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4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7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2" r:id="rId1"/>
  </p:sldMasterIdLst>
  <p:notesMasterIdLst>
    <p:notesMasterId r:id="rId35"/>
  </p:notesMasterIdLst>
  <p:sldIdLst>
    <p:sldId id="256" r:id="rId2"/>
    <p:sldId id="257" r:id="rId3"/>
    <p:sldId id="258" r:id="rId4"/>
    <p:sldId id="259" r:id="rId5"/>
    <p:sldId id="260" r:id="rId6"/>
    <p:sldId id="261" r:id="rId7"/>
    <p:sldId id="267" r:id="rId8"/>
    <p:sldId id="291" r:id="rId9"/>
    <p:sldId id="262" r:id="rId10"/>
    <p:sldId id="263" r:id="rId11"/>
    <p:sldId id="264" r:id="rId12"/>
    <p:sldId id="265" r:id="rId13"/>
    <p:sldId id="266" r:id="rId14"/>
    <p:sldId id="268" r:id="rId15"/>
    <p:sldId id="269" r:id="rId16"/>
    <p:sldId id="270" r:id="rId17"/>
    <p:sldId id="271" r:id="rId18"/>
    <p:sldId id="289" r:id="rId19"/>
    <p:sldId id="288" r:id="rId20"/>
    <p:sldId id="272" r:id="rId21"/>
    <p:sldId id="273" r:id="rId22"/>
    <p:sldId id="274" r:id="rId23"/>
    <p:sldId id="275" r:id="rId24"/>
    <p:sldId id="285" r:id="rId25"/>
    <p:sldId id="286" r:id="rId26"/>
    <p:sldId id="282" r:id="rId27"/>
    <p:sldId id="283" r:id="rId28"/>
    <p:sldId id="287" r:id="rId29"/>
    <p:sldId id="277" r:id="rId30"/>
    <p:sldId id="278" r:id="rId31"/>
    <p:sldId id="279" r:id="rId32"/>
    <p:sldId id="276" r:id="rId33"/>
    <p:sldId id="290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David Slosar" initials="DS" lastIdx="2" clrIdx="0">
    <p:extLst>
      <p:ext uri="{19B8F6BF-5375-455C-9EA6-DF929625EA0E}">
        <p15:presenceInfo xmlns:p15="http://schemas.microsoft.com/office/powerpoint/2012/main" userId="a33662c6d56659d7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81" autoAdjust="0"/>
    <p:restoredTop sz="86076" autoAdjust="0"/>
  </p:normalViewPr>
  <p:slideViewPr>
    <p:cSldViewPr snapToGrid="0">
      <p:cViewPr varScale="1">
        <p:scale>
          <a:sx n="100" d="100"/>
          <a:sy n="100" d="100"/>
        </p:scale>
        <p:origin x="822" y="7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commentAuthors" Target="commentAuthor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Se&#353;it2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Se&#353;it2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Se&#353;it1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Se&#353;it1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/>
              <a:t>Porovnání oboru informační vědy a knihovnictví s</a:t>
            </a:r>
            <a:r>
              <a:rPr lang="cs-CZ" baseline="0"/>
              <a:t> ideálním Zipfovým zákonem</a:t>
            </a:r>
            <a:endParaRPr lang="cs-CZ"/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0325293548832712"/>
          <c:y val="0.13276060768932232"/>
          <c:w val="0.75636013261500212"/>
          <c:h val="0.70830140276539622"/>
        </c:manualLayout>
      </c:layout>
      <c:scatterChart>
        <c:scatterStyle val="smoothMarker"/>
        <c:varyColors val="0"/>
        <c:ser>
          <c:idx val="0"/>
          <c:order val="0"/>
          <c:tx>
            <c:v>Information &amp; library science</c:v>
          </c:tx>
          <c:spPr>
            <a:ln w="19050" cap="rnd">
              <a:solidFill>
                <a:srgbClr val="00B0F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00B0F0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List2!$A$2:$A$35315</c:f>
              <c:numCache>
                <c:formatCode>General</c:formatCode>
                <c:ptCount val="353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  <c:pt idx="4401">
                  <c:v>4402</c:v>
                </c:pt>
                <c:pt idx="4402">
                  <c:v>4403</c:v>
                </c:pt>
                <c:pt idx="4403">
                  <c:v>4404</c:v>
                </c:pt>
                <c:pt idx="4404">
                  <c:v>4405</c:v>
                </c:pt>
                <c:pt idx="4405">
                  <c:v>4406</c:v>
                </c:pt>
                <c:pt idx="4406">
                  <c:v>4407</c:v>
                </c:pt>
                <c:pt idx="4407">
                  <c:v>4408</c:v>
                </c:pt>
                <c:pt idx="4408">
                  <c:v>4409</c:v>
                </c:pt>
                <c:pt idx="4409">
                  <c:v>4410</c:v>
                </c:pt>
                <c:pt idx="4410">
                  <c:v>4411</c:v>
                </c:pt>
                <c:pt idx="4411">
                  <c:v>4412</c:v>
                </c:pt>
                <c:pt idx="4412">
                  <c:v>4413</c:v>
                </c:pt>
                <c:pt idx="4413">
                  <c:v>4414</c:v>
                </c:pt>
                <c:pt idx="4414">
                  <c:v>4415</c:v>
                </c:pt>
                <c:pt idx="4415">
                  <c:v>4416</c:v>
                </c:pt>
                <c:pt idx="4416">
                  <c:v>4417</c:v>
                </c:pt>
                <c:pt idx="4417">
                  <c:v>4418</c:v>
                </c:pt>
                <c:pt idx="4418">
                  <c:v>4419</c:v>
                </c:pt>
                <c:pt idx="4419">
                  <c:v>4420</c:v>
                </c:pt>
                <c:pt idx="4420">
                  <c:v>4421</c:v>
                </c:pt>
                <c:pt idx="4421">
                  <c:v>4422</c:v>
                </c:pt>
                <c:pt idx="4422">
                  <c:v>4423</c:v>
                </c:pt>
                <c:pt idx="4423">
                  <c:v>4424</c:v>
                </c:pt>
                <c:pt idx="4424">
                  <c:v>4425</c:v>
                </c:pt>
                <c:pt idx="4425">
                  <c:v>4426</c:v>
                </c:pt>
                <c:pt idx="4426">
                  <c:v>4427</c:v>
                </c:pt>
                <c:pt idx="4427">
                  <c:v>4428</c:v>
                </c:pt>
                <c:pt idx="4428">
                  <c:v>4429</c:v>
                </c:pt>
                <c:pt idx="4429">
                  <c:v>4430</c:v>
                </c:pt>
                <c:pt idx="4430">
                  <c:v>4431</c:v>
                </c:pt>
                <c:pt idx="4431">
                  <c:v>4432</c:v>
                </c:pt>
                <c:pt idx="4432">
                  <c:v>4433</c:v>
                </c:pt>
                <c:pt idx="4433">
                  <c:v>4434</c:v>
                </c:pt>
                <c:pt idx="4434">
                  <c:v>4435</c:v>
                </c:pt>
                <c:pt idx="4435">
                  <c:v>4436</c:v>
                </c:pt>
                <c:pt idx="4436">
                  <c:v>4437</c:v>
                </c:pt>
                <c:pt idx="4437">
                  <c:v>4438</c:v>
                </c:pt>
                <c:pt idx="4438">
                  <c:v>4439</c:v>
                </c:pt>
                <c:pt idx="4439">
                  <c:v>4440</c:v>
                </c:pt>
                <c:pt idx="4440">
                  <c:v>4441</c:v>
                </c:pt>
                <c:pt idx="4441">
                  <c:v>4442</c:v>
                </c:pt>
                <c:pt idx="4442">
                  <c:v>4443</c:v>
                </c:pt>
                <c:pt idx="4443">
                  <c:v>4444</c:v>
                </c:pt>
                <c:pt idx="4444">
                  <c:v>4445</c:v>
                </c:pt>
                <c:pt idx="4445">
                  <c:v>4446</c:v>
                </c:pt>
                <c:pt idx="4446">
                  <c:v>4447</c:v>
                </c:pt>
                <c:pt idx="4447">
                  <c:v>4448</c:v>
                </c:pt>
                <c:pt idx="4448">
                  <c:v>4449</c:v>
                </c:pt>
                <c:pt idx="4449">
                  <c:v>4450</c:v>
                </c:pt>
                <c:pt idx="4450">
                  <c:v>4451</c:v>
                </c:pt>
                <c:pt idx="4451">
                  <c:v>4452</c:v>
                </c:pt>
                <c:pt idx="4452">
                  <c:v>4453</c:v>
                </c:pt>
                <c:pt idx="4453">
                  <c:v>4454</c:v>
                </c:pt>
                <c:pt idx="4454">
                  <c:v>4455</c:v>
                </c:pt>
                <c:pt idx="4455">
                  <c:v>4456</c:v>
                </c:pt>
                <c:pt idx="4456">
                  <c:v>4457</c:v>
                </c:pt>
                <c:pt idx="4457">
                  <c:v>4458</c:v>
                </c:pt>
                <c:pt idx="4458">
                  <c:v>4459</c:v>
                </c:pt>
                <c:pt idx="4459">
                  <c:v>4460</c:v>
                </c:pt>
                <c:pt idx="4460">
                  <c:v>4461</c:v>
                </c:pt>
                <c:pt idx="4461">
                  <c:v>4462</c:v>
                </c:pt>
                <c:pt idx="4462">
                  <c:v>4463</c:v>
                </c:pt>
                <c:pt idx="4463">
                  <c:v>4464</c:v>
                </c:pt>
                <c:pt idx="4464">
                  <c:v>4465</c:v>
                </c:pt>
                <c:pt idx="4465">
                  <c:v>4466</c:v>
                </c:pt>
                <c:pt idx="4466">
                  <c:v>4467</c:v>
                </c:pt>
                <c:pt idx="4467">
                  <c:v>4468</c:v>
                </c:pt>
                <c:pt idx="4468">
                  <c:v>4469</c:v>
                </c:pt>
                <c:pt idx="4469">
                  <c:v>4470</c:v>
                </c:pt>
                <c:pt idx="4470">
                  <c:v>4471</c:v>
                </c:pt>
                <c:pt idx="4471">
                  <c:v>4472</c:v>
                </c:pt>
                <c:pt idx="4472">
                  <c:v>4473</c:v>
                </c:pt>
                <c:pt idx="4473">
                  <c:v>4474</c:v>
                </c:pt>
                <c:pt idx="4474">
                  <c:v>4475</c:v>
                </c:pt>
                <c:pt idx="4475">
                  <c:v>4476</c:v>
                </c:pt>
                <c:pt idx="4476">
                  <c:v>4477</c:v>
                </c:pt>
                <c:pt idx="4477">
                  <c:v>4478</c:v>
                </c:pt>
                <c:pt idx="4478">
                  <c:v>4479</c:v>
                </c:pt>
                <c:pt idx="4479">
                  <c:v>4480</c:v>
                </c:pt>
                <c:pt idx="4480">
                  <c:v>4481</c:v>
                </c:pt>
                <c:pt idx="4481">
                  <c:v>4482</c:v>
                </c:pt>
                <c:pt idx="4482">
                  <c:v>4483</c:v>
                </c:pt>
                <c:pt idx="4483">
                  <c:v>4484</c:v>
                </c:pt>
                <c:pt idx="4484">
                  <c:v>4485</c:v>
                </c:pt>
                <c:pt idx="4485">
                  <c:v>4486</c:v>
                </c:pt>
                <c:pt idx="4486">
                  <c:v>4487</c:v>
                </c:pt>
                <c:pt idx="4487">
                  <c:v>4488</c:v>
                </c:pt>
                <c:pt idx="4488">
                  <c:v>4489</c:v>
                </c:pt>
                <c:pt idx="4489">
                  <c:v>4490</c:v>
                </c:pt>
                <c:pt idx="4490">
                  <c:v>4491</c:v>
                </c:pt>
                <c:pt idx="4491">
                  <c:v>4492</c:v>
                </c:pt>
                <c:pt idx="4492">
                  <c:v>4493</c:v>
                </c:pt>
                <c:pt idx="4493">
                  <c:v>4494</c:v>
                </c:pt>
                <c:pt idx="4494">
                  <c:v>4495</c:v>
                </c:pt>
                <c:pt idx="4495">
                  <c:v>4496</c:v>
                </c:pt>
                <c:pt idx="4496">
                  <c:v>4497</c:v>
                </c:pt>
                <c:pt idx="4497">
                  <c:v>4498</c:v>
                </c:pt>
                <c:pt idx="4498">
                  <c:v>4499</c:v>
                </c:pt>
                <c:pt idx="4499">
                  <c:v>4500</c:v>
                </c:pt>
                <c:pt idx="4500">
                  <c:v>4501</c:v>
                </c:pt>
                <c:pt idx="4501">
                  <c:v>4502</c:v>
                </c:pt>
                <c:pt idx="4502">
                  <c:v>4503</c:v>
                </c:pt>
                <c:pt idx="4503">
                  <c:v>4504</c:v>
                </c:pt>
                <c:pt idx="4504">
                  <c:v>4505</c:v>
                </c:pt>
                <c:pt idx="4505">
                  <c:v>4506</c:v>
                </c:pt>
                <c:pt idx="4506">
                  <c:v>4507</c:v>
                </c:pt>
                <c:pt idx="4507">
                  <c:v>4508</c:v>
                </c:pt>
                <c:pt idx="4508">
                  <c:v>4509</c:v>
                </c:pt>
                <c:pt idx="4509">
                  <c:v>4510</c:v>
                </c:pt>
                <c:pt idx="4510">
                  <c:v>4511</c:v>
                </c:pt>
                <c:pt idx="4511">
                  <c:v>4512</c:v>
                </c:pt>
                <c:pt idx="4512">
                  <c:v>4513</c:v>
                </c:pt>
                <c:pt idx="4513">
                  <c:v>4514</c:v>
                </c:pt>
                <c:pt idx="4514">
                  <c:v>4515</c:v>
                </c:pt>
                <c:pt idx="4515">
                  <c:v>4516</c:v>
                </c:pt>
                <c:pt idx="4516">
                  <c:v>4517</c:v>
                </c:pt>
                <c:pt idx="4517">
                  <c:v>4518</c:v>
                </c:pt>
                <c:pt idx="4518">
                  <c:v>4519</c:v>
                </c:pt>
                <c:pt idx="4519">
                  <c:v>4520</c:v>
                </c:pt>
                <c:pt idx="4520">
                  <c:v>4521</c:v>
                </c:pt>
                <c:pt idx="4521">
                  <c:v>4522</c:v>
                </c:pt>
                <c:pt idx="4522">
                  <c:v>4523</c:v>
                </c:pt>
                <c:pt idx="4523">
                  <c:v>4524</c:v>
                </c:pt>
                <c:pt idx="4524">
                  <c:v>4525</c:v>
                </c:pt>
                <c:pt idx="4525">
                  <c:v>4526</c:v>
                </c:pt>
                <c:pt idx="4526">
                  <c:v>4527</c:v>
                </c:pt>
                <c:pt idx="4527">
                  <c:v>4528</c:v>
                </c:pt>
                <c:pt idx="4528">
                  <c:v>4529</c:v>
                </c:pt>
                <c:pt idx="4529">
                  <c:v>4530</c:v>
                </c:pt>
                <c:pt idx="4530">
                  <c:v>4531</c:v>
                </c:pt>
                <c:pt idx="4531">
                  <c:v>4532</c:v>
                </c:pt>
                <c:pt idx="4532">
                  <c:v>4533</c:v>
                </c:pt>
                <c:pt idx="4533">
                  <c:v>4534</c:v>
                </c:pt>
                <c:pt idx="4534">
                  <c:v>4535</c:v>
                </c:pt>
                <c:pt idx="4535">
                  <c:v>4536</c:v>
                </c:pt>
                <c:pt idx="4536">
                  <c:v>4537</c:v>
                </c:pt>
                <c:pt idx="4537">
                  <c:v>4538</c:v>
                </c:pt>
                <c:pt idx="4538">
                  <c:v>4539</c:v>
                </c:pt>
                <c:pt idx="4539">
                  <c:v>4540</c:v>
                </c:pt>
                <c:pt idx="4540">
                  <c:v>4541</c:v>
                </c:pt>
                <c:pt idx="4541">
                  <c:v>4542</c:v>
                </c:pt>
                <c:pt idx="4542">
                  <c:v>4543</c:v>
                </c:pt>
                <c:pt idx="4543">
                  <c:v>4544</c:v>
                </c:pt>
                <c:pt idx="4544">
                  <c:v>4545</c:v>
                </c:pt>
                <c:pt idx="4545">
                  <c:v>4546</c:v>
                </c:pt>
                <c:pt idx="4546">
                  <c:v>4547</c:v>
                </c:pt>
                <c:pt idx="4547">
                  <c:v>4548</c:v>
                </c:pt>
                <c:pt idx="4548">
                  <c:v>4549</c:v>
                </c:pt>
                <c:pt idx="4549">
                  <c:v>4550</c:v>
                </c:pt>
                <c:pt idx="4550">
                  <c:v>4551</c:v>
                </c:pt>
                <c:pt idx="4551">
                  <c:v>4552</c:v>
                </c:pt>
                <c:pt idx="4552">
                  <c:v>4553</c:v>
                </c:pt>
                <c:pt idx="4553">
                  <c:v>4554</c:v>
                </c:pt>
                <c:pt idx="4554">
                  <c:v>4555</c:v>
                </c:pt>
                <c:pt idx="4555">
                  <c:v>4556</c:v>
                </c:pt>
                <c:pt idx="4556">
                  <c:v>4557</c:v>
                </c:pt>
                <c:pt idx="4557">
                  <c:v>4558</c:v>
                </c:pt>
                <c:pt idx="4558">
                  <c:v>4559</c:v>
                </c:pt>
                <c:pt idx="4559">
                  <c:v>4560</c:v>
                </c:pt>
                <c:pt idx="4560">
                  <c:v>4561</c:v>
                </c:pt>
                <c:pt idx="4561">
                  <c:v>4562</c:v>
                </c:pt>
                <c:pt idx="4562">
                  <c:v>4563</c:v>
                </c:pt>
                <c:pt idx="4563">
                  <c:v>4564</c:v>
                </c:pt>
                <c:pt idx="4564">
                  <c:v>4565</c:v>
                </c:pt>
                <c:pt idx="4565">
                  <c:v>4566</c:v>
                </c:pt>
                <c:pt idx="4566">
                  <c:v>4567</c:v>
                </c:pt>
                <c:pt idx="4567">
                  <c:v>4568</c:v>
                </c:pt>
                <c:pt idx="4568">
                  <c:v>4569</c:v>
                </c:pt>
                <c:pt idx="4569">
                  <c:v>4570</c:v>
                </c:pt>
                <c:pt idx="4570">
                  <c:v>4571</c:v>
                </c:pt>
                <c:pt idx="4571">
                  <c:v>4572</c:v>
                </c:pt>
                <c:pt idx="4572">
                  <c:v>4573</c:v>
                </c:pt>
                <c:pt idx="4573">
                  <c:v>4574</c:v>
                </c:pt>
                <c:pt idx="4574">
                  <c:v>4575</c:v>
                </c:pt>
                <c:pt idx="4575">
                  <c:v>4576</c:v>
                </c:pt>
                <c:pt idx="4576">
                  <c:v>4577</c:v>
                </c:pt>
                <c:pt idx="4577">
                  <c:v>4578</c:v>
                </c:pt>
                <c:pt idx="4578">
                  <c:v>4579</c:v>
                </c:pt>
                <c:pt idx="4579">
                  <c:v>4580</c:v>
                </c:pt>
                <c:pt idx="4580">
                  <c:v>4581</c:v>
                </c:pt>
                <c:pt idx="4581">
                  <c:v>4582</c:v>
                </c:pt>
                <c:pt idx="4582">
                  <c:v>4583</c:v>
                </c:pt>
                <c:pt idx="4583">
                  <c:v>4584</c:v>
                </c:pt>
                <c:pt idx="4584">
                  <c:v>4585</c:v>
                </c:pt>
                <c:pt idx="4585">
                  <c:v>4586</c:v>
                </c:pt>
                <c:pt idx="4586">
                  <c:v>4587</c:v>
                </c:pt>
                <c:pt idx="4587">
                  <c:v>4588</c:v>
                </c:pt>
                <c:pt idx="4588">
                  <c:v>4589</c:v>
                </c:pt>
                <c:pt idx="4589">
                  <c:v>4590</c:v>
                </c:pt>
                <c:pt idx="4590">
                  <c:v>4591</c:v>
                </c:pt>
                <c:pt idx="4591">
                  <c:v>4592</c:v>
                </c:pt>
                <c:pt idx="4592">
                  <c:v>4593</c:v>
                </c:pt>
                <c:pt idx="4593">
                  <c:v>4594</c:v>
                </c:pt>
                <c:pt idx="4594">
                  <c:v>4595</c:v>
                </c:pt>
                <c:pt idx="4595">
                  <c:v>4596</c:v>
                </c:pt>
                <c:pt idx="4596">
                  <c:v>4597</c:v>
                </c:pt>
                <c:pt idx="4597">
                  <c:v>4598</c:v>
                </c:pt>
                <c:pt idx="4598">
                  <c:v>4599</c:v>
                </c:pt>
                <c:pt idx="4599">
                  <c:v>4600</c:v>
                </c:pt>
                <c:pt idx="4600">
                  <c:v>4601</c:v>
                </c:pt>
                <c:pt idx="4601">
                  <c:v>4602</c:v>
                </c:pt>
                <c:pt idx="4602">
                  <c:v>4603</c:v>
                </c:pt>
                <c:pt idx="4603">
                  <c:v>4604</c:v>
                </c:pt>
                <c:pt idx="4604">
                  <c:v>4605</c:v>
                </c:pt>
                <c:pt idx="4605">
                  <c:v>4606</c:v>
                </c:pt>
                <c:pt idx="4606">
                  <c:v>4607</c:v>
                </c:pt>
                <c:pt idx="4607">
                  <c:v>4608</c:v>
                </c:pt>
                <c:pt idx="4608">
                  <c:v>4609</c:v>
                </c:pt>
                <c:pt idx="4609">
                  <c:v>4610</c:v>
                </c:pt>
                <c:pt idx="4610">
                  <c:v>4611</c:v>
                </c:pt>
                <c:pt idx="4611">
                  <c:v>4612</c:v>
                </c:pt>
                <c:pt idx="4612">
                  <c:v>4613</c:v>
                </c:pt>
                <c:pt idx="4613">
                  <c:v>4614</c:v>
                </c:pt>
                <c:pt idx="4614">
                  <c:v>4615</c:v>
                </c:pt>
                <c:pt idx="4615">
                  <c:v>4616</c:v>
                </c:pt>
                <c:pt idx="4616">
                  <c:v>4617</c:v>
                </c:pt>
                <c:pt idx="4617">
                  <c:v>4618</c:v>
                </c:pt>
                <c:pt idx="4618">
                  <c:v>4619</c:v>
                </c:pt>
                <c:pt idx="4619">
                  <c:v>4620</c:v>
                </c:pt>
                <c:pt idx="4620">
                  <c:v>4621</c:v>
                </c:pt>
                <c:pt idx="4621">
                  <c:v>4622</c:v>
                </c:pt>
                <c:pt idx="4622">
                  <c:v>4623</c:v>
                </c:pt>
                <c:pt idx="4623">
                  <c:v>4624</c:v>
                </c:pt>
                <c:pt idx="4624">
                  <c:v>4625</c:v>
                </c:pt>
                <c:pt idx="4625">
                  <c:v>4626</c:v>
                </c:pt>
                <c:pt idx="4626">
                  <c:v>4627</c:v>
                </c:pt>
                <c:pt idx="4627">
                  <c:v>4628</c:v>
                </c:pt>
                <c:pt idx="4628">
                  <c:v>4629</c:v>
                </c:pt>
                <c:pt idx="4629">
                  <c:v>4630</c:v>
                </c:pt>
                <c:pt idx="4630">
                  <c:v>4631</c:v>
                </c:pt>
                <c:pt idx="4631">
                  <c:v>4632</c:v>
                </c:pt>
                <c:pt idx="4632">
                  <c:v>4633</c:v>
                </c:pt>
                <c:pt idx="4633">
                  <c:v>4634</c:v>
                </c:pt>
                <c:pt idx="4634">
                  <c:v>4635</c:v>
                </c:pt>
                <c:pt idx="4635">
                  <c:v>4636</c:v>
                </c:pt>
                <c:pt idx="4636">
                  <c:v>4637</c:v>
                </c:pt>
                <c:pt idx="4637">
                  <c:v>4638</c:v>
                </c:pt>
                <c:pt idx="4638">
                  <c:v>4639</c:v>
                </c:pt>
                <c:pt idx="4639">
                  <c:v>4640</c:v>
                </c:pt>
                <c:pt idx="4640">
                  <c:v>4641</c:v>
                </c:pt>
                <c:pt idx="4641">
                  <c:v>4642</c:v>
                </c:pt>
                <c:pt idx="4642">
                  <c:v>4643</c:v>
                </c:pt>
                <c:pt idx="4643">
                  <c:v>4644</c:v>
                </c:pt>
                <c:pt idx="4644">
                  <c:v>4645</c:v>
                </c:pt>
                <c:pt idx="4645">
                  <c:v>4646</c:v>
                </c:pt>
                <c:pt idx="4646">
                  <c:v>4647</c:v>
                </c:pt>
                <c:pt idx="4647">
                  <c:v>4648</c:v>
                </c:pt>
                <c:pt idx="4648">
                  <c:v>4649</c:v>
                </c:pt>
                <c:pt idx="4649">
                  <c:v>4650</c:v>
                </c:pt>
                <c:pt idx="4650">
                  <c:v>4651</c:v>
                </c:pt>
                <c:pt idx="4651">
                  <c:v>4652</c:v>
                </c:pt>
                <c:pt idx="4652">
                  <c:v>4653</c:v>
                </c:pt>
                <c:pt idx="4653">
                  <c:v>4654</c:v>
                </c:pt>
                <c:pt idx="4654">
                  <c:v>4655</c:v>
                </c:pt>
                <c:pt idx="4655">
                  <c:v>4656</c:v>
                </c:pt>
                <c:pt idx="4656">
                  <c:v>4657</c:v>
                </c:pt>
                <c:pt idx="4657">
                  <c:v>4658</c:v>
                </c:pt>
                <c:pt idx="4658">
                  <c:v>4659</c:v>
                </c:pt>
                <c:pt idx="4659">
                  <c:v>4660</c:v>
                </c:pt>
                <c:pt idx="4660">
                  <c:v>4661</c:v>
                </c:pt>
                <c:pt idx="4661">
                  <c:v>4662</c:v>
                </c:pt>
                <c:pt idx="4662">
                  <c:v>4663</c:v>
                </c:pt>
                <c:pt idx="4663">
                  <c:v>4664</c:v>
                </c:pt>
                <c:pt idx="4664">
                  <c:v>4665</c:v>
                </c:pt>
                <c:pt idx="4665">
                  <c:v>4666</c:v>
                </c:pt>
                <c:pt idx="4666">
                  <c:v>4667</c:v>
                </c:pt>
                <c:pt idx="4667">
                  <c:v>4668</c:v>
                </c:pt>
                <c:pt idx="4668">
                  <c:v>4669</c:v>
                </c:pt>
                <c:pt idx="4669">
                  <c:v>4670</c:v>
                </c:pt>
                <c:pt idx="4670">
                  <c:v>4671</c:v>
                </c:pt>
                <c:pt idx="4671">
                  <c:v>4672</c:v>
                </c:pt>
                <c:pt idx="4672">
                  <c:v>4673</c:v>
                </c:pt>
                <c:pt idx="4673">
                  <c:v>4674</c:v>
                </c:pt>
                <c:pt idx="4674">
                  <c:v>4675</c:v>
                </c:pt>
                <c:pt idx="4675">
                  <c:v>4676</c:v>
                </c:pt>
                <c:pt idx="4676">
                  <c:v>4677</c:v>
                </c:pt>
                <c:pt idx="4677">
                  <c:v>4678</c:v>
                </c:pt>
                <c:pt idx="4678">
                  <c:v>4679</c:v>
                </c:pt>
                <c:pt idx="4679">
                  <c:v>4680</c:v>
                </c:pt>
                <c:pt idx="4680">
                  <c:v>4681</c:v>
                </c:pt>
                <c:pt idx="4681">
                  <c:v>4682</c:v>
                </c:pt>
                <c:pt idx="4682">
                  <c:v>4683</c:v>
                </c:pt>
                <c:pt idx="4683">
                  <c:v>4684</c:v>
                </c:pt>
                <c:pt idx="4684">
                  <c:v>4685</c:v>
                </c:pt>
                <c:pt idx="4685">
                  <c:v>4686</c:v>
                </c:pt>
                <c:pt idx="4686">
                  <c:v>4687</c:v>
                </c:pt>
                <c:pt idx="4687">
                  <c:v>4688</c:v>
                </c:pt>
                <c:pt idx="4688">
                  <c:v>4689</c:v>
                </c:pt>
                <c:pt idx="4689">
                  <c:v>4690</c:v>
                </c:pt>
                <c:pt idx="4690">
                  <c:v>4691</c:v>
                </c:pt>
                <c:pt idx="4691">
                  <c:v>4692</c:v>
                </c:pt>
                <c:pt idx="4692">
                  <c:v>4693</c:v>
                </c:pt>
                <c:pt idx="4693">
                  <c:v>4694</c:v>
                </c:pt>
                <c:pt idx="4694">
                  <c:v>4695</c:v>
                </c:pt>
                <c:pt idx="4695">
                  <c:v>4696</c:v>
                </c:pt>
                <c:pt idx="4696">
                  <c:v>4697</c:v>
                </c:pt>
                <c:pt idx="4697">
                  <c:v>4698</c:v>
                </c:pt>
                <c:pt idx="4698">
                  <c:v>4699</c:v>
                </c:pt>
                <c:pt idx="4699">
                  <c:v>4700</c:v>
                </c:pt>
                <c:pt idx="4700">
                  <c:v>4701</c:v>
                </c:pt>
                <c:pt idx="4701">
                  <c:v>4702</c:v>
                </c:pt>
                <c:pt idx="4702">
                  <c:v>4703</c:v>
                </c:pt>
                <c:pt idx="4703">
                  <c:v>4704</c:v>
                </c:pt>
                <c:pt idx="4704">
                  <c:v>4705</c:v>
                </c:pt>
                <c:pt idx="4705">
                  <c:v>4706</c:v>
                </c:pt>
                <c:pt idx="4706">
                  <c:v>4707</c:v>
                </c:pt>
                <c:pt idx="4707">
                  <c:v>4708</c:v>
                </c:pt>
                <c:pt idx="4708">
                  <c:v>4709</c:v>
                </c:pt>
                <c:pt idx="4709">
                  <c:v>4710</c:v>
                </c:pt>
                <c:pt idx="4710">
                  <c:v>4711</c:v>
                </c:pt>
                <c:pt idx="4711">
                  <c:v>4712</c:v>
                </c:pt>
                <c:pt idx="4712">
                  <c:v>4713</c:v>
                </c:pt>
                <c:pt idx="4713">
                  <c:v>4714</c:v>
                </c:pt>
                <c:pt idx="4714">
                  <c:v>4715</c:v>
                </c:pt>
                <c:pt idx="4715">
                  <c:v>4716</c:v>
                </c:pt>
                <c:pt idx="4716">
                  <c:v>4717</c:v>
                </c:pt>
                <c:pt idx="4717">
                  <c:v>4718</c:v>
                </c:pt>
                <c:pt idx="4718">
                  <c:v>4719</c:v>
                </c:pt>
                <c:pt idx="4719">
                  <c:v>4720</c:v>
                </c:pt>
                <c:pt idx="4720">
                  <c:v>4721</c:v>
                </c:pt>
                <c:pt idx="4721">
                  <c:v>4722</c:v>
                </c:pt>
                <c:pt idx="4722">
                  <c:v>4723</c:v>
                </c:pt>
                <c:pt idx="4723">
                  <c:v>4724</c:v>
                </c:pt>
                <c:pt idx="4724">
                  <c:v>4725</c:v>
                </c:pt>
                <c:pt idx="4725">
                  <c:v>4726</c:v>
                </c:pt>
                <c:pt idx="4726">
                  <c:v>4727</c:v>
                </c:pt>
                <c:pt idx="4727">
                  <c:v>4728</c:v>
                </c:pt>
                <c:pt idx="4728">
                  <c:v>4729</c:v>
                </c:pt>
                <c:pt idx="4729">
                  <c:v>4730</c:v>
                </c:pt>
                <c:pt idx="4730">
                  <c:v>4731</c:v>
                </c:pt>
                <c:pt idx="4731">
                  <c:v>4732</c:v>
                </c:pt>
                <c:pt idx="4732">
                  <c:v>4733</c:v>
                </c:pt>
                <c:pt idx="4733">
                  <c:v>4734</c:v>
                </c:pt>
                <c:pt idx="4734">
                  <c:v>4735</c:v>
                </c:pt>
                <c:pt idx="4735">
                  <c:v>4736</c:v>
                </c:pt>
                <c:pt idx="4736">
                  <c:v>4737</c:v>
                </c:pt>
                <c:pt idx="4737">
                  <c:v>4738</c:v>
                </c:pt>
                <c:pt idx="4738">
                  <c:v>4739</c:v>
                </c:pt>
                <c:pt idx="4739">
                  <c:v>4740</c:v>
                </c:pt>
                <c:pt idx="4740">
                  <c:v>4741</c:v>
                </c:pt>
                <c:pt idx="4741">
                  <c:v>4742</c:v>
                </c:pt>
                <c:pt idx="4742">
                  <c:v>4743</c:v>
                </c:pt>
                <c:pt idx="4743">
                  <c:v>4744</c:v>
                </c:pt>
                <c:pt idx="4744">
                  <c:v>4745</c:v>
                </c:pt>
                <c:pt idx="4745">
                  <c:v>4746</c:v>
                </c:pt>
                <c:pt idx="4746">
                  <c:v>4747</c:v>
                </c:pt>
                <c:pt idx="4747">
                  <c:v>4748</c:v>
                </c:pt>
                <c:pt idx="4748">
                  <c:v>4749</c:v>
                </c:pt>
                <c:pt idx="4749">
                  <c:v>4750</c:v>
                </c:pt>
                <c:pt idx="4750">
                  <c:v>4751</c:v>
                </c:pt>
                <c:pt idx="4751">
                  <c:v>4752</c:v>
                </c:pt>
                <c:pt idx="4752">
                  <c:v>4753</c:v>
                </c:pt>
                <c:pt idx="4753">
                  <c:v>4754</c:v>
                </c:pt>
                <c:pt idx="4754">
                  <c:v>4755</c:v>
                </c:pt>
                <c:pt idx="4755">
                  <c:v>4756</c:v>
                </c:pt>
                <c:pt idx="4756">
                  <c:v>4757</c:v>
                </c:pt>
                <c:pt idx="4757">
                  <c:v>4758</c:v>
                </c:pt>
                <c:pt idx="4758">
                  <c:v>4759</c:v>
                </c:pt>
                <c:pt idx="4759">
                  <c:v>4760</c:v>
                </c:pt>
                <c:pt idx="4760">
                  <c:v>4761</c:v>
                </c:pt>
                <c:pt idx="4761">
                  <c:v>4762</c:v>
                </c:pt>
                <c:pt idx="4762">
                  <c:v>4763</c:v>
                </c:pt>
                <c:pt idx="4763">
                  <c:v>4764</c:v>
                </c:pt>
                <c:pt idx="4764">
                  <c:v>4765</c:v>
                </c:pt>
                <c:pt idx="4765">
                  <c:v>4766</c:v>
                </c:pt>
                <c:pt idx="4766">
                  <c:v>4767</c:v>
                </c:pt>
                <c:pt idx="4767">
                  <c:v>4768</c:v>
                </c:pt>
                <c:pt idx="4768">
                  <c:v>4769</c:v>
                </c:pt>
                <c:pt idx="4769">
                  <c:v>4770</c:v>
                </c:pt>
                <c:pt idx="4770">
                  <c:v>4771</c:v>
                </c:pt>
                <c:pt idx="4771">
                  <c:v>4772</c:v>
                </c:pt>
                <c:pt idx="4772">
                  <c:v>4773</c:v>
                </c:pt>
                <c:pt idx="4773">
                  <c:v>4774</c:v>
                </c:pt>
                <c:pt idx="4774">
                  <c:v>4775</c:v>
                </c:pt>
                <c:pt idx="4775">
                  <c:v>4776</c:v>
                </c:pt>
                <c:pt idx="4776">
                  <c:v>4777</c:v>
                </c:pt>
                <c:pt idx="4777">
                  <c:v>4778</c:v>
                </c:pt>
                <c:pt idx="4778">
                  <c:v>4779</c:v>
                </c:pt>
                <c:pt idx="4779">
                  <c:v>4780</c:v>
                </c:pt>
                <c:pt idx="4780">
                  <c:v>4781</c:v>
                </c:pt>
                <c:pt idx="4781">
                  <c:v>4782</c:v>
                </c:pt>
                <c:pt idx="4782">
                  <c:v>4783</c:v>
                </c:pt>
                <c:pt idx="4783">
                  <c:v>4784</c:v>
                </c:pt>
                <c:pt idx="4784">
                  <c:v>4785</c:v>
                </c:pt>
                <c:pt idx="4785">
                  <c:v>4786</c:v>
                </c:pt>
                <c:pt idx="4786">
                  <c:v>4787</c:v>
                </c:pt>
                <c:pt idx="4787">
                  <c:v>4788</c:v>
                </c:pt>
                <c:pt idx="4788">
                  <c:v>4789</c:v>
                </c:pt>
                <c:pt idx="4789">
                  <c:v>4790</c:v>
                </c:pt>
                <c:pt idx="4790">
                  <c:v>4791</c:v>
                </c:pt>
                <c:pt idx="4791">
                  <c:v>4792</c:v>
                </c:pt>
                <c:pt idx="4792">
                  <c:v>4793</c:v>
                </c:pt>
                <c:pt idx="4793">
                  <c:v>4794</c:v>
                </c:pt>
                <c:pt idx="4794">
                  <c:v>4795</c:v>
                </c:pt>
                <c:pt idx="4795">
                  <c:v>4796</c:v>
                </c:pt>
                <c:pt idx="4796">
                  <c:v>4797</c:v>
                </c:pt>
                <c:pt idx="4797">
                  <c:v>4798</c:v>
                </c:pt>
                <c:pt idx="4798">
                  <c:v>4799</c:v>
                </c:pt>
                <c:pt idx="4799">
                  <c:v>4800</c:v>
                </c:pt>
                <c:pt idx="4800">
                  <c:v>4801</c:v>
                </c:pt>
                <c:pt idx="4801">
                  <c:v>4802</c:v>
                </c:pt>
                <c:pt idx="4802">
                  <c:v>4803</c:v>
                </c:pt>
                <c:pt idx="4803">
                  <c:v>4804</c:v>
                </c:pt>
                <c:pt idx="4804">
                  <c:v>4805</c:v>
                </c:pt>
                <c:pt idx="4805">
                  <c:v>4806</c:v>
                </c:pt>
                <c:pt idx="4806">
                  <c:v>4807</c:v>
                </c:pt>
                <c:pt idx="4807">
                  <c:v>4808</c:v>
                </c:pt>
                <c:pt idx="4808">
                  <c:v>4809</c:v>
                </c:pt>
                <c:pt idx="4809">
                  <c:v>4810</c:v>
                </c:pt>
                <c:pt idx="4810">
                  <c:v>4811</c:v>
                </c:pt>
                <c:pt idx="4811">
                  <c:v>4812</c:v>
                </c:pt>
                <c:pt idx="4812">
                  <c:v>4813</c:v>
                </c:pt>
                <c:pt idx="4813">
                  <c:v>4814</c:v>
                </c:pt>
                <c:pt idx="4814">
                  <c:v>4815</c:v>
                </c:pt>
                <c:pt idx="4815">
                  <c:v>4816</c:v>
                </c:pt>
                <c:pt idx="4816">
                  <c:v>4817</c:v>
                </c:pt>
                <c:pt idx="4817">
                  <c:v>4818</c:v>
                </c:pt>
                <c:pt idx="4818">
                  <c:v>4819</c:v>
                </c:pt>
                <c:pt idx="4819">
                  <c:v>4820</c:v>
                </c:pt>
                <c:pt idx="4820">
                  <c:v>4821</c:v>
                </c:pt>
                <c:pt idx="4821">
                  <c:v>4822</c:v>
                </c:pt>
                <c:pt idx="4822">
                  <c:v>4823</c:v>
                </c:pt>
                <c:pt idx="4823">
                  <c:v>4824</c:v>
                </c:pt>
                <c:pt idx="4824">
                  <c:v>4825</c:v>
                </c:pt>
                <c:pt idx="4825">
                  <c:v>4826</c:v>
                </c:pt>
                <c:pt idx="4826">
                  <c:v>4827</c:v>
                </c:pt>
                <c:pt idx="4827">
                  <c:v>4828</c:v>
                </c:pt>
                <c:pt idx="4828">
                  <c:v>4829</c:v>
                </c:pt>
                <c:pt idx="4829">
                  <c:v>4830</c:v>
                </c:pt>
                <c:pt idx="4830">
                  <c:v>4831</c:v>
                </c:pt>
                <c:pt idx="4831">
                  <c:v>4832</c:v>
                </c:pt>
                <c:pt idx="4832">
                  <c:v>4833</c:v>
                </c:pt>
                <c:pt idx="4833">
                  <c:v>4834</c:v>
                </c:pt>
                <c:pt idx="4834">
                  <c:v>4835</c:v>
                </c:pt>
                <c:pt idx="4835">
                  <c:v>4836</c:v>
                </c:pt>
                <c:pt idx="4836">
                  <c:v>4837</c:v>
                </c:pt>
                <c:pt idx="4837">
                  <c:v>4838</c:v>
                </c:pt>
                <c:pt idx="4838">
                  <c:v>4839</c:v>
                </c:pt>
                <c:pt idx="4839">
                  <c:v>4840</c:v>
                </c:pt>
                <c:pt idx="4840">
                  <c:v>4841</c:v>
                </c:pt>
                <c:pt idx="4841">
                  <c:v>4842</c:v>
                </c:pt>
                <c:pt idx="4842">
                  <c:v>4843</c:v>
                </c:pt>
                <c:pt idx="4843">
                  <c:v>4844</c:v>
                </c:pt>
                <c:pt idx="4844">
                  <c:v>4845</c:v>
                </c:pt>
                <c:pt idx="4845">
                  <c:v>4846</c:v>
                </c:pt>
                <c:pt idx="4846">
                  <c:v>4847</c:v>
                </c:pt>
                <c:pt idx="4847">
                  <c:v>4848</c:v>
                </c:pt>
                <c:pt idx="4848">
                  <c:v>4849</c:v>
                </c:pt>
                <c:pt idx="4849">
                  <c:v>4850</c:v>
                </c:pt>
                <c:pt idx="4850">
                  <c:v>4851</c:v>
                </c:pt>
                <c:pt idx="4851">
                  <c:v>4852</c:v>
                </c:pt>
                <c:pt idx="4852">
                  <c:v>4853</c:v>
                </c:pt>
                <c:pt idx="4853">
                  <c:v>4854</c:v>
                </c:pt>
                <c:pt idx="4854">
                  <c:v>4855</c:v>
                </c:pt>
                <c:pt idx="4855">
                  <c:v>4856</c:v>
                </c:pt>
                <c:pt idx="4856">
                  <c:v>4857</c:v>
                </c:pt>
                <c:pt idx="4857">
                  <c:v>4858</c:v>
                </c:pt>
                <c:pt idx="4858">
                  <c:v>4859</c:v>
                </c:pt>
                <c:pt idx="4859">
                  <c:v>4860</c:v>
                </c:pt>
                <c:pt idx="4860">
                  <c:v>4861</c:v>
                </c:pt>
                <c:pt idx="4861">
                  <c:v>4862</c:v>
                </c:pt>
                <c:pt idx="4862">
                  <c:v>4863</c:v>
                </c:pt>
                <c:pt idx="4863">
                  <c:v>4864</c:v>
                </c:pt>
                <c:pt idx="4864">
                  <c:v>4865</c:v>
                </c:pt>
                <c:pt idx="4865">
                  <c:v>4866</c:v>
                </c:pt>
                <c:pt idx="4866">
                  <c:v>4867</c:v>
                </c:pt>
                <c:pt idx="4867">
                  <c:v>4868</c:v>
                </c:pt>
                <c:pt idx="4868">
                  <c:v>4869</c:v>
                </c:pt>
                <c:pt idx="4869">
                  <c:v>4870</c:v>
                </c:pt>
                <c:pt idx="4870">
                  <c:v>4871</c:v>
                </c:pt>
                <c:pt idx="4871">
                  <c:v>4872</c:v>
                </c:pt>
                <c:pt idx="4872">
                  <c:v>4873</c:v>
                </c:pt>
                <c:pt idx="4873">
                  <c:v>4874</c:v>
                </c:pt>
                <c:pt idx="4874">
                  <c:v>4875</c:v>
                </c:pt>
                <c:pt idx="4875">
                  <c:v>4876</c:v>
                </c:pt>
                <c:pt idx="4876">
                  <c:v>4877</c:v>
                </c:pt>
                <c:pt idx="4877">
                  <c:v>4878</c:v>
                </c:pt>
                <c:pt idx="4878">
                  <c:v>4879</c:v>
                </c:pt>
                <c:pt idx="4879">
                  <c:v>4880</c:v>
                </c:pt>
                <c:pt idx="4880">
                  <c:v>4881</c:v>
                </c:pt>
                <c:pt idx="4881">
                  <c:v>4882</c:v>
                </c:pt>
                <c:pt idx="4882">
                  <c:v>4883</c:v>
                </c:pt>
                <c:pt idx="4883">
                  <c:v>4884</c:v>
                </c:pt>
                <c:pt idx="4884">
                  <c:v>4885</c:v>
                </c:pt>
                <c:pt idx="4885">
                  <c:v>4886</c:v>
                </c:pt>
                <c:pt idx="4886">
                  <c:v>4887</c:v>
                </c:pt>
                <c:pt idx="4887">
                  <c:v>4888</c:v>
                </c:pt>
                <c:pt idx="4888">
                  <c:v>4889</c:v>
                </c:pt>
                <c:pt idx="4889">
                  <c:v>4890</c:v>
                </c:pt>
                <c:pt idx="4890">
                  <c:v>4891</c:v>
                </c:pt>
                <c:pt idx="4891">
                  <c:v>4892</c:v>
                </c:pt>
                <c:pt idx="4892">
                  <c:v>4893</c:v>
                </c:pt>
                <c:pt idx="4893">
                  <c:v>4894</c:v>
                </c:pt>
                <c:pt idx="4894">
                  <c:v>4895</c:v>
                </c:pt>
                <c:pt idx="4895">
                  <c:v>4896</c:v>
                </c:pt>
                <c:pt idx="4896">
                  <c:v>4897</c:v>
                </c:pt>
                <c:pt idx="4897">
                  <c:v>4898</c:v>
                </c:pt>
                <c:pt idx="4898">
                  <c:v>4899</c:v>
                </c:pt>
                <c:pt idx="4899">
                  <c:v>4900</c:v>
                </c:pt>
                <c:pt idx="4900">
                  <c:v>4901</c:v>
                </c:pt>
                <c:pt idx="4901">
                  <c:v>4902</c:v>
                </c:pt>
                <c:pt idx="4902">
                  <c:v>4903</c:v>
                </c:pt>
                <c:pt idx="4903">
                  <c:v>4904</c:v>
                </c:pt>
                <c:pt idx="4904">
                  <c:v>4905</c:v>
                </c:pt>
                <c:pt idx="4905">
                  <c:v>4906</c:v>
                </c:pt>
                <c:pt idx="4906">
                  <c:v>4907</c:v>
                </c:pt>
                <c:pt idx="4907">
                  <c:v>4908</c:v>
                </c:pt>
                <c:pt idx="4908">
                  <c:v>4909</c:v>
                </c:pt>
                <c:pt idx="4909">
                  <c:v>4910</c:v>
                </c:pt>
                <c:pt idx="4910">
                  <c:v>4911</c:v>
                </c:pt>
                <c:pt idx="4911">
                  <c:v>4912</c:v>
                </c:pt>
                <c:pt idx="4912">
                  <c:v>4913</c:v>
                </c:pt>
                <c:pt idx="4913">
                  <c:v>4914</c:v>
                </c:pt>
                <c:pt idx="4914">
                  <c:v>4915</c:v>
                </c:pt>
                <c:pt idx="4915">
                  <c:v>4916</c:v>
                </c:pt>
                <c:pt idx="4916">
                  <c:v>4917</c:v>
                </c:pt>
                <c:pt idx="4917">
                  <c:v>4918</c:v>
                </c:pt>
                <c:pt idx="4918">
                  <c:v>4919</c:v>
                </c:pt>
                <c:pt idx="4919">
                  <c:v>4920</c:v>
                </c:pt>
                <c:pt idx="4920">
                  <c:v>4921</c:v>
                </c:pt>
                <c:pt idx="4921">
                  <c:v>4922</c:v>
                </c:pt>
                <c:pt idx="4922">
                  <c:v>4923</c:v>
                </c:pt>
                <c:pt idx="4923">
                  <c:v>4924</c:v>
                </c:pt>
                <c:pt idx="4924">
                  <c:v>4925</c:v>
                </c:pt>
                <c:pt idx="4925">
                  <c:v>4926</c:v>
                </c:pt>
                <c:pt idx="4926">
                  <c:v>4927</c:v>
                </c:pt>
                <c:pt idx="4927">
                  <c:v>4928</c:v>
                </c:pt>
                <c:pt idx="4928">
                  <c:v>4929</c:v>
                </c:pt>
                <c:pt idx="4929">
                  <c:v>4930</c:v>
                </c:pt>
                <c:pt idx="4930">
                  <c:v>4931</c:v>
                </c:pt>
                <c:pt idx="4931">
                  <c:v>4932</c:v>
                </c:pt>
                <c:pt idx="4932">
                  <c:v>4933</c:v>
                </c:pt>
                <c:pt idx="4933">
                  <c:v>4934</c:v>
                </c:pt>
                <c:pt idx="4934">
                  <c:v>4935</c:v>
                </c:pt>
                <c:pt idx="4935">
                  <c:v>4936</c:v>
                </c:pt>
                <c:pt idx="4936">
                  <c:v>4937</c:v>
                </c:pt>
                <c:pt idx="4937">
                  <c:v>4938</c:v>
                </c:pt>
                <c:pt idx="4938">
                  <c:v>4939</c:v>
                </c:pt>
                <c:pt idx="4939">
                  <c:v>4940</c:v>
                </c:pt>
                <c:pt idx="4940">
                  <c:v>4941</c:v>
                </c:pt>
                <c:pt idx="4941">
                  <c:v>4942</c:v>
                </c:pt>
                <c:pt idx="4942">
                  <c:v>4943</c:v>
                </c:pt>
                <c:pt idx="4943">
                  <c:v>4944</c:v>
                </c:pt>
                <c:pt idx="4944">
                  <c:v>4945</c:v>
                </c:pt>
                <c:pt idx="4945">
                  <c:v>4946</c:v>
                </c:pt>
                <c:pt idx="4946">
                  <c:v>4947</c:v>
                </c:pt>
                <c:pt idx="4947">
                  <c:v>4948</c:v>
                </c:pt>
                <c:pt idx="4948">
                  <c:v>4949</c:v>
                </c:pt>
                <c:pt idx="4949">
                  <c:v>4950</c:v>
                </c:pt>
                <c:pt idx="4950">
                  <c:v>4951</c:v>
                </c:pt>
                <c:pt idx="4951">
                  <c:v>4952</c:v>
                </c:pt>
                <c:pt idx="4952">
                  <c:v>4953</c:v>
                </c:pt>
                <c:pt idx="4953">
                  <c:v>4954</c:v>
                </c:pt>
                <c:pt idx="4954">
                  <c:v>4955</c:v>
                </c:pt>
                <c:pt idx="4955">
                  <c:v>4956</c:v>
                </c:pt>
                <c:pt idx="4956">
                  <c:v>4957</c:v>
                </c:pt>
                <c:pt idx="4957">
                  <c:v>4958</c:v>
                </c:pt>
                <c:pt idx="4958">
                  <c:v>4959</c:v>
                </c:pt>
                <c:pt idx="4959">
                  <c:v>4960</c:v>
                </c:pt>
                <c:pt idx="4960">
                  <c:v>4961</c:v>
                </c:pt>
                <c:pt idx="4961">
                  <c:v>4962</c:v>
                </c:pt>
                <c:pt idx="4962">
                  <c:v>4963</c:v>
                </c:pt>
                <c:pt idx="4963">
                  <c:v>4964</c:v>
                </c:pt>
                <c:pt idx="4964">
                  <c:v>4965</c:v>
                </c:pt>
                <c:pt idx="4965">
                  <c:v>4966</c:v>
                </c:pt>
                <c:pt idx="4966">
                  <c:v>4967</c:v>
                </c:pt>
                <c:pt idx="4967">
                  <c:v>4968</c:v>
                </c:pt>
                <c:pt idx="4968">
                  <c:v>4969</c:v>
                </c:pt>
                <c:pt idx="4969">
                  <c:v>4970</c:v>
                </c:pt>
                <c:pt idx="4970">
                  <c:v>4971</c:v>
                </c:pt>
                <c:pt idx="4971">
                  <c:v>4972</c:v>
                </c:pt>
                <c:pt idx="4972">
                  <c:v>4973</c:v>
                </c:pt>
                <c:pt idx="4973">
                  <c:v>4974</c:v>
                </c:pt>
                <c:pt idx="4974">
                  <c:v>4975</c:v>
                </c:pt>
                <c:pt idx="4975">
                  <c:v>4976</c:v>
                </c:pt>
                <c:pt idx="4976">
                  <c:v>4977</c:v>
                </c:pt>
                <c:pt idx="4977">
                  <c:v>4978</c:v>
                </c:pt>
                <c:pt idx="4978">
                  <c:v>4979</c:v>
                </c:pt>
                <c:pt idx="4979">
                  <c:v>4980</c:v>
                </c:pt>
                <c:pt idx="4980">
                  <c:v>4981</c:v>
                </c:pt>
                <c:pt idx="4981">
                  <c:v>4982</c:v>
                </c:pt>
                <c:pt idx="4982">
                  <c:v>4983</c:v>
                </c:pt>
                <c:pt idx="4983">
                  <c:v>4984</c:v>
                </c:pt>
                <c:pt idx="4984">
                  <c:v>4985</c:v>
                </c:pt>
                <c:pt idx="4985">
                  <c:v>4986</c:v>
                </c:pt>
                <c:pt idx="4986">
                  <c:v>4987</c:v>
                </c:pt>
                <c:pt idx="4987">
                  <c:v>4988</c:v>
                </c:pt>
                <c:pt idx="4988">
                  <c:v>4989</c:v>
                </c:pt>
                <c:pt idx="4989">
                  <c:v>4990</c:v>
                </c:pt>
                <c:pt idx="4990">
                  <c:v>4991</c:v>
                </c:pt>
                <c:pt idx="4991">
                  <c:v>4992</c:v>
                </c:pt>
                <c:pt idx="4992">
                  <c:v>4993</c:v>
                </c:pt>
                <c:pt idx="4993">
                  <c:v>4994</c:v>
                </c:pt>
                <c:pt idx="4994">
                  <c:v>4995</c:v>
                </c:pt>
                <c:pt idx="4995">
                  <c:v>4996</c:v>
                </c:pt>
                <c:pt idx="4996">
                  <c:v>4997</c:v>
                </c:pt>
                <c:pt idx="4997">
                  <c:v>4998</c:v>
                </c:pt>
                <c:pt idx="4998">
                  <c:v>4999</c:v>
                </c:pt>
                <c:pt idx="4999">
                  <c:v>5000</c:v>
                </c:pt>
                <c:pt idx="5000">
                  <c:v>5001</c:v>
                </c:pt>
                <c:pt idx="5001">
                  <c:v>5002</c:v>
                </c:pt>
                <c:pt idx="5002">
                  <c:v>5003</c:v>
                </c:pt>
                <c:pt idx="5003">
                  <c:v>5004</c:v>
                </c:pt>
                <c:pt idx="5004">
                  <c:v>5005</c:v>
                </c:pt>
                <c:pt idx="5005">
                  <c:v>5006</c:v>
                </c:pt>
                <c:pt idx="5006">
                  <c:v>5007</c:v>
                </c:pt>
                <c:pt idx="5007">
                  <c:v>5008</c:v>
                </c:pt>
                <c:pt idx="5008">
                  <c:v>5009</c:v>
                </c:pt>
                <c:pt idx="5009">
                  <c:v>5010</c:v>
                </c:pt>
                <c:pt idx="5010">
                  <c:v>5011</c:v>
                </c:pt>
                <c:pt idx="5011">
                  <c:v>5012</c:v>
                </c:pt>
                <c:pt idx="5012">
                  <c:v>5013</c:v>
                </c:pt>
                <c:pt idx="5013">
                  <c:v>5014</c:v>
                </c:pt>
                <c:pt idx="5014">
                  <c:v>5015</c:v>
                </c:pt>
                <c:pt idx="5015">
                  <c:v>5016</c:v>
                </c:pt>
                <c:pt idx="5016">
                  <c:v>5017</c:v>
                </c:pt>
                <c:pt idx="5017">
                  <c:v>5018</c:v>
                </c:pt>
                <c:pt idx="5018">
                  <c:v>5019</c:v>
                </c:pt>
                <c:pt idx="5019">
                  <c:v>5020</c:v>
                </c:pt>
                <c:pt idx="5020">
                  <c:v>5021</c:v>
                </c:pt>
                <c:pt idx="5021">
                  <c:v>5022</c:v>
                </c:pt>
                <c:pt idx="5022">
                  <c:v>5023</c:v>
                </c:pt>
                <c:pt idx="5023">
                  <c:v>5024</c:v>
                </c:pt>
                <c:pt idx="5024">
                  <c:v>5025</c:v>
                </c:pt>
                <c:pt idx="5025">
                  <c:v>5026</c:v>
                </c:pt>
                <c:pt idx="5026">
                  <c:v>5027</c:v>
                </c:pt>
                <c:pt idx="5027">
                  <c:v>5028</c:v>
                </c:pt>
                <c:pt idx="5028">
                  <c:v>5029</c:v>
                </c:pt>
                <c:pt idx="5029">
                  <c:v>5030</c:v>
                </c:pt>
                <c:pt idx="5030">
                  <c:v>5031</c:v>
                </c:pt>
                <c:pt idx="5031">
                  <c:v>5032</c:v>
                </c:pt>
                <c:pt idx="5032">
                  <c:v>5033</c:v>
                </c:pt>
                <c:pt idx="5033">
                  <c:v>5034</c:v>
                </c:pt>
                <c:pt idx="5034">
                  <c:v>5035</c:v>
                </c:pt>
                <c:pt idx="5035">
                  <c:v>5036</c:v>
                </c:pt>
                <c:pt idx="5036">
                  <c:v>5037</c:v>
                </c:pt>
                <c:pt idx="5037">
                  <c:v>5038</c:v>
                </c:pt>
                <c:pt idx="5038">
                  <c:v>5039</c:v>
                </c:pt>
                <c:pt idx="5039">
                  <c:v>5040</c:v>
                </c:pt>
                <c:pt idx="5040">
                  <c:v>5041</c:v>
                </c:pt>
                <c:pt idx="5041">
                  <c:v>5042</c:v>
                </c:pt>
                <c:pt idx="5042">
                  <c:v>5043</c:v>
                </c:pt>
                <c:pt idx="5043">
                  <c:v>5044</c:v>
                </c:pt>
                <c:pt idx="5044">
                  <c:v>5045</c:v>
                </c:pt>
                <c:pt idx="5045">
                  <c:v>5046</c:v>
                </c:pt>
                <c:pt idx="5046">
                  <c:v>5047</c:v>
                </c:pt>
                <c:pt idx="5047">
                  <c:v>5048</c:v>
                </c:pt>
                <c:pt idx="5048">
                  <c:v>5049</c:v>
                </c:pt>
                <c:pt idx="5049">
                  <c:v>5050</c:v>
                </c:pt>
                <c:pt idx="5050">
                  <c:v>5051</c:v>
                </c:pt>
                <c:pt idx="5051">
                  <c:v>5052</c:v>
                </c:pt>
                <c:pt idx="5052">
                  <c:v>5053</c:v>
                </c:pt>
                <c:pt idx="5053">
                  <c:v>5054</c:v>
                </c:pt>
                <c:pt idx="5054">
                  <c:v>5055</c:v>
                </c:pt>
                <c:pt idx="5055">
                  <c:v>5056</c:v>
                </c:pt>
                <c:pt idx="5056">
                  <c:v>5057</c:v>
                </c:pt>
                <c:pt idx="5057">
                  <c:v>5058</c:v>
                </c:pt>
                <c:pt idx="5058">
                  <c:v>5059</c:v>
                </c:pt>
                <c:pt idx="5059">
                  <c:v>5060</c:v>
                </c:pt>
                <c:pt idx="5060">
                  <c:v>5061</c:v>
                </c:pt>
                <c:pt idx="5061">
                  <c:v>5062</c:v>
                </c:pt>
                <c:pt idx="5062">
                  <c:v>5063</c:v>
                </c:pt>
                <c:pt idx="5063">
                  <c:v>5064</c:v>
                </c:pt>
                <c:pt idx="5064">
                  <c:v>5065</c:v>
                </c:pt>
                <c:pt idx="5065">
                  <c:v>5066</c:v>
                </c:pt>
                <c:pt idx="5066">
                  <c:v>5067</c:v>
                </c:pt>
                <c:pt idx="5067">
                  <c:v>5068</c:v>
                </c:pt>
                <c:pt idx="5068">
                  <c:v>5069</c:v>
                </c:pt>
                <c:pt idx="5069">
                  <c:v>5070</c:v>
                </c:pt>
                <c:pt idx="5070">
                  <c:v>5071</c:v>
                </c:pt>
                <c:pt idx="5071">
                  <c:v>5072</c:v>
                </c:pt>
                <c:pt idx="5072">
                  <c:v>5073</c:v>
                </c:pt>
                <c:pt idx="5073">
                  <c:v>5074</c:v>
                </c:pt>
                <c:pt idx="5074">
                  <c:v>5075</c:v>
                </c:pt>
                <c:pt idx="5075">
                  <c:v>5076</c:v>
                </c:pt>
                <c:pt idx="5076">
                  <c:v>5077</c:v>
                </c:pt>
                <c:pt idx="5077">
                  <c:v>5078</c:v>
                </c:pt>
                <c:pt idx="5078">
                  <c:v>5079</c:v>
                </c:pt>
                <c:pt idx="5079">
                  <c:v>5080</c:v>
                </c:pt>
                <c:pt idx="5080">
                  <c:v>5081</c:v>
                </c:pt>
                <c:pt idx="5081">
                  <c:v>5082</c:v>
                </c:pt>
                <c:pt idx="5082">
                  <c:v>5083</c:v>
                </c:pt>
                <c:pt idx="5083">
                  <c:v>5084</c:v>
                </c:pt>
                <c:pt idx="5084">
                  <c:v>5085</c:v>
                </c:pt>
                <c:pt idx="5085">
                  <c:v>5086</c:v>
                </c:pt>
                <c:pt idx="5086">
                  <c:v>5087</c:v>
                </c:pt>
                <c:pt idx="5087">
                  <c:v>5088</c:v>
                </c:pt>
                <c:pt idx="5088">
                  <c:v>5089</c:v>
                </c:pt>
                <c:pt idx="5089">
                  <c:v>5090</c:v>
                </c:pt>
                <c:pt idx="5090">
                  <c:v>5091</c:v>
                </c:pt>
                <c:pt idx="5091">
                  <c:v>5092</c:v>
                </c:pt>
                <c:pt idx="5092">
                  <c:v>5093</c:v>
                </c:pt>
                <c:pt idx="5093">
                  <c:v>5094</c:v>
                </c:pt>
                <c:pt idx="5094">
                  <c:v>5095</c:v>
                </c:pt>
                <c:pt idx="5095">
                  <c:v>5096</c:v>
                </c:pt>
                <c:pt idx="5096">
                  <c:v>5097</c:v>
                </c:pt>
                <c:pt idx="5097">
                  <c:v>5098</c:v>
                </c:pt>
                <c:pt idx="5098">
                  <c:v>5099</c:v>
                </c:pt>
                <c:pt idx="5099">
                  <c:v>5100</c:v>
                </c:pt>
                <c:pt idx="5100">
                  <c:v>5101</c:v>
                </c:pt>
                <c:pt idx="5101">
                  <c:v>5102</c:v>
                </c:pt>
                <c:pt idx="5102">
                  <c:v>5103</c:v>
                </c:pt>
                <c:pt idx="5103">
                  <c:v>5104</c:v>
                </c:pt>
                <c:pt idx="5104">
                  <c:v>5105</c:v>
                </c:pt>
                <c:pt idx="5105">
                  <c:v>5106</c:v>
                </c:pt>
                <c:pt idx="5106">
                  <c:v>5107</c:v>
                </c:pt>
                <c:pt idx="5107">
                  <c:v>5108</c:v>
                </c:pt>
                <c:pt idx="5108">
                  <c:v>5109</c:v>
                </c:pt>
                <c:pt idx="5109">
                  <c:v>5110</c:v>
                </c:pt>
                <c:pt idx="5110">
                  <c:v>5111</c:v>
                </c:pt>
                <c:pt idx="5111">
                  <c:v>5112</c:v>
                </c:pt>
                <c:pt idx="5112">
                  <c:v>5113</c:v>
                </c:pt>
                <c:pt idx="5113">
                  <c:v>5114</c:v>
                </c:pt>
                <c:pt idx="5114">
                  <c:v>5115</c:v>
                </c:pt>
                <c:pt idx="5115">
                  <c:v>5116</c:v>
                </c:pt>
                <c:pt idx="5116">
                  <c:v>5117</c:v>
                </c:pt>
                <c:pt idx="5117">
                  <c:v>5118</c:v>
                </c:pt>
                <c:pt idx="5118">
                  <c:v>5119</c:v>
                </c:pt>
                <c:pt idx="5119">
                  <c:v>5120</c:v>
                </c:pt>
                <c:pt idx="5120">
                  <c:v>5121</c:v>
                </c:pt>
                <c:pt idx="5121">
                  <c:v>5122</c:v>
                </c:pt>
                <c:pt idx="5122">
                  <c:v>5123</c:v>
                </c:pt>
                <c:pt idx="5123">
                  <c:v>5124</c:v>
                </c:pt>
                <c:pt idx="5124">
                  <c:v>5125</c:v>
                </c:pt>
                <c:pt idx="5125">
                  <c:v>5126</c:v>
                </c:pt>
                <c:pt idx="5126">
                  <c:v>5127</c:v>
                </c:pt>
                <c:pt idx="5127">
                  <c:v>5128</c:v>
                </c:pt>
                <c:pt idx="5128">
                  <c:v>5129</c:v>
                </c:pt>
                <c:pt idx="5129">
                  <c:v>5130</c:v>
                </c:pt>
                <c:pt idx="5130">
                  <c:v>5131</c:v>
                </c:pt>
                <c:pt idx="5131">
                  <c:v>5132</c:v>
                </c:pt>
                <c:pt idx="5132">
                  <c:v>5133</c:v>
                </c:pt>
                <c:pt idx="5133">
                  <c:v>5134</c:v>
                </c:pt>
                <c:pt idx="5134">
                  <c:v>5135</c:v>
                </c:pt>
                <c:pt idx="5135">
                  <c:v>5136</c:v>
                </c:pt>
                <c:pt idx="5136">
                  <c:v>5137</c:v>
                </c:pt>
                <c:pt idx="5137">
                  <c:v>5138</c:v>
                </c:pt>
                <c:pt idx="5138">
                  <c:v>5139</c:v>
                </c:pt>
                <c:pt idx="5139">
                  <c:v>5140</c:v>
                </c:pt>
                <c:pt idx="5140">
                  <c:v>5141</c:v>
                </c:pt>
                <c:pt idx="5141">
                  <c:v>5142</c:v>
                </c:pt>
                <c:pt idx="5142">
                  <c:v>5143</c:v>
                </c:pt>
                <c:pt idx="5143">
                  <c:v>5144</c:v>
                </c:pt>
                <c:pt idx="5144">
                  <c:v>5145</c:v>
                </c:pt>
                <c:pt idx="5145">
                  <c:v>5146</c:v>
                </c:pt>
                <c:pt idx="5146">
                  <c:v>5147</c:v>
                </c:pt>
                <c:pt idx="5147">
                  <c:v>5148</c:v>
                </c:pt>
                <c:pt idx="5148">
                  <c:v>5149</c:v>
                </c:pt>
                <c:pt idx="5149">
                  <c:v>5150</c:v>
                </c:pt>
                <c:pt idx="5150">
                  <c:v>5151</c:v>
                </c:pt>
                <c:pt idx="5151">
                  <c:v>5152</c:v>
                </c:pt>
                <c:pt idx="5152">
                  <c:v>5153</c:v>
                </c:pt>
                <c:pt idx="5153">
                  <c:v>5154</c:v>
                </c:pt>
                <c:pt idx="5154">
                  <c:v>5155</c:v>
                </c:pt>
                <c:pt idx="5155">
                  <c:v>5156</c:v>
                </c:pt>
                <c:pt idx="5156">
                  <c:v>5157</c:v>
                </c:pt>
                <c:pt idx="5157">
                  <c:v>5158</c:v>
                </c:pt>
                <c:pt idx="5158">
                  <c:v>5159</c:v>
                </c:pt>
                <c:pt idx="5159">
                  <c:v>5160</c:v>
                </c:pt>
                <c:pt idx="5160">
                  <c:v>5161</c:v>
                </c:pt>
                <c:pt idx="5161">
                  <c:v>5162</c:v>
                </c:pt>
                <c:pt idx="5162">
                  <c:v>5163</c:v>
                </c:pt>
                <c:pt idx="5163">
                  <c:v>5164</c:v>
                </c:pt>
                <c:pt idx="5164">
                  <c:v>5165</c:v>
                </c:pt>
                <c:pt idx="5165">
                  <c:v>5166</c:v>
                </c:pt>
                <c:pt idx="5166">
                  <c:v>5167</c:v>
                </c:pt>
                <c:pt idx="5167">
                  <c:v>5168</c:v>
                </c:pt>
                <c:pt idx="5168">
                  <c:v>5169</c:v>
                </c:pt>
                <c:pt idx="5169">
                  <c:v>5170</c:v>
                </c:pt>
                <c:pt idx="5170">
                  <c:v>5171</c:v>
                </c:pt>
                <c:pt idx="5171">
                  <c:v>5172</c:v>
                </c:pt>
                <c:pt idx="5172">
                  <c:v>5173</c:v>
                </c:pt>
                <c:pt idx="5173">
                  <c:v>5174</c:v>
                </c:pt>
                <c:pt idx="5174">
                  <c:v>5175</c:v>
                </c:pt>
                <c:pt idx="5175">
                  <c:v>5176</c:v>
                </c:pt>
                <c:pt idx="5176">
                  <c:v>5177</c:v>
                </c:pt>
                <c:pt idx="5177">
                  <c:v>5178</c:v>
                </c:pt>
                <c:pt idx="5178">
                  <c:v>5179</c:v>
                </c:pt>
                <c:pt idx="5179">
                  <c:v>5180</c:v>
                </c:pt>
                <c:pt idx="5180">
                  <c:v>5181</c:v>
                </c:pt>
                <c:pt idx="5181">
                  <c:v>5182</c:v>
                </c:pt>
                <c:pt idx="5182">
                  <c:v>5183</c:v>
                </c:pt>
                <c:pt idx="5183">
                  <c:v>5184</c:v>
                </c:pt>
                <c:pt idx="5184">
                  <c:v>5185</c:v>
                </c:pt>
                <c:pt idx="5185">
                  <c:v>5186</c:v>
                </c:pt>
                <c:pt idx="5186">
                  <c:v>5187</c:v>
                </c:pt>
                <c:pt idx="5187">
                  <c:v>5188</c:v>
                </c:pt>
                <c:pt idx="5188">
                  <c:v>5189</c:v>
                </c:pt>
                <c:pt idx="5189">
                  <c:v>5190</c:v>
                </c:pt>
                <c:pt idx="5190">
                  <c:v>5191</c:v>
                </c:pt>
                <c:pt idx="5191">
                  <c:v>5192</c:v>
                </c:pt>
                <c:pt idx="5192">
                  <c:v>5193</c:v>
                </c:pt>
                <c:pt idx="5193">
                  <c:v>5194</c:v>
                </c:pt>
                <c:pt idx="5194">
                  <c:v>5195</c:v>
                </c:pt>
                <c:pt idx="5195">
                  <c:v>5196</c:v>
                </c:pt>
                <c:pt idx="5196">
                  <c:v>5197</c:v>
                </c:pt>
                <c:pt idx="5197">
                  <c:v>5198</c:v>
                </c:pt>
                <c:pt idx="5198">
                  <c:v>5199</c:v>
                </c:pt>
                <c:pt idx="5199">
                  <c:v>5200</c:v>
                </c:pt>
                <c:pt idx="5200">
                  <c:v>5201</c:v>
                </c:pt>
                <c:pt idx="5201">
                  <c:v>5202</c:v>
                </c:pt>
                <c:pt idx="5202">
                  <c:v>5203</c:v>
                </c:pt>
                <c:pt idx="5203">
                  <c:v>5204</c:v>
                </c:pt>
                <c:pt idx="5204">
                  <c:v>5205</c:v>
                </c:pt>
                <c:pt idx="5205">
                  <c:v>5206</c:v>
                </c:pt>
                <c:pt idx="5206">
                  <c:v>5207</c:v>
                </c:pt>
                <c:pt idx="5207">
                  <c:v>5208</c:v>
                </c:pt>
                <c:pt idx="5208">
                  <c:v>5209</c:v>
                </c:pt>
                <c:pt idx="5209">
                  <c:v>5210</c:v>
                </c:pt>
                <c:pt idx="5210">
                  <c:v>5211</c:v>
                </c:pt>
                <c:pt idx="5211">
                  <c:v>5212</c:v>
                </c:pt>
                <c:pt idx="5212">
                  <c:v>5213</c:v>
                </c:pt>
                <c:pt idx="5213">
                  <c:v>5214</c:v>
                </c:pt>
                <c:pt idx="5214">
                  <c:v>5215</c:v>
                </c:pt>
                <c:pt idx="5215">
                  <c:v>5216</c:v>
                </c:pt>
                <c:pt idx="5216">
                  <c:v>5217</c:v>
                </c:pt>
                <c:pt idx="5217">
                  <c:v>5218</c:v>
                </c:pt>
                <c:pt idx="5218">
                  <c:v>5219</c:v>
                </c:pt>
                <c:pt idx="5219">
                  <c:v>5220</c:v>
                </c:pt>
                <c:pt idx="5220">
                  <c:v>5221</c:v>
                </c:pt>
                <c:pt idx="5221">
                  <c:v>5222</c:v>
                </c:pt>
                <c:pt idx="5222">
                  <c:v>5223</c:v>
                </c:pt>
                <c:pt idx="5223">
                  <c:v>5224</c:v>
                </c:pt>
                <c:pt idx="5224">
                  <c:v>5225</c:v>
                </c:pt>
                <c:pt idx="5225">
                  <c:v>5226</c:v>
                </c:pt>
                <c:pt idx="5226">
                  <c:v>5227</c:v>
                </c:pt>
                <c:pt idx="5227">
                  <c:v>5228</c:v>
                </c:pt>
                <c:pt idx="5228">
                  <c:v>5229</c:v>
                </c:pt>
                <c:pt idx="5229">
                  <c:v>5230</c:v>
                </c:pt>
                <c:pt idx="5230">
                  <c:v>5231</c:v>
                </c:pt>
                <c:pt idx="5231">
                  <c:v>5232</c:v>
                </c:pt>
                <c:pt idx="5232">
                  <c:v>5233</c:v>
                </c:pt>
                <c:pt idx="5233">
                  <c:v>5234</c:v>
                </c:pt>
                <c:pt idx="5234">
                  <c:v>5235</c:v>
                </c:pt>
                <c:pt idx="5235">
                  <c:v>5236</c:v>
                </c:pt>
                <c:pt idx="5236">
                  <c:v>5237</c:v>
                </c:pt>
                <c:pt idx="5237">
                  <c:v>5238</c:v>
                </c:pt>
                <c:pt idx="5238">
                  <c:v>5239</c:v>
                </c:pt>
                <c:pt idx="5239">
                  <c:v>5240</c:v>
                </c:pt>
                <c:pt idx="5240">
                  <c:v>5241</c:v>
                </c:pt>
                <c:pt idx="5241">
                  <c:v>5242</c:v>
                </c:pt>
                <c:pt idx="5242">
                  <c:v>5243</c:v>
                </c:pt>
                <c:pt idx="5243">
                  <c:v>5244</c:v>
                </c:pt>
                <c:pt idx="5244">
                  <c:v>5245</c:v>
                </c:pt>
                <c:pt idx="5245">
                  <c:v>5246</c:v>
                </c:pt>
                <c:pt idx="5246">
                  <c:v>5247</c:v>
                </c:pt>
                <c:pt idx="5247">
                  <c:v>5248</c:v>
                </c:pt>
                <c:pt idx="5248">
                  <c:v>5249</c:v>
                </c:pt>
                <c:pt idx="5249">
                  <c:v>5250</c:v>
                </c:pt>
                <c:pt idx="5250">
                  <c:v>5251</c:v>
                </c:pt>
                <c:pt idx="5251">
                  <c:v>5252</c:v>
                </c:pt>
                <c:pt idx="5252">
                  <c:v>5253</c:v>
                </c:pt>
                <c:pt idx="5253">
                  <c:v>5254</c:v>
                </c:pt>
                <c:pt idx="5254">
                  <c:v>5255</c:v>
                </c:pt>
                <c:pt idx="5255">
                  <c:v>5256</c:v>
                </c:pt>
                <c:pt idx="5256">
                  <c:v>5257</c:v>
                </c:pt>
                <c:pt idx="5257">
                  <c:v>5258</c:v>
                </c:pt>
                <c:pt idx="5258">
                  <c:v>5259</c:v>
                </c:pt>
                <c:pt idx="5259">
                  <c:v>5260</c:v>
                </c:pt>
                <c:pt idx="5260">
                  <c:v>5261</c:v>
                </c:pt>
                <c:pt idx="5261">
                  <c:v>5262</c:v>
                </c:pt>
                <c:pt idx="5262">
                  <c:v>5263</c:v>
                </c:pt>
                <c:pt idx="5263">
                  <c:v>5264</c:v>
                </c:pt>
                <c:pt idx="5264">
                  <c:v>5265</c:v>
                </c:pt>
                <c:pt idx="5265">
                  <c:v>5266</c:v>
                </c:pt>
                <c:pt idx="5266">
                  <c:v>5267</c:v>
                </c:pt>
                <c:pt idx="5267">
                  <c:v>5268</c:v>
                </c:pt>
                <c:pt idx="5268">
                  <c:v>5269</c:v>
                </c:pt>
                <c:pt idx="5269">
                  <c:v>5270</c:v>
                </c:pt>
                <c:pt idx="5270">
                  <c:v>5271</c:v>
                </c:pt>
                <c:pt idx="5271">
                  <c:v>5272</c:v>
                </c:pt>
                <c:pt idx="5272">
                  <c:v>5273</c:v>
                </c:pt>
                <c:pt idx="5273">
                  <c:v>5274</c:v>
                </c:pt>
                <c:pt idx="5274">
                  <c:v>5275</c:v>
                </c:pt>
                <c:pt idx="5275">
                  <c:v>5276</c:v>
                </c:pt>
                <c:pt idx="5276">
                  <c:v>5277</c:v>
                </c:pt>
                <c:pt idx="5277">
                  <c:v>5278</c:v>
                </c:pt>
                <c:pt idx="5278">
                  <c:v>5279</c:v>
                </c:pt>
                <c:pt idx="5279">
                  <c:v>5280</c:v>
                </c:pt>
                <c:pt idx="5280">
                  <c:v>5281</c:v>
                </c:pt>
                <c:pt idx="5281">
                  <c:v>5282</c:v>
                </c:pt>
                <c:pt idx="5282">
                  <c:v>5283</c:v>
                </c:pt>
                <c:pt idx="5283">
                  <c:v>5284</c:v>
                </c:pt>
                <c:pt idx="5284">
                  <c:v>5285</c:v>
                </c:pt>
                <c:pt idx="5285">
                  <c:v>5286</c:v>
                </c:pt>
                <c:pt idx="5286">
                  <c:v>5287</c:v>
                </c:pt>
                <c:pt idx="5287">
                  <c:v>5288</c:v>
                </c:pt>
                <c:pt idx="5288">
                  <c:v>5289</c:v>
                </c:pt>
                <c:pt idx="5289">
                  <c:v>5290</c:v>
                </c:pt>
                <c:pt idx="5290">
                  <c:v>5291</c:v>
                </c:pt>
                <c:pt idx="5291">
                  <c:v>5292</c:v>
                </c:pt>
                <c:pt idx="5292">
                  <c:v>5293</c:v>
                </c:pt>
                <c:pt idx="5293">
                  <c:v>5294</c:v>
                </c:pt>
                <c:pt idx="5294">
                  <c:v>5295</c:v>
                </c:pt>
                <c:pt idx="5295">
                  <c:v>5296</c:v>
                </c:pt>
                <c:pt idx="5296">
                  <c:v>5297</c:v>
                </c:pt>
                <c:pt idx="5297">
                  <c:v>5298</c:v>
                </c:pt>
                <c:pt idx="5298">
                  <c:v>5299</c:v>
                </c:pt>
                <c:pt idx="5299">
                  <c:v>5300</c:v>
                </c:pt>
                <c:pt idx="5300">
                  <c:v>5301</c:v>
                </c:pt>
                <c:pt idx="5301">
                  <c:v>5302</c:v>
                </c:pt>
                <c:pt idx="5302">
                  <c:v>5303</c:v>
                </c:pt>
                <c:pt idx="5303">
                  <c:v>5304</c:v>
                </c:pt>
                <c:pt idx="5304">
                  <c:v>5305</c:v>
                </c:pt>
                <c:pt idx="5305">
                  <c:v>5306</c:v>
                </c:pt>
                <c:pt idx="5306">
                  <c:v>5307</c:v>
                </c:pt>
                <c:pt idx="5307">
                  <c:v>5308</c:v>
                </c:pt>
                <c:pt idx="5308">
                  <c:v>5309</c:v>
                </c:pt>
                <c:pt idx="5309">
                  <c:v>5310</c:v>
                </c:pt>
                <c:pt idx="5310">
                  <c:v>5311</c:v>
                </c:pt>
                <c:pt idx="5311">
                  <c:v>5312</c:v>
                </c:pt>
                <c:pt idx="5312">
                  <c:v>5313</c:v>
                </c:pt>
                <c:pt idx="5313">
                  <c:v>5314</c:v>
                </c:pt>
                <c:pt idx="5314">
                  <c:v>5315</c:v>
                </c:pt>
                <c:pt idx="5315">
                  <c:v>5316</c:v>
                </c:pt>
                <c:pt idx="5316">
                  <c:v>5317</c:v>
                </c:pt>
                <c:pt idx="5317">
                  <c:v>5318</c:v>
                </c:pt>
                <c:pt idx="5318">
                  <c:v>5319</c:v>
                </c:pt>
                <c:pt idx="5319">
                  <c:v>5320</c:v>
                </c:pt>
                <c:pt idx="5320">
                  <c:v>5321</c:v>
                </c:pt>
                <c:pt idx="5321">
                  <c:v>5322</c:v>
                </c:pt>
                <c:pt idx="5322">
                  <c:v>5323</c:v>
                </c:pt>
                <c:pt idx="5323">
                  <c:v>5324</c:v>
                </c:pt>
                <c:pt idx="5324">
                  <c:v>5325</c:v>
                </c:pt>
                <c:pt idx="5325">
                  <c:v>5326</c:v>
                </c:pt>
                <c:pt idx="5326">
                  <c:v>5327</c:v>
                </c:pt>
                <c:pt idx="5327">
                  <c:v>5328</c:v>
                </c:pt>
                <c:pt idx="5328">
                  <c:v>5329</c:v>
                </c:pt>
                <c:pt idx="5329">
                  <c:v>5330</c:v>
                </c:pt>
                <c:pt idx="5330">
                  <c:v>5331</c:v>
                </c:pt>
                <c:pt idx="5331">
                  <c:v>5332</c:v>
                </c:pt>
                <c:pt idx="5332">
                  <c:v>5333</c:v>
                </c:pt>
                <c:pt idx="5333">
                  <c:v>5334</c:v>
                </c:pt>
                <c:pt idx="5334">
                  <c:v>5335</c:v>
                </c:pt>
                <c:pt idx="5335">
                  <c:v>5336</c:v>
                </c:pt>
                <c:pt idx="5336">
                  <c:v>5337</c:v>
                </c:pt>
                <c:pt idx="5337">
                  <c:v>5338</c:v>
                </c:pt>
                <c:pt idx="5338">
                  <c:v>5339</c:v>
                </c:pt>
                <c:pt idx="5339">
                  <c:v>5340</c:v>
                </c:pt>
                <c:pt idx="5340">
                  <c:v>5341</c:v>
                </c:pt>
                <c:pt idx="5341">
                  <c:v>5342</c:v>
                </c:pt>
                <c:pt idx="5342">
                  <c:v>5343</c:v>
                </c:pt>
                <c:pt idx="5343">
                  <c:v>5344</c:v>
                </c:pt>
                <c:pt idx="5344">
                  <c:v>5345</c:v>
                </c:pt>
                <c:pt idx="5345">
                  <c:v>5346</c:v>
                </c:pt>
                <c:pt idx="5346">
                  <c:v>5347</c:v>
                </c:pt>
                <c:pt idx="5347">
                  <c:v>5348</c:v>
                </c:pt>
                <c:pt idx="5348">
                  <c:v>5349</c:v>
                </c:pt>
                <c:pt idx="5349">
                  <c:v>5350</c:v>
                </c:pt>
                <c:pt idx="5350">
                  <c:v>5351</c:v>
                </c:pt>
                <c:pt idx="5351">
                  <c:v>5352</c:v>
                </c:pt>
                <c:pt idx="5352">
                  <c:v>5353</c:v>
                </c:pt>
                <c:pt idx="5353">
                  <c:v>5354</c:v>
                </c:pt>
                <c:pt idx="5354">
                  <c:v>5355</c:v>
                </c:pt>
                <c:pt idx="5355">
                  <c:v>5356</c:v>
                </c:pt>
                <c:pt idx="5356">
                  <c:v>5357</c:v>
                </c:pt>
                <c:pt idx="5357">
                  <c:v>5358</c:v>
                </c:pt>
                <c:pt idx="5358">
                  <c:v>5359</c:v>
                </c:pt>
                <c:pt idx="5359">
                  <c:v>5360</c:v>
                </c:pt>
                <c:pt idx="5360">
                  <c:v>5361</c:v>
                </c:pt>
                <c:pt idx="5361">
                  <c:v>5362</c:v>
                </c:pt>
                <c:pt idx="5362">
                  <c:v>5363</c:v>
                </c:pt>
                <c:pt idx="5363">
                  <c:v>5364</c:v>
                </c:pt>
                <c:pt idx="5364">
                  <c:v>5365</c:v>
                </c:pt>
                <c:pt idx="5365">
                  <c:v>5366</c:v>
                </c:pt>
                <c:pt idx="5366">
                  <c:v>5367</c:v>
                </c:pt>
                <c:pt idx="5367">
                  <c:v>5368</c:v>
                </c:pt>
                <c:pt idx="5368">
                  <c:v>5369</c:v>
                </c:pt>
                <c:pt idx="5369">
                  <c:v>5370</c:v>
                </c:pt>
                <c:pt idx="5370">
                  <c:v>5371</c:v>
                </c:pt>
                <c:pt idx="5371">
                  <c:v>5372</c:v>
                </c:pt>
                <c:pt idx="5372">
                  <c:v>5373</c:v>
                </c:pt>
                <c:pt idx="5373">
                  <c:v>5374</c:v>
                </c:pt>
                <c:pt idx="5374">
                  <c:v>5375</c:v>
                </c:pt>
                <c:pt idx="5375">
                  <c:v>5376</c:v>
                </c:pt>
                <c:pt idx="5376">
                  <c:v>5377</c:v>
                </c:pt>
                <c:pt idx="5377">
                  <c:v>5378</c:v>
                </c:pt>
                <c:pt idx="5378">
                  <c:v>5379</c:v>
                </c:pt>
                <c:pt idx="5379">
                  <c:v>5380</c:v>
                </c:pt>
                <c:pt idx="5380">
                  <c:v>5381</c:v>
                </c:pt>
                <c:pt idx="5381">
                  <c:v>5382</c:v>
                </c:pt>
                <c:pt idx="5382">
                  <c:v>5383</c:v>
                </c:pt>
                <c:pt idx="5383">
                  <c:v>5384</c:v>
                </c:pt>
                <c:pt idx="5384">
                  <c:v>5385</c:v>
                </c:pt>
                <c:pt idx="5385">
                  <c:v>5386</c:v>
                </c:pt>
                <c:pt idx="5386">
                  <c:v>5387</c:v>
                </c:pt>
                <c:pt idx="5387">
                  <c:v>5388</c:v>
                </c:pt>
                <c:pt idx="5388">
                  <c:v>5389</c:v>
                </c:pt>
                <c:pt idx="5389">
                  <c:v>5390</c:v>
                </c:pt>
                <c:pt idx="5390">
                  <c:v>5391</c:v>
                </c:pt>
                <c:pt idx="5391">
                  <c:v>5392</c:v>
                </c:pt>
                <c:pt idx="5392">
                  <c:v>5393</c:v>
                </c:pt>
                <c:pt idx="5393">
                  <c:v>5394</c:v>
                </c:pt>
                <c:pt idx="5394">
                  <c:v>5395</c:v>
                </c:pt>
                <c:pt idx="5395">
                  <c:v>5396</c:v>
                </c:pt>
                <c:pt idx="5396">
                  <c:v>5397</c:v>
                </c:pt>
                <c:pt idx="5397">
                  <c:v>5398</c:v>
                </c:pt>
                <c:pt idx="5398">
                  <c:v>5399</c:v>
                </c:pt>
                <c:pt idx="5399">
                  <c:v>5400</c:v>
                </c:pt>
                <c:pt idx="5400">
                  <c:v>5401</c:v>
                </c:pt>
                <c:pt idx="5401">
                  <c:v>5402</c:v>
                </c:pt>
                <c:pt idx="5402">
                  <c:v>5403</c:v>
                </c:pt>
                <c:pt idx="5403">
                  <c:v>5404</c:v>
                </c:pt>
                <c:pt idx="5404">
                  <c:v>5405</c:v>
                </c:pt>
                <c:pt idx="5405">
                  <c:v>5406</c:v>
                </c:pt>
                <c:pt idx="5406">
                  <c:v>5407</c:v>
                </c:pt>
                <c:pt idx="5407">
                  <c:v>5408</c:v>
                </c:pt>
                <c:pt idx="5408">
                  <c:v>5409</c:v>
                </c:pt>
                <c:pt idx="5409">
                  <c:v>5410</c:v>
                </c:pt>
                <c:pt idx="5410">
                  <c:v>5411</c:v>
                </c:pt>
                <c:pt idx="5411">
                  <c:v>5412</c:v>
                </c:pt>
                <c:pt idx="5412">
                  <c:v>5413</c:v>
                </c:pt>
                <c:pt idx="5413">
                  <c:v>5414</c:v>
                </c:pt>
                <c:pt idx="5414">
                  <c:v>5415</c:v>
                </c:pt>
                <c:pt idx="5415">
                  <c:v>5416</c:v>
                </c:pt>
                <c:pt idx="5416">
                  <c:v>5417</c:v>
                </c:pt>
                <c:pt idx="5417">
                  <c:v>5418</c:v>
                </c:pt>
                <c:pt idx="5418">
                  <c:v>5419</c:v>
                </c:pt>
                <c:pt idx="5419">
                  <c:v>5420</c:v>
                </c:pt>
                <c:pt idx="5420">
                  <c:v>5421</c:v>
                </c:pt>
                <c:pt idx="5421">
                  <c:v>5422</c:v>
                </c:pt>
                <c:pt idx="5422">
                  <c:v>5423</c:v>
                </c:pt>
                <c:pt idx="5423">
                  <c:v>5424</c:v>
                </c:pt>
                <c:pt idx="5424">
                  <c:v>5425</c:v>
                </c:pt>
                <c:pt idx="5425">
                  <c:v>5426</c:v>
                </c:pt>
                <c:pt idx="5426">
                  <c:v>5427</c:v>
                </c:pt>
                <c:pt idx="5427">
                  <c:v>5428</c:v>
                </c:pt>
                <c:pt idx="5428">
                  <c:v>5429</c:v>
                </c:pt>
                <c:pt idx="5429">
                  <c:v>5430</c:v>
                </c:pt>
                <c:pt idx="5430">
                  <c:v>5431</c:v>
                </c:pt>
                <c:pt idx="5431">
                  <c:v>5432</c:v>
                </c:pt>
                <c:pt idx="5432">
                  <c:v>5433</c:v>
                </c:pt>
                <c:pt idx="5433">
                  <c:v>5434</c:v>
                </c:pt>
                <c:pt idx="5434">
                  <c:v>5435</c:v>
                </c:pt>
                <c:pt idx="5435">
                  <c:v>5436</c:v>
                </c:pt>
                <c:pt idx="5436">
                  <c:v>5437</c:v>
                </c:pt>
                <c:pt idx="5437">
                  <c:v>5438</c:v>
                </c:pt>
                <c:pt idx="5438">
                  <c:v>5439</c:v>
                </c:pt>
                <c:pt idx="5439">
                  <c:v>5440</c:v>
                </c:pt>
                <c:pt idx="5440">
                  <c:v>5441</c:v>
                </c:pt>
                <c:pt idx="5441">
                  <c:v>5442</c:v>
                </c:pt>
                <c:pt idx="5442">
                  <c:v>5443</c:v>
                </c:pt>
                <c:pt idx="5443">
                  <c:v>5444</c:v>
                </c:pt>
                <c:pt idx="5444">
                  <c:v>5445</c:v>
                </c:pt>
                <c:pt idx="5445">
                  <c:v>5446</c:v>
                </c:pt>
                <c:pt idx="5446">
                  <c:v>5447</c:v>
                </c:pt>
                <c:pt idx="5447">
                  <c:v>5448</c:v>
                </c:pt>
                <c:pt idx="5448">
                  <c:v>5449</c:v>
                </c:pt>
                <c:pt idx="5449">
                  <c:v>5450</c:v>
                </c:pt>
                <c:pt idx="5450">
                  <c:v>5451</c:v>
                </c:pt>
                <c:pt idx="5451">
                  <c:v>5452</c:v>
                </c:pt>
                <c:pt idx="5452">
                  <c:v>5453</c:v>
                </c:pt>
                <c:pt idx="5453">
                  <c:v>5454</c:v>
                </c:pt>
                <c:pt idx="5454">
                  <c:v>5455</c:v>
                </c:pt>
                <c:pt idx="5455">
                  <c:v>5456</c:v>
                </c:pt>
                <c:pt idx="5456">
                  <c:v>5457</c:v>
                </c:pt>
                <c:pt idx="5457">
                  <c:v>5458</c:v>
                </c:pt>
                <c:pt idx="5458">
                  <c:v>5459</c:v>
                </c:pt>
                <c:pt idx="5459">
                  <c:v>5460</c:v>
                </c:pt>
                <c:pt idx="5460">
                  <c:v>5461</c:v>
                </c:pt>
                <c:pt idx="5461">
                  <c:v>5462</c:v>
                </c:pt>
                <c:pt idx="5462">
                  <c:v>5463</c:v>
                </c:pt>
                <c:pt idx="5463">
                  <c:v>5464</c:v>
                </c:pt>
                <c:pt idx="5464">
                  <c:v>5465</c:v>
                </c:pt>
                <c:pt idx="5465">
                  <c:v>5466</c:v>
                </c:pt>
                <c:pt idx="5466">
                  <c:v>5467</c:v>
                </c:pt>
                <c:pt idx="5467">
                  <c:v>5468</c:v>
                </c:pt>
                <c:pt idx="5468">
                  <c:v>5469</c:v>
                </c:pt>
                <c:pt idx="5469">
                  <c:v>5470</c:v>
                </c:pt>
                <c:pt idx="5470">
                  <c:v>5471</c:v>
                </c:pt>
                <c:pt idx="5471">
                  <c:v>5472</c:v>
                </c:pt>
                <c:pt idx="5472">
                  <c:v>5473</c:v>
                </c:pt>
                <c:pt idx="5473">
                  <c:v>5474</c:v>
                </c:pt>
                <c:pt idx="5474">
                  <c:v>5475</c:v>
                </c:pt>
                <c:pt idx="5475">
                  <c:v>5476</c:v>
                </c:pt>
                <c:pt idx="5476">
                  <c:v>5477</c:v>
                </c:pt>
                <c:pt idx="5477">
                  <c:v>5478</c:v>
                </c:pt>
                <c:pt idx="5478">
                  <c:v>5479</c:v>
                </c:pt>
                <c:pt idx="5479">
                  <c:v>5480</c:v>
                </c:pt>
                <c:pt idx="5480">
                  <c:v>5481</c:v>
                </c:pt>
                <c:pt idx="5481">
                  <c:v>5482</c:v>
                </c:pt>
                <c:pt idx="5482">
                  <c:v>5483</c:v>
                </c:pt>
                <c:pt idx="5483">
                  <c:v>5484</c:v>
                </c:pt>
                <c:pt idx="5484">
                  <c:v>5485</c:v>
                </c:pt>
                <c:pt idx="5485">
                  <c:v>5486</c:v>
                </c:pt>
                <c:pt idx="5486">
                  <c:v>5487</c:v>
                </c:pt>
                <c:pt idx="5487">
                  <c:v>5488</c:v>
                </c:pt>
                <c:pt idx="5488">
                  <c:v>5489</c:v>
                </c:pt>
                <c:pt idx="5489">
                  <c:v>5490</c:v>
                </c:pt>
                <c:pt idx="5490">
                  <c:v>5491</c:v>
                </c:pt>
                <c:pt idx="5491">
                  <c:v>5492</c:v>
                </c:pt>
                <c:pt idx="5492">
                  <c:v>5493</c:v>
                </c:pt>
                <c:pt idx="5493">
                  <c:v>5494</c:v>
                </c:pt>
                <c:pt idx="5494">
                  <c:v>5495</c:v>
                </c:pt>
                <c:pt idx="5495">
                  <c:v>5496</c:v>
                </c:pt>
                <c:pt idx="5496">
                  <c:v>5497</c:v>
                </c:pt>
                <c:pt idx="5497">
                  <c:v>5498</c:v>
                </c:pt>
                <c:pt idx="5498">
                  <c:v>5499</c:v>
                </c:pt>
                <c:pt idx="5499">
                  <c:v>5500</c:v>
                </c:pt>
                <c:pt idx="5500">
                  <c:v>5501</c:v>
                </c:pt>
                <c:pt idx="5501">
                  <c:v>5502</c:v>
                </c:pt>
                <c:pt idx="5502">
                  <c:v>5503</c:v>
                </c:pt>
                <c:pt idx="5503">
                  <c:v>5504</c:v>
                </c:pt>
                <c:pt idx="5504">
                  <c:v>5505</c:v>
                </c:pt>
                <c:pt idx="5505">
                  <c:v>5506</c:v>
                </c:pt>
                <c:pt idx="5506">
                  <c:v>5507</c:v>
                </c:pt>
                <c:pt idx="5507">
                  <c:v>5508</c:v>
                </c:pt>
                <c:pt idx="5508">
                  <c:v>5509</c:v>
                </c:pt>
                <c:pt idx="5509">
                  <c:v>5510</c:v>
                </c:pt>
                <c:pt idx="5510">
                  <c:v>5511</c:v>
                </c:pt>
                <c:pt idx="5511">
                  <c:v>5512</c:v>
                </c:pt>
                <c:pt idx="5512">
                  <c:v>5513</c:v>
                </c:pt>
                <c:pt idx="5513">
                  <c:v>5514</c:v>
                </c:pt>
                <c:pt idx="5514">
                  <c:v>5515</c:v>
                </c:pt>
                <c:pt idx="5515">
                  <c:v>5516</c:v>
                </c:pt>
                <c:pt idx="5516">
                  <c:v>5517</c:v>
                </c:pt>
                <c:pt idx="5517">
                  <c:v>5518</c:v>
                </c:pt>
                <c:pt idx="5518">
                  <c:v>5519</c:v>
                </c:pt>
                <c:pt idx="5519">
                  <c:v>5520</c:v>
                </c:pt>
                <c:pt idx="5520">
                  <c:v>5521</c:v>
                </c:pt>
                <c:pt idx="5521">
                  <c:v>5522</c:v>
                </c:pt>
                <c:pt idx="5522">
                  <c:v>5523</c:v>
                </c:pt>
                <c:pt idx="5523">
                  <c:v>5524</c:v>
                </c:pt>
                <c:pt idx="5524">
                  <c:v>5525</c:v>
                </c:pt>
                <c:pt idx="5525">
                  <c:v>5526</c:v>
                </c:pt>
                <c:pt idx="5526">
                  <c:v>5527</c:v>
                </c:pt>
                <c:pt idx="5527">
                  <c:v>5528</c:v>
                </c:pt>
                <c:pt idx="5528">
                  <c:v>5529</c:v>
                </c:pt>
                <c:pt idx="5529">
                  <c:v>5530</c:v>
                </c:pt>
                <c:pt idx="5530">
                  <c:v>5531</c:v>
                </c:pt>
                <c:pt idx="5531">
                  <c:v>5532</c:v>
                </c:pt>
                <c:pt idx="5532">
                  <c:v>5533</c:v>
                </c:pt>
                <c:pt idx="5533">
                  <c:v>5534</c:v>
                </c:pt>
                <c:pt idx="5534">
                  <c:v>5535</c:v>
                </c:pt>
                <c:pt idx="5535">
                  <c:v>5536</c:v>
                </c:pt>
                <c:pt idx="5536">
                  <c:v>5537</c:v>
                </c:pt>
                <c:pt idx="5537">
                  <c:v>5538</c:v>
                </c:pt>
                <c:pt idx="5538">
                  <c:v>5539</c:v>
                </c:pt>
                <c:pt idx="5539">
                  <c:v>5540</c:v>
                </c:pt>
                <c:pt idx="5540">
                  <c:v>5541</c:v>
                </c:pt>
                <c:pt idx="5541">
                  <c:v>5542</c:v>
                </c:pt>
                <c:pt idx="5542">
                  <c:v>5543</c:v>
                </c:pt>
                <c:pt idx="5543">
                  <c:v>5544</c:v>
                </c:pt>
                <c:pt idx="5544">
                  <c:v>5545</c:v>
                </c:pt>
                <c:pt idx="5545">
                  <c:v>5546</c:v>
                </c:pt>
                <c:pt idx="5546">
                  <c:v>5547</c:v>
                </c:pt>
                <c:pt idx="5547">
                  <c:v>5548</c:v>
                </c:pt>
                <c:pt idx="5548">
                  <c:v>5549</c:v>
                </c:pt>
                <c:pt idx="5549">
                  <c:v>5550</c:v>
                </c:pt>
                <c:pt idx="5550">
                  <c:v>5551</c:v>
                </c:pt>
                <c:pt idx="5551">
                  <c:v>5552</c:v>
                </c:pt>
                <c:pt idx="5552">
                  <c:v>5553</c:v>
                </c:pt>
                <c:pt idx="5553">
                  <c:v>5554</c:v>
                </c:pt>
                <c:pt idx="5554">
                  <c:v>5555</c:v>
                </c:pt>
                <c:pt idx="5555">
                  <c:v>5556</c:v>
                </c:pt>
                <c:pt idx="5556">
                  <c:v>5557</c:v>
                </c:pt>
                <c:pt idx="5557">
                  <c:v>5558</c:v>
                </c:pt>
                <c:pt idx="5558">
                  <c:v>5559</c:v>
                </c:pt>
                <c:pt idx="5559">
                  <c:v>5560</c:v>
                </c:pt>
                <c:pt idx="5560">
                  <c:v>5561</c:v>
                </c:pt>
                <c:pt idx="5561">
                  <c:v>5562</c:v>
                </c:pt>
                <c:pt idx="5562">
                  <c:v>5563</c:v>
                </c:pt>
                <c:pt idx="5563">
                  <c:v>5564</c:v>
                </c:pt>
                <c:pt idx="5564">
                  <c:v>5565</c:v>
                </c:pt>
                <c:pt idx="5565">
                  <c:v>5566</c:v>
                </c:pt>
                <c:pt idx="5566">
                  <c:v>5567</c:v>
                </c:pt>
                <c:pt idx="5567">
                  <c:v>5568</c:v>
                </c:pt>
                <c:pt idx="5568">
                  <c:v>5569</c:v>
                </c:pt>
                <c:pt idx="5569">
                  <c:v>5570</c:v>
                </c:pt>
                <c:pt idx="5570">
                  <c:v>5571</c:v>
                </c:pt>
                <c:pt idx="5571">
                  <c:v>5572</c:v>
                </c:pt>
                <c:pt idx="5572">
                  <c:v>5573</c:v>
                </c:pt>
                <c:pt idx="5573">
                  <c:v>5574</c:v>
                </c:pt>
                <c:pt idx="5574">
                  <c:v>5575</c:v>
                </c:pt>
                <c:pt idx="5575">
                  <c:v>5576</c:v>
                </c:pt>
                <c:pt idx="5576">
                  <c:v>5577</c:v>
                </c:pt>
                <c:pt idx="5577">
                  <c:v>5578</c:v>
                </c:pt>
                <c:pt idx="5578">
                  <c:v>5579</c:v>
                </c:pt>
                <c:pt idx="5579">
                  <c:v>5580</c:v>
                </c:pt>
                <c:pt idx="5580">
                  <c:v>5581</c:v>
                </c:pt>
                <c:pt idx="5581">
                  <c:v>5582</c:v>
                </c:pt>
                <c:pt idx="5582">
                  <c:v>5583</c:v>
                </c:pt>
                <c:pt idx="5583">
                  <c:v>5584</c:v>
                </c:pt>
                <c:pt idx="5584">
                  <c:v>5585</c:v>
                </c:pt>
                <c:pt idx="5585">
                  <c:v>5586</c:v>
                </c:pt>
                <c:pt idx="5586">
                  <c:v>5587</c:v>
                </c:pt>
                <c:pt idx="5587">
                  <c:v>5588</c:v>
                </c:pt>
                <c:pt idx="5588">
                  <c:v>5589</c:v>
                </c:pt>
                <c:pt idx="5589">
                  <c:v>5590</c:v>
                </c:pt>
                <c:pt idx="5590">
                  <c:v>5591</c:v>
                </c:pt>
                <c:pt idx="5591">
                  <c:v>5592</c:v>
                </c:pt>
                <c:pt idx="5592">
                  <c:v>5593</c:v>
                </c:pt>
                <c:pt idx="5593">
                  <c:v>5594</c:v>
                </c:pt>
                <c:pt idx="5594">
                  <c:v>5595</c:v>
                </c:pt>
                <c:pt idx="5595">
                  <c:v>5596</c:v>
                </c:pt>
                <c:pt idx="5596">
                  <c:v>5597</c:v>
                </c:pt>
                <c:pt idx="5597">
                  <c:v>5598</c:v>
                </c:pt>
                <c:pt idx="5598">
                  <c:v>5599</c:v>
                </c:pt>
                <c:pt idx="5599">
                  <c:v>5600</c:v>
                </c:pt>
                <c:pt idx="5600">
                  <c:v>5601</c:v>
                </c:pt>
                <c:pt idx="5601">
                  <c:v>5602</c:v>
                </c:pt>
                <c:pt idx="5602">
                  <c:v>5603</c:v>
                </c:pt>
                <c:pt idx="5603">
                  <c:v>5604</c:v>
                </c:pt>
                <c:pt idx="5604">
                  <c:v>5605</c:v>
                </c:pt>
                <c:pt idx="5605">
                  <c:v>5606</c:v>
                </c:pt>
                <c:pt idx="5606">
                  <c:v>5607</c:v>
                </c:pt>
                <c:pt idx="5607">
                  <c:v>5608</c:v>
                </c:pt>
                <c:pt idx="5608">
                  <c:v>5609</c:v>
                </c:pt>
                <c:pt idx="5609">
                  <c:v>5610</c:v>
                </c:pt>
                <c:pt idx="5610">
                  <c:v>5611</c:v>
                </c:pt>
                <c:pt idx="5611">
                  <c:v>5612</c:v>
                </c:pt>
                <c:pt idx="5612">
                  <c:v>5613</c:v>
                </c:pt>
                <c:pt idx="5613">
                  <c:v>5614</c:v>
                </c:pt>
                <c:pt idx="5614">
                  <c:v>5615</c:v>
                </c:pt>
                <c:pt idx="5615">
                  <c:v>5616</c:v>
                </c:pt>
                <c:pt idx="5616">
                  <c:v>5617</c:v>
                </c:pt>
                <c:pt idx="5617">
                  <c:v>5618</c:v>
                </c:pt>
                <c:pt idx="5618">
                  <c:v>5619</c:v>
                </c:pt>
                <c:pt idx="5619">
                  <c:v>5620</c:v>
                </c:pt>
                <c:pt idx="5620">
                  <c:v>5621</c:v>
                </c:pt>
                <c:pt idx="5621">
                  <c:v>5622</c:v>
                </c:pt>
                <c:pt idx="5622">
                  <c:v>5623</c:v>
                </c:pt>
                <c:pt idx="5623">
                  <c:v>5624</c:v>
                </c:pt>
                <c:pt idx="5624">
                  <c:v>5625</c:v>
                </c:pt>
                <c:pt idx="5625">
                  <c:v>5626</c:v>
                </c:pt>
                <c:pt idx="5626">
                  <c:v>5627</c:v>
                </c:pt>
                <c:pt idx="5627">
                  <c:v>5628</c:v>
                </c:pt>
                <c:pt idx="5628">
                  <c:v>5629</c:v>
                </c:pt>
                <c:pt idx="5629">
                  <c:v>5630</c:v>
                </c:pt>
                <c:pt idx="5630">
                  <c:v>5631</c:v>
                </c:pt>
                <c:pt idx="5631">
                  <c:v>5632</c:v>
                </c:pt>
                <c:pt idx="5632">
                  <c:v>5633</c:v>
                </c:pt>
                <c:pt idx="5633">
                  <c:v>5634</c:v>
                </c:pt>
                <c:pt idx="5634">
                  <c:v>5635</c:v>
                </c:pt>
                <c:pt idx="5635">
                  <c:v>5636</c:v>
                </c:pt>
                <c:pt idx="5636">
                  <c:v>5637</c:v>
                </c:pt>
                <c:pt idx="5637">
                  <c:v>5638</c:v>
                </c:pt>
                <c:pt idx="5638">
                  <c:v>5639</c:v>
                </c:pt>
                <c:pt idx="5639">
                  <c:v>5640</c:v>
                </c:pt>
                <c:pt idx="5640">
                  <c:v>5641</c:v>
                </c:pt>
                <c:pt idx="5641">
                  <c:v>5642</c:v>
                </c:pt>
                <c:pt idx="5642">
                  <c:v>5643</c:v>
                </c:pt>
                <c:pt idx="5643">
                  <c:v>5644</c:v>
                </c:pt>
                <c:pt idx="5644">
                  <c:v>5645</c:v>
                </c:pt>
                <c:pt idx="5645">
                  <c:v>5646</c:v>
                </c:pt>
                <c:pt idx="5646">
                  <c:v>5647</c:v>
                </c:pt>
                <c:pt idx="5647">
                  <c:v>5648</c:v>
                </c:pt>
                <c:pt idx="5648">
                  <c:v>5649</c:v>
                </c:pt>
                <c:pt idx="5649">
                  <c:v>5650</c:v>
                </c:pt>
                <c:pt idx="5650">
                  <c:v>5651</c:v>
                </c:pt>
                <c:pt idx="5651">
                  <c:v>5652</c:v>
                </c:pt>
                <c:pt idx="5652">
                  <c:v>5653</c:v>
                </c:pt>
                <c:pt idx="5653">
                  <c:v>5654</c:v>
                </c:pt>
                <c:pt idx="5654">
                  <c:v>5655</c:v>
                </c:pt>
                <c:pt idx="5655">
                  <c:v>5656</c:v>
                </c:pt>
                <c:pt idx="5656">
                  <c:v>5657</c:v>
                </c:pt>
                <c:pt idx="5657">
                  <c:v>5658</c:v>
                </c:pt>
                <c:pt idx="5658">
                  <c:v>5659</c:v>
                </c:pt>
                <c:pt idx="5659">
                  <c:v>5660</c:v>
                </c:pt>
                <c:pt idx="5660">
                  <c:v>5661</c:v>
                </c:pt>
                <c:pt idx="5661">
                  <c:v>5662</c:v>
                </c:pt>
                <c:pt idx="5662">
                  <c:v>5663</c:v>
                </c:pt>
                <c:pt idx="5663">
                  <c:v>5664</c:v>
                </c:pt>
                <c:pt idx="5664">
                  <c:v>5665</c:v>
                </c:pt>
                <c:pt idx="5665">
                  <c:v>5666</c:v>
                </c:pt>
                <c:pt idx="5666">
                  <c:v>5667</c:v>
                </c:pt>
                <c:pt idx="5667">
                  <c:v>5668</c:v>
                </c:pt>
                <c:pt idx="5668">
                  <c:v>5669</c:v>
                </c:pt>
                <c:pt idx="5669">
                  <c:v>5670</c:v>
                </c:pt>
                <c:pt idx="5670">
                  <c:v>5671</c:v>
                </c:pt>
                <c:pt idx="5671">
                  <c:v>5672</c:v>
                </c:pt>
                <c:pt idx="5672">
                  <c:v>5673</c:v>
                </c:pt>
                <c:pt idx="5673">
                  <c:v>5674</c:v>
                </c:pt>
                <c:pt idx="5674">
                  <c:v>5675</c:v>
                </c:pt>
                <c:pt idx="5675">
                  <c:v>5676</c:v>
                </c:pt>
                <c:pt idx="5676">
                  <c:v>5677</c:v>
                </c:pt>
                <c:pt idx="5677">
                  <c:v>5678</c:v>
                </c:pt>
                <c:pt idx="5678">
                  <c:v>5679</c:v>
                </c:pt>
                <c:pt idx="5679">
                  <c:v>5680</c:v>
                </c:pt>
                <c:pt idx="5680">
                  <c:v>5681</c:v>
                </c:pt>
                <c:pt idx="5681">
                  <c:v>5682</c:v>
                </c:pt>
                <c:pt idx="5682">
                  <c:v>5683</c:v>
                </c:pt>
                <c:pt idx="5683">
                  <c:v>5684</c:v>
                </c:pt>
                <c:pt idx="5684">
                  <c:v>5685</c:v>
                </c:pt>
                <c:pt idx="5685">
                  <c:v>5686</c:v>
                </c:pt>
                <c:pt idx="5686">
                  <c:v>5687</c:v>
                </c:pt>
                <c:pt idx="5687">
                  <c:v>5688</c:v>
                </c:pt>
                <c:pt idx="5688">
                  <c:v>5689</c:v>
                </c:pt>
                <c:pt idx="5689">
                  <c:v>5690</c:v>
                </c:pt>
                <c:pt idx="5690">
                  <c:v>5691</c:v>
                </c:pt>
                <c:pt idx="5691">
                  <c:v>5692</c:v>
                </c:pt>
                <c:pt idx="5692">
                  <c:v>5693</c:v>
                </c:pt>
                <c:pt idx="5693">
                  <c:v>5694</c:v>
                </c:pt>
                <c:pt idx="5694">
                  <c:v>5695</c:v>
                </c:pt>
                <c:pt idx="5695">
                  <c:v>5696</c:v>
                </c:pt>
                <c:pt idx="5696">
                  <c:v>5697</c:v>
                </c:pt>
                <c:pt idx="5697">
                  <c:v>5698</c:v>
                </c:pt>
                <c:pt idx="5698">
                  <c:v>5699</c:v>
                </c:pt>
                <c:pt idx="5699">
                  <c:v>5700</c:v>
                </c:pt>
                <c:pt idx="5700">
                  <c:v>5701</c:v>
                </c:pt>
                <c:pt idx="5701">
                  <c:v>5702</c:v>
                </c:pt>
                <c:pt idx="5702">
                  <c:v>5703</c:v>
                </c:pt>
                <c:pt idx="5703">
                  <c:v>5704</c:v>
                </c:pt>
                <c:pt idx="5704">
                  <c:v>5705</c:v>
                </c:pt>
                <c:pt idx="5705">
                  <c:v>5706</c:v>
                </c:pt>
                <c:pt idx="5706">
                  <c:v>5707</c:v>
                </c:pt>
                <c:pt idx="5707">
                  <c:v>5708</c:v>
                </c:pt>
                <c:pt idx="5708">
                  <c:v>5709</c:v>
                </c:pt>
                <c:pt idx="5709">
                  <c:v>5710</c:v>
                </c:pt>
                <c:pt idx="5710">
                  <c:v>5711</c:v>
                </c:pt>
                <c:pt idx="5711">
                  <c:v>5712</c:v>
                </c:pt>
                <c:pt idx="5712">
                  <c:v>5713</c:v>
                </c:pt>
                <c:pt idx="5713">
                  <c:v>5714</c:v>
                </c:pt>
                <c:pt idx="5714">
                  <c:v>5715</c:v>
                </c:pt>
                <c:pt idx="5715">
                  <c:v>5716</c:v>
                </c:pt>
                <c:pt idx="5716">
                  <c:v>5717</c:v>
                </c:pt>
                <c:pt idx="5717">
                  <c:v>5718</c:v>
                </c:pt>
                <c:pt idx="5718">
                  <c:v>5719</c:v>
                </c:pt>
                <c:pt idx="5719">
                  <c:v>5720</c:v>
                </c:pt>
                <c:pt idx="5720">
                  <c:v>5721</c:v>
                </c:pt>
                <c:pt idx="5721">
                  <c:v>5722</c:v>
                </c:pt>
                <c:pt idx="5722">
                  <c:v>5723</c:v>
                </c:pt>
                <c:pt idx="5723">
                  <c:v>5724</c:v>
                </c:pt>
                <c:pt idx="5724">
                  <c:v>5725</c:v>
                </c:pt>
                <c:pt idx="5725">
                  <c:v>5726</c:v>
                </c:pt>
                <c:pt idx="5726">
                  <c:v>5727</c:v>
                </c:pt>
                <c:pt idx="5727">
                  <c:v>5728</c:v>
                </c:pt>
                <c:pt idx="5728">
                  <c:v>5729</c:v>
                </c:pt>
                <c:pt idx="5729">
                  <c:v>5730</c:v>
                </c:pt>
                <c:pt idx="5730">
                  <c:v>5731</c:v>
                </c:pt>
                <c:pt idx="5731">
                  <c:v>5732</c:v>
                </c:pt>
                <c:pt idx="5732">
                  <c:v>5733</c:v>
                </c:pt>
                <c:pt idx="5733">
                  <c:v>5734</c:v>
                </c:pt>
                <c:pt idx="5734">
                  <c:v>5735</c:v>
                </c:pt>
                <c:pt idx="5735">
                  <c:v>5736</c:v>
                </c:pt>
                <c:pt idx="5736">
                  <c:v>5737</c:v>
                </c:pt>
                <c:pt idx="5737">
                  <c:v>5738</c:v>
                </c:pt>
                <c:pt idx="5738">
                  <c:v>5739</c:v>
                </c:pt>
                <c:pt idx="5739">
                  <c:v>5740</c:v>
                </c:pt>
                <c:pt idx="5740">
                  <c:v>5741</c:v>
                </c:pt>
                <c:pt idx="5741">
                  <c:v>5742</c:v>
                </c:pt>
                <c:pt idx="5742">
                  <c:v>5743</c:v>
                </c:pt>
                <c:pt idx="5743">
                  <c:v>5744</c:v>
                </c:pt>
                <c:pt idx="5744">
                  <c:v>5745</c:v>
                </c:pt>
                <c:pt idx="5745">
                  <c:v>5746</c:v>
                </c:pt>
                <c:pt idx="5746">
                  <c:v>5747</c:v>
                </c:pt>
                <c:pt idx="5747">
                  <c:v>5748</c:v>
                </c:pt>
                <c:pt idx="5748">
                  <c:v>5749</c:v>
                </c:pt>
                <c:pt idx="5749">
                  <c:v>5750</c:v>
                </c:pt>
                <c:pt idx="5750">
                  <c:v>5751</c:v>
                </c:pt>
                <c:pt idx="5751">
                  <c:v>5752</c:v>
                </c:pt>
                <c:pt idx="5752">
                  <c:v>5753</c:v>
                </c:pt>
                <c:pt idx="5753">
                  <c:v>5754</c:v>
                </c:pt>
                <c:pt idx="5754">
                  <c:v>5755</c:v>
                </c:pt>
                <c:pt idx="5755">
                  <c:v>5756</c:v>
                </c:pt>
                <c:pt idx="5756">
                  <c:v>5757</c:v>
                </c:pt>
                <c:pt idx="5757">
                  <c:v>5758</c:v>
                </c:pt>
                <c:pt idx="5758">
                  <c:v>5759</c:v>
                </c:pt>
                <c:pt idx="5759">
                  <c:v>5760</c:v>
                </c:pt>
                <c:pt idx="5760">
                  <c:v>5761</c:v>
                </c:pt>
                <c:pt idx="5761">
                  <c:v>5762</c:v>
                </c:pt>
                <c:pt idx="5762">
                  <c:v>5763</c:v>
                </c:pt>
                <c:pt idx="5763">
                  <c:v>5764</c:v>
                </c:pt>
                <c:pt idx="5764">
                  <c:v>5765</c:v>
                </c:pt>
                <c:pt idx="5765">
                  <c:v>5766</c:v>
                </c:pt>
                <c:pt idx="5766">
                  <c:v>5767</c:v>
                </c:pt>
                <c:pt idx="5767">
                  <c:v>5768</c:v>
                </c:pt>
                <c:pt idx="5768">
                  <c:v>5769</c:v>
                </c:pt>
                <c:pt idx="5769">
                  <c:v>5770</c:v>
                </c:pt>
                <c:pt idx="5770">
                  <c:v>5771</c:v>
                </c:pt>
                <c:pt idx="5771">
                  <c:v>5772</c:v>
                </c:pt>
                <c:pt idx="5772">
                  <c:v>5773</c:v>
                </c:pt>
                <c:pt idx="5773">
                  <c:v>5774</c:v>
                </c:pt>
                <c:pt idx="5774">
                  <c:v>5775</c:v>
                </c:pt>
                <c:pt idx="5775">
                  <c:v>5776</c:v>
                </c:pt>
                <c:pt idx="5776">
                  <c:v>5777</c:v>
                </c:pt>
                <c:pt idx="5777">
                  <c:v>5778</c:v>
                </c:pt>
                <c:pt idx="5778">
                  <c:v>5779</c:v>
                </c:pt>
                <c:pt idx="5779">
                  <c:v>5780</c:v>
                </c:pt>
                <c:pt idx="5780">
                  <c:v>5781</c:v>
                </c:pt>
                <c:pt idx="5781">
                  <c:v>5782</c:v>
                </c:pt>
                <c:pt idx="5782">
                  <c:v>5783</c:v>
                </c:pt>
                <c:pt idx="5783">
                  <c:v>5784</c:v>
                </c:pt>
                <c:pt idx="5784">
                  <c:v>5785</c:v>
                </c:pt>
                <c:pt idx="5785">
                  <c:v>5786</c:v>
                </c:pt>
                <c:pt idx="5786">
                  <c:v>5787</c:v>
                </c:pt>
                <c:pt idx="5787">
                  <c:v>5788</c:v>
                </c:pt>
                <c:pt idx="5788">
                  <c:v>5789</c:v>
                </c:pt>
                <c:pt idx="5789">
                  <c:v>5790</c:v>
                </c:pt>
                <c:pt idx="5790">
                  <c:v>5791</c:v>
                </c:pt>
                <c:pt idx="5791">
                  <c:v>5792</c:v>
                </c:pt>
                <c:pt idx="5792">
                  <c:v>5793</c:v>
                </c:pt>
                <c:pt idx="5793">
                  <c:v>5794</c:v>
                </c:pt>
                <c:pt idx="5794">
                  <c:v>5795</c:v>
                </c:pt>
                <c:pt idx="5795">
                  <c:v>5796</c:v>
                </c:pt>
                <c:pt idx="5796">
                  <c:v>5797</c:v>
                </c:pt>
                <c:pt idx="5797">
                  <c:v>5798</c:v>
                </c:pt>
                <c:pt idx="5798">
                  <c:v>5799</c:v>
                </c:pt>
                <c:pt idx="5799">
                  <c:v>5800</c:v>
                </c:pt>
                <c:pt idx="5800">
                  <c:v>5801</c:v>
                </c:pt>
                <c:pt idx="5801">
                  <c:v>5802</c:v>
                </c:pt>
                <c:pt idx="5802">
                  <c:v>5803</c:v>
                </c:pt>
                <c:pt idx="5803">
                  <c:v>5804</c:v>
                </c:pt>
                <c:pt idx="5804">
                  <c:v>5805</c:v>
                </c:pt>
                <c:pt idx="5805">
                  <c:v>5806</c:v>
                </c:pt>
                <c:pt idx="5806">
                  <c:v>5807</c:v>
                </c:pt>
                <c:pt idx="5807">
                  <c:v>5808</c:v>
                </c:pt>
                <c:pt idx="5808">
                  <c:v>5809</c:v>
                </c:pt>
                <c:pt idx="5809">
                  <c:v>5810</c:v>
                </c:pt>
                <c:pt idx="5810">
                  <c:v>5811</c:v>
                </c:pt>
                <c:pt idx="5811">
                  <c:v>5812</c:v>
                </c:pt>
                <c:pt idx="5812">
                  <c:v>5813</c:v>
                </c:pt>
                <c:pt idx="5813">
                  <c:v>5814</c:v>
                </c:pt>
                <c:pt idx="5814">
                  <c:v>5815</c:v>
                </c:pt>
                <c:pt idx="5815">
                  <c:v>5816</c:v>
                </c:pt>
                <c:pt idx="5816">
                  <c:v>5817</c:v>
                </c:pt>
                <c:pt idx="5817">
                  <c:v>5818</c:v>
                </c:pt>
                <c:pt idx="5818">
                  <c:v>5819</c:v>
                </c:pt>
                <c:pt idx="5819">
                  <c:v>5820</c:v>
                </c:pt>
                <c:pt idx="5820">
                  <c:v>5821</c:v>
                </c:pt>
                <c:pt idx="5821">
                  <c:v>5822</c:v>
                </c:pt>
                <c:pt idx="5822">
                  <c:v>5823</c:v>
                </c:pt>
                <c:pt idx="5823">
                  <c:v>5824</c:v>
                </c:pt>
                <c:pt idx="5824">
                  <c:v>5825</c:v>
                </c:pt>
                <c:pt idx="5825">
                  <c:v>5826</c:v>
                </c:pt>
                <c:pt idx="5826">
                  <c:v>5827</c:v>
                </c:pt>
                <c:pt idx="5827">
                  <c:v>5828</c:v>
                </c:pt>
                <c:pt idx="5828">
                  <c:v>5829</c:v>
                </c:pt>
                <c:pt idx="5829">
                  <c:v>5830</c:v>
                </c:pt>
                <c:pt idx="5830">
                  <c:v>5831</c:v>
                </c:pt>
                <c:pt idx="5831">
                  <c:v>5832</c:v>
                </c:pt>
                <c:pt idx="5832">
                  <c:v>5833</c:v>
                </c:pt>
                <c:pt idx="5833">
                  <c:v>5834</c:v>
                </c:pt>
                <c:pt idx="5834">
                  <c:v>5835</c:v>
                </c:pt>
                <c:pt idx="5835">
                  <c:v>5836</c:v>
                </c:pt>
                <c:pt idx="5836">
                  <c:v>5837</c:v>
                </c:pt>
                <c:pt idx="5837">
                  <c:v>5838</c:v>
                </c:pt>
                <c:pt idx="5838">
                  <c:v>5839</c:v>
                </c:pt>
                <c:pt idx="5839">
                  <c:v>5840</c:v>
                </c:pt>
                <c:pt idx="5840">
                  <c:v>5841</c:v>
                </c:pt>
                <c:pt idx="5841">
                  <c:v>5842</c:v>
                </c:pt>
                <c:pt idx="5842">
                  <c:v>5843</c:v>
                </c:pt>
                <c:pt idx="5843">
                  <c:v>5844</c:v>
                </c:pt>
                <c:pt idx="5844">
                  <c:v>5845</c:v>
                </c:pt>
                <c:pt idx="5845">
                  <c:v>5846</c:v>
                </c:pt>
                <c:pt idx="5846">
                  <c:v>5847</c:v>
                </c:pt>
                <c:pt idx="5847">
                  <c:v>5848</c:v>
                </c:pt>
                <c:pt idx="5848">
                  <c:v>5849</c:v>
                </c:pt>
                <c:pt idx="5849">
                  <c:v>5850</c:v>
                </c:pt>
                <c:pt idx="5850">
                  <c:v>5851</c:v>
                </c:pt>
                <c:pt idx="5851">
                  <c:v>5852</c:v>
                </c:pt>
                <c:pt idx="5852">
                  <c:v>5853</c:v>
                </c:pt>
                <c:pt idx="5853">
                  <c:v>5854</c:v>
                </c:pt>
                <c:pt idx="5854">
                  <c:v>5855</c:v>
                </c:pt>
                <c:pt idx="5855">
                  <c:v>5856</c:v>
                </c:pt>
                <c:pt idx="5856">
                  <c:v>5857</c:v>
                </c:pt>
                <c:pt idx="5857">
                  <c:v>5858</c:v>
                </c:pt>
                <c:pt idx="5858">
                  <c:v>5859</c:v>
                </c:pt>
                <c:pt idx="5859">
                  <c:v>5860</c:v>
                </c:pt>
                <c:pt idx="5860">
                  <c:v>5861</c:v>
                </c:pt>
                <c:pt idx="5861">
                  <c:v>5862</c:v>
                </c:pt>
                <c:pt idx="5862">
                  <c:v>5863</c:v>
                </c:pt>
                <c:pt idx="5863">
                  <c:v>5864</c:v>
                </c:pt>
                <c:pt idx="5864">
                  <c:v>5865</c:v>
                </c:pt>
                <c:pt idx="5865">
                  <c:v>5866</c:v>
                </c:pt>
                <c:pt idx="5866">
                  <c:v>5867</c:v>
                </c:pt>
                <c:pt idx="5867">
                  <c:v>5868</c:v>
                </c:pt>
                <c:pt idx="5868">
                  <c:v>5869</c:v>
                </c:pt>
                <c:pt idx="5869">
                  <c:v>5870</c:v>
                </c:pt>
                <c:pt idx="5870">
                  <c:v>5871</c:v>
                </c:pt>
                <c:pt idx="5871">
                  <c:v>5872</c:v>
                </c:pt>
                <c:pt idx="5872">
                  <c:v>5873</c:v>
                </c:pt>
                <c:pt idx="5873">
                  <c:v>5874</c:v>
                </c:pt>
                <c:pt idx="5874">
                  <c:v>5875</c:v>
                </c:pt>
                <c:pt idx="5875">
                  <c:v>5876</c:v>
                </c:pt>
                <c:pt idx="5876">
                  <c:v>5877</c:v>
                </c:pt>
                <c:pt idx="5877">
                  <c:v>5878</c:v>
                </c:pt>
                <c:pt idx="5878">
                  <c:v>5879</c:v>
                </c:pt>
                <c:pt idx="5879">
                  <c:v>5880</c:v>
                </c:pt>
                <c:pt idx="5880">
                  <c:v>5881</c:v>
                </c:pt>
                <c:pt idx="5881">
                  <c:v>5882</c:v>
                </c:pt>
                <c:pt idx="5882">
                  <c:v>5883</c:v>
                </c:pt>
                <c:pt idx="5883">
                  <c:v>5884</c:v>
                </c:pt>
                <c:pt idx="5884">
                  <c:v>5885</c:v>
                </c:pt>
                <c:pt idx="5885">
                  <c:v>5886</c:v>
                </c:pt>
                <c:pt idx="5886">
                  <c:v>5887</c:v>
                </c:pt>
                <c:pt idx="5887">
                  <c:v>5888</c:v>
                </c:pt>
                <c:pt idx="5888">
                  <c:v>5889</c:v>
                </c:pt>
                <c:pt idx="5889">
                  <c:v>5890</c:v>
                </c:pt>
                <c:pt idx="5890">
                  <c:v>5891</c:v>
                </c:pt>
                <c:pt idx="5891">
                  <c:v>5892</c:v>
                </c:pt>
                <c:pt idx="5892">
                  <c:v>5893</c:v>
                </c:pt>
                <c:pt idx="5893">
                  <c:v>5894</c:v>
                </c:pt>
                <c:pt idx="5894">
                  <c:v>5895</c:v>
                </c:pt>
                <c:pt idx="5895">
                  <c:v>5896</c:v>
                </c:pt>
                <c:pt idx="5896">
                  <c:v>5897</c:v>
                </c:pt>
                <c:pt idx="5897">
                  <c:v>5898</c:v>
                </c:pt>
                <c:pt idx="5898">
                  <c:v>5899</c:v>
                </c:pt>
                <c:pt idx="5899">
                  <c:v>5900</c:v>
                </c:pt>
                <c:pt idx="5900">
                  <c:v>5901</c:v>
                </c:pt>
                <c:pt idx="5901">
                  <c:v>5902</c:v>
                </c:pt>
                <c:pt idx="5902">
                  <c:v>5903</c:v>
                </c:pt>
                <c:pt idx="5903">
                  <c:v>5904</c:v>
                </c:pt>
                <c:pt idx="5904">
                  <c:v>5905</c:v>
                </c:pt>
                <c:pt idx="5905">
                  <c:v>5906</c:v>
                </c:pt>
                <c:pt idx="5906">
                  <c:v>5907</c:v>
                </c:pt>
                <c:pt idx="5907">
                  <c:v>5908</c:v>
                </c:pt>
                <c:pt idx="5908">
                  <c:v>5909</c:v>
                </c:pt>
                <c:pt idx="5909">
                  <c:v>5910</c:v>
                </c:pt>
                <c:pt idx="5910">
                  <c:v>5911</c:v>
                </c:pt>
                <c:pt idx="5911">
                  <c:v>5912</c:v>
                </c:pt>
                <c:pt idx="5912">
                  <c:v>5913</c:v>
                </c:pt>
                <c:pt idx="5913">
                  <c:v>5914</c:v>
                </c:pt>
                <c:pt idx="5914">
                  <c:v>5915</c:v>
                </c:pt>
                <c:pt idx="5915">
                  <c:v>5916</c:v>
                </c:pt>
                <c:pt idx="5916">
                  <c:v>5917</c:v>
                </c:pt>
                <c:pt idx="5917">
                  <c:v>5918</c:v>
                </c:pt>
                <c:pt idx="5918">
                  <c:v>5919</c:v>
                </c:pt>
                <c:pt idx="5919">
                  <c:v>5920</c:v>
                </c:pt>
                <c:pt idx="5920">
                  <c:v>5921</c:v>
                </c:pt>
                <c:pt idx="5921">
                  <c:v>5922</c:v>
                </c:pt>
                <c:pt idx="5922">
                  <c:v>5923</c:v>
                </c:pt>
                <c:pt idx="5923">
                  <c:v>5924</c:v>
                </c:pt>
                <c:pt idx="5924">
                  <c:v>5925</c:v>
                </c:pt>
                <c:pt idx="5925">
                  <c:v>5926</c:v>
                </c:pt>
                <c:pt idx="5926">
                  <c:v>5927</c:v>
                </c:pt>
                <c:pt idx="5927">
                  <c:v>5928</c:v>
                </c:pt>
                <c:pt idx="5928">
                  <c:v>5929</c:v>
                </c:pt>
                <c:pt idx="5929">
                  <c:v>5930</c:v>
                </c:pt>
                <c:pt idx="5930">
                  <c:v>5931</c:v>
                </c:pt>
                <c:pt idx="5931">
                  <c:v>5932</c:v>
                </c:pt>
                <c:pt idx="5932">
                  <c:v>5933</c:v>
                </c:pt>
                <c:pt idx="5933">
                  <c:v>5934</c:v>
                </c:pt>
                <c:pt idx="5934">
                  <c:v>5935</c:v>
                </c:pt>
                <c:pt idx="5935">
                  <c:v>5936</c:v>
                </c:pt>
                <c:pt idx="5936">
                  <c:v>5937</c:v>
                </c:pt>
                <c:pt idx="5937">
                  <c:v>5938</c:v>
                </c:pt>
                <c:pt idx="5938">
                  <c:v>5939</c:v>
                </c:pt>
                <c:pt idx="5939">
                  <c:v>5940</c:v>
                </c:pt>
                <c:pt idx="5940">
                  <c:v>5941</c:v>
                </c:pt>
                <c:pt idx="5941">
                  <c:v>5942</c:v>
                </c:pt>
                <c:pt idx="5942">
                  <c:v>5943</c:v>
                </c:pt>
                <c:pt idx="5943">
                  <c:v>5944</c:v>
                </c:pt>
                <c:pt idx="5944">
                  <c:v>5945</c:v>
                </c:pt>
                <c:pt idx="5945">
                  <c:v>5946</c:v>
                </c:pt>
                <c:pt idx="5946">
                  <c:v>5947</c:v>
                </c:pt>
                <c:pt idx="5947">
                  <c:v>5948</c:v>
                </c:pt>
                <c:pt idx="5948">
                  <c:v>5949</c:v>
                </c:pt>
                <c:pt idx="5949">
                  <c:v>5950</c:v>
                </c:pt>
                <c:pt idx="5950">
                  <c:v>5951</c:v>
                </c:pt>
                <c:pt idx="5951">
                  <c:v>5952</c:v>
                </c:pt>
                <c:pt idx="5952">
                  <c:v>5953</c:v>
                </c:pt>
                <c:pt idx="5953">
                  <c:v>5954</c:v>
                </c:pt>
                <c:pt idx="5954">
                  <c:v>5955</c:v>
                </c:pt>
                <c:pt idx="5955">
                  <c:v>5956</c:v>
                </c:pt>
                <c:pt idx="5956">
                  <c:v>5957</c:v>
                </c:pt>
                <c:pt idx="5957">
                  <c:v>5958</c:v>
                </c:pt>
                <c:pt idx="5958">
                  <c:v>5959</c:v>
                </c:pt>
                <c:pt idx="5959">
                  <c:v>5960</c:v>
                </c:pt>
                <c:pt idx="5960">
                  <c:v>5961</c:v>
                </c:pt>
                <c:pt idx="5961">
                  <c:v>5962</c:v>
                </c:pt>
                <c:pt idx="5962">
                  <c:v>5963</c:v>
                </c:pt>
                <c:pt idx="5963">
                  <c:v>5964</c:v>
                </c:pt>
                <c:pt idx="5964">
                  <c:v>5965</c:v>
                </c:pt>
                <c:pt idx="5965">
                  <c:v>5966</c:v>
                </c:pt>
                <c:pt idx="5966">
                  <c:v>5967</c:v>
                </c:pt>
                <c:pt idx="5967">
                  <c:v>5968</c:v>
                </c:pt>
                <c:pt idx="5968">
                  <c:v>5969</c:v>
                </c:pt>
                <c:pt idx="5969">
                  <c:v>5970</c:v>
                </c:pt>
                <c:pt idx="5970">
                  <c:v>5971</c:v>
                </c:pt>
                <c:pt idx="5971">
                  <c:v>5972</c:v>
                </c:pt>
                <c:pt idx="5972">
                  <c:v>5973</c:v>
                </c:pt>
                <c:pt idx="5973">
                  <c:v>5974</c:v>
                </c:pt>
                <c:pt idx="5974">
                  <c:v>5975</c:v>
                </c:pt>
                <c:pt idx="5975">
                  <c:v>5976</c:v>
                </c:pt>
                <c:pt idx="5976">
                  <c:v>5977</c:v>
                </c:pt>
                <c:pt idx="5977">
                  <c:v>5978</c:v>
                </c:pt>
                <c:pt idx="5978">
                  <c:v>5979</c:v>
                </c:pt>
                <c:pt idx="5979">
                  <c:v>5980</c:v>
                </c:pt>
                <c:pt idx="5980">
                  <c:v>5981</c:v>
                </c:pt>
                <c:pt idx="5981">
                  <c:v>5982</c:v>
                </c:pt>
                <c:pt idx="5982">
                  <c:v>5983</c:v>
                </c:pt>
                <c:pt idx="5983">
                  <c:v>5984</c:v>
                </c:pt>
                <c:pt idx="5984">
                  <c:v>5985</c:v>
                </c:pt>
                <c:pt idx="5985">
                  <c:v>5986</c:v>
                </c:pt>
                <c:pt idx="5986">
                  <c:v>5987</c:v>
                </c:pt>
                <c:pt idx="5987">
                  <c:v>5988</c:v>
                </c:pt>
                <c:pt idx="5988">
                  <c:v>5989</c:v>
                </c:pt>
                <c:pt idx="5989">
                  <c:v>5990</c:v>
                </c:pt>
                <c:pt idx="5990">
                  <c:v>5991</c:v>
                </c:pt>
                <c:pt idx="5991">
                  <c:v>5992</c:v>
                </c:pt>
                <c:pt idx="5992">
                  <c:v>5993</c:v>
                </c:pt>
                <c:pt idx="5993">
                  <c:v>5994</c:v>
                </c:pt>
                <c:pt idx="5994">
                  <c:v>5995</c:v>
                </c:pt>
                <c:pt idx="5995">
                  <c:v>5996</c:v>
                </c:pt>
                <c:pt idx="5996">
                  <c:v>5997</c:v>
                </c:pt>
                <c:pt idx="5997">
                  <c:v>5998</c:v>
                </c:pt>
                <c:pt idx="5998">
                  <c:v>5999</c:v>
                </c:pt>
                <c:pt idx="5999">
                  <c:v>6000</c:v>
                </c:pt>
                <c:pt idx="6000">
                  <c:v>6001</c:v>
                </c:pt>
                <c:pt idx="6001">
                  <c:v>6002</c:v>
                </c:pt>
                <c:pt idx="6002">
                  <c:v>6003</c:v>
                </c:pt>
                <c:pt idx="6003">
                  <c:v>6004</c:v>
                </c:pt>
                <c:pt idx="6004">
                  <c:v>6005</c:v>
                </c:pt>
                <c:pt idx="6005">
                  <c:v>6006</c:v>
                </c:pt>
                <c:pt idx="6006">
                  <c:v>6007</c:v>
                </c:pt>
                <c:pt idx="6007">
                  <c:v>6008</c:v>
                </c:pt>
                <c:pt idx="6008">
                  <c:v>6009</c:v>
                </c:pt>
                <c:pt idx="6009">
                  <c:v>6010</c:v>
                </c:pt>
                <c:pt idx="6010">
                  <c:v>6011</c:v>
                </c:pt>
                <c:pt idx="6011">
                  <c:v>6012</c:v>
                </c:pt>
                <c:pt idx="6012">
                  <c:v>6013</c:v>
                </c:pt>
                <c:pt idx="6013">
                  <c:v>6014</c:v>
                </c:pt>
                <c:pt idx="6014">
                  <c:v>6015</c:v>
                </c:pt>
                <c:pt idx="6015">
                  <c:v>6016</c:v>
                </c:pt>
                <c:pt idx="6016">
                  <c:v>6017</c:v>
                </c:pt>
                <c:pt idx="6017">
                  <c:v>6018</c:v>
                </c:pt>
                <c:pt idx="6018">
                  <c:v>6019</c:v>
                </c:pt>
                <c:pt idx="6019">
                  <c:v>6020</c:v>
                </c:pt>
                <c:pt idx="6020">
                  <c:v>6021</c:v>
                </c:pt>
                <c:pt idx="6021">
                  <c:v>6022</c:v>
                </c:pt>
                <c:pt idx="6022">
                  <c:v>6023</c:v>
                </c:pt>
                <c:pt idx="6023">
                  <c:v>6024</c:v>
                </c:pt>
                <c:pt idx="6024">
                  <c:v>6025</c:v>
                </c:pt>
                <c:pt idx="6025">
                  <c:v>6026</c:v>
                </c:pt>
                <c:pt idx="6026">
                  <c:v>6027</c:v>
                </c:pt>
                <c:pt idx="6027">
                  <c:v>6028</c:v>
                </c:pt>
                <c:pt idx="6028">
                  <c:v>6029</c:v>
                </c:pt>
                <c:pt idx="6029">
                  <c:v>6030</c:v>
                </c:pt>
                <c:pt idx="6030">
                  <c:v>6031</c:v>
                </c:pt>
                <c:pt idx="6031">
                  <c:v>6032</c:v>
                </c:pt>
                <c:pt idx="6032">
                  <c:v>6033</c:v>
                </c:pt>
                <c:pt idx="6033">
                  <c:v>6034</c:v>
                </c:pt>
                <c:pt idx="6034">
                  <c:v>6035</c:v>
                </c:pt>
                <c:pt idx="6035">
                  <c:v>6036</c:v>
                </c:pt>
                <c:pt idx="6036">
                  <c:v>6037</c:v>
                </c:pt>
                <c:pt idx="6037">
                  <c:v>6038</c:v>
                </c:pt>
                <c:pt idx="6038">
                  <c:v>6039</c:v>
                </c:pt>
                <c:pt idx="6039">
                  <c:v>6040</c:v>
                </c:pt>
                <c:pt idx="6040">
                  <c:v>6041</c:v>
                </c:pt>
                <c:pt idx="6041">
                  <c:v>6042</c:v>
                </c:pt>
                <c:pt idx="6042">
                  <c:v>6043</c:v>
                </c:pt>
                <c:pt idx="6043">
                  <c:v>6044</c:v>
                </c:pt>
                <c:pt idx="6044">
                  <c:v>6045</c:v>
                </c:pt>
                <c:pt idx="6045">
                  <c:v>6046</c:v>
                </c:pt>
                <c:pt idx="6046">
                  <c:v>6047</c:v>
                </c:pt>
                <c:pt idx="6047">
                  <c:v>6048</c:v>
                </c:pt>
                <c:pt idx="6048">
                  <c:v>6049</c:v>
                </c:pt>
                <c:pt idx="6049">
                  <c:v>6050</c:v>
                </c:pt>
                <c:pt idx="6050">
                  <c:v>6051</c:v>
                </c:pt>
                <c:pt idx="6051">
                  <c:v>6052</c:v>
                </c:pt>
                <c:pt idx="6052">
                  <c:v>6053</c:v>
                </c:pt>
                <c:pt idx="6053">
                  <c:v>6054</c:v>
                </c:pt>
                <c:pt idx="6054">
                  <c:v>6055</c:v>
                </c:pt>
                <c:pt idx="6055">
                  <c:v>6056</c:v>
                </c:pt>
                <c:pt idx="6056">
                  <c:v>6057</c:v>
                </c:pt>
                <c:pt idx="6057">
                  <c:v>6058</c:v>
                </c:pt>
                <c:pt idx="6058">
                  <c:v>6059</c:v>
                </c:pt>
                <c:pt idx="6059">
                  <c:v>6060</c:v>
                </c:pt>
                <c:pt idx="6060">
                  <c:v>6061</c:v>
                </c:pt>
                <c:pt idx="6061">
                  <c:v>6062</c:v>
                </c:pt>
                <c:pt idx="6062">
                  <c:v>6063</c:v>
                </c:pt>
                <c:pt idx="6063">
                  <c:v>6064</c:v>
                </c:pt>
                <c:pt idx="6064">
                  <c:v>6065</c:v>
                </c:pt>
                <c:pt idx="6065">
                  <c:v>6066</c:v>
                </c:pt>
                <c:pt idx="6066">
                  <c:v>6067</c:v>
                </c:pt>
                <c:pt idx="6067">
                  <c:v>6068</c:v>
                </c:pt>
                <c:pt idx="6068">
                  <c:v>6069</c:v>
                </c:pt>
                <c:pt idx="6069">
                  <c:v>6070</c:v>
                </c:pt>
                <c:pt idx="6070">
                  <c:v>6071</c:v>
                </c:pt>
                <c:pt idx="6071">
                  <c:v>6072</c:v>
                </c:pt>
                <c:pt idx="6072">
                  <c:v>6073</c:v>
                </c:pt>
                <c:pt idx="6073">
                  <c:v>6074</c:v>
                </c:pt>
                <c:pt idx="6074">
                  <c:v>6075</c:v>
                </c:pt>
                <c:pt idx="6075">
                  <c:v>6076</c:v>
                </c:pt>
                <c:pt idx="6076">
                  <c:v>6077</c:v>
                </c:pt>
                <c:pt idx="6077">
                  <c:v>6078</c:v>
                </c:pt>
                <c:pt idx="6078">
                  <c:v>6079</c:v>
                </c:pt>
                <c:pt idx="6079">
                  <c:v>6080</c:v>
                </c:pt>
                <c:pt idx="6080">
                  <c:v>6081</c:v>
                </c:pt>
                <c:pt idx="6081">
                  <c:v>6082</c:v>
                </c:pt>
                <c:pt idx="6082">
                  <c:v>6083</c:v>
                </c:pt>
                <c:pt idx="6083">
                  <c:v>6084</c:v>
                </c:pt>
                <c:pt idx="6084">
                  <c:v>6085</c:v>
                </c:pt>
                <c:pt idx="6085">
                  <c:v>6086</c:v>
                </c:pt>
                <c:pt idx="6086">
                  <c:v>6087</c:v>
                </c:pt>
                <c:pt idx="6087">
                  <c:v>6088</c:v>
                </c:pt>
                <c:pt idx="6088">
                  <c:v>6089</c:v>
                </c:pt>
                <c:pt idx="6089">
                  <c:v>6090</c:v>
                </c:pt>
                <c:pt idx="6090">
                  <c:v>6091</c:v>
                </c:pt>
                <c:pt idx="6091">
                  <c:v>6092</c:v>
                </c:pt>
                <c:pt idx="6092">
                  <c:v>6093</c:v>
                </c:pt>
                <c:pt idx="6093">
                  <c:v>6094</c:v>
                </c:pt>
                <c:pt idx="6094">
                  <c:v>6095</c:v>
                </c:pt>
                <c:pt idx="6095">
                  <c:v>6096</c:v>
                </c:pt>
                <c:pt idx="6096">
                  <c:v>6097</c:v>
                </c:pt>
                <c:pt idx="6097">
                  <c:v>6098</c:v>
                </c:pt>
                <c:pt idx="6098">
                  <c:v>6099</c:v>
                </c:pt>
                <c:pt idx="6099">
                  <c:v>6100</c:v>
                </c:pt>
                <c:pt idx="6100">
                  <c:v>6101</c:v>
                </c:pt>
                <c:pt idx="6101">
                  <c:v>6102</c:v>
                </c:pt>
                <c:pt idx="6102">
                  <c:v>6103</c:v>
                </c:pt>
                <c:pt idx="6103">
                  <c:v>6104</c:v>
                </c:pt>
                <c:pt idx="6104">
                  <c:v>6105</c:v>
                </c:pt>
                <c:pt idx="6105">
                  <c:v>6106</c:v>
                </c:pt>
                <c:pt idx="6106">
                  <c:v>6107</c:v>
                </c:pt>
                <c:pt idx="6107">
                  <c:v>6108</c:v>
                </c:pt>
                <c:pt idx="6108">
                  <c:v>6109</c:v>
                </c:pt>
                <c:pt idx="6109">
                  <c:v>6110</c:v>
                </c:pt>
                <c:pt idx="6110">
                  <c:v>6111</c:v>
                </c:pt>
                <c:pt idx="6111">
                  <c:v>6112</c:v>
                </c:pt>
                <c:pt idx="6112">
                  <c:v>6113</c:v>
                </c:pt>
                <c:pt idx="6113">
                  <c:v>6114</c:v>
                </c:pt>
                <c:pt idx="6114">
                  <c:v>6115</c:v>
                </c:pt>
                <c:pt idx="6115">
                  <c:v>6116</c:v>
                </c:pt>
                <c:pt idx="6116">
                  <c:v>6117</c:v>
                </c:pt>
                <c:pt idx="6117">
                  <c:v>6118</c:v>
                </c:pt>
                <c:pt idx="6118">
                  <c:v>6119</c:v>
                </c:pt>
                <c:pt idx="6119">
                  <c:v>6120</c:v>
                </c:pt>
                <c:pt idx="6120">
                  <c:v>6121</c:v>
                </c:pt>
                <c:pt idx="6121">
                  <c:v>6122</c:v>
                </c:pt>
                <c:pt idx="6122">
                  <c:v>6123</c:v>
                </c:pt>
                <c:pt idx="6123">
                  <c:v>6124</c:v>
                </c:pt>
                <c:pt idx="6124">
                  <c:v>6125</c:v>
                </c:pt>
                <c:pt idx="6125">
                  <c:v>6126</c:v>
                </c:pt>
                <c:pt idx="6126">
                  <c:v>6127</c:v>
                </c:pt>
                <c:pt idx="6127">
                  <c:v>6128</c:v>
                </c:pt>
                <c:pt idx="6128">
                  <c:v>6129</c:v>
                </c:pt>
                <c:pt idx="6129">
                  <c:v>6130</c:v>
                </c:pt>
                <c:pt idx="6130">
                  <c:v>6131</c:v>
                </c:pt>
                <c:pt idx="6131">
                  <c:v>6132</c:v>
                </c:pt>
                <c:pt idx="6132">
                  <c:v>6133</c:v>
                </c:pt>
                <c:pt idx="6133">
                  <c:v>6134</c:v>
                </c:pt>
                <c:pt idx="6134">
                  <c:v>6135</c:v>
                </c:pt>
                <c:pt idx="6135">
                  <c:v>6136</c:v>
                </c:pt>
                <c:pt idx="6136">
                  <c:v>6137</c:v>
                </c:pt>
                <c:pt idx="6137">
                  <c:v>6138</c:v>
                </c:pt>
                <c:pt idx="6138">
                  <c:v>6139</c:v>
                </c:pt>
                <c:pt idx="6139">
                  <c:v>6140</c:v>
                </c:pt>
                <c:pt idx="6140">
                  <c:v>6141</c:v>
                </c:pt>
                <c:pt idx="6141">
                  <c:v>6142</c:v>
                </c:pt>
                <c:pt idx="6142">
                  <c:v>6143</c:v>
                </c:pt>
                <c:pt idx="6143">
                  <c:v>6144</c:v>
                </c:pt>
                <c:pt idx="6144">
                  <c:v>6145</c:v>
                </c:pt>
                <c:pt idx="6145">
                  <c:v>6146</c:v>
                </c:pt>
                <c:pt idx="6146">
                  <c:v>6147</c:v>
                </c:pt>
                <c:pt idx="6147">
                  <c:v>6148</c:v>
                </c:pt>
                <c:pt idx="6148">
                  <c:v>6149</c:v>
                </c:pt>
                <c:pt idx="6149">
                  <c:v>6150</c:v>
                </c:pt>
                <c:pt idx="6150">
                  <c:v>6151</c:v>
                </c:pt>
                <c:pt idx="6151">
                  <c:v>6152</c:v>
                </c:pt>
                <c:pt idx="6152">
                  <c:v>6153</c:v>
                </c:pt>
                <c:pt idx="6153">
                  <c:v>6154</c:v>
                </c:pt>
                <c:pt idx="6154">
                  <c:v>6155</c:v>
                </c:pt>
                <c:pt idx="6155">
                  <c:v>6156</c:v>
                </c:pt>
                <c:pt idx="6156">
                  <c:v>6157</c:v>
                </c:pt>
                <c:pt idx="6157">
                  <c:v>6158</c:v>
                </c:pt>
                <c:pt idx="6158">
                  <c:v>6159</c:v>
                </c:pt>
                <c:pt idx="6159">
                  <c:v>6160</c:v>
                </c:pt>
                <c:pt idx="6160">
                  <c:v>6161</c:v>
                </c:pt>
                <c:pt idx="6161">
                  <c:v>6162</c:v>
                </c:pt>
                <c:pt idx="6162">
                  <c:v>6163</c:v>
                </c:pt>
                <c:pt idx="6163">
                  <c:v>6164</c:v>
                </c:pt>
                <c:pt idx="6164">
                  <c:v>6165</c:v>
                </c:pt>
                <c:pt idx="6165">
                  <c:v>6166</c:v>
                </c:pt>
                <c:pt idx="6166">
                  <c:v>6167</c:v>
                </c:pt>
                <c:pt idx="6167">
                  <c:v>6168</c:v>
                </c:pt>
                <c:pt idx="6168">
                  <c:v>6169</c:v>
                </c:pt>
                <c:pt idx="6169">
                  <c:v>6170</c:v>
                </c:pt>
                <c:pt idx="6170">
                  <c:v>6171</c:v>
                </c:pt>
                <c:pt idx="6171">
                  <c:v>6172</c:v>
                </c:pt>
                <c:pt idx="6172">
                  <c:v>6173</c:v>
                </c:pt>
                <c:pt idx="6173">
                  <c:v>6174</c:v>
                </c:pt>
                <c:pt idx="6174">
                  <c:v>6175</c:v>
                </c:pt>
                <c:pt idx="6175">
                  <c:v>6176</c:v>
                </c:pt>
                <c:pt idx="6176">
                  <c:v>6177</c:v>
                </c:pt>
                <c:pt idx="6177">
                  <c:v>6178</c:v>
                </c:pt>
                <c:pt idx="6178">
                  <c:v>6179</c:v>
                </c:pt>
                <c:pt idx="6179">
                  <c:v>6180</c:v>
                </c:pt>
                <c:pt idx="6180">
                  <c:v>6181</c:v>
                </c:pt>
                <c:pt idx="6181">
                  <c:v>6182</c:v>
                </c:pt>
                <c:pt idx="6182">
                  <c:v>6183</c:v>
                </c:pt>
                <c:pt idx="6183">
                  <c:v>6184</c:v>
                </c:pt>
                <c:pt idx="6184">
                  <c:v>6185</c:v>
                </c:pt>
                <c:pt idx="6185">
                  <c:v>6186</c:v>
                </c:pt>
                <c:pt idx="6186">
                  <c:v>6187</c:v>
                </c:pt>
                <c:pt idx="6187">
                  <c:v>6188</c:v>
                </c:pt>
                <c:pt idx="6188">
                  <c:v>6189</c:v>
                </c:pt>
                <c:pt idx="6189">
                  <c:v>6190</c:v>
                </c:pt>
                <c:pt idx="6190">
                  <c:v>6191</c:v>
                </c:pt>
                <c:pt idx="6191">
                  <c:v>6192</c:v>
                </c:pt>
                <c:pt idx="6192">
                  <c:v>6193</c:v>
                </c:pt>
                <c:pt idx="6193">
                  <c:v>6194</c:v>
                </c:pt>
                <c:pt idx="6194">
                  <c:v>6195</c:v>
                </c:pt>
                <c:pt idx="6195">
                  <c:v>6196</c:v>
                </c:pt>
                <c:pt idx="6196">
                  <c:v>6197</c:v>
                </c:pt>
                <c:pt idx="6197">
                  <c:v>6198</c:v>
                </c:pt>
                <c:pt idx="6198">
                  <c:v>6199</c:v>
                </c:pt>
                <c:pt idx="6199">
                  <c:v>6200</c:v>
                </c:pt>
                <c:pt idx="6200">
                  <c:v>6201</c:v>
                </c:pt>
                <c:pt idx="6201">
                  <c:v>6202</c:v>
                </c:pt>
                <c:pt idx="6202">
                  <c:v>6203</c:v>
                </c:pt>
                <c:pt idx="6203">
                  <c:v>6204</c:v>
                </c:pt>
                <c:pt idx="6204">
                  <c:v>6205</c:v>
                </c:pt>
                <c:pt idx="6205">
                  <c:v>6206</c:v>
                </c:pt>
                <c:pt idx="6206">
                  <c:v>6207</c:v>
                </c:pt>
                <c:pt idx="6207">
                  <c:v>6208</c:v>
                </c:pt>
                <c:pt idx="6208">
                  <c:v>6209</c:v>
                </c:pt>
                <c:pt idx="6209">
                  <c:v>6210</c:v>
                </c:pt>
                <c:pt idx="6210">
                  <c:v>6211</c:v>
                </c:pt>
                <c:pt idx="6211">
                  <c:v>6212</c:v>
                </c:pt>
                <c:pt idx="6212">
                  <c:v>6213</c:v>
                </c:pt>
                <c:pt idx="6213">
                  <c:v>6214</c:v>
                </c:pt>
                <c:pt idx="6214">
                  <c:v>6215</c:v>
                </c:pt>
                <c:pt idx="6215">
                  <c:v>6216</c:v>
                </c:pt>
                <c:pt idx="6216">
                  <c:v>6217</c:v>
                </c:pt>
                <c:pt idx="6217">
                  <c:v>6218</c:v>
                </c:pt>
                <c:pt idx="6218">
                  <c:v>6219</c:v>
                </c:pt>
                <c:pt idx="6219">
                  <c:v>6220</c:v>
                </c:pt>
                <c:pt idx="6220">
                  <c:v>6221</c:v>
                </c:pt>
                <c:pt idx="6221">
                  <c:v>6222</c:v>
                </c:pt>
                <c:pt idx="6222">
                  <c:v>6223</c:v>
                </c:pt>
                <c:pt idx="6223">
                  <c:v>6224</c:v>
                </c:pt>
                <c:pt idx="6224">
                  <c:v>6225</c:v>
                </c:pt>
                <c:pt idx="6225">
                  <c:v>6226</c:v>
                </c:pt>
                <c:pt idx="6226">
                  <c:v>6227</c:v>
                </c:pt>
                <c:pt idx="6227">
                  <c:v>6228</c:v>
                </c:pt>
                <c:pt idx="6228">
                  <c:v>6229</c:v>
                </c:pt>
                <c:pt idx="6229">
                  <c:v>6230</c:v>
                </c:pt>
                <c:pt idx="6230">
                  <c:v>6231</c:v>
                </c:pt>
                <c:pt idx="6231">
                  <c:v>6232</c:v>
                </c:pt>
                <c:pt idx="6232">
                  <c:v>6233</c:v>
                </c:pt>
                <c:pt idx="6233">
                  <c:v>6234</c:v>
                </c:pt>
                <c:pt idx="6234">
                  <c:v>6235</c:v>
                </c:pt>
                <c:pt idx="6235">
                  <c:v>6236</c:v>
                </c:pt>
                <c:pt idx="6236">
                  <c:v>6237</c:v>
                </c:pt>
                <c:pt idx="6237">
                  <c:v>6238</c:v>
                </c:pt>
                <c:pt idx="6238">
                  <c:v>6239</c:v>
                </c:pt>
                <c:pt idx="6239">
                  <c:v>6240</c:v>
                </c:pt>
                <c:pt idx="6240">
                  <c:v>6241</c:v>
                </c:pt>
                <c:pt idx="6241">
                  <c:v>6242</c:v>
                </c:pt>
                <c:pt idx="6242">
                  <c:v>6243</c:v>
                </c:pt>
                <c:pt idx="6243">
                  <c:v>6244</c:v>
                </c:pt>
                <c:pt idx="6244">
                  <c:v>6245</c:v>
                </c:pt>
                <c:pt idx="6245">
                  <c:v>6246</c:v>
                </c:pt>
                <c:pt idx="6246">
                  <c:v>6247</c:v>
                </c:pt>
                <c:pt idx="6247">
                  <c:v>6248</c:v>
                </c:pt>
                <c:pt idx="6248">
                  <c:v>6249</c:v>
                </c:pt>
                <c:pt idx="6249">
                  <c:v>6250</c:v>
                </c:pt>
                <c:pt idx="6250">
                  <c:v>6251</c:v>
                </c:pt>
                <c:pt idx="6251">
                  <c:v>6252</c:v>
                </c:pt>
                <c:pt idx="6252">
                  <c:v>6253</c:v>
                </c:pt>
                <c:pt idx="6253">
                  <c:v>6254</c:v>
                </c:pt>
                <c:pt idx="6254">
                  <c:v>6255</c:v>
                </c:pt>
                <c:pt idx="6255">
                  <c:v>6256</c:v>
                </c:pt>
                <c:pt idx="6256">
                  <c:v>6257</c:v>
                </c:pt>
                <c:pt idx="6257">
                  <c:v>6258</c:v>
                </c:pt>
                <c:pt idx="6258">
                  <c:v>6259</c:v>
                </c:pt>
                <c:pt idx="6259">
                  <c:v>6260</c:v>
                </c:pt>
                <c:pt idx="6260">
                  <c:v>6261</c:v>
                </c:pt>
                <c:pt idx="6261">
                  <c:v>6262</c:v>
                </c:pt>
                <c:pt idx="6262">
                  <c:v>6263</c:v>
                </c:pt>
                <c:pt idx="6263">
                  <c:v>6264</c:v>
                </c:pt>
                <c:pt idx="6264">
                  <c:v>6265</c:v>
                </c:pt>
                <c:pt idx="6265">
                  <c:v>6266</c:v>
                </c:pt>
                <c:pt idx="6266">
                  <c:v>6267</c:v>
                </c:pt>
                <c:pt idx="6267">
                  <c:v>6268</c:v>
                </c:pt>
                <c:pt idx="6268">
                  <c:v>6269</c:v>
                </c:pt>
                <c:pt idx="6269">
                  <c:v>6270</c:v>
                </c:pt>
                <c:pt idx="6270">
                  <c:v>6271</c:v>
                </c:pt>
                <c:pt idx="6271">
                  <c:v>6272</c:v>
                </c:pt>
                <c:pt idx="6272">
                  <c:v>6273</c:v>
                </c:pt>
                <c:pt idx="6273">
                  <c:v>6274</c:v>
                </c:pt>
                <c:pt idx="6274">
                  <c:v>6275</c:v>
                </c:pt>
                <c:pt idx="6275">
                  <c:v>6276</c:v>
                </c:pt>
                <c:pt idx="6276">
                  <c:v>6277</c:v>
                </c:pt>
                <c:pt idx="6277">
                  <c:v>6278</c:v>
                </c:pt>
                <c:pt idx="6278">
                  <c:v>6279</c:v>
                </c:pt>
                <c:pt idx="6279">
                  <c:v>6280</c:v>
                </c:pt>
                <c:pt idx="6280">
                  <c:v>6281</c:v>
                </c:pt>
                <c:pt idx="6281">
                  <c:v>6282</c:v>
                </c:pt>
                <c:pt idx="6282">
                  <c:v>6283</c:v>
                </c:pt>
                <c:pt idx="6283">
                  <c:v>6284</c:v>
                </c:pt>
                <c:pt idx="6284">
                  <c:v>6285</c:v>
                </c:pt>
                <c:pt idx="6285">
                  <c:v>6286</c:v>
                </c:pt>
                <c:pt idx="6286">
                  <c:v>6287</c:v>
                </c:pt>
                <c:pt idx="6287">
                  <c:v>6288</c:v>
                </c:pt>
                <c:pt idx="6288">
                  <c:v>6289</c:v>
                </c:pt>
                <c:pt idx="6289">
                  <c:v>6290</c:v>
                </c:pt>
                <c:pt idx="6290">
                  <c:v>6291</c:v>
                </c:pt>
                <c:pt idx="6291">
                  <c:v>6292</c:v>
                </c:pt>
                <c:pt idx="6292">
                  <c:v>6293</c:v>
                </c:pt>
                <c:pt idx="6293">
                  <c:v>6294</c:v>
                </c:pt>
                <c:pt idx="6294">
                  <c:v>6295</c:v>
                </c:pt>
                <c:pt idx="6295">
                  <c:v>6296</c:v>
                </c:pt>
                <c:pt idx="6296">
                  <c:v>6297</c:v>
                </c:pt>
                <c:pt idx="6297">
                  <c:v>6298</c:v>
                </c:pt>
                <c:pt idx="6298">
                  <c:v>6299</c:v>
                </c:pt>
                <c:pt idx="6299">
                  <c:v>6300</c:v>
                </c:pt>
                <c:pt idx="6300">
                  <c:v>6301</c:v>
                </c:pt>
                <c:pt idx="6301">
                  <c:v>6302</c:v>
                </c:pt>
                <c:pt idx="6302">
                  <c:v>6303</c:v>
                </c:pt>
                <c:pt idx="6303">
                  <c:v>6304</c:v>
                </c:pt>
                <c:pt idx="6304">
                  <c:v>6305</c:v>
                </c:pt>
                <c:pt idx="6305">
                  <c:v>6306</c:v>
                </c:pt>
                <c:pt idx="6306">
                  <c:v>6307</c:v>
                </c:pt>
                <c:pt idx="6307">
                  <c:v>6308</c:v>
                </c:pt>
                <c:pt idx="6308">
                  <c:v>6309</c:v>
                </c:pt>
                <c:pt idx="6309">
                  <c:v>6310</c:v>
                </c:pt>
                <c:pt idx="6310">
                  <c:v>6311</c:v>
                </c:pt>
                <c:pt idx="6311">
                  <c:v>6312</c:v>
                </c:pt>
                <c:pt idx="6312">
                  <c:v>6313</c:v>
                </c:pt>
                <c:pt idx="6313">
                  <c:v>6314</c:v>
                </c:pt>
                <c:pt idx="6314">
                  <c:v>6315</c:v>
                </c:pt>
                <c:pt idx="6315">
                  <c:v>6316</c:v>
                </c:pt>
                <c:pt idx="6316">
                  <c:v>6317</c:v>
                </c:pt>
                <c:pt idx="6317">
                  <c:v>6318</c:v>
                </c:pt>
                <c:pt idx="6318">
                  <c:v>6319</c:v>
                </c:pt>
                <c:pt idx="6319">
                  <c:v>6320</c:v>
                </c:pt>
                <c:pt idx="6320">
                  <c:v>6321</c:v>
                </c:pt>
                <c:pt idx="6321">
                  <c:v>6322</c:v>
                </c:pt>
                <c:pt idx="6322">
                  <c:v>6323</c:v>
                </c:pt>
                <c:pt idx="6323">
                  <c:v>6324</c:v>
                </c:pt>
                <c:pt idx="6324">
                  <c:v>6325</c:v>
                </c:pt>
                <c:pt idx="6325">
                  <c:v>6326</c:v>
                </c:pt>
                <c:pt idx="6326">
                  <c:v>6327</c:v>
                </c:pt>
                <c:pt idx="6327">
                  <c:v>6328</c:v>
                </c:pt>
                <c:pt idx="6328">
                  <c:v>6329</c:v>
                </c:pt>
                <c:pt idx="6329">
                  <c:v>6330</c:v>
                </c:pt>
                <c:pt idx="6330">
                  <c:v>6331</c:v>
                </c:pt>
                <c:pt idx="6331">
                  <c:v>6332</c:v>
                </c:pt>
                <c:pt idx="6332">
                  <c:v>6333</c:v>
                </c:pt>
                <c:pt idx="6333">
                  <c:v>6334</c:v>
                </c:pt>
                <c:pt idx="6334">
                  <c:v>6335</c:v>
                </c:pt>
                <c:pt idx="6335">
                  <c:v>6336</c:v>
                </c:pt>
                <c:pt idx="6336">
                  <c:v>6337</c:v>
                </c:pt>
                <c:pt idx="6337">
                  <c:v>6338</c:v>
                </c:pt>
                <c:pt idx="6338">
                  <c:v>6339</c:v>
                </c:pt>
                <c:pt idx="6339">
                  <c:v>6340</c:v>
                </c:pt>
                <c:pt idx="6340">
                  <c:v>6341</c:v>
                </c:pt>
                <c:pt idx="6341">
                  <c:v>6342</c:v>
                </c:pt>
                <c:pt idx="6342">
                  <c:v>6343</c:v>
                </c:pt>
                <c:pt idx="6343">
                  <c:v>6344</c:v>
                </c:pt>
                <c:pt idx="6344">
                  <c:v>6345</c:v>
                </c:pt>
                <c:pt idx="6345">
                  <c:v>6346</c:v>
                </c:pt>
                <c:pt idx="6346">
                  <c:v>6347</c:v>
                </c:pt>
                <c:pt idx="6347">
                  <c:v>6348</c:v>
                </c:pt>
                <c:pt idx="6348">
                  <c:v>6349</c:v>
                </c:pt>
                <c:pt idx="6349">
                  <c:v>6350</c:v>
                </c:pt>
                <c:pt idx="6350">
                  <c:v>6351</c:v>
                </c:pt>
                <c:pt idx="6351">
                  <c:v>6352</c:v>
                </c:pt>
                <c:pt idx="6352">
                  <c:v>6353</c:v>
                </c:pt>
                <c:pt idx="6353">
                  <c:v>6354</c:v>
                </c:pt>
                <c:pt idx="6354">
                  <c:v>6355</c:v>
                </c:pt>
                <c:pt idx="6355">
                  <c:v>6356</c:v>
                </c:pt>
                <c:pt idx="6356">
                  <c:v>6357</c:v>
                </c:pt>
                <c:pt idx="6357">
                  <c:v>6358</c:v>
                </c:pt>
                <c:pt idx="6358">
                  <c:v>6359</c:v>
                </c:pt>
                <c:pt idx="6359">
                  <c:v>6360</c:v>
                </c:pt>
                <c:pt idx="6360">
                  <c:v>6361</c:v>
                </c:pt>
                <c:pt idx="6361">
                  <c:v>6362</c:v>
                </c:pt>
                <c:pt idx="6362">
                  <c:v>6363</c:v>
                </c:pt>
                <c:pt idx="6363">
                  <c:v>6364</c:v>
                </c:pt>
                <c:pt idx="6364">
                  <c:v>6365</c:v>
                </c:pt>
                <c:pt idx="6365">
                  <c:v>6366</c:v>
                </c:pt>
                <c:pt idx="6366">
                  <c:v>6367</c:v>
                </c:pt>
                <c:pt idx="6367">
                  <c:v>6368</c:v>
                </c:pt>
                <c:pt idx="6368">
                  <c:v>6369</c:v>
                </c:pt>
                <c:pt idx="6369">
                  <c:v>6370</c:v>
                </c:pt>
                <c:pt idx="6370">
                  <c:v>6371</c:v>
                </c:pt>
                <c:pt idx="6371">
                  <c:v>6372</c:v>
                </c:pt>
                <c:pt idx="6372">
                  <c:v>6373</c:v>
                </c:pt>
                <c:pt idx="6373">
                  <c:v>6374</c:v>
                </c:pt>
                <c:pt idx="6374">
                  <c:v>6375</c:v>
                </c:pt>
                <c:pt idx="6375">
                  <c:v>6376</c:v>
                </c:pt>
                <c:pt idx="6376">
                  <c:v>6377</c:v>
                </c:pt>
                <c:pt idx="6377">
                  <c:v>6378</c:v>
                </c:pt>
                <c:pt idx="6378">
                  <c:v>6379</c:v>
                </c:pt>
                <c:pt idx="6379">
                  <c:v>6380</c:v>
                </c:pt>
                <c:pt idx="6380">
                  <c:v>6381</c:v>
                </c:pt>
                <c:pt idx="6381">
                  <c:v>6382</c:v>
                </c:pt>
                <c:pt idx="6382">
                  <c:v>6383</c:v>
                </c:pt>
                <c:pt idx="6383">
                  <c:v>6384</c:v>
                </c:pt>
                <c:pt idx="6384">
                  <c:v>6385</c:v>
                </c:pt>
                <c:pt idx="6385">
                  <c:v>6386</c:v>
                </c:pt>
                <c:pt idx="6386">
                  <c:v>6387</c:v>
                </c:pt>
                <c:pt idx="6387">
                  <c:v>6388</c:v>
                </c:pt>
                <c:pt idx="6388">
                  <c:v>6389</c:v>
                </c:pt>
                <c:pt idx="6389">
                  <c:v>6390</c:v>
                </c:pt>
                <c:pt idx="6390">
                  <c:v>6391</c:v>
                </c:pt>
                <c:pt idx="6391">
                  <c:v>6392</c:v>
                </c:pt>
                <c:pt idx="6392">
                  <c:v>6393</c:v>
                </c:pt>
                <c:pt idx="6393">
                  <c:v>6394</c:v>
                </c:pt>
                <c:pt idx="6394">
                  <c:v>6395</c:v>
                </c:pt>
                <c:pt idx="6395">
                  <c:v>6396</c:v>
                </c:pt>
                <c:pt idx="6396">
                  <c:v>6397</c:v>
                </c:pt>
                <c:pt idx="6397">
                  <c:v>6398</c:v>
                </c:pt>
                <c:pt idx="6398">
                  <c:v>6399</c:v>
                </c:pt>
                <c:pt idx="6399">
                  <c:v>6400</c:v>
                </c:pt>
                <c:pt idx="6400">
                  <c:v>6401</c:v>
                </c:pt>
                <c:pt idx="6401">
                  <c:v>6402</c:v>
                </c:pt>
                <c:pt idx="6402">
                  <c:v>6403</c:v>
                </c:pt>
                <c:pt idx="6403">
                  <c:v>6404</c:v>
                </c:pt>
                <c:pt idx="6404">
                  <c:v>6405</c:v>
                </c:pt>
                <c:pt idx="6405">
                  <c:v>6406</c:v>
                </c:pt>
                <c:pt idx="6406">
                  <c:v>6407</c:v>
                </c:pt>
                <c:pt idx="6407">
                  <c:v>6408</c:v>
                </c:pt>
                <c:pt idx="6408">
                  <c:v>6409</c:v>
                </c:pt>
                <c:pt idx="6409">
                  <c:v>6410</c:v>
                </c:pt>
                <c:pt idx="6410">
                  <c:v>6411</c:v>
                </c:pt>
                <c:pt idx="6411">
                  <c:v>6412</c:v>
                </c:pt>
                <c:pt idx="6412">
                  <c:v>6413</c:v>
                </c:pt>
                <c:pt idx="6413">
                  <c:v>6414</c:v>
                </c:pt>
                <c:pt idx="6414">
                  <c:v>6415</c:v>
                </c:pt>
                <c:pt idx="6415">
                  <c:v>6416</c:v>
                </c:pt>
                <c:pt idx="6416">
                  <c:v>6417</c:v>
                </c:pt>
                <c:pt idx="6417">
                  <c:v>6418</c:v>
                </c:pt>
                <c:pt idx="6418">
                  <c:v>6419</c:v>
                </c:pt>
                <c:pt idx="6419">
                  <c:v>6420</c:v>
                </c:pt>
                <c:pt idx="6420">
                  <c:v>6421</c:v>
                </c:pt>
                <c:pt idx="6421">
                  <c:v>6422</c:v>
                </c:pt>
                <c:pt idx="6422">
                  <c:v>6423</c:v>
                </c:pt>
                <c:pt idx="6423">
                  <c:v>6424</c:v>
                </c:pt>
                <c:pt idx="6424">
                  <c:v>6425</c:v>
                </c:pt>
                <c:pt idx="6425">
                  <c:v>6426</c:v>
                </c:pt>
                <c:pt idx="6426">
                  <c:v>6427</c:v>
                </c:pt>
                <c:pt idx="6427">
                  <c:v>6428</c:v>
                </c:pt>
                <c:pt idx="6428">
                  <c:v>6429</c:v>
                </c:pt>
                <c:pt idx="6429">
                  <c:v>6430</c:v>
                </c:pt>
                <c:pt idx="6430">
                  <c:v>6431</c:v>
                </c:pt>
                <c:pt idx="6431">
                  <c:v>6432</c:v>
                </c:pt>
                <c:pt idx="6432">
                  <c:v>6433</c:v>
                </c:pt>
                <c:pt idx="6433">
                  <c:v>6434</c:v>
                </c:pt>
                <c:pt idx="6434">
                  <c:v>6435</c:v>
                </c:pt>
                <c:pt idx="6435">
                  <c:v>6436</c:v>
                </c:pt>
                <c:pt idx="6436">
                  <c:v>6437</c:v>
                </c:pt>
                <c:pt idx="6437">
                  <c:v>6438</c:v>
                </c:pt>
                <c:pt idx="6438">
                  <c:v>6439</c:v>
                </c:pt>
                <c:pt idx="6439">
                  <c:v>6440</c:v>
                </c:pt>
                <c:pt idx="6440">
                  <c:v>6441</c:v>
                </c:pt>
                <c:pt idx="6441">
                  <c:v>6442</c:v>
                </c:pt>
                <c:pt idx="6442">
                  <c:v>6443</c:v>
                </c:pt>
                <c:pt idx="6443">
                  <c:v>6444</c:v>
                </c:pt>
                <c:pt idx="6444">
                  <c:v>6445</c:v>
                </c:pt>
                <c:pt idx="6445">
                  <c:v>6446</c:v>
                </c:pt>
                <c:pt idx="6446">
                  <c:v>6447</c:v>
                </c:pt>
                <c:pt idx="6447">
                  <c:v>6448</c:v>
                </c:pt>
                <c:pt idx="6448">
                  <c:v>6449</c:v>
                </c:pt>
                <c:pt idx="6449">
                  <c:v>6450</c:v>
                </c:pt>
                <c:pt idx="6450">
                  <c:v>6451</c:v>
                </c:pt>
                <c:pt idx="6451">
                  <c:v>6452</c:v>
                </c:pt>
                <c:pt idx="6452">
                  <c:v>6453</c:v>
                </c:pt>
                <c:pt idx="6453">
                  <c:v>6454</c:v>
                </c:pt>
                <c:pt idx="6454">
                  <c:v>6455</c:v>
                </c:pt>
                <c:pt idx="6455">
                  <c:v>6456</c:v>
                </c:pt>
                <c:pt idx="6456">
                  <c:v>6457</c:v>
                </c:pt>
                <c:pt idx="6457">
                  <c:v>6458</c:v>
                </c:pt>
                <c:pt idx="6458">
                  <c:v>6459</c:v>
                </c:pt>
                <c:pt idx="6459">
                  <c:v>6460</c:v>
                </c:pt>
                <c:pt idx="6460">
                  <c:v>6461</c:v>
                </c:pt>
                <c:pt idx="6461">
                  <c:v>6462</c:v>
                </c:pt>
                <c:pt idx="6462">
                  <c:v>6463</c:v>
                </c:pt>
                <c:pt idx="6463">
                  <c:v>6464</c:v>
                </c:pt>
                <c:pt idx="6464">
                  <c:v>6465</c:v>
                </c:pt>
                <c:pt idx="6465">
                  <c:v>6466</c:v>
                </c:pt>
                <c:pt idx="6466">
                  <c:v>6467</c:v>
                </c:pt>
                <c:pt idx="6467">
                  <c:v>6468</c:v>
                </c:pt>
                <c:pt idx="6468">
                  <c:v>6469</c:v>
                </c:pt>
                <c:pt idx="6469">
                  <c:v>6470</c:v>
                </c:pt>
                <c:pt idx="6470">
                  <c:v>6471</c:v>
                </c:pt>
                <c:pt idx="6471">
                  <c:v>6472</c:v>
                </c:pt>
                <c:pt idx="6472">
                  <c:v>6473</c:v>
                </c:pt>
                <c:pt idx="6473">
                  <c:v>6474</c:v>
                </c:pt>
                <c:pt idx="6474">
                  <c:v>6475</c:v>
                </c:pt>
                <c:pt idx="6475">
                  <c:v>6476</c:v>
                </c:pt>
                <c:pt idx="6476">
                  <c:v>6477</c:v>
                </c:pt>
                <c:pt idx="6477">
                  <c:v>6478</c:v>
                </c:pt>
                <c:pt idx="6478">
                  <c:v>6479</c:v>
                </c:pt>
                <c:pt idx="6479">
                  <c:v>6480</c:v>
                </c:pt>
                <c:pt idx="6480">
                  <c:v>6481</c:v>
                </c:pt>
                <c:pt idx="6481">
                  <c:v>6482</c:v>
                </c:pt>
                <c:pt idx="6482">
                  <c:v>6483</c:v>
                </c:pt>
                <c:pt idx="6483">
                  <c:v>6484</c:v>
                </c:pt>
                <c:pt idx="6484">
                  <c:v>6485</c:v>
                </c:pt>
                <c:pt idx="6485">
                  <c:v>6486</c:v>
                </c:pt>
                <c:pt idx="6486">
                  <c:v>6487</c:v>
                </c:pt>
                <c:pt idx="6487">
                  <c:v>6488</c:v>
                </c:pt>
                <c:pt idx="6488">
                  <c:v>6489</c:v>
                </c:pt>
                <c:pt idx="6489">
                  <c:v>6490</c:v>
                </c:pt>
                <c:pt idx="6490">
                  <c:v>6491</c:v>
                </c:pt>
                <c:pt idx="6491">
                  <c:v>6492</c:v>
                </c:pt>
                <c:pt idx="6492">
                  <c:v>6493</c:v>
                </c:pt>
                <c:pt idx="6493">
                  <c:v>6494</c:v>
                </c:pt>
                <c:pt idx="6494">
                  <c:v>6495</c:v>
                </c:pt>
                <c:pt idx="6495">
                  <c:v>6496</c:v>
                </c:pt>
                <c:pt idx="6496">
                  <c:v>6497</c:v>
                </c:pt>
                <c:pt idx="6497">
                  <c:v>6498</c:v>
                </c:pt>
                <c:pt idx="6498">
                  <c:v>6499</c:v>
                </c:pt>
                <c:pt idx="6499">
                  <c:v>6500</c:v>
                </c:pt>
                <c:pt idx="6500">
                  <c:v>6501</c:v>
                </c:pt>
                <c:pt idx="6501">
                  <c:v>6502</c:v>
                </c:pt>
                <c:pt idx="6502">
                  <c:v>6503</c:v>
                </c:pt>
                <c:pt idx="6503">
                  <c:v>6504</c:v>
                </c:pt>
                <c:pt idx="6504">
                  <c:v>6505</c:v>
                </c:pt>
                <c:pt idx="6505">
                  <c:v>6506</c:v>
                </c:pt>
                <c:pt idx="6506">
                  <c:v>6507</c:v>
                </c:pt>
                <c:pt idx="6507">
                  <c:v>6508</c:v>
                </c:pt>
                <c:pt idx="6508">
                  <c:v>6509</c:v>
                </c:pt>
                <c:pt idx="6509">
                  <c:v>6510</c:v>
                </c:pt>
                <c:pt idx="6510">
                  <c:v>6511</c:v>
                </c:pt>
                <c:pt idx="6511">
                  <c:v>6512</c:v>
                </c:pt>
                <c:pt idx="6512">
                  <c:v>6513</c:v>
                </c:pt>
                <c:pt idx="6513">
                  <c:v>6514</c:v>
                </c:pt>
                <c:pt idx="6514">
                  <c:v>6515</c:v>
                </c:pt>
                <c:pt idx="6515">
                  <c:v>6516</c:v>
                </c:pt>
                <c:pt idx="6516">
                  <c:v>6517</c:v>
                </c:pt>
                <c:pt idx="6517">
                  <c:v>6518</c:v>
                </c:pt>
                <c:pt idx="6518">
                  <c:v>6519</c:v>
                </c:pt>
                <c:pt idx="6519">
                  <c:v>6520</c:v>
                </c:pt>
                <c:pt idx="6520">
                  <c:v>6521</c:v>
                </c:pt>
                <c:pt idx="6521">
                  <c:v>6522</c:v>
                </c:pt>
                <c:pt idx="6522">
                  <c:v>6523</c:v>
                </c:pt>
                <c:pt idx="6523">
                  <c:v>6524</c:v>
                </c:pt>
                <c:pt idx="6524">
                  <c:v>6525</c:v>
                </c:pt>
                <c:pt idx="6525">
                  <c:v>6526</c:v>
                </c:pt>
                <c:pt idx="6526">
                  <c:v>6527</c:v>
                </c:pt>
                <c:pt idx="6527">
                  <c:v>6528</c:v>
                </c:pt>
                <c:pt idx="6528">
                  <c:v>6529</c:v>
                </c:pt>
                <c:pt idx="6529">
                  <c:v>6530</c:v>
                </c:pt>
                <c:pt idx="6530">
                  <c:v>6531</c:v>
                </c:pt>
                <c:pt idx="6531">
                  <c:v>6532</c:v>
                </c:pt>
                <c:pt idx="6532">
                  <c:v>6533</c:v>
                </c:pt>
                <c:pt idx="6533">
                  <c:v>6534</c:v>
                </c:pt>
                <c:pt idx="6534">
                  <c:v>6535</c:v>
                </c:pt>
                <c:pt idx="6535">
                  <c:v>6536</c:v>
                </c:pt>
                <c:pt idx="6536">
                  <c:v>6537</c:v>
                </c:pt>
                <c:pt idx="6537">
                  <c:v>6538</c:v>
                </c:pt>
                <c:pt idx="6538">
                  <c:v>6539</c:v>
                </c:pt>
                <c:pt idx="6539">
                  <c:v>6540</c:v>
                </c:pt>
                <c:pt idx="6540">
                  <c:v>6541</c:v>
                </c:pt>
                <c:pt idx="6541">
                  <c:v>6542</c:v>
                </c:pt>
                <c:pt idx="6542">
                  <c:v>6543</c:v>
                </c:pt>
                <c:pt idx="6543">
                  <c:v>6544</c:v>
                </c:pt>
                <c:pt idx="6544">
                  <c:v>6545</c:v>
                </c:pt>
                <c:pt idx="6545">
                  <c:v>6546</c:v>
                </c:pt>
                <c:pt idx="6546">
                  <c:v>6547</c:v>
                </c:pt>
                <c:pt idx="6547">
                  <c:v>6548</c:v>
                </c:pt>
                <c:pt idx="6548">
                  <c:v>6549</c:v>
                </c:pt>
                <c:pt idx="6549">
                  <c:v>6550</c:v>
                </c:pt>
                <c:pt idx="6550">
                  <c:v>6551</c:v>
                </c:pt>
                <c:pt idx="6551">
                  <c:v>6552</c:v>
                </c:pt>
                <c:pt idx="6552">
                  <c:v>6553</c:v>
                </c:pt>
                <c:pt idx="6553">
                  <c:v>6554</c:v>
                </c:pt>
                <c:pt idx="6554">
                  <c:v>6555</c:v>
                </c:pt>
                <c:pt idx="6555">
                  <c:v>6556</c:v>
                </c:pt>
                <c:pt idx="6556">
                  <c:v>6557</c:v>
                </c:pt>
                <c:pt idx="6557">
                  <c:v>6558</c:v>
                </c:pt>
                <c:pt idx="6558">
                  <c:v>6559</c:v>
                </c:pt>
                <c:pt idx="6559">
                  <c:v>6560</c:v>
                </c:pt>
                <c:pt idx="6560">
                  <c:v>6561</c:v>
                </c:pt>
                <c:pt idx="6561">
                  <c:v>6562</c:v>
                </c:pt>
                <c:pt idx="6562">
                  <c:v>6563</c:v>
                </c:pt>
                <c:pt idx="6563">
                  <c:v>6564</c:v>
                </c:pt>
                <c:pt idx="6564">
                  <c:v>6565</c:v>
                </c:pt>
                <c:pt idx="6565">
                  <c:v>6566</c:v>
                </c:pt>
                <c:pt idx="6566">
                  <c:v>6567</c:v>
                </c:pt>
                <c:pt idx="6567">
                  <c:v>6568</c:v>
                </c:pt>
                <c:pt idx="6568">
                  <c:v>6569</c:v>
                </c:pt>
                <c:pt idx="6569">
                  <c:v>6570</c:v>
                </c:pt>
                <c:pt idx="6570">
                  <c:v>6571</c:v>
                </c:pt>
                <c:pt idx="6571">
                  <c:v>6572</c:v>
                </c:pt>
                <c:pt idx="6572">
                  <c:v>6573</c:v>
                </c:pt>
                <c:pt idx="6573">
                  <c:v>6574</c:v>
                </c:pt>
                <c:pt idx="6574">
                  <c:v>6575</c:v>
                </c:pt>
                <c:pt idx="6575">
                  <c:v>6576</c:v>
                </c:pt>
                <c:pt idx="6576">
                  <c:v>6577</c:v>
                </c:pt>
                <c:pt idx="6577">
                  <c:v>6578</c:v>
                </c:pt>
                <c:pt idx="6578">
                  <c:v>6579</c:v>
                </c:pt>
                <c:pt idx="6579">
                  <c:v>6580</c:v>
                </c:pt>
                <c:pt idx="6580">
                  <c:v>6581</c:v>
                </c:pt>
                <c:pt idx="6581">
                  <c:v>6582</c:v>
                </c:pt>
                <c:pt idx="6582">
                  <c:v>6583</c:v>
                </c:pt>
                <c:pt idx="6583">
                  <c:v>6584</c:v>
                </c:pt>
                <c:pt idx="6584">
                  <c:v>6585</c:v>
                </c:pt>
                <c:pt idx="6585">
                  <c:v>6586</c:v>
                </c:pt>
                <c:pt idx="6586">
                  <c:v>6587</c:v>
                </c:pt>
                <c:pt idx="6587">
                  <c:v>6588</c:v>
                </c:pt>
                <c:pt idx="6588">
                  <c:v>6589</c:v>
                </c:pt>
                <c:pt idx="6589">
                  <c:v>6590</c:v>
                </c:pt>
                <c:pt idx="6590">
                  <c:v>6591</c:v>
                </c:pt>
                <c:pt idx="6591">
                  <c:v>6592</c:v>
                </c:pt>
                <c:pt idx="6592">
                  <c:v>6593</c:v>
                </c:pt>
                <c:pt idx="6593">
                  <c:v>6594</c:v>
                </c:pt>
                <c:pt idx="6594">
                  <c:v>6595</c:v>
                </c:pt>
                <c:pt idx="6595">
                  <c:v>6596</c:v>
                </c:pt>
                <c:pt idx="6596">
                  <c:v>6597</c:v>
                </c:pt>
                <c:pt idx="6597">
                  <c:v>6598</c:v>
                </c:pt>
                <c:pt idx="6598">
                  <c:v>6599</c:v>
                </c:pt>
                <c:pt idx="6599">
                  <c:v>6600</c:v>
                </c:pt>
                <c:pt idx="6600">
                  <c:v>6601</c:v>
                </c:pt>
                <c:pt idx="6601">
                  <c:v>6602</c:v>
                </c:pt>
                <c:pt idx="6602">
                  <c:v>6603</c:v>
                </c:pt>
                <c:pt idx="6603">
                  <c:v>6604</c:v>
                </c:pt>
                <c:pt idx="6604">
                  <c:v>6605</c:v>
                </c:pt>
                <c:pt idx="6605">
                  <c:v>6606</c:v>
                </c:pt>
                <c:pt idx="6606">
                  <c:v>6607</c:v>
                </c:pt>
                <c:pt idx="6607">
                  <c:v>6608</c:v>
                </c:pt>
                <c:pt idx="6608">
                  <c:v>6609</c:v>
                </c:pt>
                <c:pt idx="6609">
                  <c:v>6610</c:v>
                </c:pt>
                <c:pt idx="6610">
                  <c:v>6611</c:v>
                </c:pt>
                <c:pt idx="6611">
                  <c:v>6612</c:v>
                </c:pt>
                <c:pt idx="6612">
                  <c:v>6613</c:v>
                </c:pt>
                <c:pt idx="6613">
                  <c:v>6614</c:v>
                </c:pt>
                <c:pt idx="6614">
                  <c:v>6615</c:v>
                </c:pt>
                <c:pt idx="6615">
                  <c:v>6616</c:v>
                </c:pt>
                <c:pt idx="6616">
                  <c:v>6617</c:v>
                </c:pt>
                <c:pt idx="6617">
                  <c:v>6618</c:v>
                </c:pt>
                <c:pt idx="6618">
                  <c:v>6619</c:v>
                </c:pt>
                <c:pt idx="6619">
                  <c:v>6620</c:v>
                </c:pt>
                <c:pt idx="6620">
                  <c:v>6621</c:v>
                </c:pt>
                <c:pt idx="6621">
                  <c:v>6622</c:v>
                </c:pt>
                <c:pt idx="6622">
                  <c:v>6623</c:v>
                </c:pt>
                <c:pt idx="6623">
                  <c:v>6624</c:v>
                </c:pt>
                <c:pt idx="6624">
                  <c:v>6625</c:v>
                </c:pt>
                <c:pt idx="6625">
                  <c:v>6626</c:v>
                </c:pt>
                <c:pt idx="6626">
                  <c:v>6627</c:v>
                </c:pt>
                <c:pt idx="6627">
                  <c:v>6628</c:v>
                </c:pt>
                <c:pt idx="6628">
                  <c:v>6629</c:v>
                </c:pt>
                <c:pt idx="6629">
                  <c:v>6630</c:v>
                </c:pt>
                <c:pt idx="6630">
                  <c:v>6631</c:v>
                </c:pt>
                <c:pt idx="6631">
                  <c:v>6632</c:v>
                </c:pt>
                <c:pt idx="6632">
                  <c:v>6633</c:v>
                </c:pt>
                <c:pt idx="6633">
                  <c:v>6634</c:v>
                </c:pt>
                <c:pt idx="6634">
                  <c:v>6635</c:v>
                </c:pt>
                <c:pt idx="6635">
                  <c:v>6636</c:v>
                </c:pt>
                <c:pt idx="6636">
                  <c:v>6637</c:v>
                </c:pt>
                <c:pt idx="6637">
                  <c:v>6638</c:v>
                </c:pt>
                <c:pt idx="6638">
                  <c:v>6639</c:v>
                </c:pt>
                <c:pt idx="6639">
                  <c:v>6640</c:v>
                </c:pt>
                <c:pt idx="6640">
                  <c:v>6641</c:v>
                </c:pt>
                <c:pt idx="6641">
                  <c:v>6642</c:v>
                </c:pt>
                <c:pt idx="6642">
                  <c:v>6643</c:v>
                </c:pt>
                <c:pt idx="6643">
                  <c:v>6644</c:v>
                </c:pt>
                <c:pt idx="6644">
                  <c:v>6645</c:v>
                </c:pt>
                <c:pt idx="6645">
                  <c:v>6646</c:v>
                </c:pt>
                <c:pt idx="6646">
                  <c:v>6647</c:v>
                </c:pt>
                <c:pt idx="6647">
                  <c:v>6648</c:v>
                </c:pt>
                <c:pt idx="6648">
                  <c:v>6649</c:v>
                </c:pt>
                <c:pt idx="6649">
                  <c:v>6650</c:v>
                </c:pt>
                <c:pt idx="6650">
                  <c:v>6651</c:v>
                </c:pt>
                <c:pt idx="6651">
                  <c:v>6652</c:v>
                </c:pt>
                <c:pt idx="6652">
                  <c:v>6653</c:v>
                </c:pt>
                <c:pt idx="6653">
                  <c:v>6654</c:v>
                </c:pt>
                <c:pt idx="6654">
                  <c:v>6655</c:v>
                </c:pt>
                <c:pt idx="6655">
                  <c:v>6656</c:v>
                </c:pt>
                <c:pt idx="6656">
                  <c:v>6657</c:v>
                </c:pt>
                <c:pt idx="6657">
                  <c:v>6658</c:v>
                </c:pt>
                <c:pt idx="6658">
                  <c:v>6659</c:v>
                </c:pt>
                <c:pt idx="6659">
                  <c:v>6660</c:v>
                </c:pt>
                <c:pt idx="6660">
                  <c:v>6661</c:v>
                </c:pt>
                <c:pt idx="6661">
                  <c:v>6662</c:v>
                </c:pt>
                <c:pt idx="6662">
                  <c:v>6663</c:v>
                </c:pt>
                <c:pt idx="6663">
                  <c:v>6664</c:v>
                </c:pt>
                <c:pt idx="6664">
                  <c:v>6665</c:v>
                </c:pt>
                <c:pt idx="6665">
                  <c:v>6666</c:v>
                </c:pt>
                <c:pt idx="6666">
                  <c:v>6667</c:v>
                </c:pt>
                <c:pt idx="6667">
                  <c:v>6668</c:v>
                </c:pt>
                <c:pt idx="6668">
                  <c:v>6669</c:v>
                </c:pt>
                <c:pt idx="6669">
                  <c:v>6670</c:v>
                </c:pt>
                <c:pt idx="6670">
                  <c:v>6671</c:v>
                </c:pt>
                <c:pt idx="6671">
                  <c:v>6672</c:v>
                </c:pt>
                <c:pt idx="6672">
                  <c:v>6673</c:v>
                </c:pt>
                <c:pt idx="6673">
                  <c:v>6674</c:v>
                </c:pt>
                <c:pt idx="6674">
                  <c:v>6675</c:v>
                </c:pt>
                <c:pt idx="6675">
                  <c:v>6676</c:v>
                </c:pt>
                <c:pt idx="6676">
                  <c:v>6677</c:v>
                </c:pt>
                <c:pt idx="6677">
                  <c:v>6678</c:v>
                </c:pt>
                <c:pt idx="6678">
                  <c:v>6679</c:v>
                </c:pt>
                <c:pt idx="6679">
                  <c:v>6680</c:v>
                </c:pt>
                <c:pt idx="6680">
                  <c:v>6681</c:v>
                </c:pt>
                <c:pt idx="6681">
                  <c:v>6682</c:v>
                </c:pt>
                <c:pt idx="6682">
                  <c:v>6683</c:v>
                </c:pt>
                <c:pt idx="6683">
                  <c:v>6684</c:v>
                </c:pt>
                <c:pt idx="6684">
                  <c:v>6685</c:v>
                </c:pt>
                <c:pt idx="6685">
                  <c:v>6686</c:v>
                </c:pt>
                <c:pt idx="6686">
                  <c:v>6687</c:v>
                </c:pt>
                <c:pt idx="6687">
                  <c:v>6688</c:v>
                </c:pt>
                <c:pt idx="6688">
                  <c:v>6689</c:v>
                </c:pt>
                <c:pt idx="6689">
                  <c:v>6690</c:v>
                </c:pt>
                <c:pt idx="6690">
                  <c:v>6691</c:v>
                </c:pt>
                <c:pt idx="6691">
                  <c:v>6692</c:v>
                </c:pt>
                <c:pt idx="6692">
                  <c:v>6693</c:v>
                </c:pt>
                <c:pt idx="6693">
                  <c:v>6694</c:v>
                </c:pt>
                <c:pt idx="6694">
                  <c:v>6695</c:v>
                </c:pt>
                <c:pt idx="6695">
                  <c:v>6696</c:v>
                </c:pt>
                <c:pt idx="6696">
                  <c:v>6697</c:v>
                </c:pt>
                <c:pt idx="6697">
                  <c:v>6698</c:v>
                </c:pt>
                <c:pt idx="6698">
                  <c:v>6699</c:v>
                </c:pt>
                <c:pt idx="6699">
                  <c:v>6700</c:v>
                </c:pt>
                <c:pt idx="6700">
                  <c:v>6701</c:v>
                </c:pt>
                <c:pt idx="6701">
                  <c:v>6702</c:v>
                </c:pt>
                <c:pt idx="6702">
                  <c:v>6703</c:v>
                </c:pt>
                <c:pt idx="6703">
                  <c:v>6704</c:v>
                </c:pt>
                <c:pt idx="6704">
                  <c:v>6705</c:v>
                </c:pt>
                <c:pt idx="6705">
                  <c:v>6706</c:v>
                </c:pt>
                <c:pt idx="6706">
                  <c:v>6707</c:v>
                </c:pt>
                <c:pt idx="6707">
                  <c:v>6708</c:v>
                </c:pt>
                <c:pt idx="6708">
                  <c:v>6709</c:v>
                </c:pt>
                <c:pt idx="6709">
                  <c:v>6710</c:v>
                </c:pt>
                <c:pt idx="6710">
                  <c:v>6711</c:v>
                </c:pt>
                <c:pt idx="6711">
                  <c:v>6712</c:v>
                </c:pt>
                <c:pt idx="6712">
                  <c:v>6713</c:v>
                </c:pt>
                <c:pt idx="6713">
                  <c:v>6714</c:v>
                </c:pt>
                <c:pt idx="6714">
                  <c:v>6715</c:v>
                </c:pt>
                <c:pt idx="6715">
                  <c:v>6716</c:v>
                </c:pt>
                <c:pt idx="6716">
                  <c:v>6717</c:v>
                </c:pt>
                <c:pt idx="6717">
                  <c:v>6718</c:v>
                </c:pt>
                <c:pt idx="6718">
                  <c:v>6719</c:v>
                </c:pt>
                <c:pt idx="6719">
                  <c:v>6720</c:v>
                </c:pt>
                <c:pt idx="6720">
                  <c:v>6721</c:v>
                </c:pt>
                <c:pt idx="6721">
                  <c:v>6722</c:v>
                </c:pt>
                <c:pt idx="6722">
                  <c:v>6723</c:v>
                </c:pt>
                <c:pt idx="6723">
                  <c:v>6724</c:v>
                </c:pt>
                <c:pt idx="6724">
                  <c:v>6725</c:v>
                </c:pt>
                <c:pt idx="6725">
                  <c:v>6726</c:v>
                </c:pt>
                <c:pt idx="6726">
                  <c:v>6727</c:v>
                </c:pt>
                <c:pt idx="6727">
                  <c:v>6728</c:v>
                </c:pt>
                <c:pt idx="6728">
                  <c:v>6729</c:v>
                </c:pt>
                <c:pt idx="6729">
                  <c:v>6730</c:v>
                </c:pt>
                <c:pt idx="6730">
                  <c:v>6731</c:v>
                </c:pt>
                <c:pt idx="6731">
                  <c:v>6732</c:v>
                </c:pt>
                <c:pt idx="6732">
                  <c:v>6733</c:v>
                </c:pt>
                <c:pt idx="6733">
                  <c:v>6734</c:v>
                </c:pt>
                <c:pt idx="6734">
                  <c:v>6735</c:v>
                </c:pt>
                <c:pt idx="6735">
                  <c:v>6736</c:v>
                </c:pt>
                <c:pt idx="6736">
                  <c:v>6737</c:v>
                </c:pt>
                <c:pt idx="6737">
                  <c:v>6738</c:v>
                </c:pt>
                <c:pt idx="6738">
                  <c:v>6739</c:v>
                </c:pt>
                <c:pt idx="6739">
                  <c:v>6740</c:v>
                </c:pt>
                <c:pt idx="6740">
                  <c:v>6741</c:v>
                </c:pt>
                <c:pt idx="6741">
                  <c:v>6742</c:v>
                </c:pt>
                <c:pt idx="6742">
                  <c:v>6743</c:v>
                </c:pt>
                <c:pt idx="6743">
                  <c:v>6744</c:v>
                </c:pt>
                <c:pt idx="6744">
                  <c:v>6745</c:v>
                </c:pt>
                <c:pt idx="6745">
                  <c:v>6746</c:v>
                </c:pt>
                <c:pt idx="6746">
                  <c:v>6747</c:v>
                </c:pt>
                <c:pt idx="6747">
                  <c:v>6748</c:v>
                </c:pt>
                <c:pt idx="6748">
                  <c:v>6749</c:v>
                </c:pt>
                <c:pt idx="6749">
                  <c:v>6750</c:v>
                </c:pt>
                <c:pt idx="6750">
                  <c:v>6751</c:v>
                </c:pt>
                <c:pt idx="6751">
                  <c:v>6752</c:v>
                </c:pt>
                <c:pt idx="6752">
                  <c:v>6753</c:v>
                </c:pt>
                <c:pt idx="6753">
                  <c:v>6754</c:v>
                </c:pt>
                <c:pt idx="6754">
                  <c:v>6755</c:v>
                </c:pt>
                <c:pt idx="6755">
                  <c:v>6756</c:v>
                </c:pt>
                <c:pt idx="6756">
                  <c:v>6757</c:v>
                </c:pt>
                <c:pt idx="6757">
                  <c:v>6758</c:v>
                </c:pt>
                <c:pt idx="6758">
                  <c:v>6759</c:v>
                </c:pt>
                <c:pt idx="6759">
                  <c:v>6760</c:v>
                </c:pt>
                <c:pt idx="6760">
                  <c:v>6761</c:v>
                </c:pt>
                <c:pt idx="6761">
                  <c:v>6762</c:v>
                </c:pt>
                <c:pt idx="6762">
                  <c:v>6763</c:v>
                </c:pt>
                <c:pt idx="6763">
                  <c:v>6764</c:v>
                </c:pt>
                <c:pt idx="6764">
                  <c:v>6765</c:v>
                </c:pt>
                <c:pt idx="6765">
                  <c:v>6766</c:v>
                </c:pt>
                <c:pt idx="6766">
                  <c:v>6767</c:v>
                </c:pt>
                <c:pt idx="6767">
                  <c:v>6768</c:v>
                </c:pt>
                <c:pt idx="6768">
                  <c:v>6769</c:v>
                </c:pt>
                <c:pt idx="6769">
                  <c:v>6770</c:v>
                </c:pt>
                <c:pt idx="6770">
                  <c:v>6771</c:v>
                </c:pt>
                <c:pt idx="6771">
                  <c:v>6772</c:v>
                </c:pt>
                <c:pt idx="6772">
                  <c:v>6773</c:v>
                </c:pt>
                <c:pt idx="6773">
                  <c:v>6774</c:v>
                </c:pt>
                <c:pt idx="6774">
                  <c:v>6775</c:v>
                </c:pt>
                <c:pt idx="6775">
                  <c:v>6776</c:v>
                </c:pt>
                <c:pt idx="6776">
                  <c:v>6777</c:v>
                </c:pt>
                <c:pt idx="6777">
                  <c:v>6778</c:v>
                </c:pt>
                <c:pt idx="6778">
                  <c:v>6779</c:v>
                </c:pt>
                <c:pt idx="6779">
                  <c:v>6780</c:v>
                </c:pt>
                <c:pt idx="6780">
                  <c:v>6781</c:v>
                </c:pt>
                <c:pt idx="6781">
                  <c:v>6782</c:v>
                </c:pt>
                <c:pt idx="6782">
                  <c:v>6783</c:v>
                </c:pt>
                <c:pt idx="6783">
                  <c:v>6784</c:v>
                </c:pt>
                <c:pt idx="6784">
                  <c:v>6785</c:v>
                </c:pt>
                <c:pt idx="6785">
                  <c:v>6786</c:v>
                </c:pt>
                <c:pt idx="6786">
                  <c:v>6787</c:v>
                </c:pt>
                <c:pt idx="6787">
                  <c:v>6788</c:v>
                </c:pt>
                <c:pt idx="6788">
                  <c:v>6789</c:v>
                </c:pt>
                <c:pt idx="6789">
                  <c:v>6790</c:v>
                </c:pt>
                <c:pt idx="6790">
                  <c:v>6791</c:v>
                </c:pt>
                <c:pt idx="6791">
                  <c:v>6792</c:v>
                </c:pt>
                <c:pt idx="6792">
                  <c:v>6793</c:v>
                </c:pt>
                <c:pt idx="6793">
                  <c:v>6794</c:v>
                </c:pt>
                <c:pt idx="6794">
                  <c:v>6795</c:v>
                </c:pt>
                <c:pt idx="6795">
                  <c:v>6796</c:v>
                </c:pt>
                <c:pt idx="6796">
                  <c:v>6797</c:v>
                </c:pt>
                <c:pt idx="6797">
                  <c:v>6798</c:v>
                </c:pt>
                <c:pt idx="6798">
                  <c:v>6799</c:v>
                </c:pt>
                <c:pt idx="6799">
                  <c:v>6800</c:v>
                </c:pt>
                <c:pt idx="6800">
                  <c:v>6801</c:v>
                </c:pt>
                <c:pt idx="6801">
                  <c:v>6802</c:v>
                </c:pt>
                <c:pt idx="6802">
                  <c:v>6803</c:v>
                </c:pt>
                <c:pt idx="6803">
                  <c:v>6804</c:v>
                </c:pt>
                <c:pt idx="6804">
                  <c:v>6805</c:v>
                </c:pt>
                <c:pt idx="6805">
                  <c:v>6806</c:v>
                </c:pt>
                <c:pt idx="6806">
                  <c:v>6807</c:v>
                </c:pt>
                <c:pt idx="6807">
                  <c:v>6808</c:v>
                </c:pt>
                <c:pt idx="6808">
                  <c:v>6809</c:v>
                </c:pt>
                <c:pt idx="6809">
                  <c:v>6810</c:v>
                </c:pt>
                <c:pt idx="6810">
                  <c:v>6811</c:v>
                </c:pt>
                <c:pt idx="6811">
                  <c:v>6812</c:v>
                </c:pt>
                <c:pt idx="6812">
                  <c:v>6813</c:v>
                </c:pt>
                <c:pt idx="6813">
                  <c:v>6814</c:v>
                </c:pt>
                <c:pt idx="6814">
                  <c:v>6815</c:v>
                </c:pt>
                <c:pt idx="6815">
                  <c:v>6816</c:v>
                </c:pt>
                <c:pt idx="6816">
                  <c:v>6817</c:v>
                </c:pt>
                <c:pt idx="6817">
                  <c:v>6818</c:v>
                </c:pt>
                <c:pt idx="6818">
                  <c:v>6819</c:v>
                </c:pt>
                <c:pt idx="6819">
                  <c:v>6820</c:v>
                </c:pt>
                <c:pt idx="6820">
                  <c:v>6821</c:v>
                </c:pt>
                <c:pt idx="6821">
                  <c:v>6822</c:v>
                </c:pt>
                <c:pt idx="6822">
                  <c:v>6823</c:v>
                </c:pt>
                <c:pt idx="6823">
                  <c:v>6824</c:v>
                </c:pt>
                <c:pt idx="6824">
                  <c:v>6825</c:v>
                </c:pt>
                <c:pt idx="6825">
                  <c:v>6826</c:v>
                </c:pt>
                <c:pt idx="6826">
                  <c:v>6827</c:v>
                </c:pt>
                <c:pt idx="6827">
                  <c:v>6828</c:v>
                </c:pt>
                <c:pt idx="6828">
                  <c:v>6829</c:v>
                </c:pt>
                <c:pt idx="6829">
                  <c:v>6830</c:v>
                </c:pt>
                <c:pt idx="6830">
                  <c:v>6831</c:v>
                </c:pt>
                <c:pt idx="6831">
                  <c:v>6832</c:v>
                </c:pt>
                <c:pt idx="6832">
                  <c:v>6833</c:v>
                </c:pt>
                <c:pt idx="6833">
                  <c:v>6834</c:v>
                </c:pt>
                <c:pt idx="6834">
                  <c:v>6835</c:v>
                </c:pt>
                <c:pt idx="6835">
                  <c:v>6836</c:v>
                </c:pt>
                <c:pt idx="6836">
                  <c:v>6837</c:v>
                </c:pt>
                <c:pt idx="6837">
                  <c:v>6838</c:v>
                </c:pt>
                <c:pt idx="6838">
                  <c:v>6839</c:v>
                </c:pt>
                <c:pt idx="6839">
                  <c:v>6840</c:v>
                </c:pt>
                <c:pt idx="6840">
                  <c:v>6841</c:v>
                </c:pt>
                <c:pt idx="6841">
                  <c:v>6842</c:v>
                </c:pt>
                <c:pt idx="6842">
                  <c:v>6843</c:v>
                </c:pt>
                <c:pt idx="6843">
                  <c:v>6844</c:v>
                </c:pt>
                <c:pt idx="6844">
                  <c:v>6845</c:v>
                </c:pt>
                <c:pt idx="6845">
                  <c:v>6846</c:v>
                </c:pt>
                <c:pt idx="6846">
                  <c:v>6847</c:v>
                </c:pt>
                <c:pt idx="6847">
                  <c:v>6848</c:v>
                </c:pt>
                <c:pt idx="6848">
                  <c:v>6849</c:v>
                </c:pt>
                <c:pt idx="6849">
                  <c:v>6850</c:v>
                </c:pt>
                <c:pt idx="6850">
                  <c:v>6851</c:v>
                </c:pt>
                <c:pt idx="6851">
                  <c:v>6852</c:v>
                </c:pt>
                <c:pt idx="6852">
                  <c:v>6853</c:v>
                </c:pt>
                <c:pt idx="6853">
                  <c:v>6854</c:v>
                </c:pt>
                <c:pt idx="6854">
                  <c:v>6855</c:v>
                </c:pt>
                <c:pt idx="6855">
                  <c:v>6856</c:v>
                </c:pt>
                <c:pt idx="6856">
                  <c:v>6857</c:v>
                </c:pt>
                <c:pt idx="6857">
                  <c:v>6858</c:v>
                </c:pt>
                <c:pt idx="6858">
                  <c:v>6859</c:v>
                </c:pt>
                <c:pt idx="6859">
                  <c:v>6860</c:v>
                </c:pt>
                <c:pt idx="6860">
                  <c:v>6861</c:v>
                </c:pt>
                <c:pt idx="6861">
                  <c:v>6862</c:v>
                </c:pt>
                <c:pt idx="6862">
                  <c:v>6863</c:v>
                </c:pt>
                <c:pt idx="6863">
                  <c:v>6864</c:v>
                </c:pt>
                <c:pt idx="6864">
                  <c:v>6865</c:v>
                </c:pt>
                <c:pt idx="6865">
                  <c:v>6866</c:v>
                </c:pt>
                <c:pt idx="6866">
                  <c:v>6867</c:v>
                </c:pt>
                <c:pt idx="6867">
                  <c:v>6868</c:v>
                </c:pt>
                <c:pt idx="6868">
                  <c:v>6869</c:v>
                </c:pt>
                <c:pt idx="6869">
                  <c:v>6870</c:v>
                </c:pt>
                <c:pt idx="6870">
                  <c:v>6871</c:v>
                </c:pt>
                <c:pt idx="6871">
                  <c:v>6872</c:v>
                </c:pt>
                <c:pt idx="6872">
                  <c:v>6873</c:v>
                </c:pt>
                <c:pt idx="6873">
                  <c:v>6874</c:v>
                </c:pt>
                <c:pt idx="6874">
                  <c:v>6875</c:v>
                </c:pt>
                <c:pt idx="6875">
                  <c:v>6876</c:v>
                </c:pt>
                <c:pt idx="6876">
                  <c:v>6877</c:v>
                </c:pt>
                <c:pt idx="6877">
                  <c:v>6878</c:v>
                </c:pt>
                <c:pt idx="6878">
                  <c:v>6879</c:v>
                </c:pt>
                <c:pt idx="6879">
                  <c:v>6880</c:v>
                </c:pt>
                <c:pt idx="6880">
                  <c:v>6881</c:v>
                </c:pt>
                <c:pt idx="6881">
                  <c:v>6882</c:v>
                </c:pt>
                <c:pt idx="6882">
                  <c:v>6883</c:v>
                </c:pt>
                <c:pt idx="6883">
                  <c:v>6884</c:v>
                </c:pt>
                <c:pt idx="6884">
                  <c:v>6885</c:v>
                </c:pt>
                <c:pt idx="6885">
                  <c:v>6886</c:v>
                </c:pt>
                <c:pt idx="6886">
                  <c:v>6887</c:v>
                </c:pt>
                <c:pt idx="6887">
                  <c:v>6888</c:v>
                </c:pt>
                <c:pt idx="6888">
                  <c:v>6889</c:v>
                </c:pt>
                <c:pt idx="6889">
                  <c:v>6890</c:v>
                </c:pt>
                <c:pt idx="6890">
                  <c:v>6891</c:v>
                </c:pt>
                <c:pt idx="6891">
                  <c:v>6892</c:v>
                </c:pt>
                <c:pt idx="6892">
                  <c:v>6893</c:v>
                </c:pt>
                <c:pt idx="6893">
                  <c:v>6894</c:v>
                </c:pt>
                <c:pt idx="6894">
                  <c:v>6895</c:v>
                </c:pt>
                <c:pt idx="6895">
                  <c:v>6896</c:v>
                </c:pt>
                <c:pt idx="6896">
                  <c:v>6897</c:v>
                </c:pt>
                <c:pt idx="6897">
                  <c:v>6898</c:v>
                </c:pt>
                <c:pt idx="6898">
                  <c:v>6899</c:v>
                </c:pt>
                <c:pt idx="6899">
                  <c:v>6900</c:v>
                </c:pt>
                <c:pt idx="6900">
                  <c:v>6901</c:v>
                </c:pt>
                <c:pt idx="6901">
                  <c:v>6902</c:v>
                </c:pt>
                <c:pt idx="6902">
                  <c:v>6903</c:v>
                </c:pt>
                <c:pt idx="6903">
                  <c:v>6904</c:v>
                </c:pt>
                <c:pt idx="6904">
                  <c:v>6905</c:v>
                </c:pt>
                <c:pt idx="6905">
                  <c:v>6906</c:v>
                </c:pt>
                <c:pt idx="6906">
                  <c:v>6907</c:v>
                </c:pt>
                <c:pt idx="6907">
                  <c:v>6908</c:v>
                </c:pt>
                <c:pt idx="6908">
                  <c:v>6909</c:v>
                </c:pt>
                <c:pt idx="6909">
                  <c:v>6910</c:v>
                </c:pt>
                <c:pt idx="6910">
                  <c:v>6911</c:v>
                </c:pt>
                <c:pt idx="6911">
                  <c:v>6912</c:v>
                </c:pt>
                <c:pt idx="6912">
                  <c:v>6913</c:v>
                </c:pt>
                <c:pt idx="6913">
                  <c:v>6914</c:v>
                </c:pt>
                <c:pt idx="6914">
                  <c:v>6915</c:v>
                </c:pt>
                <c:pt idx="6915">
                  <c:v>6916</c:v>
                </c:pt>
                <c:pt idx="6916">
                  <c:v>6917</c:v>
                </c:pt>
                <c:pt idx="6917">
                  <c:v>6918</c:v>
                </c:pt>
                <c:pt idx="6918">
                  <c:v>6919</c:v>
                </c:pt>
                <c:pt idx="6919">
                  <c:v>6920</c:v>
                </c:pt>
                <c:pt idx="6920">
                  <c:v>6921</c:v>
                </c:pt>
                <c:pt idx="6921">
                  <c:v>6922</c:v>
                </c:pt>
                <c:pt idx="6922">
                  <c:v>6923</c:v>
                </c:pt>
                <c:pt idx="6923">
                  <c:v>6924</c:v>
                </c:pt>
                <c:pt idx="6924">
                  <c:v>6925</c:v>
                </c:pt>
                <c:pt idx="6925">
                  <c:v>6926</c:v>
                </c:pt>
                <c:pt idx="6926">
                  <c:v>6927</c:v>
                </c:pt>
                <c:pt idx="6927">
                  <c:v>6928</c:v>
                </c:pt>
                <c:pt idx="6928">
                  <c:v>6929</c:v>
                </c:pt>
                <c:pt idx="6929">
                  <c:v>6930</c:v>
                </c:pt>
                <c:pt idx="6930">
                  <c:v>6931</c:v>
                </c:pt>
                <c:pt idx="6931">
                  <c:v>6932</c:v>
                </c:pt>
                <c:pt idx="6932">
                  <c:v>6933</c:v>
                </c:pt>
                <c:pt idx="6933">
                  <c:v>6934</c:v>
                </c:pt>
                <c:pt idx="6934">
                  <c:v>6935</c:v>
                </c:pt>
                <c:pt idx="6935">
                  <c:v>6936</c:v>
                </c:pt>
                <c:pt idx="6936">
                  <c:v>6937</c:v>
                </c:pt>
                <c:pt idx="6937">
                  <c:v>6938</c:v>
                </c:pt>
                <c:pt idx="6938">
                  <c:v>6939</c:v>
                </c:pt>
                <c:pt idx="6939">
                  <c:v>6940</c:v>
                </c:pt>
                <c:pt idx="6940">
                  <c:v>6941</c:v>
                </c:pt>
                <c:pt idx="6941">
                  <c:v>6942</c:v>
                </c:pt>
                <c:pt idx="6942">
                  <c:v>6943</c:v>
                </c:pt>
                <c:pt idx="6943">
                  <c:v>6944</c:v>
                </c:pt>
                <c:pt idx="6944">
                  <c:v>6945</c:v>
                </c:pt>
                <c:pt idx="6945">
                  <c:v>6946</c:v>
                </c:pt>
                <c:pt idx="6946">
                  <c:v>6947</c:v>
                </c:pt>
                <c:pt idx="6947">
                  <c:v>6948</c:v>
                </c:pt>
                <c:pt idx="6948">
                  <c:v>6949</c:v>
                </c:pt>
                <c:pt idx="6949">
                  <c:v>6950</c:v>
                </c:pt>
                <c:pt idx="6950">
                  <c:v>6951</c:v>
                </c:pt>
                <c:pt idx="6951">
                  <c:v>6952</c:v>
                </c:pt>
                <c:pt idx="6952">
                  <c:v>6953</c:v>
                </c:pt>
                <c:pt idx="6953">
                  <c:v>6954</c:v>
                </c:pt>
                <c:pt idx="6954">
                  <c:v>6955</c:v>
                </c:pt>
                <c:pt idx="6955">
                  <c:v>6956</c:v>
                </c:pt>
                <c:pt idx="6956">
                  <c:v>6957</c:v>
                </c:pt>
                <c:pt idx="6957">
                  <c:v>6958</c:v>
                </c:pt>
                <c:pt idx="6958">
                  <c:v>6959</c:v>
                </c:pt>
                <c:pt idx="6959">
                  <c:v>6960</c:v>
                </c:pt>
                <c:pt idx="6960">
                  <c:v>6961</c:v>
                </c:pt>
                <c:pt idx="6961">
                  <c:v>6962</c:v>
                </c:pt>
                <c:pt idx="6962">
                  <c:v>6963</c:v>
                </c:pt>
                <c:pt idx="6963">
                  <c:v>6964</c:v>
                </c:pt>
                <c:pt idx="6964">
                  <c:v>6965</c:v>
                </c:pt>
                <c:pt idx="6965">
                  <c:v>6966</c:v>
                </c:pt>
                <c:pt idx="6966">
                  <c:v>6967</c:v>
                </c:pt>
                <c:pt idx="6967">
                  <c:v>6968</c:v>
                </c:pt>
                <c:pt idx="6968">
                  <c:v>6969</c:v>
                </c:pt>
                <c:pt idx="6969">
                  <c:v>6970</c:v>
                </c:pt>
                <c:pt idx="6970">
                  <c:v>6971</c:v>
                </c:pt>
                <c:pt idx="6971">
                  <c:v>6972</c:v>
                </c:pt>
                <c:pt idx="6972">
                  <c:v>6973</c:v>
                </c:pt>
                <c:pt idx="6973">
                  <c:v>6974</c:v>
                </c:pt>
                <c:pt idx="6974">
                  <c:v>6975</c:v>
                </c:pt>
                <c:pt idx="6975">
                  <c:v>6976</c:v>
                </c:pt>
                <c:pt idx="6976">
                  <c:v>6977</c:v>
                </c:pt>
                <c:pt idx="6977">
                  <c:v>6978</c:v>
                </c:pt>
                <c:pt idx="6978">
                  <c:v>6979</c:v>
                </c:pt>
                <c:pt idx="6979">
                  <c:v>6980</c:v>
                </c:pt>
                <c:pt idx="6980">
                  <c:v>6981</c:v>
                </c:pt>
                <c:pt idx="6981">
                  <c:v>6982</c:v>
                </c:pt>
                <c:pt idx="6982">
                  <c:v>6983</c:v>
                </c:pt>
                <c:pt idx="6983">
                  <c:v>6984</c:v>
                </c:pt>
                <c:pt idx="6984">
                  <c:v>6985</c:v>
                </c:pt>
                <c:pt idx="6985">
                  <c:v>6986</c:v>
                </c:pt>
                <c:pt idx="6986">
                  <c:v>6987</c:v>
                </c:pt>
                <c:pt idx="6987">
                  <c:v>6988</c:v>
                </c:pt>
                <c:pt idx="6988">
                  <c:v>6989</c:v>
                </c:pt>
                <c:pt idx="6989">
                  <c:v>6990</c:v>
                </c:pt>
                <c:pt idx="6990">
                  <c:v>6991</c:v>
                </c:pt>
                <c:pt idx="6991">
                  <c:v>6992</c:v>
                </c:pt>
                <c:pt idx="6992">
                  <c:v>6993</c:v>
                </c:pt>
                <c:pt idx="6993">
                  <c:v>6994</c:v>
                </c:pt>
                <c:pt idx="6994">
                  <c:v>6995</c:v>
                </c:pt>
                <c:pt idx="6995">
                  <c:v>6996</c:v>
                </c:pt>
                <c:pt idx="6996">
                  <c:v>6997</c:v>
                </c:pt>
                <c:pt idx="6997">
                  <c:v>6998</c:v>
                </c:pt>
                <c:pt idx="6998">
                  <c:v>6999</c:v>
                </c:pt>
                <c:pt idx="6999">
                  <c:v>7000</c:v>
                </c:pt>
                <c:pt idx="7000">
                  <c:v>7001</c:v>
                </c:pt>
                <c:pt idx="7001">
                  <c:v>7002</c:v>
                </c:pt>
                <c:pt idx="7002">
                  <c:v>7003</c:v>
                </c:pt>
                <c:pt idx="7003">
                  <c:v>7004</c:v>
                </c:pt>
                <c:pt idx="7004">
                  <c:v>7005</c:v>
                </c:pt>
                <c:pt idx="7005">
                  <c:v>7006</c:v>
                </c:pt>
                <c:pt idx="7006">
                  <c:v>7007</c:v>
                </c:pt>
                <c:pt idx="7007">
                  <c:v>7008</c:v>
                </c:pt>
                <c:pt idx="7008">
                  <c:v>7009</c:v>
                </c:pt>
                <c:pt idx="7009">
                  <c:v>7010</c:v>
                </c:pt>
                <c:pt idx="7010">
                  <c:v>7011</c:v>
                </c:pt>
                <c:pt idx="7011">
                  <c:v>7012</c:v>
                </c:pt>
                <c:pt idx="7012">
                  <c:v>7013</c:v>
                </c:pt>
                <c:pt idx="7013">
                  <c:v>7014</c:v>
                </c:pt>
                <c:pt idx="7014">
                  <c:v>7015</c:v>
                </c:pt>
                <c:pt idx="7015">
                  <c:v>7016</c:v>
                </c:pt>
                <c:pt idx="7016">
                  <c:v>7017</c:v>
                </c:pt>
                <c:pt idx="7017">
                  <c:v>7018</c:v>
                </c:pt>
                <c:pt idx="7018">
                  <c:v>7019</c:v>
                </c:pt>
                <c:pt idx="7019">
                  <c:v>7020</c:v>
                </c:pt>
                <c:pt idx="7020">
                  <c:v>7021</c:v>
                </c:pt>
                <c:pt idx="7021">
                  <c:v>7022</c:v>
                </c:pt>
                <c:pt idx="7022">
                  <c:v>7023</c:v>
                </c:pt>
                <c:pt idx="7023">
                  <c:v>7024</c:v>
                </c:pt>
                <c:pt idx="7024">
                  <c:v>7025</c:v>
                </c:pt>
                <c:pt idx="7025">
                  <c:v>7026</c:v>
                </c:pt>
                <c:pt idx="7026">
                  <c:v>7027</c:v>
                </c:pt>
                <c:pt idx="7027">
                  <c:v>7028</c:v>
                </c:pt>
                <c:pt idx="7028">
                  <c:v>7029</c:v>
                </c:pt>
                <c:pt idx="7029">
                  <c:v>7030</c:v>
                </c:pt>
                <c:pt idx="7030">
                  <c:v>7031</c:v>
                </c:pt>
                <c:pt idx="7031">
                  <c:v>7032</c:v>
                </c:pt>
                <c:pt idx="7032">
                  <c:v>7033</c:v>
                </c:pt>
                <c:pt idx="7033">
                  <c:v>7034</c:v>
                </c:pt>
                <c:pt idx="7034">
                  <c:v>7035</c:v>
                </c:pt>
                <c:pt idx="7035">
                  <c:v>7036</c:v>
                </c:pt>
                <c:pt idx="7036">
                  <c:v>7037</c:v>
                </c:pt>
                <c:pt idx="7037">
                  <c:v>7038</c:v>
                </c:pt>
                <c:pt idx="7038">
                  <c:v>7039</c:v>
                </c:pt>
                <c:pt idx="7039">
                  <c:v>7040</c:v>
                </c:pt>
                <c:pt idx="7040">
                  <c:v>7041</c:v>
                </c:pt>
                <c:pt idx="7041">
                  <c:v>7042</c:v>
                </c:pt>
                <c:pt idx="7042">
                  <c:v>7043</c:v>
                </c:pt>
                <c:pt idx="7043">
                  <c:v>7044</c:v>
                </c:pt>
                <c:pt idx="7044">
                  <c:v>7045</c:v>
                </c:pt>
                <c:pt idx="7045">
                  <c:v>7046</c:v>
                </c:pt>
                <c:pt idx="7046">
                  <c:v>7047</c:v>
                </c:pt>
                <c:pt idx="7047">
                  <c:v>7048</c:v>
                </c:pt>
                <c:pt idx="7048">
                  <c:v>7049</c:v>
                </c:pt>
                <c:pt idx="7049">
                  <c:v>7050</c:v>
                </c:pt>
                <c:pt idx="7050">
                  <c:v>7051</c:v>
                </c:pt>
                <c:pt idx="7051">
                  <c:v>7052</c:v>
                </c:pt>
                <c:pt idx="7052">
                  <c:v>7053</c:v>
                </c:pt>
                <c:pt idx="7053">
                  <c:v>7054</c:v>
                </c:pt>
                <c:pt idx="7054">
                  <c:v>7055</c:v>
                </c:pt>
                <c:pt idx="7055">
                  <c:v>7056</c:v>
                </c:pt>
                <c:pt idx="7056">
                  <c:v>7057</c:v>
                </c:pt>
                <c:pt idx="7057">
                  <c:v>7058</c:v>
                </c:pt>
                <c:pt idx="7058">
                  <c:v>7059</c:v>
                </c:pt>
                <c:pt idx="7059">
                  <c:v>7060</c:v>
                </c:pt>
                <c:pt idx="7060">
                  <c:v>7061</c:v>
                </c:pt>
                <c:pt idx="7061">
                  <c:v>7062</c:v>
                </c:pt>
                <c:pt idx="7062">
                  <c:v>7063</c:v>
                </c:pt>
                <c:pt idx="7063">
                  <c:v>7064</c:v>
                </c:pt>
                <c:pt idx="7064">
                  <c:v>7065</c:v>
                </c:pt>
                <c:pt idx="7065">
                  <c:v>7066</c:v>
                </c:pt>
                <c:pt idx="7066">
                  <c:v>7067</c:v>
                </c:pt>
                <c:pt idx="7067">
                  <c:v>7068</c:v>
                </c:pt>
                <c:pt idx="7068">
                  <c:v>7069</c:v>
                </c:pt>
                <c:pt idx="7069">
                  <c:v>7070</c:v>
                </c:pt>
                <c:pt idx="7070">
                  <c:v>7071</c:v>
                </c:pt>
                <c:pt idx="7071">
                  <c:v>7072</c:v>
                </c:pt>
                <c:pt idx="7072">
                  <c:v>7073</c:v>
                </c:pt>
                <c:pt idx="7073">
                  <c:v>7074</c:v>
                </c:pt>
                <c:pt idx="7074">
                  <c:v>7075</c:v>
                </c:pt>
                <c:pt idx="7075">
                  <c:v>7076</c:v>
                </c:pt>
                <c:pt idx="7076">
                  <c:v>7077</c:v>
                </c:pt>
                <c:pt idx="7077">
                  <c:v>7078</c:v>
                </c:pt>
                <c:pt idx="7078">
                  <c:v>7079</c:v>
                </c:pt>
                <c:pt idx="7079">
                  <c:v>7080</c:v>
                </c:pt>
                <c:pt idx="7080">
                  <c:v>7081</c:v>
                </c:pt>
                <c:pt idx="7081">
                  <c:v>7082</c:v>
                </c:pt>
                <c:pt idx="7082">
                  <c:v>7083</c:v>
                </c:pt>
                <c:pt idx="7083">
                  <c:v>7084</c:v>
                </c:pt>
                <c:pt idx="7084">
                  <c:v>7085</c:v>
                </c:pt>
                <c:pt idx="7085">
                  <c:v>7086</c:v>
                </c:pt>
                <c:pt idx="7086">
                  <c:v>7087</c:v>
                </c:pt>
                <c:pt idx="7087">
                  <c:v>7088</c:v>
                </c:pt>
                <c:pt idx="7088">
                  <c:v>7089</c:v>
                </c:pt>
                <c:pt idx="7089">
                  <c:v>7090</c:v>
                </c:pt>
                <c:pt idx="7090">
                  <c:v>7091</c:v>
                </c:pt>
                <c:pt idx="7091">
                  <c:v>7092</c:v>
                </c:pt>
                <c:pt idx="7092">
                  <c:v>7093</c:v>
                </c:pt>
                <c:pt idx="7093">
                  <c:v>7094</c:v>
                </c:pt>
                <c:pt idx="7094">
                  <c:v>7095</c:v>
                </c:pt>
                <c:pt idx="7095">
                  <c:v>7096</c:v>
                </c:pt>
                <c:pt idx="7096">
                  <c:v>7097</c:v>
                </c:pt>
                <c:pt idx="7097">
                  <c:v>7098</c:v>
                </c:pt>
                <c:pt idx="7098">
                  <c:v>7099</c:v>
                </c:pt>
                <c:pt idx="7099">
                  <c:v>7100</c:v>
                </c:pt>
                <c:pt idx="7100">
                  <c:v>7101</c:v>
                </c:pt>
                <c:pt idx="7101">
                  <c:v>7102</c:v>
                </c:pt>
                <c:pt idx="7102">
                  <c:v>7103</c:v>
                </c:pt>
                <c:pt idx="7103">
                  <c:v>7104</c:v>
                </c:pt>
                <c:pt idx="7104">
                  <c:v>7105</c:v>
                </c:pt>
                <c:pt idx="7105">
                  <c:v>7106</c:v>
                </c:pt>
                <c:pt idx="7106">
                  <c:v>7107</c:v>
                </c:pt>
                <c:pt idx="7107">
                  <c:v>7108</c:v>
                </c:pt>
                <c:pt idx="7108">
                  <c:v>7109</c:v>
                </c:pt>
                <c:pt idx="7109">
                  <c:v>7110</c:v>
                </c:pt>
                <c:pt idx="7110">
                  <c:v>7111</c:v>
                </c:pt>
                <c:pt idx="7111">
                  <c:v>7112</c:v>
                </c:pt>
                <c:pt idx="7112">
                  <c:v>7113</c:v>
                </c:pt>
                <c:pt idx="7113">
                  <c:v>7114</c:v>
                </c:pt>
                <c:pt idx="7114">
                  <c:v>7115</c:v>
                </c:pt>
                <c:pt idx="7115">
                  <c:v>7116</c:v>
                </c:pt>
                <c:pt idx="7116">
                  <c:v>7117</c:v>
                </c:pt>
                <c:pt idx="7117">
                  <c:v>7118</c:v>
                </c:pt>
                <c:pt idx="7118">
                  <c:v>7119</c:v>
                </c:pt>
                <c:pt idx="7119">
                  <c:v>7120</c:v>
                </c:pt>
                <c:pt idx="7120">
                  <c:v>7121</c:v>
                </c:pt>
                <c:pt idx="7121">
                  <c:v>7122</c:v>
                </c:pt>
                <c:pt idx="7122">
                  <c:v>7123</c:v>
                </c:pt>
                <c:pt idx="7123">
                  <c:v>7124</c:v>
                </c:pt>
                <c:pt idx="7124">
                  <c:v>7125</c:v>
                </c:pt>
                <c:pt idx="7125">
                  <c:v>7126</c:v>
                </c:pt>
                <c:pt idx="7126">
                  <c:v>7127</c:v>
                </c:pt>
                <c:pt idx="7127">
                  <c:v>7128</c:v>
                </c:pt>
                <c:pt idx="7128">
                  <c:v>7129</c:v>
                </c:pt>
                <c:pt idx="7129">
                  <c:v>7130</c:v>
                </c:pt>
                <c:pt idx="7130">
                  <c:v>7131</c:v>
                </c:pt>
                <c:pt idx="7131">
                  <c:v>7132</c:v>
                </c:pt>
                <c:pt idx="7132">
                  <c:v>7133</c:v>
                </c:pt>
                <c:pt idx="7133">
                  <c:v>7134</c:v>
                </c:pt>
                <c:pt idx="7134">
                  <c:v>7135</c:v>
                </c:pt>
                <c:pt idx="7135">
                  <c:v>7136</c:v>
                </c:pt>
                <c:pt idx="7136">
                  <c:v>7137</c:v>
                </c:pt>
                <c:pt idx="7137">
                  <c:v>7138</c:v>
                </c:pt>
                <c:pt idx="7138">
                  <c:v>7139</c:v>
                </c:pt>
                <c:pt idx="7139">
                  <c:v>7140</c:v>
                </c:pt>
                <c:pt idx="7140">
                  <c:v>7141</c:v>
                </c:pt>
                <c:pt idx="7141">
                  <c:v>7142</c:v>
                </c:pt>
                <c:pt idx="7142">
                  <c:v>7143</c:v>
                </c:pt>
                <c:pt idx="7143">
                  <c:v>7144</c:v>
                </c:pt>
                <c:pt idx="7144">
                  <c:v>7145</c:v>
                </c:pt>
                <c:pt idx="7145">
                  <c:v>7146</c:v>
                </c:pt>
                <c:pt idx="7146">
                  <c:v>7147</c:v>
                </c:pt>
                <c:pt idx="7147">
                  <c:v>7148</c:v>
                </c:pt>
                <c:pt idx="7148">
                  <c:v>7149</c:v>
                </c:pt>
                <c:pt idx="7149">
                  <c:v>7150</c:v>
                </c:pt>
                <c:pt idx="7150">
                  <c:v>7151</c:v>
                </c:pt>
                <c:pt idx="7151">
                  <c:v>7152</c:v>
                </c:pt>
                <c:pt idx="7152">
                  <c:v>7153</c:v>
                </c:pt>
                <c:pt idx="7153">
                  <c:v>7154</c:v>
                </c:pt>
                <c:pt idx="7154">
                  <c:v>7155</c:v>
                </c:pt>
                <c:pt idx="7155">
                  <c:v>7156</c:v>
                </c:pt>
                <c:pt idx="7156">
                  <c:v>7157</c:v>
                </c:pt>
                <c:pt idx="7157">
                  <c:v>7158</c:v>
                </c:pt>
                <c:pt idx="7158">
                  <c:v>7159</c:v>
                </c:pt>
                <c:pt idx="7159">
                  <c:v>7160</c:v>
                </c:pt>
                <c:pt idx="7160">
                  <c:v>7161</c:v>
                </c:pt>
                <c:pt idx="7161">
                  <c:v>7162</c:v>
                </c:pt>
                <c:pt idx="7162">
                  <c:v>7163</c:v>
                </c:pt>
                <c:pt idx="7163">
                  <c:v>7164</c:v>
                </c:pt>
                <c:pt idx="7164">
                  <c:v>7165</c:v>
                </c:pt>
                <c:pt idx="7165">
                  <c:v>7166</c:v>
                </c:pt>
                <c:pt idx="7166">
                  <c:v>7167</c:v>
                </c:pt>
                <c:pt idx="7167">
                  <c:v>7168</c:v>
                </c:pt>
                <c:pt idx="7168">
                  <c:v>7169</c:v>
                </c:pt>
                <c:pt idx="7169">
                  <c:v>7170</c:v>
                </c:pt>
                <c:pt idx="7170">
                  <c:v>7171</c:v>
                </c:pt>
                <c:pt idx="7171">
                  <c:v>7172</c:v>
                </c:pt>
                <c:pt idx="7172">
                  <c:v>7173</c:v>
                </c:pt>
                <c:pt idx="7173">
                  <c:v>7174</c:v>
                </c:pt>
                <c:pt idx="7174">
                  <c:v>7175</c:v>
                </c:pt>
                <c:pt idx="7175">
                  <c:v>7176</c:v>
                </c:pt>
                <c:pt idx="7176">
                  <c:v>7177</c:v>
                </c:pt>
                <c:pt idx="7177">
                  <c:v>7178</c:v>
                </c:pt>
                <c:pt idx="7178">
                  <c:v>7179</c:v>
                </c:pt>
                <c:pt idx="7179">
                  <c:v>7180</c:v>
                </c:pt>
                <c:pt idx="7180">
                  <c:v>7181</c:v>
                </c:pt>
                <c:pt idx="7181">
                  <c:v>7182</c:v>
                </c:pt>
                <c:pt idx="7182">
                  <c:v>7183</c:v>
                </c:pt>
                <c:pt idx="7183">
                  <c:v>7184</c:v>
                </c:pt>
                <c:pt idx="7184">
                  <c:v>7185</c:v>
                </c:pt>
                <c:pt idx="7185">
                  <c:v>7186</c:v>
                </c:pt>
                <c:pt idx="7186">
                  <c:v>7187</c:v>
                </c:pt>
                <c:pt idx="7187">
                  <c:v>7188</c:v>
                </c:pt>
                <c:pt idx="7188">
                  <c:v>7189</c:v>
                </c:pt>
                <c:pt idx="7189">
                  <c:v>7190</c:v>
                </c:pt>
                <c:pt idx="7190">
                  <c:v>7191</c:v>
                </c:pt>
                <c:pt idx="7191">
                  <c:v>7192</c:v>
                </c:pt>
                <c:pt idx="7192">
                  <c:v>7193</c:v>
                </c:pt>
                <c:pt idx="7193">
                  <c:v>7194</c:v>
                </c:pt>
                <c:pt idx="7194">
                  <c:v>7195</c:v>
                </c:pt>
                <c:pt idx="7195">
                  <c:v>7196</c:v>
                </c:pt>
                <c:pt idx="7196">
                  <c:v>7197</c:v>
                </c:pt>
                <c:pt idx="7197">
                  <c:v>7198</c:v>
                </c:pt>
                <c:pt idx="7198">
                  <c:v>7199</c:v>
                </c:pt>
                <c:pt idx="7199">
                  <c:v>7200</c:v>
                </c:pt>
                <c:pt idx="7200">
                  <c:v>7201</c:v>
                </c:pt>
                <c:pt idx="7201">
                  <c:v>7202</c:v>
                </c:pt>
                <c:pt idx="7202">
                  <c:v>7203</c:v>
                </c:pt>
                <c:pt idx="7203">
                  <c:v>7204</c:v>
                </c:pt>
                <c:pt idx="7204">
                  <c:v>7205</c:v>
                </c:pt>
                <c:pt idx="7205">
                  <c:v>7206</c:v>
                </c:pt>
                <c:pt idx="7206">
                  <c:v>7207</c:v>
                </c:pt>
                <c:pt idx="7207">
                  <c:v>7208</c:v>
                </c:pt>
                <c:pt idx="7208">
                  <c:v>7209</c:v>
                </c:pt>
                <c:pt idx="7209">
                  <c:v>7210</c:v>
                </c:pt>
                <c:pt idx="7210">
                  <c:v>7211</c:v>
                </c:pt>
                <c:pt idx="7211">
                  <c:v>7212</c:v>
                </c:pt>
                <c:pt idx="7212">
                  <c:v>7213</c:v>
                </c:pt>
                <c:pt idx="7213">
                  <c:v>7214</c:v>
                </c:pt>
                <c:pt idx="7214">
                  <c:v>7215</c:v>
                </c:pt>
                <c:pt idx="7215">
                  <c:v>7216</c:v>
                </c:pt>
                <c:pt idx="7216">
                  <c:v>7217</c:v>
                </c:pt>
                <c:pt idx="7217">
                  <c:v>7218</c:v>
                </c:pt>
                <c:pt idx="7218">
                  <c:v>7219</c:v>
                </c:pt>
                <c:pt idx="7219">
                  <c:v>7220</c:v>
                </c:pt>
                <c:pt idx="7220">
                  <c:v>7221</c:v>
                </c:pt>
                <c:pt idx="7221">
                  <c:v>7222</c:v>
                </c:pt>
                <c:pt idx="7222">
                  <c:v>7223</c:v>
                </c:pt>
                <c:pt idx="7223">
                  <c:v>7224</c:v>
                </c:pt>
                <c:pt idx="7224">
                  <c:v>7225</c:v>
                </c:pt>
                <c:pt idx="7225">
                  <c:v>7226</c:v>
                </c:pt>
                <c:pt idx="7226">
                  <c:v>7227</c:v>
                </c:pt>
                <c:pt idx="7227">
                  <c:v>7228</c:v>
                </c:pt>
                <c:pt idx="7228">
                  <c:v>7229</c:v>
                </c:pt>
                <c:pt idx="7229">
                  <c:v>7230</c:v>
                </c:pt>
                <c:pt idx="7230">
                  <c:v>7231</c:v>
                </c:pt>
                <c:pt idx="7231">
                  <c:v>7232</c:v>
                </c:pt>
                <c:pt idx="7232">
                  <c:v>7233</c:v>
                </c:pt>
                <c:pt idx="7233">
                  <c:v>7234</c:v>
                </c:pt>
                <c:pt idx="7234">
                  <c:v>7235</c:v>
                </c:pt>
                <c:pt idx="7235">
                  <c:v>7236</c:v>
                </c:pt>
                <c:pt idx="7236">
                  <c:v>7237</c:v>
                </c:pt>
                <c:pt idx="7237">
                  <c:v>7238</c:v>
                </c:pt>
                <c:pt idx="7238">
                  <c:v>7239</c:v>
                </c:pt>
                <c:pt idx="7239">
                  <c:v>7240</c:v>
                </c:pt>
                <c:pt idx="7240">
                  <c:v>7241</c:v>
                </c:pt>
                <c:pt idx="7241">
                  <c:v>7242</c:v>
                </c:pt>
                <c:pt idx="7242">
                  <c:v>7243</c:v>
                </c:pt>
                <c:pt idx="7243">
                  <c:v>7244</c:v>
                </c:pt>
                <c:pt idx="7244">
                  <c:v>7245</c:v>
                </c:pt>
                <c:pt idx="7245">
                  <c:v>7246</c:v>
                </c:pt>
                <c:pt idx="7246">
                  <c:v>7247</c:v>
                </c:pt>
                <c:pt idx="7247">
                  <c:v>7248</c:v>
                </c:pt>
                <c:pt idx="7248">
                  <c:v>7249</c:v>
                </c:pt>
                <c:pt idx="7249">
                  <c:v>7250</c:v>
                </c:pt>
                <c:pt idx="7250">
                  <c:v>7251</c:v>
                </c:pt>
                <c:pt idx="7251">
                  <c:v>7252</c:v>
                </c:pt>
                <c:pt idx="7252">
                  <c:v>7253</c:v>
                </c:pt>
                <c:pt idx="7253">
                  <c:v>7254</c:v>
                </c:pt>
                <c:pt idx="7254">
                  <c:v>7255</c:v>
                </c:pt>
                <c:pt idx="7255">
                  <c:v>7256</c:v>
                </c:pt>
                <c:pt idx="7256">
                  <c:v>7257</c:v>
                </c:pt>
                <c:pt idx="7257">
                  <c:v>7258</c:v>
                </c:pt>
                <c:pt idx="7258">
                  <c:v>7259</c:v>
                </c:pt>
                <c:pt idx="7259">
                  <c:v>7260</c:v>
                </c:pt>
                <c:pt idx="7260">
                  <c:v>7261</c:v>
                </c:pt>
                <c:pt idx="7261">
                  <c:v>7262</c:v>
                </c:pt>
                <c:pt idx="7262">
                  <c:v>7263</c:v>
                </c:pt>
                <c:pt idx="7263">
                  <c:v>7264</c:v>
                </c:pt>
                <c:pt idx="7264">
                  <c:v>7265</c:v>
                </c:pt>
                <c:pt idx="7265">
                  <c:v>7266</c:v>
                </c:pt>
                <c:pt idx="7266">
                  <c:v>7267</c:v>
                </c:pt>
                <c:pt idx="7267">
                  <c:v>7268</c:v>
                </c:pt>
                <c:pt idx="7268">
                  <c:v>7269</c:v>
                </c:pt>
                <c:pt idx="7269">
                  <c:v>7270</c:v>
                </c:pt>
                <c:pt idx="7270">
                  <c:v>7271</c:v>
                </c:pt>
                <c:pt idx="7271">
                  <c:v>7272</c:v>
                </c:pt>
                <c:pt idx="7272">
                  <c:v>7273</c:v>
                </c:pt>
                <c:pt idx="7273">
                  <c:v>7274</c:v>
                </c:pt>
                <c:pt idx="7274">
                  <c:v>7275</c:v>
                </c:pt>
                <c:pt idx="7275">
                  <c:v>7276</c:v>
                </c:pt>
                <c:pt idx="7276">
                  <c:v>7277</c:v>
                </c:pt>
                <c:pt idx="7277">
                  <c:v>7278</c:v>
                </c:pt>
                <c:pt idx="7278">
                  <c:v>7279</c:v>
                </c:pt>
                <c:pt idx="7279">
                  <c:v>7280</c:v>
                </c:pt>
                <c:pt idx="7280">
                  <c:v>7281</c:v>
                </c:pt>
                <c:pt idx="7281">
                  <c:v>7282</c:v>
                </c:pt>
                <c:pt idx="7282">
                  <c:v>7283</c:v>
                </c:pt>
                <c:pt idx="7283">
                  <c:v>7284</c:v>
                </c:pt>
                <c:pt idx="7284">
                  <c:v>7285</c:v>
                </c:pt>
                <c:pt idx="7285">
                  <c:v>7286</c:v>
                </c:pt>
                <c:pt idx="7286">
                  <c:v>7287</c:v>
                </c:pt>
                <c:pt idx="7287">
                  <c:v>7288</c:v>
                </c:pt>
                <c:pt idx="7288">
                  <c:v>7289</c:v>
                </c:pt>
                <c:pt idx="7289">
                  <c:v>7290</c:v>
                </c:pt>
                <c:pt idx="7290">
                  <c:v>7291</c:v>
                </c:pt>
                <c:pt idx="7291">
                  <c:v>7292</c:v>
                </c:pt>
                <c:pt idx="7292">
                  <c:v>7293</c:v>
                </c:pt>
                <c:pt idx="7293">
                  <c:v>7294</c:v>
                </c:pt>
                <c:pt idx="7294">
                  <c:v>7295</c:v>
                </c:pt>
                <c:pt idx="7295">
                  <c:v>7296</c:v>
                </c:pt>
                <c:pt idx="7296">
                  <c:v>7297</c:v>
                </c:pt>
                <c:pt idx="7297">
                  <c:v>7298</c:v>
                </c:pt>
                <c:pt idx="7298">
                  <c:v>7299</c:v>
                </c:pt>
                <c:pt idx="7299">
                  <c:v>7300</c:v>
                </c:pt>
                <c:pt idx="7300">
                  <c:v>7301</c:v>
                </c:pt>
                <c:pt idx="7301">
                  <c:v>7302</c:v>
                </c:pt>
                <c:pt idx="7302">
                  <c:v>7303</c:v>
                </c:pt>
                <c:pt idx="7303">
                  <c:v>7304</c:v>
                </c:pt>
                <c:pt idx="7304">
                  <c:v>7305</c:v>
                </c:pt>
                <c:pt idx="7305">
                  <c:v>7306</c:v>
                </c:pt>
                <c:pt idx="7306">
                  <c:v>7307</c:v>
                </c:pt>
                <c:pt idx="7307">
                  <c:v>7308</c:v>
                </c:pt>
                <c:pt idx="7308">
                  <c:v>7309</c:v>
                </c:pt>
                <c:pt idx="7309">
                  <c:v>7310</c:v>
                </c:pt>
                <c:pt idx="7310">
                  <c:v>7311</c:v>
                </c:pt>
                <c:pt idx="7311">
                  <c:v>7312</c:v>
                </c:pt>
                <c:pt idx="7312">
                  <c:v>7313</c:v>
                </c:pt>
                <c:pt idx="7313">
                  <c:v>7314</c:v>
                </c:pt>
                <c:pt idx="7314">
                  <c:v>7315</c:v>
                </c:pt>
                <c:pt idx="7315">
                  <c:v>7316</c:v>
                </c:pt>
                <c:pt idx="7316">
                  <c:v>7317</c:v>
                </c:pt>
                <c:pt idx="7317">
                  <c:v>7318</c:v>
                </c:pt>
                <c:pt idx="7318">
                  <c:v>7319</c:v>
                </c:pt>
                <c:pt idx="7319">
                  <c:v>7320</c:v>
                </c:pt>
                <c:pt idx="7320">
                  <c:v>7321</c:v>
                </c:pt>
                <c:pt idx="7321">
                  <c:v>7322</c:v>
                </c:pt>
                <c:pt idx="7322">
                  <c:v>7323</c:v>
                </c:pt>
                <c:pt idx="7323">
                  <c:v>7324</c:v>
                </c:pt>
                <c:pt idx="7324">
                  <c:v>7325</c:v>
                </c:pt>
                <c:pt idx="7325">
                  <c:v>7326</c:v>
                </c:pt>
                <c:pt idx="7326">
                  <c:v>7327</c:v>
                </c:pt>
                <c:pt idx="7327">
                  <c:v>7328</c:v>
                </c:pt>
                <c:pt idx="7328">
                  <c:v>7329</c:v>
                </c:pt>
                <c:pt idx="7329">
                  <c:v>7330</c:v>
                </c:pt>
                <c:pt idx="7330">
                  <c:v>7331</c:v>
                </c:pt>
                <c:pt idx="7331">
                  <c:v>7332</c:v>
                </c:pt>
                <c:pt idx="7332">
                  <c:v>7333</c:v>
                </c:pt>
                <c:pt idx="7333">
                  <c:v>7334</c:v>
                </c:pt>
                <c:pt idx="7334">
                  <c:v>7335</c:v>
                </c:pt>
                <c:pt idx="7335">
                  <c:v>7336</c:v>
                </c:pt>
                <c:pt idx="7336">
                  <c:v>7337</c:v>
                </c:pt>
                <c:pt idx="7337">
                  <c:v>7338</c:v>
                </c:pt>
                <c:pt idx="7338">
                  <c:v>7339</c:v>
                </c:pt>
                <c:pt idx="7339">
                  <c:v>7340</c:v>
                </c:pt>
                <c:pt idx="7340">
                  <c:v>7341</c:v>
                </c:pt>
                <c:pt idx="7341">
                  <c:v>7342</c:v>
                </c:pt>
                <c:pt idx="7342">
                  <c:v>7343</c:v>
                </c:pt>
                <c:pt idx="7343">
                  <c:v>7344</c:v>
                </c:pt>
                <c:pt idx="7344">
                  <c:v>7345</c:v>
                </c:pt>
                <c:pt idx="7345">
                  <c:v>7346</c:v>
                </c:pt>
                <c:pt idx="7346">
                  <c:v>7347</c:v>
                </c:pt>
                <c:pt idx="7347">
                  <c:v>7348</c:v>
                </c:pt>
                <c:pt idx="7348">
                  <c:v>7349</c:v>
                </c:pt>
                <c:pt idx="7349">
                  <c:v>7350</c:v>
                </c:pt>
                <c:pt idx="7350">
                  <c:v>7351</c:v>
                </c:pt>
                <c:pt idx="7351">
                  <c:v>7352</c:v>
                </c:pt>
                <c:pt idx="7352">
                  <c:v>7353</c:v>
                </c:pt>
                <c:pt idx="7353">
                  <c:v>7354</c:v>
                </c:pt>
                <c:pt idx="7354">
                  <c:v>7355</c:v>
                </c:pt>
                <c:pt idx="7355">
                  <c:v>7356</c:v>
                </c:pt>
                <c:pt idx="7356">
                  <c:v>7357</c:v>
                </c:pt>
                <c:pt idx="7357">
                  <c:v>7358</c:v>
                </c:pt>
                <c:pt idx="7358">
                  <c:v>7359</c:v>
                </c:pt>
                <c:pt idx="7359">
                  <c:v>7360</c:v>
                </c:pt>
                <c:pt idx="7360">
                  <c:v>7361</c:v>
                </c:pt>
                <c:pt idx="7361">
                  <c:v>7362</c:v>
                </c:pt>
                <c:pt idx="7362">
                  <c:v>7363</c:v>
                </c:pt>
                <c:pt idx="7363">
                  <c:v>7364</c:v>
                </c:pt>
                <c:pt idx="7364">
                  <c:v>7365</c:v>
                </c:pt>
                <c:pt idx="7365">
                  <c:v>7366</c:v>
                </c:pt>
                <c:pt idx="7366">
                  <c:v>7367</c:v>
                </c:pt>
                <c:pt idx="7367">
                  <c:v>7368</c:v>
                </c:pt>
                <c:pt idx="7368">
                  <c:v>7369</c:v>
                </c:pt>
                <c:pt idx="7369">
                  <c:v>7370</c:v>
                </c:pt>
                <c:pt idx="7370">
                  <c:v>7371</c:v>
                </c:pt>
                <c:pt idx="7371">
                  <c:v>7372</c:v>
                </c:pt>
                <c:pt idx="7372">
                  <c:v>7373</c:v>
                </c:pt>
                <c:pt idx="7373">
                  <c:v>7374</c:v>
                </c:pt>
                <c:pt idx="7374">
                  <c:v>7375</c:v>
                </c:pt>
                <c:pt idx="7375">
                  <c:v>7376</c:v>
                </c:pt>
                <c:pt idx="7376">
                  <c:v>7377</c:v>
                </c:pt>
                <c:pt idx="7377">
                  <c:v>7378</c:v>
                </c:pt>
                <c:pt idx="7378">
                  <c:v>7379</c:v>
                </c:pt>
                <c:pt idx="7379">
                  <c:v>7380</c:v>
                </c:pt>
                <c:pt idx="7380">
                  <c:v>7381</c:v>
                </c:pt>
                <c:pt idx="7381">
                  <c:v>7382</c:v>
                </c:pt>
                <c:pt idx="7382">
                  <c:v>7383</c:v>
                </c:pt>
                <c:pt idx="7383">
                  <c:v>7384</c:v>
                </c:pt>
                <c:pt idx="7384">
                  <c:v>7385</c:v>
                </c:pt>
                <c:pt idx="7385">
                  <c:v>7386</c:v>
                </c:pt>
                <c:pt idx="7386">
                  <c:v>7387</c:v>
                </c:pt>
                <c:pt idx="7387">
                  <c:v>7388</c:v>
                </c:pt>
                <c:pt idx="7388">
                  <c:v>7389</c:v>
                </c:pt>
                <c:pt idx="7389">
                  <c:v>7390</c:v>
                </c:pt>
                <c:pt idx="7390">
                  <c:v>7391</c:v>
                </c:pt>
                <c:pt idx="7391">
                  <c:v>7392</c:v>
                </c:pt>
                <c:pt idx="7392">
                  <c:v>7393</c:v>
                </c:pt>
                <c:pt idx="7393">
                  <c:v>7394</c:v>
                </c:pt>
                <c:pt idx="7394">
                  <c:v>7395</c:v>
                </c:pt>
                <c:pt idx="7395">
                  <c:v>7396</c:v>
                </c:pt>
                <c:pt idx="7396">
                  <c:v>7397</c:v>
                </c:pt>
                <c:pt idx="7397">
                  <c:v>7398</c:v>
                </c:pt>
                <c:pt idx="7398">
                  <c:v>7399</c:v>
                </c:pt>
                <c:pt idx="7399">
                  <c:v>7400</c:v>
                </c:pt>
                <c:pt idx="7400">
                  <c:v>7401</c:v>
                </c:pt>
                <c:pt idx="7401">
                  <c:v>7402</c:v>
                </c:pt>
                <c:pt idx="7402">
                  <c:v>7403</c:v>
                </c:pt>
                <c:pt idx="7403">
                  <c:v>7404</c:v>
                </c:pt>
                <c:pt idx="7404">
                  <c:v>7405</c:v>
                </c:pt>
                <c:pt idx="7405">
                  <c:v>7406</c:v>
                </c:pt>
                <c:pt idx="7406">
                  <c:v>7407</c:v>
                </c:pt>
                <c:pt idx="7407">
                  <c:v>7408</c:v>
                </c:pt>
                <c:pt idx="7408">
                  <c:v>7409</c:v>
                </c:pt>
                <c:pt idx="7409">
                  <c:v>7410</c:v>
                </c:pt>
                <c:pt idx="7410">
                  <c:v>7411</c:v>
                </c:pt>
                <c:pt idx="7411">
                  <c:v>7412</c:v>
                </c:pt>
                <c:pt idx="7412">
                  <c:v>7413</c:v>
                </c:pt>
                <c:pt idx="7413">
                  <c:v>7414</c:v>
                </c:pt>
                <c:pt idx="7414">
                  <c:v>7415</c:v>
                </c:pt>
                <c:pt idx="7415">
                  <c:v>7416</c:v>
                </c:pt>
                <c:pt idx="7416">
                  <c:v>7417</c:v>
                </c:pt>
                <c:pt idx="7417">
                  <c:v>7418</c:v>
                </c:pt>
                <c:pt idx="7418">
                  <c:v>7419</c:v>
                </c:pt>
                <c:pt idx="7419">
                  <c:v>7420</c:v>
                </c:pt>
                <c:pt idx="7420">
                  <c:v>7421</c:v>
                </c:pt>
                <c:pt idx="7421">
                  <c:v>7422</c:v>
                </c:pt>
                <c:pt idx="7422">
                  <c:v>7423</c:v>
                </c:pt>
                <c:pt idx="7423">
                  <c:v>7424</c:v>
                </c:pt>
                <c:pt idx="7424">
                  <c:v>7425</c:v>
                </c:pt>
                <c:pt idx="7425">
                  <c:v>7426</c:v>
                </c:pt>
                <c:pt idx="7426">
                  <c:v>7427</c:v>
                </c:pt>
                <c:pt idx="7427">
                  <c:v>7428</c:v>
                </c:pt>
                <c:pt idx="7428">
                  <c:v>7429</c:v>
                </c:pt>
                <c:pt idx="7429">
                  <c:v>7430</c:v>
                </c:pt>
                <c:pt idx="7430">
                  <c:v>7431</c:v>
                </c:pt>
                <c:pt idx="7431">
                  <c:v>7432</c:v>
                </c:pt>
                <c:pt idx="7432">
                  <c:v>7433</c:v>
                </c:pt>
                <c:pt idx="7433">
                  <c:v>7434</c:v>
                </c:pt>
                <c:pt idx="7434">
                  <c:v>7435</c:v>
                </c:pt>
                <c:pt idx="7435">
                  <c:v>7436</c:v>
                </c:pt>
                <c:pt idx="7436">
                  <c:v>7437</c:v>
                </c:pt>
                <c:pt idx="7437">
                  <c:v>7438</c:v>
                </c:pt>
                <c:pt idx="7438">
                  <c:v>7439</c:v>
                </c:pt>
                <c:pt idx="7439">
                  <c:v>7440</c:v>
                </c:pt>
                <c:pt idx="7440">
                  <c:v>7441</c:v>
                </c:pt>
                <c:pt idx="7441">
                  <c:v>7442</c:v>
                </c:pt>
                <c:pt idx="7442">
                  <c:v>7443</c:v>
                </c:pt>
                <c:pt idx="7443">
                  <c:v>7444</c:v>
                </c:pt>
                <c:pt idx="7444">
                  <c:v>7445</c:v>
                </c:pt>
                <c:pt idx="7445">
                  <c:v>7446</c:v>
                </c:pt>
                <c:pt idx="7446">
                  <c:v>7447</c:v>
                </c:pt>
                <c:pt idx="7447">
                  <c:v>7448</c:v>
                </c:pt>
                <c:pt idx="7448">
                  <c:v>7449</c:v>
                </c:pt>
                <c:pt idx="7449">
                  <c:v>7450</c:v>
                </c:pt>
                <c:pt idx="7450">
                  <c:v>7451</c:v>
                </c:pt>
                <c:pt idx="7451">
                  <c:v>7452</c:v>
                </c:pt>
                <c:pt idx="7452">
                  <c:v>7453</c:v>
                </c:pt>
                <c:pt idx="7453">
                  <c:v>7454</c:v>
                </c:pt>
                <c:pt idx="7454">
                  <c:v>7455</c:v>
                </c:pt>
                <c:pt idx="7455">
                  <c:v>7456</c:v>
                </c:pt>
                <c:pt idx="7456">
                  <c:v>7457</c:v>
                </c:pt>
                <c:pt idx="7457">
                  <c:v>7458</c:v>
                </c:pt>
                <c:pt idx="7458">
                  <c:v>7459</c:v>
                </c:pt>
                <c:pt idx="7459">
                  <c:v>7460</c:v>
                </c:pt>
                <c:pt idx="7460">
                  <c:v>7461</c:v>
                </c:pt>
                <c:pt idx="7461">
                  <c:v>7462</c:v>
                </c:pt>
                <c:pt idx="7462">
                  <c:v>7463</c:v>
                </c:pt>
                <c:pt idx="7463">
                  <c:v>7464</c:v>
                </c:pt>
                <c:pt idx="7464">
                  <c:v>7465</c:v>
                </c:pt>
                <c:pt idx="7465">
                  <c:v>7466</c:v>
                </c:pt>
                <c:pt idx="7466">
                  <c:v>7467</c:v>
                </c:pt>
                <c:pt idx="7467">
                  <c:v>7468</c:v>
                </c:pt>
                <c:pt idx="7468">
                  <c:v>7469</c:v>
                </c:pt>
                <c:pt idx="7469">
                  <c:v>7470</c:v>
                </c:pt>
                <c:pt idx="7470">
                  <c:v>7471</c:v>
                </c:pt>
                <c:pt idx="7471">
                  <c:v>7472</c:v>
                </c:pt>
                <c:pt idx="7472">
                  <c:v>7473</c:v>
                </c:pt>
                <c:pt idx="7473">
                  <c:v>7474</c:v>
                </c:pt>
                <c:pt idx="7474">
                  <c:v>7475</c:v>
                </c:pt>
                <c:pt idx="7475">
                  <c:v>7476</c:v>
                </c:pt>
                <c:pt idx="7476">
                  <c:v>7477</c:v>
                </c:pt>
                <c:pt idx="7477">
                  <c:v>7478</c:v>
                </c:pt>
                <c:pt idx="7478">
                  <c:v>7479</c:v>
                </c:pt>
                <c:pt idx="7479">
                  <c:v>7480</c:v>
                </c:pt>
                <c:pt idx="7480">
                  <c:v>7481</c:v>
                </c:pt>
                <c:pt idx="7481">
                  <c:v>7482</c:v>
                </c:pt>
                <c:pt idx="7482">
                  <c:v>7483</c:v>
                </c:pt>
                <c:pt idx="7483">
                  <c:v>7484</c:v>
                </c:pt>
                <c:pt idx="7484">
                  <c:v>7485</c:v>
                </c:pt>
                <c:pt idx="7485">
                  <c:v>7486</c:v>
                </c:pt>
                <c:pt idx="7486">
                  <c:v>7487</c:v>
                </c:pt>
                <c:pt idx="7487">
                  <c:v>7488</c:v>
                </c:pt>
                <c:pt idx="7488">
                  <c:v>7489</c:v>
                </c:pt>
                <c:pt idx="7489">
                  <c:v>7490</c:v>
                </c:pt>
                <c:pt idx="7490">
                  <c:v>7491</c:v>
                </c:pt>
                <c:pt idx="7491">
                  <c:v>7492</c:v>
                </c:pt>
                <c:pt idx="7492">
                  <c:v>7493</c:v>
                </c:pt>
                <c:pt idx="7493">
                  <c:v>7494</c:v>
                </c:pt>
                <c:pt idx="7494">
                  <c:v>7495</c:v>
                </c:pt>
                <c:pt idx="7495">
                  <c:v>7496</c:v>
                </c:pt>
                <c:pt idx="7496">
                  <c:v>7497</c:v>
                </c:pt>
                <c:pt idx="7497">
                  <c:v>7498</c:v>
                </c:pt>
                <c:pt idx="7498">
                  <c:v>7499</c:v>
                </c:pt>
                <c:pt idx="7499">
                  <c:v>7500</c:v>
                </c:pt>
                <c:pt idx="7500">
                  <c:v>7501</c:v>
                </c:pt>
                <c:pt idx="7501">
                  <c:v>7502</c:v>
                </c:pt>
                <c:pt idx="7502">
                  <c:v>7503</c:v>
                </c:pt>
                <c:pt idx="7503">
                  <c:v>7504</c:v>
                </c:pt>
                <c:pt idx="7504">
                  <c:v>7505</c:v>
                </c:pt>
                <c:pt idx="7505">
                  <c:v>7506</c:v>
                </c:pt>
                <c:pt idx="7506">
                  <c:v>7507</c:v>
                </c:pt>
                <c:pt idx="7507">
                  <c:v>7508</c:v>
                </c:pt>
                <c:pt idx="7508">
                  <c:v>7509</c:v>
                </c:pt>
                <c:pt idx="7509">
                  <c:v>7510</c:v>
                </c:pt>
                <c:pt idx="7510">
                  <c:v>7511</c:v>
                </c:pt>
                <c:pt idx="7511">
                  <c:v>7512</c:v>
                </c:pt>
                <c:pt idx="7512">
                  <c:v>7513</c:v>
                </c:pt>
                <c:pt idx="7513">
                  <c:v>7514</c:v>
                </c:pt>
                <c:pt idx="7514">
                  <c:v>7515</c:v>
                </c:pt>
                <c:pt idx="7515">
                  <c:v>7516</c:v>
                </c:pt>
                <c:pt idx="7516">
                  <c:v>7517</c:v>
                </c:pt>
                <c:pt idx="7517">
                  <c:v>7518</c:v>
                </c:pt>
                <c:pt idx="7518">
                  <c:v>7519</c:v>
                </c:pt>
                <c:pt idx="7519">
                  <c:v>7520</c:v>
                </c:pt>
                <c:pt idx="7520">
                  <c:v>7521</c:v>
                </c:pt>
                <c:pt idx="7521">
                  <c:v>7522</c:v>
                </c:pt>
                <c:pt idx="7522">
                  <c:v>7523</c:v>
                </c:pt>
                <c:pt idx="7523">
                  <c:v>7524</c:v>
                </c:pt>
                <c:pt idx="7524">
                  <c:v>7525</c:v>
                </c:pt>
                <c:pt idx="7525">
                  <c:v>7526</c:v>
                </c:pt>
                <c:pt idx="7526">
                  <c:v>7527</c:v>
                </c:pt>
                <c:pt idx="7527">
                  <c:v>7528</c:v>
                </c:pt>
                <c:pt idx="7528">
                  <c:v>7529</c:v>
                </c:pt>
                <c:pt idx="7529">
                  <c:v>7530</c:v>
                </c:pt>
                <c:pt idx="7530">
                  <c:v>7531</c:v>
                </c:pt>
                <c:pt idx="7531">
                  <c:v>7532</c:v>
                </c:pt>
                <c:pt idx="7532">
                  <c:v>7533</c:v>
                </c:pt>
                <c:pt idx="7533">
                  <c:v>7534</c:v>
                </c:pt>
                <c:pt idx="7534">
                  <c:v>7535</c:v>
                </c:pt>
                <c:pt idx="7535">
                  <c:v>7536</c:v>
                </c:pt>
                <c:pt idx="7536">
                  <c:v>7537</c:v>
                </c:pt>
                <c:pt idx="7537">
                  <c:v>7538</c:v>
                </c:pt>
                <c:pt idx="7538">
                  <c:v>7539</c:v>
                </c:pt>
                <c:pt idx="7539">
                  <c:v>7540</c:v>
                </c:pt>
                <c:pt idx="7540">
                  <c:v>7541</c:v>
                </c:pt>
                <c:pt idx="7541">
                  <c:v>7542</c:v>
                </c:pt>
                <c:pt idx="7542">
                  <c:v>7543</c:v>
                </c:pt>
                <c:pt idx="7543">
                  <c:v>7544</c:v>
                </c:pt>
                <c:pt idx="7544">
                  <c:v>7545</c:v>
                </c:pt>
                <c:pt idx="7545">
                  <c:v>7546</c:v>
                </c:pt>
                <c:pt idx="7546">
                  <c:v>7547</c:v>
                </c:pt>
                <c:pt idx="7547">
                  <c:v>7548</c:v>
                </c:pt>
                <c:pt idx="7548">
                  <c:v>7549</c:v>
                </c:pt>
                <c:pt idx="7549">
                  <c:v>7550</c:v>
                </c:pt>
                <c:pt idx="7550">
                  <c:v>7551</c:v>
                </c:pt>
                <c:pt idx="7551">
                  <c:v>7552</c:v>
                </c:pt>
                <c:pt idx="7552">
                  <c:v>7553</c:v>
                </c:pt>
                <c:pt idx="7553">
                  <c:v>7554</c:v>
                </c:pt>
                <c:pt idx="7554">
                  <c:v>7555</c:v>
                </c:pt>
                <c:pt idx="7555">
                  <c:v>7556</c:v>
                </c:pt>
                <c:pt idx="7556">
                  <c:v>7557</c:v>
                </c:pt>
                <c:pt idx="7557">
                  <c:v>7558</c:v>
                </c:pt>
                <c:pt idx="7558">
                  <c:v>7559</c:v>
                </c:pt>
                <c:pt idx="7559">
                  <c:v>7560</c:v>
                </c:pt>
                <c:pt idx="7560">
                  <c:v>7561</c:v>
                </c:pt>
                <c:pt idx="7561">
                  <c:v>7562</c:v>
                </c:pt>
                <c:pt idx="7562">
                  <c:v>7563</c:v>
                </c:pt>
                <c:pt idx="7563">
                  <c:v>7564</c:v>
                </c:pt>
                <c:pt idx="7564">
                  <c:v>7565</c:v>
                </c:pt>
                <c:pt idx="7565">
                  <c:v>7566</c:v>
                </c:pt>
                <c:pt idx="7566">
                  <c:v>7567</c:v>
                </c:pt>
                <c:pt idx="7567">
                  <c:v>7568</c:v>
                </c:pt>
                <c:pt idx="7568">
                  <c:v>7569</c:v>
                </c:pt>
                <c:pt idx="7569">
                  <c:v>7570</c:v>
                </c:pt>
                <c:pt idx="7570">
                  <c:v>7571</c:v>
                </c:pt>
                <c:pt idx="7571">
                  <c:v>7572</c:v>
                </c:pt>
                <c:pt idx="7572">
                  <c:v>7573</c:v>
                </c:pt>
                <c:pt idx="7573">
                  <c:v>7574</c:v>
                </c:pt>
                <c:pt idx="7574">
                  <c:v>7575</c:v>
                </c:pt>
                <c:pt idx="7575">
                  <c:v>7576</c:v>
                </c:pt>
                <c:pt idx="7576">
                  <c:v>7577</c:v>
                </c:pt>
                <c:pt idx="7577">
                  <c:v>7578</c:v>
                </c:pt>
                <c:pt idx="7578">
                  <c:v>7579</c:v>
                </c:pt>
                <c:pt idx="7579">
                  <c:v>7580</c:v>
                </c:pt>
                <c:pt idx="7580">
                  <c:v>7581</c:v>
                </c:pt>
                <c:pt idx="7581">
                  <c:v>7582</c:v>
                </c:pt>
                <c:pt idx="7582">
                  <c:v>7583</c:v>
                </c:pt>
                <c:pt idx="7583">
                  <c:v>7584</c:v>
                </c:pt>
                <c:pt idx="7584">
                  <c:v>7585</c:v>
                </c:pt>
                <c:pt idx="7585">
                  <c:v>7586</c:v>
                </c:pt>
                <c:pt idx="7586">
                  <c:v>7587</c:v>
                </c:pt>
                <c:pt idx="7587">
                  <c:v>7588</c:v>
                </c:pt>
                <c:pt idx="7588">
                  <c:v>7589</c:v>
                </c:pt>
                <c:pt idx="7589">
                  <c:v>7590</c:v>
                </c:pt>
                <c:pt idx="7590">
                  <c:v>7591</c:v>
                </c:pt>
                <c:pt idx="7591">
                  <c:v>7592</c:v>
                </c:pt>
                <c:pt idx="7592">
                  <c:v>7593</c:v>
                </c:pt>
                <c:pt idx="7593">
                  <c:v>7594</c:v>
                </c:pt>
                <c:pt idx="7594">
                  <c:v>7595</c:v>
                </c:pt>
                <c:pt idx="7595">
                  <c:v>7596</c:v>
                </c:pt>
                <c:pt idx="7596">
                  <c:v>7597</c:v>
                </c:pt>
                <c:pt idx="7597">
                  <c:v>7598</c:v>
                </c:pt>
                <c:pt idx="7598">
                  <c:v>7599</c:v>
                </c:pt>
                <c:pt idx="7599">
                  <c:v>7600</c:v>
                </c:pt>
                <c:pt idx="7600">
                  <c:v>7601</c:v>
                </c:pt>
                <c:pt idx="7601">
                  <c:v>7602</c:v>
                </c:pt>
                <c:pt idx="7602">
                  <c:v>7603</c:v>
                </c:pt>
                <c:pt idx="7603">
                  <c:v>7604</c:v>
                </c:pt>
                <c:pt idx="7604">
                  <c:v>7605</c:v>
                </c:pt>
                <c:pt idx="7605">
                  <c:v>7606</c:v>
                </c:pt>
                <c:pt idx="7606">
                  <c:v>7607</c:v>
                </c:pt>
                <c:pt idx="7607">
                  <c:v>7608</c:v>
                </c:pt>
                <c:pt idx="7608">
                  <c:v>7609</c:v>
                </c:pt>
                <c:pt idx="7609">
                  <c:v>7610</c:v>
                </c:pt>
                <c:pt idx="7610">
                  <c:v>7611</c:v>
                </c:pt>
                <c:pt idx="7611">
                  <c:v>7612</c:v>
                </c:pt>
                <c:pt idx="7612">
                  <c:v>7613</c:v>
                </c:pt>
                <c:pt idx="7613">
                  <c:v>7614</c:v>
                </c:pt>
                <c:pt idx="7614">
                  <c:v>7615</c:v>
                </c:pt>
                <c:pt idx="7615">
                  <c:v>7616</c:v>
                </c:pt>
                <c:pt idx="7616">
                  <c:v>7617</c:v>
                </c:pt>
                <c:pt idx="7617">
                  <c:v>7618</c:v>
                </c:pt>
                <c:pt idx="7618">
                  <c:v>7619</c:v>
                </c:pt>
                <c:pt idx="7619">
                  <c:v>7620</c:v>
                </c:pt>
                <c:pt idx="7620">
                  <c:v>7621</c:v>
                </c:pt>
                <c:pt idx="7621">
                  <c:v>7622</c:v>
                </c:pt>
                <c:pt idx="7622">
                  <c:v>7623</c:v>
                </c:pt>
                <c:pt idx="7623">
                  <c:v>7624</c:v>
                </c:pt>
                <c:pt idx="7624">
                  <c:v>7625</c:v>
                </c:pt>
                <c:pt idx="7625">
                  <c:v>7626</c:v>
                </c:pt>
                <c:pt idx="7626">
                  <c:v>7627</c:v>
                </c:pt>
                <c:pt idx="7627">
                  <c:v>7628</c:v>
                </c:pt>
                <c:pt idx="7628">
                  <c:v>7629</c:v>
                </c:pt>
                <c:pt idx="7629">
                  <c:v>7630</c:v>
                </c:pt>
                <c:pt idx="7630">
                  <c:v>7631</c:v>
                </c:pt>
                <c:pt idx="7631">
                  <c:v>7632</c:v>
                </c:pt>
                <c:pt idx="7632">
                  <c:v>7633</c:v>
                </c:pt>
                <c:pt idx="7633">
                  <c:v>7634</c:v>
                </c:pt>
                <c:pt idx="7634">
                  <c:v>7635</c:v>
                </c:pt>
                <c:pt idx="7635">
                  <c:v>7636</c:v>
                </c:pt>
                <c:pt idx="7636">
                  <c:v>7637</c:v>
                </c:pt>
                <c:pt idx="7637">
                  <c:v>7638</c:v>
                </c:pt>
                <c:pt idx="7638">
                  <c:v>7639</c:v>
                </c:pt>
                <c:pt idx="7639">
                  <c:v>7640</c:v>
                </c:pt>
                <c:pt idx="7640">
                  <c:v>7641</c:v>
                </c:pt>
                <c:pt idx="7641">
                  <c:v>7642</c:v>
                </c:pt>
                <c:pt idx="7642">
                  <c:v>7643</c:v>
                </c:pt>
                <c:pt idx="7643">
                  <c:v>7644</c:v>
                </c:pt>
                <c:pt idx="7644">
                  <c:v>7645</c:v>
                </c:pt>
                <c:pt idx="7645">
                  <c:v>7646</c:v>
                </c:pt>
                <c:pt idx="7646">
                  <c:v>7647</c:v>
                </c:pt>
                <c:pt idx="7647">
                  <c:v>7648</c:v>
                </c:pt>
                <c:pt idx="7648">
                  <c:v>7649</c:v>
                </c:pt>
                <c:pt idx="7649">
                  <c:v>7650</c:v>
                </c:pt>
                <c:pt idx="7650">
                  <c:v>7651</c:v>
                </c:pt>
                <c:pt idx="7651">
                  <c:v>7652</c:v>
                </c:pt>
                <c:pt idx="7652">
                  <c:v>7653</c:v>
                </c:pt>
                <c:pt idx="7653">
                  <c:v>7654</c:v>
                </c:pt>
                <c:pt idx="7654">
                  <c:v>7655</c:v>
                </c:pt>
                <c:pt idx="7655">
                  <c:v>7656</c:v>
                </c:pt>
                <c:pt idx="7656">
                  <c:v>7657</c:v>
                </c:pt>
                <c:pt idx="7657">
                  <c:v>7658</c:v>
                </c:pt>
                <c:pt idx="7658">
                  <c:v>7659</c:v>
                </c:pt>
                <c:pt idx="7659">
                  <c:v>7660</c:v>
                </c:pt>
                <c:pt idx="7660">
                  <c:v>7661</c:v>
                </c:pt>
                <c:pt idx="7661">
                  <c:v>7662</c:v>
                </c:pt>
                <c:pt idx="7662">
                  <c:v>7663</c:v>
                </c:pt>
                <c:pt idx="7663">
                  <c:v>7664</c:v>
                </c:pt>
                <c:pt idx="7664">
                  <c:v>7665</c:v>
                </c:pt>
                <c:pt idx="7665">
                  <c:v>7666</c:v>
                </c:pt>
                <c:pt idx="7666">
                  <c:v>7667</c:v>
                </c:pt>
                <c:pt idx="7667">
                  <c:v>7668</c:v>
                </c:pt>
                <c:pt idx="7668">
                  <c:v>7669</c:v>
                </c:pt>
                <c:pt idx="7669">
                  <c:v>7670</c:v>
                </c:pt>
                <c:pt idx="7670">
                  <c:v>7671</c:v>
                </c:pt>
                <c:pt idx="7671">
                  <c:v>7672</c:v>
                </c:pt>
                <c:pt idx="7672">
                  <c:v>7673</c:v>
                </c:pt>
                <c:pt idx="7673">
                  <c:v>7674</c:v>
                </c:pt>
                <c:pt idx="7674">
                  <c:v>7675</c:v>
                </c:pt>
                <c:pt idx="7675">
                  <c:v>7676</c:v>
                </c:pt>
                <c:pt idx="7676">
                  <c:v>7677</c:v>
                </c:pt>
                <c:pt idx="7677">
                  <c:v>7678</c:v>
                </c:pt>
                <c:pt idx="7678">
                  <c:v>7679</c:v>
                </c:pt>
                <c:pt idx="7679">
                  <c:v>7680</c:v>
                </c:pt>
                <c:pt idx="7680">
                  <c:v>7681</c:v>
                </c:pt>
                <c:pt idx="7681">
                  <c:v>7682</c:v>
                </c:pt>
                <c:pt idx="7682">
                  <c:v>7683</c:v>
                </c:pt>
                <c:pt idx="7683">
                  <c:v>7684</c:v>
                </c:pt>
                <c:pt idx="7684">
                  <c:v>7685</c:v>
                </c:pt>
                <c:pt idx="7685">
                  <c:v>7686</c:v>
                </c:pt>
                <c:pt idx="7686">
                  <c:v>7687</c:v>
                </c:pt>
                <c:pt idx="7687">
                  <c:v>7688</c:v>
                </c:pt>
                <c:pt idx="7688">
                  <c:v>7689</c:v>
                </c:pt>
                <c:pt idx="7689">
                  <c:v>7690</c:v>
                </c:pt>
                <c:pt idx="7690">
                  <c:v>7691</c:v>
                </c:pt>
                <c:pt idx="7691">
                  <c:v>7692</c:v>
                </c:pt>
                <c:pt idx="7692">
                  <c:v>7693</c:v>
                </c:pt>
                <c:pt idx="7693">
                  <c:v>7694</c:v>
                </c:pt>
                <c:pt idx="7694">
                  <c:v>7695</c:v>
                </c:pt>
                <c:pt idx="7695">
                  <c:v>7696</c:v>
                </c:pt>
                <c:pt idx="7696">
                  <c:v>7697</c:v>
                </c:pt>
                <c:pt idx="7697">
                  <c:v>7698</c:v>
                </c:pt>
                <c:pt idx="7698">
                  <c:v>7699</c:v>
                </c:pt>
                <c:pt idx="7699">
                  <c:v>7700</c:v>
                </c:pt>
                <c:pt idx="7700">
                  <c:v>7701</c:v>
                </c:pt>
                <c:pt idx="7701">
                  <c:v>7702</c:v>
                </c:pt>
                <c:pt idx="7702">
                  <c:v>7703</c:v>
                </c:pt>
                <c:pt idx="7703">
                  <c:v>7704</c:v>
                </c:pt>
                <c:pt idx="7704">
                  <c:v>7705</c:v>
                </c:pt>
                <c:pt idx="7705">
                  <c:v>7706</c:v>
                </c:pt>
                <c:pt idx="7706">
                  <c:v>7707</c:v>
                </c:pt>
                <c:pt idx="7707">
                  <c:v>7708</c:v>
                </c:pt>
                <c:pt idx="7708">
                  <c:v>7709</c:v>
                </c:pt>
                <c:pt idx="7709">
                  <c:v>7710</c:v>
                </c:pt>
                <c:pt idx="7710">
                  <c:v>7711</c:v>
                </c:pt>
                <c:pt idx="7711">
                  <c:v>7712</c:v>
                </c:pt>
                <c:pt idx="7712">
                  <c:v>7713</c:v>
                </c:pt>
                <c:pt idx="7713">
                  <c:v>7714</c:v>
                </c:pt>
                <c:pt idx="7714">
                  <c:v>7715</c:v>
                </c:pt>
                <c:pt idx="7715">
                  <c:v>7716</c:v>
                </c:pt>
                <c:pt idx="7716">
                  <c:v>7717</c:v>
                </c:pt>
                <c:pt idx="7717">
                  <c:v>7718</c:v>
                </c:pt>
                <c:pt idx="7718">
                  <c:v>7719</c:v>
                </c:pt>
                <c:pt idx="7719">
                  <c:v>7720</c:v>
                </c:pt>
                <c:pt idx="7720">
                  <c:v>7721</c:v>
                </c:pt>
                <c:pt idx="7721">
                  <c:v>7722</c:v>
                </c:pt>
                <c:pt idx="7722">
                  <c:v>7723</c:v>
                </c:pt>
                <c:pt idx="7723">
                  <c:v>7724</c:v>
                </c:pt>
                <c:pt idx="7724">
                  <c:v>7725</c:v>
                </c:pt>
                <c:pt idx="7725">
                  <c:v>7726</c:v>
                </c:pt>
                <c:pt idx="7726">
                  <c:v>7727</c:v>
                </c:pt>
                <c:pt idx="7727">
                  <c:v>7728</c:v>
                </c:pt>
                <c:pt idx="7728">
                  <c:v>7729</c:v>
                </c:pt>
                <c:pt idx="7729">
                  <c:v>7730</c:v>
                </c:pt>
                <c:pt idx="7730">
                  <c:v>7731</c:v>
                </c:pt>
                <c:pt idx="7731">
                  <c:v>7732</c:v>
                </c:pt>
                <c:pt idx="7732">
                  <c:v>7733</c:v>
                </c:pt>
                <c:pt idx="7733">
                  <c:v>7734</c:v>
                </c:pt>
                <c:pt idx="7734">
                  <c:v>7735</c:v>
                </c:pt>
                <c:pt idx="7735">
                  <c:v>7736</c:v>
                </c:pt>
                <c:pt idx="7736">
                  <c:v>7737</c:v>
                </c:pt>
                <c:pt idx="7737">
                  <c:v>7738</c:v>
                </c:pt>
                <c:pt idx="7738">
                  <c:v>7739</c:v>
                </c:pt>
                <c:pt idx="7739">
                  <c:v>7740</c:v>
                </c:pt>
                <c:pt idx="7740">
                  <c:v>7741</c:v>
                </c:pt>
                <c:pt idx="7741">
                  <c:v>7742</c:v>
                </c:pt>
                <c:pt idx="7742">
                  <c:v>7743</c:v>
                </c:pt>
                <c:pt idx="7743">
                  <c:v>7744</c:v>
                </c:pt>
                <c:pt idx="7744">
                  <c:v>7745</c:v>
                </c:pt>
                <c:pt idx="7745">
                  <c:v>7746</c:v>
                </c:pt>
                <c:pt idx="7746">
                  <c:v>7747</c:v>
                </c:pt>
                <c:pt idx="7747">
                  <c:v>7748</c:v>
                </c:pt>
                <c:pt idx="7748">
                  <c:v>7749</c:v>
                </c:pt>
                <c:pt idx="7749">
                  <c:v>7750</c:v>
                </c:pt>
                <c:pt idx="7750">
                  <c:v>7751</c:v>
                </c:pt>
                <c:pt idx="7751">
                  <c:v>7752</c:v>
                </c:pt>
                <c:pt idx="7752">
                  <c:v>7753</c:v>
                </c:pt>
                <c:pt idx="7753">
                  <c:v>7754</c:v>
                </c:pt>
                <c:pt idx="7754">
                  <c:v>7755</c:v>
                </c:pt>
                <c:pt idx="7755">
                  <c:v>7756</c:v>
                </c:pt>
                <c:pt idx="7756">
                  <c:v>7757</c:v>
                </c:pt>
                <c:pt idx="7757">
                  <c:v>7758</c:v>
                </c:pt>
                <c:pt idx="7758">
                  <c:v>7759</c:v>
                </c:pt>
                <c:pt idx="7759">
                  <c:v>7760</c:v>
                </c:pt>
                <c:pt idx="7760">
                  <c:v>7761</c:v>
                </c:pt>
                <c:pt idx="7761">
                  <c:v>7762</c:v>
                </c:pt>
                <c:pt idx="7762">
                  <c:v>7763</c:v>
                </c:pt>
                <c:pt idx="7763">
                  <c:v>7764</c:v>
                </c:pt>
                <c:pt idx="7764">
                  <c:v>7765</c:v>
                </c:pt>
                <c:pt idx="7765">
                  <c:v>7766</c:v>
                </c:pt>
                <c:pt idx="7766">
                  <c:v>7767</c:v>
                </c:pt>
                <c:pt idx="7767">
                  <c:v>7768</c:v>
                </c:pt>
                <c:pt idx="7768">
                  <c:v>7769</c:v>
                </c:pt>
                <c:pt idx="7769">
                  <c:v>7770</c:v>
                </c:pt>
                <c:pt idx="7770">
                  <c:v>7771</c:v>
                </c:pt>
                <c:pt idx="7771">
                  <c:v>7772</c:v>
                </c:pt>
                <c:pt idx="7772">
                  <c:v>7773</c:v>
                </c:pt>
                <c:pt idx="7773">
                  <c:v>7774</c:v>
                </c:pt>
                <c:pt idx="7774">
                  <c:v>7775</c:v>
                </c:pt>
                <c:pt idx="7775">
                  <c:v>7776</c:v>
                </c:pt>
                <c:pt idx="7776">
                  <c:v>7777</c:v>
                </c:pt>
                <c:pt idx="7777">
                  <c:v>7778</c:v>
                </c:pt>
                <c:pt idx="7778">
                  <c:v>7779</c:v>
                </c:pt>
                <c:pt idx="7779">
                  <c:v>7780</c:v>
                </c:pt>
                <c:pt idx="7780">
                  <c:v>7781</c:v>
                </c:pt>
                <c:pt idx="7781">
                  <c:v>7782</c:v>
                </c:pt>
                <c:pt idx="7782">
                  <c:v>7783</c:v>
                </c:pt>
                <c:pt idx="7783">
                  <c:v>7784</c:v>
                </c:pt>
                <c:pt idx="7784">
                  <c:v>7785</c:v>
                </c:pt>
                <c:pt idx="7785">
                  <c:v>7786</c:v>
                </c:pt>
                <c:pt idx="7786">
                  <c:v>7787</c:v>
                </c:pt>
                <c:pt idx="7787">
                  <c:v>7788</c:v>
                </c:pt>
                <c:pt idx="7788">
                  <c:v>7789</c:v>
                </c:pt>
                <c:pt idx="7789">
                  <c:v>7790</c:v>
                </c:pt>
                <c:pt idx="7790">
                  <c:v>7791</c:v>
                </c:pt>
                <c:pt idx="7791">
                  <c:v>7792</c:v>
                </c:pt>
                <c:pt idx="7792">
                  <c:v>7793</c:v>
                </c:pt>
                <c:pt idx="7793">
                  <c:v>7794</c:v>
                </c:pt>
                <c:pt idx="7794">
                  <c:v>7795</c:v>
                </c:pt>
                <c:pt idx="7795">
                  <c:v>7796</c:v>
                </c:pt>
                <c:pt idx="7796">
                  <c:v>7797</c:v>
                </c:pt>
                <c:pt idx="7797">
                  <c:v>7798</c:v>
                </c:pt>
                <c:pt idx="7798">
                  <c:v>7799</c:v>
                </c:pt>
                <c:pt idx="7799">
                  <c:v>7800</c:v>
                </c:pt>
                <c:pt idx="7800">
                  <c:v>7801</c:v>
                </c:pt>
                <c:pt idx="7801">
                  <c:v>7802</c:v>
                </c:pt>
                <c:pt idx="7802">
                  <c:v>7803</c:v>
                </c:pt>
                <c:pt idx="7803">
                  <c:v>7804</c:v>
                </c:pt>
                <c:pt idx="7804">
                  <c:v>7805</c:v>
                </c:pt>
                <c:pt idx="7805">
                  <c:v>7806</c:v>
                </c:pt>
                <c:pt idx="7806">
                  <c:v>7807</c:v>
                </c:pt>
                <c:pt idx="7807">
                  <c:v>7808</c:v>
                </c:pt>
                <c:pt idx="7808">
                  <c:v>7809</c:v>
                </c:pt>
                <c:pt idx="7809">
                  <c:v>7810</c:v>
                </c:pt>
                <c:pt idx="7810">
                  <c:v>7811</c:v>
                </c:pt>
                <c:pt idx="7811">
                  <c:v>7812</c:v>
                </c:pt>
                <c:pt idx="7812">
                  <c:v>7813</c:v>
                </c:pt>
                <c:pt idx="7813">
                  <c:v>7814</c:v>
                </c:pt>
                <c:pt idx="7814">
                  <c:v>7815</c:v>
                </c:pt>
                <c:pt idx="7815">
                  <c:v>7816</c:v>
                </c:pt>
                <c:pt idx="7816">
                  <c:v>7817</c:v>
                </c:pt>
                <c:pt idx="7817">
                  <c:v>7818</c:v>
                </c:pt>
                <c:pt idx="7818">
                  <c:v>7819</c:v>
                </c:pt>
                <c:pt idx="7819">
                  <c:v>7820</c:v>
                </c:pt>
                <c:pt idx="7820">
                  <c:v>7821</c:v>
                </c:pt>
                <c:pt idx="7821">
                  <c:v>7822</c:v>
                </c:pt>
                <c:pt idx="7822">
                  <c:v>7823</c:v>
                </c:pt>
                <c:pt idx="7823">
                  <c:v>7824</c:v>
                </c:pt>
                <c:pt idx="7824">
                  <c:v>7825</c:v>
                </c:pt>
                <c:pt idx="7825">
                  <c:v>7826</c:v>
                </c:pt>
                <c:pt idx="7826">
                  <c:v>7827</c:v>
                </c:pt>
                <c:pt idx="7827">
                  <c:v>7828</c:v>
                </c:pt>
                <c:pt idx="7828">
                  <c:v>7829</c:v>
                </c:pt>
                <c:pt idx="7829">
                  <c:v>7830</c:v>
                </c:pt>
                <c:pt idx="7830">
                  <c:v>7831</c:v>
                </c:pt>
                <c:pt idx="7831">
                  <c:v>7832</c:v>
                </c:pt>
                <c:pt idx="7832">
                  <c:v>7833</c:v>
                </c:pt>
                <c:pt idx="7833">
                  <c:v>7834</c:v>
                </c:pt>
                <c:pt idx="7834">
                  <c:v>7835</c:v>
                </c:pt>
                <c:pt idx="7835">
                  <c:v>7836</c:v>
                </c:pt>
                <c:pt idx="7836">
                  <c:v>7837</c:v>
                </c:pt>
                <c:pt idx="7837">
                  <c:v>7838</c:v>
                </c:pt>
                <c:pt idx="7838">
                  <c:v>7839</c:v>
                </c:pt>
                <c:pt idx="7839">
                  <c:v>7840</c:v>
                </c:pt>
                <c:pt idx="7840">
                  <c:v>7841</c:v>
                </c:pt>
                <c:pt idx="7841">
                  <c:v>7842</c:v>
                </c:pt>
                <c:pt idx="7842">
                  <c:v>7843</c:v>
                </c:pt>
                <c:pt idx="7843">
                  <c:v>7844</c:v>
                </c:pt>
                <c:pt idx="7844">
                  <c:v>7845</c:v>
                </c:pt>
                <c:pt idx="7845">
                  <c:v>7846</c:v>
                </c:pt>
                <c:pt idx="7846">
                  <c:v>7847</c:v>
                </c:pt>
                <c:pt idx="7847">
                  <c:v>7848</c:v>
                </c:pt>
                <c:pt idx="7848">
                  <c:v>7849</c:v>
                </c:pt>
                <c:pt idx="7849">
                  <c:v>7850</c:v>
                </c:pt>
                <c:pt idx="7850">
                  <c:v>7851</c:v>
                </c:pt>
                <c:pt idx="7851">
                  <c:v>7852</c:v>
                </c:pt>
                <c:pt idx="7852">
                  <c:v>7853</c:v>
                </c:pt>
                <c:pt idx="7853">
                  <c:v>7854</c:v>
                </c:pt>
                <c:pt idx="7854">
                  <c:v>7855</c:v>
                </c:pt>
                <c:pt idx="7855">
                  <c:v>7856</c:v>
                </c:pt>
                <c:pt idx="7856">
                  <c:v>7857</c:v>
                </c:pt>
                <c:pt idx="7857">
                  <c:v>7858</c:v>
                </c:pt>
                <c:pt idx="7858">
                  <c:v>7859</c:v>
                </c:pt>
                <c:pt idx="7859">
                  <c:v>7860</c:v>
                </c:pt>
                <c:pt idx="7860">
                  <c:v>7861</c:v>
                </c:pt>
                <c:pt idx="7861">
                  <c:v>7862</c:v>
                </c:pt>
                <c:pt idx="7862">
                  <c:v>7863</c:v>
                </c:pt>
                <c:pt idx="7863">
                  <c:v>7864</c:v>
                </c:pt>
                <c:pt idx="7864">
                  <c:v>7865</c:v>
                </c:pt>
                <c:pt idx="7865">
                  <c:v>7866</c:v>
                </c:pt>
                <c:pt idx="7866">
                  <c:v>7867</c:v>
                </c:pt>
                <c:pt idx="7867">
                  <c:v>7868</c:v>
                </c:pt>
                <c:pt idx="7868">
                  <c:v>7869</c:v>
                </c:pt>
                <c:pt idx="7869">
                  <c:v>7870</c:v>
                </c:pt>
                <c:pt idx="7870">
                  <c:v>7871</c:v>
                </c:pt>
                <c:pt idx="7871">
                  <c:v>7872</c:v>
                </c:pt>
                <c:pt idx="7872">
                  <c:v>7873</c:v>
                </c:pt>
                <c:pt idx="7873">
                  <c:v>7874</c:v>
                </c:pt>
                <c:pt idx="7874">
                  <c:v>7875</c:v>
                </c:pt>
                <c:pt idx="7875">
                  <c:v>7876</c:v>
                </c:pt>
                <c:pt idx="7876">
                  <c:v>7877</c:v>
                </c:pt>
                <c:pt idx="7877">
                  <c:v>7878</c:v>
                </c:pt>
                <c:pt idx="7878">
                  <c:v>7879</c:v>
                </c:pt>
                <c:pt idx="7879">
                  <c:v>7880</c:v>
                </c:pt>
                <c:pt idx="7880">
                  <c:v>7881</c:v>
                </c:pt>
                <c:pt idx="7881">
                  <c:v>7882</c:v>
                </c:pt>
                <c:pt idx="7882">
                  <c:v>7883</c:v>
                </c:pt>
                <c:pt idx="7883">
                  <c:v>7884</c:v>
                </c:pt>
                <c:pt idx="7884">
                  <c:v>7885</c:v>
                </c:pt>
                <c:pt idx="7885">
                  <c:v>7886</c:v>
                </c:pt>
                <c:pt idx="7886">
                  <c:v>7887</c:v>
                </c:pt>
                <c:pt idx="7887">
                  <c:v>7888</c:v>
                </c:pt>
                <c:pt idx="7888">
                  <c:v>7889</c:v>
                </c:pt>
                <c:pt idx="7889">
                  <c:v>7890</c:v>
                </c:pt>
                <c:pt idx="7890">
                  <c:v>7891</c:v>
                </c:pt>
                <c:pt idx="7891">
                  <c:v>7892</c:v>
                </c:pt>
                <c:pt idx="7892">
                  <c:v>7893</c:v>
                </c:pt>
                <c:pt idx="7893">
                  <c:v>7894</c:v>
                </c:pt>
                <c:pt idx="7894">
                  <c:v>7895</c:v>
                </c:pt>
                <c:pt idx="7895">
                  <c:v>7896</c:v>
                </c:pt>
                <c:pt idx="7896">
                  <c:v>7897</c:v>
                </c:pt>
                <c:pt idx="7897">
                  <c:v>7898</c:v>
                </c:pt>
                <c:pt idx="7898">
                  <c:v>7899</c:v>
                </c:pt>
                <c:pt idx="7899">
                  <c:v>7900</c:v>
                </c:pt>
                <c:pt idx="7900">
                  <c:v>7901</c:v>
                </c:pt>
                <c:pt idx="7901">
                  <c:v>7902</c:v>
                </c:pt>
                <c:pt idx="7902">
                  <c:v>7903</c:v>
                </c:pt>
                <c:pt idx="7903">
                  <c:v>7904</c:v>
                </c:pt>
                <c:pt idx="7904">
                  <c:v>7905</c:v>
                </c:pt>
                <c:pt idx="7905">
                  <c:v>7906</c:v>
                </c:pt>
                <c:pt idx="7906">
                  <c:v>7907</c:v>
                </c:pt>
                <c:pt idx="7907">
                  <c:v>7908</c:v>
                </c:pt>
                <c:pt idx="7908">
                  <c:v>7909</c:v>
                </c:pt>
                <c:pt idx="7909">
                  <c:v>7910</c:v>
                </c:pt>
                <c:pt idx="7910">
                  <c:v>7911</c:v>
                </c:pt>
                <c:pt idx="7911">
                  <c:v>7912</c:v>
                </c:pt>
                <c:pt idx="7912">
                  <c:v>7913</c:v>
                </c:pt>
                <c:pt idx="7913">
                  <c:v>7914</c:v>
                </c:pt>
                <c:pt idx="7914">
                  <c:v>7915</c:v>
                </c:pt>
                <c:pt idx="7915">
                  <c:v>7916</c:v>
                </c:pt>
                <c:pt idx="7916">
                  <c:v>7917</c:v>
                </c:pt>
                <c:pt idx="7917">
                  <c:v>7918</c:v>
                </c:pt>
                <c:pt idx="7918">
                  <c:v>7919</c:v>
                </c:pt>
                <c:pt idx="7919">
                  <c:v>7920</c:v>
                </c:pt>
                <c:pt idx="7920">
                  <c:v>7921</c:v>
                </c:pt>
                <c:pt idx="7921">
                  <c:v>7922</c:v>
                </c:pt>
                <c:pt idx="7922">
                  <c:v>7923</c:v>
                </c:pt>
                <c:pt idx="7923">
                  <c:v>7924</c:v>
                </c:pt>
                <c:pt idx="7924">
                  <c:v>7925</c:v>
                </c:pt>
                <c:pt idx="7925">
                  <c:v>7926</c:v>
                </c:pt>
                <c:pt idx="7926">
                  <c:v>7927</c:v>
                </c:pt>
                <c:pt idx="7927">
                  <c:v>7928</c:v>
                </c:pt>
                <c:pt idx="7928">
                  <c:v>7929</c:v>
                </c:pt>
                <c:pt idx="7929">
                  <c:v>7930</c:v>
                </c:pt>
                <c:pt idx="7930">
                  <c:v>7931</c:v>
                </c:pt>
                <c:pt idx="7931">
                  <c:v>7932</c:v>
                </c:pt>
                <c:pt idx="7932">
                  <c:v>7933</c:v>
                </c:pt>
                <c:pt idx="7933">
                  <c:v>7934</c:v>
                </c:pt>
                <c:pt idx="7934">
                  <c:v>7935</c:v>
                </c:pt>
                <c:pt idx="7935">
                  <c:v>7936</c:v>
                </c:pt>
                <c:pt idx="7936">
                  <c:v>7937</c:v>
                </c:pt>
                <c:pt idx="7937">
                  <c:v>7938</c:v>
                </c:pt>
                <c:pt idx="7938">
                  <c:v>7939</c:v>
                </c:pt>
                <c:pt idx="7939">
                  <c:v>7940</c:v>
                </c:pt>
                <c:pt idx="7940">
                  <c:v>7941</c:v>
                </c:pt>
                <c:pt idx="7941">
                  <c:v>7942</c:v>
                </c:pt>
                <c:pt idx="7942">
                  <c:v>7943</c:v>
                </c:pt>
                <c:pt idx="7943">
                  <c:v>7944</c:v>
                </c:pt>
                <c:pt idx="7944">
                  <c:v>7945</c:v>
                </c:pt>
                <c:pt idx="7945">
                  <c:v>7946</c:v>
                </c:pt>
                <c:pt idx="7946">
                  <c:v>7947</c:v>
                </c:pt>
                <c:pt idx="7947">
                  <c:v>7948</c:v>
                </c:pt>
                <c:pt idx="7948">
                  <c:v>7949</c:v>
                </c:pt>
                <c:pt idx="7949">
                  <c:v>7950</c:v>
                </c:pt>
                <c:pt idx="7950">
                  <c:v>7951</c:v>
                </c:pt>
                <c:pt idx="7951">
                  <c:v>7952</c:v>
                </c:pt>
                <c:pt idx="7952">
                  <c:v>7953</c:v>
                </c:pt>
                <c:pt idx="7953">
                  <c:v>7954</c:v>
                </c:pt>
                <c:pt idx="7954">
                  <c:v>7955</c:v>
                </c:pt>
                <c:pt idx="7955">
                  <c:v>7956</c:v>
                </c:pt>
                <c:pt idx="7956">
                  <c:v>7957</c:v>
                </c:pt>
                <c:pt idx="7957">
                  <c:v>7958</c:v>
                </c:pt>
                <c:pt idx="7958">
                  <c:v>7959</c:v>
                </c:pt>
                <c:pt idx="7959">
                  <c:v>7960</c:v>
                </c:pt>
                <c:pt idx="7960">
                  <c:v>7961</c:v>
                </c:pt>
                <c:pt idx="7961">
                  <c:v>7962</c:v>
                </c:pt>
                <c:pt idx="7962">
                  <c:v>7963</c:v>
                </c:pt>
                <c:pt idx="7963">
                  <c:v>7964</c:v>
                </c:pt>
                <c:pt idx="7964">
                  <c:v>7965</c:v>
                </c:pt>
                <c:pt idx="7965">
                  <c:v>7966</c:v>
                </c:pt>
                <c:pt idx="7966">
                  <c:v>7967</c:v>
                </c:pt>
                <c:pt idx="7967">
                  <c:v>7968</c:v>
                </c:pt>
                <c:pt idx="7968">
                  <c:v>7969</c:v>
                </c:pt>
                <c:pt idx="7969">
                  <c:v>7970</c:v>
                </c:pt>
                <c:pt idx="7970">
                  <c:v>7971</c:v>
                </c:pt>
                <c:pt idx="7971">
                  <c:v>7972</c:v>
                </c:pt>
                <c:pt idx="7972">
                  <c:v>7973</c:v>
                </c:pt>
                <c:pt idx="7973">
                  <c:v>7974</c:v>
                </c:pt>
                <c:pt idx="7974">
                  <c:v>7975</c:v>
                </c:pt>
                <c:pt idx="7975">
                  <c:v>7976</c:v>
                </c:pt>
                <c:pt idx="7976">
                  <c:v>7977</c:v>
                </c:pt>
                <c:pt idx="7977">
                  <c:v>7978</c:v>
                </c:pt>
                <c:pt idx="7978">
                  <c:v>7979</c:v>
                </c:pt>
                <c:pt idx="7979">
                  <c:v>7980</c:v>
                </c:pt>
                <c:pt idx="7980">
                  <c:v>7981</c:v>
                </c:pt>
                <c:pt idx="7981">
                  <c:v>7982</c:v>
                </c:pt>
                <c:pt idx="7982">
                  <c:v>7983</c:v>
                </c:pt>
                <c:pt idx="7983">
                  <c:v>7984</c:v>
                </c:pt>
                <c:pt idx="7984">
                  <c:v>7985</c:v>
                </c:pt>
                <c:pt idx="7985">
                  <c:v>7986</c:v>
                </c:pt>
                <c:pt idx="7986">
                  <c:v>7987</c:v>
                </c:pt>
                <c:pt idx="7987">
                  <c:v>7988</c:v>
                </c:pt>
                <c:pt idx="7988">
                  <c:v>7989</c:v>
                </c:pt>
                <c:pt idx="7989">
                  <c:v>7990</c:v>
                </c:pt>
                <c:pt idx="7990">
                  <c:v>7991</c:v>
                </c:pt>
                <c:pt idx="7991">
                  <c:v>7992</c:v>
                </c:pt>
                <c:pt idx="7992">
                  <c:v>7993</c:v>
                </c:pt>
                <c:pt idx="7993">
                  <c:v>7994</c:v>
                </c:pt>
                <c:pt idx="7994">
                  <c:v>7995</c:v>
                </c:pt>
                <c:pt idx="7995">
                  <c:v>7996</c:v>
                </c:pt>
                <c:pt idx="7996">
                  <c:v>7997</c:v>
                </c:pt>
                <c:pt idx="7997">
                  <c:v>7998</c:v>
                </c:pt>
                <c:pt idx="7998">
                  <c:v>7999</c:v>
                </c:pt>
                <c:pt idx="7999">
                  <c:v>8000</c:v>
                </c:pt>
                <c:pt idx="8000">
                  <c:v>8001</c:v>
                </c:pt>
                <c:pt idx="8001">
                  <c:v>8002</c:v>
                </c:pt>
                <c:pt idx="8002">
                  <c:v>8003</c:v>
                </c:pt>
                <c:pt idx="8003">
                  <c:v>8004</c:v>
                </c:pt>
                <c:pt idx="8004">
                  <c:v>8005</c:v>
                </c:pt>
                <c:pt idx="8005">
                  <c:v>8006</c:v>
                </c:pt>
                <c:pt idx="8006">
                  <c:v>8007</c:v>
                </c:pt>
                <c:pt idx="8007">
                  <c:v>8008</c:v>
                </c:pt>
                <c:pt idx="8008">
                  <c:v>8009</c:v>
                </c:pt>
                <c:pt idx="8009">
                  <c:v>8010</c:v>
                </c:pt>
                <c:pt idx="8010">
                  <c:v>8011</c:v>
                </c:pt>
                <c:pt idx="8011">
                  <c:v>8012</c:v>
                </c:pt>
                <c:pt idx="8012">
                  <c:v>8013</c:v>
                </c:pt>
                <c:pt idx="8013">
                  <c:v>8014</c:v>
                </c:pt>
                <c:pt idx="8014">
                  <c:v>8015</c:v>
                </c:pt>
                <c:pt idx="8015">
                  <c:v>8016</c:v>
                </c:pt>
                <c:pt idx="8016">
                  <c:v>8017</c:v>
                </c:pt>
                <c:pt idx="8017">
                  <c:v>8018</c:v>
                </c:pt>
                <c:pt idx="8018">
                  <c:v>8019</c:v>
                </c:pt>
                <c:pt idx="8019">
                  <c:v>8020</c:v>
                </c:pt>
                <c:pt idx="8020">
                  <c:v>8021</c:v>
                </c:pt>
                <c:pt idx="8021">
                  <c:v>8022</c:v>
                </c:pt>
                <c:pt idx="8022">
                  <c:v>8023</c:v>
                </c:pt>
                <c:pt idx="8023">
                  <c:v>8024</c:v>
                </c:pt>
                <c:pt idx="8024">
                  <c:v>8025</c:v>
                </c:pt>
                <c:pt idx="8025">
                  <c:v>8026</c:v>
                </c:pt>
                <c:pt idx="8026">
                  <c:v>8027</c:v>
                </c:pt>
                <c:pt idx="8027">
                  <c:v>8028</c:v>
                </c:pt>
                <c:pt idx="8028">
                  <c:v>8029</c:v>
                </c:pt>
                <c:pt idx="8029">
                  <c:v>8030</c:v>
                </c:pt>
                <c:pt idx="8030">
                  <c:v>8031</c:v>
                </c:pt>
                <c:pt idx="8031">
                  <c:v>8032</c:v>
                </c:pt>
                <c:pt idx="8032">
                  <c:v>8033</c:v>
                </c:pt>
                <c:pt idx="8033">
                  <c:v>8034</c:v>
                </c:pt>
                <c:pt idx="8034">
                  <c:v>8035</c:v>
                </c:pt>
                <c:pt idx="8035">
                  <c:v>8036</c:v>
                </c:pt>
                <c:pt idx="8036">
                  <c:v>8037</c:v>
                </c:pt>
                <c:pt idx="8037">
                  <c:v>8038</c:v>
                </c:pt>
                <c:pt idx="8038">
                  <c:v>8039</c:v>
                </c:pt>
                <c:pt idx="8039">
                  <c:v>8040</c:v>
                </c:pt>
                <c:pt idx="8040">
                  <c:v>8041</c:v>
                </c:pt>
                <c:pt idx="8041">
                  <c:v>8042</c:v>
                </c:pt>
                <c:pt idx="8042">
                  <c:v>8043</c:v>
                </c:pt>
                <c:pt idx="8043">
                  <c:v>8044</c:v>
                </c:pt>
                <c:pt idx="8044">
                  <c:v>8045</c:v>
                </c:pt>
                <c:pt idx="8045">
                  <c:v>8046</c:v>
                </c:pt>
                <c:pt idx="8046">
                  <c:v>8047</c:v>
                </c:pt>
                <c:pt idx="8047">
                  <c:v>8048</c:v>
                </c:pt>
                <c:pt idx="8048">
                  <c:v>8049</c:v>
                </c:pt>
                <c:pt idx="8049">
                  <c:v>8050</c:v>
                </c:pt>
                <c:pt idx="8050">
                  <c:v>8051</c:v>
                </c:pt>
                <c:pt idx="8051">
                  <c:v>8052</c:v>
                </c:pt>
                <c:pt idx="8052">
                  <c:v>8053</c:v>
                </c:pt>
                <c:pt idx="8053">
                  <c:v>8054</c:v>
                </c:pt>
                <c:pt idx="8054">
                  <c:v>8055</c:v>
                </c:pt>
                <c:pt idx="8055">
                  <c:v>8056</c:v>
                </c:pt>
                <c:pt idx="8056">
                  <c:v>8057</c:v>
                </c:pt>
                <c:pt idx="8057">
                  <c:v>8058</c:v>
                </c:pt>
                <c:pt idx="8058">
                  <c:v>8059</c:v>
                </c:pt>
                <c:pt idx="8059">
                  <c:v>8060</c:v>
                </c:pt>
                <c:pt idx="8060">
                  <c:v>8061</c:v>
                </c:pt>
                <c:pt idx="8061">
                  <c:v>8062</c:v>
                </c:pt>
                <c:pt idx="8062">
                  <c:v>8063</c:v>
                </c:pt>
                <c:pt idx="8063">
                  <c:v>8064</c:v>
                </c:pt>
                <c:pt idx="8064">
                  <c:v>8065</c:v>
                </c:pt>
                <c:pt idx="8065">
                  <c:v>8066</c:v>
                </c:pt>
                <c:pt idx="8066">
                  <c:v>8067</c:v>
                </c:pt>
                <c:pt idx="8067">
                  <c:v>8068</c:v>
                </c:pt>
                <c:pt idx="8068">
                  <c:v>8069</c:v>
                </c:pt>
                <c:pt idx="8069">
                  <c:v>8070</c:v>
                </c:pt>
                <c:pt idx="8070">
                  <c:v>8071</c:v>
                </c:pt>
                <c:pt idx="8071">
                  <c:v>8072</c:v>
                </c:pt>
                <c:pt idx="8072">
                  <c:v>8073</c:v>
                </c:pt>
                <c:pt idx="8073">
                  <c:v>8074</c:v>
                </c:pt>
                <c:pt idx="8074">
                  <c:v>8075</c:v>
                </c:pt>
                <c:pt idx="8075">
                  <c:v>8076</c:v>
                </c:pt>
                <c:pt idx="8076">
                  <c:v>8077</c:v>
                </c:pt>
                <c:pt idx="8077">
                  <c:v>8078</c:v>
                </c:pt>
                <c:pt idx="8078">
                  <c:v>8079</c:v>
                </c:pt>
                <c:pt idx="8079">
                  <c:v>8080</c:v>
                </c:pt>
                <c:pt idx="8080">
                  <c:v>8081</c:v>
                </c:pt>
                <c:pt idx="8081">
                  <c:v>8082</c:v>
                </c:pt>
                <c:pt idx="8082">
                  <c:v>8083</c:v>
                </c:pt>
                <c:pt idx="8083">
                  <c:v>8084</c:v>
                </c:pt>
                <c:pt idx="8084">
                  <c:v>8085</c:v>
                </c:pt>
                <c:pt idx="8085">
                  <c:v>8086</c:v>
                </c:pt>
                <c:pt idx="8086">
                  <c:v>8087</c:v>
                </c:pt>
                <c:pt idx="8087">
                  <c:v>8088</c:v>
                </c:pt>
                <c:pt idx="8088">
                  <c:v>8089</c:v>
                </c:pt>
                <c:pt idx="8089">
                  <c:v>8090</c:v>
                </c:pt>
                <c:pt idx="8090">
                  <c:v>8091</c:v>
                </c:pt>
                <c:pt idx="8091">
                  <c:v>8092</c:v>
                </c:pt>
                <c:pt idx="8092">
                  <c:v>8093</c:v>
                </c:pt>
                <c:pt idx="8093">
                  <c:v>8094</c:v>
                </c:pt>
                <c:pt idx="8094">
                  <c:v>8095</c:v>
                </c:pt>
                <c:pt idx="8095">
                  <c:v>8096</c:v>
                </c:pt>
                <c:pt idx="8096">
                  <c:v>8097</c:v>
                </c:pt>
                <c:pt idx="8097">
                  <c:v>8098</c:v>
                </c:pt>
                <c:pt idx="8098">
                  <c:v>8099</c:v>
                </c:pt>
                <c:pt idx="8099">
                  <c:v>8100</c:v>
                </c:pt>
                <c:pt idx="8100">
                  <c:v>8101</c:v>
                </c:pt>
                <c:pt idx="8101">
                  <c:v>8102</c:v>
                </c:pt>
                <c:pt idx="8102">
                  <c:v>8103</c:v>
                </c:pt>
                <c:pt idx="8103">
                  <c:v>8104</c:v>
                </c:pt>
                <c:pt idx="8104">
                  <c:v>8105</c:v>
                </c:pt>
                <c:pt idx="8105">
                  <c:v>8106</c:v>
                </c:pt>
                <c:pt idx="8106">
                  <c:v>8107</c:v>
                </c:pt>
                <c:pt idx="8107">
                  <c:v>8108</c:v>
                </c:pt>
                <c:pt idx="8108">
                  <c:v>8109</c:v>
                </c:pt>
                <c:pt idx="8109">
                  <c:v>8110</c:v>
                </c:pt>
                <c:pt idx="8110">
                  <c:v>8111</c:v>
                </c:pt>
                <c:pt idx="8111">
                  <c:v>8112</c:v>
                </c:pt>
                <c:pt idx="8112">
                  <c:v>8113</c:v>
                </c:pt>
                <c:pt idx="8113">
                  <c:v>8114</c:v>
                </c:pt>
                <c:pt idx="8114">
                  <c:v>8115</c:v>
                </c:pt>
                <c:pt idx="8115">
                  <c:v>8116</c:v>
                </c:pt>
                <c:pt idx="8116">
                  <c:v>8117</c:v>
                </c:pt>
                <c:pt idx="8117">
                  <c:v>8118</c:v>
                </c:pt>
                <c:pt idx="8118">
                  <c:v>8119</c:v>
                </c:pt>
                <c:pt idx="8119">
                  <c:v>8120</c:v>
                </c:pt>
                <c:pt idx="8120">
                  <c:v>8121</c:v>
                </c:pt>
                <c:pt idx="8121">
                  <c:v>8122</c:v>
                </c:pt>
                <c:pt idx="8122">
                  <c:v>8123</c:v>
                </c:pt>
                <c:pt idx="8123">
                  <c:v>8124</c:v>
                </c:pt>
                <c:pt idx="8124">
                  <c:v>8125</c:v>
                </c:pt>
                <c:pt idx="8125">
                  <c:v>8126</c:v>
                </c:pt>
                <c:pt idx="8126">
                  <c:v>8127</c:v>
                </c:pt>
                <c:pt idx="8127">
                  <c:v>8128</c:v>
                </c:pt>
                <c:pt idx="8128">
                  <c:v>8129</c:v>
                </c:pt>
                <c:pt idx="8129">
                  <c:v>8130</c:v>
                </c:pt>
                <c:pt idx="8130">
                  <c:v>8131</c:v>
                </c:pt>
                <c:pt idx="8131">
                  <c:v>8132</c:v>
                </c:pt>
                <c:pt idx="8132">
                  <c:v>8133</c:v>
                </c:pt>
                <c:pt idx="8133">
                  <c:v>8134</c:v>
                </c:pt>
                <c:pt idx="8134">
                  <c:v>8135</c:v>
                </c:pt>
                <c:pt idx="8135">
                  <c:v>8136</c:v>
                </c:pt>
                <c:pt idx="8136">
                  <c:v>8137</c:v>
                </c:pt>
                <c:pt idx="8137">
                  <c:v>8138</c:v>
                </c:pt>
                <c:pt idx="8138">
                  <c:v>8139</c:v>
                </c:pt>
                <c:pt idx="8139">
                  <c:v>8140</c:v>
                </c:pt>
                <c:pt idx="8140">
                  <c:v>8141</c:v>
                </c:pt>
                <c:pt idx="8141">
                  <c:v>8142</c:v>
                </c:pt>
                <c:pt idx="8142">
                  <c:v>8143</c:v>
                </c:pt>
                <c:pt idx="8143">
                  <c:v>8144</c:v>
                </c:pt>
                <c:pt idx="8144">
                  <c:v>8145</c:v>
                </c:pt>
                <c:pt idx="8145">
                  <c:v>8146</c:v>
                </c:pt>
                <c:pt idx="8146">
                  <c:v>8147</c:v>
                </c:pt>
                <c:pt idx="8147">
                  <c:v>8148</c:v>
                </c:pt>
                <c:pt idx="8148">
                  <c:v>8149</c:v>
                </c:pt>
                <c:pt idx="8149">
                  <c:v>8150</c:v>
                </c:pt>
                <c:pt idx="8150">
                  <c:v>8151</c:v>
                </c:pt>
                <c:pt idx="8151">
                  <c:v>8152</c:v>
                </c:pt>
                <c:pt idx="8152">
                  <c:v>8153</c:v>
                </c:pt>
                <c:pt idx="8153">
                  <c:v>8154</c:v>
                </c:pt>
                <c:pt idx="8154">
                  <c:v>8155</c:v>
                </c:pt>
                <c:pt idx="8155">
                  <c:v>8156</c:v>
                </c:pt>
                <c:pt idx="8156">
                  <c:v>8157</c:v>
                </c:pt>
                <c:pt idx="8157">
                  <c:v>8158</c:v>
                </c:pt>
                <c:pt idx="8158">
                  <c:v>8159</c:v>
                </c:pt>
                <c:pt idx="8159">
                  <c:v>8160</c:v>
                </c:pt>
                <c:pt idx="8160">
                  <c:v>8161</c:v>
                </c:pt>
                <c:pt idx="8161">
                  <c:v>8162</c:v>
                </c:pt>
                <c:pt idx="8162">
                  <c:v>8163</c:v>
                </c:pt>
                <c:pt idx="8163">
                  <c:v>8164</c:v>
                </c:pt>
                <c:pt idx="8164">
                  <c:v>8165</c:v>
                </c:pt>
                <c:pt idx="8165">
                  <c:v>8166</c:v>
                </c:pt>
                <c:pt idx="8166">
                  <c:v>8167</c:v>
                </c:pt>
                <c:pt idx="8167">
                  <c:v>8168</c:v>
                </c:pt>
                <c:pt idx="8168">
                  <c:v>8169</c:v>
                </c:pt>
                <c:pt idx="8169">
                  <c:v>8170</c:v>
                </c:pt>
                <c:pt idx="8170">
                  <c:v>8171</c:v>
                </c:pt>
                <c:pt idx="8171">
                  <c:v>8172</c:v>
                </c:pt>
                <c:pt idx="8172">
                  <c:v>8173</c:v>
                </c:pt>
                <c:pt idx="8173">
                  <c:v>8174</c:v>
                </c:pt>
                <c:pt idx="8174">
                  <c:v>8175</c:v>
                </c:pt>
                <c:pt idx="8175">
                  <c:v>8176</c:v>
                </c:pt>
                <c:pt idx="8176">
                  <c:v>8177</c:v>
                </c:pt>
                <c:pt idx="8177">
                  <c:v>8178</c:v>
                </c:pt>
                <c:pt idx="8178">
                  <c:v>8179</c:v>
                </c:pt>
                <c:pt idx="8179">
                  <c:v>8180</c:v>
                </c:pt>
                <c:pt idx="8180">
                  <c:v>8181</c:v>
                </c:pt>
                <c:pt idx="8181">
                  <c:v>8182</c:v>
                </c:pt>
                <c:pt idx="8182">
                  <c:v>8183</c:v>
                </c:pt>
                <c:pt idx="8183">
                  <c:v>8184</c:v>
                </c:pt>
                <c:pt idx="8184">
                  <c:v>8185</c:v>
                </c:pt>
                <c:pt idx="8185">
                  <c:v>8186</c:v>
                </c:pt>
                <c:pt idx="8186">
                  <c:v>8187</c:v>
                </c:pt>
                <c:pt idx="8187">
                  <c:v>8188</c:v>
                </c:pt>
                <c:pt idx="8188">
                  <c:v>8189</c:v>
                </c:pt>
                <c:pt idx="8189">
                  <c:v>8190</c:v>
                </c:pt>
                <c:pt idx="8190">
                  <c:v>8191</c:v>
                </c:pt>
                <c:pt idx="8191">
                  <c:v>8192</c:v>
                </c:pt>
                <c:pt idx="8192">
                  <c:v>8193</c:v>
                </c:pt>
                <c:pt idx="8193">
                  <c:v>8194</c:v>
                </c:pt>
                <c:pt idx="8194">
                  <c:v>8195</c:v>
                </c:pt>
                <c:pt idx="8195">
                  <c:v>8196</c:v>
                </c:pt>
                <c:pt idx="8196">
                  <c:v>8197</c:v>
                </c:pt>
                <c:pt idx="8197">
                  <c:v>8198</c:v>
                </c:pt>
                <c:pt idx="8198">
                  <c:v>8199</c:v>
                </c:pt>
                <c:pt idx="8199">
                  <c:v>8200</c:v>
                </c:pt>
                <c:pt idx="8200">
                  <c:v>8201</c:v>
                </c:pt>
                <c:pt idx="8201">
                  <c:v>8202</c:v>
                </c:pt>
                <c:pt idx="8202">
                  <c:v>8203</c:v>
                </c:pt>
                <c:pt idx="8203">
                  <c:v>8204</c:v>
                </c:pt>
                <c:pt idx="8204">
                  <c:v>8205</c:v>
                </c:pt>
                <c:pt idx="8205">
                  <c:v>8206</c:v>
                </c:pt>
                <c:pt idx="8206">
                  <c:v>8207</c:v>
                </c:pt>
                <c:pt idx="8207">
                  <c:v>8208</c:v>
                </c:pt>
                <c:pt idx="8208">
                  <c:v>8209</c:v>
                </c:pt>
                <c:pt idx="8209">
                  <c:v>8210</c:v>
                </c:pt>
                <c:pt idx="8210">
                  <c:v>8211</c:v>
                </c:pt>
                <c:pt idx="8211">
                  <c:v>8212</c:v>
                </c:pt>
                <c:pt idx="8212">
                  <c:v>8213</c:v>
                </c:pt>
                <c:pt idx="8213">
                  <c:v>8214</c:v>
                </c:pt>
                <c:pt idx="8214">
                  <c:v>8215</c:v>
                </c:pt>
                <c:pt idx="8215">
                  <c:v>8216</c:v>
                </c:pt>
                <c:pt idx="8216">
                  <c:v>8217</c:v>
                </c:pt>
                <c:pt idx="8217">
                  <c:v>8218</c:v>
                </c:pt>
                <c:pt idx="8218">
                  <c:v>8219</c:v>
                </c:pt>
                <c:pt idx="8219">
                  <c:v>8220</c:v>
                </c:pt>
                <c:pt idx="8220">
                  <c:v>8221</c:v>
                </c:pt>
                <c:pt idx="8221">
                  <c:v>8222</c:v>
                </c:pt>
                <c:pt idx="8222">
                  <c:v>8223</c:v>
                </c:pt>
                <c:pt idx="8223">
                  <c:v>8224</c:v>
                </c:pt>
                <c:pt idx="8224">
                  <c:v>8225</c:v>
                </c:pt>
                <c:pt idx="8225">
                  <c:v>8226</c:v>
                </c:pt>
                <c:pt idx="8226">
                  <c:v>8227</c:v>
                </c:pt>
                <c:pt idx="8227">
                  <c:v>8228</c:v>
                </c:pt>
                <c:pt idx="8228">
                  <c:v>8229</c:v>
                </c:pt>
                <c:pt idx="8229">
                  <c:v>8230</c:v>
                </c:pt>
                <c:pt idx="8230">
                  <c:v>8231</c:v>
                </c:pt>
                <c:pt idx="8231">
                  <c:v>8232</c:v>
                </c:pt>
                <c:pt idx="8232">
                  <c:v>8233</c:v>
                </c:pt>
                <c:pt idx="8233">
                  <c:v>8234</c:v>
                </c:pt>
                <c:pt idx="8234">
                  <c:v>8235</c:v>
                </c:pt>
                <c:pt idx="8235">
                  <c:v>8236</c:v>
                </c:pt>
                <c:pt idx="8236">
                  <c:v>8237</c:v>
                </c:pt>
                <c:pt idx="8237">
                  <c:v>8238</c:v>
                </c:pt>
                <c:pt idx="8238">
                  <c:v>8239</c:v>
                </c:pt>
                <c:pt idx="8239">
                  <c:v>8240</c:v>
                </c:pt>
                <c:pt idx="8240">
                  <c:v>8241</c:v>
                </c:pt>
                <c:pt idx="8241">
                  <c:v>8242</c:v>
                </c:pt>
                <c:pt idx="8242">
                  <c:v>8243</c:v>
                </c:pt>
                <c:pt idx="8243">
                  <c:v>8244</c:v>
                </c:pt>
                <c:pt idx="8244">
                  <c:v>8245</c:v>
                </c:pt>
                <c:pt idx="8245">
                  <c:v>8246</c:v>
                </c:pt>
                <c:pt idx="8246">
                  <c:v>8247</c:v>
                </c:pt>
                <c:pt idx="8247">
                  <c:v>8248</c:v>
                </c:pt>
                <c:pt idx="8248">
                  <c:v>8249</c:v>
                </c:pt>
                <c:pt idx="8249">
                  <c:v>8250</c:v>
                </c:pt>
                <c:pt idx="8250">
                  <c:v>8251</c:v>
                </c:pt>
                <c:pt idx="8251">
                  <c:v>8252</c:v>
                </c:pt>
                <c:pt idx="8252">
                  <c:v>8253</c:v>
                </c:pt>
                <c:pt idx="8253">
                  <c:v>8254</c:v>
                </c:pt>
                <c:pt idx="8254">
                  <c:v>8255</c:v>
                </c:pt>
                <c:pt idx="8255">
                  <c:v>8256</c:v>
                </c:pt>
                <c:pt idx="8256">
                  <c:v>8257</c:v>
                </c:pt>
                <c:pt idx="8257">
                  <c:v>8258</c:v>
                </c:pt>
                <c:pt idx="8258">
                  <c:v>8259</c:v>
                </c:pt>
                <c:pt idx="8259">
                  <c:v>8260</c:v>
                </c:pt>
                <c:pt idx="8260">
                  <c:v>8261</c:v>
                </c:pt>
                <c:pt idx="8261">
                  <c:v>8262</c:v>
                </c:pt>
                <c:pt idx="8262">
                  <c:v>8263</c:v>
                </c:pt>
                <c:pt idx="8263">
                  <c:v>8264</c:v>
                </c:pt>
                <c:pt idx="8264">
                  <c:v>8265</c:v>
                </c:pt>
                <c:pt idx="8265">
                  <c:v>8266</c:v>
                </c:pt>
                <c:pt idx="8266">
                  <c:v>8267</c:v>
                </c:pt>
                <c:pt idx="8267">
                  <c:v>8268</c:v>
                </c:pt>
                <c:pt idx="8268">
                  <c:v>8269</c:v>
                </c:pt>
                <c:pt idx="8269">
                  <c:v>8270</c:v>
                </c:pt>
                <c:pt idx="8270">
                  <c:v>8271</c:v>
                </c:pt>
                <c:pt idx="8271">
                  <c:v>8272</c:v>
                </c:pt>
                <c:pt idx="8272">
                  <c:v>8273</c:v>
                </c:pt>
                <c:pt idx="8273">
                  <c:v>8274</c:v>
                </c:pt>
                <c:pt idx="8274">
                  <c:v>8275</c:v>
                </c:pt>
                <c:pt idx="8275">
                  <c:v>8276</c:v>
                </c:pt>
                <c:pt idx="8276">
                  <c:v>8277</c:v>
                </c:pt>
                <c:pt idx="8277">
                  <c:v>8278</c:v>
                </c:pt>
                <c:pt idx="8278">
                  <c:v>8279</c:v>
                </c:pt>
                <c:pt idx="8279">
                  <c:v>8280</c:v>
                </c:pt>
                <c:pt idx="8280">
                  <c:v>8281</c:v>
                </c:pt>
                <c:pt idx="8281">
                  <c:v>8282</c:v>
                </c:pt>
                <c:pt idx="8282">
                  <c:v>8283</c:v>
                </c:pt>
                <c:pt idx="8283">
                  <c:v>8284</c:v>
                </c:pt>
                <c:pt idx="8284">
                  <c:v>8285</c:v>
                </c:pt>
                <c:pt idx="8285">
                  <c:v>8286</c:v>
                </c:pt>
                <c:pt idx="8286">
                  <c:v>8287</c:v>
                </c:pt>
                <c:pt idx="8287">
                  <c:v>8288</c:v>
                </c:pt>
                <c:pt idx="8288">
                  <c:v>8289</c:v>
                </c:pt>
                <c:pt idx="8289">
                  <c:v>8290</c:v>
                </c:pt>
                <c:pt idx="8290">
                  <c:v>8291</c:v>
                </c:pt>
                <c:pt idx="8291">
                  <c:v>8292</c:v>
                </c:pt>
                <c:pt idx="8292">
                  <c:v>8293</c:v>
                </c:pt>
                <c:pt idx="8293">
                  <c:v>8294</c:v>
                </c:pt>
                <c:pt idx="8294">
                  <c:v>8295</c:v>
                </c:pt>
                <c:pt idx="8295">
                  <c:v>8296</c:v>
                </c:pt>
                <c:pt idx="8296">
                  <c:v>8297</c:v>
                </c:pt>
                <c:pt idx="8297">
                  <c:v>8298</c:v>
                </c:pt>
                <c:pt idx="8298">
                  <c:v>8299</c:v>
                </c:pt>
                <c:pt idx="8299">
                  <c:v>8300</c:v>
                </c:pt>
                <c:pt idx="8300">
                  <c:v>8301</c:v>
                </c:pt>
                <c:pt idx="8301">
                  <c:v>8302</c:v>
                </c:pt>
                <c:pt idx="8302">
                  <c:v>8303</c:v>
                </c:pt>
                <c:pt idx="8303">
                  <c:v>8304</c:v>
                </c:pt>
                <c:pt idx="8304">
                  <c:v>8305</c:v>
                </c:pt>
                <c:pt idx="8305">
                  <c:v>8306</c:v>
                </c:pt>
                <c:pt idx="8306">
                  <c:v>8307</c:v>
                </c:pt>
                <c:pt idx="8307">
                  <c:v>8308</c:v>
                </c:pt>
                <c:pt idx="8308">
                  <c:v>8309</c:v>
                </c:pt>
                <c:pt idx="8309">
                  <c:v>8310</c:v>
                </c:pt>
                <c:pt idx="8310">
                  <c:v>8311</c:v>
                </c:pt>
                <c:pt idx="8311">
                  <c:v>8312</c:v>
                </c:pt>
                <c:pt idx="8312">
                  <c:v>8313</c:v>
                </c:pt>
                <c:pt idx="8313">
                  <c:v>8314</c:v>
                </c:pt>
                <c:pt idx="8314">
                  <c:v>8315</c:v>
                </c:pt>
                <c:pt idx="8315">
                  <c:v>8316</c:v>
                </c:pt>
                <c:pt idx="8316">
                  <c:v>8317</c:v>
                </c:pt>
                <c:pt idx="8317">
                  <c:v>8318</c:v>
                </c:pt>
                <c:pt idx="8318">
                  <c:v>8319</c:v>
                </c:pt>
                <c:pt idx="8319">
                  <c:v>8320</c:v>
                </c:pt>
                <c:pt idx="8320">
                  <c:v>8321</c:v>
                </c:pt>
                <c:pt idx="8321">
                  <c:v>8322</c:v>
                </c:pt>
                <c:pt idx="8322">
                  <c:v>8323</c:v>
                </c:pt>
                <c:pt idx="8323">
                  <c:v>8324</c:v>
                </c:pt>
                <c:pt idx="8324">
                  <c:v>8325</c:v>
                </c:pt>
                <c:pt idx="8325">
                  <c:v>8326</c:v>
                </c:pt>
                <c:pt idx="8326">
                  <c:v>8327</c:v>
                </c:pt>
                <c:pt idx="8327">
                  <c:v>8328</c:v>
                </c:pt>
                <c:pt idx="8328">
                  <c:v>8329</c:v>
                </c:pt>
                <c:pt idx="8329">
                  <c:v>8330</c:v>
                </c:pt>
                <c:pt idx="8330">
                  <c:v>8331</c:v>
                </c:pt>
                <c:pt idx="8331">
                  <c:v>8332</c:v>
                </c:pt>
                <c:pt idx="8332">
                  <c:v>8333</c:v>
                </c:pt>
                <c:pt idx="8333">
                  <c:v>8334</c:v>
                </c:pt>
                <c:pt idx="8334">
                  <c:v>8335</c:v>
                </c:pt>
                <c:pt idx="8335">
                  <c:v>8336</c:v>
                </c:pt>
                <c:pt idx="8336">
                  <c:v>8337</c:v>
                </c:pt>
                <c:pt idx="8337">
                  <c:v>8338</c:v>
                </c:pt>
                <c:pt idx="8338">
                  <c:v>8339</c:v>
                </c:pt>
                <c:pt idx="8339">
                  <c:v>8340</c:v>
                </c:pt>
                <c:pt idx="8340">
                  <c:v>8341</c:v>
                </c:pt>
                <c:pt idx="8341">
                  <c:v>8342</c:v>
                </c:pt>
                <c:pt idx="8342">
                  <c:v>8343</c:v>
                </c:pt>
                <c:pt idx="8343">
                  <c:v>8344</c:v>
                </c:pt>
                <c:pt idx="8344">
                  <c:v>8345</c:v>
                </c:pt>
                <c:pt idx="8345">
                  <c:v>8346</c:v>
                </c:pt>
                <c:pt idx="8346">
                  <c:v>8347</c:v>
                </c:pt>
                <c:pt idx="8347">
                  <c:v>8348</c:v>
                </c:pt>
                <c:pt idx="8348">
                  <c:v>8349</c:v>
                </c:pt>
                <c:pt idx="8349">
                  <c:v>8350</c:v>
                </c:pt>
                <c:pt idx="8350">
                  <c:v>8351</c:v>
                </c:pt>
                <c:pt idx="8351">
                  <c:v>8352</c:v>
                </c:pt>
                <c:pt idx="8352">
                  <c:v>8353</c:v>
                </c:pt>
                <c:pt idx="8353">
                  <c:v>8354</c:v>
                </c:pt>
                <c:pt idx="8354">
                  <c:v>8355</c:v>
                </c:pt>
                <c:pt idx="8355">
                  <c:v>8356</c:v>
                </c:pt>
                <c:pt idx="8356">
                  <c:v>8357</c:v>
                </c:pt>
                <c:pt idx="8357">
                  <c:v>8358</c:v>
                </c:pt>
                <c:pt idx="8358">
                  <c:v>8359</c:v>
                </c:pt>
                <c:pt idx="8359">
                  <c:v>8360</c:v>
                </c:pt>
                <c:pt idx="8360">
                  <c:v>8361</c:v>
                </c:pt>
                <c:pt idx="8361">
                  <c:v>8362</c:v>
                </c:pt>
                <c:pt idx="8362">
                  <c:v>8363</c:v>
                </c:pt>
                <c:pt idx="8363">
                  <c:v>8364</c:v>
                </c:pt>
                <c:pt idx="8364">
                  <c:v>8365</c:v>
                </c:pt>
                <c:pt idx="8365">
                  <c:v>8366</c:v>
                </c:pt>
                <c:pt idx="8366">
                  <c:v>8367</c:v>
                </c:pt>
                <c:pt idx="8367">
                  <c:v>8368</c:v>
                </c:pt>
                <c:pt idx="8368">
                  <c:v>8369</c:v>
                </c:pt>
                <c:pt idx="8369">
                  <c:v>8370</c:v>
                </c:pt>
                <c:pt idx="8370">
                  <c:v>8371</c:v>
                </c:pt>
                <c:pt idx="8371">
                  <c:v>8372</c:v>
                </c:pt>
                <c:pt idx="8372">
                  <c:v>8373</c:v>
                </c:pt>
                <c:pt idx="8373">
                  <c:v>8374</c:v>
                </c:pt>
                <c:pt idx="8374">
                  <c:v>8375</c:v>
                </c:pt>
                <c:pt idx="8375">
                  <c:v>8376</c:v>
                </c:pt>
                <c:pt idx="8376">
                  <c:v>8377</c:v>
                </c:pt>
                <c:pt idx="8377">
                  <c:v>8378</c:v>
                </c:pt>
                <c:pt idx="8378">
                  <c:v>8379</c:v>
                </c:pt>
                <c:pt idx="8379">
                  <c:v>8380</c:v>
                </c:pt>
                <c:pt idx="8380">
                  <c:v>8381</c:v>
                </c:pt>
                <c:pt idx="8381">
                  <c:v>8382</c:v>
                </c:pt>
                <c:pt idx="8382">
                  <c:v>8383</c:v>
                </c:pt>
                <c:pt idx="8383">
                  <c:v>8384</c:v>
                </c:pt>
                <c:pt idx="8384">
                  <c:v>8385</c:v>
                </c:pt>
                <c:pt idx="8385">
                  <c:v>8386</c:v>
                </c:pt>
                <c:pt idx="8386">
                  <c:v>8387</c:v>
                </c:pt>
                <c:pt idx="8387">
                  <c:v>8388</c:v>
                </c:pt>
                <c:pt idx="8388">
                  <c:v>8389</c:v>
                </c:pt>
                <c:pt idx="8389">
                  <c:v>8390</c:v>
                </c:pt>
                <c:pt idx="8390">
                  <c:v>8391</c:v>
                </c:pt>
                <c:pt idx="8391">
                  <c:v>8392</c:v>
                </c:pt>
                <c:pt idx="8392">
                  <c:v>8393</c:v>
                </c:pt>
                <c:pt idx="8393">
                  <c:v>8394</c:v>
                </c:pt>
                <c:pt idx="8394">
                  <c:v>8395</c:v>
                </c:pt>
                <c:pt idx="8395">
                  <c:v>8396</c:v>
                </c:pt>
                <c:pt idx="8396">
                  <c:v>8397</c:v>
                </c:pt>
                <c:pt idx="8397">
                  <c:v>8398</c:v>
                </c:pt>
                <c:pt idx="8398">
                  <c:v>8399</c:v>
                </c:pt>
                <c:pt idx="8399">
                  <c:v>8400</c:v>
                </c:pt>
                <c:pt idx="8400">
                  <c:v>8401</c:v>
                </c:pt>
                <c:pt idx="8401">
                  <c:v>8402</c:v>
                </c:pt>
                <c:pt idx="8402">
                  <c:v>8403</c:v>
                </c:pt>
                <c:pt idx="8403">
                  <c:v>8404</c:v>
                </c:pt>
                <c:pt idx="8404">
                  <c:v>8405</c:v>
                </c:pt>
                <c:pt idx="8405">
                  <c:v>8406</c:v>
                </c:pt>
                <c:pt idx="8406">
                  <c:v>8407</c:v>
                </c:pt>
                <c:pt idx="8407">
                  <c:v>8408</c:v>
                </c:pt>
                <c:pt idx="8408">
                  <c:v>8409</c:v>
                </c:pt>
                <c:pt idx="8409">
                  <c:v>8410</c:v>
                </c:pt>
                <c:pt idx="8410">
                  <c:v>8411</c:v>
                </c:pt>
                <c:pt idx="8411">
                  <c:v>8412</c:v>
                </c:pt>
                <c:pt idx="8412">
                  <c:v>8413</c:v>
                </c:pt>
                <c:pt idx="8413">
                  <c:v>8414</c:v>
                </c:pt>
                <c:pt idx="8414">
                  <c:v>8415</c:v>
                </c:pt>
                <c:pt idx="8415">
                  <c:v>8416</c:v>
                </c:pt>
                <c:pt idx="8416">
                  <c:v>8417</c:v>
                </c:pt>
                <c:pt idx="8417">
                  <c:v>8418</c:v>
                </c:pt>
                <c:pt idx="8418">
                  <c:v>8419</c:v>
                </c:pt>
                <c:pt idx="8419">
                  <c:v>8420</c:v>
                </c:pt>
                <c:pt idx="8420">
                  <c:v>8421</c:v>
                </c:pt>
                <c:pt idx="8421">
                  <c:v>8422</c:v>
                </c:pt>
                <c:pt idx="8422">
                  <c:v>8423</c:v>
                </c:pt>
                <c:pt idx="8423">
                  <c:v>8424</c:v>
                </c:pt>
                <c:pt idx="8424">
                  <c:v>8425</c:v>
                </c:pt>
                <c:pt idx="8425">
                  <c:v>8426</c:v>
                </c:pt>
                <c:pt idx="8426">
                  <c:v>8427</c:v>
                </c:pt>
                <c:pt idx="8427">
                  <c:v>8428</c:v>
                </c:pt>
                <c:pt idx="8428">
                  <c:v>8429</c:v>
                </c:pt>
                <c:pt idx="8429">
                  <c:v>8430</c:v>
                </c:pt>
                <c:pt idx="8430">
                  <c:v>8431</c:v>
                </c:pt>
                <c:pt idx="8431">
                  <c:v>8432</c:v>
                </c:pt>
                <c:pt idx="8432">
                  <c:v>8433</c:v>
                </c:pt>
                <c:pt idx="8433">
                  <c:v>8434</c:v>
                </c:pt>
                <c:pt idx="8434">
                  <c:v>8435</c:v>
                </c:pt>
                <c:pt idx="8435">
                  <c:v>8436</c:v>
                </c:pt>
                <c:pt idx="8436">
                  <c:v>8437</c:v>
                </c:pt>
                <c:pt idx="8437">
                  <c:v>8438</c:v>
                </c:pt>
                <c:pt idx="8438">
                  <c:v>8439</c:v>
                </c:pt>
                <c:pt idx="8439">
                  <c:v>8440</c:v>
                </c:pt>
                <c:pt idx="8440">
                  <c:v>8441</c:v>
                </c:pt>
                <c:pt idx="8441">
                  <c:v>8442</c:v>
                </c:pt>
                <c:pt idx="8442">
                  <c:v>8443</c:v>
                </c:pt>
                <c:pt idx="8443">
                  <c:v>8444</c:v>
                </c:pt>
                <c:pt idx="8444">
                  <c:v>8445</c:v>
                </c:pt>
                <c:pt idx="8445">
                  <c:v>8446</c:v>
                </c:pt>
                <c:pt idx="8446">
                  <c:v>8447</c:v>
                </c:pt>
                <c:pt idx="8447">
                  <c:v>8448</c:v>
                </c:pt>
                <c:pt idx="8448">
                  <c:v>8449</c:v>
                </c:pt>
                <c:pt idx="8449">
                  <c:v>8450</c:v>
                </c:pt>
                <c:pt idx="8450">
                  <c:v>8451</c:v>
                </c:pt>
                <c:pt idx="8451">
                  <c:v>8452</c:v>
                </c:pt>
                <c:pt idx="8452">
                  <c:v>8453</c:v>
                </c:pt>
                <c:pt idx="8453">
                  <c:v>8454</c:v>
                </c:pt>
                <c:pt idx="8454">
                  <c:v>8455</c:v>
                </c:pt>
                <c:pt idx="8455">
                  <c:v>8456</c:v>
                </c:pt>
                <c:pt idx="8456">
                  <c:v>8457</c:v>
                </c:pt>
                <c:pt idx="8457">
                  <c:v>8458</c:v>
                </c:pt>
                <c:pt idx="8458">
                  <c:v>8459</c:v>
                </c:pt>
                <c:pt idx="8459">
                  <c:v>8460</c:v>
                </c:pt>
                <c:pt idx="8460">
                  <c:v>8461</c:v>
                </c:pt>
                <c:pt idx="8461">
                  <c:v>8462</c:v>
                </c:pt>
                <c:pt idx="8462">
                  <c:v>8463</c:v>
                </c:pt>
                <c:pt idx="8463">
                  <c:v>8464</c:v>
                </c:pt>
                <c:pt idx="8464">
                  <c:v>8465</c:v>
                </c:pt>
                <c:pt idx="8465">
                  <c:v>8466</c:v>
                </c:pt>
                <c:pt idx="8466">
                  <c:v>8467</c:v>
                </c:pt>
                <c:pt idx="8467">
                  <c:v>8468</c:v>
                </c:pt>
                <c:pt idx="8468">
                  <c:v>8469</c:v>
                </c:pt>
                <c:pt idx="8469">
                  <c:v>8470</c:v>
                </c:pt>
                <c:pt idx="8470">
                  <c:v>8471</c:v>
                </c:pt>
                <c:pt idx="8471">
                  <c:v>8472</c:v>
                </c:pt>
                <c:pt idx="8472">
                  <c:v>8473</c:v>
                </c:pt>
                <c:pt idx="8473">
                  <c:v>8474</c:v>
                </c:pt>
                <c:pt idx="8474">
                  <c:v>8475</c:v>
                </c:pt>
                <c:pt idx="8475">
                  <c:v>8476</c:v>
                </c:pt>
                <c:pt idx="8476">
                  <c:v>8477</c:v>
                </c:pt>
                <c:pt idx="8477">
                  <c:v>8478</c:v>
                </c:pt>
                <c:pt idx="8478">
                  <c:v>8479</c:v>
                </c:pt>
                <c:pt idx="8479">
                  <c:v>8480</c:v>
                </c:pt>
                <c:pt idx="8480">
                  <c:v>8481</c:v>
                </c:pt>
                <c:pt idx="8481">
                  <c:v>8482</c:v>
                </c:pt>
                <c:pt idx="8482">
                  <c:v>8483</c:v>
                </c:pt>
                <c:pt idx="8483">
                  <c:v>8484</c:v>
                </c:pt>
                <c:pt idx="8484">
                  <c:v>8485</c:v>
                </c:pt>
                <c:pt idx="8485">
                  <c:v>8486</c:v>
                </c:pt>
                <c:pt idx="8486">
                  <c:v>8487</c:v>
                </c:pt>
                <c:pt idx="8487">
                  <c:v>8488</c:v>
                </c:pt>
                <c:pt idx="8488">
                  <c:v>8489</c:v>
                </c:pt>
                <c:pt idx="8489">
                  <c:v>8490</c:v>
                </c:pt>
                <c:pt idx="8490">
                  <c:v>8491</c:v>
                </c:pt>
                <c:pt idx="8491">
                  <c:v>8492</c:v>
                </c:pt>
                <c:pt idx="8492">
                  <c:v>8493</c:v>
                </c:pt>
                <c:pt idx="8493">
                  <c:v>8494</c:v>
                </c:pt>
                <c:pt idx="8494">
                  <c:v>8495</c:v>
                </c:pt>
                <c:pt idx="8495">
                  <c:v>8496</c:v>
                </c:pt>
                <c:pt idx="8496">
                  <c:v>8497</c:v>
                </c:pt>
                <c:pt idx="8497">
                  <c:v>8498</c:v>
                </c:pt>
                <c:pt idx="8498">
                  <c:v>8499</c:v>
                </c:pt>
                <c:pt idx="8499">
                  <c:v>8500</c:v>
                </c:pt>
                <c:pt idx="8500">
                  <c:v>8501</c:v>
                </c:pt>
                <c:pt idx="8501">
                  <c:v>8502</c:v>
                </c:pt>
                <c:pt idx="8502">
                  <c:v>8503</c:v>
                </c:pt>
                <c:pt idx="8503">
                  <c:v>8504</c:v>
                </c:pt>
                <c:pt idx="8504">
                  <c:v>8505</c:v>
                </c:pt>
                <c:pt idx="8505">
                  <c:v>8506</c:v>
                </c:pt>
                <c:pt idx="8506">
                  <c:v>8507</c:v>
                </c:pt>
                <c:pt idx="8507">
                  <c:v>8508</c:v>
                </c:pt>
                <c:pt idx="8508">
                  <c:v>8509</c:v>
                </c:pt>
                <c:pt idx="8509">
                  <c:v>8510</c:v>
                </c:pt>
                <c:pt idx="8510">
                  <c:v>8511</c:v>
                </c:pt>
                <c:pt idx="8511">
                  <c:v>8512</c:v>
                </c:pt>
                <c:pt idx="8512">
                  <c:v>8513</c:v>
                </c:pt>
                <c:pt idx="8513">
                  <c:v>8514</c:v>
                </c:pt>
                <c:pt idx="8514">
                  <c:v>8515</c:v>
                </c:pt>
                <c:pt idx="8515">
                  <c:v>8516</c:v>
                </c:pt>
                <c:pt idx="8516">
                  <c:v>8517</c:v>
                </c:pt>
                <c:pt idx="8517">
                  <c:v>8518</c:v>
                </c:pt>
                <c:pt idx="8518">
                  <c:v>8519</c:v>
                </c:pt>
                <c:pt idx="8519">
                  <c:v>8520</c:v>
                </c:pt>
                <c:pt idx="8520">
                  <c:v>8521</c:v>
                </c:pt>
                <c:pt idx="8521">
                  <c:v>8522</c:v>
                </c:pt>
                <c:pt idx="8522">
                  <c:v>8523</c:v>
                </c:pt>
                <c:pt idx="8523">
                  <c:v>8524</c:v>
                </c:pt>
                <c:pt idx="8524">
                  <c:v>8525</c:v>
                </c:pt>
                <c:pt idx="8525">
                  <c:v>8526</c:v>
                </c:pt>
                <c:pt idx="8526">
                  <c:v>8527</c:v>
                </c:pt>
                <c:pt idx="8527">
                  <c:v>8528</c:v>
                </c:pt>
                <c:pt idx="8528">
                  <c:v>8529</c:v>
                </c:pt>
                <c:pt idx="8529">
                  <c:v>8530</c:v>
                </c:pt>
                <c:pt idx="8530">
                  <c:v>8531</c:v>
                </c:pt>
                <c:pt idx="8531">
                  <c:v>8532</c:v>
                </c:pt>
                <c:pt idx="8532">
                  <c:v>8533</c:v>
                </c:pt>
                <c:pt idx="8533">
                  <c:v>8534</c:v>
                </c:pt>
                <c:pt idx="8534">
                  <c:v>8535</c:v>
                </c:pt>
                <c:pt idx="8535">
                  <c:v>8536</c:v>
                </c:pt>
                <c:pt idx="8536">
                  <c:v>8537</c:v>
                </c:pt>
                <c:pt idx="8537">
                  <c:v>8538</c:v>
                </c:pt>
                <c:pt idx="8538">
                  <c:v>8539</c:v>
                </c:pt>
                <c:pt idx="8539">
                  <c:v>8540</c:v>
                </c:pt>
                <c:pt idx="8540">
                  <c:v>8541</c:v>
                </c:pt>
                <c:pt idx="8541">
                  <c:v>8542</c:v>
                </c:pt>
                <c:pt idx="8542">
                  <c:v>8543</c:v>
                </c:pt>
                <c:pt idx="8543">
                  <c:v>8544</c:v>
                </c:pt>
                <c:pt idx="8544">
                  <c:v>8545</c:v>
                </c:pt>
                <c:pt idx="8545">
                  <c:v>8546</c:v>
                </c:pt>
                <c:pt idx="8546">
                  <c:v>8547</c:v>
                </c:pt>
                <c:pt idx="8547">
                  <c:v>8548</c:v>
                </c:pt>
                <c:pt idx="8548">
                  <c:v>8549</c:v>
                </c:pt>
                <c:pt idx="8549">
                  <c:v>8550</c:v>
                </c:pt>
                <c:pt idx="8550">
                  <c:v>8551</c:v>
                </c:pt>
                <c:pt idx="8551">
                  <c:v>8552</c:v>
                </c:pt>
                <c:pt idx="8552">
                  <c:v>8553</c:v>
                </c:pt>
                <c:pt idx="8553">
                  <c:v>8554</c:v>
                </c:pt>
                <c:pt idx="8554">
                  <c:v>8555</c:v>
                </c:pt>
                <c:pt idx="8555">
                  <c:v>8556</c:v>
                </c:pt>
                <c:pt idx="8556">
                  <c:v>8557</c:v>
                </c:pt>
                <c:pt idx="8557">
                  <c:v>8558</c:v>
                </c:pt>
                <c:pt idx="8558">
                  <c:v>8559</c:v>
                </c:pt>
                <c:pt idx="8559">
                  <c:v>8560</c:v>
                </c:pt>
                <c:pt idx="8560">
                  <c:v>8561</c:v>
                </c:pt>
                <c:pt idx="8561">
                  <c:v>8562</c:v>
                </c:pt>
                <c:pt idx="8562">
                  <c:v>8563</c:v>
                </c:pt>
                <c:pt idx="8563">
                  <c:v>8564</c:v>
                </c:pt>
                <c:pt idx="8564">
                  <c:v>8565</c:v>
                </c:pt>
                <c:pt idx="8565">
                  <c:v>8566</c:v>
                </c:pt>
                <c:pt idx="8566">
                  <c:v>8567</c:v>
                </c:pt>
                <c:pt idx="8567">
                  <c:v>8568</c:v>
                </c:pt>
                <c:pt idx="8568">
                  <c:v>8569</c:v>
                </c:pt>
                <c:pt idx="8569">
                  <c:v>8570</c:v>
                </c:pt>
                <c:pt idx="8570">
                  <c:v>8571</c:v>
                </c:pt>
                <c:pt idx="8571">
                  <c:v>8572</c:v>
                </c:pt>
                <c:pt idx="8572">
                  <c:v>8573</c:v>
                </c:pt>
                <c:pt idx="8573">
                  <c:v>8574</c:v>
                </c:pt>
                <c:pt idx="8574">
                  <c:v>8575</c:v>
                </c:pt>
                <c:pt idx="8575">
                  <c:v>8576</c:v>
                </c:pt>
                <c:pt idx="8576">
                  <c:v>8577</c:v>
                </c:pt>
                <c:pt idx="8577">
                  <c:v>8578</c:v>
                </c:pt>
                <c:pt idx="8578">
                  <c:v>8579</c:v>
                </c:pt>
                <c:pt idx="8579">
                  <c:v>8580</c:v>
                </c:pt>
                <c:pt idx="8580">
                  <c:v>8581</c:v>
                </c:pt>
                <c:pt idx="8581">
                  <c:v>8582</c:v>
                </c:pt>
                <c:pt idx="8582">
                  <c:v>8583</c:v>
                </c:pt>
                <c:pt idx="8583">
                  <c:v>8584</c:v>
                </c:pt>
                <c:pt idx="8584">
                  <c:v>8585</c:v>
                </c:pt>
                <c:pt idx="8585">
                  <c:v>8586</c:v>
                </c:pt>
                <c:pt idx="8586">
                  <c:v>8587</c:v>
                </c:pt>
                <c:pt idx="8587">
                  <c:v>8588</c:v>
                </c:pt>
                <c:pt idx="8588">
                  <c:v>8589</c:v>
                </c:pt>
                <c:pt idx="8589">
                  <c:v>8590</c:v>
                </c:pt>
                <c:pt idx="8590">
                  <c:v>8591</c:v>
                </c:pt>
                <c:pt idx="8591">
                  <c:v>8592</c:v>
                </c:pt>
                <c:pt idx="8592">
                  <c:v>8593</c:v>
                </c:pt>
                <c:pt idx="8593">
                  <c:v>8594</c:v>
                </c:pt>
                <c:pt idx="8594">
                  <c:v>8595</c:v>
                </c:pt>
                <c:pt idx="8595">
                  <c:v>8596</c:v>
                </c:pt>
                <c:pt idx="8596">
                  <c:v>8597</c:v>
                </c:pt>
                <c:pt idx="8597">
                  <c:v>8598</c:v>
                </c:pt>
                <c:pt idx="8598">
                  <c:v>8599</c:v>
                </c:pt>
                <c:pt idx="8599">
                  <c:v>8600</c:v>
                </c:pt>
                <c:pt idx="8600">
                  <c:v>8601</c:v>
                </c:pt>
                <c:pt idx="8601">
                  <c:v>8602</c:v>
                </c:pt>
                <c:pt idx="8602">
                  <c:v>8603</c:v>
                </c:pt>
                <c:pt idx="8603">
                  <c:v>8604</c:v>
                </c:pt>
                <c:pt idx="8604">
                  <c:v>8605</c:v>
                </c:pt>
                <c:pt idx="8605">
                  <c:v>8606</c:v>
                </c:pt>
                <c:pt idx="8606">
                  <c:v>8607</c:v>
                </c:pt>
                <c:pt idx="8607">
                  <c:v>8608</c:v>
                </c:pt>
                <c:pt idx="8608">
                  <c:v>8609</c:v>
                </c:pt>
                <c:pt idx="8609">
                  <c:v>8610</c:v>
                </c:pt>
                <c:pt idx="8610">
                  <c:v>8611</c:v>
                </c:pt>
                <c:pt idx="8611">
                  <c:v>8612</c:v>
                </c:pt>
                <c:pt idx="8612">
                  <c:v>8613</c:v>
                </c:pt>
                <c:pt idx="8613">
                  <c:v>8614</c:v>
                </c:pt>
                <c:pt idx="8614">
                  <c:v>8615</c:v>
                </c:pt>
                <c:pt idx="8615">
                  <c:v>8616</c:v>
                </c:pt>
                <c:pt idx="8616">
                  <c:v>8617</c:v>
                </c:pt>
                <c:pt idx="8617">
                  <c:v>8618</c:v>
                </c:pt>
                <c:pt idx="8618">
                  <c:v>8619</c:v>
                </c:pt>
                <c:pt idx="8619">
                  <c:v>8620</c:v>
                </c:pt>
                <c:pt idx="8620">
                  <c:v>8621</c:v>
                </c:pt>
                <c:pt idx="8621">
                  <c:v>8622</c:v>
                </c:pt>
                <c:pt idx="8622">
                  <c:v>8623</c:v>
                </c:pt>
                <c:pt idx="8623">
                  <c:v>8624</c:v>
                </c:pt>
                <c:pt idx="8624">
                  <c:v>8625</c:v>
                </c:pt>
                <c:pt idx="8625">
                  <c:v>8626</c:v>
                </c:pt>
                <c:pt idx="8626">
                  <c:v>8627</c:v>
                </c:pt>
                <c:pt idx="8627">
                  <c:v>8628</c:v>
                </c:pt>
                <c:pt idx="8628">
                  <c:v>8629</c:v>
                </c:pt>
                <c:pt idx="8629">
                  <c:v>8630</c:v>
                </c:pt>
                <c:pt idx="8630">
                  <c:v>8631</c:v>
                </c:pt>
                <c:pt idx="8631">
                  <c:v>8632</c:v>
                </c:pt>
                <c:pt idx="8632">
                  <c:v>8633</c:v>
                </c:pt>
                <c:pt idx="8633">
                  <c:v>8634</c:v>
                </c:pt>
                <c:pt idx="8634">
                  <c:v>8635</c:v>
                </c:pt>
                <c:pt idx="8635">
                  <c:v>8636</c:v>
                </c:pt>
                <c:pt idx="8636">
                  <c:v>8637</c:v>
                </c:pt>
                <c:pt idx="8637">
                  <c:v>8638</c:v>
                </c:pt>
                <c:pt idx="8638">
                  <c:v>8639</c:v>
                </c:pt>
                <c:pt idx="8639">
                  <c:v>8640</c:v>
                </c:pt>
                <c:pt idx="8640">
                  <c:v>8641</c:v>
                </c:pt>
                <c:pt idx="8641">
                  <c:v>8642</c:v>
                </c:pt>
                <c:pt idx="8642">
                  <c:v>8643</c:v>
                </c:pt>
                <c:pt idx="8643">
                  <c:v>8644</c:v>
                </c:pt>
                <c:pt idx="8644">
                  <c:v>8645</c:v>
                </c:pt>
                <c:pt idx="8645">
                  <c:v>8646</c:v>
                </c:pt>
                <c:pt idx="8646">
                  <c:v>8647</c:v>
                </c:pt>
                <c:pt idx="8647">
                  <c:v>8648</c:v>
                </c:pt>
                <c:pt idx="8648">
                  <c:v>8649</c:v>
                </c:pt>
                <c:pt idx="8649">
                  <c:v>8650</c:v>
                </c:pt>
                <c:pt idx="8650">
                  <c:v>8651</c:v>
                </c:pt>
                <c:pt idx="8651">
                  <c:v>8652</c:v>
                </c:pt>
                <c:pt idx="8652">
                  <c:v>8653</c:v>
                </c:pt>
                <c:pt idx="8653">
                  <c:v>8654</c:v>
                </c:pt>
                <c:pt idx="8654">
                  <c:v>8655</c:v>
                </c:pt>
                <c:pt idx="8655">
                  <c:v>8656</c:v>
                </c:pt>
                <c:pt idx="8656">
                  <c:v>8657</c:v>
                </c:pt>
                <c:pt idx="8657">
                  <c:v>8658</c:v>
                </c:pt>
                <c:pt idx="8658">
                  <c:v>8659</c:v>
                </c:pt>
                <c:pt idx="8659">
                  <c:v>8660</c:v>
                </c:pt>
                <c:pt idx="8660">
                  <c:v>8661</c:v>
                </c:pt>
                <c:pt idx="8661">
                  <c:v>8662</c:v>
                </c:pt>
                <c:pt idx="8662">
                  <c:v>8663</c:v>
                </c:pt>
                <c:pt idx="8663">
                  <c:v>8664</c:v>
                </c:pt>
                <c:pt idx="8664">
                  <c:v>8665</c:v>
                </c:pt>
                <c:pt idx="8665">
                  <c:v>8666</c:v>
                </c:pt>
                <c:pt idx="8666">
                  <c:v>8667</c:v>
                </c:pt>
                <c:pt idx="8667">
                  <c:v>8668</c:v>
                </c:pt>
                <c:pt idx="8668">
                  <c:v>8669</c:v>
                </c:pt>
                <c:pt idx="8669">
                  <c:v>8670</c:v>
                </c:pt>
                <c:pt idx="8670">
                  <c:v>8671</c:v>
                </c:pt>
                <c:pt idx="8671">
                  <c:v>8672</c:v>
                </c:pt>
                <c:pt idx="8672">
                  <c:v>8673</c:v>
                </c:pt>
                <c:pt idx="8673">
                  <c:v>8674</c:v>
                </c:pt>
                <c:pt idx="8674">
                  <c:v>8675</c:v>
                </c:pt>
                <c:pt idx="8675">
                  <c:v>8676</c:v>
                </c:pt>
                <c:pt idx="8676">
                  <c:v>8677</c:v>
                </c:pt>
                <c:pt idx="8677">
                  <c:v>8678</c:v>
                </c:pt>
                <c:pt idx="8678">
                  <c:v>8679</c:v>
                </c:pt>
                <c:pt idx="8679">
                  <c:v>8680</c:v>
                </c:pt>
                <c:pt idx="8680">
                  <c:v>8681</c:v>
                </c:pt>
                <c:pt idx="8681">
                  <c:v>8682</c:v>
                </c:pt>
                <c:pt idx="8682">
                  <c:v>8683</c:v>
                </c:pt>
                <c:pt idx="8683">
                  <c:v>8684</c:v>
                </c:pt>
                <c:pt idx="8684">
                  <c:v>8685</c:v>
                </c:pt>
                <c:pt idx="8685">
                  <c:v>8686</c:v>
                </c:pt>
                <c:pt idx="8686">
                  <c:v>8687</c:v>
                </c:pt>
                <c:pt idx="8687">
                  <c:v>8688</c:v>
                </c:pt>
                <c:pt idx="8688">
                  <c:v>8689</c:v>
                </c:pt>
                <c:pt idx="8689">
                  <c:v>8690</c:v>
                </c:pt>
                <c:pt idx="8690">
                  <c:v>8691</c:v>
                </c:pt>
                <c:pt idx="8691">
                  <c:v>8692</c:v>
                </c:pt>
                <c:pt idx="8692">
                  <c:v>8693</c:v>
                </c:pt>
                <c:pt idx="8693">
                  <c:v>8694</c:v>
                </c:pt>
                <c:pt idx="8694">
                  <c:v>8695</c:v>
                </c:pt>
                <c:pt idx="8695">
                  <c:v>8696</c:v>
                </c:pt>
                <c:pt idx="8696">
                  <c:v>8697</c:v>
                </c:pt>
                <c:pt idx="8697">
                  <c:v>8698</c:v>
                </c:pt>
                <c:pt idx="8698">
                  <c:v>8699</c:v>
                </c:pt>
                <c:pt idx="8699">
                  <c:v>8700</c:v>
                </c:pt>
                <c:pt idx="8700">
                  <c:v>8701</c:v>
                </c:pt>
                <c:pt idx="8701">
                  <c:v>8702</c:v>
                </c:pt>
                <c:pt idx="8702">
                  <c:v>8703</c:v>
                </c:pt>
                <c:pt idx="8703">
                  <c:v>8704</c:v>
                </c:pt>
                <c:pt idx="8704">
                  <c:v>8705</c:v>
                </c:pt>
                <c:pt idx="8705">
                  <c:v>8706</c:v>
                </c:pt>
                <c:pt idx="8706">
                  <c:v>8707</c:v>
                </c:pt>
                <c:pt idx="8707">
                  <c:v>8708</c:v>
                </c:pt>
                <c:pt idx="8708">
                  <c:v>8709</c:v>
                </c:pt>
                <c:pt idx="8709">
                  <c:v>8710</c:v>
                </c:pt>
                <c:pt idx="8710">
                  <c:v>8711</c:v>
                </c:pt>
                <c:pt idx="8711">
                  <c:v>8712</c:v>
                </c:pt>
                <c:pt idx="8712">
                  <c:v>8713</c:v>
                </c:pt>
                <c:pt idx="8713">
                  <c:v>8714</c:v>
                </c:pt>
                <c:pt idx="8714">
                  <c:v>8715</c:v>
                </c:pt>
                <c:pt idx="8715">
                  <c:v>8716</c:v>
                </c:pt>
                <c:pt idx="8716">
                  <c:v>8717</c:v>
                </c:pt>
                <c:pt idx="8717">
                  <c:v>8718</c:v>
                </c:pt>
                <c:pt idx="8718">
                  <c:v>8719</c:v>
                </c:pt>
                <c:pt idx="8719">
                  <c:v>8720</c:v>
                </c:pt>
                <c:pt idx="8720">
                  <c:v>8721</c:v>
                </c:pt>
                <c:pt idx="8721">
                  <c:v>8722</c:v>
                </c:pt>
                <c:pt idx="8722">
                  <c:v>8723</c:v>
                </c:pt>
                <c:pt idx="8723">
                  <c:v>8724</c:v>
                </c:pt>
                <c:pt idx="8724">
                  <c:v>8725</c:v>
                </c:pt>
                <c:pt idx="8725">
                  <c:v>8726</c:v>
                </c:pt>
                <c:pt idx="8726">
                  <c:v>8727</c:v>
                </c:pt>
                <c:pt idx="8727">
                  <c:v>8728</c:v>
                </c:pt>
                <c:pt idx="8728">
                  <c:v>8729</c:v>
                </c:pt>
                <c:pt idx="8729">
                  <c:v>8730</c:v>
                </c:pt>
                <c:pt idx="8730">
                  <c:v>8731</c:v>
                </c:pt>
                <c:pt idx="8731">
                  <c:v>8732</c:v>
                </c:pt>
                <c:pt idx="8732">
                  <c:v>8733</c:v>
                </c:pt>
                <c:pt idx="8733">
                  <c:v>8734</c:v>
                </c:pt>
                <c:pt idx="8734">
                  <c:v>8735</c:v>
                </c:pt>
                <c:pt idx="8735">
                  <c:v>8736</c:v>
                </c:pt>
                <c:pt idx="8736">
                  <c:v>8737</c:v>
                </c:pt>
                <c:pt idx="8737">
                  <c:v>8738</c:v>
                </c:pt>
                <c:pt idx="8738">
                  <c:v>8739</c:v>
                </c:pt>
                <c:pt idx="8739">
                  <c:v>8740</c:v>
                </c:pt>
                <c:pt idx="8740">
                  <c:v>8741</c:v>
                </c:pt>
                <c:pt idx="8741">
                  <c:v>8742</c:v>
                </c:pt>
                <c:pt idx="8742">
                  <c:v>8743</c:v>
                </c:pt>
                <c:pt idx="8743">
                  <c:v>8744</c:v>
                </c:pt>
                <c:pt idx="8744">
                  <c:v>8745</c:v>
                </c:pt>
                <c:pt idx="8745">
                  <c:v>8746</c:v>
                </c:pt>
                <c:pt idx="8746">
                  <c:v>8747</c:v>
                </c:pt>
                <c:pt idx="8747">
                  <c:v>8748</c:v>
                </c:pt>
                <c:pt idx="8748">
                  <c:v>8749</c:v>
                </c:pt>
                <c:pt idx="8749">
                  <c:v>8750</c:v>
                </c:pt>
                <c:pt idx="8750">
                  <c:v>8751</c:v>
                </c:pt>
                <c:pt idx="8751">
                  <c:v>8752</c:v>
                </c:pt>
                <c:pt idx="8752">
                  <c:v>8753</c:v>
                </c:pt>
                <c:pt idx="8753">
                  <c:v>8754</c:v>
                </c:pt>
                <c:pt idx="8754">
                  <c:v>8755</c:v>
                </c:pt>
                <c:pt idx="8755">
                  <c:v>8756</c:v>
                </c:pt>
                <c:pt idx="8756">
                  <c:v>8757</c:v>
                </c:pt>
                <c:pt idx="8757">
                  <c:v>8758</c:v>
                </c:pt>
                <c:pt idx="8758">
                  <c:v>8759</c:v>
                </c:pt>
                <c:pt idx="8759">
                  <c:v>8760</c:v>
                </c:pt>
                <c:pt idx="8760">
                  <c:v>8761</c:v>
                </c:pt>
                <c:pt idx="8761">
                  <c:v>8762</c:v>
                </c:pt>
                <c:pt idx="8762">
                  <c:v>8763</c:v>
                </c:pt>
                <c:pt idx="8763">
                  <c:v>8764</c:v>
                </c:pt>
                <c:pt idx="8764">
                  <c:v>8765</c:v>
                </c:pt>
                <c:pt idx="8765">
                  <c:v>8766</c:v>
                </c:pt>
                <c:pt idx="8766">
                  <c:v>8767</c:v>
                </c:pt>
                <c:pt idx="8767">
                  <c:v>8768</c:v>
                </c:pt>
                <c:pt idx="8768">
                  <c:v>8769</c:v>
                </c:pt>
                <c:pt idx="8769">
                  <c:v>8770</c:v>
                </c:pt>
                <c:pt idx="8770">
                  <c:v>8771</c:v>
                </c:pt>
                <c:pt idx="8771">
                  <c:v>8772</c:v>
                </c:pt>
                <c:pt idx="8772">
                  <c:v>8773</c:v>
                </c:pt>
                <c:pt idx="8773">
                  <c:v>8774</c:v>
                </c:pt>
                <c:pt idx="8774">
                  <c:v>8775</c:v>
                </c:pt>
                <c:pt idx="8775">
                  <c:v>8776</c:v>
                </c:pt>
                <c:pt idx="8776">
                  <c:v>8777</c:v>
                </c:pt>
                <c:pt idx="8777">
                  <c:v>8778</c:v>
                </c:pt>
                <c:pt idx="8778">
                  <c:v>8779</c:v>
                </c:pt>
                <c:pt idx="8779">
                  <c:v>8780</c:v>
                </c:pt>
                <c:pt idx="8780">
                  <c:v>8781</c:v>
                </c:pt>
                <c:pt idx="8781">
                  <c:v>8782</c:v>
                </c:pt>
                <c:pt idx="8782">
                  <c:v>8783</c:v>
                </c:pt>
                <c:pt idx="8783">
                  <c:v>8784</c:v>
                </c:pt>
                <c:pt idx="8784">
                  <c:v>8785</c:v>
                </c:pt>
                <c:pt idx="8785">
                  <c:v>8786</c:v>
                </c:pt>
                <c:pt idx="8786">
                  <c:v>8787</c:v>
                </c:pt>
                <c:pt idx="8787">
                  <c:v>8788</c:v>
                </c:pt>
                <c:pt idx="8788">
                  <c:v>8789</c:v>
                </c:pt>
                <c:pt idx="8789">
                  <c:v>8790</c:v>
                </c:pt>
                <c:pt idx="8790">
                  <c:v>8791</c:v>
                </c:pt>
                <c:pt idx="8791">
                  <c:v>8792</c:v>
                </c:pt>
                <c:pt idx="8792">
                  <c:v>8793</c:v>
                </c:pt>
                <c:pt idx="8793">
                  <c:v>8794</c:v>
                </c:pt>
                <c:pt idx="8794">
                  <c:v>8795</c:v>
                </c:pt>
                <c:pt idx="8795">
                  <c:v>8796</c:v>
                </c:pt>
                <c:pt idx="8796">
                  <c:v>8797</c:v>
                </c:pt>
                <c:pt idx="8797">
                  <c:v>8798</c:v>
                </c:pt>
                <c:pt idx="8798">
                  <c:v>8799</c:v>
                </c:pt>
                <c:pt idx="8799">
                  <c:v>8800</c:v>
                </c:pt>
                <c:pt idx="8800">
                  <c:v>8801</c:v>
                </c:pt>
                <c:pt idx="8801">
                  <c:v>8802</c:v>
                </c:pt>
                <c:pt idx="8802">
                  <c:v>8803</c:v>
                </c:pt>
                <c:pt idx="8803">
                  <c:v>8804</c:v>
                </c:pt>
                <c:pt idx="8804">
                  <c:v>8805</c:v>
                </c:pt>
                <c:pt idx="8805">
                  <c:v>8806</c:v>
                </c:pt>
                <c:pt idx="8806">
                  <c:v>8807</c:v>
                </c:pt>
                <c:pt idx="8807">
                  <c:v>8808</c:v>
                </c:pt>
                <c:pt idx="8808">
                  <c:v>8809</c:v>
                </c:pt>
                <c:pt idx="8809">
                  <c:v>8810</c:v>
                </c:pt>
                <c:pt idx="8810">
                  <c:v>8811</c:v>
                </c:pt>
                <c:pt idx="8811">
                  <c:v>8812</c:v>
                </c:pt>
                <c:pt idx="8812">
                  <c:v>8813</c:v>
                </c:pt>
                <c:pt idx="8813">
                  <c:v>8814</c:v>
                </c:pt>
                <c:pt idx="8814">
                  <c:v>8815</c:v>
                </c:pt>
                <c:pt idx="8815">
                  <c:v>8816</c:v>
                </c:pt>
                <c:pt idx="8816">
                  <c:v>8817</c:v>
                </c:pt>
                <c:pt idx="8817">
                  <c:v>8818</c:v>
                </c:pt>
                <c:pt idx="8818">
                  <c:v>8819</c:v>
                </c:pt>
                <c:pt idx="8819">
                  <c:v>8820</c:v>
                </c:pt>
                <c:pt idx="8820">
                  <c:v>8821</c:v>
                </c:pt>
                <c:pt idx="8821">
                  <c:v>8822</c:v>
                </c:pt>
                <c:pt idx="8822">
                  <c:v>8823</c:v>
                </c:pt>
                <c:pt idx="8823">
                  <c:v>8824</c:v>
                </c:pt>
                <c:pt idx="8824">
                  <c:v>8825</c:v>
                </c:pt>
                <c:pt idx="8825">
                  <c:v>8826</c:v>
                </c:pt>
                <c:pt idx="8826">
                  <c:v>8827</c:v>
                </c:pt>
                <c:pt idx="8827">
                  <c:v>8828</c:v>
                </c:pt>
                <c:pt idx="8828">
                  <c:v>8829</c:v>
                </c:pt>
                <c:pt idx="8829">
                  <c:v>8830</c:v>
                </c:pt>
                <c:pt idx="8830">
                  <c:v>8831</c:v>
                </c:pt>
                <c:pt idx="8831">
                  <c:v>8832</c:v>
                </c:pt>
                <c:pt idx="8832">
                  <c:v>8833</c:v>
                </c:pt>
                <c:pt idx="8833">
                  <c:v>8834</c:v>
                </c:pt>
                <c:pt idx="8834">
                  <c:v>8835</c:v>
                </c:pt>
                <c:pt idx="8835">
                  <c:v>8836</c:v>
                </c:pt>
                <c:pt idx="8836">
                  <c:v>8837</c:v>
                </c:pt>
                <c:pt idx="8837">
                  <c:v>8838</c:v>
                </c:pt>
                <c:pt idx="8838">
                  <c:v>8839</c:v>
                </c:pt>
                <c:pt idx="8839">
                  <c:v>8840</c:v>
                </c:pt>
                <c:pt idx="8840">
                  <c:v>8841</c:v>
                </c:pt>
                <c:pt idx="8841">
                  <c:v>8842</c:v>
                </c:pt>
                <c:pt idx="8842">
                  <c:v>8843</c:v>
                </c:pt>
                <c:pt idx="8843">
                  <c:v>8844</c:v>
                </c:pt>
                <c:pt idx="8844">
                  <c:v>8845</c:v>
                </c:pt>
                <c:pt idx="8845">
                  <c:v>8846</c:v>
                </c:pt>
                <c:pt idx="8846">
                  <c:v>8847</c:v>
                </c:pt>
                <c:pt idx="8847">
                  <c:v>8848</c:v>
                </c:pt>
                <c:pt idx="8848">
                  <c:v>8849</c:v>
                </c:pt>
                <c:pt idx="8849">
                  <c:v>8850</c:v>
                </c:pt>
                <c:pt idx="8850">
                  <c:v>8851</c:v>
                </c:pt>
                <c:pt idx="8851">
                  <c:v>8852</c:v>
                </c:pt>
                <c:pt idx="8852">
                  <c:v>8853</c:v>
                </c:pt>
                <c:pt idx="8853">
                  <c:v>8854</c:v>
                </c:pt>
                <c:pt idx="8854">
                  <c:v>8855</c:v>
                </c:pt>
                <c:pt idx="8855">
                  <c:v>8856</c:v>
                </c:pt>
                <c:pt idx="8856">
                  <c:v>8857</c:v>
                </c:pt>
                <c:pt idx="8857">
                  <c:v>8858</c:v>
                </c:pt>
                <c:pt idx="8858">
                  <c:v>8859</c:v>
                </c:pt>
                <c:pt idx="8859">
                  <c:v>8860</c:v>
                </c:pt>
                <c:pt idx="8860">
                  <c:v>8861</c:v>
                </c:pt>
                <c:pt idx="8861">
                  <c:v>8862</c:v>
                </c:pt>
                <c:pt idx="8862">
                  <c:v>8863</c:v>
                </c:pt>
                <c:pt idx="8863">
                  <c:v>8864</c:v>
                </c:pt>
                <c:pt idx="8864">
                  <c:v>8865</c:v>
                </c:pt>
                <c:pt idx="8865">
                  <c:v>8866</c:v>
                </c:pt>
                <c:pt idx="8866">
                  <c:v>8867</c:v>
                </c:pt>
                <c:pt idx="8867">
                  <c:v>8868</c:v>
                </c:pt>
                <c:pt idx="8868">
                  <c:v>8869</c:v>
                </c:pt>
                <c:pt idx="8869">
                  <c:v>8870</c:v>
                </c:pt>
                <c:pt idx="8870">
                  <c:v>8871</c:v>
                </c:pt>
                <c:pt idx="8871">
                  <c:v>8872</c:v>
                </c:pt>
                <c:pt idx="8872">
                  <c:v>8873</c:v>
                </c:pt>
                <c:pt idx="8873">
                  <c:v>8874</c:v>
                </c:pt>
                <c:pt idx="8874">
                  <c:v>8875</c:v>
                </c:pt>
                <c:pt idx="8875">
                  <c:v>8876</c:v>
                </c:pt>
                <c:pt idx="8876">
                  <c:v>8877</c:v>
                </c:pt>
                <c:pt idx="8877">
                  <c:v>8878</c:v>
                </c:pt>
                <c:pt idx="8878">
                  <c:v>8879</c:v>
                </c:pt>
                <c:pt idx="8879">
                  <c:v>8880</c:v>
                </c:pt>
                <c:pt idx="8880">
                  <c:v>8881</c:v>
                </c:pt>
                <c:pt idx="8881">
                  <c:v>8882</c:v>
                </c:pt>
                <c:pt idx="8882">
                  <c:v>8883</c:v>
                </c:pt>
                <c:pt idx="8883">
                  <c:v>8884</c:v>
                </c:pt>
                <c:pt idx="8884">
                  <c:v>8885</c:v>
                </c:pt>
                <c:pt idx="8885">
                  <c:v>8886</c:v>
                </c:pt>
                <c:pt idx="8886">
                  <c:v>8887</c:v>
                </c:pt>
                <c:pt idx="8887">
                  <c:v>8888</c:v>
                </c:pt>
                <c:pt idx="8888">
                  <c:v>8889</c:v>
                </c:pt>
                <c:pt idx="8889">
                  <c:v>8890</c:v>
                </c:pt>
                <c:pt idx="8890">
                  <c:v>8891</c:v>
                </c:pt>
                <c:pt idx="8891">
                  <c:v>8892</c:v>
                </c:pt>
                <c:pt idx="8892">
                  <c:v>8893</c:v>
                </c:pt>
                <c:pt idx="8893">
                  <c:v>8894</c:v>
                </c:pt>
                <c:pt idx="8894">
                  <c:v>8895</c:v>
                </c:pt>
                <c:pt idx="8895">
                  <c:v>8896</c:v>
                </c:pt>
                <c:pt idx="8896">
                  <c:v>8897</c:v>
                </c:pt>
                <c:pt idx="8897">
                  <c:v>8898</c:v>
                </c:pt>
                <c:pt idx="8898">
                  <c:v>8899</c:v>
                </c:pt>
                <c:pt idx="8899">
                  <c:v>8900</c:v>
                </c:pt>
                <c:pt idx="8900">
                  <c:v>8901</c:v>
                </c:pt>
                <c:pt idx="8901">
                  <c:v>8902</c:v>
                </c:pt>
                <c:pt idx="8902">
                  <c:v>8903</c:v>
                </c:pt>
                <c:pt idx="8903">
                  <c:v>8904</c:v>
                </c:pt>
                <c:pt idx="8904">
                  <c:v>8905</c:v>
                </c:pt>
                <c:pt idx="8905">
                  <c:v>8906</c:v>
                </c:pt>
                <c:pt idx="8906">
                  <c:v>8907</c:v>
                </c:pt>
                <c:pt idx="8907">
                  <c:v>8908</c:v>
                </c:pt>
                <c:pt idx="8908">
                  <c:v>8909</c:v>
                </c:pt>
                <c:pt idx="8909">
                  <c:v>8910</c:v>
                </c:pt>
                <c:pt idx="8910">
                  <c:v>8911</c:v>
                </c:pt>
                <c:pt idx="8911">
                  <c:v>8912</c:v>
                </c:pt>
                <c:pt idx="8912">
                  <c:v>8913</c:v>
                </c:pt>
                <c:pt idx="8913">
                  <c:v>8914</c:v>
                </c:pt>
                <c:pt idx="8914">
                  <c:v>8915</c:v>
                </c:pt>
                <c:pt idx="8915">
                  <c:v>8916</c:v>
                </c:pt>
                <c:pt idx="8916">
                  <c:v>8917</c:v>
                </c:pt>
                <c:pt idx="8917">
                  <c:v>8918</c:v>
                </c:pt>
                <c:pt idx="8918">
                  <c:v>8919</c:v>
                </c:pt>
                <c:pt idx="8919">
                  <c:v>8920</c:v>
                </c:pt>
                <c:pt idx="8920">
                  <c:v>8921</c:v>
                </c:pt>
                <c:pt idx="8921">
                  <c:v>8922</c:v>
                </c:pt>
                <c:pt idx="8922">
                  <c:v>8923</c:v>
                </c:pt>
                <c:pt idx="8923">
                  <c:v>8924</c:v>
                </c:pt>
                <c:pt idx="8924">
                  <c:v>8925</c:v>
                </c:pt>
                <c:pt idx="8925">
                  <c:v>8926</c:v>
                </c:pt>
                <c:pt idx="8926">
                  <c:v>8927</c:v>
                </c:pt>
                <c:pt idx="8927">
                  <c:v>8928</c:v>
                </c:pt>
                <c:pt idx="8928">
                  <c:v>8929</c:v>
                </c:pt>
                <c:pt idx="8929">
                  <c:v>8930</c:v>
                </c:pt>
                <c:pt idx="8930">
                  <c:v>8931</c:v>
                </c:pt>
                <c:pt idx="8931">
                  <c:v>8932</c:v>
                </c:pt>
                <c:pt idx="8932">
                  <c:v>8933</c:v>
                </c:pt>
                <c:pt idx="8933">
                  <c:v>8934</c:v>
                </c:pt>
                <c:pt idx="8934">
                  <c:v>8935</c:v>
                </c:pt>
                <c:pt idx="8935">
                  <c:v>8936</c:v>
                </c:pt>
                <c:pt idx="8936">
                  <c:v>8937</c:v>
                </c:pt>
                <c:pt idx="8937">
                  <c:v>8938</c:v>
                </c:pt>
                <c:pt idx="8938">
                  <c:v>8939</c:v>
                </c:pt>
                <c:pt idx="8939">
                  <c:v>8940</c:v>
                </c:pt>
                <c:pt idx="8940">
                  <c:v>8941</c:v>
                </c:pt>
                <c:pt idx="8941">
                  <c:v>8942</c:v>
                </c:pt>
                <c:pt idx="8942">
                  <c:v>8943</c:v>
                </c:pt>
                <c:pt idx="8943">
                  <c:v>8944</c:v>
                </c:pt>
                <c:pt idx="8944">
                  <c:v>8945</c:v>
                </c:pt>
                <c:pt idx="8945">
                  <c:v>8946</c:v>
                </c:pt>
                <c:pt idx="8946">
                  <c:v>8947</c:v>
                </c:pt>
                <c:pt idx="8947">
                  <c:v>8948</c:v>
                </c:pt>
                <c:pt idx="8948">
                  <c:v>8949</c:v>
                </c:pt>
                <c:pt idx="8949">
                  <c:v>8950</c:v>
                </c:pt>
                <c:pt idx="8950">
                  <c:v>8951</c:v>
                </c:pt>
                <c:pt idx="8951">
                  <c:v>8952</c:v>
                </c:pt>
                <c:pt idx="8952">
                  <c:v>8953</c:v>
                </c:pt>
                <c:pt idx="8953">
                  <c:v>8954</c:v>
                </c:pt>
                <c:pt idx="8954">
                  <c:v>8955</c:v>
                </c:pt>
                <c:pt idx="8955">
                  <c:v>8956</c:v>
                </c:pt>
                <c:pt idx="8956">
                  <c:v>8957</c:v>
                </c:pt>
                <c:pt idx="8957">
                  <c:v>8958</c:v>
                </c:pt>
                <c:pt idx="8958">
                  <c:v>8959</c:v>
                </c:pt>
                <c:pt idx="8959">
                  <c:v>8960</c:v>
                </c:pt>
                <c:pt idx="8960">
                  <c:v>8961</c:v>
                </c:pt>
                <c:pt idx="8961">
                  <c:v>8962</c:v>
                </c:pt>
                <c:pt idx="8962">
                  <c:v>8963</c:v>
                </c:pt>
                <c:pt idx="8963">
                  <c:v>8964</c:v>
                </c:pt>
                <c:pt idx="8964">
                  <c:v>8965</c:v>
                </c:pt>
                <c:pt idx="8965">
                  <c:v>8966</c:v>
                </c:pt>
                <c:pt idx="8966">
                  <c:v>8967</c:v>
                </c:pt>
                <c:pt idx="8967">
                  <c:v>8968</c:v>
                </c:pt>
                <c:pt idx="8968">
                  <c:v>8969</c:v>
                </c:pt>
                <c:pt idx="8969">
                  <c:v>8970</c:v>
                </c:pt>
                <c:pt idx="8970">
                  <c:v>8971</c:v>
                </c:pt>
                <c:pt idx="8971">
                  <c:v>8972</c:v>
                </c:pt>
                <c:pt idx="8972">
                  <c:v>8973</c:v>
                </c:pt>
                <c:pt idx="8973">
                  <c:v>8974</c:v>
                </c:pt>
                <c:pt idx="8974">
                  <c:v>8975</c:v>
                </c:pt>
                <c:pt idx="8975">
                  <c:v>8976</c:v>
                </c:pt>
                <c:pt idx="8976">
                  <c:v>8977</c:v>
                </c:pt>
                <c:pt idx="8977">
                  <c:v>8978</c:v>
                </c:pt>
                <c:pt idx="8978">
                  <c:v>8979</c:v>
                </c:pt>
                <c:pt idx="8979">
                  <c:v>8980</c:v>
                </c:pt>
                <c:pt idx="8980">
                  <c:v>8981</c:v>
                </c:pt>
                <c:pt idx="8981">
                  <c:v>8982</c:v>
                </c:pt>
                <c:pt idx="8982">
                  <c:v>8983</c:v>
                </c:pt>
                <c:pt idx="8983">
                  <c:v>8984</c:v>
                </c:pt>
                <c:pt idx="8984">
                  <c:v>8985</c:v>
                </c:pt>
                <c:pt idx="8985">
                  <c:v>8986</c:v>
                </c:pt>
                <c:pt idx="8986">
                  <c:v>8987</c:v>
                </c:pt>
                <c:pt idx="8987">
                  <c:v>8988</c:v>
                </c:pt>
                <c:pt idx="8988">
                  <c:v>8989</c:v>
                </c:pt>
                <c:pt idx="8989">
                  <c:v>8990</c:v>
                </c:pt>
                <c:pt idx="8990">
                  <c:v>8991</c:v>
                </c:pt>
                <c:pt idx="8991">
                  <c:v>8992</c:v>
                </c:pt>
                <c:pt idx="8992">
                  <c:v>8993</c:v>
                </c:pt>
                <c:pt idx="8993">
                  <c:v>8994</c:v>
                </c:pt>
                <c:pt idx="8994">
                  <c:v>8995</c:v>
                </c:pt>
                <c:pt idx="8995">
                  <c:v>8996</c:v>
                </c:pt>
                <c:pt idx="8996">
                  <c:v>8997</c:v>
                </c:pt>
                <c:pt idx="8997">
                  <c:v>8998</c:v>
                </c:pt>
                <c:pt idx="8998">
                  <c:v>8999</c:v>
                </c:pt>
                <c:pt idx="8999">
                  <c:v>9000</c:v>
                </c:pt>
                <c:pt idx="9000">
                  <c:v>9001</c:v>
                </c:pt>
                <c:pt idx="9001">
                  <c:v>9002</c:v>
                </c:pt>
                <c:pt idx="9002">
                  <c:v>9003</c:v>
                </c:pt>
                <c:pt idx="9003">
                  <c:v>9004</c:v>
                </c:pt>
                <c:pt idx="9004">
                  <c:v>9005</c:v>
                </c:pt>
                <c:pt idx="9005">
                  <c:v>9006</c:v>
                </c:pt>
                <c:pt idx="9006">
                  <c:v>9007</c:v>
                </c:pt>
                <c:pt idx="9007">
                  <c:v>9008</c:v>
                </c:pt>
                <c:pt idx="9008">
                  <c:v>9009</c:v>
                </c:pt>
                <c:pt idx="9009">
                  <c:v>9010</c:v>
                </c:pt>
                <c:pt idx="9010">
                  <c:v>9011</c:v>
                </c:pt>
                <c:pt idx="9011">
                  <c:v>9012</c:v>
                </c:pt>
                <c:pt idx="9012">
                  <c:v>9013</c:v>
                </c:pt>
                <c:pt idx="9013">
                  <c:v>9014</c:v>
                </c:pt>
                <c:pt idx="9014">
                  <c:v>9015</c:v>
                </c:pt>
                <c:pt idx="9015">
                  <c:v>9016</c:v>
                </c:pt>
                <c:pt idx="9016">
                  <c:v>9017</c:v>
                </c:pt>
                <c:pt idx="9017">
                  <c:v>9018</c:v>
                </c:pt>
                <c:pt idx="9018">
                  <c:v>9019</c:v>
                </c:pt>
                <c:pt idx="9019">
                  <c:v>9020</c:v>
                </c:pt>
                <c:pt idx="9020">
                  <c:v>9021</c:v>
                </c:pt>
                <c:pt idx="9021">
                  <c:v>9022</c:v>
                </c:pt>
                <c:pt idx="9022">
                  <c:v>9023</c:v>
                </c:pt>
                <c:pt idx="9023">
                  <c:v>9024</c:v>
                </c:pt>
                <c:pt idx="9024">
                  <c:v>9025</c:v>
                </c:pt>
                <c:pt idx="9025">
                  <c:v>9026</c:v>
                </c:pt>
                <c:pt idx="9026">
                  <c:v>9027</c:v>
                </c:pt>
                <c:pt idx="9027">
                  <c:v>9028</c:v>
                </c:pt>
                <c:pt idx="9028">
                  <c:v>9029</c:v>
                </c:pt>
                <c:pt idx="9029">
                  <c:v>9030</c:v>
                </c:pt>
                <c:pt idx="9030">
                  <c:v>9031</c:v>
                </c:pt>
                <c:pt idx="9031">
                  <c:v>9032</c:v>
                </c:pt>
                <c:pt idx="9032">
                  <c:v>9033</c:v>
                </c:pt>
                <c:pt idx="9033">
                  <c:v>9034</c:v>
                </c:pt>
                <c:pt idx="9034">
                  <c:v>9035</c:v>
                </c:pt>
                <c:pt idx="9035">
                  <c:v>9036</c:v>
                </c:pt>
                <c:pt idx="9036">
                  <c:v>9037</c:v>
                </c:pt>
                <c:pt idx="9037">
                  <c:v>9038</c:v>
                </c:pt>
                <c:pt idx="9038">
                  <c:v>9039</c:v>
                </c:pt>
                <c:pt idx="9039">
                  <c:v>9040</c:v>
                </c:pt>
                <c:pt idx="9040">
                  <c:v>9041</c:v>
                </c:pt>
                <c:pt idx="9041">
                  <c:v>9042</c:v>
                </c:pt>
                <c:pt idx="9042">
                  <c:v>9043</c:v>
                </c:pt>
                <c:pt idx="9043">
                  <c:v>9044</c:v>
                </c:pt>
                <c:pt idx="9044">
                  <c:v>9045</c:v>
                </c:pt>
                <c:pt idx="9045">
                  <c:v>9046</c:v>
                </c:pt>
                <c:pt idx="9046">
                  <c:v>9047</c:v>
                </c:pt>
                <c:pt idx="9047">
                  <c:v>9048</c:v>
                </c:pt>
                <c:pt idx="9048">
                  <c:v>9049</c:v>
                </c:pt>
                <c:pt idx="9049">
                  <c:v>9050</c:v>
                </c:pt>
                <c:pt idx="9050">
                  <c:v>9051</c:v>
                </c:pt>
                <c:pt idx="9051">
                  <c:v>9052</c:v>
                </c:pt>
                <c:pt idx="9052">
                  <c:v>9053</c:v>
                </c:pt>
                <c:pt idx="9053">
                  <c:v>9054</c:v>
                </c:pt>
                <c:pt idx="9054">
                  <c:v>9055</c:v>
                </c:pt>
                <c:pt idx="9055">
                  <c:v>9056</c:v>
                </c:pt>
                <c:pt idx="9056">
                  <c:v>9057</c:v>
                </c:pt>
                <c:pt idx="9057">
                  <c:v>9058</c:v>
                </c:pt>
                <c:pt idx="9058">
                  <c:v>9059</c:v>
                </c:pt>
                <c:pt idx="9059">
                  <c:v>9060</c:v>
                </c:pt>
                <c:pt idx="9060">
                  <c:v>9061</c:v>
                </c:pt>
                <c:pt idx="9061">
                  <c:v>9062</c:v>
                </c:pt>
                <c:pt idx="9062">
                  <c:v>9063</c:v>
                </c:pt>
                <c:pt idx="9063">
                  <c:v>9064</c:v>
                </c:pt>
                <c:pt idx="9064">
                  <c:v>9065</c:v>
                </c:pt>
                <c:pt idx="9065">
                  <c:v>9066</c:v>
                </c:pt>
                <c:pt idx="9066">
                  <c:v>9067</c:v>
                </c:pt>
                <c:pt idx="9067">
                  <c:v>9068</c:v>
                </c:pt>
                <c:pt idx="9068">
                  <c:v>9069</c:v>
                </c:pt>
                <c:pt idx="9069">
                  <c:v>9070</c:v>
                </c:pt>
                <c:pt idx="9070">
                  <c:v>9071</c:v>
                </c:pt>
                <c:pt idx="9071">
                  <c:v>9072</c:v>
                </c:pt>
                <c:pt idx="9072">
                  <c:v>9073</c:v>
                </c:pt>
                <c:pt idx="9073">
                  <c:v>9074</c:v>
                </c:pt>
                <c:pt idx="9074">
                  <c:v>9075</c:v>
                </c:pt>
                <c:pt idx="9075">
                  <c:v>9076</c:v>
                </c:pt>
                <c:pt idx="9076">
                  <c:v>9077</c:v>
                </c:pt>
                <c:pt idx="9077">
                  <c:v>9078</c:v>
                </c:pt>
                <c:pt idx="9078">
                  <c:v>9079</c:v>
                </c:pt>
                <c:pt idx="9079">
                  <c:v>9080</c:v>
                </c:pt>
                <c:pt idx="9080">
                  <c:v>9081</c:v>
                </c:pt>
                <c:pt idx="9081">
                  <c:v>9082</c:v>
                </c:pt>
                <c:pt idx="9082">
                  <c:v>9083</c:v>
                </c:pt>
                <c:pt idx="9083">
                  <c:v>9084</c:v>
                </c:pt>
                <c:pt idx="9084">
                  <c:v>9085</c:v>
                </c:pt>
                <c:pt idx="9085">
                  <c:v>9086</c:v>
                </c:pt>
                <c:pt idx="9086">
                  <c:v>9087</c:v>
                </c:pt>
                <c:pt idx="9087">
                  <c:v>9088</c:v>
                </c:pt>
                <c:pt idx="9088">
                  <c:v>9089</c:v>
                </c:pt>
                <c:pt idx="9089">
                  <c:v>9090</c:v>
                </c:pt>
                <c:pt idx="9090">
                  <c:v>9091</c:v>
                </c:pt>
                <c:pt idx="9091">
                  <c:v>9092</c:v>
                </c:pt>
                <c:pt idx="9092">
                  <c:v>9093</c:v>
                </c:pt>
                <c:pt idx="9093">
                  <c:v>9094</c:v>
                </c:pt>
                <c:pt idx="9094">
                  <c:v>9095</c:v>
                </c:pt>
                <c:pt idx="9095">
                  <c:v>9096</c:v>
                </c:pt>
                <c:pt idx="9096">
                  <c:v>9097</c:v>
                </c:pt>
                <c:pt idx="9097">
                  <c:v>9098</c:v>
                </c:pt>
                <c:pt idx="9098">
                  <c:v>9099</c:v>
                </c:pt>
                <c:pt idx="9099">
                  <c:v>9100</c:v>
                </c:pt>
                <c:pt idx="9100">
                  <c:v>9101</c:v>
                </c:pt>
                <c:pt idx="9101">
                  <c:v>9102</c:v>
                </c:pt>
                <c:pt idx="9102">
                  <c:v>9103</c:v>
                </c:pt>
                <c:pt idx="9103">
                  <c:v>9104</c:v>
                </c:pt>
                <c:pt idx="9104">
                  <c:v>9105</c:v>
                </c:pt>
                <c:pt idx="9105">
                  <c:v>9106</c:v>
                </c:pt>
                <c:pt idx="9106">
                  <c:v>9107</c:v>
                </c:pt>
                <c:pt idx="9107">
                  <c:v>9108</c:v>
                </c:pt>
                <c:pt idx="9108">
                  <c:v>9109</c:v>
                </c:pt>
                <c:pt idx="9109">
                  <c:v>9110</c:v>
                </c:pt>
                <c:pt idx="9110">
                  <c:v>9111</c:v>
                </c:pt>
                <c:pt idx="9111">
                  <c:v>9112</c:v>
                </c:pt>
                <c:pt idx="9112">
                  <c:v>9113</c:v>
                </c:pt>
                <c:pt idx="9113">
                  <c:v>9114</c:v>
                </c:pt>
                <c:pt idx="9114">
                  <c:v>9115</c:v>
                </c:pt>
                <c:pt idx="9115">
                  <c:v>9116</c:v>
                </c:pt>
                <c:pt idx="9116">
                  <c:v>9117</c:v>
                </c:pt>
                <c:pt idx="9117">
                  <c:v>9118</c:v>
                </c:pt>
                <c:pt idx="9118">
                  <c:v>9119</c:v>
                </c:pt>
                <c:pt idx="9119">
                  <c:v>9120</c:v>
                </c:pt>
                <c:pt idx="9120">
                  <c:v>9121</c:v>
                </c:pt>
                <c:pt idx="9121">
                  <c:v>9122</c:v>
                </c:pt>
                <c:pt idx="9122">
                  <c:v>9123</c:v>
                </c:pt>
                <c:pt idx="9123">
                  <c:v>9124</c:v>
                </c:pt>
                <c:pt idx="9124">
                  <c:v>9125</c:v>
                </c:pt>
                <c:pt idx="9125">
                  <c:v>9126</c:v>
                </c:pt>
                <c:pt idx="9126">
                  <c:v>9127</c:v>
                </c:pt>
                <c:pt idx="9127">
                  <c:v>9128</c:v>
                </c:pt>
                <c:pt idx="9128">
                  <c:v>9129</c:v>
                </c:pt>
                <c:pt idx="9129">
                  <c:v>9130</c:v>
                </c:pt>
                <c:pt idx="9130">
                  <c:v>9131</c:v>
                </c:pt>
                <c:pt idx="9131">
                  <c:v>9132</c:v>
                </c:pt>
                <c:pt idx="9132">
                  <c:v>9133</c:v>
                </c:pt>
                <c:pt idx="9133">
                  <c:v>9134</c:v>
                </c:pt>
                <c:pt idx="9134">
                  <c:v>9135</c:v>
                </c:pt>
                <c:pt idx="9135">
                  <c:v>9136</c:v>
                </c:pt>
                <c:pt idx="9136">
                  <c:v>9137</c:v>
                </c:pt>
                <c:pt idx="9137">
                  <c:v>9138</c:v>
                </c:pt>
                <c:pt idx="9138">
                  <c:v>9139</c:v>
                </c:pt>
                <c:pt idx="9139">
                  <c:v>9140</c:v>
                </c:pt>
                <c:pt idx="9140">
                  <c:v>9141</c:v>
                </c:pt>
                <c:pt idx="9141">
                  <c:v>9142</c:v>
                </c:pt>
                <c:pt idx="9142">
                  <c:v>9143</c:v>
                </c:pt>
                <c:pt idx="9143">
                  <c:v>9144</c:v>
                </c:pt>
                <c:pt idx="9144">
                  <c:v>9145</c:v>
                </c:pt>
                <c:pt idx="9145">
                  <c:v>9146</c:v>
                </c:pt>
                <c:pt idx="9146">
                  <c:v>9147</c:v>
                </c:pt>
                <c:pt idx="9147">
                  <c:v>9148</c:v>
                </c:pt>
                <c:pt idx="9148">
                  <c:v>9149</c:v>
                </c:pt>
                <c:pt idx="9149">
                  <c:v>9150</c:v>
                </c:pt>
                <c:pt idx="9150">
                  <c:v>9151</c:v>
                </c:pt>
                <c:pt idx="9151">
                  <c:v>9152</c:v>
                </c:pt>
                <c:pt idx="9152">
                  <c:v>9153</c:v>
                </c:pt>
                <c:pt idx="9153">
                  <c:v>9154</c:v>
                </c:pt>
                <c:pt idx="9154">
                  <c:v>9155</c:v>
                </c:pt>
                <c:pt idx="9155">
                  <c:v>9156</c:v>
                </c:pt>
                <c:pt idx="9156">
                  <c:v>9157</c:v>
                </c:pt>
                <c:pt idx="9157">
                  <c:v>9158</c:v>
                </c:pt>
                <c:pt idx="9158">
                  <c:v>9159</c:v>
                </c:pt>
                <c:pt idx="9159">
                  <c:v>9160</c:v>
                </c:pt>
                <c:pt idx="9160">
                  <c:v>9161</c:v>
                </c:pt>
                <c:pt idx="9161">
                  <c:v>9162</c:v>
                </c:pt>
                <c:pt idx="9162">
                  <c:v>9163</c:v>
                </c:pt>
                <c:pt idx="9163">
                  <c:v>9164</c:v>
                </c:pt>
                <c:pt idx="9164">
                  <c:v>9165</c:v>
                </c:pt>
                <c:pt idx="9165">
                  <c:v>9166</c:v>
                </c:pt>
                <c:pt idx="9166">
                  <c:v>9167</c:v>
                </c:pt>
                <c:pt idx="9167">
                  <c:v>9168</c:v>
                </c:pt>
                <c:pt idx="9168">
                  <c:v>9169</c:v>
                </c:pt>
                <c:pt idx="9169">
                  <c:v>9170</c:v>
                </c:pt>
                <c:pt idx="9170">
                  <c:v>9171</c:v>
                </c:pt>
                <c:pt idx="9171">
                  <c:v>9172</c:v>
                </c:pt>
                <c:pt idx="9172">
                  <c:v>9173</c:v>
                </c:pt>
                <c:pt idx="9173">
                  <c:v>9174</c:v>
                </c:pt>
                <c:pt idx="9174">
                  <c:v>9175</c:v>
                </c:pt>
                <c:pt idx="9175">
                  <c:v>9176</c:v>
                </c:pt>
                <c:pt idx="9176">
                  <c:v>9177</c:v>
                </c:pt>
                <c:pt idx="9177">
                  <c:v>9178</c:v>
                </c:pt>
                <c:pt idx="9178">
                  <c:v>9179</c:v>
                </c:pt>
                <c:pt idx="9179">
                  <c:v>9180</c:v>
                </c:pt>
                <c:pt idx="9180">
                  <c:v>9181</c:v>
                </c:pt>
                <c:pt idx="9181">
                  <c:v>9182</c:v>
                </c:pt>
                <c:pt idx="9182">
                  <c:v>9183</c:v>
                </c:pt>
                <c:pt idx="9183">
                  <c:v>9184</c:v>
                </c:pt>
                <c:pt idx="9184">
                  <c:v>9185</c:v>
                </c:pt>
                <c:pt idx="9185">
                  <c:v>9186</c:v>
                </c:pt>
                <c:pt idx="9186">
                  <c:v>9187</c:v>
                </c:pt>
                <c:pt idx="9187">
                  <c:v>9188</c:v>
                </c:pt>
                <c:pt idx="9188">
                  <c:v>9189</c:v>
                </c:pt>
                <c:pt idx="9189">
                  <c:v>9190</c:v>
                </c:pt>
                <c:pt idx="9190">
                  <c:v>9191</c:v>
                </c:pt>
                <c:pt idx="9191">
                  <c:v>9192</c:v>
                </c:pt>
                <c:pt idx="9192">
                  <c:v>9193</c:v>
                </c:pt>
                <c:pt idx="9193">
                  <c:v>9194</c:v>
                </c:pt>
                <c:pt idx="9194">
                  <c:v>9195</c:v>
                </c:pt>
                <c:pt idx="9195">
                  <c:v>9196</c:v>
                </c:pt>
                <c:pt idx="9196">
                  <c:v>9197</c:v>
                </c:pt>
                <c:pt idx="9197">
                  <c:v>9198</c:v>
                </c:pt>
                <c:pt idx="9198">
                  <c:v>9199</c:v>
                </c:pt>
                <c:pt idx="9199">
                  <c:v>9200</c:v>
                </c:pt>
                <c:pt idx="9200">
                  <c:v>9201</c:v>
                </c:pt>
                <c:pt idx="9201">
                  <c:v>9202</c:v>
                </c:pt>
                <c:pt idx="9202">
                  <c:v>9203</c:v>
                </c:pt>
                <c:pt idx="9203">
                  <c:v>9204</c:v>
                </c:pt>
                <c:pt idx="9204">
                  <c:v>9205</c:v>
                </c:pt>
                <c:pt idx="9205">
                  <c:v>9206</c:v>
                </c:pt>
                <c:pt idx="9206">
                  <c:v>9207</c:v>
                </c:pt>
                <c:pt idx="9207">
                  <c:v>9208</c:v>
                </c:pt>
                <c:pt idx="9208">
                  <c:v>9209</c:v>
                </c:pt>
                <c:pt idx="9209">
                  <c:v>9210</c:v>
                </c:pt>
                <c:pt idx="9210">
                  <c:v>9211</c:v>
                </c:pt>
                <c:pt idx="9211">
                  <c:v>9212</c:v>
                </c:pt>
                <c:pt idx="9212">
                  <c:v>9213</c:v>
                </c:pt>
                <c:pt idx="9213">
                  <c:v>9214</c:v>
                </c:pt>
                <c:pt idx="9214">
                  <c:v>9215</c:v>
                </c:pt>
                <c:pt idx="9215">
                  <c:v>9216</c:v>
                </c:pt>
                <c:pt idx="9216">
                  <c:v>9217</c:v>
                </c:pt>
                <c:pt idx="9217">
                  <c:v>9218</c:v>
                </c:pt>
                <c:pt idx="9218">
                  <c:v>9219</c:v>
                </c:pt>
                <c:pt idx="9219">
                  <c:v>9220</c:v>
                </c:pt>
                <c:pt idx="9220">
                  <c:v>9221</c:v>
                </c:pt>
                <c:pt idx="9221">
                  <c:v>9222</c:v>
                </c:pt>
                <c:pt idx="9222">
                  <c:v>9223</c:v>
                </c:pt>
                <c:pt idx="9223">
                  <c:v>9224</c:v>
                </c:pt>
                <c:pt idx="9224">
                  <c:v>9225</c:v>
                </c:pt>
                <c:pt idx="9225">
                  <c:v>9226</c:v>
                </c:pt>
                <c:pt idx="9226">
                  <c:v>9227</c:v>
                </c:pt>
                <c:pt idx="9227">
                  <c:v>9228</c:v>
                </c:pt>
                <c:pt idx="9228">
                  <c:v>9229</c:v>
                </c:pt>
                <c:pt idx="9229">
                  <c:v>9230</c:v>
                </c:pt>
                <c:pt idx="9230">
                  <c:v>9231</c:v>
                </c:pt>
                <c:pt idx="9231">
                  <c:v>9232</c:v>
                </c:pt>
                <c:pt idx="9232">
                  <c:v>9233</c:v>
                </c:pt>
                <c:pt idx="9233">
                  <c:v>9234</c:v>
                </c:pt>
                <c:pt idx="9234">
                  <c:v>9235</c:v>
                </c:pt>
                <c:pt idx="9235">
                  <c:v>9236</c:v>
                </c:pt>
                <c:pt idx="9236">
                  <c:v>9237</c:v>
                </c:pt>
                <c:pt idx="9237">
                  <c:v>9238</c:v>
                </c:pt>
                <c:pt idx="9238">
                  <c:v>9239</c:v>
                </c:pt>
                <c:pt idx="9239">
                  <c:v>9240</c:v>
                </c:pt>
                <c:pt idx="9240">
                  <c:v>9241</c:v>
                </c:pt>
                <c:pt idx="9241">
                  <c:v>9242</c:v>
                </c:pt>
                <c:pt idx="9242">
                  <c:v>9243</c:v>
                </c:pt>
                <c:pt idx="9243">
                  <c:v>9244</c:v>
                </c:pt>
                <c:pt idx="9244">
                  <c:v>9245</c:v>
                </c:pt>
                <c:pt idx="9245">
                  <c:v>9246</c:v>
                </c:pt>
                <c:pt idx="9246">
                  <c:v>9247</c:v>
                </c:pt>
                <c:pt idx="9247">
                  <c:v>9248</c:v>
                </c:pt>
                <c:pt idx="9248">
                  <c:v>9249</c:v>
                </c:pt>
                <c:pt idx="9249">
                  <c:v>9250</c:v>
                </c:pt>
                <c:pt idx="9250">
                  <c:v>9251</c:v>
                </c:pt>
                <c:pt idx="9251">
                  <c:v>9252</c:v>
                </c:pt>
                <c:pt idx="9252">
                  <c:v>9253</c:v>
                </c:pt>
                <c:pt idx="9253">
                  <c:v>9254</c:v>
                </c:pt>
                <c:pt idx="9254">
                  <c:v>9255</c:v>
                </c:pt>
                <c:pt idx="9255">
                  <c:v>9256</c:v>
                </c:pt>
                <c:pt idx="9256">
                  <c:v>9257</c:v>
                </c:pt>
                <c:pt idx="9257">
                  <c:v>9258</c:v>
                </c:pt>
                <c:pt idx="9258">
                  <c:v>9259</c:v>
                </c:pt>
                <c:pt idx="9259">
                  <c:v>9260</c:v>
                </c:pt>
                <c:pt idx="9260">
                  <c:v>9261</c:v>
                </c:pt>
                <c:pt idx="9261">
                  <c:v>9262</c:v>
                </c:pt>
                <c:pt idx="9262">
                  <c:v>9263</c:v>
                </c:pt>
                <c:pt idx="9263">
                  <c:v>9264</c:v>
                </c:pt>
                <c:pt idx="9264">
                  <c:v>9265</c:v>
                </c:pt>
                <c:pt idx="9265">
                  <c:v>9266</c:v>
                </c:pt>
                <c:pt idx="9266">
                  <c:v>9267</c:v>
                </c:pt>
                <c:pt idx="9267">
                  <c:v>9268</c:v>
                </c:pt>
                <c:pt idx="9268">
                  <c:v>9269</c:v>
                </c:pt>
                <c:pt idx="9269">
                  <c:v>9270</c:v>
                </c:pt>
                <c:pt idx="9270">
                  <c:v>9271</c:v>
                </c:pt>
                <c:pt idx="9271">
                  <c:v>9272</c:v>
                </c:pt>
                <c:pt idx="9272">
                  <c:v>9273</c:v>
                </c:pt>
                <c:pt idx="9273">
                  <c:v>9274</c:v>
                </c:pt>
                <c:pt idx="9274">
                  <c:v>9275</c:v>
                </c:pt>
                <c:pt idx="9275">
                  <c:v>9276</c:v>
                </c:pt>
                <c:pt idx="9276">
                  <c:v>9277</c:v>
                </c:pt>
                <c:pt idx="9277">
                  <c:v>9278</c:v>
                </c:pt>
                <c:pt idx="9278">
                  <c:v>9279</c:v>
                </c:pt>
                <c:pt idx="9279">
                  <c:v>9280</c:v>
                </c:pt>
                <c:pt idx="9280">
                  <c:v>9281</c:v>
                </c:pt>
                <c:pt idx="9281">
                  <c:v>9282</c:v>
                </c:pt>
                <c:pt idx="9282">
                  <c:v>9283</c:v>
                </c:pt>
                <c:pt idx="9283">
                  <c:v>9284</c:v>
                </c:pt>
                <c:pt idx="9284">
                  <c:v>9285</c:v>
                </c:pt>
                <c:pt idx="9285">
                  <c:v>9286</c:v>
                </c:pt>
                <c:pt idx="9286">
                  <c:v>9287</c:v>
                </c:pt>
                <c:pt idx="9287">
                  <c:v>9288</c:v>
                </c:pt>
                <c:pt idx="9288">
                  <c:v>9289</c:v>
                </c:pt>
                <c:pt idx="9289">
                  <c:v>9290</c:v>
                </c:pt>
                <c:pt idx="9290">
                  <c:v>9291</c:v>
                </c:pt>
                <c:pt idx="9291">
                  <c:v>9292</c:v>
                </c:pt>
                <c:pt idx="9292">
                  <c:v>9293</c:v>
                </c:pt>
                <c:pt idx="9293">
                  <c:v>9294</c:v>
                </c:pt>
                <c:pt idx="9294">
                  <c:v>9295</c:v>
                </c:pt>
                <c:pt idx="9295">
                  <c:v>9296</c:v>
                </c:pt>
                <c:pt idx="9296">
                  <c:v>9297</c:v>
                </c:pt>
                <c:pt idx="9297">
                  <c:v>9298</c:v>
                </c:pt>
                <c:pt idx="9298">
                  <c:v>9299</c:v>
                </c:pt>
                <c:pt idx="9299">
                  <c:v>9300</c:v>
                </c:pt>
                <c:pt idx="9300">
                  <c:v>9301</c:v>
                </c:pt>
                <c:pt idx="9301">
                  <c:v>9302</c:v>
                </c:pt>
                <c:pt idx="9302">
                  <c:v>9303</c:v>
                </c:pt>
                <c:pt idx="9303">
                  <c:v>9304</c:v>
                </c:pt>
                <c:pt idx="9304">
                  <c:v>9305</c:v>
                </c:pt>
                <c:pt idx="9305">
                  <c:v>9306</c:v>
                </c:pt>
                <c:pt idx="9306">
                  <c:v>9307</c:v>
                </c:pt>
                <c:pt idx="9307">
                  <c:v>9308</c:v>
                </c:pt>
                <c:pt idx="9308">
                  <c:v>9309</c:v>
                </c:pt>
                <c:pt idx="9309">
                  <c:v>9310</c:v>
                </c:pt>
                <c:pt idx="9310">
                  <c:v>9311</c:v>
                </c:pt>
                <c:pt idx="9311">
                  <c:v>9312</c:v>
                </c:pt>
                <c:pt idx="9312">
                  <c:v>9313</c:v>
                </c:pt>
                <c:pt idx="9313">
                  <c:v>9314</c:v>
                </c:pt>
                <c:pt idx="9314">
                  <c:v>9315</c:v>
                </c:pt>
                <c:pt idx="9315">
                  <c:v>9316</c:v>
                </c:pt>
                <c:pt idx="9316">
                  <c:v>9317</c:v>
                </c:pt>
                <c:pt idx="9317">
                  <c:v>9318</c:v>
                </c:pt>
                <c:pt idx="9318">
                  <c:v>9319</c:v>
                </c:pt>
                <c:pt idx="9319">
                  <c:v>9320</c:v>
                </c:pt>
                <c:pt idx="9320">
                  <c:v>9321</c:v>
                </c:pt>
                <c:pt idx="9321">
                  <c:v>9322</c:v>
                </c:pt>
                <c:pt idx="9322">
                  <c:v>9323</c:v>
                </c:pt>
                <c:pt idx="9323">
                  <c:v>9324</c:v>
                </c:pt>
                <c:pt idx="9324">
                  <c:v>9325</c:v>
                </c:pt>
                <c:pt idx="9325">
                  <c:v>9326</c:v>
                </c:pt>
                <c:pt idx="9326">
                  <c:v>9327</c:v>
                </c:pt>
                <c:pt idx="9327">
                  <c:v>9328</c:v>
                </c:pt>
                <c:pt idx="9328">
                  <c:v>9329</c:v>
                </c:pt>
                <c:pt idx="9329">
                  <c:v>9330</c:v>
                </c:pt>
                <c:pt idx="9330">
                  <c:v>9331</c:v>
                </c:pt>
                <c:pt idx="9331">
                  <c:v>9332</c:v>
                </c:pt>
                <c:pt idx="9332">
                  <c:v>9333</c:v>
                </c:pt>
                <c:pt idx="9333">
                  <c:v>9334</c:v>
                </c:pt>
                <c:pt idx="9334">
                  <c:v>9335</c:v>
                </c:pt>
                <c:pt idx="9335">
                  <c:v>9336</c:v>
                </c:pt>
                <c:pt idx="9336">
                  <c:v>9337</c:v>
                </c:pt>
                <c:pt idx="9337">
                  <c:v>9338</c:v>
                </c:pt>
                <c:pt idx="9338">
                  <c:v>9339</c:v>
                </c:pt>
                <c:pt idx="9339">
                  <c:v>9340</c:v>
                </c:pt>
                <c:pt idx="9340">
                  <c:v>9341</c:v>
                </c:pt>
                <c:pt idx="9341">
                  <c:v>9342</c:v>
                </c:pt>
                <c:pt idx="9342">
                  <c:v>9343</c:v>
                </c:pt>
                <c:pt idx="9343">
                  <c:v>9344</c:v>
                </c:pt>
                <c:pt idx="9344">
                  <c:v>9345</c:v>
                </c:pt>
                <c:pt idx="9345">
                  <c:v>9346</c:v>
                </c:pt>
                <c:pt idx="9346">
                  <c:v>9347</c:v>
                </c:pt>
                <c:pt idx="9347">
                  <c:v>9348</c:v>
                </c:pt>
                <c:pt idx="9348">
                  <c:v>9349</c:v>
                </c:pt>
                <c:pt idx="9349">
                  <c:v>9350</c:v>
                </c:pt>
                <c:pt idx="9350">
                  <c:v>9351</c:v>
                </c:pt>
                <c:pt idx="9351">
                  <c:v>9352</c:v>
                </c:pt>
                <c:pt idx="9352">
                  <c:v>9353</c:v>
                </c:pt>
                <c:pt idx="9353">
                  <c:v>9354</c:v>
                </c:pt>
                <c:pt idx="9354">
                  <c:v>9355</c:v>
                </c:pt>
                <c:pt idx="9355">
                  <c:v>9356</c:v>
                </c:pt>
                <c:pt idx="9356">
                  <c:v>9357</c:v>
                </c:pt>
                <c:pt idx="9357">
                  <c:v>9358</c:v>
                </c:pt>
                <c:pt idx="9358">
                  <c:v>9359</c:v>
                </c:pt>
                <c:pt idx="9359">
                  <c:v>9360</c:v>
                </c:pt>
                <c:pt idx="9360">
                  <c:v>9361</c:v>
                </c:pt>
                <c:pt idx="9361">
                  <c:v>9362</c:v>
                </c:pt>
                <c:pt idx="9362">
                  <c:v>9363</c:v>
                </c:pt>
                <c:pt idx="9363">
                  <c:v>9364</c:v>
                </c:pt>
                <c:pt idx="9364">
                  <c:v>9365</c:v>
                </c:pt>
                <c:pt idx="9365">
                  <c:v>9366</c:v>
                </c:pt>
                <c:pt idx="9366">
                  <c:v>9367</c:v>
                </c:pt>
                <c:pt idx="9367">
                  <c:v>9368</c:v>
                </c:pt>
                <c:pt idx="9368">
                  <c:v>9369</c:v>
                </c:pt>
                <c:pt idx="9369">
                  <c:v>9370</c:v>
                </c:pt>
                <c:pt idx="9370">
                  <c:v>9371</c:v>
                </c:pt>
                <c:pt idx="9371">
                  <c:v>9372</c:v>
                </c:pt>
                <c:pt idx="9372">
                  <c:v>9373</c:v>
                </c:pt>
                <c:pt idx="9373">
                  <c:v>9374</c:v>
                </c:pt>
                <c:pt idx="9374">
                  <c:v>9375</c:v>
                </c:pt>
                <c:pt idx="9375">
                  <c:v>9376</c:v>
                </c:pt>
                <c:pt idx="9376">
                  <c:v>9377</c:v>
                </c:pt>
                <c:pt idx="9377">
                  <c:v>9378</c:v>
                </c:pt>
                <c:pt idx="9378">
                  <c:v>9379</c:v>
                </c:pt>
                <c:pt idx="9379">
                  <c:v>9380</c:v>
                </c:pt>
                <c:pt idx="9380">
                  <c:v>9381</c:v>
                </c:pt>
                <c:pt idx="9381">
                  <c:v>9382</c:v>
                </c:pt>
                <c:pt idx="9382">
                  <c:v>9383</c:v>
                </c:pt>
                <c:pt idx="9383">
                  <c:v>9384</c:v>
                </c:pt>
                <c:pt idx="9384">
                  <c:v>9385</c:v>
                </c:pt>
                <c:pt idx="9385">
                  <c:v>9386</c:v>
                </c:pt>
                <c:pt idx="9386">
                  <c:v>9387</c:v>
                </c:pt>
                <c:pt idx="9387">
                  <c:v>9388</c:v>
                </c:pt>
                <c:pt idx="9388">
                  <c:v>9389</c:v>
                </c:pt>
                <c:pt idx="9389">
                  <c:v>9390</c:v>
                </c:pt>
                <c:pt idx="9390">
                  <c:v>9391</c:v>
                </c:pt>
                <c:pt idx="9391">
                  <c:v>9392</c:v>
                </c:pt>
                <c:pt idx="9392">
                  <c:v>9393</c:v>
                </c:pt>
                <c:pt idx="9393">
                  <c:v>9394</c:v>
                </c:pt>
                <c:pt idx="9394">
                  <c:v>9395</c:v>
                </c:pt>
                <c:pt idx="9395">
                  <c:v>9396</c:v>
                </c:pt>
                <c:pt idx="9396">
                  <c:v>9397</c:v>
                </c:pt>
                <c:pt idx="9397">
                  <c:v>9398</c:v>
                </c:pt>
                <c:pt idx="9398">
                  <c:v>9399</c:v>
                </c:pt>
                <c:pt idx="9399">
                  <c:v>9400</c:v>
                </c:pt>
                <c:pt idx="9400">
                  <c:v>9401</c:v>
                </c:pt>
                <c:pt idx="9401">
                  <c:v>9402</c:v>
                </c:pt>
                <c:pt idx="9402">
                  <c:v>9403</c:v>
                </c:pt>
                <c:pt idx="9403">
                  <c:v>9404</c:v>
                </c:pt>
                <c:pt idx="9404">
                  <c:v>9405</c:v>
                </c:pt>
                <c:pt idx="9405">
                  <c:v>9406</c:v>
                </c:pt>
                <c:pt idx="9406">
                  <c:v>9407</c:v>
                </c:pt>
                <c:pt idx="9407">
                  <c:v>9408</c:v>
                </c:pt>
                <c:pt idx="9408">
                  <c:v>9409</c:v>
                </c:pt>
                <c:pt idx="9409">
                  <c:v>9410</c:v>
                </c:pt>
                <c:pt idx="9410">
                  <c:v>9411</c:v>
                </c:pt>
                <c:pt idx="9411">
                  <c:v>9412</c:v>
                </c:pt>
                <c:pt idx="9412">
                  <c:v>9413</c:v>
                </c:pt>
                <c:pt idx="9413">
                  <c:v>9414</c:v>
                </c:pt>
                <c:pt idx="9414">
                  <c:v>9415</c:v>
                </c:pt>
                <c:pt idx="9415">
                  <c:v>9416</c:v>
                </c:pt>
                <c:pt idx="9416">
                  <c:v>9417</c:v>
                </c:pt>
                <c:pt idx="9417">
                  <c:v>9418</c:v>
                </c:pt>
                <c:pt idx="9418">
                  <c:v>9419</c:v>
                </c:pt>
                <c:pt idx="9419">
                  <c:v>9420</c:v>
                </c:pt>
                <c:pt idx="9420">
                  <c:v>9421</c:v>
                </c:pt>
                <c:pt idx="9421">
                  <c:v>9422</c:v>
                </c:pt>
                <c:pt idx="9422">
                  <c:v>9423</c:v>
                </c:pt>
                <c:pt idx="9423">
                  <c:v>9424</c:v>
                </c:pt>
                <c:pt idx="9424">
                  <c:v>9425</c:v>
                </c:pt>
                <c:pt idx="9425">
                  <c:v>9426</c:v>
                </c:pt>
                <c:pt idx="9426">
                  <c:v>9427</c:v>
                </c:pt>
                <c:pt idx="9427">
                  <c:v>9428</c:v>
                </c:pt>
                <c:pt idx="9428">
                  <c:v>9429</c:v>
                </c:pt>
                <c:pt idx="9429">
                  <c:v>9430</c:v>
                </c:pt>
                <c:pt idx="9430">
                  <c:v>9431</c:v>
                </c:pt>
                <c:pt idx="9431">
                  <c:v>9432</c:v>
                </c:pt>
                <c:pt idx="9432">
                  <c:v>9433</c:v>
                </c:pt>
                <c:pt idx="9433">
                  <c:v>9434</c:v>
                </c:pt>
                <c:pt idx="9434">
                  <c:v>9435</c:v>
                </c:pt>
                <c:pt idx="9435">
                  <c:v>9436</c:v>
                </c:pt>
                <c:pt idx="9436">
                  <c:v>9437</c:v>
                </c:pt>
                <c:pt idx="9437">
                  <c:v>9438</c:v>
                </c:pt>
                <c:pt idx="9438">
                  <c:v>9439</c:v>
                </c:pt>
                <c:pt idx="9439">
                  <c:v>9440</c:v>
                </c:pt>
                <c:pt idx="9440">
                  <c:v>9441</c:v>
                </c:pt>
                <c:pt idx="9441">
                  <c:v>9442</c:v>
                </c:pt>
                <c:pt idx="9442">
                  <c:v>9443</c:v>
                </c:pt>
                <c:pt idx="9443">
                  <c:v>9444</c:v>
                </c:pt>
                <c:pt idx="9444">
                  <c:v>9445</c:v>
                </c:pt>
                <c:pt idx="9445">
                  <c:v>9446</c:v>
                </c:pt>
                <c:pt idx="9446">
                  <c:v>9447</c:v>
                </c:pt>
                <c:pt idx="9447">
                  <c:v>9448</c:v>
                </c:pt>
                <c:pt idx="9448">
                  <c:v>9449</c:v>
                </c:pt>
                <c:pt idx="9449">
                  <c:v>9450</c:v>
                </c:pt>
                <c:pt idx="9450">
                  <c:v>9451</c:v>
                </c:pt>
                <c:pt idx="9451">
                  <c:v>9452</c:v>
                </c:pt>
                <c:pt idx="9452">
                  <c:v>9453</c:v>
                </c:pt>
                <c:pt idx="9453">
                  <c:v>9454</c:v>
                </c:pt>
                <c:pt idx="9454">
                  <c:v>9455</c:v>
                </c:pt>
                <c:pt idx="9455">
                  <c:v>9456</c:v>
                </c:pt>
                <c:pt idx="9456">
                  <c:v>9457</c:v>
                </c:pt>
                <c:pt idx="9457">
                  <c:v>9458</c:v>
                </c:pt>
                <c:pt idx="9458">
                  <c:v>9459</c:v>
                </c:pt>
                <c:pt idx="9459">
                  <c:v>9460</c:v>
                </c:pt>
                <c:pt idx="9460">
                  <c:v>9461</c:v>
                </c:pt>
                <c:pt idx="9461">
                  <c:v>9462</c:v>
                </c:pt>
                <c:pt idx="9462">
                  <c:v>9463</c:v>
                </c:pt>
                <c:pt idx="9463">
                  <c:v>9464</c:v>
                </c:pt>
                <c:pt idx="9464">
                  <c:v>9465</c:v>
                </c:pt>
                <c:pt idx="9465">
                  <c:v>9466</c:v>
                </c:pt>
                <c:pt idx="9466">
                  <c:v>9467</c:v>
                </c:pt>
                <c:pt idx="9467">
                  <c:v>9468</c:v>
                </c:pt>
                <c:pt idx="9468">
                  <c:v>9469</c:v>
                </c:pt>
                <c:pt idx="9469">
                  <c:v>9470</c:v>
                </c:pt>
                <c:pt idx="9470">
                  <c:v>9471</c:v>
                </c:pt>
                <c:pt idx="9471">
                  <c:v>9472</c:v>
                </c:pt>
                <c:pt idx="9472">
                  <c:v>9473</c:v>
                </c:pt>
                <c:pt idx="9473">
                  <c:v>9474</c:v>
                </c:pt>
                <c:pt idx="9474">
                  <c:v>9475</c:v>
                </c:pt>
                <c:pt idx="9475">
                  <c:v>9476</c:v>
                </c:pt>
                <c:pt idx="9476">
                  <c:v>9477</c:v>
                </c:pt>
                <c:pt idx="9477">
                  <c:v>9478</c:v>
                </c:pt>
                <c:pt idx="9478">
                  <c:v>9479</c:v>
                </c:pt>
                <c:pt idx="9479">
                  <c:v>9480</c:v>
                </c:pt>
                <c:pt idx="9480">
                  <c:v>9481</c:v>
                </c:pt>
                <c:pt idx="9481">
                  <c:v>9482</c:v>
                </c:pt>
                <c:pt idx="9482">
                  <c:v>9483</c:v>
                </c:pt>
                <c:pt idx="9483">
                  <c:v>9484</c:v>
                </c:pt>
                <c:pt idx="9484">
                  <c:v>9485</c:v>
                </c:pt>
                <c:pt idx="9485">
                  <c:v>9486</c:v>
                </c:pt>
                <c:pt idx="9486">
                  <c:v>9487</c:v>
                </c:pt>
                <c:pt idx="9487">
                  <c:v>9488</c:v>
                </c:pt>
                <c:pt idx="9488">
                  <c:v>9489</c:v>
                </c:pt>
                <c:pt idx="9489">
                  <c:v>9490</c:v>
                </c:pt>
                <c:pt idx="9490">
                  <c:v>9491</c:v>
                </c:pt>
                <c:pt idx="9491">
                  <c:v>9492</c:v>
                </c:pt>
                <c:pt idx="9492">
                  <c:v>9493</c:v>
                </c:pt>
                <c:pt idx="9493">
                  <c:v>9494</c:v>
                </c:pt>
                <c:pt idx="9494">
                  <c:v>9495</c:v>
                </c:pt>
                <c:pt idx="9495">
                  <c:v>9496</c:v>
                </c:pt>
                <c:pt idx="9496">
                  <c:v>9497</c:v>
                </c:pt>
                <c:pt idx="9497">
                  <c:v>9498</c:v>
                </c:pt>
                <c:pt idx="9498">
                  <c:v>9499</c:v>
                </c:pt>
                <c:pt idx="9499">
                  <c:v>9500</c:v>
                </c:pt>
                <c:pt idx="9500">
                  <c:v>9501</c:v>
                </c:pt>
                <c:pt idx="9501">
                  <c:v>9502</c:v>
                </c:pt>
                <c:pt idx="9502">
                  <c:v>9503</c:v>
                </c:pt>
                <c:pt idx="9503">
                  <c:v>9504</c:v>
                </c:pt>
                <c:pt idx="9504">
                  <c:v>9505</c:v>
                </c:pt>
                <c:pt idx="9505">
                  <c:v>9506</c:v>
                </c:pt>
                <c:pt idx="9506">
                  <c:v>9507</c:v>
                </c:pt>
                <c:pt idx="9507">
                  <c:v>9508</c:v>
                </c:pt>
                <c:pt idx="9508">
                  <c:v>9509</c:v>
                </c:pt>
                <c:pt idx="9509">
                  <c:v>9510</c:v>
                </c:pt>
                <c:pt idx="9510">
                  <c:v>9511</c:v>
                </c:pt>
                <c:pt idx="9511">
                  <c:v>9512</c:v>
                </c:pt>
                <c:pt idx="9512">
                  <c:v>9513</c:v>
                </c:pt>
                <c:pt idx="9513">
                  <c:v>9514</c:v>
                </c:pt>
                <c:pt idx="9514">
                  <c:v>9515</c:v>
                </c:pt>
                <c:pt idx="9515">
                  <c:v>9516</c:v>
                </c:pt>
                <c:pt idx="9516">
                  <c:v>9517</c:v>
                </c:pt>
                <c:pt idx="9517">
                  <c:v>9518</c:v>
                </c:pt>
                <c:pt idx="9518">
                  <c:v>9519</c:v>
                </c:pt>
                <c:pt idx="9519">
                  <c:v>9520</c:v>
                </c:pt>
                <c:pt idx="9520">
                  <c:v>9521</c:v>
                </c:pt>
                <c:pt idx="9521">
                  <c:v>9522</c:v>
                </c:pt>
                <c:pt idx="9522">
                  <c:v>9523</c:v>
                </c:pt>
                <c:pt idx="9523">
                  <c:v>9524</c:v>
                </c:pt>
                <c:pt idx="9524">
                  <c:v>9525</c:v>
                </c:pt>
                <c:pt idx="9525">
                  <c:v>9526</c:v>
                </c:pt>
                <c:pt idx="9526">
                  <c:v>9527</c:v>
                </c:pt>
                <c:pt idx="9527">
                  <c:v>9528</c:v>
                </c:pt>
                <c:pt idx="9528">
                  <c:v>9529</c:v>
                </c:pt>
                <c:pt idx="9529">
                  <c:v>9530</c:v>
                </c:pt>
                <c:pt idx="9530">
                  <c:v>9531</c:v>
                </c:pt>
                <c:pt idx="9531">
                  <c:v>9532</c:v>
                </c:pt>
                <c:pt idx="9532">
                  <c:v>9533</c:v>
                </c:pt>
                <c:pt idx="9533">
                  <c:v>9534</c:v>
                </c:pt>
                <c:pt idx="9534">
                  <c:v>9535</c:v>
                </c:pt>
                <c:pt idx="9535">
                  <c:v>9536</c:v>
                </c:pt>
                <c:pt idx="9536">
                  <c:v>9537</c:v>
                </c:pt>
                <c:pt idx="9537">
                  <c:v>9538</c:v>
                </c:pt>
                <c:pt idx="9538">
                  <c:v>9539</c:v>
                </c:pt>
                <c:pt idx="9539">
                  <c:v>9540</c:v>
                </c:pt>
                <c:pt idx="9540">
                  <c:v>9541</c:v>
                </c:pt>
                <c:pt idx="9541">
                  <c:v>9542</c:v>
                </c:pt>
                <c:pt idx="9542">
                  <c:v>9543</c:v>
                </c:pt>
                <c:pt idx="9543">
                  <c:v>9544</c:v>
                </c:pt>
                <c:pt idx="9544">
                  <c:v>9545</c:v>
                </c:pt>
                <c:pt idx="9545">
                  <c:v>9546</c:v>
                </c:pt>
                <c:pt idx="9546">
                  <c:v>9547</c:v>
                </c:pt>
                <c:pt idx="9547">
                  <c:v>9548</c:v>
                </c:pt>
                <c:pt idx="9548">
                  <c:v>9549</c:v>
                </c:pt>
                <c:pt idx="9549">
                  <c:v>9550</c:v>
                </c:pt>
                <c:pt idx="9550">
                  <c:v>9551</c:v>
                </c:pt>
                <c:pt idx="9551">
                  <c:v>9552</c:v>
                </c:pt>
                <c:pt idx="9552">
                  <c:v>9553</c:v>
                </c:pt>
                <c:pt idx="9553">
                  <c:v>9554</c:v>
                </c:pt>
                <c:pt idx="9554">
                  <c:v>9555</c:v>
                </c:pt>
                <c:pt idx="9555">
                  <c:v>9556</c:v>
                </c:pt>
                <c:pt idx="9556">
                  <c:v>9557</c:v>
                </c:pt>
                <c:pt idx="9557">
                  <c:v>9558</c:v>
                </c:pt>
                <c:pt idx="9558">
                  <c:v>9559</c:v>
                </c:pt>
                <c:pt idx="9559">
                  <c:v>9560</c:v>
                </c:pt>
                <c:pt idx="9560">
                  <c:v>9561</c:v>
                </c:pt>
                <c:pt idx="9561">
                  <c:v>9562</c:v>
                </c:pt>
                <c:pt idx="9562">
                  <c:v>9563</c:v>
                </c:pt>
                <c:pt idx="9563">
                  <c:v>9564</c:v>
                </c:pt>
                <c:pt idx="9564">
                  <c:v>9565</c:v>
                </c:pt>
                <c:pt idx="9565">
                  <c:v>9566</c:v>
                </c:pt>
                <c:pt idx="9566">
                  <c:v>9567</c:v>
                </c:pt>
                <c:pt idx="9567">
                  <c:v>9568</c:v>
                </c:pt>
                <c:pt idx="9568">
                  <c:v>9569</c:v>
                </c:pt>
                <c:pt idx="9569">
                  <c:v>9570</c:v>
                </c:pt>
                <c:pt idx="9570">
                  <c:v>9571</c:v>
                </c:pt>
                <c:pt idx="9571">
                  <c:v>9572</c:v>
                </c:pt>
                <c:pt idx="9572">
                  <c:v>9573</c:v>
                </c:pt>
                <c:pt idx="9573">
                  <c:v>9574</c:v>
                </c:pt>
                <c:pt idx="9574">
                  <c:v>9575</c:v>
                </c:pt>
                <c:pt idx="9575">
                  <c:v>9576</c:v>
                </c:pt>
                <c:pt idx="9576">
                  <c:v>9577</c:v>
                </c:pt>
                <c:pt idx="9577">
                  <c:v>9578</c:v>
                </c:pt>
                <c:pt idx="9578">
                  <c:v>9579</c:v>
                </c:pt>
                <c:pt idx="9579">
                  <c:v>9580</c:v>
                </c:pt>
                <c:pt idx="9580">
                  <c:v>9581</c:v>
                </c:pt>
                <c:pt idx="9581">
                  <c:v>9582</c:v>
                </c:pt>
                <c:pt idx="9582">
                  <c:v>9583</c:v>
                </c:pt>
                <c:pt idx="9583">
                  <c:v>9584</c:v>
                </c:pt>
                <c:pt idx="9584">
                  <c:v>9585</c:v>
                </c:pt>
                <c:pt idx="9585">
                  <c:v>9586</c:v>
                </c:pt>
                <c:pt idx="9586">
                  <c:v>9587</c:v>
                </c:pt>
                <c:pt idx="9587">
                  <c:v>9588</c:v>
                </c:pt>
                <c:pt idx="9588">
                  <c:v>9589</c:v>
                </c:pt>
                <c:pt idx="9589">
                  <c:v>9590</c:v>
                </c:pt>
                <c:pt idx="9590">
                  <c:v>9591</c:v>
                </c:pt>
                <c:pt idx="9591">
                  <c:v>9592</c:v>
                </c:pt>
                <c:pt idx="9592">
                  <c:v>9593</c:v>
                </c:pt>
                <c:pt idx="9593">
                  <c:v>9594</c:v>
                </c:pt>
                <c:pt idx="9594">
                  <c:v>9595</c:v>
                </c:pt>
                <c:pt idx="9595">
                  <c:v>9596</c:v>
                </c:pt>
                <c:pt idx="9596">
                  <c:v>9597</c:v>
                </c:pt>
                <c:pt idx="9597">
                  <c:v>9598</c:v>
                </c:pt>
                <c:pt idx="9598">
                  <c:v>9599</c:v>
                </c:pt>
                <c:pt idx="9599">
                  <c:v>9600</c:v>
                </c:pt>
                <c:pt idx="9600">
                  <c:v>9601</c:v>
                </c:pt>
                <c:pt idx="9601">
                  <c:v>9602</c:v>
                </c:pt>
                <c:pt idx="9602">
                  <c:v>9603</c:v>
                </c:pt>
                <c:pt idx="9603">
                  <c:v>9604</c:v>
                </c:pt>
                <c:pt idx="9604">
                  <c:v>9605</c:v>
                </c:pt>
                <c:pt idx="9605">
                  <c:v>9606</c:v>
                </c:pt>
                <c:pt idx="9606">
                  <c:v>9607</c:v>
                </c:pt>
                <c:pt idx="9607">
                  <c:v>9608</c:v>
                </c:pt>
                <c:pt idx="9608">
                  <c:v>9609</c:v>
                </c:pt>
                <c:pt idx="9609">
                  <c:v>9610</c:v>
                </c:pt>
                <c:pt idx="9610">
                  <c:v>9611</c:v>
                </c:pt>
                <c:pt idx="9611">
                  <c:v>9612</c:v>
                </c:pt>
                <c:pt idx="9612">
                  <c:v>9613</c:v>
                </c:pt>
                <c:pt idx="9613">
                  <c:v>9614</c:v>
                </c:pt>
                <c:pt idx="9614">
                  <c:v>9615</c:v>
                </c:pt>
                <c:pt idx="9615">
                  <c:v>9616</c:v>
                </c:pt>
                <c:pt idx="9616">
                  <c:v>9617</c:v>
                </c:pt>
                <c:pt idx="9617">
                  <c:v>9618</c:v>
                </c:pt>
                <c:pt idx="9618">
                  <c:v>9619</c:v>
                </c:pt>
                <c:pt idx="9619">
                  <c:v>9620</c:v>
                </c:pt>
                <c:pt idx="9620">
                  <c:v>9621</c:v>
                </c:pt>
                <c:pt idx="9621">
                  <c:v>9622</c:v>
                </c:pt>
                <c:pt idx="9622">
                  <c:v>9623</c:v>
                </c:pt>
                <c:pt idx="9623">
                  <c:v>9624</c:v>
                </c:pt>
                <c:pt idx="9624">
                  <c:v>9625</c:v>
                </c:pt>
                <c:pt idx="9625">
                  <c:v>9626</c:v>
                </c:pt>
                <c:pt idx="9626">
                  <c:v>9627</c:v>
                </c:pt>
                <c:pt idx="9627">
                  <c:v>9628</c:v>
                </c:pt>
                <c:pt idx="9628">
                  <c:v>9629</c:v>
                </c:pt>
                <c:pt idx="9629">
                  <c:v>9630</c:v>
                </c:pt>
                <c:pt idx="9630">
                  <c:v>9631</c:v>
                </c:pt>
                <c:pt idx="9631">
                  <c:v>9632</c:v>
                </c:pt>
                <c:pt idx="9632">
                  <c:v>9633</c:v>
                </c:pt>
                <c:pt idx="9633">
                  <c:v>9634</c:v>
                </c:pt>
                <c:pt idx="9634">
                  <c:v>9635</c:v>
                </c:pt>
                <c:pt idx="9635">
                  <c:v>9636</c:v>
                </c:pt>
                <c:pt idx="9636">
                  <c:v>9637</c:v>
                </c:pt>
                <c:pt idx="9637">
                  <c:v>9638</c:v>
                </c:pt>
                <c:pt idx="9638">
                  <c:v>9639</c:v>
                </c:pt>
                <c:pt idx="9639">
                  <c:v>9640</c:v>
                </c:pt>
                <c:pt idx="9640">
                  <c:v>9641</c:v>
                </c:pt>
                <c:pt idx="9641">
                  <c:v>9642</c:v>
                </c:pt>
                <c:pt idx="9642">
                  <c:v>9643</c:v>
                </c:pt>
                <c:pt idx="9643">
                  <c:v>9644</c:v>
                </c:pt>
                <c:pt idx="9644">
                  <c:v>9645</c:v>
                </c:pt>
                <c:pt idx="9645">
                  <c:v>9646</c:v>
                </c:pt>
                <c:pt idx="9646">
                  <c:v>9647</c:v>
                </c:pt>
                <c:pt idx="9647">
                  <c:v>9648</c:v>
                </c:pt>
                <c:pt idx="9648">
                  <c:v>9649</c:v>
                </c:pt>
                <c:pt idx="9649">
                  <c:v>9650</c:v>
                </c:pt>
                <c:pt idx="9650">
                  <c:v>9651</c:v>
                </c:pt>
                <c:pt idx="9651">
                  <c:v>9652</c:v>
                </c:pt>
                <c:pt idx="9652">
                  <c:v>9653</c:v>
                </c:pt>
                <c:pt idx="9653">
                  <c:v>9654</c:v>
                </c:pt>
                <c:pt idx="9654">
                  <c:v>9655</c:v>
                </c:pt>
                <c:pt idx="9655">
                  <c:v>9656</c:v>
                </c:pt>
                <c:pt idx="9656">
                  <c:v>9657</c:v>
                </c:pt>
                <c:pt idx="9657">
                  <c:v>9658</c:v>
                </c:pt>
                <c:pt idx="9658">
                  <c:v>9659</c:v>
                </c:pt>
                <c:pt idx="9659">
                  <c:v>9660</c:v>
                </c:pt>
                <c:pt idx="9660">
                  <c:v>9661</c:v>
                </c:pt>
                <c:pt idx="9661">
                  <c:v>9662</c:v>
                </c:pt>
                <c:pt idx="9662">
                  <c:v>9663</c:v>
                </c:pt>
                <c:pt idx="9663">
                  <c:v>9664</c:v>
                </c:pt>
                <c:pt idx="9664">
                  <c:v>9665</c:v>
                </c:pt>
                <c:pt idx="9665">
                  <c:v>9666</c:v>
                </c:pt>
                <c:pt idx="9666">
                  <c:v>9667</c:v>
                </c:pt>
                <c:pt idx="9667">
                  <c:v>9668</c:v>
                </c:pt>
                <c:pt idx="9668">
                  <c:v>9669</c:v>
                </c:pt>
                <c:pt idx="9669">
                  <c:v>9670</c:v>
                </c:pt>
                <c:pt idx="9670">
                  <c:v>9671</c:v>
                </c:pt>
                <c:pt idx="9671">
                  <c:v>9672</c:v>
                </c:pt>
                <c:pt idx="9672">
                  <c:v>9673</c:v>
                </c:pt>
                <c:pt idx="9673">
                  <c:v>9674</c:v>
                </c:pt>
                <c:pt idx="9674">
                  <c:v>9675</c:v>
                </c:pt>
                <c:pt idx="9675">
                  <c:v>9676</c:v>
                </c:pt>
                <c:pt idx="9676">
                  <c:v>9677</c:v>
                </c:pt>
                <c:pt idx="9677">
                  <c:v>9678</c:v>
                </c:pt>
                <c:pt idx="9678">
                  <c:v>9679</c:v>
                </c:pt>
                <c:pt idx="9679">
                  <c:v>9680</c:v>
                </c:pt>
                <c:pt idx="9680">
                  <c:v>9681</c:v>
                </c:pt>
                <c:pt idx="9681">
                  <c:v>9682</c:v>
                </c:pt>
                <c:pt idx="9682">
                  <c:v>9683</c:v>
                </c:pt>
                <c:pt idx="9683">
                  <c:v>9684</c:v>
                </c:pt>
                <c:pt idx="9684">
                  <c:v>9685</c:v>
                </c:pt>
                <c:pt idx="9685">
                  <c:v>9686</c:v>
                </c:pt>
                <c:pt idx="9686">
                  <c:v>9687</c:v>
                </c:pt>
                <c:pt idx="9687">
                  <c:v>9688</c:v>
                </c:pt>
                <c:pt idx="9688">
                  <c:v>9689</c:v>
                </c:pt>
                <c:pt idx="9689">
                  <c:v>9690</c:v>
                </c:pt>
                <c:pt idx="9690">
                  <c:v>9691</c:v>
                </c:pt>
                <c:pt idx="9691">
                  <c:v>9692</c:v>
                </c:pt>
                <c:pt idx="9692">
                  <c:v>9693</c:v>
                </c:pt>
                <c:pt idx="9693">
                  <c:v>9694</c:v>
                </c:pt>
                <c:pt idx="9694">
                  <c:v>9695</c:v>
                </c:pt>
                <c:pt idx="9695">
                  <c:v>9696</c:v>
                </c:pt>
                <c:pt idx="9696">
                  <c:v>9697</c:v>
                </c:pt>
                <c:pt idx="9697">
                  <c:v>9698</c:v>
                </c:pt>
                <c:pt idx="9698">
                  <c:v>9699</c:v>
                </c:pt>
                <c:pt idx="9699">
                  <c:v>9700</c:v>
                </c:pt>
                <c:pt idx="9700">
                  <c:v>9701</c:v>
                </c:pt>
                <c:pt idx="9701">
                  <c:v>9702</c:v>
                </c:pt>
                <c:pt idx="9702">
                  <c:v>9703</c:v>
                </c:pt>
                <c:pt idx="9703">
                  <c:v>9704</c:v>
                </c:pt>
                <c:pt idx="9704">
                  <c:v>9705</c:v>
                </c:pt>
                <c:pt idx="9705">
                  <c:v>9706</c:v>
                </c:pt>
                <c:pt idx="9706">
                  <c:v>9707</c:v>
                </c:pt>
                <c:pt idx="9707">
                  <c:v>9708</c:v>
                </c:pt>
                <c:pt idx="9708">
                  <c:v>9709</c:v>
                </c:pt>
                <c:pt idx="9709">
                  <c:v>9710</c:v>
                </c:pt>
                <c:pt idx="9710">
                  <c:v>9711</c:v>
                </c:pt>
                <c:pt idx="9711">
                  <c:v>9712</c:v>
                </c:pt>
                <c:pt idx="9712">
                  <c:v>9713</c:v>
                </c:pt>
                <c:pt idx="9713">
                  <c:v>9714</c:v>
                </c:pt>
                <c:pt idx="9714">
                  <c:v>9715</c:v>
                </c:pt>
                <c:pt idx="9715">
                  <c:v>9716</c:v>
                </c:pt>
                <c:pt idx="9716">
                  <c:v>9717</c:v>
                </c:pt>
                <c:pt idx="9717">
                  <c:v>9718</c:v>
                </c:pt>
                <c:pt idx="9718">
                  <c:v>9719</c:v>
                </c:pt>
                <c:pt idx="9719">
                  <c:v>9720</c:v>
                </c:pt>
                <c:pt idx="9720">
                  <c:v>9721</c:v>
                </c:pt>
                <c:pt idx="9721">
                  <c:v>9722</c:v>
                </c:pt>
                <c:pt idx="9722">
                  <c:v>9723</c:v>
                </c:pt>
                <c:pt idx="9723">
                  <c:v>9724</c:v>
                </c:pt>
                <c:pt idx="9724">
                  <c:v>9725</c:v>
                </c:pt>
                <c:pt idx="9725">
                  <c:v>9726</c:v>
                </c:pt>
                <c:pt idx="9726">
                  <c:v>9727</c:v>
                </c:pt>
                <c:pt idx="9727">
                  <c:v>9728</c:v>
                </c:pt>
                <c:pt idx="9728">
                  <c:v>9729</c:v>
                </c:pt>
                <c:pt idx="9729">
                  <c:v>9730</c:v>
                </c:pt>
                <c:pt idx="9730">
                  <c:v>9731</c:v>
                </c:pt>
                <c:pt idx="9731">
                  <c:v>9732</c:v>
                </c:pt>
                <c:pt idx="9732">
                  <c:v>9733</c:v>
                </c:pt>
                <c:pt idx="9733">
                  <c:v>9734</c:v>
                </c:pt>
                <c:pt idx="9734">
                  <c:v>9735</c:v>
                </c:pt>
                <c:pt idx="9735">
                  <c:v>9736</c:v>
                </c:pt>
                <c:pt idx="9736">
                  <c:v>9737</c:v>
                </c:pt>
                <c:pt idx="9737">
                  <c:v>9738</c:v>
                </c:pt>
                <c:pt idx="9738">
                  <c:v>9739</c:v>
                </c:pt>
                <c:pt idx="9739">
                  <c:v>9740</c:v>
                </c:pt>
                <c:pt idx="9740">
                  <c:v>9741</c:v>
                </c:pt>
                <c:pt idx="9741">
                  <c:v>9742</c:v>
                </c:pt>
                <c:pt idx="9742">
                  <c:v>9743</c:v>
                </c:pt>
                <c:pt idx="9743">
                  <c:v>9744</c:v>
                </c:pt>
                <c:pt idx="9744">
                  <c:v>9745</c:v>
                </c:pt>
                <c:pt idx="9745">
                  <c:v>9746</c:v>
                </c:pt>
                <c:pt idx="9746">
                  <c:v>9747</c:v>
                </c:pt>
                <c:pt idx="9747">
                  <c:v>9748</c:v>
                </c:pt>
                <c:pt idx="9748">
                  <c:v>9749</c:v>
                </c:pt>
                <c:pt idx="9749">
                  <c:v>9750</c:v>
                </c:pt>
                <c:pt idx="9750">
                  <c:v>9751</c:v>
                </c:pt>
                <c:pt idx="9751">
                  <c:v>9752</c:v>
                </c:pt>
                <c:pt idx="9752">
                  <c:v>9753</c:v>
                </c:pt>
                <c:pt idx="9753">
                  <c:v>9754</c:v>
                </c:pt>
                <c:pt idx="9754">
                  <c:v>9755</c:v>
                </c:pt>
                <c:pt idx="9755">
                  <c:v>9756</c:v>
                </c:pt>
                <c:pt idx="9756">
                  <c:v>9757</c:v>
                </c:pt>
                <c:pt idx="9757">
                  <c:v>9758</c:v>
                </c:pt>
                <c:pt idx="9758">
                  <c:v>9759</c:v>
                </c:pt>
                <c:pt idx="9759">
                  <c:v>9760</c:v>
                </c:pt>
                <c:pt idx="9760">
                  <c:v>9761</c:v>
                </c:pt>
                <c:pt idx="9761">
                  <c:v>9762</c:v>
                </c:pt>
                <c:pt idx="9762">
                  <c:v>9763</c:v>
                </c:pt>
                <c:pt idx="9763">
                  <c:v>9764</c:v>
                </c:pt>
                <c:pt idx="9764">
                  <c:v>9765</c:v>
                </c:pt>
                <c:pt idx="9765">
                  <c:v>9766</c:v>
                </c:pt>
                <c:pt idx="9766">
                  <c:v>9767</c:v>
                </c:pt>
                <c:pt idx="9767">
                  <c:v>9768</c:v>
                </c:pt>
                <c:pt idx="9768">
                  <c:v>9769</c:v>
                </c:pt>
                <c:pt idx="9769">
                  <c:v>9770</c:v>
                </c:pt>
                <c:pt idx="9770">
                  <c:v>9771</c:v>
                </c:pt>
                <c:pt idx="9771">
                  <c:v>9772</c:v>
                </c:pt>
                <c:pt idx="9772">
                  <c:v>9773</c:v>
                </c:pt>
                <c:pt idx="9773">
                  <c:v>9774</c:v>
                </c:pt>
                <c:pt idx="9774">
                  <c:v>9775</c:v>
                </c:pt>
                <c:pt idx="9775">
                  <c:v>9776</c:v>
                </c:pt>
                <c:pt idx="9776">
                  <c:v>9777</c:v>
                </c:pt>
                <c:pt idx="9777">
                  <c:v>9778</c:v>
                </c:pt>
                <c:pt idx="9778">
                  <c:v>9779</c:v>
                </c:pt>
                <c:pt idx="9779">
                  <c:v>9780</c:v>
                </c:pt>
                <c:pt idx="9780">
                  <c:v>9781</c:v>
                </c:pt>
                <c:pt idx="9781">
                  <c:v>9782</c:v>
                </c:pt>
                <c:pt idx="9782">
                  <c:v>9783</c:v>
                </c:pt>
                <c:pt idx="9783">
                  <c:v>9784</c:v>
                </c:pt>
                <c:pt idx="9784">
                  <c:v>9785</c:v>
                </c:pt>
                <c:pt idx="9785">
                  <c:v>9786</c:v>
                </c:pt>
                <c:pt idx="9786">
                  <c:v>9787</c:v>
                </c:pt>
                <c:pt idx="9787">
                  <c:v>9788</c:v>
                </c:pt>
                <c:pt idx="9788">
                  <c:v>9789</c:v>
                </c:pt>
                <c:pt idx="9789">
                  <c:v>9790</c:v>
                </c:pt>
                <c:pt idx="9790">
                  <c:v>9791</c:v>
                </c:pt>
                <c:pt idx="9791">
                  <c:v>9792</c:v>
                </c:pt>
                <c:pt idx="9792">
                  <c:v>9793</c:v>
                </c:pt>
                <c:pt idx="9793">
                  <c:v>9794</c:v>
                </c:pt>
                <c:pt idx="9794">
                  <c:v>9795</c:v>
                </c:pt>
                <c:pt idx="9795">
                  <c:v>9796</c:v>
                </c:pt>
                <c:pt idx="9796">
                  <c:v>9797</c:v>
                </c:pt>
                <c:pt idx="9797">
                  <c:v>9798</c:v>
                </c:pt>
                <c:pt idx="9798">
                  <c:v>9799</c:v>
                </c:pt>
                <c:pt idx="9799">
                  <c:v>9800</c:v>
                </c:pt>
                <c:pt idx="9800">
                  <c:v>9801</c:v>
                </c:pt>
                <c:pt idx="9801">
                  <c:v>9802</c:v>
                </c:pt>
                <c:pt idx="9802">
                  <c:v>9803</c:v>
                </c:pt>
                <c:pt idx="9803">
                  <c:v>9804</c:v>
                </c:pt>
                <c:pt idx="9804">
                  <c:v>9805</c:v>
                </c:pt>
                <c:pt idx="9805">
                  <c:v>9806</c:v>
                </c:pt>
                <c:pt idx="9806">
                  <c:v>9807</c:v>
                </c:pt>
                <c:pt idx="9807">
                  <c:v>9808</c:v>
                </c:pt>
                <c:pt idx="9808">
                  <c:v>9809</c:v>
                </c:pt>
                <c:pt idx="9809">
                  <c:v>9810</c:v>
                </c:pt>
                <c:pt idx="9810">
                  <c:v>9811</c:v>
                </c:pt>
                <c:pt idx="9811">
                  <c:v>9812</c:v>
                </c:pt>
                <c:pt idx="9812">
                  <c:v>9813</c:v>
                </c:pt>
                <c:pt idx="9813">
                  <c:v>9814</c:v>
                </c:pt>
                <c:pt idx="9814">
                  <c:v>9815</c:v>
                </c:pt>
                <c:pt idx="9815">
                  <c:v>9816</c:v>
                </c:pt>
                <c:pt idx="9816">
                  <c:v>9817</c:v>
                </c:pt>
                <c:pt idx="9817">
                  <c:v>9818</c:v>
                </c:pt>
                <c:pt idx="9818">
                  <c:v>9819</c:v>
                </c:pt>
                <c:pt idx="9819">
                  <c:v>9820</c:v>
                </c:pt>
                <c:pt idx="9820">
                  <c:v>9821</c:v>
                </c:pt>
                <c:pt idx="9821">
                  <c:v>9822</c:v>
                </c:pt>
                <c:pt idx="9822">
                  <c:v>9823</c:v>
                </c:pt>
                <c:pt idx="9823">
                  <c:v>9824</c:v>
                </c:pt>
                <c:pt idx="9824">
                  <c:v>9825</c:v>
                </c:pt>
                <c:pt idx="9825">
                  <c:v>9826</c:v>
                </c:pt>
                <c:pt idx="9826">
                  <c:v>9827</c:v>
                </c:pt>
                <c:pt idx="9827">
                  <c:v>9828</c:v>
                </c:pt>
                <c:pt idx="9828">
                  <c:v>9829</c:v>
                </c:pt>
                <c:pt idx="9829">
                  <c:v>9830</c:v>
                </c:pt>
                <c:pt idx="9830">
                  <c:v>9831</c:v>
                </c:pt>
                <c:pt idx="9831">
                  <c:v>9832</c:v>
                </c:pt>
                <c:pt idx="9832">
                  <c:v>9833</c:v>
                </c:pt>
                <c:pt idx="9833">
                  <c:v>9834</c:v>
                </c:pt>
                <c:pt idx="9834">
                  <c:v>9835</c:v>
                </c:pt>
                <c:pt idx="9835">
                  <c:v>9836</c:v>
                </c:pt>
                <c:pt idx="9836">
                  <c:v>9837</c:v>
                </c:pt>
                <c:pt idx="9837">
                  <c:v>9838</c:v>
                </c:pt>
                <c:pt idx="9838">
                  <c:v>9839</c:v>
                </c:pt>
                <c:pt idx="9839">
                  <c:v>9840</c:v>
                </c:pt>
                <c:pt idx="9840">
                  <c:v>9841</c:v>
                </c:pt>
                <c:pt idx="9841">
                  <c:v>9842</c:v>
                </c:pt>
                <c:pt idx="9842">
                  <c:v>9843</c:v>
                </c:pt>
                <c:pt idx="9843">
                  <c:v>9844</c:v>
                </c:pt>
                <c:pt idx="9844">
                  <c:v>9845</c:v>
                </c:pt>
                <c:pt idx="9845">
                  <c:v>9846</c:v>
                </c:pt>
                <c:pt idx="9846">
                  <c:v>9847</c:v>
                </c:pt>
                <c:pt idx="9847">
                  <c:v>9848</c:v>
                </c:pt>
                <c:pt idx="9848">
                  <c:v>9849</c:v>
                </c:pt>
                <c:pt idx="9849">
                  <c:v>9850</c:v>
                </c:pt>
                <c:pt idx="9850">
                  <c:v>9851</c:v>
                </c:pt>
                <c:pt idx="9851">
                  <c:v>9852</c:v>
                </c:pt>
                <c:pt idx="9852">
                  <c:v>9853</c:v>
                </c:pt>
                <c:pt idx="9853">
                  <c:v>9854</c:v>
                </c:pt>
                <c:pt idx="9854">
                  <c:v>9855</c:v>
                </c:pt>
                <c:pt idx="9855">
                  <c:v>9856</c:v>
                </c:pt>
                <c:pt idx="9856">
                  <c:v>9857</c:v>
                </c:pt>
                <c:pt idx="9857">
                  <c:v>9858</c:v>
                </c:pt>
                <c:pt idx="9858">
                  <c:v>9859</c:v>
                </c:pt>
                <c:pt idx="9859">
                  <c:v>9860</c:v>
                </c:pt>
                <c:pt idx="9860">
                  <c:v>9861</c:v>
                </c:pt>
                <c:pt idx="9861">
                  <c:v>9862</c:v>
                </c:pt>
                <c:pt idx="9862">
                  <c:v>9863</c:v>
                </c:pt>
                <c:pt idx="9863">
                  <c:v>9864</c:v>
                </c:pt>
                <c:pt idx="9864">
                  <c:v>9865</c:v>
                </c:pt>
                <c:pt idx="9865">
                  <c:v>9866</c:v>
                </c:pt>
                <c:pt idx="9866">
                  <c:v>9867</c:v>
                </c:pt>
                <c:pt idx="9867">
                  <c:v>9868</c:v>
                </c:pt>
                <c:pt idx="9868">
                  <c:v>9869</c:v>
                </c:pt>
                <c:pt idx="9869">
                  <c:v>9870</c:v>
                </c:pt>
                <c:pt idx="9870">
                  <c:v>9871</c:v>
                </c:pt>
                <c:pt idx="9871">
                  <c:v>9872</c:v>
                </c:pt>
                <c:pt idx="9872">
                  <c:v>9873</c:v>
                </c:pt>
                <c:pt idx="9873">
                  <c:v>9874</c:v>
                </c:pt>
                <c:pt idx="9874">
                  <c:v>9875</c:v>
                </c:pt>
                <c:pt idx="9875">
                  <c:v>9876</c:v>
                </c:pt>
                <c:pt idx="9876">
                  <c:v>9877</c:v>
                </c:pt>
                <c:pt idx="9877">
                  <c:v>9878</c:v>
                </c:pt>
                <c:pt idx="9878">
                  <c:v>9879</c:v>
                </c:pt>
                <c:pt idx="9879">
                  <c:v>9880</c:v>
                </c:pt>
                <c:pt idx="9880">
                  <c:v>9881</c:v>
                </c:pt>
                <c:pt idx="9881">
                  <c:v>9882</c:v>
                </c:pt>
                <c:pt idx="9882">
                  <c:v>9883</c:v>
                </c:pt>
                <c:pt idx="9883">
                  <c:v>9884</c:v>
                </c:pt>
                <c:pt idx="9884">
                  <c:v>9885</c:v>
                </c:pt>
                <c:pt idx="9885">
                  <c:v>9886</c:v>
                </c:pt>
                <c:pt idx="9886">
                  <c:v>9887</c:v>
                </c:pt>
                <c:pt idx="9887">
                  <c:v>9888</c:v>
                </c:pt>
                <c:pt idx="9888">
                  <c:v>9889</c:v>
                </c:pt>
                <c:pt idx="9889">
                  <c:v>9890</c:v>
                </c:pt>
                <c:pt idx="9890">
                  <c:v>9891</c:v>
                </c:pt>
                <c:pt idx="9891">
                  <c:v>9892</c:v>
                </c:pt>
                <c:pt idx="9892">
                  <c:v>9893</c:v>
                </c:pt>
                <c:pt idx="9893">
                  <c:v>9894</c:v>
                </c:pt>
                <c:pt idx="9894">
                  <c:v>9895</c:v>
                </c:pt>
                <c:pt idx="9895">
                  <c:v>9896</c:v>
                </c:pt>
                <c:pt idx="9896">
                  <c:v>9897</c:v>
                </c:pt>
                <c:pt idx="9897">
                  <c:v>9898</c:v>
                </c:pt>
                <c:pt idx="9898">
                  <c:v>9899</c:v>
                </c:pt>
                <c:pt idx="9899">
                  <c:v>9900</c:v>
                </c:pt>
                <c:pt idx="9900">
                  <c:v>9901</c:v>
                </c:pt>
                <c:pt idx="9901">
                  <c:v>9902</c:v>
                </c:pt>
                <c:pt idx="9902">
                  <c:v>9903</c:v>
                </c:pt>
                <c:pt idx="9903">
                  <c:v>9904</c:v>
                </c:pt>
                <c:pt idx="9904">
                  <c:v>9905</c:v>
                </c:pt>
                <c:pt idx="9905">
                  <c:v>9906</c:v>
                </c:pt>
                <c:pt idx="9906">
                  <c:v>9907</c:v>
                </c:pt>
                <c:pt idx="9907">
                  <c:v>9908</c:v>
                </c:pt>
                <c:pt idx="9908">
                  <c:v>9909</c:v>
                </c:pt>
                <c:pt idx="9909">
                  <c:v>9910</c:v>
                </c:pt>
                <c:pt idx="9910">
                  <c:v>9911</c:v>
                </c:pt>
                <c:pt idx="9911">
                  <c:v>9912</c:v>
                </c:pt>
                <c:pt idx="9912">
                  <c:v>9913</c:v>
                </c:pt>
                <c:pt idx="9913">
                  <c:v>9914</c:v>
                </c:pt>
                <c:pt idx="9914">
                  <c:v>9915</c:v>
                </c:pt>
                <c:pt idx="9915">
                  <c:v>9916</c:v>
                </c:pt>
                <c:pt idx="9916">
                  <c:v>9917</c:v>
                </c:pt>
                <c:pt idx="9917">
                  <c:v>9918</c:v>
                </c:pt>
                <c:pt idx="9918">
                  <c:v>9919</c:v>
                </c:pt>
                <c:pt idx="9919">
                  <c:v>9920</c:v>
                </c:pt>
                <c:pt idx="9920">
                  <c:v>9921</c:v>
                </c:pt>
                <c:pt idx="9921">
                  <c:v>9922</c:v>
                </c:pt>
                <c:pt idx="9922">
                  <c:v>9923</c:v>
                </c:pt>
                <c:pt idx="9923">
                  <c:v>9924</c:v>
                </c:pt>
                <c:pt idx="9924">
                  <c:v>9925</c:v>
                </c:pt>
                <c:pt idx="9925">
                  <c:v>9926</c:v>
                </c:pt>
                <c:pt idx="9926">
                  <c:v>9927</c:v>
                </c:pt>
                <c:pt idx="9927">
                  <c:v>9928</c:v>
                </c:pt>
                <c:pt idx="9928">
                  <c:v>9929</c:v>
                </c:pt>
                <c:pt idx="9929">
                  <c:v>9930</c:v>
                </c:pt>
                <c:pt idx="9930">
                  <c:v>9931</c:v>
                </c:pt>
                <c:pt idx="9931">
                  <c:v>9932</c:v>
                </c:pt>
                <c:pt idx="9932">
                  <c:v>9933</c:v>
                </c:pt>
                <c:pt idx="9933">
                  <c:v>9934</c:v>
                </c:pt>
                <c:pt idx="9934">
                  <c:v>9935</c:v>
                </c:pt>
                <c:pt idx="9935">
                  <c:v>9936</c:v>
                </c:pt>
                <c:pt idx="9936">
                  <c:v>9937</c:v>
                </c:pt>
                <c:pt idx="9937">
                  <c:v>9938</c:v>
                </c:pt>
                <c:pt idx="9938">
                  <c:v>9939</c:v>
                </c:pt>
                <c:pt idx="9939">
                  <c:v>9940</c:v>
                </c:pt>
                <c:pt idx="9940">
                  <c:v>9941</c:v>
                </c:pt>
                <c:pt idx="9941">
                  <c:v>9942</c:v>
                </c:pt>
                <c:pt idx="9942">
                  <c:v>9943</c:v>
                </c:pt>
                <c:pt idx="9943">
                  <c:v>9944</c:v>
                </c:pt>
                <c:pt idx="9944">
                  <c:v>9945</c:v>
                </c:pt>
                <c:pt idx="9945">
                  <c:v>9946</c:v>
                </c:pt>
                <c:pt idx="9946">
                  <c:v>9947</c:v>
                </c:pt>
                <c:pt idx="9947">
                  <c:v>9948</c:v>
                </c:pt>
                <c:pt idx="9948">
                  <c:v>9949</c:v>
                </c:pt>
                <c:pt idx="9949">
                  <c:v>9950</c:v>
                </c:pt>
                <c:pt idx="9950">
                  <c:v>9951</c:v>
                </c:pt>
                <c:pt idx="9951">
                  <c:v>9952</c:v>
                </c:pt>
                <c:pt idx="9952">
                  <c:v>9953</c:v>
                </c:pt>
                <c:pt idx="9953">
                  <c:v>9954</c:v>
                </c:pt>
                <c:pt idx="9954">
                  <c:v>9955</c:v>
                </c:pt>
                <c:pt idx="9955">
                  <c:v>9956</c:v>
                </c:pt>
                <c:pt idx="9956">
                  <c:v>9957</c:v>
                </c:pt>
                <c:pt idx="9957">
                  <c:v>9958</c:v>
                </c:pt>
                <c:pt idx="9958">
                  <c:v>9959</c:v>
                </c:pt>
                <c:pt idx="9959">
                  <c:v>9960</c:v>
                </c:pt>
                <c:pt idx="9960">
                  <c:v>9961</c:v>
                </c:pt>
                <c:pt idx="9961">
                  <c:v>9962</c:v>
                </c:pt>
                <c:pt idx="9962">
                  <c:v>9963</c:v>
                </c:pt>
                <c:pt idx="9963">
                  <c:v>9964</c:v>
                </c:pt>
                <c:pt idx="9964">
                  <c:v>9965</c:v>
                </c:pt>
                <c:pt idx="9965">
                  <c:v>9966</c:v>
                </c:pt>
                <c:pt idx="9966">
                  <c:v>9967</c:v>
                </c:pt>
                <c:pt idx="9967">
                  <c:v>9968</c:v>
                </c:pt>
                <c:pt idx="9968">
                  <c:v>9969</c:v>
                </c:pt>
                <c:pt idx="9969">
                  <c:v>9970</c:v>
                </c:pt>
                <c:pt idx="9970">
                  <c:v>9971</c:v>
                </c:pt>
                <c:pt idx="9971">
                  <c:v>9972</c:v>
                </c:pt>
                <c:pt idx="9972">
                  <c:v>9973</c:v>
                </c:pt>
                <c:pt idx="9973">
                  <c:v>9974</c:v>
                </c:pt>
                <c:pt idx="9974">
                  <c:v>9975</c:v>
                </c:pt>
                <c:pt idx="9975">
                  <c:v>9976</c:v>
                </c:pt>
                <c:pt idx="9976">
                  <c:v>9977</c:v>
                </c:pt>
                <c:pt idx="9977">
                  <c:v>9978</c:v>
                </c:pt>
                <c:pt idx="9978">
                  <c:v>9979</c:v>
                </c:pt>
                <c:pt idx="9979">
                  <c:v>9980</c:v>
                </c:pt>
                <c:pt idx="9980">
                  <c:v>9981</c:v>
                </c:pt>
                <c:pt idx="9981">
                  <c:v>9982</c:v>
                </c:pt>
                <c:pt idx="9982">
                  <c:v>9983</c:v>
                </c:pt>
                <c:pt idx="9983">
                  <c:v>9984</c:v>
                </c:pt>
                <c:pt idx="9984">
                  <c:v>9985</c:v>
                </c:pt>
                <c:pt idx="9985">
                  <c:v>9986</c:v>
                </c:pt>
                <c:pt idx="9986">
                  <c:v>9987</c:v>
                </c:pt>
                <c:pt idx="9987">
                  <c:v>9988</c:v>
                </c:pt>
                <c:pt idx="9988">
                  <c:v>9989</c:v>
                </c:pt>
                <c:pt idx="9989">
                  <c:v>9990</c:v>
                </c:pt>
                <c:pt idx="9990">
                  <c:v>9991</c:v>
                </c:pt>
                <c:pt idx="9991">
                  <c:v>9992</c:v>
                </c:pt>
                <c:pt idx="9992">
                  <c:v>9993</c:v>
                </c:pt>
                <c:pt idx="9993">
                  <c:v>9994</c:v>
                </c:pt>
                <c:pt idx="9994">
                  <c:v>9995</c:v>
                </c:pt>
                <c:pt idx="9995">
                  <c:v>9996</c:v>
                </c:pt>
                <c:pt idx="9996">
                  <c:v>9997</c:v>
                </c:pt>
                <c:pt idx="9997">
                  <c:v>9998</c:v>
                </c:pt>
                <c:pt idx="9998">
                  <c:v>9999</c:v>
                </c:pt>
                <c:pt idx="9999">
                  <c:v>10000</c:v>
                </c:pt>
                <c:pt idx="10000">
                  <c:v>10001</c:v>
                </c:pt>
                <c:pt idx="10001">
                  <c:v>10002</c:v>
                </c:pt>
                <c:pt idx="10002">
                  <c:v>10003</c:v>
                </c:pt>
                <c:pt idx="10003">
                  <c:v>10004</c:v>
                </c:pt>
                <c:pt idx="10004">
                  <c:v>10005</c:v>
                </c:pt>
                <c:pt idx="10005">
                  <c:v>10006</c:v>
                </c:pt>
                <c:pt idx="10006">
                  <c:v>10007</c:v>
                </c:pt>
                <c:pt idx="10007">
                  <c:v>10008</c:v>
                </c:pt>
                <c:pt idx="10008">
                  <c:v>10009</c:v>
                </c:pt>
                <c:pt idx="10009">
                  <c:v>10010</c:v>
                </c:pt>
                <c:pt idx="10010">
                  <c:v>10011</c:v>
                </c:pt>
                <c:pt idx="10011">
                  <c:v>10012</c:v>
                </c:pt>
                <c:pt idx="10012">
                  <c:v>10013</c:v>
                </c:pt>
                <c:pt idx="10013">
                  <c:v>10014</c:v>
                </c:pt>
                <c:pt idx="10014">
                  <c:v>10015</c:v>
                </c:pt>
                <c:pt idx="10015">
                  <c:v>10016</c:v>
                </c:pt>
                <c:pt idx="10016">
                  <c:v>10017</c:v>
                </c:pt>
                <c:pt idx="10017">
                  <c:v>10018</c:v>
                </c:pt>
                <c:pt idx="10018">
                  <c:v>10019</c:v>
                </c:pt>
                <c:pt idx="10019">
                  <c:v>10020</c:v>
                </c:pt>
                <c:pt idx="10020">
                  <c:v>10021</c:v>
                </c:pt>
                <c:pt idx="10021">
                  <c:v>10022</c:v>
                </c:pt>
                <c:pt idx="10022">
                  <c:v>10023</c:v>
                </c:pt>
                <c:pt idx="10023">
                  <c:v>10024</c:v>
                </c:pt>
                <c:pt idx="10024">
                  <c:v>10025</c:v>
                </c:pt>
                <c:pt idx="10025">
                  <c:v>10026</c:v>
                </c:pt>
                <c:pt idx="10026">
                  <c:v>10027</c:v>
                </c:pt>
                <c:pt idx="10027">
                  <c:v>10028</c:v>
                </c:pt>
                <c:pt idx="10028">
                  <c:v>10029</c:v>
                </c:pt>
                <c:pt idx="10029">
                  <c:v>10030</c:v>
                </c:pt>
                <c:pt idx="10030">
                  <c:v>10031</c:v>
                </c:pt>
                <c:pt idx="10031">
                  <c:v>10032</c:v>
                </c:pt>
                <c:pt idx="10032">
                  <c:v>10033</c:v>
                </c:pt>
                <c:pt idx="10033">
                  <c:v>10034</c:v>
                </c:pt>
                <c:pt idx="10034">
                  <c:v>10035</c:v>
                </c:pt>
                <c:pt idx="10035">
                  <c:v>10036</c:v>
                </c:pt>
                <c:pt idx="10036">
                  <c:v>10037</c:v>
                </c:pt>
                <c:pt idx="10037">
                  <c:v>10038</c:v>
                </c:pt>
                <c:pt idx="10038">
                  <c:v>10039</c:v>
                </c:pt>
                <c:pt idx="10039">
                  <c:v>10040</c:v>
                </c:pt>
                <c:pt idx="10040">
                  <c:v>10041</c:v>
                </c:pt>
                <c:pt idx="10041">
                  <c:v>10042</c:v>
                </c:pt>
                <c:pt idx="10042">
                  <c:v>10043</c:v>
                </c:pt>
                <c:pt idx="10043">
                  <c:v>10044</c:v>
                </c:pt>
                <c:pt idx="10044">
                  <c:v>10045</c:v>
                </c:pt>
                <c:pt idx="10045">
                  <c:v>10046</c:v>
                </c:pt>
                <c:pt idx="10046">
                  <c:v>10047</c:v>
                </c:pt>
                <c:pt idx="10047">
                  <c:v>10048</c:v>
                </c:pt>
                <c:pt idx="10048">
                  <c:v>10049</c:v>
                </c:pt>
                <c:pt idx="10049">
                  <c:v>10050</c:v>
                </c:pt>
                <c:pt idx="10050">
                  <c:v>10051</c:v>
                </c:pt>
                <c:pt idx="10051">
                  <c:v>10052</c:v>
                </c:pt>
                <c:pt idx="10052">
                  <c:v>10053</c:v>
                </c:pt>
                <c:pt idx="10053">
                  <c:v>10054</c:v>
                </c:pt>
                <c:pt idx="10054">
                  <c:v>10055</c:v>
                </c:pt>
                <c:pt idx="10055">
                  <c:v>10056</c:v>
                </c:pt>
                <c:pt idx="10056">
                  <c:v>10057</c:v>
                </c:pt>
                <c:pt idx="10057">
                  <c:v>10058</c:v>
                </c:pt>
                <c:pt idx="10058">
                  <c:v>10059</c:v>
                </c:pt>
                <c:pt idx="10059">
                  <c:v>10060</c:v>
                </c:pt>
                <c:pt idx="10060">
                  <c:v>10061</c:v>
                </c:pt>
                <c:pt idx="10061">
                  <c:v>10062</c:v>
                </c:pt>
                <c:pt idx="10062">
                  <c:v>10063</c:v>
                </c:pt>
                <c:pt idx="10063">
                  <c:v>10064</c:v>
                </c:pt>
                <c:pt idx="10064">
                  <c:v>10065</c:v>
                </c:pt>
                <c:pt idx="10065">
                  <c:v>10066</c:v>
                </c:pt>
                <c:pt idx="10066">
                  <c:v>10067</c:v>
                </c:pt>
                <c:pt idx="10067">
                  <c:v>10068</c:v>
                </c:pt>
                <c:pt idx="10068">
                  <c:v>10069</c:v>
                </c:pt>
                <c:pt idx="10069">
                  <c:v>10070</c:v>
                </c:pt>
                <c:pt idx="10070">
                  <c:v>10071</c:v>
                </c:pt>
                <c:pt idx="10071">
                  <c:v>10072</c:v>
                </c:pt>
                <c:pt idx="10072">
                  <c:v>10073</c:v>
                </c:pt>
                <c:pt idx="10073">
                  <c:v>10074</c:v>
                </c:pt>
                <c:pt idx="10074">
                  <c:v>10075</c:v>
                </c:pt>
                <c:pt idx="10075">
                  <c:v>10076</c:v>
                </c:pt>
                <c:pt idx="10076">
                  <c:v>10077</c:v>
                </c:pt>
                <c:pt idx="10077">
                  <c:v>10078</c:v>
                </c:pt>
                <c:pt idx="10078">
                  <c:v>10079</c:v>
                </c:pt>
                <c:pt idx="10079">
                  <c:v>10080</c:v>
                </c:pt>
                <c:pt idx="10080">
                  <c:v>10081</c:v>
                </c:pt>
                <c:pt idx="10081">
                  <c:v>10082</c:v>
                </c:pt>
                <c:pt idx="10082">
                  <c:v>10083</c:v>
                </c:pt>
                <c:pt idx="10083">
                  <c:v>10084</c:v>
                </c:pt>
                <c:pt idx="10084">
                  <c:v>10085</c:v>
                </c:pt>
                <c:pt idx="10085">
                  <c:v>10086</c:v>
                </c:pt>
                <c:pt idx="10086">
                  <c:v>10087</c:v>
                </c:pt>
                <c:pt idx="10087">
                  <c:v>10088</c:v>
                </c:pt>
                <c:pt idx="10088">
                  <c:v>10089</c:v>
                </c:pt>
                <c:pt idx="10089">
                  <c:v>10090</c:v>
                </c:pt>
                <c:pt idx="10090">
                  <c:v>10091</c:v>
                </c:pt>
                <c:pt idx="10091">
                  <c:v>10092</c:v>
                </c:pt>
                <c:pt idx="10092">
                  <c:v>10093</c:v>
                </c:pt>
                <c:pt idx="10093">
                  <c:v>10094</c:v>
                </c:pt>
                <c:pt idx="10094">
                  <c:v>10095</c:v>
                </c:pt>
                <c:pt idx="10095">
                  <c:v>10096</c:v>
                </c:pt>
                <c:pt idx="10096">
                  <c:v>10097</c:v>
                </c:pt>
                <c:pt idx="10097">
                  <c:v>10098</c:v>
                </c:pt>
                <c:pt idx="10098">
                  <c:v>10099</c:v>
                </c:pt>
                <c:pt idx="10099">
                  <c:v>10100</c:v>
                </c:pt>
                <c:pt idx="10100">
                  <c:v>10101</c:v>
                </c:pt>
                <c:pt idx="10101">
                  <c:v>10102</c:v>
                </c:pt>
                <c:pt idx="10102">
                  <c:v>10103</c:v>
                </c:pt>
                <c:pt idx="10103">
                  <c:v>10104</c:v>
                </c:pt>
                <c:pt idx="10104">
                  <c:v>10105</c:v>
                </c:pt>
                <c:pt idx="10105">
                  <c:v>10106</c:v>
                </c:pt>
                <c:pt idx="10106">
                  <c:v>10107</c:v>
                </c:pt>
                <c:pt idx="10107">
                  <c:v>10108</c:v>
                </c:pt>
                <c:pt idx="10108">
                  <c:v>10109</c:v>
                </c:pt>
                <c:pt idx="10109">
                  <c:v>10110</c:v>
                </c:pt>
                <c:pt idx="10110">
                  <c:v>10111</c:v>
                </c:pt>
                <c:pt idx="10111">
                  <c:v>10112</c:v>
                </c:pt>
                <c:pt idx="10112">
                  <c:v>10113</c:v>
                </c:pt>
                <c:pt idx="10113">
                  <c:v>10114</c:v>
                </c:pt>
                <c:pt idx="10114">
                  <c:v>10115</c:v>
                </c:pt>
                <c:pt idx="10115">
                  <c:v>10116</c:v>
                </c:pt>
                <c:pt idx="10116">
                  <c:v>10117</c:v>
                </c:pt>
                <c:pt idx="10117">
                  <c:v>10118</c:v>
                </c:pt>
                <c:pt idx="10118">
                  <c:v>10119</c:v>
                </c:pt>
                <c:pt idx="10119">
                  <c:v>10120</c:v>
                </c:pt>
                <c:pt idx="10120">
                  <c:v>10121</c:v>
                </c:pt>
                <c:pt idx="10121">
                  <c:v>10122</c:v>
                </c:pt>
                <c:pt idx="10122">
                  <c:v>10123</c:v>
                </c:pt>
                <c:pt idx="10123">
                  <c:v>10124</c:v>
                </c:pt>
                <c:pt idx="10124">
                  <c:v>10125</c:v>
                </c:pt>
                <c:pt idx="10125">
                  <c:v>10126</c:v>
                </c:pt>
                <c:pt idx="10126">
                  <c:v>10127</c:v>
                </c:pt>
                <c:pt idx="10127">
                  <c:v>10128</c:v>
                </c:pt>
                <c:pt idx="10128">
                  <c:v>10129</c:v>
                </c:pt>
                <c:pt idx="10129">
                  <c:v>10130</c:v>
                </c:pt>
                <c:pt idx="10130">
                  <c:v>10131</c:v>
                </c:pt>
                <c:pt idx="10131">
                  <c:v>10132</c:v>
                </c:pt>
                <c:pt idx="10132">
                  <c:v>10133</c:v>
                </c:pt>
                <c:pt idx="10133">
                  <c:v>10134</c:v>
                </c:pt>
                <c:pt idx="10134">
                  <c:v>10135</c:v>
                </c:pt>
                <c:pt idx="10135">
                  <c:v>10136</c:v>
                </c:pt>
                <c:pt idx="10136">
                  <c:v>10137</c:v>
                </c:pt>
                <c:pt idx="10137">
                  <c:v>10138</c:v>
                </c:pt>
                <c:pt idx="10138">
                  <c:v>10139</c:v>
                </c:pt>
                <c:pt idx="10139">
                  <c:v>10140</c:v>
                </c:pt>
                <c:pt idx="10140">
                  <c:v>10141</c:v>
                </c:pt>
                <c:pt idx="10141">
                  <c:v>10142</c:v>
                </c:pt>
                <c:pt idx="10142">
                  <c:v>10143</c:v>
                </c:pt>
                <c:pt idx="10143">
                  <c:v>10144</c:v>
                </c:pt>
                <c:pt idx="10144">
                  <c:v>10145</c:v>
                </c:pt>
                <c:pt idx="10145">
                  <c:v>10146</c:v>
                </c:pt>
                <c:pt idx="10146">
                  <c:v>10147</c:v>
                </c:pt>
                <c:pt idx="10147">
                  <c:v>10148</c:v>
                </c:pt>
                <c:pt idx="10148">
                  <c:v>10149</c:v>
                </c:pt>
                <c:pt idx="10149">
                  <c:v>10150</c:v>
                </c:pt>
                <c:pt idx="10150">
                  <c:v>10151</c:v>
                </c:pt>
                <c:pt idx="10151">
                  <c:v>10152</c:v>
                </c:pt>
                <c:pt idx="10152">
                  <c:v>10153</c:v>
                </c:pt>
                <c:pt idx="10153">
                  <c:v>10154</c:v>
                </c:pt>
                <c:pt idx="10154">
                  <c:v>10155</c:v>
                </c:pt>
                <c:pt idx="10155">
                  <c:v>10156</c:v>
                </c:pt>
                <c:pt idx="10156">
                  <c:v>10157</c:v>
                </c:pt>
                <c:pt idx="10157">
                  <c:v>10158</c:v>
                </c:pt>
                <c:pt idx="10158">
                  <c:v>10159</c:v>
                </c:pt>
                <c:pt idx="10159">
                  <c:v>10160</c:v>
                </c:pt>
                <c:pt idx="10160">
                  <c:v>10161</c:v>
                </c:pt>
                <c:pt idx="10161">
                  <c:v>10162</c:v>
                </c:pt>
                <c:pt idx="10162">
                  <c:v>10163</c:v>
                </c:pt>
                <c:pt idx="10163">
                  <c:v>10164</c:v>
                </c:pt>
                <c:pt idx="10164">
                  <c:v>10165</c:v>
                </c:pt>
                <c:pt idx="10165">
                  <c:v>10166</c:v>
                </c:pt>
                <c:pt idx="10166">
                  <c:v>10167</c:v>
                </c:pt>
                <c:pt idx="10167">
                  <c:v>10168</c:v>
                </c:pt>
                <c:pt idx="10168">
                  <c:v>10169</c:v>
                </c:pt>
                <c:pt idx="10169">
                  <c:v>10170</c:v>
                </c:pt>
                <c:pt idx="10170">
                  <c:v>10171</c:v>
                </c:pt>
                <c:pt idx="10171">
                  <c:v>10172</c:v>
                </c:pt>
                <c:pt idx="10172">
                  <c:v>10173</c:v>
                </c:pt>
                <c:pt idx="10173">
                  <c:v>10174</c:v>
                </c:pt>
                <c:pt idx="10174">
                  <c:v>10175</c:v>
                </c:pt>
                <c:pt idx="10175">
                  <c:v>10176</c:v>
                </c:pt>
                <c:pt idx="10176">
                  <c:v>10177</c:v>
                </c:pt>
                <c:pt idx="10177">
                  <c:v>10178</c:v>
                </c:pt>
                <c:pt idx="10178">
                  <c:v>10179</c:v>
                </c:pt>
                <c:pt idx="10179">
                  <c:v>10180</c:v>
                </c:pt>
                <c:pt idx="10180">
                  <c:v>10181</c:v>
                </c:pt>
                <c:pt idx="10181">
                  <c:v>10182</c:v>
                </c:pt>
                <c:pt idx="10182">
                  <c:v>10183</c:v>
                </c:pt>
                <c:pt idx="10183">
                  <c:v>10184</c:v>
                </c:pt>
                <c:pt idx="10184">
                  <c:v>10185</c:v>
                </c:pt>
                <c:pt idx="10185">
                  <c:v>10186</c:v>
                </c:pt>
                <c:pt idx="10186">
                  <c:v>10187</c:v>
                </c:pt>
                <c:pt idx="10187">
                  <c:v>10188</c:v>
                </c:pt>
                <c:pt idx="10188">
                  <c:v>10189</c:v>
                </c:pt>
                <c:pt idx="10189">
                  <c:v>10190</c:v>
                </c:pt>
                <c:pt idx="10190">
                  <c:v>10191</c:v>
                </c:pt>
                <c:pt idx="10191">
                  <c:v>10192</c:v>
                </c:pt>
                <c:pt idx="10192">
                  <c:v>10193</c:v>
                </c:pt>
                <c:pt idx="10193">
                  <c:v>10194</c:v>
                </c:pt>
                <c:pt idx="10194">
                  <c:v>10195</c:v>
                </c:pt>
                <c:pt idx="10195">
                  <c:v>10196</c:v>
                </c:pt>
                <c:pt idx="10196">
                  <c:v>10197</c:v>
                </c:pt>
                <c:pt idx="10197">
                  <c:v>10198</c:v>
                </c:pt>
                <c:pt idx="10198">
                  <c:v>10199</c:v>
                </c:pt>
                <c:pt idx="10199">
                  <c:v>10200</c:v>
                </c:pt>
                <c:pt idx="10200">
                  <c:v>10201</c:v>
                </c:pt>
                <c:pt idx="10201">
                  <c:v>10202</c:v>
                </c:pt>
                <c:pt idx="10202">
                  <c:v>10203</c:v>
                </c:pt>
                <c:pt idx="10203">
                  <c:v>10204</c:v>
                </c:pt>
                <c:pt idx="10204">
                  <c:v>10205</c:v>
                </c:pt>
                <c:pt idx="10205">
                  <c:v>10206</c:v>
                </c:pt>
                <c:pt idx="10206">
                  <c:v>10207</c:v>
                </c:pt>
                <c:pt idx="10207">
                  <c:v>10208</c:v>
                </c:pt>
                <c:pt idx="10208">
                  <c:v>10209</c:v>
                </c:pt>
                <c:pt idx="10209">
                  <c:v>10210</c:v>
                </c:pt>
                <c:pt idx="10210">
                  <c:v>10211</c:v>
                </c:pt>
                <c:pt idx="10211">
                  <c:v>10212</c:v>
                </c:pt>
                <c:pt idx="10212">
                  <c:v>10213</c:v>
                </c:pt>
                <c:pt idx="10213">
                  <c:v>10214</c:v>
                </c:pt>
                <c:pt idx="10214">
                  <c:v>10215</c:v>
                </c:pt>
                <c:pt idx="10215">
                  <c:v>10216</c:v>
                </c:pt>
                <c:pt idx="10216">
                  <c:v>10217</c:v>
                </c:pt>
                <c:pt idx="10217">
                  <c:v>10218</c:v>
                </c:pt>
                <c:pt idx="10218">
                  <c:v>10219</c:v>
                </c:pt>
                <c:pt idx="10219">
                  <c:v>10220</c:v>
                </c:pt>
                <c:pt idx="10220">
                  <c:v>10221</c:v>
                </c:pt>
                <c:pt idx="10221">
                  <c:v>10222</c:v>
                </c:pt>
                <c:pt idx="10222">
                  <c:v>10223</c:v>
                </c:pt>
                <c:pt idx="10223">
                  <c:v>10224</c:v>
                </c:pt>
                <c:pt idx="10224">
                  <c:v>10225</c:v>
                </c:pt>
                <c:pt idx="10225">
                  <c:v>10226</c:v>
                </c:pt>
                <c:pt idx="10226">
                  <c:v>10227</c:v>
                </c:pt>
                <c:pt idx="10227">
                  <c:v>10228</c:v>
                </c:pt>
                <c:pt idx="10228">
                  <c:v>10229</c:v>
                </c:pt>
                <c:pt idx="10229">
                  <c:v>10230</c:v>
                </c:pt>
                <c:pt idx="10230">
                  <c:v>10231</c:v>
                </c:pt>
                <c:pt idx="10231">
                  <c:v>10232</c:v>
                </c:pt>
                <c:pt idx="10232">
                  <c:v>10233</c:v>
                </c:pt>
                <c:pt idx="10233">
                  <c:v>10234</c:v>
                </c:pt>
                <c:pt idx="10234">
                  <c:v>10235</c:v>
                </c:pt>
                <c:pt idx="10235">
                  <c:v>10236</c:v>
                </c:pt>
                <c:pt idx="10236">
                  <c:v>10237</c:v>
                </c:pt>
                <c:pt idx="10237">
                  <c:v>10238</c:v>
                </c:pt>
                <c:pt idx="10238">
                  <c:v>10239</c:v>
                </c:pt>
                <c:pt idx="10239">
                  <c:v>10240</c:v>
                </c:pt>
                <c:pt idx="10240">
                  <c:v>10241</c:v>
                </c:pt>
                <c:pt idx="10241">
                  <c:v>10242</c:v>
                </c:pt>
                <c:pt idx="10242">
                  <c:v>10243</c:v>
                </c:pt>
                <c:pt idx="10243">
                  <c:v>10244</c:v>
                </c:pt>
                <c:pt idx="10244">
                  <c:v>10245</c:v>
                </c:pt>
                <c:pt idx="10245">
                  <c:v>10246</c:v>
                </c:pt>
                <c:pt idx="10246">
                  <c:v>10247</c:v>
                </c:pt>
                <c:pt idx="10247">
                  <c:v>10248</c:v>
                </c:pt>
                <c:pt idx="10248">
                  <c:v>10249</c:v>
                </c:pt>
                <c:pt idx="10249">
                  <c:v>10250</c:v>
                </c:pt>
                <c:pt idx="10250">
                  <c:v>10251</c:v>
                </c:pt>
                <c:pt idx="10251">
                  <c:v>10252</c:v>
                </c:pt>
                <c:pt idx="10252">
                  <c:v>10253</c:v>
                </c:pt>
                <c:pt idx="10253">
                  <c:v>10254</c:v>
                </c:pt>
                <c:pt idx="10254">
                  <c:v>10255</c:v>
                </c:pt>
                <c:pt idx="10255">
                  <c:v>10256</c:v>
                </c:pt>
                <c:pt idx="10256">
                  <c:v>10257</c:v>
                </c:pt>
                <c:pt idx="10257">
                  <c:v>10258</c:v>
                </c:pt>
                <c:pt idx="10258">
                  <c:v>10259</c:v>
                </c:pt>
                <c:pt idx="10259">
                  <c:v>10260</c:v>
                </c:pt>
                <c:pt idx="10260">
                  <c:v>10261</c:v>
                </c:pt>
                <c:pt idx="10261">
                  <c:v>10262</c:v>
                </c:pt>
                <c:pt idx="10262">
                  <c:v>10263</c:v>
                </c:pt>
                <c:pt idx="10263">
                  <c:v>10264</c:v>
                </c:pt>
                <c:pt idx="10264">
                  <c:v>10265</c:v>
                </c:pt>
                <c:pt idx="10265">
                  <c:v>10266</c:v>
                </c:pt>
                <c:pt idx="10266">
                  <c:v>10267</c:v>
                </c:pt>
                <c:pt idx="10267">
                  <c:v>10268</c:v>
                </c:pt>
                <c:pt idx="10268">
                  <c:v>10269</c:v>
                </c:pt>
                <c:pt idx="10269">
                  <c:v>10270</c:v>
                </c:pt>
                <c:pt idx="10270">
                  <c:v>10271</c:v>
                </c:pt>
                <c:pt idx="10271">
                  <c:v>10272</c:v>
                </c:pt>
                <c:pt idx="10272">
                  <c:v>10273</c:v>
                </c:pt>
                <c:pt idx="10273">
                  <c:v>10274</c:v>
                </c:pt>
                <c:pt idx="10274">
                  <c:v>10275</c:v>
                </c:pt>
                <c:pt idx="10275">
                  <c:v>10276</c:v>
                </c:pt>
                <c:pt idx="10276">
                  <c:v>10277</c:v>
                </c:pt>
                <c:pt idx="10277">
                  <c:v>10278</c:v>
                </c:pt>
                <c:pt idx="10278">
                  <c:v>10279</c:v>
                </c:pt>
                <c:pt idx="10279">
                  <c:v>10280</c:v>
                </c:pt>
                <c:pt idx="10280">
                  <c:v>10281</c:v>
                </c:pt>
                <c:pt idx="10281">
                  <c:v>10282</c:v>
                </c:pt>
                <c:pt idx="10282">
                  <c:v>10283</c:v>
                </c:pt>
                <c:pt idx="10283">
                  <c:v>10284</c:v>
                </c:pt>
                <c:pt idx="10284">
                  <c:v>10285</c:v>
                </c:pt>
                <c:pt idx="10285">
                  <c:v>10286</c:v>
                </c:pt>
                <c:pt idx="10286">
                  <c:v>10287</c:v>
                </c:pt>
                <c:pt idx="10287">
                  <c:v>10288</c:v>
                </c:pt>
                <c:pt idx="10288">
                  <c:v>10289</c:v>
                </c:pt>
                <c:pt idx="10289">
                  <c:v>10290</c:v>
                </c:pt>
                <c:pt idx="10290">
                  <c:v>10291</c:v>
                </c:pt>
                <c:pt idx="10291">
                  <c:v>10292</c:v>
                </c:pt>
                <c:pt idx="10292">
                  <c:v>10293</c:v>
                </c:pt>
                <c:pt idx="10293">
                  <c:v>10294</c:v>
                </c:pt>
                <c:pt idx="10294">
                  <c:v>10295</c:v>
                </c:pt>
                <c:pt idx="10295">
                  <c:v>10296</c:v>
                </c:pt>
                <c:pt idx="10296">
                  <c:v>10297</c:v>
                </c:pt>
                <c:pt idx="10297">
                  <c:v>10298</c:v>
                </c:pt>
                <c:pt idx="10298">
                  <c:v>10299</c:v>
                </c:pt>
                <c:pt idx="10299">
                  <c:v>10300</c:v>
                </c:pt>
                <c:pt idx="10300">
                  <c:v>10301</c:v>
                </c:pt>
                <c:pt idx="10301">
                  <c:v>10302</c:v>
                </c:pt>
                <c:pt idx="10302">
                  <c:v>10303</c:v>
                </c:pt>
                <c:pt idx="10303">
                  <c:v>10304</c:v>
                </c:pt>
                <c:pt idx="10304">
                  <c:v>10305</c:v>
                </c:pt>
                <c:pt idx="10305">
                  <c:v>10306</c:v>
                </c:pt>
                <c:pt idx="10306">
                  <c:v>10307</c:v>
                </c:pt>
                <c:pt idx="10307">
                  <c:v>10308</c:v>
                </c:pt>
                <c:pt idx="10308">
                  <c:v>10309</c:v>
                </c:pt>
                <c:pt idx="10309">
                  <c:v>10310</c:v>
                </c:pt>
                <c:pt idx="10310">
                  <c:v>10311</c:v>
                </c:pt>
                <c:pt idx="10311">
                  <c:v>10312</c:v>
                </c:pt>
                <c:pt idx="10312">
                  <c:v>10313</c:v>
                </c:pt>
                <c:pt idx="10313">
                  <c:v>10314</c:v>
                </c:pt>
                <c:pt idx="10314">
                  <c:v>10315</c:v>
                </c:pt>
                <c:pt idx="10315">
                  <c:v>10316</c:v>
                </c:pt>
                <c:pt idx="10316">
                  <c:v>10317</c:v>
                </c:pt>
                <c:pt idx="10317">
                  <c:v>10318</c:v>
                </c:pt>
                <c:pt idx="10318">
                  <c:v>10319</c:v>
                </c:pt>
                <c:pt idx="10319">
                  <c:v>10320</c:v>
                </c:pt>
                <c:pt idx="10320">
                  <c:v>10321</c:v>
                </c:pt>
                <c:pt idx="10321">
                  <c:v>10322</c:v>
                </c:pt>
                <c:pt idx="10322">
                  <c:v>10323</c:v>
                </c:pt>
                <c:pt idx="10323">
                  <c:v>10324</c:v>
                </c:pt>
                <c:pt idx="10324">
                  <c:v>10325</c:v>
                </c:pt>
                <c:pt idx="10325">
                  <c:v>10326</c:v>
                </c:pt>
                <c:pt idx="10326">
                  <c:v>10327</c:v>
                </c:pt>
                <c:pt idx="10327">
                  <c:v>10328</c:v>
                </c:pt>
                <c:pt idx="10328">
                  <c:v>10329</c:v>
                </c:pt>
                <c:pt idx="10329">
                  <c:v>10330</c:v>
                </c:pt>
                <c:pt idx="10330">
                  <c:v>10331</c:v>
                </c:pt>
                <c:pt idx="10331">
                  <c:v>10332</c:v>
                </c:pt>
                <c:pt idx="10332">
                  <c:v>10333</c:v>
                </c:pt>
                <c:pt idx="10333">
                  <c:v>10334</c:v>
                </c:pt>
                <c:pt idx="10334">
                  <c:v>10335</c:v>
                </c:pt>
                <c:pt idx="10335">
                  <c:v>10336</c:v>
                </c:pt>
                <c:pt idx="10336">
                  <c:v>10337</c:v>
                </c:pt>
                <c:pt idx="10337">
                  <c:v>10338</c:v>
                </c:pt>
                <c:pt idx="10338">
                  <c:v>10339</c:v>
                </c:pt>
                <c:pt idx="10339">
                  <c:v>10340</c:v>
                </c:pt>
                <c:pt idx="10340">
                  <c:v>10341</c:v>
                </c:pt>
                <c:pt idx="10341">
                  <c:v>10342</c:v>
                </c:pt>
                <c:pt idx="10342">
                  <c:v>10343</c:v>
                </c:pt>
                <c:pt idx="10343">
                  <c:v>10344</c:v>
                </c:pt>
                <c:pt idx="10344">
                  <c:v>10345</c:v>
                </c:pt>
                <c:pt idx="10345">
                  <c:v>10346</c:v>
                </c:pt>
                <c:pt idx="10346">
                  <c:v>10347</c:v>
                </c:pt>
                <c:pt idx="10347">
                  <c:v>10348</c:v>
                </c:pt>
                <c:pt idx="10348">
                  <c:v>10349</c:v>
                </c:pt>
                <c:pt idx="10349">
                  <c:v>10350</c:v>
                </c:pt>
                <c:pt idx="10350">
                  <c:v>10351</c:v>
                </c:pt>
                <c:pt idx="10351">
                  <c:v>10352</c:v>
                </c:pt>
                <c:pt idx="10352">
                  <c:v>10353</c:v>
                </c:pt>
                <c:pt idx="10353">
                  <c:v>10354</c:v>
                </c:pt>
                <c:pt idx="10354">
                  <c:v>10355</c:v>
                </c:pt>
                <c:pt idx="10355">
                  <c:v>10356</c:v>
                </c:pt>
                <c:pt idx="10356">
                  <c:v>10357</c:v>
                </c:pt>
                <c:pt idx="10357">
                  <c:v>10358</c:v>
                </c:pt>
                <c:pt idx="10358">
                  <c:v>10359</c:v>
                </c:pt>
                <c:pt idx="10359">
                  <c:v>10360</c:v>
                </c:pt>
                <c:pt idx="10360">
                  <c:v>10361</c:v>
                </c:pt>
                <c:pt idx="10361">
                  <c:v>10362</c:v>
                </c:pt>
                <c:pt idx="10362">
                  <c:v>10363</c:v>
                </c:pt>
                <c:pt idx="10363">
                  <c:v>10364</c:v>
                </c:pt>
                <c:pt idx="10364">
                  <c:v>10365</c:v>
                </c:pt>
                <c:pt idx="10365">
                  <c:v>10366</c:v>
                </c:pt>
                <c:pt idx="10366">
                  <c:v>10367</c:v>
                </c:pt>
                <c:pt idx="10367">
                  <c:v>10368</c:v>
                </c:pt>
                <c:pt idx="10368">
                  <c:v>10369</c:v>
                </c:pt>
                <c:pt idx="10369">
                  <c:v>10370</c:v>
                </c:pt>
                <c:pt idx="10370">
                  <c:v>10371</c:v>
                </c:pt>
                <c:pt idx="10371">
                  <c:v>10372</c:v>
                </c:pt>
                <c:pt idx="10372">
                  <c:v>10373</c:v>
                </c:pt>
                <c:pt idx="10373">
                  <c:v>10374</c:v>
                </c:pt>
                <c:pt idx="10374">
                  <c:v>10375</c:v>
                </c:pt>
                <c:pt idx="10375">
                  <c:v>10376</c:v>
                </c:pt>
                <c:pt idx="10376">
                  <c:v>10377</c:v>
                </c:pt>
                <c:pt idx="10377">
                  <c:v>10378</c:v>
                </c:pt>
                <c:pt idx="10378">
                  <c:v>10379</c:v>
                </c:pt>
                <c:pt idx="10379">
                  <c:v>10380</c:v>
                </c:pt>
                <c:pt idx="10380">
                  <c:v>10381</c:v>
                </c:pt>
                <c:pt idx="10381">
                  <c:v>10382</c:v>
                </c:pt>
                <c:pt idx="10382">
                  <c:v>10383</c:v>
                </c:pt>
                <c:pt idx="10383">
                  <c:v>10384</c:v>
                </c:pt>
                <c:pt idx="10384">
                  <c:v>10385</c:v>
                </c:pt>
                <c:pt idx="10385">
                  <c:v>10386</c:v>
                </c:pt>
                <c:pt idx="10386">
                  <c:v>10387</c:v>
                </c:pt>
                <c:pt idx="10387">
                  <c:v>10388</c:v>
                </c:pt>
                <c:pt idx="10388">
                  <c:v>10389</c:v>
                </c:pt>
                <c:pt idx="10389">
                  <c:v>10390</c:v>
                </c:pt>
                <c:pt idx="10390">
                  <c:v>10391</c:v>
                </c:pt>
                <c:pt idx="10391">
                  <c:v>10392</c:v>
                </c:pt>
                <c:pt idx="10392">
                  <c:v>10393</c:v>
                </c:pt>
                <c:pt idx="10393">
                  <c:v>10394</c:v>
                </c:pt>
                <c:pt idx="10394">
                  <c:v>10395</c:v>
                </c:pt>
                <c:pt idx="10395">
                  <c:v>10396</c:v>
                </c:pt>
                <c:pt idx="10396">
                  <c:v>10397</c:v>
                </c:pt>
                <c:pt idx="10397">
                  <c:v>10398</c:v>
                </c:pt>
                <c:pt idx="10398">
                  <c:v>10399</c:v>
                </c:pt>
                <c:pt idx="10399">
                  <c:v>10400</c:v>
                </c:pt>
                <c:pt idx="10400">
                  <c:v>10401</c:v>
                </c:pt>
                <c:pt idx="10401">
                  <c:v>10402</c:v>
                </c:pt>
                <c:pt idx="10402">
                  <c:v>10403</c:v>
                </c:pt>
                <c:pt idx="10403">
                  <c:v>10404</c:v>
                </c:pt>
                <c:pt idx="10404">
                  <c:v>10405</c:v>
                </c:pt>
                <c:pt idx="10405">
                  <c:v>10406</c:v>
                </c:pt>
                <c:pt idx="10406">
                  <c:v>10407</c:v>
                </c:pt>
                <c:pt idx="10407">
                  <c:v>10408</c:v>
                </c:pt>
                <c:pt idx="10408">
                  <c:v>10409</c:v>
                </c:pt>
                <c:pt idx="10409">
                  <c:v>10410</c:v>
                </c:pt>
                <c:pt idx="10410">
                  <c:v>10411</c:v>
                </c:pt>
                <c:pt idx="10411">
                  <c:v>10412</c:v>
                </c:pt>
                <c:pt idx="10412">
                  <c:v>10413</c:v>
                </c:pt>
                <c:pt idx="10413">
                  <c:v>10414</c:v>
                </c:pt>
                <c:pt idx="10414">
                  <c:v>10415</c:v>
                </c:pt>
                <c:pt idx="10415">
                  <c:v>10416</c:v>
                </c:pt>
                <c:pt idx="10416">
                  <c:v>10417</c:v>
                </c:pt>
                <c:pt idx="10417">
                  <c:v>10418</c:v>
                </c:pt>
                <c:pt idx="10418">
                  <c:v>10419</c:v>
                </c:pt>
                <c:pt idx="10419">
                  <c:v>10420</c:v>
                </c:pt>
                <c:pt idx="10420">
                  <c:v>10421</c:v>
                </c:pt>
                <c:pt idx="10421">
                  <c:v>10422</c:v>
                </c:pt>
                <c:pt idx="10422">
                  <c:v>10423</c:v>
                </c:pt>
                <c:pt idx="10423">
                  <c:v>10424</c:v>
                </c:pt>
                <c:pt idx="10424">
                  <c:v>10425</c:v>
                </c:pt>
                <c:pt idx="10425">
                  <c:v>10426</c:v>
                </c:pt>
                <c:pt idx="10426">
                  <c:v>10427</c:v>
                </c:pt>
                <c:pt idx="10427">
                  <c:v>10428</c:v>
                </c:pt>
                <c:pt idx="10428">
                  <c:v>10429</c:v>
                </c:pt>
                <c:pt idx="10429">
                  <c:v>10430</c:v>
                </c:pt>
                <c:pt idx="10430">
                  <c:v>10431</c:v>
                </c:pt>
                <c:pt idx="10431">
                  <c:v>10432</c:v>
                </c:pt>
                <c:pt idx="10432">
                  <c:v>10433</c:v>
                </c:pt>
                <c:pt idx="10433">
                  <c:v>10434</c:v>
                </c:pt>
                <c:pt idx="10434">
                  <c:v>10435</c:v>
                </c:pt>
                <c:pt idx="10435">
                  <c:v>10436</c:v>
                </c:pt>
                <c:pt idx="10436">
                  <c:v>10437</c:v>
                </c:pt>
                <c:pt idx="10437">
                  <c:v>10438</c:v>
                </c:pt>
                <c:pt idx="10438">
                  <c:v>10439</c:v>
                </c:pt>
                <c:pt idx="10439">
                  <c:v>10440</c:v>
                </c:pt>
                <c:pt idx="10440">
                  <c:v>10441</c:v>
                </c:pt>
                <c:pt idx="10441">
                  <c:v>10442</c:v>
                </c:pt>
                <c:pt idx="10442">
                  <c:v>10443</c:v>
                </c:pt>
                <c:pt idx="10443">
                  <c:v>10444</c:v>
                </c:pt>
                <c:pt idx="10444">
                  <c:v>10445</c:v>
                </c:pt>
                <c:pt idx="10445">
                  <c:v>10446</c:v>
                </c:pt>
                <c:pt idx="10446">
                  <c:v>10447</c:v>
                </c:pt>
                <c:pt idx="10447">
                  <c:v>10448</c:v>
                </c:pt>
                <c:pt idx="10448">
                  <c:v>10449</c:v>
                </c:pt>
                <c:pt idx="10449">
                  <c:v>10450</c:v>
                </c:pt>
                <c:pt idx="10450">
                  <c:v>10451</c:v>
                </c:pt>
                <c:pt idx="10451">
                  <c:v>10452</c:v>
                </c:pt>
                <c:pt idx="10452">
                  <c:v>10453</c:v>
                </c:pt>
                <c:pt idx="10453">
                  <c:v>10454</c:v>
                </c:pt>
                <c:pt idx="10454">
                  <c:v>10455</c:v>
                </c:pt>
                <c:pt idx="10455">
                  <c:v>10456</c:v>
                </c:pt>
                <c:pt idx="10456">
                  <c:v>10457</c:v>
                </c:pt>
                <c:pt idx="10457">
                  <c:v>10458</c:v>
                </c:pt>
                <c:pt idx="10458">
                  <c:v>10459</c:v>
                </c:pt>
                <c:pt idx="10459">
                  <c:v>10460</c:v>
                </c:pt>
                <c:pt idx="10460">
                  <c:v>10461</c:v>
                </c:pt>
                <c:pt idx="10461">
                  <c:v>10462</c:v>
                </c:pt>
                <c:pt idx="10462">
                  <c:v>10463</c:v>
                </c:pt>
                <c:pt idx="10463">
                  <c:v>10464</c:v>
                </c:pt>
                <c:pt idx="10464">
                  <c:v>10465</c:v>
                </c:pt>
                <c:pt idx="10465">
                  <c:v>10466</c:v>
                </c:pt>
                <c:pt idx="10466">
                  <c:v>10467</c:v>
                </c:pt>
                <c:pt idx="10467">
                  <c:v>10468</c:v>
                </c:pt>
                <c:pt idx="10468">
                  <c:v>10469</c:v>
                </c:pt>
                <c:pt idx="10469">
                  <c:v>10470</c:v>
                </c:pt>
                <c:pt idx="10470">
                  <c:v>10471</c:v>
                </c:pt>
                <c:pt idx="10471">
                  <c:v>10472</c:v>
                </c:pt>
                <c:pt idx="10472">
                  <c:v>10473</c:v>
                </c:pt>
                <c:pt idx="10473">
                  <c:v>10474</c:v>
                </c:pt>
                <c:pt idx="10474">
                  <c:v>10475</c:v>
                </c:pt>
                <c:pt idx="10475">
                  <c:v>10476</c:v>
                </c:pt>
                <c:pt idx="10476">
                  <c:v>10477</c:v>
                </c:pt>
                <c:pt idx="10477">
                  <c:v>10478</c:v>
                </c:pt>
                <c:pt idx="10478">
                  <c:v>10479</c:v>
                </c:pt>
                <c:pt idx="10479">
                  <c:v>10480</c:v>
                </c:pt>
                <c:pt idx="10480">
                  <c:v>10481</c:v>
                </c:pt>
                <c:pt idx="10481">
                  <c:v>10482</c:v>
                </c:pt>
                <c:pt idx="10482">
                  <c:v>10483</c:v>
                </c:pt>
                <c:pt idx="10483">
                  <c:v>10484</c:v>
                </c:pt>
                <c:pt idx="10484">
                  <c:v>10485</c:v>
                </c:pt>
                <c:pt idx="10485">
                  <c:v>10486</c:v>
                </c:pt>
                <c:pt idx="10486">
                  <c:v>10487</c:v>
                </c:pt>
                <c:pt idx="10487">
                  <c:v>10488</c:v>
                </c:pt>
                <c:pt idx="10488">
                  <c:v>10489</c:v>
                </c:pt>
                <c:pt idx="10489">
                  <c:v>10490</c:v>
                </c:pt>
                <c:pt idx="10490">
                  <c:v>10491</c:v>
                </c:pt>
                <c:pt idx="10491">
                  <c:v>10492</c:v>
                </c:pt>
                <c:pt idx="10492">
                  <c:v>10493</c:v>
                </c:pt>
                <c:pt idx="10493">
                  <c:v>10494</c:v>
                </c:pt>
                <c:pt idx="10494">
                  <c:v>10495</c:v>
                </c:pt>
                <c:pt idx="10495">
                  <c:v>10496</c:v>
                </c:pt>
                <c:pt idx="10496">
                  <c:v>10497</c:v>
                </c:pt>
                <c:pt idx="10497">
                  <c:v>10498</c:v>
                </c:pt>
                <c:pt idx="10498">
                  <c:v>10499</c:v>
                </c:pt>
                <c:pt idx="10499">
                  <c:v>10500</c:v>
                </c:pt>
                <c:pt idx="10500">
                  <c:v>10501</c:v>
                </c:pt>
                <c:pt idx="10501">
                  <c:v>10502</c:v>
                </c:pt>
                <c:pt idx="10502">
                  <c:v>10503</c:v>
                </c:pt>
                <c:pt idx="10503">
                  <c:v>10504</c:v>
                </c:pt>
                <c:pt idx="10504">
                  <c:v>10505</c:v>
                </c:pt>
                <c:pt idx="10505">
                  <c:v>10506</c:v>
                </c:pt>
                <c:pt idx="10506">
                  <c:v>10507</c:v>
                </c:pt>
                <c:pt idx="10507">
                  <c:v>10508</c:v>
                </c:pt>
                <c:pt idx="10508">
                  <c:v>10509</c:v>
                </c:pt>
                <c:pt idx="10509">
                  <c:v>10510</c:v>
                </c:pt>
                <c:pt idx="10510">
                  <c:v>10511</c:v>
                </c:pt>
                <c:pt idx="10511">
                  <c:v>10512</c:v>
                </c:pt>
                <c:pt idx="10512">
                  <c:v>10513</c:v>
                </c:pt>
                <c:pt idx="10513">
                  <c:v>10514</c:v>
                </c:pt>
                <c:pt idx="10514">
                  <c:v>10515</c:v>
                </c:pt>
                <c:pt idx="10515">
                  <c:v>10516</c:v>
                </c:pt>
                <c:pt idx="10516">
                  <c:v>10517</c:v>
                </c:pt>
                <c:pt idx="10517">
                  <c:v>10518</c:v>
                </c:pt>
                <c:pt idx="10518">
                  <c:v>10519</c:v>
                </c:pt>
                <c:pt idx="10519">
                  <c:v>10520</c:v>
                </c:pt>
                <c:pt idx="10520">
                  <c:v>10521</c:v>
                </c:pt>
                <c:pt idx="10521">
                  <c:v>10522</c:v>
                </c:pt>
                <c:pt idx="10522">
                  <c:v>10523</c:v>
                </c:pt>
                <c:pt idx="10523">
                  <c:v>10524</c:v>
                </c:pt>
                <c:pt idx="10524">
                  <c:v>10525</c:v>
                </c:pt>
                <c:pt idx="10525">
                  <c:v>10526</c:v>
                </c:pt>
                <c:pt idx="10526">
                  <c:v>10527</c:v>
                </c:pt>
                <c:pt idx="10527">
                  <c:v>10528</c:v>
                </c:pt>
                <c:pt idx="10528">
                  <c:v>10529</c:v>
                </c:pt>
                <c:pt idx="10529">
                  <c:v>10530</c:v>
                </c:pt>
                <c:pt idx="10530">
                  <c:v>10531</c:v>
                </c:pt>
                <c:pt idx="10531">
                  <c:v>10532</c:v>
                </c:pt>
                <c:pt idx="10532">
                  <c:v>10533</c:v>
                </c:pt>
                <c:pt idx="10533">
                  <c:v>10534</c:v>
                </c:pt>
                <c:pt idx="10534">
                  <c:v>10535</c:v>
                </c:pt>
                <c:pt idx="10535">
                  <c:v>10536</c:v>
                </c:pt>
                <c:pt idx="10536">
                  <c:v>10537</c:v>
                </c:pt>
                <c:pt idx="10537">
                  <c:v>10538</c:v>
                </c:pt>
                <c:pt idx="10538">
                  <c:v>10539</c:v>
                </c:pt>
                <c:pt idx="10539">
                  <c:v>10540</c:v>
                </c:pt>
                <c:pt idx="10540">
                  <c:v>10541</c:v>
                </c:pt>
                <c:pt idx="10541">
                  <c:v>10542</c:v>
                </c:pt>
                <c:pt idx="10542">
                  <c:v>10543</c:v>
                </c:pt>
                <c:pt idx="10543">
                  <c:v>10544</c:v>
                </c:pt>
                <c:pt idx="10544">
                  <c:v>10545</c:v>
                </c:pt>
                <c:pt idx="10545">
                  <c:v>10546</c:v>
                </c:pt>
                <c:pt idx="10546">
                  <c:v>10547</c:v>
                </c:pt>
                <c:pt idx="10547">
                  <c:v>10548</c:v>
                </c:pt>
                <c:pt idx="10548">
                  <c:v>10549</c:v>
                </c:pt>
                <c:pt idx="10549">
                  <c:v>10550</c:v>
                </c:pt>
                <c:pt idx="10550">
                  <c:v>10551</c:v>
                </c:pt>
                <c:pt idx="10551">
                  <c:v>10552</c:v>
                </c:pt>
                <c:pt idx="10552">
                  <c:v>10553</c:v>
                </c:pt>
                <c:pt idx="10553">
                  <c:v>10554</c:v>
                </c:pt>
                <c:pt idx="10554">
                  <c:v>10555</c:v>
                </c:pt>
                <c:pt idx="10555">
                  <c:v>10556</c:v>
                </c:pt>
                <c:pt idx="10556">
                  <c:v>10557</c:v>
                </c:pt>
                <c:pt idx="10557">
                  <c:v>10558</c:v>
                </c:pt>
                <c:pt idx="10558">
                  <c:v>10559</c:v>
                </c:pt>
                <c:pt idx="10559">
                  <c:v>10560</c:v>
                </c:pt>
                <c:pt idx="10560">
                  <c:v>10561</c:v>
                </c:pt>
                <c:pt idx="10561">
                  <c:v>10562</c:v>
                </c:pt>
                <c:pt idx="10562">
                  <c:v>10563</c:v>
                </c:pt>
                <c:pt idx="10563">
                  <c:v>10564</c:v>
                </c:pt>
                <c:pt idx="10564">
                  <c:v>10565</c:v>
                </c:pt>
                <c:pt idx="10565">
                  <c:v>10566</c:v>
                </c:pt>
                <c:pt idx="10566">
                  <c:v>10567</c:v>
                </c:pt>
                <c:pt idx="10567">
                  <c:v>10568</c:v>
                </c:pt>
                <c:pt idx="10568">
                  <c:v>10569</c:v>
                </c:pt>
                <c:pt idx="10569">
                  <c:v>10570</c:v>
                </c:pt>
                <c:pt idx="10570">
                  <c:v>10571</c:v>
                </c:pt>
                <c:pt idx="10571">
                  <c:v>10572</c:v>
                </c:pt>
                <c:pt idx="10572">
                  <c:v>10573</c:v>
                </c:pt>
                <c:pt idx="10573">
                  <c:v>10574</c:v>
                </c:pt>
                <c:pt idx="10574">
                  <c:v>10575</c:v>
                </c:pt>
                <c:pt idx="10575">
                  <c:v>10576</c:v>
                </c:pt>
                <c:pt idx="10576">
                  <c:v>10577</c:v>
                </c:pt>
                <c:pt idx="10577">
                  <c:v>10578</c:v>
                </c:pt>
                <c:pt idx="10578">
                  <c:v>10579</c:v>
                </c:pt>
                <c:pt idx="10579">
                  <c:v>10580</c:v>
                </c:pt>
                <c:pt idx="10580">
                  <c:v>10581</c:v>
                </c:pt>
                <c:pt idx="10581">
                  <c:v>10582</c:v>
                </c:pt>
                <c:pt idx="10582">
                  <c:v>10583</c:v>
                </c:pt>
                <c:pt idx="10583">
                  <c:v>10584</c:v>
                </c:pt>
                <c:pt idx="10584">
                  <c:v>10585</c:v>
                </c:pt>
                <c:pt idx="10585">
                  <c:v>10586</c:v>
                </c:pt>
                <c:pt idx="10586">
                  <c:v>10587</c:v>
                </c:pt>
                <c:pt idx="10587">
                  <c:v>10588</c:v>
                </c:pt>
                <c:pt idx="10588">
                  <c:v>10589</c:v>
                </c:pt>
                <c:pt idx="10589">
                  <c:v>10590</c:v>
                </c:pt>
                <c:pt idx="10590">
                  <c:v>10591</c:v>
                </c:pt>
                <c:pt idx="10591">
                  <c:v>10592</c:v>
                </c:pt>
                <c:pt idx="10592">
                  <c:v>10593</c:v>
                </c:pt>
                <c:pt idx="10593">
                  <c:v>10594</c:v>
                </c:pt>
                <c:pt idx="10594">
                  <c:v>10595</c:v>
                </c:pt>
                <c:pt idx="10595">
                  <c:v>10596</c:v>
                </c:pt>
                <c:pt idx="10596">
                  <c:v>10597</c:v>
                </c:pt>
                <c:pt idx="10597">
                  <c:v>10598</c:v>
                </c:pt>
                <c:pt idx="10598">
                  <c:v>10599</c:v>
                </c:pt>
                <c:pt idx="10599">
                  <c:v>10600</c:v>
                </c:pt>
                <c:pt idx="10600">
                  <c:v>10601</c:v>
                </c:pt>
                <c:pt idx="10601">
                  <c:v>10602</c:v>
                </c:pt>
                <c:pt idx="10602">
                  <c:v>10603</c:v>
                </c:pt>
                <c:pt idx="10603">
                  <c:v>10604</c:v>
                </c:pt>
                <c:pt idx="10604">
                  <c:v>10605</c:v>
                </c:pt>
                <c:pt idx="10605">
                  <c:v>10606</c:v>
                </c:pt>
                <c:pt idx="10606">
                  <c:v>10607</c:v>
                </c:pt>
                <c:pt idx="10607">
                  <c:v>10608</c:v>
                </c:pt>
                <c:pt idx="10608">
                  <c:v>10609</c:v>
                </c:pt>
                <c:pt idx="10609">
                  <c:v>10610</c:v>
                </c:pt>
                <c:pt idx="10610">
                  <c:v>10611</c:v>
                </c:pt>
                <c:pt idx="10611">
                  <c:v>10612</c:v>
                </c:pt>
                <c:pt idx="10612">
                  <c:v>10613</c:v>
                </c:pt>
                <c:pt idx="10613">
                  <c:v>10614</c:v>
                </c:pt>
                <c:pt idx="10614">
                  <c:v>10615</c:v>
                </c:pt>
                <c:pt idx="10615">
                  <c:v>10616</c:v>
                </c:pt>
                <c:pt idx="10616">
                  <c:v>10617</c:v>
                </c:pt>
                <c:pt idx="10617">
                  <c:v>10618</c:v>
                </c:pt>
                <c:pt idx="10618">
                  <c:v>10619</c:v>
                </c:pt>
                <c:pt idx="10619">
                  <c:v>10620</c:v>
                </c:pt>
                <c:pt idx="10620">
                  <c:v>10621</c:v>
                </c:pt>
                <c:pt idx="10621">
                  <c:v>10622</c:v>
                </c:pt>
                <c:pt idx="10622">
                  <c:v>10623</c:v>
                </c:pt>
                <c:pt idx="10623">
                  <c:v>10624</c:v>
                </c:pt>
                <c:pt idx="10624">
                  <c:v>10625</c:v>
                </c:pt>
                <c:pt idx="10625">
                  <c:v>10626</c:v>
                </c:pt>
                <c:pt idx="10626">
                  <c:v>10627</c:v>
                </c:pt>
                <c:pt idx="10627">
                  <c:v>10628</c:v>
                </c:pt>
                <c:pt idx="10628">
                  <c:v>10629</c:v>
                </c:pt>
                <c:pt idx="10629">
                  <c:v>10630</c:v>
                </c:pt>
                <c:pt idx="10630">
                  <c:v>10631</c:v>
                </c:pt>
                <c:pt idx="10631">
                  <c:v>10632</c:v>
                </c:pt>
                <c:pt idx="10632">
                  <c:v>10633</c:v>
                </c:pt>
                <c:pt idx="10633">
                  <c:v>10634</c:v>
                </c:pt>
                <c:pt idx="10634">
                  <c:v>10635</c:v>
                </c:pt>
                <c:pt idx="10635">
                  <c:v>10636</c:v>
                </c:pt>
                <c:pt idx="10636">
                  <c:v>10637</c:v>
                </c:pt>
                <c:pt idx="10637">
                  <c:v>10638</c:v>
                </c:pt>
                <c:pt idx="10638">
                  <c:v>10639</c:v>
                </c:pt>
                <c:pt idx="10639">
                  <c:v>10640</c:v>
                </c:pt>
                <c:pt idx="10640">
                  <c:v>10641</c:v>
                </c:pt>
                <c:pt idx="10641">
                  <c:v>10642</c:v>
                </c:pt>
                <c:pt idx="10642">
                  <c:v>10643</c:v>
                </c:pt>
                <c:pt idx="10643">
                  <c:v>10644</c:v>
                </c:pt>
                <c:pt idx="10644">
                  <c:v>10645</c:v>
                </c:pt>
                <c:pt idx="10645">
                  <c:v>10646</c:v>
                </c:pt>
                <c:pt idx="10646">
                  <c:v>10647</c:v>
                </c:pt>
                <c:pt idx="10647">
                  <c:v>10648</c:v>
                </c:pt>
                <c:pt idx="10648">
                  <c:v>10649</c:v>
                </c:pt>
                <c:pt idx="10649">
                  <c:v>10650</c:v>
                </c:pt>
                <c:pt idx="10650">
                  <c:v>10651</c:v>
                </c:pt>
                <c:pt idx="10651">
                  <c:v>10652</c:v>
                </c:pt>
                <c:pt idx="10652">
                  <c:v>10653</c:v>
                </c:pt>
                <c:pt idx="10653">
                  <c:v>10654</c:v>
                </c:pt>
                <c:pt idx="10654">
                  <c:v>10655</c:v>
                </c:pt>
                <c:pt idx="10655">
                  <c:v>10656</c:v>
                </c:pt>
                <c:pt idx="10656">
                  <c:v>10657</c:v>
                </c:pt>
                <c:pt idx="10657">
                  <c:v>10658</c:v>
                </c:pt>
                <c:pt idx="10658">
                  <c:v>10659</c:v>
                </c:pt>
                <c:pt idx="10659">
                  <c:v>10660</c:v>
                </c:pt>
                <c:pt idx="10660">
                  <c:v>10661</c:v>
                </c:pt>
                <c:pt idx="10661">
                  <c:v>10662</c:v>
                </c:pt>
                <c:pt idx="10662">
                  <c:v>10663</c:v>
                </c:pt>
                <c:pt idx="10663">
                  <c:v>10664</c:v>
                </c:pt>
                <c:pt idx="10664">
                  <c:v>10665</c:v>
                </c:pt>
                <c:pt idx="10665">
                  <c:v>10666</c:v>
                </c:pt>
                <c:pt idx="10666">
                  <c:v>10667</c:v>
                </c:pt>
                <c:pt idx="10667">
                  <c:v>10668</c:v>
                </c:pt>
                <c:pt idx="10668">
                  <c:v>10669</c:v>
                </c:pt>
                <c:pt idx="10669">
                  <c:v>10670</c:v>
                </c:pt>
                <c:pt idx="10670">
                  <c:v>10671</c:v>
                </c:pt>
                <c:pt idx="10671">
                  <c:v>10672</c:v>
                </c:pt>
                <c:pt idx="10672">
                  <c:v>10673</c:v>
                </c:pt>
                <c:pt idx="10673">
                  <c:v>10674</c:v>
                </c:pt>
                <c:pt idx="10674">
                  <c:v>10675</c:v>
                </c:pt>
                <c:pt idx="10675">
                  <c:v>10676</c:v>
                </c:pt>
                <c:pt idx="10676">
                  <c:v>10677</c:v>
                </c:pt>
                <c:pt idx="10677">
                  <c:v>10678</c:v>
                </c:pt>
                <c:pt idx="10678">
                  <c:v>10679</c:v>
                </c:pt>
                <c:pt idx="10679">
                  <c:v>10680</c:v>
                </c:pt>
                <c:pt idx="10680">
                  <c:v>10681</c:v>
                </c:pt>
                <c:pt idx="10681">
                  <c:v>10682</c:v>
                </c:pt>
                <c:pt idx="10682">
                  <c:v>10683</c:v>
                </c:pt>
                <c:pt idx="10683">
                  <c:v>10684</c:v>
                </c:pt>
                <c:pt idx="10684">
                  <c:v>10685</c:v>
                </c:pt>
                <c:pt idx="10685">
                  <c:v>10686</c:v>
                </c:pt>
                <c:pt idx="10686">
                  <c:v>10687</c:v>
                </c:pt>
                <c:pt idx="10687">
                  <c:v>10688</c:v>
                </c:pt>
                <c:pt idx="10688">
                  <c:v>10689</c:v>
                </c:pt>
                <c:pt idx="10689">
                  <c:v>10690</c:v>
                </c:pt>
                <c:pt idx="10690">
                  <c:v>10691</c:v>
                </c:pt>
                <c:pt idx="10691">
                  <c:v>10692</c:v>
                </c:pt>
                <c:pt idx="10692">
                  <c:v>10693</c:v>
                </c:pt>
                <c:pt idx="10693">
                  <c:v>10694</c:v>
                </c:pt>
                <c:pt idx="10694">
                  <c:v>10695</c:v>
                </c:pt>
                <c:pt idx="10695">
                  <c:v>10696</c:v>
                </c:pt>
                <c:pt idx="10696">
                  <c:v>10697</c:v>
                </c:pt>
                <c:pt idx="10697">
                  <c:v>10698</c:v>
                </c:pt>
                <c:pt idx="10698">
                  <c:v>10699</c:v>
                </c:pt>
                <c:pt idx="10699">
                  <c:v>10700</c:v>
                </c:pt>
                <c:pt idx="10700">
                  <c:v>10701</c:v>
                </c:pt>
                <c:pt idx="10701">
                  <c:v>10702</c:v>
                </c:pt>
                <c:pt idx="10702">
                  <c:v>10703</c:v>
                </c:pt>
                <c:pt idx="10703">
                  <c:v>10704</c:v>
                </c:pt>
                <c:pt idx="10704">
                  <c:v>10705</c:v>
                </c:pt>
                <c:pt idx="10705">
                  <c:v>10706</c:v>
                </c:pt>
                <c:pt idx="10706">
                  <c:v>10707</c:v>
                </c:pt>
                <c:pt idx="10707">
                  <c:v>10708</c:v>
                </c:pt>
                <c:pt idx="10708">
                  <c:v>10709</c:v>
                </c:pt>
                <c:pt idx="10709">
                  <c:v>10710</c:v>
                </c:pt>
                <c:pt idx="10710">
                  <c:v>10711</c:v>
                </c:pt>
                <c:pt idx="10711">
                  <c:v>10712</c:v>
                </c:pt>
                <c:pt idx="10712">
                  <c:v>10713</c:v>
                </c:pt>
                <c:pt idx="10713">
                  <c:v>10714</c:v>
                </c:pt>
                <c:pt idx="10714">
                  <c:v>10715</c:v>
                </c:pt>
                <c:pt idx="10715">
                  <c:v>10716</c:v>
                </c:pt>
                <c:pt idx="10716">
                  <c:v>10717</c:v>
                </c:pt>
                <c:pt idx="10717">
                  <c:v>10718</c:v>
                </c:pt>
                <c:pt idx="10718">
                  <c:v>10719</c:v>
                </c:pt>
                <c:pt idx="10719">
                  <c:v>10720</c:v>
                </c:pt>
                <c:pt idx="10720">
                  <c:v>10721</c:v>
                </c:pt>
                <c:pt idx="10721">
                  <c:v>10722</c:v>
                </c:pt>
                <c:pt idx="10722">
                  <c:v>10723</c:v>
                </c:pt>
                <c:pt idx="10723">
                  <c:v>10724</c:v>
                </c:pt>
                <c:pt idx="10724">
                  <c:v>10725</c:v>
                </c:pt>
                <c:pt idx="10725">
                  <c:v>10726</c:v>
                </c:pt>
                <c:pt idx="10726">
                  <c:v>10727</c:v>
                </c:pt>
                <c:pt idx="10727">
                  <c:v>10728</c:v>
                </c:pt>
                <c:pt idx="10728">
                  <c:v>10729</c:v>
                </c:pt>
                <c:pt idx="10729">
                  <c:v>10730</c:v>
                </c:pt>
                <c:pt idx="10730">
                  <c:v>10731</c:v>
                </c:pt>
                <c:pt idx="10731">
                  <c:v>10732</c:v>
                </c:pt>
                <c:pt idx="10732">
                  <c:v>10733</c:v>
                </c:pt>
                <c:pt idx="10733">
                  <c:v>10734</c:v>
                </c:pt>
                <c:pt idx="10734">
                  <c:v>10735</c:v>
                </c:pt>
                <c:pt idx="10735">
                  <c:v>10736</c:v>
                </c:pt>
                <c:pt idx="10736">
                  <c:v>10737</c:v>
                </c:pt>
                <c:pt idx="10737">
                  <c:v>10738</c:v>
                </c:pt>
                <c:pt idx="10738">
                  <c:v>10739</c:v>
                </c:pt>
                <c:pt idx="10739">
                  <c:v>10740</c:v>
                </c:pt>
                <c:pt idx="10740">
                  <c:v>10741</c:v>
                </c:pt>
                <c:pt idx="10741">
                  <c:v>10742</c:v>
                </c:pt>
                <c:pt idx="10742">
                  <c:v>10743</c:v>
                </c:pt>
                <c:pt idx="10743">
                  <c:v>10744</c:v>
                </c:pt>
                <c:pt idx="10744">
                  <c:v>10745</c:v>
                </c:pt>
                <c:pt idx="10745">
                  <c:v>10746</c:v>
                </c:pt>
                <c:pt idx="10746">
                  <c:v>10747</c:v>
                </c:pt>
                <c:pt idx="10747">
                  <c:v>10748</c:v>
                </c:pt>
                <c:pt idx="10748">
                  <c:v>10749</c:v>
                </c:pt>
                <c:pt idx="10749">
                  <c:v>10750</c:v>
                </c:pt>
                <c:pt idx="10750">
                  <c:v>10751</c:v>
                </c:pt>
                <c:pt idx="10751">
                  <c:v>10752</c:v>
                </c:pt>
                <c:pt idx="10752">
                  <c:v>10753</c:v>
                </c:pt>
                <c:pt idx="10753">
                  <c:v>10754</c:v>
                </c:pt>
                <c:pt idx="10754">
                  <c:v>10755</c:v>
                </c:pt>
                <c:pt idx="10755">
                  <c:v>10756</c:v>
                </c:pt>
                <c:pt idx="10756">
                  <c:v>10757</c:v>
                </c:pt>
                <c:pt idx="10757">
                  <c:v>10758</c:v>
                </c:pt>
                <c:pt idx="10758">
                  <c:v>10759</c:v>
                </c:pt>
                <c:pt idx="10759">
                  <c:v>10760</c:v>
                </c:pt>
                <c:pt idx="10760">
                  <c:v>10761</c:v>
                </c:pt>
                <c:pt idx="10761">
                  <c:v>10762</c:v>
                </c:pt>
                <c:pt idx="10762">
                  <c:v>10763</c:v>
                </c:pt>
                <c:pt idx="10763">
                  <c:v>10764</c:v>
                </c:pt>
                <c:pt idx="10764">
                  <c:v>10765</c:v>
                </c:pt>
                <c:pt idx="10765">
                  <c:v>10766</c:v>
                </c:pt>
                <c:pt idx="10766">
                  <c:v>10767</c:v>
                </c:pt>
                <c:pt idx="10767">
                  <c:v>10768</c:v>
                </c:pt>
                <c:pt idx="10768">
                  <c:v>10769</c:v>
                </c:pt>
                <c:pt idx="10769">
                  <c:v>10770</c:v>
                </c:pt>
                <c:pt idx="10770">
                  <c:v>10771</c:v>
                </c:pt>
                <c:pt idx="10771">
                  <c:v>10772</c:v>
                </c:pt>
                <c:pt idx="10772">
                  <c:v>10773</c:v>
                </c:pt>
                <c:pt idx="10773">
                  <c:v>10774</c:v>
                </c:pt>
                <c:pt idx="10774">
                  <c:v>10775</c:v>
                </c:pt>
                <c:pt idx="10775">
                  <c:v>10776</c:v>
                </c:pt>
                <c:pt idx="10776">
                  <c:v>10777</c:v>
                </c:pt>
                <c:pt idx="10777">
                  <c:v>10778</c:v>
                </c:pt>
                <c:pt idx="10778">
                  <c:v>10779</c:v>
                </c:pt>
                <c:pt idx="10779">
                  <c:v>10780</c:v>
                </c:pt>
                <c:pt idx="10780">
                  <c:v>10781</c:v>
                </c:pt>
                <c:pt idx="10781">
                  <c:v>10782</c:v>
                </c:pt>
                <c:pt idx="10782">
                  <c:v>10783</c:v>
                </c:pt>
                <c:pt idx="10783">
                  <c:v>10784</c:v>
                </c:pt>
                <c:pt idx="10784">
                  <c:v>10785</c:v>
                </c:pt>
                <c:pt idx="10785">
                  <c:v>10786</c:v>
                </c:pt>
                <c:pt idx="10786">
                  <c:v>10787</c:v>
                </c:pt>
                <c:pt idx="10787">
                  <c:v>10788</c:v>
                </c:pt>
                <c:pt idx="10788">
                  <c:v>10789</c:v>
                </c:pt>
                <c:pt idx="10789">
                  <c:v>10790</c:v>
                </c:pt>
                <c:pt idx="10790">
                  <c:v>10791</c:v>
                </c:pt>
                <c:pt idx="10791">
                  <c:v>10792</c:v>
                </c:pt>
                <c:pt idx="10792">
                  <c:v>10793</c:v>
                </c:pt>
                <c:pt idx="10793">
                  <c:v>10794</c:v>
                </c:pt>
                <c:pt idx="10794">
                  <c:v>10795</c:v>
                </c:pt>
                <c:pt idx="10795">
                  <c:v>10796</c:v>
                </c:pt>
                <c:pt idx="10796">
                  <c:v>10797</c:v>
                </c:pt>
                <c:pt idx="10797">
                  <c:v>10798</c:v>
                </c:pt>
                <c:pt idx="10798">
                  <c:v>10799</c:v>
                </c:pt>
                <c:pt idx="10799">
                  <c:v>10800</c:v>
                </c:pt>
                <c:pt idx="10800">
                  <c:v>10801</c:v>
                </c:pt>
                <c:pt idx="10801">
                  <c:v>10802</c:v>
                </c:pt>
                <c:pt idx="10802">
                  <c:v>10803</c:v>
                </c:pt>
                <c:pt idx="10803">
                  <c:v>10804</c:v>
                </c:pt>
                <c:pt idx="10804">
                  <c:v>10805</c:v>
                </c:pt>
                <c:pt idx="10805">
                  <c:v>10806</c:v>
                </c:pt>
                <c:pt idx="10806">
                  <c:v>10807</c:v>
                </c:pt>
                <c:pt idx="10807">
                  <c:v>10808</c:v>
                </c:pt>
                <c:pt idx="10808">
                  <c:v>10809</c:v>
                </c:pt>
                <c:pt idx="10809">
                  <c:v>10810</c:v>
                </c:pt>
                <c:pt idx="10810">
                  <c:v>10811</c:v>
                </c:pt>
                <c:pt idx="10811">
                  <c:v>10812</c:v>
                </c:pt>
                <c:pt idx="10812">
                  <c:v>10813</c:v>
                </c:pt>
                <c:pt idx="10813">
                  <c:v>10814</c:v>
                </c:pt>
                <c:pt idx="10814">
                  <c:v>10815</c:v>
                </c:pt>
                <c:pt idx="10815">
                  <c:v>10816</c:v>
                </c:pt>
                <c:pt idx="10816">
                  <c:v>10817</c:v>
                </c:pt>
                <c:pt idx="10817">
                  <c:v>10818</c:v>
                </c:pt>
                <c:pt idx="10818">
                  <c:v>10819</c:v>
                </c:pt>
                <c:pt idx="10819">
                  <c:v>10820</c:v>
                </c:pt>
                <c:pt idx="10820">
                  <c:v>10821</c:v>
                </c:pt>
                <c:pt idx="10821">
                  <c:v>10822</c:v>
                </c:pt>
                <c:pt idx="10822">
                  <c:v>10823</c:v>
                </c:pt>
                <c:pt idx="10823">
                  <c:v>10824</c:v>
                </c:pt>
                <c:pt idx="10824">
                  <c:v>10825</c:v>
                </c:pt>
                <c:pt idx="10825">
                  <c:v>10826</c:v>
                </c:pt>
                <c:pt idx="10826">
                  <c:v>10827</c:v>
                </c:pt>
                <c:pt idx="10827">
                  <c:v>10828</c:v>
                </c:pt>
                <c:pt idx="10828">
                  <c:v>10829</c:v>
                </c:pt>
                <c:pt idx="10829">
                  <c:v>10830</c:v>
                </c:pt>
                <c:pt idx="10830">
                  <c:v>10831</c:v>
                </c:pt>
                <c:pt idx="10831">
                  <c:v>10832</c:v>
                </c:pt>
                <c:pt idx="10832">
                  <c:v>10833</c:v>
                </c:pt>
                <c:pt idx="10833">
                  <c:v>10834</c:v>
                </c:pt>
                <c:pt idx="10834">
                  <c:v>10835</c:v>
                </c:pt>
                <c:pt idx="10835">
                  <c:v>10836</c:v>
                </c:pt>
                <c:pt idx="10836">
                  <c:v>10837</c:v>
                </c:pt>
                <c:pt idx="10837">
                  <c:v>10838</c:v>
                </c:pt>
                <c:pt idx="10838">
                  <c:v>10839</c:v>
                </c:pt>
                <c:pt idx="10839">
                  <c:v>10840</c:v>
                </c:pt>
                <c:pt idx="10840">
                  <c:v>10841</c:v>
                </c:pt>
                <c:pt idx="10841">
                  <c:v>10842</c:v>
                </c:pt>
                <c:pt idx="10842">
                  <c:v>10843</c:v>
                </c:pt>
                <c:pt idx="10843">
                  <c:v>10844</c:v>
                </c:pt>
                <c:pt idx="10844">
                  <c:v>10845</c:v>
                </c:pt>
                <c:pt idx="10845">
                  <c:v>10846</c:v>
                </c:pt>
                <c:pt idx="10846">
                  <c:v>10847</c:v>
                </c:pt>
                <c:pt idx="10847">
                  <c:v>10848</c:v>
                </c:pt>
                <c:pt idx="10848">
                  <c:v>10849</c:v>
                </c:pt>
                <c:pt idx="10849">
                  <c:v>10850</c:v>
                </c:pt>
                <c:pt idx="10850">
                  <c:v>10851</c:v>
                </c:pt>
                <c:pt idx="10851">
                  <c:v>10852</c:v>
                </c:pt>
                <c:pt idx="10852">
                  <c:v>10853</c:v>
                </c:pt>
                <c:pt idx="10853">
                  <c:v>10854</c:v>
                </c:pt>
                <c:pt idx="10854">
                  <c:v>10855</c:v>
                </c:pt>
                <c:pt idx="10855">
                  <c:v>10856</c:v>
                </c:pt>
                <c:pt idx="10856">
                  <c:v>10857</c:v>
                </c:pt>
                <c:pt idx="10857">
                  <c:v>10858</c:v>
                </c:pt>
                <c:pt idx="10858">
                  <c:v>10859</c:v>
                </c:pt>
                <c:pt idx="10859">
                  <c:v>10860</c:v>
                </c:pt>
                <c:pt idx="10860">
                  <c:v>10861</c:v>
                </c:pt>
                <c:pt idx="10861">
                  <c:v>10862</c:v>
                </c:pt>
                <c:pt idx="10862">
                  <c:v>10863</c:v>
                </c:pt>
                <c:pt idx="10863">
                  <c:v>10864</c:v>
                </c:pt>
                <c:pt idx="10864">
                  <c:v>10865</c:v>
                </c:pt>
                <c:pt idx="10865">
                  <c:v>10866</c:v>
                </c:pt>
                <c:pt idx="10866">
                  <c:v>10867</c:v>
                </c:pt>
                <c:pt idx="10867">
                  <c:v>10868</c:v>
                </c:pt>
                <c:pt idx="10868">
                  <c:v>10869</c:v>
                </c:pt>
                <c:pt idx="10869">
                  <c:v>10870</c:v>
                </c:pt>
                <c:pt idx="10870">
                  <c:v>10871</c:v>
                </c:pt>
                <c:pt idx="10871">
                  <c:v>10872</c:v>
                </c:pt>
                <c:pt idx="10872">
                  <c:v>10873</c:v>
                </c:pt>
                <c:pt idx="10873">
                  <c:v>10874</c:v>
                </c:pt>
                <c:pt idx="10874">
                  <c:v>10875</c:v>
                </c:pt>
                <c:pt idx="10875">
                  <c:v>10876</c:v>
                </c:pt>
                <c:pt idx="10876">
                  <c:v>10877</c:v>
                </c:pt>
                <c:pt idx="10877">
                  <c:v>10878</c:v>
                </c:pt>
                <c:pt idx="10878">
                  <c:v>10879</c:v>
                </c:pt>
                <c:pt idx="10879">
                  <c:v>10880</c:v>
                </c:pt>
                <c:pt idx="10880">
                  <c:v>10881</c:v>
                </c:pt>
                <c:pt idx="10881">
                  <c:v>10882</c:v>
                </c:pt>
                <c:pt idx="10882">
                  <c:v>10883</c:v>
                </c:pt>
                <c:pt idx="10883">
                  <c:v>10884</c:v>
                </c:pt>
                <c:pt idx="10884">
                  <c:v>10885</c:v>
                </c:pt>
                <c:pt idx="10885">
                  <c:v>10886</c:v>
                </c:pt>
                <c:pt idx="10886">
                  <c:v>10887</c:v>
                </c:pt>
                <c:pt idx="10887">
                  <c:v>10888</c:v>
                </c:pt>
                <c:pt idx="10888">
                  <c:v>10889</c:v>
                </c:pt>
                <c:pt idx="10889">
                  <c:v>10890</c:v>
                </c:pt>
                <c:pt idx="10890">
                  <c:v>10891</c:v>
                </c:pt>
                <c:pt idx="10891">
                  <c:v>10892</c:v>
                </c:pt>
                <c:pt idx="10892">
                  <c:v>10893</c:v>
                </c:pt>
                <c:pt idx="10893">
                  <c:v>10894</c:v>
                </c:pt>
                <c:pt idx="10894">
                  <c:v>10895</c:v>
                </c:pt>
                <c:pt idx="10895">
                  <c:v>10896</c:v>
                </c:pt>
                <c:pt idx="10896">
                  <c:v>10897</c:v>
                </c:pt>
                <c:pt idx="10897">
                  <c:v>10898</c:v>
                </c:pt>
                <c:pt idx="10898">
                  <c:v>10899</c:v>
                </c:pt>
                <c:pt idx="10899">
                  <c:v>10900</c:v>
                </c:pt>
                <c:pt idx="10900">
                  <c:v>10901</c:v>
                </c:pt>
                <c:pt idx="10901">
                  <c:v>10902</c:v>
                </c:pt>
                <c:pt idx="10902">
                  <c:v>10903</c:v>
                </c:pt>
                <c:pt idx="10903">
                  <c:v>10904</c:v>
                </c:pt>
                <c:pt idx="10904">
                  <c:v>10905</c:v>
                </c:pt>
                <c:pt idx="10905">
                  <c:v>10906</c:v>
                </c:pt>
                <c:pt idx="10906">
                  <c:v>10907</c:v>
                </c:pt>
                <c:pt idx="10907">
                  <c:v>10908</c:v>
                </c:pt>
                <c:pt idx="10908">
                  <c:v>10909</c:v>
                </c:pt>
                <c:pt idx="10909">
                  <c:v>10910</c:v>
                </c:pt>
                <c:pt idx="10910">
                  <c:v>10911</c:v>
                </c:pt>
                <c:pt idx="10911">
                  <c:v>10912</c:v>
                </c:pt>
                <c:pt idx="10912">
                  <c:v>10913</c:v>
                </c:pt>
                <c:pt idx="10913">
                  <c:v>10914</c:v>
                </c:pt>
                <c:pt idx="10914">
                  <c:v>10915</c:v>
                </c:pt>
                <c:pt idx="10915">
                  <c:v>10916</c:v>
                </c:pt>
                <c:pt idx="10916">
                  <c:v>10917</c:v>
                </c:pt>
                <c:pt idx="10917">
                  <c:v>10918</c:v>
                </c:pt>
                <c:pt idx="10918">
                  <c:v>10919</c:v>
                </c:pt>
                <c:pt idx="10919">
                  <c:v>10920</c:v>
                </c:pt>
                <c:pt idx="10920">
                  <c:v>10921</c:v>
                </c:pt>
                <c:pt idx="10921">
                  <c:v>10922</c:v>
                </c:pt>
                <c:pt idx="10922">
                  <c:v>10923</c:v>
                </c:pt>
                <c:pt idx="10923">
                  <c:v>10924</c:v>
                </c:pt>
                <c:pt idx="10924">
                  <c:v>10925</c:v>
                </c:pt>
                <c:pt idx="10925">
                  <c:v>10926</c:v>
                </c:pt>
                <c:pt idx="10926">
                  <c:v>10927</c:v>
                </c:pt>
                <c:pt idx="10927">
                  <c:v>10928</c:v>
                </c:pt>
                <c:pt idx="10928">
                  <c:v>10929</c:v>
                </c:pt>
                <c:pt idx="10929">
                  <c:v>10930</c:v>
                </c:pt>
                <c:pt idx="10930">
                  <c:v>10931</c:v>
                </c:pt>
                <c:pt idx="10931">
                  <c:v>10932</c:v>
                </c:pt>
                <c:pt idx="10932">
                  <c:v>10933</c:v>
                </c:pt>
                <c:pt idx="10933">
                  <c:v>10934</c:v>
                </c:pt>
                <c:pt idx="10934">
                  <c:v>10935</c:v>
                </c:pt>
                <c:pt idx="10935">
                  <c:v>10936</c:v>
                </c:pt>
                <c:pt idx="10936">
                  <c:v>10937</c:v>
                </c:pt>
                <c:pt idx="10937">
                  <c:v>10938</c:v>
                </c:pt>
                <c:pt idx="10938">
                  <c:v>10939</c:v>
                </c:pt>
                <c:pt idx="10939">
                  <c:v>10940</c:v>
                </c:pt>
                <c:pt idx="10940">
                  <c:v>10941</c:v>
                </c:pt>
                <c:pt idx="10941">
                  <c:v>10942</c:v>
                </c:pt>
                <c:pt idx="10942">
                  <c:v>10943</c:v>
                </c:pt>
                <c:pt idx="10943">
                  <c:v>10944</c:v>
                </c:pt>
                <c:pt idx="10944">
                  <c:v>10945</c:v>
                </c:pt>
                <c:pt idx="10945">
                  <c:v>10946</c:v>
                </c:pt>
                <c:pt idx="10946">
                  <c:v>10947</c:v>
                </c:pt>
                <c:pt idx="10947">
                  <c:v>10948</c:v>
                </c:pt>
                <c:pt idx="10948">
                  <c:v>10949</c:v>
                </c:pt>
                <c:pt idx="10949">
                  <c:v>10950</c:v>
                </c:pt>
                <c:pt idx="10950">
                  <c:v>10951</c:v>
                </c:pt>
                <c:pt idx="10951">
                  <c:v>10952</c:v>
                </c:pt>
                <c:pt idx="10952">
                  <c:v>10953</c:v>
                </c:pt>
                <c:pt idx="10953">
                  <c:v>10954</c:v>
                </c:pt>
                <c:pt idx="10954">
                  <c:v>10955</c:v>
                </c:pt>
                <c:pt idx="10955">
                  <c:v>10956</c:v>
                </c:pt>
                <c:pt idx="10956">
                  <c:v>10957</c:v>
                </c:pt>
                <c:pt idx="10957">
                  <c:v>10958</c:v>
                </c:pt>
                <c:pt idx="10958">
                  <c:v>10959</c:v>
                </c:pt>
                <c:pt idx="10959">
                  <c:v>10960</c:v>
                </c:pt>
                <c:pt idx="10960">
                  <c:v>10961</c:v>
                </c:pt>
                <c:pt idx="10961">
                  <c:v>10962</c:v>
                </c:pt>
                <c:pt idx="10962">
                  <c:v>10963</c:v>
                </c:pt>
                <c:pt idx="10963">
                  <c:v>10964</c:v>
                </c:pt>
                <c:pt idx="10964">
                  <c:v>10965</c:v>
                </c:pt>
                <c:pt idx="10965">
                  <c:v>10966</c:v>
                </c:pt>
                <c:pt idx="10966">
                  <c:v>10967</c:v>
                </c:pt>
                <c:pt idx="10967">
                  <c:v>10968</c:v>
                </c:pt>
                <c:pt idx="10968">
                  <c:v>10969</c:v>
                </c:pt>
                <c:pt idx="10969">
                  <c:v>10970</c:v>
                </c:pt>
                <c:pt idx="10970">
                  <c:v>10971</c:v>
                </c:pt>
                <c:pt idx="10971">
                  <c:v>10972</c:v>
                </c:pt>
                <c:pt idx="10972">
                  <c:v>10973</c:v>
                </c:pt>
                <c:pt idx="10973">
                  <c:v>10974</c:v>
                </c:pt>
                <c:pt idx="10974">
                  <c:v>10975</c:v>
                </c:pt>
                <c:pt idx="10975">
                  <c:v>10976</c:v>
                </c:pt>
                <c:pt idx="10976">
                  <c:v>10977</c:v>
                </c:pt>
                <c:pt idx="10977">
                  <c:v>10978</c:v>
                </c:pt>
                <c:pt idx="10978">
                  <c:v>10979</c:v>
                </c:pt>
                <c:pt idx="10979">
                  <c:v>10980</c:v>
                </c:pt>
                <c:pt idx="10980">
                  <c:v>10981</c:v>
                </c:pt>
                <c:pt idx="10981">
                  <c:v>10982</c:v>
                </c:pt>
                <c:pt idx="10982">
                  <c:v>10983</c:v>
                </c:pt>
                <c:pt idx="10983">
                  <c:v>10984</c:v>
                </c:pt>
                <c:pt idx="10984">
                  <c:v>10985</c:v>
                </c:pt>
                <c:pt idx="10985">
                  <c:v>10986</c:v>
                </c:pt>
                <c:pt idx="10986">
                  <c:v>10987</c:v>
                </c:pt>
                <c:pt idx="10987">
                  <c:v>10988</c:v>
                </c:pt>
                <c:pt idx="10988">
                  <c:v>10989</c:v>
                </c:pt>
                <c:pt idx="10989">
                  <c:v>10990</c:v>
                </c:pt>
                <c:pt idx="10990">
                  <c:v>10991</c:v>
                </c:pt>
                <c:pt idx="10991">
                  <c:v>10992</c:v>
                </c:pt>
                <c:pt idx="10992">
                  <c:v>10993</c:v>
                </c:pt>
                <c:pt idx="10993">
                  <c:v>10994</c:v>
                </c:pt>
                <c:pt idx="10994">
                  <c:v>10995</c:v>
                </c:pt>
                <c:pt idx="10995">
                  <c:v>10996</c:v>
                </c:pt>
                <c:pt idx="10996">
                  <c:v>10997</c:v>
                </c:pt>
                <c:pt idx="10997">
                  <c:v>10998</c:v>
                </c:pt>
                <c:pt idx="10998">
                  <c:v>10999</c:v>
                </c:pt>
                <c:pt idx="10999">
                  <c:v>11000</c:v>
                </c:pt>
                <c:pt idx="11000">
                  <c:v>11001</c:v>
                </c:pt>
                <c:pt idx="11001">
                  <c:v>11002</c:v>
                </c:pt>
                <c:pt idx="11002">
                  <c:v>11003</c:v>
                </c:pt>
                <c:pt idx="11003">
                  <c:v>11004</c:v>
                </c:pt>
                <c:pt idx="11004">
                  <c:v>11005</c:v>
                </c:pt>
                <c:pt idx="11005">
                  <c:v>11006</c:v>
                </c:pt>
                <c:pt idx="11006">
                  <c:v>11007</c:v>
                </c:pt>
                <c:pt idx="11007">
                  <c:v>11008</c:v>
                </c:pt>
                <c:pt idx="11008">
                  <c:v>11009</c:v>
                </c:pt>
                <c:pt idx="11009">
                  <c:v>11010</c:v>
                </c:pt>
                <c:pt idx="11010">
                  <c:v>11011</c:v>
                </c:pt>
                <c:pt idx="11011">
                  <c:v>11012</c:v>
                </c:pt>
                <c:pt idx="11012">
                  <c:v>11013</c:v>
                </c:pt>
                <c:pt idx="11013">
                  <c:v>11014</c:v>
                </c:pt>
                <c:pt idx="11014">
                  <c:v>11015</c:v>
                </c:pt>
                <c:pt idx="11015">
                  <c:v>11016</c:v>
                </c:pt>
                <c:pt idx="11016">
                  <c:v>11017</c:v>
                </c:pt>
                <c:pt idx="11017">
                  <c:v>11018</c:v>
                </c:pt>
                <c:pt idx="11018">
                  <c:v>11019</c:v>
                </c:pt>
                <c:pt idx="11019">
                  <c:v>11020</c:v>
                </c:pt>
                <c:pt idx="11020">
                  <c:v>11021</c:v>
                </c:pt>
                <c:pt idx="11021">
                  <c:v>11022</c:v>
                </c:pt>
                <c:pt idx="11022">
                  <c:v>11023</c:v>
                </c:pt>
                <c:pt idx="11023">
                  <c:v>11024</c:v>
                </c:pt>
                <c:pt idx="11024">
                  <c:v>11025</c:v>
                </c:pt>
                <c:pt idx="11025">
                  <c:v>11026</c:v>
                </c:pt>
                <c:pt idx="11026">
                  <c:v>11027</c:v>
                </c:pt>
                <c:pt idx="11027">
                  <c:v>11028</c:v>
                </c:pt>
                <c:pt idx="11028">
                  <c:v>11029</c:v>
                </c:pt>
                <c:pt idx="11029">
                  <c:v>11030</c:v>
                </c:pt>
                <c:pt idx="11030">
                  <c:v>11031</c:v>
                </c:pt>
                <c:pt idx="11031">
                  <c:v>11032</c:v>
                </c:pt>
                <c:pt idx="11032">
                  <c:v>11033</c:v>
                </c:pt>
                <c:pt idx="11033">
                  <c:v>11034</c:v>
                </c:pt>
                <c:pt idx="11034">
                  <c:v>11035</c:v>
                </c:pt>
                <c:pt idx="11035">
                  <c:v>11036</c:v>
                </c:pt>
                <c:pt idx="11036">
                  <c:v>11037</c:v>
                </c:pt>
                <c:pt idx="11037">
                  <c:v>11038</c:v>
                </c:pt>
                <c:pt idx="11038">
                  <c:v>11039</c:v>
                </c:pt>
                <c:pt idx="11039">
                  <c:v>11040</c:v>
                </c:pt>
                <c:pt idx="11040">
                  <c:v>11041</c:v>
                </c:pt>
                <c:pt idx="11041">
                  <c:v>11042</c:v>
                </c:pt>
                <c:pt idx="11042">
                  <c:v>11043</c:v>
                </c:pt>
                <c:pt idx="11043">
                  <c:v>11044</c:v>
                </c:pt>
                <c:pt idx="11044">
                  <c:v>11045</c:v>
                </c:pt>
                <c:pt idx="11045">
                  <c:v>11046</c:v>
                </c:pt>
                <c:pt idx="11046">
                  <c:v>11047</c:v>
                </c:pt>
                <c:pt idx="11047">
                  <c:v>11048</c:v>
                </c:pt>
                <c:pt idx="11048">
                  <c:v>11049</c:v>
                </c:pt>
                <c:pt idx="11049">
                  <c:v>11050</c:v>
                </c:pt>
                <c:pt idx="11050">
                  <c:v>11051</c:v>
                </c:pt>
                <c:pt idx="11051">
                  <c:v>11052</c:v>
                </c:pt>
                <c:pt idx="11052">
                  <c:v>11053</c:v>
                </c:pt>
                <c:pt idx="11053">
                  <c:v>11054</c:v>
                </c:pt>
                <c:pt idx="11054">
                  <c:v>11055</c:v>
                </c:pt>
                <c:pt idx="11055">
                  <c:v>11056</c:v>
                </c:pt>
                <c:pt idx="11056">
                  <c:v>11057</c:v>
                </c:pt>
                <c:pt idx="11057">
                  <c:v>11058</c:v>
                </c:pt>
                <c:pt idx="11058">
                  <c:v>11059</c:v>
                </c:pt>
                <c:pt idx="11059">
                  <c:v>11060</c:v>
                </c:pt>
                <c:pt idx="11060">
                  <c:v>11061</c:v>
                </c:pt>
                <c:pt idx="11061">
                  <c:v>11062</c:v>
                </c:pt>
                <c:pt idx="11062">
                  <c:v>11063</c:v>
                </c:pt>
                <c:pt idx="11063">
                  <c:v>11064</c:v>
                </c:pt>
                <c:pt idx="11064">
                  <c:v>11065</c:v>
                </c:pt>
                <c:pt idx="11065">
                  <c:v>11066</c:v>
                </c:pt>
                <c:pt idx="11066">
                  <c:v>11067</c:v>
                </c:pt>
                <c:pt idx="11067">
                  <c:v>11068</c:v>
                </c:pt>
                <c:pt idx="11068">
                  <c:v>11069</c:v>
                </c:pt>
                <c:pt idx="11069">
                  <c:v>11070</c:v>
                </c:pt>
                <c:pt idx="11070">
                  <c:v>11071</c:v>
                </c:pt>
                <c:pt idx="11071">
                  <c:v>11072</c:v>
                </c:pt>
                <c:pt idx="11072">
                  <c:v>11073</c:v>
                </c:pt>
                <c:pt idx="11073">
                  <c:v>11074</c:v>
                </c:pt>
                <c:pt idx="11074">
                  <c:v>11075</c:v>
                </c:pt>
                <c:pt idx="11075">
                  <c:v>11076</c:v>
                </c:pt>
                <c:pt idx="11076">
                  <c:v>11077</c:v>
                </c:pt>
                <c:pt idx="11077">
                  <c:v>11078</c:v>
                </c:pt>
                <c:pt idx="11078">
                  <c:v>11079</c:v>
                </c:pt>
                <c:pt idx="11079">
                  <c:v>11080</c:v>
                </c:pt>
                <c:pt idx="11080">
                  <c:v>11081</c:v>
                </c:pt>
                <c:pt idx="11081">
                  <c:v>11082</c:v>
                </c:pt>
                <c:pt idx="11082">
                  <c:v>11083</c:v>
                </c:pt>
                <c:pt idx="11083">
                  <c:v>11084</c:v>
                </c:pt>
                <c:pt idx="11084">
                  <c:v>11085</c:v>
                </c:pt>
                <c:pt idx="11085">
                  <c:v>11086</c:v>
                </c:pt>
                <c:pt idx="11086">
                  <c:v>11087</c:v>
                </c:pt>
                <c:pt idx="11087">
                  <c:v>11088</c:v>
                </c:pt>
                <c:pt idx="11088">
                  <c:v>11089</c:v>
                </c:pt>
                <c:pt idx="11089">
                  <c:v>11090</c:v>
                </c:pt>
                <c:pt idx="11090">
                  <c:v>11091</c:v>
                </c:pt>
                <c:pt idx="11091">
                  <c:v>11092</c:v>
                </c:pt>
                <c:pt idx="11092">
                  <c:v>11093</c:v>
                </c:pt>
                <c:pt idx="11093">
                  <c:v>11094</c:v>
                </c:pt>
                <c:pt idx="11094">
                  <c:v>11095</c:v>
                </c:pt>
                <c:pt idx="11095">
                  <c:v>11096</c:v>
                </c:pt>
                <c:pt idx="11096">
                  <c:v>11097</c:v>
                </c:pt>
                <c:pt idx="11097">
                  <c:v>11098</c:v>
                </c:pt>
                <c:pt idx="11098">
                  <c:v>11099</c:v>
                </c:pt>
                <c:pt idx="11099">
                  <c:v>11100</c:v>
                </c:pt>
                <c:pt idx="11100">
                  <c:v>11101</c:v>
                </c:pt>
                <c:pt idx="11101">
                  <c:v>11102</c:v>
                </c:pt>
                <c:pt idx="11102">
                  <c:v>11103</c:v>
                </c:pt>
                <c:pt idx="11103">
                  <c:v>11104</c:v>
                </c:pt>
                <c:pt idx="11104">
                  <c:v>11105</c:v>
                </c:pt>
                <c:pt idx="11105">
                  <c:v>11106</c:v>
                </c:pt>
                <c:pt idx="11106">
                  <c:v>11107</c:v>
                </c:pt>
                <c:pt idx="11107">
                  <c:v>11108</c:v>
                </c:pt>
                <c:pt idx="11108">
                  <c:v>11109</c:v>
                </c:pt>
                <c:pt idx="11109">
                  <c:v>11110</c:v>
                </c:pt>
                <c:pt idx="11110">
                  <c:v>11111</c:v>
                </c:pt>
                <c:pt idx="11111">
                  <c:v>11112</c:v>
                </c:pt>
                <c:pt idx="11112">
                  <c:v>11113</c:v>
                </c:pt>
                <c:pt idx="11113">
                  <c:v>11114</c:v>
                </c:pt>
                <c:pt idx="11114">
                  <c:v>11115</c:v>
                </c:pt>
                <c:pt idx="11115">
                  <c:v>11116</c:v>
                </c:pt>
                <c:pt idx="11116">
                  <c:v>11117</c:v>
                </c:pt>
                <c:pt idx="11117">
                  <c:v>11118</c:v>
                </c:pt>
                <c:pt idx="11118">
                  <c:v>11119</c:v>
                </c:pt>
                <c:pt idx="11119">
                  <c:v>11120</c:v>
                </c:pt>
                <c:pt idx="11120">
                  <c:v>11121</c:v>
                </c:pt>
                <c:pt idx="11121">
                  <c:v>11122</c:v>
                </c:pt>
                <c:pt idx="11122">
                  <c:v>11123</c:v>
                </c:pt>
                <c:pt idx="11123">
                  <c:v>11124</c:v>
                </c:pt>
                <c:pt idx="11124">
                  <c:v>11125</c:v>
                </c:pt>
                <c:pt idx="11125">
                  <c:v>11126</c:v>
                </c:pt>
                <c:pt idx="11126">
                  <c:v>11127</c:v>
                </c:pt>
                <c:pt idx="11127">
                  <c:v>11128</c:v>
                </c:pt>
                <c:pt idx="11128">
                  <c:v>11129</c:v>
                </c:pt>
                <c:pt idx="11129">
                  <c:v>11130</c:v>
                </c:pt>
                <c:pt idx="11130">
                  <c:v>11131</c:v>
                </c:pt>
                <c:pt idx="11131">
                  <c:v>11132</c:v>
                </c:pt>
                <c:pt idx="11132">
                  <c:v>11133</c:v>
                </c:pt>
                <c:pt idx="11133">
                  <c:v>11134</c:v>
                </c:pt>
                <c:pt idx="11134">
                  <c:v>11135</c:v>
                </c:pt>
                <c:pt idx="11135">
                  <c:v>11136</c:v>
                </c:pt>
                <c:pt idx="11136">
                  <c:v>11137</c:v>
                </c:pt>
                <c:pt idx="11137">
                  <c:v>11138</c:v>
                </c:pt>
                <c:pt idx="11138">
                  <c:v>11139</c:v>
                </c:pt>
                <c:pt idx="11139">
                  <c:v>11140</c:v>
                </c:pt>
                <c:pt idx="11140">
                  <c:v>11141</c:v>
                </c:pt>
                <c:pt idx="11141">
                  <c:v>11142</c:v>
                </c:pt>
                <c:pt idx="11142">
                  <c:v>11143</c:v>
                </c:pt>
                <c:pt idx="11143">
                  <c:v>11144</c:v>
                </c:pt>
                <c:pt idx="11144">
                  <c:v>11145</c:v>
                </c:pt>
                <c:pt idx="11145">
                  <c:v>11146</c:v>
                </c:pt>
                <c:pt idx="11146">
                  <c:v>11147</c:v>
                </c:pt>
                <c:pt idx="11147">
                  <c:v>11148</c:v>
                </c:pt>
                <c:pt idx="11148">
                  <c:v>11149</c:v>
                </c:pt>
                <c:pt idx="11149">
                  <c:v>11150</c:v>
                </c:pt>
                <c:pt idx="11150">
                  <c:v>11151</c:v>
                </c:pt>
                <c:pt idx="11151">
                  <c:v>11152</c:v>
                </c:pt>
                <c:pt idx="11152">
                  <c:v>11153</c:v>
                </c:pt>
                <c:pt idx="11153">
                  <c:v>11154</c:v>
                </c:pt>
                <c:pt idx="11154">
                  <c:v>11155</c:v>
                </c:pt>
                <c:pt idx="11155">
                  <c:v>11156</c:v>
                </c:pt>
                <c:pt idx="11156">
                  <c:v>11157</c:v>
                </c:pt>
                <c:pt idx="11157">
                  <c:v>11158</c:v>
                </c:pt>
                <c:pt idx="11158">
                  <c:v>11159</c:v>
                </c:pt>
                <c:pt idx="11159">
                  <c:v>11160</c:v>
                </c:pt>
                <c:pt idx="11160">
                  <c:v>11161</c:v>
                </c:pt>
                <c:pt idx="11161">
                  <c:v>11162</c:v>
                </c:pt>
                <c:pt idx="11162">
                  <c:v>11163</c:v>
                </c:pt>
                <c:pt idx="11163">
                  <c:v>11164</c:v>
                </c:pt>
                <c:pt idx="11164">
                  <c:v>11165</c:v>
                </c:pt>
                <c:pt idx="11165">
                  <c:v>11166</c:v>
                </c:pt>
                <c:pt idx="11166">
                  <c:v>11167</c:v>
                </c:pt>
                <c:pt idx="11167">
                  <c:v>11168</c:v>
                </c:pt>
                <c:pt idx="11168">
                  <c:v>11169</c:v>
                </c:pt>
                <c:pt idx="11169">
                  <c:v>11170</c:v>
                </c:pt>
                <c:pt idx="11170">
                  <c:v>11171</c:v>
                </c:pt>
                <c:pt idx="11171">
                  <c:v>11172</c:v>
                </c:pt>
                <c:pt idx="11172">
                  <c:v>11173</c:v>
                </c:pt>
                <c:pt idx="11173">
                  <c:v>11174</c:v>
                </c:pt>
                <c:pt idx="11174">
                  <c:v>11175</c:v>
                </c:pt>
                <c:pt idx="11175">
                  <c:v>11176</c:v>
                </c:pt>
                <c:pt idx="11176">
                  <c:v>11177</c:v>
                </c:pt>
                <c:pt idx="11177">
                  <c:v>11178</c:v>
                </c:pt>
                <c:pt idx="11178">
                  <c:v>11179</c:v>
                </c:pt>
                <c:pt idx="11179">
                  <c:v>11180</c:v>
                </c:pt>
                <c:pt idx="11180">
                  <c:v>11181</c:v>
                </c:pt>
                <c:pt idx="11181">
                  <c:v>11182</c:v>
                </c:pt>
                <c:pt idx="11182">
                  <c:v>11183</c:v>
                </c:pt>
                <c:pt idx="11183">
                  <c:v>11184</c:v>
                </c:pt>
                <c:pt idx="11184">
                  <c:v>11185</c:v>
                </c:pt>
                <c:pt idx="11185">
                  <c:v>11186</c:v>
                </c:pt>
                <c:pt idx="11186">
                  <c:v>11187</c:v>
                </c:pt>
                <c:pt idx="11187">
                  <c:v>11188</c:v>
                </c:pt>
                <c:pt idx="11188">
                  <c:v>11189</c:v>
                </c:pt>
                <c:pt idx="11189">
                  <c:v>11190</c:v>
                </c:pt>
                <c:pt idx="11190">
                  <c:v>11191</c:v>
                </c:pt>
                <c:pt idx="11191">
                  <c:v>11192</c:v>
                </c:pt>
                <c:pt idx="11192">
                  <c:v>11193</c:v>
                </c:pt>
                <c:pt idx="11193">
                  <c:v>11194</c:v>
                </c:pt>
                <c:pt idx="11194">
                  <c:v>11195</c:v>
                </c:pt>
                <c:pt idx="11195">
                  <c:v>11196</c:v>
                </c:pt>
                <c:pt idx="11196">
                  <c:v>11197</c:v>
                </c:pt>
                <c:pt idx="11197">
                  <c:v>11198</c:v>
                </c:pt>
                <c:pt idx="11198">
                  <c:v>11199</c:v>
                </c:pt>
                <c:pt idx="11199">
                  <c:v>11200</c:v>
                </c:pt>
                <c:pt idx="11200">
                  <c:v>11201</c:v>
                </c:pt>
                <c:pt idx="11201">
                  <c:v>11202</c:v>
                </c:pt>
                <c:pt idx="11202">
                  <c:v>11203</c:v>
                </c:pt>
                <c:pt idx="11203">
                  <c:v>11204</c:v>
                </c:pt>
                <c:pt idx="11204">
                  <c:v>11205</c:v>
                </c:pt>
                <c:pt idx="11205">
                  <c:v>11206</c:v>
                </c:pt>
                <c:pt idx="11206">
                  <c:v>11207</c:v>
                </c:pt>
                <c:pt idx="11207">
                  <c:v>11208</c:v>
                </c:pt>
                <c:pt idx="11208">
                  <c:v>11209</c:v>
                </c:pt>
                <c:pt idx="11209">
                  <c:v>11210</c:v>
                </c:pt>
                <c:pt idx="11210">
                  <c:v>11211</c:v>
                </c:pt>
                <c:pt idx="11211">
                  <c:v>11212</c:v>
                </c:pt>
                <c:pt idx="11212">
                  <c:v>11213</c:v>
                </c:pt>
                <c:pt idx="11213">
                  <c:v>11214</c:v>
                </c:pt>
                <c:pt idx="11214">
                  <c:v>11215</c:v>
                </c:pt>
                <c:pt idx="11215">
                  <c:v>11216</c:v>
                </c:pt>
                <c:pt idx="11216">
                  <c:v>11217</c:v>
                </c:pt>
                <c:pt idx="11217">
                  <c:v>11218</c:v>
                </c:pt>
                <c:pt idx="11218">
                  <c:v>11219</c:v>
                </c:pt>
                <c:pt idx="11219">
                  <c:v>11220</c:v>
                </c:pt>
                <c:pt idx="11220">
                  <c:v>11221</c:v>
                </c:pt>
                <c:pt idx="11221">
                  <c:v>11222</c:v>
                </c:pt>
                <c:pt idx="11222">
                  <c:v>11223</c:v>
                </c:pt>
                <c:pt idx="11223">
                  <c:v>11224</c:v>
                </c:pt>
                <c:pt idx="11224">
                  <c:v>11225</c:v>
                </c:pt>
                <c:pt idx="11225">
                  <c:v>11226</c:v>
                </c:pt>
                <c:pt idx="11226">
                  <c:v>11227</c:v>
                </c:pt>
                <c:pt idx="11227">
                  <c:v>11228</c:v>
                </c:pt>
                <c:pt idx="11228">
                  <c:v>11229</c:v>
                </c:pt>
                <c:pt idx="11229">
                  <c:v>11230</c:v>
                </c:pt>
                <c:pt idx="11230">
                  <c:v>11231</c:v>
                </c:pt>
                <c:pt idx="11231">
                  <c:v>11232</c:v>
                </c:pt>
                <c:pt idx="11232">
                  <c:v>11233</c:v>
                </c:pt>
                <c:pt idx="11233">
                  <c:v>11234</c:v>
                </c:pt>
                <c:pt idx="11234">
                  <c:v>11235</c:v>
                </c:pt>
                <c:pt idx="11235">
                  <c:v>11236</c:v>
                </c:pt>
                <c:pt idx="11236">
                  <c:v>11237</c:v>
                </c:pt>
                <c:pt idx="11237">
                  <c:v>11238</c:v>
                </c:pt>
                <c:pt idx="11238">
                  <c:v>11239</c:v>
                </c:pt>
                <c:pt idx="11239">
                  <c:v>11240</c:v>
                </c:pt>
                <c:pt idx="11240">
                  <c:v>11241</c:v>
                </c:pt>
                <c:pt idx="11241">
                  <c:v>11242</c:v>
                </c:pt>
                <c:pt idx="11242">
                  <c:v>11243</c:v>
                </c:pt>
                <c:pt idx="11243">
                  <c:v>11244</c:v>
                </c:pt>
                <c:pt idx="11244">
                  <c:v>11245</c:v>
                </c:pt>
                <c:pt idx="11245">
                  <c:v>11246</c:v>
                </c:pt>
                <c:pt idx="11246">
                  <c:v>11247</c:v>
                </c:pt>
                <c:pt idx="11247">
                  <c:v>11248</c:v>
                </c:pt>
                <c:pt idx="11248">
                  <c:v>11249</c:v>
                </c:pt>
                <c:pt idx="11249">
                  <c:v>11250</c:v>
                </c:pt>
                <c:pt idx="11250">
                  <c:v>11251</c:v>
                </c:pt>
                <c:pt idx="11251">
                  <c:v>11252</c:v>
                </c:pt>
                <c:pt idx="11252">
                  <c:v>11253</c:v>
                </c:pt>
                <c:pt idx="11253">
                  <c:v>11254</c:v>
                </c:pt>
                <c:pt idx="11254">
                  <c:v>11255</c:v>
                </c:pt>
                <c:pt idx="11255">
                  <c:v>11256</c:v>
                </c:pt>
                <c:pt idx="11256">
                  <c:v>11257</c:v>
                </c:pt>
                <c:pt idx="11257">
                  <c:v>11258</c:v>
                </c:pt>
                <c:pt idx="11258">
                  <c:v>11259</c:v>
                </c:pt>
                <c:pt idx="11259">
                  <c:v>11260</c:v>
                </c:pt>
                <c:pt idx="11260">
                  <c:v>11261</c:v>
                </c:pt>
                <c:pt idx="11261">
                  <c:v>11262</c:v>
                </c:pt>
                <c:pt idx="11262">
                  <c:v>11263</c:v>
                </c:pt>
                <c:pt idx="11263">
                  <c:v>11264</c:v>
                </c:pt>
                <c:pt idx="11264">
                  <c:v>11265</c:v>
                </c:pt>
                <c:pt idx="11265">
                  <c:v>11266</c:v>
                </c:pt>
                <c:pt idx="11266">
                  <c:v>11267</c:v>
                </c:pt>
                <c:pt idx="11267">
                  <c:v>11268</c:v>
                </c:pt>
                <c:pt idx="11268">
                  <c:v>11269</c:v>
                </c:pt>
                <c:pt idx="11269">
                  <c:v>11270</c:v>
                </c:pt>
                <c:pt idx="11270">
                  <c:v>11271</c:v>
                </c:pt>
                <c:pt idx="11271">
                  <c:v>11272</c:v>
                </c:pt>
                <c:pt idx="11272">
                  <c:v>11273</c:v>
                </c:pt>
                <c:pt idx="11273">
                  <c:v>11274</c:v>
                </c:pt>
                <c:pt idx="11274">
                  <c:v>11275</c:v>
                </c:pt>
                <c:pt idx="11275">
                  <c:v>11276</c:v>
                </c:pt>
                <c:pt idx="11276">
                  <c:v>11277</c:v>
                </c:pt>
                <c:pt idx="11277">
                  <c:v>11278</c:v>
                </c:pt>
                <c:pt idx="11278">
                  <c:v>11279</c:v>
                </c:pt>
                <c:pt idx="11279">
                  <c:v>11280</c:v>
                </c:pt>
                <c:pt idx="11280">
                  <c:v>11281</c:v>
                </c:pt>
                <c:pt idx="11281">
                  <c:v>11282</c:v>
                </c:pt>
                <c:pt idx="11282">
                  <c:v>11283</c:v>
                </c:pt>
                <c:pt idx="11283">
                  <c:v>11284</c:v>
                </c:pt>
                <c:pt idx="11284">
                  <c:v>11285</c:v>
                </c:pt>
                <c:pt idx="11285">
                  <c:v>11286</c:v>
                </c:pt>
                <c:pt idx="11286">
                  <c:v>11287</c:v>
                </c:pt>
                <c:pt idx="11287">
                  <c:v>11288</c:v>
                </c:pt>
                <c:pt idx="11288">
                  <c:v>11289</c:v>
                </c:pt>
                <c:pt idx="11289">
                  <c:v>11290</c:v>
                </c:pt>
                <c:pt idx="11290">
                  <c:v>11291</c:v>
                </c:pt>
                <c:pt idx="11291">
                  <c:v>11292</c:v>
                </c:pt>
                <c:pt idx="11292">
                  <c:v>11293</c:v>
                </c:pt>
                <c:pt idx="11293">
                  <c:v>11294</c:v>
                </c:pt>
                <c:pt idx="11294">
                  <c:v>11295</c:v>
                </c:pt>
                <c:pt idx="11295">
                  <c:v>11296</c:v>
                </c:pt>
                <c:pt idx="11296">
                  <c:v>11297</c:v>
                </c:pt>
                <c:pt idx="11297">
                  <c:v>11298</c:v>
                </c:pt>
                <c:pt idx="11298">
                  <c:v>11299</c:v>
                </c:pt>
                <c:pt idx="11299">
                  <c:v>11300</c:v>
                </c:pt>
                <c:pt idx="11300">
                  <c:v>11301</c:v>
                </c:pt>
                <c:pt idx="11301">
                  <c:v>11302</c:v>
                </c:pt>
                <c:pt idx="11302">
                  <c:v>11303</c:v>
                </c:pt>
                <c:pt idx="11303">
                  <c:v>11304</c:v>
                </c:pt>
                <c:pt idx="11304">
                  <c:v>11305</c:v>
                </c:pt>
                <c:pt idx="11305">
                  <c:v>11306</c:v>
                </c:pt>
                <c:pt idx="11306">
                  <c:v>11307</c:v>
                </c:pt>
                <c:pt idx="11307">
                  <c:v>11308</c:v>
                </c:pt>
                <c:pt idx="11308">
                  <c:v>11309</c:v>
                </c:pt>
                <c:pt idx="11309">
                  <c:v>11310</c:v>
                </c:pt>
                <c:pt idx="11310">
                  <c:v>11311</c:v>
                </c:pt>
                <c:pt idx="11311">
                  <c:v>11312</c:v>
                </c:pt>
                <c:pt idx="11312">
                  <c:v>11313</c:v>
                </c:pt>
                <c:pt idx="11313">
                  <c:v>11314</c:v>
                </c:pt>
                <c:pt idx="11314">
                  <c:v>11315</c:v>
                </c:pt>
                <c:pt idx="11315">
                  <c:v>11316</c:v>
                </c:pt>
                <c:pt idx="11316">
                  <c:v>11317</c:v>
                </c:pt>
                <c:pt idx="11317">
                  <c:v>11318</c:v>
                </c:pt>
                <c:pt idx="11318">
                  <c:v>11319</c:v>
                </c:pt>
                <c:pt idx="11319">
                  <c:v>11320</c:v>
                </c:pt>
                <c:pt idx="11320">
                  <c:v>11321</c:v>
                </c:pt>
                <c:pt idx="11321">
                  <c:v>11322</c:v>
                </c:pt>
                <c:pt idx="11322">
                  <c:v>11323</c:v>
                </c:pt>
                <c:pt idx="11323">
                  <c:v>11324</c:v>
                </c:pt>
                <c:pt idx="11324">
                  <c:v>11325</c:v>
                </c:pt>
                <c:pt idx="11325">
                  <c:v>11326</c:v>
                </c:pt>
                <c:pt idx="11326">
                  <c:v>11327</c:v>
                </c:pt>
                <c:pt idx="11327">
                  <c:v>11328</c:v>
                </c:pt>
                <c:pt idx="11328">
                  <c:v>11329</c:v>
                </c:pt>
                <c:pt idx="11329">
                  <c:v>11330</c:v>
                </c:pt>
                <c:pt idx="11330">
                  <c:v>11331</c:v>
                </c:pt>
                <c:pt idx="11331">
                  <c:v>11332</c:v>
                </c:pt>
                <c:pt idx="11332">
                  <c:v>11333</c:v>
                </c:pt>
                <c:pt idx="11333">
                  <c:v>11334</c:v>
                </c:pt>
                <c:pt idx="11334">
                  <c:v>11335</c:v>
                </c:pt>
                <c:pt idx="11335">
                  <c:v>11336</c:v>
                </c:pt>
                <c:pt idx="11336">
                  <c:v>11337</c:v>
                </c:pt>
                <c:pt idx="11337">
                  <c:v>11338</c:v>
                </c:pt>
                <c:pt idx="11338">
                  <c:v>11339</c:v>
                </c:pt>
                <c:pt idx="11339">
                  <c:v>11340</c:v>
                </c:pt>
                <c:pt idx="11340">
                  <c:v>11341</c:v>
                </c:pt>
                <c:pt idx="11341">
                  <c:v>11342</c:v>
                </c:pt>
                <c:pt idx="11342">
                  <c:v>11343</c:v>
                </c:pt>
                <c:pt idx="11343">
                  <c:v>11344</c:v>
                </c:pt>
                <c:pt idx="11344">
                  <c:v>11345</c:v>
                </c:pt>
                <c:pt idx="11345">
                  <c:v>11346</c:v>
                </c:pt>
                <c:pt idx="11346">
                  <c:v>11347</c:v>
                </c:pt>
                <c:pt idx="11347">
                  <c:v>11348</c:v>
                </c:pt>
                <c:pt idx="11348">
                  <c:v>11349</c:v>
                </c:pt>
                <c:pt idx="11349">
                  <c:v>11350</c:v>
                </c:pt>
                <c:pt idx="11350">
                  <c:v>11351</c:v>
                </c:pt>
                <c:pt idx="11351">
                  <c:v>11352</c:v>
                </c:pt>
                <c:pt idx="11352">
                  <c:v>11353</c:v>
                </c:pt>
                <c:pt idx="11353">
                  <c:v>11354</c:v>
                </c:pt>
                <c:pt idx="11354">
                  <c:v>11355</c:v>
                </c:pt>
                <c:pt idx="11355">
                  <c:v>11356</c:v>
                </c:pt>
                <c:pt idx="11356">
                  <c:v>11357</c:v>
                </c:pt>
                <c:pt idx="11357">
                  <c:v>11358</c:v>
                </c:pt>
                <c:pt idx="11358">
                  <c:v>11359</c:v>
                </c:pt>
                <c:pt idx="11359">
                  <c:v>11360</c:v>
                </c:pt>
                <c:pt idx="11360">
                  <c:v>11361</c:v>
                </c:pt>
                <c:pt idx="11361">
                  <c:v>11362</c:v>
                </c:pt>
                <c:pt idx="11362">
                  <c:v>11363</c:v>
                </c:pt>
                <c:pt idx="11363">
                  <c:v>11364</c:v>
                </c:pt>
                <c:pt idx="11364">
                  <c:v>11365</c:v>
                </c:pt>
                <c:pt idx="11365">
                  <c:v>11366</c:v>
                </c:pt>
                <c:pt idx="11366">
                  <c:v>11367</c:v>
                </c:pt>
                <c:pt idx="11367">
                  <c:v>11368</c:v>
                </c:pt>
                <c:pt idx="11368">
                  <c:v>11369</c:v>
                </c:pt>
                <c:pt idx="11369">
                  <c:v>11370</c:v>
                </c:pt>
                <c:pt idx="11370">
                  <c:v>11371</c:v>
                </c:pt>
                <c:pt idx="11371">
                  <c:v>11372</c:v>
                </c:pt>
                <c:pt idx="11372">
                  <c:v>11373</c:v>
                </c:pt>
                <c:pt idx="11373">
                  <c:v>11374</c:v>
                </c:pt>
                <c:pt idx="11374">
                  <c:v>11375</c:v>
                </c:pt>
                <c:pt idx="11375">
                  <c:v>11376</c:v>
                </c:pt>
                <c:pt idx="11376">
                  <c:v>11377</c:v>
                </c:pt>
                <c:pt idx="11377">
                  <c:v>11378</c:v>
                </c:pt>
                <c:pt idx="11378">
                  <c:v>11379</c:v>
                </c:pt>
                <c:pt idx="11379">
                  <c:v>11380</c:v>
                </c:pt>
                <c:pt idx="11380">
                  <c:v>11381</c:v>
                </c:pt>
                <c:pt idx="11381">
                  <c:v>11382</c:v>
                </c:pt>
                <c:pt idx="11382">
                  <c:v>11383</c:v>
                </c:pt>
                <c:pt idx="11383">
                  <c:v>11384</c:v>
                </c:pt>
                <c:pt idx="11384">
                  <c:v>11385</c:v>
                </c:pt>
                <c:pt idx="11385">
                  <c:v>11386</c:v>
                </c:pt>
                <c:pt idx="11386">
                  <c:v>11387</c:v>
                </c:pt>
                <c:pt idx="11387">
                  <c:v>11388</c:v>
                </c:pt>
                <c:pt idx="11388">
                  <c:v>11389</c:v>
                </c:pt>
                <c:pt idx="11389">
                  <c:v>11390</c:v>
                </c:pt>
                <c:pt idx="11390">
                  <c:v>11391</c:v>
                </c:pt>
                <c:pt idx="11391">
                  <c:v>11392</c:v>
                </c:pt>
                <c:pt idx="11392">
                  <c:v>11393</c:v>
                </c:pt>
                <c:pt idx="11393">
                  <c:v>11394</c:v>
                </c:pt>
                <c:pt idx="11394">
                  <c:v>11395</c:v>
                </c:pt>
                <c:pt idx="11395">
                  <c:v>11396</c:v>
                </c:pt>
                <c:pt idx="11396">
                  <c:v>11397</c:v>
                </c:pt>
                <c:pt idx="11397">
                  <c:v>11398</c:v>
                </c:pt>
                <c:pt idx="11398">
                  <c:v>11399</c:v>
                </c:pt>
                <c:pt idx="11399">
                  <c:v>11400</c:v>
                </c:pt>
                <c:pt idx="11400">
                  <c:v>11401</c:v>
                </c:pt>
                <c:pt idx="11401">
                  <c:v>11402</c:v>
                </c:pt>
                <c:pt idx="11402">
                  <c:v>11403</c:v>
                </c:pt>
                <c:pt idx="11403">
                  <c:v>11404</c:v>
                </c:pt>
                <c:pt idx="11404">
                  <c:v>11405</c:v>
                </c:pt>
                <c:pt idx="11405">
                  <c:v>11406</c:v>
                </c:pt>
                <c:pt idx="11406">
                  <c:v>11407</c:v>
                </c:pt>
                <c:pt idx="11407">
                  <c:v>11408</c:v>
                </c:pt>
                <c:pt idx="11408">
                  <c:v>11409</c:v>
                </c:pt>
                <c:pt idx="11409">
                  <c:v>11410</c:v>
                </c:pt>
                <c:pt idx="11410">
                  <c:v>11411</c:v>
                </c:pt>
                <c:pt idx="11411">
                  <c:v>11412</c:v>
                </c:pt>
                <c:pt idx="11412">
                  <c:v>11413</c:v>
                </c:pt>
                <c:pt idx="11413">
                  <c:v>11414</c:v>
                </c:pt>
                <c:pt idx="11414">
                  <c:v>11415</c:v>
                </c:pt>
                <c:pt idx="11415">
                  <c:v>11416</c:v>
                </c:pt>
                <c:pt idx="11416">
                  <c:v>11417</c:v>
                </c:pt>
                <c:pt idx="11417">
                  <c:v>11418</c:v>
                </c:pt>
                <c:pt idx="11418">
                  <c:v>11419</c:v>
                </c:pt>
                <c:pt idx="11419">
                  <c:v>11420</c:v>
                </c:pt>
                <c:pt idx="11420">
                  <c:v>11421</c:v>
                </c:pt>
                <c:pt idx="11421">
                  <c:v>11422</c:v>
                </c:pt>
                <c:pt idx="11422">
                  <c:v>11423</c:v>
                </c:pt>
                <c:pt idx="11423">
                  <c:v>11424</c:v>
                </c:pt>
                <c:pt idx="11424">
                  <c:v>11425</c:v>
                </c:pt>
                <c:pt idx="11425">
                  <c:v>11426</c:v>
                </c:pt>
                <c:pt idx="11426">
                  <c:v>11427</c:v>
                </c:pt>
                <c:pt idx="11427">
                  <c:v>11428</c:v>
                </c:pt>
                <c:pt idx="11428">
                  <c:v>11429</c:v>
                </c:pt>
                <c:pt idx="11429">
                  <c:v>11430</c:v>
                </c:pt>
                <c:pt idx="11430">
                  <c:v>11431</c:v>
                </c:pt>
                <c:pt idx="11431">
                  <c:v>11432</c:v>
                </c:pt>
                <c:pt idx="11432">
                  <c:v>11433</c:v>
                </c:pt>
                <c:pt idx="11433">
                  <c:v>11434</c:v>
                </c:pt>
                <c:pt idx="11434">
                  <c:v>11435</c:v>
                </c:pt>
                <c:pt idx="11435">
                  <c:v>11436</c:v>
                </c:pt>
                <c:pt idx="11436">
                  <c:v>11437</c:v>
                </c:pt>
                <c:pt idx="11437">
                  <c:v>11438</c:v>
                </c:pt>
                <c:pt idx="11438">
                  <c:v>11439</c:v>
                </c:pt>
                <c:pt idx="11439">
                  <c:v>11440</c:v>
                </c:pt>
                <c:pt idx="11440">
                  <c:v>11441</c:v>
                </c:pt>
                <c:pt idx="11441">
                  <c:v>11442</c:v>
                </c:pt>
                <c:pt idx="11442">
                  <c:v>11443</c:v>
                </c:pt>
                <c:pt idx="11443">
                  <c:v>11444</c:v>
                </c:pt>
                <c:pt idx="11444">
                  <c:v>11445</c:v>
                </c:pt>
                <c:pt idx="11445">
                  <c:v>11446</c:v>
                </c:pt>
                <c:pt idx="11446">
                  <c:v>11447</c:v>
                </c:pt>
                <c:pt idx="11447">
                  <c:v>11448</c:v>
                </c:pt>
                <c:pt idx="11448">
                  <c:v>11449</c:v>
                </c:pt>
                <c:pt idx="11449">
                  <c:v>11450</c:v>
                </c:pt>
                <c:pt idx="11450">
                  <c:v>11451</c:v>
                </c:pt>
                <c:pt idx="11451">
                  <c:v>11452</c:v>
                </c:pt>
                <c:pt idx="11452">
                  <c:v>11453</c:v>
                </c:pt>
                <c:pt idx="11453">
                  <c:v>11454</c:v>
                </c:pt>
                <c:pt idx="11454">
                  <c:v>11455</c:v>
                </c:pt>
                <c:pt idx="11455">
                  <c:v>11456</c:v>
                </c:pt>
                <c:pt idx="11456">
                  <c:v>11457</c:v>
                </c:pt>
                <c:pt idx="11457">
                  <c:v>11458</c:v>
                </c:pt>
                <c:pt idx="11458">
                  <c:v>11459</c:v>
                </c:pt>
                <c:pt idx="11459">
                  <c:v>11460</c:v>
                </c:pt>
                <c:pt idx="11460">
                  <c:v>11461</c:v>
                </c:pt>
                <c:pt idx="11461">
                  <c:v>11462</c:v>
                </c:pt>
                <c:pt idx="11462">
                  <c:v>11463</c:v>
                </c:pt>
                <c:pt idx="11463">
                  <c:v>11464</c:v>
                </c:pt>
                <c:pt idx="11464">
                  <c:v>11465</c:v>
                </c:pt>
                <c:pt idx="11465">
                  <c:v>11466</c:v>
                </c:pt>
                <c:pt idx="11466">
                  <c:v>11467</c:v>
                </c:pt>
                <c:pt idx="11467">
                  <c:v>11468</c:v>
                </c:pt>
                <c:pt idx="11468">
                  <c:v>11469</c:v>
                </c:pt>
                <c:pt idx="11469">
                  <c:v>11470</c:v>
                </c:pt>
                <c:pt idx="11470">
                  <c:v>11471</c:v>
                </c:pt>
                <c:pt idx="11471">
                  <c:v>11472</c:v>
                </c:pt>
                <c:pt idx="11472">
                  <c:v>11473</c:v>
                </c:pt>
                <c:pt idx="11473">
                  <c:v>11474</c:v>
                </c:pt>
                <c:pt idx="11474">
                  <c:v>11475</c:v>
                </c:pt>
                <c:pt idx="11475">
                  <c:v>11476</c:v>
                </c:pt>
                <c:pt idx="11476">
                  <c:v>11477</c:v>
                </c:pt>
                <c:pt idx="11477">
                  <c:v>11478</c:v>
                </c:pt>
                <c:pt idx="11478">
                  <c:v>11479</c:v>
                </c:pt>
                <c:pt idx="11479">
                  <c:v>11480</c:v>
                </c:pt>
                <c:pt idx="11480">
                  <c:v>11481</c:v>
                </c:pt>
                <c:pt idx="11481">
                  <c:v>11482</c:v>
                </c:pt>
                <c:pt idx="11482">
                  <c:v>11483</c:v>
                </c:pt>
                <c:pt idx="11483">
                  <c:v>11484</c:v>
                </c:pt>
                <c:pt idx="11484">
                  <c:v>11485</c:v>
                </c:pt>
                <c:pt idx="11485">
                  <c:v>11486</c:v>
                </c:pt>
                <c:pt idx="11486">
                  <c:v>11487</c:v>
                </c:pt>
                <c:pt idx="11487">
                  <c:v>11488</c:v>
                </c:pt>
                <c:pt idx="11488">
                  <c:v>11489</c:v>
                </c:pt>
                <c:pt idx="11489">
                  <c:v>11490</c:v>
                </c:pt>
                <c:pt idx="11490">
                  <c:v>11491</c:v>
                </c:pt>
                <c:pt idx="11491">
                  <c:v>11492</c:v>
                </c:pt>
                <c:pt idx="11492">
                  <c:v>11493</c:v>
                </c:pt>
                <c:pt idx="11493">
                  <c:v>11494</c:v>
                </c:pt>
                <c:pt idx="11494">
                  <c:v>11495</c:v>
                </c:pt>
                <c:pt idx="11495">
                  <c:v>11496</c:v>
                </c:pt>
                <c:pt idx="11496">
                  <c:v>11497</c:v>
                </c:pt>
                <c:pt idx="11497">
                  <c:v>11498</c:v>
                </c:pt>
                <c:pt idx="11498">
                  <c:v>11499</c:v>
                </c:pt>
                <c:pt idx="11499">
                  <c:v>11500</c:v>
                </c:pt>
                <c:pt idx="11500">
                  <c:v>11501</c:v>
                </c:pt>
                <c:pt idx="11501">
                  <c:v>11502</c:v>
                </c:pt>
                <c:pt idx="11502">
                  <c:v>11503</c:v>
                </c:pt>
                <c:pt idx="11503">
                  <c:v>11504</c:v>
                </c:pt>
                <c:pt idx="11504">
                  <c:v>11505</c:v>
                </c:pt>
                <c:pt idx="11505">
                  <c:v>11506</c:v>
                </c:pt>
                <c:pt idx="11506">
                  <c:v>11507</c:v>
                </c:pt>
                <c:pt idx="11507">
                  <c:v>11508</c:v>
                </c:pt>
                <c:pt idx="11508">
                  <c:v>11509</c:v>
                </c:pt>
                <c:pt idx="11509">
                  <c:v>11510</c:v>
                </c:pt>
                <c:pt idx="11510">
                  <c:v>11511</c:v>
                </c:pt>
                <c:pt idx="11511">
                  <c:v>11512</c:v>
                </c:pt>
                <c:pt idx="11512">
                  <c:v>11513</c:v>
                </c:pt>
                <c:pt idx="11513">
                  <c:v>11514</c:v>
                </c:pt>
                <c:pt idx="11514">
                  <c:v>11515</c:v>
                </c:pt>
                <c:pt idx="11515">
                  <c:v>11516</c:v>
                </c:pt>
                <c:pt idx="11516">
                  <c:v>11517</c:v>
                </c:pt>
                <c:pt idx="11517">
                  <c:v>11518</c:v>
                </c:pt>
                <c:pt idx="11518">
                  <c:v>11519</c:v>
                </c:pt>
                <c:pt idx="11519">
                  <c:v>11520</c:v>
                </c:pt>
                <c:pt idx="11520">
                  <c:v>11521</c:v>
                </c:pt>
                <c:pt idx="11521">
                  <c:v>11522</c:v>
                </c:pt>
                <c:pt idx="11522">
                  <c:v>11523</c:v>
                </c:pt>
                <c:pt idx="11523">
                  <c:v>11524</c:v>
                </c:pt>
                <c:pt idx="11524">
                  <c:v>11525</c:v>
                </c:pt>
                <c:pt idx="11525">
                  <c:v>11526</c:v>
                </c:pt>
                <c:pt idx="11526">
                  <c:v>11527</c:v>
                </c:pt>
                <c:pt idx="11527">
                  <c:v>11528</c:v>
                </c:pt>
                <c:pt idx="11528">
                  <c:v>11529</c:v>
                </c:pt>
                <c:pt idx="11529">
                  <c:v>11530</c:v>
                </c:pt>
                <c:pt idx="11530">
                  <c:v>11531</c:v>
                </c:pt>
                <c:pt idx="11531">
                  <c:v>11532</c:v>
                </c:pt>
                <c:pt idx="11532">
                  <c:v>11533</c:v>
                </c:pt>
                <c:pt idx="11533">
                  <c:v>11534</c:v>
                </c:pt>
                <c:pt idx="11534">
                  <c:v>11535</c:v>
                </c:pt>
                <c:pt idx="11535">
                  <c:v>11536</c:v>
                </c:pt>
                <c:pt idx="11536">
                  <c:v>11537</c:v>
                </c:pt>
                <c:pt idx="11537">
                  <c:v>11538</c:v>
                </c:pt>
                <c:pt idx="11538">
                  <c:v>11539</c:v>
                </c:pt>
                <c:pt idx="11539">
                  <c:v>11540</c:v>
                </c:pt>
                <c:pt idx="11540">
                  <c:v>11541</c:v>
                </c:pt>
                <c:pt idx="11541">
                  <c:v>11542</c:v>
                </c:pt>
                <c:pt idx="11542">
                  <c:v>11543</c:v>
                </c:pt>
                <c:pt idx="11543">
                  <c:v>11544</c:v>
                </c:pt>
                <c:pt idx="11544">
                  <c:v>11545</c:v>
                </c:pt>
                <c:pt idx="11545">
                  <c:v>11546</c:v>
                </c:pt>
                <c:pt idx="11546">
                  <c:v>11547</c:v>
                </c:pt>
                <c:pt idx="11547">
                  <c:v>11548</c:v>
                </c:pt>
                <c:pt idx="11548">
                  <c:v>11549</c:v>
                </c:pt>
                <c:pt idx="11549">
                  <c:v>11550</c:v>
                </c:pt>
                <c:pt idx="11550">
                  <c:v>11551</c:v>
                </c:pt>
                <c:pt idx="11551">
                  <c:v>11552</c:v>
                </c:pt>
                <c:pt idx="11552">
                  <c:v>11553</c:v>
                </c:pt>
                <c:pt idx="11553">
                  <c:v>11554</c:v>
                </c:pt>
                <c:pt idx="11554">
                  <c:v>11555</c:v>
                </c:pt>
                <c:pt idx="11555">
                  <c:v>11556</c:v>
                </c:pt>
                <c:pt idx="11556">
                  <c:v>11557</c:v>
                </c:pt>
                <c:pt idx="11557">
                  <c:v>11558</c:v>
                </c:pt>
                <c:pt idx="11558">
                  <c:v>11559</c:v>
                </c:pt>
                <c:pt idx="11559">
                  <c:v>11560</c:v>
                </c:pt>
                <c:pt idx="11560">
                  <c:v>11561</c:v>
                </c:pt>
                <c:pt idx="11561">
                  <c:v>11562</c:v>
                </c:pt>
                <c:pt idx="11562">
                  <c:v>11563</c:v>
                </c:pt>
                <c:pt idx="11563">
                  <c:v>11564</c:v>
                </c:pt>
                <c:pt idx="11564">
                  <c:v>11565</c:v>
                </c:pt>
                <c:pt idx="11565">
                  <c:v>11566</c:v>
                </c:pt>
                <c:pt idx="11566">
                  <c:v>11567</c:v>
                </c:pt>
                <c:pt idx="11567">
                  <c:v>11568</c:v>
                </c:pt>
                <c:pt idx="11568">
                  <c:v>11569</c:v>
                </c:pt>
                <c:pt idx="11569">
                  <c:v>11570</c:v>
                </c:pt>
                <c:pt idx="11570">
                  <c:v>11571</c:v>
                </c:pt>
                <c:pt idx="11571">
                  <c:v>11572</c:v>
                </c:pt>
                <c:pt idx="11572">
                  <c:v>11573</c:v>
                </c:pt>
                <c:pt idx="11573">
                  <c:v>11574</c:v>
                </c:pt>
                <c:pt idx="11574">
                  <c:v>11575</c:v>
                </c:pt>
                <c:pt idx="11575">
                  <c:v>11576</c:v>
                </c:pt>
                <c:pt idx="11576">
                  <c:v>11577</c:v>
                </c:pt>
                <c:pt idx="11577">
                  <c:v>11578</c:v>
                </c:pt>
                <c:pt idx="11578">
                  <c:v>11579</c:v>
                </c:pt>
                <c:pt idx="11579">
                  <c:v>11580</c:v>
                </c:pt>
                <c:pt idx="11580">
                  <c:v>11581</c:v>
                </c:pt>
                <c:pt idx="11581">
                  <c:v>11582</c:v>
                </c:pt>
                <c:pt idx="11582">
                  <c:v>11583</c:v>
                </c:pt>
                <c:pt idx="11583">
                  <c:v>11584</c:v>
                </c:pt>
                <c:pt idx="11584">
                  <c:v>11585</c:v>
                </c:pt>
                <c:pt idx="11585">
                  <c:v>11586</c:v>
                </c:pt>
                <c:pt idx="11586">
                  <c:v>11587</c:v>
                </c:pt>
                <c:pt idx="11587">
                  <c:v>11588</c:v>
                </c:pt>
                <c:pt idx="11588">
                  <c:v>11589</c:v>
                </c:pt>
                <c:pt idx="11589">
                  <c:v>11590</c:v>
                </c:pt>
                <c:pt idx="11590">
                  <c:v>11591</c:v>
                </c:pt>
                <c:pt idx="11591">
                  <c:v>11592</c:v>
                </c:pt>
                <c:pt idx="11592">
                  <c:v>11593</c:v>
                </c:pt>
                <c:pt idx="11593">
                  <c:v>11594</c:v>
                </c:pt>
                <c:pt idx="11594">
                  <c:v>11595</c:v>
                </c:pt>
                <c:pt idx="11595">
                  <c:v>11596</c:v>
                </c:pt>
                <c:pt idx="11596">
                  <c:v>11597</c:v>
                </c:pt>
                <c:pt idx="11597">
                  <c:v>11598</c:v>
                </c:pt>
                <c:pt idx="11598">
                  <c:v>11599</c:v>
                </c:pt>
                <c:pt idx="11599">
                  <c:v>11600</c:v>
                </c:pt>
                <c:pt idx="11600">
                  <c:v>11601</c:v>
                </c:pt>
                <c:pt idx="11601">
                  <c:v>11602</c:v>
                </c:pt>
                <c:pt idx="11602">
                  <c:v>11603</c:v>
                </c:pt>
                <c:pt idx="11603">
                  <c:v>11604</c:v>
                </c:pt>
                <c:pt idx="11604">
                  <c:v>11605</c:v>
                </c:pt>
                <c:pt idx="11605">
                  <c:v>11606</c:v>
                </c:pt>
                <c:pt idx="11606">
                  <c:v>11607</c:v>
                </c:pt>
                <c:pt idx="11607">
                  <c:v>11608</c:v>
                </c:pt>
                <c:pt idx="11608">
                  <c:v>11609</c:v>
                </c:pt>
                <c:pt idx="11609">
                  <c:v>11610</c:v>
                </c:pt>
                <c:pt idx="11610">
                  <c:v>11611</c:v>
                </c:pt>
                <c:pt idx="11611">
                  <c:v>11612</c:v>
                </c:pt>
                <c:pt idx="11612">
                  <c:v>11613</c:v>
                </c:pt>
                <c:pt idx="11613">
                  <c:v>11614</c:v>
                </c:pt>
                <c:pt idx="11614">
                  <c:v>11615</c:v>
                </c:pt>
                <c:pt idx="11615">
                  <c:v>11616</c:v>
                </c:pt>
                <c:pt idx="11616">
                  <c:v>11617</c:v>
                </c:pt>
                <c:pt idx="11617">
                  <c:v>11618</c:v>
                </c:pt>
                <c:pt idx="11618">
                  <c:v>11619</c:v>
                </c:pt>
                <c:pt idx="11619">
                  <c:v>11620</c:v>
                </c:pt>
                <c:pt idx="11620">
                  <c:v>11621</c:v>
                </c:pt>
                <c:pt idx="11621">
                  <c:v>11622</c:v>
                </c:pt>
                <c:pt idx="11622">
                  <c:v>11623</c:v>
                </c:pt>
                <c:pt idx="11623">
                  <c:v>11624</c:v>
                </c:pt>
                <c:pt idx="11624">
                  <c:v>11625</c:v>
                </c:pt>
                <c:pt idx="11625">
                  <c:v>11626</c:v>
                </c:pt>
                <c:pt idx="11626">
                  <c:v>11627</c:v>
                </c:pt>
                <c:pt idx="11627">
                  <c:v>11628</c:v>
                </c:pt>
                <c:pt idx="11628">
                  <c:v>11629</c:v>
                </c:pt>
                <c:pt idx="11629">
                  <c:v>11630</c:v>
                </c:pt>
                <c:pt idx="11630">
                  <c:v>11631</c:v>
                </c:pt>
                <c:pt idx="11631">
                  <c:v>11632</c:v>
                </c:pt>
                <c:pt idx="11632">
                  <c:v>11633</c:v>
                </c:pt>
                <c:pt idx="11633">
                  <c:v>11634</c:v>
                </c:pt>
                <c:pt idx="11634">
                  <c:v>11635</c:v>
                </c:pt>
                <c:pt idx="11635">
                  <c:v>11636</c:v>
                </c:pt>
                <c:pt idx="11636">
                  <c:v>11637</c:v>
                </c:pt>
                <c:pt idx="11637">
                  <c:v>11638</c:v>
                </c:pt>
                <c:pt idx="11638">
                  <c:v>11639</c:v>
                </c:pt>
                <c:pt idx="11639">
                  <c:v>11640</c:v>
                </c:pt>
                <c:pt idx="11640">
                  <c:v>11641</c:v>
                </c:pt>
                <c:pt idx="11641">
                  <c:v>11642</c:v>
                </c:pt>
                <c:pt idx="11642">
                  <c:v>11643</c:v>
                </c:pt>
                <c:pt idx="11643">
                  <c:v>11644</c:v>
                </c:pt>
                <c:pt idx="11644">
                  <c:v>11645</c:v>
                </c:pt>
                <c:pt idx="11645">
                  <c:v>11646</c:v>
                </c:pt>
                <c:pt idx="11646">
                  <c:v>11647</c:v>
                </c:pt>
                <c:pt idx="11647">
                  <c:v>11648</c:v>
                </c:pt>
                <c:pt idx="11648">
                  <c:v>11649</c:v>
                </c:pt>
                <c:pt idx="11649">
                  <c:v>11650</c:v>
                </c:pt>
                <c:pt idx="11650">
                  <c:v>11651</c:v>
                </c:pt>
                <c:pt idx="11651">
                  <c:v>11652</c:v>
                </c:pt>
                <c:pt idx="11652">
                  <c:v>11653</c:v>
                </c:pt>
                <c:pt idx="11653">
                  <c:v>11654</c:v>
                </c:pt>
                <c:pt idx="11654">
                  <c:v>11655</c:v>
                </c:pt>
                <c:pt idx="11655">
                  <c:v>11656</c:v>
                </c:pt>
                <c:pt idx="11656">
                  <c:v>11657</c:v>
                </c:pt>
                <c:pt idx="11657">
                  <c:v>11658</c:v>
                </c:pt>
                <c:pt idx="11658">
                  <c:v>11659</c:v>
                </c:pt>
                <c:pt idx="11659">
                  <c:v>11660</c:v>
                </c:pt>
                <c:pt idx="11660">
                  <c:v>11661</c:v>
                </c:pt>
                <c:pt idx="11661">
                  <c:v>11662</c:v>
                </c:pt>
                <c:pt idx="11662">
                  <c:v>11663</c:v>
                </c:pt>
                <c:pt idx="11663">
                  <c:v>11664</c:v>
                </c:pt>
                <c:pt idx="11664">
                  <c:v>11665</c:v>
                </c:pt>
                <c:pt idx="11665">
                  <c:v>11666</c:v>
                </c:pt>
                <c:pt idx="11666">
                  <c:v>11667</c:v>
                </c:pt>
                <c:pt idx="11667">
                  <c:v>11668</c:v>
                </c:pt>
                <c:pt idx="11668">
                  <c:v>11669</c:v>
                </c:pt>
                <c:pt idx="11669">
                  <c:v>11670</c:v>
                </c:pt>
                <c:pt idx="11670">
                  <c:v>11671</c:v>
                </c:pt>
                <c:pt idx="11671">
                  <c:v>11672</c:v>
                </c:pt>
                <c:pt idx="11672">
                  <c:v>11673</c:v>
                </c:pt>
                <c:pt idx="11673">
                  <c:v>11674</c:v>
                </c:pt>
                <c:pt idx="11674">
                  <c:v>11675</c:v>
                </c:pt>
                <c:pt idx="11675">
                  <c:v>11676</c:v>
                </c:pt>
                <c:pt idx="11676">
                  <c:v>11677</c:v>
                </c:pt>
                <c:pt idx="11677">
                  <c:v>11678</c:v>
                </c:pt>
                <c:pt idx="11678">
                  <c:v>11679</c:v>
                </c:pt>
                <c:pt idx="11679">
                  <c:v>11680</c:v>
                </c:pt>
                <c:pt idx="11680">
                  <c:v>11681</c:v>
                </c:pt>
                <c:pt idx="11681">
                  <c:v>11682</c:v>
                </c:pt>
                <c:pt idx="11682">
                  <c:v>11683</c:v>
                </c:pt>
                <c:pt idx="11683">
                  <c:v>11684</c:v>
                </c:pt>
                <c:pt idx="11684">
                  <c:v>11685</c:v>
                </c:pt>
                <c:pt idx="11685">
                  <c:v>11686</c:v>
                </c:pt>
                <c:pt idx="11686">
                  <c:v>11687</c:v>
                </c:pt>
                <c:pt idx="11687">
                  <c:v>11688</c:v>
                </c:pt>
                <c:pt idx="11688">
                  <c:v>11689</c:v>
                </c:pt>
                <c:pt idx="11689">
                  <c:v>11690</c:v>
                </c:pt>
                <c:pt idx="11690">
                  <c:v>11691</c:v>
                </c:pt>
                <c:pt idx="11691">
                  <c:v>11692</c:v>
                </c:pt>
                <c:pt idx="11692">
                  <c:v>11693</c:v>
                </c:pt>
                <c:pt idx="11693">
                  <c:v>11694</c:v>
                </c:pt>
                <c:pt idx="11694">
                  <c:v>11695</c:v>
                </c:pt>
                <c:pt idx="11695">
                  <c:v>11696</c:v>
                </c:pt>
                <c:pt idx="11696">
                  <c:v>11697</c:v>
                </c:pt>
                <c:pt idx="11697">
                  <c:v>11698</c:v>
                </c:pt>
                <c:pt idx="11698">
                  <c:v>11699</c:v>
                </c:pt>
                <c:pt idx="11699">
                  <c:v>11700</c:v>
                </c:pt>
                <c:pt idx="11700">
                  <c:v>11701</c:v>
                </c:pt>
                <c:pt idx="11701">
                  <c:v>11702</c:v>
                </c:pt>
                <c:pt idx="11702">
                  <c:v>11703</c:v>
                </c:pt>
                <c:pt idx="11703">
                  <c:v>11704</c:v>
                </c:pt>
                <c:pt idx="11704">
                  <c:v>11705</c:v>
                </c:pt>
                <c:pt idx="11705">
                  <c:v>11706</c:v>
                </c:pt>
                <c:pt idx="11706">
                  <c:v>11707</c:v>
                </c:pt>
                <c:pt idx="11707">
                  <c:v>11708</c:v>
                </c:pt>
                <c:pt idx="11708">
                  <c:v>11709</c:v>
                </c:pt>
                <c:pt idx="11709">
                  <c:v>11710</c:v>
                </c:pt>
                <c:pt idx="11710">
                  <c:v>11711</c:v>
                </c:pt>
                <c:pt idx="11711">
                  <c:v>11712</c:v>
                </c:pt>
                <c:pt idx="11712">
                  <c:v>11713</c:v>
                </c:pt>
                <c:pt idx="11713">
                  <c:v>11714</c:v>
                </c:pt>
                <c:pt idx="11714">
                  <c:v>11715</c:v>
                </c:pt>
                <c:pt idx="11715">
                  <c:v>11716</c:v>
                </c:pt>
                <c:pt idx="11716">
                  <c:v>11717</c:v>
                </c:pt>
                <c:pt idx="11717">
                  <c:v>11718</c:v>
                </c:pt>
                <c:pt idx="11718">
                  <c:v>11719</c:v>
                </c:pt>
                <c:pt idx="11719">
                  <c:v>11720</c:v>
                </c:pt>
                <c:pt idx="11720">
                  <c:v>11721</c:v>
                </c:pt>
                <c:pt idx="11721">
                  <c:v>11722</c:v>
                </c:pt>
                <c:pt idx="11722">
                  <c:v>11723</c:v>
                </c:pt>
                <c:pt idx="11723">
                  <c:v>11724</c:v>
                </c:pt>
                <c:pt idx="11724">
                  <c:v>11725</c:v>
                </c:pt>
                <c:pt idx="11725">
                  <c:v>11726</c:v>
                </c:pt>
                <c:pt idx="11726">
                  <c:v>11727</c:v>
                </c:pt>
                <c:pt idx="11727">
                  <c:v>11728</c:v>
                </c:pt>
                <c:pt idx="11728">
                  <c:v>11729</c:v>
                </c:pt>
                <c:pt idx="11729">
                  <c:v>11730</c:v>
                </c:pt>
                <c:pt idx="11730">
                  <c:v>11731</c:v>
                </c:pt>
                <c:pt idx="11731">
                  <c:v>11732</c:v>
                </c:pt>
                <c:pt idx="11732">
                  <c:v>11733</c:v>
                </c:pt>
                <c:pt idx="11733">
                  <c:v>11734</c:v>
                </c:pt>
                <c:pt idx="11734">
                  <c:v>11735</c:v>
                </c:pt>
                <c:pt idx="11735">
                  <c:v>11736</c:v>
                </c:pt>
                <c:pt idx="11736">
                  <c:v>11737</c:v>
                </c:pt>
                <c:pt idx="11737">
                  <c:v>11738</c:v>
                </c:pt>
                <c:pt idx="11738">
                  <c:v>11739</c:v>
                </c:pt>
                <c:pt idx="11739">
                  <c:v>11740</c:v>
                </c:pt>
                <c:pt idx="11740">
                  <c:v>11741</c:v>
                </c:pt>
                <c:pt idx="11741">
                  <c:v>11742</c:v>
                </c:pt>
                <c:pt idx="11742">
                  <c:v>11743</c:v>
                </c:pt>
                <c:pt idx="11743">
                  <c:v>11744</c:v>
                </c:pt>
                <c:pt idx="11744">
                  <c:v>11745</c:v>
                </c:pt>
                <c:pt idx="11745">
                  <c:v>11746</c:v>
                </c:pt>
                <c:pt idx="11746">
                  <c:v>11747</c:v>
                </c:pt>
                <c:pt idx="11747">
                  <c:v>11748</c:v>
                </c:pt>
                <c:pt idx="11748">
                  <c:v>11749</c:v>
                </c:pt>
                <c:pt idx="11749">
                  <c:v>11750</c:v>
                </c:pt>
                <c:pt idx="11750">
                  <c:v>11751</c:v>
                </c:pt>
                <c:pt idx="11751">
                  <c:v>11752</c:v>
                </c:pt>
                <c:pt idx="11752">
                  <c:v>11753</c:v>
                </c:pt>
                <c:pt idx="11753">
                  <c:v>11754</c:v>
                </c:pt>
                <c:pt idx="11754">
                  <c:v>11755</c:v>
                </c:pt>
                <c:pt idx="11755">
                  <c:v>11756</c:v>
                </c:pt>
                <c:pt idx="11756">
                  <c:v>11757</c:v>
                </c:pt>
                <c:pt idx="11757">
                  <c:v>11758</c:v>
                </c:pt>
                <c:pt idx="11758">
                  <c:v>11759</c:v>
                </c:pt>
                <c:pt idx="11759">
                  <c:v>11760</c:v>
                </c:pt>
                <c:pt idx="11760">
                  <c:v>11761</c:v>
                </c:pt>
                <c:pt idx="11761">
                  <c:v>11762</c:v>
                </c:pt>
                <c:pt idx="11762">
                  <c:v>11763</c:v>
                </c:pt>
                <c:pt idx="11763">
                  <c:v>11764</c:v>
                </c:pt>
                <c:pt idx="11764">
                  <c:v>11765</c:v>
                </c:pt>
                <c:pt idx="11765">
                  <c:v>11766</c:v>
                </c:pt>
                <c:pt idx="11766">
                  <c:v>11767</c:v>
                </c:pt>
                <c:pt idx="11767">
                  <c:v>11768</c:v>
                </c:pt>
                <c:pt idx="11768">
                  <c:v>11769</c:v>
                </c:pt>
                <c:pt idx="11769">
                  <c:v>11770</c:v>
                </c:pt>
                <c:pt idx="11770">
                  <c:v>11771</c:v>
                </c:pt>
                <c:pt idx="11771">
                  <c:v>11772</c:v>
                </c:pt>
                <c:pt idx="11772">
                  <c:v>11773</c:v>
                </c:pt>
                <c:pt idx="11773">
                  <c:v>11774</c:v>
                </c:pt>
                <c:pt idx="11774">
                  <c:v>11775</c:v>
                </c:pt>
                <c:pt idx="11775">
                  <c:v>11776</c:v>
                </c:pt>
                <c:pt idx="11776">
                  <c:v>11777</c:v>
                </c:pt>
                <c:pt idx="11777">
                  <c:v>11778</c:v>
                </c:pt>
                <c:pt idx="11778">
                  <c:v>11779</c:v>
                </c:pt>
                <c:pt idx="11779">
                  <c:v>11780</c:v>
                </c:pt>
                <c:pt idx="11780">
                  <c:v>11781</c:v>
                </c:pt>
                <c:pt idx="11781">
                  <c:v>11782</c:v>
                </c:pt>
                <c:pt idx="11782">
                  <c:v>11783</c:v>
                </c:pt>
                <c:pt idx="11783">
                  <c:v>11784</c:v>
                </c:pt>
                <c:pt idx="11784">
                  <c:v>11785</c:v>
                </c:pt>
                <c:pt idx="11785">
                  <c:v>11786</c:v>
                </c:pt>
                <c:pt idx="11786">
                  <c:v>11787</c:v>
                </c:pt>
                <c:pt idx="11787">
                  <c:v>11788</c:v>
                </c:pt>
                <c:pt idx="11788">
                  <c:v>11789</c:v>
                </c:pt>
                <c:pt idx="11789">
                  <c:v>11790</c:v>
                </c:pt>
                <c:pt idx="11790">
                  <c:v>11791</c:v>
                </c:pt>
                <c:pt idx="11791">
                  <c:v>11792</c:v>
                </c:pt>
                <c:pt idx="11792">
                  <c:v>11793</c:v>
                </c:pt>
                <c:pt idx="11793">
                  <c:v>11794</c:v>
                </c:pt>
                <c:pt idx="11794">
                  <c:v>11795</c:v>
                </c:pt>
                <c:pt idx="11795">
                  <c:v>11796</c:v>
                </c:pt>
                <c:pt idx="11796">
                  <c:v>11797</c:v>
                </c:pt>
                <c:pt idx="11797">
                  <c:v>11798</c:v>
                </c:pt>
                <c:pt idx="11798">
                  <c:v>11799</c:v>
                </c:pt>
                <c:pt idx="11799">
                  <c:v>11800</c:v>
                </c:pt>
                <c:pt idx="11800">
                  <c:v>11801</c:v>
                </c:pt>
                <c:pt idx="11801">
                  <c:v>11802</c:v>
                </c:pt>
                <c:pt idx="11802">
                  <c:v>11803</c:v>
                </c:pt>
                <c:pt idx="11803">
                  <c:v>11804</c:v>
                </c:pt>
                <c:pt idx="11804">
                  <c:v>11805</c:v>
                </c:pt>
                <c:pt idx="11805">
                  <c:v>11806</c:v>
                </c:pt>
                <c:pt idx="11806">
                  <c:v>11807</c:v>
                </c:pt>
                <c:pt idx="11807">
                  <c:v>11808</c:v>
                </c:pt>
                <c:pt idx="11808">
                  <c:v>11809</c:v>
                </c:pt>
                <c:pt idx="11809">
                  <c:v>11810</c:v>
                </c:pt>
                <c:pt idx="11810">
                  <c:v>11811</c:v>
                </c:pt>
                <c:pt idx="11811">
                  <c:v>11812</c:v>
                </c:pt>
                <c:pt idx="11812">
                  <c:v>11813</c:v>
                </c:pt>
                <c:pt idx="11813">
                  <c:v>11814</c:v>
                </c:pt>
                <c:pt idx="11814">
                  <c:v>11815</c:v>
                </c:pt>
                <c:pt idx="11815">
                  <c:v>11816</c:v>
                </c:pt>
                <c:pt idx="11816">
                  <c:v>11817</c:v>
                </c:pt>
                <c:pt idx="11817">
                  <c:v>11818</c:v>
                </c:pt>
                <c:pt idx="11818">
                  <c:v>11819</c:v>
                </c:pt>
                <c:pt idx="11819">
                  <c:v>11820</c:v>
                </c:pt>
                <c:pt idx="11820">
                  <c:v>11821</c:v>
                </c:pt>
                <c:pt idx="11821">
                  <c:v>11822</c:v>
                </c:pt>
                <c:pt idx="11822">
                  <c:v>11823</c:v>
                </c:pt>
                <c:pt idx="11823">
                  <c:v>11824</c:v>
                </c:pt>
                <c:pt idx="11824">
                  <c:v>11825</c:v>
                </c:pt>
                <c:pt idx="11825">
                  <c:v>11826</c:v>
                </c:pt>
                <c:pt idx="11826">
                  <c:v>11827</c:v>
                </c:pt>
                <c:pt idx="11827">
                  <c:v>11828</c:v>
                </c:pt>
                <c:pt idx="11828">
                  <c:v>11829</c:v>
                </c:pt>
                <c:pt idx="11829">
                  <c:v>11830</c:v>
                </c:pt>
                <c:pt idx="11830">
                  <c:v>11831</c:v>
                </c:pt>
                <c:pt idx="11831">
                  <c:v>11832</c:v>
                </c:pt>
                <c:pt idx="11832">
                  <c:v>11833</c:v>
                </c:pt>
                <c:pt idx="11833">
                  <c:v>11834</c:v>
                </c:pt>
                <c:pt idx="11834">
                  <c:v>11835</c:v>
                </c:pt>
                <c:pt idx="11835">
                  <c:v>11836</c:v>
                </c:pt>
                <c:pt idx="11836">
                  <c:v>11837</c:v>
                </c:pt>
                <c:pt idx="11837">
                  <c:v>11838</c:v>
                </c:pt>
                <c:pt idx="11838">
                  <c:v>11839</c:v>
                </c:pt>
                <c:pt idx="11839">
                  <c:v>11840</c:v>
                </c:pt>
                <c:pt idx="11840">
                  <c:v>11841</c:v>
                </c:pt>
                <c:pt idx="11841">
                  <c:v>11842</c:v>
                </c:pt>
                <c:pt idx="11842">
                  <c:v>11843</c:v>
                </c:pt>
                <c:pt idx="11843">
                  <c:v>11844</c:v>
                </c:pt>
                <c:pt idx="11844">
                  <c:v>11845</c:v>
                </c:pt>
                <c:pt idx="11845">
                  <c:v>11846</c:v>
                </c:pt>
                <c:pt idx="11846">
                  <c:v>11847</c:v>
                </c:pt>
                <c:pt idx="11847">
                  <c:v>11848</c:v>
                </c:pt>
                <c:pt idx="11848">
                  <c:v>11849</c:v>
                </c:pt>
                <c:pt idx="11849">
                  <c:v>11850</c:v>
                </c:pt>
                <c:pt idx="11850">
                  <c:v>11851</c:v>
                </c:pt>
                <c:pt idx="11851">
                  <c:v>11852</c:v>
                </c:pt>
                <c:pt idx="11852">
                  <c:v>11853</c:v>
                </c:pt>
                <c:pt idx="11853">
                  <c:v>11854</c:v>
                </c:pt>
                <c:pt idx="11854">
                  <c:v>11855</c:v>
                </c:pt>
                <c:pt idx="11855">
                  <c:v>11856</c:v>
                </c:pt>
                <c:pt idx="11856">
                  <c:v>11857</c:v>
                </c:pt>
                <c:pt idx="11857">
                  <c:v>11858</c:v>
                </c:pt>
                <c:pt idx="11858">
                  <c:v>11859</c:v>
                </c:pt>
                <c:pt idx="11859">
                  <c:v>11860</c:v>
                </c:pt>
                <c:pt idx="11860">
                  <c:v>11861</c:v>
                </c:pt>
                <c:pt idx="11861">
                  <c:v>11862</c:v>
                </c:pt>
                <c:pt idx="11862">
                  <c:v>11863</c:v>
                </c:pt>
                <c:pt idx="11863">
                  <c:v>11864</c:v>
                </c:pt>
                <c:pt idx="11864">
                  <c:v>11865</c:v>
                </c:pt>
                <c:pt idx="11865">
                  <c:v>11866</c:v>
                </c:pt>
                <c:pt idx="11866">
                  <c:v>11867</c:v>
                </c:pt>
                <c:pt idx="11867">
                  <c:v>11868</c:v>
                </c:pt>
                <c:pt idx="11868">
                  <c:v>11869</c:v>
                </c:pt>
                <c:pt idx="11869">
                  <c:v>11870</c:v>
                </c:pt>
                <c:pt idx="11870">
                  <c:v>11871</c:v>
                </c:pt>
                <c:pt idx="11871">
                  <c:v>11872</c:v>
                </c:pt>
                <c:pt idx="11872">
                  <c:v>11873</c:v>
                </c:pt>
                <c:pt idx="11873">
                  <c:v>11874</c:v>
                </c:pt>
                <c:pt idx="11874">
                  <c:v>11875</c:v>
                </c:pt>
                <c:pt idx="11875">
                  <c:v>11876</c:v>
                </c:pt>
                <c:pt idx="11876">
                  <c:v>11877</c:v>
                </c:pt>
                <c:pt idx="11877">
                  <c:v>11878</c:v>
                </c:pt>
                <c:pt idx="11878">
                  <c:v>11879</c:v>
                </c:pt>
                <c:pt idx="11879">
                  <c:v>11880</c:v>
                </c:pt>
                <c:pt idx="11880">
                  <c:v>11881</c:v>
                </c:pt>
                <c:pt idx="11881">
                  <c:v>11882</c:v>
                </c:pt>
                <c:pt idx="11882">
                  <c:v>11883</c:v>
                </c:pt>
                <c:pt idx="11883">
                  <c:v>11884</c:v>
                </c:pt>
                <c:pt idx="11884">
                  <c:v>11885</c:v>
                </c:pt>
                <c:pt idx="11885">
                  <c:v>11886</c:v>
                </c:pt>
                <c:pt idx="11886">
                  <c:v>11887</c:v>
                </c:pt>
                <c:pt idx="11887">
                  <c:v>11888</c:v>
                </c:pt>
                <c:pt idx="11888">
                  <c:v>11889</c:v>
                </c:pt>
                <c:pt idx="11889">
                  <c:v>11890</c:v>
                </c:pt>
                <c:pt idx="11890">
                  <c:v>11891</c:v>
                </c:pt>
                <c:pt idx="11891">
                  <c:v>11892</c:v>
                </c:pt>
                <c:pt idx="11892">
                  <c:v>11893</c:v>
                </c:pt>
                <c:pt idx="11893">
                  <c:v>11894</c:v>
                </c:pt>
                <c:pt idx="11894">
                  <c:v>11895</c:v>
                </c:pt>
                <c:pt idx="11895">
                  <c:v>11896</c:v>
                </c:pt>
                <c:pt idx="11896">
                  <c:v>11897</c:v>
                </c:pt>
                <c:pt idx="11897">
                  <c:v>11898</c:v>
                </c:pt>
                <c:pt idx="11898">
                  <c:v>11899</c:v>
                </c:pt>
                <c:pt idx="11899">
                  <c:v>11900</c:v>
                </c:pt>
                <c:pt idx="11900">
                  <c:v>11901</c:v>
                </c:pt>
                <c:pt idx="11901">
                  <c:v>11902</c:v>
                </c:pt>
                <c:pt idx="11902">
                  <c:v>11903</c:v>
                </c:pt>
                <c:pt idx="11903">
                  <c:v>11904</c:v>
                </c:pt>
                <c:pt idx="11904">
                  <c:v>11905</c:v>
                </c:pt>
                <c:pt idx="11905">
                  <c:v>11906</c:v>
                </c:pt>
                <c:pt idx="11906">
                  <c:v>11907</c:v>
                </c:pt>
                <c:pt idx="11907">
                  <c:v>11908</c:v>
                </c:pt>
                <c:pt idx="11908">
                  <c:v>11909</c:v>
                </c:pt>
                <c:pt idx="11909">
                  <c:v>11910</c:v>
                </c:pt>
                <c:pt idx="11910">
                  <c:v>11911</c:v>
                </c:pt>
                <c:pt idx="11911">
                  <c:v>11912</c:v>
                </c:pt>
                <c:pt idx="11912">
                  <c:v>11913</c:v>
                </c:pt>
                <c:pt idx="11913">
                  <c:v>11914</c:v>
                </c:pt>
                <c:pt idx="11914">
                  <c:v>11915</c:v>
                </c:pt>
                <c:pt idx="11915">
                  <c:v>11916</c:v>
                </c:pt>
                <c:pt idx="11916">
                  <c:v>11917</c:v>
                </c:pt>
                <c:pt idx="11917">
                  <c:v>11918</c:v>
                </c:pt>
                <c:pt idx="11918">
                  <c:v>11919</c:v>
                </c:pt>
                <c:pt idx="11919">
                  <c:v>11920</c:v>
                </c:pt>
                <c:pt idx="11920">
                  <c:v>11921</c:v>
                </c:pt>
                <c:pt idx="11921">
                  <c:v>11922</c:v>
                </c:pt>
                <c:pt idx="11922">
                  <c:v>11923</c:v>
                </c:pt>
                <c:pt idx="11923">
                  <c:v>11924</c:v>
                </c:pt>
                <c:pt idx="11924">
                  <c:v>11925</c:v>
                </c:pt>
                <c:pt idx="11925">
                  <c:v>11926</c:v>
                </c:pt>
                <c:pt idx="11926">
                  <c:v>11927</c:v>
                </c:pt>
                <c:pt idx="11927">
                  <c:v>11928</c:v>
                </c:pt>
                <c:pt idx="11928">
                  <c:v>11929</c:v>
                </c:pt>
                <c:pt idx="11929">
                  <c:v>11930</c:v>
                </c:pt>
                <c:pt idx="11930">
                  <c:v>11931</c:v>
                </c:pt>
                <c:pt idx="11931">
                  <c:v>11932</c:v>
                </c:pt>
                <c:pt idx="11932">
                  <c:v>11933</c:v>
                </c:pt>
                <c:pt idx="11933">
                  <c:v>11934</c:v>
                </c:pt>
                <c:pt idx="11934">
                  <c:v>11935</c:v>
                </c:pt>
                <c:pt idx="11935">
                  <c:v>11936</c:v>
                </c:pt>
                <c:pt idx="11936">
                  <c:v>11937</c:v>
                </c:pt>
                <c:pt idx="11937">
                  <c:v>11938</c:v>
                </c:pt>
                <c:pt idx="11938">
                  <c:v>11939</c:v>
                </c:pt>
                <c:pt idx="11939">
                  <c:v>11940</c:v>
                </c:pt>
                <c:pt idx="11940">
                  <c:v>11941</c:v>
                </c:pt>
                <c:pt idx="11941">
                  <c:v>11942</c:v>
                </c:pt>
                <c:pt idx="11942">
                  <c:v>11943</c:v>
                </c:pt>
                <c:pt idx="11943">
                  <c:v>11944</c:v>
                </c:pt>
                <c:pt idx="11944">
                  <c:v>11945</c:v>
                </c:pt>
                <c:pt idx="11945">
                  <c:v>11946</c:v>
                </c:pt>
                <c:pt idx="11946">
                  <c:v>11947</c:v>
                </c:pt>
                <c:pt idx="11947">
                  <c:v>11948</c:v>
                </c:pt>
                <c:pt idx="11948">
                  <c:v>11949</c:v>
                </c:pt>
                <c:pt idx="11949">
                  <c:v>11950</c:v>
                </c:pt>
                <c:pt idx="11950">
                  <c:v>11951</c:v>
                </c:pt>
                <c:pt idx="11951">
                  <c:v>11952</c:v>
                </c:pt>
                <c:pt idx="11952">
                  <c:v>11953</c:v>
                </c:pt>
                <c:pt idx="11953">
                  <c:v>11954</c:v>
                </c:pt>
                <c:pt idx="11954">
                  <c:v>11955</c:v>
                </c:pt>
                <c:pt idx="11955">
                  <c:v>11956</c:v>
                </c:pt>
                <c:pt idx="11956">
                  <c:v>11957</c:v>
                </c:pt>
                <c:pt idx="11957">
                  <c:v>11958</c:v>
                </c:pt>
                <c:pt idx="11958">
                  <c:v>11959</c:v>
                </c:pt>
                <c:pt idx="11959">
                  <c:v>11960</c:v>
                </c:pt>
                <c:pt idx="11960">
                  <c:v>11961</c:v>
                </c:pt>
                <c:pt idx="11961">
                  <c:v>11962</c:v>
                </c:pt>
                <c:pt idx="11962">
                  <c:v>11963</c:v>
                </c:pt>
                <c:pt idx="11963">
                  <c:v>11964</c:v>
                </c:pt>
                <c:pt idx="11964">
                  <c:v>11965</c:v>
                </c:pt>
                <c:pt idx="11965">
                  <c:v>11966</c:v>
                </c:pt>
                <c:pt idx="11966">
                  <c:v>11967</c:v>
                </c:pt>
                <c:pt idx="11967">
                  <c:v>11968</c:v>
                </c:pt>
                <c:pt idx="11968">
                  <c:v>11969</c:v>
                </c:pt>
                <c:pt idx="11969">
                  <c:v>11970</c:v>
                </c:pt>
                <c:pt idx="11970">
                  <c:v>11971</c:v>
                </c:pt>
                <c:pt idx="11971">
                  <c:v>11972</c:v>
                </c:pt>
                <c:pt idx="11972">
                  <c:v>11973</c:v>
                </c:pt>
                <c:pt idx="11973">
                  <c:v>11974</c:v>
                </c:pt>
                <c:pt idx="11974">
                  <c:v>11975</c:v>
                </c:pt>
                <c:pt idx="11975">
                  <c:v>11976</c:v>
                </c:pt>
                <c:pt idx="11976">
                  <c:v>11977</c:v>
                </c:pt>
                <c:pt idx="11977">
                  <c:v>11978</c:v>
                </c:pt>
                <c:pt idx="11978">
                  <c:v>11979</c:v>
                </c:pt>
                <c:pt idx="11979">
                  <c:v>11980</c:v>
                </c:pt>
                <c:pt idx="11980">
                  <c:v>11981</c:v>
                </c:pt>
                <c:pt idx="11981">
                  <c:v>11982</c:v>
                </c:pt>
                <c:pt idx="11982">
                  <c:v>11983</c:v>
                </c:pt>
                <c:pt idx="11983">
                  <c:v>11984</c:v>
                </c:pt>
                <c:pt idx="11984">
                  <c:v>11985</c:v>
                </c:pt>
                <c:pt idx="11985">
                  <c:v>11986</c:v>
                </c:pt>
                <c:pt idx="11986">
                  <c:v>11987</c:v>
                </c:pt>
                <c:pt idx="11987">
                  <c:v>11988</c:v>
                </c:pt>
                <c:pt idx="11988">
                  <c:v>11989</c:v>
                </c:pt>
                <c:pt idx="11989">
                  <c:v>11990</c:v>
                </c:pt>
                <c:pt idx="11990">
                  <c:v>11991</c:v>
                </c:pt>
                <c:pt idx="11991">
                  <c:v>11992</c:v>
                </c:pt>
                <c:pt idx="11992">
                  <c:v>11993</c:v>
                </c:pt>
                <c:pt idx="11993">
                  <c:v>11994</c:v>
                </c:pt>
                <c:pt idx="11994">
                  <c:v>11995</c:v>
                </c:pt>
                <c:pt idx="11995">
                  <c:v>11996</c:v>
                </c:pt>
                <c:pt idx="11996">
                  <c:v>11997</c:v>
                </c:pt>
                <c:pt idx="11997">
                  <c:v>11998</c:v>
                </c:pt>
                <c:pt idx="11998">
                  <c:v>11999</c:v>
                </c:pt>
                <c:pt idx="11999">
                  <c:v>12000</c:v>
                </c:pt>
                <c:pt idx="12000">
                  <c:v>12001</c:v>
                </c:pt>
                <c:pt idx="12001">
                  <c:v>12002</c:v>
                </c:pt>
                <c:pt idx="12002">
                  <c:v>12003</c:v>
                </c:pt>
                <c:pt idx="12003">
                  <c:v>12004</c:v>
                </c:pt>
                <c:pt idx="12004">
                  <c:v>12005</c:v>
                </c:pt>
                <c:pt idx="12005">
                  <c:v>12006</c:v>
                </c:pt>
                <c:pt idx="12006">
                  <c:v>12007</c:v>
                </c:pt>
                <c:pt idx="12007">
                  <c:v>12008</c:v>
                </c:pt>
                <c:pt idx="12008">
                  <c:v>12009</c:v>
                </c:pt>
                <c:pt idx="12009">
                  <c:v>12010</c:v>
                </c:pt>
                <c:pt idx="12010">
                  <c:v>12011</c:v>
                </c:pt>
                <c:pt idx="12011">
                  <c:v>12012</c:v>
                </c:pt>
                <c:pt idx="12012">
                  <c:v>12013</c:v>
                </c:pt>
                <c:pt idx="12013">
                  <c:v>12014</c:v>
                </c:pt>
                <c:pt idx="12014">
                  <c:v>12015</c:v>
                </c:pt>
                <c:pt idx="12015">
                  <c:v>12016</c:v>
                </c:pt>
                <c:pt idx="12016">
                  <c:v>12017</c:v>
                </c:pt>
                <c:pt idx="12017">
                  <c:v>12018</c:v>
                </c:pt>
                <c:pt idx="12018">
                  <c:v>12019</c:v>
                </c:pt>
                <c:pt idx="12019">
                  <c:v>12020</c:v>
                </c:pt>
                <c:pt idx="12020">
                  <c:v>12021</c:v>
                </c:pt>
                <c:pt idx="12021">
                  <c:v>12022</c:v>
                </c:pt>
                <c:pt idx="12022">
                  <c:v>12023</c:v>
                </c:pt>
                <c:pt idx="12023">
                  <c:v>12024</c:v>
                </c:pt>
                <c:pt idx="12024">
                  <c:v>12025</c:v>
                </c:pt>
                <c:pt idx="12025">
                  <c:v>12026</c:v>
                </c:pt>
                <c:pt idx="12026">
                  <c:v>12027</c:v>
                </c:pt>
                <c:pt idx="12027">
                  <c:v>12028</c:v>
                </c:pt>
                <c:pt idx="12028">
                  <c:v>12029</c:v>
                </c:pt>
                <c:pt idx="12029">
                  <c:v>12030</c:v>
                </c:pt>
                <c:pt idx="12030">
                  <c:v>12031</c:v>
                </c:pt>
                <c:pt idx="12031">
                  <c:v>12032</c:v>
                </c:pt>
                <c:pt idx="12032">
                  <c:v>12033</c:v>
                </c:pt>
                <c:pt idx="12033">
                  <c:v>12034</c:v>
                </c:pt>
                <c:pt idx="12034">
                  <c:v>12035</c:v>
                </c:pt>
                <c:pt idx="12035">
                  <c:v>12036</c:v>
                </c:pt>
                <c:pt idx="12036">
                  <c:v>12037</c:v>
                </c:pt>
                <c:pt idx="12037">
                  <c:v>12038</c:v>
                </c:pt>
                <c:pt idx="12038">
                  <c:v>12039</c:v>
                </c:pt>
                <c:pt idx="12039">
                  <c:v>12040</c:v>
                </c:pt>
                <c:pt idx="12040">
                  <c:v>12041</c:v>
                </c:pt>
                <c:pt idx="12041">
                  <c:v>12042</c:v>
                </c:pt>
                <c:pt idx="12042">
                  <c:v>12043</c:v>
                </c:pt>
                <c:pt idx="12043">
                  <c:v>12044</c:v>
                </c:pt>
                <c:pt idx="12044">
                  <c:v>12045</c:v>
                </c:pt>
                <c:pt idx="12045">
                  <c:v>12046</c:v>
                </c:pt>
                <c:pt idx="12046">
                  <c:v>12047</c:v>
                </c:pt>
                <c:pt idx="12047">
                  <c:v>12048</c:v>
                </c:pt>
                <c:pt idx="12048">
                  <c:v>12049</c:v>
                </c:pt>
                <c:pt idx="12049">
                  <c:v>12050</c:v>
                </c:pt>
                <c:pt idx="12050">
                  <c:v>12051</c:v>
                </c:pt>
                <c:pt idx="12051">
                  <c:v>12052</c:v>
                </c:pt>
                <c:pt idx="12052">
                  <c:v>12053</c:v>
                </c:pt>
                <c:pt idx="12053">
                  <c:v>12054</c:v>
                </c:pt>
                <c:pt idx="12054">
                  <c:v>12055</c:v>
                </c:pt>
                <c:pt idx="12055">
                  <c:v>12056</c:v>
                </c:pt>
                <c:pt idx="12056">
                  <c:v>12057</c:v>
                </c:pt>
                <c:pt idx="12057">
                  <c:v>12058</c:v>
                </c:pt>
                <c:pt idx="12058">
                  <c:v>12059</c:v>
                </c:pt>
                <c:pt idx="12059">
                  <c:v>12060</c:v>
                </c:pt>
                <c:pt idx="12060">
                  <c:v>12061</c:v>
                </c:pt>
                <c:pt idx="12061">
                  <c:v>12062</c:v>
                </c:pt>
                <c:pt idx="12062">
                  <c:v>12063</c:v>
                </c:pt>
                <c:pt idx="12063">
                  <c:v>12064</c:v>
                </c:pt>
                <c:pt idx="12064">
                  <c:v>12065</c:v>
                </c:pt>
                <c:pt idx="12065">
                  <c:v>12066</c:v>
                </c:pt>
                <c:pt idx="12066">
                  <c:v>12067</c:v>
                </c:pt>
                <c:pt idx="12067">
                  <c:v>12068</c:v>
                </c:pt>
                <c:pt idx="12068">
                  <c:v>12069</c:v>
                </c:pt>
                <c:pt idx="12069">
                  <c:v>12070</c:v>
                </c:pt>
                <c:pt idx="12070">
                  <c:v>12071</c:v>
                </c:pt>
                <c:pt idx="12071">
                  <c:v>12072</c:v>
                </c:pt>
                <c:pt idx="12072">
                  <c:v>12073</c:v>
                </c:pt>
                <c:pt idx="12073">
                  <c:v>12074</c:v>
                </c:pt>
                <c:pt idx="12074">
                  <c:v>12075</c:v>
                </c:pt>
                <c:pt idx="12075">
                  <c:v>12076</c:v>
                </c:pt>
                <c:pt idx="12076">
                  <c:v>12077</c:v>
                </c:pt>
                <c:pt idx="12077">
                  <c:v>12078</c:v>
                </c:pt>
                <c:pt idx="12078">
                  <c:v>12079</c:v>
                </c:pt>
                <c:pt idx="12079">
                  <c:v>12080</c:v>
                </c:pt>
                <c:pt idx="12080">
                  <c:v>12081</c:v>
                </c:pt>
                <c:pt idx="12081">
                  <c:v>12082</c:v>
                </c:pt>
                <c:pt idx="12082">
                  <c:v>12083</c:v>
                </c:pt>
                <c:pt idx="12083">
                  <c:v>12084</c:v>
                </c:pt>
                <c:pt idx="12084">
                  <c:v>12085</c:v>
                </c:pt>
                <c:pt idx="12085">
                  <c:v>12086</c:v>
                </c:pt>
                <c:pt idx="12086">
                  <c:v>12087</c:v>
                </c:pt>
                <c:pt idx="12087">
                  <c:v>12088</c:v>
                </c:pt>
                <c:pt idx="12088">
                  <c:v>12089</c:v>
                </c:pt>
                <c:pt idx="12089">
                  <c:v>12090</c:v>
                </c:pt>
                <c:pt idx="12090">
                  <c:v>12091</c:v>
                </c:pt>
                <c:pt idx="12091">
                  <c:v>12092</c:v>
                </c:pt>
                <c:pt idx="12092">
                  <c:v>12093</c:v>
                </c:pt>
                <c:pt idx="12093">
                  <c:v>12094</c:v>
                </c:pt>
                <c:pt idx="12094">
                  <c:v>12095</c:v>
                </c:pt>
                <c:pt idx="12095">
                  <c:v>12096</c:v>
                </c:pt>
                <c:pt idx="12096">
                  <c:v>12097</c:v>
                </c:pt>
                <c:pt idx="12097">
                  <c:v>12098</c:v>
                </c:pt>
                <c:pt idx="12098">
                  <c:v>12099</c:v>
                </c:pt>
                <c:pt idx="12099">
                  <c:v>12100</c:v>
                </c:pt>
                <c:pt idx="12100">
                  <c:v>12101</c:v>
                </c:pt>
                <c:pt idx="12101">
                  <c:v>12102</c:v>
                </c:pt>
                <c:pt idx="12102">
                  <c:v>12103</c:v>
                </c:pt>
                <c:pt idx="12103">
                  <c:v>12104</c:v>
                </c:pt>
                <c:pt idx="12104">
                  <c:v>12105</c:v>
                </c:pt>
                <c:pt idx="12105">
                  <c:v>12106</c:v>
                </c:pt>
                <c:pt idx="12106">
                  <c:v>12107</c:v>
                </c:pt>
                <c:pt idx="12107">
                  <c:v>12108</c:v>
                </c:pt>
                <c:pt idx="12108">
                  <c:v>12109</c:v>
                </c:pt>
                <c:pt idx="12109">
                  <c:v>12110</c:v>
                </c:pt>
                <c:pt idx="12110">
                  <c:v>12111</c:v>
                </c:pt>
                <c:pt idx="12111">
                  <c:v>12112</c:v>
                </c:pt>
                <c:pt idx="12112">
                  <c:v>12113</c:v>
                </c:pt>
                <c:pt idx="12113">
                  <c:v>12114</c:v>
                </c:pt>
                <c:pt idx="12114">
                  <c:v>12115</c:v>
                </c:pt>
                <c:pt idx="12115">
                  <c:v>12116</c:v>
                </c:pt>
                <c:pt idx="12116">
                  <c:v>12117</c:v>
                </c:pt>
                <c:pt idx="12117">
                  <c:v>12118</c:v>
                </c:pt>
                <c:pt idx="12118">
                  <c:v>12119</c:v>
                </c:pt>
                <c:pt idx="12119">
                  <c:v>12120</c:v>
                </c:pt>
                <c:pt idx="12120">
                  <c:v>12121</c:v>
                </c:pt>
                <c:pt idx="12121">
                  <c:v>12122</c:v>
                </c:pt>
                <c:pt idx="12122">
                  <c:v>12123</c:v>
                </c:pt>
                <c:pt idx="12123">
                  <c:v>12124</c:v>
                </c:pt>
                <c:pt idx="12124">
                  <c:v>12125</c:v>
                </c:pt>
                <c:pt idx="12125">
                  <c:v>12126</c:v>
                </c:pt>
                <c:pt idx="12126">
                  <c:v>12127</c:v>
                </c:pt>
                <c:pt idx="12127">
                  <c:v>12128</c:v>
                </c:pt>
                <c:pt idx="12128">
                  <c:v>12129</c:v>
                </c:pt>
                <c:pt idx="12129">
                  <c:v>12130</c:v>
                </c:pt>
                <c:pt idx="12130">
                  <c:v>12131</c:v>
                </c:pt>
                <c:pt idx="12131">
                  <c:v>12132</c:v>
                </c:pt>
                <c:pt idx="12132">
                  <c:v>12133</c:v>
                </c:pt>
                <c:pt idx="12133">
                  <c:v>12134</c:v>
                </c:pt>
                <c:pt idx="12134">
                  <c:v>12135</c:v>
                </c:pt>
                <c:pt idx="12135">
                  <c:v>12136</c:v>
                </c:pt>
                <c:pt idx="12136">
                  <c:v>12137</c:v>
                </c:pt>
                <c:pt idx="12137">
                  <c:v>12138</c:v>
                </c:pt>
                <c:pt idx="12138">
                  <c:v>12139</c:v>
                </c:pt>
                <c:pt idx="12139">
                  <c:v>12140</c:v>
                </c:pt>
                <c:pt idx="12140">
                  <c:v>12141</c:v>
                </c:pt>
                <c:pt idx="12141">
                  <c:v>12142</c:v>
                </c:pt>
                <c:pt idx="12142">
                  <c:v>12143</c:v>
                </c:pt>
                <c:pt idx="12143">
                  <c:v>12144</c:v>
                </c:pt>
                <c:pt idx="12144">
                  <c:v>12145</c:v>
                </c:pt>
                <c:pt idx="12145">
                  <c:v>12146</c:v>
                </c:pt>
                <c:pt idx="12146">
                  <c:v>12147</c:v>
                </c:pt>
                <c:pt idx="12147">
                  <c:v>12148</c:v>
                </c:pt>
                <c:pt idx="12148">
                  <c:v>12149</c:v>
                </c:pt>
                <c:pt idx="12149">
                  <c:v>12150</c:v>
                </c:pt>
                <c:pt idx="12150">
                  <c:v>12151</c:v>
                </c:pt>
                <c:pt idx="12151">
                  <c:v>12152</c:v>
                </c:pt>
                <c:pt idx="12152">
                  <c:v>12153</c:v>
                </c:pt>
                <c:pt idx="12153">
                  <c:v>12154</c:v>
                </c:pt>
                <c:pt idx="12154">
                  <c:v>12155</c:v>
                </c:pt>
                <c:pt idx="12155">
                  <c:v>12156</c:v>
                </c:pt>
                <c:pt idx="12156">
                  <c:v>12157</c:v>
                </c:pt>
                <c:pt idx="12157">
                  <c:v>12158</c:v>
                </c:pt>
                <c:pt idx="12158">
                  <c:v>12159</c:v>
                </c:pt>
                <c:pt idx="12159">
                  <c:v>12160</c:v>
                </c:pt>
                <c:pt idx="12160">
                  <c:v>12161</c:v>
                </c:pt>
                <c:pt idx="12161">
                  <c:v>12162</c:v>
                </c:pt>
                <c:pt idx="12162">
                  <c:v>12163</c:v>
                </c:pt>
                <c:pt idx="12163">
                  <c:v>12164</c:v>
                </c:pt>
                <c:pt idx="12164">
                  <c:v>12165</c:v>
                </c:pt>
                <c:pt idx="12165">
                  <c:v>12166</c:v>
                </c:pt>
                <c:pt idx="12166">
                  <c:v>12167</c:v>
                </c:pt>
                <c:pt idx="12167">
                  <c:v>12168</c:v>
                </c:pt>
                <c:pt idx="12168">
                  <c:v>12169</c:v>
                </c:pt>
                <c:pt idx="12169">
                  <c:v>12170</c:v>
                </c:pt>
                <c:pt idx="12170">
                  <c:v>12171</c:v>
                </c:pt>
                <c:pt idx="12171">
                  <c:v>12172</c:v>
                </c:pt>
                <c:pt idx="12172">
                  <c:v>12173</c:v>
                </c:pt>
                <c:pt idx="12173">
                  <c:v>12174</c:v>
                </c:pt>
                <c:pt idx="12174">
                  <c:v>12175</c:v>
                </c:pt>
                <c:pt idx="12175">
                  <c:v>12176</c:v>
                </c:pt>
                <c:pt idx="12176">
                  <c:v>12177</c:v>
                </c:pt>
                <c:pt idx="12177">
                  <c:v>12178</c:v>
                </c:pt>
                <c:pt idx="12178">
                  <c:v>12179</c:v>
                </c:pt>
                <c:pt idx="12179">
                  <c:v>12180</c:v>
                </c:pt>
                <c:pt idx="12180">
                  <c:v>12181</c:v>
                </c:pt>
                <c:pt idx="12181">
                  <c:v>12182</c:v>
                </c:pt>
                <c:pt idx="12182">
                  <c:v>12183</c:v>
                </c:pt>
                <c:pt idx="12183">
                  <c:v>12184</c:v>
                </c:pt>
                <c:pt idx="12184">
                  <c:v>12185</c:v>
                </c:pt>
                <c:pt idx="12185">
                  <c:v>12186</c:v>
                </c:pt>
                <c:pt idx="12186">
                  <c:v>12187</c:v>
                </c:pt>
                <c:pt idx="12187">
                  <c:v>12188</c:v>
                </c:pt>
                <c:pt idx="12188">
                  <c:v>12189</c:v>
                </c:pt>
                <c:pt idx="12189">
                  <c:v>12190</c:v>
                </c:pt>
                <c:pt idx="12190">
                  <c:v>12191</c:v>
                </c:pt>
                <c:pt idx="12191">
                  <c:v>12192</c:v>
                </c:pt>
                <c:pt idx="12192">
                  <c:v>12193</c:v>
                </c:pt>
                <c:pt idx="12193">
                  <c:v>12194</c:v>
                </c:pt>
                <c:pt idx="12194">
                  <c:v>12195</c:v>
                </c:pt>
                <c:pt idx="12195">
                  <c:v>12196</c:v>
                </c:pt>
                <c:pt idx="12196">
                  <c:v>12197</c:v>
                </c:pt>
                <c:pt idx="12197">
                  <c:v>12198</c:v>
                </c:pt>
                <c:pt idx="12198">
                  <c:v>12199</c:v>
                </c:pt>
                <c:pt idx="12199">
                  <c:v>12200</c:v>
                </c:pt>
                <c:pt idx="12200">
                  <c:v>12201</c:v>
                </c:pt>
                <c:pt idx="12201">
                  <c:v>12202</c:v>
                </c:pt>
                <c:pt idx="12202">
                  <c:v>12203</c:v>
                </c:pt>
                <c:pt idx="12203">
                  <c:v>12204</c:v>
                </c:pt>
                <c:pt idx="12204">
                  <c:v>12205</c:v>
                </c:pt>
                <c:pt idx="12205">
                  <c:v>12206</c:v>
                </c:pt>
                <c:pt idx="12206">
                  <c:v>12207</c:v>
                </c:pt>
                <c:pt idx="12207">
                  <c:v>12208</c:v>
                </c:pt>
                <c:pt idx="12208">
                  <c:v>12209</c:v>
                </c:pt>
                <c:pt idx="12209">
                  <c:v>12210</c:v>
                </c:pt>
                <c:pt idx="12210">
                  <c:v>12211</c:v>
                </c:pt>
                <c:pt idx="12211">
                  <c:v>12212</c:v>
                </c:pt>
                <c:pt idx="12212">
                  <c:v>12213</c:v>
                </c:pt>
                <c:pt idx="12213">
                  <c:v>12214</c:v>
                </c:pt>
                <c:pt idx="12214">
                  <c:v>12215</c:v>
                </c:pt>
                <c:pt idx="12215">
                  <c:v>12216</c:v>
                </c:pt>
                <c:pt idx="12216">
                  <c:v>12217</c:v>
                </c:pt>
                <c:pt idx="12217">
                  <c:v>12218</c:v>
                </c:pt>
                <c:pt idx="12218">
                  <c:v>12219</c:v>
                </c:pt>
                <c:pt idx="12219">
                  <c:v>12220</c:v>
                </c:pt>
                <c:pt idx="12220">
                  <c:v>12221</c:v>
                </c:pt>
                <c:pt idx="12221">
                  <c:v>12222</c:v>
                </c:pt>
                <c:pt idx="12222">
                  <c:v>12223</c:v>
                </c:pt>
                <c:pt idx="12223">
                  <c:v>12224</c:v>
                </c:pt>
                <c:pt idx="12224">
                  <c:v>12225</c:v>
                </c:pt>
                <c:pt idx="12225">
                  <c:v>12226</c:v>
                </c:pt>
                <c:pt idx="12226">
                  <c:v>12227</c:v>
                </c:pt>
                <c:pt idx="12227">
                  <c:v>12228</c:v>
                </c:pt>
                <c:pt idx="12228">
                  <c:v>12229</c:v>
                </c:pt>
                <c:pt idx="12229">
                  <c:v>12230</c:v>
                </c:pt>
                <c:pt idx="12230">
                  <c:v>12231</c:v>
                </c:pt>
                <c:pt idx="12231">
                  <c:v>12232</c:v>
                </c:pt>
                <c:pt idx="12232">
                  <c:v>12233</c:v>
                </c:pt>
                <c:pt idx="12233">
                  <c:v>12234</c:v>
                </c:pt>
                <c:pt idx="12234">
                  <c:v>12235</c:v>
                </c:pt>
                <c:pt idx="12235">
                  <c:v>12236</c:v>
                </c:pt>
                <c:pt idx="12236">
                  <c:v>12237</c:v>
                </c:pt>
                <c:pt idx="12237">
                  <c:v>12238</c:v>
                </c:pt>
                <c:pt idx="12238">
                  <c:v>12239</c:v>
                </c:pt>
                <c:pt idx="12239">
                  <c:v>12240</c:v>
                </c:pt>
                <c:pt idx="12240">
                  <c:v>12241</c:v>
                </c:pt>
                <c:pt idx="12241">
                  <c:v>12242</c:v>
                </c:pt>
                <c:pt idx="12242">
                  <c:v>12243</c:v>
                </c:pt>
                <c:pt idx="12243">
                  <c:v>12244</c:v>
                </c:pt>
                <c:pt idx="12244">
                  <c:v>12245</c:v>
                </c:pt>
                <c:pt idx="12245">
                  <c:v>12246</c:v>
                </c:pt>
                <c:pt idx="12246">
                  <c:v>12247</c:v>
                </c:pt>
                <c:pt idx="12247">
                  <c:v>12248</c:v>
                </c:pt>
                <c:pt idx="12248">
                  <c:v>12249</c:v>
                </c:pt>
                <c:pt idx="12249">
                  <c:v>12250</c:v>
                </c:pt>
                <c:pt idx="12250">
                  <c:v>12251</c:v>
                </c:pt>
                <c:pt idx="12251">
                  <c:v>12252</c:v>
                </c:pt>
                <c:pt idx="12252">
                  <c:v>12253</c:v>
                </c:pt>
                <c:pt idx="12253">
                  <c:v>12254</c:v>
                </c:pt>
                <c:pt idx="12254">
                  <c:v>12255</c:v>
                </c:pt>
                <c:pt idx="12255">
                  <c:v>12256</c:v>
                </c:pt>
                <c:pt idx="12256">
                  <c:v>12257</c:v>
                </c:pt>
                <c:pt idx="12257">
                  <c:v>12258</c:v>
                </c:pt>
                <c:pt idx="12258">
                  <c:v>12259</c:v>
                </c:pt>
                <c:pt idx="12259">
                  <c:v>12260</c:v>
                </c:pt>
                <c:pt idx="12260">
                  <c:v>12261</c:v>
                </c:pt>
                <c:pt idx="12261">
                  <c:v>12262</c:v>
                </c:pt>
                <c:pt idx="12262">
                  <c:v>12263</c:v>
                </c:pt>
                <c:pt idx="12263">
                  <c:v>12264</c:v>
                </c:pt>
                <c:pt idx="12264">
                  <c:v>12265</c:v>
                </c:pt>
                <c:pt idx="12265">
                  <c:v>12266</c:v>
                </c:pt>
                <c:pt idx="12266">
                  <c:v>12267</c:v>
                </c:pt>
                <c:pt idx="12267">
                  <c:v>12268</c:v>
                </c:pt>
                <c:pt idx="12268">
                  <c:v>12269</c:v>
                </c:pt>
                <c:pt idx="12269">
                  <c:v>12270</c:v>
                </c:pt>
                <c:pt idx="12270">
                  <c:v>12271</c:v>
                </c:pt>
                <c:pt idx="12271">
                  <c:v>12272</c:v>
                </c:pt>
                <c:pt idx="12272">
                  <c:v>12273</c:v>
                </c:pt>
                <c:pt idx="12273">
                  <c:v>12274</c:v>
                </c:pt>
                <c:pt idx="12274">
                  <c:v>12275</c:v>
                </c:pt>
                <c:pt idx="12275">
                  <c:v>12276</c:v>
                </c:pt>
                <c:pt idx="12276">
                  <c:v>12277</c:v>
                </c:pt>
                <c:pt idx="12277">
                  <c:v>12278</c:v>
                </c:pt>
                <c:pt idx="12278">
                  <c:v>12279</c:v>
                </c:pt>
                <c:pt idx="12279">
                  <c:v>12280</c:v>
                </c:pt>
                <c:pt idx="12280">
                  <c:v>12281</c:v>
                </c:pt>
                <c:pt idx="12281">
                  <c:v>12282</c:v>
                </c:pt>
                <c:pt idx="12282">
                  <c:v>12283</c:v>
                </c:pt>
                <c:pt idx="12283">
                  <c:v>12284</c:v>
                </c:pt>
                <c:pt idx="12284">
                  <c:v>12285</c:v>
                </c:pt>
                <c:pt idx="12285">
                  <c:v>12286</c:v>
                </c:pt>
                <c:pt idx="12286">
                  <c:v>12287</c:v>
                </c:pt>
                <c:pt idx="12287">
                  <c:v>12288</c:v>
                </c:pt>
                <c:pt idx="12288">
                  <c:v>12289</c:v>
                </c:pt>
                <c:pt idx="12289">
                  <c:v>12290</c:v>
                </c:pt>
                <c:pt idx="12290">
                  <c:v>12291</c:v>
                </c:pt>
                <c:pt idx="12291">
                  <c:v>12292</c:v>
                </c:pt>
                <c:pt idx="12292">
                  <c:v>12293</c:v>
                </c:pt>
                <c:pt idx="12293">
                  <c:v>12294</c:v>
                </c:pt>
                <c:pt idx="12294">
                  <c:v>12295</c:v>
                </c:pt>
                <c:pt idx="12295">
                  <c:v>12296</c:v>
                </c:pt>
                <c:pt idx="12296">
                  <c:v>12297</c:v>
                </c:pt>
                <c:pt idx="12297">
                  <c:v>12298</c:v>
                </c:pt>
                <c:pt idx="12298">
                  <c:v>12299</c:v>
                </c:pt>
                <c:pt idx="12299">
                  <c:v>12300</c:v>
                </c:pt>
                <c:pt idx="12300">
                  <c:v>12301</c:v>
                </c:pt>
                <c:pt idx="12301">
                  <c:v>12302</c:v>
                </c:pt>
                <c:pt idx="12302">
                  <c:v>12303</c:v>
                </c:pt>
                <c:pt idx="12303">
                  <c:v>12304</c:v>
                </c:pt>
                <c:pt idx="12304">
                  <c:v>12305</c:v>
                </c:pt>
                <c:pt idx="12305">
                  <c:v>12306</c:v>
                </c:pt>
                <c:pt idx="12306">
                  <c:v>12307</c:v>
                </c:pt>
                <c:pt idx="12307">
                  <c:v>12308</c:v>
                </c:pt>
                <c:pt idx="12308">
                  <c:v>12309</c:v>
                </c:pt>
                <c:pt idx="12309">
                  <c:v>12310</c:v>
                </c:pt>
                <c:pt idx="12310">
                  <c:v>12311</c:v>
                </c:pt>
                <c:pt idx="12311">
                  <c:v>12312</c:v>
                </c:pt>
                <c:pt idx="12312">
                  <c:v>12313</c:v>
                </c:pt>
                <c:pt idx="12313">
                  <c:v>12314</c:v>
                </c:pt>
                <c:pt idx="12314">
                  <c:v>12315</c:v>
                </c:pt>
                <c:pt idx="12315">
                  <c:v>12316</c:v>
                </c:pt>
                <c:pt idx="12316">
                  <c:v>12317</c:v>
                </c:pt>
                <c:pt idx="12317">
                  <c:v>12318</c:v>
                </c:pt>
                <c:pt idx="12318">
                  <c:v>12319</c:v>
                </c:pt>
                <c:pt idx="12319">
                  <c:v>12320</c:v>
                </c:pt>
                <c:pt idx="12320">
                  <c:v>12321</c:v>
                </c:pt>
                <c:pt idx="12321">
                  <c:v>12322</c:v>
                </c:pt>
                <c:pt idx="12322">
                  <c:v>12323</c:v>
                </c:pt>
                <c:pt idx="12323">
                  <c:v>12324</c:v>
                </c:pt>
                <c:pt idx="12324">
                  <c:v>12325</c:v>
                </c:pt>
                <c:pt idx="12325">
                  <c:v>12326</c:v>
                </c:pt>
                <c:pt idx="12326">
                  <c:v>12327</c:v>
                </c:pt>
                <c:pt idx="12327">
                  <c:v>12328</c:v>
                </c:pt>
                <c:pt idx="12328">
                  <c:v>12329</c:v>
                </c:pt>
                <c:pt idx="12329">
                  <c:v>12330</c:v>
                </c:pt>
                <c:pt idx="12330">
                  <c:v>12331</c:v>
                </c:pt>
                <c:pt idx="12331">
                  <c:v>12332</c:v>
                </c:pt>
                <c:pt idx="12332">
                  <c:v>12333</c:v>
                </c:pt>
                <c:pt idx="12333">
                  <c:v>12334</c:v>
                </c:pt>
                <c:pt idx="12334">
                  <c:v>12335</c:v>
                </c:pt>
                <c:pt idx="12335">
                  <c:v>12336</c:v>
                </c:pt>
                <c:pt idx="12336">
                  <c:v>12337</c:v>
                </c:pt>
                <c:pt idx="12337">
                  <c:v>12338</c:v>
                </c:pt>
                <c:pt idx="12338">
                  <c:v>12339</c:v>
                </c:pt>
                <c:pt idx="12339">
                  <c:v>12340</c:v>
                </c:pt>
                <c:pt idx="12340">
                  <c:v>12341</c:v>
                </c:pt>
                <c:pt idx="12341">
                  <c:v>12342</c:v>
                </c:pt>
                <c:pt idx="12342">
                  <c:v>12343</c:v>
                </c:pt>
                <c:pt idx="12343">
                  <c:v>12344</c:v>
                </c:pt>
                <c:pt idx="12344">
                  <c:v>12345</c:v>
                </c:pt>
                <c:pt idx="12345">
                  <c:v>12346</c:v>
                </c:pt>
                <c:pt idx="12346">
                  <c:v>12347</c:v>
                </c:pt>
                <c:pt idx="12347">
                  <c:v>12348</c:v>
                </c:pt>
                <c:pt idx="12348">
                  <c:v>12349</c:v>
                </c:pt>
                <c:pt idx="12349">
                  <c:v>12350</c:v>
                </c:pt>
                <c:pt idx="12350">
                  <c:v>12351</c:v>
                </c:pt>
                <c:pt idx="12351">
                  <c:v>12352</c:v>
                </c:pt>
                <c:pt idx="12352">
                  <c:v>12353</c:v>
                </c:pt>
                <c:pt idx="12353">
                  <c:v>12354</c:v>
                </c:pt>
                <c:pt idx="12354">
                  <c:v>12355</c:v>
                </c:pt>
                <c:pt idx="12355">
                  <c:v>12356</c:v>
                </c:pt>
                <c:pt idx="12356">
                  <c:v>12357</c:v>
                </c:pt>
                <c:pt idx="12357">
                  <c:v>12358</c:v>
                </c:pt>
                <c:pt idx="12358">
                  <c:v>12359</c:v>
                </c:pt>
                <c:pt idx="12359">
                  <c:v>12360</c:v>
                </c:pt>
                <c:pt idx="12360">
                  <c:v>12361</c:v>
                </c:pt>
                <c:pt idx="12361">
                  <c:v>12362</c:v>
                </c:pt>
                <c:pt idx="12362">
                  <c:v>12363</c:v>
                </c:pt>
                <c:pt idx="12363">
                  <c:v>12364</c:v>
                </c:pt>
                <c:pt idx="12364">
                  <c:v>12365</c:v>
                </c:pt>
                <c:pt idx="12365">
                  <c:v>12366</c:v>
                </c:pt>
                <c:pt idx="12366">
                  <c:v>12367</c:v>
                </c:pt>
                <c:pt idx="12367">
                  <c:v>12368</c:v>
                </c:pt>
                <c:pt idx="12368">
                  <c:v>12369</c:v>
                </c:pt>
                <c:pt idx="12369">
                  <c:v>12370</c:v>
                </c:pt>
                <c:pt idx="12370">
                  <c:v>12371</c:v>
                </c:pt>
                <c:pt idx="12371">
                  <c:v>12372</c:v>
                </c:pt>
                <c:pt idx="12372">
                  <c:v>12373</c:v>
                </c:pt>
                <c:pt idx="12373">
                  <c:v>12374</c:v>
                </c:pt>
                <c:pt idx="12374">
                  <c:v>12375</c:v>
                </c:pt>
                <c:pt idx="12375">
                  <c:v>12376</c:v>
                </c:pt>
                <c:pt idx="12376">
                  <c:v>12377</c:v>
                </c:pt>
                <c:pt idx="12377">
                  <c:v>12378</c:v>
                </c:pt>
                <c:pt idx="12378">
                  <c:v>12379</c:v>
                </c:pt>
                <c:pt idx="12379">
                  <c:v>12380</c:v>
                </c:pt>
                <c:pt idx="12380">
                  <c:v>12381</c:v>
                </c:pt>
                <c:pt idx="12381">
                  <c:v>12382</c:v>
                </c:pt>
                <c:pt idx="12382">
                  <c:v>12383</c:v>
                </c:pt>
                <c:pt idx="12383">
                  <c:v>12384</c:v>
                </c:pt>
                <c:pt idx="12384">
                  <c:v>12385</c:v>
                </c:pt>
                <c:pt idx="12385">
                  <c:v>12386</c:v>
                </c:pt>
                <c:pt idx="12386">
                  <c:v>12387</c:v>
                </c:pt>
                <c:pt idx="12387">
                  <c:v>12388</c:v>
                </c:pt>
                <c:pt idx="12388">
                  <c:v>12389</c:v>
                </c:pt>
                <c:pt idx="12389">
                  <c:v>12390</c:v>
                </c:pt>
                <c:pt idx="12390">
                  <c:v>12391</c:v>
                </c:pt>
                <c:pt idx="12391">
                  <c:v>12392</c:v>
                </c:pt>
                <c:pt idx="12392">
                  <c:v>12393</c:v>
                </c:pt>
                <c:pt idx="12393">
                  <c:v>12394</c:v>
                </c:pt>
                <c:pt idx="12394">
                  <c:v>12395</c:v>
                </c:pt>
                <c:pt idx="12395">
                  <c:v>12396</c:v>
                </c:pt>
                <c:pt idx="12396">
                  <c:v>12397</c:v>
                </c:pt>
                <c:pt idx="12397">
                  <c:v>12398</c:v>
                </c:pt>
                <c:pt idx="12398">
                  <c:v>12399</c:v>
                </c:pt>
                <c:pt idx="12399">
                  <c:v>12400</c:v>
                </c:pt>
                <c:pt idx="12400">
                  <c:v>12401</c:v>
                </c:pt>
                <c:pt idx="12401">
                  <c:v>12402</c:v>
                </c:pt>
                <c:pt idx="12402">
                  <c:v>12403</c:v>
                </c:pt>
                <c:pt idx="12403">
                  <c:v>12404</c:v>
                </c:pt>
                <c:pt idx="12404">
                  <c:v>12405</c:v>
                </c:pt>
                <c:pt idx="12405">
                  <c:v>12406</c:v>
                </c:pt>
                <c:pt idx="12406">
                  <c:v>12407</c:v>
                </c:pt>
                <c:pt idx="12407">
                  <c:v>12408</c:v>
                </c:pt>
                <c:pt idx="12408">
                  <c:v>12409</c:v>
                </c:pt>
                <c:pt idx="12409">
                  <c:v>12410</c:v>
                </c:pt>
                <c:pt idx="12410">
                  <c:v>12411</c:v>
                </c:pt>
                <c:pt idx="12411">
                  <c:v>12412</c:v>
                </c:pt>
                <c:pt idx="12412">
                  <c:v>12413</c:v>
                </c:pt>
                <c:pt idx="12413">
                  <c:v>12414</c:v>
                </c:pt>
                <c:pt idx="12414">
                  <c:v>12415</c:v>
                </c:pt>
                <c:pt idx="12415">
                  <c:v>12416</c:v>
                </c:pt>
                <c:pt idx="12416">
                  <c:v>12417</c:v>
                </c:pt>
                <c:pt idx="12417">
                  <c:v>12418</c:v>
                </c:pt>
                <c:pt idx="12418">
                  <c:v>12419</c:v>
                </c:pt>
                <c:pt idx="12419">
                  <c:v>12420</c:v>
                </c:pt>
                <c:pt idx="12420">
                  <c:v>12421</c:v>
                </c:pt>
                <c:pt idx="12421">
                  <c:v>12422</c:v>
                </c:pt>
                <c:pt idx="12422">
                  <c:v>12423</c:v>
                </c:pt>
                <c:pt idx="12423">
                  <c:v>12424</c:v>
                </c:pt>
                <c:pt idx="12424">
                  <c:v>12425</c:v>
                </c:pt>
                <c:pt idx="12425">
                  <c:v>12426</c:v>
                </c:pt>
                <c:pt idx="12426">
                  <c:v>12427</c:v>
                </c:pt>
                <c:pt idx="12427">
                  <c:v>12428</c:v>
                </c:pt>
                <c:pt idx="12428">
                  <c:v>12429</c:v>
                </c:pt>
                <c:pt idx="12429">
                  <c:v>12430</c:v>
                </c:pt>
                <c:pt idx="12430">
                  <c:v>12431</c:v>
                </c:pt>
                <c:pt idx="12431">
                  <c:v>12432</c:v>
                </c:pt>
                <c:pt idx="12432">
                  <c:v>12433</c:v>
                </c:pt>
                <c:pt idx="12433">
                  <c:v>12434</c:v>
                </c:pt>
                <c:pt idx="12434">
                  <c:v>12435</c:v>
                </c:pt>
                <c:pt idx="12435">
                  <c:v>12436</c:v>
                </c:pt>
                <c:pt idx="12436">
                  <c:v>12437</c:v>
                </c:pt>
                <c:pt idx="12437">
                  <c:v>12438</c:v>
                </c:pt>
                <c:pt idx="12438">
                  <c:v>12439</c:v>
                </c:pt>
                <c:pt idx="12439">
                  <c:v>12440</c:v>
                </c:pt>
                <c:pt idx="12440">
                  <c:v>12441</c:v>
                </c:pt>
                <c:pt idx="12441">
                  <c:v>12442</c:v>
                </c:pt>
                <c:pt idx="12442">
                  <c:v>12443</c:v>
                </c:pt>
                <c:pt idx="12443">
                  <c:v>12444</c:v>
                </c:pt>
                <c:pt idx="12444">
                  <c:v>12445</c:v>
                </c:pt>
                <c:pt idx="12445">
                  <c:v>12446</c:v>
                </c:pt>
                <c:pt idx="12446">
                  <c:v>12447</c:v>
                </c:pt>
                <c:pt idx="12447">
                  <c:v>12448</c:v>
                </c:pt>
                <c:pt idx="12448">
                  <c:v>12449</c:v>
                </c:pt>
                <c:pt idx="12449">
                  <c:v>12450</c:v>
                </c:pt>
                <c:pt idx="12450">
                  <c:v>12451</c:v>
                </c:pt>
                <c:pt idx="12451">
                  <c:v>12452</c:v>
                </c:pt>
                <c:pt idx="12452">
                  <c:v>12453</c:v>
                </c:pt>
                <c:pt idx="12453">
                  <c:v>12454</c:v>
                </c:pt>
                <c:pt idx="12454">
                  <c:v>12455</c:v>
                </c:pt>
                <c:pt idx="12455">
                  <c:v>12456</c:v>
                </c:pt>
                <c:pt idx="12456">
                  <c:v>12457</c:v>
                </c:pt>
                <c:pt idx="12457">
                  <c:v>12458</c:v>
                </c:pt>
                <c:pt idx="12458">
                  <c:v>12459</c:v>
                </c:pt>
                <c:pt idx="12459">
                  <c:v>12460</c:v>
                </c:pt>
                <c:pt idx="12460">
                  <c:v>12461</c:v>
                </c:pt>
                <c:pt idx="12461">
                  <c:v>12462</c:v>
                </c:pt>
                <c:pt idx="12462">
                  <c:v>12463</c:v>
                </c:pt>
                <c:pt idx="12463">
                  <c:v>12464</c:v>
                </c:pt>
                <c:pt idx="12464">
                  <c:v>12465</c:v>
                </c:pt>
                <c:pt idx="12465">
                  <c:v>12466</c:v>
                </c:pt>
                <c:pt idx="12466">
                  <c:v>12467</c:v>
                </c:pt>
                <c:pt idx="12467">
                  <c:v>12468</c:v>
                </c:pt>
                <c:pt idx="12468">
                  <c:v>12469</c:v>
                </c:pt>
                <c:pt idx="12469">
                  <c:v>12470</c:v>
                </c:pt>
                <c:pt idx="12470">
                  <c:v>12471</c:v>
                </c:pt>
                <c:pt idx="12471">
                  <c:v>12472</c:v>
                </c:pt>
                <c:pt idx="12472">
                  <c:v>12473</c:v>
                </c:pt>
                <c:pt idx="12473">
                  <c:v>12474</c:v>
                </c:pt>
                <c:pt idx="12474">
                  <c:v>12475</c:v>
                </c:pt>
                <c:pt idx="12475">
                  <c:v>12476</c:v>
                </c:pt>
                <c:pt idx="12476">
                  <c:v>12477</c:v>
                </c:pt>
                <c:pt idx="12477">
                  <c:v>12478</c:v>
                </c:pt>
                <c:pt idx="12478">
                  <c:v>12479</c:v>
                </c:pt>
                <c:pt idx="12479">
                  <c:v>12480</c:v>
                </c:pt>
                <c:pt idx="12480">
                  <c:v>12481</c:v>
                </c:pt>
                <c:pt idx="12481">
                  <c:v>12482</c:v>
                </c:pt>
                <c:pt idx="12482">
                  <c:v>12483</c:v>
                </c:pt>
                <c:pt idx="12483">
                  <c:v>12484</c:v>
                </c:pt>
                <c:pt idx="12484">
                  <c:v>12485</c:v>
                </c:pt>
                <c:pt idx="12485">
                  <c:v>12486</c:v>
                </c:pt>
                <c:pt idx="12486">
                  <c:v>12487</c:v>
                </c:pt>
                <c:pt idx="12487">
                  <c:v>12488</c:v>
                </c:pt>
                <c:pt idx="12488">
                  <c:v>12489</c:v>
                </c:pt>
                <c:pt idx="12489">
                  <c:v>12490</c:v>
                </c:pt>
                <c:pt idx="12490">
                  <c:v>12491</c:v>
                </c:pt>
                <c:pt idx="12491">
                  <c:v>12492</c:v>
                </c:pt>
                <c:pt idx="12492">
                  <c:v>12493</c:v>
                </c:pt>
                <c:pt idx="12493">
                  <c:v>12494</c:v>
                </c:pt>
                <c:pt idx="12494">
                  <c:v>12495</c:v>
                </c:pt>
                <c:pt idx="12495">
                  <c:v>12496</c:v>
                </c:pt>
                <c:pt idx="12496">
                  <c:v>12497</c:v>
                </c:pt>
                <c:pt idx="12497">
                  <c:v>12498</c:v>
                </c:pt>
                <c:pt idx="12498">
                  <c:v>12499</c:v>
                </c:pt>
                <c:pt idx="12499">
                  <c:v>12500</c:v>
                </c:pt>
                <c:pt idx="12500">
                  <c:v>12501</c:v>
                </c:pt>
                <c:pt idx="12501">
                  <c:v>12502</c:v>
                </c:pt>
                <c:pt idx="12502">
                  <c:v>12503</c:v>
                </c:pt>
                <c:pt idx="12503">
                  <c:v>12504</c:v>
                </c:pt>
                <c:pt idx="12504">
                  <c:v>12505</c:v>
                </c:pt>
                <c:pt idx="12505">
                  <c:v>12506</c:v>
                </c:pt>
                <c:pt idx="12506">
                  <c:v>12507</c:v>
                </c:pt>
                <c:pt idx="12507">
                  <c:v>12508</c:v>
                </c:pt>
                <c:pt idx="12508">
                  <c:v>12509</c:v>
                </c:pt>
                <c:pt idx="12509">
                  <c:v>12510</c:v>
                </c:pt>
                <c:pt idx="12510">
                  <c:v>12511</c:v>
                </c:pt>
                <c:pt idx="12511">
                  <c:v>12512</c:v>
                </c:pt>
                <c:pt idx="12512">
                  <c:v>12513</c:v>
                </c:pt>
                <c:pt idx="12513">
                  <c:v>12514</c:v>
                </c:pt>
                <c:pt idx="12514">
                  <c:v>12515</c:v>
                </c:pt>
                <c:pt idx="12515">
                  <c:v>12516</c:v>
                </c:pt>
                <c:pt idx="12516">
                  <c:v>12517</c:v>
                </c:pt>
                <c:pt idx="12517">
                  <c:v>12518</c:v>
                </c:pt>
                <c:pt idx="12518">
                  <c:v>12519</c:v>
                </c:pt>
                <c:pt idx="12519">
                  <c:v>12520</c:v>
                </c:pt>
                <c:pt idx="12520">
                  <c:v>12521</c:v>
                </c:pt>
                <c:pt idx="12521">
                  <c:v>12522</c:v>
                </c:pt>
                <c:pt idx="12522">
                  <c:v>12523</c:v>
                </c:pt>
                <c:pt idx="12523">
                  <c:v>12524</c:v>
                </c:pt>
                <c:pt idx="12524">
                  <c:v>12525</c:v>
                </c:pt>
                <c:pt idx="12525">
                  <c:v>12526</c:v>
                </c:pt>
                <c:pt idx="12526">
                  <c:v>12527</c:v>
                </c:pt>
                <c:pt idx="12527">
                  <c:v>12528</c:v>
                </c:pt>
                <c:pt idx="12528">
                  <c:v>12529</c:v>
                </c:pt>
                <c:pt idx="12529">
                  <c:v>12530</c:v>
                </c:pt>
                <c:pt idx="12530">
                  <c:v>12531</c:v>
                </c:pt>
                <c:pt idx="12531">
                  <c:v>12532</c:v>
                </c:pt>
                <c:pt idx="12532">
                  <c:v>12533</c:v>
                </c:pt>
                <c:pt idx="12533">
                  <c:v>12534</c:v>
                </c:pt>
                <c:pt idx="12534">
                  <c:v>12535</c:v>
                </c:pt>
                <c:pt idx="12535">
                  <c:v>12536</c:v>
                </c:pt>
                <c:pt idx="12536">
                  <c:v>12537</c:v>
                </c:pt>
                <c:pt idx="12537">
                  <c:v>12538</c:v>
                </c:pt>
                <c:pt idx="12538">
                  <c:v>12539</c:v>
                </c:pt>
                <c:pt idx="12539">
                  <c:v>12540</c:v>
                </c:pt>
                <c:pt idx="12540">
                  <c:v>12541</c:v>
                </c:pt>
                <c:pt idx="12541">
                  <c:v>12542</c:v>
                </c:pt>
                <c:pt idx="12542">
                  <c:v>12543</c:v>
                </c:pt>
                <c:pt idx="12543">
                  <c:v>12544</c:v>
                </c:pt>
                <c:pt idx="12544">
                  <c:v>12545</c:v>
                </c:pt>
                <c:pt idx="12545">
                  <c:v>12546</c:v>
                </c:pt>
                <c:pt idx="12546">
                  <c:v>12547</c:v>
                </c:pt>
                <c:pt idx="12547">
                  <c:v>12548</c:v>
                </c:pt>
                <c:pt idx="12548">
                  <c:v>12549</c:v>
                </c:pt>
                <c:pt idx="12549">
                  <c:v>12550</c:v>
                </c:pt>
                <c:pt idx="12550">
                  <c:v>12551</c:v>
                </c:pt>
                <c:pt idx="12551">
                  <c:v>12552</c:v>
                </c:pt>
                <c:pt idx="12552">
                  <c:v>12553</c:v>
                </c:pt>
                <c:pt idx="12553">
                  <c:v>12554</c:v>
                </c:pt>
                <c:pt idx="12554">
                  <c:v>12555</c:v>
                </c:pt>
                <c:pt idx="12555">
                  <c:v>12556</c:v>
                </c:pt>
                <c:pt idx="12556">
                  <c:v>12557</c:v>
                </c:pt>
                <c:pt idx="12557">
                  <c:v>12558</c:v>
                </c:pt>
                <c:pt idx="12558">
                  <c:v>12559</c:v>
                </c:pt>
                <c:pt idx="12559">
                  <c:v>12560</c:v>
                </c:pt>
                <c:pt idx="12560">
                  <c:v>12561</c:v>
                </c:pt>
                <c:pt idx="12561">
                  <c:v>12562</c:v>
                </c:pt>
                <c:pt idx="12562">
                  <c:v>12563</c:v>
                </c:pt>
                <c:pt idx="12563">
                  <c:v>12564</c:v>
                </c:pt>
                <c:pt idx="12564">
                  <c:v>12565</c:v>
                </c:pt>
                <c:pt idx="12565">
                  <c:v>12566</c:v>
                </c:pt>
                <c:pt idx="12566">
                  <c:v>12567</c:v>
                </c:pt>
                <c:pt idx="12567">
                  <c:v>12568</c:v>
                </c:pt>
                <c:pt idx="12568">
                  <c:v>12569</c:v>
                </c:pt>
                <c:pt idx="12569">
                  <c:v>12570</c:v>
                </c:pt>
                <c:pt idx="12570">
                  <c:v>12571</c:v>
                </c:pt>
                <c:pt idx="12571">
                  <c:v>12572</c:v>
                </c:pt>
                <c:pt idx="12572">
                  <c:v>12573</c:v>
                </c:pt>
                <c:pt idx="12573">
                  <c:v>12574</c:v>
                </c:pt>
                <c:pt idx="12574">
                  <c:v>12575</c:v>
                </c:pt>
                <c:pt idx="12575">
                  <c:v>12576</c:v>
                </c:pt>
                <c:pt idx="12576">
                  <c:v>12577</c:v>
                </c:pt>
                <c:pt idx="12577">
                  <c:v>12578</c:v>
                </c:pt>
                <c:pt idx="12578">
                  <c:v>12579</c:v>
                </c:pt>
                <c:pt idx="12579">
                  <c:v>12580</c:v>
                </c:pt>
                <c:pt idx="12580">
                  <c:v>12581</c:v>
                </c:pt>
                <c:pt idx="12581">
                  <c:v>12582</c:v>
                </c:pt>
                <c:pt idx="12582">
                  <c:v>12583</c:v>
                </c:pt>
                <c:pt idx="12583">
                  <c:v>12584</c:v>
                </c:pt>
                <c:pt idx="12584">
                  <c:v>12585</c:v>
                </c:pt>
                <c:pt idx="12585">
                  <c:v>12586</c:v>
                </c:pt>
                <c:pt idx="12586">
                  <c:v>12587</c:v>
                </c:pt>
                <c:pt idx="12587">
                  <c:v>12588</c:v>
                </c:pt>
                <c:pt idx="12588">
                  <c:v>12589</c:v>
                </c:pt>
                <c:pt idx="12589">
                  <c:v>12590</c:v>
                </c:pt>
                <c:pt idx="12590">
                  <c:v>12591</c:v>
                </c:pt>
                <c:pt idx="12591">
                  <c:v>12592</c:v>
                </c:pt>
                <c:pt idx="12592">
                  <c:v>12593</c:v>
                </c:pt>
                <c:pt idx="12593">
                  <c:v>12594</c:v>
                </c:pt>
                <c:pt idx="12594">
                  <c:v>12595</c:v>
                </c:pt>
                <c:pt idx="12595">
                  <c:v>12596</c:v>
                </c:pt>
                <c:pt idx="12596">
                  <c:v>12597</c:v>
                </c:pt>
                <c:pt idx="12597">
                  <c:v>12598</c:v>
                </c:pt>
                <c:pt idx="12598">
                  <c:v>12599</c:v>
                </c:pt>
                <c:pt idx="12599">
                  <c:v>12600</c:v>
                </c:pt>
                <c:pt idx="12600">
                  <c:v>12601</c:v>
                </c:pt>
                <c:pt idx="12601">
                  <c:v>12602</c:v>
                </c:pt>
                <c:pt idx="12602">
                  <c:v>12603</c:v>
                </c:pt>
                <c:pt idx="12603">
                  <c:v>12604</c:v>
                </c:pt>
                <c:pt idx="12604">
                  <c:v>12605</c:v>
                </c:pt>
                <c:pt idx="12605">
                  <c:v>12606</c:v>
                </c:pt>
                <c:pt idx="12606">
                  <c:v>12607</c:v>
                </c:pt>
                <c:pt idx="12607">
                  <c:v>12608</c:v>
                </c:pt>
                <c:pt idx="12608">
                  <c:v>12609</c:v>
                </c:pt>
                <c:pt idx="12609">
                  <c:v>12610</c:v>
                </c:pt>
                <c:pt idx="12610">
                  <c:v>12611</c:v>
                </c:pt>
                <c:pt idx="12611">
                  <c:v>12612</c:v>
                </c:pt>
                <c:pt idx="12612">
                  <c:v>12613</c:v>
                </c:pt>
                <c:pt idx="12613">
                  <c:v>12614</c:v>
                </c:pt>
                <c:pt idx="12614">
                  <c:v>12615</c:v>
                </c:pt>
                <c:pt idx="12615">
                  <c:v>12616</c:v>
                </c:pt>
                <c:pt idx="12616">
                  <c:v>12617</c:v>
                </c:pt>
                <c:pt idx="12617">
                  <c:v>12618</c:v>
                </c:pt>
                <c:pt idx="12618">
                  <c:v>12619</c:v>
                </c:pt>
                <c:pt idx="12619">
                  <c:v>12620</c:v>
                </c:pt>
                <c:pt idx="12620">
                  <c:v>12621</c:v>
                </c:pt>
                <c:pt idx="12621">
                  <c:v>12622</c:v>
                </c:pt>
                <c:pt idx="12622">
                  <c:v>12623</c:v>
                </c:pt>
                <c:pt idx="12623">
                  <c:v>12624</c:v>
                </c:pt>
                <c:pt idx="12624">
                  <c:v>12625</c:v>
                </c:pt>
                <c:pt idx="12625">
                  <c:v>12626</c:v>
                </c:pt>
                <c:pt idx="12626">
                  <c:v>12627</c:v>
                </c:pt>
                <c:pt idx="12627">
                  <c:v>12628</c:v>
                </c:pt>
                <c:pt idx="12628">
                  <c:v>12629</c:v>
                </c:pt>
                <c:pt idx="12629">
                  <c:v>12630</c:v>
                </c:pt>
                <c:pt idx="12630">
                  <c:v>12631</c:v>
                </c:pt>
                <c:pt idx="12631">
                  <c:v>12632</c:v>
                </c:pt>
                <c:pt idx="12632">
                  <c:v>12633</c:v>
                </c:pt>
                <c:pt idx="12633">
                  <c:v>12634</c:v>
                </c:pt>
                <c:pt idx="12634">
                  <c:v>12635</c:v>
                </c:pt>
                <c:pt idx="12635">
                  <c:v>12636</c:v>
                </c:pt>
                <c:pt idx="12636">
                  <c:v>12637</c:v>
                </c:pt>
                <c:pt idx="12637">
                  <c:v>12638</c:v>
                </c:pt>
                <c:pt idx="12638">
                  <c:v>12639</c:v>
                </c:pt>
                <c:pt idx="12639">
                  <c:v>12640</c:v>
                </c:pt>
                <c:pt idx="12640">
                  <c:v>12641</c:v>
                </c:pt>
                <c:pt idx="12641">
                  <c:v>12642</c:v>
                </c:pt>
                <c:pt idx="12642">
                  <c:v>12643</c:v>
                </c:pt>
                <c:pt idx="12643">
                  <c:v>12644</c:v>
                </c:pt>
                <c:pt idx="12644">
                  <c:v>12645</c:v>
                </c:pt>
                <c:pt idx="12645">
                  <c:v>12646</c:v>
                </c:pt>
                <c:pt idx="12646">
                  <c:v>12647</c:v>
                </c:pt>
                <c:pt idx="12647">
                  <c:v>12648</c:v>
                </c:pt>
                <c:pt idx="12648">
                  <c:v>12649</c:v>
                </c:pt>
                <c:pt idx="12649">
                  <c:v>12650</c:v>
                </c:pt>
                <c:pt idx="12650">
                  <c:v>12651</c:v>
                </c:pt>
                <c:pt idx="12651">
                  <c:v>12652</c:v>
                </c:pt>
                <c:pt idx="12652">
                  <c:v>12653</c:v>
                </c:pt>
                <c:pt idx="12653">
                  <c:v>12654</c:v>
                </c:pt>
                <c:pt idx="12654">
                  <c:v>12655</c:v>
                </c:pt>
                <c:pt idx="12655">
                  <c:v>12656</c:v>
                </c:pt>
                <c:pt idx="12656">
                  <c:v>12657</c:v>
                </c:pt>
                <c:pt idx="12657">
                  <c:v>12658</c:v>
                </c:pt>
                <c:pt idx="12658">
                  <c:v>12659</c:v>
                </c:pt>
                <c:pt idx="12659">
                  <c:v>12660</c:v>
                </c:pt>
                <c:pt idx="12660">
                  <c:v>12661</c:v>
                </c:pt>
                <c:pt idx="12661">
                  <c:v>12662</c:v>
                </c:pt>
                <c:pt idx="12662">
                  <c:v>12663</c:v>
                </c:pt>
                <c:pt idx="12663">
                  <c:v>12664</c:v>
                </c:pt>
                <c:pt idx="12664">
                  <c:v>12665</c:v>
                </c:pt>
                <c:pt idx="12665">
                  <c:v>12666</c:v>
                </c:pt>
                <c:pt idx="12666">
                  <c:v>12667</c:v>
                </c:pt>
                <c:pt idx="12667">
                  <c:v>12668</c:v>
                </c:pt>
                <c:pt idx="12668">
                  <c:v>12669</c:v>
                </c:pt>
                <c:pt idx="12669">
                  <c:v>12670</c:v>
                </c:pt>
                <c:pt idx="12670">
                  <c:v>12671</c:v>
                </c:pt>
                <c:pt idx="12671">
                  <c:v>12672</c:v>
                </c:pt>
                <c:pt idx="12672">
                  <c:v>12673</c:v>
                </c:pt>
                <c:pt idx="12673">
                  <c:v>12674</c:v>
                </c:pt>
                <c:pt idx="12674">
                  <c:v>12675</c:v>
                </c:pt>
                <c:pt idx="12675">
                  <c:v>12676</c:v>
                </c:pt>
                <c:pt idx="12676">
                  <c:v>12677</c:v>
                </c:pt>
                <c:pt idx="12677">
                  <c:v>12678</c:v>
                </c:pt>
                <c:pt idx="12678">
                  <c:v>12679</c:v>
                </c:pt>
                <c:pt idx="12679">
                  <c:v>12680</c:v>
                </c:pt>
                <c:pt idx="12680">
                  <c:v>12681</c:v>
                </c:pt>
                <c:pt idx="12681">
                  <c:v>12682</c:v>
                </c:pt>
                <c:pt idx="12682">
                  <c:v>12683</c:v>
                </c:pt>
                <c:pt idx="12683">
                  <c:v>12684</c:v>
                </c:pt>
                <c:pt idx="12684">
                  <c:v>12685</c:v>
                </c:pt>
                <c:pt idx="12685">
                  <c:v>12686</c:v>
                </c:pt>
                <c:pt idx="12686">
                  <c:v>12687</c:v>
                </c:pt>
                <c:pt idx="12687">
                  <c:v>12688</c:v>
                </c:pt>
                <c:pt idx="12688">
                  <c:v>12689</c:v>
                </c:pt>
                <c:pt idx="12689">
                  <c:v>12690</c:v>
                </c:pt>
                <c:pt idx="12690">
                  <c:v>12691</c:v>
                </c:pt>
                <c:pt idx="12691">
                  <c:v>12692</c:v>
                </c:pt>
                <c:pt idx="12692">
                  <c:v>12693</c:v>
                </c:pt>
                <c:pt idx="12693">
                  <c:v>12694</c:v>
                </c:pt>
                <c:pt idx="12694">
                  <c:v>12695</c:v>
                </c:pt>
                <c:pt idx="12695">
                  <c:v>12696</c:v>
                </c:pt>
                <c:pt idx="12696">
                  <c:v>12697</c:v>
                </c:pt>
                <c:pt idx="12697">
                  <c:v>12698</c:v>
                </c:pt>
                <c:pt idx="12698">
                  <c:v>12699</c:v>
                </c:pt>
                <c:pt idx="12699">
                  <c:v>12700</c:v>
                </c:pt>
                <c:pt idx="12700">
                  <c:v>12701</c:v>
                </c:pt>
                <c:pt idx="12701">
                  <c:v>12702</c:v>
                </c:pt>
                <c:pt idx="12702">
                  <c:v>12703</c:v>
                </c:pt>
                <c:pt idx="12703">
                  <c:v>12704</c:v>
                </c:pt>
                <c:pt idx="12704">
                  <c:v>12705</c:v>
                </c:pt>
                <c:pt idx="12705">
                  <c:v>12706</c:v>
                </c:pt>
                <c:pt idx="12706">
                  <c:v>12707</c:v>
                </c:pt>
                <c:pt idx="12707">
                  <c:v>12708</c:v>
                </c:pt>
                <c:pt idx="12708">
                  <c:v>12709</c:v>
                </c:pt>
                <c:pt idx="12709">
                  <c:v>12710</c:v>
                </c:pt>
                <c:pt idx="12710">
                  <c:v>12711</c:v>
                </c:pt>
                <c:pt idx="12711">
                  <c:v>12712</c:v>
                </c:pt>
                <c:pt idx="12712">
                  <c:v>12713</c:v>
                </c:pt>
                <c:pt idx="12713">
                  <c:v>12714</c:v>
                </c:pt>
                <c:pt idx="12714">
                  <c:v>12715</c:v>
                </c:pt>
                <c:pt idx="12715">
                  <c:v>12716</c:v>
                </c:pt>
                <c:pt idx="12716">
                  <c:v>12717</c:v>
                </c:pt>
                <c:pt idx="12717">
                  <c:v>12718</c:v>
                </c:pt>
                <c:pt idx="12718">
                  <c:v>12719</c:v>
                </c:pt>
                <c:pt idx="12719">
                  <c:v>12720</c:v>
                </c:pt>
                <c:pt idx="12720">
                  <c:v>12721</c:v>
                </c:pt>
                <c:pt idx="12721">
                  <c:v>12722</c:v>
                </c:pt>
                <c:pt idx="12722">
                  <c:v>12723</c:v>
                </c:pt>
                <c:pt idx="12723">
                  <c:v>12724</c:v>
                </c:pt>
                <c:pt idx="12724">
                  <c:v>12725</c:v>
                </c:pt>
                <c:pt idx="12725">
                  <c:v>12726</c:v>
                </c:pt>
                <c:pt idx="12726">
                  <c:v>12727</c:v>
                </c:pt>
                <c:pt idx="12727">
                  <c:v>12728</c:v>
                </c:pt>
                <c:pt idx="12728">
                  <c:v>12729</c:v>
                </c:pt>
                <c:pt idx="12729">
                  <c:v>12730</c:v>
                </c:pt>
                <c:pt idx="12730">
                  <c:v>12731</c:v>
                </c:pt>
                <c:pt idx="12731">
                  <c:v>12732</c:v>
                </c:pt>
                <c:pt idx="12732">
                  <c:v>12733</c:v>
                </c:pt>
                <c:pt idx="12733">
                  <c:v>12734</c:v>
                </c:pt>
                <c:pt idx="12734">
                  <c:v>12735</c:v>
                </c:pt>
                <c:pt idx="12735">
                  <c:v>12736</c:v>
                </c:pt>
                <c:pt idx="12736">
                  <c:v>12737</c:v>
                </c:pt>
                <c:pt idx="12737">
                  <c:v>12738</c:v>
                </c:pt>
                <c:pt idx="12738">
                  <c:v>12739</c:v>
                </c:pt>
                <c:pt idx="12739">
                  <c:v>12740</c:v>
                </c:pt>
                <c:pt idx="12740">
                  <c:v>12741</c:v>
                </c:pt>
                <c:pt idx="12741">
                  <c:v>12742</c:v>
                </c:pt>
                <c:pt idx="12742">
                  <c:v>12743</c:v>
                </c:pt>
                <c:pt idx="12743">
                  <c:v>12744</c:v>
                </c:pt>
                <c:pt idx="12744">
                  <c:v>12745</c:v>
                </c:pt>
                <c:pt idx="12745">
                  <c:v>12746</c:v>
                </c:pt>
                <c:pt idx="12746">
                  <c:v>12747</c:v>
                </c:pt>
                <c:pt idx="12747">
                  <c:v>12748</c:v>
                </c:pt>
                <c:pt idx="12748">
                  <c:v>12749</c:v>
                </c:pt>
                <c:pt idx="12749">
                  <c:v>12750</c:v>
                </c:pt>
                <c:pt idx="12750">
                  <c:v>12751</c:v>
                </c:pt>
                <c:pt idx="12751">
                  <c:v>12752</c:v>
                </c:pt>
                <c:pt idx="12752">
                  <c:v>12753</c:v>
                </c:pt>
                <c:pt idx="12753">
                  <c:v>12754</c:v>
                </c:pt>
                <c:pt idx="12754">
                  <c:v>12755</c:v>
                </c:pt>
                <c:pt idx="12755">
                  <c:v>12756</c:v>
                </c:pt>
                <c:pt idx="12756">
                  <c:v>12757</c:v>
                </c:pt>
                <c:pt idx="12757">
                  <c:v>12758</c:v>
                </c:pt>
                <c:pt idx="12758">
                  <c:v>12759</c:v>
                </c:pt>
                <c:pt idx="12759">
                  <c:v>12760</c:v>
                </c:pt>
                <c:pt idx="12760">
                  <c:v>12761</c:v>
                </c:pt>
                <c:pt idx="12761">
                  <c:v>12762</c:v>
                </c:pt>
                <c:pt idx="12762">
                  <c:v>12763</c:v>
                </c:pt>
                <c:pt idx="12763">
                  <c:v>12764</c:v>
                </c:pt>
                <c:pt idx="12764">
                  <c:v>12765</c:v>
                </c:pt>
                <c:pt idx="12765">
                  <c:v>12766</c:v>
                </c:pt>
                <c:pt idx="12766">
                  <c:v>12767</c:v>
                </c:pt>
                <c:pt idx="12767">
                  <c:v>12768</c:v>
                </c:pt>
                <c:pt idx="12768">
                  <c:v>12769</c:v>
                </c:pt>
                <c:pt idx="12769">
                  <c:v>12770</c:v>
                </c:pt>
                <c:pt idx="12770">
                  <c:v>12771</c:v>
                </c:pt>
                <c:pt idx="12771">
                  <c:v>12772</c:v>
                </c:pt>
                <c:pt idx="12772">
                  <c:v>12773</c:v>
                </c:pt>
                <c:pt idx="12773">
                  <c:v>12774</c:v>
                </c:pt>
                <c:pt idx="12774">
                  <c:v>12775</c:v>
                </c:pt>
                <c:pt idx="12775">
                  <c:v>12776</c:v>
                </c:pt>
                <c:pt idx="12776">
                  <c:v>12777</c:v>
                </c:pt>
                <c:pt idx="12777">
                  <c:v>12778</c:v>
                </c:pt>
                <c:pt idx="12778">
                  <c:v>12779</c:v>
                </c:pt>
                <c:pt idx="12779">
                  <c:v>12780</c:v>
                </c:pt>
                <c:pt idx="12780">
                  <c:v>12781</c:v>
                </c:pt>
                <c:pt idx="12781">
                  <c:v>12782</c:v>
                </c:pt>
                <c:pt idx="12782">
                  <c:v>12783</c:v>
                </c:pt>
                <c:pt idx="12783">
                  <c:v>12784</c:v>
                </c:pt>
                <c:pt idx="12784">
                  <c:v>12785</c:v>
                </c:pt>
                <c:pt idx="12785">
                  <c:v>12786</c:v>
                </c:pt>
                <c:pt idx="12786">
                  <c:v>12787</c:v>
                </c:pt>
                <c:pt idx="12787">
                  <c:v>12788</c:v>
                </c:pt>
                <c:pt idx="12788">
                  <c:v>12789</c:v>
                </c:pt>
                <c:pt idx="12789">
                  <c:v>12790</c:v>
                </c:pt>
                <c:pt idx="12790">
                  <c:v>12791</c:v>
                </c:pt>
                <c:pt idx="12791">
                  <c:v>12792</c:v>
                </c:pt>
                <c:pt idx="12792">
                  <c:v>12793</c:v>
                </c:pt>
                <c:pt idx="12793">
                  <c:v>12794</c:v>
                </c:pt>
                <c:pt idx="12794">
                  <c:v>12795</c:v>
                </c:pt>
                <c:pt idx="12795">
                  <c:v>12796</c:v>
                </c:pt>
                <c:pt idx="12796">
                  <c:v>12797</c:v>
                </c:pt>
                <c:pt idx="12797">
                  <c:v>12798</c:v>
                </c:pt>
                <c:pt idx="12798">
                  <c:v>12799</c:v>
                </c:pt>
                <c:pt idx="12799">
                  <c:v>12800</c:v>
                </c:pt>
                <c:pt idx="12800">
                  <c:v>12801</c:v>
                </c:pt>
                <c:pt idx="12801">
                  <c:v>12802</c:v>
                </c:pt>
                <c:pt idx="12802">
                  <c:v>12803</c:v>
                </c:pt>
                <c:pt idx="12803">
                  <c:v>12804</c:v>
                </c:pt>
                <c:pt idx="12804">
                  <c:v>12805</c:v>
                </c:pt>
                <c:pt idx="12805">
                  <c:v>12806</c:v>
                </c:pt>
                <c:pt idx="12806">
                  <c:v>12807</c:v>
                </c:pt>
                <c:pt idx="12807">
                  <c:v>12808</c:v>
                </c:pt>
                <c:pt idx="12808">
                  <c:v>12809</c:v>
                </c:pt>
                <c:pt idx="12809">
                  <c:v>12810</c:v>
                </c:pt>
                <c:pt idx="12810">
                  <c:v>12811</c:v>
                </c:pt>
                <c:pt idx="12811">
                  <c:v>12812</c:v>
                </c:pt>
                <c:pt idx="12812">
                  <c:v>12813</c:v>
                </c:pt>
                <c:pt idx="12813">
                  <c:v>12814</c:v>
                </c:pt>
                <c:pt idx="12814">
                  <c:v>12815</c:v>
                </c:pt>
                <c:pt idx="12815">
                  <c:v>12816</c:v>
                </c:pt>
                <c:pt idx="12816">
                  <c:v>12817</c:v>
                </c:pt>
                <c:pt idx="12817">
                  <c:v>12818</c:v>
                </c:pt>
                <c:pt idx="12818">
                  <c:v>12819</c:v>
                </c:pt>
                <c:pt idx="12819">
                  <c:v>12820</c:v>
                </c:pt>
                <c:pt idx="12820">
                  <c:v>12821</c:v>
                </c:pt>
                <c:pt idx="12821">
                  <c:v>12822</c:v>
                </c:pt>
                <c:pt idx="12822">
                  <c:v>12823</c:v>
                </c:pt>
                <c:pt idx="12823">
                  <c:v>12824</c:v>
                </c:pt>
                <c:pt idx="12824">
                  <c:v>12825</c:v>
                </c:pt>
                <c:pt idx="12825">
                  <c:v>12826</c:v>
                </c:pt>
                <c:pt idx="12826">
                  <c:v>12827</c:v>
                </c:pt>
                <c:pt idx="12827">
                  <c:v>12828</c:v>
                </c:pt>
                <c:pt idx="12828">
                  <c:v>12829</c:v>
                </c:pt>
                <c:pt idx="12829">
                  <c:v>12830</c:v>
                </c:pt>
                <c:pt idx="12830">
                  <c:v>12831</c:v>
                </c:pt>
                <c:pt idx="12831">
                  <c:v>12832</c:v>
                </c:pt>
                <c:pt idx="12832">
                  <c:v>12833</c:v>
                </c:pt>
                <c:pt idx="12833">
                  <c:v>12834</c:v>
                </c:pt>
                <c:pt idx="12834">
                  <c:v>12835</c:v>
                </c:pt>
                <c:pt idx="12835">
                  <c:v>12836</c:v>
                </c:pt>
                <c:pt idx="12836">
                  <c:v>12837</c:v>
                </c:pt>
                <c:pt idx="12837">
                  <c:v>12838</c:v>
                </c:pt>
                <c:pt idx="12838">
                  <c:v>12839</c:v>
                </c:pt>
                <c:pt idx="12839">
                  <c:v>12840</c:v>
                </c:pt>
                <c:pt idx="12840">
                  <c:v>12841</c:v>
                </c:pt>
                <c:pt idx="12841">
                  <c:v>12842</c:v>
                </c:pt>
                <c:pt idx="12842">
                  <c:v>12843</c:v>
                </c:pt>
                <c:pt idx="12843">
                  <c:v>12844</c:v>
                </c:pt>
                <c:pt idx="12844">
                  <c:v>12845</c:v>
                </c:pt>
                <c:pt idx="12845">
                  <c:v>12846</c:v>
                </c:pt>
                <c:pt idx="12846">
                  <c:v>12847</c:v>
                </c:pt>
                <c:pt idx="12847">
                  <c:v>12848</c:v>
                </c:pt>
                <c:pt idx="12848">
                  <c:v>12849</c:v>
                </c:pt>
                <c:pt idx="12849">
                  <c:v>12850</c:v>
                </c:pt>
                <c:pt idx="12850">
                  <c:v>12851</c:v>
                </c:pt>
                <c:pt idx="12851">
                  <c:v>12852</c:v>
                </c:pt>
                <c:pt idx="12852">
                  <c:v>12853</c:v>
                </c:pt>
                <c:pt idx="12853">
                  <c:v>12854</c:v>
                </c:pt>
                <c:pt idx="12854">
                  <c:v>12855</c:v>
                </c:pt>
                <c:pt idx="12855">
                  <c:v>12856</c:v>
                </c:pt>
                <c:pt idx="12856">
                  <c:v>12857</c:v>
                </c:pt>
                <c:pt idx="12857">
                  <c:v>12858</c:v>
                </c:pt>
                <c:pt idx="12858">
                  <c:v>12859</c:v>
                </c:pt>
                <c:pt idx="12859">
                  <c:v>12860</c:v>
                </c:pt>
                <c:pt idx="12860">
                  <c:v>12861</c:v>
                </c:pt>
                <c:pt idx="12861">
                  <c:v>12862</c:v>
                </c:pt>
                <c:pt idx="12862">
                  <c:v>12863</c:v>
                </c:pt>
                <c:pt idx="12863">
                  <c:v>12864</c:v>
                </c:pt>
                <c:pt idx="12864">
                  <c:v>12865</c:v>
                </c:pt>
                <c:pt idx="12865">
                  <c:v>12866</c:v>
                </c:pt>
                <c:pt idx="12866">
                  <c:v>12867</c:v>
                </c:pt>
                <c:pt idx="12867">
                  <c:v>12868</c:v>
                </c:pt>
                <c:pt idx="12868">
                  <c:v>12869</c:v>
                </c:pt>
                <c:pt idx="12869">
                  <c:v>12870</c:v>
                </c:pt>
                <c:pt idx="12870">
                  <c:v>12871</c:v>
                </c:pt>
                <c:pt idx="12871">
                  <c:v>12872</c:v>
                </c:pt>
                <c:pt idx="12872">
                  <c:v>12873</c:v>
                </c:pt>
                <c:pt idx="12873">
                  <c:v>12874</c:v>
                </c:pt>
                <c:pt idx="12874">
                  <c:v>12875</c:v>
                </c:pt>
                <c:pt idx="12875">
                  <c:v>12876</c:v>
                </c:pt>
                <c:pt idx="12876">
                  <c:v>12877</c:v>
                </c:pt>
                <c:pt idx="12877">
                  <c:v>12878</c:v>
                </c:pt>
                <c:pt idx="12878">
                  <c:v>12879</c:v>
                </c:pt>
                <c:pt idx="12879">
                  <c:v>12880</c:v>
                </c:pt>
                <c:pt idx="12880">
                  <c:v>12881</c:v>
                </c:pt>
                <c:pt idx="12881">
                  <c:v>12882</c:v>
                </c:pt>
                <c:pt idx="12882">
                  <c:v>12883</c:v>
                </c:pt>
                <c:pt idx="12883">
                  <c:v>12884</c:v>
                </c:pt>
                <c:pt idx="12884">
                  <c:v>12885</c:v>
                </c:pt>
                <c:pt idx="12885">
                  <c:v>12886</c:v>
                </c:pt>
                <c:pt idx="12886">
                  <c:v>12887</c:v>
                </c:pt>
                <c:pt idx="12887">
                  <c:v>12888</c:v>
                </c:pt>
                <c:pt idx="12888">
                  <c:v>12889</c:v>
                </c:pt>
                <c:pt idx="12889">
                  <c:v>12890</c:v>
                </c:pt>
                <c:pt idx="12890">
                  <c:v>12891</c:v>
                </c:pt>
                <c:pt idx="12891">
                  <c:v>12892</c:v>
                </c:pt>
                <c:pt idx="12892">
                  <c:v>12893</c:v>
                </c:pt>
                <c:pt idx="12893">
                  <c:v>12894</c:v>
                </c:pt>
                <c:pt idx="12894">
                  <c:v>12895</c:v>
                </c:pt>
                <c:pt idx="12895">
                  <c:v>12896</c:v>
                </c:pt>
                <c:pt idx="12896">
                  <c:v>12897</c:v>
                </c:pt>
                <c:pt idx="12897">
                  <c:v>12898</c:v>
                </c:pt>
                <c:pt idx="12898">
                  <c:v>12899</c:v>
                </c:pt>
                <c:pt idx="12899">
                  <c:v>12900</c:v>
                </c:pt>
                <c:pt idx="12900">
                  <c:v>12901</c:v>
                </c:pt>
                <c:pt idx="12901">
                  <c:v>12902</c:v>
                </c:pt>
                <c:pt idx="12902">
                  <c:v>12903</c:v>
                </c:pt>
                <c:pt idx="12903">
                  <c:v>12904</c:v>
                </c:pt>
                <c:pt idx="12904">
                  <c:v>12905</c:v>
                </c:pt>
                <c:pt idx="12905">
                  <c:v>12906</c:v>
                </c:pt>
                <c:pt idx="12906">
                  <c:v>12907</c:v>
                </c:pt>
                <c:pt idx="12907">
                  <c:v>12908</c:v>
                </c:pt>
                <c:pt idx="12908">
                  <c:v>12909</c:v>
                </c:pt>
                <c:pt idx="12909">
                  <c:v>12910</c:v>
                </c:pt>
                <c:pt idx="12910">
                  <c:v>12911</c:v>
                </c:pt>
                <c:pt idx="12911">
                  <c:v>12912</c:v>
                </c:pt>
                <c:pt idx="12912">
                  <c:v>12913</c:v>
                </c:pt>
                <c:pt idx="12913">
                  <c:v>12914</c:v>
                </c:pt>
                <c:pt idx="12914">
                  <c:v>12915</c:v>
                </c:pt>
                <c:pt idx="12915">
                  <c:v>12916</c:v>
                </c:pt>
                <c:pt idx="12916">
                  <c:v>12917</c:v>
                </c:pt>
                <c:pt idx="12917">
                  <c:v>12918</c:v>
                </c:pt>
                <c:pt idx="12918">
                  <c:v>12919</c:v>
                </c:pt>
                <c:pt idx="12919">
                  <c:v>12920</c:v>
                </c:pt>
                <c:pt idx="12920">
                  <c:v>12921</c:v>
                </c:pt>
                <c:pt idx="12921">
                  <c:v>12922</c:v>
                </c:pt>
                <c:pt idx="12922">
                  <c:v>12923</c:v>
                </c:pt>
                <c:pt idx="12923">
                  <c:v>12924</c:v>
                </c:pt>
                <c:pt idx="12924">
                  <c:v>12925</c:v>
                </c:pt>
                <c:pt idx="12925">
                  <c:v>12926</c:v>
                </c:pt>
                <c:pt idx="12926">
                  <c:v>12927</c:v>
                </c:pt>
                <c:pt idx="12927">
                  <c:v>12928</c:v>
                </c:pt>
                <c:pt idx="12928">
                  <c:v>12929</c:v>
                </c:pt>
                <c:pt idx="12929">
                  <c:v>12930</c:v>
                </c:pt>
                <c:pt idx="12930">
                  <c:v>12931</c:v>
                </c:pt>
                <c:pt idx="12931">
                  <c:v>12932</c:v>
                </c:pt>
                <c:pt idx="12932">
                  <c:v>12933</c:v>
                </c:pt>
                <c:pt idx="12933">
                  <c:v>12934</c:v>
                </c:pt>
                <c:pt idx="12934">
                  <c:v>12935</c:v>
                </c:pt>
                <c:pt idx="12935">
                  <c:v>12936</c:v>
                </c:pt>
                <c:pt idx="12936">
                  <c:v>12937</c:v>
                </c:pt>
                <c:pt idx="12937">
                  <c:v>12938</c:v>
                </c:pt>
                <c:pt idx="12938">
                  <c:v>12939</c:v>
                </c:pt>
                <c:pt idx="12939">
                  <c:v>12940</c:v>
                </c:pt>
                <c:pt idx="12940">
                  <c:v>12941</c:v>
                </c:pt>
                <c:pt idx="12941">
                  <c:v>12942</c:v>
                </c:pt>
                <c:pt idx="12942">
                  <c:v>12943</c:v>
                </c:pt>
                <c:pt idx="12943">
                  <c:v>12944</c:v>
                </c:pt>
                <c:pt idx="12944">
                  <c:v>12945</c:v>
                </c:pt>
                <c:pt idx="12945">
                  <c:v>12946</c:v>
                </c:pt>
                <c:pt idx="12946">
                  <c:v>12947</c:v>
                </c:pt>
                <c:pt idx="12947">
                  <c:v>12948</c:v>
                </c:pt>
                <c:pt idx="12948">
                  <c:v>12949</c:v>
                </c:pt>
                <c:pt idx="12949">
                  <c:v>12950</c:v>
                </c:pt>
                <c:pt idx="12950">
                  <c:v>12951</c:v>
                </c:pt>
                <c:pt idx="12951">
                  <c:v>12952</c:v>
                </c:pt>
                <c:pt idx="12952">
                  <c:v>12953</c:v>
                </c:pt>
                <c:pt idx="12953">
                  <c:v>12954</c:v>
                </c:pt>
                <c:pt idx="12954">
                  <c:v>12955</c:v>
                </c:pt>
                <c:pt idx="12955">
                  <c:v>12956</c:v>
                </c:pt>
                <c:pt idx="12956">
                  <c:v>12957</c:v>
                </c:pt>
                <c:pt idx="12957">
                  <c:v>12958</c:v>
                </c:pt>
                <c:pt idx="12958">
                  <c:v>12959</c:v>
                </c:pt>
                <c:pt idx="12959">
                  <c:v>12960</c:v>
                </c:pt>
                <c:pt idx="12960">
                  <c:v>12961</c:v>
                </c:pt>
                <c:pt idx="12961">
                  <c:v>12962</c:v>
                </c:pt>
                <c:pt idx="12962">
                  <c:v>12963</c:v>
                </c:pt>
                <c:pt idx="12963">
                  <c:v>12964</c:v>
                </c:pt>
                <c:pt idx="12964">
                  <c:v>12965</c:v>
                </c:pt>
                <c:pt idx="12965">
                  <c:v>12966</c:v>
                </c:pt>
                <c:pt idx="12966">
                  <c:v>12967</c:v>
                </c:pt>
                <c:pt idx="12967">
                  <c:v>12968</c:v>
                </c:pt>
                <c:pt idx="12968">
                  <c:v>12969</c:v>
                </c:pt>
                <c:pt idx="12969">
                  <c:v>12970</c:v>
                </c:pt>
                <c:pt idx="12970">
                  <c:v>12971</c:v>
                </c:pt>
                <c:pt idx="12971">
                  <c:v>12972</c:v>
                </c:pt>
                <c:pt idx="12972">
                  <c:v>12973</c:v>
                </c:pt>
                <c:pt idx="12973">
                  <c:v>12974</c:v>
                </c:pt>
                <c:pt idx="12974">
                  <c:v>12975</c:v>
                </c:pt>
                <c:pt idx="12975">
                  <c:v>12976</c:v>
                </c:pt>
                <c:pt idx="12976">
                  <c:v>12977</c:v>
                </c:pt>
                <c:pt idx="12977">
                  <c:v>12978</c:v>
                </c:pt>
                <c:pt idx="12978">
                  <c:v>12979</c:v>
                </c:pt>
                <c:pt idx="12979">
                  <c:v>12980</c:v>
                </c:pt>
                <c:pt idx="12980">
                  <c:v>12981</c:v>
                </c:pt>
                <c:pt idx="12981">
                  <c:v>12982</c:v>
                </c:pt>
                <c:pt idx="12982">
                  <c:v>12983</c:v>
                </c:pt>
                <c:pt idx="12983">
                  <c:v>12984</c:v>
                </c:pt>
                <c:pt idx="12984">
                  <c:v>12985</c:v>
                </c:pt>
                <c:pt idx="12985">
                  <c:v>12986</c:v>
                </c:pt>
                <c:pt idx="12986">
                  <c:v>12987</c:v>
                </c:pt>
                <c:pt idx="12987">
                  <c:v>12988</c:v>
                </c:pt>
                <c:pt idx="12988">
                  <c:v>12989</c:v>
                </c:pt>
                <c:pt idx="12989">
                  <c:v>12990</c:v>
                </c:pt>
                <c:pt idx="12990">
                  <c:v>12991</c:v>
                </c:pt>
                <c:pt idx="12991">
                  <c:v>12992</c:v>
                </c:pt>
                <c:pt idx="12992">
                  <c:v>12993</c:v>
                </c:pt>
                <c:pt idx="12993">
                  <c:v>12994</c:v>
                </c:pt>
                <c:pt idx="12994">
                  <c:v>12995</c:v>
                </c:pt>
                <c:pt idx="12995">
                  <c:v>12996</c:v>
                </c:pt>
                <c:pt idx="12996">
                  <c:v>12997</c:v>
                </c:pt>
                <c:pt idx="12997">
                  <c:v>12998</c:v>
                </c:pt>
                <c:pt idx="12998">
                  <c:v>12999</c:v>
                </c:pt>
                <c:pt idx="12999">
                  <c:v>13000</c:v>
                </c:pt>
                <c:pt idx="13000">
                  <c:v>13001</c:v>
                </c:pt>
                <c:pt idx="13001">
                  <c:v>13002</c:v>
                </c:pt>
                <c:pt idx="13002">
                  <c:v>13003</c:v>
                </c:pt>
                <c:pt idx="13003">
                  <c:v>13004</c:v>
                </c:pt>
                <c:pt idx="13004">
                  <c:v>13005</c:v>
                </c:pt>
                <c:pt idx="13005">
                  <c:v>13006</c:v>
                </c:pt>
                <c:pt idx="13006">
                  <c:v>13007</c:v>
                </c:pt>
                <c:pt idx="13007">
                  <c:v>13008</c:v>
                </c:pt>
                <c:pt idx="13008">
                  <c:v>13009</c:v>
                </c:pt>
                <c:pt idx="13009">
                  <c:v>13010</c:v>
                </c:pt>
                <c:pt idx="13010">
                  <c:v>13011</c:v>
                </c:pt>
                <c:pt idx="13011">
                  <c:v>13012</c:v>
                </c:pt>
                <c:pt idx="13012">
                  <c:v>13013</c:v>
                </c:pt>
                <c:pt idx="13013">
                  <c:v>13014</c:v>
                </c:pt>
                <c:pt idx="13014">
                  <c:v>13015</c:v>
                </c:pt>
                <c:pt idx="13015">
                  <c:v>13016</c:v>
                </c:pt>
                <c:pt idx="13016">
                  <c:v>13017</c:v>
                </c:pt>
                <c:pt idx="13017">
                  <c:v>13018</c:v>
                </c:pt>
                <c:pt idx="13018">
                  <c:v>13019</c:v>
                </c:pt>
                <c:pt idx="13019">
                  <c:v>13020</c:v>
                </c:pt>
                <c:pt idx="13020">
                  <c:v>13021</c:v>
                </c:pt>
                <c:pt idx="13021">
                  <c:v>13022</c:v>
                </c:pt>
                <c:pt idx="13022">
                  <c:v>13023</c:v>
                </c:pt>
                <c:pt idx="13023">
                  <c:v>13024</c:v>
                </c:pt>
                <c:pt idx="13024">
                  <c:v>13025</c:v>
                </c:pt>
                <c:pt idx="13025">
                  <c:v>13026</c:v>
                </c:pt>
                <c:pt idx="13026">
                  <c:v>13027</c:v>
                </c:pt>
                <c:pt idx="13027">
                  <c:v>13028</c:v>
                </c:pt>
                <c:pt idx="13028">
                  <c:v>13029</c:v>
                </c:pt>
                <c:pt idx="13029">
                  <c:v>13030</c:v>
                </c:pt>
                <c:pt idx="13030">
                  <c:v>13031</c:v>
                </c:pt>
                <c:pt idx="13031">
                  <c:v>13032</c:v>
                </c:pt>
                <c:pt idx="13032">
                  <c:v>13033</c:v>
                </c:pt>
                <c:pt idx="13033">
                  <c:v>13034</c:v>
                </c:pt>
                <c:pt idx="13034">
                  <c:v>13035</c:v>
                </c:pt>
                <c:pt idx="13035">
                  <c:v>13036</c:v>
                </c:pt>
                <c:pt idx="13036">
                  <c:v>13037</c:v>
                </c:pt>
                <c:pt idx="13037">
                  <c:v>13038</c:v>
                </c:pt>
                <c:pt idx="13038">
                  <c:v>13039</c:v>
                </c:pt>
                <c:pt idx="13039">
                  <c:v>13040</c:v>
                </c:pt>
                <c:pt idx="13040">
                  <c:v>13041</c:v>
                </c:pt>
                <c:pt idx="13041">
                  <c:v>13042</c:v>
                </c:pt>
                <c:pt idx="13042">
                  <c:v>13043</c:v>
                </c:pt>
                <c:pt idx="13043">
                  <c:v>13044</c:v>
                </c:pt>
                <c:pt idx="13044">
                  <c:v>13045</c:v>
                </c:pt>
                <c:pt idx="13045">
                  <c:v>13046</c:v>
                </c:pt>
                <c:pt idx="13046">
                  <c:v>13047</c:v>
                </c:pt>
                <c:pt idx="13047">
                  <c:v>13048</c:v>
                </c:pt>
                <c:pt idx="13048">
                  <c:v>13049</c:v>
                </c:pt>
                <c:pt idx="13049">
                  <c:v>13050</c:v>
                </c:pt>
                <c:pt idx="13050">
                  <c:v>13051</c:v>
                </c:pt>
                <c:pt idx="13051">
                  <c:v>13052</c:v>
                </c:pt>
                <c:pt idx="13052">
                  <c:v>13053</c:v>
                </c:pt>
                <c:pt idx="13053">
                  <c:v>13054</c:v>
                </c:pt>
                <c:pt idx="13054">
                  <c:v>13055</c:v>
                </c:pt>
                <c:pt idx="13055">
                  <c:v>13056</c:v>
                </c:pt>
                <c:pt idx="13056">
                  <c:v>13057</c:v>
                </c:pt>
                <c:pt idx="13057">
                  <c:v>13058</c:v>
                </c:pt>
                <c:pt idx="13058">
                  <c:v>13059</c:v>
                </c:pt>
                <c:pt idx="13059">
                  <c:v>13060</c:v>
                </c:pt>
                <c:pt idx="13060">
                  <c:v>13061</c:v>
                </c:pt>
                <c:pt idx="13061">
                  <c:v>13062</c:v>
                </c:pt>
                <c:pt idx="13062">
                  <c:v>13063</c:v>
                </c:pt>
                <c:pt idx="13063">
                  <c:v>13064</c:v>
                </c:pt>
                <c:pt idx="13064">
                  <c:v>13065</c:v>
                </c:pt>
                <c:pt idx="13065">
                  <c:v>13066</c:v>
                </c:pt>
                <c:pt idx="13066">
                  <c:v>13067</c:v>
                </c:pt>
                <c:pt idx="13067">
                  <c:v>13068</c:v>
                </c:pt>
                <c:pt idx="13068">
                  <c:v>13069</c:v>
                </c:pt>
                <c:pt idx="13069">
                  <c:v>13070</c:v>
                </c:pt>
                <c:pt idx="13070">
                  <c:v>13071</c:v>
                </c:pt>
                <c:pt idx="13071">
                  <c:v>13072</c:v>
                </c:pt>
                <c:pt idx="13072">
                  <c:v>13073</c:v>
                </c:pt>
                <c:pt idx="13073">
                  <c:v>13074</c:v>
                </c:pt>
                <c:pt idx="13074">
                  <c:v>13075</c:v>
                </c:pt>
                <c:pt idx="13075">
                  <c:v>13076</c:v>
                </c:pt>
                <c:pt idx="13076">
                  <c:v>13077</c:v>
                </c:pt>
                <c:pt idx="13077">
                  <c:v>13078</c:v>
                </c:pt>
                <c:pt idx="13078">
                  <c:v>13079</c:v>
                </c:pt>
                <c:pt idx="13079">
                  <c:v>13080</c:v>
                </c:pt>
                <c:pt idx="13080">
                  <c:v>13081</c:v>
                </c:pt>
                <c:pt idx="13081">
                  <c:v>13082</c:v>
                </c:pt>
                <c:pt idx="13082">
                  <c:v>13083</c:v>
                </c:pt>
                <c:pt idx="13083">
                  <c:v>13084</c:v>
                </c:pt>
                <c:pt idx="13084">
                  <c:v>13085</c:v>
                </c:pt>
                <c:pt idx="13085">
                  <c:v>13086</c:v>
                </c:pt>
                <c:pt idx="13086">
                  <c:v>13087</c:v>
                </c:pt>
                <c:pt idx="13087">
                  <c:v>13088</c:v>
                </c:pt>
                <c:pt idx="13088">
                  <c:v>13089</c:v>
                </c:pt>
                <c:pt idx="13089">
                  <c:v>13090</c:v>
                </c:pt>
                <c:pt idx="13090">
                  <c:v>13091</c:v>
                </c:pt>
                <c:pt idx="13091">
                  <c:v>13092</c:v>
                </c:pt>
                <c:pt idx="13092">
                  <c:v>13093</c:v>
                </c:pt>
                <c:pt idx="13093">
                  <c:v>13094</c:v>
                </c:pt>
                <c:pt idx="13094">
                  <c:v>13095</c:v>
                </c:pt>
                <c:pt idx="13095">
                  <c:v>13096</c:v>
                </c:pt>
                <c:pt idx="13096">
                  <c:v>13097</c:v>
                </c:pt>
                <c:pt idx="13097">
                  <c:v>13098</c:v>
                </c:pt>
                <c:pt idx="13098">
                  <c:v>13099</c:v>
                </c:pt>
                <c:pt idx="13099">
                  <c:v>13100</c:v>
                </c:pt>
                <c:pt idx="13100">
                  <c:v>13101</c:v>
                </c:pt>
                <c:pt idx="13101">
                  <c:v>13102</c:v>
                </c:pt>
                <c:pt idx="13102">
                  <c:v>13103</c:v>
                </c:pt>
                <c:pt idx="13103">
                  <c:v>13104</c:v>
                </c:pt>
                <c:pt idx="13104">
                  <c:v>13105</c:v>
                </c:pt>
                <c:pt idx="13105">
                  <c:v>13106</c:v>
                </c:pt>
                <c:pt idx="13106">
                  <c:v>13107</c:v>
                </c:pt>
                <c:pt idx="13107">
                  <c:v>13108</c:v>
                </c:pt>
                <c:pt idx="13108">
                  <c:v>13109</c:v>
                </c:pt>
                <c:pt idx="13109">
                  <c:v>13110</c:v>
                </c:pt>
                <c:pt idx="13110">
                  <c:v>13111</c:v>
                </c:pt>
                <c:pt idx="13111">
                  <c:v>13112</c:v>
                </c:pt>
                <c:pt idx="13112">
                  <c:v>13113</c:v>
                </c:pt>
                <c:pt idx="13113">
                  <c:v>13114</c:v>
                </c:pt>
                <c:pt idx="13114">
                  <c:v>13115</c:v>
                </c:pt>
                <c:pt idx="13115">
                  <c:v>13116</c:v>
                </c:pt>
                <c:pt idx="13116">
                  <c:v>13117</c:v>
                </c:pt>
                <c:pt idx="13117">
                  <c:v>13118</c:v>
                </c:pt>
                <c:pt idx="13118">
                  <c:v>13119</c:v>
                </c:pt>
                <c:pt idx="13119">
                  <c:v>13120</c:v>
                </c:pt>
                <c:pt idx="13120">
                  <c:v>13121</c:v>
                </c:pt>
                <c:pt idx="13121">
                  <c:v>13122</c:v>
                </c:pt>
                <c:pt idx="13122">
                  <c:v>13123</c:v>
                </c:pt>
                <c:pt idx="13123">
                  <c:v>13124</c:v>
                </c:pt>
                <c:pt idx="13124">
                  <c:v>13125</c:v>
                </c:pt>
                <c:pt idx="13125">
                  <c:v>13126</c:v>
                </c:pt>
                <c:pt idx="13126">
                  <c:v>13127</c:v>
                </c:pt>
                <c:pt idx="13127">
                  <c:v>13128</c:v>
                </c:pt>
                <c:pt idx="13128">
                  <c:v>13129</c:v>
                </c:pt>
                <c:pt idx="13129">
                  <c:v>13130</c:v>
                </c:pt>
                <c:pt idx="13130">
                  <c:v>13131</c:v>
                </c:pt>
                <c:pt idx="13131">
                  <c:v>13132</c:v>
                </c:pt>
                <c:pt idx="13132">
                  <c:v>13133</c:v>
                </c:pt>
                <c:pt idx="13133">
                  <c:v>13134</c:v>
                </c:pt>
                <c:pt idx="13134">
                  <c:v>13135</c:v>
                </c:pt>
                <c:pt idx="13135">
                  <c:v>13136</c:v>
                </c:pt>
                <c:pt idx="13136">
                  <c:v>13137</c:v>
                </c:pt>
                <c:pt idx="13137">
                  <c:v>13138</c:v>
                </c:pt>
                <c:pt idx="13138">
                  <c:v>13139</c:v>
                </c:pt>
                <c:pt idx="13139">
                  <c:v>13140</c:v>
                </c:pt>
                <c:pt idx="13140">
                  <c:v>13141</c:v>
                </c:pt>
                <c:pt idx="13141">
                  <c:v>13142</c:v>
                </c:pt>
                <c:pt idx="13142">
                  <c:v>13143</c:v>
                </c:pt>
                <c:pt idx="13143">
                  <c:v>13144</c:v>
                </c:pt>
                <c:pt idx="13144">
                  <c:v>13145</c:v>
                </c:pt>
                <c:pt idx="13145">
                  <c:v>13146</c:v>
                </c:pt>
                <c:pt idx="13146">
                  <c:v>13147</c:v>
                </c:pt>
                <c:pt idx="13147">
                  <c:v>13148</c:v>
                </c:pt>
                <c:pt idx="13148">
                  <c:v>13149</c:v>
                </c:pt>
                <c:pt idx="13149">
                  <c:v>13150</c:v>
                </c:pt>
                <c:pt idx="13150">
                  <c:v>13151</c:v>
                </c:pt>
                <c:pt idx="13151">
                  <c:v>13152</c:v>
                </c:pt>
                <c:pt idx="13152">
                  <c:v>13153</c:v>
                </c:pt>
                <c:pt idx="13153">
                  <c:v>13154</c:v>
                </c:pt>
                <c:pt idx="13154">
                  <c:v>13155</c:v>
                </c:pt>
                <c:pt idx="13155">
                  <c:v>13156</c:v>
                </c:pt>
                <c:pt idx="13156">
                  <c:v>13157</c:v>
                </c:pt>
                <c:pt idx="13157">
                  <c:v>13158</c:v>
                </c:pt>
                <c:pt idx="13158">
                  <c:v>13159</c:v>
                </c:pt>
                <c:pt idx="13159">
                  <c:v>13160</c:v>
                </c:pt>
                <c:pt idx="13160">
                  <c:v>13161</c:v>
                </c:pt>
                <c:pt idx="13161">
                  <c:v>13162</c:v>
                </c:pt>
                <c:pt idx="13162">
                  <c:v>13163</c:v>
                </c:pt>
                <c:pt idx="13163">
                  <c:v>13164</c:v>
                </c:pt>
                <c:pt idx="13164">
                  <c:v>13165</c:v>
                </c:pt>
                <c:pt idx="13165">
                  <c:v>13166</c:v>
                </c:pt>
                <c:pt idx="13166">
                  <c:v>13167</c:v>
                </c:pt>
                <c:pt idx="13167">
                  <c:v>13168</c:v>
                </c:pt>
                <c:pt idx="13168">
                  <c:v>13169</c:v>
                </c:pt>
                <c:pt idx="13169">
                  <c:v>13170</c:v>
                </c:pt>
                <c:pt idx="13170">
                  <c:v>13171</c:v>
                </c:pt>
                <c:pt idx="13171">
                  <c:v>13172</c:v>
                </c:pt>
                <c:pt idx="13172">
                  <c:v>13173</c:v>
                </c:pt>
                <c:pt idx="13173">
                  <c:v>13174</c:v>
                </c:pt>
                <c:pt idx="13174">
                  <c:v>13175</c:v>
                </c:pt>
                <c:pt idx="13175">
                  <c:v>13176</c:v>
                </c:pt>
                <c:pt idx="13176">
                  <c:v>13177</c:v>
                </c:pt>
                <c:pt idx="13177">
                  <c:v>13178</c:v>
                </c:pt>
                <c:pt idx="13178">
                  <c:v>13179</c:v>
                </c:pt>
                <c:pt idx="13179">
                  <c:v>13180</c:v>
                </c:pt>
                <c:pt idx="13180">
                  <c:v>13181</c:v>
                </c:pt>
                <c:pt idx="13181">
                  <c:v>13182</c:v>
                </c:pt>
                <c:pt idx="13182">
                  <c:v>13183</c:v>
                </c:pt>
                <c:pt idx="13183">
                  <c:v>13184</c:v>
                </c:pt>
                <c:pt idx="13184">
                  <c:v>13185</c:v>
                </c:pt>
                <c:pt idx="13185">
                  <c:v>13186</c:v>
                </c:pt>
                <c:pt idx="13186">
                  <c:v>13187</c:v>
                </c:pt>
                <c:pt idx="13187">
                  <c:v>13188</c:v>
                </c:pt>
                <c:pt idx="13188">
                  <c:v>13189</c:v>
                </c:pt>
                <c:pt idx="13189">
                  <c:v>13190</c:v>
                </c:pt>
                <c:pt idx="13190">
                  <c:v>13191</c:v>
                </c:pt>
                <c:pt idx="13191">
                  <c:v>13192</c:v>
                </c:pt>
                <c:pt idx="13192">
                  <c:v>13193</c:v>
                </c:pt>
                <c:pt idx="13193">
                  <c:v>13194</c:v>
                </c:pt>
                <c:pt idx="13194">
                  <c:v>13195</c:v>
                </c:pt>
                <c:pt idx="13195">
                  <c:v>13196</c:v>
                </c:pt>
                <c:pt idx="13196">
                  <c:v>13197</c:v>
                </c:pt>
                <c:pt idx="13197">
                  <c:v>13198</c:v>
                </c:pt>
                <c:pt idx="13198">
                  <c:v>13199</c:v>
                </c:pt>
                <c:pt idx="13199">
                  <c:v>13200</c:v>
                </c:pt>
                <c:pt idx="13200">
                  <c:v>13201</c:v>
                </c:pt>
                <c:pt idx="13201">
                  <c:v>13202</c:v>
                </c:pt>
                <c:pt idx="13202">
                  <c:v>13203</c:v>
                </c:pt>
                <c:pt idx="13203">
                  <c:v>13204</c:v>
                </c:pt>
                <c:pt idx="13204">
                  <c:v>13205</c:v>
                </c:pt>
                <c:pt idx="13205">
                  <c:v>13206</c:v>
                </c:pt>
                <c:pt idx="13206">
                  <c:v>13207</c:v>
                </c:pt>
                <c:pt idx="13207">
                  <c:v>13208</c:v>
                </c:pt>
                <c:pt idx="13208">
                  <c:v>13209</c:v>
                </c:pt>
                <c:pt idx="13209">
                  <c:v>13210</c:v>
                </c:pt>
                <c:pt idx="13210">
                  <c:v>13211</c:v>
                </c:pt>
                <c:pt idx="13211">
                  <c:v>13212</c:v>
                </c:pt>
                <c:pt idx="13212">
                  <c:v>13213</c:v>
                </c:pt>
                <c:pt idx="13213">
                  <c:v>13214</c:v>
                </c:pt>
                <c:pt idx="13214">
                  <c:v>13215</c:v>
                </c:pt>
                <c:pt idx="13215">
                  <c:v>13216</c:v>
                </c:pt>
                <c:pt idx="13216">
                  <c:v>13217</c:v>
                </c:pt>
                <c:pt idx="13217">
                  <c:v>13218</c:v>
                </c:pt>
                <c:pt idx="13218">
                  <c:v>13219</c:v>
                </c:pt>
                <c:pt idx="13219">
                  <c:v>13220</c:v>
                </c:pt>
                <c:pt idx="13220">
                  <c:v>13221</c:v>
                </c:pt>
                <c:pt idx="13221">
                  <c:v>13222</c:v>
                </c:pt>
                <c:pt idx="13222">
                  <c:v>13223</c:v>
                </c:pt>
                <c:pt idx="13223">
                  <c:v>13224</c:v>
                </c:pt>
                <c:pt idx="13224">
                  <c:v>13225</c:v>
                </c:pt>
                <c:pt idx="13225">
                  <c:v>13226</c:v>
                </c:pt>
                <c:pt idx="13226">
                  <c:v>13227</c:v>
                </c:pt>
                <c:pt idx="13227">
                  <c:v>13228</c:v>
                </c:pt>
                <c:pt idx="13228">
                  <c:v>13229</c:v>
                </c:pt>
                <c:pt idx="13229">
                  <c:v>13230</c:v>
                </c:pt>
                <c:pt idx="13230">
                  <c:v>13231</c:v>
                </c:pt>
                <c:pt idx="13231">
                  <c:v>13232</c:v>
                </c:pt>
                <c:pt idx="13232">
                  <c:v>13233</c:v>
                </c:pt>
                <c:pt idx="13233">
                  <c:v>13234</c:v>
                </c:pt>
                <c:pt idx="13234">
                  <c:v>13235</c:v>
                </c:pt>
                <c:pt idx="13235">
                  <c:v>13236</c:v>
                </c:pt>
                <c:pt idx="13236">
                  <c:v>13237</c:v>
                </c:pt>
                <c:pt idx="13237">
                  <c:v>13238</c:v>
                </c:pt>
                <c:pt idx="13238">
                  <c:v>13239</c:v>
                </c:pt>
                <c:pt idx="13239">
                  <c:v>13240</c:v>
                </c:pt>
                <c:pt idx="13240">
                  <c:v>13241</c:v>
                </c:pt>
                <c:pt idx="13241">
                  <c:v>13242</c:v>
                </c:pt>
                <c:pt idx="13242">
                  <c:v>13243</c:v>
                </c:pt>
                <c:pt idx="13243">
                  <c:v>13244</c:v>
                </c:pt>
                <c:pt idx="13244">
                  <c:v>13245</c:v>
                </c:pt>
                <c:pt idx="13245">
                  <c:v>13246</c:v>
                </c:pt>
                <c:pt idx="13246">
                  <c:v>13247</c:v>
                </c:pt>
                <c:pt idx="13247">
                  <c:v>13248</c:v>
                </c:pt>
                <c:pt idx="13248">
                  <c:v>13249</c:v>
                </c:pt>
                <c:pt idx="13249">
                  <c:v>13250</c:v>
                </c:pt>
                <c:pt idx="13250">
                  <c:v>13251</c:v>
                </c:pt>
                <c:pt idx="13251">
                  <c:v>13252</c:v>
                </c:pt>
                <c:pt idx="13252">
                  <c:v>13253</c:v>
                </c:pt>
                <c:pt idx="13253">
                  <c:v>13254</c:v>
                </c:pt>
                <c:pt idx="13254">
                  <c:v>13255</c:v>
                </c:pt>
                <c:pt idx="13255">
                  <c:v>13256</c:v>
                </c:pt>
                <c:pt idx="13256">
                  <c:v>13257</c:v>
                </c:pt>
                <c:pt idx="13257">
                  <c:v>13258</c:v>
                </c:pt>
                <c:pt idx="13258">
                  <c:v>13259</c:v>
                </c:pt>
                <c:pt idx="13259">
                  <c:v>13260</c:v>
                </c:pt>
                <c:pt idx="13260">
                  <c:v>13261</c:v>
                </c:pt>
                <c:pt idx="13261">
                  <c:v>13262</c:v>
                </c:pt>
                <c:pt idx="13262">
                  <c:v>13263</c:v>
                </c:pt>
                <c:pt idx="13263">
                  <c:v>13264</c:v>
                </c:pt>
                <c:pt idx="13264">
                  <c:v>13265</c:v>
                </c:pt>
                <c:pt idx="13265">
                  <c:v>13266</c:v>
                </c:pt>
                <c:pt idx="13266">
                  <c:v>13267</c:v>
                </c:pt>
                <c:pt idx="13267">
                  <c:v>13268</c:v>
                </c:pt>
                <c:pt idx="13268">
                  <c:v>13269</c:v>
                </c:pt>
                <c:pt idx="13269">
                  <c:v>13270</c:v>
                </c:pt>
                <c:pt idx="13270">
                  <c:v>13271</c:v>
                </c:pt>
                <c:pt idx="13271">
                  <c:v>13272</c:v>
                </c:pt>
                <c:pt idx="13272">
                  <c:v>13273</c:v>
                </c:pt>
                <c:pt idx="13273">
                  <c:v>13274</c:v>
                </c:pt>
                <c:pt idx="13274">
                  <c:v>13275</c:v>
                </c:pt>
                <c:pt idx="13275">
                  <c:v>13276</c:v>
                </c:pt>
                <c:pt idx="13276">
                  <c:v>13277</c:v>
                </c:pt>
                <c:pt idx="13277">
                  <c:v>13278</c:v>
                </c:pt>
                <c:pt idx="13278">
                  <c:v>13279</c:v>
                </c:pt>
                <c:pt idx="13279">
                  <c:v>13280</c:v>
                </c:pt>
                <c:pt idx="13280">
                  <c:v>13281</c:v>
                </c:pt>
                <c:pt idx="13281">
                  <c:v>13282</c:v>
                </c:pt>
                <c:pt idx="13282">
                  <c:v>13283</c:v>
                </c:pt>
                <c:pt idx="13283">
                  <c:v>13284</c:v>
                </c:pt>
                <c:pt idx="13284">
                  <c:v>13285</c:v>
                </c:pt>
                <c:pt idx="13285">
                  <c:v>13286</c:v>
                </c:pt>
                <c:pt idx="13286">
                  <c:v>13287</c:v>
                </c:pt>
                <c:pt idx="13287">
                  <c:v>13288</c:v>
                </c:pt>
                <c:pt idx="13288">
                  <c:v>13289</c:v>
                </c:pt>
                <c:pt idx="13289">
                  <c:v>13290</c:v>
                </c:pt>
                <c:pt idx="13290">
                  <c:v>13291</c:v>
                </c:pt>
                <c:pt idx="13291">
                  <c:v>13292</c:v>
                </c:pt>
                <c:pt idx="13292">
                  <c:v>13293</c:v>
                </c:pt>
                <c:pt idx="13293">
                  <c:v>13294</c:v>
                </c:pt>
                <c:pt idx="13294">
                  <c:v>13295</c:v>
                </c:pt>
                <c:pt idx="13295">
                  <c:v>13296</c:v>
                </c:pt>
                <c:pt idx="13296">
                  <c:v>13297</c:v>
                </c:pt>
                <c:pt idx="13297">
                  <c:v>13298</c:v>
                </c:pt>
                <c:pt idx="13298">
                  <c:v>13299</c:v>
                </c:pt>
                <c:pt idx="13299">
                  <c:v>13300</c:v>
                </c:pt>
                <c:pt idx="13300">
                  <c:v>13301</c:v>
                </c:pt>
                <c:pt idx="13301">
                  <c:v>13302</c:v>
                </c:pt>
                <c:pt idx="13302">
                  <c:v>13303</c:v>
                </c:pt>
                <c:pt idx="13303">
                  <c:v>13304</c:v>
                </c:pt>
                <c:pt idx="13304">
                  <c:v>13305</c:v>
                </c:pt>
                <c:pt idx="13305">
                  <c:v>13306</c:v>
                </c:pt>
                <c:pt idx="13306">
                  <c:v>13307</c:v>
                </c:pt>
                <c:pt idx="13307">
                  <c:v>13308</c:v>
                </c:pt>
                <c:pt idx="13308">
                  <c:v>13309</c:v>
                </c:pt>
                <c:pt idx="13309">
                  <c:v>13310</c:v>
                </c:pt>
                <c:pt idx="13310">
                  <c:v>13311</c:v>
                </c:pt>
                <c:pt idx="13311">
                  <c:v>13312</c:v>
                </c:pt>
                <c:pt idx="13312">
                  <c:v>13313</c:v>
                </c:pt>
                <c:pt idx="13313">
                  <c:v>13314</c:v>
                </c:pt>
                <c:pt idx="13314">
                  <c:v>13315</c:v>
                </c:pt>
                <c:pt idx="13315">
                  <c:v>13316</c:v>
                </c:pt>
                <c:pt idx="13316">
                  <c:v>13317</c:v>
                </c:pt>
                <c:pt idx="13317">
                  <c:v>13318</c:v>
                </c:pt>
                <c:pt idx="13318">
                  <c:v>13319</c:v>
                </c:pt>
                <c:pt idx="13319">
                  <c:v>13320</c:v>
                </c:pt>
                <c:pt idx="13320">
                  <c:v>13321</c:v>
                </c:pt>
                <c:pt idx="13321">
                  <c:v>13322</c:v>
                </c:pt>
                <c:pt idx="13322">
                  <c:v>13323</c:v>
                </c:pt>
                <c:pt idx="13323">
                  <c:v>13324</c:v>
                </c:pt>
                <c:pt idx="13324">
                  <c:v>13325</c:v>
                </c:pt>
                <c:pt idx="13325">
                  <c:v>13326</c:v>
                </c:pt>
                <c:pt idx="13326">
                  <c:v>13327</c:v>
                </c:pt>
                <c:pt idx="13327">
                  <c:v>13328</c:v>
                </c:pt>
                <c:pt idx="13328">
                  <c:v>13329</c:v>
                </c:pt>
                <c:pt idx="13329">
                  <c:v>13330</c:v>
                </c:pt>
                <c:pt idx="13330">
                  <c:v>13331</c:v>
                </c:pt>
                <c:pt idx="13331">
                  <c:v>13332</c:v>
                </c:pt>
                <c:pt idx="13332">
                  <c:v>13333</c:v>
                </c:pt>
                <c:pt idx="13333">
                  <c:v>13334</c:v>
                </c:pt>
                <c:pt idx="13334">
                  <c:v>13335</c:v>
                </c:pt>
                <c:pt idx="13335">
                  <c:v>13336</c:v>
                </c:pt>
                <c:pt idx="13336">
                  <c:v>13337</c:v>
                </c:pt>
                <c:pt idx="13337">
                  <c:v>13338</c:v>
                </c:pt>
                <c:pt idx="13338">
                  <c:v>13339</c:v>
                </c:pt>
                <c:pt idx="13339">
                  <c:v>13340</c:v>
                </c:pt>
                <c:pt idx="13340">
                  <c:v>13341</c:v>
                </c:pt>
                <c:pt idx="13341">
                  <c:v>13342</c:v>
                </c:pt>
                <c:pt idx="13342">
                  <c:v>13343</c:v>
                </c:pt>
                <c:pt idx="13343">
                  <c:v>13344</c:v>
                </c:pt>
                <c:pt idx="13344">
                  <c:v>13345</c:v>
                </c:pt>
                <c:pt idx="13345">
                  <c:v>13346</c:v>
                </c:pt>
                <c:pt idx="13346">
                  <c:v>13347</c:v>
                </c:pt>
                <c:pt idx="13347">
                  <c:v>13348</c:v>
                </c:pt>
                <c:pt idx="13348">
                  <c:v>13349</c:v>
                </c:pt>
                <c:pt idx="13349">
                  <c:v>13350</c:v>
                </c:pt>
                <c:pt idx="13350">
                  <c:v>13351</c:v>
                </c:pt>
                <c:pt idx="13351">
                  <c:v>13352</c:v>
                </c:pt>
                <c:pt idx="13352">
                  <c:v>13353</c:v>
                </c:pt>
                <c:pt idx="13353">
                  <c:v>13354</c:v>
                </c:pt>
                <c:pt idx="13354">
                  <c:v>13355</c:v>
                </c:pt>
                <c:pt idx="13355">
                  <c:v>13356</c:v>
                </c:pt>
                <c:pt idx="13356">
                  <c:v>13357</c:v>
                </c:pt>
                <c:pt idx="13357">
                  <c:v>13358</c:v>
                </c:pt>
                <c:pt idx="13358">
                  <c:v>13359</c:v>
                </c:pt>
                <c:pt idx="13359">
                  <c:v>13360</c:v>
                </c:pt>
                <c:pt idx="13360">
                  <c:v>13361</c:v>
                </c:pt>
                <c:pt idx="13361">
                  <c:v>13362</c:v>
                </c:pt>
                <c:pt idx="13362">
                  <c:v>13363</c:v>
                </c:pt>
                <c:pt idx="13363">
                  <c:v>13364</c:v>
                </c:pt>
                <c:pt idx="13364">
                  <c:v>13365</c:v>
                </c:pt>
                <c:pt idx="13365">
                  <c:v>13366</c:v>
                </c:pt>
                <c:pt idx="13366">
                  <c:v>13367</c:v>
                </c:pt>
                <c:pt idx="13367">
                  <c:v>13368</c:v>
                </c:pt>
                <c:pt idx="13368">
                  <c:v>13369</c:v>
                </c:pt>
                <c:pt idx="13369">
                  <c:v>13370</c:v>
                </c:pt>
                <c:pt idx="13370">
                  <c:v>13371</c:v>
                </c:pt>
                <c:pt idx="13371">
                  <c:v>13372</c:v>
                </c:pt>
                <c:pt idx="13372">
                  <c:v>13373</c:v>
                </c:pt>
                <c:pt idx="13373">
                  <c:v>13374</c:v>
                </c:pt>
                <c:pt idx="13374">
                  <c:v>13375</c:v>
                </c:pt>
                <c:pt idx="13375">
                  <c:v>13376</c:v>
                </c:pt>
                <c:pt idx="13376">
                  <c:v>13377</c:v>
                </c:pt>
                <c:pt idx="13377">
                  <c:v>13378</c:v>
                </c:pt>
                <c:pt idx="13378">
                  <c:v>13379</c:v>
                </c:pt>
                <c:pt idx="13379">
                  <c:v>13380</c:v>
                </c:pt>
                <c:pt idx="13380">
                  <c:v>13381</c:v>
                </c:pt>
                <c:pt idx="13381">
                  <c:v>13382</c:v>
                </c:pt>
                <c:pt idx="13382">
                  <c:v>13383</c:v>
                </c:pt>
                <c:pt idx="13383">
                  <c:v>13384</c:v>
                </c:pt>
                <c:pt idx="13384">
                  <c:v>13385</c:v>
                </c:pt>
                <c:pt idx="13385">
                  <c:v>13386</c:v>
                </c:pt>
                <c:pt idx="13386">
                  <c:v>13387</c:v>
                </c:pt>
                <c:pt idx="13387">
                  <c:v>13388</c:v>
                </c:pt>
                <c:pt idx="13388">
                  <c:v>13389</c:v>
                </c:pt>
                <c:pt idx="13389">
                  <c:v>13390</c:v>
                </c:pt>
                <c:pt idx="13390">
                  <c:v>13391</c:v>
                </c:pt>
                <c:pt idx="13391">
                  <c:v>13392</c:v>
                </c:pt>
                <c:pt idx="13392">
                  <c:v>13393</c:v>
                </c:pt>
                <c:pt idx="13393">
                  <c:v>13394</c:v>
                </c:pt>
                <c:pt idx="13394">
                  <c:v>13395</c:v>
                </c:pt>
                <c:pt idx="13395">
                  <c:v>13396</c:v>
                </c:pt>
                <c:pt idx="13396">
                  <c:v>13397</c:v>
                </c:pt>
                <c:pt idx="13397">
                  <c:v>13398</c:v>
                </c:pt>
                <c:pt idx="13398">
                  <c:v>13399</c:v>
                </c:pt>
                <c:pt idx="13399">
                  <c:v>13400</c:v>
                </c:pt>
                <c:pt idx="13400">
                  <c:v>13401</c:v>
                </c:pt>
                <c:pt idx="13401">
                  <c:v>13402</c:v>
                </c:pt>
                <c:pt idx="13402">
                  <c:v>13403</c:v>
                </c:pt>
                <c:pt idx="13403">
                  <c:v>13404</c:v>
                </c:pt>
                <c:pt idx="13404">
                  <c:v>13405</c:v>
                </c:pt>
                <c:pt idx="13405">
                  <c:v>13406</c:v>
                </c:pt>
                <c:pt idx="13406">
                  <c:v>13407</c:v>
                </c:pt>
                <c:pt idx="13407">
                  <c:v>13408</c:v>
                </c:pt>
                <c:pt idx="13408">
                  <c:v>13409</c:v>
                </c:pt>
                <c:pt idx="13409">
                  <c:v>13410</c:v>
                </c:pt>
                <c:pt idx="13410">
                  <c:v>13411</c:v>
                </c:pt>
                <c:pt idx="13411">
                  <c:v>13412</c:v>
                </c:pt>
                <c:pt idx="13412">
                  <c:v>13413</c:v>
                </c:pt>
                <c:pt idx="13413">
                  <c:v>13414</c:v>
                </c:pt>
                <c:pt idx="13414">
                  <c:v>13415</c:v>
                </c:pt>
                <c:pt idx="13415">
                  <c:v>13416</c:v>
                </c:pt>
                <c:pt idx="13416">
                  <c:v>13417</c:v>
                </c:pt>
                <c:pt idx="13417">
                  <c:v>13418</c:v>
                </c:pt>
                <c:pt idx="13418">
                  <c:v>13419</c:v>
                </c:pt>
                <c:pt idx="13419">
                  <c:v>13420</c:v>
                </c:pt>
                <c:pt idx="13420">
                  <c:v>13421</c:v>
                </c:pt>
                <c:pt idx="13421">
                  <c:v>13422</c:v>
                </c:pt>
                <c:pt idx="13422">
                  <c:v>13423</c:v>
                </c:pt>
                <c:pt idx="13423">
                  <c:v>13424</c:v>
                </c:pt>
                <c:pt idx="13424">
                  <c:v>13425</c:v>
                </c:pt>
                <c:pt idx="13425">
                  <c:v>13426</c:v>
                </c:pt>
                <c:pt idx="13426">
                  <c:v>13427</c:v>
                </c:pt>
                <c:pt idx="13427">
                  <c:v>13428</c:v>
                </c:pt>
                <c:pt idx="13428">
                  <c:v>13429</c:v>
                </c:pt>
                <c:pt idx="13429">
                  <c:v>13430</c:v>
                </c:pt>
                <c:pt idx="13430">
                  <c:v>13431</c:v>
                </c:pt>
                <c:pt idx="13431">
                  <c:v>13432</c:v>
                </c:pt>
                <c:pt idx="13432">
                  <c:v>13433</c:v>
                </c:pt>
                <c:pt idx="13433">
                  <c:v>13434</c:v>
                </c:pt>
                <c:pt idx="13434">
                  <c:v>13435</c:v>
                </c:pt>
                <c:pt idx="13435">
                  <c:v>13436</c:v>
                </c:pt>
                <c:pt idx="13436">
                  <c:v>13437</c:v>
                </c:pt>
                <c:pt idx="13437">
                  <c:v>13438</c:v>
                </c:pt>
                <c:pt idx="13438">
                  <c:v>13439</c:v>
                </c:pt>
                <c:pt idx="13439">
                  <c:v>13440</c:v>
                </c:pt>
                <c:pt idx="13440">
                  <c:v>13441</c:v>
                </c:pt>
                <c:pt idx="13441">
                  <c:v>13442</c:v>
                </c:pt>
                <c:pt idx="13442">
                  <c:v>13443</c:v>
                </c:pt>
                <c:pt idx="13443">
                  <c:v>13444</c:v>
                </c:pt>
                <c:pt idx="13444">
                  <c:v>13445</c:v>
                </c:pt>
                <c:pt idx="13445">
                  <c:v>13446</c:v>
                </c:pt>
                <c:pt idx="13446">
                  <c:v>13447</c:v>
                </c:pt>
                <c:pt idx="13447">
                  <c:v>13448</c:v>
                </c:pt>
                <c:pt idx="13448">
                  <c:v>13449</c:v>
                </c:pt>
                <c:pt idx="13449">
                  <c:v>13450</c:v>
                </c:pt>
                <c:pt idx="13450">
                  <c:v>13451</c:v>
                </c:pt>
                <c:pt idx="13451">
                  <c:v>13452</c:v>
                </c:pt>
                <c:pt idx="13452">
                  <c:v>13453</c:v>
                </c:pt>
                <c:pt idx="13453">
                  <c:v>13454</c:v>
                </c:pt>
                <c:pt idx="13454">
                  <c:v>13455</c:v>
                </c:pt>
                <c:pt idx="13455">
                  <c:v>13456</c:v>
                </c:pt>
                <c:pt idx="13456">
                  <c:v>13457</c:v>
                </c:pt>
                <c:pt idx="13457">
                  <c:v>13458</c:v>
                </c:pt>
                <c:pt idx="13458">
                  <c:v>13459</c:v>
                </c:pt>
                <c:pt idx="13459">
                  <c:v>13460</c:v>
                </c:pt>
                <c:pt idx="13460">
                  <c:v>13461</c:v>
                </c:pt>
                <c:pt idx="13461">
                  <c:v>13462</c:v>
                </c:pt>
                <c:pt idx="13462">
                  <c:v>13463</c:v>
                </c:pt>
                <c:pt idx="13463">
                  <c:v>13464</c:v>
                </c:pt>
                <c:pt idx="13464">
                  <c:v>13465</c:v>
                </c:pt>
                <c:pt idx="13465">
                  <c:v>13466</c:v>
                </c:pt>
                <c:pt idx="13466">
                  <c:v>13467</c:v>
                </c:pt>
                <c:pt idx="13467">
                  <c:v>13468</c:v>
                </c:pt>
                <c:pt idx="13468">
                  <c:v>13469</c:v>
                </c:pt>
                <c:pt idx="13469">
                  <c:v>13470</c:v>
                </c:pt>
                <c:pt idx="13470">
                  <c:v>13471</c:v>
                </c:pt>
                <c:pt idx="13471">
                  <c:v>13472</c:v>
                </c:pt>
                <c:pt idx="13472">
                  <c:v>13473</c:v>
                </c:pt>
                <c:pt idx="13473">
                  <c:v>13474</c:v>
                </c:pt>
                <c:pt idx="13474">
                  <c:v>13475</c:v>
                </c:pt>
                <c:pt idx="13475">
                  <c:v>13476</c:v>
                </c:pt>
                <c:pt idx="13476">
                  <c:v>13477</c:v>
                </c:pt>
                <c:pt idx="13477">
                  <c:v>13478</c:v>
                </c:pt>
                <c:pt idx="13478">
                  <c:v>13479</c:v>
                </c:pt>
                <c:pt idx="13479">
                  <c:v>13480</c:v>
                </c:pt>
                <c:pt idx="13480">
                  <c:v>13481</c:v>
                </c:pt>
                <c:pt idx="13481">
                  <c:v>13482</c:v>
                </c:pt>
                <c:pt idx="13482">
                  <c:v>13483</c:v>
                </c:pt>
                <c:pt idx="13483">
                  <c:v>13484</c:v>
                </c:pt>
                <c:pt idx="13484">
                  <c:v>13485</c:v>
                </c:pt>
                <c:pt idx="13485">
                  <c:v>13486</c:v>
                </c:pt>
                <c:pt idx="13486">
                  <c:v>13487</c:v>
                </c:pt>
                <c:pt idx="13487">
                  <c:v>13488</c:v>
                </c:pt>
                <c:pt idx="13488">
                  <c:v>13489</c:v>
                </c:pt>
                <c:pt idx="13489">
                  <c:v>13490</c:v>
                </c:pt>
                <c:pt idx="13490">
                  <c:v>13491</c:v>
                </c:pt>
                <c:pt idx="13491">
                  <c:v>13492</c:v>
                </c:pt>
                <c:pt idx="13492">
                  <c:v>13493</c:v>
                </c:pt>
                <c:pt idx="13493">
                  <c:v>13494</c:v>
                </c:pt>
                <c:pt idx="13494">
                  <c:v>13495</c:v>
                </c:pt>
                <c:pt idx="13495">
                  <c:v>13496</c:v>
                </c:pt>
                <c:pt idx="13496">
                  <c:v>13497</c:v>
                </c:pt>
                <c:pt idx="13497">
                  <c:v>13498</c:v>
                </c:pt>
                <c:pt idx="13498">
                  <c:v>13499</c:v>
                </c:pt>
                <c:pt idx="13499">
                  <c:v>13500</c:v>
                </c:pt>
                <c:pt idx="13500">
                  <c:v>13501</c:v>
                </c:pt>
                <c:pt idx="13501">
                  <c:v>13502</c:v>
                </c:pt>
                <c:pt idx="13502">
                  <c:v>13503</c:v>
                </c:pt>
                <c:pt idx="13503">
                  <c:v>13504</c:v>
                </c:pt>
                <c:pt idx="13504">
                  <c:v>13505</c:v>
                </c:pt>
                <c:pt idx="13505">
                  <c:v>13506</c:v>
                </c:pt>
                <c:pt idx="13506">
                  <c:v>13507</c:v>
                </c:pt>
                <c:pt idx="13507">
                  <c:v>13508</c:v>
                </c:pt>
                <c:pt idx="13508">
                  <c:v>13509</c:v>
                </c:pt>
                <c:pt idx="13509">
                  <c:v>13510</c:v>
                </c:pt>
                <c:pt idx="13510">
                  <c:v>13511</c:v>
                </c:pt>
                <c:pt idx="13511">
                  <c:v>13512</c:v>
                </c:pt>
                <c:pt idx="13512">
                  <c:v>13513</c:v>
                </c:pt>
                <c:pt idx="13513">
                  <c:v>13514</c:v>
                </c:pt>
                <c:pt idx="13514">
                  <c:v>13515</c:v>
                </c:pt>
                <c:pt idx="13515">
                  <c:v>13516</c:v>
                </c:pt>
                <c:pt idx="13516">
                  <c:v>13517</c:v>
                </c:pt>
                <c:pt idx="13517">
                  <c:v>13518</c:v>
                </c:pt>
                <c:pt idx="13518">
                  <c:v>13519</c:v>
                </c:pt>
                <c:pt idx="13519">
                  <c:v>13520</c:v>
                </c:pt>
                <c:pt idx="13520">
                  <c:v>13521</c:v>
                </c:pt>
                <c:pt idx="13521">
                  <c:v>13522</c:v>
                </c:pt>
                <c:pt idx="13522">
                  <c:v>13523</c:v>
                </c:pt>
                <c:pt idx="13523">
                  <c:v>13524</c:v>
                </c:pt>
                <c:pt idx="13524">
                  <c:v>13525</c:v>
                </c:pt>
                <c:pt idx="13525">
                  <c:v>13526</c:v>
                </c:pt>
                <c:pt idx="13526">
                  <c:v>13527</c:v>
                </c:pt>
                <c:pt idx="13527">
                  <c:v>13528</c:v>
                </c:pt>
                <c:pt idx="13528">
                  <c:v>13529</c:v>
                </c:pt>
                <c:pt idx="13529">
                  <c:v>13530</c:v>
                </c:pt>
                <c:pt idx="13530">
                  <c:v>13531</c:v>
                </c:pt>
                <c:pt idx="13531">
                  <c:v>13532</c:v>
                </c:pt>
                <c:pt idx="13532">
                  <c:v>13533</c:v>
                </c:pt>
                <c:pt idx="13533">
                  <c:v>13534</c:v>
                </c:pt>
                <c:pt idx="13534">
                  <c:v>13535</c:v>
                </c:pt>
                <c:pt idx="13535">
                  <c:v>13536</c:v>
                </c:pt>
                <c:pt idx="13536">
                  <c:v>13537</c:v>
                </c:pt>
                <c:pt idx="13537">
                  <c:v>13538</c:v>
                </c:pt>
                <c:pt idx="13538">
                  <c:v>13539</c:v>
                </c:pt>
                <c:pt idx="13539">
                  <c:v>13540</c:v>
                </c:pt>
                <c:pt idx="13540">
                  <c:v>13541</c:v>
                </c:pt>
                <c:pt idx="13541">
                  <c:v>13542</c:v>
                </c:pt>
                <c:pt idx="13542">
                  <c:v>13543</c:v>
                </c:pt>
                <c:pt idx="13543">
                  <c:v>13544</c:v>
                </c:pt>
                <c:pt idx="13544">
                  <c:v>13545</c:v>
                </c:pt>
                <c:pt idx="13545">
                  <c:v>13546</c:v>
                </c:pt>
                <c:pt idx="13546">
                  <c:v>13547</c:v>
                </c:pt>
                <c:pt idx="13547">
                  <c:v>13548</c:v>
                </c:pt>
                <c:pt idx="13548">
                  <c:v>13549</c:v>
                </c:pt>
                <c:pt idx="13549">
                  <c:v>13550</c:v>
                </c:pt>
                <c:pt idx="13550">
                  <c:v>13551</c:v>
                </c:pt>
                <c:pt idx="13551">
                  <c:v>13552</c:v>
                </c:pt>
                <c:pt idx="13552">
                  <c:v>13553</c:v>
                </c:pt>
                <c:pt idx="13553">
                  <c:v>13554</c:v>
                </c:pt>
                <c:pt idx="13554">
                  <c:v>13555</c:v>
                </c:pt>
                <c:pt idx="13555">
                  <c:v>13556</c:v>
                </c:pt>
                <c:pt idx="13556">
                  <c:v>13557</c:v>
                </c:pt>
                <c:pt idx="13557">
                  <c:v>13558</c:v>
                </c:pt>
                <c:pt idx="13558">
                  <c:v>13559</c:v>
                </c:pt>
                <c:pt idx="13559">
                  <c:v>13560</c:v>
                </c:pt>
                <c:pt idx="13560">
                  <c:v>13561</c:v>
                </c:pt>
                <c:pt idx="13561">
                  <c:v>13562</c:v>
                </c:pt>
                <c:pt idx="13562">
                  <c:v>13563</c:v>
                </c:pt>
                <c:pt idx="13563">
                  <c:v>13564</c:v>
                </c:pt>
                <c:pt idx="13564">
                  <c:v>13565</c:v>
                </c:pt>
                <c:pt idx="13565">
                  <c:v>13566</c:v>
                </c:pt>
                <c:pt idx="13566">
                  <c:v>13567</c:v>
                </c:pt>
                <c:pt idx="13567">
                  <c:v>13568</c:v>
                </c:pt>
                <c:pt idx="13568">
                  <c:v>13569</c:v>
                </c:pt>
                <c:pt idx="13569">
                  <c:v>13570</c:v>
                </c:pt>
                <c:pt idx="13570">
                  <c:v>13571</c:v>
                </c:pt>
                <c:pt idx="13571">
                  <c:v>13572</c:v>
                </c:pt>
                <c:pt idx="13572">
                  <c:v>13573</c:v>
                </c:pt>
                <c:pt idx="13573">
                  <c:v>13574</c:v>
                </c:pt>
                <c:pt idx="13574">
                  <c:v>13575</c:v>
                </c:pt>
                <c:pt idx="13575">
                  <c:v>13576</c:v>
                </c:pt>
                <c:pt idx="13576">
                  <c:v>13577</c:v>
                </c:pt>
                <c:pt idx="13577">
                  <c:v>13578</c:v>
                </c:pt>
                <c:pt idx="13578">
                  <c:v>13579</c:v>
                </c:pt>
                <c:pt idx="13579">
                  <c:v>13580</c:v>
                </c:pt>
                <c:pt idx="13580">
                  <c:v>13581</c:v>
                </c:pt>
                <c:pt idx="13581">
                  <c:v>13582</c:v>
                </c:pt>
                <c:pt idx="13582">
                  <c:v>13583</c:v>
                </c:pt>
                <c:pt idx="13583">
                  <c:v>13584</c:v>
                </c:pt>
                <c:pt idx="13584">
                  <c:v>13585</c:v>
                </c:pt>
                <c:pt idx="13585">
                  <c:v>13586</c:v>
                </c:pt>
                <c:pt idx="13586">
                  <c:v>13587</c:v>
                </c:pt>
                <c:pt idx="13587">
                  <c:v>13588</c:v>
                </c:pt>
                <c:pt idx="13588">
                  <c:v>13589</c:v>
                </c:pt>
                <c:pt idx="13589">
                  <c:v>13590</c:v>
                </c:pt>
                <c:pt idx="13590">
                  <c:v>13591</c:v>
                </c:pt>
                <c:pt idx="13591">
                  <c:v>13592</c:v>
                </c:pt>
                <c:pt idx="13592">
                  <c:v>13593</c:v>
                </c:pt>
                <c:pt idx="13593">
                  <c:v>13594</c:v>
                </c:pt>
                <c:pt idx="13594">
                  <c:v>13595</c:v>
                </c:pt>
                <c:pt idx="13595">
                  <c:v>13596</c:v>
                </c:pt>
                <c:pt idx="13596">
                  <c:v>13597</c:v>
                </c:pt>
                <c:pt idx="13597">
                  <c:v>13598</c:v>
                </c:pt>
                <c:pt idx="13598">
                  <c:v>13599</c:v>
                </c:pt>
                <c:pt idx="13599">
                  <c:v>13600</c:v>
                </c:pt>
                <c:pt idx="13600">
                  <c:v>13601</c:v>
                </c:pt>
                <c:pt idx="13601">
                  <c:v>13602</c:v>
                </c:pt>
                <c:pt idx="13602">
                  <c:v>13603</c:v>
                </c:pt>
                <c:pt idx="13603">
                  <c:v>13604</c:v>
                </c:pt>
                <c:pt idx="13604">
                  <c:v>13605</c:v>
                </c:pt>
                <c:pt idx="13605">
                  <c:v>13606</c:v>
                </c:pt>
                <c:pt idx="13606">
                  <c:v>13607</c:v>
                </c:pt>
                <c:pt idx="13607">
                  <c:v>13608</c:v>
                </c:pt>
                <c:pt idx="13608">
                  <c:v>13609</c:v>
                </c:pt>
                <c:pt idx="13609">
                  <c:v>13610</c:v>
                </c:pt>
                <c:pt idx="13610">
                  <c:v>13611</c:v>
                </c:pt>
                <c:pt idx="13611">
                  <c:v>13612</c:v>
                </c:pt>
                <c:pt idx="13612">
                  <c:v>13613</c:v>
                </c:pt>
                <c:pt idx="13613">
                  <c:v>13614</c:v>
                </c:pt>
                <c:pt idx="13614">
                  <c:v>13615</c:v>
                </c:pt>
                <c:pt idx="13615">
                  <c:v>13616</c:v>
                </c:pt>
                <c:pt idx="13616">
                  <c:v>13617</c:v>
                </c:pt>
                <c:pt idx="13617">
                  <c:v>13618</c:v>
                </c:pt>
                <c:pt idx="13618">
                  <c:v>13619</c:v>
                </c:pt>
                <c:pt idx="13619">
                  <c:v>13620</c:v>
                </c:pt>
                <c:pt idx="13620">
                  <c:v>13621</c:v>
                </c:pt>
                <c:pt idx="13621">
                  <c:v>13622</c:v>
                </c:pt>
                <c:pt idx="13622">
                  <c:v>13623</c:v>
                </c:pt>
                <c:pt idx="13623">
                  <c:v>13624</c:v>
                </c:pt>
                <c:pt idx="13624">
                  <c:v>13625</c:v>
                </c:pt>
                <c:pt idx="13625">
                  <c:v>13626</c:v>
                </c:pt>
                <c:pt idx="13626">
                  <c:v>13627</c:v>
                </c:pt>
                <c:pt idx="13627">
                  <c:v>13628</c:v>
                </c:pt>
                <c:pt idx="13628">
                  <c:v>13629</c:v>
                </c:pt>
                <c:pt idx="13629">
                  <c:v>13630</c:v>
                </c:pt>
                <c:pt idx="13630">
                  <c:v>13631</c:v>
                </c:pt>
                <c:pt idx="13631">
                  <c:v>13632</c:v>
                </c:pt>
                <c:pt idx="13632">
                  <c:v>13633</c:v>
                </c:pt>
                <c:pt idx="13633">
                  <c:v>13634</c:v>
                </c:pt>
                <c:pt idx="13634">
                  <c:v>13635</c:v>
                </c:pt>
                <c:pt idx="13635">
                  <c:v>13636</c:v>
                </c:pt>
                <c:pt idx="13636">
                  <c:v>13637</c:v>
                </c:pt>
                <c:pt idx="13637">
                  <c:v>13638</c:v>
                </c:pt>
                <c:pt idx="13638">
                  <c:v>13639</c:v>
                </c:pt>
                <c:pt idx="13639">
                  <c:v>13640</c:v>
                </c:pt>
                <c:pt idx="13640">
                  <c:v>13641</c:v>
                </c:pt>
                <c:pt idx="13641">
                  <c:v>13642</c:v>
                </c:pt>
                <c:pt idx="13642">
                  <c:v>13643</c:v>
                </c:pt>
                <c:pt idx="13643">
                  <c:v>13644</c:v>
                </c:pt>
                <c:pt idx="13644">
                  <c:v>13645</c:v>
                </c:pt>
                <c:pt idx="13645">
                  <c:v>13646</c:v>
                </c:pt>
                <c:pt idx="13646">
                  <c:v>13647</c:v>
                </c:pt>
                <c:pt idx="13647">
                  <c:v>13648</c:v>
                </c:pt>
                <c:pt idx="13648">
                  <c:v>13649</c:v>
                </c:pt>
                <c:pt idx="13649">
                  <c:v>13650</c:v>
                </c:pt>
                <c:pt idx="13650">
                  <c:v>13651</c:v>
                </c:pt>
                <c:pt idx="13651">
                  <c:v>13652</c:v>
                </c:pt>
                <c:pt idx="13652">
                  <c:v>13653</c:v>
                </c:pt>
                <c:pt idx="13653">
                  <c:v>13654</c:v>
                </c:pt>
                <c:pt idx="13654">
                  <c:v>13655</c:v>
                </c:pt>
                <c:pt idx="13655">
                  <c:v>13656</c:v>
                </c:pt>
                <c:pt idx="13656">
                  <c:v>13657</c:v>
                </c:pt>
                <c:pt idx="13657">
                  <c:v>13658</c:v>
                </c:pt>
                <c:pt idx="13658">
                  <c:v>13659</c:v>
                </c:pt>
                <c:pt idx="13659">
                  <c:v>13660</c:v>
                </c:pt>
                <c:pt idx="13660">
                  <c:v>13661</c:v>
                </c:pt>
                <c:pt idx="13661">
                  <c:v>13662</c:v>
                </c:pt>
                <c:pt idx="13662">
                  <c:v>13663</c:v>
                </c:pt>
                <c:pt idx="13663">
                  <c:v>13664</c:v>
                </c:pt>
                <c:pt idx="13664">
                  <c:v>13665</c:v>
                </c:pt>
                <c:pt idx="13665">
                  <c:v>13666</c:v>
                </c:pt>
                <c:pt idx="13666">
                  <c:v>13667</c:v>
                </c:pt>
                <c:pt idx="13667">
                  <c:v>13668</c:v>
                </c:pt>
                <c:pt idx="13668">
                  <c:v>13669</c:v>
                </c:pt>
                <c:pt idx="13669">
                  <c:v>13670</c:v>
                </c:pt>
                <c:pt idx="13670">
                  <c:v>13671</c:v>
                </c:pt>
                <c:pt idx="13671">
                  <c:v>13672</c:v>
                </c:pt>
                <c:pt idx="13672">
                  <c:v>13673</c:v>
                </c:pt>
                <c:pt idx="13673">
                  <c:v>13674</c:v>
                </c:pt>
                <c:pt idx="13674">
                  <c:v>13675</c:v>
                </c:pt>
                <c:pt idx="13675">
                  <c:v>13676</c:v>
                </c:pt>
                <c:pt idx="13676">
                  <c:v>13677</c:v>
                </c:pt>
                <c:pt idx="13677">
                  <c:v>13678</c:v>
                </c:pt>
                <c:pt idx="13678">
                  <c:v>13679</c:v>
                </c:pt>
                <c:pt idx="13679">
                  <c:v>13680</c:v>
                </c:pt>
                <c:pt idx="13680">
                  <c:v>13681</c:v>
                </c:pt>
                <c:pt idx="13681">
                  <c:v>13682</c:v>
                </c:pt>
                <c:pt idx="13682">
                  <c:v>13683</c:v>
                </c:pt>
                <c:pt idx="13683">
                  <c:v>13684</c:v>
                </c:pt>
                <c:pt idx="13684">
                  <c:v>13685</c:v>
                </c:pt>
                <c:pt idx="13685">
                  <c:v>13686</c:v>
                </c:pt>
                <c:pt idx="13686">
                  <c:v>13687</c:v>
                </c:pt>
                <c:pt idx="13687">
                  <c:v>13688</c:v>
                </c:pt>
                <c:pt idx="13688">
                  <c:v>13689</c:v>
                </c:pt>
                <c:pt idx="13689">
                  <c:v>13690</c:v>
                </c:pt>
                <c:pt idx="13690">
                  <c:v>13691</c:v>
                </c:pt>
                <c:pt idx="13691">
                  <c:v>13692</c:v>
                </c:pt>
                <c:pt idx="13692">
                  <c:v>13693</c:v>
                </c:pt>
                <c:pt idx="13693">
                  <c:v>13694</c:v>
                </c:pt>
                <c:pt idx="13694">
                  <c:v>13695</c:v>
                </c:pt>
                <c:pt idx="13695">
                  <c:v>13696</c:v>
                </c:pt>
                <c:pt idx="13696">
                  <c:v>13697</c:v>
                </c:pt>
                <c:pt idx="13697">
                  <c:v>13698</c:v>
                </c:pt>
                <c:pt idx="13698">
                  <c:v>13699</c:v>
                </c:pt>
                <c:pt idx="13699">
                  <c:v>13700</c:v>
                </c:pt>
                <c:pt idx="13700">
                  <c:v>13701</c:v>
                </c:pt>
                <c:pt idx="13701">
                  <c:v>13702</c:v>
                </c:pt>
                <c:pt idx="13702">
                  <c:v>13703</c:v>
                </c:pt>
                <c:pt idx="13703">
                  <c:v>13704</c:v>
                </c:pt>
                <c:pt idx="13704">
                  <c:v>13705</c:v>
                </c:pt>
                <c:pt idx="13705">
                  <c:v>13706</c:v>
                </c:pt>
                <c:pt idx="13706">
                  <c:v>13707</c:v>
                </c:pt>
                <c:pt idx="13707">
                  <c:v>13708</c:v>
                </c:pt>
                <c:pt idx="13708">
                  <c:v>13709</c:v>
                </c:pt>
                <c:pt idx="13709">
                  <c:v>13710</c:v>
                </c:pt>
                <c:pt idx="13710">
                  <c:v>13711</c:v>
                </c:pt>
                <c:pt idx="13711">
                  <c:v>13712</c:v>
                </c:pt>
                <c:pt idx="13712">
                  <c:v>13713</c:v>
                </c:pt>
                <c:pt idx="13713">
                  <c:v>13714</c:v>
                </c:pt>
                <c:pt idx="13714">
                  <c:v>13715</c:v>
                </c:pt>
                <c:pt idx="13715">
                  <c:v>13716</c:v>
                </c:pt>
                <c:pt idx="13716">
                  <c:v>13717</c:v>
                </c:pt>
                <c:pt idx="13717">
                  <c:v>13718</c:v>
                </c:pt>
                <c:pt idx="13718">
                  <c:v>13719</c:v>
                </c:pt>
                <c:pt idx="13719">
                  <c:v>13720</c:v>
                </c:pt>
                <c:pt idx="13720">
                  <c:v>13721</c:v>
                </c:pt>
                <c:pt idx="13721">
                  <c:v>13722</c:v>
                </c:pt>
                <c:pt idx="13722">
                  <c:v>13723</c:v>
                </c:pt>
                <c:pt idx="13723">
                  <c:v>13724</c:v>
                </c:pt>
                <c:pt idx="13724">
                  <c:v>13725</c:v>
                </c:pt>
                <c:pt idx="13725">
                  <c:v>13726</c:v>
                </c:pt>
                <c:pt idx="13726">
                  <c:v>13727</c:v>
                </c:pt>
                <c:pt idx="13727">
                  <c:v>13728</c:v>
                </c:pt>
                <c:pt idx="13728">
                  <c:v>13729</c:v>
                </c:pt>
                <c:pt idx="13729">
                  <c:v>13730</c:v>
                </c:pt>
                <c:pt idx="13730">
                  <c:v>13731</c:v>
                </c:pt>
                <c:pt idx="13731">
                  <c:v>13732</c:v>
                </c:pt>
                <c:pt idx="13732">
                  <c:v>13733</c:v>
                </c:pt>
                <c:pt idx="13733">
                  <c:v>13734</c:v>
                </c:pt>
                <c:pt idx="13734">
                  <c:v>13735</c:v>
                </c:pt>
                <c:pt idx="13735">
                  <c:v>13736</c:v>
                </c:pt>
                <c:pt idx="13736">
                  <c:v>13737</c:v>
                </c:pt>
                <c:pt idx="13737">
                  <c:v>13738</c:v>
                </c:pt>
                <c:pt idx="13738">
                  <c:v>13739</c:v>
                </c:pt>
                <c:pt idx="13739">
                  <c:v>13740</c:v>
                </c:pt>
                <c:pt idx="13740">
                  <c:v>13741</c:v>
                </c:pt>
                <c:pt idx="13741">
                  <c:v>13742</c:v>
                </c:pt>
                <c:pt idx="13742">
                  <c:v>13743</c:v>
                </c:pt>
                <c:pt idx="13743">
                  <c:v>13744</c:v>
                </c:pt>
                <c:pt idx="13744">
                  <c:v>13745</c:v>
                </c:pt>
                <c:pt idx="13745">
                  <c:v>13746</c:v>
                </c:pt>
                <c:pt idx="13746">
                  <c:v>13747</c:v>
                </c:pt>
                <c:pt idx="13747">
                  <c:v>13748</c:v>
                </c:pt>
                <c:pt idx="13748">
                  <c:v>13749</c:v>
                </c:pt>
                <c:pt idx="13749">
                  <c:v>13750</c:v>
                </c:pt>
                <c:pt idx="13750">
                  <c:v>13751</c:v>
                </c:pt>
                <c:pt idx="13751">
                  <c:v>13752</c:v>
                </c:pt>
                <c:pt idx="13752">
                  <c:v>13753</c:v>
                </c:pt>
                <c:pt idx="13753">
                  <c:v>13754</c:v>
                </c:pt>
                <c:pt idx="13754">
                  <c:v>13755</c:v>
                </c:pt>
                <c:pt idx="13755">
                  <c:v>13756</c:v>
                </c:pt>
                <c:pt idx="13756">
                  <c:v>13757</c:v>
                </c:pt>
                <c:pt idx="13757">
                  <c:v>13758</c:v>
                </c:pt>
                <c:pt idx="13758">
                  <c:v>13759</c:v>
                </c:pt>
                <c:pt idx="13759">
                  <c:v>13760</c:v>
                </c:pt>
                <c:pt idx="13760">
                  <c:v>13761</c:v>
                </c:pt>
                <c:pt idx="13761">
                  <c:v>13762</c:v>
                </c:pt>
                <c:pt idx="13762">
                  <c:v>13763</c:v>
                </c:pt>
                <c:pt idx="13763">
                  <c:v>13764</c:v>
                </c:pt>
                <c:pt idx="13764">
                  <c:v>13765</c:v>
                </c:pt>
                <c:pt idx="13765">
                  <c:v>13766</c:v>
                </c:pt>
                <c:pt idx="13766">
                  <c:v>13767</c:v>
                </c:pt>
                <c:pt idx="13767">
                  <c:v>13768</c:v>
                </c:pt>
                <c:pt idx="13768">
                  <c:v>13769</c:v>
                </c:pt>
                <c:pt idx="13769">
                  <c:v>13770</c:v>
                </c:pt>
                <c:pt idx="13770">
                  <c:v>13771</c:v>
                </c:pt>
                <c:pt idx="13771">
                  <c:v>13772</c:v>
                </c:pt>
                <c:pt idx="13772">
                  <c:v>13773</c:v>
                </c:pt>
                <c:pt idx="13773">
                  <c:v>13774</c:v>
                </c:pt>
                <c:pt idx="13774">
                  <c:v>13775</c:v>
                </c:pt>
                <c:pt idx="13775">
                  <c:v>13776</c:v>
                </c:pt>
                <c:pt idx="13776">
                  <c:v>13777</c:v>
                </c:pt>
                <c:pt idx="13777">
                  <c:v>13778</c:v>
                </c:pt>
                <c:pt idx="13778">
                  <c:v>13779</c:v>
                </c:pt>
                <c:pt idx="13779">
                  <c:v>13780</c:v>
                </c:pt>
                <c:pt idx="13780">
                  <c:v>13781</c:v>
                </c:pt>
                <c:pt idx="13781">
                  <c:v>13782</c:v>
                </c:pt>
                <c:pt idx="13782">
                  <c:v>13783</c:v>
                </c:pt>
                <c:pt idx="13783">
                  <c:v>13784</c:v>
                </c:pt>
                <c:pt idx="13784">
                  <c:v>13785</c:v>
                </c:pt>
                <c:pt idx="13785">
                  <c:v>13786</c:v>
                </c:pt>
                <c:pt idx="13786">
                  <c:v>13787</c:v>
                </c:pt>
                <c:pt idx="13787">
                  <c:v>13788</c:v>
                </c:pt>
                <c:pt idx="13788">
                  <c:v>13789</c:v>
                </c:pt>
                <c:pt idx="13789">
                  <c:v>13790</c:v>
                </c:pt>
                <c:pt idx="13790">
                  <c:v>13791</c:v>
                </c:pt>
                <c:pt idx="13791">
                  <c:v>13792</c:v>
                </c:pt>
                <c:pt idx="13792">
                  <c:v>13793</c:v>
                </c:pt>
                <c:pt idx="13793">
                  <c:v>13794</c:v>
                </c:pt>
                <c:pt idx="13794">
                  <c:v>13795</c:v>
                </c:pt>
                <c:pt idx="13795">
                  <c:v>13796</c:v>
                </c:pt>
                <c:pt idx="13796">
                  <c:v>13797</c:v>
                </c:pt>
                <c:pt idx="13797">
                  <c:v>13798</c:v>
                </c:pt>
                <c:pt idx="13798">
                  <c:v>13799</c:v>
                </c:pt>
                <c:pt idx="13799">
                  <c:v>13800</c:v>
                </c:pt>
                <c:pt idx="13800">
                  <c:v>13801</c:v>
                </c:pt>
                <c:pt idx="13801">
                  <c:v>13802</c:v>
                </c:pt>
                <c:pt idx="13802">
                  <c:v>13803</c:v>
                </c:pt>
                <c:pt idx="13803">
                  <c:v>13804</c:v>
                </c:pt>
                <c:pt idx="13804">
                  <c:v>13805</c:v>
                </c:pt>
                <c:pt idx="13805">
                  <c:v>13806</c:v>
                </c:pt>
                <c:pt idx="13806">
                  <c:v>13807</c:v>
                </c:pt>
                <c:pt idx="13807">
                  <c:v>13808</c:v>
                </c:pt>
                <c:pt idx="13808">
                  <c:v>13809</c:v>
                </c:pt>
                <c:pt idx="13809">
                  <c:v>13810</c:v>
                </c:pt>
                <c:pt idx="13810">
                  <c:v>13811</c:v>
                </c:pt>
                <c:pt idx="13811">
                  <c:v>13812</c:v>
                </c:pt>
                <c:pt idx="13812">
                  <c:v>13813</c:v>
                </c:pt>
                <c:pt idx="13813">
                  <c:v>13814</c:v>
                </c:pt>
                <c:pt idx="13814">
                  <c:v>13815</c:v>
                </c:pt>
                <c:pt idx="13815">
                  <c:v>13816</c:v>
                </c:pt>
                <c:pt idx="13816">
                  <c:v>13817</c:v>
                </c:pt>
                <c:pt idx="13817">
                  <c:v>13818</c:v>
                </c:pt>
                <c:pt idx="13818">
                  <c:v>13819</c:v>
                </c:pt>
                <c:pt idx="13819">
                  <c:v>13820</c:v>
                </c:pt>
                <c:pt idx="13820">
                  <c:v>13821</c:v>
                </c:pt>
                <c:pt idx="13821">
                  <c:v>13822</c:v>
                </c:pt>
                <c:pt idx="13822">
                  <c:v>13823</c:v>
                </c:pt>
                <c:pt idx="13823">
                  <c:v>13824</c:v>
                </c:pt>
                <c:pt idx="13824">
                  <c:v>13825</c:v>
                </c:pt>
                <c:pt idx="13825">
                  <c:v>13826</c:v>
                </c:pt>
                <c:pt idx="13826">
                  <c:v>13827</c:v>
                </c:pt>
                <c:pt idx="13827">
                  <c:v>13828</c:v>
                </c:pt>
                <c:pt idx="13828">
                  <c:v>13829</c:v>
                </c:pt>
                <c:pt idx="13829">
                  <c:v>13830</c:v>
                </c:pt>
                <c:pt idx="13830">
                  <c:v>13831</c:v>
                </c:pt>
                <c:pt idx="13831">
                  <c:v>13832</c:v>
                </c:pt>
                <c:pt idx="13832">
                  <c:v>13833</c:v>
                </c:pt>
                <c:pt idx="13833">
                  <c:v>13834</c:v>
                </c:pt>
                <c:pt idx="13834">
                  <c:v>13835</c:v>
                </c:pt>
                <c:pt idx="13835">
                  <c:v>13836</c:v>
                </c:pt>
                <c:pt idx="13836">
                  <c:v>13837</c:v>
                </c:pt>
                <c:pt idx="13837">
                  <c:v>13838</c:v>
                </c:pt>
                <c:pt idx="13838">
                  <c:v>13839</c:v>
                </c:pt>
                <c:pt idx="13839">
                  <c:v>13840</c:v>
                </c:pt>
                <c:pt idx="13840">
                  <c:v>13841</c:v>
                </c:pt>
                <c:pt idx="13841">
                  <c:v>13842</c:v>
                </c:pt>
                <c:pt idx="13842">
                  <c:v>13843</c:v>
                </c:pt>
                <c:pt idx="13843">
                  <c:v>13844</c:v>
                </c:pt>
                <c:pt idx="13844">
                  <c:v>13845</c:v>
                </c:pt>
                <c:pt idx="13845">
                  <c:v>13846</c:v>
                </c:pt>
                <c:pt idx="13846">
                  <c:v>13847</c:v>
                </c:pt>
                <c:pt idx="13847">
                  <c:v>13848</c:v>
                </c:pt>
                <c:pt idx="13848">
                  <c:v>13849</c:v>
                </c:pt>
                <c:pt idx="13849">
                  <c:v>13850</c:v>
                </c:pt>
                <c:pt idx="13850">
                  <c:v>13851</c:v>
                </c:pt>
                <c:pt idx="13851">
                  <c:v>13852</c:v>
                </c:pt>
                <c:pt idx="13852">
                  <c:v>13853</c:v>
                </c:pt>
                <c:pt idx="13853">
                  <c:v>13854</c:v>
                </c:pt>
                <c:pt idx="13854">
                  <c:v>13855</c:v>
                </c:pt>
                <c:pt idx="13855">
                  <c:v>13856</c:v>
                </c:pt>
                <c:pt idx="13856">
                  <c:v>13857</c:v>
                </c:pt>
                <c:pt idx="13857">
                  <c:v>13858</c:v>
                </c:pt>
                <c:pt idx="13858">
                  <c:v>13859</c:v>
                </c:pt>
                <c:pt idx="13859">
                  <c:v>13860</c:v>
                </c:pt>
                <c:pt idx="13860">
                  <c:v>13861</c:v>
                </c:pt>
                <c:pt idx="13861">
                  <c:v>13862</c:v>
                </c:pt>
                <c:pt idx="13862">
                  <c:v>13863</c:v>
                </c:pt>
                <c:pt idx="13863">
                  <c:v>13864</c:v>
                </c:pt>
                <c:pt idx="13864">
                  <c:v>13865</c:v>
                </c:pt>
                <c:pt idx="13865">
                  <c:v>13866</c:v>
                </c:pt>
                <c:pt idx="13866">
                  <c:v>13867</c:v>
                </c:pt>
                <c:pt idx="13867">
                  <c:v>13868</c:v>
                </c:pt>
                <c:pt idx="13868">
                  <c:v>13869</c:v>
                </c:pt>
                <c:pt idx="13869">
                  <c:v>13870</c:v>
                </c:pt>
                <c:pt idx="13870">
                  <c:v>13871</c:v>
                </c:pt>
                <c:pt idx="13871">
                  <c:v>13872</c:v>
                </c:pt>
                <c:pt idx="13872">
                  <c:v>13873</c:v>
                </c:pt>
                <c:pt idx="13873">
                  <c:v>13874</c:v>
                </c:pt>
                <c:pt idx="13874">
                  <c:v>13875</c:v>
                </c:pt>
                <c:pt idx="13875">
                  <c:v>13876</c:v>
                </c:pt>
                <c:pt idx="13876">
                  <c:v>13877</c:v>
                </c:pt>
                <c:pt idx="13877">
                  <c:v>13878</c:v>
                </c:pt>
                <c:pt idx="13878">
                  <c:v>13879</c:v>
                </c:pt>
                <c:pt idx="13879">
                  <c:v>13880</c:v>
                </c:pt>
                <c:pt idx="13880">
                  <c:v>13881</c:v>
                </c:pt>
                <c:pt idx="13881">
                  <c:v>13882</c:v>
                </c:pt>
                <c:pt idx="13882">
                  <c:v>13883</c:v>
                </c:pt>
                <c:pt idx="13883">
                  <c:v>13884</c:v>
                </c:pt>
                <c:pt idx="13884">
                  <c:v>13885</c:v>
                </c:pt>
                <c:pt idx="13885">
                  <c:v>13886</c:v>
                </c:pt>
                <c:pt idx="13886">
                  <c:v>13887</c:v>
                </c:pt>
                <c:pt idx="13887">
                  <c:v>13888</c:v>
                </c:pt>
                <c:pt idx="13888">
                  <c:v>13889</c:v>
                </c:pt>
                <c:pt idx="13889">
                  <c:v>13890</c:v>
                </c:pt>
                <c:pt idx="13890">
                  <c:v>13891</c:v>
                </c:pt>
                <c:pt idx="13891">
                  <c:v>13892</c:v>
                </c:pt>
                <c:pt idx="13892">
                  <c:v>13893</c:v>
                </c:pt>
                <c:pt idx="13893">
                  <c:v>13894</c:v>
                </c:pt>
                <c:pt idx="13894">
                  <c:v>13895</c:v>
                </c:pt>
                <c:pt idx="13895">
                  <c:v>13896</c:v>
                </c:pt>
                <c:pt idx="13896">
                  <c:v>13897</c:v>
                </c:pt>
                <c:pt idx="13897">
                  <c:v>13898</c:v>
                </c:pt>
                <c:pt idx="13898">
                  <c:v>13899</c:v>
                </c:pt>
                <c:pt idx="13899">
                  <c:v>13900</c:v>
                </c:pt>
                <c:pt idx="13900">
                  <c:v>13901</c:v>
                </c:pt>
                <c:pt idx="13901">
                  <c:v>13902</c:v>
                </c:pt>
                <c:pt idx="13902">
                  <c:v>13903</c:v>
                </c:pt>
                <c:pt idx="13903">
                  <c:v>13904</c:v>
                </c:pt>
                <c:pt idx="13904">
                  <c:v>13905</c:v>
                </c:pt>
                <c:pt idx="13905">
                  <c:v>13906</c:v>
                </c:pt>
                <c:pt idx="13906">
                  <c:v>13907</c:v>
                </c:pt>
                <c:pt idx="13907">
                  <c:v>13908</c:v>
                </c:pt>
                <c:pt idx="13908">
                  <c:v>13909</c:v>
                </c:pt>
                <c:pt idx="13909">
                  <c:v>13910</c:v>
                </c:pt>
                <c:pt idx="13910">
                  <c:v>13911</c:v>
                </c:pt>
                <c:pt idx="13911">
                  <c:v>13912</c:v>
                </c:pt>
                <c:pt idx="13912">
                  <c:v>13913</c:v>
                </c:pt>
                <c:pt idx="13913">
                  <c:v>13914</c:v>
                </c:pt>
                <c:pt idx="13914">
                  <c:v>13915</c:v>
                </c:pt>
                <c:pt idx="13915">
                  <c:v>13916</c:v>
                </c:pt>
                <c:pt idx="13916">
                  <c:v>13917</c:v>
                </c:pt>
                <c:pt idx="13917">
                  <c:v>13918</c:v>
                </c:pt>
                <c:pt idx="13918">
                  <c:v>13919</c:v>
                </c:pt>
                <c:pt idx="13919">
                  <c:v>13920</c:v>
                </c:pt>
                <c:pt idx="13920">
                  <c:v>13921</c:v>
                </c:pt>
                <c:pt idx="13921">
                  <c:v>13922</c:v>
                </c:pt>
                <c:pt idx="13922">
                  <c:v>13923</c:v>
                </c:pt>
                <c:pt idx="13923">
                  <c:v>13924</c:v>
                </c:pt>
                <c:pt idx="13924">
                  <c:v>13925</c:v>
                </c:pt>
                <c:pt idx="13925">
                  <c:v>13926</c:v>
                </c:pt>
                <c:pt idx="13926">
                  <c:v>13927</c:v>
                </c:pt>
                <c:pt idx="13927">
                  <c:v>13928</c:v>
                </c:pt>
                <c:pt idx="13928">
                  <c:v>13929</c:v>
                </c:pt>
                <c:pt idx="13929">
                  <c:v>13930</c:v>
                </c:pt>
                <c:pt idx="13930">
                  <c:v>13931</c:v>
                </c:pt>
                <c:pt idx="13931">
                  <c:v>13932</c:v>
                </c:pt>
                <c:pt idx="13932">
                  <c:v>13933</c:v>
                </c:pt>
                <c:pt idx="13933">
                  <c:v>13934</c:v>
                </c:pt>
                <c:pt idx="13934">
                  <c:v>13935</c:v>
                </c:pt>
                <c:pt idx="13935">
                  <c:v>13936</c:v>
                </c:pt>
                <c:pt idx="13936">
                  <c:v>13937</c:v>
                </c:pt>
                <c:pt idx="13937">
                  <c:v>13938</c:v>
                </c:pt>
                <c:pt idx="13938">
                  <c:v>13939</c:v>
                </c:pt>
                <c:pt idx="13939">
                  <c:v>13940</c:v>
                </c:pt>
                <c:pt idx="13940">
                  <c:v>13941</c:v>
                </c:pt>
                <c:pt idx="13941">
                  <c:v>13942</c:v>
                </c:pt>
                <c:pt idx="13942">
                  <c:v>13943</c:v>
                </c:pt>
                <c:pt idx="13943">
                  <c:v>13944</c:v>
                </c:pt>
                <c:pt idx="13944">
                  <c:v>13945</c:v>
                </c:pt>
                <c:pt idx="13945">
                  <c:v>13946</c:v>
                </c:pt>
                <c:pt idx="13946">
                  <c:v>13947</c:v>
                </c:pt>
                <c:pt idx="13947">
                  <c:v>13948</c:v>
                </c:pt>
                <c:pt idx="13948">
                  <c:v>13949</c:v>
                </c:pt>
                <c:pt idx="13949">
                  <c:v>13950</c:v>
                </c:pt>
                <c:pt idx="13950">
                  <c:v>13951</c:v>
                </c:pt>
                <c:pt idx="13951">
                  <c:v>13952</c:v>
                </c:pt>
                <c:pt idx="13952">
                  <c:v>13953</c:v>
                </c:pt>
                <c:pt idx="13953">
                  <c:v>13954</c:v>
                </c:pt>
                <c:pt idx="13954">
                  <c:v>13955</c:v>
                </c:pt>
                <c:pt idx="13955">
                  <c:v>13956</c:v>
                </c:pt>
                <c:pt idx="13956">
                  <c:v>13957</c:v>
                </c:pt>
                <c:pt idx="13957">
                  <c:v>13958</c:v>
                </c:pt>
                <c:pt idx="13958">
                  <c:v>13959</c:v>
                </c:pt>
                <c:pt idx="13959">
                  <c:v>13960</c:v>
                </c:pt>
                <c:pt idx="13960">
                  <c:v>13961</c:v>
                </c:pt>
                <c:pt idx="13961">
                  <c:v>13962</c:v>
                </c:pt>
                <c:pt idx="13962">
                  <c:v>13963</c:v>
                </c:pt>
                <c:pt idx="13963">
                  <c:v>13964</c:v>
                </c:pt>
                <c:pt idx="13964">
                  <c:v>13965</c:v>
                </c:pt>
                <c:pt idx="13965">
                  <c:v>13966</c:v>
                </c:pt>
                <c:pt idx="13966">
                  <c:v>13967</c:v>
                </c:pt>
                <c:pt idx="13967">
                  <c:v>13968</c:v>
                </c:pt>
                <c:pt idx="13968">
                  <c:v>13969</c:v>
                </c:pt>
                <c:pt idx="13969">
                  <c:v>13970</c:v>
                </c:pt>
                <c:pt idx="13970">
                  <c:v>13971</c:v>
                </c:pt>
                <c:pt idx="13971">
                  <c:v>13972</c:v>
                </c:pt>
                <c:pt idx="13972">
                  <c:v>13973</c:v>
                </c:pt>
                <c:pt idx="13973">
                  <c:v>13974</c:v>
                </c:pt>
                <c:pt idx="13974">
                  <c:v>13975</c:v>
                </c:pt>
                <c:pt idx="13975">
                  <c:v>13976</c:v>
                </c:pt>
                <c:pt idx="13976">
                  <c:v>13977</c:v>
                </c:pt>
                <c:pt idx="13977">
                  <c:v>13978</c:v>
                </c:pt>
                <c:pt idx="13978">
                  <c:v>13979</c:v>
                </c:pt>
                <c:pt idx="13979">
                  <c:v>13980</c:v>
                </c:pt>
                <c:pt idx="13980">
                  <c:v>13981</c:v>
                </c:pt>
                <c:pt idx="13981">
                  <c:v>13982</c:v>
                </c:pt>
                <c:pt idx="13982">
                  <c:v>13983</c:v>
                </c:pt>
                <c:pt idx="13983">
                  <c:v>13984</c:v>
                </c:pt>
                <c:pt idx="13984">
                  <c:v>13985</c:v>
                </c:pt>
                <c:pt idx="13985">
                  <c:v>13986</c:v>
                </c:pt>
                <c:pt idx="13986">
                  <c:v>13987</c:v>
                </c:pt>
                <c:pt idx="13987">
                  <c:v>13988</c:v>
                </c:pt>
                <c:pt idx="13988">
                  <c:v>13989</c:v>
                </c:pt>
                <c:pt idx="13989">
                  <c:v>13990</c:v>
                </c:pt>
                <c:pt idx="13990">
                  <c:v>13991</c:v>
                </c:pt>
                <c:pt idx="13991">
                  <c:v>13992</c:v>
                </c:pt>
                <c:pt idx="13992">
                  <c:v>13993</c:v>
                </c:pt>
                <c:pt idx="13993">
                  <c:v>13994</c:v>
                </c:pt>
                <c:pt idx="13994">
                  <c:v>13995</c:v>
                </c:pt>
                <c:pt idx="13995">
                  <c:v>13996</c:v>
                </c:pt>
                <c:pt idx="13996">
                  <c:v>13997</c:v>
                </c:pt>
                <c:pt idx="13997">
                  <c:v>13998</c:v>
                </c:pt>
                <c:pt idx="13998">
                  <c:v>13999</c:v>
                </c:pt>
                <c:pt idx="13999">
                  <c:v>14000</c:v>
                </c:pt>
                <c:pt idx="14000">
                  <c:v>14001</c:v>
                </c:pt>
                <c:pt idx="14001">
                  <c:v>14002</c:v>
                </c:pt>
                <c:pt idx="14002">
                  <c:v>14003</c:v>
                </c:pt>
                <c:pt idx="14003">
                  <c:v>14004</c:v>
                </c:pt>
                <c:pt idx="14004">
                  <c:v>14005</c:v>
                </c:pt>
                <c:pt idx="14005">
                  <c:v>14006</c:v>
                </c:pt>
                <c:pt idx="14006">
                  <c:v>14007</c:v>
                </c:pt>
                <c:pt idx="14007">
                  <c:v>14008</c:v>
                </c:pt>
                <c:pt idx="14008">
                  <c:v>14009</c:v>
                </c:pt>
                <c:pt idx="14009">
                  <c:v>14010</c:v>
                </c:pt>
                <c:pt idx="14010">
                  <c:v>14011</c:v>
                </c:pt>
                <c:pt idx="14011">
                  <c:v>14012</c:v>
                </c:pt>
                <c:pt idx="14012">
                  <c:v>14013</c:v>
                </c:pt>
                <c:pt idx="14013">
                  <c:v>14014</c:v>
                </c:pt>
                <c:pt idx="14014">
                  <c:v>14015</c:v>
                </c:pt>
                <c:pt idx="14015">
                  <c:v>14016</c:v>
                </c:pt>
                <c:pt idx="14016">
                  <c:v>14017</c:v>
                </c:pt>
                <c:pt idx="14017">
                  <c:v>14018</c:v>
                </c:pt>
                <c:pt idx="14018">
                  <c:v>14019</c:v>
                </c:pt>
                <c:pt idx="14019">
                  <c:v>14020</c:v>
                </c:pt>
                <c:pt idx="14020">
                  <c:v>14021</c:v>
                </c:pt>
                <c:pt idx="14021">
                  <c:v>14022</c:v>
                </c:pt>
                <c:pt idx="14022">
                  <c:v>14023</c:v>
                </c:pt>
                <c:pt idx="14023">
                  <c:v>14024</c:v>
                </c:pt>
                <c:pt idx="14024">
                  <c:v>14025</c:v>
                </c:pt>
                <c:pt idx="14025">
                  <c:v>14026</c:v>
                </c:pt>
                <c:pt idx="14026">
                  <c:v>14027</c:v>
                </c:pt>
                <c:pt idx="14027">
                  <c:v>14028</c:v>
                </c:pt>
                <c:pt idx="14028">
                  <c:v>14029</c:v>
                </c:pt>
                <c:pt idx="14029">
                  <c:v>14030</c:v>
                </c:pt>
                <c:pt idx="14030">
                  <c:v>14031</c:v>
                </c:pt>
                <c:pt idx="14031">
                  <c:v>14032</c:v>
                </c:pt>
                <c:pt idx="14032">
                  <c:v>14033</c:v>
                </c:pt>
                <c:pt idx="14033">
                  <c:v>14034</c:v>
                </c:pt>
                <c:pt idx="14034">
                  <c:v>14035</c:v>
                </c:pt>
                <c:pt idx="14035">
                  <c:v>14036</c:v>
                </c:pt>
                <c:pt idx="14036">
                  <c:v>14037</c:v>
                </c:pt>
                <c:pt idx="14037">
                  <c:v>14038</c:v>
                </c:pt>
                <c:pt idx="14038">
                  <c:v>14039</c:v>
                </c:pt>
                <c:pt idx="14039">
                  <c:v>14040</c:v>
                </c:pt>
                <c:pt idx="14040">
                  <c:v>14041</c:v>
                </c:pt>
                <c:pt idx="14041">
                  <c:v>14042</c:v>
                </c:pt>
                <c:pt idx="14042">
                  <c:v>14043</c:v>
                </c:pt>
                <c:pt idx="14043">
                  <c:v>14044</c:v>
                </c:pt>
                <c:pt idx="14044">
                  <c:v>14045</c:v>
                </c:pt>
                <c:pt idx="14045">
                  <c:v>14046</c:v>
                </c:pt>
                <c:pt idx="14046">
                  <c:v>14047</c:v>
                </c:pt>
                <c:pt idx="14047">
                  <c:v>14048</c:v>
                </c:pt>
                <c:pt idx="14048">
                  <c:v>14049</c:v>
                </c:pt>
                <c:pt idx="14049">
                  <c:v>14050</c:v>
                </c:pt>
                <c:pt idx="14050">
                  <c:v>14051</c:v>
                </c:pt>
                <c:pt idx="14051">
                  <c:v>14052</c:v>
                </c:pt>
                <c:pt idx="14052">
                  <c:v>14053</c:v>
                </c:pt>
                <c:pt idx="14053">
                  <c:v>14054</c:v>
                </c:pt>
                <c:pt idx="14054">
                  <c:v>14055</c:v>
                </c:pt>
                <c:pt idx="14055">
                  <c:v>14056</c:v>
                </c:pt>
                <c:pt idx="14056">
                  <c:v>14057</c:v>
                </c:pt>
                <c:pt idx="14057">
                  <c:v>14058</c:v>
                </c:pt>
                <c:pt idx="14058">
                  <c:v>14059</c:v>
                </c:pt>
                <c:pt idx="14059">
                  <c:v>14060</c:v>
                </c:pt>
                <c:pt idx="14060">
                  <c:v>14061</c:v>
                </c:pt>
                <c:pt idx="14061">
                  <c:v>14062</c:v>
                </c:pt>
                <c:pt idx="14062">
                  <c:v>14063</c:v>
                </c:pt>
                <c:pt idx="14063">
                  <c:v>14064</c:v>
                </c:pt>
                <c:pt idx="14064">
                  <c:v>14065</c:v>
                </c:pt>
                <c:pt idx="14065">
                  <c:v>14066</c:v>
                </c:pt>
                <c:pt idx="14066">
                  <c:v>14067</c:v>
                </c:pt>
                <c:pt idx="14067">
                  <c:v>14068</c:v>
                </c:pt>
                <c:pt idx="14068">
                  <c:v>14069</c:v>
                </c:pt>
                <c:pt idx="14069">
                  <c:v>14070</c:v>
                </c:pt>
                <c:pt idx="14070">
                  <c:v>14071</c:v>
                </c:pt>
                <c:pt idx="14071">
                  <c:v>14072</c:v>
                </c:pt>
                <c:pt idx="14072">
                  <c:v>14073</c:v>
                </c:pt>
                <c:pt idx="14073">
                  <c:v>14074</c:v>
                </c:pt>
                <c:pt idx="14074">
                  <c:v>14075</c:v>
                </c:pt>
                <c:pt idx="14075">
                  <c:v>14076</c:v>
                </c:pt>
                <c:pt idx="14076">
                  <c:v>14077</c:v>
                </c:pt>
                <c:pt idx="14077">
                  <c:v>14078</c:v>
                </c:pt>
                <c:pt idx="14078">
                  <c:v>14079</c:v>
                </c:pt>
                <c:pt idx="14079">
                  <c:v>14080</c:v>
                </c:pt>
                <c:pt idx="14080">
                  <c:v>14081</c:v>
                </c:pt>
                <c:pt idx="14081">
                  <c:v>14082</c:v>
                </c:pt>
                <c:pt idx="14082">
                  <c:v>14083</c:v>
                </c:pt>
                <c:pt idx="14083">
                  <c:v>14084</c:v>
                </c:pt>
                <c:pt idx="14084">
                  <c:v>14085</c:v>
                </c:pt>
                <c:pt idx="14085">
                  <c:v>14086</c:v>
                </c:pt>
                <c:pt idx="14086">
                  <c:v>14087</c:v>
                </c:pt>
                <c:pt idx="14087">
                  <c:v>14088</c:v>
                </c:pt>
                <c:pt idx="14088">
                  <c:v>14089</c:v>
                </c:pt>
                <c:pt idx="14089">
                  <c:v>14090</c:v>
                </c:pt>
                <c:pt idx="14090">
                  <c:v>14091</c:v>
                </c:pt>
                <c:pt idx="14091">
                  <c:v>14092</c:v>
                </c:pt>
                <c:pt idx="14092">
                  <c:v>14093</c:v>
                </c:pt>
                <c:pt idx="14093">
                  <c:v>14094</c:v>
                </c:pt>
                <c:pt idx="14094">
                  <c:v>14095</c:v>
                </c:pt>
                <c:pt idx="14095">
                  <c:v>14096</c:v>
                </c:pt>
                <c:pt idx="14096">
                  <c:v>14097</c:v>
                </c:pt>
                <c:pt idx="14097">
                  <c:v>14098</c:v>
                </c:pt>
                <c:pt idx="14098">
                  <c:v>14099</c:v>
                </c:pt>
                <c:pt idx="14099">
                  <c:v>14100</c:v>
                </c:pt>
                <c:pt idx="14100">
                  <c:v>14101</c:v>
                </c:pt>
                <c:pt idx="14101">
                  <c:v>14102</c:v>
                </c:pt>
                <c:pt idx="14102">
                  <c:v>14103</c:v>
                </c:pt>
                <c:pt idx="14103">
                  <c:v>14104</c:v>
                </c:pt>
                <c:pt idx="14104">
                  <c:v>14105</c:v>
                </c:pt>
                <c:pt idx="14105">
                  <c:v>14106</c:v>
                </c:pt>
                <c:pt idx="14106">
                  <c:v>14107</c:v>
                </c:pt>
                <c:pt idx="14107">
                  <c:v>14108</c:v>
                </c:pt>
                <c:pt idx="14108">
                  <c:v>14109</c:v>
                </c:pt>
                <c:pt idx="14109">
                  <c:v>14110</c:v>
                </c:pt>
                <c:pt idx="14110">
                  <c:v>14111</c:v>
                </c:pt>
                <c:pt idx="14111">
                  <c:v>14112</c:v>
                </c:pt>
                <c:pt idx="14112">
                  <c:v>14113</c:v>
                </c:pt>
                <c:pt idx="14113">
                  <c:v>14114</c:v>
                </c:pt>
                <c:pt idx="14114">
                  <c:v>14115</c:v>
                </c:pt>
                <c:pt idx="14115">
                  <c:v>14116</c:v>
                </c:pt>
                <c:pt idx="14116">
                  <c:v>14117</c:v>
                </c:pt>
                <c:pt idx="14117">
                  <c:v>14118</c:v>
                </c:pt>
                <c:pt idx="14118">
                  <c:v>14119</c:v>
                </c:pt>
                <c:pt idx="14119">
                  <c:v>14120</c:v>
                </c:pt>
                <c:pt idx="14120">
                  <c:v>14121</c:v>
                </c:pt>
                <c:pt idx="14121">
                  <c:v>14122</c:v>
                </c:pt>
                <c:pt idx="14122">
                  <c:v>14123</c:v>
                </c:pt>
                <c:pt idx="14123">
                  <c:v>14124</c:v>
                </c:pt>
                <c:pt idx="14124">
                  <c:v>14125</c:v>
                </c:pt>
                <c:pt idx="14125">
                  <c:v>14126</c:v>
                </c:pt>
                <c:pt idx="14126">
                  <c:v>14127</c:v>
                </c:pt>
                <c:pt idx="14127">
                  <c:v>14128</c:v>
                </c:pt>
                <c:pt idx="14128">
                  <c:v>14129</c:v>
                </c:pt>
                <c:pt idx="14129">
                  <c:v>14130</c:v>
                </c:pt>
                <c:pt idx="14130">
                  <c:v>14131</c:v>
                </c:pt>
                <c:pt idx="14131">
                  <c:v>14132</c:v>
                </c:pt>
                <c:pt idx="14132">
                  <c:v>14133</c:v>
                </c:pt>
                <c:pt idx="14133">
                  <c:v>14134</c:v>
                </c:pt>
                <c:pt idx="14134">
                  <c:v>14135</c:v>
                </c:pt>
                <c:pt idx="14135">
                  <c:v>14136</c:v>
                </c:pt>
                <c:pt idx="14136">
                  <c:v>14137</c:v>
                </c:pt>
                <c:pt idx="14137">
                  <c:v>14138</c:v>
                </c:pt>
                <c:pt idx="14138">
                  <c:v>14139</c:v>
                </c:pt>
                <c:pt idx="14139">
                  <c:v>14140</c:v>
                </c:pt>
                <c:pt idx="14140">
                  <c:v>14141</c:v>
                </c:pt>
                <c:pt idx="14141">
                  <c:v>14142</c:v>
                </c:pt>
                <c:pt idx="14142">
                  <c:v>14143</c:v>
                </c:pt>
                <c:pt idx="14143">
                  <c:v>14144</c:v>
                </c:pt>
                <c:pt idx="14144">
                  <c:v>14145</c:v>
                </c:pt>
                <c:pt idx="14145">
                  <c:v>14146</c:v>
                </c:pt>
                <c:pt idx="14146">
                  <c:v>14147</c:v>
                </c:pt>
                <c:pt idx="14147">
                  <c:v>14148</c:v>
                </c:pt>
                <c:pt idx="14148">
                  <c:v>14149</c:v>
                </c:pt>
                <c:pt idx="14149">
                  <c:v>14150</c:v>
                </c:pt>
                <c:pt idx="14150">
                  <c:v>14151</c:v>
                </c:pt>
                <c:pt idx="14151">
                  <c:v>14152</c:v>
                </c:pt>
                <c:pt idx="14152">
                  <c:v>14153</c:v>
                </c:pt>
                <c:pt idx="14153">
                  <c:v>14154</c:v>
                </c:pt>
                <c:pt idx="14154">
                  <c:v>14155</c:v>
                </c:pt>
                <c:pt idx="14155">
                  <c:v>14156</c:v>
                </c:pt>
                <c:pt idx="14156">
                  <c:v>14157</c:v>
                </c:pt>
                <c:pt idx="14157">
                  <c:v>14158</c:v>
                </c:pt>
                <c:pt idx="14158">
                  <c:v>14159</c:v>
                </c:pt>
                <c:pt idx="14159">
                  <c:v>14160</c:v>
                </c:pt>
                <c:pt idx="14160">
                  <c:v>14161</c:v>
                </c:pt>
                <c:pt idx="14161">
                  <c:v>14162</c:v>
                </c:pt>
                <c:pt idx="14162">
                  <c:v>14163</c:v>
                </c:pt>
                <c:pt idx="14163">
                  <c:v>14164</c:v>
                </c:pt>
                <c:pt idx="14164">
                  <c:v>14165</c:v>
                </c:pt>
                <c:pt idx="14165">
                  <c:v>14166</c:v>
                </c:pt>
                <c:pt idx="14166">
                  <c:v>14167</c:v>
                </c:pt>
                <c:pt idx="14167">
                  <c:v>14168</c:v>
                </c:pt>
                <c:pt idx="14168">
                  <c:v>14169</c:v>
                </c:pt>
                <c:pt idx="14169">
                  <c:v>14170</c:v>
                </c:pt>
                <c:pt idx="14170">
                  <c:v>14171</c:v>
                </c:pt>
                <c:pt idx="14171">
                  <c:v>14172</c:v>
                </c:pt>
                <c:pt idx="14172">
                  <c:v>14173</c:v>
                </c:pt>
                <c:pt idx="14173">
                  <c:v>14174</c:v>
                </c:pt>
                <c:pt idx="14174">
                  <c:v>14175</c:v>
                </c:pt>
                <c:pt idx="14175">
                  <c:v>14176</c:v>
                </c:pt>
                <c:pt idx="14176">
                  <c:v>14177</c:v>
                </c:pt>
                <c:pt idx="14177">
                  <c:v>14178</c:v>
                </c:pt>
                <c:pt idx="14178">
                  <c:v>14179</c:v>
                </c:pt>
                <c:pt idx="14179">
                  <c:v>14180</c:v>
                </c:pt>
                <c:pt idx="14180">
                  <c:v>14181</c:v>
                </c:pt>
                <c:pt idx="14181">
                  <c:v>14182</c:v>
                </c:pt>
                <c:pt idx="14182">
                  <c:v>14183</c:v>
                </c:pt>
                <c:pt idx="14183">
                  <c:v>14184</c:v>
                </c:pt>
                <c:pt idx="14184">
                  <c:v>14185</c:v>
                </c:pt>
                <c:pt idx="14185">
                  <c:v>14186</c:v>
                </c:pt>
                <c:pt idx="14186">
                  <c:v>14187</c:v>
                </c:pt>
                <c:pt idx="14187">
                  <c:v>14188</c:v>
                </c:pt>
                <c:pt idx="14188">
                  <c:v>14189</c:v>
                </c:pt>
                <c:pt idx="14189">
                  <c:v>14190</c:v>
                </c:pt>
                <c:pt idx="14190">
                  <c:v>14191</c:v>
                </c:pt>
                <c:pt idx="14191">
                  <c:v>14192</c:v>
                </c:pt>
                <c:pt idx="14192">
                  <c:v>14193</c:v>
                </c:pt>
                <c:pt idx="14193">
                  <c:v>14194</c:v>
                </c:pt>
                <c:pt idx="14194">
                  <c:v>14195</c:v>
                </c:pt>
                <c:pt idx="14195">
                  <c:v>14196</c:v>
                </c:pt>
                <c:pt idx="14196">
                  <c:v>14197</c:v>
                </c:pt>
                <c:pt idx="14197">
                  <c:v>14198</c:v>
                </c:pt>
                <c:pt idx="14198">
                  <c:v>14199</c:v>
                </c:pt>
                <c:pt idx="14199">
                  <c:v>14200</c:v>
                </c:pt>
                <c:pt idx="14200">
                  <c:v>14201</c:v>
                </c:pt>
                <c:pt idx="14201">
                  <c:v>14202</c:v>
                </c:pt>
                <c:pt idx="14202">
                  <c:v>14203</c:v>
                </c:pt>
                <c:pt idx="14203">
                  <c:v>14204</c:v>
                </c:pt>
                <c:pt idx="14204">
                  <c:v>14205</c:v>
                </c:pt>
                <c:pt idx="14205">
                  <c:v>14206</c:v>
                </c:pt>
                <c:pt idx="14206">
                  <c:v>14207</c:v>
                </c:pt>
                <c:pt idx="14207">
                  <c:v>14208</c:v>
                </c:pt>
                <c:pt idx="14208">
                  <c:v>14209</c:v>
                </c:pt>
                <c:pt idx="14209">
                  <c:v>14210</c:v>
                </c:pt>
                <c:pt idx="14210">
                  <c:v>14211</c:v>
                </c:pt>
                <c:pt idx="14211">
                  <c:v>14212</c:v>
                </c:pt>
                <c:pt idx="14212">
                  <c:v>14213</c:v>
                </c:pt>
                <c:pt idx="14213">
                  <c:v>14214</c:v>
                </c:pt>
                <c:pt idx="14214">
                  <c:v>14215</c:v>
                </c:pt>
                <c:pt idx="14215">
                  <c:v>14216</c:v>
                </c:pt>
                <c:pt idx="14216">
                  <c:v>14217</c:v>
                </c:pt>
                <c:pt idx="14217">
                  <c:v>14218</c:v>
                </c:pt>
                <c:pt idx="14218">
                  <c:v>14219</c:v>
                </c:pt>
                <c:pt idx="14219">
                  <c:v>14220</c:v>
                </c:pt>
                <c:pt idx="14220">
                  <c:v>14221</c:v>
                </c:pt>
                <c:pt idx="14221">
                  <c:v>14222</c:v>
                </c:pt>
                <c:pt idx="14222">
                  <c:v>14223</c:v>
                </c:pt>
                <c:pt idx="14223">
                  <c:v>14224</c:v>
                </c:pt>
                <c:pt idx="14224">
                  <c:v>14225</c:v>
                </c:pt>
                <c:pt idx="14225">
                  <c:v>14226</c:v>
                </c:pt>
                <c:pt idx="14226">
                  <c:v>14227</c:v>
                </c:pt>
                <c:pt idx="14227">
                  <c:v>14228</c:v>
                </c:pt>
                <c:pt idx="14228">
                  <c:v>14229</c:v>
                </c:pt>
                <c:pt idx="14229">
                  <c:v>14230</c:v>
                </c:pt>
                <c:pt idx="14230">
                  <c:v>14231</c:v>
                </c:pt>
                <c:pt idx="14231">
                  <c:v>14232</c:v>
                </c:pt>
                <c:pt idx="14232">
                  <c:v>14233</c:v>
                </c:pt>
                <c:pt idx="14233">
                  <c:v>14234</c:v>
                </c:pt>
                <c:pt idx="14234">
                  <c:v>14235</c:v>
                </c:pt>
                <c:pt idx="14235">
                  <c:v>14236</c:v>
                </c:pt>
                <c:pt idx="14236">
                  <c:v>14237</c:v>
                </c:pt>
                <c:pt idx="14237">
                  <c:v>14238</c:v>
                </c:pt>
                <c:pt idx="14238">
                  <c:v>14239</c:v>
                </c:pt>
                <c:pt idx="14239">
                  <c:v>14240</c:v>
                </c:pt>
                <c:pt idx="14240">
                  <c:v>14241</c:v>
                </c:pt>
                <c:pt idx="14241">
                  <c:v>14242</c:v>
                </c:pt>
                <c:pt idx="14242">
                  <c:v>14243</c:v>
                </c:pt>
                <c:pt idx="14243">
                  <c:v>14244</c:v>
                </c:pt>
                <c:pt idx="14244">
                  <c:v>14245</c:v>
                </c:pt>
                <c:pt idx="14245">
                  <c:v>14246</c:v>
                </c:pt>
                <c:pt idx="14246">
                  <c:v>14247</c:v>
                </c:pt>
                <c:pt idx="14247">
                  <c:v>14248</c:v>
                </c:pt>
                <c:pt idx="14248">
                  <c:v>14249</c:v>
                </c:pt>
                <c:pt idx="14249">
                  <c:v>14250</c:v>
                </c:pt>
                <c:pt idx="14250">
                  <c:v>14251</c:v>
                </c:pt>
                <c:pt idx="14251">
                  <c:v>14252</c:v>
                </c:pt>
                <c:pt idx="14252">
                  <c:v>14253</c:v>
                </c:pt>
                <c:pt idx="14253">
                  <c:v>14254</c:v>
                </c:pt>
                <c:pt idx="14254">
                  <c:v>14255</c:v>
                </c:pt>
                <c:pt idx="14255">
                  <c:v>14256</c:v>
                </c:pt>
                <c:pt idx="14256">
                  <c:v>14257</c:v>
                </c:pt>
                <c:pt idx="14257">
                  <c:v>14258</c:v>
                </c:pt>
                <c:pt idx="14258">
                  <c:v>14259</c:v>
                </c:pt>
                <c:pt idx="14259">
                  <c:v>14260</c:v>
                </c:pt>
                <c:pt idx="14260">
                  <c:v>14261</c:v>
                </c:pt>
                <c:pt idx="14261">
                  <c:v>14262</c:v>
                </c:pt>
                <c:pt idx="14262">
                  <c:v>14263</c:v>
                </c:pt>
                <c:pt idx="14263">
                  <c:v>14264</c:v>
                </c:pt>
                <c:pt idx="14264">
                  <c:v>14265</c:v>
                </c:pt>
                <c:pt idx="14265">
                  <c:v>14266</c:v>
                </c:pt>
                <c:pt idx="14266">
                  <c:v>14267</c:v>
                </c:pt>
                <c:pt idx="14267">
                  <c:v>14268</c:v>
                </c:pt>
                <c:pt idx="14268">
                  <c:v>14269</c:v>
                </c:pt>
                <c:pt idx="14269">
                  <c:v>14270</c:v>
                </c:pt>
                <c:pt idx="14270">
                  <c:v>14271</c:v>
                </c:pt>
                <c:pt idx="14271">
                  <c:v>14272</c:v>
                </c:pt>
                <c:pt idx="14272">
                  <c:v>14273</c:v>
                </c:pt>
                <c:pt idx="14273">
                  <c:v>14274</c:v>
                </c:pt>
                <c:pt idx="14274">
                  <c:v>14275</c:v>
                </c:pt>
                <c:pt idx="14275">
                  <c:v>14276</c:v>
                </c:pt>
                <c:pt idx="14276">
                  <c:v>14277</c:v>
                </c:pt>
                <c:pt idx="14277">
                  <c:v>14278</c:v>
                </c:pt>
                <c:pt idx="14278">
                  <c:v>14279</c:v>
                </c:pt>
                <c:pt idx="14279">
                  <c:v>14280</c:v>
                </c:pt>
                <c:pt idx="14280">
                  <c:v>14281</c:v>
                </c:pt>
                <c:pt idx="14281">
                  <c:v>14282</c:v>
                </c:pt>
                <c:pt idx="14282">
                  <c:v>14283</c:v>
                </c:pt>
                <c:pt idx="14283">
                  <c:v>14284</c:v>
                </c:pt>
                <c:pt idx="14284">
                  <c:v>14285</c:v>
                </c:pt>
                <c:pt idx="14285">
                  <c:v>14286</c:v>
                </c:pt>
                <c:pt idx="14286">
                  <c:v>14287</c:v>
                </c:pt>
                <c:pt idx="14287">
                  <c:v>14288</c:v>
                </c:pt>
                <c:pt idx="14288">
                  <c:v>14289</c:v>
                </c:pt>
                <c:pt idx="14289">
                  <c:v>14290</c:v>
                </c:pt>
                <c:pt idx="14290">
                  <c:v>14291</c:v>
                </c:pt>
                <c:pt idx="14291">
                  <c:v>14292</c:v>
                </c:pt>
                <c:pt idx="14292">
                  <c:v>14293</c:v>
                </c:pt>
                <c:pt idx="14293">
                  <c:v>14294</c:v>
                </c:pt>
                <c:pt idx="14294">
                  <c:v>14295</c:v>
                </c:pt>
                <c:pt idx="14295">
                  <c:v>14296</c:v>
                </c:pt>
                <c:pt idx="14296">
                  <c:v>14297</c:v>
                </c:pt>
                <c:pt idx="14297">
                  <c:v>14298</c:v>
                </c:pt>
                <c:pt idx="14298">
                  <c:v>14299</c:v>
                </c:pt>
                <c:pt idx="14299">
                  <c:v>14300</c:v>
                </c:pt>
                <c:pt idx="14300">
                  <c:v>14301</c:v>
                </c:pt>
                <c:pt idx="14301">
                  <c:v>14302</c:v>
                </c:pt>
                <c:pt idx="14302">
                  <c:v>14303</c:v>
                </c:pt>
                <c:pt idx="14303">
                  <c:v>14304</c:v>
                </c:pt>
                <c:pt idx="14304">
                  <c:v>14305</c:v>
                </c:pt>
                <c:pt idx="14305">
                  <c:v>14306</c:v>
                </c:pt>
                <c:pt idx="14306">
                  <c:v>14307</c:v>
                </c:pt>
                <c:pt idx="14307">
                  <c:v>14308</c:v>
                </c:pt>
                <c:pt idx="14308">
                  <c:v>14309</c:v>
                </c:pt>
                <c:pt idx="14309">
                  <c:v>14310</c:v>
                </c:pt>
                <c:pt idx="14310">
                  <c:v>14311</c:v>
                </c:pt>
                <c:pt idx="14311">
                  <c:v>14312</c:v>
                </c:pt>
                <c:pt idx="14312">
                  <c:v>14313</c:v>
                </c:pt>
                <c:pt idx="14313">
                  <c:v>14314</c:v>
                </c:pt>
                <c:pt idx="14314">
                  <c:v>14315</c:v>
                </c:pt>
                <c:pt idx="14315">
                  <c:v>14316</c:v>
                </c:pt>
                <c:pt idx="14316">
                  <c:v>14317</c:v>
                </c:pt>
                <c:pt idx="14317">
                  <c:v>14318</c:v>
                </c:pt>
                <c:pt idx="14318">
                  <c:v>14319</c:v>
                </c:pt>
                <c:pt idx="14319">
                  <c:v>14320</c:v>
                </c:pt>
                <c:pt idx="14320">
                  <c:v>14321</c:v>
                </c:pt>
                <c:pt idx="14321">
                  <c:v>14322</c:v>
                </c:pt>
                <c:pt idx="14322">
                  <c:v>14323</c:v>
                </c:pt>
                <c:pt idx="14323">
                  <c:v>14324</c:v>
                </c:pt>
                <c:pt idx="14324">
                  <c:v>14325</c:v>
                </c:pt>
                <c:pt idx="14325">
                  <c:v>14326</c:v>
                </c:pt>
                <c:pt idx="14326">
                  <c:v>14327</c:v>
                </c:pt>
                <c:pt idx="14327">
                  <c:v>14328</c:v>
                </c:pt>
                <c:pt idx="14328">
                  <c:v>14329</c:v>
                </c:pt>
                <c:pt idx="14329">
                  <c:v>14330</c:v>
                </c:pt>
                <c:pt idx="14330">
                  <c:v>14331</c:v>
                </c:pt>
                <c:pt idx="14331">
                  <c:v>14332</c:v>
                </c:pt>
                <c:pt idx="14332">
                  <c:v>14333</c:v>
                </c:pt>
                <c:pt idx="14333">
                  <c:v>14334</c:v>
                </c:pt>
                <c:pt idx="14334">
                  <c:v>14335</c:v>
                </c:pt>
                <c:pt idx="14335">
                  <c:v>14336</c:v>
                </c:pt>
                <c:pt idx="14336">
                  <c:v>14337</c:v>
                </c:pt>
                <c:pt idx="14337">
                  <c:v>14338</c:v>
                </c:pt>
                <c:pt idx="14338">
                  <c:v>14339</c:v>
                </c:pt>
                <c:pt idx="14339">
                  <c:v>14340</c:v>
                </c:pt>
                <c:pt idx="14340">
                  <c:v>14341</c:v>
                </c:pt>
                <c:pt idx="14341">
                  <c:v>14342</c:v>
                </c:pt>
                <c:pt idx="14342">
                  <c:v>14343</c:v>
                </c:pt>
                <c:pt idx="14343">
                  <c:v>14344</c:v>
                </c:pt>
                <c:pt idx="14344">
                  <c:v>14345</c:v>
                </c:pt>
                <c:pt idx="14345">
                  <c:v>14346</c:v>
                </c:pt>
                <c:pt idx="14346">
                  <c:v>14347</c:v>
                </c:pt>
                <c:pt idx="14347">
                  <c:v>14348</c:v>
                </c:pt>
                <c:pt idx="14348">
                  <c:v>14349</c:v>
                </c:pt>
                <c:pt idx="14349">
                  <c:v>14350</c:v>
                </c:pt>
                <c:pt idx="14350">
                  <c:v>14351</c:v>
                </c:pt>
                <c:pt idx="14351">
                  <c:v>14352</c:v>
                </c:pt>
                <c:pt idx="14352">
                  <c:v>14353</c:v>
                </c:pt>
                <c:pt idx="14353">
                  <c:v>14354</c:v>
                </c:pt>
                <c:pt idx="14354">
                  <c:v>14355</c:v>
                </c:pt>
                <c:pt idx="14355">
                  <c:v>14356</c:v>
                </c:pt>
                <c:pt idx="14356">
                  <c:v>14357</c:v>
                </c:pt>
                <c:pt idx="14357">
                  <c:v>14358</c:v>
                </c:pt>
                <c:pt idx="14358">
                  <c:v>14359</c:v>
                </c:pt>
                <c:pt idx="14359">
                  <c:v>14360</c:v>
                </c:pt>
                <c:pt idx="14360">
                  <c:v>14361</c:v>
                </c:pt>
                <c:pt idx="14361">
                  <c:v>14362</c:v>
                </c:pt>
                <c:pt idx="14362">
                  <c:v>14363</c:v>
                </c:pt>
                <c:pt idx="14363">
                  <c:v>14364</c:v>
                </c:pt>
                <c:pt idx="14364">
                  <c:v>14365</c:v>
                </c:pt>
                <c:pt idx="14365">
                  <c:v>14366</c:v>
                </c:pt>
                <c:pt idx="14366">
                  <c:v>14367</c:v>
                </c:pt>
                <c:pt idx="14367">
                  <c:v>14368</c:v>
                </c:pt>
                <c:pt idx="14368">
                  <c:v>14369</c:v>
                </c:pt>
                <c:pt idx="14369">
                  <c:v>14370</c:v>
                </c:pt>
                <c:pt idx="14370">
                  <c:v>14371</c:v>
                </c:pt>
                <c:pt idx="14371">
                  <c:v>14372</c:v>
                </c:pt>
                <c:pt idx="14372">
                  <c:v>14373</c:v>
                </c:pt>
                <c:pt idx="14373">
                  <c:v>14374</c:v>
                </c:pt>
                <c:pt idx="14374">
                  <c:v>14375</c:v>
                </c:pt>
                <c:pt idx="14375">
                  <c:v>14376</c:v>
                </c:pt>
                <c:pt idx="14376">
                  <c:v>14377</c:v>
                </c:pt>
                <c:pt idx="14377">
                  <c:v>14378</c:v>
                </c:pt>
                <c:pt idx="14378">
                  <c:v>14379</c:v>
                </c:pt>
                <c:pt idx="14379">
                  <c:v>14380</c:v>
                </c:pt>
                <c:pt idx="14380">
                  <c:v>14381</c:v>
                </c:pt>
                <c:pt idx="14381">
                  <c:v>14382</c:v>
                </c:pt>
                <c:pt idx="14382">
                  <c:v>14383</c:v>
                </c:pt>
                <c:pt idx="14383">
                  <c:v>14384</c:v>
                </c:pt>
                <c:pt idx="14384">
                  <c:v>14385</c:v>
                </c:pt>
                <c:pt idx="14385">
                  <c:v>14386</c:v>
                </c:pt>
                <c:pt idx="14386">
                  <c:v>14387</c:v>
                </c:pt>
                <c:pt idx="14387">
                  <c:v>14388</c:v>
                </c:pt>
                <c:pt idx="14388">
                  <c:v>14389</c:v>
                </c:pt>
                <c:pt idx="14389">
                  <c:v>14390</c:v>
                </c:pt>
                <c:pt idx="14390">
                  <c:v>14391</c:v>
                </c:pt>
                <c:pt idx="14391">
                  <c:v>14392</c:v>
                </c:pt>
                <c:pt idx="14392">
                  <c:v>14393</c:v>
                </c:pt>
                <c:pt idx="14393">
                  <c:v>14394</c:v>
                </c:pt>
                <c:pt idx="14394">
                  <c:v>14395</c:v>
                </c:pt>
                <c:pt idx="14395">
                  <c:v>14396</c:v>
                </c:pt>
                <c:pt idx="14396">
                  <c:v>14397</c:v>
                </c:pt>
                <c:pt idx="14397">
                  <c:v>14398</c:v>
                </c:pt>
                <c:pt idx="14398">
                  <c:v>14399</c:v>
                </c:pt>
                <c:pt idx="14399">
                  <c:v>14400</c:v>
                </c:pt>
                <c:pt idx="14400">
                  <c:v>14401</c:v>
                </c:pt>
                <c:pt idx="14401">
                  <c:v>14402</c:v>
                </c:pt>
                <c:pt idx="14402">
                  <c:v>14403</c:v>
                </c:pt>
                <c:pt idx="14403">
                  <c:v>14404</c:v>
                </c:pt>
                <c:pt idx="14404">
                  <c:v>14405</c:v>
                </c:pt>
                <c:pt idx="14405">
                  <c:v>14406</c:v>
                </c:pt>
                <c:pt idx="14406">
                  <c:v>14407</c:v>
                </c:pt>
                <c:pt idx="14407">
                  <c:v>14408</c:v>
                </c:pt>
                <c:pt idx="14408">
                  <c:v>14409</c:v>
                </c:pt>
                <c:pt idx="14409">
                  <c:v>14410</c:v>
                </c:pt>
                <c:pt idx="14410">
                  <c:v>14411</c:v>
                </c:pt>
                <c:pt idx="14411">
                  <c:v>14412</c:v>
                </c:pt>
                <c:pt idx="14412">
                  <c:v>14413</c:v>
                </c:pt>
                <c:pt idx="14413">
                  <c:v>14414</c:v>
                </c:pt>
                <c:pt idx="14414">
                  <c:v>14415</c:v>
                </c:pt>
                <c:pt idx="14415">
                  <c:v>14416</c:v>
                </c:pt>
                <c:pt idx="14416">
                  <c:v>14417</c:v>
                </c:pt>
                <c:pt idx="14417">
                  <c:v>14418</c:v>
                </c:pt>
                <c:pt idx="14418">
                  <c:v>14419</c:v>
                </c:pt>
                <c:pt idx="14419">
                  <c:v>14420</c:v>
                </c:pt>
                <c:pt idx="14420">
                  <c:v>14421</c:v>
                </c:pt>
                <c:pt idx="14421">
                  <c:v>14422</c:v>
                </c:pt>
                <c:pt idx="14422">
                  <c:v>14423</c:v>
                </c:pt>
                <c:pt idx="14423">
                  <c:v>14424</c:v>
                </c:pt>
                <c:pt idx="14424">
                  <c:v>14425</c:v>
                </c:pt>
                <c:pt idx="14425">
                  <c:v>14426</c:v>
                </c:pt>
                <c:pt idx="14426">
                  <c:v>14427</c:v>
                </c:pt>
                <c:pt idx="14427">
                  <c:v>14428</c:v>
                </c:pt>
                <c:pt idx="14428">
                  <c:v>14429</c:v>
                </c:pt>
                <c:pt idx="14429">
                  <c:v>14430</c:v>
                </c:pt>
                <c:pt idx="14430">
                  <c:v>14431</c:v>
                </c:pt>
                <c:pt idx="14431">
                  <c:v>14432</c:v>
                </c:pt>
                <c:pt idx="14432">
                  <c:v>14433</c:v>
                </c:pt>
                <c:pt idx="14433">
                  <c:v>14434</c:v>
                </c:pt>
                <c:pt idx="14434">
                  <c:v>14435</c:v>
                </c:pt>
                <c:pt idx="14435">
                  <c:v>14436</c:v>
                </c:pt>
                <c:pt idx="14436">
                  <c:v>14437</c:v>
                </c:pt>
                <c:pt idx="14437">
                  <c:v>14438</c:v>
                </c:pt>
                <c:pt idx="14438">
                  <c:v>14439</c:v>
                </c:pt>
                <c:pt idx="14439">
                  <c:v>14440</c:v>
                </c:pt>
                <c:pt idx="14440">
                  <c:v>14441</c:v>
                </c:pt>
                <c:pt idx="14441">
                  <c:v>14442</c:v>
                </c:pt>
                <c:pt idx="14442">
                  <c:v>14443</c:v>
                </c:pt>
                <c:pt idx="14443">
                  <c:v>14444</c:v>
                </c:pt>
                <c:pt idx="14444">
                  <c:v>14445</c:v>
                </c:pt>
                <c:pt idx="14445">
                  <c:v>14446</c:v>
                </c:pt>
                <c:pt idx="14446">
                  <c:v>14447</c:v>
                </c:pt>
                <c:pt idx="14447">
                  <c:v>14448</c:v>
                </c:pt>
                <c:pt idx="14448">
                  <c:v>14449</c:v>
                </c:pt>
                <c:pt idx="14449">
                  <c:v>14450</c:v>
                </c:pt>
                <c:pt idx="14450">
                  <c:v>14451</c:v>
                </c:pt>
                <c:pt idx="14451">
                  <c:v>14452</c:v>
                </c:pt>
                <c:pt idx="14452">
                  <c:v>14453</c:v>
                </c:pt>
                <c:pt idx="14453">
                  <c:v>14454</c:v>
                </c:pt>
                <c:pt idx="14454">
                  <c:v>14455</c:v>
                </c:pt>
                <c:pt idx="14455">
                  <c:v>14456</c:v>
                </c:pt>
                <c:pt idx="14456">
                  <c:v>14457</c:v>
                </c:pt>
                <c:pt idx="14457">
                  <c:v>14458</c:v>
                </c:pt>
                <c:pt idx="14458">
                  <c:v>14459</c:v>
                </c:pt>
                <c:pt idx="14459">
                  <c:v>14460</c:v>
                </c:pt>
                <c:pt idx="14460">
                  <c:v>14461</c:v>
                </c:pt>
                <c:pt idx="14461">
                  <c:v>14462</c:v>
                </c:pt>
                <c:pt idx="14462">
                  <c:v>14463</c:v>
                </c:pt>
                <c:pt idx="14463">
                  <c:v>14464</c:v>
                </c:pt>
                <c:pt idx="14464">
                  <c:v>14465</c:v>
                </c:pt>
                <c:pt idx="14465">
                  <c:v>14466</c:v>
                </c:pt>
                <c:pt idx="14466">
                  <c:v>14467</c:v>
                </c:pt>
                <c:pt idx="14467">
                  <c:v>14468</c:v>
                </c:pt>
                <c:pt idx="14468">
                  <c:v>14469</c:v>
                </c:pt>
                <c:pt idx="14469">
                  <c:v>14470</c:v>
                </c:pt>
                <c:pt idx="14470">
                  <c:v>14471</c:v>
                </c:pt>
                <c:pt idx="14471">
                  <c:v>14472</c:v>
                </c:pt>
                <c:pt idx="14472">
                  <c:v>14473</c:v>
                </c:pt>
                <c:pt idx="14473">
                  <c:v>14474</c:v>
                </c:pt>
                <c:pt idx="14474">
                  <c:v>14475</c:v>
                </c:pt>
                <c:pt idx="14475">
                  <c:v>14476</c:v>
                </c:pt>
                <c:pt idx="14476">
                  <c:v>14477</c:v>
                </c:pt>
                <c:pt idx="14477">
                  <c:v>14478</c:v>
                </c:pt>
                <c:pt idx="14478">
                  <c:v>14479</c:v>
                </c:pt>
                <c:pt idx="14479">
                  <c:v>14480</c:v>
                </c:pt>
                <c:pt idx="14480">
                  <c:v>14481</c:v>
                </c:pt>
                <c:pt idx="14481">
                  <c:v>14482</c:v>
                </c:pt>
                <c:pt idx="14482">
                  <c:v>14483</c:v>
                </c:pt>
                <c:pt idx="14483">
                  <c:v>14484</c:v>
                </c:pt>
                <c:pt idx="14484">
                  <c:v>14485</c:v>
                </c:pt>
                <c:pt idx="14485">
                  <c:v>14486</c:v>
                </c:pt>
                <c:pt idx="14486">
                  <c:v>14487</c:v>
                </c:pt>
                <c:pt idx="14487">
                  <c:v>14488</c:v>
                </c:pt>
                <c:pt idx="14488">
                  <c:v>14489</c:v>
                </c:pt>
                <c:pt idx="14489">
                  <c:v>14490</c:v>
                </c:pt>
                <c:pt idx="14490">
                  <c:v>14491</c:v>
                </c:pt>
                <c:pt idx="14491">
                  <c:v>14492</c:v>
                </c:pt>
                <c:pt idx="14492">
                  <c:v>14493</c:v>
                </c:pt>
                <c:pt idx="14493">
                  <c:v>14494</c:v>
                </c:pt>
                <c:pt idx="14494">
                  <c:v>14495</c:v>
                </c:pt>
                <c:pt idx="14495">
                  <c:v>14496</c:v>
                </c:pt>
                <c:pt idx="14496">
                  <c:v>14497</c:v>
                </c:pt>
                <c:pt idx="14497">
                  <c:v>14498</c:v>
                </c:pt>
                <c:pt idx="14498">
                  <c:v>14499</c:v>
                </c:pt>
                <c:pt idx="14499">
                  <c:v>14500</c:v>
                </c:pt>
                <c:pt idx="14500">
                  <c:v>14501</c:v>
                </c:pt>
                <c:pt idx="14501">
                  <c:v>14502</c:v>
                </c:pt>
                <c:pt idx="14502">
                  <c:v>14503</c:v>
                </c:pt>
                <c:pt idx="14503">
                  <c:v>14504</c:v>
                </c:pt>
                <c:pt idx="14504">
                  <c:v>14505</c:v>
                </c:pt>
                <c:pt idx="14505">
                  <c:v>14506</c:v>
                </c:pt>
                <c:pt idx="14506">
                  <c:v>14507</c:v>
                </c:pt>
                <c:pt idx="14507">
                  <c:v>14508</c:v>
                </c:pt>
                <c:pt idx="14508">
                  <c:v>14509</c:v>
                </c:pt>
                <c:pt idx="14509">
                  <c:v>14510</c:v>
                </c:pt>
                <c:pt idx="14510">
                  <c:v>14511</c:v>
                </c:pt>
                <c:pt idx="14511">
                  <c:v>14512</c:v>
                </c:pt>
                <c:pt idx="14512">
                  <c:v>14513</c:v>
                </c:pt>
                <c:pt idx="14513">
                  <c:v>14514</c:v>
                </c:pt>
                <c:pt idx="14514">
                  <c:v>14515</c:v>
                </c:pt>
                <c:pt idx="14515">
                  <c:v>14516</c:v>
                </c:pt>
                <c:pt idx="14516">
                  <c:v>14517</c:v>
                </c:pt>
                <c:pt idx="14517">
                  <c:v>14518</c:v>
                </c:pt>
                <c:pt idx="14518">
                  <c:v>14519</c:v>
                </c:pt>
                <c:pt idx="14519">
                  <c:v>14520</c:v>
                </c:pt>
                <c:pt idx="14520">
                  <c:v>14521</c:v>
                </c:pt>
                <c:pt idx="14521">
                  <c:v>14522</c:v>
                </c:pt>
                <c:pt idx="14522">
                  <c:v>14523</c:v>
                </c:pt>
                <c:pt idx="14523">
                  <c:v>14524</c:v>
                </c:pt>
                <c:pt idx="14524">
                  <c:v>14525</c:v>
                </c:pt>
                <c:pt idx="14525">
                  <c:v>14526</c:v>
                </c:pt>
                <c:pt idx="14526">
                  <c:v>14527</c:v>
                </c:pt>
                <c:pt idx="14527">
                  <c:v>14528</c:v>
                </c:pt>
                <c:pt idx="14528">
                  <c:v>14529</c:v>
                </c:pt>
                <c:pt idx="14529">
                  <c:v>14530</c:v>
                </c:pt>
                <c:pt idx="14530">
                  <c:v>14531</c:v>
                </c:pt>
                <c:pt idx="14531">
                  <c:v>14532</c:v>
                </c:pt>
                <c:pt idx="14532">
                  <c:v>14533</c:v>
                </c:pt>
                <c:pt idx="14533">
                  <c:v>14534</c:v>
                </c:pt>
                <c:pt idx="14534">
                  <c:v>14535</c:v>
                </c:pt>
                <c:pt idx="14535">
                  <c:v>14536</c:v>
                </c:pt>
                <c:pt idx="14536">
                  <c:v>14537</c:v>
                </c:pt>
                <c:pt idx="14537">
                  <c:v>14538</c:v>
                </c:pt>
                <c:pt idx="14538">
                  <c:v>14539</c:v>
                </c:pt>
                <c:pt idx="14539">
                  <c:v>14540</c:v>
                </c:pt>
                <c:pt idx="14540">
                  <c:v>14541</c:v>
                </c:pt>
                <c:pt idx="14541">
                  <c:v>14542</c:v>
                </c:pt>
                <c:pt idx="14542">
                  <c:v>14543</c:v>
                </c:pt>
                <c:pt idx="14543">
                  <c:v>14544</c:v>
                </c:pt>
                <c:pt idx="14544">
                  <c:v>14545</c:v>
                </c:pt>
                <c:pt idx="14545">
                  <c:v>14546</c:v>
                </c:pt>
                <c:pt idx="14546">
                  <c:v>14547</c:v>
                </c:pt>
                <c:pt idx="14547">
                  <c:v>14548</c:v>
                </c:pt>
                <c:pt idx="14548">
                  <c:v>14549</c:v>
                </c:pt>
                <c:pt idx="14549">
                  <c:v>14550</c:v>
                </c:pt>
                <c:pt idx="14550">
                  <c:v>14551</c:v>
                </c:pt>
                <c:pt idx="14551">
                  <c:v>14552</c:v>
                </c:pt>
                <c:pt idx="14552">
                  <c:v>14553</c:v>
                </c:pt>
                <c:pt idx="14553">
                  <c:v>14554</c:v>
                </c:pt>
                <c:pt idx="14554">
                  <c:v>14555</c:v>
                </c:pt>
                <c:pt idx="14555">
                  <c:v>14556</c:v>
                </c:pt>
                <c:pt idx="14556">
                  <c:v>14557</c:v>
                </c:pt>
                <c:pt idx="14557">
                  <c:v>14558</c:v>
                </c:pt>
                <c:pt idx="14558">
                  <c:v>14559</c:v>
                </c:pt>
                <c:pt idx="14559">
                  <c:v>14560</c:v>
                </c:pt>
                <c:pt idx="14560">
                  <c:v>14561</c:v>
                </c:pt>
                <c:pt idx="14561">
                  <c:v>14562</c:v>
                </c:pt>
                <c:pt idx="14562">
                  <c:v>14563</c:v>
                </c:pt>
                <c:pt idx="14563">
                  <c:v>14564</c:v>
                </c:pt>
                <c:pt idx="14564">
                  <c:v>14565</c:v>
                </c:pt>
                <c:pt idx="14565">
                  <c:v>14566</c:v>
                </c:pt>
                <c:pt idx="14566">
                  <c:v>14567</c:v>
                </c:pt>
                <c:pt idx="14567">
                  <c:v>14568</c:v>
                </c:pt>
                <c:pt idx="14568">
                  <c:v>14569</c:v>
                </c:pt>
                <c:pt idx="14569">
                  <c:v>14570</c:v>
                </c:pt>
                <c:pt idx="14570">
                  <c:v>14571</c:v>
                </c:pt>
                <c:pt idx="14571">
                  <c:v>14572</c:v>
                </c:pt>
                <c:pt idx="14572">
                  <c:v>14573</c:v>
                </c:pt>
                <c:pt idx="14573">
                  <c:v>14574</c:v>
                </c:pt>
                <c:pt idx="14574">
                  <c:v>14575</c:v>
                </c:pt>
                <c:pt idx="14575">
                  <c:v>14576</c:v>
                </c:pt>
                <c:pt idx="14576">
                  <c:v>14577</c:v>
                </c:pt>
                <c:pt idx="14577">
                  <c:v>14578</c:v>
                </c:pt>
                <c:pt idx="14578">
                  <c:v>14579</c:v>
                </c:pt>
                <c:pt idx="14579">
                  <c:v>14580</c:v>
                </c:pt>
                <c:pt idx="14580">
                  <c:v>14581</c:v>
                </c:pt>
                <c:pt idx="14581">
                  <c:v>14582</c:v>
                </c:pt>
                <c:pt idx="14582">
                  <c:v>14583</c:v>
                </c:pt>
                <c:pt idx="14583">
                  <c:v>14584</c:v>
                </c:pt>
                <c:pt idx="14584">
                  <c:v>14585</c:v>
                </c:pt>
                <c:pt idx="14585">
                  <c:v>14586</c:v>
                </c:pt>
                <c:pt idx="14586">
                  <c:v>14587</c:v>
                </c:pt>
                <c:pt idx="14587">
                  <c:v>14588</c:v>
                </c:pt>
                <c:pt idx="14588">
                  <c:v>14589</c:v>
                </c:pt>
                <c:pt idx="14589">
                  <c:v>14590</c:v>
                </c:pt>
                <c:pt idx="14590">
                  <c:v>14591</c:v>
                </c:pt>
                <c:pt idx="14591">
                  <c:v>14592</c:v>
                </c:pt>
                <c:pt idx="14592">
                  <c:v>14593</c:v>
                </c:pt>
                <c:pt idx="14593">
                  <c:v>14594</c:v>
                </c:pt>
                <c:pt idx="14594">
                  <c:v>14595</c:v>
                </c:pt>
                <c:pt idx="14595">
                  <c:v>14596</c:v>
                </c:pt>
                <c:pt idx="14596">
                  <c:v>14597</c:v>
                </c:pt>
                <c:pt idx="14597">
                  <c:v>14598</c:v>
                </c:pt>
                <c:pt idx="14598">
                  <c:v>14599</c:v>
                </c:pt>
                <c:pt idx="14599">
                  <c:v>14600</c:v>
                </c:pt>
                <c:pt idx="14600">
                  <c:v>14601</c:v>
                </c:pt>
                <c:pt idx="14601">
                  <c:v>14602</c:v>
                </c:pt>
                <c:pt idx="14602">
                  <c:v>14603</c:v>
                </c:pt>
                <c:pt idx="14603">
                  <c:v>14604</c:v>
                </c:pt>
                <c:pt idx="14604">
                  <c:v>14605</c:v>
                </c:pt>
                <c:pt idx="14605">
                  <c:v>14606</c:v>
                </c:pt>
                <c:pt idx="14606">
                  <c:v>14607</c:v>
                </c:pt>
                <c:pt idx="14607">
                  <c:v>14608</c:v>
                </c:pt>
                <c:pt idx="14608">
                  <c:v>14609</c:v>
                </c:pt>
                <c:pt idx="14609">
                  <c:v>14610</c:v>
                </c:pt>
                <c:pt idx="14610">
                  <c:v>14611</c:v>
                </c:pt>
                <c:pt idx="14611">
                  <c:v>14612</c:v>
                </c:pt>
                <c:pt idx="14612">
                  <c:v>14613</c:v>
                </c:pt>
                <c:pt idx="14613">
                  <c:v>14614</c:v>
                </c:pt>
                <c:pt idx="14614">
                  <c:v>14615</c:v>
                </c:pt>
                <c:pt idx="14615">
                  <c:v>14616</c:v>
                </c:pt>
                <c:pt idx="14616">
                  <c:v>14617</c:v>
                </c:pt>
                <c:pt idx="14617">
                  <c:v>14618</c:v>
                </c:pt>
                <c:pt idx="14618">
                  <c:v>14619</c:v>
                </c:pt>
                <c:pt idx="14619">
                  <c:v>14620</c:v>
                </c:pt>
                <c:pt idx="14620">
                  <c:v>14621</c:v>
                </c:pt>
                <c:pt idx="14621">
                  <c:v>14622</c:v>
                </c:pt>
                <c:pt idx="14622">
                  <c:v>14623</c:v>
                </c:pt>
                <c:pt idx="14623">
                  <c:v>14624</c:v>
                </c:pt>
                <c:pt idx="14624">
                  <c:v>14625</c:v>
                </c:pt>
                <c:pt idx="14625">
                  <c:v>14626</c:v>
                </c:pt>
                <c:pt idx="14626">
                  <c:v>14627</c:v>
                </c:pt>
                <c:pt idx="14627">
                  <c:v>14628</c:v>
                </c:pt>
                <c:pt idx="14628">
                  <c:v>14629</c:v>
                </c:pt>
                <c:pt idx="14629">
                  <c:v>14630</c:v>
                </c:pt>
                <c:pt idx="14630">
                  <c:v>14631</c:v>
                </c:pt>
                <c:pt idx="14631">
                  <c:v>14632</c:v>
                </c:pt>
                <c:pt idx="14632">
                  <c:v>14633</c:v>
                </c:pt>
                <c:pt idx="14633">
                  <c:v>14634</c:v>
                </c:pt>
                <c:pt idx="14634">
                  <c:v>14635</c:v>
                </c:pt>
                <c:pt idx="14635">
                  <c:v>14636</c:v>
                </c:pt>
                <c:pt idx="14636">
                  <c:v>14637</c:v>
                </c:pt>
                <c:pt idx="14637">
                  <c:v>14638</c:v>
                </c:pt>
                <c:pt idx="14638">
                  <c:v>14639</c:v>
                </c:pt>
                <c:pt idx="14639">
                  <c:v>14640</c:v>
                </c:pt>
                <c:pt idx="14640">
                  <c:v>14641</c:v>
                </c:pt>
                <c:pt idx="14641">
                  <c:v>14642</c:v>
                </c:pt>
                <c:pt idx="14642">
                  <c:v>14643</c:v>
                </c:pt>
                <c:pt idx="14643">
                  <c:v>14644</c:v>
                </c:pt>
                <c:pt idx="14644">
                  <c:v>14645</c:v>
                </c:pt>
                <c:pt idx="14645">
                  <c:v>14646</c:v>
                </c:pt>
                <c:pt idx="14646">
                  <c:v>14647</c:v>
                </c:pt>
                <c:pt idx="14647">
                  <c:v>14648</c:v>
                </c:pt>
                <c:pt idx="14648">
                  <c:v>14649</c:v>
                </c:pt>
                <c:pt idx="14649">
                  <c:v>14650</c:v>
                </c:pt>
                <c:pt idx="14650">
                  <c:v>14651</c:v>
                </c:pt>
                <c:pt idx="14651">
                  <c:v>14652</c:v>
                </c:pt>
                <c:pt idx="14652">
                  <c:v>14653</c:v>
                </c:pt>
                <c:pt idx="14653">
                  <c:v>14654</c:v>
                </c:pt>
                <c:pt idx="14654">
                  <c:v>14655</c:v>
                </c:pt>
                <c:pt idx="14655">
                  <c:v>14656</c:v>
                </c:pt>
                <c:pt idx="14656">
                  <c:v>14657</c:v>
                </c:pt>
                <c:pt idx="14657">
                  <c:v>14658</c:v>
                </c:pt>
                <c:pt idx="14658">
                  <c:v>14659</c:v>
                </c:pt>
                <c:pt idx="14659">
                  <c:v>14660</c:v>
                </c:pt>
                <c:pt idx="14660">
                  <c:v>14661</c:v>
                </c:pt>
                <c:pt idx="14661">
                  <c:v>14662</c:v>
                </c:pt>
                <c:pt idx="14662">
                  <c:v>14663</c:v>
                </c:pt>
                <c:pt idx="14663">
                  <c:v>14664</c:v>
                </c:pt>
                <c:pt idx="14664">
                  <c:v>14665</c:v>
                </c:pt>
                <c:pt idx="14665">
                  <c:v>14666</c:v>
                </c:pt>
                <c:pt idx="14666">
                  <c:v>14667</c:v>
                </c:pt>
                <c:pt idx="14667">
                  <c:v>14668</c:v>
                </c:pt>
                <c:pt idx="14668">
                  <c:v>14669</c:v>
                </c:pt>
                <c:pt idx="14669">
                  <c:v>14670</c:v>
                </c:pt>
                <c:pt idx="14670">
                  <c:v>14671</c:v>
                </c:pt>
                <c:pt idx="14671">
                  <c:v>14672</c:v>
                </c:pt>
                <c:pt idx="14672">
                  <c:v>14673</c:v>
                </c:pt>
                <c:pt idx="14673">
                  <c:v>14674</c:v>
                </c:pt>
                <c:pt idx="14674">
                  <c:v>14675</c:v>
                </c:pt>
                <c:pt idx="14675">
                  <c:v>14676</c:v>
                </c:pt>
                <c:pt idx="14676">
                  <c:v>14677</c:v>
                </c:pt>
                <c:pt idx="14677">
                  <c:v>14678</c:v>
                </c:pt>
                <c:pt idx="14678">
                  <c:v>14679</c:v>
                </c:pt>
                <c:pt idx="14679">
                  <c:v>14680</c:v>
                </c:pt>
                <c:pt idx="14680">
                  <c:v>14681</c:v>
                </c:pt>
                <c:pt idx="14681">
                  <c:v>14682</c:v>
                </c:pt>
                <c:pt idx="14682">
                  <c:v>14683</c:v>
                </c:pt>
                <c:pt idx="14683">
                  <c:v>14684</c:v>
                </c:pt>
                <c:pt idx="14684">
                  <c:v>14685</c:v>
                </c:pt>
                <c:pt idx="14685">
                  <c:v>14686</c:v>
                </c:pt>
                <c:pt idx="14686">
                  <c:v>14687</c:v>
                </c:pt>
                <c:pt idx="14687">
                  <c:v>14688</c:v>
                </c:pt>
                <c:pt idx="14688">
                  <c:v>14689</c:v>
                </c:pt>
                <c:pt idx="14689">
                  <c:v>14690</c:v>
                </c:pt>
                <c:pt idx="14690">
                  <c:v>14691</c:v>
                </c:pt>
                <c:pt idx="14691">
                  <c:v>14692</c:v>
                </c:pt>
                <c:pt idx="14692">
                  <c:v>14693</c:v>
                </c:pt>
                <c:pt idx="14693">
                  <c:v>14694</c:v>
                </c:pt>
                <c:pt idx="14694">
                  <c:v>14695</c:v>
                </c:pt>
                <c:pt idx="14695">
                  <c:v>14696</c:v>
                </c:pt>
                <c:pt idx="14696">
                  <c:v>14697</c:v>
                </c:pt>
                <c:pt idx="14697">
                  <c:v>14698</c:v>
                </c:pt>
                <c:pt idx="14698">
                  <c:v>14699</c:v>
                </c:pt>
                <c:pt idx="14699">
                  <c:v>14700</c:v>
                </c:pt>
                <c:pt idx="14700">
                  <c:v>14701</c:v>
                </c:pt>
                <c:pt idx="14701">
                  <c:v>14702</c:v>
                </c:pt>
                <c:pt idx="14702">
                  <c:v>14703</c:v>
                </c:pt>
                <c:pt idx="14703">
                  <c:v>14704</c:v>
                </c:pt>
                <c:pt idx="14704">
                  <c:v>14705</c:v>
                </c:pt>
                <c:pt idx="14705">
                  <c:v>14706</c:v>
                </c:pt>
                <c:pt idx="14706">
                  <c:v>14707</c:v>
                </c:pt>
                <c:pt idx="14707">
                  <c:v>14708</c:v>
                </c:pt>
                <c:pt idx="14708">
                  <c:v>14709</c:v>
                </c:pt>
                <c:pt idx="14709">
                  <c:v>14710</c:v>
                </c:pt>
                <c:pt idx="14710">
                  <c:v>14711</c:v>
                </c:pt>
                <c:pt idx="14711">
                  <c:v>14712</c:v>
                </c:pt>
                <c:pt idx="14712">
                  <c:v>14713</c:v>
                </c:pt>
                <c:pt idx="14713">
                  <c:v>14714</c:v>
                </c:pt>
                <c:pt idx="14714">
                  <c:v>14715</c:v>
                </c:pt>
                <c:pt idx="14715">
                  <c:v>14716</c:v>
                </c:pt>
                <c:pt idx="14716">
                  <c:v>14717</c:v>
                </c:pt>
                <c:pt idx="14717">
                  <c:v>14718</c:v>
                </c:pt>
                <c:pt idx="14718">
                  <c:v>14719</c:v>
                </c:pt>
                <c:pt idx="14719">
                  <c:v>14720</c:v>
                </c:pt>
                <c:pt idx="14720">
                  <c:v>14721</c:v>
                </c:pt>
                <c:pt idx="14721">
                  <c:v>14722</c:v>
                </c:pt>
                <c:pt idx="14722">
                  <c:v>14723</c:v>
                </c:pt>
                <c:pt idx="14723">
                  <c:v>14724</c:v>
                </c:pt>
                <c:pt idx="14724">
                  <c:v>14725</c:v>
                </c:pt>
                <c:pt idx="14725">
                  <c:v>14726</c:v>
                </c:pt>
                <c:pt idx="14726">
                  <c:v>14727</c:v>
                </c:pt>
                <c:pt idx="14727">
                  <c:v>14728</c:v>
                </c:pt>
                <c:pt idx="14728">
                  <c:v>14729</c:v>
                </c:pt>
                <c:pt idx="14729">
                  <c:v>14730</c:v>
                </c:pt>
                <c:pt idx="14730">
                  <c:v>14731</c:v>
                </c:pt>
                <c:pt idx="14731">
                  <c:v>14732</c:v>
                </c:pt>
                <c:pt idx="14732">
                  <c:v>14733</c:v>
                </c:pt>
                <c:pt idx="14733">
                  <c:v>14734</c:v>
                </c:pt>
                <c:pt idx="14734">
                  <c:v>14735</c:v>
                </c:pt>
                <c:pt idx="14735">
                  <c:v>14736</c:v>
                </c:pt>
                <c:pt idx="14736">
                  <c:v>14737</c:v>
                </c:pt>
                <c:pt idx="14737">
                  <c:v>14738</c:v>
                </c:pt>
                <c:pt idx="14738">
                  <c:v>14739</c:v>
                </c:pt>
                <c:pt idx="14739">
                  <c:v>14740</c:v>
                </c:pt>
                <c:pt idx="14740">
                  <c:v>14741</c:v>
                </c:pt>
                <c:pt idx="14741">
                  <c:v>14742</c:v>
                </c:pt>
                <c:pt idx="14742">
                  <c:v>14743</c:v>
                </c:pt>
                <c:pt idx="14743">
                  <c:v>14744</c:v>
                </c:pt>
                <c:pt idx="14744">
                  <c:v>14745</c:v>
                </c:pt>
                <c:pt idx="14745">
                  <c:v>14746</c:v>
                </c:pt>
                <c:pt idx="14746">
                  <c:v>14747</c:v>
                </c:pt>
                <c:pt idx="14747">
                  <c:v>14748</c:v>
                </c:pt>
                <c:pt idx="14748">
                  <c:v>14749</c:v>
                </c:pt>
                <c:pt idx="14749">
                  <c:v>14750</c:v>
                </c:pt>
                <c:pt idx="14750">
                  <c:v>14751</c:v>
                </c:pt>
                <c:pt idx="14751">
                  <c:v>14752</c:v>
                </c:pt>
                <c:pt idx="14752">
                  <c:v>14753</c:v>
                </c:pt>
                <c:pt idx="14753">
                  <c:v>14754</c:v>
                </c:pt>
                <c:pt idx="14754">
                  <c:v>14755</c:v>
                </c:pt>
                <c:pt idx="14755">
                  <c:v>14756</c:v>
                </c:pt>
                <c:pt idx="14756">
                  <c:v>14757</c:v>
                </c:pt>
                <c:pt idx="14757">
                  <c:v>14758</c:v>
                </c:pt>
                <c:pt idx="14758">
                  <c:v>14759</c:v>
                </c:pt>
                <c:pt idx="14759">
                  <c:v>14760</c:v>
                </c:pt>
                <c:pt idx="14760">
                  <c:v>14761</c:v>
                </c:pt>
                <c:pt idx="14761">
                  <c:v>14762</c:v>
                </c:pt>
                <c:pt idx="14762">
                  <c:v>14763</c:v>
                </c:pt>
                <c:pt idx="14763">
                  <c:v>14764</c:v>
                </c:pt>
                <c:pt idx="14764">
                  <c:v>14765</c:v>
                </c:pt>
                <c:pt idx="14765">
                  <c:v>14766</c:v>
                </c:pt>
                <c:pt idx="14766">
                  <c:v>14767</c:v>
                </c:pt>
                <c:pt idx="14767">
                  <c:v>14768</c:v>
                </c:pt>
                <c:pt idx="14768">
                  <c:v>14769</c:v>
                </c:pt>
                <c:pt idx="14769">
                  <c:v>14770</c:v>
                </c:pt>
                <c:pt idx="14770">
                  <c:v>14771</c:v>
                </c:pt>
                <c:pt idx="14771">
                  <c:v>14772</c:v>
                </c:pt>
                <c:pt idx="14772">
                  <c:v>14773</c:v>
                </c:pt>
                <c:pt idx="14773">
                  <c:v>14774</c:v>
                </c:pt>
                <c:pt idx="14774">
                  <c:v>14775</c:v>
                </c:pt>
                <c:pt idx="14775">
                  <c:v>14776</c:v>
                </c:pt>
                <c:pt idx="14776">
                  <c:v>14777</c:v>
                </c:pt>
                <c:pt idx="14777">
                  <c:v>14778</c:v>
                </c:pt>
                <c:pt idx="14778">
                  <c:v>14779</c:v>
                </c:pt>
                <c:pt idx="14779">
                  <c:v>14780</c:v>
                </c:pt>
                <c:pt idx="14780">
                  <c:v>14781</c:v>
                </c:pt>
                <c:pt idx="14781">
                  <c:v>14782</c:v>
                </c:pt>
                <c:pt idx="14782">
                  <c:v>14783</c:v>
                </c:pt>
                <c:pt idx="14783">
                  <c:v>14784</c:v>
                </c:pt>
                <c:pt idx="14784">
                  <c:v>14785</c:v>
                </c:pt>
                <c:pt idx="14785">
                  <c:v>14786</c:v>
                </c:pt>
                <c:pt idx="14786">
                  <c:v>14787</c:v>
                </c:pt>
                <c:pt idx="14787">
                  <c:v>14788</c:v>
                </c:pt>
                <c:pt idx="14788">
                  <c:v>14789</c:v>
                </c:pt>
                <c:pt idx="14789">
                  <c:v>14790</c:v>
                </c:pt>
                <c:pt idx="14790">
                  <c:v>14791</c:v>
                </c:pt>
                <c:pt idx="14791">
                  <c:v>14792</c:v>
                </c:pt>
                <c:pt idx="14792">
                  <c:v>14793</c:v>
                </c:pt>
                <c:pt idx="14793">
                  <c:v>14794</c:v>
                </c:pt>
                <c:pt idx="14794">
                  <c:v>14795</c:v>
                </c:pt>
                <c:pt idx="14795">
                  <c:v>14796</c:v>
                </c:pt>
                <c:pt idx="14796">
                  <c:v>14797</c:v>
                </c:pt>
                <c:pt idx="14797">
                  <c:v>14798</c:v>
                </c:pt>
                <c:pt idx="14798">
                  <c:v>14799</c:v>
                </c:pt>
                <c:pt idx="14799">
                  <c:v>14800</c:v>
                </c:pt>
                <c:pt idx="14800">
                  <c:v>14801</c:v>
                </c:pt>
                <c:pt idx="14801">
                  <c:v>14802</c:v>
                </c:pt>
                <c:pt idx="14802">
                  <c:v>14803</c:v>
                </c:pt>
                <c:pt idx="14803">
                  <c:v>14804</c:v>
                </c:pt>
                <c:pt idx="14804">
                  <c:v>14805</c:v>
                </c:pt>
                <c:pt idx="14805">
                  <c:v>14806</c:v>
                </c:pt>
                <c:pt idx="14806">
                  <c:v>14807</c:v>
                </c:pt>
                <c:pt idx="14807">
                  <c:v>14808</c:v>
                </c:pt>
                <c:pt idx="14808">
                  <c:v>14809</c:v>
                </c:pt>
                <c:pt idx="14809">
                  <c:v>14810</c:v>
                </c:pt>
                <c:pt idx="14810">
                  <c:v>14811</c:v>
                </c:pt>
                <c:pt idx="14811">
                  <c:v>14812</c:v>
                </c:pt>
                <c:pt idx="14812">
                  <c:v>14813</c:v>
                </c:pt>
                <c:pt idx="14813">
                  <c:v>14814</c:v>
                </c:pt>
                <c:pt idx="14814">
                  <c:v>14815</c:v>
                </c:pt>
                <c:pt idx="14815">
                  <c:v>14816</c:v>
                </c:pt>
                <c:pt idx="14816">
                  <c:v>14817</c:v>
                </c:pt>
                <c:pt idx="14817">
                  <c:v>14818</c:v>
                </c:pt>
                <c:pt idx="14818">
                  <c:v>14819</c:v>
                </c:pt>
                <c:pt idx="14819">
                  <c:v>14820</c:v>
                </c:pt>
                <c:pt idx="14820">
                  <c:v>14821</c:v>
                </c:pt>
                <c:pt idx="14821">
                  <c:v>14822</c:v>
                </c:pt>
                <c:pt idx="14822">
                  <c:v>14823</c:v>
                </c:pt>
                <c:pt idx="14823">
                  <c:v>14824</c:v>
                </c:pt>
                <c:pt idx="14824">
                  <c:v>14825</c:v>
                </c:pt>
                <c:pt idx="14825">
                  <c:v>14826</c:v>
                </c:pt>
                <c:pt idx="14826">
                  <c:v>14827</c:v>
                </c:pt>
                <c:pt idx="14827">
                  <c:v>14828</c:v>
                </c:pt>
                <c:pt idx="14828">
                  <c:v>14829</c:v>
                </c:pt>
                <c:pt idx="14829">
                  <c:v>14830</c:v>
                </c:pt>
                <c:pt idx="14830">
                  <c:v>14831</c:v>
                </c:pt>
                <c:pt idx="14831">
                  <c:v>14832</c:v>
                </c:pt>
                <c:pt idx="14832">
                  <c:v>14833</c:v>
                </c:pt>
                <c:pt idx="14833">
                  <c:v>14834</c:v>
                </c:pt>
                <c:pt idx="14834">
                  <c:v>14835</c:v>
                </c:pt>
                <c:pt idx="14835">
                  <c:v>14836</c:v>
                </c:pt>
                <c:pt idx="14836">
                  <c:v>14837</c:v>
                </c:pt>
                <c:pt idx="14837">
                  <c:v>14838</c:v>
                </c:pt>
                <c:pt idx="14838">
                  <c:v>14839</c:v>
                </c:pt>
                <c:pt idx="14839">
                  <c:v>14840</c:v>
                </c:pt>
                <c:pt idx="14840">
                  <c:v>14841</c:v>
                </c:pt>
                <c:pt idx="14841">
                  <c:v>14842</c:v>
                </c:pt>
                <c:pt idx="14842">
                  <c:v>14843</c:v>
                </c:pt>
                <c:pt idx="14843">
                  <c:v>14844</c:v>
                </c:pt>
                <c:pt idx="14844">
                  <c:v>14845</c:v>
                </c:pt>
                <c:pt idx="14845">
                  <c:v>14846</c:v>
                </c:pt>
                <c:pt idx="14846">
                  <c:v>14847</c:v>
                </c:pt>
                <c:pt idx="14847">
                  <c:v>14848</c:v>
                </c:pt>
                <c:pt idx="14848">
                  <c:v>14849</c:v>
                </c:pt>
                <c:pt idx="14849">
                  <c:v>14850</c:v>
                </c:pt>
                <c:pt idx="14850">
                  <c:v>14851</c:v>
                </c:pt>
                <c:pt idx="14851">
                  <c:v>14852</c:v>
                </c:pt>
                <c:pt idx="14852">
                  <c:v>14853</c:v>
                </c:pt>
                <c:pt idx="14853">
                  <c:v>14854</c:v>
                </c:pt>
                <c:pt idx="14854">
                  <c:v>14855</c:v>
                </c:pt>
                <c:pt idx="14855">
                  <c:v>14856</c:v>
                </c:pt>
                <c:pt idx="14856">
                  <c:v>14857</c:v>
                </c:pt>
                <c:pt idx="14857">
                  <c:v>14858</c:v>
                </c:pt>
                <c:pt idx="14858">
                  <c:v>14859</c:v>
                </c:pt>
                <c:pt idx="14859">
                  <c:v>14860</c:v>
                </c:pt>
                <c:pt idx="14860">
                  <c:v>14861</c:v>
                </c:pt>
                <c:pt idx="14861">
                  <c:v>14862</c:v>
                </c:pt>
                <c:pt idx="14862">
                  <c:v>14863</c:v>
                </c:pt>
                <c:pt idx="14863">
                  <c:v>14864</c:v>
                </c:pt>
                <c:pt idx="14864">
                  <c:v>14865</c:v>
                </c:pt>
                <c:pt idx="14865">
                  <c:v>14866</c:v>
                </c:pt>
                <c:pt idx="14866">
                  <c:v>14867</c:v>
                </c:pt>
                <c:pt idx="14867">
                  <c:v>14868</c:v>
                </c:pt>
                <c:pt idx="14868">
                  <c:v>14869</c:v>
                </c:pt>
                <c:pt idx="14869">
                  <c:v>14870</c:v>
                </c:pt>
                <c:pt idx="14870">
                  <c:v>14871</c:v>
                </c:pt>
                <c:pt idx="14871">
                  <c:v>14872</c:v>
                </c:pt>
                <c:pt idx="14872">
                  <c:v>14873</c:v>
                </c:pt>
                <c:pt idx="14873">
                  <c:v>14874</c:v>
                </c:pt>
                <c:pt idx="14874">
                  <c:v>14875</c:v>
                </c:pt>
                <c:pt idx="14875">
                  <c:v>14876</c:v>
                </c:pt>
                <c:pt idx="14876">
                  <c:v>14877</c:v>
                </c:pt>
                <c:pt idx="14877">
                  <c:v>14878</c:v>
                </c:pt>
                <c:pt idx="14878">
                  <c:v>14879</c:v>
                </c:pt>
                <c:pt idx="14879">
                  <c:v>14880</c:v>
                </c:pt>
                <c:pt idx="14880">
                  <c:v>14881</c:v>
                </c:pt>
                <c:pt idx="14881">
                  <c:v>14882</c:v>
                </c:pt>
                <c:pt idx="14882">
                  <c:v>14883</c:v>
                </c:pt>
                <c:pt idx="14883">
                  <c:v>14884</c:v>
                </c:pt>
                <c:pt idx="14884">
                  <c:v>14885</c:v>
                </c:pt>
                <c:pt idx="14885">
                  <c:v>14886</c:v>
                </c:pt>
                <c:pt idx="14886">
                  <c:v>14887</c:v>
                </c:pt>
                <c:pt idx="14887">
                  <c:v>14888</c:v>
                </c:pt>
                <c:pt idx="14888">
                  <c:v>14889</c:v>
                </c:pt>
                <c:pt idx="14889">
                  <c:v>14890</c:v>
                </c:pt>
                <c:pt idx="14890">
                  <c:v>14891</c:v>
                </c:pt>
                <c:pt idx="14891">
                  <c:v>14892</c:v>
                </c:pt>
                <c:pt idx="14892">
                  <c:v>14893</c:v>
                </c:pt>
                <c:pt idx="14893">
                  <c:v>14894</c:v>
                </c:pt>
                <c:pt idx="14894">
                  <c:v>14895</c:v>
                </c:pt>
                <c:pt idx="14895">
                  <c:v>14896</c:v>
                </c:pt>
                <c:pt idx="14896">
                  <c:v>14897</c:v>
                </c:pt>
                <c:pt idx="14897">
                  <c:v>14898</c:v>
                </c:pt>
                <c:pt idx="14898">
                  <c:v>14899</c:v>
                </c:pt>
                <c:pt idx="14899">
                  <c:v>14900</c:v>
                </c:pt>
                <c:pt idx="14900">
                  <c:v>14901</c:v>
                </c:pt>
                <c:pt idx="14901">
                  <c:v>14902</c:v>
                </c:pt>
                <c:pt idx="14902">
                  <c:v>14903</c:v>
                </c:pt>
                <c:pt idx="14903">
                  <c:v>14904</c:v>
                </c:pt>
                <c:pt idx="14904">
                  <c:v>14905</c:v>
                </c:pt>
                <c:pt idx="14905">
                  <c:v>14906</c:v>
                </c:pt>
                <c:pt idx="14906">
                  <c:v>14907</c:v>
                </c:pt>
                <c:pt idx="14907">
                  <c:v>14908</c:v>
                </c:pt>
                <c:pt idx="14908">
                  <c:v>14909</c:v>
                </c:pt>
                <c:pt idx="14909">
                  <c:v>14910</c:v>
                </c:pt>
                <c:pt idx="14910">
                  <c:v>14911</c:v>
                </c:pt>
                <c:pt idx="14911">
                  <c:v>14912</c:v>
                </c:pt>
                <c:pt idx="14912">
                  <c:v>14913</c:v>
                </c:pt>
                <c:pt idx="14913">
                  <c:v>14914</c:v>
                </c:pt>
                <c:pt idx="14914">
                  <c:v>14915</c:v>
                </c:pt>
                <c:pt idx="14915">
                  <c:v>14916</c:v>
                </c:pt>
                <c:pt idx="14916">
                  <c:v>14917</c:v>
                </c:pt>
                <c:pt idx="14917">
                  <c:v>14918</c:v>
                </c:pt>
                <c:pt idx="14918">
                  <c:v>14919</c:v>
                </c:pt>
                <c:pt idx="14919">
                  <c:v>14920</c:v>
                </c:pt>
                <c:pt idx="14920">
                  <c:v>14921</c:v>
                </c:pt>
                <c:pt idx="14921">
                  <c:v>14922</c:v>
                </c:pt>
                <c:pt idx="14922">
                  <c:v>14923</c:v>
                </c:pt>
                <c:pt idx="14923">
                  <c:v>14924</c:v>
                </c:pt>
                <c:pt idx="14924">
                  <c:v>14925</c:v>
                </c:pt>
                <c:pt idx="14925">
                  <c:v>14926</c:v>
                </c:pt>
                <c:pt idx="14926">
                  <c:v>14927</c:v>
                </c:pt>
                <c:pt idx="14927">
                  <c:v>14928</c:v>
                </c:pt>
                <c:pt idx="14928">
                  <c:v>14929</c:v>
                </c:pt>
                <c:pt idx="14929">
                  <c:v>14930</c:v>
                </c:pt>
                <c:pt idx="14930">
                  <c:v>14931</c:v>
                </c:pt>
                <c:pt idx="14931">
                  <c:v>14932</c:v>
                </c:pt>
                <c:pt idx="14932">
                  <c:v>14933</c:v>
                </c:pt>
                <c:pt idx="14933">
                  <c:v>14934</c:v>
                </c:pt>
                <c:pt idx="14934">
                  <c:v>14935</c:v>
                </c:pt>
                <c:pt idx="14935">
                  <c:v>14936</c:v>
                </c:pt>
                <c:pt idx="14936">
                  <c:v>14937</c:v>
                </c:pt>
                <c:pt idx="14937">
                  <c:v>14938</c:v>
                </c:pt>
                <c:pt idx="14938">
                  <c:v>14939</c:v>
                </c:pt>
                <c:pt idx="14939">
                  <c:v>14940</c:v>
                </c:pt>
                <c:pt idx="14940">
                  <c:v>14941</c:v>
                </c:pt>
                <c:pt idx="14941">
                  <c:v>14942</c:v>
                </c:pt>
                <c:pt idx="14942">
                  <c:v>14943</c:v>
                </c:pt>
                <c:pt idx="14943">
                  <c:v>14944</c:v>
                </c:pt>
                <c:pt idx="14944">
                  <c:v>14945</c:v>
                </c:pt>
                <c:pt idx="14945">
                  <c:v>14946</c:v>
                </c:pt>
                <c:pt idx="14946">
                  <c:v>14947</c:v>
                </c:pt>
                <c:pt idx="14947">
                  <c:v>14948</c:v>
                </c:pt>
                <c:pt idx="14948">
                  <c:v>14949</c:v>
                </c:pt>
                <c:pt idx="14949">
                  <c:v>14950</c:v>
                </c:pt>
                <c:pt idx="14950">
                  <c:v>14951</c:v>
                </c:pt>
                <c:pt idx="14951">
                  <c:v>14952</c:v>
                </c:pt>
                <c:pt idx="14952">
                  <c:v>14953</c:v>
                </c:pt>
                <c:pt idx="14953">
                  <c:v>14954</c:v>
                </c:pt>
                <c:pt idx="14954">
                  <c:v>14955</c:v>
                </c:pt>
                <c:pt idx="14955">
                  <c:v>14956</c:v>
                </c:pt>
                <c:pt idx="14956">
                  <c:v>14957</c:v>
                </c:pt>
                <c:pt idx="14957">
                  <c:v>14958</c:v>
                </c:pt>
                <c:pt idx="14958">
                  <c:v>14959</c:v>
                </c:pt>
                <c:pt idx="14959">
                  <c:v>14960</c:v>
                </c:pt>
                <c:pt idx="14960">
                  <c:v>14961</c:v>
                </c:pt>
                <c:pt idx="14961">
                  <c:v>14962</c:v>
                </c:pt>
                <c:pt idx="14962">
                  <c:v>14963</c:v>
                </c:pt>
                <c:pt idx="14963">
                  <c:v>14964</c:v>
                </c:pt>
                <c:pt idx="14964">
                  <c:v>14965</c:v>
                </c:pt>
                <c:pt idx="14965">
                  <c:v>14966</c:v>
                </c:pt>
                <c:pt idx="14966">
                  <c:v>14967</c:v>
                </c:pt>
                <c:pt idx="14967">
                  <c:v>14968</c:v>
                </c:pt>
                <c:pt idx="14968">
                  <c:v>14969</c:v>
                </c:pt>
                <c:pt idx="14969">
                  <c:v>14970</c:v>
                </c:pt>
                <c:pt idx="14970">
                  <c:v>14971</c:v>
                </c:pt>
                <c:pt idx="14971">
                  <c:v>14972</c:v>
                </c:pt>
                <c:pt idx="14972">
                  <c:v>14973</c:v>
                </c:pt>
                <c:pt idx="14973">
                  <c:v>14974</c:v>
                </c:pt>
                <c:pt idx="14974">
                  <c:v>14975</c:v>
                </c:pt>
                <c:pt idx="14975">
                  <c:v>14976</c:v>
                </c:pt>
                <c:pt idx="14976">
                  <c:v>14977</c:v>
                </c:pt>
                <c:pt idx="14977">
                  <c:v>14978</c:v>
                </c:pt>
                <c:pt idx="14978">
                  <c:v>14979</c:v>
                </c:pt>
                <c:pt idx="14979">
                  <c:v>14980</c:v>
                </c:pt>
                <c:pt idx="14980">
                  <c:v>14981</c:v>
                </c:pt>
                <c:pt idx="14981">
                  <c:v>14982</c:v>
                </c:pt>
                <c:pt idx="14982">
                  <c:v>14983</c:v>
                </c:pt>
                <c:pt idx="14983">
                  <c:v>14984</c:v>
                </c:pt>
                <c:pt idx="14984">
                  <c:v>14985</c:v>
                </c:pt>
                <c:pt idx="14985">
                  <c:v>14986</c:v>
                </c:pt>
                <c:pt idx="14986">
                  <c:v>14987</c:v>
                </c:pt>
                <c:pt idx="14987">
                  <c:v>14988</c:v>
                </c:pt>
                <c:pt idx="14988">
                  <c:v>14989</c:v>
                </c:pt>
                <c:pt idx="14989">
                  <c:v>14990</c:v>
                </c:pt>
                <c:pt idx="14990">
                  <c:v>14991</c:v>
                </c:pt>
                <c:pt idx="14991">
                  <c:v>14992</c:v>
                </c:pt>
                <c:pt idx="14992">
                  <c:v>14993</c:v>
                </c:pt>
                <c:pt idx="14993">
                  <c:v>14994</c:v>
                </c:pt>
                <c:pt idx="14994">
                  <c:v>14995</c:v>
                </c:pt>
                <c:pt idx="14995">
                  <c:v>14996</c:v>
                </c:pt>
                <c:pt idx="14996">
                  <c:v>14997</c:v>
                </c:pt>
                <c:pt idx="14997">
                  <c:v>14998</c:v>
                </c:pt>
                <c:pt idx="14998">
                  <c:v>14999</c:v>
                </c:pt>
                <c:pt idx="14999">
                  <c:v>15000</c:v>
                </c:pt>
                <c:pt idx="15000">
                  <c:v>15001</c:v>
                </c:pt>
                <c:pt idx="15001">
                  <c:v>15002</c:v>
                </c:pt>
                <c:pt idx="15002">
                  <c:v>15003</c:v>
                </c:pt>
                <c:pt idx="15003">
                  <c:v>15004</c:v>
                </c:pt>
                <c:pt idx="15004">
                  <c:v>15005</c:v>
                </c:pt>
                <c:pt idx="15005">
                  <c:v>15006</c:v>
                </c:pt>
                <c:pt idx="15006">
                  <c:v>15007</c:v>
                </c:pt>
                <c:pt idx="15007">
                  <c:v>15008</c:v>
                </c:pt>
                <c:pt idx="15008">
                  <c:v>15009</c:v>
                </c:pt>
                <c:pt idx="15009">
                  <c:v>15010</c:v>
                </c:pt>
                <c:pt idx="15010">
                  <c:v>15011</c:v>
                </c:pt>
                <c:pt idx="15011">
                  <c:v>15012</c:v>
                </c:pt>
                <c:pt idx="15012">
                  <c:v>15013</c:v>
                </c:pt>
                <c:pt idx="15013">
                  <c:v>15014</c:v>
                </c:pt>
                <c:pt idx="15014">
                  <c:v>15015</c:v>
                </c:pt>
                <c:pt idx="15015">
                  <c:v>15016</c:v>
                </c:pt>
                <c:pt idx="15016">
                  <c:v>15017</c:v>
                </c:pt>
                <c:pt idx="15017">
                  <c:v>15018</c:v>
                </c:pt>
                <c:pt idx="15018">
                  <c:v>15019</c:v>
                </c:pt>
                <c:pt idx="15019">
                  <c:v>15020</c:v>
                </c:pt>
                <c:pt idx="15020">
                  <c:v>15021</c:v>
                </c:pt>
                <c:pt idx="15021">
                  <c:v>15022</c:v>
                </c:pt>
                <c:pt idx="15022">
                  <c:v>15023</c:v>
                </c:pt>
                <c:pt idx="15023">
                  <c:v>15024</c:v>
                </c:pt>
                <c:pt idx="15024">
                  <c:v>15025</c:v>
                </c:pt>
                <c:pt idx="15025">
                  <c:v>15026</c:v>
                </c:pt>
                <c:pt idx="15026">
                  <c:v>15027</c:v>
                </c:pt>
                <c:pt idx="15027">
                  <c:v>15028</c:v>
                </c:pt>
                <c:pt idx="15028">
                  <c:v>15029</c:v>
                </c:pt>
                <c:pt idx="15029">
                  <c:v>15030</c:v>
                </c:pt>
                <c:pt idx="15030">
                  <c:v>15031</c:v>
                </c:pt>
                <c:pt idx="15031">
                  <c:v>15032</c:v>
                </c:pt>
                <c:pt idx="15032">
                  <c:v>15033</c:v>
                </c:pt>
                <c:pt idx="15033">
                  <c:v>15034</c:v>
                </c:pt>
                <c:pt idx="15034">
                  <c:v>15035</c:v>
                </c:pt>
                <c:pt idx="15035">
                  <c:v>15036</c:v>
                </c:pt>
                <c:pt idx="15036">
                  <c:v>15037</c:v>
                </c:pt>
                <c:pt idx="15037">
                  <c:v>15038</c:v>
                </c:pt>
                <c:pt idx="15038">
                  <c:v>15039</c:v>
                </c:pt>
                <c:pt idx="15039">
                  <c:v>15040</c:v>
                </c:pt>
                <c:pt idx="15040">
                  <c:v>15041</c:v>
                </c:pt>
                <c:pt idx="15041">
                  <c:v>15042</c:v>
                </c:pt>
                <c:pt idx="15042">
                  <c:v>15043</c:v>
                </c:pt>
                <c:pt idx="15043">
                  <c:v>15044</c:v>
                </c:pt>
                <c:pt idx="15044">
                  <c:v>15045</c:v>
                </c:pt>
                <c:pt idx="15045">
                  <c:v>15046</c:v>
                </c:pt>
                <c:pt idx="15046">
                  <c:v>15047</c:v>
                </c:pt>
                <c:pt idx="15047">
                  <c:v>15048</c:v>
                </c:pt>
                <c:pt idx="15048">
                  <c:v>15049</c:v>
                </c:pt>
                <c:pt idx="15049">
                  <c:v>15050</c:v>
                </c:pt>
                <c:pt idx="15050">
                  <c:v>15051</c:v>
                </c:pt>
                <c:pt idx="15051">
                  <c:v>15052</c:v>
                </c:pt>
                <c:pt idx="15052">
                  <c:v>15053</c:v>
                </c:pt>
                <c:pt idx="15053">
                  <c:v>15054</c:v>
                </c:pt>
                <c:pt idx="15054">
                  <c:v>15055</c:v>
                </c:pt>
                <c:pt idx="15055">
                  <c:v>15056</c:v>
                </c:pt>
                <c:pt idx="15056">
                  <c:v>15057</c:v>
                </c:pt>
                <c:pt idx="15057">
                  <c:v>15058</c:v>
                </c:pt>
                <c:pt idx="15058">
                  <c:v>15059</c:v>
                </c:pt>
                <c:pt idx="15059">
                  <c:v>15060</c:v>
                </c:pt>
                <c:pt idx="15060">
                  <c:v>15061</c:v>
                </c:pt>
                <c:pt idx="15061">
                  <c:v>15062</c:v>
                </c:pt>
                <c:pt idx="15062">
                  <c:v>15063</c:v>
                </c:pt>
                <c:pt idx="15063">
                  <c:v>15064</c:v>
                </c:pt>
                <c:pt idx="15064">
                  <c:v>15065</c:v>
                </c:pt>
                <c:pt idx="15065">
                  <c:v>15066</c:v>
                </c:pt>
                <c:pt idx="15066">
                  <c:v>15067</c:v>
                </c:pt>
                <c:pt idx="15067">
                  <c:v>15068</c:v>
                </c:pt>
                <c:pt idx="15068">
                  <c:v>15069</c:v>
                </c:pt>
                <c:pt idx="15069">
                  <c:v>15070</c:v>
                </c:pt>
                <c:pt idx="15070">
                  <c:v>15071</c:v>
                </c:pt>
                <c:pt idx="15071">
                  <c:v>15072</c:v>
                </c:pt>
                <c:pt idx="15072">
                  <c:v>15073</c:v>
                </c:pt>
                <c:pt idx="15073">
                  <c:v>15074</c:v>
                </c:pt>
                <c:pt idx="15074">
                  <c:v>15075</c:v>
                </c:pt>
                <c:pt idx="15075">
                  <c:v>15076</c:v>
                </c:pt>
                <c:pt idx="15076">
                  <c:v>15077</c:v>
                </c:pt>
                <c:pt idx="15077">
                  <c:v>15078</c:v>
                </c:pt>
                <c:pt idx="15078">
                  <c:v>15079</c:v>
                </c:pt>
                <c:pt idx="15079">
                  <c:v>15080</c:v>
                </c:pt>
                <c:pt idx="15080">
                  <c:v>15081</c:v>
                </c:pt>
                <c:pt idx="15081">
                  <c:v>15082</c:v>
                </c:pt>
                <c:pt idx="15082">
                  <c:v>15083</c:v>
                </c:pt>
                <c:pt idx="15083">
                  <c:v>15084</c:v>
                </c:pt>
                <c:pt idx="15084">
                  <c:v>15085</c:v>
                </c:pt>
                <c:pt idx="15085">
                  <c:v>15086</c:v>
                </c:pt>
                <c:pt idx="15086">
                  <c:v>15087</c:v>
                </c:pt>
                <c:pt idx="15087">
                  <c:v>15088</c:v>
                </c:pt>
                <c:pt idx="15088">
                  <c:v>15089</c:v>
                </c:pt>
                <c:pt idx="15089">
                  <c:v>15090</c:v>
                </c:pt>
                <c:pt idx="15090">
                  <c:v>15091</c:v>
                </c:pt>
                <c:pt idx="15091">
                  <c:v>15092</c:v>
                </c:pt>
                <c:pt idx="15092">
                  <c:v>15093</c:v>
                </c:pt>
                <c:pt idx="15093">
                  <c:v>15094</c:v>
                </c:pt>
                <c:pt idx="15094">
                  <c:v>15095</c:v>
                </c:pt>
                <c:pt idx="15095">
                  <c:v>15096</c:v>
                </c:pt>
                <c:pt idx="15096">
                  <c:v>15097</c:v>
                </c:pt>
                <c:pt idx="15097">
                  <c:v>15098</c:v>
                </c:pt>
                <c:pt idx="15098">
                  <c:v>15099</c:v>
                </c:pt>
                <c:pt idx="15099">
                  <c:v>15100</c:v>
                </c:pt>
                <c:pt idx="15100">
                  <c:v>15101</c:v>
                </c:pt>
                <c:pt idx="15101">
                  <c:v>15102</c:v>
                </c:pt>
                <c:pt idx="15102">
                  <c:v>15103</c:v>
                </c:pt>
                <c:pt idx="15103">
                  <c:v>15104</c:v>
                </c:pt>
                <c:pt idx="15104">
                  <c:v>15105</c:v>
                </c:pt>
                <c:pt idx="15105">
                  <c:v>15106</c:v>
                </c:pt>
                <c:pt idx="15106">
                  <c:v>15107</c:v>
                </c:pt>
                <c:pt idx="15107">
                  <c:v>15108</c:v>
                </c:pt>
                <c:pt idx="15108">
                  <c:v>15109</c:v>
                </c:pt>
                <c:pt idx="15109">
                  <c:v>15110</c:v>
                </c:pt>
                <c:pt idx="15110">
                  <c:v>15111</c:v>
                </c:pt>
                <c:pt idx="15111">
                  <c:v>15112</c:v>
                </c:pt>
                <c:pt idx="15112">
                  <c:v>15113</c:v>
                </c:pt>
                <c:pt idx="15113">
                  <c:v>15114</c:v>
                </c:pt>
                <c:pt idx="15114">
                  <c:v>15115</c:v>
                </c:pt>
                <c:pt idx="15115">
                  <c:v>15116</c:v>
                </c:pt>
                <c:pt idx="15116">
                  <c:v>15117</c:v>
                </c:pt>
                <c:pt idx="15117">
                  <c:v>15118</c:v>
                </c:pt>
                <c:pt idx="15118">
                  <c:v>15119</c:v>
                </c:pt>
                <c:pt idx="15119">
                  <c:v>15120</c:v>
                </c:pt>
                <c:pt idx="15120">
                  <c:v>15121</c:v>
                </c:pt>
                <c:pt idx="15121">
                  <c:v>15122</c:v>
                </c:pt>
                <c:pt idx="15122">
                  <c:v>15123</c:v>
                </c:pt>
                <c:pt idx="15123">
                  <c:v>15124</c:v>
                </c:pt>
                <c:pt idx="15124">
                  <c:v>15125</c:v>
                </c:pt>
                <c:pt idx="15125">
                  <c:v>15126</c:v>
                </c:pt>
                <c:pt idx="15126">
                  <c:v>15127</c:v>
                </c:pt>
                <c:pt idx="15127">
                  <c:v>15128</c:v>
                </c:pt>
                <c:pt idx="15128">
                  <c:v>15129</c:v>
                </c:pt>
                <c:pt idx="15129">
                  <c:v>15130</c:v>
                </c:pt>
                <c:pt idx="15130">
                  <c:v>15131</c:v>
                </c:pt>
                <c:pt idx="15131">
                  <c:v>15132</c:v>
                </c:pt>
                <c:pt idx="15132">
                  <c:v>15133</c:v>
                </c:pt>
                <c:pt idx="15133">
                  <c:v>15134</c:v>
                </c:pt>
                <c:pt idx="15134">
                  <c:v>15135</c:v>
                </c:pt>
                <c:pt idx="15135">
                  <c:v>15136</c:v>
                </c:pt>
                <c:pt idx="15136">
                  <c:v>15137</c:v>
                </c:pt>
                <c:pt idx="15137">
                  <c:v>15138</c:v>
                </c:pt>
                <c:pt idx="15138">
                  <c:v>15139</c:v>
                </c:pt>
                <c:pt idx="15139">
                  <c:v>15140</c:v>
                </c:pt>
                <c:pt idx="15140">
                  <c:v>15141</c:v>
                </c:pt>
                <c:pt idx="15141">
                  <c:v>15142</c:v>
                </c:pt>
                <c:pt idx="15142">
                  <c:v>15143</c:v>
                </c:pt>
                <c:pt idx="15143">
                  <c:v>15144</c:v>
                </c:pt>
                <c:pt idx="15144">
                  <c:v>15145</c:v>
                </c:pt>
                <c:pt idx="15145">
                  <c:v>15146</c:v>
                </c:pt>
                <c:pt idx="15146">
                  <c:v>15147</c:v>
                </c:pt>
                <c:pt idx="15147">
                  <c:v>15148</c:v>
                </c:pt>
                <c:pt idx="15148">
                  <c:v>15149</c:v>
                </c:pt>
                <c:pt idx="15149">
                  <c:v>15150</c:v>
                </c:pt>
                <c:pt idx="15150">
                  <c:v>15151</c:v>
                </c:pt>
                <c:pt idx="15151">
                  <c:v>15152</c:v>
                </c:pt>
                <c:pt idx="15152">
                  <c:v>15153</c:v>
                </c:pt>
                <c:pt idx="15153">
                  <c:v>15154</c:v>
                </c:pt>
                <c:pt idx="15154">
                  <c:v>15155</c:v>
                </c:pt>
                <c:pt idx="15155">
                  <c:v>15156</c:v>
                </c:pt>
                <c:pt idx="15156">
                  <c:v>15157</c:v>
                </c:pt>
                <c:pt idx="15157">
                  <c:v>15158</c:v>
                </c:pt>
                <c:pt idx="15158">
                  <c:v>15159</c:v>
                </c:pt>
                <c:pt idx="15159">
                  <c:v>15160</c:v>
                </c:pt>
                <c:pt idx="15160">
                  <c:v>15161</c:v>
                </c:pt>
                <c:pt idx="15161">
                  <c:v>15162</c:v>
                </c:pt>
                <c:pt idx="15162">
                  <c:v>15163</c:v>
                </c:pt>
                <c:pt idx="15163">
                  <c:v>15164</c:v>
                </c:pt>
                <c:pt idx="15164">
                  <c:v>15165</c:v>
                </c:pt>
                <c:pt idx="15165">
                  <c:v>15166</c:v>
                </c:pt>
                <c:pt idx="15166">
                  <c:v>15167</c:v>
                </c:pt>
                <c:pt idx="15167">
                  <c:v>15168</c:v>
                </c:pt>
                <c:pt idx="15168">
                  <c:v>15169</c:v>
                </c:pt>
                <c:pt idx="15169">
                  <c:v>15170</c:v>
                </c:pt>
                <c:pt idx="15170">
                  <c:v>15171</c:v>
                </c:pt>
                <c:pt idx="15171">
                  <c:v>15172</c:v>
                </c:pt>
                <c:pt idx="15172">
                  <c:v>15173</c:v>
                </c:pt>
                <c:pt idx="15173">
                  <c:v>15174</c:v>
                </c:pt>
                <c:pt idx="15174">
                  <c:v>15175</c:v>
                </c:pt>
                <c:pt idx="15175">
                  <c:v>15176</c:v>
                </c:pt>
                <c:pt idx="15176">
                  <c:v>15177</c:v>
                </c:pt>
                <c:pt idx="15177">
                  <c:v>15178</c:v>
                </c:pt>
                <c:pt idx="15178">
                  <c:v>15179</c:v>
                </c:pt>
                <c:pt idx="15179">
                  <c:v>15180</c:v>
                </c:pt>
                <c:pt idx="15180">
                  <c:v>15181</c:v>
                </c:pt>
                <c:pt idx="15181">
                  <c:v>15182</c:v>
                </c:pt>
                <c:pt idx="15182">
                  <c:v>15183</c:v>
                </c:pt>
                <c:pt idx="15183">
                  <c:v>15184</c:v>
                </c:pt>
                <c:pt idx="15184">
                  <c:v>15185</c:v>
                </c:pt>
                <c:pt idx="15185">
                  <c:v>15186</c:v>
                </c:pt>
                <c:pt idx="15186">
                  <c:v>15187</c:v>
                </c:pt>
                <c:pt idx="15187">
                  <c:v>15188</c:v>
                </c:pt>
                <c:pt idx="15188">
                  <c:v>15189</c:v>
                </c:pt>
                <c:pt idx="15189">
                  <c:v>15190</c:v>
                </c:pt>
                <c:pt idx="15190">
                  <c:v>15191</c:v>
                </c:pt>
                <c:pt idx="15191">
                  <c:v>15192</c:v>
                </c:pt>
                <c:pt idx="15192">
                  <c:v>15193</c:v>
                </c:pt>
                <c:pt idx="15193">
                  <c:v>15194</c:v>
                </c:pt>
                <c:pt idx="15194">
                  <c:v>15195</c:v>
                </c:pt>
                <c:pt idx="15195">
                  <c:v>15196</c:v>
                </c:pt>
                <c:pt idx="15196">
                  <c:v>15197</c:v>
                </c:pt>
                <c:pt idx="15197">
                  <c:v>15198</c:v>
                </c:pt>
                <c:pt idx="15198">
                  <c:v>15199</c:v>
                </c:pt>
                <c:pt idx="15199">
                  <c:v>15200</c:v>
                </c:pt>
                <c:pt idx="15200">
                  <c:v>15201</c:v>
                </c:pt>
                <c:pt idx="15201">
                  <c:v>15202</c:v>
                </c:pt>
                <c:pt idx="15202">
                  <c:v>15203</c:v>
                </c:pt>
                <c:pt idx="15203">
                  <c:v>15204</c:v>
                </c:pt>
                <c:pt idx="15204">
                  <c:v>15205</c:v>
                </c:pt>
                <c:pt idx="15205">
                  <c:v>15206</c:v>
                </c:pt>
                <c:pt idx="15206">
                  <c:v>15207</c:v>
                </c:pt>
                <c:pt idx="15207">
                  <c:v>15208</c:v>
                </c:pt>
                <c:pt idx="15208">
                  <c:v>15209</c:v>
                </c:pt>
                <c:pt idx="15209">
                  <c:v>15210</c:v>
                </c:pt>
                <c:pt idx="15210">
                  <c:v>15211</c:v>
                </c:pt>
                <c:pt idx="15211">
                  <c:v>15212</c:v>
                </c:pt>
                <c:pt idx="15212">
                  <c:v>15213</c:v>
                </c:pt>
                <c:pt idx="15213">
                  <c:v>15214</c:v>
                </c:pt>
                <c:pt idx="15214">
                  <c:v>15215</c:v>
                </c:pt>
                <c:pt idx="15215">
                  <c:v>15216</c:v>
                </c:pt>
                <c:pt idx="15216">
                  <c:v>15217</c:v>
                </c:pt>
                <c:pt idx="15217">
                  <c:v>15218</c:v>
                </c:pt>
                <c:pt idx="15218">
                  <c:v>15219</c:v>
                </c:pt>
                <c:pt idx="15219">
                  <c:v>15220</c:v>
                </c:pt>
                <c:pt idx="15220">
                  <c:v>15221</c:v>
                </c:pt>
                <c:pt idx="15221">
                  <c:v>15222</c:v>
                </c:pt>
                <c:pt idx="15222">
                  <c:v>15223</c:v>
                </c:pt>
                <c:pt idx="15223">
                  <c:v>15224</c:v>
                </c:pt>
                <c:pt idx="15224">
                  <c:v>15225</c:v>
                </c:pt>
                <c:pt idx="15225">
                  <c:v>15226</c:v>
                </c:pt>
                <c:pt idx="15226">
                  <c:v>15227</c:v>
                </c:pt>
                <c:pt idx="15227">
                  <c:v>15228</c:v>
                </c:pt>
                <c:pt idx="15228">
                  <c:v>15229</c:v>
                </c:pt>
                <c:pt idx="15229">
                  <c:v>15230</c:v>
                </c:pt>
                <c:pt idx="15230">
                  <c:v>15231</c:v>
                </c:pt>
                <c:pt idx="15231">
                  <c:v>15232</c:v>
                </c:pt>
                <c:pt idx="15232">
                  <c:v>15233</c:v>
                </c:pt>
                <c:pt idx="15233">
                  <c:v>15234</c:v>
                </c:pt>
                <c:pt idx="15234">
                  <c:v>15235</c:v>
                </c:pt>
                <c:pt idx="15235">
                  <c:v>15236</c:v>
                </c:pt>
                <c:pt idx="15236">
                  <c:v>15237</c:v>
                </c:pt>
                <c:pt idx="15237">
                  <c:v>15238</c:v>
                </c:pt>
                <c:pt idx="15238">
                  <c:v>15239</c:v>
                </c:pt>
                <c:pt idx="15239">
                  <c:v>15240</c:v>
                </c:pt>
                <c:pt idx="15240">
                  <c:v>15241</c:v>
                </c:pt>
                <c:pt idx="15241">
                  <c:v>15242</c:v>
                </c:pt>
                <c:pt idx="15242">
                  <c:v>15243</c:v>
                </c:pt>
                <c:pt idx="15243">
                  <c:v>15244</c:v>
                </c:pt>
                <c:pt idx="15244">
                  <c:v>15245</c:v>
                </c:pt>
                <c:pt idx="15245">
                  <c:v>15246</c:v>
                </c:pt>
                <c:pt idx="15246">
                  <c:v>15247</c:v>
                </c:pt>
                <c:pt idx="15247">
                  <c:v>15248</c:v>
                </c:pt>
                <c:pt idx="15248">
                  <c:v>15249</c:v>
                </c:pt>
                <c:pt idx="15249">
                  <c:v>15250</c:v>
                </c:pt>
                <c:pt idx="15250">
                  <c:v>15251</c:v>
                </c:pt>
                <c:pt idx="15251">
                  <c:v>15252</c:v>
                </c:pt>
                <c:pt idx="15252">
                  <c:v>15253</c:v>
                </c:pt>
                <c:pt idx="15253">
                  <c:v>15254</c:v>
                </c:pt>
                <c:pt idx="15254">
                  <c:v>15255</c:v>
                </c:pt>
                <c:pt idx="15255">
                  <c:v>15256</c:v>
                </c:pt>
                <c:pt idx="15256">
                  <c:v>15257</c:v>
                </c:pt>
                <c:pt idx="15257">
                  <c:v>15258</c:v>
                </c:pt>
                <c:pt idx="15258">
                  <c:v>15259</c:v>
                </c:pt>
                <c:pt idx="15259">
                  <c:v>15260</c:v>
                </c:pt>
                <c:pt idx="15260">
                  <c:v>15261</c:v>
                </c:pt>
                <c:pt idx="15261">
                  <c:v>15262</c:v>
                </c:pt>
                <c:pt idx="15262">
                  <c:v>15263</c:v>
                </c:pt>
                <c:pt idx="15263">
                  <c:v>15264</c:v>
                </c:pt>
                <c:pt idx="15264">
                  <c:v>15265</c:v>
                </c:pt>
                <c:pt idx="15265">
                  <c:v>15266</c:v>
                </c:pt>
                <c:pt idx="15266">
                  <c:v>15267</c:v>
                </c:pt>
                <c:pt idx="15267">
                  <c:v>15268</c:v>
                </c:pt>
                <c:pt idx="15268">
                  <c:v>15269</c:v>
                </c:pt>
                <c:pt idx="15269">
                  <c:v>15270</c:v>
                </c:pt>
                <c:pt idx="15270">
                  <c:v>15271</c:v>
                </c:pt>
                <c:pt idx="15271">
                  <c:v>15272</c:v>
                </c:pt>
                <c:pt idx="15272">
                  <c:v>15273</c:v>
                </c:pt>
                <c:pt idx="15273">
                  <c:v>15274</c:v>
                </c:pt>
                <c:pt idx="15274">
                  <c:v>15275</c:v>
                </c:pt>
                <c:pt idx="15275">
                  <c:v>15276</c:v>
                </c:pt>
                <c:pt idx="15276">
                  <c:v>15277</c:v>
                </c:pt>
                <c:pt idx="15277">
                  <c:v>15278</c:v>
                </c:pt>
                <c:pt idx="15278">
                  <c:v>15279</c:v>
                </c:pt>
                <c:pt idx="15279">
                  <c:v>15280</c:v>
                </c:pt>
                <c:pt idx="15280">
                  <c:v>15281</c:v>
                </c:pt>
                <c:pt idx="15281">
                  <c:v>15282</c:v>
                </c:pt>
                <c:pt idx="15282">
                  <c:v>15283</c:v>
                </c:pt>
                <c:pt idx="15283">
                  <c:v>15284</c:v>
                </c:pt>
                <c:pt idx="15284">
                  <c:v>15285</c:v>
                </c:pt>
                <c:pt idx="15285">
                  <c:v>15286</c:v>
                </c:pt>
                <c:pt idx="15286">
                  <c:v>15287</c:v>
                </c:pt>
                <c:pt idx="15287">
                  <c:v>15288</c:v>
                </c:pt>
                <c:pt idx="15288">
                  <c:v>15289</c:v>
                </c:pt>
                <c:pt idx="15289">
                  <c:v>15290</c:v>
                </c:pt>
                <c:pt idx="15290">
                  <c:v>15291</c:v>
                </c:pt>
                <c:pt idx="15291">
                  <c:v>15292</c:v>
                </c:pt>
                <c:pt idx="15292">
                  <c:v>15293</c:v>
                </c:pt>
                <c:pt idx="15293">
                  <c:v>15294</c:v>
                </c:pt>
                <c:pt idx="15294">
                  <c:v>15295</c:v>
                </c:pt>
                <c:pt idx="15295">
                  <c:v>15296</c:v>
                </c:pt>
                <c:pt idx="15296">
                  <c:v>15297</c:v>
                </c:pt>
                <c:pt idx="15297">
                  <c:v>15298</c:v>
                </c:pt>
                <c:pt idx="15298">
                  <c:v>15299</c:v>
                </c:pt>
                <c:pt idx="15299">
                  <c:v>15300</c:v>
                </c:pt>
                <c:pt idx="15300">
                  <c:v>15301</c:v>
                </c:pt>
                <c:pt idx="15301">
                  <c:v>15302</c:v>
                </c:pt>
                <c:pt idx="15302">
                  <c:v>15303</c:v>
                </c:pt>
                <c:pt idx="15303">
                  <c:v>15304</c:v>
                </c:pt>
                <c:pt idx="15304">
                  <c:v>15305</c:v>
                </c:pt>
                <c:pt idx="15305">
                  <c:v>15306</c:v>
                </c:pt>
                <c:pt idx="15306">
                  <c:v>15307</c:v>
                </c:pt>
                <c:pt idx="15307">
                  <c:v>15308</c:v>
                </c:pt>
                <c:pt idx="15308">
                  <c:v>15309</c:v>
                </c:pt>
                <c:pt idx="15309">
                  <c:v>15310</c:v>
                </c:pt>
                <c:pt idx="15310">
                  <c:v>15311</c:v>
                </c:pt>
                <c:pt idx="15311">
                  <c:v>15312</c:v>
                </c:pt>
                <c:pt idx="15312">
                  <c:v>15313</c:v>
                </c:pt>
                <c:pt idx="15313">
                  <c:v>15314</c:v>
                </c:pt>
                <c:pt idx="15314">
                  <c:v>15315</c:v>
                </c:pt>
                <c:pt idx="15315">
                  <c:v>15316</c:v>
                </c:pt>
                <c:pt idx="15316">
                  <c:v>15317</c:v>
                </c:pt>
                <c:pt idx="15317">
                  <c:v>15318</c:v>
                </c:pt>
                <c:pt idx="15318">
                  <c:v>15319</c:v>
                </c:pt>
                <c:pt idx="15319">
                  <c:v>15320</c:v>
                </c:pt>
                <c:pt idx="15320">
                  <c:v>15321</c:v>
                </c:pt>
                <c:pt idx="15321">
                  <c:v>15322</c:v>
                </c:pt>
                <c:pt idx="15322">
                  <c:v>15323</c:v>
                </c:pt>
                <c:pt idx="15323">
                  <c:v>15324</c:v>
                </c:pt>
                <c:pt idx="15324">
                  <c:v>15325</c:v>
                </c:pt>
                <c:pt idx="15325">
                  <c:v>15326</c:v>
                </c:pt>
                <c:pt idx="15326">
                  <c:v>15327</c:v>
                </c:pt>
                <c:pt idx="15327">
                  <c:v>15328</c:v>
                </c:pt>
                <c:pt idx="15328">
                  <c:v>15329</c:v>
                </c:pt>
                <c:pt idx="15329">
                  <c:v>15330</c:v>
                </c:pt>
                <c:pt idx="15330">
                  <c:v>15331</c:v>
                </c:pt>
                <c:pt idx="15331">
                  <c:v>15332</c:v>
                </c:pt>
                <c:pt idx="15332">
                  <c:v>15333</c:v>
                </c:pt>
                <c:pt idx="15333">
                  <c:v>15334</c:v>
                </c:pt>
                <c:pt idx="15334">
                  <c:v>15335</c:v>
                </c:pt>
                <c:pt idx="15335">
                  <c:v>15336</c:v>
                </c:pt>
                <c:pt idx="15336">
                  <c:v>15337</c:v>
                </c:pt>
                <c:pt idx="15337">
                  <c:v>15338</c:v>
                </c:pt>
                <c:pt idx="15338">
                  <c:v>15339</c:v>
                </c:pt>
                <c:pt idx="15339">
                  <c:v>15340</c:v>
                </c:pt>
                <c:pt idx="15340">
                  <c:v>15341</c:v>
                </c:pt>
                <c:pt idx="15341">
                  <c:v>15342</c:v>
                </c:pt>
                <c:pt idx="15342">
                  <c:v>15343</c:v>
                </c:pt>
                <c:pt idx="15343">
                  <c:v>15344</c:v>
                </c:pt>
                <c:pt idx="15344">
                  <c:v>15345</c:v>
                </c:pt>
                <c:pt idx="15345">
                  <c:v>15346</c:v>
                </c:pt>
                <c:pt idx="15346">
                  <c:v>15347</c:v>
                </c:pt>
                <c:pt idx="15347">
                  <c:v>15348</c:v>
                </c:pt>
                <c:pt idx="15348">
                  <c:v>15349</c:v>
                </c:pt>
                <c:pt idx="15349">
                  <c:v>15350</c:v>
                </c:pt>
                <c:pt idx="15350">
                  <c:v>15351</c:v>
                </c:pt>
                <c:pt idx="15351">
                  <c:v>15352</c:v>
                </c:pt>
                <c:pt idx="15352">
                  <c:v>15353</c:v>
                </c:pt>
                <c:pt idx="15353">
                  <c:v>15354</c:v>
                </c:pt>
                <c:pt idx="15354">
                  <c:v>15355</c:v>
                </c:pt>
                <c:pt idx="15355">
                  <c:v>15356</c:v>
                </c:pt>
                <c:pt idx="15356">
                  <c:v>15357</c:v>
                </c:pt>
                <c:pt idx="15357">
                  <c:v>15358</c:v>
                </c:pt>
                <c:pt idx="15358">
                  <c:v>15359</c:v>
                </c:pt>
                <c:pt idx="15359">
                  <c:v>15360</c:v>
                </c:pt>
                <c:pt idx="15360">
                  <c:v>15361</c:v>
                </c:pt>
                <c:pt idx="15361">
                  <c:v>15362</c:v>
                </c:pt>
                <c:pt idx="15362">
                  <c:v>15363</c:v>
                </c:pt>
                <c:pt idx="15363">
                  <c:v>15364</c:v>
                </c:pt>
                <c:pt idx="15364">
                  <c:v>15365</c:v>
                </c:pt>
                <c:pt idx="15365">
                  <c:v>15366</c:v>
                </c:pt>
                <c:pt idx="15366">
                  <c:v>15367</c:v>
                </c:pt>
                <c:pt idx="15367">
                  <c:v>15368</c:v>
                </c:pt>
                <c:pt idx="15368">
                  <c:v>15369</c:v>
                </c:pt>
                <c:pt idx="15369">
                  <c:v>15370</c:v>
                </c:pt>
                <c:pt idx="15370">
                  <c:v>15371</c:v>
                </c:pt>
                <c:pt idx="15371">
                  <c:v>15372</c:v>
                </c:pt>
                <c:pt idx="15372">
                  <c:v>15373</c:v>
                </c:pt>
                <c:pt idx="15373">
                  <c:v>15374</c:v>
                </c:pt>
                <c:pt idx="15374">
                  <c:v>15375</c:v>
                </c:pt>
                <c:pt idx="15375">
                  <c:v>15376</c:v>
                </c:pt>
                <c:pt idx="15376">
                  <c:v>15377</c:v>
                </c:pt>
                <c:pt idx="15377">
                  <c:v>15378</c:v>
                </c:pt>
                <c:pt idx="15378">
                  <c:v>15379</c:v>
                </c:pt>
                <c:pt idx="15379">
                  <c:v>15380</c:v>
                </c:pt>
                <c:pt idx="15380">
                  <c:v>15381</c:v>
                </c:pt>
                <c:pt idx="15381">
                  <c:v>15382</c:v>
                </c:pt>
                <c:pt idx="15382">
                  <c:v>15383</c:v>
                </c:pt>
                <c:pt idx="15383">
                  <c:v>15384</c:v>
                </c:pt>
                <c:pt idx="15384">
                  <c:v>15385</c:v>
                </c:pt>
                <c:pt idx="15385">
                  <c:v>15386</c:v>
                </c:pt>
                <c:pt idx="15386">
                  <c:v>15387</c:v>
                </c:pt>
                <c:pt idx="15387">
                  <c:v>15388</c:v>
                </c:pt>
                <c:pt idx="15388">
                  <c:v>15389</c:v>
                </c:pt>
                <c:pt idx="15389">
                  <c:v>15390</c:v>
                </c:pt>
                <c:pt idx="15390">
                  <c:v>15391</c:v>
                </c:pt>
                <c:pt idx="15391">
                  <c:v>15392</c:v>
                </c:pt>
                <c:pt idx="15392">
                  <c:v>15393</c:v>
                </c:pt>
                <c:pt idx="15393">
                  <c:v>15394</c:v>
                </c:pt>
                <c:pt idx="15394">
                  <c:v>15395</c:v>
                </c:pt>
                <c:pt idx="15395">
                  <c:v>15396</c:v>
                </c:pt>
                <c:pt idx="15396">
                  <c:v>15397</c:v>
                </c:pt>
                <c:pt idx="15397">
                  <c:v>15398</c:v>
                </c:pt>
                <c:pt idx="15398">
                  <c:v>15399</c:v>
                </c:pt>
                <c:pt idx="15399">
                  <c:v>15400</c:v>
                </c:pt>
                <c:pt idx="15400">
                  <c:v>15401</c:v>
                </c:pt>
                <c:pt idx="15401">
                  <c:v>15402</c:v>
                </c:pt>
                <c:pt idx="15402">
                  <c:v>15403</c:v>
                </c:pt>
                <c:pt idx="15403">
                  <c:v>15404</c:v>
                </c:pt>
                <c:pt idx="15404">
                  <c:v>15405</c:v>
                </c:pt>
                <c:pt idx="15405">
                  <c:v>15406</c:v>
                </c:pt>
                <c:pt idx="15406">
                  <c:v>15407</c:v>
                </c:pt>
                <c:pt idx="15407">
                  <c:v>15408</c:v>
                </c:pt>
                <c:pt idx="15408">
                  <c:v>15409</c:v>
                </c:pt>
                <c:pt idx="15409">
                  <c:v>15410</c:v>
                </c:pt>
                <c:pt idx="15410">
                  <c:v>15411</c:v>
                </c:pt>
                <c:pt idx="15411">
                  <c:v>15412</c:v>
                </c:pt>
                <c:pt idx="15412">
                  <c:v>15413</c:v>
                </c:pt>
                <c:pt idx="15413">
                  <c:v>15414</c:v>
                </c:pt>
                <c:pt idx="15414">
                  <c:v>15415</c:v>
                </c:pt>
                <c:pt idx="15415">
                  <c:v>15416</c:v>
                </c:pt>
                <c:pt idx="15416">
                  <c:v>15417</c:v>
                </c:pt>
                <c:pt idx="15417">
                  <c:v>15418</c:v>
                </c:pt>
                <c:pt idx="15418">
                  <c:v>15419</c:v>
                </c:pt>
                <c:pt idx="15419">
                  <c:v>15420</c:v>
                </c:pt>
                <c:pt idx="15420">
                  <c:v>15421</c:v>
                </c:pt>
                <c:pt idx="15421">
                  <c:v>15422</c:v>
                </c:pt>
                <c:pt idx="15422">
                  <c:v>15423</c:v>
                </c:pt>
                <c:pt idx="15423">
                  <c:v>15424</c:v>
                </c:pt>
                <c:pt idx="15424">
                  <c:v>15425</c:v>
                </c:pt>
                <c:pt idx="15425">
                  <c:v>15426</c:v>
                </c:pt>
                <c:pt idx="15426">
                  <c:v>15427</c:v>
                </c:pt>
                <c:pt idx="15427">
                  <c:v>15428</c:v>
                </c:pt>
                <c:pt idx="15428">
                  <c:v>15429</c:v>
                </c:pt>
                <c:pt idx="15429">
                  <c:v>15430</c:v>
                </c:pt>
                <c:pt idx="15430">
                  <c:v>15431</c:v>
                </c:pt>
                <c:pt idx="15431">
                  <c:v>15432</c:v>
                </c:pt>
                <c:pt idx="15432">
                  <c:v>15433</c:v>
                </c:pt>
                <c:pt idx="15433">
                  <c:v>15434</c:v>
                </c:pt>
                <c:pt idx="15434">
                  <c:v>15435</c:v>
                </c:pt>
                <c:pt idx="15435">
                  <c:v>15436</c:v>
                </c:pt>
                <c:pt idx="15436">
                  <c:v>15437</c:v>
                </c:pt>
                <c:pt idx="15437">
                  <c:v>15438</c:v>
                </c:pt>
                <c:pt idx="15438">
                  <c:v>15439</c:v>
                </c:pt>
                <c:pt idx="15439">
                  <c:v>15440</c:v>
                </c:pt>
                <c:pt idx="15440">
                  <c:v>15441</c:v>
                </c:pt>
                <c:pt idx="15441">
                  <c:v>15442</c:v>
                </c:pt>
                <c:pt idx="15442">
                  <c:v>15443</c:v>
                </c:pt>
                <c:pt idx="15443">
                  <c:v>15444</c:v>
                </c:pt>
                <c:pt idx="15444">
                  <c:v>15445</c:v>
                </c:pt>
                <c:pt idx="15445">
                  <c:v>15446</c:v>
                </c:pt>
                <c:pt idx="15446">
                  <c:v>15447</c:v>
                </c:pt>
                <c:pt idx="15447">
                  <c:v>15448</c:v>
                </c:pt>
                <c:pt idx="15448">
                  <c:v>15449</c:v>
                </c:pt>
                <c:pt idx="15449">
                  <c:v>15450</c:v>
                </c:pt>
                <c:pt idx="15450">
                  <c:v>15451</c:v>
                </c:pt>
                <c:pt idx="15451">
                  <c:v>15452</c:v>
                </c:pt>
                <c:pt idx="15452">
                  <c:v>15453</c:v>
                </c:pt>
                <c:pt idx="15453">
                  <c:v>15454</c:v>
                </c:pt>
                <c:pt idx="15454">
                  <c:v>15455</c:v>
                </c:pt>
                <c:pt idx="15455">
                  <c:v>15456</c:v>
                </c:pt>
                <c:pt idx="15456">
                  <c:v>15457</c:v>
                </c:pt>
                <c:pt idx="15457">
                  <c:v>15458</c:v>
                </c:pt>
                <c:pt idx="15458">
                  <c:v>15459</c:v>
                </c:pt>
                <c:pt idx="15459">
                  <c:v>15460</c:v>
                </c:pt>
                <c:pt idx="15460">
                  <c:v>15461</c:v>
                </c:pt>
                <c:pt idx="15461">
                  <c:v>15462</c:v>
                </c:pt>
                <c:pt idx="15462">
                  <c:v>15463</c:v>
                </c:pt>
                <c:pt idx="15463">
                  <c:v>15464</c:v>
                </c:pt>
                <c:pt idx="15464">
                  <c:v>15465</c:v>
                </c:pt>
                <c:pt idx="15465">
                  <c:v>15466</c:v>
                </c:pt>
                <c:pt idx="15466">
                  <c:v>15467</c:v>
                </c:pt>
                <c:pt idx="15467">
                  <c:v>15468</c:v>
                </c:pt>
                <c:pt idx="15468">
                  <c:v>15469</c:v>
                </c:pt>
                <c:pt idx="15469">
                  <c:v>15470</c:v>
                </c:pt>
                <c:pt idx="15470">
                  <c:v>15471</c:v>
                </c:pt>
                <c:pt idx="15471">
                  <c:v>15472</c:v>
                </c:pt>
                <c:pt idx="15472">
                  <c:v>15473</c:v>
                </c:pt>
                <c:pt idx="15473">
                  <c:v>15474</c:v>
                </c:pt>
                <c:pt idx="15474">
                  <c:v>15475</c:v>
                </c:pt>
                <c:pt idx="15475">
                  <c:v>15476</c:v>
                </c:pt>
                <c:pt idx="15476">
                  <c:v>15477</c:v>
                </c:pt>
                <c:pt idx="15477">
                  <c:v>15478</c:v>
                </c:pt>
                <c:pt idx="15478">
                  <c:v>15479</c:v>
                </c:pt>
                <c:pt idx="15479">
                  <c:v>15480</c:v>
                </c:pt>
                <c:pt idx="15480">
                  <c:v>15481</c:v>
                </c:pt>
                <c:pt idx="15481">
                  <c:v>15482</c:v>
                </c:pt>
                <c:pt idx="15482">
                  <c:v>15483</c:v>
                </c:pt>
                <c:pt idx="15483">
                  <c:v>15484</c:v>
                </c:pt>
                <c:pt idx="15484">
                  <c:v>15485</c:v>
                </c:pt>
                <c:pt idx="15485">
                  <c:v>15486</c:v>
                </c:pt>
                <c:pt idx="15486">
                  <c:v>15487</c:v>
                </c:pt>
                <c:pt idx="15487">
                  <c:v>15488</c:v>
                </c:pt>
                <c:pt idx="15488">
                  <c:v>15489</c:v>
                </c:pt>
                <c:pt idx="15489">
                  <c:v>15490</c:v>
                </c:pt>
                <c:pt idx="15490">
                  <c:v>15491</c:v>
                </c:pt>
                <c:pt idx="15491">
                  <c:v>15492</c:v>
                </c:pt>
                <c:pt idx="15492">
                  <c:v>15493</c:v>
                </c:pt>
                <c:pt idx="15493">
                  <c:v>15494</c:v>
                </c:pt>
                <c:pt idx="15494">
                  <c:v>15495</c:v>
                </c:pt>
                <c:pt idx="15495">
                  <c:v>15496</c:v>
                </c:pt>
                <c:pt idx="15496">
                  <c:v>15497</c:v>
                </c:pt>
                <c:pt idx="15497">
                  <c:v>15498</c:v>
                </c:pt>
                <c:pt idx="15498">
                  <c:v>15499</c:v>
                </c:pt>
                <c:pt idx="15499">
                  <c:v>15500</c:v>
                </c:pt>
                <c:pt idx="15500">
                  <c:v>15501</c:v>
                </c:pt>
                <c:pt idx="15501">
                  <c:v>15502</c:v>
                </c:pt>
                <c:pt idx="15502">
                  <c:v>15503</c:v>
                </c:pt>
                <c:pt idx="15503">
                  <c:v>15504</c:v>
                </c:pt>
                <c:pt idx="15504">
                  <c:v>15505</c:v>
                </c:pt>
                <c:pt idx="15505">
                  <c:v>15506</c:v>
                </c:pt>
                <c:pt idx="15506">
                  <c:v>15507</c:v>
                </c:pt>
                <c:pt idx="15507">
                  <c:v>15508</c:v>
                </c:pt>
                <c:pt idx="15508">
                  <c:v>15509</c:v>
                </c:pt>
                <c:pt idx="15509">
                  <c:v>15510</c:v>
                </c:pt>
                <c:pt idx="15510">
                  <c:v>15511</c:v>
                </c:pt>
                <c:pt idx="15511">
                  <c:v>15512</c:v>
                </c:pt>
                <c:pt idx="15512">
                  <c:v>15513</c:v>
                </c:pt>
                <c:pt idx="15513">
                  <c:v>15514</c:v>
                </c:pt>
                <c:pt idx="15514">
                  <c:v>15515</c:v>
                </c:pt>
                <c:pt idx="15515">
                  <c:v>15516</c:v>
                </c:pt>
                <c:pt idx="15516">
                  <c:v>15517</c:v>
                </c:pt>
                <c:pt idx="15517">
                  <c:v>15518</c:v>
                </c:pt>
                <c:pt idx="15518">
                  <c:v>15519</c:v>
                </c:pt>
                <c:pt idx="15519">
                  <c:v>15520</c:v>
                </c:pt>
                <c:pt idx="15520">
                  <c:v>15521</c:v>
                </c:pt>
                <c:pt idx="15521">
                  <c:v>15522</c:v>
                </c:pt>
                <c:pt idx="15522">
                  <c:v>15523</c:v>
                </c:pt>
                <c:pt idx="15523">
                  <c:v>15524</c:v>
                </c:pt>
                <c:pt idx="15524">
                  <c:v>15525</c:v>
                </c:pt>
                <c:pt idx="15525">
                  <c:v>15526</c:v>
                </c:pt>
                <c:pt idx="15526">
                  <c:v>15527</c:v>
                </c:pt>
                <c:pt idx="15527">
                  <c:v>15528</c:v>
                </c:pt>
                <c:pt idx="15528">
                  <c:v>15529</c:v>
                </c:pt>
                <c:pt idx="15529">
                  <c:v>15530</c:v>
                </c:pt>
                <c:pt idx="15530">
                  <c:v>15531</c:v>
                </c:pt>
                <c:pt idx="15531">
                  <c:v>15532</c:v>
                </c:pt>
                <c:pt idx="15532">
                  <c:v>15533</c:v>
                </c:pt>
                <c:pt idx="15533">
                  <c:v>15534</c:v>
                </c:pt>
                <c:pt idx="15534">
                  <c:v>15535</c:v>
                </c:pt>
                <c:pt idx="15535">
                  <c:v>15536</c:v>
                </c:pt>
                <c:pt idx="15536">
                  <c:v>15537</c:v>
                </c:pt>
                <c:pt idx="15537">
                  <c:v>15538</c:v>
                </c:pt>
                <c:pt idx="15538">
                  <c:v>15539</c:v>
                </c:pt>
                <c:pt idx="15539">
                  <c:v>15540</c:v>
                </c:pt>
                <c:pt idx="15540">
                  <c:v>15541</c:v>
                </c:pt>
                <c:pt idx="15541">
                  <c:v>15542</c:v>
                </c:pt>
                <c:pt idx="15542">
                  <c:v>15543</c:v>
                </c:pt>
                <c:pt idx="15543">
                  <c:v>15544</c:v>
                </c:pt>
                <c:pt idx="15544">
                  <c:v>15545</c:v>
                </c:pt>
                <c:pt idx="15545">
                  <c:v>15546</c:v>
                </c:pt>
                <c:pt idx="15546">
                  <c:v>15547</c:v>
                </c:pt>
                <c:pt idx="15547">
                  <c:v>15548</c:v>
                </c:pt>
                <c:pt idx="15548">
                  <c:v>15549</c:v>
                </c:pt>
                <c:pt idx="15549">
                  <c:v>15550</c:v>
                </c:pt>
                <c:pt idx="15550">
                  <c:v>15551</c:v>
                </c:pt>
                <c:pt idx="15551">
                  <c:v>15552</c:v>
                </c:pt>
                <c:pt idx="15552">
                  <c:v>15553</c:v>
                </c:pt>
                <c:pt idx="15553">
                  <c:v>15554</c:v>
                </c:pt>
                <c:pt idx="15554">
                  <c:v>15555</c:v>
                </c:pt>
                <c:pt idx="15555">
                  <c:v>15556</c:v>
                </c:pt>
                <c:pt idx="15556">
                  <c:v>15557</c:v>
                </c:pt>
                <c:pt idx="15557">
                  <c:v>15558</c:v>
                </c:pt>
                <c:pt idx="15558">
                  <c:v>15559</c:v>
                </c:pt>
                <c:pt idx="15559">
                  <c:v>15560</c:v>
                </c:pt>
                <c:pt idx="15560">
                  <c:v>15561</c:v>
                </c:pt>
                <c:pt idx="15561">
                  <c:v>15562</c:v>
                </c:pt>
                <c:pt idx="15562">
                  <c:v>15563</c:v>
                </c:pt>
                <c:pt idx="15563">
                  <c:v>15564</c:v>
                </c:pt>
                <c:pt idx="15564">
                  <c:v>15565</c:v>
                </c:pt>
                <c:pt idx="15565">
                  <c:v>15566</c:v>
                </c:pt>
                <c:pt idx="15566">
                  <c:v>15567</c:v>
                </c:pt>
                <c:pt idx="15567">
                  <c:v>15568</c:v>
                </c:pt>
                <c:pt idx="15568">
                  <c:v>15569</c:v>
                </c:pt>
                <c:pt idx="15569">
                  <c:v>15570</c:v>
                </c:pt>
                <c:pt idx="15570">
                  <c:v>15571</c:v>
                </c:pt>
                <c:pt idx="15571">
                  <c:v>15572</c:v>
                </c:pt>
                <c:pt idx="15572">
                  <c:v>15573</c:v>
                </c:pt>
                <c:pt idx="15573">
                  <c:v>15574</c:v>
                </c:pt>
                <c:pt idx="15574">
                  <c:v>15575</c:v>
                </c:pt>
                <c:pt idx="15575">
                  <c:v>15576</c:v>
                </c:pt>
                <c:pt idx="15576">
                  <c:v>15577</c:v>
                </c:pt>
                <c:pt idx="15577">
                  <c:v>15578</c:v>
                </c:pt>
                <c:pt idx="15578">
                  <c:v>15579</c:v>
                </c:pt>
                <c:pt idx="15579">
                  <c:v>15580</c:v>
                </c:pt>
                <c:pt idx="15580">
                  <c:v>15581</c:v>
                </c:pt>
                <c:pt idx="15581">
                  <c:v>15582</c:v>
                </c:pt>
                <c:pt idx="15582">
                  <c:v>15583</c:v>
                </c:pt>
                <c:pt idx="15583">
                  <c:v>15584</c:v>
                </c:pt>
                <c:pt idx="15584">
                  <c:v>15585</c:v>
                </c:pt>
                <c:pt idx="15585">
                  <c:v>15586</c:v>
                </c:pt>
                <c:pt idx="15586">
                  <c:v>15587</c:v>
                </c:pt>
                <c:pt idx="15587">
                  <c:v>15588</c:v>
                </c:pt>
                <c:pt idx="15588">
                  <c:v>15589</c:v>
                </c:pt>
                <c:pt idx="15589">
                  <c:v>15590</c:v>
                </c:pt>
                <c:pt idx="15590">
                  <c:v>15591</c:v>
                </c:pt>
                <c:pt idx="15591">
                  <c:v>15592</c:v>
                </c:pt>
                <c:pt idx="15592">
                  <c:v>15593</c:v>
                </c:pt>
                <c:pt idx="15593">
                  <c:v>15594</c:v>
                </c:pt>
                <c:pt idx="15594">
                  <c:v>15595</c:v>
                </c:pt>
                <c:pt idx="15595">
                  <c:v>15596</c:v>
                </c:pt>
                <c:pt idx="15596">
                  <c:v>15597</c:v>
                </c:pt>
                <c:pt idx="15597">
                  <c:v>15598</c:v>
                </c:pt>
                <c:pt idx="15598">
                  <c:v>15599</c:v>
                </c:pt>
                <c:pt idx="15599">
                  <c:v>15600</c:v>
                </c:pt>
                <c:pt idx="15600">
                  <c:v>15601</c:v>
                </c:pt>
                <c:pt idx="15601">
                  <c:v>15602</c:v>
                </c:pt>
                <c:pt idx="15602">
                  <c:v>15603</c:v>
                </c:pt>
                <c:pt idx="15603">
                  <c:v>15604</c:v>
                </c:pt>
                <c:pt idx="15604">
                  <c:v>15605</c:v>
                </c:pt>
                <c:pt idx="15605">
                  <c:v>15606</c:v>
                </c:pt>
                <c:pt idx="15606">
                  <c:v>15607</c:v>
                </c:pt>
                <c:pt idx="15607">
                  <c:v>15608</c:v>
                </c:pt>
                <c:pt idx="15608">
                  <c:v>15609</c:v>
                </c:pt>
                <c:pt idx="15609">
                  <c:v>15610</c:v>
                </c:pt>
                <c:pt idx="15610">
                  <c:v>15611</c:v>
                </c:pt>
                <c:pt idx="15611">
                  <c:v>15612</c:v>
                </c:pt>
                <c:pt idx="15612">
                  <c:v>15613</c:v>
                </c:pt>
                <c:pt idx="15613">
                  <c:v>15614</c:v>
                </c:pt>
                <c:pt idx="15614">
                  <c:v>15615</c:v>
                </c:pt>
                <c:pt idx="15615">
                  <c:v>15616</c:v>
                </c:pt>
                <c:pt idx="15616">
                  <c:v>15617</c:v>
                </c:pt>
                <c:pt idx="15617">
                  <c:v>15618</c:v>
                </c:pt>
                <c:pt idx="15618">
                  <c:v>15619</c:v>
                </c:pt>
                <c:pt idx="15619">
                  <c:v>15620</c:v>
                </c:pt>
                <c:pt idx="15620">
                  <c:v>15621</c:v>
                </c:pt>
                <c:pt idx="15621">
                  <c:v>15622</c:v>
                </c:pt>
                <c:pt idx="15622">
                  <c:v>15623</c:v>
                </c:pt>
                <c:pt idx="15623">
                  <c:v>15624</c:v>
                </c:pt>
                <c:pt idx="15624">
                  <c:v>15625</c:v>
                </c:pt>
                <c:pt idx="15625">
                  <c:v>15626</c:v>
                </c:pt>
                <c:pt idx="15626">
                  <c:v>15627</c:v>
                </c:pt>
                <c:pt idx="15627">
                  <c:v>15628</c:v>
                </c:pt>
                <c:pt idx="15628">
                  <c:v>15629</c:v>
                </c:pt>
                <c:pt idx="15629">
                  <c:v>15630</c:v>
                </c:pt>
                <c:pt idx="15630">
                  <c:v>15631</c:v>
                </c:pt>
                <c:pt idx="15631">
                  <c:v>15632</c:v>
                </c:pt>
                <c:pt idx="15632">
                  <c:v>15633</c:v>
                </c:pt>
                <c:pt idx="15633">
                  <c:v>15634</c:v>
                </c:pt>
                <c:pt idx="15634">
                  <c:v>15635</c:v>
                </c:pt>
                <c:pt idx="15635">
                  <c:v>15636</c:v>
                </c:pt>
                <c:pt idx="15636">
                  <c:v>15637</c:v>
                </c:pt>
                <c:pt idx="15637">
                  <c:v>15638</c:v>
                </c:pt>
                <c:pt idx="15638">
                  <c:v>15639</c:v>
                </c:pt>
                <c:pt idx="15639">
                  <c:v>15640</c:v>
                </c:pt>
                <c:pt idx="15640">
                  <c:v>15641</c:v>
                </c:pt>
                <c:pt idx="15641">
                  <c:v>15642</c:v>
                </c:pt>
                <c:pt idx="15642">
                  <c:v>15643</c:v>
                </c:pt>
                <c:pt idx="15643">
                  <c:v>15644</c:v>
                </c:pt>
                <c:pt idx="15644">
                  <c:v>15645</c:v>
                </c:pt>
                <c:pt idx="15645">
                  <c:v>15646</c:v>
                </c:pt>
                <c:pt idx="15646">
                  <c:v>15647</c:v>
                </c:pt>
                <c:pt idx="15647">
                  <c:v>15648</c:v>
                </c:pt>
                <c:pt idx="15648">
                  <c:v>15649</c:v>
                </c:pt>
                <c:pt idx="15649">
                  <c:v>15650</c:v>
                </c:pt>
                <c:pt idx="15650">
                  <c:v>15651</c:v>
                </c:pt>
                <c:pt idx="15651">
                  <c:v>15652</c:v>
                </c:pt>
                <c:pt idx="15652">
                  <c:v>15653</c:v>
                </c:pt>
                <c:pt idx="15653">
                  <c:v>15654</c:v>
                </c:pt>
                <c:pt idx="15654">
                  <c:v>15655</c:v>
                </c:pt>
                <c:pt idx="15655">
                  <c:v>15656</c:v>
                </c:pt>
                <c:pt idx="15656">
                  <c:v>15657</c:v>
                </c:pt>
                <c:pt idx="15657">
                  <c:v>15658</c:v>
                </c:pt>
                <c:pt idx="15658">
                  <c:v>15659</c:v>
                </c:pt>
                <c:pt idx="15659">
                  <c:v>15660</c:v>
                </c:pt>
                <c:pt idx="15660">
                  <c:v>15661</c:v>
                </c:pt>
                <c:pt idx="15661">
                  <c:v>15662</c:v>
                </c:pt>
                <c:pt idx="15662">
                  <c:v>15663</c:v>
                </c:pt>
                <c:pt idx="15663">
                  <c:v>15664</c:v>
                </c:pt>
                <c:pt idx="15664">
                  <c:v>15665</c:v>
                </c:pt>
                <c:pt idx="15665">
                  <c:v>15666</c:v>
                </c:pt>
                <c:pt idx="15666">
                  <c:v>15667</c:v>
                </c:pt>
                <c:pt idx="15667">
                  <c:v>15668</c:v>
                </c:pt>
                <c:pt idx="15668">
                  <c:v>15669</c:v>
                </c:pt>
                <c:pt idx="15669">
                  <c:v>15670</c:v>
                </c:pt>
                <c:pt idx="15670">
                  <c:v>15671</c:v>
                </c:pt>
                <c:pt idx="15671">
                  <c:v>15672</c:v>
                </c:pt>
                <c:pt idx="15672">
                  <c:v>15673</c:v>
                </c:pt>
                <c:pt idx="15673">
                  <c:v>15674</c:v>
                </c:pt>
                <c:pt idx="15674">
                  <c:v>15675</c:v>
                </c:pt>
                <c:pt idx="15675">
                  <c:v>15676</c:v>
                </c:pt>
                <c:pt idx="15676">
                  <c:v>15677</c:v>
                </c:pt>
                <c:pt idx="15677">
                  <c:v>15678</c:v>
                </c:pt>
                <c:pt idx="15678">
                  <c:v>15679</c:v>
                </c:pt>
                <c:pt idx="15679">
                  <c:v>15680</c:v>
                </c:pt>
                <c:pt idx="15680">
                  <c:v>15681</c:v>
                </c:pt>
                <c:pt idx="15681">
                  <c:v>15682</c:v>
                </c:pt>
                <c:pt idx="15682">
                  <c:v>15683</c:v>
                </c:pt>
                <c:pt idx="15683">
                  <c:v>15684</c:v>
                </c:pt>
                <c:pt idx="15684">
                  <c:v>15685</c:v>
                </c:pt>
                <c:pt idx="15685">
                  <c:v>15686</c:v>
                </c:pt>
                <c:pt idx="15686">
                  <c:v>15687</c:v>
                </c:pt>
                <c:pt idx="15687">
                  <c:v>15688</c:v>
                </c:pt>
                <c:pt idx="15688">
                  <c:v>15689</c:v>
                </c:pt>
                <c:pt idx="15689">
                  <c:v>15690</c:v>
                </c:pt>
                <c:pt idx="15690">
                  <c:v>15691</c:v>
                </c:pt>
                <c:pt idx="15691">
                  <c:v>15692</c:v>
                </c:pt>
                <c:pt idx="15692">
                  <c:v>15693</c:v>
                </c:pt>
                <c:pt idx="15693">
                  <c:v>15694</c:v>
                </c:pt>
                <c:pt idx="15694">
                  <c:v>15695</c:v>
                </c:pt>
                <c:pt idx="15695">
                  <c:v>15696</c:v>
                </c:pt>
                <c:pt idx="15696">
                  <c:v>15697</c:v>
                </c:pt>
                <c:pt idx="15697">
                  <c:v>15698</c:v>
                </c:pt>
                <c:pt idx="15698">
                  <c:v>15699</c:v>
                </c:pt>
                <c:pt idx="15699">
                  <c:v>15700</c:v>
                </c:pt>
                <c:pt idx="15700">
                  <c:v>15701</c:v>
                </c:pt>
                <c:pt idx="15701">
                  <c:v>15702</c:v>
                </c:pt>
                <c:pt idx="15702">
                  <c:v>15703</c:v>
                </c:pt>
                <c:pt idx="15703">
                  <c:v>15704</c:v>
                </c:pt>
                <c:pt idx="15704">
                  <c:v>15705</c:v>
                </c:pt>
                <c:pt idx="15705">
                  <c:v>15706</c:v>
                </c:pt>
                <c:pt idx="15706">
                  <c:v>15707</c:v>
                </c:pt>
                <c:pt idx="15707">
                  <c:v>15708</c:v>
                </c:pt>
                <c:pt idx="15708">
                  <c:v>15709</c:v>
                </c:pt>
                <c:pt idx="15709">
                  <c:v>15710</c:v>
                </c:pt>
                <c:pt idx="15710">
                  <c:v>15711</c:v>
                </c:pt>
                <c:pt idx="15711">
                  <c:v>15712</c:v>
                </c:pt>
                <c:pt idx="15712">
                  <c:v>15713</c:v>
                </c:pt>
                <c:pt idx="15713">
                  <c:v>15714</c:v>
                </c:pt>
                <c:pt idx="15714">
                  <c:v>15715</c:v>
                </c:pt>
                <c:pt idx="15715">
                  <c:v>15716</c:v>
                </c:pt>
                <c:pt idx="15716">
                  <c:v>15717</c:v>
                </c:pt>
                <c:pt idx="15717">
                  <c:v>15718</c:v>
                </c:pt>
                <c:pt idx="15718">
                  <c:v>15719</c:v>
                </c:pt>
                <c:pt idx="15719">
                  <c:v>15720</c:v>
                </c:pt>
                <c:pt idx="15720">
                  <c:v>15721</c:v>
                </c:pt>
                <c:pt idx="15721">
                  <c:v>15722</c:v>
                </c:pt>
                <c:pt idx="15722">
                  <c:v>15723</c:v>
                </c:pt>
                <c:pt idx="15723">
                  <c:v>15724</c:v>
                </c:pt>
                <c:pt idx="15724">
                  <c:v>15725</c:v>
                </c:pt>
                <c:pt idx="15725">
                  <c:v>15726</c:v>
                </c:pt>
                <c:pt idx="15726">
                  <c:v>15727</c:v>
                </c:pt>
                <c:pt idx="15727">
                  <c:v>15728</c:v>
                </c:pt>
                <c:pt idx="15728">
                  <c:v>15729</c:v>
                </c:pt>
                <c:pt idx="15729">
                  <c:v>15730</c:v>
                </c:pt>
                <c:pt idx="15730">
                  <c:v>15731</c:v>
                </c:pt>
                <c:pt idx="15731">
                  <c:v>15732</c:v>
                </c:pt>
                <c:pt idx="15732">
                  <c:v>15733</c:v>
                </c:pt>
                <c:pt idx="15733">
                  <c:v>15734</c:v>
                </c:pt>
                <c:pt idx="15734">
                  <c:v>15735</c:v>
                </c:pt>
                <c:pt idx="15735">
                  <c:v>15736</c:v>
                </c:pt>
                <c:pt idx="15736">
                  <c:v>15737</c:v>
                </c:pt>
                <c:pt idx="15737">
                  <c:v>15738</c:v>
                </c:pt>
                <c:pt idx="15738">
                  <c:v>15739</c:v>
                </c:pt>
                <c:pt idx="15739">
                  <c:v>15740</c:v>
                </c:pt>
                <c:pt idx="15740">
                  <c:v>15741</c:v>
                </c:pt>
                <c:pt idx="15741">
                  <c:v>15742</c:v>
                </c:pt>
                <c:pt idx="15742">
                  <c:v>15743</c:v>
                </c:pt>
                <c:pt idx="15743">
                  <c:v>15744</c:v>
                </c:pt>
                <c:pt idx="15744">
                  <c:v>15745</c:v>
                </c:pt>
                <c:pt idx="15745">
                  <c:v>15746</c:v>
                </c:pt>
                <c:pt idx="15746">
                  <c:v>15747</c:v>
                </c:pt>
                <c:pt idx="15747">
                  <c:v>15748</c:v>
                </c:pt>
                <c:pt idx="15748">
                  <c:v>15749</c:v>
                </c:pt>
                <c:pt idx="15749">
                  <c:v>15750</c:v>
                </c:pt>
                <c:pt idx="15750">
                  <c:v>15751</c:v>
                </c:pt>
                <c:pt idx="15751">
                  <c:v>15752</c:v>
                </c:pt>
                <c:pt idx="15752">
                  <c:v>15753</c:v>
                </c:pt>
                <c:pt idx="15753">
                  <c:v>15754</c:v>
                </c:pt>
                <c:pt idx="15754">
                  <c:v>15755</c:v>
                </c:pt>
                <c:pt idx="15755">
                  <c:v>15756</c:v>
                </c:pt>
                <c:pt idx="15756">
                  <c:v>15757</c:v>
                </c:pt>
                <c:pt idx="15757">
                  <c:v>15758</c:v>
                </c:pt>
                <c:pt idx="15758">
                  <c:v>15759</c:v>
                </c:pt>
                <c:pt idx="15759">
                  <c:v>15760</c:v>
                </c:pt>
                <c:pt idx="15760">
                  <c:v>15761</c:v>
                </c:pt>
                <c:pt idx="15761">
                  <c:v>15762</c:v>
                </c:pt>
                <c:pt idx="15762">
                  <c:v>15763</c:v>
                </c:pt>
                <c:pt idx="15763">
                  <c:v>15764</c:v>
                </c:pt>
                <c:pt idx="15764">
                  <c:v>15765</c:v>
                </c:pt>
                <c:pt idx="15765">
                  <c:v>15766</c:v>
                </c:pt>
                <c:pt idx="15766">
                  <c:v>15767</c:v>
                </c:pt>
                <c:pt idx="15767">
                  <c:v>15768</c:v>
                </c:pt>
                <c:pt idx="15768">
                  <c:v>15769</c:v>
                </c:pt>
                <c:pt idx="15769">
                  <c:v>15770</c:v>
                </c:pt>
                <c:pt idx="15770">
                  <c:v>15771</c:v>
                </c:pt>
                <c:pt idx="15771">
                  <c:v>15772</c:v>
                </c:pt>
                <c:pt idx="15772">
                  <c:v>15773</c:v>
                </c:pt>
                <c:pt idx="15773">
                  <c:v>15774</c:v>
                </c:pt>
                <c:pt idx="15774">
                  <c:v>15775</c:v>
                </c:pt>
                <c:pt idx="15775">
                  <c:v>15776</c:v>
                </c:pt>
                <c:pt idx="15776">
                  <c:v>15777</c:v>
                </c:pt>
                <c:pt idx="15777">
                  <c:v>15778</c:v>
                </c:pt>
                <c:pt idx="15778">
                  <c:v>15779</c:v>
                </c:pt>
                <c:pt idx="15779">
                  <c:v>15780</c:v>
                </c:pt>
                <c:pt idx="15780">
                  <c:v>15781</c:v>
                </c:pt>
                <c:pt idx="15781">
                  <c:v>15782</c:v>
                </c:pt>
                <c:pt idx="15782">
                  <c:v>15783</c:v>
                </c:pt>
                <c:pt idx="15783">
                  <c:v>15784</c:v>
                </c:pt>
                <c:pt idx="15784">
                  <c:v>15785</c:v>
                </c:pt>
                <c:pt idx="15785">
                  <c:v>15786</c:v>
                </c:pt>
                <c:pt idx="15786">
                  <c:v>15787</c:v>
                </c:pt>
                <c:pt idx="15787">
                  <c:v>15788</c:v>
                </c:pt>
                <c:pt idx="15788">
                  <c:v>15789</c:v>
                </c:pt>
                <c:pt idx="15789">
                  <c:v>15790</c:v>
                </c:pt>
                <c:pt idx="15790">
                  <c:v>15791</c:v>
                </c:pt>
                <c:pt idx="15791">
                  <c:v>15792</c:v>
                </c:pt>
                <c:pt idx="15792">
                  <c:v>15793</c:v>
                </c:pt>
                <c:pt idx="15793">
                  <c:v>15794</c:v>
                </c:pt>
                <c:pt idx="15794">
                  <c:v>15795</c:v>
                </c:pt>
                <c:pt idx="15795">
                  <c:v>15796</c:v>
                </c:pt>
                <c:pt idx="15796">
                  <c:v>15797</c:v>
                </c:pt>
                <c:pt idx="15797">
                  <c:v>15798</c:v>
                </c:pt>
                <c:pt idx="15798">
                  <c:v>15799</c:v>
                </c:pt>
                <c:pt idx="15799">
                  <c:v>15800</c:v>
                </c:pt>
                <c:pt idx="15800">
                  <c:v>15801</c:v>
                </c:pt>
                <c:pt idx="15801">
                  <c:v>15802</c:v>
                </c:pt>
                <c:pt idx="15802">
                  <c:v>15803</c:v>
                </c:pt>
                <c:pt idx="15803">
                  <c:v>15804</c:v>
                </c:pt>
                <c:pt idx="15804">
                  <c:v>15805</c:v>
                </c:pt>
                <c:pt idx="15805">
                  <c:v>15806</c:v>
                </c:pt>
                <c:pt idx="15806">
                  <c:v>15807</c:v>
                </c:pt>
                <c:pt idx="15807">
                  <c:v>15808</c:v>
                </c:pt>
                <c:pt idx="15808">
                  <c:v>15809</c:v>
                </c:pt>
                <c:pt idx="15809">
                  <c:v>15810</c:v>
                </c:pt>
                <c:pt idx="15810">
                  <c:v>15811</c:v>
                </c:pt>
                <c:pt idx="15811">
                  <c:v>15812</c:v>
                </c:pt>
                <c:pt idx="15812">
                  <c:v>15813</c:v>
                </c:pt>
                <c:pt idx="15813">
                  <c:v>15814</c:v>
                </c:pt>
                <c:pt idx="15814">
                  <c:v>15815</c:v>
                </c:pt>
                <c:pt idx="15815">
                  <c:v>15816</c:v>
                </c:pt>
                <c:pt idx="15816">
                  <c:v>15817</c:v>
                </c:pt>
                <c:pt idx="15817">
                  <c:v>15818</c:v>
                </c:pt>
                <c:pt idx="15818">
                  <c:v>15819</c:v>
                </c:pt>
                <c:pt idx="15819">
                  <c:v>15820</c:v>
                </c:pt>
                <c:pt idx="15820">
                  <c:v>15821</c:v>
                </c:pt>
                <c:pt idx="15821">
                  <c:v>15822</c:v>
                </c:pt>
                <c:pt idx="15822">
                  <c:v>15823</c:v>
                </c:pt>
                <c:pt idx="15823">
                  <c:v>15824</c:v>
                </c:pt>
                <c:pt idx="15824">
                  <c:v>15825</c:v>
                </c:pt>
                <c:pt idx="15825">
                  <c:v>15826</c:v>
                </c:pt>
                <c:pt idx="15826">
                  <c:v>15827</c:v>
                </c:pt>
                <c:pt idx="15827">
                  <c:v>15828</c:v>
                </c:pt>
                <c:pt idx="15828">
                  <c:v>15829</c:v>
                </c:pt>
                <c:pt idx="15829">
                  <c:v>15830</c:v>
                </c:pt>
                <c:pt idx="15830">
                  <c:v>15831</c:v>
                </c:pt>
                <c:pt idx="15831">
                  <c:v>15832</c:v>
                </c:pt>
                <c:pt idx="15832">
                  <c:v>15833</c:v>
                </c:pt>
                <c:pt idx="15833">
                  <c:v>15834</c:v>
                </c:pt>
                <c:pt idx="15834">
                  <c:v>15835</c:v>
                </c:pt>
                <c:pt idx="15835">
                  <c:v>15836</c:v>
                </c:pt>
                <c:pt idx="15836">
                  <c:v>15837</c:v>
                </c:pt>
                <c:pt idx="15837">
                  <c:v>15838</c:v>
                </c:pt>
                <c:pt idx="15838">
                  <c:v>15839</c:v>
                </c:pt>
                <c:pt idx="15839">
                  <c:v>15840</c:v>
                </c:pt>
                <c:pt idx="15840">
                  <c:v>15841</c:v>
                </c:pt>
                <c:pt idx="15841">
                  <c:v>15842</c:v>
                </c:pt>
                <c:pt idx="15842">
                  <c:v>15843</c:v>
                </c:pt>
                <c:pt idx="15843">
                  <c:v>15844</c:v>
                </c:pt>
                <c:pt idx="15844">
                  <c:v>15845</c:v>
                </c:pt>
                <c:pt idx="15845">
                  <c:v>15846</c:v>
                </c:pt>
                <c:pt idx="15846">
                  <c:v>15847</c:v>
                </c:pt>
                <c:pt idx="15847">
                  <c:v>15848</c:v>
                </c:pt>
                <c:pt idx="15848">
                  <c:v>15849</c:v>
                </c:pt>
                <c:pt idx="15849">
                  <c:v>15850</c:v>
                </c:pt>
                <c:pt idx="15850">
                  <c:v>15851</c:v>
                </c:pt>
                <c:pt idx="15851">
                  <c:v>15852</c:v>
                </c:pt>
                <c:pt idx="15852">
                  <c:v>15853</c:v>
                </c:pt>
                <c:pt idx="15853">
                  <c:v>15854</c:v>
                </c:pt>
                <c:pt idx="15854">
                  <c:v>15855</c:v>
                </c:pt>
                <c:pt idx="15855">
                  <c:v>15856</c:v>
                </c:pt>
                <c:pt idx="15856">
                  <c:v>15857</c:v>
                </c:pt>
                <c:pt idx="15857">
                  <c:v>15858</c:v>
                </c:pt>
                <c:pt idx="15858">
                  <c:v>15859</c:v>
                </c:pt>
                <c:pt idx="15859">
                  <c:v>15860</c:v>
                </c:pt>
                <c:pt idx="15860">
                  <c:v>15861</c:v>
                </c:pt>
                <c:pt idx="15861">
                  <c:v>15862</c:v>
                </c:pt>
                <c:pt idx="15862">
                  <c:v>15863</c:v>
                </c:pt>
                <c:pt idx="15863">
                  <c:v>15864</c:v>
                </c:pt>
                <c:pt idx="15864">
                  <c:v>15865</c:v>
                </c:pt>
                <c:pt idx="15865">
                  <c:v>15866</c:v>
                </c:pt>
                <c:pt idx="15866">
                  <c:v>15867</c:v>
                </c:pt>
                <c:pt idx="15867">
                  <c:v>15868</c:v>
                </c:pt>
                <c:pt idx="15868">
                  <c:v>15869</c:v>
                </c:pt>
                <c:pt idx="15869">
                  <c:v>15870</c:v>
                </c:pt>
                <c:pt idx="15870">
                  <c:v>15871</c:v>
                </c:pt>
                <c:pt idx="15871">
                  <c:v>15872</c:v>
                </c:pt>
                <c:pt idx="15872">
                  <c:v>15873</c:v>
                </c:pt>
                <c:pt idx="15873">
                  <c:v>15874</c:v>
                </c:pt>
                <c:pt idx="15874">
                  <c:v>15875</c:v>
                </c:pt>
                <c:pt idx="15875">
                  <c:v>15876</c:v>
                </c:pt>
                <c:pt idx="15876">
                  <c:v>15877</c:v>
                </c:pt>
                <c:pt idx="15877">
                  <c:v>15878</c:v>
                </c:pt>
                <c:pt idx="15878">
                  <c:v>15879</c:v>
                </c:pt>
                <c:pt idx="15879">
                  <c:v>15880</c:v>
                </c:pt>
                <c:pt idx="15880">
                  <c:v>15881</c:v>
                </c:pt>
                <c:pt idx="15881">
                  <c:v>15882</c:v>
                </c:pt>
                <c:pt idx="15882">
                  <c:v>15883</c:v>
                </c:pt>
                <c:pt idx="15883">
                  <c:v>15884</c:v>
                </c:pt>
                <c:pt idx="15884">
                  <c:v>15885</c:v>
                </c:pt>
                <c:pt idx="15885">
                  <c:v>15886</c:v>
                </c:pt>
                <c:pt idx="15886">
                  <c:v>15887</c:v>
                </c:pt>
                <c:pt idx="15887">
                  <c:v>15888</c:v>
                </c:pt>
                <c:pt idx="15888">
                  <c:v>15889</c:v>
                </c:pt>
                <c:pt idx="15889">
                  <c:v>15890</c:v>
                </c:pt>
                <c:pt idx="15890">
                  <c:v>15891</c:v>
                </c:pt>
                <c:pt idx="15891">
                  <c:v>15892</c:v>
                </c:pt>
                <c:pt idx="15892">
                  <c:v>15893</c:v>
                </c:pt>
                <c:pt idx="15893">
                  <c:v>15894</c:v>
                </c:pt>
                <c:pt idx="15894">
                  <c:v>15895</c:v>
                </c:pt>
                <c:pt idx="15895">
                  <c:v>15896</c:v>
                </c:pt>
                <c:pt idx="15896">
                  <c:v>15897</c:v>
                </c:pt>
                <c:pt idx="15897">
                  <c:v>15898</c:v>
                </c:pt>
                <c:pt idx="15898">
                  <c:v>15899</c:v>
                </c:pt>
                <c:pt idx="15899">
                  <c:v>15900</c:v>
                </c:pt>
                <c:pt idx="15900">
                  <c:v>15901</c:v>
                </c:pt>
                <c:pt idx="15901">
                  <c:v>15902</c:v>
                </c:pt>
                <c:pt idx="15902">
                  <c:v>15903</c:v>
                </c:pt>
                <c:pt idx="15903">
                  <c:v>15904</c:v>
                </c:pt>
                <c:pt idx="15904">
                  <c:v>15905</c:v>
                </c:pt>
                <c:pt idx="15905">
                  <c:v>15906</c:v>
                </c:pt>
                <c:pt idx="15906">
                  <c:v>15907</c:v>
                </c:pt>
                <c:pt idx="15907">
                  <c:v>15908</c:v>
                </c:pt>
                <c:pt idx="15908">
                  <c:v>15909</c:v>
                </c:pt>
                <c:pt idx="15909">
                  <c:v>15910</c:v>
                </c:pt>
                <c:pt idx="15910">
                  <c:v>15911</c:v>
                </c:pt>
                <c:pt idx="15911">
                  <c:v>15912</c:v>
                </c:pt>
                <c:pt idx="15912">
                  <c:v>15913</c:v>
                </c:pt>
                <c:pt idx="15913">
                  <c:v>15914</c:v>
                </c:pt>
                <c:pt idx="15914">
                  <c:v>15915</c:v>
                </c:pt>
                <c:pt idx="15915">
                  <c:v>15916</c:v>
                </c:pt>
                <c:pt idx="15916">
                  <c:v>15917</c:v>
                </c:pt>
                <c:pt idx="15917">
                  <c:v>15918</c:v>
                </c:pt>
                <c:pt idx="15918">
                  <c:v>15919</c:v>
                </c:pt>
                <c:pt idx="15919">
                  <c:v>15920</c:v>
                </c:pt>
                <c:pt idx="15920">
                  <c:v>15921</c:v>
                </c:pt>
                <c:pt idx="15921">
                  <c:v>15922</c:v>
                </c:pt>
                <c:pt idx="15922">
                  <c:v>15923</c:v>
                </c:pt>
                <c:pt idx="15923">
                  <c:v>15924</c:v>
                </c:pt>
                <c:pt idx="15924">
                  <c:v>15925</c:v>
                </c:pt>
                <c:pt idx="15925">
                  <c:v>15926</c:v>
                </c:pt>
                <c:pt idx="15926">
                  <c:v>15927</c:v>
                </c:pt>
                <c:pt idx="15927">
                  <c:v>15928</c:v>
                </c:pt>
                <c:pt idx="15928">
                  <c:v>15929</c:v>
                </c:pt>
                <c:pt idx="15929">
                  <c:v>15930</c:v>
                </c:pt>
                <c:pt idx="15930">
                  <c:v>15931</c:v>
                </c:pt>
                <c:pt idx="15931">
                  <c:v>15932</c:v>
                </c:pt>
                <c:pt idx="15932">
                  <c:v>15933</c:v>
                </c:pt>
                <c:pt idx="15933">
                  <c:v>15934</c:v>
                </c:pt>
                <c:pt idx="15934">
                  <c:v>15935</c:v>
                </c:pt>
                <c:pt idx="15935">
                  <c:v>15936</c:v>
                </c:pt>
                <c:pt idx="15936">
                  <c:v>15937</c:v>
                </c:pt>
                <c:pt idx="15937">
                  <c:v>15938</c:v>
                </c:pt>
                <c:pt idx="15938">
                  <c:v>15939</c:v>
                </c:pt>
                <c:pt idx="15939">
                  <c:v>15940</c:v>
                </c:pt>
                <c:pt idx="15940">
                  <c:v>15941</c:v>
                </c:pt>
                <c:pt idx="15941">
                  <c:v>15942</c:v>
                </c:pt>
                <c:pt idx="15942">
                  <c:v>15943</c:v>
                </c:pt>
                <c:pt idx="15943">
                  <c:v>15944</c:v>
                </c:pt>
                <c:pt idx="15944">
                  <c:v>15945</c:v>
                </c:pt>
                <c:pt idx="15945">
                  <c:v>15946</c:v>
                </c:pt>
                <c:pt idx="15946">
                  <c:v>15947</c:v>
                </c:pt>
                <c:pt idx="15947">
                  <c:v>15948</c:v>
                </c:pt>
                <c:pt idx="15948">
                  <c:v>15949</c:v>
                </c:pt>
                <c:pt idx="15949">
                  <c:v>15950</c:v>
                </c:pt>
                <c:pt idx="15950">
                  <c:v>15951</c:v>
                </c:pt>
                <c:pt idx="15951">
                  <c:v>15952</c:v>
                </c:pt>
                <c:pt idx="15952">
                  <c:v>15953</c:v>
                </c:pt>
                <c:pt idx="15953">
                  <c:v>15954</c:v>
                </c:pt>
                <c:pt idx="15954">
                  <c:v>15955</c:v>
                </c:pt>
                <c:pt idx="15955">
                  <c:v>15956</c:v>
                </c:pt>
                <c:pt idx="15956">
                  <c:v>15957</c:v>
                </c:pt>
                <c:pt idx="15957">
                  <c:v>15958</c:v>
                </c:pt>
                <c:pt idx="15958">
                  <c:v>15959</c:v>
                </c:pt>
                <c:pt idx="15959">
                  <c:v>15960</c:v>
                </c:pt>
                <c:pt idx="15960">
                  <c:v>15961</c:v>
                </c:pt>
                <c:pt idx="15961">
                  <c:v>15962</c:v>
                </c:pt>
                <c:pt idx="15962">
                  <c:v>15963</c:v>
                </c:pt>
                <c:pt idx="15963">
                  <c:v>15964</c:v>
                </c:pt>
                <c:pt idx="15964">
                  <c:v>15965</c:v>
                </c:pt>
                <c:pt idx="15965">
                  <c:v>15966</c:v>
                </c:pt>
                <c:pt idx="15966">
                  <c:v>15967</c:v>
                </c:pt>
                <c:pt idx="15967">
                  <c:v>15968</c:v>
                </c:pt>
                <c:pt idx="15968">
                  <c:v>15969</c:v>
                </c:pt>
                <c:pt idx="15969">
                  <c:v>15970</c:v>
                </c:pt>
                <c:pt idx="15970">
                  <c:v>15971</c:v>
                </c:pt>
                <c:pt idx="15971">
                  <c:v>15972</c:v>
                </c:pt>
                <c:pt idx="15972">
                  <c:v>15973</c:v>
                </c:pt>
                <c:pt idx="15973">
                  <c:v>15974</c:v>
                </c:pt>
                <c:pt idx="15974">
                  <c:v>15975</c:v>
                </c:pt>
                <c:pt idx="15975">
                  <c:v>15976</c:v>
                </c:pt>
                <c:pt idx="15976">
                  <c:v>15977</c:v>
                </c:pt>
                <c:pt idx="15977">
                  <c:v>15978</c:v>
                </c:pt>
                <c:pt idx="15978">
                  <c:v>15979</c:v>
                </c:pt>
                <c:pt idx="15979">
                  <c:v>15980</c:v>
                </c:pt>
                <c:pt idx="15980">
                  <c:v>15981</c:v>
                </c:pt>
                <c:pt idx="15981">
                  <c:v>15982</c:v>
                </c:pt>
                <c:pt idx="15982">
                  <c:v>15983</c:v>
                </c:pt>
                <c:pt idx="15983">
                  <c:v>15984</c:v>
                </c:pt>
                <c:pt idx="15984">
                  <c:v>15985</c:v>
                </c:pt>
                <c:pt idx="15985">
                  <c:v>15986</c:v>
                </c:pt>
                <c:pt idx="15986">
                  <c:v>15987</c:v>
                </c:pt>
                <c:pt idx="15987">
                  <c:v>15988</c:v>
                </c:pt>
                <c:pt idx="15988">
                  <c:v>15989</c:v>
                </c:pt>
                <c:pt idx="15989">
                  <c:v>15990</c:v>
                </c:pt>
                <c:pt idx="15990">
                  <c:v>15991</c:v>
                </c:pt>
                <c:pt idx="15991">
                  <c:v>15992</c:v>
                </c:pt>
                <c:pt idx="15992">
                  <c:v>15993</c:v>
                </c:pt>
                <c:pt idx="15993">
                  <c:v>15994</c:v>
                </c:pt>
                <c:pt idx="15994">
                  <c:v>15995</c:v>
                </c:pt>
                <c:pt idx="15995">
                  <c:v>15996</c:v>
                </c:pt>
                <c:pt idx="15996">
                  <c:v>15997</c:v>
                </c:pt>
                <c:pt idx="15997">
                  <c:v>15998</c:v>
                </c:pt>
                <c:pt idx="15998">
                  <c:v>15999</c:v>
                </c:pt>
                <c:pt idx="15999">
                  <c:v>16000</c:v>
                </c:pt>
                <c:pt idx="16000">
                  <c:v>16001</c:v>
                </c:pt>
                <c:pt idx="16001">
                  <c:v>16002</c:v>
                </c:pt>
                <c:pt idx="16002">
                  <c:v>16003</c:v>
                </c:pt>
                <c:pt idx="16003">
                  <c:v>16004</c:v>
                </c:pt>
                <c:pt idx="16004">
                  <c:v>16005</c:v>
                </c:pt>
                <c:pt idx="16005">
                  <c:v>16006</c:v>
                </c:pt>
                <c:pt idx="16006">
                  <c:v>16007</c:v>
                </c:pt>
                <c:pt idx="16007">
                  <c:v>16008</c:v>
                </c:pt>
                <c:pt idx="16008">
                  <c:v>16009</c:v>
                </c:pt>
                <c:pt idx="16009">
                  <c:v>16010</c:v>
                </c:pt>
                <c:pt idx="16010">
                  <c:v>16011</c:v>
                </c:pt>
                <c:pt idx="16011">
                  <c:v>16012</c:v>
                </c:pt>
                <c:pt idx="16012">
                  <c:v>16013</c:v>
                </c:pt>
                <c:pt idx="16013">
                  <c:v>16014</c:v>
                </c:pt>
                <c:pt idx="16014">
                  <c:v>16015</c:v>
                </c:pt>
                <c:pt idx="16015">
                  <c:v>16016</c:v>
                </c:pt>
                <c:pt idx="16016">
                  <c:v>16017</c:v>
                </c:pt>
                <c:pt idx="16017">
                  <c:v>16018</c:v>
                </c:pt>
                <c:pt idx="16018">
                  <c:v>16019</c:v>
                </c:pt>
                <c:pt idx="16019">
                  <c:v>16020</c:v>
                </c:pt>
                <c:pt idx="16020">
                  <c:v>16021</c:v>
                </c:pt>
                <c:pt idx="16021">
                  <c:v>16022</c:v>
                </c:pt>
                <c:pt idx="16022">
                  <c:v>16023</c:v>
                </c:pt>
                <c:pt idx="16023">
                  <c:v>16024</c:v>
                </c:pt>
                <c:pt idx="16024">
                  <c:v>16025</c:v>
                </c:pt>
                <c:pt idx="16025">
                  <c:v>16026</c:v>
                </c:pt>
                <c:pt idx="16026">
                  <c:v>16027</c:v>
                </c:pt>
                <c:pt idx="16027">
                  <c:v>16028</c:v>
                </c:pt>
                <c:pt idx="16028">
                  <c:v>16029</c:v>
                </c:pt>
                <c:pt idx="16029">
                  <c:v>16030</c:v>
                </c:pt>
                <c:pt idx="16030">
                  <c:v>16031</c:v>
                </c:pt>
                <c:pt idx="16031">
                  <c:v>16032</c:v>
                </c:pt>
                <c:pt idx="16032">
                  <c:v>16033</c:v>
                </c:pt>
                <c:pt idx="16033">
                  <c:v>16034</c:v>
                </c:pt>
                <c:pt idx="16034">
                  <c:v>16035</c:v>
                </c:pt>
                <c:pt idx="16035">
                  <c:v>16036</c:v>
                </c:pt>
                <c:pt idx="16036">
                  <c:v>16037</c:v>
                </c:pt>
                <c:pt idx="16037">
                  <c:v>16038</c:v>
                </c:pt>
                <c:pt idx="16038">
                  <c:v>16039</c:v>
                </c:pt>
                <c:pt idx="16039">
                  <c:v>16040</c:v>
                </c:pt>
                <c:pt idx="16040">
                  <c:v>16041</c:v>
                </c:pt>
                <c:pt idx="16041">
                  <c:v>16042</c:v>
                </c:pt>
                <c:pt idx="16042">
                  <c:v>16043</c:v>
                </c:pt>
                <c:pt idx="16043">
                  <c:v>16044</c:v>
                </c:pt>
                <c:pt idx="16044">
                  <c:v>16045</c:v>
                </c:pt>
                <c:pt idx="16045">
                  <c:v>16046</c:v>
                </c:pt>
                <c:pt idx="16046">
                  <c:v>16047</c:v>
                </c:pt>
                <c:pt idx="16047">
                  <c:v>16048</c:v>
                </c:pt>
                <c:pt idx="16048">
                  <c:v>16049</c:v>
                </c:pt>
                <c:pt idx="16049">
                  <c:v>16050</c:v>
                </c:pt>
                <c:pt idx="16050">
                  <c:v>16051</c:v>
                </c:pt>
                <c:pt idx="16051">
                  <c:v>16052</c:v>
                </c:pt>
                <c:pt idx="16052">
                  <c:v>16053</c:v>
                </c:pt>
                <c:pt idx="16053">
                  <c:v>16054</c:v>
                </c:pt>
                <c:pt idx="16054">
                  <c:v>16055</c:v>
                </c:pt>
                <c:pt idx="16055">
                  <c:v>16056</c:v>
                </c:pt>
                <c:pt idx="16056">
                  <c:v>16057</c:v>
                </c:pt>
                <c:pt idx="16057">
                  <c:v>16058</c:v>
                </c:pt>
                <c:pt idx="16058">
                  <c:v>16059</c:v>
                </c:pt>
                <c:pt idx="16059">
                  <c:v>16060</c:v>
                </c:pt>
                <c:pt idx="16060">
                  <c:v>16061</c:v>
                </c:pt>
                <c:pt idx="16061">
                  <c:v>16062</c:v>
                </c:pt>
                <c:pt idx="16062">
                  <c:v>16063</c:v>
                </c:pt>
                <c:pt idx="16063">
                  <c:v>16064</c:v>
                </c:pt>
                <c:pt idx="16064">
                  <c:v>16065</c:v>
                </c:pt>
                <c:pt idx="16065">
                  <c:v>16066</c:v>
                </c:pt>
                <c:pt idx="16066">
                  <c:v>16067</c:v>
                </c:pt>
                <c:pt idx="16067">
                  <c:v>16068</c:v>
                </c:pt>
                <c:pt idx="16068">
                  <c:v>16069</c:v>
                </c:pt>
                <c:pt idx="16069">
                  <c:v>16070</c:v>
                </c:pt>
                <c:pt idx="16070">
                  <c:v>16071</c:v>
                </c:pt>
                <c:pt idx="16071">
                  <c:v>16072</c:v>
                </c:pt>
                <c:pt idx="16072">
                  <c:v>16073</c:v>
                </c:pt>
                <c:pt idx="16073">
                  <c:v>16074</c:v>
                </c:pt>
                <c:pt idx="16074">
                  <c:v>16075</c:v>
                </c:pt>
                <c:pt idx="16075">
                  <c:v>16076</c:v>
                </c:pt>
                <c:pt idx="16076">
                  <c:v>16077</c:v>
                </c:pt>
                <c:pt idx="16077">
                  <c:v>16078</c:v>
                </c:pt>
                <c:pt idx="16078">
                  <c:v>16079</c:v>
                </c:pt>
                <c:pt idx="16079">
                  <c:v>16080</c:v>
                </c:pt>
                <c:pt idx="16080">
                  <c:v>16081</c:v>
                </c:pt>
                <c:pt idx="16081">
                  <c:v>16082</c:v>
                </c:pt>
                <c:pt idx="16082">
                  <c:v>16083</c:v>
                </c:pt>
                <c:pt idx="16083">
                  <c:v>16084</c:v>
                </c:pt>
                <c:pt idx="16084">
                  <c:v>16085</c:v>
                </c:pt>
                <c:pt idx="16085">
                  <c:v>16086</c:v>
                </c:pt>
                <c:pt idx="16086">
                  <c:v>16087</c:v>
                </c:pt>
                <c:pt idx="16087">
                  <c:v>16088</c:v>
                </c:pt>
                <c:pt idx="16088">
                  <c:v>16089</c:v>
                </c:pt>
                <c:pt idx="16089">
                  <c:v>16090</c:v>
                </c:pt>
                <c:pt idx="16090">
                  <c:v>16091</c:v>
                </c:pt>
                <c:pt idx="16091">
                  <c:v>16092</c:v>
                </c:pt>
                <c:pt idx="16092">
                  <c:v>16093</c:v>
                </c:pt>
                <c:pt idx="16093">
                  <c:v>16094</c:v>
                </c:pt>
                <c:pt idx="16094">
                  <c:v>16095</c:v>
                </c:pt>
                <c:pt idx="16095">
                  <c:v>16096</c:v>
                </c:pt>
                <c:pt idx="16096">
                  <c:v>16097</c:v>
                </c:pt>
                <c:pt idx="16097">
                  <c:v>16098</c:v>
                </c:pt>
                <c:pt idx="16098">
                  <c:v>16099</c:v>
                </c:pt>
                <c:pt idx="16099">
                  <c:v>16100</c:v>
                </c:pt>
                <c:pt idx="16100">
                  <c:v>16101</c:v>
                </c:pt>
                <c:pt idx="16101">
                  <c:v>16102</c:v>
                </c:pt>
                <c:pt idx="16102">
                  <c:v>16103</c:v>
                </c:pt>
                <c:pt idx="16103">
                  <c:v>16104</c:v>
                </c:pt>
                <c:pt idx="16104">
                  <c:v>16105</c:v>
                </c:pt>
                <c:pt idx="16105">
                  <c:v>16106</c:v>
                </c:pt>
                <c:pt idx="16106">
                  <c:v>16107</c:v>
                </c:pt>
                <c:pt idx="16107">
                  <c:v>16108</c:v>
                </c:pt>
                <c:pt idx="16108">
                  <c:v>16109</c:v>
                </c:pt>
                <c:pt idx="16109">
                  <c:v>16110</c:v>
                </c:pt>
                <c:pt idx="16110">
                  <c:v>16111</c:v>
                </c:pt>
                <c:pt idx="16111">
                  <c:v>16112</c:v>
                </c:pt>
                <c:pt idx="16112">
                  <c:v>16113</c:v>
                </c:pt>
                <c:pt idx="16113">
                  <c:v>16114</c:v>
                </c:pt>
                <c:pt idx="16114">
                  <c:v>16115</c:v>
                </c:pt>
                <c:pt idx="16115">
                  <c:v>16116</c:v>
                </c:pt>
                <c:pt idx="16116">
                  <c:v>16117</c:v>
                </c:pt>
                <c:pt idx="16117">
                  <c:v>16118</c:v>
                </c:pt>
                <c:pt idx="16118">
                  <c:v>16119</c:v>
                </c:pt>
                <c:pt idx="16119">
                  <c:v>16120</c:v>
                </c:pt>
                <c:pt idx="16120">
                  <c:v>16121</c:v>
                </c:pt>
                <c:pt idx="16121">
                  <c:v>16122</c:v>
                </c:pt>
                <c:pt idx="16122">
                  <c:v>16123</c:v>
                </c:pt>
                <c:pt idx="16123">
                  <c:v>16124</c:v>
                </c:pt>
                <c:pt idx="16124">
                  <c:v>16125</c:v>
                </c:pt>
                <c:pt idx="16125">
                  <c:v>16126</c:v>
                </c:pt>
                <c:pt idx="16126">
                  <c:v>16127</c:v>
                </c:pt>
                <c:pt idx="16127">
                  <c:v>16128</c:v>
                </c:pt>
                <c:pt idx="16128">
                  <c:v>16129</c:v>
                </c:pt>
                <c:pt idx="16129">
                  <c:v>16130</c:v>
                </c:pt>
                <c:pt idx="16130">
                  <c:v>16131</c:v>
                </c:pt>
                <c:pt idx="16131">
                  <c:v>16132</c:v>
                </c:pt>
                <c:pt idx="16132">
                  <c:v>16133</c:v>
                </c:pt>
                <c:pt idx="16133">
                  <c:v>16134</c:v>
                </c:pt>
                <c:pt idx="16134">
                  <c:v>16135</c:v>
                </c:pt>
                <c:pt idx="16135">
                  <c:v>16136</c:v>
                </c:pt>
                <c:pt idx="16136">
                  <c:v>16137</c:v>
                </c:pt>
                <c:pt idx="16137">
                  <c:v>16138</c:v>
                </c:pt>
                <c:pt idx="16138">
                  <c:v>16139</c:v>
                </c:pt>
                <c:pt idx="16139">
                  <c:v>16140</c:v>
                </c:pt>
                <c:pt idx="16140">
                  <c:v>16141</c:v>
                </c:pt>
                <c:pt idx="16141">
                  <c:v>16142</c:v>
                </c:pt>
                <c:pt idx="16142">
                  <c:v>16143</c:v>
                </c:pt>
                <c:pt idx="16143">
                  <c:v>16144</c:v>
                </c:pt>
                <c:pt idx="16144">
                  <c:v>16145</c:v>
                </c:pt>
                <c:pt idx="16145">
                  <c:v>16146</c:v>
                </c:pt>
                <c:pt idx="16146">
                  <c:v>16147</c:v>
                </c:pt>
                <c:pt idx="16147">
                  <c:v>16148</c:v>
                </c:pt>
                <c:pt idx="16148">
                  <c:v>16149</c:v>
                </c:pt>
                <c:pt idx="16149">
                  <c:v>16150</c:v>
                </c:pt>
                <c:pt idx="16150">
                  <c:v>16151</c:v>
                </c:pt>
                <c:pt idx="16151">
                  <c:v>16152</c:v>
                </c:pt>
                <c:pt idx="16152">
                  <c:v>16153</c:v>
                </c:pt>
                <c:pt idx="16153">
                  <c:v>16154</c:v>
                </c:pt>
                <c:pt idx="16154">
                  <c:v>16155</c:v>
                </c:pt>
                <c:pt idx="16155">
                  <c:v>16156</c:v>
                </c:pt>
                <c:pt idx="16156">
                  <c:v>16157</c:v>
                </c:pt>
                <c:pt idx="16157">
                  <c:v>16158</c:v>
                </c:pt>
                <c:pt idx="16158">
                  <c:v>16159</c:v>
                </c:pt>
                <c:pt idx="16159">
                  <c:v>16160</c:v>
                </c:pt>
                <c:pt idx="16160">
                  <c:v>16161</c:v>
                </c:pt>
                <c:pt idx="16161">
                  <c:v>16162</c:v>
                </c:pt>
                <c:pt idx="16162">
                  <c:v>16163</c:v>
                </c:pt>
                <c:pt idx="16163">
                  <c:v>16164</c:v>
                </c:pt>
                <c:pt idx="16164">
                  <c:v>16165</c:v>
                </c:pt>
                <c:pt idx="16165">
                  <c:v>16166</c:v>
                </c:pt>
                <c:pt idx="16166">
                  <c:v>16167</c:v>
                </c:pt>
                <c:pt idx="16167">
                  <c:v>16168</c:v>
                </c:pt>
                <c:pt idx="16168">
                  <c:v>16169</c:v>
                </c:pt>
                <c:pt idx="16169">
                  <c:v>16170</c:v>
                </c:pt>
                <c:pt idx="16170">
                  <c:v>16171</c:v>
                </c:pt>
                <c:pt idx="16171">
                  <c:v>16172</c:v>
                </c:pt>
                <c:pt idx="16172">
                  <c:v>16173</c:v>
                </c:pt>
                <c:pt idx="16173">
                  <c:v>16174</c:v>
                </c:pt>
                <c:pt idx="16174">
                  <c:v>16175</c:v>
                </c:pt>
                <c:pt idx="16175">
                  <c:v>16176</c:v>
                </c:pt>
                <c:pt idx="16176">
                  <c:v>16177</c:v>
                </c:pt>
                <c:pt idx="16177">
                  <c:v>16178</c:v>
                </c:pt>
                <c:pt idx="16178">
                  <c:v>16179</c:v>
                </c:pt>
                <c:pt idx="16179">
                  <c:v>16180</c:v>
                </c:pt>
                <c:pt idx="16180">
                  <c:v>16181</c:v>
                </c:pt>
                <c:pt idx="16181">
                  <c:v>16182</c:v>
                </c:pt>
                <c:pt idx="16182">
                  <c:v>16183</c:v>
                </c:pt>
                <c:pt idx="16183">
                  <c:v>16184</c:v>
                </c:pt>
                <c:pt idx="16184">
                  <c:v>16185</c:v>
                </c:pt>
                <c:pt idx="16185">
                  <c:v>16186</c:v>
                </c:pt>
                <c:pt idx="16186">
                  <c:v>16187</c:v>
                </c:pt>
                <c:pt idx="16187">
                  <c:v>16188</c:v>
                </c:pt>
                <c:pt idx="16188">
                  <c:v>16189</c:v>
                </c:pt>
                <c:pt idx="16189">
                  <c:v>16190</c:v>
                </c:pt>
                <c:pt idx="16190">
                  <c:v>16191</c:v>
                </c:pt>
                <c:pt idx="16191">
                  <c:v>16192</c:v>
                </c:pt>
                <c:pt idx="16192">
                  <c:v>16193</c:v>
                </c:pt>
                <c:pt idx="16193">
                  <c:v>16194</c:v>
                </c:pt>
                <c:pt idx="16194">
                  <c:v>16195</c:v>
                </c:pt>
                <c:pt idx="16195">
                  <c:v>16196</c:v>
                </c:pt>
                <c:pt idx="16196">
                  <c:v>16197</c:v>
                </c:pt>
                <c:pt idx="16197">
                  <c:v>16198</c:v>
                </c:pt>
                <c:pt idx="16198">
                  <c:v>16199</c:v>
                </c:pt>
                <c:pt idx="16199">
                  <c:v>16200</c:v>
                </c:pt>
                <c:pt idx="16200">
                  <c:v>16201</c:v>
                </c:pt>
                <c:pt idx="16201">
                  <c:v>16202</c:v>
                </c:pt>
                <c:pt idx="16202">
                  <c:v>16203</c:v>
                </c:pt>
                <c:pt idx="16203">
                  <c:v>16204</c:v>
                </c:pt>
                <c:pt idx="16204">
                  <c:v>16205</c:v>
                </c:pt>
                <c:pt idx="16205">
                  <c:v>16206</c:v>
                </c:pt>
                <c:pt idx="16206">
                  <c:v>16207</c:v>
                </c:pt>
                <c:pt idx="16207">
                  <c:v>16208</c:v>
                </c:pt>
                <c:pt idx="16208">
                  <c:v>16209</c:v>
                </c:pt>
                <c:pt idx="16209">
                  <c:v>16210</c:v>
                </c:pt>
                <c:pt idx="16210">
                  <c:v>16211</c:v>
                </c:pt>
                <c:pt idx="16211">
                  <c:v>16212</c:v>
                </c:pt>
                <c:pt idx="16212">
                  <c:v>16213</c:v>
                </c:pt>
                <c:pt idx="16213">
                  <c:v>16214</c:v>
                </c:pt>
                <c:pt idx="16214">
                  <c:v>16215</c:v>
                </c:pt>
                <c:pt idx="16215">
                  <c:v>16216</c:v>
                </c:pt>
                <c:pt idx="16216">
                  <c:v>16217</c:v>
                </c:pt>
                <c:pt idx="16217">
                  <c:v>16218</c:v>
                </c:pt>
                <c:pt idx="16218">
                  <c:v>16219</c:v>
                </c:pt>
                <c:pt idx="16219">
                  <c:v>16220</c:v>
                </c:pt>
                <c:pt idx="16220">
                  <c:v>16221</c:v>
                </c:pt>
                <c:pt idx="16221">
                  <c:v>16222</c:v>
                </c:pt>
                <c:pt idx="16222">
                  <c:v>16223</c:v>
                </c:pt>
                <c:pt idx="16223">
                  <c:v>16224</c:v>
                </c:pt>
                <c:pt idx="16224">
                  <c:v>16225</c:v>
                </c:pt>
                <c:pt idx="16225">
                  <c:v>16226</c:v>
                </c:pt>
                <c:pt idx="16226">
                  <c:v>16227</c:v>
                </c:pt>
                <c:pt idx="16227">
                  <c:v>16228</c:v>
                </c:pt>
                <c:pt idx="16228">
                  <c:v>16229</c:v>
                </c:pt>
                <c:pt idx="16229">
                  <c:v>16230</c:v>
                </c:pt>
                <c:pt idx="16230">
                  <c:v>16231</c:v>
                </c:pt>
                <c:pt idx="16231">
                  <c:v>16232</c:v>
                </c:pt>
                <c:pt idx="16232">
                  <c:v>16233</c:v>
                </c:pt>
                <c:pt idx="16233">
                  <c:v>16234</c:v>
                </c:pt>
                <c:pt idx="16234">
                  <c:v>16235</c:v>
                </c:pt>
                <c:pt idx="16235">
                  <c:v>16236</c:v>
                </c:pt>
                <c:pt idx="16236">
                  <c:v>16237</c:v>
                </c:pt>
                <c:pt idx="16237">
                  <c:v>16238</c:v>
                </c:pt>
                <c:pt idx="16238">
                  <c:v>16239</c:v>
                </c:pt>
                <c:pt idx="16239">
                  <c:v>16240</c:v>
                </c:pt>
                <c:pt idx="16240">
                  <c:v>16241</c:v>
                </c:pt>
                <c:pt idx="16241">
                  <c:v>16242</c:v>
                </c:pt>
                <c:pt idx="16242">
                  <c:v>16243</c:v>
                </c:pt>
                <c:pt idx="16243">
                  <c:v>16244</c:v>
                </c:pt>
                <c:pt idx="16244">
                  <c:v>16245</c:v>
                </c:pt>
                <c:pt idx="16245">
                  <c:v>16246</c:v>
                </c:pt>
                <c:pt idx="16246">
                  <c:v>16247</c:v>
                </c:pt>
                <c:pt idx="16247">
                  <c:v>16248</c:v>
                </c:pt>
                <c:pt idx="16248">
                  <c:v>16249</c:v>
                </c:pt>
                <c:pt idx="16249">
                  <c:v>16250</c:v>
                </c:pt>
                <c:pt idx="16250">
                  <c:v>16251</c:v>
                </c:pt>
                <c:pt idx="16251">
                  <c:v>16252</c:v>
                </c:pt>
                <c:pt idx="16252">
                  <c:v>16253</c:v>
                </c:pt>
                <c:pt idx="16253">
                  <c:v>16254</c:v>
                </c:pt>
                <c:pt idx="16254">
                  <c:v>16255</c:v>
                </c:pt>
                <c:pt idx="16255">
                  <c:v>16256</c:v>
                </c:pt>
                <c:pt idx="16256">
                  <c:v>16257</c:v>
                </c:pt>
                <c:pt idx="16257">
                  <c:v>16258</c:v>
                </c:pt>
                <c:pt idx="16258">
                  <c:v>16259</c:v>
                </c:pt>
                <c:pt idx="16259">
                  <c:v>16260</c:v>
                </c:pt>
                <c:pt idx="16260">
                  <c:v>16261</c:v>
                </c:pt>
                <c:pt idx="16261">
                  <c:v>16262</c:v>
                </c:pt>
                <c:pt idx="16262">
                  <c:v>16263</c:v>
                </c:pt>
                <c:pt idx="16263">
                  <c:v>16264</c:v>
                </c:pt>
                <c:pt idx="16264">
                  <c:v>16265</c:v>
                </c:pt>
                <c:pt idx="16265">
                  <c:v>16266</c:v>
                </c:pt>
                <c:pt idx="16266">
                  <c:v>16267</c:v>
                </c:pt>
                <c:pt idx="16267">
                  <c:v>16268</c:v>
                </c:pt>
                <c:pt idx="16268">
                  <c:v>16269</c:v>
                </c:pt>
                <c:pt idx="16269">
                  <c:v>16270</c:v>
                </c:pt>
                <c:pt idx="16270">
                  <c:v>16271</c:v>
                </c:pt>
                <c:pt idx="16271">
                  <c:v>16272</c:v>
                </c:pt>
                <c:pt idx="16272">
                  <c:v>16273</c:v>
                </c:pt>
                <c:pt idx="16273">
                  <c:v>16274</c:v>
                </c:pt>
                <c:pt idx="16274">
                  <c:v>16275</c:v>
                </c:pt>
                <c:pt idx="16275">
                  <c:v>16276</c:v>
                </c:pt>
                <c:pt idx="16276">
                  <c:v>16277</c:v>
                </c:pt>
                <c:pt idx="16277">
                  <c:v>16278</c:v>
                </c:pt>
                <c:pt idx="16278">
                  <c:v>16279</c:v>
                </c:pt>
                <c:pt idx="16279">
                  <c:v>16280</c:v>
                </c:pt>
                <c:pt idx="16280">
                  <c:v>16281</c:v>
                </c:pt>
                <c:pt idx="16281">
                  <c:v>16282</c:v>
                </c:pt>
                <c:pt idx="16282">
                  <c:v>16283</c:v>
                </c:pt>
                <c:pt idx="16283">
                  <c:v>16284</c:v>
                </c:pt>
                <c:pt idx="16284">
                  <c:v>16285</c:v>
                </c:pt>
                <c:pt idx="16285">
                  <c:v>16286</c:v>
                </c:pt>
                <c:pt idx="16286">
                  <c:v>16287</c:v>
                </c:pt>
                <c:pt idx="16287">
                  <c:v>16288</c:v>
                </c:pt>
                <c:pt idx="16288">
                  <c:v>16289</c:v>
                </c:pt>
                <c:pt idx="16289">
                  <c:v>16290</c:v>
                </c:pt>
                <c:pt idx="16290">
                  <c:v>16291</c:v>
                </c:pt>
                <c:pt idx="16291">
                  <c:v>16292</c:v>
                </c:pt>
                <c:pt idx="16292">
                  <c:v>16293</c:v>
                </c:pt>
                <c:pt idx="16293">
                  <c:v>16294</c:v>
                </c:pt>
                <c:pt idx="16294">
                  <c:v>16295</c:v>
                </c:pt>
                <c:pt idx="16295">
                  <c:v>16296</c:v>
                </c:pt>
                <c:pt idx="16296">
                  <c:v>16297</c:v>
                </c:pt>
                <c:pt idx="16297">
                  <c:v>16298</c:v>
                </c:pt>
                <c:pt idx="16298">
                  <c:v>16299</c:v>
                </c:pt>
                <c:pt idx="16299">
                  <c:v>16300</c:v>
                </c:pt>
                <c:pt idx="16300">
                  <c:v>16301</c:v>
                </c:pt>
                <c:pt idx="16301">
                  <c:v>16302</c:v>
                </c:pt>
                <c:pt idx="16302">
                  <c:v>16303</c:v>
                </c:pt>
                <c:pt idx="16303">
                  <c:v>16304</c:v>
                </c:pt>
                <c:pt idx="16304">
                  <c:v>16305</c:v>
                </c:pt>
                <c:pt idx="16305">
                  <c:v>16306</c:v>
                </c:pt>
                <c:pt idx="16306">
                  <c:v>16307</c:v>
                </c:pt>
                <c:pt idx="16307">
                  <c:v>16308</c:v>
                </c:pt>
                <c:pt idx="16308">
                  <c:v>16309</c:v>
                </c:pt>
                <c:pt idx="16309">
                  <c:v>16310</c:v>
                </c:pt>
                <c:pt idx="16310">
                  <c:v>16311</c:v>
                </c:pt>
                <c:pt idx="16311">
                  <c:v>16312</c:v>
                </c:pt>
                <c:pt idx="16312">
                  <c:v>16313</c:v>
                </c:pt>
                <c:pt idx="16313">
                  <c:v>16314</c:v>
                </c:pt>
                <c:pt idx="16314">
                  <c:v>16315</c:v>
                </c:pt>
                <c:pt idx="16315">
                  <c:v>16316</c:v>
                </c:pt>
                <c:pt idx="16316">
                  <c:v>16317</c:v>
                </c:pt>
                <c:pt idx="16317">
                  <c:v>16318</c:v>
                </c:pt>
                <c:pt idx="16318">
                  <c:v>16319</c:v>
                </c:pt>
                <c:pt idx="16319">
                  <c:v>16320</c:v>
                </c:pt>
                <c:pt idx="16320">
                  <c:v>16321</c:v>
                </c:pt>
                <c:pt idx="16321">
                  <c:v>16322</c:v>
                </c:pt>
                <c:pt idx="16322">
                  <c:v>16323</c:v>
                </c:pt>
                <c:pt idx="16323">
                  <c:v>16324</c:v>
                </c:pt>
                <c:pt idx="16324">
                  <c:v>16325</c:v>
                </c:pt>
                <c:pt idx="16325">
                  <c:v>16326</c:v>
                </c:pt>
                <c:pt idx="16326">
                  <c:v>16327</c:v>
                </c:pt>
                <c:pt idx="16327">
                  <c:v>16328</c:v>
                </c:pt>
                <c:pt idx="16328">
                  <c:v>16329</c:v>
                </c:pt>
                <c:pt idx="16329">
                  <c:v>16330</c:v>
                </c:pt>
                <c:pt idx="16330">
                  <c:v>16331</c:v>
                </c:pt>
                <c:pt idx="16331">
                  <c:v>16332</c:v>
                </c:pt>
                <c:pt idx="16332">
                  <c:v>16333</c:v>
                </c:pt>
                <c:pt idx="16333">
                  <c:v>16334</c:v>
                </c:pt>
                <c:pt idx="16334">
                  <c:v>16335</c:v>
                </c:pt>
                <c:pt idx="16335">
                  <c:v>16336</c:v>
                </c:pt>
                <c:pt idx="16336">
                  <c:v>16337</c:v>
                </c:pt>
                <c:pt idx="16337">
                  <c:v>16338</c:v>
                </c:pt>
                <c:pt idx="16338">
                  <c:v>16339</c:v>
                </c:pt>
                <c:pt idx="16339">
                  <c:v>16340</c:v>
                </c:pt>
                <c:pt idx="16340">
                  <c:v>16341</c:v>
                </c:pt>
                <c:pt idx="16341">
                  <c:v>16342</c:v>
                </c:pt>
                <c:pt idx="16342">
                  <c:v>16343</c:v>
                </c:pt>
                <c:pt idx="16343">
                  <c:v>16344</c:v>
                </c:pt>
                <c:pt idx="16344">
                  <c:v>16345</c:v>
                </c:pt>
                <c:pt idx="16345">
                  <c:v>16346</c:v>
                </c:pt>
                <c:pt idx="16346">
                  <c:v>16347</c:v>
                </c:pt>
                <c:pt idx="16347">
                  <c:v>16348</c:v>
                </c:pt>
                <c:pt idx="16348">
                  <c:v>16349</c:v>
                </c:pt>
                <c:pt idx="16349">
                  <c:v>16350</c:v>
                </c:pt>
                <c:pt idx="16350">
                  <c:v>16351</c:v>
                </c:pt>
                <c:pt idx="16351">
                  <c:v>16352</c:v>
                </c:pt>
                <c:pt idx="16352">
                  <c:v>16353</c:v>
                </c:pt>
                <c:pt idx="16353">
                  <c:v>16354</c:v>
                </c:pt>
                <c:pt idx="16354">
                  <c:v>16355</c:v>
                </c:pt>
                <c:pt idx="16355">
                  <c:v>16356</c:v>
                </c:pt>
                <c:pt idx="16356">
                  <c:v>16357</c:v>
                </c:pt>
                <c:pt idx="16357">
                  <c:v>16358</c:v>
                </c:pt>
                <c:pt idx="16358">
                  <c:v>16359</c:v>
                </c:pt>
                <c:pt idx="16359">
                  <c:v>16360</c:v>
                </c:pt>
                <c:pt idx="16360">
                  <c:v>16361</c:v>
                </c:pt>
                <c:pt idx="16361">
                  <c:v>16362</c:v>
                </c:pt>
                <c:pt idx="16362">
                  <c:v>16363</c:v>
                </c:pt>
                <c:pt idx="16363">
                  <c:v>16364</c:v>
                </c:pt>
                <c:pt idx="16364">
                  <c:v>16365</c:v>
                </c:pt>
                <c:pt idx="16365">
                  <c:v>16366</c:v>
                </c:pt>
                <c:pt idx="16366">
                  <c:v>16367</c:v>
                </c:pt>
                <c:pt idx="16367">
                  <c:v>16368</c:v>
                </c:pt>
                <c:pt idx="16368">
                  <c:v>16369</c:v>
                </c:pt>
                <c:pt idx="16369">
                  <c:v>16370</c:v>
                </c:pt>
                <c:pt idx="16370">
                  <c:v>16371</c:v>
                </c:pt>
                <c:pt idx="16371">
                  <c:v>16372</c:v>
                </c:pt>
                <c:pt idx="16372">
                  <c:v>16373</c:v>
                </c:pt>
                <c:pt idx="16373">
                  <c:v>16374</c:v>
                </c:pt>
                <c:pt idx="16374">
                  <c:v>16375</c:v>
                </c:pt>
                <c:pt idx="16375">
                  <c:v>16376</c:v>
                </c:pt>
                <c:pt idx="16376">
                  <c:v>16377</c:v>
                </c:pt>
                <c:pt idx="16377">
                  <c:v>16378</c:v>
                </c:pt>
                <c:pt idx="16378">
                  <c:v>16379</c:v>
                </c:pt>
                <c:pt idx="16379">
                  <c:v>16380</c:v>
                </c:pt>
                <c:pt idx="16380">
                  <c:v>16381</c:v>
                </c:pt>
                <c:pt idx="16381">
                  <c:v>16382</c:v>
                </c:pt>
                <c:pt idx="16382">
                  <c:v>16383</c:v>
                </c:pt>
                <c:pt idx="16383">
                  <c:v>16384</c:v>
                </c:pt>
                <c:pt idx="16384">
                  <c:v>16385</c:v>
                </c:pt>
                <c:pt idx="16385">
                  <c:v>16386</c:v>
                </c:pt>
                <c:pt idx="16386">
                  <c:v>16387</c:v>
                </c:pt>
                <c:pt idx="16387">
                  <c:v>16388</c:v>
                </c:pt>
                <c:pt idx="16388">
                  <c:v>16389</c:v>
                </c:pt>
                <c:pt idx="16389">
                  <c:v>16390</c:v>
                </c:pt>
                <c:pt idx="16390">
                  <c:v>16391</c:v>
                </c:pt>
                <c:pt idx="16391">
                  <c:v>16392</c:v>
                </c:pt>
                <c:pt idx="16392">
                  <c:v>16393</c:v>
                </c:pt>
                <c:pt idx="16393">
                  <c:v>16394</c:v>
                </c:pt>
                <c:pt idx="16394">
                  <c:v>16395</c:v>
                </c:pt>
                <c:pt idx="16395">
                  <c:v>16396</c:v>
                </c:pt>
                <c:pt idx="16396">
                  <c:v>16397</c:v>
                </c:pt>
                <c:pt idx="16397">
                  <c:v>16398</c:v>
                </c:pt>
                <c:pt idx="16398">
                  <c:v>16399</c:v>
                </c:pt>
                <c:pt idx="16399">
                  <c:v>16400</c:v>
                </c:pt>
                <c:pt idx="16400">
                  <c:v>16401</c:v>
                </c:pt>
                <c:pt idx="16401">
                  <c:v>16402</c:v>
                </c:pt>
                <c:pt idx="16402">
                  <c:v>16403</c:v>
                </c:pt>
                <c:pt idx="16403">
                  <c:v>16404</c:v>
                </c:pt>
                <c:pt idx="16404">
                  <c:v>16405</c:v>
                </c:pt>
                <c:pt idx="16405">
                  <c:v>16406</c:v>
                </c:pt>
                <c:pt idx="16406">
                  <c:v>16407</c:v>
                </c:pt>
                <c:pt idx="16407">
                  <c:v>16408</c:v>
                </c:pt>
                <c:pt idx="16408">
                  <c:v>16409</c:v>
                </c:pt>
                <c:pt idx="16409">
                  <c:v>16410</c:v>
                </c:pt>
                <c:pt idx="16410">
                  <c:v>16411</c:v>
                </c:pt>
                <c:pt idx="16411">
                  <c:v>16412</c:v>
                </c:pt>
                <c:pt idx="16412">
                  <c:v>16413</c:v>
                </c:pt>
                <c:pt idx="16413">
                  <c:v>16414</c:v>
                </c:pt>
                <c:pt idx="16414">
                  <c:v>16415</c:v>
                </c:pt>
                <c:pt idx="16415">
                  <c:v>16416</c:v>
                </c:pt>
                <c:pt idx="16416">
                  <c:v>16417</c:v>
                </c:pt>
                <c:pt idx="16417">
                  <c:v>16418</c:v>
                </c:pt>
                <c:pt idx="16418">
                  <c:v>16419</c:v>
                </c:pt>
                <c:pt idx="16419">
                  <c:v>16420</c:v>
                </c:pt>
                <c:pt idx="16420">
                  <c:v>16421</c:v>
                </c:pt>
                <c:pt idx="16421">
                  <c:v>16422</c:v>
                </c:pt>
                <c:pt idx="16422">
                  <c:v>16423</c:v>
                </c:pt>
                <c:pt idx="16423">
                  <c:v>16424</c:v>
                </c:pt>
                <c:pt idx="16424">
                  <c:v>16425</c:v>
                </c:pt>
                <c:pt idx="16425">
                  <c:v>16426</c:v>
                </c:pt>
                <c:pt idx="16426">
                  <c:v>16427</c:v>
                </c:pt>
                <c:pt idx="16427">
                  <c:v>16428</c:v>
                </c:pt>
                <c:pt idx="16428">
                  <c:v>16429</c:v>
                </c:pt>
                <c:pt idx="16429">
                  <c:v>16430</c:v>
                </c:pt>
                <c:pt idx="16430">
                  <c:v>16431</c:v>
                </c:pt>
                <c:pt idx="16431">
                  <c:v>16432</c:v>
                </c:pt>
                <c:pt idx="16432">
                  <c:v>16433</c:v>
                </c:pt>
                <c:pt idx="16433">
                  <c:v>16434</c:v>
                </c:pt>
                <c:pt idx="16434">
                  <c:v>16435</c:v>
                </c:pt>
                <c:pt idx="16435">
                  <c:v>16436</c:v>
                </c:pt>
                <c:pt idx="16436">
                  <c:v>16437</c:v>
                </c:pt>
                <c:pt idx="16437">
                  <c:v>16438</c:v>
                </c:pt>
                <c:pt idx="16438">
                  <c:v>16439</c:v>
                </c:pt>
                <c:pt idx="16439">
                  <c:v>16440</c:v>
                </c:pt>
                <c:pt idx="16440">
                  <c:v>16441</c:v>
                </c:pt>
                <c:pt idx="16441">
                  <c:v>16442</c:v>
                </c:pt>
                <c:pt idx="16442">
                  <c:v>16443</c:v>
                </c:pt>
                <c:pt idx="16443">
                  <c:v>16444</c:v>
                </c:pt>
                <c:pt idx="16444">
                  <c:v>16445</c:v>
                </c:pt>
                <c:pt idx="16445">
                  <c:v>16446</c:v>
                </c:pt>
                <c:pt idx="16446">
                  <c:v>16447</c:v>
                </c:pt>
                <c:pt idx="16447">
                  <c:v>16448</c:v>
                </c:pt>
                <c:pt idx="16448">
                  <c:v>16449</c:v>
                </c:pt>
                <c:pt idx="16449">
                  <c:v>16450</c:v>
                </c:pt>
                <c:pt idx="16450">
                  <c:v>16451</c:v>
                </c:pt>
                <c:pt idx="16451">
                  <c:v>16452</c:v>
                </c:pt>
                <c:pt idx="16452">
                  <c:v>16453</c:v>
                </c:pt>
                <c:pt idx="16453">
                  <c:v>16454</c:v>
                </c:pt>
                <c:pt idx="16454">
                  <c:v>16455</c:v>
                </c:pt>
                <c:pt idx="16455">
                  <c:v>16456</c:v>
                </c:pt>
                <c:pt idx="16456">
                  <c:v>16457</c:v>
                </c:pt>
                <c:pt idx="16457">
                  <c:v>16458</c:v>
                </c:pt>
                <c:pt idx="16458">
                  <c:v>16459</c:v>
                </c:pt>
                <c:pt idx="16459">
                  <c:v>16460</c:v>
                </c:pt>
                <c:pt idx="16460">
                  <c:v>16461</c:v>
                </c:pt>
                <c:pt idx="16461">
                  <c:v>16462</c:v>
                </c:pt>
                <c:pt idx="16462">
                  <c:v>16463</c:v>
                </c:pt>
                <c:pt idx="16463">
                  <c:v>16464</c:v>
                </c:pt>
                <c:pt idx="16464">
                  <c:v>16465</c:v>
                </c:pt>
                <c:pt idx="16465">
                  <c:v>16466</c:v>
                </c:pt>
                <c:pt idx="16466">
                  <c:v>16467</c:v>
                </c:pt>
                <c:pt idx="16467">
                  <c:v>16468</c:v>
                </c:pt>
                <c:pt idx="16468">
                  <c:v>16469</c:v>
                </c:pt>
                <c:pt idx="16469">
                  <c:v>16470</c:v>
                </c:pt>
                <c:pt idx="16470">
                  <c:v>16471</c:v>
                </c:pt>
                <c:pt idx="16471">
                  <c:v>16472</c:v>
                </c:pt>
                <c:pt idx="16472">
                  <c:v>16473</c:v>
                </c:pt>
                <c:pt idx="16473">
                  <c:v>16474</c:v>
                </c:pt>
                <c:pt idx="16474">
                  <c:v>16475</c:v>
                </c:pt>
                <c:pt idx="16475">
                  <c:v>16476</c:v>
                </c:pt>
                <c:pt idx="16476">
                  <c:v>16477</c:v>
                </c:pt>
                <c:pt idx="16477">
                  <c:v>16478</c:v>
                </c:pt>
                <c:pt idx="16478">
                  <c:v>16479</c:v>
                </c:pt>
                <c:pt idx="16479">
                  <c:v>16480</c:v>
                </c:pt>
                <c:pt idx="16480">
                  <c:v>16481</c:v>
                </c:pt>
                <c:pt idx="16481">
                  <c:v>16482</c:v>
                </c:pt>
                <c:pt idx="16482">
                  <c:v>16483</c:v>
                </c:pt>
                <c:pt idx="16483">
                  <c:v>16484</c:v>
                </c:pt>
                <c:pt idx="16484">
                  <c:v>16485</c:v>
                </c:pt>
                <c:pt idx="16485">
                  <c:v>16486</c:v>
                </c:pt>
                <c:pt idx="16486">
                  <c:v>16487</c:v>
                </c:pt>
                <c:pt idx="16487">
                  <c:v>16488</c:v>
                </c:pt>
                <c:pt idx="16488">
                  <c:v>16489</c:v>
                </c:pt>
                <c:pt idx="16489">
                  <c:v>16490</c:v>
                </c:pt>
                <c:pt idx="16490">
                  <c:v>16491</c:v>
                </c:pt>
                <c:pt idx="16491">
                  <c:v>16492</c:v>
                </c:pt>
                <c:pt idx="16492">
                  <c:v>16493</c:v>
                </c:pt>
                <c:pt idx="16493">
                  <c:v>16494</c:v>
                </c:pt>
                <c:pt idx="16494">
                  <c:v>16495</c:v>
                </c:pt>
                <c:pt idx="16495">
                  <c:v>16496</c:v>
                </c:pt>
                <c:pt idx="16496">
                  <c:v>16497</c:v>
                </c:pt>
                <c:pt idx="16497">
                  <c:v>16498</c:v>
                </c:pt>
                <c:pt idx="16498">
                  <c:v>16499</c:v>
                </c:pt>
                <c:pt idx="16499">
                  <c:v>16500</c:v>
                </c:pt>
                <c:pt idx="16500">
                  <c:v>16501</c:v>
                </c:pt>
                <c:pt idx="16501">
                  <c:v>16502</c:v>
                </c:pt>
                <c:pt idx="16502">
                  <c:v>16503</c:v>
                </c:pt>
                <c:pt idx="16503">
                  <c:v>16504</c:v>
                </c:pt>
                <c:pt idx="16504">
                  <c:v>16505</c:v>
                </c:pt>
                <c:pt idx="16505">
                  <c:v>16506</c:v>
                </c:pt>
                <c:pt idx="16506">
                  <c:v>16507</c:v>
                </c:pt>
                <c:pt idx="16507">
                  <c:v>16508</c:v>
                </c:pt>
                <c:pt idx="16508">
                  <c:v>16509</c:v>
                </c:pt>
                <c:pt idx="16509">
                  <c:v>16510</c:v>
                </c:pt>
                <c:pt idx="16510">
                  <c:v>16511</c:v>
                </c:pt>
                <c:pt idx="16511">
                  <c:v>16512</c:v>
                </c:pt>
                <c:pt idx="16512">
                  <c:v>16513</c:v>
                </c:pt>
                <c:pt idx="16513">
                  <c:v>16514</c:v>
                </c:pt>
                <c:pt idx="16514">
                  <c:v>16515</c:v>
                </c:pt>
                <c:pt idx="16515">
                  <c:v>16516</c:v>
                </c:pt>
                <c:pt idx="16516">
                  <c:v>16517</c:v>
                </c:pt>
                <c:pt idx="16517">
                  <c:v>16518</c:v>
                </c:pt>
                <c:pt idx="16518">
                  <c:v>16519</c:v>
                </c:pt>
                <c:pt idx="16519">
                  <c:v>16520</c:v>
                </c:pt>
                <c:pt idx="16520">
                  <c:v>16521</c:v>
                </c:pt>
                <c:pt idx="16521">
                  <c:v>16522</c:v>
                </c:pt>
                <c:pt idx="16522">
                  <c:v>16523</c:v>
                </c:pt>
                <c:pt idx="16523">
                  <c:v>16524</c:v>
                </c:pt>
                <c:pt idx="16524">
                  <c:v>16525</c:v>
                </c:pt>
                <c:pt idx="16525">
                  <c:v>16526</c:v>
                </c:pt>
                <c:pt idx="16526">
                  <c:v>16527</c:v>
                </c:pt>
                <c:pt idx="16527">
                  <c:v>16528</c:v>
                </c:pt>
                <c:pt idx="16528">
                  <c:v>16529</c:v>
                </c:pt>
                <c:pt idx="16529">
                  <c:v>16530</c:v>
                </c:pt>
                <c:pt idx="16530">
                  <c:v>16531</c:v>
                </c:pt>
                <c:pt idx="16531">
                  <c:v>16532</c:v>
                </c:pt>
                <c:pt idx="16532">
                  <c:v>16533</c:v>
                </c:pt>
                <c:pt idx="16533">
                  <c:v>16534</c:v>
                </c:pt>
                <c:pt idx="16534">
                  <c:v>16535</c:v>
                </c:pt>
                <c:pt idx="16535">
                  <c:v>16536</c:v>
                </c:pt>
                <c:pt idx="16536">
                  <c:v>16537</c:v>
                </c:pt>
                <c:pt idx="16537">
                  <c:v>16538</c:v>
                </c:pt>
                <c:pt idx="16538">
                  <c:v>16539</c:v>
                </c:pt>
                <c:pt idx="16539">
                  <c:v>16540</c:v>
                </c:pt>
                <c:pt idx="16540">
                  <c:v>16541</c:v>
                </c:pt>
                <c:pt idx="16541">
                  <c:v>16542</c:v>
                </c:pt>
                <c:pt idx="16542">
                  <c:v>16543</c:v>
                </c:pt>
                <c:pt idx="16543">
                  <c:v>16544</c:v>
                </c:pt>
                <c:pt idx="16544">
                  <c:v>16545</c:v>
                </c:pt>
                <c:pt idx="16545">
                  <c:v>16546</c:v>
                </c:pt>
                <c:pt idx="16546">
                  <c:v>16547</c:v>
                </c:pt>
                <c:pt idx="16547">
                  <c:v>16548</c:v>
                </c:pt>
                <c:pt idx="16548">
                  <c:v>16549</c:v>
                </c:pt>
                <c:pt idx="16549">
                  <c:v>16550</c:v>
                </c:pt>
                <c:pt idx="16550">
                  <c:v>16551</c:v>
                </c:pt>
                <c:pt idx="16551">
                  <c:v>16552</c:v>
                </c:pt>
                <c:pt idx="16552">
                  <c:v>16553</c:v>
                </c:pt>
                <c:pt idx="16553">
                  <c:v>16554</c:v>
                </c:pt>
                <c:pt idx="16554">
                  <c:v>16555</c:v>
                </c:pt>
                <c:pt idx="16555">
                  <c:v>16556</c:v>
                </c:pt>
                <c:pt idx="16556">
                  <c:v>16557</c:v>
                </c:pt>
                <c:pt idx="16557">
                  <c:v>16558</c:v>
                </c:pt>
                <c:pt idx="16558">
                  <c:v>16559</c:v>
                </c:pt>
                <c:pt idx="16559">
                  <c:v>16560</c:v>
                </c:pt>
                <c:pt idx="16560">
                  <c:v>16561</c:v>
                </c:pt>
                <c:pt idx="16561">
                  <c:v>16562</c:v>
                </c:pt>
                <c:pt idx="16562">
                  <c:v>16563</c:v>
                </c:pt>
                <c:pt idx="16563">
                  <c:v>16564</c:v>
                </c:pt>
                <c:pt idx="16564">
                  <c:v>16565</c:v>
                </c:pt>
                <c:pt idx="16565">
                  <c:v>16566</c:v>
                </c:pt>
                <c:pt idx="16566">
                  <c:v>16567</c:v>
                </c:pt>
                <c:pt idx="16567">
                  <c:v>16568</c:v>
                </c:pt>
                <c:pt idx="16568">
                  <c:v>16569</c:v>
                </c:pt>
                <c:pt idx="16569">
                  <c:v>16570</c:v>
                </c:pt>
                <c:pt idx="16570">
                  <c:v>16571</c:v>
                </c:pt>
                <c:pt idx="16571">
                  <c:v>16572</c:v>
                </c:pt>
                <c:pt idx="16572">
                  <c:v>16573</c:v>
                </c:pt>
                <c:pt idx="16573">
                  <c:v>16574</c:v>
                </c:pt>
                <c:pt idx="16574">
                  <c:v>16575</c:v>
                </c:pt>
                <c:pt idx="16575">
                  <c:v>16576</c:v>
                </c:pt>
                <c:pt idx="16576">
                  <c:v>16577</c:v>
                </c:pt>
                <c:pt idx="16577">
                  <c:v>16578</c:v>
                </c:pt>
                <c:pt idx="16578">
                  <c:v>16579</c:v>
                </c:pt>
                <c:pt idx="16579">
                  <c:v>16580</c:v>
                </c:pt>
                <c:pt idx="16580">
                  <c:v>16581</c:v>
                </c:pt>
                <c:pt idx="16581">
                  <c:v>16582</c:v>
                </c:pt>
                <c:pt idx="16582">
                  <c:v>16583</c:v>
                </c:pt>
                <c:pt idx="16583">
                  <c:v>16584</c:v>
                </c:pt>
                <c:pt idx="16584">
                  <c:v>16585</c:v>
                </c:pt>
                <c:pt idx="16585">
                  <c:v>16586</c:v>
                </c:pt>
                <c:pt idx="16586">
                  <c:v>16587</c:v>
                </c:pt>
                <c:pt idx="16587">
                  <c:v>16588</c:v>
                </c:pt>
                <c:pt idx="16588">
                  <c:v>16589</c:v>
                </c:pt>
                <c:pt idx="16589">
                  <c:v>16590</c:v>
                </c:pt>
                <c:pt idx="16590">
                  <c:v>16591</c:v>
                </c:pt>
                <c:pt idx="16591">
                  <c:v>16592</c:v>
                </c:pt>
                <c:pt idx="16592">
                  <c:v>16593</c:v>
                </c:pt>
                <c:pt idx="16593">
                  <c:v>16594</c:v>
                </c:pt>
                <c:pt idx="16594">
                  <c:v>16595</c:v>
                </c:pt>
                <c:pt idx="16595">
                  <c:v>16596</c:v>
                </c:pt>
                <c:pt idx="16596">
                  <c:v>16597</c:v>
                </c:pt>
                <c:pt idx="16597">
                  <c:v>16598</c:v>
                </c:pt>
                <c:pt idx="16598">
                  <c:v>16599</c:v>
                </c:pt>
                <c:pt idx="16599">
                  <c:v>16600</c:v>
                </c:pt>
                <c:pt idx="16600">
                  <c:v>16601</c:v>
                </c:pt>
                <c:pt idx="16601">
                  <c:v>16602</c:v>
                </c:pt>
                <c:pt idx="16602">
                  <c:v>16603</c:v>
                </c:pt>
                <c:pt idx="16603">
                  <c:v>16604</c:v>
                </c:pt>
                <c:pt idx="16604">
                  <c:v>16605</c:v>
                </c:pt>
                <c:pt idx="16605">
                  <c:v>16606</c:v>
                </c:pt>
                <c:pt idx="16606">
                  <c:v>16607</c:v>
                </c:pt>
                <c:pt idx="16607">
                  <c:v>16608</c:v>
                </c:pt>
                <c:pt idx="16608">
                  <c:v>16609</c:v>
                </c:pt>
                <c:pt idx="16609">
                  <c:v>16610</c:v>
                </c:pt>
                <c:pt idx="16610">
                  <c:v>16611</c:v>
                </c:pt>
                <c:pt idx="16611">
                  <c:v>16612</c:v>
                </c:pt>
                <c:pt idx="16612">
                  <c:v>16613</c:v>
                </c:pt>
                <c:pt idx="16613">
                  <c:v>16614</c:v>
                </c:pt>
                <c:pt idx="16614">
                  <c:v>16615</c:v>
                </c:pt>
                <c:pt idx="16615">
                  <c:v>16616</c:v>
                </c:pt>
                <c:pt idx="16616">
                  <c:v>16617</c:v>
                </c:pt>
                <c:pt idx="16617">
                  <c:v>16618</c:v>
                </c:pt>
                <c:pt idx="16618">
                  <c:v>16619</c:v>
                </c:pt>
                <c:pt idx="16619">
                  <c:v>16620</c:v>
                </c:pt>
                <c:pt idx="16620">
                  <c:v>16621</c:v>
                </c:pt>
                <c:pt idx="16621">
                  <c:v>16622</c:v>
                </c:pt>
                <c:pt idx="16622">
                  <c:v>16623</c:v>
                </c:pt>
                <c:pt idx="16623">
                  <c:v>16624</c:v>
                </c:pt>
                <c:pt idx="16624">
                  <c:v>16625</c:v>
                </c:pt>
                <c:pt idx="16625">
                  <c:v>16626</c:v>
                </c:pt>
                <c:pt idx="16626">
                  <c:v>16627</c:v>
                </c:pt>
                <c:pt idx="16627">
                  <c:v>16628</c:v>
                </c:pt>
                <c:pt idx="16628">
                  <c:v>16629</c:v>
                </c:pt>
                <c:pt idx="16629">
                  <c:v>16630</c:v>
                </c:pt>
                <c:pt idx="16630">
                  <c:v>16631</c:v>
                </c:pt>
                <c:pt idx="16631">
                  <c:v>16632</c:v>
                </c:pt>
                <c:pt idx="16632">
                  <c:v>16633</c:v>
                </c:pt>
                <c:pt idx="16633">
                  <c:v>16634</c:v>
                </c:pt>
                <c:pt idx="16634">
                  <c:v>16635</c:v>
                </c:pt>
                <c:pt idx="16635">
                  <c:v>16636</c:v>
                </c:pt>
                <c:pt idx="16636">
                  <c:v>16637</c:v>
                </c:pt>
                <c:pt idx="16637">
                  <c:v>16638</c:v>
                </c:pt>
                <c:pt idx="16638">
                  <c:v>16639</c:v>
                </c:pt>
                <c:pt idx="16639">
                  <c:v>16640</c:v>
                </c:pt>
                <c:pt idx="16640">
                  <c:v>16641</c:v>
                </c:pt>
                <c:pt idx="16641">
                  <c:v>16642</c:v>
                </c:pt>
                <c:pt idx="16642">
                  <c:v>16643</c:v>
                </c:pt>
                <c:pt idx="16643">
                  <c:v>16644</c:v>
                </c:pt>
                <c:pt idx="16644">
                  <c:v>16645</c:v>
                </c:pt>
                <c:pt idx="16645">
                  <c:v>16646</c:v>
                </c:pt>
                <c:pt idx="16646">
                  <c:v>16647</c:v>
                </c:pt>
                <c:pt idx="16647">
                  <c:v>16648</c:v>
                </c:pt>
                <c:pt idx="16648">
                  <c:v>16649</c:v>
                </c:pt>
                <c:pt idx="16649">
                  <c:v>16650</c:v>
                </c:pt>
                <c:pt idx="16650">
                  <c:v>16651</c:v>
                </c:pt>
                <c:pt idx="16651">
                  <c:v>16652</c:v>
                </c:pt>
                <c:pt idx="16652">
                  <c:v>16653</c:v>
                </c:pt>
                <c:pt idx="16653">
                  <c:v>16654</c:v>
                </c:pt>
                <c:pt idx="16654">
                  <c:v>16655</c:v>
                </c:pt>
                <c:pt idx="16655">
                  <c:v>16656</c:v>
                </c:pt>
                <c:pt idx="16656">
                  <c:v>16657</c:v>
                </c:pt>
                <c:pt idx="16657">
                  <c:v>16658</c:v>
                </c:pt>
                <c:pt idx="16658">
                  <c:v>16659</c:v>
                </c:pt>
                <c:pt idx="16659">
                  <c:v>16660</c:v>
                </c:pt>
                <c:pt idx="16660">
                  <c:v>16661</c:v>
                </c:pt>
                <c:pt idx="16661">
                  <c:v>16662</c:v>
                </c:pt>
                <c:pt idx="16662">
                  <c:v>16663</c:v>
                </c:pt>
                <c:pt idx="16663">
                  <c:v>16664</c:v>
                </c:pt>
                <c:pt idx="16664">
                  <c:v>16665</c:v>
                </c:pt>
                <c:pt idx="16665">
                  <c:v>16666</c:v>
                </c:pt>
                <c:pt idx="16666">
                  <c:v>16667</c:v>
                </c:pt>
                <c:pt idx="16667">
                  <c:v>16668</c:v>
                </c:pt>
                <c:pt idx="16668">
                  <c:v>16669</c:v>
                </c:pt>
                <c:pt idx="16669">
                  <c:v>16670</c:v>
                </c:pt>
                <c:pt idx="16670">
                  <c:v>16671</c:v>
                </c:pt>
                <c:pt idx="16671">
                  <c:v>16672</c:v>
                </c:pt>
                <c:pt idx="16672">
                  <c:v>16673</c:v>
                </c:pt>
                <c:pt idx="16673">
                  <c:v>16674</c:v>
                </c:pt>
                <c:pt idx="16674">
                  <c:v>16675</c:v>
                </c:pt>
                <c:pt idx="16675">
                  <c:v>16676</c:v>
                </c:pt>
                <c:pt idx="16676">
                  <c:v>16677</c:v>
                </c:pt>
                <c:pt idx="16677">
                  <c:v>16678</c:v>
                </c:pt>
                <c:pt idx="16678">
                  <c:v>16679</c:v>
                </c:pt>
                <c:pt idx="16679">
                  <c:v>16680</c:v>
                </c:pt>
                <c:pt idx="16680">
                  <c:v>16681</c:v>
                </c:pt>
                <c:pt idx="16681">
                  <c:v>16682</c:v>
                </c:pt>
                <c:pt idx="16682">
                  <c:v>16683</c:v>
                </c:pt>
                <c:pt idx="16683">
                  <c:v>16684</c:v>
                </c:pt>
                <c:pt idx="16684">
                  <c:v>16685</c:v>
                </c:pt>
                <c:pt idx="16685">
                  <c:v>16686</c:v>
                </c:pt>
                <c:pt idx="16686">
                  <c:v>16687</c:v>
                </c:pt>
                <c:pt idx="16687">
                  <c:v>16688</c:v>
                </c:pt>
                <c:pt idx="16688">
                  <c:v>16689</c:v>
                </c:pt>
                <c:pt idx="16689">
                  <c:v>16690</c:v>
                </c:pt>
                <c:pt idx="16690">
                  <c:v>16691</c:v>
                </c:pt>
                <c:pt idx="16691">
                  <c:v>16692</c:v>
                </c:pt>
                <c:pt idx="16692">
                  <c:v>16693</c:v>
                </c:pt>
                <c:pt idx="16693">
                  <c:v>16694</c:v>
                </c:pt>
                <c:pt idx="16694">
                  <c:v>16695</c:v>
                </c:pt>
                <c:pt idx="16695">
                  <c:v>16696</c:v>
                </c:pt>
                <c:pt idx="16696">
                  <c:v>16697</c:v>
                </c:pt>
                <c:pt idx="16697">
                  <c:v>16698</c:v>
                </c:pt>
                <c:pt idx="16698">
                  <c:v>16699</c:v>
                </c:pt>
                <c:pt idx="16699">
                  <c:v>16700</c:v>
                </c:pt>
                <c:pt idx="16700">
                  <c:v>16701</c:v>
                </c:pt>
                <c:pt idx="16701">
                  <c:v>16702</c:v>
                </c:pt>
                <c:pt idx="16702">
                  <c:v>16703</c:v>
                </c:pt>
                <c:pt idx="16703">
                  <c:v>16704</c:v>
                </c:pt>
                <c:pt idx="16704">
                  <c:v>16705</c:v>
                </c:pt>
                <c:pt idx="16705">
                  <c:v>16706</c:v>
                </c:pt>
                <c:pt idx="16706">
                  <c:v>16707</c:v>
                </c:pt>
                <c:pt idx="16707">
                  <c:v>16708</c:v>
                </c:pt>
                <c:pt idx="16708">
                  <c:v>16709</c:v>
                </c:pt>
                <c:pt idx="16709">
                  <c:v>16710</c:v>
                </c:pt>
                <c:pt idx="16710">
                  <c:v>16711</c:v>
                </c:pt>
                <c:pt idx="16711">
                  <c:v>16712</c:v>
                </c:pt>
                <c:pt idx="16712">
                  <c:v>16713</c:v>
                </c:pt>
                <c:pt idx="16713">
                  <c:v>16714</c:v>
                </c:pt>
                <c:pt idx="16714">
                  <c:v>16715</c:v>
                </c:pt>
                <c:pt idx="16715">
                  <c:v>16716</c:v>
                </c:pt>
                <c:pt idx="16716">
                  <c:v>16717</c:v>
                </c:pt>
                <c:pt idx="16717">
                  <c:v>16718</c:v>
                </c:pt>
                <c:pt idx="16718">
                  <c:v>16719</c:v>
                </c:pt>
                <c:pt idx="16719">
                  <c:v>16720</c:v>
                </c:pt>
                <c:pt idx="16720">
                  <c:v>16721</c:v>
                </c:pt>
                <c:pt idx="16721">
                  <c:v>16722</c:v>
                </c:pt>
                <c:pt idx="16722">
                  <c:v>16723</c:v>
                </c:pt>
                <c:pt idx="16723">
                  <c:v>16724</c:v>
                </c:pt>
                <c:pt idx="16724">
                  <c:v>16725</c:v>
                </c:pt>
                <c:pt idx="16725">
                  <c:v>16726</c:v>
                </c:pt>
                <c:pt idx="16726">
                  <c:v>16727</c:v>
                </c:pt>
                <c:pt idx="16727">
                  <c:v>16728</c:v>
                </c:pt>
                <c:pt idx="16728">
                  <c:v>16729</c:v>
                </c:pt>
                <c:pt idx="16729">
                  <c:v>16730</c:v>
                </c:pt>
                <c:pt idx="16730">
                  <c:v>16731</c:v>
                </c:pt>
                <c:pt idx="16731">
                  <c:v>16732</c:v>
                </c:pt>
                <c:pt idx="16732">
                  <c:v>16733</c:v>
                </c:pt>
                <c:pt idx="16733">
                  <c:v>16734</c:v>
                </c:pt>
                <c:pt idx="16734">
                  <c:v>16735</c:v>
                </c:pt>
                <c:pt idx="16735">
                  <c:v>16736</c:v>
                </c:pt>
                <c:pt idx="16736">
                  <c:v>16737</c:v>
                </c:pt>
                <c:pt idx="16737">
                  <c:v>16738</c:v>
                </c:pt>
                <c:pt idx="16738">
                  <c:v>16739</c:v>
                </c:pt>
                <c:pt idx="16739">
                  <c:v>16740</c:v>
                </c:pt>
                <c:pt idx="16740">
                  <c:v>16741</c:v>
                </c:pt>
                <c:pt idx="16741">
                  <c:v>16742</c:v>
                </c:pt>
                <c:pt idx="16742">
                  <c:v>16743</c:v>
                </c:pt>
                <c:pt idx="16743">
                  <c:v>16744</c:v>
                </c:pt>
                <c:pt idx="16744">
                  <c:v>16745</c:v>
                </c:pt>
                <c:pt idx="16745">
                  <c:v>16746</c:v>
                </c:pt>
                <c:pt idx="16746">
                  <c:v>16747</c:v>
                </c:pt>
                <c:pt idx="16747">
                  <c:v>16748</c:v>
                </c:pt>
                <c:pt idx="16748">
                  <c:v>16749</c:v>
                </c:pt>
                <c:pt idx="16749">
                  <c:v>16750</c:v>
                </c:pt>
                <c:pt idx="16750">
                  <c:v>16751</c:v>
                </c:pt>
                <c:pt idx="16751">
                  <c:v>16752</c:v>
                </c:pt>
                <c:pt idx="16752">
                  <c:v>16753</c:v>
                </c:pt>
                <c:pt idx="16753">
                  <c:v>16754</c:v>
                </c:pt>
                <c:pt idx="16754">
                  <c:v>16755</c:v>
                </c:pt>
                <c:pt idx="16755">
                  <c:v>16756</c:v>
                </c:pt>
                <c:pt idx="16756">
                  <c:v>16757</c:v>
                </c:pt>
                <c:pt idx="16757">
                  <c:v>16758</c:v>
                </c:pt>
                <c:pt idx="16758">
                  <c:v>16759</c:v>
                </c:pt>
                <c:pt idx="16759">
                  <c:v>16760</c:v>
                </c:pt>
                <c:pt idx="16760">
                  <c:v>16761</c:v>
                </c:pt>
                <c:pt idx="16761">
                  <c:v>16762</c:v>
                </c:pt>
                <c:pt idx="16762">
                  <c:v>16763</c:v>
                </c:pt>
                <c:pt idx="16763">
                  <c:v>16764</c:v>
                </c:pt>
                <c:pt idx="16764">
                  <c:v>16765</c:v>
                </c:pt>
                <c:pt idx="16765">
                  <c:v>16766</c:v>
                </c:pt>
                <c:pt idx="16766">
                  <c:v>16767</c:v>
                </c:pt>
                <c:pt idx="16767">
                  <c:v>16768</c:v>
                </c:pt>
                <c:pt idx="16768">
                  <c:v>16769</c:v>
                </c:pt>
                <c:pt idx="16769">
                  <c:v>16770</c:v>
                </c:pt>
                <c:pt idx="16770">
                  <c:v>16771</c:v>
                </c:pt>
                <c:pt idx="16771">
                  <c:v>16772</c:v>
                </c:pt>
                <c:pt idx="16772">
                  <c:v>16773</c:v>
                </c:pt>
                <c:pt idx="16773">
                  <c:v>16774</c:v>
                </c:pt>
                <c:pt idx="16774">
                  <c:v>16775</c:v>
                </c:pt>
                <c:pt idx="16775">
                  <c:v>16776</c:v>
                </c:pt>
                <c:pt idx="16776">
                  <c:v>16777</c:v>
                </c:pt>
                <c:pt idx="16777">
                  <c:v>16778</c:v>
                </c:pt>
                <c:pt idx="16778">
                  <c:v>16779</c:v>
                </c:pt>
                <c:pt idx="16779">
                  <c:v>16780</c:v>
                </c:pt>
                <c:pt idx="16780">
                  <c:v>16781</c:v>
                </c:pt>
                <c:pt idx="16781">
                  <c:v>16782</c:v>
                </c:pt>
                <c:pt idx="16782">
                  <c:v>16783</c:v>
                </c:pt>
                <c:pt idx="16783">
                  <c:v>16784</c:v>
                </c:pt>
                <c:pt idx="16784">
                  <c:v>16785</c:v>
                </c:pt>
                <c:pt idx="16785">
                  <c:v>16786</c:v>
                </c:pt>
                <c:pt idx="16786">
                  <c:v>16787</c:v>
                </c:pt>
                <c:pt idx="16787">
                  <c:v>16788</c:v>
                </c:pt>
                <c:pt idx="16788">
                  <c:v>16789</c:v>
                </c:pt>
                <c:pt idx="16789">
                  <c:v>16790</c:v>
                </c:pt>
                <c:pt idx="16790">
                  <c:v>16791</c:v>
                </c:pt>
                <c:pt idx="16791">
                  <c:v>16792</c:v>
                </c:pt>
                <c:pt idx="16792">
                  <c:v>16793</c:v>
                </c:pt>
                <c:pt idx="16793">
                  <c:v>16794</c:v>
                </c:pt>
                <c:pt idx="16794">
                  <c:v>16795</c:v>
                </c:pt>
                <c:pt idx="16795">
                  <c:v>16796</c:v>
                </c:pt>
                <c:pt idx="16796">
                  <c:v>16797</c:v>
                </c:pt>
                <c:pt idx="16797">
                  <c:v>16798</c:v>
                </c:pt>
                <c:pt idx="16798">
                  <c:v>16799</c:v>
                </c:pt>
                <c:pt idx="16799">
                  <c:v>16800</c:v>
                </c:pt>
                <c:pt idx="16800">
                  <c:v>16801</c:v>
                </c:pt>
                <c:pt idx="16801">
                  <c:v>16802</c:v>
                </c:pt>
                <c:pt idx="16802">
                  <c:v>16803</c:v>
                </c:pt>
                <c:pt idx="16803">
                  <c:v>16804</c:v>
                </c:pt>
                <c:pt idx="16804">
                  <c:v>16805</c:v>
                </c:pt>
                <c:pt idx="16805">
                  <c:v>16806</c:v>
                </c:pt>
                <c:pt idx="16806">
                  <c:v>16807</c:v>
                </c:pt>
                <c:pt idx="16807">
                  <c:v>16808</c:v>
                </c:pt>
                <c:pt idx="16808">
                  <c:v>16809</c:v>
                </c:pt>
                <c:pt idx="16809">
                  <c:v>16810</c:v>
                </c:pt>
                <c:pt idx="16810">
                  <c:v>16811</c:v>
                </c:pt>
                <c:pt idx="16811">
                  <c:v>16812</c:v>
                </c:pt>
                <c:pt idx="16812">
                  <c:v>16813</c:v>
                </c:pt>
                <c:pt idx="16813">
                  <c:v>16814</c:v>
                </c:pt>
                <c:pt idx="16814">
                  <c:v>16815</c:v>
                </c:pt>
                <c:pt idx="16815">
                  <c:v>16816</c:v>
                </c:pt>
                <c:pt idx="16816">
                  <c:v>16817</c:v>
                </c:pt>
                <c:pt idx="16817">
                  <c:v>16818</c:v>
                </c:pt>
                <c:pt idx="16818">
                  <c:v>16819</c:v>
                </c:pt>
                <c:pt idx="16819">
                  <c:v>16820</c:v>
                </c:pt>
                <c:pt idx="16820">
                  <c:v>16821</c:v>
                </c:pt>
                <c:pt idx="16821">
                  <c:v>16822</c:v>
                </c:pt>
                <c:pt idx="16822">
                  <c:v>16823</c:v>
                </c:pt>
                <c:pt idx="16823">
                  <c:v>16824</c:v>
                </c:pt>
                <c:pt idx="16824">
                  <c:v>16825</c:v>
                </c:pt>
                <c:pt idx="16825">
                  <c:v>16826</c:v>
                </c:pt>
                <c:pt idx="16826">
                  <c:v>16827</c:v>
                </c:pt>
                <c:pt idx="16827">
                  <c:v>16828</c:v>
                </c:pt>
                <c:pt idx="16828">
                  <c:v>16829</c:v>
                </c:pt>
                <c:pt idx="16829">
                  <c:v>16830</c:v>
                </c:pt>
                <c:pt idx="16830">
                  <c:v>16831</c:v>
                </c:pt>
                <c:pt idx="16831">
                  <c:v>16832</c:v>
                </c:pt>
                <c:pt idx="16832">
                  <c:v>16833</c:v>
                </c:pt>
                <c:pt idx="16833">
                  <c:v>16834</c:v>
                </c:pt>
                <c:pt idx="16834">
                  <c:v>16835</c:v>
                </c:pt>
                <c:pt idx="16835">
                  <c:v>16836</c:v>
                </c:pt>
                <c:pt idx="16836">
                  <c:v>16837</c:v>
                </c:pt>
                <c:pt idx="16837">
                  <c:v>16838</c:v>
                </c:pt>
                <c:pt idx="16838">
                  <c:v>16839</c:v>
                </c:pt>
                <c:pt idx="16839">
                  <c:v>16840</c:v>
                </c:pt>
                <c:pt idx="16840">
                  <c:v>16841</c:v>
                </c:pt>
                <c:pt idx="16841">
                  <c:v>16842</c:v>
                </c:pt>
                <c:pt idx="16842">
                  <c:v>16843</c:v>
                </c:pt>
                <c:pt idx="16843">
                  <c:v>16844</c:v>
                </c:pt>
                <c:pt idx="16844">
                  <c:v>16845</c:v>
                </c:pt>
                <c:pt idx="16845">
                  <c:v>16846</c:v>
                </c:pt>
                <c:pt idx="16846">
                  <c:v>16847</c:v>
                </c:pt>
                <c:pt idx="16847">
                  <c:v>16848</c:v>
                </c:pt>
                <c:pt idx="16848">
                  <c:v>16849</c:v>
                </c:pt>
                <c:pt idx="16849">
                  <c:v>16850</c:v>
                </c:pt>
                <c:pt idx="16850">
                  <c:v>16851</c:v>
                </c:pt>
                <c:pt idx="16851">
                  <c:v>16852</c:v>
                </c:pt>
                <c:pt idx="16852">
                  <c:v>16853</c:v>
                </c:pt>
                <c:pt idx="16853">
                  <c:v>16854</c:v>
                </c:pt>
                <c:pt idx="16854">
                  <c:v>16855</c:v>
                </c:pt>
                <c:pt idx="16855">
                  <c:v>16856</c:v>
                </c:pt>
                <c:pt idx="16856">
                  <c:v>16857</c:v>
                </c:pt>
                <c:pt idx="16857">
                  <c:v>16858</c:v>
                </c:pt>
                <c:pt idx="16858">
                  <c:v>16859</c:v>
                </c:pt>
                <c:pt idx="16859">
                  <c:v>16860</c:v>
                </c:pt>
                <c:pt idx="16860">
                  <c:v>16861</c:v>
                </c:pt>
                <c:pt idx="16861">
                  <c:v>16862</c:v>
                </c:pt>
                <c:pt idx="16862">
                  <c:v>16863</c:v>
                </c:pt>
                <c:pt idx="16863">
                  <c:v>16864</c:v>
                </c:pt>
                <c:pt idx="16864">
                  <c:v>16865</c:v>
                </c:pt>
                <c:pt idx="16865">
                  <c:v>16866</c:v>
                </c:pt>
                <c:pt idx="16866">
                  <c:v>16867</c:v>
                </c:pt>
                <c:pt idx="16867">
                  <c:v>16868</c:v>
                </c:pt>
                <c:pt idx="16868">
                  <c:v>16869</c:v>
                </c:pt>
                <c:pt idx="16869">
                  <c:v>16870</c:v>
                </c:pt>
                <c:pt idx="16870">
                  <c:v>16871</c:v>
                </c:pt>
                <c:pt idx="16871">
                  <c:v>16872</c:v>
                </c:pt>
                <c:pt idx="16872">
                  <c:v>16873</c:v>
                </c:pt>
                <c:pt idx="16873">
                  <c:v>16874</c:v>
                </c:pt>
                <c:pt idx="16874">
                  <c:v>16875</c:v>
                </c:pt>
                <c:pt idx="16875">
                  <c:v>16876</c:v>
                </c:pt>
                <c:pt idx="16876">
                  <c:v>16877</c:v>
                </c:pt>
                <c:pt idx="16877">
                  <c:v>16878</c:v>
                </c:pt>
                <c:pt idx="16878">
                  <c:v>16879</c:v>
                </c:pt>
                <c:pt idx="16879">
                  <c:v>16880</c:v>
                </c:pt>
                <c:pt idx="16880">
                  <c:v>16881</c:v>
                </c:pt>
                <c:pt idx="16881">
                  <c:v>16882</c:v>
                </c:pt>
                <c:pt idx="16882">
                  <c:v>16883</c:v>
                </c:pt>
                <c:pt idx="16883">
                  <c:v>16884</c:v>
                </c:pt>
                <c:pt idx="16884">
                  <c:v>16885</c:v>
                </c:pt>
                <c:pt idx="16885">
                  <c:v>16886</c:v>
                </c:pt>
                <c:pt idx="16886">
                  <c:v>16887</c:v>
                </c:pt>
                <c:pt idx="16887">
                  <c:v>16888</c:v>
                </c:pt>
                <c:pt idx="16888">
                  <c:v>16889</c:v>
                </c:pt>
                <c:pt idx="16889">
                  <c:v>16890</c:v>
                </c:pt>
                <c:pt idx="16890">
                  <c:v>16891</c:v>
                </c:pt>
                <c:pt idx="16891">
                  <c:v>16892</c:v>
                </c:pt>
                <c:pt idx="16892">
                  <c:v>16893</c:v>
                </c:pt>
                <c:pt idx="16893">
                  <c:v>16894</c:v>
                </c:pt>
                <c:pt idx="16894">
                  <c:v>16895</c:v>
                </c:pt>
                <c:pt idx="16895">
                  <c:v>16896</c:v>
                </c:pt>
                <c:pt idx="16896">
                  <c:v>16897</c:v>
                </c:pt>
                <c:pt idx="16897">
                  <c:v>16898</c:v>
                </c:pt>
                <c:pt idx="16898">
                  <c:v>16899</c:v>
                </c:pt>
                <c:pt idx="16899">
                  <c:v>16900</c:v>
                </c:pt>
                <c:pt idx="16900">
                  <c:v>16901</c:v>
                </c:pt>
                <c:pt idx="16901">
                  <c:v>16902</c:v>
                </c:pt>
                <c:pt idx="16902">
                  <c:v>16903</c:v>
                </c:pt>
                <c:pt idx="16903">
                  <c:v>16904</c:v>
                </c:pt>
                <c:pt idx="16904">
                  <c:v>16905</c:v>
                </c:pt>
                <c:pt idx="16905">
                  <c:v>16906</c:v>
                </c:pt>
                <c:pt idx="16906">
                  <c:v>16907</c:v>
                </c:pt>
                <c:pt idx="16907">
                  <c:v>16908</c:v>
                </c:pt>
                <c:pt idx="16908">
                  <c:v>16909</c:v>
                </c:pt>
                <c:pt idx="16909">
                  <c:v>16910</c:v>
                </c:pt>
                <c:pt idx="16910">
                  <c:v>16911</c:v>
                </c:pt>
                <c:pt idx="16911">
                  <c:v>16912</c:v>
                </c:pt>
                <c:pt idx="16912">
                  <c:v>16913</c:v>
                </c:pt>
                <c:pt idx="16913">
                  <c:v>16914</c:v>
                </c:pt>
                <c:pt idx="16914">
                  <c:v>16915</c:v>
                </c:pt>
                <c:pt idx="16915">
                  <c:v>16916</c:v>
                </c:pt>
                <c:pt idx="16916">
                  <c:v>16917</c:v>
                </c:pt>
                <c:pt idx="16917">
                  <c:v>16918</c:v>
                </c:pt>
                <c:pt idx="16918">
                  <c:v>16919</c:v>
                </c:pt>
                <c:pt idx="16919">
                  <c:v>16920</c:v>
                </c:pt>
                <c:pt idx="16920">
                  <c:v>16921</c:v>
                </c:pt>
                <c:pt idx="16921">
                  <c:v>16922</c:v>
                </c:pt>
                <c:pt idx="16922">
                  <c:v>16923</c:v>
                </c:pt>
                <c:pt idx="16923">
                  <c:v>16924</c:v>
                </c:pt>
                <c:pt idx="16924">
                  <c:v>16925</c:v>
                </c:pt>
                <c:pt idx="16925">
                  <c:v>16926</c:v>
                </c:pt>
                <c:pt idx="16926">
                  <c:v>16927</c:v>
                </c:pt>
                <c:pt idx="16927">
                  <c:v>16928</c:v>
                </c:pt>
                <c:pt idx="16928">
                  <c:v>16929</c:v>
                </c:pt>
                <c:pt idx="16929">
                  <c:v>16930</c:v>
                </c:pt>
                <c:pt idx="16930">
                  <c:v>16931</c:v>
                </c:pt>
                <c:pt idx="16931">
                  <c:v>16932</c:v>
                </c:pt>
                <c:pt idx="16932">
                  <c:v>16933</c:v>
                </c:pt>
                <c:pt idx="16933">
                  <c:v>16934</c:v>
                </c:pt>
                <c:pt idx="16934">
                  <c:v>16935</c:v>
                </c:pt>
                <c:pt idx="16935">
                  <c:v>16936</c:v>
                </c:pt>
                <c:pt idx="16936">
                  <c:v>16937</c:v>
                </c:pt>
                <c:pt idx="16937">
                  <c:v>16938</c:v>
                </c:pt>
                <c:pt idx="16938">
                  <c:v>16939</c:v>
                </c:pt>
                <c:pt idx="16939">
                  <c:v>16940</c:v>
                </c:pt>
                <c:pt idx="16940">
                  <c:v>16941</c:v>
                </c:pt>
                <c:pt idx="16941">
                  <c:v>16942</c:v>
                </c:pt>
                <c:pt idx="16942">
                  <c:v>16943</c:v>
                </c:pt>
                <c:pt idx="16943">
                  <c:v>16944</c:v>
                </c:pt>
                <c:pt idx="16944">
                  <c:v>16945</c:v>
                </c:pt>
                <c:pt idx="16945">
                  <c:v>16946</c:v>
                </c:pt>
                <c:pt idx="16946">
                  <c:v>16947</c:v>
                </c:pt>
                <c:pt idx="16947">
                  <c:v>16948</c:v>
                </c:pt>
                <c:pt idx="16948">
                  <c:v>16949</c:v>
                </c:pt>
                <c:pt idx="16949">
                  <c:v>16950</c:v>
                </c:pt>
                <c:pt idx="16950">
                  <c:v>16951</c:v>
                </c:pt>
                <c:pt idx="16951">
                  <c:v>16952</c:v>
                </c:pt>
                <c:pt idx="16952">
                  <c:v>16953</c:v>
                </c:pt>
                <c:pt idx="16953">
                  <c:v>16954</c:v>
                </c:pt>
                <c:pt idx="16954">
                  <c:v>16955</c:v>
                </c:pt>
                <c:pt idx="16955">
                  <c:v>16956</c:v>
                </c:pt>
                <c:pt idx="16956">
                  <c:v>16957</c:v>
                </c:pt>
                <c:pt idx="16957">
                  <c:v>16958</c:v>
                </c:pt>
                <c:pt idx="16958">
                  <c:v>16959</c:v>
                </c:pt>
                <c:pt idx="16959">
                  <c:v>16960</c:v>
                </c:pt>
                <c:pt idx="16960">
                  <c:v>16961</c:v>
                </c:pt>
                <c:pt idx="16961">
                  <c:v>16962</c:v>
                </c:pt>
                <c:pt idx="16962">
                  <c:v>16963</c:v>
                </c:pt>
                <c:pt idx="16963">
                  <c:v>16964</c:v>
                </c:pt>
                <c:pt idx="16964">
                  <c:v>16965</c:v>
                </c:pt>
                <c:pt idx="16965">
                  <c:v>16966</c:v>
                </c:pt>
                <c:pt idx="16966">
                  <c:v>16967</c:v>
                </c:pt>
                <c:pt idx="16967">
                  <c:v>16968</c:v>
                </c:pt>
                <c:pt idx="16968">
                  <c:v>16969</c:v>
                </c:pt>
                <c:pt idx="16969">
                  <c:v>16970</c:v>
                </c:pt>
                <c:pt idx="16970">
                  <c:v>16971</c:v>
                </c:pt>
                <c:pt idx="16971">
                  <c:v>16972</c:v>
                </c:pt>
                <c:pt idx="16972">
                  <c:v>16973</c:v>
                </c:pt>
                <c:pt idx="16973">
                  <c:v>16974</c:v>
                </c:pt>
                <c:pt idx="16974">
                  <c:v>16975</c:v>
                </c:pt>
                <c:pt idx="16975">
                  <c:v>16976</c:v>
                </c:pt>
                <c:pt idx="16976">
                  <c:v>16977</c:v>
                </c:pt>
                <c:pt idx="16977">
                  <c:v>16978</c:v>
                </c:pt>
                <c:pt idx="16978">
                  <c:v>16979</c:v>
                </c:pt>
                <c:pt idx="16979">
                  <c:v>16980</c:v>
                </c:pt>
                <c:pt idx="16980">
                  <c:v>16981</c:v>
                </c:pt>
                <c:pt idx="16981">
                  <c:v>16982</c:v>
                </c:pt>
                <c:pt idx="16982">
                  <c:v>16983</c:v>
                </c:pt>
                <c:pt idx="16983">
                  <c:v>16984</c:v>
                </c:pt>
                <c:pt idx="16984">
                  <c:v>16985</c:v>
                </c:pt>
                <c:pt idx="16985">
                  <c:v>16986</c:v>
                </c:pt>
                <c:pt idx="16986">
                  <c:v>16987</c:v>
                </c:pt>
                <c:pt idx="16987">
                  <c:v>16988</c:v>
                </c:pt>
                <c:pt idx="16988">
                  <c:v>16989</c:v>
                </c:pt>
                <c:pt idx="16989">
                  <c:v>16990</c:v>
                </c:pt>
                <c:pt idx="16990">
                  <c:v>16991</c:v>
                </c:pt>
                <c:pt idx="16991">
                  <c:v>16992</c:v>
                </c:pt>
                <c:pt idx="16992">
                  <c:v>16993</c:v>
                </c:pt>
                <c:pt idx="16993">
                  <c:v>16994</c:v>
                </c:pt>
                <c:pt idx="16994">
                  <c:v>16995</c:v>
                </c:pt>
                <c:pt idx="16995">
                  <c:v>16996</c:v>
                </c:pt>
                <c:pt idx="16996">
                  <c:v>16997</c:v>
                </c:pt>
                <c:pt idx="16997">
                  <c:v>16998</c:v>
                </c:pt>
                <c:pt idx="16998">
                  <c:v>16999</c:v>
                </c:pt>
                <c:pt idx="16999">
                  <c:v>17000</c:v>
                </c:pt>
                <c:pt idx="17000">
                  <c:v>17001</c:v>
                </c:pt>
                <c:pt idx="17001">
                  <c:v>17002</c:v>
                </c:pt>
                <c:pt idx="17002">
                  <c:v>17003</c:v>
                </c:pt>
                <c:pt idx="17003">
                  <c:v>17004</c:v>
                </c:pt>
                <c:pt idx="17004">
                  <c:v>17005</c:v>
                </c:pt>
                <c:pt idx="17005">
                  <c:v>17006</c:v>
                </c:pt>
                <c:pt idx="17006">
                  <c:v>17007</c:v>
                </c:pt>
                <c:pt idx="17007">
                  <c:v>17008</c:v>
                </c:pt>
                <c:pt idx="17008">
                  <c:v>17009</c:v>
                </c:pt>
                <c:pt idx="17009">
                  <c:v>17010</c:v>
                </c:pt>
                <c:pt idx="17010">
                  <c:v>17011</c:v>
                </c:pt>
                <c:pt idx="17011">
                  <c:v>17012</c:v>
                </c:pt>
                <c:pt idx="17012">
                  <c:v>17013</c:v>
                </c:pt>
                <c:pt idx="17013">
                  <c:v>17014</c:v>
                </c:pt>
                <c:pt idx="17014">
                  <c:v>17015</c:v>
                </c:pt>
                <c:pt idx="17015">
                  <c:v>17016</c:v>
                </c:pt>
                <c:pt idx="17016">
                  <c:v>17017</c:v>
                </c:pt>
                <c:pt idx="17017">
                  <c:v>17018</c:v>
                </c:pt>
                <c:pt idx="17018">
                  <c:v>17019</c:v>
                </c:pt>
                <c:pt idx="17019">
                  <c:v>17020</c:v>
                </c:pt>
                <c:pt idx="17020">
                  <c:v>17021</c:v>
                </c:pt>
                <c:pt idx="17021">
                  <c:v>17022</c:v>
                </c:pt>
                <c:pt idx="17022">
                  <c:v>17023</c:v>
                </c:pt>
                <c:pt idx="17023">
                  <c:v>17024</c:v>
                </c:pt>
                <c:pt idx="17024">
                  <c:v>17025</c:v>
                </c:pt>
                <c:pt idx="17025">
                  <c:v>17026</c:v>
                </c:pt>
                <c:pt idx="17026">
                  <c:v>17027</c:v>
                </c:pt>
                <c:pt idx="17027">
                  <c:v>17028</c:v>
                </c:pt>
                <c:pt idx="17028">
                  <c:v>17029</c:v>
                </c:pt>
                <c:pt idx="17029">
                  <c:v>17030</c:v>
                </c:pt>
                <c:pt idx="17030">
                  <c:v>17031</c:v>
                </c:pt>
                <c:pt idx="17031">
                  <c:v>17032</c:v>
                </c:pt>
                <c:pt idx="17032">
                  <c:v>17033</c:v>
                </c:pt>
                <c:pt idx="17033">
                  <c:v>17034</c:v>
                </c:pt>
                <c:pt idx="17034">
                  <c:v>17035</c:v>
                </c:pt>
                <c:pt idx="17035">
                  <c:v>17036</c:v>
                </c:pt>
                <c:pt idx="17036">
                  <c:v>17037</c:v>
                </c:pt>
                <c:pt idx="17037">
                  <c:v>17038</c:v>
                </c:pt>
                <c:pt idx="17038">
                  <c:v>17039</c:v>
                </c:pt>
                <c:pt idx="17039">
                  <c:v>17040</c:v>
                </c:pt>
                <c:pt idx="17040">
                  <c:v>17041</c:v>
                </c:pt>
                <c:pt idx="17041">
                  <c:v>17042</c:v>
                </c:pt>
                <c:pt idx="17042">
                  <c:v>17043</c:v>
                </c:pt>
                <c:pt idx="17043">
                  <c:v>17044</c:v>
                </c:pt>
                <c:pt idx="17044">
                  <c:v>17045</c:v>
                </c:pt>
                <c:pt idx="17045">
                  <c:v>17046</c:v>
                </c:pt>
                <c:pt idx="17046">
                  <c:v>17047</c:v>
                </c:pt>
                <c:pt idx="17047">
                  <c:v>17048</c:v>
                </c:pt>
                <c:pt idx="17048">
                  <c:v>17049</c:v>
                </c:pt>
                <c:pt idx="17049">
                  <c:v>17050</c:v>
                </c:pt>
                <c:pt idx="17050">
                  <c:v>17051</c:v>
                </c:pt>
                <c:pt idx="17051">
                  <c:v>17052</c:v>
                </c:pt>
                <c:pt idx="17052">
                  <c:v>17053</c:v>
                </c:pt>
                <c:pt idx="17053">
                  <c:v>17054</c:v>
                </c:pt>
                <c:pt idx="17054">
                  <c:v>17055</c:v>
                </c:pt>
                <c:pt idx="17055">
                  <c:v>17056</c:v>
                </c:pt>
                <c:pt idx="17056">
                  <c:v>17057</c:v>
                </c:pt>
                <c:pt idx="17057">
                  <c:v>17058</c:v>
                </c:pt>
                <c:pt idx="17058">
                  <c:v>17059</c:v>
                </c:pt>
                <c:pt idx="17059">
                  <c:v>17060</c:v>
                </c:pt>
                <c:pt idx="17060">
                  <c:v>17061</c:v>
                </c:pt>
                <c:pt idx="17061">
                  <c:v>17062</c:v>
                </c:pt>
                <c:pt idx="17062">
                  <c:v>17063</c:v>
                </c:pt>
                <c:pt idx="17063">
                  <c:v>17064</c:v>
                </c:pt>
                <c:pt idx="17064">
                  <c:v>17065</c:v>
                </c:pt>
                <c:pt idx="17065">
                  <c:v>17066</c:v>
                </c:pt>
                <c:pt idx="17066">
                  <c:v>17067</c:v>
                </c:pt>
                <c:pt idx="17067">
                  <c:v>17068</c:v>
                </c:pt>
                <c:pt idx="17068">
                  <c:v>17069</c:v>
                </c:pt>
                <c:pt idx="17069">
                  <c:v>17070</c:v>
                </c:pt>
                <c:pt idx="17070">
                  <c:v>17071</c:v>
                </c:pt>
                <c:pt idx="17071">
                  <c:v>17072</c:v>
                </c:pt>
                <c:pt idx="17072">
                  <c:v>17073</c:v>
                </c:pt>
                <c:pt idx="17073">
                  <c:v>17074</c:v>
                </c:pt>
                <c:pt idx="17074">
                  <c:v>17075</c:v>
                </c:pt>
                <c:pt idx="17075">
                  <c:v>17076</c:v>
                </c:pt>
                <c:pt idx="17076">
                  <c:v>17077</c:v>
                </c:pt>
                <c:pt idx="17077">
                  <c:v>17078</c:v>
                </c:pt>
                <c:pt idx="17078">
                  <c:v>17079</c:v>
                </c:pt>
                <c:pt idx="17079">
                  <c:v>17080</c:v>
                </c:pt>
                <c:pt idx="17080">
                  <c:v>17081</c:v>
                </c:pt>
                <c:pt idx="17081">
                  <c:v>17082</c:v>
                </c:pt>
                <c:pt idx="17082">
                  <c:v>17083</c:v>
                </c:pt>
                <c:pt idx="17083">
                  <c:v>17084</c:v>
                </c:pt>
                <c:pt idx="17084">
                  <c:v>17085</c:v>
                </c:pt>
                <c:pt idx="17085">
                  <c:v>17086</c:v>
                </c:pt>
                <c:pt idx="17086">
                  <c:v>17087</c:v>
                </c:pt>
                <c:pt idx="17087">
                  <c:v>17088</c:v>
                </c:pt>
                <c:pt idx="17088">
                  <c:v>17089</c:v>
                </c:pt>
                <c:pt idx="17089">
                  <c:v>17090</c:v>
                </c:pt>
                <c:pt idx="17090">
                  <c:v>17091</c:v>
                </c:pt>
                <c:pt idx="17091">
                  <c:v>17092</c:v>
                </c:pt>
                <c:pt idx="17092">
                  <c:v>17093</c:v>
                </c:pt>
                <c:pt idx="17093">
                  <c:v>17094</c:v>
                </c:pt>
                <c:pt idx="17094">
                  <c:v>17095</c:v>
                </c:pt>
                <c:pt idx="17095">
                  <c:v>17096</c:v>
                </c:pt>
                <c:pt idx="17096">
                  <c:v>17097</c:v>
                </c:pt>
                <c:pt idx="17097">
                  <c:v>17098</c:v>
                </c:pt>
                <c:pt idx="17098">
                  <c:v>17099</c:v>
                </c:pt>
                <c:pt idx="17099">
                  <c:v>17100</c:v>
                </c:pt>
                <c:pt idx="17100">
                  <c:v>17101</c:v>
                </c:pt>
                <c:pt idx="17101">
                  <c:v>17102</c:v>
                </c:pt>
                <c:pt idx="17102">
                  <c:v>17103</c:v>
                </c:pt>
                <c:pt idx="17103">
                  <c:v>17104</c:v>
                </c:pt>
                <c:pt idx="17104">
                  <c:v>17105</c:v>
                </c:pt>
                <c:pt idx="17105">
                  <c:v>17106</c:v>
                </c:pt>
                <c:pt idx="17106">
                  <c:v>17107</c:v>
                </c:pt>
                <c:pt idx="17107">
                  <c:v>17108</c:v>
                </c:pt>
                <c:pt idx="17108">
                  <c:v>17109</c:v>
                </c:pt>
                <c:pt idx="17109">
                  <c:v>17110</c:v>
                </c:pt>
                <c:pt idx="17110">
                  <c:v>17111</c:v>
                </c:pt>
                <c:pt idx="17111">
                  <c:v>17112</c:v>
                </c:pt>
                <c:pt idx="17112">
                  <c:v>17113</c:v>
                </c:pt>
                <c:pt idx="17113">
                  <c:v>17114</c:v>
                </c:pt>
                <c:pt idx="17114">
                  <c:v>17115</c:v>
                </c:pt>
                <c:pt idx="17115">
                  <c:v>17116</c:v>
                </c:pt>
                <c:pt idx="17116">
                  <c:v>17117</c:v>
                </c:pt>
                <c:pt idx="17117">
                  <c:v>17118</c:v>
                </c:pt>
                <c:pt idx="17118">
                  <c:v>17119</c:v>
                </c:pt>
                <c:pt idx="17119">
                  <c:v>17120</c:v>
                </c:pt>
                <c:pt idx="17120">
                  <c:v>17121</c:v>
                </c:pt>
                <c:pt idx="17121">
                  <c:v>17122</c:v>
                </c:pt>
                <c:pt idx="17122">
                  <c:v>17123</c:v>
                </c:pt>
                <c:pt idx="17123">
                  <c:v>17124</c:v>
                </c:pt>
                <c:pt idx="17124">
                  <c:v>17125</c:v>
                </c:pt>
                <c:pt idx="17125">
                  <c:v>17126</c:v>
                </c:pt>
                <c:pt idx="17126">
                  <c:v>17127</c:v>
                </c:pt>
                <c:pt idx="17127">
                  <c:v>17128</c:v>
                </c:pt>
                <c:pt idx="17128">
                  <c:v>17129</c:v>
                </c:pt>
                <c:pt idx="17129">
                  <c:v>17130</c:v>
                </c:pt>
                <c:pt idx="17130">
                  <c:v>17131</c:v>
                </c:pt>
                <c:pt idx="17131">
                  <c:v>17132</c:v>
                </c:pt>
                <c:pt idx="17132">
                  <c:v>17133</c:v>
                </c:pt>
                <c:pt idx="17133">
                  <c:v>17134</c:v>
                </c:pt>
                <c:pt idx="17134">
                  <c:v>17135</c:v>
                </c:pt>
                <c:pt idx="17135">
                  <c:v>17136</c:v>
                </c:pt>
                <c:pt idx="17136">
                  <c:v>17137</c:v>
                </c:pt>
                <c:pt idx="17137">
                  <c:v>17138</c:v>
                </c:pt>
                <c:pt idx="17138">
                  <c:v>17139</c:v>
                </c:pt>
                <c:pt idx="17139">
                  <c:v>17140</c:v>
                </c:pt>
                <c:pt idx="17140">
                  <c:v>17141</c:v>
                </c:pt>
                <c:pt idx="17141">
                  <c:v>17142</c:v>
                </c:pt>
                <c:pt idx="17142">
                  <c:v>17143</c:v>
                </c:pt>
                <c:pt idx="17143">
                  <c:v>17144</c:v>
                </c:pt>
                <c:pt idx="17144">
                  <c:v>17145</c:v>
                </c:pt>
                <c:pt idx="17145">
                  <c:v>17146</c:v>
                </c:pt>
                <c:pt idx="17146">
                  <c:v>17147</c:v>
                </c:pt>
                <c:pt idx="17147">
                  <c:v>17148</c:v>
                </c:pt>
                <c:pt idx="17148">
                  <c:v>17149</c:v>
                </c:pt>
                <c:pt idx="17149">
                  <c:v>17150</c:v>
                </c:pt>
                <c:pt idx="17150">
                  <c:v>17151</c:v>
                </c:pt>
                <c:pt idx="17151">
                  <c:v>17152</c:v>
                </c:pt>
                <c:pt idx="17152">
                  <c:v>17153</c:v>
                </c:pt>
                <c:pt idx="17153">
                  <c:v>17154</c:v>
                </c:pt>
                <c:pt idx="17154">
                  <c:v>17155</c:v>
                </c:pt>
                <c:pt idx="17155">
                  <c:v>17156</c:v>
                </c:pt>
                <c:pt idx="17156">
                  <c:v>17157</c:v>
                </c:pt>
                <c:pt idx="17157">
                  <c:v>17158</c:v>
                </c:pt>
                <c:pt idx="17158">
                  <c:v>17159</c:v>
                </c:pt>
                <c:pt idx="17159">
                  <c:v>17160</c:v>
                </c:pt>
                <c:pt idx="17160">
                  <c:v>17161</c:v>
                </c:pt>
                <c:pt idx="17161">
                  <c:v>17162</c:v>
                </c:pt>
                <c:pt idx="17162">
                  <c:v>17163</c:v>
                </c:pt>
                <c:pt idx="17163">
                  <c:v>17164</c:v>
                </c:pt>
                <c:pt idx="17164">
                  <c:v>17165</c:v>
                </c:pt>
                <c:pt idx="17165">
                  <c:v>17166</c:v>
                </c:pt>
                <c:pt idx="17166">
                  <c:v>17167</c:v>
                </c:pt>
                <c:pt idx="17167">
                  <c:v>17168</c:v>
                </c:pt>
                <c:pt idx="17168">
                  <c:v>17169</c:v>
                </c:pt>
                <c:pt idx="17169">
                  <c:v>17170</c:v>
                </c:pt>
                <c:pt idx="17170">
                  <c:v>17171</c:v>
                </c:pt>
                <c:pt idx="17171">
                  <c:v>17172</c:v>
                </c:pt>
                <c:pt idx="17172">
                  <c:v>17173</c:v>
                </c:pt>
                <c:pt idx="17173">
                  <c:v>17174</c:v>
                </c:pt>
                <c:pt idx="17174">
                  <c:v>17175</c:v>
                </c:pt>
                <c:pt idx="17175">
                  <c:v>17176</c:v>
                </c:pt>
                <c:pt idx="17176">
                  <c:v>17177</c:v>
                </c:pt>
                <c:pt idx="17177">
                  <c:v>17178</c:v>
                </c:pt>
                <c:pt idx="17178">
                  <c:v>17179</c:v>
                </c:pt>
                <c:pt idx="17179">
                  <c:v>17180</c:v>
                </c:pt>
                <c:pt idx="17180">
                  <c:v>17181</c:v>
                </c:pt>
                <c:pt idx="17181">
                  <c:v>17182</c:v>
                </c:pt>
                <c:pt idx="17182">
                  <c:v>17183</c:v>
                </c:pt>
                <c:pt idx="17183">
                  <c:v>17184</c:v>
                </c:pt>
                <c:pt idx="17184">
                  <c:v>17185</c:v>
                </c:pt>
                <c:pt idx="17185">
                  <c:v>17186</c:v>
                </c:pt>
                <c:pt idx="17186">
                  <c:v>17187</c:v>
                </c:pt>
                <c:pt idx="17187">
                  <c:v>17188</c:v>
                </c:pt>
                <c:pt idx="17188">
                  <c:v>17189</c:v>
                </c:pt>
                <c:pt idx="17189">
                  <c:v>17190</c:v>
                </c:pt>
                <c:pt idx="17190">
                  <c:v>17191</c:v>
                </c:pt>
                <c:pt idx="17191">
                  <c:v>17192</c:v>
                </c:pt>
                <c:pt idx="17192">
                  <c:v>17193</c:v>
                </c:pt>
                <c:pt idx="17193">
                  <c:v>17194</c:v>
                </c:pt>
                <c:pt idx="17194">
                  <c:v>17195</c:v>
                </c:pt>
                <c:pt idx="17195">
                  <c:v>17196</c:v>
                </c:pt>
                <c:pt idx="17196">
                  <c:v>17197</c:v>
                </c:pt>
                <c:pt idx="17197">
                  <c:v>17198</c:v>
                </c:pt>
                <c:pt idx="17198">
                  <c:v>17199</c:v>
                </c:pt>
                <c:pt idx="17199">
                  <c:v>17200</c:v>
                </c:pt>
                <c:pt idx="17200">
                  <c:v>17201</c:v>
                </c:pt>
                <c:pt idx="17201">
                  <c:v>17202</c:v>
                </c:pt>
                <c:pt idx="17202">
                  <c:v>17203</c:v>
                </c:pt>
                <c:pt idx="17203">
                  <c:v>17204</c:v>
                </c:pt>
                <c:pt idx="17204">
                  <c:v>17205</c:v>
                </c:pt>
                <c:pt idx="17205">
                  <c:v>17206</c:v>
                </c:pt>
                <c:pt idx="17206">
                  <c:v>17207</c:v>
                </c:pt>
                <c:pt idx="17207">
                  <c:v>17208</c:v>
                </c:pt>
                <c:pt idx="17208">
                  <c:v>17209</c:v>
                </c:pt>
                <c:pt idx="17209">
                  <c:v>17210</c:v>
                </c:pt>
                <c:pt idx="17210">
                  <c:v>17211</c:v>
                </c:pt>
                <c:pt idx="17211">
                  <c:v>17212</c:v>
                </c:pt>
                <c:pt idx="17212">
                  <c:v>17213</c:v>
                </c:pt>
                <c:pt idx="17213">
                  <c:v>17214</c:v>
                </c:pt>
                <c:pt idx="17214">
                  <c:v>17215</c:v>
                </c:pt>
                <c:pt idx="17215">
                  <c:v>17216</c:v>
                </c:pt>
                <c:pt idx="17216">
                  <c:v>17217</c:v>
                </c:pt>
                <c:pt idx="17217">
                  <c:v>17218</c:v>
                </c:pt>
                <c:pt idx="17218">
                  <c:v>17219</c:v>
                </c:pt>
                <c:pt idx="17219">
                  <c:v>17220</c:v>
                </c:pt>
                <c:pt idx="17220">
                  <c:v>17221</c:v>
                </c:pt>
                <c:pt idx="17221">
                  <c:v>17222</c:v>
                </c:pt>
                <c:pt idx="17222">
                  <c:v>17223</c:v>
                </c:pt>
                <c:pt idx="17223">
                  <c:v>17224</c:v>
                </c:pt>
                <c:pt idx="17224">
                  <c:v>17225</c:v>
                </c:pt>
                <c:pt idx="17225">
                  <c:v>17226</c:v>
                </c:pt>
                <c:pt idx="17226">
                  <c:v>17227</c:v>
                </c:pt>
                <c:pt idx="17227">
                  <c:v>17228</c:v>
                </c:pt>
                <c:pt idx="17228">
                  <c:v>17229</c:v>
                </c:pt>
                <c:pt idx="17229">
                  <c:v>17230</c:v>
                </c:pt>
                <c:pt idx="17230">
                  <c:v>17231</c:v>
                </c:pt>
                <c:pt idx="17231">
                  <c:v>17232</c:v>
                </c:pt>
                <c:pt idx="17232">
                  <c:v>17233</c:v>
                </c:pt>
                <c:pt idx="17233">
                  <c:v>17234</c:v>
                </c:pt>
                <c:pt idx="17234">
                  <c:v>17235</c:v>
                </c:pt>
                <c:pt idx="17235">
                  <c:v>17236</c:v>
                </c:pt>
                <c:pt idx="17236">
                  <c:v>17237</c:v>
                </c:pt>
                <c:pt idx="17237">
                  <c:v>17238</c:v>
                </c:pt>
                <c:pt idx="17238">
                  <c:v>17239</c:v>
                </c:pt>
                <c:pt idx="17239">
                  <c:v>17240</c:v>
                </c:pt>
                <c:pt idx="17240">
                  <c:v>17241</c:v>
                </c:pt>
                <c:pt idx="17241">
                  <c:v>17242</c:v>
                </c:pt>
                <c:pt idx="17242">
                  <c:v>17243</c:v>
                </c:pt>
                <c:pt idx="17243">
                  <c:v>17244</c:v>
                </c:pt>
                <c:pt idx="17244">
                  <c:v>17245</c:v>
                </c:pt>
                <c:pt idx="17245">
                  <c:v>17246</c:v>
                </c:pt>
                <c:pt idx="17246">
                  <c:v>17247</c:v>
                </c:pt>
                <c:pt idx="17247">
                  <c:v>17248</c:v>
                </c:pt>
                <c:pt idx="17248">
                  <c:v>17249</c:v>
                </c:pt>
                <c:pt idx="17249">
                  <c:v>17250</c:v>
                </c:pt>
                <c:pt idx="17250">
                  <c:v>17251</c:v>
                </c:pt>
                <c:pt idx="17251">
                  <c:v>17252</c:v>
                </c:pt>
                <c:pt idx="17252">
                  <c:v>17253</c:v>
                </c:pt>
                <c:pt idx="17253">
                  <c:v>17254</c:v>
                </c:pt>
                <c:pt idx="17254">
                  <c:v>17255</c:v>
                </c:pt>
                <c:pt idx="17255">
                  <c:v>17256</c:v>
                </c:pt>
                <c:pt idx="17256">
                  <c:v>17257</c:v>
                </c:pt>
                <c:pt idx="17257">
                  <c:v>17258</c:v>
                </c:pt>
                <c:pt idx="17258">
                  <c:v>17259</c:v>
                </c:pt>
                <c:pt idx="17259">
                  <c:v>17260</c:v>
                </c:pt>
                <c:pt idx="17260">
                  <c:v>17261</c:v>
                </c:pt>
                <c:pt idx="17261">
                  <c:v>17262</c:v>
                </c:pt>
                <c:pt idx="17262">
                  <c:v>17263</c:v>
                </c:pt>
                <c:pt idx="17263">
                  <c:v>17264</c:v>
                </c:pt>
                <c:pt idx="17264">
                  <c:v>17265</c:v>
                </c:pt>
                <c:pt idx="17265">
                  <c:v>17266</c:v>
                </c:pt>
                <c:pt idx="17266">
                  <c:v>17267</c:v>
                </c:pt>
                <c:pt idx="17267">
                  <c:v>17268</c:v>
                </c:pt>
                <c:pt idx="17268">
                  <c:v>17269</c:v>
                </c:pt>
                <c:pt idx="17269">
                  <c:v>17270</c:v>
                </c:pt>
                <c:pt idx="17270">
                  <c:v>17271</c:v>
                </c:pt>
                <c:pt idx="17271">
                  <c:v>17272</c:v>
                </c:pt>
                <c:pt idx="17272">
                  <c:v>17273</c:v>
                </c:pt>
                <c:pt idx="17273">
                  <c:v>17274</c:v>
                </c:pt>
                <c:pt idx="17274">
                  <c:v>17275</c:v>
                </c:pt>
                <c:pt idx="17275">
                  <c:v>17276</c:v>
                </c:pt>
                <c:pt idx="17276">
                  <c:v>17277</c:v>
                </c:pt>
                <c:pt idx="17277">
                  <c:v>17278</c:v>
                </c:pt>
                <c:pt idx="17278">
                  <c:v>17279</c:v>
                </c:pt>
                <c:pt idx="17279">
                  <c:v>17280</c:v>
                </c:pt>
                <c:pt idx="17280">
                  <c:v>17281</c:v>
                </c:pt>
                <c:pt idx="17281">
                  <c:v>17282</c:v>
                </c:pt>
                <c:pt idx="17282">
                  <c:v>17283</c:v>
                </c:pt>
                <c:pt idx="17283">
                  <c:v>17284</c:v>
                </c:pt>
                <c:pt idx="17284">
                  <c:v>17285</c:v>
                </c:pt>
                <c:pt idx="17285">
                  <c:v>17286</c:v>
                </c:pt>
                <c:pt idx="17286">
                  <c:v>17287</c:v>
                </c:pt>
                <c:pt idx="17287">
                  <c:v>17288</c:v>
                </c:pt>
                <c:pt idx="17288">
                  <c:v>17289</c:v>
                </c:pt>
                <c:pt idx="17289">
                  <c:v>17290</c:v>
                </c:pt>
                <c:pt idx="17290">
                  <c:v>17291</c:v>
                </c:pt>
                <c:pt idx="17291">
                  <c:v>17292</c:v>
                </c:pt>
                <c:pt idx="17292">
                  <c:v>17293</c:v>
                </c:pt>
                <c:pt idx="17293">
                  <c:v>17294</c:v>
                </c:pt>
                <c:pt idx="17294">
                  <c:v>17295</c:v>
                </c:pt>
                <c:pt idx="17295">
                  <c:v>17296</c:v>
                </c:pt>
                <c:pt idx="17296">
                  <c:v>17297</c:v>
                </c:pt>
                <c:pt idx="17297">
                  <c:v>17298</c:v>
                </c:pt>
                <c:pt idx="17298">
                  <c:v>17299</c:v>
                </c:pt>
                <c:pt idx="17299">
                  <c:v>17300</c:v>
                </c:pt>
                <c:pt idx="17300">
                  <c:v>17301</c:v>
                </c:pt>
                <c:pt idx="17301">
                  <c:v>17302</c:v>
                </c:pt>
                <c:pt idx="17302">
                  <c:v>17303</c:v>
                </c:pt>
                <c:pt idx="17303">
                  <c:v>17304</c:v>
                </c:pt>
                <c:pt idx="17304">
                  <c:v>17305</c:v>
                </c:pt>
                <c:pt idx="17305">
                  <c:v>17306</c:v>
                </c:pt>
                <c:pt idx="17306">
                  <c:v>17307</c:v>
                </c:pt>
                <c:pt idx="17307">
                  <c:v>17308</c:v>
                </c:pt>
                <c:pt idx="17308">
                  <c:v>17309</c:v>
                </c:pt>
                <c:pt idx="17309">
                  <c:v>17310</c:v>
                </c:pt>
                <c:pt idx="17310">
                  <c:v>17311</c:v>
                </c:pt>
                <c:pt idx="17311">
                  <c:v>17312</c:v>
                </c:pt>
                <c:pt idx="17312">
                  <c:v>17313</c:v>
                </c:pt>
                <c:pt idx="17313">
                  <c:v>17314</c:v>
                </c:pt>
                <c:pt idx="17314">
                  <c:v>17315</c:v>
                </c:pt>
                <c:pt idx="17315">
                  <c:v>17316</c:v>
                </c:pt>
                <c:pt idx="17316">
                  <c:v>17317</c:v>
                </c:pt>
                <c:pt idx="17317">
                  <c:v>17318</c:v>
                </c:pt>
                <c:pt idx="17318">
                  <c:v>17319</c:v>
                </c:pt>
                <c:pt idx="17319">
                  <c:v>17320</c:v>
                </c:pt>
                <c:pt idx="17320">
                  <c:v>17321</c:v>
                </c:pt>
                <c:pt idx="17321">
                  <c:v>17322</c:v>
                </c:pt>
                <c:pt idx="17322">
                  <c:v>17323</c:v>
                </c:pt>
                <c:pt idx="17323">
                  <c:v>17324</c:v>
                </c:pt>
                <c:pt idx="17324">
                  <c:v>17325</c:v>
                </c:pt>
                <c:pt idx="17325">
                  <c:v>17326</c:v>
                </c:pt>
                <c:pt idx="17326">
                  <c:v>17327</c:v>
                </c:pt>
                <c:pt idx="17327">
                  <c:v>17328</c:v>
                </c:pt>
                <c:pt idx="17328">
                  <c:v>17329</c:v>
                </c:pt>
                <c:pt idx="17329">
                  <c:v>17330</c:v>
                </c:pt>
                <c:pt idx="17330">
                  <c:v>17331</c:v>
                </c:pt>
                <c:pt idx="17331">
                  <c:v>17332</c:v>
                </c:pt>
                <c:pt idx="17332">
                  <c:v>17333</c:v>
                </c:pt>
                <c:pt idx="17333">
                  <c:v>17334</c:v>
                </c:pt>
                <c:pt idx="17334">
                  <c:v>17335</c:v>
                </c:pt>
                <c:pt idx="17335">
                  <c:v>17336</c:v>
                </c:pt>
                <c:pt idx="17336">
                  <c:v>17337</c:v>
                </c:pt>
                <c:pt idx="17337">
                  <c:v>17338</c:v>
                </c:pt>
                <c:pt idx="17338">
                  <c:v>17339</c:v>
                </c:pt>
                <c:pt idx="17339">
                  <c:v>17340</c:v>
                </c:pt>
                <c:pt idx="17340">
                  <c:v>17341</c:v>
                </c:pt>
                <c:pt idx="17341">
                  <c:v>17342</c:v>
                </c:pt>
                <c:pt idx="17342">
                  <c:v>17343</c:v>
                </c:pt>
                <c:pt idx="17343">
                  <c:v>17344</c:v>
                </c:pt>
                <c:pt idx="17344">
                  <c:v>17345</c:v>
                </c:pt>
                <c:pt idx="17345">
                  <c:v>17346</c:v>
                </c:pt>
                <c:pt idx="17346">
                  <c:v>17347</c:v>
                </c:pt>
                <c:pt idx="17347">
                  <c:v>17348</c:v>
                </c:pt>
                <c:pt idx="17348">
                  <c:v>17349</c:v>
                </c:pt>
                <c:pt idx="17349">
                  <c:v>17350</c:v>
                </c:pt>
                <c:pt idx="17350">
                  <c:v>17351</c:v>
                </c:pt>
                <c:pt idx="17351">
                  <c:v>17352</c:v>
                </c:pt>
                <c:pt idx="17352">
                  <c:v>17353</c:v>
                </c:pt>
                <c:pt idx="17353">
                  <c:v>17354</c:v>
                </c:pt>
                <c:pt idx="17354">
                  <c:v>17355</c:v>
                </c:pt>
                <c:pt idx="17355">
                  <c:v>17356</c:v>
                </c:pt>
                <c:pt idx="17356">
                  <c:v>17357</c:v>
                </c:pt>
                <c:pt idx="17357">
                  <c:v>17358</c:v>
                </c:pt>
                <c:pt idx="17358">
                  <c:v>17359</c:v>
                </c:pt>
                <c:pt idx="17359">
                  <c:v>17360</c:v>
                </c:pt>
                <c:pt idx="17360">
                  <c:v>17361</c:v>
                </c:pt>
                <c:pt idx="17361">
                  <c:v>17362</c:v>
                </c:pt>
                <c:pt idx="17362">
                  <c:v>17363</c:v>
                </c:pt>
                <c:pt idx="17363">
                  <c:v>17364</c:v>
                </c:pt>
                <c:pt idx="17364">
                  <c:v>17365</c:v>
                </c:pt>
                <c:pt idx="17365">
                  <c:v>17366</c:v>
                </c:pt>
                <c:pt idx="17366">
                  <c:v>17367</c:v>
                </c:pt>
                <c:pt idx="17367">
                  <c:v>17368</c:v>
                </c:pt>
                <c:pt idx="17368">
                  <c:v>17369</c:v>
                </c:pt>
                <c:pt idx="17369">
                  <c:v>17370</c:v>
                </c:pt>
                <c:pt idx="17370">
                  <c:v>17371</c:v>
                </c:pt>
                <c:pt idx="17371">
                  <c:v>17372</c:v>
                </c:pt>
                <c:pt idx="17372">
                  <c:v>17373</c:v>
                </c:pt>
                <c:pt idx="17373">
                  <c:v>17374</c:v>
                </c:pt>
                <c:pt idx="17374">
                  <c:v>17375</c:v>
                </c:pt>
                <c:pt idx="17375">
                  <c:v>17376</c:v>
                </c:pt>
                <c:pt idx="17376">
                  <c:v>17377</c:v>
                </c:pt>
                <c:pt idx="17377">
                  <c:v>17378</c:v>
                </c:pt>
                <c:pt idx="17378">
                  <c:v>17379</c:v>
                </c:pt>
                <c:pt idx="17379">
                  <c:v>17380</c:v>
                </c:pt>
                <c:pt idx="17380">
                  <c:v>17381</c:v>
                </c:pt>
                <c:pt idx="17381">
                  <c:v>17382</c:v>
                </c:pt>
                <c:pt idx="17382">
                  <c:v>17383</c:v>
                </c:pt>
                <c:pt idx="17383">
                  <c:v>17384</c:v>
                </c:pt>
                <c:pt idx="17384">
                  <c:v>17385</c:v>
                </c:pt>
                <c:pt idx="17385">
                  <c:v>17386</c:v>
                </c:pt>
                <c:pt idx="17386">
                  <c:v>17387</c:v>
                </c:pt>
                <c:pt idx="17387">
                  <c:v>17388</c:v>
                </c:pt>
                <c:pt idx="17388">
                  <c:v>17389</c:v>
                </c:pt>
                <c:pt idx="17389">
                  <c:v>17390</c:v>
                </c:pt>
                <c:pt idx="17390">
                  <c:v>17391</c:v>
                </c:pt>
                <c:pt idx="17391">
                  <c:v>17392</c:v>
                </c:pt>
                <c:pt idx="17392">
                  <c:v>17393</c:v>
                </c:pt>
                <c:pt idx="17393">
                  <c:v>17394</c:v>
                </c:pt>
                <c:pt idx="17394">
                  <c:v>17395</c:v>
                </c:pt>
                <c:pt idx="17395">
                  <c:v>17396</c:v>
                </c:pt>
                <c:pt idx="17396">
                  <c:v>17397</c:v>
                </c:pt>
                <c:pt idx="17397">
                  <c:v>17398</c:v>
                </c:pt>
                <c:pt idx="17398">
                  <c:v>17399</c:v>
                </c:pt>
                <c:pt idx="17399">
                  <c:v>17400</c:v>
                </c:pt>
                <c:pt idx="17400">
                  <c:v>17401</c:v>
                </c:pt>
                <c:pt idx="17401">
                  <c:v>17402</c:v>
                </c:pt>
                <c:pt idx="17402">
                  <c:v>17403</c:v>
                </c:pt>
                <c:pt idx="17403">
                  <c:v>17404</c:v>
                </c:pt>
                <c:pt idx="17404">
                  <c:v>17405</c:v>
                </c:pt>
                <c:pt idx="17405">
                  <c:v>17406</c:v>
                </c:pt>
                <c:pt idx="17406">
                  <c:v>17407</c:v>
                </c:pt>
                <c:pt idx="17407">
                  <c:v>17408</c:v>
                </c:pt>
                <c:pt idx="17408">
                  <c:v>17409</c:v>
                </c:pt>
                <c:pt idx="17409">
                  <c:v>17410</c:v>
                </c:pt>
                <c:pt idx="17410">
                  <c:v>17411</c:v>
                </c:pt>
                <c:pt idx="17411">
                  <c:v>17412</c:v>
                </c:pt>
                <c:pt idx="17412">
                  <c:v>17413</c:v>
                </c:pt>
                <c:pt idx="17413">
                  <c:v>17414</c:v>
                </c:pt>
                <c:pt idx="17414">
                  <c:v>17415</c:v>
                </c:pt>
                <c:pt idx="17415">
                  <c:v>17416</c:v>
                </c:pt>
                <c:pt idx="17416">
                  <c:v>17417</c:v>
                </c:pt>
                <c:pt idx="17417">
                  <c:v>17418</c:v>
                </c:pt>
                <c:pt idx="17418">
                  <c:v>17419</c:v>
                </c:pt>
                <c:pt idx="17419">
                  <c:v>17420</c:v>
                </c:pt>
                <c:pt idx="17420">
                  <c:v>17421</c:v>
                </c:pt>
                <c:pt idx="17421">
                  <c:v>17422</c:v>
                </c:pt>
                <c:pt idx="17422">
                  <c:v>17423</c:v>
                </c:pt>
                <c:pt idx="17423">
                  <c:v>17424</c:v>
                </c:pt>
                <c:pt idx="17424">
                  <c:v>17425</c:v>
                </c:pt>
                <c:pt idx="17425">
                  <c:v>17426</c:v>
                </c:pt>
                <c:pt idx="17426">
                  <c:v>17427</c:v>
                </c:pt>
                <c:pt idx="17427">
                  <c:v>17428</c:v>
                </c:pt>
                <c:pt idx="17428">
                  <c:v>17429</c:v>
                </c:pt>
                <c:pt idx="17429">
                  <c:v>17430</c:v>
                </c:pt>
                <c:pt idx="17430">
                  <c:v>17431</c:v>
                </c:pt>
                <c:pt idx="17431">
                  <c:v>17432</c:v>
                </c:pt>
                <c:pt idx="17432">
                  <c:v>17433</c:v>
                </c:pt>
                <c:pt idx="17433">
                  <c:v>17434</c:v>
                </c:pt>
                <c:pt idx="17434">
                  <c:v>17435</c:v>
                </c:pt>
                <c:pt idx="17435">
                  <c:v>17436</c:v>
                </c:pt>
                <c:pt idx="17436">
                  <c:v>17437</c:v>
                </c:pt>
                <c:pt idx="17437">
                  <c:v>17438</c:v>
                </c:pt>
                <c:pt idx="17438">
                  <c:v>17439</c:v>
                </c:pt>
                <c:pt idx="17439">
                  <c:v>17440</c:v>
                </c:pt>
                <c:pt idx="17440">
                  <c:v>17441</c:v>
                </c:pt>
                <c:pt idx="17441">
                  <c:v>17442</c:v>
                </c:pt>
                <c:pt idx="17442">
                  <c:v>17443</c:v>
                </c:pt>
                <c:pt idx="17443">
                  <c:v>17444</c:v>
                </c:pt>
                <c:pt idx="17444">
                  <c:v>17445</c:v>
                </c:pt>
                <c:pt idx="17445">
                  <c:v>17446</c:v>
                </c:pt>
                <c:pt idx="17446">
                  <c:v>17447</c:v>
                </c:pt>
                <c:pt idx="17447">
                  <c:v>17448</c:v>
                </c:pt>
                <c:pt idx="17448">
                  <c:v>17449</c:v>
                </c:pt>
                <c:pt idx="17449">
                  <c:v>17450</c:v>
                </c:pt>
                <c:pt idx="17450">
                  <c:v>17451</c:v>
                </c:pt>
                <c:pt idx="17451">
                  <c:v>17452</c:v>
                </c:pt>
                <c:pt idx="17452">
                  <c:v>17453</c:v>
                </c:pt>
                <c:pt idx="17453">
                  <c:v>17454</c:v>
                </c:pt>
                <c:pt idx="17454">
                  <c:v>17455</c:v>
                </c:pt>
                <c:pt idx="17455">
                  <c:v>17456</c:v>
                </c:pt>
                <c:pt idx="17456">
                  <c:v>17457</c:v>
                </c:pt>
                <c:pt idx="17457">
                  <c:v>17458</c:v>
                </c:pt>
                <c:pt idx="17458">
                  <c:v>17459</c:v>
                </c:pt>
                <c:pt idx="17459">
                  <c:v>17460</c:v>
                </c:pt>
                <c:pt idx="17460">
                  <c:v>17461</c:v>
                </c:pt>
                <c:pt idx="17461">
                  <c:v>17462</c:v>
                </c:pt>
                <c:pt idx="17462">
                  <c:v>17463</c:v>
                </c:pt>
                <c:pt idx="17463">
                  <c:v>17464</c:v>
                </c:pt>
                <c:pt idx="17464">
                  <c:v>17465</c:v>
                </c:pt>
                <c:pt idx="17465">
                  <c:v>17466</c:v>
                </c:pt>
                <c:pt idx="17466">
                  <c:v>17467</c:v>
                </c:pt>
                <c:pt idx="17467">
                  <c:v>17468</c:v>
                </c:pt>
                <c:pt idx="17468">
                  <c:v>17469</c:v>
                </c:pt>
                <c:pt idx="17469">
                  <c:v>17470</c:v>
                </c:pt>
                <c:pt idx="17470">
                  <c:v>17471</c:v>
                </c:pt>
                <c:pt idx="17471">
                  <c:v>17472</c:v>
                </c:pt>
                <c:pt idx="17472">
                  <c:v>17473</c:v>
                </c:pt>
                <c:pt idx="17473">
                  <c:v>17474</c:v>
                </c:pt>
                <c:pt idx="17474">
                  <c:v>17475</c:v>
                </c:pt>
                <c:pt idx="17475">
                  <c:v>17476</c:v>
                </c:pt>
                <c:pt idx="17476">
                  <c:v>17477</c:v>
                </c:pt>
                <c:pt idx="17477">
                  <c:v>17478</c:v>
                </c:pt>
                <c:pt idx="17478">
                  <c:v>17479</c:v>
                </c:pt>
                <c:pt idx="17479">
                  <c:v>17480</c:v>
                </c:pt>
                <c:pt idx="17480">
                  <c:v>17481</c:v>
                </c:pt>
                <c:pt idx="17481">
                  <c:v>17482</c:v>
                </c:pt>
                <c:pt idx="17482">
                  <c:v>17483</c:v>
                </c:pt>
                <c:pt idx="17483">
                  <c:v>17484</c:v>
                </c:pt>
                <c:pt idx="17484">
                  <c:v>17485</c:v>
                </c:pt>
                <c:pt idx="17485">
                  <c:v>17486</c:v>
                </c:pt>
                <c:pt idx="17486">
                  <c:v>17487</c:v>
                </c:pt>
                <c:pt idx="17487">
                  <c:v>17488</c:v>
                </c:pt>
                <c:pt idx="17488">
                  <c:v>17489</c:v>
                </c:pt>
                <c:pt idx="17489">
                  <c:v>17490</c:v>
                </c:pt>
                <c:pt idx="17490">
                  <c:v>17491</c:v>
                </c:pt>
                <c:pt idx="17491">
                  <c:v>17492</c:v>
                </c:pt>
                <c:pt idx="17492">
                  <c:v>17493</c:v>
                </c:pt>
                <c:pt idx="17493">
                  <c:v>17494</c:v>
                </c:pt>
                <c:pt idx="17494">
                  <c:v>17495</c:v>
                </c:pt>
                <c:pt idx="17495">
                  <c:v>17496</c:v>
                </c:pt>
                <c:pt idx="17496">
                  <c:v>17497</c:v>
                </c:pt>
                <c:pt idx="17497">
                  <c:v>17498</c:v>
                </c:pt>
                <c:pt idx="17498">
                  <c:v>17499</c:v>
                </c:pt>
                <c:pt idx="17499">
                  <c:v>17500</c:v>
                </c:pt>
                <c:pt idx="17500">
                  <c:v>17501</c:v>
                </c:pt>
                <c:pt idx="17501">
                  <c:v>17502</c:v>
                </c:pt>
                <c:pt idx="17502">
                  <c:v>17503</c:v>
                </c:pt>
                <c:pt idx="17503">
                  <c:v>17504</c:v>
                </c:pt>
                <c:pt idx="17504">
                  <c:v>17505</c:v>
                </c:pt>
                <c:pt idx="17505">
                  <c:v>17506</c:v>
                </c:pt>
                <c:pt idx="17506">
                  <c:v>17507</c:v>
                </c:pt>
                <c:pt idx="17507">
                  <c:v>17508</c:v>
                </c:pt>
                <c:pt idx="17508">
                  <c:v>17509</c:v>
                </c:pt>
                <c:pt idx="17509">
                  <c:v>17510</c:v>
                </c:pt>
                <c:pt idx="17510">
                  <c:v>17511</c:v>
                </c:pt>
                <c:pt idx="17511">
                  <c:v>17512</c:v>
                </c:pt>
                <c:pt idx="17512">
                  <c:v>17513</c:v>
                </c:pt>
                <c:pt idx="17513">
                  <c:v>17514</c:v>
                </c:pt>
                <c:pt idx="17514">
                  <c:v>17515</c:v>
                </c:pt>
                <c:pt idx="17515">
                  <c:v>17516</c:v>
                </c:pt>
                <c:pt idx="17516">
                  <c:v>17517</c:v>
                </c:pt>
                <c:pt idx="17517">
                  <c:v>17518</c:v>
                </c:pt>
                <c:pt idx="17518">
                  <c:v>17519</c:v>
                </c:pt>
                <c:pt idx="17519">
                  <c:v>17520</c:v>
                </c:pt>
                <c:pt idx="17520">
                  <c:v>17521</c:v>
                </c:pt>
                <c:pt idx="17521">
                  <c:v>17522</c:v>
                </c:pt>
                <c:pt idx="17522">
                  <c:v>17523</c:v>
                </c:pt>
                <c:pt idx="17523">
                  <c:v>17524</c:v>
                </c:pt>
                <c:pt idx="17524">
                  <c:v>17525</c:v>
                </c:pt>
                <c:pt idx="17525">
                  <c:v>17526</c:v>
                </c:pt>
                <c:pt idx="17526">
                  <c:v>17527</c:v>
                </c:pt>
                <c:pt idx="17527">
                  <c:v>17528</c:v>
                </c:pt>
                <c:pt idx="17528">
                  <c:v>17529</c:v>
                </c:pt>
                <c:pt idx="17529">
                  <c:v>17530</c:v>
                </c:pt>
                <c:pt idx="17530">
                  <c:v>17531</c:v>
                </c:pt>
                <c:pt idx="17531">
                  <c:v>17532</c:v>
                </c:pt>
                <c:pt idx="17532">
                  <c:v>17533</c:v>
                </c:pt>
                <c:pt idx="17533">
                  <c:v>17534</c:v>
                </c:pt>
                <c:pt idx="17534">
                  <c:v>17535</c:v>
                </c:pt>
                <c:pt idx="17535">
                  <c:v>17536</c:v>
                </c:pt>
                <c:pt idx="17536">
                  <c:v>17537</c:v>
                </c:pt>
                <c:pt idx="17537">
                  <c:v>17538</c:v>
                </c:pt>
                <c:pt idx="17538">
                  <c:v>17539</c:v>
                </c:pt>
                <c:pt idx="17539">
                  <c:v>17540</c:v>
                </c:pt>
                <c:pt idx="17540">
                  <c:v>17541</c:v>
                </c:pt>
                <c:pt idx="17541">
                  <c:v>17542</c:v>
                </c:pt>
                <c:pt idx="17542">
                  <c:v>17543</c:v>
                </c:pt>
                <c:pt idx="17543">
                  <c:v>17544</c:v>
                </c:pt>
                <c:pt idx="17544">
                  <c:v>17545</c:v>
                </c:pt>
                <c:pt idx="17545">
                  <c:v>17546</c:v>
                </c:pt>
                <c:pt idx="17546">
                  <c:v>17547</c:v>
                </c:pt>
                <c:pt idx="17547">
                  <c:v>17548</c:v>
                </c:pt>
                <c:pt idx="17548">
                  <c:v>17549</c:v>
                </c:pt>
                <c:pt idx="17549">
                  <c:v>17550</c:v>
                </c:pt>
                <c:pt idx="17550">
                  <c:v>17551</c:v>
                </c:pt>
                <c:pt idx="17551">
                  <c:v>17552</c:v>
                </c:pt>
                <c:pt idx="17552">
                  <c:v>17553</c:v>
                </c:pt>
                <c:pt idx="17553">
                  <c:v>17554</c:v>
                </c:pt>
                <c:pt idx="17554">
                  <c:v>17555</c:v>
                </c:pt>
                <c:pt idx="17555">
                  <c:v>17556</c:v>
                </c:pt>
                <c:pt idx="17556">
                  <c:v>17557</c:v>
                </c:pt>
                <c:pt idx="17557">
                  <c:v>17558</c:v>
                </c:pt>
                <c:pt idx="17558">
                  <c:v>17559</c:v>
                </c:pt>
                <c:pt idx="17559">
                  <c:v>17560</c:v>
                </c:pt>
                <c:pt idx="17560">
                  <c:v>17561</c:v>
                </c:pt>
                <c:pt idx="17561">
                  <c:v>17562</c:v>
                </c:pt>
                <c:pt idx="17562">
                  <c:v>17563</c:v>
                </c:pt>
                <c:pt idx="17563">
                  <c:v>17564</c:v>
                </c:pt>
                <c:pt idx="17564">
                  <c:v>17565</c:v>
                </c:pt>
                <c:pt idx="17565">
                  <c:v>17566</c:v>
                </c:pt>
                <c:pt idx="17566">
                  <c:v>17567</c:v>
                </c:pt>
                <c:pt idx="17567">
                  <c:v>17568</c:v>
                </c:pt>
                <c:pt idx="17568">
                  <c:v>17569</c:v>
                </c:pt>
                <c:pt idx="17569">
                  <c:v>17570</c:v>
                </c:pt>
                <c:pt idx="17570">
                  <c:v>17571</c:v>
                </c:pt>
                <c:pt idx="17571">
                  <c:v>17572</c:v>
                </c:pt>
                <c:pt idx="17572">
                  <c:v>17573</c:v>
                </c:pt>
                <c:pt idx="17573">
                  <c:v>17574</c:v>
                </c:pt>
                <c:pt idx="17574">
                  <c:v>17575</c:v>
                </c:pt>
                <c:pt idx="17575">
                  <c:v>17576</c:v>
                </c:pt>
                <c:pt idx="17576">
                  <c:v>17577</c:v>
                </c:pt>
                <c:pt idx="17577">
                  <c:v>17578</c:v>
                </c:pt>
                <c:pt idx="17578">
                  <c:v>17579</c:v>
                </c:pt>
                <c:pt idx="17579">
                  <c:v>17580</c:v>
                </c:pt>
                <c:pt idx="17580">
                  <c:v>17581</c:v>
                </c:pt>
                <c:pt idx="17581">
                  <c:v>17582</c:v>
                </c:pt>
                <c:pt idx="17582">
                  <c:v>17583</c:v>
                </c:pt>
                <c:pt idx="17583">
                  <c:v>17584</c:v>
                </c:pt>
                <c:pt idx="17584">
                  <c:v>17585</c:v>
                </c:pt>
                <c:pt idx="17585">
                  <c:v>17586</c:v>
                </c:pt>
                <c:pt idx="17586">
                  <c:v>17587</c:v>
                </c:pt>
                <c:pt idx="17587">
                  <c:v>17588</c:v>
                </c:pt>
                <c:pt idx="17588">
                  <c:v>17589</c:v>
                </c:pt>
                <c:pt idx="17589">
                  <c:v>17590</c:v>
                </c:pt>
                <c:pt idx="17590">
                  <c:v>17591</c:v>
                </c:pt>
                <c:pt idx="17591">
                  <c:v>17592</c:v>
                </c:pt>
                <c:pt idx="17592">
                  <c:v>17593</c:v>
                </c:pt>
                <c:pt idx="17593">
                  <c:v>17594</c:v>
                </c:pt>
                <c:pt idx="17594">
                  <c:v>17595</c:v>
                </c:pt>
                <c:pt idx="17595">
                  <c:v>17596</c:v>
                </c:pt>
                <c:pt idx="17596">
                  <c:v>17597</c:v>
                </c:pt>
                <c:pt idx="17597">
                  <c:v>17598</c:v>
                </c:pt>
                <c:pt idx="17598">
                  <c:v>17599</c:v>
                </c:pt>
                <c:pt idx="17599">
                  <c:v>17600</c:v>
                </c:pt>
                <c:pt idx="17600">
                  <c:v>17601</c:v>
                </c:pt>
                <c:pt idx="17601">
                  <c:v>17602</c:v>
                </c:pt>
                <c:pt idx="17602">
                  <c:v>17603</c:v>
                </c:pt>
                <c:pt idx="17603">
                  <c:v>17604</c:v>
                </c:pt>
                <c:pt idx="17604">
                  <c:v>17605</c:v>
                </c:pt>
                <c:pt idx="17605">
                  <c:v>17606</c:v>
                </c:pt>
                <c:pt idx="17606">
                  <c:v>17607</c:v>
                </c:pt>
                <c:pt idx="17607">
                  <c:v>17608</c:v>
                </c:pt>
                <c:pt idx="17608">
                  <c:v>17609</c:v>
                </c:pt>
                <c:pt idx="17609">
                  <c:v>17610</c:v>
                </c:pt>
                <c:pt idx="17610">
                  <c:v>17611</c:v>
                </c:pt>
                <c:pt idx="17611">
                  <c:v>17612</c:v>
                </c:pt>
                <c:pt idx="17612">
                  <c:v>17613</c:v>
                </c:pt>
                <c:pt idx="17613">
                  <c:v>17614</c:v>
                </c:pt>
                <c:pt idx="17614">
                  <c:v>17615</c:v>
                </c:pt>
                <c:pt idx="17615">
                  <c:v>17616</c:v>
                </c:pt>
                <c:pt idx="17616">
                  <c:v>17617</c:v>
                </c:pt>
                <c:pt idx="17617">
                  <c:v>17618</c:v>
                </c:pt>
                <c:pt idx="17618">
                  <c:v>17619</c:v>
                </c:pt>
                <c:pt idx="17619">
                  <c:v>17620</c:v>
                </c:pt>
                <c:pt idx="17620">
                  <c:v>17621</c:v>
                </c:pt>
                <c:pt idx="17621">
                  <c:v>17622</c:v>
                </c:pt>
                <c:pt idx="17622">
                  <c:v>17623</c:v>
                </c:pt>
                <c:pt idx="17623">
                  <c:v>17624</c:v>
                </c:pt>
                <c:pt idx="17624">
                  <c:v>17625</c:v>
                </c:pt>
                <c:pt idx="17625">
                  <c:v>17626</c:v>
                </c:pt>
                <c:pt idx="17626">
                  <c:v>17627</c:v>
                </c:pt>
                <c:pt idx="17627">
                  <c:v>17628</c:v>
                </c:pt>
                <c:pt idx="17628">
                  <c:v>17629</c:v>
                </c:pt>
                <c:pt idx="17629">
                  <c:v>17630</c:v>
                </c:pt>
                <c:pt idx="17630">
                  <c:v>17631</c:v>
                </c:pt>
                <c:pt idx="17631">
                  <c:v>17632</c:v>
                </c:pt>
                <c:pt idx="17632">
                  <c:v>17633</c:v>
                </c:pt>
                <c:pt idx="17633">
                  <c:v>17634</c:v>
                </c:pt>
                <c:pt idx="17634">
                  <c:v>17635</c:v>
                </c:pt>
                <c:pt idx="17635">
                  <c:v>17636</c:v>
                </c:pt>
                <c:pt idx="17636">
                  <c:v>17637</c:v>
                </c:pt>
                <c:pt idx="17637">
                  <c:v>17638</c:v>
                </c:pt>
                <c:pt idx="17638">
                  <c:v>17639</c:v>
                </c:pt>
                <c:pt idx="17639">
                  <c:v>17640</c:v>
                </c:pt>
                <c:pt idx="17640">
                  <c:v>17641</c:v>
                </c:pt>
                <c:pt idx="17641">
                  <c:v>17642</c:v>
                </c:pt>
                <c:pt idx="17642">
                  <c:v>17643</c:v>
                </c:pt>
                <c:pt idx="17643">
                  <c:v>17644</c:v>
                </c:pt>
                <c:pt idx="17644">
                  <c:v>17645</c:v>
                </c:pt>
                <c:pt idx="17645">
                  <c:v>17646</c:v>
                </c:pt>
                <c:pt idx="17646">
                  <c:v>17647</c:v>
                </c:pt>
                <c:pt idx="17647">
                  <c:v>17648</c:v>
                </c:pt>
                <c:pt idx="17648">
                  <c:v>17649</c:v>
                </c:pt>
                <c:pt idx="17649">
                  <c:v>17650</c:v>
                </c:pt>
                <c:pt idx="17650">
                  <c:v>17651</c:v>
                </c:pt>
                <c:pt idx="17651">
                  <c:v>17652</c:v>
                </c:pt>
                <c:pt idx="17652">
                  <c:v>17653</c:v>
                </c:pt>
                <c:pt idx="17653">
                  <c:v>17654</c:v>
                </c:pt>
                <c:pt idx="17654">
                  <c:v>17655</c:v>
                </c:pt>
                <c:pt idx="17655">
                  <c:v>17656</c:v>
                </c:pt>
                <c:pt idx="17656">
                  <c:v>17657</c:v>
                </c:pt>
                <c:pt idx="17657">
                  <c:v>17658</c:v>
                </c:pt>
                <c:pt idx="17658">
                  <c:v>17659</c:v>
                </c:pt>
                <c:pt idx="17659">
                  <c:v>17660</c:v>
                </c:pt>
                <c:pt idx="17660">
                  <c:v>17661</c:v>
                </c:pt>
                <c:pt idx="17661">
                  <c:v>17662</c:v>
                </c:pt>
                <c:pt idx="17662">
                  <c:v>17663</c:v>
                </c:pt>
                <c:pt idx="17663">
                  <c:v>17664</c:v>
                </c:pt>
                <c:pt idx="17664">
                  <c:v>17665</c:v>
                </c:pt>
                <c:pt idx="17665">
                  <c:v>17666</c:v>
                </c:pt>
                <c:pt idx="17666">
                  <c:v>17667</c:v>
                </c:pt>
                <c:pt idx="17667">
                  <c:v>17668</c:v>
                </c:pt>
                <c:pt idx="17668">
                  <c:v>17669</c:v>
                </c:pt>
                <c:pt idx="17669">
                  <c:v>17670</c:v>
                </c:pt>
                <c:pt idx="17670">
                  <c:v>17671</c:v>
                </c:pt>
                <c:pt idx="17671">
                  <c:v>17672</c:v>
                </c:pt>
                <c:pt idx="17672">
                  <c:v>17673</c:v>
                </c:pt>
                <c:pt idx="17673">
                  <c:v>17674</c:v>
                </c:pt>
                <c:pt idx="17674">
                  <c:v>17675</c:v>
                </c:pt>
                <c:pt idx="17675">
                  <c:v>17676</c:v>
                </c:pt>
                <c:pt idx="17676">
                  <c:v>17677</c:v>
                </c:pt>
                <c:pt idx="17677">
                  <c:v>17678</c:v>
                </c:pt>
                <c:pt idx="17678">
                  <c:v>17679</c:v>
                </c:pt>
                <c:pt idx="17679">
                  <c:v>17680</c:v>
                </c:pt>
                <c:pt idx="17680">
                  <c:v>17681</c:v>
                </c:pt>
                <c:pt idx="17681">
                  <c:v>17682</c:v>
                </c:pt>
                <c:pt idx="17682">
                  <c:v>17683</c:v>
                </c:pt>
                <c:pt idx="17683">
                  <c:v>17684</c:v>
                </c:pt>
                <c:pt idx="17684">
                  <c:v>17685</c:v>
                </c:pt>
                <c:pt idx="17685">
                  <c:v>17686</c:v>
                </c:pt>
                <c:pt idx="17686">
                  <c:v>17687</c:v>
                </c:pt>
                <c:pt idx="17687">
                  <c:v>17688</c:v>
                </c:pt>
                <c:pt idx="17688">
                  <c:v>17689</c:v>
                </c:pt>
                <c:pt idx="17689">
                  <c:v>17690</c:v>
                </c:pt>
                <c:pt idx="17690">
                  <c:v>17691</c:v>
                </c:pt>
                <c:pt idx="17691">
                  <c:v>17692</c:v>
                </c:pt>
                <c:pt idx="17692">
                  <c:v>17693</c:v>
                </c:pt>
                <c:pt idx="17693">
                  <c:v>17694</c:v>
                </c:pt>
                <c:pt idx="17694">
                  <c:v>17695</c:v>
                </c:pt>
                <c:pt idx="17695">
                  <c:v>17696</c:v>
                </c:pt>
                <c:pt idx="17696">
                  <c:v>17697</c:v>
                </c:pt>
                <c:pt idx="17697">
                  <c:v>17698</c:v>
                </c:pt>
                <c:pt idx="17698">
                  <c:v>17699</c:v>
                </c:pt>
                <c:pt idx="17699">
                  <c:v>17700</c:v>
                </c:pt>
                <c:pt idx="17700">
                  <c:v>17701</c:v>
                </c:pt>
                <c:pt idx="17701">
                  <c:v>17702</c:v>
                </c:pt>
                <c:pt idx="17702">
                  <c:v>17703</c:v>
                </c:pt>
                <c:pt idx="17703">
                  <c:v>17704</c:v>
                </c:pt>
                <c:pt idx="17704">
                  <c:v>17705</c:v>
                </c:pt>
                <c:pt idx="17705">
                  <c:v>17706</c:v>
                </c:pt>
                <c:pt idx="17706">
                  <c:v>17707</c:v>
                </c:pt>
                <c:pt idx="17707">
                  <c:v>17708</c:v>
                </c:pt>
                <c:pt idx="17708">
                  <c:v>17709</c:v>
                </c:pt>
                <c:pt idx="17709">
                  <c:v>17710</c:v>
                </c:pt>
                <c:pt idx="17710">
                  <c:v>17711</c:v>
                </c:pt>
                <c:pt idx="17711">
                  <c:v>17712</c:v>
                </c:pt>
                <c:pt idx="17712">
                  <c:v>17713</c:v>
                </c:pt>
                <c:pt idx="17713">
                  <c:v>17714</c:v>
                </c:pt>
                <c:pt idx="17714">
                  <c:v>17715</c:v>
                </c:pt>
                <c:pt idx="17715">
                  <c:v>17716</c:v>
                </c:pt>
                <c:pt idx="17716">
                  <c:v>17717</c:v>
                </c:pt>
                <c:pt idx="17717">
                  <c:v>17718</c:v>
                </c:pt>
                <c:pt idx="17718">
                  <c:v>17719</c:v>
                </c:pt>
                <c:pt idx="17719">
                  <c:v>17720</c:v>
                </c:pt>
                <c:pt idx="17720">
                  <c:v>17721</c:v>
                </c:pt>
                <c:pt idx="17721">
                  <c:v>17722</c:v>
                </c:pt>
                <c:pt idx="17722">
                  <c:v>17723</c:v>
                </c:pt>
                <c:pt idx="17723">
                  <c:v>17724</c:v>
                </c:pt>
                <c:pt idx="17724">
                  <c:v>17725</c:v>
                </c:pt>
                <c:pt idx="17725">
                  <c:v>17726</c:v>
                </c:pt>
                <c:pt idx="17726">
                  <c:v>17727</c:v>
                </c:pt>
                <c:pt idx="17727">
                  <c:v>17728</c:v>
                </c:pt>
                <c:pt idx="17728">
                  <c:v>17729</c:v>
                </c:pt>
                <c:pt idx="17729">
                  <c:v>17730</c:v>
                </c:pt>
                <c:pt idx="17730">
                  <c:v>17731</c:v>
                </c:pt>
                <c:pt idx="17731">
                  <c:v>17732</c:v>
                </c:pt>
                <c:pt idx="17732">
                  <c:v>17733</c:v>
                </c:pt>
                <c:pt idx="17733">
                  <c:v>17734</c:v>
                </c:pt>
                <c:pt idx="17734">
                  <c:v>17735</c:v>
                </c:pt>
                <c:pt idx="17735">
                  <c:v>17736</c:v>
                </c:pt>
                <c:pt idx="17736">
                  <c:v>17737</c:v>
                </c:pt>
                <c:pt idx="17737">
                  <c:v>17738</c:v>
                </c:pt>
                <c:pt idx="17738">
                  <c:v>17739</c:v>
                </c:pt>
                <c:pt idx="17739">
                  <c:v>17740</c:v>
                </c:pt>
                <c:pt idx="17740">
                  <c:v>17741</c:v>
                </c:pt>
                <c:pt idx="17741">
                  <c:v>17742</c:v>
                </c:pt>
                <c:pt idx="17742">
                  <c:v>17743</c:v>
                </c:pt>
                <c:pt idx="17743">
                  <c:v>17744</c:v>
                </c:pt>
                <c:pt idx="17744">
                  <c:v>17745</c:v>
                </c:pt>
                <c:pt idx="17745">
                  <c:v>17746</c:v>
                </c:pt>
                <c:pt idx="17746">
                  <c:v>17747</c:v>
                </c:pt>
                <c:pt idx="17747">
                  <c:v>17748</c:v>
                </c:pt>
                <c:pt idx="17748">
                  <c:v>17749</c:v>
                </c:pt>
                <c:pt idx="17749">
                  <c:v>17750</c:v>
                </c:pt>
                <c:pt idx="17750">
                  <c:v>17751</c:v>
                </c:pt>
                <c:pt idx="17751">
                  <c:v>17752</c:v>
                </c:pt>
                <c:pt idx="17752">
                  <c:v>17753</c:v>
                </c:pt>
                <c:pt idx="17753">
                  <c:v>17754</c:v>
                </c:pt>
                <c:pt idx="17754">
                  <c:v>17755</c:v>
                </c:pt>
                <c:pt idx="17755">
                  <c:v>17756</c:v>
                </c:pt>
                <c:pt idx="17756">
                  <c:v>17757</c:v>
                </c:pt>
                <c:pt idx="17757">
                  <c:v>17758</c:v>
                </c:pt>
                <c:pt idx="17758">
                  <c:v>17759</c:v>
                </c:pt>
                <c:pt idx="17759">
                  <c:v>17760</c:v>
                </c:pt>
                <c:pt idx="17760">
                  <c:v>17761</c:v>
                </c:pt>
                <c:pt idx="17761">
                  <c:v>17762</c:v>
                </c:pt>
                <c:pt idx="17762">
                  <c:v>17763</c:v>
                </c:pt>
                <c:pt idx="17763">
                  <c:v>17764</c:v>
                </c:pt>
                <c:pt idx="17764">
                  <c:v>17765</c:v>
                </c:pt>
                <c:pt idx="17765">
                  <c:v>17766</c:v>
                </c:pt>
                <c:pt idx="17766">
                  <c:v>17767</c:v>
                </c:pt>
                <c:pt idx="17767">
                  <c:v>17768</c:v>
                </c:pt>
                <c:pt idx="17768">
                  <c:v>17769</c:v>
                </c:pt>
                <c:pt idx="17769">
                  <c:v>17770</c:v>
                </c:pt>
                <c:pt idx="17770">
                  <c:v>17771</c:v>
                </c:pt>
                <c:pt idx="17771">
                  <c:v>17772</c:v>
                </c:pt>
                <c:pt idx="17772">
                  <c:v>17773</c:v>
                </c:pt>
                <c:pt idx="17773">
                  <c:v>17774</c:v>
                </c:pt>
                <c:pt idx="17774">
                  <c:v>17775</c:v>
                </c:pt>
                <c:pt idx="17775">
                  <c:v>17776</c:v>
                </c:pt>
                <c:pt idx="17776">
                  <c:v>17777</c:v>
                </c:pt>
                <c:pt idx="17777">
                  <c:v>17778</c:v>
                </c:pt>
                <c:pt idx="17778">
                  <c:v>17779</c:v>
                </c:pt>
                <c:pt idx="17779">
                  <c:v>17780</c:v>
                </c:pt>
                <c:pt idx="17780">
                  <c:v>17781</c:v>
                </c:pt>
                <c:pt idx="17781">
                  <c:v>17782</c:v>
                </c:pt>
                <c:pt idx="17782">
                  <c:v>17783</c:v>
                </c:pt>
                <c:pt idx="17783">
                  <c:v>17784</c:v>
                </c:pt>
                <c:pt idx="17784">
                  <c:v>17785</c:v>
                </c:pt>
                <c:pt idx="17785">
                  <c:v>17786</c:v>
                </c:pt>
                <c:pt idx="17786">
                  <c:v>17787</c:v>
                </c:pt>
                <c:pt idx="17787">
                  <c:v>17788</c:v>
                </c:pt>
                <c:pt idx="17788">
                  <c:v>17789</c:v>
                </c:pt>
                <c:pt idx="17789">
                  <c:v>17790</c:v>
                </c:pt>
                <c:pt idx="17790">
                  <c:v>17791</c:v>
                </c:pt>
                <c:pt idx="17791">
                  <c:v>17792</c:v>
                </c:pt>
                <c:pt idx="17792">
                  <c:v>17793</c:v>
                </c:pt>
                <c:pt idx="17793">
                  <c:v>17794</c:v>
                </c:pt>
                <c:pt idx="17794">
                  <c:v>17795</c:v>
                </c:pt>
                <c:pt idx="17795">
                  <c:v>17796</c:v>
                </c:pt>
                <c:pt idx="17796">
                  <c:v>17797</c:v>
                </c:pt>
                <c:pt idx="17797">
                  <c:v>17798</c:v>
                </c:pt>
                <c:pt idx="17798">
                  <c:v>17799</c:v>
                </c:pt>
                <c:pt idx="17799">
                  <c:v>17800</c:v>
                </c:pt>
                <c:pt idx="17800">
                  <c:v>17801</c:v>
                </c:pt>
                <c:pt idx="17801">
                  <c:v>17802</c:v>
                </c:pt>
                <c:pt idx="17802">
                  <c:v>17803</c:v>
                </c:pt>
                <c:pt idx="17803">
                  <c:v>17804</c:v>
                </c:pt>
                <c:pt idx="17804">
                  <c:v>17805</c:v>
                </c:pt>
                <c:pt idx="17805">
                  <c:v>17806</c:v>
                </c:pt>
                <c:pt idx="17806">
                  <c:v>17807</c:v>
                </c:pt>
                <c:pt idx="17807">
                  <c:v>17808</c:v>
                </c:pt>
                <c:pt idx="17808">
                  <c:v>17809</c:v>
                </c:pt>
                <c:pt idx="17809">
                  <c:v>17810</c:v>
                </c:pt>
                <c:pt idx="17810">
                  <c:v>17811</c:v>
                </c:pt>
                <c:pt idx="17811">
                  <c:v>17812</c:v>
                </c:pt>
                <c:pt idx="17812">
                  <c:v>17813</c:v>
                </c:pt>
                <c:pt idx="17813">
                  <c:v>17814</c:v>
                </c:pt>
                <c:pt idx="17814">
                  <c:v>17815</c:v>
                </c:pt>
                <c:pt idx="17815">
                  <c:v>17816</c:v>
                </c:pt>
                <c:pt idx="17816">
                  <c:v>17817</c:v>
                </c:pt>
                <c:pt idx="17817">
                  <c:v>17818</c:v>
                </c:pt>
                <c:pt idx="17818">
                  <c:v>17819</c:v>
                </c:pt>
                <c:pt idx="17819">
                  <c:v>17820</c:v>
                </c:pt>
                <c:pt idx="17820">
                  <c:v>17821</c:v>
                </c:pt>
                <c:pt idx="17821">
                  <c:v>17822</c:v>
                </c:pt>
                <c:pt idx="17822">
                  <c:v>17823</c:v>
                </c:pt>
                <c:pt idx="17823">
                  <c:v>17824</c:v>
                </c:pt>
                <c:pt idx="17824">
                  <c:v>17825</c:v>
                </c:pt>
                <c:pt idx="17825">
                  <c:v>17826</c:v>
                </c:pt>
                <c:pt idx="17826">
                  <c:v>17827</c:v>
                </c:pt>
                <c:pt idx="17827">
                  <c:v>17828</c:v>
                </c:pt>
                <c:pt idx="17828">
                  <c:v>17829</c:v>
                </c:pt>
                <c:pt idx="17829">
                  <c:v>17830</c:v>
                </c:pt>
                <c:pt idx="17830">
                  <c:v>17831</c:v>
                </c:pt>
                <c:pt idx="17831">
                  <c:v>17832</c:v>
                </c:pt>
                <c:pt idx="17832">
                  <c:v>17833</c:v>
                </c:pt>
                <c:pt idx="17833">
                  <c:v>17834</c:v>
                </c:pt>
                <c:pt idx="17834">
                  <c:v>17835</c:v>
                </c:pt>
                <c:pt idx="17835">
                  <c:v>17836</c:v>
                </c:pt>
                <c:pt idx="17836">
                  <c:v>17837</c:v>
                </c:pt>
                <c:pt idx="17837">
                  <c:v>17838</c:v>
                </c:pt>
                <c:pt idx="17838">
                  <c:v>17839</c:v>
                </c:pt>
                <c:pt idx="17839">
                  <c:v>17840</c:v>
                </c:pt>
                <c:pt idx="17840">
                  <c:v>17841</c:v>
                </c:pt>
                <c:pt idx="17841">
                  <c:v>17842</c:v>
                </c:pt>
                <c:pt idx="17842">
                  <c:v>17843</c:v>
                </c:pt>
                <c:pt idx="17843">
                  <c:v>17844</c:v>
                </c:pt>
                <c:pt idx="17844">
                  <c:v>17845</c:v>
                </c:pt>
                <c:pt idx="17845">
                  <c:v>17846</c:v>
                </c:pt>
                <c:pt idx="17846">
                  <c:v>17847</c:v>
                </c:pt>
                <c:pt idx="17847">
                  <c:v>17848</c:v>
                </c:pt>
                <c:pt idx="17848">
                  <c:v>17849</c:v>
                </c:pt>
                <c:pt idx="17849">
                  <c:v>17850</c:v>
                </c:pt>
                <c:pt idx="17850">
                  <c:v>17851</c:v>
                </c:pt>
                <c:pt idx="17851">
                  <c:v>17852</c:v>
                </c:pt>
                <c:pt idx="17852">
                  <c:v>17853</c:v>
                </c:pt>
                <c:pt idx="17853">
                  <c:v>17854</c:v>
                </c:pt>
                <c:pt idx="17854">
                  <c:v>17855</c:v>
                </c:pt>
                <c:pt idx="17855">
                  <c:v>17856</c:v>
                </c:pt>
                <c:pt idx="17856">
                  <c:v>17857</c:v>
                </c:pt>
                <c:pt idx="17857">
                  <c:v>17858</c:v>
                </c:pt>
                <c:pt idx="17858">
                  <c:v>17859</c:v>
                </c:pt>
                <c:pt idx="17859">
                  <c:v>17860</c:v>
                </c:pt>
                <c:pt idx="17860">
                  <c:v>17861</c:v>
                </c:pt>
                <c:pt idx="17861">
                  <c:v>17862</c:v>
                </c:pt>
                <c:pt idx="17862">
                  <c:v>17863</c:v>
                </c:pt>
                <c:pt idx="17863">
                  <c:v>17864</c:v>
                </c:pt>
                <c:pt idx="17864">
                  <c:v>17865</c:v>
                </c:pt>
                <c:pt idx="17865">
                  <c:v>17866</c:v>
                </c:pt>
                <c:pt idx="17866">
                  <c:v>17867</c:v>
                </c:pt>
                <c:pt idx="17867">
                  <c:v>17868</c:v>
                </c:pt>
                <c:pt idx="17868">
                  <c:v>17869</c:v>
                </c:pt>
                <c:pt idx="17869">
                  <c:v>17870</c:v>
                </c:pt>
                <c:pt idx="17870">
                  <c:v>17871</c:v>
                </c:pt>
                <c:pt idx="17871">
                  <c:v>17872</c:v>
                </c:pt>
                <c:pt idx="17872">
                  <c:v>17873</c:v>
                </c:pt>
                <c:pt idx="17873">
                  <c:v>17874</c:v>
                </c:pt>
                <c:pt idx="17874">
                  <c:v>17875</c:v>
                </c:pt>
                <c:pt idx="17875">
                  <c:v>17876</c:v>
                </c:pt>
                <c:pt idx="17876">
                  <c:v>17877</c:v>
                </c:pt>
                <c:pt idx="17877">
                  <c:v>17878</c:v>
                </c:pt>
                <c:pt idx="17878">
                  <c:v>17879</c:v>
                </c:pt>
                <c:pt idx="17879">
                  <c:v>17880</c:v>
                </c:pt>
                <c:pt idx="17880">
                  <c:v>17881</c:v>
                </c:pt>
                <c:pt idx="17881">
                  <c:v>17882</c:v>
                </c:pt>
                <c:pt idx="17882">
                  <c:v>17883</c:v>
                </c:pt>
                <c:pt idx="17883">
                  <c:v>17884</c:v>
                </c:pt>
                <c:pt idx="17884">
                  <c:v>17885</c:v>
                </c:pt>
                <c:pt idx="17885">
                  <c:v>17886</c:v>
                </c:pt>
                <c:pt idx="17886">
                  <c:v>17887</c:v>
                </c:pt>
                <c:pt idx="17887">
                  <c:v>17888</c:v>
                </c:pt>
                <c:pt idx="17888">
                  <c:v>17889</c:v>
                </c:pt>
                <c:pt idx="17889">
                  <c:v>17890</c:v>
                </c:pt>
                <c:pt idx="17890">
                  <c:v>17891</c:v>
                </c:pt>
                <c:pt idx="17891">
                  <c:v>17892</c:v>
                </c:pt>
                <c:pt idx="17892">
                  <c:v>17893</c:v>
                </c:pt>
                <c:pt idx="17893">
                  <c:v>17894</c:v>
                </c:pt>
                <c:pt idx="17894">
                  <c:v>17895</c:v>
                </c:pt>
                <c:pt idx="17895">
                  <c:v>17896</c:v>
                </c:pt>
                <c:pt idx="17896">
                  <c:v>17897</c:v>
                </c:pt>
                <c:pt idx="17897">
                  <c:v>17898</c:v>
                </c:pt>
                <c:pt idx="17898">
                  <c:v>17899</c:v>
                </c:pt>
                <c:pt idx="17899">
                  <c:v>17900</c:v>
                </c:pt>
                <c:pt idx="17900">
                  <c:v>17901</c:v>
                </c:pt>
                <c:pt idx="17901">
                  <c:v>17902</c:v>
                </c:pt>
                <c:pt idx="17902">
                  <c:v>17903</c:v>
                </c:pt>
                <c:pt idx="17903">
                  <c:v>17904</c:v>
                </c:pt>
                <c:pt idx="17904">
                  <c:v>17905</c:v>
                </c:pt>
                <c:pt idx="17905">
                  <c:v>17906</c:v>
                </c:pt>
                <c:pt idx="17906">
                  <c:v>17907</c:v>
                </c:pt>
                <c:pt idx="17907">
                  <c:v>17908</c:v>
                </c:pt>
                <c:pt idx="17908">
                  <c:v>17909</c:v>
                </c:pt>
                <c:pt idx="17909">
                  <c:v>17910</c:v>
                </c:pt>
                <c:pt idx="17910">
                  <c:v>17911</c:v>
                </c:pt>
                <c:pt idx="17911">
                  <c:v>17912</c:v>
                </c:pt>
                <c:pt idx="17912">
                  <c:v>17913</c:v>
                </c:pt>
                <c:pt idx="17913">
                  <c:v>17914</c:v>
                </c:pt>
                <c:pt idx="17914">
                  <c:v>17915</c:v>
                </c:pt>
                <c:pt idx="17915">
                  <c:v>17916</c:v>
                </c:pt>
                <c:pt idx="17916">
                  <c:v>17917</c:v>
                </c:pt>
                <c:pt idx="17917">
                  <c:v>17918</c:v>
                </c:pt>
                <c:pt idx="17918">
                  <c:v>17919</c:v>
                </c:pt>
                <c:pt idx="17919">
                  <c:v>17920</c:v>
                </c:pt>
                <c:pt idx="17920">
                  <c:v>17921</c:v>
                </c:pt>
                <c:pt idx="17921">
                  <c:v>17922</c:v>
                </c:pt>
                <c:pt idx="17922">
                  <c:v>17923</c:v>
                </c:pt>
                <c:pt idx="17923">
                  <c:v>17924</c:v>
                </c:pt>
                <c:pt idx="17924">
                  <c:v>17925</c:v>
                </c:pt>
                <c:pt idx="17925">
                  <c:v>17926</c:v>
                </c:pt>
                <c:pt idx="17926">
                  <c:v>17927</c:v>
                </c:pt>
                <c:pt idx="17927">
                  <c:v>17928</c:v>
                </c:pt>
                <c:pt idx="17928">
                  <c:v>17929</c:v>
                </c:pt>
                <c:pt idx="17929">
                  <c:v>17930</c:v>
                </c:pt>
                <c:pt idx="17930">
                  <c:v>17931</c:v>
                </c:pt>
                <c:pt idx="17931">
                  <c:v>17932</c:v>
                </c:pt>
                <c:pt idx="17932">
                  <c:v>17933</c:v>
                </c:pt>
                <c:pt idx="17933">
                  <c:v>17934</c:v>
                </c:pt>
                <c:pt idx="17934">
                  <c:v>17935</c:v>
                </c:pt>
                <c:pt idx="17935">
                  <c:v>17936</c:v>
                </c:pt>
                <c:pt idx="17936">
                  <c:v>17937</c:v>
                </c:pt>
                <c:pt idx="17937">
                  <c:v>17938</c:v>
                </c:pt>
                <c:pt idx="17938">
                  <c:v>17939</c:v>
                </c:pt>
                <c:pt idx="17939">
                  <c:v>17940</c:v>
                </c:pt>
                <c:pt idx="17940">
                  <c:v>17941</c:v>
                </c:pt>
                <c:pt idx="17941">
                  <c:v>17942</c:v>
                </c:pt>
                <c:pt idx="17942">
                  <c:v>17943</c:v>
                </c:pt>
                <c:pt idx="17943">
                  <c:v>17944</c:v>
                </c:pt>
                <c:pt idx="17944">
                  <c:v>17945</c:v>
                </c:pt>
                <c:pt idx="17945">
                  <c:v>17946</c:v>
                </c:pt>
                <c:pt idx="17946">
                  <c:v>17947</c:v>
                </c:pt>
                <c:pt idx="17947">
                  <c:v>17948</c:v>
                </c:pt>
                <c:pt idx="17948">
                  <c:v>17949</c:v>
                </c:pt>
                <c:pt idx="17949">
                  <c:v>17950</c:v>
                </c:pt>
                <c:pt idx="17950">
                  <c:v>17951</c:v>
                </c:pt>
                <c:pt idx="17951">
                  <c:v>17952</c:v>
                </c:pt>
                <c:pt idx="17952">
                  <c:v>17953</c:v>
                </c:pt>
                <c:pt idx="17953">
                  <c:v>17954</c:v>
                </c:pt>
                <c:pt idx="17954">
                  <c:v>17955</c:v>
                </c:pt>
                <c:pt idx="17955">
                  <c:v>17956</c:v>
                </c:pt>
                <c:pt idx="17956">
                  <c:v>17957</c:v>
                </c:pt>
                <c:pt idx="17957">
                  <c:v>17958</c:v>
                </c:pt>
                <c:pt idx="17958">
                  <c:v>17959</c:v>
                </c:pt>
                <c:pt idx="17959">
                  <c:v>17960</c:v>
                </c:pt>
                <c:pt idx="17960">
                  <c:v>17961</c:v>
                </c:pt>
                <c:pt idx="17961">
                  <c:v>17962</c:v>
                </c:pt>
                <c:pt idx="17962">
                  <c:v>17963</c:v>
                </c:pt>
                <c:pt idx="17963">
                  <c:v>17964</c:v>
                </c:pt>
                <c:pt idx="17964">
                  <c:v>17965</c:v>
                </c:pt>
                <c:pt idx="17965">
                  <c:v>17966</c:v>
                </c:pt>
                <c:pt idx="17966">
                  <c:v>17967</c:v>
                </c:pt>
                <c:pt idx="17967">
                  <c:v>17968</c:v>
                </c:pt>
                <c:pt idx="17968">
                  <c:v>17969</c:v>
                </c:pt>
                <c:pt idx="17969">
                  <c:v>17970</c:v>
                </c:pt>
                <c:pt idx="17970">
                  <c:v>17971</c:v>
                </c:pt>
                <c:pt idx="17971">
                  <c:v>17972</c:v>
                </c:pt>
                <c:pt idx="17972">
                  <c:v>17973</c:v>
                </c:pt>
                <c:pt idx="17973">
                  <c:v>17974</c:v>
                </c:pt>
                <c:pt idx="17974">
                  <c:v>17975</c:v>
                </c:pt>
                <c:pt idx="17975">
                  <c:v>17976</c:v>
                </c:pt>
                <c:pt idx="17976">
                  <c:v>17977</c:v>
                </c:pt>
                <c:pt idx="17977">
                  <c:v>17978</c:v>
                </c:pt>
                <c:pt idx="17978">
                  <c:v>17979</c:v>
                </c:pt>
                <c:pt idx="17979">
                  <c:v>17980</c:v>
                </c:pt>
                <c:pt idx="17980">
                  <c:v>17981</c:v>
                </c:pt>
                <c:pt idx="17981">
                  <c:v>17982</c:v>
                </c:pt>
                <c:pt idx="17982">
                  <c:v>17983</c:v>
                </c:pt>
                <c:pt idx="17983">
                  <c:v>17984</c:v>
                </c:pt>
                <c:pt idx="17984">
                  <c:v>17985</c:v>
                </c:pt>
                <c:pt idx="17985">
                  <c:v>17986</c:v>
                </c:pt>
                <c:pt idx="17986">
                  <c:v>17987</c:v>
                </c:pt>
                <c:pt idx="17987">
                  <c:v>17988</c:v>
                </c:pt>
                <c:pt idx="17988">
                  <c:v>17989</c:v>
                </c:pt>
                <c:pt idx="17989">
                  <c:v>17990</c:v>
                </c:pt>
                <c:pt idx="17990">
                  <c:v>17991</c:v>
                </c:pt>
                <c:pt idx="17991">
                  <c:v>17992</c:v>
                </c:pt>
                <c:pt idx="17992">
                  <c:v>17993</c:v>
                </c:pt>
                <c:pt idx="17993">
                  <c:v>17994</c:v>
                </c:pt>
                <c:pt idx="17994">
                  <c:v>17995</c:v>
                </c:pt>
                <c:pt idx="17995">
                  <c:v>17996</c:v>
                </c:pt>
                <c:pt idx="17996">
                  <c:v>17997</c:v>
                </c:pt>
                <c:pt idx="17997">
                  <c:v>17998</c:v>
                </c:pt>
                <c:pt idx="17998">
                  <c:v>17999</c:v>
                </c:pt>
                <c:pt idx="17999">
                  <c:v>18000</c:v>
                </c:pt>
                <c:pt idx="18000">
                  <c:v>18001</c:v>
                </c:pt>
                <c:pt idx="18001">
                  <c:v>18002</c:v>
                </c:pt>
                <c:pt idx="18002">
                  <c:v>18003</c:v>
                </c:pt>
                <c:pt idx="18003">
                  <c:v>18004</c:v>
                </c:pt>
                <c:pt idx="18004">
                  <c:v>18005</c:v>
                </c:pt>
                <c:pt idx="18005">
                  <c:v>18006</c:v>
                </c:pt>
                <c:pt idx="18006">
                  <c:v>18007</c:v>
                </c:pt>
                <c:pt idx="18007">
                  <c:v>18008</c:v>
                </c:pt>
                <c:pt idx="18008">
                  <c:v>18009</c:v>
                </c:pt>
                <c:pt idx="18009">
                  <c:v>18010</c:v>
                </c:pt>
                <c:pt idx="18010">
                  <c:v>18011</c:v>
                </c:pt>
                <c:pt idx="18011">
                  <c:v>18012</c:v>
                </c:pt>
                <c:pt idx="18012">
                  <c:v>18013</c:v>
                </c:pt>
                <c:pt idx="18013">
                  <c:v>18014</c:v>
                </c:pt>
                <c:pt idx="18014">
                  <c:v>18015</c:v>
                </c:pt>
                <c:pt idx="18015">
                  <c:v>18016</c:v>
                </c:pt>
                <c:pt idx="18016">
                  <c:v>18017</c:v>
                </c:pt>
                <c:pt idx="18017">
                  <c:v>18018</c:v>
                </c:pt>
                <c:pt idx="18018">
                  <c:v>18019</c:v>
                </c:pt>
                <c:pt idx="18019">
                  <c:v>18020</c:v>
                </c:pt>
                <c:pt idx="18020">
                  <c:v>18021</c:v>
                </c:pt>
                <c:pt idx="18021">
                  <c:v>18022</c:v>
                </c:pt>
                <c:pt idx="18022">
                  <c:v>18023</c:v>
                </c:pt>
                <c:pt idx="18023">
                  <c:v>18024</c:v>
                </c:pt>
                <c:pt idx="18024">
                  <c:v>18025</c:v>
                </c:pt>
                <c:pt idx="18025">
                  <c:v>18026</c:v>
                </c:pt>
                <c:pt idx="18026">
                  <c:v>18027</c:v>
                </c:pt>
                <c:pt idx="18027">
                  <c:v>18028</c:v>
                </c:pt>
                <c:pt idx="18028">
                  <c:v>18029</c:v>
                </c:pt>
                <c:pt idx="18029">
                  <c:v>18030</c:v>
                </c:pt>
                <c:pt idx="18030">
                  <c:v>18031</c:v>
                </c:pt>
                <c:pt idx="18031">
                  <c:v>18032</c:v>
                </c:pt>
                <c:pt idx="18032">
                  <c:v>18033</c:v>
                </c:pt>
                <c:pt idx="18033">
                  <c:v>18034</c:v>
                </c:pt>
                <c:pt idx="18034">
                  <c:v>18035</c:v>
                </c:pt>
                <c:pt idx="18035">
                  <c:v>18036</c:v>
                </c:pt>
                <c:pt idx="18036">
                  <c:v>18037</c:v>
                </c:pt>
                <c:pt idx="18037">
                  <c:v>18038</c:v>
                </c:pt>
                <c:pt idx="18038">
                  <c:v>18039</c:v>
                </c:pt>
                <c:pt idx="18039">
                  <c:v>18040</c:v>
                </c:pt>
                <c:pt idx="18040">
                  <c:v>18041</c:v>
                </c:pt>
                <c:pt idx="18041">
                  <c:v>18042</c:v>
                </c:pt>
                <c:pt idx="18042">
                  <c:v>18043</c:v>
                </c:pt>
                <c:pt idx="18043">
                  <c:v>18044</c:v>
                </c:pt>
                <c:pt idx="18044">
                  <c:v>18045</c:v>
                </c:pt>
                <c:pt idx="18045">
                  <c:v>18046</c:v>
                </c:pt>
                <c:pt idx="18046">
                  <c:v>18047</c:v>
                </c:pt>
                <c:pt idx="18047">
                  <c:v>18048</c:v>
                </c:pt>
                <c:pt idx="18048">
                  <c:v>18049</c:v>
                </c:pt>
                <c:pt idx="18049">
                  <c:v>18050</c:v>
                </c:pt>
                <c:pt idx="18050">
                  <c:v>18051</c:v>
                </c:pt>
                <c:pt idx="18051">
                  <c:v>18052</c:v>
                </c:pt>
                <c:pt idx="18052">
                  <c:v>18053</c:v>
                </c:pt>
                <c:pt idx="18053">
                  <c:v>18054</c:v>
                </c:pt>
                <c:pt idx="18054">
                  <c:v>18055</c:v>
                </c:pt>
                <c:pt idx="18055">
                  <c:v>18056</c:v>
                </c:pt>
                <c:pt idx="18056">
                  <c:v>18057</c:v>
                </c:pt>
                <c:pt idx="18057">
                  <c:v>18058</c:v>
                </c:pt>
                <c:pt idx="18058">
                  <c:v>18059</c:v>
                </c:pt>
                <c:pt idx="18059">
                  <c:v>18060</c:v>
                </c:pt>
                <c:pt idx="18060">
                  <c:v>18061</c:v>
                </c:pt>
                <c:pt idx="18061">
                  <c:v>18062</c:v>
                </c:pt>
                <c:pt idx="18062">
                  <c:v>18063</c:v>
                </c:pt>
                <c:pt idx="18063">
                  <c:v>18064</c:v>
                </c:pt>
                <c:pt idx="18064">
                  <c:v>18065</c:v>
                </c:pt>
                <c:pt idx="18065">
                  <c:v>18066</c:v>
                </c:pt>
                <c:pt idx="18066">
                  <c:v>18067</c:v>
                </c:pt>
                <c:pt idx="18067">
                  <c:v>18068</c:v>
                </c:pt>
                <c:pt idx="18068">
                  <c:v>18069</c:v>
                </c:pt>
                <c:pt idx="18069">
                  <c:v>18070</c:v>
                </c:pt>
                <c:pt idx="18070">
                  <c:v>18071</c:v>
                </c:pt>
                <c:pt idx="18071">
                  <c:v>18072</c:v>
                </c:pt>
                <c:pt idx="18072">
                  <c:v>18073</c:v>
                </c:pt>
                <c:pt idx="18073">
                  <c:v>18074</c:v>
                </c:pt>
                <c:pt idx="18074">
                  <c:v>18075</c:v>
                </c:pt>
                <c:pt idx="18075">
                  <c:v>18076</c:v>
                </c:pt>
                <c:pt idx="18076">
                  <c:v>18077</c:v>
                </c:pt>
                <c:pt idx="18077">
                  <c:v>18078</c:v>
                </c:pt>
                <c:pt idx="18078">
                  <c:v>18079</c:v>
                </c:pt>
                <c:pt idx="18079">
                  <c:v>18080</c:v>
                </c:pt>
                <c:pt idx="18080">
                  <c:v>18081</c:v>
                </c:pt>
                <c:pt idx="18081">
                  <c:v>18082</c:v>
                </c:pt>
                <c:pt idx="18082">
                  <c:v>18083</c:v>
                </c:pt>
                <c:pt idx="18083">
                  <c:v>18084</c:v>
                </c:pt>
                <c:pt idx="18084">
                  <c:v>18085</c:v>
                </c:pt>
                <c:pt idx="18085">
                  <c:v>18086</c:v>
                </c:pt>
                <c:pt idx="18086">
                  <c:v>18087</c:v>
                </c:pt>
                <c:pt idx="18087">
                  <c:v>18088</c:v>
                </c:pt>
                <c:pt idx="18088">
                  <c:v>18089</c:v>
                </c:pt>
                <c:pt idx="18089">
                  <c:v>18090</c:v>
                </c:pt>
                <c:pt idx="18090">
                  <c:v>18091</c:v>
                </c:pt>
                <c:pt idx="18091">
                  <c:v>18092</c:v>
                </c:pt>
                <c:pt idx="18092">
                  <c:v>18093</c:v>
                </c:pt>
                <c:pt idx="18093">
                  <c:v>18094</c:v>
                </c:pt>
                <c:pt idx="18094">
                  <c:v>18095</c:v>
                </c:pt>
                <c:pt idx="18095">
                  <c:v>18096</c:v>
                </c:pt>
                <c:pt idx="18096">
                  <c:v>18097</c:v>
                </c:pt>
                <c:pt idx="18097">
                  <c:v>18098</c:v>
                </c:pt>
                <c:pt idx="18098">
                  <c:v>18099</c:v>
                </c:pt>
                <c:pt idx="18099">
                  <c:v>18100</c:v>
                </c:pt>
                <c:pt idx="18100">
                  <c:v>18101</c:v>
                </c:pt>
                <c:pt idx="18101">
                  <c:v>18102</c:v>
                </c:pt>
                <c:pt idx="18102">
                  <c:v>18103</c:v>
                </c:pt>
                <c:pt idx="18103">
                  <c:v>18104</c:v>
                </c:pt>
                <c:pt idx="18104">
                  <c:v>18105</c:v>
                </c:pt>
                <c:pt idx="18105">
                  <c:v>18106</c:v>
                </c:pt>
                <c:pt idx="18106">
                  <c:v>18107</c:v>
                </c:pt>
                <c:pt idx="18107">
                  <c:v>18108</c:v>
                </c:pt>
                <c:pt idx="18108">
                  <c:v>18109</c:v>
                </c:pt>
                <c:pt idx="18109">
                  <c:v>18110</c:v>
                </c:pt>
                <c:pt idx="18110">
                  <c:v>18111</c:v>
                </c:pt>
                <c:pt idx="18111">
                  <c:v>18112</c:v>
                </c:pt>
                <c:pt idx="18112">
                  <c:v>18113</c:v>
                </c:pt>
                <c:pt idx="18113">
                  <c:v>18114</c:v>
                </c:pt>
                <c:pt idx="18114">
                  <c:v>18115</c:v>
                </c:pt>
                <c:pt idx="18115">
                  <c:v>18116</c:v>
                </c:pt>
                <c:pt idx="18116">
                  <c:v>18117</c:v>
                </c:pt>
                <c:pt idx="18117">
                  <c:v>18118</c:v>
                </c:pt>
                <c:pt idx="18118">
                  <c:v>18119</c:v>
                </c:pt>
                <c:pt idx="18119">
                  <c:v>18120</c:v>
                </c:pt>
                <c:pt idx="18120">
                  <c:v>18121</c:v>
                </c:pt>
                <c:pt idx="18121">
                  <c:v>18122</c:v>
                </c:pt>
                <c:pt idx="18122">
                  <c:v>18123</c:v>
                </c:pt>
                <c:pt idx="18123">
                  <c:v>18124</c:v>
                </c:pt>
                <c:pt idx="18124">
                  <c:v>18125</c:v>
                </c:pt>
                <c:pt idx="18125">
                  <c:v>18126</c:v>
                </c:pt>
                <c:pt idx="18126">
                  <c:v>18127</c:v>
                </c:pt>
                <c:pt idx="18127">
                  <c:v>18128</c:v>
                </c:pt>
                <c:pt idx="18128">
                  <c:v>18129</c:v>
                </c:pt>
                <c:pt idx="18129">
                  <c:v>18130</c:v>
                </c:pt>
                <c:pt idx="18130">
                  <c:v>18131</c:v>
                </c:pt>
                <c:pt idx="18131">
                  <c:v>18132</c:v>
                </c:pt>
                <c:pt idx="18132">
                  <c:v>18133</c:v>
                </c:pt>
                <c:pt idx="18133">
                  <c:v>18134</c:v>
                </c:pt>
                <c:pt idx="18134">
                  <c:v>18135</c:v>
                </c:pt>
                <c:pt idx="18135">
                  <c:v>18136</c:v>
                </c:pt>
                <c:pt idx="18136">
                  <c:v>18137</c:v>
                </c:pt>
                <c:pt idx="18137">
                  <c:v>18138</c:v>
                </c:pt>
                <c:pt idx="18138">
                  <c:v>18139</c:v>
                </c:pt>
                <c:pt idx="18139">
                  <c:v>18140</c:v>
                </c:pt>
                <c:pt idx="18140">
                  <c:v>18141</c:v>
                </c:pt>
                <c:pt idx="18141">
                  <c:v>18142</c:v>
                </c:pt>
                <c:pt idx="18142">
                  <c:v>18143</c:v>
                </c:pt>
                <c:pt idx="18143">
                  <c:v>18144</c:v>
                </c:pt>
                <c:pt idx="18144">
                  <c:v>18145</c:v>
                </c:pt>
                <c:pt idx="18145">
                  <c:v>18146</c:v>
                </c:pt>
                <c:pt idx="18146">
                  <c:v>18147</c:v>
                </c:pt>
                <c:pt idx="18147">
                  <c:v>18148</c:v>
                </c:pt>
                <c:pt idx="18148">
                  <c:v>18149</c:v>
                </c:pt>
                <c:pt idx="18149">
                  <c:v>18150</c:v>
                </c:pt>
                <c:pt idx="18150">
                  <c:v>18151</c:v>
                </c:pt>
                <c:pt idx="18151">
                  <c:v>18152</c:v>
                </c:pt>
                <c:pt idx="18152">
                  <c:v>18153</c:v>
                </c:pt>
                <c:pt idx="18153">
                  <c:v>18154</c:v>
                </c:pt>
                <c:pt idx="18154">
                  <c:v>18155</c:v>
                </c:pt>
                <c:pt idx="18155">
                  <c:v>18156</c:v>
                </c:pt>
                <c:pt idx="18156">
                  <c:v>18157</c:v>
                </c:pt>
                <c:pt idx="18157">
                  <c:v>18158</c:v>
                </c:pt>
                <c:pt idx="18158">
                  <c:v>18159</c:v>
                </c:pt>
                <c:pt idx="18159">
                  <c:v>18160</c:v>
                </c:pt>
                <c:pt idx="18160">
                  <c:v>18161</c:v>
                </c:pt>
                <c:pt idx="18161">
                  <c:v>18162</c:v>
                </c:pt>
                <c:pt idx="18162">
                  <c:v>18163</c:v>
                </c:pt>
                <c:pt idx="18163">
                  <c:v>18164</c:v>
                </c:pt>
                <c:pt idx="18164">
                  <c:v>18165</c:v>
                </c:pt>
                <c:pt idx="18165">
                  <c:v>18166</c:v>
                </c:pt>
                <c:pt idx="18166">
                  <c:v>18167</c:v>
                </c:pt>
                <c:pt idx="18167">
                  <c:v>18168</c:v>
                </c:pt>
                <c:pt idx="18168">
                  <c:v>18169</c:v>
                </c:pt>
                <c:pt idx="18169">
                  <c:v>18170</c:v>
                </c:pt>
                <c:pt idx="18170">
                  <c:v>18171</c:v>
                </c:pt>
                <c:pt idx="18171">
                  <c:v>18172</c:v>
                </c:pt>
                <c:pt idx="18172">
                  <c:v>18173</c:v>
                </c:pt>
                <c:pt idx="18173">
                  <c:v>18174</c:v>
                </c:pt>
                <c:pt idx="18174">
                  <c:v>18175</c:v>
                </c:pt>
                <c:pt idx="18175">
                  <c:v>18176</c:v>
                </c:pt>
                <c:pt idx="18176">
                  <c:v>18177</c:v>
                </c:pt>
                <c:pt idx="18177">
                  <c:v>18178</c:v>
                </c:pt>
                <c:pt idx="18178">
                  <c:v>18179</c:v>
                </c:pt>
                <c:pt idx="18179">
                  <c:v>18180</c:v>
                </c:pt>
                <c:pt idx="18180">
                  <c:v>18181</c:v>
                </c:pt>
                <c:pt idx="18181">
                  <c:v>18182</c:v>
                </c:pt>
                <c:pt idx="18182">
                  <c:v>18183</c:v>
                </c:pt>
                <c:pt idx="18183">
                  <c:v>18184</c:v>
                </c:pt>
                <c:pt idx="18184">
                  <c:v>18185</c:v>
                </c:pt>
                <c:pt idx="18185">
                  <c:v>18186</c:v>
                </c:pt>
                <c:pt idx="18186">
                  <c:v>18187</c:v>
                </c:pt>
                <c:pt idx="18187">
                  <c:v>18188</c:v>
                </c:pt>
                <c:pt idx="18188">
                  <c:v>18189</c:v>
                </c:pt>
                <c:pt idx="18189">
                  <c:v>18190</c:v>
                </c:pt>
                <c:pt idx="18190">
                  <c:v>18191</c:v>
                </c:pt>
                <c:pt idx="18191">
                  <c:v>18192</c:v>
                </c:pt>
                <c:pt idx="18192">
                  <c:v>18193</c:v>
                </c:pt>
                <c:pt idx="18193">
                  <c:v>18194</c:v>
                </c:pt>
                <c:pt idx="18194">
                  <c:v>18195</c:v>
                </c:pt>
                <c:pt idx="18195">
                  <c:v>18196</c:v>
                </c:pt>
                <c:pt idx="18196">
                  <c:v>18197</c:v>
                </c:pt>
                <c:pt idx="18197">
                  <c:v>18198</c:v>
                </c:pt>
                <c:pt idx="18198">
                  <c:v>18199</c:v>
                </c:pt>
                <c:pt idx="18199">
                  <c:v>18200</c:v>
                </c:pt>
                <c:pt idx="18200">
                  <c:v>18201</c:v>
                </c:pt>
                <c:pt idx="18201">
                  <c:v>18202</c:v>
                </c:pt>
                <c:pt idx="18202">
                  <c:v>18203</c:v>
                </c:pt>
                <c:pt idx="18203">
                  <c:v>18204</c:v>
                </c:pt>
                <c:pt idx="18204">
                  <c:v>18205</c:v>
                </c:pt>
                <c:pt idx="18205">
                  <c:v>18206</c:v>
                </c:pt>
                <c:pt idx="18206">
                  <c:v>18207</c:v>
                </c:pt>
                <c:pt idx="18207">
                  <c:v>18208</c:v>
                </c:pt>
                <c:pt idx="18208">
                  <c:v>18209</c:v>
                </c:pt>
                <c:pt idx="18209">
                  <c:v>18210</c:v>
                </c:pt>
                <c:pt idx="18210">
                  <c:v>18211</c:v>
                </c:pt>
                <c:pt idx="18211">
                  <c:v>18212</c:v>
                </c:pt>
                <c:pt idx="18212">
                  <c:v>18213</c:v>
                </c:pt>
                <c:pt idx="18213">
                  <c:v>18214</c:v>
                </c:pt>
                <c:pt idx="18214">
                  <c:v>18215</c:v>
                </c:pt>
                <c:pt idx="18215">
                  <c:v>18216</c:v>
                </c:pt>
                <c:pt idx="18216">
                  <c:v>18217</c:v>
                </c:pt>
                <c:pt idx="18217">
                  <c:v>18218</c:v>
                </c:pt>
                <c:pt idx="18218">
                  <c:v>18219</c:v>
                </c:pt>
                <c:pt idx="18219">
                  <c:v>18220</c:v>
                </c:pt>
                <c:pt idx="18220">
                  <c:v>18221</c:v>
                </c:pt>
                <c:pt idx="18221">
                  <c:v>18222</c:v>
                </c:pt>
                <c:pt idx="18222">
                  <c:v>18223</c:v>
                </c:pt>
                <c:pt idx="18223">
                  <c:v>18224</c:v>
                </c:pt>
                <c:pt idx="18224">
                  <c:v>18225</c:v>
                </c:pt>
                <c:pt idx="18225">
                  <c:v>18226</c:v>
                </c:pt>
                <c:pt idx="18226">
                  <c:v>18227</c:v>
                </c:pt>
                <c:pt idx="18227">
                  <c:v>18228</c:v>
                </c:pt>
                <c:pt idx="18228">
                  <c:v>18229</c:v>
                </c:pt>
                <c:pt idx="18229">
                  <c:v>18230</c:v>
                </c:pt>
                <c:pt idx="18230">
                  <c:v>18231</c:v>
                </c:pt>
                <c:pt idx="18231">
                  <c:v>18232</c:v>
                </c:pt>
                <c:pt idx="18232">
                  <c:v>18233</c:v>
                </c:pt>
                <c:pt idx="18233">
                  <c:v>18234</c:v>
                </c:pt>
                <c:pt idx="18234">
                  <c:v>18235</c:v>
                </c:pt>
                <c:pt idx="18235">
                  <c:v>18236</c:v>
                </c:pt>
                <c:pt idx="18236">
                  <c:v>18237</c:v>
                </c:pt>
                <c:pt idx="18237">
                  <c:v>18238</c:v>
                </c:pt>
                <c:pt idx="18238">
                  <c:v>18239</c:v>
                </c:pt>
                <c:pt idx="18239">
                  <c:v>18240</c:v>
                </c:pt>
                <c:pt idx="18240">
                  <c:v>18241</c:v>
                </c:pt>
                <c:pt idx="18241">
                  <c:v>18242</c:v>
                </c:pt>
                <c:pt idx="18242">
                  <c:v>18243</c:v>
                </c:pt>
                <c:pt idx="18243">
                  <c:v>18244</c:v>
                </c:pt>
                <c:pt idx="18244">
                  <c:v>18245</c:v>
                </c:pt>
                <c:pt idx="18245">
                  <c:v>18246</c:v>
                </c:pt>
                <c:pt idx="18246">
                  <c:v>18247</c:v>
                </c:pt>
                <c:pt idx="18247">
                  <c:v>18248</c:v>
                </c:pt>
                <c:pt idx="18248">
                  <c:v>18249</c:v>
                </c:pt>
                <c:pt idx="18249">
                  <c:v>18250</c:v>
                </c:pt>
                <c:pt idx="18250">
                  <c:v>18251</c:v>
                </c:pt>
                <c:pt idx="18251">
                  <c:v>18252</c:v>
                </c:pt>
                <c:pt idx="18252">
                  <c:v>18253</c:v>
                </c:pt>
                <c:pt idx="18253">
                  <c:v>18254</c:v>
                </c:pt>
                <c:pt idx="18254">
                  <c:v>18255</c:v>
                </c:pt>
                <c:pt idx="18255">
                  <c:v>18256</c:v>
                </c:pt>
                <c:pt idx="18256">
                  <c:v>18257</c:v>
                </c:pt>
                <c:pt idx="18257">
                  <c:v>18258</c:v>
                </c:pt>
                <c:pt idx="18258">
                  <c:v>18259</c:v>
                </c:pt>
                <c:pt idx="18259">
                  <c:v>18260</c:v>
                </c:pt>
                <c:pt idx="18260">
                  <c:v>18261</c:v>
                </c:pt>
                <c:pt idx="18261">
                  <c:v>18262</c:v>
                </c:pt>
                <c:pt idx="18262">
                  <c:v>18263</c:v>
                </c:pt>
                <c:pt idx="18263">
                  <c:v>18264</c:v>
                </c:pt>
                <c:pt idx="18264">
                  <c:v>18265</c:v>
                </c:pt>
                <c:pt idx="18265">
                  <c:v>18266</c:v>
                </c:pt>
                <c:pt idx="18266">
                  <c:v>18267</c:v>
                </c:pt>
                <c:pt idx="18267">
                  <c:v>18268</c:v>
                </c:pt>
                <c:pt idx="18268">
                  <c:v>18269</c:v>
                </c:pt>
                <c:pt idx="18269">
                  <c:v>18270</c:v>
                </c:pt>
                <c:pt idx="18270">
                  <c:v>18271</c:v>
                </c:pt>
                <c:pt idx="18271">
                  <c:v>18272</c:v>
                </c:pt>
                <c:pt idx="18272">
                  <c:v>18273</c:v>
                </c:pt>
                <c:pt idx="18273">
                  <c:v>18274</c:v>
                </c:pt>
                <c:pt idx="18274">
                  <c:v>18275</c:v>
                </c:pt>
                <c:pt idx="18275">
                  <c:v>18276</c:v>
                </c:pt>
                <c:pt idx="18276">
                  <c:v>18277</c:v>
                </c:pt>
                <c:pt idx="18277">
                  <c:v>18278</c:v>
                </c:pt>
                <c:pt idx="18278">
                  <c:v>18279</c:v>
                </c:pt>
                <c:pt idx="18279">
                  <c:v>18280</c:v>
                </c:pt>
                <c:pt idx="18280">
                  <c:v>18281</c:v>
                </c:pt>
                <c:pt idx="18281">
                  <c:v>18282</c:v>
                </c:pt>
                <c:pt idx="18282">
                  <c:v>18283</c:v>
                </c:pt>
                <c:pt idx="18283">
                  <c:v>18284</c:v>
                </c:pt>
                <c:pt idx="18284">
                  <c:v>18285</c:v>
                </c:pt>
                <c:pt idx="18285">
                  <c:v>18286</c:v>
                </c:pt>
                <c:pt idx="18286">
                  <c:v>18287</c:v>
                </c:pt>
                <c:pt idx="18287">
                  <c:v>18288</c:v>
                </c:pt>
                <c:pt idx="18288">
                  <c:v>18289</c:v>
                </c:pt>
                <c:pt idx="18289">
                  <c:v>18290</c:v>
                </c:pt>
                <c:pt idx="18290">
                  <c:v>18291</c:v>
                </c:pt>
                <c:pt idx="18291">
                  <c:v>18292</c:v>
                </c:pt>
                <c:pt idx="18292">
                  <c:v>18293</c:v>
                </c:pt>
                <c:pt idx="18293">
                  <c:v>18294</c:v>
                </c:pt>
                <c:pt idx="18294">
                  <c:v>18295</c:v>
                </c:pt>
                <c:pt idx="18295">
                  <c:v>18296</c:v>
                </c:pt>
                <c:pt idx="18296">
                  <c:v>18297</c:v>
                </c:pt>
                <c:pt idx="18297">
                  <c:v>18298</c:v>
                </c:pt>
                <c:pt idx="18298">
                  <c:v>18299</c:v>
                </c:pt>
                <c:pt idx="18299">
                  <c:v>18300</c:v>
                </c:pt>
                <c:pt idx="18300">
                  <c:v>18301</c:v>
                </c:pt>
                <c:pt idx="18301">
                  <c:v>18302</c:v>
                </c:pt>
                <c:pt idx="18302">
                  <c:v>18303</c:v>
                </c:pt>
                <c:pt idx="18303">
                  <c:v>18304</c:v>
                </c:pt>
                <c:pt idx="18304">
                  <c:v>18305</c:v>
                </c:pt>
                <c:pt idx="18305">
                  <c:v>18306</c:v>
                </c:pt>
                <c:pt idx="18306">
                  <c:v>18307</c:v>
                </c:pt>
                <c:pt idx="18307">
                  <c:v>18308</c:v>
                </c:pt>
                <c:pt idx="18308">
                  <c:v>18309</c:v>
                </c:pt>
                <c:pt idx="18309">
                  <c:v>18310</c:v>
                </c:pt>
                <c:pt idx="18310">
                  <c:v>18311</c:v>
                </c:pt>
                <c:pt idx="18311">
                  <c:v>18312</c:v>
                </c:pt>
                <c:pt idx="18312">
                  <c:v>18313</c:v>
                </c:pt>
                <c:pt idx="18313">
                  <c:v>18314</c:v>
                </c:pt>
                <c:pt idx="18314">
                  <c:v>18315</c:v>
                </c:pt>
                <c:pt idx="18315">
                  <c:v>18316</c:v>
                </c:pt>
                <c:pt idx="18316">
                  <c:v>18317</c:v>
                </c:pt>
                <c:pt idx="18317">
                  <c:v>18318</c:v>
                </c:pt>
                <c:pt idx="18318">
                  <c:v>18319</c:v>
                </c:pt>
                <c:pt idx="18319">
                  <c:v>18320</c:v>
                </c:pt>
                <c:pt idx="18320">
                  <c:v>18321</c:v>
                </c:pt>
                <c:pt idx="18321">
                  <c:v>18322</c:v>
                </c:pt>
                <c:pt idx="18322">
                  <c:v>18323</c:v>
                </c:pt>
                <c:pt idx="18323">
                  <c:v>18324</c:v>
                </c:pt>
                <c:pt idx="18324">
                  <c:v>18325</c:v>
                </c:pt>
                <c:pt idx="18325">
                  <c:v>18326</c:v>
                </c:pt>
                <c:pt idx="18326">
                  <c:v>18327</c:v>
                </c:pt>
                <c:pt idx="18327">
                  <c:v>18328</c:v>
                </c:pt>
                <c:pt idx="18328">
                  <c:v>18329</c:v>
                </c:pt>
                <c:pt idx="18329">
                  <c:v>18330</c:v>
                </c:pt>
                <c:pt idx="18330">
                  <c:v>18331</c:v>
                </c:pt>
                <c:pt idx="18331">
                  <c:v>18332</c:v>
                </c:pt>
                <c:pt idx="18332">
                  <c:v>18333</c:v>
                </c:pt>
                <c:pt idx="18333">
                  <c:v>18334</c:v>
                </c:pt>
                <c:pt idx="18334">
                  <c:v>18335</c:v>
                </c:pt>
                <c:pt idx="18335">
                  <c:v>18336</c:v>
                </c:pt>
                <c:pt idx="18336">
                  <c:v>18337</c:v>
                </c:pt>
                <c:pt idx="18337">
                  <c:v>18338</c:v>
                </c:pt>
                <c:pt idx="18338">
                  <c:v>18339</c:v>
                </c:pt>
                <c:pt idx="18339">
                  <c:v>18340</c:v>
                </c:pt>
                <c:pt idx="18340">
                  <c:v>18341</c:v>
                </c:pt>
                <c:pt idx="18341">
                  <c:v>18342</c:v>
                </c:pt>
                <c:pt idx="18342">
                  <c:v>18343</c:v>
                </c:pt>
                <c:pt idx="18343">
                  <c:v>18344</c:v>
                </c:pt>
                <c:pt idx="18344">
                  <c:v>18345</c:v>
                </c:pt>
                <c:pt idx="18345">
                  <c:v>18346</c:v>
                </c:pt>
                <c:pt idx="18346">
                  <c:v>18347</c:v>
                </c:pt>
                <c:pt idx="18347">
                  <c:v>18348</c:v>
                </c:pt>
                <c:pt idx="18348">
                  <c:v>18349</c:v>
                </c:pt>
                <c:pt idx="18349">
                  <c:v>18350</c:v>
                </c:pt>
                <c:pt idx="18350">
                  <c:v>18351</c:v>
                </c:pt>
                <c:pt idx="18351">
                  <c:v>18352</c:v>
                </c:pt>
                <c:pt idx="18352">
                  <c:v>18353</c:v>
                </c:pt>
                <c:pt idx="18353">
                  <c:v>18354</c:v>
                </c:pt>
                <c:pt idx="18354">
                  <c:v>18355</c:v>
                </c:pt>
                <c:pt idx="18355">
                  <c:v>18356</c:v>
                </c:pt>
                <c:pt idx="18356">
                  <c:v>18357</c:v>
                </c:pt>
                <c:pt idx="18357">
                  <c:v>18358</c:v>
                </c:pt>
                <c:pt idx="18358">
                  <c:v>18359</c:v>
                </c:pt>
                <c:pt idx="18359">
                  <c:v>18360</c:v>
                </c:pt>
                <c:pt idx="18360">
                  <c:v>18361</c:v>
                </c:pt>
                <c:pt idx="18361">
                  <c:v>18362</c:v>
                </c:pt>
                <c:pt idx="18362">
                  <c:v>18363</c:v>
                </c:pt>
                <c:pt idx="18363">
                  <c:v>18364</c:v>
                </c:pt>
                <c:pt idx="18364">
                  <c:v>18365</c:v>
                </c:pt>
                <c:pt idx="18365">
                  <c:v>18366</c:v>
                </c:pt>
                <c:pt idx="18366">
                  <c:v>18367</c:v>
                </c:pt>
                <c:pt idx="18367">
                  <c:v>18368</c:v>
                </c:pt>
                <c:pt idx="18368">
                  <c:v>18369</c:v>
                </c:pt>
                <c:pt idx="18369">
                  <c:v>18370</c:v>
                </c:pt>
                <c:pt idx="18370">
                  <c:v>18371</c:v>
                </c:pt>
                <c:pt idx="18371">
                  <c:v>18372</c:v>
                </c:pt>
                <c:pt idx="18372">
                  <c:v>18373</c:v>
                </c:pt>
                <c:pt idx="18373">
                  <c:v>18374</c:v>
                </c:pt>
                <c:pt idx="18374">
                  <c:v>18375</c:v>
                </c:pt>
                <c:pt idx="18375">
                  <c:v>18376</c:v>
                </c:pt>
                <c:pt idx="18376">
                  <c:v>18377</c:v>
                </c:pt>
                <c:pt idx="18377">
                  <c:v>18378</c:v>
                </c:pt>
                <c:pt idx="18378">
                  <c:v>18379</c:v>
                </c:pt>
                <c:pt idx="18379">
                  <c:v>18380</c:v>
                </c:pt>
                <c:pt idx="18380">
                  <c:v>18381</c:v>
                </c:pt>
                <c:pt idx="18381">
                  <c:v>18382</c:v>
                </c:pt>
                <c:pt idx="18382">
                  <c:v>18383</c:v>
                </c:pt>
                <c:pt idx="18383">
                  <c:v>18384</c:v>
                </c:pt>
                <c:pt idx="18384">
                  <c:v>18385</c:v>
                </c:pt>
                <c:pt idx="18385">
                  <c:v>18386</c:v>
                </c:pt>
                <c:pt idx="18386">
                  <c:v>18387</c:v>
                </c:pt>
                <c:pt idx="18387">
                  <c:v>18388</c:v>
                </c:pt>
                <c:pt idx="18388">
                  <c:v>18389</c:v>
                </c:pt>
                <c:pt idx="18389">
                  <c:v>18390</c:v>
                </c:pt>
                <c:pt idx="18390">
                  <c:v>18391</c:v>
                </c:pt>
                <c:pt idx="18391">
                  <c:v>18392</c:v>
                </c:pt>
                <c:pt idx="18392">
                  <c:v>18393</c:v>
                </c:pt>
                <c:pt idx="18393">
                  <c:v>18394</c:v>
                </c:pt>
                <c:pt idx="18394">
                  <c:v>18395</c:v>
                </c:pt>
                <c:pt idx="18395">
                  <c:v>18396</c:v>
                </c:pt>
                <c:pt idx="18396">
                  <c:v>18397</c:v>
                </c:pt>
                <c:pt idx="18397">
                  <c:v>18398</c:v>
                </c:pt>
                <c:pt idx="18398">
                  <c:v>18399</c:v>
                </c:pt>
                <c:pt idx="18399">
                  <c:v>18400</c:v>
                </c:pt>
                <c:pt idx="18400">
                  <c:v>18401</c:v>
                </c:pt>
                <c:pt idx="18401">
                  <c:v>18402</c:v>
                </c:pt>
                <c:pt idx="18402">
                  <c:v>18403</c:v>
                </c:pt>
                <c:pt idx="18403">
                  <c:v>18404</c:v>
                </c:pt>
                <c:pt idx="18404">
                  <c:v>18405</c:v>
                </c:pt>
                <c:pt idx="18405">
                  <c:v>18406</c:v>
                </c:pt>
                <c:pt idx="18406">
                  <c:v>18407</c:v>
                </c:pt>
                <c:pt idx="18407">
                  <c:v>18408</c:v>
                </c:pt>
                <c:pt idx="18408">
                  <c:v>18409</c:v>
                </c:pt>
                <c:pt idx="18409">
                  <c:v>18410</c:v>
                </c:pt>
                <c:pt idx="18410">
                  <c:v>18411</c:v>
                </c:pt>
                <c:pt idx="18411">
                  <c:v>18412</c:v>
                </c:pt>
                <c:pt idx="18412">
                  <c:v>18413</c:v>
                </c:pt>
                <c:pt idx="18413">
                  <c:v>18414</c:v>
                </c:pt>
                <c:pt idx="18414">
                  <c:v>18415</c:v>
                </c:pt>
                <c:pt idx="18415">
                  <c:v>18416</c:v>
                </c:pt>
                <c:pt idx="18416">
                  <c:v>18417</c:v>
                </c:pt>
                <c:pt idx="18417">
                  <c:v>18418</c:v>
                </c:pt>
                <c:pt idx="18418">
                  <c:v>18419</c:v>
                </c:pt>
                <c:pt idx="18419">
                  <c:v>18420</c:v>
                </c:pt>
                <c:pt idx="18420">
                  <c:v>18421</c:v>
                </c:pt>
                <c:pt idx="18421">
                  <c:v>18422</c:v>
                </c:pt>
                <c:pt idx="18422">
                  <c:v>18423</c:v>
                </c:pt>
                <c:pt idx="18423">
                  <c:v>18424</c:v>
                </c:pt>
                <c:pt idx="18424">
                  <c:v>18425</c:v>
                </c:pt>
                <c:pt idx="18425">
                  <c:v>18426</c:v>
                </c:pt>
                <c:pt idx="18426">
                  <c:v>18427</c:v>
                </c:pt>
                <c:pt idx="18427">
                  <c:v>18428</c:v>
                </c:pt>
                <c:pt idx="18428">
                  <c:v>18429</c:v>
                </c:pt>
                <c:pt idx="18429">
                  <c:v>18430</c:v>
                </c:pt>
                <c:pt idx="18430">
                  <c:v>18431</c:v>
                </c:pt>
                <c:pt idx="18431">
                  <c:v>18432</c:v>
                </c:pt>
                <c:pt idx="18432">
                  <c:v>18433</c:v>
                </c:pt>
                <c:pt idx="18433">
                  <c:v>18434</c:v>
                </c:pt>
                <c:pt idx="18434">
                  <c:v>18435</c:v>
                </c:pt>
                <c:pt idx="18435">
                  <c:v>18436</c:v>
                </c:pt>
                <c:pt idx="18436">
                  <c:v>18437</c:v>
                </c:pt>
                <c:pt idx="18437">
                  <c:v>18438</c:v>
                </c:pt>
                <c:pt idx="18438">
                  <c:v>18439</c:v>
                </c:pt>
                <c:pt idx="18439">
                  <c:v>18440</c:v>
                </c:pt>
                <c:pt idx="18440">
                  <c:v>18441</c:v>
                </c:pt>
                <c:pt idx="18441">
                  <c:v>18442</c:v>
                </c:pt>
                <c:pt idx="18442">
                  <c:v>18443</c:v>
                </c:pt>
                <c:pt idx="18443">
                  <c:v>18444</c:v>
                </c:pt>
                <c:pt idx="18444">
                  <c:v>18445</c:v>
                </c:pt>
                <c:pt idx="18445">
                  <c:v>18446</c:v>
                </c:pt>
                <c:pt idx="18446">
                  <c:v>18447</c:v>
                </c:pt>
                <c:pt idx="18447">
                  <c:v>18448</c:v>
                </c:pt>
                <c:pt idx="18448">
                  <c:v>18449</c:v>
                </c:pt>
                <c:pt idx="18449">
                  <c:v>18450</c:v>
                </c:pt>
                <c:pt idx="18450">
                  <c:v>18451</c:v>
                </c:pt>
                <c:pt idx="18451">
                  <c:v>18452</c:v>
                </c:pt>
                <c:pt idx="18452">
                  <c:v>18453</c:v>
                </c:pt>
                <c:pt idx="18453">
                  <c:v>18454</c:v>
                </c:pt>
                <c:pt idx="18454">
                  <c:v>18455</c:v>
                </c:pt>
                <c:pt idx="18455">
                  <c:v>18456</c:v>
                </c:pt>
                <c:pt idx="18456">
                  <c:v>18457</c:v>
                </c:pt>
                <c:pt idx="18457">
                  <c:v>18458</c:v>
                </c:pt>
                <c:pt idx="18458">
                  <c:v>18459</c:v>
                </c:pt>
                <c:pt idx="18459">
                  <c:v>18460</c:v>
                </c:pt>
                <c:pt idx="18460">
                  <c:v>18461</c:v>
                </c:pt>
                <c:pt idx="18461">
                  <c:v>18462</c:v>
                </c:pt>
                <c:pt idx="18462">
                  <c:v>18463</c:v>
                </c:pt>
                <c:pt idx="18463">
                  <c:v>18464</c:v>
                </c:pt>
                <c:pt idx="18464">
                  <c:v>18465</c:v>
                </c:pt>
                <c:pt idx="18465">
                  <c:v>18466</c:v>
                </c:pt>
                <c:pt idx="18466">
                  <c:v>18467</c:v>
                </c:pt>
                <c:pt idx="18467">
                  <c:v>18468</c:v>
                </c:pt>
                <c:pt idx="18468">
                  <c:v>18469</c:v>
                </c:pt>
                <c:pt idx="18469">
                  <c:v>18470</c:v>
                </c:pt>
                <c:pt idx="18470">
                  <c:v>18471</c:v>
                </c:pt>
                <c:pt idx="18471">
                  <c:v>18472</c:v>
                </c:pt>
                <c:pt idx="18472">
                  <c:v>18473</c:v>
                </c:pt>
                <c:pt idx="18473">
                  <c:v>18474</c:v>
                </c:pt>
                <c:pt idx="18474">
                  <c:v>18475</c:v>
                </c:pt>
                <c:pt idx="18475">
                  <c:v>18476</c:v>
                </c:pt>
                <c:pt idx="18476">
                  <c:v>18477</c:v>
                </c:pt>
                <c:pt idx="18477">
                  <c:v>18478</c:v>
                </c:pt>
                <c:pt idx="18478">
                  <c:v>18479</c:v>
                </c:pt>
                <c:pt idx="18479">
                  <c:v>18480</c:v>
                </c:pt>
                <c:pt idx="18480">
                  <c:v>18481</c:v>
                </c:pt>
                <c:pt idx="18481">
                  <c:v>18482</c:v>
                </c:pt>
                <c:pt idx="18482">
                  <c:v>18483</c:v>
                </c:pt>
                <c:pt idx="18483">
                  <c:v>18484</c:v>
                </c:pt>
                <c:pt idx="18484">
                  <c:v>18485</c:v>
                </c:pt>
                <c:pt idx="18485">
                  <c:v>18486</c:v>
                </c:pt>
                <c:pt idx="18486">
                  <c:v>18487</c:v>
                </c:pt>
                <c:pt idx="18487">
                  <c:v>18488</c:v>
                </c:pt>
                <c:pt idx="18488">
                  <c:v>18489</c:v>
                </c:pt>
                <c:pt idx="18489">
                  <c:v>18490</c:v>
                </c:pt>
                <c:pt idx="18490">
                  <c:v>18491</c:v>
                </c:pt>
                <c:pt idx="18491">
                  <c:v>18492</c:v>
                </c:pt>
                <c:pt idx="18492">
                  <c:v>18493</c:v>
                </c:pt>
                <c:pt idx="18493">
                  <c:v>18494</c:v>
                </c:pt>
                <c:pt idx="18494">
                  <c:v>18495</c:v>
                </c:pt>
                <c:pt idx="18495">
                  <c:v>18496</c:v>
                </c:pt>
                <c:pt idx="18496">
                  <c:v>18497</c:v>
                </c:pt>
                <c:pt idx="18497">
                  <c:v>18498</c:v>
                </c:pt>
                <c:pt idx="18498">
                  <c:v>18499</c:v>
                </c:pt>
                <c:pt idx="18499">
                  <c:v>18500</c:v>
                </c:pt>
                <c:pt idx="18500">
                  <c:v>18501</c:v>
                </c:pt>
                <c:pt idx="18501">
                  <c:v>18502</c:v>
                </c:pt>
                <c:pt idx="18502">
                  <c:v>18503</c:v>
                </c:pt>
                <c:pt idx="18503">
                  <c:v>18504</c:v>
                </c:pt>
                <c:pt idx="18504">
                  <c:v>18505</c:v>
                </c:pt>
                <c:pt idx="18505">
                  <c:v>18506</c:v>
                </c:pt>
                <c:pt idx="18506">
                  <c:v>18507</c:v>
                </c:pt>
                <c:pt idx="18507">
                  <c:v>18508</c:v>
                </c:pt>
                <c:pt idx="18508">
                  <c:v>18509</c:v>
                </c:pt>
                <c:pt idx="18509">
                  <c:v>18510</c:v>
                </c:pt>
                <c:pt idx="18510">
                  <c:v>18511</c:v>
                </c:pt>
                <c:pt idx="18511">
                  <c:v>18512</c:v>
                </c:pt>
                <c:pt idx="18512">
                  <c:v>18513</c:v>
                </c:pt>
                <c:pt idx="18513">
                  <c:v>18514</c:v>
                </c:pt>
                <c:pt idx="18514">
                  <c:v>18515</c:v>
                </c:pt>
                <c:pt idx="18515">
                  <c:v>18516</c:v>
                </c:pt>
                <c:pt idx="18516">
                  <c:v>18517</c:v>
                </c:pt>
                <c:pt idx="18517">
                  <c:v>18518</c:v>
                </c:pt>
                <c:pt idx="18518">
                  <c:v>18519</c:v>
                </c:pt>
                <c:pt idx="18519">
                  <c:v>18520</c:v>
                </c:pt>
                <c:pt idx="18520">
                  <c:v>18521</c:v>
                </c:pt>
                <c:pt idx="18521">
                  <c:v>18522</c:v>
                </c:pt>
                <c:pt idx="18522">
                  <c:v>18523</c:v>
                </c:pt>
                <c:pt idx="18523">
                  <c:v>18524</c:v>
                </c:pt>
                <c:pt idx="18524">
                  <c:v>18525</c:v>
                </c:pt>
                <c:pt idx="18525">
                  <c:v>18526</c:v>
                </c:pt>
                <c:pt idx="18526">
                  <c:v>18527</c:v>
                </c:pt>
                <c:pt idx="18527">
                  <c:v>18528</c:v>
                </c:pt>
                <c:pt idx="18528">
                  <c:v>18529</c:v>
                </c:pt>
                <c:pt idx="18529">
                  <c:v>18530</c:v>
                </c:pt>
                <c:pt idx="18530">
                  <c:v>18531</c:v>
                </c:pt>
                <c:pt idx="18531">
                  <c:v>18532</c:v>
                </c:pt>
                <c:pt idx="18532">
                  <c:v>18533</c:v>
                </c:pt>
                <c:pt idx="18533">
                  <c:v>18534</c:v>
                </c:pt>
                <c:pt idx="18534">
                  <c:v>18535</c:v>
                </c:pt>
                <c:pt idx="18535">
                  <c:v>18536</c:v>
                </c:pt>
                <c:pt idx="18536">
                  <c:v>18537</c:v>
                </c:pt>
                <c:pt idx="18537">
                  <c:v>18538</c:v>
                </c:pt>
                <c:pt idx="18538">
                  <c:v>18539</c:v>
                </c:pt>
                <c:pt idx="18539">
                  <c:v>18540</c:v>
                </c:pt>
                <c:pt idx="18540">
                  <c:v>18541</c:v>
                </c:pt>
                <c:pt idx="18541">
                  <c:v>18542</c:v>
                </c:pt>
                <c:pt idx="18542">
                  <c:v>18543</c:v>
                </c:pt>
                <c:pt idx="18543">
                  <c:v>18544</c:v>
                </c:pt>
                <c:pt idx="18544">
                  <c:v>18545</c:v>
                </c:pt>
                <c:pt idx="18545">
                  <c:v>18546</c:v>
                </c:pt>
                <c:pt idx="18546">
                  <c:v>18547</c:v>
                </c:pt>
                <c:pt idx="18547">
                  <c:v>18548</c:v>
                </c:pt>
                <c:pt idx="18548">
                  <c:v>18549</c:v>
                </c:pt>
                <c:pt idx="18549">
                  <c:v>18550</c:v>
                </c:pt>
                <c:pt idx="18550">
                  <c:v>18551</c:v>
                </c:pt>
                <c:pt idx="18551">
                  <c:v>18552</c:v>
                </c:pt>
                <c:pt idx="18552">
                  <c:v>18553</c:v>
                </c:pt>
                <c:pt idx="18553">
                  <c:v>18554</c:v>
                </c:pt>
                <c:pt idx="18554">
                  <c:v>18555</c:v>
                </c:pt>
                <c:pt idx="18555">
                  <c:v>18556</c:v>
                </c:pt>
                <c:pt idx="18556">
                  <c:v>18557</c:v>
                </c:pt>
                <c:pt idx="18557">
                  <c:v>18558</c:v>
                </c:pt>
                <c:pt idx="18558">
                  <c:v>18559</c:v>
                </c:pt>
                <c:pt idx="18559">
                  <c:v>18560</c:v>
                </c:pt>
                <c:pt idx="18560">
                  <c:v>18561</c:v>
                </c:pt>
                <c:pt idx="18561">
                  <c:v>18562</c:v>
                </c:pt>
                <c:pt idx="18562">
                  <c:v>18563</c:v>
                </c:pt>
                <c:pt idx="18563">
                  <c:v>18564</c:v>
                </c:pt>
                <c:pt idx="18564">
                  <c:v>18565</c:v>
                </c:pt>
                <c:pt idx="18565">
                  <c:v>18566</c:v>
                </c:pt>
                <c:pt idx="18566">
                  <c:v>18567</c:v>
                </c:pt>
                <c:pt idx="18567">
                  <c:v>18568</c:v>
                </c:pt>
                <c:pt idx="18568">
                  <c:v>18569</c:v>
                </c:pt>
                <c:pt idx="18569">
                  <c:v>18570</c:v>
                </c:pt>
                <c:pt idx="18570">
                  <c:v>18571</c:v>
                </c:pt>
                <c:pt idx="18571">
                  <c:v>18572</c:v>
                </c:pt>
                <c:pt idx="18572">
                  <c:v>18573</c:v>
                </c:pt>
                <c:pt idx="18573">
                  <c:v>18574</c:v>
                </c:pt>
                <c:pt idx="18574">
                  <c:v>18575</c:v>
                </c:pt>
                <c:pt idx="18575">
                  <c:v>18576</c:v>
                </c:pt>
                <c:pt idx="18576">
                  <c:v>18577</c:v>
                </c:pt>
                <c:pt idx="18577">
                  <c:v>18578</c:v>
                </c:pt>
                <c:pt idx="18578">
                  <c:v>18579</c:v>
                </c:pt>
                <c:pt idx="18579">
                  <c:v>18580</c:v>
                </c:pt>
                <c:pt idx="18580">
                  <c:v>18581</c:v>
                </c:pt>
                <c:pt idx="18581">
                  <c:v>18582</c:v>
                </c:pt>
                <c:pt idx="18582">
                  <c:v>18583</c:v>
                </c:pt>
                <c:pt idx="18583">
                  <c:v>18584</c:v>
                </c:pt>
                <c:pt idx="18584">
                  <c:v>18585</c:v>
                </c:pt>
                <c:pt idx="18585">
                  <c:v>18586</c:v>
                </c:pt>
                <c:pt idx="18586">
                  <c:v>18587</c:v>
                </c:pt>
                <c:pt idx="18587">
                  <c:v>18588</c:v>
                </c:pt>
                <c:pt idx="18588">
                  <c:v>18589</c:v>
                </c:pt>
                <c:pt idx="18589">
                  <c:v>18590</c:v>
                </c:pt>
                <c:pt idx="18590">
                  <c:v>18591</c:v>
                </c:pt>
                <c:pt idx="18591">
                  <c:v>18592</c:v>
                </c:pt>
                <c:pt idx="18592">
                  <c:v>18593</c:v>
                </c:pt>
                <c:pt idx="18593">
                  <c:v>18594</c:v>
                </c:pt>
                <c:pt idx="18594">
                  <c:v>18595</c:v>
                </c:pt>
                <c:pt idx="18595">
                  <c:v>18596</c:v>
                </c:pt>
                <c:pt idx="18596">
                  <c:v>18597</c:v>
                </c:pt>
                <c:pt idx="18597">
                  <c:v>18598</c:v>
                </c:pt>
                <c:pt idx="18598">
                  <c:v>18599</c:v>
                </c:pt>
                <c:pt idx="18599">
                  <c:v>18600</c:v>
                </c:pt>
                <c:pt idx="18600">
                  <c:v>18601</c:v>
                </c:pt>
                <c:pt idx="18601">
                  <c:v>18602</c:v>
                </c:pt>
                <c:pt idx="18602">
                  <c:v>18603</c:v>
                </c:pt>
                <c:pt idx="18603">
                  <c:v>18604</c:v>
                </c:pt>
                <c:pt idx="18604">
                  <c:v>18605</c:v>
                </c:pt>
                <c:pt idx="18605">
                  <c:v>18606</c:v>
                </c:pt>
                <c:pt idx="18606">
                  <c:v>18607</c:v>
                </c:pt>
                <c:pt idx="18607">
                  <c:v>18608</c:v>
                </c:pt>
                <c:pt idx="18608">
                  <c:v>18609</c:v>
                </c:pt>
                <c:pt idx="18609">
                  <c:v>18610</c:v>
                </c:pt>
                <c:pt idx="18610">
                  <c:v>18611</c:v>
                </c:pt>
                <c:pt idx="18611">
                  <c:v>18612</c:v>
                </c:pt>
                <c:pt idx="18612">
                  <c:v>18613</c:v>
                </c:pt>
                <c:pt idx="18613">
                  <c:v>18614</c:v>
                </c:pt>
                <c:pt idx="18614">
                  <c:v>18615</c:v>
                </c:pt>
                <c:pt idx="18615">
                  <c:v>18616</c:v>
                </c:pt>
                <c:pt idx="18616">
                  <c:v>18617</c:v>
                </c:pt>
                <c:pt idx="18617">
                  <c:v>18618</c:v>
                </c:pt>
                <c:pt idx="18618">
                  <c:v>18619</c:v>
                </c:pt>
                <c:pt idx="18619">
                  <c:v>18620</c:v>
                </c:pt>
                <c:pt idx="18620">
                  <c:v>18621</c:v>
                </c:pt>
                <c:pt idx="18621">
                  <c:v>18622</c:v>
                </c:pt>
                <c:pt idx="18622">
                  <c:v>18623</c:v>
                </c:pt>
                <c:pt idx="18623">
                  <c:v>18624</c:v>
                </c:pt>
                <c:pt idx="18624">
                  <c:v>18625</c:v>
                </c:pt>
                <c:pt idx="18625">
                  <c:v>18626</c:v>
                </c:pt>
                <c:pt idx="18626">
                  <c:v>18627</c:v>
                </c:pt>
                <c:pt idx="18627">
                  <c:v>18628</c:v>
                </c:pt>
                <c:pt idx="18628">
                  <c:v>18629</c:v>
                </c:pt>
                <c:pt idx="18629">
                  <c:v>18630</c:v>
                </c:pt>
                <c:pt idx="18630">
                  <c:v>18631</c:v>
                </c:pt>
                <c:pt idx="18631">
                  <c:v>18632</c:v>
                </c:pt>
                <c:pt idx="18632">
                  <c:v>18633</c:v>
                </c:pt>
                <c:pt idx="18633">
                  <c:v>18634</c:v>
                </c:pt>
                <c:pt idx="18634">
                  <c:v>18635</c:v>
                </c:pt>
                <c:pt idx="18635">
                  <c:v>18636</c:v>
                </c:pt>
                <c:pt idx="18636">
                  <c:v>18637</c:v>
                </c:pt>
                <c:pt idx="18637">
                  <c:v>18638</c:v>
                </c:pt>
                <c:pt idx="18638">
                  <c:v>18639</c:v>
                </c:pt>
                <c:pt idx="18639">
                  <c:v>18640</c:v>
                </c:pt>
                <c:pt idx="18640">
                  <c:v>18641</c:v>
                </c:pt>
                <c:pt idx="18641">
                  <c:v>18642</c:v>
                </c:pt>
                <c:pt idx="18642">
                  <c:v>18643</c:v>
                </c:pt>
                <c:pt idx="18643">
                  <c:v>18644</c:v>
                </c:pt>
                <c:pt idx="18644">
                  <c:v>18645</c:v>
                </c:pt>
                <c:pt idx="18645">
                  <c:v>18646</c:v>
                </c:pt>
                <c:pt idx="18646">
                  <c:v>18647</c:v>
                </c:pt>
                <c:pt idx="18647">
                  <c:v>18648</c:v>
                </c:pt>
                <c:pt idx="18648">
                  <c:v>18649</c:v>
                </c:pt>
                <c:pt idx="18649">
                  <c:v>18650</c:v>
                </c:pt>
                <c:pt idx="18650">
                  <c:v>18651</c:v>
                </c:pt>
                <c:pt idx="18651">
                  <c:v>18652</c:v>
                </c:pt>
                <c:pt idx="18652">
                  <c:v>18653</c:v>
                </c:pt>
                <c:pt idx="18653">
                  <c:v>18654</c:v>
                </c:pt>
                <c:pt idx="18654">
                  <c:v>18655</c:v>
                </c:pt>
                <c:pt idx="18655">
                  <c:v>18656</c:v>
                </c:pt>
                <c:pt idx="18656">
                  <c:v>18657</c:v>
                </c:pt>
                <c:pt idx="18657">
                  <c:v>18658</c:v>
                </c:pt>
                <c:pt idx="18658">
                  <c:v>18659</c:v>
                </c:pt>
                <c:pt idx="18659">
                  <c:v>18660</c:v>
                </c:pt>
                <c:pt idx="18660">
                  <c:v>18661</c:v>
                </c:pt>
                <c:pt idx="18661">
                  <c:v>18662</c:v>
                </c:pt>
                <c:pt idx="18662">
                  <c:v>18663</c:v>
                </c:pt>
                <c:pt idx="18663">
                  <c:v>18664</c:v>
                </c:pt>
                <c:pt idx="18664">
                  <c:v>18665</c:v>
                </c:pt>
                <c:pt idx="18665">
                  <c:v>18666</c:v>
                </c:pt>
                <c:pt idx="18666">
                  <c:v>18667</c:v>
                </c:pt>
                <c:pt idx="18667">
                  <c:v>18668</c:v>
                </c:pt>
                <c:pt idx="18668">
                  <c:v>18669</c:v>
                </c:pt>
                <c:pt idx="18669">
                  <c:v>18670</c:v>
                </c:pt>
                <c:pt idx="18670">
                  <c:v>18671</c:v>
                </c:pt>
                <c:pt idx="18671">
                  <c:v>18672</c:v>
                </c:pt>
                <c:pt idx="18672">
                  <c:v>18673</c:v>
                </c:pt>
                <c:pt idx="18673">
                  <c:v>18674</c:v>
                </c:pt>
                <c:pt idx="18674">
                  <c:v>18675</c:v>
                </c:pt>
                <c:pt idx="18675">
                  <c:v>18676</c:v>
                </c:pt>
                <c:pt idx="18676">
                  <c:v>18677</c:v>
                </c:pt>
                <c:pt idx="18677">
                  <c:v>18678</c:v>
                </c:pt>
                <c:pt idx="18678">
                  <c:v>18679</c:v>
                </c:pt>
                <c:pt idx="18679">
                  <c:v>18680</c:v>
                </c:pt>
                <c:pt idx="18680">
                  <c:v>18681</c:v>
                </c:pt>
                <c:pt idx="18681">
                  <c:v>18682</c:v>
                </c:pt>
                <c:pt idx="18682">
                  <c:v>18683</c:v>
                </c:pt>
                <c:pt idx="18683">
                  <c:v>18684</c:v>
                </c:pt>
                <c:pt idx="18684">
                  <c:v>18685</c:v>
                </c:pt>
                <c:pt idx="18685">
                  <c:v>18686</c:v>
                </c:pt>
                <c:pt idx="18686">
                  <c:v>18687</c:v>
                </c:pt>
                <c:pt idx="18687">
                  <c:v>18688</c:v>
                </c:pt>
                <c:pt idx="18688">
                  <c:v>18689</c:v>
                </c:pt>
                <c:pt idx="18689">
                  <c:v>18690</c:v>
                </c:pt>
                <c:pt idx="18690">
                  <c:v>18691</c:v>
                </c:pt>
                <c:pt idx="18691">
                  <c:v>18692</c:v>
                </c:pt>
                <c:pt idx="18692">
                  <c:v>18693</c:v>
                </c:pt>
                <c:pt idx="18693">
                  <c:v>18694</c:v>
                </c:pt>
                <c:pt idx="18694">
                  <c:v>18695</c:v>
                </c:pt>
                <c:pt idx="18695">
                  <c:v>18696</c:v>
                </c:pt>
                <c:pt idx="18696">
                  <c:v>18697</c:v>
                </c:pt>
                <c:pt idx="18697">
                  <c:v>18698</c:v>
                </c:pt>
                <c:pt idx="18698">
                  <c:v>18699</c:v>
                </c:pt>
                <c:pt idx="18699">
                  <c:v>18700</c:v>
                </c:pt>
                <c:pt idx="18700">
                  <c:v>18701</c:v>
                </c:pt>
                <c:pt idx="18701">
                  <c:v>18702</c:v>
                </c:pt>
                <c:pt idx="18702">
                  <c:v>18703</c:v>
                </c:pt>
                <c:pt idx="18703">
                  <c:v>18704</c:v>
                </c:pt>
                <c:pt idx="18704">
                  <c:v>18705</c:v>
                </c:pt>
                <c:pt idx="18705">
                  <c:v>18706</c:v>
                </c:pt>
                <c:pt idx="18706">
                  <c:v>18707</c:v>
                </c:pt>
                <c:pt idx="18707">
                  <c:v>18708</c:v>
                </c:pt>
                <c:pt idx="18708">
                  <c:v>18709</c:v>
                </c:pt>
                <c:pt idx="18709">
                  <c:v>18710</c:v>
                </c:pt>
                <c:pt idx="18710">
                  <c:v>18711</c:v>
                </c:pt>
                <c:pt idx="18711">
                  <c:v>18712</c:v>
                </c:pt>
                <c:pt idx="18712">
                  <c:v>18713</c:v>
                </c:pt>
                <c:pt idx="18713">
                  <c:v>18714</c:v>
                </c:pt>
                <c:pt idx="18714">
                  <c:v>18715</c:v>
                </c:pt>
                <c:pt idx="18715">
                  <c:v>18716</c:v>
                </c:pt>
                <c:pt idx="18716">
                  <c:v>18717</c:v>
                </c:pt>
                <c:pt idx="18717">
                  <c:v>18718</c:v>
                </c:pt>
                <c:pt idx="18718">
                  <c:v>18719</c:v>
                </c:pt>
                <c:pt idx="18719">
                  <c:v>18720</c:v>
                </c:pt>
                <c:pt idx="18720">
                  <c:v>18721</c:v>
                </c:pt>
                <c:pt idx="18721">
                  <c:v>18722</c:v>
                </c:pt>
                <c:pt idx="18722">
                  <c:v>18723</c:v>
                </c:pt>
                <c:pt idx="18723">
                  <c:v>18724</c:v>
                </c:pt>
                <c:pt idx="18724">
                  <c:v>18725</c:v>
                </c:pt>
                <c:pt idx="18725">
                  <c:v>18726</c:v>
                </c:pt>
                <c:pt idx="18726">
                  <c:v>18727</c:v>
                </c:pt>
                <c:pt idx="18727">
                  <c:v>18728</c:v>
                </c:pt>
                <c:pt idx="18728">
                  <c:v>18729</c:v>
                </c:pt>
                <c:pt idx="18729">
                  <c:v>18730</c:v>
                </c:pt>
                <c:pt idx="18730">
                  <c:v>18731</c:v>
                </c:pt>
                <c:pt idx="18731">
                  <c:v>18732</c:v>
                </c:pt>
                <c:pt idx="18732">
                  <c:v>18733</c:v>
                </c:pt>
                <c:pt idx="18733">
                  <c:v>18734</c:v>
                </c:pt>
                <c:pt idx="18734">
                  <c:v>18735</c:v>
                </c:pt>
                <c:pt idx="18735">
                  <c:v>18736</c:v>
                </c:pt>
                <c:pt idx="18736">
                  <c:v>18737</c:v>
                </c:pt>
                <c:pt idx="18737">
                  <c:v>18738</c:v>
                </c:pt>
                <c:pt idx="18738">
                  <c:v>18739</c:v>
                </c:pt>
                <c:pt idx="18739">
                  <c:v>18740</c:v>
                </c:pt>
                <c:pt idx="18740">
                  <c:v>18741</c:v>
                </c:pt>
                <c:pt idx="18741">
                  <c:v>18742</c:v>
                </c:pt>
                <c:pt idx="18742">
                  <c:v>18743</c:v>
                </c:pt>
                <c:pt idx="18743">
                  <c:v>18744</c:v>
                </c:pt>
                <c:pt idx="18744">
                  <c:v>18745</c:v>
                </c:pt>
                <c:pt idx="18745">
                  <c:v>18746</c:v>
                </c:pt>
                <c:pt idx="18746">
                  <c:v>18747</c:v>
                </c:pt>
                <c:pt idx="18747">
                  <c:v>18748</c:v>
                </c:pt>
                <c:pt idx="18748">
                  <c:v>18749</c:v>
                </c:pt>
                <c:pt idx="18749">
                  <c:v>18750</c:v>
                </c:pt>
                <c:pt idx="18750">
                  <c:v>18751</c:v>
                </c:pt>
                <c:pt idx="18751">
                  <c:v>18752</c:v>
                </c:pt>
                <c:pt idx="18752">
                  <c:v>18753</c:v>
                </c:pt>
                <c:pt idx="18753">
                  <c:v>18754</c:v>
                </c:pt>
                <c:pt idx="18754">
                  <c:v>18755</c:v>
                </c:pt>
                <c:pt idx="18755">
                  <c:v>18756</c:v>
                </c:pt>
                <c:pt idx="18756">
                  <c:v>18757</c:v>
                </c:pt>
                <c:pt idx="18757">
                  <c:v>18758</c:v>
                </c:pt>
                <c:pt idx="18758">
                  <c:v>18759</c:v>
                </c:pt>
                <c:pt idx="18759">
                  <c:v>18760</c:v>
                </c:pt>
                <c:pt idx="18760">
                  <c:v>18761</c:v>
                </c:pt>
                <c:pt idx="18761">
                  <c:v>18762</c:v>
                </c:pt>
                <c:pt idx="18762">
                  <c:v>18763</c:v>
                </c:pt>
                <c:pt idx="18763">
                  <c:v>18764</c:v>
                </c:pt>
                <c:pt idx="18764">
                  <c:v>18765</c:v>
                </c:pt>
                <c:pt idx="18765">
                  <c:v>18766</c:v>
                </c:pt>
                <c:pt idx="18766">
                  <c:v>18767</c:v>
                </c:pt>
                <c:pt idx="18767">
                  <c:v>18768</c:v>
                </c:pt>
                <c:pt idx="18768">
                  <c:v>18769</c:v>
                </c:pt>
                <c:pt idx="18769">
                  <c:v>18770</c:v>
                </c:pt>
                <c:pt idx="18770">
                  <c:v>18771</c:v>
                </c:pt>
                <c:pt idx="18771">
                  <c:v>18772</c:v>
                </c:pt>
                <c:pt idx="18772">
                  <c:v>18773</c:v>
                </c:pt>
                <c:pt idx="18773">
                  <c:v>18774</c:v>
                </c:pt>
                <c:pt idx="18774">
                  <c:v>18775</c:v>
                </c:pt>
                <c:pt idx="18775">
                  <c:v>18776</c:v>
                </c:pt>
                <c:pt idx="18776">
                  <c:v>18777</c:v>
                </c:pt>
                <c:pt idx="18777">
                  <c:v>18778</c:v>
                </c:pt>
                <c:pt idx="18778">
                  <c:v>18779</c:v>
                </c:pt>
                <c:pt idx="18779">
                  <c:v>18780</c:v>
                </c:pt>
                <c:pt idx="18780">
                  <c:v>18781</c:v>
                </c:pt>
                <c:pt idx="18781">
                  <c:v>18782</c:v>
                </c:pt>
                <c:pt idx="18782">
                  <c:v>18783</c:v>
                </c:pt>
                <c:pt idx="18783">
                  <c:v>18784</c:v>
                </c:pt>
                <c:pt idx="18784">
                  <c:v>18785</c:v>
                </c:pt>
                <c:pt idx="18785">
                  <c:v>18786</c:v>
                </c:pt>
                <c:pt idx="18786">
                  <c:v>18787</c:v>
                </c:pt>
                <c:pt idx="18787">
                  <c:v>18788</c:v>
                </c:pt>
                <c:pt idx="18788">
                  <c:v>18789</c:v>
                </c:pt>
                <c:pt idx="18789">
                  <c:v>18790</c:v>
                </c:pt>
                <c:pt idx="18790">
                  <c:v>18791</c:v>
                </c:pt>
                <c:pt idx="18791">
                  <c:v>18792</c:v>
                </c:pt>
                <c:pt idx="18792">
                  <c:v>18793</c:v>
                </c:pt>
                <c:pt idx="18793">
                  <c:v>18794</c:v>
                </c:pt>
                <c:pt idx="18794">
                  <c:v>18795</c:v>
                </c:pt>
                <c:pt idx="18795">
                  <c:v>18796</c:v>
                </c:pt>
                <c:pt idx="18796">
                  <c:v>18797</c:v>
                </c:pt>
                <c:pt idx="18797">
                  <c:v>18798</c:v>
                </c:pt>
                <c:pt idx="18798">
                  <c:v>18799</c:v>
                </c:pt>
                <c:pt idx="18799">
                  <c:v>18800</c:v>
                </c:pt>
                <c:pt idx="18800">
                  <c:v>18801</c:v>
                </c:pt>
                <c:pt idx="18801">
                  <c:v>18802</c:v>
                </c:pt>
                <c:pt idx="18802">
                  <c:v>18803</c:v>
                </c:pt>
                <c:pt idx="18803">
                  <c:v>18804</c:v>
                </c:pt>
                <c:pt idx="18804">
                  <c:v>18805</c:v>
                </c:pt>
                <c:pt idx="18805">
                  <c:v>18806</c:v>
                </c:pt>
                <c:pt idx="18806">
                  <c:v>18807</c:v>
                </c:pt>
                <c:pt idx="18807">
                  <c:v>18808</c:v>
                </c:pt>
                <c:pt idx="18808">
                  <c:v>18809</c:v>
                </c:pt>
                <c:pt idx="18809">
                  <c:v>18810</c:v>
                </c:pt>
                <c:pt idx="18810">
                  <c:v>18811</c:v>
                </c:pt>
                <c:pt idx="18811">
                  <c:v>18812</c:v>
                </c:pt>
                <c:pt idx="18812">
                  <c:v>18813</c:v>
                </c:pt>
                <c:pt idx="18813">
                  <c:v>18814</c:v>
                </c:pt>
                <c:pt idx="18814">
                  <c:v>18815</c:v>
                </c:pt>
                <c:pt idx="18815">
                  <c:v>18816</c:v>
                </c:pt>
                <c:pt idx="18816">
                  <c:v>18817</c:v>
                </c:pt>
                <c:pt idx="18817">
                  <c:v>18818</c:v>
                </c:pt>
                <c:pt idx="18818">
                  <c:v>18819</c:v>
                </c:pt>
                <c:pt idx="18819">
                  <c:v>18820</c:v>
                </c:pt>
                <c:pt idx="18820">
                  <c:v>18821</c:v>
                </c:pt>
                <c:pt idx="18821">
                  <c:v>18822</c:v>
                </c:pt>
                <c:pt idx="18822">
                  <c:v>18823</c:v>
                </c:pt>
                <c:pt idx="18823">
                  <c:v>18824</c:v>
                </c:pt>
                <c:pt idx="18824">
                  <c:v>18825</c:v>
                </c:pt>
                <c:pt idx="18825">
                  <c:v>18826</c:v>
                </c:pt>
                <c:pt idx="18826">
                  <c:v>18827</c:v>
                </c:pt>
                <c:pt idx="18827">
                  <c:v>18828</c:v>
                </c:pt>
                <c:pt idx="18828">
                  <c:v>18829</c:v>
                </c:pt>
                <c:pt idx="18829">
                  <c:v>18830</c:v>
                </c:pt>
                <c:pt idx="18830">
                  <c:v>18831</c:v>
                </c:pt>
                <c:pt idx="18831">
                  <c:v>18832</c:v>
                </c:pt>
                <c:pt idx="18832">
                  <c:v>18833</c:v>
                </c:pt>
                <c:pt idx="18833">
                  <c:v>18834</c:v>
                </c:pt>
                <c:pt idx="18834">
                  <c:v>18835</c:v>
                </c:pt>
                <c:pt idx="18835">
                  <c:v>18836</c:v>
                </c:pt>
                <c:pt idx="18836">
                  <c:v>18837</c:v>
                </c:pt>
                <c:pt idx="18837">
                  <c:v>18838</c:v>
                </c:pt>
                <c:pt idx="18838">
                  <c:v>18839</c:v>
                </c:pt>
                <c:pt idx="18839">
                  <c:v>18840</c:v>
                </c:pt>
                <c:pt idx="18840">
                  <c:v>18841</c:v>
                </c:pt>
                <c:pt idx="18841">
                  <c:v>18842</c:v>
                </c:pt>
                <c:pt idx="18842">
                  <c:v>18843</c:v>
                </c:pt>
                <c:pt idx="18843">
                  <c:v>18844</c:v>
                </c:pt>
                <c:pt idx="18844">
                  <c:v>18845</c:v>
                </c:pt>
                <c:pt idx="18845">
                  <c:v>18846</c:v>
                </c:pt>
                <c:pt idx="18846">
                  <c:v>18847</c:v>
                </c:pt>
                <c:pt idx="18847">
                  <c:v>18848</c:v>
                </c:pt>
                <c:pt idx="18848">
                  <c:v>18849</c:v>
                </c:pt>
                <c:pt idx="18849">
                  <c:v>18850</c:v>
                </c:pt>
                <c:pt idx="18850">
                  <c:v>18851</c:v>
                </c:pt>
                <c:pt idx="18851">
                  <c:v>18852</c:v>
                </c:pt>
                <c:pt idx="18852">
                  <c:v>18853</c:v>
                </c:pt>
                <c:pt idx="18853">
                  <c:v>18854</c:v>
                </c:pt>
                <c:pt idx="18854">
                  <c:v>18855</c:v>
                </c:pt>
                <c:pt idx="18855">
                  <c:v>18856</c:v>
                </c:pt>
                <c:pt idx="18856">
                  <c:v>18857</c:v>
                </c:pt>
                <c:pt idx="18857">
                  <c:v>18858</c:v>
                </c:pt>
                <c:pt idx="18858">
                  <c:v>18859</c:v>
                </c:pt>
                <c:pt idx="18859">
                  <c:v>18860</c:v>
                </c:pt>
                <c:pt idx="18860">
                  <c:v>18861</c:v>
                </c:pt>
                <c:pt idx="18861">
                  <c:v>18862</c:v>
                </c:pt>
                <c:pt idx="18862">
                  <c:v>18863</c:v>
                </c:pt>
                <c:pt idx="18863">
                  <c:v>18864</c:v>
                </c:pt>
                <c:pt idx="18864">
                  <c:v>18865</c:v>
                </c:pt>
                <c:pt idx="18865">
                  <c:v>18866</c:v>
                </c:pt>
                <c:pt idx="18866">
                  <c:v>18867</c:v>
                </c:pt>
                <c:pt idx="18867">
                  <c:v>18868</c:v>
                </c:pt>
                <c:pt idx="18868">
                  <c:v>18869</c:v>
                </c:pt>
                <c:pt idx="18869">
                  <c:v>18870</c:v>
                </c:pt>
                <c:pt idx="18870">
                  <c:v>18871</c:v>
                </c:pt>
                <c:pt idx="18871">
                  <c:v>18872</c:v>
                </c:pt>
                <c:pt idx="18872">
                  <c:v>18873</c:v>
                </c:pt>
                <c:pt idx="18873">
                  <c:v>18874</c:v>
                </c:pt>
                <c:pt idx="18874">
                  <c:v>18875</c:v>
                </c:pt>
                <c:pt idx="18875">
                  <c:v>18876</c:v>
                </c:pt>
                <c:pt idx="18876">
                  <c:v>18877</c:v>
                </c:pt>
                <c:pt idx="18877">
                  <c:v>18878</c:v>
                </c:pt>
                <c:pt idx="18878">
                  <c:v>18879</c:v>
                </c:pt>
                <c:pt idx="18879">
                  <c:v>18880</c:v>
                </c:pt>
                <c:pt idx="18880">
                  <c:v>18881</c:v>
                </c:pt>
                <c:pt idx="18881">
                  <c:v>18882</c:v>
                </c:pt>
                <c:pt idx="18882">
                  <c:v>18883</c:v>
                </c:pt>
                <c:pt idx="18883">
                  <c:v>18884</c:v>
                </c:pt>
                <c:pt idx="18884">
                  <c:v>18885</c:v>
                </c:pt>
                <c:pt idx="18885">
                  <c:v>18886</c:v>
                </c:pt>
                <c:pt idx="18886">
                  <c:v>18887</c:v>
                </c:pt>
                <c:pt idx="18887">
                  <c:v>18888</c:v>
                </c:pt>
                <c:pt idx="18888">
                  <c:v>18889</c:v>
                </c:pt>
                <c:pt idx="18889">
                  <c:v>18890</c:v>
                </c:pt>
                <c:pt idx="18890">
                  <c:v>18891</c:v>
                </c:pt>
                <c:pt idx="18891">
                  <c:v>18892</c:v>
                </c:pt>
                <c:pt idx="18892">
                  <c:v>18893</c:v>
                </c:pt>
                <c:pt idx="18893">
                  <c:v>18894</c:v>
                </c:pt>
                <c:pt idx="18894">
                  <c:v>18895</c:v>
                </c:pt>
                <c:pt idx="18895">
                  <c:v>18896</c:v>
                </c:pt>
                <c:pt idx="18896">
                  <c:v>18897</c:v>
                </c:pt>
                <c:pt idx="18897">
                  <c:v>18898</c:v>
                </c:pt>
                <c:pt idx="18898">
                  <c:v>18899</c:v>
                </c:pt>
                <c:pt idx="18899">
                  <c:v>18900</c:v>
                </c:pt>
                <c:pt idx="18900">
                  <c:v>18901</c:v>
                </c:pt>
                <c:pt idx="18901">
                  <c:v>18902</c:v>
                </c:pt>
                <c:pt idx="18902">
                  <c:v>18903</c:v>
                </c:pt>
                <c:pt idx="18903">
                  <c:v>18904</c:v>
                </c:pt>
                <c:pt idx="18904">
                  <c:v>18905</c:v>
                </c:pt>
                <c:pt idx="18905">
                  <c:v>18906</c:v>
                </c:pt>
                <c:pt idx="18906">
                  <c:v>18907</c:v>
                </c:pt>
                <c:pt idx="18907">
                  <c:v>18908</c:v>
                </c:pt>
                <c:pt idx="18908">
                  <c:v>18909</c:v>
                </c:pt>
                <c:pt idx="18909">
                  <c:v>18910</c:v>
                </c:pt>
                <c:pt idx="18910">
                  <c:v>18911</c:v>
                </c:pt>
                <c:pt idx="18911">
                  <c:v>18912</c:v>
                </c:pt>
                <c:pt idx="18912">
                  <c:v>18913</c:v>
                </c:pt>
                <c:pt idx="18913">
                  <c:v>18914</c:v>
                </c:pt>
                <c:pt idx="18914">
                  <c:v>18915</c:v>
                </c:pt>
                <c:pt idx="18915">
                  <c:v>18916</c:v>
                </c:pt>
                <c:pt idx="18916">
                  <c:v>18917</c:v>
                </c:pt>
                <c:pt idx="18917">
                  <c:v>18918</c:v>
                </c:pt>
                <c:pt idx="18918">
                  <c:v>18919</c:v>
                </c:pt>
                <c:pt idx="18919">
                  <c:v>18920</c:v>
                </c:pt>
                <c:pt idx="18920">
                  <c:v>18921</c:v>
                </c:pt>
                <c:pt idx="18921">
                  <c:v>18922</c:v>
                </c:pt>
                <c:pt idx="18922">
                  <c:v>18923</c:v>
                </c:pt>
                <c:pt idx="18923">
                  <c:v>18924</c:v>
                </c:pt>
                <c:pt idx="18924">
                  <c:v>18925</c:v>
                </c:pt>
                <c:pt idx="18925">
                  <c:v>18926</c:v>
                </c:pt>
                <c:pt idx="18926">
                  <c:v>18927</c:v>
                </c:pt>
                <c:pt idx="18927">
                  <c:v>18928</c:v>
                </c:pt>
                <c:pt idx="18928">
                  <c:v>18929</c:v>
                </c:pt>
                <c:pt idx="18929">
                  <c:v>18930</c:v>
                </c:pt>
                <c:pt idx="18930">
                  <c:v>18931</c:v>
                </c:pt>
                <c:pt idx="18931">
                  <c:v>18932</c:v>
                </c:pt>
                <c:pt idx="18932">
                  <c:v>18933</c:v>
                </c:pt>
                <c:pt idx="18933">
                  <c:v>18934</c:v>
                </c:pt>
                <c:pt idx="18934">
                  <c:v>18935</c:v>
                </c:pt>
                <c:pt idx="18935">
                  <c:v>18936</c:v>
                </c:pt>
                <c:pt idx="18936">
                  <c:v>18937</c:v>
                </c:pt>
                <c:pt idx="18937">
                  <c:v>18938</c:v>
                </c:pt>
                <c:pt idx="18938">
                  <c:v>18939</c:v>
                </c:pt>
                <c:pt idx="18939">
                  <c:v>18940</c:v>
                </c:pt>
                <c:pt idx="18940">
                  <c:v>18941</c:v>
                </c:pt>
                <c:pt idx="18941">
                  <c:v>18942</c:v>
                </c:pt>
                <c:pt idx="18942">
                  <c:v>18943</c:v>
                </c:pt>
                <c:pt idx="18943">
                  <c:v>18944</c:v>
                </c:pt>
                <c:pt idx="18944">
                  <c:v>18945</c:v>
                </c:pt>
                <c:pt idx="18945">
                  <c:v>18946</c:v>
                </c:pt>
                <c:pt idx="18946">
                  <c:v>18947</c:v>
                </c:pt>
                <c:pt idx="18947">
                  <c:v>18948</c:v>
                </c:pt>
                <c:pt idx="18948">
                  <c:v>18949</c:v>
                </c:pt>
                <c:pt idx="18949">
                  <c:v>18950</c:v>
                </c:pt>
                <c:pt idx="18950">
                  <c:v>18951</c:v>
                </c:pt>
                <c:pt idx="18951">
                  <c:v>18952</c:v>
                </c:pt>
                <c:pt idx="18952">
                  <c:v>18953</c:v>
                </c:pt>
                <c:pt idx="18953">
                  <c:v>18954</c:v>
                </c:pt>
                <c:pt idx="18954">
                  <c:v>18955</c:v>
                </c:pt>
                <c:pt idx="18955">
                  <c:v>18956</c:v>
                </c:pt>
                <c:pt idx="18956">
                  <c:v>18957</c:v>
                </c:pt>
                <c:pt idx="18957">
                  <c:v>18958</c:v>
                </c:pt>
                <c:pt idx="18958">
                  <c:v>18959</c:v>
                </c:pt>
                <c:pt idx="18959">
                  <c:v>18960</c:v>
                </c:pt>
                <c:pt idx="18960">
                  <c:v>18961</c:v>
                </c:pt>
                <c:pt idx="18961">
                  <c:v>18962</c:v>
                </c:pt>
                <c:pt idx="18962">
                  <c:v>18963</c:v>
                </c:pt>
                <c:pt idx="18963">
                  <c:v>18964</c:v>
                </c:pt>
                <c:pt idx="18964">
                  <c:v>18965</c:v>
                </c:pt>
                <c:pt idx="18965">
                  <c:v>18966</c:v>
                </c:pt>
                <c:pt idx="18966">
                  <c:v>18967</c:v>
                </c:pt>
                <c:pt idx="18967">
                  <c:v>18968</c:v>
                </c:pt>
                <c:pt idx="18968">
                  <c:v>18969</c:v>
                </c:pt>
                <c:pt idx="18969">
                  <c:v>18970</c:v>
                </c:pt>
                <c:pt idx="18970">
                  <c:v>18971</c:v>
                </c:pt>
                <c:pt idx="18971">
                  <c:v>18972</c:v>
                </c:pt>
                <c:pt idx="18972">
                  <c:v>18973</c:v>
                </c:pt>
                <c:pt idx="18973">
                  <c:v>18974</c:v>
                </c:pt>
                <c:pt idx="18974">
                  <c:v>18975</c:v>
                </c:pt>
                <c:pt idx="18975">
                  <c:v>18976</c:v>
                </c:pt>
                <c:pt idx="18976">
                  <c:v>18977</c:v>
                </c:pt>
                <c:pt idx="18977">
                  <c:v>18978</c:v>
                </c:pt>
                <c:pt idx="18978">
                  <c:v>18979</c:v>
                </c:pt>
                <c:pt idx="18979">
                  <c:v>18980</c:v>
                </c:pt>
                <c:pt idx="18980">
                  <c:v>18981</c:v>
                </c:pt>
                <c:pt idx="18981">
                  <c:v>18982</c:v>
                </c:pt>
                <c:pt idx="18982">
                  <c:v>18983</c:v>
                </c:pt>
                <c:pt idx="18983">
                  <c:v>18984</c:v>
                </c:pt>
                <c:pt idx="18984">
                  <c:v>18985</c:v>
                </c:pt>
                <c:pt idx="18985">
                  <c:v>18986</c:v>
                </c:pt>
                <c:pt idx="18986">
                  <c:v>18987</c:v>
                </c:pt>
                <c:pt idx="18987">
                  <c:v>18988</c:v>
                </c:pt>
                <c:pt idx="18988">
                  <c:v>18989</c:v>
                </c:pt>
                <c:pt idx="18989">
                  <c:v>18990</c:v>
                </c:pt>
                <c:pt idx="18990">
                  <c:v>18991</c:v>
                </c:pt>
                <c:pt idx="18991">
                  <c:v>18992</c:v>
                </c:pt>
                <c:pt idx="18992">
                  <c:v>18993</c:v>
                </c:pt>
                <c:pt idx="18993">
                  <c:v>18994</c:v>
                </c:pt>
                <c:pt idx="18994">
                  <c:v>18995</c:v>
                </c:pt>
                <c:pt idx="18995">
                  <c:v>18996</c:v>
                </c:pt>
                <c:pt idx="18996">
                  <c:v>18997</c:v>
                </c:pt>
                <c:pt idx="18997">
                  <c:v>18998</c:v>
                </c:pt>
                <c:pt idx="18998">
                  <c:v>18999</c:v>
                </c:pt>
                <c:pt idx="18999">
                  <c:v>19000</c:v>
                </c:pt>
                <c:pt idx="19000">
                  <c:v>19001</c:v>
                </c:pt>
                <c:pt idx="19001">
                  <c:v>19002</c:v>
                </c:pt>
                <c:pt idx="19002">
                  <c:v>19003</c:v>
                </c:pt>
                <c:pt idx="19003">
                  <c:v>19004</c:v>
                </c:pt>
                <c:pt idx="19004">
                  <c:v>19005</c:v>
                </c:pt>
                <c:pt idx="19005">
                  <c:v>19006</c:v>
                </c:pt>
                <c:pt idx="19006">
                  <c:v>19007</c:v>
                </c:pt>
                <c:pt idx="19007">
                  <c:v>19008</c:v>
                </c:pt>
                <c:pt idx="19008">
                  <c:v>19009</c:v>
                </c:pt>
                <c:pt idx="19009">
                  <c:v>19010</c:v>
                </c:pt>
                <c:pt idx="19010">
                  <c:v>19011</c:v>
                </c:pt>
                <c:pt idx="19011">
                  <c:v>19012</c:v>
                </c:pt>
                <c:pt idx="19012">
                  <c:v>19013</c:v>
                </c:pt>
                <c:pt idx="19013">
                  <c:v>19014</c:v>
                </c:pt>
                <c:pt idx="19014">
                  <c:v>19015</c:v>
                </c:pt>
                <c:pt idx="19015">
                  <c:v>19016</c:v>
                </c:pt>
                <c:pt idx="19016">
                  <c:v>19017</c:v>
                </c:pt>
                <c:pt idx="19017">
                  <c:v>19018</c:v>
                </c:pt>
                <c:pt idx="19018">
                  <c:v>19019</c:v>
                </c:pt>
                <c:pt idx="19019">
                  <c:v>19020</c:v>
                </c:pt>
                <c:pt idx="19020">
                  <c:v>19021</c:v>
                </c:pt>
                <c:pt idx="19021">
                  <c:v>19022</c:v>
                </c:pt>
                <c:pt idx="19022">
                  <c:v>19023</c:v>
                </c:pt>
                <c:pt idx="19023">
                  <c:v>19024</c:v>
                </c:pt>
                <c:pt idx="19024">
                  <c:v>19025</c:v>
                </c:pt>
                <c:pt idx="19025">
                  <c:v>19026</c:v>
                </c:pt>
                <c:pt idx="19026">
                  <c:v>19027</c:v>
                </c:pt>
                <c:pt idx="19027">
                  <c:v>19028</c:v>
                </c:pt>
                <c:pt idx="19028">
                  <c:v>19029</c:v>
                </c:pt>
                <c:pt idx="19029">
                  <c:v>19030</c:v>
                </c:pt>
                <c:pt idx="19030">
                  <c:v>19031</c:v>
                </c:pt>
                <c:pt idx="19031">
                  <c:v>19032</c:v>
                </c:pt>
                <c:pt idx="19032">
                  <c:v>19033</c:v>
                </c:pt>
                <c:pt idx="19033">
                  <c:v>19034</c:v>
                </c:pt>
                <c:pt idx="19034">
                  <c:v>19035</c:v>
                </c:pt>
                <c:pt idx="19035">
                  <c:v>19036</c:v>
                </c:pt>
                <c:pt idx="19036">
                  <c:v>19037</c:v>
                </c:pt>
                <c:pt idx="19037">
                  <c:v>19038</c:v>
                </c:pt>
                <c:pt idx="19038">
                  <c:v>19039</c:v>
                </c:pt>
                <c:pt idx="19039">
                  <c:v>19040</c:v>
                </c:pt>
                <c:pt idx="19040">
                  <c:v>19041</c:v>
                </c:pt>
                <c:pt idx="19041">
                  <c:v>19042</c:v>
                </c:pt>
                <c:pt idx="19042">
                  <c:v>19043</c:v>
                </c:pt>
                <c:pt idx="19043">
                  <c:v>19044</c:v>
                </c:pt>
                <c:pt idx="19044">
                  <c:v>19045</c:v>
                </c:pt>
                <c:pt idx="19045">
                  <c:v>19046</c:v>
                </c:pt>
                <c:pt idx="19046">
                  <c:v>19047</c:v>
                </c:pt>
                <c:pt idx="19047">
                  <c:v>19048</c:v>
                </c:pt>
                <c:pt idx="19048">
                  <c:v>19049</c:v>
                </c:pt>
                <c:pt idx="19049">
                  <c:v>19050</c:v>
                </c:pt>
                <c:pt idx="19050">
                  <c:v>19051</c:v>
                </c:pt>
                <c:pt idx="19051">
                  <c:v>19052</c:v>
                </c:pt>
                <c:pt idx="19052">
                  <c:v>19053</c:v>
                </c:pt>
                <c:pt idx="19053">
                  <c:v>19054</c:v>
                </c:pt>
                <c:pt idx="19054">
                  <c:v>19055</c:v>
                </c:pt>
                <c:pt idx="19055">
                  <c:v>19056</c:v>
                </c:pt>
                <c:pt idx="19056">
                  <c:v>19057</c:v>
                </c:pt>
                <c:pt idx="19057">
                  <c:v>19058</c:v>
                </c:pt>
                <c:pt idx="19058">
                  <c:v>19059</c:v>
                </c:pt>
                <c:pt idx="19059">
                  <c:v>19060</c:v>
                </c:pt>
                <c:pt idx="19060">
                  <c:v>19061</c:v>
                </c:pt>
                <c:pt idx="19061">
                  <c:v>19062</c:v>
                </c:pt>
                <c:pt idx="19062">
                  <c:v>19063</c:v>
                </c:pt>
                <c:pt idx="19063">
                  <c:v>19064</c:v>
                </c:pt>
                <c:pt idx="19064">
                  <c:v>19065</c:v>
                </c:pt>
                <c:pt idx="19065">
                  <c:v>19066</c:v>
                </c:pt>
                <c:pt idx="19066">
                  <c:v>19067</c:v>
                </c:pt>
                <c:pt idx="19067">
                  <c:v>19068</c:v>
                </c:pt>
                <c:pt idx="19068">
                  <c:v>19069</c:v>
                </c:pt>
                <c:pt idx="19069">
                  <c:v>19070</c:v>
                </c:pt>
                <c:pt idx="19070">
                  <c:v>19071</c:v>
                </c:pt>
                <c:pt idx="19071">
                  <c:v>19072</c:v>
                </c:pt>
                <c:pt idx="19072">
                  <c:v>19073</c:v>
                </c:pt>
                <c:pt idx="19073">
                  <c:v>19074</c:v>
                </c:pt>
                <c:pt idx="19074">
                  <c:v>19075</c:v>
                </c:pt>
                <c:pt idx="19075">
                  <c:v>19076</c:v>
                </c:pt>
                <c:pt idx="19076">
                  <c:v>19077</c:v>
                </c:pt>
                <c:pt idx="19077">
                  <c:v>19078</c:v>
                </c:pt>
                <c:pt idx="19078">
                  <c:v>19079</c:v>
                </c:pt>
                <c:pt idx="19079">
                  <c:v>19080</c:v>
                </c:pt>
                <c:pt idx="19080">
                  <c:v>19081</c:v>
                </c:pt>
                <c:pt idx="19081">
                  <c:v>19082</c:v>
                </c:pt>
                <c:pt idx="19082">
                  <c:v>19083</c:v>
                </c:pt>
                <c:pt idx="19083">
                  <c:v>19084</c:v>
                </c:pt>
                <c:pt idx="19084">
                  <c:v>19085</c:v>
                </c:pt>
                <c:pt idx="19085">
                  <c:v>19086</c:v>
                </c:pt>
                <c:pt idx="19086">
                  <c:v>19087</c:v>
                </c:pt>
                <c:pt idx="19087">
                  <c:v>19088</c:v>
                </c:pt>
                <c:pt idx="19088">
                  <c:v>19089</c:v>
                </c:pt>
                <c:pt idx="19089">
                  <c:v>19090</c:v>
                </c:pt>
                <c:pt idx="19090">
                  <c:v>19091</c:v>
                </c:pt>
                <c:pt idx="19091">
                  <c:v>19092</c:v>
                </c:pt>
                <c:pt idx="19092">
                  <c:v>19093</c:v>
                </c:pt>
                <c:pt idx="19093">
                  <c:v>19094</c:v>
                </c:pt>
                <c:pt idx="19094">
                  <c:v>19095</c:v>
                </c:pt>
                <c:pt idx="19095">
                  <c:v>19096</c:v>
                </c:pt>
                <c:pt idx="19096">
                  <c:v>19097</c:v>
                </c:pt>
                <c:pt idx="19097">
                  <c:v>19098</c:v>
                </c:pt>
                <c:pt idx="19098">
                  <c:v>19099</c:v>
                </c:pt>
                <c:pt idx="19099">
                  <c:v>19100</c:v>
                </c:pt>
                <c:pt idx="19100">
                  <c:v>19101</c:v>
                </c:pt>
                <c:pt idx="19101">
                  <c:v>19102</c:v>
                </c:pt>
                <c:pt idx="19102">
                  <c:v>19103</c:v>
                </c:pt>
                <c:pt idx="19103">
                  <c:v>19104</c:v>
                </c:pt>
                <c:pt idx="19104">
                  <c:v>19105</c:v>
                </c:pt>
                <c:pt idx="19105">
                  <c:v>19106</c:v>
                </c:pt>
                <c:pt idx="19106">
                  <c:v>19107</c:v>
                </c:pt>
                <c:pt idx="19107">
                  <c:v>19108</c:v>
                </c:pt>
                <c:pt idx="19108">
                  <c:v>19109</c:v>
                </c:pt>
                <c:pt idx="19109">
                  <c:v>19110</c:v>
                </c:pt>
                <c:pt idx="19110">
                  <c:v>19111</c:v>
                </c:pt>
                <c:pt idx="19111">
                  <c:v>19112</c:v>
                </c:pt>
                <c:pt idx="19112">
                  <c:v>19113</c:v>
                </c:pt>
                <c:pt idx="19113">
                  <c:v>19114</c:v>
                </c:pt>
                <c:pt idx="19114">
                  <c:v>19115</c:v>
                </c:pt>
                <c:pt idx="19115">
                  <c:v>19116</c:v>
                </c:pt>
                <c:pt idx="19116">
                  <c:v>19117</c:v>
                </c:pt>
                <c:pt idx="19117">
                  <c:v>19118</c:v>
                </c:pt>
                <c:pt idx="19118">
                  <c:v>19119</c:v>
                </c:pt>
                <c:pt idx="19119">
                  <c:v>19120</c:v>
                </c:pt>
                <c:pt idx="19120">
                  <c:v>19121</c:v>
                </c:pt>
                <c:pt idx="19121">
                  <c:v>19122</c:v>
                </c:pt>
                <c:pt idx="19122">
                  <c:v>19123</c:v>
                </c:pt>
                <c:pt idx="19123">
                  <c:v>19124</c:v>
                </c:pt>
                <c:pt idx="19124">
                  <c:v>19125</c:v>
                </c:pt>
                <c:pt idx="19125">
                  <c:v>19126</c:v>
                </c:pt>
                <c:pt idx="19126">
                  <c:v>19127</c:v>
                </c:pt>
                <c:pt idx="19127">
                  <c:v>19128</c:v>
                </c:pt>
                <c:pt idx="19128">
                  <c:v>19129</c:v>
                </c:pt>
                <c:pt idx="19129">
                  <c:v>19130</c:v>
                </c:pt>
                <c:pt idx="19130">
                  <c:v>19131</c:v>
                </c:pt>
                <c:pt idx="19131">
                  <c:v>19132</c:v>
                </c:pt>
                <c:pt idx="19132">
                  <c:v>19133</c:v>
                </c:pt>
                <c:pt idx="19133">
                  <c:v>19134</c:v>
                </c:pt>
                <c:pt idx="19134">
                  <c:v>19135</c:v>
                </c:pt>
                <c:pt idx="19135">
                  <c:v>19136</c:v>
                </c:pt>
                <c:pt idx="19136">
                  <c:v>19137</c:v>
                </c:pt>
                <c:pt idx="19137">
                  <c:v>19138</c:v>
                </c:pt>
                <c:pt idx="19138">
                  <c:v>19139</c:v>
                </c:pt>
                <c:pt idx="19139">
                  <c:v>19140</c:v>
                </c:pt>
                <c:pt idx="19140">
                  <c:v>19141</c:v>
                </c:pt>
                <c:pt idx="19141">
                  <c:v>19142</c:v>
                </c:pt>
                <c:pt idx="19142">
                  <c:v>19143</c:v>
                </c:pt>
                <c:pt idx="19143">
                  <c:v>19144</c:v>
                </c:pt>
                <c:pt idx="19144">
                  <c:v>19145</c:v>
                </c:pt>
                <c:pt idx="19145">
                  <c:v>19146</c:v>
                </c:pt>
                <c:pt idx="19146">
                  <c:v>19147</c:v>
                </c:pt>
                <c:pt idx="19147">
                  <c:v>19148</c:v>
                </c:pt>
                <c:pt idx="19148">
                  <c:v>19149</c:v>
                </c:pt>
                <c:pt idx="19149">
                  <c:v>19150</c:v>
                </c:pt>
                <c:pt idx="19150">
                  <c:v>19151</c:v>
                </c:pt>
                <c:pt idx="19151">
                  <c:v>19152</c:v>
                </c:pt>
                <c:pt idx="19152">
                  <c:v>19153</c:v>
                </c:pt>
                <c:pt idx="19153">
                  <c:v>19154</c:v>
                </c:pt>
                <c:pt idx="19154">
                  <c:v>19155</c:v>
                </c:pt>
                <c:pt idx="19155">
                  <c:v>19156</c:v>
                </c:pt>
                <c:pt idx="19156">
                  <c:v>19157</c:v>
                </c:pt>
                <c:pt idx="19157">
                  <c:v>19158</c:v>
                </c:pt>
                <c:pt idx="19158">
                  <c:v>19159</c:v>
                </c:pt>
                <c:pt idx="19159">
                  <c:v>19160</c:v>
                </c:pt>
                <c:pt idx="19160">
                  <c:v>19161</c:v>
                </c:pt>
                <c:pt idx="19161">
                  <c:v>19162</c:v>
                </c:pt>
                <c:pt idx="19162">
                  <c:v>19163</c:v>
                </c:pt>
                <c:pt idx="19163">
                  <c:v>19164</c:v>
                </c:pt>
                <c:pt idx="19164">
                  <c:v>19165</c:v>
                </c:pt>
                <c:pt idx="19165">
                  <c:v>19166</c:v>
                </c:pt>
                <c:pt idx="19166">
                  <c:v>19167</c:v>
                </c:pt>
                <c:pt idx="19167">
                  <c:v>19168</c:v>
                </c:pt>
                <c:pt idx="19168">
                  <c:v>19169</c:v>
                </c:pt>
                <c:pt idx="19169">
                  <c:v>19170</c:v>
                </c:pt>
                <c:pt idx="19170">
                  <c:v>19171</c:v>
                </c:pt>
                <c:pt idx="19171">
                  <c:v>19172</c:v>
                </c:pt>
                <c:pt idx="19172">
                  <c:v>19173</c:v>
                </c:pt>
                <c:pt idx="19173">
                  <c:v>19174</c:v>
                </c:pt>
                <c:pt idx="19174">
                  <c:v>19175</c:v>
                </c:pt>
                <c:pt idx="19175">
                  <c:v>19176</c:v>
                </c:pt>
                <c:pt idx="19176">
                  <c:v>19177</c:v>
                </c:pt>
                <c:pt idx="19177">
                  <c:v>19178</c:v>
                </c:pt>
                <c:pt idx="19178">
                  <c:v>19179</c:v>
                </c:pt>
                <c:pt idx="19179">
                  <c:v>19180</c:v>
                </c:pt>
                <c:pt idx="19180">
                  <c:v>19181</c:v>
                </c:pt>
                <c:pt idx="19181">
                  <c:v>19182</c:v>
                </c:pt>
                <c:pt idx="19182">
                  <c:v>19183</c:v>
                </c:pt>
                <c:pt idx="19183">
                  <c:v>19184</c:v>
                </c:pt>
                <c:pt idx="19184">
                  <c:v>19185</c:v>
                </c:pt>
                <c:pt idx="19185">
                  <c:v>19186</c:v>
                </c:pt>
                <c:pt idx="19186">
                  <c:v>19187</c:v>
                </c:pt>
                <c:pt idx="19187">
                  <c:v>19188</c:v>
                </c:pt>
                <c:pt idx="19188">
                  <c:v>19189</c:v>
                </c:pt>
                <c:pt idx="19189">
                  <c:v>19190</c:v>
                </c:pt>
                <c:pt idx="19190">
                  <c:v>19191</c:v>
                </c:pt>
                <c:pt idx="19191">
                  <c:v>19192</c:v>
                </c:pt>
                <c:pt idx="19192">
                  <c:v>19193</c:v>
                </c:pt>
                <c:pt idx="19193">
                  <c:v>19194</c:v>
                </c:pt>
                <c:pt idx="19194">
                  <c:v>19195</c:v>
                </c:pt>
                <c:pt idx="19195">
                  <c:v>19196</c:v>
                </c:pt>
                <c:pt idx="19196">
                  <c:v>19197</c:v>
                </c:pt>
                <c:pt idx="19197">
                  <c:v>19198</c:v>
                </c:pt>
                <c:pt idx="19198">
                  <c:v>19199</c:v>
                </c:pt>
                <c:pt idx="19199">
                  <c:v>19200</c:v>
                </c:pt>
                <c:pt idx="19200">
                  <c:v>19201</c:v>
                </c:pt>
                <c:pt idx="19201">
                  <c:v>19202</c:v>
                </c:pt>
                <c:pt idx="19202">
                  <c:v>19203</c:v>
                </c:pt>
                <c:pt idx="19203">
                  <c:v>19204</c:v>
                </c:pt>
                <c:pt idx="19204">
                  <c:v>19205</c:v>
                </c:pt>
                <c:pt idx="19205">
                  <c:v>19206</c:v>
                </c:pt>
                <c:pt idx="19206">
                  <c:v>19207</c:v>
                </c:pt>
                <c:pt idx="19207">
                  <c:v>19208</c:v>
                </c:pt>
                <c:pt idx="19208">
                  <c:v>19209</c:v>
                </c:pt>
                <c:pt idx="19209">
                  <c:v>19210</c:v>
                </c:pt>
                <c:pt idx="19210">
                  <c:v>19211</c:v>
                </c:pt>
                <c:pt idx="19211">
                  <c:v>19212</c:v>
                </c:pt>
                <c:pt idx="19212">
                  <c:v>19213</c:v>
                </c:pt>
                <c:pt idx="19213">
                  <c:v>19214</c:v>
                </c:pt>
                <c:pt idx="19214">
                  <c:v>19215</c:v>
                </c:pt>
                <c:pt idx="19215">
                  <c:v>19216</c:v>
                </c:pt>
                <c:pt idx="19216">
                  <c:v>19217</c:v>
                </c:pt>
                <c:pt idx="19217">
                  <c:v>19218</c:v>
                </c:pt>
                <c:pt idx="19218">
                  <c:v>19219</c:v>
                </c:pt>
                <c:pt idx="19219">
                  <c:v>19220</c:v>
                </c:pt>
                <c:pt idx="19220">
                  <c:v>19221</c:v>
                </c:pt>
                <c:pt idx="19221">
                  <c:v>19222</c:v>
                </c:pt>
                <c:pt idx="19222">
                  <c:v>19223</c:v>
                </c:pt>
                <c:pt idx="19223">
                  <c:v>19224</c:v>
                </c:pt>
                <c:pt idx="19224">
                  <c:v>19225</c:v>
                </c:pt>
                <c:pt idx="19225">
                  <c:v>19226</c:v>
                </c:pt>
                <c:pt idx="19226">
                  <c:v>19227</c:v>
                </c:pt>
                <c:pt idx="19227">
                  <c:v>19228</c:v>
                </c:pt>
                <c:pt idx="19228">
                  <c:v>19229</c:v>
                </c:pt>
                <c:pt idx="19229">
                  <c:v>19230</c:v>
                </c:pt>
                <c:pt idx="19230">
                  <c:v>19231</c:v>
                </c:pt>
                <c:pt idx="19231">
                  <c:v>19232</c:v>
                </c:pt>
                <c:pt idx="19232">
                  <c:v>19233</c:v>
                </c:pt>
                <c:pt idx="19233">
                  <c:v>19234</c:v>
                </c:pt>
                <c:pt idx="19234">
                  <c:v>19235</c:v>
                </c:pt>
                <c:pt idx="19235">
                  <c:v>19236</c:v>
                </c:pt>
                <c:pt idx="19236">
                  <c:v>19237</c:v>
                </c:pt>
                <c:pt idx="19237">
                  <c:v>19238</c:v>
                </c:pt>
                <c:pt idx="19238">
                  <c:v>19239</c:v>
                </c:pt>
                <c:pt idx="19239">
                  <c:v>19240</c:v>
                </c:pt>
                <c:pt idx="19240">
                  <c:v>19241</c:v>
                </c:pt>
                <c:pt idx="19241">
                  <c:v>19242</c:v>
                </c:pt>
                <c:pt idx="19242">
                  <c:v>19243</c:v>
                </c:pt>
                <c:pt idx="19243">
                  <c:v>19244</c:v>
                </c:pt>
                <c:pt idx="19244">
                  <c:v>19245</c:v>
                </c:pt>
                <c:pt idx="19245">
                  <c:v>19246</c:v>
                </c:pt>
                <c:pt idx="19246">
                  <c:v>19247</c:v>
                </c:pt>
                <c:pt idx="19247">
                  <c:v>19248</c:v>
                </c:pt>
                <c:pt idx="19248">
                  <c:v>19249</c:v>
                </c:pt>
                <c:pt idx="19249">
                  <c:v>19250</c:v>
                </c:pt>
                <c:pt idx="19250">
                  <c:v>19251</c:v>
                </c:pt>
                <c:pt idx="19251">
                  <c:v>19252</c:v>
                </c:pt>
                <c:pt idx="19252">
                  <c:v>19253</c:v>
                </c:pt>
                <c:pt idx="19253">
                  <c:v>19254</c:v>
                </c:pt>
                <c:pt idx="19254">
                  <c:v>19255</c:v>
                </c:pt>
                <c:pt idx="19255">
                  <c:v>19256</c:v>
                </c:pt>
                <c:pt idx="19256">
                  <c:v>19257</c:v>
                </c:pt>
                <c:pt idx="19257">
                  <c:v>19258</c:v>
                </c:pt>
                <c:pt idx="19258">
                  <c:v>19259</c:v>
                </c:pt>
                <c:pt idx="19259">
                  <c:v>19260</c:v>
                </c:pt>
                <c:pt idx="19260">
                  <c:v>19261</c:v>
                </c:pt>
                <c:pt idx="19261">
                  <c:v>19262</c:v>
                </c:pt>
                <c:pt idx="19262">
                  <c:v>19263</c:v>
                </c:pt>
                <c:pt idx="19263">
                  <c:v>19264</c:v>
                </c:pt>
                <c:pt idx="19264">
                  <c:v>19265</c:v>
                </c:pt>
                <c:pt idx="19265">
                  <c:v>19266</c:v>
                </c:pt>
                <c:pt idx="19266">
                  <c:v>19267</c:v>
                </c:pt>
                <c:pt idx="19267">
                  <c:v>19268</c:v>
                </c:pt>
                <c:pt idx="19268">
                  <c:v>19269</c:v>
                </c:pt>
                <c:pt idx="19269">
                  <c:v>19270</c:v>
                </c:pt>
                <c:pt idx="19270">
                  <c:v>19271</c:v>
                </c:pt>
                <c:pt idx="19271">
                  <c:v>19272</c:v>
                </c:pt>
                <c:pt idx="19272">
                  <c:v>19273</c:v>
                </c:pt>
                <c:pt idx="19273">
                  <c:v>19274</c:v>
                </c:pt>
                <c:pt idx="19274">
                  <c:v>19275</c:v>
                </c:pt>
                <c:pt idx="19275">
                  <c:v>19276</c:v>
                </c:pt>
                <c:pt idx="19276">
                  <c:v>19277</c:v>
                </c:pt>
                <c:pt idx="19277">
                  <c:v>19278</c:v>
                </c:pt>
                <c:pt idx="19278">
                  <c:v>19279</c:v>
                </c:pt>
                <c:pt idx="19279">
                  <c:v>19280</c:v>
                </c:pt>
                <c:pt idx="19280">
                  <c:v>19281</c:v>
                </c:pt>
                <c:pt idx="19281">
                  <c:v>19282</c:v>
                </c:pt>
                <c:pt idx="19282">
                  <c:v>19283</c:v>
                </c:pt>
                <c:pt idx="19283">
                  <c:v>19284</c:v>
                </c:pt>
                <c:pt idx="19284">
                  <c:v>19285</c:v>
                </c:pt>
                <c:pt idx="19285">
                  <c:v>19286</c:v>
                </c:pt>
                <c:pt idx="19286">
                  <c:v>19287</c:v>
                </c:pt>
                <c:pt idx="19287">
                  <c:v>19288</c:v>
                </c:pt>
                <c:pt idx="19288">
                  <c:v>19289</c:v>
                </c:pt>
                <c:pt idx="19289">
                  <c:v>19290</c:v>
                </c:pt>
                <c:pt idx="19290">
                  <c:v>19291</c:v>
                </c:pt>
                <c:pt idx="19291">
                  <c:v>19292</c:v>
                </c:pt>
                <c:pt idx="19292">
                  <c:v>19293</c:v>
                </c:pt>
                <c:pt idx="19293">
                  <c:v>19294</c:v>
                </c:pt>
                <c:pt idx="19294">
                  <c:v>19295</c:v>
                </c:pt>
                <c:pt idx="19295">
                  <c:v>19296</c:v>
                </c:pt>
                <c:pt idx="19296">
                  <c:v>19297</c:v>
                </c:pt>
                <c:pt idx="19297">
                  <c:v>19298</c:v>
                </c:pt>
                <c:pt idx="19298">
                  <c:v>19299</c:v>
                </c:pt>
                <c:pt idx="19299">
                  <c:v>19300</c:v>
                </c:pt>
                <c:pt idx="19300">
                  <c:v>19301</c:v>
                </c:pt>
                <c:pt idx="19301">
                  <c:v>19302</c:v>
                </c:pt>
                <c:pt idx="19302">
                  <c:v>19303</c:v>
                </c:pt>
                <c:pt idx="19303">
                  <c:v>19304</c:v>
                </c:pt>
                <c:pt idx="19304">
                  <c:v>19305</c:v>
                </c:pt>
                <c:pt idx="19305">
                  <c:v>19306</c:v>
                </c:pt>
                <c:pt idx="19306">
                  <c:v>19307</c:v>
                </c:pt>
                <c:pt idx="19307">
                  <c:v>19308</c:v>
                </c:pt>
                <c:pt idx="19308">
                  <c:v>19309</c:v>
                </c:pt>
                <c:pt idx="19309">
                  <c:v>19310</c:v>
                </c:pt>
                <c:pt idx="19310">
                  <c:v>19311</c:v>
                </c:pt>
                <c:pt idx="19311">
                  <c:v>19312</c:v>
                </c:pt>
                <c:pt idx="19312">
                  <c:v>19313</c:v>
                </c:pt>
                <c:pt idx="19313">
                  <c:v>19314</c:v>
                </c:pt>
                <c:pt idx="19314">
                  <c:v>19315</c:v>
                </c:pt>
                <c:pt idx="19315">
                  <c:v>19316</c:v>
                </c:pt>
                <c:pt idx="19316">
                  <c:v>19317</c:v>
                </c:pt>
                <c:pt idx="19317">
                  <c:v>19318</c:v>
                </c:pt>
                <c:pt idx="19318">
                  <c:v>19319</c:v>
                </c:pt>
                <c:pt idx="19319">
                  <c:v>19320</c:v>
                </c:pt>
                <c:pt idx="19320">
                  <c:v>19321</c:v>
                </c:pt>
                <c:pt idx="19321">
                  <c:v>19322</c:v>
                </c:pt>
                <c:pt idx="19322">
                  <c:v>19323</c:v>
                </c:pt>
                <c:pt idx="19323">
                  <c:v>19324</c:v>
                </c:pt>
                <c:pt idx="19324">
                  <c:v>19325</c:v>
                </c:pt>
                <c:pt idx="19325">
                  <c:v>19326</c:v>
                </c:pt>
                <c:pt idx="19326">
                  <c:v>19327</c:v>
                </c:pt>
                <c:pt idx="19327">
                  <c:v>19328</c:v>
                </c:pt>
                <c:pt idx="19328">
                  <c:v>19329</c:v>
                </c:pt>
                <c:pt idx="19329">
                  <c:v>19330</c:v>
                </c:pt>
                <c:pt idx="19330">
                  <c:v>19331</c:v>
                </c:pt>
                <c:pt idx="19331">
                  <c:v>19332</c:v>
                </c:pt>
                <c:pt idx="19332">
                  <c:v>19333</c:v>
                </c:pt>
                <c:pt idx="19333">
                  <c:v>19334</c:v>
                </c:pt>
                <c:pt idx="19334">
                  <c:v>19335</c:v>
                </c:pt>
                <c:pt idx="19335">
                  <c:v>19336</c:v>
                </c:pt>
                <c:pt idx="19336">
                  <c:v>19337</c:v>
                </c:pt>
                <c:pt idx="19337">
                  <c:v>19338</c:v>
                </c:pt>
                <c:pt idx="19338">
                  <c:v>19339</c:v>
                </c:pt>
                <c:pt idx="19339">
                  <c:v>19340</c:v>
                </c:pt>
                <c:pt idx="19340">
                  <c:v>19341</c:v>
                </c:pt>
                <c:pt idx="19341">
                  <c:v>19342</c:v>
                </c:pt>
                <c:pt idx="19342">
                  <c:v>19343</c:v>
                </c:pt>
                <c:pt idx="19343">
                  <c:v>19344</c:v>
                </c:pt>
                <c:pt idx="19344">
                  <c:v>19345</c:v>
                </c:pt>
                <c:pt idx="19345">
                  <c:v>19346</c:v>
                </c:pt>
                <c:pt idx="19346">
                  <c:v>19347</c:v>
                </c:pt>
                <c:pt idx="19347">
                  <c:v>19348</c:v>
                </c:pt>
                <c:pt idx="19348">
                  <c:v>19349</c:v>
                </c:pt>
                <c:pt idx="19349">
                  <c:v>19350</c:v>
                </c:pt>
                <c:pt idx="19350">
                  <c:v>19351</c:v>
                </c:pt>
                <c:pt idx="19351">
                  <c:v>19352</c:v>
                </c:pt>
                <c:pt idx="19352">
                  <c:v>19353</c:v>
                </c:pt>
                <c:pt idx="19353">
                  <c:v>19354</c:v>
                </c:pt>
                <c:pt idx="19354">
                  <c:v>19355</c:v>
                </c:pt>
                <c:pt idx="19355">
                  <c:v>19356</c:v>
                </c:pt>
                <c:pt idx="19356">
                  <c:v>19357</c:v>
                </c:pt>
                <c:pt idx="19357">
                  <c:v>19358</c:v>
                </c:pt>
                <c:pt idx="19358">
                  <c:v>19359</c:v>
                </c:pt>
                <c:pt idx="19359">
                  <c:v>19360</c:v>
                </c:pt>
                <c:pt idx="19360">
                  <c:v>19361</c:v>
                </c:pt>
                <c:pt idx="19361">
                  <c:v>19362</c:v>
                </c:pt>
                <c:pt idx="19362">
                  <c:v>19363</c:v>
                </c:pt>
                <c:pt idx="19363">
                  <c:v>19364</c:v>
                </c:pt>
                <c:pt idx="19364">
                  <c:v>19365</c:v>
                </c:pt>
                <c:pt idx="19365">
                  <c:v>19366</c:v>
                </c:pt>
                <c:pt idx="19366">
                  <c:v>19367</c:v>
                </c:pt>
                <c:pt idx="19367">
                  <c:v>19368</c:v>
                </c:pt>
                <c:pt idx="19368">
                  <c:v>19369</c:v>
                </c:pt>
                <c:pt idx="19369">
                  <c:v>19370</c:v>
                </c:pt>
                <c:pt idx="19370">
                  <c:v>19371</c:v>
                </c:pt>
                <c:pt idx="19371">
                  <c:v>19372</c:v>
                </c:pt>
                <c:pt idx="19372">
                  <c:v>19373</c:v>
                </c:pt>
                <c:pt idx="19373">
                  <c:v>19374</c:v>
                </c:pt>
                <c:pt idx="19374">
                  <c:v>19375</c:v>
                </c:pt>
                <c:pt idx="19375">
                  <c:v>19376</c:v>
                </c:pt>
                <c:pt idx="19376">
                  <c:v>19377</c:v>
                </c:pt>
                <c:pt idx="19377">
                  <c:v>19378</c:v>
                </c:pt>
                <c:pt idx="19378">
                  <c:v>19379</c:v>
                </c:pt>
                <c:pt idx="19379">
                  <c:v>19380</c:v>
                </c:pt>
                <c:pt idx="19380">
                  <c:v>19381</c:v>
                </c:pt>
                <c:pt idx="19381">
                  <c:v>19382</c:v>
                </c:pt>
                <c:pt idx="19382">
                  <c:v>19383</c:v>
                </c:pt>
                <c:pt idx="19383">
                  <c:v>19384</c:v>
                </c:pt>
                <c:pt idx="19384">
                  <c:v>19385</c:v>
                </c:pt>
                <c:pt idx="19385">
                  <c:v>19386</c:v>
                </c:pt>
                <c:pt idx="19386">
                  <c:v>19387</c:v>
                </c:pt>
                <c:pt idx="19387">
                  <c:v>19388</c:v>
                </c:pt>
                <c:pt idx="19388">
                  <c:v>19389</c:v>
                </c:pt>
                <c:pt idx="19389">
                  <c:v>19390</c:v>
                </c:pt>
                <c:pt idx="19390">
                  <c:v>19391</c:v>
                </c:pt>
                <c:pt idx="19391">
                  <c:v>19392</c:v>
                </c:pt>
                <c:pt idx="19392">
                  <c:v>19393</c:v>
                </c:pt>
                <c:pt idx="19393">
                  <c:v>19394</c:v>
                </c:pt>
                <c:pt idx="19394">
                  <c:v>19395</c:v>
                </c:pt>
                <c:pt idx="19395">
                  <c:v>19396</c:v>
                </c:pt>
                <c:pt idx="19396">
                  <c:v>19397</c:v>
                </c:pt>
                <c:pt idx="19397">
                  <c:v>19398</c:v>
                </c:pt>
                <c:pt idx="19398">
                  <c:v>19399</c:v>
                </c:pt>
                <c:pt idx="19399">
                  <c:v>19400</c:v>
                </c:pt>
                <c:pt idx="19400">
                  <c:v>19401</c:v>
                </c:pt>
                <c:pt idx="19401">
                  <c:v>19402</c:v>
                </c:pt>
                <c:pt idx="19402">
                  <c:v>19403</c:v>
                </c:pt>
                <c:pt idx="19403">
                  <c:v>19404</c:v>
                </c:pt>
                <c:pt idx="19404">
                  <c:v>19405</c:v>
                </c:pt>
                <c:pt idx="19405">
                  <c:v>19406</c:v>
                </c:pt>
                <c:pt idx="19406">
                  <c:v>19407</c:v>
                </c:pt>
                <c:pt idx="19407">
                  <c:v>19408</c:v>
                </c:pt>
                <c:pt idx="19408">
                  <c:v>19409</c:v>
                </c:pt>
                <c:pt idx="19409">
                  <c:v>19410</c:v>
                </c:pt>
                <c:pt idx="19410">
                  <c:v>19411</c:v>
                </c:pt>
                <c:pt idx="19411">
                  <c:v>19412</c:v>
                </c:pt>
                <c:pt idx="19412">
                  <c:v>19413</c:v>
                </c:pt>
                <c:pt idx="19413">
                  <c:v>19414</c:v>
                </c:pt>
                <c:pt idx="19414">
                  <c:v>19415</c:v>
                </c:pt>
                <c:pt idx="19415">
                  <c:v>19416</c:v>
                </c:pt>
                <c:pt idx="19416">
                  <c:v>19417</c:v>
                </c:pt>
                <c:pt idx="19417">
                  <c:v>19418</c:v>
                </c:pt>
                <c:pt idx="19418">
                  <c:v>19419</c:v>
                </c:pt>
                <c:pt idx="19419">
                  <c:v>19420</c:v>
                </c:pt>
                <c:pt idx="19420">
                  <c:v>19421</c:v>
                </c:pt>
                <c:pt idx="19421">
                  <c:v>19422</c:v>
                </c:pt>
                <c:pt idx="19422">
                  <c:v>19423</c:v>
                </c:pt>
                <c:pt idx="19423">
                  <c:v>19424</c:v>
                </c:pt>
                <c:pt idx="19424">
                  <c:v>19425</c:v>
                </c:pt>
                <c:pt idx="19425">
                  <c:v>19426</c:v>
                </c:pt>
                <c:pt idx="19426">
                  <c:v>19427</c:v>
                </c:pt>
                <c:pt idx="19427">
                  <c:v>19428</c:v>
                </c:pt>
                <c:pt idx="19428">
                  <c:v>19429</c:v>
                </c:pt>
                <c:pt idx="19429">
                  <c:v>19430</c:v>
                </c:pt>
                <c:pt idx="19430">
                  <c:v>19431</c:v>
                </c:pt>
                <c:pt idx="19431">
                  <c:v>19432</c:v>
                </c:pt>
                <c:pt idx="19432">
                  <c:v>19433</c:v>
                </c:pt>
                <c:pt idx="19433">
                  <c:v>19434</c:v>
                </c:pt>
                <c:pt idx="19434">
                  <c:v>19435</c:v>
                </c:pt>
                <c:pt idx="19435">
                  <c:v>19436</c:v>
                </c:pt>
                <c:pt idx="19436">
                  <c:v>19437</c:v>
                </c:pt>
                <c:pt idx="19437">
                  <c:v>19438</c:v>
                </c:pt>
                <c:pt idx="19438">
                  <c:v>19439</c:v>
                </c:pt>
                <c:pt idx="19439">
                  <c:v>19440</c:v>
                </c:pt>
                <c:pt idx="19440">
                  <c:v>19441</c:v>
                </c:pt>
                <c:pt idx="19441">
                  <c:v>19442</c:v>
                </c:pt>
                <c:pt idx="19442">
                  <c:v>19443</c:v>
                </c:pt>
                <c:pt idx="19443">
                  <c:v>19444</c:v>
                </c:pt>
                <c:pt idx="19444">
                  <c:v>19445</c:v>
                </c:pt>
                <c:pt idx="19445">
                  <c:v>19446</c:v>
                </c:pt>
                <c:pt idx="19446">
                  <c:v>19447</c:v>
                </c:pt>
                <c:pt idx="19447">
                  <c:v>19448</c:v>
                </c:pt>
                <c:pt idx="19448">
                  <c:v>19449</c:v>
                </c:pt>
                <c:pt idx="19449">
                  <c:v>19450</c:v>
                </c:pt>
                <c:pt idx="19450">
                  <c:v>19451</c:v>
                </c:pt>
                <c:pt idx="19451">
                  <c:v>19452</c:v>
                </c:pt>
                <c:pt idx="19452">
                  <c:v>19453</c:v>
                </c:pt>
                <c:pt idx="19453">
                  <c:v>19454</c:v>
                </c:pt>
                <c:pt idx="19454">
                  <c:v>19455</c:v>
                </c:pt>
                <c:pt idx="19455">
                  <c:v>19456</c:v>
                </c:pt>
                <c:pt idx="19456">
                  <c:v>19457</c:v>
                </c:pt>
                <c:pt idx="19457">
                  <c:v>19458</c:v>
                </c:pt>
                <c:pt idx="19458">
                  <c:v>19459</c:v>
                </c:pt>
                <c:pt idx="19459">
                  <c:v>19460</c:v>
                </c:pt>
                <c:pt idx="19460">
                  <c:v>19461</c:v>
                </c:pt>
                <c:pt idx="19461">
                  <c:v>19462</c:v>
                </c:pt>
                <c:pt idx="19462">
                  <c:v>19463</c:v>
                </c:pt>
                <c:pt idx="19463">
                  <c:v>19464</c:v>
                </c:pt>
                <c:pt idx="19464">
                  <c:v>19465</c:v>
                </c:pt>
                <c:pt idx="19465">
                  <c:v>19466</c:v>
                </c:pt>
                <c:pt idx="19466">
                  <c:v>19467</c:v>
                </c:pt>
                <c:pt idx="19467">
                  <c:v>19468</c:v>
                </c:pt>
                <c:pt idx="19468">
                  <c:v>19469</c:v>
                </c:pt>
                <c:pt idx="19469">
                  <c:v>19470</c:v>
                </c:pt>
                <c:pt idx="19470">
                  <c:v>19471</c:v>
                </c:pt>
                <c:pt idx="19471">
                  <c:v>19472</c:v>
                </c:pt>
                <c:pt idx="19472">
                  <c:v>19473</c:v>
                </c:pt>
                <c:pt idx="19473">
                  <c:v>19474</c:v>
                </c:pt>
                <c:pt idx="19474">
                  <c:v>19475</c:v>
                </c:pt>
                <c:pt idx="19475">
                  <c:v>19476</c:v>
                </c:pt>
                <c:pt idx="19476">
                  <c:v>19477</c:v>
                </c:pt>
                <c:pt idx="19477">
                  <c:v>19478</c:v>
                </c:pt>
                <c:pt idx="19478">
                  <c:v>19479</c:v>
                </c:pt>
                <c:pt idx="19479">
                  <c:v>19480</c:v>
                </c:pt>
                <c:pt idx="19480">
                  <c:v>19481</c:v>
                </c:pt>
                <c:pt idx="19481">
                  <c:v>19482</c:v>
                </c:pt>
                <c:pt idx="19482">
                  <c:v>19483</c:v>
                </c:pt>
                <c:pt idx="19483">
                  <c:v>19484</c:v>
                </c:pt>
                <c:pt idx="19484">
                  <c:v>19485</c:v>
                </c:pt>
                <c:pt idx="19485">
                  <c:v>19486</c:v>
                </c:pt>
                <c:pt idx="19486">
                  <c:v>19487</c:v>
                </c:pt>
                <c:pt idx="19487">
                  <c:v>19488</c:v>
                </c:pt>
                <c:pt idx="19488">
                  <c:v>19489</c:v>
                </c:pt>
                <c:pt idx="19489">
                  <c:v>19490</c:v>
                </c:pt>
                <c:pt idx="19490">
                  <c:v>19491</c:v>
                </c:pt>
                <c:pt idx="19491">
                  <c:v>19492</c:v>
                </c:pt>
                <c:pt idx="19492">
                  <c:v>19493</c:v>
                </c:pt>
                <c:pt idx="19493">
                  <c:v>19494</c:v>
                </c:pt>
                <c:pt idx="19494">
                  <c:v>19495</c:v>
                </c:pt>
                <c:pt idx="19495">
                  <c:v>19496</c:v>
                </c:pt>
                <c:pt idx="19496">
                  <c:v>19497</c:v>
                </c:pt>
                <c:pt idx="19497">
                  <c:v>19498</c:v>
                </c:pt>
                <c:pt idx="19498">
                  <c:v>19499</c:v>
                </c:pt>
                <c:pt idx="19499">
                  <c:v>19500</c:v>
                </c:pt>
                <c:pt idx="19500">
                  <c:v>19501</c:v>
                </c:pt>
                <c:pt idx="19501">
                  <c:v>19502</c:v>
                </c:pt>
                <c:pt idx="19502">
                  <c:v>19503</c:v>
                </c:pt>
                <c:pt idx="19503">
                  <c:v>19504</c:v>
                </c:pt>
                <c:pt idx="19504">
                  <c:v>19505</c:v>
                </c:pt>
                <c:pt idx="19505">
                  <c:v>19506</c:v>
                </c:pt>
                <c:pt idx="19506">
                  <c:v>19507</c:v>
                </c:pt>
                <c:pt idx="19507">
                  <c:v>19508</c:v>
                </c:pt>
                <c:pt idx="19508">
                  <c:v>19509</c:v>
                </c:pt>
                <c:pt idx="19509">
                  <c:v>19510</c:v>
                </c:pt>
                <c:pt idx="19510">
                  <c:v>19511</c:v>
                </c:pt>
                <c:pt idx="19511">
                  <c:v>19512</c:v>
                </c:pt>
                <c:pt idx="19512">
                  <c:v>19513</c:v>
                </c:pt>
                <c:pt idx="19513">
                  <c:v>19514</c:v>
                </c:pt>
                <c:pt idx="19514">
                  <c:v>19515</c:v>
                </c:pt>
                <c:pt idx="19515">
                  <c:v>19516</c:v>
                </c:pt>
                <c:pt idx="19516">
                  <c:v>19517</c:v>
                </c:pt>
                <c:pt idx="19517">
                  <c:v>19518</c:v>
                </c:pt>
                <c:pt idx="19518">
                  <c:v>19519</c:v>
                </c:pt>
                <c:pt idx="19519">
                  <c:v>19520</c:v>
                </c:pt>
                <c:pt idx="19520">
                  <c:v>19521</c:v>
                </c:pt>
                <c:pt idx="19521">
                  <c:v>19522</c:v>
                </c:pt>
                <c:pt idx="19522">
                  <c:v>19523</c:v>
                </c:pt>
                <c:pt idx="19523">
                  <c:v>19524</c:v>
                </c:pt>
                <c:pt idx="19524">
                  <c:v>19525</c:v>
                </c:pt>
                <c:pt idx="19525">
                  <c:v>19526</c:v>
                </c:pt>
                <c:pt idx="19526">
                  <c:v>19527</c:v>
                </c:pt>
                <c:pt idx="19527">
                  <c:v>19528</c:v>
                </c:pt>
                <c:pt idx="19528">
                  <c:v>19529</c:v>
                </c:pt>
                <c:pt idx="19529">
                  <c:v>19530</c:v>
                </c:pt>
                <c:pt idx="19530">
                  <c:v>19531</c:v>
                </c:pt>
                <c:pt idx="19531">
                  <c:v>19532</c:v>
                </c:pt>
                <c:pt idx="19532">
                  <c:v>19533</c:v>
                </c:pt>
                <c:pt idx="19533">
                  <c:v>19534</c:v>
                </c:pt>
                <c:pt idx="19534">
                  <c:v>19535</c:v>
                </c:pt>
                <c:pt idx="19535">
                  <c:v>19536</c:v>
                </c:pt>
                <c:pt idx="19536">
                  <c:v>19537</c:v>
                </c:pt>
                <c:pt idx="19537">
                  <c:v>19538</c:v>
                </c:pt>
                <c:pt idx="19538">
                  <c:v>19539</c:v>
                </c:pt>
                <c:pt idx="19539">
                  <c:v>19540</c:v>
                </c:pt>
                <c:pt idx="19540">
                  <c:v>19541</c:v>
                </c:pt>
                <c:pt idx="19541">
                  <c:v>19542</c:v>
                </c:pt>
                <c:pt idx="19542">
                  <c:v>19543</c:v>
                </c:pt>
                <c:pt idx="19543">
                  <c:v>19544</c:v>
                </c:pt>
                <c:pt idx="19544">
                  <c:v>19545</c:v>
                </c:pt>
                <c:pt idx="19545">
                  <c:v>19546</c:v>
                </c:pt>
                <c:pt idx="19546">
                  <c:v>19547</c:v>
                </c:pt>
                <c:pt idx="19547">
                  <c:v>19548</c:v>
                </c:pt>
                <c:pt idx="19548">
                  <c:v>19549</c:v>
                </c:pt>
                <c:pt idx="19549">
                  <c:v>19550</c:v>
                </c:pt>
                <c:pt idx="19550">
                  <c:v>19551</c:v>
                </c:pt>
                <c:pt idx="19551">
                  <c:v>19552</c:v>
                </c:pt>
                <c:pt idx="19552">
                  <c:v>19553</c:v>
                </c:pt>
                <c:pt idx="19553">
                  <c:v>19554</c:v>
                </c:pt>
                <c:pt idx="19554">
                  <c:v>19555</c:v>
                </c:pt>
                <c:pt idx="19555">
                  <c:v>19556</c:v>
                </c:pt>
                <c:pt idx="19556">
                  <c:v>19557</c:v>
                </c:pt>
                <c:pt idx="19557">
                  <c:v>19558</c:v>
                </c:pt>
                <c:pt idx="19558">
                  <c:v>19559</c:v>
                </c:pt>
                <c:pt idx="19559">
                  <c:v>19560</c:v>
                </c:pt>
                <c:pt idx="19560">
                  <c:v>19561</c:v>
                </c:pt>
                <c:pt idx="19561">
                  <c:v>19562</c:v>
                </c:pt>
                <c:pt idx="19562">
                  <c:v>19563</c:v>
                </c:pt>
                <c:pt idx="19563">
                  <c:v>19564</c:v>
                </c:pt>
                <c:pt idx="19564">
                  <c:v>19565</c:v>
                </c:pt>
                <c:pt idx="19565">
                  <c:v>19566</c:v>
                </c:pt>
                <c:pt idx="19566">
                  <c:v>19567</c:v>
                </c:pt>
                <c:pt idx="19567">
                  <c:v>19568</c:v>
                </c:pt>
                <c:pt idx="19568">
                  <c:v>19569</c:v>
                </c:pt>
                <c:pt idx="19569">
                  <c:v>19570</c:v>
                </c:pt>
                <c:pt idx="19570">
                  <c:v>19571</c:v>
                </c:pt>
                <c:pt idx="19571">
                  <c:v>19572</c:v>
                </c:pt>
                <c:pt idx="19572">
                  <c:v>19573</c:v>
                </c:pt>
                <c:pt idx="19573">
                  <c:v>19574</c:v>
                </c:pt>
                <c:pt idx="19574">
                  <c:v>19575</c:v>
                </c:pt>
                <c:pt idx="19575">
                  <c:v>19576</c:v>
                </c:pt>
                <c:pt idx="19576">
                  <c:v>19577</c:v>
                </c:pt>
                <c:pt idx="19577">
                  <c:v>19578</c:v>
                </c:pt>
                <c:pt idx="19578">
                  <c:v>19579</c:v>
                </c:pt>
                <c:pt idx="19579">
                  <c:v>19580</c:v>
                </c:pt>
                <c:pt idx="19580">
                  <c:v>19581</c:v>
                </c:pt>
                <c:pt idx="19581">
                  <c:v>19582</c:v>
                </c:pt>
                <c:pt idx="19582">
                  <c:v>19583</c:v>
                </c:pt>
                <c:pt idx="19583">
                  <c:v>19584</c:v>
                </c:pt>
                <c:pt idx="19584">
                  <c:v>19585</c:v>
                </c:pt>
                <c:pt idx="19585">
                  <c:v>19586</c:v>
                </c:pt>
                <c:pt idx="19586">
                  <c:v>19587</c:v>
                </c:pt>
                <c:pt idx="19587">
                  <c:v>19588</c:v>
                </c:pt>
                <c:pt idx="19588">
                  <c:v>19589</c:v>
                </c:pt>
                <c:pt idx="19589">
                  <c:v>19590</c:v>
                </c:pt>
                <c:pt idx="19590">
                  <c:v>19591</c:v>
                </c:pt>
                <c:pt idx="19591">
                  <c:v>19592</c:v>
                </c:pt>
                <c:pt idx="19592">
                  <c:v>19593</c:v>
                </c:pt>
                <c:pt idx="19593">
                  <c:v>19594</c:v>
                </c:pt>
                <c:pt idx="19594">
                  <c:v>19595</c:v>
                </c:pt>
                <c:pt idx="19595">
                  <c:v>19596</c:v>
                </c:pt>
                <c:pt idx="19596">
                  <c:v>19597</c:v>
                </c:pt>
                <c:pt idx="19597">
                  <c:v>19598</c:v>
                </c:pt>
                <c:pt idx="19598">
                  <c:v>19599</c:v>
                </c:pt>
                <c:pt idx="19599">
                  <c:v>19600</c:v>
                </c:pt>
                <c:pt idx="19600">
                  <c:v>19601</c:v>
                </c:pt>
                <c:pt idx="19601">
                  <c:v>19602</c:v>
                </c:pt>
                <c:pt idx="19602">
                  <c:v>19603</c:v>
                </c:pt>
                <c:pt idx="19603">
                  <c:v>19604</c:v>
                </c:pt>
                <c:pt idx="19604">
                  <c:v>19605</c:v>
                </c:pt>
                <c:pt idx="19605">
                  <c:v>19606</c:v>
                </c:pt>
                <c:pt idx="19606">
                  <c:v>19607</c:v>
                </c:pt>
                <c:pt idx="19607">
                  <c:v>19608</c:v>
                </c:pt>
                <c:pt idx="19608">
                  <c:v>19609</c:v>
                </c:pt>
                <c:pt idx="19609">
                  <c:v>19610</c:v>
                </c:pt>
                <c:pt idx="19610">
                  <c:v>19611</c:v>
                </c:pt>
                <c:pt idx="19611">
                  <c:v>19612</c:v>
                </c:pt>
                <c:pt idx="19612">
                  <c:v>19613</c:v>
                </c:pt>
                <c:pt idx="19613">
                  <c:v>19614</c:v>
                </c:pt>
                <c:pt idx="19614">
                  <c:v>19615</c:v>
                </c:pt>
                <c:pt idx="19615">
                  <c:v>19616</c:v>
                </c:pt>
                <c:pt idx="19616">
                  <c:v>19617</c:v>
                </c:pt>
                <c:pt idx="19617">
                  <c:v>19618</c:v>
                </c:pt>
                <c:pt idx="19618">
                  <c:v>19619</c:v>
                </c:pt>
                <c:pt idx="19619">
                  <c:v>19620</c:v>
                </c:pt>
                <c:pt idx="19620">
                  <c:v>19621</c:v>
                </c:pt>
                <c:pt idx="19621">
                  <c:v>19622</c:v>
                </c:pt>
                <c:pt idx="19622">
                  <c:v>19623</c:v>
                </c:pt>
                <c:pt idx="19623">
                  <c:v>19624</c:v>
                </c:pt>
                <c:pt idx="19624">
                  <c:v>19625</c:v>
                </c:pt>
                <c:pt idx="19625">
                  <c:v>19626</c:v>
                </c:pt>
                <c:pt idx="19626">
                  <c:v>19627</c:v>
                </c:pt>
                <c:pt idx="19627">
                  <c:v>19628</c:v>
                </c:pt>
                <c:pt idx="19628">
                  <c:v>19629</c:v>
                </c:pt>
                <c:pt idx="19629">
                  <c:v>19630</c:v>
                </c:pt>
                <c:pt idx="19630">
                  <c:v>19631</c:v>
                </c:pt>
                <c:pt idx="19631">
                  <c:v>19632</c:v>
                </c:pt>
                <c:pt idx="19632">
                  <c:v>19633</c:v>
                </c:pt>
                <c:pt idx="19633">
                  <c:v>19634</c:v>
                </c:pt>
                <c:pt idx="19634">
                  <c:v>19635</c:v>
                </c:pt>
                <c:pt idx="19635">
                  <c:v>19636</c:v>
                </c:pt>
                <c:pt idx="19636">
                  <c:v>19637</c:v>
                </c:pt>
                <c:pt idx="19637">
                  <c:v>19638</c:v>
                </c:pt>
                <c:pt idx="19638">
                  <c:v>19639</c:v>
                </c:pt>
                <c:pt idx="19639">
                  <c:v>19640</c:v>
                </c:pt>
                <c:pt idx="19640">
                  <c:v>19641</c:v>
                </c:pt>
                <c:pt idx="19641">
                  <c:v>19642</c:v>
                </c:pt>
                <c:pt idx="19642">
                  <c:v>19643</c:v>
                </c:pt>
                <c:pt idx="19643">
                  <c:v>19644</c:v>
                </c:pt>
                <c:pt idx="19644">
                  <c:v>19645</c:v>
                </c:pt>
                <c:pt idx="19645">
                  <c:v>19646</c:v>
                </c:pt>
                <c:pt idx="19646">
                  <c:v>19647</c:v>
                </c:pt>
                <c:pt idx="19647">
                  <c:v>19648</c:v>
                </c:pt>
                <c:pt idx="19648">
                  <c:v>19649</c:v>
                </c:pt>
                <c:pt idx="19649">
                  <c:v>19650</c:v>
                </c:pt>
                <c:pt idx="19650">
                  <c:v>19651</c:v>
                </c:pt>
                <c:pt idx="19651">
                  <c:v>19652</c:v>
                </c:pt>
                <c:pt idx="19652">
                  <c:v>19653</c:v>
                </c:pt>
                <c:pt idx="19653">
                  <c:v>19654</c:v>
                </c:pt>
                <c:pt idx="19654">
                  <c:v>19655</c:v>
                </c:pt>
                <c:pt idx="19655">
                  <c:v>19656</c:v>
                </c:pt>
                <c:pt idx="19656">
                  <c:v>19657</c:v>
                </c:pt>
                <c:pt idx="19657">
                  <c:v>19658</c:v>
                </c:pt>
                <c:pt idx="19658">
                  <c:v>19659</c:v>
                </c:pt>
                <c:pt idx="19659">
                  <c:v>19660</c:v>
                </c:pt>
                <c:pt idx="19660">
                  <c:v>19661</c:v>
                </c:pt>
                <c:pt idx="19661">
                  <c:v>19662</c:v>
                </c:pt>
                <c:pt idx="19662">
                  <c:v>19663</c:v>
                </c:pt>
                <c:pt idx="19663">
                  <c:v>19664</c:v>
                </c:pt>
                <c:pt idx="19664">
                  <c:v>19665</c:v>
                </c:pt>
                <c:pt idx="19665">
                  <c:v>19666</c:v>
                </c:pt>
                <c:pt idx="19666">
                  <c:v>19667</c:v>
                </c:pt>
                <c:pt idx="19667">
                  <c:v>19668</c:v>
                </c:pt>
                <c:pt idx="19668">
                  <c:v>19669</c:v>
                </c:pt>
                <c:pt idx="19669">
                  <c:v>19670</c:v>
                </c:pt>
                <c:pt idx="19670">
                  <c:v>19671</c:v>
                </c:pt>
                <c:pt idx="19671">
                  <c:v>19672</c:v>
                </c:pt>
                <c:pt idx="19672">
                  <c:v>19673</c:v>
                </c:pt>
                <c:pt idx="19673">
                  <c:v>19674</c:v>
                </c:pt>
                <c:pt idx="19674">
                  <c:v>19675</c:v>
                </c:pt>
                <c:pt idx="19675">
                  <c:v>19676</c:v>
                </c:pt>
                <c:pt idx="19676">
                  <c:v>19677</c:v>
                </c:pt>
                <c:pt idx="19677">
                  <c:v>19678</c:v>
                </c:pt>
                <c:pt idx="19678">
                  <c:v>19679</c:v>
                </c:pt>
                <c:pt idx="19679">
                  <c:v>19680</c:v>
                </c:pt>
                <c:pt idx="19680">
                  <c:v>19681</c:v>
                </c:pt>
                <c:pt idx="19681">
                  <c:v>19682</c:v>
                </c:pt>
                <c:pt idx="19682">
                  <c:v>19683</c:v>
                </c:pt>
                <c:pt idx="19683">
                  <c:v>19684</c:v>
                </c:pt>
                <c:pt idx="19684">
                  <c:v>19685</c:v>
                </c:pt>
                <c:pt idx="19685">
                  <c:v>19686</c:v>
                </c:pt>
                <c:pt idx="19686">
                  <c:v>19687</c:v>
                </c:pt>
                <c:pt idx="19687">
                  <c:v>19688</c:v>
                </c:pt>
                <c:pt idx="19688">
                  <c:v>19689</c:v>
                </c:pt>
                <c:pt idx="19689">
                  <c:v>19690</c:v>
                </c:pt>
                <c:pt idx="19690">
                  <c:v>19691</c:v>
                </c:pt>
                <c:pt idx="19691">
                  <c:v>19692</c:v>
                </c:pt>
                <c:pt idx="19692">
                  <c:v>19693</c:v>
                </c:pt>
                <c:pt idx="19693">
                  <c:v>19694</c:v>
                </c:pt>
                <c:pt idx="19694">
                  <c:v>19695</c:v>
                </c:pt>
                <c:pt idx="19695">
                  <c:v>19696</c:v>
                </c:pt>
                <c:pt idx="19696">
                  <c:v>19697</c:v>
                </c:pt>
                <c:pt idx="19697">
                  <c:v>19698</c:v>
                </c:pt>
                <c:pt idx="19698">
                  <c:v>19699</c:v>
                </c:pt>
                <c:pt idx="19699">
                  <c:v>19700</c:v>
                </c:pt>
                <c:pt idx="19700">
                  <c:v>19701</c:v>
                </c:pt>
                <c:pt idx="19701">
                  <c:v>19702</c:v>
                </c:pt>
                <c:pt idx="19702">
                  <c:v>19703</c:v>
                </c:pt>
                <c:pt idx="19703">
                  <c:v>19704</c:v>
                </c:pt>
                <c:pt idx="19704">
                  <c:v>19705</c:v>
                </c:pt>
                <c:pt idx="19705">
                  <c:v>19706</c:v>
                </c:pt>
                <c:pt idx="19706">
                  <c:v>19707</c:v>
                </c:pt>
                <c:pt idx="19707">
                  <c:v>19708</c:v>
                </c:pt>
                <c:pt idx="19708">
                  <c:v>19709</c:v>
                </c:pt>
                <c:pt idx="19709">
                  <c:v>19710</c:v>
                </c:pt>
                <c:pt idx="19710">
                  <c:v>19711</c:v>
                </c:pt>
                <c:pt idx="19711">
                  <c:v>19712</c:v>
                </c:pt>
                <c:pt idx="19712">
                  <c:v>19713</c:v>
                </c:pt>
                <c:pt idx="19713">
                  <c:v>19714</c:v>
                </c:pt>
                <c:pt idx="19714">
                  <c:v>19715</c:v>
                </c:pt>
                <c:pt idx="19715">
                  <c:v>19716</c:v>
                </c:pt>
                <c:pt idx="19716">
                  <c:v>19717</c:v>
                </c:pt>
                <c:pt idx="19717">
                  <c:v>19718</c:v>
                </c:pt>
                <c:pt idx="19718">
                  <c:v>19719</c:v>
                </c:pt>
                <c:pt idx="19719">
                  <c:v>19720</c:v>
                </c:pt>
                <c:pt idx="19720">
                  <c:v>19721</c:v>
                </c:pt>
                <c:pt idx="19721">
                  <c:v>19722</c:v>
                </c:pt>
                <c:pt idx="19722">
                  <c:v>19723</c:v>
                </c:pt>
                <c:pt idx="19723">
                  <c:v>19724</c:v>
                </c:pt>
                <c:pt idx="19724">
                  <c:v>19725</c:v>
                </c:pt>
                <c:pt idx="19725">
                  <c:v>19726</c:v>
                </c:pt>
                <c:pt idx="19726">
                  <c:v>19727</c:v>
                </c:pt>
                <c:pt idx="19727">
                  <c:v>19728</c:v>
                </c:pt>
                <c:pt idx="19728">
                  <c:v>19729</c:v>
                </c:pt>
                <c:pt idx="19729">
                  <c:v>19730</c:v>
                </c:pt>
                <c:pt idx="19730">
                  <c:v>19731</c:v>
                </c:pt>
                <c:pt idx="19731">
                  <c:v>19732</c:v>
                </c:pt>
                <c:pt idx="19732">
                  <c:v>19733</c:v>
                </c:pt>
                <c:pt idx="19733">
                  <c:v>19734</c:v>
                </c:pt>
                <c:pt idx="19734">
                  <c:v>19735</c:v>
                </c:pt>
                <c:pt idx="19735">
                  <c:v>19736</c:v>
                </c:pt>
                <c:pt idx="19736">
                  <c:v>19737</c:v>
                </c:pt>
                <c:pt idx="19737">
                  <c:v>19738</c:v>
                </c:pt>
                <c:pt idx="19738">
                  <c:v>19739</c:v>
                </c:pt>
                <c:pt idx="19739">
                  <c:v>19740</c:v>
                </c:pt>
                <c:pt idx="19740">
                  <c:v>19741</c:v>
                </c:pt>
                <c:pt idx="19741">
                  <c:v>19742</c:v>
                </c:pt>
                <c:pt idx="19742">
                  <c:v>19743</c:v>
                </c:pt>
                <c:pt idx="19743">
                  <c:v>19744</c:v>
                </c:pt>
                <c:pt idx="19744">
                  <c:v>19745</c:v>
                </c:pt>
                <c:pt idx="19745">
                  <c:v>19746</c:v>
                </c:pt>
                <c:pt idx="19746">
                  <c:v>19747</c:v>
                </c:pt>
                <c:pt idx="19747">
                  <c:v>19748</c:v>
                </c:pt>
                <c:pt idx="19748">
                  <c:v>19749</c:v>
                </c:pt>
                <c:pt idx="19749">
                  <c:v>19750</c:v>
                </c:pt>
                <c:pt idx="19750">
                  <c:v>19751</c:v>
                </c:pt>
                <c:pt idx="19751">
                  <c:v>19752</c:v>
                </c:pt>
                <c:pt idx="19752">
                  <c:v>19753</c:v>
                </c:pt>
                <c:pt idx="19753">
                  <c:v>19754</c:v>
                </c:pt>
                <c:pt idx="19754">
                  <c:v>19755</c:v>
                </c:pt>
                <c:pt idx="19755">
                  <c:v>19756</c:v>
                </c:pt>
                <c:pt idx="19756">
                  <c:v>19757</c:v>
                </c:pt>
                <c:pt idx="19757">
                  <c:v>19758</c:v>
                </c:pt>
                <c:pt idx="19758">
                  <c:v>19759</c:v>
                </c:pt>
                <c:pt idx="19759">
                  <c:v>19760</c:v>
                </c:pt>
                <c:pt idx="19760">
                  <c:v>19761</c:v>
                </c:pt>
                <c:pt idx="19761">
                  <c:v>19762</c:v>
                </c:pt>
                <c:pt idx="19762">
                  <c:v>19763</c:v>
                </c:pt>
                <c:pt idx="19763">
                  <c:v>19764</c:v>
                </c:pt>
                <c:pt idx="19764">
                  <c:v>19765</c:v>
                </c:pt>
                <c:pt idx="19765">
                  <c:v>19766</c:v>
                </c:pt>
                <c:pt idx="19766">
                  <c:v>19767</c:v>
                </c:pt>
                <c:pt idx="19767">
                  <c:v>19768</c:v>
                </c:pt>
                <c:pt idx="19768">
                  <c:v>19769</c:v>
                </c:pt>
                <c:pt idx="19769">
                  <c:v>19770</c:v>
                </c:pt>
                <c:pt idx="19770">
                  <c:v>19771</c:v>
                </c:pt>
                <c:pt idx="19771">
                  <c:v>19772</c:v>
                </c:pt>
                <c:pt idx="19772">
                  <c:v>19773</c:v>
                </c:pt>
                <c:pt idx="19773">
                  <c:v>19774</c:v>
                </c:pt>
                <c:pt idx="19774">
                  <c:v>19775</c:v>
                </c:pt>
                <c:pt idx="19775">
                  <c:v>19776</c:v>
                </c:pt>
                <c:pt idx="19776">
                  <c:v>19777</c:v>
                </c:pt>
                <c:pt idx="19777">
                  <c:v>19778</c:v>
                </c:pt>
                <c:pt idx="19778">
                  <c:v>19779</c:v>
                </c:pt>
                <c:pt idx="19779">
                  <c:v>19780</c:v>
                </c:pt>
                <c:pt idx="19780">
                  <c:v>19781</c:v>
                </c:pt>
                <c:pt idx="19781">
                  <c:v>19782</c:v>
                </c:pt>
                <c:pt idx="19782">
                  <c:v>19783</c:v>
                </c:pt>
                <c:pt idx="19783">
                  <c:v>19784</c:v>
                </c:pt>
                <c:pt idx="19784">
                  <c:v>19785</c:v>
                </c:pt>
                <c:pt idx="19785">
                  <c:v>19786</c:v>
                </c:pt>
                <c:pt idx="19786">
                  <c:v>19787</c:v>
                </c:pt>
                <c:pt idx="19787">
                  <c:v>19788</c:v>
                </c:pt>
                <c:pt idx="19788">
                  <c:v>19789</c:v>
                </c:pt>
                <c:pt idx="19789">
                  <c:v>19790</c:v>
                </c:pt>
                <c:pt idx="19790">
                  <c:v>19791</c:v>
                </c:pt>
                <c:pt idx="19791">
                  <c:v>19792</c:v>
                </c:pt>
                <c:pt idx="19792">
                  <c:v>19793</c:v>
                </c:pt>
                <c:pt idx="19793">
                  <c:v>19794</c:v>
                </c:pt>
                <c:pt idx="19794">
                  <c:v>19795</c:v>
                </c:pt>
                <c:pt idx="19795">
                  <c:v>19796</c:v>
                </c:pt>
                <c:pt idx="19796">
                  <c:v>19797</c:v>
                </c:pt>
                <c:pt idx="19797">
                  <c:v>19798</c:v>
                </c:pt>
                <c:pt idx="19798">
                  <c:v>19799</c:v>
                </c:pt>
                <c:pt idx="19799">
                  <c:v>19800</c:v>
                </c:pt>
                <c:pt idx="19800">
                  <c:v>19801</c:v>
                </c:pt>
                <c:pt idx="19801">
                  <c:v>19802</c:v>
                </c:pt>
                <c:pt idx="19802">
                  <c:v>19803</c:v>
                </c:pt>
                <c:pt idx="19803">
                  <c:v>19804</c:v>
                </c:pt>
                <c:pt idx="19804">
                  <c:v>19805</c:v>
                </c:pt>
                <c:pt idx="19805">
                  <c:v>19806</c:v>
                </c:pt>
                <c:pt idx="19806">
                  <c:v>19807</c:v>
                </c:pt>
                <c:pt idx="19807">
                  <c:v>19808</c:v>
                </c:pt>
                <c:pt idx="19808">
                  <c:v>19809</c:v>
                </c:pt>
                <c:pt idx="19809">
                  <c:v>19810</c:v>
                </c:pt>
                <c:pt idx="19810">
                  <c:v>19811</c:v>
                </c:pt>
                <c:pt idx="19811">
                  <c:v>19812</c:v>
                </c:pt>
                <c:pt idx="19812">
                  <c:v>19813</c:v>
                </c:pt>
                <c:pt idx="19813">
                  <c:v>19814</c:v>
                </c:pt>
                <c:pt idx="19814">
                  <c:v>19815</c:v>
                </c:pt>
                <c:pt idx="19815">
                  <c:v>19816</c:v>
                </c:pt>
                <c:pt idx="19816">
                  <c:v>19817</c:v>
                </c:pt>
                <c:pt idx="19817">
                  <c:v>19818</c:v>
                </c:pt>
                <c:pt idx="19818">
                  <c:v>19819</c:v>
                </c:pt>
                <c:pt idx="19819">
                  <c:v>19820</c:v>
                </c:pt>
                <c:pt idx="19820">
                  <c:v>19821</c:v>
                </c:pt>
                <c:pt idx="19821">
                  <c:v>19822</c:v>
                </c:pt>
                <c:pt idx="19822">
                  <c:v>19823</c:v>
                </c:pt>
                <c:pt idx="19823">
                  <c:v>19824</c:v>
                </c:pt>
                <c:pt idx="19824">
                  <c:v>19825</c:v>
                </c:pt>
                <c:pt idx="19825">
                  <c:v>19826</c:v>
                </c:pt>
                <c:pt idx="19826">
                  <c:v>19827</c:v>
                </c:pt>
                <c:pt idx="19827">
                  <c:v>19828</c:v>
                </c:pt>
                <c:pt idx="19828">
                  <c:v>19829</c:v>
                </c:pt>
                <c:pt idx="19829">
                  <c:v>19830</c:v>
                </c:pt>
                <c:pt idx="19830">
                  <c:v>19831</c:v>
                </c:pt>
                <c:pt idx="19831">
                  <c:v>19832</c:v>
                </c:pt>
                <c:pt idx="19832">
                  <c:v>19833</c:v>
                </c:pt>
                <c:pt idx="19833">
                  <c:v>19834</c:v>
                </c:pt>
                <c:pt idx="19834">
                  <c:v>19835</c:v>
                </c:pt>
                <c:pt idx="19835">
                  <c:v>19836</c:v>
                </c:pt>
                <c:pt idx="19836">
                  <c:v>19837</c:v>
                </c:pt>
                <c:pt idx="19837">
                  <c:v>19838</c:v>
                </c:pt>
                <c:pt idx="19838">
                  <c:v>19839</c:v>
                </c:pt>
                <c:pt idx="19839">
                  <c:v>19840</c:v>
                </c:pt>
                <c:pt idx="19840">
                  <c:v>19841</c:v>
                </c:pt>
                <c:pt idx="19841">
                  <c:v>19842</c:v>
                </c:pt>
                <c:pt idx="19842">
                  <c:v>19843</c:v>
                </c:pt>
                <c:pt idx="19843">
                  <c:v>19844</c:v>
                </c:pt>
                <c:pt idx="19844">
                  <c:v>19845</c:v>
                </c:pt>
                <c:pt idx="19845">
                  <c:v>19846</c:v>
                </c:pt>
                <c:pt idx="19846">
                  <c:v>19847</c:v>
                </c:pt>
                <c:pt idx="19847">
                  <c:v>19848</c:v>
                </c:pt>
                <c:pt idx="19848">
                  <c:v>19849</c:v>
                </c:pt>
                <c:pt idx="19849">
                  <c:v>19850</c:v>
                </c:pt>
                <c:pt idx="19850">
                  <c:v>19851</c:v>
                </c:pt>
                <c:pt idx="19851">
                  <c:v>19852</c:v>
                </c:pt>
                <c:pt idx="19852">
                  <c:v>19853</c:v>
                </c:pt>
                <c:pt idx="19853">
                  <c:v>19854</c:v>
                </c:pt>
                <c:pt idx="19854">
                  <c:v>19855</c:v>
                </c:pt>
                <c:pt idx="19855">
                  <c:v>19856</c:v>
                </c:pt>
                <c:pt idx="19856">
                  <c:v>19857</c:v>
                </c:pt>
                <c:pt idx="19857">
                  <c:v>19858</c:v>
                </c:pt>
                <c:pt idx="19858">
                  <c:v>19859</c:v>
                </c:pt>
                <c:pt idx="19859">
                  <c:v>19860</c:v>
                </c:pt>
                <c:pt idx="19860">
                  <c:v>19861</c:v>
                </c:pt>
                <c:pt idx="19861">
                  <c:v>19862</c:v>
                </c:pt>
                <c:pt idx="19862">
                  <c:v>19863</c:v>
                </c:pt>
                <c:pt idx="19863">
                  <c:v>19864</c:v>
                </c:pt>
                <c:pt idx="19864">
                  <c:v>19865</c:v>
                </c:pt>
                <c:pt idx="19865">
                  <c:v>19866</c:v>
                </c:pt>
                <c:pt idx="19866">
                  <c:v>19867</c:v>
                </c:pt>
                <c:pt idx="19867">
                  <c:v>19868</c:v>
                </c:pt>
                <c:pt idx="19868">
                  <c:v>19869</c:v>
                </c:pt>
                <c:pt idx="19869">
                  <c:v>19870</c:v>
                </c:pt>
                <c:pt idx="19870">
                  <c:v>19871</c:v>
                </c:pt>
                <c:pt idx="19871">
                  <c:v>19872</c:v>
                </c:pt>
                <c:pt idx="19872">
                  <c:v>19873</c:v>
                </c:pt>
                <c:pt idx="19873">
                  <c:v>19874</c:v>
                </c:pt>
                <c:pt idx="19874">
                  <c:v>19875</c:v>
                </c:pt>
                <c:pt idx="19875">
                  <c:v>19876</c:v>
                </c:pt>
                <c:pt idx="19876">
                  <c:v>19877</c:v>
                </c:pt>
                <c:pt idx="19877">
                  <c:v>19878</c:v>
                </c:pt>
                <c:pt idx="19878">
                  <c:v>19879</c:v>
                </c:pt>
                <c:pt idx="19879">
                  <c:v>19880</c:v>
                </c:pt>
                <c:pt idx="19880">
                  <c:v>19881</c:v>
                </c:pt>
                <c:pt idx="19881">
                  <c:v>19882</c:v>
                </c:pt>
                <c:pt idx="19882">
                  <c:v>19883</c:v>
                </c:pt>
                <c:pt idx="19883">
                  <c:v>19884</c:v>
                </c:pt>
                <c:pt idx="19884">
                  <c:v>19885</c:v>
                </c:pt>
                <c:pt idx="19885">
                  <c:v>19886</c:v>
                </c:pt>
                <c:pt idx="19886">
                  <c:v>19887</c:v>
                </c:pt>
                <c:pt idx="19887">
                  <c:v>19888</c:v>
                </c:pt>
                <c:pt idx="19888">
                  <c:v>19889</c:v>
                </c:pt>
                <c:pt idx="19889">
                  <c:v>19890</c:v>
                </c:pt>
                <c:pt idx="19890">
                  <c:v>19891</c:v>
                </c:pt>
                <c:pt idx="19891">
                  <c:v>19892</c:v>
                </c:pt>
                <c:pt idx="19892">
                  <c:v>19893</c:v>
                </c:pt>
                <c:pt idx="19893">
                  <c:v>19894</c:v>
                </c:pt>
                <c:pt idx="19894">
                  <c:v>19895</c:v>
                </c:pt>
                <c:pt idx="19895">
                  <c:v>19896</c:v>
                </c:pt>
                <c:pt idx="19896">
                  <c:v>19897</c:v>
                </c:pt>
                <c:pt idx="19897">
                  <c:v>19898</c:v>
                </c:pt>
                <c:pt idx="19898">
                  <c:v>19899</c:v>
                </c:pt>
                <c:pt idx="19899">
                  <c:v>19900</c:v>
                </c:pt>
                <c:pt idx="19900">
                  <c:v>19901</c:v>
                </c:pt>
                <c:pt idx="19901">
                  <c:v>19902</c:v>
                </c:pt>
                <c:pt idx="19902">
                  <c:v>19903</c:v>
                </c:pt>
                <c:pt idx="19903">
                  <c:v>19904</c:v>
                </c:pt>
                <c:pt idx="19904">
                  <c:v>19905</c:v>
                </c:pt>
                <c:pt idx="19905">
                  <c:v>19906</c:v>
                </c:pt>
                <c:pt idx="19906">
                  <c:v>19907</c:v>
                </c:pt>
                <c:pt idx="19907">
                  <c:v>19908</c:v>
                </c:pt>
                <c:pt idx="19908">
                  <c:v>19909</c:v>
                </c:pt>
                <c:pt idx="19909">
                  <c:v>19910</c:v>
                </c:pt>
                <c:pt idx="19910">
                  <c:v>19911</c:v>
                </c:pt>
                <c:pt idx="19911">
                  <c:v>19912</c:v>
                </c:pt>
                <c:pt idx="19912">
                  <c:v>19913</c:v>
                </c:pt>
                <c:pt idx="19913">
                  <c:v>19914</c:v>
                </c:pt>
                <c:pt idx="19914">
                  <c:v>19915</c:v>
                </c:pt>
                <c:pt idx="19915">
                  <c:v>19916</c:v>
                </c:pt>
                <c:pt idx="19916">
                  <c:v>19917</c:v>
                </c:pt>
                <c:pt idx="19917">
                  <c:v>19918</c:v>
                </c:pt>
                <c:pt idx="19918">
                  <c:v>19919</c:v>
                </c:pt>
                <c:pt idx="19919">
                  <c:v>19920</c:v>
                </c:pt>
                <c:pt idx="19920">
                  <c:v>19921</c:v>
                </c:pt>
                <c:pt idx="19921">
                  <c:v>19922</c:v>
                </c:pt>
                <c:pt idx="19922">
                  <c:v>19923</c:v>
                </c:pt>
                <c:pt idx="19923">
                  <c:v>19924</c:v>
                </c:pt>
                <c:pt idx="19924">
                  <c:v>19925</c:v>
                </c:pt>
                <c:pt idx="19925">
                  <c:v>19926</c:v>
                </c:pt>
                <c:pt idx="19926">
                  <c:v>19927</c:v>
                </c:pt>
                <c:pt idx="19927">
                  <c:v>19928</c:v>
                </c:pt>
                <c:pt idx="19928">
                  <c:v>19929</c:v>
                </c:pt>
                <c:pt idx="19929">
                  <c:v>19930</c:v>
                </c:pt>
                <c:pt idx="19930">
                  <c:v>19931</c:v>
                </c:pt>
                <c:pt idx="19931">
                  <c:v>19932</c:v>
                </c:pt>
                <c:pt idx="19932">
                  <c:v>19933</c:v>
                </c:pt>
                <c:pt idx="19933">
                  <c:v>19934</c:v>
                </c:pt>
                <c:pt idx="19934">
                  <c:v>19935</c:v>
                </c:pt>
                <c:pt idx="19935">
                  <c:v>19936</c:v>
                </c:pt>
                <c:pt idx="19936">
                  <c:v>19937</c:v>
                </c:pt>
                <c:pt idx="19937">
                  <c:v>19938</c:v>
                </c:pt>
                <c:pt idx="19938">
                  <c:v>19939</c:v>
                </c:pt>
                <c:pt idx="19939">
                  <c:v>19940</c:v>
                </c:pt>
                <c:pt idx="19940">
                  <c:v>19941</c:v>
                </c:pt>
                <c:pt idx="19941">
                  <c:v>19942</c:v>
                </c:pt>
                <c:pt idx="19942">
                  <c:v>19943</c:v>
                </c:pt>
                <c:pt idx="19943">
                  <c:v>19944</c:v>
                </c:pt>
                <c:pt idx="19944">
                  <c:v>19945</c:v>
                </c:pt>
                <c:pt idx="19945">
                  <c:v>19946</c:v>
                </c:pt>
                <c:pt idx="19946">
                  <c:v>19947</c:v>
                </c:pt>
                <c:pt idx="19947">
                  <c:v>19948</c:v>
                </c:pt>
                <c:pt idx="19948">
                  <c:v>19949</c:v>
                </c:pt>
                <c:pt idx="19949">
                  <c:v>19950</c:v>
                </c:pt>
                <c:pt idx="19950">
                  <c:v>19951</c:v>
                </c:pt>
                <c:pt idx="19951">
                  <c:v>19952</c:v>
                </c:pt>
                <c:pt idx="19952">
                  <c:v>19953</c:v>
                </c:pt>
                <c:pt idx="19953">
                  <c:v>19954</c:v>
                </c:pt>
                <c:pt idx="19954">
                  <c:v>19955</c:v>
                </c:pt>
                <c:pt idx="19955">
                  <c:v>19956</c:v>
                </c:pt>
                <c:pt idx="19956">
                  <c:v>19957</c:v>
                </c:pt>
                <c:pt idx="19957">
                  <c:v>19958</c:v>
                </c:pt>
                <c:pt idx="19958">
                  <c:v>19959</c:v>
                </c:pt>
                <c:pt idx="19959">
                  <c:v>19960</c:v>
                </c:pt>
                <c:pt idx="19960">
                  <c:v>19961</c:v>
                </c:pt>
                <c:pt idx="19961">
                  <c:v>19962</c:v>
                </c:pt>
                <c:pt idx="19962">
                  <c:v>19963</c:v>
                </c:pt>
                <c:pt idx="19963">
                  <c:v>19964</c:v>
                </c:pt>
                <c:pt idx="19964">
                  <c:v>19965</c:v>
                </c:pt>
                <c:pt idx="19965">
                  <c:v>19966</c:v>
                </c:pt>
                <c:pt idx="19966">
                  <c:v>19967</c:v>
                </c:pt>
                <c:pt idx="19967">
                  <c:v>19968</c:v>
                </c:pt>
                <c:pt idx="19968">
                  <c:v>19969</c:v>
                </c:pt>
                <c:pt idx="19969">
                  <c:v>19970</c:v>
                </c:pt>
                <c:pt idx="19970">
                  <c:v>19971</c:v>
                </c:pt>
                <c:pt idx="19971">
                  <c:v>19972</c:v>
                </c:pt>
                <c:pt idx="19972">
                  <c:v>19973</c:v>
                </c:pt>
                <c:pt idx="19973">
                  <c:v>19974</c:v>
                </c:pt>
                <c:pt idx="19974">
                  <c:v>19975</c:v>
                </c:pt>
                <c:pt idx="19975">
                  <c:v>19976</c:v>
                </c:pt>
                <c:pt idx="19976">
                  <c:v>19977</c:v>
                </c:pt>
                <c:pt idx="19977">
                  <c:v>19978</c:v>
                </c:pt>
                <c:pt idx="19978">
                  <c:v>19979</c:v>
                </c:pt>
                <c:pt idx="19979">
                  <c:v>19980</c:v>
                </c:pt>
                <c:pt idx="19980">
                  <c:v>19981</c:v>
                </c:pt>
                <c:pt idx="19981">
                  <c:v>19982</c:v>
                </c:pt>
                <c:pt idx="19982">
                  <c:v>19983</c:v>
                </c:pt>
                <c:pt idx="19983">
                  <c:v>19984</c:v>
                </c:pt>
                <c:pt idx="19984">
                  <c:v>19985</c:v>
                </c:pt>
                <c:pt idx="19985">
                  <c:v>19986</c:v>
                </c:pt>
                <c:pt idx="19986">
                  <c:v>19987</c:v>
                </c:pt>
                <c:pt idx="19987">
                  <c:v>19988</c:v>
                </c:pt>
                <c:pt idx="19988">
                  <c:v>19989</c:v>
                </c:pt>
                <c:pt idx="19989">
                  <c:v>19990</c:v>
                </c:pt>
                <c:pt idx="19990">
                  <c:v>19991</c:v>
                </c:pt>
                <c:pt idx="19991">
                  <c:v>19992</c:v>
                </c:pt>
                <c:pt idx="19992">
                  <c:v>19993</c:v>
                </c:pt>
                <c:pt idx="19993">
                  <c:v>19994</c:v>
                </c:pt>
                <c:pt idx="19994">
                  <c:v>19995</c:v>
                </c:pt>
                <c:pt idx="19995">
                  <c:v>19996</c:v>
                </c:pt>
                <c:pt idx="19996">
                  <c:v>19997</c:v>
                </c:pt>
                <c:pt idx="19997">
                  <c:v>19998</c:v>
                </c:pt>
                <c:pt idx="19998">
                  <c:v>19999</c:v>
                </c:pt>
                <c:pt idx="19999">
                  <c:v>20000</c:v>
                </c:pt>
                <c:pt idx="20000">
                  <c:v>20001</c:v>
                </c:pt>
                <c:pt idx="20001">
                  <c:v>20002</c:v>
                </c:pt>
                <c:pt idx="20002">
                  <c:v>20003</c:v>
                </c:pt>
                <c:pt idx="20003">
                  <c:v>20004</c:v>
                </c:pt>
                <c:pt idx="20004">
                  <c:v>20005</c:v>
                </c:pt>
                <c:pt idx="20005">
                  <c:v>20006</c:v>
                </c:pt>
                <c:pt idx="20006">
                  <c:v>20007</c:v>
                </c:pt>
                <c:pt idx="20007">
                  <c:v>20008</c:v>
                </c:pt>
                <c:pt idx="20008">
                  <c:v>20009</c:v>
                </c:pt>
                <c:pt idx="20009">
                  <c:v>20010</c:v>
                </c:pt>
                <c:pt idx="20010">
                  <c:v>20011</c:v>
                </c:pt>
                <c:pt idx="20011">
                  <c:v>20012</c:v>
                </c:pt>
                <c:pt idx="20012">
                  <c:v>20013</c:v>
                </c:pt>
                <c:pt idx="20013">
                  <c:v>20014</c:v>
                </c:pt>
                <c:pt idx="20014">
                  <c:v>20015</c:v>
                </c:pt>
                <c:pt idx="20015">
                  <c:v>20016</c:v>
                </c:pt>
                <c:pt idx="20016">
                  <c:v>20017</c:v>
                </c:pt>
                <c:pt idx="20017">
                  <c:v>20018</c:v>
                </c:pt>
                <c:pt idx="20018">
                  <c:v>20019</c:v>
                </c:pt>
                <c:pt idx="20019">
                  <c:v>20020</c:v>
                </c:pt>
                <c:pt idx="20020">
                  <c:v>20021</c:v>
                </c:pt>
                <c:pt idx="20021">
                  <c:v>20022</c:v>
                </c:pt>
                <c:pt idx="20022">
                  <c:v>20023</c:v>
                </c:pt>
                <c:pt idx="20023">
                  <c:v>20024</c:v>
                </c:pt>
                <c:pt idx="20024">
                  <c:v>20025</c:v>
                </c:pt>
                <c:pt idx="20025">
                  <c:v>20026</c:v>
                </c:pt>
                <c:pt idx="20026">
                  <c:v>20027</c:v>
                </c:pt>
                <c:pt idx="20027">
                  <c:v>20028</c:v>
                </c:pt>
                <c:pt idx="20028">
                  <c:v>20029</c:v>
                </c:pt>
                <c:pt idx="20029">
                  <c:v>20030</c:v>
                </c:pt>
                <c:pt idx="20030">
                  <c:v>20031</c:v>
                </c:pt>
                <c:pt idx="20031">
                  <c:v>20032</c:v>
                </c:pt>
                <c:pt idx="20032">
                  <c:v>20033</c:v>
                </c:pt>
                <c:pt idx="20033">
                  <c:v>20034</c:v>
                </c:pt>
                <c:pt idx="20034">
                  <c:v>20035</c:v>
                </c:pt>
                <c:pt idx="20035">
                  <c:v>20036</c:v>
                </c:pt>
                <c:pt idx="20036">
                  <c:v>20037</c:v>
                </c:pt>
                <c:pt idx="20037">
                  <c:v>20038</c:v>
                </c:pt>
                <c:pt idx="20038">
                  <c:v>20039</c:v>
                </c:pt>
                <c:pt idx="20039">
                  <c:v>20040</c:v>
                </c:pt>
                <c:pt idx="20040">
                  <c:v>20041</c:v>
                </c:pt>
                <c:pt idx="20041">
                  <c:v>20042</c:v>
                </c:pt>
                <c:pt idx="20042">
                  <c:v>20043</c:v>
                </c:pt>
                <c:pt idx="20043">
                  <c:v>20044</c:v>
                </c:pt>
                <c:pt idx="20044">
                  <c:v>20045</c:v>
                </c:pt>
                <c:pt idx="20045">
                  <c:v>20046</c:v>
                </c:pt>
                <c:pt idx="20046">
                  <c:v>20047</c:v>
                </c:pt>
                <c:pt idx="20047">
                  <c:v>20048</c:v>
                </c:pt>
                <c:pt idx="20048">
                  <c:v>20049</c:v>
                </c:pt>
                <c:pt idx="20049">
                  <c:v>20050</c:v>
                </c:pt>
                <c:pt idx="20050">
                  <c:v>20051</c:v>
                </c:pt>
                <c:pt idx="20051">
                  <c:v>20052</c:v>
                </c:pt>
                <c:pt idx="20052">
                  <c:v>20053</c:v>
                </c:pt>
                <c:pt idx="20053">
                  <c:v>20054</c:v>
                </c:pt>
                <c:pt idx="20054">
                  <c:v>20055</c:v>
                </c:pt>
                <c:pt idx="20055">
                  <c:v>20056</c:v>
                </c:pt>
                <c:pt idx="20056">
                  <c:v>20057</c:v>
                </c:pt>
                <c:pt idx="20057">
                  <c:v>20058</c:v>
                </c:pt>
                <c:pt idx="20058">
                  <c:v>20059</c:v>
                </c:pt>
                <c:pt idx="20059">
                  <c:v>20060</c:v>
                </c:pt>
                <c:pt idx="20060">
                  <c:v>20061</c:v>
                </c:pt>
                <c:pt idx="20061">
                  <c:v>20062</c:v>
                </c:pt>
                <c:pt idx="20062">
                  <c:v>20063</c:v>
                </c:pt>
                <c:pt idx="20063">
                  <c:v>20064</c:v>
                </c:pt>
                <c:pt idx="20064">
                  <c:v>20065</c:v>
                </c:pt>
                <c:pt idx="20065">
                  <c:v>20066</c:v>
                </c:pt>
                <c:pt idx="20066">
                  <c:v>20067</c:v>
                </c:pt>
                <c:pt idx="20067">
                  <c:v>20068</c:v>
                </c:pt>
                <c:pt idx="20068">
                  <c:v>20069</c:v>
                </c:pt>
                <c:pt idx="20069">
                  <c:v>20070</c:v>
                </c:pt>
                <c:pt idx="20070">
                  <c:v>20071</c:v>
                </c:pt>
                <c:pt idx="20071">
                  <c:v>20072</c:v>
                </c:pt>
                <c:pt idx="20072">
                  <c:v>20073</c:v>
                </c:pt>
                <c:pt idx="20073">
                  <c:v>20074</c:v>
                </c:pt>
                <c:pt idx="20074">
                  <c:v>20075</c:v>
                </c:pt>
                <c:pt idx="20075">
                  <c:v>20076</c:v>
                </c:pt>
                <c:pt idx="20076">
                  <c:v>20077</c:v>
                </c:pt>
                <c:pt idx="20077">
                  <c:v>20078</c:v>
                </c:pt>
                <c:pt idx="20078">
                  <c:v>20079</c:v>
                </c:pt>
                <c:pt idx="20079">
                  <c:v>20080</c:v>
                </c:pt>
                <c:pt idx="20080">
                  <c:v>20081</c:v>
                </c:pt>
                <c:pt idx="20081">
                  <c:v>20082</c:v>
                </c:pt>
                <c:pt idx="20082">
                  <c:v>20083</c:v>
                </c:pt>
                <c:pt idx="20083">
                  <c:v>20084</c:v>
                </c:pt>
                <c:pt idx="20084">
                  <c:v>20085</c:v>
                </c:pt>
                <c:pt idx="20085">
                  <c:v>20086</c:v>
                </c:pt>
                <c:pt idx="20086">
                  <c:v>20087</c:v>
                </c:pt>
                <c:pt idx="20087">
                  <c:v>20088</c:v>
                </c:pt>
                <c:pt idx="20088">
                  <c:v>20089</c:v>
                </c:pt>
                <c:pt idx="20089">
                  <c:v>20090</c:v>
                </c:pt>
                <c:pt idx="20090">
                  <c:v>20091</c:v>
                </c:pt>
                <c:pt idx="20091">
                  <c:v>20092</c:v>
                </c:pt>
                <c:pt idx="20092">
                  <c:v>20093</c:v>
                </c:pt>
                <c:pt idx="20093">
                  <c:v>20094</c:v>
                </c:pt>
                <c:pt idx="20094">
                  <c:v>20095</c:v>
                </c:pt>
                <c:pt idx="20095">
                  <c:v>20096</c:v>
                </c:pt>
                <c:pt idx="20096">
                  <c:v>20097</c:v>
                </c:pt>
                <c:pt idx="20097">
                  <c:v>20098</c:v>
                </c:pt>
                <c:pt idx="20098">
                  <c:v>20099</c:v>
                </c:pt>
                <c:pt idx="20099">
                  <c:v>20100</c:v>
                </c:pt>
                <c:pt idx="20100">
                  <c:v>20101</c:v>
                </c:pt>
                <c:pt idx="20101">
                  <c:v>20102</c:v>
                </c:pt>
                <c:pt idx="20102">
                  <c:v>20103</c:v>
                </c:pt>
                <c:pt idx="20103">
                  <c:v>20104</c:v>
                </c:pt>
                <c:pt idx="20104">
                  <c:v>20105</c:v>
                </c:pt>
                <c:pt idx="20105">
                  <c:v>20106</c:v>
                </c:pt>
                <c:pt idx="20106">
                  <c:v>20107</c:v>
                </c:pt>
                <c:pt idx="20107">
                  <c:v>20108</c:v>
                </c:pt>
                <c:pt idx="20108">
                  <c:v>20109</c:v>
                </c:pt>
                <c:pt idx="20109">
                  <c:v>20110</c:v>
                </c:pt>
                <c:pt idx="20110">
                  <c:v>20111</c:v>
                </c:pt>
                <c:pt idx="20111">
                  <c:v>20112</c:v>
                </c:pt>
                <c:pt idx="20112">
                  <c:v>20113</c:v>
                </c:pt>
                <c:pt idx="20113">
                  <c:v>20114</c:v>
                </c:pt>
                <c:pt idx="20114">
                  <c:v>20115</c:v>
                </c:pt>
                <c:pt idx="20115">
                  <c:v>20116</c:v>
                </c:pt>
                <c:pt idx="20116">
                  <c:v>20117</c:v>
                </c:pt>
                <c:pt idx="20117">
                  <c:v>20118</c:v>
                </c:pt>
                <c:pt idx="20118">
                  <c:v>20119</c:v>
                </c:pt>
                <c:pt idx="20119">
                  <c:v>20120</c:v>
                </c:pt>
                <c:pt idx="20120">
                  <c:v>20121</c:v>
                </c:pt>
                <c:pt idx="20121">
                  <c:v>20122</c:v>
                </c:pt>
                <c:pt idx="20122">
                  <c:v>20123</c:v>
                </c:pt>
                <c:pt idx="20123">
                  <c:v>20124</c:v>
                </c:pt>
                <c:pt idx="20124">
                  <c:v>20125</c:v>
                </c:pt>
                <c:pt idx="20125">
                  <c:v>20126</c:v>
                </c:pt>
                <c:pt idx="20126">
                  <c:v>20127</c:v>
                </c:pt>
                <c:pt idx="20127">
                  <c:v>20128</c:v>
                </c:pt>
                <c:pt idx="20128">
                  <c:v>20129</c:v>
                </c:pt>
                <c:pt idx="20129">
                  <c:v>20130</c:v>
                </c:pt>
                <c:pt idx="20130">
                  <c:v>20131</c:v>
                </c:pt>
                <c:pt idx="20131">
                  <c:v>20132</c:v>
                </c:pt>
                <c:pt idx="20132">
                  <c:v>20133</c:v>
                </c:pt>
                <c:pt idx="20133">
                  <c:v>20134</c:v>
                </c:pt>
                <c:pt idx="20134">
                  <c:v>20135</c:v>
                </c:pt>
                <c:pt idx="20135">
                  <c:v>20136</c:v>
                </c:pt>
                <c:pt idx="20136">
                  <c:v>20137</c:v>
                </c:pt>
                <c:pt idx="20137">
                  <c:v>20138</c:v>
                </c:pt>
                <c:pt idx="20138">
                  <c:v>20139</c:v>
                </c:pt>
                <c:pt idx="20139">
                  <c:v>20140</c:v>
                </c:pt>
                <c:pt idx="20140">
                  <c:v>20141</c:v>
                </c:pt>
                <c:pt idx="20141">
                  <c:v>20142</c:v>
                </c:pt>
                <c:pt idx="20142">
                  <c:v>20143</c:v>
                </c:pt>
                <c:pt idx="20143">
                  <c:v>20144</c:v>
                </c:pt>
                <c:pt idx="20144">
                  <c:v>20145</c:v>
                </c:pt>
                <c:pt idx="20145">
                  <c:v>20146</c:v>
                </c:pt>
                <c:pt idx="20146">
                  <c:v>20147</c:v>
                </c:pt>
                <c:pt idx="20147">
                  <c:v>20148</c:v>
                </c:pt>
                <c:pt idx="20148">
                  <c:v>20149</c:v>
                </c:pt>
                <c:pt idx="20149">
                  <c:v>20150</c:v>
                </c:pt>
                <c:pt idx="20150">
                  <c:v>20151</c:v>
                </c:pt>
                <c:pt idx="20151">
                  <c:v>20152</c:v>
                </c:pt>
                <c:pt idx="20152">
                  <c:v>20153</c:v>
                </c:pt>
                <c:pt idx="20153">
                  <c:v>20154</c:v>
                </c:pt>
                <c:pt idx="20154">
                  <c:v>20155</c:v>
                </c:pt>
                <c:pt idx="20155">
                  <c:v>20156</c:v>
                </c:pt>
                <c:pt idx="20156">
                  <c:v>20157</c:v>
                </c:pt>
                <c:pt idx="20157">
                  <c:v>20158</c:v>
                </c:pt>
                <c:pt idx="20158">
                  <c:v>20159</c:v>
                </c:pt>
                <c:pt idx="20159">
                  <c:v>20160</c:v>
                </c:pt>
                <c:pt idx="20160">
                  <c:v>20161</c:v>
                </c:pt>
                <c:pt idx="20161">
                  <c:v>20162</c:v>
                </c:pt>
                <c:pt idx="20162">
                  <c:v>20163</c:v>
                </c:pt>
                <c:pt idx="20163">
                  <c:v>20164</c:v>
                </c:pt>
                <c:pt idx="20164">
                  <c:v>20165</c:v>
                </c:pt>
                <c:pt idx="20165">
                  <c:v>20166</c:v>
                </c:pt>
                <c:pt idx="20166">
                  <c:v>20167</c:v>
                </c:pt>
                <c:pt idx="20167">
                  <c:v>20168</c:v>
                </c:pt>
                <c:pt idx="20168">
                  <c:v>20169</c:v>
                </c:pt>
                <c:pt idx="20169">
                  <c:v>20170</c:v>
                </c:pt>
                <c:pt idx="20170">
                  <c:v>20171</c:v>
                </c:pt>
                <c:pt idx="20171">
                  <c:v>20172</c:v>
                </c:pt>
                <c:pt idx="20172">
                  <c:v>20173</c:v>
                </c:pt>
                <c:pt idx="20173">
                  <c:v>20174</c:v>
                </c:pt>
                <c:pt idx="20174">
                  <c:v>20175</c:v>
                </c:pt>
                <c:pt idx="20175">
                  <c:v>20176</c:v>
                </c:pt>
                <c:pt idx="20176">
                  <c:v>20177</c:v>
                </c:pt>
                <c:pt idx="20177">
                  <c:v>20178</c:v>
                </c:pt>
                <c:pt idx="20178">
                  <c:v>20179</c:v>
                </c:pt>
                <c:pt idx="20179">
                  <c:v>20180</c:v>
                </c:pt>
                <c:pt idx="20180">
                  <c:v>20181</c:v>
                </c:pt>
                <c:pt idx="20181">
                  <c:v>20182</c:v>
                </c:pt>
                <c:pt idx="20182">
                  <c:v>20183</c:v>
                </c:pt>
                <c:pt idx="20183">
                  <c:v>20184</c:v>
                </c:pt>
                <c:pt idx="20184">
                  <c:v>20185</c:v>
                </c:pt>
                <c:pt idx="20185">
                  <c:v>20186</c:v>
                </c:pt>
                <c:pt idx="20186">
                  <c:v>20187</c:v>
                </c:pt>
                <c:pt idx="20187">
                  <c:v>20188</c:v>
                </c:pt>
                <c:pt idx="20188">
                  <c:v>20189</c:v>
                </c:pt>
                <c:pt idx="20189">
                  <c:v>20190</c:v>
                </c:pt>
                <c:pt idx="20190">
                  <c:v>20191</c:v>
                </c:pt>
                <c:pt idx="20191">
                  <c:v>20192</c:v>
                </c:pt>
                <c:pt idx="20192">
                  <c:v>20193</c:v>
                </c:pt>
                <c:pt idx="20193">
                  <c:v>20194</c:v>
                </c:pt>
                <c:pt idx="20194">
                  <c:v>20195</c:v>
                </c:pt>
                <c:pt idx="20195">
                  <c:v>20196</c:v>
                </c:pt>
                <c:pt idx="20196">
                  <c:v>20197</c:v>
                </c:pt>
                <c:pt idx="20197">
                  <c:v>20198</c:v>
                </c:pt>
                <c:pt idx="20198">
                  <c:v>20199</c:v>
                </c:pt>
                <c:pt idx="20199">
                  <c:v>20200</c:v>
                </c:pt>
                <c:pt idx="20200">
                  <c:v>20201</c:v>
                </c:pt>
                <c:pt idx="20201">
                  <c:v>20202</c:v>
                </c:pt>
                <c:pt idx="20202">
                  <c:v>20203</c:v>
                </c:pt>
                <c:pt idx="20203">
                  <c:v>20204</c:v>
                </c:pt>
                <c:pt idx="20204">
                  <c:v>20205</c:v>
                </c:pt>
                <c:pt idx="20205">
                  <c:v>20206</c:v>
                </c:pt>
                <c:pt idx="20206">
                  <c:v>20207</c:v>
                </c:pt>
                <c:pt idx="20207">
                  <c:v>20208</c:v>
                </c:pt>
                <c:pt idx="20208">
                  <c:v>20209</c:v>
                </c:pt>
                <c:pt idx="20209">
                  <c:v>20210</c:v>
                </c:pt>
                <c:pt idx="20210">
                  <c:v>20211</c:v>
                </c:pt>
                <c:pt idx="20211">
                  <c:v>20212</c:v>
                </c:pt>
                <c:pt idx="20212">
                  <c:v>20213</c:v>
                </c:pt>
                <c:pt idx="20213">
                  <c:v>20214</c:v>
                </c:pt>
                <c:pt idx="20214">
                  <c:v>20215</c:v>
                </c:pt>
                <c:pt idx="20215">
                  <c:v>20216</c:v>
                </c:pt>
                <c:pt idx="20216">
                  <c:v>20217</c:v>
                </c:pt>
                <c:pt idx="20217">
                  <c:v>20218</c:v>
                </c:pt>
                <c:pt idx="20218">
                  <c:v>20219</c:v>
                </c:pt>
                <c:pt idx="20219">
                  <c:v>20220</c:v>
                </c:pt>
                <c:pt idx="20220">
                  <c:v>20221</c:v>
                </c:pt>
                <c:pt idx="20221">
                  <c:v>20222</c:v>
                </c:pt>
                <c:pt idx="20222">
                  <c:v>20223</c:v>
                </c:pt>
                <c:pt idx="20223">
                  <c:v>20224</c:v>
                </c:pt>
                <c:pt idx="20224">
                  <c:v>20225</c:v>
                </c:pt>
                <c:pt idx="20225">
                  <c:v>20226</c:v>
                </c:pt>
                <c:pt idx="20226">
                  <c:v>20227</c:v>
                </c:pt>
                <c:pt idx="20227">
                  <c:v>20228</c:v>
                </c:pt>
                <c:pt idx="20228">
                  <c:v>20229</c:v>
                </c:pt>
                <c:pt idx="20229">
                  <c:v>20230</c:v>
                </c:pt>
                <c:pt idx="20230">
                  <c:v>20231</c:v>
                </c:pt>
                <c:pt idx="20231">
                  <c:v>20232</c:v>
                </c:pt>
                <c:pt idx="20232">
                  <c:v>20233</c:v>
                </c:pt>
                <c:pt idx="20233">
                  <c:v>20234</c:v>
                </c:pt>
                <c:pt idx="20234">
                  <c:v>20235</c:v>
                </c:pt>
                <c:pt idx="20235">
                  <c:v>20236</c:v>
                </c:pt>
                <c:pt idx="20236">
                  <c:v>20237</c:v>
                </c:pt>
                <c:pt idx="20237">
                  <c:v>20238</c:v>
                </c:pt>
                <c:pt idx="20238">
                  <c:v>20239</c:v>
                </c:pt>
                <c:pt idx="20239">
                  <c:v>20240</c:v>
                </c:pt>
                <c:pt idx="20240">
                  <c:v>20241</c:v>
                </c:pt>
                <c:pt idx="20241">
                  <c:v>20242</c:v>
                </c:pt>
                <c:pt idx="20242">
                  <c:v>20243</c:v>
                </c:pt>
                <c:pt idx="20243">
                  <c:v>20244</c:v>
                </c:pt>
                <c:pt idx="20244">
                  <c:v>20245</c:v>
                </c:pt>
                <c:pt idx="20245">
                  <c:v>20246</c:v>
                </c:pt>
                <c:pt idx="20246">
                  <c:v>20247</c:v>
                </c:pt>
                <c:pt idx="20247">
                  <c:v>20248</c:v>
                </c:pt>
                <c:pt idx="20248">
                  <c:v>20249</c:v>
                </c:pt>
                <c:pt idx="20249">
                  <c:v>20250</c:v>
                </c:pt>
                <c:pt idx="20250">
                  <c:v>20251</c:v>
                </c:pt>
                <c:pt idx="20251">
                  <c:v>20252</c:v>
                </c:pt>
                <c:pt idx="20252">
                  <c:v>20253</c:v>
                </c:pt>
                <c:pt idx="20253">
                  <c:v>20254</c:v>
                </c:pt>
                <c:pt idx="20254">
                  <c:v>20255</c:v>
                </c:pt>
                <c:pt idx="20255">
                  <c:v>20256</c:v>
                </c:pt>
                <c:pt idx="20256">
                  <c:v>20257</c:v>
                </c:pt>
                <c:pt idx="20257">
                  <c:v>20258</c:v>
                </c:pt>
                <c:pt idx="20258">
                  <c:v>20259</c:v>
                </c:pt>
                <c:pt idx="20259">
                  <c:v>20260</c:v>
                </c:pt>
                <c:pt idx="20260">
                  <c:v>20261</c:v>
                </c:pt>
                <c:pt idx="20261">
                  <c:v>20262</c:v>
                </c:pt>
                <c:pt idx="20262">
                  <c:v>20263</c:v>
                </c:pt>
                <c:pt idx="20263">
                  <c:v>20264</c:v>
                </c:pt>
                <c:pt idx="20264">
                  <c:v>20265</c:v>
                </c:pt>
                <c:pt idx="20265">
                  <c:v>20266</c:v>
                </c:pt>
                <c:pt idx="20266">
                  <c:v>20267</c:v>
                </c:pt>
                <c:pt idx="20267">
                  <c:v>20268</c:v>
                </c:pt>
                <c:pt idx="20268">
                  <c:v>20269</c:v>
                </c:pt>
                <c:pt idx="20269">
                  <c:v>20270</c:v>
                </c:pt>
                <c:pt idx="20270">
                  <c:v>20271</c:v>
                </c:pt>
                <c:pt idx="20271">
                  <c:v>20272</c:v>
                </c:pt>
                <c:pt idx="20272">
                  <c:v>20273</c:v>
                </c:pt>
                <c:pt idx="20273">
                  <c:v>20274</c:v>
                </c:pt>
                <c:pt idx="20274">
                  <c:v>20275</c:v>
                </c:pt>
                <c:pt idx="20275">
                  <c:v>20276</c:v>
                </c:pt>
                <c:pt idx="20276">
                  <c:v>20277</c:v>
                </c:pt>
                <c:pt idx="20277">
                  <c:v>20278</c:v>
                </c:pt>
                <c:pt idx="20278">
                  <c:v>20279</c:v>
                </c:pt>
                <c:pt idx="20279">
                  <c:v>20280</c:v>
                </c:pt>
                <c:pt idx="20280">
                  <c:v>20281</c:v>
                </c:pt>
                <c:pt idx="20281">
                  <c:v>20282</c:v>
                </c:pt>
                <c:pt idx="20282">
                  <c:v>20283</c:v>
                </c:pt>
                <c:pt idx="20283">
                  <c:v>20284</c:v>
                </c:pt>
                <c:pt idx="20284">
                  <c:v>20285</c:v>
                </c:pt>
                <c:pt idx="20285">
                  <c:v>20286</c:v>
                </c:pt>
                <c:pt idx="20286">
                  <c:v>20287</c:v>
                </c:pt>
                <c:pt idx="20287">
                  <c:v>20288</c:v>
                </c:pt>
                <c:pt idx="20288">
                  <c:v>20289</c:v>
                </c:pt>
                <c:pt idx="20289">
                  <c:v>20290</c:v>
                </c:pt>
                <c:pt idx="20290">
                  <c:v>20291</c:v>
                </c:pt>
                <c:pt idx="20291">
                  <c:v>20292</c:v>
                </c:pt>
                <c:pt idx="20292">
                  <c:v>20293</c:v>
                </c:pt>
                <c:pt idx="20293">
                  <c:v>20294</c:v>
                </c:pt>
                <c:pt idx="20294">
                  <c:v>20295</c:v>
                </c:pt>
                <c:pt idx="20295">
                  <c:v>20296</c:v>
                </c:pt>
                <c:pt idx="20296">
                  <c:v>20297</c:v>
                </c:pt>
                <c:pt idx="20297">
                  <c:v>20298</c:v>
                </c:pt>
                <c:pt idx="20298">
                  <c:v>20299</c:v>
                </c:pt>
                <c:pt idx="20299">
                  <c:v>20300</c:v>
                </c:pt>
                <c:pt idx="20300">
                  <c:v>20301</c:v>
                </c:pt>
                <c:pt idx="20301">
                  <c:v>20302</c:v>
                </c:pt>
                <c:pt idx="20302">
                  <c:v>20303</c:v>
                </c:pt>
                <c:pt idx="20303">
                  <c:v>20304</c:v>
                </c:pt>
                <c:pt idx="20304">
                  <c:v>20305</c:v>
                </c:pt>
                <c:pt idx="20305">
                  <c:v>20306</c:v>
                </c:pt>
                <c:pt idx="20306">
                  <c:v>20307</c:v>
                </c:pt>
                <c:pt idx="20307">
                  <c:v>20308</c:v>
                </c:pt>
                <c:pt idx="20308">
                  <c:v>20309</c:v>
                </c:pt>
                <c:pt idx="20309">
                  <c:v>20310</c:v>
                </c:pt>
                <c:pt idx="20310">
                  <c:v>20311</c:v>
                </c:pt>
                <c:pt idx="20311">
                  <c:v>20312</c:v>
                </c:pt>
                <c:pt idx="20312">
                  <c:v>20313</c:v>
                </c:pt>
                <c:pt idx="20313">
                  <c:v>20314</c:v>
                </c:pt>
                <c:pt idx="20314">
                  <c:v>20315</c:v>
                </c:pt>
                <c:pt idx="20315">
                  <c:v>20316</c:v>
                </c:pt>
                <c:pt idx="20316">
                  <c:v>20317</c:v>
                </c:pt>
                <c:pt idx="20317">
                  <c:v>20318</c:v>
                </c:pt>
                <c:pt idx="20318">
                  <c:v>20319</c:v>
                </c:pt>
                <c:pt idx="20319">
                  <c:v>20320</c:v>
                </c:pt>
                <c:pt idx="20320">
                  <c:v>20321</c:v>
                </c:pt>
                <c:pt idx="20321">
                  <c:v>20322</c:v>
                </c:pt>
                <c:pt idx="20322">
                  <c:v>20323</c:v>
                </c:pt>
                <c:pt idx="20323">
                  <c:v>20324</c:v>
                </c:pt>
                <c:pt idx="20324">
                  <c:v>20325</c:v>
                </c:pt>
                <c:pt idx="20325">
                  <c:v>20326</c:v>
                </c:pt>
                <c:pt idx="20326">
                  <c:v>20327</c:v>
                </c:pt>
                <c:pt idx="20327">
                  <c:v>20328</c:v>
                </c:pt>
                <c:pt idx="20328">
                  <c:v>20329</c:v>
                </c:pt>
                <c:pt idx="20329">
                  <c:v>20330</c:v>
                </c:pt>
                <c:pt idx="20330">
                  <c:v>20331</c:v>
                </c:pt>
                <c:pt idx="20331">
                  <c:v>20332</c:v>
                </c:pt>
                <c:pt idx="20332">
                  <c:v>20333</c:v>
                </c:pt>
                <c:pt idx="20333">
                  <c:v>20334</c:v>
                </c:pt>
                <c:pt idx="20334">
                  <c:v>20335</c:v>
                </c:pt>
                <c:pt idx="20335">
                  <c:v>20336</c:v>
                </c:pt>
                <c:pt idx="20336">
                  <c:v>20337</c:v>
                </c:pt>
                <c:pt idx="20337">
                  <c:v>20338</c:v>
                </c:pt>
                <c:pt idx="20338">
                  <c:v>20339</c:v>
                </c:pt>
                <c:pt idx="20339">
                  <c:v>20340</c:v>
                </c:pt>
                <c:pt idx="20340">
                  <c:v>20341</c:v>
                </c:pt>
                <c:pt idx="20341">
                  <c:v>20342</c:v>
                </c:pt>
                <c:pt idx="20342">
                  <c:v>20343</c:v>
                </c:pt>
                <c:pt idx="20343">
                  <c:v>20344</c:v>
                </c:pt>
                <c:pt idx="20344">
                  <c:v>20345</c:v>
                </c:pt>
                <c:pt idx="20345">
                  <c:v>20346</c:v>
                </c:pt>
                <c:pt idx="20346">
                  <c:v>20347</c:v>
                </c:pt>
                <c:pt idx="20347">
                  <c:v>20348</c:v>
                </c:pt>
                <c:pt idx="20348">
                  <c:v>20349</c:v>
                </c:pt>
                <c:pt idx="20349">
                  <c:v>20350</c:v>
                </c:pt>
                <c:pt idx="20350">
                  <c:v>20351</c:v>
                </c:pt>
                <c:pt idx="20351">
                  <c:v>20352</c:v>
                </c:pt>
                <c:pt idx="20352">
                  <c:v>20353</c:v>
                </c:pt>
                <c:pt idx="20353">
                  <c:v>20354</c:v>
                </c:pt>
                <c:pt idx="20354">
                  <c:v>20355</c:v>
                </c:pt>
                <c:pt idx="20355">
                  <c:v>20356</c:v>
                </c:pt>
                <c:pt idx="20356">
                  <c:v>20357</c:v>
                </c:pt>
                <c:pt idx="20357">
                  <c:v>20358</c:v>
                </c:pt>
                <c:pt idx="20358">
                  <c:v>20359</c:v>
                </c:pt>
                <c:pt idx="20359">
                  <c:v>20360</c:v>
                </c:pt>
                <c:pt idx="20360">
                  <c:v>20361</c:v>
                </c:pt>
                <c:pt idx="20361">
                  <c:v>20362</c:v>
                </c:pt>
                <c:pt idx="20362">
                  <c:v>20363</c:v>
                </c:pt>
                <c:pt idx="20363">
                  <c:v>20364</c:v>
                </c:pt>
                <c:pt idx="20364">
                  <c:v>20365</c:v>
                </c:pt>
                <c:pt idx="20365">
                  <c:v>20366</c:v>
                </c:pt>
                <c:pt idx="20366">
                  <c:v>20367</c:v>
                </c:pt>
                <c:pt idx="20367">
                  <c:v>20368</c:v>
                </c:pt>
                <c:pt idx="20368">
                  <c:v>20369</c:v>
                </c:pt>
                <c:pt idx="20369">
                  <c:v>20370</c:v>
                </c:pt>
                <c:pt idx="20370">
                  <c:v>20371</c:v>
                </c:pt>
                <c:pt idx="20371">
                  <c:v>20372</c:v>
                </c:pt>
                <c:pt idx="20372">
                  <c:v>20373</c:v>
                </c:pt>
                <c:pt idx="20373">
                  <c:v>20374</c:v>
                </c:pt>
                <c:pt idx="20374">
                  <c:v>20375</c:v>
                </c:pt>
                <c:pt idx="20375">
                  <c:v>20376</c:v>
                </c:pt>
                <c:pt idx="20376">
                  <c:v>20377</c:v>
                </c:pt>
                <c:pt idx="20377">
                  <c:v>20378</c:v>
                </c:pt>
                <c:pt idx="20378">
                  <c:v>20379</c:v>
                </c:pt>
                <c:pt idx="20379">
                  <c:v>20380</c:v>
                </c:pt>
                <c:pt idx="20380">
                  <c:v>20381</c:v>
                </c:pt>
                <c:pt idx="20381">
                  <c:v>20382</c:v>
                </c:pt>
                <c:pt idx="20382">
                  <c:v>20383</c:v>
                </c:pt>
                <c:pt idx="20383">
                  <c:v>20384</c:v>
                </c:pt>
                <c:pt idx="20384">
                  <c:v>20385</c:v>
                </c:pt>
                <c:pt idx="20385">
                  <c:v>20386</c:v>
                </c:pt>
                <c:pt idx="20386">
                  <c:v>20387</c:v>
                </c:pt>
                <c:pt idx="20387">
                  <c:v>20388</c:v>
                </c:pt>
                <c:pt idx="20388">
                  <c:v>20389</c:v>
                </c:pt>
                <c:pt idx="20389">
                  <c:v>20390</c:v>
                </c:pt>
                <c:pt idx="20390">
                  <c:v>20391</c:v>
                </c:pt>
                <c:pt idx="20391">
                  <c:v>20392</c:v>
                </c:pt>
                <c:pt idx="20392">
                  <c:v>20393</c:v>
                </c:pt>
                <c:pt idx="20393">
                  <c:v>20394</c:v>
                </c:pt>
                <c:pt idx="20394">
                  <c:v>20395</c:v>
                </c:pt>
                <c:pt idx="20395">
                  <c:v>20396</c:v>
                </c:pt>
                <c:pt idx="20396">
                  <c:v>20397</c:v>
                </c:pt>
                <c:pt idx="20397">
                  <c:v>20398</c:v>
                </c:pt>
                <c:pt idx="20398">
                  <c:v>20399</c:v>
                </c:pt>
                <c:pt idx="20399">
                  <c:v>20400</c:v>
                </c:pt>
                <c:pt idx="20400">
                  <c:v>20401</c:v>
                </c:pt>
                <c:pt idx="20401">
                  <c:v>20402</c:v>
                </c:pt>
                <c:pt idx="20402">
                  <c:v>20403</c:v>
                </c:pt>
                <c:pt idx="20403">
                  <c:v>20404</c:v>
                </c:pt>
                <c:pt idx="20404">
                  <c:v>20405</c:v>
                </c:pt>
                <c:pt idx="20405">
                  <c:v>20406</c:v>
                </c:pt>
                <c:pt idx="20406">
                  <c:v>20407</c:v>
                </c:pt>
                <c:pt idx="20407">
                  <c:v>20408</c:v>
                </c:pt>
                <c:pt idx="20408">
                  <c:v>20409</c:v>
                </c:pt>
                <c:pt idx="20409">
                  <c:v>20410</c:v>
                </c:pt>
                <c:pt idx="20410">
                  <c:v>20411</c:v>
                </c:pt>
                <c:pt idx="20411">
                  <c:v>20412</c:v>
                </c:pt>
                <c:pt idx="20412">
                  <c:v>20413</c:v>
                </c:pt>
                <c:pt idx="20413">
                  <c:v>20414</c:v>
                </c:pt>
                <c:pt idx="20414">
                  <c:v>20415</c:v>
                </c:pt>
                <c:pt idx="20415">
                  <c:v>20416</c:v>
                </c:pt>
                <c:pt idx="20416">
                  <c:v>20417</c:v>
                </c:pt>
                <c:pt idx="20417">
                  <c:v>20418</c:v>
                </c:pt>
                <c:pt idx="20418">
                  <c:v>20419</c:v>
                </c:pt>
                <c:pt idx="20419">
                  <c:v>20420</c:v>
                </c:pt>
                <c:pt idx="20420">
                  <c:v>20421</c:v>
                </c:pt>
                <c:pt idx="20421">
                  <c:v>20422</c:v>
                </c:pt>
                <c:pt idx="20422">
                  <c:v>20423</c:v>
                </c:pt>
                <c:pt idx="20423">
                  <c:v>20424</c:v>
                </c:pt>
                <c:pt idx="20424">
                  <c:v>20425</c:v>
                </c:pt>
                <c:pt idx="20425">
                  <c:v>20426</c:v>
                </c:pt>
                <c:pt idx="20426">
                  <c:v>20427</c:v>
                </c:pt>
                <c:pt idx="20427">
                  <c:v>20428</c:v>
                </c:pt>
                <c:pt idx="20428">
                  <c:v>20429</c:v>
                </c:pt>
                <c:pt idx="20429">
                  <c:v>20430</c:v>
                </c:pt>
                <c:pt idx="20430">
                  <c:v>20431</c:v>
                </c:pt>
                <c:pt idx="20431">
                  <c:v>20432</c:v>
                </c:pt>
                <c:pt idx="20432">
                  <c:v>20433</c:v>
                </c:pt>
                <c:pt idx="20433">
                  <c:v>20434</c:v>
                </c:pt>
                <c:pt idx="20434">
                  <c:v>20435</c:v>
                </c:pt>
                <c:pt idx="20435">
                  <c:v>20436</c:v>
                </c:pt>
                <c:pt idx="20436">
                  <c:v>20437</c:v>
                </c:pt>
                <c:pt idx="20437">
                  <c:v>20438</c:v>
                </c:pt>
                <c:pt idx="20438">
                  <c:v>20439</c:v>
                </c:pt>
                <c:pt idx="20439">
                  <c:v>20440</c:v>
                </c:pt>
                <c:pt idx="20440">
                  <c:v>20441</c:v>
                </c:pt>
                <c:pt idx="20441">
                  <c:v>20442</c:v>
                </c:pt>
                <c:pt idx="20442">
                  <c:v>20443</c:v>
                </c:pt>
                <c:pt idx="20443">
                  <c:v>20444</c:v>
                </c:pt>
                <c:pt idx="20444">
                  <c:v>20445</c:v>
                </c:pt>
                <c:pt idx="20445">
                  <c:v>20446</c:v>
                </c:pt>
                <c:pt idx="20446">
                  <c:v>20447</c:v>
                </c:pt>
                <c:pt idx="20447">
                  <c:v>20448</c:v>
                </c:pt>
                <c:pt idx="20448">
                  <c:v>20449</c:v>
                </c:pt>
                <c:pt idx="20449">
                  <c:v>20450</c:v>
                </c:pt>
                <c:pt idx="20450">
                  <c:v>20451</c:v>
                </c:pt>
                <c:pt idx="20451">
                  <c:v>20452</c:v>
                </c:pt>
                <c:pt idx="20452">
                  <c:v>20453</c:v>
                </c:pt>
                <c:pt idx="20453">
                  <c:v>20454</c:v>
                </c:pt>
                <c:pt idx="20454">
                  <c:v>20455</c:v>
                </c:pt>
                <c:pt idx="20455">
                  <c:v>20456</c:v>
                </c:pt>
                <c:pt idx="20456">
                  <c:v>20457</c:v>
                </c:pt>
                <c:pt idx="20457">
                  <c:v>20458</c:v>
                </c:pt>
                <c:pt idx="20458">
                  <c:v>20459</c:v>
                </c:pt>
                <c:pt idx="20459">
                  <c:v>20460</c:v>
                </c:pt>
                <c:pt idx="20460">
                  <c:v>20461</c:v>
                </c:pt>
                <c:pt idx="20461">
                  <c:v>20462</c:v>
                </c:pt>
                <c:pt idx="20462">
                  <c:v>20463</c:v>
                </c:pt>
                <c:pt idx="20463">
                  <c:v>20464</c:v>
                </c:pt>
                <c:pt idx="20464">
                  <c:v>20465</c:v>
                </c:pt>
                <c:pt idx="20465">
                  <c:v>20466</c:v>
                </c:pt>
                <c:pt idx="20466">
                  <c:v>20467</c:v>
                </c:pt>
                <c:pt idx="20467">
                  <c:v>20468</c:v>
                </c:pt>
                <c:pt idx="20468">
                  <c:v>20469</c:v>
                </c:pt>
                <c:pt idx="20469">
                  <c:v>20470</c:v>
                </c:pt>
                <c:pt idx="20470">
                  <c:v>20471</c:v>
                </c:pt>
                <c:pt idx="20471">
                  <c:v>20472</c:v>
                </c:pt>
                <c:pt idx="20472">
                  <c:v>20473</c:v>
                </c:pt>
                <c:pt idx="20473">
                  <c:v>20474</c:v>
                </c:pt>
                <c:pt idx="20474">
                  <c:v>20475</c:v>
                </c:pt>
                <c:pt idx="20475">
                  <c:v>20476</c:v>
                </c:pt>
                <c:pt idx="20476">
                  <c:v>20477</c:v>
                </c:pt>
                <c:pt idx="20477">
                  <c:v>20478</c:v>
                </c:pt>
                <c:pt idx="20478">
                  <c:v>20479</c:v>
                </c:pt>
                <c:pt idx="20479">
                  <c:v>20480</c:v>
                </c:pt>
                <c:pt idx="20480">
                  <c:v>20481</c:v>
                </c:pt>
                <c:pt idx="20481">
                  <c:v>20482</c:v>
                </c:pt>
                <c:pt idx="20482">
                  <c:v>20483</c:v>
                </c:pt>
                <c:pt idx="20483">
                  <c:v>20484</c:v>
                </c:pt>
                <c:pt idx="20484">
                  <c:v>20485</c:v>
                </c:pt>
                <c:pt idx="20485">
                  <c:v>20486</c:v>
                </c:pt>
                <c:pt idx="20486">
                  <c:v>20487</c:v>
                </c:pt>
                <c:pt idx="20487">
                  <c:v>20488</c:v>
                </c:pt>
                <c:pt idx="20488">
                  <c:v>20489</c:v>
                </c:pt>
                <c:pt idx="20489">
                  <c:v>20490</c:v>
                </c:pt>
                <c:pt idx="20490">
                  <c:v>20491</c:v>
                </c:pt>
                <c:pt idx="20491">
                  <c:v>20492</c:v>
                </c:pt>
                <c:pt idx="20492">
                  <c:v>20493</c:v>
                </c:pt>
                <c:pt idx="20493">
                  <c:v>20494</c:v>
                </c:pt>
                <c:pt idx="20494">
                  <c:v>20495</c:v>
                </c:pt>
                <c:pt idx="20495">
                  <c:v>20496</c:v>
                </c:pt>
                <c:pt idx="20496">
                  <c:v>20497</c:v>
                </c:pt>
                <c:pt idx="20497">
                  <c:v>20498</c:v>
                </c:pt>
                <c:pt idx="20498">
                  <c:v>20499</c:v>
                </c:pt>
                <c:pt idx="20499">
                  <c:v>20500</c:v>
                </c:pt>
                <c:pt idx="20500">
                  <c:v>20501</c:v>
                </c:pt>
                <c:pt idx="20501">
                  <c:v>20502</c:v>
                </c:pt>
                <c:pt idx="20502">
                  <c:v>20503</c:v>
                </c:pt>
                <c:pt idx="20503">
                  <c:v>20504</c:v>
                </c:pt>
                <c:pt idx="20504">
                  <c:v>20505</c:v>
                </c:pt>
                <c:pt idx="20505">
                  <c:v>20506</c:v>
                </c:pt>
                <c:pt idx="20506">
                  <c:v>20507</c:v>
                </c:pt>
                <c:pt idx="20507">
                  <c:v>20508</c:v>
                </c:pt>
                <c:pt idx="20508">
                  <c:v>20509</c:v>
                </c:pt>
                <c:pt idx="20509">
                  <c:v>20510</c:v>
                </c:pt>
                <c:pt idx="20510">
                  <c:v>20511</c:v>
                </c:pt>
                <c:pt idx="20511">
                  <c:v>20512</c:v>
                </c:pt>
                <c:pt idx="20512">
                  <c:v>20513</c:v>
                </c:pt>
                <c:pt idx="20513">
                  <c:v>20514</c:v>
                </c:pt>
                <c:pt idx="20514">
                  <c:v>20515</c:v>
                </c:pt>
                <c:pt idx="20515">
                  <c:v>20516</c:v>
                </c:pt>
                <c:pt idx="20516">
                  <c:v>20517</c:v>
                </c:pt>
                <c:pt idx="20517">
                  <c:v>20518</c:v>
                </c:pt>
                <c:pt idx="20518">
                  <c:v>20519</c:v>
                </c:pt>
                <c:pt idx="20519">
                  <c:v>20520</c:v>
                </c:pt>
                <c:pt idx="20520">
                  <c:v>20521</c:v>
                </c:pt>
                <c:pt idx="20521">
                  <c:v>20522</c:v>
                </c:pt>
                <c:pt idx="20522">
                  <c:v>20523</c:v>
                </c:pt>
                <c:pt idx="20523">
                  <c:v>20524</c:v>
                </c:pt>
                <c:pt idx="20524">
                  <c:v>20525</c:v>
                </c:pt>
                <c:pt idx="20525">
                  <c:v>20526</c:v>
                </c:pt>
                <c:pt idx="20526">
                  <c:v>20527</c:v>
                </c:pt>
                <c:pt idx="20527">
                  <c:v>20528</c:v>
                </c:pt>
                <c:pt idx="20528">
                  <c:v>20529</c:v>
                </c:pt>
                <c:pt idx="20529">
                  <c:v>20530</c:v>
                </c:pt>
                <c:pt idx="20530">
                  <c:v>20531</c:v>
                </c:pt>
                <c:pt idx="20531">
                  <c:v>20532</c:v>
                </c:pt>
                <c:pt idx="20532">
                  <c:v>20533</c:v>
                </c:pt>
                <c:pt idx="20533">
                  <c:v>20534</c:v>
                </c:pt>
                <c:pt idx="20534">
                  <c:v>20535</c:v>
                </c:pt>
                <c:pt idx="20535">
                  <c:v>20536</c:v>
                </c:pt>
                <c:pt idx="20536">
                  <c:v>20537</c:v>
                </c:pt>
                <c:pt idx="20537">
                  <c:v>20538</c:v>
                </c:pt>
                <c:pt idx="20538">
                  <c:v>20539</c:v>
                </c:pt>
                <c:pt idx="20539">
                  <c:v>20540</c:v>
                </c:pt>
                <c:pt idx="20540">
                  <c:v>20541</c:v>
                </c:pt>
                <c:pt idx="20541">
                  <c:v>20542</c:v>
                </c:pt>
                <c:pt idx="20542">
                  <c:v>20543</c:v>
                </c:pt>
                <c:pt idx="20543">
                  <c:v>20544</c:v>
                </c:pt>
                <c:pt idx="20544">
                  <c:v>20545</c:v>
                </c:pt>
                <c:pt idx="20545">
                  <c:v>20546</c:v>
                </c:pt>
                <c:pt idx="20546">
                  <c:v>20547</c:v>
                </c:pt>
                <c:pt idx="20547">
                  <c:v>20548</c:v>
                </c:pt>
                <c:pt idx="20548">
                  <c:v>20549</c:v>
                </c:pt>
                <c:pt idx="20549">
                  <c:v>20550</c:v>
                </c:pt>
                <c:pt idx="20550">
                  <c:v>20551</c:v>
                </c:pt>
                <c:pt idx="20551">
                  <c:v>20552</c:v>
                </c:pt>
                <c:pt idx="20552">
                  <c:v>20553</c:v>
                </c:pt>
                <c:pt idx="20553">
                  <c:v>20554</c:v>
                </c:pt>
                <c:pt idx="20554">
                  <c:v>20555</c:v>
                </c:pt>
                <c:pt idx="20555">
                  <c:v>20556</c:v>
                </c:pt>
                <c:pt idx="20556">
                  <c:v>20557</c:v>
                </c:pt>
                <c:pt idx="20557">
                  <c:v>20558</c:v>
                </c:pt>
                <c:pt idx="20558">
                  <c:v>20559</c:v>
                </c:pt>
                <c:pt idx="20559">
                  <c:v>20560</c:v>
                </c:pt>
                <c:pt idx="20560">
                  <c:v>20561</c:v>
                </c:pt>
                <c:pt idx="20561">
                  <c:v>20562</c:v>
                </c:pt>
                <c:pt idx="20562">
                  <c:v>20563</c:v>
                </c:pt>
                <c:pt idx="20563">
                  <c:v>20564</c:v>
                </c:pt>
                <c:pt idx="20564">
                  <c:v>20565</c:v>
                </c:pt>
                <c:pt idx="20565">
                  <c:v>20566</c:v>
                </c:pt>
                <c:pt idx="20566">
                  <c:v>20567</c:v>
                </c:pt>
                <c:pt idx="20567">
                  <c:v>20568</c:v>
                </c:pt>
                <c:pt idx="20568">
                  <c:v>20569</c:v>
                </c:pt>
                <c:pt idx="20569">
                  <c:v>20570</c:v>
                </c:pt>
                <c:pt idx="20570">
                  <c:v>20571</c:v>
                </c:pt>
                <c:pt idx="20571">
                  <c:v>20572</c:v>
                </c:pt>
                <c:pt idx="20572">
                  <c:v>20573</c:v>
                </c:pt>
                <c:pt idx="20573">
                  <c:v>20574</c:v>
                </c:pt>
                <c:pt idx="20574">
                  <c:v>20575</c:v>
                </c:pt>
                <c:pt idx="20575">
                  <c:v>20576</c:v>
                </c:pt>
                <c:pt idx="20576">
                  <c:v>20577</c:v>
                </c:pt>
                <c:pt idx="20577">
                  <c:v>20578</c:v>
                </c:pt>
                <c:pt idx="20578">
                  <c:v>20579</c:v>
                </c:pt>
                <c:pt idx="20579">
                  <c:v>20580</c:v>
                </c:pt>
                <c:pt idx="20580">
                  <c:v>20581</c:v>
                </c:pt>
                <c:pt idx="20581">
                  <c:v>20582</c:v>
                </c:pt>
                <c:pt idx="20582">
                  <c:v>20583</c:v>
                </c:pt>
                <c:pt idx="20583">
                  <c:v>20584</c:v>
                </c:pt>
                <c:pt idx="20584">
                  <c:v>20585</c:v>
                </c:pt>
                <c:pt idx="20585">
                  <c:v>20586</c:v>
                </c:pt>
                <c:pt idx="20586">
                  <c:v>20587</c:v>
                </c:pt>
                <c:pt idx="20587">
                  <c:v>20588</c:v>
                </c:pt>
                <c:pt idx="20588">
                  <c:v>20589</c:v>
                </c:pt>
                <c:pt idx="20589">
                  <c:v>20590</c:v>
                </c:pt>
                <c:pt idx="20590">
                  <c:v>20591</c:v>
                </c:pt>
                <c:pt idx="20591">
                  <c:v>20592</c:v>
                </c:pt>
                <c:pt idx="20592">
                  <c:v>20593</c:v>
                </c:pt>
                <c:pt idx="20593">
                  <c:v>20594</c:v>
                </c:pt>
                <c:pt idx="20594">
                  <c:v>20595</c:v>
                </c:pt>
                <c:pt idx="20595">
                  <c:v>20596</c:v>
                </c:pt>
                <c:pt idx="20596">
                  <c:v>20597</c:v>
                </c:pt>
                <c:pt idx="20597">
                  <c:v>20598</c:v>
                </c:pt>
                <c:pt idx="20598">
                  <c:v>20599</c:v>
                </c:pt>
                <c:pt idx="20599">
                  <c:v>20600</c:v>
                </c:pt>
                <c:pt idx="20600">
                  <c:v>20601</c:v>
                </c:pt>
                <c:pt idx="20601">
                  <c:v>20602</c:v>
                </c:pt>
                <c:pt idx="20602">
                  <c:v>20603</c:v>
                </c:pt>
                <c:pt idx="20603">
                  <c:v>20604</c:v>
                </c:pt>
                <c:pt idx="20604">
                  <c:v>20605</c:v>
                </c:pt>
                <c:pt idx="20605">
                  <c:v>20606</c:v>
                </c:pt>
                <c:pt idx="20606">
                  <c:v>20607</c:v>
                </c:pt>
                <c:pt idx="20607">
                  <c:v>20608</c:v>
                </c:pt>
                <c:pt idx="20608">
                  <c:v>20609</c:v>
                </c:pt>
                <c:pt idx="20609">
                  <c:v>20610</c:v>
                </c:pt>
                <c:pt idx="20610">
                  <c:v>20611</c:v>
                </c:pt>
                <c:pt idx="20611">
                  <c:v>20612</c:v>
                </c:pt>
                <c:pt idx="20612">
                  <c:v>20613</c:v>
                </c:pt>
                <c:pt idx="20613">
                  <c:v>20614</c:v>
                </c:pt>
                <c:pt idx="20614">
                  <c:v>20615</c:v>
                </c:pt>
                <c:pt idx="20615">
                  <c:v>20616</c:v>
                </c:pt>
                <c:pt idx="20616">
                  <c:v>20617</c:v>
                </c:pt>
                <c:pt idx="20617">
                  <c:v>20618</c:v>
                </c:pt>
                <c:pt idx="20618">
                  <c:v>20619</c:v>
                </c:pt>
                <c:pt idx="20619">
                  <c:v>20620</c:v>
                </c:pt>
                <c:pt idx="20620">
                  <c:v>20621</c:v>
                </c:pt>
                <c:pt idx="20621">
                  <c:v>20622</c:v>
                </c:pt>
                <c:pt idx="20622">
                  <c:v>20623</c:v>
                </c:pt>
                <c:pt idx="20623">
                  <c:v>20624</c:v>
                </c:pt>
                <c:pt idx="20624">
                  <c:v>20625</c:v>
                </c:pt>
                <c:pt idx="20625">
                  <c:v>20626</c:v>
                </c:pt>
                <c:pt idx="20626">
                  <c:v>20627</c:v>
                </c:pt>
                <c:pt idx="20627">
                  <c:v>20628</c:v>
                </c:pt>
                <c:pt idx="20628">
                  <c:v>20629</c:v>
                </c:pt>
                <c:pt idx="20629">
                  <c:v>20630</c:v>
                </c:pt>
                <c:pt idx="20630">
                  <c:v>20631</c:v>
                </c:pt>
                <c:pt idx="20631">
                  <c:v>20632</c:v>
                </c:pt>
                <c:pt idx="20632">
                  <c:v>20633</c:v>
                </c:pt>
                <c:pt idx="20633">
                  <c:v>20634</c:v>
                </c:pt>
                <c:pt idx="20634">
                  <c:v>20635</c:v>
                </c:pt>
                <c:pt idx="20635">
                  <c:v>20636</c:v>
                </c:pt>
                <c:pt idx="20636">
                  <c:v>20637</c:v>
                </c:pt>
                <c:pt idx="20637">
                  <c:v>20638</c:v>
                </c:pt>
                <c:pt idx="20638">
                  <c:v>20639</c:v>
                </c:pt>
                <c:pt idx="20639">
                  <c:v>20640</c:v>
                </c:pt>
                <c:pt idx="20640">
                  <c:v>20641</c:v>
                </c:pt>
                <c:pt idx="20641">
                  <c:v>20642</c:v>
                </c:pt>
                <c:pt idx="20642">
                  <c:v>20643</c:v>
                </c:pt>
                <c:pt idx="20643">
                  <c:v>20644</c:v>
                </c:pt>
                <c:pt idx="20644">
                  <c:v>20645</c:v>
                </c:pt>
                <c:pt idx="20645">
                  <c:v>20646</c:v>
                </c:pt>
                <c:pt idx="20646">
                  <c:v>20647</c:v>
                </c:pt>
                <c:pt idx="20647">
                  <c:v>20648</c:v>
                </c:pt>
                <c:pt idx="20648">
                  <c:v>20649</c:v>
                </c:pt>
                <c:pt idx="20649">
                  <c:v>20650</c:v>
                </c:pt>
                <c:pt idx="20650">
                  <c:v>20651</c:v>
                </c:pt>
                <c:pt idx="20651">
                  <c:v>20652</c:v>
                </c:pt>
                <c:pt idx="20652">
                  <c:v>20653</c:v>
                </c:pt>
                <c:pt idx="20653">
                  <c:v>20654</c:v>
                </c:pt>
                <c:pt idx="20654">
                  <c:v>20655</c:v>
                </c:pt>
                <c:pt idx="20655">
                  <c:v>20656</c:v>
                </c:pt>
                <c:pt idx="20656">
                  <c:v>20657</c:v>
                </c:pt>
                <c:pt idx="20657">
                  <c:v>20658</c:v>
                </c:pt>
                <c:pt idx="20658">
                  <c:v>20659</c:v>
                </c:pt>
                <c:pt idx="20659">
                  <c:v>20660</c:v>
                </c:pt>
                <c:pt idx="20660">
                  <c:v>20661</c:v>
                </c:pt>
                <c:pt idx="20661">
                  <c:v>20662</c:v>
                </c:pt>
                <c:pt idx="20662">
                  <c:v>20663</c:v>
                </c:pt>
                <c:pt idx="20663">
                  <c:v>20664</c:v>
                </c:pt>
                <c:pt idx="20664">
                  <c:v>20665</c:v>
                </c:pt>
                <c:pt idx="20665">
                  <c:v>20666</c:v>
                </c:pt>
                <c:pt idx="20666">
                  <c:v>20667</c:v>
                </c:pt>
                <c:pt idx="20667">
                  <c:v>20668</c:v>
                </c:pt>
                <c:pt idx="20668">
                  <c:v>20669</c:v>
                </c:pt>
                <c:pt idx="20669">
                  <c:v>20670</c:v>
                </c:pt>
                <c:pt idx="20670">
                  <c:v>20671</c:v>
                </c:pt>
                <c:pt idx="20671">
                  <c:v>20672</c:v>
                </c:pt>
                <c:pt idx="20672">
                  <c:v>20673</c:v>
                </c:pt>
                <c:pt idx="20673">
                  <c:v>20674</c:v>
                </c:pt>
                <c:pt idx="20674">
                  <c:v>20675</c:v>
                </c:pt>
                <c:pt idx="20675">
                  <c:v>20676</c:v>
                </c:pt>
                <c:pt idx="20676">
                  <c:v>20677</c:v>
                </c:pt>
                <c:pt idx="20677">
                  <c:v>20678</c:v>
                </c:pt>
                <c:pt idx="20678">
                  <c:v>20679</c:v>
                </c:pt>
                <c:pt idx="20679">
                  <c:v>20680</c:v>
                </c:pt>
                <c:pt idx="20680">
                  <c:v>20681</c:v>
                </c:pt>
                <c:pt idx="20681">
                  <c:v>20682</c:v>
                </c:pt>
                <c:pt idx="20682">
                  <c:v>20683</c:v>
                </c:pt>
                <c:pt idx="20683">
                  <c:v>20684</c:v>
                </c:pt>
                <c:pt idx="20684">
                  <c:v>20685</c:v>
                </c:pt>
                <c:pt idx="20685">
                  <c:v>20686</c:v>
                </c:pt>
                <c:pt idx="20686">
                  <c:v>20687</c:v>
                </c:pt>
                <c:pt idx="20687">
                  <c:v>20688</c:v>
                </c:pt>
                <c:pt idx="20688">
                  <c:v>20689</c:v>
                </c:pt>
                <c:pt idx="20689">
                  <c:v>20690</c:v>
                </c:pt>
                <c:pt idx="20690">
                  <c:v>20691</c:v>
                </c:pt>
                <c:pt idx="20691">
                  <c:v>20692</c:v>
                </c:pt>
                <c:pt idx="20692">
                  <c:v>20693</c:v>
                </c:pt>
                <c:pt idx="20693">
                  <c:v>20694</c:v>
                </c:pt>
                <c:pt idx="20694">
                  <c:v>20695</c:v>
                </c:pt>
                <c:pt idx="20695">
                  <c:v>20696</c:v>
                </c:pt>
                <c:pt idx="20696">
                  <c:v>20697</c:v>
                </c:pt>
                <c:pt idx="20697">
                  <c:v>20698</c:v>
                </c:pt>
                <c:pt idx="20698">
                  <c:v>20699</c:v>
                </c:pt>
                <c:pt idx="20699">
                  <c:v>20700</c:v>
                </c:pt>
                <c:pt idx="20700">
                  <c:v>20701</c:v>
                </c:pt>
                <c:pt idx="20701">
                  <c:v>20702</c:v>
                </c:pt>
                <c:pt idx="20702">
                  <c:v>20703</c:v>
                </c:pt>
                <c:pt idx="20703">
                  <c:v>20704</c:v>
                </c:pt>
                <c:pt idx="20704">
                  <c:v>20705</c:v>
                </c:pt>
                <c:pt idx="20705">
                  <c:v>20706</c:v>
                </c:pt>
                <c:pt idx="20706">
                  <c:v>20707</c:v>
                </c:pt>
                <c:pt idx="20707">
                  <c:v>20708</c:v>
                </c:pt>
                <c:pt idx="20708">
                  <c:v>20709</c:v>
                </c:pt>
                <c:pt idx="20709">
                  <c:v>20710</c:v>
                </c:pt>
                <c:pt idx="20710">
                  <c:v>20711</c:v>
                </c:pt>
                <c:pt idx="20711">
                  <c:v>20712</c:v>
                </c:pt>
                <c:pt idx="20712">
                  <c:v>20713</c:v>
                </c:pt>
                <c:pt idx="20713">
                  <c:v>20714</c:v>
                </c:pt>
                <c:pt idx="20714">
                  <c:v>20715</c:v>
                </c:pt>
                <c:pt idx="20715">
                  <c:v>20716</c:v>
                </c:pt>
                <c:pt idx="20716">
                  <c:v>20717</c:v>
                </c:pt>
                <c:pt idx="20717">
                  <c:v>20718</c:v>
                </c:pt>
                <c:pt idx="20718">
                  <c:v>20719</c:v>
                </c:pt>
                <c:pt idx="20719">
                  <c:v>20720</c:v>
                </c:pt>
                <c:pt idx="20720">
                  <c:v>20721</c:v>
                </c:pt>
                <c:pt idx="20721">
                  <c:v>20722</c:v>
                </c:pt>
                <c:pt idx="20722">
                  <c:v>20723</c:v>
                </c:pt>
                <c:pt idx="20723">
                  <c:v>20724</c:v>
                </c:pt>
                <c:pt idx="20724">
                  <c:v>20725</c:v>
                </c:pt>
                <c:pt idx="20725">
                  <c:v>20726</c:v>
                </c:pt>
                <c:pt idx="20726">
                  <c:v>20727</c:v>
                </c:pt>
                <c:pt idx="20727">
                  <c:v>20728</c:v>
                </c:pt>
                <c:pt idx="20728">
                  <c:v>20729</c:v>
                </c:pt>
                <c:pt idx="20729">
                  <c:v>20730</c:v>
                </c:pt>
                <c:pt idx="20730">
                  <c:v>20731</c:v>
                </c:pt>
                <c:pt idx="20731">
                  <c:v>20732</c:v>
                </c:pt>
                <c:pt idx="20732">
                  <c:v>20733</c:v>
                </c:pt>
                <c:pt idx="20733">
                  <c:v>20734</c:v>
                </c:pt>
                <c:pt idx="20734">
                  <c:v>20735</c:v>
                </c:pt>
                <c:pt idx="20735">
                  <c:v>20736</c:v>
                </c:pt>
                <c:pt idx="20736">
                  <c:v>20737</c:v>
                </c:pt>
                <c:pt idx="20737">
                  <c:v>20738</c:v>
                </c:pt>
                <c:pt idx="20738">
                  <c:v>20739</c:v>
                </c:pt>
                <c:pt idx="20739">
                  <c:v>20740</c:v>
                </c:pt>
                <c:pt idx="20740">
                  <c:v>20741</c:v>
                </c:pt>
                <c:pt idx="20741">
                  <c:v>20742</c:v>
                </c:pt>
                <c:pt idx="20742">
                  <c:v>20743</c:v>
                </c:pt>
                <c:pt idx="20743">
                  <c:v>20744</c:v>
                </c:pt>
                <c:pt idx="20744">
                  <c:v>20745</c:v>
                </c:pt>
                <c:pt idx="20745">
                  <c:v>20746</c:v>
                </c:pt>
                <c:pt idx="20746">
                  <c:v>20747</c:v>
                </c:pt>
                <c:pt idx="20747">
                  <c:v>20748</c:v>
                </c:pt>
                <c:pt idx="20748">
                  <c:v>20749</c:v>
                </c:pt>
                <c:pt idx="20749">
                  <c:v>20750</c:v>
                </c:pt>
                <c:pt idx="20750">
                  <c:v>20751</c:v>
                </c:pt>
                <c:pt idx="20751">
                  <c:v>20752</c:v>
                </c:pt>
                <c:pt idx="20752">
                  <c:v>20753</c:v>
                </c:pt>
                <c:pt idx="20753">
                  <c:v>20754</c:v>
                </c:pt>
                <c:pt idx="20754">
                  <c:v>20755</c:v>
                </c:pt>
                <c:pt idx="20755">
                  <c:v>20756</c:v>
                </c:pt>
                <c:pt idx="20756">
                  <c:v>20757</c:v>
                </c:pt>
                <c:pt idx="20757">
                  <c:v>20758</c:v>
                </c:pt>
                <c:pt idx="20758">
                  <c:v>20759</c:v>
                </c:pt>
                <c:pt idx="20759">
                  <c:v>20760</c:v>
                </c:pt>
                <c:pt idx="20760">
                  <c:v>20761</c:v>
                </c:pt>
                <c:pt idx="20761">
                  <c:v>20762</c:v>
                </c:pt>
                <c:pt idx="20762">
                  <c:v>20763</c:v>
                </c:pt>
                <c:pt idx="20763">
                  <c:v>20764</c:v>
                </c:pt>
                <c:pt idx="20764">
                  <c:v>20765</c:v>
                </c:pt>
                <c:pt idx="20765">
                  <c:v>20766</c:v>
                </c:pt>
                <c:pt idx="20766">
                  <c:v>20767</c:v>
                </c:pt>
                <c:pt idx="20767">
                  <c:v>20768</c:v>
                </c:pt>
                <c:pt idx="20768">
                  <c:v>20769</c:v>
                </c:pt>
                <c:pt idx="20769">
                  <c:v>20770</c:v>
                </c:pt>
                <c:pt idx="20770">
                  <c:v>20771</c:v>
                </c:pt>
                <c:pt idx="20771">
                  <c:v>20772</c:v>
                </c:pt>
                <c:pt idx="20772">
                  <c:v>20773</c:v>
                </c:pt>
                <c:pt idx="20773">
                  <c:v>20774</c:v>
                </c:pt>
                <c:pt idx="20774">
                  <c:v>20775</c:v>
                </c:pt>
                <c:pt idx="20775">
                  <c:v>20776</c:v>
                </c:pt>
                <c:pt idx="20776">
                  <c:v>20777</c:v>
                </c:pt>
                <c:pt idx="20777">
                  <c:v>20778</c:v>
                </c:pt>
                <c:pt idx="20778">
                  <c:v>20779</c:v>
                </c:pt>
                <c:pt idx="20779">
                  <c:v>20780</c:v>
                </c:pt>
                <c:pt idx="20780">
                  <c:v>20781</c:v>
                </c:pt>
                <c:pt idx="20781">
                  <c:v>20782</c:v>
                </c:pt>
                <c:pt idx="20782">
                  <c:v>20783</c:v>
                </c:pt>
                <c:pt idx="20783">
                  <c:v>20784</c:v>
                </c:pt>
                <c:pt idx="20784">
                  <c:v>20785</c:v>
                </c:pt>
                <c:pt idx="20785">
                  <c:v>20786</c:v>
                </c:pt>
                <c:pt idx="20786">
                  <c:v>20787</c:v>
                </c:pt>
                <c:pt idx="20787">
                  <c:v>20788</c:v>
                </c:pt>
                <c:pt idx="20788">
                  <c:v>20789</c:v>
                </c:pt>
                <c:pt idx="20789">
                  <c:v>20790</c:v>
                </c:pt>
                <c:pt idx="20790">
                  <c:v>20791</c:v>
                </c:pt>
                <c:pt idx="20791">
                  <c:v>20792</c:v>
                </c:pt>
                <c:pt idx="20792">
                  <c:v>20793</c:v>
                </c:pt>
                <c:pt idx="20793">
                  <c:v>20794</c:v>
                </c:pt>
                <c:pt idx="20794">
                  <c:v>20795</c:v>
                </c:pt>
                <c:pt idx="20795">
                  <c:v>20796</c:v>
                </c:pt>
                <c:pt idx="20796">
                  <c:v>20797</c:v>
                </c:pt>
                <c:pt idx="20797">
                  <c:v>20798</c:v>
                </c:pt>
                <c:pt idx="20798">
                  <c:v>20799</c:v>
                </c:pt>
                <c:pt idx="20799">
                  <c:v>20800</c:v>
                </c:pt>
                <c:pt idx="20800">
                  <c:v>20801</c:v>
                </c:pt>
                <c:pt idx="20801">
                  <c:v>20802</c:v>
                </c:pt>
                <c:pt idx="20802">
                  <c:v>20803</c:v>
                </c:pt>
                <c:pt idx="20803">
                  <c:v>20804</c:v>
                </c:pt>
                <c:pt idx="20804">
                  <c:v>20805</c:v>
                </c:pt>
                <c:pt idx="20805">
                  <c:v>20806</c:v>
                </c:pt>
                <c:pt idx="20806">
                  <c:v>20807</c:v>
                </c:pt>
                <c:pt idx="20807">
                  <c:v>20808</c:v>
                </c:pt>
                <c:pt idx="20808">
                  <c:v>20809</c:v>
                </c:pt>
                <c:pt idx="20809">
                  <c:v>20810</c:v>
                </c:pt>
                <c:pt idx="20810">
                  <c:v>20811</c:v>
                </c:pt>
                <c:pt idx="20811">
                  <c:v>20812</c:v>
                </c:pt>
                <c:pt idx="20812">
                  <c:v>20813</c:v>
                </c:pt>
                <c:pt idx="20813">
                  <c:v>20814</c:v>
                </c:pt>
                <c:pt idx="20814">
                  <c:v>20815</c:v>
                </c:pt>
                <c:pt idx="20815">
                  <c:v>20816</c:v>
                </c:pt>
                <c:pt idx="20816">
                  <c:v>20817</c:v>
                </c:pt>
                <c:pt idx="20817">
                  <c:v>20818</c:v>
                </c:pt>
                <c:pt idx="20818">
                  <c:v>20819</c:v>
                </c:pt>
                <c:pt idx="20819">
                  <c:v>20820</c:v>
                </c:pt>
                <c:pt idx="20820">
                  <c:v>20821</c:v>
                </c:pt>
                <c:pt idx="20821">
                  <c:v>20822</c:v>
                </c:pt>
                <c:pt idx="20822">
                  <c:v>20823</c:v>
                </c:pt>
                <c:pt idx="20823">
                  <c:v>20824</c:v>
                </c:pt>
                <c:pt idx="20824">
                  <c:v>20825</c:v>
                </c:pt>
                <c:pt idx="20825">
                  <c:v>20826</c:v>
                </c:pt>
                <c:pt idx="20826">
                  <c:v>20827</c:v>
                </c:pt>
                <c:pt idx="20827">
                  <c:v>20828</c:v>
                </c:pt>
                <c:pt idx="20828">
                  <c:v>20829</c:v>
                </c:pt>
                <c:pt idx="20829">
                  <c:v>20830</c:v>
                </c:pt>
                <c:pt idx="20830">
                  <c:v>20831</c:v>
                </c:pt>
                <c:pt idx="20831">
                  <c:v>20832</c:v>
                </c:pt>
                <c:pt idx="20832">
                  <c:v>20833</c:v>
                </c:pt>
                <c:pt idx="20833">
                  <c:v>20834</c:v>
                </c:pt>
                <c:pt idx="20834">
                  <c:v>20835</c:v>
                </c:pt>
                <c:pt idx="20835">
                  <c:v>20836</c:v>
                </c:pt>
                <c:pt idx="20836">
                  <c:v>20837</c:v>
                </c:pt>
                <c:pt idx="20837">
                  <c:v>20838</c:v>
                </c:pt>
                <c:pt idx="20838">
                  <c:v>20839</c:v>
                </c:pt>
                <c:pt idx="20839">
                  <c:v>20840</c:v>
                </c:pt>
                <c:pt idx="20840">
                  <c:v>20841</c:v>
                </c:pt>
                <c:pt idx="20841">
                  <c:v>20842</c:v>
                </c:pt>
                <c:pt idx="20842">
                  <c:v>20843</c:v>
                </c:pt>
                <c:pt idx="20843">
                  <c:v>20844</c:v>
                </c:pt>
                <c:pt idx="20844">
                  <c:v>20845</c:v>
                </c:pt>
                <c:pt idx="20845">
                  <c:v>20846</c:v>
                </c:pt>
                <c:pt idx="20846">
                  <c:v>20847</c:v>
                </c:pt>
                <c:pt idx="20847">
                  <c:v>20848</c:v>
                </c:pt>
                <c:pt idx="20848">
                  <c:v>20849</c:v>
                </c:pt>
                <c:pt idx="20849">
                  <c:v>20850</c:v>
                </c:pt>
                <c:pt idx="20850">
                  <c:v>20851</c:v>
                </c:pt>
                <c:pt idx="20851">
                  <c:v>20852</c:v>
                </c:pt>
                <c:pt idx="20852">
                  <c:v>20853</c:v>
                </c:pt>
                <c:pt idx="20853">
                  <c:v>20854</c:v>
                </c:pt>
                <c:pt idx="20854">
                  <c:v>20855</c:v>
                </c:pt>
                <c:pt idx="20855">
                  <c:v>20856</c:v>
                </c:pt>
                <c:pt idx="20856">
                  <c:v>20857</c:v>
                </c:pt>
                <c:pt idx="20857">
                  <c:v>20858</c:v>
                </c:pt>
                <c:pt idx="20858">
                  <c:v>20859</c:v>
                </c:pt>
                <c:pt idx="20859">
                  <c:v>20860</c:v>
                </c:pt>
                <c:pt idx="20860">
                  <c:v>20861</c:v>
                </c:pt>
                <c:pt idx="20861">
                  <c:v>20862</c:v>
                </c:pt>
                <c:pt idx="20862">
                  <c:v>20863</c:v>
                </c:pt>
                <c:pt idx="20863">
                  <c:v>20864</c:v>
                </c:pt>
                <c:pt idx="20864">
                  <c:v>20865</c:v>
                </c:pt>
                <c:pt idx="20865">
                  <c:v>20866</c:v>
                </c:pt>
                <c:pt idx="20866">
                  <c:v>20867</c:v>
                </c:pt>
                <c:pt idx="20867">
                  <c:v>20868</c:v>
                </c:pt>
                <c:pt idx="20868">
                  <c:v>20869</c:v>
                </c:pt>
                <c:pt idx="20869">
                  <c:v>20870</c:v>
                </c:pt>
                <c:pt idx="20870">
                  <c:v>20871</c:v>
                </c:pt>
                <c:pt idx="20871">
                  <c:v>20872</c:v>
                </c:pt>
                <c:pt idx="20872">
                  <c:v>20873</c:v>
                </c:pt>
                <c:pt idx="20873">
                  <c:v>20874</c:v>
                </c:pt>
                <c:pt idx="20874">
                  <c:v>20875</c:v>
                </c:pt>
                <c:pt idx="20875">
                  <c:v>20876</c:v>
                </c:pt>
                <c:pt idx="20876">
                  <c:v>20877</c:v>
                </c:pt>
                <c:pt idx="20877">
                  <c:v>20878</c:v>
                </c:pt>
                <c:pt idx="20878">
                  <c:v>20879</c:v>
                </c:pt>
                <c:pt idx="20879">
                  <c:v>20880</c:v>
                </c:pt>
                <c:pt idx="20880">
                  <c:v>20881</c:v>
                </c:pt>
                <c:pt idx="20881">
                  <c:v>20882</c:v>
                </c:pt>
                <c:pt idx="20882">
                  <c:v>20883</c:v>
                </c:pt>
                <c:pt idx="20883">
                  <c:v>20884</c:v>
                </c:pt>
                <c:pt idx="20884">
                  <c:v>20885</c:v>
                </c:pt>
                <c:pt idx="20885">
                  <c:v>20886</c:v>
                </c:pt>
                <c:pt idx="20886">
                  <c:v>20887</c:v>
                </c:pt>
                <c:pt idx="20887">
                  <c:v>20888</c:v>
                </c:pt>
                <c:pt idx="20888">
                  <c:v>20889</c:v>
                </c:pt>
                <c:pt idx="20889">
                  <c:v>20890</c:v>
                </c:pt>
                <c:pt idx="20890">
                  <c:v>20891</c:v>
                </c:pt>
                <c:pt idx="20891">
                  <c:v>20892</c:v>
                </c:pt>
                <c:pt idx="20892">
                  <c:v>20893</c:v>
                </c:pt>
                <c:pt idx="20893">
                  <c:v>20894</c:v>
                </c:pt>
                <c:pt idx="20894">
                  <c:v>20895</c:v>
                </c:pt>
                <c:pt idx="20895">
                  <c:v>20896</c:v>
                </c:pt>
                <c:pt idx="20896">
                  <c:v>20897</c:v>
                </c:pt>
                <c:pt idx="20897">
                  <c:v>20898</c:v>
                </c:pt>
                <c:pt idx="20898">
                  <c:v>20899</c:v>
                </c:pt>
                <c:pt idx="20899">
                  <c:v>20900</c:v>
                </c:pt>
                <c:pt idx="20900">
                  <c:v>20901</c:v>
                </c:pt>
                <c:pt idx="20901">
                  <c:v>20902</c:v>
                </c:pt>
                <c:pt idx="20902">
                  <c:v>20903</c:v>
                </c:pt>
                <c:pt idx="20903">
                  <c:v>20904</c:v>
                </c:pt>
                <c:pt idx="20904">
                  <c:v>20905</c:v>
                </c:pt>
                <c:pt idx="20905">
                  <c:v>20906</c:v>
                </c:pt>
                <c:pt idx="20906">
                  <c:v>20907</c:v>
                </c:pt>
                <c:pt idx="20907">
                  <c:v>20908</c:v>
                </c:pt>
                <c:pt idx="20908">
                  <c:v>20909</c:v>
                </c:pt>
                <c:pt idx="20909">
                  <c:v>20910</c:v>
                </c:pt>
                <c:pt idx="20910">
                  <c:v>20911</c:v>
                </c:pt>
                <c:pt idx="20911">
                  <c:v>20912</c:v>
                </c:pt>
                <c:pt idx="20912">
                  <c:v>20913</c:v>
                </c:pt>
                <c:pt idx="20913">
                  <c:v>20914</c:v>
                </c:pt>
                <c:pt idx="20914">
                  <c:v>20915</c:v>
                </c:pt>
                <c:pt idx="20915">
                  <c:v>20916</c:v>
                </c:pt>
                <c:pt idx="20916">
                  <c:v>20917</c:v>
                </c:pt>
                <c:pt idx="20917">
                  <c:v>20918</c:v>
                </c:pt>
                <c:pt idx="20918">
                  <c:v>20919</c:v>
                </c:pt>
                <c:pt idx="20919">
                  <c:v>20920</c:v>
                </c:pt>
                <c:pt idx="20920">
                  <c:v>20921</c:v>
                </c:pt>
                <c:pt idx="20921">
                  <c:v>20922</c:v>
                </c:pt>
                <c:pt idx="20922">
                  <c:v>20923</c:v>
                </c:pt>
                <c:pt idx="20923">
                  <c:v>20924</c:v>
                </c:pt>
                <c:pt idx="20924">
                  <c:v>20925</c:v>
                </c:pt>
                <c:pt idx="20925">
                  <c:v>20926</c:v>
                </c:pt>
                <c:pt idx="20926">
                  <c:v>20927</c:v>
                </c:pt>
                <c:pt idx="20927">
                  <c:v>20928</c:v>
                </c:pt>
                <c:pt idx="20928">
                  <c:v>20929</c:v>
                </c:pt>
                <c:pt idx="20929">
                  <c:v>20930</c:v>
                </c:pt>
                <c:pt idx="20930">
                  <c:v>20931</c:v>
                </c:pt>
                <c:pt idx="20931">
                  <c:v>20932</c:v>
                </c:pt>
                <c:pt idx="20932">
                  <c:v>20933</c:v>
                </c:pt>
                <c:pt idx="20933">
                  <c:v>20934</c:v>
                </c:pt>
                <c:pt idx="20934">
                  <c:v>20935</c:v>
                </c:pt>
                <c:pt idx="20935">
                  <c:v>20936</c:v>
                </c:pt>
                <c:pt idx="20936">
                  <c:v>20937</c:v>
                </c:pt>
                <c:pt idx="20937">
                  <c:v>20938</c:v>
                </c:pt>
                <c:pt idx="20938">
                  <c:v>20939</c:v>
                </c:pt>
                <c:pt idx="20939">
                  <c:v>20940</c:v>
                </c:pt>
                <c:pt idx="20940">
                  <c:v>20941</c:v>
                </c:pt>
                <c:pt idx="20941">
                  <c:v>20942</c:v>
                </c:pt>
                <c:pt idx="20942">
                  <c:v>20943</c:v>
                </c:pt>
                <c:pt idx="20943">
                  <c:v>20944</c:v>
                </c:pt>
                <c:pt idx="20944">
                  <c:v>20945</c:v>
                </c:pt>
                <c:pt idx="20945">
                  <c:v>20946</c:v>
                </c:pt>
                <c:pt idx="20946">
                  <c:v>20947</c:v>
                </c:pt>
                <c:pt idx="20947">
                  <c:v>20948</c:v>
                </c:pt>
                <c:pt idx="20948">
                  <c:v>20949</c:v>
                </c:pt>
                <c:pt idx="20949">
                  <c:v>20950</c:v>
                </c:pt>
                <c:pt idx="20950">
                  <c:v>20951</c:v>
                </c:pt>
                <c:pt idx="20951">
                  <c:v>20952</c:v>
                </c:pt>
                <c:pt idx="20952">
                  <c:v>20953</c:v>
                </c:pt>
                <c:pt idx="20953">
                  <c:v>20954</c:v>
                </c:pt>
                <c:pt idx="20954">
                  <c:v>20955</c:v>
                </c:pt>
                <c:pt idx="20955">
                  <c:v>20956</c:v>
                </c:pt>
                <c:pt idx="20956">
                  <c:v>20957</c:v>
                </c:pt>
                <c:pt idx="20957">
                  <c:v>20958</c:v>
                </c:pt>
                <c:pt idx="20958">
                  <c:v>20959</c:v>
                </c:pt>
                <c:pt idx="20959">
                  <c:v>20960</c:v>
                </c:pt>
                <c:pt idx="20960">
                  <c:v>20961</c:v>
                </c:pt>
                <c:pt idx="20961">
                  <c:v>20962</c:v>
                </c:pt>
                <c:pt idx="20962">
                  <c:v>20963</c:v>
                </c:pt>
                <c:pt idx="20963">
                  <c:v>20964</c:v>
                </c:pt>
                <c:pt idx="20964">
                  <c:v>20965</c:v>
                </c:pt>
                <c:pt idx="20965">
                  <c:v>20966</c:v>
                </c:pt>
                <c:pt idx="20966">
                  <c:v>20967</c:v>
                </c:pt>
                <c:pt idx="20967">
                  <c:v>20968</c:v>
                </c:pt>
                <c:pt idx="20968">
                  <c:v>20969</c:v>
                </c:pt>
                <c:pt idx="20969">
                  <c:v>20970</c:v>
                </c:pt>
                <c:pt idx="20970">
                  <c:v>20971</c:v>
                </c:pt>
                <c:pt idx="20971">
                  <c:v>20972</c:v>
                </c:pt>
                <c:pt idx="20972">
                  <c:v>20973</c:v>
                </c:pt>
                <c:pt idx="20973">
                  <c:v>20974</c:v>
                </c:pt>
                <c:pt idx="20974">
                  <c:v>20975</c:v>
                </c:pt>
                <c:pt idx="20975">
                  <c:v>20976</c:v>
                </c:pt>
                <c:pt idx="20976">
                  <c:v>20977</c:v>
                </c:pt>
                <c:pt idx="20977">
                  <c:v>20978</c:v>
                </c:pt>
                <c:pt idx="20978">
                  <c:v>20979</c:v>
                </c:pt>
                <c:pt idx="20979">
                  <c:v>20980</c:v>
                </c:pt>
                <c:pt idx="20980">
                  <c:v>20981</c:v>
                </c:pt>
                <c:pt idx="20981">
                  <c:v>20982</c:v>
                </c:pt>
                <c:pt idx="20982">
                  <c:v>20983</c:v>
                </c:pt>
                <c:pt idx="20983">
                  <c:v>20984</c:v>
                </c:pt>
                <c:pt idx="20984">
                  <c:v>20985</c:v>
                </c:pt>
                <c:pt idx="20985">
                  <c:v>20986</c:v>
                </c:pt>
                <c:pt idx="20986">
                  <c:v>20987</c:v>
                </c:pt>
                <c:pt idx="20987">
                  <c:v>20988</c:v>
                </c:pt>
                <c:pt idx="20988">
                  <c:v>20989</c:v>
                </c:pt>
                <c:pt idx="20989">
                  <c:v>20990</c:v>
                </c:pt>
                <c:pt idx="20990">
                  <c:v>20991</c:v>
                </c:pt>
                <c:pt idx="20991">
                  <c:v>20992</c:v>
                </c:pt>
                <c:pt idx="20992">
                  <c:v>20993</c:v>
                </c:pt>
                <c:pt idx="20993">
                  <c:v>20994</c:v>
                </c:pt>
                <c:pt idx="20994">
                  <c:v>20995</c:v>
                </c:pt>
                <c:pt idx="20995">
                  <c:v>20996</c:v>
                </c:pt>
                <c:pt idx="20996">
                  <c:v>20997</c:v>
                </c:pt>
                <c:pt idx="20997">
                  <c:v>20998</c:v>
                </c:pt>
                <c:pt idx="20998">
                  <c:v>20999</c:v>
                </c:pt>
                <c:pt idx="20999">
                  <c:v>21000</c:v>
                </c:pt>
                <c:pt idx="21000">
                  <c:v>21001</c:v>
                </c:pt>
                <c:pt idx="21001">
                  <c:v>21002</c:v>
                </c:pt>
                <c:pt idx="21002">
                  <c:v>21003</c:v>
                </c:pt>
                <c:pt idx="21003">
                  <c:v>21004</c:v>
                </c:pt>
                <c:pt idx="21004">
                  <c:v>21005</c:v>
                </c:pt>
                <c:pt idx="21005">
                  <c:v>21006</c:v>
                </c:pt>
                <c:pt idx="21006">
                  <c:v>21007</c:v>
                </c:pt>
                <c:pt idx="21007">
                  <c:v>21008</c:v>
                </c:pt>
                <c:pt idx="21008">
                  <c:v>21009</c:v>
                </c:pt>
                <c:pt idx="21009">
                  <c:v>21010</c:v>
                </c:pt>
                <c:pt idx="21010">
                  <c:v>21011</c:v>
                </c:pt>
                <c:pt idx="21011">
                  <c:v>21012</c:v>
                </c:pt>
                <c:pt idx="21012">
                  <c:v>21013</c:v>
                </c:pt>
                <c:pt idx="21013">
                  <c:v>21014</c:v>
                </c:pt>
                <c:pt idx="21014">
                  <c:v>21015</c:v>
                </c:pt>
                <c:pt idx="21015">
                  <c:v>21016</c:v>
                </c:pt>
                <c:pt idx="21016">
                  <c:v>21017</c:v>
                </c:pt>
                <c:pt idx="21017">
                  <c:v>21018</c:v>
                </c:pt>
                <c:pt idx="21018">
                  <c:v>21019</c:v>
                </c:pt>
                <c:pt idx="21019">
                  <c:v>21020</c:v>
                </c:pt>
                <c:pt idx="21020">
                  <c:v>21021</c:v>
                </c:pt>
                <c:pt idx="21021">
                  <c:v>21022</c:v>
                </c:pt>
                <c:pt idx="21022">
                  <c:v>21023</c:v>
                </c:pt>
                <c:pt idx="21023">
                  <c:v>21024</c:v>
                </c:pt>
                <c:pt idx="21024">
                  <c:v>21025</c:v>
                </c:pt>
                <c:pt idx="21025">
                  <c:v>21026</c:v>
                </c:pt>
                <c:pt idx="21026">
                  <c:v>21027</c:v>
                </c:pt>
                <c:pt idx="21027">
                  <c:v>21028</c:v>
                </c:pt>
                <c:pt idx="21028">
                  <c:v>21029</c:v>
                </c:pt>
                <c:pt idx="21029">
                  <c:v>21030</c:v>
                </c:pt>
                <c:pt idx="21030">
                  <c:v>21031</c:v>
                </c:pt>
                <c:pt idx="21031">
                  <c:v>21032</c:v>
                </c:pt>
                <c:pt idx="21032">
                  <c:v>21033</c:v>
                </c:pt>
                <c:pt idx="21033">
                  <c:v>21034</c:v>
                </c:pt>
                <c:pt idx="21034">
                  <c:v>21035</c:v>
                </c:pt>
                <c:pt idx="21035">
                  <c:v>21036</c:v>
                </c:pt>
                <c:pt idx="21036">
                  <c:v>21037</c:v>
                </c:pt>
                <c:pt idx="21037">
                  <c:v>21038</c:v>
                </c:pt>
                <c:pt idx="21038">
                  <c:v>21039</c:v>
                </c:pt>
                <c:pt idx="21039">
                  <c:v>21040</c:v>
                </c:pt>
                <c:pt idx="21040">
                  <c:v>21041</c:v>
                </c:pt>
                <c:pt idx="21041">
                  <c:v>21042</c:v>
                </c:pt>
                <c:pt idx="21042">
                  <c:v>21043</c:v>
                </c:pt>
                <c:pt idx="21043">
                  <c:v>21044</c:v>
                </c:pt>
                <c:pt idx="21044">
                  <c:v>21045</c:v>
                </c:pt>
                <c:pt idx="21045">
                  <c:v>21046</c:v>
                </c:pt>
                <c:pt idx="21046">
                  <c:v>21047</c:v>
                </c:pt>
                <c:pt idx="21047">
                  <c:v>21048</c:v>
                </c:pt>
                <c:pt idx="21048">
                  <c:v>21049</c:v>
                </c:pt>
                <c:pt idx="21049">
                  <c:v>21050</c:v>
                </c:pt>
                <c:pt idx="21050">
                  <c:v>21051</c:v>
                </c:pt>
                <c:pt idx="21051">
                  <c:v>21052</c:v>
                </c:pt>
                <c:pt idx="21052">
                  <c:v>21053</c:v>
                </c:pt>
                <c:pt idx="21053">
                  <c:v>21054</c:v>
                </c:pt>
                <c:pt idx="21054">
                  <c:v>21055</c:v>
                </c:pt>
                <c:pt idx="21055">
                  <c:v>21056</c:v>
                </c:pt>
                <c:pt idx="21056">
                  <c:v>21057</c:v>
                </c:pt>
                <c:pt idx="21057">
                  <c:v>21058</c:v>
                </c:pt>
                <c:pt idx="21058">
                  <c:v>21059</c:v>
                </c:pt>
                <c:pt idx="21059">
                  <c:v>21060</c:v>
                </c:pt>
                <c:pt idx="21060">
                  <c:v>21061</c:v>
                </c:pt>
                <c:pt idx="21061">
                  <c:v>21062</c:v>
                </c:pt>
                <c:pt idx="21062">
                  <c:v>21063</c:v>
                </c:pt>
                <c:pt idx="21063">
                  <c:v>21064</c:v>
                </c:pt>
                <c:pt idx="21064">
                  <c:v>21065</c:v>
                </c:pt>
                <c:pt idx="21065">
                  <c:v>21066</c:v>
                </c:pt>
                <c:pt idx="21066">
                  <c:v>21067</c:v>
                </c:pt>
                <c:pt idx="21067">
                  <c:v>21068</c:v>
                </c:pt>
                <c:pt idx="21068">
                  <c:v>21069</c:v>
                </c:pt>
                <c:pt idx="21069">
                  <c:v>21070</c:v>
                </c:pt>
                <c:pt idx="21070">
                  <c:v>21071</c:v>
                </c:pt>
                <c:pt idx="21071">
                  <c:v>21072</c:v>
                </c:pt>
                <c:pt idx="21072">
                  <c:v>21073</c:v>
                </c:pt>
                <c:pt idx="21073">
                  <c:v>21074</c:v>
                </c:pt>
                <c:pt idx="21074">
                  <c:v>21075</c:v>
                </c:pt>
                <c:pt idx="21075">
                  <c:v>21076</c:v>
                </c:pt>
                <c:pt idx="21076">
                  <c:v>21077</c:v>
                </c:pt>
                <c:pt idx="21077">
                  <c:v>21078</c:v>
                </c:pt>
                <c:pt idx="21078">
                  <c:v>21079</c:v>
                </c:pt>
                <c:pt idx="21079">
                  <c:v>21080</c:v>
                </c:pt>
                <c:pt idx="21080">
                  <c:v>21081</c:v>
                </c:pt>
                <c:pt idx="21081">
                  <c:v>21082</c:v>
                </c:pt>
                <c:pt idx="21082">
                  <c:v>21083</c:v>
                </c:pt>
                <c:pt idx="21083">
                  <c:v>21084</c:v>
                </c:pt>
                <c:pt idx="21084">
                  <c:v>21085</c:v>
                </c:pt>
                <c:pt idx="21085">
                  <c:v>21086</c:v>
                </c:pt>
                <c:pt idx="21086">
                  <c:v>21087</c:v>
                </c:pt>
                <c:pt idx="21087">
                  <c:v>21088</c:v>
                </c:pt>
                <c:pt idx="21088">
                  <c:v>21089</c:v>
                </c:pt>
                <c:pt idx="21089">
                  <c:v>21090</c:v>
                </c:pt>
                <c:pt idx="21090">
                  <c:v>21091</c:v>
                </c:pt>
                <c:pt idx="21091">
                  <c:v>21092</c:v>
                </c:pt>
                <c:pt idx="21092">
                  <c:v>21093</c:v>
                </c:pt>
                <c:pt idx="21093">
                  <c:v>21094</c:v>
                </c:pt>
                <c:pt idx="21094">
                  <c:v>21095</c:v>
                </c:pt>
                <c:pt idx="21095">
                  <c:v>21096</c:v>
                </c:pt>
                <c:pt idx="21096">
                  <c:v>21097</c:v>
                </c:pt>
                <c:pt idx="21097">
                  <c:v>21098</c:v>
                </c:pt>
                <c:pt idx="21098">
                  <c:v>21099</c:v>
                </c:pt>
                <c:pt idx="21099">
                  <c:v>21100</c:v>
                </c:pt>
                <c:pt idx="21100">
                  <c:v>21101</c:v>
                </c:pt>
                <c:pt idx="21101">
                  <c:v>21102</c:v>
                </c:pt>
                <c:pt idx="21102">
                  <c:v>21103</c:v>
                </c:pt>
                <c:pt idx="21103">
                  <c:v>21104</c:v>
                </c:pt>
                <c:pt idx="21104">
                  <c:v>21105</c:v>
                </c:pt>
                <c:pt idx="21105">
                  <c:v>21106</c:v>
                </c:pt>
                <c:pt idx="21106">
                  <c:v>21107</c:v>
                </c:pt>
                <c:pt idx="21107">
                  <c:v>21108</c:v>
                </c:pt>
                <c:pt idx="21108">
                  <c:v>21109</c:v>
                </c:pt>
                <c:pt idx="21109">
                  <c:v>21110</c:v>
                </c:pt>
                <c:pt idx="21110">
                  <c:v>21111</c:v>
                </c:pt>
                <c:pt idx="21111">
                  <c:v>21112</c:v>
                </c:pt>
                <c:pt idx="21112">
                  <c:v>21113</c:v>
                </c:pt>
                <c:pt idx="21113">
                  <c:v>21114</c:v>
                </c:pt>
                <c:pt idx="21114">
                  <c:v>21115</c:v>
                </c:pt>
                <c:pt idx="21115">
                  <c:v>21116</c:v>
                </c:pt>
                <c:pt idx="21116">
                  <c:v>21117</c:v>
                </c:pt>
                <c:pt idx="21117">
                  <c:v>21118</c:v>
                </c:pt>
                <c:pt idx="21118">
                  <c:v>21119</c:v>
                </c:pt>
                <c:pt idx="21119">
                  <c:v>21120</c:v>
                </c:pt>
                <c:pt idx="21120">
                  <c:v>21121</c:v>
                </c:pt>
                <c:pt idx="21121">
                  <c:v>21122</c:v>
                </c:pt>
                <c:pt idx="21122">
                  <c:v>21123</c:v>
                </c:pt>
                <c:pt idx="21123">
                  <c:v>21124</c:v>
                </c:pt>
                <c:pt idx="21124">
                  <c:v>21125</c:v>
                </c:pt>
                <c:pt idx="21125">
                  <c:v>21126</c:v>
                </c:pt>
                <c:pt idx="21126">
                  <c:v>21127</c:v>
                </c:pt>
                <c:pt idx="21127">
                  <c:v>21128</c:v>
                </c:pt>
                <c:pt idx="21128">
                  <c:v>21129</c:v>
                </c:pt>
                <c:pt idx="21129">
                  <c:v>21130</c:v>
                </c:pt>
                <c:pt idx="21130">
                  <c:v>21131</c:v>
                </c:pt>
                <c:pt idx="21131">
                  <c:v>21132</c:v>
                </c:pt>
                <c:pt idx="21132">
                  <c:v>21133</c:v>
                </c:pt>
                <c:pt idx="21133">
                  <c:v>21134</c:v>
                </c:pt>
                <c:pt idx="21134">
                  <c:v>21135</c:v>
                </c:pt>
                <c:pt idx="21135">
                  <c:v>21136</c:v>
                </c:pt>
                <c:pt idx="21136">
                  <c:v>21137</c:v>
                </c:pt>
                <c:pt idx="21137">
                  <c:v>21138</c:v>
                </c:pt>
                <c:pt idx="21138">
                  <c:v>21139</c:v>
                </c:pt>
                <c:pt idx="21139">
                  <c:v>21140</c:v>
                </c:pt>
                <c:pt idx="21140">
                  <c:v>21141</c:v>
                </c:pt>
                <c:pt idx="21141">
                  <c:v>21142</c:v>
                </c:pt>
                <c:pt idx="21142">
                  <c:v>21143</c:v>
                </c:pt>
                <c:pt idx="21143">
                  <c:v>21144</c:v>
                </c:pt>
                <c:pt idx="21144">
                  <c:v>21145</c:v>
                </c:pt>
                <c:pt idx="21145">
                  <c:v>21146</c:v>
                </c:pt>
                <c:pt idx="21146">
                  <c:v>21147</c:v>
                </c:pt>
                <c:pt idx="21147">
                  <c:v>21148</c:v>
                </c:pt>
                <c:pt idx="21148">
                  <c:v>21149</c:v>
                </c:pt>
                <c:pt idx="21149">
                  <c:v>21150</c:v>
                </c:pt>
                <c:pt idx="21150">
                  <c:v>21151</c:v>
                </c:pt>
                <c:pt idx="21151">
                  <c:v>21152</c:v>
                </c:pt>
                <c:pt idx="21152">
                  <c:v>21153</c:v>
                </c:pt>
                <c:pt idx="21153">
                  <c:v>21154</c:v>
                </c:pt>
                <c:pt idx="21154">
                  <c:v>21155</c:v>
                </c:pt>
                <c:pt idx="21155">
                  <c:v>21156</c:v>
                </c:pt>
                <c:pt idx="21156">
                  <c:v>21157</c:v>
                </c:pt>
                <c:pt idx="21157">
                  <c:v>21158</c:v>
                </c:pt>
                <c:pt idx="21158">
                  <c:v>21159</c:v>
                </c:pt>
                <c:pt idx="21159">
                  <c:v>21160</c:v>
                </c:pt>
                <c:pt idx="21160">
                  <c:v>21161</c:v>
                </c:pt>
                <c:pt idx="21161">
                  <c:v>21162</c:v>
                </c:pt>
                <c:pt idx="21162">
                  <c:v>21163</c:v>
                </c:pt>
                <c:pt idx="21163">
                  <c:v>21164</c:v>
                </c:pt>
                <c:pt idx="21164">
                  <c:v>21165</c:v>
                </c:pt>
                <c:pt idx="21165">
                  <c:v>21166</c:v>
                </c:pt>
                <c:pt idx="21166">
                  <c:v>21167</c:v>
                </c:pt>
                <c:pt idx="21167">
                  <c:v>21168</c:v>
                </c:pt>
                <c:pt idx="21168">
                  <c:v>21169</c:v>
                </c:pt>
                <c:pt idx="21169">
                  <c:v>21170</c:v>
                </c:pt>
                <c:pt idx="21170">
                  <c:v>21171</c:v>
                </c:pt>
                <c:pt idx="21171">
                  <c:v>21172</c:v>
                </c:pt>
                <c:pt idx="21172">
                  <c:v>21173</c:v>
                </c:pt>
                <c:pt idx="21173">
                  <c:v>21174</c:v>
                </c:pt>
                <c:pt idx="21174">
                  <c:v>21175</c:v>
                </c:pt>
                <c:pt idx="21175">
                  <c:v>21176</c:v>
                </c:pt>
                <c:pt idx="21176">
                  <c:v>21177</c:v>
                </c:pt>
                <c:pt idx="21177">
                  <c:v>21178</c:v>
                </c:pt>
                <c:pt idx="21178">
                  <c:v>21179</c:v>
                </c:pt>
                <c:pt idx="21179">
                  <c:v>21180</c:v>
                </c:pt>
                <c:pt idx="21180">
                  <c:v>21181</c:v>
                </c:pt>
                <c:pt idx="21181">
                  <c:v>21182</c:v>
                </c:pt>
                <c:pt idx="21182">
                  <c:v>21183</c:v>
                </c:pt>
                <c:pt idx="21183">
                  <c:v>21184</c:v>
                </c:pt>
                <c:pt idx="21184">
                  <c:v>21185</c:v>
                </c:pt>
                <c:pt idx="21185">
                  <c:v>21186</c:v>
                </c:pt>
                <c:pt idx="21186">
                  <c:v>21187</c:v>
                </c:pt>
                <c:pt idx="21187">
                  <c:v>21188</c:v>
                </c:pt>
                <c:pt idx="21188">
                  <c:v>21189</c:v>
                </c:pt>
                <c:pt idx="21189">
                  <c:v>21190</c:v>
                </c:pt>
                <c:pt idx="21190">
                  <c:v>21191</c:v>
                </c:pt>
                <c:pt idx="21191">
                  <c:v>21192</c:v>
                </c:pt>
                <c:pt idx="21192">
                  <c:v>21193</c:v>
                </c:pt>
                <c:pt idx="21193">
                  <c:v>21194</c:v>
                </c:pt>
                <c:pt idx="21194">
                  <c:v>21195</c:v>
                </c:pt>
                <c:pt idx="21195">
                  <c:v>21196</c:v>
                </c:pt>
                <c:pt idx="21196">
                  <c:v>21197</c:v>
                </c:pt>
                <c:pt idx="21197">
                  <c:v>21198</c:v>
                </c:pt>
                <c:pt idx="21198">
                  <c:v>21199</c:v>
                </c:pt>
                <c:pt idx="21199">
                  <c:v>21200</c:v>
                </c:pt>
                <c:pt idx="21200">
                  <c:v>21201</c:v>
                </c:pt>
                <c:pt idx="21201">
                  <c:v>21202</c:v>
                </c:pt>
                <c:pt idx="21202">
                  <c:v>21203</c:v>
                </c:pt>
                <c:pt idx="21203">
                  <c:v>21204</c:v>
                </c:pt>
                <c:pt idx="21204">
                  <c:v>21205</c:v>
                </c:pt>
                <c:pt idx="21205">
                  <c:v>21206</c:v>
                </c:pt>
                <c:pt idx="21206">
                  <c:v>21207</c:v>
                </c:pt>
                <c:pt idx="21207">
                  <c:v>21208</c:v>
                </c:pt>
                <c:pt idx="21208">
                  <c:v>21209</c:v>
                </c:pt>
                <c:pt idx="21209">
                  <c:v>21210</c:v>
                </c:pt>
                <c:pt idx="21210">
                  <c:v>21211</c:v>
                </c:pt>
                <c:pt idx="21211">
                  <c:v>21212</c:v>
                </c:pt>
                <c:pt idx="21212">
                  <c:v>21213</c:v>
                </c:pt>
                <c:pt idx="21213">
                  <c:v>21214</c:v>
                </c:pt>
                <c:pt idx="21214">
                  <c:v>21215</c:v>
                </c:pt>
                <c:pt idx="21215">
                  <c:v>21216</c:v>
                </c:pt>
                <c:pt idx="21216">
                  <c:v>21217</c:v>
                </c:pt>
                <c:pt idx="21217">
                  <c:v>21218</c:v>
                </c:pt>
                <c:pt idx="21218">
                  <c:v>21219</c:v>
                </c:pt>
                <c:pt idx="21219">
                  <c:v>21220</c:v>
                </c:pt>
                <c:pt idx="21220">
                  <c:v>21221</c:v>
                </c:pt>
                <c:pt idx="21221">
                  <c:v>21222</c:v>
                </c:pt>
                <c:pt idx="21222">
                  <c:v>21223</c:v>
                </c:pt>
                <c:pt idx="21223">
                  <c:v>21224</c:v>
                </c:pt>
                <c:pt idx="21224">
                  <c:v>21225</c:v>
                </c:pt>
                <c:pt idx="21225">
                  <c:v>21226</c:v>
                </c:pt>
                <c:pt idx="21226">
                  <c:v>21227</c:v>
                </c:pt>
                <c:pt idx="21227">
                  <c:v>21228</c:v>
                </c:pt>
                <c:pt idx="21228">
                  <c:v>21229</c:v>
                </c:pt>
                <c:pt idx="21229">
                  <c:v>21230</c:v>
                </c:pt>
                <c:pt idx="21230">
                  <c:v>21231</c:v>
                </c:pt>
                <c:pt idx="21231">
                  <c:v>21232</c:v>
                </c:pt>
                <c:pt idx="21232">
                  <c:v>21233</c:v>
                </c:pt>
                <c:pt idx="21233">
                  <c:v>21234</c:v>
                </c:pt>
                <c:pt idx="21234">
                  <c:v>21235</c:v>
                </c:pt>
                <c:pt idx="21235">
                  <c:v>21236</c:v>
                </c:pt>
                <c:pt idx="21236">
                  <c:v>21237</c:v>
                </c:pt>
                <c:pt idx="21237">
                  <c:v>21238</c:v>
                </c:pt>
                <c:pt idx="21238">
                  <c:v>21239</c:v>
                </c:pt>
                <c:pt idx="21239">
                  <c:v>21240</c:v>
                </c:pt>
                <c:pt idx="21240">
                  <c:v>21241</c:v>
                </c:pt>
                <c:pt idx="21241">
                  <c:v>21242</c:v>
                </c:pt>
                <c:pt idx="21242">
                  <c:v>21243</c:v>
                </c:pt>
                <c:pt idx="21243">
                  <c:v>21244</c:v>
                </c:pt>
                <c:pt idx="21244">
                  <c:v>21245</c:v>
                </c:pt>
                <c:pt idx="21245">
                  <c:v>21246</c:v>
                </c:pt>
                <c:pt idx="21246">
                  <c:v>21247</c:v>
                </c:pt>
                <c:pt idx="21247">
                  <c:v>21248</c:v>
                </c:pt>
                <c:pt idx="21248">
                  <c:v>21249</c:v>
                </c:pt>
                <c:pt idx="21249">
                  <c:v>21250</c:v>
                </c:pt>
                <c:pt idx="21250">
                  <c:v>21251</c:v>
                </c:pt>
                <c:pt idx="21251">
                  <c:v>21252</c:v>
                </c:pt>
                <c:pt idx="21252">
                  <c:v>21253</c:v>
                </c:pt>
                <c:pt idx="21253">
                  <c:v>21254</c:v>
                </c:pt>
                <c:pt idx="21254">
                  <c:v>21255</c:v>
                </c:pt>
                <c:pt idx="21255">
                  <c:v>21256</c:v>
                </c:pt>
                <c:pt idx="21256">
                  <c:v>21257</c:v>
                </c:pt>
                <c:pt idx="21257">
                  <c:v>21258</c:v>
                </c:pt>
                <c:pt idx="21258">
                  <c:v>21259</c:v>
                </c:pt>
                <c:pt idx="21259">
                  <c:v>21260</c:v>
                </c:pt>
                <c:pt idx="21260">
                  <c:v>21261</c:v>
                </c:pt>
                <c:pt idx="21261">
                  <c:v>21262</c:v>
                </c:pt>
                <c:pt idx="21262">
                  <c:v>21263</c:v>
                </c:pt>
                <c:pt idx="21263">
                  <c:v>21264</c:v>
                </c:pt>
                <c:pt idx="21264">
                  <c:v>21265</c:v>
                </c:pt>
                <c:pt idx="21265">
                  <c:v>21266</c:v>
                </c:pt>
                <c:pt idx="21266">
                  <c:v>21267</c:v>
                </c:pt>
                <c:pt idx="21267">
                  <c:v>21268</c:v>
                </c:pt>
                <c:pt idx="21268">
                  <c:v>21269</c:v>
                </c:pt>
                <c:pt idx="21269">
                  <c:v>21270</c:v>
                </c:pt>
                <c:pt idx="21270">
                  <c:v>21271</c:v>
                </c:pt>
                <c:pt idx="21271">
                  <c:v>21272</c:v>
                </c:pt>
                <c:pt idx="21272">
                  <c:v>21273</c:v>
                </c:pt>
                <c:pt idx="21273">
                  <c:v>21274</c:v>
                </c:pt>
                <c:pt idx="21274">
                  <c:v>21275</c:v>
                </c:pt>
                <c:pt idx="21275">
                  <c:v>21276</c:v>
                </c:pt>
                <c:pt idx="21276">
                  <c:v>21277</c:v>
                </c:pt>
                <c:pt idx="21277">
                  <c:v>21278</c:v>
                </c:pt>
                <c:pt idx="21278">
                  <c:v>21279</c:v>
                </c:pt>
                <c:pt idx="21279">
                  <c:v>21280</c:v>
                </c:pt>
                <c:pt idx="21280">
                  <c:v>21281</c:v>
                </c:pt>
                <c:pt idx="21281">
                  <c:v>21282</c:v>
                </c:pt>
                <c:pt idx="21282">
                  <c:v>21283</c:v>
                </c:pt>
                <c:pt idx="21283">
                  <c:v>21284</c:v>
                </c:pt>
                <c:pt idx="21284">
                  <c:v>21285</c:v>
                </c:pt>
                <c:pt idx="21285">
                  <c:v>21286</c:v>
                </c:pt>
                <c:pt idx="21286">
                  <c:v>21287</c:v>
                </c:pt>
                <c:pt idx="21287">
                  <c:v>21288</c:v>
                </c:pt>
                <c:pt idx="21288">
                  <c:v>21289</c:v>
                </c:pt>
                <c:pt idx="21289">
                  <c:v>21290</c:v>
                </c:pt>
                <c:pt idx="21290">
                  <c:v>21291</c:v>
                </c:pt>
                <c:pt idx="21291">
                  <c:v>21292</c:v>
                </c:pt>
                <c:pt idx="21292">
                  <c:v>21293</c:v>
                </c:pt>
                <c:pt idx="21293">
                  <c:v>21294</c:v>
                </c:pt>
                <c:pt idx="21294">
                  <c:v>21295</c:v>
                </c:pt>
                <c:pt idx="21295">
                  <c:v>21296</c:v>
                </c:pt>
                <c:pt idx="21296">
                  <c:v>21297</c:v>
                </c:pt>
                <c:pt idx="21297">
                  <c:v>21298</c:v>
                </c:pt>
                <c:pt idx="21298">
                  <c:v>21299</c:v>
                </c:pt>
                <c:pt idx="21299">
                  <c:v>21300</c:v>
                </c:pt>
                <c:pt idx="21300">
                  <c:v>21301</c:v>
                </c:pt>
                <c:pt idx="21301">
                  <c:v>21302</c:v>
                </c:pt>
                <c:pt idx="21302">
                  <c:v>21303</c:v>
                </c:pt>
                <c:pt idx="21303">
                  <c:v>21304</c:v>
                </c:pt>
                <c:pt idx="21304">
                  <c:v>21305</c:v>
                </c:pt>
                <c:pt idx="21305">
                  <c:v>21306</c:v>
                </c:pt>
                <c:pt idx="21306">
                  <c:v>21307</c:v>
                </c:pt>
                <c:pt idx="21307">
                  <c:v>21308</c:v>
                </c:pt>
                <c:pt idx="21308">
                  <c:v>21309</c:v>
                </c:pt>
                <c:pt idx="21309">
                  <c:v>21310</c:v>
                </c:pt>
                <c:pt idx="21310">
                  <c:v>21311</c:v>
                </c:pt>
                <c:pt idx="21311">
                  <c:v>21312</c:v>
                </c:pt>
                <c:pt idx="21312">
                  <c:v>21313</c:v>
                </c:pt>
                <c:pt idx="21313">
                  <c:v>21314</c:v>
                </c:pt>
                <c:pt idx="21314">
                  <c:v>21315</c:v>
                </c:pt>
                <c:pt idx="21315">
                  <c:v>21316</c:v>
                </c:pt>
                <c:pt idx="21316">
                  <c:v>21317</c:v>
                </c:pt>
                <c:pt idx="21317">
                  <c:v>21318</c:v>
                </c:pt>
                <c:pt idx="21318">
                  <c:v>21319</c:v>
                </c:pt>
                <c:pt idx="21319">
                  <c:v>21320</c:v>
                </c:pt>
                <c:pt idx="21320">
                  <c:v>21321</c:v>
                </c:pt>
                <c:pt idx="21321">
                  <c:v>21322</c:v>
                </c:pt>
                <c:pt idx="21322">
                  <c:v>21323</c:v>
                </c:pt>
                <c:pt idx="21323">
                  <c:v>21324</c:v>
                </c:pt>
                <c:pt idx="21324">
                  <c:v>21325</c:v>
                </c:pt>
                <c:pt idx="21325">
                  <c:v>21326</c:v>
                </c:pt>
                <c:pt idx="21326">
                  <c:v>21327</c:v>
                </c:pt>
                <c:pt idx="21327">
                  <c:v>21328</c:v>
                </c:pt>
                <c:pt idx="21328">
                  <c:v>21329</c:v>
                </c:pt>
                <c:pt idx="21329">
                  <c:v>21330</c:v>
                </c:pt>
                <c:pt idx="21330">
                  <c:v>21331</c:v>
                </c:pt>
                <c:pt idx="21331">
                  <c:v>21332</c:v>
                </c:pt>
                <c:pt idx="21332">
                  <c:v>21333</c:v>
                </c:pt>
                <c:pt idx="21333">
                  <c:v>21334</c:v>
                </c:pt>
                <c:pt idx="21334">
                  <c:v>21335</c:v>
                </c:pt>
                <c:pt idx="21335">
                  <c:v>21336</c:v>
                </c:pt>
                <c:pt idx="21336">
                  <c:v>21337</c:v>
                </c:pt>
                <c:pt idx="21337">
                  <c:v>21338</c:v>
                </c:pt>
                <c:pt idx="21338">
                  <c:v>21339</c:v>
                </c:pt>
                <c:pt idx="21339">
                  <c:v>21340</c:v>
                </c:pt>
                <c:pt idx="21340">
                  <c:v>21341</c:v>
                </c:pt>
                <c:pt idx="21341">
                  <c:v>21342</c:v>
                </c:pt>
                <c:pt idx="21342">
                  <c:v>21343</c:v>
                </c:pt>
                <c:pt idx="21343">
                  <c:v>21344</c:v>
                </c:pt>
                <c:pt idx="21344">
                  <c:v>21345</c:v>
                </c:pt>
                <c:pt idx="21345">
                  <c:v>21346</c:v>
                </c:pt>
                <c:pt idx="21346">
                  <c:v>21347</c:v>
                </c:pt>
                <c:pt idx="21347">
                  <c:v>21348</c:v>
                </c:pt>
                <c:pt idx="21348">
                  <c:v>21349</c:v>
                </c:pt>
                <c:pt idx="21349">
                  <c:v>21350</c:v>
                </c:pt>
                <c:pt idx="21350">
                  <c:v>21351</c:v>
                </c:pt>
                <c:pt idx="21351">
                  <c:v>21352</c:v>
                </c:pt>
                <c:pt idx="21352">
                  <c:v>21353</c:v>
                </c:pt>
                <c:pt idx="21353">
                  <c:v>21354</c:v>
                </c:pt>
                <c:pt idx="21354">
                  <c:v>21355</c:v>
                </c:pt>
                <c:pt idx="21355">
                  <c:v>21356</c:v>
                </c:pt>
                <c:pt idx="21356">
                  <c:v>21357</c:v>
                </c:pt>
                <c:pt idx="21357">
                  <c:v>21358</c:v>
                </c:pt>
                <c:pt idx="21358">
                  <c:v>21359</c:v>
                </c:pt>
                <c:pt idx="21359">
                  <c:v>21360</c:v>
                </c:pt>
                <c:pt idx="21360">
                  <c:v>21361</c:v>
                </c:pt>
                <c:pt idx="21361">
                  <c:v>21362</c:v>
                </c:pt>
                <c:pt idx="21362">
                  <c:v>21363</c:v>
                </c:pt>
                <c:pt idx="21363">
                  <c:v>21364</c:v>
                </c:pt>
                <c:pt idx="21364">
                  <c:v>21365</c:v>
                </c:pt>
                <c:pt idx="21365">
                  <c:v>21366</c:v>
                </c:pt>
                <c:pt idx="21366">
                  <c:v>21367</c:v>
                </c:pt>
                <c:pt idx="21367">
                  <c:v>21368</c:v>
                </c:pt>
                <c:pt idx="21368">
                  <c:v>21369</c:v>
                </c:pt>
                <c:pt idx="21369">
                  <c:v>21370</c:v>
                </c:pt>
                <c:pt idx="21370">
                  <c:v>21371</c:v>
                </c:pt>
                <c:pt idx="21371">
                  <c:v>21372</c:v>
                </c:pt>
                <c:pt idx="21372">
                  <c:v>21373</c:v>
                </c:pt>
                <c:pt idx="21373">
                  <c:v>21374</c:v>
                </c:pt>
                <c:pt idx="21374">
                  <c:v>21375</c:v>
                </c:pt>
                <c:pt idx="21375">
                  <c:v>21376</c:v>
                </c:pt>
                <c:pt idx="21376">
                  <c:v>21377</c:v>
                </c:pt>
                <c:pt idx="21377">
                  <c:v>21378</c:v>
                </c:pt>
                <c:pt idx="21378">
                  <c:v>21379</c:v>
                </c:pt>
                <c:pt idx="21379">
                  <c:v>21380</c:v>
                </c:pt>
                <c:pt idx="21380">
                  <c:v>21381</c:v>
                </c:pt>
                <c:pt idx="21381">
                  <c:v>21382</c:v>
                </c:pt>
                <c:pt idx="21382">
                  <c:v>21383</c:v>
                </c:pt>
                <c:pt idx="21383">
                  <c:v>21384</c:v>
                </c:pt>
                <c:pt idx="21384">
                  <c:v>21385</c:v>
                </c:pt>
                <c:pt idx="21385">
                  <c:v>21386</c:v>
                </c:pt>
                <c:pt idx="21386">
                  <c:v>21387</c:v>
                </c:pt>
                <c:pt idx="21387">
                  <c:v>21388</c:v>
                </c:pt>
                <c:pt idx="21388">
                  <c:v>21389</c:v>
                </c:pt>
                <c:pt idx="21389">
                  <c:v>21390</c:v>
                </c:pt>
                <c:pt idx="21390">
                  <c:v>21391</c:v>
                </c:pt>
                <c:pt idx="21391">
                  <c:v>21392</c:v>
                </c:pt>
                <c:pt idx="21392">
                  <c:v>21393</c:v>
                </c:pt>
                <c:pt idx="21393">
                  <c:v>21394</c:v>
                </c:pt>
                <c:pt idx="21394">
                  <c:v>21395</c:v>
                </c:pt>
                <c:pt idx="21395">
                  <c:v>21396</c:v>
                </c:pt>
                <c:pt idx="21396">
                  <c:v>21397</c:v>
                </c:pt>
                <c:pt idx="21397">
                  <c:v>21398</c:v>
                </c:pt>
                <c:pt idx="21398">
                  <c:v>21399</c:v>
                </c:pt>
                <c:pt idx="21399">
                  <c:v>21400</c:v>
                </c:pt>
                <c:pt idx="21400">
                  <c:v>21401</c:v>
                </c:pt>
                <c:pt idx="21401">
                  <c:v>21402</c:v>
                </c:pt>
                <c:pt idx="21402">
                  <c:v>21403</c:v>
                </c:pt>
                <c:pt idx="21403">
                  <c:v>21404</c:v>
                </c:pt>
                <c:pt idx="21404">
                  <c:v>21405</c:v>
                </c:pt>
                <c:pt idx="21405">
                  <c:v>21406</c:v>
                </c:pt>
                <c:pt idx="21406">
                  <c:v>21407</c:v>
                </c:pt>
                <c:pt idx="21407">
                  <c:v>21408</c:v>
                </c:pt>
                <c:pt idx="21408">
                  <c:v>21409</c:v>
                </c:pt>
                <c:pt idx="21409">
                  <c:v>21410</c:v>
                </c:pt>
                <c:pt idx="21410">
                  <c:v>21411</c:v>
                </c:pt>
                <c:pt idx="21411">
                  <c:v>21412</c:v>
                </c:pt>
                <c:pt idx="21412">
                  <c:v>21413</c:v>
                </c:pt>
                <c:pt idx="21413">
                  <c:v>21414</c:v>
                </c:pt>
                <c:pt idx="21414">
                  <c:v>21415</c:v>
                </c:pt>
                <c:pt idx="21415">
                  <c:v>21416</c:v>
                </c:pt>
                <c:pt idx="21416">
                  <c:v>21417</c:v>
                </c:pt>
                <c:pt idx="21417">
                  <c:v>21418</c:v>
                </c:pt>
                <c:pt idx="21418">
                  <c:v>21419</c:v>
                </c:pt>
                <c:pt idx="21419">
                  <c:v>21420</c:v>
                </c:pt>
                <c:pt idx="21420">
                  <c:v>21421</c:v>
                </c:pt>
                <c:pt idx="21421">
                  <c:v>21422</c:v>
                </c:pt>
                <c:pt idx="21422">
                  <c:v>21423</c:v>
                </c:pt>
                <c:pt idx="21423">
                  <c:v>21424</c:v>
                </c:pt>
                <c:pt idx="21424">
                  <c:v>21425</c:v>
                </c:pt>
                <c:pt idx="21425">
                  <c:v>21426</c:v>
                </c:pt>
                <c:pt idx="21426">
                  <c:v>21427</c:v>
                </c:pt>
                <c:pt idx="21427">
                  <c:v>21428</c:v>
                </c:pt>
                <c:pt idx="21428">
                  <c:v>21429</c:v>
                </c:pt>
                <c:pt idx="21429">
                  <c:v>21430</c:v>
                </c:pt>
                <c:pt idx="21430">
                  <c:v>21431</c:v>
                </c:pt>
                <c:pt idx="21431">
                  <c:v>21432</c:v>
                </c:pt>
                <c:pt idx="21432">
                  <c:v>21433</c:v>
                </c:pt>
                <c:pt idx="21433">
                  <c:v>21434</c:v>
                </c:pt>
                <c:pt idx="21434">
                  <c:v>21435</c:v>
                </c:pt>
                <c:pt idx="21435">
                  <c:v>21436</c:v>
                </c:pt>
                <c:pt idx="21436">
                  <c:v>21437</c:v>
                </c:pt>
                <c:pt idx="21437">
                  <c:v>21438</c:v>
                </c:pt>
                <c:pt idx="21438">
                  <c:v>21439</c:v>
                </c:pt>
                <c:pt idx="21439">
                  <c:v>21440</c:v>
                </c:pt>
                <c:pt idx="21440">
                  <c:v>21441</c:v>
                </c:pt>
                <c:pt idx="21441">
                  <c:v>21442</c:v>
                </c:pt>
                <c:pt idx="21442">
                  <c:v>21443</c:v>
                </c:pt>
                <c:pt idx="21443">
                  <c:v>21444</c:v>
                </c:pt>
                <c:pt idx="21444">
                  <c:v>21445</c:v>
                </c:pt>
                <c:pt idx="21445">
                  <c:v>21446</c:v>
                </c:pt>
                <c:pt idx="21446">
                  <c:v>21447</c:v>
                </c:pt>
                <c:pt idx="21447">
                  <c:v>21448</c:v>
                </c:pt>
                <c:pt idx="21448">
                  <c:v>21449</c:v>
                </c:pt>
                <c:pt idx="21449">
                  <c:v>21450</c:v>
                </c:pt>
                <c:pt idx="21450">
                  <c:v>21451</c:v>
                </c:pt>
                <c:pt idx="21451">
                  <c:v>21452</c:v>
                </c:pt>
                <c:pt idx="21452">
                  <c:v>21453</c:v>
                </c:pt>
                <c:pt idx="21453">
                  <c:v>21454</c:v>
                </c:pt>
                <c:pt idx="21454">
                  <c:v>21455</c:v>
                </c:pt>
                <c:pt idx="21455">
                  <c:v>21456</c:v>
                </c:pt>
                <c:pt idx="21456">
                  <c:v>21457</c:v>
                </c:pt>
                <c:pt idx="21457">
                  <c:v>21458</c:v>
                </c:pt>
                <c:pt idx="21458">
                  <c:v>21459</c:v>
                </c:pt>
                <c:pt idx="21459">
                  <c:v>21460</c:v>
                </c:pt>
                <c:pt idx="21460">
                  <c:v>21461</c:v>
                </c:pt>
                <c:pt idx="21461">
                  <c:v>21462</c:v>
                </c:pt>
                <c:pt idx="21462">
                  <c:v>21463</c:v>
                </c:pt>
                <c:pt idx="21463">
                  <c:v>21464</c:v>
                </c:pt>
                <c:pt idx="21464">
                  <c:v>21465</c:v>
                </c:pt>
                <c:pt idx="21465">
                  <c:v>21466</c:v>
                </c:pt>
                <c:pt idx="21466">
                  <c:v>21467</c:v>
                </c:pt>
                <c:pt idx="21467">
                  <c:v>21468</c:v>
                </c:pt>
                <c:pt idx="21468">
                  <c:v>21469</c:v>
                </c:pt>
                <c:pt idx="21469">
                  <c:v>21470</c:v>
                </c:pt>
                <c:pt idx="21470">
                  <c:v>21471</c:v>
                </c:pt>
                <c:pt idx="21471">
                  <c:v>21472</c:v>
                </c:pt>
                <c:pt idx="21472">
                  <c:v>21473</c:v>
                </c:pt>
                <c:pt idx="21473">
                  <c:v>21474</c:v>
                </c:pt>
                <c:pt idx="21474">
                  <c:v>21475</c:v>
                </c:pt>
                <c:pt idx="21475">
                  <c:v>21476</c:v>
                </c:pt>
                <c:pt idx="21476">
                  <c:v>21477</c:v>
                </c:pt>
                <c:pt idx="21477">
                  <c:v>21478</c:v>
                </c:pt>
                <c:pt idx="21478">
                  <c:v>21479</c:v>
                </c:pt>
                <c:pt idx="21479">
                  <c:v>21480</c:v>
                </c:pt>
                <c:pt idx="21480">
                  <c:v>21481</c:v>
                </c:pt>
                <c:pt idx="21481">
                  <c:v>21482</c:v>
                </c:pt>
                <c:pt idx="21482">
                  <c:v>21483</c:v>
                </c:pt>
                <c:pt idx="21483">
                  <c:v>21484</c:v>
                </c:pt>
                <c:pt idx="21484">
                  <c:v>21485</c:v>
                </c:pt>
                <c:pt idx="21485">
                  <c:v>21486</c:v>
                </c:pt>
                <c:pt idx="21486">
                  <c:v>21487</c:v>
                </c:pt>
                <c:pt idx="21487">
                  <c:v>21488</c:v>
                </c:pt>
                <c:pt idx="21488">
                  <c:v>21489</c:v>
                </c:pt>
                <c:pt idx="21489">
                  <c:v>21490</c:v>
                </c:pt>
                <c:pt idx="21490">
                  <c:v>21491</c:v>
                </c:pt>
                <c:pt idx="21491">
                  <c:v>21492</c:v>
                </c:pt>
                <c:pt idx="21492">
                  <c:v>21493</c:v>
                </c:pt>
                <c:pt idx="21493">
                  <c:v>21494</c:v>
                </c:pt>
                <c:pt idx="21494">
                  <c:v>21495</c:v>
                </c:pt>
                <c:pt idx="21495">
                  <c:v>21496</c:v>
                </c:pt>
                <c:pt idx="21496">
                  <c:v>21497</c:v>
                </c:pt>
                <c:pt idx="21497">
                  <c:v>21498</c:v>
                </c:pt>
                <c:pt idx="21498">
                  <c:v>21499</c:v>
                </c:pt>
                <c:pt idx="21499">
                  <c:v>21500</c:v>
                </c:pt>
                <c:pt idx="21500">
                  <c:v>21501</c:v>
                </c:pt>
                <c:pt idx="21501">
                  <c:v>21502</c:v>
                </c:pt>
                <c:pt idx="21502">
                  <c:v>21503</c:v>
                </c:pt>
                <c:pt idx="21503">
                  <c:v>21504</c:v>
                </c:pt>
                <c:pt idx="21504">
                  <c:v>21505</c:v>
                </c:pt>
                <c:pt idx="21505">
                  <c:v>21506</c:v>
                </c:pt>
                <c:pt idx="21506">
                  <c:v>21507</c:v>
                </c:pt>
                <c:pt idx="21507">
                  <c:v>21508</c:v>
                </c:pt>
                <c:pt idx="21508">
                  <c:v>21509</c:v>
                </c:pt>
                <c:pt idx="21509">
                  <c:v>21510</c:v>
                </c:pt>
                <c:pt idx="21510">
                  <c:v>21511</c:v>
                </c:pt>
                <c:pt idx="21511">
                  <c:v>21512</c:v>
                </c:pt>
                <c:pt idx="21512">
                  <c:v>21513</c:v>
                </c:pt>
                <c:pt idx="21513">
                  <c:v>21514</c:v>
                </c:pt>
                <c:pt idx="21514">
                  <c:v>21515</c:v>
                </c:pt>
                <c:pt idx="21515">
                  <c:v>21516</c:v>
                </c:pt>
                <c:pt idx="21516">
                  <c:v>21517</c:v>
                </c:pt>
                <c:pt idx="21517">
                  <c:v>21518</c:v>
                </c:pt>
                <c:pt idx="21518">
                  <c:v>21519</c:v>
                </c:pt>
                <c:pt idx="21519">
                  <c:v>21520</c:v>
                </c:pt>
                <c:pt idx="21520">
                  <c:v>21521</c:v>
                </c:pt>
                <c:pt idx="21521">
                  <c:v>21522</c:v>
                </c:pt>
                <c:pt idx="21522">
                  <c:v>21523</c:v>
                </c:pt>
                <c:pt idx="21523">
                  <c:v>21524</c:v>
                </c:pt>
                <c:pt idx="21524">
                  <c:v>21525</c:v>
                </c:pt>
                <c:pt idx="21525">
                  <c:v>21526</c:v>
                </c:pt>
                <c:pt idx="21526">
                  <c:v>21527</c:v>
                </c:pt>
                <c:pt idx="21527">
                  <c:v>21528</c:v>
                </c:pt>
                <c:pt idx="21528">
                  <c:v>21529</c:v>
                </c:pt>
                <c:pt idx="21529">
                  <c:v>21530</c:v>
                </c:pt>
                <c:pt idx="21530">
                  <c:v>21531</c:v>
                </c:pt>
                <c:pt idx="21531">
                  <c:v>21532</c:v>
                </c:pt>
                <c:pt idx="21532">
                  <c:v>21533</c:v>
                </c:pt>
                <c:pt idx="21533">
                  <c:v>21534</c:v>
                </c:pt>
                <c:pt idx="21534">
                  <c:v>21535</c:v>
                </c:pt>
                <c:pt idx="21535">
                  <c:v>21536</c:v>
                </c:pt>
                <c:pt idx="21536">
                  <c:v>21537</c:v>
                </c:pt>
                <c:pt idx="21537">
                  <c:v>21538</c:v>
                </c:pt>
                <c:pt idx="21538">
                  <c:v>21539</c:v>
                </c:pt>
                <c:pt idx="21539">
                  <c:v>21540</c:v>
                </c:pt>
                <c:pt idx="21540">
                  <c:v>21541</c:v>
                </c:pt>
                <c:pt idx="21541">
                  <c:v>21542</c:v>
                </c:pt>
                <c:pt idx="21542">
                  <c:v>21543</c:v>
                </c:pt>
                <c:pt idx="21543">
                  <c:v>21544</c:v>
                </c:pt>
                <c:pt idx="21544">
                  <c:v>21545</c:v>
                </c:pt>
                <c:pt idx="21545">
                  <c:v>21546</c:v>
                </c:pt>
                <c:pt idx="21546">
                  <c:v>21547</c:v>
                </c:pt>
                <c:pt idx="21547">
                  <c:v>21548</c:v>
                </c:pt>
                <c:pt idx="21548">
                  <c:v>21549</c:v>
                </c:pt>
                <c:pt idx="21549">
                  <c:v>21550</c:v>
                </c:pt>
                <c:pt idx="21550">
                  <c:v>21551</c:v>
                </c:pt>
                <c:pt idx="21551">
                  <c:v>21552</c:v>
                </c:pt>
                <c:pt idx="21552">
                  <c:v>21553</c:v>
                </c:pt>
                <c:pt idx="21553">
                  <c:v>21554</c:v>
                </c:pt>
                <c:pt idx="21554">
                  <c:v>21555</c:v>
                </c:pt>
                <c:pt idx="21555">
                  <c:v>21556</c:v>
                </c:pt>
                <c:pt idx="21556">
                  <c:v>21557</c:v>
                </c:pt>
                <c:pt idx="21557">
                  <c:v>21558</c:v>
                </c:pt>
                <c:pt idx="21558">
                  <c:v>21559</c:v>
                </c:pt>
                <c:pt idx="21559">
                  <c:v>21560</c:v>
                </c:pt>
                <c:pt idx="21560">
                  <c:v>21561</c:v>
                </c:pt>
                <c:pt idx="21561">
                  <c:v>21562</c:v>
                </c:pt>
                <c:pt idx="21562">
                  <c:v>21563</c:v>
                </c:pt>
                <c:pt idx="21563">
                  <c:v>21564</c:v>
                </c:pt>
                <c:pt idx="21564">
                  <c:v>21565</c:v>
                </c:pt>
                <c:pt idx="21565">
                  <c:v>21566</c:v>
                </c:pt>
                <c:pt idx="21566">
                  <c:v>21567</c:v>
                </c:pt>
                <c:pt idx="21567">
                  <c:v>21568</c:v>
                </c:pt>
                <c:pt idx="21568">
                  <c:v>21569</c:v>
                </c:pt>
                <c:pt idx="21569">
                  <c:v>21570</c:v>
                </c:pt>
                <c:pt idx="21570">
                  <c:v>21571</c:v>
                </c:pt>
                <c:pt idx="21571">
                  <c:v>21572</c:v>
                </c:pt>
                <c:pt idx="21572">
                  <c:v>21573</c:v>
                </c:pt>
                <c:pt idx="21573">
                  <c:v>21574</c:v>
                </c:pt>
                <c:pt idx="21574">
                  <c:v>21575</c:v>
                </c:pt>
                <c:pt idx="21575">
                  <c:v>21576</c:v>
                </c:pt>
                <c:pt idx="21576">
                  <c:v>21577</c:v>
                </c:pt>
                <c:pt idx="21577">
                  <c:v>21578</c:v>
                </c:pt>
                <c:pt idx="21578">
                  <c:v>21579</c:v>
                </c:pt>
                <c:pt idx="21579">
                  <c:v>21580</c:v>
                </c:pt>
                <c:pt idx="21580">
                  <c:v>21581</c:v>
                </c:pt>
                <c:pt idx="21581">
                  <c:v>21582</c:v>
                </c:pt>
                <c:pt idx="21582">
                  <c:v>21583</c:v>
                </c:pt>
                <c:pt idx="21583">
                  <c:v>21584</c:v>
                </c:pt>
                <c:pt idx="21584">
                  <c:v>21585</c:v>
                </c:pt>
                <c:pt idx="21585">
                  <c:v>21586</c:v>
                </c:pt>
                <c:pt idx="21586">
                  <c:v>21587</c:v>
                </c:pt>
                <c:pt idx="21587">
                  <c:v>21588</c:v>
                </c:pt>
                <c:pt idx="21588">
                  <c:v>21589</c:v>
                </c:pt>
                <c:pt idx="21589">
                  <c:v>21590</c:v>
                </c:pt>
                <c:pt idx="21590">
                  <c:v>21591</c:v>
                </c:pt>
                <c:pt idx="21591">
                  <c:v>21592</c:v>
                </c:pt>
                <c:pt idx="21592">
                  <c:v>21593</c:v>
                </c:pt>
                <c:pt idx="21593">
                  <c:v>21594</c:v>
                </c:pt>
                <c:pt idx="21594">
                  <c:v>21595</c:v>
                </c:pt>
                <c:pt idx="21595">
                  <c:v>21596</c:v>
                </c:pt>
                <c:pt idx="21596">
                  <c:v>21597</c:v>
                </c:pt>
                <c:pt idx="21597">
                  <c:v>21598</c:v>
                </c:pt>
                <c:pt idx="21598">
                  <c:v>21599</c:v>
                </c:pt>
                <c:pt idx="21599">
                  <c:v>21600</c:v>
                </c:pt>
                <c:pt idx="21600">
                  <c:v>21601</c:v>
                </c:pt>
                <c:pt idx="21601">
                  <c:v>21602</c:v>
                </c:pt>
                <c:pt idx="21602">
                  <c:v>21603</c:v>
                </c:pt>
                <c:pt idx="21603">
                  <c:v>21604</c:v>
                </c:pt>
                <c:pt idx="21604">
                  <c:v>21605</c:v>
                </c:pt>
                <c:pt idx="21605">
                  <c:v>21606</c:v>
                </c:pt>
                <c:pt idx="21606">
                  <c:v>21607</c:v>
                </c:pt>
                <c:pt idx="21607">
                  <c:v>21608</c:v>
                </c:pt>
                <c:pt idx="21608">
                  <c:v>21609</c:v>
                </c:pt>
                <c:pt idx="21609">
                  <c:v>21610</c:v>
                </c:pt>
                <c:pt idx="21610">
                  <c:v>21611</c:v>
                </c:pt>
                <c:pt idx="21611">
                  <c:v>21612</c:v>
                </c:pt>
                <c:pt idx="21612">
                  <c:v>21613</c:v>
                </c:pt>
                <c:pt idx="21613">
                  <c:v>21614</c:v>
                </c:pt>
                <c:pt idx="21614">
                  <c:v>21615</c:v>
                </c:pt>
                <c:pt idx="21615">
                  <c:v>21616</c:v>
                </c:pt>
                <c:pt idx="21616">
                  <c:v>21617</c:v>
                </c:pt>
                <c:pt idx="21617">
                  <c:v>21618</c:v>
                </c:pt>
                <c:pt idx="21618">
                  <c:v>21619</c:v>
                </c:pt>
                <c:pt idx="21619">
                  <c:v>21620</c:v>
                </c:pt>
                <c:pt idx="21620">
                  <c:v>21621</c:v>
                </c:pt>
                <c:pt idx="21621">
                  <c:v>21622</c:v>
                </c:pt>
                <c:pt idx="21622">
                  <c:v>21623</c:v>
                </c:pt>
                <c:pt idx="21623">
                  <c:v>21624</c:v>
                </c:pt>
                <c:pt idx="21624">
                  <c:v>21625</c:v>
                </c:pt>
                <c:pt idx="21625">
                  <c:v>21626</c:v>
                </c:pt>
                <c:pt idx="21626">
                  <c:v>21627</c:v>
                </c:pt>
                <c:pt idx="21627">
                  <c:v>21628</c:v>
                </c:pt>
                <c:pt idx="21628">
                  <c:v>21629</c:v>
                </c:pt>
                <c:pt idx="21629">
                  <c:v>21630</c:v>
                </c:pt>
                <c:pt idx="21630">
                  <c:v>21631</c:v>
                </c:pt>
                <c:pt idx="21631">
                  <c:v>21632</c:v>
                </c:pt>
                <c:pt idx="21632">
                  <c:v>21633</c:v>
                </c:pt>
                <c:pt idx="21633">
                  <c:v>21634</c:v>
                </c:pt>
                <c:pt idx="21634">
                  <c:v>21635</c:v>
                </c:pt>
                <c:pt idx="21635">
                  <c:v>21636</c:v>
                </c:pt>
                <c:pt idx="21636">
                  <c:v>21637</c:v>
                </c:pt>
                <c:pt idx="21637">
                  <c:v>21638</c:v>
                </c:pt>
                <c:pt idx="21638">
                  <c:v>21639</c:v>
                </c:pt>
                <c:pt idx="21639">
                  <c:v>21640</c:v>
                </c:pt>
                <c:pt idx="21640">
                  <c:v>21641</c:v>
                </c:pt>
                <c:pt idx="21641">
                  <c:v>21642</c:v>
                </c:pt>
                <c:pt idx="21642">
                  <c:v>21643</c:v>
                </c:pt>
                <c:pt idx="21643">
                  <c:v>21644</c:v>
                </c:pt>
                <c:pt idx="21644">
                  <c:v>21645</c:v>
                </c:pt>
                <c:pt idx="21645">
                  <c:v>21646</c:v>
                </c:pt>
                <c:pt idx="21646">
                  <c:v>21647</c:v>
                </c:pt>
                <c:pt idx="21647">
                  <c:v>21648</c:v>
                </c:pt>
                <c:pt idx="21648">
                  <c:v>21649</c:v>
                </c:pt>
                <c:pt idx="21649">
                  <c:v>21650</c:v>
                </c:pt>
                <c:pt idx="21650">
                  <c:v>21651</c:v>
                </c:pt>
                <c:pt idx="21651">
                  <c:v>21652</c:v>
                </c:pt>
                <c:pt idx="21652">
                  <c:v>21653</c:v>
                </c:pt>
                <c:pt idx="21653">
                  <c:v>21654</c:v>
                </c:pt>
                <c:pt idx="21654">
                  <c:v>21655</c:v>
                </c:pt>
                <c:pt idx="21655">
                  <c:v>21656</c:v>
                </c:pt>
                <c:pt idx="21656">
                  <c:v>21657</c:v>
                </c:pt>
                <c:pt idx="21657">
                  <c:v>21658</c:v>
                </c:pt>
                <c:pt idx="21658">
                  <c:v>21659</c:v>
                </c:pt>
                <c:pt idx="21659">
                  <c:v>21660</c:v>
                </c:pt>
                <c:pt idx="21660">
                  <c:v>21661</c:v>
                </c:pt>
                <c:pt idx="21661">
                  <c:v>21662</c:v>
                </c:pt>
                <c:pt idx="21662">
                  <c:v>21663</c:v>
                </c:pt>
                <c:pt idx="21663">
                  <c:v>21664</c:v>
                </c:pt>
                <c:pt idx="21664">
                  <c:v>21665</c:v>
                </c:pt>
                <c:pt idx="21665">
                  <c:v>21666</c:v>
                </c:pt>
                <c:pt idx="21666">
                  <c:v>21667</c:v>
                </c:pt>
                <c:pt idx="21667">
                  <c:v>21668</c:v>
                </c:pt>
                <c:pt idx="21668">
                  <c:v>21669</c:v>
                </c:pt>
                <c:pt idx="21669">
                  <c:v>21670</c:v>
                </c:pt>
                <c:pt idx="21670">
                  <c:v>21671</c:v>
                </c:pt>
                <c:pt idx="21671">
                  <c:v>21672</c:v>
                </c:pt>
                <c:pt idx="21672">
                  <c:v>21673</c:v>
                </c:pt>
                <c:pt idx="21673">
                  <c:v>21674</c:v>
                </c:pt>
                <c:pt idx="21674">
                  <c:v>21675</c:v>
                </c:pt>
                <c:pt idx="21675">
                  <c:v>21676</c:v>
                </c:pt>
                <c:pt idx="21676">
                  <c:v>21677</c:v>
                </c:pt>
                <c:pt idx="21677">
                  <c:v>21678</c:v>
                </c:pt>
                <c:pt idx="21678">
                  <c:v>21679</c:v>
                </c:pt>
                <c:pt idx="21679">
                  <c:v>21680</c:v>
                </c:pt>
                <c:pt idx="21680">
                  <c:v>21681</c:v>
                </c:pt>
                <c:pt idx="21681">
                  <c:v>21682</c:v>
                </c:pt>
                <c:pt idx="21682">
                  <c:v>21683</c:v>
                </c:pt>
                <c:pt idx="21683">
                  <c:v>21684</c:v>
                </c:pt>
                <c:pt idx="21684">
                  <c:v>21685</c:v>
                </c:pt>
                <c:pt idx="21685">
                  <c:v>21686</c:v>
                </c:pt>
                <c:pt idx="21686">
                  <c:v>21687</c:v>
                </c:pt>
                <c:pt idx="21687">
                  <c:v>21688</c:v>
                </c:pt>
                <c:pt idx="21688">
                  <c:v>21689</c:v>
                </c:pt>
                <c:pt idx="21689">
                  <c:v>21690</c:v>
                </c:pt>
                <c:pt idx="21690">
                  <c:v>21691</c:v>
                </c:pt>
                <c:pt idx="21691">
                  <c:v>21692</c:v>
                </c:pt>
                <c:pt idx="21692">
                  <c:v>21693</c:v>
                </c:pt>
                <c:pt idx="21693">
                  <c:v>21694</c:v>
                </c:pt>
                <c:pt idx="21694">
                  <c:v>21695</c:v>
                </c:pt>
                <c:pt idx="21695">
                  <c:v>21696</c:v>
                </c:pt>
                <c:pt idx="21696">
                  <c:v>21697</c:v>
                </c:pt>
                <c:pt idx="21697">
                  <c:v>21698</c:v>
                </c:pt>
                <c:pt idx="21698">
                  <c:v>21699</c:v>
                </c:pt>
                <c:pt idx="21699">
                  <c:v>21700</c:v>
                </c:pt>
                <c:pt idx="21700">
                  <c:v>21701</c:v>
                </c:pt>
                <c:pt idx="21701">
                  <c:v>21702</c:v>
                </c:pt>
                <c:pt idx="21702">
                  <c:v>21703</c:v>
                </c:pt>
                <c:pt idx="21703">
                  <c:v>21704</c:v>
                </c:pt>
                <c:pt idx="21704">
                  <c:v>21705</c:v>
                </c:pt>
                <c:pt idx="21705">
                  <c:v>21706</c:v>
                </c:pt>
                <c:pt idx="21706">
                  <c:v>21707</c:v>
                </c:pt>
                <c:pt idx="21707">
                  <c:v>21708</c:v>
                </c:pt>
                <c:pt idx="21708">
                  <c:v>21709</c:v>
                </c:pt>
                <c:pt idx="21709">
                  <c:v>21710</c:v>
                </c:pt>
                <c:pt idx="21710">
                  <c:v>21711</c:v>
                </c:pt>
                <c:pt idx="21711">
                  <c:v>21712</c:v>
                </c:pt>
                <c:pt idx="21712">
                  <c:v>21713</c:v>
                </c:pt>
                <c:pt idx="21713">
                  <c:v>21714</c:v>
                </c:pt>
                <c:pt idx="21714">
                  <c:v>21715</c:v>
                </c:pt>
                <c:pt idx="21715">
                  <c:v>21716</c:v>
                </c:pt>
                <c:pt idx="21716">
                  <c:v>21717</c:v>
                </c:pt>
                <c:pt idx="21717">
                  <c:v>21718</c:v>
                </c:pt>
                <c:pt idx="21718">
                  <c:v>21719</c:v>
                </c:pt>
                <c:pt idx="21719">
                  <c:v>21720</c:v>
                </c:pt>
                <c:pt idx="21720">
                  <c:v>21721</c:v>
                </c:pt>
                <c:pt idx="21721">
                  <c:v>21722</c:v>
                </c:pt>
                <c:pt idx="21722">
                  <c:v>21723</c:v>
                </c:pt>
                <c:pt idx="21723">
                  <c:v>21724</c:v>
                </c:pt>
                <c:pt idx="21724">
                  <c:v>21725</c:v>
                </c:pt>
                <c:pt idx="21725">
                  <c:v>21726</c:v>
                </c:pt>
                <c:pt idx="21726">
                  <c:v>21727</c:v>
                </c:pt>
                <c:pt idx="21727">
                  <c:v>21728</c:v>
                </c:pt>
                <c:pt idx="21728">
                  <c:v>21729</c:v>
                </c:pt>
                <c:pt idx="21729">
                  <c:v>21730</c:v>
                </c:pt>
                <c:pt idx="21730">
                  <c:v>21731</c:v>
                </c:pt>
                <c:pt idx="21731">
                  <c:v>21732</c:v>
                </c:pt>
                <c:pt idx="21732">
                  <c:v>21733</c:v>
                </c:pt>
                <c:pt idx="21733">
                  <c:v>21734</c:v>
                </c:pt>
                <c:pt idx="21734">
                  <c:v>21735</c:v>
                </c:pt>
                <c:pt idx="21735">
                  <c:v>21736</c:v>
                </c:pt>
                <c:pt idx="21736">
                  <c:v>21737</c:v>
                </c:pt>
                <c:pt idx="21737">
                  <c:v>21738</c:v>
                </c:pt>
                <c:pt idx="21738">
                  <c:v>21739</c:v>
                </c:pt>
                <c:pt idx="21739">
                  <c:v>21740</c:v>
                </c:pt>
                <c:pt idx="21740">
                  <c:v>21741</c:v>
                </c:pt>
                <c:pt idx="21741">
                  <c:v>21742</c:v>
                </c:pt>
                <c:pt idx="21742">
                  <c:v>21743</c:v>
                </c:pt>
                <c:pt idx="21743">
                  <c:v>21744</c:v>
                </c:pt>
                <c:pt idx="21744">
                  <c:v>21745</c:v>
                </c:pt>
                <c:pt idx="21745">
                  <c:v>21746</c:v>
                </c:pt>
                <c:pt idx="21746">
                  <c:v>21747</c:v>
                </c:pt>
                <c:pt idx="21747">
                  <c:v>21748</c:v>
                </c:pt>
                <c:pt idx="21748">
                  <c:v>21749</c:v>
                </c:pt>
                <c:pt idx="21749">
                  <c:v>21750</c:v>
                </c:pt>
                <c:pt idx="21750">
                  <c:v>21751</c:v>
                </c:pt>
                <c:pt idx="21751">
                  <c:v>21752</c:v>
                </c:pt>
                <c:pt idx="21752">
                  <c:v>21753</c:v>
                </c:pt>
                <c:pt idx="21753">
                  <c:v>21754</c:v>
                </c:pt>
                <c:pt idx="21754">
                  <c:v>21755</c:v>
                </c:pt>
                <c:pt idx="21755">
                  <c:v>21756</c:v>
                </c:pt>
                <c:pt idx="21756">
                  <c:v>21757</c:v>
                </c:pt>
                <c:pt idx="21757">
                  <c:v>21758</c:v>
                </c:pt>
                <c:pt idx="21758">
                  <c:v>21759</c:v>
                </c:pt>
                <c:pt idx="21759">
                  <c:v>21760</c:v>
                </c:pt>
                <c:pt idx="21760">
                  <c:v>21761</c:v>
                </c:pt>
                <c:pt idx="21761">
                  <c:v>21762</c:v>
                </c:pt>
                <c:pt idx="21762">
                  <c:v>21763</c:v>
                </c:pt>
                <c:pt idx="21763">
                  <c:v>21764</c:v>
                </c:pt>
                <c:pt idx="21764">
                  <c:v>21765</c:v>
                </c:pt>
                <c:pt idx="21765">
                  <c:v>21766</c:v>
                </c:pt>
                <c:pt idx="21766">
                  <c:v>21767</c:v>
                </c:pt>
                <c:pt idx="21767">
                  <c:v>21768</c:v>
                </c:pt>
                <c:pt idx="21768">
                  <c:v>21769</c:v>
                </c:pt>
                <c:pt idx="21769">
                  <c:v>21770</c:v>
                </c:pt>
                <c:pt idx="21770">
                  <c:v>21771</c:v>
                </c:pt>
                <c:pt idx="21771">
                  <c:v>21772</c:v>
                </c:pt>
                <c:pt idx="21772">
                  <c:v>21773</c:v>
                </c:pt>
                <c:pt idx="21773">
                  <c:v>21774</c:v>
                </c:pt>
                <c:pt idx="21774">
                  <c:v>21775</c:v>
                </c:pt>
                <c:pt idx="21775">
                  <c:v>21776</c:v>
                </c:pt>
                <c:pt idx="21776">
                  <c:v>21777</c:v>
                </c:pt>
                <c:pt idx="21777">
                  <c:v>21778</c:v>
                </c:pt>
                <c:pt idx="21778">
                  <c:v>21779</c:v>
                </c:pt>
                <c:pt idx="21779">
                  <c:v>21780</c:v>
                </c:pt>
                <c:pt idx="21780">
                  <c:v>21781</c:v>
                </c:pt>
                <c:pt idx="21781">
                  <c:v>21782</c:v>
                </c:pt>
                <c:pt idx="21782">
                  <c:v>21783</c:v>
                </c:pt>
                <c:pt idx="21783">
                  <c:v>21784</c:v>
                </c:pt>
                <c:pt idx="21784">
                  <c:v>21785</c:v>
                </c:pt>
                <c:pt idx="21785">
                  <c:v>21786</c:v>
                </c:pt>
                <c:pt idx="21786">
                  <c:v>21787</c:v>
                </c:pt>
                <c:pt idx="21787">
                  <c:v>21788</c:v>
                </c:pt>
                <c:pt idx="21788">
                  <c:v>21789</c:v>
                </c:pt>
                <c:pt idx="21789">
                  <c:v>21790</c:v>
                </c:pt>
                <c:pt idx="21790">
                  <c:v>21791</c:v>
                </c:pt>
                <c:pt idx="21791">
                  <c:v>21792</c:v>
                </c:pt>
                <c:pt idx="21792">
                  <c:v>21793</c:v>
                </c:pt>
                <c:pt idx="21793">
                  <c:v>21794</c:v>
                </c:pt>
                <c:pt idx="21794">
                  <c:v>21795</c:v>
                </c:pt>
                <c:pt idx="21795">
                  <c:v>21796</c:v>
                </c:pt>
                <c:pt idx="21796">
                  <c:v>21797</c:v>
                </c:pt>
                <c:pt idx="21797">
                  <c:v>21798</c:v>
                </c:pt>
                <c:pt idx="21798">
                  <c:v>21799</c:v>
                </c:pt>
                <c:pt idx="21799">
                  <c:v>21800</c:v>
                </c:pt>
                <c:pt idx="21800">
                  <c:v>21801</c:v>
                </c:pt>
                <c:pt idx="21801">
                  <c:v>21802</c:v>
                </c:pt>
                <c:pt idx="21802">
                  <c:v>21803</c:v>
                </c:pt>
                <c:pt idx="21803">
                  <c:v>21804</c:v>
                </c:pt>
                <c:pt idx="21804">
                  <c:v>21805</c:v>
                </c:pt>
                <c:pt idx="21805">
                  <c:v>21806</c:v>
                </c:pt>
                <c:pt idx="21806">
                  <c:v>21807</c:v>
                </c:pt>
                <c:pt idx="21807">
                  <c:v>21808</c:v>
                </c:pt>
                <c:pt idx="21808">
                  <c:v>21809</c:v>
                </c:pt>
                <c:pt idx="21809">
                  <c:v>21810</c:v>
                </c:pt>
                <c:pt idx="21810">
                  <c:v>21811</c:v>
                </c:pt>
                <c:pt idx="21811">
                  <c:v>21812</c:v>
                </c:pt>
                <c:pt idx="21812">
                  <c:v>21813</c:v>
                </c:pt>
                <c:pt idx="21813">
                  <c:v>21814</c:v>
                </c:pt>
                <c:pt idx="21814">
                  <c:v>21815</c:v>
                </c:pt>
                <c:pt idx="21815">
                  <c:v>21816</c:v>
                </c:pt>
                <c:pt idx="21816">
                  <c:v>21817</c:v>
                </c:pt>
                <c:pt idx="21817">
                  <c:v>21818</c:v>
                </c:pt>
                <c:pt idx="21818">
                  <c:v>21819</c:v>
                </c:pt>
                <c:pt idx="21819">
                  <c:v>21820</c:v>
                </c:pt>
                <c:pt idx="21820">
                  <c:v>21821</c:v>
                </c:pt>
                <c:pt idx="21821">
                  <c:v>21822</c:v>
                </c:pt>
                <c:pt idx="21822">
                  <c:v>21823</c:v>
                </c:pt>
                <c:pt idx="21823">
                  <c:v>21824</c:v>
                </c:pt>
                <c:pt idx="21824">
                  <c:v>21825</c:v>
                </c:pt>
                <c:pt idx="21825">
                  <c:v>21826</c:v>
                </c:pt>
                <c:pt idx="21826">
                  <c:v>21827</c:v>
                </c:pt>
                <c:pt idx="21827">
                  <c:v>21828</c:v>
                </c:pt>
                <c:pt idx="21828">
                  <c:v>21829</c:v>
                </c:pt>
                <c:pt idx="21829">
                  <c:v>21830</c:v>
                </c:pt>
                <c:pt idx="21830">
                  <c:v>21831</c:v>
                </c:pt>
                <c:pt idx="21831">
                  <c:v>21832</c:v>
                </c:pt>
                <c:pt idx="21832">
                  <c:v>21833</c:v>
                </c:pt>
                <c:pt idx="21833">
                  <c:v>21834</c:v>
                </c:pt>
                <c:pt idx="21834">
                  <c:v>21835</c:v>
                </c:pt>
                <c:pt idx="21835">
                  <c:v>21836</c:v>
                </c:pt>
                <c:pt idx="21836">
                  <c:v>21837</c:v>
                </c:pt>
                <c:pt idx="21837">
                  <c:v>21838</c:v>
                </c:pt>
                <c:pt idx="21838">
                  <c:v>21839</c:v>
                </c:pt>
                <c:pt idx="21839">
                  <c:v>21840</c:v>
                </c:pt>
                <c:pt idx="21840">
                  <c:v>21841</c:v>
                </c:pt>
                <c:pt idx="21841">
                  <c:v>21842</c:v>
                </c:pt>
                <c:pt idx="21842">
                  <c:v>21843</c:v>
                </c:pt>
                <c:pt idx="21843">
                  <c:v>21844</c:v>
                </c:pt>
                <c:pt idx="21844">
                  <c:v>21845</c:v>
                </c:pt>
                <c:pt idx="21845">
                  <c:v>21846</c:v>
                </c:pt>
                <c:pt idx="21846">
                  <c:v>21847</c:v>
                </c:pt>
                <c:pt idx="21847">
                  <c:v>21848</c:v>
                </c:pt>
                <c:pt idx="21848">
                  <c:v>21849</c:v>
                </c:pt>
                <c:pt idx="21849">
                  <c:v>21850</c:v>
                </c:pt>
                <c:pt idx="21850">
                  <c:v>21851</c:v>
                </c:pt>
                <c:pt idx="21851">
                  <c:v>21852</c:v>
                </c:pt>
                <c:pt idx="21852">
                  <c:v>21853</c:v>
                </c:pt>
                <c:pt idx="21853">
                  <c:v>21854</c:v>
                </c:pt>
                <c:pt idx="21854">
                  <c:v>21855</c:v>
                </c:pt>
                <c:pt idx="21855">
                  <c:v>21856</c:v>
                </c:pt>
                <c:pt idx="21856">
                  <c:v>21857</c:v>
                </c:pt>
                <c:pt idx="21857">
                  <c:v>21858</c:v>
                </c:pt>
                <c:pt idx="21858">
                  <c:v>21859</c:v>
                </c:pt>
                <c:pt idx="21859">
                  <c:v>21860</c:v>
                </c:pt>
                <c:pt idx="21860">
                  <c:v>21861</c:v>
                </c:pt>
                <c:pt idx="21861">
                  <c:v>21862</c:v>
                </c:pt>
                <c:pt idx="21862">
                  <c:v>21863</c:v>
                </c:pt>
                <c:pt idx="21863">
                  <c:v>21864</c:v>
                </c:pt>
                <c:pt idx="21864">
                  <c:v>21865</c:v>
                </c:pt>
                <c:pt idx="21865">
                  <c:v>21866</c:v>
                </c:pt>
                <c:pt idx="21866">
                  <c:v>21867</c:v>
                </c:pt>
                <c:pt idx="21867">
                  <c:v>21868</c:v>
                </c:pt>
                <c:pt idx="21868">
                  <c:v>21869</c:v>
                </c:pt>
                <c:pt idx="21869">
                  <c:v>21870</c:v>
                </c:pt>
                <c:pt idx="21870">
                  <c:v>21871</c:v>
                </c:pt>
                <c:pt idx="21871">
                  <c:v>21872</c:v>
                </c:pt>
                <c:pt idx="21872">
                  <c:v>21873</c:v>
                </c:pt>
                <c:pt idx="21873">
                  <c:v>21874</c:v>
                </c:pt>
                <c:pt idx="21874">
                  <c:v>21875</c:v>
                </c:pt>
                <c:pt idx="21875">
                  <c:v>21876</c:v>
                </c:pt>
                <c:pt idx="21876">
                  <c:v>21877</c:v>
                </c:pt>
                <c:pt idx="21877">
                  <c:v>21878</c:v>
                </c:pt>
                <c:pt idx="21878">
                  <c:v>21879</c:v>
                </c:pt>
                <c:pt idx="21879">
                  <c:v>21880</c:v>
                </c:pt>
                <c:pt idx="21880">
                  <c:v>21881</c:v>
                </c:pt>
                <c:pt idx="21881">
                  <c:v>21882</c:v>
                </c:pt>
                <c:pt idx="21882">
                  <c:v>21883</c:v>
                </c:pt>
                <c:pt idx="21883">
                  <c:v>21884</c:v>
                </c:pt>
                <c:pt idx="21884">
                  <c:v>21885</c:v>
                </c:pt>
                <c:pt idx="21885">
                  <c:v>21886</c:v>
                </c:pt>
                <c:pt idx="21886">
                  <c:v>21887</c:v>
                </c:pt>
                <c:pt idx="21887">
                  <c:v>21888</c:v>
                </c:pt>
                <c:pt idx="21888">
                  <c:v>21889</c:v>
                </c:pt>
                <c:pt idx="21889">
                  <c:v>21890</c:v>
                </c:pt>
                <c:pt idx="21890">
                  <c:v>21891</c:v>
                </c:pt>
                <c:pt idx="21891">
                  <c:v>21892</c:v>
                </c:pt>
                <c:pt idx="21892">
                  <c:v>21893</c:v>
                </c:pt>
                <c:pt idx="21893">
                  <c:v>21894</c:v>
                </c:pt>
                <c:pt idx="21894">
                  <c:v>21895</c:v>
                </c:pt>
                <c:pt idx="21895">
                  <c:v>21896</c:v>
                </c:pt>
                <c:pt idx="21896">
                  <c:v>21897</c:v>
                </c:pt>
                <c:pt idx="21897">
                  <c:v>21898</c:v>
                </c:pt>
                <c:pt idx="21898">
                  <c:v>21899</c:v>
                </c:pt>
                <c:pt idx="21899">
                  <c:v>21900</c:v>
                </c:pt>
                <c:pt idx="21900">
                  <c:v>21901</c:v>
                </c:pt>
                <c:pt idx="21901">
                  <c:v>21902</c:v>
                </c:pt>
                <c:pt idx="21902">
                  <c:v>21903</c:v>
                </c:pt>
                <c:pt idx="21903">
                  <c:v>21904</c:v>
                </c:pt>
                <c:pt idx="21904">
                  <c:v>21905</c:v>
                </c:pt>
                <c:pt idx="21905">
                  <c:v>21906</c:v>
                </c:pt>
                <c:pt idx="21906">
                  <c:v>21907</c:v>
                </c:pt>
                <c:pt idx="21907">
                  <c:v>21908</c:v>
                </c:pt>
                <c:pt idx="21908">
                  <c:v>21909</c:v>
                </c:pt>
                <c:pt idx="21909">
                  <c:v>21910</c:v>
                </c:pt>
                <c:pt idx="21910">
                  <c:v>21911</c:v>
                </c:pt>
                <c:pt idx="21911">
                  <c:v>21912</c:v>
                </c:pt>
                <c:pt idx="21912">
                  <c:v>21913</c:v>
                </c:pt>
                <c:pt idx="21913">
                  <c:v>21914</c:v>
                </c:pt>
                <c:pt idx="21914">
                  <c:v>21915</c:v>
                </c:pt>
                <c:pt idx="21915">
                  <c:v>21916</c:v>
                </c:pt>
                <c:pt idx="21916">
                  <c:v>21917</c:v>
                </c:pt>
                <c:pt idx="21917">
                  <c:v>21918</c:v>
                </c:pt>
                <c:pt idx="21918">
                  <c:v>21919</c:v>
                </c:pt>
                <c:pt idx="21919">
                  <c:v>21920</c:v>
                </c:pt>
                <c:pt idx="21920">
                  <c:v>21921</c:v>
                </c:pt>
                <c:pt idx="21921">
                  <c:v>21922</c:v>
                </c:pt>
                <c:pt idx="21922">
                  <c:v>21923</c:v>
                </c:pt>
                <c:pt idx="21923">
                  <c:v>21924</c:v>
                </c:pt>
                <c:pt idx="21924">
                  <c:v>21925</c:v>
                </c:pt>
                <c:pt idx="21925">
                  <c:v>21926</c:v>
                </c:pt>
                <c:pt idx="21926">
                  <c:v>21927</c:v>
                </c:pt>
                <c:pt idx="21927">
                  <c:v>21928</c:v>
                </c:pt>
                <c:pt idx="21928">
                  <c:v>21929</c:v>
                </c:pt>
                <c:pt idx="21929">
                  <c:v>21930</c:v>
                </c:pt>
                <c:pt idx="21930">
                  <c:v>21931</c:v>
                </c:pt>
                <c:pt idx="21931">
                  <c:v>21932</c:v>
                </c:pt>
                <c:pt idx="21932">
                  <c:v>21933</c:v>
                </c:pt>
                <c:pt idx="21933">
                  <c:v>21934</c:v>
                </c:pt>
                <c:pt idx="21934">
                  <c:v>21935</c:v>
                </c:pt>
                <c:pt idx="21935">
                  <c:v>21936</c:v>
                </c:pt>
                <c:pt idx="21936">
                  <c:v>21937</c:v>
                </c:pt>
                <c:pt idx="21937">
                  <c:v>21938</c:v>
                </c:pt>
                <c:pt idx="21938">
                  <c:v>21939</c:v>
                </c:pt>
                <c:pt idx="21939">
                  <c:v>21940</c:v>
                </c:pt>
                <c:pt idx="21940">
                  <c:v>21941</c:v>
                </c:pt>
                <c:pt idx="21941">
                  <c:v>21942</c:v>
                </c:pt>
                <c:pt idx="21942">
                  <c:v>21943</c:v>
                </c:pt>
                <c:pt idx="21943">
                  <c:v>21944</c:v>
                </c:pt>
                <c:pt idx="21944">
                  <c:v>21945</c:v>
                </c:pt>
                <c:pt idx="21945">
                  <c:v>21946</c:v>
                </c:pt>
                <c:pt idx="21946">
                  <c:v>21947</c:v>
                </c:pt>
                <c:pt idx="21947">
                  <c:v>21948</c:v>
                </c:pt>
                <c:pt idx="21948">
                  <c:v>21949</c:v>
                </c:pt>
                <c:pt idx="21949">
                  <c:v>21950</c:v>
                </c:pt>
                <c:pt idx="21950">
                  <c:v>21951</c:v>
                </c:pt>
                <c:pt idx="21951">
                  <c:v>21952</c:v>
                </c:pt>
                <c:pt idx="21952">
                  <c:v>21953</c:v>
                </c:pt>
                <c:pt idx="21953">
                  <c:v>21954</c:v>
                </c:pt>
                <c:pt idx="21954">
                  <c:v>21955</c:v>
                </c:pt>
                <c:pt idx="21955">
                  <c:v>21956</c:v>
                </c:pt>
                <c:pt idx="21956">
                  <c:v>21957</c:v>
                </c:pt>
                <c:pt idx="21957">
                  <c:v>21958</c:v>
                </c:pt>
                <c:pt idx="21958">
                  <c:v>21959</c:v>
                </c:pt>
                <c:pt idx="21959">
                  <c:v>21960</c:v>
                </c:pt>
                <c:pt idx="21960">
                  <c:v>21961</c:v>
                </c:pt>
                <c:pt idx="21961">
                  <c:v>21962</c:v>
                </c:pt>
                <c:pt idx="21962">
                  <c:v>21963</c:v>
                </c:pt>
                <c:pt idx="21963">
                  <c:v>21964</c:v>
                </c:pt>
                <c:pt idx="21964">
                  <c:v>21965</c:v>
                </c:pt>
                <c:pt idx="21965">
                  <c:v>21966</c:v>
                </c:pt>
                <c:pt idx="21966">
                  <c:v>21967</c:v>
                </c:pt>
                <c:pt idx="21967">
                  <c:v>21968</c:v>
                </c:pt>
                <c:pt idx="21968">
                  <c:v>21969</c:v>
                </c:pt>
                <c:pt idx="21969">
                  <c:v>21970</c:v>
                </c:pt>
                <c:pt idx="21970">
                  <c:v>21971</c:v>
                </c:pt>
                <c:pt idx="21971">
                  <c:v>21972</c:v>
                </c:pt>
                <c:pt idx="21972">
                  <c:v>21973</c:v>
                </c:pt>
                <c:pt idx="21973">
                  <c:v>21974</c:v>
                </c:pt>
                <c:pt idx="21974">
                  <c:v>21975</c:v>
                </c:pt>
                <c:pt idx="21975">
                  <c:v>21976</c:v>
                </c:pt>
                <c:pt idx="21976">
                  <c:v>21977</c:v>
                </c:pt>
                <c:pt idx="21977">
                  <c:v>21978</c:v>
                </c:pt>
                <c:pt idx="21978">
                  <c:v>21979</c:v>
                </c:pt>
                <c:pt idx="21979">
                  <c:v>21980</c:v>
                </c:pt>
                <c:pt idx="21980">
                  <c:v>21981</c:v>
                </c:pt>
                <c:pt idx="21981">
                  <c:v>21982</c:v>
                </c:pt>
                <c:pt idx="21982">
                  <c:v>21983</c:v>
                </c:pt>
                <c:pt idx="21983">
                  <c:v>21984</c:v>
                </c:pt>
                <c:pt idx="21984">
                  <c:v>21985</c:v>
                </c:pt>
                <c:pt idx="21985">
                  <c:v>21986</c:v>
                </c:pt>
                <c:pt idx="21986">
                  <c:v>21987</c:v>
                </c:pt>
                <c:pt idx="21987">
                  <c:v>21988</c:v>
                </c:pt>
                <c:pt idx="21988">
                  <c:v>21989</c:v>
                </c:pt>
                <c:pt idx="21989">
                  <c:v>21990</c:v>
                </c:pt>
                <c:pt idx="21990">
                  <c:v>21991</c:v>
                </c:pt>
                <c:pt idx="21991">
                  <c:v>21992</c:v>
                </c:pt>
                <c:pt idx="21992">
                  <c:v>21993</c:v>
                </c:pt>
                <c:pt idx="21993">
                  <c:v>21994</c:v>
                </c:pt>
                <c:pt idx="21994">
                  <c:v>21995</c:v>
                </c:pt>
                <c:pt idx="21995">
                  <c:v>21996</c:v>
                </c:pt>
                <c:pt idx="21996">
                  <c:v>21997</c:v>
                </c:pt>
                <c:pt idx="21997">
                  <c:v>21998</c:v>
                </c:pt>
                <c:pt idx="21998">
                  <c:v>21999</c:v>
                </c:pt>
                <c:pt idx="21999">
                  <c:v>22000</c:v>
                </c:pt>
                <c:pt idx="22000">
                  <c:v>22001</c:v>
                </c:pt>
                <c:pt idx="22001">
                  <c:v>22002</c:v>
                </c:pt>
                <c:pt idx="22002">
                  <c:v>22003</c:v>
                </c:pt>
                <c:pt idx="22003">
                  <c:v>22004</c:v>
                </c:pt>
                <c:pt idx="22004">
                  <c:v>22005</c:v>
                </c:pt>
                <c:pt idx="22005">
                  <c:v>22006</c:v>
                </c:pt>
                <c:pt idx="22006">
                  <c:v>22007</c:v>
                </c:pt>
                <c:pt idx="22007">
                  <c:v>22008</c:v>
                </c:pt>
                <c:pt idx="22008">
                  <c:v>22009</c:v>
                </c:pt>
                <c:pt idx="22009">
                  <c:v>22010</c:v>
                </c:pt>
                <c:pt idx="22010">
                  <c:v>22011</c:v>
                </c:pt>
                <c:pt idx="22011">
                  <c:v>22012</c:v>
                </c:pt>
                <c:pt idx="22012">
                  <c:v>22013</c:v>
                </c:pt>
                <c:pt idx="22013">
                  <c:v>22014</c:v>
                </c:pt>
                <c:pt idx="22014">
                  <c:v>22015</c:v>
                </c:pt>
                <c:pt idx="22015">
                  <c:v>22016</c:v>
                </c:pt>
                <c:pt idx="22016">
                  <c:v>22017</c:v>
                </c:pt>
                <c:pt idx="22017">
                  <c:v>22018</c:v>
                </c:pt>
                <c:pt idx="22018">
                  <c:v>22019</c:v>
                </c:pt>
                <c:pt idx="22019">
                  <c:v>22020</c:v>
                </c:pt>
                <c:pt idx="22020">
                  <c:v>22021</c:v>
                </c:pt>
                <c:pt idx="22021">
                  <c:v>22022</c:v>
                </c:pt>
                <c:pt idx="22022">
                  <c:v>22023</c:v>
                </c:pt>
                <c:pt idx="22023">
                  <c:v>22024</c:v>
                </c:pt>
                <c:pt idx="22024">
                  <c:v>22025</c:v>
                </c:pt>
                <c:pt idx="22025">
                  <c:v>22026</c:v>
                </c:pt>
                <c:pt idx="22026">
                  <c:v>22027</c:v>
                </c:pt>
                <c:pt idx="22027">
                  <c:v>22028</c:v>
                </c:pt>
                <c:pt idx="22028">
                  <c:v>22029</c:v>
                </c:pt>
                <c:pt idx="22029">
                  <c:v>22030</c:v>
                </c:pt>
                <c:pt idx="22030">
                  <c:v>22031</c:v>
                </c:pt>
                <c:pt idx="22031">
                  <c:v>22032</c:v>
                </c:pt>
                <c:pt idx="22032">
                  <c:v>22033</c:v>
                </c:pt>
                <c:pt idx="22033">
                  <c:v>22034</c:v>
                </c:pt>
                <c:pt idx="22034">
                  <c:v>22035</c:v>
                </c:pt>
                <c:pt idx="22035">
                  <c:v>22036</c:v>
                </c:pt>
                <c:pt idx="22036">
                  <c:v>22037</c:v>
                </c:pt>
                <c:pt idx="22037">
                  <c:v>22038</c:v>
                </c:pt>
                <c:pt idx="22038">
                  <c:v>22039</c:v>
                </c:pt>
                <c:pt idx="22039">
                  <c:v>22040</c:v>
                </c:pt>
                <c:pt idx="22040">
                  <c:v>22041</c:v>
                </c:pt>
                <c:pt idx="22041">
                  <c:v>22042</c:v>
                </c:pt>
                <c:pt idx="22042">
                  <c:v>22043</c:v>
                </c:pt>
                <c:pt idx="22043">
                  <c:v>22044</c:v>
                </c:pt>
                <c:pt idx="22044">
                  <c:v>22045</c:v>
                </c:pt>
                <c:pt idx="22045">
                  <c:v>22046</c:v>
                </c:pt>
                <c:pt idx="22046">
                  <c:v>22047</c:v>
                </c:pt>
                <c:pt idx="22047">
                  <c:v>22048</c:v>
                </c:pt>
                <c:pt idx="22048">
                  <c:v>22049</c:v>
                </c:pt>
                <c:pt idx="22049">
                  <c:v>22050</c:v>
                </c:pt>
                <c:pt idx="22050">
                  <c:v>22051</c:v>
                </c:pt>
                <c:pt idx="22051">
                  <c:v>22052</c:v>
                </c:pt>
                <c:pt idx="22052">
                  <c:v>22053</c:v>
                </c:pt>
                <c:pt idx="22053">
                  <c:v>22054</c:v>
                </c:pt>
                <c:pt idx="22054">
                  <c:v>22055</c:v>
                </c:pt>
                <c:pt idx="22055">
                  <c:v>22056</c:v>
                </c:pt>
                <c:pt idx="22056">
                  <c:v>22057</c:v>
                </c:pt>
                <c:pt idx="22057">
                  <c:v>22058</c:v>
                </c:pt>
                <c:pt idx="22058">
                  <c:v>22059</c:v>
                </c:pt>
                <c:pt idx="22059">
                  <c:v>22060</c:v>
                </c:pt>
                <c:pt idx="22060">
                  <c:v>22061</c:v>
                </c:pt>
                <c:pt idx="22061">
                  <c:v>22062</c:v>
                </c:pt>
                <c:pt idx="22062">
                  <c:v>22063</c:v>
                </c:pt>
                <c:pt idx="22063">
                  <c:v>22064</c:v>
                </c:pt>
                <c:pt idx="22064">
                  <c:v>22065</c:v>
                </c:pt>
                <c:pt idx="22065">
                  <c:v>22066</c:v>
                </c:pt>
                <c:pt idx="22066">
                  <c:v>22067</c:v>
                </c:pt>
                <c:pt idx="22067">
                  <c:v>22068</c:v>
                </c:pt>
                <c:pt idx="22068">
                  <c:v>22069</c:v>
                </c:pt>
                <c:pt idx="22069">
                  <c:v>22070</c:v>
                </c:pt>
                <c:pt idx="22070">
                  <c:v>22071</c:v>
                </c:pt>
                <c:pt idx="22071">
                  <c:v>22072</c:v>
                </c:pt>
                <c:pt idx="22072">
                  <c:v>22073</c:v>
                </c:pt>
                <c:pt idx="22073">
                  <c:v>22074</c:v>
                </c:pt>
                <c:pt idx="22074">
                  <c:v>22075</c:v>
                </c:pt>
                <c:pt idx="22075">
                  <c:v>22076</c:v>
                </c:pt>
                <c:pt idx="22076">
                  <c:v>22077</c:v>
                </c:pt>
                <c:pt idx="22077">
                  <c:v>22078</c:v>
                </c:pt>
                <c:pt idx="22078">
                  <c:v>22079</c:v>
                </c:pt>
                <c:pt idx="22079">
                  <c:v>22080</c:v>
                </c:pt>
                <c:pt idx="22080">
                  <c:v>22081</c:v>
                </c:pt>
                <c:pt idx="22081">
                  <c:v>22082</c:v>
                </c:pt>
                <c:pt idx="22082">
                  <c:v>22083</c:v>
                </c:pt>
                <c:pt idx="22083">
                  <c:v>22084</c:v>
                </c:pt>
                <c:pt idx="22084">
                  <c:v>22085</c:v>
                </c:pt>
                <c:pt idx="22085">
                  <c:v>22086</c:v>
                </c:pt>
                <c:pt idx="22086">
                  <c:v>22087</c:v>
                </c:pt>
                <c:pt idx="22087">
                  <c:v>22088</c:v>
                </c:pt>
                <c:pt idx="22088">
                  <c:v>22089</c:v>
                </c:pt>
                <c:pt idx="22089">
                  <c:v>22090</c:v>
                </c:pt>
                <c:pt idx="22090">
                  <c:v>22091</c:v>
                </c:pt>
                <c:pt idx="22091">
                  <c:v>22092</c:v>
                </c:pt>
                <c:pt idx="22092">
                  <c:v>22093</c:v>
                </c:pt>
                <c:pt idx="22093">
                  <c:v>22094</c:v>
                </c:pt>
                <c:pt idx="22094">
                  <c:v>22095</c:v>
                </c:pt>
                <c:pt idx="22095">
                  <c:v>22096</c:v>
                </c:pt>
                <c:pt idx="22096">
                  <c:v>22097</c:v>
                </c:pt>
                <c:pt idx="22097">
                  <c:v>22098</c:v>
                </c:pt>
                <c:pt idx="22098">
                  <c:v>22099</c:v>
                </c:pt>
                <c:pt idx="22099">
                  <c:v>22100</c:v>
                </c:pt>
                <c:pt idx="22100">
                  <c:v>22101</c:v>
                </c:pt>
                <c:pt idx="22101">
                  <c:v>22102</c:v>
                </c:pt>
                <c:pt idx="22102">
                  <c:v>22103</c:v>
                </c:pt>
                <c:pt idx="22103">
                  <c:v>22104</c:v>
                </c:pt>
                <c:pt idx="22104">
                  <c:v>22105</c:v>
                </c:pt>
                <c:pt idx="22105">
                  <c:v>22106</c:v>
                </c:pt>
                <c:pt idx="22106">
                  <c:v>22107</c:v>
                </c:pt>
                <c:pt idx="22107">
                  <c:v>22108</c:v>
                </c:pt>
                <c:pt idx="22108">
                  <c:v>22109</c:v>
                </c:pt>
                <c:pt idx="22109">
                  <c:v>22110</c:v>
                </c:pt>
                <c:pt idx="22110">
                  <c:v>22111</c:v>
                </c:pt>
                <c:pt idx="22111">
                  <c:v>22112</c:v>
                </c:pt>
                <c:pt idx="22112">
                  <c:v>22113</c:v>
                </c:pt>
                <c:pt idx="22113">
                  <c:v>22114</c:v>
                </c:pt>
                <c:pt idx="22114">
                  <c:v>22115</c:v>
                </c:pt>
                <c:pt idx="22115">
                  <c:v>22116</c:v>
                </c:pt>
                <c:pt idx="22116">
                  <c:v>22117</c:v>
                </c:pt>
                <c:pt idx="22117">
                  <c:v>22118</c:v>
                </c:pt>
                <c:pt idx="22118">
                  <c:v>22119</c:v>
                </c:pt>
                <c:pt idx="22119">
                  <c:v>22120</c:v>
                </c:pt>
                <c:pt idx="22120">
                  <c:v>22121</c:v>
                </c:pt>
                <c:pt idx="22121">
                  <c:v>22122</c:v>
                </c:pt>
                <c:pt idx="22122">
                  <c:v>22123</c:v>
                </c:pt>
                <c:pt idx="22123">
                  <c:v>22124</c:v>
                </c:pt>
                <c:pt idx="22124">
                  <c:v>22125</c:v>
                </c:pt>
                <c:pt idx="22125">
                  <c:v>22126</c:v>
                </c:pt>
                <c:pt idx="22126">
                  <c:v>22127</c:v>
                </c:pt>
                <c:pt idx="22127">
                  <c:v>22128</c:v>
                </c:pt>
                <c:pt idx="22128">
                  <c:v>22129</c:v>
                </c:pt>
                <c:pt idx="22129">
                  <c:v>22130</c:v>
                </c:pt>
                <c:pt idx="22130">
                  <c:v>22131</c:v>
                </c:pt>
                <c:pt idx="22131">
                  <c:v>22132</c:v>
                </c:pt>
                <c:pt idx="22132">
                  <c:v>22133</c:v>
                </c:pt>
                <c:pt idx="22133">
                  <c:v>22134</c:v>
                </c:pt>
                <c:pt idx="22134">
                  <c:v>22135</c:v>
                </c:pt>
                <c:pt idx="22135">
                  <c:v>22136</c:v>
                </c:pt>
                <c:pt idx="22136">
                  <c:v>22137</c:v>
                </c:pt>
                <c:pt idx="22137">
                  <c:v>22138</c:v>
                </c:pt>
                <c:pt idx="22138">
                  <c:v>22139</c:v>
                </c:pt>
                <c:pt idx="22139">
                  <c:v>22140</c:v>
                </c:pt>
                <c:pt idx="22140">
                  <c:v>22141</c:v>
                </c:pt>
                <c:pt idx="22141">
                  <c:v>22142</c:v>
                </c:pt>
                <c:pt idx="22142">
                  <c:v>22143</c:v>
                </c:pt>
                <c:pt idx="22143">
                  <c:v>22144</c:v>
                </c:pt>
                <c:pt idx="22144">
                  <c:v>22145</c:v>
                </c:pt>
                <c:pt idx="22145">
                  <c:v>22146</c:v>
                </c:pt>
                <c:pt idx="22146">
                  <c:v>22147</c:v>
                </c:pt>
                <c:pt idx="22147">
                  <c:v>22148</c:v>
                </c:pt>
                <c:pt idx="22148">
                  <c:v>22149</c:v>
                </c:pt>
                <c:pt idx="22149">
                  <c:v>22150</c:v>
                </c:pt>
                <c:pt idx="22150">
                  <c:v>22151</c:v>
                </c:pt>
                <c:pt idx="22151">
                  <c:v>22152</c:v>
                </c:pt>
                <c:pt idx="22152">
                  <c:v>22153</c:v>
                </c:pt>
                <c:pt idx="22153">
                  <c:v>22154</c:v>
                </c:pt>
                <c:pt idx="22154">
                  <c:v>22155</c:v>
                </c:pt>
                <c:pt idx="22155">
                  <c:v>22156</c:v>
                </c:pt>
                <c:pt idx="22156">
                  <c:v>22157</c:v>
                </c:pt>
                <c:pt idx="22157">
                  <c:v>22158</c:v>
                </c:pt>
                <c:pt idx="22158">
                  <c:v>22159</c:v>
                </c:pt>
                <c:pt idx="22159">
                  <c:v>22160</c:v>
                </c:pt>
                <c:pt idx="22160">
                  <c:v>22161</c:v>
                </c:pt>
                <c:pt idx="22161">
                  <c:v>22162</c:v>
                </c:pt>
                <c:pt idx="22162">
                  <c:v>22163</c:v>
                </c:pt>
                <c:pt idx="22163">
                  <c:v>22164</c:v>
                </c:pt>
                <c:pt idx="22164">
                  <c:v>22165</c:v>
                </c:pt>
                <c:pt idx="22165">
                  <c:v>22166</c:v>
                </c:pt>
                <c:pt idx="22166">
                  <c:v>22167</c:v>
                </c:pt>
                <c:pt idx="22167">
                  <c:v>22168</c:v>
                </c:pt>
                <c:pt idx="22168">
                  <c:v>22169</c:v>
                </c:pt>
                <c:pt idx="22169">
                  <c:v>22170</c:v>
                </c:pt>
                <c:pt idx="22170">
                  <c:v>22171</c:v>
                </c:pt>
                <c:pt idx="22171">
                  <c:v>22172</c:v>
                </c:pt>
                <c:pt idx="22172">
                  <c:v>22173</c:v>
                </c:pt>
                <c:pt idx="22173">
                  <c:v>22174</c:v>
                </c:pt>
                <c:pt idx="22174">
                  <c:v>22175</c:v>
                </c:pt>
                <c:pt idx="22175">
                  <c:v>22176</c:v>
                </c:pt>
                <c:pt idx="22176">
                  <c:v>22177</c:v>
                </c:pt>
                <c:pt idx="22177">
                  <c:v>22178</c:v>
                </c:pt>
                <c:pt idx="22178">
                  <c:v>22179</c:v>
                </c:pt>
                <c:pt idx="22179">
                  <c:v>22180</c:v>
                </c:pt>
                <c:pt idx="22180">
                  <c:v>22181</c:v>
                </c:pt>
                <c:pt idx="22181">
                  <c:v>22182</c:v>
                </c:pt>
                <c:pt idx="22182">
                  <c:v>22183</c:v>
                </c:pt>
                <c:pt idx="22183">
                  <c:v>22184</c:v>
                </c:pt>
                <c:pt idx="22184">
                  <c:v>22185</c:v>
                </c:pt>
                <c:pt idx="22185">
                  <c:v>22186</c:v>
                </c:pt>
                <c:pt idx="22186">
                  <c:v>22187</c:v>
                </c:pt>
                <c:pt idx="22187">
                  <c:v>22188</c:v>
                </c:pt>
                <c:pt idx="22188">
                  <c:v>22189</c:v>
                </c:pt>
                <c:pt idx="22189">
                  <c:v>22190</c:v>
                </c:pt>
                <c:pt idx="22190">
                  <c:v>22191</c:v>
                </c:pt>
                <c:pt idx="22191">
                  <c:v>22192</c:v>
                </c:pt>
                <c:pt idx="22192">
                  <c:v>22193</c:v>
                </c:pt>
                <c:pt idx="22193">
                  <c:v>22194</c:v>
                </c:pt>
                <c:pt idx="22194">
                  <c:v>22195</c:v>
                </c:pt>
                <c:pt idx="22195">
                  <c:v>22196</c:v>
                </c:pt>
                <c:pt idx="22196">
                  <c:v>22197</c:v>
                </c:pt>
                <c:pt idx="22197">
                  <c:v>22198</c:v>
                </c:pt>
                <c:pt idx="22198">
                  <c:v>22199</c:v>
                </c:pt>
                <c:pt idx="22199">
                  <c:v>22200</c:v>
                </c:pt>
                <c:pt idx="22200">
                  <c:v>22201</c:v>
                </c:pt>
                <c:pt idx="22201">
                  <c:v>22202</c:v>
                </c:pt>
                <c:pt idx="22202">
                  <c:v>22203</c:v>
                </c:pt>
                <c:pt idx="22203">
                  <c:v>22204</c:v>
                </c:pt>
                <c:pt idx="22204">
                  <c:v>22205</c:v>
                </c:pt>
                <c:pt idx="22205">
                  <c:v>22206</c:v>
                </c:pt>
                <c:pt idx="22206">
                  <c:v>22207</c:v>
                </c:pt>
                <c:pt idx="22207">
                  <c:v>22208</c:v>
                </c:pt>
                <c:pt idx="22208">
                  <c:v>22209</c:v>
                </c:pt>
                <c:pt idx="22209">
                  <c:v>22210</c:v>
                </c:pt>
                <c:pt idx="22210">
                  <c:v>22211</c:v>
                </c:pt>
                <c:pt idx="22211">
                  <c:v>22212</c:v>
                </c:pt>
                <c:pt idx="22212">
                  <c:v>22213</c:v>
                </c:pt>
                <c:pt idx="22213">
                  <c:v>22214</c:v>
                </c:pt>
                <c:pt idx="22214">
                  <c:v>22215</c:v>
                </c:pt>
                <c:pt idx="22215">
                  <c:v>22216</c:v>
                </c:pt>
                <c:pt idx="22216">
                  <c:v>22217</c:v>
                </c:pt>
                <c:pt idx="22217">
                  <c:v>22218</c:v>
                </c:pt>
                <c:pt idx="22218">
                  <c:v>22219</c:v>
                </c:pt>
                <c:pt idx="22219">
                  <c:v>22220</c:v>
                </c:pt>
                <c:pt idx="22220">
                  <c:v>22221</c:v>
                </c:pt>
                <c:pt idx="22221">
                  <c:v>22222</c:v>
                </c:pt>
                <c:pt idx="22222">
                  <c:v>22223</c:v>
                </c:pt>
                <c:pt idx="22223">
                  <c:v>22224</c:v>
                </c:pt>
                <c:pt idx="22224">
                  <c:v>22225</c:v>
                </c:pt>
                <c:pt idx="22225">
                  <c:v>22226</c:v>
                </c:pt>
                <c:pt idx="22226">
                  <c:v>22227</c:v>
                </c:pt>
                <c:pt idx="22227">
                  <c:v>22228</c:v>
                </c:pt>
                <c:pt idx="22228">
                  <c:v>22229</c:v>
                </c:pt>
                <c:pt idx="22229">
                  <c:v>22230</c:v>
                </c:pt>
                <c:pt idx="22230">
                  <c:v>22231</c:v>
                </c:pt>
                <c:pt idx="22231">
                  <c:v>22232</c:v>
                </c:pt>
                <c:pt idx="22232">
                  <c:v>22233</c:v>
                </c:pt>
                <c:pt idx="22233">
                  <c:v>22234</c:v>
                </c:pt>
                <c:pt idx="22234">
                  <c:v>22235</c:v>
                </c:pt>
                <c:pt idx="22235">
                  <c:v>22236</c:v>
                </c:pt>
                <c:pt idx="22236">
                  <c:v>22237</c:v>
                </c:pt>
                <c:pt idx="22237">
                  <c:v>22238</c:v>
                </c:pt>
                <c:pt idx="22238">
                  <c:v>22239</c:v>
                </c:pt>
                <c:pt idx="22239">
                  <c:v>22240</c:v>
                </c:pt>
                <c:pt idx="22240">
                  <c:v>22241</c:v>
                </c:pt>
                <c:pt idx="22241">
                  <c:v>22242</c:v>
                </c:pt>
                <c:pt idx="22242">
                  <c:v>22243</c:v>
                </c:pt>
                <c:pt idx="22243">
                  <c:v>22244</c:v>
                </c:pt>
                <c:pt idx="22244">
                  <c:v>22245</c:v>
                </c:pt>
                <c:pt idx="22245">
                  <c:v>22246</c:v>
                </c:pt>
                <c:pt idx="22246">
                  <c:v>22247</c:v>
                </c:pt>
                <c:pt idx="22247">
                  <c:v>22248</c:v>
                </c:pt>
                <c:pt idx="22248">
                  <c:v>22249</c:v>
                </c:pt>
                <c:pt idx="22249">
                  <c:v>22250</c:v>
                </c:pt>
                <c:pt idx="22250">
                  <c:v>22251</c:v>
                </c:pt>
                <c:pt idx="22251">
                  <c:v>22252</c:v>
                </c:pt>
                <c:pt idx="22252">
                  <c:v>22253</c:v>
                </c:pt>
                <c:pt idx="22253">
                  <c:v>22254</c:v>
                </c:pt>
                <c:pt idx="22254">
                  <c:v>22255</c:v>
                </c:pt>
                <c:pt idx="22255">
                  <c:v>22256</c:v>
                </c:pt>
                <c:pt idx="22256">
                  <c:v>22257</c:v>
                </c:pt>
                <c:pt idx="22257">
                  <c:v>22258</c:v>
                </c:pt>
                <c:pt idx="22258">
                  <c:v>22259</c:v>
                </c:pt>
                <c:pt idx="22259">
                  <c:v>22260</c:v>
                </c:pt>
                <c:pt idx="22260">
                  <c:v>22261</c:v>
                </c:pt>
                <c:pt idx="22261">
                  <c:v>22262</c:v>
                </c:pt>
                <c:pt idx="22262">
                  <c:v>22263</c:v>
                </c:pt>
                <c:pt idx="22263">
                  <c:v>22264</c:v>
                </c:pt>
                <c:pt idx="22264">
                  <c:v>22265</c:v>
                </c:pt>
                <c:pt idx="22265">
                  <c:v>22266</c:v>
                </c:pt>
                <c:pt idx="22266">
                  <c:v>22267</c:v>
                </c:pt>
                <c:pt idx="22267">
                  <c:v>22268</c:v>
                </c:pt>
                <c:pt idx="22268">
                  <c:v>22269</c:v>
                </c:pt>
                <c:pt idx="22269">
                  <c:v>22270</c:v>
                </c:pt>
                <c:pt idx="22270">
                  <c:v>22271</c:v>
                </c:pt>
                <c:pt idx="22271">
                  <c:v>22272</c:v>
                </c:pt>
                <c:pt idx="22272">
                  <c:v>22273</c:v>
                </c:pt>
                <c:pt idx="22273">
                  <c:v>22274</c:v>
                </c:pt>
                <c:pt idx="22274">
                  <c:v>22275</c:v>
                </c:pt>
                <c:pt idx="22275">
                  <c:v>22276</c:v>
                </c:pt>
                <c:pt idx="22276">
                  <c:v>22277</c:v>
                </c:pt>
                <c:pt idx="22277">
                  <c:v>22278</c:v>
                </c:pt>
                <c:pt idx="22278">
                  <c:v>22279</c:v>
                </c:pt>
                <c:pt idx="22279">
                  <c:v>22280</c:v>
                </c:pt>
                <c:pt idx="22280">
                  <c:v>22281</c:v>
                </c:pt>
                <c:pt idx="22281">
                  <c:v>22282</c:v>
                </c:pt>
                <c:pt idx="22282">
                  <c:v>22283</c:v>
                </c:pt>
                <c:pt idx="22283">
                  <c:v>22284</c:v>
                </c:pt>
                <c:pt idx="22284">
                  <c:v>22285</c:v>
                </c:pt>
                <c:pt idx="22285">
                  <c:v>22286</c:v>
                </c:pt>
                <c:pt idx="22286">
                  <c:v>22287</c:v>
                </c:pt>
                <c:pt idx="22287">
                  <c:v>22288</c:v>
                </c:pt>
                <c:pt idx="22288">
                  <c:v>22289</c:v>
                </c:pt>
                <c:pt idx="22289">
                  <c:v>22290</c:v>
                </c:pt>
                <c:pt idx="22290">
                  <c:v>22291</c:v>
                </c:pt>
                <c:pt idx="22291">
                  <c:v>22292</c:v>
                </c:pt>
                <c:pt idx="22292">
                  <c:v>22293</c:v>
                </c:pt>
                <c:pt idx="22293">
                  <c:v>22294</c:v>
                </c:pt>
                <c:pt idx="22294">
                  <c:v>22295</c:v>
                </c:pt>
                <c:pt idx="22295">
                  <c:v>22296</c:v>
                </c:pt>
                <c:pt idx="22296">
                  <c:v>22297</c:v>
                </c:pt>
                <c:pt idx="22297">
                  <c:v>22298</c:v>
                </c:pt>
                <c:pt idx="22298">
                  <c:v>22299</c:v>
                </c:pt>
                <c:pt idx="22299">
                  <c:v>22300</c:v>
                </c:pt>
                <c:pt idx="22300">
                  <c:v>22301</c:v>
                </c:pt>
                <c:pt idx="22301">
                  <c:v>22302</c:v>
                </c:pt>
                <c:pt idx="22302">
                  <c:v>22303</c:v>
                </c:pt>
                <c:pt idx="22303">
                  <c:v>22304</c:v>
                </c:pt>
                <c:pt idx="22304">
                  <c:v>22305</c:v>
                </c:pt>
                <c:pt idx="22305">
                  <c:v>22306</c:v>
                </c:pt>
                <c:pt idx="22306">
                  <c:v>22307</c:v>
                </c:pt>
                <c:pt idx="22307">
                  <c:v>22308</c:v>
                </c:pt>
                <c:pt idx="22308">
                  <c:v>22309</c:v>
                </c:pt>
                <c:pt idx="22309">
                  <c:v>22310</c:v>
                </c:pt>
                <c:pt idx="22310">
                  <c:v>22311</c:v>
                </c:pt>
                <c:pt idx="22311">
                  <c:v>22312</c:v>
                </c:pt>
                <c:pt idx="22312">
                  <c:v>22313</c:v>
                </c:pt>
                <c:pt idx="22313">
                  <c:v>22314</c:v>
                </c:pt>
                <c:pt idx="22314">
                  <c:v>22315</c:v>
                </c:pt>
                <c:pt idx="22315">
                  <c:v>22316</c:v>
                </c:pt>
                <c:pt idx="22316">
                  <c:v>22317</c:v>
                </c:pt>
                <c:pt idx="22317">
                  <c:v>22318</c:v>
                </c:pt>
                <c:pt idx="22318">
                  <c:v>22319</c:v>
                </c:pt>
                <c:pt idx="22319">
                  <c:v>22320</c:v>
                </c:pt>
                <c:pt idx="22320">
                  <c:v>22321</c:v>
                </c:pt>
                <c:pt idx="22321">
                  <c:v>22322</c:v>
                </c:pt>
                <c:pt idx="22322">
                  <c:v>22323</c:v>
                </c:pt>
                <c:pt idx="22323">
                  <c:v>22324</c:v>
                </c:pt>
                <c:pt idx="22324">
                  <c:v>22325</c:v>
                </c:pt>
                <c:pt idx="22325">
                  <c:v>22326</c:v>
                </c:pt>
                <c:pt idx="22326">
                  <c:v>22327</c:v>
                </c:pt>
                <c:pt idx="22327">
                  <c:v>22328</c:v>
                </c:pt>
                <c:pt idx="22328">
                  <c:v>22329</c:v>
                </c:pt>
                <c:pt idx="22329">
                  <c:v>22330</c:v>
                </c:pt>
                <c:pt idx="22330">
                  <c:v>22331</c:v>
                </c:pt>
                <c:pt idx="22331">
                  <c:v>22332</c:v>
                </c:pt>
                <c:pt idx="22332">
                  <c:v>22333</c:v>
                </c:pt>
                <c:pt idx="22333">
                  <c:v>22334</c:v>
                </c:pt>
                <c:pt idx="22334">
                  <c:v>22335</c:v>
                </c:pt>
                <c:pt idx="22335">
                  <c:v>22336</c:v>
                </c:pt>
                <c:pt idx="22336">
                  <c:v>22337</c:v>
                </c:pt>
                <c:pt idx="22337">
                  <c:v>22338</c:v>
                </c:pt>
                <c:pt idx="22338">
                  <c:v>22339</c:v>
                </c:pt>
                <c:pt idx="22339">
                  <c:v>22340</c:v>
                </c:pt>
                <c:pt idx="22340">
                  <c:v>22341</c:v>
                </c:pt>
                <c:pt idx="22341">
                  <c:v>22342</c:v>
                </c:pt>
                <c:pt idx="22342">
                  <c:v>22343</c:v>
                </c:pt>
                <c:pt idx="22343">
                  <c:v>22344</c:v>
                </c:pt>
                <c:pt idx="22344">
                  <c:v>22345</c:v>
                </c:pt>
                <c:pt idx="22345">
                  <c:v>22346</c:v>
                </c:pt>
                <c:pt idx="22346">
                  <c:v>22347</c:v>
                </c:pt>
                <c:pt idx="22347">
                  <c:v>22348</c:v>
                </c:pt>
                <c:pt idx="22348">
                  <c:v>22349</c:v>
                </c:pt>
                <c:pt idx="22349">
                  <c:v>22350</c:v>
                </c:pt>
                <c:pt idx="22350">
                  <c:v>22351</c:v>
                </c:pt>
                <c:pt idx="22351">
                  <c:v>22352</c:v>
                </c:pt>
                <c:pt idx="22352">
                  <c:v>22353</c:v>
                </c:pt>
                <c:pt idx="22353">
                  <c:v>22354</c:v>
                </c:pt>
                <c:pt idx="22354">
                  <c:v>22355</c:v>
                </c:pt>
                <c:pt idx="22355">
                  <c:v>22356</c:v>
                </c:pt>
                <c:pt idx="22356">
                  <c:v>22357</c:v>
                </c:pt>
                <c:pt idx="22357">
                  <c:v>22358</c:v>
                </c:pt>
                <c:pt idx="22358">
                  <c:v>22359</c:v>
                </c:pt>
                <c:pt idx="22359">
                  <c:v>22360</c:v>
                </c:pt>
                <c:pt idx="22360">
                  <c:v>22361</c:v>
                </c:pt>
                <c:pt idx="22361">
                  <c:v>22362</c:v>
                </c:pt>
                <c:pt idx="22362">
                  <c:v>22363</c:v>
                </c:pt>
                <c:pt idx="22363">
                  <c:v>22364</c:v>
                </c:pt>
                <c:pt idx="22364">
                  <c:v>22365</c:v>
                </c:pt>
                <c:pt idx="22365">
                  <c:v>22366</c:v>
                </c:pt>
                <c:pt idx="22366">
                  <c:v>22367</c:v>
                </c:pt>
                <c:pt idx="22367">
                  <c:v>22368</c:v>
                </c:pt>
                <c:pt idx="22368">
                  <c:v>22369</c:v>
                </c:pt>
                <c:pt idx="22369">
                  <c:v>22370</c:v>
                </c:pt>
                <c:pt idx="22370">
                  <c:v>22371</c:v>
                </c:pt>
                <c:pt idx="22371">
                  <c:v>22372</c:v>
                </c:pt>
                <c:pt idx="22372">
                  <c:v>22373</c:v>
                </c:pt>
                <c:pt idx="22373">
                  <c:v>22374</c:v>
                </c:pt>
                <c:pt idx="22374">
                  <c:v>22375</c:v>
                </c:pt>
                <c:pt idx="22375">
                  <c:v>22376</c:v>
                </c:pt>
                <c:pt idx="22376">
                  <c:v>22377</c:v>
                </c:pt>
                <c:pt idx="22377">
                  <c:v>22378</c:v>
                </c:pt>
                <c:pt idx="22378">
                  <c:v>22379</c:v>
                </c:pt>
                <c:pt idx="22379">
                  <c:v>22380</c:v>
                </c:pt>
                <c:pt idx="22380">
                  <c:v>22381</c:v>
                </c:pt>
                <c:pt idx="22381">
                  <c:v>22382</c:v>
                </c:pt>
                <c:pt idx="22382">
                  <c:v>22383</c:v>
                </c:pt>
                <c:pt idx="22383">
                  <c:v>22384</c:v>
                </c:pt>
                <c:pt idx="22384">
                  <c:v>22385</c:v>
                </c:pt>
                <c:pt idx="22385">
                  <c:v>22386</c:v>
                </c:pt>
                <c:pt idx="22386">
                  <c:v>22387</c:v>
                </c:pt>
                <c:pt idx="22387">
                  <c:v>22388</c:v>
                </c:pt>
                <c:pt idx="22388">
                  <c:v>22389</c:v>
                </c:pt>
                <c:pt idx="22389">
                  <c:v>22390</c:v>
                </c:pt>
                <c:pt idx="22390">
                  <c:v>22391</c:v>
                </c:pt>
                <c:pt idx="22391">
                  <c:v>22392</c:v>
                </c:pt>
                <c:pt idx="22392">
                  <c:v>22393</c:v>
                </c:pt>
                <c:pt idx="22393">
                  <c:v>22394</c:v>
                </c:pt>
                <c:pt idx="22394">
                  <c:v>22395</c:v>
                </c:pt>
                <c:pt idx="22395">
                  <c:v>22396</c:v>
                </c:pt>
                <c:pt idx="22396">
                  <c:v>22397</c:v>
                </c:pt>
                <c:pt idx="22397">
                  <c:v>22398</c:v>
                </c:pt>
                <c:pt idx="22398">
                  <c:v>22399</c:v>
                </c:pt>
                <c:pt idx="22399">
                  <c:v>22400</c:v>
                </c:pt>
                <c:pt idx="22400">
                  <c:v>22401</c:v>
                </c:pt>
                <c:pt idx="22401">
                  <c:v>22402</c:v>
                </c:pt>
                <c:pt idx="22402">
                  <c:v>22403</c:v>
                </c:pt>
                <c:pt idx="22403">
                  <c:v>22404</c:v>
                </c:pt>
                <c:pt idx="22404">
                  <c:v>22405</c:v>
                </c:pt>
                <c:pt idx="22405">
                  <c:v>22406</c:v>
                </c:pt>
                <c:pt idx="22406">
                  <c:v>22407</c:v>
                </c:pt>
                <c:pt idx="22407">
                  <c:v>22408</c:v>
                </c:pt>
                <c:pt idx="22408">
                  <c:v>22409</c:v>
                </c:pt>
                <c:pt idx="22409">
                  <c:v>22410</c:v>
                </c:pt>
                <c:pt idx="22410">
                  <c:v>22411</c:v>
                </c:pt>
                <c:pt idx="22411">
                  <c:v>22412</c:v>
                </c:pt>
                <c:pt idx="22412">
                  <c:v>22413</c:v>
                </c:pt>
                <c:pt idx="22413">
                  <c:v>22414</c:v>
                </c:pt>
                <c:pt idx="22414">
                  <c:v>22415</c:v>
                </c:pt>
                <c:pt idx="22415">
                  <c:v>22416</c:v>
                </c:pt>
                <c:pt idx="22416">
                  <c:v>22417</c:v>
                </c:pt>
                <c:pt idx="22417">
                  <c:v>22418</c:v>
                </c:pt>
                <c:pt idx="22418">
                  <c:v>22419</c:v>
                </c:pt>
                <c:pt idx="22419">
                  <c:v>22420</c:v>
                </c:pt>
                <c:pt idx="22420">
                  <c:v>22421</c:v>
                </c:pt>
                <c:pt idx="22421">
                  <c:v>22422</c:v>
                </c:pt>
                <c:pt idx="22422">
                  <c:v>22423</c:v>
                </c:pt>
                <c:pt idx="22423">
                  <c:v>22424</c:v>
                </c:pt>
                <c:pt idx="22424">
                  <c:v>22425</c:v>
                </c:pt>
                <c:pt idx="22425">
                  <c:v>22426</c:v>
                </c:pt>
                <c:pt idx="22426">
                  <c:v>22427</c:v>
                </c:pt>
                <c:pt idx="22427">
                  <c:v>22428</c:v>
                </c:pt>
                <c:pt idx="22428">
                  <c:v>22429</c:v>
                </c:pt>
                <c:pt idx="22429">
                  <c:v>22430</c:v>
                </c:pt>
                <c:pt idx="22430">
                  <c:v>22431</c:v>
                </c:pt>
                <c:pt idx="22431">
                  <c:v>22432</c:v>
                </c:pt>
                <c:pt idx="22432">
                  <c:v>22433</c:v>
                </c:pt>
                <c:pt idx="22433">
                  <c:v>22434</c:v>
                </c:pt>
                <c:pt idx="22434">
                  <c:v>22435</c:v>
                </c:pt>
                <c:pt idx="22435">
                  <c:v>22436</c:v>
                </c:pt>
                <c:pt idx="22436">
                  <c:v>22437</c:v>
                </c:pt>
                <c:pt idx="22437">
                  <c:v>22438</c:v>
                </c:pt>
                <c:pt idx="22438">
                  <c:v>22439</c:v>
                </c:pt>
                <c:pt idx="22439">
                  <c:v>22440</c:v>
                </c:pt>
                <c:pt idx="22440">
                  <c:v>22441</c:v>
                </c:pt>
                <c:pt idx="22441">
                  <c:v>22442</c:v>
                </c:pt>
                <c:pt idx="22442">
                  <c:v>22443</c:v>
                </c:pt>
                <c:pt idx="22443">
                  <c:v>22444</c:v>
                </c:pt>
                <c:pt idx="22444">
                  <c:v>22445</c:v>
                </c:pt>
                <c:pt idx="22445">
                  <c:v>22446</c:v>
                </c:pt>
                <c:pt idx="22446">
                  <c:v>22447</c:v>
                </c:pt>
                <c:pt idx="22447">
                  <c:v>22448</c:v>
                </c:pt>
                <c:pt idx="22448">
                  <c:v>22449</c:v>
                </c:pt>
                <c:pt idx="22449">
                  <c:v>22450</c:v>
                </c:pt>
                <c:pt idx="22450">
                  <c:v>22451</c:v>
                </c:pt>
                <c:pt idx="22451">
                  <c:v>22452</c:v>
                </c:pt>
                <c:pt idx="22452">
                  <c:v>22453</c:v>
                </c:pt>
                <c:pt idx="22453">
                  <c:v>22454</c:v>
                </c:pt>
                <c:pt idx="22454">
                  <c:v>22455</c:v>
                </c:pt>
                <c:pt idx="22455">
                  <c:v>22456</c:v>
                </c:pt>
                <c:pt idx="22456">
                  <c:v>22457</c:v>
                </c:pt>
                <c:pt idx="22457">
                  <c:v>22458</c:v>
                </c:pt>
                <c:pt idx="22458">
                  <c:v>22459</c:v>
                </c:pt>
                <c:pt idx="22459">
                  <c:v>22460</c:v>
                </c:pt>
                <c:pt idx="22460">
                  <c:v>22461</c:v>
                </c:pt>
                <c:pt idx="22461">
                  <c:v>22462</c:v>
                </c:pt>
                <c:pt idx="22462">
                  <c:v>22463</c:v>
                </c:pt>
                <c:pt idx="22463">
                  <c:v>22464</c:v>
                </c:pt>
                <c:pt idx="22464">
                  <c:v>22465</c:v>
                </c:pt>
                <c:pt idx="22465">
                  <c:v>22466</c:v>
                </c:pt>
                <c:pt idx="22466">
                  <c:v>22467</c:v>
                </c:pt>
                <c:pt idx="22467">
                  <c:v>22468</c:v>
                </c:pt>
                <c:pt idx="22468">
                  <c:v>22469</c:v>
                </c:pt>
                <c:pt idx="22469">
                  <c:v>22470</c:v>
                </c:pt>
                <c:pt idx="22470">
                  <c:v>22471</c:v>
                </c:pt>
                <c:pt idx="22471">
                  <c:v>22472</c:v>
                </c:pt>
                <c:pt idx="22472">
                  <c:v>22473</c:v>
                </c:pt>
                <c:pt idx="22473">
                  <c:v>22474</c:v>
                </c:pt>
                <c:pt idx="22474">
                  <c:v>22475</c:v>
                </c:pt>
                <c:pt idx="22475">
                  <c:v>22476</c:v>
                </c:pt>
                <c:pt idx="22476">
                  <c:v>22477</c:v>
                </c:pt>
                <c:pt idx="22477">
                  <c:v>22478</c:v>
                </c:pt>
                <c:pt idx="22478">
                  <c:v>22479</c:v>
                </c:pt>
                <c:pt idx="22479">
                  <c:v>22480</c:v>
                </c:pt>
                <c:pt idx="22480">
                  <c:v>22481</c:v>
                </c:pt>
                <c:pt idx="22481">
                  <c:v>22482</c:v>
                </c:pt>
                <c:pt idx="22482">
                  <c:v>22483</c:v>
                </c:pt>
                <c:pt idx="22483">
                  <c:v>22484</c:v>
                </c:pt>
                <c:pt idx="22484">
                  <c:v>22485</c:v>
                </c:pt>
                <c:pt idx="22485">
                  <c:v>22486</c:v>
                </c:pt>
                <c:pt idx="22486">
                  <c:v>22487</c:v>
                </c:pt>
                <c:pt idx="22487">
                  <c:v>22488</c:v>
                </c:pt>
                <c:pt idx="22488">
                  <c:v>22489</c:v>
                </c:pt>
                <c:pt idx="22489">
                  <c:v>22490</c:v>
                </c:pt>
                <c:pt idx="22490">
                  <c:v>22491</c:v>
                </c:pt>
                <c:pt idx="22491">
                  <c:v>22492</c:v>
                </c:pt>
                <c:pt idx="22492">
                  <c:v>22493</c:v>
                </c:pt>
                <c:pt idx="22493">
                  <c:v>22494</c:v>
                </c:pt>
                <c:pt idx="22494">
                  <c:v>22495</c:v>
                </c:pt>
                <c:pt idx="22495">
                  <c:v>22496</c:v>
                </c:pt>
                <c:pt idx="22496">
                  <c:v>22497</c:v>
                </c:pt>
                <c:pt idx="22497">
                  <c:v>22498</c:v>
                </c:pt>
                <c:pt idx="22498">
                  <c:v>22499</c:v>
                </c:pt>
                <c:pt idx="22499">
                  <c:v>22500</c:v>
                </c:pt>
                <c:pt idx="22500">
                  <c:v>22501</c:v>
                </c:pt>
                <c:pt idx="22501">
                  <c:v>22502</c:v>
                </c:pt>
                <c:pt idx="22502">
                  <c:v>22503</c:v>
                </c:pt>
                <c:pt idx="22503">
                  <c:v>22504</c:v>
                </c:pt>
                <c:pt idx="22504">
                  <c:v>22505</c:v>
                </c:pt>
                <c:pt idx="22505">
                  <c:v>22506</c:v>
                </c:pt>
                <c:pt idx="22506">
                  <c:v>22507</c:v>
                </c:pt>
                <c:pt idx="22507">
                  <c:v>22508</c:v>
                </c:pt>
                <c:pt idx="22508">
                  <c:v>22509</c:v>
                </c:pt>
                <c:pt idx="22509">
                  <c:v>22510</c:v>
                </c:pt>
                <c:pt idx="22510">
                  <c:v>22511</c:v>
                </c:pt>
                <c:pt idx="22511">
                  <c:v>22512</c:v>
                </c:pt>
                <c:pt idx="22512">
                  <c:v>22513</c:v>
                </c:pt>
                <c:pt idx="22513">
                  <c:v>22514</c:v>
                </c:pt>
                <c:pt idx="22514">
                  <c:v>22515</c:v>
                </c:pt>
                <c:pt idx="22515">
                  <c:v>22516</c:v>
                </c:pt>
                <c:pt idx="22516">
                  <c:v>22517</c:v>
                </c:pt>
                <c:pt idx="22517">
                  <c:v>22518</c:v>
                </c:pt>
                <c:pt idx="22518">
                  <c:v>22519</c:v>
                </c:pt>
                <c:pt idx="22519">
                  <c:v>22520</c:v>
                </c:pt>
                <c:pt idx="22520">
                  <c:v>22521</c:v>
                </c:pt>
                <c:pt idx="22521">
                  <c:v>22522</c:v>
                </c:pt>
                <c:pt idx="22522">
                  <c:v>22523</c:v>
                </c:pt>
                <c:pt idx="22523">
                  <c:v>22524</c:v>
                </c:pt>
                <c:pt idx="22524">
                  <c:v>22525</c:v>
                </c:pt>
                <c:pt idx="22525">
                  <c:v>22526</c:v>
                </c:pt>
                <c:pt idx="22526">
                  <c:v>22527</c:v>
                </c:pt>
                <c:pt idx="22527">
                  <c:v>22528</c:v>
                </c:pt>
                <c:pt idx="22528">
                  <c:v>22529</c:v>
                </c:pt>
                <c:pt idx="22529">
                  <c:v>22530</c:v>
                </c:pt>
                <c:pt idx="22530">
                  <c:v>22531</c:v>
                </c:pt>
                <c:pt idx="22531">
                  <c:v>22532</c:v>
                </c:pt>
                <c:pt idx="22532">
                  <c:v>22533</c:v>
                </c:pt>
                <c:pt idx="22533">
                  <c:v>22534</c:v>
                </c:pt>
                <c:pt idx="22534">
                  <c:v>22535</c:v>
                </c:pt>
                <c:pt idx="22535">
                  <c:v>22536</c:v>
                </c:pt>
                <c:pt idx="22536">
                  <c:v>22537</c:v>
                </c:pt>
                <c:pt idx="22537">
                  <c:v>22538</c:v>
                </c:pt>
                <c:pt idx="22538">
                  <c:v>22539</c:v>
                </c:pt>
                <c:pt idx="22539">
                  <c:v>22540</c:v>
                </c:pt>
                <c:pt idx="22540">
                  <c:v>22541</c:v>
                </c:pt>
                <c:pt idx="22541">
                  <c:v>22542</c:v>
                </c:pt>
                <c:pt idx="22542">
                  <c:v>22543</c:v>
                </c:pt>
                <c:pt idx="22543">
                  <c:v>22544</c:v>
                </c:pt>
                <c:pt idx="22544">
                  <c:v>22545</c:v>
                </c:pt>
                <c:pt idx="22545">
                  <c:v>22546</c:v>
                </c:pt>
                <c:pt idx="22546">
                  <c:v>22547</c:v>
                </c:pt>
                <c:pt idx="22547">
                  <c:v>22548</c:v>
                </c:pt>
                <c:pt idx="22548">
                  <c:v>22549</c:v>
                </c:pt>
                <c:pt idx="22549">
                  <c:v>22550</c:v>
                </c:pt>
                <c:pt idx="22550">
                  <c:v>22551</c:v>
                </c:pt>
                <c:pt idx="22551">
                  <c:v>22552</c:v>
                </c:pt>
                <c:pt idx="22552">
                  <c:v>22553</c:v>
                </c:pt>
                <c:pt idx="22553">
                  <c:v>22554</c:v>
                </c:pt>
                <c:pt idx="22554">
                  <c:v>22555</c:v>
                </c:pt>
                <c:pt idx="22555">
                  <c:v>22556</c:v>
                </c:pt>
                <c:pt idx="22556">
                  <c:v>22557</c:v>
                </c:pt>
                <c:pt idx="22557">
                  <c:v>22558</c:v>
                </c:pt>
                <c:pt idx="22558">
                  <c:v>22559</c:v>
                </c:pt>
                <c:pt idx="22559">
                  <c:v>22560</c:v>
                </c:pt>
                <c:pt idx="22560">
                  <c:v>22561</c:v>
                </c:pt>
                <c:pt idx="22561">
                  <c:v>22562</c:v>
                </c:pt>
                <c:pt idx="22562">
                  <c:v>22563</c:v>
                </c:pt>
                <c:pt idx="22563">
                  <c:v>22564</c:v>
                </c:pt>
                <c:pt idx="22564">
                  <c:v>22565</c:v>
                </c:pt>
                <c:pt idx="22565">
                  <c:v>22566</c:v>
                </c:pt>
                <c:pt idx="22566">
                  <c:v>22567</c:v>
                </c:pt>
                <c:pt idx="22567">
                  <c:v>22568</c:v>
                </c:pt>
                <c:pt idx="22568">
                  <c:v>22569</c:v>
                </c:pt>
                <c:pt idx="22569">
                  <c:v>22570</c:v>
                </c:pt>
                <c:pt idx="22570">
                  <c:v>22571</c:v>
                </c:pt>
                <c:pt idx="22571">
                  <c:v>22572</c:v>
                </c:pt>
                <c:pt idx="22572">
                  <c:v>22573</c:v>
                </c:pt>
                <c:pt idx="22573">
                  <c:v>22574</c:v>
                </c:pt>
                <c:pt idx="22574">
                  <c:v>22575</c:v>
                </c:pt>
                <c:pt idx="22575">
                  <c:v>22576</c:v>
                </c:pt>
                <c:pt idx="22576">
                  <c:v>22577</c:v>
                </c:pt>
                <c:pt idx="22577">
                  <c:v>22578</c:v>
                </c:pt>
                <c:pt idx="22578">
                  <c:v>22579</c:v>
                </c:pt>
                <c:pt idx="22579">
                  <c:v>22580</c:v>
                </c:pt>
                <c:pt idx="22580">
                  <c:v>22581</c:v>
                </c:pt>
                <c:pt idx="22581">
                  <c:v>22582</c:v>
                </c:pt>
                <c:pt idx="22582">
                  <c:v>22583</c:v>
                </c:pt>
                <c:pt idx="22583">
                  <c:v>22584</c:v>
                </c:pt>
                <c:pt idx="22584">
                  <c:v>22585</c:v>
                </c:pt>
                <c:pt idx="22585">
                  <c:v>22586</c:v>
                </c:pt>
                <c:pt idx="22586">
                  <c:v>22587</c:v>
                </c:pt>
                <c:pt idx="22587">
                  <c:v>22588</c:v>
                </c:pt>
                <c:pt idx="22588">
                  <c:v>22589</c:v>
                </c:pt>
                <c:pt idx="22589">
                  <c:v>22590</c:v>
                </c:pt>
                <c:pt idx="22590">
                  <c:v>22591</c:v>
                </c:pt>
                <c:pt idx="22591">
                  <c:v>22592</c:v>
                </c:pt>
                <c:pt idx="22592">
                  <c:v>22593</c:v>
                </c:pt>
                <c:pt idx="22593">
                  <c:v>22594</c:v>
                </c:pt>
                <c:pt idx="22594">
                  <c:v>22595</c:v>
                </c:pt>
                <c:pt idx="22595">
                  <c:v>22596</c:v>
                </c:pt>
                <c:pt idx="22596">
                  <c:v>22597</c:v>
                </c:pt>
                <c:pt idx="22597">
                  <c:v>22598</c:v>
                </c:pt>
                <c:pt idx="22598">
                  <c:v>22599</c:v>
                </c:pt>
                <c:pt idx="22599">
                  <c:v>22600</c:v>
                </c:pt>
                <c:pt idx="22600">
                  <c:v>22601</c:v>
                </c:pt>
                <c:pt idx="22601">
                  <c:v>22602</c:v>
                </c:pt>
                <c:pt idx="22602">
                  <c:v>22603</c:v>
                </c:pt>
                <c:pt idx="22603">
                  <c:v>22604</c:v>
                </c:pt>
                <c:pt idx="22604">
                  <c:v>22605</c:v>
                </c:pt>
                <c:pt idx="22605">
                  <c:v>22606</c:v>
                </c:pt>
                <c:pt idx="22606">
                  <c:v>22607</c:v>
                </c:pt>
                <c:pt idx="22607">
                  <c:v>22608</c:v>
                </c:pt>
                <c:pt idx="22608">
                  <c:v>22609</c:v>
                </c:pt>
                <c:pt idx="22609">
                  <c:v>22610</c:v>
                </c:pt>
                <c:pt idx="22610">
                  <c:v>22611</c:v>
                </c:pt>
                <c:pt idx="22611">
                  <c:v>22612</c:v>
                </c:pt>
                <c:pt idx="22612">
                  <c:v>22613</c:v>
                </c:pt>
                <c:pt idx="22613">
                  <c:v>22614</c:v>
                </c:pt>
                <c:pt idx="22614">
                  <c:v>22615</c:v>
                </c:pt>
                <c:pt idx="22615">
                  <c:v>22616</c:v>
                </c:pt>
                <c:pt idx="22616">
                  <c:v>22617</c:v>
                </c:pt>
                <c:pt idx="22617">
                  <c:v>22618</c:v>
                </c:pt>
                <c:pt idx="22618">
                  <c:v>22619</c:v>
                </c:pt>
                <c:pt idx="22619">
                  <c:v>22620</c:v>
                </c:pt>
                <c:pt idx="22620">
                  <c:v>22621</c:v>
                </c:pt>
                <c:pt idx="22621">
                  <c:v>22622</c:v>
                </c:pt>
                <c:pt idx="22622">
                  <c:v>22623</c:v>
                </c:pt>
                <c:pt idx="22623">
                  <c:v>22624</c:v>
                </c:pt>
                <c:pt idx="22624">
                  <c:v>22625</c:v>
                </c:pt>
                <c:pt idx="22625">
                  <c:v>22626</c:v>
                </c:pt>
                <c:pt idx="22626">
                  <c:v>22627</c:v>
                </c:pt>
                <c:pt idx="22627">
                  <c:v>22628</c:v>
                </c:pt>
                <c:pt idx="22628">
                  <c:v>22629</c:v>
                </c:pt>
                <c:pt idx="22629">
                  <c:v>22630</c:v>
                </c:pt>
                <c:pt idx="22630">
                  <c:v>22631</c:v>
                </c:pt>
                <c:pt idx="22631">
                  <c:v>22632</c:v>
                </c:pt>
                <c:pt idx="22632">
                  <c:v>22633</c:v>
                </c:pt>
                <c:pt idx="22633">
                  <c:v>22634</c:v>
                </c:pt>
                <c:pt idx="22634">
                  <c:v>22635</c:v>
                </c:pt>
                <c:pt idx="22635">
                  <c:v>22636</c:v>
                </c:pt>
                <c:pt idx="22636">
                  <c:v>22637</c:v>
                </c:pt>
                <c:pt idx="22637">
                  <c:v>22638</c:v>
                </c:pt>
                <c:pt idx="22638">
                  <c:v>22639</c:v>
                </c:pt>
                <c:pt idx="22639">
                  <c:v>22640</c:v>
                </c:pt>
                <c:pt idx="22640">
                  <c:v>22641</c:v>
                </c:pt>
                <c:pt idx="22641">
                  <c:v>22642</c:v>
                </c:pt>
                <c:pt idx="22642">
                  <c:v>22643</c:v>
                </c:pt>
                <c:pt idx="22643">
                  <c:v>22644</c:v>
                </c:pt>
                <c:pt idx="22644">
                  <c:v>22645</c:v>
                </c:pt>
                <c:pt idx="22645">
                  <c:v>22646</c:v>
                </c:pt>
                <c:pt idx="22646">
                  <c:v>22647</c:v>
                </c:pt>
                <c:pt idx="22647">
                  <c:v>22648</c:v>
                </c:pt>
                <c:pt idx="22648">
                  <c:v>22649</c:v>
                </c:pt>
                <c:pt idx="22649">
                  <c:v>22650</c:v>
                </c:pt>
                <c:pt idx="22650">
                  <c:v>22651</c:v>
                </c:pt>
                <c:pt idx="22651">
                  <c:v>22652</c:v>
                </c:pt>
                <c:pt idx="22652">
                  <c:v>22653</c:v>
                </c:pt>
                <c:pt idx="22653">
                  <c:v>22654</c:v>
                </c:pt>
                <c:pt idx="22654">
                  <c:v>22655</c:v>
                </c:pt>
                <c:pt idx="22655">
                  <c:v>22656</c:v>
                </c:pt>
                <c:pt idx="22656">
                  <c:v>22657</c:v>
                </c:pt>
                <c:pt idx="22657">
                  <c:v>22658</c:v>
                </c:pt>
                <c:pt idx="22658">
                  <c:v>22659</c:v>
                </c:pt>
                <c:pt idx="22659">
                  <c:v>22660</c:v>
                </c:pt>
                <c:pt idx="22660">
                  <c:v>22661</c:v>
                </c:pt>
                <c:pt idx="22661">
                  <c:v>22662</c:v>
                </c:pt>
                <c:pt idx="22662">
                  <c:v>22663</c:v>
                </c:pt>
                <c:pt idx="22663">
                  <c:v>22664</c:v>
                </c:pt>
                <c:pt idx="22664">
                  <c:v>22665</c:v>
                </c:pt>
                <c:pt idx="22665">
                  <c:v>22666</c:v>
                </c:pt>
                <c:pt idx="22666">
                  <c:v>22667</c:v>
                </c:pt>
                <c:pt idx="22667">
                  <c:v>22668</c:v>
                </c:pt>
                <c:pt idx="22668">
                  <c:v>22669</c:v>
                </c:pt>
                <c:pt idx="22669">
                  <c:v>22670</c:v>
                </c:pt>
                <c:pt idx="22670">
                  <c:v>22671</c:v>
                </c:pt>
                <c:pt idx="22671">
                  <c:v>22672</c:v>
                </c:pt>
                <c:pt idx="22672">
                  <c:v>22673</c:v>
                </c:pt>
                <c:pt idx="22673">
                  <c:v>22674</c:v>
                </c:pt>
                <c:pt idx="22674">
                  <c:v>22675</c:v>
                </c:pt>
                <c:pt idx="22675">
                  <c:v>22676</c:v>
                </c:pt>
                <c:pt idx="22676">
                  <c:v>22677</c:v>
                </c:pt>
                <c:pt idx="22677">
                  <c:v>22678</c:v>
                </c:pt>
                <c:pt idx="22678">
                  <c:v>22679</c:v>
                </c:pt>
                <c:pt idx="22679">
                  <c:v>22680</c:v>
                </c:pt>
                <c:pt idx="22680">
                  <c:v>22681</c:v>
                </c:pt>
                <c:pt idx="22681">
                  <c:v>22682</c:v>
                </c:pt>
                <c:pt idx="22682">
                  <c:v>22683</c:v>
                </c:pt>
                <c:pt idx="22683">
                  <c:v>22684</c:v>
                </c:pt>
                <c:pt idx="22684">
                  <c:v>22685</c:v>
                </c:pt>
                <c:pt idx="22685">
                  <c:v>22686</c:v>
                </c:pt>
                <c:pt idx="22686">
                  <c:v>22687</c:v>
                </c:pt>
                <c:pt idx="22687">
                  <c:v>22688</c:v>
                </c:pt>
                <c:pt idx="22688">
                  <c:v>22689</c:v>
                </c:pt>
                <c:pt idx="22689">
                  <c:v>22690</c:v>
                </c:pt>
                <c:pt idx="22690">
                  <c:v>22691</c:v>
                </c:pt>
                <c:pt idx="22691">
                  <c:v>22692</c:v>
                </c:pt>
                <c:pt idx="22692">
                  <c:v>22693</c:v>
                </c:pt>
                <c:pt idx="22693">
                  <c:v>22694</c:v>
                </c:pt>
                <c:pt idx="22694">
                  <c:v>22695</c:v>
                </c:pt>
                <c:pt idx="22695">
                  <c:v>22696</c:v>
                </c:pt>
                <c:pt idx="22696">
                  <c:v>22697</c:v>
                </c:pt>
                <c:pt idx="22697">
                  <c:v>22698</c:v>
                </c:pt>
                <c:pt idx="22698">
                  <c:v>22699</c:v>
                </c:pt>
                <c:pt idx="22699">
                  <c:v>22700</c:v>
                </c:pt>
                <c:pt idx="22700">
                  <c:v>22701</c:v>
                </c:pt>
                <c:pt idx="22701">
                  <c:v>22702</c:v>
                </c:pt>
                <c:pt idx="22702">
                  <c:v>22703</c:v>
                </c:pt>
                <c:pt idx="22703">
                  <c:v>22704</c:v>
                </c:pt>
                <c:pt idx="22704">
                  <c:v>22705</c:v>
                </c:pt>
                <c:pt idx="22705">
                  <c:v>22706</c:v>
                </c:pt>
                <c:pt idx="22706">
                  <c:v>22707</c:v>
                </c:pt>
                <c:pt idx="22707">
                  <c:v>22708</c:v>
                </c:pt>
                <c:pt idx="22708">
                  <c:v>22709</c:v>
                </c:pt>
                <c:pt idx="22709">
                  <c:v>22710</c:v>
                </c:pt>
                <c:pt idx="22710">
                  <c:v>22711</c:v>
                </c:pt>
                <c:pt idx="22711">
                  <c:v>22712</c:v>
                </c:pt>
                <c:pt idx="22712">
                  <c:v>22713</c:v>
                </c:pt>
                <c:pt idx="22713">
                  <c:v>22714</c:v>
                </c:pt>
                <c:pt idx="22714">
                  <c:v>22715</c:v>
                </c:pt>
                <c:pt idx="22715">
                  <c:v>22716</c:v>
                </c:pt>
                <c:pt idx="22716">
                  <c:v>22717</c:v>
                </c:pt>
                <c:pt idx="22717">
                  <c:v>22718</c:v>
                </c:pt>
                <c:pt idx="22718">
                  <c:v>22719</c:v>
                </c:pt>
                <c:pt idx="22719">
                  <c:v>22720</c:v>
                </c:pt>
                <c:pt idx="22720">
                  <c:v>22721</c:v>
                </c:pt>
                <c:pt idx="22721">
                  <c:v>22722</c:v>
                </c:pt>
                <c:pt idx="22722">
                  <c:v>22723</c:v>
                </c:pt>
                <c:pt idx="22723">
                  <c:v>22724</c:v>
                </c:pt>
                <c:pt idx="22724">
                  <c:v>22725</c:v>
                </c:pt>
                <c:pt idx="22725">
                  <c:v>22726</c:v>
                </c:pt>
                <c:pt idx="22726">
                  <c:v>22727</c:v>
                </c:pt>
                <c:pt idx="22727">
                  <c:v>22728</c:v>
                </c:pt>
                <c:pt idx="22728">
                  <c:v>22729</c:v>
                </c:pt>
                <c:pt idx="22729">
                  <c:v>22730</c:v>
                </c:pt>
                <c:pt idx="22730">
                  <c:v>22731</c:v>
                </c:pt>
                <c:pt idx="22731">
                  <c:v>22732</c:v>
                </c:pt>
                <c:pt idx="22732">
                  <c:v>22733</c:v>
                </c:pt>
                <c:pt idx="22733">
                  <c:v>22734</c:v>
                </c:pt>
                <c:pt idx="22734">
                  <c:v>22735</c:v>
                </c:pt>
                <c:pt idx="22735">
                  <c:v>22736</c:v>
                </c:pt>
                <c:pt idx="22736">
                  <c:v>22737</c:v>
                </c:pt>
                <c:pt idx="22737">
                  <c:v>22738</c:v>
                </c:pt>
                <c:pt idx="22738">
                  <c:v>22739</c:v>
                </c:pt>
                <c:pt idx="22739">
                  <c:v>22740</c:v>
                </c:pt>
                <c:pt idx="22740">
                  <c:v>22741</c:v>
                </c:pt>
                <c:pt idx="22741">
                  <c:v>22742</c:v>
                </c:pt>
                <c:pt idx="22742">
                  <c:v>22743</c:v>
                </c:pt>
                <c:pt idx="22743">
                  <c:v>22744</c:v>
                </c:pt>
                <c:pt idx="22744">
                  <c:v>22745</c:v>
                </c:pt>
                <c:pt idx="22745">
                  <c:v>22746</c:v>
                </c:pt>
                <c:pt idx="22746">
                  <c:v>22747</c:v>
                </c:pt>
                <c:pt idx="22747">
                  <c:v>22748</c:v>
                </c:pt>
                <c:pt idx="22748">
                  <c:v>22749</c:v>
                </c:pt>
                <c:pt idx="22749">
                  <c:v>22750</c:v>
                </c:pt>
                <c:pt idx="22750">
                  <c:v>22751</c:v>
                </c:pt>
                <c:pt idx="22751">
                  <c:v>22752</c:v>
                </c:pt>
                <c:pt idx="22752">
                  <c:v>22753</c:v>
                </c:pt>
                <c:pt idx="22753">
                  <c:v>22754</c:v>
                </c:pt>
                <c:pt idx="22754">
                  <c:v>22755</c:v>
                </c:pt>
                <c:pt idx="22755">
                  <c:v>22756</c:v>
                </c:pt>
                <c:pt idx="22756">
                  <c:v>22757</c:v>
                </c:pt>
                <c:pt idx="22757">
                  <c:v>22758</c:v>
                </c:pt>
                <c:pt idx="22758">
                  <c:v>22759</c:v>
                </c:pt>
                <c:pt idx="22759">
                  <c:v>22760</c:v>
                </c:pt>
                <c:pt idx="22760">
                  <c:v>22761</c:v>
                </c:pt>
                <c:pt idx="22761">
                  <c:v>22762</c:v>
                </c:pt>
                <c:pt idx="22762">
                  <c:v>22763</c:v>
                </c:pt>
                <c:pt idx="22763">
                  <c:v>22764</c:v>
                </c:pt>
                <c:pt idx="22764">
                  <c:v>22765</c:v>
                </c:pt>
                <c:pt idx="22765">
                  <c:v>22766</c:v>
                </c:pt>
                <c:pt idx="22766">
                  <c:v>22767</c:v>
                </c:pt>
                <c:pt idx="22767">
                  <c:v>22768</c:v>
                </c:pt>
                <c:pt idx="22768">
                  <c:v>22769</c:v>
                </c:pt>
                <c:pt idx="22769">
                  <c:v>22770</c:v>
                </c:pt>
                <c:pt idx="22770">
                  <c:v>22771</c:v>
                </c:pt>
                <c:pt idx="22771">
                  <c:v>22772</c:v>
                </c:pt>
                <c:pt idx="22772">
                  <c:v>22773</c:v>
                </c:pt>
                <c:pt idx="22773">
                  <c:v>22774</c:v>
                </c:pt>
                <c:pt idx="22774">
                  <c:v>22775</c:v>
                </c:pt>
                <c:pt idx="22775">
                  <c:v>22776</c:v>
                </c:pt>
                <c:pt idx="22776">
                  <c:v>22777</c:v>
                </c:pt>
                <c:pt idx="22777">
                  <c:v>22778</c:v>
                </c:pt>
                <c:pt idx="22778">
                  <c:v>22779</c:v>
                </c:pt>
                <c:pt idx="22779">
                  <c:v>22780</c:v>
                </c:pt>
                <c:pt idx="22780">
                  <c:v>22781</c:v>
                </c:pt>
                <c:pt idx="22781">
                  <c:v>22782</c:v>
                </c:pt>
                <c:pt idx="22782">
                  <c:v>22783</c:v>
                </c:pt>
                <c:pt idx="22783">
                  <c:v>22784</c:v>
                </c:pt>
                <c:pt idx="22784">
                  <c:v>22785</c:v>
                </c:pt>
                <c:pt idx="22785">
                  <c:v>22786</c:v>
                </c:pt>
                <c:pt idx="22786">
                  <c:v>22787</c:v>
                </c:pt>
                <c:pt idx="22787">
                  <c:v>22788</c:v>
                </c:pt>
                <c:pt idx="22788">
                  <c:v>22789</c:v>
                </c:pt>
                <c:pt idx="22789">
                  <c:v>22790</c:v>
                </c:pt>
                <c:pt idx="22790">
                  <c:v>22791</c:v>
                </c:pt>
                <c:pt idx="22791">
                  <c:v>22792</c:v>
                </c:pt>
                <c:pt idx="22792">
                  <c:v>22793</c:v>
                </c:pt>
                <c:pt idx="22793">
                  <c:v>22794</c:v>
                </c:pt>
                <c:pt idx="22794">
                  <c:v>22795</c:v>
                </c:pt>
                <c:pt idx="22795">
                  <c:v>22796</c:v>
                </c:pt>
                <c:pt idx="22796">
                  <c:v>22797</c:v>
                </c:pt>
                <c:pt idx="22797">
                  <c:v>22798</c:v>
                </c:pt>
                <c:pt idx="22798">
                  <c:v>22799</c:v>
                </c:pt>
                <c:pt idx="22799">
                  <c:v>22800</c:v>
                </c:pt>
                <c:pt idx="22800">
                  <c:v>22801</c:v>
                </c:pt>
                <c:pt idx="22801">
                  <c:v>22802</c:v>
                </c:pt>
                <c:pt idx="22802">
                  <c:v>22803</c:v>
                </c:pt>
                <c:pt idx="22803">
                  <c:v>22804</c:v>
                </c:pt>
                <c:pt idx="22804">
                  <c:v>22805</c:v>
                </c:pt>
                <c:pt idx="22805">
                  <c:v>22806</c:v>
                </c:pt>
                <c:pt idx="22806">
                  <c:v>22807</c:v>
                </c:pt>
                <c:pt idx="22807">
                  <c:v>22808</c:v>
                </c:pt>
                <c:pt idx="22808">
                  <c:v>22809</c:v>
                </c:pt>
                <c:pt idx="22809">
                  <c:v>22810</c:v>
                </c:pt>
                <c:pt idx="22810">
                  <c:v>22811</c:v>
                </c:pt>
                <c:pt idx="22811">
                  <c:v>22812</c:v>
                </c:pt>
                <c:pt idx="22812">
                  <c:v>22813</c:v>
                </c:pt>
                <c:pt idx="22813">
                  <c:v>22814</c:v>
                </c:pt>
                <c:pt idx="22814">
                  <c:v>22815</c:v>
                </c:pt>
                <c:pt idx="22815">
                  <c:v>22816</c:v>
                </c:pt>
                <c:pt idx="22816">
                  <c:v>22817</c:v>
                </c:pt>
                <c:pt idx="22817">
                  <c:v>22818</c:v>
                </c:pt>
                <c:pt idx="22818">
                  <c:v>22819</c:v>
                </c:pt>
                <c:pt idx="22819">
                  <c:v>22820</c:v>
                </c:pt>
                <c:pt idx="22820">
                  <c:v>22821</c:v>
                </c:pt>
                <c:pt idx="22821">
                  <c:v>22822</c:v>
                </c:pt>
                <c:pt idx="22822">
                  <c:v>22823</c:v>
                </c:pt>
                <c:pt idx="22823">
                  <c:v>22824</c:v>
                </c:pt>
                <c:pt idx="22824">
                  <c:v>22825</c:v>
                </c:pt>
                <c:pt idx="22825">
                  <c:v>22826</c:v>
                </c:pt>
                <c:pt idx="22826">
                  <c:v>22827</c:v>
                </c:pt>
                <c:pt idx="22827">
                  <c:v>22828</c:v>
                </c:pt>
                <c:pt idx="22828">
                  <c:v>22829</c:v>
                </c:pt>
                <c:pt idx="22829">
                  <c:v>22830</c:v>
                </c:pt>
                <c:pt idx="22830">
                  <c:v>22831</c:v>
                </c:pt>
                <c:pt idx="22831">
                  <c:v>22832</c:v>
                </c:pt>
                <c:pt idx="22832">
                  <c:v>22833</c:v>
                </c:pt>
                <c:pt idx="22833">
                  <c:v>22834</c:v>
                </c:pt>
                <c:pt idx="22834">
                  <c:v>22835</c:v>
                </c:pt>
                <c:pt idx="22835">
                  <c:v>22836</c:v>
                </c:pt>
                <c:pt idx="22836">
                  <c:v>22837</c:v>
                </c:pt>
                <c:pt idx="22837">
                  <c:v>22838</c:v>
                </c:pt>
                <c:pt idx="22838">
                  <c:v>22839</c:v>
                </c:pt>
                <c:pt idx="22839">
                  <c:v>22840</c:v>
                </c:pt>
                <c:pt idx="22840">
                  <c:v>22841</c:v>
                </c:pt>
                <c:pt idx="22841">
                  <c:v>22842</c:v>
                </c:pt>
                <c:pt idx="22842">
                  <c:v>22843</c:v>
                </c:pt>
                <c:pt idx="22843">
                  <c:v>22844</c:v>
                </c:pt>
                <c:pt idx="22844">
                  <c:v>22845</c:v>
                </c:pt>
                <c:pt idx="22845">
                  <c:v>22846</c:v>
                </c:pt>
                <c:pt idx="22846">
                  <c:v>22847</c:v>
                </c:pt>
                <c:pt idx="22847">
                  <c:v>22848</c:v>
                </c:pt>
                <c:pt idx="22848">
                  <c:v>22849</c:v>
                </c:pt>
                <c:pt idx="22849">
                  <c:v>22850</c:v>
                </c:pt>
                <c:pt idx="22850">
                  <c:v>22851</c:v>
                </c:pt>
                <c:pt idx="22851">
                  <c:v>22852</c:v>
                </c:pt>
                <c:pt idx="22852">
                  <c:v>22853</c:v>
                </c:pt>
                <c:pt idx="22853">
                  <c:v>22854</c:v>
                </c:pt>
                <c:pt idx="22854">
                  <c:v>22855</c:v>
                </c:pt>
                <c:pt idx="22855">
                  <c:v>22856</c:v>
                </c:pt>
                <c:pt idx="22856">
                  <c:v>22857</c:v>
                </c:pt>
                <c:pt idx="22857">
                  <c:v>22858</c:v>
                </c:pt>
                <c:pt idx="22858">
                  <c:v>22859</c:v>
                </c:pt>
                <c:pt idx="22859">
                  <c:v>22860</c:v>
                </c:pt>
                <c:pt idx="22860">
                  <c:v>22861</c:v>
                </c:pt>
                <c:pt idx="22861">
                  <c:v>22862</c:v>
                </c:pt>
                <c:pt idx="22862">
                  <c:v>22863</c:v>
                </c:pt>
                <c:pt idx="22863">
                  <c:v>22864</c:v>
                </c:pt>
                <c:pt idx="22864">
                  <c:v>22865</c:v>
                </c:pt>
                <c:pt idx="22865">
                  <c:v>22866</c:v>
                </c:pt>
                <c:pt idx="22866">
                  <c:v>22867</c:v>
                </c:pt>
                <c:pt idx="22867">
                  <c:v>22868</c:v>
                </c:pt>
                <c:pt idx="22868">
                  <c:v>22869</c:v>
                </c:pt>
                <c:pt idx="22869">
                  <c:v>22870</c:v>
                </c:pt>
                <c:pt idx="22870">
                  <c:v>22871</c:v>
                </c:pt>
                <c:pt idx="22871">
                  <c:v>22872</c:v>
                </c:pt>
                <c:pt idx="22872">
                  <c:v>22873</c:v>
                </c:pt>
                <c:pt idx="22873">
                  <c:v>22874</c:v>
                </c:pt>
                <c:pt idx="22874">
                  <c:v>22875</c:v>
                </c:pt>
                <c:pt idx="22875">
                  <c:v>22876</c:v>
                </c:pt>
                <c:pt idx="22876">
                  <c:v>22877</c:v>
                </c:pt>
                <c:pt idx="22877">
                  <c:v>22878</c:v>
                </c:pt>
                <c:pt idx="22878">
                  <c:v>22879</c:v>
                </c:pt>
                <c:pt idx="22879">
                  <c:v>22880</c:v>
                </c:pt>
                <c:pt idx="22880">
                  <c:v>22881</c:v>
                </c:pt>
                <c:pt idx="22881">
                  <c:v>22882</c:v>
                </c:pt>
                <c:pt idx="22882">
                  <c:v>22883</c:v>
                </c:pt>
                <c:pt idx="22883">
                  <c:v>22884</c:v>
                </c:pt>
                <c:pt idx="22884">
                  <c:v>22885</c:v>
                </c:pt>
                <c:pt idx="22885">
                  <c:v>22886</c:v>
                </c:pt>
                <c:pt idx="22886">
                  <c:v>22887</c:v>
                </c:pt>
                <c:pt idx="22887">
                  <c:v>22888</c:v>
                </c:pt>
                <c:pt idx="22888">
                  <c:v>22889</c:v>
                </c:pt>
                <c:pt idx="22889">
                  <c:v>22890</c:v>
                </c:pt>
                <c:pt idx="22890">
                  <c:v>22891</c:v>
                </c:pt>
                <c:pt idx="22891">
                  <c:v>22892</c:v>
                </c:pt>
                <c:pt idx="22892">
                  <c:v>22893</c:v>
                </c:pt>
                <c:pt idx="22893">
                  <c:v>22894</c:v>
                </c:pt>
                <c:pt idx="22894">
                  <c:v>22895</c:v>
                </c:pt>
                <c:pt idx="22895">
                  <c:v>22896</c:v>
                </c:pt>
                <c:pt idx="22896">
                  <c:v>22897</c:v>
                </c:pt>
                <c:pt idx="22897">
                  <c:v>22898</c:v>
                </c:pt>
                <c:pt idx="22898">
                  <c:v>22899</c:v>
                </c:pt>
                <c:pt idx="22899">
                  <c:v>22900</c:v>
                </c:pt>
                <c:pt idx="22900">
                  <c:v>22901</c:v>
                </c:pt>
                <c:pt idx="22901">
                  <c:v>22902</c:v>
                </c:pt>
                <c:pt idx="22902">
                  <c:v>22903</c:v>
                </c:pt>
                <c:pt idx="22903">
                  <c:v>22904</c:v>
                </c:pt>
                <c:pt idx="22904">
                  <c:v>22905</c:v>
                </c:pt>
                <c:pt idx="22905">
                  <c:v>22906</c:v>
                </c:pt>
                <c:pt idx="22906">
                  <c:v>22907</c:v>
                </c:pt>
                <c:pt idx="22907">
                  <c:v>22908</c:v>
                </c:pt>
                <c:pt idx="22908">
                  <c:v>22909</c:v>
                </c:pt>
                <c:pt idx="22909">
                  <c:v>22910</c:v>
                </c:pt>
                <c:pt idx="22910">
                  <c:v>22911</c:v>
                </c:pt>
                <c:pt idx="22911">
                  <c:v>22912</c:v>
                </c:pt>
                <c:pt idx="22912">
                  <c:v>22913</c:v>
                </c:pt>
                <c:pt idx="22913">
                  <c:v>22914</c:v>
                </c:pt>
                <c:pt idx="22914">
                  <c:v>22915</c:v>
                </c:pt>
                <c:pt idx="22915">
                  <c:v>22916</c:v>
                </c:pt>
                <c:pt idx="22916">
                  <c:v>22917</c:v>
                </c:pt>
                <c:pt idx="22917">
                  <c:v>22918</c:v>
                </c:pt>
                <c:pt idx="22918">
                  <c:v>22919</c:v>
                </c:pt>
                <c:pt idx="22919">
                  <c:v>22920</c:v>
                </c:pt>
                <c:pt idx="22920">
                  <c:v>22921</c:v>
                </c:pt>
                <c:pt idx="22921">
                  <c:v>22922</c:v>
                </c:pt>
                <c:pt idx="22922">
                  <c:v>22923</c:v>
                </c:pt>
                <c:pt idx="22923">
                  <c:v>22924</c:v>
                </c:pt>
                <c:pt idx="22924">
                  <c:v>22925</c:v>
                </c:pt>
                <c:pt idx="22925">
                  <c:v>22926</c:v>
                </c:pt>
                <c:pt idx="22926">
                  <c:v>22927</c:v>
                </c:pt>
                <c:pt idx="22927">
                  <c:v>22928</c:v>
                </c:pt>
                <c:pt idx="22928">
                  <c:v>22929</c:v>
                </c:pt>
                <c:pt idx="22929">
                  <c:v>22930</c:v>
                </c:pt>
                <c:pt idx="22930">
                  <c:v>22931</c:v>
                </c:pt>
                <c:pt idx="22931">
                  <c:v>22932</c:v>
                </c:pt>
                <c:pt idx="22932">
                  <c:v>22933</c:v>
                </c:pt>
                <c:pt idx="22933">
                  <c:v>22934</c:v>
                </c:pt>
                <c:pt idx="22934">
                  <c:v>22935</c:v>
                </c:pt>
                <c:pt idx="22935">
                  <c:v>22936</c:v>
                </c:pt>
                <c:pt idx="22936">
                  <c:v>22937</c:v>
                </c:pt>
                <c:pt idx="22937">
                  <c:v>22938</c:v>
                </c:pt>
                <c:pt idx="22938">
                  <c:v>22939</c:v>
                </c:pt>
                <c:pt idx="22939">
                  <c:v>22940</c:v>
                </c:pt>
                <c:pt idx="22940">
                  <c:v>22941</c:v>
                </c:pt>
                <c:pt idx="22941">
                  <c:v>22942</c:v>
                </c:pt>
                <c:pt idx="22942">
                  <c:v>22943</c:v>
                </c:pt>
                <c:pt idx="22943">
                  <c:v>22944</c:v>
                </c:pt>
                <c:pt idx="22944">
                  <c:v>22945</c:v>
                </c:pt>
                <c:pt idx="22945">
                  <c:v>22946</c:v>
                </c:pt>
                <c:pt idx="22946">
                  <c:v>22947</c:v>
                </c:pt>
                <c:pt idx="22947">
                  <c:v>22948</c:v>
                </c:pt>
                <c:pt idx="22948">
                  <c:v>22949</c:v>
                </c:pt>
                <c:pt idx="22949">
                  <c:v>22950</c:v>
                </c:pt>
                <c:pt idx="22950">
                  <c:v>22951</c:v>
                </c:pt>
                <c:pt idx="22951">
                  <c:v>22952</c:v>
                </c:pt>
                <c:pt idx="22952">
                  <c:v>22953</c:v>
                </c:pt>
                <c:pt idx="22953">
                  <c:v>22954</c:v>
                </c:pt>
                <c:pt idx="22954">
                  <c:v>22955</c:v>
                </c:pt>
                <c:pt idx="22955">
                  <c:v>22956</c:v>
                </c:pt>
                <c:pt idx="22956">
                  <c:v>22957</c:v>
                </c:pt>
                <c:pt idx="22957">
                  <c:v>22958</c:v>
                </c:pt>
                <c:pt idx="22958">
                  <c:v>22959</c:v>
                </c:pt>
                <c:pt idx="22959">
                  <c:v>22960</c:v>
                </c:pt>
                <c:pt idx="22960">
                  <c:v>22961</c:v>
                </c:pt>
                <c:pt idx="22961">
                  <c:v>22962</c:v>
                </c:pt>
                <c:pt idx="22962">
                  <c:v>22963</c:v>
                </c:pt>
                <c:pt idx="22963">
                  <c:v>22964</c:v>
                </c:pt>
                <c:pt idx="22964">
                  <c:v>22965</c:v>
                </c:pt>
                <c:pt idx="22965">
                  <c:v>22966</c:v>
                </c:pt>
                <c:pt idx="22966">
                  <c:v>22967</c:v>
                </c:pt>
                <c:pt idx="22967">
                  <c:v>22968</c:v>
                </c:pt>
                <c:pt idx="22968">
                  <c:v>22969</c:v>
                </c:pt>
                <c:pt idx="22969">
                  <c:v>22970</c:v>
                </c:pt>
                <c:pt idx="22970">
                  <c:v>22971</c:v>
                </c:pt>
                <c:pt idx="22971">
                  <c:v>22972</c:v>
                </c:pt>
                <c:pt idx="22972">
                  <c:v>22973</c:v>
                </c:pt>
                <c:pt idx="22973">
                  <c:v>22974</c:v>
                </c:pt>
                <c:pt idx="22974">
                  <c:v>22975</c:v>
                </c:pt>
                <c:pt idx="22975">
                  <c:v>22976</c:v>
                </c:pt>
                <c:pt idx="22976">
                  <c:v>22977</c:v>
                </c:pt>
                <c:pt idx="22977">
                  <c:v>22978</c:v>
                </c:pt>
                <c:pt idx="22978">
                  <c:v>22979</c:v>
                </c:pt>
                <c:pt idx="22979">
                  <c:v>22980</c:v>
                </c:pt>
                <c:pt idx="22980">
                  <c:v>22981</c:v>
                </c:pt>
                <c:pt idx="22981">
                  <c:v>22982</c:v>
                </c:pt>
                <c:pt idx="22982">
                  <c:v>22983</c:v>
                </c:pt>
                <c:pt idx="22983">
                  <c:v>22984</c:v>
                </c:pt>
                <c:pt idx="22984">
                  <c:v>22985</c:v>
                </c:pt>
                <c:pt idx="22985">
                  <c:v>22986</c:v>
                </c:pt>
                <c:pt idx="22986">
                  <c:v>22987</c:v>
                </c:pt>
                <c:pt idx="22987">
                  <c:v>22988</c:v>
                </c:pt>
                <c:pt idx="22988">
                  <c:v>22989</c:v>
                </c:pt>
                <c:pt idx="22989">
                  <c:v>22990</c:v>
                </c:pt>
                <c:pt idx="22990">
                  <c:v>22991</c:v>
                </c:pt>
                <c:pt idx="22991">
                  <c:v>22992</c:v>
                </c:pt>
                <c:pt idx="22992">
                  <c:v>22993</c:v>
                </c:pt>
                <c:pt idx="22993">
                  <c:v>22994</c:v>
                </c:pt>
                <c:pt idx="22994">
                  <c:v>22995</c:v>
                </c:pt>
                <c:pt idx="22995">
                  <c:v>22996</c:v>
                </c:pt>
                <c:pt idx="22996">
                  <c:v>22997</c:v>
                </c:pt>
                <c:pt idx="22997">
                  <c:v>22998</c:v>
                </c:pt>
                <c:pt idx="22998">
                  <c:v>22999</c:v>
                </c:pt>
                <c:pt idx="22999">
                  <c:v>23000</c:v>
                </c:pt>
                <c:pt idx="23000">
                  <c:v>23001</c:v>
                </c:pt>
                <c:pt idx="23001">
                  <c:v>23002</c:v>
                </c:pt>
                <c:pt idx="23002">
                  <c:v>23003</c:v>
                </c:pt>
                <c:pt idx="23003">
                  <c:v>23004</c:v>
                </c:pt>
                <c:pt idx="23004">
                  <c:v>23005</c:v>
                </c:pt>
                <c:pt idx="23005">
                  <c:v>23006</c:v>
                </c:pt>
                <c:pt idx="23006">
                  <c:v>23007</c:v>
                </c:pt>
                <c:pt idx="23007">
                  <c:v>23008</c:v>
                </c:pt>
                <c:pt idx="23008">
                  <c:v>23009</c:v>
                </c:pt>
                <c:pt idx="23009">
                  <c:v>23010</c:v>
                </c:pt>
                <c:pt idx="23010">
                  <c:v>23011</c:v>
                </c:pt>
                <c:pt idx="23011">
                  <c:v>23012</c:v>
                </c:pt>
                <c:pt idx="23012">
                  <c:v>23013</c:v>
                </c:pt>
                <c:pt idx="23013">
                  <c:v>23014</c:v>
                </c:pt>
                <c:pt idx="23014">
                  <c:v>23015</c:v>
                </c:pt>
                <c:pt idx="23015">
                  <c:v>23016</c:v>
                </c:pt>
                <c:pt idx="23016">
                  <c:v>23017</c:v>
                </c:pt>
                <c:pt idx="23017">
                  <c:v>23018</c:v>
                </c:pt>
                <c:pt idx="23018">
                  <c:v>23019</c:v>
                </c:pt>
                <c:pt idx="23019">
                  <c:v>23020</c:v>
                </c:pt>
                <c:pt idx="23020">
                  <c:v>23021</c:v>
                </c:pt>
                <c:pt idx="23021">
                  <c:v>23022</c:v>
                </c:pt>
                <c:pt idx="23022">
                  <c:v>23023</c:v>
                </c:pt>
                <c:pt idx="23023">
                  <c:v>23024</c:v>
                </c:pt>
                <c:pt idx="23024">
                  <c:v>23025</c:v>
                </c:pt>
                <c:pt idx="23025">
                  <c:v>23026</c:v>
                </c:pt>
                <c:pt idx="23026">
                  <c:v>23027</c:v>
                </c:pt>
                <c:pt idx="23027">
                  <c:v>23028</c:v>
                </c:pt>
                <c:pt idx="23028">
                  <c:v>23029</c:v>
                </c:pt>
                <c:pt idx="23029">
                  <c:v>23030</c:v>
                </c:pt>
                <c:pt idx="23030">
                  <c:v>23031</c:v>
                </c:pt>
                <c:pt idx="23031">
                  <c:v>23032</c:v>
                </c:pt>
                <c:pt idx="23032">
                  <c:v>23033</c:v>
                </c:pt>
                <c:pt idx="23033">
                  <c:v>23034</c:v>
                </c:pt>
                <c:pt idx="23034">
                  <c:v>23035</c:v>
                </c:pt>
                <c:pt idx="23035">
                  <c:v>23036</c:v>
                </c:pt>
                <c:pt idx="23036">
                  <c:v>23037</c:v>
                </c:pt>
                <c:pt idx="23037">
                  <c:v>23038</c:v>
                </c:pt>
                <c:pt idx="23038">
                  <c:v>23039</c:v>
                </c:pt>
                <c:pt idx="23039">
                  <c:v>23040</c:v>
                </c:pt>
                <c:pt idx="23040">
                  <c:v>23041</c:v>
                </c:pt>
                <c:pt idx="23041">
                  <c:v>23042</c:v>
                </c:pt>
                <c:pt idx="23042">
                  <c:v>23043</c:v>
                </c:pt>
                <c:pt idx="23043">
                  <c:v>23044</c:v>
                </c:pt>
                <c:pt idx="23044">
                  <c:v>23045</c:v>
                </c:pt>
                <c:pt idx="23045">
                  <c:v>23046</c:v>
                </c:pt>
                <c:pt idx="23046">
                  <c:v>23047</c:v>
                </c:pt>
                <c:pt idx="23047">
                  <c:v>23048</c:v>
                </c:pt>
                <c:pt idx="23048">
                  <c:v>23049</c:v>
                </c:pt>
                <c:pt idx="23049">
                  <c:v>23050</c:v>
                </c:pt>
                <c:pt idx="23050">
                  <c:v>23051</c:v>
                </c:pt>
                <c:pt idx="23051">
                  <c:v>23052</c:v>
                </c:pt>
                <c:pt idx="23052">
                  <c:v>23053</c:v>
                </c:pt>
                <c:pt idx="23053">
                  <c:v>23054</c:v>
                </c:pt>
                <c:pt idx="23054">
                  <c:v>23055</c:v>
                </c:pt>
                <c:pt idx="23055">
                  <c:v>23056</c:v>
                </c:pt>
                <c:pt idx="23056">
                  <c:v>23057</c:v>
                </c:pt>
                <c:pt idx="23057">
                  <c:v>23058</c:v>
                </c:pt>
                <c:pt idx="23058">
                  <c:v>23059</c:v>
                </c:pt>
                <c:pt idx="23059">
                  <c:v>23060</c:v>
                </c:pt>
                <c:pt idx="23060">
                  <c:v>23061</c:v>
                </c:pt>
                <c:pt idx="23061">
                  <c:v>23062</c:v>
                </c:pt>
                <c:pt idx="23062">
                  <c:v>23063</c:v>
                </c:pt>
                <c:pt idx="23063">
                  <c:v>23064</c:v>
                </c:pt>
                <c:pt idx="23064">
                  <c:v>23065</c:v>
                </c:pt>
                <c:pt idx="23065">
                  <c:v>23066</c:v>
                </c:pt>
                <c:pt idx="23066">
                  <c:v>23067</c:v>
                </c:pt>
                <c:pt idx="23067">
                  <c:v>23068</c:v>
                </c:pt>
                <c:pt idx="23068">
                  <c:v>23069</c:v>
                </c:pt>
                <c:pt idx="23069">
                  <c:v>23070</c:v>
                </c:pt>
                <c:pt idx="23070">
                  <c:v>23071</c:v>
                </c:pt>
                <c:pt idx="23071">
                  <c:v>23072</c:v>
                </c:pt>
                <c:pt idx="23072">
                  <c:v>23073</c:v>
                </c:pt>
                <c:pt idx="23073">
                  <c:v>23074</c:v>
                </c:pt>
                <c:pt idx="23074">
                  <c:v>23075</c:v>
                </c:pt>
                <c:pt idx="23075">
                  <c:v>23076</c:v>
                </c:pt>
                <c:pt idx="23076">
                  <c:v>23077</c:v>
                </c:pt>
                <c:pt idx="23077">
                  <c:v>23078</c:v>
                </c:pt>
                <c:pt idx="23078">
                  <c:v>23079</c:v>
                </c:pt>
                <c:pt idx="23079">
                  <c:v>23080</c:v>
                </c:pt>
                <c:pt idx="23080">
                  <c:v>23081</c:v>
                </c:pt>
                <c:pt idx="23081">
                  <c:v>23082</c:v>
                </c:pt>
                <c:pt idx="23082">
                  <c:v>23083</c:v>
                </c:pt>
                <c:pt idx="23083">
                  <c:v>23084</c:v>
                </c:pt>
                <c:pt idx="23084">
                  <c:v>23085</c:v>
                </c:pt>
                <c:pt idx="23085">
                  <c:v>23086</c:v>
                </c:pt>
                <c:pt idx="23086">
                  <c:v>23087</c:v>
                </c:pt>
                <c:pt idx="23087">
                  <c:v>23088</c:v>
                </c:pt>
                <c:pt idx="23088">
                  <c:v>23089</c:v>
                </c:pt>
                <c:pt idx="23089">
                  <c:v>23090</c:v>
                </c:pt>
                <c:pt idx="23090">
                  <c:v>23091</c:v>
                </c:pt>
                <c:pt idx="23091">
                  <c:v>23092</c:v>
                </c:pt>
                <c:pt idx="23092">
                  <c:v>23093</c:v>
                </c:pt>
                <c:pt idx="23093">
                  <c:v>23094</c:v>
                </c:pt>
                <c:pt idx="23094">
                  <c:v>23095</c:v>
                </c:pt>
                <c:pt idx="23095">
                  <c:v>23096</c:v>
                </c:pt>
                <c:pt idx="23096">
                  <c:v>23097</c:v>
                </c:pt>
                <c:pt idx="23097">
                  <c:v>23098</c:v>
                </c:pt>
                <c:pt idx="23098">
                  <c:v>23099</c:v>
                </c:pt>
                <c:pt idx="23099">
                  <c:v>23100</c:v>
                </c:pt>
                <c:pt idx="23100">
                  <c:v>23101</c:v>
                </c:pt>
                <c:pt idx="23101">
                  <c:v>23102</c:v>
                </c:pt>
                <c:pt idx="23102">
                  <c:v>23103</c:v>
                </c:pt>
                <c:pt idx="23103">
                  <c:v>23104</c:v>
                </c:pt>
                <c:pt idx="23104">
                  <c:v>23105</c:v>
                </c:pt>
                <c:pt idx="23105">
                  <c:v>23106</c:v>
                </c:pt>
                <c:pt idx="23106">
                  <c:v>23107</c:v>
                </c:pt>
                <c:pt idx="23107">
                  <c:v>23108</c:v>
                </c:pt>
                <c:pt idx="23108">
                  <c:v>23109</c:v>
                </c:pt>
                <c:pt idx="23109">
                  <c:v>23110</c:v>
                </c:pt>
                <c:pt idx="23110">
                  <c:v>23111</c:v>
                </c:pt>
                <c:pt idx="23111">
                  <c:v>23112</c:v>
                </c:pt>
                <c:pt idx="23112">
                  <c:v>23113</c:v>
                </c:pt>
                <c:pt idx="23113">
                  <c:v>23114</c:v>
                </c:pt>
                <c:pt idx="23114">
                  <c:v>23115</c:v>
                </c:pt>
                <c:pt idx="23115">
                  <c:v>23116</c:v>
                </c:pt>
                <c:pt idx="23116">
                  <c:v>23117</c:v>
                </c:pt>
                <c:pt idx="23117">
                  <c:v>23118</c:v>
                </c:pt>
                <c:pt idx="23118">
                  <c:v>23119</c:v>
                </c:pt>
                <c:pt idx="23119">
                  <c:v>23120</c:v>
                </c:pt>
                <c:pt idx="23120">
                  <c:v>23121</c:v>
                </c:pt>
                <c:pt idx="23121">
                  <c:v>23122</c:v>
                </c:pt>
                <c:pt idx="23122">
                  <c:v>23123</c:v>
                </c:pt>
                <c:pt idx="23123">
                  <c:v>23124</c:v>
                </c:pt>
                <c:pt idx="23124">
                  <c:v>23125</c:v>
                </c:pt>
                <c:pt idx="23125">
                  <c:v>23126</c:v>
                </c:pt>
                <c:pt idx="23126">
                  <c:v>23127</c:v>
                </c:pt>
                <c:pt idx="23127">
                  <c:v>23128</c:v>
                </c:pt>
                <c:pt idx="23128">
                  <c:v>23129</c:v>
                </c:pt>
                <c:pt idx="23129">
                  <c:v>23130</c:v>
                </c:pt>
                <c:pt idx="23130">
                  <c:v>23131</c:v>
                </c:pt>
                <c:pt idx="23131">
                  <c:v>23132</c:v>
                </c:pt>
                <c:pt idx="23132">
                  <c:v>23133</c:v>
                </c:pt>
                <c:pt idx="23133">
                  <c:v>23134</c:v>
                </c:pt>
                <c:pt idx="23134">
                  <c:v>23135</c:v>
                </c:pt>
                <c:pt idx="23135">
                  <c:v>23136</c:v>
                </c:pt>
                <c:pt idx="23136">
                  <c:v>23137</c:v>
                </c:pt>
                <c:pt idx="23137">
                  <c:v>23138</c:v>
                </c:pt>
                <c:pt idx="23138">
                  <c:v>23139</c:v>
                </c:pt>
                <c:pt idx="23139">
                  <c:v>23140</c:v>
                </c:pt>
                <c:pt idx="23140">
                  <c:v>23141</c:v>
                </c:pt>
                <c:pt idx="23141">
                  <c:v>23142</c:v>
                </c:pt>
                <c:pt idx="23142">
                  <c:v>23143</c:v>
                </c:pt>
                <c:pt idx="23143">
                  <c:v>23144</c:v>
                </c:pt>
                <c:pt idx="23144">
                  <c:v>23145</c:v>
                </c:pt>
                <c:pt idx="23145">
                  <c:v>23146</c:v>
                </c:pt>
                <c:pt idx="23146">
                  <c:v>23147</c:v>
                </c:pt>
                <c:pt idx="23147">
                  <c:v>23148</c:v>
                </c:pt>
                <c:pt idx="23148">
                  <c:v>23149</c:v>
                </c:pt>
                <c:pt idx="23149">
                  <c:v>23150</c:v>
                </c:pt>
                <c:pt idx="23150">
                  <c:v>23151</c:v>
                </c:pt>
                <c:pt idx="23151">
                  <c:v>23152</c:v>
                </c:pt>
                <c:pt idx="23152">
                  <c:v>23153</c:v>
                </c:pt>
                <c:pt idx="23153">
                  <c:v>23154</c:v>
                </c:pt>
                <c:pt idx="23154">
                  <c:v>23155</c:v>
                </c:pt>
                <c:pt idx="23155">
                  <c:v>23156</c:v>
                </c:pt>
                <c:pt idx="23156">
                  <c:v>23157</c:v>
                </c:pt>
                <c:pt idx="23157">
                  <c:v>23158</c:v>
                </c:pt>
                <c:pt idx="23158">
                  <c:v>23159</c:v>
                </c:pt>
                <c:pt idx="23159">
                  <c:v>23160</c:v>
                </c:pt>
                <c:pt idx="23160">
                  <c:v>23161</c:v>
                </c:pt>
                <c:pt idx="23161">
                  <c:v>23162</c:v>
                </c:pt>
                <c:pt idx="23162">
                  <c:v>23163</c:v>
                </c:pt>
                <c:pt idx="23163">
                  <c:v>23164</c:v>
                </c:pt>
                <c:pt idx="23164">
                  <c:v>23165</c:v>
                </c:pt>
                <c:pt idx="23165">
                  <c:v>23166</c:v>
                </c:pt>
                <c:pt idx="23166">
                  <c:v>23167</c:v>
                </c:pt>
                <c:pt idx="23167">
                  <c:v>23168</c:v>
                </c:pt>
                <c:pt idx="23168">
                  <c:v>23169</c:v>
                </c:pt>
                <c:pt idx="23169">
                  <c:v>23170</c:v>
                </c:pt>
                <c:pt idx="23170">
                  <c:v>23171</c:v>
                </c:pt>
                <c:pt idx="23171">
                  <c:v>23172</c:v>
                </c:pt>
                <c:pt idx="23172">
                  <c:v>23173</c:v>
                </c:pt>
                <c:pt idx="23173">
                  <c:v>23174</c:v>
                </c:pt>
                <c:pt idx="23174">
                  <c:v>23175</c:v>
                </c:pt>
                <c:pt idx="23175">
                  <c:v>23176</c:v>
                </c:pt>
                <c:pt idx="23176">
                  <c:v>23177</c:v>
                </c:pt>
                <c:pt idx="23177">
                  <c:v>23178</c:v>
                </c:pt>
                <c:pt idx="23178">
                  <c:v>23179</c:v>
                </c:pt>
                <c:pt idx="23179">
                  <c:v>23180</c:v>
                </c:pt>
                <c:pt idx="23180">
                  <c:v>23181</c:v>
                </c:pt>
                <c:pt idx="23181">
                  <c:v>23182</c:v>
                </c:pt>
                <c:pt idx="23182">
                  <c:v>23183</c:v>
                </c:pt>
                <c:pt idx="23183">
                  <c:v>23184</c:v>
                </c:pt>
                <c:pt idx="23184">
                  <c:v>23185</c:v>
                </c:pt>
                <c:pt idx="23185">
                  <c:v>23186</c:v>
                </c:pt>
                <c:pt idx="23186">
                  <c:v>23187</c:v>
                </c:pt>
                <c:pt idx="23187">
                  <c:v>23188</c:v>
                </c:pt>
                <c:pt idx="23188">
                  <c:v>23189</c:v>
                </c:pt>
                <c:pt idx="23189">
                  <c:v>23190</c:v>
                </c:pt>
                <c:pt idx="23190">
                  <c:v>23191</c:v>
                </c:pt>
                <c:pt idx="23191">
                  <c:v>23192</c:v>
                </c:pt>
                <c:pt idx="23192">
                  <c:v>23193</c:v>
                </c:pt>
                <c:pt idx="23193">
                  <c:v>23194</c:v>
                </c:pt>
                <c:pt idx="23194">
                  <c:v>23195</c:v>
                </c:pt>
                <c:pt idx="23195">
                  <c:v>23196</c:v>
                </c:pt>
                <c:pt idx="23196">
                  <c:v>23197</c:v>
                </c:pt>
                <c:pt idx="23197">
                  <c:v>23198</c:v>
                </c:pt>
                <c:pt idx="23198">
                  <c:v>23199</c:v>
                </c:pt>
                <c:pt idx="23199">
                  <c:v>23200</c:v>
                </c:pt>
                <c:pt idx="23200">
                  <c:v>23201</c:v>
                </c:pt>
                <c:pt idx="23201">
                  <c:v>23202</c:v>
                </c:pt>
                <c:pt idx="23202">
                  <c:v>23203</c:v>
                </c:pt>
                <c:pt idx="23203">
                  <c:v>23204</c:v>
                </c:pt>
                <c:pt idx="23204">
                  <c:v>23205</c:v>
                </c:pt>
                <c:pt idx="23205">
                  <c:v>23206</c:v>
                </c:pt>
                <c:pt idx="23206">
                  <c:v>23207</c:v>
                </c:pt>
                <c:pt idx="23207">
                  <c:v>23208</c:v>
                </c:pt>
                <c:pt idx="23208">
                  <c:v>23209</c:v>
                </c:pt>
                <c:pt idx="23209">
                  <c:v>23210</c:v>
                </c:pt>
                <c:pt idx="23210">
                  <c:v>23211</c:v>
                </c:pt>
                <c:pt idx="23211">
                  <c:v>23212</c:v>
                </c:pt>
                <c:pt idx="23212">
                  <c:v>23213</c:v>
                </c:pt>
                <c:pt idx="23213">
                  <c:v>23214</c:v>
                </c:pt>
                <c:pt idx="23214">
                  <c:v>23215</c:v>
                </c:pt>
                <c:pt idx="23215">
                  <c:v>23216</c:v>
                </c:pt>
                <c:pt idx="23216">
                  <c:v>23217</c:v>
                </c:pt>
                <c:pt idx="23217">
                  <c:v>23218</c:v>
                </c:pt>
                <c:pt idx="23218">
                  <c:v>23219</c:v>
                </c:pt>
                <c:pt idx="23219">
                  <c:v>23220</c:v>
                </c:pt>
                <c:pt idx="23220">
                  <c:v>23221</c:v>
                </c:pt>
                <c:pt idx="23221">
                  <c:v>23222</c:v>
                </c:pt>
                <c:pt idx="23222">
                  <c:v>23223</c:v>
                </c:pt>
                <c:pt idx="23223">
                  <c:v>23224</c:v>
                </c:pt>
                <c:pt idx="23224">
                  <c:v>23225</c:v>
                </c:pt>
                <c:pt idx="23225">
                  <c:v>23226</c:v>
                </c:pt>
                <c:pt idx="23226">
                  <c:v>23227</c:v>
                </c:pt>
                <c:pt idx="23227">
                  <c:v>23228</c:v>
                </c:pt>
                <c:pt idx="23228">
                  <c:v>23229</c:v>
                </c:pt>
                <c:pt idx="23229">
                  <c:v>23230</c:v>
                </c:pt>
                <c:pt idx="23230">
                  <c:v>23231</c:v>
                </c:pt>
                <c:pt idx="23231">
                  <c:v>23232</c:v>
                </c:pt>
                <c:pt idx="23232">
                  <c:v>23233</c:v>
                </c:pt>
                <c:pt idx="23233">
                  <c:v>23234</c:v>
                </c:pt>
                <c:pt idx="23234">
                  <c:v>23235</c:v>
                </c:pt>
                <c:pt idx="23235">
                  <c:v>23236</c:v>
                </c:pt>
                <c:pt idx="23236">
                  <c:v>23237</c:v>
                </c:pt>
                <c:pt idx="23237">
                  <c:v>23238</c:v>
                </c:pt>
                <c:pt idx="23238">
                  <c:v>23239</c:v>
                </c:pt>
                <c:pt idx="23239">
                  <c:v>23240</c:v>
                </c:pt>
                <c:pt idx="23240">
                  <c:v>23241</c:v>
                </c:pt>
                <c:pt idx="23241">
                  <c:v>23242</c:v>
                </c:pt>
                <c:pt idx="23242">
                  <c:v>23243</c:v>
                </c:pt>
                <c:pt idx="23243">
                  <c:v>23244</c:v>
                </c:pt>
                <c:pt idx="23244">
                  <c:v>23245</c:v>
                </c:pt>
                <c:pt idx="23245">
                  <c:v>23246</c:v>
                </c:pt>
                <c:pt idx="23246">
                  <c:v>23247</c:v>
                </c:pt>
                <c:pt idx="23247">
                  <c:v>23248</c:v>
                </c:pt>
                <c:pt idx="23248">
                  <c:v>23249</c:v>
                </c:pt>
                <c:pt idx="23249">
                  <c:v>23250</c:v>
                </c:pt>
                <c:pt idx="23250">
                  <c:v>23251</c:v>
                </c:pt>
                <c:pt idx="23251">
                  <c:v>23252</c:v>
                </c:pt>
                <c:pt idx="23252">
                  <c:v>23253</c:v>
                </c:pt>
                <c:pt idx="23253">
                  <c:v>23254</c:v>
                </c:pt>
                <c:pt idx="23254">
                  <c:v>23255</c:v>
                </c:pt>
                <c:pt idx="23255">
                  <c:v>23256</c:v>
                </c:pt>
                <c:pt idx="23256">
                  <c:v>23257</c:v>
                </c:pt>
                <c:pt idx="23257">
                  <c:v>23258</c:v>
                </c:pt>
                <c:pt idx="23258">
                  <c:v>23259</c:v>
                </c:pt>
                <c:pt idx="23259">
                  <c:v>23260</c:v>
                </c:pt>
                <c:pt idx="23260">
                  <c:v>23261</c:v>
                </c:pt>
                <c:pt idx="23261">
                  <c:v>23262</c:v>
                </c:pt>
                <c:pt idx="23262">
                  <c:v>23263</c:v>
                </c:pt>
                <c:pt idx="23263">
                  <c:v>23264</c:v>
                </c:pt>
                <c:pt idx="23264">
                  <c:v>23265</c:v>
                </c:pt>
                <c:pt idx="23265">
                  <c:v>23266</c:v>
                </c:pt>
                <c:pt idx="23266">
                  <c:v>23267</c:v>
                </c:pt>
                <c:pt idx="23267">
                  <c:v>23268</c:v>
                </c:pt>
                <c:pt idx="23268">
                  <c:v>23269</c:v>
                </c:pt>
                <c:pt idx="23269">
                  <c:v>23270</c:v>
                </c:pt>
                <c:pt idx="23270">
                  <c:v>23271</c:v>
                </c:pt>
                <c:pt idx="23271">
                  <c:v>23272</c:v>
                </c:pt>
                <c:pt idx="23272">
                  <c:v>23273</c:v>
                </c:pt>
                <c:pt idx="23273">
                  <c:v>23274</c:v>
                </c:pt>
                <c:pt idx="23274">
                  <c:v>23275</c:v>
                </c:pt>
                <c:pt idx="23275">
                  <c:v>23276</c:v>
                </c:pt>
                <c:pt idx="23276">
                  <c:v>23277</c:v>
                </c:pt>
                <c:pt idx="23277">
                  <c:v>23278</c:v>
                </c:pt>
                <c:pt idx="23278">
                  <c:v>23279</c:v>
                </c:pt>
                <c:pt idx="23279">
                  <c:v>23280</c:v>
                </c:pt>
                <c:pt idx="23280">
                  <c:v>23281</c:v>
                </c:pt>
                <c:pt idx="23281">
                  <c:v>23282</c:v>
                </c:pt>
                <c:pt idx="23282">
                  <c:v>23283</c:v>
                </c:pt>
                <c:pt idx="23283">
                  <c:v>23284</c:v>
                </c:pt>
                <c:pt idx="23284">
                  <c:v>23285</c:v>
                </c:pt>
                <c:pt idx="23285">
                  <c:v>23286</c:v>
                </c:pt>
                <c:pt idx="23286">
                  <c:v>23287</c:v>
                </c:pt>
                <c:pt idx="23287">
                  <c:v>23288</c:v>
                </c:pt>
                <c:pt idx="23288">
                  <c:v>23289</c:v>
                </c:pt>
                <c:pt idx="23289">
                  <c:v>23290</c:v>
                </c:pt>
                <c:pt idx="23290">
                  <c:v>23291</c:v>
                </c:pt>
                <c:pt idx="23291">
                  <c:v>23292</c:v>
                </c:pt>
                <c:pt idx="23292">
                  <c:v>23293</c:v>
                </c:pt>
                <c:pt idx="23293">
                  <c:v>23294</c:v>
                </c:pt>
                <c:pt idx="23294">
                  <c:v>23295</c:v>
                </c:pt>
                <c:pt idx="23295">
                  <c:v>23296</c:v>
                </c:pt>
                <c:pt idx="23296">
                  <c:v>23297</c:v>
                </c:pt>
                <c:pt idx="23297">
                  <c:v>23298</c:v>
                </c:pt>
                <c:pt idx="23298">
                  <c:v>23299</c:v>
                </c:pt>
                <c:pt idx="23299">
                  <c:v>23300</c:v>
                </c:pt>
                <c:pt idx="23300">
                  <c:v>23301</c:v>
                </c:pt>
                <c:pt idx="23301">
                  <c:v>23302</c:v>
                </c:pt>
                <c:pt idx="23302">
                  <c:v>23303</c:v>
                </c:pt>
                <c:pt idx="23303">
                  <c:v>23304</c:v>
                </c:pt>
                <c:pt idx="23304">
                  <c:v>23305</c:v>
                </c:pt>
                <c:pt idx="23305">
                  <c:v>23306</c:v>
                </c:pt>
                <c:pt idx="23306">
                  <c:v>23307</c:v>
                </c:pt>
                <c:pt idx="23307">
                  <c:v>23308</c:v>
                </c:pt>
                <c:pt idx="23308">
                  <c:v>23309</c:v>
                </c:pt>
                <c:pt idx="23309">
                  <c:v>23310</c:v>
                </c:pt>
                <c:pt idx="23310">
                  <c:v>23311</c:v>
                </c:pt>
                <c:pt idx="23311">
                  <c:v>23312</c:v>
                </c:pt>
                <c:pt idx="23312">
                  <c:v>23313</c:v>
                </c:pt>
                <c:pt idx="23313">
                  <c:v>23314</c:v>
                </c:pt>
                <c:pt idx="23314">
                  <c:v>23315</c:v>
                </c:pt>
                <c:pt idx="23315">
                  <c:v>23316</c:v>
                </c:pt>
                <c:pt idx="23316">
                  <c:v>23317</c:v>
                </c:pt>
                <c:pt idx="23317">
                  <c:v>23318</c:v>
                </c:pt>
                <c:pt idx="23318">
                  <c:v>23319</c:v>
                </c:pt>
                <c:pt idx="23319">
                  <c:v>23320</c:v>
                </c:pt>
                <c:pt idx="23320">
                  <c:v>23321</c:v>
                </c:pt>
                <c:pt idx="23321">
                  <c:v>23322</c:v>
                </c:pt>
                <c:pt idx="23322">
                  <c:v>23323</c:v>
                </c:pt>
                <c:pt idx="23323">
                  <c:v>23324</c:v>
                </c:pt>
                <c:pt idx="23324">
                  <c:v>23325</c:v>
                </c:pt>
                <c:pt idx="23325">
                  <c:v>23326</c:v>
                </c:pt>
                <c:pt idx="23326">
                  <c:v>23327</c:v>
                </c:pt>
                <c:pt idx="23327">
                  <c:v>23328</c:v>
                </c:pt>
                <c:pt idx="23328">
                  <c:v>23329</c:v>
                </c:pt>
                <c:pt idx="23329">
                  <c:v>23330</c:v>
                </c:pt>
                <c:pt idx="23330">
                  <c:v>23331</c:v>
                </c:pt>
                <c:pt idx="23331">
                  <c:v>23332</c:v>
                </c:pt>
                <c:pt idx="23332">
                  <c:v>23333</c:v>
                </c:pt>
                <c:pt idx="23333">
                  <c:v>23334</c:v>
                </c:pt>
                <c:pt idx="23334">
                  <c:v>23335</c:v>
                </c:pt>
                <c:pt idx="23335">
                  <c:v>23336</c:v>
                </c:pt>
                <c:pt idx="23336">
                  <c:v>23337</c:v>
                </c:pt>
                <c:pt idx="23337">
                  <c:v>23338</c:v>
                </c:pt>
                <c:pt idx="23338">
                  <c:v>23339</c:v>
                </c:pt>
                <c:pt idx="23339">
                  <c:v>23340</c:v>
                </c:pt>
                <c:pt idx="23340">
                  <c:v>23341</c:v>
                </c:pt>
                <c:pt idx="23341">
                  <c:v>23342</c:v>
                </c:pt>
                <c:pt idx="23342">
                  <c:v>23343</c:v>
                </c:pt>
                <c:pt idx="23343">
                  <c:v>23344</c:v>
                </c:pt>
                <c:pt idx="23344">
                  <c:v>23345</c:v>
                </c:pt>
                <c:pt idx="23345">
                  <c:v>23346</c:v>
                </c:pt>
                <c:pt idx="23346">
                  <c:v>23347</c:v>
                </c:pt>
                <c:pt idx="23347">
                  <c:v>23348</c:v>
                </c:pt>
                <c:pt idx="23348">
                  <c:v>23349</c:v>
                </c:pt>
                <c:pt idx="23349">
                  <c:v>23350</c:v>
                </c:pt>
                <c:pt idx="23350">
                  <c:v>23351</c:v>
                </c:pt>
                <c:pt idx="23351">
                  <c:v>23352</c:v>
                </c:pt>
                <c:pt idx="23352">
                  <c:v>23353</c:v>
                </c:pt>
                <c:pt idx="23353">
                  <c:v>23354</c:v>
                </c:pt>
                <c:pt idx="23354">
                  <c:v>23355</c:v>
                </c:pt>
                <c:pt idx="23355">
                  <c:v>23356</c:v>
                </c:pt>
                <c:pt idx="23356">
                  <c:v>23357</c:v>
                </c:pt>
                <c:pt idx="23357">
                  <c:v>23358</c:v>
                </c:pt>
                <c:pt idx="23358">
                  <c:v>23359</c:v>
                </c:pt>
                <c:pt idx="23359">
                  <c:v>23360</c:v>
                </c:pt>
                <c:pt idx="23360">
                  <c:v>23361</c:v>
                </c:pt>
                <c:pt idx="23361">
                  <c:v>23362</c:v>
                </c:pt>
                <c:pt idx="23362">
                  <c:v>23363</c:v>
                </c:pt>
                <c:pt idx="23363">
                  <c:v>23364</c:v>
                </c:pt>
                <c:pt idx="23364">
                  <c:v>23365</c:v>
                </c:pt>
                <c:pt idx="23365">
                  <c:v>23366</c:v>
                </c:pt>
                <c:pt idx="23366">
                  <c:v>23367</c:v>
                </c:pt>
                <c:pt idx="23367">
                  <c:v>23368</c:v>
                </c:pt>
                <c:pt idx="23368">
                  <c:v>23369</c:v>
                </c:pt>
                <c:pt idx="23369">
                  <c:v>23370</c:v>
                </c:pt>
                <c:pt idx="23370">
                  <c:v>23371</c:v>
                </c:pt>
                <c:pt idx="23371">
                  <c:v>23372</c:v>
                </c:pt>
                <c:pt idx="23372">
                  <c:v>23373</c:v>
                </c:pt>
                <c:pt idx="23373">
                  <c:v>23374</c:v>
                </c:pt>
                <c:pt idx="23374">
                  <c:v>23375</c:v>
                </c:pt>
                <c:pt idx="23375">
                  <c:v>23376</c:v>
                </c:pt>
                <c:pt idx="23376">
                  <c:v>23377</c:v>
                </c:pt>
                <c:pt idx="23377">
                  <c:v>23378</c:v>
                </c:pt>
                <c:pt idx="23378">
                  <c:v>23379</c:v>
                </c:pt>
                <c:pt idx="23379">
                  <c:v>23380</c:v>
                </c:pt>
                <c:pt idx="23380">
                  <c:v>23381</c:v>
                </c:pt>
                <c:pt idx="23381">
                  <c:v>23382</c:v>
                </c:pt>
                <c:pt idx="23382">
                  <c:v>23383</c:v>
                </c:pt>
                <c:pt idx="23383">
                  <c:v>23384</c:v>
                </c:pt>
                <c:pt idx="23384">
                  <c:v>23385</c:v>
                </c:pt>
                <c:pt idx="23385">
                  <c:v>23386</c:v>
                </c:pt>
                <c:pt idx="23386">
                  <c:v>23387</c:v>
                </c:pt>
                <c:pt idx="23387">
                  <c:v>23388</c:v>
                </c:pt>
                <c:pt idx="23388">
                  <c:v>23389</c:v>
                </c:pt>
                <c:pt idx="23389">
                  <c:v>23390</c:v>
                </c:pt>
                <c:pt idx="23390">
                  <c:v>23391</c:v>
                </c:pt>
                <c:pt idx="23391">
                  <c:v>23392</c:v>
                </c:pt>
                <c:pt idx="23392">
                  <c:v>23393</c:v>
                </c:pt>
                <c:pt idx="23393">
                  <c:v>23394</c:v>
                </c:pt>
                <c:pt idx="23394">
                  <c:v>23395</c:v>
                </c:pt>
                <c:pt idx="23395">
                  <c:v>23396</c:v>
                </c:pt>
                <c:pt idx="23396">
                  <c:v>23397</c:v>
                </c:pt>
                <c:pt idx="23397">
                  <c:v>23398</c:v>
                </c:pt>
                <c:pt idx="23398">
                  <c:v>23399</c:v>
                </c:pt>
                <c:pt idx="23399">
                  <c:v>23400</c:v>
                </c:pt>
                <c:pt idx="23400">
                  <c:v>23401</c:v>
                </c:pt>
                <c:pt idx="23401">
                  <c:v>23402</c:v>
                </c:pt>
                <c:pt idx="23402">
                  <c:v>23403</c:v>
                </c:pt>
                <c:pt idx="23403">
                  <c:v>23404</c:v>
                </c:pt>
                <c:pt idx="23404">
                  <c:v>23405</c:v>
                </c:pt>
                <c:pt idx="23405">
                  <c:v>23406</c:v>
                </c:pt>
                <c:pt idx="23406">
                  <c:v>23407</c:v>
                </c:pt>
                <c:pt idx="23407">
                  <c:v>23408</c:v>
                </c:pt>
                <c:pt idx="23408">
                  <c:v>23409</c:v>
                </c:pt>
                <c:pt idx="23409">
                  <c:v>23410</c:v>
                </c:pt>
                <c:pt idx="23410">
                  <c:v>23411</c:v>
                </c:pt>
                <c:pt idx="23411">
                  <c:v>23412</c:v>
                </c:pt>
                <c:pt idx="23412">
                  <c:v>23413</c:v>
                </c:pt>
                <c:pt idx="23413">
                  <c:v>23414</c:v>
                </c:pt>
                <c:pt idx="23414">
                  <c:v>23415</c:v>
                </c:pt>
                <c:pt idx="23415">
                  <c:v>23416</c:v>
                </c:pt>
                <c:pt idx="23416">
                  <c:v>23417</c:v>
                </c:pt>
                <c:pt idx="23417">
                  <c:v>23418</c:v>
                </c:pt>
                <c:pt idx="23418">
                  <c:v>23419</c:v>
                </c:pt>
                <c:pt idx="23419">
                  <c:v>23420</c:v>
                </c:pt>
                <c:pt idx="23420">
                  <c:v>23421</c:v>
                </c:pt>
                <c:pt idx="23421">
                  <c:v>23422</c:v>
                </c:pt>
                <c:pt idx="23422">
                  <c:v>23423</c:v>
                </c:pt>
                <c:pt idx="23423">
                  <c:v>23424</c:v>
                </c:pt>
                <c:pt idx="23424">
                  <c:v>23425</c:v>
                </c:pt>
                <c:pt idx="23425">
                  <c:v>23426</c:v>
                </c:pt>
                <c:pt idx="23426">
                  <c:v>23427</c:v>
                </c:pt>
                <c:pt idx="23427">
                  <c:v>23428</c:v>
                </c:pt>
                <c:pt idx="23428">
                  <c:v>23429</c:v>
                </c:pt>
                <c:pt idx="23429">
                  <c:v>23430</c:v>
                </c:pt>
                <c:pt idx="23430">
                  <c:v>23431</c:v>
                </c:pt>
                <c:pt idx="23431">
                  <c:v>23432</c:v>
                </c:pt>
                <c:pt idx="23432">
                  <c:v>23433</c:v>
                </c:pt>
                <c:pt idx="23433">
                  <c:v>23434</c:v>
                </c:pt>
                <c:pt idx="23434">
                  <c:v>23435</c:v>
                </c:pt>
                <c:pt idx="23435">
                  <c:v>23436</c:v>
                </c:pt>
                <c:pt idx="23436">
                  <c:v>23437</c:v>
                </c:pt>
                <c:pt idx="23437">
                  <c:v>23438</c:v>
                </c:pt>
                <c:pt idx="23438">
                  <c:v>23439</c:v>
                </c:pt>
                <c:pt idx="23439">
                  <c:v>23440</c:v>
                </c:pt>
                <c:pt idx="23440">
                  <c:v>23441</c:v>
                </c:pt>
                <c:pt idx="23441">
                  <c:v>23442</c:v>
                </c:pt>
                <c:pt idx="23442">
                  <c:v>23443</c:v>
                </c:pt>
                <c:pt idx="23443">
                  <c:v>23444</c:v>
                </c:pt>
                <c:pt idx="23444">
                  <c:v>23445</c:v>
                </c:pt>
                <c:pt idx="23445">
                  <c:v>23446</c:v>
                </c:pt>
                <c:pt idx="23446">
                  <c:v>23447</c:v>
                </c:pt>
                <c:pt idx="23447">
                  <c:v>23448</c:v>
                </c:pt>
                <c:pt idx="23448">
                  <c:v>23449</c:v>
                </c:pt>
                <c:pt idx="23449">
                  <c:v>23450</c:v>
                </c:pt>
                <c:pt idx="23450">
                  <c:v>23451</c:v>
                </c:pt>
                <c:pt idx="23451">
                  <c:v>23452</c:v>
                </c:pt>
                <c:pt idx="23452">
                  <c:v>23453</c:v>
                </c:pt>
                <c:pt idx="23453">
                  <c:v>23454</c:v>
                </c:pt>
                <c:pt idx="23454">
                  <c:v>23455</c:v>
                </c:pt>
                <c:pt idx="23455">
                  <c:v>23456</c:v>
                </c:pt>
                <c:pt idx="23456">
                  <c:v>23457</c:v>
                </c:pt>
                <c:pt idx="23457">
                  <c:v>23458</c:v>
                </c:pt>
                <c:pt idx="23458">
                  <c:v>23459</c:v>
                </c:pt>
                <c:pt idx="23459">
                  <c:v>23460</c:v>
                </c:pt>
                <c:pt idx="23460">
                  <c:v>23461</c:v>
                </c:pt>
                <c:pt idx="23461">
                  <c:v>23462</c:v>
                </c:pt>
                <c:pt idx="23462">
                  <c:v>23463</c:v>
                </c:pt>
                <c:pt idx="23463">
                  <c:v>23464</c:v>
                </c:pt>
                <c:pt idx="23464">
                  <c:v>23465</c:v>
                </c:pt>
                <c:pt idx="23465">
                  <c:v>23466</c:v>
                </c:pt>
                <c:pt idx="23466">
                  <c:v>23467</c:v>
                </c:pt>
                <c:pt idx="23467">
                  <c:v>23468</c:v>
                </c:pt>
                <c:pt idx="23468">
                  <c:v>23469</c:v>
                </c:pt>
                <c:pt idx="23469">
                  <c:v>23470</c:v>
                </c:pt>
                <c:pt idx="23470">
                  <c:v>23471</c:v>
                </c:pt>
                <c:pt idx="23471">
                  <c:v>23472</c:v>
                </c:pt>
                <c:pt idx="23472">
                  <c:v>23473</c:v>
                </c:pt>
                <c:pt idx="23473">
                  <c:v>23474</c:v>
                </c:pt>
                <c:pt idx="23474">
                  <c:v>23475</c:v>
                </c:pt>
                <c:pt idx="23475">
                  <c:v>23476</c:v>
                </c:pt>
                <c:pt idx="23476">
                  <c:v>23477</c:v>
                </c:pt>
                <c:pt idx="23477">
                  <c:v>23478</c:v>
                </c:pt>
                <c:pt idx="23478">
                  <c:v>23479</c:v>
                </c:pt>
                <c:pt idx="23479">
                  <c:v>23480</c:v>
                </c:pt>
                <c:pt idx="23480">
                  <c:v>23481</c:v>
                </c:pt>
                <c:pt idx="23481">
                  <c:v>23482</c:v>
                </c:pt>
                <c:pt idx="23482">
                  <c:v>23483</c:v>
                </c:pt>
                <c:pt idx="23483">
                  <c:v>23484</c:v>
                </c:pt>
                <c:pt idx="23484">
                  <c:v>23485</c:v>
                </c:pt>
                <c:pt idx="23485">
                  <c:v>23486</c:v>
                </c:pt>
                <c:pt idx="23486">
                  <c:v>23487</c:v>
                </c:pt>
                <c:pt idx="23487">
                  <c:v>23488</c:v>
                </c:pt>
                <c:pt idx="23488">
                  <c:v>23489</c:v>
                </c:pt>
                <c:pt idx="23489">
                  <c:v>23490</c:v>
                </c:pt>
                <c:pt idx="23490">
                  <c:v>23491</c:v>
                </c:pt>
                <c:pt idx="23491">
                  <c:v>23492</c:v>
                </c:pt>
                <c:pt idx="23492">
                  <c:v>23493</c:v>
                </c:pt>
                <c:pt idx="23493">
                  <c:v>23494</c:v>
                </c:pt>
                <c:pt idx="23494">
                  <c:v>23495</c:v>
                </c:pt>
                <c:pt idx="23495">
                  <c:v>23496</c:v>
                </c:pt>
                <c:pt idx="23496">
                  <c:v>23497</c:v>
                </c:pt>
                <c:pt idx="23497">
                  <c:v>23498</c:v>
                </c:pt>
                <c:pt idx="23498">
                  <c:v>23499</c:v>
                </c:pt>
                <c:pt idx="23499">
                  <c:v>23500</c:v>
                </c:pt>
                <c:pt idx="23500">
                  <c:v>23501</c:v>
                </c:pt>
                <c:pt idx="23501">
                  <c:v>23502</c:v>
                </c:pt>
                <c:pt idx="23502">
                  <c:v>23503</c:v>
                </c:pt>
                <c:pt idx="23503">
                  <c:v>23504</c:v>
                </c:pt>
                <c:pt idx="23504">
                  <c:v>23505</c:v>
                </c:pt>
                <c:pt idx="23505">
                  <c:v>23506</c:v>
                </c:pt>
                <c:pt idx="23506">
                  <c:v>23507</c:v>
                </c:pt>
                <c:pt idx="23507">
                  <c:v>23508</c:v>
                </c:pt>
                <c:pt idx="23508">
                  <c:v>23509</c:v>
                </c:pt>
                <c:pt idx="23509">
                  <c:v>23510</c:v>
                </c:pt>
                <c:pt idx="23510">
                  <c:v>23511</c:v>
                </c:pt>
                <c:pt idx="23511">
                  <c:v>23512</c:v>
                </c:pt>
                <c:pt idx="23512">
                  <c:v>23513</c:v>
                </c:pt>
                <c:pt idx="23513">
                  <c:v>23514</c:v>
                </c:pt>
                <c:pt idx="23514">
                  <c:v>23515</c:v>
                </c:pt>
                <c:pt idx="23515">
                  <c:v>23516</c:v>
                </c:pt>
                <c:pt idx="23516">
                  <c:v>23517</c:v>
                </c:pt>
                <c:pt idx="23517">
                  <c:v>23518</c:v>
                </c:pt>
                <c:pt idx="23518">
                  <c:v>23519</c:v>
                </c:pt>
                <c:pt idx="23519">
                  <c:v>23520</c:v>
                </c:pt>
                <c:pt idx="23520">
                  <c:v>23521</c:v>
                </c:pt>
                <c:pt idx="23521">
                  <c:v>23522</c:v>
                </c:pt>
                <c:pt idx="23522">
                  <c:v>23523</c:v>
                </c:pt>
                <c:pt idx="23523">
                  <c:v>23524</c:v>
                </c:pt>
                <c:pt idx="23524">
                  <c:v>23525</c:v>
                </c:pt>
                <c:pt idx="23525">
                  <c:v>23526</c:v>
                </c:pt>
                <c:pt idx="23526">
                  <c:v>23527</c:v>
                </c:pt>
                <c:pt idx="23527">
                  <c:v>23528</c:v>
                </c:pt>
                <c:pt idx="23528">
                  <c:v>23529</c:v>
                </c:pt>
                <c:pt idx="23529">
                  <c:v>23530</c:v>
                </c:pt>
                <c:pt idx="23530">
                  <c:v>23531</c:v>
                </c:pt>
                <c:pt idx="23531">
                  <c:v>23532</c:v>
                </c:pt>
                <c:pt idx="23532">
                  <c:v>23533</c:v>
                </c:pt>
                <c:pt idx="23533">
                  <c:v>23534</c:v>
                </c:pt>
                <c:pt idx="23534">
                  <c:v>23535</c:v>
                </c:pt>
                <c:pt idx="23535">
                  <c:v>23536</c:v>
                </c:pt>
                <c:pt idx="23536">
                  <c:v>23537</c:v>
                </c:pt>
                <c:pt idx="23537">
                  <c:v>23538</c:v>
                </c:pt>
                <c:pt idx="23538">
                  <c:v>23539</c:v>
                </c:pt>
                <c:pt idx="23539">
                  <c:v>23540</c:v>
                </c:pt>
                <c:pt idx="23540">
                  <c:v>23541</c:v>
                </c:pt>
                <c:pt idx="23541">
                  <c:v>23542</c:v>
                </c:pt>
                <c:pt idx="23542">
                  <c:v>23543</c:v>
                </c:pt>
                <c:pt idx="23543">
                  <c:v>23544</c:v>
                </c:pt>
                <c:pt idx="23544">
                  <c:v>23545</c:v>
                </c:pt>
                <c:pt idx="23545">
                  <c:v>23546</c:v>
                </c:pt>
                <c:pt idx="23546">
                  <c:v>23547</c:v>
                </c:pt>
                <c:pt idx="23547">
                  <c:v>23548</c:v>
                </c:pt>
                <c:pt idx="23548">
                  <c:v>23549</c:v>
                </c:pt>
                <c:pt idx="23549">
                  <c:v>23550</c:v>
                </c:pt>
                <c:pt idx="23550">
                  <c:v>23551</c:v>
                </c:pt>
                <c:pt idx="23551">
                  <c:v>23552</c:v>
                </c:pt>
                <c:pt idx="23552">
                  <c:v>23553</c:v>
                </c:pt>
                <c:pt idx="23553">
                  <c:v>23554</c:v>
                </c:pt>
                <c:pt idx="23554">
                  <c:v>23555</c:v>
                </c:pt>
                <c:pt idx="23555">
                  <c:v>23556</c:v>
                </c:pt>
                <c:pt idx="23556">
                  <c:v>23557</c:v>
                </c:pt>
                <c:pt idx="23557">
                  <c:v>23558</c:v>
                </c:pt>
                <c:pt idx="23558">
                  <c:v>23559</c:v>
                </c:pt>
                <c:pt idx="23559">
                  <c:v>23560</c:v>
                </c:pt>
                <c:pt idx="23560">
                  <c:v>23561</c:v>
                </c:pt>
                <c:pt idx="23561">
                  <c:v>23562</c:v>
                </c:pt>
                <c:pt idx="23562">
                  <c:v>23563</c:v>
                </c:pt>
                <c:pt idx="23563">
                  <c:v>23564</c:v>
                </c:pt>
                <c:pt idx="23564">
                  <c:v>23565</c:v>
                </c:pt>
                <c:pt idx="23565">
                  <c:v>23566</c:v>
                </c:pt>
                <c:pt idx="23566">
                  <c:v>23567</c:v>
                </c:pt>
                <c:pt idx="23567">
                  <c:v>23568</c:v>
                </c:pt>
                <c:pt idx="23568">
                  <c:v>23569</c:v>
                </c:pt>
                <c:pt idx="23569">
                  <c:v>23570</c:v>
                </c:pt>
                <c:pt idx="23570">
                  <c:v>23571</c:v>
                </c:pt>
                <c:pt idx="23571">
                  <c:v>23572</c:v>
                </c:pt>
                <c:pt idx="23572">
                  <c:v>23573</c:v>
                </c:pt>
                <c:pt idx="23573">
                  <c:v>23574</c:v>
                </c:pt>
                <c:pt idx="23574">
                  <c:v>23575</c:v>
                </c:pt>
                <c:pt idx="23575">
                  <c:v>23576</c:v>
                </c:pt>
                <c:pt idx="23576">
                  <c:v>23577</c:v>
                </c:pt>
                <c:pt idx="23577">
                  <c:v>23578</c:v>
                </c:pt>
                <c:pt idx="23578">
                  <c:v>23579</c:v>
                </c:pt>
                <c:pt idx="23579">
                  <c:v>23580</c:v>
                </c:pt>
                <c:pt idx="23580">
                  <c:v>23581</c:v>
                </c:pt>
                <c:pt idx="23581">
                  <c:v>23582</c:v>
                </c:pt>
                <c:pt idx="23582">
                  <c:v>23583</c:v>
                </c:pt>
                <c:pt idx="23583">
                  <c:v>23584</c:v>
                </c:pt>
                <c:pt idx="23584">
                  <c:v>23585</c:v>
                </c:pt>
                <c:pt idx="23585">
                  <c:v>23586</c:v>
                </c:pt>
                <c:pt idx="23586">
                  <c:v>23587</c:v>
                </c:pt>
                <c:pt idx="23587">
                  <c:v>23588</c:v>
                </c:pt>
                <c:pt idx="23588">
                  <c:v>23589</c:v>
                </c:pt>
                <c:pt idx="23589">
                  <c:v>23590</c:v>
                </c:pt>
                <c:pt idx="23590">
                  <c:v>23591</c:v>
                </c:pt>
                <c:pt idx="23591">
                  <c:v>23592</c:v>
                </c:pt>
                <c:pt idx="23592">
                  <c:v>23593</c:v>
                </c:pt>
                <c:pt idx="23593">
                  <c:v>23594</c:v>
                </c:pt>
                <c:pt idx="23594">
                  <c:v>23595</c:v>
                </c:pt>
                <c:pt idx="23595">
                  <c:v>23596</c:v>
                </c:pt>
                <c:pt idx="23596">
                  <c:v>23597</c:v>
                </c:pt>
                <c:pt idx="23597">
                  <c:v>23598</c:v>
                </c:pt>
                <c:pt idx="23598">
                  <c:v>23599</c:v>
                </c:pt>
                <c:pt idx="23599">
                  <c:v>23600</c:v>
                </c:pt>
                <c:pt idx="23600">
                  <c:v>23601</c:v>
                </c:pt>
                <c:pt idx="23601">
                  <c:v>23602</c:v>
                </c:pt>
                <c:pt idx="23602">
                  <c:v>23603</c:v>
                </c:pt>
                <c:pt idx="23603">
                  <c:v>23604</c:v>
                </c:pt>
                <c:pt idx="23604">
                  <c:v>23605</c:v>
                </c:pt>
                <c:pt idx="23605">
                  <c:v>23606</c:v>
                </c:pt>
                <c:pt idx="23606">
                  <c:v>23607</c:v>
                </c:pt>
                <c:pt idx="23607">
                  <c:v>23608</c:v>
                </c:pt>
                <c:pt idx="23608">
                  <c:v>23609</c:v>
                </c:pt>
                <c:pt idx="23609">
                  <c:v>23610</c:v>
                </c:pt>
                <c:pt idx="23610">
                  <c:v>23611</c:v>
                </c:pt>
                <c:pt idx="23611">
                  <c:v>23612</c:v>
                </c:pt>
                <c:pt idx="23612">
                  <c:v>23613</c:v>
                </c:pt>
                <c:pt idx="23613">
                  <c:v>23614</c:v>
                </c:pt>
                <c:pt idx="23614">
                  <c:v>23615</c:v>
                </c:pt>
                <c:pt idx="23615">
                  <c:v>23616</c:v>
                </c:pt>
                <c:pt idx="23616">
                  <c:v>23617</c:v>
                </c:pt>
                <c:pt idx="23617">
                  <c:v>23618</c:v>
                </c:pt>
                <c:pt idx="23618">
                  <c:v>23619</c:v>
                </c:pt>
                <c:pt idx="23619">
                  <c:v>23620</c:v>
                </c:pt>
                <c:pt idx="23620">
                  <c:v>23621</c:v>
                </c:pt>
                <c:pt idx="23621">
                  <c:v>23622</c:v>
                </c:pt>
                <c:pt idx="23622">
                  <c:v>23623</c:v>
                </c:pt>
                <c:pt idx="23623">
                  <c:v>23624</c:v>
                </c:pt>
                <c:pt idx="23624">
                  <c:v>23625</c:v>
                </c:pt>
                <c:pt idx="23625">
                  <c:v>23626</c:v>
                </c:pt>
                <c:pt idx="23626">
                  <c:v>23627</c:v>
                </c:pt>
                <c:pt idx="23627">
                  <c:v>23628</c:v>
                </c:pt>
                <c:pt idx="23628">
                  <c:v>23629</c:v>
                </c:pt>
                <c:pt idx="23629">
                  <c:v>23630</c:v>
                </c:pt>
                <c:pt idx="23630">
                  <c:v>23631</c:v>
                </c:pt>
                <c:pt idx="23631">
                  <c:v>23632</c:v>
                </c:pt>
                <c:pt idx="23632">
                  <c:v>23633</c:v>
                </c:pt>
                <c:pt idx="23633">
                  <c:v>23634</c:v>
                </c:pt>
                <c:pt idx="23634">
                  <c:v>23635</c:v>
                </c:pt>
                <c:pt idx="23635">
                  <c:v>23636</c:v>
                </c:pt>
                <c:pt idx="23636">
                  <c:v>23637</c:v>
                </c:pt>
                <c:pt idx="23637">
                  <c:v>23638</c:v>
                </c:pt>
                <c:pt idx="23638">
                  <c:v>23639</c:v>
                </c:pt>
                <c:pt idx="23639">
                  <c:v>23640</c:v>
                </c:pt>
                <c:pt idx="23640">
                  <c:v>23641</c:v>
                </c:pt>
                <c:pt idx="23641">
                  <c:v>23642</c:v>
                </c:pt>
                <c:pt idx="23642">
                  <c:v>23643</c:v>
                </c:pt>
                <c:pt idx="23643">
                  <c:v>23644</c:v>
                </c:pt>
                <c:pt idx="23644">
                  <c:v>23645</c:v>
                </c:pt>
                <c:pt idx="23645">
                  <c:v>23646</c:v>
                </c:pt>
                <c:pt idx="23646">
                  <c:v>23647</c:v>
                </c:pt>
                <c:pt idx="23647">
                  <c:v>23648</c:v>
                </c:pt>
                <c:pt idx="23648">
                  <c:v>23649</c:v>
                </c:pt>
                <c:pt idx="23649">
                  <c:v>23650</c:v>
                </c:pt>
                <c:pt idx="23650">
                  <c:v>23651</c:v>
                </c:pt>
                <c:pt idx="23651">
                  <c:v>23652</c:v>
                </c:pt>
                <c:pt idx="23652">
                  <c:v>23653</c:v>
                </c:pt>
                <c:pt idx="23653">
                  <c:v>23654</c:v>
                </c:pt>
                <c:pt idx="23654">
                  <c:v>23655</c:v>
                </c:pt>
                <c:pt idx="23655">
                  <c:v>23656</c:v>
                </c:pt>
                <c:pt idx="23656">
                  <c:v>23657</c:v>
                </c:pt>
                <c:pt idx="23657">
                  <c:v>23658</c:v>
                </c:pt>
                <c:pt idx="23658">
                  <c:v>23659</c:v>
                </c:pt>
                <c:pt idx="23659">
                  <c:v>23660</c:v>
                </c:pt>
                <c:pt idx="23660">
                  <c:v>23661</c:v>
                </c:pt>
                <c:pt idx="23661">
                  <c:v>23662</c:v>
                </c:pt>
                <c:pt idx="23662">
                  <c:v>23663</c:v>
                </c:pt>
                <c:pt idx="23663">
                  <c:v>23664</c:v>
                </c:pt>
                <c:pt idx="23664">
                  <c:v>23665</c:v>
                </c:pt>
                <c:pt idx="23665">
                  <c:v>23666</c:v>
                </c:pt>
                <c:pt idx="23666">
                  <c:v>23667</c:v>
                </c:pt>
                <c:pt idx="23667">
                  <c:v>23668</c:v>
                </c:pt>
                <c:pt idx="23668">
                  <c:v>23669</c:v>
                </c:pt>
                <c:pt idx="23669">
                  <c:v>23670</c:v>
                </c:pt>
                <c:pt idx="23670">
                  <c:v>23671</c:v>
                </c:pt>
                <c:pt idx="23671">
                  <c:v>23672</c:v>
                </c:pt>
                <c:pt idx="23672">
                  <c:v>23673</c:v>
                </c:pt>
                <c:pt idx="23673">
                  <c:v>23674</c:v>
                </c:pt>
                <c:pt idx="23674">
                  <c:v>23675</c:v>
                </c:pt>
                <c:pt idx="23675">
                  <c:v>23676</c:v>
                </c:pt>
                <c:pt idx="23676">
                  <c:v>23677</c:v>
                </c:pt>
                <c:pt idx="23677">
                  <c:v>23678</c:v>
                </c:pt>
                <c:pt idx="23678">
                  <c:v>23679</c:v>
                </c:pt>
                <c:pt idx="23679">
                  <c:v>23680</c:v>
                </c:pt>
                <c:pt idx="23680">
                  <c:v>23681</c:v>
                </c:pt>
                <c:pt idx="23681">
                  <c:v>23682</c:v>
                </c:pt>
                <c:pt idx="23682">
                  <c:v>23683</c:v>
                </c:pt>
                <c:pt idx="23683">
                  <c:v>23684</c:v>
                </c:pt>
                <c:pt idx="23684">
                  <c:v>23685</c:v>
                </c:pt>
                <c:pt idx="23685">
                  <c:v>23686</c:v>
                </c:pt>
                <c:pt idx="23686">
                  <c:v>23687</c:v>
                </c:pt>
                <c:pt idx="23687">
                  <c:v>23688</c:v>
                </c:pt>
                <c:pt idx="23688">
                  <c:v>23689</c:v>
                </c:pt>
                <c:pt idx="23689">
                  <c:v>23690</c:v>
                </c:pt>
                <c:pt idx="23690">
                  <c:v>23691</c:v>
                </c:pt>
                <c:pt idx="23691">
                  <c:v>23692</c:v>
                </c:pt>
                <c:pt idx="23692">
                  <c:v>23693</c:v>
                </c:pt>
                <c:pt idx="23693">
                  <c:v>23694</c:v>
                </c:pt>
                <c:pt idx="23694">
                  <c:v>23695</c:v>
                </c:pt>
                <c:pt idx="23695">
                  <c:v>23696</c:v>
                </c:pt>
                <c:pt idx="23696">
                  <c:v>23697</c:v>
                </c:pt>
                <c:pt idx="23697">
                  <c:v>23698</c:v>
                </c:pt>
                <c:pt idx="23698">
                  <c:v>23699</c:v>
                </c:pt>
                <c:pt idx="23699">
                  <c:v>23700</c:v>
                </c:pt>
                <c:pt idx="23700">
                  <c:v>23701</c:v>
                </c:pt>
                <c:pt idx="23701">
                  <c:v>23702</c:v>
                </c:pt>
                <c:pt idx="23702">
                  <c:v>23703</c:v>
                </c:pt>
                <c:pt idx="23703">
                  <c:v>23704</c:v>
                </c:pt>
                <c:pt idx="23704">
                  <c:v>23705</c:v>
                </c:pt>
                <c:pt idx="23705">
                  <c:v>23706</c:v>
                </c:pt>
                <c:pt idx="23706">
                  <c:v>23707</c:v>
                </c:pt>
                <c:pt idx="23707">
                  <c:v>23708</c:v>
                </c:pt>
                <c:pt idx="23708">
                  <c:v>23709</c:v>
                </c:pt>
                <c:pt idx="23709">
                  <c:v>23710</c:v>
                </c:pt>
                <c:pt idx="23710">
                  <c:v>23711</c:v>
                </c:pt>
                <c:pt idx="23711">
                  <c:v>23712</c:v>
                </c:pt>
                <c:pt idx="23712">
                  <c:v>23713</c:v>
                </c:pt>
                <c:pt idx="23713">
                  <c:v>23714</c:v>
                </c:pt>
                <c:pt idx="23714">
                  <c:v>23715</c:v>
                </c:pt>
                <c:pt idx="23715">
                  <c:v>23716</c:v>
                </c:pt>
                <c:pt idx="23716">
                  <c:v>23717</c:v>
                </c:pt>
                <c:pt idx="23717">
                  <c:v>23718</c:v>
                </c:pt>
                <c:pt idx="23718">
                  <c:v>23719</c:v>
                </c:pt>
                <c:pt idx="23719">
                  <c:v>23720</c:v>
                </c:pt>
                <c:pt idx="23720">
                  <c:v>23721</c:v>
                </c:pt>
                <c:pt idx="23721">
                  <c:v>23722</c:v>
                </c:pt>
                <c:pt idx="23722">
                  <c:v>23723</c:v>
                </c:pt>
                <c:pt idx="23723">
                  <c:v>23724</c:v>
                </c:pt>
                <c:pt idx="23724">
                  <c:v>23725</c:v>
                </c:pt>
                <c:pt idx="23725">
                  <c:v>23726</c:v>
                </c:pt>
                <c:pt idx="23726">
                  <c:v>23727</c:v>
                </c:pt>
                <c:pt idx="23727">
                  <c:v>23728</c:v>
                </c:pt>
                <c:pt idx="23728">
                  <c:v>23729</c:v>
                </c:pt>
                <c:pt idx="23729">
                  <c:v>23730</c:v>
                </c:pt>
                <c:pt idx="23730">
                  <c:v>23731</c:v>
                </c:pt>
                <c:pt idx="23731">
                  <c:v>23732</c:v>
                </c:pt>
                <c:pt idx="23732">
                  <c:v>23733</c:v>
                </c:pt>
                <c:pt idx="23733">
                  <c:v>23734</c:v>
                </c:pt>
                <c:pt idx="23734">
                  <c:v>23735</c:v>
                </c:pt>
                <c:pt idx="23735">
                  <c:v>23736</c:v>
                </c:pt>
                <c:pt idx="23736">
                  <c:v>23737</c:v>
                </c:pt>
                <c:pt idx="23737">
                  <c:v>23738</c:v>
                </c:pt>
                <c:pt idx="23738">
                  <c:v>23739</c:v>
                </c:pt>
                <c:pt idx="23739">
                  <c:v>23740</c:v>
                </c:pt>
                <c:pt idx="23740">
                  <c:v>23741</c:v>
                </c:pt>
                <c:pt idx="23741">
                  <c:v>23742</c:v>
                </c:pt>
                <c:pt idx="23742">
                  <c:v>23743</c:v>
                </c:pt>
                <c:pt idx="23743">
                  <c:v>23744</c:v>
                </c:pt>
                <c:pt idx="23744">
                  <c:v>23745</c:v>
                </c:pt>
                <c:pt idx="23745">
                  <c:v>23746</c:v>
                </c:pt>
                <c:pt idx="23746">
                  <c:v>23747</c:v>
                </c:pt>
                <c:pt idx="23747">
                  <c:v>23748</c:v>
                </c:pt>
                <c:pt idx="23748">
                  <c:v>23749</c:v>
                </c:pt>
                <c:pt idx="23749">
                  <c:v>23750</c:v>
                </c:pt>
                <c:pt idx="23750">
                  <c:v>23751</c:v>
                </c:pt>
                <c:pt idx="23751">
                  <c:v>23752</c:v>
                </c:pt>
                <c:pt idx="23752">
                  <c:v>23753</c:v>
                </c:pt>
                <c:pt idx="23753">
                  <c:v>23754</c:v>
                </c:pt>
                <c:pt idx="23754">
                  <c:v>23755</c:v>
                </c:pt>
                <c:pt idx="23755">
                  <c:v>23756</c:v>
                </c:pt>
                <c:pt idx="23756">
                  <c:v>23757</c:v>
                </c:pt>
                <c:pt idx="23757">
                  <c:v>23758</c:v>
                </c:pt>
                <c:pt idx="23758">
                  <c:v>23759</c:v>
                </c:pt>
                <c:pt idx="23759">
                  <c:v>23760</c:v>
                </c:pt>
                <c:pt idx="23760">
                  <c:v>23761</c:v>
                </c:pt>
                <c:pt idx="23761">
                  <c:v>23762</c:v>
                </c:pt>
                <c:pt idx="23762">
                  <c:v>23763</c:v>
                </c:pt>
                <c:pt idx="23763">
                  <c:v>23764</c:v>
                </c:pt>
                <c:pt idx="23764">
                  <c:v>23765</c:v>
                </c:pt>
                <c:pt idx="23765">
                  <c:v>23766</c:v>
                </c:pt>
                <c:pt idx="23766">
                  <c:v>23767</c:v>
                </c:pt>
                <c:pt idx="23767">
                  <c:v>23768</c:v>
                </c:pt>
                <c:pt idx="23768">
                  <c:v>23769</c:v>
                </c:pt>
                <c:pt idx="23769">
                  <c:v>23770</c:v>
                </c:pt>
                <c:pt idx="23770">
                  <c:v>23771</c:v>
                </c:pt>
                <c:pt idx="23771">
                  <c:v>23772</c:v>
                </c:pt>
                <c:pt idx="23772">
                  <c:v>23773</c:v>
                </c:pt>
                <c:pt idx="23773">
                  <c:v>23774</c:v>
                </c:pt>
                <c:pt idx="23774">
                  <c:v>23775</c:v>
                </c:pt>
                <c:pt idx="23775">
                  <c:v>23776</c:v>
                </c:pt>
                <c:pt idx="23776">
                  <c:v>23777</c:v>
                </c:pt>
                <c:pt idx="23777">
                  <c:v>23778</c:v>
                </c:pt>
                <c:pt idx="23778">
                  <c:v>23779</c:v>
                </c:pt>
                <c:pt idx="23779">
                  <c:v>23780</c:v>
                </c:pt>
                <c:pt idx="23780">
                  <c:v>23781</c:v>
                </c:pt>
                <c:pt idx="23781">
                  <c:v>23782</c:v>
                </c:pt>
                <c:pt idx="23782">
                  <c:v>23783</c:v>
                </c:pt>
                <c:pt idx="23783">
                  <c:v>23784</c:v>
                </c:pt>
                <c:pt idx="23784">
                  <c:v>23785</c:v>
                </c:pt>
                <c:pt idx="23785">
                  <c:v>23786</c:v>
                </c:pt>
                <c:pt idx="23786">
                  <c:v>23787</c:v>
                </c:pt>
                <c:pt idx="23787">
                  <c:v>23788</c:v>
                </c:pt>
                <c:pt idx="23788">
                  <c:v>23789</c:v>
                </c:pt>
                <c:pt idx="23789">
                  <c:v>23790</c:v>
                </c:pt>
                <c:pt idx="23790">
                  <c:v>23791</c:v>
                </c:pt>
                <c:pt idx="23791">
                  <c:v>23792</c:v>
                </c:pt>
                <c:pt idx="23792">
                  <c:v>23793</c:v>
                </c:pt>
                <c:pt idx="23793">
                  <c:v>23794</c:v>
                </c:pt>
                <c:pt idx="23794">
                  <c:v>23795</c:v>
                </c:pt>
                <c:pt idx="23795">
                  <c:v>23796</c:v>
                </c:pt>
                <c:pt idx="23796">
                  <c:v>23797</c:v>
                </c:pt>
                <c:pt idx="23797">
                  <c:v>23798</c:v>
                </c:pt>
                <c:pt idx="23798">
                  <c:v>23799</c:v>
                </c:pt>
                <c:pt idx="23799">
                  <c:v>23800</c:v>
                </c:pt>
                <c:pt idx="23800">
                  <c:v>23801</c:v>
                </c:pt>
                <c:pt idx="23801">
                  <c:v>23802</c:v>
                </c:pt>
                <c:pt idx="23802">
                  <c:v>23803</c:v>
                </c:pt>
                <c:pt idx="23803">
                  <c:v>23804</c:v>
                </c:pt>
                <c:pt idx="23804">
                  <c:v>23805</c:v>
                </c:pt>
                <c:pt idx="23805">
                  <c:v>23806</c:v>
                </c:pt>
                <c:pt idx="23806">
                  <c:v>23807</c:v>
                </c:pt>
                <c:pt idx="23807">
                  <c:v>23808</c:v>
                </c:pt>
                <c:pt idx="23808">
                  <c:v>23809</c:v>
                </c:pt>
                <c:pt idx="23809">
                  <c:v>23810</c:v>
                </c:pt>
                <c:pt idx="23810">
                  <c:v>23811</c:v>
                </c:pt>
                <c:pt idx="23811">
                  <c:v>23812</c:v>
                </c:pt>
                <c:pt idx="23812">
                  <c:v>23813</c:v>
                </c:pt>
                <c:pt idx="23813">
                  <c:v>23814</c:v>
                </c:pt>
                <c:pt idx="23814">
                  <c:v>23815</c:v>
                </c:pt>
                <c:pt idx="23815">
                  <c:v>23816</c:v>
                </c:pt>
                <c:pt idx="23816">
                  <c:v>23817</c:v>
                </c:pt>
                <c:pt idx="23817">
                  <c:v>23818</c:v>
                </c:pt>
                <c:pt idx="23818">
                  <c:v>23819</c:v>
                </c:pt>
                <c:pt idx="23819">
                  <c:v>23820</c:v>
                </c:pt>
                <c:pt idx="23820">
                  <c:v>23821</c:v>
                </c:pt>
                <c:pt idx="23821">
                  <c:v>23822</c:v>
                </c:pt>
                <c:pt idx="23822">
                  <c:v>23823</c:v>
                </c:pt>
                <c:pt idx="23823">
                  <c:v>23824</c:v>
                </c:pt>
                <c:pt idx="23824">
                  <c:v>23825</c:v>
                </c:pt>
                <c:pt idx="23825">
                  <c:v>23826</c:v>
                </c:pt>
                <c:pt idx="23826">
                  <c:v>23827</c:v>
                </c:pt>
                <c:pt idx="23827">
                  <c:v>23828</c:v>
                </c:pt>
                <c:pt idx="23828">
                  <c:v>23829</c:v>
                </c:pt>
                <c:pt idx="23829">
                  <c:v>23830</c:v>
                </c:pt>
                <c:pt idx="23830">
                  <c:v>23831</c:v>
                </c:pt>
                <c:pt idx="23831">
                  <c:v>23832</c:v>
                </c:pt>
                <c:pt idx="23832">
                  <c:v>23833</c:v>
                </c:pt>
                <c:pt idx="23833">
                  <c:v>23834</c:v>
                </c:pt>
                <c:pt idx="23834">
                  <c:v>23835</c:v>
                </c:pt>
                <c:pt idx="23835">
                  <c:v>23836</c:v>
                </c:pt>
                <c:pt idx="23836">
                  <c:v>23837</c:v>
                </c:pt>
                <c:pt idx="23837">
                  <c:v>23838</c:v>
                </c:pt>
                <c:pt idx="23838">
                  <c:v>23839</c:v>
                </c:pt>
                <c:pt idx="23839">
                  <c:v>23840</c:v>
                </c:pt>
                <c:pt idx="23840">
                  <c:v>23841</c:v>
                </c:pt>
                <c:pt idx="23841">
                  <c:v>23842</c:v>
                </c:pt>
                <c:pt idx="23842">
                  <c:v>23843</c:v>
                </c:pt>
                <c:pt idx="23843">
                  <c:v>23844</c:v>
                </c:pt>
                <c:pt idx="23844">
                  <c:v>23845</c:v>
                </c:pt>
                <c:pt idx="23845">
                  <c:v>23846</c:v>
                </c:pt>
                <c:pt idx="23846">
                  <c:v>23847</c:v>
                </c:pt>
                <c:pt idx="23847">
                  <c:v>23848</c:v>
                </c:pt>
                <c:pt idx="23848">
                  <c:v>23849</c:v>
                </c:pt>
                <c:pt idx="23849">
                  <c:v>23850</c:v>
                </c:pt>
                <c:pt idx="23850">
                  <c:v>23851</c:v>
                </c:pt>
                <c:pt idx="23851">
                  <c:v>23852</c:v>
                </c:pt>
                <c:pt idx="23852">
                  <c:v>23853</c:v>
                </c:pt>
                <c:pt idx="23853">
                  <c:v>23854</c:v>
                </c:pt>
                <c:pt idx="23854">
                  <c:v>23855</c:v>
                </c:pt>
                <c:pt idx="23855">
                  <c:v>23856</c:v>
                </c:pt>
                <c:pt idx="23856">
                  <c:v>23857</c:v>
                </c:pt>
                <c:pt idx="23857">
                  <c:v>23858</c:v>
                </c:pt>
                <c:pt idx="23858">
                  <c:v>23859</c:v>
                </c:pt>
                <c:pt idx="23859">
                  <c:v>23860</c:v>
                </c:pt>
                <c:pt idx="23860">
                  <c:v>23861</c:v>
                </c:pt>
                <c:pt idx="23861">
                  <c:v>23862</c:v>
                </c:pt>
                <c:pt idx="23862">
                  <c:v>23863</c:v>
                </c:pt>
                <c:pt idx="23863">
                  <c:v>23864</c:v>
                </c:pt>
                <c:pt idx="23864">
                  <c:v>23865</c:v>
                </c:pt>
                <c:pt idx="23865">
                  <c:v>23866</c:v>
                </c:pt>
                <c:pt idx="23866">
                  <c:v>23867</c:v>
                </c:pt>
                <c:pt idx="23867">
                  <c:v>23868</c:v>
                </c:pt>
                <c:pt idx="23868">
                  <c:v>23869</c:v>
                </c:pt>
                <c:pt idx="23869">
                  <c:v>23870</c:v>
                </c:pt>
                <c:pt idx="23870">
                  <c:v>23871</c:v>
                </c:pt>
                <c:pt idx="23871">
                  <c:v>23872</c:v>
                </c:pt>
                <c:pt idx="23872">
                  <c:v>23873</c:v>
                </c:pt>
                <c:pt idx="23873">
                  <c:v>23874</c:v>
                </c:pt>
                <c:pt idx="23874">
                  <c:v>23875</c:v>
                </c:pt>
                <c:pt idx="23875">
                  <c:v>23876</c:v>
                </c:pt>
                <c:pt idx="23876">
                  <c:v>23877</c:v>
                </c:pt>
                <c:pt idx="23877">
                  <c:v>23878</c:v>
                </c:pt>
                <c:pt idx="23878">
                  <c:v>23879</c:v>
                </c:pt>
                <c:pt idx="23879">
                  <c:v>23880</c:v>
                </c:pt>
                <c:pt idx="23880">
                  <c:v>23881</c:v>
                </c:pt>
                <c:pt idx="23881">
                  <c:v>23882</c:v>
                </c:pt>
                <c:pt idx="23882">
                  <c:v>23883</c:v>
                </c:pt>
                <c:pt idx="23883">
                  <c:v>23884</c:v>
                </c:pt>
                <c:pt idx="23884">
                  <c:v>23885</c:v>
                </c:pt>
                <c:pt idx="23885">
                  <c:v>23886</c:v>
                </c:pt>
                <c:pt idx="23886">
                  <c:v>23887</c:v>
                </c:pt>
                <c:pt idx="23887">
                  <c:v>23888</c:v>
                </c:pt>
                <c:pt idx="23888">
                  <c:v>23889</c:v>
                </c:pt>
                <c:pt idx="23889">
                  <c:v>23890</c:v>
                </c:pt>
                <c:pt idx="23890">
                  <c:v>23891</c:v>
                </c:pt>
                <c:pt idx="23891">
                  <c:v>23892</c:v>
                </c:pt>
                <c:pt idx="23892">
                  <c:v>23893</c:v>
                </c:pt>
                <c:pt idx="23893">
                  <c:v>23894</c:v>
                </c:pt>
                <c:pt idx="23894">
                  <c:v>23895</c:v>
                </c:pt>
                <c:pt idx="23895">
                  <c:v>23896</c:v>
                </c:pt>
                <c:pt idx="23896">
                  <c:v>23897</c:v>
                </c:pt>
                <c:pt idx="23897">
                  <c:v>23898</c:v>
                </c:pt>
                <c:pt idx="23898">
                  <c:v>23899</c:v>
                </c:pt>
                <c:pt idx="23899">
                  <c:v>23900</c:v>
                </c:pt>
                <c:pt idx="23900">
                  <c:v>23901</c:v>
                </c:pt>
                <c:pt idx="23901">
                  <c:v>23902</c:v>
                </c:pt>
                <c:pt idx="23902">
                  <c:v>23903</c:v>
                </c:pt>
                <c:pt idx="23903">
                  <c:v>23904</c:v>
                </c:pt>
                <c:pt idx="23904">
                  <c:v>23905</c:v>
                </c:pt>
                <c:pt idx="23905">
                  <c:v>23906</c:v>
                </c:pt>
                <c:pt idx="23906">
                  <c:v>23907</c:v>
                </c:pt>
                <c:pt idx="23907">
                  <c:v>23908</c:v>
                </c:pt>
                <c:pt idx="23908">
                  <c:v>23909</c:v>
                </c:pt>
                <c:pt idx="23909">
                  <c:v>23910</c:v>
                </c:pt>
                <c:pt idx="23910">
                  <c:v>23911</c:v>
                </c:pt>
                <c:pt idx="23911">
                  <c:v>23912</c:v>
                </c:pt>
                <c:pt idx="23912">
                  <c:v>23913</c:v>
                </c:pt>
                <c:pt idx="23913">
                  <c:v>23914</c:v>
                </c:pt>
                <c:pt idx="23914">
                  <c:v>23915</c:v>
                </c:pt>
                <c:pt idx="23915">
                  <c:v>23916</c:v>
                </c:pt>
                <c:pt idx="23916">
                  <c:v>23917</c:v>
                </c:pt>
                <c:pt idx="23917">
                  <c:v>23918</c:v>
                </c:pt>
                <c:pt idx="23918">
                  <c:v>23919</c:v>
                </c:pt>
                <c:pt idx="23919">
                  <c:v>23920</c:v>
                </c:pt>
                <c:pt idx="23920">
                  <c:v>23921</c:v>
                </c:pt>
                <c:pt idx="23921">
                  <c:v>23922</c:v>
                </c:pt>
                <c:pt idx="23922">
                  <c:v>23923</c:v>
                </c:pt>
                <c:pt idx="23923">
                  <c:v>23924</c:v>
                </c:pt>
                <c:pt idx="23924">
                  <c:v>23925</c:v>
                </c:pt>
                <c:pt idx="23925">
                  <c:v>23926</c:v>
                </c:pt>
                <c:pt idx="23926">
                  <c:v>23927</c:v>
                </c:pt>
                <c:pt idx="23927">
                  <c:v>23928</c:v>
                </c:pt>
                <c:pt idx="23928">
                  <c:v>23929</c:v>
                </c:pt>
                <c:pt idx="23929">
                  <c:v>23930</c:v>
                </c:pt>
                <c:pt idx="23930">
                  <c:v>23931</c:v>
                </c:pt>
                <c:pt idx="23931">
                  <c:v>23932</c:v>
                </c:pt>
                <c:pt idx="23932">
                  <c:v>23933</c:v>
                </c:pt>
                <c:pt idx="23933">
                  <c:v>23934</c:v>
                </c:pt>
                <c:pt idx="23934">
                  <c:v>23935</c:v>
                </c:pt>
                <c:pt idx="23935">
                  <c:v>23936</c:v>
                </c:pt>
                <c:pt idx="23936">
                  <c:v>23937</c:v>
                </c:pt>
                <c:pt idx="23937">
                  <c:v>23938</c:v>
                </c:pt>
                <c:pt idx="23938">
                  <c:v>23939</c:v>
                </c:pt>
                <c:pt idx="23939">
                  <c:v>23940</c:v>
                </c:pt>
                <c:pt idx="23940">
                  <c:v>23941</c:v>
                </c:pt>
                <c:pt idx="23941">
                  <c:v>23942</c:v>
                </c:pt>
                <c:pt idx="23942">
                  <c:v>23943</c:v>
                </c:pt>
                <c:pt idx="23943">
                  <c:v>23944</c:v>
                </c:pt>
                <c:pt idx="23944">
                  <c:v>23945</c:v>
                </c:pt>
                <c:pt idx="23945">
                  <c:v>23946</c:v>
                </c:pt>
                <c:pt idx="23946">
                  <c:v>23947</c:v>
                </c:pt>
                <c:pt idx="23947">
                  <c:v>23948</c:v>
                </c:pt>
                <c:pt idx="23948">
                  <c:v>23949</c:v>
                </c:pt>
                <c:pt idx="23949">
                  <c:v>23950</c:v>
                </c:pt>
                <c:pt idx="23950">
                  <c:v>23951</c:v>
                </c:pt>
                <c:pt idx="23951">
                  <c:v>23952</c:v>
                </c:pt>
                <c:pt idx="23952">
                  <c:v>23953</c:v>
                </c:pt>
                <c:pt idx="23953">
                  <c:v>23954</c:v>
                </c:pt>
                <c:pt idx="23954">
                  <c:v>23955</c:v>
                </c:pt>
                <c:pt idx="23955">
                  <c:v>23956</c:v>
                </c:pt>
                <c:pt idx="23956">
                  <c:v>23957</c:v>
                </c:pt>
                <c:pt idx="23957">
                  <c:v>23958</c:v>
                </c:pt>
                <c:pt idx="23958">
                  <c:v>23959</c:v>
                </c:pt>
                <c:pt idx="23959">
                  <c:v>23960</c:v>
                </c:pt>
                <c:pt idx="23960">
                  <c:v>23961</c:v>
                </c:pt>
                <c:pt idx="23961">
                  <c:v>23962</c:v>
                </c:pt>
                <c:pt idx="23962">
                  <c:v>23963</c:v>
                </c:pt>
                <c:pt idx="23963">
                  <c:v>23964</c:v>
                </c:pt>
                <c:pt idx="23964">
                  <c:v>23965</c:v>
                </c:pt>
                <c:pt idx="23965">
                  <c:v>23966</c:v>
                </c:pt>
                <c:pt idx="23966">
                  <c:v>23967</c:v>
                </c:pt>
                <c:pt idx="23967">
                  <c:v>23968</c:v>
                </c:pt>
                <c:pt idx="23968">
                  <c:v>23969</c:v>
                </c:pt>
                <c:pt idx="23969">
                  <c:v>23970</c:v>
                </c:pt>
                <c:pt idx="23970">
                  <c:v>23971</c:v>
                </c:pt>
                <c:pt idx="23971">
                  <c:v>23972</c:v>
                </c:pt>
                <c:pt idx="23972">
                  <c:v>23973</c:v>
                </c:pt>
                <c:pt idx="23973">
                  <c:v>23974</c:v>
                </c:pt>
                <c:pt idx="23974">
                  <c:v>23975</c:v>
                </c:pt>
                <c:pt idx="23975">
                  <c:v>23976</c:v>
                </c:pt>
                <c:pt idx="23976">
                  <c:v>23977</c:v>
                </c:pt>
                <c:pt idx="23977">
                  <c:v>23978</c:v>
                </c:pt>
                <c:pt idx="23978">
                  <c:v>23979</c:v>
                </c:pt>
                <c:pt idx="23979">
                  <c:v>23980</c:v>
                </c:pt>
                <c:pt idx="23980">
                  <c:v>23981</c:v>
                </c:pt>
                <c:pt idx="23981">
                  <c:v>23982</c:v>
                </c:pt>
                <c:pt idx="23982">
                  <c:v>23983</c:v>
                </c:pt>
                <c:pt idx="23983">
                  <c:v>23984</c:v>
                </c:pt>
                <c:pt idx="23984">
                  <c:v>23985</c:v>
                </c:pt>
                <c:pt idx="23985">
                  <c:v>23986</c:v>
                </c:pt>
                <c:pt idx="23986">
                  <c:v>23987</c:v>
                </c:pt>
                <c:pt idx="23987">
                  <c:v>23988</c:v>
                </c:pt>
                <c:pt idx="23988">
                  <c:v>23989</c:v>
                </c:pt>
                <c:pt idx="23989">
                  <c:v>23990</c:v>
                </c:pt>
                <c:pt idx="23990">
                  <c:v>23991</c:v>
                </c:pt>
                <c:pt idx="23991">
                  <c:v>23992</c:v>
                </c:pt>
                <c:pt idx="23992">
                  <c:v>23993</c:v>
                </c:pt>
                <c:pt idx="23993">
                  <c:v>23994</c:v>
                </c:pt>
                <c:pt idx="23994">
                  <c:v>23995</c:v>
                </c:pt>
                <c:pt idx="23995">
                  <c:v>23996</c:v>
                </c:pt>
                <c:pt idx="23996">
                  <c:v>23997</c:v>
                </c:pt>
                <c:pt idx="23997">
                  <c:v>23998</c:v>
                </c:pt>
                <c:pt idx="23998">
                  <c:v>23999</c:v>
                </c:pt>
                <c:pt idx="23999">
                  <c:v>24000</c:v>
                </c:pt>
                <c:pt idx="24000">
                  <c:v>24001</c:v>
                </c:pt>
                <c:pt idx="24001">
                  <c:v>24002</c:v>
                </c:pt>
                <c:pt idx="24002">
                  <c:v>24003</c:v>
                </c:pt>
                <c:pt idx="24003">
                  <c:v>24004</c:v>
                </c:pt>
                <c:pt idx="24004">
                  <c:v>24005</c:v>
                </c:pt>
                <c:pt idx="24005">
                  <c:v>24006</c:v>
                </c:pt>
                <c:pt idx="24006">
                  <c:v>24007</c:v>
                </c:pt>
                <c:pt idx="24007">
                  <c:v>24008</c:v>
                </c:pt>
                <c:pt idx="24008">
                  <c:v>24009</c:v>
                </c:pt>
                <c:pt idx="24009">
                  <c:v>24010</c:v>
                </c:pt>
                <c:pt idx="24010">
                  <c:v>24011</c:v>
                </c:pt>
                <c:pt idx="24011">
                  <c:v>24012</c:v>
                </c:pt>
                <c:pt idx="24012">
                  <c:v>24013</c:v>
                </c:pt>
                <c:pt idx="24013">
                  <c:v>24014</c:v>
                </c:pt>
                <c:pt idx="24014">
                  <c:v>24015</c:v>
                </c:pt>
                <c:pt idx="24015">
                  <c:v>24016</c:v>
                </c:pt>
                <c:pt idx="24016">
                  <c:v>24017</c:v>
                </c:pt>
                <c:pt idx="24017">
                  <c:v>24018</c:v>
                </c:pt>
                <c:pt idx="24018">
                  <c:v>24019</c:v>
                </c:pt>
                <c:pt idx="24019">
                  <c:v>24020</c:v>
                </c:pt>
                <c:pt idx="24020">
                  <c:v>24021</c:v>
                </c:pt>
                <c:pt idx="24021">
                  <c:v>24022</c:v>
                </c:pt>
                <c:pt idx="24022">
                  <c:v>24023</c:v>
                </c:pt>
                <c:pt idx="24023">
                  <c:v>24024</c:v>
                </c:pt>
                <c:pt idx="24024">
                  <c:v>24025</c:v>
                </c:pt>
                <c:pt idx="24025">
                  <c:v>24026</c:v>
                </c:pt>
                <c:pt idx="24026">
                  <c:v>24027</c:v>
                </c:pt>
                <c:pt idx="24027">
                  <c:v>24028</c:v>
                </c:pt>
                <c:pt idx="24028">
                  <c:v>24029</c:v>
                </c:pt>
                <c:pt idx="24029">
                  <c:v>24030</c:v>
                </c:pt>
                <c:pt idx="24030">
                  <c:v>24031</c:v>
                </c:pt>
                <c:pt idx="24031">
                  <c:v>24032</c:v>
                </c:pt>
                <c:pt idx="24032">
                  <c:v>24033</c:v>
                </c:pt>
                <c:pt idx="24033">
                  <c:v>24034</c:v>
                </c:pt>
                <c:pt idx="24034">
                  <c:v>24035</c:v>
                </c:pt>
                <c:pt idx="24035">
                  <c:v>24036</c:v>
                </c:pt>
                <c:pt idx="24036">
                  <c:v>24037</c:v>
                </c:pt>
                <c:pt idx="24037">
                  <c:v>24038</c:v>
                </c:pt>
                <c:pt idx="24038">
                  <c:v>24039</c:v>
                </c:pt>
                <c:pt idx="24039">
                  <c:v>24040</c:v>
                </c:pt>
                <c:pt idx="24040">
                  <c:v>24041</c:v>
                </c:pt>
                <c:pt idx="24041">
                  <c:v>24042</c:v>
                </c:pt>
                <c:pt idx="24042">
                  <c:v>24043</c:v>
                </c:pt>
                <c:pt idx="24043">
                  <c:v>24044</c:v>
                </c:pt>
                <c:pt idx="24044">
                  <c:v>24045</c:v>
                </c:pt>
                <c:pt idx="24045">
                  <c:v>24046</c:v>
                </c:pt>
                <c:pt idx="24046">
                  <c:v>24047</c:v>
                </c:pt>
                <c:pt idx="24047">
                  <c:v>24048</c:v>
                </c:pt>
                <c:pt idx="24048">
                  <c:v>24049</c:v>
                </c:pt>
                <c:pt idx="24049">
                  <c:v>24050</c:v>
                </c:pt>
                <c:pt idx="24050">
                  <c:v>24051</c:v>
                </c:pt>
                <c:pt idx="24051">
                  <c:v>24052</c:v>
                </c:pt>
                <c:pt idx="24052">
                  <c:v>24053</c:v>
                </c:pt>
                <c:pt idx="24053">
                  <c:v>24054</c:v>
                </c:pt>
                <c:pt idx="24054">
                  <c:v>24055</c:v>
                </c:pt>
                <c:pt idx="24055">
                  <c:v>24056</c:v>
                </c:pt>
                <c:pt idx="24056">
                  <c:v>24057</c:v>
                </c:pt>
                <c:pt idx="24057">
                  <c:v>24058</c:v>
                </c:pt>
                <c:pt idx="24058">
                  <c:v>24059</c:v>
                </c:pt>
                <c:pt idx="24059">
                  <c:v>24060</c:v>
                </c:pt>
                <c:pt idx="24060">
                  <c:v>24061</c:v>
                </c:pt>
                <c:pt idx="24061">
                  <c:v>24062</c:v>
                </c:pt>
                <c:pt idx="24062">
                  <c:v>24063</c:v>
                </c:pt>
                <c:pt idx="24063">
                  <c:v>24064</c:v>
                </c:pt>
                <c:pt idx="24064">
                  <c:v>24065</c:v>
                </c:pt>
                <c:pt idx="24065">
                  <c:v>24066</c:v>
                </c:pt>
                <c:pt idx="24066">
                  <c:v>24067</c:v>
                </c:pt>
                <c:pt idx="24067">
                  <c:v>24068</c:v>
                </c:pt>
                <c:pt idx="24068">
                  <c:v>24069</c:v>
                </c:pt>
                <c:pt idx="24069">
                  <c:v>24070</c:v>
                </c:pt>
                <c:pt idx="24070">
                  <c:v>24071</c:v>
                </c:pt>
                <c:pt idx="24071">
                  <c:v>24072</c:v>
                </c:pt>
                <c:pt idx="24072">
                  <c:v>24073</c:v>
                </c:pt>
                <c:pt idx="24073">
                  <c:v>24074</c:v>
                </c:pt>
                <c:pt idx="24074">
                  <c:v>24075</c:v>
                </c:pt>
                <c:pt idx="24075">
                  <c:v>24076</c:v>
                </c:pt>
                <c:pt idx="24076">
                  <c:v>24077</c:v>
                </c:pt>
                <c:pt idx="24077">
                  <c:v>24078</c:v>
                </c:pt>
                <c:pt idx="24078">
                  <c:v>24079</c:v>
                </c:pt>
                <c:pt idx="24079">
                  <c:v>24080</c:v>
                </c:pt>
                <c:pt idx="24080">
                  <c:v>24081</c:v>
                </c:pt>
                <c:pt idx="24081">
                  <c:v>24082</c:v>
                </c:pt>
                <c:pt idx="24082">
                  <c:v>24083</c:v>
                </c:pt>
                <c:pt idx="24083">
                  <c:v>24084</c:v>
                </c:pt>
                <c:pt idx="24084">
                  <c:v>24085</c:v>
                </c:pt>
                <c:pt idx="24085">
                  <c:v>24086</c:v>
                </c:pt>
                <c:pt idx="24086">
                  <c:v>24087</c:v>
                </c:pt>
                <c:pt idx="24087">
                  <c:v>24088</c:v>
                </c:pt>
                <c:pt idx="24088">
                  <c:v>24089</c:v>
                </c:pt>
                <c:pt idx="24089">
                  <c:v>24090</c:v>
                </c:pt>
                <c:pt idx="24090">
                  <c:v>24091</c:v>
                </c:pt>
                <c:pt idx="24091">
                  <c:v>24092</c:v>
                </c:pt>
                <c:pt idx="24092">
                  <c:v>24093</c:v>
                </c:pt>
                <c:pt idx="24093">
                  <c:v>24094</c:v>
                </c:pt>
                <c:pt idx="24094">
                  <c:v>24095</c:v>
                </c:pt>
                <c:pt idx="24095">
                  <c:v>24096</c:v>
                </c:pt>
                <c:pt idx="24096">
                  <c:v>24097</c:v>
                </c:pt>
                <c:pt idx="24097">
                  <c:v>24098</c:v>
                </c:pt>
                <c:pt idx="24098">
                  <c:v>24099</c:v>
                </c:pt>
                <c:pt idx="24099">
                  <c:v>24100</c:v>
                </c:pt>
                <c:pt idx="24100">
                  <c:v>24101</c:v>
                </c:pt>
                <c:pt idx="24101">
                  <c:v>24102</c:v>
                </c:pt>
                <c:pt idx="24102">
                  <c:v>24103</c:v>
                </c:pt>
                <c:pt idx="24103">
                  <c:v>24104</c:v>
                </c:pt>
                <c:pt idx="24104">
                  <c:v>24105</c:v>
                </c:pt>
                <c:pt idx="24105">
                  <c:v>24106</c:v>
                </c:pt>
                <c:pt idx="24106">
                  <c:v>24107</c:v>
                </c:pt>
                <c:pt idx="24107">
                  <c:v>24108</c:v>
                </c:pt>
                <c:pt idx="24108">
                  <c:v>24109</c:v>
                </c:pt>
                <c:pt idx="24109">
                  <c:v>24110</c:v>
                </c:pt>
                <c:pt idx="24110">
                  <c:v>24111</c:v>
                </c:pt>
                <c:pt idx="24111">
                  <c:v>24112</c:v>
                </c:pt>
                <c:pt idx="24112">
                  <c:v>24113</c:v>
                </c:pt>
                <c:pt idx="24113">
                  <c:v>24114</c:v>
                </c:pt>
                <c:pt idx="24114">
                  <c:v>24115</c:v>
                </c:pt>
                <c:pt idx="24115">
                  <c:v>24116</c:v>
                </c:pt>
                <c:pt idx="24116">
                  <c:v>24117</c:v>
                </c:pt>
                <c:pt idx="24117">
                  <c:v>24118</c:v>
                </c:pt>
                <c:pt idx="24118">
                  <c:v>24119</c:v>
                </c:pt>
                <c:pt idx="24119">
                  <c:v>24120</c:v>
                </c:pt>
                <c:pt idx="24120">
                  <c:v>24121</c:v>
                </c:pt>
                <c:pt idx="24121">
                  <c:v>24122</c:v>
                </c:pt>
                <c:pt idx="24122">
                  <c:v>24123</c:v>
                </c:pt>
                <c:pt idx="24123">
                  <c:v>24124</c:v>
                </c:pt>
                <c:pt idx="24124">
                  <c:v>24125</c:v>
                </c:pt>
                <c:pt idx="24125">
                  <c:v>24126</c:v>
                </c:pt>
                <c:pt idx="24126">
                  <c:v>24127</c:v>
                </c:pt>
                <c:pt idx="24127">
                  <c:v>24128</c:v>
                </c:pt>
                <c:pt idx="24128">
                  <c:v>24129</c:v>
                </c:pt>
                <c:pt idx="24129">
                  <c:v>24130</c:v>
                </c:pt>
                <c:pt idx="24130">
                  <c:v>24131</c:v>
                </c:pt>
                <c:pt idx="24131">
                  <c:v>24132</c:v>
                </c:pt>
                <c:pt idx="24132">
                  <c:v>24133</c:v>
                </c:pt>
                <c:pt idx="24133">
                  <c:v>24134</c:v>
                </c:pt>
                <c:pt idx="24134">
                  <c:v>24135</c:v>
                </c:pt>
                <c:pt idx="24135">
                  <c:v>24136</c:v>
                </c:pt>
                <c:pt idx="24136">
                  <c:v>24137</c:v>
                </c:pt>
                <c:pt idx="24137">
                  <c:v>24138</c:v>
                </c:pt>
                <c:pt idx="24138">
                  <c:v>24139</c:v>
                </c:pt>
                <c:pt idx="24139">
                  <c:v>24140</c:v>
                </c:pt>
                <c:pt idx="24140">
                  <c:v>24141</c:v>
                </c:pt>
                <c:pt idx="24141">
                  <c:v>24142</c:v>
                </c:pt>
                <c:pt idx="24142">
                  <c:v>24143</c:v>
                </c:pt>
                <c:pt idx="24143">
                  <c:v>24144</c:v>
                </c:pt>
                <c:pt idx="24144">
                  <c:v>24145</c:v>
                </c:pt>
                <c:pt idx="24145">
                  <c:v>24146</c:v>
                </c:pt>
                <c:pt idx="24146">
                  <c:v>24147</c:v>
                </c:pt>
                <c:pt idx="24147">
                  <c:v>24148</c:v>
                </c:pt>
                <c:pt idx="24148">
                  <c:v>24149</c:v>
                </c:pt>
                <c:pt idx="24149">
                  <c:v>24150</c:v>
                </c:pt>
                <c:pt idx="24150">
                  <c:v>24151</c:v>
                </c:pt>
                <c:pt idx="24151">
                  <c:v>24152</c:v>
                </c:pt>
                <c:pt idx="24152">
                  <c:v>24153</c:v>
                </c:pt>
                <c:pt idx="24153">
                  <c:v>24154</c:v>
                </c:pt>
                <c:pt idx="24154">
                  <c:v>24155</c:v>
                </c:pt>
                <c:pt idx="24155">
                  <c:v>24156</c:v>
                </c:pt>
                <c:pt idx="24156">
                  <c:v>24157</c:v>
                </c:pt>
                <c:pt idx="24157">
                  <c:v>24158</c:v>
                </c:pt>
                <c:pt idx="24158">
                  <c:v>24159</c:v>
                </c:pt>
                <c:pt idx="24159">
                  <c:v>24160</c:v>
                </c:pt>
                <c:pt idx="24160">
                  <c:v>24161</c:v>
                </c:pt>
                <c:pt idx="24161">
                  <c:v>24162</c:v>
                </c:pt>
                <c:pt idx="24162">
                  <c:v>24163</c:v>
                </c:pt>
                <c:pt idx="24163">
                  <c:v>24164</c:v>
                </c:pt>
                <c:pt idx="24164">
                  <c:v>24165</c:v>
                </c:pt>
                <c:pt idx="24165">
                  <c:v>24166</c:v>
                </c:pt>
                <c:pt idx="24166">
                  <c:v>24167</c:v>
                </c:pt>
                <c:pt idx="24167">
                  <c:v>24168</c:v>
                </c:pt>
                <c:pt idx="24168">
                  <c:v>24169</c:v>
                </c:pt>
                <c:pt idx="24169">
                  <c:v>24170</c:v>
                </c:pt>
                <c:pt idx="24170">
                  <c:v>24171</c:v>
                </c:pt>
                <c:pt idx="24171">
                  <c:v>24172</c:v>
                </c:pt>
                <c:pt idx="24172">
                  <c:v>24173</c:v>
                </c:pt>
                <c:pt idx="24173">
                  <c:v>24174</c:v>
                </c:pt>
                <c:pt idx="24174">
                  <c:v>24175</c:v>
                </c:pt>
                <c:pt idx="24175">
                  <c:v>24176</c:v>
                </c:pt>
                <c:pt idx="24176">
                  <c:v>24177</c:v>
                </c:pt>
                <c:pt idx="24177">
                  <c:v>24178</c:v>
                </c:pt>
                <c:pt idx="24178">
                  <c:v>24179</c:v>
                </c:pt>
                <c:pt idx="24179">
                  <c:v>24180</c:v>
                </c:pt>
                <c:pt idx="24180">
                  <c:v>24181</c:v>
                </c:pt>
                <c:pt idx="24181">
                  <c:v>24182</c:v>
                </c:pt>
                <c:pt idx="24182">
                  <c:v>24183</c:v>
                </c:pt>
                <c:pt idx="24183">
                  <c:v>24184</c:v>
                </c:pt>
                <c:pt idx="24184">
                  <c:v>24185</c:v>
                </c:pt>
                <c:pt idx="24185">
                  <c:v>24186</c:v>
                </c:pt>
                <c:pt idx="24186">
                  <c:v>24187</c:v>
                </c:pt>
                <c:pt idx="24187">
                  <c:v>24188</c:v>
                </c:pt>
                <c:pt idx="24188">
                  <c:v>24189</c:v>
                </c:pt>
                <c:pt idx="24189">
                  <c:v>24190</c:v>
                </c:pt>
                <c:pt idx="24190">
                  <c:v>24191</c:v>
                </c:pt>
                <c:pt idx="24191">
                  <c:v>24192</c:v>
                </c:pt>
                <c:pt idx="24192">
                  <c:v>24193</c:v>
                </c:pt>
                <c:pt idx="24193">
                  <c:v>24194</c:v>
                </c:pt>
                <c:pt idx="24194">
                  <c:v>24195</c:v>
                </c:pt>
                <c:pt idx="24195">
                  <c:v>24196</c:v>
                </c:pt>
                <c:pt idx="24196">
                  <c:v>24197</c:v>
                </c:pt>
                <c:pt idx="24197">
                  <c:v>24198</c:v>
                </c:pt>
                <c:pt idx="24198">
                  <c:v>24199</c:v>
                </c:pt>
                <c:pt idx="24199">
                  <c:v>24200</c:v>
                </c:pt>
                <c:pt idx="24200">
                  <c:v>24201</c:v>
                </c:pt>
                <c:pt idx="24201">
                  <c:v>24202</c:v>
                </c:pt>
                <c:pt idx="24202">
                  <c:v>24203</c:v>
                </c:pt>
                <c:pt idx="24203">
                  <c:v>24204</c:v>
                </c:pt>
                <c:pt idx="24204">
                  <c:v>24205</c:v>
                </c:pt>
                <c:pt idx="24205">
                  <c:v>24206</c:v>
                </c:pt>
                <c:pt idx="24206">
                  <c:v>24207</c:v>
                </c:pt>
                <c:pt idx="24207">
                  <c:v>24208</c:v>
                </c:pt>
                <c:pt idx="24208">
                  <c:v>24209</c:v>
                </c:pt>
                <c:pt idx="24209">
                  <c:v>24210</c:v>
                </c:pt>
                <c:pt idx="24210">
                  <c:v>24211</c:v>
                </c:pt>
                <c:pt idx="24211">
                  <c:v>24212</c:v>
                </c:pt>
                <c:pt idx="24212">
                  <c:v>24213</c:v>
                </c:pt>
                <c:pt idx="24213">
                  <c:v>24214</c:v>
                </c:pt>
                <c:pt idx="24214">
                  <c:v>24215</c:v>
                </c:pt>
                <c:pt idx="24215">
                  <c:v>24216</c:v>
                </c:pt>
                <c:pt idx="24216">
                  <c:v>24217</c:v>
                </c:pt>
                <c:pt idx="24217">
                  <c:v>24218</c:v>
                </c:pt>
                <c:pt idx="24218">
                  <c:v>24219</c:v>
                </c:pt>
                <c:pt idx="24219">
                  <c:v>24220</c:v>
                </c:pt>
                <c:pt idx="24220">
                  <c:v>24221</c:v>
                </c:pt>
                <c:pt idx="24221">
                  <c:v>24222</c:v>
                </c:pt>
                <c:pt idx="24222">
                  <c:v>24223</c:v>
                </c:pt>
                <c:pt idx="24223">
                  <c:v>24224</c:v>
                </c:pt>
                <c:pt idx="24224">
                  <c:v>24225</c:v>
                </c:pt>
                <c:pt idx="24225">
                  <c:v>24226</c:v>
                </c:pt>
                <c:pt idx="24226">
                  <c:v>24227</c:v>
                </c:pt>
                <c:pt idx="24227">
                  <c:v>24228</c:v>
                </c:pt>
                <c:pt idx="24228">
                  <c:v>24229</c:v>
                </c:pt>
                <c:pt idx="24229">
                  <c:v>24230</c:v>
                </c:pt>
                <c:pt idx="24230">
                  <c:v>24231</c:v>
                </c:pt>
                <c:pt idx="24231">
                  <c:v>24232</c:v>
                </c:pt>
                <c:pt idx="24232">
                  <c:v>24233</c:v>
                </c:pt>
                <c:pt idx="24233">
                  <c:v>24234</c:v>
                </c:pt>
                <c:pt idx="24234">
                  <c:v>24235</c:v>
                </c:pt>
                <c:pt idx="24235">
                  <c:v>24236</c:v>
                </c:pt>
                <c:pt idx="24236">
                  <c:v>24237</c:v>
                </c:pt>
                <c:pt idx="24237">
                  <c:v>24238</c:v>
                </c:pt>
                <c:pt idx="24238">
                  <c:v>24239</c:v>
                </c:pt>
                <c:pt idx="24239">
                  <c:v>24240</c:v>
                </c:pt>
                <c:pt idx="24240">
                  <c:v>24241</c:v>
                </c:pt>
                <c:pt idx="24241">
                  <c:v>24242</c:v>
                </c:pt>
                <c:pt idx="24242">
                  <c:v>24243</c:v>
                </c:pt>
                <c:pt idx="24243">
                  <c:v>24244</c:v>
                </c:pt>
                <c:pt idx="24244">
                  <c:v>24245</c:v>
                </c:pt>
                <c:pt idx="24245">
                  <c:v>24246</c:v>
                </c:pt>
                <c:pt idx="24246">
                  <c:v>24247</c:v>
                </c:pt>
                <c:pt idx="24247">
                  <c:v>24248</c:v>
                </c:pt>
                <c:pt idx="24248">
                  <c:v>24249</c:v>
                </c:pt>
                <c:pt idx="24249">
                  <c:v>24250</c:v>
                </c:pt>
                <c:pt idx="24250">
                  <c:v>24251</c:v>
                </c:pt>
                <c:pt idx="24251">
                  <c:v>24252</c:v>
                </c:pt>
                <c:pt idx="24252">
                  <c:v>24253</c:v>
                </c:pt>
                <c:pt idx="24253">
                  <c:v>24254</c:v>
                </c:pt>
                <c:pt idx="24254">
                  <c:v>24255</c:v>
                </c:pt>
                <c:pt idx="24255">
                  <c:v>24256</c:v>
                </c:pt>
                <c:pt idx="24256">
                  <c:v>24257</c:v>
                </c:pt>
                <c:pt idx="24257">
                  <c:v>24258</c:v>
                </c:pt>
                <c:pt idx="24258">
                  <c:v>24259</c:v>
                </c:pt>
                <c:pt idx="24259">
                  <c:v>24260</c:v>
                </c:pt>
                <c:pt idx="24260">
                  <c:v>24261</c:v>
                </c:pt>
                <c:pt idx="24261">
                  <c:v>24262</c:v>
                </c:pt>
                <c:pt idx="24262">
                  <c:v>24263</c:v>
                </c:pt>
                <c:pt idx="24263">
                  <c:v>24264</c:v>
                </c:pt>
                <c:pt idx="24264">
                  <c:v>24265</c:v>
                </c:pt>
                <c:pt idx="24265">
                  <c:v>24266</c:v>
                </c:pt>
                <c:pt idx="24266">
                  <c:v>24267</c:v>
                </c:pt>
                <c:pt idx="24267">
                  <c:v>24268</c:v>
                </c:pt>
                <c:pt idx="24268">
                  <c:v>24269</c:v>
                </c:pt>
                <c:pt idx="24269">
                  <c:v>24270</c:v>
                </c:pt>
                <c:pt idx="24270">
                  <c:v>24271</c:v>
                </c:pt>
                <c:pt idx="24271">
                  <c:v>24272</c:v>
                </c:pt>
                <c:pt idx="24272">
                  <c:v>24273</c:v>
                </c:pt>
                <c:pt idx="24273">
                  <c:v>24274</c:v>
                </c:pt>
                <c:pt idx="24274">
                  <c:v>24275</c:v>
                </c:pt>
                <c:pt idx="24275">
                  <c:v>24276</c:v>
                </c:pt>
                <c:pt idx="24276">
                  <c:v>24277</c:v>
                </c:pt>
                <c:pt idx="24277">
                  <c:v>24278</c:v>
                </c:pt>
                <c:pt idx="24278">
                  <c:v>24279</c:v>
                </c:pt>
                <c:pt idx="24279">
                  <c:v>24280</c:v>
                </c:pt>
                <c:pt idx="24280">
                  <c:v>24281</c:v>
                </c:pt>
                <c:pt idx="24281">
                  <c:v>24282</c:v>
                </c:pt>
                <c:pt idx="24282">
                  <c:v>24283</c:v>
                </c:pt>
                <c:pt idx="24283">
                  <c:v>24284</c:v>
                </c:pt>
                <c:pt idx="24284">
                  <c:v>24285</c:v>
                </c:pt>
                <c:pt idx="24285">
                  <c:v>24286</c:v>
                </c:pt>
                <c:pt idx="24286">
                  <c:v>24287</c:v>
                </c:pt>
                <c:pt idx="24287">
                  <c:v>24288</c:v>
                </c:pt>
                <c:pt idx="24288">
                  <c:v>24289</c:v>
                </c:pt>
                <c:pt idx="24289">
                  <c:v>24290</c:v>
                </c:pt>
                <c:pt idx="24290">
                  <c:v>24291</c:v>
                </c:pt>
                <c:pt idx="24291">
                  <c:v>24292</c:v>
                </c:pt>
                <c:pt idx="24292">
                  <c:v>24293</c:v>
                </c:pt>
                <c:pt idx="24293">
                  <c:v>24294</c:v>
                </c:pt>
                <c:pt idx="24294">
                  <c:v>24295</c:v>
                </c:pt>
                <c:pt idx="24295">
                  <c:v>24296</c:v>
                </c:pt>
                <c:pt idx="24296">
                  <c:v>24297</c:v>
                </c:pt>
                <c:pt idx="24297">
                  <c:v>24298</c:v>
                </c:pt>
                <c:pt idx="24298">
                  <c:v>24299</c:v>
                </c:pt>
                <c:pt idx="24299">
                  <c:v>24300</c:v>
                </c:pt>
                <c:pt idx="24300">
                  <c:v>24301</c:v>
                </c:pt>
                <c:pt idx="24301">
                  <c:v>24302</c:v>
                </c:pt>
                <c:pt idx="24302">
                  <c:v>24303</c:v>
                </c:pt>
                <c:pt idx="24303">
                  <c:v>24304</c:v>
                </c:pt>
                <c:pt idx="24304">
                  <c:v>24305</c:v>
                </c:pt>
                <c:pt idx="24305">
                  <c:v>24306</c:v>
                </c:pt>
                <c:pt idx="24306">
                  <c:v>24307</c:v>
                </c:pt>
                <c:pt idx="24307">
                  <c:v>24308</c:v>
                </c:pt>
                <c:pt idx="24308">
                  <c:v>24309</c:v>
                </c:pt>
                <c:pt idx="24309">
                  <c:v>24310</c:v>
                </c:pt>
                <c:pt idx="24310">
                  <c:v>24311</c:v>
                </c:pt>
                <c:pt idx="24311">
                  <c:v>24312</c:v>
                </c:pt>
                <c:pt idx="24312">
                  <c:v>24313</c:v>
                </c:pt>
                <c:pt idx="24313">
                  <c:v>24314</c:v>
                </c:pt>
                <c:pt idx="24314">
                  <c:v>24315</c:v>
                </c:pt>
                <c:pt idx="24315">
                  <c:v>24316</c:v>
                </c:pt>
                <c:pt idx="24316">
                  <c:v>24317</c:v>
                </c:pt>
                <c:pt idx="24317">
                  <c:v>24318</c:v>
                </c:pt>
                <c:pt idx="24318">
                  <c:v>24319</c:v>
                </c:pt>
                <c:pt idx="24319">
                  <c:v>24320</c:v>
                </c:pt>
                <c:pt idx="24320">
                  <c:v>24321</c:v>
                </c:pt>
                <c:pt idx="24321">
                  <c:v>24322</c:v>
                </c:pt>
                <c:pt idx="24322">
                  <c:v>24323</c:v>
                </c:pt>
                <c:pt idx="24323">
                  <c:v>24324</c:v>
                </c:pt>
                <c:pt idx="24324">
                  <c:v>24325</c:v>
                </c:pt>
                <c:pt idx="24325">
                  <c:v>24326</c:v>
                </c:pt>
                <c:pt idx="24326">
                  <c:v>24327</c:v>
                </c:pt>
                <c:pt idx="24327">
                  <c:v>24328</c:v>
                </c:pt>
                <c:pt idx="24328">
                  <c:v>24329</c:v>
                </c:pt>
                <c:pt idx="24329">
                  <c:v>24330</c:v>
                </c:pt>
                <c:pt idx="24330">
                  <c:v>24331</c:v>
                </c:pt>
                <c:pt idx="24331">
                  <c:v>24332</c:v>
                </c:pt>
                <c:pt idx="24332">
                  <c:v>24333</c:v>
                </c:pt>
                <c:pt idx="24333">
                  <c:v>24334</c:v>
                </c:pt>
                <c:pt idx="24334">
                  <c:v>24335</c:v>
                </c:pt>
                <c:pt idx="24335">
                  <c:v>24336</c:v>
                </c:pt>
                <c:pt idx="24336">
                  <c:v>24337</c:v>
                </c:pt>
                <c:pt idx="24337">
                  <c:v>24338</c:v>
                </c:pt>
                <c:pt idx="24338">
                  <c:v>24339</c:v>
                </c:pt>
                <c:pt idx="24339">
                  <c:v>24340</c:v>
                </c:pt>
                <c:pt idx="24340">
                  <c:v>24341</c:v>
                </c:pt>
                <c:pt idx="24341">
                  <c:v>24342</c:v>
                </c:pt>
                <c:pt idx="24342">
                  <c:v>24343</c:v>
                </c:pt>
                <c:pt idx="24343">
                  <c:v>24344</c:v>
                </c:pt>
                <c:pt idx="24344">
                  <c:v>24345</c:v>
                </c:pt>
                <c:pt idx="24345">
                  <c:v>24346</c:v>
                </c:pt>
                <c:pt idx="24346">
                  <c:v>24347</c:v>
                </c:pt>
                <c:pt idx="24347">
                  <c:v>24348</c:v>
                </c:pt>
                <c:pt idx="24348">
                  <c:v>24349</c:v>
                </c:pt>
                <c:pt idx="24349">
                  <c:v>24350</c:v>
                </c:pt>
                <c:pt idx="24350">
                  <c:v>24351</c:v>
                </c:pt>
                <c:pt idx="24351">
                  <c:v>24352</c:v>
                </c:pt>
                <c:pt idx="24352">
                  <c:v>24353</c:v>
                </c:pt>
                <c:pt idx="24353">
                  <c:v>24354</c:v>
                </c:pt>
                <c:pt idx="24354">
                  <c:v>24355</c:v>
                </c:pt>
                <c:pt idx="24355">
                  <c:v>24356</c:v>
                </c:pt>
                <c:pt idx="24356">
                  <c:v>24357</c:v>
                </c:pt>
                <c:pt idx="24357">
                  <c:v>24358</c:v>
                </c:pt>
                <c:pt idx="24358">
                  <c:v>24359</c:v>
                </c:pt>
                <c:pt idx="24359">
                  <c:v>24360</c:v>
                </c:pt>
                <c:pt idx="24360">
                  <c:v>24361</c:v>
                </c:pt>
                <c:pt idx="24361">
                  <c:v>24362</c:v>
                </c:pt>
                <c:pt idx="24362">
                  <c:v>24363</c:v>
                </c:pt>
                <c:pt idx="24363">
                  <c:v>24364</c:v>
                </c:pt>
                <c:pt idx="24364">
                  <c:v>24365</c:v>
                </c:pt>
                <c:pt idx="24365">
                  <c:v>24366</c:v>
                </c:pt>
                <c:pt idx="24366">
                  <c:v>24367</c:v>
                </c:pt>
                <c:pt idx="24367">
                  <c:v>24368</c:v>
                </c:pt>
                <c:pt idx="24368">
                  <c:v>24369</c:v>
                </c:pt>
                <c:pt idx="24369">
                  <c:v>24370</c:v>
                </c:pt>
                <c:pt idx="24370">
                  <c:v>24371</c:v>
                </c:pt>
                <c:pt idx="24371">
                  <c:v>24372</c:v>
                </c:pt>
                <c:pt idx="24372">
                  <c:v>24373</c:v>
                </c:pt>
                <c:pt idx="24373">
                  <c:v>24374</c:v>
                </c:pt>
                <c:pt idx="24374">
                  <c:v>24375</c:v>
                </c:pt>
                <c:pt idx="24375">
                  <c:v>24376</c:v>
                </c:pt>
                <c:pt idx="24376">
                  <c:v>24377</c:v>
                </c:pt>
                <c:pt idx="24377">
                  <c:v>24378</c:v>
                </c:pt>
                <c:pt idx="24378">
                  <c:v>24379</c:v>
                </c:pt>
                <c:pt idx="24379">
                  <c:v>24380</c:v>
                </c:pt>
                <c:pt idx="24380">
                  <c:v>24381</c:v>
                </c:pt>
                <c:pt idx="24381">
                  <c:v>24382</c:v>
                </c:pt>
                <c:pt idx="24382">
                  <c:v>24383</c:v>
                </c:pt>
                <c:pt idx="24383">
                  <c:v>24384</c:v>
                </c:pt>
                <c:pt idx="24384">
                  <c:v>24385</c:v>
                </c:pt>
                <c:pt idx="24385">
                  <c:v>24386</c:v>
                </c:pt>
                <c:pt idx="24386">
                  <c:v>24387</c:v>
                </c:pt>
                <c:pt idx="24387">
                  <c:v>24388</c:v>
                </c:pt>
                <c:pt idx="24388">
                  <c:v>24389</c:v>
                </c:pt>
                <c:pt idx="24389">
                  <c:v>24390</c:v>
                </c:pt>
                <c:pt idx="24390">
                  <c:v>24391</c:v>
                </c:pt>
                <c:pt idx="24391">
                  <c:v>24392</c:v>
                </c:pt>
                <c:pt idx="24392">
                  <c:v>24393</c:v>
                </c:pt>
                <c:pt idx="24393">
                  <c:v>24394</c:v>
                </c:pt>
                <c:pt idx="24394">
                  <c:v>24395</c:v>
                </c:pt>
                <c:pt idx="24395">
                  <c:v>24396</c:v>
                </c:pt>
                <c:pt idx="24396">
                  <c:v>24397</c:v>
                </c:pt>
                <c:pt idx="24397">
                  <c:v>24398</c:v>
                </c:pt>
                <c:pt idx="24398">
                  <c:v>24399</c:v>
                </c:pt>
                <c:pt idx="24399">
                  <c:v>24400</c:v>
                </c:pt>
                <c:pt idx="24400">
                  <c:v>24401</c:v>
                </c:pt>
                <c:pt idx="24401">
                  <c:v>24402</c:v>
                </c:pt>
                <c:pt idx="24402">
                  <c:v>24403</c:v>
                </c:pt>
                <c:pt idx="24403">
                  <c:v>24404</c:v>
                </c:pt>
                <c:pt idx="24404">
                  <c:v>24405</c:v>
                </c:pt>
                <c:pt idx="24405">
                  <c:v>24406</c:v>
                </c:pt>
                <c:pt idx="24406">
                  <c:v>24407</c:v>
                </c:pt>
                <c:pt idx="24407">
                  <c:v>24408</c:v>
                </c:pt>
                <c:pt idx="24408">
                  <c:v>24409</c:v>
                </c:pt>
                <c:pt idx="24409">
                  <c:v>24410</c:v>
                </c:pt>
                <c:pt idx="24410">
                  <c:v>24411</c:v>
                </c:pt>
                <c:pt idx="24411">
                  <c:v>24412</c:v>
                </c:pt>
                <c:pt idx="24412">
                  <c:v>24413</c:v>
                </c:pt>
                <c:pt idx="24413">
                  <c:v>24414</c:v>
                </c:pt>
                <c:pt idx="24414">
                  <c:v>24415</c:v>
                </c:pt>
                <c:pt idx="24415">
                  <c:v>24416</c:v>
                </c:pt>
                <c:pt idx="24416">
                  <c:v>24417</c:v>
                </c:pt>
                <c:pt idx="24417">
                  <c:v>24418</c:v>
                </c:pt>
                <c:pt idx="24418">
                  <c:v>24419</c:v>
                </c:pt>
                <c:pt idx="24419">
                  <c:v>24420</c:v>
                </c:pt>
                <c:pt idx="24420">
                  <c:v>24421</c:v>
                </c:pt>
                <c:pt idx="24421">
                  <c:v>24422</c:v>
                </c:pt>
                <c:pt idx="24422">
                  <c:v>24423</c:v>
                </c:pt>
                <c:pt idx="24423">
                  <c:v>24424</c:v>
                </c:pt>
                <c:pt idx="24424">
                  <c:v>24425</c:v>
                </c:pt>
                <c:pt idx="24425">
                  <c:v>24426</c:v>
                </c:pt>
                <c:pt idx="24426">
                  <c:v>24427</c:v>
                </c:pt>
                <c:pt idx="24427">
                  <c:v>24428</c:v>
                </c:pt>
                <c:pt idx="24428">
                  <c:v>24429</c:v>
                </c:pt>
                <c:pt idx="24429">
                  <c:v>24430</c:v>
                </c:pt>
                <c:pt idx="24430">
                  <c:v>24431</c:v>
                </c:pt>
                <c:pt idx="24431">
                  <c:v>24432</c:v>
                </c:pt>
                <c:pt idx="24432">
                  <c:v>24433</c:v>
                </c:pt>
                <c:pt idx="24433">
                  <c:v>24434</c:v>
                </c:pt>
                <c:pt idx="24434">
                  <c:v>24435</c:v>
                </c:pt>
                <c:pt idx="24435">
                  <c:v>24436</c:v>
                </c:pt>
                <c:pt idx="24436">
                  <c:v>24437</c:v>
                </c:pt>
                <c:pt idx="24437">
                  <c:v>24438</c:v>
                </c:pt>
                <c:pt idx="24438">
                  <c:v>24439</c:v>
                </c:pt>
                <c:pt idx="24439">
                  <c:v>24440</c:v>
                </c:pt>
                <c:pt idx="24440">
                  <c:v>24441</c:v>
                </c:pt>
                <c:pt idx="24441">
                  <c:v>24442</c:v>
                </c:pt>
                <c:pt idx="24442">
                  <c:v>24443</c:v>
                </c:pt>
                <c:pt idx="24443">
                  <c:v>24444</c:v>
                </c:pt>
                <c:pt idx="24444">
                  <c:v>24445</c:v>
                </c:pt>
                <c:pt idx="24445">
                  <c:v>24446</c:v>
                </c:pt>
                <c:pt idx="24446">
                  <c:v>24447</c:v>
                </c:pt>
                <c:pt idx="24447">
                  <c:v>24448</c:v>
                </c:pt>
                <c:pt idx="24448">
                  <c:v>24449</c:v>
                </c:pt>
                <c:pt idx="24449">
                  <c:v>24450</c:v>
                </c:pt>
                <c:pt idx="24450">
                  <c:v>24451</c:v>
                </c:pt>
                <c:pt idx="24451">
                  <c:v>24452</c:v>
                </c:pt>
                <c:pt idx="24452">
                  <c:v>24453</c:v>
                </c:pt>
                <c:pt idx="24453">
                  <c:v>24454</c:v>
                </c:pt>
                <c:pt idx="24454">
                  <c:v>24455</c:v>
                </c:pt>
                <c:pt idx="24455">
                  <c:v>24456</c:v>
                </c:pt>
                <c:pt idx="24456">
                  <c:v>24457</c:v>
                </c:pt>
                <c:pt idx="24457">
                  <c:v>24458</c:v>
                </c:pt>
                <c:pt idx="24458">
                  <c:v>24459</c:v>
                </c:pt>
                <c:pt idx="24459">
                  <c:v>24460</c:v>
                </c:pt>
                <c:pt idx="24460">
                  <c:v>24461</c:v>
                </c:pt>
                <c:pt idx="24461">
                  <c:v>24462</c:v>
                </c:pt>
                <c:pt idx="24462">
                  <c:v>24463</c:v>
                </c:pt>
                <c:pt idx="24463">
                  <c:v>24464</c:v>
                </c:pt>
                <c:pt idx="24464">
                  <c:v>24465</c:v>
                </c:pt>
                <c:pt idx="24465">
                  <c:v>24466</c:v>
                </c:pt>
                <c:pt idx="24466">
                  <c:v>24467</c:v>
                </c:pt>
                <c:pt idx="24467">
                  <c:v>24468</c:v>
                </c:pt>
                <c:pt idx="24468">
                  <c:v>24469</c:v>
                </c:pt>
                <c:pt idx="24469">
                  <c:v>24470</c:v>
                </c:pt>
                <c:pt idx="24470">
                  <c:v>24471</c:v>
                </c:pt>
                <c:pt idx="24471">
                  <c:v>24472</c:v>
                </c:pt>
                <c:pt idx="24472">
                  <c:v>24473</c:v>
                </c:pt>
                <c:pt idx="24473">
                  <c:v>24474</c:v>
                </c:pt>
                <c:pt idx="24474">
                  <c:v>24475</c:v>
                </c:pt>
                <c:pt idx="24475">
                  <c:v>24476</c:v>
                </c:pt>
                <c:pt idx="24476">
                  <c:v>24477</c:v>
                </c:pt>
                <c:pt idx="24477">
                  <c:v>24478</c:v>
                </c:pt>
                <c:pt idx="24478">
                  <c:v>24479</c:v>
                </c:pt>
                <c:pt idx="24479">
                  <c:v>24480</c:v>
                </c:pt>
                <c:pt idx="24480">
                  <c:v>24481</c:v>
                </c:pt>
                <c:pt idx="24481">
                  <c:v>24482</c:v>
                </c:pt>
                <c:pt idx="24482">
                  <c:v>24483</c:v>
                </c:pt>
                <c:pt idx="24483">
                  <c:v>24484</c:v>
                </c:pt>
                <c:pt idx="24484">
                  <c:v>24485</c:v>
                </c:pt>
                <c:pt idx="24485">
                  <c:v>24486</c:v>
                </c:pt>
                <c:pt idx="24486">
                  <c:v>24487</c:v>
                </c:pt>
                <c:pt idx="24487">
                  <c:v>24488</c:v>
                </c:pt>
                <c:pt idx="24488">
                  <c:v>24489</c:v>
                </c:pt>
                <c:pt idx="24489">
                  <c:v>24490</c:v>
                </c:pt>
                <c:pt idx="24490">
                  <c:v>24491</c:v>
                </c:pt>
                <c:pt idx="24491">
                  <c:v>24492</c:v>
                </c:pt>
                <c:pt idx="24492">
                  <c:v>24493</c:v>
                </c:pt>
                <c:pt idx="24493">
                  <c:v>24494</c:v>
                </c:pt>
                <c:pt idx="24494">
                  <c:v>24495</c:v>
                </c:pt>
                <c:pt idx="24495">
                  <c:v>24496</c:v>
                </c:pt>
                <c:pt idx="24496">
                  <c:v>24497</c:v>
                </c:pt>
                <c:pt idx="24497">
                  <c:v>24498</c:v>
                </c:pt>
                <c:pt idx="24498">
                  <c:v>24499</c:v>
                </c:pt>
                <c:pt idx="24499">
                  <c:v>24500</c:v>
                </c:pt>
                <c:pt idx="24500">
                  <c:v>24501</c:v>
                </c:pt>
                <c:pt idx="24501">
                  <c:v>24502</c:v>
                </c:pt>
                <c:pt idx="24502">
                  <c:v>24503</c:v>
                </c:pt>
                <c:pt idx="24503">
                  <c:v>24504</c:v>
                </c:pt>
                <c:pt idx="24504">
                  <c:v>24505</c:v>
                </c:pt>
                <c:pt idx="24505">
                  <c:v>24506</c:v>
                </c:pt>
                <c:pt idx="24506">
                  <c:v>24507</c:v>
                </c:pt>
                <c:pt idx="24507">
                  <c:v>24508</c:v>
                </c:pt>
                <c:pt idx="24508">
                  <c:v>24509</c:v>
                </c:pt>
                <c:pt idx="24509">
                  <c:v>24510</c:v>
                </c:pt>
                <c:pt idx="24510">
                  <c:v>24511</c:v>
                </c:pt>
                <c:pt idx="24511">
                  <c:v>24512</c:v>
                </c:pt>
                <c:pt idx="24512">
                  <c:v>24513</c:v>
                </c:pt>
                <c:pt idx="24513">
                  <c:v>24514</c:v>
                </c:pt>
                <c:pt idx="24514">
                  <c:v>24515</c:v>
                </c:pt>
                <c:pt idx="24515">
                  <c:v>24516</c:v>
                </c:pt>
                <c:pt idx="24516">
                  <c:v>24517</c:v>
                </c:pt>
                <c:pt idx="24517">
                  <c:v>24518</c:v>
                </c:pt>
                <c:pt idx="24518">
                  <c:v>24519</c:v>
                </c:pt>
                <c:pt idx="24519">
                  <c:v>24520</c:v>
                </c:pt>
                <c:pt idx="24520">
                  <c:v>24521</c:v>
                </c:pt>
                <c:pt idx="24521">
                  <c:v>24522</c:v>
                </c:pt>
                <c:pt idx="24522">
                  <c:v>24523</c:v>
                </c:pt>
                <c:pt idx="24523">
                  <c:v>24524</c:v>
                </c:pt>
                <c:pt idx="24524">
                  <c:v>24525</c:v>
                </c:pt>
                <c:pt idx="24525">
                  <c:v>24526</c:v>
                </c:pt>
                <c:pt idx="24526">
                  <c:v>24527</c:v>
                </c:pt>
                <c:pt idx="24527">
                  <c:v>24528</c:v>
                </c:pt>
                <c:pt idx="24528">
                  <c:v>24529</c:v>
                </c:pt>
                <c:pt idx="24529">
                  <c:v>24530</c:v>
                </c:pt>
                <c:pt idx="24530">
                  <c:v>24531</c:v>
                </c:pt>
                <c:pt idx="24531">
                  <c:v>24532</c:v>
                </c:pt>
                <c:pt idx="24532">
                  <c:v>24533</c:v>
                </c:pt>
                <c:pt idx="24533">
                  <c:v>24534</c:v>
                </c:pt>
                <c:pt idx="24534">
                  <c:v>24535</c:v>
                </c:pt>
                <c:pt idx="24535">
                  <c:v>24536</c:v>
                </c:pt>
                <c:pt idx="24536">
                  <c:v>24537</c:v>
                </c:pt>
                <c:pt idx="24537">
                  <c:v>24538</c:v>
                </c:pt>
                <c:pt idx="24538">
                  <c:v>24539</c:v>
                </c:pt>
                <c:pt idx="24539">
                  <c:v>24540</c:v>
                </c:pt>
                <c:pt idx="24540">
                  <c:v>24541</c:v>
                </c:pt>
                <c:pt idx="24541">
                  <c:v>24542</c:v>
                </c:pt>
                <c:pt idx="24542">
                  <c:v>24543</c:v>
                </c:pt>
                <c:pt idx="24543">
                  <c:v>24544</c:v>
                </c:pt>
                <c:pt idx="24544">
                  <c:v>24545</c:v>
                </c:pt>
                <c:pt idx="24545">
                  <c:v>24546</c:v>
                </c:pt>
                <c:pt idx="24546">
                  <c:v>24547</c:v>
                </c:pt>
                <c:pt idx="24547">
                  <c:v>24548</c:v>
                </c:pt>
                <c:pt idx="24548">
                  <c:v>24549</c:v>
                </c:pt>
                <c:pt idx="24549">
                  <c:v>24550</c:v>
                </c:pt>
                <c:pt idx="24550">
                  <c:v>24551</c:v>
                </c:pt>
                <c:pt idx="24551">
                  <c:v>24552</c:v>
                </c:pt>
                <c:pt idx="24552">
                  <c:v>24553</c:v>
                </c:pt>
                <c:pt idx="24553">
                  <c:v>24554</c:v>
                </c:pt>
                <c:pt idx="24554">
                  <c:v>24555</c:v>
                </c:pt>
                <c:pt idx="24555">
                  <c:v>24556</c:v>
                </c:pt>
                <c:pt idx="24556">
                  <c:v>24557</c:v>
                </c:pt>
                <c:pt idx="24557">
                  <c:v>24558</c:v>
                </c:pt>
                <c:pt idx="24558">
                  <c:v>24559</c:v>
                </c:pt>
                <c:pt idx="24559">
                  <c:v>24560</c:v>
                </c:pt>
                <c:pt idx="24560">
                  <c:v>24561</c:v>
                </c:pt>
                <c:pt idx="24561">
                  <c:v>24562</c:v>
                </c:pt>
                <c:pt idx="24562">
                  <c:v>24563</c:v>
                </c:pt>
                <c:pt idx="24563">
                  <c:v>24564</c:v>
                </c:pt>
                <c:pt idx="24564">
                  <c:v>24565</c:v>
                </c:pt>
                <c:pt idx="24565">
                  <c:v>24566</c:v>
                </c:pt>
                <c:pt idx="24566">
                  <c:v>24567</c:v>
                </c:pt>
                <c:pt idx="24567">
                  <c:v>24568</c:v>
                </c:pt>
                <c:pt idx="24568">
                  <c:v>24569</c:v>
                </c:pt>
                <c:pt idx="24569">
                  <c:v>24570</c:v>
                </c:pt>
                <c:pt idx="24570">
                  <c:v>24571</c:v>
                </c:pt>
                <c:pt idx="24571">
                  <c:v>24572</c:v>
                </c:pt>
                <c:pt idx="24572">
                  <c:v>24573</c:v>
                </c:pt>
                <c:pt idx="24573">
                  <c:v>24574</c:v>
                </c:pt>
                <c:pt idx="24574">
                  <c:v>24575</c:v>
                </c:pt>
                <c:pt idx="24575">
                  <c:v>24576</c:v>
                </c:pt>
                <c:pt idx="24576">
                  <c:v>24577</c:v>
                </c:pt>
                <c:pt idx="24577">
                  <c:v>24578</c:v>
                </c:pt>
                <c:pt idx="24578">
                  <c:v>24579</c:v>
                </c:pt>
                <c:pt idx="24579">
                  <c:v>24580</c:v>
                </c:pt>
                <c:pt idx="24580">
                  <c:v>24581</c:v>
                </c:pt>
                <c:pt idx="24581">
                  <c:v>24582</c:v>
                </c:pt>
                <c:pt idx="24582">
                  <c:v>24583</c:v>
                </c:pt>
                <c:pt idx="24583">
                  <c:v>24584</c:v>
                </c:pt>
                <c:pt idx="24584">
                  <c:v>24585</c:v>
                </c:pt>
                <c:pt idx="24585">
                  <c:v>24586</c:v>
                </c:pt>
                <c:pt idx="24586">
                  <c:v>24587</c:v>
                </c:pt>
                <c:pt idx="24587">
                  <c:v>24588</c:v>
                </c:pt>
                <c:pt idx="24588">
                  <c:v>24589</c:v>
                </c:pt>
                <c:pt idx="24589">
                  <c:v>24590</c:v>
                </c:pt>
                <c:pt idx="24590">
                  <c:v>24591</c:v>
                </c:pt>
                <c:pt idx="24591">
                  <c:v>24592</c:v>
                </c:pt>
                <c:pt idx="24592">
                  <c:v>24593</c:v>
                </c:pt>
                <c:pt idx="24593">
                  <c:v>24594</c:v>
                </c:pt>
                <c:pt idx="24594">
                  <c:v>24595</c:v>
                </c:pt>
                <c:pt idx="24595">
                  <c:v>24596</c:v>
                </c:pt>
                <c:pt idx="24596">
                  <c:v>24597</c:v>
                </c:pt>
                <c:pt idx="24597">
                  <c:v>24598</c:v>
                </c:pt>
                <c:pt idx="24598">
                  <c:v>24599</c:v>
                </c:pt>
                <c:pt idx="24599">
                  <c:v>24600</c:v>
                </c:pt>
                <c:pt idx="24600">
                  <c:v>24601</c:v>
                </c:pt>
                <c:pt idx="24601">
                  <c:v>24602</c:v>
                </c:pt>
                <c:pt idx="24602">
                  <c:v>24603</c:v>
                </c:pt>
                <c:pt idx="24603">
                  <c:v>24604</c:v>
                </c:pt>
                <c:pt idx="24604">
                  <c:v>24605</c:v>
                </c:pt>
                <c:pt idx="24605">
                  <c:v>24606</c:v>
                </c:pt>
                <c:pt idx="24606">
                  <c:v>24607</c:v>
                </c:pt>
                <c:pt idx="24607">
                  <c:v>24608</c:v>
                </c:pt>
                <c:pt idx="24608">
                  <c:v>24609</c:v>
                </c:pt>
                <c:pt idx="24609">
                  <c:v>24610</c:v>
                </c:pt>
                <c:pt idx="24610">
                  <c:v>24611</c:v>
                </c:pt>
                <c:pt idx="24611">
                  <c:v>24612</c:v>
                </c:pt>
                <c:pt idx="24612">
                  <c:v>24613</c:v>
                </c:pt>
                <c:pt idx="24613">
                  <c:v>24614</c:v>
                </c:pt>
                <c:pt idx="24614">
                  <c:v>24615</c:v>
                </c:pt>
                <c:pt idx="24615">
                  <c:v>24616</c:v>
                </c:pt>
                <c:pt idx="24616">
                  <c:v>24617</c:v>
                </c:pt>
                <c:pt idx="24617">
                  <c:v>24618</c:v>
                </c:pt>
                <c:pt idx="24618">
                  <c:v>24619</c:v>
                </c:pt>
                <c:pt idx="24619">
                  <c:v>24620</c:v>
                </c:pt>
                <c:pt idx="24620">
                  <c:v>24621</c:v>
                </c:pt>
                <c:pt idx="24621">
                  <c:v>24622</c:v>
                </c:pt>
                <c:pt idx="24622">
                  <c:v>24623</c:v>
                </c:pt>
                <c:pt idx="24623">
                  <c:v>24624</c:v>
                </c:pt>
                <c:pt idx="24624">
                  <c:v>24625</c:v>
                </c:pt>
                <c:pt idx="24625">
                  <c:v>24626</c:v>
                </c:pt>
                <c:pt idx="24626">
                  <c:v>24627</c:v>
                </c:pt>
                <c:pt idx="24627">
                  <c:v>24628</c:v>
                </c:pt>
                <c:pt idx="24628">
                  <c:v>24629</c:v>
                </c:pt>
                <c:pt idx="24629">
                  <c:v>24630</c:v>
                </c:pt>
                <c:pt idx="24630">
                  <c:v>24631</c:v>
                </c:pt>
                <c:pt idx="24631">
                  <c:v>24632</c:v>
                </c:pt>
                <c:pt idx="24632">
                  <c:v>24633</c:v>
                </c:pt>
                <c:pt idx="24633">
                  <c:v>24634</c:v>
                </c:pt>
                <c:pt idx="24634">
                  <c:v>24635</c:v>
                </c:pt>
                <c:pt idx="24635">
                  <c:v>24636</c:v>
                </c:pt>
                <c:pt idx="24636">
                  <c:v>24637</c:v>
                </c:pt>
                <c:pt idx="24637">
                  <c:v>24638</c:v>
                </c:pt>
                <c:pt idx="24638">
                  <c:v>24639</c:v>
                </c:pt>
                <c:pt idx="24639">
                  <c:v>24640</c:v>
                </c:pt>
                <c:pt idx="24640">
                  <c:v>24641</c:v>
                </c:pt>
                <c:pt idx="24641">
                  <c:v>24642</c:v>
                </c:pt>
                <c:pt idx="24642">
                  <c:v>24643</c:v>
                </c:pt>
                <c:pt idx="24643">
                  <c:v>24644</c:v>
                </c:pt>
                <c:pt idx="24644">
                  <c:v>24645</c:v>
                </c:pt>
                <c:pt idx="24645">
                  <c:v>24646</c:v>
                </c:pt>
                <c:pt idx="24646">
                  <c:v>24647</c:v>
                </c:pt>
                <c:pt idx="24647">
                  <c:v>24648</c:v>
                </c:pt>
                <c:pt idx="24648">
                  <c:v>24649</c:v>
                </c:pt>
                <c:pt idx="24649">
                  <c:v>24650</c:v>
                </c:pt>
                <c:pt idx="24650">
                  <c:v>24651</c:v>
                </c:pt>
                <c:pt idx="24651">
                  <c:v>24652</c:v>
                </c:pt>
                <c:pt idx="24652">
                  <c:v>24653</c:v>
                </c:pt>
                <c:pt idx="24653">
                  <c:v>24654</c:v>
                </c:pt>
                <c:pt idx="24654">
                  <c:v>24655</c:v>
                </c:pt>
                <c:pt idx="24655">
                  <c:v>24656</c:v>
                </c:pt>
                <c:pt idx="24656">
                  <c:v>24657</c:v>
                </c:pt>
                <c:pt idx="24657">
                  <c:v>24658</c:v>
                </c:pt>
                <c:pt idx="24658">
                  <c:v>24659</c:v>
                </c:pt>
                <c:pt idx="24659">
                  <c:v>24660</c:v>
                </c:pt>
                <c:pt idx="24660">
                  <c:v>24661</c:v>
                </c:pt>
                <c:pt idx="24661">
                  <c:v>24662</c:v>
                </c:pt>
                <c:pt idx="24662">
                  <c:v>24663</c:v>
                </c:pt>
                <c:pt idx="24663">
                  <c:v>24664</c:v>
                </c:pt>
                <c:pt idx="24664">
                  <c:v>24665</c:v>
                </c:pt>
                <c:pt idx="24665">
                  <c:v>24666</c:v>
                </c:pt>
                <c:pt idx="24666">
                  <c:v>24667</c:v>
                </c:pt>
                <c:pt idx="24667">
                  <c:v>24668</c:v>
                </c:pt>
                <c:pt idx="24668">
                  <c:v>24669</c:v>
                </c:pt>
                <c:pt idx="24669">
                  <c:v>24670</c:v>
                </c:pt>
                <c:pt idx="24670">
                  <c:v>24671</c:v>
                </c:pt>
                <c:pt idx="24671">
                  <c:v>24672</c:v>
                </c:pt>
                <c:pt idx="24672">
                  <c:v>24673</c:v>
                </c:pt>
                <c:pt idx="24673">
                  <c:v>24674</c:v>
                </c:pt>
                <c:pt idx="24674">
                  <c:v>24675</c:v>
                </c:pt>
                <c:pt idx="24675">
                  <c:v>24676</c:v>
                </c:pt>
                <c:pt idx="24676">
                  <c:v>24677</c:v>
                </c:pt>
                <c:pt idx="24677">
                  <c:v>24678</c:v>
                </c:pt>
                <c:pt idx="24678">
                  <c:v>24679</c:v>
                </c:pt>
                <c:pt idx="24679">
                  <c:v>24680</c:v>
                </c:pt>
                <c:pt idx="24680">
                  <c:v>24681</c:v>
                </c:pt>
                <c:pt idx="24681">
                  <c:v>24682</c:v>
                </c:pt>
                <c:pt idx="24682">
                  <c:v>24683</c:v>
                </c:pt>
                <c:pt idx="24683">
                  <c:v>24684</c:v>
                </c:pt>
                <c:pt idx="24684">
                  <c:v>24685</c:v>
                </c:pt>
                <c:pt idx="24685">
                  <c:v>24686</c:v>
                </c:pt>
                <c:pt idx="24686">
                  <c:v>24687</c:v>
                </c:pt>
                <c:pt idx="24687">
                  <c:v>24688</c:v>
                </c:pt>
                <c:pt idx="24688">
                  <c:v>24689</c:v>
                </c:pt>
                <c:pt idx="24689">
                  <c:v>24690</c:v>
                </c:pt>
                <c:pt idx="24690">
                  <c:v>24691</c:v>
                </c:pt>
                <c:pt idx="24691">
                  <c:v>24692</c:v>
                </c:pt>
                <c:pt idx="24692">
                  <c:v>24693</c:v>
                </c:pt>
                <c:pt idx="24693">
                  <c:v>24694</c:v>
                </c:pt>
                <c:pt idx="24694">
                  <c:v>24695</c:v>
                </c:pt>
                <c:pt idx="24695">
                  <c:v>24696</c:v>
                </c:pt>
                <c:pt idx="24696">
                  <c:v>24697</c:v>
                </c:pt>
                <c:pt idx="24697">
                  <c:v>24698</c:v>
                </c:pt>
                <c:pt idx="24698">
                  <c:v>24699</c:v>
                </c:pt>
                <c:pt idx="24699">
                  <c:v>24700</c:v>
                </c:pt>
                <c:pt idx="24700">
                  <c:v>24701</c:v>
                </c:pt>
                <c:pt idx="24701">
                  <c:v>24702</c:v>
                </c:pt>
                <c:pt idx="24702">
                  <c:v>24703</c:v>
                </c:pt>
                <c:pt idx="24703">
                  <c:v>24704</c:v>
                </c:pt>
                <c:pt idx="24704">
                  <c:v>24705</c:v>
                </c:pt>
                <c:pt idx="24705">
                  <c:v>24706</c:v>
                </c:pt>
                <c:pt idx="24706">
                  <c:v>24707</c:v>
                </c:pt>
                <c:pt idx="24707">
                  <c:v>24708</c:v>
                </c:pt>
                <c:pt idx="24708">
                  <c:v>24709</c:v>
                </c:pt>
                <c:pt idx="24709">
                  <c:v>24710</c:v>
                </c:pt>
                <c:pt idx="24710">
                  <c:v>24711</c:v>
                </c:pt>
                <c:pt idx="24711">
                  <c:v>24712</c:v>
                </c:pt>
                <c:pt idx="24712">
                  <c:v>24713</c:v>
                </c:pt>
                <c:pt idx="24713">
                  <c:v>24714</c:v>
                </c:pt>
                <c:pt idx="24714">
                  <c:v>24715</c:v>
                </c:pt>
                <c:pt idx="24715">
                  <c:v>24716</c:v>
                </c:pt>
                <c:pt idx="24716">
                  <c:v>24717</c:v>
                </c:pt>
                <c:pt idx="24717">
                  <c:v>24718</c:v>
                </c:pt>
                <c:pt idx="24718">
                  <c:v>24719</c:v>
                </c:pt>
                <c:pt idx="24719">
                  <c:v>24720</c:v>
                </c:pt>
                <c:pt idx="24720">
                  <c:v>24721</c:v>
                </c:pt>
                <c:pt idx="24721">
                  <c:v>24722</c:v>
                </c:pt>
                <c:pt idx="24722">
                  <c:v>24723</c:v>
                </c:pt>
                <c:pt idx="24723">
                  <c:v>24724</c:v>
                </c:pt>
                <c:pt idx="24724">
                  <c:v>24725</c:v>
                </c:pt>
                <c:pt idx="24725">
                  <c:v>24726</c:v>
                </c:pt>
                <c:pt idx="24726">
                  <c:v>24727</c:v>
                </c:pt>
                <c:pt idx="24727">
                  <c:v>24728</c:v>
                </c:pt>
                <c:pt idx="24728">
                  <c:v>24729</c:v>
                </c:pt>
                <c:pt idx="24729">
                  <c:v>24730</c:v>
                </c:pt>
                <c:pt idx="24730">
                  <c:v>24731</c:v>
                </c:pt>
                <c:pt idx="24731">
                  <c:v>24732</c:v>
                </c:pt>
                <c:pt idx="24732">
                  <c:v>24733</c:v>
                </c:pt>
                <c:pt idx="24733">
                  <c:v>24734</c:v>
                </c:pt>
                <c:pt idx="24734">
                  <c:v>24735</c:v>
                </c:pt>
                <c:pt idx="24735">
                  <c:v>24736</c:v>
                </c:pt>
                <c:pt idx="24736">
                  <c:v>24737</c:v>
                </c:pt>
                <c:pt idx="24737">
                  <c:v>24738</c:v>
                </c:pt>
                <c:pt idx="24738">
                  <c:v>24739</c:v>
                </c:pt>
                <c:pt idx="24739">
                  <c:v>24740</c:v>
                </c:pt>
                <c:pt idx="24740">
                  <c:v>24741</c:v>
                </c:pt>
                <c:pt idx="24741">
                  <c:v>24742</c:v>
                </c:pt>
                <c:pt idx="24742">
                  <c:v>24743</c:v>
                </c:pt>
                <c:pt idx="24743">
                  <c:v>24744</c:v>
                </c:pt>
                <c:pt idx="24744">
                  <c:v>24745</c:v>
                </c:pt>
                <c:pt idx="24745">
                  <c:v>24746</c:v>
                </c:pt>
                <c:pt idx="24746">
                  <c:v>24747</c:v>
                </c:pt>
                <c:pt idx="24747">
                  <c:v>24748</c:v>
                </c:pt>
                <c:pt idx="24748">
                  <c:v>24749</c:v>
                </c:pt>
                <c:pt idx="24749">
                  <c:v>24750</c:v>
                </c:pt>
                <c:pt idx="24750">
                  <c:v>24751</c:v>
                </c:pt>
                <c:pt idx="24751">
                  <c:v>24752</c:v>
                </c:pt>
                <c:pt idx="24752">
                  <c:v>24753</c:v>
                </c:pt>
                <c:pt idx="24753">
                  <c:v>24754</c:v>
                </c:pt>
                <c:pt idx="24754">
                  <c:v>24755</c:v>
                </c:pt>
                <c:pt idx="24755">
                  <c:v>24756</c:v>
                </c:pt>
                <c:pt idx="24756">
                  <c:v>24757</c:v>
                </c:pt>
                <c:pt idx="24757">
                  <c:v>24758</c:v>
                </c:pt>
                <c:pt idx="24758">
                  <c:v>24759</c:v>
                </c:pt>
                <c:pt idx="24759">
                  <c:v>24760</c:v>
                </c:pt>
                <c:pt idx="24760">
                  <c:v>24761</c:v>
                </c:pt>
                <c:pt idx="24761">
                  <c:v>24762</c:v>
                </c:pt>
                <c:pt idx="24762">
                  <c:v>24763</c:v>
                </c:pt>
                <c:pt idx="24763">
                  <c:v>24764</c:v>
                </c:pt>
                <c:pt idx="24764">
                  <c:v>24765</c:v>
                </c:pt>
                <c:pt idx="24765">
                  <c:v>24766</c:v>
                </c:pt>
                <c:pt idx="24766">
                  <c:v>24767</c:v>
                </c:pt>
                <c:pt idx="24767">
                  <c:v>24768</c:v>
                </c:pt>
                <c:pt idx="24768">
                  <c:v>24769</c:v>
                </c:pt>
                <c:pt idx="24769">
                  <c:v>24770</c:v>
                </c:pt>
                <c:pt idx="24770">
                  <c:v>24771</c:v>
                </c:pt>
                <c:pt idx="24771">
                  <c:v>24772</c:v>
                </c:pt>
                <c:pt idx="24772">
                  <c:v>24773</c:v>
                </c:pt>
                <c:pt idx="24773">
                  <c:v>24774</c:v>
                </c:pt>
                <c:pt idx="24774">
                  <c:v>24775</c:v>
                </c:pt>
                <c:pt idx="24775">
                  <c:v>24776</c:v>
                </c:pt>
                <c:pt idx="24776">
                  <c:v>24777</c:v>
                </c:pt>
                <c:pt idx="24777">
                  <c:v>24778</c:v>
                </c:pt>
                <c:pt idx="24778">
                  <c:v>24779</c:v>
                </c:pt>
                <c:pt idx="24779">
                  <c:v>24780</c:v>
                </c:pt>
                <c:pt idx="24780">
                  <c:v>24781</c:v>
                </c:pt>
                <c:pt idx="24781">
                  <c:v>24782</c:v>
                </c:pt>
                <c:pt idx="24782">
                  <c:v>24783</c:v>
                </c:pt>
                <c:pt idx="24783">
                  <c:v>24784</c:v>
                </c:pt>
                <c:pt idx="24784">
                  <c:v>24785</c:v>
                </c:pt>
                <c:pt idx="24785">
                  <c:v>24786</c:v>
                </c:pt>
                <c:pt idx="24786">
                  <c:v>24787</c:v>
                </c:pt>
                <c:pt idx="24787">
                  <c:v>24788</c:v>
                </c:pt>
                <c:pt idx="24788">
                  <c:v>24789</c:v>
                </c:pt>
                <c:pt idx="24789">
                  <c:v>24790</c:v>
                </c:pt>
                <c:pt idx="24790">
                  <c:v>24791</c:v>
                </c:pt>
                <c:pt idx="24791">
                  <c:v>24792</c:v>
                </c:pt>
                <c:pt idx="24792">
                  <c:v>24793</c:v>
                </c:pt>
                <c:pt idx="24793">
                  <c:v>24794</c:v>
                </c:pt>
                <c:pt idx="24794">
                  <c:v>24795</c:v>
                </c:pt>
                <c:pt idx="24795">
                  <c:v>24796</c:v>
                </c:pt>
                <c:pt idx="24796">
                  <c:v>24797</c:v>
                </c:pt>
                <c:pt idx="24797">
                  <c:v>24798</c:v>
                </c:pt>
                <c:pt idx="24798">
                  <c:v>24799</c:v>
                </c:pt>
                <c:pt idx="24799">
                  <c:v>24800</c:v>
                </c:pt>
                <c:pt idx="24800">
                  <c:v>24801</c:v>
                </c:pt>
                <c:pt idx="24801">
                  <c:v>24802</c:v>
                </c:pt>
                <c:pt idx="24802">
                  <c:v>24803</c:v>
                </c:pt>
                <c:pt idx="24803">
                  <c:v>24804</c:v>
                </c:pt>
                <c:pt idx="24804">
                  <c:v>24805</c:v>
                </c:pt>
                <c:pt idx="24805">
                  <c:v>24806</c:v>
                </c:pt>
                <c:pt idx="24806">
                  <c:v>24807</c:v>
                </c:pt>
                <c:pt idx="24807">
                  <c:v>24808</c:v>
                </c:pt>
                <c:pt idx="24808">
                  <c:v>24809</c:v>
                </c:pt>
                <c:pt idx="24809">
                  <c:v>24810</c:v>
                </c:pt>
                <c:pt idx="24810">
                  <c:v>24811</c:v>
                </c:pt>
                <c:pt idx="24811">
                  <c:v>24812</c:v>
                </c:pt>
                <c:pt idx="24812">
                  <c:v>24813</c:v>
                </c:pt>
                <c:pt idx="24813">
                  <c:v>24814</c:v>
                </c:pt>
                <c:pt idx="24814">
                  <c:v>24815</c:v>
                </c:pt>
                <c:pt idx="24815">
                  <c:v>24816</c:v>
                </c:pt>
                <c:pt idx="24816">
                  <c:v>24817</c:v>
                </c:pt>
                <c:pt idx="24817">
                  <c:v>24818</c:v>
                </c:pt>
                <c:pt idx="24818">
                  <c:v>24819</c:v>
                </c:pt>
                <c:pt idx="24819">
                  <c:v>24820</c:v>
                </c:pt>
                <c:pt idx="24820">
                  <c:v>24821</c:v>
                </c:pt>
                <c:pt idx="24821">
                  <c:v>24822</c:v>
                </c:pt>
                <c:pt idx="24822">
                  <c:v>24823</c:v>
                </c:pt>
                <c:pt idx="24823">
                  <c:v>24824</c:v>
                </c:pt>
                <c:pt idx="24824">
                  <c:v>24825</c:v>
                </c:pt>
                <c:pt idx="24825">
                  <c:v>24826</c:v>
                </c:pt>
                <c:pt idx="24826">
                  <c:v>24827</c:v>
                </c:pt>
                <c:pt idx="24827">
                  <c:v>24828</c:v>
                </c:pt>
                <c:pt idx="24828">
                  <c:v>24829</c:v>
                </c:pt>
                <c:pt idx="24829">
                  <c:v>24830</c:v>
                </c:pt>
                <c:pt idx="24830">
                  <c:v>24831</c:v>
                </c:pt>
                <c:pt idx="24831">
                  <c:v>24832</c:v>
                </c:pt>
                <c:pt idx="24832">
                  <c:v>24833</c:v>
                </c:pt>
                <c:pt idx="24833">
                  <c:v>24834</c:v>
                </c:pt>
                <c:pt idx="24834">
                  <c:v>24835</c:v>
                </c:pt>
                <c:pt idx="24835">
                  <c:v>24836</c:v>
                </c:pt>
                <c:pt idx="24836">
                  <c:v>24837</c:v>
                </c:pt>
                <c:pt idx="24837">
                  <c:v>24838</c:v>
                </c:pt>
                <c:pt idx="24838">
                  <c:v>24839</c:v>
                </c:pt>
                <c:pt idx="24839">
                  <c:v>24840</c:v>
                </c:pt>
                <c:pt idx="24840">
                  <c:v>24841</c:v>
                </c:pt>
                <c:pt idx="24841">
                  <c:v>24842</c:v>
                </c:pt>
                <c:pt idx="24842">
                  <c:v>24843</c:v>
                </c:pt>
                <c:pt idx="24843">
                  <c:v>24844</c:v>
                </c:pt>
                <c:pt idx="24844">
                  <c:v>24845</c:v>
                </c:pt>
                <c:pt idx="24845">
                  <c:v>24846</c:v>
                </c:pt>
                <c:pt idx="24846">
                  <c:v>24847</c:v>
                </c:pt>
                <c:pt idx="24847">
                  <c:v>24848</c:v>
                </c:pt>
                <c:pt idx="24848">
                  <c:v>24849</c:v>
                </c:pt>
                <c:pt idx="24849">
                  <c:v>24850</c:v>
                </c:pt>
                <c:pt idx="24850">
                  <c:v>24851</c:v>
                </c:pt>
                <c:pt idx="24851">
                  <c:v>24852</c:v>
                </c:pt>
                <c:pt idx="24852">
                  <c:v>24853</c:v>
                </c:pt>
                <c:pt idx="24853">
                  <c:v>24854</c:v>
                </c:pt>
                <c:pt idx="24854">
                  <c:v>24855</c:v>
                </c:pt>
                <c:pt idx="24855">
                  <c:v>24856</c:v>
                </c:pt>
                <c:pt idx="24856">
                  <c:v>24857</c:v>
                </c:pt>
                <c:pt idx="24857">
                  <c:v>24858</c:v>
                </c:pt>
                <c:pt idx="24858">
                  <c:v>24859</c:v>
                </c:pt>
                <c:pt idx="24859">
                  <c:v>24860</c:v>
                </c:pt>
                <c:pt idx="24860">
                  <c:v>24861</c:v>
                </c:pt>
                <c:pt idx="24861">
                  <c:v>24862</c:v>
                </c:pt>
                <c:pt idx="24862">
                  <c:v>24863</c:v>
                </c:pt>
                <c:pt idx="24863">
                  <c:v>24864</c:v>
                </c:pt>
                <c:pt idx="24864">
                  <c:v>24865</c:v>
                </c:pt>
                <c:pt idx="24865">
                  <c:v>24866</c:v>
                </c:pt>
                <c:pt idx="24866">
                  <c:v>24867</c:v>
                </c:pt>
                <c:pt idx="24867">
                  <c:v>24868</c:v>
                </c:pt>
                <c:pt idx="24868">
                  <c:v>24869</c:v>
                </c:pt>
                <c:pt idx="24869">
                  <c:v>24870</c:v>
                </c:pt>
                <c:pt idx="24870">
                  <c:v>24871</c:v>
                </c:pt>
                <c:pt idx="24871">
                  <c:v>24872</c:v>
                </c:pt>
                <c:pt idx="24872">
                  <c:v>24873</c:v>
                </c:pt>
                <c:pt idx="24873">
                  <c:v>24874</c:v>
                </c:pt>
                <c:pt idx="24874">
                  <c:v>24875</c:v>
                </c:pt>
                <c:pt idx="24875">
                  <c:v>24876</c:v>
                </c:pt>
                <c:pt idx="24876">
                  <c:v>24877</c:v>
                </c:pt>
                <c:pt idx="24877">
                  <c:v>24878</c:v>
                </c:pt>
                <c:pt idx="24878">
                  <c:v>24879</c:v>
                </c:pt>
                <c:pt idx="24879">
                  <c:v>24880</c:v>
                </c:pt>
                <c:pt idx="24880">
                  <c:v>24881</c:v>
                </c:pt>
                <c:pt idx="24881">
                  <c:v>24882</c:v>
                </c:pt>
                <c:pt idx="24882">
                  <c:v>24883</c:v>
                </c:pt>
                <c:pt idx="24883">
                  <c:v>24884</c:v>
                </c:pt>
                <c:pt idx="24884">
                  <c:v>24885</c:v>
                </c:pt>
                <c:pt idx="24885">
                  <c:v>24886</c:v>
                </c:pt>
                <c:pt idx="24886">
                  <c:v>24887</c:v>
                </c:pt>
                <c:pt idx="24887">
                  <c:v>24888</c:v>
                </c:pt>
                <c:pt idx="24888">
                  <c:v>24889</c:v>
                </c:pt>
                <c:pt idx="24889">
                  <c:v>24890</c:v>
                </c:pt>
                <c:pt idx="24890">
                  <c:v>24891</c:v>
                </c:pt>
                <c:pt idx="24891">
                  <c:v>24892</c:v>
                </c:pt>
                <c:pt idx="24892">
                  <c:v>24893</c:v>
                </c:pt>
                <c:pt idx="24893">
                  <c:v>24894</c:v>
                </c:pt>
                <c:pt idx="24894">
                  <c:v>24895</c:v>
                </c:pt>
                <c:pt idx="24895">
                  <c:v>24896</c:v>
                </c:pt>
                <c:pt idx="24896">
                  <c:v>24897</c:v>
                </c:pt>
                <c:pt idx="24897">
                  <c:v>24898</c:v>
                </c:pt>
                <c:pt idx="24898">
                  <c:v>24899</c:v>
                </c:pt>
                <c:pt idx="24899">
                  <c:v>24900</c:v>
                </c:pt>
                <c:pt idx="24900">
                  <c:v>24901</c:v>
                </c:pt>
                <c:pt idx="24901">
                  <c:v>24902</c:v>
                </c:pt>
                <c:pt idx="24902">
                  <c:v>24903</c:v>
                </c:pt>
                <c:pt idx="24903">
                  <c:v>24904</c:v>
                </c:pt>
                <c:pt idx="24904">
                  <c:v>24905</c:v>
                </c:pt>
                <c:pt idx="24905">
                  <c:v>24906</c:v>
                </c:pt>
                <c:pt idx="24906">
                  <c:v>24907</c:v>
                </c:pt>
                <c:pt idx="24907">
                  <c:v>24908</c:v>
                </c:pt>
                <c:pt idx="24908">
                  <c:v>24909</c:v>
                </c:pt>
                <c:pt idx="24909">
                  <c:v>24910</c:v>
                </c:pt>
                <c:pt idx="24910">
                  <c:v>24911</c:v>
                </c:pt>
                <c:pt idx="24911">
                  <c:v>24912</c:v>
                </c:pt>
                <c:pt idx="24912">
                  <c:v>24913</c:v>
                </c:pt>
                <c:pt idx="24913">
                  <c:v>24914</c:v>
                </c:pt>
                <c:pt idx="24914">
                  <c:v>24915</c:v>
                </c:pt>
                <c:pt idx="24915">
                  <c:v>24916</c:v>
                </c:pt>
                <c:pt idx="24916">
                  <c:v>24917</c:v>
                </c:pt>
                <c:pt idx="24917">
                  <c:v>24918</c:v>
                </c:pt>
                <c:pt idx="24918">
                  <c:v>24919</c:v>
                </c:pt>
                <c:pt idx="24919">
                  <c:v>24920</c:v>
                </c:pt>
                <c:pt idx="24920">
                  <c:v>24921</c:v>
                </c:pt>
                <c:pt idx="24921">
                  <c:v>24922</c:v>
                </c:pt>
                <c:pt idx="24922">
                  <c:v>24923</c:v>
                </c:pt>
                <c:pt idx="24923">
                  <c:v>24924</c:v>
                </c:pt>
                <c:pt idx="24924">
                  <c:v>24925</c:v>
                </c:pt>
                <c:pt idx="24925">
                  <c:v>24926</c:v>
                </c:pt>
                <c:pt idx="24926">
                  <c:v>24927</c:v>
                </c:pt>
                <c:pt idx="24927">
                  <c:v>24928</c:v>
                </c:pt>
                <c:pt idx="24928">
                  <c:v>24929</c:v>
                </c:pt>
                <c:pt idx="24929">
                  <c:v>24930</c:v>
                </c:pt>
                <c:pt idx="24930">
                  <c:v>24931</c:v>
                </c:pt>
                <c:pt idx="24931">
                  <c:v>24932</c:v>
                </c:pt>
                <c:pt idx="24932">
                  <c:v>24933</c:v>
                </c:pt>
                <c:pt idx="24933">
                  <c:v>24934</c:v>
                </c:pt>
                <c:pt idx="24934">
                  <c:v>24935</c:v>
                </c:pt>
                <c:pt idx="24935">
                  <c:v>24936</c:v>
                </c:pt>
                <c:pt idx="24936">
                  <c:v>24937</c:v>
                </c:pt>
                <c:pt idx="24937">
                  <c:v>24938</c:v>
                </c:pt>
                <c:pt idx="24938">
                  <c:v>24939</c:v>
                </c:pt>
                <c:pt idx="24939">
                  <c:v>24940</c:v>
                </c:pt>
                <c:pt idx="24940">
                  <c:v>24941</c:v>
                </c:pt>
                <c:pt idx="24941">
                  <c:v>24942</c:v>
                </c:pt>
                <c:pt idx="24942">
                  <c:v>24943</c:v>
                </c:pt>
                <c:pt idx="24943">
                  <c:v>24944</c:v>
                </c:pt>
                <c:pt idx="24944">
                  <c:v>24945</c:v>
                </c:pt>
                <c:pt idx="24945">
                  <c:v>24946</c:v>
                </c:pt>
                <c:pt idx="24946">
                  <c:v>24947</c:v>
                </c:pt>
                <c:pt idx="24947">
                  <c:v>24948</c:v>
                </c:pt>
                <c:pt idx="24948">
                  <c:v>24949</c:v>
                </c:pt>
                <c:pt idx="24949">
                  <c:v>24950</c:v>
                </c:pt>
                <c:pt idx="24950">
                  <c:v>24951</c:v>
                </c:pt>
                <c:pt idx="24951">
                  <c:v>24952</c:v>
                </c:pt>
                <c:pt idx="24952">
                  <c:v>24953</c:v>
                </c:pt>
                <c:pt idx="24953">
                  <c:v>24954</c:v>
                </c:pt>
                <c:pt idx="24954">
                  <c:v>24955</c:v>
                </c:pt>
                <c:pt idx="24955">
                  <c:v>24956</c:v>
                </c:pt>
                <c:pt idx="24956">
                  <c:v>24957</c:v>
                </c:pt>
                <c:pt idx="24957">
                  <c:v>24958</c:v>
                </c:pt>
                <c:pt idx="24958">
                  <c:v>24959</c:v>
                </c:pt>
                <c:pt idx="24959">
                  <c:v>24960</c:v>
                </c:pt>
                <c:pt idx="24960">
                  <c:v>24961</c:v>
                </c:pt>
                <c:pt idx="24961">
                  <c:v>24962</c:v>
                </c:pt>
                <c:pt idx="24962">
                  <c:v>24963</c:v>
                </c:pt>
                <c:pt idx="24963">
                  <c:v>24964</c:v>
                </c:pt>
                <c:pt idx="24964">
                  <c:v>24965</c:v>
                </c:pt>
                <c:pt idx="24965">
                  <c:v>24966</c:v>
                </c:pt>
                <c:pt idx="24966">
                  <c:v>24967</c:v>
                </c:pt>
                <c:pt idx="24967">
                  <c:v>24968</c:v>
                </c:pt>
                <c:pt idx="24968">
                  <c:v>24969</c:v>
                </c:pt>
                <c:pt idx="24969">
                  <c:v>24970</c:v>
                </c:pt>
                <c:pt idx="24970">
                  <c:v>24971</c:v>
                </c:pt>
                <c:pt idx="24971">
                  <c:v>24972</c:v>
                </c:pt>
                <c:pt idx="24972">
                  <c:v>24973</c:v>
                </c:pt>
                <c:pt idx="24973">
                  <c:v>24974</c:v>
                </c:pt>
                <c:pt idx="24974">
                  <c:v>24975</c:v>
                </c:pt>
                <c:pt idx="24975">
                  <c:v>24976</c:v>
                </c:pt>
                <c:pt idx="24976">
                  <c:v>24977</c:v>
                </c:pt>
                <c:pt idx="24977">
                  <c:v>24978</c:v>
                </c:pt>
                <c:pt idx="24978">
                  <c:v>24979</c:v>
                </c:pt>
                <c:pt idx="24979">
                  <c:v>24980</c:v>
                </c:pt>
                <c:pt idx="24980">
                  <c:v>24981</c:v>
                </c:pt>
                <c:pt idx="24981">
                  <c:v>24982</c:v>
                </c:pt>
                <c:pt idx="24982">
                  <c:v>24983</c:v>
                </c:pt>
                <c:pt idx="24983">
                  <c:v>24984</c:v>
                </c:pt>
                <c:pt idx="24984">
                  <c:v>24985</c:v>
                </c:pt>
                <c:pt idx="24985">
                  <c:v>24986</c:v>
                </c:pt>
                <c:pt idx="24986">
                  <c:v>24987</c:v>
                </c:pt>
                <c:pt idx="24987">
                  <c:v>24988</c:v>
                </c:pt>
                <c:pt idx="24988">
                  <c:v>24989</c:v>
                </c:pt>
                <c:pt idx="24989">
                  <c:v>24990</c:v>
                </c:pt>
                <c:pt idx="24990">
                  <c:v>24991</c:v>
                </c:pt>
                <c:pt idx="24991">
                  <c:v>24992</c:v>
                </c:pt>
                <c:pt idx="24992">
                  <c:v>24993</c:v>
                </c:pt>
                <c:pt idx="24993">
                  <c:v>24994</c:v>
                </c:pt>
                <c:pt idx="24994">
                  <c:v>24995</c:v>
                </c:pt>
                <c:pt idx="24995">
                  <c:v>24996</c:v>
                </c:pt>
                <c:pt idx="24996">
                  <c:v>24997</c:v>
                </c:pt>
                <c:pt idx="24997">
                  <c:v>24998</c:v>
                </c:pt>
                <c:pt idx="24998">
                  <c:v>24999</c:v>
                </c:pt>
                <c:pt idx="24999">
                  <c:v>25000</c:v>
                </c:pt>
                <c:pt idx="25000">
                  <c:v>25001</c:v>
                </c:pt>
                <c:pt idx="25001">
                  <c:v>25002</c:v>
                </c:pt>
                <c:pt idx="25002">
                  <c:v>25003</c:v>
                </c:pt>
                <c:pt idx="25003">
                  <c:v>25004</c:v>
                </c:pt>
                <c:pt idx="25004">
                  <c:v>25005</c:v>
                </c:pt>
                <c:pt idx="25005">
                  <c:v>25006</c:v>
                </c:pt>
                <c:pt idx="25006">
                  <c:v>25007</c:v>
                </c:pt>
                <c:pt idx="25007">
                  <c:v>25008</c:v>
                </c:pt>
                <c:pt idx="25008">
                  <c:v>25009</c:v>
                </c:pt>
                <c:pt idx="25009">
                  <c:v>25010</c:v>
                </c:pt>
                <c:pt idx="25010">
                  <c:v>25011</c:v>
                </c:pt>
                <c:pt idx="25011">
                  <c:v>25012</c:v>
                </c:pt>
                <c:pt idx="25012">
                  <c:v>25013</c:v>
                </c:pt>
                <c:pt idx="25013">
                  <c:v>25014</c:v>
                </c:pt>
                <c:pt idx="25014">
                  <c:v>25015</c:v>
                </c:pt>
                <c:pt idx="25015">
                  <c:v>25016</c:v>
                </c:pt>
                <c:pt idx="25016">
                  <c:v>25017</c:v>
                </c:pt>
                <c:pt idx="25017">
                  <c:v>25018</c:v>
                </c:pt>
                <c:pt idx="25018">
                  <c:v>25019</c:v>
                </c:pt>
                <c:pt idx="25019">
                  <c:v>25020</c:v>
                </c:pt>
                <c:pt idx="25020">
                  <c:v>25021</c:v>
                </c:pt>
                <c:pt idx="25021">
                  <c:v>25022</c:v>
                </c:pt>
                <c:pt idx="25022">
                  <c:v>25023</c:v>
                </c:pt>
                <c:pt idx="25023">
                  <c:v>25024</c:v>
                </c:pt>
                <c:pt idx="25024">
                  <c:v>25025</c:v>
                </c:pt>
                <c:pt idx="25025">
                  <c:v>25026</c:v>
                </c:pt>
                <c:pt idx="25026">
                  <c:v>25027</c:v>
                </c:pt>
                <c:pt idx="25027">
                  <c:v>25028</c:v>
                </c:pt>
                <c:pt idx="25028">
                  <c:v>25029</c:v>
                </c:pt>
                <c:pt idx="25029">
                  <c:v>25030</c:v>
                </c:pt>
                <c:pt idx="25030">
                  <c:v>25031</c:v>
                </c:pt>
                <c:pt idx="25031">
                  <c:v>25032</c:v>
                </c:pt>
                <c:pt idx="25032">
                  <c:v>25033</c:v>
                </c:pt>
                <c:pt idx="25033">
                  <c:v>25034</c:v>
                </c:pt>
                <c:pt idx="25034">
                  <c:v>25035</c:v>
                </c:pt>
                <c:pt idx="25035">
                  <c:v>25036</c:v>
                </c:pt>
                <c:pt idx="25036">
                  <c:v>25037</c:v>
                </c:pt>
                <c:pt idx="25037">
                  <c:v>25038</c:v>
                </c:pt>
                <c:pt idx="25038">
                  <c:v>25039</c:v>
                </c:pt>
                <c:pt idx="25039">
                  <c:v>25040</c:v>
                </c:pt>
                <c:pt idx="25040">
                  <c:v>25041</c:v>
                </c:pt>
                <c:pt idx="25041">
                  <c:v>25042</c:v>
                </c:pt>
                <c:pt idx="25042">
                  <c:v>25043</c:v>
                </c:pt>
                <c:pt idx="25043">
                  <c:v>25044</c:v>
                </c:pt>
                <c:pt idx="25044">
                  <c:v>25045</c:v>
                </c:pt>
                <c:pt idx="25045">
                  <c:v>25046</c:v>
                </c:pt>
                <c:pt idx="25046">
                  <c:v>25047</c:v>
                </c:pt>
                <c:pt idx="25047">
                  <c:v>25048</c:v>
                </c:pt>
                <c:pt idx="25048">
                  <c:v>25049</c:v>
                </c:pt>
                <c:pt idx="25049">
                  <c:v>25050</c:v>
                </c:pt>
                <c:pt idx="25050">
                  <c:v>25051</c:v>
                </c:pt>
                <c:pt idx="25051">
                  <c:v>25052</c:v>
                </c:pt>
                <c:pt idx="25052">
                  <c:v>25053</c:v>
                </c:pt>
                <c:pt idx="25053">
                  <c:v>25054</c:v>
                </c:pt>
                <c:pt idx="25054">
                  <c:v>25055</c:v>
                </c:pt>
                <c:pt idx="25055">
                  <c:v>25056</c:v>
                </c:pt>
                <c:pt idx="25056">
                  <c:v>25057</c:v>
                </c:pt>
                <c:pt idx="25057">
                  <c:v>25058</c:v>
                </c:pt>
                <c:pt idx="25058">
                  <c:v>25059</c:v>
                </c:pt>
                <c:pt idx="25059">
                  <c:v>25060</c:v>
                </c:pt>
                <c:pt idx="25060">
                  <c:v>25061</c:v>
                </c:pt>
                <c:pt idx="25061">
                  <c:v>25062</c:v>
                </c:pt>
                <c:pt idx="25062">
                  <c:v>25063</c:v>
                </c:pt>
                <c:pt idx="25063">
                  <c:v>25064</c:v>
                </c:pt>
                <c:pt idx="25064">
                  <c:v>25065</c:v>
                </c:pt>
                <c:pt idx="25065">
                  <c:v>25066</c:v>
                </c:pt>
                <c:pt idx="25066">
                  <c:v>25067</c:v>
                </c:pt>
                <c:pt idx="25067">
                  <c:v>25068</c:v>
                </c:pt>
                <c:pt idx="25068">
                  <c:v>25069</c:v>
                </c:pt>
                <c:pt idx="25069">
                  <c:v>25070</c:v>
                </c:pt>
                <c:pt idx="25070">
                  <c:v>25071</c:v>
                </c:pt>
                <c:pt idx="25071">
                  <c:v>25072</c:v>
                </c:pt>
                <c:pt idx="25072">
                  <c:v>25073</c:v>
                </c:pt>
                <c:pt idx="25073">
                  <c:v>25074</c:v>
                </c:pt>
                <c:pt idx="25074">
                  <c:v>25075</c:v>
                </c:pt>
                <c:pt idx="25075">
                  <c:v>25076</c:v>
                </c:pt>
                <c:pt idx="25076">
                  <c:v>25077</c:v>
                </c:pt>
                <c:pt idx="25077">
                  <c:v>25078</c:v>
                </c:pt>
                <c:pt idx="25078">
                  <c:v>25079</c:v>
                </c:pt>
                <c:pt idx="25079">
                  <c:v>25080</c:v>
                </c:pt>
                <c:pt idx="25080">
                  <c:v>25081</c:v>
                </c:pt>
                <c:pt idx="25081">
                  <c:v>25082</c:v>
                </c:pt>
                <c:pt idx="25082">
                  <c:v>25083</c:v>
                </c:pt>
                <c:pt idx="25083">
                  <c:v>25084</c:v>
                </c:pt>
                <c:pt idx="25084">
                  <c:v>25085</c:v>
                </c:pt>
                <c:pt idx="25085">
                  <c:v>25086</c:v>
                </c:pt>
                <c:pt idx="25086">
                  <c:v>25087</c:v>
                </c:pt>
                <c:pt idx="25087">
                  <c:v>25088</c:v>
                </c:pt>
                <c:pt idx="25088">
                  <c:v>25089</c:v>
                </c:pt>
                <c:pt idx="25089">
                  <c:v>25090</c:v>
                </c:pt>
                <c:pt idx="25090">
                  <c:v>25091</c:v>
                </c:pt>
                <c:pt idx="25091">
                  <c:v>25092</c:v>
                </c:pt>
                <c:pt idx="25092">
                  <c:v>25093</c:v>
                </c:pt>
                <c:pt idx="25093">
                  <c:v>25094</c:v>
                </c:pt>
                <c:pt idx="25094">
                  <c:v>25095</c:v>
                </c:pt>
                <c:pt idx="25095">
                  <c:v>25096</c:v>
                </c:pt>
                <c:pt idx="25096">
                  <c:v>25097</c:v>
                </c:pt>
                <c:pt idx="25097">
                  <c:v>25098</c:v>
                </c:pt>
                <c:pt idx="25098">
                  <c:v>25099</c:v>
                </c:pt>
                <c:pt idx="25099">
                  <c:v>25100</c:v>
                </c:pt>
                <c:pt idx="25100">
                  <c:v>25101</c:v>
                </c:pt>
                <c:pt idx="25101">
                  <c:v>25102</c:v>
                </c:pt>
                <c:pt idx="25102">
                  <c:v>25103</c:v>
                </c:pt>
                <c:pt idx="25103">
                  <c:v>25104</c:v>
                </c:pt>
                <c:pt idx="25104">
                  <c:v>25105</c:v>
                </c:pt>
                <c:pt idx="25105">
                  <c:v>25106</c:v>
                </c:pt>
                <c:pt idx="25106">
                  <c:v>25107</c:v>
                </c:pt>
                <c:pt idx="25107">
                  <c:v>25108</c:v>
                </c:pt>
                <c:pt idx="25108">
                  <c:v>25109</c:v>
                </c:pt>
                <c:pt idx="25109">
                  <c:v>25110</c:v>
                </c:pt>
                <c:pt idx="25110">
                  <c:v>25111</c:v>
                </c:pt>
                <c:pt idx="25111">
                  <c:v>25112</c:v>
                </c:pt>
                <c:pt idx="25112">
                  <c:v>25113</c:v>
                </c:pt>
                <c:pt idx="25113">
                  <c:v>25114</c:v>
                </c:pt>
                <c:pt idx="25114">
                  <c:v>25115</c:v>
                </c:pt>
                <c:pt idx="25115">
                  <c:v>25116</c:v>
                </c:pt>
                <c:pt idx="25116">
                  <c:v>25117</c:v>
                </c:pt>
                <c:pt idx="25117">
                  <c:v>25118</c:v>
                </c:pt>
                <c:pt idx="25118">
                  <c:v>25119</c:v>
                </c:pt>
                <c:pt idx="25119">
                  <c:v>25120</c:v>
                </c:pt>
                <c:pt idx="25120">
                  <c:v>25121</c:v>
                </c:pt>
                <c:pt idx="25121">
                  <c:v>25122</c:v>
                </c:pt>
                <c:pt idx="25122">
                  <c:v>25123</c:v>
                </c:pt>
                <c:pt idx="25123">
                  <c:v>25124</c:v>
                </c:pt>
                <c:pt idx="25124">
                  <c:v>25125</c:v>
                </c:pt>
                <c:pt idx="25125">
                  <c:v>25126</c:v>
                </c:pt>
                <c:pt idx="25126">
                  <c:v>25127</c:v>
                </c:pt>
                <c:pt idx="25127">
                  <c:v>25128</c:v>
                </c:pt>
                <c:pt idx="25128">
                  <c:v>25129</c:v>
                </c:pt>
                <c:pt idx="25129">
                  <c:v>25130</c:v>
                </c:pt>
                <c:pt idx="25130">
                  <c:v>25131</c:v>
                </c:pt>
                <c:pt idx="25131">
                  <c:v>25132</c:v>
                </c:pt>
                <c:pt idx="25132">
                  <c:v>25133</c:v>
                </c:pt>
                <c:pt idx="25133">
                  <c:v>25134</c:v>
                </c:pt>
                <c:pt idx="25134">
                  <c:v>25135</c:v>
                </c:pt>
                <c:pt idx="25135">
                  <c:v>25136</c:v>
                </c:pt>
                <c:pt idx="25136">
                  <c:v>25137</c:v>
                </c:pt>
                <c:pt idx="25137">
                  <c:v>25138</c:v>
                </c:pt>
                <c:pt idx="25138">
                  <c:v>25139</c:v>
                </c:pt>
                <c:pt idx="25139">
                  <c:v>25140</c:v>
                </c:pt>
                <c:pt idx="25140">
                  <c:v>25141</c:v>
                </c:pt>
                <c:pt idx="25141">
                  <c:v>25142</c:v>
                </c:pt>
                <c:pt idx="25142">
                  <c:v>25143</c:v>
                </c:pt>
                <c:pt idx="25143">
                  <c:v>25144</c:v>
                </c:pt>
                <c:pt idx="25144">
                  <c:v>25145</c:v>
                </c:pt>
                <c:pt idx="25145">
                  <c:v>25146</c:v>
                </c:pt>
                <c:pt idx="25146">
                  <c:v>25147</c:v>
                </c:pt>
                <c:pt idx="25147">
                  <c:v>25148</c:v>
                </c:pt>
                <c:pt idx="25148">
                  <c:v>25149</c:v>
                </c:pt>
                <c:pt idx="25149">
                  <c:v>25150</c:v>
                </c:pt>
                <c:pt idx="25150">
                  <c:v>25151</c:v>
                </c:pt>
                <c:pt idx="25151">
                  <c:v>25152</c:v>
                </c:pt>
                <c:pt idx="25152">
                  <c:v>25153</c:v>
                </c:pt>
                <c:pt idx="25153">
                  <c:v>25154</c:v>
                </c:pt>
                <c:pt idx="25154">
                  <c:v>25155</c:v>
                </c:pt>
                <c:pt idx="25155">
                  <c:v>25156</c:v>
                </c:pt>
                <c:pt idx="25156">
                  <c:v>25157</c:v>
                </c:pt>
                <c:pt idx="25157">
                  <c:v>25158</c:v>
                </c:pt>
                <c:pt idx="25158">
                  <c:v>25159</c:v>
                </c:pt>
                <c:pt idx="25159">
                  <c:v>25160</c:v>
                </c:pt>
                <c:pt idx="25160">
                  <c:v>25161</c:v>
                </c:pt>
                <c:pt idx="25161">
                  <c:v>25162</c:v>
                </c:pt>
                <c:pt idx="25162">
                  <c:v>25163</c:v>
                </c:pt>
                <c:pt idx="25163">
                  <c:v>25164</c:v>
                </c:pt>
                <c:pt idx="25164">
                  <c:v>25165</c:v>
                </c:pt>
                <c:pt idx="25165">
                  <c:v>25166</c:v>
                </c:pt>
                <c:pt idx="25166">
                  <c:v>25167</c:v>
                </c:pt>
                <c:pt idx="25167">
                  <c:v>25168</c:v>
                </c:pt>
                <c:pt idx="25168">
                  <c:v>25169</c:v>
                </c:pt>
                <c:pt idx="25169">
                  <c:v>25170</c:v>
                </c:pt>
                <c:pt idx="25170">
                  <c:v>25171</c:v>
                </c:pt>
                <c:pt idx="25171">
                  <c:v>25172</c:v>
                </c:pt>
                <c:pt idx="25172">
                  <c:v>25173</c:v>
                </c:pt>
                <c:pt idx="25173">
                  <c:v>25174</c:v>
                </c:pt>
                <c:pt idx="25174">
                  <c:v>25175</c:v>
                </c:pt>
                <c:pt idx="25175">
                  <c:v>25176</c:v>
                </c:pt>
                <c:pt idx="25176">
                  <c:v>25177</c:v>
                </c:pt>
                <c:pt idx="25177">
                  <c:v>25178</c:v>
                </c:pt>
                <c:pt idx="25178">
                  <c:v>25179</c:v>
                </c:pt>
                <c:pt idx="25179">
                  <c:v>25180</c:v>
                </c:pt>
                <c:pt idx="25180">
                  <c:v>25181</c:v>
                </c:pt>
                <c:pt idx="25181">
                  <c:v>25182</c:v>
                </c:pt>
                <c:pt idx="25182">
                  <c:v>25183</c:v>
                </c:pt>
                <c:pt idx="25183">
                  <c:v>25184</c:v>
                </c:pt>
                <c:pt idx="25184">
                  <c:v>25185</c:v>
                </c:pt>
                <c:pt idx="25185">
                  <c:v>25186</c:v>
                </c:pt>
                <c:pt idx="25186">
                  <c:v>25187</c:v>
                </c:pt>
                <c:pt idx="25187">
                  <c:v>25188</c:v>
                </c:pt>
                <c:pt idx="25188">
                  <c:v>25189</c:v>
                </c:pt>
                <c:pt idx="25189">
                  <c:v>25190</c:v>
                </c:pt>
                <c:pt idx="25190">
                  <c:v>25191</c:v>
                </c:pt>
                <c:pt idx="25191">
                  <c:v>25192</c:v>
                </c:pt>
                <c:pt idx="25192">
                  <c:v>25193</c:v>
                </c:pt>
                <c:pt idx="25193">
                  <c:v>25194</c:v>
                </c:pt>
                <c:pt idx="25194">
                  <c:v>25195</c:v>
                </c:pt>
                <c:pt idx="25195">
                  <c:v>25196</c:v>
                </c:pt>
                <c:pt idx="25196">
                  <c:v>25197</c:v>
                </c:pt>
                <c:pt idx="25197">
                  <c:v>25198</c:v>
                </c:pt>
                <c:pt idx="25198">
                  <c:v>25199</c:v>
                </c:pt>
                <c:pt idx="25199">
                  <c:v>25200</c:v>
                </c:pt>
                <c:pt idx="25200">
                  <c:v>25201</c:v>
                </c:pt>
                <c:pt idx="25201">
                  <c:v>25202</c:v>
                </c:pt>
                <c:pt idx="25202">
                  <c:v>25203</c:v>
                </c:pt>
                <c:pt idx="25203">
                  <c:v>25204</c:v>
                </c:pt>
                <c:pt idx="25204">
                  <c:v>25205</c:v>
                </c:pt>
                <c:pt idx="25205">
                  <c:v>25206</c:v>
                </c:pt>
                <c:pt idx="25206">
                  <c:v>25207</c:v>
                </c:pt>
                <c:pt idx="25207">
                  <c:v>25208</c:v>
                </c:pt>
                <c:pt idx="25208">
                  <c:v>25209</c:v>
                </c:pt>
                <c:pt idx="25209">
                  <c:v>25210</c:v>
                </c:pt>
                <c:pt idx="25210">
                  <c:v>25211</c:v>
                </c:pt>
                <c:pt idx="25211">
                  <c:v>25212</c:v>
                </c:pt>
                <c:pt idx="25212">
                  <c:v>25213</c:v>
                </c:pt>
                <c:pt idx="25213">
                  <c:v>25214</c:v>
                </c:pt>
                <c:pt idx="25214">
                  <c:v>25215</c:v>
                </c:pt>
                <c:pt idx="25215">
                  <c:v>25216</c:v>
                </c:pt>
                <c:pt idx="25216">
                  <c:v>25217</c:v>
                </c:pt>
                <c:pt idx="25217">
                  <c:v>25218</c:v>
                </c:pt>
                <c:pt idx="25218">
                  <c:v>25219</c:v>
                </c:pt>
                <c:pt idx="25219">
                  <c:v>25220</c:v>
                </c:pt>
                <c:pt idx="25220">
                  <c:v>25221</c:v>
                </c:pt>
                <c:pt idx="25221">
                  <c:v>25222</c:v>
                </c:pt>
                <c:pt idx="25222">
                  <c:v>25223</c:v>
                </c:pt>
                <c:pt idx="25223">
                  <c:v>25224</c:v>
                </c:pt>
                <c:pt idx="25224">
                  <c:v>25225</c:v>
                </c:pt>
                <c:pt idx="25225">
                  <c:v>25226</c:v>
                </c:pt>
                <c:pt idx="25226">
                  <c:v>25227</c:v>
                </c:pt>
                <c:pt idx="25227">
                  <c:v>25228</c:v>
                </c:pt>
                <c:pt idx="25228">
                  <c:v>25229</c:v>
                </c:pt>
                <c:pt idx="25229">
                  <c:v>25230</c:v>
                </c:pt>
                <c:pt idx="25230">
                  <c:v>25231</c:v>
                </c:pt>
                <c:pt idx="25231">
                  <c:v>25232</c:v>
                </c:pt>
                <c:pt idx="25232">
                  <c:v>25233</c:v>
                </c:pt>
                <c:pt idx="25233">
                  <c:v>25234</c:v>
                </c:pt>
                <c:pt idx="25234">
                  <c:v>25235</c:v>
                </c:pt>
                <c:pt idx="25235">
                  <c:v>25236</c:v>
                </c:pt>
                <c:pt idx="25236">
                  <c:v>25237</c:v>
                </c:pt>
                <c:pt idx="25237">
                  <c:v>25238</c:v>
                </c:pt>
                <c:pt idx="25238">
                  <c:v>25239</c:v>
                </c:pt>
                <c:pt idx="25239">
                  <c:v>25240</c:v>
                </c:pt>
                <c:pt idx="25240">
                  <c:v>25241</c:v>
                </c:pt>
                <c:pt idx="25241">
                  <c:v>25242</c:v>
                </c:pt>
                <c:pt idx="25242">
                  <c:v>25243</c:v>
                </c:pt>
                <c:pt idx="25243">
                  <c:v>25244</c:v>
                </c:pt>
                <c:pt idx="25244">
                  <c:v>25245</c:v>
                </c:pt>
                <c:pt idx="25245">
                  <c:v>25246</c:v>
                </c:pt>
                <c:pt idx="25246">
                  <c:v>25247</c:v>
                </c:pt>
                <c:pt idx="25247">
                  <c:v>25248</c:v>
                </c:pt>
                <c:pt idx="25248">
                  <c:v>25249</c:v>
                </c:pt>
                <c:pt idx="25249">
                  <c:v>25250</c:v>
                </c:pt>
                <c:pt idx="25250">
                  <c:v>25251</c:v>
                </c:pt>
                <c:pt idx="25251">
                  <c:v>25252</c:v>
                </c:pt>
                <c:pt idx="25252">
                  <c:v>25253</c:v>
                </c:pt>
                <c:pt idx="25253">
                  <c:v>25254</c:v>
                </c:pt>
                <c:pt idx="25254">
                  <c:v>25255</c:v>
                </c:pt>
                <c:pt idx="25255">
                  <c:v>25256</c:v>
                </c:pt>
                <c:pt idx="25256">
                  <c:v>25257</c:v>
                </c:pt>
                <c:pt idx="25257">
                  <c:v>25258</c:v>
                </c:pt>
                <c:pt idx="25258">
                  <c:v>25259</c:v>
                </c:pt>
                <c:pt idx="25259">
                  <c:v>25260</c:v>
                </c:pt>
                <c:pt idx="25260">
                  <c:v>25261</c:v>
                </c:pt>
                <c:pt idx="25261">
                  <c:v>25262</c:v>
                </c:pt>
                <c:pt idx="25262">
                  <c:v>25263</c:v>
                </c:pt>
                <c:pt idx="25263">
                  <c:v>25264</c:v>
                </c:pt>
                <c:pt idx="25264">
                  <c:v>25265</c:v>
                </c:pt>
                <c:pt idx="25265">
                  <c:v>25266</c:v>
                </c:pt>
                <c:pt idx="25266">
                  <c:v>25267</c:v>
                </c:pt>
                <c:pt idx="25267">
                  <c:v>25268</c:v>
                </c:pt>
                <c:pt idx="25268">
                  <c:v>25269</c:v>
                </c:pt>
                <c:pt idx="25269">
                  <c:v>25270</c:v>
                </c:pt>
                <c:pt idx="25270">
                  <c:v>25271</c:v>
                </c:pt>
                <c:pt idx="25271">
                  <c:v>25272</c:v>
                </c:pt>
                <c:pt idx="25272">
                  <c:v>25273</c:v>
                </c:pt>
                <c:pt idx="25273">
                  <c:v>25274</c:v>
                </c:pt>
                <c:pt idx="25274">
                  <c:v>25275</c:v>
                </c:pt>
                <c:pt idx="25275">
                  <c:v>25276</c:v>
                </c:pt>
                <c:pt idx="25276">
                  <c:v>25277</c:v>
                </c:pt>
                <c:pt idx="25277">
                  <c:v>25278</c:v>
                </c:pt>
                <c:pt idx="25278">
                  <c:v>25279</c:v>
                </c:pt>
                <c:pt idx="25279">
                  <c:v>25280</c:v>
                </c:pt>
                <c:pt idx="25280">
                  <c:v>25281</c:v>
                </c:pt>
                <c:pt idx="25281">
                  <c:v>25282</c:v>
                </c:pt>
                <c:pt idx="25282">
                  <c:v>25283</c:v>
                </c:pt>
                <c:pt idx="25283">
                  <c:v>25284</c:v>
                </c:pt>
                <c:pt idx="25284">
                  <c:v>25285</c:v>
                </c:pt>
                <c:pt idx="25285">
                  <c:v>25286</c:v>
                </c:pt>
                <c:pt idx="25286">
                  <c:v>25287</c:v>
                </c:pt>
                <c:pt idx="25287">
                  <c:v>25288</c:v>
                </c:pt>
                <c:pt idx="25288">
                  <c:v>25289</c:v>
                </c:pt>
                <c:pt idx="25289">
                  <c:v>25290</c:v>
                </c:pt>
                <c:pt idx="25290">
                  <c:v>25291</c:v>
                </c:pt>
                <c:pt idx="25291">
                  <c:v>25292</c:v>
                </c:pt>
                <c:pt idx="25292">
                  <c:v>25293</c:v>
                </c:pt>
                <c:pt idx="25293">
                  <c:v>25294</c:v>
                </c:pt>
                <c:pt idx="25294">
                  <c:v>25295</c:v>
                </c:pt>
                <c:pt idx="25295">
                  <c:v>25296</c:v>
                </c:pt>
                <c:pt idx="25296">
                  <c:v>25297</c:v>
                </c:pt>
                <c:pt idx="25297">
                  <c:v>25298</c:v>
                </c:pt>
                <c:pt idx="25298">
                  <c:v>25299</c:v>
                </c:pt>
                <c:pt idx="25299">
                  <c:v>25300</c:v>
                </c:pt>
                <c:pt idx="25300">
                  <c:v>25301</c:v>
                </c:pt>
                <c:pt idx="25301">
                  <c:v>25302</c:v>
                </c:pt>
                <c:pt idx="25302">
                  <c:v>25303</c:v>
                </c:pt>
                <c:pt idx="25303">
                  <c:v>25304</c:v>
                </c:pt>
                <c:pt idx="25304">
                  <c:v>25305</c:v>
                </c:pt>
                <c:pt idx="25305">
                  <c:v>25306</c:v>
                </c:pt>
                <c:pt idx="25306">
                  <c:v>25307</c:v>
                </c:pt>
                <c:pt idx="25307">
                  <c:v>25308</c:v>
                </c:pt>
                <c:pt idx="25308">
                  <c:v>25309</c:v>
                </c:pt>
                <c:pt idx="25309">
                  <c:v>25310</c:v>
                </c:pt>
                <c:pt idx="25310">
                  <c:v>25311</c:v>
                </c:pt>
                <c:pt idx="25311">
                  <c:v>25312</c:v>
                </c:pt>
                <c:pt idx="25312">
                  <c:v>25313</c:v>
                </c:pt>
                <c:pt idx="25313">
                  <c:v>25314</c:v>
                </c:pt>
                <c:pt idx="25314">
                  <c:v>25315</c:v>
                </c:pt>
                <c:pt idx="25315">
                  <c:v>25316</c:v>
                </c:pt>
                <c:pt idx="25316">
                  <c:v>25317</c:v>
                </c:pt>
                <c:pt idx="25317">
                  <c:v>25318</c:v>
                </c:pt>
                <c:pt idx="25318">
                  <c:v>25319</c:v>
                </c:pt>
                <c:pt idx="25319">
                  <c:v>25320</c:v>
                </c:pt>
                <c:pt idx="25320">
                  <c:v>25321</c:v>
                </c:pt>
                <c:pt idx="25321">
                  <c:v>25322</c:v>
                </c:pt>
                <c:pt idx="25322">
                  <c:v>25323</c:v>
                </c:pt>
                <c:pt idx="25323">
                  <c:v>25324</c:v>
                </c:pt>
                <c:pt idx="25324">
                  <c:v>25325</c:v>
                </c:pt>
                <c:pt idx="25325">
                  <c:v>25326</c:v>
                </c:pt>
                <c:pt idx="25326">
                  <c:v>25327</c:v>
                </c:pt>
                <c:pt idx="25327">
                  <c:v>25328</c:v>
                </c:pt>
                <c:pt idx="25328">
                  <c:v>25329</c:v>
                </c:pt>
                <c:pt idx="25329">
                  <c:v>25330</c:v>
                </c:pt>
                <c:pt idx="25330">
                  <c:v>25331</c:v>
                </c:pt>
                <c:pt idx="25331">
                  <c:v>25332</c:v>
                </c:pt>
                <c:pt idx="25332">
                  <c:v>25333</c:v>
                </c:pt>
                <c:pt idx="25333">
                  <c:v>25334</c:v>
                </c:pt>
                <c:pt idx="25334">
                  <c:v>25335</c:v>
                </c:pt>
                <c:pt idx="25335">
                  <c:v>25336</c:v>
                </c:pt>
                <c:pt idx="25336">
                  <c:v>25337</c:v>
                </c:pt>
                <c:pt idx="25337">
                  <c:v>25338</c:v>
                </c:pt>
                <c:pt idx="25338">
                  <c:v>25339</c:v>
                </c:pt>
                <c:pt idx="25339">
                  <c:v>25340</c:v>
                </c:pt>
                <c:pt idx="25340">
                  <c:v>25341</c:v>
                </c:pt>
                <c:pt idx="25341">
                  <c:v>25342</c:v>
                </c:pt>
                <c:pt idx="25342">
                  <c:v>25343</c:v>
                </c:pt>
                <c:pt idx="25343">
                  <c:v>25344</c:v>
                </c:pt>
                <c:pt idx="25344">
                  <c:v>25345</c:v>
                </c:pt>
                <c:pt idx="25345">
                  <c:v>25346</c:v>
                </c:pt>
                <c:pt idx="25346">
                  <c:v>25347</c:v>
                </c:pt>
                <c:pt idx="25347">
                  <c:v>25348</c:v>
                </c:pt>
                <c:pt idx="25348">
                  <c:v>25349</c:v>
                </c:pt>
                <c:pt idx="25349">
                  <c:v>25350</c:v>
                </c:pt>
                <c:pt idx="25350">
                  <c:v>25351</c:v>
                </c:pt>
                <c:pt idx="25351">
                  <c:v>25352</c:v>
                </c:pt>
                <c:pt idx="25352">
                  <c:v>25353</c:v>
                </c:pt>
                <c:pt idx="25353">
                  <c:v>25354</c:v>
                </c:pt>
                <c:pt idx="25354">
                  <c:v>25355</c:v>
                </c:pt>
                <c:pt idx="25355">
                  <c:v>25356</c:v>
                </c:pt>
                <c:pt idx="25356">
                  <c:v>25357</c:v>
                </c:pt>
                <c:pt idx="25357">
                  <c:v>25358</c:v>
                </c:pt>
                <c:pt idx="25358">
                  <c:v>25359</c:v>
                </c:pt>
                <c:pt idx="25359">
                  <c:v>25360</c:v>
                </c:pt>
                <c:pt idx="25360">
                  <c:v>25361</c:v>
                </c:pt>
                <c:pt idx="25361">
                  <c:v>25362</c:v>
                </c:pt>
                <c:pt idx="25362">
                  <c:v>25363</c:v>
                </c:pt>
                <c:pt idx="25363">
                  <c:v>25364</c:v>
                </c:pt>
                <c:pt idx="25364">
                  <c:v>25365</c:v>
                </c:pt>
                <c:pt idx="25365">
                  <c:v>25366</c:v>
                </c:pt>
                <c:pt idx="25366">
                  <c:v>25367</c:v>
                </c:pt>
                <c:pt idx="25367">
                  <c:v>25368</c:v>
                </c:pt>
                <c:pt idx="25368">
                  <c:v>25369</c:v>
                </c:pt>
                <c:pt idx="25369">
                  <c:v>25370</c:v>
                </c:pt>
                <c:pt idx="25370">
                  <c:v>25371</c:v>
                </c:pt>
                <c:pt idx="25371">
                  <c:v>25372</c:v>
                </c:pt>
                <c:pt idx="25372">
                  <c:v>25373</c:v>
                </c:pt>
                <c:pt idx="25373">
                  <c:v>25374</c:v>
                </c:pt>
                <c:pt idx="25374">
                  <c:v>25375</c:v>
                </c:pt>
                <c:pt idx="25375">
                  <c:v>25376</c:v>
                </c:pt>
                <c:pt idx="25376">
                  <c:v>25377</c:v>
                </c:pt>
                <c:pt idx="25377">
                  <c:v>25378</c:v>
                </c:pt>
                <c:pt idx="25378">
                  <c:v>25379</c:v>
                </c:pt>
                <c:pt idx="25379">
                  <c:v>25380</c:v>
                </c:pt>
                <c:pt idx="25380">
                  <c:v>25381</c:v>
                </c:pt>
                <c:pt idx="25381">
                  <c:v>25382</c:v>
                </c:pt>
                <c:pt idx="25382">
                  <c:v>25383</c:v>
                </c:pt>
                <c:pt idx="25383">
                  <c:v>25384</c:v>
                </c:pt>
                <c:pt idx="25384">
                  <c:v>25385</c:v>
                </c:pt>
                <c:pt idx="25385">
                  <c:v>25386</c:v>
                </c:pt>
                <c:pt idx="25386">
                  <c:v>25387</c:v>
                </c:pt>
                <c:pt idx="25387">
                  <c:v>25388</c:v>
                </c:pt>
                <c:pt idx="25388">
                  <c:v>25389</c:v>
                </c:pt>
                <c:pt idx="25389">
                  <c:v>25390</c:v>
                </c:pt>
                <c:pt idx="25390">
                  <c:v>25391</c:v>
                </c:pt>
                <c:pt idx="25391">
                  <c:v>25392</c:v>
                </c:pt>
                <c:pt idx="25392">
                  <c:v>25393</c:v>
                </c:pt>
                <c:pt idx="25393">
                  <c:v>25394</c:v>
                </c:pt>
                <c:pt idx="25394">
                  <c:v>25395</c:v>
                </c:pt>
                <c:pt idx="25395">
                  <c:v>25396</c:v>
                </c:pt>
                <c:pt idx="25396">
                  <c:v>25397</c:v>
                </c:pt>
                <c:pt idx="25397">
                  <c:v>25398</c:v>
                </c:pt>
                <c:pt idx="25398">
                  <c:v>25399</c:v>
                </c:pt>
                <c:pt idx="25399">
                  <c:v>25400</c:v>
                </c:pt>
                <c:pt idx="25400">
                  <c:v>25401</c:v>
                </c:pt>
                <c:pt idx="25401">
                  <c:v>25402</c:v>
                </c:pt>
                <c:pt idx="25402">
                  <c:v>25403</c:v>
                </c:pt>
                <c:pt idx="25403">
                  <c:v>25404</c:v>
                </c:pt>
                <c:pt idx="25404">
                  <c:v>25405</c:v>
                </c:pt>
                <c:pt idx="25405">
                  <c:v>25406</c:v>
                </c:pt>
                <c:pt idx="25406">
                  <c:v>25407</c:v>
                </c:pt>
                <c:pt idx="25407">
                  <c:v>25408</c:v>
                </c:pt>
                <c:pt idx="25408">
                  <c:v>25409</c:v>
                </c:pt>
                <c:pt idx="25409">
                  <c:v>25410</c:v>
                </c:pt>
                <c:pt idx="25410">
                  <c:v>25411</c:v>
                </c:pt>
                <c:pt idx="25411">
                  <c:v>25412</c:v>
                </c:pt>
                <c:pt idx="25412">
                  <c:v>25413</c:v>
                </c:pt>
                <c:pt idx="25413">
                  <c:v>25414</c:v>
                </c:pt>
                <c:pt idx="25414">
                  <c:v>25415</c:v>
                </c:pt>
                <c:pt idx="25415">
                  <c:v>25416</c:v>
                </c:pt>
                <c:pt idx="25416">
                  <c:v>25417</c:v>
                </c:pt>
                <c:pt idx="25417">
                  <c:v>25418</c:v>
                </c:pt>
                <c:pt idx="25418">
                  <c:v>25419</c:v>
                </c:pt>
                <c:pt idx="25419">
                  <c:v>25420</c:v>
                </c:pt>
                <c:pt idx="25420">
                  <c:v>25421</c:v>
                </c:pt>
                <c:pt idx="25421">
                  <c:v>25422</c:v>
                </c:pt>
                <c:pt idx="25422">
                  <c:v>25423</c:v>
                </c:pt>
                <c:pt idx="25423">
                  <c:v>25424</c:v>
                </c:pt>
                <c:pt idx="25424">
                  <c:v>25425</c:v>
                </c:pt>
                <c:pt idx="25425">
                  <c:v>25426</c:v>
                </c:pt>
                <c:pt idx="25426">
                  <c:v>25427</c:v>
                </c:pt>
                <c:pt idx="25427">
                  <c:v>25428</c:v>
                </c:pt>
                <c:pt idx="25428">
                  <c:v>25429</c:v>
                </c:pt>
                <c:pt idx="25429">
                  <c:v>25430</c:v>
                </c:pt>
                <c:pt idx="25430">
                  <c:v>25431</c:v>
                </c:pt>
                <c:pt idx="25431">
                  <c:v>25432</c:v>
                </c:pt>
                <c:pt idx="25432">
                  <c:v>25433</c:v>
                </c:pt>
                <c:pt idx="25433">
                  <c:v>25434</c:v>
                </c:pt>
                <c:pt idx="25434">
                  <c:v>25435</c:v>
                </c:pt>
                <c:pt idx="25435">
                  <c:v>25436</c:v>
                </c:pt>
                <c:pt idx="25436">
                  <c:v>25437</c:v>
                </c:pt>
                <c:pt idx="25437">
                  <c:v>25438</c:v>
                </c:pt>
                <c:pt idx="25438">
                  <c:v>25439</c:v>
                </c:pt>
                <c:pt idx="25439">
                  <c:v>25440</c:v>
                </c:pt>
                <c:pt idx="25440">
                  <c:v>25441</c:v>
                </c:pt>
                <c:pt idx="25441">
                  <c:v>25442</c:v>
                </c:pt>
                <c:pt idx="25442">
                  <c:v>25443</c:v>
                </c:pt>
                <c:pt idx="25443">
                  <c:v>25444</c:v>
                </c:pt>
                <c:pt idx="25444">
                  <c:v>25445</c:v>
                </c:pt>
                <c:pt idx="25445">
                  <c:v>25446</c:v>
                </c:pt>
                <c:pt idx="25446">
                  <c:v>25447</c:v>
                </c:pt>
                <c:pt idx="25447">
                  <c:v>25448</c:v>
                </c:pt>
                <c:pt idx="25448">
                  <c:v>25449</c:v>
                </c:pt>
                <c:pt idx="25449">
                  <c:v>25450</c:v>
                </c:pt>
                <c:pt idx="25450">
                  <c:v>25451</c:v>
                </c:pt>
                <c:pt idx="25451">
                  <c:v>25452</c:v>
                </c:pt>
                <c:pt idx="25452">
                  <c:v>25453</c:v>
                </c:pt>
                <c:pt idx="25453">
                  <c:v>25454</c:v>
                </c:pt>
                <c:pt idx="25454">
                  <c:v>25455</c:v>
                </c:pt>
                <c:pt idx="25455">
                  <c:v>25456</c:v>
                </c:pt>
                <c:pt idx="25456">
                  <c:v>25457</c:v>
                </c:pt>
                <c:pt idx="25457">
                  <c:v>25458</c:v>
                </c:pt>
                <c:pt idx="25458">
                  <c:v>25459</c:v>
                </c:pt>
                <c:pt idx="25459">
                  <c:v>25460</c:v>
                </c:pt>
                <c:pt idx="25460">
                  <c:v>25461</c:v>
                </c:pt>
                <c:pt idx="25461">
                  <c:v>25462</c:v>
                </c:pt>
                <c:pt idx="25462">
                  <c:v>25463</c:v>
                </c:pt>
                <c:pt idx="25463">
                  <c:v>25464</c:v>
                </c:pt>
                <c:pt idx="25464">
                  <c:v>25465</c:v>
                </c:pt>
                <c:pt idx="25465">
                  <c:v>25466</c:v>
                </c:pt>
                <c:pt idx="25466">
                  <c:v>25467</c:v>
                </c:pt>
                <c:pt idx="25467">
                  <c:v>25468</c:v>
                </c:pt>
                <c:pt idx="25468">
                  <c:v>25469</c:v>
                </c:pt>
                <c:pt idx="25469">
                  <c:v>25470</c:v>
                </c:pt>
                <c:pt idx="25470">
                  <c:v>25471</c:v>
                </c:pt>
                <c:pt idx="25471">
                  <c:v>25472</c:v>
                </c:pt>
                <c:pt idx="25472">
                  <c:v>25473</c:v>
                </c:pt>
                <c:pt idx="25473">
                  <c:v>25474</c:v>
                </c:pt>
                <c:pt idx="25474">
                  <c:v>25475</c:v>
                </c:pt>
                <c:pt idx="25475">
                  <c:v>25476</c:v>
                </c:pt>
                <c:pt idx="25476">
                  <c:v>25477</c:v>
                </c:pt>
                <c:pt idx="25477">
                  <c:v>25478</c:v>
                </c:pt>
                <c:pt idx="25478">
                  <c:v>25479</c:v>
                </c:pt>
                <c:pt idx="25479">
                  <c:v>25480</c:v>
                </c:pt>
                <c:pt idx="25480">
                  <c:v>25481</c:v>
                </c:pt>
                <c:pt idx="25481">
                  <c:v>25482</c:v>
                </c:pt>
                <c:pt idx="25482">
                  <c:v>25483</c:v>
                </c:pt>
                <c:pt idx="25483">
                  <c:v>25484</c:v>
                </c:pt>
                <c:pt idx="25484">
                  <c:v>25485</c:v>
                </c:pt>
                <c:pt idx="25485">
                  <c:v>25486</c:v>
                </c:pt>
                <c:pt idx="25486">
                  <c:v>25487</c:v>
                </c:pt>
                <c:pt idx="25487">
                  <c:v>25488</c:v>
                </c:pt>
                <c:pt idx="25488">
                  <c:v>25489</c:v>
                </c:pt>
                <c:pt idx="25489">
                  <c:v>25490</c:v>
                </c:pt>
                <c:pt idx="25490">
                  <c:v>25491</c:v>
                </c:pt>
                <c:pt idx="25491">
                  <c:v>25492</c:v>
                </c:pt>
                <c:pt idx="25492">
                  <c:v>25493</c:v>
                </c:pt>
                <c:pt idx="25493">
                  <c:v>25494</c:v>
                </c:pt>
                <c:pt idx="25494">
                  <c:v>25495</c:v>
                </c:pt>
                <c:pt idx="25495">
                  <c:v>25496</c:v>
                </c:pt>
                <c:pt idx="25496">
                  <c:v>25497</c:v>
                </c:pt>
                <c:pt idx="25497">
                  <c:v>25498</c:v>
                </c:pt>
                <c:pt idx="25498">
                  <c:v>25499</c:v>
                </c:pt>
                <c:pt idx="25499">
                  <c:v>25500</c:v>
                </c:pt>
                <c:pt idx="25500">
                  <c:v>25501</c:v>
                </c:pt>
                <c:pt idx="25501">
                  <c:v>25502</c:v>
                </c:pt>
                <c:pt idx="25502">
                  <c:v>25503</c:v>
                </c:pt>
                <c:pt idx="25503">
                  <c:v>25504</c:v>
                </c:pt>
                <c:pt idx="25504">
                  <c:v>25505</c:v>
                </c:pt>
                <c:pt idx="25505">
                  <c:v>25506</c:v>
                </c:pt>
                <c:pt idx="25506">
                  <c:v>25507</c:v>
                </c:pt>
                <c:pt idx="25507">
                  <c:v>25508</c:v>
                </c:pt>
                <c:pt idx="25508">
                  <c:v>25509</c:v>
                </c:pt>
                <c:pt idx="25509">
                  <c:v>25510</c:v>
                </c:pt>
                <c:pt idx="25510">
                  <c:v>25511</c:v>
                </c:pt>
                <c:pt idx="25511">
                  <c:v>25512</c:v>
                </c:pt>
                <c:pt idx="25512">
                  <c:v>25513</c:v>
                </c:pt>
                <c:pt idx="25513">
                  <c:v>25514</c:v>
                </c:pt>
                <c:pt idx="25514">
                  <c:v>25515</c:v>
                </c:pt>
                <c:pt idx="25515">
                  <c:v>25516</c:v>
                </c:pt>
                <c:pt idx="25516">
                  <c:v>25517</c:v>
                </c:pt>
                <c:pt idx="25517">
                  <c:v>25518</c:v>
                </c:pt>
                <c:pt idx="25518">
                  <c:v>25519</c:v>
                </c:pt>
                <c:pt idx="25519">
                  <c:v>25520</c:v>
                </c:pt>
                <c:pt idx="25520">
                  <c:v>25521</c:v>
                </c:pt>
                <c:pt idx="25521">
                  <c:v>25522</c:v>
                </c:pt>
                <c:pt idx="25522">
                  <c:v>25523</c:v>
                </c:pt>
                <c:pt idx="25523">
                  <c:v>25524</c:v>
                </c:pt>
                <c:pt idx="25524">
                  <c:v>25525</c:v>
                </c:pt>
                <c:pt idx="25525">
                  <c:v>25526</c:v>
                </c:pt>
                <c:pt idx="25526">
                  <c:v>25527</c:v>
                </c:pt>
                <c:pt idx="25527">
                  <c:v>25528</c:v>
                </c:pt>
                <c:pt idx="25528">
                  <c:v>25529</c:v>
                </c:pt>
                <c:pt idx="25529">
                  <c:v>25530</c:v>
                </c:pt>
                <c:pt idx="25530">
                  <c:v>25531</c:v>
                </c:pt>
                <c:pt idx="25531">
                  <c:v>25532</c:v>
                </c:pt>
                <c:pt idx="25532">
                  <c:v>25533</c:v>
                </c:pt>
                <c:pt idx="25533">
                  <c:v>25534</c:v>
                </c:pt>
                <c:pt idx="25534">
                  <c:v>25535</c:v>
                </c:pt>
                <c:pt idx="25535">
                  <c:v>25536</c:v>
                </c:pt>
                <c:pt idx="25536">
                  <c:v>25537</c:v>
                </c:pt>
                <c:pt idx="25537">
                  <c:v>25538</c:v>
                </c:pt>
                <c:pt idx="25538">
                  <c:v>25539</c:v>
                </c:pt>
                <c:pt idx="25539">
                  <c:v>25540</c:v>
                </c:pt>
                <c:pt idx="25540">
                  <c:v>25541</c:v>
                </c:pt>
                <c:pt idx="25541">
                  <c:v>25542</c:v>
                </c:pt>
                <c:pt idx="25542">
                  <c:v>25543</c:v>
                </c:pt>
                <c:pt idx="25543">
                  <c:v>25544</c:v>
                </c:pt>
                <c:pt idx="25544">
                  <c:v>25545</c:v>
                </c:pt>
                <c:pt idx="25545">
                  <c:v>25546</c:v>
                </c:pt>
                <c:pt idx="25546">
                  <c:v>25547</c:v>
                </c:pt>
                <c:pt idx="25547">
                  <c:v>25548</c:v>
                </c:pt>
                <c:pt idx="25548">
                  <c:v>25549</c:v>
                </c:pt>
                <c:pt idx="25549">
                  <c:v>25550</c:v>
                </c:pt>
                <c:pt idx="25550">
                  <c:v>25551</c:v>
                </c:pt>
                <c:pt idx="25551">
                  <c:v>25552</c:v>
                </c:pt>
                <c:pt idx="25552">
                  <c:v>25553</c:v>
                </c:pt>
                <c:pt idx="25553">
                  <c:v>25554</c:v>
                </c:pt>
                <c:pt idx="25554">
                  <c:v>25555</c:v>
                </c:pt>
                <c:pt idx="25555">
                  <c:v>25556</c:v>
                </c:pt>
                <c:pt idx="25556">
                  <c:v>25557</c:v>
                </c:pt>
                <c:pt idx="25557">
                  <c:v>25558</c:v>
                </c:pt>
                <c:pt idx="25558">
                  <c:v>25559</c:v>
                </c:pt>
                <c:pt idx="25559">
                  <c:v>25560</c:v>
                </c:pt>
                <c:pt idx="25560">
                  <c:v>25561</c:v>
                </c:pt>
                <c:pt idx="25561">
                  <c:v>25562</c:v>
                </c:pt>
                <c:pt idx="25562">
                  <c:v>25563</c:v>
                </c:pt>
                <c:pt idx="25563">
                  <c:v>25564</c:v>
                </c:pt>
                <c:pt idx="25564">
                  <c:v>25565</c:v>
                </c:pt>
                <c:pt idx="25565">
                  <c:v>25566</c:v>
                </c:pt>
                <c:pt idx="25566">
                  <c:v>25567</c:v>
                </c:pt>
                <c:pt idx="25567">
                  <c:v>25568</c:v>
                </c:pt>
                <c:pt idx="25568">
                  <c:v>25569</c:v>
                </c:pt>
                <c:pt idx="25569">
                  <c:v>25570</c:v>
                </c:pt>
                <c:pt idx="25570">
                  <c:v>25571</c:v>
                </c:pt>
                <c:pt idx="25571">
                  <c:v>25572</c:v>
                </c:pt>
                <c:pt idx="25572">
                  <c:v>25573</c:v>
                </c:pt>
                <c:pt idx="25573">
                  <c:v>25574</c:v>
                </c:pt>
                <c:pt idx="25574">
                  <c:v>25575</c:v>
                </c:pt>
                <c:pt idx="25575">
                  <c:v>25576</c:v>
                </c:pt>
                <c:pt idx="25576">
                  <c:v>25577</c:v>
                </c:pt>
                <c:pt idx="25577">
                  <c:v>25578</c:v>
                </c:pt>
                <c:pt idx="25578">
                  <c:v>25579</c:v>
                </c:pt>
                <c:pt idx="25579">
                  <c:v>25580</c:v>
                </c:pt>
                <c:pt idx="25580">
                  <c:v>25581</c:v>
                </c:pt>
                <c:pt idx="25581">
                  <c:v>25582</c:v>
                </c:pt>
                <c:pt idx="25582">
                  <c:v>25583</c:v>
                </c:pt>
                <c:pt idx="25583">
                  <c:v>25584</c:v>
                </c:pt>
                <c:pt idx="25584">
                  <c:v>25585</c:v>
                </c:pt>
                <c:pt idx="25585">
                  <c:v>25586</c:v>
                </c:pt>
                <c:pt idx="25586">
                  <c:v>25587</c:v>
                </c:pt>
                <c:pt idx="25587">
                  <c:v>25588</c:v>
                </c:pt>
                <c:pt idx="25588">
                  <c:v>25589</c:v>
                </c:pt>
                <c:pt idx="25589">
                  <c:v>25590</c:v>
                </c:pt>
                <c:pt idx="25590">
                  <c:v>25591</c:v>
                </c:pt>
                <c:pt idx="25591">
                  <c:v>25592</c:v>
                </c:pt>
                <c:pt idx="25592">
                  <c:v>25593</c:v>
                </c:pt>
                <c:pt idx="25593">
                  <c:v>25594</c:v>
                </c:pt>
                <c:pt idx="25594">
                  <c:v>25595</c:v>
                </c:pt>
                <c:pt idx="25595">
                  <c:v>25596</c:v>
                </c:pt>
                <c:pt idx="25596">
                  <c:v>25597</c:v>
                </c:pt>
                <c:pt idx="25597">
                  <c:v>25598</c:v>
                </c:pt>
                <c:pt idx="25598">
                  <c:v>25599</c:v>
                </c:pt>
                <c:pt idx="25599">
                  <c:v>25600</c:v>
                </c:pt>
                <c:pt idx="25600">
                  <c:v>25601</c:v>
                </c:pt>
                <c:pt idx="25601">
                  <c:v>25602</c:v>
                </c:pt>
                <c:pt idx="25602">
                  <c:v>25603</c:v>
                </c:pt>
                <c:pt idx="25603">
                  <c:v>25604</c:v>
                </c:pt>
                <c:pt idx="25604">
                  <c:v>25605</c:v>
                </c:pt>
                <c:pt idx="25605">
                  <c:v>25606</c:v>
                </c:pt>
                <c:pt idx="25606">
                  <c:v>25607</c:v>
                </c:pt>
                <c:pt idx="25607">
                  <c:v>25608</c:v>
                </c:pt>
                <c:pt idx="25608">
                  <c:v>25609</c:v>
                </c:pt>
                <c:pt idx="25609">
                  <c:v>25610</c:v>
                </c:pt>
                <c:pt idx="25610">
                  <c:v>25611</c:v>
                </c:pt>
                <c:pt idx="25611">
                  <c:v>25612</c:v>
                </c:pt>
                <c:pt idx="25612">
                  <c:v>25613</c:v>
                </c:pt>
                <c:pt idx="25613">
                  <c:v>25614</c:v>
                </c:pt>
                <c:pt idx="25614">
                  <c:v>25615</c:v>
                </c:pt>
                <c:pt idx="25615">
                  <c:v>25616</c:v>
                </c:pt>
                <c:pt idx="25616">
                  <c:v>25617</c:v>
                </c:pt>
                <c:pt idx="25617">
                  <c:v>25618</c:v>
                </c:pt>
                <c:pt idx="25618">
                  <c:v>25619</c:v>
                </c:pt>
                <c:pt idx="25619">
                  <c:v>25620</c:v>
                </c:pt>
                <c:pt idx="25620">
                  <c:v>25621</c:v>
                </c:pt>
                <c:pt idx="25621">
                  <c:v>25622</c:v>
                </c:pt>
                <c:pt idx="25622">
                  <c:v>25623</c:v>
                </c:pt>
                <c:pt idx="25623">
                  <c:v>25624</c:v>
                </c:pt>
                <c:pt idx="25624">
                  <c:v>25625</c:v>
                </c:pt>
                <c:pt idx="25625">
                  <c:v>25626</c:v>
                </c:pt>
                <c:pt idx="25626">
                  <c:v>25627</c:v>
                </c:pt>
                <c:pt idx="25627">
                  <c:v>25628</c:v>
                </c:pt>
                <c:pt idx="25628">
                  <c:v>25629</c:v>
                </c:pt>
                <c:pt idx="25629">
                  <c:v>25630</c:v>
                </c:pt>
                <c:pt idx="25630">
                  <c:v>25631</c:v>
                </c:pt>
                <c:pt idx="25631">
                  <c:v>25632</c:v>
                </c:pt>
                <c:pt idx="25632">
                  <c:v>25633</c:v>
                </c:pt>
                <c:pt idx="25633">
                  <c:v>25634</c:v>
                </c:pt>
                <c:pt idx="25634">
                  <c:v>25635</c:v>
                </c:pt>
                <c:pt idx="25635">
                  <c:v>25636</c:v>
                </c:pt>
                <c:pt idx="25636">
                  <c:v>25637</c:v>
                </c:pt>
                <c:pt idx="25637">
                  <c:v>25638</c:v>
                </c:pt>
                <c:pt idx="25638">
                  <c:v>25639</c:v>
                </c:pt>
                <c:pt idx="25639">
                  <c:v>25640</c:v>
                </c:pt>
                <c:pt idx="25640">
                  <c:v>25641</c:v>
                </c:pt>
                <c:pt idx="25641">
                  <c:v>25642</c:v>
                </c:pt>
                <c:pt idx="25642">
                  <c:v>25643</c:v>
                </c:pt>
                <c:pt idx="25643">
                  <c:v>25644</c:v>
                </c:pt>
                <c:pt idx="25644">
                  <c:v>25645</c:v>
                </c:pt>
                <c:pt idx="25645">
                  <c:v>25646</c:v>
                </c:pt>
                <c:pt idx="25646">
                  <c:v>25647</c:v>
                </c:pt>
                <c:pt idx="25647">
                  <c:v>25648</c:v>
                </c:pt>
                <c:pt idx="25648">
                  <c:v>25649</c:v>
                </c:pt>
                <c:pt idx="25649">
                  <c:v>25650</c:v>
                </c:pt>
                <c:pt idx="25650">
                  <c:v>25651</c:v>
                </c:pt>
                <c:pt idx="25651">
                  <c:v>25652</c:v>
                </c:pt>
                <c:pt idx="25652">
                  <c:v>25653</c:v>
                </c:pt>
                <c:pt idx="25653">
                  <c:v>25654</c:v>
                </c:pt>
                <c:pt idx="25654">
                  <c:v>25655</c:v>
                </c:pt>
                <c:pt idx="25655">
                  <c:v>25656</c:v>
                </c:pt>
                <c:pt idx="25656">
                  <c:v>25657</c:v>
                </c:pt>
                <c:pt idx="25657">
                  <c:v>25658</c:v>
                </c:pt>
                <c:pt idx="25658">
                  <c:v>25659</c:v>
                </c:pt>
                <c:pt idx="25659">
                  <c:v>25660</c:v>
                </c:pt>
                <c:pt idx="25660">
                  <c:v>25661</c:v>
                </c:pt>
                <c:pt idx="25661">
                  <c:v>25662</c:v>
                </c:pt>
                <c:pt idx="25662">
                  <c:v>25663</c:v>
                </c:pt>
                <c:pt idx="25663">
                  <c:v>25664</c:v>
                </c:pt>
                <c:pt idx="25664">
                  <c:v>25665</c:v>
                </c:pt>
                <c:pt idx="25665">
                  <c:v>25666</c:v>
                </c:pt>
                <c:pt idx="25666">
                  <c:v>25667</c:v>
                </c:pt>
                <c:pt idx="25667">
                  <c:v>25668</c:v>
                </c:pt>
                <c:pt idx="25668">
                  <c:v>25669</c:v>
                </c:pt>
                <c:pt idx="25669">
                  <c:v>25670</c:v>
                </c:pt>
                <c:pt idx="25670">
                  <c:v>25671</c:v>
                </c:pt>
                <c:pt idx="25671">
                  <c:v>25672</c:v>
                </c:pt>
                <c:pt idx="25672">
                  <c:v>25673</c:v>
                </c:pt>
                <c:pt idx="25673">
                  <c:v>25674</c:v>
                </c:pt>
                <c:pt idx="25674">
                  <c:v>25675</c:v>
                </c:pt>
                <c:pt idx="25675">
                  <c:v>25676</c:v>
                </c:pt>
                <c:pt idx="25676">
                  <c:v>25677</c:v>
                </c:pt>
                <c:pt idx="25677">
                  <c:v>25678</c:v>
                </c:pt>
                <c:pt idx="25678">
                  <c:v>25679</c:v>
                </c:pt>
                <c:pt idx="25679">
                  <c:v>25680</c:v>
                </c:pt>
                <c:pt idx="25680">
                  <c:v>25681</c:v>
                </c:pt>
                <c:pt idx="25681">
                  <c:v>25682</c:v>
                </c:pt>
                <c:pt idx="25682">
                  <c:v>25683</c:v>
                </c:pt>
                <c:pt idx="25683">
                  <c:v>25684</c:v>
                </c:pt>
                <c:pt idx="25684">
                  <c:v>25685</c:v>
                </c:pt>
                <c:pt idx="25685">
                  <c:v>25686</c:v>
                </c:pt>
                <c:pt idx="25686">
                  <c:v>25687</c:v>
                </c:pt>
                <c:pt idx="25687">
                  <c:v>25688</c:v>
                </c:pt>
                <c:pt idx="25688">
                  <c:v>25689</c:v>
                </c:pt>
                <c:pt idx="25689">
                  <c:v>25690</c:v>
                </c:pt>
                <c:pt idx="25690">
                  <c:v>25691</c:v>
                </c:pt>
                <c:pt idx="25691">
                  <c:v>25692</c:v>
                </c:pt>
                <c:pt idx="25692">
                  <c:v>25693</c:v>
                </c:pt>
                <c:pt idx="25693">
                  <c:v>25694</c:v>
                </c:pt>
                <c:pt idx="25694">
                  <c:v>25695</c:v>
                </c:pt>
                <c:pt idx="25695">
                  <c:v>25696</c:v>
                </c:pt>
                <c:pt idx="25696">
                  <c:v>25697</c:v>
                </c:pt>
                <c:pt idx="25697">
                  <c:v>25698</c:v>
                </c:pt>
                <c:pt idx="25698">
                  <c:v>25699</c:v>
                </c:pt>
                <c:pt idx="25699">
                  <c:v>25700</c:v>
                </c:pt>
                <c:pt idx="25700">
                  <c:v>25701</c:v>
                </c:pt>
                <c:pt idx="25701">
                  <c:v>25702</c:v>
                </c:pt>
                <c:pt idx="25702">
                  <c:v>25703</c:v>
                </c:pt>
                <c:pt idx="25703">
                  <c:v>25704</c:v>
                </c:pt>
                <c:pt idx="25704">
                  <c:v>25705</c:v>
                </c:pt>
                <c:pt idx="25705">
                  <c:v>25706</c:v>
                </c:pt>
                <c:pt idx="25706">
                  <c:v>25707</c:v>
                </c:pt>
                <c:pt idx="25707">
                  <c:v>25708</c:v>
                </c:pt>
                <c:pt idx="25708">
                  <c:v>25709</c:v>
                </c:pt>
                <c:pt idx="25709">
                  <c:v>25710</c:v>
                </c:pt>
                <c:pt idx="25710">
                  <c:v>25711</c:v>
                </c:pt>
                <c:pt idx="25711">
                  <c:v>25712</c:v>
                </c:pt>
                <c:pt idx="25712">
                  <c:v>25713</c:v>
                </c:pt>
                <c:pt idx="25713">
                  <c:v>25714</c:v>
                </c:pt>
                <c:pt idx="25714">
                  <c:v>25715</c:v>
                </c:pt>
                <c:pt idx="25715">
                  <c:v>25716</c:v>
                </c:pt>
                <c:pt idx="25716">
                  <c:v>25717</c:v>
                </c:pt>
                <c:pt idx="25717">
                  <c:v>25718</c:v>
                </c:pt>
                <c:pt idx="25718">
                  <c:v>25719</c:v>
                </c:pt>
                <c:pt idx="25719">
                  <c:v>25720</c:v>
                </c:pt>
                <c:pt idx="25720">
                  <c:v>25721</c:v>
                </c:pt>
                <c:pt idx="25721">
                  <c:v>25722</c:v>
                </c:pt>
                <c:pt idx="25722">
                  <c:v>25723</c:v>
                </c:pt>
                <c:pt idx="25723">
                  <c:v>25724</c:v>
                </c:pt>
                <c:pt idx="25724">
                  <c:v>25725</c:v>
                </c:pt>
                <c:pt idx="25725">
                  <c:v>25726</c:v>
                </c:pt>
                <c:pt idx="25726">
                  <c:v>25727</c:v>
                </c:pt>
                <c:pt idx="25727">
                  <c:v>25728</c:v>
                </c:pt>
                <c:pt idx="25728">
                  <c:v>25729</c:v>
                </c:pt>
                <c:pt idx="25729">
                  <c:v>25730</c:v>
                </c:pt>
                <c:pt idx="25730">
                  <c:v>25731</c:v>
                </c:pt>
                <c:pt idx="25731">
                  <c:v>25732</c:v>
                </c:pt>
                <c:pt idx="25732">
                  <c:v>25733</c:v>
                </c:pt>
                <c:pt idx="25733">
                  <c:v>25734</c:v>
                </c:pt>
                <c:pt idx="25734">
                  <c:v>25735</c:v>
                </c:pt>
                <c:pt idx="25735">
                  <c:v>25736</c:v>
                </c:pt>
                <c:pt idx="25736">
                  <c:v>25737</c:v>
                </c:pt>
                <c:pt idx="25737">
                  <c:v>25738</c:v>
                </c:pt>
                <c:pt idx="25738">
                  <c:v>25739</c:v>
                </c:pt>
                <c:pt idx="25739">
                  <c:v>25740</c:v>
                </c:pt>
                <c:pt idx="25740">
                  <c:v>25741</c:v>
                </c:pt>
                <c:pt idx="25741">
                  <c:v>25742</c:v>
                </c:pt>
                <c:pt idx="25742">
                  <c:v>25743</c:v>
                </c:pt>
                <c:pt idx="25743">
                  <c:v>25744</c:v>
                </c:pt>
                <c:pt idx="25744">
                  <c:v>25745</c:v>
                </c:pt>
                <c:pt idx="25745">
                  <c:v>25746</c:v>
                </c:pt>
                <c:pt idx="25746">
                  <c:v>25747</c:v>
                </c:pt>
                <c:pt idx="25747">
                  <c:v>25748</c:v>
                </c:pt>
                <c:pt idx="25748">
                  <c:v>25749</c:v>
                </c:pt>
                <c:pt idx="25749">
                  <c:v>25750</c:v>
                </c:pt>
                <c:pt idx="25750">
                  <c:v>25751</c:v>
                </c:pt>
                <c:pt idx="25751">
                  <c:v>25752</c:v>
                </c:pt>
                <c:pt idx="25752">
                  <c:v>25753</c:v>
                </c:pt>
                <c:pt idx="25753">
                  <c:v>25754</c:v>
                </c:pt>
                <c:pt idx="25754">
                  <c:v>25755</c:v>
                </c:pt>
                <c:pt idx="25755">
                  <c:v>25756</c:v>
                </c:pt>
                <c:pt idx="25756">
                  <c:v>25757</c:v>
                </c:pt>
                <c:pt idx="25757">
                  <c:v>25758</c:v>
                </c:pt>
                <c:pt idx="25758">
                  <c:v>25759</c:v>
                </c:pt>
                <c:pt idx="25759">
                  <c:v>25760</c:v>
                </c:pt>
                <c:pt idx="25760">
                  <c:v>25761</c:v>
                </c:pt>
                <c:pt idx="25761">
                  <c:v>25762</c:v>
                </c:pt>
                <c:pt idx="25762">
                  <c:v>25763</c:v>
                </c:pt>
                <c:pt idx="25763">
                  <c:v>25764</c:v>
                </c:pt>
                <c:pt idx="25764">
                  <c:v>25765</c:v>
                </c:pt>
                <c:pt idx="25765">
                  <c:v>25766</c:v>
                </c:pt>
                <c:pt idx="25766">
                  <c:v>25767</c:v>
                </c:pt>
                <c:pt idx="25767">
                  <c:v>25768</c:v>
                </c:pt>
                <c:pt idx="25768">
                  <c:v>25769</c:v>
                </c:pt>
                <c:pt idx="25769">
                  <c:v>25770</c:v>
                </c:pt>
                <c:pt idx="25770">
                  <c:v>25771</c:v>
                </c:pt>
                <c:pt idx="25771">
                  <c:v>25772</c:v>
                </c:pt>
                <c:pt idx="25772">
                  <c:v>25773</c:v>
                </c:pt>
                <c:pt idx="25773">
                  <c:v>25774</c:v>
                </c:pt>
                <c:pt idx="25774">
                  <c:v>25775</c:v>
                </c:pt>
                <c:pt idx="25775">
                  <c:v>25776</c:v>
                </c:pt>
                <c:pt idx="25776">
                  <c:v>25777</c:v>
                </c:pt>
                <c:pt idx="25777">
                  <c:v>25778</c:v>
                </c:pt>
                <c:pt idx="25778">
                  <c:v>25779</c:v>
                </c:pt>
                <c:pt idx="25779">
                  <c:v>25780</c:v>
                </c:pt>
                <c:pt idx="25780">
                  <c:v>25781</c:v>
                </c:pt>
                <c:pt idx="25781">
                  <c:v>25782</c:v>
                </c:pt>
                <c:pt idx="25782">
                  <c:v>25783</c:v>
                </c:pt>
                <c:pt idx="25783">
                  <c:v>25784</c:v>
                </c:pt>
                <c:pt idx="25784">
                  <c:v>25785</c:v>
                </c:pt>
                <c:pt idx="25785">
                  <c:v>25786</c:v>
                </c:pt>
                <c:pt idx="25786">
                  <c:v>25787</c:v>
                </c:pt>
                <c:pt idx="25787">
                  <c:v>25788</c:v>
                </c:pt>
                <c:pt idx="25788">
                  <c:v>25789</c:v>
                </c:pt>
                <c:pt idx="25789">
                  <c:v>25790</c:v>
                </c:pt>
                <c:pt idx="25790">
                  <c:v>25791</c:v>
                </c:pt>
                <c:pt idx="25791">
                  <c:v>25792</c:v>
                </c:pt>
                <c:pt idx="25792">
                  <c:v>25793</c:v>
                </c:pt>
                <c:pt idx="25793">
                  <c:v>25794</c:v>
                </c:pt>
                <c:pt idx="25794">
                  <c:v>25795</c:v>
                </c:pt>
                <c:pt idx="25795">
                  <c:v>25796</c:v>
                </c:pt>
                <c:pt idx="25796">
                  <c:v>25797</c:v>
                </c:pt>
                <c:pt idx="25797">
                  <c:v>25798</c:v>
                </c:pt>
                <c:pt idx="25798">
                  <c:v>25799</c:v>
                </c:pt>
                <c:pt idx="25799">
                  <c:v>25800</c:v>
                </c:pt>
                <c:pt idx="25800">
                  <c:v>25801</c:v>
                </c:pt>
                <c:pt idx="25801">
                  <c:v>25802</c:v>
                </c:pt>
                <c:pt idx="25802">
                  <c:v>25803</c:v>
                </c:pt>
                <c:pt idx="25803">
                  <c:v>25804</c:v>
                </c:pt>
                <c:pt idx="25804">
                  <c:v>25805</c:v>
                </c:pt>
                <c:pt idx="25805">
                  <c:v>25806</c:v>
                </c:pt>
                <c:pt idx="25806">
                  <c:v>25807</c:v>
                </c:pt>
                <c:pt idx="25807">
                  <c:v>25808</c:v>
                </c:pt>
                <c:pt idx="25808">
                  <c:v>25809</c:v>
                </c:pt>
                <c:pt idx="25809">
                  <c:v>25810</c:v>
                </c:pt>
                <c:pt idx="25810">
                  <c:v>25811</c:v>
                </c:pt>
                <c:pt idx="25811">
                  <c:v>25812</c:v>
                </c:pt>
                <c:pt idx="25812">
                  <c:v>25813</c:v>
                </c:pt>
                <c:pt idx="25813">
                  <c:v>25814</c:v>
                </c:pt>
                <c:pt idx="25814">
                  <c:v>25815</c:v>
                </c:pt>
                <c:pt idx="25815">
                  <c:v>25816</c:v>
                </c:pt>
                <c:pt idx="25816">
                  <c:v>25817</c:v>
                </c:pt>
                <c:pt idx="25817">
                  <c:v>25818</c:v>
                </c:pt>
                <c:pt idx="25818">
                  <c:v>25819</c:v>
                </c:pt>
                <c:pt idx="25819">
                  <c:v>25820</c:v>
                </c:pt>
                <c:pt idx="25820">
                  <c:v>25821</c:v>
                </c:pt>
                <c:pt idx="25821">
                  <c:v>25822</c:v>
                </c:pt>
                <c:pt idx="25822">
                  <c:v>25823</c:v>
                </c:pt>
                <c:pt idx="25823">
                  <c:v>25824</c:v>
                </c:pt>
                <c:pt idx="25824">
                  <c:v>25825</c:v>
                </c:pt>
                <c:pt idx="25825">
                  <c:v>25826</c:v>
                </c:pt>
                <c:pt idx="25826">
                  <c:v>25827</c:v>
                </c:pt>
                <c:pt idx="25827">
                  <c:v>25828</c:v>
                </c:pt>
                <c:pt idx="25828">
                  <c:v>25829</c:v>
                </c:pt>
                <c:pt idx="25829">
                  <c:v>25830</c:v>
                </c:pt>
                <c:pt idx="25830">
                  <c:v>25831</c:v>
                </c:pt>
                <c:pt idx="25831">
                  <c:v>25832</c:v>
                </c:pt>
                <c:pt idx="25832">
                  <c:v>25833</c:v>
                </c:pt>
                <c:pt idx="25833">
                  <c:v>25834</c:v>
                </c:pt>
                <c:pt idx="25834">
                  <c:v>25835</c:v>
                </c:pt>
                <c:pt idx="25835">
                  <c:v>25836</c:v>
                </c:pt>
                <c:pt idx="25836">
                  <c:v>25837</c:v>
                </c:pt>
                <c:pt idx="25837">
                  <c:v>25838</c:v>
                </c:pt>
                <c:pt idx="25838">
                  <c:v>25839</c:v>
                </c:pt>
                <c:pt idx="25839">
                  <c:v>25840</c:v>
                </c:pt>
                <c:pt idx="25840">
                  <c:v>25841</c:v>
                </c:pt>
                <c:pt idx="25841">
                  <c:v>25842</c:v>
                </c:pt>
                <c:pt idx="25842">
                  <c:v>25843</c:v>
                </c:pt>
                <c:pt idx="25843">
                  <c:v>25844</c:v>
                </c:pt>
                <c:pt idx="25844">
                  <c:v>25845</c:v>
                </c:pt>
                <c:pt idx="25845">
                  <c:v>25846</c:v>
                </c:pt>
                <c:pt idx="25846">
                  <c:v>25847</c:v>
                </c:pt>
                <c:pt idx="25847">
                  <c:v>25848</c:v>
                </c:pt>
                <c:pt idx="25848">
                  <c:v>25849</c:v>
                </c:pt>
                <c:pt idx="25849">
                  <c:v>25850</c:v>
                </c:pt>
                <c:pt idx="25850">
                  <c:v>25851</c:v>
                </c:pt>
                <c:pt idx="25851">
                  <c:v>25852</c:v>
                </c:pt>
                <c:pt idx="25852">
                  <c:v>25853</c:v>
                </c:pt>
                <c:pt idx="25853">
                  <c:v>25854</c:v>
                </c:pt>
                <c:pt idx="25854">
                  <c:v>25855</c:v>
                </c:pt>
                <c:pt idx="25855">
                  <c:v>25856</c:v>
                </c:pt>
                <c:pt idx="25856">
                  <c:v>25857</c:v>
                </c:pt>
                <c:pt idx="25857">
                  <c:v>25858</c:v>
                </c:pt>
                <c:pt idx="25858">
                  <c:v>25859</c:v>
                </c:pt>
                <c:pt idx="25859">
                  <c:v>25860</c:v>
                </c:pt>
                <c:pt idx="25860">
                  <c:v>25861</c:v>
                </c:pt>
                <c:pt idx="25861">
                  <c:v>25862</c:v>
                </c:pt>
                <c:pt idx="25862">
                  <c:v>25863</c:v>
                </c:pt>
                <c:pt idx="25863">
                  <c:v>25864</c:v>
                </c:pt>
                <c:pt idx="25864">
                  <c:v>25865</c:v>
                </c:pt>
                <c:pt idx="25865">
                  <c:v>25866</c:v>
                </c:pt>
                <c:pt idx="25866">
                  <c:v>25867</c:v>
                </c:pt>
                <c:pt idx="25867">
                  <c:v>25868</c:v>
                </c:pt>
                <c:pt idx="25868">
                  <c:v>25869</c:v>
                </c:pt>
                <c:pt idx="25869">
                  <c:v>25870</c:v>
                </c:pt>
                <c:pt idx="25870">
                  <c:v>25871</c:v>
                </c:pt>
                <c:pt idx="25871">
                  <c:v>25872</c:v>
                </c:pt>
                <c:pt idx="25872">
                  <c:v>25873</c:v>
                </c:pt>
                <c:pt idx="25873">
                  <c:v>25874</c:v>
                </c:pt>
                <c:pt idx="25874">
                  <c:v>25875</c:v>
                </c:pt>
                <c:pt idx="25875">
                  <c:v>25876</c:v>
                </c:pt>
                <c:pt idx="25876">
                  <c:v>25877</c:v>
                </c:pt>
                <c:pt idx="25877">
                  <c:v>25878</c:v>
                </c:pt>
                <c:pt idx="25878">
                  <c:v>25879</c:v>
                </c:pt>
                <c:pt idx="25879">
                  <c:v>25880</c:v>
                </c:pt>
                <c:pt idx="25880">
                  <c:v>25881</c:v>
                </c:pt>
                <c:pt idx="25881">
                  <c:v>25882</c:v>
                </c:pt>
                <c:pt idx="25882">
                  <c:v>25883</c:v>
                </c:pt>
                <c:pt idx="25883">
                  <c:v>25884</c:v>
                </c:pt>
                <c:pt idx="25884">
                  <c:v>25885</c:v>
                </c:pt>
                <c:pt idx="25885">
                  <c:v>25886</c:v>
                </c:pt>
                <c:pt idx="25886">
                  <c:v>25887</c:v>
                </c:pt>
                <c:pt idx="25887">
                  <c:v>25888</c:v>
                </c:pt>
                <c:pt idx="25888">
                  <c:v>25889</c:v>
                </c:pt>
                <c:pt idx="25889">
                  <c:v>25890</c:v>
                </c:pt>
                <c:pt idx="25890">
                  <c:v>25891</c:v>
                </c:pt>
                <c:pt idx="25891">
                  <c:v>25892</c:v>
                </c:pt>
                <c:pt idx="25892">
                  <c:v>25893</c:v>
                </c:pt>
                <c:pt idx="25893">
                  <c:v>25894</c:v>
                </c:pt>
                <c:pt idx="25894">
                  <c:v>25895</c:v>
                </c:pt>
                <c:pt idx="25895">
                  <c:v>25896</c:v>
                </c:pt>
                <c:pt idx="25896">
                  <c:v>25897</c:v>
                </c:pt>
                <c:pt idx="25897">
                  <c:v>25898</c:v>
                </c:pt>
                <c:pt idx="25898">
                  <c:v>25899</c:v>
                </c:pt>
                <c:pt idx="25899">
                  <c:v>25900</c:v>
                </c:pt>
                <c:pt idx="25900">
                  <c:v>25901</c:v>
                </c:pt>
                <c:pt idx="25901">
                  <c:v>25902</c:v>
                </c:pt>
                <c:pt idx="25902">
                  <c:v>25903</c:v>
                </c:pt>
                <c:pt idx="25903">
                  <c:v>25904</c:v>
                </c:pt>
                <c:pt idx="25904">
                  <c:v>25905</c:v>
                </c:pt>
                <c:pt idx="25905">
                  <c:v>25906</c:v>
                </c:pt>
                <c:pt idx="25906">
                  <c:v>25907</c:v>
                </c:pt>
                <c:pt idx="25907">
                  <c:v>25908</c:v>
                </c:pt>
                <c:pt idx="25908">
                  <c:v>25909</c:v>
                </c:pt>
                <c:pt idx="25909">
                  <c:v>25910</c:v>
                </c:pt>
                <c:pt idx="25910">
                  <c:v>25911</c:v>
                </c:pt>
                <c:pt idx="25911">
                  <c:v>25912</c:v>
                </c:pt>
                <c:pt idx="25912">
                  <c:v>25913</c:v>
                </c:pt>
                <c:pt idx="25913">
                  <c:v>25914</c:v>
                </c:pt>
                <c:pt idx="25914">
                  <c:v>25915</c:v>
                </c:pt>
                <c:pt idx="25915">
                  <c:v>25916</c:v>
                </c:pt>
                <c:pt idx="25916">
                  <c:v>25917</c:v>
                </c:pt>
                <c:pt idx="25917">
                  <c:v>25918</c:v>
                </c:pt>
                <c:pt idx="25918">
                  <c:v>25919</c:v>
                </c:pt>
                <c:pt idx="25919">
                  <c:v>25920</c:v>
                </c:pt>
                <c:pt idx="25920">
                  <c:v>25921</c:v>
                </c:pt>
                <c:pt idx="25921">
                  <c:v>25922</c:v>
                </c:pt>
                <c:pt idx="25922">
                  <c:v>25923</c:v>
                </c:pt>
                <c:pt idx="25923">
                  <c:v>25924</c:v>
                </c:pt>
                <c:pt idx="25924">
                  <c:v>25925</c:v>
                </c:pt>
                <c:pt idx="25925">
                  <c:v>25926</c:v>
                </c:pt>
                <c:pt idx="25926">
                  <c:v>25927</c:v>
                </c:pt>
                <c:pt idx="25927">
                  <c:v>25928</c:v>
                </c:pt>
                <c:pt idx="25928">
                  <c:v>25929</c:v>
                </c:pt>
                <c:pt idx="25929">
                  <c:v>25930</c:v>
                </c:pt>
                <c:pt idx="25930">
                  <c:v>25931</c:v>
                </c:pt>
                <c:pt idx="25931">
                  <c:v>25932</c:v>
                </c:pt>
                <c:pt idx="25932">
                  <c:v>25933</c:v>
                </c:pt>
                <c:pt idx="25933">
                  <c:v>25934</c:v>
                </c:pt>
                <c:pt idx="25934">
                  <c:v>25935</c:v>
                </c:pt>
                <c:pt idx="25935">
                  <c:v>25936</c:v>
                </c:pt>
                <c:pt idx="25936">
                  <c:v>25937</c:v>
                </c:pt>
                <c:pt idx="25937">
                  <c:v>25938</c:v>
                </c:pt>
                <c:pt idx="25938">
                  <c:v>25939</c:v>
                </c:pt>
                <c:pt idx="25939">
                  <c:v>25940</c:v>
                </c:pt>
                <c:pt idx="25940">
                  <c:v>25941</c:v>
                </c:pt>
                <c:pt idx="25941">
                  <c:v>25942</c:v>
                </c:pt>
                <c:pt idx="25942">
                  <c:v>25943</c:v>
                </c:pt>
                <c:pt idx="25943">
                  <c:v>25944</c:v>
                </c:pt>
                <c:pt idx="25944">
                  <c:v>25945</c:v>
                </c:pt>
                <c:pt idx="25945">
                  <c:v>25946</c:v>
                </c:pt>
                <c:pt idx="25946">
                  <c:v>25947</c:v>
                </c:pt>
                <c:pt idx="25947">
                  <c:v>25948</c:v>
                </c:pt>
                <c:pt idx="25948">
                  <c:v>25949</c:v>
                </c:pt>
                <c:pt idx="25949">
                  <c:v>25950</c:v>
                </c:pt>
                <c:pt idx="25950">
                  <c:v>25951</c:v>
                </c:pt>
                <c:pt idx="25951">
                  <c:v>25952</c:v>
                </c:pt>
                <c:pt idx="25952">
                  <c:v>25953</c:v>
                </c:pt>
                <c:pt idx="25953">
                  <c:v>25954</c:v>
                </c:pt>
                <c:pt idx="25954">
                  <c:v>25955</c:v>
                </c:pt>
                <c:pt idx="25955">
                  <c:v>25956</c:v>
                </c:pt>
                <c:pt idx="25956">
                  <c:v>25957</c:v>
                </c:pt>
                <c:pt idx="25957">
                  <c:v>25958</c:v>
                </c:pt>
                <c:pt idx="25958">
                  <c:v>25959</c:v>
                </c:pt>
                <c:pt idx="25959">
                  <c:v>25960</c:v>
                </c:pt>
                <c:pt idx="25960">
                  <c:v>25961</c:v>
                </c:pt>
                <c:pt idx="25961">
                  <c:v>25962</c:v>
                </c:pt>
                <c:pt idx="25962">
                  <c:v>25963</c:v>
                </c:pt>
                <c:pt idx="25963">
                  <c:v>25964</c:v>
                </c:pt>
                <c:pt idx="25964">
                  <c:v>25965</c:v>
                </c:pt>
                <c:pt idx="25965">
                  <c:v>25966</c:v>
                </c:pt>
                <c:pt idx="25966">
                  <c:v>25967</c:v>
                </c:pt>
                <c:pt idx="25967">
                  <c:v>25968</c:v>
                </c:pt>
                <c:pt idx="25968">
                  <c:v>25969</c:v>
                </c:pt>
                <c:pt idx="25969">
                  <c:v>25970</c:v>
                </c:pt>
                <c:pt idx="25970">
                  <c:v>25971</c:v>
                </c:pt>
                <c:pt idx="25971">
                  <c:v>25972</c:v>
                </c:pt>
                <c:pt idx="25972">
                  <c:v>25973</c:v>
                </c:pt>
                <c:pt idx="25973">
                  <c:v>25974</c:v>
                </c:pt>
                <c:pt idx="25974">
                  <c:v>25975</c:v>
                </c:pt>
                <c:pt idx="25975">
                  <c:v>25976</c:v>
                </c:pt>
                <c:pt idx="25976">
                  <c:v>25977</c:v>
                </c:pt>
                <c:pt idx="25977">
                  <c:v>25978</c:v>
                </c:pt>
                <c:pt idx="25978">
                  <c:v>25979</c:v>
                </c:pt>
                <c:pt idx="25979">
                  <c:v>25980</c:v>
                </c:pt>
                <c:pt idx="25980">
                  <c:v>25981</c:v>
                </c:pt>
                <c:pt idx="25981">
                  <c:v>25982</c:v>
                </c:pt>
                <c:pt idx="25982">
                  <c:v>25983</c:v>
                </c:pt>
                <c:pt idx="25983">
                  <c:v>25984</c:v>
                </c:pt>
                <c:pt idx="25984">
                  <c:v>25985</c:v>
                </c:pt>
                <c:pt idx="25985">
                  <c:v>25986</c:v>
                </c:pt>
                <c:pt idx="25986">
                  <c:v>25987</c:v>
                </c:pt>
                <c:pt idx="25987">
                  <c:v>25988</c:v>
                </c:pt>
                <c:pt idx="25988">
                  <c:v>25989</c:v>
                </c:pt>
                <c:pt idx="25989">
                  <c:v>25990</c:v>
                </c:pt>
                <c:pt idx="25990">
                  <c:v>25991</c:v>
                </c:pt>
                <c:pt idx="25991">
                  <c:v>25992</c:v>
                </c:pt>
                <c:pt idx="25992">
                  <c:v>25993</c:v>
                </c:pt>
                <c:pt idx="25993">
                  <c:v>25994</c:v>
                </c:pt>
                <c:pt idx="25994">
                  <c:v>25995</c:v>
                </c:pt>
                <c:pt idx="25995">
                  <c:v>25996</c:v>
                </c:pt>
                <c:pt idx="25996">
                  <c:v>25997</c:v>
                </c:pt>
                <c:pt idx="25997">
                  <c:v>25998</c:v>
                </c:pt>
                <c:pt idx="25998">
                  <c:v>25999</c:v>
                </c:pt>
                <c:pt idx="25999">
                  <c:v>26000</c:v>
                </c:pt>
                <c:pt idx="26000">
                  <c:v>26001</c:v>
                </c:pt>
                <c:pt idx="26001">
                  <c:v>26002</c:v>
                </c:pt>
                <c:pt idx="26002">
                  <c:v>26003</c:v>
                </c:pt>
                <c:pt idx="26003">
                  <c:v>26004</c:v>
                </c:pt>
                <c:pt idx="26004">
                  <c:v>26005</c:v>
                </c:pt>
                <c:pt idx="26005">
                  <c:v>26006</c:v>
                </c:pt>
                <c:pt idx="26006">
                  <c:v>26007</c:v>
                </c:pt>
                <c:pt idx="26007">
                  <c:v>26008</c:v>
                </c:pt>
                <c:pt idx="26008">
                  <c:v>26009</c:v>
                </c:pt>
                <c:pt idx="26009">
                  <c:v>26010</c:v>
                </c:pt>
                <c:pt idx="26010">
                  <c:v>26011</c:v>
                </c:pt>
                <c:pt idx="26011">
                  <c:v>26012</c:v>
                </c:pt>
                <c:pt idx="26012">
                  <c:v>26013</c:v>
                </c:pt>
                <c:pt idx="26013">
                  <c:v>26014</c:v>
                </c:pt>
                <c:pt idx="26014">
                  <c:v>26015</c:v>
                </c:pt>
                <c:pt idx="26015">
                  <c:v>26016</c:v>
                </c:pt>
                <c:pt idx="26016">
                  <c:v>26017</c:v>
                </c:pt>
                <c:pt idx="26017">
                  <c:v>26018</c:v>
                </c:pt>
                <c:pt idx="26018">
                  <c:v>26019</c:v>
                </c:pt>
                <c:pt idx="26019">
                  <c:v>26020</c:v>
                </c:pt>
                <c:pt idx="26020">
                  <c:v>26021</c:v>
                </c:pt>
                <c:pt idx="26021">
                  <c:v>26022</c:v>
                </c:pt>
                <c:pt idx="26022">
                  <c:v>26023</c:v>
                </c:pt>
                <c:pt idx="26023">
                  <c:v>26024</c:v>
                </c:pt>
                <c:pt idx="26024">
                  <c:v>26025</c:v>
                </c:pt>
                <c:pt idx="26025">
                  <c:v>26026</c:v>
                </c:pt>
                <c:pt idx="26026">
                  <c:v>26027</c:v>
                </c:pt>
                <c:pt idx="26027">
                  <c:v>26028</c:v>
                </c:pt>
                <c:pt idx="26028">
                  <c:v>26029</c:v>
                </c:pt>
                <c:pt idx="26029">
                  <c:v>26030</c:v>
                </c:pt>
                <c:pt idx="26030">
                  <c:v>26031</c:v>
                </c:pt>
                <c:pt idx="26031">
                  <c:v>26032</c:v>
                </c:pt>
                <c:pt idx="26032">
                  <c:v>26033</c:v>
                </c:pt>
                <c:pt idx="26033">
                  <c:v>26034</c:v>
                </c:pt>
                <c:pt idx="26034">
                  <c:v>26035</c:v>
                </c:pt>
                <c:pt idx="26035">
                  <c:v>26036</c:v>
                </c:pt>
                <c:pt idx="26036">
                  <c:v>26037</c:v>
                </c:pt>
                <c:pt idx="26037">
                  <c:v>26038</c:v>
                </c:pt>
                <c:pt idx="26038">
                  <c:v>26039</c:v>
                </c:pt>
                <c:pt idx="26039">
                  <c:v>26040</c:v>
                </c:pt>
                <c:pt idx="26040">
                  <c:v>26041</c:v>
                </c:pt>
                <c:pt idx="26041">
                  <c:v>26042</c:v>
                </c:pt>
                <c:pt idx="26042">
                  <c:v>26043</c:v>
                </c:pt>
                <c:pt idx="26043">
                  <c:v>26044</c:v>
                </c:pt>
                <c:pt idx="26044">
                  <c:v>26045</c:v>
                </c:pt>
                <c:pt idx="26045">
                  <c:v>26046</c:v>
                </c:pt>
                <c:pt idx="26046">
                  <c:v>26047</c:v>
                </c:pt>
                <c:pt idx="26047">
                  <c:v>26048</c:v>
                </c:pt>
                <c:pt idx="26048">
                  <c:v>26049</c:v>
                </c:pt>
                <c:pt idx="26049">
                  <c:v>26050</c:v>
                </c:pt>
                <c:pt idx="26050">
                  <c:v>26051</c:v>
                </c:pt>
                <c:pt idx="26051">
                  <c:v>26052</c:v>
                </c:pt>
                <c:pt idx="26052">
                  <c:v>26053</c:v>
                </c:pt>
                <c:pt idx="26053">
                  <c:v>26054</c:v>
                </c:pt>
                <c:pt idx="26054">
                  <c:v>26055</c:v>
                </c:pt>
                <c:pt idx="26055">
                  <c:v>26056</c:v>
                </c:pt>
                <c:pt idx="26056">
                  <c:v>26057</c:v>
                </c:pt>
                <c:pt idx="26057">
                  <c:v>26058</c:v>
                </c:pt>
                <c:pt idx="26058">
                  <c:v>26059</c:v>
                </c:pt>
                <c:pt idx="26059">
                  <c:v>26060</c:v>
                </c:pt>
                <c:pt idx="26060">
                  <c:v>26061</c:v>
                </c:pt>
                <c:pt idx="26061">
                  <c:v>26062</c:v>
                </c:pt>
                <c:pt idx="26062">
                  <c:v>26063</c:v>
                </c:pt>
                <c:pt idx="26063">
                  <c:v>26064</c:v>
                </c:pt>
                <c:pt idx="26064">
                  <c:v>26065</c:v>
                </c:pt>
                <c:pt idx="26065">
                  <c:v>26066</c:v>
                </c:pt>
                <c:pt idx="26066">
                  <c:v>26067</c:v>
                </c:pt>
                <c:pt idx="26067">
                  <c:v>26068</c:v>
                </c:pt>
                <c:pt idx="26068">
                  <c:v>26069</c:v>
                </c:pt>
                <c:pt idx="26069">
                  <c:v>26070</c:v>
                </c:pt>
                <c:pt idx="26070">
                  <c:v>26071</c:v>
                </c:pt>
                <c:pt idx="26071">
                  <c:v>26072</c:v>
                </c:pt>
                <c:pt idx="26072">
                  <c:v>26073</c:v>
                </c:pt>
                <c:pt idx="26073">
                  <c:v>26074</c:v>
                </c:pt>
                <c:pt idx="26074">
                  <c:v>26075</c:v>
                </c:pt>
                <c:pt idx="26075">
                  <c:v>26076</c:v>
                </c:pt>
                <c:pt idx="26076">
                  <c:v>26077</c:v>
                </c:pt>
                <c:pt idx="26077">
                  <c:v>26078</c:v>
                </c:pt>
                <c:pt idx="26078">
                  <c:v>26079</c:v>
                </c:pt>
                <c:pt idx="26079">
                  <c:v>26080</c:v>
                </c:pt>
                <c:pt idx="26080">
                  <c:v>26081</c:v>
                </c:pt>
                <c:pt idx="26081">
                  <c:v>26082</c:v>
                </c:pt>
                <c:pt idx="26082">
                  <c:v>26083</c:v>
                </c:pt>
                <c:pt idx="26083">
                  <c:v>26084</c:v>
                </c:pt>
                <c:pt idx="26084">
                  <c:v>26085</c:v>
                </c:pt>
                <c:pt idx="26085">
                  <c:v>26086</c:v>
                </c:pt>
                <c:pt idx="26086">
                  <c:v>26087</c:v>
                </c:pt>
                <c:pt idx="26087">
                  <c:v>26088</c:v>
                </c:pt>
                <c:pt idx="26088">
                  <c:v>26089</c:v>
                </c:pt>
                <c:pt idx="26089">
                  <c:v>26090</c:v>
                </c:pt>
                <c:pt idx="26090">
                  <c:v>26091</c:v>
                </c:pt>
                <c:pt idx="26091">
                  <c:v>26092</c:v>
                </c:pt>
                <c:pt idx="26092">
                  <c:v>26093</c:v>
                </c:pt>
                <c:pt idx="26093">
                  <c:v>26094</c:v>
                </c:pt>
                <c:pt idx="26094">
                  <c:v>26095</c:v>
                </c:pt>
                <c:pt idx="26095">
                  <c:v>26096</c:v>
                </c:pt>
                <c:pt idx="26096">
                  <c:v>26097</c:v>
                </c:pt>
                <c:pt idx="26097">
                  <c:v>26098</c:v>
                </c:pt>
                <c:pt idx="26098">
                  <c:v>26099</c:v>
                </c:pt>
                <c:pt idx="26099">
                  <c:v>26100</c:v>
                </c:pt>
                <c:pt idx="26100">
                  <c:v>26101</c:v>
                </c:pt>
                <c:pt idx="26101">
                  <c:v>26102</c:v>
                </c:pt>
                <c:pt idx="26102">
                  <c:v>26103</c:v>
                </c:pt>
                <c:pt idx="26103">
                  <c:v>26104</c:v>
                </c:pt>
                <c:pt idx="26104">
                  <c:v>26105</c:v>
                </c:pt>
                <c:pt idx="26105">
                  <c:v>26106</c:v>
                </c:pt>
                <c:pt idx="26106">
                  <c:v>26107</c:v>
                </c:pt>
                <c:pt idx="26107">
                  <c:v>26108</c:v>
                </c:pt>
                <c:pt idx="26108">
                  <c:v>26109</c:v>
                </c:pt>
                <c:pt idx="26109">
                  <c:v>26110</c:v>
                </c:pt>
                <c:pt idx="26110">
                  <c:v>26111</c:v>
                </c:pt>
                <c:pt idx="26111">
                  <c:v>26112</c:v>
                </c:pt>
                <c:pt idx="26112">
                  <c:v>26113</c:v>
                </c:pt>
                <c:pt idx="26113">
                  <c:v>26114</c:v>
                </c:pt>
                <c:pt idx="26114">
                  <c:v>26115</c:v>
                </c:pt>
                <c:pt idx="26115">
                  <c:v>26116</c:v>
                </c:pt>
                <c:pt idx="26116">
                  <c:v>26117</c:v>
                </c:pt>
                <c:pt idx="26117">
                  <c:v>26118</c:v>
                </c:pt>
                <c:pt idx="26118">
                  <c:v>26119</c:v>
                </c:pt>
                <c:pt idx="26119">
                  <c:v>26120</c:v>
                </c:pt>
                <c:pt idx="26120">
                  <c:v>26121</c:v>
                </c:pt>
                <c:pt idx="26121">
                  <c:v>26122</c:v>
                </c:pt>
                <c:pt idx="26122">
                  <c:v>26123</c:v>
                </c:pt>
                <c:pt idx="26123">
                  <c:v>26124</c:v>
                </c:pt>
                <c:pt idx="26124">
                  <c:v>26125</c:v>
                </c:pt>
                <c:pt idx="26125">
                  <c:v>26126</c:v>
                </c:pt>
                <c:pt idx="26126">
                  <c:v>26127</c:v>
                </c:pt>
                <c:pt idx="26127">
                  <c:v>26128</c:v>
                </c:pt>
                <c:pt idx="26128">
                  <c:v>26129</c:v>
                </c:pt>
                <c:pt idx="26129">
                  <c:v>26130</c:v>
                </c:pt>
                <c:pt idx="26130">
                  <c:v>26131</c:v>
                </c:pt>
                <c:pt idx="26131">
                  <c:v>26132</c:v>
                </c:pt>
                <c:pt idx="26132">
                  <c:v>26133</c:v>
                </c:pt>
                <c:pt idx="26133">
                  <c:v>26134</c:v>
                </c:pt>
                <c:pt idx="26134">
                  <c:v>26135</c:v>
                </c:pt>
                <c:pt idx="26135">
                  <c:v>26136</c:v>
                </c:pt>
                <c:pt idx="26136">
                  <c:v>26137</c:v>
                </c:pt>
                <c:pt idx="26137">
                  <c:v>26138</c:v>
                </c:pt>
                <c:pt idx="26138">
                  <c:v>26139</c:v>
                </c:pt>
                <c:pt idx="26139">
                  <c:v>26140</c:v>
                </c:pt>
                <c:pt idx="26140">
                  <c:v>26141</c:v>
                </c:pt>
                <c:pt idx="26141">
                  <c:v>26142</c:v>
                </c:pt>
                <c:pt idx="26142">
                  <c:v>26143</c:v>
                </c:pt>
                <c:pt idx="26143">
                  <c:v>26144</c:v>
                </c:pt>
                <c:pt idx="26144">
                  <c:v>26145</c:v>
                </c:pt>
                <c:pt idx="26145">
                  <c:v>26146</c:v>
                </c:pt>
                <c:pt idx="26146">
                  <c:v>26147</c:v>
                </c:pt>
                <c:pt idx="26147">
                  <c:v>26148</c:v>
                </c:pt>
                <c:pt idx="26148">
                  <c:v>26149</c:v>
                </c:pt>
                <c:pt idx="26149">
                  <c:v>26150</c:v>
                </c:pt>
                <c:pt idx="26150">
                  <c:v>26151</c:v>
                </c:pt>
                <c:pt idx="26151">
                  <c:v>26152</c:v>
                </c:pt>
                <c:pt idx="26152">
                  <c:v>26153</c:v>
                </c:pt>
                <c:pt idx="26153">
                  <c:v>26154</c:v>
                </c:pt>
                <c:pt idx="26154">
                  <c:v>26155</c:v>
                </c:pt>
                <c:pt idx="26155">
                  <c:v>26156</c:v>
                </c:pt>
                <c:pt idx="26156">
                  <c:v>26157</c:v>
                </c:pt>
                <c:pt idx="26157">
                  <c:v>26158</c:v>
                </c:pt>
                <c:pt idx="26158">
                  <c:v>26159</c:v>
                </c:pt>
                <c:pt idx="26159">
                  <c:v>26160</c:v>
                </c:pt>
                <c:pt idx="26160">
                  <c:v>26161</c:v>
                </c:pt>
                <c:pt idx="26161">
                  <c:v>26162</c:v>
                </c:pt>
                <c:pt idx="26162">
                  <c:v>26163</c:v>
                </c:pt>
                <c:pt idx="26163">
                  <c:v>26164</c:v>
                </c:pt>
                <c:pt idx="26164">
                  <c:v>26165</c:v>
                </c:pt>
                <c:pt idx="26165">
                  <c:v>26166</c:v>
                </c:pt>
                <c:pt idx="26166">
                  <c:v>26167</c:v>
                </c:pt>
                <c:pt idx="26167">
                  <c:v>26168</c:v>
                </c:pt>
                <c:pt idx="26168">
                  <c:v>26169</c:v>
                </c:pt>
                <c:pt idx="26169">
                  <c:v>26170</c:v>
                </c:pt>
                <c:pt idx="26170">
                  <c:v>26171</c:v>
                </c:pt>
                <c:pt idx="26171">
                  <c:v>26172</c:v>
                </c:pt>
                <c:pt idx="26172">
                  <c:v>26173</c:v>
                </c:pt>
                <c:pt idx="26173">
                  <c:v>26174</c:v>
                </c:pt>
                <c:pt idx="26174">
                  <c:v>26175</c:v>
                </c:pt>
                <c:pt idx="26175">
                  <c:v>26176</c:v>
                </c:pt>
                <c:pt idx="26176">
                  <c:v>26177</c:v>
                </c:pt>
                <c:pt idx="26177">
                  <c:v>26178</c:v>
                </c:pt>
                <c:pt idx="26178">
                  <c:v>26179</c:v>
                </c:pt>
                <c:pt idx="26179">
                  <c:v>26180</c:v>
                </c:pt>
                <c:pt idx="26180">
                  <c:v>26181</c:v>
                </c:pt>
                <c:pt idx="26181">
                  <c:v>26182</c:v>
                </c:pt>
                <c:pt idx="26182">
                  <c:v>26183</c:v>
                </c:pt>
                <c:pt idx="26183">
                  <c:v>26184</c:v>
                </c:pt>
                <c:pt idx="26184">
                  <c:v>26185</c:v>
                </c:pt>
                <c:pt idx="26185">
                  <c:v>26186</c:v>
                </c:pt>
                <c:pt idx="26186">
                  <c:v>26187</c:v>
                </c:pt>
                <c:pt idx="26187">
                  <c:v>26188</c:v>
                </c:pt>
                <c:pt idx="26188">
                  <c:v>26189</c:v>
                </c:pt>
                <c:pt idx="26189">
                  <c:v>26190</c:v>
                </c:pt>
                <c:pt idx="26190">
                  <c:v>26191</c:v>
                </c:pt>
                <c:pt idx="26191">
                  <c:v>26192</c:v>
                </c:pt>
                <c:pt idx="26192">
                  <c:v>26193</c:v>
                </c:pt>
                <c:pt idx="26193">
                  <c:v>26194</c:v>
                </c:pt>
                <c:pt idx="26194">
                  <c:v>26195</c:v>
                </c:pt>
                <c:pt idx="26195">
                  <c:v>26196</c:v>
                </c:pt>
                <c:pt idx="26196">
                  <c:v>26197</c:v>
                </c:pt>
                <c:pt idx="26197">
                  <c:v>26198</c:v>
                </c:pt>
                <c:pt idx="26198">
                  <c:v>26199</c:v>
                </c:pt>
                <c:pt idx="26199">
                  <c:v>26200</c:v>
                </c:pt>
                <c:pt idx="26200">
                  <c:v>26201</c:v>
                </c:pt>
                <c:pt idx="26201">
                  <c:v>26202</c:v>
                </c:pt>
                <c:pt idx="26202">
                  <c:v>26203</c:v>
                </c:pt>
                <c:pt idx="26203">
                  <c:v>26204</c:v>
                </c:pt>
                <c:pt idx="26204">
                  <c:v>26205</c:v>
                </c:pt>
                <c:pt idx="26205">
                  <c:v>26206</c:v>
                </c:pt>
                <c:pt idx="26206">
                  <c:v>26207</c:v>
                </c:pt>
                <c:pt idx="26207">
                  <c:v>26208</c:v>
                </c:pt>
                <c:pt idx="26208">
                  <c:v>26209</c:v>
                </c:pt>
                <c:pt idx="26209">
                  <c:v>26210</c:v>
                </c:pt>
                <c:pt idx="26210">
                  <c:v>26211</c:v>
                </c:pt>
                <c:pt idx="26211">
                  <c:v>26212</c:v>
                </c:pt>
                <c:pt idx="26212">
                  <c:v>26213</c:v>
                </c:pt>
                <c:pt idx="26213">
                  <c:v>26214</c:v>
                </c:pt>
                <c:pt idx="26214">
                  <c:v>26215</c:v>
                </c:pt>
                <c:pt idx="26215">
                  <c:v>26216</c:v>
                </c:pt>
                <c:pt idx="26216">
                  <c:v>26217</c:v>
                </c:pt>
                <c:pt idx="26217">
                  <c:v>26218</c:v>
                </c:pt>
                <c:pt idx="26218">
                  <c:v>26219</c:v>
                </c:pt>
                <c:pt idx="26219">
                  <c:v>26220</c:v>
                </c:pt>
                <c:pt idx="26220">
                  <c:v>26221</c:v>
                </c:pt>
                <c:pt idx="26221">
                  <c:v>26222</c:v>
                </c:pt>
                <c:pt idx="26222">
                  <c:v>26223</c:v>
                </c:pt>
                <c:pt idx="26223">
                  <c:v>26224</c:v>
                </c:pt>
                <c:pt idx="26224">
                  <c:v>26225</c:v>
                </c:pt>
                <c:pt idx="26225">
                  <c:v>26226</c:v>
                </c:pt>
                <c:pt idx="26226">
                  <c:v>26227</c:v>
                </c:pt>
                <c:pt idx="26227">
                  <c:v>26228</c:v>
                </c:pt>
                <c:pt idx="26228">
                  <c:v>26229</c:v>
                </c:pt>
                <c:pt idx="26229">
                  <c:v>26230</c:v>
                </c:pt>
                <c:pt idx="26230">
                  <c:v>26231</c:v>
                </c:pt>
                <c:pt idx="26231">
                  <c:v>26232</c:v>
                </c:pt>
                <c:pt idx="26232">
                  <c:v>26233</c:v>
                </c:pt>
                <c:pt idx="26233">
                  <c:v>26234</c:v>
                </c:pt>
                <c:pt idx="26234">
                  <c:v>26235</c:v>
                </c:pt>
                <c:pt idx="26235">
                  <c:v>26236</c:v>
                </c:pt>
                <c:pt idx="26236">
                  <c:v>26237</c:v>
                </c:pt>
                <c:pt idx="26237">
                  <c:v>26238</c:v>
                </c:pt>
                <c:pt idx="26238">
                  <c:v>26239</c:v>
                </c:pt>
                <c:pt idx="26239">
                  <c:v>26240</c:v>
                </c:pt>
                <c:pt idx="26240">
                  <c:v>26241</c:v>
                </c:pt>
                <c:pt idx="26241">
                  <c:v>26242</c:v>
                </c:pt>
                <c:pt idx="26242">
                  <c:v>26243</c:v>
                </c:pt>
                <c:pt idx="26243">
                  <c:v>26244</c:v>
                </c:pt>
                <c:pt idx="26244">
                  <c:v>26245</c:v>
                </c:pt>
                <c:pt idx="26245">
                  <c:v>26246</c:v>
                </c:pt>
                <c:pt idx="26246">
                  <c:v>26247</c:v>
                </c:pt>
                <c:pt idx="26247">
                  <c:v>26248</c:v>
                </c:pt>
                <c:pt idx="26248">
                  <c:v>26249</c:v>
                </c:pt>
                <c:pt idx="26249">
                  <c:v>26250</c:v>
                </c:pt>
                <c:pt idx="26250">
                  <c:v>26251</c:v>
                </c:pt>
                <c:pt idx="26251">
                  <c:v>26252</c:v>
                </c:pt>
                <c:pt idx="26252">
                  <c:v>26253</c:v>
                </c:pt>
                <c:pt idx="26253">
                  <c:v>26254</c:v>
                </c:pt>
                <c:pt idx="26254">
                  <c:v>26255</c:v>
                </c:pt>
                <c:pt idx="26255">
                  <c:v>26256</c:v>
                </c:pt>
                <c:pt idx="26256">
                  <c:v>26257</c:v>
                </c:pt>
                <c:pt idx="26257">
                  <c:v>26258</c:v>
                </c:pt>
                <c:pt idx="26258">
                  <c:v>26259</c:v>
                </c:pt>
                <c:pt idx="26259">
                  <c:v>26260</c:v>
                </c:pt>
                <c:pt idx="26260">
                  <c:v>26261</c:v>
                </c:pt>
                <c:pt idx="26261">
                  <c:v>26262</c:v>
                </c:pt>
                <c:pt idx="26262">
                  <c:v>26263</c:v>
                </c:pt>
                <c:pt idx="26263">
                  <c:v>26264</c:v>
                </c:pt>
                <c:pt idx="26264">
                  <c:v>26265</c:v>
                </c:pt>
                <c:pt idx="26265">
                  <c:v>26266</c:v>
                </c:pt>
                <c:pt idx="26266">
                  <c:v>26267</c:v>
                </c:pt>
                <c:pt idx="26267">
                  <c:v>26268</c:v>
                </c:pt>
                <c:pt idx="26268">
                  <c:v>26269</c:v>
                </c:pt>
                <c:pt idx="26269">
                  <c:v>26270</c:v>
                </c:pt>
                <c:pt idx="26270">
                  <c:v>26271</c:v>
                </c:pt>
                <c:pt idx="26271">
                  <c:v>26272</c:v>
                </c:pt>
                <c:pt idx="26272">
                  <c:v>26273</c:v>
                </c:pt>
                <c:pt idx="26273">
                  <c:v>26274</c:v>
                </c:pt>
                <c:pt idx="26274">
                  <c:v>26275</c:v>
                </c:pt>
                <c:pt idx="26275">
                  <c:v>26276</c:v>
                </c:pt>
                <c:pt idx="26276">
                  <c:v>26277</c:v>
                </c:pt>
                <c:pt idx="26277">
                  <c:v>26278</c:v>
                </c:pt>
                <c:pt idx="26278">
                  <c:v>26279</c:v>
                </c:pt>
                <c:pt idx="26279">
                  <c:v>26280</c:v>
                </c:pt>
                <c:pt idx="26280">
                  <c:v>26281</c:v>
                </c:pt>
                <c:pt idx="26281">
                  <c:v>26282</c:v>
                </c:pt>
                <c:pt idx="26282">
                  <c:v>26283</c:v>
                </c:pt>
                <c:pt idx="26283">
                  <c:v>26284</c:v>
                </c:pt>
                <c:pt idx="26284">
                  <c:v>26285</c:v>
                </c:pt>
                <c:pt idx="26285">
                  <c:v>26286</c:v>
                </c:pt>
                <c:pt idx="26286">
                  <c:v>26287</c:v>
                </c:pt>
                <c:pt idx="26287">
                  <c:v>26288</c:v>
                </c:pt>
                <c:pt idx="26288">
                  <c:v>26289</c:v>
                </c:pt>
                <c:pt idx="26289">
                  <c:v>26290</c:v>
                </c:pt>
                <c:pt idx="26290">
                  <c:v>26291</c:v>
                </c:pt>
                <c:pt idx="26291">
                  <c:v>26292</c:v>
                </c:pt>
                <c:pt idx="26292">
                  <c:v>26293</c:v>
                </c:pt>
                <c:pt idx="26293">
                  <c:v>26294</c:v>
                </c:pt>
                <c:pt idx="26294">
                  <c:v>26295</c:v>
                </c:pt>
                <c:pt idx="26295">
                  <c:v>26296</c:v>
                </c:pt>
                <c:pt idx="26296">
                  <c:v>26297</c:v>
                </c:pt>
                <c:pt idx="26297">
                  <c:v>26298</c:v>
                </c:pt>
                <c:pt idx="26298">
                  <c:v>26299</c:v>
                </c:pt>
                <c:pt idx="26299">
                  <c:v>26300</c:v>
                </c:pt>
                <c:pt idx="26300">
                  <c:v>26301</c:v>
                </c:pt>
                <c:pt idx="26301">
                  <c:v>26302</c:v>
                </c:pt>
                <c:pt idx="26302">
                  <c:v>26303</c:v>
                </c:pt>
                <c:pt idx="26303">
                  <c:v>26304</c:v>
                </c:pt>
                <c:pt idx="26304">
                  <c:v>26305</c:v>
                </c:pt>
                <c:pt idx="26305">
                  <c:v>26306</c:v>
                </c:pt>
                <c:pt idx="26306">
                  <c:v>26307</c:v>
                </c:pt>
                <c:pt idx="26307">
                  <c:v>26308</c:v>
                </c:pt>
                <c:pt idx="26308">
                  <c:v>26309</c:v>
                </c:pt>
                <c:pt idx="26309">
                  <c:v>26310</c:v>
                </c:pt>
                <c:pt idx="26310">
                  <c:v>26311</c:v>
                </c:pt>
                <c:pt idx="26311">
                  <c:v>26312</c:v>
                </c:pt>
                <c:pt idx="26312">
                  <c:v>26313</c:v>
                </c:pt>
                <c:pt idx="26313">
                  <c:v>26314</c:v>
                </c:pt>
                <c:pt idx="26314">
                  <c:v>26315</c:v>
                </c:pt>
                <c:pt idx="26315">
                  <c:v>26316</c:v>
                </c:pt>
                <c:pt idx="26316">
                  <c:v>26317</c:v>
                </c:pt>
                <c:pt idx="26317">
                  <c:v>26318</c:v>
                </c:pt>
                <c:pt idx="26318">
                  <c:v>26319</c:v>
                </c:pt>
                <c:pt idx="26319">
                  <c:v>26320</c:v>
                </c:pt>
                <c:pt idx="26320">
                  <c:v>26321</c:v>
                </c:pt>
                <c:pt idx="26321">
                  <c:v>26322</c:v>
                </c:pt>
                <c:pt idx="26322">
                  <c:v>26323</c:v>
                </c:pt>
                <c:pt idx="26323">
                  <c:v>26324</c:v>
                </c:pt>
                <c:pt idx="26324">
                  <c:v>26325</c:v>
                </c:pt>
                <c:pt idx="26325">
                  <c:v>26326</c:v>
                </c:pt>
                <c:pt idx="26326">
                  <c:v>26327</c:v>
                </c:pt>
                <c:pt idx="26327">
                  <c:v>26328</c:v>
                </c:pt>
                <c:pt idx="26328">
                  <c:v>26329</c:v>
                </c:pt>
                <c:pt idx="26329">
                  <c:v>26330</c:v>
                </c:pt>
                <c:pt idx="26330">
                  <c:v>26331</c:v>
                </c:pt>
                <c:pt idx="26331">
                  <c:v>26332</c:v>
                </c:pt>
                <c:pt idx="26332">
                  <c:v>26333</c:v>
                </c:pt>
                <c:pt idx="26333">
                  <c:v>26334</c:v>
                </c:pt>
                <c:pt idx="26334">
                  <c:v>26335</c:v>
                </c:pt>
                <c:pt idx="26335">
                  <c:v>26336</c:v>
                </c:pt>
                <c:pt idx="26336">
                  <c:v>26337</c:v>
                </c:pt>
                <c:pt idx="26337">
                  <c:v>26338</c:v>
                </c:pt>
                <c:pt idx="26338">
                  <c:v>26339</c:v>
                </c:pt>
                <c:pt idx="26339">
                  <c:v>26340</c:v>
                </c:pt>
                <c:pt idx="26340">
                  <c:v>26341</c:v>
                </c:pt>
                <c:pt idx="26341">
                  <c:v>26342</c:v>
                </c:pt>
                <c:pt idx="26342">
                  <c:v>26343</c:v>
                </c:pt>
                <c:pt idx="26343">
                  <c:v>26344</c:v>
                </c:pt>
                <c:pt idx="26344">
                  <c:v>26345</c:v>
                </c:pt>
                <c:pt idx="26345">
                  <c:v>26346</c:v>
                </c:pt>
                <c:pt idx="26346">
                  <c:v>26347</c:v>
                </c:pt>
                <c:pt idx="26347">
                  <c:v>26348</c:v>
                </c:pt>
                <c:pt idx="26348">
                  <c:v>26349</c:v>
                </c:pt>
                <c:pt idx="26349">
                  <c:v>26350</c:v>
                </c:pt>
                <c:pt idx="26350">
                  <c:v>26351</c:v>
                </c:pt>
                <c:pt idx="26351">
                  <c:v>26352</c:v>
                </c:pt>
                <c:pt idx="26352">
                  <c:v>26353</c:v>
                </c:pt>
                <c:pt idx="26353">
                  <c:v>26354</c:v>
                </c:pt>
                <c:pt idx="26354">
                  <c:v>26355</c:v>
                </c:pt>
                <c:pt idx="26355">
                  <c:v>26356</c:v>
                </c:pt>
                <c:pt idx="26356">
                  <c:v>26357</c:v>
                </c:pt>
                <c:pt idx="26357">
                  <c:v>26358</c:v>
                </c:pt>
                <c:pt idx="26358">
                  <c:v>26359</c:v>
                </c:pt>
                <c:pt idx="26359">
                  <c:v>26360</c:v>
                </c:pt>
                <c:pt idx="26360">
                  <c:v>26361</c:v>
                </c:pt>
                <c:pt idx="26361">
                  <c:v>26362</c:v>
                </c:pt>
                <c:pt idx="26362">
                  <c:v>26363</c:v>
                </c:pt>
                <c:pt idx="26363">
                  <c:v>26364</c:v>
                </c:pt>
                <c:pt idx="26364">
                  <c:v>26365</c:v>
                </c:pt>
                <c:pt idx="26365">
                  <c:v>26366</c:v>
                </c:pt>
                <c:pt idx="26366">
                  <c:v>26367</c:v>
                </c:pt>
                <c:pt idx="26367">
                  <c:v>26368</c:v>
                </c:pt>
                <c:pt idx="26368">
                  <c:v>26369</c:v>
                </c:pt>
                <c:pt idx="26369">
                  <c:v>26370</c:v>
                </c:pt>
                <c:pt idx="26370">
                  <c:v>26371</c:v>
                </c:pt>
                <c:pt idx="26371">
                  <c:v>26372</c:v>
                </c:pt>
                <c:pt idx="26372">
                  <c:v>26373</c:v>
                </c:pt>
                <c:pt idx="26373">
                  <c:v>26374</c:v>
                </c:pt>
                <c:pt idx="26374">
                  <c:v>26375</c:v>
                </c:pt>
                <c:pt idx="26375">
                  <c:v>26376</c:v>
                </c:pt>
                <c:pt idx="26376">
                  <c:v>26377</c:v>
                </c:pt>
                <c:pt idx="26377">
                  <c:v>26378</c:v>
                </c:pt>
                <c:pt idx="26378">
                  <c:v>26379</c:v>
                </c:pt>
                <c:pt idx="26379">
                  <c:v>26380</c:v>
                </c:pt>
                <c:pt idx="26380">
                  <c:v>26381</c:v>
                </c:pt>
                <c:pt idx="26381">
                  <c:v>26382</c:v>
                </c:pt>
                <c:pt idx="26382">
                  <c:v>26383</c:v>
                </c:pt>
                <c:pt idx="26383">
                  <c:v>26384</c:v>
                </c:pt>
                <c:pt idx="26384">
                  <c:v>26385</c:v>
                </c:pt>
                <c:pt idx="26385">
                  <c:v>26386</c:v>
                </c:pt>
                <c:pt idx="26386">
                  <c:v>26387</c:v>
                </c:pt>
                <c:pt idx="26387">
                  <c:v>26388</c:v>
                </c:pt>
                <c:pt idx="26388">
                  <c:v>26389</c:v>
                </c:pt>
                <c:pt idx="26389">
                  <c:v>26390</c:v>
                </c:pt>
                <c:pt idx="26390">
                  <c:v>26391</c:v>
                </c:pt>
                <c:pt idx="26391">
                  <c:v>26392</c:v>
                </c:pt>
                <c:pt idx="26392">
                  <c:v>26393</c:v>
                </c:pt>
                <c:pt idx="26393">
                  <c:v>26394</c:v>
                </c:pt>
                <c:pt idx="26394">
                  <c:v>26395</c:v>
                </c:pt>
                <c:pt idx="26395">
                  <c:v>26396</c:v>
                </c:pt>
                <c:pt idx="26396">
                  <c:v>26397</c:v>
                </c:pt>
                <c:pt idx="26397">
                  <c:v>26398</c:v>
                </c:pt>
                <c:pt idx="26398">
                  <c:v>26399</c:v>
                </c:pt>
                <c:pt idx="26399">
                  <c:v>26400</c:v>
                </c:pt>
                <c:pt idx="26400">
                  <c:v>26401</c:v>
                </c:pt>
                <c:pt idx="26401">
                  <c:v>26402</c:v>
                </c:pt>
                <c:pt idx="26402">
                  <c:v>26403</c:v>
                </c:pt>
                <c:pt idx="26403">
                  <c:v>26404</c:v>
                </c:pt>
                <c:pt idx="26404">
                  <c:v>26405</c:v>
                </c:pt>
                <c:pt idx="26405">
                  <c:v>26406</c:v>
                </c:pt>
                <c:pt idx="26406">
                  <c:v>26407</c:v>
                </c:pt>
                <c:pt idx="26407">
                  <c:v>26408</c:v>
                </c:pt>
                <c:pt idx="26408">
                  <c:v>26409</c:v>
                </c:pt>
                <c:pt idx="26409">
                  <c:v>26410</c:v>
                </c:pt>
                <c:pt idx="26410">
                  <c:v>26411</c:v>
                </c:pt>
                <c:pt idx="26411">
                  <c:v>26412</c:v>
                </c:pt>
                <c:pt idx="26412">
                  <c:v>26413</c:v>
                </c:pt>
                <c:pt idx="26413">
                  <c:v>26414</c:v>
                </c:pt>
                <c:pt idx="26414">
                  <c:v>26415</c:v>
                </c:pt>
                <c:pt idx="26415">
                  <c:v>26416</c:v>
                </c:pt>
                <c:pt idx="26416">
                  <c:v>26417</c:v>
                </c:pt>
                <c:pt idx="26417">
                  <c:v>26418</c:v>
                </c:pt>
                <c:pt idx="26418">
                  <c:v>26419</c:v>
                </c:pt>
                <c:pt idx="26419">
                  <c:v>26420</c:v>
                </c:pt>
                <c:pt idx="26420">
                  <c:v>26421</c:v>
                </c:pt>
                <c:pt idx="26421">
                  <c:v>26422</c:v>
                </c:pt>
                <c:pt idx="26422">
                  <c:v>26423</c:v>
                </c:pt>
                <c:pt idx="26423">
                  <c:v>26424</c:v>
                </c:pt>
                <c:pt idx="26424">
                  <c:v>26425</c:v>
                </c:pt>
                <c:pt idx="26425">
                  <c:v>26426</c:v>
                </c:pt>
                <c:pt idx="26426">
                  <c:v>26427</c:v>
                </c:pt>
                <c:pt idx="26427">
                  <c:v>26428</c:v>
                </c:pt>
                <c:pt idx="26428">
                  <c:v>26429</c:v>
                </c:pt>
                <c:pt idx="26429">
                  <c:v>26430</c:v>
                </c:pt>
                <c:pt idx="26430">
                  <c:v>26431</c:v>
                </c:pt>
                <c:pt idx="26431">
                  <c:v>26432</c:v>
                </c:pt>
                <c:pt idx="26432">
                  <c:v>26433</c:v>
                </c:pt>
                <c:pt idx="26433">
                  <c:v>26434</c:v>
                </c:pt>
                <c:pt idx="26434">
                  <c:v>26435</c:v>
                </c:pt>
                <c:pt idx="26435">
                  <c:v>26436</c:v>
                </c:pt>
                <c:pt idx="26436">
                  <c:v>26437</c:v>
                </c:pt>
                <c:pt idx="26437">
                  <c:v>26438</c:v>
                </c:pt>
                <c:pt idx="26438">
                  <c:v>26439</c:v>
                </c:pt>
                <c:pt idx="26439">
                  <c:v>26440</c:v>
                </c:pt>
                <c:pt idx="26440">
                  <c:v>26441</c:v>
                </c:pt>
                <c:pt idx="26441">
                  <c:v>26442</c:v>
                </c:pt>
                <c:pt idx="26442">
                  <c:v>26443</c:v>
                </c:pt>
                <c:pt idx="26443">
                  <c:v>26444</c:v>
                </c:pt>
                <c:pt idx="26444">
                  <c:v>26445</c:v>
                </c:pt>
                <c:pt idx="26445">
                  <c:v>26446</c:v>
                </c:pt>
                <c:pt idx="26446">
                  <c:v>26447</c:v>
                </c:pt>
                <c:pt idx="26447">
                  <c:v>26448</c:v>
                </c:pt>
                <c:pt idx="26448">
                  <c:v>26449</c:v>
                </c:pt>
                <c:pt idx="26449">
                  <c:v>26450</c:v>
                </c:pt>
                <c:pt idx="26450">
                  <c:v>26451</c:v>
                </c:pt>
                <c:pt idx="26451">
                  <c:v>26452</c:v>
                </c:pt>
                <c:pt idx="26452">
                  <c:v>26453</c:v>
                </c:pt>
                <c:pt idx="26453">
                  <c:v>26454</c:v>
                </c:pt>
                <c:pt idx="26454">
                  <c:v>26455</c:v>
                </c:pt>
                <c:pt idx="26455">
                  <c:v>26456</c:v>
                </c:pt>
                <c:pt idx="26456">
                  <c:v>26457</c:v>
                </c:pt>
                <c:pt idx="26457">
                  <c:v>26458</c:v>
                </c:pt>
                <c:pt idx="26458">
                  <c:v>26459</c:v>
                </c:pt>
                <c:pt idx="26459">
                  <c:v>26460</c:v>
                </c:pt>
                <c:pt idx="26460">
                  <c:v>26461</c:v>
                </c:pt>
                <c:pt idx="26461">
                  <c:v>26462</c:v>
                </c:pt>
                <c:pt idx="26462">
                  <c:v>26463</c:v>
                </c:pt>
                <c:pt idx="26463">
                  <c:v>26464</c:v>
                </c:pt>
                <c:pt idx="26464">
                  <c:v>26465</c:v>
                </c:pt>
                <c:pt idx="26465">
                  <c:v>26466</c:v>
                </c:pt>
                <c:pt idx="26466">
                  <c:v>26467</c:v>
                </c:pt>
                <c:pt idx="26467">
                  <c:v>26468</c:v>
                </c:pt>
                <c:pt idx="26468">
                  <c:v>26469</c:v>
                </c:pt>
                <c:pt idx="26469">
                  <c:v>26470</c:v>
                </c:pt>
                <c:pt idx="26470">
                  <c:v>26471</c:v>
                </c:pt>
                <c:pt idx="26471">
                  <c:v>26472</c:v>
                </c:pt>
                <c:pt idx="26472">
                  <c:v>26473</c:v>
                </c:pt>
                <c:pt idx="26473">
                  <c:v>26474</c:v>
                </c:pt>
                <c:pt idx="26474">
                  <c:v>26475</c:v>
                </c:pt>
                <c:pt idx="26475">
                  <c:v>26476</c:v>
                </c:pt>
                <c:pt idx="26476">
                  <c:v>26477</c:v>
                </c:pt>
                <c:pt idx="26477">
                  <c:v>26478</c:v>
                </c:pt>
                <c:pt idx="26478">
                  <c:v>26479</c:v>
                </c:pt>
                <c:pt idx="26479">
                  <c:v>26480</c:v>
                </c:pt>
                <c:pt idx="26480">
                  <c:v>26481</c:v>
                </c:pt>
                <c:pt idx="26481">
                  <c:v>26482</c:v>
                </c:pt>
                <c:pt idx="26482">
                  <c:v>26483</c:v>
                </c:pt>
                <c:pt idx="26483">
                  <c:v>26484</c:v>
                </c:pt>
                <c:pt idx="26484">
                  <c:v>26485</c:v>
                </c:pt>
                <c:pt idx="26485">
                  <c:v>26486</c:v>
                </c:pt>
                <c:pt idx="26486">
                  <c:v>26487</c:v>
                </c:pt>
                <c:pt idx="26487">
                  <c:v>26488</c:v>
                </c:pt>
                <c:pt idx="26488">
                  <c:v>26489</c:v>
                </c:pt>
                <c:pt idx="26489">
                  <c:v>26490</c:v>
                </c:pt>
                <c:pt idx="26490">
                  <c:v>26491</c:v>
                </c:pt>
                <c:pt idx="26491">
                  <c:v>26492</c:v>
                </c:pt>
                <c:pt idx="26492">
                  <c:v>26493</c:v>
                </c:pt>
                <c:pt idx="26493">
                  <c:v>26494</c:v>
                </c:pt>
                <c:pt idx="26494">
                  <c:v>26495</c:v>
                </c:pt>
                <c:pt idx="26495">
                  <c:v>26496</c:v>
                </c:pt>
                <c:pt idx="26496">
                  <c:v>26497</c:v>
                </c:pt>
                <c:pt idx="26497">
                  <c:v>26498</c:v>
                </c:pt>
                <c:pt idx="26498">
                  <c:v>26499</c:v>
                </c:pt>
                <c:pt idx="26499">
                  <c:v>26500</c:v>
                </c:pt>
                <c:pt idx="26500">
                  <c:v>26501</c:v>
                </c:pt>
                <c:pt idx="26501">
                  <c:v>26502</c:v>
                </c:pt>
                <c:pt idx="26502">
                  <c:v>26503</c:v>
                </c:pt>
                <c:pt idx="26503">
                  <c:v>26504</c:v>
                </c:pt>
                <c:pt idx="26504">
                  <c:v>26505</c:v>
                </c:pt>
                <c:pt idx="26505">
                  <c:v>26506</c:v>
                </c:pt>
                <c:pt idx="26506">
                  <c:v>26507</c:v>
                </c:pt>
                <c:pt idx="26507">
                  <c:v>26508</c:v>
                </c:pt>
                <c:pt idx="26508">
                  <c:v>26509</c:v>
                </c:pt>
                <c:pt idx="26509">
                  <c:v>26510</c:v>
                </c:pt>
                <c:pt idx="26510">
                  <c:v>26511</c:v>
                </c:pt>
                <c:pt idx="26511">
                  <c:v>26512</c:v>
                </c:pt>
                <c:pt idx="26512">
                  <c:v>26513</c:v>
                </c:pt>
                <c:pt idx="26513">
                  <c:v>26514</c:v>
                </c:pt>
                <c:pt idx="26514">
                  <c:v>26515</c:v>
                </c:pt>
                <c:pt idx="26515">
                  <c:v>26516</c:v>
                </c:pt>
                <c:pt idx="26516">
                  <c:v>26517</c:v>
                </c:pt>
                <c:pt idx="26517">
                  <c:v>26518</c:v>
                </c:pt>
                <c:pt idx="26518">
                  <c:v>26519</c:v>
                </c:pt>
                <c:pt idx="26519">
                  <c:v>26520</c:v>
                </c:pt>
                <c:pt idx="26520">
                  <c:v>26521</c:v>
                </c:pt>
                <c:pt idx="26521">
                  <c:v>26522</c:v>
                </c:pt>
                <c:pt idx="26522">
                  <c:v>26523</c:v>
                </c:pt>
                <c:pt idx="26523">
                  <c:v>26524</c:v>
                </c:pt>
                <c:pt idx="26524">
                  <c:v>26525</c:v>
                </c:pt>
                <c:pt idx="26525">
                  <c:v>26526</c:v>
                </c:pt>
                <c:pt idx="26526">
                  <c:v>26527</c:v>
                </c:pt>
                <c:pt idx="26527">
                  <c:v>26528</c:v>
                </c:pt>
                <c:pt idx="26528">
                  <c:v>26529</c:v>
                </c:pt>
                <c:pt idx="26529">
                  <c:v>26530</c:v>
                </c:pt>
                <c:pt idx="26530">
                  <c:v>26531</c:v>
                </c:pt>
                <c:pt idx="26531">
                  <c:v>26532</c:v>
                </c:pt>
                <c:pt idx="26532">
                  <c:v>26533</c:v>
                </c:pt>
                <c:pt idx="26533">
                  <c:v>26534</c:v>
                </c:pt>
                <c:pt idx="26534">
                  <c:v>26535</c:v>
                </c:pt>
                <c:pt idx="26535">
                  <c:v>26536</c:v>
                </c:pt>
                <c:pt idx="26536">
                  <c:v>26537</c:v>
                </c:pt>
                <c:pt idx="26537">
                  <c:v>26538</c:v>
                </c:pt>
                <c:pt idx="26538">
                  <c:v>26539</c:v>
                </c:pt>
                <c:pt idx="26539">
                  <c:v>26540</c:v>
                </c:pt>
                <c:pt idx="26540">
                  <c:v>26541</c:v>
                </c:pt>
                <c:pt idx="26541">
                  <c:v>26542</c:v>
                </c:pt>
                <c:pt idx="26542">
                  <c:v>26543</c:v>
                </c:pt>
                <c:pt idx="26543">
                  <c:v>26544</c:v>
                </c:pt>
                <c:pt idx="26544">
                  <c:v>26545</c:v>
                </c:pt>
                <c:pt idx="26545">
                  <c:v>26546</c:v>
                </c:pt>
                <c:pt idx="26546">
                  <c:v>26547</c:v>
                </c:pt>
                <c:pt idx="26547">
                  <c:v>26548</c:v>
                </c:pt>
                <c:pt idx="26548">
                  <c:v>26549</c:v>
                </c:pt>
                <c:pt idx="26549">
                  <c:v>26550</c:v>
                </c:pt>
                <c:pt idx="26550">
                  <c:v>26551</c:v>
                </c:pt>
                <c:pt idx="26551">
                  <c:v>26552</c:v>
                </c:pt>
                <c:pt idx="26552">
                  <c:v>26553</c:v>
                </c:pt>
                <c:pt idx="26553">
                  <c:v>26554</c:v>
                </c:pt>
                <c:pt idx="26554">
                  <c:v>26555</c:v>
                </c:pt>
                <c:pt idx="26555">
                  <c:v>26556</c:v>
                </c:pt>
                <c:pt idx="26556">
                  <c:v>26557</c:v>
                </c:pt>
                <c:pt idx="26557">
                  <c:v>26558</c:v>
                </c:pt>
                <c:pt idx="26558">
                  <c:v>26559</c:v>
                </c:pt>
                <c:pt idx="26559">
                  <c:v>26560</c:v>
                </c:pt>
                <c:pt idx="26560">
                  <c:v>26561</c:v>
                </c:pt>
                <c:pt idx="26561">
                  <c:v>26562</c:v>
                </c:pt>
                <c:pt idx="26562">
                  <c:v>26563</c:v>
                </c:pt>
                <c:pt idx="26563">
                  <c:v>26564</c:v>
                </c:pt>
                <c:pt idx="26564">
                  <c:v>26565</c:v>
                </c:pt>
                <c:pt idx="26565">
                  <c:v>26566</c:v>
                </c:pt>
                <c:pt idx="26566">
                  <c:v>26567</c:v>
                </c:pt>
                <c:pt idx="26567">
                  <c:v>26568</c:v>
                </c:pt>
                <c:pt idx="26568">
                  <c:v>26569</c:v>
                </c:pt>
                <c:pt idx="26569">
                  <c:v>26570</c:v>
                </c:pt>
                <c:pt idx="26570">
                  <c:v>26571</c:v>
                </c:pt>
                <c:pt idx="26571">
                  <c:v>26572</c:v>
                </c:pt>
                <c:pt idx="26572">
                  <c:v>26573</c:v>
                </c:pt>
                <c:pt idx="26573">
                  <c:v>26574</c:v>
                </c:pt>
                <c:pt idx="26574">
                  <c:v>26575</c:v>
                </c:pt>
                <c:pt idx="26575">
                  <c:v>26576</c:v>
                </c:pt>
                <c:pt idx="26576">
                  <c:v>26577</c:v>
                </c:pt>
                <c:pt idx="26577">
                  <c:v>26578</c:v>
                </c:pt>
                <c:pt idx="26578">
                  <c:v>26579</c:v>
                </c:pt>
                <c:pt idx="26579">
                  <c:v>26580</c:v>
                </c:pt>
                <c:pt idx="26580">
                  <c:v>26581</c:v>
                </c:pt>
                <c:pt idx="26581">
                  <c:v>26582</c:v>
                </c:pt>
                <c:pt idx="26582">
                  <c:v>26583</c:v>
                </c:pt>
                <c:pt idx="26583">
                  <c:v>26584</c:v>
                </c:pt>
                <c:pt idx="26584">
                  <c:v>26585</c:v>
                </c:pt>
                <c:pt idx="26585">
                  <c:v>26586</c:v>
                </c:pt>
                <c:pt idx="26586">
                  <c:v>26587</c:v>
                </c:pt>
                <c:pt idx="26587">
                  <c:v>26588</c:v>
                </c:pt>
                <c:pt idx="26588">
                  <c:v>26589</c:v>
                </c:pt>
                <c:pt idx="26589">
                  <c:v>26590</c:v>
                </c:pt>
                <c:pt idx="26590">
                  <c:v>26591</c:v>
                </c:pt>
                <c:pt idx="26591">
                  <c:v>26592</c:v>
                </c:pt>
                <c:pt idx="26592">
                  <c:v>26593</c:v>
                </c:pt>
                <c:pt idx="26593">
                  <c:v>26594</c:v>
                </c:pt>
                <c:pt idx="26594">
                  <c:v>26595</c:v>
                </c:pt>
                <c:pt idx="26595">
                  <c:v>26596</c:v>
                </c:pt>
                <c:pt idx="26596">
                  <c:v>26597</c:v>
                </c:pt>
                <c:pt idx="26597">
                  <c:v>26598</c:v>
                </c:pt>
                <c:pt idx="26598">
                  <c:v>26599</c:v>
                </c:pt>
                <c:pt idx="26599">
                  <c:v>26600</c:v>
                </c:pt>
                <c:pt idx="26600">
                  <c:v>26601</c:v>
                </c:pt>
                <c:pt idx="26601">
                  <c:v>26602</c:v>
                </c:pt>
                <c:pt idx="26602">
                  <c:v>26603</c:v>
                </c:pt>
                <c:pt idx="26603">
                  <c:v>26604</c:v>
                </c:pt>
                <c:pt idx="26604">
                  <c:v>26605</c:v>
                </c:pt>
                <c:pt idx="26605">
                  <c:v>26606</c:v>
                </c:pt>
                <c:pt idx="26606">
                  <c:v>26607</c:v>
                </c:pt>
                <c:pt idx="26607">
                  <c:v>26608</c:v>
                </c:pt>
                <c:pt idx="26608">
                  <c:v>26609</c:v>
                </c:pt>
                <c:pt idx="26609">
                  <c:v>26610</c:v>
                </c:pt>
                <c:pt idx="26610">
                  <c:v>26611</c:v>
                </c:pt>
                <c:pt idx="26611">
                  <c:v>26612</c:v>
                </c:pt>
                <c:pt idx="26612">
                  <c:v>26613</c:v>
                </c:pt>
                <c:pt idx="26613">
                  <c:v>26614</c:v>
                </c:pt>
                <c:pt idx="26614">
                  <c:v>26615</c:v>
                </c:pt>
                <c:pt idx="26615">
                  <c:v>26616</c:v>
                </c:pt>
                <c:pt idx="26616">
                  <c:v>26617</c:v>
                </c:pt>
                <c:pt idx="26617">
                  <c:v>26618</c:v>
                </c:pt>
                <c:pt idx="26618">
                  <c:v>26619</c:v>
                </c:pt>
                <c:pt idx="26619">
                  <c:v>26620</c:v>
                </c:pt>
                <c:pt idx="26620">
                  <c:v>26621</c:v>
                </c:pt>
                <c:pt idx="26621">
                  <c:v>26622</c:v>
                </c:pt>
                <c:pt idx="26622">
                  <c:v>26623</c:v>
                </c:pt>
                <c:pt idx="26623">
                  <c:v>26624</c:v>
                </c:pt>
                <c:pt idx="26624">
                  <c:v>26625</c:v>
                </c:pt>
                <c:pt idx="26625">
                  <c:v>26626</c:v>
                </c:pt>
                <c:pt idx="26626">
                  <c:v>26627</c:v>
                </c:pt>
                <c:pt idx="26627">
                  <c:v>26628</c:v>
                </c:pt>
                <c:pt idx="26628">
                  <c:v>26629</c:v>
                </c:pt>
                <c:pt idx="26629">
                  <c:v>26630</c:v>
                </c:pt>
                <c:pt idx="26630">
                  <c:v>26631</c:v>
                </c:pt>
                <c:pt idx="26631">
                  <c:v>26632</c:v>
                </c:pt>
                <c:pt idx="26632">
                  <c:v>26633</c:v>
                </c:pt>
                <c:pt idx="26633">
                  <c:v>26634</c:v>
                </c:pt>
                <c:pt idx="26634">
                  <c:v>26635</c:v>
                </c:pt>
                <c:pt idx="26635">
                  <c:v>26636</c:v>
                </c:pt>
                <c:pt idx="26636">
                  <c:v>26637</c:v>
                </c:pt>
                <c:pt idx="26637">
                  <c:v>26638</c:v>
                </c:pt>
                <c:pt idx="26638">
                  <c:v>26639</c:v>
                </c:pt>
                <c:pt idx="26639">
                  <c:v>26640</c:v>
                </c:pt>
                <c:pt idx="26640">
                  <c:v>26641</c:v>
                </c:pt>
                <c:pt idx="26641">
                  <c:v>26642</c:v>
                </c:pt>
                <c:pt idx="26642">
                  <c:v>26643</c:v>
                </c:pt>
                <c:pt idx="26643">
                  <c:v>26644</c:v>
                </c:pt>
                <c:pt idx="26644">
                  <c:v>26645</c:v>
                </c:pt>
                <c:pt idx="26645">
                  <c:v>26646</c:v>
                </c:pt>
                <c:pt idx="26646">
                  <c:v>26647</c:v>
                </c:pt>
                <c:pt idx="26647">
                  <c:v>26648</c:v>
                </c:pt>
                <c:pt idx="26648">
                  <c:v>26649</c:v>
                </c:pt>
                <c:pt idx="26649">
                  <c:v>26650</c:v>
                </c:pt>
                <c:pt idx="26650">
                  <c:v>26651</c:v>
                </c:pt>
                <c:pt idx="26651">
                  <c:v>26652</c:v>
                </c:pt>
                <c:pt idx="26652">
                  <c:v>26653</c:v>
                </c:pt>
                <c:pt idx="26653">
                  <c:v>26654</c:v>
                </c:pt>
                <c:pt idx="26654">
                  <c:v>26655</c:v>
                </c:pt>
                <c:pt idx="26655">
                  <c:v>26656</c:v>
                </c:pt>
                <c:pt idx="26656">
                  <c:v>26657</c:v>
                </c:pt>
                <c:pt idx="26657">
                  <c:v>26658</c:v>
                </c:pt>
                <c:pt idx="26658">
                  <c:v>26659</c:v>
                </c:pt>
                <c:pt idx="26659">
                  <c:v>26660</c:v>
                </c:pt>
                <c:pt idx="26660">
                  <c:v>26661</c:v>
                </c:pt>
                <c:pt idx="26661">
                  <c:v>26662</c:v>
                </c:pt>
                <c:pt idx="26662">
                  <c:v>26663</c:v>
                </c:pt>
                <c:pt idx="26663">
                  <c:v>26664</c:v>
                </c:pt>
                <c:pt idx="26664">
                  <c:v>26665</c:v>
                </c:pt>
                <c:pt idx="26665">
                  <c:v>26666</c:v>
                </c:pt>
                <c:pt idx="26666">
                  <c:v>26667</c:v>
                </c:pt>
                <c:pt idx="26667">
                  <c:v>26668</c:v>
                </c:pt>
                <c:pt idx="26668">
                  <c:v>26669</c:v>
                </c:pt>
                <c:pt idx="26669">
                  <c:v>26670</c:v>
                </c:pt>
                <c:pt idx="26670">
                  <c:v>26671</c:v>
                </c:pt>
                <c:pt idx="26671">
                  <c:v>26672</c:v>
                </c:pt>
                <c:pt idx="26672">
                  <c:v>26673</c:v>
                </c:pt>
                <c:pt idx="26673">
                  <c:v>26674</c:v>
                </c:pt>
                <c:pt idx="26674">
                  <c:v>26675</c:v>
                </c:pt>
                <c:pt idx="26675">
                  <c:v>26676</c:v>
                </c:pt>
                <c:pt idx="26676">
                  <c:v>26677</c:v>
                </c:pt>
                <c:pt idx="26677">
                  <c:v>26678</c:v>
                </c:pt>
                <c:pt idx="26678">
                  <c:v>26679</c:v>
                </c:pt>
                <c:pt idx="26679">
                  <c:v>26680</c:v>
                </c:pt>
                <c:pt idx="26680">
                  <c:v>26681</c:v>
                </c:pt>
                <c:pt idx="26681">
                  <c:v>26682</c:v>
                </c:pt>
                <c:pt idx="26682">
                  <c:v>26683</c:v>
                </c:pt>
                <c:pt idx="26683">
                  <c:v>26684</c:v>
                </c:pt>
                <c:pt idx="26684">
                  <c:v>26685</c:v>
                </c:pt>
                <c:pt idx="26685">
                  <c:v>26686</c:v>
                </c:pt>
                <c:pt idx="26686">
                  <c:v>26687</c:v>
                </c:pt>
                <c:pt idx="26687">
                  <c:v>26688</c:v>
                </c:pt>
                <c:pt idx="26688">
                  <c:v>26689</c:v>
                </c:pt>
                <c:pt idx="26689">
                  <c:v>26690</c:v>
                </c:pt>
                <c:pt idx="26690">
                  <c:v>26691</c:v>
                </c:pt>
                <c:pt idx="26691">
                  <c:v>26692</c:v>
                </c:pt>
                <c:pt idx="26692">
                  <c:v>26693</c:v>
                </c:pt>
                <c:pt idx="26693">
                  <c:v>26694</c:v>
                </c:pt>
                <c:pt idx="26694">
                  <c:v>26695</c:v>
                </c:pt>
                <c:pt idx="26695">
                  <c:v>26696</c:v>
                </c:pt>
                <c:pt idx="26696">
                  <c:v>26697</c:v>
                </c:pt>
                <c:pt idx="26697">
                  <c:v>26698</c:v>
                </c:pt>
                <c:pt idx="26698">
                  <c:v>26699</c:v>
                </c:pt>
                <c:pt idx="26699">
                  <c:v>26700</c:v>
                </c:pt>
                <c:pt idx="26700">
                  <c:v>26701</c:v>
                </c:pt>
                <c:pt idx="26701">
                  <c:v>26702</c:v>
                </c:pt>
                <c:pt idx="26702">
                  <c:v>26703</c:v>
                </c:pt>
                <c:pt idx="26703">
                  <c:v>26704</c:v>
                </c:pt>
                <c:pt idx="26704">
                  <c:v>26705</c:v>
                </c:pt>
                <c:pt idx="26705">
                  <c:v>26706</c:v>
                </c:pt>
                <c:pt idx="26706">
                  <c:v>26707</c:v>
                </c:pt>
                <c:pt idx="26707">
                  <c:v>26708</c:v>
                </c:pt>
                <c:pt idx="26708">
                  <c:v>26709</c:v>
                </c:pt>
                <c:pt idx="26709">
                  <c:v>26710</c:v>
                </c:pt>
                <c:pt idx="26710">
                  <c:v>26711</c:v>
                </c:pt>
                <c:pt idx="26711">
                  <c:v>26712</c:v>
                </c:pt>
                <c:pt idx="26712">
                  <c:v>26713</c:v>
                </c:pt>
                <c:pt idx="26713">
                  <c:v>26714</c:v>
                </c:pt>
                <c:pt idx="26714">
                  <c:v>26715</c:v>
                </c:pt>
                <c:pt idx="26715">
                  <c:v>26716</c:v>
                </c:pt>
                <c:pt idx="26716">
                  <c:v>26717</c:v>
                </c:pt>
                <c:pt idx="26717">
                  <c:v>26718</c:v>
                </c:pt>
                <c:pt idx="26718">
                  <c:v>26719</c:v>
                </c:pt>
                <c:pt idx="26719">
                  <c:v>26720</c:v>
                </c:pt>
                <c:pt idx="26720">
                  <c:v>26721</c:v>
                </c:pt>
                <c:pt idx="26721">
                  <c:v>26722</c:v>
                </c:pt>
                <c:pt idx="26722">
                  <c:v>26723</c:v>
                </c:pt>
                <c:pt idx="26723">
                  <c:v>26724</c:v>
                </c:pt>
                <c:pt idx="26724">
                  <c:v>26725</c:v>
                </c:pt>
                <c:pt idx="26725">
                  <c:v>26726</c:v>
                </c:pt>
                <c:pt idx="26726">
                  <c:v>26727</c:v>
                </c:pt>
                <c:pt idx="26727">
                  <c:v>26728</c:v>
                </c:pt>
                <c:pt idx="26728">
                  <c:v>26729</c:v>
                </c:pt>
                <c:pt idx="26729">
                  <c:v>26730</c:v>
                </c:pt>
                <c:pt idx="26730">
                  <c:v>26731</c:v>
                </c:pt>
                <c:pt idx="26731">
                  <c:v>26732</c:v>
                </c:pt>
                <c:pt idx="26732">
                  <c:v>26733</c:v>
                </c:pt>
                <c:pt idx="26733">
                  <c:v>26734</c:v>
                </c:pt>
                <c:pt idx="26734">
                  <c:v>26735</c:v>
                </c:pt>
                <c:pt idx="26735">
                  <c:v>26736</c:v>
                </c:pt>
                <c:pt idx="26736">
                  <c:v>26737</c:v>
                </c:pt>
                <c:pt idx="26737">
                  <c:v>26738</c:v>
                </c:pt>
                <c:pt idx="26738">
                  <c:v>26739</c:v>
                </c:pt>
                <c:pt idx="26739">
                  <c:v>26740</c:v>
                </c:pt>
                <c:pt idx="26740">
                  <c:v>26741</c:v>
                </c:pt>
                <c:pt idx="26741">
                  <c:v>26742</c:v>
                </c:pt>
                <c:pt idx="26742">
                  <c:v>26743</c:v>
                </c:pt>
                <c:pt idx="26743">
                  <c:v>26744</c:v>
                </c:pt>
                <c:pt idx="26744">
                  <c:v>26745</c:v>
                </c:pt>
                <c:pt idx="26745">
                  <c:v>26746</c:v>
                </c:pt>
                <c:pt idx="26746">
                  <c:v>26747</c:v>
                </c:pt>
                <c:pt idx="26747">
                  <c:v>26748</c:v>
                </c:pt>
                <c:pt idx="26748">
                  <c:v>26749</c:v>
                </c:pt>
                <c:pt idx="26749">
                  <c:v>26750</c:v>
                </c:pt>
                <c:pt idx="26750">
                  <c:v>26751</c:v>
                </c:pt>
                <c:pt idx="26751">
                  <c:v>26752</c:v>
                </c:pt>
                <c:pt idx="26752">
                  <c:v>26753</c:v>
                </c:pt>
                <c:pt idx="26753">
                  <c:v>26754</c:v>
                </c:pt>
                <c:pt idx="26754">
                  <c:v>26755</c:v>
                </c:pt>
                <c:pt idx="26755">
                  <c:v>26756</c:v>
                </c:pt>
                <c:pt idx="26756">
                  <c:v>26757</c:v>
                </c:pt>
                <c:pt idx="26757">
                  <c:v>26758</c:v>
                </c:pt>
                <c:pt idx="26758">
                  <c:v>26759</c:v>
                </c:pt>
                <c:pt idx="26759">
                  <c:v>26760</c:v>
                </c:pt>
                <c:pt idx="26760">
                  <c:v>26761</c:v>
                </c:pt>
                <c:pt idx="26761">
                  <c:v>26762</c:v>
                </c:pt>
                <c:pt idx="26762">
                  <c:v>26763</c:v>
                </c:pt>
                <c:pt idx="26763">
                  <c:v>26764</c:v>
                </c:pt>
                <c:pt idx="26764">
                  <c:v>26765</c:v>
                </c:pt>
                <c:pt idx="26765">
                  <c:v>26766</c:v>
                </c:pt>
                <c:pt idx="26766">
                  <c:v>26767</c:v>
                </c:pt>
                <c:pt idx="26767">
                  <c:v>26768</c:v>
                </c:pt>
                <c:pt idx="26768">
                  <c:v>26769</c:v>
                </c:pt>
                <c:pt idx="26769">
                  <c:v>26770</c:v>
                </c:pt>
                <c:pt idx="26770">
                  <c:v>26771</c:v>
                </c:pt>
                <c:pt idx="26771">
                  <c:v>26772</c:v>
                </c:pt>
                <c:pt idx="26772">
                  <c:v>26773</c:v>
                </c:pt>
                <c:pt idx="26773">
                  <c:v>26774</c:v>
                </c:pt>
                <c:pt idx="26774">
                  <c:v>26775</c:v>
                </c:pt>
                <c:pt idx="26775">
                  <c:v>26776</c:v>
                </c:pt>
                <c:pt idx="26776">
                  <c:v>26777</c:v>
                </c:pt>
                <c:pt idx="26777">
                  <c:v>26778</c:v>
                </c:pt>
                <c:pt idx="26778">
                  <c:v>26779</c:v>
                </c:pt>
                <c:pt idx="26779">
                  <c:v>26780</c:v>
                </c:pt>
                <c:pt idx="26780">
                  <c:v>26781</c:v>
                </c:pt>
                <c:pt idx="26781">
                  <c:v>26782</c:v>
                </c:pt>
                <c:pt idx="26782">
                  <c:v>26783</c:v>
                </c:pt>
                <c:pt idx="26783">
                  <c:v>26784</c:v>
                </c:pt>
                <c:pt idx="26784">
                  <c:v>26785</c:v>
                </c:pt>
                <c:pt idx="26785">
                  <c:v>26786</c:v>
                </c:pt>
                <c:pt idx="26786">
                  <c:v>26787</c:v>
                </c:pt>
                <c:pt idx="26787">
                  <c:v>26788</c:v>
                </c:pt>
                <c:pt idx="26788">
                  <c:v>26789</c:v>
                </c:pt>
                <c:pt idx="26789">
                  <c:v>26790</c:v>
                </c:pt>
                <c:pt idx="26790">
                  <c:v>26791</c:v>
                </c:pt>
                <c:pt idx="26791">
                  <c:v>26792</c:v>
                </c:pt>
                <c:pt idx="26792">
                  <c:v>26793</c:v>
                </c:pt>
                <c:pt idx="26793">
                  <c:v>26794</c:v>
                </c:pt>
                <c:pt idx="26794">
                  <c:v>26795</c:v>
                </c:pt>
                <c:pt idx="26795">
                  <c:v>26796</c:v>
                </c:pt>
                <c:pt idx="26796">
                  <c:v>26797</c:v>
                </c:pt>
                <c:pt idx="26797">
                  <c:v>26798</c:v>
                </c:pt>
                <c:pt idx="26798">
                  <c:v>26799</c:v>
                </c:pt>
                <c:pt idx="26799">
                  <c:v>26800</c:v>
                </c:pt>
                <c:pt idx="26800">
                  <c:v>26801</c:v>
                </c:pt>
                <c:pt idx="26801">
                  <c:v>26802</c:v>
                </c:pt>
                <c:pt idx="26802">
                  <c:v>26803</c:v>
                </c:pt>
                <c:pt idx="26803">
                  <c:v>26804</c:v>
                </c:pt>
                <c:pt idx="26804">
                  <c:v>26805</c:v>
                </c:pt>
                <c:pt idx="26805">
                  <c:v>26806</c:v>
                </c:pt>
                <c:pt idx="26806">
                  <c:v>26807</c:v>
                </c:pt>
                <c:pt idx="26807">
                  <c:v>26808</c:v>
                </c:pt>
                <c:pt idx="26808">
                  <c:v>26809</c:v>
                </c:pt>
                <c:pt idx="26809">
                  <c:v>26810</c:v>
                </c:pt>
                <c:pt idx="26810">
                  <c:v>26811</c:v>
                </c:pt>
                <c:pt idx="26811">
                  <c:v>26812</c:v>
                </c:pt>
                <c:pt idx="26812">
                  <c:v>26813</c:v>
                </c:pt>
                <c:pt idx="26813">
                  <c:v>26814</c:v>
                </c:pt>
                <c:pt idx="26814">
                  <c:v>26815</c:v>
                </c:pt>
                <c:pt idx="26815">
                  <c:v>26816</c:v>
                </c:pt>
                <c:pt idx="26816">
                  <c:v>26817</c:v>
                </c:pt>
                <c:pt idx="26817">
                  <c:v>26818</c:v>
                </c:pt>
                <c:pt idx="26818">
                  <c:v>26819</c:v>
                </c:pt>
                <c:pt idx="26819">
                  <c:v>26820</c:v>
                </c:pt>
                <c:pt idx="26820">
                  <c:v>26821</c:v>
                </c:pt>
                <c:pt idx="26821">
                  <c:v>26822</c:v>
                </c:pt>
                <c:pt idx="26822">
                  <c:v>26823</c:v>
                </c:pt>
                <c:pt idx="26823">
                  <c:v>26824</c:v>
                </c:pt>
                <c:pt idx="26824">
                  <c:v>26825</c:v>
                </c:pt>
                <c:pt idx="26825">
                  <c:v>26826</c:v>
                </c:pt>
                <c:pt idx="26826">
                  <c:v>26827</c:v>
                </c:pt>
                <c:pt idx="26827">
                  <c:v>26828</c:v>
                </c:pt>
                <c:pt idx="26828">
                  <c:v>26829</c:v>
                </c:pt>
                <c:pt idx="26829">
                  <c:v>26830</c:v>
                </c:pt>
                <c:pt idx="26830">
                  <c:v>26831</c:v>
                </c:pt>
                <c:pt idx="26831">
                  <c:v>26832</c:v>
                </c:pt>
                <c:pt idx="26832">
                  <c:v>26833</c:v>
                </c:pt>
                <c:pt idx="26833">
                  <c:v>26834</c:v>
                </c:pt>
                <c:pt idx="26834">
                  <c:v>26835</c:v>
                </c:pt>
                <c:pt idx="26835">
                  <c:v>26836</c:v>
                </c:pt>
                <c:pt idx="26836">
                  <c:v>26837</c:v>
                </c:pt>
                <c:pt idx="26837">
                  <c:v>26838</c:v>
                </c:pt>
                <c:pt idx="26838">
                  <c:v>26839</c:v>
                </c:pt>
                <c:pt idx="26839">
                  <c:v>26840</c:v>
                </c:pt>
                <c:pt idx="26840">
                  <c:v>26841</c:v>
                </c:pt>
                <c:pt idx="26841">
                  <c:v>26842</c:v>
                </c:pt>
                <c:pt idx="26842">
                  <c:v>26843</c:v>
                </c:pt>
                <c:pt idx="26843">
                  <c:v>26844</c:v>
                </c:pt>
                <c:pt idx="26844">
                  <c:v>26845</c:v>
                </c:pt>
                <c:pt idx="26845">
                  <c:v>26846</c:v>
                </c:pt>
                <c:pt idx="26846">
                  <c:v>26847</c:v>
                </c:pt>
                <c:pt idx="26847">
                  <c:v>26848</c:v>
                </c:pt>
                <c:pt idx="26848">
                  <c:v>26849</c:v>
                </c:pt>
                <c:pt idx="26849">
                  <c:v>26850</c:v>
                </c:pt>
                <c:pt idx="26850">
                  <c:v>26851</c:v>
                </c:pt>
                <c:pt idx="26851">
                  <c:v>26852</c:v>
                </c:pt>
                <c:pt idx="26852">
                  <c:v>26853</c:v>
                </c:pt>
                <c:pt idx="26853">
                  <c:v>26854</c:v>
                </c:pt>
                <c:pt idx="26854">
                  <c:v>26855</c:v>
                </c:pt>
                <c:pt idx="26855">
                  <c:v>26856</c:v>
                </c:pt>
                <c:pt idx="26856">
                  <c:v>26857</c:v>
                </c:pt>
                <c:pt idx="26857">
                  <c:v>26858</c:v>
                </c:pt>
                <c:pt idx="26858">
                  <c:v>26859</c:v>
                </c:pt>
                <c:pt idx="26859">
                  <c:v>26860</c:v>
                </c:pt>
                <c:pt idx="26860">
                  <c:v>26861</c:v>
                </c:pt>
                <c:pt idx="26861">
                  <c:v>26862</c:v>
                </c:pt>
                <c:pt idx="26862">
                  <c:v>26863</c:v>
                </c:pt>
                <c:pt idx="26863">
                  <c:v>26864</c:v>
                </c:pt>
                <c:pt idx="26864">
                  <c:v>26865</c:v>
                </c:pt>
                <c:pt idx="26865">
                  <c:v>26866</c:v>
                </c:pt>
                <c:pt idx="26866">
                  <c:v>26867</c:v>
                </c:pt>
                <c:pt idx="26867">
                  <c:v>26868</c:v>
                </c:pt>
                <c:pt idx="26868">
                  <c:v>26869</c:v>
                </c:pt>
                <c:pt idx="26869">
                  <c:v>26870</c:v>
                </c:pt>
                <c:pt idx="26870">
                  <c:v>26871</c:v>
                </c:pt>
                <c:pt idx="26871">
                  <c:v>26872</c:v>
                </c:pt>
                <c:pt idx="26872">
                  <c:v>26873</c:v>
                </c:pt>
                <c:pt idx="26873">
                  <c:v>26874</c:v>
                </c:pt>
                <c:pt idx="26874">
                  <c:v>26875</c:v>
                </c:pt>
                <c:pt idx="26875">
                  <c:v>26876</c:v>
                </c:pt>
                <c:pt idx="26876">
                  <c:v>26877</c:v>
                </c:pt>
                <c:pt idx="26877">
                  <c:v>26878</c:v>
                </c:pt>
                <c:pt idx="26878">
                  <c:v>26879</c:v>
                </c:pt>
                <c:pt idx="26879">
                  <c:v>26880</c:v>
                </c:pt>
                <c:pt idx="26880">
                  <c:v>26881</c:v>
                </c:pt>
                <c:pt idx="26881">
                  <c:v>26882</c:v>
                </c:pt>
                <c:pt idx="26882">
                  <c:v>26883</c:v>
                </c:pt>
                <c:pt idx="26883">
                  <c:v>26884</c:v>
                </c:pt>
                <c:pt idx="26884">
                  <c:v>26885</c:v>
                </c:pt>
                <c:pt idx="26885">
                  <c:v>26886</c:v>
                </c:pt>
                <c:pt idx="26886">
                  <c:v>26887</c:v>
                </c:pt>
                <c:pt idx="26887">
                  <c:v>26888</c:v>
                </c:pt>
                <c:pt idx="26888">
                  <c:v>26889</c:v>
                </c:pt>
                <c:pt idx="26889">
                  <c:v>26890</c:v>
                </c:pt>
                <c:pt idx="26890">
                  <c:v>26891</c:v>
                </c:pt>
                <c:pt idx="26891">
                  <c:v>26892</c:v>
                </c:pt>
                <c:pt idx="26892">
                  <c:v>26893</c:v>
                </c:pt>
                <c:pt idx="26893">
                  <c:v>26894</c:v>
                </c:pt>
                <c:pt idx="26894">
                  <c:v>26895</c:v>
                </c:pt>
                <c:pt idx="26895">
                  <c:v>26896</c:v>
                </c:pt>
                <c:pt idx="26896">
                  <c:v>26897</c:v>
                </c:pt>
                <c:pt idx="26897">
                  <c:v>26898</c:v>
                </c:pt>
                <c:pt idx="26898">
                  <c:v>26899</c:v>
                </c:pt>
                <c:pt idx="26899">
                  <c:v>26900</c:v>
                </c:pt>
                <c:pt idx="26900">
                  <c:v>26901</c:v>
                </c:pt>
                <c:pt idx="26901">
                  <c:v>26902</c:v>
                </c:pt>
                <c:pt idx="26902">
                  <c:v>26903</c:v>
                </c:pt>
                <c:pt idx="26903">
                  <c:v>26904</c:v>
                </c:pt>
                <c:pt idx="26904">
                  <c:v>26905</c:v>
                </c:pt>
                <c:pt idx="26905">
                  <c:v>26906</c:v>
                </c:pt>
                <c:pt idx="26906">
                  <c:v>26907</c:v>
                </c:pt>
                <c:pt idx="26907">
                  <c:v>26908</c:v>
                </c:pt>
                <c:pt idx="26908">
                  <c:v>26909</c:v>
                </c:pt>
                <c:pt idx="26909">
                  <c:v>26910</c:v>
                </c:pt>
                <c:pt idx="26910">
                  <c:v>26911</c:v>
                </c:pt>
                <c:pt idx="26911">
                  <c:v>26912</c:v>
                </c:pt>
                <c:pt idx="26912">
                  <c:v>26913</c:v>
                </c:pt>
                <c:pt idx="26913">
                  <c:v>26914</c:v>
                </c:pt>
                <c:pt idx="26914">
                  <c:v>26915</c:v>
                </c:pt>
                <c:pt idx="26915">
                  <c:v>26916</c:v>
                </c:pt>
                <c:pt idx="26916">
                  <c:v>26917</c:v>
                </c:pt>
                <c:pt idx="26917">
                  <c:v>26918</c:v>
                </c:pt>
                <c:pt idx="26918">
                  <c:v>26919</c:v>
                </c:pt>
                <c:pt idx="26919">
                  <c:v>26920</c:v>
                </c:pt>
                <c:pt idx="26920">
                  <c:v>26921</c:v>
                </c:pt>
                <c:pt idx="26921">
                  <c:v>26922</c:v>
                </c:pt>
                <c:pt idx="26922">
                  <c:v>26923</c:v>
                </c:pt>
                <c:pt idx="26923">
                  <c:v>26924</c:v>
                </c:pt>
                <c:pt idx="26924">
                  <c:v>26925</c:v>
                </c:pt>
                <c:pt idx="26925">
                  <c:v>26926</c:v>
                </c:pt>
                <c:pt idx="26926">
                  <c:v>26927</c:v>
                </c:pt>
                <c:pt idx="26927">
                  <c:v>26928</c:v>
                </c:pt>
                <c:pt idx="26928">
                  <c:v>26929</c:v>
                </c:pt>
                <c:pt idx="26929">
                  <c:v>26930</c:v>
                </c:pt>
                <c:pt idx="26930">
                  <c:v>26931</c:v>
                </c:pt>
                <c:pt idx="26931">
                  <c:v>26932</c:v>
                </c:pt>
                <c:pt idx="26932">
                  <c:v>26933</c:v>
                </c:pt>
                <c:pt idx="26933">
                  <c:v>26934</c:v>
                </c:pt>
                <c:pt idx="26934">
                  <c:v>26935</c:v>
                </c:pt>
                <c:pt idx="26935">
                  <c:v>26936</c:v>
                </c:pt>
                <c:pt idx="26936">
                  <c:v>26937</c:v>
                </c:pt>
                <c:pt idx="26937">
                  <c:v>26938</c:v>
                </c:pt>
                <c:pt idx="26938">
                  <c:v>26939</c:v>
                </c:pt>
                <c:pt idx="26939">
                  <c:v>26940</c:v>
                </c:pt>
                <c:pt idx="26940">
                  <c:v>26941</c:v>
                </c:pt>
                <c:pt idx="26941">
                  <c:v>26942</c:v>
                </c:pt>
                <c:pt idx="26942">
                  <c:v>26943</c:v>
                </c:pt>
                <c:pt idx="26943">
                  <c:v>26944</c:v>
                </c:pt>
                <c:pt idx="26944">
                  <c:v>26945</c:v>
                </c:pt>
                <c:pt idx="26945">
                  <c:v>26946</c:v>
                </c:pt>
                <c:pt idx="26946">
                  <c:v>26947</c:v>
                </c:pt>
                <c:pt idx="26947">
                  <c:v>26948</c:v>
                </c:pt>
                <c:pt idx="26948">
                  <c:v>26949</c:v>
                </c:pt>
                <c:pt idx="26949">
                  <c:v>26950</c:v>
                </c:pt>
                <c:pt idx="26950">
                  <c:v>26951</c:v>
                </c:pt>
                <c:pt idx="26951">
                  <c:v>26952</c:v>
                </c:pt>
                <c:pt idx="26952">
                  <c:v>26953</c:v>
                </c:pt>
                <c:pt idx="26953">
                  <c:v>26954</c:v>
                </c:pt>
                <c:pt idx="26954">
                  <c:v>26955</c:v>
                </c:pt>
                <c:pt idx="26955">
                  <c:v>26956</c:v>
                </c:pt>
                <c:pt idx="26956">
                  <c:v>26957</c:v>
                </c:pt>
                <c:pt idx="26957">
                  <c:v>26958</c:v>
                </c:pt>
                <c:pt idx="26958">
                  <c:v>26959</c:v>
                </c:pt>
                <c:pt idx="26959">
                  <c:v>26960</c:v>
                </c:pt>
                <c:pt idx="26960">
                  <c:v>26961</c:v>
                </c:pt>
                <c:pt idx="26961">
                  <c:v>26962</c:v>
                </c:pt>
                <c:pt idx="26962">
                  <c:v>26963</c:v>
                </c:pt>
                <c:pt idx="26963">
                  <c:v>26964</c:v>
                </c:pt>
                <c:pt idx="26964">
                  <c:v>26965</c:v>
                </c:pt>
                <c:pt idx="26965">
                  <c:v>26966</c:v>
                </c:pt>
                <c:pt idx="26966">
                  <c:v>26967</c:v>
                </c:pt>
                <c:pt idx="26967">
                  <c:v>26968</c:v>
                </c:pt>
                <c:pt idx="26968">
                  <c:v>26969</c:v>
                </c:pt>
                <c:pt idx="26969">
                  <c:v>26970</c:v>
                </c:pt>
                <c:pt idx="26970">
                  <c:v>26971</c:v>
                </c:pt>
                <c:pt idx="26971">
                  <c:v>26972</c:v>
                </c:pt>
                <c:pt idx="26972">
                  <c:v>26973</c:v>
                </c:pt>
                <c:pt idx="26973">
                  <c:v>26974</c:v>
                </c:pt>
                <c:pt idx="26974">
                  <c:v>26975</c:v>
                </c:pt>
                <c:pt idx="26975">
                  <c:v>26976</c:v>
                </c:pt>
                <c:pt idx="26976">
                  <c:v>26977</c:v>
                </c:pt>
                <c:pt idx="26977">
                  <c:v>26978</c:v>
                </c:pt>
                <c:pt idx="26978">
                  <c:v>26979</c:v>
                </c:pt>
                <c:pt idx="26979">
                  <c:v>26980</c:v>
                </c:pt>
                <c:pt idx="26980">
                  <c:v>26981</c:v>
                </c:pt>
                <c:pt idx="26981">
                  <c:v>26982</c:v>
                </c:pt>
                <c:pt idx="26982">
                  <c:v>26983</c:v>
                </c:pt>
                <c:pt idx="26983">
                  <c:v>26984</c:v>
                </c:pt>
                <c:pt idx="26984">
                  <c:v>26985</c:v>
                </c:pt>
                <c:pt idx="26985">
                  <c:v>26986</c:v>
                </c:pt>
                <c:pt idx="26986">
                  <c:v>26987</c:v>
                </c:pt>
                <c:pt idx="26987">
                  <c:v>26988</c:v>
                </c:pt>
                <c:pt idx="26988">
                  <c:v>26989</c:v>
                </c:pt>
                <c:pt idx="26989">
                  <c:v>26990</c:v>
                </c:pt>
                <c:pt idx="26990">
                  <c:v>26991</c:v>
                </c:pt>
                <c:pt idx="26991">
                  <c:v>26992</c:v>
                </c:pt>
                <c:pt idx="26992">
                  <c:v>26993</c:v>
                </c:pt>
                <c:pt idx="26993">
                  <c:v>26994</c:v>
                </c:pt>
                <c:pt idx="26994">
                  <c:v>26995</c:v>
                </c:pt>
                <c:pt idx="26995">
                  <c:v>26996</c:v>
                </c:pt>
                <c:pt idx="26996">
                  <c:v>26997</c:v>
                </c:pt>
                <c:pt idx="26997">
                  <c:v>26998</c:v>
                </c:pt>
                <c:pt idx="26998">
                  <c:v>26999</c:v>
                </c:pt>
                <c:pt idx="26999">
                  <c:v>27000</c:v>
                </c:pt>
                <c:pt idx="27000">
                  <c:v>27001</c:v>
                </c:pt>
                <c:pt idx="27001">
                  <c:v>27002</c:v>
                </c:pt>
                <c:pt idx="27002">
                  <c:v>27003</c:v>
                </c:pt>
                <c:pt idx="27003">
                  <c:v>27004</c:v>
                </c:pt>
                <c:pt idx="27004">
                  <c:v>27005</c:v>
                </c:pt>
                <c:pt idx="27005">
                  <c:v>27006</c:v>
                </c:pt>
                <c:pt idx="27006">
                  <c:v>27007</c:v>
                </c:pt>
                <c:pt idx="27007">
                  <c:v>27008</c:v>
                </c:pt>
                <c:pt idx="27008">
                  <c:v>27009</c:v>
                </c:pt>
                <c:pt idx="27009">
                  <c:v>27010</c:v>
                </c:pt>
                <c:pt idx="27010">
                  <c:v>27011</c:v>
                </c:pt>
                <c:pt idx="27011">
                  <c:v>27012</c:v>
                </c:pt>
                <c:pt idx="27012">
                  <c:v>27013</c:v>
                </c:pt>
                <c:pt idx="27013">
                  <c:v>27014</c:v>
                </c:pt>
                <c:pt idx="27014">
                  <c:v>27015</c:v>
                </c:pt>
                <c:pt idx="27015">
                  <c:v>27016</c:v>
                </c:pt>
                <c:pt idx="27016">
                  <c:v>27017</c:v>
                </c:pt>
                <c:pt idx="27017">
                  <c:v>27018</c:v>
                </c:pt>
                <c:pt idx="27018">
                  <c:v>27019</c:v>
                </c:pt>
                <c:pt idx="27019">
                  <c:v>27020</c:v>
                </c:pt>
                <c:pt idx="27020">
                  <c:v>27021</c:v>
                </c:pt>
                <c:pt idx="27021">
                  <c:v>27022</c:v>
                </c:pt>
                <c:pt idx="27022">
                  <c:v>27023</c:v>
                </c:pt>
                <c:pt idx="27023">
                  <c:v>27024</c:v>
                </c:pt>
                <c:pt idx="27024">
                  <c:v>27025</c:v>
                </c:pt>
                <c:pt idx="27025">
                  <c:v>27026</c:v>
                </c:pt>
                <c:pt idx="27026">
                  <c:v>27027</c:v>
                </c:pt>
                <c:pt idx="27027">
                  <c:v>27028</c:v>
                </c:pt>
                <c:pt idx="27028">
                  <c:v>27029</c:v>
                </c:pt>
                <c:pt idx="27029">
                  <c:v>27030</c:v>
                </c:pt>
                <c:pt idx="27030">
                  <c:v>27031</c:v>
                </c:pt>
                <c:pt idx="27031">
                  <c:v>27032</c:v>
                </c:pt>
                <c:pt idx="27032">
                  <c:v>27033</c:v>
                </c:pt>
                <c:pt idx="27033">
                  <c:v>27034</c:v>
                </c:pt>
                <c:pt idx="27034">
                  <c:v>27035</c:v>
                </c:pt>
                <c:pt idx="27035">
                  <c:v>27036</c:v>
                </c:pt>
                <c:pt idx="27036">
                  <c:v>27037</c:v>
                </c:pt>
                <c:pt idx="27037">
                  <c:v>27038</c:v>
                </c:pt>
                <c:pt idx="27038">
                  <c:v>27039</c:v>
                </c:pt>
                <c:pt idx="27039">
                  <c:v>27040</c:v>
                </c:pt>
                <c:pt idx="27040">
                  <c:v>27041</c:v>
                </c:pt>
                <c:pt idx="27041">
                  <c:v>27042</c:v>
                </c:pt>
                <c:pt idx="27042">
                  <c:v>27043</c:v>
                </c:pt>
                <c:pt idx="27043">
                  <c:v>27044</c:v>
                </c:pt>
                <c:pt idx="27044">
                  <c:v>27045</c:v>
                </c:pt>
                <c:pt idx="27045">
                  <c:v>27046</c:v>
                </c:pt>
                <c:pt idx="27046">
                  <c:v>27047</c:v>
                </c:pt>
                <c:pt idx="27047">
                  <c:v>27048</c:v>
                </c:pt>
                <c:pt idx="27048">
                  <c:v>27049</c:v>
                </c:pt>
                <c:pt idx="27049">
                  <c:v>27050</c:v>
                </c:pt>
                <c:pt idx="27050">
                  <c:v>27051</c:v>
                </c:pt>
                <c:pt idx="27051">
                  <c:v>27052</c:v>
                </c:pt>
                <c:pt idx="27052">
                  <c:v>27053</c:v>
                </c:pt>
                <c:pt idx="27053">
                  <c:v>27054</c:v>
                </c:pt>
                <c:pt idx="27054">
                  <c:v>27055</c:v>
                </c:pt>
                <c:pt idx="27055">
                  <c:v>27056</c:v>
                </c:pt>
                <c:pt idx="27056">
                  <c:v>27057</c:v>
                </c:pt>
                <c:pt idx="27057">
                  <c:v>27058</c:v>
                </c:pt>
                <c:pt idx="27058">
                  <c:v>27059</c:v>
                </c:pt>
                <c:pt idx="27059">
                  <c:v>27060</c:v>
                </c:pt>
                <c:pt idx="27060">
                  <c:v>27061</c:v>
                </c:pt>
                <c:pt idx="27061">
                  <c:v>27062</c:v>
                </c:pt>
                <c:pt idx="27062">
                  <c:v>27063</c:v>
                </c:pt>
                <c:pt idx="27063">
                  <c:v>27064</c:v>
                </c:pt>
                <c:pt idx="27064">
                  <c:v>27065</c:v>
                </c:pt>
                <c:pt idx="27065">
                  <c:v>27066</c:v>
                </c:pt>
                <c:pt idx="27066">
                  <c:v>27067</c:v>
                </c:pt>
                <c:pt idx="27067">
                  <c:v>27068</c:v>
                </c:pt>
                <c:pt idx="27068">
                  <c:v>27069</c:v>
                </c:pt>
                <c:pt idx="27069">
                  <c:v>27070</c:v>
                </c:pt>
                <c:pt idx="27070">
                  <c:v>27071</c:v>
                </c:pt>
                <c:pt idx="27071">
                  <c:v>27072</c:v>
                </c:pt>
                <c:pt idx="27072">
                  <c:v>27073</c:v>
                </c:pt>
                <c:pt idx="27073">
                  <c:v>27074</c:v>
                </c:pt>
                <c:pt idx="27074">
                  <c:v>27075</c:v>
                </c:pt>
                <c:pt idx="27075">
                  <c:v>27076</c:v>
                </c:pt>
                <c:pt idx="27076">
                  <c:v>27077</c:v>
                </c:pt>
                <c:pt idx="27077">
                  <c:v>27078</c:v>
                </c:pt>
                <c:pt idx="27078">
                  <c:v>27079</c:v>
                </c:pt>
                <c:pt idx="27079">
                  <c:v>27080</c:v>
                </c:pt>
                <c:pt idx="27080">
                  <c:v>27081</c:v>
                </c:pt>
                <c:pt idx="27081">
                  <c:v>27082</c:v>
                </c:pt>
                <c:pt idx="27082">
                  <c:v>27083</c:v>
                </c:pt>
                <c:pt idx="27083">
                  <c:v>27084</c:v>
                </c:pt>
                <c:pt idx="27084">
                  <c:v>27085</c:v>
                </c:pt>
                <c:pt idx="27085">
                  <c:v>27086</c:v>
                </c:pt>
                <c:pt idx="27086">
                  <c:v>27087</c:v>
                </c:pt>
                <c:pt idx="27087">
                  <c:v>27088</c:v>
                </c:pt>
                <c:pt idx="27088">
                  <c:v>27089</c:v>
                </c:pt>
                <c:pt idx="27089">
                  <c:v>27090</c:v>
                </c:pt>
                <c:pt idx="27090">
                  <c:v>27091</c:v>
                </c:pt>
                <c:pt idx="27091">
                  <c:v>27092</c:v>
                </c:pt>
                <c:pt idx="27092">
                  <c:v>27093</c:v>
                </c:pt>
                <c:pt idx="27093">
                  <c:v>27094</c:v>
                </c:pt>
                <c:pt idx="27094">
                  <c:v>27095</c:v>
                </c:pt>
                <c:pt idx="27095">
                  <c:v>27096</c:v>
                </c:pt>
                <c:pt idx="27096">
                  <c:v>27097</c:v>
                </c:pt>
                <c:pt idx="27097">
                  <c:v>27098</c:v>
                </c:pt>
                <c:pt idx="27098">
                  <c:v>27099</c:v>
                </c:pt>
                <c:pt idx="27099">
                  <c:v>27100</c:v>
                </c:pt>
                <c:pt idx="27100">
                  <c:v>27101</c:v>
                </c:pt>
                <c:pt idx="27101">
                  <c:v>27102</c:v>
                </c:pt>
                <c:pt idx="27102">
                  <c:v>27103</c:v>
                </c:pt>
                <c:pt idx="27103">
                  <c:v>27104</c:v>
                </c:pt>
                <c:pt idx="27104">
                  <c:v>27105</c:v>
                </c:pt>
                <c:pt idx="27105">
                  <c:v>27106</c:v>
                </c:pt>
                <c:pt idx="27106">
                  <c:v>27107</c:v>
                </c:pt>
                <c:pt idx="27107">
                  <c:v>27108</c:v>
                </c:pt>
                <c:pt idx="27108">
                  <c:v>27109</c:v>
                </c:pt>
                <c:pt idx="27109">
                  <c:v>27110</c:v>
                </c:pt>
                <c:pt idx="27110">
                  <c:v>27111</c:v>
                </c:pt>
                <c:pt idx="27111">
                  <c:v>27112</c:v>
                </c:pt>
                <c:pt idx="27112">
                  <c:v>27113</c:v>
                </c:pt>
                <c:pt idx="27113">
                  <c:v>27114</c:v>
                </c:pt>
                <c:pt idx="27114">
                  <c:v>27115</c:v>
                </c:pt>
                <c:pt idx="27115">
                  <c:v>27116</c:v>
                </c:pt>
                <c:pt idx="27116">
                  <c:v>27117</c:v>
                </c:pt>
                <c:pt idx="27117">
                  <c:v>27118</c:v>
                </c:pt>
                <c:pt idx="27118">
                  <c:v>27119</c:v>
                </c:pt>
                <c:pt idx="27119">
                  <c:v>27120</c:v>
                </c:pt>
                <c:pt idx="27120">
                  <c:v>27121</c:v>
                </c:pt>
                <c:pt idx="27121">
                  <c:v>27122</c:v>
                </c:pt>
                <c:pt idx="27122">
                  <c:v>27123</c:v>
                </c:pt>
                <c:pt idx="27123">
                  <c:v>27124</c:v>
                </c:pt>
                <c:pt idx="27124">
                  <c:v>27125</c:v>
                </c:pt>
                <c:pt idx="27125">
                  <c:v>27126</c:v>
                </c:pt>
                <c:pt idx="27126">
                  <c:v>27127</c:v>
                </c:pt>
                <c:pt idx="27127">
                  <c:v>27128</c:v>
                </c:pt>
                <c:pt idx="27128">
                  <c:v>27129</c:v>
                </c:pt>
                <c:pt idx="27129">
                  <c:v>27130</c:v>
                </c:pt>
                <c:pt idx="27130">
                  <c:v>27131</c:v>
                </c:pt>
                <c:pt idx="27131">
                  <c:v>27132</c:v>
                </c:pt>
                <c:pt idx="27132">
                  <c:v>27133</c:v>
                </c:pt>
                <c:pt idx="27133">
                  <c:v>27134</c:v>
                </c:pt>
                <c:pt idx="27134">
                  <c:v>27135</c:v>
                </c:pt>
                <c:pt idx="27135">
                  <c:v>27136</c:v>
                </c:pt>
                <c:pt idx="27136">
                  <c:v>27137</c:v>
                </c:pt>
                <c:pt idx="27137">
                  <c:v>27138</c:v>
                </c:pt>
                <c:pt idx="27138">
                  <c:v>27139</c:v>
                </c:pt>
                <c:pt idx="27139">
                  <c:v>27140</c:v>
                </c:pt>
                <c:pt idx="27140">
                  <c:v>27141</c:v>
                </c:pt>
                <c:pt idx="27141">
                  <c:v>27142</c:v>
                </c:pt>
                <c:pt idx="27142">
                  <c:v>27143</c:v>
                </c:pt>
                <c:pt idx="27143">
                  <c:v>27144</c:v>
                </c:pt>
                <c:pt idx="27144">
                  <c:v>27145</c:v>
                </c:pt>
                <c:pt idx="27145">
                  <c:v>27146</c:v>
                </c:pt>
                <c:pt idx="27146">
                  <c:v>27147</c:v>
                </c:pt>
                <c:pt idx="27147">
                  <c:v>27148</c:v>
                </c:pt>
                <c:pt idx="27148">
                  <c:v>27149</c:v>
                </c:pt>
                <c:pt idx="27149">
                  <c:v>27150</c:v>
                </c:pt>
                <c:pt idx="27150">
                  <c:v>27151</c:v>
                </c:pt>
                <c:pt idx="27151">
                  <c:v>27152</c:v>
                </c:pt>
                <c:pt idx="27152">
                  <c:v>27153</c:v>
                </c:pt>
                <c:pt idx="27153">
                  <c:v>27154</c:v>
                </c:pt>
                <c:pt idx="27154">
                  <c:v>27155</c:v>
                </c:pt>
                <c:pt idx="27155">
                  <c:v>27156</c:v>
                </c:pt>
                <c:pt idx="27156">
                  <c:v>27157</c:v>
                </c:pt>
                <c:pt idx="27157">
                  <c:v>27158</c:v>
                </c:pt>
                <c:pt idx="27158">
                  <c:v>27159</c:v>
                </c:pt>
                <c:pt idx="27159">
                  <c:v>27160</c:v>
                </c:pt>
                <c:pt idx="27160">
                  <c:v>27161</c:v>
                </c:pt>
                <c:pt idx="27161">
                  <c:v>27162</c:v>
                </c:pt>
                <c:pt idx="27162">
                  <c:v>27163</c:v>
                </c:pt>
                <c:pt idx="27163">
                  <c:v>27164</c:v>
                </c:pt>
                <c:pt idx="27164">
                  <c:v>27165</c:v>
                </c:pt>
                <c:pt idx="27165">
                  <c:v>27166</c:v>
                </c:pt>
                <c:pt idx="27166">
                  <c:v>27167</c:v>
                </c:pt>
                <c:pt idx="27167">
                  <c:v>27168</c:v>
                </c:pt>
                <c:pt idx="27168">
                  <c:v>27169</c:v>
                </c:pt>
                <c:pt idx="27169">
                  <c:v>27170</c:v>
                </c:pt>
                <c:pt idx="27170">
                  <c:v>27171</c:v>
                </c:pt>
                <c:pt idx="27171">
                  <c:v>27172</c:v>
                </c:pt>
                <c:pt idx="27172">
                  <c:v>27173</c:v>
                </c:pt>
                <c:pt idx="27173">
                  <c:v>27174</c:v>
                </c:pt>
                <c:pt idx="27174">
                  <c:v>27175</c:v>
                </c:pt>
                <c:pt idx="27175">
                  <c:v>27176</c:v>
                </c:pt>
                <c:pt idx="27176">
                  <c:v>27177</c:v>
                </c:pt>
                <c:pt idx="27177">
                  <c:v>27178</c:v>
                </c:pt>
                <c:pt idx="27178">
                  <c:v>27179</c:v>
                </c:pt>
                <c:pt idx="27179">
                  <c:v>27180</c:v>
                </c:pt>
                <c:pt idx="27180">
                  <c:v>27181</c:v>
                </c:pt>
                <c:pt idx="27181">
                  <c:v>27182</c:v>
                </c:pt>
                <c:pt idx="27182">
                  <c:v>27183</c:v>
                </c:pt>
                <c:pt idx="27183">
                  <c:v>27184</c:v>
                </c:pt>
                <c:pt idx="27184">
                  <c:v>27185</c:v>
                </c:pt>
                <c:pt idx="27185">
                  <c:v>27186</c:v>
                </c:pt>
                <c:pt idx="27186">
                  <c:v>27187</c:v>
                </c:pt>
                <c:pt idx="27187">
                  <c:v>27188</c:v>
                </c:pt>
                <c:pt idx="27188">
                  <c:v>27189</c:v>
                </c:pt>
                <c:pt idx="27189">
                  <c:v>27190</c:v>
                </c:pt>
                <c:pt idx="27190">
                  <c:v>27191</c:v>
                </c:pt>
                <c:pt idx="27191">
                  <c:v>27192</c:v>
                </c:pt>
                <c:pt idx="27192">
                  <c:v>27193</c:v>
                </c:pt>
                <c:pt idx="27193">
                  <c:v>27194</c:v>
                </c:pt>
                <c:pt idx="27194">
                  <c:v>27195</c:v>
                </c:pt>
                <c:pt idx="27195">
                  <c:v>27196</c:v>
                </c:pt>
                <c:pt idx="27196">
                  <c:v>27197</c:v>
                </c:pt>
                <c:pt idx="27197">
                  <c:v>27198</c:v>
                </c:pt>
                <c:pt idx="27198">
                  <c:v>27199</c:v>
                </c:pt>
                <c:pt idx="27199">
                  <c:v>27200</c:v>
                </c:pt>
                <c:pt idx="27200">
                  <c:v>27201</c:v>
                </c:pt>
                <c:pt idx="27201">
                  <c:v>27202</c:v>
                </c:pt>
                <c:pt idx="27202">
                  <c:v>27203</c:v>
                </c:pt>
                <c:pt idx="27203">
                  <c:v>27204</c:v>
                </c:pt>
                <c:pt idx="27204">
                  <c:v>27205</c:v>
                </c:pt>
                <c:pt idx="27205">
                  <c:v>27206</c:v>
                </c:pt>
                <c:pt idx="27206">
                  <c:v>27207</c:v>
                </c:pt>
                <c:pt idx="27207">
                  <c:v>27208</c:v>
                </c:pt>
                <c:pt idx="27208">
                  <c:v>27209</c:v>
                </c:pt>
                <c:pt idx="27209">
                  <c:v>27210</c:v>
                </c:pt>
                <c:pt idx="27210">
                  <c:v>27211</c:v>
                </c:pt>
                <c:pt idx="27211">
                  <c:v>27212</c:v>
                </c:pt>
                <c:pt idx="27212">
                  <c:v>27213</c:v>
                </c:pt>
                <c:pt idx="27213">
                  <c:v>27214</c:v>
                </c:pt>
                <c:pt idx="27214">
                  <c:v>27215</c:v>
                </c:pt>
                <c:pt idx="27215">
                  <c:v>27216</c:v>
                </c:pt>
                <c:pt idx="27216">
                  <c:v>27217</c:v>
                </c:pt>
                <c:pt idx="27217">
                  <c:v>27218</c:v>
                </c:pt>
                <c:pt idx="27218">
                  <c:v>27219</c:v>
                </c:pt>
                <c:pt idx="27219">
                  <c:v>27220</c:v>
                </c:pt>
                <c:pt idx="27220">
                  <c:v>27221</c:v>
                </c:pt>
                <c:pt idx="27221">
                  <c:v>27222</c:v>
                </c:pt>
                <c:pt idx="27222">
                  <c:v>27223</c:v>
                </c:pt>
                <c:pt idx="27223">
                  <c:v>27224</c:v>
                </c:pt>
                <c:pt idx="27224">
                  <c:v>27225</c:v>
                </c:pt>
                <c:pt idx="27225">
                  <c:v>27226</c:v>
                </c:pt>
                <c:pt idx="27226">
                  <c:v>27227</c:v>
                </c:pt>
                <c:pt idx="27227">
                  <c:v>27228</c:v>
                </c:pt>
                <c:pt idx="27228">
                  <c:v>27229</c:v>
                </c:pt>
                <c:pt idx="27229">
                  <c:v>27230</c:v>
                </c:pt>
                <c:pt idx="27230">
                  <c:v>27231</c:v>
                </c:pt>
                <c:pt idx="27231">
                  <c:v>27232</c:v>
                </c:pt>
                <c:pt idx="27232">
                  <c:v>27233</c:v>
                </c:pt>
                <c:pt idx="27233">
                  <c:v>27234</c:v>
                </c:pt>
                <c:pt idx="27234">
                  <c:v>27235</c:v>
                </c:pt>
                <c:pt idx="27235">
                  <c:v>27236</c:v>
                </c:pt>
                <c:pt idx="27236">
                  <c:v>27237</c:v>
                </c:pt>
                <c:pt idx="27237">
                  <c:v>27238</c:v>
                </c:pt>
                <c:pt idx="27238">
                  <c:v>27239</c:v>
                </c:pt>
                <c:pt idx="27239">
                  <c:v>27240</c:v>
                </c:pt>
                <c:pt idx="27240">
                  <c:v>27241</c:v>
                </c:pt>
                <c:pt idx="27241">
                  <c:v>27242</c:v>
                </c:pt>
                <c:pt idx="27242">
                  <c:v>27243</c:v>
                </c:pt>
                <c:pt idx="27243">
                  <c:v>27244</c:v>
                </c:pt>
                <c:pt idx="27244">
                  <c:v>27245</c:v>
                </c:pt>
                <c:pt idx="27245">
                  <c:v>27246</c:v>
                </c:pt>
                <c:pt idx="27246">
                  <c:v>27247</c:v>
                </c:pt>
                <c:pt idx="27247">
                  <c:v>27248</c:v>
                </c:pt>
                <c:pt idx="27248">
                  <c:v>27249</c:v>
                </c:pt>
                <c:pt idx="27249">
                  <c:v>27250</c:v>
                </c:pt>
                <c:pt idx="27250">
                  <c:v>27251</c:v>
                </c:pt>
                <c:pt idx="27251">
                  <c:v>27252</c:v>
                </c:pt>
                <c:pt idx="27252">
                  <c:v>27253</c:v>
                </c:pt>
                <c:pt idx="27253">
                  <c:v>27254</c:v>
                </c:pt>
                <c:pt idx="27254">
                  <c:v>27255</c:v>
                </c:pt>
                <c:pt idx="27255">
                  <c:v>27256</c:v>
                </c:pt>
                <c:pt idx="27256">
                  <c:v>27257</c:v>
                </c:pt>
                <c:pt idx="27257">
                  <c:v>27258</c:v>
                </c:pt>
                <c:pt idx="27258">
                  <c:v>27259</c:v>
                </c:pt>
                <c:pt idx="27259">
                  <c:v>27260</c:v>
                </c:pt>
                <c:pt idx="27260">
                  <c:v>27261</c:v>
                </c:pt>
                <c:pt idx="27261">
                  <c:v>27262</c:v>
                </c:pt>
                <c:pt idx="27262">
                  <c:v>27263</c:v>
                </c:pt>
                <c:pt idx="27263">
                  <c:v>27264</c:v>
                </c:pt>
                <c:pt idx="27264">
                  <c:v>27265</c:v>
                </c:pt>
                <c:pt idx="27265">
                  <c:v>27266</c:v>
                </c:pt>
                <c:pt idx="27266">
                  <c:v>27267</c:v>
                </c:pt>
                <c:pt idx="27267">
                  <c:v>27268</c:v>
                </c:pt>
                <c:pt idx="27268">
                  <c:v>27269</c:v>
                </c:pt>
                <c:pt idx="27269">
                  <c:v>27270</c:v>
                </c:pt>
                <c:pt idx="27270">
                  <c:v>27271</c:v>
                </c:pt>
                <c:pt idx="27271">
                  <c:v>27272</c:v>
                </c:pt>
                <c:pt idx="27272">
                  <c:v>27273</c:v>
                </c:pt>
                <c:pt idx="27273">
                  <c:v>27274</c:v>
                </c:pt>
                <c:pt idx="27274">
                  <c:v>27275</c:v>
                </c:pt>
                <c:pt idx="27275">
                  <c:v>27276</c:v>
                </c:pt>
                <c:pt idx="27276">
                  <c:v>27277</c:v>
                </c:pt>
                <c:pt idx="27277">
                  <c:v>27278</c:v>
                </c:pt>
                <c:pt idx="27278">
                  <c:v>27279</c:v>
                </c:pt>
                <c:pt idx="27279">
                  <c:v>27280</c:v>
                </c:pt>
                <c:pt idx="27280">
                  <c:v>27281</c:v>
                </c:pt>
                <c:pt idx="27281">
                  <c:v>27282</c:v>
                </c:pt>
                <c:pt idx="27282">
                  <c:v>27283</c:v>
                </c:pt>
                <c:pt idx="27283">
                  <c:v>27284</c:v>
                </c:pt>
                <c:pt idx="27284">
                  <c:v>27285</c:v>
                </c:pt>
                <c:pt idx="27285">
                  <c:v>27286</c:v>
                </c:pt>
                <c:pt idx="27286">
                  <c:v>27287</c:v>
                </c:pt>
                <c:pt idx="27287">
                  <c:v>27288</c:v>
                </c:pt>
                <c:pt idx="27288">
                  <c:v>27289</c:v>
                </c:pt>
                <c:pt idx="27289">
                  <c:v>27290</c:v>
                </c:pt>
                <c:pt idx="27290">
                  <c:v>27291</c:v>
                </c:pt>
                <c:pt idx="27291">
                  <c:v>27292</c:v>
                </c:pt>
                <c:pt idx="27292">
                  <c:v>27293</c:v>
                </c:pt>
                <c:pt idx="27293">
                  <c:v>27294</c:v>
                </c:pt>
                <c:pt idx="27294">
                  <c:v>27295</c:v>
                </c:pt>
                <c:pt idx="27295">
                  <c:v>27296</c:v>
                </c:pt>
                <c:pt idx="27296">
                  <c:v>27297</c:v>
                </c:pt>
                <c:pt idx="27297">
                  <c:v>27298</c:v>
                </c:pt>
                <c:pt idx="27298">
                  <c:v>27299</c:v>
                </c:pt>
                <c:pt idx="27299">
                  <c:v>27300</c:v>
                </c:pt>
                <c:pt idx="27300">
                  <c:v>27301</c:v>
                </c:pt>
                <c:pt idx="27301">
                  <c:v>27302</c:v>
                </c:pt>
                <c:pt idx="27302">
                  <c:v>27303</c:v>
                </c:pt>
                <c:pt idx="27303">
                  <c:v>27304</c:v>
                </c:pt>
                <c:pt idx="27304">
                  <c:v>27305</c:v>
                </c:pt>
                <c:pt idx="27305">
                  <c:v>27306</c:v>
                </c:pt>
                <c:pt idx="27306">
                  <c:v>27307</c:v>
                </c:pt>
                <c:pt idx="27307">
                  <c:v>27308</c:v>
                </c:pt>
                <c:pt idx="27308">
                  <c:v>27309</c:v>
                </c:pt>
                <c:pt idx="27309">
                  <c:v>27310</c:v>
                </c:pt>
                <c:pt idx="27310">
                  <c:v>27311</c:v>
                </c:pt>
                <c:pt idx="27311">
                  <c:v>27312</c:v>
                </c:pt>
                <c:pt idx="27312">
                  <c:v>27313</c:v>
                </c:pt>
                <c:pt idx="27313">
                  <c:v>27314</c:v>
                </c:pt>
                <c:pt idx="27314">
                  <c:v>27315</c:v>
                </c:pt>
                <c:pt idx="27315">
                  <c:v>27316</c:v>
                </c:pt>
                <c:pt idx="27316">
                  <c:v>27317</c:v>
                </c:pt>
                <c:pt idx="27317">
                  <c:v>27318</c:v>
                </c:pt>
                <c:pt idx="27318">
                  <c:v>27319</c:v>
                </c:pt>
                <c:pt idx="27319">
                  <c:v>27320</c:v>
                </c:pt>
                <c:pt idx="27320">
                  <c:v>27321</c:v>
                </c:pt>
                <c:pt idx="27321">
                  <c:v>27322</c:v>
                </c:pt>
                <c:pt idx="27322">
                  <c:v>27323</c:v>
                </c:pt>
                <c:pt idx="27323">
                  <c:v>27324</c:v>
                </c:pt>
                <c:pt idx="27324">
                  <c:v>27325</c:v>
                </c:pt>
                <c:pt idx="27325">
                  <c:v>27326</c:v>
                </c:pt>
                <c:pt idx="27326">
                  <c:v>27327</c:v>
                </c:pt>
                <c:pt idx="27327">
                  <c:v>27328</c:v>
                </c:pt>
                <c:pt idx="27328">
                  <c:v>27329</c:v>
                </c:pt>
                <c:pt idx="27329">
                  <c:v>27330</c:v>
                </c:pt>
                <c:pt idx="27330">
                  <c:v>27331</c:v>
                </c:pt>
                <c:pt idx="27331">
                  <c:v>27332</c:v>
                </c:pt>
                <c:pt idx="27332">
                  <c:v>27333</c:v>
                </c:pt>
                <c:pt idx="27333">
                  <c:v>27334</c:v>
                </c:pt>
                <c:pt idx="27334">
                  <c:v>27335</c:v>
                </c:pt>
                <c:pt idx="27335">
                  <c:v>27336</c:v>
                </c:pt>
                <c:pt idx="27336">
                  <c:v>27337</c:v>
                </c:pt>
                <c:pt idx="27337">
                  <c:v>27338</c:v>
                </c:pt>
                <c:pt idx="27338">
                  <c:v>27339</c:v>
                </c:pt>
                <c:pt idx="27339">
                  <c:v>27340</c:v>
                </c:pt>
                <c:pt idx="27340">
                  <c:v>27341</c:v>
                </c:pt>
                <c:pt idx="27341">
                  <c:v>27342</c:v>
                </c:pt>
                <c:pt idx="27342">
                  <c:v>27343</c:v>
                </c:pt>
                <c:pt idx="27343">
                  <c:v>27344</c:v>
                </c:pt>
                <c:pt idx="27344">
                  <c:v>27345</c:v>
                </c:pt>
                <c:pt idx="27345">
                  <c:v>27346</c:v>
                </c:pt>
                <c:pt idx="27346">
                  <c:v>27347</c:v>
                </c:pt>
                <c:pt idx="27347">
                  <c:v>27348</c:v>
                </c:pt>
                <c:pt idx="27348">
                  <c:v>27349</c:v>
                </c:pt>
                <c:pt idx="27349">
                  <c:v>27350</c:v>
                </c:pt>
                <c:pt idx="27350">
                  <c:v>27351</c:v>
                </c:pt>
                <c:pt idx="27351">
                  <c:v>27352</c:v>
                </c:pt>
                <c:pt idx="27352">
                  <c:v>27353</c:v>
                </c:pt>
                <c:pt idx="27353">
                  <c:v>27354</c:v>
                </c:pt>
                <c:pt idx="27354">
                  <c:v>27355</c:v>
                </c:pt>
                <c:pt idx="27355">
                  <c:v>27356</c:v>
                </c:pt>
                <c:pt idx="27356">
                  <c:v>27357</c:v>
                </c:pt>
                <c:pt idx="27357">
                  <c:v>27358</c:v>
                </c:pt>
                <c:pt idx="27358">
                  <c:v>27359</c:v>
                </c:pt>
                <c:pt idx="27359">
                  <c:v>27360</c:v>
                </c:pt>
                <c:pt idx="27360">
                  <c:v>27361</c:v>
                </c:pt>
                <c:pt idx="27361">
                  <c:v>27362</c:v>
                </c:pt>
                <c:pt idx="27362">
                  <c:v>27363</c:v>
                </c:pt>
                <c:pt idx="27363">
                  <c:v>27364</c:v>
                </c:pt>
                <c:pt idx="27364">
                  <c:v>27365</c:v>
                </c:pt>
                <c:pt idx="27365">
                  <c:v>27366</c:v>
                </c:pt>
                <c:pt idx="27366">
                  <c:v>27367</c:v>
                </c:pt>
                <c:pt idx="27367">
                  <c:v>27368</c:v>
                </c:pt>
                <c:pt idx="27368">
                  <c:v>27369</c:v>
                </c:pt>
                <c:pt idx="27369">
                  <c:v>27370</c:v>
                </c:pt>
                <c:pt idx="27370">
                  <c:v>27371</c:v>
                </c:pt>
                <c:pt idx="27371">
                  <c:v>27372</c:v>
                </c:pt>
                <c:pt idx="27372">
                  <c:v>27373</c:v>
                </c:pt>
                <c:pt idx="27373">
                  <c:v>27374</c:v>
                </c:pt>
                <c:pt idx="27374">
                  <c:v>27375</c:v>
                </c:pt>
                <c:pt idx="27375">
                  <c:v>27376</c:v>
                </c:pt>
                <c:pt idx="27376">
                  <c:v>27377</c:v>
                </c:pt>
                <c:pt idx="27377">
                  <c:v>27378</c:v>
                </c:pt>
                <c:pt idx="27378">
                  <c:v>27379</c:v>
                </c:pt>
                <c:pt idx="27379">
                  <c:v>27380</c:v>
                </c:pt>
                <c:pt idx="27380">
                  <c:v>27381</c:v>
                </c:pt>
                <c:pt idx="27381">
                  <c:v>27382</c:v>
                </c:pt>
                <c:pt idx="27382">
                  <c:v>27383</c:v>
                </c:pt>
                <c:pt idx="27383">
                  <c:v>27384</c:v>
                </c:pt>
                <c:pt idx="27384">
                  <c:v>27385</c:v>
                </c:pt>
                <c:pt idx="27385">
                  <c:v>27386</c:v>
                </c:pt>
                <c:pt idx="27386">
                  <c:v>27387</c:v>
                </c:pt>
                <c:pt idx="27387">
                  <c:v>27388</c:v>
                </c:pt>
                <c:pt idx="27388">
                  <c:v>27389</c:v>
                </c:pt>
                <c:pt idx="27389">
                  <c:v>27390</c:v>
                </c:pt>
                <c:pt idx="27390">
                  <c:v>27391</c:v>
                </c:pt>
                <c:pt idx="27391">
                  <c:v>27392</c:v>
                </c:pt>
                <c:pt idx="27392">
                  <c:v>27393</c:v>
                </c:pt>
                <c:pt idx="27393">
                  <c:v>27394</c:v>
                </c:pt>
                <c:pt idx="27394">
                  <c:v>27395</c:v>
                </c:pt>
                <c:pt idx="27395">
                  <c:v>27396</c:v>
                </c:pt>
                <c:pt idx="27396">
                  <c:v>27397</c:v>
                </c:pt>
                <c:pt idx="27397">
                  <c:v>27398</c:v>
                </c:pt>
                <c:pt idx="27398">
                  <c:v>27399</c:v>
                </c:pt>
                <c:pt idx="27399">
                  <c:v>27400</c:v>
                </c:pt>
                <c:pt idx="27400">
                  <c:v>27401</c:v>
                </c:pt>
                <c:pt idx="27401">
                  <c:v>27402</c:v>
                </c:pt>
                <c:pt idx="27402">
                  <c:v>27403</c:v>
                </c:pt>
                <c:pt idx="27403">
                  <c:v>27404</c:v>
                </c:pt>
                <c:pt idx="27404">
                  <c:v>27405</c:v>
                </c:pt>
                <c:pt idx="27405">
                  <c:v>27406</c:v>
                </c:pt>
                <c:pt idx="27406">
                  <c:v>27407</c:v>
                </c:pt>
                <c:pt idx="27407">
                  <c:v>27408</c:v>
                </c:pt>
                <c:pt idx="27408">
                  <c:v>27409</c:v>
                </c:pt>
                <c:pt idx="27409">
                  <c:v>27410</c:v>
                </c:pt>
                <c:pt idx="27410">
                  <c:v>27411</c:v>
                </c:pt>
                <c:pt idx="27411">
                  <c:v>27412</c:v>
                </c:pt>
                <c:pt idx="27412">
                  <c:v>27413</c:v>
                </c:pt>
                <c:pt idx="27413">
                  <c:v>27414</c:v>
                </c:pt>
                <c:pt idx="27414">
                  <c:v>27415</c:v>
                </c:pt>
                <c:pt idx="27415">
                  <c:v>27416</c:v>
                </c:pt>
                <c:pt idx="27416">
                  <c:v>27417</c:v>
                </c:pt>
                <c:pt idx="27417">
                  <c:v>27418</c:v>
                </c:pt>
                <c:pt idx="27418">
                  <c:v>27419</c:v>
                </c:pt>
                <c:pt idx="27419">
                  <c:v>27420</c:v>
                </c:pt>
                <c:pt idx="27420">
                  <c:v>27421</c:v>
                </c:pt>
                <c:pt idx="27421">
                  <c:v>27422</c:v>
                </c:pt>
                <c:pt idx="27422">
                  <c:v>27423</c:v>
                </c:pt>
                <c:pt idx="27423">
                  <c:v>27424</c:v>
                </c:pt>
                <c:pt idx="27424">
                  <c:v>27425</c:v>
                </c:pt>
                <c:pt idx="27425">
                  <c:v>27426</c:v>
                </c:pt>
                <c:pt idx="27426">
                  <c:v>27427</c:v>
                </c:pt>
                <c:pt idx="27427">
                  <c:v>27428</c:v>
                </c:pt>
                <c:pt idx="27428">
                  <c:v>27429</c:v>
                </c:pt>
                <c:pt idx="27429">
                  <c:v>27430</c:v>
                </c:pt>
                <c:pt idx="27430">
                  <c:v>27431</c:v>
                </c:pt>
                <c:pt idx="27431">
                  <c:v>27432</c:v>
                </c:pt>
                <c:pt idx="27432">
                  <c:v>27433</c:v>
                </c:pt>
                <c:pt idx="27433">
                  <c:v>27434</c:v>
                </c:pt>
                <c:pt idx="27434">
                  <c:v>27435</c:v>
                </c:pt>
                <c:pt idx="27435">
                  <c:v>27436</c:v>
                </c:pt>
                <c:pt idx="27436">
                  <c:v>27437</c:v>
                </c:pt>
                <c:pt idx="27437">
                  <c:v>27438</c:v>
                </c:pt>
                <c:pt idx="27438">
                  <c:v>27439</c:v>
                </c:pt>
                <c:pt idx="27439">
                  <c:v>27440</c:v>
                </c:pt>
                <c:pt idx="27440">
                  <c:v>27441</c:v>
                </c:pt>
                <c:pt idx="27441">
                  <c:v>27442</c:v>
                </c:pt>
                <c:pt idx="27442">
                  <c:v>27443</c:v>
                </c:pt>
                <c:pt idx="27443">
                  <c:v>27444</c:v>
                </c:pt>
                <c:pt idx="27444">
                  <c:v>27445</c:v>
                </c:pt>
                <c:pt idx="27445">
                  <c:v>27446</c:v>
                </c:pt>
                <c:pt idx="27446">
                  <c:v>27447</c:v>
                </c:pt>
                <c:pt idx="27447">
                  <c:v>27448</c:v>
                </c:pt>
                <c:pt idx="27448">
                  <c:v>27449</c:v>
                </c:pt>
                <c:pt idx="27449">
                  <c:v>27450</c:v>
                </c:pt>
                <c:pt idx="27450">
                  <c:v>27451</c:v>
                </c:pt>
                <c:pt idx="27451">
                  <c:v>27452</c:v>
                </c:pt>
                <c:pt idx="27452">
                  <c:v>27453</c:v>
                </c:pt>
                <c:pt idx="27453">
                  <c:v>27454</c:v>
                </c:pt>
                <c:pt idx="27454">
                  <c:v>27455</c:v>
                </c:pt>
                <c:pt idx="27455">
                  <c:v>27456</c:v>
                </c:pt>
                <c:pt idx="27456">
                  <c:v>27457</c:v>
                </c:pt>
                <c:pt idx="27457">
                  <c:v>27458</c:v>
                </c:pt>
                <c:pt idx="27458">
                  <c:v>27459</c:v>
                </c:pt>
                <c:pt idx="27459">
                  <c:v>27460</c:v>
                </c:pt>
                <c:pt idx="27460">
                  <c:v>27461</c:v>
                </c:pt>
                <c:pt idx="27461">
                  <c:v>27462</c:v>
                </c:pt>
                <c:pt idx="27462">
                  <c:v>27463</c:v>
                </c:pt>
                <c:pt idx="27463">
                  <c:v>27464</c:v>
                </c:pt>
                <c:pt idx="27464">
                  <c:v>27465</c:v>
                </c:pt>
                <c:pt idx="27465">
                  <c:v>27466</c:v>
                </c:pt>
                <c:pt idx="27466">
                  <c:v>27467</c:v>
                </c:pt>
                <c:pt idx="27467">
                  <c:v>27468</c:v>
                </c:pt>
                <c:pt idx="27468">
                  <c:v>27469</c:v>
                </c:pt>
                <c:pt idx="27469">
                  <c:v>27470</c:v>
                </c:pt>
                <c:pt idx="27470">
                  <c:v>27471</c:v>
                </c:pt>
                <c:pt idx="27471">
                  <c:v>27472</c:v>
                </c:pt>
                <c:pt idx="27472">
                  <c:v>27473</c:v>
                </c:pt>
                <c:pt idx="27473">
                  <c:v>27474</c:v>
                </c:pt>
                <c:pt idx="27474">
                  <c:v>27475</c:v>
                </c:pt>
                <c:pt idx="27475">
                  <c:v>27476</c:v>
                </c:pt>
                <c:pt idx="27476">
                  <c:v>27477</c:v>
                </c:pt>
                <c:pt idx="27477">
                  <c:v>27478</c:v>
                </c:pt>
                <c:pt idx="27478">
                  <c:v>27479</c:v>
                </c:pt>
                <c:pt idx="27479">
                  <c:v>27480</c:v>
                </c:pt>
                <c:pt idx="27480">
                  <c:v>27481</c:v>
                </c:pt>
                <c:pt idx="27481">
                  <c:v>27482</c:v>
                </c:pt>
                <c:pt idx="27482">
                  <c:v>27483</c:v>
                </c:pt>
                <c:pt idx="27483">
                  <c:v>27484</c:v>
                </c:pt>
                <c:pt idx="27484">
                  <c:v>27485</c:v>
                </c:pt>
                <c:pt idx="27485">
                  <c:v>27486</c:v>
                </c:pt>
                <c:pt idx="27486">
                  <c:v>27487</c:v>
                </c:pt>
                <c:pt idx="27487">
                  <c:v>27488</c:v>
                </c:pt>
                <c:pt idx="27488">
                  <c:v>27489</c:v>
                </c:pt>
                <c:pt idx="27489">
                  <c:v>27490</c:v>
                </c:pt>
                <c:pt idx="27490">
                  <c:v>27491</c:v>
                </c:pt>
                <c:pt idx="27491">
                  <c:v>27492</c:v>
                </c:pt>
                <c:pt idx="27492">
                  <c:v>27493</c:v>
                </c:pt>
                <c:pt idx="27493">
                  <c:v>27494</c:v>
                </c:pt>
                <c:pt idx="27494">
                  <c:v>27495</c:v>
                </c:pt>
                <c:pt idx="27495">
                  <c:v>27496</c:v>
                </c:pt>
                <c:pt idx="27496">
                  <c:v>27497</c:v>
                </c:pt>
                <c:pt idx="27497">
                  <c:v>27498</c:v>
                </c:pt>
                <c:pt idx="27498">
                  <c:v>27499</c:v>
                </c:pt>
                <c:pt idx="27499">
                  <c:v>27500</c:v>
                </c:pt>
                <c:pt idx="27500">
                  <c:v>27501</c:v>
                </c:pt>
                <c:pt idx="27501">
                  <c:v>27502</c:v>
                </c:pt>
                <c:pt idx="27502">
                  <c:v>27503</c:v>
                </c:pt>
                <c:pt idx="27503">
                  <c:v>27504</c:v>
                </c:pt>
                <c:pt idx="27504">
                  <c:v>27505</c:v>
                </c:pt>
                <c:pt idx="27505">
                  <c:v>27506</c:v>
                </c:pt>
                <c:pt idx="27506">
                  <c:v>27507</c:v>
                </c:pt>
                <c:pt idx="27507">
                  <c:v>27508</c:v>
                </c:pt>
                <c:pt idx="27508">
                  <c:v>27509</c:v>
                </c:pt>
                <c:pt idx="27509">
                  <c:v>27510</c:v>
                </c:pt>
                <c:pt idx="27510">
                  <c:v>27511</c:v>
                </c:pt>
                <c:pt idx="27511">
                  <c:v>27512</c:v>
                </c:pt>
                <c:pt idx="27512">
                  <c:v>27513</c:v>
                </c:pt>
                <c:pt idx="27513">
                  <c:v>27514</c:v>
                </c:pt>
                <c:pt idx="27514">
                  <c:v>27515</c:v>
                </c:pt>
                <c:pt idx="27515">
                  <c:v>27516</c:v>
                </c:pt>
                <c:pt idx="27516">
                  <c:v>27517</c:v>
                </c:pt>
                <c:pt idx="27517">
                  <c:v>27518</c:v>
                </c:pt>
                <c:pt idx="27518">
                  <c:v>27519</c:v>
                </c:pt>
                <c:pt idx="27519">
                  <c:v>27520</c:v>
                </c:pt>
                <c:pt idx="27520">
                  <c:v>27521</c:v>
                </c:pt>
                <c:pt idx="27521">
                  <c:v>27522</c:v>
                </c:pt>
                <c:pt idx="27522">
                  <c:v>27523</c:v>
                </c:pt>
                <c:pt idx="27523">
                  <c:v>27524</c:v>
                </c:pt>
                <c:pt idx="27524">
                  <c:v>27525</c:v>
                </c:pt>
                <c:pt idx="27525">
                  <c:v>27526</c:v>
                </c:pt>
                <c:pt idx="27526">
                  <c:v>27527</c:v>
                </c:pt>
                <c:pt idx="27527">
                  <c:v>27528</c:v>
                </c:pt>
                <c:pt idx="27528">
                  <c:v>27529</c:v>
                </c:pt>
                <c:pt idx="27529">
                  <c:v>27530</c:v>
                </c:pt>
                <c:pt idx="27530">
                  <c:v>27531</c:v>
                </c:pt>
                <c:pt idx="27531">
                  <c:v>27532</c:v>
                </c:pt>
                <c:pt idx="27532">
                  <c:v>27533</c:v>
                </c:pt>
                <c:pt idx="27533">
                  <c:v>27534</c:v>
                </c:pt>
                <c:pt idx="27534">
                  <c:v>27535</c:v>
                </c:pt>
                <c:pt idx="27535">
                  <c:v>27536</c:v>
                </c:pt>
                <c:pt idx="27536">
                  <c:v>27537</c:v>
                </c:pt>
                <c:pt idx="27537">
                  <c:v>27538</c:v>
                </c:pt>
                <c:pt idx="27538">
                  <c:v>27539</c:v>
                </c:pt>
                <c:pt idx="27539">
                  <c:v>27540</c:v>
                </c:pt>
                <c:pt idx="27540">
                  <c:v>27541</c:v>
                </c:pt>
                <c:pt idx="27541">
                  <c:v>27542</c:v>
                </c:pt>
                <c:pt idx="27542">
                  <c:v>27543</c:v>
                </c:pt>
                <c:pt idx="27543">
                  <c:v>27544</c:v>
                </c:pt>
                <c:pt idx="27544">
                  <c:v>27545</c:v>
                </c:pt>
                <c:pt idx="27545">
                  <c:v>27546</c:v>
                </c:pt>
                <c:pt idx="27546">
                  <c:v>27547</c:v>
                </c:pt>
                <c:pt idx="27547">
                  <c:v>27548</c:v>
                </c:pt>
                <c:pt idx="27548">
                  <c:v>27549</c:v>
                </c:pt>
                <c:pt idx="27549">
                  <c:v>27550</c:v>
                </c:pt>
                <c:pt idx="27550">
                  <c:v>27551</c:v>
                </c:pt>
                <c:pt idx="27551">
                  <c:v>27552</c:v>
                </c:pt>
                <c:pt idx="27552">
                  <c:v>27553</c:v>
                </c:pt>
                <c:pt idx="27553">
                  <c:v>27554</c:v>
                </c:pt>
                <c:pt idx="27554">
                  <c:v>27555</c:v>
                </c:pt>
                <c:pt idx="27555">
                  <c:v>27556</c:v>
                </c:pt>
                <c:pt idx="27556">
                  <c:v>27557</c:v>
                </c:pt>
                <c:pt idx="27557">
                  <c:v>27558</c:v>
                </c:pt>
                <c:pt idx="27558">
                  <c:v>27559</c:v>
                </c:pt>
                <c:pt idx="27559">
                  <c:v>27560</c:v>
                </c:pt>
                <c:pt idx="27560">
                  <c:v>27561</c:v>
                </c:pt>
                <c:pt idx="27561">
                  <c:v>27562</c:v>
                </c:pt>
                <c:pt idx="27562">
                  <c:v>27563</c:v>
                </c:pt>
                <c:pt idx="27563">
                  <c:v>27564</c:v>
                </c:pt>
                <c:pt idx="27564">
                  <c:v>27565</c:v>
                </c:pt>
                <c:pt idx="27565">
                  <c:v>27566</c:v>
                </c:pt>
                <c:pt idx="27566">
                  <c:v>27567</c:v>
                </c:pt>
                <c:pt idx="27567">
                  <c:v>27568</c:v>
                </c:pt>
                <c:pt idx="27568">
                  <c:v>27569</c:v>
                </c:pt>
                <c:pt idx="27569">
                  <c:v>27570</c:v>
                </c:pt>
                <c:pt idx="27570">
                  <c:v>27571</c:v>
                </c:pt>
                <c:pt idx="27571">
                  <c:v>27572</c:v>
                </c:pt>
                <c:pt idx="27572">
                  <c:v>27573</c:v>
                </c:pt>
                <c:pt idx="27573">
                  <c:v>27574</c:v>
                </c:pt>
                <c:pt idx="27574">
                  <c:v>27575</c:v>
                </c:pt>
                <c:pt idx="27575">
                  <c:v>27576</c:v>
                </c:pt>
                <c:pt idx="27576">
                  <c:v>27577</c:v>
                </c:pt>
                <c:pt idx="27577">
                  <c:v>27578</c:v>
                </c:pt>
                <c:pt idx="27578">
                  <c:v>27579</c:v>
                </c:pt>
                <c:pt idx="27579">
                  <c:v>27580</c:v>
                </c:pt>
                <c:pt idx="27580">
                  <c:v>27581</c:v>
                </c:pt>
                <c:pt idx="27581">
                  <c:v>27582</c:v>
                </c:pt>
                <c:pt idx="27582">
                  <c:v>27583</c:v>
                </c:pt>
                <c:pt idx="27583">
                  <c:v>27584</c:v>
                </c:pt>
                <c:pt idx="27584">
                  <c:v>27585</c:v>
                </c:pt>
                <c:pt idx="27585">
                  <c:v>27586</c:v>
                </c:pt>
                <c:pt idx="27586">
                  <c:v>27587</c:v>
                </c:pt>
                <c:pt idx="27587">
                  <c:v>27588</c:v>
                </c:pt>
                <c:pt idx="27588">
                  <c:v>27589</c:v>
                </c:pt>
                <c:pt idx="27589">
                  <c:v>27590</c:v>
                </c:pt>
                <c:pt idx="27590">
                  <c:v>27591</c:v>
                </c:pt>
                <c:pt idx="27591">
                  <c:v>27592</c:v>
                </c:pt>
                <c:pt idx="27592">
                  <c:v>27593</c:v>
                </c:pt>
                <c:pt idx="27593">
                  <c:v>27594</c:v>
                </c:pt>
                <c:pt idx="27594">
                  <c:v>27595</c:v>
                </c:pt>
                <c:pt idx="27595">
                  <c:v>27596</c:v>
                </c:pt>
                <c:pt idx="27596">
                  <c:v>27597</c:v>
                </c:pt>
                <c:pt idx="27597">
                  <c:v>27598</c:v>
                </c:pt>
                <c:pt idx="27598">
                  <c:v>27599</c:v>
                </c:pt>
                <c:pt idx="27599">
                  <c:v>27600</c:v>
                </c:pt>
                <c:pt idx="27600">
                  <c:v>27601</c:v>
                </c:pt>
                <c:pt idx="27601">
                  <c:v>27602</c:v>
                </c:pt>
                <c:pt idx="27602">
                  <c:v>27603</c:v>
                </c:pt>
                <c:pt idx="27603">
                  <c:v>27604</c:v>
                </c:pt>
                <c:pt idx="27604">
                  <c:v>27605</c:v>
                </c:pt>
                <c:pt idx="27605">
                  <c:v>27606</c:v>
                </c:pt>
                <c:pt idx="27606">
                  <c:v>27607</c:v>
                </c:pt>
                <c:pt idx="27607">
                  <c:v>27608</c:v>
                </c:pt>
                <c:pt idx="27608">
                  <c:v>27609</c:v>
                </c:pt>
                <c:pt idx="27609">
                  <c:v>27610</c:v>
                </c:pt>
                <c:pt idx="27610">
                  <c:v>27611</c:v>
                </c:pt>
                <c:pt idx="27611">
                  <c:v>27612</c:v>
                </c:pt>
                <c:pt idx="27612">
                  <c:v>27613</c:v>
                </c:pt>
                <c:pt idx="27613">
                  <c:v>27614</c:v>
                </c:pt>
                <c:pt idx="27614">
                  <c:v>27615</c:v>
                </c:pt>
                <c:pt idx="27615">
                  <c:v>27616</c:v>
                </c:pt>
                <c:pt idx="27616">
                  <c:v>27617</c:v>
                </c:pt>
                <c:pt idx="27617">
                  <c:v>27618</c:v>
                </c:pt>
                <c:pt idx="27618">
                  <c:v>27619</c:v>
                </c:pt>
                <c:pt idx="27619">
                  <c:v>27620</c:v>
                </c:pt>
                <c:pt idx="27620">
                  <c:v>27621</c:v>
                </c:pt>
                <c:pt idx="27621">
                  <c:v>27622</c:v>
                </c:pt>
                <c:pt idx="27622">
                  <c:v>27623</c:v>
                </c:pt>
                <c:pt idx="27623">
                  <c:v>27624</c:v>
                </c:pt>
                <c:pt idx="27624">
                  <c:v>27625</c:v>
                </c:pt>
                <c:pt idx="27625">
                  <c:v>27626</c:v>
                </c:pt>
                <c:pt idx="27626">
                  <c:v>27627</c:v>
                </c:pt>
                <c:pt idx="27627">
                  <c:v>27628</c:v>
                </c:pt>
                <c:pt idx="27628">
                  <c:v>27629</c:v>
                </c:pt>
                <c:pt idx="27629">
                  <c:v>27630</c:v>
                </c:pt>
                <c:pt idx="27630">
                  <c:v>27631</c:v>
                </c:pt>
                <c:pt idx="27631">
                  <c:v>27632</c:v>
                </c:pt>
                <c:pt idx="27632">
                  <c:v>27633</c:v>
                </c:pt>
                <c:pt idx="27633">
                  <c:v>27634</c:v>
                </c:pt>
                <c:pt idx="27634">
                  <c:v>27635</c:v>
                </c:pt>
                <c:pt idx="27635">
                  <c:v>27636</c:v>
                </c:pt>
                <c:pt idx="27636">
                  <c:v>27637</c:v>
                </c:pt>
                <c:pt idx="27637">
                  <c:v>27638</c:v>
                </c:pt>
                <c:pt idx="27638">
                  <c:v>27639</c:v>
                </c:pt>
                <c:pt idx="27639">
                  <c:v>27640</c:v>
                </c:pt>
                <c:pt idx="27640">
                  <c:v>27641</c:v>
                </c:pt>
                <c:pt idx="27641">
                  <c:v>27642</c:v>
                </c:pt>
                <c:pt idx="27642">
                  <c:v>27643</c:v>
                </c:pt>
                <c:pt idx="27643">
                  <c:v>27644</c:v>
                </c:pt>
                <c:pt idx="27644">
                  <c:v>27645</c:v>
                </c:pt>
                <c:pt idx="27645">
                  <c:v>27646</c:v>
                </c:pt>
                <c:pt idx="27646">
                  <c:v>27647</c:v>
                </c:pt>
                <c:pt idx="27647">
                  <c:v>27648</c:v>
                </c:pt>
                <c:pt idx="27648">
                  <c:v>27649</c:v>
                </c:pt>
                <c:pt idx="27649">
                  <c:v>27650</c:v>
                </c:pt>
                <c:pt idx="27650">
                  <c:v>27651</c:v>
                </c:pt>
                <c:pt idx="27651">
                  <c:v>27652</c:v>
                </c:pt>
                <c:pt idx="27652">
                  <c:v>27653</c:v>
                </c:pt>
                <c:pt idx="27653">
                  <c:v>27654</c:v>
                </c:pt>
                <c:pt idx="27654">
                  <c:v>27655</c:v>
                </c:pt>
                <c:pt idx="27655">
                  <c:v>27656</c:v>
                </c:pt>
                <c:pt idx="27656">
                  <c:v>27657</c:v>
                </c:pt>
                <c:pt idx="27657">
                  <c:v>27658</c:v>
                </c:pt>
                <c:pt idx="27658">
                  <c:v>27659</c:v>
                </c:pt>
                <c:pt idx="27659">
                  <c:v>27660</c:v>
                </c:pt>
                <c:pt idx="27660">
                  <c:v>27661</c:v>
                </c:pt>
                <c:pt idx="27661">
                  <c:v>27662</c:v>
                </c:pt>
                <c:pt idx="27662">
                  <c:v>27663</c:v>
                </c:pt>
                <c:pt idx="27663">
                  <c:v>27664</c:v>
                </c:pt>
                <c:pt idx="27664">
                  <c:v>27665</c:v>
                </c:pt>
                <c:pt idx="27665">
                  <c:v>27666</c:v>
                </c:pt>
                <c:pt idx="27666">
                  <c:v>27667</c:v>
                </c:pt>
                <c:pt idx="27667">
                  <c:v>27668</c:v>
                </c:pt>
                <c:pt idx="27668">
                  <c:v>27669</c:v>
                </c:pt>
                <c:pt idx="27669">
                  <c:v>27670</c:v>
                </c:pt>
                <c:pt idx="27670">
                  <c:v>27671</c:v>
                </c:pt>
                <c:pt idx="27671">
                  <c:v>27672</c:v>
                </c:pt>
                <c:pt idx="27672">
                  <c:v>27673</c:v>
                </c:pt>
                <c:pt idx="27673">
                  <c:v>27674</c:v>
                </c:pt>
                <c:pt idx="27674">
                  <c:v>27675</c:v>
                </c:pt>
                <c:pt idx="27675">
                  <c:v>27676</c:v>
                </c:pt>
                <c:pt idx="27676">
                  <c:v>27677</c:v>
                </c:pt>
                <c:pt idx="27677">
                  <c:v>27678</c:v>
                </c:pt>
                <c:pt idx="27678">
                  <c:v>27679</c:v>
                </c:pt>
                <c:pt idx="27679">
                  <c:v>27680</c:v>
                </c:pt>
                <c:pt idx="27680">
                  <c:v>27681</c:v>
                </c:pt>
                <c:pt idx="27681">
                  <c:v>27682</c:v>
                </c:pt>
                <c:pt idx="27682">
                  <c:v>27683</c:v>
                </c:pt>
                <c:pt idx="27683">
                  <c:v>27684</c:v>
                </c:pt>
                <c:pt idx="27684">
                  <c:v>27685</c:v>
                </c:pt>
                <c:pt idx="27685">
                  <c:v>27686</c:v>
                </c:pt>
                <c:pt idx="27686">
                  <c:v>27687</c:v>
                </c:pt>
                <c:pt idx="27687">
                  <c:v>27688</c:v>
                </c:pt>
                <c:pt idx="27688">
                  <c:v>27689</c:v>
                </c:pt>
                <c:pt idx="27689">
                  <c:v>27690</c:v>
                </c:pt>
                <c:pt idx="27690">
                  <c:v>27691</c:v>
                </c:pt>
                <c:pt idx="27691">
                  <c:v>27692</c:v>
                </c:pt>
                <c:pt idx="27692">
                  <c:v>27693</c:v>
                </c:pt>
                <c:pt idx="27693">
                  <c:v>27694</c:v>
                </c:pt>
                <c:pt idx="27694">
                  <c:v>27695</c:v>
                </c:pt>
                <c:pt idx="27695">
                  <c:v>27696</c:v>
                </c:pt>
                <c:pt idx="27696">
                  <c:v>27697</c:v>
                </c:pt>
                <c:pt idx="27697">
                  <c:v>27698</c:v>
                </c:pt>
                <c:pt idx="27698">
                  <c:v>27699</c:v>
                </c:pt>
                <c:pt idx="27699">
                  <c:v>27700</c:v>
                </c:pt>
                <c:pt idx="27700">
                  <c:v>27701</c:v>
                </c:pt>
                <c:pt idx="27701">
                  <c:v>27702</c:v>
                </c:pt>
                <c:pt idx="27702">
                  <c:v>27703</c:v>
                </c:pt>
                <c:pt idx="27703">
                  <c:v>27704</c:v>
                </c:pt>
                <c:pt idx="27704">
                  <c:v>27705</c:v>
                </c:pt>
                <c:pt idx="27705">
                  <c:v>27706</c:v>
                </c:pt>
                <c:pt idx="27706">
                  <c:v>27707</c:v>
                </c:pt>
                <c:pt idx="27707">
                  <c:v>27708</c:v>
                </c:pt>
                <c:pt idx="27708">
                  <c:v>27709</c:v>
                </c:pt>
                <c:pt idx="27709">
                  <c:v>27710</c:v>
                </c:pt>
                <c:pt idx="27710">
                  <c:v>27711</c:v>
                </c:pt>
                <c:pt idx="27711">
                  <c:v>27712</c:v>
                </c:pt>
                <c:pt idx="27712">
                  <c:v>27713</c:v>
                </c:pt>
                <c:pt idx="27713">
                  <c:v>27714</c:v>
                </c:pt>
                <c:pt idx="27714">
                  <c:v>27715</c:v>
                </c:pt>
                <c:pt idx="27715">
                  <c:v>27716</c:v>
                </c:pt>
                <c:pt idx="27716">
                  <c:v>27717</c:v>
                </c:pt>
                <c:pt idx="27717">
                  <c:v>27718</c:v>
                </c:pt>
                <c:pt idx="27718">
                  <c:v>27719</c:v>
                </c:pt>
                <c:pt idx="27719">
                  <c:v>27720</c:v>
                </c:pt>
                <c:pt idx="27720">
                  <c:v>27721</c:v>
                </c:pt>
                <c:pt idx="27721">
                  <c:v>27722</c:v>
                </c:pt>
                <c:pt idx="27722">
                  <c:v>27723</c:v>
                </c:pt>
                <c:pt idx="27723">
                  <c:v>27724</c:v>
                </c:pt>
                <c:pt idx="27724">
                  <c:v>27725</c:v>
                </c:pt>
                <c:pt idx="27725">
                  <c:v>27726</c:v>
                </c:pt>
                <c:pt idx="27726">
                  <c:v>27727</c:v>
                </c:pt>
                <c:pt idx="27727">
                  <c:v>27728</c:v>
                </c:pt>
                <c:pt idx="27728">
                  <c:v>27729</c:v>
                </c:pt>
                <c:pt idx="27729">
                  <c:v>27730</c:v>
                </c:pt>
                <c:pt idx="27730">
                  <c:v>27731</c:v>
                </c:pt>
                <c:pt idx="27731">
                  <c:v>27732</c:v>
                </c:pt>
                <c:pt idx="27732">
                  <c:v>27733</c:v>
                </c:pt>
                <c:pt idx="27733">
                  <c:v>27734</c:v>
                </c:pt>
                <c:pt idx="27734">
                  <c:v>27735</c:v>
                </c:pt>
                <c:pt idx="27735">
                  <c:v>27736</c:v>
                </c:pt>
                <c:pt idx="27736">
                  <c:v>27737</c:v>
                </c:pt>
                <c:pt idx="27737">
                  <c:v>27738</c:v>
                </c:pt>
                <c:pt idx="27738">
                  <c:v>27739</c:v>
                </c:pt>
                <c:pt idx="27739">
                  <c:v>27740</c:v>
                </c:pt>
                <c:pt idx="27740">
                  <c:v>27741</c:v>
                </c:pt>
                <c:pt idx="27741">
                  <c:v>27742</c:v>
                </c:pt>
                <c:pt idx="27742">
                  <c:v>27743</c:v>
                </c:pt>
                <c:pt idx="27743">
                  <c:v>27744</c:v>
                </c:pt>
                <c:pt idx="27744">
                  <c:v>27745</c:v>
                </c:pt>
                <c:pt idx="27745">
                  <c:v>27746</c:v>
                </c:pt>
                <c:pt idx="27746">
                  <c:v>27747</c:v>
                </c:pt>
                <c:pt idx="27747">
                  <c:v>27748</c:v>
                </c:pt>
                <c:pt idx="27748">
                  <c:v>27749</c:v>
                </c:pt>
                <c:pt idx="27749">
                  <c:v>27750</c:v>
                </c:pt>
                <c:pt idx="27750">
                  <c:v>27751</c:v>
                </c:pt>
                <c:pt idx="27751">
                  <c:v>27752</c:v>
                </c:pt>
                <c:pt idx="27752">
                  <c:v>27753</c:v>
                </c:pt>
                <c:pt idx="27753">
                  <c:v>27754</c:v>
                </c:pt>
                <c:pt idx="27754">
                  <c:v>27755</c:v>
                </c:pt>
                <c:pt idx="27755">
                  <c:v>27756</c:v>
                </c:pt>
                <c:pt idx="27756">
                  <c:v>27757</c:v>
                </c:pt>
                <c:pt idx="27757">
                  <c:v>27758</c:v>
                </c:pt>
                <c:pt idx="27758">
                  <c:v>27759</c:v>
                </c:pt>
                <c:pt idx="27759">
                  <c:v>27760</c:v>
                </c:pt>
                <c:pt idx="27760">
                  <c:v>27761</c:v>
                </c:pt>
                <c:pt idx="27761">
                  <c:v>27762</c:v>
                </c:pt>
                <c:pt idx="27762">
                  <c:v>27763</c:v>
                </c:pt>
                <c:pt idx="27763">
                  <c:v>27764</c:v>
                </c:pt>
                <c:pt idx="27764">
                  <c:v>27765</c:v>
                </c:pt>
                <c:pt idx="27765">
                  <c:v>27766</c:v>
                </c:pt>
                <c:pt idx="27766">
                  <c:v>27767</c:v>
                </c:pt>
                <c:pt idx="27767">
                  <c:v>27768</c:v>
                </c:pt>
                <c:pt idx="27768">
                  <c:v>27769</c:v>
                </c:pt>
                <c:pt idx="27769">
                  <c:v>27770</c:v>
                </c:pt>
                <c:pt idx="27770">
                  <c:v>27771</c:v>
                </c:pt>
                <c:pt idx="27771">
                  <c:v>27772</c:v>
                </c:pt>
                <c:pt idx="27772">
                  <c:v>27773</c:v>
                </c:pt>
                <c:pt idx="27773">
                  <c:v>27774</c:v>
                </c:pt>
                <c:pt idx="27774">
                  <c:v>27775</c:v>
                </c:pt>
                <c:pt idx="27775">
                  <c:v>27776</c:v>
                </c:pt>
                <c:pt idx="27776">
                  <c:v>27777</c:v>
                </c:pt>
                <c:pt idx="27777">
                  <c:v>27778</c:v>
                </c:pt>
                <c:pt idx="27778">
                  <c:v>27779</c:v>
                </c:pt>
                <c:pt idx="27779">
                  <c:v>27780</c:v>
                </c:pt>
                <c:pt idx="27780">
                  <c:v>27781</c:v>
                </c:pt>
                <c:pt idx="27781">
                  <c:v>27782</c:v>
                </c:pt>
                <c:pt idx="27782">
                  <c:v>27783</c:v>
                </c:pt>
                <c:pt idx="27783">
                  <c:v>27784</c:v>
                </c:pt>
                <c:pt idx="27784">
                  <c:v>27785</c:v>
                </c:pt>
                <c:pt idx="27785">
                  <c:v>27786</c:v>
                </c:pt>
                <c:pt idx="27786">
                  <c:v>27787</c:v>
                </c:pt>
                <c:pt idx="27787">
                  <c:v>27788</c:v>
                </c:pt>
                <c:pt idx="27788">
                  <c:v>27789</c:v>
                </c:pt>
                <c:pt idx="27789">
                  <c:v>27790</c:v>
                </c:pt>
                <c:pt idx="27790">
                  <c:v>27791</c:v>
                </c:pt>
                <c:pt idx="27791">
                  <c:v>27792</c:v>
                </c:pt>
                <c:pt idx="27792">
                  <c:v>27793</c:v>
                </c:pt>
                <c:pt idx="27793">
                  <c:v>27794</c:v>
                </c:pt>
                <c:pt idx="27794">
                  <c:v>27795</c:v>
                </c:pt>
                <c:pt idx="27795">
                  <c:v>27796</c:v>
                </c:pt>
                <c:pt idx="27796">
                  <c:v>27797</c:v>
                </c:pt>
                <c:pt idx="27797">
                  <c:v>27798</c:v>
                </c:pt>
                <c:pt idx="27798">
                  <c:v>27799</c:v>
                </c:pt>
                <c:pt idx="27799">
                  <c:v>27800</c:v>
                </c:pt>
                <c:pt idx="27800">
                  <c:v>27801</c:v>
                </c:pt>
                <c:pt idx="27801">
                  <c:v>27802</c:v>
                </c:pt>
                <c:pt idx="27802">
                  <c:v>27803</c:v>
                </c:pt>
                <c:pt idx="27803">
                  <c:v>27804</c:v>
                </c:pt>
                <c:pt idx="27804">
                  <c:v>27805</c:v>
                </c:pt>
                <c:pt idx="27805">
                  <c:v>27806</c:v>
                </c:pt>
                <c:pt idx="27806">
                  <c:v>27807</c:v>
                </c:pt>
                <c:pt idx="27807">
                  <c:v>27808</c:v>
                </c:pt>
                <c:pt idx="27808">
                  <c:v>27809</c:v>
                </c:pt>
                <c:pt idx="27809">
                  <c:v>27810</c:v>
                </c:pt>
                <c:pt idx="27810">
                  <c:v>27811</c:v>
                </c:pt>
                <c:pt idx="27811">
                  <c:v>27812</c:v>
                </c:pt>
                <c:pt idx="27812">
                  <c:v>27813</c:v>
                </c:pt>
                <c:pt idx="27813">
                  <c:v>27814</c:v>
                </c:pt>
                <c:pt idx="27814">
                  <c:v>27815</c:v>
                </c:pt>
                <c:pt idx="27815">
                  <c:v>27816</c:v>
                </c:pt>
                <c:pt idx="27816">
                  <c:v>27817</c:v>
                </c:pt>
                <c:pt idx="27817">
                  <c:v>27818</c:v>
                </c:pt>
                <c:pt idx="27818">
                  <c:v>27819</c:v>
                </c:pt>
                <c:pt idx="27819">
                  <c:v>27820</c:v>
                </c:pt>
                <c:pt idx="27820">
                  <c:v>27821</c:v>
                </c:pt>
                <c:pt idx="27821">
                  <c:v>27822</c:v>
                </c:pt>
                <c:pt idx="27822">
                  <c:v>27823</c:v>
                </c:pt>
                <c:pt idx="27823">
                  <c:v>27824</c:v>
                </c:pt>
                <c:pt idx="27824">
                  <c:v>27825</c:v>
                </c:pt>
                <c:pt idx="27825">
                  <c:v>27826</c:v>
                </c:pt>
                <c:pt idx="27826">
                  <c:v>27827</c:v>
                </c:pt>
                <c:pt idx="27827">
                  <c:v>27828</c:v>
                </c:pt>
                <c:pt idx="27828">
                  <c:v>27829</c:v>
                </c:pt>
                <c:pt idx="27829">
                  <c:v>27830</c:v>
                </c:pt>
                <c:pt idx="27830">
                  <c:v>27831</c:v>
                </c:pt>
                <c:pt idx="27831">
                  <c:v>27832</c:v>
                </c:pt>
                <c:pt idx="27832">
                  <c:v>27833</c:v>
                </c:pt>
                <c:pt idx="27833">
                  <c:v>27834</c:v>
                </c:pt>
                <c:pt idx="27834">
                  <c:v>27835</c:v>
                </c:pt>
                <c:pt idx="27835">
                  <c:v>27836</c:v>
                </c:pt>
                <c:pt idx="27836">
                  <c:v>27837</c:v>
                </c:pt>
                <c:pt idx="27837">
                  <c:v>27838</c:v>
                </c:pt>
                <c:pt idx="27838">
                  <c:v>27839</c:v>
                </c:pt>
                <c:pt idx="27839">
                  <c:v>27840</c:v>
                </c:pt>
                <c:pt idx="27840">
                  <c:v>27841</c:v>
                </c:pt>
                <c:pt idx="27841">
                  <c:v>27842</c:v>
                </c:pt>
                <c:pt idx="27842">
                  <c:v>27843</c:v>
                </c:pt>
                <c:pt idx="27843">
                  <c:v>27844</c:v>
                </c:pt>
                <c:pt idx="27844">
                  <c:v>27845</c:v>
                </c:pt>
                <c:pt idx="27845">
                  <c:v>27846</c:v>
                </c:pt>
                <c:pt idx="27846">
                  <c:v>27847</c:v>
                </c:pt>
                <c:pt idx="27847">
                  <c:v>27848</c:v>
                </c:pt>
                <c:pt idx="27848">
                  <c:v>27849</c:v>
                </c:pt>
                <c:pt idx="27849">
                  <c:v>27850</c:v>
                </c:pt>
                <c:pt idx="27850">
                  <c:v>27851</c:v>
                </c:pt>
                <c:pt idx="27851">
                  <c:v>27852</c:v>
                </c:pt>
                <c:pt idx="27852">
                  <c:v>27853</c:v>
                </c:pt>
                <c:pt idx="27853">
                  <c:v>27854</c:v>
                </c:pt>
                <c:pt idx="27854">
                  <c:v>27855</c:v>
                </c:pt>
                <c:pt idx="27855">
                  <c:v>27856</c:v>
                </c:pt>
                <c:pt idx="27856">
                  <c:v>27857</c:v>
                </c:pt>
                <c:pt idx="27857">
                  <c:v>27858</c:v>
                </c:pt>
                <c:pt idx="27858">
                  <c:v>27859</c:v>
                </c:pt>
                <c:pt idx="27859">
                  <c:v>27860</c:v>
                </c:pt>
                <c:pt idx="27860">
                  <c:v>27861</c:v>
                </c:pt>
                <c:pt idx="27861">
                  <c:v>27862</c:v>
                </c:pt>
                <c:pt idx="27862">
                  <c:v>27863</c:v>
                </c:pt>
                <c:pt idx="27863">
                  <c:v>27864</c:v>
                </c:pt>
                <c:pt idx="27864">
                  <c:v>27865</c:v>
                </c:pt>
                <c:pt idx="27865">
                  <c:v>27866</c:v>
                </c:pt>
                <c:pt idx="27866">
                  <c:v>27867</c:v>
                </c:pt>
                <c:pt idx="27867">
                  <c:v>27868</c:v>
                </c:pt>
                <c:pt idx="27868">
                  <c:v>27869</c:v>
                </c:pt>
                <c:pt idx="27869">
                  <c:v>27870</c:v>
                </c:pt>
                <c:pt idx="27870">
                  <c:v>27871</c:v>
                </c:pt>
                <c:pt idx="27871">
                  <c:v>27872</c:v>
                </c:pt>
                <c:pt idx="27872">
                  <c:v>27873</c:v>
                </c:pt>
                <c:pt idx="27873">
                  <c:v>27874</c:v>
                </c:pt>
                <c:pt idx="27874">
                  <c:v>27875</c:v>
                </c:pt>
                <c:pt idx="27875">
                  <c:v>27876</c:v>
                </c:pt>
                <c:pt idx="27876">
                  <c:v>27877</c:v>
                </c:pt>
                <c:pt idx="27877">
                  <c:v>27878</c:v>
                </c:pt>
                <c:pt idx="27878">
                  <c:v>27879</c:v>
                </c:pt>
                <c:pt idx="27879">
                  <c:v>27880</c:v>
                </c:pt>
                <c:pt idx="27880">
                  <c:v>27881</c:v>
                </c:pt>
                <c:pt idx="27881">
                  <c:v>27882</c:v>
                </c:pt>
                <c:pt idx="27882">
                  <c:v>27883</c:v>
                </c:pt>
                <c:pt idx="27883">
                  <c:v>27884</c:v>
                </c:pt>
                <c:pt idx="27884">
                  <c:v>27885</c:v>
                </c:pt>
                <c:pt idx="27885">
                  <c:v>27886</c:v>
                </c:pt>
                <c:pt idx="27886">
                  <c:v>27887</c:v>
                </c:pt>
                <c:pt idx="27887">
                  <c:v>27888</c:v>
                </c:pt>
                <c:pt idx="27888">
                  <c:v>27889</c:v>
                </c:pt>
                <c:pt idx="27889">
                  <c:v>27890</c:v>
                </c:pt>
                <c:pt idx="27890">
                  <c:v>27891</c:v>
                </c:pt>
                <c:pt idx="27891">
                  <c:v>27892</c:v>
                </c:pt>
                <c:pt idx="27892">
                  <c:v>27893</c:v>
                </c:pt>
                <c:pt idx="27893">
                  <c:v>27894</c:v>
                </c:pt>
                <c:pt idx="27894">
                  <c:v>27895</c:v>
                </c:pt>
                <c:pt idx="27895">
                  <c:v>27896</c:v>
                </c:pt>
                <c:pt idx="27896">
                  <c:v>27897</c:v>
                </c:pt>
                <c:pt idx="27897">
                  <c:v>27898</c:v>
                </c:pt>
                <c:pt idx="27898">
                  <c:v>27899</c:v>
                </c:pt>
                <c:pt idx="27899">
                  <c:v>27900</c:v>
                </c:pt>
                <c:pt idx="27900">
                  <c:v>27901</c:v>
                </c:pt>
                <c:pt idx="27901">
                  <c:v>27902</c:v>
                </c:pt>
                <c:pt idx="27902">
                  <c:v>27903</c:v>
                </c:pt>
                <c:pt idx="27903">
                  <c:v>27904</c:v>
                </c:pt>
                <c:pt idx="27904">
                  <c:v>27905</c:v>
                </c:pt>
                <c:pt idx="27905">
                  <c:v>27906</c:v>
                </c:pt>
                <c:pt idx="27906">
                  <c:v>27907</c:v>
                </c:pt>
                <c:pt idx="27907">
                  <c:v>27908</c:v>
                </c:pt>
                <c:pt idx="27908">
                  <c:v>27909</c:v>
                </c:pt>
                <c:pt idx="27909">
                  <c:v>27910</c:v>
                </c:pt>
                <c:pt idx="27910">
                  <c:v>27911</c:v>
                </c:pt>
                <c:pt idx="27911">
                  <c:v>27912</c:v>
                </c:pt>
                <c:pt idx="27912">
                  <c:v>27913</c:v>
                </c:pt>
                <c:pt idx="27913">
                  <c:v>27914</c:v>
                </c:pt>
                <c:pt idx="27914">
                  <c:v>27915</c:v>
                </c:pt>
                <c:pt idx="27915">
                  <c:v>27916</c:v>
                </c:pt>
                <c:pt idx="27916">
                  <c:v>27917</c:v>
                </c:pt>
                <c:pt idx="27917">
                  <c:v>27918</c:v>
                </c:pt>
                <c:pt idx="27918">
                  <c:v>27919</c:v>
                </c:pt>
                <c:pt idx="27919">
                  <c:v>27920</c:v>
                </c:pt>
                <c:pt idx="27920">
                  <c:v>27921</c:v>
                </c:pt>
                <c:pt idx="27921">
                  <c:v>27922</c:v>
                </c:pt>
                <c:pt idx="27922">
                  <c:v>27923</c:v>
                </c:pt>
                <c:pt idx="27923">
                  <c:v>27924</c:v>
                </c:pt>
                <c:pt idx="27924">
                  <c:v>27925</c:v>
                </c:pt>
                <c:pt idx="27925">
                  <c:v>27926</c:v>
                </c:pt>
                <c:pt idx="27926">
                  <c:v>27927</c:v>
                </c:pt>
                <c:pt idx="27927">
                  <c:v>27928</c:v>
                </c:pt>
                <c:pt idx="27928">
                  <c:v>27929</c:v>
                </c:pt>
                <c:pt idx="27929">
                  <c:v>27930</c:v>
                </c:pt>
                <c:pt idx="27930">
                  <c:v>27931</c:v>
                </c:pt>
                <c:pt idx="27931">
                  <c:v>27932</c:v>
                </c:pt>
                <c:pt idx="27932">
                  <c:v>27933</c:v>
                </c:pt>
                <c:pt idx="27933">
                  <c:v>27934</c:v>
                </c:pt>
                <c:pt idx="27934">
                  <c:v>27935</c:v>
                </c:pt>
                <c:pt idx="27935">
                  <c:v>27936</c:v>
                </c:pt>
                <c:pt idx="27936">
                  <c:v>27937</c:v>
                </c:pt>
                <c:pt idx="27937">
                  <c:v>27938</c:v>
                </c:pt>
                <c:pt idx="27938">
                  <c:v>27939</c:v>
                </c:pt>
                <c:pt idx="27939">
                  <c:v>27940</c:v>
                </c:pt>
                <c:pt idx="27940">
                  <c:v>27941</c:v>
                </c:pt>
                <c:pt idx="27941">
                  <c:v>27942</c:v>
                </c:pt>
                <c:pt idx="27942">
                  <c:v>27943</c:v>
                </c:pt>
                <c:pt idx="27943">
                  <c:v>27944</c:v>
                </c:pt>
                <c:pt idx="27944">
                  <c:v>27945</c:v>
                </c:pt>
                <c:pt idx="27945">
                  <c:v>27946</c:v>
                </c:pt>
                <c:pt idx="27946">
                  <c:v>27947</c:v>
                </c:pt>
                <c:pt idx="27947">
                  <c:v>27948</c:v>
                </c:pt>
                <c:pt idx="27948">
                  <c:v>27949</c:v>
                </c:pt>
                <c:pt idx="27949">
                  <c:v>27950</c:v>
                </c:pt>
                <c:pt idx="27950">
                  <c:v>27951</c:v>
                </c:pt>
                <c:pt idx="27951">
                  <c:v>27952</c:v>
                </c:pt>
                <c:pt idx="27952">
                  <c:v>27953</c:v>
                </c:pt>
                <c:pt idx="27953">
                  <c:v>27954</c:v>
                </c:pt>
                <c:pt idx="27954">
                  <c:v>27955</c:v>
                </c:pt>
                <c:pt idx="27955">
                  <c:v>27956</c:v>
                </c:pt>
                <c:pt idx="27956">
                  <c:v>27957</c:v>
                </c:pt>
                <c:pt idx="27957">
                  <c:v>27958</c:v>
                </c:pt>
                <c:pt idx="27958">
                  <c:v>27959</c:v>
                </c:pt>
                <c:pt idx="27959">
                  <c:v>27960</c:v>
                </c:pt>
                <c:pt idx="27960">
                  <c:v>27961</c:v>
                </c:pt>
                <c:pt idx="27961">
                  <c:v>27962</c:v>
                </c:pt>
                <c:pt idx="27962">
                  <c:v>27963</c:v>
                </c:pt>
                <c:pt idx="27963">
                  <c:v>27964</c:v>
                </c:pt>
                <c:pt idx="27964">
                  <c:v>27965</c:v>
                </c:pt>
                <c:pt idx="27965">
                  <c:v>27966</c:v>
                </c:pt>
                <c:pt idx="27966">
                  <c:v>27967</c:v>
                </c:pt>
                <c:pt idx="27967">
                  <c:v>27968</c:v>
                </c:pt>
                <c:pt idx="27968">
                  <c:v>27969</c:v>
                </c:pt>
                <c:pt idx="27969">
                  <c:v>27970</c:v>
                </c:pt>
                <c:pt idx="27970">
                  <c:v>27971</c:v>
                </c:pt>
                <c:pt idx="27971">
                  <c:v>27972</c:v>
                </c:pt>
                <c:pt idx="27972">
                  <c:v>27973</c:v>
                </c:pt>
                <c:pt idx="27973">
                  <c:v>27974</c:v>
                </c:pt>
                <c:pt idx="27974">
                  <c:v>27975</c:v>
                </c:pt>
                <c:pt idx="27975">
                  <c:v>27976</c:v>
                </c:pt>
                <c:pt idx="27976">
                  <c:v>27977</c:v>
                </c:pt>
                <c:pt idx="27977">
                  <c:v>27978</c:v>
                </c:pt>
                <c:pt idx="27978">
                  <c:v>27979</c:v>
                </c:pt>
                <c:pt idx="27979">
                  <c:v>27980</c:v>
                </c:pt>
                <c:pt idx="27980">
                  <c:v>27981</c:v>
                </c:pt>
                <c:pt idx="27981">
                  <c:v>27982</c:v>
                </c:pt>
                <c:pt idx="27982">
                  <c:v>27983</c:v>
                </c:pt>
                <c:pt idx="27983">
                  <c:v>27984</c:v>
                </c:pt>
                <c:pt idx="27984">
                  <c:v>27985</c:v>
                </c:pt>
                <c:pt idx="27985">
                  <c:v>27986</c:v>
                </c:pt>
                <c:pt idx="27986">
                  <c:v>27987</c:v>
                </c:pt>
                <c:pt idx="27987">
                  <c:v>27988</c:v>
                </c:pt>
                <c:pt idx="27988">
                  <c:v>27989</c:v>
                </c:pt>
                <c:pt idx="27989">
                  <c:v>27990</c:v>
                </c:pt>
                <c:pt idx="27990">
                  <c:v>27991</c:v>
                </c:pt>
                <c:pt idx="27991">
                  <c:v>27992</c:v>
                </c:pt>
                <c:pt idx="27992">
                  <c:v>27993</c:v>
                </c:pt>
                <c:pt idx="27993">
                  <c:v>27994</c:v>
                </c:pt>
                <c:pt idx="27994">
                  <c:v>27995</c:v>
                </c:pt>
                <c:pt idx="27995">
                  <c:v>27996</c:v>
                </c:pt>
                <c:pt idx="27996">
                  <c:v>27997</c:v>
                </c:pt>
                <c:pt idx="27997">
                  <c:v>27998</c:v>
                </c:pt>
                <c:pt idx="27998">
                  <c:v>27999</c:v>
                </c:pt>
                <c:pt idx="27999">
                  <c:v>28000</c:v>
                </c:pt>
                <c:pt idx="28000">
                  <c:v>28001</c:v>
                </c:pt>
                <c:pt idx="28001">
                  <c:v>28002</c:v>
                </c:pt>
                <c:pt idx="28002">
                  <c:v>28003</c:v>
                </c:pt>
                <c:pt idx="28003">
                  <c:v>28004</c:v>
                </c:pt>
                <c:pt idx="28004">
                  <c:v>28005</c:v>
                </c:pt>
                <c:pt idx="28005">
                  <c:v>28006</c:v>
                </c:pt>
                <c:pt idx="28006">
                  <c:v>28007</c:v>
                </c:pt>
                <c:pt idx="28007">
                  <c:v>28008</c:v>
                </c:pt>
                <c:pt idx="28008">
                  <c:v>28009</c:v>
                </c:pt>
                <c:pt idx="28009">
                  <c:v>28010</c:v>
                </c:pt>
                <c:pt idx="28010">
                  <c:v>28011</c:v>
                </c:pt>
                <c:pt idx="28011">
                  <c:v>28012</c:v>
                </c:pt>
                <c:pt idx="28012">
                  <c:v>28013</c:v>
                </c:pt>
                <c:pt idx="28013">
                  <c:v>28014</c:v>
                </c:pt>
                <c:pt idx="28014">
                  <c:v>28015</c:v>
                </c:pt>
                <c:pt idx="28015">
                  <c:v>28016</c:v>
                </c:pt>
                <c:pt idx="28016">
                  <c:v>28017</c:v>
                </c:pt>
                <c:pt idx="28017">
                  <c:v>28018</c:v>
                </c:pt>
                <c:pt idx="28018">
                  <c:v>28019</c:v>
                </c:pt>
                <c:pt idx="28019">
                  <c:v>28020</c:v>
                </c:pt>
                <c:pt idx="28020">
                  <c:v>28021</c:v>
                </c:pt>
                <c:pt idx="28021">
                  <c:v>28022</c:v>
                </c:pt>
                <c:pt idx="28022">
                  <c:v>28023</c:v>
                </c:pt>
                <c:pt idx="28023">
                  <c:v>28024</c:v>
                </c:pt>
                <c:pt idx="28024">
                  <c:v>28025</c:v>
                </c:pt>
                <c:pt idx="28025">
                  <c:v>28026</c:v>
                </c:pt>
                <c:pt idx="28026">
                  <c:v>28027</c:v>
                </c:pt>
                <c:pt idx="28027">
                  <c:v>28028</c:v>
                </c:pt>
                <c:pt idx="28028">
                  <c:v>28029</c:v>
                </c:pt>
                <c:pt idx="28029">
                  <c:v>28030</c:v>
                </c:pt>
                <c:pt idx="28030">
                  <c:v>28031</c:v>
                </c:pt>
                <c:pt idx="28031">
                  <c:v>28032</c:v>
                </c:pt>
                <c:pt idx="28032">
                  <c:v>28033</c:v>
                </c:pt>
                <c:pt idx="28033">
                  <c:v>28034</c:v>
                </c:pt>
                <c:pt idx="28034">
                  <c:v>28035</c:v>
                </c:pt>
                <c:pt idx="28035">
                  <c:v>28036</c:v>
                </c:pt>
                <c:pt idx="28036">
                  <c:v>28037</c:v>
                </c:pt>
                <c:pt idx="28037">
                  <c:v>28038</c:v>
                </c:pt>
                <c:pt idx="28038">
                  <c:v>28039</c:v>
                </c:pt>
                <c:pt idx="28039">
                  <c:v>28040</c:v>
                </c:pt>
                <c:pt idx="28040">
                  <c:v>28041</c:v>
                </c:pt>
                <c:pt idx="28041">
                  <c:v>28042</c:v>
                </c:pt>
                <c:pt idx="28042">
                  <c:v>28043</c:v>
                </c:pt>
                <c:pt idx="28043">
                  <c:v>28044</c:v>
                </c:pt>
                <c:pt idx="28044">
                  <c:v>28045</c:v>
                </c:pt>
                <c:pt idx="28045">
                  <c:v>28046</c:v>
                </c:pt>
                <c:pt idx="28046">
                  <c:v>28047</c:v>
                </c:pt>
                <c:pt idx="28047">
                  <c:v>28048</c:v>
                </c:pt>
                <c:pt idx="28048">
                  <c:v>28049</c:v>
                </c:pt>
                <c:pt idx="28049">
                  <c:v>28050</c:v>
                </c:pt>
                <c:pt idx="28050">
                  <c:v>28051</c:v>
                </c:pt>
                <c:pt idx="28051">
                  <c:v>28052</c:v>
                </c:pt>
                <c:pt idx="28052">
                  <c:v>28053</c:v>
                </c:pt>
                <c:pt idx="28053">
                  <c:v>28054</c:v>
                </c:pt>
                <c:pt idx="28054">
                  <c:v>28055</c:v>
                </c:pt>
                <c:pt idx="28055">
                  <c:v>28056</c:v>
                </c:pt>
                <c:pt idx="28056">
                  <c:v>28057</c:v>
                </c:pt>
                <c:pt idx="28057">
                  <c:v>28058</c:v>
                </c:pt>
                <c:pt idx="28058">
                  <c:v>28059</c:v>
                </c:pt>
                <c:pt idx="28059">
                  <c:v>28060</c:v>
                </c:pt>
                <c:pt idx="28060">
                  <c:v>28061</c:v>
                </c:pt>
                <c:pt idx="28061">
                  <c:v>28062</c:v>
                </c:pt>
                <c:pt idx="28062">
                  <c:v>28063</c:v>
                </c:pt>
                <c:pt idx="28063">
                  <c:v>28064</c:v>
                </c:pt>
                <c:pt idx="28064">
                  <c:v>28065</c:v>
                </c:pt>
                <c:pt idx="28065">
                  <c:v>28066</c:v>
                </c:pt>
                <c:pt idx="28066">
                  <c:v>28067</c:v>
                </c:pt>
                <c:pt idx="28067">
                  <c:v>28068</c:v>
                </c:pt>
                <c:pt idx="28068">
                  <c:v>28069</c:v>
                </c:pt>
                <c:pt idx="28069">
                  <c:v>28070</c:v>
                </c:pt>
                <c:pt idx="28070">
                  <c:v>28071</c:v>
                </c:pt>
                <c:pt idx="28071">
                  <c:v>28072</c:v>
                </c:pt>
                <c:pt idx="28072">
                  <c:v>28073</c:v>
                </c:pt>
                <c:pt idx="28073">
                  <c:v>28074</c:v>
                </c:pt>
                <c:pt idx="28074">
                  <c:v>28075</c:v>
                </c:pt>
                <c:pt idx="28075">
                  <c:v>28076</c:v>
                </c:pt>
                <c:pt idx="28076">
                  <c:v>28077</c:v>
                </c:pt>
                <c:pt idx="28077">
                  <c:v>28078</c:v>
                </c:pt>
                <c:pt idx="28078">
                  <c:v>28079</c:v>
                </c:pt>
                <c:pt idx="28079">
                  <c:v>28080</c:v>
                </c:pt>
                <c:pt idx="28080">
                  <c:v>28081</c:v>
                </c:pt>
                <c:pt idx="28081">
                  <c:v>28082</c:v>
                </c:pt>
                <c:pt idx="28082">
                  <c:v>28083</c:v>
                </c:pt>
                <c:pt idx="28083">
                  <c:v>28084</c:v>
                </c:pt>
                <c:pt idx="28084">
                  <c:v>28085</c:v>
                </c:pt>
                <c:pt idx="28085">
                  <c:v>28086</c:v>
                </c:pt>
                <c:pt idx="28086">
                  <c:v>28087</c:v>
                </c:pt>
                <c:pt idx="28087">
                  <c:v>28088</c:v>
                </c:pt>
                <c:pt idx="28088">
                  <c:v>28089</c:v>
                </c:pt>
                <c:pt idx="28089">
                  <c:v>28090</c:v>
                </c:pt>
                <c:pt idx="28090">
                  <c:v>28091</c:v>
                </c:pt>
                <c:pt idx="28091">
                  <c:v>28092</c:v>
                </c:pt>
                <c:pt idx="28092">
                  <c:v>28093</c:v>
                </c:pt>
                <c:pt idx="28093">
                  <c:v>28094</c:v>
                </c:pt>
                <c:pt idx="28094">
                  <c:v>28095</c:v>
                </c:pt>
                <c:pt idx="28095">
                  <c:v>28096</c:v>
                </c:pt>
                <c:pt idx="28096">
                  <c:v>28097</c:v>
                </c:pt>
                <c:pt idx="28097">
                  <c:v>28098</c:v>
                </c:pt>
                <c:pt idx="28098">
                  <c:v>28099</c:v>
                </c:pt>
                <c:pt idx="28099">
                  <c:v>28100</c:v>
                </c:pt>
                <c:pt idx="28100">
                  <c:v>28101</c:v>
                </c:pt>
                <c:pt idx="28101">
                  <c:v>28102</c:v>
                </c:pt>
                <c:pt idx="28102">
                  <c:v>28103</c:v>
                </c:pt>
                <c:pt idx="28103">
                  <c:v>28104</c:v>
                </c:pt>
                <c:pt idx="28104">
                  <c:v>28105</c:v>
                </c:pt>
                <c:pt idx="28105">
                  <c:v>28106</c:v>
                </c:pt>
                <c:pt idx="28106">
                  <c:v>28107</c:v>
                </c:pt>
                <c:pt idx="28107">
                  <c:v>28108</c:v>
                </c:pt>
                <c:pt idx="28108">
                  <c:v>28109</c:v>
                </c:pt>
                <c:pt idx="28109">
                  <c:v>28110</c:v>
                </c:pt>
                <c:pt idx="28110">
                  <c:v>28111</c:v>
                </c:pt>
                <c:pt idx="28111">
                  <c:v>28112</c:v>
                </c:pt>
                <c:pt idx="28112">
                  <c:v>28113</c:v>
                </c:pt>
                <c:pt idx="28113">
                  <c:v>28114</c:v>
                </c:pt>
                <c:pt idx="28114">
                  <c:v>28115</c:v>
                </c:pt>
                <c:pt idx="28115">
                  <c:v>28116</c:v>
                </c:pt>
                <c:pt idx="28116">
                  <c:v>28117</c:v>
                </c:pt>
                <c:pt idx="28117">
                  <c:v>28118</c:v>
                </c:pt>
                <c:pt idx="28118">
                  <c:v>28119</c:v>
                </c:pt>
                <c:pt idx="28119">
                  <c:v>28120</c:v>
                </c:pt>
                <c:pt idx="28120">
                  <c:v>28121</c:v>
                </c:pt>
                <c:pt idx="28121">
                  <c:v>28122</c:v>
                </c:pt>
                <c:pt idx="28122">
                  <c:v>28123</c:v>
                </c:pt>
                <c:pt idx="28123">
                  <c:v>28124</c:v>
                </c:pt>
                <c:pt idx="28124">
                  <c:v>28125</c:v>
                </c:pt>
                <c:pt idx="28125">
                  <c:v>28126</c:v>
                </c:pt>
                <c:pt idx="28126">
                  <c:v>28127</c:v>
                </c:pt>
                <c:pt idx="28127">
                  <c:v>28128</c:v>
                </c:pt>
                <c:pt idx="28128">
                  <c:v>28129</c:v>
                </c:pt>
                <c:pt idx="28129">
                  <c:v>28130</c:v>
                </c:pt>
                <c:pt idx="28130">
                  <c:v>28131</c:v>
                </c:pt>
                <c:pt idx="28131">
                  <c:v>28132</c:v>
                </c:pt>
                <c:pt idx="28132">
                  <c:v>28133</c:v>
                </c:pt>
                <c:pt idx="28133">
                  <c:v>28134</c:v>
                </c:pt>
                <c:pt idx="28134">
                  <c:v>28135</c:v>
                </c:pt>
                <c:pt idx="28135">
                  <c:v>28136</c:v>
                </c:pt>
                <c:pt idx="28136">
                  <c:v>28137</c:v>
                </c:pt>
                <c:pt idx="28137">
                  <c:v>28138</c:v>
                </c:pt>
                <c:pt idx="28138">
                  <c:v>28139</c:v>
                </c:pt>
                <c:pt idx="28139">
                  <c:v>28140</c:v>
                </c:pt>
                <c:pt idx="28140">
                  <c:v>28141</c:v>
                </c:pt>
                <c:pt idx="28141">
                  <c:v>28142</c:v>
                </c:pt>
                <c:pt idx="28142">
                  <c:v>28143</c:v>
                </c:pt>
                <c:pt idx="28143">
                  <c:v>28144</c:v>
                </c:pt>
                <c:pt idx="28144">
                  <c:v>28145</c:v>
                </c:pt>
                <c:pt idx="28145">
                  <c:v>28146</c:v>
                </c:pt>
                <c:pt idx="28146">
                  <c:v>28147</c:v>
                </c:pt>
                <c:pt idx="28147">
                  <c:v>28148</c:v>
                </c:pt>
                <c:pt idx="28148">
                  <c:v>28149</c:v>
                </c:pt>
                <c:pt idx="28149">
                  <c:v>28150</c:v>
                </c:pt>
                <c:pt idx="28150">
                  <c:v>28151</c:v>
                </c:pt>
                <c:pt idx="28151">
                  <c:v>28152</c:v>
                </c:pt>
                <c:pt idx="28152">
                  <c:v>28153</c:v>
                </c:pt>
                <c:pt idx="28153">
                  <c:v>28154</c:v>
                </c:pt>
                <c:pt idx="28154">
                  <c:v>28155</c:v>
                </c:pt>
                <c:pt idx="28155">
                  <c:v>28156</c:v>
                </c:pt>
                <c:pt idx="28156">
                  <c:v>28157</c:v>
                </c:pt>
                <c:pt idx="28157">
                  <c:v>28158</c:v>
                </c:pt>
                <c:pt idx="28158">
                  <c:v>28159</c:v>
                </c:pt>
                <c:pt idx="28159">
                  <c:v>28160</c:v>
                </c:pt>
                <c:pt idx="28160">
                  <c:v>28161</c:v>
                </c:pt>
                <c:pt idx="28161">
                  <c:v>28162</c:v>
                </c:pt>
                <c:pt idx="28162">
                  <c:v>28163</c:v>
                </c:pt>
                <c:pt idx="28163">
                  <c:v>28164</c:v>
                </c:pt>
                <c:pt idx="28164">
                  <c:v>28165</c:v>
                </c:pt>
                <c:pt idx="28165">
                  <c:v>28166</c:v>
                </c:pt>
                <c:pt idx="28166">
                  <c:v>28167</c:v>
                </c:pt>
                <c:pt idx="28167">
                  <c:v>28168</c:v>
                </c:pt>
                <c:pt idx="28168">
                  <c:v>28169</c:v>
                </c:pt>
                <c:pt idx="28169">
                  <c:v>28170</c:v>
                </c:pt>
                <c:pt idx="28170">
                  <c:v>28171</c:v>
                </c:pt>
                <c:pt idx="28171">
                  <c:v>28172</c:v>
                </c:pt>
                <c:pt idx="28172">
                  <c:v>28173</c:v>
                </c:pt>
                <c:pt idx="28173">
                  <c:v>28174</c:v>
                </c:pt>
                <c:pt idx="28174">
                  <c:v>28175</c:v>
                </c:pt>
                <c:pt idx="28175">
                  <c:v>28176</c:v>
                </c:pt>
                <c:pt idx="28176">
                  <c:v>28177</c:v>
                </c:pt>
                <c:pt idx="28177">
                  <c:v>28178</c:v>
                </c:pt>
                <c:pt idx="28178">
                  <c:v>28179</c:v>
                </c:pt>
                <c:pt idx="28179">
                  <c:v>28180</c:v>
                </c:pt>
                <c:pt idx="28180">
                  <c:v>28181</c:v>
                </c:pt>
                <c:pt idx="28181">
                  <c:v>28182</c:v>
                </c:pt>
                <c:pt idx="28182">
                  <c:v>28183</c:v>
                </c:pt>
                <c:pt idx="28183">
                  <c:v>28184</c:v>
                </c:pt>
                <c:pt idx="28184">
                  <c:v>28185</c:v>
                </c:pt>
                <c:pt idx="28185">
                  <c:v>28186</c:v>
                </c:pt>
                <c:pt idx="28186">
                  <c:v>28187</c:v>
                </c:pt>
                <c:pt idx="28187">
                  <c:v>28188</c:v>
                </c:pt>
                <c:pt idx="28188">
                  <c:v>28189</c:v>
                </c:pt>
                <c:pt idx="28189">
                  <c:v>28190</c:v>
                </c:pt>
                <c:pt idx="28190">
                  <c:v>28191</c:v>
                </c:pt>
                <c:pt idx="28191">
                  <c:v>28192</c:v>
                </c:pt>
                <c:pt idx="28192">
                  <c:v>28193</c:v>
                </c:pt>
                <c:pt idx="28193">
                  <c:v>28194</c:v>
                </c:pt>
                <c:pt idx="28194">
                  <c:v>28195</c:v>
                </c:pt>
                <c:pt idx="28195">
                  <c:v>28196</c:v>
                </c:pt>
                <c:pt idx="28196">
                  <c:v>28197</c:v>
                </c:pt>
                <c:pt idx="28197">
                  <c:v>28198</c:v>
                </c:pt>
                <c:pt idx="28198">
                  <c:v>28199</c:v>
                </c:pt>
                <c:pt idx="28199">
                  <c:v>28200</c:v>
                </c:pt>
                <c:pt idx="28200">
                  <c:v>28201</c:v>
                </c:pt>
                <c:pt idx="28201">
                  <c:v>28202</c:v>
                </c:pt>
                <c:pt idx="28202">
                  <c:v>28203</c:v>
                </c:pt>
                <c:pt idx="28203">
                  <c:v>28204</c:v>
                </c:pt>
                <c:pt idx="28204">
                  <c:v>28205</c:v>
                </c:pt>
                <c:pt idx="28205">
                  <c:v>28206</c:v>
                </c:pt>
                <c:pt idx="28206">
                  <c:v>28207</c:v>
                </c:pt>
                <c:pt idx="28207">
                  <c:v>28208</c:v>
                </c:pt>
                <c:pt idx="28208">
                  <c:v>28209</c:v>
                </c:pt>
                <c:pt idx="28209">
                  <c:v>28210</c:v>
                </c:pt>
                <c:pt idx="28210">
                  <c:v>28211</c:v>
                </c:pt>
                <c:pt idx="28211">
                  <c:v>28212</c:v>
                </c:pt>
                <c:pt idx="28212">
                  <c:v>28213</c:v>
                </c:pt>
                <c:pt idx="28213">
                  <c:v>28214</c:v>
                </c:pt>
                <c:pt idx="28214">
                  <c:v>28215</c:v>
                </c:pt>
                <c:pt idx="28215">
                  <c:v>28216</c:v>
                </c:pt>
                <c:pt idx="28216">
                  <c:v>28217</c:v>
                </c:pt>
                <c:pt idx="28217">
                  <c:v>28218</c:v>
                </c:pt>
                <c:pt idx="28218">
                  <c:v>28219</c:v>
                </c:pt>
                <c:pt idx="28219">
                  <c:v>28220</c:v>
                </c:pt>
                <c:pt idx="28220">
                  <c:v>28221</c:v>
                </c:pt>
                <c:pt idx="28221">
                  <c:v>28222</c:v>
                </c:pt>
                <c:pt idx="28222">
                  <c:v>28223</c:v>
                </c:pt>
                <c:pt idx="28223">
                  <c:v>28224</c:v>
                </c:pt>
                <c:pt idx="28224">
                  <c:v>28225</c:v>
                </c:pt>
                <c:pt idx="28225">
                  <c:v>28226</c:v>
                </c:pt>
                <c:pt idx="28226">
                  <c:v>28227</c:v>
                </c:pt>
                <c:pt idx="28227">
                  <c:v>28228</c:v>
                </c:pt>
                <c:pt idx="28228">
                  <c:v>28229</c:v>
                </c:pt>
                <c:pt idx="28229">
                  <c:v>28230</c:v>
                </c:pt>
                <c:pt idx="28230">
                  <c:v>28231</c:v>
                </c:pt>
                <c:pt idx="28231">
                  <c:v>28232</c:v>
                </c:pt>
                <c:pt idx="28232">
                  <c:v>28233</c:v>
                </c:pt>
                <c:pt idx="28233">
                  <c:v>28234</c:v>
                </c:pt>
                <c:pt idx="28234">
                  <c:v>28235</c:v>
                </c:pt>
                <c:pt idx="28235">
                  <c:v>28236</c:v>
                </c:pt>
                <c:pt idx="28236">
                  <c:v>28237</c:v>
                </c:pt>
                <c:pt idx="28237">
                  <c:v>28238</c:v>
                </c:pt>
                <c:pt idx="28238">
                  <c:v>28239</c:v>
                </c:pt>
                <c:pt idx="28239">
                  <c:v>28240</c:v>
                </c:pt>
                <c:pt idx="28240">
                  <c:v>28241</c:v>
                </c:pt>
                <c:pt idx="28241">
                  <c:v>28242</c:v>
                </c:pt>
                <c:pt idx="28242">
                  <c:v>28243</c:v>
                </c:pt>
                <c:pt idx="28243">
                  <c:v>28244</c:v>
                </c:pt>
                <c:pt idx="28244">
                  <c:v>28245</c:v>
                </c:pt>
                <c:pt idx="28245">
                  <c:v>28246</c:v>
                </c:pt>
                <c:pt idx="28246">
                  <c:v>28247</c:v>
                </c:pt>
                <c:pt idx="28247">
                  <c:v>28248</c:v>
                </c:pt>
                <c:pt idx="28248">
                  <c:v>28249</c:v>
                </c:pt>
                <c:pt idx="28249">
                  <c:v>28250</c:v>
                </c:pt>
                <c:pt idx="28250">
                  <c:v>28251</c:v>
                </c:pt>
                <c:pt idx="28251">
                  <c:v>28252</c:v>
                </c:pt>
                <c:pt idx="28252">
                  <c:v>28253</c:v>
                </c:pt>
                <c:pt idx="28253">
                  <c:v>28254</c:v>
                </c:pt>
                <c:pt idx="28254">
                  <c:v>28255</c:v>
                </c:pt>
                <c:pt idx="28255">
                  <c:v>28256</c:v>
                </c:pt>
                <c:pt idx="28256">
                  <c:v>28257</c:v>
                </c:pt>
                <c:pt idx="28257">
                  <c:v>28258</c:v>
                </c:pt>
                <c:pt idx="28258">
                  <c:v>28259</c:v>
                </c:pt>
                <c:pt idx="28259">
                  <c:v>28260</c:v>
                </c:pt>
                <c:pt idx="28260">
                  <c:v>28261</c:v>
                </c:pt>
                <c:pt idx="28261">
                  <c:v>28262</c:v>
                </c:pt>
                <c:pt idx="28262">
                  <c:v>28263</c:v>
                </c:pt>
                <c:pt idx="28263">
                  <c:v>28264</c:v>
                </c:pt>
                <c:pt idx="28264">
                  <c:v>28265</c:v>
                </c:pt>
                <c:pt idx="28265">
                  <c:v>28266</c:v>
                </c:pt>
                <c:pt idx="28266">
                  <c:v>28267</c:v>
                </c:pt>
                <c:pt idx="28267">
                  <c:v>28268</c:v>
                </c:pt>
                <c:pt idx="28268">
                  <c:v>28269</c:v>
                </c:pt>
                <c:pt idx="28269">
                  <c:v>28270</c:v>
                </c:pt>
                <c:pt idx="28270">
                  <c:v>28271</c:v>
                </c:pt>
                <c:pt idx="28271">
                  <c:v>28272</c:v>
                </c:pt>
                <c:pt idx="28272">
                  <c:v>28273</c:v>
                </c:pt>
                <c:pt idx="28273">
                  <c:v>28274</c:v>
                </c:pt>
                <c:pt idx="28274">
                  <c:v>28275</c:v>
                </c:pt>
                <c:pt idx="28275">
                  <c:v>28276</c:v>
                </c:pt>
                <c:pt idx="28276">
                  <c:v>28277</c:v>
                </c:pt>
                <c:pt idx="28277">
                  <c:v>28278</c:v>
                </c:pt>
                <c:pt idx="28278">
                  <c:v>28279</c:v>
                </c:pt>
                <c:pt idx="28279">
                  <c:v>28280</c:v>
                </c:pt>
                <c:pt idx="28280">
                  <c:v>28281</c:v>
                </c:pt>
                <c:pt idx="28281">
                  <c:v>28282</c:v>
                </c:pt>
                <c:pt idx="28282">
                  <c:v>28283</c:v>
                </c:pt>
                <c:pt idx="28283">
                  <c:v>28284</c:v>
                </c:pt>
                <c:pt idx="28284">
                  <c:v>28285</c:v>
                </c:pt>
                <c:pt idx="28285">
                  <c:v>28286</c:v>
                </c:pt>
                <c:pt idx="28286">
                  <c:v>28287</c:v>
                </c:pt>
                <c:pt idx="28287">
                  <c:v>28288</c:v>
                </c:pt>
                <c:pt idx="28288">
                  <c:v>28289</c:v>
                </c:pt>
                <c:pt idx="28289">
                  <c:v>28290</c:v>
                </c:pt>
                <c:pt idx="28290">
                  <c:v>28291</c:v>
                </c:pt>
                <c:pt idx="28291">
                  <c:v>28292</c:v>
                </c:pt>
                <c:pt idx="28292">
                  <c:v>28293</c:v>
                </c:pt>
                <c:pt idx="28293">
                  <c:v>28294</c:v>
                </c:pt>
                <c:pt idx="28294">
                  <c:v>28295</c:v>
                </c:pt>
                <c:pt idx="28295">
                  <c:v>28296</c:v>
                </c:pt>
                <c:pt idx="28296">
                  <c:v>28297</c:v>
                </c:pt>
                <c:pt idx="28297">
                  <c:v>28298</c:v>
                </c:pt>
                <c:pt idx="28298">
                  <c:v>28299</c:v>
                </c:pt>
                <c:pt idx="28299">
                  <c:v>28300</c:v>
                </c:pt>
                <c:pt idx="28300">
                  <c:v>28301</c:v>
                </c:pt>
                <c:pt idx="28301">
                  <c:v>28302</c:v>
                </c:pt>
                <c:pt idx="28302">
                  <c:v>28303</c:v>
                </c:pt>
                <c:pt idx="28303">
                  <c:v>28304</c:v>
                </c:pt>
                <c:pt idx="28304">
                  <c:v>28305</c:v>
                </c:pt>
                <c:pt idx="28305">
                  <c:v>28306</c:v>
                </c:pt>
                <c:pt idx="28306">
                  <c:v>28307</c:v>
                </c:pt>
                <c:pt idx="28307">
                  <c:v>28308</c:v>
                </c:pt>
                <c:pt idx="28308">
                  <c:v>28309</c:v>
                </c:pt>
                <c:pt idx="28309">
                  <c:v>28310</c:v>
                </c:pt>
                <c:pt idx="28310">
                  <c:v>28311</c:v>
                </c:pt>
                <c:pt idx="28311">
                  <c:v>28312</c:v>
                </c:pt>
                <c:pt idx="28312">
                  <c:v>28313</c:v>
                </c:pt>
                <c:pt idx="28313">
                  <c:v>28314</c:v>
                </c:pt>
                <c:pt idx="28314">
                  <c:v>28315</c:v>
                </c:pt>
                <c:pt idx="28315">
                  <c:v>28316</c:v>
                </c:pt>
                <c:pt idx="28316">
                  <c:v>28317</c:v>
                </c:pt>
                <c:pt idx="28317">
                  <c:v>28318</c:v>
                </c:pt>
                <c:pt idx="28318">
                  <c:v>28319</c:v>
                </c:pt>
                <c:pt idx="28319">
                  <c:v>28320</c:v>
                </c:pt>
                <c:pt idx="28320">
                  <c:v>28321</c:v>
                </c:pt>
                <c:pt idx="28321">
                  <c:v>28322</c:v>
                </c:pt>
                <c:pt idx="28322">
                  <c:v>28323</c:v>
                </c:pt>
                <c:pt idx="28323">
                  <c:v>28324</c:v>
                </c:pt>
                <c:pt idx="28324">
                  <c:v>28325</c:v>
                </c:pt>
                <c:pt idx="28325">
                  <c:v>28326</c:v>
                </c:pt>
                <c:pt idx="28326">
                  <c:v>28327</c:v>
                </c:pt>
                <c:pt idx="28327">
                  <c:v>28328</c:v>
                </c:pt>
                <c:pt idx="28328">
                  <c:v>28329</c:v>
                </c:pt>
                <c:pt idx="28329">
                  <c:v>28330</c:v>
                </c:pt>
                <c:pt idx="28330">
                  <c:v>28331</c:v>
                </c:pt>
                <c:pt idx="28331">
                  <c:v>28332</c:v>
                </c:pt>
                <c:pt idx="28332">
                  <c:v>28333</c:v>
                </c:pt>
                <c:pt idx="28333">
                  <c:v>28334</c:v>
                </c:pt>
                <c:pt idx="28334">
                  <c:v>28335</c:v>
                </c:pt>
                <c:pt idx="28335">
                  <c:v>28336</c:v>
                </c:pt>
                <c:pt idx="28336">
                  <c:v>28337</c:v>
                </c:pt>
                <c:pt idx="28337">
                  <c:v>28338</c:v>
                </c:pt>
                <c:pt idx="28338">
                  <c:v>28339</c:v>
                </c:pt>
                <c:pt idx="28339">
                  <c:v>28340</c:v>
                </c:pt>
                <c:pt idx="28340">
                  <c:v>28341</c:v>
                </c:pt>
                <c:pt idx="28341">
                  <c:v>28342</c:v>
                </c:pt>
                <c:pt idx="28342">
                  <c:v>28343</c:v>
                </c:pt>
                <c:pt idx="28343">
                  <c:v>28344</c:v>
                </c:pt>
                <c:pt idx="28344">
                  <c:v>28345</c:v>
                </c:pt>
                <c:pt idx="28345">
                  <c:v>28346</c:v>
                </c:pt>
                <c:pt idx="28346">
                  <c:v>28347</c:v>
                </c:pt>
                <c:pt idx="28347">
                  <c:v>28348</c:v>
                </c:pt>
                <c:pt idx="28348">
                  <c:v>28349</c:v>
                </c:pt>
                <c:pt idx="28349">
                  <c:v>28350</c:v>
                </c:pt>
                <c:pt idx="28350">
                  <c:v>28351</c:v>
                </c:pt>
                <c:pt idx="28351">
                  <c:v>28352</c:v>
                </c:pt>
                <c:pt idx="28352">
                  <c:v>28353</c:v>
                </c:pt>
                <c:pt idx="28353">
                  <c:v>28354</c:v>
                </c:pt>
                <c:pt idx="28354">
                  <c:v>28355</c:v>
                </c:pt>
                <c:pt idx="28355">
                  <c:v>28356</c:v>
                </c:pt>
                <c:pt idx="28356">
                  <c:v>28357</c:v>
                </c:pt>
                <c:pt idx="28357">
                  <c:v>28358</c:v>
                </c:pt>
                <c:pt idx="28358">
                  <c:v>28359</c:v>
                </c:pt>
                <c:pt idx="28359">
                  <c:v>28360</c:v>
                </c:pt>
                <c:pt idx="28360">
                  <c:v>28361</c:v>
                </c:pt>
                <c:pt idx="28361">
                  <c:v>28362</c:v>
                </c:pt>
                <c:pt idx="28362">
                  <c:v>28363</c:v>
                </c:pt>
                <c:pt idx="28363">
                  <c:v>28364</c:v>
                </c:pt>
                <c:pt idx="28364">
                  <c:v>28365</c:v>
                </c:pt>
                <c:pt idx="28365">
                  <c:v>28366</c:v>
                </c:pt>
                <c:pt idx="28366">
                  <c:v>28367</c:v>
                </c:pt>
                <c:pt idx="28367">
                  <c:v>28368</c:v>
                </c:pt>
                <c:pt idx="28368">
                  <c:v>28369</c:v>
                </c:pt>
                <c:pt idx="28369">
                  <c:v>28370</c:v>
                </c:pt>
                <c:pt idx="28370">
                  <c:v>28371</c:v>
                </c:pt>
                <c:pt idx="28371">
                  <c:v>28372</c:v>
                </c:pt>
                <c:pt idx="28372">
                  <c:v>28373</c:v>
                </c:pt>
                <c:pt idx="28373">
                  <c:v>28374</c:v>
                </c:pt>
                <c:pt idx="28374">
                  <c:v>28375</c:v>
                </c:pt>
                <c:pt idx="28375">
                  <c:v>28376</c:v>
                </c:pt>
                <c:pt idx="28376">
                  <c:v>28377</c:v>
                </c:pt>
                <c:pt idx="28377">
                  <c:v>28378</c:v>
                </c:pt>
                <c:pt idx="28378">
                  <c:v>28379</c:v>
                </c:pt>
                <c:pt idx="28379">
                  <c:v>28380</c:v>
                </c:pt>
                <c:pt idx="28380">
                  <c:v>28381</c:v>
                </c:pt>
                <c:pt idx="28381">
                  <c:v>28382</c:v>
                </c:pt>
                <c:pt idx="28382">
                  <c:v>28383</c:v>
                </c:pt>
                <c:pt idx="28383">
                  <c:v>28384</c:v>
                </c:pt>
                <c:pt idx="28384">
                  <c:v>28385</c:v>
                </c:pt>
                <c:pt idx="28385">
                  <c:v>28386</c:v>
                </c:pt>
                <c:pt idx="28386">
                  <c:v>28387</c:v>
                </c:pt>
                <c:pt idx="28387">
                  <c:v>28388</c:v>
                </c:pt>
                <c:pt idx="28388">
                  <c:v>28389</c:v>
                </c:pt>
                <c:pt idx="28389">
                  <c:v>28390</c:v>
                </c:pt>
                <c:pt idx="28390">
                  <c:v>28391</c:v>
                </c:pt>
                <c:pt idx="28391">
                  <c:v>28392</c:v>
                </c:pt>
                <c:pt idx="28392">
                  <c:v>28393</c:v>
                </c:pt>
                <c:pt idx="28393">
                  <c:v>28394</c:v>
                </c:pt>
                <c:pt idx="28394">
                  <c:v>28395</c:v>
                </c:pt>
                <c:pt idx="28395">
                  <c:v>28396</c:v>
                </c:pt>
                <c:pt idx="28396">
                  <c:v>28397</c:v>
                </c:pt>
                <c:pt idx="28397">
                  <c:v>28398</c:v>
                </c:pt>
                <c:pt idx="28398">
                  <c:v>28399</c:v>
                </c:pt>
                <c:pt idx="28399">
                  <c:v>28400</c:v>
                </c:pt>
                <c:pt idx="28400">
                  <c:v>28401</c:v>
                </c:pt>
                <c:pt idx="28401">
                  <c:v>28402</c:v>
                </c:pt>
                <c:pt idx="28402">
                  <c:v>28403</c:v>
                </c:pt>
                <c:pt idx="28403">
                  <c:v>28404</c:v>
                </c:pt>
                <c:pt idx="28404">
                  <c:v>28405</c:v>
                </c:pt>
                <c:pt idx="28405">
                  <c:v>28406</c:v>
                </c:pt>
                <c:pt idx="28406">
                  <c:v>28407</c:v>
                </c:pt>
                <c:pt idx="28407">
                  <c:v>28408</c:v>
                </c:pt>
                <c:pt idx="28408">
                  <c:v>28409</c:v>
                </c:pt>
                <c:pt idx="28409">
                  <c:v>28410</c:v>
                </c:pt>
                <c:pt idx="28410">
                  <c:v>28411</c:v>
                </c:pt>
                <c:pt idx="28411">
                  <c:v>28412</c:v>
                </c:pt>
                <c:pt idx="28412">
                  <c:v>28413</c:v>
                </c:pt>
                <c:pt idx="28413">
                  <c:v>28414</c:v>
                </c:pt>
                <c:pt idx="28414">
                  <c:v>28415</c:v>
                </c:pt>
                <c:pt idx="28415">
                  <c:v>28416</c:v>
                </c:pt>
                <c:pt idx="28416">
                  <c:v>28417</c:v>
                </c:pt>
                <c:pt idx="28417">
                  <c:v>28418</c:v>
                </c:pt>
                <c:pt idx="28418">
                  <c:v>28419</c:v>
                </c:pt>
                <c:pt idx="28419">
                  <c:v>28420</c:v>
                </c:pt>
                <c:pt idx="28420">
                  <c:v>28421</c:v>
                </c:pt>
                <c:pt idx="28421">
                  <c:v>28422</c:v>
                </c:pt>
                <c:pt idx="28422">
                  <c:v>28423</c:v>
                </c:pt>
                <c:pt idx="28423">
                  <c:v>28424</c:v>
                </c:pt>
                <c:pt idx="28424">
                  <c:v>28425</c:v>
                </c:pt>
                <c:pt idx="28425">
                  <c:v>28426</c:v>
                </c:pt>
                <c:pt idx="28426">
                  <c:v>28427</c:v>
                </c:pt>
                <c:pt idx="28427">
                  <c:v>28428</c:v>
                </c:pt>
                <c:pt idx="28428">
                  <c:v>28429</c:v>
                </c:pt>
                <c:pt idx="28429">
                  <c:v>28430</c:v>
                </c:pt>
                <c:pt idx="28430">
                  <c:v>28431</c:v>
                </c:pt>
                <c:pt idx="28431">
                  <c:v>28432</c:v>
                </c:pt>
                <c:pt idx="28432">
                  <c:v>28433</c:v>
                </c:pt>
                <c:pt idx="28433">
                  <c:v>28434</c:v>
                </c:pt>
                <c:pt idx="28434">
                  <c:v>28435</c:v>
                </c:pt>
                <c:pt idx="28435">
                  <c:v>28436</c:v>
                </c:pt>
                <c:pt idx="28436">
                  <c:v>28437</c:v>
                </c:pt>
                <c:pt idx="28437">
                  <c:v>28438</c:v>
                </c:pt>
                <c:pt idx="28438">
                  <c:v>28439</c:v>
                </c:pt>
                <c:pt idx="28439">
                  <c:v>28440</c:v>
                </c:pt>
                <c:pt idx="28440">
                  <c:v>28441</c:v>
                </c:pt>
                <c:pt idx="28441">
                  <c:v>28442</c:v>
                </c:pt>
                <c:pt idx="28442">
                  <c:v>28443</c:v>
                </c:pt>
                <c:pt idx="28443">
                  <c:v>28444</c:v>
                </c:pt>
                <c:pt idx="28444">
                  <c:v>28445</c:v>
                </c:pt>
                <c:pt idx="28445">
                  <c:v>28446</c:v>
                </c:pt>
                <c:pt idx="28446">
                  <c:v>28447</c:v>
                </c:pt>
                <c:pt idx="28447">
                  <c:v>28448</c:v>
                </c:pt>
                <c:pt idx="28448">
                  <c:v>28449</c:v>
                </c:pt>
                <c:pt idx="28449">
                  <c:v>28450</c:v>
                </c:pt>
                <c:pt idx="28450">
                  <c:v>28451</c:v>
                </c:pt>
                <c:pt idx="28451">
                  <c:v>28452</c:v>
                </c:pt>
                <c:pt idx="28452">
                  <c:v>28453</c:v>
                </c:pt>
                <c:pt idx="28453">
                  <c:v>28454</c:v>
                </c:pt>
                <c:pt idx="28454">
                  <c:v>28455</c:v>
                </c:pt>
                <c:pt idx="28455">
                  <c:v>28456</c:v>
                </c:pt>
                <c:pt idx="28456">
                  <c:v>28457</c:v>
                </c:pt>
                <c:pt idx="28457">
                  <c:v>28458</c:v>
                </c:pt>
                <c:pt idx="28458">
                  <c:v>28459</c:v>
                </c:pt>
                <c:pt idx="28459">
                  <c:v>28460</c:v>
                </c:pt>
                <c:pt idx="28460">
                  <c:v>28461</c:v>
                </c:pt>
                <c:pt idx="28461">
                  <c:v>28462</c:v>
                </c:pt>
                <c:pt idx="28462">
                  <c:v>28463</c:v>
                </c:pt>
                <c:pt idx="28463">
                  <c:v>28464</c:v>
                </c:pt>
                <c:pt idx="28464">
                  <c:v>28465</c:v>
                </c:pt>
                <c:pt idx="28465">
                  <c:v>28466</c:v>
                </c:pt>
                <c:pt idx="28466">
                  <c:v>28467</c:v>
                </c:pt>
                <c:pt idx="28467">
                  <c:v>28468</c:v>
                </c:pt>
                <c:pt idx="28468">
                  <c:v>28469</c:v>
                </c:pt>
                <c:pt idx="28469">
                  <c:v>28470</c:v>
                </c:pt>
                <c:pt idx="28470">
                  <c:v>28471</c:v>
                </c:pt>
                <c:pt idx="28471">
                  <c:v>28472</c:v>
                </c:pt>
                <c:pt idx="28472">
                  <c:v>28473</c:v>
                </c:pt>
                <c:pt idx="28473">
                  <c:v>28474</c:v>
                </c:pt>
                <c:pt idx="28474">
                  <c:v>28475</c:v>
                </c:pt>
                <c:pt idx="28475">
                  <c:v>28476</c:v>
                </c:pt>
                <c:pt idx="28476">
                  <c:v>28477</c:v>
                </c:pt>
                <c:pt idx="28477">
                  <c:v>28478</c:v>
                </c:pt>
                <c:pt idx="28478">
                  <c:v>28479</c:v>
                </c:pt>
                <c:pt idx="28479">
                  <c:v>28480</c:v>
                </c:pt>
                <c:pt idx="28480">
                  <c:v>28481</c:v>
                </c:pt>
                <c:pt idx="28481">
                  <c:v>28482</c:v>
                </c:pt>
                <c:pt idx="28482">
                  <c:v>28483</c:v>
                </c:pt>
                <c:pt idx="28483">
                  <c:v>28484</c:v>
                </c:pt>
                <c:pt idx="28484">
                  <c:v>28485</c:v>
                </c:pt>
                <c:pt idx="28485">
                  <c:v>28486</c:v>
                </c:pt>
                <c:pt idx="28486">
                  <c:v>28487</c:v>
                </c:pt>
                <c:pt idx="28487">
                  <c:v>28488</c:v>
                </c:pt>
                <c:pt idx="28488">
                  <c:v>28489</c:v>
                </c:pt>
                <c:pt idx="28489">
                  <c:v>28490</c:v>
                </c:pt>
                <c:pt idx="28490">
                  <c:v>28491</c:v>
                </c:pt>
                <c:pt idx="28491">
                  <c:v>28492</c:v>
                </c:pt>
                <c:pt idx="28492">
                  <c:v>28493</c:v>
                </c:pt>
                <c:pt idx="28493">
                  <c:v>28494</c:v>
                </c:pt>
                <c:pt idx="28494">
                  <c:v>28495</c:v>
                </c:pt>
                <c:pt idx="28495">
                  <c:v>28496</c:v>
                </c:pt>
                <c:pt idx="28496">
                  <c:v>28497</c:v>
                </c:pt>
                <c:pt idx="28497">
                  <c:v>28498</c:v>
                </c:pt>
                <c:pt idx="28498">
                  <c:v>28499</c:v>
                </c:pt>
                <c:pt idx="28499">
                  <c:v>28500</c:v>
                </c:pt>
                <c:pt idx="28500">
                  <c:v>28501</c:v>
                </c:pt>
                <c:pt idx="28501">
                  <c:v>28502</c:v>
                </c:pt>
                <c:pt idx="28502">
                  <c:v>28503</c:v>
                </c:pt>
                <c:pt idx="28503">
                  <c:v>28504</c:v>
                </c:pt>
                <c:pt idx="28504">
                  <c:v>28505</c:v>
                </c:pt>
                <c:pt idx="28505">
                  <c:v>28506</c:v>
                </c:pt>
                <c:pt idx="28506">
                  <c:v>28507</c:v>
                </c:pt>
                <c:pt idx="28507">
                  <c:v>28508</c:v>
                </c:pt>
                <c:pt idx="28508">
                  <c:v>28509</c:v>
                </c:pt>
                <c:pt idx="28509">
                  <c:v>28510</c:v>
                </c:pt>
                <c:pt idx="28510">
                  <c:v>28511</c:v>
                </c:pt>
                <c:pt idx="28511">
                  <c:v>28512</c:v>
                </c:pt>
                <c:pt idx="28512">
                  <c:v>28513</c:v>
                </c:pt>
                <c:pt idx="28513">
                  <c:v>28514</c:v>
                </c:pt>
                <c:pt idx="28514">
                  <c:v>28515</c:v>
                </c:pt>
                <c:pt idx="28515">
                  <c:v>28516</c:v>
                </c:pt>
                <c:pt idx="28516">
                  <c:v>28517</c:v>
                </c:pt>
                <c:pt idx="28517">
                  <c:v>28518</c:v>
                </c:pt>
                <c:pt idx="28518">
                  <c:v>28519</c:v>
                </c:pt>
                <c:pt idx="28519">
                  <c:v>28520</c:v>
                </c:pt>
                <c:pt idx="28520">
                  <c:v>28521</c:v>
                </c:pt>
                <c:pt idx="28521">
                  <c:v>28522</c:v>
                </c:pt>
                <c:pt idx="28522">
                  <c:v>28523</c:v>
                </c:pt>
                <c:pt idx="28523">
                  <c:v>28524</c:v>
                </c:pt>
                <c:pt idx="28524">
                  <c:v>28525</c:v>
                </c:pt>
                <c:pt idx="28525">
                  <c:v>28526</c:v>
                </c:pt>
                <c:pt idx="28526">
                  <c:v>28527</c:v>
                </c:pt>
                <c:pt idx="28527">
                  <c:v>28528</c:v>
                </c:pt>
                <c:pt idx="28528">
                  <c:v>28529</c:v>
                </c:pt>
                <c:pt idx="28529">
                  <c:v>28530</c:v>
                </c:pt>
                <c:pt idx="28530">
                  <c:v>28531</c:v>
                </c:pt>
                <c:pt idx="28531">
                  <c:v>28532</c:v>
                </c:pt>
                <c:pt idx="28532">
                  <c:v>28533</c:v>
                </c:pt>
                <c:pt idx="28533">
                  <c:v>28534</c:v>
                </c:pt>
                <c:pt idx="28534">
                  <c:v>28535</c:v>
                </c:pt>
                <c:pt idx="28535">
                  <c:v>28536</c:v>
                </c:pt>
                <c:pt idx="28536">
                  <c:v>28537</c:v>
                </c:pt>
                <c:pt idx="28537">
                  <c:v>28538</c:v>
                </c:pt>
                <c:pt idx="28538">
                  <c:v>28539</c:v>
                </c:pt>
                <c:pt idx="28539">
                  <c:v>28540</c:v>
                </c:pt>
                <c:pt idx="28540">
                  <c:v>28541</c:v>
                </c:pt>
                <c:pt idx="28541">
                  <c:v>28542</c:v>
                </c:pt>
                <c:pt idx="28542">
                  <c:v>28543</c:v>
                </c:pt>
                <c:pt idx="28543">
                  <c:v>28544</c:v>
                </c:pt>
                <c:pt idx="28544">
                  <c:v>28545</c:v>
                </c:pt>
                <c:pt idx="28545">
                  <c:v>28546</c:v>
                </c:pt>
                <c:pt idx="28546">
                  <c:v>28547</c:v>
                </c:pt>
                <c:pt idx="28547">
                  <c:v>28548</c:v>
                </c:pt>
                <c:pt idx="28548">
                  <c:v>28549</c:v>
                </c:pt>
                <c:pt idx="28549">
                  <c:v>28550</c:v>
                </c:pt>
                <c:pt idx="28550">
                  <c:v>28551</c:v>
                </c:pt>
                <c:pt idx="28551">
                  <c:v>28552</c:v>
                </c:pt>
                <c:pt idx="28552">
                  <c:v>28553</c:v>
                </c:pt>
                <c:pt idx="28553">
                  <c:v>28554</c:v>
                </c:pt>
                <c:pt idx="28554">
                  <c:v>28555</c:v>
                </c:pt>
                <c:pt idx="28555">
                  <c:v>28556</c:v>
                </c:pt>
                <c:pt idx="28556">
                  <c:v>28557</c:v>
                </c:pt>
                <c:pt idx="28557">
                  <c:v>28558</c:v>
                </c:pt>
                <c:pt idx="28558">
                  <c:v>28559</c:v>
                </c:pt>
                <c:pt idx="28559">
                  <c:v>28560</c:v>
                </c:pt>
                <c:pt idx="28560">
                  <c:v>28561</c:v>
                </c:pt>
                <c:pt idx="28561">
                  <c:v>28562</c:v>
                </c:pt>
                <c:pt idx="28562">
                  <c:v>28563</c:v>
                </c:pt>
                <c:pt idx="28563">
                  <c:v>28564</c:v>
                </c:pt>
                <c:pt idx="28564">
                  <c:v>28565</c:v>
                </c:pt>
                <c:pt idx="28565">
                  <c:v>28566</c:v>
                </c:pt>
                <c:pt idx="28566">
                  <c:v>28567</c:v>
                </c:pt>
                <c:pt idx="28567">
                  <c:v>28568</c:v>
                </c:pt>
                <c:pt idx="28568">
                  <c:v>28569</c:v>
                </c:pt>
                <c:pt idx="28569">
                  <c:v>28570</c:v>
                </c:pt>
                <c:pt idx="28570">
                  <c:v>28571</c:v>
                </c:pt>
                <c:pt idx="28571">
                  <c:v>28572</c:v>
                </c:pt>
                <c:pt idx="28572">
                  <c:v>28573</c:v>
                </c:pt>
                <c:pt idx="28573">
                  <c:v>28574</c:v>
                </c:pt>
                <c:pt idx="28574">
                  <c:v>28575</c:v>
                </c:pt>
                <c:pt idx="28575">
                  <c:v>28576</c:v>
                </c:pt>
                <c:pt idx="28576">
                  <c:v>28577</c:v>
                </c:pt>
                <c:pt idx="28577">
                  <c:v>28578</c:v>
                </c:pt>
                <c:pt idx="28578">
                  <c:v>28579</c:v>
                </c:pt>
                <c:pt idx="28579">
                  <c:v>28580</c:v>
                </c:pt>
                <c:pt idx="28580">
                  <c:v>28581</c:v>
                </c:pt>
                <c:pt idx="28581">
                  <c:v>28582</c:v>
                </c:pt>
                <c:pt idx="28582">
                  <c:v>28583</c:v>
                </c:pt>
                <c:pt idx="28583">
                  <c:v>28584</c:v>
                </c:pt>
                <c:pt idx="28584">
                  <c:v>28585</c:v>
                </c:pt>
                <c:pt idx="28585">
                  <c:v>28586</c:v>
                </c:pt>
                <c:pt idx="28586">
                  <c:v>28587</c:v>
                </c:pt>
                <c:pt idx="28587">
                  <c:v>28588</c:v>
                </c:pt>
                <c:pt idx="28588">
                  <c:v>28589</c:v>
                </c:pt>
                <c:pt idx="28589">
                  <c:v>28590</c:v>
                </c:pt>
                <c:pt idx="28590">
                  <c:v>28591</c:v>
                </c:pt>
                <c:pt idx="28591">
                  <c:v>28592</c:v>
                </c:pt>
                <c:pt idx="28592">
                  <c:v>28593</c:v>
                </c:pt>
                <c:pt idx="28593">
                  <c:v>28594</c:v>
                </c:pt>
                <c:pt idx="28594">
                  <c:v>28595</c:v>
                </c:pt>
                <c:pt idx="28595">
                  <c:v>28596</c:v>
                </c:pt>
                <c:pt idx="28596">
                  <c:v>28597</c:v>
                </c:pt>
                <c:pt idx="28597">
                  <c:v>28598</c:v>
                </c:pt>
                <c:pt idx="28598">
                  <c:v>28599</c:v>
                </c:pt>
                <c:pt idx="28599">
                  <c:v>28600</c:v>
                </c:pt>
                <c:pt idx="28600">
                  <c:v>28601</c:v>
                </c:pt>
                <c:pt idx="28601">
                  <c:v>28602</c:v>
                </c:pt>
                <c:pt idx="28602">
                  <c:v>28603</c:v>
                </c:pt>
                <c:pt idx="28603">
                  <c:v>28604</c:v>
                </c:pt>
                <c:pt idx="28604">
                  <c:v>28605</c:v>
                </c:pt>
                <c:pt idx="28605">
                  <c:v>28606</c:v>
                </c:pt>
                <c:pt idx="28606">
                  <c:v>28607</c:v>
                </c:pt>
                <c:pt idx="28607">
                  <c:v>28608</c:v>
                </c:pt>
                <c:pt idx="28608">
                  <c:v>28609</c:v>
                </c:pt>
                <c:pt idx="28609">
                  <c:v>28610</c:v>
                </c:pt>
                <c:pt idx="28610">
                  <c:v>28611</c:v>
                </c:pt>
                <c:pt idx="28611">
                  <c:v>28612</c:v>
                </c:pt>
                <c:pt idx="28612">
                  <c:v>28613</c:v>
                </c:pt>
                <c:pt idx="28613">
                  <c:v>28614</c:v>
                </c:pt>
                <c:pt idx="28614">
                  <c:v>28615</c:v>
                </c:pt>
                <c:pt idx="28615">
                  <c:v>28616</c:v>
                </c:pt>
                <c:pt idx="28616">
                  <c:v>28617</c:v>
                </c:pt>
                <c:pt idx="28617">
                  <c:v>28618</c:v>
                </c:pt>
                <c:pt idx="28618">
                  <c:v>28619</c:v>
                </c:pt>
                <c:pt idx="28619">
                  <c:v>28620</c:v>
                </c:pt>
                <c:pt idx="28620">
                  <c:v>28621</c:v>
                </c:pt>
                <c:pt idx="28621">
                  <c:v>28622</c:v>
                </c:pt>
                <c:pt idx="28622">
                  <c:v>28623</c:v>
                </c:pt>
                <c:pt idx="28623">
                  <c:v>28624</c:v>
                </c:pt>
                <c:pt idx="28624">
                  <c:v>28625</c:v>
                </c:pt>
                <c:pt idx="28625">
                  <c:v>28626</c:v>
                </c:pt>
                <c:pt idx="28626">
                  <c:v>28627</c:v>
                </c:pt>
                <c:pt idx="28627">
                  <c:v>28628</c:v>
                </c:pt>
                <c:pt idx="28628">
                  <c:v>28629</c:v>
                </c:pt>
                <c:pt idx="28629">
                  <c:v>28630</c:v>
                </c:pt>
                <c:pt idx="28630">
                  <c:v>28631</c:v>
                </c:pt>
                <c:pt idx="28631">
                  <c:v>28632</c:v>
                </c:pt>
                <c:pt idx="28632">
                  <c:v>28633</c:v>
                </c:pt>
                <c:pt idx="28633">
                  <c:v>28634</c:v>
                </c:pt>
                <c:pt idx="28634">
                  <c:v>28635</c:v>
                </c:pt>
                <c:pt idx="28635">
                  <c:v>28636</c:v>
                </c:pt>
                <c:pt idx="28636">
                  <c:v>28637</c:v>
                </c:pt>
                <c:pt idx="28637">
                  <c:v>28638</c:v>
                </c:pt>
                <c:pt idx="28638">
                  <c:v>28639</c:v>
                </c:pt>
                <c:pt idx="28639">
                  <c:v>28640</c:v>
                </c:pt>
                <c:pt idx="28640">
                  <c:v>28641</c:v>
                </c:pt>
                <c:pt idx="28641">
                  <c:v>28642</c:v>
                </c:pt>
                <c:pt idx="28642">
                  <c:v>28643</c:v>
                </c:pt>
                <c:pt idx="28643">
                  <c:v>28644</c:v>
                </c:pt>
                <c:pt idx="28644">
                  <c:v>28645</c:v>
                </c:pt>
                <c:pt idx="28645">
                  <c:v>28646</c:v>
                </c:pt>
                <c:pt idx="28646">
                  <c:v>28647</c:v>
                </c:pt>
                <c:pt idx="28647">
                  <c:v>28648</c:v>
                </c:pt>
                <c:pt idx="28648">
                  <c:v>28649</c:v>
                </c:pt>
                <c:pt idx="28649">
                  <c:v>28650</c:v>
                </c:pt>
                <c:pt idx="28650">
                  <c:v>28651</c:v>
                </c:pt>
                <c:pt idx="28651">
                  <c:v>28652</c:v>
                </c:pt>
                <c:pt idx="28652">
                  <c:v>28653</c:v>
                </c:pt>
                <c:pt idx="28653">
                  <c:v>28654</c:v>
                </c:pt>
                <c:pt idx="28654">
                  <c:v>28655</c:v>
                </c:pt>
                <c:pt idx="28655">
                  <c:v>28656</c:v>
                </c:pt>
                <c:pt idx="28656">
                  <c:v>28657</c:v>
                </c:pt>
                <c:pt idx="28657">
                  <c:v>28658</c:v>
                </c:pt>
                <c:pt idx="28658">
                  <c:v>28659</c:v>
                </c:pt>
                <c:pt idx="28659">
                  <c:v>28660</c:v>
                </c:pt>
                <c:pt idx="28660">
                  <c:v>28661</c:v>
                </c:pt>
                <c:pt idx="28661">
                  <c:v>28662</c:v>
                </c:pt>
                <c:pt idx="28662">
                  <c:v>28663</c:v>
                </c:pt>
                <c:pt idx="28663">
                  <c:v>28664</c:v>
                </c:pt>
                <c:pt idx="28664">
                  <c:v>28665</c:v>
                </c:pt>
                <c:pt idx="28665">
                  <c:v>28666</c:v>
                </c:pt>
                <c:pt idx="28666">
                  <c:v>28667</c:v>
                </c:pt>
                <c:pt idx="28667">
                  <c:v>28668</c:v>
                </c:pt>
                <c:pt idx="28668">
                  <c:v>28669</c:v>
                </c:pt>
                <c:pt idx="28669">
                  <c:v>28670</c:v>
                </c:pt>
                <c:pt idx="28670">
                  <c:v>28671</c:v>
                </c:pt>
                <c:pt idx="28671">
                  <c:v>28672</c:v>
                </c:pt>
                <c:pt idx="28672">
                  <c:v>28673</c:v>
                </c:pt>
                <c:pt idx="28673">
                  <c:v>28674</c:v>
                </c:pt>
                <c:pt idx="28674">
                  <c:v>28675</c:v>
                </c:pt>
                <c:pt idx="28675">
                  <c:v>28676</c:v>
                </c:pt>
                <c:pt idx="28676">
                  <c:v>28677</c:v>
                </c:pt>
                <c:pt idx="28677">
                  <c:v>28678</c:v>
                </c:pt>
                <c:pt idx="28678">
                  <c:v>28679</c:v>
                </c:pt>
                <c:pt idx="28679">
                  <c:v>28680</c:v>
                </c:pt>
                <c:pt idx="28680">
                  <c:v>28681</c:v>
                </c:pt>
                <c:pt idx="28681">
                  <c:v>28682</c:v>
                </c:pt>
                <c:pt idx="28682">
                  <c:v>28683</c:v>
                </c:pt>
                <c:pt idx="28683">
                  <c:v>28684</c:v>
                </c:pt>
                <c:pt idx="28684">
                  <c:v>28685</c:v>
                </c:pt>
                <c:pt idx="28685">
                  <c:v>28686</c:v>
                </c:pt>
                <c:pt idx="28686">
                  <c:v>28687</c:v>
                </c:pt>
                <c:pt idx="28687">
                  <c:v>28688</c:v>
                </c:pt>
                <c:pt idx="28688">
                  <c:v>28689</c:v>
                </c:pt>
                <c:pt idx="28689">
                  <c:v>28690</c:v>
                </c:pt>
                <c:pt idx="28690">
                  <c:v>28691</c:v>
                </c:pt>
                <c:pt idx="28691">
                  <c:v>28692</c:v>
                </c:pt>
                <c:pt idx="28692">
                  <c:v>28693</c:v>
                </c:pt>
                <c:pt idx="28693">
                  <c:v>28694</c:v>
                </c:pt>
                <c:pt idx="28694">
                  <c:v>28695</c:v>
                </c:pt>
                <c:pt idx="28695">
                  <c:v>28696</c:v>
                </c:pt>
                <c:pt idx="28696">
                  <c:v>28697</c:v>
                </c:pt>
                <c:pt idx="28697">
                  <c:v>28698</c:v>
                </c:pt>
                <c:pt idx="28698">
                  <c:v>28699</c:v>
                </c:pt>
                <c:pt idx="28699">
                  <c:v>28700</c:v>
                </c:pt>
                <c:pt idx="28700">
                  <c:v>28701</c:v>
                </c:pt>
                <c:pt idx="28701">
                  <c:v>28702</c:v>
                </c:pt>
                <c:pt idx="28702">
                  <c:v>28703</c:v>
                </c:pt>
                <c:pt idx="28703">
                  <c:v>28704</c:v>
                </c:pt>
                <c:pt idx="28704">
                  <c:v>28705</c:v>
                </c:pt>
                <c:pt idx="28705">
                  <c:v>28706</c:v>
                </c:pt>
                <c:pt idx="28706">
                  <c:v>28707</c:v>
                </c:pt>
                <c:pt idx="28707">
                  <c:v>28708</c:v>
                </c:pt>
                <c:pt idx="28708">
                  <c:v>28709</c:v>
                </c:pt>
                <c:pt idx="28709">
                  <c:v>28710</c:v>
                </c:pt>
                <c:pt idx="28710">
                  <c:v>28711</c:v>
                </c:pt>
                <c:pt idx="28711">
                  <c:v>28712</c:v>
                </c:pt>
                <c:pt idx="28712">
                  <c:v>28713</c:v>
                </c:pt>
                <c:pt idx="28713">
                  <c:v>28714</c:v>
                </c:pt>
                <c:pt idx="28714">
                  <c:v>28715</c:v>
                </c:pt>
                <c:pt idx="28715">
                  <c:v>28716</c:v>
                </c:pt>
                <c:pt idx="28716">
                  <c:v>28717</c:v>
                </c:pt>
                <c:pt idx="28717">
                  <c:v>28718</c:v>
                </c:pt>
                <c:pt idx="28718">
                  <c:v>28719</c:v>
                </c:pt>
                <c:pt idx="28719">
                  <c:v>28720</c:v>
                </c:pt>
                <c:pt idx="28720">
                  <c:v>28721</c:v>
                </c:pt>
                <c:pt idx="28721">
                  <c:v>28722</c:v>
                </c:pt>
                <c:pt idx="28722">
                  <c:v>28723</c:v>
                </c:pt>
                <c:pt idx="28723">
                  <c:v>28724</c:v>
                </c:pt>
                <c:pt idx="28724">
                  <c:v>28725</c:v>
                </c:pt>
                <c:pt idx="28725">
                  <c:v>28726</c:v>
                </c:pt>
                <c:pt idx="28726">
                  <c:v>28727</c:v>
                </c:pt>
                <c:pt idx="28727">
                  <c:v>28728</c:v>
                </c:pt>
                <c:pt idx="28728">
                  <c:v>28729</c:v>
                </c:pt>
                <c:pt idx="28729">
                  <c:v>28730</c:v>
                </c:pt>
                <c:pt idx="28730">
                  <c:v>28731</c:v>
                </c:pt>
                <c:pt idx="28731">
                  <c:v>28732</c:v>
                </c:pt>
                <c:pt idx="28732">
                  <c:v>28733</c:v>
                </c:pt>
                <c:pt idx="28733">
                  <c:v>28734</c:v>
                </c:pt>
                <c:pt idx="28734">
                  <c:v>28735</c:v>
                </c:pt>
                <c:pt idx="28735">
                  <c:v>28736</c:v>
                </c:pt>
                <c:pt idx="28736">
                  <c:v>28737</c:v>
                </c:pt>
                <c:pt idx="28737">
                  <c:v>28738</c:v>
                </c:pt>
                <c:pt idx="28738">
                  <c:v>28739</c:v>
                </c:pt>
                <c:pt idx="28739">
                  <c:v>28740</c:v>
                </c:pt>
                <c:pt idx="28740">
                  <c:v>28741</c:v>
                </c:pt>
                <c:pt idx="28741">
                  <c:v>28742</c:v>
                </c:pt>
                <c:pt idx="28742">
                  <c:v>28743</c:v>
                </c:pt>
                <c:pt idx="28743">
                  <c:v>28744</c:v>
                </c:pt>
                <c:pt idx="28744">
                  <c:v>28745</c:v>
                </c:pt>
                <c:pt idx="28745">
                  <c:v>28746</c:v>
                </c:pt>
                <c:pt idx="28746">
                  <c:v>28747</c:v>
                </c:pt>
                <c:pt idx="28747">
                  <c:v>28748</c:v>
                </c:pt>
                <c:pt idx="28748">
                  <c:v>28749</c:v>
                </c:pt>
                <c:pt idx="28749">
                  <c:v>28750</c:v>
                </c:pt>
                <c:pt idx="28750">
                  <c:v>28751</c:v>
                </c:pt>
                <c:pt idx="28751">
                  <c:v>28752</c:v>
                </c:pt>
                <c:pt idx="28752">
                  <c:v>28753</c:v>
                </c:pt>
                <c:pt idx="28753">
                  <c:v>28754</c:v>
                </c:pt>
                <c:pt idx="28754">
                  <c:v>28755</c:v>
                </c:pt>
                <c:pt idx="28755">
                  <c:v>28756</c:v>
                </c:pt>
                <c:pt idx="28756">
                  <c:v>28757</c:v>
                </c:pt>
                <c:pt idx="28757">
                  <c:v>28758</c:v>
                </c:pt>
                <c:pt idx="28758">
                  <c:v>28759</c:v>
                </c:pt>
                <c:pt idx="28759">
                  <c:v>28760</c:v>
                </c:pt>
                <c:pt idx="28760">
                  <c:v>28761</c:v>
                </c:pt>
                <c:pt idx="28761">
                  <c:v>28762</c:v>
                </c:pt>
                <c:pt idx="28762">
                  <c:v>28763</c:v>
                </c:pt>
                <c:pt idx="28763">
                  <c:v>28764</c:v>
                </c:pt>
                <c:pt idx="28764">
                  <c:v>28765</c:v>
                </c:pt>
                <c:pt idx="28765">
                  <c:v>28766</c:v>
                </c:pt>
                <c:pt idx="28766">
                  <c:v>28767</c:v>
                </c:pt>
                <c:pt idx="28767">
                  <c:v>28768</c:v>
                </c:pt>
                <c:pt idx="28768">
                  <c:v>28769</c:v>
                </c:pt>
                <c:pt idx="28769">
                  <c:v>28770</c:v>
                </c:pt>
                <c:pt idx="28770">
                  <c:v>28771</c:v>
                </c:pt>
                <c:pt idx="28771">
                  <c:v>28772</c:v>
                </c:pt>
                <c:pt idx="28772">
                  <c:v>28773</c:v>
                </c:pt>
                <c:pt idx="28773">
                  <c:v>28774</c:v>
                </c:pt>
                <c:pt idx="28774">
                  <c:v>28775</c:v>
                </c:pt>
                <c:pt idx="28775">
                  <c:v>28776</c:v>
                </c:pt>
                <c:pt idx="28776">
                  <c:v>28777</c:v>
                </c:pt>
                <c:pt idx="28777">
                  <c:v>28778</c:v>
                </c:pt>
                <c:pt idx="28778">
                  <c:v>28779</c:v>
                </c:pt>
                <c:pt idx="28779">
                  <c:v>28780</c:v>
                </c:pt>
                <c:pt idx="28780">
                  <c:v>28781</c:v>
                </c:pt>
                <c:pt idx="28781">
                  <c:v>28782</c:v>
                </c:pt>
                <c:pt idx="28782">
                  <c:v>28783</c:v>
                </c:pt>
                <c:pt idx="28783">
                  <c:v>28784</c:v>
                </c:pt>
                <c:pt idx="28784">
                  <c:v>28785</c:v>
                </c:pt>
                <c:pt idx="28785">
                  <c:v>28786</c:v>
                </c:pt>
                <c:pt idx="28786">
                  <c:v>28787</c:v>
                </c:pt>
                <c:pt idx="28787">
                  <c:v>28788</c:v>
                </c:pt>
                <c:pt idx="28788">
                  <c:v>28789</c:v>
                </c:pt>
                <c:pt idx="28789">
                  <c:v>28790</c:v>
                </c:pt>
                <c:pt idx="28790">
                  <c:v>28791</c:v>
                </c:pt>
                <c:pt idx="28791">
                  <c:v>28792</c:v>
                </c:pt>
                <c:pt idx="28792">
                  <c:v>28793</c:v>
                </c:pt>
                <c:pt idx="28793">
                  <c:v>28794</c:v>
                </c:pt>
                <c:pt idx="28794">
                  <c:v>28795</c:v>
                </c:pt>
                <c:pt idx="28795">
                  <c:v>28796</c:v>
                </c:pt>
                <c:pt idx="28796">
                  <c:v>28797</c:v>
                </c:pt>
                <c:pt idx="28797">
                  <c:v>28798</c:v>
                </c:pt>
                <c:pt idx="28798">
                  <c:v>28799</c:v>
                </c:pt>
                <c:pt idx="28799">
                  <c:v>28800</c:v>
                </c:pt>
                <c:pt idx="28800">
                  <c:v>28801</c:v>
                </c:pt>
                <c:pt idx="28801">
                  <c:v>28802</c:v>
                </c:pt>
                <c:pt idx="28802">
                  <c:v>28803</c:v>
                </c:pt>
                <c:pt idx="28803">
                  <c:v>28804</c:v>
                </c:pt>
                <c:pt idx="28804">
                  <c:v>28805</c:v>
                </c:pt>
                <c:pt idx="28805">
                  <c:v>28806</c:v>
                </c:pt>
                <c:pt idx="28806">
                  <c:v>28807</c:v>
                </c:pt>
                <c:pt idx="28807">
                  <c:v>28808</c:v>
                </c:pt>
                <c:pt idx="28808">
                  <c:v>28809</c:v>
                </c:pt>
                <c:pt idx="28809">
                  <c:v>28810</c:v>
                </c:pt>
                <c:pt idx="28810">
                  <c:v>28811</c:v>
                </c:pt>
                <c:pt idx="28811">
                  <c:v>28812</c:v>
                </c:pt>
                <c:pt idx="28812">
                  <c:v>28813</c:v>
                </c:pt>
                <c:pt idx="28813">
                  <c:v>28814</c:v>
                </c:pt>
                <c:pt idx="28814">
                  <c:v>28815</c:v>
                </c:pt>
                <c:pt idx="28815">
                  <c:v>28816</c:v>
                </c:pt>
                <c:pt idx="28816">
                  <c:v>28817</c:v>
                </c:pt>
                <c:pt idx="28817">
                  <c:v>28818</c:v>
                </c:pt>
                <c:pt idx="28818">
                  <c:v>28819</c:v>
                </c:pt>
                <c:pt idx="28819">
                  <c:v>28820</c:v>
                </c:pt>
                <c:pt idx="28820">
                  <c:v>28821</c:v>
                </c:pt>
                <c:pt idx="28821">
                  <c:v>28822</c:v>
                </c:pt>
                <c:pt idx="28822">
                  <c:v>28823</c:v>
                </c:pt>
                <c:pt idx="28823">
                  <c:v>28824</c:v>
                </c:pt>
                <c:pt idx="28824">
                  <c:v>28825</c:v>
                </c:pt>
                <c:pt idx="28825">
                  <c:v>28826</c:v>
                </c:pt>
                <c:pt idx="28826">
                  <c:v>28827</c:v>
                </c:pt>
                <c:pt idx="28827">
                  <c:v>28828</c:v>
                </c:pt>
                <c:pt idx="28828">
                  <c:v>28829</c:v>
                </c:pt>
                <c:pt idx="28829">
                  <c:v>28830</c:v>
                </c:pt>
                <c:pt idx="28830">
                  <c:v>28831</c:v>
                </c:pt>
                <c:pt idx="28831">
                  <c:v>28832</c:v>
                </c:pt>
                <c:pt idx="28832">
                  <c:v>28833</c:v>
                </c:pt>
                <c:pt idx="28833">
                  <c:v>28834</c:v>
                </c:pt>
                <c:pt idx="28834">
                  <c:v>28835</c:v>
                </c:pt>
                <c:pt idx="28835">
                  <c:v>28836</c:v>
                </c:pt>
                <c:pt idx="28836">
                  <c:v>28837</c:v>
                </c:pt>
                <c:pt idx="28837">
                  <c:v>28838</c:v>
                </c:pt>
                <c:pt idx="28838">
                  <c:v>28839</c:v>
                </c:pt>
                <c:pt idx="28839">
                  <c:v>28840</c:v>
                </c:pt>
                <c:pt idx="28840">
                  <c:v>28841</c:v>
                </c:pt>
                <c:pt idx="28841">
                  <c:v>28842</c:v>
                </c:pt>
                <c:pt idx="28842">
                  <c:v>28843</c:v>
                </c:pt>
                <c:pt idx="28843">
                  <c:v>28844</c:v>
                </c:pt>
                <c:pt idx="28844">
                  <c:v>28845</c:v>
                </c:pt>
                <c:pt idx="28845">
                  <c:v>28846</c:v>
                </c:pt>
                <c:pt idx="28846">
                  <c:v>28847</c:v>
                </c:pt>
                <c:pt idx="28847">
                  <c:v>28848</c:v>
                </c:pt>
                <c:pt idx="28848">
                  <c:v>28849</c:v>
                </c:pt>
                <c:pt idx="28849">
                  <c:v>28850</c:v>
                </c:pt>
                <c:pt idx="28850">
                  <c:v>28851</c:v>
                </c:pt>
                <c:pt idx="28851">
                  <c:v>28852</c:v>
                </c:pt>
                <c:pt idx="28852">
                  <c:v>28853</c:v>
                </c:pt>
                <c:pt idx="28853">
                  <c:v>28854</c:v>
                </c:pt>
                <c:pt idx="28854">
                  <c:v>28855</c:v>
                </c:pt>
                <c:pt idx="28855">
                  <c:v>28856</c:v>
                </c:pt>
                <c:pt idx="28856">
                  <c:v>28857</c:v>
                </c:pt>
                <c:pt idx="28857">
                  <c:v>28858</c:v>
                </c:pt>
                <c:pt idx="28858">
                  <c:v>28859</c:v>
                </c:pt>
                <c:pt idx="28859">
                  <c:v>28860</c:v>
                </c:pt>
                <c:pt idx="28860">
                  <c:v>28861</c:v>
                </c:pt>
                <c:pt idx="28861">
                  <c:v>28862</c:v>
                </c:pt>
                <c:pt idx="28862">
                  <c:v>28863</c:v>
                </c:pt>
                <c:pt idx="28863">
                  <c:v>28864</c:v>
                </c:pt>
                <c:pt idx="28864">
                  <c:v>28865</c:v>
                </c:pt>
                <c:pt idx="28865">
                  <c:v>28866</c:v>
                </c:pt>
                <c:pt idx="28866">
                  <c:v>28867</c:v>
                </c:pt>
                <c:pt idx="28867">
                  <c:v>28868</c:v>
                </c:pt>
                <c:pt idx="28868">
                  <c:v>28869</c:v>
                </c:pt>
                <c:pt idx="28869">
                  <c:v>28870</c:v>
                </c:pt>
                <c:pt idx="28870">
                  <c:v>28871</c:v>
                </c:pt>
                <c:pt idx="28871">
                  <c:v>28872</c:v>
                </c:pt>
                <c:pt idx="28872">
                  <c:v>28873</c:v>
                </c:pt>
                <c:pt idx="28873">
                  <c:v>28874</c:v>
                </c:pt>
                <c:pt idx="28874">
                  <c:v>28875</c:v>
                </c:pt>
                <c:pt idx="28875">
                  <c:v>28876</c:v>
                </c:pt>
                <c:pt idx="28876">
                  <c:v>28877</c:v>
                </c:pt>
                <c:pt idx="28877">
                  <c:v>28878</c:v>
                </c:pt>
                <c:pt idx="28878">
                  <c:v>28879</c:v>
                </c:pt>
                <c:pt idx="28879">
                  <c:v>28880</c:v>
                </c:pt>
                <c:pt idx="28880">
                  <c:v>28881</c:v>
                </c:pt>
                <c:pt idx="28881">
                  <c:v>28882</c:v>
                </c:pt>
                <c:pt idx="28882">
                  <c:v>28883</c:v>
                </c:pt>
                <c:pt idx="28883">
                  <c:v>28884</c:v>
                </c:pt>
                <c:pt idx="28884">
                  <c:v>28885</c:v>
                </c:pt>
                <c:pt idx="28885">
                  <c:v>28886</c:v>
                </c:pt>
                <c:pt idx="28886">
                  <c:v>28887</c:v>
                </c:pt>
                <c:pt idx="28887">
                  <c:v>28888</c:v>
                </c:pt>
                <c:pt idx="28888">
                  <c:v>28889</c:v>
                </c:pt>
                <c:pt idx="28889">
                  <c:v>28890</c:v>
                </c:pt>
                <c:pt idx="28890">
                  <c:v>28891</c:v>
                </c:pt>
                <c:pt idx="28891">
                  <c:v>28892</c:v>
                </c:pt>
                <c:pt idx="28892">
                  <c:v>28893</c:v>
                </c:pt>
                <c:pt idx="28893">
                  <c:v>28894</c:v>
                </c:pt>
                <c:pt idx="28894">
                  <c:v>28895</c:v>
                </c:pt>
                <c:pt idx="28895">
                  <c:v>28896</c:v>
                </c:pt>
                <c:pt idx="28896">
                  <c:v>28897</c:v>
                </c:pt>
                <c:pt idx="28897">
                  <c:v>28898</c:v>
                </c:pt>
                <c:pt idx="28898">
                  <c:v>28899</c:v>
                </c:pt>
                <c:pt idx="28899">
                  <c:v>28900</c:v>
                </c:pt>
                <c:pt idx="28900">
                  <c:v>28901</c:v>
                </c:pt>
                <c:pt idx="28901">
                  <c:v>28902</c:v>
                </c:pt>
                <c:pt idx="28902">
                  <c:v>28903</c:v>
                </c:pt>
                <c:pt idx="28903">
                  <c:v>28904</c:v>
                </c:pt>
                <c:pt idx="28904">
                  <c:v>28905</c:v>
                </c:pt>
                <c:pt idx="28905">
                  <c:v>28906</c:v>
                </c:pt>
                <c:pt idx="28906">
                  <c:v>28907</c:v>
                </c:pt>
                <c:pt idx="28907">
                  <c:v>28908</c:v>
                </c:pt>
                <c:pt idx="28908">
                  <c:v>28909</c:v>
                </c:pt>
                <c:pt idx="28909">
                  <c:v>28910</c:v>
                </c:pt>
                <c:pt idx="28910">
                  <c:v>28911</c:v>
                </c:pt>
                <c:pt idx="28911">
                  <c:v>28912</c:v>
                </c:pt>
                <c:pt idx="28912">
                  <c:v>28913</c:v>
                </c:pt>
                <c:pt idx="28913">
                  <c:v>28914</c:v>
                </c:pt>
                <c:pt idx="28914">
                  <c:v>28915</c:v>
                </c:pt>
                <c:pt idx="28915">
                  <c:v>28916</c:v>
                </c:pt>
                <c:pt idx="28916">
                  <c:v>28917</c:v>
                </c:pt>
                <c:pt idx="28917">
                  <c:v>28918</c:v>
                </c:pt>
                <c:pt idx="28918">
                  <c:v>28919</c:v>
                </c:pt>
                <c:pt idx="28919">
                  <c:v>28920</c:v>
                </c:pt>
                <c:pt idx="28920">
                  <c:v>28921</c:v>
                </c:pt>
                <c:pt idx="28921">
                  <c:v>28922</c:v>
                </c:pt>
                <c:pt idx="28922">
                  <c:v>28923</c:v>
                </c:pt>
                <c:pt idx="28923">
                  <c:v>28924</c:v>
                </c:pt>
                <c:pt idx="28924">
                  <c:v>28925</c:v>
                </c:pt>
                <c:pt idx="28925">
                  <c:v>28926</c:v>
                </c:pt>
                <c:pt idx="28926">
                  <c:v>28927</c:v>
                </c:pt>
                <c:pt idx="28927">
                  <c:v>28928</c:v>
                </c:pt>
                <c:pt idx="28928">
                  <c:v>28929</c:v>
                </c:pt>
                <c:pt idx="28929">
                  <c:v>28930</c:v>
                </c:pt>
                <c:pt idx="28930">
                  <c:v>28931</c:v>
                </c:pt>
                <c:pt idx="28931">
                  <c:v>28932</c:v>
                </c:pt>
                <c:pt idx="28932">
                  <c:v>28933</c:v>
                </c:pt>
                <c:pt idx="28933">
                  <c:v>28934</c:v>
                </c:pt>
                <c:pt idx="28934">
                  <c:v>28935</c:v>
                </c:pt>
                <c:pt idx="28935">
                  <c:v>28936</c:v>
                </c:pt>
                <c:pt idx="28936">
                  <c:v>28937</c:v>
                </c:pt>
                <c:pt idx="28937">
                  <c:v>28938</c:v>
                </c:pt>
                <c:pt idx="28938">
                  <c:v>28939</c:v>
                </c:pt>
                <c:pt idx="28939">
                  <c:v>28940</c:v>
                </c:pt>
                <c:pt idx="28940">
                  <c:v>28941</c:v>
                </c:pt>
                <c:pt idx="28941">
                  <c:v>28942</c:v>
                </c:pt>
                <c:pt idx="28942">
                  <c:v>28943</c:v>
                </c:pt>
                <c:pt idx="28943">
                  <c:v>28944</c:v>
                </c:pt>
                <c:pt idx="28944">
                  <c:v>28945</c:v>
                </c:pt>
                <c:pt idx="28945">
                  <c:v>28946</c:v>
                </c:pt>
                <c:pt idx="28946">
                  <c:v>28947</c:v>
                </c:pt>
                <c:pt idx="28947">
                  <c:v>28948</c:v>
                </c:pt>
                <c:pt idx="28948">
                  <c:v>28949</c:v>
                </c:pt>
                <c:pt idx="28949">
                  <c:v>28950</c:v>
                </c:pt>
                <c:pt idx="28950">
                  <c:v>28951</c:v>
                </c:pt>
                <c:pt idx="28951">
                  <c:v>28952</c:v>
                </c:pt>
                <c:pt idx="28952">
                  <c:v>28953</c:v>
                </c:pt>
                <c:pt idx="28953">
                  <c:v>28954</c:v>
                </c:pt>
                <c:pt idx="28954">
                  <c:v>28955</c:v>
                </c:pt>
                <c:pt idx="28955">
                  <c:v>28956</c:v>
                </c:pt>
                <c:pt idx="28956">
                  <c:v>28957</c:v>
                </c:pt>
                <c:pt idx="28957">
                  <c:v>28958</c:v>
                </c:pt>
                <c:pt idx="28958">
                  <c:v>28959</c:v>
                </c:pt>
                <c:pt idx="28959">
                  <c:v>28960</c:v>
                </c:pt>
                <c:pt idx="28960">
                  <c:v>28961</c:v>
                </c:pt>
                <c:pt idx="28961">
                  <c:v>28962</c:v>
                </c:pt>
                <c:pt idx="28962">
                  <c:v>28963</c:v>
                </c:pt>
                <c:pt idx="28963">
                  <c:v>28964</c:v>
                </c:pt>
                <c:pt idx="28964">
                  <c:v>28965</c:v>
                </c:pt>
                <c:pt idx="28965">
                  <c:v>28966</c:v>
                </c:pt>
                <c:pt idx="28966">
                  <c:v>28967</c:v>
                </c:pt>
                <c:pt idx="28967">
                  <c:v>28968</c:v>
                </c:pt>
                <c:pt idx="28968">
                  <c:v>28969</c:v>
                </c:pt>
                <c:pt idx="28969">
                  <c:v>28970</c:v>
                </c:pt>
                <c:pt idx="28970">
                  <c:v>28971</c:v>
                </c:pt>
                <c:pt idx="28971">
                  <c:v>28972</c:v>
                </c:pt>
                <c:pt idx="28972">
                  <c:v>28973</c:v>
                </c:pt>
                <c:pt idx="28973">
                  <c:v>28974</c:v>
                </c:pt>
                <c:pt idx="28974">
                  <c:v>28975</c:v>
                </c:pt>
                <c:pt idx="28975">
                  <c:v>28976</c:v>
                </c:pt>
                <c:pt idx="28976">
                  <c:v>28977</c:v>
                </c:pt>
                <c:pt idx="28977">
                  <c:v>28978</c:v>
                </c:pt>
                <c:pt idx="28978">
                  <c:v>28979</c:v>
                </c:pt>
                <c:pt idx="28979">
                  <c:v>28980</c:v>
                </c:pt>
                <c:pt idx="28980">
                  <c:v>28981</c:v>
                </c:pt>
                <c:pt idx="28981">
                  <c:v>28982</c:v>
                </c:pt>
                <c:pt idx="28982">
                  <c:v>28983</c:v>
                </c:pt>
                <c:pt idx="28983">
                  <c:v>28984</c:v>
                </c:pt>
                <c:pt idx="28984">
                  <c:v>28985</c:v>
                </c:pt>
                <c:pt idx="28985">
                  <c:v>28986</c:v>
                </c:pt>
                <c:pt idx="28986">
                  <c:v>28987</c:v>
                </c:pt>
                <c:pt idx="28987">
                  <c:v>28988</c:v>
                </c:pt>
                <c:pt idx="28988">
                  <c:v>28989</c:v>
                </c:pt>
                <c:pt idx="28989">
                  <c:v>28990</c:v>
                </c:pt>
                <c:pt idx="28990">
                  <c:v>28991</c:v>
                </c:pt>
                <c:pt idx="28991">
                  <c:v>28992</c:v>
                </c:pt>
                <c:pt idx="28992">
                  <c:v>28993</c:v>
                </c:pt>
                <c:pt idx="28993">
                  <c:v>28994</c:v>
                </c:pt>
                <c:pt idx="28994">
                  <c:v>28995</c:v>
                </c:pt>
                <c:pt idx="28995">
                  <c:v>28996</c:v>
                </c:pt>
                <c:pt idx="28996">
                  <c:v>28997</c:v>
                </c:pt>
                <c:pt idx="28997">
                  <c:v>28998</c:v>
                </c:pt>
                <c:pt idx="28998">
                  <c:v>28999</c:v>
                </c:pt>
                <c:pt idx="28999">
                  <c:v>29000</c:v>
                </c:pt>
                <c:pt idx="29000">
                  <c:v>29001</c:v>
                </c:pt>
                <c:pt idx="29001">
                  <c:v>29002</c:v>
                </c:pt>
                <c:pt idx="29002">
                  <c:v>29003</c:v>
                </c:pt>
                <c:pt idx="29003">
                  <c:v>29004</c:v>
                </c:pt>
                <c:pt idx="29004">
                  <c:v>29005</c:v>
                </c:pt>
                <c:pt idx="29005">
                  <c:v>29006</c:v>
                </c:pt>
                <c:pt idx="29006">
                  <c:v>29007</c:v>
                </c:pt>
                <c:pt idx="29007">
                  <c:v>29008</c:v>
                </c:pt>
                <c:pt idx="29008">
                  <c:v>29009</c:v>
                </c:pt>
                <c:pt idx="29009">
                  <c:v>29010</c:v>
                </c:pt>
                <c:pt idx="29010">
                  <c:v>29011</c:v>
                </c:pt>
                <c:pt idx="29011">
                  <c:v>29012</c:v>
                </c:pt>
                <c:pt idx="29012">
                  <c:v>29013</c:v>
                </c:pt>
                <c:pt idx="29013">
                  <c:v>29014</c:v>
                </c:pt>
                <c:pt idx="29014">
                  <c:v>29015</c:v>
                </c:pt>
                <c:pt idx="29015">
                  <c:v>29016</c:v>
                </c:pt>
                <c:pt idx="29016">
                  <c:v>29017</c:v>
                </c:pt>
                <c:pt idx="29017">
                  <c:v>29018</c:v>
                </c:pt>
                <c:pt idx="29018">
                  <c:v>29019</c:v>
                </c:pt>
                <c:pt idx="29019">
                  <c:v>29020</c:v>
                </c:pt>
                <c:pt idx="29020">
                  <c:v>29021</c:v>
                </c:pt>
                <c:pt idx="29021">
                  <c:v>29022</c:v>
                </c:pt>
                <c:pt idx="29022">
                  <c:v>29023</c:v>
                </c:pt>
                <c:pt idx="29023">
                  <c:v>29024</c:v>
                </c:pt>
                <c:pt idx="29024">
                  <c:v>29025</c:v>
                </c:pt>
                <c:pt idx="29025">
                  <c:v>29026</c:v>
                </c:pt>
                <c:pt idx="29026">
                  <c:v>29027</c:v>
                </c:pt>
                <c:pt idx="29027">
                  <c:v>29028</c:v>
                </c:pt>
                <c:pt idx="29028">
                  <c:v>29029</c:v>
                </c:pt>
                <c:pt idx="29029">
                  <c:v>29030</c:v>
                </c:pt>
                <c:pt idx="29030">
                  <c:v>29031</c:v>
                </c:pt>
                <c:pt idx="29031">
                  <c:v>29032</c:v>
                </c:pt>
                <c:pt idx="29032">
                  <c:v>29033</c:v>
                </c:pt>
                <c:pt idx="29033">
                  <c:v>29034</c:v>
                </c:pt>
                <c:pt idx="29034">
                  <c:v>29035</c:v>
                </c:pt>
                <c:pt idx="29035">
                  <c:v>29036</c:v>
                </c:pt>
                <c:pt idx="29036">
                  <c:v>29037</c:v>
                </c:pt>
                <c:pt idx="29037">
                  <c:v>29038</c:v>
                </c:pt>
                <c:pt idx="29038">
                  <c:v>29039</c:v>
                </c:pt>
                <c:pt idx="29039">
                  <c:v>29040</c:v>
                </c:pt>
                <c:pt idx="29040">
                  <c:v>29041</c:v>
                </c:pt>
                <c:pt idx="29041">
                  <c:v>29042</c:v>
                </c:pt>
                <c:pt idx="29042">
                  <c:v>29043</c:v>
                </c:pt>
                <c:pt idx="29043">
                  <c:v>29044</c:v>
                </c:pt>
                <c:pt idx="29044">
                  <c:v>29045</c:v>
                </c:pt>
                <c:pt idx="29045">
                  <c:v>29046</c:v>
                </c:pt>
                <c:pt idx="29046">
                  <c:v>29047</c:v>
                </c:pt>
                <c:pt idx="29047">
                  <c:v>29048</c:v>
                </c:pt>
                <c:pt idx="29048">
                  <c:v>29049</c:v>
                </c:pt>
                <c:pt idx="29049">
                  <c:v>29050</c:v>
                </c:pt>
                <c:pt idx="29050">
                  <c:v>29051</c:v>
                </c:pt>
                <c:pt idx="29051">
                  <c:v>29052</c:v>
                </c:pt>
                <c:pt idx="29052">
                  <c:v>29053</c:v>
                </c:pt>
                <c:pt idx="29053">
                  <c:v>29054</c:v>
                </c:pt>
                <c:pt idx="29054">
                  <c:v>29055</c:v>
                </c:pt>
                <c:pt idx="29055">
                  <c:v>29056</c:v>
                </c:pt>
                <c:pt idx="29056">
                  <c:v>29057</c:v>
                </c:pt>
                <c:pt idx="29057">
                  <c:v>29058</c:v>
                </c:pt>
                <c:pt idx="29058">
                  <c:v>29059</c:v>
                </c:pt>
                <c:pt idx="29059">
                  <c:v>29060</c:v>
                </c:pt>
                <c:pt idx="29060">
                  <c:v>29061</c:v>
                </c:pt>
                <c:pt idx="29061">
                  <c:v>29062</c:v>
                </c:pt>
                <c:pt idx="29062">
                  <c:v>29063</c:v>
                </c:pt>
                <c:pt idx="29063">
                  <c:v>29064</c:v>
                </c:pt>
                <c:pt idx="29064">
                  <c:v>29065</c:v>
                </c:pt>
                <c:pt idx="29065">
                  <c:v>29066</c:v>
                </c:pt>
                <c:pt idx="29066">
                  <c:v>29067</c:v>
                </c:pt>
                <c:pt idx="29067">
                  <c:v>29068</c:v>
                </c:pt>
                <c:pt idx="29068">
                  <c:v>29069</c:v>
                </c:pt>
                <c:pt idx="29069">
                  <c:v>29070</c:v>
                </c:pt>
                <c:pt idx="29070">
                  <c:v>29071</c:v>
                </c:pt>
                <c:pt idx="29071">
                  <c:v>29072</c:v>
                </c:pt>
                <c:pt idx="29072">
                  <c:v>29073</c:v>
                </c:pt>
                <c:pt idx="29073">
                  <c:v>29074</c:v>
                </c:pt>
                <c:pt idx="29074">
                  <c:v>29075</c:v>
                </c:pt>
                <c:pt idx="29075">
                  <c:v>29076</c:v>
                </c:pt>
                <c:pt idx="29076">
                  <c:v>29077</c:v>
                </c:pt>
                <c:pt idx="29077">
                  <c:v>29078</c:v>
                </c:pt>
                <c:pt idx="29078">
                  <c:v>29079</c:v>
                </c:pt>
                <c:pt idx="29079">
                  <c:v>29080</c:v>
                </c:pt>
                <c:pt idx="29080">
                  <c:v>29081</c:v>
                </c:pt>
                <c:pt idx="29081">
                  <c:v>29082</c:v>
                </c:pt>
                <c:pt idx="29082">
                  <c:v>29083</c:v>
                </c:pt>
                <c:pt idx="29083">
                  <c:v>29084</c:v>
                </c:pt>
                <c:pt idx="29084">
                  <c:v>29085</c:v>
                </c:pt>
                <c:pt idx="29085">
                  <c:v>29086</c:v>
                </c:pt>
                <c:pt idx="29086">
                  <c:v>29087</c:v>
                </c:pt>
                <c:pt idx="29087">
                  <c:v>29088</c:v>
                </c:pt>
                <c:pt idx="29088">
                  <c:v>29089</c:v>
                </c:pt>
                <c:pt idx="29089">
                  <c:v>29090</c:v>
                </c:pt>
                <c:pt idx="29090">
                  <c:v>29091</c:v>
                </c:pt>
                <c:pt idx="29091">
                  <c:v>29092</c:v>
                </c:pt>
                <c:pt idx="29092">
                  <c:v>29093</c:v>
                </c:pt>
                <c:pt idx="29093">
                  <c:v>29094</c:v>
                </c:pt>
                <c:pt idx="29094">
                  <c:v>29095</c:v>
                </c:pt>
                <c:pt idx="29095">
                  <c:v>29096</c:v>
                </c:pt>
                <c:pt idx="29096">
                  <c:v>29097</c:v>
                </c:pt>
                <c:pt idx="29097">
                  <c:v>29098</c:v>
                </c:pt>
                <c:pt idx="29098">
                  <c:v>29099</c:v>
                </c:pt>
                <c:pt idx="29099">
                  <c:v>29100</c:v>
                </c:pt>
                <c:pt idx="29100">
                  <c:v>29101</c:v>
                </c:pt>
                <c:pt idx="29101">
                  <c:v>29102</c:v>
                </c:pt>
                <c:pt idx="29102">
                  <c:v>29103</c:v>
                </c:pt>
                <c:pt idx="29103">
                  <c:v>29104</c:v>
                </c:pt>
                <c:pt idx="29104">
                  <c:v>29105</c:v>
                </c:pt>
                <c:pt idx="29105">
                  <c:v>29106</c:v>
                </c:pt>
                <c:pt idx="29106">
                  <c:v>29107</c:v>
                </c:pt>
                <c:pt idx="29107">
                  <c:v>29108</c:v>
                </c:pt>
                <c:pt idx="29108">
                  <c:v>29109</c:v>
                </c:pt>
                <c:pt idx="29109">
                  <c:v>29110</c:v>
                </c:pt>
                <c:pt idx="29110">
                  <c:v>29111</c:v>
                </c:pt>
                <c:pt idx="29111">
                  <c:v>29112</c:v>
                </c:pt>
                <c:pt idx="29112">
                  <c:v>29113</c:v>
                </c:pt>
                <c:pt idx="29113">
                  <c:v>29114</c:v>
                </c:pt>
                <c:pt idx="29114">
                  <c:v>29115</c:v>
                </c:pt>
                <c:pt idx="29115">
                  <c:v>29116</c:v>
                </c:pt>
                <c:pt idx="29116">
                  <c:v>29117</c:v>
                </c:pt>
                <c:pt idx="29117">
                  <c:v>29118</c:v>
                </c:pt>
                <c:pt idx="29118">
                  <c:v>29119</c:v>
                </c:pt>
                <c:pt idx="29119">
                  <c:v>29120</c:v>
                </c:pt>
                <c:pt idx="29120">
                  <c:v>29121</c:v>
                </c:pt>
                <c:pt idx="29121">
                  <c:v>29122</c:v>
                </c:pt>
                <c:pt idx="29122">
                  <c:v>29123</c:v>
                </c:pt>
                <c:pt idx="29123">
                  <c:v>29124</c:v>
                </c:pt>
                <c:pt idx="29124">
                  <c:v>29125</c:v>
                </c:pt>
                <c:pt idx="29125">
                  <c:v>29126</c:v>
                </c:pt>
                <c:pt idx="29126">
                  <c:v>29127</c:v>
                </c:pt>
                <c:pt idx="29127">
                  <c:v>29128</c:v>
                </c:pt>
                <c:pt idx="29128">
                  <c:v>29129</c:v>
                </c:pt>
                <c:pt idx="29129">
                  <c:v>29130</c:v>
                </c:pt>
                <c:pt idx="29130">
                  <c:v>29131</c:v>
                </c:pt>
                <c:pt idx="29131">
                  <c:v>29132</c:v>
                </c:pt>
                <c:pt idx="29132">
                  <c:v>29133</c:v>
                </c:pt>
                <c:pt idx="29133">
                  <c:v>29134</c:v>
                </c:pt>
                <c:pt idx="29134">
                  <c:v>29135</c:v>
                </c:pt>
                <c:pt idx="29135">
                  <c:v>29136</c:v>
                </c:pt>
                <c:pt idx="29136">
                  <c:v>29137</c:v>
                </c:pt>
                <c:pt idx="29137">
                  <c:v>29138</c:v>
                </c:pt>
                <c:pt idx="29138">
                  <c:v>29139</c:v>
                </c:pt>
                <c:pt idx="29139">
                  <c:v>29140</c:v>
                </c:pt>
                <c:pt idx="29140">
                  <c:v>29141</c:v>
                </c:pt>
                <c:pt idx="29141">
                  <c:v>29142</c:v>
                </c:pt>
                <c:pt idx="29142">
                  <c:v>29143</c:v>
                </c:pt>
                <c:pt idx="29143">
                  <c:v>29144</c:v>
                </c:pt>
                <c:pt idx="29144">
                  <c:v>29145</c:v>
                </c:pt>
                <c:pt idx="29145">
                  <c:v>29146</c:v>
                </c:pt>
                <c:pt idx="29146">
                  <c:v>29147</c:v>
                </c:pt>
                <c:pt idx="29147">
                  <c:v>29148</c:v>
                </c:pt>
                <c:pt idx="29148">
                  <c:v>29149</c:v>
                </c:pt>
                <c:pt idx="29149">
                  <c:v>29150</c:v>
                </c:pt>
                <c:pt idx="29150">
                  <c:v>29151</c:v>
                </c:pt>
                <c:pt idx="29151">
                  <c:v>29152</c:v>
                </c:pt>
                <c:pt idx="29152">
                  <c:v>29153</c:v>
                </c:pt>
                <c:pt idx="29153">
                  <c:v>29154</c:v>
                </c:pt>
                <c:pt idx="29154">
                  <c:v>29155</c:v>
                </c:pt>
                <c:pt idx="29155">
                  <c:v>29156</c:v>
                </c:pt>
                <c:pt idx="29156">
                  <c:v>29157</c:v>
                </c:pt>
                <c:pt idx="29157">
                  <c:v>29158</c:v>
                </c:pt>
                <c:pt idx="29158">
                  <c:v>29159</c:v>
                </c:pt>
                <c:pt idx="29159">
                  <c:v>29160</c:v>
                </c:pt>
                <c:pt idx="29160">
                  <c:v>29161</c:v>
                </c:pt>
                <c:pt idx="29161">
                  <c:v>29162</c:v>
                </c:pt>
                <c:pt idx="29162">
                  <c:v>29163</c:v>
                </c:pt>
                <c:pt idx="29163">
                  <c:v>29164</c:v>
                </c:pt>
                <c:pt idx="29164">
                  <c:v>29165</c:v>
                </c:pt>
                <c:pt idx="29165">
                  <c:v>29166</c:v>
                </c:pt>
                <c:pt idx="29166">
                  <c:v>29167</c:v>
                </c:pt>
                <c:pt idx="29167">
                  <c:v>29168</c:v>
                </c:pt>
                <c:pt idx="29168">
                  <c:v>29169</c:v>
                </c:pt>
                <c:pt idx="29169">
                  <c:v>29170</c:v>
                </c:pt>
                <c:pt idx="29170">
                  <c:v>29171</c:v>
                </c:pt>
                <c:pt idx="29171">
                  <c:v>29172</c:v>
                </c:pt>
                <c:pt idx="29172">
                  <c:v>29173</c:v>
                </c:pt>
                <c:pt idx="29173">
                  <c:v>29174</c:v>
                </c:pt>
                <c:pt idx="29174">
                  <c:v>29175</c:v>
                </c:pt>
                <c:pt idx="29175">
                  <c:v>29176</c:v>
                </c:pt>
                <c:pt idx="29176">
                  <c:v>29177</c:v>
                </c:pt>
                <c:pt idx="29177">
                  <c:v>29178</c:v>
                </c:pt>
                <c:pt idx="29178">
                  <c:v>29179</c:v>
                </c:pt>
                <c:pt idx="29179">
                  <c:v>29180</c:v>
                </c:pt>
                <c:pt idx="29180">
                  <c:v>29181</c:v>
                </c:pt>
                <c:pt idx="29181">
                  <c:v>29182</c:v>
                </c:pt>
                <c:pt idx="29182">
                  <c:v>29183</c:v>
                </c:pt>
                <c:pt idx="29183">
                  <c:v>29184</c:v>
                </c:pt>
                <c:pt idx="29184">
                  <c:v>29185</c:v>
                </c:pt>
                <c:pt idx="29185">
                  <c:v>29186</c:v>
                </c:pt>
                <c:pt idx="29186">
                  <c:v>29187</c:v>
                </c:pt>
                <c:pt idx="29187">
                  <c:v>29188</c:v>
                </c:pt>
                <c:pt idx="29188">
                  <c:v>29189</c:v>
                </c:pt>
                <c:pt idx="29189">
                  <c:v>29190</c:v>
                </c:pt>
                <c:pt idx="29190">
                  <c:v>29191</c:v>
                </c:pt>
                <c:pt idx="29191">
                  <c:v>29192</c:v>
                </c:pt>
                <c:pt idx="29192">
                  <c:v>29193</c:v>
                </c:pt>
                <c:pt idx="29193">
                  <c:v>29194</c:v>
                </c:pt>
                <c:pt idx="29194">
                  <c:v>29195</c:v>
                </c:pt>
                <c:pt idx="29195">
                  <c:v>29196</c:v>
                </c:pt>
                <c:pt idx="29196">
                  <c:v>29197</c:v>
                </c:pt>
                <c:pt idx="29197">
                  <c:v>29198</c:v>
                </c:pt>
                <c:pt idx="29198">
                  <c:v>29199</c:v>
                </c:pt>
                <c:pt idx="29199">
                  <c:v>29200</c:v>
                </c:pt>
                <c:pt idx="29200">
                  <c:v>29201</c:v>
                </c:pt>
                <c:pt idx="29201">
                  <c:v>29202</c:v>
                </c:pt>
                <c:pt idx="29202">
                  <c:v>29203</c:v>
                </c:pt>
                <c:pt idx="29203">
                  <c:v>29204</c:v>
                </c:pt>
                <c:pt idx="29204">
                  <c:v>29205</c:v>
                </c:pt>
                <c:pt idx="29205">
                  <c:v>29206</c:v>
                </c:pt>
                <c:pt idx="29206">
                  <c:v>29207</c:v>
                </c:pt>
                <c:pt idx="29207">
                  <c:v>29208</c:v>
                </c:pt>
                <c:pt idx="29208">
                  <c:v>29209</c:v>
                </c:pt>
                <c:pt idx="29209">
                  <c:v>29210</c:v>
                </c:pt>
                <c:pt idx="29210">
                  <c:v>29211</c:v>
                </c:pt>
                <c:pt idx="29211">
                  <c:v>29212</c:v>
                </c:pt>
                <c:pt idx="29212">
                  <c:v>29213</c:v>
                </c:pt>
                <c:pt idx="29213">
                  <c:v>29214</c:v>
                </c:pt>
                <c:pt idx="29214">
                  <c:v>29215</c:v>
                </c:pt>
                <c:pt idx="29215">
                  <c:v>29216</c:v>
                </c:pt>
                <c:pt idx="29216">
                  <c:v>29217</c:v>
                </c:pt>
                <c:pt idx="29217">
                  <c:v>29218</c:v>
                </c:pt>
                <c:pt idx="29218">
                  <c:v>29219</c:v>
                </c:pt>
                <c:pt idx="29219">
                  <c:v>29220</c:v>
                </c:pt>
                <c:pt idx="29220">
                  <c:v>29221</c:v>
                </c:pt>
                <c:pt idx="29221">
                  <c:v>29222</c:v>
                </c:pt>
                <c:pt idx="29222">
                  <c:v>29223</c:v>
                </c:pt>
                <c:pt idx="29223">
                  <c:v>29224</c:v>
                </c:pt>
                <c:pt idx="29224">
                  <c:v>29225</c:v>
                </c:pt>
                <c:pt idx="29225">
                  <c:v>29226</c:v>
                </c:pt>
                <c:pt idx="29226">
                  <c:v>29227</c:v>
                </c:pt>
                <c:pt idx="29227">
                  <c:v>29228</c:v>
                </c:pt>
                <c:pt idx="29228">
                  <c:v>29229</c:v>
                </c:pt>
                <c:pt idx="29229">
                  <c:v>29230</c:v>
                </c:pt>
                <c:pt idx="29230">
                  <c:v>29231</c:v>
                </c:pt>
                <c:pt idx="29231">
                  <c:v>29232</c:v>
                </c:pt>
                <c:pt idx="29232">
                  <c:v>29233</c:v>
                </c:pt>
                <c:pt idx="29233">
                  <c:v>29234</c:v>
                </c:pt>
                <c:pt idx="29234">
                  <c:v>29235</c:v>
                </c:pt>
                <c:pt idx="29235">
                  <c:v>29236</c:v>
                </c:pt>
                <c:pt idx="29236">
                  <c:v>29237</c:v>
                </c:pt>
                <c:pt idx="29237">
                  <c:v>29238</c:v>
                </c:pt>
                <c:pt idx="29238">
                  <c:v>29239</c:v>
                </c:pt>
                <c:pt idx="29239">
                  <c:v>29240</c:v>
                </c:pt>
                <c:pt idx="29240">
                  <c:v>29241</c:v>
                </c:pt>
                <c:pt idx="29241">
                  <c:v>29242</c:v>
                </c:pt>
                <c:pt idx="29242">
                  <c:v>29243</c:v>
                </c:pt>
                <c:pt idx="29243">
                  <c:v>29244</c:v>
                </c:pt>
                <c:pt idx="29244">
                  <c:v>29245</c:v>
                </c:pt>
                <c:pt idx="29245">
                  <c:v>29246</c:v>
                </c:pt>
                <c:pt idx="29246">
                  <c:v>29247</c:v>
                </c:pt>
                <c:pt idx="29247">
                  <c:v>29248</c:v>
                </c:pt>
                <c:pt idx="29248">
                  <c:v>29249</c:v>
                </c:pt>
                <c:pt idx="29249">
                  <c:v>29250</c:v>
                </c:pt>
                <c:pt idx="29250">
                  <c:v>29251</c:v>
                </c:pt>
                <c:pt idx="29251">
                  <c:v>29252</c:v>
                </c:pt>
                <c:pt idx="29252">
                  <c:v>29253</c:v>
                </c:pt>
                <c:pt idx="29253">
                  <c:v>29254</c:v>
                </c:pt>
                <c:pt idx="29254">
                  <c:v>29255</c:v>
                </c:pt>
                <c:pt idx="29255">
                  <c:v>29256</c:v>
                </c:pt>
                <c:pt idx="29256">
                  <c:v>29257</c:v>
                </c:pt>
                <c:pt idx="29257">
                  <c:v>29258</c:v>
                </c:pt>
                <c:pt idx="29258">
                  <c:v>29259</c:v>
                </c:pt>
                <c:pt idx="29259">
                  <c:v>29260</c:v>
                </c:pt>
                <c:pt idx="29260">
                  <c:v>29261</c:v>
                </c:pt>
                <c:pt idx="29261">
                  <c:v>29262</c:v>
                </c:pt>
                <c:pt idx="29262">
                  <c:v>29263</c:v>
                </c:pt>
                <c:pt idx="29263">
                  <c:v>29264</c:v>
                </c:pt>
                <c:pt idx="29264">
                  <c:v>29265</c:v>
                </c:pt>
                <c:pt idx="29265">
                  <c:v>29266</c:v>
                </c:pt>
                <c:pt idx="29266">
                  <c:v>29267</c:v>
                </c:pt>
                <c:pt idx="29267">
                  <c:v>29268</c:v>
                </c:pt>
                <c:pt idx="29268">
                  <c:v>29269</c:v>
                </c:pt>
                <c:pt idx="29269">
                  <c:v>29270</c:v>
                </c:pt>
                <c:pt idx="29270">
                  <c:v>29271</c:v>
                </c:pt>
                <c:pt idx="29271">
                  <c:v>29272</c:v>
                </c:pt>
                <c:pt idx="29272">
                  <c:v>29273</c:v>
                </c:pt>
                <c:pt idx="29273">
                  <c:v>29274</c:v>
                </c:pt>
                <c:pt idx="29274">
                  <c:v>29275</c:v>
                </c:pt>
                <c:pt idx="29275">
                  <c:v>29276</c:v>
                </c:pt>
                <c:pt idx="29276">
                  <c:v>29277</c:v>
                </c:pt>
                <c:pt idx="29277">
                  <c:v>29278</c:v>
                </c:pt>
                <c:pt idx="29278">
                  <c:v>29279</c:v>
                </c:pt>
                <c:pt idx="29279">
                  <c:v>29280</c:v>
                </c:pt>
                <c:pt idx="29280">
                  <c:v>29281</c:v>
                </c:pt>
                <c:pt idx="29281">
                  <c:v>29282</c:v>
                </c:pt>
                <c:pt idx="29282">
                  <c:v>29283</c:v>
                </c:pt>
                <c:pt idx="29283">
                  <c:v>29284</c:v>
                </c:pt>
                <c:pt idx="29284">
                  <c:v>29285</c:v>
                </c:pt>
                <c:pt idx="29285">
                  <c:v>29286</c:v>
                </c:pt>
                <c:pt idx="29286">
                  <c:v>29287</c:v>
                </c:pt>
                <c:pt idx="29287">
                  <c:v>29288</c:v>
                </c:pt>
                <c:pt idx="29288">
                  <c:v>29289</c:v>
                </c:pt>
                <c:pt idx="29289">
                  <c:v>29290</c:v>
                </c:pt>
                <c:pt idx="29290">
                  <c:v>29291</c:v>
                </c:pt>
                <c:pt idx="29291">
                  <c:v>29292</c:v>
                </c:pt>
                <c:pt idx="29292">
                  <c:v>29293</c:v>
                </c:pt>
                <c:pt idx="29293">
                  <c:v>29294</c:v>
                </c:pt>
                <c:pt idx="29294">
                  <c:v>29295</c:v>
                </c:pt>
                <c:pt idx="29295">
                  <c:v>29296</c:v>
                </c:pt>
                <c:pt idx="29296">
                  <c:v>29297</c:v>
                </c:pt>
                <c:pt idx="29297">
                  <c:v>29298</c:v>
                </c:pt>
                <c:pt idx="29298">
                  <c:v>29299</c:v>
                </c:pt>
                <c:pt idx="29299">
                  <c:v>29300</c:v>
                </c:pt>
                <c:pt idx="29300">
                  <c:v>29301</c:v>
                </c:pt>
                <c:pt idx="29301">
                  <c:v>29302</c:v>
                </c:pt>
                <c:pt idx="29302">
                  <c:v>29303</c:v>
                </c:pt>
                <c:pt idx="29303">
                  <c:v>29304</c:v>
                </c:pt>
                <c:pt idx="29304">
                  <c:v>29305</c:v>
                </c:pt>
                <c:pt idx="29305">
                  <c:v>29306</c:v>
                </c:pt>
                <c:pt idx="29306">
                  <c:v>29307</c:v>
                </c:pt>
                <c:pt idx="29307">
                  <c:v>29308</c:v>
                </c:pt>
                <c:pt idx="29308">
                  <c:v>29309</c:v>
                </c:pt>
                <c:pt idx="29309">
                  <c:v>29310</c:v>
                </c:pt>
                <c:pt idx="29310">
                  <c:v>29311</c:v>
                </c:pt>
                <c:pt idx="29311">
                  <c:v>29312</c:v>
                </c:pt>
                <c:pt idx="29312">
                  <c:v>29313</c:v>
                </c:pt>
                <c:pt idx="29313">
                  <c:v>29314</c:v>
                </c:pt>
                <c:pt idx="29314">
                  <c:v>29315</c:v>
                </c:pt>
                <c:pt idx="29315">
                  <c:v>29316</c:v>
                </c:pt>
                <c:pt idx="29316">
                  <c:v>29317</c:v>
                </c:pt>
                <c:pt idx="29317">
                  <c:v>29318</c:v>
                </c:pt>
                <c:pt idx="29318">
                  <c:v>29319</c:v>
                </c:pt>
                <c:pt idx="29319">
                  <c:v>29320</c:v>
                </c:pt>
                <c:pt idx="29320">
                  <c:v>29321</c:v>
                </c:pt>
                <c:pt idx="29321">
                  <c:v>29322</c:v>
                </c:pt>
                <c:pt idx="29322">
                  <c:v>29323</c:v>
                </c:pt>
                <c:pt idx="29323">
                  <c:v>29324</c:v>
                </c:pt>
                <c:pt idx="29324">
                  <c:v>29325</c:v>
                </c:pt>
                <c:pt idx="29325">
                  <c:v>29326</c:v>
                </c:pt>
                <c:pt idx="29326">
                  <c:v>29327</c:v>
                </c:pt>
                <c:pt idx="29327">
                  <c:v>29328</c:v>
                </c:pt>
                <c:pt idx="29328">
                  <c:v>29329</c:v>
                </c:pt>
                <c:pt idx="29329">
                  <c:v>29330</c:v>
                </c:pt>
                <c:pt idx="29330">
                  <c:v>29331</c:v>
                </c:pt>
                <c:pt idx="29331">
                  <c:v>29332</c:v>
                </c:pt>
                <c:pt idx="29332">
                  <c:v>29333</c:v>
                </c:pt>
                <c:pt idx="29333">
                  <c:v>29334</c:v>
                </c:pt>
                <c:pt idx="29334">
                  <c:v>29335</c:v>
                </c:pt>
                <c:pt idx="29335">
                  <c:v>29336</c:v>
                </c:pt>
                <c:pt idx="29336">
                  <c:v>29337</c:v>
                </c:pt>
                <c:pt idx="29337">
                  <c:v>29338</c:v>
                </c:pt>
                <c:pt idx="29338">
                  <c:v>29339</c:v>
                </c:pt>
                <c:pt idx="29339">
                  <c:v>29340</c:v>
                </c:pt>
                <c:pt idx="29340">
                  <c:v>29341</c:v>
                </c:pt>
                <c:pt idx="29341">
                  <c:v>29342</c:v>
                </c:pt>
                <c:pt idx="29342">
                  <c:v>29343</c:v>
                </c:pt>
                <c:pt idx="29343">
                  <c:v>29344</c:v>
                </c:pt>
                <c:pt idx="29344">
                  <c:v>29345</c:v>
                </c:pt>
                <c:pt idx="29345">
                  <c:v>29346</c:v>
                </c:pt>
                <c:pt idx="29346">
                  <c:v>29347</c:v>
                </c:pt>
                <c:pt idx="29347">
                  <c:v>29348</c:v>
                </c:pt>
                <c:pt idx="29348">
                  <c:v>29349</c:v>
                </c:pt>
                <c:pt idx="29349">
                  <c:v>29350</c:v>
                </c:pt>
                <c:pt idx="29350">
                  <c:v>29351</c:v>
                </c:pt>
                <c:pt idx="29351">
                  <c:v>29352</c:v>
                </c:pt>
                <c:pt idx="29352">
                  <c:v>29353</c:v>
                </c:pt>
                <c:pt idx="29353">
                  <c:v>29354</c:v>
                </c:pt>
                <c:pt idx="29354">
                  <c:v>29355</c:v>
                </c:pt>
                <c:pt idx="29355">
                  <c:v>29356</c:v>
                </c:pt>
                <c:pt idx="29356">
                  <c:v>29357</c:v>
                </c:pt>
                <c:pt idx="29357">
                  <c:v>29358</c:v>
                </c:pt>
                <c:pt idx="29358">
                  <c:v>29359</c:v>
                </c:pt>
                <c:pt idx="29359">
                  <c:v>29360</c:v>
                </c:pt>
                <c:pt idx="29360">
                  <c:v>29361</c:v>
                </c:pt>
                <c:pt idx="29361">
                  <c:v>29362</c:v>
                </c:pt>
                <c:pt idx="29362">
                  <c:v>29363</c:v>
                </c:pt>
                <c:pt idx="29363">
                  <c:v>29364</c:v>
                </c:pt>
                <c:pt idx="29364">
                  <c:v>29365</c:v>
                </c:pt>
                <c:pt idx="29365">
                  <c:v>29366</c:v>
                </c:pt>
                <c:pt idx="29366">
                  <c:v>29367</c:v>
                </c:pt>
                <c:pt idx="29367">
                  <c:v>29368</c:v>
                </c:pt>
                <c:pt idx="29368">
                  <c:v>29369</c:v>
                </c:pt>
                <c:pt idx="29369">
                  <c:v>29370</c:v>
                </c:pt>
                <c:pt idx="29370">
                  <c:v>29371</c:v>
                </c:pt>
                <c:pt idx="29371">
                  <c:v>29372</c:v>
                </c:pt>
                <c:pt idx="29372">
                  <c:v>29373</c:v>
                </c:pt>
                <c:pt idx="29373">
                  <c:v>29374</c:v>
                </c:pt>
                <c:pt idx="29374">
                  <c:v>29375</c:v>
                </c:pt>
                <c:pt idx="29375">
                  <c:v>29376</c:v>
                </c:pt>
                <c:pt idx="29376">
                  <c:v>29377</c:v>
                </c:pt>
                <c:pt idx="29377">
                  <c:v>29378</c:v>
                </c:pt>
                <c:pt idx="29378">
                  <c:v>29379</c:v>
                </c:pt>
                <c:pt idx="29379">
                  <c:v>29380</c:v>
                </c:pt>
                <c:pt idx="29380">
                  <c:v>29381</c:v>
                </c:pt>
                <c:pt idx="29381">
                  <c:v>29382</c:v>
                </c:pt>
                <c:pt idx="29382">
                  <c:v>29383</c:v>
                </c:pt>
                <c:pt idx="29383">
                  <c:v>29384</c:v>
                </c:pt>
                <c:pt idx="29384">
                  <c:v>29385</c:v>
                </c:pt>
                <c:pt idx="29385">
                  <c:v>29386</c:v>
                </c:pt>
                <c:pt idx="29386">
                  <c:v>29387</c:v>
                </c:pt>
                <c:pt idx="29387">
                  <c:v>29388</c:v>
                </c:pt>
                <c:pt idx="29388">
                  <c:v>29389</c:v>
                </c:pt>
                <c:pt idx="29389">
                  <c:v>29390</c:v>
                </c:pt>
                <c:pt idx="29390">
                  <c:v>29391</c:v>
                </c:pt>
                <c:pt idx="29391">
                  <c:v>29392</c:v>
                </c:pt>
                <c:pt idx="29392">
                  <c:v>29393</c:v>
                </c:pt>
                <c:pt idx="29393">
                  <c:v>29394</c:v>
                </c:pt>
                <c:pt idx="29394">
                  <c:v>29395</c:v>
                </c:pt>
                <c:pt idx="29395">
                  <c:v>29396</c:v>
                </c:pt>
                <c:pt idx="29396">
                  <c:v>29397</c:v>
                </c:pt>
                <c:pt idx="29397">
                  <c:v>29398</c:v>
                </c:pt>
                <c:pt idx="29398">
                  <c:v>29399</c:v>
                </c:pt>
                <c:pt idx="29399">
                  <c:v>29400</c:v>
                </c:pt>
                <c:pt idx="29400">
                  <c:v>29401</c:v>
                </c:pt>
                <c:pt idx="29401">
                  <c:v>29402</c:v>
                </c:pt>
                <c:pt idx="29402">
                  <c:v>29403</c:v>
                </c:pt>
                <c:pt idx="29403">
                  <c:v>29404</c:v>
                </c:pt>
                <c:pt idx="29404">
                  <c:v>29405</c:v>
                </c:pt>
                <c:pt idx="29405">
                  <c:v>29406</c:v>
                </c:pt>
                <c:pt idx="29406">
                  <c:v>29407</c:v>
                </c:pt>
                <c:pt idx="29407">
                  <c:v>29408</c:v>
                </c:pt>
                <c:pt idx="29408">
                  <c:v>29409</c:v>
                </c:pt>
                <c:pt idx="29409">
                  <c:v>29410</c:v>
                </c:pt>
                <c:pt idx="29410">
                  <c:v>29411</c:v>
                </c:pt>
                <c:pt idx="29411">
                  <c:v>29412</c:v>
                </c:pt>
                <c:pt idx="29412">
                  <c:v>29413</c:v>
                </c:pt>
                <c:pt idx="29413">
                  <c:v>29414</c:v>
                </c:pt>
                <c:pt idx="29414">
                  <c:v>29415</c:v>
                </c:pt>
                <c:pt idx="29415">
                  <c:v>29416</c:v>
                </c:pt>
                <c:pt idx="29416">
                  <c:v>29417</c:v>
                </c:pt>
                <c:pt idx="29417">
                  <c:v>29418</c:v>
                </c:pt>
                <c:pt idx="29418">
                  <c:v>29419</c:v>
                </c:pt>
                <c:pt idx="29419">
                  <c:v>29420</c:v>
                </c:pt>
                <c:pt idx="29420">
                  <c:v>29421</c:v>
                </c:pt>
                <c:pt idx="29421">
                  <c:v>29422</c:v>
                </c:pt>
                <c:pt idx="29422">
                  <c:v>29423</c:v>
                </c:pt>
                <c:pt idx="29423">
                  <c:v>29424</c:v>
                </c:pt>
                <c:pt idx="29424">
                  <c:v>29425</c:v>
                </c:pt>
                <c:pt idx="29425">
                  <c:v>29426</c:v>
                </c:pt>
                <c:pt idx="29426">
                  <c:v>29427</c:v>
                </c:pt>
                <c:pt idx="29427">
                  <c:v>29428</c:v>
                </c:pt>
                <c:pt idx="29428">
                  <c:v>29429</c:v>
                </c:pt>
                <c:pt idx="29429">
                  <c:v>29430</c:v>
                </c:pt>
                <c:pt idx="29430">
                  <c:v>29431</c:v>
                </c:pt>
                <c:pt idx="29431">
                  <c:v>29432</c:v>
                </c:pt>
                <c:pt idx="29432">
                  <c:v>29433</c:v>
                </c:pt>
                <c:pt idx="29433">
                  <c:v>29434</c:v>
                </c:pt>
                <c:pt idx="29434">
                  <c:v>29435</c:v>
                </c:pt>
                <c:pt idx="29435">
                  <c:v>29436</c:v>
                </c:pt>
                <c:pt idx="29436">
                  <c:v>29437</c:v>
                </c:pt>
                <c:pt idx="29437">
                  <c:v>29438</c:v>
                </c:pt>
                <c:pt idx="29438">
                  <c:v>29439</c:v>
                </c:pt>
                <c:pt idx="29439">
                  <c:v>29440</c:v>
                </c:pt>
                <c:pt idx="29440">
                  <c:v>29441</c:v>
                </c:pt>
                <c:pt idx="29441">
                  <c:v>29442</c:v>
                </c:pt>
                <c:pt idx="29442">
                  <c:v>29443</c:v>
                </c:pt>
                <c:pt idx="29443">
                  <c:v>29444</c:v>
                </c:pt>
                <c:pt idx="29444">
                  <c:v>29445</c:v>
                </c:pt>
                <c:pt idx="29445">
                  <c:v>29446</c:v>
                </c:pt>
                <c:pt idx="29446">
                  <c:v>29447</c:v>
                </c:pt>
                <c:pt idx="29447">
                  <c:v>29448</c:v>
                </c:pt>
                <c:pt idx="29448">
                  <c:v>29449</c:v>
                </c:pt>
                <c:pt idx="29449">
                  <c:v>29450</c:v>
                </c:pt>
                <c:pt idx="29450">
                  <c:v>29451</c:v>
                </c:pt>
                <c:pt idx="29451">
                  <c:v>29452</c:v>
                </c:pt>
                <c:pt idx="29452">
                  <c:v>29453</c:v>
                </c:pt>
                <c:pt idx="29453">
                  <c:v>29454</c:v>
                </c:pt>
                <c:pt idx="29454">
                  <c:v>29455</c:v>
                </c:pt>
                <c:pt idx="29455">
                  <c:v>29456</c:v>
                </c:pt>
                <c:pt idx="29456">
                  <c:v>29457</c:v>
                </c:pt>
                <c:pt idx="29457">
                  <c:v>29458</c:v>
                </c:pt>
                <c:pt idx="29458">
                  <c:v>29459</c:v>
                </c:pt>
                <c:pt idx="29459">
                  <c:v>29460</c:v>
                </c:pt>
                <c:pt idx="29460">
                  <c:v>29461</c:v>
                </c:pt>
                <c:pt idx="29461">
                  <c:v>29462</c:v>
                </c:pt>
                <c:pt idx="29462">
                  <c:v>29463</c:v>
                </c:pt>
                <c:pt idx="29463">
                  <c:v>29464</c:v>
                </c:pt>
                <c:pt idx="29464">
                  <c:v>29465</c:v>
                </c:pt>
                <c:pt idx="29465">
                  <c:v>29466</c:v>
                </c:pt>
                <c:pt idx="29466">
                  <c:v>29467</c:v>
                </c:pt>
                <c:pt idx="29467">
                  <c:v>29468</c:v>
                </c:pt>
                <c:pt idx="29468">
                  <c:v>29469</c:v>
                </c:pt>
                <c:pt idx="29469">
                  <c:v>29470</c:v>
                </c:pt>
                <c:pt idx="29470">
                  <c:v>29471</c:v>
                </c:pt>
                <c:pt idx="29471">
                  <c:v>29472</c:v>
                </c:pt>
                <c:pt idx="29472">
                  <c:v>29473</c:v>
                </c:pt>
                <c:pt idx="29473">
                  <c:v>29474</c:v>
                </c:pt>
                <c:pt idx="29474">
                  <c:v>29475</c:v>
                </c:pt>
                <c:pt idx="29475">
                  <c:v>29476</c:v>
                </c:pt>
                <c:pt idx="29476">
                  <c:v>29477</c:v>
                </c:pt>
                <c:pt idx="29477">
                  <c:v>29478</c:v>
                </c:pt>
                <c:pt idx="29478">
                  <c:v>29479</c:v>
                </c:pt>
                <c:pt idx="29479">
                  <c:v>29480</c:v>
                </c:pt>
                <c:pt idx="29480">
                  <c:v>29481</c:v>
                </c:pt>
                <c:pt idx="29481">
                  <c:v>29482</c:v>
                </c:pt>
                <c:pt idx="29482">
                  <c:v>29483</c:v>
                </c:pt>
                <c:pt idx="29483">
                  <c:v>29484</c:v>
                </c:pt>
                <c:pt idx="29484">
                  <c:v>29485</c:v>
                </c:pt>
                <c:pt idx="29485">
                  <c:v>29486</c:v>
                </c:pt>
                <c:pt idx="29486">
                  <c:v>29487</c:v>
                </c:pt>
                <c:pt idx="29487">
                  <c:v>29488</c:v>
                </c:pt>
                <c:pt idx="29488">
                  <c:v>29489</c:v>
                </c:pt>
                <c:pt idx="29489">
                  <c:v>29490</c:v>
                </c:pt>
                <c:pt idx="29490">
                  <c:v>29491</c:v>
                </c:pt>
                <c:pt idx="29491">
                  <c:v>29492</c:v>
                </c:pt>
                <c:pt idx="29492">
                  <c:v>29493</c:v>
                </c:pt>
                <c:pt idx="29493">
                  <c:v>29494</c:v>
                </c:pt>
                <c:pt idx="29494">
                  <c:v>29495</c:v>
                </c:pt>
                <c:pt idx="29495">
                  <c:v>29496</c:v>
                </c:pt>
                <c:pt idx="29496">
                  <c:v>29497</c:v>
                </c:pt>
                <c:pt idx="29497">
                  <c:v>29498</c:v>
                </c:pt>
                <c:pt idx="29498">
                  <c:v>29499</c:v>
                </c:pt>
                <c:pt idx="29499">
                  <c:v>29500</c:v>
                </c:pt>
                <c:pt idx="29500">
                  <c:v>29501</c:v>
                </c:pt>
                <c:pt idx="29501">
                  <c:v>29502</c:v>
                </c:pt>
                <c:pt idx="29502">
                  <c:v>29503</c:v>
                </c:pt>
                <c:pt idx="29503">
                  <c:v>29504</c:v>
                </c:pt>
                <c:pt idx="29504">
                  <c:v>29505</c:v>
                </c:pt>
                <c:pt idx="29505">
                  <c:v>29506</c:v>
                </c:pt>
                <c:pt idx="29506">
                  <c:v>29507</c:v>
                </c:pt>
                <c:pt idx="29507">
                  <c:v>29508</c:v>
                </c:pt>
                <c:pt idx="29508">
                  <c:v>29509</c:v>
                </c:pt>
                <c:pt idx="29509">
                  <c:v>29510</c:v>
                </c:pt>
                <c:pt idx="29510">
                  <c:v>29511</c:v>
                </c:pt>
                <c:pt idx="29511">
                  <c:v>29512</c:v>
                </c:pt>
                <c:pt idx="29512">
                  <c:v>29513</c:v>
                </c:pt>
                <c:pt idx="29513">
                  <c:v>29514</c:v>
                </c:pt>
                <c:pt idx="29514">
                  <c:v>29515</c:v>
                </c:pt>
                <c:pt idx="29515">
                  <c:v>29516</c:v>
                </c:pt>
                <c:pt idx="29516">
                  <c:v>29517</c:v>
                </c:pt>
                <c:pt idx="29517">
                  <c:v>29518</c:v>
                </c:pt>
                <c:pt idx="29518">
                  <c:v>29519</c:v>
                </c:pt>
                <c:pt idx="29519">
                  <c:v>29520</c:v>
                </c:pt>
                <c:pt idx="29520">
                  <c:v>29521</c:v>
                </c:pt>
                <c:pt idx="29521">
                  <c:v>29522</c:v>
                </c:pt>
                <c:pt idx="29522">
                  <c:v>29523</c:v>
                </c:pt>
                <c:pt idx="29523">
                  <c:v>29524</c:v>
                </c:pt>
                <c:pt idx="29524">
                  <c:v>29525</c:v>
                </c:pt>
                <c:pt idx="29525">
                  <c:v>29526</c:v>
                </c:pt>
                <c:pt idx="29526">
                  <c:v>29527</c:v>
                </c:pt>
                <c:pt idx="29527">
                  <c:v>29528</c:v>
                </c:pt>
                <c:pt idx="29528">
                  <c:v>29529</c:v>
                </c:pt>
                <c:pt idx="29529">
                  <c:v>29530</c:v>
                </c:pt>
                <c:pt idx="29530">
                  <c:v>29531</c:v>
                </c:pt>
                <c:pt idx="29531">
                  <c:v>29532</c:v>
                </c:pt>
                <c:pt idx="29532">
                  <c:v>29533</c:v>
                </c:pt>
                <c:pt idx="29533">
                  <c:v>29534</c:v>
                </c:pt>
                <c:pt idx="29534">
                  <c:v>29535</c:v>
                </c:pt>
                <c:pt idx="29535">
                  <c:v>29536</c:v>
                </c:pt>
                <c:pt idx="29536">
                  <c:v>29537</c:v>
                </c:pt>
                <c:pt idx="29537">
                  <c:v>29538</c:v>
                </c:pt>
                <c:pt idx="29538">
                  <c:v>29539</c:v>
                </c:pt>
                <c:pt idx="29539">
                  <c:v>29540</c:v>
                </c:pt>
                <c:pt idx="29540">
                  <c:v>29541</c:v>
                </c:pt>
                <c:pt idx="29541">
                  <c:v>29542</c:v>
                </c:pt>
                <c:pt idx="29542">
                  <c:v>29543</c:v>
                </c:pt>
                <c:pt idx="29543">
                  <c:v>29544</c:v>
                </c:pt>
                <c:pt idx="29544">
                  <c:v>29545</c:v>
                </c:pt>
                <c:pt idx="29545">
                  <c:v>29546</c:v>
                </c:pt>
                <c:pt idx="29546">
                  <c:v>29547</c:v>
                </c:pt>
                <c:pt idx="29547">
                  <c:v>29548</c:v>
                </c:pt>
                <c:pt idx="29548">
                  <c:v>29549</c:v>
                </c:pt>
                <c:pt idx="29549">
                  <c:v>29550</c:v>
                </c:pt>
                <c:pt idx="29550">
                  <c:v>29551</c:v>
                </c:pt>
                <c:pt idx="29551">
                  <c:v>29552</c:v>
                </c:pt>
                <c:pt idx="29552">
                  <c:v>29553</c:v>
                </c:pt>
                <c:pt idx="29553">
                  <c:v>29554</c:v>
                </c:pt>
                <c:pt idx="29554">
                  <c:v>29555</c:v>
                </c:pt>
                <c:pt idx="29555">
                  <c:v>29556</c:v>
                </c:pt>
                <c:pt idx="29556">
                  <c:v>29557</c:v>
                </c:pt>
                <c:pt idx="29557">
                  <c:v>29558</c:v>
                </c:pt>
                <c:pt idx="29558">
                  <c:v>29559</c:v>
                </c:pt>
                <c:pt idx="29559">
                  <c:v>29560</c:v>
                </c:pt>
                <c:pt idx="29560">
                  <c:v>29561</c:v>
                </c:pt>
                <c:pt idx="29561">
                  <c:v>29562</c:v>
                </c:pt>
                <c:pt idx="29562">
                  <c:v>29563</c:v>
                </c:pt>
                <c:pt idx="29563">
                  <c:v>29564</c:v>
                </c:pt>
                <c:pt idx="29564">
                  <c:v>29565</c:v>
                </c:pt>
                <c:pt idx="29565">
                  <c:v>29566</c:v>
                </c:pt>
                <c:pt idx="29566">
                  <c:v>29567</c:v>
                </c:pt>
                <c:pt idx="29567">
                  <c:v>29568</c:v>
                </c:pt>
                <c:pt idx="29568">
                  <c:v>29569</c:v>
                </c:pt>
                <c:pt idx="29569">
                  <c:v>29570</c:v>
                </c:pt>
                <c:pt idx="29570">
                  <c:v>29571</c:v>
                </c:pt>
                <c:pt idx="29571">
                  <c:v>29572</c:v>
                </c:pt>
                <c:pt idx="29572">
                  <c:v>29573</c:v>
                </c:pt>
                <c:pt idx="29573">
                  <c:v>29574</c:v>
                </c:pt>
                <c:pt idx="29574">
                  <c:v>29575</c:v>
                </c:pt>
                <c:pt idx="29575">
                  <c:v>29576</c:v>
                </c:pt>
                <c:pt idx="29576">
                  <c:v>29577</c:v>
                </c:pt>
                <c:pt idx="29577">
                  <c:v>29578</c:v>
                </c:pt>
                <c:pt idx="29578">
                  <c:v>29579</c:v>
                </c:pt>
                <c:pt idx="29579">
                  <c:v>29580</c:v>
                </c:pt>
                <c:pt idx="29580">
                  <c:v>29581</c:v>
                </c:pt>
                <c:pt idx="29581">
                  <c:v>29582</c:v>
                </c:pt>
                <c:pt idx="29582">
                  <c:v>29583</c:v>
                </c:pt>
                <c:pt idx="29583">
                  <c:v>29584</c:v>
                </c:pt>
                <c:pt idx="29584">
                  <c:v>29585</c:v>
                </c:pt>
                <c:pt idx="29585">
                  <c:v>29586</c:v>
                </c:pt>
                <c:pt idx="29586">
                  <c:v>29587</c:v>
                </c:pt>
                <c:pt idx="29587">
                  <c:v>29588</c:v>
                </c:pt>
                <c:pt idx="29588">
                  <c:v>29589</c:v>
                </c:pt>
                <c:pt idx="29589">
                  <c:v>29590</c:v>
                </c:pt>
                <c:pt idx="29590">
                  <c:v>29591</c:v>
                </c:pt>
                <c:pt idx="29591">
                  <c:v>29592</c:v>
                </c:pt>
                <c:pt idx="29592">
                  <c:v>29593</c:v>
                </c:pt>
                <c:pt idx="29593">
                  <c:v>29594</c:v>
                </c:pt>
                <c:pt idx="29594">
                  <c:v>29595</c:v>
                </c:pt>
                <c:pt idx="29595">
                  <c:v>29596</c:v>
                </c:pt>
                <c:pt idx="29596">
                  <c:v>29597</c:v>
                </c:pt>
                <c:pt idx="29597">
                  <c:v>29598</c:v>
                </c:pt>
                <c:pt idx="29598">
                  <c:v>29599</c:v>
                </c:pt>
                <c:pt idx="29599">
                  <c:v>29600</c:v>
                </c:pt>
                <c:pt idx="29600">
                  <c:v>29601</c:v>
                </c:pt>
                <c:pt idx="29601">
                  <c:v>29602</c:v>
                </c:pt>
                <c:pt idx="29602">
                  <c:v>29603</c:v>
                </c:pt>
                <c:pt idx="29603">
                  <c:v>29604</c:v>
                </c:pt>
                <c:pt idx="29604">
                  <c:v>29605</c:v>
                </c:pt>
                <c:pt idx="29605">
                  <c:v>29606</c:v>
                </c:pt>
                <c:pt idx="29606">
                  <c:v>29607</c:v>
                </c:pt>
                <c:pt idx="29607">
                  <c:v>29608</c:v>
                </c:pt>
                <c:pt idx="29608">
                  <c:v>29609</c:v>
                </c:pt>
                <c:pt idx="29609">
                  <c:v>29610</c:v>
                </c:pt>
                <c:pt idx="29610">
                  <c:v>29611</c:v>
                </c:pt>
                <c:pt idx="29611">
                  <c:v>29612</c:v>
                </c:pt>
                <c:pt idx="29612">
                  <c:v>29613</c:v>
                </c:pt>
                <c:pt idx="29613">
                  <c:v>29614</c:v>
                </c:pt>
                <c:pt idx="29614">
                  <c:v>29615</c:v>
                </c:pt>
                <c:pt idx="29615">
                  <c:v>29616</c:v>
                </c:pt>
                <c:pt idx="29616">
                  <c:v>29617</c:v>
                </c:pt>
                <c:pt idx="29617">
                  <c:v>29618</c:v>
                </c:pt>
                <c:pt idx="29618">
                  <c:v>29619</c:v>
                </c:pt>
                <c:pt idx="29619">
                  <c:v>29620</c:v>
                </c:pt>
                <c:pt idx="29620">
                  <c:v>29621</c:v>
                </c:pt>
                <c:pt idx="29621">
                  <c:v>29622</c:v>
                </c:pt>
                <c:pt idx="29622">
                  <c:v>29623</c:v>
                </c:pt>
                <c:pt idx="29623">
                  <c:v>29624</c:v>
                </c:pt>
                <c:pt idx="29624">
                  <c:v>29625</c:v>
                </c:pt>
                <c:pt idx="29625">
                  <c:v>29626</c:v>
                </c:pt>
                <c:pt idx="29626">
                  <c:v>29627</c:v>
                </c:pt>
                <c:pt idx="29627">
                  <c:v>29628</c:v>
                </c:pt>
                <c:pt idx="29628">
                  <c:v>29629</c:v>
                </c:pt>
                <c:pt idx="29629">
                  <c:v>29630</c:v>
                </c:pt>
                <c:pt idx="29630">
                  <c:v>29631</c:v>
                </c:pt>
                <c:pt idx="29631">
                  <c:v>29632</c:v>
                </c:pt>
                <c:pt idx="29632">
                  <c:v>29633</c:v>
                </c:pt>
                <c:pt idx="29633">
                  <c:v>29634</c:v>
                </c:pt>
                <c:pt idx="29634">
                  <c:v>29635</c:v>
                </c:pt>
                <c:pt idx="29635">
                  <c:v>29636</c:v>
                </c:pt>
                <c:pt idx="29636">
                  <c:v>29637</c:v>
                </c:pt>
                <c:pt idx="29637">
                  <c:v>29638</c:v>
                </c:pt>
                <c:pt idx="29638">
                  <c:v>29639</c:v>
                </c:pt>
                <c:pt idx="29639">
                  <c:v>29640</c:v>
                </c:pt>
                <c:pt idx="29640">
                  <c:v>29641</c:v>
                </c:pt>
                <c:pt idx="29641">
                  <c:v>29642</c:v>
                </c:pt>
                <c:pt idx="29642">
                  <c:v>29643</c:v>
                </c:pt>
                <c:pt idx="29643">
                  <c:v>29644</c:v>
                </c:pt>
                <c:pt idx="29644">
                  <c:v>29645</c:v>
                </c:pt>
                <c:pt idx="29645">
                  <c:v>29646</c:v>
                </c:pt>
                <c:pt idx="29646">
                  <c:v>29647</c:v>
                </c:pt>
                <c:pt idx="29647">
                  <c:v>29648</c:v>
                </c:pt>
                <c:pt idx="29648">
                  <c:v>29649</c:v>
                </c:pt>
                <c:pt idx="29649">
                  <c:v>29650</c:v>
                </c:pt>
                <c:pt idx="29650">
                  <c:v>29651</c:v>
                </c:pt>
                <c:pt idx="29651">
                  <c:v>29652</c:v>
                </c:pt>
                <c:pt idx="29652">
                  <c:v>29653</c:v>
                </c:pt>
                <c:pt idx="29653">
                  <c:v>29654</c:v>
                </c:pt>
                <c:pt idx="29654">
                  <c:v>29655</c:v>
                </c:pt>
                <c:pt idx="29655">
                  <c:v>29656</c:v>
                </c:pt>
                <c:pt idx="29656">
                  <c:v>29657</c:v>
                </c:pt>
                <c:pt idx="29657">
                  <c:v>29658</c:v>
                </c:pt>
                <c:pt idx="29658">
                  <c:v>29659</c:v>
                </c:pt>
                <c:pt idx="29659">
                  <c:v>29660</c:v>
                </c:pt>
                <c:pt idx="29660">
                  <c:v>29661</c:v>
                </c:pt>
                <c:pt idx="29661">
                  <c:v>29662</c:v>
                </c:pt>
                <c:pt idx="29662">
                  <c:v>29663</c:v>
                </c:pt>
                <c:pt idx="29663">
                  <c:v>29664</c:v>
                </c:pt>
                <c:pt idx="29664">
                  <c:v>29665</c:v>
                </c:pt>
                <c:pt idx="29665">
                  <c:v>29666</c:v>
                </c:pt>
                <c:pt idx="29666">
                  <c:v>29667</c:v>
                </c:pt>
                <c:pt idx="29667">
                  <c:v>29668</c:v>
                </c:pt>
                <c:pt idx="29668">
                  <c:v>29669</c:v>
                </c:pt>
                <c:pt idx="29669">
                  <c:v>29670</c:v>
                </c:pt>
                <c:pt idx="29670">
                  <c:v>29671</c:v>
                </c:pt>
                <c:pt idx="29671">
                  <c:v>29672</c:v>
                </c:pt>
                <c:pt idx="29672">
                  <c:v>29673</c:v>
                </c:pt>
                <c:pt idx="29673">
                  <c:v>29674</c:v>
                </c:pt>
                <c:pt idx="29674">
                  <c:v>29675</c:v>
                </c:pt>
                <c:pt idx="29675">
                  <c:v>29676</c:v>
                </c:pt>
                <c:pt idx="29676">
                  <c:v>29677</c:v>
                </c:pt>
                <c:pt idx="29677">
                  <c:v>29678</c:v>
                </c:pt>
                <c:pt idx="29678">
                  <c:v>29679</c:v>
                </c:pt>
                <c:pt idx="29679">
                  <c:v>29680</c:v>
                </c:pt>
                <c:pt idx="29680">
                  <c:v>29681</c:v>
                </c:pt>
                <c:pt idx="29681">
                  <c:v>29682</c:v>
                </c:pt>
                <c:pt idx="29682">
                  <c:v>29683</c:v>
                </c:pt>
                <c:pt idx="29683">
                  <c:v>29684</c:v>
                </c:pt>
                <c:pt idx="29684">
                  <c:v>29685</c:v>
                </c:pt>
                <c:pt idx="29685">
                  <c:v>29686</c:v>
                </c:pt>
                <c:pt idx="29686">
                  <c:v>29687</c:v>
                </c:pt>
                <c:pt idx="29687">
                  <c:v>29688</c:v>
                </c:pt>
                <c:pt idx="29688">
                  <c:v>29689</c:v>
                </c:pt>
                <c:pt idx="29689">
                  <c:v>29690</c:v>
                </c:pt>
                <c:pt idx="29690">
                  <c:v>29691</c:v>
                </c:pt>
                <c:pt idx="29691">
                  <c:v>29692</c:v>
                </c:pt>
                <c:pt idx="29692">
                  <c:v>29693</c:v>
                </c:pt>
                <c:pt idx="29693">
                  <c:v>29694</c:v>
                </c:pt>
                <c:pt idx="29694">
                  <c:v>29695</c:v>
                </c:pt>
                <c:pt idx="29695">
                  <c:v>29696</c:v>
                </c:pt>
                <c:pt idx="29696">
                  <c:v>29697</c:v>
                </c:pt>
                <c:pt idx="29697">
                  <c:v>29698</c:v>
                </c:pt>
                <c:pt idx="29698">
                  <c:v>29699</c:v>
                </c:pt>
                <c:pt idx="29699">
                  <c:v>29700</c:v>
                </c:pt>
                <c:pt idx="29700">
                  <c:v>29701</c:v>
                </c:pt>
                <c:pt idx="29701">
                  <c:v>29702</c:v>
                </c:pt>
                <c:pt idx="29702">
                  <c:v>29703</c:v>
                </c:pt>
                <c:pt idx="29703">
                  <c:v>29704</c:v>
                </c:pt>
                <c:pt idx="29704">
                  <c:v>29705</c:v>
                </c:pt>
                <c:pt idx="29705">
                  <c:v>29706</c:v>
                </c:pt>
                <c:pt idx="29706">
                  <c:v>29707</c:v>
                </c:pt>
                <c:pt idx="29707">
                  <c:v>29708</c:v>
                </c:pt>
                <c:pt idx="29708">
                  <c:v>29709</c:v>
                </c:pt>
                <c:pt idx="29709">
                  <c:v>29710</c:v>
                </c:pt>
                <c:pt idx="29710">
                  <c:v>29711</c:v>
                </c:pt>
                <c:pt idx="29711">
                  <c:v>29712</c:v>
                </c:pt>
                <c:pt idx="29712">
                  <c:v>29713</c:v>
                </c:pt>
                <c:pt idx="29713">
                  <c:v>29714</c:v>
                </c:pt>
                <c:pt idx="29714">
                  <c:v>29715</c:v>
                </c:pt>
                <c:pt idx="29715">
                  <c:v>29716</c:v>
                </c:pt>
                <c:pt idx="29716">
                  <c:v>29717</c:v>
                </c:pt>
                <c:pt idx="29717">
                  <c:v>29718</c:v>
                </c:pt>
                <c:pt idx="29718">
                  <c:v>29719</c:v>
                </c:pt>
                <c:pt idx="29719">
                  <c:v>29720</c:v>
                </c:pt>
                <c:pt idx="29720">
                  <c:v>29721</c:v>
                </c:pt>
                <c:pt idx="29721">
                  <c:v>29722</c:v>
                </c:pt>
                <c:pt idx="29722">
                  <c:v>29723</c:v>
                </c:pt>
                <c:pt idx="29723">
                  <c:v>29724</c:v>
                </c:pt>
                <c:pt idx="29724">
                  <c:v>29725</c:v>
                </c:pt>
                <c:pt idx="29725">
                  <c:v>29726</c:v>
                </c:pt>
                <c:pt idx="29726">
                  <c:v>29727</c:v>
                </c:pt>
                <c:pt idx="29727">
                  <c:v>29728</c:v>
                </c:pt>
                <c:pt idx="29728">
                  <c:v>29729</c:v>
                </c:pt>
                <c:pt idx="29729">
                  <c:v>29730</c:v>
                </c:pt>
                <c:pt idx="29730">
                  <c:v>29731</c:v>
                </c:pt>
                <c:pt idx="29731">
                  <c:v>29732</c:v>
                </c:pt>
                <c:pt idx="29732">
                  <c:v>29733</c:v>
                </c:pt>
                <c:pt idx="29733">
                  <c:v>29734</c:v>
                </c:pt>
                <c:pt idx="29734">
                  <c:v>29735</c:v>
                </c:pt>
                <c:pt idx="29735">
                  <c:v>29736</c:v>
                </c:pt>
                <c:pt idx="29736">
                  <c:v>29737</c:v>
                </c:pt>
                <c:pt idx="29737">
                  <c:v>29738</c:v>
                </c:pt>
                <c:pt idx="29738">
                  <c:v>29739</c:v>
                </c:pt>
                <c:pt idx="29739">
                  <c:v>29740</c:v>
                </c:pt>
                <c:pt idx="29740">
                  <c:v>29741</c:v>
                </c:pt>
                <c:pt idx="29741">
                  <c:v>29742</c:v>
                </c:pt>
                <c:pt idx="29742">
                  <c:v>29743</c:v>
                </c:pt>
                <c:pt idx="29743">
                  <c:v>29744</c:v>
                </c:pt>
                <c:pt idx="29744">
                  <c:v>29745</c:v>
                </c:pt>
                <c:pt idx="29745">
                  <c:v>29746</c:v>
                </c:pt>
                <c:pt idx="29746">
                  <c:v>29747</c:v>
                </c:pt>
                <c:pt idx="29747">
                  <c:v>29748</c:v>
                </c:pt>
                <c:pt idx="29748">
                  <c:v>29749</c:v>
                </c:pt>
                <c:pt idx="29749">
                  <c:v>29750</c:v>
                </c:pt>
                <c:pt idx="29750">
                  <c:v>29751</c:v>
                </c:pt>
                <c:pt idx="29751">
                  <c:v>29752</c:v>
                </c:pt>
                <c:pt idx="29752">
                  <c:v>29753</c:v>
                </c:pt>
                <c:pt idx="29753">
                  <c:v>29754</c:v>
                </c:pt>
                <c:pt idx="29754">
                  <c:v>29755</c:v>
                </c:pt>
                <c:pt idx="29755">
                  <c:v>29756</c:v>
                </c:pt>
                <c:pt idx="29756">
                  <c:v>29757</c:v>
                </c:pt>
                <c:pt idx="29757">
                  <c:v>29758</c:v>
                </c:pt>
                <c:pt idx="29758">
                  <c:v>29759</c:v>
                </c:pt>
                <c:pt idx="29759">
                  <c:v>29760</c:v>
                </c:pt>
                <c:pt idx="29760">
                  <c:v>29761</c:v>
                </c:pt>
                <c:pt idx="29761">
                  <c:v>29762</c:v>
                </c:pt>
                <c:pt idx="29762">
                  <c:v>29763</c:v>
                </c:pt>
                <c:pt idx="29763">
                  <c:v>29764</c:v>
                </c:pt>
                <c:pt idx="29764">
                  <c:v>29765</c:v>
                </c:pt>
                <c:pt idx="29765">
                  <c:v>29766</c:v>
                </c:pt>
                <c:pt idx="29766">
                  <c:v>29767</c:v>
                </c:pt>
                <c:pt idx="29767">
                  <c:v>29768</c:v>
                </c:pt>
                <c:pt idx="29768">
                  <c:v>29769</c:v>
                </c:pt>
                <c:pt idx="29769">
                  <c:v>29770</c:v>
                </c:pt>
                <c:pt idx="29770">
                  <c:v>29771</c:v>
                </c:pt>
                <c:pt idx="29771">
                  <c:v>29772</c:v>
                </c:pt>
                <c:pt idx="29772">
                  <c:v>29773</c:v>
                </c:pt>
                <c:pt idx="29773">
                  <c:v>29774</c:v>
                </c:pt>
                <c:pt idx="29774">
                  <c:v>29775</c:v>
                </c:pt>
                <c:pt idx="29775">
                  <c:v>29776</c:v>
                </c:pt>
                <c:pt idx="29776">
                  <c:v>29777</c:v>
                </c:pt>
                <c:pt idx="29777">
                  <c:v>29778</c:v>
                </c:pt>
                <c:pt idx="29778">
                  <c:v>29779</c:v>
                </c:pt>
                <c:pt idx="29779">
                  <c:v>29780</c:v>
                </c:pt>
                <c:pt idx="29780">
                  <c:v>29781</c:v>
                </c:pt>
                <c:pt idx="29781">
                  <c:v>29782</c:v>
                </c:pt>
                <c:pt idx="29782">
                  <c:v>29783</c:v>
                </c:pt>
                <c:pt idx="29783">
                  <c:v>29784</c:v>
                </c:pt>
                <c:pt idx="29784">
                  <c:v>29785</c:v>
                </c:pt>
                <c:pt idx="29785">
                  <c:v>29786</c:v>
                </c:pt>
                <c:pt idx="29786">
                  <c:v>29787</c:v>
                </c:pt>
                <c:pt idx="29787">
                  <c:v>29788</c:v>
                </c:pt>
                <c:pt idx="29788">
                  <c:v>29789</c:v>
                </c:pt>
                <c:pt idx="29789">
                  <c:v>29790</c:v>
                </c:pt>
                <c:pt idx="29790">
                  <c:v>29791</c:v>
                </c:pt>
                <c:pt idx="29791">
                  <c:v>29792</c:v>
                </c:pt>
                <c:pt idx="29792">
                  <c:v>29793</c:v>
                </c:pt>
                <c:pt idx="29793">
                  <c:v>29794</c:v>
                </c:pt>
                <c:pt idx="29794">
                  <c:v>29795</c:v>
                </c:pt>
                <c:pt idx="29795">
                  <c:v>29796</c:v>
                </c:pt>
                <c:pt idx="29796">
                  <c:v>29797</c:v>
                </c:pt>
                <c:pt idx="29797">
                  <c:v>29798</c:v>
                </c:pt>
                <c:pt idx="29798">
                  <c:v>29799</c:v>
                </c:pt>
                <c:pt idx="29799">
                  <c:v>29800</c:v>
                </c:pt>
                <c:pt idx="29800">
                  <c:v>29801</c:v>
                </c:pt>
                <c:pt idx="29801">
                  <c:v>29802</c:v>
                </c:pt>
                <c:pt idx="29802">
                  <c:v>29803</c:v>
                </c:pt>
                <c:pt idx="29803">
                  <c:v>29804</c:v>
                </c:pt>
                <c:pt idx="29804">
                  <c:v>29805</c:v>
                </c:pt>
                <c:pt idx="29805">
                  <c:v>29806</c:v>
                </c:pt>
                <c:pt idx="29806">
                  <c:v>29807</c:v>
                </c:pt>
                <c:pt idx="29807">
                  <c:v>29808</c:v>
                </c:pt>
                <c:pt idx="29808">
                  <c:v>29809</c:v>
                </c:pt>
                <c:pt idx="29809">
                  <c:v>29810</c:v>
                </c:pt>
                <c:pt idx="29810">
                  <c:v>29811</c:v>
                </c:pt>
                <c:pt idx="29811">
                  <c:v>29812</c:v>
                </c:pt>
                <c:pt idx="29812">
                  <c:v>29813</c:v>
                </c:pt>
                <c:pt idx="29813">
                  <c:v>29814</c:v>
                </c:pt>
                <c:pt idx="29814">
                  <c:v>29815</c:v>
                </c:pt>
                <c:pt idx="29815">
                  <c:v>29816</c:v>
                </c:pt>
                <c:pt idx="29816">
                  <c:v>29817</c:v>
                </c:pt>
                <c:pt idx="29817">
                  <c:v>29818</c:v>
                </c:pt>
                <c:pt idx="29818">
                  <c:v>29819</c:v>
                </c:pt>
                <c:pt idx="29819">
                  <c:v>29820</c:v>
                </c:pt>
                <c:pt idx="29820">
                  <c:v>29821</c:v>
                </c:pt>
                <c:pt idx="29821">
                  <c:v>29822</c:v>
                </c:pt>
                <c:pt idx="29822">
                  <c:v>29823</c:v>
                </c:pt>
                <c:pt idx="29823">
                  <c:v>29824</c:v>
                </c:pt>
                <c:pt idx="29824">
                  <c:v>29825</c:v>
                </c:pt>
                <c:pt idx="29825">
                  <c:v>29826</c:v>
                </c:pt>
                <c:pt idx="29826">
                  <c:v>29827</c:v>
                </c:pt>
                <c:pt idx="29827">
                  <c:v>29828</c:v>
                </c:pt>
                <c:pt idx="29828">
                  <c:v>29829</c:v>
                </c:pt>
                <c:pt idx="29829">
                  <c:v>29830</c:v>
                </c:pt>
                <c:pt idx="29830">
                  <c:v>29831</c:v>
                </c:pt>
                <c:pt idx="29831">
                  <c:v>29832</c:v>
                </c:pt>
                <c:pt idx="29832">
                  <c:v>29833</c:v>
                </c:pt>
                <c:pt idx="29833">
                  <c:v>29834</c:v>
                </c:pt>
                <c:pt idx="29834">
                  <c:v>29835</c:v>
                </c:pt>
                <c:pt idx="29835">
                  <c:v>29836</c:v>
                </c:pt>
                <c:pt idx="29836">
                  <c:v>29837</c:v>
                </c:pt>
                <c:pt idx="29837">
                  <c:v>29838</c:v>
                </c:pt>
                <c:pt idx="29838">
                  <c:v>29839</c:v>
                </c:pt>
                <c:pt idx="29839">
                  <c:v>29840</c:v>
                </c:pt>
                <c:pt idx="29840">
                  <c:v>29841</c:v>
                </c:pt>
                <c:pt idx="29841">
                  <c:v>29842</c:v>
                </c:pt>
                <c:pt idx="29842">
                  <c:v>29843</c:v>
                </c:pt>
                <c:pt idx="29843">
                  <c:v>29844</c:v>
                </c:pt>
                <c:pt idx="29844">
                  <c:v>29845</c:v>
                </c:pt>
                <c:pt idx="29845">
                  <c:v>29846</c:v>
                </c:pt>
                <c:pt idx="29846">
                  <c:v>29847</c:v>
                </c:pt>
                <c:pt idx="29847">
                  <c:v>29848</c:v>
                </c:pt>
                <c:pt idx="29848">
                  <c:v>29849</c:v>
                </c:pt>
                <c:pt idx="29849">
                  <c:v>29850</c:v>
                </c:pt>
                <c:pt idx="29850">
                  <c:v>29851</c:v>
                </c:pt>
                <c:pt idx="29851">
                  <c:v>29852</c:v>
                </c:pt>
                <c:pt idx="29852">
                  <c:v>29853</c:v>
                </c:pt>
                <c:pt idx="29853">
                  <c:v>29854</c:v>
                </c:pt>
                <c:pt idx="29854">
                  <c:v>29855</c:v>
                </c:pt>
                <c:pt idx="29855">
                  <c:v>29856</c:v>
                </c:pt>
                <c:pt idx="29856">
                  <c:v>29857</c:v>
                </c:pt>
                <c:pt idx="29857">
                  <c:v>29858</c:v>
                </c:pt>
                <c:pt idx="29858">
                  <c:v>29859</c:v>
                </c:pt>
                <c:pt idx="29859">
                  <c:v>29860</c:v>
                </c:pt>
                <c:pt idx="29860">
                  <c:v>29861</c:v>
                </c:pt>
                <c:pt idx="29861">
                  <c:v>29862</c:v>
                </c:pt>
                <c:pt idx="29862">
                  <c:v>29863</c:v>
                </c:pt>
                <c:pt idx="29863">
                  <c:v>29864</c:v>
                </c:pt>
                <c:pt idx="29864">
                  <c:v>29865</c:v>
                </c:pt>
                <c:pt idx="29865">
                  <c:v>29866</c:v>
                </c:pt>
                <c:pt idx="29866">
                  <c:v>29867</c:v>
                </c:pt>
                <c:pt idx="29867">
                  <c:v>29868</c:v>
                </c:pt>
                <c:pt idx="29868">
                  <c:v>29869</c:v>
                </c:pt>
                <c:pt idx="29869">
                  <c:v>29870</c:v>
                </c:pt>
                <c:pt idx="29870">
                  <c:v>29871</c:v>
                </c:pt>
                <c:pt idx="29871">
                  <c:v>29872</c:v>
                </c:pt>
                <c:pt idx="29872">
                  <c:v>29873</c:v>
                </c:pt>
                <c:pt idx="29873">
                  <c:v>29874</c:v>
                </c:pt>
                <c:pt idx="29874">
                  <c:v>29875</c:v>
                </c:pt>
                <c:pt idx="29875">
                  <c:v>29876</c:v>
                </c:pt>
                <c:pt idx="29876">
                  <c:v>29877</c:v>
                </c:pt>
                <c:pt idx="29877">
                  <c:v>29878</c:v>
                </c:pt>
                <c:pt idx="29878">
                  <c:v>29879</c:v>
                </c:pt>
                <c:pt idx="29879">
                  <c:v>29880</c:v>
                </c:pt>
                <c:pt idx="29880">
                  <c:v>29881</c:v>
                </c:pt>
                <c:pt idx="29881">
                  <c:v>29882</c:v>
                </c:pt>
                <c:pt idx="29882">
                  <c:v>29883</c:v>
                </c:pt>
                <c:pt idx="29883">
                  <c:v>29884</c:v>
                </c:pt>
                <c:pt idx="29884">
                  <c:v>29885</c:v>
                </c:pt>
                <c:pt idx="29885">
                  <c:v>29886</c:v>
                </c:pt>
                <c:pt idx="29886">
                  <c:v>29887</c:v>
                </c:pt>
                <c:pt idx="29887">
                  <c:v>29888</c:v>
                </c:pt>
                <c:pt idx="29888">
                  <c:v>29889</c:v>
                </c:pt>
                <c:pt idx="29889">
                  <c:v>29890</c:v>
                </c:pt>
                <c:pt idx="29890">
                  <c:v>29891</c:v>
                </c:pt>
                <c:pt idx="29891">
                  <c:v>29892</c:v>
                </c:pt>
                <c:pt idx="29892">
                  <c:v>29893</c:v>
                </c:pt>
                <c:pt idx="29893">
                  <c:v>29894</c:v>
                </c:pt>
                <c:pt idx="29894">
                  <c:v>29895</c:v>
                </c:pt>
                <c:pt idx="29895">
                  <c:v>29896</c:v>
                </c:pt>
                <c:pt idx="29896">
                  <c:v>29897</c:v>
                </c:pt>
                <c:pt idx="29897">
                  <c:v>29898</c:v>
                </c:pt>
                <c:pt idx="29898">
                  <c:v>29899</c:v>
                </c:pt>
                <c:pt idx="29899">
                  <c:v>29900</c:v>
                </c:pt>
                <c:pt idx="29900">
                  <c:v>29901</c:v>
                </c:pt>
                <c:pt idx="29901">
                  <c:v>29902</c:v>
                </c:pt>
                <c:pt idx="29902">
                  <c:v>29903</c:v>
                </c:pt>
                <c:pt idx="29903">
                  <c:v>29904</c:v>
                </c:pt>
                <c:pt idx="29904">
                  <c:v>29905</c:v>
                </c:pt>
                <c:pt idx="29905">
                  <c:v>29906</c:v>
                </c:pt>
                <c:pt idx="29906">
                  <c:v>29907</c:v>
                </c:pt>
                <c:pt idx="29907">
                  <c:v>29908</c:v>
                </c:pt>
                <c:pt idx="29908">
                  <c:v>29909</c:v>
                </c:pt>
                <c:pt idx="29909">
                  <c:v>29910</c:v>
                </c:pt>
                <c:pt idx="29910">
                  <c:v>29911</c:v>
                </c:pt>
                <c:pt idx="29911">
                  <c:v>29912</c:v>
                </c:pt>
                <c:pt idx="29912">
                  <c:v>29913</c:v>
                </c:pt>
                <c:pt idx="29913">
                  <c:v>29914</c:v>
                </c:pt>
                <c:pt idx="29914">
                  <c:v>29915</c:v>
                </c:pt>
                <c:pt idx="29915">
                  <c:v>29916</c:v>
                </c:pt>
                <c:pt idx="29916">
                  <c:v>29917</c:v>
                </c:pt>
                <c:pt idx="29917">
                  <c:v>29918</c:v>
                </c:pt>
                <c:pt idx="29918">
                  <c:v>29919</c:v>
                </c:pt>
                <c:pt idx="29919">
                  <c:v>29920</c:v>
                </c:pt>
                <c:pt idx="29920">
                  <c:v>29921</c:v>
                </c:pt>
                <c:pt idx="29921">
                  <c:v>29922</c:v>
                </c:pt>
                <c:pt idx="29922">
                  <c:v>29923</c:v>
                </c:pt>
                <c:pt idx="29923">
                  <c:v>29924</c:v>
                </c:pt>
                <c:pt idx="29924">
                  <c:v>29925</c:v>
                </c:pt>
                <c:pt idx="29925">
                  <c:v>29926</c:v>
                </c:pt>
                <c:pt idx="29926">
                  <c:v>29927</c:v>
                </c:pt>
                <c:pt idx="29927">
                  <c:v>29928</c:v>
                </c:pt>
                <c:pt idx="29928">
                  <c:v>29929</c:v>
                </c:pt>
                <c:pt idx="29929">
                  <c:v>29930</c:v>
                </c:pt>
                <c:pt idx="29930">
                  <c:v>29931</c:v>
                </c:pt>
                <c:pt idx="29931">
                  <c:v>29932</c:v>
                </c:pt>
                <c:pt idx="29932">
                  <c:v>29933</c:v>
                </c:pt>
                <c:pt idx="29933">
                  <c:v>29934</c:v>
                </c:pt>
                <c:pt idx="29934">
                  <c:v>29935</c:v>
                </c:pt>
                <c:pt idx="29935">
                  <c:v>29936</c:v>
                </c:pt>
                <c:pt idx="29936">
                  <c:v>29937</c:v>
                </c:pt>
                <c:pt idx="29937">
                  <c:v>29938</c:v>
                </c:pt>
                <c:pt idx="29938">
                  <c:v>29939</c:v>
                </c:pt>
                <c:pt idx="29939">
                  <c:v>29940</c:v>
                </c:pt>
                <c:pt idx="29940">
                  <c:v>29941</c:v>
                </c:pt>
                <c:pt idx="29941">
                  <c:v>29942</c:v>
                </c:pt>
                <c:pt idx="29942">
                  <c:v>29943</c:v>
                </c:pt>
                <c:pt idx="29943">
                  <c:v>29944</c:v>
                </c:pt>
                <c:pt idx="29944">
                  <c:v>29945</c:v>
                </c:pt>
                <c:pt idx="29945">
                  <c:v>29946</c:v>
                </c:pt>
                <c:pt idx="29946">
                  <c:v>29947</c:v>
                </c:pt>
                <c:pt idx="29947">
                  <c:v>29948</c:v>
                </c:pt>
                <c:pt idx="29948">
                  <c:v>29949</c:v>
                </c:pt>
                <c:pt idx="29949">
                  <c:v>29950</c:v>
                </c:pt>
                <c:pt idx="29950">
                  <c:v>29951</c:v>
                </c:pt>
                <c:pt idx="29951">
                  <c:v>29952</c:v>
                </c:pt>
                <c:pt idx="29952">
                  <c:v>29953</c:v>
                </c:pt>
                <c:pt idx="29953">
                  <c:v>29954</c:v>
                </c:pt>
                <c:pt idx="29954">
                  <c:v>29955</c:v>
                </c:pt>
                <c:pt idx="29955">
                  <c:v>29956</c:v>
                </c:pt>
                <c:pt idx="29956">
                  <c:v>29957</c:v>
                </c:pt>
                <c:pt idx="29957">
                  <c:v>29958</c:v>
                </c:pt>
                <c:pt idx="29958">
                  <c:v>29959</c:v>
                </c:pt>
                <c:pt idx="29959">
                  <c:v>29960</c:v>
                </c:pt>
                <c:pt idx="29960">
                  <c:v>29961</c:v>
                </c:pt>
                <c:pt idx="29961">
                  <c:v>29962</c:v>
                </c:pt>
                <c:pt idx="29962">
                  <c:v>29963</c:v>
                </c:pt>
                <c:pt idx="29963">
                  <c:v>29964</c:v>
                </c:pt>
                <c:pt idx="29964">
                  <c:v>29965</c:v>
                </c:pt>
                <c:pt idx="29965">
                  <c:v>29966</c:v>
                </c:pt>
                <c:pt idx="29966">
                  <c:v>29967</c:v>
                </c:pt>
                <c:pt idx="29967">
                  <c:v>29968</c:v>
                </c:pt>
                <c:pt idx="29968">
                  <c:v>29969</c:v>
                </c:pt>
                <c:pt idx="29969">
                  <c:v>29970</c:v>
                </c:pt>
                <c:pt idx="29970">
                  <c:v>29971</c:v>
                </c:pt>
                <c:pt idx="29971">
                  <c:v>29972</c:v>
                </c:pt>
                <c:pt idx="29972">
                  <c:v>29973</c:v>
                </c:pt>
                <c:pt idx="29973">
                  <c:v>29974</c:v>
                </c:pt>
                <c:pt idx="29974">
                  <c:v>29975</c:v>
                </c:pt>
                <c:pt idx="29975">
                  <c:v>29976</c:v>
                </c:pt>
                <c:pt idx="29976">
                  <c:v>29977</c:v>
                </c:pt>
                <c:pt idx="29977">
                  <c:v>29978</c:v>
                </c:pt>
                <c:pt idx="29978">
                  <c:v>29979</c:v>
                </c:pt>
                <c:pt idx="29979">
                  <c:v>29980</c:v>
                </c:pt>
                <c:pt idx="29980">
                  <c:v>29981</c:v>
                </c:pt>
                <c:pt idx="29981">
                  <c:v>29982</c:v>
                </c:pt>
                <c:pt idx="29982">
                  <c:v>29983</c:v>
                </c:pt>
                <c:pt idx="29983">
                  <c:v>29984</c:v>
                </c:pt>
                <c:pt idx="29984">
                  <c:v>29985</c:v>
                </c:pt>
                <c:pt idx="29985">
                  <c:v>29986</c:v>
                </c:pt>
                <c:pt idx="29986">
                  <c:v>29987</c:v>
                </c:pt>
                <c:pt idx="29987">
                  <c:v>29988</c:v>
                </c:pt>
                <c:pt idx="29988">
                  <c:v>29989</c:v>
                </c:pt>
                <c:pt idx="29989">
                  <c:v>29990</c:v>
                </c:pt>
                <c:pt idx="29990">
                  <c:v>29991</c:v>
                </c:pt>
                <c:pt idx="29991">
                  <c:v>29992</c:v>
                </c:pt>
                <c:pt idx="29992">
                  <c:v>29993</c:v>
                </c:pt>
                <c:pt idx="29993">
                  <c:v>29994</c:v>
                </c:pt>
                <c:pt idx="29994">
                  <c:v>29995</c:v>
                </c:pt>
                <c:pt idx="29995">
                  <c:v>29996</c:v>
                </c:pt>
                <c:pt idx="29996">
                  <c:v>29997</c:v>
                </c:pt>
                <c:pt idx="29997">
                  <c:v>29998</c:v>
                </c:pt>
                <c:pt idx="29998">
                  <c:v>29999</c:v>
                </c:pt>
                <c:pt idx="29999">
                  <c:v>30000</c:v>
                </c:pt>
                <c:pt idx="30000">
                  <c:v>30001</c:v>
                </c:pt>
                <c:pt idx="30001">
                  <c:v>30002</c:v>
                </c:pt>
                <c:pt idx="30002">
                  <c:v>30003</c:v>
                </c:pt>
                <c:pt idx="30003">
                  <c:v>30004</c:v>
                </c:pt>
                <c:pt idx="30004">
                  <c:v>30005</c:v>
                </c:pt>
                <c:pt idx="30005">
                  <c:v>30006</c:v>
                </c:pt>
                <c:pt idx="30006">
                  <c:v>30007</c:v>
                </c:pt>
                <c:pt idx="30007">
                  <c:v>30008</c:v>
                </c:pt>
                <c:pt idx="30008">
                  <c:v>30009</c:v>
                </c:pt>
                <c:pt idx="30009">
                  <c:v>30010</c:v>
                </c:pt>
                <c:pt idx="30010">
                  <c:v>30011</c:v>
                </c:pt>
                <c:pt idx="30011">
                  <c:v>30012</c:v>
                </c:pt>
                <c:pt idx="30012">
                  <c:v>30013</c:v>
                </c:pt>
                <c:pt idx="30013">
                  <c:v>30014</c:v>
                </c:pt>
                <c:pt idx="30014">
                  <c:v>30015</c:v>
                </c:pt>
                <c:pt idx="30015">
                  <c:v>30016</c:v>
                </c:pt>
                <c:pt idx="30016">
                  <c:v>30017</c:v>
                </c:pt>
                <c:pt idx="30017">
                  <c:v>30018</c:v>
                </c:pt>
                <c:pt idx="30018">
                  <c:v>30019</c:v>
                </c:pt>
                <c:pt idx="30019">
                  <c:v>30020</c:v>
                </c:pt>
                <c:pt idx="30020">
                  <c:v>30021</c:v>
                </c:pt>
                <c:pt idx="30021">
                  <c:v>30022</c:v>
                </c:pt>
                <c:pt idx="30022">
                  <c:v>30023</c:v>
                </c:pt>
                <c:pt idx="30023">
                  <c:v>30024</c:v>
                </c:pt>
                <c:pt idx="30024">
                  <c:v>30025</c:v>
                </c:pt>
                <c:pt idx="30025">
                  <c:v>30026</c:v>
                </c:pt>
                <c:pt idx="30026">
                  <c:v>30027</c:v>
                </c:pt>
                <c:pt idx="30027">
                  <c:v>30028</c:v>
                </c:pt>
                <c:pt idx="30028">
                  <c:v>30029</c:v>
                </c:pt>
                <c:pt idx="30029">
                  <c:v>30030</c:v>
                </c:pt>
                <c:pt idx="30030">
                  <c:v>30031</c:v>
                </c:pt>
                <c:pt idx="30031">
                  <c:v>30032</c:v>
                </c:pt>
                <c:pt idx="30032">
                  <c:v>30033</c:v>
                </c:pt>
                <c:pt idx="30033">
                  <c:v>30034</c:v>
                </c:pt>
                <c:pt idx="30034">
                  <c:v>30035</c:v>
                </c:pt>
                <c:pt idx="30035">
                  <c:v>30036</c:v>
                </c:pt>
                <c:pt idx="30036">
                  <c:v>30037</c:v>
                </c:pt>
                <c:pt idx="30037">
                  <c:v>30038</c:v>
                </c:pt>
                <c:pt idx="30038">
                  <c:v>30039</c:v>
                </c:pt>
                <c:pt idx="30039">
                  <c:v>30040</c:v>
                </c:pt>
                <c:pt idx="30040">
                  <c:v>30041</c:v>
                </c:pt>
                <c:pt idx="30041">
                  <c:v>30042</c:v>
                </c:pt>
                <c:pt idx="30042">
                  <c:v>30043</c:v>
                </c:pt>
                <c:pt idx="30043">
                  <c:v>30044</c:v>
                </c:pt>
                <c:pt idx="30044">
                  <c:v>30045</c:v>
                </c:pt>
                <c:pt idx="30045">
                  <c:v>30046</c:v>
                </c:pt>
                <c:pt idx="30046">
                  <c:v>30047</c:v>
                </c:pt>
                <c:pt idx="30047">
                  <c:v>30048</c:v>
                </c:pt>
                <c:pt idx="30048">
                  <c:v>30049</c:v>
                </c:pt>
                <c:pt idx="30049">
                  <c:v>30050</c:v>
                </c:pt>
                <c:pt idx="30050">
                  <c:v>30051</c:v>
                </c:pt>
                <c:pt idx="30051">
                  <c:v>30052</c:v>
                </c:pt>
                <c:pt idx="30052">
                  <c:v>30053</c:v>
                </c:pt>
                <c:pt idx="30053">
                  <c:v>30054</c:v>
                </c:pt>
                <c:pt idx="30054">
                  <c:v>30055</c:v>
                </c:pt>
                <c:pt idx="30055">
                  <c:v>30056</c:v>
                </c:pt>
                <c:pt idx="30056">
                  <c:v>30057</c:v>
                </c:pt>
                <c:pt idx="30057">
                  <c:v>30058</c:v>
                </c:pt>
                <c:pt idx="30058">
                  <c:v>30059</c:v>
                </c:pt>
                <c:pt idx="30059">
                  <c:v>30060</c:v>
                </c:pt>
                <c:pt idx="30060">
                  <c:v>30061</c:v>
                </c:pt>
                <c:pt idx="30061">
                  <c:v>30062</c:v>
                </c:pt>
                <c:pt idx="30062">
                  <c:v>30063</c:v>
                </c:pt>
                <c:pt idx="30063">
                  <c:v>30064</c:v>
                </c:pt>
                <c:pt idx="30064">
                  <c:v>30065</c:v>
                </c:pt>
                <c:pt idx="30065">
                  <c:v>30066</c:v>
                </c:pt>
                <c:pt idx="30066">
                  <c:v>30067</c:v>
                </c:pt>
                <c:pt idx="30067">
                  <c:v>30068</c:v>
                </c:pt>
                <c:pt idx="30068">
                  <c:v>30069</c:v>
                </c:pt>
                <c:pt idx="30069">
                  <c:v>30070</c:v>
                </c:pt>
                <c:pt idx="30070">
                  <c:v>30071</c:v>
                </c:pt>
                <c:pt idx="30071">
                  <c:v>30072</c:v>
                </c:pt>
                <c:pt idx="30072">
                  <c:v>30073</c:v>
                </c:pt>
                <c:pt idx="30073">
                  <c:v>30074</c:v>
                </c:pt>
                <c:pt idx="30074">
                  <c:v>30075</c:v>
                </c:pt>
                <c:pt idx="30075">
                  <c:v>30076</c:v>
                </c:pt>
                <c:pt idx="30076">
                  <c:v>30077</c:v>
                </c:pt>
                <c:pt idx="30077">
                  <c:v>30078</c:v>
                </c:pt>
                <c:pt idx="30078">
                  <c:v>30079</c:v>
                </c:pt>
                <c:pt idx="30079">
                  <c:v>30080</c:v>
                </c:pt>
                <c:pt idx="30080">
                  <c:v>30081</c:v>
                </c:pt>
                <c:pt idx="30081">
                  <c:v>30082</c:v>
                </c:pt>
                <c:pt idx="30082">
                  <c:v>30083</c:v>
                </c:pt>
                <c:pt idx="30083">
                  <c:v>30084</c:v>
                </c:pt>
                <c:pt idx="30084">
                  <c:v>30085</c:v>
                </c:pt>
                <c:pt idx="30085">
                  <c:v>30086</c:v>
                </c:pt>
                <c:pt idx="30086">
                  <c:v>30087</c:v>
                </c:pt>
                <c:pt idx="30087">
                  <c:v>30088</c:v>
                </c:pt>
                <c:pt idx="30088">
                  <c:v>30089</c:v>
                </c:pt>
                <c:pt idx="30089">
                  <c:v>30090</c:v>
                </c:pt>
                <c:pt idx="30090">
                  <c:v>30091</c:v>
                </c:pt>
                <c:pt idx="30091">
                  <c:v>30092</c:v>
                </c:pt>
                <c:pt idx="30092">
                  <c:v>30093</c:v>
                </c:pt>
                <c:pt idx="30093">
                  <c:v>30094</c:v>
                </c:pt>
                <c:pt idx="30094">
                  <c:v>30095</c:v>
                </c:pt>
                <c:pt idx="30095">
                  <c:v>30096</c:v>
                </c:pt>
                <c:pt idx="30096">
                  <c:v>30097</c:v>
                </c:pt>
                <c:pt idx="30097">
                  <c:v>30098</c:v>
                </c:pt>
                <c:pt idx="30098">
                  <c:v>30099</c:v>
                </c:pt>
                <c:pt idx="30099">
                  <c:v>30100</c:v>
                </c:pt>
                <c:pt idx="30100">
                  <c:v>30101</c:v>
                </c:pt>
                <c:pt idx="30101">
                  <c:v>30102</c:v>
                </c:pt>
                <c:pt idx="30102">
                  <c:v>30103</c:v>
                </c:pt>
                <c:pt idx="30103">
                  <c:v>30104</c:v>
                </c:pt>
                <c:pt idx="30104">
                  <c:v>30105</c:v>
                </c:pt>
                <c:pt idx="30105">
                  <c:v>30106</c:v>
                </c:pt>
                <c:pt idx="30106">
                  <c:v>30107</c:v>
                </c:pt>
                <c:pt idx="30107">
                  <c:v>30108</c:v>
                </c:pt>
                <c:pt idx="30108">
                  <c:v>30109</c:v>
                </c:pt>
                <c:pt idx="30109">
                  <c:v>30110</c:v>
                </c:pt>
                <c:pt idx="30110">
                  <c:v>30111</c:v>
                </c:pt>
                <c:pt idx="30111">
                  <c:v>30112</c:v>
                </c:pt>
                <c:pt idx="30112">
                  <c:v>30113</c:v>
                </c:pt>
                <c:pt idx="30113">
                  <c:v>30114</c:v>
                </c:pt>
                <c:pt idx="30114">
                  <c:v>30115</c:v>
                </c:pt>
                <c:pt idx="30115">
                  <c:v>30116</c:v>
                </c:pt>
                <c:pt idx="30116">
                  <c:v>30117</c:v>
                </c:pt>
                <c:pt idx="30117">
                  <c:v>30118</c:v>
                </c:pt>
                <c:pt idx="30118">
                  <c:v>30119</c:v>
                </c:pt>
                <c:pt idx="30119">
                  <c:v>30120</c:v>
                </c:pt>
                <c:pt idx="30120">
                  <c:v>30121</c:v>
                </c:pt>
                <c:pt idx="30121">
                  <c:v>30122</c:v>
                </c:pt>
                <c:pt idx="30122">
                  <c:v>30123</c:v>
                </c:pt>
                <c:pt idx="30123">
                  <c:v>30124</c:v>
                </c:pt>
                <c:pt idx="30124">
                  <c:v>30125</c:v>
                </c:pt>
                <c:pt idx="30125">
                  <c:v>30126</c:v>
                </c:pt>
                <c:pt idx="30126">
                  <c:v>30127</c:v>
                </c:pt>
                <c:pt idx="30127">
                  <c:v>30128</c:v>
                </c:pt>
                <c:pt idx="30128">
                  <c:v>30129</c:v>
                </c:pt>
                <c:pt idx="30129">
                  <c:v>30130</c:v>
                </c:pt>
                <c:pt idx="30130">
                  <c:v>30131</c:v>
                </c:pt>
                <c:pt idx="30131">
                  <c:v>30132</c:v>
                </c:pt>
                <c:pt idx="30132">
                  <c:v>30133</c:v>
                </c:pt>
                <c:pt idx="30133">
                  <c:v>30134</c:v>
                </c:pt>
                <c:pt idx="30134">
                  <c:v>30135</c:v>
                </c:pt>
                <c:pt idx="30135">
                  <c:v>30136</c:v>
                </c:pt>
                <c:pt idx="30136">
                  <c:v>30137</c:v>
                </c:pt>
                <c:pt idx="30137">
                  <c:v>30138</c:v>
                </c:pt>
                <c:pt idx="30138">
                  <c:v>30139</c:v>
                </c:pt>
                <c:pt idx="30139">
                  <c:v>30140</c:v>
                </c:pt>
                <c:pt idx="30140">
                  <c:v>30141</c:v>
                </c:pt>
                <c:pt idx="30141">
                  <c:v>30142</c:v>
                </c:pt>
                <c:pt idx="30142">
                  <c:v>30143</c:v>
                </c:pt>
                <c:pt idx="30143">
                  <c:v>30144</c:v>
                </c:pt>
                <c:pt idx="30144">
                  <c:v>30145</c:v>
                </c:pt>
                <c:pt idx="30145">
                  <c:v>30146</c:v>
                </c:pt>
                <c:pt idx="30146">
                  <c:v>30147</c:v>
                </c:pt>
                <c:pt idx="30147">
                  <c:v>30148</c:v>
                </c:pt>
                <c:pt idx="30148">
                  <c:v>30149</c:v>
                </c:pt>
                <c:pt idx="30149">
                  <c:v>30150</c:v>
                </c:pt>
                <c:pt idx="30150">
                  <c:v>30151</c:v>
                </c:pt>
                <c:pt idx="30151">
                  <c:v>30152</c:v>
                </c:pt>
                <c:pt idx="30152">
                  <c:v>30153</c:v>
                </c:pt>
                <c:pt idx="30153">
                  <c:v>30154</c:v>
                </c:pt>
                <c:pt idx="30154">
                  <c:v>30155</c:v>
                </c:pt>
                <c:pt idx="30155">
                  <c:v>30156</c:v>
                </c:pt>
                <c:pt idx="30156">
                  <c:v>30157</c:v>
                </c:pt>
                <c:pt idx="30157">
                  <c:v>30158</c:v>
                </c:pt>
                <c:pt idx="30158">
                  <c:v>30159</c:v>
                </c:pt>
                <c:pt idx="30159">
                  <c:v>30160</c:v>
                </c:pt>
                <c:pt idx="30160">
                  <c:v>30161</c:v>
                </c:pt>
                <c:pt idx="30161">
                  <c:v>30162</c:v>
                </c:pt>
                <c:pt idx="30162">
                  <c:v>30163</c:v>
                </c:pt>
                <c:pt idx="30163">
                  <c:v>30164</c:v>
                </c:pt>
                <c:pt idx="30164">
                  <c:v>30165</c:v>
                </c:pt>
                <c:pt idx="30165">
                  <c:v>30166</c:v>
                </c:pt>
                <c:pt idx="30166">
                  <c:v>30167</c:v>
                </c:pt>
                <c:pt idx="30167">
                  <c:v>30168</c:v>
                </c:pt>
                <c:pt idx="30168">
                  <c:v>30169</c:v>
                </c:pt>
                <c:pt idx="30169">
                  <c:v>30170</c:v>
                </c:pt>
                <c:pt idx="30170">
                  <c:v>30171</c:v>
                </c:pt>
                <c:pt idx="30171">
                  <c:v>30172</c:v>
                </c:pt>
                <c:pt idx="30172">
                  <c:v>30173</c:v>
                </c:pt>
                <c:pt idx="30173">
                  <c:v>30174</c:v>
                </c:pt>
                <c:pt idx="30174">
                  <c:v>30175</c:v>
                </c:pt>
                <c:pt idx="30175">
                  <c:v>30176</c:v>
                </c:pt>
                <c:pt idx="30176">
                  <c:v>30177</c:v>
                </c:pt>
                <c:pt idx="30177">
                  <c:v>30178</c:v>
                </c:pt>
                <c:pt idx="30178">
                  <c:v>30179</c:v>
                </c:pt>
                <c:pt idx="30179">
                  <c:v>30180</c:v>
                </c:pt>
                <c:pt idx="30180">
                  <c:v>30181</c:v>
                </c:pt>
                <c:pt idx="30181">
                  <c:v>30182</c:v>
                </c:pt>
                <c:pt idx="30182">
                  <c:v>30183</c:v>
                </c:pt>
                <c:pt idx="30183">
                  <c:v>30184</c:v>
                </c:pt>
                <c:pt idx="30184">
                  <c:v>30185</c:v>
                </c:pt>
                <c:pt idx="30185">
                  <c:v>30186</c:v>
                </c:pt>
                <c:pt idx="30186">
                  <c:v>30187</c:v>
                </c:pt>
                <c:pt idx="30187">
                  <c:v>30188</c:v>
                </c:pt>
                <c:pt idx="30188">
                  <c:v>30189</c:v>
                </c:pt>
                <c:pt idx="30189">
                  <c:v>30190</c:v>
                </c:pt>
                <c:pt idx="30190">
                  <c:v>30191</c:v>
                </c:pt>
                <c:pt idx="30191">
                  <c:v>30192</c:v>
                </c:pt>
                <c:pt idx="30192">
                  <c:v>30193</c:v>
                </c:pt>
                <c:pt idx="30193">
                  <c:v>30194</c:v>
                </c:pt>
                <c:pt idx="30194">
                  <c:v>30195</c:v>
                </c:pt>
                <c:pt idx="30195">
                  <c:v>30196</c:v>
                </c:pt>
                <c:pt idx="30196">
                  <c:v>30197</c:v>
                </c:pt>
                <c:pt idx="30197">
                  <c:v>30198</c:v>
                </c:pt>
                <c:pt idx="30198">
                  <c:v>30199</c:v>
                </c:pt>
                <c:pt idx="30199">
                  <c:v>30200</c:v>
                </c:pt>
                <c:pt idx="30200">
                  <c:v>30201</c:v>
                </c:pt>
                <c:pt idx="30201">
                  <c:v>30202</c:v>
                </c:pt>
                <c:pt idx="30202">
                  <c:v>30203</c:v>
                </c:pt>
                <c:pt idx="30203">
                  <c:v>30204</c:v>
                </c:pt>
                <c:pt idx="30204">
                  <c:v>30205</c:v>
                </c:pt>
                <c:pt idx="30205">
                  <c:v>30206</c:v>
                </c:pt>
                <c:pt idx="30206">
                  <c:v>30207</c:v>
                </c:pt>
                <c:pt idx="30207">
                  <c:v>30208</c:v>
                </c:pt>
                <c:pt idx="30208">
                  <c:v>30209</c:v>
                </c:pt>
                <c:pt idx="30209">
                  <c:v>30210</c:v>
                </c:pt>
                <c:pt idx="30210">
                  <c:v>30211</c:v>
                </c:pt>
                <c:pt idx="30211">
                  <c:v>30212</c:v>
                </c:pt>
                <c:pt idx="30212">
                  <c:v>30213</c:v>
                </c:pt>
                <c:pt idx="30213">
                  <c:v>30214</c:v>
                </c:pt>
                <c:pt idx="30214">
                  <c:v>30215</c:v>
                </c:pt>
                <c:pt idx="30215">
                  <c:v>30216</c:v>
                </c:pt>
                <c:pt idx="30216">
                  <c:v>30217</c:v>
                </c:pt>
                <c:pt idx="30217">
                  <c:v>30218</c:v>
                </c:pt>
                <c:pt idx="30218">
                  <c:v>30219</c:v>
                </c:pt>
                <c:pt idx="30219">
                  <c:v>30220</c:v>
                </c:pt>
                <c:pt idx="30220">
                  <c:v>30221</c:v>
                </c:pt>
                <c:pt idx="30221">
                  <c:v>30222</c:v>
                </c:pt>
                <c:pt idx="30222">
                  <c:v>30223</c:v>
                </c:pt>
                <c:pt idx="30223">
                  <c:v>30224</c:v>
                </c:pt>
                <c:pt idx="30224">
                  <c:v>30225</c:v>
                </c:pt>
                <c:pt idx="30225">
                  <c:v>30226</c:v>
                </c:pt>
                <c:pt idx="30226">
                  <c:v>30227</c:v>
                </c:pt>
                <c:pt idx="30227">
                  <c:v>30228</c:v>
                </c:pt>
                <c:pt idx="30228">
                  <c:v>30229</c:v>
                </c:pt>
                <c:pt idx="30229">
                  <c:v>30230</c:v>
                </c:pt>
                <c:pt idx="30230">
                  <c:v>30231</c:v>
                </c:pt>
                <c:pt idx="30231">
                  <c:v>30232</c:v>
                </c:pt>
                <c:pt idx="30232">
                  <c:v>30233</c:v>
                </c:pt>
                <c:pt idx="30233">
                  <c:v>30234</c:v>
                </c:pt>
                <c:pt idx="30234">
                  <c:v>30235</c:v>
                </c:pt>
                <c:pt idx="30235">
                  <c:v>30236</c:v>
                </c:pt>
                <c:pt idx="30236">
                  <c:v>30237</c:v>
                </c:pt>
                <c:pt idx="30237">
                  <c:v>30238</c:v>
                </c:pt>
                <c:pt idx="30238">
                  <c:v>30239</c:v>
                </c:pt>
                <c:pt idx="30239">
                  <c:v>30240</c:v>
                </c:pt>
                <c:pt idx="30240">
                  <c:v>30241</c:v>
                </c:pt>
                <c:pt idx="30241">
                  <c:v>30242</c:v>
                </c:pt>
                <c:pt idx="30242">
                  <c:v>30243</c:v>
                </c:pt>
                <c:pt idx="30243">
                  <c:v>30244</c:v>
                </c:pt>
                <c:pt idx="30244">
                  <c:v>30245</c:v>
                </c:pt>
                <c:pt idx="30245">
                  <c:v>30246</c:v>
                </c:pt>
                <c:pt idx="30246">
                  <c:v>30247</c:v>
                </c:pt>
                <c:pt idx="30247">
                  <c:v>30248</c:v>
                </c:pt>
                <c:pt idx="30248">
                  <c:v>30249</c:v>
                </c:pt>
                <c:pt idx="30249">
                  <c:v>30250</c:v>
                </c:pt>
                <c:pt idx="30250">
                  <c:v>30251</c:v>
                </c:pt>
                <c:pt idx="30251">
                  <c:v>30252</c:v>
                </c:pt>
                <c:pt idx="30252">
                  <c:v>30253</c:v>
                </c:pt>
                <c:pt idx="30253">
                  <c:v>30254</c:v>
                </c:pt>
                <c:pt idx="30254">
                  <c:v>30255</c:v>
                </c:pt>
                <c:pt idx="30255">
                  <c:v>30256</c:v>
                </c:pt>
                <c:pt idx="30256">
                  <c:v>30257</c:v>
                </c:pt>
                <c:pt idx="30257">
                  <c:v>30258</c:v>
                </c:pt>
                <c:pt idx="30258">
                  <c:v>30259</c:v>
                </c:pt>
                <c:pt idx="30259">
                  <c:v>30260</c:v>
                </c:pt>
                <c:pt idx="30260">
                  <c:v>30261</c:v>
                </c:pt>
                <c:pt idx="30261">
                  <c:v>30262</c:v>
                </c:pt>
                <c:pt idx="30262">
                  <c:v>30263</c:v>
                </c:pt>
                <c:pt idx="30263">
                  <c:v>30264</c:v>
                </c:pt>
                <c:pt idx="30264">
                  <c:v>30265</c:v>
                </c:pt>
                <c:pt idx="30265">
                  <c:v>30266</c:v>
                </c:pt>
                <c:pt idx="30266">
                  <c:v>30267</c:v>
                </c:pt>
                <c:pt idx="30267">
                  <c:v>30268</c:v>
                </c:pt>
                <c:pt idx="30268">
                  <c:v>30269</c:v>
                </c:pt>
                <c:pt idx="30269">
                  <c:v>30270</c:v>
                </c:pt>
                <c:pt idx="30270">
                  <c:v>30271</c:v>
                </c:pt>
                <c:pt idx="30271">
                  <c:v>30272</c:v>
                </c:pt>
                <c:pt idx="30272">
                  <c:v>30273</c:v>
                </c:pt>
                <c:pt idx="30273">
                  <c:v>30274</c:v>
                </c:pt>
                <c:pt idx="30274">
                  <c:v>30275</c:v>
                </c:pt>
                <c:pt idx="30275">
                  <c:v>30276</c:v>
                </c:pt>
                <c:pt idx="30276">
                  <c:v>30277</c:v>
                </c:pt>
                <c:pt idx="30277">
                  <c:v>30278</c:v>
                </c:pt>
                <c:pt idx="30278">
                  <c:v>30279</c:v>
                </c:pt>
                <c:pt idx="30279">
                  <c:v>30280</c:v>
                </c:pt>
                <c:pt idx="30280">
                  <c:v>30281</c:v>
                </c:pt>
                <c:pt idx="30281">
                  <c:v>30282</c:v>
                </c:pt>
                <c:pt idx="30282">
                  <c:v>30283</c:v>
                </c:pt>
                <c:pt idx="30283">
                  <c:v>30284</c:v>
                </c:pt>
                <c:pt idx="30284">
                  <c:v>30285</c:v>
                </c:pt>
                <c:pt idx="30285">
                  <c:v>30286</c:v>
                </c:pt>
                <c:pt idx="30286">
                  <c:v>30287</c:v>
                </c:pt>
                <c:pt idx="30287">
                  <c:v>30288</c:v>
                </c:pt>
                <c:pt idx="30288">
                  <c:v>30289</c:v>
                </c:pt>
                <c:pt idx="30289">
                  <c:v>30290</c:v>
                </c:pt>
                <c:pt idx="30290">
                  <c:v>30291</c:v>
                </c:pt>
                <c:pt idx="30291">
                  <c:v>30292</c:v>
                </c:pt>
                <c:pt idx="30292">
                  <c:v>30293</c:v>
                </c:pt>
                <c:pt idx="30293">
                  <c:v>30294</c:v>
                </c:pt>
                <c:pt idx="30294">
                  <c:v>30295</c:v>
                </c:pt>
                <c:pt idx="30295">
                  <c:v>30296</c:v>
                </c:pt>
                <c:pt idx="30296">
                  <c:v>30297</c:v>
                </c:pt>
                <c:pt idx="30297">
                  <c:v>30298</c:v>
                </c:pt>
                <c:pt idx="30298">
                  <c:v>30299</c:v>
                </c:pt>
                <c:pt idx="30299">
                  <c:v>30300</c:v>
                </c:pt>
                <c:pt idx="30300">
                  <c:v>30301</c:v>
                </c:pt>
                <c:pt idx="30301">
                  <c:v>30302</c:v>
                </c:pt>
                <c:pt idx="30302">
                  <c:v>30303</c:v>
                </c:pt>
                <c:pt idx="30303">
                  <c:v>30304</c:v>
                </c:pt>
                <c:pt idx="30304">
                  <c:v>30305</c:v>
                </c:pt>
                <c:pt idx="30305">
                  <c:v>30306</c:v>
                </c:pt>
                <c:pt idx="30306">
                  <c:v>30307</c:v>
                </c:pt>
                <c:pt idx="30307">
                  <c:v>30308</c:v>
                </c:pt>
                <c:pt idx="30308">
                  <c:v>30309</c:v>
                </c:pt>
                <c:pt idx="30309">
                  <c:v>30310</c:v>
                </c:pt>
                <c:pt idx="30310">
                  <c:v>30311</c:v>
                </c:pt>
                <c:pt idx="30311">
                  <c:v>30312</c:v>
                </c:pt>
                <c:pt idx="30312">
                  <c:v>30313</c:v>
                </c:pt>
                <c:pt idx="30313">
                  <c:v>30314</c:v>
                </c:pt>
                <c:pt idx="30314">
                  <c:v>30315</c:v>
                </c:pt>
                <c:pt idx="30315">
                  <c:v>30316</c:v>
                </c:pt>
                <c:pt idx="30316">
                  <c:v>30317</c:v>
                </c:pt>
                <c:pt idx="30317">
                  <c:v>30318</c:v>
                </c:pt>
                <c:pt idx="30318">
                  <c:v>30319</c:v>
                </c:pt>
                <c:pt idx="30319">
                  <c:v>30320</c:v>
                </c:pt>
                <c:pt idx="30320">
                  <c:v>30321</c:v>
                </c:pt>
                <c:pt idx="30321">
                  <c:v>30322</c:v>
                </c:pt>
                <c:pt idx="30322">
                  <c:v>30323</c:v>
                </c:pt>
                <c:pt idx="30323">
                  <c:v>30324</c:v>
                </c:pt>
                <c:pt idx="30324">
                  <c:v>30325</c:v>
                </c:pt>
                <c:pt idx="30325">
                  <c:v>30326</c:v>
                </c:pt>
                <c:pt idx="30326">
                  <c:v>30327</c:v>
                </c:pt>
                <c:pt idx="30327">
                  <c:v>30328</c:v>
                </c:pt>
                <c:pt idx="30328">
                  <c:v>30329</c:v>
                </c:pt>
                <c:pt idx="30329">
                  <c:v>30330</c:v>
                </c:pt>
                <c:pt idx="30330">
                  <c:v>30331</c:v>
                </c:pt>
                <c:pt idx="30331">
                  <c:v>30332</c:v>
                </c:pt>
                <c:pt idx="30332">
                  <c:v>30333</c:v>
                </c:pt>
                <c:pt idx="30333">
                  <c:v>30334</c:v>
                </c:pt>
                <c:pt idx="30334">
                  <c:v>30335</c:v>
                </c:pt>
                <c:pt idx="30335">
                  <c:v>30336</c:v>
                </c:pt>
                <c:pt idx="30336">
                  <c:v>30337</c:v>
                </c:pt>
                <c:pt idx="30337">
                  <c:v>30338</c:v>
                </c:pt>
                <c:pt idx="30338">
                  <c:v>30339</c:v>
                </c:pt>
                <c:pt idx="30339">
                  <c:v>30340</c:v>
                </c:pt>
                <c:pt idx="30340">
                  <c:v>30341</c:v>
                </c:pt>
                <c:pt idx="30341">
                  <c:v>30342</c:v>
                </c:pt>
                <c:pt idx="30342">
                  <c:v>30343</c:v>
                </c:pt>
                <c:pt idx="30343">
                  <c:v>30344</c:v>
                </c:pt>
                <c:pt idx="30344">
                  <c:v>30345</c:v>
                </c:pt>
                <c:pt idx="30345">
                  <c:v>30346</c:v>
                </c:pt>
                <c:pt idx="30346">
                  <c:v>30347</c:v>
                </c:pt>
                <c:pt idx="30347">
                  <c:v>30348</c:v>
                </c:pt>
                <c:pt idx="30348">
                  <c:v>30349</c:v>
                </c:pt>
                <c:pt idx="30349">
                  <c:v>30350</c:v>
                </c:pt>
                <c:pt idx="30350">
                  <c:v>30351</c:v>
                </c:pt>
                <c:pt idx="30351">
                  <c:v>30352</c:v>
                </c:pt>
                <c:pt idx="30352">
                  <c:v>30353</c:v>
                </c:pt>
                <c:pt idx="30353">
                  <c:v>30354</c:v>
                </c:pt>
                <c:pt idx="30354">
                  <c:v>30355</c:v>
                </c:pt>
                <c:pt idx="30355">
                  <c:v>30356</c:v>
                </c:pt>
                <c:pt idx="30356">
                  <c:v>30357</c:v>
                </c:pt>
                <c:pt idx="30357">
                  <c:v>30358</c:v>
                </c:pt>
                <c:pt idx="30358">
                  <c:v>30359</c:v>
                </c:pt>
                <c:pt idx="30359">
                  <c:v>30360</c:v>
                </c:pt>
                <c:pt idx="30360">
                  <c:v>30361</c:v>
                </c:pt>
                <c:pt idx="30361">
                  <c:v>30362</c:v>
                </c:pt>
                <c:pt idx="30362">
                  <c:v>30363</c:v>
                </c:pt>
                <c:pt idx="30363">
                  <c:v>30364</c:v>
                </c:pt>
                <c:pt idx="30364">
                  <c:v>30365</c:v>
                </c:pt>
                <c:pt idx="30365">
                  <c:v>30366</c:v>
                </c:pt>
                <c:pt idx="30366">
                  <c:v>30367</c:v>
                </c:pt>
                <c:pt idx="30367">
                  <c:v>30368</c:v>
                </c:pt>
                <c:pt idx="30368">
                  <c:v>30369</c:v>
                </c:pt>
                <c:pt idx="30369">
                  <c:v>30370</c:v>
                </c:pt>
                <c:pt idx="30370">
                  <c:v>30371</c:v>
                </c:pt>
                <c:pt idx="30371">
                  <c:v>30372</c:v>
                </c:pt>
                <c:pt idx="30372">
                  <c:v>30373</c:v>
                </c:pt>
                <c:pt idx="30373">
                  <c:v>30374</c:v>
                </c:pt>
                <c:pt idx="30374">
                  <c:v>30375</c:v>
                </c:pt>
                <c:pt idx="30375">
                  <c:v>30376</c:v>
                </c:pt>
                <c:pt idx="30376">
                  <c:v>30377</c:v>
                </c:pt>
                <c:pt idx="30377">
                  <c:v>30378</c:v>
                </c:pt>
                <c:pt idx="30378">
                  <c:v>30379</c:v>
                </c:pt>
                <c:pt idx="30379">
                  <c:v>30380</c:v>
                </c:pt>
                <c:pt idx="30380">
                  <c:v>30381</c:v>
                </c:pt>
                <c:pt idx="30381">
                  <c:v>30382</c:v>
                </c:pt>
                <c:pt idx="30382">
                  <c:v>30383</c:v>
                </c:pt>
                <c:pt idx="30383">
                  <c:v>30384</c:v>
                </c:pt>
                <c:pt idx="30384">
                  <c:v>30385</c:v>
                </c:pt>
                <c:pt idx="30385">
                  <c:v>30386</c:v>
                </c:pt>
                <c:pt idx="30386">
                  <c:v>30387</c:v>
                </c:pt>
                <c:pt idx="30387">
                  <c:v>30388</c:v>
                </c:pt>
                <c:pt idx="30388">
                  <c:v>30389</c:v>
                </c:pt>
                <c:pt idx="30389">
                  <c:v>30390</c:v>
                </c:pt>
                <c:pt idx="30390">
                  <c:v>30391</c:v>
                </c:pt>
                <c:pt idx="30391">
                  <c:v>30392</c:v>
                </c:pt>
                <c:pt idx="30392">
                  <c:v>30393</c:v>
                </c:pt>
                <c:pt idx="30393">
                  <c:v>30394</c:v>
                </c:pt>
                <c:pt idx="30394">
                  <c:v>30395</c:v>
                </c:pt>
                <c:pt idx="30395">
                  <c:v>30396</c:v>
                </c:pt>
                <c:pt idx="30396">
                  <c:v>30397</c:v>
                </c:pt>
                <c:pt idx="30397">
                  <c:v>30398</c:v>
                </c:pt>
                <c:pt idx="30398">
                  <c:v>30399</c:v>
                </c:pt>
                <c:pt idx="30399">
                  <c:v>30400</c:v>
                </c:pt>
                <c:pt idx="30400">
                  <c:v>30401</c:v>
                </c:pt>
                <c:pt idx="30401">
                  <c:v>30402</c:v>
                </c:pt>
                <c:pt idx="30402">
                  <c:v>30403</c:v>
                </c:pt>
                <c:pt idx="30403">
                  <c:v>30404</c:v>
                </c:pt>
                <c:pt idx="30404">
                  <c:v>30405</c:v>
                </c:pt>
                <c:pt idx="30405">
                  <c:v>30406</c:v>
                </c:pt>
                <c:pt idx="30406">
                  <c:v>30407</c:v>
                </c:pt>
                <c:pt idx="30407">
                  <c:v>30408</c:v>
                </c:pt>
                <c:pt idx="30408">
                  <c:v>30409</c:v>
                </c:pt>
                <c:pt idx="30409">
                  <c:v>30410</c:v>
                </c:pt>
                <c:pt idx="30410">
                  <c:v>30411</c:v>
                </c:pt>
                <c:pt idx="30411">
                  <c:v>30412</c:v>
                </c:pt>
                <c:pt idx="30412">
                  <c:v>30413</c:v>
                </c:pt>
                <c:pt idx="30413">
                  <c:v>30414</c:v>
                </c:pt>
                <c:pt idx="30414">
                  <c:v>30415</c:v>
                </c:pt>
                <c:pt idx="30415">
                  <c:v>30416</c:v>
                </c:pt>
                <c:pt idx="30416">
                  <c:v>30417</c:v>
                </c:pt>
                <c:pt idx="30417">
                  <c:v>30418</c:v>
                </c:pt>
                <c:pt idx="30418">
                  <c:v>30419</c:v>
                </c:pt>
                <c:pt idx="30419">
                  <c:v>30420</c:v>
                </c:pt>
                <c:pt idx="30420">
                  <c:v>30421</c:v>
                </c:pt>
                <c:pt idx="30421">
                  <c:v>30422</c:v>
                </c:pt>
                <c:pt idx="30422">
                  <c:v>30423</c:v>
                </c:pt>
                <c:pt idx="30423">
                  <c:v>30424</c:v>
                </c:pt>
                <c:pt idx="30424">
                  <c:v>30425</c:v>
                </c:pt>
                <c:pt idx="30425">
                  <c:v>30426</c:v>
                </c:pt>
                <c:pt idx="30426">
                  <c:v>30427</c:v>
                </c:pt>
                <c:pt idx="30427">
                  <c:v>30428</c:v>
                </c:pt>
                <c:pt idx="30428">
                  <c:v>30429</c:v>
                </c:pt>
                <c:pt idx="30429">
                  <c:v>30430</c:v>
                </c:pt>
                <c:pt idx="30430">
                  <c:v>30431</c:v>
                </c:pt>
                <c:pt idx="30431">
                  <c:v>30432</c:v>
                </c:pt>
                <c:pt idx="30432">
                  <c:v>30433</c:v>
                </c:pt>
                <c:pt idx="30433">
                  <c:v>30434</c:v>
                </c:pt>
                <c:pt idx="30434">
                  <c:v>30435</c:v>
                </c:pt>
                <c:pt idx="30435">
                  <c:v>30436</c:v>
                </c:pt>
                <c:pt idx="30436">
                  <c:v>30437</c:v>
                </c:pt>
                <c:pt idx="30437">
                  <c:v>30438</c:v>
                </c:pt>
                <c:pt idx="30438">
                  <c:v>30439</c:v>
                </c:pt>
                <c:pt idx="30439">
                  <c:v>30440</c:v>
                </c:pt>
                <c:pt idx="30440">
                  <c:v>30441</c:v>
                </c:pt>
                <c:pt idx="30441">
                  <c:v>30442</c:v>
                </c:pt>
                <c:pt idx="30442">
                  <c:v>30443</c:v>
                </c:pt>
                <c:pt idx="30443">
                  <c:v>30444</c:v>
                </c:pt>
                <c:pt idx="30444">
                  <c:v>30445</c:v>
                </c:pt>
                <c:pt idx="30445">
                  <c:v>30446</c:v>
                </c:pt>
                <c:pt idx="30446">
                  <c:v>30447</c:v>
                </c:pt>
                <c:pt idx="30447">
                  <c:v>30448</c:v>
                </c:pt>
                <c:pt idx="30448">
                  <c:v>30449</c:v>
                </c:pt>
                <c:pt idx="30449">
                  <c:v>30450</c:v>
                </c:pt>
                <c:pt idx="30450">
                  <c:v>30451</c:v>
                </c:pt>
                <c:pt idx="30451">
                  <c:v>30452</c:v>
                </c:pt>
                <c:pt idx="30452">
                  <c:v>30453</c:v>
                </c:pt>
                <c:pt idx="30453">
                  <c:v>30454</c:v>
                </c:pt>
                <c:pt idx="30454">
                  <c:v>30455</c:v>
                </c:pt>
                <c:pt idx="30455">
                  <c:v>30456</c:v>
                </c:pt>
                <c:pt idx="30456">
                  <c:v>30457</c:v>
                </c:pt>
                <c:pt idx="30457">
                  <c:v>30458</c:v>
                </c:pt>
                <c:pt idx="30458">
                  <c:v>30459</c:v>
                </c:pt>
                <c:pt idx="30459">
                  <c:v>30460</c:v>
                </c:pt>
                <c:pt idx="30460">
                  <c:v>30461</c:v>
                </c:pt>
                <c:pt idx="30461">
                  <c:v>30462</c:v>
                </c:pt>
                <c:pt idx="30462">
                  <c:v>30463</c:v>
                </c:pt>
                <c:pt idx="30463">
                  <c:v>30464</c:v>
                </c:pt>
                <c:pt idx="30464">
                  <c:v>30465</c:v>
                </c:pt>
                <c:pt idx="30465">
                  <c:v>30466</c:v>
                </c:pt>
                <c:pt idx="30466">
                  <c:v>30467</c:v>
                </c:pt>
                <c:pt idx="30467">
                  <c:v>30468</c:v>
                </c:pt>
                <c:pt idx="30468">
                  <c:v>30469</c:v>
                </c:pt>
                <c:pt idx="30469">
                  <c:v>30470</c:v>
                </c:pt>
                <c:pt idx="30470">
                  <c:v>30471</c:v>
                </c:pt>
                <c:pt idx="30471">
                  <c:v>30472</c:v>
                </c:pt>
                <c:pt idx="30472">
                  <c:v>30473</c:v>
                </c:pt>
                <c:pt idx="30473">
                  <c:v>30474</c:v>
                </c:pt>
                <c:pt idx="30474">
                  <c:v>30475</c:v>
                </c:pt>
                <c:pt idx="30475">
                  <c:v>30476</c:v>
                </c:pt>
                <c:pt idx="30476">
                  <c:v>30477</c:v>
                </c:pt>
                <c:pt idx="30477">
                  <c:v>30478</c:v>
                </c:pt>
                <c:pt idx="30478">
                  <c:v>30479</c:v>
                </c:pt>
                <c:pt idx="30479">
                  <c:v>30480</c:v>
                </c:pt>
                <c:pt idx="30480">
                  <c:v>30481</c:v>
                </c:pt>
                <c:pt idx="30481">
                  <c:v>30482</c:v>
                </c:pt>
                <c:pt idx="30482">
                  <c:v>30483</c:v>
                </c:pt>
                <c:pt idx="30483">
                  <c:v>30484</c:v>
                </c:pt>
                <c:pt idx="30484">
                  <c:v>30485</c:v>
                </c:pt>
                <c:pt idx="30485">
                  <c:v>30486</c:v>
                </c:pt>
                <c:pt idx="30486">
                  <c:v>30487</c:v>
                </c:pt>
                <c:pt idx="30487">
                  <c:v>30488</c:v>
                </c:pt>
                <c:pt idx="30488">
                  <c:v>30489</c:v>
                </c:pt>
                <c:pt idx="30489">
                  <c:v>30490</c:v>
                </c:pt>
                <c:pt idx="30490">
                  <c:v>30491</c:v>
                </c:pt>
                <c:pt idx="30491">
                  <c:v>30492</c:v>
                </c:pt>
                <c:pt idx="30492">
                  <c:v>30493</c:v>
                </c:pt>
                <c:pt idx="30493">
                  <c:v>30494</c:v>
                </c:pt>
                <c:pt idx="30494">
                  <c:v>30495</c:v>
                </c:pt>
                <c:pt idx="30495">
                  <c:v>30496</c:v>
                </c:pt>
                <c:pt idx="30496">
                  <c:v>30497</c:v>
                </c:pt>
                <c:pt idx="30497">
                  <c:v>30498</c:v>
                </c:pt>
                <c:pt idx="30498">
                  <c:v>30499</c:v>
                </c:pt>
                <c:pt idx="30499">
                  <c:v>30500</c:v>
                </c:pt>
                <c:pt idx="30500">
                  <c:v>30501</c:v>
                </c:pt>
                <c:pt idx="30501">
                  <c:v>30502</c:v>
                </c:pt>
                <c:pt idx="30502">
                  <c:v>30503</c:v>
                </c:pt>
                <c:pt idx="30503">
                  <c:v>30504</c:v>
                </c:pt>
                <c:pt idx="30504">
                  <c:v>30505</c:v>
                </c:pt>
                <c:pt idx="30505">
                  <c:v>30506</c:v>
                </c:pt>
                <c:pt idx="30506">
                  <c:v>30507</c:v>
                </c:pt>
                <c:pt idx="30507">
                  <c:v>30508</c:v>
                </c:pt>
                <c:pt idx="30508">
                  <c:v>30509</c:v>
                </c:pt>
                <c:pt idx="30509">
                  <c:v>30510</c:v>
                </c:pt>
                <c:pt idx="30510">
                  <c:v>30511</c:v>
                </c:pt>
                <c:pt idx="30511">
                  <c:v>30512</c:v>
                </c:pt>
                <c:pt idx="30512">
                  <c:v>30513</c:v>
                </c:pt>
                <c:pt idx="30513">
                  <c:v>30514</c:v>
                </c:pt>
                <c:pt idx="30514">
                  <c:v>30515</c:v>
                </c:pt>
                <c:pt idx="30515">
                  <c:v>30516</c:v>
                </c:pt>
                <c:pt idx="30516">
                  <c:v>30517</c:v>
                </c:pt>
                <c:pt idx="30517">
                  <c:v>30518</c:v>
                </c:pt>
                <c:pt idx="30518">
                  <c:v>30519</c:v>
                </c:pt>
                <c:pt idx="30519">
                  <c:v>30520</c:v>
                </c:pt>
                <c:pt idx="30520">
                  <c:v>30521</c:v>
                </c:pt>
                <c:pt idx="30521">
                  <c:v>30522</c:v>
                </c:pt>
                <c:pt idx="30522">
                  <c:v>30523</c:v>
                </c:pt>
                <c:pt idx="30523">
                  <c:v>30524</c:v>
                </c:pt>
                <c:pt idx="30524">
                  <c:v>30525</c:v>
                </c:pt>
                <c:pt idx="30525">
                  <c:v>30526</c:v>
                </c:pt>
                <c:pt idx="30526">
                  <c:v>30527</c:v>
                </c:pt>
                <c:pt idx="30527">
                  <c:v>30528</c:v>
                </c:pt>
                <c:pt idx="30528">
                  <c:v>30529</c:v>
                </c:pt>
                <c:pt idx="30529">
                  <c:v>30530</c:v>
                </c:pt>
                <c:pt idx="30530">
                  <c:v>30531</c:v>
                </c:pt>
                <c:pt idx="30531">
                  <c:v>30532</c:v>
                </c:pt>
                <c:pt idx="30532">
                  <c:v>30533</c:v>
                </c:pt>
                <c:pt idx="30533">
                  <c:v>30534</c:v>
                </c:pt>
                <c:pt idx="30534">
                  <c:v>30535</c:v>
                </c:pt>
                <c:pt idx="30535">
                  <c:v>30536</c:v>
                </c:pt>
                <c:pt idx="30536">
                  <c:v>30537</c:v>
                </c:pt>
                <c:pt idx="30537">
                  <c:v>30538</c:v>
                </c:pt>
                <c:pt idx="30538">
                  <c:v>30539</c:v>
                </c:pt>
                <c:pt idx="30539">
                  <c:v>30540</c:v>
                </c:pt>
                <c:pt idx="30540">
                  <c:v>30541</c:v>
                </c:pt>
                <c:pt idx="30541">
                  <c:v>30542</c:v>
                </c:pt>
                <c:pt idx="30542">
                  <c:v>30543</c:v>
                </c:pt>
                <c:pt idx="30543">
                  <c:v>30544</c:v>
                </c:pt>
                <c:pt idx="30544">
                  <c:v>30545</c:v>
                </c:pt>
                <c:pt idx="30545">
                  <c:v>30546</c:v>
                </c:pt>
                <c:pt idx="30546">
                  <c:v>30547</c:v>
                </c:pt>
                <c:pt idx="30547">
                  <c:v>30548</c:v>
                </c:pt>
                <c:pt idx="30548">
                  <c:v>30549</c:v>
                </c:pt>
                <c:pt idx="30549">
                  <c:v>30550</c:v>
                </c:pt>
                <c:pt idx="30550">
                  <c:v>30551</c:v>
                </c:pt>
                <c:pt idx="30551">
                  <c:v>30552</c:v>
                </c:pt>
                <c:pt idx="30552">
                  <c:v>30553</c:v>
                </c:pt>
                <c:pt idx="30553">
                  <c:v>30554</c:v>
                </c:pt>
                <c:pt idx="30554">
                  <c:v>30555</c:v>
                </c:pt>
                <c:pt idx="30555">
                  <c:v>30556</c:v>
                </c:pt>
                <c:pt idx="30556">
                  <c:v>30557</c:v>
                </c:pt>
                <c:pt idx="30557">
                  <c:v>30558</c:v>
                </c:pt>
                <c:pt idx="30558">
                  <c:v>30559</c:v>
                </c:pt>
                <c:pt idx="30559">
                  <c:v>30560</c:v>
                </c:pt>
                <c:pt idx="30560">
                  <c:v>30561</c:v>
                </c:pt>
                <c:pt idx="30561">
                  <c:v>30562</c:v>
                </c:pt>
                <c:pt idx="30562">
                  <c:v>30563</c:v>
                </c:pt>
                <c:pt idx="30563">
                  <c:v>30564</c:v>
                </c:pt>
                <c:pt idx="30564">
                  <c:v>30565</c:v>
                </c:pt>
                <c:pt idx="30565">
                  <c:v>30566</c:v>
                </c:pt>
                <c:pt idx="30566">
                  <c:v>30567</c:v>
                </c:pt>
                <c:pt idx="30567">
                  <c:v>30568</c:v>
                </c:pt>
                <c:pt idx="30568">
                  <c:v>30569</c:v>
                </c:pt>
                <c:pt idx="30569">
                  <c:v>30570</c:v>
                </c:pt>
                <c:pt idx="30570">
                  <c:v>30571</c:v>
                </c:pt>
                <c:pt idx="30571">
                  <c:v>30572</c:v>
                </c:pt>
                <c:pt idx="30572">
                  <c:v>30573</c:v>
                </c:pt>
                <c:pt idx="30573">
                  <c:v>30574</c:v>
                </c:pt>
                <c:pt idx="30574">
                  <c:v>30575</c:v>
                </c:pt>
                <c:pt idx="30575">
                  <c:v>30576</c:v>
                </c:pt>
                <c:pt idx="30576">
                  <c:v>30577</c:v>
                </c:pt>
                <c:pt idx="30577">
                  <c:v>30578</c:v>
                </c:pt>
                <c:pt idx="30578">
                  <c:v>30579</c:v>
                </c:pt>
                <c:pt idx="30579">
                  <c:v>30580</c:v>
                </c:pt>
                <c:pt idx="30580">
                  <c:v>30581</c:v>
                </c:pt>
                <c:pt idx="30581">
                  <c:v>30582</c:v>
                </c:pt>
                <c:pt idx="30582">
                  <c:v>30583</c:v>
                </c:pt>
                <c:pt idx="30583">
                  <c:v>30584</c:v>
                </c:pt>
                <c:pt idx="30584">
                  <c:v>30585</c:v>
                </c:pt>
                <c:pt idx="30585">
                  <c:v>30586</c:v>
                </c:pt>
                <c:pt idx="30586">
                  <c:v>30587</c:v>
                </c:pt>
                <c:pt idx="30587">
                  <c:v>30588</c:v>
                </c:pt>
                <c:pt idx="30588">
                  <c:v>30589</c:v>
                </c:pt>
                <c:pt idx="30589">
                  <c:v>30590</c:v>
                </c:pt>
                <c:pt idx="30590">
                  <c:v>30591</c:v>
                </c:pt>
                <c:pt idx="30591">
                  <c:v>30592</c:v>
                </c:pt>
                <c:pt idx="30592">
                  <c:v>30593</c:v>
                </c:pt>
                <c:pt idx="30593">
                  <c:v>30594</c:v>
                </c:pt>
                <c:pt idx="30594">
                  <c:v>30595</c:v>
                </c:pt>
                <c:pt idx="30595">
                  <c:v>30596</c:v>
                </c:pt>
                <c:pt idx="30596">
                  <c:v>30597</c:v>
                </c:pt>
                <c:pt idx="30597">
                  <c:v>30598</c:v>
                </c:pt>
                <c:pt idx="30598">
                  <c:v>30599</c:v>
                </c:pt>
                <c:pt idx="30599">
                  <c:v>30600</c:v>
                </c:pt>
                <c:pt idx="30600">
                  <c:v>30601</c:v>
                </c:pt>
                <c:pt idx="30601">
                  <c:v>30602</c:v>
                </c:pt>
                <c:pt idx="30602">
                  <c:v>30603</c:v>
                </c:pt>
                <c:pt idx="30603">
                  <c:v>30604</c:v>
                </c:pt>
                <c:pt idx="30604">
                  <c:v>30605</c:v>
                </c:pt>
                <c:pt idx="30605">
                  <c:v>30606</c:v>
                </c:pt>
                <c:pt idx="30606">
                  <c:v>30607</c:v>
                </c:pt>
                <c:pt idx="30607">
                  <c:v>30608</c:v>
                </c:pt>
                <c:pt idx="30608">
                  <c:v>30609</c:v>
                </c:pt>
                <c:pt idx="30609">
                  <c:v>30610</c:v>
                </c:pt>
                <c:pt idx="30610">
                  <c:v>30611</c:v>
                </c:pt>
                <c:pt idx="30611">
                  <c:v>30612</c:v>
                </c:pt>
                <c:pt idx="30612">
                  <c:v>30613</c:v>
                </c:pt>
                <c:pt idx="30613">
                  <c:v>30614</c:v>
                </c:pt>
                <c:pt idx="30614">
                  <c:v>30615</c:v>
                </c:pt>
                <c:pt idx="30615">
                  <c:v>30616</c:v>
                </c:pt>
                <c:pt idx="30616">
                  <c:v>30617</c:v>
                </c:pt>
                <c:pt idx="30617">
                  <c:v>30618</c:v>
                </c:pt>
                <c:pt idx="30618">
                  <c:v>30619</c:v>
                </c:pt>
                <c:pt idx="30619">
                  <c:v>30620</c:v>
                </c:pt>
                <c:pt idx="30620">
                  <c:v>30621</c:v>
                </c:pt>
                <c:pt idx="30621">
                  <c:v>30622</c:v>
                </c:pt>
                <c:pt idx="30622">
                  <c:v>30623</c:v>
                </c:pt>
                <c:pt idx="30623">
                  <c:v>30624</c:v>
                </c:pt>
                <c:pt idx="30624">
                  <c:v>30625</c:v>
                </c:pt>
                <c:pt idx="30625">
                  <c:v>30626</c:v>
                </c:pt>
                <c:pt idx="30626">
                  <c:v>30627</c:v>
                </c:pt>
                <c:pt idx="30627">
                  <c:v>30628</c:v>
                </c:pt>
                <c:pt idx="30628">
                  <c:v>30629</c:v>
                </c:pt>
                <c:pt idx="30629">
                  <c:v>30630</c:v>
                </c:pt>
                <c:pt idx="30630">
                  <c:v>30631</c:v>
                </c:pt>
                <c:pt idx="30631">
                  <c:v>30632</c:v>
                </c:pt>
                <c:pt idx="30632">
                  <c:v>30633</c:v>
                </c:pt>
                <c:pt idx="30633">
                  <c:v>30634</c:v>
                </c:pt>
                <c:pt idx="30634">
                  <c:v>30635</c:v>
                </c:pt>
                <c:pt idx="30635">
                  <c:v>30636</c:v>
                </c:pt>
                <c:pt idx="30636">
                  <c:v>30637</c:v>
                </c:pt>
                <c:pt idx="30637">
                  <c:v>30638</c:v>
                </c:pt>
                <c:pt idx="30638">
                  <c:v>30639</c:v>
                </c:pt>
                <c:pt idx="30639">
                  <c:v>30640</c:v>
                </c:pt>
                <c:pt idx="30640">
                  <c:v>30641</c:v>
                </c:pt>
                <c:pt idx="30641">
                  <c:v>30642</c:v>
                </c:pt>
                <c:pt idx="30642">
                  <c:v>30643</c:v>
                </c:pt>
                <c:pt idx="30643">
                  <c:v>30644</c:v>
                </c:pt>
                <c:pt idx="30644">
                  <c:v>30645</c:v>
                </c:pt>
                <c:pt idx="30645">
                  <c:v>30646</c:v>
                </c:pt>
                <c:pt idx="30646">
                  <c:v>30647</c:v>
                </c:pt>
                <c:pt idx="30647">
                  <c:v>30648</c:v>
                </c:pt>
                <c:pt idx="30648">
                  <c:v>30649</c:v>
                </c:pt>
                <c:pt idx="30649">
                  <c:v>30650</c:v>
                </c:pt>
                <c:pt idx="30650">
                  <c:v>30651</c:v>
                </c:pt>
                <c:pt idx="30651">
                  <c:v>30652</c:v>
                </c:pt>
                <c:pt idx="30652">
                  <c:v>30653</c:v>
                </c:pt>
                <c:pt idx="30653">
                  <c:v>30654</c:v>
                </c:pt>
                <c:pt idx="30654">
                  <c:v>30655</c:v>
                </c:pt>
                <c:pt idx="30655">
                  <c:v>30656</c:v>
                </c:pt>
                <c:pt idx="30656">
                  <c:v>30657</c:v>
                </c:pt>
                <c:pt idx="30657">
                  <c:v>30658</c:v>
                </c:pt>
                <c:pt idx="30658">
                  <c:v>30659</c:v>
                </c:pt>
                <c:pt idx="30659">
                  <c:v>30660</c:v>
                </c:pt>
                <c:pt idx="30660">
                  <c:v>30661</c:v>
                </c:pt>
                <c:pt idx="30661">
                  <c:v>30662</c:v>
                </c:pt>
                <c:pt idx="30662">
                  <c:v>30663</c:v>
                </c:pt>
                <c:pt idx="30663">
                  <c:v>30664</c:v>
                </c:pt>
                <c:pt idx="30664">
                  <c:v>30665</c:v>
                </c:pt>
                <c:pt idx="30665">
                  <c:v>30666</c:v>
                </c:pt>
                <c:pt idx="30666">
                  <c:v>30667</c:v>
                </c:pt>
                <c:pt idx="30667">
                  <c:v>30668</c:v>
                </c:pt>
                <c:pt idx="30668">
                  <c:v>30669</c:v>
                </c:pt>
                <c:pt idx="30669">
                  <c:v>30670</c:v>
                </c:pt>
                <c:pt idx="30670">
                  <c:v>30671</c:v>
                </c:pt>
                <c:pt idx="30671">
                  <c:v>30672</c:v>
                </c:pt>
                <c:pt idx="30672">
                  <c:v>30673</c:v>
                </c:pt>
                <c:pt idx="30673">
                  <c:v>30674</c:v>
                </c:pt>
                <c:pt idx="30674">
                  <c:v>30675</c:v>
                </c:pt>
                <c:pt idx="30675">
                  <c:v>30676</c:v>
                </c:pt>
                <c:pt idx="30676">
                  <c:v>30677</c:v>
                </c:pt>
                <c:pt idx="30677">
                  <c:v>30678</c:v>
                </c:pt>
                <c:pt idx="30678">
                  <c:v>30679</c:v>
                </c:pt>
                <c:pt idx="30679">
                  <c:v>30680</c:v>
                </c:pt>
                <c:pt idx="30680">
                  <c:v>30681</c:v>
                </c:pt>
                <c:pt idx="30681">
                  <c:v>30682</c:v>
                </c:pt>
                <c:pt idx="30682">
                  <c:v>30683</c:v>
                </c:pt>
                <c:pt idx="30683">
                  <c:v>30684</c:v>
                </c:pt>
                <c:pt idx="30684">
                  <c:v>30685</c:v>
                </c:pt>
                <c:pt idx="30685">
                  <c:v>30686</c:v>
                </c:pt>
                <c:pt idx="30686">
                  <c:v>30687</c:v>
                </c:pt>
                <c:pt idx="30687">
                  <c:v>30688</c:v>
                </c:pt>
                <c:pt idx="30688">
                  <c:v>30689</c:v>
                </c:pt>
                <c:pt idx="30689">
                  <c:v>30690</c:v>
                </c:pt>
                <c:pt idx="30690">
                  <c:v>30691</c:v>
                </c:pt>
                <c:pt idx="30691">
                  <c:v>30692</c:v>
                </c:pt>
                <c:pt idx="30692">
                  <c:v>30693</c:v>
                </c:pt>
                <c:pt idx="30693">
                  <c:v>30694</c:v>
                </c:pt>
                <c:pt idx="30694">
                  <c:v>30695</c:v>
                </c:pt>
                <c:pt idx="30695">
                  <c:v>30696</c:v>
                </c:pt>
                <c:pt idx="30696">
                  <c:v>30697</c:v>
                </c:pt>
                <c:pt idx="30697">
                  <c:v>30698</c:v>
                </c:pt>
                <c:pt idx="30698">
                  <c:v>30699</c:v>
                </c:pt>
                <c:pt idx="30699">
                  <c:v>30700</c:v>
                </c:pt>
                <c:pt idx="30700">
                  <c:v>30701</c:v>
                </c:pt>
                <c:pt idx="30701">
                  <c:v>30702</c:v>
                </c:pt>
                <c:pt idx="30702">
                  <c:v>30703</c:v>
                </c:pt>
                <c:pt idx="30703">
                  <c:v>30704</c:v>
                </c:pt>
                <c:pt idx="30704">
                  <c:v>30705</c:v>
                </c:pt>
                <c:pt idx="30705">
                  <c:v>30706</c:v>
                </c:pt>
                <c:pt idx="30706">
                  <c:v>30707</c:v>
                </c:pt>
                <c:pt idx="30707">
                  <c:v>30708</c:v>
                </c:pt>
                <c:pt idx="30708">
                  <c:v>30709</c:v>
                </c:pt>
                <c:pt idx="30709">
                  <c:v>30710</c:v>
                </c:pt>
                <c:pt idx="30710">
                  <c:v>30711</c:v>
                </c:pt>
                <c:pt idx="30711">
                  <c:v>30712</c:v>
                </c:pt>
                <c:pt idx="30712">
                  <c:v>30713</c:v>
                </c:pt>
                <c:pt idx="30713">
                  <c:v>30714</c:v>
                </c:pt>
                <c:pt idx="30714">
                  <c:v>30715</c:v>
                </c:pt>
                <c:pt idx="30715">
                  <c:v>30716</c:v>
                </c:pt>
                <c:pt idx="30716">
                  <c:v>30717</c:v>
                </c:pt>
                <c:pt idx="30717">
                  <c:v>30718</c:v>
                </c:pt>
                <c:pt idx="30718">
                  <c:v>30719</c:v>
                </c:pt>
                <c:pt idx="30719">
                  <c:v>30720</c:v>
                </c:pt>
                <c:pt idx="30720">
                  <c:v>30721</c:v>
                </c:pt>
                <c:pt idx="30721">
                  <c:v>30722</c:v>
                </c:pt>
                <c:pt idx="30722">
                  <c:v>30723</c:v>
                </c:pt>
                <c:pt idx="30723">
                  <c:v>30724</c:v>
                </c:pt>
                <c:pt idx="30724">
                  <c:v>30725</c:v>
                </c:pt>
                <c:pt idx="30725">
                  <c:v>30726</c:v>
                </c:pt>
                <c:pt idx="30726">
                  <c:v>30727</c:v>
                </c:pt>
                <c:pt idx="30727">
                  <c:v>30728</c:v>
                </c:pt>
                <c:pt idx="30728">
                  <c:v>30729</c:v>
                </c:pt>
                <c:pt idx="30729">
                  <c:v>30730</c:v>
                </c:pt>
                <c:pt idx="30730">
                  <c:v>30731</c:v>
                </c:pt>
                <c:pt idx="30731">
                  <c:v>30732</c:v>
                </c:pt>
                <c:pt idx="30732">
                  <c:v>30733</c:v>
                </c:pt>
                <c:pt idx="30733">
                  <c:v>30734</c:v>
                </c:pt>
                <c:pt idx="30734">
                  <c:v>30735</c:v>
                </c:pt>
                <c:pt idx="30735">
                  <c:v>30736</c:v>
                </c:pt>
                <c:pt idx="30736">
                  <c:v>30737</c:v>
                </c:pt>
                <c:pt idx="30737">
                  <c:v>30738</c:v>
                </c:pt>
                <c:pt idx="30738">
                  <c:v>30739</c:v>
                </c:pt>
                <c:pt idx="30739">
                  <c:v>30740</c:v>
                </c:pt>
                <c:pt idx="30740">
                  <c:v>30741</c:v>
                </c:pt>
                <c:pt idx="30741">
                  <c:v>30742</c:v>
                </c:pt>
                <c:pt idx="30742">
                  <c:v>30743</c:v>
                </c:pt>
                <c:pt idx="30743">
                  <c:v>30744</c:v>
                </c:pt>
                <c:pt idx="30744">
                  <c:v>30745</c:v>
                </c:pt>
                <c:pt idx="30745">
                  <c:v>30746</c:v>
                </c:pt>
                <c:pt idx="30746">
                  <c:v>30747</c:v>
                </c:pt>
                <c:pt idx="30747">
                  <c:v>30748</c:v>
                </c:pt>
                <c:pt idx="30748">
                  <c:v>30749</c:v>
                </c:pt>
                <c:pt idx="30749">
                  <c:v>30750</c:v>
                </c:pt>
                <c:pt idx="30750">
                  <c:v>30751</c:v>
                </c:pt>
                <c:pt idx="30751">
                  <c:v>30752</c:v>
                </c:pt>
                <c:pt idx="30752">
                  <c:v>30753</c:v>
                </c:pt>
                <c:pt idx="30753">
                  <c:v>30754</c:v>
                </c:pt>
                <c:pt idx="30754">
                  <c:v>30755</c:v>
                </c:pt>
                <c:pt idx="30755">
                  <c:v>30756</c:v>
                </c:pt>
                <c:pt idx="30756">
                  <c:v>30757</c:v>
                </c:pt>
                <c:pt idx="30757">
                  <c:v>30758</c:v>
                </c:pt>
                <c:pt idx="30758">
                  <c:v>30759</c:v>
                </c:pt>
                <c:pt idx="30759">
                  <c:v>30760</c:v>
                </c:pt>
                <c:pt idx="30760">
                  <c:v>30761</c:v>
                </c:pt>
                <c:pt idx="30761">
                  <c:v>30762</c:v>
                </c:pt>
                <c:pt idx="30762">
                  <c:v>30763</c:v>
                </c:pt>
                <c:pt idx="30763">
                  <c:v>30764</c:v>
                </c:pt>
                <c:pt idx="30764">
                  <c:v>30765</c:v>
                </c:pt>
                <c:pt idx="30765">
                  <c:v>30766</c:v>
                </c:pt>
                <c:pt idx="30766">
                  <c:v>30767</c:v>
                </c:pt>
                <c:pt idx="30767">
                  <c:v>30768</c:v>
                </c:pt>
                <c:pt idx="30768">
                  <c:v>30769</c:v>
                </c:pt>
                <c:pt idx="30769">
                  <c:v>30770</c:v>
                </c:pt>
                <c:pt idx="30770">
                  <c:v>30771</c:v>
                </c:pt>
                <c:pt idx="30771">
                  <c:v>30772</c:v>
                </c:pt>
                <c:pt idx="30772">
                  <c:v>30773</c:v>
                </c:pt>
                <c:pt idx="30773">
                  <c:v>30774</c:v>
                </c:pt>
                <c:pt idx="30774">
                  <c:v>30775</c:v>
                </c:pt>
                <c:pt idx="30775">
                  <c:v>30776</c:v>
                </c:pt>
                <c:pt idx="30776">
                  <c:v>30777</c:v>
                </c:pt>
                <c:pt idx="30777">
                  <c:v>30778</c:v>
                </c:pt>
                <c:pt idx="30778">
                  <c:v>30779</c:v>
                </c:pt>
                <c:pt idx="30779">
                  <c:v>30780</c:v>
                </c:pt>
                <c:pt idx="30780">
                  <c:v>30781</c:v>
                </c:pt>
                <c:pt idx="30781">
                  <c:v>30782</c:v>
                </c:pt>
                <c:pt idx="30782">
                  <c:v>30783</c:v>
                </c:pt>
                <c:pt idx="30783">
                  <c:v>30784</c:v>
                </c:pt>
                <c:pt idx="30784">
                  <c:v>30785</c:v>
                </c:pt>
                <c:pt idx="30785">
                  <c:v>30786</c:v>
                </c:pt>
                <c:pt idx="30786">
                  <c:v>30787</c:v>
                </c:pt>
                <c:pt idx="30787">
                  <c:v>30788</c:v>
                </c:pt>
                <c:pt idx="30788">
                  <c:v>30789</c:v>
                </c:pt>
                <c:pt idx="30789">
                  <c:v>30790</c:v>
                </c:pt>
                <c:pt idx="30790">
                  <c:v>30791</c:v>
                </c:pt>
                <c:pt idx="30791">
                  <c:v>30792</c:v>
                </c:pt>
                <c:pt idx="30792">
                  <c:v>30793</c:v>
                </c:pt>
                <c:pt idx="30793">
                  <c:v>30794</c:v>
                </c:pt>
                <c:pt idx="30794">
                  <c:v>30795</c:v>
                </c:pt>
                <c:pt idx="30795">
                  <c:v>30796</c:v>
                </c:pt>
                <c:pt idx="30796">
                  <c:v>30797</c:v>
                </c:pt>
                <c:pt idx="30797">
                  <c:v>30798</c:v>
                </c:pt>
                <c:pt idx="30798">
                  <c:v>30799</c:v>
                </c:pt>
                <c:pt idx="30799">
                  <c:v>30800</c:v>
                </c:pt>
                <c:pt idx="30800">
                  <c:v>30801</c:v>
                </c:pt>
                <c:pt idx="30801">
                  <c:v>30802</c:v>
                </c:pt>
                <c:pt idx="30802">
                  <c:v>30803</c:v>
                </c:pt>
                <c:pt idx="30803">
                  <c:v>30804</c:v>
                </c:pt>
                <c:pt idx="30804">
                  <c:v>30805</c:v>
                </c:pt>
                <c:pt idx="30805">
                  <c:v>30806</c:v>
                </c:pt>
                <c:pt idx="30806">
                  <c:v>30807</c:v>
                </c:pt>
                <c:pt idx="30807">
                  <c:v>30808</c:v>
                </c:pt>
                <c:pt idx="30808">
                  <c:v>30809</c:v>
                </c:pt>
                <c:pt idx="30809">
                  <c:v>30810</c:v>
                </c:pt>
                <c:pt idx="30810">
                  <c:v>30811</c:v>
                </c:pt>
                <c:pt idx="30811">
                  <c:v>30812</c:v>
                </c:pt>
                <c:pt idx="30812">
                  <c:v>30813</c:v>
                </c:pt>
                <c:pt idx="30813">
                  <c:v>30814</c:v>
                </c:pt>
                <c:pt idx="30814">
                  <c:v>30815</c:v>
                </c:pt>
                <c:pt idx="30815">
                  <c:v>30816</c:v>
                </c:pt>
                <c:pt idx="30816">
                  <c:v>30817</c:v>
                </c:pt>
                <c:pt idx="30817">
                  <c:v>30818</c:v>
                </c:pt>
                <c:pt idx="30818">
                  <c:v>30819</c:v>
                </c:pt>
                <c:pt idx="30819">
                  <c:v>30820</c:v>
                </c:pt>
                <c:pt idx="30820">
                  <c:v>30821</c:v>
                </c:pt>
                <c:pt idx="30821">
                  <c:v>30822</c:v>
                </c:pt>
                <c:pt idx="30822">
                  <c:v>30823</c:v>
                </c:pt>
                <c:pt idx="30823">
                  <c:v>30824</c:v>
                </c:pt>
                <c:pt idx="30824">
                  <c:v>30825</c:v>
                </c:pt>
                <c:pt idx="30825">
                  <c:v>30826</c:v>
                </c:pt>
                <c:pt idx="30826">
                  <c:v>30827</c:v>
                </c:pt>
                <c:pt idx="30827">
                  <c:v>30828</c:v>
                </c:pt>
                <c:pt idx="30828">
                  <c:v>30829</c:v>
                </c:pt>
                <c:pt idx="30829">
                  <c:v>30830</c:v>
                </c:pt>
                <c:pt idx="30830">
                  <c:v>30831</c:v>
                </c:pt>
                <c:pt idx="30831">
                  <c:v>30832</c:v>
                </c:pt>
                <c:pt idx="30832">
                  <c:v>30833</c:v>
                </c:pt>
                <c:pt idx="30833">
                  <c:v>30834</c:v>
                </c:pt>
                <c:pt idx="30834">
                  <c:v>30835</c:v>
                </c:pt>
                <c:pt idx="30835">
                  <c:v>30836</c:v>
                </c:pt>
                <c:pt idx="30836">
                  <c:v>30837</c:v>
                </c:pt>
                <c:pt idx="30837">
                  <c:v>30838</c:v>
                </c:pt>
                <c:pt idx="30838">
                  <c:v>30839</c:v>
                </c:pt>
                <c:pt idx="30839">
                  <c:v>30840</c:v>
                </c:pt>
                <c:pt idx="30840">
                  <c:v>30841</c:v>
                </c:pt>
                <c:pt idx="30841">
                  <c:v>30842</c:v>
                </c:pt>
                <c:pt idx="30842">
                  <c:v>30843</c:v>
                </c:pt>
                <c:pt idx="30843">
                  <c:v>30844</c:v>
                </c:pt>
                <c:pt idx="30844">
                  <c:v>30845</c:v>
                </c:pt>
                <c:pt idx="30845">
                  <c:v>30846</c:v>
                </c:pt>
                <c:pt idx="30846">
                  <c:v>30847</c:v>
                </c:pt>
                <c:pt idx="30847">
                  <c:v>30848</c:v>
                </c:pt>
                <c:pt idx="30848">
                  <c:v>30849</c:v>
                </c:pt>
                <c:pt idx="30849">
                  <c:v>30850</c:v>
                </c:pt>
                <c:pt idx="30850">
                  <c:v>30851</c:v>
                </c:pt>
                <c:pt idx="30851">
                  <c:v>30852</c:v>
                </c:pt>
                <c:pt idx="30852">
                  <c:v>30853</c:v>
                </c:pt>
                <c:pt idx="30853">
                  <c:v>30854</c:v>
                </c:pt>
                <c:pt idx="30854">
                  <c:v>30855</c:v>
                </c:pt>
                <c:pt idx="30855">
                  <c:v>30856</c:v>
                </c:pt>
                <c:pt idx="30856">
                  <c:v>30857</c:v>
                </c:pt>
                <c:pt idx="30857">
                  <c:v>30858</c:v>
                </c:pt>
                <c:pt idx="30858">
                  <c:v>30859</c:v>
                </c:pt>
                <c:pt idx="30859">
                  <c:v>30860</c:v>
                </c:pt>
                <c:pt idx="30860">
                  <c:v>30861</c:v>
                </c:pt>
                <c:pt idx="30861">
                  <c:v>30862</c:v>
                </c:pt>
                <c:pt idx="30862">
                  <c:v>30863</c:v>
                </c:pt>
                <c:pt idx="30863">
                  <c:v>30864</c:v>
                </c:pt>
                <c:pt idx="30864">
                  <c:v>30865</c:v>
                </c:pt>
                <c:pt idx="30865">
                  <c:v>30866</c:v>
                </c:pt>
                <c:pt idx="30866">
                  <c:v>30867</c:v>
                </c:pt>
                <c:pt idx="30867">
                  <c:v>30868</c:v>
                </c:pt>
                <c:pt idx="30868">
                  <c:v>30869</c:v>
                </c:pt>
                <c:pt idx="30869">
                  <c:v>30870</c:v>
                </c:pt>
                <c:pt idx="30870">
                  <c:v>30871</c:v>
                </c:pt>
                <c:pt idx="30871">
                  <c:v>30872</c:v>
                </c:pt>
                <c:pt idx="30872">
                  <c:v>30873</c:v>
                </c:pt>
                <c:pt idx="30873">
                  <c:v>30874</c:v>
                </c:pt>
                <c:pt idx="30874">
                  <c:v>30875</c:v>
                </c:pt>
                <c:pt idx="30875">
                  <c:v>30876</c:v>
                </c:pt>
                <c:pt idx="30876">
                  <c:v>30877</c:v>
                </c:pt>
                <c:pt idx="30877">
                  <c:v>30878</c:v>
                </c:pt>
                <c:pt idx="30878">
                  <c:v>30879</c:v>
                </c:pt>
                <c:pt idx="30879">
                  <c:v>30880</c:v>
                </c:pt>
                <c:pt idx="30880">
                  <c:v>30881</c:v>
                </c:pt>
                <c:pt idx="30881">
                  <c:v>30882</c:v>
                </c:pt>
                <c:pt idx="30882">
                  <c:v>30883</c:v>
                </c:pt>
                <c:pt idx="30883">
                  <c:v>30884</c:v>
                </c:pt>
                <c:pt idx="30884">
                  <c:v>30885</c:v>
                </c:pt>
                <c:pt idx="30885">
                  <c:v>30886</c:v>
                </c:pt>
                <c:pt idx="30886">
                  <c:v>30887</c:v>
                </c:pt>
                <c:pt idx="30887">
                  <c:v>30888</c:v>
                </c:pt>
                <c:pt idx="30888">
                  <c:v>30889</c:v>
                </c:pt>
                <c:pt idx="30889">
                  <c:v>30890</c:v>
                </c:pt>
                <c:pt idx="30890">
                  <c:v>30891</c:v>
                </c:pt>
                <c:pt idx="30891">
                  <c:v>30892</c:v>
                </c:pt>
                <c:pt idx="30892">
                  <c:v>30893</c:v>
                </c:pt>
                <c:pt idx="30893">
                  <c:v>30894</c:v>
                </c:pt>
                <c:pt idx="30894">
                  <c:v>30895</c:v>
                </c:pt>
                <c:pt idx="30895">
                  <c:v>30896</c:v>
                </c:pt>
                <c:pt idx="30896">
                  <c:v>30897</c:v>
                </c:pt>
                <c:pt idx="30897">
                  <c:v>30898</c:v>
                </c:pt>
                <c:pt idx="30898">
                  <c:v>30899</c:v>
                </c:pt>
                <c:pt idx="30899">
                  <c:v>30900</c:v>
                </c:pt>
                <c:pt idx="30900">
                  <c:v>30901</c:v>
                </c:pt>
                <c:pt idx="30901">
                  <c:v>30902</c:v>
                </c:pt>
                <c:pt idx="30902">
                  <c:v>30903</c:v>
                </c:pt>
                <c:pt idx="30903">
                  <c:v>30904</c:v>
                </c:pt>
                <c:pt idx="30904">
                  <c:v>30905</c:v>
                </c:pt>
                <c:pt idx="30905">
                  <c:v>30906</c:v>
                </c:pt>
                <c:pt idx="30906">
                  <c:v>30907</c:v>
                </c:pt>
                <c:pt idx="30907">
                  <c:v>30908</c:v>
                </c:pt>
                <c:pt idx="30908">
                  <c:v>30909</c:v>
                </c:pt>
                <c:pt idx="30909">
                  <c:v>30910</c:v>
                </c:pt>
                <c:pt idx="30910">
                  <c:v>30911</c:v>
                </c:pt>
                <c:pt idx="30911">
                  <c:v>30912</c:v>
                </c:pt>
                <c:pt idx="30912">
                  <c:v>30913</c:v>
                </c:pt>
                <c:pt idx="30913">
                  <c:v>30914</c:v>
                </c:pt>
                <c:pt idx="30914">
                  <c:v>30915</c:v>
                </c:pt>
                <c:pt idx="30915">
                  <c:v>30916</c:v>
                </c:pt>
                <c:pt idx="30916">
                  <c:v>30917</c:v>
                </c:pt>
                <c:pt idx="30917">
                  <c:v>30918</c:v>
                </c:pt>
                <c:pt idx="30918">
                  <c:v>30919</c:v>
                </c:pt>
                <c:pt idx="30919">
                  <c:v>30920</c:v>
                </c:pt>
                <c:pt idx="30920">
                  <c:v>30921</c:v>
                </c:pt>
                <c:pt idx="30921">
                  <c:v>30922</c:v>
                </c:pt>
                <c:pt idx="30922">
                  <c:v>30923</c:v>
                </c:pt>
                <c:pt idx="30923">
                  <c:v>30924</c:v>
                </c:pt>
                <c:pt idx="30924">
                  <c:v>30925</c:v>
                </c:pt>
                <c:pt idx="30925">
                  <c:v>30926</c:v>
                </c:pt>
                <c:pt idx="30926">
                  <c:v>30927</c:v>
                </c:pt>
                <c:pt idx="30927">
                  <c:v>30928</c:v>
                </c:pt>
                <c:pt idx="30928">
                  <c:v>30929</c:v>
                </c:pt>
                <c:pt idx="30929">
                  <c:v>30930</c:v>
                </c:pt>
                <c:pt idx="30930">
                  <c:v>30931</c:v>
                </c:pt>
                <c:pt idx="30931">
                  <c:v>30932</c:v>
                </c:pt>
                <c:pt idx="30932">
                  <c:v>30933</c:v>
                </c:pt>
                <c:pt idx="30933">
                  <c:v>30934</c:v>
                </c:pt>
                <c:pt idx="30934">
                  <c:v>30935</c:v>
                </c:pt>
                <c:pt idx="30935">
                  <c:v>30936</c:v>
                </c:pt>
                <c:pt idx="30936">
                  <c:v>30937</c:v>
                </c:pt>
                <c:pt idx="30937">
                  <c:v>30938</c:v>
                </c:pt>
                <c:pt idx="30938">
                  <c:v>30939</c:v>
                </c:pt>
                <c:pt idx="30939">
                  <c:v>30940</c:v>
                </c:pt>
                <c:pt idx="30940">
                  <c:v>30941</c:v>
                </c:pt>
                <c:pt idx="30941">
                  <c:v>30942</c:v>
                </c:pt>
                <c:pt idx="30942">
                  <c:v>30943</c:v>
                </c:pt>
                <c:pt idx="30943">
                  <c:v>30944</c:v>
                </c:pt>
                <c:pt idx="30944">
                  <c:v>30945</c:v>
                </c:pt>
                <c:pt idx="30945">
                  <c:v>30946</c:v>
                </c:pt>
                <c:pt idx="30946">
                  <c:v>30947</c:v>
                </c:pt>
                <c:pt idx="30947">
                  <c:v>30948</c:v>
                </c:pt>
                <c:pt idx="30948">
                  <c:v>30949</c:v>
                </c:pt>
                <c:pt idx="30949">
                  <c:v>30950</c:v>
                </c:pt>
                <c:pt idx="30950">
                  <c:v>30951</c:v>
                </c:pt>
                <c:pt idx="30951">
                  <c:v>30952</c:v>
                </c:pt>
                <c:pt idx="30952">
                  <c:v>30953</c:v>
                </c:pt>
                <c:pt idx="30953">
                  <c:v>30954</c:v>
                </c:pt>
                <c:pt idx="30954">
                  <c:v>30955</c:v>
                </c:pt>
                <c:pt idx="30955">
                  <c:v>30956</c:v>
                </c:pt>
                <c:pt idx="30956">
                  <c:v>30957</c:v>
                </c:pt>
                <c:pt idx="30957">
                  <c:v>30958</c:v>
                </c:pt>
                <c:pt idx="30958">
                  <c:v>30959</c:v>
                </c:pt>
                <c:pt idx="30959">
                  <c:v>30960</c:v>
                </c:pt>
                <c:pt idx="30960">
                  <c:v>30961</c:v>
                </c:pt>
                <c:pt idx="30961">
                  <c:v>30962</c:v>
                </c:pt>
                <c:pt idx="30962">
                  <c:v>30963</c:v>
                </c:pt>
                <c:pt idx="30963">
                  <c:v>30964</c:v>
                </c:pt>
                <c:pt idx="30964">
                  <c:v>30965</c:v>
                </c:pt>
                <c:pt idx="30965">
                  <c:v>30966</c:v>
                </c:pt>
                <c:pt idx="30966">
                  <c:v>30967</c:v>
                </c:pt>
                <c:pt idx="30967">
                  <c:v>30968</c:v>
                </c:pt>
                <c:pt idx="30968">
                  <c:v>30969</c:v>
                </c:pt>
                <c:pt idx="30969">
                  <c:v>30970</c:v>
                </c:pt>
                <c:pt idx="30970">
                  <c:v>30971</c:v>
                </c:pt>
                <c:pt idx="30971">
                  <c:v>30972</c:v>
                </c:pt>
                <c:pt idx="30972">
                  <c:v>30973</c:v>
                </c:pt>
                <c:pt idx="30973">
                  <c:v>30974</c:v>
                </c:pt>
                <c:pt idx="30974">
                  <c:v>30975</c:v>
                </c:pt>
                <c:pt idx="30975">
                  <c:v>30976</c:v>
                </c:pt>
                <c:pt idx="30976">
                  <c:v>30977</c:v>
                </c:pt>
                <c:pt idx="30977">
                  <c:v>30978</c:v>
                </c:pt>
                <c:pt idx="30978">
                  <c:v>30979</c:v>
                </c:pt>
                <c:pt idx="30979">
                  <c:v>30980</c:v>
                </c:pt>
                <c:pt idx="30980">
                  <c:v>30981</c:v>
                </c:pt>
                <c:pt idx="30981">
                  <c:v>30982</c:v>
                </c:pt>
                <c:pt idx="30982">
                  <c:v>30983</c:v>
                </c:pt>
                <c:pt idx="30983">
                  <c:v>30984</c:v>
                </c:pt>
                <c:pt idx="30984">
                  <c:v>30985</c:v>
                </c:pt>
                <c:pt idx="30985">
                  <c:v>30986</c:v>
                </c:pt>
                <c:pt idx="30986">
                  <c:v>30987</c:v>
                </c:pt>
                <c:pt idx="30987">
                  <c:v>30988</c:v>
                </c:pt>
                <c:pt idx="30988">
                  <c:v>30989</c:v>
                </c:pt>
                <c:pt idx="30989">
                  <c:v>30990</c:v>
                </c:pt>
                <c:pt idx="30990">
                  <c:v>30991</c:v>
                </c:pt>
                <c:pt idx="30991">
                  <c:v>30992</c:v>
                </c:pt>
                <c:pt idx="30992">
                  <c:v>30993</c:v>
                </c:pt>
                <c:pt idx="30993">
                  <c:v>30994</c:v>
                </c:pt>
                <c:pt idx="30994">
                  <c:v>30995</c:v>
                </c:pt>
                <c:pt idx="30995">
                  <c:v>30996</c:v>
                </c:pt>
                <c:pt idx="30996">
                  <c:v>30997</c:v>
                </c:pt>
                <c:pt idx="30997">
                  <c:v>30998</c:v>
                </c:pt>
                <c:pt idx="30998">
                  <c:v>30999</c:v>
                </c:pt>
                <c:pt idx="30999">
                  <c:v>31000</c:v>
                </c:pt>
                <c:pt idx="31000">
                  <c:v>31001</c:v>
                </c:pt>
                <c:pt idx="31001">
                  <c:v>31002</c:v>
                </c:pt>
                <c:pt idx="31002">
                  <c:v>31003</c:v>
                </c:pt>
                <c:pt idx="31003">
                  <c:v>31004</c:v>
                </c:pt>
                <c:pt idx="31004">
                  <c:v>31005</c:v>
                </c:pt>
                <c:pt idx="31005">
                  <c:v>31006</c:v>
                </c:pt>
                <c:pt idx="31006">
                  <c:v>31007</c:v>
                </c:pt>
                <c:pt idx="31007">
                  <c:v>31008</c:v>
                </c:pt>
                <c:pt idx="31008">
                  <c:v>31009</c:v>
                </c:pt>
                <c:pt idx="31009">
                  <c:v>31010</c:v>
                </c:pt>
                <c:pt idx="31010">
                  <c:v>31011</c:v>
                </c:pt>
                <c:pt idx="31011">
                  <c:v>31012</c:v>
                </c:pt>
                <c:pt idx="31012">
                  <c:v>31013</c:v>
                </c:pt>
                <c:pt idx="31013">
                  <c:v>31014</c:v>
                </c:pt>
                <c:pt idx="31014">
                  <c:v>31015</c:v>
                </c:pt>
                <c:pt idx="31015">
                  <c:v>31016</c:v>
                </c:pt>
                <c:pt idx="31016">
                  <c:v>31017</c:v>
                </c:pt>
                <c:pt idx="31017">
                  <c:v>31018</c:v>
                </c:pt>
                <c:pt idx="31018">
                  <c:v>31019</c:v>
                </c:pt>
                <c:pt idx="31019">
                  <c:v>31020</c:v>
                </c:pt>
                <c:pt idx="31020">
                  <c:v>31021</c:v>
                </c:pt>
                <c:pt idx="31021">
                  <c:v>31022</c:v>
                </c:pt>
                <c:pt idx="31022">
                  <c:v>31023</c:v>
                </c:pt>
                <c:pt idx="31023">
                  <c:v>31024</c:v>
                </c:pt>
                <c:pt idx="31024">
                  <c:v>31025</c:v>
                </c:pt>
                <c:pt idx="31025">
                  <c:v>31026</c:v>
                </c:pt>
                <c:pt idx="31026">
                  <c:v>31027</c:v>
                </c:pt>
                <c:pt idx="31027">
                  <c:v>31028</c:v>
                </c:pt>
                <c:pt idx="31028">
                  <c:v>31029</c:v>
                </c:pt>
                <c:pt idx="31029">
                  <c:v>31030</c:v>
                </c:pt>
                <c:pt idx="31030">
                  <c:v>31031</c:v>
                </c:pt>
                <c:pt idx="31031">
                  <c:v>31032</c:v>
                </c:pt>
                <c:pt idx="31032">
                  <c:v>31033</c:v>
                </c:pt>
                <c:pt idx="31033">
                  <c:v>31034</c:v>
                </c:pt>
                <c:pt idx="31034">
                  <c:v>31035</c:v>
                </c:pt>
                <c:pt idx="31035">
                  <c:v>31036</c:v>
                </c:pt>
                <c:pt idx="31036">
                  <c:v>31037</c:v>
                </c:pt>
                <c:pt idx="31037">
                  <c:v>31038</c:v>
                </c:pt>
                <c:pt idx="31038">
                  <c:v>31039</c:v>
                </c:pt>
                <c:pt idx="31039">
                  <c:v>31040</c:v>
                </c:pt>
                <c:pt idx="31040">
                  <c:v>31041</c:v>
                </c:pt>
                <c:pt idx="31041">
                  <c:v>31042</c:v>
                </c:pt>
                <c:pt idx="31042">
                  <c:v>31043</c:v>
                </c:pt>
                <c:pt idx="31043">
                  <c:v>31044</c:v>
                </c:pt>
                <c:pt idx="31044">
                  <c:v>31045</c:v>
                </c:pt>
                <c:pt idx="31045">
                  <c:v>31046</c:v>
                </c:pt>
                <c:pt idx="31046">
                  <c:v>31047</c:v>
                </c:pt>
                <c:pt idx="31047">
                  <c:v>31048</c:v>
                </c:pt>
                <c:pt idx="31048">
                  <c:v>31049</c:v>
                </c:pt>
                <c:pt idx="31049">
                  <c:v>31050</c:v>
                </c:pt>
                <c:pt idx="31050">
                  <c:v>31051</c:v>
                </c:pt>
                <c:pt idx="31051">
                  <c:v>31052</c:v>
                </c:pt>
                <c:pt idx="31052">
                  <c:v>31053</c:v>
                </c:pt>
                <c:pt idx="31053">
                  <c:v>31054</c:v>
                </c:pt>
                <c:pt idx="31054">
                  <c:v>31055</c:v>
                </c:pt>
                <c:pt idx="31055">
                  <c:v>31056</c:v>
                </c:pt>
                <c:pt idx="31056">
                  <c:v>31057</c:v>
                </c:pt>
                <c:pt idx="31057">
                  <c:v>31058</c:v>
                </c:pt>
                <c:pt idx="31058">
                  <c:v>31059</c:v>
                </c:pt>
                <c:pt idx="31059">
                  <c:v>31060</c:v>
                </c:pt>
                <c:pt idx="31060">
                  <c:v>31061</c:v>
                </c:pt>
                <c:pt idx="31061">
                  <c:v>31062</c:v>
                </c:pt>
                <c:pt idx="31062">
                  <c:v>31063</c:v>
                </c:pt>
                <c:pt idx="31063">
                  <c:v>31064</c:v>
                </c:pt>
                <c:pt idx="31064">
                  <c:v>31065</c:v>
                </c:pt>
                <c:pt idx="31065">
                  <c:v>31066</c:v>
                </c:pt>
                <c:pt idx="31066">
                  <c:v>31067</c:v>
                </c:pt>
                <c:pt idx="31067">
                  <c:v>31068</c:v>
                </c:pt>
                <c:pt idx="31068">
                  <c:v>31069</c:v>
                </c:pt>
                <c:pt idx="31069">
                  <c:v>31070</c:v>
                </c:pt>
                <c:pt idx="31070">
                  <c:v>31071</c:v>
                </c:pt>
                <c:pt idx="31071">
                  <c:v>31072</c:v>
                </c:pt>
                <c:pt idx="31072">
                  <c:v>31073</c:v>
                </c:pt>
                <c:pt idx="31073">
                  <c:v>31074</c:v>
                </c:pt>
                <c:pt idx="31074">
                  <c:v>31075</c:v>
                </c:pt>
                <c:pt idx="31075">
                  <c:v>31076</c:v>
                </c:pt>
                <c:pt idx="31076">
                  <c:v>31077</c:v>
                </c:pt>
                <c:pt idx="31077">
                  <c:v>31078</c:v>
                </c:pt>
                <c:pt idx="31078">
                  <c:v>31079</c:v>
                </c:pt>
                <c:pt idx="31079">
                  <c:v>31080</c:v>
                </c:pt>
                <c:pt idx="31080">
                  <c:v>31081</c:v>
                </c:pt>
                <c:pt idx="31081">
                  <c:v>31082</c:v>
                </c:pt>
                <c:pt idx="31082">
                  <c:v>31083</c:v>
                </c:pt>
                <c:pt idx="31083">
                  <c:v>31084</c:v>
                </c:pt>
                <c:pt idx="31084">
                  <c:v>31085</c:v>
                </c:pt>
                <c:pt idx="31085">
                  <c:v>31086</c:v>
                </c:pt>
                <c:pt idx="31086">
                  <c:v>31087</c:v>
                </c:pt>
                <c:pt idx="31087">
                  <c:v>31088</c:v>
                </c:pt>
                <c:pt idx="31088">
                  <c:v>31089</c:v>
                </c:pt>
                <c:pt idx="31089">
                  <c:v>31090</c:v>
                </c:pt>
                <c:pt idx="31090">
                  <c:v>31091</c:v>
                </c:pt>
                <c:pt idx="31091">
                  <c:v>31092</c:v>
                </c:pt>
                <c:pt idx="31092">
                  <c:v>31093</c:v>
                </c:pt>
                <c:pt idx="31093">
                  <c:v>31094</c:v>
                </c:pt>
                <c:pt idx="31094">
                  <c:v>31095</c:v>
                </c:pt>
                <c:pt idx="31095">
                  <c:v>31096</c:v>
                </c:pt>
                <c:pt idx="31096">
                  <c:v>31097</c:v>
                </c:pt>
                <c:pt idx="31097">
                  <c:v>31098</c:v>
                </c:pt>
                <c:pt idx="31098">
                  <c:v>31099</c:v>
                </c:pt>
                <c:pt idx="31099">
                  <c:v>31100</c:v>
                </c:pt>
                <c:pt idx="31100">
                  <c:v>31101</c:v>
                </c:pt>
                <c:pt idx="31101">
                  <c:v>31102</c:v>
                </c:pt>
                <c:pt idx="31102">
                  <c:v>31103</c:v>
                </c:pt>
                <c:pt idx="31103">
                  <c:v>31104</c:v>
                </c:pt>
                <c:pt idx="31104">
                  <c:v>31105</c:v>
                </c:pt>
                <c:pt idx="31105">
                  <c:v>31106</c:v>
                </c:pt>
                <c:pt idx="31106">
                  <c:v>31107</c:v>
                </c:pt>
                <c:pt idx="31107">
                  <c:v>31108</c:v>
                </c:pt>
                <c:pt idx="31108">
                  <c:v>31109</c:v>
                </c:pt>
                <c:pt idx="31109">
                  <c:v>31110</c:v>
                </c:pt>
                <c:pt idx="31110">
                  <c:v>31111</c:v>
                </c:pt>
                <c:pt idx="31111">
                  <c:v>31112</c:v>
                </c:pt>
                <c:pt idx="31112">
                  <c:v>31113</c:v>
                </c:pt>
                <c:pt idx="31113">
                  <c:v>31114</c:v>
                </c:pt>
                <c:pt idx="31114">
                  <c:v>31115</c:v>
                </c:pt>
                <c:pt idx="31115">
                  <c:v>31116</c:v>
                </c:pt>
                <c:pt idx="31116">
                  <c:v>31117</c:v>
                </c:pt>
                <c:pt idx="31117">
                  <c:v>31118</c:v>
                </c:pt>
                <c:pt idx="31118">
                  <c:v>31119</c:v>
                </c:pt>
                <c:pt idx="31119">
                  <c:v>31120</c:v>
                </c:pt>
                <c:pt idx="31120">
                  <c:v>31121</c:v>
                </c:pt>
                <c:pt idx="31121">
                  <c:v>31122</c:v>
                </c:pt>
                <c:pt idx="31122">
                  <c:v>31123</c:v>
                </c:pt>
                <c:pt idx="31123">
                  <c:v>31124</c:v>
                </c:pt>
                <c:pt idx="31124">
                  <c:v>31125</c:v>
                </c:pt>
                <c:pt idx="31125">
                  <c:v>31126</c:v>
                </c:pt>
                <c:pt idx="31126">
                  <c:v>31127</c:v>
                </c:pt>
                <c:pt idx="31127">
                  <c:v>31128</c:v>
                </c:pt>
                <c:pt idx="31128">
                  <c:v>31129</c:v>
                </c:pt>
                <c:pt idx="31129">
                  <c:v>31130</c:v>
                </c:pt>
                <c:pt idx="31130">
                  <c:v>31131</c:v>
                </c:pt>
                <c:pt idx="31131">
                  <c:v>31132</c:v>
                </c:pt>
                <c:pt idx="31132">
                  <c:v>31133</c:v>
                </c:pt>
                <c:pt idx="31133">
                  <c:v>31134</c:v>
                </c:pt>
                <c:pt idx="31134">
                  <c:v>31135</c:v>
                </c:pt>
                <c:pt idx="31135">
                  <c:v>31136</c:v>
                </c:pt>
                <c:pt idx="31136">
                  <c:v>31137</c:v>
                </c:pt>
                <c:pt idx="31137">
                  <c:v>31138</c:v>
                </c:pt>
                <c:pt idx="31138">
                  <c:v>31139</c:v>
                </c:pt>
                <c:pt idx="31139">
                  <c:v>31140</c:v>
                </c:pt>
                <c:pt idx="31140">
                  <c:v>31141</c:v>
                </c:pt>
                <c:pt idx="31141">
                  <c:v>31142</c:v>
                </c:pt>
                <c:pt idx="31142">
                  <c:v>31143</c:v>
                </c:pt>
                <c:pt idx="31143">
                  <c:v>31144</c:v>
                </c:pt>
                <c:pt idx="31144">
                  <c:v>31145</c:v>
                </c:pt>
                <c:pt idx="31145">
                  <c:v>31146</c:v>
                </c:pt>
                <c:pt idx="31146">
                  <c:v>31147</c:v>
                </c:pt>
                <c:pt idx="31147">
                  <c:v>31148</c:v>
                </c:pt>
                <c:pt idx="31148">
                  <c:v>31149</c:v>
                </c:pt>
                <c:pt idx="31149">
                  <c:v>31150</c:v>
                </c:pt>
                <c:pt idx="31150">
                  <c:v>31151</c:v>
                </c:pt>
                <c:pt idx="31151">
                  <c:v>31152</c:v>
                </c:pt>
                <c:pt idx="31152">
                  <c:v>31153</c:v>
                </c:pt>
                <c:pt idx="31153">
                  <c:v>31154</c:v>
                </c:pt>
                <c:pt idx="31154">
                  <c:v>31155</c:v>
                </c:pt>
                <c:pt idx="31155">
                  <c:v>31156</c:v>
                </c:pt>
                <c:pt idx="31156">
                  <c:v>31157</c:v>
                </c:pt>
                <c:pt idx="31157">
                  <c:v>31158</c:v>
                </c:pt>
                <c:pt idx="31158">
                  <c:v>31159</c:v>
                </c:pt>
                <c:pt idx="31159">
                  <c:v>31160</c:v>
                </c:pt>
                <c:pt idx="31160">
                  <c:v>31161</c:v>
                </c:pt>
                <c:pt idx="31161">
                  <c:v>31162</c:v>
                </c:pt>
                <c:pt idx="31162">
                  <c:v>31163</c:v>
                </c:pt>
                <c:pt idx="31163">
                  <c:v>31164</c:v>
                </c:pt>
                <c:pt idx="31164">
                  <c:v>31165</c:v>
                </c:pt>
                <c:pt idx="31165">
                  <c:v>31166</c:v>
                </c:pt>
                <c:pt idx="31166">
                  <c:v>31167</c:v>
                </c:pt>
                <c:pt idx="31167">
                  <c:v>31168</c:v>
                </c:pt>
                <c:pt idx="31168">
                  <c:v>31169</c:v>
                </c:pt>
                <c:pt idx="31169">
                  <c:v>31170</c:v>
                </c:pt>
                <c:pt idx="31170">
                  <c:v>31171</c:v>
                </c:pt>
                <c:pt idx="31171">
                  <c:v>31172</c:v>
                </c:pt>
                <c:pt idx="31172">
                  <c:v>31173</c:v>
                </c:pt>
                <c:pt idx="31173">
                  <c:v>31174</c:v>
                </c:pt>
                <c:pt idx="31174">
                  <c:v>31175</c:v>
                </c:pt>
                <c:pt idx="31175">
                  <c:v>31176</c:v>
                </c:pt>
                <c:pt idx="31176">
                  <c:v>31177</c:v>
                </c:pt>
                <c:pt idx="31177">
                  <c:v>31178</c:v>
                </c:pt>
                <c:pt idx="31178">
                  <c:v>31179</c:v>
                </c:pt>
                <c:pt idx="31179">
                  <c:v>31180</c:v>
                </c:pt>
                <c:pt idx="31180">
                  <c:v>31181</c:v>
                </c:pt>
                <c:pt idx="31181">
                  <c:v>31182</c:v>
                </c:pt>
                <c:pt idx="31182">
                  <c:v>31183</c:v>
                </c:pt>
                <c:pt idx="31183">
                  <c:v>31184</c:v>
                </c:pt>
                <c:pt idx="31184">
                  <c:v>31185</c:v>
                </c:pt>
                <c:pt idx="31185">
                  <c:v>31186</c:v>
                </c:pt>
                <c:pt idx="31186">
                  <c:v>31187</c:v>
                </c:pt>
                <c:pt idx="31187">
                  <c:v>31188</c:v>
                </c:pt>
                <c:pt idx="31188">
                  <c:v>31189</c:v>
                </c:pt>
                <c:pt idx="31189">
                  <c:v>31190</c:v>
                </c:pt>
                <c:pt idx="31190">
                  <c:v>31191</c:v>
                </c:pt>
                <c:pt idx="31191">
                  <c:v>31192</c:v>
                </c:pt>
                <c:pt idx="31192">
                  <c:v>31193</c:v>
                </c:pt>
                <c:pt idx="31193">
                  <c:v>31194</c:v>
                </c:pt>
                <c:pt idx="31194">
                  <c:v>31195</c:v>
                </c:pt>
                <c:pt idx="31195">
                  <c:v>31196</c:v>
                </c:pt>
                <c:pt idx="31196">
                  <c:v>31197</c:v>
                </c:pt>
                <c:pt idx="31197">
                  <c:v>31198</c:v>
                </c:pt>
                <c:pt idx="31198">
                  <c:v>31199</c:v>
                </c:pt>
                <c:pt idx="31199">
                  <c:v>31200</c:v>
                </c:pt>
                <c:pt idx="31200">
                  <c:v>31201</c:v>
                </c:pt>
                <c:pt idx="31201">
                  <c:v>31202</c:v>
                </c:pt>
                <c:pt idx="31202">
                  <c:v>31203</c:v>
                </c:pt>
                <c:pt idx="31203">
                  <c:v>31204</c:v>
                </c:pt>
                <c:pt idx="31204">
                  <c:v>31205</c:v>
                </c:pt>
                <c:pt idx="31205">
                  <c:v>31206</c:v>
                </c:pt>
                <c:pt idx="31206">
                  <c:v>31207</c:v>
                </c:pt>
                <c:pt idx="31207">
                  <c:v>31208</c:v>
                </c:pt>
                <c:pt idx="31208">
                  <c:v>31209</c:v>
                </c:pt>
                <c:pt idx="31209">
                  <c:v>31210</c:v>
                </c:pt>
                <c:pt idx="31210">
                  <c:v>31211</c:v>
                </c:pt>
                <c:pt idx="31211">
                  <c:v>31212</c:v>
                </c:pt>
                <c:pt idx="31212">
                  <c:v>31213</c:v>
                </c:pt>
                <c:pt idx="31213">
                  <c:v>31214</c:v>
                </c:pt>
                <c:pt idx="31214">
                  <c:v>31215</c:v>
                </c:pt>
                <c:pt idx="31215">
                  <c:v>31216</c:v>
                </c:pt>
                <c:pt idx="31216">
                  <c:v>31217</c:v>
                </c:pt>
                <c:pt idx="31217">
                  <c:v>31218</c:v>
                </c:pt>
                <c:pt idx="31218">
                  <c:v>31219</c:v>
                </c:pt>
                <c:pt idx="31219">
                  <c:v>31220</c:v>
                </c:pt>
                <c:pt idx="31220">
                  <c:v>31221</c:v>
                </c:pt>
                <c:pt idx="31221">
                  <c:v>31222</c:v>
                </c:pt>
                <c:pt idx="31222">
                  <c:v>31223</c:v>
                </c:pt>
                <c:pt idx="31223">
                  <c:v>31224</c:v>
                </c:pt>
                <c:pt idx="31224">
                  <c:v>31225</c:v>
                </c:pt>
                <c:pt idx="31225">
                  <c:v>31226</c:v>
                </c:pt>
                <c:pt idx="31226">
                  <c:v>31227</c:v>
                </c:pt>
                <c:pt idx="31227">
                  <c:v>31228</c:v>
                </c:pt>
                <c:pt idx="31228">
                  <c:v>31229</c:v>
                </c:pt>
                <c:pt idx="31229">
                  <c:v>31230</c:v>
                </c:pt>
                <c:pt idx="31230">
                  <c:v>31231</c:v>
                </c:pt>
                <c:pt idx="31231">
                  <c:v>31232</c:v>
                </c:pt>
                <c:pt idx="31232">
                  <c:v>31233</c:v>
                </c:pt>
                <c:pt idx="31233">
                  <c:v>31234</c:v>
                </c:pt>
                <c:pt idx="31234">
                  <c:v>31235</c:v>
                </c:pt>
                <c:pt idx="31235">
                  <c:v>31236</c:v>
                </c:pt>
                <c:pt idx="31236">
                  <c:v>31237</c:v>
                </c:pt>
                <c:pt idx="31237">
                  <c:v>31238</c:v>
                </c:pt>
                <c:pt idx="31238">
                  <c:v>31239</c:v>
                </c:pt>
                <c:pt idx="31239">
                  <c:v>31240</c:v>
                </c:pt>
                <c:pt idx="31240">
                  <c:v>31241</c:v>
                </c:pt>
                <c:pt idx="31241">
                  <c:v>31242</c:v>
                </c:pt>
                <c:pt idx="31242">
                  <c:v>31243</c:v>
                </c:pt>
                <c:pt idx="31243">
                  <c:v>31244</c:v>
                </c:pt>
                <c:pt idx="31244">
                  <c:v>31245</c:v>
                </c:pt>
                <c:pt idx="31245">
                  <c:v>31246</c:v>
                </c:pt>
                <c:pt idx="31246">
                  <c:v>31247</c:v>
                </c:pt>
                <c:pt idx="31247">
                  <c:v>31248</c:v>
                </c:pt>
                <c:pt idx="31248">
                  <c:v>31249</c:v>
                </c:pt>
                <c:pt idx="31249">
                  <c:v>31250</c:v>
                </c:pt>
                <c:pt idx="31250">
                  <c:v>31251</c:v>
                </c:pt>
                <c:pt idx="31251">
                  <c:v>31252</c:v>
                </c:pt>
                <c:pt idx="31252">
                  <c:v>31253</c:v>
                </c:pt>
                <c:pt idx="31253">
                  <c:v>31254</c:v>
                </c:pt>
                <c:pt idx="31254">
                  <c:v>31255</c:v>
                </c:pt>
                <c:pt idx="31255">
                  <c:v>31256</c:v>
                </c:pt>
                <c:pt idx="31256">
                  <c:v>31257</c:v>
                </c:pt>
                <c:pt idx="31257">
                  <c:v>31258</c:v>
                </c:pt>
                <c:pt idx="31258">
                  <c:v>31259</c:v>
                </c:pt>
                <c:pt idx="31259">
                  <c:v>31260</c:v>
                </c:pt>
                <c:pt idx="31260">
                  <c:v>31261</c:v>
                </c:pt>
                <c:pt idx="31261">
                  <c:v>31262</c:v>
                </c:pt>
                <c:pt idx="31262">
                  <c:v>31263</c:v>
                </c:pt>
                <c:pt idx="31263">
                  <c:v>31264</c:v>
                </c:pt>
                <c:pt idx="31264">
                  <c:v>31265</c:v>
                </c:pt>
                <c:pt idx="31265">
                  <c:v>31266</c:v>
                </c:pt>
                <c:pt idx="31266">
                  <c:v>31267</c:v>
                </c:pt>
                <c:pt idx="31267">
                  <c:v>31268</c:v>
                </c:pt>
                <c:pt idx="31268">
                  <c:v>31269</c:v>
                </c:pt>
                <c:pt idx="31269">
                  <c:v>31270</c:v>
                </c:pt>
                <c:pt idx="31270">
                  <c:v>31271</c:v>
                </c:pt>
                <c:pt idx="31271">
                  <c:v>31272</c:v>
                </c:pt>
                <c:pt idx="31272">
                  <c:v>31273</c:v>
                </c:pt>
                <c:pt idx="31273">
                  <c:v>31274</c:v>
                </c:pt>
                <c:pt idx="31274">
                  <c:v>31275</c:v>
                </c:pt>
                <c:pt idx="31275">
                  <c:v>31276</c:v>
                </c:pt>
                <c:pt idx="31276">
                  <c:v>31277</c:v>
                </c:pt>
                <c:pt idx="31277">
                  <c:v>31278</c:v>
                </c:pt>
                <c:pt idx="31278">
                  <c:v>31279</c:v>
                </c:pt>
                <c:pt idx="31279">
                  <c:v>31280</c:v>
                </c:pt>
                <c:pt idx="31280">
                  <c:v>31281</c:v>
                </c:pt>
                <c:pt idx="31281">
                  <c:v>31282</c:v>
                </c:pt>
                <c:pt idx="31282">
                  <c:v>31283</c:v>
                </c:pt>
                <c:pt idx="31283">
                  <c:v>31284</c:v>
                </c:pt>
                <c:pt idx="31284">
                  <c:v>31285</c:v>
                </c:pt>
                <c:pt idx="31285">
                  <c:v>31286</c:v>
                </c:pt>
                <c:pt idx="31286">
                  <c:v>31287</c:v>
                </c:pt>
                <c:pt idx="31287">
                  <c:v>31288</c:v>
                </c:pt>
                <c:pt idx="31288">
                  <c:v>31289</c:v>
                </c:pt>
                <c:pt idx="31289">
                  <c:v>31290</c:v>
                </c:pt>
                <c:pt idx="31290">
                  <c:v>31291</c:v>
                </c:pt>
                <c:pt idx="31291">
                  <c:v>31292</c:v>
                </c:pt>
                <c:pt idx="31292">
                  <c:v>31293</c:v>
                </c:pt>
                <c:pt idx="31293">
                  <c:v>31294</c:v>
                </c:pt>
                <c:pt idx="31294">
                  <c:v>31295</c:v>
                </c:pt>
                <c:pt idx="31295">
                  <c:v>31296</c:v>
                </c:pt>
                <c:pt idx="31296">
                  <c:v>31297</c:v>
                </c:pt>
                <c:pt idx="31297">
                  <c:v>31298</c:v>
                </c:pt>
                <c:pt idx="31298">
                  <c:v>31299</c:v>
                </c:pt>
                <c:pt idx="31299">
                  <c:v>31300</c:v>
                </c:pt>
                <c:pt idx="31300">
                  <c:v>31301</c:v>
                </c:pt>
                <c:pt idx="31301">
                  <c:v>31302</c:v>
                </c:pt>
                <c:pt idx="31302">
                  <c:v>31303</c:v>
                </c:pt>
                <c:pt idx="31303">
                  <c:v>31304</c:v>
                </c:pt>
                <c:pt idx="31304">
                  <c:v>31305</c:v>
                </c:pt>
                <c:pt idx="31305">
                  <c:v>31306</c:v>
                </c:pt>
                <c:pt idx="31306">
                  <c:v>31307</c:v>
                </c:pt>
                <c:pt idx="31307">
                  <c:v>31308</c:v>
                </c:pt>
                <c:pt idx="31308">
                  <c:v>31309</c:v>
                </c:pt>
                <c:pt idx="31309">
                  <c:v>31310</c:v>
                </c:pt>
                <c:pt idx="31310">
                  <c:v>31311</c:v>
                </c:pt>
                <c:pt idx="31311">
                  <c:v>31312</c:v>
                </c:pt>
                <c:pt idx="31312">
                  <c:v>31313</c:v>
                </c:pt>
                <c:pt idx="31313">
                  <c:v>31314</c:v>
                </c:pt>
                <c:pt idx="31314">
                  <c:v>31315</c:v>
                </c:pt>
                <c:pt idx="31315">
                  <c:v>31316</c:v>
                </c:pt>
                <c:pt idx="31316">
                  <c:v>31317</c:v>
                </c:pt>
                <c:pt idx="31317">
                  <c:v>31318</c:v>
                </c:pt>
                <c:pt idx="31318">
                  <c:v>31319</c:v>
                </c:pt>
                <c:pt idx="31319">
                  <c:v>31320</c:v>
                </c:pt>
                <c:pt idx="31320">
                  <c:v>31321</c:v>
                </c:pt>
                <c:pt idx="31321">
                  <c:v>31322</c:v>
                </c:pt>
                <c:pt idx="31322">
                  <c:v>31323</c:v>
                </c:pt>
                <c:pt idx="31323">
                  <c:v>31324</c:v>
                </c:pt>
                <c:pt idx="31324">
                  <c:v>31325</c:v>
                </c:pt>
                <c:pt idx="31325">
                  <c:v>31326</c:v>
                </c:pt>
                <c:pt idx="31326">
                  <c:v>31327</c:v>
                </c:pt>
                <c:pt idx="31327">
                  <c:v>31328</c:v>
                </c:pt>
                <c:pt idx="31328">
                  <c:v>31329</c:v>
                </c:pt>
                <c:pt idx="31329">
                  <c:v>31330</c:v>
                </c:pt>
                <c:pt idx="31330">
                  <c:v>31331</c:v>
                </c:pt>
                <c:pt idx="31331">
                  <c:v>31332</c:v>
                </c:pt>
                <c:pt idx="31332">
                  <c:v>31333</c:v>
                </c:pt>
                <c:pt idx="31333">
                  <c:v>31334</c:v>
                </c:pt>
                <c:pt idx="31334">
                  <c:v>31335</c:v>
                </c:pt>
                <c:pt idx="31335">
                  <c:v>31336</c:v>
                </c:pt>
                <c:pt idx="31336">
                  <c:v>31337</c:v>
                </c:pt>
                <c:pt idx="31337">
                  <c:v>31338</c:v>
                </c:pt>
                <c:pt idx="31338">
                  <c:v>31339</c:v>
                </c:pt>
                <c:pt idx="31339">
                  <c:v>31340</c:v>
                </c:pt>
                <c:pt idx="31340">
                  <c:v>31341</c:v>
                </c:pt>
                <c:pt idx="31341">
                  <c:v>31342</c:v>
                </c:pt>
                <c:pt idx="31342">
                  <c:v>31343</c:v>
                </c:pt>
                <c:pt idx="31343">
                  <c:v>31344</c:v>
                </c:pt>
                <c:pt idx="31344">
                  <c:v>31345</c:v>
                </c:pt>
                <c:pt idx="31345">
                  <c:v>31346</c:v>
                </c:pt>
                <c:pt idx="31346">
                  <c:v>31347</c:v>
                </c:pt>
                <c:pt idx="31347">
                  <c:v>31348</c:v>
                </c:pt>
                <c:pt idx="31348">
                  <c:v>31349</c:v>
                </c:pt>
                <c:pt idx="31349">
                  <c:v>31350</c:v>
                </c:pt>
                <c:pt idx="31350">
                  <c:v>31351</c:v>
                </c:pt>
                <c:pt idx="31351">
                  <c:v>31352</c:v>
                </c:pt>
                <c:pt idx="31352">
                  <c:v>31353</c:v>
                </c:pt>
                <c:pt idx="31353">
                  <c:v>31354</c:v>
                </c:pt>
                <c:pt idx="31354">
                  <c:v>31355</c:v>
                </c:pt>
                <c:pt idx="31355">
                  <c:v>31356</c:v>
                </c:pt>
                <c:pt idx="31356">
                  <c:v>31357</c:v>
                </c:pt>
                <c:pt idx="31357">
                  <c:v>31358</c:v>
                </c:pt>
                <c:pt idx="31358">
                  <c:v>31359</c:v>
                </c:pt>
                <c:pt idx="31359">
                  <c:v>31360</c:v>
                </c:pt>
                <c:pt idx="31360">
                  <c:v>31361</c:v>
                </c:pt>
                <c:pt idx="31361">
                  <c:v>31362</c:v>
                </c:pt>
                <c:pt idx="31362">
                  <c:v>31363</c:v>
                </c:pt>
                <c:pt idx="31363">
                  <c:v>31364</c:v>
                </c:pt>
                <c:pt idx="31364">
                  <c:v>31365</c:v>
                </c:pt>
                <c:pt idx="31365">
                  <c:v>31366</c:v>
                </c:pt>
                <c:pt idx="31366">
                  <c:v>31367</c:v>
                </c:pt>
                <c:pt idx="31367">
                  <c:v>31368</c:v>
                </c:pt>
                <c:pt idx="31368">
                  <c:v>31369</c:v>
                </c:pt>
                <c:pt idx="31369">
                  <c:v>31370</c:v>
                </c:pt>
                <c:pt idx="31370">
                  <c:v>31371</c:v>
                </c:pt>
                <c:pt idx="31371">
                  <c:v>31372</c:v>
                </c:pt>
                <c:pt idx="31372">
                  <c:v>31373</c:v>
                </c:pt>
                <c:pt idx="31373">
                  <c:v>31374</c:v>
                </c:pt>
                <c:pt idx="31374">
                  <c:v>31375</c:v>
                </c:pt>
                <c:pt idx="31375">
                  <c:v>31376</c:v>
                </c:pt>
                <c:pt idx="31376">
                  <c:v>31377</c:v>
                </c:pt>
                <c:pt idx="31377">
                  <c:v>31378</c:v>
                </c:pt>
                <c:pt idx="31378">
                  <c:v>31379</c:v>
                </c:pt>
                <c:pt idx="31379">
                  <c:v>31380</c:v>
                </c:pt>
                <c:pt idx="31380">
                  <c:v>31381</c:v>
                </c:pt>
                <c:pt idx="31381">
                  <c:v>31382</c:v>
                </c:pt>
                <c:pt idx="31382">
                  <c:v>31383</c:v>
                </c:pt>
                <c:pt idx="31383">
                  <c:v>31384</c:v>
                </c:pt>
                <c:pt idx="31384">
                  <c:v>31385</c:v>
                </c:pt>
                <c:pt idx="31385">
                  <c:v>31386</c:v>
                </c:pt>
                <c:pt idx="31386">
                  <c:v>31387</c:v>
                </c:pt>
                <c:pt idx="31387">
                  <c:v>31388</c:v>
                </c:pt>
                <c:pt idx="31388">
                  <c:v>31389</c:v>
                </c:pt>
                <c:pt idx="31389">
                  <c:v>31390</c:v>
                </c:pt>
                <c:pt idx="31390">
                  <c:v>31391</c:v>
                </c:pt>
                <c:pt idx="31391">
                  <c:v>31392</c:v>
                </c:pt>
                <c:pt idx="31392">
                  <c:v>31393</c:v>
                </c:pt>
                <c:pt idx="31393">
                  <c:v>31394</c:v>
                </c:pt>
                <c:pt idx="31394">
                  <c:v>31395</c:v>
                </c:pt>
                <c:pt idx="31395">
                  <c:v>31396</c:v>
                </c:pt>
                <c:pt idx="31396">
                  <c:v>31397</c:v>
                </c:pt>
                <c:pt idx="31397">
                  <c:v>31398</c:v>
                </c:pt>
                <c:pt idx="31398">
                  <c:v>31399</c:v>
                </c:pt>
                <c:pt idx="31399">
                  <c:v>31400</c:v>
                </c:pt>
                <c:pt idx="31400">
                  <c:v>31401</c:v>
                </c:pt>
                <c:pt idx="31401">
                  <c:v>31402</c:v>
                </c:pt>
                <c:pt idx="31402">
                  <c:v>31403</c:v>
                </c:pt>
                <c:pt idx="31403">
                  <c:v>31404</c:v>
                </c:pt>
                <c:pt idx="31404">
                  <c:v>31405</c:v>
                </c:pt>
                <c:pt idx="31405">
                  <c:v>31406</c:v>
                </c:pt>
                <c:pt idx="31406">
                  <c:v>31407</c:v>
                </c:pt>
                <c:pt idx="31407">
                  <c:v>31408</c:v>
                </c:pt>
                <c:pt idx="31408">
                  <c:v>31409</c:v>
                </c:pt>
                <c:pt idx="31409">
                  <c:v>31410</c:v>
                </c:pt>
                <c:pt idx="31410">
                  <c:v>31411</c:v>
                </c:pt>
                <c:pt idx="31411">
                  <c:v>31412</c:v>
                </c:pt>
                <c:pt idx="31412">
                  <c:v>31413</c:v>
                </c:pt>
                <c:pt idx="31413">
                  <c:v>31414</c:v>
                </c:pt>
                <c:pt idx="31414">
                  <c:v>31415</c:v>
                </c:pt>
                <c:pt idx="31415">
                  <c:v>31416</c:v>
                </c:pt>
                <c:pt idx="31416">
                  <c:v>31417</c:v>
                </c:pt>
                <c:pt idx="31417">
                  <c:v>31418</c:v>
                </c:pt>
                <c:pt idx="31418">
                  <c:v>31419</c:v>
                </c:pt>
                <c:pt idx="31419">
                  <c:v>31420</c:v>
                </c:pt>
                <c:pt idx="31420">
                  <c:v>31421</c:v>
                </c:pt>
                <c:pt idx="31421">
                  <c:v>31422</c:v>
                </c:pt>
                <c:pt idx="31422">
                  <c:v>31423</c:v>
                </c:pt>
                <c:pt idx="31423">
                  <c:v>31424</c:v>
                </c:pt>
                <c:pt idx="31424">
                  <c:v>31425</c:v>
                </c:pt>
                <c:pt idx="31425">
                  <c:v>31426</c:v>
                </c:pt>
                <c:pt idx="31426">
                  <c:v>31427</c:v>
                </c:pt>
                <c:pt idx="31427">
                  <c:v>31428</c:v>
                </c:pt>
                <c:pt idx="31428">
                  <c:v>31429</c:v>
                </c:pt>
                <c:pt idx="31429">
                  <c:v>31430</c:v>
                </c:pt>
                <c:pt idx="31430">
                  <c:v>31431</c:v>
                </c:pt>
                <c:pt idx="31431">
                  <c:v>31432</c:v>
                </c:pt>
                <c:pt idx="31432">
                  <c:v>31433</c:v>
                </c:pt>
                <c:pt idx="31433">
                  <c:v>31434</c:v>
                </c:pt>
                <c:pt idx="31434">
                  <c:v>31435</c:v>
                </c:pt>
                <c:pt idx="31435">
                  <c:v>31436</c:v>
                </c:pt>
                <c:pt idx="31436">
                  <c:v>31437</c:v>
                </c:pt>
                <c:pt idx="31437">
                  <c:v>31438</c:v>
                </c:pt>
                <c:pt idx="31438">
                  <c:v>31439</c:v>
                </c:pt>
                <c:pt idx="31439">
                  <c:v>31440</c:v>
                </c:pt>
                <c:pt idx="31440">
                  <c:v>31441</c:v>
                </c:pt>
                <c:pt idx="31441">
                  <c:v>31442</c:v>
                </c:pt>
                <c:pt idx="31442">
                  <c:v>31443</c:v>
                </c:pt>
                <c:pt idx="31443">
                  <c:v>31444</c:v>
                </c:pt>
                <c:pt idx="31444">
                  <c:v>31445</c:v>
                </c:pt>
                <c:pt idx="31445">
                  <c:v>31446</c:v>
                </c:pt>
                <c:pt idx="31446">
                  <c:v>31447</c:v>
                </c:pt>
                <c:pt idx="31447">
                  <c:v>31448</c:v>
                </c:pt>
                <c:pt idx="31448">
                  <c:v>31449</c:v>
                </c:pt>
                <c:pt idx="31449">
                  <c:v>31450</c:v>
                </c:pt>
                <c:pt idx="31450">
                  <c:v>31451</c:v>
                </c:pt>
                <c:pt idx="31451">
                  <c:v>31452</c:v>
                </c:pt>
                <c:pt idx="31452">
                  <c:v>31453</c:v>
                </c:pt>
                <c:pt idx="31453">
                  <c:v>31454</c:v>
                </c:pt>
                <c:pt idx="31454">
                  <c:v>31455</c:v>
                </c:pt>
                <c:pt idx="31455">
                  <c:v>31456</c:v>
                </c:pt>
                <c:pt idx="31456">
                  <c:v>31457</c:v>
                </c:pt>
                <c:pt idx="31457">
                  <c:v>31458</c:v>
                </c:pt>
                <c:pt idx="31458">
                  <c:v>31459</c:v>
                </c:pt>
                <c:pt idx="31459">
                  <c:v>31460</c:v>
                </c:pt>
                <c:pt idx="31460">
                  <c:v>31461</c:v>
                </c:pt>
                <c:pt idx="31461">
                  <c:v>31462</c:v>
                </c:pt>
                <c:pt idx="31462">
                  <c:v>31463</c:v>
                </c:pt>
                <c:pt idx="31463">
                  <c:v>31464</c:v>
                </c:pt>
                <c:pt idx="31464">
                  <c:v>31465</c:v>
                </c:pt>
                <c:pt idx="31465">
                  <c:v>31466</c:v>
                </c:pt>
                <c:pt idx="31466">
                  <c:v>31467</c:v>
                </c:pt>
                <c:pt idx="31467">
                  <c:v>31468</c:v>
                </c:pt>
                <c:pt idx="31468">
                  <c:v>31469</c:v>
                </c:pt>
                <c:pt idx="31469">
                  <c:v>31470</c:v>
                </c:pt>
                <c:pt idx="31470">
                  <c:v>31471</c:v>
                </c:pt>
                <c:pt idx="31471">
                  <c:v>31472</c:v>
                </c:pt>
                <c:pt idx="31472">
                  <c:v>31473</c:v>
                </c:pt>
                <c:pt idx="31473">
                  <c:v>31474</c:v>
                </c:pt>
                <c:pt idx="31474">
                  <c:v>31475</c:v>
                </c:pt>
                <c:pt idx="31475">
                  <c:v>31476</c:v>
                </c:pt>
                <c:pt idx="31476">
                  <c:v>31477</c:v>
                </c:pt>
                <c:pt idx="31477">
                  <c:v>31478</c:v>
                </c:pt>
                <c:pt idx="31478">
                  <c:v>31479</c:v>
                </c:pt>
                <c:pt idx="31479">
                  <c:v>31480</c:v>
                </c:pt>
                <c:pt idx="31480">
                  <c:v>31481</c:v>
                </c:pt>
                <c:pt idx="31481">
                  <c:v>31482</c:v>
                </c:pt>
                <c:pt idx="31482">
                  <c:v>31483</c:v>
                </c:pt>
                <c:pt idx="31483">
                  <c:v>31484</c:v>
                </c:pt>
                <c:pt idx="31484">
                  <c:v>31485</c:v>
                </c:pt>
                <c:pt idx="31485">
                  <c:v>31486</c:v>
                </c:pt>
                <c:pt idx="31486">
                  <c:v>31487</c:v>
                </c:pt>
                <c:pt idx="31487">
                  <c:v>31488</c:v>
                </c:pt>
                <c:pt idx="31488">
                  <c:v>31489</c:v>
                </c:pt>
                <c:pt idx="31489">
                  <c:v>31490</c:v>
                </c:pt>
                <c:pt idx="31490">
                  <c:v>31491</c:v>
                </c:pt>
                <c:pt idx="31491">
                  <c:v>31492</c:v>
                </c:pt>
                <c:pt idx="31492">
                  <c:v>31493</c:v>
                </c:pt>
                <c:pt idx="31493">
                  <c:v>31494</c:v>
                </c:pt>
                <c:pt idx="31494">
                  <c:v>31495</c:v>
                </c:pt>
                <c:pt idx="31495">
                  <c:v>31496</c:v>
                </c:pt>
                <c:pt idx="31496">
                  <c:v>31497</c:v>
                </c:pt>
                <c:pt idx="31497">
                  <c:v>31498</c:v>
                </c:pt>
                <c:pt idx="31498">
                  <c:v>31499</c:v>
                </c:pt>
                <c:pt idx="31499">
                  <c:v>31500</c:v>
                </c:pt>
                <c:pt idx="31500">
                  <c:v>31501</c:v>
                </c:pt>
                <c:pt idx="31501">
                  <c:v>31502</c:v>
                </c:pt>
                <c:pt idx="31502">
                  <c:v>31503</c:v>
                </c:pt>
                <c:pt idx="31503">
                  <c:v>31504</c:v>
                </c:pt>
                <c:pt idx="31504">
                  <c:v>31505</c:v>
                </c:pt>
                <c:pt idx="31505">
                  <c:v>31506</c:v>
                </c:pt>
                <c:pt idx="31506">
                  <c:v>31507</c:v>
                </c:pt>
                <c:pt idx="31507">
                  <c:v>31508</c:v>
                </c:pt>
                <c:pt idx="31508">
                  <c:v>31509</c:v>
                </c:pt>
                <c:pt idx="31509">
                  <c:v>31510</c:v>
                </c:pt>
                <c:pt idx="31510">
                  <c:v>31511</c:v>
                </c:pt>
                <c:pt idx="31511">
                  <c:v>31512</c:v>
                </c:pt>
                <c:pt idx="31512">
                  <c:v>31513</c:v>
                </c:pt>
                <c:pt idx="31513">
                  <c:v>31514</c:v>
                </c:pt>
                <c:pt idx="31514">
                  <c:v>31515</c:v>
                </c:pt>
                <c:pt idx="31515">
                  <c:v>31516</c:v>
                </c:pt>
                <c:pt idx="31516">
                  <c:v>31517</c:v>
                </c:pt>
                <c:pt idx="31517">
                  <c:v>31518</c:v>
                </c:pt>
                <c:pt idx="31518">
                  <c:v>31519</c:v>
                </c:pt>
                <c:pt idx="31519">
                  <c:v>31520</c:v>
                </c:pt>
                <c:pt idx="31520">
                  <c:v>31521</c:v>
                </c:pt>
                <c:pt idx="31521">
                  <c:v>31522</c:v>
                </c:pt>
                <c:pt idx="31522">
                  <c:v>31523</c:v>
                </c:pt>
                <c:pt idx="31523">
                  <c:v>31524</c:v>
                </c:pt>
                <c:pt idx="31524">
                  <c:v>31525</c:v>
                </c:pt>
                <c:pt idx="31525">
                  <c:v>31526</c:v>
                </c:pt>
                <c:pt idx="31526">
                  <c:v>31527</c:v>
                </c:pt>
                <c:pt idx="31527">
                  <c:v>31528</c:v>
                </c:pt>
                <c:pt idx="31528">
                  <c:v>31529</c:v>
                </c:pt>
                <c:pt idx="31529">
                  <c:v>31530</c:v>
                </c:pt>
                <c:pt idx="31530">
                  <c:v>31531</c:v>
                </c:pt>
                <c:pt idx="31531">
                  <c:v>31532</c:v>
                </c:pt>
                <c:pt idx="31532">
                  <c:v>31533</c:v>
                </c:pt>
                <c:pt idx="31533">
                  <c:v>31534</c:v>
                </c:pt>
                <c:pt idx="31534">
                  <c:v>31535</c:v>
                </c:pt>
                <c:pt idx="31535">
                  <c:v>31536</c:v>
                </c:pt>
                <c:pt idx="31536">
                  <c:v>31537</c:v>
                </c:pt>
                <c:pt idx="31537">
                  <c:v>31538</c:v>
                </c:pt>
                <c:pt idx="31538">
                  <c:v>31539</c:v>
                </c:pt>
                <c:pt idx="31539">
                  <c:v>31540</c:v>
                </c:pt>
                <c:pt idx="31540">
                  <c:v>31541</c:v>
                </c:pt>
                <c:pt idx="31541">
                  <c:v>31542</c:v>
                </c:pt>
                <c:pt idx="31542">
                  <c:v>31543</c:v>
                </c:pt>
                <c:pt idx="31543">
                  <c:v>31544</c:v>
                </c:pt>
                <c:pt idx="31544">
                  <c:v>31545</c:v>
                </c:pt>
                <c:pt idx="31545">
                  <c:v>31546</c:v>
                </c:pt>
                <c:pt idx="31546">
                  <c:v>31547</c:v>
                </c:pt>
                <c:pt idx="31547">
                  <c:v>31548</c:v>
                </c:pt>
                <c:pt idx="31548">
                  <c:v>31549</c:v>
                </c:pt>
                <c:pt idx="31549">
                  <c:v>31550</c:v>
                </c:pt>
                <c:pt idx="31550">
                  <c:v>31551</c:v>
                </c:pt>
                <c:pt idx="31551">
                  <c:v>31552</c:v>
                </c:pt>
                <c:pt idx="31552">
                  <c:v>31553</c:v>
                </c:pt>
                <c:pt idx="31553">
                  <c:v>31554</c:v>
                </c:pt>
                <c:pt idx="31554">
                  <c:v>31555</c:v>
                </c:pt>
                <c:pt idx="31555">
                  <c:v>31556</c:v>
                </c:pt>
                <c:pt idx="31556">
                  <c:v>31557</c:v>
                </c:pt>
                <c:pt idx="31557">
                  <c:v>31558</c:v>
                </c:pt>
                <c:pt idx="31558">
                  <c:v>31559</c:v>
                </c:pt>
                <c:pt idx="31559">
                  <c:v>31560</c:v>
                </c:pt>
                <c:pt idx="31560">
                  <c:v>31561</c:v>
                </c:pt>
                <c:pt idx="31561">
                  <c:v>31562</c:v>
                </c:pt>
                <c:pt idx="31562">
                  <c:v>31563</c:v>
                </c:pt>
                <c:pt idx="31563">
                  <c:v>31564</c:v>
                </c:pt>
                <c:pt idx="31564">
                  <c:v>31565</c:v>
                </c:pt>
                <c:pt idx="31565">
                  <c:v>31566</c:v>
                </c:pt>
                <c:pt idx="31566">
                  <c:v>31567</c:v>
                </c:pt>
                <c:pt idx="31567">
                  <c:v>31568</c:v>
                </c:pt>
                <c:pt idx="31568">
                  <c:v>31569</c:v>
                </c:pt>
                <c:pt idx="31569">
                  <c:v>31570</c:v>
                </c:pt>
                <c:pt idx="31570">
                  <c:v>31571</c:v>
                </c:pt>
                <c:pt idx="31571">
                  <c:v>31572</c:v>
                </c:pt>
                <c:pt idx="31572">
                  <c:v>31573</c:v>
                </c:pt>
                <c:pt idx="31573">
                  <c:v>31574</c:v>
                </c:pt>
                <c:pt idx="31574">
                  <c:v>31575</c:v>
                </c:pt>
                <c:pt idx="31575">
                  <c:v>31576</c:v>
                </c:pt>
                <c:pt idx="31576">
                  <c:v>31577</c:v>
                </c:pt>
                <c:pt idx="31577">
                  <c:v>31578</c:v>
                </c:pt>
                <c:pt idx="31578">
                  <c:v>31579</c:v>
                </c:pt>
                <c:pt idx="31579">
                  <c:v>31580</c:v>
                </c:pt>
                <c:pt idx="31580">
                  <c:v>31581</c:v>
                </c:pt>
                <c:pt idx="31581">
                  <c:v>31582</c:v>
                </c:pt>
                <c:pt idx="31582">
                  <c:v>31583</c:v>
                </c:pt>
                <c:pt idx="31583">
                  <c:v>31584</c:v>
                </c:pt>
                <c:pt idx="31584">
                  <c:v>31585</c:v>
                </c:pt>
                <c:pt idx="31585">
                  <c:v>31586</c:v>
                </c:pt>
                <c:pt idx="31586">
                  <c:v>31587</c:v>
                </c:pt>
                <c:pt idx="31587">
                  <c:v>31588</c:v>
                </c:pt>
                <c:pt idx="31588">
                  <c:v>31589</c:v>
                </c:pt>
                <c:pt idx="31589">
                  <c:v>31590</c:v>
                </c:pt>
                <c:pt idx="31590">
                  <c:v>31591</c:v>
                </c:pt>
                <c:pt idx="31591">
                  <c:v>31592</c:v>
                </c:pt>
                <c:pt idx="31592">
                  <c:v>31593</c:v>
                </c:pt>
                <c:pt idx="31593">
                  <c:v>31594</c:v>
                </c:pt>
                <c:pt idx="31594">
                  <c:v>31595</c:v>
                </c:pt>
                <c:pt idx="31595">
                  <c:v>31596</c:v>
                </c:pt>
                <c:pt idx="31596">
                  <c:v>31597</c:v>
                </c:pt>
                <c:pt idx="31597">
                  <c:v>31598</c:v>
                </c:pt>
                <c:pt idx="31598">
                  <c:v>31599</c:v>
                </c:pt>
                <c:pt idx="31599">
                  <c:v>31600</c:v>
                </c:pt>
                <c:pt idx="31600">
                  <c:v>31601</c:v>
                </c:pt>
                <c:pt idx="31601">
                  <c:v>31602</c:v>
                </c:pt>
                <c:pt idx="31602">
                  <c:v>31603</c:v>
                </c:pt>
                <c:pt idx="31603">
                  <c:v>31604</c:v>
                </c:pt>
                <c:pt idx="31604">
                  <c:v>31605</c:v>
                </c:pt>
                <c:pt idx="31605">
                  <c:v>31606</c:v>
                </c:pt>
                <c:pt idx="31606">
                  <c:v>31607</c:v>
                </c:pt>
                <c:pt idx="31607">
                  <c:v>31608</c:v>
                </c:pt>
                <c:pt idx="31608">
                  <c:v>31609</c:v>
                </c:pt>
                <c:pt idx="31609">
                  <c:v>31610</c:v>
                </c:pt>
                <c:pt idx="31610">
                  <c:v>31611</c:v>
                </c:pt>
                <c:pt idx="31611">
                  <c:v>31612</c:v>
                </c:pt>
                <c:pt idx="31612">
                  <c:v>31613</c:v>
                </c:pt>
                <c:pt idx="31613">
                  <c:v>31614</c:v>
                </c:pt>
                <c:pt idx="31614">
                  <c:v>31615</c:v>
                </c:pt>
                <c:pt idx="31615">
                  <c:v>31616</c:v>
                </c:pt>
                <c:pt idx="31616">
                  <c:v>31617</c:v>
                </c:pt>
                <c:pt idx="31617">
                  <c:v>31618</c:v>
                </c:pt>
                <c:pt idx="31618">
                  <c:v>31619</c:v>
                </c:pt>
                <c:pt idx="31619">
                  <c:v>31620</c:v>
                </c:pt>
                <c:pt idx="31620">
                  <c:v>31621</c:v>
                </c:pt>
                <c:pt idx="31621">
                  <c:v>31622</c:v>
                </c:pt>
                <c:pt idx="31622">
                  <c:v>31623</c:v>
                </c:pt>
                <c:pt idx="31623">
                  <c:v>31624</c:v>
                </c:pt>
                <c:pt idx="31624">
                  <c:v>31625</c:v>
                </c:pt>
                <c:pt idx="31625">
                  <c:v>31626</c:v>
                </c:pt>
                <c:pt idx="31626">
                  <c:v>31627</c:v>
                </c:pt>
                <c:pt idx="31627">
                  <c:v>31628</c:v>
                </c:pt>
                <c:pt idx="31628">
                  <c:v>31629</c:v>
                </c:pt>
                <c:pt idx="31629">
                  <c:v>31630</c:v>
                </c:pt>
                <c:pt idx="31630">
                  <c:v>31631</c:v>
                </c:pt>
                <c:pt idx="31631">
                  <c:v>31632</c:v>
                </c:pt>
                <c:pt idx="31632">
                  <c:v>31633</c:v>
                </c:pt>
                <c:pt idx="31633">
                  <c:v>31634</c:v>
                </c:pt>
                <c:pt idx="31634">
                  <c:v>31635</c:v>
                </c:pt>
                <c:pt idx="31635">
                  <c:v>31636</c:v>
                </c:pt>
                <c:pt idx="31636">
                  <c:v>31637</c:v>
                </c:pt>
                <c:pt idx="31637">
                  <c:v>31638</c:v>
                </c:pt>
                <c:pt idx="31638">
                  <c:v>31639</c:v>
                </c:pt>
                <c:pt idx="31639">
                  <c:v>31640</c:v>
                </c:pt>
                <c:pt idx="31640">
                  <c:v>31641</c:v>
                </c:pt>
                <c:pt idx="31641">
                  <c:v>31642</c:v>
                </c:pt>
                <c:pt idx="31642">
                  <c:v>31643</c:v>
                </c:pt>
                <c:pt idx="31643">
                  <c:v>31644</c:v>
                </c:pt>
                <c:pt idx="31644">
                  <c:v>31645</c:v>
                </c:pt>
                <c:pt idx="31645">
                  <c:v>31646</c:v>
                </c:pt>
                <c:pt idx="31646">
                  <c:v>31647</c:v>
                </c:pt>
                <c:pt idx="31647">
                  <c:v>31648</c:v>
                </c:pt>
                <c:pt idx="31648">
                  <c:v>31649</c:v>
                </c:pt>
                <c:pt idx="31649">
                  <c:v>31650</c:v>
                </c:pt>
                <c:pt idx="31650">
                  <c:v>31651</c:v>
                </c:pt>
                <c:pt idx="31651">
                  <c:v>31652</c:v>
                </c:pt>
                <c:pt idx="31652">
                  <c:v>31653</c:v>
                </c:pt>
                <c:pt idx="31653">
                  <c:v>31654</c:v>
                </c:pt>
                <c:pt idx="31654">
                  <c:v>31655</c:v>
                </c:pt>
                <c:pt idx="31655">
                  <c:v>31656</c:v>
                </c:pt>
                <c:pt idx="31656">
                  <c:v>31657</c:v>
                </c:pt>
                <c:pt idx="31657">
                  <c:v>31658</c:v>
                </c:pt>
                <c:pt idx="31658">
                  <c:v>31659</c:v>
                </c:pt>
                <c:pt idx="31659">
                  <c:v>31660</c:v>
                </c:pt>
                <c:pt idx="31660">
                  <c:v>31661</c:v>
                </c:pt>
                <c:pt idx="31661">
                  <c:v>31662</c:v>
                </c:pt>
                <c:pt idx="31662">
                  <c:v>31663</c:v>
                </c:pt>
                <c:pt idx="31663">
                  <c:v>31664</c:v>
                </c:pt>
                <c:pt idx="31664">
                  <c:v>31665</c:v>
                </c:pt>
                <c:pt idx="31665">
                  <c:v>31666</c:v>
                </c:pt>
                <c:pt idx="31666">
                  <c:v>31667</c:v>
                </c:pt>
                <c:pt idx="31667">
                  <c:v>31668</c:v>
                </c:pt>
                <c:pt idx="31668">
                  <c:v>31669</c:v>
                </c:pt>
                <c:pt idx="31669">
                  <c:v>31670</c:v>
                </c:pt>
                <c:pt idx="31670">
                  <c:v>31671</c:v>
                </c:pt>
                <c:pt idx="31671">
                  <c:v>31672</c:v>
                </c:pt>
                <c:pt idx="31672">
                  <c:v>31673</c:v>
                </c:pt>
                <c:pt idx="31673">
                  <c:v>31674</c:v>
                </c:pt>
                <c:pt idx="31674">
                  <c:v>31675</c:v>
                </c:pt>
                <c:pt idx="31675">
                  <c:v>31676</c:v>
                </c:pt>
                <c:pt idx="31676">
                  <c:v>31677</c:v>
                </c:pt>
                <c:pt idx="31677">
                  <c:v>31678</c:v>
                </c:pt>
                <c:pt idx="31678">
                  <c:v>31679</c:v>
                </c:pt>
                <c:pt idx="31679">
                  <c:v>31680</c:v>
                </c:pt>
                <c:pt idx="31680">
                  <c:v>31681</c:v>
                </c:pt>
                <c:pt idx="31681">
                  <c:v>31682</c:v>
                </c:pt>
                <c:pt idx="31682">
                  <c:v>31683</c:v>
                </c:pt>
                <c:pt idx="31683">
                  <c:v>31684</c:v>
                </c:pt>
                <c:pt idx="31684">
                  <c:v>31685</c:v>
                </c:pt>
                <c:pt idx="31685">
                  <c:v>31686</c:v>
                </c:pt>
                <c:pt idx="31686">
                  <c:v>31687</c:v>
                </c:pt>
                <c:pt idx="31687">
                  <c:v>31688</c:v>
                </c:pt>
                <c:pt idx="31688">
                  <c:v>31689</c:v>
                </c:pt>
                <c:pt idx="31689">
                  <c:v>31690</c:v>
                </c:pt>
                <c:pt idx="31690">
                  <c:v>31691</c:v>
                </c:pt>
                <c:pt idx="31691">
                  <c:v>31692</c:v>
                </c:pt>
                <c:pt idx="31692">
                  <c:v>31693</c:v>
                </c:pt>
                <c:pt idx="31693">
                  <c:v>31694</c:v>
                </c:pt>
                <c:pt idx="31694">
                  <c:v>31695</c:v>
                </c:pt>
                <c:pt idx="31695">
                  <c:v>31696</c:v>
                </c:pt>
                <c:pt idx="31696">
                  <c:v>31697</c:v>
                </c:pt>
                <c:pt idx="31697">
                  <c:v>31698</c:v>
                </c:pt>
                <c:pt idx="31698">
                  <c:v>31699</c:v>
                </c:pt>
                <c:pt idx="31699">
                  <c:v>31700</c:v>
                </c:pt>
                <c:pt idx="31700">
                  <c:v>31701</c:v>
                </c:pt>
                <c:pt idx="31701">
                  <c:v>31702</c:v>
                </c:pt>
                <c:pt idx="31702">
                  <c:v>31703</c:v>
                </c:pt>
                <c:pt idx="31703">
                  <c:v>31704</c:v>
                </c:pt>
                <c:pt idx="31704">
                  <c:v>31705</c:v>
                </c:pt>
                <c:pt idx="31705">
                  <c:v>31706</c:v>
                </c:pt>
                <c:pt idx="31706">
                  <c:v>31707</c:v>
                </c:pt>
                <c:pt idx="31707">
                  <c:v>31708</c:v>
                </c:pt>
                <c:pt idx="31708">
                  <c:v>31709</c:v>
                </c:pt>
                <c:pt idx="31709">
                  <c:v>31710</c:v>
                </c:pt>
                <c:pt idx="31710">
                  <c:v>31711</c:v>
                </c:pt>
                <c:pt idx="31711">
                  <c:v>31712</c:v>
                </c:pt>
                <c:pt idx="31712">
                  <c:v>31713</c:v>
                </c:pt>
                <c:pt idx="31713">
                  <c:v>31714</c:v>
                </c:pt>
                <c:pt idx="31714">
                  <c:v>31715</c:v>
                </c:pt>
                <c:pt idx="31715">
                  <c:v>31716</c:v>
                </c:pt>
                <c:pt idx="31716">
                  <c:v>31717</c:v>
                </c:pt>
                <c:pt idx="31717">
                  <c:v>31718</c:v>
                </c:pt>
                <c:pt idx="31718">
                  <c:v>31719</c:v>
                </c:pt>
                <c:pt idx="31719">
                  <c:v>31720</c:v>
                </c:pt>
                <c:pt idx="31720">
                  <c:v>31721</c:v>
                </c:pt>
                <c:pt idx="31721">
                  <c:v>31722</c:v>
                </c:pt>
                <c:pt idx="31722">
                  <c:v>31723</c:v>
                </c:pt>
                <c:pt idx="31723">
                  <c:v>31724</c:v>
                </c:pt>
                <c:pt idx="31724">
                  <c:v>31725</c:v>
                </c:pt>
                <c:pt idx="31725">
                  <c:v>31726</c:v>
                </c:pt>
                <c:pt idx="31726">
                  <c:v>31727</c:v>
                </c:pt>
                <c:pt idx="31727">
                  <c:v>31728</c:v>
                </c:pt>
                <c:pt idx="31728">
                  <c:v>31729</c:v>
                </c:pt>
                <c:pt idx="31729">
                  <c:v>31730</c:v>
                </c:pt>
                <c:pt idx="31730">
                  <c:v>31731</c:v>
                </c:pt>
                <c:pt idx="31731">
                  <c:v>31732</c:v>
                </c:pt>
                <c:pt idx="31732">
                  <c:v>31733</c:v>
                </c:pt>
                <c:pt idx="31733">
                  <c:v>31734</c:v>
                </c:pt>
                <c:pt idx="31734">
                  <c:v>31735</c:v>
                </c:pt>
                <c:pt idx="31735">
                  <c:v>31736</c:v>
                </c:pt>
                <c:pt idx="31736">
                  <c:v>31737</c:v>
                </c:pt>
                <c:pt idx="31737">
                  <c:v>31738</c:v>
                </c:pt>
                <c:pt idx="31738">
                  <c:v>31739</c:v>
                </c:pt>
                <c:pt idx="31739">
                  <c:v>31740</c:v>
                </c:pt>
                <c:pt idx="31740">
                  <c:v>31741</c:v>
                </c:pt>
                <c:pt idx="31741">
                  <c:v>31742</c:v>
                </c:pt>
                <c:pt idx="31742">
                  <c:v>31743</c:v>
                </c:pt>
                <c:pt idx="31743">
                  <c:v>31744</c:v>
                </c:pt>
                <c:pt idx="31744">
                  <c:v>31745</c:v>
                </c:pt>
                <c:pt idx="31745">
                  <c:v>31746</c:v>
                </c:pt>
                <c:pt idx="31746">
                  <c:v>31747</c:v>
                </c:pt>
                <c:pt idx="31747">
                  <c:v>31748</c:v>
                </c:pt>
                <c:pt idx="31748">
                  <c:v>31749</c:v>
                </c:pt>
                <c:pt idx="31749">
                  <c:v>31750</c:v>
                </c:pt>
                <c:pt idx="31750">
                  <c:v>31751</c:v>
                </c:pt>
                <c:pt idx="31751">
                  <c:v>31752</c:v>
                </c:pt>
                <c:pt idx="31752">
                  <c:v>31753</c:v>
                </c:pt>
                <c:pt idx="31753">
                  <c:v>31754</c:v>
                </c:pt>
                <c:pt idx="31754">
                  <c:v>31755</c:v>
                </c:pt>
                <c:pt idx="31755">
                  <c:v>31756</c:v>
                </c:pt>
                <c:pt idx="31756">
                  <c:v>31757</c:v>
                </c:pt>
                <c:pt idx="31757">
                  <c:v>31758</c:v>
                </c:pt>
                <c:pt idx="31758">
                  <c:v>31759</c:v>
                </c:pt>
                <c:pt idx="31759">
                  <c:v>31760</c:v>
                </c:pt>
                <c:pt idx="31760">
                  <c:v>31761</c:v>
                </c:pt>
                <c:pt idx="31761">
                  <c:v>31762</c:v>
                </c:pt>
                <c:pt idx="31762">
                  <c:v>31763</c:v>
                </c:pt>
                <c:pt idx="31763">
                  <c:v>31764</c:v>
                </c:pt>
                <c:pt idx="31764">
                  <c:v>31765</c:v>
                </c:pt>
                <c:pt idx="31765">
                  <c:v>31766</c:v>
                </c:pt>
                <c:pt idx="31766">
                  <c:v>31767</c:v>
                </c:pt>
                <c:pt idx="31767">
                  <c:v>31768</c:v>
                </c:pt>
                <c:pt idx="31768">
                  <c:v>31769</c:v>
                </c:pt>
                <c:pt idx="31769">
                  <c:v>31770</c:v>
                </c:pt>
                <c:pt idx="31770">
                  <c:v>31771</c:v>
                </c:pt>
                <c:pt idx="31771">
                  <c:v>31772</c:v>
                </c:pt>
                <c:pt idx="31772">
                  <c:v>31773</c:v>
                </c:pt>
                <c:pt idx="31773">
                  <c:v>31774</c:v>
                </c:pt>
                <c:pt idx="31774">
                  <c:v>31775</c:v>
                </c:pt>
                <c:pt idx="31775">
                  <c:v>31776</c:v>
                </c:pt>
                <c:pt idx="31776">
                  <c:v>31777</c:v>
                </c:pt>
                <c:pt idx="31777">
                  <c:v>31778</c:v>
                </c:pt>
                <c:pt idx="31778">
                  <c:v>31779</c:v>
                </c:pt>
                <c:pt idx="31779">
                  <c:v>31780</c:v>
                </c:pt>
                <c:pt idx="31780">
                  <c:v>31781</c:v>
                </c:pt>
                <c:pt idx="31781">
                  <c:v>31782</c:v>
                </c:pt>
                <c:pt idx="31782">
                  <c:v>31783</c:v>
                </c:pt>
                <c:pt idx="31783">
                  <c:v>31784</c:v>
                </c:pt>
                <c:pt idx="31784">
                  <c:v>31785</c:v>
                </c:pt>
                <c:pt idx="31785">
                  <c:v>31786</c:v>
                </c:pt>
                <c:pt idx="31786">
                  <c:v>31787</c:v>
                </c:pt>
                <c:pt idx="31787">
                  <c:v>31788</c:v>
                </c:pt>
                <c:pt idx="31788">
                  <c:v>31789</c:v>
                </c:pt>
                <c:pt idx="31789">
                  <c:v>31790</c:v>
                </c:pt>
                <c:pt idx="31790">
                  <c:v>31791</c:v>
                </c:pt>
                <c:pt idx="31791">
                  <c:v>31792</c:v>
                </c:pt>
                <c:pt idx="31792">
                  <c:v>31793</c:v>
                </c:pt>
                <c:pt idx="31793">
                  <c:v>31794</c:v>
                </c:pt>
                <c:pt idx="31794">
                  <c:v>31795</c:v>
                </c:pt>
                <c:pt idx="31795">
                  <c:v>31796</c:v>
                </c:pt>
                <c:pt idx="31796">
                  <c:v>31797</c:v>
                </c:pt>
                <c:pt idx="31797">
                  <c:v>31798</c:v>
                </c:pt>
                <c:pt idx="31798">
                  <c:v>31799</c:v>
                </c:pt>
                <c:pt idx="31799">
                  <c:v>31800</c:v>
                </c:pt>
                <c:pt idx="31800">
                  <c:v>31801</c:v>
                </c:pt>
                <c:pt idx="31801">
                  <c:v>31802</c:v>
                </c:pt>
                <c:pt idx="31802">
                  <c:v>31803</c:v>
                </c:pt>
                <c:pt idx="31803">
                  <c:v>31804</c:v>
                </c:pt>
                <c:pt idx="31804">
                  <c:v>31805</c:v>
                </c:pt>
                <c:pt idx="31805">
                  <c:v>31806</c:v>
                </c:pt>
                <c:pt idx="31806">
                  <c:v>31807</c:v>
                </c:pt>
                <c:pt idx="31807">
                  <c:v>31808</c:v>
                </c:pt>
                <c:pt idx="31808">
                  <c:v>31809</c:v>
                </c:pt>
                <c:pt idx="31809">
                  <c:v>31810</c:v>
                </c:pt>
                <c:pt idx="31810">
                  <c:v>31811</c:v>
                </c:pt>
                <c:pt idx="31811">
                  <c:v>31812</c:v>
                </c:pt>
                <c:pt idx="31812">
                  <c:v>31813</c:v>
                </c:pt>
                <c:pt idx="31813">
                  <c:v>31814</c:v>
                </c:pt>
                <c:pt idx="31814">
                  <c:v>31815</c:v>
                </c:pt>
                <c:pt idx="31815">
                  <c:v>31816</c:v>
                </c:pt>
                <c:pt idx="31816">
                  <c:v>31817</c:v>
                </c:pt>
                <c:pt idx="31817">
                  <c:v>31818</c:v>
                </c:pt>
                <c:pt idx="31818">
                  <c:v>31819</c:v>
                </c:pt>
                <c:pt idx="31819">
                  <c:v>31820</c:v>
                </c:pt>
                <c:pt idx="31820">
                  <c:v>31821</c:v>
                </c:pt>
                <c:pt idx="31821">
                  <c:v>31822</c:v>
                </c:pt>
                <c:pt idx="31822">
                  <c:v>31823</c:v>
                </c:pt>
                <c:pt idx="31823">
                  <c:v>31824</c:v>
                </c:pt>
                <c:pt idx="31824">
                  <c:v>31825</c:v>
                </c:pt>
                <c:pt idx="31825">
                  <c:v>31826</c:v>
                </c:pt>
                <c:pt idx="31826">
                  <c:v>31827</c:v>
                </c:pt>
                <c:pt idx="31827">
                  <c:v>31828</c:v>
                </c:pt>
                <c:pt idx="31828">
                  <c:v>31829</c:v>
                </c:pt>
                <c:pt idx="31829">
                  <c:v>31830</c:v>
                </c:pt>
                <c:pt idx="31830">
                  <c:v>31831</c:v>
                </c:pt>
                <c:pt idx="31831">
                  <c:v>31832</c:v>
                </c:pt>
                <c:pt idx="31832">
                  <c:v>31833</c:v>
                </c:pt>
                <c:pt idx="31833">
                  <c:v>31834</c:v>
                </c:pt>
                <c:pt idx="31834">
                  <c:v>31835</c:v>
                </c:pt>
                <c:pt idx="31835">
                  <c:v>31836</c:v>
                </c:pt>
                <c:pt idx="31836">
                  <c:v>31837</c:v>
                </c:pt>
                <c:pt idx="31837">
                  <c:v>31838</c:v>
                </c:pt>
                <c:pt idx="31838">
                  <c:v>31839</c:v>
                </c:pt>
                <c:pt idx="31839">
                  <c:v>31840</c:v>
                </c:pt>
                <c:pt idx="31840">
                  <c:v>31841</c:v>
                </c:pt>
                <c:pt idx="31841">
                  <c:v>31842</c:v>
                </c:pt>
                <c:pt idx="31842">
                  <c:v>31843</c:v>
                </c:pt>
                <c:pt idx="31843">
                  <c:v>31844</c:v>
                </c:pt>
                <c:pt idx="31844">
                  <c:v>31845</c:v>
                </c:pt>
                <c:pt idx="31845">
                  <c:v>31846</c:v>
                </c:pt>
                <c:pt idx="31846">
                  <c:v>31847</c:v>
                </c:pt>
                <c:pt idx="31847">
                  <c:v>31848</c:v>
                </c:pt>
                <c:pt idx="31848">
                  <c:v>31849</c:v>
                </c:pt>
                <c:pt idx="31849">
                  <c:v>31850</c:v>
                </c:pt>
                <c:pt idx="31850">
                  <c:v>31851</c:v>
                </c:pt>
                <c:pt idx="31851">
                  <c:v>31852</c:v>
                </c:pt>
                <c:pt idx="31852">
                  <c:v>31853</c:v>
                </c:pt>
                <c:pt idx="31853">
                  <c:v>31854</c:v>
                </c:pt>
                <c:pt idx="31854">
                  <c:v>31855</c:v>
                </c:pt>
                <c:pt idx="31855">
                  <c:v>31856</c:v>
                </c:pt>
                <c:pt idx="31856">
                  <c:v>31857</c:v>
                </c:pt>
                <c:pt idx="31857">
                  <c:v>31858</c:v>
                </c:pt>
                <c:pt idx="31858">
                  <c:v>31859</c:v>
                </c:pt>
                <c:pt idx="31859">
                  <c:v>31860</c:v>
                </c:pt>
                <c:pt idx="31860">
                  <c:v>31861</c:v>
                </c:pt>
                <c:pt idx="31861">
                  <c:v>31862</c:v>
                </c:pt>
                <c:pt idx="31862">
                  <c:v>31863</c:v>
                </c:pt>
                <c:pt idx="31863">
                  <c:v>31864</c:v>
                </c:pt>
                <c:pt idx="31864">
                  <c:v>31865</c:v>
                </c:pt>
                <c:pt idx="31865">
                  <c:v>31866</c:v>
                </c:pt>
                <c:pt idx="31866">
                  <c:v>31867</c:v>
                </c:pt>
                <c:pt idx="31867">
                  <c:v>31868</c:v>
                </c:pt>
                <c:pt idx="31868">
                  <c:v>31869</c:v>
                </c:pt>
                <c:pt idx="31869">
                  <c:v>31870</c:v>
                </c:pt>
                <c:pt idx="31870">
                  <c:v>31871</c:v>
                </c:pt>
                <c:pt idx="31871">
                  <c:v>31872</c:v>
                </c:pt>
                <c:pt idx="31872">
                  <c:v>31873</c:v>
                </c:pt>
                <c:pt idx="31873">
                  <c:v>31874</c:v>
                </c:pt>
                <c:pt idx="31874">
                  <c:v>31875</c:v>
                </c:pt>
                <c:pt idx="31875">
                  <c:v>31876</c:v>
                </c:pt>
                <c:pt idx="31876">
                  <c:v>31877</c:v>
                </c:pt>
                <c:pt idx="31877">
                  <c:v>31878</c:v>
                </c:pt>
                <c:pt idx="31878">
                  <c:v>31879</c:v>
                </c:pt>
                <c:pt idx="31879">
                  <c:v>31880</c:v>
                </c:pt>
                <c:pt idx="31880">
                  <c:v>31881</c:v>
                </c:pt>
                <c:pt idx="31881">
                  <c:v>31882</c:v>
                </c:pt>
                <c:pt idx="31882">
                  <c:v>31883</c:v>
                </c:pt>
                <c:pt idx="31883">
                  <c:v>31884</c:v>
                </c:pt>
                <c:pt idx="31884">
                  <c:v>31885</c:v>
                </c:pt>
                <c:pt idx="31885">
                  <c:v>31886</c:v>
                </c:pt>
                <c:pt idx="31886">
                  <c:v>31887</c:v>
                </c:pt>
                <c:pt idx="31887">
                  <c:v>31888</c:v>
                </c:pt>
                <c:pt idx="31888">
                  <c:v>31889</c:v>
                </c:pt>
                <c:pt idx="31889">
                  <c:v>31890</c:v>
                </c:pt>
                <c:pt idx="31890">
                  <c:v>31891</c:v>
                </c:pt>
                <c:pt idx="31891">
                  <c:v>31892</c:v>
                </c:pt>
                <c:pt idx="31892">
                  <c:v>31893</c:v>
                </c:pt>
                <c:pt idx="31893">
                  <c:v>31894</c:v>
                </c:pt>
                <c:pt idx="31894">
                  <c:v>31895</c:v>
                </c:pt>
                <c:pt idx="31895">
                  <c:v>31896</c:v>
                </c:pt>
                <c:pt idx="31896">
                  <c:v>31897</c:v>
                </c:pt>
                <c:pt idx="31897">
                  <c:v>31898</c:v>
                </c:pt>
                <c:pt idx="31898">
                  <c:v>31899</c:v>
                </c:pt>
                <c:pt idx="31899">
                  <c:v>31900</c:v>
                </c:pt>
                <c:pt idx="31900">
                  <c:v>31901</c:v>
                </c:pt>
                <c:pt idx="31901">
                  <c:v>31902</c:v>
                </c:pt>
                <c:pt idx="31902">
                  <c:v>31903</c:v>
                </c:pt>
                <c:pt idx="31903">
                  <c:v>31904</c:v>
                </c:pt>
                <c:pt idx="31904">
                  <c:v>31905</c:v>
                </c:pt>
                <c:pt idx="31905">
                  <c:v>31906</c:v>
                </c:pt>
                <c:pt idx="31906">
                  <c:v>31907</c:v>
                </c:pt>
                <c:pt idx="31907">
                  <c:v>31908</c:v>
                </c:pt>
                <c:pt idx="31908">
                  <c:v>31909</c:v>
                </c:pt>
                <c:pt idx="31909">
                  <c:v>31910</c:v>
                </c:pt>
                <c:pt idx="31910">
                  <c:v>31911</c:v>
                </c:pt>
                <c:pt idx="31911">
                  <c:v>31912</c:v>
                </c:pt>
                <c:pt idx="31912">
                  <c:v>31913</c:v>
                </c:pt>
                <c:pt idx="31913">
                  <c:v>31914</c:v>
                </c:pt>
                <c:pt idx="31914">
                  <c:v>31915</c:v>
                </c:pt>
                <c:pt idx="31915">
                  <c:v>31916</c:v>
                </c:pt>
                <c:pt idx="31916">
                  <c:v>31917</c:v>
                </c:pt>
                <c:pt idx="31917">
                  <c:v>31918</c:v>
                </c:pt>
                <c:pt idx="31918">
                  <c:v>31919</c:v>
                </c:pt>
                <c:pt idx="31919">
                  <c:v>31920</c:v>
                </c:pt>
                <c:pt idx="31920">
                  <c:v>31921</c:v>
                </c:pt>
                <c:pt idx="31921">
                  <c:v>31922</c:v>
                </c:pt>
                <c:pt idx="31922">
                  <c:v>31923</c:v>
                </c:pt>
                <c:pt idx="31923">
                  <c:v>31924</c:v>
                </c:pt>
                <c:pt idx="31924">
                  <c:v>31925</c:v>
                </c:pt>
                <c:pt idx="31925">
                  <c:v>31926</c:v>
                </c:pt>
                <c:pt idx="31926">
                  <c:v>31927</c:v>
                </c:pt>
                <c:pt idx="31927">
                  <c:v>31928</c:v>
                </c:pt>
                <c:pt idx="31928">
                  <c:v>31929</c:v>
                </c:pt>
                <c:pt idx="31929">
                  <c:v>31930</c:v>
                </c:pt>
                <c:pt idx="31930">
                  <c:v>31931</c:v>
                </c:pt>
                <c:pt idx="31931">
                  <c:v>31932</c:v>
                </c:pt>
                <c:pt idx="31932">
                  <c:v>31933</c:v>
                </c:pt>
                <c:pt idx="31933">
                  <c:v>31934</c:v>
                </c:pt>
                <c:pt idx="31934">
                  <c:v>31935</c:v>
                </c:pt>
                <c:pt idx="31935">
                  <c:v>31936</c:v>
                </c:pt>
                <c:pt idx="31936">
                  <c:v>31937</c:v>
                </c:pt>
                <c:pt idx="31937">
                  <c:v>31938</c:v>
                </c:pt>
                <c:pt idx="31938">
                  <c:v>31939</c:v>
                </c:pt>
                <c:pt idx="31939">
                  <c:v>31940</c:v>
                </c:pt>
                <c:pt idx="31940">
                  <c:v>31941</c:v>
                </c:pt>
                <c:pt idx="31941">
                  <c:v>31942</c:v>
                </c:pt>
                <c:pt idx="31942">
                  <c:v>31943</c:v>
                </c:pt>
                <c:pt idx="31943">
                  <c:v>31944</c:v>
                </c:pt>
                <c:pt idx="31944">
                  <c:v>31945</c:v>
                </c:pt>
                <c:pt idx="31945">
                  <c:v>31946</c:v>
                </c:pt>
                <c:pt idx="31946">
                  <c:v>31947</c:v>
                </c:pt>
                <c:pt idx="31947">
                  <c:v>31948</c:v>
                </c:pt>
                <c:pt idx="31948">
                  <c:v>31949</c:v>
                </c:pt>
                <c:pt idx="31949">
                  <c:v>31950</c:v>
                </c:pt>
                <c:pt idx="31950">
                  <c:v>31951</c:v>
                </c:pt>
                <c:pt idx="31951">
                  <c:v>31952</c:v>
                </c:pt>
                <c:pt idx="31952">
                  <c:v>31953</c:v>
                </c:pt>
                <c:pt idx="31953">
                  <c:v>31954</c:v>
                </c:pt>
                <c:pt idx="31954">
                  <c:v>31955</c:v>
                </c:pt>
                <c:pt idx="31955">
                  <c:v>31956</c:v>
                </c:pt>
                <c:pt idx="31956">
                  <c:v>31957</c:v>
                </c:pt>
                <c:pt idx="31957">
                  <c:v>31958</c:v>
                </c:pt>
                <c:pt idx="31958">
                  <c:v>31959</c:v>
                </c:pt>
                <c:pt idx="31959">
                  <c:v>31960</c:v>
                </c:pt>
                <c:pt idx="31960">
                  <c:v>31961</c:v>
                </c:pt>
                <c:pt idx="31961">
                  <c:v>31962</c:v>
                </c:pt>
                <c:pt idx="31962">
                  <c:v>31963</c:v>
                </c:pt>
                <c:pt idx="31963">
                  <c:v>31964</c:v>
                </c:pt>
                <c:pt idx="31964">
                  <c:v>31965</c:v>
                </c:pt>
                <c:pt idx="31965">
                  <c:v>31966</c:v>
                </c:pt>
                <c:pt idx="31966">
                  <c:v>31967</c:v>
                </c:pt>
                <c:pt idx="31967">
                  <c:v>31968</c:v>
                </c:pt>
                <c:pt idx="31968">
                  <c:v>31969</c:v>
                </c:pt>
                <c:pt idx="31969">
                  <c:v>31970</c:v>
                </c:pt>
                <c:pt idx="31970">
                  <c:v>31971</c:v>
                </c:pt>
                <c:pt idx="31971">
                  <c:v>31972</c:v>
                </c:pt>
                <c:pt idx="31972">
                  <c:v>31973</c:v>
                </c:pt>
                <c:pt idx="31973">
                  <c:v>31974</c:v>
                </c:pt>
                <c:pt idx="31974">
                  <c:v>31975</c:v>
                </c:pt>
                <c:pt idx="31975">
                  <c:v>31976</c:v>
                </c:pt>
                <c:pt idx="31976">
                  <c:v>31977</c:v>
                </c:pt>
                <c:pt idx="31977">
                  <c:v>31978</c:v>
                </c:pt>
                <c:pt idx="31978">
                  <c:v>31979</c:v>
                </c:pt>
                <c:pt idx="31979">
                  <c:v>31980</c:v>
                </c:pt>
                <c:pt idx="31980">
                  <c:v>31981</c:v>
                </c:pt>
                <c:pt idx="31981">
                  <c:v>31982</c:v>
                </c:pt>
                <c:pt idx="31982">
                  <c:v>31983</c:v>
                </c:pt>
                <c:pt idx="31983">
                  <c:v>31984</c:v>
                </c:pt>
                <c:pt idx="31984">
                  <c:v>31985</c:v>
                </c:pt>
                <c:pt idx="31985">
                  <c:v>31986</c:v>
                </c:pt>
                <c:pt idx="31986">
                  <c:v>31987</c:v>
                </c:pt>
                <c:pt idx="31987">
                  <c:v>31988</c:v>
                </c:pt>
                <c:pt idx="31988">
                  <c:v>31989</c:v>
                </c:pt>
                <c:pt idx="31989">
                  <c:v>31990</c:v>
                </c:pt>
                <c:pt idx="31990">
                  <c:v>31991</c:v>
                </c:pt>
                <c:pt idx="31991">
                  <c:v>31992</c:v>
                </c:pt>
                <c:pt idx="31992">
                  <c:v>31993</c:v>
                </c:pt>
                <c:pt idx="31993">
                  <c:v>31994</c:v>
                </c:pt>
                <c:pt idx="31994">
                  <c:v>31995</c:v>
                </c:pt>
                <c:pt idx="31995">
                  <c:v>31996</c:v>
                </c:pt>
                <c:pt idx="31996">
                  <c:v>31997</c:v>
                </c:pt>
                <c:pt idx="31997">
                  <c:v>31998</c:v>
                </c:pt>
                <c:pt idx="31998">
                  <c:v>31999</c:v>
                </c:pt>
                <c:pt idx="31999">
                  <c:v>32000</c:v>
                </c:pt>
                <c:pt idx="32000">
                  <c:v>32001</c:v>
                </c:pt>
                <c:pt idx="32001">
                  <c:v>32002</c:v>
                </c:pt>
                <c:pt idx="32002">
                  <c:v>32003</c:v>
                </c:pt>
                <c:pt idx="32003">
                  <c:v>32004</c:v>
                </c:pt>
                <c:pt idx="32004">
                  <c:v>32005</c:v>
                </c:pt>
                <c:pt idx="32005">
                  <c:v>32006</c:v>
                </c:pt>
                <c:pt idx="32006">
                  <c:v>32007</c:v>
                </c:pt>
                <c:pt idx="32007">
                  <c:v>32008</c:v>
                </c:pt>
                <c:pt idx="32008">
                  <c:v>32009</c:v>
                </c:pt>
                <c:pt idx="32009">
                  <c:v>32010</c:v>
                </c:pt>
                <c:pt idx="32010">
                  <c:v>32011</c:v>
                </c:pt>
                <c:pt idx="32011">
                  <c:v>32012</c:v>
                </c:pt>
                <c:pt idx="32012">
                  <c:v>32013</c:v>
                </c:pt>
                <c:pt idx="32013">
                  <c:v>32014</c:v>
                </c:pt>
                <c:pt idx="32014">
                  <c:v>32015</c:v>
                </c:pt>
                <c:pt idx="32015">
                  <c:v>32016</c:v>
                </c:pt>
                <c:pt idx="32016">
                  <c:v>32017</c:v>
                </c:pt>
                <c:pt idx="32017">
                  <c:v>32018</c:v>
                </c:pt>
                <c:pt idx="32018">
                  <c:v>32019</c:v>
                </c:pt>
                <c:pt idx="32019">
                  <c:v>32020</c:v>
                </c:pt>
                <c:pt idx="32020">
                  <c:v>32021</c:v>
                </c:pt>
                <c:pt idx="32021">
                  <c:v>32022</c:v>
                </c:pt>
                <c:pt idx="32022">
                  <c:v>32023</c:v>
                </c:pt>
                <c:pt idx="32023">
                  <c:v>32024</c:v>
                </c:pt>
                <c:pt idx="32024">
                  <c:v>32025</c:v>
                </c:pt>
                <c:pt idx="32025">
                  <c:v>32026</c:v>
                </c:pt>
                <c:pt idx="32026">
                  <c:v>32027</c:v>
                </c:pt>
                <c:pt idx="32027">
                  <c:v>32028</c:v>
                </c:pt>
                <c:pt idx="32028">
                  <c:v>32029</c:v>
                </c:pt>
                <c:pt idx="32029">
                  <c:v>32030</c:v>
                </c:pt>
                <c:pt idx="32030">
                  <c:v>32031</c:v>
                </c:pt>
                <c:pt idx="32031">
                  <c:v>32032</c:v>
                </c:pt>
                <c:pt idx="32032">
                  <c:v>32033</c:v>
                </c:pt>
                <c:pt idx="32033">
                  <c:v>32034</c:v>
                </c:pt>
                <c:pt idx="32034">
                  <c:v>32035</c:v>
                </c:pt>
                <c:pt idx="32035">
                  <c:v>32036</c:v>
                </c:pt>
                <c:pt idx="32036">
                  <c:v>32037</c:v>
                </c:pt>
                <c:pt idx="32037">
                  <c:v>32038</c:v>
                </c:pt>
                <c:pt idx="32038">
                  <c:v>32039</c:v>
                </c:pt>
                <c:pt idx="32039">
                  <c:v>32040</c:v>
                </c:pt>
                <c:pt idx="32040">
                  <c:v>32041</c:v>
                </c:pt>
                <c:pt idx="32041">
                  <c:v>32042</c:v>
                </c:pt>
                <c:pt idx="32042">
                  <c:v>32043</c:v>
                </c:pt>
                <c:pt idx="32043">
                  <c:v>32044</c:v>
                </c:pt>
                <c:pt idx="32044">
                  <c:v>32045</c:v>
                </c:pt>
                <c:pt idx="32045">
                  <c:v>32046</c:v>
                </c:pt>
                <c:pt idx="32046">
                  <c:v>32047</c:v>
                </c:pt>
                <c:pt idx="32047">
                  <c:v>32048</c:v>
                </c:pt>
                <c:pt idx="32048">
                  <c:v>32049</c:v>
                </c:pt>
                <c:pt idx="32049">
                  <c:v>32050</c:v>
                </c:pt>
                <c:pt idx="32050">
                  <c:v>32051</c:v>
                </c:pt>
                <c:pt idx="32051">
                  <c:v>32052</c:v>
                </c:pt>
                <c:pt idx="32052">
                  <c:v>32053</c:v>
                </c:pt>
                <c:pt idx="32053">
                  <c:v>32054</c:v>
                </c:pt>
                <c:pt idx="32054">
                  <c:v>32055</c:v>
                </c:pt>
                <c:pt idx="32055">
                  <c:v>32056</c:v>
                </c:pt>
                <c:pt idx="32056">
                  <c:v>32057</c:v>
                </c:pt>
                <c:pt idx="32057">
                  <c:v>32058</c:v>
                </c:pt>
                <c:pt idx="32058">
                  <c:v>32059</c:v>
                </c:pt>
                <c:pt idx="32059">
                  <c:v>32060</c:v>
                </c:pt>
                <c:pt idx="32060">
                  <c:v>32061</c:v>
                </c:pt>
                <c:pt idx="32061">
                  <c:v>32062</c:v>
                </c:pt>
                <c:pt idx="32062">
                  <c:v>32063</c:v>
                </c:pt>
                <c:pt idx="32063">
                  <c:v>32064</c:v>
                </c:pt>
                <c:pt idx="32064">
                  <c:v>32065</c:v>
                </c:pt>
                <c:pt idx="32065">
                  <c:v>32066</c:v>
                </c:pt>
                <c:pt idx="32066">
                  <c:v>32067</c:v>
                </c:pt>
                <c:pt idx="32067">
                  <c:v>32068</c:v>
                </c:pt>
                <c:pt idx="32068">
                  <c:v>32069</c:v>
                </c:pt>
                <c:pt idx="32069">
                  <c:v>32070</c:v>
                </c:pt>
                <c:pt idx="32070">
                  <c:v>32071</c:v>
                </c:pt>
                <c:pt idx="32071">
                  <c:v>32072</c:v>
                </c:pt>
                <c:pt idx="32072">
                  <c:v>32073</c:v>
                </c:pt>
                <c:pt idx="32073">
                  <c:v>32074</c:v>
                </c:pt>
                <c:pt idx="32074">
                  <c:v>32075</c:v>
                </c:pt>
                <c:pt idx="32075">
                  <c:v>32076</c:v>
                </c:pt>
                <c:pt idx="32076">
                  <c:v>32077</c:v>
                </c:pt>
                <c:pt idx="32077">
                  <c:v>32078</c:v>
                </c:pt>
                <c:pt idx="32078">
                  <c:v>32079</c:v>
                </c:pt>
                <c:pt idx="32079">
                  <c:v>32080</c:v>
                </c:pt>
                <c:pt idx="32080">
                  <c:v>32081</c:v>
                </c:pt>
                <c:pt idx="32081">
                  <c:v>32082</c:v>
                </c:pt>
                <c:pt idx="32082">
                  <c:v>32083</c:v>
                </c:pt>
                <c:pt idx="32083">
                  <c:v>32084</c:v>
                </c:pt>
                <c:pt idx="32084">
                  <c:v>32085</c:v>
                </c:pt>
                <c:pt idx="32085">
                  <c:v>32086</c:v>
                </c:pt>
                <c:pt idx="32086">
                  <c:v>32087</c:v>
                </c:pt>
                <c:pt idx="32087">
                  <c:v>32088</c:v>
                </c:pt>
                <c:pt idx="32088">
                  <c:v>32089</c:v>
                </c:pt>
                <c:pt idx="32089">
                  <c:v>32090</c:v>
                </c:pt>
                <c:pt idx="32090">
                  <c:v>32091</c:v>
                </c:pt>
                <c:pt idx="32091">
                  <c:v>32092</c:v>
                </c:pt>
                <c:pt idx="32092">
                  <c:v>32093</c:v>
                </c:pt>
                <c:pt idx="32093">
                  <c:v>32094</c:v>
                </c:pt>
                <c:pt idx="32094">
                  <c:v>32095</c:v>
                </c:pt>
                <c:pt idx="32095">
                  <c:v>32096</c:v>
                </c:pt>
                <c:pt idx="32096">
                  <c:v>32097</c:v>
                </c:pt>
                <c:pt idx="32097">
                  <c:v>32098</c:v>
                </c:pt>
                <c:pt idx="32098">
                  <c:v>32099</c:v>
                </c:pt>
                <c:pt idx="32099">
                  <c:v>32100</c:v>
                </c:pt>
                <c:pt idx="32100">
                  <c:v>32101</c:v>
                </c:pt>
                <c:pt idx="32101">
                  <c:v>32102</c:v>
                </c:pt>
                <c:pt idx="32102">
                  <c:v>32103</c:v>
                </c:pt>
                <c:pt idx="32103">
                  <c:v>32104</c:v>
                </c:pt>
                <c:pt idx="32104">
                  <c:v>32105</c:v>
                </c:pt>
                <c:pt idx="32105">
                  <c:v>32106</c:v>
                </c:pt>
                <c:pt idx="32106">
                  <c:v>32107</c:v>
                </c:pt>
                <c:pt idx="32107">
                  <c:v>32108</c:v>
                </c:pt>
                <c:pt idx="32108">
                  <c:v>32109</c:v>
                </c:pt>
                <c:pt idx="32109">
                  <c:v>32110</c:v>
                </c:pt>
                <c:pt idx="32110">
                  <c:v>32111</c:v>
                </c:pt>
                <c:pt idx="32111">
                  <c:v>32112</c:v>
                </c:pt>
                <c:pt idx="32112">
                  <c:v>32113</c:v>
                </c:pt>
                <c:pt idx="32113">
                  <c:v>32114</c:v>
                </c:pt>
                <c:pt idx="32114">
                  <c:v>32115</c:v>
                </c:pt>
                <c:pt idx="32115">
                  <c:v>32116</c:v>
                </c:pt>
                <c:pt idx="32116">
                  <c:v>32117</c:v>
                </c:pt>
                <c:pt idx="32117">
                  <c:v>32118</c:v>
                </c:pt>
                <c:pt idx="32118">
                  <c:v>32119</c:v>
                </c:pt>
                <c:pt idx="32119">
                  <c:v>32120</c:v>
                </c:pt>
                <c:pt idx="32120">
                  <c:v>32121</c:v>
                </c:pt>
                <c:pt idx="32121">
                  <c:v>32122</c:v>
                </c:pt>
                <c:pt idx="32122">
                  <c:v>32123</c:v>
                </c:pt>
                <c:pt idx="32123">
                  <c:v>32124</c:v>
                </c:pt>
                <c:pt idx="32124">
                  <c:v>32125</c:v>
                </c:pt>
                <c:pt idx="32125">
                  <c:v>32126</c:v>
                </c:pt>
                <c:pt idx="32126">
                  <c:v>32127</c:v>
                </c:pt>
                <c:pt idx="32127">
                  <c:v>32128</c:v>
                </c:pt>
                <c:pt idx="32128">
                  <c:v>32129</c:v>
                </c:pt>
                <c:pt idx="32129">
                  <c:v>32130</c:v>
                </c:pt>
                <c:pt idx="32130">
                  <c:v>32131</c:v>
                </c:pt>
                <c:pt idx="32131">
                  <c:v>32132</c:v>
                </c:pt>
                <c:pt idx="32132">
                  <c:v>32133</c:v>
                </c:pt>
                <c:pt idx="32133">
                  <c:v>32134</c:v>
                </c:pt>
                <c:pt idx="32134">
                  <c:v>32135</c:v>
                </c:pt>
                <c:pt idx="32135">
                  <c:v>32136</c:v>
                </c:pt>
                <c:pt idx="32136">
                  <c:v>32137</c:v>
                </c:pt>
                <c:pt idx="32137">
                  <c:v>32138</c:v>
                </c:pt>
                <c:pt idx="32138">
                  <c:v>32139</c:v>
                </c:pt>
                <c:pt idx="32139">
                  <c:v>32140</c:v>
                </c:pt>
                <c:pt idx="32140">
                  <c:v>32141</c:v>
                </c:pt>
                <c:pt idx="32141">
                  <c:v>32142</c:v>
                </c:pt>
                <c:pt idx="32142">
                  <c:v>32143</c:v>
                </c:pt>
                <c:pt idx="32143">
                  <c:v>32144</c:v>
                </c:pt>
                <c:pt idx="32144">
                  <c:v>32145</c:v>
                </c:pt>
                <c:pt idx="32145">
                  <c:v>32146</c:v>
                </c:pt>
                <c:pt idx="32146">
                  <c:v>32147</c:v>
                </c:pt>
                <c:pt idx="32147">
                  <c:v>32148</c:v>
                </c:pt>
                <c:pt idx="32148">
                  <c:v>32149</c:v>
                </c:pt>
                <c:pt idx="32149">
                  <c:v>32150</c:v>
                </c:pt>
                <c:pt idx="32150">
                  <c:v>32151</c:v>
                </c:pt>
                <c:pt idx="32151">
                  <c:v>32152</c:v>
                </c:pt>
                <c:pt idx="32152">
                  <c:v>32153</c:v>
                </c:pt>
                <c:pt idx="32153">
                  <c:v>32154</c:v>
                </c:pt>
                <c:pt idx="32154">
                  <c:v>32155</c:v>
                </c:pt>
                <c:pt idx="32155">
                  <c:v>32156</c:v>
                </c:pt>
                <c:pt idx="32156">
                  <c:v>32157</c:v>
                </c:pt>
                <c:pt idx="32157">
                  <c:v>32158</c:v>
                </c:pt>
                <c:pt idx="32158">
                  <c:v>32159</c:v>
                </c:pt>
                <c:pt idx="32159">
                  <c:v>32160</c:v>
                </c:pt>
                <c:pt idx="32160">
                  <c:v>32161</c:v>
                </c:pt>
                <c:pt idx="32161">
                  <c:v>32162</c:v>
                </c:pt>
                <c:pt idx="32162">
                  <c:v>32163</c:v>
                </c:pt>
                <c:pt idx="32163">
                  <c:v>32164</c:v>
                </c:pt>
                <c:pt idx="32164">
                  <c:v>32165</c:v>
                </c:pt>
                <c:pt idx="32165">
                  <c:v>32166</c:v>
                </c:pt>
                <c:pt idx="32166">
                  <c:v>32167</c:v>
                </c:pt>
                <c:pt idx="32167">
                  <c:v>32168</c:v>
                </c:pt>
                <c:pt idx="32168">
                  <c:v>32169</c:v>
                </c:pt>
                <c:pt idx="32169">
                  <c:v>32170</c:v>
                </c:pt>
                <c:pt idx="32170">
                  <c:v>32171</c:v>
                </c:pt>
                <c:pt idx="32171">
                  <c:v>32172</c:v>
                </c:pt>
                <c:pt idx="32172">
                  <c:v>32173</c:v>
                </c:pt>
                <c:pt idx="32173">
                  <c:v>32174</c:v>
                </c:pt>
                <c:pt idx="32174">
                  <c:v>32175</c:v>
                </c:pt>
                <c:pt idx="32175">
                  <c:v>32176</c:v>
                </c:pt>
                <c:pt idx="32176">
                  <c:v>32177</c:v>
                </c:pt>
                <c:pt idx="32177">
                  <c:v>32178</c:v>
                </c:pt>
                <c:pt idx="32178">
                  <c:v>32179</c:v>
                </c:pt>
                <c:pt idx="32179">
                  <c:v>32180</c:v>
                </c:pt>
                <c:pt idx="32180">
                  <c:v>32181</c:v>
                </c:pt>
                <c:pt idx="32181">
                  <c:v>32182</c:v>
                </c:pt>
                <c:pt idx="32182">
                  <c:v>32183</c:v>
                </c:pt>
                <c:pt idx="32183">
                  <c:v>32184</c:v>
                </c:pt>
                <c:pt idx="32184">
                  <c:v>32185</c:v>
                </c:pt>
                <c:pt idx="32185">
                  <c:v>32186</c:v>
                </c:pt>
                <c:pt idx="32186">
                  <c:v>32187</c:v>
                </c:pt>
                <c:pt idx="32187">
                  <c:v>32188</c:v>
                </c:pt>
                <c:pt idx="32188">
                  <c:v>32189</c:v>
                </c:pt>
                <c:pt idx="32189">
                  <c:v>32190</c:v>
                </c:pt>
                <c:pt idx="32190">
                  <c:v>32191</c:v>
                </c:pt>
                <c:pt idx="32191">
                  <c:v>32192</c:v>
                </c:pt>
                <c:pt idx="32192">
                  <c:v>32193</c:v>
                </c:pt>
                <c:pt idx="32193">
                  <c:v>32194</c:v>
                </c:pt>
                <c:pt idx="32194">
                  <c:v>32195</c:v>
                </c:pt>
                <c:pt idx="32195">
                  <c:v>32196</c:v>
                </c:pt>
                <c:pt idx="32196">
                  <c:v>32197</c:v>
                </c:pt>
                <c:pt idx="32197">
                  <c:v>32198</c:v>
                </c:pt>
                <c:pt idx="32198">
                  <c:v>32199</c:v>
                </c:pt>
                <c:pt idx="32199">
                  <c:v>32200</c:v>
                </c:pt>
                <c:pt idx="32200">
                  <c:v>32201</c:v>
                </c:pt>
                <c:pt idx="32201">
                  <c:v>32202</c:v>
                </c:pt>
                <c:pt idx="32202">
                  <c:v>32203</c:v>
                </c:pt>
                <c:pt idx="32203">
                  <c:v>32204</c:v>
                </c:pt>
                <c:pt idx="32204">
                  <c:v>32205</c:v>
                </c:pt>
                <c:pt idx="32205">
                  <c:v>32206</c:v>
                </c:pt>
                <c:pt idx="32206">
                  <c:v>32207</c:v>
                </c:pt>
                <c:pt idx="32207">
                  <c:v>32208</c:v>
                </c:pt>
                <c:pt idx="32208">
                  <c:v>32209</c:v>
                </c:pt>
                <c:pt idx="32209">
                  <c:v>32210</c:v>
                </c:pt>
                <c:pt idx="32210">
                  <c:v>32211</c:v>
                </c:pt>
                <c:pt idx="32211">
                  <c:v>32212</c:v>
                </c:pt>
                <c:pt idx="32212">
                  <c:v>32213</c:v>
                </c:pt>
                <c:pt idx="32213">
                  <c:v>32214</c:v>
                </c:pt>
                <c:pt idx="32214">
                  <c:v>32215</c:v>
                </c:pt>
                <c:pt idx="32215">
                  <c:v>32216</c:v>
                </c:pt>
                <c:pt idx="32216">
                  <c:v>32217</c:v>
                </c:pt>
                <c:pt idx="32217">
                  <c:v>32218</c:v>
                </c:pt>
                <c:pt idx="32218">
                  <c:v>32219</c:v>
                </c:pt>
                <c:pt idx="32219">
                  <c:v>32220</c:v>
                </c:pt>
                <c:pt idx="32220">
                  <c:v>32221</c:v>
                </c:pt>
                <c:pt idx="32221">
                  <c:v>32222</c:v>
                </c:pt>
                <c:pt idx="32222">
                  <c:v>32223</c:v>
                </c:pt>
                <c:pt idx="32223">
                  <c:v>32224</c:v>
                </c:pt>
                <c:pt idx="32224">
                  <c:v>32225</c:v>
                </c:pt>
                <c:pt idx="32225">
                  <c:v>32226</c:v>
                </c:pt>
                <c:pt idx="32226">
                  <c:v>32227</c:v>
                </c:pt>
                <c:pt idx="32227">
                  <c:v>32228</c:v>
                </c:pt>
                <c:pt idx="32228">
                  <c:v>32229</c:v>
                </c:pt>
                <c:pt idx="32229">
                  <c:v>32230</c:v>
                </c:pt>
                <c:pt idx="32230">
                  <c:v>32231</c:v>
                </c:pt>
                <c:pt idx="32231">
                  <c:v>32232</c:v>
                </c:pt>
                <c:pt idx="32232">
                  <c:v>32233</c:v>
                </c:pt>
                <c:pt idx="32233">
                  <c:v>32234</c:v>
                </c:pt>
                <c:pt idx="32234">
                  <c:v>32235</c:v>
                </c:pt>
                <c:pt idx="32235">
                  <c:v>32236</c:v>
                </c:pt>
                <c:pt idx="32236">
                  <c:v>32237</c:v>
                </c:pt>
                <c:pt idx="32237">
                  <c:v>32238</c:v>
                </c:pt>
                <c:pt idx="32238">
                  <c:v>32239</c:v>
                </c:pt>
                <c:pt idx="32239">
                  <c:v>32240</c:v>
                </c:pt>
                <c:pt idx="32240">
                  <c:v>32241</c:v>
                </c:pt>
                <c:pt idx="32241">
                  <c:v>32242</c:v>
                </c:pt>
                <c:pt idx="32242">
                  <c:v>32243</c:v>
                </c:pt>
                <c:pt idx="32243">
                  <c:v>32244</c:v>
                </c:pt>
                <c:pt idx="32244">
                  <c:v>32245</c:v>
                </c:pt>
                <c:pt idx="32245">
                  <c:v>32246</c:v>
                </c:pt>
                <c:pt idx="32246">
                  <c:v>32247</c:v>
                </c:pt>
                <c:pt idx="32247">
                  <c:v>32248</c:v>
                </c:pt>
                <c:pt idx="32248">
                  <c:v>32249</c:v>
                </c:pt>
                <c:pt idx="32249">
                  <c:v>32250</c:v>
                </c:pt>
                <c:pt idx="32250">
                  <c:v>32251</c:v>
                </c:pt>
                <c:pt idx="32251">
                  <c:v>32252</c:v>
                </c:pt>
                <c:pt idx="32252">
                  <c:v>32253</c:v>
                </c:pt>
                <c:pt idx="32253">
                  <c:v>32254</c:v>
                </c:pt>
                <c:pt idx="32254">
                  <c:v>32255</c:v>
                </c:pt>
                <c:pt idx="32255">
                  <c:v>32256</c:v>
                </c:pt>
                <c:pt idx="32256">
                  <c:v>32257</c:v>
                </c:pt>
                <c:pt idx="32257">
                  <c:v>32258</c:v>
                </c:pt>
                <c:pt idx="32258">
                  <c:v>32259</c:v>
                </c:pt>
                <c:pt idx="32259">
                  <c:v>32260</c:v>
                </c:pt>
                <c:pt idx="32260">
                  <c:v>32261</c:v>
                </c:pt>
                <c:pt idx="32261">
                  <c:v>32262</c:v>
                </c:pt>
                <c:pt idx="32262">
                  <c:v>32263</c:v>
                </c:pt>
                <c:pt idx="32263">
                  <c:v>32264</c:v>
                </c:pt>
                <c:pt idx="32264">
                  <c:v>32265</c:v>
                </c:pt>
                <c:pt idx="32265">
                  <c:v>32266</c:v>
                </c:pt>
                <c:pt idx="32266">
                  <c:v>32267</c:v>
                </c:pt>
                <c:pt idx="32267">
                  <c:v>32268</c:v>
                </c:pt>
                <c:pt idx="32268">
                  <c:v>32269</c:v>
                </c:pt>
                <c:pt idx="32269">
                  <c:v>32270</c:v>
                </c:pt>
                <c:pt idx="32270">
                  <c:v>32271</c:v>
                </c:pt>
                <c:pt idx="32271">
                  <c:v>32272</c:v>
                </c:pt>
                <c:pt idx="32272">
                  <c:v>32273</c:v>
                </c:pt>
                <c:pt idx="32273">
                  <c:v>32274</c:v>
                </c:pt>
                <c:pt idx="32274">
                  <c:v>32275</c:v>
                </c:pt>
                <c:pt idx="32275">
                  <c:v>32276</c:v>
                </c:pt>
                <c:pt idx="32276">
                  <c:v>32277</c:v>
                </c:pt>
                <c:pt idx="32277">
                  <c:v>32278</c:v>
                </c:pt>
                <c:pt idx="32278">
                  <c:v>32279</c:v>
                </c:pt>
                <c:pt idx="32279">
                  <c:v>32280</c:v>
                </c:pt>
                <c:pt idx="32280">
                  <c:v>32281</c:v>
                </c:pt>
                <c:pt idx="32281">
                  <c:v>32282</c:v>
                </c:pt>
                <c:pt idx="32282">
                  <c:v>32283</c:v>
                </c:pt>
                <c:pt idx="32283">
                  <c:v>32284</c:v>
                </c:pt>
                <c:pt idx="32284">
                  <c:v>32285</c:v>
                </c:pt>
                <c:pt idx="32285">
                  <c:v>32286</c:v>
                </c:pt>
                <c:pt idx="32286">
                  <c:v>32287</c:v>
                </c:pt>
                <c:pt idx="32287">
                  <c:v>32288</c:v>
                </c:pt>
                <c:pt idx="32288">
                  <c:v>32289</c:v>
                </c:pt>
                <c:pt idx="32289">
                  <c:v>32290</c:v>
                </c:pt>
                <c:pt idx="32290">
                  <c:v>32291</c:v>
                </c:pt>
                <c:pt idx="32291">
                  <c:v>32292</c:v>
                </c:pt>
                <c:pt idx="32292">
                  <c:v>32293</c:v>
                </c:pt>
                <c:pt idx="32293">
                  <c:v>32294</c:v>
                </c:pt>
                <c:pt idx="32294">
                  <c:v>32295</c:v>
                </c:pt>
                <c:pt idx="32295">
                  <c:v>32296</c:v>
                </c:pt>
                <c:pt idx="32296">
                  <c:v>32297</c:v>
                </c:pt>
                <c:pt idx="32297">
                  <c:v>32298</c:v>
                </c:pt>
                <c:pt idx="32298">
                  <c:v>32299</c:v>
                </c:pt>
                <c:pt idx="32299">
                  <c:v>32300</c:v>
                </c:pt>
                <c:pt idx="32300">
                  <c:v>32301</c:v>
                </c:pt>
                <c:pt idx="32301">
                  <c:v>32302</c:v>
                </c:pt>
                <c:pt idx="32302">
                  <c:v>32303</c:v>
                </c:pt>
                <c:pt idx="32303">
                  <c:v>32304</c:v>
                </c:pt>
                <c:pt idx="32304">
                  <c:v>32305</c:v>
                </c:pt>
                <c:pt idx="32305">
                  <c:v>32306</c:v>
                </c:pt>
                <c:pt idx="32306">
                  <c:v>32307</c:v>
                </c:pt>
                <c:pt idx="32307">
                  <c:v>32308</c:v>
                </c:pt>
                <c:pt idx="32308">
                  <c:v>32309</c:v>
                </c:pt>
                <c:pt idx="32309">
                  <c:v>32310</c:v>
                </c:pt>
                <c:pt idx="32310">
                  <c:v>32311</c:v>
                </c:pt>
                <c:pt idx="32311">
                  <c:v>32312</c:v>
                </c:pt>
                <c:pt idx="32312">
                  <c:v>32313</c:v>
                </c:pt>
                <c:pt idx="32313">
                  <c:v>32314</c:v>
                </c:pt>
                <c:pt idx="32314">
                  <c:v>32315</c:v>
                </c:pt>
                <c:pt idx="32315">
                  <c:v>32316</c:v>
                </c:pt>
                <c:pt idx="32316">
                  <c:v>32317</c:v>
                </c:pt>
                <c:pt idx="32317">
                  <c:v>32318</c:v>
                </c:pt>
                <c:pt idx="32318">
                  <c:v>32319</c:v>
                </c:pt>
                <c:pt idx="32319">
                  <c:v>32320</c:v>
                </c:pt>
                <c:pt idx="32320">
                  <c:v>32321</c:v>
                </c:pt>
                <c:pt idx="32321">
                  <c:v>32322</c:v>
                </c:pt>
                <c:pt idx="32322">
                  <c:v>32323</c:v>
                </c:pt>
                <c:pt idx="32323">
                  <c:v>32324</c:v>
                </c:pt>
                <c:pt idx="32324">
                  <c:v>32325</c:v>
                </c:pt>
                <c:pt idx="32325">
                  <c:v>32326</c:v>
                </c:pt>
                <c:pt idx="32326">
                  <c:v>32327</c:v>
                </c:pt>
                <c:pt idx="32327">
                  <c:v>32328</c:v>
                </c:pt>
                <c:pt idx="32328">
                  <c:v>32329</c:v>
                </c:pt>
                <c:pt idx="32329">
                  <c:v>32330</c:v>
                </c:pt>
                <c:pt idx="32330">
                  <c:v>32331</c:v>
                </c:pt>
                <c:pt idx="32331">
                  <c:v>32332</c:v>
                </c:pt>
                <c:pt idx="32332">
                  <c:v>32333</c:v>
                </c:pt>
                <c:pt idx="32333">
                  <c:v>32334</c:v>
                </c:pt>
                <c:pt idx="32334">
                  <c:v>32335</c:v>
                </c:pt>
                <c:pt idx="32335">
                  <c:v>32336</c:v>
                </c:pt>
                <c:pt idx="32336">
                  <c:v>32337</c:v>
                </c:pt>
                <c:pt idx="32337">
                  <c:v>32338</c:v>
                </c:pt>
                <c:pt idx="32338">
                  <c:v>32339</c:v>
                </c:pt>
                <c:pt idx="32339">
                  <c:v>32340</c:v>
                </c:pt>
                <c:pt idx="32340">
                  <c:v>32341</c:v>
                </c:pt>
                <c:pt idx="32341">
                  <c:v>32342</c:v>
                </c:pt>
                <c:pt idx="32342">
                  <c:v>32343</c:v>
                </c:pt>
                <c:pt idx="32343">
                  <c:v>32344</c:v>
                </c:pt>
                <c:pt idx="32344">
                  <c:v>32345</c:v>
                </c:pt>
                <c:pt idx="32345">
                  <c:v>32346</c:v>
                </c:pt>
                <c:pt idx="32346">
                  <c:v>32347</c:v>
                </c:pt>
                <c:pt idx="32347">
                  <c:v>32348</c:v>
                </c:pt>
                <c:pt idx="32348">
                  <c:v>32349</c:v>
                </c:pt>
                <c:pt idx="32349">
                  <c:v>32350</c:v>
                </c:pt>
                <c:pt idx="32350">
                  <c:v>32351</c:v>
                </c:pt>
                <c:pt idx="32351">
                  <c:v>32352</c:v>
                </c:pt>
                <c:pt idx="32352">
                  <c:v>32353</c:v>
                </c:pt>
                <c:pt idx="32353">
                  <c:v>32354</c:v>
                </c:pt>
                <c:pt idx="32354">
                  <c:v>32355</c:v>
                </c:pt>
                <c:pt idx="32355">
                  <c:v>32356</c:v>
                </c:pt>
                <c:pt idx="32356">
                  <c:v>32357</c:v>
                </c:pt>
                <c:pt idx="32357">
                  <c:v>32358</c:v>
                </c:pt>
                <c:pt idx="32358">
                  <c:v>32359</c:v>
                </c:pt>
                <c:pt idx="32359">
                  <c:v>32360</c:v>
                </c:pt>
                <c:pt idx="32360">
                  <c:v>32361</c:v>
                </c:pt>
                <c:pt idx="32361">
                  <c:v>32362</c:v>
                </c:pt>
                <c:pt idx="32362">
                  <c:v>32363</c:v>
                </c:pt>
                <c:pt idx="32363">
                  <c:v>32364</c:v>
                </c:pt>
                <c:pt idx="32364">
                  <c:v>32365</c:v>
                </c:pt>
                <c:pt idx="32365">
                  <c:v>32366</c:v>
                </c:pt>
                <c:pt idx="32366">
                  <c:v>32367</c:v>
                </c:pt>
                <c:pt idx="32367">
                  <c:v>32368</c:v>
                </c:pt>
                <c:pt idx="32368">
                  <c:v>32369</c:v>
                </c:pt>
                <c:pt idx="32369">
                  <c:v>32370</c:v>
                </c:pt>
                <c:pt idx="32370">
                  <c:v>32371</c:v>
                </c:pt>
                <c:pt idx="32371">
                  <c:v>32372</c:v>
                </c:pt>
                <c:pt idx="32372">
                  <c:v>32373</c:v>
                </c:pt>
                <c:pt idx="32373">
                  <c:v>32374</c:v>
                </c:pt>
                <c:pt idx="32374">
                  <c:v>32375</c:v>
                </c:pt>
                <c:pt idx="32375">
                  <c:v>32376</c:v>
                </c:pt>
                <c:pt idx="32376">
                  <c:v>32377</c:v>
                </c:pt>
                <c:pt idx="32377">
                  <c:v>32378</c:v>
                </c:pt>
                <c:pt idx="32378">
                  <c:v>32379</c:v>
                </c:pt>
                <c:pt idx="32379">
                  <c:v>32380</c:v>
                </c:pt>
                <c:pt idx="32380">
                  <c:v>32381</c:v>
                </c:pt>
                <c:pt idx="32381">
                  <c:v>32382</c:v>
                </c:pt>
                <c:pt idx="32382">
                  <c:v>32383</c:v>
                </c:pt>
                <c:pt idx="32383">
                  <c:v>32384</c:v>
                </c:pt>
                <c:pt idx="32384">
                  <c:v>32385</c:v>
                </c:pt>
                <c:pt idx="32385">
                  <c:v>32386</c:v>
                </c:pt>
                <c:pt idx="32386">
                  <c:v>32387</c:v>
                </c:pt>
                <c:pt idx="32387">
                  <c:v>32388</c:v>
                </c:pt>
                <c:pt idx="32388">
                  <c:v>32389</c:v>
                </c:pt>
                <c:pt idx="32389">
                  <c:v>32390</c:v>
                </c:pt>
                <c:pt idx="32390">
                  <c:v>32391</c:v>
                </c:pt>
                <c:pt idx="32391">
                  <c:v>32392</c:v>
                </c:pt>
                <c:pt idx="32392">
                  <c:v>32393</c:v>
                </c:pt>
                <c:pt idx="32393">
                  <c:v>32394</c:v>
                </c:pt>
                <c:pt idx="32394">
                  <c:v>32395</c:v>
                </c:pt>
                <c:pt idx="32395">
                  <c:v>32396</c:v>
                </c:pt>
                <c:pt idx="32396">
                  <c:v>32397</c:v>
                </c:pt>
                <c:pt idx="32397">
                  <c:v>32398</c:v>
                </c:pt>
                <c:pt idx="32398">
                  <c:v>32399</c:v>
                </c:pt>
                <c:pt idx="32399">
                  <c:v>32400</c:v>
                </c:pt>
                <c:pt idx="32400">
                  <c:v>32401</c:v>
                </c:pt>
                <c:pt idx="32401">
                  <c:v>32402</c:v>
                </c:pt>
                <c:pt idx="32402">
                  <c:v>32403</c:v>
                </c:pt>
                <c:pt idx="32403">
                  <c:v>32404</c:v>
                </c:pt>
                <c:pt idx="32404">
                  <c:v>32405</c:v>
                </c:pt>
                <c:pt idx="32405">
                  <c:v>32406</c:v>
                </c:pt>
                <c:pt idx="32406">
                  <c:v>32407</c:v>
                </c:pt>
                <c:pt idx="32407">
                  <c:v>32408</c:v>
                </c:pt>
                <c:pt idx="32408">
                  <c:v>32409</c:v>
                </c:pt>
                <c:pt idx="32409">
                  <c:v>32410</c:v>
                </c:pt>
                <c:pt idx="32410">
                  <c:v>32411</c:v>
                </c:pt>
                <c:pt idx="32411">
                  <c:v>32412</c:v>
                </c:pt>
                <c:pt idx="32412">
                  <c:v>32413</c:v>
                </c:pt>
                <c:pt idx="32413">
                  <c:v>32414</c:v>
                </c:pt>
                <c:pt idx="32414">
                  <c:v>32415</c:v>
                </c:pt>
                <c:pt idx="32415">
                  <c:v>32416</c:v>
                </c:pt>
                <c:pt idx="32416">
                  <c:v>32417</c:v>
                </c:pt>
                <c:pt idx="32417">
                  <c:v>32418</c:v>
                </c:pt>
                <c:pt idx="32418">
                  <c:v>32419</c:v>
                </c:pt>
                <c:pt idx="32419">
                  <c:v>32420</c:v>
                </c:pt>
                <c:pt idx="32420">
                  <c:v>32421</c:v>
                </c:pt>
                <c:pt idx="32421">
                  <c:v>32422</c:v>
                </c:pt>
                <c:pt idx="32422">
                  <c:v>32423</c:v>
                </c:pt>
                <c:pt idx="32423">
                  <c:v>32424</c:v>
                </c:pt>
                <c:pt idx="32424">
                  <c:v>32425</c:v>
                </c:pt>
                <c:pt idx="32425">
                  <c:v>32426</c:v>
                </c:pt>
                <c:pt idx="32426">
                  <c:v>32427</c:v>
                </c:pt>
                <c:pt idx="32427">
                  <c:v>32428</c:v>
                </c:pt>
                <c:pt idx="32428">
                  <c:v>32429</c:v>
                </c:pt>
                <c:pt idx="32429">
                  <c:v>32430</c:v>
                </c:pt>
                <c:pt idx="32430">
                  <c:v>32431</c:v>
                </c:pt>
                <c:pt idx="32431">
                  <c:v>32432</c:v>
                </c:pt>
                <c:pt idx="32432">
                  <c:v>32433</c:v>
                </c:pt>
                <c:pt idx="32433">
                  <c:v>32434</c:v>
                </c:pt>
                <c:pt idx="32434">
                  <c:v>32435</c:v>
                </c:pt>
                <c:pt idx="32435">
                  <c:v>32436</c:v>
                </c:pt>
                <c:pt idx="32436">
                  <c:v>32437</c:v>
                </c:pt>
                <c:pt idx="32437">
                  <c:v>32438</c:v>
                </c:pt>
                <c:pt idx="32438">
                  <c:v>32439</c:v>
                </c:pt>
                <c:pt idx="32439">
                  <c:v>32440</c:v>
                </c:pt>
                <c:pt idx="32440">
                  <c:v>32441</c:v>
                </c:pt>
                <c:pt idx="32441">
                  <c:v>32442</c:v>
                </c:pt>
                <c:pt idx="32442">
                  <c:v>32443</c:v>
                </c:pt>
                <c:pt idx="32443">
                  <c:v>32444</c:v>
                </c:pt>
                <c:pt idx="32444">
                  <c:v>32445</c:v>
                </c:pt>
                <c:pt idx="32445">
                  <c:v>32446</c:v>
                </c:pt>
                <c:pt idx="32446">
                  <c:v>32447</c:v>
                </c:pt>
                <c:pt idx="32447">
                  <c:v>32448</c:v>
                </c:pt>
                <c:pt idx="32448">
                  <c:v>32449</c:v>
                </c:pt>
                <c:pt idx="32449">
                  <c:v>32450</c:v>
                </c:pt>
                <c:pt idx="32450">
                  <c:v>32451</c:v>
                </c:pt>
                <c:pt idx="32451">
                  <c:v>32452</c:v>
                </c:pt>
                <c:pt idx="32452">
                  <c:v>32453</c:v>
                </c:pt>
                <c:pt idx="32453">
                  <c:v>32454</c:v>
                </c:pt>
                <c:pt idx="32454">
                  <c:v>32455</c:v>
                </c:pt>
                <c:pt idx="32455">
                  <c:v>32456</c:v>
                </c:pt>
                <c:pt idx="32456">
                  <c:v>32457</c:v>
                </c:pt>
                <c:pt idx="32457">
                  <c:v>32458</c:v>
                </c:pt>
                <c:pt idx="32458">
                  <c:v>32459</c:v>
                </c:pt>
                <c:pt idx="32459">
                  <c:v>32460</c:v>
                </c:pt>
                <c:pt idx="32460">
                  <c:v>32461</c:v>
                </c:pt>
                <c:pt idx="32461">
                  <c:v>32462</c:v>
                </c:pt>
                <c:pt idx="32462">
                  <c:v>32463</c:v>
                </c:pt>
                <c:pt idx="32463">
                  <c:v>32464</c:v>
                </c:pt>
                <c:pt idx="32464">
                  <c:v>32465</c:v>
                </c:pt>
                <c:pt idx="32465">
                  <c:v>32466</c:v>
                </c:pt>
                <c:pt idx="32466">
                  <c:v>32467</c:v>
                </c:pt>
                <c:pt idx="32467">
                  <c:v>32468</c:v>
                </c:pt>
                <c:pt idx="32468">
                  <c:v>32469</c:v>
                </c:pt>
                <c:pt idx="32469">
                  <c:v>32470</c:v>
                </c:pt>
                <c:pt idx="32470">
                  <c:v>32471</c:v>
                </c:pt>
                <c:pt idx="32471">
                  <c:v>32472</c:v>
                </c:pt>
                <c:pt idx="32472">
                  <c:v>32473</c:v>
                </c:pt>
                <c:pt idx="32473">
                  <c:v>32474</c:v>
                </c:pt>
                <c:pt idx="32474">
                  <c:v>32475</c:v>
                </c:pt>
                <c:pt idx="32475">
                  <c:v>32476</c:v>
                </c:pt>
                <c:pt idx="32476">
                  <c:v>32477</c:v>
                </c:pt>
                <c:pt idx="32477">
                  <c:v>32478</c:v>
                </c:pt>
                <c:pt idx="32478">
                  <c:v>32479</c:v>
                </c:pt>
                <c:pt idx="32479">
                  <c:v>32480</c:v>
                </c:pt>
                <c:pt idx="32480">
                  <c:v>32481</c:v>
                </c:pt>
                <c:pt idx="32481">
                  <c:v>32482</c:v>
                </c:pt>
                <c:pt idx="32482">
                  <c:v>32483</c:v>
                </c:pt>
                <c:pt idx="32483">
                  <c:v>32484</c:v>
                </c:pt>
                <c:pt idx="32484">
                  <c:v>32485</c:v>
                </c:pt>
                <c:pt idx="32485">
                  <c:v>32486</c:v>
                </c:pt>
                <c:pt idx="32486">
                  <c:v>32487</c:v>
                </c:pt>
                <c:pt idx="32487">
                  <c:v>32488</c:v>
                </c:pt>
                <c:pt idx="32488">
                  <c:v>32489</c:v>
                </c:pt>
                <c:pt idx="32489">
                  <c:v>32490</c:v>
                </c:pt>
                <c:pt idx="32490">
                  <c:v>32491</c:v>
                </c:pt>
                <c:pt idx="32491">
                  <c:v>32492</c:v>
                </c:pt>
                <c:pt idx="32492">
                  <c:v>32493</c:v>
                </c:pt>
                <c:pt idx="32493">
                  <c:v>32494</c:v>
                </c:pt>
                <c:pt idx="32494">
                  <c:v>32495</c:v>
                </c:pt>
                <c:pt idx="32495">
                  <c:v>32496</c:v>
                </c:pt>
                <c:pt idx="32496">
                  <c:v>32497</c:v>
                </c:pt>
                <c:pt idx="32497">
                  <c:v>32498</c:v>
                </c:pt>
                <c:pt idx="32498">
                  <c:v>32499</c:v>
                </c:pt>
                <c:pt idx="32499">
                  <c:v>32500</c:v>
                </c:pt>
                <c:pt idx="32500">
                  <c:v>32501</c:v>
                </c:pt>
                <c:pt idx="32501">
                  <c:v>32502</c:v>
                </c:pt>
                <c:pt idx="32502">
                  <c:v>32503</c:v>
                </c:pt>
                <c:pt idx="32503">
                  <c:v>32504</c:v>
                </c:pt>
                <c:pt idx="32504">
                  <c:v>32505</c:v>
                </c:pt>
                <c:pt idx="32505">
                  <c:v>32506</c:v>
                </c:pt>
                <c:pt idx="32506">
                  <c:v>32507</c:v>
                </c:pt>
                <c:pt idx="32507">
                  <c:v>32508</c:v>
                </c:pt>
                <c:pt idx="32508">
                  <c:v>32509</c:v>
                </c:pt>
                <c:pt idx="32509">
                  <c:v>32510</c:v>
                </c:pt>
                <c:pt idx="32510">
                  <c:v>32511</c:v>
                </c:pt>
                <c:pt idx="32511">
                  <c:v>32512</c:v>
                </c:pt>
                <c:pt idx="32512">
                  <c:v>32513</c:v>
                </c:pt>
                <c:pt idx="32513">
                  <c:v>32514</c:v>
                </c:pt>
                <c:pt idx="32514">
                  <c:v>32515</c:v>
                </c:pt>
                <c:pt idx="32515">
                  <c:v>32516</c:v>
                </c:pt>
                <c:pt idx="32516">
                  <c:v>32517</c:v>
                </c:pt>
                <c:pt idx="32517">
                  <c:v>32518</c:v>
                </c:pt>
                <c:pt idx="32518">
                  <c:v>32519</c:v>
                </c:pt>
                <c:pt idx="32519">
                  <c:v>32520</c:v>
                </c:pt>
                <c:pt idx="32520">
                  <c:v>32521</c:v>
                </c:pt>
                <c:pt idx="32521">
                  <c:v>32522</c:v>
                </c:pt>
                <c:pt idx="32522">
                  <c:v>32523</c:v>
                </c:pt>
                <c:pt idx="32523">
                  <c:v>32524</c:v>
                </c:pt>
                <c:pt idx="32524">
                  <c:v>32525</c:v>
                </c:pt>
                <c:pt idx="32525">
                  <c:v>32526</c:v>
                </c:pt>
                <c:pt idx="32526">
                  <c:v>32527</c:v>
                </c:pt>
                <c:pt idx="32527">
                  <c:v>32528</c:v>
                </c:pt>
                <c:pt idx="32528">
                  <c:v>32529</c:v>
                </c:pt>
                <c:pt idx="32529">
                  <c:v>32530</c:v>
                </c:pt>
                <c:pt idx="32530">
                  <c:v>32531</c:v>
                </c:pt>
                <c:pt idx="32531">
                  <c:v>32532</c:v>
                </c:pt>
                <c:pt idx="32532">
                  <c:v>32533</c:v>
                </c:pt>
                <c:pt idx="32533">
                  <c:v>32534</c:v>
                </c:pt>
                <c:pt idx="32534">
                  <c:v>32535</c:v>
                </c:pt>
                <c:pt idx="32535">
                  <c:v>32536</c:v>
                </c:pt>
                <c:pt idx="32536">
                  <c:v>32537</c:v>
                </c:pt>
                <c:pt idx="32537">
                  <c:v>32538</c:v>
                </c:pt>
                <c:pt idx="32538">
                  <c:v>32539</c:v>
                </c:pt>
                <c:pt idx="32539">
                  <c:v>32540</c:v>
                </c:pt>
                <c:pt idx="32540">
                  <c:v>32541</c:v>
                </c:pt>
                <c:pt idx="32541">
                  <c:v>32542</c:v>
                </c:pt>
                <c:pt idx="32542">
                  <c:v>32543</c:v>
                </c:pt>
                <c:pt idx="32543">
                  <c:v>32544</c:v>
                </c:pt>
                <c:pt idx="32544">
                  <c:v>32545</c:v>
                </c:pt>
                <c:pt idx="32545">
                  <c:v>32546</c:v>
                </c:pt>
                <c:pt idx="32546">
                  <c:v>32547</c:v>
                </c:pt>
                <c:pt idx="32547">
                  <c:v>32548</c:v>
                </c:pt>
                <c:pt idx="32548">
                  <c:v>32549</c:v>
                </c:pt>
                <c:pt idx="32549">
                  <c:v>32550</c:v>
                </c:pt>
                <c:pt idx="32550">
                  <c:v>32551</c:v>
                </c:pt>
                <c:pt idx="32551">
                  <c:v>32552</c:v>
                </c:pt>
                <c:pt idx="32552">
                  <c:v>32553</c:v>
                </c:pt>
                <c:pt idx="32553">
                  <c:v>32554</c:v>
                </c:pt>
                <c:pt idx="32554">
                  <c:v>32555</c:v>
                </c:pt>
                <c:pt idx="32555">
                  <c:v>32556</c:v>
                </c:pt>
                <c:pt idx="32556">
                  <c:v>32557</c:v>
                </c:pt>
                <c:pt idx="32557">
                  <c:v>32558</c:v>
                </c:pt>
                <c:pt idx="32558">
                  <c:v>32559</c:v>
                </c:pt>
                <c:pt idx="32559">
                  <c:v>32560</c:v>
                </c:pt>
                <c:pt idx="32560">
                  <c:v>32561</c:v>
                </c:pt>
                <c:pt idx="32561">
                  <c:v>32562</c:v>
                </c:pt>
                <c:pt idx="32562">
                  <c:v>32563</c:v>
                </c:pt>
                <c:pt idx="32563">
                  <c:v>32564</c:v>
                </c:pt>
                <c:pt idx="32564">
                  <c:v>32565</c:v>
                </c:pt>
                <c:pt idx="32565">
                  <c:v>32566</c:v>
                </c:pt>
                <c:pt idx="32566">
                  <c:v>32567</c:v>
                </c:pt>
                <c:pt idx="32567">
                  <c:v>32568</c:v>
                </c:pt>
                <c:pt idx="32568">
                  <c:v>32569</c:v>
                </c:pt>
                <c:pt idx="32569">
                  <c:v>32570</c:v>
                </c:pt>
                <c:pt idx="32570">
                  <c:v>32571</c:v>
                </c:pt>
                <c:pt idx="32571">
                  <c:v>32572</c:v>
                </c:pt>
                <c:pt idx="32572">
                  <c:v>32573</c:v>
                </c:pt>
                <c:pt idx="32573">
                  <c:v>32574</c:v>
                </c:pt>
                <c:pt idx="32574">
                  <c:v>32575</c:v>
                </c:pt>
                <c:pt idx="32575">
                  <c:v>32576</c:v>
                </c:pt>
                <c:pt idx="32576">
                  <c:v>32577</c:v>
                </c:pt>
                <c:pt idx="32577">
                  <c:v>32578</c:v>
                </c:pt>
                <c:pt idx="32578">
                  <c:v>32579</c:v>
                </c:pt>
                <c:pt idx="32579">
                  <c:v>32580</c:v>
                </c:pt>
                <c:pt idx="32580">
                  <c:v>32581</c:v>
                </c:pt>
                <c:pt idx="32581">
                  <c:v>32582</c:v>
                </c:pt>
                <c:pt idx="32582">
                  <c:v>32583</c:v>
                </c:pt>
                <c:pt idx="32583">
                  <c:v>32584</c:v>
                </c:pt>
                <c:pt idx="32584">
                  <c:v>32585</c:v>
                </c:pt>
                <c:pt idx="32585">
                  <c:v>32586</c:v>
                </c:pt>
                <c:pt idx="32586">
                  <c:v>32587</c:v>
                </c:pt>
                <c:pt idx="32587">
                  <c:v>32588</c:v>
                </c:pt>
                <c:pt idx="32588">
                  <c:v>32589</c:v>
                </c:pt>
                <c:pt idx="32589">
                  <c:v>32590</c:v>
                </c:pt>
                <c:pt idx="32590">
                  <c:v>32591</c:v>
                </c:pt>
                <c:pt idx="32591">
                  <c:v>32592</c:v>
                </c:pt>
                <c:pt idx="32592">
                  <c:v>32593</c:v>
                </c:pt>
                <c:pt idx="32593">
                  <c:v>32594</c:v>
                </c:pt>
                <c:pt idx="32594">
                  <c:v>32595</c:v>
                </c:pt>
                <c:pt idx="32595">
                  <c:v>32596</c:v>
                </c:pt>
                <c:pt idx="32596">
                  <c:v>32597</c:v>
                </c:pt>
                <c:pt idx="32597">
                  <c:v>32598</c:v>
                </c:pt>
                <c:pt idx="32598">
                  <c:v>32599</c:v>
                </c:pt>
                <c:pt idx="32599">
                  <c:v>32600</c:v>
                </c:pt>
                <c:pt idx="32600">
                  <c:v>32601</c:v>
                </c:pt>
                <c:pt idx="32601">
                  <c:v>32602</c:v>
                </c:pt>
                <c:pt idx="32602">
                  <c:v>32603</c:v>
                </c:pt>
                <c:pt idx="32603">
                  <c:v>32604</c:v>
                </c:pt>
                <c:pt idx="32604">
                  <c:v>32605</c:v>
                </c:pt>
                <c:pt idx="32605">
                  <c:v>32606</c:v>
                </c:pt>
                <c:pt idx="32606">
                  <c:v>32607</c:v>
                </c:pt>
                <c:pt idx="32607">
                  <c:v>32608</c:v>
                </c:pt>
                <c:pt idx="32608">
                  <c:v>32609</c:v>
                </c:pt>
                <c:pt idx="32609">
                  <c:v>32610</c:v>
                </c:pt>
                <c:pt idx="32610">
                  <c:v>32611</c:v>
                </c:pt>
                <c:pt idx="32611">
                  <c:v>32612</c:v>
                </c:pt>
                <c:pt idx="32612">
                  <c:v>32613</c:v>
                </c:pt>
                <c:pt idx="32613">
                  <c:v>32614</c:v>
                </c:pt>
                <c:pt idx="32614">
                  <c:v>32615</c:v>
                </c:pt>
                <c:pt idx="32615">
                  <c:v>32616</c:v>
                </c:pt>
                <c:pt idx="32616">
                  <c:v>32617</c:v>
                </c:pt>
                <c:pt idx="32617">
                  <c:v>32618</c:v>
                </c:pt>
                <c:pt idx="32618">
                  <c:v>32619</c:v>
                </c:pt>
                <c:pt idx="32619">
                  <c:v>32620</c:v>
                </c:pt>
                <c:pt idx="32620">
                  <c:v>32621</c:v>
                </c:pt>
                <c:pt idx="32621">
                  <c:v>32622</c:v>
                </c:pt>
                <c:pt idx="32622">
                  <c:v>32623</c:v>
                </c:pt>
                <c:pt idx="32623">
                  <c:v>32624</c:v>
                </c:pt>
                <c:pt idx="32624">
                  <c:v>32625</c:v>
                </c:pt>
                <c:pt idx="32625">
                  <c:v>32626</c:v>
                </c:pt>
                <c:pt idx="32626">
                  <c:v>32627</c:v>
                </c:pt>
                <c:pt idx="32627">
                  <c:v>32628</c:v>
                </c:pt>
                <c:pt idx="32628">
                  <c:v>32629</c:v>
                </c:pt>
                <c:pt idx="32629">
                  <c:v>32630</c:v>
                </c:pt>
                <c:pt idx="32630">
                  <c:v>32631</c:v>
                </c:pt>
                <c:pt idx="32631">
                  <c:v>32632</c:v>
                </c:pt>
                <c:pt idx="32632">
                  <c:v>32633</c:v>
                </c:pt>
                <c:pt idx="32633">
                  <c:v>32634</c:v>
                </c:pt>
                <c:pt idx="32634">
                  <c:v>32635</c:v>
                </c:pt>
                <c:pt idx="32635">
                  <c:v>32636</c:v>
                </c:pt>
                <c:pt idx="32636">
                  <c:v>32637</c:v>
                </c:pt>
                <c:pt idx="32637">
                  <c:v>32638</c:v>
                </c:pt>
                <c:pt idx="32638">
                  <c:v>32639</c:v>
                </c:pt>
                <c:pt idx="32639">
                  <c:v>32640</c:v>
                </c:pt>
                <c:pt idx="32640">
                  <c:v>32641</c:v>
                </c:pt>
                <c:pt idx="32641">
                  <c:v>32642</c:v>
                </c:pt>
                <c:pt idx="32642">
                  <c:v>32643</c:v>
                </c:pt>
                <c:pt idx="32643">
                  <c:v>32644</c:v>
                </c:pt>
                <c:pt idx="32644">
                  <c:v>32645</c:v>
                </c:pt>
                <c:pt idx="32645">
                  <c:v>32646</c:v>
                </c:pt>
                <c:pt idx="32646">
                  <c:v>32647</c:v>
                </c:pt>
                <c:pt idx="32647">
                  <c:v>32648</c:v>
                </c:pt>
                <c:pt idx="32648">
                  <c:v>32649</c:v>
                </c:pt>
                <c:pt idx="32649">
                  <c:v>32650</c:v>
                </c:pt>
                <c:pt idx="32650">
                  <c:v>32651</c:v>
                </c:pt>
                <c:pt idx="32651">
                  <c:v>32652</c:v>
                </c:pt>
                <c:pt idx="32652">
                  <c:v>32653</c:v>
                </c:pt>
                <c:pt idx="32653">
                  <c:v>32654</c:v>
                </c:pt>
                <c:pt idx="32654">
                  <c:v>32655</c:v>
                </c:pt>
                <c:pt idx="32655">
                  <c:v>32656</c:v>
                </c:pt>
                <c:pt idx="32656">
                  <c:v>32657</c:v>
                </c:pt>
                <c:pt idx="32657">
                  <c:v>32658</c:v>
                </c:pt>
                <c:pt idx="32658">
                  <c:v>32659</c:v>
                </c:pt>
                <c:pt idx="32659">
                  <c:v>32660</c:v>
                </c:pt>
                <c:pt idx="32660">
                  <c:v>32661</c:v>
                </c:pt>
                <c:pt idx="32661">
                  <c:v>32662</c:v>
                </c:pt>
                <c:pt idx="32662">
                  <c:v>32663</c:v>
                </c:pt>
                <c:pt idx="32663">
                  <c:v>32664</c:v>
                </c:pt>
                <c:pt idx="32664">
                  <c:v>32665</c:v>
                </c:pt>
                <c:pt idx="32665">
                  <c:v>32666</c:v>
                </c:pt>
                <c:pt idx="32666">
                  <c:v>32667</c:v>
                </c:pt>
                <c:pt idx="32667">
                  <c:v>32668</c:v>
                </c:pt>
                <c:pt idx="32668">
                  <c:v>32669</c:v>
                </c:pt>
                <c:pt idx="32669">
                  <c:v>32670</c:v>
                </c:pt>
                <c:pt idx="32670">
                  <c:v>32671</c:v>
                </c:pt>
                <c:pt idx="32671">
                  <c:v>32672</c:v>
                </c:pt>
                <c:pt idx="32672">
                  <c:v>32673</c:v>
                </c:pt>
                <c:pt idx="32673">
                  <c:v>32674</c:v>
                </c:pt>
                <c:pt idx="32674">
                  <c:v>32675</c:v>
                </c:pt>
                <c:pt idx="32675">
                  <c:v>32676</c:v>
                </c:pt>
                <c:pt idx="32676">
                  <c:v>32677</c:v>
                </c:pt>
                <c:pt idx="32677">
                  <c:v>32678</c:v>
                </c:pt>
                <c:pt idx="32678">
                  <c:v>32679</c:v>
                </c:pt>
                <c:pt idx="32679">
                  <c:v>32680</c:v>
                </c:pt>
                <c:pt idx="32680">
                  <c:v>32681</c:v>
                </c:pt>
                <c:pt idx="32681">
                  <c:v>32682</c:v>
                </c:pt>
                <c:pt idx="32682">
                  <c:v>32683</c:v>
                </c:pt>
                <c:pt idx="32683">
                  <c:v>32684</c:v>
                </c:pt>
                <c:pt idx="32684">
                  <c:v>32685</c:v>
                </c:pt>
                <c:pt idx="32685">
                  <c:v>32686</c:v>
                </c:pt>
                <c:pt idx="32686">
                  <c:v>32687</c:v>
                </c:pt>
                <c:pt idx="32687">
                  <c:v>32688</c:v>
                </c:pt>
                <c:pt idx="32688">
                  <c:v>32689</c:v>
                </c:pt>
                <c:pt idx="32689">
                  <c:v>32690</c:v>
                </c:pt>
                <c:pt idx="32690">
                  <c:v>32691</c:v>
                </c:pt>
                <c:pt idx="32691">
                  <c:v>32692</c:v>
                </c:pt>
                <c:pt idx="32692">
                  <c:v>32693</c:v>
                </c:pt>
                <c:pt idx="32693">
                  <c:v>32694</c:v>
                </c:pt>
                <c:pt idx="32694">
                  <c:v>32695</c:v>
                </c:pt>
                <c:pt idx="32695">
                  <c:v>32696</c:v>
                </c:pt>
                <c:pt idx="32696">
                  <c:v>32697</c:v>
                </c:pt>
                <c:pt idx="32697">
                  <c:v>32698</c:v>
                </c:pt>
                <c:pt idx="32698">
                  <c:v>32699</c:v>
                </c:pt>
                <c:pt idx="32699">
                  <c:v>32700</c:v>
                </c:pt>
                <c:pt idx="32700">
                  <c:v>32701</c:v>
                </c:pt>
                <c:pt idx="32701">
                  <c:v>32702</c:v>
                </c:pt>
                <c:pt idx="32702">
                  <c:v>32703</c:v>
                </c:pt>
                <c:pt idx="32703">
                  <c:v>32704</c:v>
                </c:pt>
                <c:pt idx="32704">
                  <c:v>32705</c:v>
                </c:pt>
                <c:pt idx="32705">
                  <c:v>32706</c:v>
                </c:pt>
                <c:pt idx="32706">
                  <c:v>32707</c:v>
                </c:pt>
                <c:pt idx="32707">
                  <c:v>32708</c:v>
                </c:pt>
                <c:pt idx="32708">
                  <c:v>32709</c:v>
                </c:pt>
                <c:pt idx="32709">
                  <c:v>32710</c:v>
                </c:pt>
                <c:pt idx="32710">
                  <c:v>32711</c:v>
                </c:pt>
                <c:pt idx="32711">
                  <c:v>32712</c:v>
                </c:pt>
                <c:pt idx="32712">
                  <c:v>32713</c:v>
                </c:pt>
                <c:pt idx="32713">
                  <c:v>32714</c:v>
                </c:pt>
                <c:pt idx="32714">
                  <c:v>32715</c:v>
                </c:pt>
                <c:pt idx="32715">
                  <c:v>32716</c:v>
                </c:pt>
                <c:pt idx="32716">
                  <c:v>32717</c:v>
                </c:pt>
                <c:pt idx="32717">
                  <c:v>32718</c:v>
                </c:pt>
                <c:pt idx="32718">
                  <c:v>32719</c:v>
                </c:pt>
                <c:pt idx="32719">
                  <c:v>32720</c:v>
                </c:pt>
                <c:pt idx="32720">
                  <c:v>32721</c:v>
                </c:pt>
                <c:pt idx="32721">
                  <c:v>32722</c:v>
                </c:pt>
                <c:pt idx="32722">
                  <c:v>32723</c:v>
                </c:pt>
                <c:pt idx="32723">
                  <c:v>32724</c:v>
                </c:pt>
                <c:pt idx="32724">
                  <c:v>32725</c:v>
                </c:pt>
                <c:pt idx="32725">
                  <c:v>32726</c:v>
                </c:pt>
                <c:pt idx="32726">
                  <c:v>32727</c:v>
                </c:pt>
                <c:pt idx="32727">
                  <c:v>32728</c:v>
                </c:pt>
                <c:pt idx="32728">
                  <c:v>32729</c:v>
                </c:pt>
                <c:pt idx="32729">
                  <c:v>32730</c:v>
                </c:pt>
                <c:pt idx="32730">
                  <c:v>32731</c:v>
                </c:pt>
                <c:pt idx="32731">
                  <c:v>32732</c:v>
                </c:pt>
                <c:pt idx="32732">
                  <c:v>32733</c:v>
                </c:pt>
                <c:pt idx="32733">
                  <c:v>32734</c:v>
                </c:pt>
                <c:pt idx="32734">
                  <c:v>32735</c:v>
                </c:pt>
                <c:pt idx="32735">
                  <c:v>32736</c:v>
                </c:pt>
                <c:pt idx="32736">
                  <c:v>32737</c:v>
                </c:pt>
                <c:pt idx="32737">
                  <c:v>32738</c:v>
                </c:pt>
                <c:pt idx="32738">
                  <c:v>32739</c:v>
                </c:pt>
                <c:pt idx="32739">
                  <c:v>32740</c:v>
                </c:pt>
                <c:pt idx="32740">
                  <c:v>32741</c:v>
                </c:pt>
                <c:pt idx="32741">
                  <c:v>32742</c:v>
                </c:pt>
                <c:pt idx="32742">
                  <c:v>32743</c:v>
                </c:pt>
                <c:pt idx="32743">
                  <c:v>32744</c:v>
                </c:pt>
                <c:pt idx="32744">
                  <c:v>32745</c:v>
                </c:pt>
                <c:pt idx="32745">
                  <c:v>32746</c:v>
                </c:pt>
                <c:pt idx="32746">
                  <c:v>32747</c:v>
                </c:pt>
                <c:pt idx="32747">
                  <c:v>32748</c:v>
                </c:pt>
                <c:pt idx="32748">
                  <c:v>32749</c:v>
                </c:pt>
                <c:pt idx="32749">
                  <c:v>32750</c:v>
                </c:pt>
                <c:pt idx="32750">
                  <c:v>32751</c:v>
                </c:pt>
                <c:pt idx="32751">
                  <c:v>32752</c:v>
                </c:pt>
                <c:pt idx="32752">
                  <c:v>32753</c:v>
                </c:pt>
                <c:pt idx="32753">
                  <c:v>32754</c:v>
                </c:pt>
                <c:pt idx="32754">
                  <c:v>32755</c:v>
                </c:pt>
                <c:pt idx="32755">
                  <c:v>32756</c:v>
                </c:pt>
                <c:pt idx="32756">
                  <c:v>32757</c:v>
                </c:pt>
                <c:pt idx="32757">
                  <c:v>32758</c:v>
                </c:pt>
                <c:pt idx="32758">
                  <c:v>32759</c:v>
                </c:pt>
                <c:pt idx="32759">
                  <c:v>32760</c:v>
                </c:pt>
                <c:pt idx="32760">
                  <c:v>32761</c:v>
                </c:pt>
                <c:pt idx="32761">
                  <c:v>32762</c:v>
                </c:pt>
                <c:pt idx="32762">
                  <c:v>32763</c:v>
                </c:pt>
                <c:pt idx="32763">
                  <c:v>32764</c:v>
                </c:pt>
                <c:pt idx="32764">
                  <c:v>32765</c:v>
                </c:pt>
                <c:pt idx="32765">
                  <c:v>32766</c:v>
                </c:pt>
                <c:pt idx="32766">
                  <c:v>32767</c:v>
                </c:pt>
                <c:pt idx="32767">
                  <c:v>32768</c:v>
                </c:pt>
                <c:pt idx="32768">
                  <c:v>32769</c:v>
                </c:pt>
                <c:pt idx="32769">
                  <c:v>32770</c:v>
                </c:pt>
                <c:pt idx="32770">
                  <c:v>32771</c:v>
                </c:pt>
                <c:pt idx="32771">
                  <c:v>32772</c:v>
                </c:pt>
                <c:pt idx="32772">
                  <c:v>32773</c:v>
                </c:pt>
                <c:pt idx="32773">
                  <c:v>32774</c:v>
                </c:pt>
                <c:pt idx="32774">
                  <c:v>32775</c:v>
                </c:pt>
                <c:pt idx="32775">
                  <c:v>32776</c:v>
                </c:pt>
                <c:pt idx="32776">
                  <c:v>32777</c:v>
                </c:pt>
                <c:pt idx="32777">
                  <c:v>32778</c:v>
                </c:pt>
                <c:pt idx="32778">
                  <c:v>32779</c:v>
                </c:pt>
                <c:pt idx="32779">
                  <c:v>32780</c:v>
                </c:pt>
                <c:pt idx="32780">
                  <c:v>32781</c:v>
                </c:pt>
                <c:pt idx="32781">
                  <c:v>32782</c:v>
                </c:pt>
                <c:pt idx="32782">
                  <c:v>32783</c:v>
                </c:pt>
                <c:pt idx="32783">
                  <c:v>32784</c:v>
                </c:pt>
                <c:pt idx="32784">
                  <c:v>32785</c:v>
                </c:pt>
                <c:pt idx="32785">
                  <c:v>32786</c:v>
                </c:pt>
                <c:pt idx="32786">
                  <c:v>32787</c:v>
                </c:pt>
                <c:pt idx="32787">
                  <c:v>32788</c:v>
                </c:pt>
                <c:pt idx="32788">
                  <c:v>32789</c:v>
                </c:pt>
                <c:pt idx="32789">
                  <c:v>32790</c:v>
                </c:pt>
                <c:pt idx="32790">
                  <c:v>32791</c:v>
                </c:pt>
                <c:pt idx="32791">
                  <c:v>32792</c:v>
                </c:pt>
                <c:pt idx="32792">
                  <c:v>32793</c:v>
                </c:pt>
                <c:pt idx="32793">
                  <c:v>32794</c:v>
                </c:pt>
                <c:pt idx="32794">
                  <c:v>32795</c:v>
                </c:pt>
                <c:pt idx="32795">
                  <c:v>32796</c:v>
                </c:pt>
                <c:pt idx="32796">
                  <c:v>32797</c:v>
                </c:pt>
                <c:pt idx="32797">
                  <c:v>32798</c:v>
                </c:pt>
                <c:pt idx="32798">
                  <c:v>32799</c:v>
                </c:pt>
                <c:pt idx="32799">
                  <c:v>32800</c:v>
                </c:pt>
                <c:pt idx="32800">
                  <c:v>32801</c:v>
                </c:pt>
                <c:pt idx="32801">
                  <c:v>32802</c:v>
                </c:pt>
                <c:pt idx="32802">
                  <c:v>32803</c:v>
                </c:pt>
                <c:pt idx="32803">
                  <c:v>32804</c:v>
                </c:pt>
                <c:pt idx="32804">
                  <c:v>32805</c:v>
                </c:pt>
                <c:pt idx="32805">
                  <c:v>32806</c:v>
                </c:pt>
                <c:pt idx="32806">
                  <c:v>32807</c:v>
                </c:pt>
                <c:pt idx="32807">
                  <c:v>32808</c:v>
                </c:pt>
                <c:pt idx="32808">
                  <c:v>32809</c:v>
                </c:pt>
                <c:pt idx="32809">
                  <c:v>32810</c:v>
                </c:pt>
                <c:pt idx="32810">
                  <c:v>32811</c:v>
                </c:pt>
                <c:pt idx="32811">
                  <c:v>32812</c:v>
                </c:pt>
                <c:pt idx="32812">
                  <c:v>32813</c:v>
                </c:pt>
                <c:pt idx="32813">
                  <c:v>32814</c:v>
                </c:pt>
                <c:pt idx="32814">
                  <c:v>32815</c:v>
                </c:pt>
                <c:pt idx="32815">
                  <c:v>32816</c:v>
                </c:pt>
                <c:pt idx="32816">
                  <c:v>32817</c:v>
                </c:pt>
                <c:pt idx="32817">
                  <c:v>32818</c:v>
                </c:pt>
                <c:pt idx="32818">
                  <c:v>32819</c:v>
                </c:pt>
                <c:pt idx="32819">
                  <c:v>32820</c:v>
                </c:pt>
                <c:pt idx="32820">
                  <c:v>32821</c:v>
                </c:pt>
                <c:pt idx="32821">
                  <c:v>32822</c:v>
                </c:pt>
                <c:pt idx="32822">
                  <c:v>32823</c:v>
                </c:pt>
                <c:pt idx="32823">
                  <c:v>32824</c:v>
                </c:pt>
                <c:pt idx="32824">
                  <c:v>32825</c:v>
                </c:pt>
                <c:pt idx="32825">
                  <c:v>32826</c:v>
                </c:pt>
                <c:pt idx="32826">
                  <c:v>32827</c:v>
                </c:pt>
                <c:pt idx="32827">
                  <c:v>32828</c:v>
                </c:pt>
                <c:pt idx="32828">
                  <c:v>32829</c:v>
                </c:pt>
                <c:pt idx="32829">
                  <c:v>32830</c:v>
                </c:pt>
                <c:pt idx="32830">
                  <c:v>32831</c:v>
                </c:pt>
                <c:pt idx="32831">
                  <c:v>32832</c:v>
                </c:pt>
                <c:pt idx="32832">
                  <c:v>32833</c:v>
                </c:pt>
                <c:pt idx="32833">
                  <c:v>32834</c:v>
                </c:pt>
                <c:pt idx="32834">
                  <c:v>32835</c:v>
                </c:pt>
                <c:pt idx="32835">
                  <c:v>32836</c:v>
                </c:pt>
                <c:pt idx="32836">
                  <c:v>32837</c:v>
                </c:pt>
                <c:pt idx="32837">
                  <c:v>32838</c:v>
                </c:pt>
                <c:pt idx="32838">
                  <c:v>32839</c:v>
                </c:pt>
                <c:pt idx="32839">
                  <c:v>32840</c:v>
                </c:pt>
                <c:pt idx="32840">
                  <c:v>32841</c:v>
                </c:pt>
                <c:pt idx="32841">
                  <c:v>32842</c:v>
                </c:pt>
                <c:pt idx="32842">
                  <c:v>32843</c:v>
                </c:pt>
                <c:pt idx="32843">
                  <c:v>32844</c:v>
                </c:pt>
                <c:pt idx="32844">
                  <c:v>32845</c:v>
                </c:pt>
                <c:pt idx="32845">
                  <c:v>32846</c:v>
                </c:pt>
                <c:pt idx="32846">
                  <c:v>32847</c:v>
                </c:pt>
                <c:pt idx="32847">
                  <c:v>32848</c:v>
                </c:pt>
                <c:pt idx="32848">
                  <c:v>32849</c:v>
                </c:pt>
                <c:pt idx="32849">
                  <c:v>32850</c:v>
                </c:pt>
                <c:pt idx="32850">
                  <c:v>32851</c:v>
                </c:pt>
                <c:pt idx="32851">
                  <c:v>32852</c:v>
                </c:pt>
                <c:pt idx="32852">
                  <c:v>32853</c:v>
                </c:pt>
                <c:pt idx="32853">
                  <c:v>32854</c:v>
                </c:pt>
                <c:pt idx="32854">
                  <c:v>32855</c:v>
                </c:pt>
                <c:pt idx="32855">
                  <c:v>32856</c:v>
                </c:pt>
                <c:pt idx="32856">
                  <c:v>32857</c:v>
                </c:pt>
                <c:pt idx="32857">
                  <c:v>32858</c:v>
                </c:pt>
                <c:pt idx="32858">
                  <c:v>32859</c:v>
                </c:pt>
                <c:pt idx="32859">
                  <c:v>32860</c:v>
                </c:pt>
                <c:pt idx="32860">
                  <c:v>32861</c:v>
                </c:pt>
                <c:pt idx="32861">
                  <c:v>32862</c:v>
                </c:pt>
                <c:pt idx="32862">
                  <c:v>32863</c:v>
                </c:pt>
                <c:pt idx="32863">
                  <c:v>32864</c:v>
                </c:pt>
                <c:pt idx="32864">
                  <c:v>32865</c:v>
                </c:pt>
                <c:pt idx="32865">
                  <c:v>32866</c:v>
                </c:pt>
                <c:pt idx="32866">
                  <c:v>32867</c:v>
                </c:pt>
                <c:pt idx="32867">
                  <c:v>32868</c:v>
                </c:pt>
                <c:pt idx="32868">
                  <c:v>32869</c:v>
                </c:pt>
                <c:pt idx="32869">
                  <c:v>32870</c:v>
                </c:pt>
                <c:pt idx="32870">
                  <c:v>32871</c:v>
                </c:pt>
                <c:pt idx="32871">
                  <c:v>32872</c:v>
                </c:pt>
                <c:pt idx="32872">
                  <c:v>32873</c:v>
                </c:pt>
                <c:pt idx="32873">
                  <c:v>32874</c:v>
                </c:pt>
                <c:pt idx="32874">
                  <c:v>32875</c:v>
                </c:pt>
                <c:pt idx="32875">
                  <c:v>32876</c:v>
                </c:pt>
                <c:pt idx="32876">
                  <c:v>32877</c:v>
                </c:pt>
                <c:pt idx="32877">
                  <c:v>32878</c:v>
                </c:pt>
                <c:pt idx="32878">
                  <c:v>32879</c:v>
                </c:pt>
                <c:pt idx="32879">
                  <c:v>32880</c:v>
                </c:pt>
                <c:pt idx="32880">
                  <c:v>32881</c:v>
                </c:pt>
                <c:pt idx="32881">
                  <c:v>32882</c:v>
                </c:pt>
                <c:pt idx="32882">
                  <c:v>32883</c:v>
                </c:pt>
                <c:pt idx="32883">
                  <c:v>32884</c:v>
                </c:pt>
                <c:pt idx="32884">
                  <c:v>32885</c:v>
                </c:pt>
                <c:pt idx="32885">
                  <c:v>32886</c:v>
                </c:pt>
                <c:pt idx="32886">
                  <c:v>32887</c:v>
                </c:pt>
                <c:pt idx="32887">
                  <c:v>32888</c:v>
                </c:pt>
                <c:pt idx="32888">
                  <c:v>32889</c:v>
                </c:pt>
                <c:pt idx="32889">
                  <c:v>32890</c:v>
                </c:pt>
                <c:pt idx="32890">
                  <c:v>32891</c:v>
                </c:pt>
                <c:pt idx="32891">
                  <c:v>32892</c:v>
                </c:pt>
                <c:pt idx="32892">
                  <c:v>32893</c:v>
                </c:pt>
                <c:pt idx="32893">
                  <c:v>32894</c:v>
                </c:pt>
                <c:pt idx="32894">
                  <c:v>32895</c:v>
                </c:pt>
                <c:pt idx="32895">
                  <c:v>32896</c:v>
                </c:pt>
                <c:pt idx="32896">
                  <c:v>32897</c:v>
                </c:pt>
                <c:pt idx="32897">
                  <c:v>32898</c:v>
                </c:pt>
                <c:pt idx="32898">
                  <c:v>32899</c:v>
                </c:pt>
                <c:pt idx="32899">
                  <c:v>32900</c:v>
                </c:pt>
                <c:pt idx="32900">
                  <c:v>32901</c:v>
                </c:pt>
                <c:pt idx="32901">
                  <c:v>32902</c:v>
                </c:pt>
                <c:pt idx="32902">
                  <c:v>32903</c:v>
                </c:pt>
                <c:pt idx="32903">
                  <c:v>32904</c:v>
                </c:pt>
                <c:pt idx="32904">
                  <c:v>32905</c:v>
                </c:pt>
                <c:pt idx="32905">
                  <c:v>32906</c:v>
                </c:pt>
                <c:pt idx="32906">
                  <c:v>32907</c:v>
                </c:pt>
                <c:pt idx="32907">
                  <c:v>32908</c:v>
                </c:pt>
                <c:pt idx="32908">
                  <c:v>32909</c:v>
                </c:pt>
                <c:pt idx="32909">
                  <c:v>32910</c:v>
                </c:pt>
                <c:pt idx="32910">
                  <c:v>32911</c:v>
                </c:pt>
                <c:pt idx="32911">
                  <c:v>32912</c:v>
                </c:pt>
                <c:pt idx="32912">
                  <c:v>32913</c:v>
                </c:pt>
                <c:pt idx="32913">
                  <c:v>32914</c:v>
                </c:pt>
                <c:pt idx="32914">
                  <c:v>32915</c:v>
                </c:pt>
                <c:pt idx="32915">
                  <c:v>32916</c:v>
                </c:pt>
                <c:pt idx="32916">
                  <c:v>32917</c:v>
                </c:pt>
                <c:pt idx="32917">
                  <c:v>32918</c:v>
                </c:pt>
                <c:pt idx="32918">
                  <c:v>32919</c:v>
                </c:pt>
                <c:pt idx="32919">
                  <c:v>32920</c:v>
                </c:pt>
                <c:pt idx="32920">
                  <c:v>32921</c:v>
                </c:pt>
                <c:pt idx="32921">
                  <c:v>32922</c:v>
                </c:pt>
                <c:pt idx="32922">
                  <c:v>32923</c:v>
                </c:pt>
                <c:pt idx="32923">
                  <c:v>32924</c:v>
                </c:pt>
                <c:pt idx="32924">
                  <c:v>32925</c:v>
                </c:pt>
                <c:pt idx="32925">
                  <c:v>32926</c:v>
                </c:pt>
                <c:pt idx="32926">
                  <c:v>32927</c:v>
                </c:pt>
                <c:pt idx="32927">
                  <c:v>32928</c:v>
                </c:pt>
                <c:pt idx="32928">
                  <c:v>32929</c:v>
                </c:pt>
                <c:pt idx="32929">
                  <c:v>32930</c:v>
                </c:pt>
                <c:pt idx="32930">
                  <c:v>32931</c:v>
                </c:pt>
                <c:pt idx="32931">
                  <c:v>32932</c:v>
                </c:pt>
                <c:pt idx="32932">
                  <c:v>32933</c:v>
                </c:pt>
                <c:pt idx="32933">
                  <c:v>32934</c:v>
                </c:pt>
                <c:pt idx="32934">
                  <c:v>32935</c:v>
                </c:pt>
                <c:pt idx="32935">
                  <c:v>32936</c:v>
                </c:pt>
                <c:pt idx="32936">
                  <c:v>32937</c:v>
                </c:pt>
                <c:pt idx="32937">
                  <c:v>32938</c:v>
                </c:pt>
                <c:pt idx="32938">
                  <c:v>32939</c:v>
                </c:pt>
                <c:pt idx="32939">
                  <c:v>32940</c:v>
                </c:pt>
                <c:pt idx="32940">
                  <c:v>32941</c:v>
                </c:pt>
                <c:pt idx="32941">
                  <c:v>32942</c:v>
                </c:pt>
                <c:pt idx="32942">
                  <c:v>32943</c:v>
                </c:pt>
                <c:pt idx="32943">
                  <c:v>32944</c:v>
                </c:pt>
                <c:pt idx="32944">
                  <c:v>32945</c:v>
                </c:pt>
                <c:pt idx="32945">
                  <c:v>32946</c:v>
                </c:pt>
                <c:pt idx="32946">
                  <c:v>32947</c:v>
                </c:pt>
                <c:pt idx="32947">
                  <c:v>32948</c:v>
                </c:pt>
                <c:pt idx="32948">
                  <c:v>32949</c:v>
                </c:pt>
                <c:pt idx="32949">
                  <c:v>32950</c:v>
                </c:pt>
                <c:pt idx="32950">
                  <c:v>32951</c:v>
                </c:pt>
                <c:pt idx="32951">
                  <c:v>32952</c:v>
                </c:pt>
                <c:pt idx="32952">
                  <c:v>32953</c:v>
                </c:pt>
                <c:pt idx="32953">
                  <c:v>32954</c:v>
                </c:pt>
                <c:pt idx="32954">
                  <c:v>32955</c:v>
                </c:pt>
                <c:pt idx="32955">
                  <c:v>32956</c:v>
                </c:pt>
                <c:pt idx="32956">
                  <c:v>32957</c:v>
                </c:pt>
                <c:pt idx="32957">
                  <c:v>32958</c:v>
                </c:pt>
                <c:pt idx="32958">
                  <c:v>32959</c:v>
                </c:pt>
                <c:pt idx="32959">
                  <c:v>32960</c:v>
                </c:pt>
                <c:pt idx="32960">
                  <c:v>32961</c:v>
                </c:pt>
                <c:pt idx="32961">
                  <c:v>32962</c:v>
                </c:pt>
                <c:pt idx="32962">
                  <c:v>32963</c:v>
                </c:pt>
                <c:pt idx="32963">
                  <c:v>32964</c:v>
                </c:pt>
                <c:pt idx="32964">
                  <c:v>32965</c:v>
                </c:pt>
                <c:pt idx="32965">
                  <c:v>32966</c:v>
                </c:pt>
                <c:pt idx="32966">
                  <c:v>32967</c:v>
                </c:pt>
                <c:pt idx="32967">
                  <c:v>32968</c:v>
                </c:pt>
                <c:pt idx="32968">
                  <c:v>32969</c:v>
                </c:pt>
                <c:pt idx="32969">
                  <c:v>32970</c:v>
                </c:pt>
                <c:pt idx="32970">
                  <c:v>32971</c:v>
                </c:pt>
                <c:pt idx="32971">
                  <c:v>32972</c:v>
                </c:pt>
                <c:pt idx="32972">
                  <c:v>32973</c:v>
                </c:pt>
                <c:pt idx="32973">
                  <c:v>32974</c:v>
                </c:pt>
                <c:pt idx="32974">
                  <c:v>32975</c:v>
                </c:pt>
                <c:pt idx="32975">
                  <c:v>32976</c:v>
                </c:pt>
                <c:pt idx="32976">
                  <c:v>32977</c:v>
                </c:pt>
                <c:pt idx="32977">
                  <c:v>32978</c:v>
                </c:pt>
                <c:pt idx="32978">
                  <c:v>32979</c:v>
                </c:pt>
                <c:pt idx="32979">
                  <c:v>32980</c:v>
                </c:pt>
                <c:pt idx="32980">
                  <c:v>32981</c:v>
                </c:pt>
                <c:pt idx="32981">
                  <c:v>32982</c:v>
                </c:pt>
                <c:pt idx="32982">
                  <c:v>32983</c:v>
                </c:pt>
                <c:pt idx="32983">
                  <c:v>32984</c:v>
                </c:pt>
                <c:pt idx="32984">
                  <c:v>32985</c:v>
                </c:pt>
                <c:pt idx="32985">
                  <c:v>32986</c:v>
                </c:pt>
                <c:pt idx="32986">
                  <c:v>32987</c:v>
                </c:pt>
                <c:pt idx="32987">
                  <c:v>32988</c:v>
                </c:pt>
                <c:pt idx="32988">
                  <c:v>32989</c:v>
                </c:pt>
                <c:pt idx="32989">
                  <c:v>32990</c:v>
                </c:pt>
                <c:pt idx="32990">
                  <c:v>32991</c:v>
                </c:pt>
                <c:pt idx="32991">
                  <c:v>32992</c:v>
                </c:pt>
                <c:pt idx="32992">
                  <c:v>32993</c:v>
                </c:pt>
                <c:pt idx="32993">
                  <c:v>32994</c:v>
                </c:pt>
                <c:pt idx="32994">
                  <c:v>32995</c:v>
                </c:pt>
                <c:pt idx="32995">
                  <c:v>32996</c:v>
                </c:pt>
                <c:pt idx="32996">
                  <c:v>32997</c:v>
                </c:pt>
                <c:pt idx="32997">
                  <c:v>32998</c:v>
                </c:pt>
                <c:pt idx="32998">
                  <c:v>32999</c:v>
                </c:pt>
                <c:pt idx="32999">
                  <c:v>33000</c:v>
                </c:pt>
                <c:pt idx="33000">
                  <c:v>33001</c:v>
                </c:pt>
                <c:pt idx="33001">
                  <c:v>33002</c:v>
                </c:pt>
                <c:pt idx="33002">
                  <c:v>33003</c:v>
                </c:pt>
                <c:pt idx="33003">
                  <c:v>33004</c:v>
                </c:pt>
                <c:pt idx="33004">
                  <c:v>33005</c:v>
                </c:pt>
                <c:pt idx="33005">
                  <c:v>33006</c:v>
                </c:pt>
                <c:pt idx="33006">
                  <c:v>33007</c:v>
                </c:pt>
                <c:pt idx="33007">
                  <c:v>33008</c:v>
                </c:pt>
                <c:pt idx="33008">
                  <c:v>33009</c:v>
                </c:pt>
                <c:pt idx="33009">
                  <c:v>33010</c:v>
                </c:pt>
                <c:pt idx="33010">
                  <c:v>33011</c:v>
                </c:pt>
                <c:pt idx="33011">
                  <c:v>33012</c:v>
                </c:pt>
                <c:pt idx="33012">
                  <c:v>33013</c:v>
                </c:pt>
                <c:pt idx="33013">
                  <c:v>33014</c:v>
                </c:pt>
                <c:pt idx="33014">
                  <c:v>33015</c:v>
                </c:pt>
                <c:pt idx="33015">
                  <c:v>33016</c:v>
                </c:pt>
                <c:pt idx="33016">
                  <c:v>33017</c:v>
                </c:pt>
                <c:pt idx="33017">
                  <c:v>33018</c:v>
                </c:pt>
                <c:pt idx="33018">
                  <c:v>33019</c:v>
                </c:pt>
                <c:pt idx="33019">
                  <c:v>33020</c:v>
                </c:pt>
                <c:pt idx="33020">
                  <c:v>33021</c:v>
                </c:pt>
                <c:pt idx="33021">
                  <c:v>33022</c:v>
                </c:pt>
                <c:pt idx="33022">
                  <c:v>33023</c:v>
                </c:pt>
                <c:pt idx="33023">
                  <c:v>33024</c:v>
                </c:pt>
                <c:pt idx="33024">
                  <c:v>33025</c:v>
                </c:pt>
                <c:pt idx="33025">
                  <c:v>33026</c:v>
                </c:pt>
                <c:pt idx="33026">
                  <c:v>33027</c:v>
                </c:pt>
                <c:pt idx="33027">
                  <c:v>33028</c:v>
                </c:pt>
                <c:pt idx="33028">
                  <c:v>33029</c:v>
                </c:pt>
                <c:pt idx="33029">
                  <c:v>33030</c:v>
                </c:pt>
                <c:pt idx="33030">
                  <c:v>33031</c:v>
                </c:pt>
                <c:pt idx="33031">
                  <c:v>33032</c:v>
                </c:pt>
                <c:pt idx="33032">
                  <c:v>33033</c:v>
                </c:pt>
                <c:pt idx="33033">
                  <c:v>33034</c:v>
                </c:pt>
                <c:pt idx="33034">
                  <c:v>33035</c:v>
                </c:pt>
                <c:pt idx="33035">
                  <c:v>33036</c:v>
                </c:pt>
                <c:pt idx="33036">
                  <c:v>33037</c:v>
                </c:pt>
                <c:pt idx="33037">
                  <c:v>33038</c:v>
                </c:pt>
                <c:pt idx="33038">
                  <c:v>33039</c:v>
                </c:pt>
                <c:pt idx="33039">
                  <c:v>33040</c:v>
                </c:pt>
                <c:pt idx="33040">
                  <c:v>33041</c:v>
                </c:pt>
                <c:pt idx="33041">
                  <c:v>33042</c:v>
                </c:pt>
                <c:pt idx="33042">
                  <c:v>33043</c:v>
                </c:pt>
                <c:pt idx="33043">
                  <c:v>33044</c:v>
                </c:pt>
                <c:pt idx="33044">
                  <c:v>33045</c:v>
                </c:pt>
                <c:pt idx="33045">
                  <c:v>33046</c:v>
                </c:pt>
                <c:pt idx="33046">
                  <c:v>33047</c:v>
                </c:pt>
                <c:pt idx="33047">
                  <c:v>33048</c:v>
                </c:pt>
                <c:pt idx="33048">
                  <c:v>33049</c:v>
                </c:pt>
                <c:pt idx="33049">
                  <c:v>33050</c:v>
                </c:pt>
                <c:pt idx="33050">
                  <c:v>33051</c:v>
                </c:pt>
                <c:pt idx="33051">
                  <c:v>33052</c:v>
                </c:pt>
                <c:pt idx="33052">
                  <c:v>33053</c:v>
                </c:pt>
                <c:pt idx="33053">
                  <c:v>33054</c:v>
                </c:pt>
                <c:pt idx="33054">
                  <c:v>33055</c:v>
                </c:pt>
                <c:pt idx="33055">
                  <c:v>33056</c:v>
                </c:pt>
                <c:pt idx="33056">
                  <c:v>33057</c:v>
                </c:pt>
                <c:pt idx="33057">
                  <c:v>33058</c:v>
                </c:pt>
                <c:pt idx="33058">
                  <c:v>33059</c:v>
                </c:pt>
                <c:pt idx="33059">
                  <c:v>33060</c:v>
                </c:pt>
                <c:pt idx="33060">
                  <c:v>33061</c:v>
                </c:pt>
                <c:pt idx="33061">
                  <c:v>33062</c:v>
                </c:pt>
                <c:pt idx="33062">
                  <c:v>33063</c:v>
                </c:pt>
                <c:pt idx="33063">
                  <c:v>33064</c:v>
                </c:pt>
                <c:pt idx="33064">
                  <c:v>33065</c:v>
                </c:pt>
                <c:pt idx="33065">
                  <c:v>33066</c:v>
                </c:pt>
                <c:pt idx="33066">
                  <c:v>33067</c:v>
                </c:pt>
                <c:pt idx="33067">
                  <c:v>33068</c:v>
                </c:pt>
                <c:pt idx="33068">
                  <c:v>33069</c:v>
                </c:pt>
                <c:pt idx="33069">
                  <c:v>33070</c:v>
                </c:pt>
                <c:pt idx="33070">
                  <c:v>33071</c:v>
                </c:pt>
                <c:pt idx="33071">
                  <c:v>33072</c:v>
                </c:pt>
                <c:pt idx="33072">
                  <c:v>33073</c:v>
                </c:pt>
                <c:pt idx="33073">
                  <c:v>33074</c:v>
                </c:pt>
                <c:pt idx="33074">
                  <c:v>33075</c:v>
                </c:pt>
                <c:pt idx="33075">
                  <c:v>33076</c:v>
                </c:pt>
                <c:pt idx="33076">
                  <c:v>33077</c:v>
                </c:pt>
                <c:pt idx="33077">
                  <c:v>33078</c:v>
                </c:pt>
                <c:pt idx="33078">
                  <c:v>33079</c:v>
                </c:pt>
                <c:pt idx="33079">
                  <c:v>33080</c:v>
                </c:pt>
                <c:pt idx="33080">
                  <c:v>33081</c:v>
                </c:pt>
                <c:pt idx="33081">
                  <c:v>33082</c:v>
                </c:pt>
                <c:pt idx="33082">
                  <c:v>33083</c:v>
                </c:pt>
                <c:pt idx="33083">
                  <c:v>33084</c:v>
                </c:pt>
                <c:pt idx="33084">
                  <c:v>33085</c:v>
                </c:pt>
                <c:pt idx="33085">
                  <c:v>33086</c:v>
                </c:pt>
                <c:pt idx="33086">
                  <c:v>33087</c:v>
                </c:pt>
                <c:pt idx="33087">
                  <c:v>33088</c:v>
                </c:pt>
                <c:pt idx="33088">
                  <c:v>33089</c:v>
                </c:pt>
                <c:pt idx="33089">
                  <c:v>33090</c:v>
                </c:pt>
                <c:pt idx="33090">
                  <c:v>33091</c:v>
                </c:pt>
                <c:pt idx="33091">
                  <c:v>33092</c:v>
                </c:pt>
                <c:pt idx="33092">
                  <c:v>33093</c:v>
                </c:pt>
                <c:pt idx="33093">
                  <c:v>33094</c:v>
                </c:pt>
                <c:pt idx="33094">
                  <c:v>33095</c:v>
                </c:pt>
                <c:pt idx="33095">
                  <c:v>33096</c:v>
                </c:pt>
                <c:pt idx="33096">
                  <c:v>33097</c:v>
                </c:pt>
                <c:pt idx="33097">
                  <c:v>33098</c:v>
                </c:pt>
                <c:pt idx="33098">
                  <c:v>33099</c:v>
                </c:pt>
                <c:pt idx="33099">
                  <c:v>33100</c:v>
                </c:pt>
                <c:pt idx="33100">
                  <c:v>33101</c:v>
                </c:pt>
                <c:pt idx="33101">
                  <c:v>33102</c:v>
                </c:pt>
                <c:pt idx="33102">
                  <c:v>33103</c:v>
                </c:pt>
                <c:pt idx="33103">
                  <c:v>33104</c:v>
                </c:pt>
                <c:pt idx="33104">
                  <c:v>33105</c:v>
                </c:pt>
                <c:pt idx="33105">
                  <c:v>33106</c:v>
                </c:pt>
                <c:pt idx="33106">
                  <c:v>33107</c:v>
                </c:pt>
                <c:pt idx="33107">
                  <c:v>33108</c:v>
                </c:pt>
                <c:pt idx="33108">
                  <c:v>33109</c:v>
                </c:pt>
                <c:pt idx="33109">
                  <c:v>33110</c:v>
                </c:pt>
                <c:pt idx="33110">
                  <c:v>33111</c:v>
                </c:pt>
                <c:pt idx="33111">
                  <c:v>33112</c:v>
                </c:pt>
                <c:pt idx="33112">
                  <c:v>33113</c:v>
                </c:pt>
                <c:pt idx="33113">
                  <c:v>33114</c:v>
                </c:pt>
                <c:pt idx="33114">
                  <c:v>33115</c:v>
                </c:pt>
                <c:pt idx="33115">
                  <c:v>33116</c:v>
                </c:pt>
                <c:pt idx="33116">
                  <c:v>33117</c:v>
                </c:pt>
                <c:pt idx="33117">
                  <c:v>33118</c:v>
                </c:pt>
                <c:pt idx="33118">
                  <c:v>33119</c:v>
                </c:pt>
                <c:pt idx="33119">
                  <c:v>33120</c:v>
                </c:pt>
                <c:pt idx="33120">
                  <c:v>33121</c:v>
                </c:pt>
                <c:pt idx="33121">
                  <c:v>33122</c:v>
                </c:pt>
                <c:pt idx="33122">
                  <c:v>33123</c:v>
                </c:pt>
                <c:pt idx="33123">
                  <c:v>33124</c:v>
                </c:pt>
                <c:pt idx="33124">
                  <c:v>33125</c:v>
                </c:pt>
                <c:pt idx="33125">
                  <c:v>33126</c:v>
                </c:pt>
                <c:pt idx="33126">
                  <c:v>33127</c:v>
                </c:pt>
                <c:pt idx="33127">
                  <c:v>33128</c:v>
                </c:pt>
                <c:pt idx="33128">
                  <c:v>33129</c:v>
                </c:pt>
                <c:pt idx="33129">
                  <c:v>33130</c:v>
                </c:pt>
                <c:pt idx="33130">
                  <c:v>33131</c:v>
                </c:pt>
                <c:pt idx="33131">
                  <c:v>33132</c:v>
                </c:pt>
                <c:pt idx="33132">
                  <c:v>33133</c:v>
                </c:pt>
                <c:pt idx="33133">
                  <c:v>33134</c:v>
                </c:pt>
                <c:pt idx="33134">
                  <c:v>33135</c:v>
                </c:pt>
                <c:pt idx="33135">
                  <c:v>33136</c:v>
                </c:pt>
                <c:pt idx="33136">
                  <c:v>33137</c:v>
                </c:pt>
                <c:pt idx="33137">
                  <c:v>33138</c:v>
                </c:pt>
                <c:pt idx="33138">
                  <c:v>33139</c:v>
                </c:pt>
                <c:pt idx="33139">
                  <c:v>33140</c:v>
                </c:pt>
                <c:pt idx="33140">
                  <c:v>33141</c:v>
                </c:pt>
                <c:pt idx="33141">
                  <c:v>33142</c:v>
                </c:pt>
                <c:pt idx="33142">
                  <c:v>33143</c:v>
                </c:pt>
                <c:pt idx="33143">
                  <c:v>33144</c:v>
                </c:pt>
                <c:pt idx="33144">
                  <c:v>33145</c:v>
                </c:pt>
                <c:pt idx="33145">
                  <c:v>33146</c:v>
                </c:pt>
                <c:pt idx="33146">
                  <c:v>33147</c:v>
                </c:pt>
                <c:pt idx="33147">
                  <c:v>33148</c:v>
                </c:pt>
                <c:pt idx="33148">
                  <c:v>33149</c:v>
                </c:pt>
                <c:pt idx="33149">
                  <c:v>33150</c:v>
                </c:pt>
                <c:pt idx="33150">
                  <c:v>33151</c:v>
                </c:pt>
                <c:pt idx="33151">
                  <c:v>33152</c:v>
                </c:pt>
                <c:pt idx="33152">
                  <c:v>33153</c:v>
                </c:pt>
                <c:pt idx="33153">
                  <c:v>33154</c:v>
                </c:pt>
                <c:pt idx="33154">
                  <c:v>33155</c:v>
                </c:pt>
                <c:pt idx="33155">
                  <c:v>33156</c:v>
                </c:pt>
                <c:pt idx="33156">
                  <c:v>33157</c:v>
                </c:pt>
                <c:pt idx="33157">
                  <c:v>33158</c:v>
                </c:pt>
                <c:pt idx="33158">
                  <c:v>33159</c:v>
                </c:pt>
                <c:pt idx="33159">
                  <c:v>33160</c:v>
                </c:pt>
                <c:pt idx="33160">
                  <c:v>33161</c:v>
                </c:pt>
                <c:pt idx="33161">
                  <c:v>33162</c:v>
                </c:pt>
                <c:pt idx="33162">
                  <c:v>33163</c:v>
                </c:pt>
                <c:pt idx="33163">
                  <c:v>33164</c:v>
                </c:pt>
                <c:pt idx="33164">
                  <c:v>33165</c:v>
                </c:pt>
                <c:pt idx="33165">
                  <c:v>33166</c:v>
                </c:pt>
                <c:pt idx="33166">
                  <c:v>33167</c:v>
                </c:pt>
                <c:pt idx="33167">
                  <c:v>33168</c:v>
                </c:pt>
                <c:pt idx="33168">
                  <c:v>33169</c:v>
                </c:pt>
                <c:pt idx="33169">
                  <c:v>33170</c:v>
                </c:pt>
                <c:pt idx="33170">
                  <c:v>33171</c:v>
                </c:pt>
                <c:pt idx="33171">
                  <c:v>33172</c:v>
                </c:pt>
                <c:pt idx="33172">
                  <c:v>33173</c:v>
                </c:pt>
                <c:pt idx="33173">
                  <c:v>33174</c:v>
                </c:pt>
                <c:pt idx="33174">
                  <c:v>33175</c:v>
                </c:pt>
                <c:pt idx="33175">
                  <c:v>33176</c:v>
                </c:pt>
                <c:pt idx="33176">
                  <c:v>33177</c:v>
                </c:pt>
                <c:pt idx="33177">
                  <c:v>33178</c:v>
                </c:pt>
                <c:pt idx="33178">
                  <c:v>33179</c:v>
                </c:pt>
                <c:pt idx="33179">
                  <c:v>33180</c:v>
                </c:pt>
                <c:pt idx="33180">
                  <c:v>33181</c:v>
                </c:pt>
                <c:pt idx="33181">
                  <c:v>33182</c:v>
                </c:pt>
                <c:pt idx="33182">
                  <c:v>33183</c:v>
                </c:pt>
                <c:pt idx="33183">
                  <c:v>33184</c:v>
                </c:pt>
                <c:pt idx="33184">
                  <c:v>33185</c:v>
                </c:pt>
                <c:pt idx="33185">
                  <c:v>33186</c:v>
                </c:pt>
                <c:pt idx="33186">
                  <c:v>33187</c:v>
                </c:pt>
                <c:pt idx="33187">
                  <c:v>33188</c:v>
                </c:pt>
                <c:pt idx="33188">
                  <c:v>33189</c:v>
                </c:pt>
                <c:pt idx="33189">
                  <c:v>33190</c:v>
                </c:pt>
                <c:pt idx="33190">
                  <c:v>33191</c:v>
                </c:pt>
                <c:pt idx="33191">
                  <c:v>33192</c:v>
                </c:pt>
                <c:pt idx="33192">
                  <c:v>33193</c:v>
                </c:pt>
                <c:pt idx="33193">
                  <c:v>33194</c:v>
                </c:pt>
                <c:pt idx="33194">
                  <c:v>33195</c:v>
                </c:pt>
                <c:pt idx="33195">
                  <c:v>33196</c:v>
                </c:pt>
                <c:pt idx="33196">
                  <c:v>33197</c:v>
                </c:pt>
                <c:pt idx="33197">
                  <c:v>33198</c:v>
                </c:pt>
                <c:pt idx="33198">
                  <c:v>33199</c:v>
                </c:pt>
                <c:pt idx="33199">
                  <c:v>33200</c:v>
                </c:pt>
                <c:pt idx="33200">
                  <c:v>33201</c:v>
                </c:pt>
                <c:pt idx="33201">
                  <c:v>33202</c:v>
                </c:pt>
                <c:pt idx="33202">
                  <c:v>33203</c:v>
                </c:pt>
                <c:pt idx="33203">
                  <c:v>33204</c:v>
                </c:pt>
                <c:pt idx="33204">
                  <c:v>33205</c:v>
                </c:pt>
                <c:pt idx="33205">
                  <c:v>33206</c:v>
                </c:pt>
                <c:pt idx="33206">
                  <c:v>33207</c:v>
                </c:pt>
                <c:pt idx="33207">
                  <c:v>33208</c:v>
                </c:pt>
                <c:pt idx="33208">
                  <c:v>33209</c:v>
                </c:pt>
                <c:pt idx="33209">
                  <c:v>33210</c:v>
                </c:pt>
                <c:pt idx="33210">
                  <c:v>33211</c:v>
                </c:pt>
                <c:pt idx="33211">
                  <c:v>33212</c:v>
                </c:pt>
                <c:pt idx="33212">
                  <c:v>33213</c:v>
                </c:pt>
                <c:pt idx="33213">
                  <c:v>33214</c:v>
                </c:pt>
                <c:pt idx="33214">
                  <c:v>33215</c:v>
                </c:pt>
                <c:pt idx="33215">
                  <c:v>33216</c:v>
                </c:pt>
                <c:pt idx="33216">
                  <c:v>33217</c:v>
                </c:pt>
                <c:pt idx="33217">
                  <c:v>33218</c:v>
                </c:pt>
                <c:pt idx="33218">
                  <c:v>33219</c:v>
                </c:pt>
                <c:pt idx="33219">
                  <c:v>33220</c:v>
                </c:pt>
                <c:pt idx="33220">
                  <c:v>33221</c:v>
                </c:pt>
                <c:pt idx="33221">
                  <c:v>33222</c:v>
                </c:pt>
                <c:pt idx="33222">
                  <c:v>33223</c:v>
                </c:pt>
                <c:pt idx="33223">
                  <c:v>33224</c:v>
                </c:pt>
                <c:pt idx="33224">
                  <c:v>33225</c:v>
                </c:pt>
                <c:pt idx="33225">
                  <c:v>33226</c:v>
                </c:pt>
                <c:pt idx="33226">
                  <c:v>33227</c:v>
                </c:pt>
                <c:pt idx="33227">
                  <c:v>33228</c:v>
                </c:pt>
                <c:pt idx="33228">
                  <c:v>33229</c:v>
                </c:pt>
                <c:pt idx="33229">
                  <c:v>33230</c:v>
                </c:pt>
                <c:pt idx="33230">
                  <c:v>33231</c:v>
                </c:pt>
                <c:pt idx="33231">
                  <c:v>33232</c:v>
                </c:pt>
                <c:pt idx="33232">
                  <c:v>33233</c:v>
                </c:pt>
                <c:pt idx="33233">
                  <c:v>33234</c:v>
                </c:pt>
                <c:pt idx="33234">
                  <c:v>33235</c:v>
                </c:pt>
                <c:pt idx="33235">
                  <c:v>33236</c:v>
                </c:pt>
                <c:pt idx="33236">
                  <c:v>33237</c:v>
                </c:pt>
                <c:pt idx="33237">
                  <c:v>33238</c:v>
                </c:pt>
                <c:pt idx="33238">
                  <c:v>33239</c:v>
                </c:pt>
                <c:pt idx="33239">
                  <c:v>33240</c:v>
                </c:pt>
                <c:pt idx="33240">
                  <c:v>33241</c:v>
                </c:pt>
                <c:pt idx="33241">
                  <c:v>33242</c:v>
                </c:pt>
                <c:pt idx="33242">
                  <c:v>33243</c:v>
                </c:pt>
                <c:pt idx="33243">
                  <c:v>33244</c:v>
                </c:pt>
                <c:pt idx="33244">
                  <c:v>33245</c:v>
                </c:pt>
                <c:pt idx="33245">
                  <c:v>33246</c:v>
                </c:pt>
                <c:pt idx="33246">
                  <c:v>33247</c:v>
                </c:pt>
                <c:pt idx="33247">
                  <c:v>33248</c:v>
                </c:pt>
                <c:pt idx="33248">
                  <c:v>33249</c:v>
                </c:pt>
                <c:pt idx="33249">
                  <c:v>33250</c:v>
                </c:pt>
                <c:pt idx="33250">
                  <c:v>33251</c:v>
                </c:pt>
                <c:pt idx="33251">
                  <c:v>33252</c:v>
                </c:pt>
                <c:pt idx="33252">
                  <c:v>33253</c:v>
                </c:pt>
                <c:pt idx="33253">
                  <c:v>33254</c:v>
                </c:pt>
                <c:pt idx="33254">
                  <c:v>33255</c:v>
                </c:pt>
                <c:pt idx="33255">
                  <c:v>33256</c:v>
                </c:pt>
                <c:pt idx="33256">
                  <c:v>33257</c:v>
                </c:pt>
                <c:pt idx="33257">
                  <c:v>33258</c:v>
                </c:pt>
                <c:pt idx="33258">
                  <c:v>33259</c:v>
                </c:pt>
                <c:pt idx="33259">
                  <c:v>33260</c:v>
                </c:pt>
                <c:pt idx="33260">
                  <c:v>33261</c:v>
                </c:pt>
                <c:pt idx="33261">
                  <c:v>33262</c:v>
                </c:pt>
                <c:pt idx="33262">
                  <c:v>33263</c:v>
                </c:pt>
                <c:pt idx="33263">
                  <c:v>33264</c:v>
                </c:pt>
                <c:pt idx="33264">
                  <c:v>33265</c:v>
                </c:pt>
                <c:pt idx="33265">
                  <c:v>33266</c:v>
                </c:pt>
                <c:pt idx="33266">
                  <c:v>33267</c:v>
                </c:pt>
                <c:pt idx="33267">
                  <c:v>33268</c:v>
                </c:pt>
                <c:pt idx="33268">
                  <c:v>33269</c:v>
                </c:pt>
                <c:pt idx="33269">
                  <c:v>33270</c:v>
                </c:pt>
                <c:pt idx="33270">
                  <c:v>33271</c:v>
                </c:pt>
                <c:pt idx="33271">
                  <c:v>33272</c:v>
                </c:pt>
                <c:pt idx="33272">
                  <c:v>33273</c:v>
                </c:pt>
                <c:pt idx="33273">
                  <c:v>33274</c:v>
                </c:pt>
                <c:pt idx="33274">
                  <c:v>33275</c:v>
                </c:pt>
                <c:pt idx="33275">
                  <c:v>33276</c:v>
                </c:pt>
                <c:pt idx="33276">
                  <c:v>33277</c:v>
                </c:pt>
                <c:pt idx="33277">
                  <c:v>33278</c:v>
                </c:pt>
                <c:pt idx="33278">
                  <c:v>33279</c:v>
                </c:pt>
                <c:pt idx="33279">
                  <c:v>33280</c:v>
                </c:pt>
                <c:pt idx="33280">
                  <c:v>33281</c:v>
                </c:pt>
                <c:pt idx="33281">
                  <c:v>33282</c:v>
                </c:pt>
                <c:pt idx="33282">
                  <c:v>33283</c:v>
                </c:pt>
                <c:pt idx="33283">
                  <c:v>33284</c:v>
                </c:pt>
                <c:pt idx="33284">
                  <c:v>33285</c:v>
                </c:pt>
                <c:pt idx="33285">
                  <c:v>33286</c:v>
                </c:pt>
                <c:pt idx="33286">
                  <c:v>33287</c:v>
                </c:pt>
                <c:pt idx="33287">
                  <c:v>33288</c:v>
                </c:pt>
                <c:pt idx="33288">
                  <c:v>33289</c:v>
                </c:pt>
                <c:pt idx="33289">
                  <c:v>33290</c:v>
                </c:pt>
                <c:pt idx="33290">
                  <c:v>33291</c:v>
                </c:pt>
                <c:pt idx="33291">
                  <c:v>33292</c:v>
                </c:pt>
                <c:pt idx="33292">
                  <c:v>33293</c:v>
                </c:pt>
                <c:pt idx="33293">
                  <c:v>33294</c:v>
                </c:pt>
                <c:pt idx="33294">
                  <c:v>33295</c:v>
                </c:pt>
                <c:pt idx="33295">
                  <c:v>33296</c:v>
                </c:pt>
                <c:pt idx="33296">
                  <c:v>33297</c:v>
                </c:pt>
                <c:pt idx="33297">
                  <c:v>33298</c:v>
                </c:pt>
                <c:pt idx="33298">
                  <c:v>33299</c:v>
                </c:pt>
                <c:pt idx="33299">
                  <c:v>33300</c:v>
                </c:pt>
                <c:pt idx="33300">
                  <c:v>33301</c:v>
                </c:pt>
                <c:pt idx="33301">
                  <c:v>33302</c:v>
                </c:pt>
                <c:pt idx="33302">
                  <c:v>33303</c:v>
                </c:pt>
                <c:pt idx="33303">
                  <c:v>33304</c:v>
                </c:pt>
                <c:pt idx="33304">
                  <c:v>33305</c:v>
                </c:pt>
                <c:pt idx="33305">
                  <c:v>33306</c:v>
                </c:pt>
                <c:pt idx="33306">
                  <c:v>33307</c:v>
                </c:pt>
                <c:pt idx="33307">
                  <c:v>33308</c:v>
                </c:pt>
                <c:pt idx="33308">
                  <c:v>33309</c:v>
                </c:pt>
                <c:pt idx="33309">
                  <c:v>33310</c:v>
                </c:pt>
                <c:pt idx="33310">
                  <c:v>33311</c:v>
                </c:pt>
                <c:pt idx="33311">
                  <c:v>33312</c:v>
                </c:pt>
                <c:pt idx="33312">
                  <c:v>33313</c:v>
                </c:pt>
                <c:pt idx="33313">
                  <c:v>33314</c:v>
                </c:pt>
                <c:pt idx="33314">
                  <c:v>33315</c:v>
                </c:pt>
                <c:pt idx="33315">
                  <c:v>33316</c:v>
                </c:pt>
                <c:pt idx="33316">
                  <c:v>33317</c:v>
                </c:pt>
                <c:pt idx="33317">
                  <c:v>33318</c:v>
                </c:pt>
                <c:pt idx="33318">
                  <c:v>33319</c:v>
                </c:pt>
                <c:pt idx="33319">
                  <c:v>33320</c:v>
                </c:pt>
                <c:pt idx="33320">
                  <c:v>33321</c:v>
                </c:pt>
                <c:pt idx="33321">
                  <c:v>33322</c:v>
                </c:pt>
                <c:pt idx="33322">
                  <c:v>33323</c:v>
                </c:pt>
                <c:pt idx="33323">
                  <c:v>33324</c:v>
                </c:pt>
                <c:pt idx="33324">
                  <c:v>33325</c:v>
                </c:pt>
                <c:pt idx="33325">
                  <c:v>33326</c:v>
                </c:pt>
                <c:pt idx="33326">
                  <c:v>33327</c:v>
                </c:pt>
                <c:pt idx="33327">
                  <c:v>33328</c:v>
                </c:pt>
                <c:pt idx="33328">
                  <c:v>33329</c:v>
                </c:pt>
                <c:pt idx="33329">
                  <c:v>33330</c:v>
                </c:pt>
                <c:pt idx="33330">
                  <c:v>33331</c:v>
                </c:pt>
                <c:pt idx="33331">
                  <c:v>33332</c:v>
                </c:pt>
                <c:pt idx="33332">
                  <c:v>33333</c:v>
                </c:pt>
                <c:pt idx="33333">
                  <c:v>33334</c:v>
                </c:pt>
                <c:pt idx="33334">
                  <c:v>33335</c:v>
                </c:pt>
                <c:pt idx="33335">
                  <c:v>33336</c:v>
                </c:pt>
                <c:pt idx="33336">
                  <c:v>33337</c:v>
                </c:pt>
                <c:pt idx="33337">
                  <c:v>33338</c:v>
                </c:pt>
                <c:pt idx="33338">
                  <c:v>33339</c:v>
                </c:pt>
                <c:pt idx="33339">
                  <c:v>33340</c:v>
                </c:pt>
                <c:pt idx="33340">
                  <c:v>33341</c:v>
                </c:pt>
                <c:pt idx="33341">
                  <c:v>33342</c:v>
                </c:pt>
                <c:pt idx="33342">
                  <c:v>33343</c:v>
                </c:pt>
                <c:pt idx="33343">
                  <c:v>33344</c:v>
                </c:pt>
                <c:pt idx="33344">
                  <c:v>33345</c:v>
                </c:pt>
                <c:pt idx="33345">
                  <c:v>33346</c:v>
                </c:pt>
                <c:pt idx="33346">
                  <c:v>33347</c:v>
                </c:pt>
                <c:pt idx="33347">
                  <c:v>33348</c:v>
                </c:pt>
                <c:pt idx="33348">
                  <c:v>33349</c:v>
                </c:pt>
                <c:pt idx="33349">
                  <c:v>33350</c:v>
                </c:pt>
                <c:pt idx="33350">
                  <c:v>33351</c:v>
                </c:pt>
                <c:pt idx="33351">
                  <c:v>33352</c:v>
                </c:pt>
                <c:pt idx="33352">
                  <c:v>33353</c:v>
                </c:pt>
                <c:pt idx="33353">
                  <c:v>33354</c:v>
                </c:pt>
                <c:pt idx="33354">
                  <c:v>33355</c:v>
                </c:pt>
                <c:pt idx="33355">
                  <c:v>33356</c:v>
                </c:pt>
                <c:pt idx="33356">
                  <c:v>33357</c:v>
                </c:pt>
                <c:pt idx="33357">
                  <c:v>33358</c:v>
                </c:pt>
                <c:pt idx="33358">
                  <c:v>33359</c:v>
                </c:pt>
                <c:pt idx="33359">
                  <c:v>33360</c:v>
                </c:pt>
                <c:pt idx="33360">
                  <c:v>33361</c:v>
                </c:pt>
                <c:pt idx="33361">
                  <c:v>33362</c:v>
                </c:pt>
                <c:pt idx="33362">
                  <c:v>33363</c:v>
                </c:pt>
                <c:pt idx="33363">
                  <c:v>33364</c:v>
                </c:pt>
                <c:pt idx="33364">
                  <c:v>33365</c:v>
                </c:pt>
                <c:pt idx="33365">
                  <c:v>33366</c:v>
                </c:pt>
                <c:pt idx="33366">
                  <c:v>33367</c:v>
                </c:pt>
                <c:pt idx="33367">
                  <c:v>33368</c:v>
                </c:pt>
                <c:pt idx="33368">
                  <c:v>33369</c:v>
                </c:pt>
                <c:pt idx="33369">
                  <c:v>33370</c:v>
                </c:pt>
                <c:pt idx="33370">
                  <c:v>33371</c:v>
                </c:pt>
                <c:pt idx="33371">
                  <c:v>33372</c:v>
                </c:pt>
                <c:pt idx="33372">
                  <c:v>33373</c:v>
                </c:pt>
                <c:pt idx="33373">
                  <c:v>33374</c:v>
                </c:pt>
                <c:pt idx="33374">
                  <c:v>33375</c:v>
                </c:pt>
                <c:pt idx="33375">
                  <c:v>33376</c:v>
                </c:pt>
                <c:pt idx="33376">
                  <c:v>33377</c:v>
                </c:pt>
                <c:pt idx="33377">
                  <c:v>33378</c:v>
                </c:pt>
                <c:pt idx="33378">
                  <c:v>33379</c:v>
                </c:pt>
                <c:pt idx="33379">
                  <c:v>33380</c:v>
                </c:pt>
                <c:pt idx="33380">
                  <c:v>33381</c:v>
                </c:pt>
                <c:pt idx="33381">
                  <c:v>33382</c:v>
                </c:pt>
                <c:pt idx="33382">
                  <c:v>33383</c:v>
                </c:pt>
                <c:pt idx="33383">
                  <c:v>33384</c:v>
                </c:pt>
                <c:pt idx="33384">
                  <c:v>33385</c:v>
                </c:pt>
                <c:pt idx="33385">
                  <c:v>33386</c:v>
                </c:pt>
                <c:pt idx="33386">
                  <c:v>33387</c:v>
                </c:pt>
                <c:pt idx="33387">
                  <c:v>33388</c:v>
                </c:pt>
                <c:pt idx="33388">
                  <c:v>33389</c:v>
                </c:pt>
                <c:pt idx="33389">
                  <c:v>33390</c:v>
                </c:pt>
                <c:pt idx="33390">
                  <c:v>33391</c:v>
                </c:pt>
                <c:pt idx="33391">
                  <c:v>33392</c:v>
                </c:pt>
                <c:pt idx="33392">
                  <c:v>33393</c:v>
                </c:pt>
                <c:pt idx="33393">
                  <c:v>33394</c:v>
                </c:pt>
                <c:pt idx="33394">
                  <c:v>33395</c:v>
                </c:pt>
                <c:pt idx="33395">
                  <c:v>33396</c:v>
                </c:pt>
                <c:pt idx="33396">
                  <c:v>33397</c:v>
                </c:pt>
                <c:pt idx="33397">
                  <c:v>33398</c:v>
                </c:pt>
                <c:pt idx="33398">
                  <c:v>33399</c:v>
                </c:pt>
                <c:pt idx="33399">
                  <c:v>33400</c:v>
                </c:pt>
                <c:pt idx="33400">
                  <c:v>33401</c:v>
                </c:pt>
                <c:pt idx="33401">
                  <c:v>33402</c:v>
                </c:pt>
                <c:pt idx="33402">
                  <c:v>33403</c:v>
                </c:pt>
                <c:pt idx="33403">
                  <c:v>33404</c:v>
                </c:pt>
                <c:pt idx="33404">
                  <c:v>33405</c:v>
                </c:pt>
                <c:pt idx="33405">
                  <c:v>33406</c:v>
                </c:pt>
                <c:pt idx="33406">
                  <c:v>33407</c:v>
                </c:pt>
                <c:pt idx="33407">
                  <c:v>33408</c:v>
                </c:pt>
                <c:pt idx="33408">
                  <c:v>33409</c:v>
                </c:pt>
                <c:pt idx="33409">
                  <c:v>33410</c:v>
                </c:pt>
                <c:pt idx="33410">
                  <c:v>33411</c:v>
                </c:pt>
                <c:pt idx="33411">
                  <c:v>33412</c:v>
                </c:pt>
                <c:pt idx="33412">
                  <c:v>33413</c:v>
                </c:pt>
                <c:pt idx="33413">
                  <c:v>33414</c:v>
                </c:pt>
                <c:pt idx="33414">
                  <c:v>33415</c:v>
                </c:pt>
                <c:pt idx="33415">
                  <c:v>33416</c:v>
                </c:pt>
                <c:pt idx="33416">
                  <c:v>33417</c:v>
                </c:pt>
                <c:pt idx="33417">
                  <c:v>33418</c:v>
                </c:pt>
                <c:pt idx="33418">
                  <c:v>33419</c:v>
                </c:pt>
                <c:pt idx="33419">
                  <c:v>33420</c:v>
                </c:pt>
                <c:pt idx="33420">
                  <c:v>33421</c:v>
                </c:pt>
                <c:pt idx="33421">
                  <c:v>33422</c:v>
                </c:pt>
                <c:pt idx="33422">
                  <c:v>33423</c:v>
                </c:pt>
                <c:pt idx="33423">
                  <c:v>33424</c:v>
                </c:pt>
                <c:pt idx="33424">
                  <c:v>33425</c:v>
                </c:pt>
                <c:pt idx="33425">
                  <c:v>33426</c:v>
                </c:pt>
                <c:pt idx="33426">
                  <c:v>33427</c:v>
                </c:pt>
                <c:pt idx="33427">
                  <c:v>33428</c:v>
                </c:pt>
                <c:pt idx="33428">
                  <c:v>33429</c:v>
                </c:pt>
                <c:pt idx="33429">
                  <c:v>33430</c:v>
                </c:pt>
                <c:pt idx="33430">
                  <c:v>33431</c:v>
                </c:pt>
                <c:pt idx="33431">
                  <c:v>33432</c:v>
                </c:pt>
                <c:pt idx="33432">
                  <c:v>33433</c:v>
                </c:pt>
                <c:pt idx="33433">
                  <c:v>33434</c:v>
                </c:pt>
                <c:pt idx="33434">
                  <c:v>33435</c:v>
                </c:pt>
                <c:pt idx="33435">
                  <c:v>33436</c:v>
                </c:pt>
                <c:pt idx="33436">
                  <c:v>33437</c:v>
                </c:pt>
                <c:pt idx="33437">
                  <c:v>33438</c:v>
                </c:pt>
                <c:pt idx="33438">
                  <c:v>33439</c:v>
                </c:pt>
                <c:pt idx="33439">
                  <c:v>33440</c:v>
                </c:pt>
                <c:pt idx="33440">
                  <c:v>33441</c:v>
                </c:pt>
                <c:pt idx="33441">
                  <c:v>33442</c:v>
                </c:pt>
                <c:pt idx="33442">
                  <c:v>33443</c:v>
                </c:pt>
                <c:pt idx="33443">
                  <c:v>33444</c:v>
                </c:pt>
                <c:pt idx="33444">
                  <c:v>33445</c:v>
                </c:pt>
                <c:pt idx="33445">
                  <c:v>33446</c:v>
                </c:pt>
                <c:pt idx="33446">
                  <c:v>33447</c:v>
                </c:pt>
                <c:pt idx="33447">
                  <c:v>33448</c:v>
                </c:pt>
                <c:pt idx="33448">
                  <c:v>33449</c:v>
                </c:pt>
                <c:pt idx="33449">
                  <c:v>33450</c:v>
                </c:pt>
                <c:pt idx="33450">
                  <c:v>33451</c:v>
                </c:pt>
                <c:pt idx="33451">
                  <c:v>33452</c:v>
                </c:pt>
                <c:pt idx="33452">
                  <c:v>33453</c:v>
                </c:pt>
                <c:pt idx="33453">
                  <c:v>33454</c:v>
                </c:pt>
                <c:pt idx="33454">
                  <c:v>33455</c:v>
                </c:pt>
                <c:pt idx="33455">
                  <c:v>33456</c:v>
                </c:pt>
                <c:pt idx="33456">
                  <c:v>33457</c:v>
                </c:pt>
                <c:pt idx="33457">
                  <c:v>33458</c:v>
                </c:pt>
                <c:pt idx="33458">
                  <c:v>33459</c:v>
                </c:pt>
                <c:pt idx="33459">
                  <c:v>33460</c:v>
                </c:pt>
                <c:pt idx="33460">
                  <c:v>33461</c:v>
                </c:pt>
                <c:pt idx="33461">
                  <c:v>33462</c:v>
                </c:pt>
                <c:pt idx="33462">
                  <c:v>33463</c:v>
                </c:pt>
                <c:pt idx="33463">
                  <c:v>33464</c:v>
                </c:pt>
                <c:pt idx="33464">
                  <c:v>33465</c:v>
                </c:pt>
                <c:pt idx="33465">
                  <c:v>33466</c:v>
                </c:pt>
                <c:pt idx="33466">
                  <c:v>33467</c:v>
                </c:pt>
                <c:pt idx="33467">
                  <c:v>33468</c:v>
                </c:pt>
                <c:pt idx="33468">
                  <c:v>33469</c:v>
                </c:pt>
                <c:pt idx="33469">
                  <c:v>33470</c:v>
                </c:pt>
                <c:pt idx="33470">
                  <c:v>33471</c:v>
                </c:pt>
                <c:pt idx="33471">
                  <c:v>33472</c:v>
                </c:pt>
                <c:pt idx="33472">
                  <c:v>33473</c:v>
                </c:pt>
                <c:pt idx="33473">
                  <c:v>33474</c:v>
                </c:pt>
                <c:pt idx="33474">
                  <c:v>33475</c:v>
                </c:pt>
                <c:pt idx="33475">
                  <c:v>33476</c:v>
                </c:pt>
                <c:pt idx="33476">
                  <c:v>33477</c:v>
                </c:pt>
                <c:pt idx="33477">
                  <c:v>33478</c:v>
                </c:pt>
                <c:pt idx="33478">
                  <c:v>33479</c:v>
                </c:pt>
                <c:pt idx="33479">
                  <c:v>33480</c:v>
                </c:pt>
                <c:pt idx="33480">
                  <c:v>33481</c:v>
                </c:pt>
                <c:pt idx="33481">
                  <c:v>33482</c:v>
                </c:pt>
                <c:pt idx="33482">
                  <c:v>33483</c:v>
                </c:pt>
                <c:pt idx="33483">
                  <c:v>33484</c:v>
                </c:pt>
                <c:pt idx="33484">
                  <c:v>33485</c:v>
                </c:pt>
                <c:pt idx="33485">
                  <c:v>33486</c:v>
                </c:pt>
                <c:pt idx="33486">
                  <c:v>33487</c:v>
                </c:pt>
                <c:pt idx="33487">
                  <c:v>33488</c:v>
                </c:pt>
                <c:pt idx="33488">
                  <c:v>33489</c:v>
                </c:pt>
                <c:pt idx="33489">
                  <c:v>33490</c:v>
                </c:pt>
                <c:pt idx="33490">
                  <c:v>33491</c:v>
                </c:pt>
                <c:pt idx="33491">
                  <c:v>33492</c:v>
                </c:pt>
                <c:pt idx="33492">
                  <c:v>33493</c:v>
                </c:pt>
                <c:pt idx="33493">
                  <c:v>33494</c:v>
                </c:pt>
                <c:pt idx="33494">
                  <c:v>33495</c:v>
                </c:pt>
                <c:pt idx="33495">
                  <c:v>33496</c:v>
                </c:pt>
                <c:pt idx="33496">
                  <c:v>33497</c:v>
                </c:pt>
                <c:pt idx="33497">
                  <c:v>33498</c:v>
                </c:pt>
                <c:pt idx="33498">
                  <c:v>33499</c:v>
                </c:pt>
                <c:pt idx="33499">
                  <c:v>33500</c:v>
                </c:pt>
                <c:pt idx="33500">
                  <c:v>33501</c:v>
                </c:pt>
                <c:pt idx="33501">
                  <c:v>33502</c:v>
                </c:pt>
                <c:pt idx="33502">
                  <c:v>33503</c:v>
                </c:pt>
                <c:pt idx="33503">
                  <c:v>33504</c:v>
                </c:pt>
                <c:pt idx="33504">
                  <c:v>33505</c:v>
                </c:pt>
                <c:pt idx="33505">
                  <c:v>33506</c:v>
                </c:pt>
                <c:pt idx="33506">
                  <c:v>33507</c:v>
                </c:pt>
                <c:pt idx="33507">
                  <c:v>33508</c:v>
                </c:pt>
                <c:pt idx="33508">
                  <c:v>33509</c:v>
                </c:pt>
                <c:pt idx="33509">
                  <c:v>33510</c:v>
                </c:pt>
                <c:pt idx="33510">
                  <c:v>33511</c:v>
                </c:pt>
                <c:pt idx="33511">
                  <c:v>33512</c:v>
                </c:pt>
                <c:pt idx="33512">
                  <c:v>33513</c:v>
                </c:pt>
                <c:pt idx="33513">
                  <c:v>33514</c:v>
                </c:pt>
                <c:pt idx="33514">
                  <c:v>33515</c:v>
                </c:pt>
                <c:pt idx="33515">
                  <c:v>33516</c:v>
                </c:pt>
                <c:pt idx="33516">
                  <c:v>33517</c:v>
                </c:pt>
                <c:pt idx="33517">
                  <c:v>33518</c:v>
                </c:pt>
                <c:pt idx="33518">
                  <c:v>33519</c:v>
                </c:pt>
                <c:pt idx="33519">
                  <c:v>33520</c:v>
                </c:pt>
                <c:pt idx="33520">
                  <c:v>33521</c:v>
                </c:pt>
                <c:pt idx="33521">
                  <c:v>33522</c:v>
                </c:pt>
                <c:pt idx="33522">
                  <c:v>33523</c:v>
                </c:pt>
                <c:pt idx="33523">
                  <c:v>33524</c:v>
                </c:pt>
                <c:pt idx="33524">
                  <c:v>33525</c:v>
                </c:pt>
                <c:pt idx="33525">
                  <c:v>33526</c:v>
                </c:pt>
                <c:pt idx="33526">
                  <c:v>33527</c:v>
                </c:pt>
                <c:pt idx="33527">
                  <c:v>33528</c:v>
                </c:pt>
                <c:pt idx="33528">
                  <c:v>33529</c:v>
                </c:pt>
                <c:pt idx="33529">
                  <c:v>33530</c:v>
                </c:pt>
                <c:pt idx="33530">
                  <c:v>33531</c:v>
                </c:pt>
                <c:pt idx="33531">
                  <c:v>33532</c:v>
                </c:pt>
                <c:pt idx="33532">
                  <c:v>33533</c:v>
                </c:pt>
                <c:pt idx="33533">
                  <c:v>33534</c:v>
                </c:pt>
                <c:pt idx="33534">
                  <c:v>33535</c:v>
                </c:pt>
                <c:pt idx="33535">
                  <c:v>33536</c:v>
                </c:pt>
                <c:pt idx="33536">
                  <c:v>33537</c:v>
                </c:pt>
                <c:pt idx="33537">
                  <c:v>33538</c:v>
                </c:pt>
                <c:pt idx="33538">
                  <c:v>33539</c:v>
                </c:pt>
                <c:pt idx="33539">
                  <c:v>33540</c:v>
                </c:pt>
                <c:pt idx="33540">
                  <c:v>33541</c:v>
                </c:pt>
                <c:pt idx="33541">
                  <c:v>33542</c:v>
                </c:pt>
                <c:pt idx="33542">
                  <c:v>33543</c:v>
                </c:pt>
                <c:pt idx="33543">
                  <c:v>33544</c:v>
                </c:pt>
                <c:pt idx="33544">
                  <c:v>33545</c:v>
                </c:pt>
                <c:pt idx="33545">
                  <c:v>33546</c:v>
                </c:pt>
                <c:pt idx="33546">
                  <c:v>33547</c:v>
                </c:pt>
                <c:pt idx="33547">
                  <c:v>33548</c:v>
                </c:pt>
                <c:pt idx="33548">
                  <c:v>33549</c:v>
                </c:pt>
                <c:pt idx="33549">
                  <c:v>33550</c:v>
                </c:pt>
                <c:pt idx="33550">
                  <c:v>33551</c:v>
                </c:pt>
                <c:pt idx="33551">
                  <c:v>33552</c:v>
                </c:pt>
                <c:pt idx="33552">
                  <c:v>33553</c:v>
                </c:pt>
                <c:pt idx="33553">
                  <c:v>33554</c:v>
                </c:pt>
                <c:pt idx="33554">
                  <c:v>33555</c:v>
                </c:pt>
                <c:pt idx="33555">
                  <c:v>33556</c:v>
                </c:pt>
                <c:pt idx="33556">
                  <c:v>33557</c:v>
                </c:pt>
                <c:pt idx="33557">
                  <c:v>33558</c:v>
                </c:pt>
                <c:pt idx="33558">
                  <c:v>33559</c:v>
                </c:pt>
                <c:pt idx="33559">
                  <c:v>33560</c:v>
                </c:pt>
                <c:pt idx="33560">
                  <c:v>33561</c:v>
                </c:pt>
                <c:pt idx="33561">
                  <c:v>33562</c:v>
                </c:pt>
                <c:pt idx="33562">
                  <c:v>33563</c:v>
                </c:pt>
                <c:pt idx="33563">
                  <c:v>33564</c:v>
                </c:pt>
                <c:pt idx="33564">
                  <c:v>33565</c:v>
                </c:pt>
                <c:pt idx="33565">
                  <c:v>33566</c:v>
                </c:pt>
                <c:pt idx="33566">
                  <c:v>33567</c:v>
                </c:pt>
                <c:pt idx="33567">
                  <c:v>33568</c:v>
                </c:pt>
                <c:pt idx="33568">
                  <c:v>33569</c:v>
                </c:pt>
                <c:pt idx="33569">
                  <c:v>33570</c:v>
                </c:pt>
                <c:pt idx="33570">
                  <c:v>33571</c:v>
                </c:pt>
                <c:pt idx="33571">
                  <c:v>33572</c:v>
                </c:pt>
                <c:pt idx="33572">
                  <c:v>33573</c:v>
                </c:pt>
                <c:pt idx="33573">
                  <c:v>33574</c:v>
                </c:pt>
                <c:pt idx="33574">
                  <c:v>33575</c:v>
                </c:pt>
                <c:pt idx="33575">
                  <c:v>33576</c:v>
                </c:pt>
                <c:pt idx="33576">
                  <c:v>33577</c:v>
                </c:pt>
                <c:pt idx="33577">
                  <c:v>33578</c:v>
                </c:pt>
                <c:pt idx="33578">
                  <c:v>33579</c:v>
                </c:pt>
                <c:pt idx="33579">
                  <c:v>33580</c:v>
                </c:pt>
                <c:pt idx="33580">
                  <c:v>33581</c:v>
                </c:pt>
                <c:pt idx="33581">
                  <c:v>33582</c:v>
                </c:pt>
                <c:pt idx="33582">
                  <c:v>33583</c:v>
                </c:pt>
                <c:pt idx="33583">
                  <c:v>33584</c:v>
                </c:pt>
                <c:pt idx="33584">
                  <c:v>33585</c:v>
                </c:pt>
                <c:pt idx="33585">
                  <c:v>33586</c:v>
                </c:pt>
                <c:pt idx="33586">
                  <c:v>33587</c:v>
                </c:pt>
                <c:pt idx="33587">
                  <c:v>33588</c:v>
                </c:pt>
                <c:pt idx="33588">
                  <c:v>33589</c:v>
                </c:pt>
                <c:pt idx="33589">
                  <c:v>33590</c:v>
                </c:pt>
                <c:pt idx="33590">
                  <c:v>33591</c:v>
                </c:pt>
                <c:pt idx="33591">
                  <c:v>33592</c:v>
                </c:pt>
                <c:pt idx="33592">
                  <c:v>33593</c:v>
                </c:pt>
                <c:pt idx="33593">
                  <c:v>33594</c:v>
                </c:pt>
                <c:pt idx="33594">
                  <c:v>33595</c:v>
                </c:pt>
                <c:pt idx="33595">
                  <c:v>33596</c:v>
                </c:pt>
                <c:pt idx="33596">
                  <c:v>33597</c:v>
                </c:pt>
                <c:pt idx="33597">
                  <c:v>33598</c:v>
                </c:pt>
                <c:pt idx="33598">
                  <c:v>33599</c:v>
                </c:pt>
                <c:pt idx="33599">
                  <c:v>33600</c:v>
                </c:pt>
                <c:pt idx="33600">
                  <c:v>33601</c:v>
                </c:pt>
                <c:pt idx="33601">
                  <c:v>33602</c:v>
                </c:pt>
                <c:pt idx="33602">
                  <c:v>33603</c:v>
                </c:pt>
                <c:pt idx="33603">
                  <c:v>33604</c:v>
                </c:pt>
                <c:pt idx="33604">
                  <c:v>33605</c:v>
                </c:pt>
                <c:pt idx="33605">
                  <c:v>33606</c:v>
                </c:pt>
                <c:pt idx="33606">
                  <c:v>33607</c:v>
                </c:pt>
                <c:pt idx="33607">
                  <c:v>33608</c:v>
                </c:pt>
                <c:pt idx="33608">
                  <c:v>33609</c:v>
                </c:pt>
                <c:pt idx="33609">
                  <c:v>33610</c:v>
                </c:pt>
                <c:pt idx="33610">
                  <c:v>33611</c:v>
                </c:pt>
                <c:pt idx="33611">
                  <c:v>33612</c:v>
                </c:pt>
                <c:pt idx="33612">
                  <c:v>33613</c:v>
                </c:pt>
                <c:pt idx="33613">
                  <c:v>33614</c:v>
                </c:pt>
                <c:pt idx="33614">
                  <c:v>33615</c:v>
                </c:pt>
                <c:pt idx="33615">
                  <c:v>33616</c:v>
                </c:pt>
                <c:pt idx="33616">
                  <c:v>33617</c:v>
                </c:pt>
                <c:pt idx="33617">
                  <c:v>33618</c:v>
                </c:pt>
                <c:pt idx="33618">
                  <c:v>33619</c:v>
                </c:pt>
                <c:pt idx="33619">
                  <c:v>33620</c:v>
                </c:pt>
                <c:pt idx="33620">
                  <c:v>33621</c:v>
                </c:pt>
                <c:pt idx="33621">
                  <c:v>33622</c:v>
                </c:pt>
                <c:pt idx="33622">
                  <c:v>33623</c:v>
                </c:pt>
                <c:pt idx="33623">
                  <c:v>33624</c:v>
                </c:pt>
                <c:pt idx="33624">
                  <c:v>33625</c:v>
                </c:pt>
                <c:pt idx="33625">
                  <c:v>33626</c:v>
                </c:pt>
                <c:pt idx="33626">
                  <c:v>33627</c:v>
                </c:pt>
                <c:pt idx="33627">
                  <c:v>33628</c:v>
                </c:pt>
                <c:pt idx="33628">
                  <c:v>33629</c:v>
                </c:pt>
                <c:pt idx="33629">
                  <c:v>33630</c:v>
                </c:pt>
                <c:pt idx="33630">
                  <c:v>33631</c:v>
                </c:pt>
                <c:pt idx="33631">
                  <c:v>33632</c:v>
                </c:pt>
                <c:pt idx="33632">
                  <c:v>33633</c:v>
                </c:pt>
                <c:pt idx="33633">
                  <c:v>33634</c:v>
                </c:pt>
                <c:pt idx="33634">
                  <c:v>33635</c:v>
                </c:pt>
                <c:pt idx="33635">
                  <c:v>33636</c:v>
                </c:pt>
                <c:pt idx="33636">
                  <c:v>33637</c:v>
                </c:pt>
                <c:pt idx="33637">
                  <c:v>33638</c:v>
                </c:pt>
                <c:pt idx="33638">
                  <c:v>33639</c:v>
                </c:pt>
                <c:pt idx="33639">
                  <c:v>33640</c:v>
                </c:pt>
                <c:pt idx="33640">
                  <c:v>33641</c:v>
                </c:pt>
                <c:pt idx="33641">
                  <c:v>33642</c:v>
                </c:pt>
                <c:pt idx="33642">
                  <c:v>33643</c:v>
                </c:pt>
                <c:pt idx="33643">
                  <c:v>33644</c:v>
                </c:pt>
                <c:pt idx="33644">
                  <c:v>33645</c:v>
                </c:pt>
                <c:pt idx="33645">
                  <c:v>33646</c:v>
                </c:pt>
                <c:pt idx="33646">
                  <c:v>33647</c:v>
                </c:pt>
                <c:pt idx="33647">
                  <c:v>33648</c:v>
                </c:pt>
                <c:pt idx="33648">
                  <c:v>33649</c:v>
                </c:pt>
                <c:pt idx="33649">
                  <c:v>33650</c:v>
                </c:pt>
                <c:pt idx="33650">
                  <c:v>33651</c:v>
                </c:pt>
                <c:pt idx="33651">
                  <c:v>33652</c:v>
                </c:pt>
                <c:pt idx="33652">
                  <c:v>33653</c:v>
                </c:pt>
                <c:pt idx="33653">
                  <c:v>33654</c:v>
                </c:pt>
                <c:pt idx="33654">
                  <c:v>33655</c:v>
                </c:pt>
                <c:pt idx="33655">
                  <c:v>33656</c:v>
                </c:pt>
                <c:pt idx="33656">
                  <c:v>33657</c:v>
                </c:pt>
                <c:pt idx="33657">
                  <c:v>33658</c:v>
                </c:pt>
                <c:pt idx="33658">
                  <c:v>33659</c:v>
                </c:pt>
                <c:pt idx="33659">
                  <c:v>33660</c:v>
                </c:pt>
                <c:pt idx="33660">
                  <c:v>33661</c:v>
                </c:pt>
                <c:pt idx="33661">
                  <c:v>33662</c:v>
                </c:pt>
                <c:pt idx="33662">
                  <c:v>33663</c:v>
                </c:pt>
                <c:pt idx="33663">
                  <c:v>33664</c:v>
                </c:pt>
                <c:pt idx="33664">
                  <c:v>33665</c:v>
                </c:pt>
                <c:pt idx="33665">
                  <c:v>33666</c:v>
                </c:pt>
                <c:pt idx="33666">
                  <c:v>33667</c:v>
                </c:pt>
                <c:pt idx="33667">
                  <c:v>33668</c:v>
                </c:pt>
                <c:pt idx="33668">
                  <c:v>33669</c:v>
                </c:pt>
                <c:pt idx="33669">
                  <c:v>33670</c:v>
                </c:pt>
                <c:pt idx="33670">
                  <c:v>33671</c:v>
                </c:pt>
                <c:pt idx="33671">
                  <c:v>33672</c:v>
                </c:pt>
                <c:pt idx="33672">
                  <c:v>33673</c:v>
                </c:pt>
                <c:pt idx="33673">
                  <c:v>33674</c:v>
                </c:pt>
                <c:pt idx="33674">
                  <c:v>33675</c:v>
                </c:pt>
                <c:pt idx="33675">
                  <c:v>33676</c:v>
                </c:pt>
                <c:pt idx="33676">
                  <c:v>33677</c:v>
                </c:pt>
                <c:pt idx="33677">
                  <c:v>33678</c:v>
                </c:pt>
                <c:pt idx="33678">
                  <c:v>33679</c:v>
                </c:pt>
                <c:pt idx="33679">
                  <c:v>33680</c:v>
                </c:pt>
                <c:pt idx="33680">
                  <c:v>33681</c:v>
                </c:pt>
                <c:pt idx="33681">
                  <c:v>33682</c:v>
                </c:pt>
                <c:pt idx="33682">
                  <c:v>33683</c:v>
                </c:pt>
                <c:pt idx="33683">
                  <c:v>33684</c:v>
                </c:pt>
                <c:pt idx="33684">
                  <c:v>33685</c:v>
                </c:pt>
                <c:pt idx="33685">
                  <c:v>33686</c:v>
                </c:pt>
                <c:pt idx="33686">
                  <c:v>33687</c:v>
                </c:pt>
                <c:pt idx="33687">
                  <c:v>33688</c:v>
                </c:pt>
                <c:pt idx="33688">
                  <c:v>33689</c:v>
                </c:pt>
                <c:pt idx="33689">
                  <c:v>33690</c:v>
                </c:pt>
                <c:pt idx="33690">
                  <c:v>33691</c:v>
                </c:pt>
                <c:pt idx="33691">
                  <c:v>33692</c:v>
                </c:pt>
                <c:pt idx="33692">
                  <c:v>33693</c:v>
                </c:pt>
                <c:pt idx="33693">
                  <c:v>33694</c:v>
                </c:pt>
                <c:pt idx="33694">
                  <c:v>33695</c:v>
                </c:pt>
                <c:pt idx="33695">
                  <c:v>33696</c:v>
                </c:pt>
                <c:pt idx="33696">
                  <c:v>33697</c:v>
                </c:pt>
                <c:pt idx="33697">
                  <c:v>33698</c:v>
                </c:pt>
                <c:pt idx="33698">
                  <c:v>33699</c:v>
                </c:pt>
                <c:pt idx="33699">
                  <c:v>33700</c:v>
                </c:pt>
                <c:pt idx="33700">
                  <c:v>33701</c:v>
                </c:pt>
                <c:pt idx="33701">
                  <c:v>33702</c:v>
                </c:pt>
                <c:pt idx="33702">
                  <c:v>33703</c:v>
                </c:pt>
                <c:pt idx="33703">
                  <c:v>33704</c:v>
                </c:pt>
                <c:pt idx="33704">
                  <c:v>33705</c:v>
                </c:pt>
                <c:pt idx="33705">
                  <c:v>33706</c:v>
                </c:pt>
                <c:pt idx="33706">
                  <c:v>33707</c:v>
                </c:pt>
                <c:pt idx="33707">
                  <c:v>33708</c:v>
                </c:pt>
                <c:pt idx="33708">
                  <c:v>33709</c:v>
                </c:pt>
                <c:pt idx="33709">
                  <c:v>33710</c:v>
                </c:pt>
                <c:pt idx="33710">
                  <c:v>33711</c:v>
                </c:pt>
                <c:pt idx="33711">
                  <c:v>33712</c:v>
                </c:pt>
                <c:pt idx="33712">
                  <c:v>33713</c:v>
                </c:pt>
                <c:pt idx="33713">
                  <c:v>33714</c:v>
                </c:pt>
                <c:pt idx="33714">
                  <c:v>33715</c:v>
                </c:pt>
                <c:pt idx="33715">
                  <c:v>33716</c:v>
                </c:pt>
                <c:pt idx="33716">
                  <c:v>33717</c:v>
                </c:pt>
                <c:pt idx="33717">
                  <c:v>33718</c:v>
                </c:pt>
                <c:pt idx="33718">
                  <c:v>33719</c:v>
                </c:pt>
                <c:pt idx="33719">
                  <c:v>33720</c:v>
                </c:pt>
                <c:pt idx="33720">
                  <c:v>33721</c:v>
                </c:pt>
                <c:pt idx="33721">
                  <c:v>33722</c:v>
                </c:pt>
                <c:pt idx="33722">
                  <c:v>33723</c:v>
                </c:pt>
                <c:pt idx="33723">
                  <c:v>33724</c:v>
                </c:pt>
                <c:pt idx="33724">
                  <c:v>33725</c:v>
                </c:pt>
                <c:pt idx="33725">
                  <c:v>33726</c:v>
                </c:pt>
                <c:pt idx="33726">
                  <c:v>33727</c:v>
                </c:pt>
                <c:pt idx="33727">
                  <c:v>33728</c:v>
                </c:pt>
                <c:pt idx="33728">
                  <c:v>33729</c:v>
                </c:pt>
                <c:pt idx="33729">
                  <c:v>33730</c:v>
                </c:pt>
                <c:pt idx="33730">
                  <c:v>33731</c:v>
                </c:pt>
                <c:pt idx="33731">
                  <c:v>33732</c:v>
                </c:pt>
                <c:pt idx="33732">
                  <c:v>33733</c:v>
                </c:pt>
                <c:pt idx="33733">
                  <c:v>33734</c:v>
                </c:pt>
                <c:pt idx="33734">
                  <c:v>33735</c:v>
                </c:pt>
                <c:pt idx="33735">
                  <c:v>33736</c:v>
                </c:pt>
                <c:pt idx="33736">
                  <c:v>33737</c:v>
                </c:pt>
                <c:pt idx="33737">
                  <c:v>33738</c:v>
                </c:pt>
                <c:pt idx="33738">
                  <c:v>33739</c:v>
                </c:pt>
                <c:pt idx="33739">
                  <c:v>33740</c:v>
                </c:pt>
                <c:pt idx="33740">
                  <c:v>33741</c:v>
                </c:pt>
                <c:pt idx="33741">
                  <c:v>33742</c:v>
                </c:pt>
                <c:pt idx="33742">
                  <c:v>33743</c:v>
                </c:pt>
                <c:pt idx="33743">
                  <c:v>33744</c:v>
                </c:pt>
                <c:pt idx="33744">
                  <c:v>33745</c:v>
                </c:pt>
                <c:pt idx="33745">
                  <c:v>33746</c:v>
                </c:pt>
                <c:pt idx="33746">
                  <c:v>33747</c:v>
                </c:pt>
                <c:pt idx="33747">
                  <c:v>33748</c:v>
                </c:pt>
                <c:pt idx="33748">
                  <c:v>33749</c:v>
                </c:pt>
                <c:pt idx="33749">
                  <c:v>33750</c:v>
                </c:pt>
                <c:pt idx="33750">
                  <c:v>33751</c:v>
                </c:pt>
                <c:pt idx="33751">
                  <c:v>33752</c:v>
                </c:pt>
                <c:pt idx="33752">
                  <c:v>33753</c:v>
                </c:pt>
                <c:pt idx="33753">
                  <c:v>33754</c:v>
                </c:pt>
                <c:pt idx="33754">
                  <c:v>33755</c:v>
                </c:pt>
                <c:pt idx="33755">
                  <c:v>33756</c:v>
                </c:pt>
                <c:pt idx="33756">
                  <c:v>33757</c:v>
                </c:pt>
                <c:pt idx="33757">
                  <c:v>33758</c:v>
                </c:pt>
                <c:pt idx="33758">
                  <c:v>33759</c:v>
                </c:pt>
                <c:pt idx="33759">
                  <c:v>33760</c:v>
                </c:pt>
                <c:pt idx="33760">
                  <c:v>33761</c:v>
                </c:pt>
                <c:pt idx="33761">
                  <c:v>33762</c:v>
                </c:pt>
                <c:pt idx="33762">
                  <c:v>33763</c:v>
                </c:pt>
                <c:pt idx="33763">
                  <c:v>33764</c:v>
                </c:pt>
                <c:pt idx="33764">
                  <c:v>33765</c:v>
                </c:pt>
                <c:pt idx="33765">
                  <c:v>33766</c:v>
                </c:pt>
                <c:pt idx="33766">
                  <c:v>33767</c:v>
                </c:pt>
                <c:pt idx="33767">
                  <c:v>33768</c:v>
                </c:pt>
                <c:pt idx="33768">
                  <c:v>33769</c:v>
                </c:pt>
                <c:pt idx="33769">
                  <c:v>33770</c:v>
                </c:pt>
                <c:pt idx="33770">
                  <c:v>33771</c:v>
                </c:pt>
                <c:pt idx="33771">
                  <c:v>33772</c:v>
                </c:pt>
                <c:pt idx="33772">
                  <c:v>33773</c:v>
                </c:pt>
                <c:pt idx="33773">
                  <c:v>33774</c:v>
                </c:pt>
                <c:pt idx="33774">
                  <c:v>33775</c:v>
                </c:pt>
                <c:pt idx="33775">
                  <c:v>33776</c:v>
                </c:pt>
                <c:pt idx="33776">
                  <c:v>33777</c:v>
                </c:pt>
                <c:pt idx="33777">
                  <c:v>33778</c:v>
                </c:pt>
                <c:pt idx="33778">
                  <c:v>33779</c:v>
                </c:pt>
                <c:pt idx="33779">
                  <c:v>33780</c:v>
                </c:pt>
                <c:pt idx="33780">
                  <c:v>33781</c:v>
                </c:pt>
                <c:pt idx="33781">
                  <c:v>33782</c:v>
                </c:pt>
                <c:pt idx="33782">
                  <c:v>33783</c:v>
                </c:pt>
                <c:pt idx="33783">
                  <c:v>33784</c:v>
                </c:pt>
                <c:pt idx="33784">
                  <c:v>33785</c:v>
                </c:pt>
                <c:pt idx="33785">
                  <c:v>33786</c:v>
                </c:pt>
                <c:pt idx="33786">
                  <c:v>33787</c:v>
                </c:pt>
                <c:pt idx="33787">
                  <c:v>33788</c:v>
                </c:pt>
                <c:pt idx="33788">
                  <c:v>33789</c:v>
                </c:pt>
                <c:pt idx="33789">
                  <c:v>33790</c:v>
                </c:pt>
                <c:pt idx="33790">
                  <c:v>33791</c:v>
                </c:pt>
                <c:pt idx="33791">
                  <c:v>33792</c:v>
                </c:pt>
                <c:pt idx="33792">
                  <c:v>33793</c:v>
                </c:pt>
                <c:pt idx="33793">
                  <c:v>33794</c:v>
                </c:pt>
                <c:pt idx="33794">
                  <c:v>33795</c:v>
                </c:pt>
                <c:pt idx="33795">
                  <c:v>33796</c:v>
                </c:pt>
                <c:pt idx="33796">
                  <c:v>33797</c:v>
                </c:pt>
                <c:pt idx="33797">
                  <c:v>33798</c:v>
                </c:pt>
                <c:pt idx="33798">
                  <c:v>33799</c:v>
                </c:pt>
                <c:pt idx="33799">
                  <c:v>33800</c:v>
                </c:pt>
                <c:pt idx="33800">
                  <c:v>33801</c:v>
                </c:pt>
                <c:pt idx="33801">
                  <c:v>33802</c:v>
                </c:pt>
                <c:pt idx="33802">
                  <c:v>33803</c:v>
                </c:pt>
                <c:pt idx="33803">
                  <c:v>33804</c:v>
                </c:pt>
                <c:pt idx="33804">
                  <c:v>33805</c:v>
                </c:pt>
                <c:pt idx="33805">
                  <c:v>33806</c:v>
                </c:pt>
                <c:pt idx="33806">
                  <c:v>33807</c:v>
                </c:pt>
                <c:pt idx="33807">
                  <c:v>33808</c:v>
                </c:pt>
                <c:pt idx="33808">
                  <c:v>33809</c:v>
                </c:pt>
                <c:pt idx="33809">
                  <c:v>33810</c:v>
                </c:pt>
                <c:pt idx="33810">
                  <c:v>33811</c:v>
                </c:pt>
                <c:pt idx="33811">
                  <c:v>33812</c:v>
                </c:pt>
                <c:pt idx="33812">
                  <c:v>33813</c:v>
                </c:pt>
                <c:pt idx="33813">
                  <c:v>33814</c:v>
                </c:pt>
                <c:pt idx="33814">
                  <c:v>33815</c:v>
                </c:pt>
                <c:pt idx="33815">
                  <c:v>33816</c:v>
                </c:pt>
                <c:pt idx="33816">
                  <c:v>33817</c:v>
                </c:pt>
                <c:pt idx="33817">
                  <c:v>33818</c:v>
                </c:pt>
                <c:pt idx="33818">
                  <c:v>33819</c:v>
                </c:pt>
                <c:pt idx="33819">
                  <c:v>33820</c:v>
                </c:pt>
                <c:pt idx="33820">
                  <c:v>33821</c:v>
                </c:pt>
                <c:pt idx="33821">
                  <c:v>33822</c:v>
                </c:pt>
                <c:pt idx="33822">
                  <c:v>33823</c:v>
                </c:pt>
                <c:pt idx="33823">
                  <c:v>33824</c:v>
                </c:pt>
                <c:pt idx="33824">
                  <c:v>33825</c:v>
                </c:pt>
                <c:pt idx="33825">
                  <c:v>33826</c:v>
                </c:pt>
                <c:pt idx="33826">
                  <c:v>33827</c:v>
                </c:pt>
                <c:pt idx="33827">
                  <c:v>33828</c:v>
                </c:pt>
                <c:pt idx="33828">
                  <c:v>33829</c:v>
                </c:pt>
                <c:pt idx="33829">
                  <c:v>33830</c:v>
                </c:pt>
                <c:pt idx="33830">
                  <c:v>33831</c:v>
                </c:pt>
                <c:pt idx="33831">
                  <c:v>33832</c:v>
                </c:pt>
                <c:pt idx="33832">
                  <c:v>33833</c:v>
                </c:pt>
                <c:pt idx="33833">
                  <c:v>33834</c:v>
                </c:pt>
                <c:pt idx="33834">
                  <c:v>33835</c:v>
                </c:pt>
                <c:pt idx="33835">
                  <c:v>33836</c:v>
                </c:pt>
                <c:pt idx="33836">
                  <c:v>33837</c:v>
                </c:pt>
                <c:pt idx="33837">
                  <c:v>33838</c:v>
                </c:pt>
                <c:pt idx="33838">
                  <c:v>33839</c:v>
                </c:pt>
                <c:pt idx="33839">
                  <c:v>33840</c:v>
                </c:pt>
                <c:pt idx="33840">
                  <c:v>33841</c:v>
                </c:pt>
                <c:pt idx="33841">
                  <c:v>33842</c:v>
                </c:pt>
                <c:pt idx="33842">
                  <c:v>33843</c:v>
                </c:pt>
                <c:pt idx="33843">
                  <c:v>33844</c:v>
                </c:pt>
                <c:pt idx="33844">
                  <c:v>33845</c:v>
                </c:pt>
                <c:pt idx="33845">
                  <c:v>33846</c:v>
                </c:pt>
                <c:pt idx="33846">
                  <c:v>33847</c:v>
                </c:pt>
                <c:pt idx="33847">
                  <c:v>33848</c:v>
                </c:pt>
                <c:pt idx="33848">
                  <c:v>33849</c:v>
                </c:pt>
                <c:pt idx="33849">
                  <c:v>33850</c:v>
                </c:pt>
                <c:pt idx="33850">
                  <c:v>33851</c:v>
                </c:pt>
                <c:pt idx="33851">
                  <c:v>33852</c:v>
                </c:pt>
                <c:pt idx="33852">
                  <c:v>33853</c:v>
                </c:pt>
                <c:pt idx="33853">
                  <c:v>33854</c:v>
                </c:pt>
                <c:pt idx="33854">
                  <c:v>33855</c:v>
                </c:pt>
                <c:pt idx="33855">
                  <c:v>33856</c:v>
                </c:pt>
                <c:pt idx="33856">
                  <c:v>33857</c:v>
                </c:pt>
                <c:pt idx="33857">
                  <c:v>33858</c:v>
                </c:pt>
                <c:pt idx="33858">
                  <c:v>33859</c:v>
                </c:pt>
                <c:pt idx="33859">
                  <c:v>33860</c:v>
                </c:pt>
                <c:pt idx="33860">
                  <c:v>33861</c:v>
                </c:pt>
                <c:pt idx="33861">
                  <c:v>33862</c:v>
                </c:pt>
                <c:pt idx="33862">
                  <c:v>33863</c:v>
                </c:pt>
                <c:pt idx="33863">
                  <c:v>33864</c:v>
                </c:pt>
                <c:pt idx="33864">
                  <c:v>33865</c:v>
                </c:pt>
                <c:pt idx="33865">
                  <c:v>33866</c:v>
                </c:pt>
                <c:pt idx="33866">
                  <c:v>33867</c:v>
                </c:pt>
                <c:pt idx="33867">
                  <c:v>33868</c:v>
                </c:pt>
                <c:pt idx="33868">
                  <c:v>33869</c:v>
                </c:pt>
                <c:pt idx="33869">
                  <c:v>33870</c:v>
                </c:pt>
                <c:pt idx="33870">
                  <c:v>33871</c:v>
                </c:pt>
                <c:pt idx="33871">
                  <c:v>33872</c:v>
                </c:pt>
                <c:pt idx="33872">
                  <c:v>33873</c:v>
                </c:pt>
                <c:pt idx="33873">
                  <c:v>33874</c:v>
                </c:pt>
                <c:pt idx="33874">
                  <c:v>33875</c:v>
                </c:pt>
                <c:pt idx="33875">
                  <c:v>33876</c:v>
                </c:pt>
                <c:pt idx="33876">
                  <c:v>33877</c:v>
                </c:pt>
                <c:pt idx="33877">
                  <c:v>33878</c:v>
                </c:pt>
                <c:pt idx="33878">
                  <c:v>33879</c:v>
                </c:pt>
                <c:pt idx="33879">
                  <c:v>33880</c:v>
                </c:pt>
                <c:pt idx="33880">
                  <c:v>33881</c:v>
                </c:pt>
                <c:pt idx="33881">
                  <c:v>33882</c:v>
                </c:pt>
                <c:pt idx="33882">
                  <c:v>33883</c:v>
                </c:pt>
                <c:pt idx="33883">
                  <c:v>33884</c:v>
                </c:pt>
                <c:pt idx="33884">
                  <c:v>33885</c:v>
                </c:pt>
                <c:pt idx="33885">
                  <c:v>33886</c:v>
                </c:pt>
                <c:pt idx="33886">
                  <c:v>33887</c:v>
                </c:pt>
                <c:pt idx="33887">
                  <c:v>33888</c:v>
                </c:pt>
                <c:pt idx="33888">
                  <c:v>33889</c:v>
                </c:pt>
                <c:pt idx="33889">
                  <c:v>33890</c:v>
                </c:pt>
                <c:pt idx="33890">
                  <c:v>33891</c:v>
                </c:pt>
                <c:pt idx="33891">
                  <c:v>33892</c:v>
                </c:pt>
                <c:pt idx="33892">
                  <c:v>33893</c:v>
                </c:pt>
                <c:pt idx="33893">
                  <c:v>33894</c:v>
                </c:pt>
                <c:pt idx="33894">
                  <c:v>33895</c:v>
                </c:pt>
                <c:pt idx="33895">
                  <c:v>33896</c:v>
                </c:pt>
                <c:pt idx="33896">
                  <c:v>33897</c:v>
                </c:pt>
                <c:pt idx="33897">
                  <c:v>33898</c:v>
                </c:pt>
                <c:pt idx="33898">
                  <c:v>33899</c:v>
                </c:pt>
                <c:pt idx="33899">
                  <c:v>33900</c:v>
                </c:pt>
                <c:pt idx="33900">
                  <c:v>33901</c:v>
                </c:pt>
                <c:pt idx="33901">
                  <c:v>33902</c:v>
                </c:pt>
                <c:pt idx="33902">
                  <c:v>33903</c:v>
                </c:pt>
                <c:pt idx="33903">
                  <c:v>33904</c:v>
                </c:pt>
                <c:pt idx="33904">
                  <c:v>33905</c:v>
                </c:pt>
                <c:pt idx="33905">
                  <c:v>33906</c:v>
                </c:pt>
                <c:pt idx="33906">
                  <c:v>33907</c:v>
                </c:pt>
                <c:pt idx="33907">
                  <c:v>33908</c:v>
                </c:pt>
                <c:pt idx="33908">
                  <c:v>33909</c:v>
                </c:pt>
                <c:pt idx="33909">
                  <c:v>33910</c:v>
                </c:pt>
                <c:pt idx="33910">
                  <c:v>33911</c:v>
                </c:pt>
                <c:pt idx="33911">
                  <c:v>33912</c:v>
                </c:pt>
                <c:pt idx="33912">
                  <c:v>33913</c:v>
                </c:pt>
                <c:pt idx="33913">
                  <c:v>33914</c:v>
                </c:pt>
                <c:pt idx="33914">
                  <c:v>33915</c:v>
                </c:pt>
                <c:pt idx="33915">
                  <c:v>33916</c:v>
                </c:pt>
                <c:pt idx="33916">
                  <c:v>33917</c:v>
                </c:pt>
                <c:pt idx="33917">
                  <c:v>33918</c:v>
                </c:pt>
                <c:pt idx="33918">
                  <c:v>33919</c:v>
                </c:pt>
                <c:pt idx="33919">
                  <c:v>33920</c:v>
                </c:pt>
                <c:pt idx="33920">
                  <c:v>33921</c:v>
                </c:pt>
                <c:pt idx="33921">
                  <c:v>33922</c:v>
                </c:pt>
                <c:pt idx="33922">
                  <c:v>33923</c:v>
                </c:pt>
                <c:pt idx="33923">
                  <c:v>33924</c:v>
                </c:pt>
                <c:pt idx="33924">
                  <c:v>33925</c:v>
                </c:pt>
                <c:pt idx="33925">
                  <c:v>33926</c:v>
                </c:pt>
                <c:pt idx="33926">
                  <c:v>33927</c:v>
                </c:pt>
                <c:pt idx="33927">
                  <c:v>33928</c:v>
                </c:pt>
                <c:pt idx="33928">
                  <c:v>33929</c:v>
                </c:pt>
                <c:pt idx="33929">
                  <c:v>33930</c:v>
                </c:pt>
                <c:pt idx="33930">
                  <c:v>33931</c:v>
                </c:pt>
                <c:pt idx="33931">
                  <c:v>33932</c:v>
                </c:pt>
                <c:pt idx="33932">
                  <c:v>33933</c:v>
                </c:pt>
                <c:pt idx="33933">
                  <c:v>33934</c:v>
                </c:pt>
                <c:pt idx="33934">
                  <c:v>33935</c:v>
                </c:pt>
                <c:pt idx="33935">
                  <c:v>33936</c:v>
                </c:pt>
                <c:pt idx="33936">
                  <c:v>33937</c:v>
                </c:pt>
                <c:pt idx="33937">
                  <c:v>33938</c:v>
                </c:pt>
                <c:pt idx="33938">
                  <c:v>33939</c:v>
                </c:pt>
                <c:pt idx="33939">
                  <c:v>33940</c:v>
                </c:pt>
                <c:pt idx="33940">
                  <c:v>33941</c:v>
                </c:pt>
                <c:pt idx="33941">
                  <c:v>33942</c:v>
                </c:pt>
                <c:pt idx="33942">
                  <c:v>33943</c:v>
                </c:pt>
                <c:pt idx="33943">
                  <c:v>33944</c:v>
                </c:pt>
                <c:pt idx="33944">
                  <c:v>33945</c:v>
                </c:pt>
                <c:pt idx="33945">
                  <c:v>33946</c:v>
                </c:pt>
                <c:pt idx="33946">
                  <c:v>33947</c:v>
                </c:pt>
                <c:pt idx="33947">
                  <c:v>33948</c:v>
                </c:pt>
                <c:pt idx="33948">
                  <c:v>33949</c:v>
                </c:pt>
                <c:pt idx="33949">
                  <c:v>33950</c:v>
                </c:pt>
                <c:pt idx="33950">
                  <c:v>33951</c:v>
                </c:pt>
                <c:pt idx="33951">
                  <c:v>33952</c:v>
                </c:pt>
                <c:pt idx="33952">
                  <c:v>33953</c:v>
                </c:pt>
                <c:pt idx="33953">
                  <c:v>33954</c:v>
                </c:pt>
                <c:pt idx="33954">
                  <c:v>33955</c:v>
                </c:pt>
                <c:pt idx="33955">
                  <c:v>33956</c:v>
                </c:pt>
                <c:pt idx="33956">
                  <c:v>33957</c:v>
                </c:pt>
                <c:pt idx="33957">
                  <c:v>33958</c:v>
                </c:pt>
                <c:pt idx="33958">
                  <c:v>33959</c:v>
                </c:pt>
                <c:pt idx="33959">
                  <c:v>33960</c:v>
                </c:pt>
                <c:pt idx="33960">
                  <c:v>33961</c:v>
                </c:pt>
                <c:pt idx="33961">
                  <c:v>33962</c:v>
                </c:pt>
                <c:pt idx="33962">
                  <c:v>33963</c:v>
                </c:pt>
                <c:pt idx="33963">
                  <c:v>33964</c:v>
                </c:pt>
                <c:pt idx="33964">
                  <c:v>33965</c:v>
                </c:pt>
                <c:pt idx="33965">
                  <c:v>33966</c:v>
                </c:pt>
                <c:pt idx="33966">
                  <c:v>33967</c:v>
                </c:pt>
                <c:pt idx="33967">
                  <c:v>33968</c:v>
                </c:pt>
                <c:pt idx="33968">
                  <c:v>33969</c:v>
                </c:pt>
                <c:pt idx="33969">
                  <c:v>33970</c:v>
                </c:pt>
                <c:pt idx="33970">
                  <c:v>33971</c:v>
                </c:pt>
                <c:pt idx="33971">
                  <c:v>33972</c:v>
                </c:pt>
                <c:pt idx="33972">
                  <c:v>33973</c:v>
                </c:pt>
                <c:pt idx="33973">
                  <c:v>33974</c:v>
                </c:pt>
                <c:pt idx="33974">
                  <c:v>33975</c:v>
                </c:pt>
                <c:pt idx="33975">
                  <c:v>33976</c:v>
                </c:pt>
                <c:pt idx="33976">
                  <c:v>33977</c:v>
                </c:pt>
                <c:pt idx="33977">
                  <c:v>33978</c:v>
                </c:pt>
                <c:pt idx="33978">
                  <c:v>33979</c:v>
                </c:pt>
                <c:pt idx="33979">
                  <c:v>33980</c:v>
                </c:pt>
                <c:pt idx="33980">
                  <c:v>33981</c:v>
                </c:pt>
                <c:pt idx="33981">
                  <c:v>33982</c:v>
                </c:pt>
                <c:pt idx="33982">
                  <c:v>33983</c:v>
                </c:pt>
                <c:pt idx="33983">
                  <c:v>33984</c:v>
                </c:pt>
                <c:pt idx="33984">
                  <c:v>33985</c:v>
                </c:pt>
                <c:pt idx="33985">
                  <c:v>33986</c:v>
                </c:pt>
                <c:pt idx="33986">
                  <c:v>33987</c:v>
                </c:pt>
                <c:pt idx="33987">
                  <c:v>33988</c:v>
                </c:pt>
                <c:pt idx="33988">
                  <c:v>33989</c:v>
                </c:pt>
                <c:pt idx="33989">
                  <c:v>33990</c:v>
                </c:pt>
                <c:pt idx="33990">
                  <c:v>33991</c:v>
                </c:pt>
                <c:pt idx="33991">
                  <c:v>33992</c:v>
                </c:pt>
                <c:pt idx="33992">
                  <c:v>33993</c:v>
                </c:pt>
                <c:pt idx="33993">
                  <c:v>33994</c:v>
                </c:pt>
                <c:pt idx="33994">
                  <c:v>33995</c:v>
                </c:pt>
                <c:pt idx="33995">
                  <c:v>33996</c:v>
                </c:pt>
                <c:pt idx="33996">
                  <c:v>33997</c:v>
                </c:pt>
                <c:pt idx="33997">
                  <c:v>33998</c:v>
                </c:pt>
                <c:pt idx="33998">
                  <c:v>33999</c:v>
                </c:pt>
                <c:pt idx="33999">
                  <c:v>34000</c:v>
                </c:pt>
                <c:pt idx="34000">
                  <c:v>34001</c:v>
                </c:pt>
                <c:pt idx="34001">
                  <c:v>34002</c:v>
                </c:pt>
                <c:pt idx="34002">
                  <c:v>34003</c:v>
                </c:pt>
                <c:pt idx="34003">
                  <c:v>34004</c:v>
                </c:pt>
                <c:pt idx="34004">
                  <c:v>34005</c:v>
                </c:pt>
                <c:pt idx="34005">
                  <c:v>34006</c:v>
                </c:pt>
                <c:pt idx="34006">
                  <c:v>34007</c:v>
                </c:pt>
                <c:pt idx="34007">
                  <c:v>34008</c:v>
                </c:pt>
                <c:pt idx="34008">
                  <c:v>34009</c:v>
                </c:pt>
                <c:pt idx="34009">
                  <c:v>34010</c:v>
                </c:pt>
                <c:pt idx="34010">
                  <c:v>34011</c:v>
                </c:pt>
                <c:pt idx="34011">
                  <c:v>34012</c:v>
                </c:pt>
                <c:pt idx="34012">
                  <c:v>34013</c:v>
                </c:pt>
                <c:pt idx="34013">
                  <c:v>34014</c:v>
                </c:pt>
                <c:pt idx="34014">
                  <c:v>34015</c:v>
                </c:pt>
                <c:pt idx="34015">
                  <c:v>34016</c:v>
                </c:pt>
                <c:pt idx="34016">
                  <c:v>34017</c:v>
                </c:pt>
                <c:pt idx="34017">
                  <c:v>34018</c:v>
                </c:pt>
                <c:pt idx="34018">
                  <c:v>34019</c:v>
                </c:pt>
                <c:pt idx="34019">
                  <c:v>34020</c:v>
                </c:pt>
                <c:pt idx="34020">
                  <c:v>34021</c:v>
                </c:pt>
                <c:pt idx="34021">
                  <c:v>34022</c:v>
                </c:pt>
                <c:pt idx="34022">
                  <c:v>34023</c:v>
                </c:pt>
                <c:pt idx="34023">
                  <c:v>34024</c:v>
                </c:pt>
                <c:pt idx="34024">
                  <c:v>34025</c:v>
                </c:pt>
                <c:pt idx="34025">
                  <c:v>34026</c:v>
                </c:pt>
                <c:pt idx="34026">
                  <c:v>34027</c:v>
                </c:pt>
                <c:pt idx="34027">
                  <c:v>34028</c:v>
                </c:pt>
                <c:pt idx="34028">
                  <c:v>34029</c:v>
                </c:pt>
                <c:pt idx="34029">
                  <c:v>34030</c:v>
                </c:pt>
                <c:pt idx="34030">
                  <c:v>34031</c:v>
                </c:pt>
                <c:pt idx="34031">
                  <c:v>34032</c:v>
                </c:pt>
                <c:pt idx="34032">
                  <c:v>34033</c:v>
                </c:pt>
                <c:pt idx="34033">
                  <c:v>34034</c:v>
                </c:pt>
                <c:pt idx="34034">
                  <c:v>34035</c:v>
                </c:pt>
                <c:pt idx="34035">
                  <c:v>34036</c:v>
                </c:pt>
                <c:pt idx="34036">
                  <c:v>34037</c:v>
                </c:pt>
                <c:pt idx="34037">
                  <c:v>34038</c:v>
                </c:pt>
                <c:pt idx="34038">
                  <c:v>34039</c:v>
                </c:pt>
                <c:pt idx="34039">
                  <c:v>34040</c:v>
                </c:pt>
                <c:pt idx="34040">
                  <c:v>34041</c:v>
                </c:pt>
                <c:pt idx="34041">
                  <c:v>34042</c:v>
                </c:pt>
                <c:pt idx="34042">
                  <c:v>34043</c:v>
                </c:pt>
                <c:pt idx="34043">
                  <c:v>34044</c:v>
                </c:pt>
                <c:pt idx="34044">
                  <c:v>34045</c:v>
                </c:pt>
                <c:pt idx="34045">
                  <c:v>34046</c:v>
                </c:pt>
                <c:pt idx="34046">
                  <c:v>34047</c:v>
                </c:pt>
                <c:pt idx="34047">
                  <c:v>34048</c:v>
                </c:pt>
                <c:pt idx="34048">
                  <c:v>34049</c:v>
                </c:pt>
                <c:pt idx="34049">
                  <c:v>34050</c:v>
                </c:pt>
                <c:pt idx="34050">
                  <c:v>34051</c:v>
                </c:pt>
                <c:pt idx="34051">
                  <c:v>34052</c:v>
                </c:pt>
                <c:pt idx="34052">
                  <c:v>34053</c:v>
                </c:pt>
                <c:pt idx="34053">
                  <c:v>34054</c:v>
                </c:pt>
                <c:pt idx="34054">
                  <c:v>34055</c:v>
                </c:pt>
                <c:pt idx="34055">
                  <c:v>34056</c:v>
                </c:pt>
                <c:pt idx="34056">
                  <c:v>34057</c:v>
                </c:pt>
                <c:pt idx="34057">
                  <c:v>34058</c:v>
                </c:pt>
                <c:pt idx="34058">
                  <c:v>34059</c:v>
                </c:pt>
                <c:pt idx="34059">
                  <c:v>34060</c:v>
                </c:pt>
                <c:pt idx="34060">
                  <c:v>34061</c:v>
                </c:pt>
                <c:pt idx="34061">
                  <c:v>34062</c:v>
                </c:pt>
                <c:pt idx="34062">
                  <c:v>34063</c:v>
                </c:pt>
                <c:pt idx="34063">
                  <c:v>34064</c:v>
                </c:pt>
                <c:pt idx="34064">
                  <c:v>34065</c:v>
                </c:pt>
                <c:pt idx="34065">
                  <c:v>34066</c:v>
                </c:pt>
                <c:pt idx="34066">
                  <c:v>34067</c:v>
                </c:pt>
                <c:pt idx="34067">
                  <c:v>34068</c:v>
                </c:pt>
                <c:pt idx="34068">
                  <c:v>34069</c:v>
                </c:pt>
                <c:pt idx="34069">
                  <c:v>34070</c:v>
                </c:pt>
                <c:pt idx="34070">
                  <c:v>34071</c:v>
                </c:pt>
                <c:pt idx="34071">
                  <c:v>34072</c:v>
                </c:pt>
                <c:pt idx="34072">
                  <c:v>34073</c:v>
                </c:pt>
                <c:pt idx="34073">
                  <c:v>34074</c:v>
                </c:pt>
                <c:pt idx="34074">
                  <c:v>34075</c:v>
                </c:pt>
                <c:pt idx="34075">
                  <c:v>34076</c:v>
                </c:pt>
                <c:pt idx="34076">
                  <c:v>34077</c:v>
                </c:pt>
                <c:pt idx="34077">
                  <c:v>34078</c:v>
                </c:pt>
                <c:pt idx="34078">
                  <c:v>34079</c:v>
                </c:pt>
                <c:pt idx="34079">
                  <c:v>34080</c:v>
                </c:pt>
                <c:pt idx="34080">
                  <c:v>34081</c:v>
                </c:pt>
                <c:pt idx="34081">
                  <c:v>34082</c:v>
                </c:pt>
                <c:pt idx="34082">
                  <c:v>34083</c:v>
                </c:pt>
                <c:pt idx="34083">
                  <c:v>34084</c:v>
                </c:pt>
                <c:pt idx="34084">
                  <c:v>34085</c:v>
                </c:pt>
                <c:pt idx="34085">
                  <c:v>34086</c:v>
                </c:pt>
                <c:pt idx="34086">
                  <c:v>34087</c:v>
                </c:pt>
                <c:pt idx="34087">
                  <c:v>34088</c:v>
                </c:pt>
                <c:pt idx="34088">
                  <c:v>34089</c:v>
                </c:pt>
                <c:pt idx="34089">
                  <c:v>34090</c:v>
                </c:pt>
                <c:pt idx="34090">
                  <c:v>34091</c:v>
                </c:pt>
                <c:pt idx="34091">
                  <c:v>34092</c:v>
                </c:pt>
                <c:pt idx="34092">
                  <c:v>34093</c:v>
                </c:pt>
                <c:pt idx="34093">
                  <c:v>34094</c:v>
                </c:pt>
                <c:pt idx="34094">
                  <c:v>34095</c:v>
                </c:pt>
                <c:pt idx="34095">
                  <c:v>34096</c:v>
                </c:pt>
                <c:pt idx="34096">
                  <c:v>34097</c:v>
                </c:pt>
                <c:pt idx="34097">
                  <c:v>34098</c:v>
                </c:pt>
                <c:pt idx="34098">
                  <c:v>34099</c:v>
                </c:pt>
                <c:pt idx="34099">
                  <c:v>34100</c:v>
                </c:pt>
                <c:pt idx="34100">
                  <c:v>34101</c:v>
                </c:pt>
                <c:pt idx="34101">
                  <c:v>34102</c:v>
                </c:pt>
                <c:pt idx="34102">
                  <c:v>34103</c:v>
                </c:pt>
                <c:pt idx="34103">
                  <c:v>34104</c:v>
                </c:pt>
                <c:pt idx="34104">
                  <c:v>34105</c:v>
                </c:pt>
                <c:pt idx="34105">
                  <c:v>34106</c:v>
                </c:pt>
                <c:pt idx="34106">
                  <c:v>34107</c:v>
                </c:pt>
                <c:pt idx="34107">
                  <c:v>34108</c:v>
                </c:pt>
                <c:pt idx="34108">
                  <c:v>34109</c:v>
                </c:pt>
                <c:pt idx="34109">
                  <c:v>34110</c:v>
                </c:pt>
                <c:pt idx="34110">
                  <c:v>34111</c:v>
                </c:pt>
                <c:pt idx="34111">
                  <c:v>34112</c:v>
                </c:pt>
                <c:pt idx="34112">
                  <c:v>34113</c:v>
                </c:pt>
                <c:pt idx="34113">
                  <c:v>34114</c:v>
                </c:pt>
                <c:pt idx="34114">
                  <c:v>34115</c:v>
                </c:pt>
                <c:pt idx="34115">
                  <c:v>34116</c:v>
                </c:pt>
                <c:pt idx="34116">
                  <c:v>34117</c:v>
                </c:pt>
                <c:pt idx="34117">
                  <c:v>34118</c:v>
                </c:pt>
                <c:pt idx="34118">
                  <c:v>34119</c:v>
                </c:pt>
                <c:pt idx="34119">
                  <c:v>34120</c:v>
                </c:pt>
                <c:pt idx="34120">
                  <c:v>34121</c:v>
                </c:pt>
                <c:pt idx="34121">
                  <c:v>34122</c:v>
                </c:pt>
                <c:pt idx="34122">
                  <c:v>34123</c:v>
                </c:pt>
                <c:pt idx="34123">
                  <c:v>34124</c:v>
                </c:pt>
                <c:pt idx="34124">
                  <c:v>34125</c:v>
                </c:pt>
                <c:pt idx="34125">
                  <c:v>34126</c:v>
                </c:pt>
                <c:pt idx="34126">
                  <c:v>34127</c:v>
                </c:pt>
                <c:pt idx="34127">
                  <c:v>34128</c:v>
                </c:pt>
                <c:pt idx="34128">
                  <c:v>34129</c:v>
                </c:pt>
                <c:pt idx="34129">
                  <c:v>34130</c:v>
                </c:pt>
                <c:pt idx="34130">
                  <c:v>34131</c:v>
                </c:pt>
                <c:pt idx="34131">
                  <c:v>34132</c:v>
                </c:pt>
                <c:pt idx="34132">
                  <c:v>34133</c:v>
                </c:pt>
                <c:pt idx="34133">
                  <c:v>34134</c:v>
                </c:pt>
                <c:pt idx="34134">
                  <c:v>34135</c:v>
                </c:pt>
                <c:pt idx="34135">
                  <c:v>34136</c:v>
                </c:pt>
                <c:pt idx="34136">
                  <c:v>34137</c:v>
                </c:pt>
                <c:pt idx="34137">
                  <c:v>34138</c:v>
                </c:pt>
                <c:pt idx="34138">
                  <c:v>34139</c:v>
                </c:pt>
                <c:pt idx="34139">
                  <c:v>34140</c:v>
                </c:pt>
                <c:pt idx="34140">
                  <c:v>34141</c:v>
                </c:pt>
                <c:pt idx="34141">
                  <c:v>34142</c:v>
                </c:pt>
                <c:pt idx="34142">
                  <c:v>34143</c:v>
                </c:pt>
                <c:pt idx="34143">
                  <c:v>34144</c:v>
                </c:pt>
                <c:pt idx="34144">
                  <c:v>34145</c:v>
                </c:pt>
                <c:pt idx="34145">
                  <c:v>34146</c:v>
                </c:pt>
                <c:pt idx="34146">
                  <c:v>34147</c:v>
                </c:pt>
                <c:pt idx="34147">
                  <c:v>34148</c:v>
                </c:pt>
                <c:pt idx="34148">
                  <c:v>34149</c:v>
                </c:pt>
                <c:pt idx="34149">
                  <c:v>34150</c:v>
                </c:pt>
                <c:pt idx="34150">
                  <c:v>34151</c:v>
                </c:pt>
                <c:pt idx="34151">
                  <c:v>34152</c:v>
                </c:pt>
                <c:pt idx="34152">
                  <c:v>34153</c:v>
                </c:pt>
                <c:pt idx="34153">
                  <c:v>34154</c:v>
                </c:pt>
                <c:pt idx="34154">
                  <c:v>34155</c:v>
                </c:pt>
                <c:pt idx="34155">
                  <c:v>34156</c:v>
                </c:pt>
                <c:pt idx="34156">
                  <c:v>34157</c:v>
                </c:pt>
                <c:pt idx="34157">
                  <c:v>34158</c:v>
                </c:pt>
                <c:pt idx="34158">
                  <c:v>34159</c:v>
                </c:pt>
                <c:pt idx="34159">
                  <c:v>34160</c:v>
                </c:pt>
                <c:pt idx="34160">
                  <c:v>34161</c:v>
                </c:pt>
                <c:pt idx="34161">
                  <c:v>34162</c:v>
                </c:pt>
                <c:pt idx="34162">
                  <c:v>34163</c:v>
                </c:pt>
                <c:pt idx="34163">
                  <c:v>34164</c:v>
                </c:pt>
                <c:pt idx="34164">
                  <c:v>34165</c:v>
                </c:pt>
                <c:pt idx="34165">
                  <c:v>34166</c:v>
                </c:pt>
                <c:pt idx="34166">
                  <c:v>34167</c:v>
                </c:pt>
                <c:pt idx="34167">
                  <c:v>34168</c:v>
                </c:pt>
                <c:pt idx="34168">
                  <c:v>34169</c:v>
                </c:pt>
                <c:pt idx="34169">
                  <c:v>34170</c:v>
                </c:pt>
                <c:pt idx="34170">
                  <c:v>34171</c:v>
                </c:pt>
                <c:pt idx="34171">
                  <c:v>34172</c:v>
                </c:pt>
                <c:pt idx="34172">
                  <c:v>34173</c:v>
                </c:pt>
                <c:pt idx="34173">
                  <c:v>34174</c:v>
                </c:pt>
                <c:pt idx="34174">
                  <c:v>34175</c:v>
                </c:pt>
                <c:pt idx="34175">
                  <c:v>34176</c:v>
                </c:pt>
                <c:pt idx="34176">
                  <c:v>34177</c:v>
                </c:pt>
                <c:pt idx="34177">
                  <c:v>34178</c:v>
                </c:pt>
                <c:pt idx="34178">
                  <c:v>34179</c:v>
                </c:pt>
                <c:pt idx="34179">
                  <c:v>34180</c:v>
                </c:pt>
                <c:pt idx="34180">
                  <c:v>34181</c:v>
                </c:pt>
                <c:pt idx="34181">
                  <c:v>34182</c:v>
                </c:pt>
                <c:pt idx="34182">
                  <c:v>34183</c:v>
                </c:pt>
                <c:pt idx="34183">
                  <c:v>34184</c:v>
                </c:pt>
                <c:pt idx="34184">
                  <c:v>34185</c:v>
                </c:pt>
                <c:pt idx="34185">
                  <c:v>34186</c:v>
                </c:pt>
                <c:pt idx="34186">
                  <c:v>34187</c:v>
                </c:pt>
                <c:pt idx="34187">
                  <c:v>34188</c:v>
                </c:pt>
                <c:pt idx="34188">
                  <c:v>34189</c:v>
                </c:pt>
                <c:pt idx="34189">
                  <c:v>34190</c:v>
                </c:pt>
                <c:pt idx="34190">
                  <c:v>34191</c:v>
                </c:pt>
                <c:pt idx="34191">
                  <c:v>34192</c:v>
                </c:pt>
                <c:pt idx="34192">
                  <c:v>34193</c:v>
                </c:pt>
                <c:pt idx="34193">
                  <c:v>34194</c:v>
                </c:pt>
                <c:pt idx="34194">
                  <c:v>34195</c:v>
                </c:pt>
                <c:pt idx="34195">
                  <c:v>34196</c:v>
                </c:pt>
                <c:pt idx="34196">
                  <c:v>34197</c:v>
                </c:pt>
                <c:pt idx="34197">
                  <c:v>34198</c:v>
                </c:pt>
                <c:pt idx="34198">
                  <c:v>34199</c:v>
                </c:pt>
                <c:pt idx="34199">
                  <c:v>34200</c:v>
                </c:pt>
                <c:pt idx="34200">
                  <c:v>34201</c:v>
                </c:pt>
                <c:pt idx="34201">
                  <c:v>34202</c:v>
                </c:pt>
                <c:pt idx="34202">
                  <c:v>34203</c:v>
                </c:pt>
                <c:pt idx="34203">
                  <c:v>34204</c:v>
                </c:pt>
                <c:pt idx="34204">
                  <c:v>34205</c:v>
                </c:pt>
                <c:pt idx="34205">
                  <c:v>34206</c:v>
                </c:pt>
                <c:pt idx="34206">
                  <c:v>34207</c:v>
                </c:pt>
                <c:pt idx="34207">
                  <c:v>34208</c:v>
                </c:pt>
                <c:pt idx="34208">
                  <c:v>34209</c:v>
                </c:pt>
                <c:pt idx="34209">
                  <c:v>34210</c:v>
                </c:pt>
                <c:pt idx="34210">
                  <c:v>34211</c:v>
                </c:pt>
                <c:pt idx="34211">
                  <c:v>34212</c:v>
                </c:pt>
                <c:pt idx="34212">
                  <c:v>34213</c:v>
                </c:pt>
                <c:pt idx="34213">
                  <c:v>34214</c:v>
                </c:pt>
                <c:pt idx="34214">
                  <c:v>34215</c:v>
                </c:pt>
                <c:pt idx="34215">
                  <c:v>34216</c:v>
                </c:pt>
                <c:pt idx="34216">
                  <c:v>34217</c:v>
                </c:pt>
                <c:pt idx="34217">
                  <c:v>34218</c:v>
                </c:pt>
                <c:pt idx="34218">
                  <c:v>34219</c:v>
                </c:pt>
                <c:pt idx="34219">
                  <c:v>34220</c:v>
                </c:pt>
                <c:pt idx="34220">
                  <c:v>34221</c:v>
                </c:pt>
                <c:pt idx="34221">
                  <c:v>34222</c:v>
                </c:pt>
                <c:pt idx="34222">
                  <c:v>34223</c:v>
                </c:pt>
                <c:pt idx="34223">
                  <c:v>34224</c:v>
                </c:pt>
                <c:pt idx="34224">
                  <c:v>34225</c:v>
                </c:pt>
                <c:pt idx="34225">
                  <c:v>34226</c:v>
                </c:pt>
                <c:pt idx="34226">
                  <c:v>34227</c:v>
                </c:pt>
                <c:pt idx="34227">
                  <c:v>34228</c:v>
                </c:pt>
                <c:pt idx="34228">
                  <c:v>34229</c:v>
                </c:pt>
                <c:pt idx="34229">
                  <c:v>34230</c:v>
                </c:pt>
                <c:pt idx="34230">
                  <c:v>34231</c:v>
                </c:pt>
                <c:pt idx="34231">
                  <c:v>34232</c:v>
                </c:pt>
                <c:pt idx="34232">
                  <c:v>34233</c:v>
                </c:pt>
                <c:pt idx="34233">
                  <c:v>34234</c:v>
                </c:pt>
                <c:pt idx="34234">
                  <c:v>34235</c:v>
                </c:pt>
                <c:pt idx="34235">
                  <c:v>34236</c:v>
                </c:pt>
                <c:pt idx="34236">
                  <c:v>34237</c:v>
                </c:pt>
                <c:pt idx="34237">
                  <c:v>34238</c:v>
                </c:pt>
                <c:pt idx="34238">
                  <c:v>34239</c:v>
                </c:pt>
                <c:pt idx="34239">
                  <c:v>34240</c:v>
                </c:pt>
                <c:pt idx="34240">
                  <c:v>34241</c:v>
                </c:pt>
                <c:pt idx="34241">
                  <c:v>34242</c:v>
                </c:pt>
                <c:pt idx="34242">
                  <c:v>34243</c:v>
                </c:pt>
                <c:pt idx="34243">
                  <c:v>34244</c:v>
                </c:pt>
                <c:pt idx="34244">
                  <c:v>34245</c:v>
                </c:pt>
                <c:pt idx="34245">
                  <c:v>34246</c:v>
                </c:pt>
                <c:pt idx="34246">
                  <c:v>34247</c:v>
                </c:pt>
                <c:pt idx="34247">
                  <c:v>34248</c:v>
                </c:pt>
                <c:pt idx="34248">
                  <c:v>34249</c:v>
                </c:pt>
                <c:pt idx="34249">
                  <c:v>34250</c:v>
                </c:pt>
                <c:pt idx="34250">
                  <c:v>34251</c:v>
                </c:pt>
                <c:pt idx="34251">
                  <c:v>34252</c:v>
                </c:pt>
                <c:pt idx="34252">
                  <c:v>34253</c:v>
                </c:pt>
                <c:pt idx="34253">
                  <c:v>34254</c:v>
                </c:pt>
                <c:pt idx="34254">
                  <c:v>34255</c:v>
                </c:pt>
                <c:pt idx="34255">
                  <c:v>34256</c:v>
                </c:pt>
                <c:pt idx="34256">
                  <c:v>34257</c:v>
                </c:pt>
                <c:pt idx="34257">
                  <c:v>34258</c:v>
                </c:pt>
                <c:pt idx="34258">
                  <c:v>34259</c:v>
                </c:pt>
                <c:pt idx="34259">
                  <c:v>34260</c:v>
                </c:pt>
                <c:pt idx="34260">
                  <c:v>34261</c:v>
                </c:pt>
                <c:pt idx="34261">
                  <c:v>34262</c:v>
                </c:pt>
                <c:pt idx="34262">
                  <c:v>34263</c:v>
                </c:pt>
                <c:pt idx="34263">
                  <c:v>34264</c:v>
                </c:pt>
                <c:pt idx="34264">
                  <c:v>34265</c:v>
                </c:pt>
                <c:pt idx="34265">
                  <c:v>34266</c:v>
                </c:pt>
                <c:pt idx="34266">
                  <c:v>34267</c:v>
                </c:pt>
                <c:pt idx="34267">
                  <c:v>34268</c:v>
                </c:pt>
                <c:pt idx="34268">
                  <c:v>34269</c:v>
                </c:pt>
                <c:pt idx="34269">
                  <c:v>34270</c:v>
                </c:pt>
                <c:pt idx="34270">
                  <c:v>34271</c:v>
                </c:pt>
                <c:pt idx="34271">
                  <c:v>34272</c:v>
                </c:pt>
                <c:pt idx="34272">
                  <c:v>34273</c:v>
                </c:pt>
                <c:pt idx="34273">
                  <c:v>34274</c:v>
                </c:pt>
                <c:pt idx="34274">
                  <c:v>34275</c:v>
                </c:pt>
                <c:pt idx="34275">
                  <c:v>34276</c:v>
                </c:pt>
                <c:pt idx="34276">
                  <c:v>34277</c:v>
                </c:pt>
                <c:pt idx="34277">
                  <c:v>34278</c:v>
                </c:pt>
                <c:pt idx="34278">
                  <c:v>34279</c:v>
                </c:pt>
                <c:pt idx="34279">
                  <c:v>34280</c:v>
                </c:pt>
                <c:pt idx="34280">
                  <c:v>34281</c:v>
                </c:pt>
                <c:pt idx="34281">
                  <c:v>34282</c:v>
                </c:pt>
                <c:pt idx="34282">
                  <c:v>34283</c:v>
                </c:pt>
                <c:pt idx="34283">
                  <c:v>34284</c:v>
                </c:pt>
                <c:pt idx="34284">
                  <c:v>34285</c:v>
                </c:pt>
                <c:pt idx="34285">
                  <c:v>34286</c:v>
                </c:pt>
                <c:pt idx="34286">
                  <c:v>34287</c:v>
                </c:pt>
                <c:pt idx="34287">
                  <c:v>34288</c:v>
                </c:pt>
                <c:pt idx="34288">
                  <c:v>34289</c:v>
                </c:pt>
                <c:pt idx="34289">
                  <c:v>34290</c:v>
                </c:pt>
                <c:pt idx="34290">
                  <c:v>34291</c:v>
                </c:pt>
                <c:pt idx="34291">
                  <c:v>34292</c:v>
                </c:pt>
                <c:pt idx="34292">
                  <c:v>34293</c:v>
                </c:pt>
                <c:pt idx="34293">
                  <c:v>34294</c:v>
                </c:pt>
                <c:pt idx="34294">
                  <c:v>34295</c:v>
                </c:pt>
                <c:pt idx="34295">
                  <c:v>34296</c:v>
                </c:pt>
                <c:pt idx="34296">
                  <c:v>34297</c:v>
                </c:pt>
                <c:pt idx="34297">
                  <c:v>34298</c:v>
                </c:pt>
                <c:pt idx="34298">
                  <c:v>34299</c:v>
                </c:pt>
                <c:pt idx="34299">
                  <c:v>34300</c:v>
                </c:pt>
                <c:pt idx="34300">
                  <c:v>34301</c:v>
                </c:pt>
                <c:pt idx="34301">
                  <c:v>34302</c:v>
                </c:pt>
                <c:pt idx="34302">
                  <c:v>34303</c:v>
                </c:pt>
                <c:pt idx="34303">
                  <c:v>34304</c:v>
                </c:pt>
                <c:pt idx="34304">
                  <c:v>34305</c:v>
                </c:pt>
                <c:pt idx="34305">
                  <c:v>34306</c:v>
                </c:pt>
                <c:pt idx="34306">
                  <c:v>34307</c:v>
                </c:pt>
                <c:pt idx="34307">
                  <c:v>34308</c:v>
                </c:pt>
                <c:pt idx="34308">
                  <c:v>34309</c:v>
                </c:pt>
                <c:pt idx="34309">
                  <c:v>34310</c:v>
                </c:pt>
                <c:pt idx="34310">
                  <c:v>34311</c:v>
                </c:pt>
                <c:pt idx="34311">
                  <c:v>34312</c:v>
                </c:pt>
                <c:pt idx="34312">
                  <c:v>34313</c:v>
                </c:pt>
                <c:pt idx="34313">
                  <c:v>34314</c:v>
                </c:pt>
                <c:pt idx="34314">
                  <c:v>34315</c:v>
                </c:pt>
                <c:pt idx="34315">
                  <c:v>34316</c:v>
                </c:pt>
                <c:pt idx="34316">
                  <c:v>34317</c:v>
                </c:pt>
                <c:pt idx="34317">
                  <c:v>34318</c:v>
                </c:pt>
                <c:pt idx="34318">
                  <c:v>34319</c:v>
                </c:pt>
                <c:pt idx="34319">
                  <c:v>34320</c:v>
                </c:pt>
                <c:pt idx="34320">
                  <c:v>34321</c:v>
                </c:pt>
                <c:pt idx="34321">
                  <c:v>34322</c:v>
                </c:pt>
                <c:pt idx="34322">
                  <c:v>34323</c:v>
                </c:pt>
                <c:pt idx="34323">
                  <c:v>34324</c:v>
                </c:pt>
                <c:pt idx="34324">
                  <c:v>34325</c:v>
                </c:pt>
                <c:pt idx="34325">
                  <c:v>34326</c:v>
                </c:pt>
                <c:pt idx="34326">
                  <c:v>34327</c:v>
                </c:pt>
                <c:pt idx="34327">
                  <c:v>34328</c:v>
                </c:pt>
                <c:pt idx="34328">
                  <c:v>34329</c:v>
                </c:pt>
                <c:pt idx="34329">
                  <c:v>34330</c:v>
                </c:pt>
                <c:pt idx="34330">
                  <c:v>34331</c:v>
                </c:pt>
                <c:pt idx="34331">
                  <c:v>34332</c:v>
                </c:pt>
                <c:pt idx="34332">
                  <c:v>34333</c:v>
                </c:pt>
                <c:pt idx="34333">
                  <c:v>34334</c:v>
                </c:pt>
                <c:pt idx="34334">
                  <c:v>34335</c:v>
                </c:pt>
                <c:pt idx="34335">
                  <c:v>34336</c:v>
                </c:pt>
                <c:pt idx="34336">
                  <c:v>34337</c:v>
                </c:pt>
                <c:pt idx="34337">
                  <c:v>34338</c:v>
                </c:pt>
                <c:pt idx="34338">
                  <c:v>34339</c:v>
                </c:pt>
                <c:pt idx="34339">
                  <c:v>34340</c:v>
                </c:pt>
                <c:pt idx="34340">
                  <c:v>34341</c:v>
                </c:pt>
                <c:pt idx="34341">
                  <c:v>34342</c:v>
                </c:pt>
                <c:pt idx="34342">
                  <c:v>34343</c:v>
                </c:pt>
                <c:pt idx="34343">
                  <c:v>34344</c:v>
                </c:pt>
                <c:pt idx="34344">
                  <c:v>34345</c:v>
                </c:pt>
                <c:pt idx="34345">
                  <c:v>34346</c:v>
                </c:pt>
                <c:pt idx="34346">
                  <c:v>34347</c:v>
                </c:pt>
                <c:pt idx="34347">
                  <c:v>34348</c:v>
                </c:pt>
                <c:pt idx="34348">
                  <c:v>34349</c:v>
                </c:pt>
                <c:pt idx="34349">
                  <c:v>34350</c:v>
                </c:pt>
                <c:pt idx="34350">
                  <c:v>34351</c:v>
                </c:pt>
                <c:pt idx="34351">
                  <c:v>34352</c:v>
                </c:pt>
                <c:pt idx="34352">
                  <c:v>34353</c:v>
                </c:pt>
                <c:pt idx="34353">
                  <c:v>34354</c:v>
                </c:pt>
                <c:pt idx="34354">
                  <c:v>34355</c:v>
                </c:pt>
                <c:pt idx="34355">
                  <c:v>34356</c:v>
                </c:pt>
                <c:pt idx="34356">
                  <c:v>34357</c:v>
                </c:pt>
                <c:pt idx="34357">
                  <c:v>34358</c:v>
                </c:pt>
                <c:pt idx="34358">
                  <c:v>34359</c:v>
                </c:pt>
                <c:pt idx="34359">
                  <c:v>34360</c:v>
                </c:pt>
                <c:pt idx="34360">
                  <c:v>34361</c:v>
                </c:pt>
                <c:pt idx="34361">
                  <c:v>34362</c:v>
                </c:pt>
                <c:pt idx="34362">
                  <c:v>34363</c:v>
                </c:pt>
                <c:pt idx="34363">
                  <c:v>34364</c:v>
                </c:pt>
                <c:pt idx="34364">
                  <c:v>34365</c:v>
                </c:pt>
                <c:pt idx="34365">
                  <c:v>34366</c:v>
                </c:pt>
                <c:pt idx="34366">
                  <c:v>34367</c:v>
                </c:pt>
                <c:pt idx="34367">
                  <c:v>34368</c:v>
                </c:pt>
                <c:pt idx="34368">
                  <c:v>34369</c:v>
                </c:pt>
                <c:pt idx="34369">
                  <c:v>34370</c:v>
                </c:pt>
                <c:pt idx="34370">
                  <c:v>34371</c:v>
                </c:pt>
                <c:pt idx="34371">
                  <c:v>34372</c:v>
                </c:pt>
                <c:pt idx="34372">
                  <c:v>34373</c:v>
                </c:pt>
                <c:pt idx="34373">
                  <c:v>34374</c:v>
                </c:pt>
                <c:pt idx="34374">
                  <c:v>34375</c:v>
                </c:pt>
                <c:pt idx="34375">
                  <c:v>34376</c:v>
                </c:pt>
                <c:pt idx="34376">
                  <c:v>34377</c:v>
                </c:pt>
                <c:pt idx="34377">
                  <c:v>34378</c:v>
                </c:pt>
                <c:pt idx="34378">
                  <c:v>34379</c:v>
                </c:pt>
                <c:pt idx="34379">
                  <c:v>34380</c:v>
                </c:pt>
                <c:pt idx="34380">
                  <c:v>34381</c:v>
                </c:pt>
                <c:pt idx="34381">
                  <c:v>34382</c:v>
                </c:pt>
                <c:pt idx="34382">
                  <c:v>34383</c:v>
                </c:pt>
                <c:pt idx="34383">
                  <c:v>34384</c:v>
                </c:pt>
                <c:pt idx="34384">
                  <c:v>34385</c:v>
                </c:pt>
                <c:pt idx="34385">
                  <c:v>34386</c:v>
                </c:pt>
                <c:pt idx="34386">
                  <c:v>34387</c:v>
                </c:pt>
                <c:pt idx="34387">
                  <c:v>34388</c:v>
                </c:pt>
                <c:pt idx="34388">
                  <c:v>34389</c:v>
                </c:pt>
                <c:pt idx="34389">
                  <c:v>34390</c:v>
                </c:pt>
                <c:pt idx="34390">
                  <c:v>34391</c:v>
                </c:pt>
                <c:pt idx="34391">
                  <c:v>34392</c:v>
                </c:pt>
                <c:pt idx="34392">
                  <c:v>34393</c:v>
                </c:pt>
                <c:pt idx="34393">
                  <c:v>34394</c:v>
                </c:pt>
                <c:pt idx="34394">
                  <c:v>34395</c:v>
                </c:pt>
                <c:pt idx="34395">
                  <c:v>34396</c:v>
                </c:pt>
                <c:pt idx="34396">
                  <c:v>34397</c:v>
                </c:pt>
                <c:pt idx="34397">
                  <c:v>34398</c:v>
                </c:pt>
                <c:pt idx="34398">
                  <c:v>34399</c:v>
                </c:pt>
                <c:pt idx="34399">
                  <c:v>34400</c:v>
                </c:pt>
                <c:pt idx="34400">
                  <c:v>34401</c:v>
                </c:pt>
                <c:pt idx="34401">
                  <c:v>34402</c:v>
                </c:pt>
                <c:pt idx="34402">
                  <c:v>34403</c:v>
                </c:pt>
                <c:pt idx="34403">
                  <c:v>34404</c:v>
                </c:pt>
                <c:pt idx="34404">
                  <c:v>34405</c:v>
                </c:pt>
                <c:pt idx="34405">
                  <c:v>34406</c:v>
                </c:pt>
                <c:pt idx="34406">
                  <c:v>34407</c:v>
                </c:pt>
                <c:pt idx="34407">
                  <c:v>34408</c:v>
                </c:pt>
                <c:pt idx="34408">
                  <c:v>34409</c:v>
                </c:pt>
                <c:pt idx="34409">
                  <c:v>34410</c:v>
                </c:pt>
                <c:pt idx="34410">
                  <c:v>34411</c:v>
                </c:pt>
                <c:pt idx="34411">
                  <c:v>34412</c:v>
                </c:pt>
                <c:pt idx="34412">
                  <c:v>34413</c:v>
                </c:pt>
                <c:pt idx="34413">
                  <c:v>34414</c:v>
                </c:pt>
                <c:pt idx="34414">
                  <c:v>34415</c:v>
                </c:pt>
                <c:pt idx="34415">
                  <c:v>34416</c:v>
                </c:pt>
                <c:pt idx="34416">
                  <c:v>34417</c:v>
                </c:pt>
                <c:pt idx="34417">
                  <c:v>34418</c:v>
                </c:pt>
                <c:pt idx="34418">
                  <c:v>34419</c:v>
                </c:pt>
                <c:pt idx="34419">
                  <c:v>34420</c:v>
                </c:pt>
                <c:pt idx="34420">
                  <c:v>34421</c:v>
                </c:pt>
                <c:pt idx="34421">
                  <c:v>34422</c:v>
                </c:pt>
                <c:pt idx="34422">
                  <c:v>34423</c:v>
                </c:pt>
                <c:pt idx="34423">
                  <c:v>34424</c:v>
                </c:pt>
                <c:pt idx="34424">
                  <c:v>34425</c:v>
                </c:pt>
                <c:pt idx="34425">
                  <c:v>34426</c:v>
                </c:pt>
                <c:pt idx="34426">
                  <c:v>34427</c:v>
                </c:pt>
                <c:pt idx="34427">
                  <c:v>34428</c:v>
                </c:pt>
                <c:pt idx="34428">
                  <c:v>34429</c:v>
                </c:pt>
                <c:pt idx="34429">
                  <c:v>34430</c:v>
                </c:pt>
                <c:pt idx="34430">
                  <c:v>34431</c:v>
                </c:pt>
                <c:pt idx="34431">
                  <c:v>34432</c:v>
                </c:pt>
                <c:pt idx="34432">
                  <c:v>34433</c:v>
                </c:pt>
                <c:pt idx="34433">
                  <c:v>34434</c:v>
                </c:pt>
                <c:pt idx="34434">
                  <c:v>34435</c:v>
                </c:pt>
                <c:pt idx="34435">
                  <c:v>34436</c:v>
                </c:pt>
                <c:pt idx="34436">
                  <c:v>34437</c:v>
                </c:pt>
                <c:pt idx="34437">
                  <c:v>34438</c:v>
                </c:pt>
                <c:pt idx="34438">
                  <c:v>34439</c:v>
                </c:pt>
                <c:pt idx="34439">
                  <c:v>34440</c:v>
                </c:pt>
                <c:pt idx="34440">
                  <c:v>34441</c:v>
                </c:pt>
                <c:pt idx="34441">
                  <c:v>34442</c:v>
                </c:pt>
                <c:pt idx="34442">
                  <c:v>34443</c:v>
                </c:pt>
                <c:pt idx="34443">
                  <c:v>34444</c:v>
                </c:pt>
                <c:pt idx="34444">
                  <c:v>34445</c:v>
                </c:pt>
                <c:pt idx="34445">
                  <c:v>34446</c:v>
                </c:pt>
                <c:pt idx="34446">
                  <c:v>34447</c:v>
                </c:pt>
                <c:pt idx="34447">
                  <c:v>34448</c:v>
                </c:pt>
                <c:pt idx="34448">
                  <c:v>34449</c:v>
                </c:pt>
                <c:pt idx="34449">
                  <c:v>34450</c:v>
                </c:pt>
                <c:pt idx="34450">
                  <c:v>34451</c:v>
                </c:pt>
                <c:pt idx="34451">
                  <c:v>34452</c:v>
                </c:pt>
                <c:pt idx="34452">
                  <c:v>34453</c:v>
                </c:pt>
                <c:pt idx="34453">
                  <c:v>34454</c:v>
                </c:pt>
                <c:pt idx="34454">
                  <c:v>34455</c:v>
                </c:pt>
                <c:pt idx="34455">
                  <c:v>34456</c:v>
                </c:pt>
                <c:pt idx="34456">
                  <c:v>34457</c:v>
                </c:pt>
                <c:pt idx="34457">
                  <c:v>34458</c:v>
                </c:pt>
                <c:pt idx="34458">
                  <c:v>34459</c:v>
                </c:pt>
                <c:pt idx="34459">
                  <c:v>34460</c:v>
                </c:pt>
                <c:pt idx="34460">
                  <c:v>34461</c:v>
                </c:pt>
                <c:pt idx="34461">
                  <c:v>34462</c:v>
                </c:pt>
                <c:pt idx="34462">
                  <c:v>34463</c:v>
                </c:pt>
                <c:pt idx="34463">
                  <c:v>34464</c:v>
                </c:pt>
                <c:pt idx="34464">
                  <c:v>34465</c:v>
                </c:pt>
                <c:pt idx="34465">
                  <c:v>34466</c:v>
                </c:pt>
                <c:pt idx="34466">
                  <c:v>34467</c:v>
                </c:pt>
                <c:pt idx="34467">
                  <c:v>34468</c:v>
                </c:pt>
                <c:pt idx="34468">
                  <c:v>34469</c:v>
                </c:pt>
                <c:pt idx="34469">
                  <c:v>34470</c:v>
                </c:pt>
                <c:pt idx="34470">
                  <c:v>34471</c:v>
                </c:pt>
                <c:pt idx="34471">
                  <c:v>34472</c:v>
                </c:pt>
                <c:pt idx="34472">
                  <c:v>34473</c:v>
                </c:pt>
                <c:pt idx="34473">
                  <c:v>34474</c:v>
                </c:pt>
                <c:pt idx="34474">
                  <c:v>34475</c:v>
                </c:pt>
                <c:pt idx="34475">
                  <c:v>34476</c:v>
                </c:pt>
                <c:pt idx="34476">
                  <c:v>34477</c:v>
                </c:pt>
                <c:pt idx="34477">
                  <c:v>34478</c:v>
                </c:pt>
                <c:pt idx="34478">
                  <c:v>34479</c:v>
                </c:pt>
                <c:pt idx="34479">
                  <c:v>34480</c:v>
                </c:pt>
                <c:pt idx="34480">
                  <c:v>34481</c:v>
                </c:pt>
                <c:pt idx="34481">
                  <c:v>34482</c:v>
                </c:pt>
                <c:pt idx="34482">
                  <c:v>34483</c:v>
                </c:pt>
                <c:pt idx="34483">
                  <c:v>34484</c:v>
                </c:pt>
                <c:pt idx="34484">
                  <c:v>34485</c:v>
                </c:pt>
                <c:pt idx="34485">
                  <c:v>34486</c:v>
                </c:pt>
                <c:pt idx="34486">
                  <c:v>34487</c:v>
                </c:pt>
                <c:pt idx="34487">
                  <c:v>34488</c:v>
                </c:pt>
                <c:pt idx="34488">
                  <c:v>34489</c:v>
                </c:pt>
                <c:pt idx="34489">
                  <c:v>34490</c:v>
                </c:pt>
                <c:pt idx="34490">
                  <c:v>34491</c:v>
                </c:pt>
                <c:pt idx="34491">
                  <c:v>34492</c:v>
                </c:pt>
                <c:pt idx="34492">
                  <c:v>34493</c:v>
                </c:pt>
                <c:pt idx="34493">
                  <c:v>34494</c:v>
                </c:pt>
                <c:pt idx="34494">
                  <c:v>34495</c:v>
                </c:pt>
                <c:pt idx="34495">
                  <c:v>34496</c:v>
                </c:pt>
                <c:pt idx="34496">
                  <c:v>34497</c:v>
                </c:pt>
                <c:pt idx="34497">
                  <c:v>34498</c:v>
                </c:pt>
                <c:pt idx="34498">
                  <c:v>34499</c:v>
                </c:pt>
                <c:pt idx="34499">
                  <c:v>34500</c:v>
                </c:pt>
                <c:pt idx="34500">
                  <c:v>34501</c:v>
                </c:pt>
                <c:pt idx="34501">
                  <c:v>34502</c:v>
                </c:pt>
                <c:pt idx="34502">
                  <c:v>34503</c:v>
                </c:pt>
                <c:pt idx="34503">
                  <c:v>34504</c:v>
                </c:pt>
                <c:pt idx="34504">
                  <c:v>34505</c:v>
                </c:pt>
                <c:pt idx="34505">
                  <c:v>34506</c:v>
                </c:pt>
                <c:pt idx="34506">
                  <c:v>34507</c:v>
                </c:pt>
                <c:pt idx="34507">
                  <c:v>34508</c:v>
                </c:pt>
                <c:pt idx="34508">
                  <c:v>34509</c:v>
                </c:pt>
                <c:pt idx="34509">
                  <c:v>34510</c:v>
                </c:pt>
                <c:pt idx="34510">
                  <c:v>34511</c:v>
                </c:pt>
                <c:pt idx="34511">
                  <c:v>34512</c:v>
                </c:pt>
                <c:pt idx="34512">
                  <c:v>34513</c:v>
                </c:pt>
                <c:pt idx="34513">
                  <c:v>34514</c:v>
                </c:pt>
                <c:pt idx="34514">
                  <c:v>34515</c:v>
                </c:pt>
                <c:pt idx="34515">
                  <c:v>34516</c:v>
                </c:pt>
                <c:pt idx="34516">
                  <c:v>34517</c:v>
                </c:pt>
                <c:pt idx="34517">
                  <c:v>34518</c:v>
                </c:pt>
                <c:pt idx="34518">
                  <c:v>34519</c:v>
                </c:pt>
                <c:pt idx="34519">
                  <c:v>34520</c:v>
                </c:pt>
                <c:pt idx="34520">
                  <c:v>34521</c:v>
                </c:pt>
                <c:pt idx="34521">
                  <c:v>34522</c:v>
                </c:pt>
                <c:pt idx="34522">
                  <c:v>34523</c:v>
                </c:pt>
                <c:pt idx="34523">
                  <c:v>34524</c:v>
                </c:pt>
                <c:pt idx="34524">
                  <c:v>34525</c:v>
                </c:pt>
                <c:pt idx="34525">
                  <c:v>34526</c:v>
                </c:pt>
                <c:pt idx="34526">
                  <c:v>34527</c:v>
                </c:pt>
                <c:pt idx="34527">
                  <c:v>34528</c:v>
                </c:pt>
                <c:pt idx="34528">
                  <c:v>34529</c:v>
                </c:pt>
                <c:pt idx="34529">
                  <c:v>34530</c:v>
                </c:pt>
                <c:pt idx="34530">
                  <c:v>34531</c:v>
                </c:pt>
                <c:pt idx="34531">
                  <c:v>34532</c:v>
                </c:pt>
                <c:pt idx="34532">
                  <c:v>34533</c:v>
                </c:pt>
                <c:pt idx="34533">
                  <c:v>34534</c:v>
                </c:pt>
                <c:pt idx="34534">
                  <c:v>34535</c:v>
                </c:pt>
                <c:pt idx="34535">
                  <c:v>34536</c:v>
                </c:pt>
                <c:pt idx="34536">
                  <c:v>34537</c:v>
                </c:pt>
                <c:pt idx="34537">
                  <c:v>34538</c:v>
                </c:pt>
                <c:pt idx="34538">
                  <c:v>34539</c:v>
                </c:pt>
                <c:pt idx="34539">
                  <c:v>34540</c:v>
                </c:pt>
                <c:pt idx="34540">
                  <c:v>34541</c:v>
                </c:pt>
                <c:pt idx="34541">
                  <c:v>34542</c:v>
                </c:pt>
                <c:pt idx="34542">
                  <c:v>34543</c:v>
                </c:pt>
                <c:pt idx="34543">
                  <c:v>34544</c:v>
                </c:pt>
                <c:pt idx="34544">
                  <c:v>34545</c:v>
                </c:pt>
                <c:pt idx="34545">
                  <c:v>34546</c:v>
                </c:pt>
                <c:pt idx="34546">
                  <c:v>34547</c:v>
                </c:pt>
                <c:pt idx="34547">
                  <c:v>34548</c:v>
                </c:pt>
                <c:pt idx="34548">
                  <c:v>34549</c:v>
                </c:pt>
                <c:pt idx="34549">
                  <c:v>34550</c:v>
                </c:pt>
                <c:pt idx="34550">
                  <c:v>34551</c:v>
                </c:pt>
                <c:pt idx="34551">
                  <c:v>34552</c:v>
                </c:pt>
                <c:pt idx="34552">
                  <c:v>34553</c:v>
                </c:pt>
                <c:pt idx="34553">
                  <c:v>34554</c:v>
                </c:pt>
                <c:pt idx="34554">
                  <c:v>34555</c:v>
                </c:pt>
                <c:pt idx="34555">
                  <c:v>34556</c:v>
                </c:pt>
                <c:pt idx="34556">
                  <c:v>34557</c:v>
                </c:pt>
                <c:pt idx="34557">
                  <c:v>34558</c:v>
                </c:pt>
                <c:pt idx="34558">
                  <c:v>34559</c:v>
                </c:pt>
                <c:pt idx="34559">
                  <c:v>34560</c:v>
                </c:pt>
                <c:pt idx="34560">
                  <c:v>34561</c:v>
                </c:pt>
                <c:pt idx="34561">
                  <c:v>34562</c:v>
                </c:pt>
                <c:pt idx="34562">
                  <c:v>34563</c:v>
                </c:pt>
                <c:pt idx="34563">
                  <c:v>34564</c:v>
                </c:pt>
                <c:pt idx="34564">
                  <c:v>34565</c:v>
                </c:pt>
                <c:pt idx="34565">
                  <c:v>34566</c:v>
                </c:pt>
                <c:pt idx="34566">
                  <c:v>34567</c:v>
                </c:pt>
                <c:pt idx="34567">
                  <c:v>34568</c:v>
                </c:pt>
                <c:pt idx="34568">
                  <c:v>34569</c:v>
                </c:pt>
                <c:pt idx="34569">
                  <c:v>34570</c:v>
                </c:pt>
                <c:pt idx="34570">
                  <c:v>34571</c:v>
                </c:pt>
                <c:pt idx="34571">
                  <c:v>34572</c:v>
                </c:pt>
                <c:pt idx="34572">
                  <c:v>34573</c:v>
                </c:pt>
                <c:pt idx="34573">
                  <c:v>34574</c:v>
                </c:pt>
                <c:pt idx="34574">
                  <c:v>34575</c:v>
                </c:pt>
                <c:pt idx="34575">
                  <c:v>34576</c:v>
                </c:pt>
                <c:pt idx="34576">
                  <c:v>34577</c:v>
                </c:pt>
                <c:pt idx="34577">
                  <c:v>34578</c:v>
                </c:pt>
                <c:pt idx="34578">
                  <c:v>34579</c:v>
                </c:pt>
                <c:pt idx="34579">
                  <c:v>34580</c:v>
                </c:pt>
                <c:pt idx="34580">
                  <c:v>34581</c:v>
                </c:pt>
                <c:pt idx="34581">
                  <c:v>34582</c:v>
                </c:pt>
                <c:pt idx="34582">
                  <c:v>34583</c:v>
                </c:pt>
                <c:pt idx="34583">
                  <c:v>34584</c:v>
                </c:pt>
                <c:pt idx="34584">
                  <c:v>34585</c:v>
                </c:pt>
                <c:pt idx="34585">
                  <c:v>34586</c:v>
                </c:pt>
                <c:pt idx="34586">
                  <c:v>34587</c:v>
                </c:pt>
                <c:pt idx="34587">
                  <c:v>34588</c:v>
                </c:pt>
                <c:pt idx="34588">
                  <c:v>34589</c:v>
                </c:pt>
                <c:pt idx="34589">
                  <c:v>34590</c:v>
                </c:pt>
                <c:pt idx="34590">
                  <c:v>34591</c:v>
                </c:pt>
                <c:pt idx="34591">
                  <c:v>34592</c:v>
                </c:pt>
                <c:pt idx="34592">
                  <c:v>34593</c:v>
                </c:pt>
                <c:pt idx="34593">
                  <c:v>34594</c:v>
                </c:pt>
                <c:pt idx="34594">
                  <c:v>34595</c:v>
                </c:pt>
                <c:pt idx="34595">
                  <c:v>34596</c:v>
                </c:pt>
                <c:pt idx="34596">
                  <c:v>34597</c:v>
                </c:pt>
                <c:pt idx="34597">
                  <c:v>34598</c:v>
                </c:pt>
                <c:pt idx="34598">
                  <c:v>34599</c:v>
                </c:pt>
                <c:pt idx="34599">
                  <c:v>34600</c:v>
                </c:pt>
                <c:pt idx="34600">
                  <c:v>34601</c:v>
                </c:pt>
                <c:pt idx="34601">
                  <c:v>34602</c:v>
                </c:pt>
                <c:pt idx="34602">
                  <c:v>34603</c:v>
                </c:pt>
                <c:pt idx="34603">
                  <c:v>34604</c:v>
                </c:pt>
                <c:pt idx="34604">
                  <c:v>34605</c:v>
                </c:pt>
                <c:pt idx="34605">
                  <c:v>34606</c:v>
                </c:pt>
                <c:pt idx="34606">
                  <c:v>34607</c:v>
                </c:pt>
                <c:pt idx="34607">
                  <c:v>34608</c:v>
                </c:pt>
                <c:pt idx="34608">
                  <c:v>34609</c:v>
                </c:pt>
                <c:pt idx="34609">
                  <c:v>34610</c:v>
                </c:pt>
                <c:pt idx="34610">
                  <c:v>34611</c:v>
                </c:pt>
                <c:pt idx="34611">
                  <c:v>34612</c:v>
                </c:pt>
                <c:pt idx="34612">
                  <c:v>34613</c:v>
                </c:pt>
                <c:pt idx="34613">
                  <c:v>34614</c:v>
                </c:pt>
                <c:pt idx="34614">
                  <c:v>34615</c:v>
                </c:pt>
                <c:pt idx="34615">
                  <c:v>34616</c:v>
                </c:pt>
                <c:pt idx="34616">
                  <c:v>34617</c:v>
                </c:pt>
                <c:pt idx="34617">
                  <c:v>34618</c:v>
                </c:pt>
                <c:pt idx="34618">
                  <c:v>34619</c:v>
                </c:pt>
                <c:pt idx="34619">
                  <c:v>34620</c:v>
                </c:pt>
                <c:pt idx="34620">
                  <c:v>34621</c:v>
                </c:pt>
                <c:pt idx="34621">
                  <c:v>34622</c:v>
                </c:pt>
                <c:pt idx="34622">
                  <c:v>34623</c:v>
                </c:pt>
                <c:pt idx="34623">
                  <c:v>34624</c:v>
                </c:pt>
                <c:pt idx="34624">
                  <c:v>34625</c:v>
                </c:pt>
                <c:pt idx="34625">
                  <c:v>34626</c:v>
                </c:pt>
                <c:pt idx="34626">
                  <c:v>34627</c:v>
                </c:pt>
                <c:pt idx="34627">
                  <c:v>34628</c:v>
                </c:pt>
                <c:pt idx="34628">
                  <c:v>34629</c:v>
                </c:pt>
                <c:pt idx="34629">
                  <c:v>34630</c:v>
                </c:pt>
                <c:pt idx="34630">
                  <c:v>34631</c:v>
                </c:pt>
                <c:pt idx="34631">
                  <c:v>34632</c:v>
                </c:pt>
                <c:pt idx="34632">
                  <c:v>34633</c:v>
                </c:pt>
                <c:pt idx="34633">
                  <c:v>34634</c:v>
                </c:pt>
                <c:pt idx="34634">
                  <c:v>34635</c:v>
                </c:pt>
                <c:pt idx="34635">
                  <c:v>34636</c:v>
                </c:pt>
                <c:pt idx="34636">
                  <c:v>34637</c:v>
                </c:pt>
                <c:pt idx="34637">
                  <c:v>34638</c:v>
                </c:pt>
                <c:pt idx="34638">
                  <c:v>34639</c:v>
                </c:pt>
                <c:pt idx="34639">
                  <c:v>34640</c:v>
                </c:pt>
                <c:pt idx="34640">
                  <c:v>34641</c:v>
                </c:pt>
                <c:pt idx="34641">
                  <c:v>34642</c:v>
                </c:pt>
                <c:pt idx="34642">
                  <c:v>34643</c:v>
                </c:pt>
                <c:pt idx="34643">
                  <c:v>34644</c:v>
                </c:pt>
                <c:pt idx="34644">
                  <c:v>34645</c:v>
                </c:pt>
                <c:pt idx="34645">
                  <c:v>34646</c:v>
                </c:pt>
                <c:pt idx="34646">
                  <c:v>34647</c:v>
                </c:pt>
                <c:pt idx="34647">
                  <c:v>34648</c:v>
                </c:pt>
                <c:pt idx="34648">
                  <c:v>34649</c:v>
                </c:pt>
                <c:pt idx="34649">
                  <c:v>34650</c:v>
                </c:pt>
                <c:pt idx="34650">
                  <c:v>34651</c:v>
                </c:pt>
                <c:pt idx="34651">
                  <c:v>34652</c:v>
                </c:pt>
                <c:pt idx="34652">
                  <c:v>34653</c:v>
                </c:pt>
                <c:pt idx="34653">
                  <c:v>34654</c:v>
                </c:pt>
                <c:pt idx="34654">
                  <c:v>34655</c:v>
                </c:pt>
                <c:pt idx="34655">
                  <c:v>34656</c:v>
                </c:pt>
                <c:pt idx="34656">
                  <c:v>34657</c:v>
                </c:pt>
                <c:pt idx="34657">
                  <c:v>34658</c:v>
                </c:pt>
                <c:pt idx="34658">
                  <c:v>34659</c:v>
                </c:pt>
                <c:pt idx="34659">
                  <c:v>34660</c:v>
                </c:pt>
                <c:pt idx="34660">
                  <c:v>34661</c:v>
                </c:pt>
                <c:pt idx="34661">
                  <c:v>34662</c:v>
                </c:pt>
                <c:pt idx="34662">
                  <c:v>34663</c:v>
                </c:pt>
                <c:pt idx="34663">
                  <c:v>34664</c:v>
                </c:pt>
                <c:pt idx="34664">
                  <c:v>34665</c:v>
                </c:pt>
                <c:pt idx="34665">
                  <c:v>34666</c:v>
                </c:pt>
                <c:pt idx="34666">
                  <c:v>34667</c:v>
                </c:pt>
                <c:pt idx="34667">
                  <c:v>34668</c:v>
                </c:pt>
                <c:pt idx="34668">
                  <c:v>34669</c:v>
                </c:pt>
                <c:pt idx="34669">
                  <c:v>34670</c:v>
                </c:pt>
                <c:pt idx="34670">
                  <c:v>34671</c:v>
                </c:pt>
                <c:pt idx="34671">
                  <c:v>34672</c:v>
                </c:pt>
                <c:pt idx="34672">
                  <c:v>34673</c:v>
                </c:pt>
                <c:pt idx="34673">
                  <c:v>34674</c:v>
                </c:pt>
                <c:pt idx="34674">
                  <c:v>34675</c:v>
                </c:pt>
                <c:pt idx="34675">
                  <c:v>34676</c:v>
                </c:pt>
                <c:pt idx="34676">
                  <c:v>34677</c:v>
                </c:pt>
                <c:pt idx="34677">
                  <c:v>34678</c:v>
                </c:pt>
                <c:pt idx="34678">
                  <c:v>34679</c:v>
                </c:pt>
                <c:pt idx="34679">
                  <c:v>34680</c:v>
                </c:pt>
                <c:pt idx="34680">
                  <c:v>34681</c:v>
                </c:pt>
                <c:pt idx="34681">
                  <c:v>34682</c:v>
                </c:pt>
                <c:pt idx="34682">
                  <c:v>34683</c:v>
                </c:pt>
                <c:pt idx="34683">
                  <c:v>34684</c:v>
                </c:pt>
                <c:pt idx="34684">
                  <c:v>34685</c:v>
                </c:pt>
                <c:pt idx="34685">
                  <c:v>34686</c:v>
                </c:pt>
                <c:pt idx="34686">
                  <c:v>34687</c:v>
                </c:pt>
                <c:pt idx="34687">
                  <c:v>34688</c:v>
                </c:pt>
                <c:pt idx="34688">
                  <c:v>34689</c:v>
                </c:pt>
                <c:pt idx="34689">
                  <c:v>34690</c:v>
                </c:pt>
                <c:pt idx="34690">
                  <c:v>34691</c:v>
                </c:pt>
                <c:pt idx="34691">
                  <c:v>34692</c:v>
                </c:pt>
                <c:pt idx="34692">
                  <c:v>34693</c:v>
                </c:pt>
                <c:pt idx="34693">
                  <c:v>34694</c:v>
                </c:pt>
                <c:pt idx="34694">
                  <c:v>34695</c:v>
                </c:pt>
                <c:pt idx="34695">
                  <c:v>34696</c:v>
                </c:pt>
                <c:pt idx="34696">
                  <c:v>34697</c:v>
                </c:pt>
                <c:pt idx="34697">
                  <c:v>34698</c:v>
                </c:pt>
                <c:pt idx="34698">
                  <c:v>34699</c:v>
                </c:pt>
                <c:pt idx="34699">
                  <c:v>34700</c:v>
                </c:pt>
                <c:pt idx="34700">
                  <c:v>34701</c:v>
                </c:pt>
                <c:pt idx="34701">
                  <c:v>34702</c:v>
                </c:pt>
                <c:pt idx="34702">
                  <c:v>34703</c:v>
                </c:pt>
                <c:pt idx="34703">
                  <c:v>34704</c:v>
                </c:pt>
                <c:pt idx="34704">
                  <c:v>34705</c:v>
                </c:pt>
                <c:pt idx="34705">
                  <c:v>34706</c:v>
                </c:pt>
                <c:pt idx="34706">
                  <c:v>34707</c:v>
                </c:pt>
                <c:pt idx="34707">
                  <c:v>34708</c:v>
                </c:pt>
                <c:pt idx="34708">
                  <c:v>34709</c:v>
                </c:pt>
                <c:pt idx="34709">
                  <c:v>34710</c:v>
                </c:pt>
                <c:pt idx="34710">
                  <c:v>34711</c:v>
                </c:pt>
                <c:pt idx="34711">
                  <c:v>34712</c:v>
                </c:pt>
                <c:pt idx="34712">
                  <c:v>34713</c:v>
                </c:pt>
                <c:pt idx="34713">
                  <c:v>34714</c:v>
                </c:pt>
                <c:pt idx="34714">
                  <c:v>34715</c:v>
                </c:pt>
                <c:pt idx="34715">
                  <c:v>34716</c:v>
                </c:pt>
                <c:pt idx="34716">
                  <c:v>34717</c:v>
                </c:pt>
                <c:pt idx="34717">
                  <c:v>34718</c:v>
                </c:pt>
                <c:pt idx="34718">
                  <c:v>34719</c:v>
                </c:pt>
                <c:pt idx="34719">
                  <c:v>34720</c:v>
                </c:pt>
                <c:pt idx="34720">
                  <c:v>34721</c:v>
                </c:pt>
                <c:pt idx="34721">
                  <c:v>34722</c:v>
                </c:pt>
                <c:pt idx="34722">
                  <c:v>34723</c:v>
                </c:pt>
                <c:pt idx="34723">
                  <c:v>34724</c:v>
                </c:pt>
                <c:pt idx="34724">
                  <c:v>34725</c:v>
                </c:pt>
                <c:pt idx="34725">
                  <c:v>34726</c:v>
                </c:pt>
                <c:pt idx="34726">
                  <c:v>34727</c:v>
                </c:pt>
                <c:pt idx="34727">
                  <c:v>34728</c:v>
                </c:pt>
                <c:pt idx="34728">
                  <c:v>34729</c:v>
                </c:pt>
                <c:pt idx="34729">
                  <c:v>34730</c:v>
                </c:pt>
                <c:pt idx="34730">
                  <c:v>34731</c:v>
                </c:pt>
                <c:pt idx="34731">
                  <c:v>34732</c:v>
                </c:pt>
                <c:pt idx="34732">
                  <c:v>34733</c:v>
                </c:pt>
                <c:pt idx="34733">
                  <c:v>34734</c:v>
                </c:pt>
                <c:pt idx="34734">
                  <c:v>34735</c:v>
                </c:pt>
                <c:pt idx="34735">
                  <c:v>34736</c:v>
                </c:pt>
                <c:pt idx="34736">
                  <c:v>34737</c:v>
                </c:pt>
                <c:pt idx="34737">
                  <c:v>34738</c:v>
                </c:pt>
                <c:pt idx="34738">
                  <c:v>34739</c:v>
                </c:pt>
                <c:pt idx="34739">
                  <c:v>34740</c:v>
                </c:pt>
                <c:pt idx="34740">
                  <c:v>34741</c:v>
                </c:pt>
                <c:pt idx="34741">
                  <c:v>34742</c:v>
                </c:pt>
                <c:pt idx="34742">
                  <c:v>34743</c:v>
                </c:pt>
                <c:pt idx="34743">
                  <c:v>34744</c:v>
                </c:pt>
                <c:pt idx="34744">
                  <c:v>34745</c:v>
                </c:pt>
                <c:pt idx="34745">
                  <c:v>34746</c:v>
                </c:pt>
                <c:pt idx="34746">
                  <c:v>34747</c:v>
                </c:pt>
                <c:pt idx="34747">
                  <c:v>34748</c:v>
                </c:pt>
                <c:pt idx="34748">
                  <c:v>34749</c:v>
                </c:pt>
                <c:pt idx="34749">
                  <c:v>34750</c:v>
                </c:pt>
                <c:pt idx="34750">
                  <c:v>34751</c:v>
                </c:pt>
                <c:pt idx="34751">
                  <c:v>34752</c:v>
                </c:pt>
                <c:pt idx="34752">
                  <c:v>34753</c:v>
                </c:pt>
                <c:pt idx="34753">
                  <c:v>34754</c:v>
                </c:pt>
                <c:pt idx="34754">
                  <c:v>34755</c:v>
                </c:pt>
                <c:pt idx="34755">
                  <c:v>34756</c:v>
                </c:pt>
                <c:pt idx="34756">
                  <c:v>34757</c:v>
                </c:pt>
                <c:pt idx="34757">
                  <c:v>34758</c:v>
                </c:pt>
                <c:pt idx="34758">
                  <c:v>34759</c:v>
                </c:pt>
                <c:pt idx="34759">
                  <c:v>34760</c:v>
                </c:pt>
                <c:pt idx="34760">
                  <c:v>34761</c:v>
                </c:pt>
                <c:pt idx="34761">
                  <c:v>34762</c:v>
                </c:pt>
                <c:pt idx="34762">
                  <c:v>34763</c:v>
                </c:pt>
                <c:pt idx="34763">
                  <c:v>34764</c:v>
                </c:pt>
                <c:pt idx="34764">
                  <c:v>34765</c:v>
                </c:pt>
                <c:pt idx="34765">
                  <c:v>34766</c:v>
                </c:pt>
                <c:pt idx="34766">
                  <c:v>34767</c:v>
                </c:pt>
                <c:pt idx="34767">
                  <c:v>34768</c:v>
                </c:pt>
                <c:pt idx="34768">
                  <c:v>34769</c:v>
                </c:pt>
                <c:pt idx="34769">
                  <c:v>34770</c:v>
                </c:pt>
                <c:pt idx="34770">
                  <c:v>34771</c:v>
                </c:pt>
                <c:pt idx="34771">
                  <c:v>34772</c:v>
                </c:pt>
                <c:pt idx="34772">
                  <c:v>34773</c:v>
                </c:pt>
                <c:pt idx="34773">
                  <c:v>34774</c:v>
                </c:pt>
                <c:pt idx="34774">
                  <c:v>34775</c:v>
                </c:pt>
                <c:pt idx="34775">
                  <c:v>34776</c:v>
                </c:pt>
                <c:pt idx="34776">
                  <c:v>34777</c:v>
                </c:pt>
                <c:pt idx="34777">
                  <c:v>34778</c:v>
                </c:pt>
                <c:pt idx="34778">
                  <c:v>34779</c:v>
                </c:pt>
                <c:pt idx="34779">
                  <c:v>34780</c:v>
                </c:pt>
                <c:pt idx="34780">
                  <c:v>34781</c:v>
                </c:pt>
                <c:pt idx="34781">
                  <c:v>34782</c:v>
                </c:pt>
                <c:pt idx="34782">
                  <c:v>34783</c:v>
                </c:pt>
                <c:pt idx="34783">
                  <c:v>34784</c:v>
                </c:pt>
                <c:pt idx="34784">
                  <c:v>34785</c:v>
                </c:pt>
                <c:pt idx="34785">
                  <c:v>34786</c:v>
                </c:pt>
                <c:pt idx="34786">
                  <c:v>34787</c:v>
                </c:pt>
                <c:pt idx="34787">
                  <c:v>34788</c:v>
                </c:pt>
                <c:pt idx="34788">
                  <c:v>34789</c:v>
                </c:pt>
                <c:pt idx="34789">
                  <c:v>34790</c:v>
                </c:pt>
                <c:pt idx="34790">
                  <c:v>34791</c:v>
                </c:pt>
                <c:pt idx="34791">
                  <c:v>34792</c:v>
                </c:pt>
                <c:pt idx="34792">
                  <c:v>34793</c:v>
                </c:pt>
                <c:pt idx="34793">
                  <c:v>34794</c:v>
                </c:pt>
                <c:pt idx="34794">
                  <c:v>34795</c:v>
                </c:pt>
                <c:pt idx="34795">
                  <c:v>34796</c:v>
                </c:pt>
                <c:pt idx="34796">
                  <c:v>34797</c:v>
                </c:pt>
                <c:pt idx="34797">
                  <c:v>34798</c:v>
                </c:pt>
                <c:pt idx="34798">
                  <c:v>34799</c:v>
                </c:pt>
                <c:pt idx="34799">
                  <c:v>34800</c:v>
                </c:pt>
                <c:pt idx="34800">
                  <c:v>34801</c:v>
                </c:pt>
                <c:pt idx="34801">
                  <c:v>34802</c:v>
                </c:pt>
                <c:pt idx="34802">
                  <c:v>34803</c:v>
                </c:pt>
                <c:pt idx="34803">
                  <c:v>34804</c:v>
                </c:pt>
                <c:pt idx="34804">
                  <c:v>34805</c:v>
                </c:pt>
                <c:pt idx="34805">
                  <c:v>34806</c:v>
                </c:pt>
                <c:pt idx="34806">
                  <c:v>34807</c:v>
                </c:pt>
                <c:pt idx="34807">
                  <c:v>34808</c:v>
                </c:pt>
                <c:pt idx="34808">
                  <c:v>34809</c:v>
                </c:pt>
                <c:pt idx="34809">
                  <c:v>34810</c:v>
                </c:pt>
                <c:pt idx="34810">
                  <c:v>34811</c:v>
                </c:pt>
                <c:pt idx="34811">
                  <c:v>34812</c:v>
                </c:pt>
                <c:pt idx="34812">
                  <c:v>34813</c:v>
                </c:pt>
                <c:pt idx="34813">
                  <c:v>34814</c:v>
                </c:pt>
                <c:pt idx="34814">
                  <c:v>34815</c:v>
                </c:pt>
                <c:pt idx="34815">
                  <c:v>34816</c:v>
                </c:pt>
                <c:pt idx="34816">
                  <c:v>34817</c:v>
                </c:pt>
                <c:pt idx="34817">
                  <c:v>34818</c:v>
                </c:pt>
                <c:pt idx="34818">
                  <c:v>34819</c:v>
                </c:pt>
                <c:pt idx="34819">
                  <c:v>34820</c:v>
                </c:pt>
                <c:pt idx="34820">
                  <c:v>34821</c:v>
                </c:pt>
                <c:pt idx="34821">
                  <c:v>34822</c:v>
                </c:pt>
                <c:pt idx="34822">
                  <c:v>34823</c:v>
                </c:pt>
                <c:pt idx="34823">
                  <c:v>34824</c:v>
                </c:pt>
                <c:pt idx="34824">
                  <c:v>34825</c:v>
                </c:pt>
                <c:pt idx="34825">
                  <c:v>34826</c:v>
                </c:pt>
                <c:pt idx="34826">
                  <c:v>34827</c:v>
                </c:pt>
                <c:pt idx="34827">
                  <c:v>34828</c:v>
                </c:pt>
                <c:pt idx="34828">
                  <c:v>34829</c:v>
                </c:pt>
                <c:pt idx="34829">
                  <c:v>34830</c:v>
                </c:pt>
                <c:pt idx="34830">
                  <c:v>34831</c:v>
                </c:pt>
                <c:pt idx="34831">
                  <c:v>34832</c:v>
                </c:pt>
                <c:pt idx="34832">
                  <c:v>34833</c:v>
                </c:pt>
                <c:pt idx="34833">
                  <c:v>34834</c:v>
                </c:pt>
                <c:pt idx="34834">
                  <c:v>34835</c:v>
                </c:pt>
                <c:pt idx="34835">
                  <c:v>34836</c:v>
                </c:pt>
                <c:pt idx="34836">
                  <c:v>34837</c:v>
                </c:pt>
                <c:pt idx="34837">
                  <c:v>34838</c:v>
                </c:pt>
                <c:pt idx="34838">
                  <c:v>34839</c:v>
                </c:pt>
                <c:pt idx="34839">
                  <c:v>34840</c:v>
                </c:pt>
                <c:pt idx="34840">
                  <c:v>34841</c:v>
                </c:pt>
                <c:pt idx="34841">
                  <c:v>34842</c:v>
                </c:pt>
                <c:pt idx="34842">
                  <c:v>34843</c:v>
                </c:pt>
                <c:pt idx="34843">
                  <c:v>34844</c:v>
                </c:pt>
                <c:pt idx="34844">
                  <c:v>34845</c:v>
                </c:pt>
                <c:pt idx="34845">
                  <c:v>34846</c:v>
                </c:pt>
                <c:pt idx="34846">
                  <c:v>34847</c:v>
                </c:pt>
                <c:pt idx="34847">
                  <c:v>34848</c:v>
                </c:pt>
                <c:pt idx="34848">
                  <c:v>34849</c:v>
                </c:pt>
                <c:pt idx="34849">
                  <c:v>34850</c:v>
                </c:pt>
                <c:pt idx="34850">
                  <c:v>34851</c:v>
                </c:pt>
                <c:pt idx="34851">
                  <c:v>34852</c:v>
                </c:pt>
                <c:pt idx="34852">
                  <c:v>34853</c:v>
                </c:pt>
                <c:pt idx="34853">
                  <c:v>34854</c:v>
                </c:pt>
                <c:pt idx="34854">
                  <c:v>34855</c:v>
                </c:pt>
                <c:pt idx="34855">
                  <c:v>34856</c:v>
                </c:pt>
                <c:pt idx="34856">
                  <c:v>34857</c:v>
                </c:pt>
                <c:pt idx="34857">
                  <c:v>34858</c:v>
                </c:pt>
                <c:pt idx="34858">
                  <c:v>34859</c:v>
                </c:pt>
                <c:pt idx="34859">
                  <c:v>34860</c:v>
                </c:pt>
                <c:pt idx="34860">
                  <c:v>34861</c:v>
                </c:pt>
                <c:pt idx="34861">
                  <c:v>34862</c:v>
                </c:pt>
                <c:pt idx="34862">
                  <c:v>34863</c:v>
                </c:pt>
                <c:pt idx="34863">
                  <c:v>34864</c:v>
                </c:pt>
                <c:pt idx="34864">
                  <c:v>34865</c:v>
                </c:pt>
                <c:pt idx="34865">
                  <c:v>34866</c:v>
                </c:pt>
                <c:pt idx="34866">
                  <c:v>34867</c:v>
                </c:pt>
                <c:pt idx="34867">
                  <c:v>34868</c:v>
                </c:pt>
                <c:pt idx="34868">
                  <c:v>34869</c:v>
                </c:pt>
                <c:pt idx="34869">
                  <c:v>34870</c:v>
                </c:pt>
                <c:pt idx="34870">
                  <c:v>34871</c:v>
                </c:pt>
                <c:pt idx="34871">
                  <c:v>34872</c:v>
                </c:pt>
                <c:pt idx="34872">
                  <c:v>34873</c:v>
                </c:pt>
                <c:pt idx="34873">
                  <c:v>34874</c:v>
                </c:pt>
                <c:pt idx="34874">
                  <c:v>34875</c:v>
                </c:pt>
                <c:pt idx="34875">
                  <c:v>34876</c:v>
                </c:pt>
                <c:pt idx="34876">
                  <c:v>34877</c:v>
                </c:pt>
                <c:pt idx="34877">
                  <c:v>34878</c:v>
                </c:pt>
                <c:pt idx="34878">
                  <c:v>34879</c:v>
                </c:pt>
                <c:pt idx="34879">
                  <c:v>34880</c:v>
                </c:pt>
                <c:pt idx="34880">
                  <c:v>34881</c:v>
                </c:pt>
                <c:pt idx="34881">
                  <c:v>34882</c:v>
                </c:pt>
                <c:pt idx="34882">
                  <c:v>34883</c:v>
                </c:pt>
                <c:pt idx="34883">
                  <c:v>34884</c:v>
                </c:pt>
                <c:pt idx="34884">
                  <c:v>34885</c:v>
                </c:pt>
                <c:pt idx="34885">
                  <c:v>34886</c:v>
                </c:pt>
                <c:pt idx="34886">
                  <c:v>34887</c:v>
                </c:pt>
                <c:pt idx="34887">
                  <c:v>34888</c:v>
                </c:pt>
                <c:pt idx="34888">
                  <c:v>34889</c:v>
                </c:pt>
                <c:pt idx="34889">
                  <c:v>34890</c:v>
                </c:pt>
                <c:pt idx="34890">
                  <c:v>34891</c:v>
                </c:pt>
                <c:pt idx="34891">
                  <c:v>34892</c:v>
                </c:pt>
                <c:pt idx="34892">
                  <c:v>34893</c:v>
                </c:pt>
                <c:pt idx="34893">
                  <c:v>34894</c:v>
                </c:pt>
                <c:pt idx="34894">
                  <c:v>34895</c:v>
                </c:pt>
                <c:pt idx="34895">
                  <c:v>34896</c:v>
                </c:pt>
                <c:pt idx="34896">
                  <c:v>34897</c:v>
                </c:pt>
                <c:pt idx="34897">
                  <c:v>34898</c:v>
                </c:pt>
                <c:pt idx="34898">
                  <c:v>34899</c:v>
                </c:pt>
                <c:pt idx="34899">
                  <c:v>34900</c:v>
                </c:pt>
                <c:pt idx="34900">
                  <c:v>34901</c:v>
                </c:pt>
                <c:pt idx="34901">
                  <c:v>34902</c:v>
                </c:pt>
                <c:pt idx="34902">
                  <c:v>34903</c:v>
                </c:pt>
                <c:pt idx="34903">
                  <c:v>34904</c:v>
                </c:pt>
                <c:pt idx="34904">
                  <c:v>34905</c:v>
                </c:pt>
                <c:pt idx="34905">
                  <c:v>34906</c:v>
                </c:pt>
                <c:pt idx="34906">
                  <c:v>34907</c:v>
                </c:pt>
                <c:pt idx="34907">
                  <c:v>34908</c:v>
                </c:pt>
                <c:pt idx="34908">
                  <c:v>34909</c:v>
                </c:pt>
                <c:pt idx="34909">
                  <c:v>34910</c:v>
                </c:pt>
                <c:pt idx="34910">
                  <c:v>34911</c:v>
                </c:pt>
                <c:pt idx="34911">
                  <c:v>34912</c:v>
                </c:pt>
                <c:pt idx="34912">
                  <c:v>34913</c:v>
                </c:pt>
                <c:pt idx="34913">
                  <c:v>34914</c:v>
                </c:pt>
                <c:pt idx="34914">
                  <c:v>34915</c:v>
                </c:pt>
                <c:pt idx="34915">
                  <c:v>34916</c:v>
                </c:pt>
                <c:pt idx="34916">
                  <c:v>34917</c:v>
                </c:pt>
                <c:pt idx="34917">
                  <c:v>34918</c:v>
                </c:pt>
                <c:pt idx="34918">
                  <c:v>34919</c:v>
                </c:pt>
                <c:pt idx="34919">
                  <c:v>34920</c:v>
                </c:pt>
                <c:pt idx="34920">
                  <c:v>34921</c:v>
                </c:pt>
                <c:pt idx="34921">
                  <c:v>34922</c:v>
                </c:pt>
                <c:pt idx="34922">
                  <c:v>34923</c:v>
                </c:pt>
                <c:pt idx="34923">
                  <c:v>34924</c:v>
                </c:pt>
                <c:pt idx="34924">
                  <c:v>34925</c:v>
                </c:pt>
                <c:pt idx="34925">
                  <c:v>34926</c:v>
                </c:pt>
                <c:pt idx="34926">
                  <c:v>34927</c:v>
                </c:pt>
                <c:pt idx="34927">
                  <c:v>34928</c:v>
                </c:pt>
                <c:pt idx="34928">
                  <c:v>34929</c:v>
                </c:pt>
                <c:pt idx="34929">
                  <c:v>34930</c:v>
                </c:pt>
                <c:pt idx="34930">
                  <c:v>34931</c:v>
                </c:pt>
                <c:pt idx="34931">
                  <c:v>34932</c:v>
                </c:pt>
                <c:pt idx="34932">
                  <c:v>34933</c:v>
                </c:pt>
                <c:pt idx="34933">
                  <c:v>34934</c:v>
                </c:pt>
                <c:pt idx="34934">
                  <c:v>34935</c:v>
                </c:pt>
                <c:pt idx="34935">
                  <c:v>34936</c:v>
                </c:pt>
                <c:pt idx="34936">
                  <c:v>34937</c:v>
                </c:pt>
                <c:pt idx="34937">
                  <c:v>34938</c:v>
                </c:pt>
                <c:pt idx="34938">
                  <c:v>34939</c:v>
                </c:pt>
                <c:pt idx="34939">
                  <c:v>34940</c:v>
                </c:pt>
                <c:pt idx="34940">
                  <c:v>34941</c:v>
                </c:pt>
                <c:pt idx="34941">
                  <c:v>34942</c:v>
                </c:pt>
                <c:pt idx="34942">
                  <c:v>34943</c:v>
                </c:pt>
                <c:pt idx="34943">
                  <c:v>34944</c:v>
                </c:pt>
                <c:pt idx="34944">
                  <c:v>34945</c:v>
                </c:pt>
                <c:pt idx="34945">
                  <c:v>34946</c:v>
                </c:pt>
                <c:pt idx="34946">
                  <c:v>34947</c:v>
                </c:pt>
                <c:pt idx="34947">
                  <c:v>34948</c:v>
                </c:pt>
                <c:pt idx="34948">
                  <c:v>34949</c:v>
                </c:pt>
                <c:pt idx="34949">
                  <c:v>34950</c:v>
                </c:pt>
                <c:pt idx="34950">
                  <c:v>34951</c:v>
                </c:pt>
                <c:pt idx="34951">
                  <c:v>34952</c:v>
                </c:pt>
                <c:pt idx="34952">
                  <c:v>34953</c:v>
                </c:pt>
                <c:pt idx="34953">
                  <c:v>34954</c:v>
                </c:pt>
                <c:pt idx="34954">
                  <c:v>34955</c:v>
                </c:pt>
                <c:pt idx="34955">
                  <c:v>34956</c:v>
                </c:pt>
                <c:pt idx="34956">
                  <c:v>34957</c:v>
                </c:pt>
                <c:pt idx="34957">
                  <c:v>34958</c:v>
                </c:pt>
                <c:pt idx="34958">
                  <c:v>34959</c:v>
                </c:pt>
                <c:pt idx="34959">
                  <c:v>34960</c:v>
                </c:pt>
                <c:pt idx="34960">
                  <c:v>34961</c:v>
                </c:pt>
                <c:pt idx="34961">
                  <c:v>34962</c:v>
                </c:pt>
                <c:pt idx="34962">
                  <c:v>34963</c:v>
                </c:pt>
                <c:pt idx="34963">
                  <c:v>34964</c:v>
                </c:pt>
                <c:pt idx="34964">
                  <c:v>34965</c:v>
                </c:pt>
                <c:pt idx="34965">
                  <c:v>34966</c:v>
                </c:pt>
                <c:pt idx="34966">
                  <c:v>34967</c:v>
                </c:pt>
                <c:pt idx="34967">
                  <c:v>34968</c:v>
                </c:pt>
                <c:pt idx="34968">
                  <c:v>34969</c:v>
                </c:pt>
                <c:pt idx="34969">
                  <c:v>34970</c:v>
                </c:pt>
                <c:pt idx="34970">
                  <c:v>34971</c:v>
                </c:pt>
                <c:pt idx="34971">
                  <c:v>34972</c:v>
                </c:pt>
                <c:pt idx="34972">
                  <c:v>34973</c:v>
                </c:pt>
                <c:pt idx="34973">
                  <c:v>34974</c:v>
                </c:pt>
                <c:pt idx="34974">
                  <c:v>34975</c:v>
                </c:pt>
                <c:pt idx="34975">
                  <c:v>34976</c:v>
                </c:pt>
                <c:pt idx="34976">
                  <c:v>34977</c:v>
                </c:pt>
                <c:pt idx="34977">
                  <c:v>34978</c:v>
                </c:pt>
                <c:pt idx="34978">
                  <c:v>34979</c:v>
                </c:pt>
                <c:pt idx="34979">
                  <c:v>34980</c:v>
                </c:pt>
                <c:pt idx="34980">
                  <c:v>34981</c:v>
                </c:pt>
                <c:pt idx="34981">
                  <c:v>34982</c:v>
                </c:pt>
                <c:pt idx="34982">
                  <c:v>34983</c:v>
                </c:pt>
                <c:pt idx="34983">
                  <c:v>34984</c:v>
                </c:pt>
                <c:pt idx="34984">
                  <c:v>34985</c:v>
                </c:pt>
                <c:pt idx="34985">
                  <c:v>34986</c:v>
                </c:pt>
                <c:pt idx="34986">
                  <c:v>34987</c:v>
                </c:pt>
                <c:pt idx="34987">
                  <c:v>34988</c:v>
                </c:pt>
                <c:pt idx="34988">
                  <c:v>34989</c:v>
                </c:pt>
                <c:pt idx="34989">
                  <c:v>34990</c:v>
                </c:pt>
                <c:pt idx="34990">
                  <c:v>34991</c:v>
                </c:pt>
                <c:pt idx="34991">
                  <c:v>34992</c:v>
                </c:pt>
                <c:pt idx="34992">
                  <c:v>34993</c:v>
                </c:pt>
                <c:pt idx="34993">
                  <c:v>34994</c:v>
                </c:pt>
                <c:pt idx="34994">
                  <c:v>34995</c:v>
                </c:pt>
                <c:pt idx="34995">
                  <c:v>34996</c:v>
                </c:pt>
                <c:pt idx="34996">
                  <c:v>34997</c:v>
                </c:pt>
                <c:pt idx="34997">
                  <c:v>34998</c:v>
                </c:pt>
                <c:pt idx="34998">
                  <c:v>34999</c:v>
                </c:pt>
                <c:pt idx="34999">
                  <c:v>35000</c:v>
                </c:pt>
                <c:pt idx="35000">
                  <c:v>35001</c:v>
                </c:pt>
                <c:pt idx="35001">
                  <c:v>35002</c:v>
                </c:pt>
                <c:pt idx="35002">
                  <c:v>35003</c:v>
                </c:pt>
                <c:pt idx="35003">
                  <c:v>35004</c:v>
                </c:pt>
                <c:pt idx="35004">
                  <c:v>35005</c:v>
                </c:pt>
                <c:pt idx="35005">
                  <c:v>35006</c:v>
                </c:pt>
                <c:pt idx="35006">
                  <c:v>35007</c:v>
                </c:pt>
                <c:pt idx="35007">
                  <c:v>35008</c:v>
                </c:pt>
                <c:pt idx="35008">
                  <c:v>35009</c:v>
                </c:pt>
                <c:pt idx="35009">
                  <c:v>35010</c:v>
                </c:pt>
                <c:pt idx="35010">
                  <c:v>35011</c:v>
                </c:pt>
                <c:pt idx="35011">
                  <c:v>35012</c:v>
                </c:pt>
                <c:pt idx="35012">
                  <c:v>35013</c:v>
                </c:pt>
                <c:pt idx="35013">
                  <c:v>35014</c:v>
                </c:pt>
                <c:pt idx="35014">
                  <c:v>35015</c:v>
                </c:pt>
                <c:pt idx="35015">
                  <c:v>35016</c:v>
                </c:pt>
                <c:pt idx="35016">
                  <c:v>35017</c:v>
                </c:pt>
                <c:pt idx="35017">
                  <c:v>35018</c:v>
                </c:pt>
                <c:pt idx="35018">
                  <c:v>35019</c:v>
                </c:pt>
                <c:pt idx="35019">
                  <c:v>35020</c:v>
                </c:pt>
                <c:pt idx="35020">
                  <c:v>35021</c:v>
                </c:pt>
                <c:pt idx="35021">
                  <c:v>35022</c:v>
                </c:pt>
                <c:pt idx="35022">
                  <c:v>35023</c:v>
                </c:pt>
                <c:pt idx="35023">
                  <c:v>35024</c:v>
                </c:pt>
                <c:pt idx="35024">
                  <c:v>35025</c:v>
                </c:pt>
                <c:pt idx="35025">
                  <c:v>35026</c:v>
                </c:pt>
                <c:pt idx="35026">
                  <c:v>35027</c:v>
                </c:pt>
                <c:pt idx="35027">
                  <c:v>35028</c:v>
                </c:pt>
                <c:pt idx="35028">
                  <c:v>35029</c:v>
                </c:pt>
                <c:pt idx="35029">
                  <c:v>35030</c:v>
                </c:pt>
                <c:pt idx="35030">
                  <c:v>35031</c:v>
                </c:pt>
                <c:pt idx="35031">
                  <c:v>35032</c:v>
                </c:pt>
                <c:pt idx="35032">
                  <c:v>35033</c:v>
                </c:pt>
                <c:pt idx="35033">
                  <c:v>35034</c:v>
                </c:pt>
                <c:pt idx="35034">
                  <c:v>35035</c:v>
                </c:pt>
                <c:pt idx="35035">
                  <c:v>35036</c:v>
                </c:pt>
                <c:pt idx="35036">
                  <c:v>35037</c:v>
                </c:pt>
                <c:pt idx="35037">
                  <c:v>35038</c:v>
                </c:pt>
                <c:pt idx="35038">
                  <c:v>35039</c:v>
                </c:pt>
                <c:pt idx="35039">
                  <c:v>35040</c:v>
                </c:pt>
                <c:pt idx="35040">
                  <c:v>35041</c:v>
                </c:pt>
                <c:pt idx="35041">
                  <c:v>35042</c:v>
                </c:pt>
                <c:pt idx="35042">
                  <c:v>35043</c:v>
                </c:pt>
                <c:pt idx="35043">
                  <c:v>35044</c:v>
                </c:pt>
                <c:pt idx="35044">
                  <c:v>35045</c:v>
                </c:pt>
                <c:pt idx="35045">
                  <c:v>35046</c:v>
                </c:pt>
                <c:pt idx="35046">
                  <c:v>35047</c:v>
                </c:pt>
                <c:pt idx="35047">
                  <c:v>35048</c:v>
                </c:pt>
                <c:pt idx="35048">
                  <c:v>35049</c:v>
                </c:pt>
                <c:pt idx="35049">
                  <c:v>35050</c:v>
                </c:pt>
                <c:pt idx="35050">
                  <c:v>35051</c:v>
                </c:pt>
                <c:pt idx="35051">
                  <c:v>35052</c:v>
                </c:pt>
                <c:pt idx="35052">
                  <c:v>35053</c:v>
                </c:pt>
                <c:pt idx="35053">
                  <c:v>35054</c:v>
                </c:pt>
                <c:pt idx="35054">
                  <c:v>35055</c:v>
                </c:pt>
                <c:pt idx="35055">
                  <c:v>35056</c:v>
                </c:pt>
                <c:pt idx="35056">
                  <c:v>35057</c:v>
                </c:pt>
                <c:pt idx="35057">
                  <c:v>35058</c:v>
                </c:pt>
                <c:pt idx="35058">
                  <c:v>35059</c:v>
                </c:pt>
                <c:pt idx="35059">
                  <c:v>35060</c:v>
                </c:pt>
                <c:pt idx="35060">
                  <c:v>35061</c:v>
                </c:pt>
                <c:pt idx="35061">
                  <c:v>35062</c:v>
                </c:pt>
                <c:pt idx="35062">
                  <c:v>35063</c:v>
                </c:pt>
                <c:pt idx="35063">
                  <c:v>35064</c:v>
                </c:pt>
                <c:pt idx="35064">
                  <c:v>35065</c:v>
                </c:pt>
                <c:pt idx="35065">
                  <c:v>35066</c:v>
                </c:pt>
                <c:pt idx="35066">
                  <c:v>35067</c:v>
                </c:pt>
                <c:pt idx="35067">
                  <c:v>35068</c:v>
                </c:pt>
                <c:pt idx="35068">
                  <c:v>35069</c:v>
                </c:pt>
                <c:pt idx="35069">
                  <c:v>35070</c:v>
                </c:pt>
                <c:pt idx="35070">
                  <c:v>35071</c:v>
                </c:pt>
                <c:pt idx="35071">
                  <c:v>35072</c:v>
                </c:pt>
                <c:pt idx="35072">
                  <c:v>35073</c:v>
                </c:pt>
                <c:pt idx="35073">
                  <c:v>35074</c:v>
                </c:pt>
                <c:pt idx="35074">
                  <c:v>35075</c:v>
                </c:pt>
                <c:pt idx="35075">
                  <c:v>35076</c:v>
                </c:pt>
                <c:pt idx="35076">
                  <c:v>35077</c:v>
                </c:pt>
                <c:pt idx="35077">
                  <c:v>35078</c:v>
                </c:pt>
                <c:pt idx="35078">
                  <c:v>35079</c:v>
                </c:pt>
                <c:pt idx="35079">
                  <c:v>35080</c:v>
                </c:pt>
                <c:pt idx="35080">
                  <c:v>35081</c:v>
                </c:pt>
                <c:pt idx="35081">
                  <c:v>35082</c:v>
                </c:pt>
                <c:pt idx="35082">
                  <c:v>35083</c:v>
                </c:pt>
                <c:pt idx="35083">
                  <c:v>35084</c:v>
                </c:pt>
                <c:pt idx="35084">
                  <c:v>35085</c:v>
                </c:pt>
                <c:pt idx="35085">
                  <c:v>35086</c:v>
                </c:pt>
                <c:pt idx="35086">
                  <c:v>35087</c:v>
                </c:pt>
                <c:pt idx="35087">
                  <c:v>35088</c:v>
                </c:pt>
                <c:pt idx="35088">
                  <c:v>35089</c:v>
                </c:pt>
                <c:pt idx="35089">
                  <c:v>35090</c:v>
                </c:pt>
                <c:pt idx="35090">
                  <c:v>35091</c:v>
                </c:pt>
                <c:pt idx="35091">
                  <c:v>35092</c:v>
                </c:pt>
                <c:pt idx="35092">
                  <c:v>35093</c:v>
                </c:pt>
                <c:pt idx="35093">
                  <c:v>35094</c:v>
                </c:pt>
                <c:pt idx="35094">
                  <c:v>35095</c:v>
                </c:pt>
                <c:pt idx="35095">
                  <c:v>35096</c:v>
                </c:pt>
                <c:pt idx="35096">
                  <c:v>35097</c:v>
                </c:pt>
                <c:pt idx="35097">
                  <c:v>35098</c:v>
                </c:pt>
                <c:pt idx="35098">
                  <c:v>35099</c:v>
                </c:pt>
                <c:pt idx="35099">
                  <c:v>35100</c:v>
                </c:pt>
                <c:pt idx="35100">
                  <c:v>35101</c:v>
                </c:pt>
                <c:pt idx="35101">
                  <c:v>35102</c:v>
                </c:pt>
                <c:pt idx="35102">
                  <c:v>35103</c:v>
                </c:pt>
                <c:pt idx="35103">
                  <c:v>35104</c:v>
                </c:pt>
                <c:pt idx="35104">
                  <c:v>35105</c:v>
                </c:pt>
                <c:pt idx="35105">
                  <c:v>35106</c:v>
                </c:pt>
                <c:pt idx="35106">
                  <c:v>35107</c:v>
                </c:pt>
                <c:pt idx="35107">
                  <c:v>35108</c:v>
                </c:pt>
                <c:pt idx="35108">
                  <c:v>35109</c:v>
                </c:pt>
                <c:pt idx="35109">
                  <c:v>35110</c:v>
                </c:pt>
                <c:pt idx="35110">
                  <c:v>35111</c:v>
                </c:pt>
                <c:pt idx="35111">
                  <c:v>35112</c:v>
                </c:pt>
                <c:pt idx="35112">
                  <c:v>35113</c:v>
                </c:pt>
                <c:pt idx="35113">
                  <c:v>35114</c:v>
                </c:pt>
                <c:pt idx="35114">
                  <c:v>35115</c:v>
                </c:pt>
                <c:pt idx="35115">
                  <c:v>35116</c:v>
                </c:pt>
                <c:pt idx="35116">
                  <c:v>35117</c:v>
                </c:pt>
                <c:pt idx="35117">
                  <c:v>35118</c:v>
                </c:pt>
                <c:pt idx="35118">
                  <c:v>35119</c:v>
                </c:pt>
                <c:pt idx="35119">
                  <c:v>35120</c:v>
                </c:pt>
                <c:pt idx="35120">
                  <c:v>35121</c:v>
                </c:pt>
                <c:pt idx="35121">
                  <c:v>35122</c:v>
                </c:pt>
                <c:pt idx="35122">
                  <c:v>35123</c:v>
                </c:pt>
                <c:pt idx="35123">
                  <c:v>35124</c:v>
                </c:pt>
                <c:pt idx="35124">
                  <c:v>35125</c:v>
                </c:pt>
                <c:pt idx="35125">
                  <c:v>35126</c:v>
                </c:pt>
                <c:pt idx="35126">
                  <c:v>35127</c:v>
                </c:pt>
                <c:pt idx="35127">
                  <c:v>35128</c:v>
                </c:pt>
                <c:pt idx="35128">
                  <c:v>35129</c:v>
                </c:pt>
                <c:pt idx="35129">
                  <c:v>35130</c:v>
                </c:pt>
                <c:pt idx="35130">
                  <c:v>35131</c:v>
                </c:pt>
                <c:pt idx="35131">
                  <c:v>35132</c:v>
                </c:pt>
                <c:pt idx="35132">
                  <c:v>35133</c:v>
                </c:pt>
                <c:pt idx="35133">
                  <c:v>35134</c:v>
                </c:pt>
                <c:pt idx="35134">
                  <c:v>35135</c:v>
                </c:pt>
                <c:pt idx="35135">
                  <c:v>35136</c:v>
                </c:pt>
                <c:pt idx="35136">
                  <c:v>35137</c:v>
                </c:pt>
                <c:pt idx="35137">
                  <c:v>35138</c:v>
                </c:pt>
                <c:pt idx="35138">
                  <c:v>35139</c:v>
                </c:pt>
                <c:pt idx="35139">
                  <c:v>35140</c:v>
                </c:pt>
                <c:pt idx="35140">
                  <c:v>35141</c:v>
                </c:pt>
                <c:pt idx="35141">
                  <c:v>35142</c:v>
                </c:pt>
                <c:pt idx="35142">
                  <c:v>35143</c:v>
                </c:pt>
                <c:pt idx="35143">
                  <c:v>35144</c:v>
                </c:pt>
                <c:pt idx="35144">
                  <c:v>35145</c:v>
                </c:pt>
                <c:pt idx="35145">
                  <c:v>35146</c:v>
                </c:pt>
                <c:pt idx="35146">
                  <c:v>35147</c:v>
                </c:pt>
                <c:pt idx="35147">
                  <c:v>35148</c:v>
                </c:pt>
                <c:pt idx="35148">
                  <c:v>35149</c:v>
                </c:pt>
                <c:pt idx="35149">
                  <c:v>35150</c:v>
                </c:pt>
                <c:pt idx="35150">
                  <c:v>35151</c:v>
                </c:pt>
                <c:pt idx="35151">
                  <c:v>35152</c:v>
                </c:pt>
                <c:pt idx="35152">
                  <c:v>35153</c:v>
                </c:pt>
                <c:pt idx="35153">
                  <c:v>35154</c:v>
                </c:pt>
                <c:pt idx="35154">
                  <c:v>35155</c:v>
                </c:pt>
                <c:pt idx="35155">
                  <c:v>35156</c:v>
                </c:pt>
                <c:pt idx="35156">
                  <c:v>35157</c:v>
                </c:pt>
                <c:pt idx="35157">
                  <c:v>35158</c:v>
                </c:pt>
                <c:pt idx="35158">
                  <c:v>35159</c:v>
                </c:pt>
                <c:pt idx="35159">
                  <c:v>35160</c:v>
                </c:pt>
                <c:pt idx="35160">
                  <c:v>35161</c:v>
                </c:pt>
                <c:pt idx="35161">
                  <c:v>35162</c:v>
                </c:pt>
                <c:pt idx="35162">
                  <c:v>35163</c:v>
                </c:pt>
                <c:pt idx="35163">
                  <c:v>35164</c:v>
                </c:pt>
                <c:pt idx="35164">
                  <c:v>35165</c:v>
                </c:pt>
                <c:pt idx="35165">
                  <c:v>35166</c:v>
                </c:pt>
                <c:pt idx="35166">
                  <c:v>35167</c:v>
                </c:pt>
                <c:pt idx="35167">
                  <c:v>35168</c:v>
                </c:pt>
                <c:pt idx="35168">
                  <c:v>35169</c:v>
                </c:pt>
                <c:pt idx="35169">
                  <c:v>35170</c:v>
                </c:pt>
                <c:pt idx="35170">
                  <c:v>35171</c:v>
                </c:pt>
                <c:pt idx="35171">
                  <c:v>35172</c:v>
                </c:pt>
                <c:pt idx="35172">
                  <c:v>35173</c:v>
                </c:pt>
                <c:pt idx="35173">
                  <c:v>35174</c:v>
                </c:pt>
                <c:pt idx="35174">
                  <c:v>35175</c:v>
                </c:pt>
                <c:pt idx="35175">
                  <c:v>35176</c:v>
                </c:pt>
                <c:pt idx="35176">
                  <c:v>35177</c:v>
                </c:pt>
                <c:pt idx="35177">
                  <c:v>35178</c:v>
                </c:pt>
                <c:pt idx="35178">
                  <c:v>35179</c:v>
                </c:pt>
                <c:pt idx="35179">
                  <c:v>35180</c:v>
                </c:pt>
                <c:pt idx="35180">
                  <c:v>35181</c:v>
                </c:pt>
                <c:pt idx="35181">
                  <c:v>35182</c:v>
                </c:pt>
                <c:pt idx="35182">
                  <c:v>35183</c:v>
                </c:pt>
                <c:pt idx="35183">
                  <c:v>35184</c:v>
                </c:pt>
                <c:pt idx="35184">
                  <c:v>35185</c:v>
                </c:pt>
                <c:pt idx="35185">
                  <c:v>35186</c:v>
                </c:pt>
                <c:pt idx="35186">
                  <c:v>35187</c:v>
                </c:pt>
                <c:pt idx="35187">
                  <c:v>35188</c:v>
                </c:pt>
                <c:pt idx="35188">
                  <c:v>35189</c:v>
                </c:pt>
                <c:pt idx="35189">
                  <c:v>35190</c:v>
                </c:pt>
                <c:pt idx="35190">
                  <c:v>35191</c:v>
                </c:pt>
                <c:pt idx="35191">
                  <c:v>35192</c:v>
                </c:pt>
                <c:pt idx="35192">
                  <c:v>35193</c:v>
                </c:pt>
                <c:pt idx="35193">
                  <c:v>35194</c:v>
                </c:pt>
                <c:pt idx="35194">
                  <c:v>35195</c:v>
                </c:pt>
                <c:pt idx="35195">
                  <c:v>35196</c:v>
                </c:pt>
                <c:pt idx="35196">
                  <c:v>35197</c:v>
                </c:pt>
                <c:pt idx="35197">
                  <c:v>35198</c:v>
                </c:pt>
                <c:pt idx="35198">
                  <c:v>35199</c:v>
                </c:pt>
                <c:pt idx="35199">
                  <c:v>35200</c:v>
                </c:pt>
                <c:pt idx="35200">
                  <c:v>35201</c:v>
                </c:pt>
                <c:pt idx="35201">
                  <c:v>35202</c:v>
                </c:pt>
                <c:pt idx="35202">
                  <c:v>35203</c:v>
                </c:pt>
                <c:pt idx="35203">
                  <c:v>35204</c:v>
                </c:pt>
                <c:pt idx="35204">
                  <c:v>35205</c:v>
                </c:pt>
                <c:pt idx="35205">
                  <c:v>35206</c:v>
                </c:pt>
                <c:pt idx="35206">
                  <c:v>35207</c:v>
                </c:pt>
                <c:pt idx="35207">
                  <c:v>35208</c:v>
                </c:pt>
                <c:pt idx="35208">
                  <c:v>35209</c:v>
                </c:pt>
                <c:pt idx="35209">
                  <c:v>35210</c:v>
                </c:pt>
                <c:pt idx="35210">
                  <c:v>35211</c:v>
                </c:pt>
                <c:pt idx="35211">
                  <c:v>35212</c:v>
                </c:pt>
                <c:pt idx="35212">
                  <c:v>35213</c:v>
                </c:pt>
                <c:pt idx="35213">
                  <c:v>35214</c:v>
                </c:pt>
                <c:pt idx="35214">
                  <c:v>35215</c:v>
                </c:pt>
                <c:pt idx="35215">
                  <c:v>35216</c:v>
                </c:pt>
                <c:pt idx="35216">
                  <c:v>35217</c:v>
                </c:pt>
                <c:pt idx="35217">
                  <c:v>35218</c:v>
                </c:pt>
                <c:pt idx="35218">
                  <c:v>35219</c:v>
                </c:pt>
                <c:pt idx="35219">
                  <c:v>35220</c:v>
                </c:pt>
                <c:pt idx="35220">
                  <c:v>35221</c:v>
                </c:pt>
                <c:pt idx="35221">
                  <c:v>35222</c:v>
                </c:pt>
                <c:pt idx="35222">
                  <c:v>35223</c:v>
                </c:pt>
                <c:pt idx="35223">
                  <c:v>35224</c:v>
                </c:pt>
                <c:pt idx="35224">
                  <c:v>35225</c:v>
                </c:pt>
                <c:pt idx="35225">
                  <c:v>35226</c:v>
                </c:pt>
                <c:pt idx="35226">
                  <c:v>35227</c:v>
                </c:pt>
                <c:pt idx="35227">
                  <c:v>35228</c:v>
                </c:pt>
                <c:pt idx="35228">
                  <c:v>35229</c:v>
                </c:pt>
                <c:pt idx="35229">
                  <c:v>35230</c:v>
                </c:pt>
                <c:pt idx="35230">
                  <c:v>35231</c:v>
                </c:pt>
                <c:pt idx="35231">
                  <c:v>35232</c:v>
                </c:pt>
                <c:pt idx="35232">
                  <c:v>35233</c:v>
                </c:pt>
                <c:pt idx="35233">
                  <c:v>35234</c:v>
                </c:pt>
                <c:pt idx="35234">
                  <c:v>35235</c:v>
                </c:pt>
                <c:pt idx="35235">
                  <c:v>35236</c:v>
                </c:pt>
                <c:pt idx="35236">
                  <c:v>35237</c:v>
                </c:pt>
                <c:pt idx="35237">
                  <c:v>35238</c:v>
                </c:pt>
                <c:pt idx="35238">
                  <c:v>35239</c:v>
                </c:pt>
                <c:pt idx="35239">
                  <c:v>35240</c:v>
                </c:pt>
                <c:pt idx="35240">
                  <c:v>35241</c:v>
                </c:pt>
                <c:pt idx="35241">
                  <c:v>35242</c:v>
                </c:pt>
                <c:pt idx="35242">
                  <c:v>35243</c:v>
                </c:pt>
                <c:pt idx="35243">
                  <c:v>35244</c:v>
                </c:pt>
                <c:pt idx="35244">
                  <c:v>35245</c:v>
                </c:pt>
                <c:pt idx="35245">
                  <c:v>35246</c:v>
                </c:pt>
                <c:pt idx="35246">
                  <c:v>35247</c:v>
                </c:pt>
                <c:pt idx="35247">
                  <c:v>35248</c:v>
                </c:pt>
                <c:pt idx="35248">
                  <c:v>35249</c:v>
                </c:pt>
                <c:pt idx="35249">
                  <c:v>35250</c:v>
                </c:pt>
                <c:pt idx="35250">
                  <c:v>35251</c:v>
                </c:pt>
                <c:pt idx="35251">
                  <c:v>35252</c:v>
                </c:pt>
                <c:pt idx="35252">
                  <c:v>35253</c:v>
                </c:pt>
                <c:pt idx="35253">
                  <c:v>35254</c:v>
                </c:pt>
                <c:pt idx="35254">
                  <c:v>35255</c:v>
                </c:pt>
                <c:pt idx="35255">
                  <c:v>35256</c:v>
                </c:pt>
                <c:pt idx="35256">
                  <c:v>35257</c:v>
                </c:pt>
                <c:pt idx="35257">
                  <c:v>35258</c:v>
                </c:pt>
                <c:pt idx="35258">
                  <c:v>35259</c:v>
                </c:pt>
                <c:pt idx="35259">
                  <c:v>35260</c:v>
                </c:pt>
                <c:pt idx="35260">
                  <c:v>35261</c:v>
                </c:pt>
                <c:pt idx="35261">
                  <c:v>35262</c:v>
                </c:pt>
                <c:pt idx="35262">
                  <c:v>35263</c:v>
                </c:pt>
                <c:pt idx="35263">
                  <c:v>35264</c:v>
                </c:pt>
                <c:pt idx="35264">
                  <c:v>35265</c:v>
                </c:pt>
                <c:pt idx="35265">
                  <c:v>35266</c:v>
                </c:pt>
                <c:pt idx="35266">
                  <c:v>35267</c:v>
                </c:pt>
                <c:pt idx="35267">
                  <c:v>35268</c:v>
                </c:pt>
                <c:pt idx="35268">
                  <c:v>35269</c:v>
                </c:pt>
                <c:pt idx="35269">
                  <c:v>35270</c:v>
                </c:pt>
                <c:pt idx="35270">
                  <c:v>35271</c:v>
                </c:pt>
                <c:pt idx="35271">
                  <c:v>35272</c:v>
                </c:pt>
                <c:pt idx="35272">
                  <c:v>35273</c:v>
                </c:pt>
                <c:pt idx="35273">
                  <c:v>35274</c:v>
                </c:pt>
                <c:pt idx="35274">
                  <c:v>35275</c:v>
                </c:pt>
                <c:pt idx="35275">
                  <c:v>35276</c:v>
                </c:pt>
                <c:pt idx="35276">
                  <c:v>35277</c:v>
                </c:pt>
                <c:pt idx="35277">
                  <c:v>35278</c:v>
                </c:pt>
                <c:pt idx="35278">
                  <c:v>35279</c:v>
                </c:pt>
                <c:pt idx="35279">
                  <c:v>35280</c:v>
                </c:pt>
                <c:pt idx="35280">
                  <c:v>35281</c:v>
                </c:pt>
                <c:pt idx="35281">
                  <c:v>35282</c:v>
                </c:pt>
                <c:pt idx="35282">
                  <c:v>35283</c:v>
                </c:pt>
                <c:pt idx="35283">
                  <c:v>35284</c:v>
                </c:pt>
                <c:pt idx="35284">
                  <c:v>35285</c:v>
                </c:pt>
                <c:pt idx="35285">
                  <c:v>35286</c:v>
                </c:pt>
                <c:pt idx="35286">
                  <c:v>35287</c:v>
                </c:pt>
                <c:pt idx="35287">
                  <c:v>35288</c:v>
                </c:pt>
                <c:pt idx="35288">
                  <c:v>35289</c:v>
                </c:pt>
                <c:pt idx="35289">
                  <c:v>35290</c:v>
                </c:pt>
                <c:pt idx="35290">
                  <c:v>35291</c:v>
                </c:pt>
                <c:pt idx="35291">
                  <c:v>35292</c:v>
                </c:pt>
                <c:pt idx="35292">
                  <c:v>35293</c:v>
                </c:pt>
                <c:pt idx="35293">
                  <c:v>35294</c:v>
                </c:pt>
                <c:pt idx="35294">
                  <c:v>35295</c:v>
                </c:pt>
                <c:pt idx="35295">
                  <c:v>35296</c:v>
                </c:pt>
                <c:pt idx="35296">
                  <c:v>35297</c:v>
                </c:pt>
                <c:pt idx="35297">
                  <c:v>35298</c:v>
                </c:pt>
                <c:pt idx="35298">
                  <c:v>35299</c:v>
                </c:pt>
                <c:pt idx="35299">
                  <c:v>35300</c:v>
                </c:pt>
                <c:pt idx="35300">
                  <c:v>35301</c:v>
                </c:pt>
                <c:pt idx="35301">
                  <c:v>35302</c:v>
                </c:pt>
                <c:pt idx="35302">
                  <c:v>35303</c:v>
                </c:pt>
                <c:pt idx="35303">
                  <c:v>35304</c:v>
                </c:pt>
                <c:pt idx="35304">
                  <c:v>35305</c:v>
                </c:pt>
                <c:pt idx="35305">
                  <c:v>35306</c:v>
                </c:pt>
                <c:pt idx="35306">
                  <c:v>35307</c:v>
                </c:pt>
                <c:pt idx="35307">
                  <c:v>35308</c:v>
                </c:pt>
                <c:pt idx="35308">
                  <c:v>35309</c:v>
                </c:pt>
                <c:pt idx="35309">
                  <c:v>35310</c:v>
                </c:pt>
                <c:pt idx="35310">
                  <c:v>35311</c:v>
                </c:pt>
                <c:pt idx="35311">
                  <c:v>35312</c:v>
                </c:pt>
                <c:pt idx="35312">
                  <c:v>35313</c:v>
                </c:pt>
                <c:pt idx="35313">
                  <c:v>35314</c:v>
                </c:pt>
              </c:numCache>
            </c:numRef>
          </c:xVal>
          <c:yVal>
            <c:numRef>
              <c:f>List2!$B$2:$B$35315</c:f>
              <c:numCache>
                <c:formatCode>General</c:formatCode>
                <c:ptCount val="35314"/>
                <c:pt idx="0">
                  <c:v>892</c:v>
                </c:pt>
                <c:pt idx="1">
                  <c:v>811</c:v>
                </c:pt>
                <c:pt idx="2">
                  <c:v>491</c:v>
                </c:pt>
                <c:pt idx="3">
                  <c:v>380</c:v>
                </c:pt>
                <c:pt idx="4">
                  <c:v>328</c:v>
                </c:pt>
                <c:pt idx="5">
                  <c:v>314</c:v>
                </c:pt>
                <c:pt idx="6">
                  <c:v>287</c:v>
                </c:pt>
                <c:pt idx="7">
                  <c:v>262</c:v>
                </c:pt>
                <c:pt idx="8">
                  <c:v>220</c:v>
                </c:pt>
                <c:pt idx="9">
                  <c:v>214</c:v>
                </c:pt>
                <c:pt idx="10">
                  <c:v>206</c:v>
                </c:pt>
                <c:pt idx="11">
                  <c:v>192</c:v>
                </c:pt>
                <c:pt idx="12">
                  <c:v>192</c:v>
                </c:pt>
                <c:pt idx="13">
                  <c:v>191</c:v>
                </c:pt>
                <c:pt idx="14">
                  <c:v>176</c:v>
                </c:pt>
                <c:pt idx="15">
                  <c:v>175</c:v>
                </c:pt>
                <c:pt idx="16">
                  <c:v>173</c:v>
                </c:pt>
                <c:pt idx="17">
                  <c:v>167</c:v>
                </c:pt>
                <c:pt idx="18">
                  <c:v>165</c:v>
                </c:pt>
                <c:pt idx="19">
                  <c:v>165</c:v>
                </c:pt>
                <c:pt idx="20">
                  <c:v>155</c:v>
                </c:pt>
                <c:pt idx="21">
                  <c:v>150</c:v>
                </c:pt>
                <c:pt idx="22">
                  <c:v>147</c:v>
                </c:pt>
                <c:pt idx="23">
                  <c:v>147</c:v>
                </c:pt>
                <c:pt idx="24">
                  <c:v>141</c:v>
                </c:pt>
                <c:pt idx="25">
                  <c:v>140</c:v>
                </c:pt>
                <c:pt idx="26">
                  <c:v>139</c:v>
                </c:pt>
                <c:pt idx="27">
                  <c:v>136</c:v>
                </c:pt>
                <c:pt idx="28">
                  <c:v>134</c:v>
                </c:pt>
                <c:pt idx="29">
                  <c:v>134</c:v>
                </c:pt>
                <c:pt idx="30">
                  <c:v>133</c:v>
                </c:pt>
                <c:pt idx="31">
                  <c:v>128</c:v>
                </c:pt>
                <c:pt idx="32">
                  <c:v>128</c:v>
                </c:pt>
                <c:pt idx="33">
                  <c:v>123</c:v>
                </c:pt>
                <c:pt idx="34">
                  <c:v>122</c:v>
                </c:pt>
                <c:pt idx="35">
                  <c:v>122</c:v>
                </c:pt>
                <c:pt idx="36">
                  <c:v>120</c:v>
                </c:pt>
                <c:pt idx="37">
                  <c:v>119</c:v>
                </c:pt>
                <c:pt idx="38">
                  <c:v>119</c:v>
                </c:pt>
                <c:pt idx="39">
                  <c:v>115</c:v>
                </c:pt>
                <c:pt idx="40">
                  <c:v>111</c:v>
                </c:pt>
                <c:pt idx="41">
                  <c:v>110</c:v>
                </c:pt>
                <c:pt idx="42">
                  <c:v>109</c:v>
                </c:pt>
                <c:pt idx="43">
                  <c:v>107</c:v>
                </c:pt>
                <c:pt idx="44">
                  <c:v>105</c:v>
                </c:pt>
                <c:pt idx="45">
                  <c:v>105</c:v>
                </c:pt>
                <c:pt idx="46">
                  <c:v>104</c:v>
                </c:pt>
                <c:pt idx="47">
                  <c:v>104</c:v>
                </c:pt>
                <c:pt idx="48">
                  <c:v>102</c:v>
                </c:pt>
                <c:pt idx="49">
                  <c:v>102</c:v>
                </c:pt>
                <c:pt idx="50">
                  <c:v>101</c:v>
                </c:pt>
                <c:pt idx="51">
                  <c:v>101</c:v>
                </c:pt>
                <c:pt idx="52">
                  <c:v>100</c:v>
                </c:pt>
                <c:pt idx="53">
                  <c:v>100</c:v>
                </c:pt>
                <c:pt idx="54">
                  <c:v>97</c:v>
                </c:pt>
                <c:pt idx="55">
                  <c:v>95</c:v>
                </c:pt>
                <c:pt idx="56">
                  <c:v>95</c:v>
                </c:pt>
                <c:pt idx="57">
                  <c:v>94</c:v>
                </c:pt>
                <c:pt idx="58">
                  <c:v>93</c:v>
                </c:pt>
                <c:pt idx="59">
                  <c:v>93</c:v>
                </c:pt>
                <c:pt idx="60">
                  <c:v>92</c:v>
                </c:pt>
                <c:pt idx="61">
                  <c:v>92</c:v>
                </c:pt>
                <c:pt idx="62">
                  <c:v>91</c:v>
                </c:pt>
                <c:pt idx="63">
                  <c:v>91</c:v>
                </c:pt>
                <c:pt idx="64">
                  <c:v>91</c:v>
                </c:pt>
                <c:pt idx="65">
                  <c:v>89</c:v>
                </c:pt>
                <c:pt idx="66">
                  <c:v>89</c:v>
                </c:pt>
                <c:pt idx="67">
                  <c:v>89</c:v>
                </c:pt>
                <c:pt idx="68">
                  <c:v>89</c:v>
                </c:pt>
                <c:pt idx="69">
                  <c:v>88</c:v>
                </c:pt>
                <c:pt idx="70">
                  <c:v>88</c:v>
                </c:pt>
                <c:pt idx="71">
                  <c:v>88</c:v>
                </c:pt>
                <c:pt idx="72">
                  <c:v>88</c:v>
                </c:pt>
                <c:pt idx="73">
                  <c:v>87</c:v>
                </c:pt>
                <c:pt idx="74">
                  <c:v>87</c:v>
                </c:pt>
                <c:pt idx="75">
                  <c:v>87</c:v>
                </c:pt>
                <c:pt idx="76">
                  <c:v>86</c:v>
                </c:pt>
                <c:pt idx="77">
                  <c:v>85</c:v>
                </c:pt>
                <c:pt idx="78">
                  <c:v>85</c:v>
                </c:pt>
                <c:pt idx="79">
                  <c:v>85</c:v>
                </c:pt>
                <c:pt idx="80">
                  <c:v>84</c:v>
                </c:pt>
                <c:pt idx="81">
                  <c:v>84</c:v>
                </c:pt>
                <c:pt idx="82">
                  <c:v>84</c:v>
                </c:pt>
                <c:pt idx="83">
                  <c:v>84</c:v>
                </c:pt>
                <c:pt idx="84">
                  <c:v>82</c:v>
                </c:pt>
                <c:pt idx="85">
                  <c:v>82</c:v>
                </c:pt>
                <c:pt idx="86">
                  <c:v>82</c:v>
                </c:pt>
                <c:pt idx="87">
                  <c:v>81</c:v>
                </c:pt>
                <c:pt idx="88">
                  <c:v>81</c:v>
                </c:pt>
                <c:pt idx="89">
                  <c:v>78</c:v>
                </c:pt>
                <c:pt idx="90">
                  <c:v>78</c:v>
                </c:pt>
                <c:pt idx="91">
                  <c:v>78</c:v>
                </c:pt>
                <c:pt idx="92">
                  <c:v>77</c:v>
                </c:pt>
                <c:pt idx="93">
                  <c:v>77</c:v>
                </c:pt>
                <c:pt idx="94">
                  <c:v>76</c:v>
                </c:pt>
                <c:pt idx="95">
                  <c:v>76</c:v>
                </c:pt>
                <c:pt idx="96">
                  <c:v>76</c:v>
                </c:pt>
                <c:pt idx="97">
                  <c:v>75</c:v>
                </c:pt>
                <c:pt idx="98">
                  <c:v>75</c:v>
                </c:pt>
                <c:pt idx="99">
                  <c:v>75</c:v>
                </c:pt>
                <c:pt idx="100">
                  <c:v>74</c:v>
                </c:pt>
                <c:pt idx="101">
                  <c:v>74</c:v>
                </c:pt>
                <c:pt idx="102">
                  <c:v>74</c:v>
                </c:pt>
                <c:pt idx="103">
                  <c:v>73</c:v>
                </c:pt>
                <c:pt idx="104">
                  <c:v>73</c:v>
                </c:pt>
                <c:pt idx="105">
                  <c:v>73</c:v>
                </c:pt>
                <c:pt idx="106">
                  <c:v>73</c:v>
                </c:pt>
                <c:pt idx="107">
                  <c:v>73</c:v>
                </c:pt>
                <c:pt idx="108">
                  <c:v>73</c:v>
                </c:pt>
                <c:pt idx="109">
                  <c:v>73</c:v>
                </c:pt>
                <c:pt idx="110">
                  <c:v>72</c:v>
                </c:pt>
                <c:pt idx="111">
                  <c:v>72</c:v>
                </c:pt>
                <c:pt idx="112">
                  <c:v>71</c:v>
                </c:pt>
                <c:pt idx="113">
                  <c:v>71</c:v>
                </c:pt>
                <c:pt idx="114">
                  <c:v>71</c:v>
                </c:pt>
                <c:pt idx="115">
                  <c:v>71</c:v>
                </c:pt>
                <c:pt idx="116">
                  <c:v>71</c:v>
                </c:pt>
                <c:pt idx="117">
                  <c:v>71</c:v>
                </c:pt>
                <c:pt idx="118">
                  <c:v>71</c:v>
                </c:pt>
                <c:pt idx="119">
                  <c:v>70</c:v>
                </c:pt>
                <c:pt idx="120">
                  <c:v>70</c:v>
                </c:pt>
                <c:pt idx="121">
                  <c:v>70</c:v>
                </c:pt>
                <c:pt idx="122">
                  <c:v>69</c:v>
                </c:pt>
                <c:pt idx="123">
                  <c:v>69</c:v>
                </c:pt>
                <c:pt idx="124">
                  <c:v>69</c:v>
                </c:pt>
                <c:pt idx="125">
                  <c:v>69</c:v>
                </c:pt>
                <c:pt idx="126">
                  <c:v>69</c:v>
                </c:pt>
                <c:pt idx="127">
                  <c:v>68</c:v>
                </c:pt>
                <c:pt idx="128">
                  <c:v>67</c:v>
                </c:pt>
                <c:pt idx="129">
                  <c:v>66</c:v>
                </c:pt>
                <c:pt idx="130">
                  <c:v>66</c:v>
                </c:pt>
                <c:pt idx="131">
                  <c:v>66</c:v>
                </c:pt>
                <c:pt idx="132">
                  <c:v>66</c:v>
                </c:pt>
                <c:pt idx="133">
                  <c:v>65</c:v>
                </c:pt>
                <c:pt idx="134">
                  <c:v>65</c:v>
                </c:pt>
                <c:pt idx="135">
                  <c:v>65</c:v>
                </c:pt>
                <c:pt idx="136">
                  <c:v>65</c:v>
                </c:pt>
                <c:pt idx="137">
                  <c:v>65</c:v>
                </c:pt>
                <c:pt idx="138">
                  <c:v>65</c:v>
                </c:pt>
                <c:pt idx="139">
                  <c:v>65</c:v>
                </c:pt>
                <c:pt idx="140">
                  <c:v>65</c:v>
                </c:pt>
                <c:pt idx="141">
                  <c:v>65</c:v>
                </c:pt>
                <c:pt idx="142">
                  <c:v>64</c:v>
                </c:pt>
                <c:pt idx="143">
                  <c:v>64</c:v>
                </c:pt>
                <c:pt idx="144">
                  <c:v>63</c:v>
                </c:pt>
                <c:pt idx="145">
                  <c:v>63</c:v>
                </c:pt>
                <c:pt idx="146">
                  <c:v>63</c:v>
                </c:pt>
                <c:pt idx="147">
                  <c:v>62</c:v>
                </c:pt>
                <c:pt idx="148">
                  <c:v>62</c:v>
                </c:pt>
                <c:pt idx="149">
                  <c:v>62</c:v>
                </c:pt>
                <c:pt idx="150">
                  <c:v>62</c:v>
                </c:pt>
                <c:pt idx="151">
                  <c:v>62</c:v>
                </c:pt>
                <c:pt idx="152">
                  <c:v>62</c:v>
                </c:pt>
                <c:pt idx="153">
                  <c:v>62</c:v>
                </c:pt>
                <c:pt idx="154">
                  <c:v>62</c:v>
                </c:pt>
                <c:pt idx="155">
                  <c:v>62</c:v>
                </c:pt>
                <c:pt idx="156">
                  <c:v>61</c:v>
                </c:pt>
                <c:pt idx="157">
                  <c:v>61</c:v>
                </c:pt>
                <c:pt idx="158">
                  <c:v>61</c:v>
                </c:pt>
                <c:pt idx="159">
                  <c:v>61</c:v>
                </c:pt>
                <c:pt idx="160">
                  <c:v>61</c:v>
                </c:pt>
                <c:pt idx="161">
                  <c:v>61</c:v>
                </c:pt>
                <c:pt idx="162">
                  <c:v>61</c:v>
                </c:pt>
                <c:pt idx="163">
                  <c:v>61</c:v>
                </c:pt>
                <c:pt idx="164">
                  <c:v>60</c:v>
                </c:pt>
                <c:pt idx="165">
                  <c:v>60</c:v>
                </c:pt>
                <c:pt idx="166">
                  <c:v>60</c:v>
                </c:pt>
                <c:pt idx="167">
                  <c:v>60</c:v>
                </c:pt>
                <c:pt idx="168">
                  <c:v>60</c:v>
                </c:pt>
                <c:pt idx="169">
                  <c:v>59</c:v>
                </c:pt>
                <c:pt idx="170">
                  <c:v>59</c:v>
                </c:pt>
                <c:pt idx="171">
                  <c:v>59</c:v>
                </c:pt>
                <c:pt idx="172">
                  <c:v>59</c:v>
                </c:pt>
                <c:pt idx="173">
                  <c:v>59</c:v>
                </c:pt>
                <c:pt idx="174">
                  <c:v>58</c:v>
                </c:pt>
                <c:pt idx="175">
                  <c:v>58</c:v>
                </c:pt>
                <c:pt idx="176">
                  <c:v>58</c:v>
                </c:pt>
                <c:pt idx="177">
                  <c:v>58</c:v>
                </c:pt>
                <c:pt idx="178">
                  <c:v>58</c:v>
                </c:pt>
                <c:pt idx="179">
                  <c:v>58</c:v>
                </c:pt>
                <c:pt idx="180">
                  <c:v>58</c:v>
                </c:pt>
                <c:pt idx="181">
                  <c:v>57</c:v>
                </c:pt>
                <c:pt idx="182">
                  <c:v>57</c:v>
                </c:pt>
                <c:pt idx="183">
                  <c:v>57</c:v>
                </c:pt>
                <c:pt idx="184">
                  <c:v>57</c:v>
                </c:pt>
                <c:pt idx="185">
                  <c:v>56</c:v>
                </c:pt>
                <c:pt idx="186">
                  <c:v>56</c:v>
                </c:pt>
                <c:pt idx="187">
                  <c:v>56</c:v>
                </c:pt>
                <c:pt idx="188">
                  <c:v>56</c:v>
                </c:pt>
                <c:pt idx="189">
                  <c:v>56</c:v>
                </c:pt>
                <c:pt idx="190">
                  <c:v>56</c:v>
                </c:pt>
                <c:pt idx="191">
                  <c:v>56</c:v>
                </c:pt>
                <c:pt idx="192">
                  <c:v>55</c:v>
                </c:pt>
                <c:pt idx="193">
                  <c:v>55</c:v>
                </c:pt>
                <c:pt idx="194">
                  <c:v>55</c:v>
                </c:pt>
                <c:pt idx="195">
                  <c:v>55</c:v>
                </c:pt>
                <c:pt idx="196">
                  <c:v>55</c:v>
                </c:pt>
                <c:pt idx="197">
                  <c:v>55</c:v>
                </c:pt>
                <c:pt idx="198">
                  <c:v>54</c:v>
                </c:pt>
                <c:pt idx="199">
                  <c:v>54</c:v>
                </c:pt>
                <c:pt idx="200">
                  <c:v>54</c:v>
                </c:pt>
                <c:pt idx="201">
                  <c:v>54</c:v>
                </c:pt>
                <c:pt idx="202">
                  <c:v>54</c:v>
                </c:pt>
                <c:pt idx="203">
                  <c:v>54</c:v>
                </c:pt>
                <c:pt idx="204">
                  <c:v>53</c:v>
                </c:pt>
                <c:pt idx="205">
                  <c:v>53</c:v>
                </c:pt>
                <c:pt idx="206">
                  <c:v>53</c:v>
                </c:pt>
                <c:pt idx="207">
                  <c:v>53</c:v>
                </c:pt>
                <c:pt idx="208">
                  <c:v>53</c:v>
                </c:pt>
                <c:pt idx="209">
                  <c:v>53</c:v>
                </c:pt>
                <c:pt idx="210">
                  <c:v>53</c:v>
                </c:pt>
                <c:pt idx="211">
                  <c:v>52</c:v>
                </c:pt>
                <c:pt idx="212">
                  <c:v>52</c:v>
                </c:pt>
                <c:pt idx="213">
                  <c:v>52</c:v>
                </c:pt>
                <c:pt idx="214">
                  <c:v>52</c:v>
                </c:pt>
                <c:pt idx="215">
                  <c:v>51</c:v>
                </c:pt>
                <c:pt idx="216">
                  <c:v>51</c:v>
                </c:pt>
                <c:pt idx="217">
                  <c:v>51</c:v>
                </c:pt>
                <c:pt idx="218">
                  <c:v>51</c:v>
                </c:pt>
                <c:pt idx="219">
                  <c:v>51</c:v>
                </c:pt>
                <c:pt idx="220">
                  <c:v>51</c:v>
                </c:pt>
                <c:pt idx="221">
                  <c:v>51</c:v>
                </c:pt>
                <c:pt idx="222">
                  <c:v>51</c:v>
                </c:pt>
                <c:pt idx="223">
                  <c:v>51</c:v>
                </c:pt>
                <c:pt idx="224">
                  <c:v>51</c:v>
                </c:pt>
                <c:pt idx="225">
                  <c:v>51</c:v>
                </c:pt>
                <c:pt idx="226">
                  <c:v>50</c:v>
                </c:pt>
                <c:pt idx="227">
                  <c:v>50</c:v>
                </c:pt>
                <c:pt idx="228">
                  <c:v>50</c:v>
                </c:pt>
                <c:pt idx="229">
                  <c:v>50</c:v>
                </c:pt>
                <c:pt idx="230">
                  <c:v>50</c:v>
                </c:pt>
                <c:pt idx="231">
                  <c:v>50</c:v>
                </c:pt>
                <c:pt idx="232">
                  <c:v>50</c:v>
                </c:pt>
                <c:pt idx="233">
                  <c:v>50</c:v>
                </c:pt>
                <c:pt idx="234">
                  <c:v>50</c:v>
                </c:pt>
                <c:pt idx="235">
                  <c:v>50</c:v>
                </c:pt>
                <c:pt idx="236">
                  <c:v>50</c:v>
                </c:pt>
                <c:pt idx="237">
                  <c:v>50</c:v>
                </c:pt>
                <c:pt idx="238">
                  <c:v>50</c:v>
                </c:pt>
                <c:pt idx="239">
                  <c:v>50</c:v>
                </c:pt>
                <c:pt idx="240">
                  <c:v>50</c:v>
                </c:pt>
                <c:pt idx="241">
                  <c:v>49</c:v>
                </c:pt>
                <c:pt idx="242">
                  <c:v>49</c:v>
                </c:pt>
                <c:pt idx="243">
                  <c:v>49</c:v>
                </c:pt>
                <c:pt idx="244">
                  <c:v>49</c:v>
                </c:pt>
                <c:pt idx="245">
                  <c:v>49</c:v>
                </c:pt>
                <c:pt idx="246">
                  <c:v>49</c:v>
                </c:pt>
                <c:pt idx="247">
                  <c:v>49</c:v>
                </c:pt>
                <c:pt idx="248">
                  <c:v>49</c:v>
                </c:pt>
                <c:pt idx="249">
                  <c:v>49</c:v>
                </c:pt>
                <c:pt idx="250">
                  <c:v>49</c:v>
                </c:pt>
                <c:pt idx="251">
                  <c:v>49</c:v>
                </c:pt>
                <c:pt idx="252">
                  <c:v>49</c:v>
                </c:pt>
                <c:pt idx="253">
                  <c:v>49</c:v>
                </c:pt>
                <c:pt idx="254">
                  <c:v>49</c:v>
                </c:pt>
                <c:pt idx="255">
                  <c:v>48</c:v>
                </c:pt>
                <c:pt idx="256">
                  <c:v>48</c:v>
                </c:pt>
                <c:pt idx="257">
                  <c:v>48</c:v>
                </c:pt>
                <c:pt idx="258">
                  <c:v>48</c:v>
                </c:pt>
                <c:pt idx="259">
                  <c:v>48</c:v>
                </c:pt>
                <c:pt idx="260">
                  <c:v>48</c:v>
                </c:pt>
                <c:pt idx="261">
                  <c:v>48</c:v>
                </c:pt>
                <c:pt idx="262">
                  <c:v>48</c:v>
                </c:pt>
                <c:pt idx="263">
                  <c:v>48</c:v>
                </c:pt>
                <c:pt idx="264">
                  <c:v>48</c:v>
                </c:pt>
                <c:pt idx="265">
                  <c:v>48</c:v>
                </c:pt>
                <c:pt idx="266">
                  <c:v>48</c:v>
                </c:pt>
                <c:pt idx="267">
                  <c:v>48</c:v>
                </c:pt>
                <c:pt idx="268">
                  <c:v>48</c:v>
                </c:pt>
                <c:pt idx="269">
                  <c:v>48</c:v>
                </c:pt>
                <c:pt idx="270">
                  <c:v>48</c:v>
                </c:pt>
                <c:pt idx="271">
                  <c:v>48</c:v>
                </c:pt>
                <c:pt idx="272">
                  <c:v>47</c:v>
                </c:pt>
                <c:pt idx="273">
                  <c:v>47</c:v>
                </c:pt>
                <c:pt idx="274">
                  <c:v>47</c:v>
                </c:pt>
                <c:pt idx="275">
                  <c:v>47</c:v>
                </c:pt>
                <c:pt idx="276">
                  <c:v>47</c:v>
                </c:pt>
                <c:pt idx="277">
                  <c:v>47</c:v>
                </c:pt>
                <c:pt idx="278">
                  <c:v>47</c:v>
                </c:pt>
                <c:pt idx="279">
                  <c:v>47</c:v>
                </c:pt>
                <c:pt idx="280">
                  <c:v>47</c:v>
                </c:pt>
                <c:pt idx="281">
                  <c:v>47</c:v>
                </c:pt>
                <c:pt idx="282">
                  <c:v>47</c:v>
                </c:pt>
                <c:pt idx="283">
                  <c:v>47</c:v>
                </c:pt>
                <c:pt idx="284">
                  <c:v>47</c:v>
                </c:pt>
                <c:pt idx="285">
                  <c:v>46</c:v>
                </c:pt>
                <c:pt idx="286">
                  <c:v>46</c:v>
                </c:pt>
                <c:pt idx="287">
                  <c:v>46</c:v>
                </c:pt>
                <c:pt idx="288">
                  <c:v>46</c:v>
                </c:pt>
                <c:pt idx="289">
                  <c:v>46</c:v>
                </c:pt>
                <c:pt idx="290">
                  <c:v>46</c:v>
                </c:pt>
                <c:pt idx="291">
                  <c:v>46</c:v>
                </c:pt>
                <c:pt idx="292">
                  <c:v>46</c:v>
                </c:pt>
                <c:pt idx="293">
                  <c:v>46</c:v>
                </c:pt>
                <c:pt idx="294">
                  <c:v>45</c:v>
                </c:pt>
                <c:pt idx="295">
                  <c:v>45</c:v>
                </c:pt>
                <c:pt idx="296">
                  <c:v>45</c:v>
                </c:pt>
                <c:pt idx="297">
                  <c:v>45</c:v>
                </c:pt>
                <c:pt idx="298">
                  <c:v>45</c:v>
                </c:pt>
                <c:pt idx="299">
                  <c:v>45</c:v>
                </c:pt>
                <c:pt idx="300">
                  <c:v>45</c:v>
                </c:pt>
                <c:pt idx="301">
                  <c:v>45</c:v>
                </c:pt>
                <c:pt idx="302">
                  <c:v>45</c:v>
                </c:pt>
                <c:pt idx="303">
                  <c:v>45</c:v>
                </c:pt>
                <c:pt idx="304">
                  <c:v>45</c:v>
                </c:pt>
                <c:pt idx="305">
                  <c:v>45</c:v>
                </c:pt>
                <c:pt idx="306">
                  <c:v>45</c:v>
                </c:pt>
                <c:pt idx="307">
                  <c:v>45</c:v>
                </c:pt>
                <c:pt idx="308">
                  <c:v>45</c:v>
                </c:pt>
                <c:pt idx="309">
                  <c:v>44</c:v>
                </c:pt>
                <c:pt idx="310">
                  <c:v>44</c:v>
                </c:pt>
                <c:pt idx="311">
                  <c:v>44</c:v>
                </c:pt>
                <c:pt idx="312">
                  <c:v>44</c:v>
                </c:pt>
                <c:pt idx="313">
                  <c:v>44</c:v>
                </c:pt>
                <c:pt idx="314">
                  <c:v>44</c:v>
                </c:pt>
                <c:pt idx="315">
                  <c:v>44</c:v>
                </c:pt>
                <c:pt idx="316">
                  <c:v>44</c:v>
                </c:pt>
                <c:pt idx="317">
                  <c:v>44</c:v>
                </c:pt>
                <c:pt idx="318">
                  <c:v>44</c:v>
                </c:pt>
                <c:pt idx="319">
                  <c:v>44</c:v>
                </c:pt>
                <c:pt idx="320">
                  <c:v>44</c:v>
                </c:pt>
                <c:pt idx="321">
                  <c:v>44</c:v>
                </c:pt>
                <c:pt idx="322">
                  <c:v>44</c:v>
                </c:pt>
                <c:pt idx="323">
                  <c:v>44</c:v>
                </c:pt>
                <c:pt idx="324">
                  <c:v>44</c:v>
                </c:pt>
                <c:pt idx="325">
                  <c:v>43</c:v>
                </c:pt>
                <c:pt idx="326">
                  <c:v>43</c:v>
                </c:pt>
                <c:pt idx="327">
                  <c:v>43</c:v>
                </c:pt>
                <c:pt idx="328">
                  <c:v>43</c:v>
                </c:pt>
                <c:pt idx="329">
                  <c:v>43</c:v>
                </c:pt>
                <c:pt idx="330">
                  <c:v>43</c:v>
                </c:pt>
                <c:pt idx="331">
                  <c:v>43</c:v>
                </c:pt>
                <c:pt idx="332">
                  <c:v>43</c:v>
                </c:pt>
                <c:pt idx="333">
                  <c:v>43</c:v>
                </c:pt>
                <c:pt idx="334">
                  <c:v>43</c:v>
                </c:pt>
                <c:pt idx="335">
                  <c:v>43</c:v>
                </c:pt>
                <c:pt idx="336">
                  <c:v>43</c:v>
                </c:pt>
                <c:pt idx="337">
                  <c:v>43</c:v>
                </c:pt>
                <c:pt idx="338">
                  <c:v>43</c:v>
                </c:pt>
                <c:pt idx="339">
                  <c:v>43</c:v>
                </c:pt>
                <c:pt idx="340">
                  <c:v>43</c:v>
                </c:pt>
                <c:pt idx="341">
                  <c:v>43</c:v>
                </c:pt>
                <c:pt idx="342">
                  <c:v>43</c:v>
                </c:pt>
                <c:pt idx="343">
                  <c:v>43</c:v>
                </c:pt>
                <c:pt idx="344">
                  <c:v>42</c:v>
                </c:pt>
                <c:pt idx="345">
                  <c:v>42</c:v>
                </c:pt>
                <c:pt idx="346">
                  <c:v>42</c:v>
                </c:pt>
                <c:pt idx="347">
                  <c:v>42</c:v>
                </c:pt>
                <c:pt idx="348">
                  <c:v>42</c:v>
                </c:pt>
                <c:pt idx="349">
                  <c:v>42</c:v>
                </c:pt>
                <c:pt idx="350">
                  <c:v>42</c:v>
                </c:pt>
                <c:pt idx="351">
                  <c:v>42</c:v>
                </c:pt>
                <c:pt idx="352">
                  <c:v>42</c:v>
                </c:pt>
                <c:pt idx="353">
                  <c:v>42</c:v>
                </c:pt>
                <c:pt idx="354">
                  <c:v>42</c:v>
                </c:pt>
                <c:pt idx="355">
                  <c:v>42</c:v>
                </c:pt>
                <c:pt idx="356">
                  <c:v>42</c:v>
                </c:pt>
                <c:pt idx="357">
                  <c:v>42</c:v>
                </c:pt>
                <c:pt idx="358">
                  <c:v>42</c:v>
                </c:pt>
                <c:pt idx="359">
                  <c:v>42</c:v>
                </c:pt>
                <c:pt idx="360">
                  <c:v>42</c:v>
                </c:pt>
                <c:pt idx="361">
                  <c:v>42</c:v>
                </c:pt>
                <c:pt idx="362">
                  <c:v>42</c:v>
                </c:pt>
                <c:pt idx="363">
                  <c:v>42</c:v>
                </c:pt>
                <c:pt idx="364">
                  <c:v>42</c:v>
                </c:pt>
                <c:pt idx="365">
                  <c:v>42</c:v>
                </c:pt>
                <c:pt idx="366">
                  <c:v>42</c:v>
                </c:pt>
                <c:pt idx="367">
                  <c:v>42</c:v>
                </c:pt>
                <c:pt idx="368">
                  <c:v>41</c:v>
                </c:pt>
                <c:pt idx="369">
                  <c:v>41</c:v>
                </c:pt>
                <c:pt idx="370">
                  <c:v>41</c:v>
                </c:pt>
                <c:pt idx="371">
                  <c:v>41</c:v>
                </c:pt>
                <c:pt idx="372">
                  <c:v>41</c:v>
                </c:pt>
                <c:pt idx="373">
                  <c:v>41</c:v>
                </c:pt>
                <c:pt idx="374">
                  <c:v>41</c:v>
                </c:pt>
                <c:pt idx="375">
                  <c:v>41</c:v>
                </c:pt>
                <c:pt idx="376">
                  <c:v>41</c:v>
                </c:pt>
                <c:pt idx="377">
                  <c:v>41</c:v>
                </c:pt>
                <c:pt idx="378">
                  <c:v>41</c:v>
                </c:pt>
                <c:pt idx="379">
                  <c:v>41</c:v>
                </c:pt>
                <c:pt idx="380">
                  <c:v>41</c:v>
                </c:pt>
                <c:pt idx="381">
                  <c:v>41</c:v>
                </c:pt>
                <c:pt idx="382">
                  <c:v>41</c:v>
                </c:pt>
                <c:pt idx="383">
                  <c:v>41</c:v>
                </c:pt>
                <c:pt idx="384">
                  <c:v>41</c:v>
                </c:pt>
                <c:pt idx="385">
                  <c:v>40</c:v>
                </c:pt>
                <c:pt idx="386">
                  <c:v>40</c:v>
                </c:pt>
                <c:pt idx="387">
                  <c:v>40</c:v>
                </c:pt>
                <c:pt idx="388">
                  <c:v>40</c:v>
                </c:pt>
                <c:pt idx="389">
                  <c:v>40</c:v>
                </c:pt>
                <c:pt idx="390">
                  <c:v>40</c:v>
                </c:pt>
                <c:pt idx="391">
                  <c:v>40</c:v>
                </c:pt>
                <c:pt idx="392">
                  <c:v>40</c:v>
                </c:pt>
                <c:pt idx="393">
                  <c:v>40</c:v>
                </c:pt>
                <c:pt idx="394">
                  <c:v>40</c:v>
                </c:pt>
                <c:pt idx="395">
                  <c:v>40</c:v>
                </c:pt>
                <c:pt idx="396">
                  <c:v>40</c:v>
                </c:pt>
                <c:pt idx="397">
                  <c:v>40</c:v>
                </c:pt>
                <c:pt idx="398">
                  <c:v>40</c:v>
                </c:pt>
                <c:pt idx="399">
                  <c:v>40</c:v>
                </c:pt>
                <c:pt idx="400">
                  <c:v>40</c:v>
                </c:pt>
                <c:pt idx="401">
                  <c:v>40</c:v>
                </c:pt>
                <c:pt idx="402">
                  <c:v>40</c:v>
                </c:pt>
                <c:pt idx="403">
                  <c:v>39</c:v>
                </c:pt>
                <c:pt idx="404">
                  <c:v>39</c:v>
                </c:pt>
                <c:pt idx="405">
                  <c:v>39</c:v>
                </c:pt>
                <c:pt idx="406">
                  <c:v>39</c:v>
                </c:pt>
                <c:pt idx="407">
                  <c:v>39</c:v>
                </c:pt>
                <c:pt idx="408">
                  <c:v>39</c:v>
                </c:pt>
                <c:pt idx="409">
                  <c:v>39</c:v>
                </c:pt>
                <c:pt idx="410">
                  <c:v>39</c:v>
                </c:pt>
                <c:pt idx="411">
                  <c:v>39</c:v>
                </c:pt>
                <c:pt idx="412">
                  <c:v>39</c:v>
                </c:pt>
                <c:pt idx="413">
                  <c:v>39</c:v>
                </c:pt>
                <c:pt idx="414">
                  <c:v>39</c:v>
                </c:pt>
                <c:pt idx="415">
                  <c:v>39</c:v>
                </c:pt>
                <c:pt idx="416">
                  <c:v>39</c:v>
                </c:pt>
                <c:pt idx="417">
                  <c:v>39</c:v>
                </c:pt>
                <c:pt idx="418">
                  <c:v>39</c:v>
                </c:pt>
                <c:pt idx="419">
                  <c:v>39</c:v>
                </c:pt>
                <c:pt idx="420">
                  <c:v>39</c:v>
                </c:pt>
                <c:pt idx="421">
                  <c:v>39</c:v>
                </c:pt>
                <c:pt idx="422">
                  <c:v>39</c:v>
                </c:pt>
                <c:pt idx="423">
                  <c:v>39</c:v>
                </c:pt>
                <c:pt idx="424">
                  <c:v>38</c:v>
                </c:pt>
                <c:pt idx="425">
                  <c:v>38</c:v>
                </c:pt>
                <c:pt idx="426">
                  <c:v>38</c:v>
                </c:pt>
                <c:pt idx="427">
                  <c:v>38</c:v>
                </c:pt>
                <c:pt idx="428">
                  <c:v>38</c:v>
                </c:pt>
                <c:pt idx="429">
                  <c:v>38</c:v>
                </c:pt>
                <c:pt idx="430">
                  <c:v>38</c:v>
                </c:pt>
                <c:pt idx="431">
                  <c:v>38</c:v>
                </c:pt>
                <c:pt idx="432">
                  <c:v>38</c:v>
                </c:pt>
                <c:pt idx="433">
                  <c:v>38</c:v>
                </c:pt>
                <c:pt idx="434">
                  <c:v>38</c:v>
                </c:pt>
                <c:pt idx="435">
                  <c:v>38</c:v>
                </c:pt>
                <c:pt idx="436">
                  <c:v>38</c:v>
                </c:pt>
                <c:pt idx="437">
                  <c:v>38</c:v>
                </c:pt>
                <c:pt idx="438">
                  <c:v>38</c:v>
                </c:pt>
                <c:pt idx="439">
                  <c:v>38</c:v>
                </c:pt>
                <c:pt idx="440">
                  <c:v>38</c:v>
                </c:pt>
                <c:pt idx="441">
                  <c:v>38</c:v>
                </c:pt>
                <c:pt idx="442">
                  <c:v>38</c:v>
                </c:pt>
                <c:pt idx="443">
                  <c:v>38</c:v>
                </c:pt>
                <c:pt idx="444">
                  <c:v>38</c:v>
                </c:pt>
                <c:pt idx="445">
                  <c:v>38</c:v>
                </c:pt>
                <c:pt idx="446">
                  <c:v>38</c:v>
                </c:pt>
                <c:pt idx="447">
                  <c:v>37</c:v>
                </c:pt>
                <c:pt idx="448">
                  <c:v>37</c:v>
                </c:pt>
                <c:pt idx="449">
                  <c:v>37</c:v>
                </c:pt>
                <c:pt idx="450">
                  <c:v>37</c:v>
                </c:pt>
                <c:pt idx="451">
                  <c:v>37</c:v>
                </c:pt>
                <c:pt idx="452">
                  <c:v>37</c:v>
                </c:pt>
                <c:pt idx="453">
                  <c:v>37</c:v>
                </c:pt>
                <c:pt idx="454">
                  <c:v>37</c:v>
                </c:pt>
                <c:pt idx="455">
                  <c:v>37</c:v>
                </c:pt>
                <c:pt idx="456">
                  <c:v>37</c:v>
                </c:pt>
                <c:pt idx="457">
                  <c:v>37</c:v>
                </c:pt>
                <c:pt idx="458">
                  <c:v>37</c:v>
                </c:pt>
                <c:pt idx="459">
                  <c:v>37</c:v>
                </c:pt>
                <c:pt idx="460">
                  <c:v>37</c:v>
                </c:pt>
                <c:pt idx="461">
                  <c:v>37</c:v>
                </c:pt>
                <c:pt idx="462">
                  <c:v>37</c:v>
                </c:pt>
                <c:pt idx="463">
                  <c:v>37</c:v>
                </c:pt>
                <c:pt idx="464">
                  <c:v>37</c:v>
                </c:pt>
                <c:pt idx="465">
                  <c:v>37</c:v>
                </c:pt>
                <c:pt idx="466">
                  <c:v>37</c:v>
                </c:pt>
                <c:pt idx="467">
                  <c:v>37</c:v>
                </c:pt>
                <c:pt idx="468">
                  <c:v>37</c:v>
                </c:pt>
                <c:pt idx="469">
                  <c:v>37</c:v>
                </c:pt>
                <c:pt idx="470">
                  <c:v>37</c:v>
                </c:pt>
                <c:pt idx="471">
                  <c:v>37</c:v>
                </c:pt>
                <c:pt idx="472">
                  <c:v>37</c:v>
                </c:pt>
                <c:pt idx="473">
                  <c:v>37</c:v>
                </c:pt>
                <c:pt idx="474">
                  <c:v>37</c:v>
                </c:pt>
                <c:pt idx="475">
                  <c:v>37</c:v>
                </c:pt>
                <c:pt idx="476">
                  <c:v>36</c:v>
                </c:pt>
                <c:pt idx="477">
                  <c:v>36</c:v>
                </c:pt>
                <c:pt idx="478">
                  <c:v>36</c:v>
                </c:pt>
                <c:pt idx="479">
                  <c:v>36</c:v>
                </c:pt>
                <c:pt idx="480">
                  <c:v>36</c:v>
                </c:pt>
                <c:pt idx="481">
                  <c:v>36</c:v>
                </c:pt>
                <c:pt idx="482">
                  <c:v>36</c:v>
                </c:pt>
                <c:pt idx="483">
                  <c:v>36</c:v>
                </c:pt>
                <c:pt idx="484">
                  <c:v>36</c:v>
                </c:pt>
                <c:pt idx="485">
                  <c:v>36</c:v>
                </c:pt>
                <c:pt idx="486">
                  <c:v>36</c:v>
                </c:pt>
                <c:pt idx="487">
                  <c:v>36</c:v>
                </c:pt>
                <c:pt idx="488">
                  <c:v>36</c:v>
                </c:pt>
                <c:pt idx="489">
                  <c:v>36</c:v>
                </c:pt>
                <c:pt idx="490">
                  <c:v>36</c:v>
                </c:pt>
                <c:pt idx="491">
                  <c:v>36</c:v>
                </c:pt>
                <c:pt idx="492">
                  <c:v>36</c:v>
                </c:pt>
                <c:pt idx="493">
                  <c:v>36</c:v>
                </c:pt>
                <c:pt idx="494">
                  <c:v>36</c:v>
                </c:pt>
                <c:pt idx="495">
                  <c:v>36</c:v>
                </c:pt>
                <c:pt idx="496">
                  <c:v>36</c:v>
                </c:pt>
                <c:pt idx="497">
                  <c:v>36</c:v>
                </c:pt>
                <c:pt idx="498">
                  <c:v>36</c:v>
                </c:pt>
                <c:pt idx="499">
                  <c:v>36</c:v>
                </c:pt>
                <c:pt idx="500">
                  <c:v>36</c:v>
                </c:pt>
                <c:pt idx="501">
                  <c:v>36</c:v>
                </c:pt>
                <c:pt idx="502">
                  <c:v>36</c:v>
                </c:pt>
                <c:pt idx="503">
                  <c:v>36</c:v>
                </c:pt>
                <c:pt idx="504">
                  <c:v>36</c:v>
                </c:pt>
                <c:pt idx="505">
                  <c:v>36</c:v>
                </c:pt>
                <c:pt idx="506">
                  <c:v>36</c:v>
                </c:pt>
                <c:pt idx="507">
                  <c:v>36</c:v>
                </c:pt>
                <c:pt idx="508">
                  <c:v>36</c:v>
                </c:pt>
                <c:pt idx="509">
                  <c:v>36</c:v>
                </c:pt>
                <c:pt idx="510">
                  <c:v>35</c:v>
                </c:pt>
                <c:pt idx="511">
                  <c:v>35</c:v>
                </c:pt>
                <c:pt idx="512">
                  <c:v>35</c:v>
                </c:pt>
                <c:pt idx="513">
                  <c:v>35</c:v>
                </c:pt>
                <c:pt idx="514">
                  <c:v>35</c:v>
                </c:pt>
                <c:pt idx="515">
                  <c:v>35</c:v>
                </c:pt>
                <c:pt idx="516">
                  <c:v>35</c:v>
                </c:pt>
                <c:pt idx="517">
                  <c:v>35</c:v>
                </c:pt>
                <c:pt idx="518">
                  <c:v>35</c:v>
                </c:pt>
                <c:pt idx="519">
                  <c:v>35</c:v>
                </c:pt>
                <c:pt idx="520">
                  <c:v>35</c:v>
                </c:pt>
                <c:pt idx="521">
                  <c:v>35</c:v>
                </c:pt>
                <c:pt idx="522">
                  <c:v>35</c:v>
                </c:pt>
                <c:pt idx="523">
                  <c:v>35</c:v>
                </c:pt>
                <c:pt idx="524">
                  <c:v>35</c:v>
                </c:pt>
                <c:pt idx="525">
                  <c:v>35</c:v>
                </c:pt>
                <c:pt idx="526">
                  <c:v>35</c:v>
                </c:pt>
                <c:pt idx="527">
                  <c:v>35</c:v>
                </c:pt>
                <c:pt idx="528">
                  <c:v>35</c:v>
                </c:pt>
                <c:pt idx="529">
                  <c:v>35</c:v>
                </c:pt>
                <c:pt idx="530">
                  <c:v>35</c:v>
                </c:pt>
                <c:pt idx="531">
                  <c:v>35</c:v>
                </c:pt>
                <c:pt idx="532">
                  <c:v>35</c:v>
                </c:pt>
                <c:pt idx="533">
                  <c:v>35</c:v>
                </c:pt>
                <c:pt idx="534">
                  <c:v>35</c:v>
                </c:pt>
                <c:pt idx="535">
                  <c:v>35</c:v>
                </c:pt>
                <c:pt idx="536">
                  <c:v>35</c:v>
                </c:pt>
                <c:pt idx="537">
                  <c:v>35</c:v>
                </c:pt>
                <c:pt idx="538">
                  <c:v>35</c:v>
                </c:pt>
                <c:pt idx="539">
                  <c:v>35</c:v>
                </c:pt>
                <c:pt idx="540">
                  <c:v>35</c:v>
                </c:pt>
                <c:pt idx="541">
                  <c:v>35</c:v>
                </c:pt>
                <c:pt idx="542">
                  <c:v>35</c:v>
                </c:pt>
                <c:pt idx="543">
                  <c:v>35</c:v>
                </c:pt>
                <c:pt idx="544">
                  <c:v>35</c:v>
                </c:pt>
                <c:pt idx="545">
                  <c:v>34</c:v>
                </c:pt>
                <c:pt idx="546">
                  <c:v>34</c:v>
                </c:pt>
                <c:pt idx="547">
                  <c:v>34</c:v>
                </c:pt>
                <c:pt idx="548">
                  <c:v>34</c:v>
                </c:pt>
                <c:pt idx="549">
                  <c:v>34</c:v>
                </c:pt>
                <c:pt idx="550">
                  <c:v>34</c:v>
                </c:pt>
                <c:pt idx="551">
                  <c:v>34</c:v>
                </c:pt>
                <c:pt idx="552">
                  <c:v>34</c:v>
                </c:pt>
                <c:pt idx="553">
                  <c:v>34</c:v>
                </c:pt>
                <c:pt idx="554">
                  <c:v>34</c:v>
                </c:pt>
                <c:pt idx="555">
                  <c:v>34</c:v>
                </c:pt>
                <c:pt idx="556">
                  <c:v>34</c:v>
                </c:pt>
                <c:pt idx="557">
                  <c:v>34</c:v>
                </c:pt>
                <c:pt idx="558">
                  <c:v>34</c:v>
                </c:pt>
                <c:pt idx="559">
                  <c:v>34</c:v>
                </c:pt>
                <c:pt idx="560">
                  <c:v>34</c:v>
                </c:pt>
                <c:pt idx="561">
                  <c:v>34</c:v>
                </c:pt>
                <c:pt idx="562">
                  <c:v>34</c:v>
                </c:pt>
                <c:pt idx="563">
                  <c:v>34</c:v>
                </c:pt>
                <c:pt idx="564">
                  <c:v>34</c:v>
                </c:pt>
                <c:pt idx="565">
                  <c:v>34</c:v>
                </c:pt>
                <c:pt idx="566">
                  <c:v>34</c:v>
                </c:pt>
                <c:pt idx="567">
                  <c:v>34</c:v>
                </c:pt>
                <c:pt idx="568">
                  <c:v>34</c:v>
                </c:pt>
                <c:pt idx="569">
                  <c:v>34</c:v>
                </c:pt>
                <c:pt idx="570">
                  <c:v>34</c:v>
                </c:pt>
                <c:pt idx="571">
                  <c:v>34</c:v>
                </c:pt>
                <c:pt idx="572">
                  <c:v>34</c:v>
                </c:pt>
                <c:pt idx="573">
                  <c:v>33</c:v>
                </c:pt>
                <c:pt idx="574">
                  <c:v>33</c:v>
                </c:pt>
                <c:pt idx="575">
                  <c:v>33</c:v>
                </c:pt>
                <c:pt idx="576">
                  <c:v>33</c:v>
                </c:pt>
                <c:pt idx="577">
                  <c:v>33</c:v>
                </c:pt>
                <c:pt idx="578">
                  <c:v>33</c:v>
                </c:pt>
                <c:pt idx="579">
                  <c:v>33</c:v>
                </c:pt>
                <c:pt idx="580">
                  <c:v>33</c:v>
                </c:pt>
                <c:pt idx="581">
                  <c:v>33</c:v>
                </c:pt>
                <c:pt idx="582">
                  <c:v>33</c:v>
                </c:pt>
                <c:pt idx="583">
                  <c:v>33</c:v>
                </c:pt>
                <c:pt idx="584">
                  <c:v>33</c:v>
                </c:pt>
                <c:pt idx="585">
                  <c:v>33</c:v>
                </c:pt>
                <c:pt idx="586">
                  <c:v>33</c:v>
                </c:pt>
                <c:pt idx="587">
                  <c:v>33</c:v>
                </c:pt>
                <c:pt idx="588">
                  <c:v>33</c:v>
                </c:pt>
                <c:pt idx="589">
                  <c:v>33</c:v>
                </c:pt>
                <c:pt idx="590">
                  <c:v>33</c:v>
                </c:pt>
                <c:pt idx="591">
                  <c:v>33</c:v>
                </c:pt>
                <c:pt idx="592">
                  <c:v>33</c:v>
                </c:pt>
                <c:pt idx="593">
                  <c:v>33</c:v>
                </c:pt>
                <c:pt idx="594">
                  <c:v>33</c:v>
                </c:pt>
                <c:pt idx="595">
                  <c:v>33</c:v>
                </c:pt>
                <c:pt idx="596">
                  <c:v>33</c:v>
                </c:pt>
                <c:pt idx="597">
                  <c:v>33</c:v>
                </c:pt>
                <c:pt idx="598">
                  <c:v>33</c:v>
                </c:pt>
                <c:pt idx="599">
                  <c:v>33</c:v>
                </c:pt>
                <c:pt idx="600">
                  <c:v>33</c:v>
                </c:pt>
                <c:pt idx="601">
                  <c:v>33</c:v>
                </c:pt>
                <c:pt idx="602">
                  <c:v>33</c:v>
                </c:pt>
                <c:pt idx="603">
                  <c:v>33</c:v>
                </c:pt>
                <c:pt idx="604">
                  <c:v>33</c:v>
                </c:pt>
                <c:pt idx="605">
                  <c:v>33</c:v>
                </c:pt>
                <c:pt idx="606">
                  <c:v>33</c:v>
                </c:pt>
                <c:pt idx="607">
                  <c:v>33</c:v>
                </c:pt>
                <c:pt idx="608">
                  <c:v>33</c:v>
                </c:pt>
                <c:pt idx="609">
                  <c:v>33</c:v>
                </c:pt>
                <c:pt idx="610">
                  <c:v>33</c:v>
                </c:pt>
                <c:pt idx="611">
                  <c:v>33</c:v>
                </c:pt>
                <c:pt idx="612">
                  <c:v>33</c:v>
                </c:pt>
                <c:pt idx="613">
                  <c:v>33</c:v>
                </c:pt>
                <c:pt idx="614">
                  <c:v>33</c:v>
                </c:pt>
                <c:pt idx="615">
                  <c:v>33</c:v>
                </c:pt>
                <c:pt idx="616">
                  <c:v>32</c:v>
                </c:pt>
                <c:pt idx="617">
                  <c:v>32</c:v>
                </c:pt>
                <c:pt idx="618">
                  <c:v>32</c:v>
                </c:pt>
                <c:pt idx="619">
                  <c:v>32</c:v>
                </c:pt>
                <c:pt idx="620">
                  <c:v>32</c:v>
                </c:pt>
                <c:pt idx="621">
                  <c:v>32</c:v>
                </c:pt>
                <c:pt idx="622">
                  <c:v>32</c:v>
                </c:pt>
                <c:pt idx="623">
                  <c:v>32</c:v>
                </c:pt>
                <c:pt idx="624">
                  <c:v>32</c:v>
                </c:pt>
                <c:pt idx="625">
                  <c:v>32</c:v>
                </c:pt>
                <c:pt idx="626">
                  <c:v>32</c:v>
                </c:pt>
                <c:pt idx="627">
                  <c:v>32</c:v>
                </c:pt>
                <c:pt idx="628">
                  <c:v>32</c:v>
                </c:pt>
                <c:pt idx="629">
                  <c:v>32</c:v>
                </c:pt>
                <c:pt idx="630">
                  <c:v>32</c:v>
                </c:pt>
                <c:pt idx="631">
                  <c:v>32</c:v>
                </c:pt>
                <c:pt idx="632">
                  <c:v>32</c:v>
                </c:pt>
                <c:pt idx="633">
                  <c:v>32</c:v>
                </c:pt>
                <c:pt idx="634">
                  <c:v>32</c:v>
                </c:pt>
                <c:pt idx="635">
                  <c:v>32</c:v>
                </c:pt>
                <c:pt idx="636">
                  <c:v>32</c:v>
                </c:pt>
                <c:pt idx="637">
                  <c:v>32</c:v>
                </c:pt>
                <c:pt idx="638">
                  <c:v>32</c:v>
                </c:pt>
                <c:pt idx="639">
                  <c:v>32</c:v>
                </c:pt>
                <c:pt idx="640">
                  <c:v>32</c:v>
                </c:pt>
                <c:pt idx="641">
                  <c:v>32</c:v>
                </c:pt>
                <c:pt idx="642">
                  <c:v>32</c:v>
                </c:pt>
                <c:pt idx="643">
                  <c:v>32</c:v>
                </c:pt>
                <c:pt idx="644">
                  <c:v>32</c:v>
                </c:pt>
                <c:pt idx="645">
                  <c:v>32</c:v>
                </c:pt>
                <c:pt idx="646">
                  <c:v>32</c:v>
                </c:pt>
                <c:pt idx="647">
                  <c:v>31</c:v>
                </c:pt>
                <c:pt idx="648">
                  <c:v>31</c:v>
                </c:pt>
                <c:pt idx="649">
                  <c:v>31</c:v>
                </c:pt>
                <c:pt idx="650">
                  <c:v>31</c:v>
                </c:pt>
                <c:pt idx="651">
                  <c:v>31</c:v>
                </c:pt>
                <c:pt idx="652">
                  <c:v>31</c:v>
                </c:pt>
                <c:pt idx="653">
                  <c:v>31</c:v>
                </c:pt>
                <c:pt idx="654">
                  <c:v>31</c:v>
                </c:pt>
                <c:pt idx="655">
                  <c:v>31</c:v>
                </c:pt>
                <c:pt idx="656">
                  <c:v>31</c:v>
                </c:pt>
                <c:pt idx="657">
                  <c:v>31</c:v>
                </c:pt>
                <c:pt idx="658">
                  <c:v>31</c:v>
                </c:pt>
                <c:pt idx="659">
                  <c:v>31</c:v>
                </c:pt>
                <c:pt idx="660">
                  <c:v>31</c:v>
                </c:pt>
                <c:pt idx="661">
                  <c:v>31</c:v>
                </c:pt>
                <c:pt idx="662">
                  <c:v>31</c:v>
                </c:pt>
                <c:pt idx="663">
                  <c:v>31</c:v>
                </c:pt>
                <c:pt idx="664">
                  <c:v>31</c:v>
                </c:pt>
                <c:pt idx="665">
                  <c:v>31</c:v>
                </c:pt>
                <c:pt idx="666">
                  <c:v>31</c:v>
                </c:pt>
                <c:pt idx="667">
                  <c:v>31</c:v>
                </c:pt>
                <c:pt idx="668">
                  <c:v>31</c:v>
                </c:pt>
                <c:pt idx="669">
                  <c:v>31</c:v>
                </c:pt>
                <c:pt idx="670">
                  <c:v>31</c:v>
                </c:pt>
                <c:pt idx="671">
                  <c:v>31</c:v>
                </c:pt>
                <c:pt idx="672">
                  <c:v>31</c:v>
                </c:pt>
                <c:pt idx="673">
                  <c:v>31</c:v>
                </c:pt>
                <c:pt idx="674">
                  <c:v>31</c:v>
                </c:pt>
                <c:pt idx="675">
                  <c:v>31</c:v>
                </c:pt>
                <c:pt idx="676">
                  <c:v>31</c:v>
                </c:pt>
                <c:pt idx="677">
                  <c:v>31</c:v>
                </c:pt>
                <c:pt idx="678">
                  <c:v>31</c:v>
                </c:pt>
                <c:pt idx="679">
                  <c:v>31</c:v>
                </c:pt>
                <c:pt idx="680">
                  <c:v>31</c:v>
                </c:pt>
                <c:pt idx="681">
                  <c:v>31</c:v>
                </c:pt>
                <c:pt idx="682">
                  <c:v>31</c:v>
                </c:pt>
                <c:pt idx="683">
                  <c:v>31</c:v>
                </c:pt>
                <c:pt idx="684">
                  <c:v>31</c:v>
                </c:pt>
                <c:pt idx="685">
                  <c:v>31</c:v>
                </c:pt>
                <c:pt idx="686">
                  <c:v>31</c:v>
                </c:pt>
                <c:pt idx="687">
                  <c:v>31</c:v>
                </c:pt>
                <c:pt idx="688">
                  <c:v>31</c:v>
                </c:pt>
                <c:pt idx="689">
                  <c:v>31</c:v>
                </c:pt>
                <c:pt idx="690">
                  <c:v>31</c:v>
                </c:pt>
                <c:pt idx="691">
                  <c:v>31</c:v>
                </c:pt>
                <c:pt idx="692">
                  <c:v>31</c:v>
                </c:pt>
                <c:pt idx="693">
                  <c:v>31</c:v>
                </c:pt>
                <c:pt idx="694">
                  <c:v>31</c:v>
                </c:pt>
                <c:pt idx="695">
                  <c:v>30</c:v>
                </c:pt>
                <c:pt idx="696">
                  <c:v>30</c:v>
                </c:pt>
                <c:pt idx="697">
                  <c:v>30</c:v>
                </c:pt>
                <c:pt idx="698">
                  <c:v>30</c:v>
                </c:pt>
                <c:pt idx="699">
                  <c:v>30</c:v>
                </c:pt>
                <c:pt idx="700">
                  <c:v>30</c:v>
                </c:pt>
                <c:pt idx="701">
                  <c:v>30</c:v>
                </c:pt>
                <c:pt idx="702">
                  <c:v>30</c:v>
                </c:pt>
                <c:pt idx="703">
                  <c:v>30</c:v>
                </c:pt>
                <c:pt idx="704">
                  <c:v>30</c:v>
                </c:pt>
                <c:pt idx="705">
                  <c:v>30</c:v>
                </c:pt>
                <c:pt idx="706">
                  <c:v>30</c:v>
                </c:pt>
                <c:pt idx="707">
                  <c:v>30</c:v>
                </c:pt>
                <c:pt idx="708">
                  <c:v>30</c:v>
                </c:pt>
                <c:pt idx="709">
                  <c:v>30</c:v>
                </c:pt>
                <c:pt idx="710">
                  <c:v>30</c:v>
                </c:pt>
                <c:pt idx="711">
                  <c:v>30</c:v>
                </c:pt>
                <c:pt idx="712">
                  <c:v>30</c:v>
                </c:pt>
                <c:pt idx="713">
                  <c:v>30</c:v>
                </c:pt>
                <c:pt idx="714">
                  <c:v>30</c:v>
                </c:pt>
                <c:pt idx="715">
                  <c:v>30</c:v>
                </c:pt>
                <c:pt idx="716">
                  <c:v>30</c:v>
                </c:pt>
                <c:pt idx="717">
                  <c:v>30</c:v>
                </c:pt>
                <c:pt idx="718">
                  <c:v>30</c:v>
                </c:pt>
                <c:pt idx="719">
                  <c:v>30</c:v>
                </c:pt>
                <c:pt idx="720">
                  <c:v>30</c:v>
                </c:pt>
                <c:pt idx="721">
                  <c:v>30</c:v>
                </c:pt>
                <c:pt idx="722">
                  <c:v>30</c:v>
                </c:pt>
                <c:pt idx="723">
                  <c:v>30</c:v>
                </c:pt>
                <c:pt idx="724">
                  <c:v>30</c:v>
                </c:pt>
                <c:pt idx="725">
                  <c:v>30</c:v>
                </c:pt>
                <c:pt idx="726">
                  <c:v>30</c:v>
                </c:pt>
                <c:pt idx="727">
                  <c:v>30</c:v>
                </c:pt>
                <c:pt idx="728">
                  <c:v>30</c:v>
                </c:pt>
                <c:pt idx="729">
                  <c:v>30</c:v>
                </c:pt>
                <c:pt idx="730">
                  <c:v>30</c:v>
                </c:pt>
                <c:pt idx="731">
                  <c:v>30</c:v>
                </c:pt>
                <c:pt idx="732">
                  <c:v>30</c:v>
                </c:pt>
                <c:pt idx="733">
                  <c:v>30</c:v>
                </c:pt>
                <c:pt idx="734">
                  <c:v>30</c:v>
                </c:pt>
                <c:pt idx="735">
                  <c:v>30</c:v>
                </c:pt>
                <c:pt idx="736">
                  <c:v>30</c:v>
                </c:pt>
                <c:pt idx="737">
                  <c:v>29</c:v>
                </c:pt>
                <c:pt idx="738">
                  <c:v>29</c:v>
                </c:pt>
                <c:pt idx="739">
                  <c:v>29</c:v>
                </c:pt>
                <c:pt idx="740">
                  <c:v>29</c:v>
                </c:pt>
                <c:pt idx="741">
                  <c:v>29</c:v>
                </c:pt>
                <c:pt idx="742">
                  <c:v>29</c:v>
                </c:pt>
                <c:pt idx="743">
                  <c:v>29</c:v>
                </c:pt>
                <c:pt idx="744">
                  <c:v>29</c:v>
                </c:pt>
                <c:pt idx="745">
                  <c:v>29</c:v>
                </c:pt>
                <c:pt idx="746">
                  <c:v>29</c:v>
                </c:pt>
                <c:pt idx="747">
                  <c:v>29</c:v>
                </c:pt>
                <c:pt idx="748">
                  <c:v>29</c:v>
                </c:pt>
                <c:pt idx="749">
                  <c:v>29</c:v>
                </c:pt>
                <c:pt idx="750">
                  <c:v>29</c:v>
                </c:pt>
                <c:pt idx="751">
                  <c:v>29</c:v>
                </c:pt>
                <c:pt idx="752">
                  <c:v>29</c:v>
                </c:pt>
                <c:pt idx="753">
                  <c:v>29</c:v>
                </c:pt>
                <c:pt idx="754">
                  <c:v>29</c:v>
                </c:pt>
                <c:pt idx="755">
                  <c:v>29</c:v>
                </c:pt>
                <c:pt idx="756">
                  <c:v>29</c:v>
                </c:pt>
                <c:pt idx="757">
                  <c:v>29</c:v>
                </c:pt>
                <c:pt idx="758">
                  <c:v>29</c:v>
                </c:pt>
                <c:pt idx="759">
                  <c:v>29</c:v>
                </c:pt>
                <c:pt idx="760">
                  <c:v>29</c:v>
                </c:pt>
                <c:pt idx="761">
                  <c:v>29</c:v>
                </c:pt>
                <c:pt idx="762">
                  <c:v>29</c:v>
                </c:pt>
                <c:pt idx="763">
                  <c:v>29</c:v>
                </c:pt>
                <c:pt idx="764">
                  <c:v>29</c:v>
                </c:pt>
                <c:pt idx="765">
                  <c:v>29</c:v>
                </c:pt>
                <c:pt idx="766">
                  <c:v>29</c:v>
                </c:pt>
                <c:pt idx="767">
                  <c:v>29</c:v>
                </c:pt>
                <c:pt idx="768">
                  <c:v>29</c:v>
                </c:pt>
                <c:pt idx="769">
                  <c:v>29</c:v>
                </c:pt>
                <c:pt idx="770">
                  <c:v>28</c:v>
                </c:pt>
                <c:pt idx="771">
                  <c:v>28</c:v>
                </c:pt>
                <c:pt idx="772">
                  <c:v>28</c:v>
                </c:pt>
                <c:pt idx="773">
                  <c:v>28</c:v>
                </c:pt>
                <c:pt idx="774">
                  <c:v>28</c:v>
                </c:pt>
                <c:pt idx="775">
                  <c:v>28</c:v>
                </c:pt>
                <c:pt idx="776">
                  <c:v>28</c:v>
                </c:pt>
                <c:pt idx="777">
                  <c:v>28</c:v>
                </c:pt>
                <c:pt idx="778">
                  <c:v>28</c:v>
                </c:pt>
                <c:pt idx="779">
                  <c:v>28</c:v>
                </c:pt>
                <c:pt idx="780">
                  <c:v>28</c:v>
                </c:pt>
                <c:pt idx="781">
                  <c:v>28</c:v>
                </c:pt>
                <c:pt idx="782">
                  <c:v>28</c:v>
                </c:pt>
                <c:pt idx="783">
                  <c:v>28</c:v>
                </c:pt>
                <c:pt idx="784">
                  <c:v>28</c:v>
                </c:pt>
                <c:pt idx="785">
                  <c:v>28</c:v>
                </c:pt>
                <c:pt idx="786">
                  <c:v>28</c:v>
                </c:pt>
                <c:pt idx="787">
                  <c:v>28</c:v>
                </c:pt>
                <c:pt idx="788">
                  <c:v>28</c:v>
                </c:pt>
                <c:pt idx="789">
                  <c:v>28</c:v>
                </c:pt>
                <c:pt idx="790">
                  <c:v>28</c:v>
                </c:pt>
                <c:pt idx="791">
                  <c:v>28</c:v>
                </c:pt>
                <c:pt idx="792">
                  <c:v>28</c:v>
                </c:pt>
                <c:pt idx="793">
                  <c:v>28</c:v>
                </c:pt>
                <c:pt idx="794">
                  <c:v>28</c:v>
                </c:pt>
                <c:pt idx="795">
                  <c:v>28</c:v>
                </c:pt>
                <c:pt idx="796">
                  <c:v>28</c:v>
                </c:pt>
                <c:pt idx="797">
                  <c:v>28</c:v>
                </c:pt>
                <c:pt idx="798">
                  <c:v>28</c:v>
                </c:pt>
                <c:pt idx="799">
                  <c:v>28</c:v>
                </c:pt>
                <c:pt idx="800">
                  <c:v>28</c:v>
                </c:pt>
                <c:pt idx="801">
                  <c:v>28</c:v>
                </c:pt>
                <c:pt idx="802">
                  <c:v>28</c:v>
                </c:pt>
                <c:pt idx="803">
                  <c:v>28</c:v>
                </c:pt>
                <c:pt idx="804">
                  <c:v>28</c:v>
                </c:pt>
                <c:pt idx="805">
                  <c:v>28</c:v>
                </c:pt>
                <c:pt idx="806">
                  <c:v>28</c:v>
                </c:pt>
                <c:pt idx="807">
                  <c:v>28</c:v>
                </c:pt>
                <c:pt idx="808">
                  <c:v>28</c:v>
                </c:pt>
                <c:pt idx="809">
                  <c:v>28</c:v>
                </c:pt>
                <c:pt idx="810">
                  <c:v>28</c:v>
                </c:pt>
                <c:pt idx="811">
                  <c:v>28</c:v>
                </c:pt>
                <c:pt idx="812">
                  <c:v>28</c:v>
                </c:pt>
                <c:pt idx="813">
                  <c:v>28</c:v>
                </c:pt>
                <c:pt idx="814">
                  <c:v>28</c:v>
                </c:pt>
                <c:pt idx="815">
                  <c:v>28</c:v>
                </c:pt>
                <c:pt idx="816">
                  <c:v>28</c:v>
                </c:pt>
                <c:pt idx="817">
                  <c:v>28</c:v>
                </c:pt>
                <c:pt idx="818">
                  <c:v>27</c:v>
                </c:pt>
                <c:pt idx="819">
                  <c:v>27</c:v>
                </c:pt>
                <c:pt idx="820">
                  <c:v>27</c:v>
                </c:pt>
                <c:pt idx="821">
                  <c:v>27</c:v>
                </c:pt>
                <c:pt idx="822">
                  <c:v>27</c:v>
                </c:pt>
                <c:pt idx="823">
                  <c:v>27</c:v>
                </c:pt>
                <c:pt idx="824">
                  <c:v>27</c:v>
                </c:pt>
                <c:pt idx="825">
                  <c:v>27</c:v>
                </c:pt>
                <c:pt idx="826">
                  <c:v>27</c:v>
                </c:pt>
                <c:pt idx="827">
                  <c:v>27</c:v>
                </c:pt>
                <c:pt idx="828">
                  <c:v>27</c:v>
                </c:pt>
                <c:pt idx="829">
                  <c:v>27</c:v>
                </c:pt>
                <c:pt idx="830">
                  <c:v>27</c:v>
                </c:pt>
                <c:pt idx="831">
                  <c:v>27</c:v>
                </c:pt>
                <c:pt idx="832">
                  <c:v>27</c:v>
                </c:pt>
                <c:pt idx="833">
                  <c:v>27</c:v>
                </c:pt>
                <c:pt idx="834">
                  <c:v>27</c:v>
                </c:pt>
                <c:pt idx="835">
                  <c:v>27</c:v>
                </c:pt>
                <c:pt idx="836">
                  <c:v>27</c:v>
                </c:pt>
                <c:pt idx="837">
                  <c:v>27</c:v>
                </c:pt>
                <c:pt idx="838">
                  <c:v>27</c:v>
                </c:pt>
                <c:pt idx="839">
                  <c:v>27</c:v>
                </c:pt>
                <c:pt idx="840">
                  <c:v>27</c:v>
                </c:pt>
                <c:pt idx="841">
                  <c:v>27</c:v>
                </c:pt>
                <c:pt idx="842">
                  <c:v>27</c:v>
                </c:pt>
                <c:pt idx="843">
                  <c:v>27</c:v>
                </c:pt>
                <c:pt idx="844">
                  <c:v>27</c:v>
                </c:pt>
                <c:pt idx="845">
                  <c:v>27</c:v>
                </c:pt>
                <c:pt idx="846">
                  <c:v>27</c:v>
                </c:pt>
                <c:pt idx="847">
                  <c:v>27</c:v>
                </c:pt>
                <c:pt idx="848">
                  <c:v>27</c:v>
                </c:pt>
                <c:pt idx="849">
                  <c:v>27</c:v>
                </c:pt>
                <c:pt idx="850">
                  <c:v>27</c:v>
                </c:pt>
                <c:pt idx="851">
                  <c:v>27</c:v>
                </c:pt>
                <c:pt idx="852">
                  <c:v>27</c:v>
                </c:pt>
                <c:pt idx="853">
                  <c:v>27</c:v>
                </c:pt>
                <c:pt idx="854">
                  <c:v>27</c:v>
                </c:pt>
                <c:pt idx="855">
                  <c:v>27</c:v>
                </c:pt>
                <c:pt idx="856">
                  <c:v>27</c:v>
                </c:pt>
                <c:pt idx="857">
                  <c:v>27</c:v>
                </c:pt>
                <c:pt idx="858">
                  <c:v>27</c:v>
                </c:pt>
                <c:pt idx="859">
                  <c:v>27</c:v>
                </c:pt>
                <c:pt idx="860">
                  <c:v>27</c:v>
                </c:pt>
                <c:pt idx="861">
                  <c:v>27</c:v>
                </c:pt>
                <c:pt idx="862">
                  <c:v>27</c:v>
                </c:pt>
                <c:pt idx="863">
                  <c:v>27</c:v>
                </c:pt>
                <c:pt idx="864">
                  <c:v>27</c:v>
                </c:pt>
                <c:pt idx="865">
                  <c:v>27</c:v>
                </c:pt>
                <c:pt idx="866">
                  <c:v>27</c:v>
                </c:pt>
                <c:pt idx="867">
                  <c:v>27</c:v>
                </c:pt>
                <c:pt idx="868">
                  <c:v>27</c:v>
                </c:pt>
                <c:pt idx="869">
                  <c:v>27</c:v>
                </c:pt>
                <c:pt idx="870">
                  <c:v>27</c:v>
                </c:pt>
                <c:pt idx="871">
                  <c:v>27</c:v>
                </c:pt>
                <c:pt idx="872">
                  <c:v>27</c:v>
                </c:pt>
                <c:pt idx="873">
                  <c:v>27</c:v>
                </c:pt>
                <c:pt idx="874">
                  <c:v>27</c:v>
                </c:pt>
                <c:pt idx="875">
                  <c:v>27</c:v>
                </c:pt>
                <c:pt idx="876">
                  <c:v>27</c:v>
                </c:pt>
                <c:pt idx="877">
                  <c:v>26</c:v>
                </c:pt>
                <c:pt idx="878">
                  <c:v>26</c:v>
                </c:pt>
                <c:pt idx="879">
                  <c:v>26</c:v>
                </c:pt>
                <c:pt idx="880">
                  <c:v>26</c:v>
                </c:pt>
                <c:pt idx="881">
                  <c:v>26</c:v>
                </c:pt>
                <c:pt idx="882">
                  <c:v>26</c:v>
                </c:pt>
                <c:pt idx="883">
                  <c:v>26</c:v>
                </c:pt>
                <c:pt idx="884">
                  <c:v>26</c:v>
                </c:pt>
                <c:pt idx="885">
                  <c:v>26</c:v>
                </c:pt>
                <c:pt idx="886">
                  <c:v>26</c:v>
                </c:pt>
                <c:pt idx="887">
                  <c:v>26</c:v>
                </c:pt>
                <c:pt idx="888">
                  <c:v>26</c:v>
                </c:pt>
                <c:pt idx="889">
                  <c:v>26</c:v>
                </c:pt>
                <c:pt idx="890">
                  <c:v>26</c:v>
                </c:pt>
                <c:pt idx="891">
                  <c:v>26</c:v>
                </c:pt>
                <c:pt idx="892">
                  <c:v>26</c:v>
                </c:pt>
                <c:pt idx="893">
                  <c:v>26</c:v>
                </c:pt>
                <c:pt idx="894">
                  <c:v>26</c:v>
                </c:pt>
                <c:pt idx="895">
                  <c:v>26</c:v>
                </c:pt>
                <c:pt idx="896">
                  <c:v>26</c:v>
                </c:pt>
                <c:pt idx="897">
                  <c:v>26</c:v>
                </c:pt>
                <c:pt idx="898">
                  <c:v>26</c:v>
                </c:pt>
                <c:pt idx="899">
                  <c:v>26</c:v>
                </c:pt>
                <c:pt idx="900">
                  <c:v>26</c:v>
                </c:pt>
                <c:pt idx="901">
                  <c:v>26</c:v>
                </c:pt>
                <c:pt idx="902">
                  <c:v>26</c:v>
                </c:pt>
                <c:pt idx="903">
                  <c:v>26</c:v>
                </c:pt>
                <c:pt idx="904">
                  <c:v>26</c:v>
                </c:pt>
                <c:pt idx="905">
                  <c:v>26</c:v>
                </c:pt>
                <c:pt idx="906">
                  <c:v>26</c:v>
                </c:pt>
                <c:pt idx="907">
                  <c:v>26</c:v>
                </c:pt>
                <c:pt idx="908">
                  <c:v>26</c:v>
                </c:pt>
                <c:pt idx="909">
                  <c:v>26</c:v>
                </c:pt>
                <c:pt idx="910">
                  <c:v>26</c:v>
                </c:pt>
                <c:pt idx="911">
                  <c:v>26</c:v>
                </c:pt>
                <c:pt idx="912">
                  <c:v>26</c:v>
                </c:pt>
                <c:pt idx="913">
                  <c:v>26</c:v>
                </c:pt>
                <c:pt idx="914">
                  <c:v>26</c:v>
                </c:pt>
                <c:pt idx="915">
                  <c:v>26</c:v>
                </c:pt>
                <c:pt idx="916">
                  <c:v>26</c:v>
                </c:pt>
                <c:pt idx="917">
                  <c:v>26</c:v>
                </c:pt>
                <c:pt idx="918">
                  <c:v>26</c:v>
                </c:pt>
                <c:pt idx="919">
                  <c:v>26</c:v>
                </c:pt>
                <c:pt idx="920">
                  <c:v>26</c:v>
                </c:pt>
                <c:pt idx="921">
                  <c:v>26</c:v>
                </c:pt>
                <c:pt idx="922">
                  <c:v>26</c:v>
                </c:pt>
                <c:pt idx="923">
                  <c:v>26</c:v>
                </c:pt>
                <c:pt idx="924">
                  <c:v>26</c:v>
                </c:pt>
                <c:pt idx="925">
                  <c:v>26</c:v>
                </c:pt>
                <c:pt idx="926">
                  <c:v>26</c:v>
                </c:pt>
                <c:pt idx="927">
                  <c:v>26</c:v>
                </c:pt>
                <c:pt idx="928">
                  <c:v>26</c:v>
                </c:pt>
                <c:pt idx="929">
                  <c:v>26</c:v>
                </c:pt>
                <c:pt idx="930">
                  <c:v>25</c:v>
                </c:pt>
                <c:pt idx="931">
                  <c:v>25</c:v>
                </c:pt>
                <c:pt idx="932">
                  <c:v>25</c:v>
                </c:pt>
                <c:pt idx="933">
                  <c:v>25</c:v>
                </c:pt>
                <c:pt idx="934">
                  <c:v>25</c:v>
                </c:pt>
                <c:pt idx="935">
                  <c:v>25</c:v>
                </c:pt>
                <c:pt idx="936">
                  <c:v>25</c:v>
                </c:pt>
                <c:pt idx="937">
                  <c:v>25</c:v>
                </c:pt>
                <c:pt idx="938">
                  <c:v>25</c:v>
                </c:pt>
                <c:pt idx="939">
                  <c:v>25</c:v>
                </c:pt>
                <c:pt idx="940">
                  <c:v>25</c:v>
                </c:pt>
                <c:pt idx="941">
                  <c:v>25</c:v>
                </c:pt>
                <c:pt idx="942">
                  <c:v>25</c:v>
                </c:pt>
                <c:pt idx="943">
                  <c:v>25</c:v>
                </c:pt>
                <c:pt idx="944">
                  <c:v>25</c:v>
                </c:pt>
                <c:pt idx="945">
                  <c:v>25</c:v>
                </c:pt>
                <c:pt idx="946">
                  <c:v>25</c:v>
                </c:pt>
                <c:pt idx="947">
                  <c:v>25</c:v>
                </c:pt>
                <c:pt idx="948">
                  <c:v>25</c:v>
                </c:pt>
                <c:pt idx="949">
                  <c:v>25</c:v>
                </c:pt>
                <c:pt idx="950">
                  <c:v>25</c:v>
                </c:pt>
                <c:pt idx="951">
                  <c:v>25</c:v>
                </c:pt>
                <c:pt idx="952">
                  <c:v>25</c:v>
                </c:pt>
                <c:pt idx="953">
                  <c:v>25</c:v>
                </c:pt>
                <c:pt idx="954">
                  <c:v>25</c:v>
                </c:pt>
                <c:pt idx="955">
                  <c:v>25</c:v>
                </c:pt>
                <c:pt idx="956">
                  <c:v>25</c:v>
                </c:pt>
                <c:pt idx="957">
                  <c:v>25</c:v>
                </c:pt>
                <c:pt idx="958">
                  <c:v>25</c:v>
                </c:pt>
                <c:pt idx="959">
                  <c:v>25</c:v>
                </c:pt>
                <c:pt idx="960">
                  <c:v>25</c:v>
                </c:pt>
                <c:pt idx="961">
                  <c:v>25</c:v>
                </c:pt>
                <c:pt idx="962">
                  <c:v>25</c:v>
                </c:pt>
                <c:pt idx="963">
                  <c:v>25</c:v>
                </c:pt>
                <c:pt idx="964">
                  <c:v>25</c:v>
                </c:pt>
                <c:pt idx="965">
                  <c:v>25</c:v>
                </c:pt>
                <c:pt idx="966">
                  <c:v>25</c:v>
                </c:pt>
                <c:pt idx="967">
                  <c:v>25</c:v>
                </c:pt>
                <c:pt idx="968">
                  <c:v>25</c:v>
                </c:pt>
                <c:pt idx="969">
                  <c:v>25</c:v>
                </c:pt>
                <c:pt idx="970">
                  <c:v>25</c:v>
                </c:pt>
                <c:pt idx="971">
                  <c:v>25</c:v>
                </c:pt>
                <c:pt idx="972">
                  <c:v>25</c:v>
                </c:pt>
                <c:pt idx="973">
                  <c:v>25</c:v>
                </c:pt>
                <c:pt idx="974">
                  <c:v>25</c:v>
                </c:pt>
                <c:pt idx="975">
                  <c:v>25</c:v>
                </c:pt>
                <c:pt idx="976">
                  <c:v>25</c:v>
                </c:pt>
                <c:pt idx="977">
                  <c:v>25</c:v>
                </c:pt>
                <c:pt idx="978">
                  <c:v>25</c:v>
                </c:pt>
                <c:pt idx="979">
                  <c:v>25</c:v>
                </c:pt>
                <c:pt idx="980">
                  <c:v>25</c:v>
                </c:pt>
                <c:pt idx="981">
                  <c:v>25</c:v>
                </c:pt>
                <c:pt idx="982">
                  <c:v>25</c:v>
                </c:pt>
                <c:pt idx="983">
                  <c:v>25</c:v>
                </c:pt>
                <c:pt idx="984">
                  <c:v>25</c:v>
                </c:pt>
                <c:pt idx="985">
                  <c:v>25</c:v>
                </c:pt>
                <c:pt idx="986">
                  <c:v>25</c:v>
                </c:pt>
                <c:pt idx="987">
                  <c:v>25</c:v>
                </c:pt>
                <c:pt idx="988">
                  <c:v>25</c:v>
                </c:pt>
                <c:pt idx="989">
                  <c:v>25</c:v>
                </c:pt>
                <c:pt idx="990">
                  <c:v>25</c:v>
                </c:pt>
                <c:pt idx="991">
                  <c:v>25</c:v>
                </c:pt>
                <c:pt idx="992">
                  <c:v>25</c:v>
                </c:pt>
                <c:pt idx="993">
                  <c:v>25</c:v>
                </c:pt>
                <c:pt idx="994">
                  <c:v>25</c:v>
                </c:pt>
                <c:pt idx="995">
                  <c:v>25</c:v>
                </c:pt>
                <c:pt idx="996">
                  <c:v>25</c:v>
                </c:pt>
                <c:pt idx="997">
                  <c:v>25</c:v>
                </c:pt>
                <c:pt idx="998">
                  <c:v>25</c:v>
                </c:pt>
                <c:pt idx="999">
                  <c:v>25</c:v>
                </c:pt>
                <c:pt idx="1000">
                  <c:v>25</c:v>
                </c:pt>
                <c:pt idx="1001">
                  <c:v>25</c:v>
                </c:pt>
                <c:pt idx="1002">
                  <c:v>24</c:v>
                </c:pt>
                <c:pt idx="1003">
                  <c:v>24</c:v>
                </c:pt>
                <c:pt idx="1004">
                  <c:v>24</c:v>
                </c:pt>
                <c:pt idx="1005">
                  <c:v>24</c:v>
                </c:pt>
                <c:pt idx="1006">
                  <c:v>24</c:v>
                </c:pt>
                <c:pt idx="1007">
                  <c:v>24</c:v>
                </c:pt>
                <c:pt idx="1008">
                  <c:v>24</c:v>
                </c:pt>
                <c:pt idx="1009">
                  <c:v>24</c:v>
                </c:pt>
                <c:pt idx="1010">
                  <c:v>24</c:v>
                </c:pt>
                <c:pt idx="1011">
                  <c:v>24</c:v>
                </c:pt>
                <c:pt idx="1012">
                  <c:v>24</c:v>
                </c:pt>
                <c:pt idx="1013">
                  <c:v>24</c:v>
                </c:pt>
                <c:pt idx="1014">
                  <c:v>24</c:v>
                </c:pt>
                <c:pt idx="1015">
                  <c:v>24</c:v>
                </c:pt>
                <c:pt idx="1016">
                  <c:v>24</c:v>
                </c:pt>
                <c:pt idx="1017">
                  <c:v>24</c:v>
                </c:pt>
                <c:pt idx="1018">
                  <c:v>24</c:v>
                </c:pt>
                <c:pt idx="1019">
                  <c:v>24</c:v>
                </c:pt>
                <c:pt idx="1020">
                  <c:v>24</c:v>
                </c:pt>
                <c:pt idx="1021">
                  <c:v>24</c:v>
                </c:pt>
                <c:pt idx="1022">
                  <c:v>24</c:v>
                </c:pt>
                <c:pt idx="1023">
                  <c:v>24</c:v>
                </c:pt>
                <c:pt idx="1024">
                  <c:v>24</c:v>
                </c:pt>
                <c:pt idx="1025">
                  <c:v>24</c:v>
                </c:pt>
                <c:pt idx="1026">
                  <c:v>24</c:v>
                </c:pt>
                <c:pt idx="1027">
                  <c:v>24</c:v>
                </c:pt>
                <c:pt idx="1028">
                  <c:v>24</c:v>
                </c:pt>
                <c:pt idx="1029">
                  <c:v>24</c:v>
                </c:pt>
                <c:pt idx="1030">
                  <c:v>24</c:v>
                </c:pt>
                <c:pt idx="1031">
                  <c:v>24</c:v>
                </c:pt>
                <c:pt idx="1032">
                  <c:v>24</c:v>
                </c:pt>
                <c:pt idx="1033">
                  <c:v>24</c:v>
                </c:pt>
                <c:pt idx="1034">
                  <c:v>24</c:v>
                </c:pt>
                <c:pt idx="1035">
                  <c:v>24</c:v>
                </c:pt>
                <c:pt idx="1036">
                  <c:v>24</c:v>
                </c:pt>
                <c:pt idx="1037">
                  <c:v>24</c:v>
                </c:pt>
                <c:pt idx="1038">
                  <c:v>24</c:v>
                </c:pt>
                <c:pt idx="1039">
                  <c:v>24</c:v>
                </c:pt>
                <c:pt idx="1040">
                  <c:v>24</c:v>
                </c:pt>
                <c:pt idx="1041">
                  <c:v>24</c:v>
                </c:pt>
                <c:pt idx="1042">
                  <c:v>24</c:v>
                </c:pt>
                <c:pt idx="1043">
                  <c:v>24</c:v>
                </c:pt>
                <c:pt idx="1044">
                  <c:v>24</c:v>
                </c:pt>
                <c:pt idx="1045">
                  <c:v>24</c:v>
                </c:pt>
                <c:pt idx="1046">
                  <c:v>24</c:v>
                </c:pt>
                <c:pt idx="1047">
                  <c:v>24</c:v>
                </c:pt>
                <c:pt idx="1048">
                  <c:v>24</c:v>
                </c:pt>
                <c:pt idx="1049">
                  <c:v>24</c:v>
                </c:pt>
                <c:pt idx="1050">
                  <c:v>24</c:v>
                </c:pt>
                <c:pt idx="1051">
                  <c:v>24</c:v>
                </c:pt>
                <c:pt idx="1052">
                  <c:v>24</c:v>
                </c:pt>
                <c:pt idx="1053">
                  <c:v>24</c:v>
                </c:pt>
                <c:pt idx="1054">
                  <c:v>24</c:v>
                </c:pt>
                <c:pt idx="1055">
                  <c:v>24</c:v>
                </c:pt>
                <c:pt idx="1056">
                  <c:v>24</c:v>
                </c:pt>
                <c:pt idx="1057">
                  <c:v>24</c:v>
                </c:pt>
                <c:pt idx="1058">
                  <c:v>24</c:v>
                </c:pt>
                <c:pt idx="1059">
                  <c:v>24</c:v>
                </c:pt>
                <c:pt idx="1060">
                  <c:v>24</c:v>
                </c:pt>
                <c:pt idx="1061">
                  <c:v>24</c:v>
                </c:pt>
                <c:pt idx="1062">
                  <c:v>24</c:v>
                </c:pt>
                <c:pt idx="1063">
                  <c:v>24</c:v>
                </c:pt>
                <c:pt idx="1064">
                  <c:v>24</c:v>
                </c:pt>
                <c:pt idx="1065">
                  <c:v>24</c:v>
                </c:pt>
                <c:pt idx="1066">
                  <c:v>24</c:v>
                </c:pt>
                <c:pt idx="1067">
                  <c:v>24</c:v>
                </c:pt>
                <c:pt idx="1068">
                  <c:v>24</c:v>
                </c:pt>
                <c:pt idx="1069">
                  <c:v>23</c:v>
                </c:pt>
                <c:pt idx="1070">
                  <c:v>23</c:v>
                </c:pt>
                <c:pt idx="1071">
                  <c:v>23</c:v>
                </c:pt>
                <c:pt idx="1072">
                  <c:v>23</c:v>
                </c:pt>
                <c:pt idx="1073">
                  <c:v>23</c:v>
                </c:pt>
                <c:pt idx="1074">
                  <c:v>23</c:v>
                </c:pt>
                <c:pt idx="1075">
                  <c:v>23</c:v>
                </c:pt>
                <c:pt idx="1076">
                  <c:v>23</c:v>
                </c:pt>
                <c:pt idx="1077">
                  <c:v>23</c:v>
                </c:pt>
                <c:pt idx="1078">
                  <c:v>23</c:v>
                </c:pt>
                <c:pt idx="1079">
                  <c:v>23</c:v>
                </c:pt>
                <c:pt idx="1080">
                  <c:v>23</c:v>
                </c:pt>
                <c:pt idx="1081">
                  <c:v>23</c:v>
                </c:pt>
                <c:pt idx="1082">
                  <c:v>23</c:v>
                </c:pt>
                <c:pt idx="1083">
                  <c:v>23</c:v>
                </c:pt>
                <c:pt idx="1084">
                  <c:v>23</c:v>
                </c:pt>
                <c:pt idx="1085">
                  <c:v>23</c:v>
                </c:pt>
                <c:pt idx="1086">
                  <c:v>23</c:v>
                </c:pt>
                <c:pt idx="1087">
                  <c:v>23</c:v>
                </c:pt>
                <c:pt idx="1088">
                  <c:v>23</c:v>
                </c:pt>
                <c:pt idx="1089">
                  <c:v>23</c:v>
                </c:pt>
                <c:pt idx="1090">
                  <c:v>23</c:v>
                </c:pt>
                <c:pt idx="1091">
                  <c:v>23</c:v>
                </c:pt>
                <c:pt idx="1092">
                  <c:v>23</c:v>
                </c:pt>
                <c:pt idx="1093">
                  <c:v>23</c:v>
                </c:pt>
                <c:pt idx="1094">
                  <c:v>23</c:v>
                </c:pt>
                <c:pt idx="1095">
                  <c:v>23</c:v>
                </c:pt>
                <c:pt idx="1096">
                  <c:v>23</c:v>
                </c:pt>
                <c:pt idx="1097">
                  <c:v>23</c:v>
                </c:pt>
                <c:pt idx="1098">
                  <c:v>23</c:v>
                </c:pt>
                <c:pt idx="1099">
                  <c:v>23</c:v>
                </c:pt>
                <c:pt idx="1100">
                  <c:v>23</c:v>
                </c:pt>
                <c:pt idx="1101">
                  <c:v>23</c:v>
                </c:pt>
                <c:pt idx="1102">
                  <c:v>23</c:v>
                </c:pt>
                <c:pt idx="1103">
                  <c:v>23</c:v>
                </c:pt>
                <c:pt idx="1104">
                  <c:v>23</c:v>
                </c:pt>
                <c:pt idx="1105">
                  <c:v>23</c:v>
                </c:pt>
                <c:pt idx="1106">
                  <c:v>23</c:v>
                </c:pt>
                <c:pt idx="1107">
                  <c:v>23</c:v>
                </c:pt>
                <c:pt idx="1108">
                  <c:v>23</c:v>
                </c:pt>
                <c:pt idx="1109">
                  <c:v>23</c:v>
                </c:pt>
                <c:pt idx="1110">
                  <c:v>23</c:v>
                </c:pt>
                <c:pt idx="1111">
                  <c:v>23</c:v>
                </c:pt>
                <c:pt idx="1112">
                  <c:v>23</c:v>
                </c:pt>
                <c:pt idx="1113">
                  <c:v>23</c:v>
                </c:pt>
                <c:pt idx="1114">
                  <c:v>23</c:v>
                </c:pt>
                <c:pt idx="1115">
                  <c:v>23</c:v>
                </c:pt>
                <c:pt idx="1116">
                  <c:v>23</c:v>
                </c:pt>
                <c:pt idx="1117">
                  <c:v>23</c:v>
                </c:pt>
                <c:pt idx="1118">
                  <c:v>23</c:v>
                </c:pt>
                <c:pt idx="1119">
                  <c:v>23</c:v>
                </c:pt>
                <c:pt idx="1120">
                  <c:v>23</c:v>
                </c:pt>
                <c:pt idx="1121">
                  <c:v>23</c:v>
                </c:pt>
                <c:pt idx="1122">
                  <c:v>23</c:v>
                </c:pt>
                <c:pt idx="1123">
                  <c:v>23</c:v>
                </c:pt>
                <c:pt idx="1124">
                  <c:v>23</c:v>
                </c:pt>
                <c:pt idx="1125">
                  <c:v>23</c:v>
                </c:pt>
                <c:pt idx="1126">
                  <c:v>23</c:v>
                </c:pt>
                <c:pt idx="1127">
                  <c:v>23</c:v>
                </c:pt>
                <c:pt idx="1128">
                  <c:v>23</c:v>
                </c:pt>
                <c:pt idx="1129">
                  <c:v>23</c:v>
                </c:pt>
                <c:pt idx="1130">
                  <c:v>23</c:v>
                </c:pt>
                <c:pt idx="1131">
                  <c:v>23</c:v>
                </c:pt>
                <c:pt idx="1132">
                  <c:v>23</c:v>
                </c:pt>
                <c:pt idx="1133">
                  <c:v>23</c:v>
                </c:pt>
                <c:pt idx="1134">
                  <c:v>23</c:v>
                </c:pt>
                <c:pt idx="1135">
                  <c:v>23</c:v>
                </c:pt>
                <c:pt idx="1136">
                  <c:v>23</c:v>
                </c:pt>
                <c:pt idx="1137">
                  <c:v>23</c:v>
                </c:pt>
                <c:pt idx="1138">
                  <c:v>23</c:v>
                </c:pt>
                <c:pt idx="1139">
                  <c:v>23</c:v>
                </c:pt>
                <c:pt idx="1140">
                  <c:v>23</c:v>
                </c:pt>
                <c:pt idx="1141">
                  <c:v>23</c:v>
                </c:pt>
                <c:pt idx="1142">
                  <c:v>23</c:v>
                </c:pt>
                <c:pt idx="1143">
                  <c:v>23</c:v>
                </c:pt>
                <c:pt idx="1144">
                  <c:v>23</c:v>
                </c:pt>
                <c:pt idx="1145">
                  <c:v>23</c:v>
                </c:pt>
                <c:pt idx="1146">
                  <c:v>23</c:v>
                </c:pt>
                <c:pt idx="1147">
                  <c:v>23</c:v>
                </c:pt>
                <c:pt idx="1148">
                  <c:v>23</c:v>
                </c:pt>
                <c:pt idx="1149">
                  <c:v>23</c:v>
                </c:pt>
                <c:pt idx="1150">
                  <c:v>23</c:v>
                </c:pt>
                <c:pt idx="1151">
                  <c:v>23</c:v>
                </c:pt>
                <c:pt idx="1152">
                  <c:v>23</c:v>
                </c:pt>
                <c:pt idx="1153">
                  <c:v>23</c:v>
                </c:pt>
                <c:pt idx="1154">
                  <c:v>23</c:v>
                </c:pt>
                <c:pt idx="1155">
                  <c:v>22</c:v>
                </c:pt>
                <c:pt idx="1156">
                  <c:v>22</c:v>
                </c:pt>
                <c:pt idx="1157">
                  <c:v>22</c:v>
                </c:pt>
                <c:pt idx="1158">
                  <c:v>22</c:v>
                </c:pt>
                <c:pt idx="1159">
                  <c:v>22</c:v>
                </c:pt>
                <c:pt idx="1160">
                  <c:v>22</c:v>
                </c:pt>
                <c:pt idx="1161">
                  <c:v>22</c:v>
                </c:pt>
                <c:pt idx="1162">
                  <c:v>22</c:v>
                </c:pt>
                <c:pt idx="1163">
                  <c:v>22</c:v>
                </c:pt>
                <c:pt idx="1164">
                  <c:v>22</c:v>
                </c:pt>
                <c:pt idx="1165">
                  <c:v>22</c:v>
                </c:pt>
                <c:pt idx="1166">
                  <c:v>22</c:v>
                </c:pt>
                <c:pt idx="1167">
                  <c:v>22</c:v>
                </c:pt>
                <c:pt idx="1168">
                  <c:v>22</c:v>
                </c:pt>
                <c:pt idx="1169">
                  <c:v>22</c:v>
                </c:pt>
                <c:pt idx="1170">
                  <c:v>22</c:v>
                </c:pt>
                <c:pt idx="1171">
                  <c:v>22</c:v>
                </c:pt>
                <c:pt idx="1172">
                  <c:v>22</c:v>
                </c:pt>
                <c:pt idx="1173">
                  <c:v>22</c:v>
                </c:pt>
                <c:pt idx="1174">
                  <c:v>22</c:v>
                </c:pt>
                <c:pt idx="1175">
                  <c:v>22</c:v>
                </c:pt>
                <c:pt idx="1176">
                  <c:v>22</c:v>
                </c:pt>
                <c:pt idx="1177">
                  <c:v>22</c:v>
                </c:pt>
                <c:pt idx="1178">
                  <c:v>22</c:v>
                </c:pt>
                <c:pt idx="1179">
                  <c:v>22</c:v>
                </c:pt>
                <c:pt idx="1180">
                  <c:v>22</c:v>
                </c:pt>
                <c:pt idx="1181">
                  <c:v>22</c:v>
                </c:pt>
                <c:pt idx="1182">
                  <c:v>22</c:v>
                </c:pt>
                <c:pt idx="1183">
                  <c:v>22</c:v>
                </c:pt>
                <c:pt idx="1184">
                  <c:v>22</c:v>
                </c:pt>
                <c:pt idx="1185">
                  <c:v>22</c:v>
                </c:pt>
                <c:pt idx="1186">
                  <c:v>22</c:v>
                </c:pt>
                <c:pt idx="1187">
                  <c:v>22</c:v>
                </c:pt>
                <c:pt idx="1188">
                  <c:v>22</c:v>
                </c:pt>
                <c:pt idx="1189">
                  <c:v>22</c:v>
                </c:pt>
                <c:pt idx="1190">
                  <c:v>22</c:v>
                </c:pt>
                <c:pt idx="1191">
                  <c:v>22</c:v>
                </c:pt>
                <c:pt idx="1192">
                  <c:v>22</c:v>
                </c:pt>
                <c:pt idx="1193">
                  <c:v>22</c:v>
                </c:pt>
                <c:pt idx="1194">
                  <c:v>22</c:v>
                </c:pt>
                <c:pt idx="1195">
                  <c:v>22</c:v>
                </c:pt>
                <c:pt idx="1196">
                  <c:v>22</c:v>
                </c:pt>
                <c:pt idx="1197">
                  <c:v>22</c:v>
                </c:pt>
                <c:pt idx="1198">
                  <c:v>22</c:v>
                </c:pt>
                <c:pt idx="1199">
                  <c:v>22</c:v>
                </c:pt>
                <c:pt idx="1200">
                  <c:v>22</c:v>
                </c:pt>
                <c:pt idx="1201">
                  <c:v>22</c:v>
                </c:pt>
                <c:pt idx="1202">
                  <c:v>22</c:v>
                </c:pt>
                <c:pt idx="1203">
                  <c:v>22</c:v>
                </c:pt>
                <c:pt idx="1204">
                  <c:v>22</c:v>
                </c:pt>
                <c:pt idx="1205">
                  <c:v>22</c:v>
                </c:pt>
                <c:pt idx="1206">
                  <c:v>22</c:v>
                </c:pt>
                <c:pt idx="1207">
                  <c:v>22</c:v>
                </c:pt>
                <c:pt idx="1208">
                  <c:v>22</c:v>
                </c:pt>
                <c:pt idx="1209">
                  <c:v>22</c:v>
                </c:pt>
                <c:pt idx="1210">
                  <c:v>22</c:v>
                </c:pt>
                <c:pt idx="1211">
                  <c:v>22</c:v>
                </c:pt>
                <c:pt idx="1212">
                  <c:v>22</c:v>
                </c:pt>
                <c:pt idx="1213">
                  <c:v>22</c:v>
                </c:pt>
                <c:pt idx="1214">
                  <c:v>22</c:v>
                </c:pt>
                <c:pt idx="1215">
                  <c:v>22</c:v>
                </c:pt>
                <c:pt idx="1216">
                  <c:v>22</c:v>
                </c:pt>
                <c:pt idx="1217">
                  <c:v>22</c:v>
                </c:pt>
                <c:pt idx="1218">
                  <c:v>22</c:v>
                </c:pt>
                <c:pt idx="1219">
                  <c:v>22</c:v>
                </c:pt>
                <c:pt idx="1220">
                  <c:v>22</c:v>
                </c:pt>
                <c:pt idx="1221">
                  <c:v>22</c:v>
                </c:pt>
                <c:pt idx="1222">
                  <c:v>22</c:v>
                </c:pt>
                <c:pt idx="1223">
                  <c:v>22</c:v>
                </c:pt>
                <c:pt idx="1224">
                  <c:v>22</c:v>
                </c:pt>
                <c:pt idx="1225">
                  <c:v>22</c:v>
                </c:pt>
                <c:pt idx="1226">
                  <c:v>22</c:v>
                </c:pt>
                <c:pt idx="1227">
                  <c:v>22</c:v>
                </c:pt>
                <c:pt idx="1228">
                  <c:v>22</c:v>
                </c:pt>
                <c:pt idx="1229">
                  <c:v>22</c:v>
                </c:pt>
                <c:pt idx="1230">
                  <c:v>22</c:v>
                </c:pt>
                <c:pt idx="1231">
                  <c:v>22</c:v>
                </c:pt>
                <c:pt idx="1232">
                  <c:v>22</c:v>
                </c:pt>
                <c:pt idx="1233">
                  <c:v>22</c:v>
                </c:pt>
                <c:pt idx="1234">
                  <c:v>22</c:v>
                </c:pt>
                <c:pt idx="1235">
                  <c:v>22</c:v>
                </c:pt>
                <c:pt idx="1236">
                  <c:v>22</c:v>
                </c:pt>
                <c:pt idx="1237">
                  <c:v>22</c:v>
                </c:pt>
                <c:pt idx="1238">
                  <c:v>22</c:v>
                </c:pt>
                <c:pt idx="1239">
                  <c:v>22</c:v>
                </c:pt>
                <c:pt idx="1240">
                  <c:v>22</c:v>
                </c:pt>
                <c:pt idx="1241">
                  <c:v>22</c:v>
                </c:pt>
                <c:pt idx="1242">
                  <c:v>22</c:v>
                </c:pt>
                <c:pt idx="1243">
                  <c:v>22</c:v>
                </c:pt>
                <c:pt idx="1244">
                  <c:v>22</c:v>
                </c:pt>
                <c:pt idx="1245">
                  <c:v>22</c:v>
                </c:pt>
                <c:pt idx="1246">
                  <c:v>22</c:v>
                </c:pt>
                <c:pt idx="1247">
                  <c:v>22</c:v>
                </c:pt>
                <c:pt idx="1248">
                  <c:v>22</c:v>
                </c:pt>
                <c:pt idx="1249">
                  <c:v>22</c:v>
                </c:pt>
                <c:pt idx="1250">
                  <c:v>22</c:v>
                </c:pt>
                <c:pt idx="1251">
                  <c:v>22</c:v>
                </c:pt>
                <c:pt idx="1252">
                  <c:v>22</c:v>
                </c:pt>
                <c:pt idx="1253">
                  <c:v>22</c:v>
                </c:pt>
                <c:pt idx="1254">
                  <c:v>22</c:v>
                </c:pt>
                <c:pt idx="1255">
                  <c:v>22</c:v>
                </c:pt>
                <c:pt idx="1256">
                  <c:v>22</c:v>
                </c:pt>
                <c:pt idx="1257">
                  <c:v>22</c:v>
                </c:pt>
                <c:pt idx="1258">
                  <c:v>22</c:v>
                </c:pt>
                <c:pt idx="1259">
                  <c:v>21</c:v>
                </c:pt>
                <c:pt idx="1260">
                  <c:v>21</c:v>
                </c:pt>
                <c:pt idx="1261">
                  <c:v>21</c:v>
                </c:pt>
                <c:pt idx="1262">
                  <c:v>21</c:v>
                </c:pt>
                <c:pt idx="1263">
                  <c:v>21</c:v>
                </c:pt>
                <c:pt idx="1264">
                  <c:v>21</c:v>
                </c:pt>
                <c:pt idx="1265">
                  <c:v>21</c:v>
                </c:pt>
                <c:pt idx="1266">
                  <c:v>21</c:v>
                </c:pt>
                <c:pt idx="1267">
                  <c:v>21</c:v>
                </c:pt>
                <c:pt idx="1268">
                  <c:v>21</c:v>
                </c:pt>
                <c:pt idx="1269">
                  <c:v>21</c:v>
                </c:pt>
                <c:pt idx="1270">
                  <c:v>21</c:v>
                </c:pt>
                <c:pt idx="1271">
                  <c:v>21</c:v>
                </c:pt>
                <c:pt idx="1272">
                  <c:v>21</c:v>
                </c:pt>
                <c:pt idx="1273">
                  <c:v>21</c:v>
                </c:pt>
                <c:pt idx="1274">
                  <c:v>21</c:v>
                </c:pt>
                <c:pt idx="1275">
                  <c:v>21</c:v>
                </c:pt>
                <c:pt idx="1276">
                  <c:v>21</c:v>
                </c:pt>
                <c:pt idx="1277">
                  <c:v>21</c:v>
                </c:pt>
                <c:pt idx="1278">
                  <c:v>21</c:v>
                </c:pt>
                <c:pt idx="1279">
                  <c:v>21</c:v>
                </c:pt>
                <c:pt idx="1280">
                  <c:v>21</c:v>
                </c:pt>
                <c:pt idx="1281">
                  <c:v>21</c:v>
                </c:pt>
                <c:pt idx="1282">
                  <c:v>21</c:v>
                </c:pt>
                <c:pt idx="1283">
                  <c:v>21</c:v>
                </c:pt>
                <c:pt idx="1284">
                  <c:v>21</c:v>
                </c:pt>
                <c:pt idx="1285">
                  <c:v>21</c:v>
                </c:pt>
                <c:pt idx="1286">
                  <c:v>21</c:v>
                </c:pt>
                <c:pt idx="1287">
                  <c:v>21</c:v>
                </c:pt>
                <c:pt idx="1288">
                  <c:v>21</c:v>
                </c:pt>
                <c:pt idx="1289">
                  <c:v>21</c:v>
                </c:pt>
                <c:pt idx="1290">
                  <c:v>21</c:v>
                </c:pt>
                <c:pt idx="1291">
                  <c:v>21</c:v>
                </c:pt>
                <c:pt idx="1292">
                  <c:v>21</c:v>
                </c:pt>
                <c:pt idx="1293">
                  <c:v>21</c:v>
                </c:pt>
                <c:pt idx="1294">
                  <c:v>21</c:v>
                </c:pt>
                <c:pt idx="1295">
                  <c:v>21</c:v>
                </c:pt>
                <c:pt idx="1296">
                  <c:v>21</c:v>
                </c:pt>
                <c:pt idx="1297">
                  <c:v>21</c:v>
                </c:pt>
                <c:pt idx="1298">
                  <c:v>21</c:v>
                </c:pt>
                <c:pt idx="1299">
                  <c:v>21</c:v>
                </c:pt>
                <c:pt idx="1300">
                  <c:v>21</c:v>
                </c:pt>
                <c:pt idx="1301">
                  <c:v>21</c:v>
                </c:pt>
                <c:pt idx="1302">
                  <c:v>21</c:v>
                </c:pt>
                <c:pt idx="1303">
                  <c:v>21</c:v>
                </c:pt>
                <c:pt idx="1304">
                  <c:v>21</c:v>
                </c:pt>
                <c:pt idx="1305">
                  <c:v>21</c:v>
                </c:pt>
                <c:pt idx="1306">
                  <c:v>21</c:v>
                </c:pt>
                <c:pt idx="1307">
                  <c:v>21</c:v>
                </c:pt>
                <c:pt idx="1308">
                  <c:v>21</c:v>
                </c:pt>
                <c:pt idx="1309">
                  <c:v>21</c:v>
                </c:pt>
                <c:pt idx="1310">
                  <c:v>21</c:v>
                </c:pt>
                <c:pt idx="1311">
                  <c:v>21</c:v>
                </c:pt>
                <c:pt idx="1312">
                  <c:v>21</c:v>
                </c:pt>
                <c:pt idx="1313">
                  <c:v>21</c:v>
                </c:pt>
                <c:pt idx="1314">
                  <c:v>21</c:v>
                </c:pt>
                <c:pt idx="1315">
                  <c:v>21</c:v>
                </c:pt>
                <c:pt idx="1316">
                  <c:v>21</c:v>
                </c:pt>
                <c:pt idx="1317">
                  <c:v>21</c:v>
                </c:pt>
                <c:pt idx="1318">
                  <c:v>21</c:v>
                </c:pt>
                <c:pt idx="1319">
                  <c:v>21</c:v>
                </c:pt>
                <c:pt idx="1320">
                  <c:v>21</c:v>
                </c:pt>
                <c:pt idx="1321">
                  <c:v>21</c:v>
                </c:pt>
                <c:pt idx="1322">
                  <c:v>21</c:v>
                </c:pt>
                <c:pt idx="1323">
                  <c:v>21</c:v>
                </c:pt>
                <c:pt idx="1324">
                  <c:v>21</c:v>
                </c:pt>
                <c:pt idx="1325">
                  <c:v>21</c:v>
                </c:pt>
                <c:pt idx="1326">
                  <c:v>21</c:v>
                </c:pt>
                <c:pt idx="1327">
                  <c:v>21</c:v>
                </c:pt>
                <c:pt idx="1328">
                  <c:v>21</c:v>
                </c:pt>
                <c:pt idx="1329">
                  <c:v>21</c:v>
                </c:pt>
                <c:pt idx="1330">
                  <c:v>21</c:v>
                </c:pt>
                <c:pt idx="1331">
                  <c:v>21</c:v>
                </c:pt>
                <c:pt idx="1332">
                  <c:v>21</c:v>
                </c:pt>
                <c:pt idx="1333">
                  <c:v>21</c:v>
                </c:pt>
                <c:pt idx="1334">
                  <c:v>21</c:v>
                </c:pt>
                <c:pt idx="1335">
                  <c:v>21</c:v>
                </c:pt>
                <c:pt idx="1336">
                  <c:v>21</c:v>
                </c:pt>
                <c:pt idx="1337">
                  <c:v>21</c:v>
                </c:pt>
                <c:pt idx="1338">
                  <c:v>21</c:v>
                </c:pt>
                <c:pt idx="1339">
                  <c:v>21</c:v>
                </c:pt>
                <c:pt idx="1340">
                  <c:v>21</c:v>
                </c:pt>
                <c:pt idx="1341">
                  <c:v>21</c:v>
                </c:pt>
                <c:pt idx="1342">
                  <c:v>21</c:v>
                </c:pt>
                <c:pt idx="1343">
                  <c:v>21</c:v>
                </c:pt>
                <c:pt idx="1344">
                  <c:v>21</c:v>
                </c:pt>
                <c:pt idx="1345">
                  <c:v>21</c:v>
                </c:pt>
                <c:pt idx="1346">
                  <c:v>21</c:v>
                </c:pt>
                <c:pt idx="1347">
                  <c:v>21</c:v>
                </c:pt>
                <c:pt idx="1348">
                  <c:v>21</c:v>
                </c:pt>
                <c:pt idx="1349">
                  <c:v>21</c:v>
                </c:pt>
                <c:pt idx="1350">
                  <c:v>21</c:v>
                </c:pt>
                <c:pt idx="1351">
                  <c:v>21</c:v>
                </c:pt>
                <c:pt idx="1352">
                  <c:v>21</c:v>
                </c:pt>
                <c:pt idx="1353">
                  <c:v>21</c:v>
                </c:pt>
                <c:pt idx="1354">
                  <c:v>21</c:v>
                </c:pt>
                <c:pt idx="1355">
                  <c:v>21</c:v>
                </c:pt>
                <c:pt idx="1356">
                  <c:v>21</c:v>
                </c:pt>
                <c:pt idx="1357">
                  <c:v>21</c:v>
                </c:pt>
                <c:pt idx="1358">
                  <c:v>21</c:v>
                </c:pt>
                <c:pt idx="1359">
                  <c:v>21</c:v>
                </c:pt>
                <c:pt idx="1360">
                  <c:v>21</c:v>
                </c:pt>
                <c:pt idx="1361">
                  <c:v>21</c:v>
                </c:pt>
                <c:pt idx="1362">
                  <c:v>21</c:v>
                </c:pt>
                <c:pt idx="1363">
                  <c:v>21</c:v>
                </c:pt>
                <c:pt idx="1364">
                  <c:v>21</c:v>
                </c:pt>
                <c:pt idx="1365">
                  <c:v>21</c:v>
                </c:pt>
                <c:pt idx="1366">
                  <c:v>21</c:v>
                </c:pt>
                <c:pt idx="1367">
                  <c:v>21</c:v>
                </c:pt>
                <c:pt idx="1368">
                  <c:v>21</c:v>
                </c:pt>
                <c:pt idx="1369">
                  <c:v>21</c:v>
                </c:pt>
                <c:pt idx="1370">
                  <c:v>21</c:v>
                </c:pt>
                <c:pt idx="1371">
                  <c:v>21</c:v>
                </c:pt>
                <c:pt idx="1372">
                  <c:v>21</c:v>
                </c:pt>
                <c:pt idx="1373">
                  <c:v>20</c:v>
                </c:pt>
                <c:pt idx="1374">
                  <c:v>20</c:v>
                </c:pt>
                <c:pt idx="1375">
                  <c:v>20</c:v>
                </c:pt>
                <c:pt idx="1376">
                  <c:v>20</c:v>
                </c:pt>
                <c:pt idx="1377">
                  <c:v>20</c:v>
                </c:pt>
                <c:pt idx="1378">
                  <c:v>20</c:v>
                </c:pt>
                <c:pt idx="1379">
                  <c:v>20</c:v>
                </c:pt>
                <c:pt idx="1380">
                  <c:v>20</c:v>
                </c:pt>
                <c:pt idx="1381">
                  <c:v>20</c:v>
                </c:pt>
                <c:pt idx="1382">
                  <c:v>20</c:v>
                </c:pt>
                <c:pt idx="1383">
                  <c:v>20</c:v>
                </c:pt>
                <c:pt idx="1384">
                  <c:v>20</c:v>
                </c:pt>
                <c:pt idx="1385">
                  <c:v>20</c:v>
                </c:pt>
                <c:pt idx="1386">
                  <c:v>20</c:v>
                </c:pt>
                <c:pt idx="1387">
                  <c:v>20</c:v>
                </c:pt>
                <c:pt idx="1388">
                  <c:v>20</c:v>
                </c:pt>
                <c:pt idx="1389">
                  <c:v>20</c:v>
                </c:pt>
                <c:pt idx="1390">
                  <c:v>20</c:v>
                </c:pt>
                <c:pt idx="1391">
                  <c:v>20</c:v>
                </c:pt>
                <c:pt idx="1392">
                  <c:v>20</c:v>
                </c:pt>
                <c:pt idx="1393">
                  <c:v>20</c:v>
                </c:pt>
                <c:pt idx="1394">
                  <c:v>20</c:v>
                </c:pt>
                <c:pt idx="1395">
                  <c:v>20</c:v>
                </c:pt>
                <c:pt idx="1396">
                  <c:v>20</c:v>
                </c:pt>
                <c:pt idx="1397">
                  <c:v>20</c:v>
                </c:pt>
                <c:pt idx="1398">
                  <c:v>20</c:v>
                </c:pt>
                <c:pt idx="1399">
                  <c:v>20</c:v>
                </c:pt>
                <c:pt idx="1400">
                  <c:v>20</c:v>
                </c:pt>
                <c:pt idx="1401">
                  <c:v>20</c:v>
                </c:pt>
                <c:pt idx="1402">
                  <c:v>20</c:v>
                </c:pt>
                <c:pt idx="1403">
                  <c:v>20</c:v>
                </c:pt>
                <c:pt idx="1404">
                  <c:v>20</c:v>
                </c:pt>
                <c:pt idx="1405">
                  <c:v>20</c:v>
                </c:pt>
                <c:pt idx="1406">
                  <c:v>20</c:v>
                </c:pt>
                <c:pt idx="1407">
                  <c:v>20</c:v>
                </c:pt>
                <c:pt idx="1408">
                  <c:v>20</c:v>
                </c:pt>
                <c:pt idx="1409">
                  <c:v>20</c:v>
                </c:pt>
                <c:pt idx="1410">
                  <c:v>20</c:v>
                </c:pt>
                <c:pt idx="1411">
                  <c:v>20</c:v>
                </c:pt>
                <c:pt idx="1412">
                  <c:v>20</c:v>
                </c:pt>
                <c:pt idx="1413">
                  <c:v>20</c:v>
                </c:pt>
                <c:pt idx="1414">
                  <c:v>20</c:v>
                </c:pt>
                <c:pt idx="1415">
                  <c:v>20</c:v>
                </c:pt>
                <c:pt idx="1416">
                  <c:v>20</c:v>
                </c:pt>
                <c:pt idx="1417">
                  <c:v>20</c:v>
                </c:pt>
                <c:pt idx="1418">
                  <c:v>20</c:v>
                </c:pt>
                <c:pt idx="1419">
                  <c:v>20</c:v>
                </c:pt>
                <c:pt idx="1420">
                  <c:v>20</c:v>
                </c:pt>
                <c:pt idx="1421">
                  <c:v>20</c:v>
                </c:pt>
                <c:pt idx="1422">
                  <c:v>20</c:v>
                </c:pt>
                <c:pt idx="1423">
                  <c:v>20</c:v>
                </c:pt>
                <c:pt idx="1424">
                  <c:v>20</c:v>
                </c:pt>
                <c:pt idx="1425">
                  <c:v>20</c:v>
                </c:pt>
                <c:pt idx="1426">
                  <c:v>20</c:v>
                </c:pt>
                <c:pt idx="1427">
                  <c:v>20</c:v>
                </c:pt>
                <c:pt idx="1428">
                  <c:v>20</c:v>
                </c:pt>
                <c:pt idx="1429">
                  <c:v>20</c:v>
                </c:pt>
                <c:pt idx="1430">
                  <c:v>20</c:v>
                </c:pt>
                <c:pt idx="1431">
                  <c:v>20</c:v>
                </c:pt>
                <c:pt idx="1432">
                  <c:v>20</c:v>
                </c:pt>
                <c:pt idx="1433">
                  <c:v>20</c:v>
                </c:pt>
                <c:pt idx="1434">
                  <c:v>20</c:v>
                </c:pt>
                <c:pt idx="1435">
                  <c:v>20</c:v>
                </c:pt>
                <c:pt idx="1436">
                  <c:v>20</c:v>
                </c:pt>
                <c:pt idx="1437">
                  <c:v>20</c:v>
                </c:pt>
                <c:pt idx="1438">
                  <c:v>20</c:v>
                </c:pt>
                <c:pt idx="1439">
                  <c:v>20</c:v>
                </c:pt>
                <c:pt idx="1440">
                  <c:v>20</c:v>
                </c:pt>
                <c:pt idx="1441">
                  <c:v>20</c:v>
                </c:pt>
                <c:pt idx="1442">
                  <c:v>20</c:v>
                </c:pt>
                <c:pt idx="1443">
                  <c:v>20</c:v>
                </c:pt>
                <c:pt idx="1444">
                  <c:v>20</c:v>
                </c:pt>
                <c:pt idx="1445">
                  <c:v>20</c:v>
                </c:pt>
                <c:pt idx="1446">
                  <c:v>20</c:v>
                </c:pt>
                <c:pt idx="1447">
                  <c:v>20</c:v>
                </c:pt>
                <c:pt idx="1448">
                  <c:v>20</c:v>
                </c:pt>
                <c:pt idx="1449">
                  <c:v>20</c:v>
                </c:pt>
                <c:pt idx="1450">
                  <c:v>20</c:v>
                </c:pt>
                <c:pt idx="1451">
                  <c:v>20</c:v>
                </c:pt>
                <c:pt idx="1452">
                  <c:v>20</c:v>
                </c:pt>
                <c:pt idx="1453">
                  <c:v>20</c:v>
                </c:pt>
                <c:pt idx="1454">
                  <c:v>20</c:v>
                </c:pt>
                <c:pt idx="1455">
                  <c:v>20</c:v>
                </c:pt>
                <c:pt idx="1456">
                  <c:v>20</c:v>
                </c:pt>
                <c:pt idx="1457">
                  <c:v>20</c:v>
                </c:pt>
                <c:pt idx="1458">
                  <c:v>20</c:v>
                </c:pt>
                <c:pt idx="1459">
                  <c:v>20</c:v>
                </c:pt>
                <c:pt idx="1460">
                  <c:v>20</c:v>
                </c:pt>
                <c:pt idx="1461">
                  <c:v>20</c:v>
                </c:pt>
                <c:pt idx="1462">
                  <c:v>20</c:v>
                </c:pt>
                <c:pt idx="1463">
                  <c:v>20</c:v>
                </c:pt>
                <c:pt idx="1464">
                  <c:v>20</c:v>
                </c:pt>
                <c:pt idx="1465">
                  <c:v>20</c:v>
                </c:pt>
                <c:pt idx="1466">
                  <c:v>20</c:v>
                </c:pt>
                <c:pt idx="1467">
                  <c:v>20</c:v>
                </c:pt>
                <c:pt idx="1468">
                  <c:v>20</c:v>
                </c:pt>
                <c:pt idx="1469">
                  <c:v>20</c:v>
                </c:pt>
                <c:pt idx="1470">
                  <c:v>20</c:v>
                </c:pt>
                <c:pt idx="1471">
                  <c:v>20</c:v>
                </c:pt>
                <c:pt idx="1472">
                  <c:v>20</c:v>
                </c:pt>
                <c:pt idx="1473">
                  <c:v>20</c:v>
                </c:pt>
                <c:pt idx="1474">
                  <c:v>20</c:v>
                </c:pt>
                <c:pt idx="1475">
                  <c:v>20</c:v>
                </c:pt>
                <c:pt idx="1476">
                  <c:v>20</c:v>
                </c:pt>
                <c:pt idx="1477">
                  <c:v>20</c:v>
                </c:pt>
                <c:pt idx="1478">
                  <c:v>20</c:v>
                </c:pt>
                <c:pt idx="1479">
                  <c:v>20</c:v>
                </c:pt>
                <c:pt idx="1480">
                  <c:v>20</c:v>
                </c:pt>
                <c:pt idx="1481">
                  <c:v>20</c:v>
                </c:pt>
                <c:pt idx="1482">
                  <c:v>20</c:v>
                </c:pt>
                <c:pt idx="1483">
                  <c:v>20</c:v>
                </c:pt>
                <c:pt idx="1484">
                  <c:v>20</c:v>
                </c:pt>
                <c:pt idx="1485">
                  <c:v>20</c:v>
                </c:pt>
                <c:pt idx="1486">
                  <c:v>20</c:v>
                </c:pt>
                <c:pt idx="1487">
                  <c:v>20</c:v>
                </c:pt>
                <c:pt idx="1488">
                  <c:v>20</c:v>
                </c:pt>
                <c:pt idx="1489">
                  <c:v>20</c:v>
                </c:pt>
                <c:pt idx="1490">
                  <c:v>20</c:v>
                </c:pt>
                <c:pt idx="1491">
                  <c:v>20</c:v>
                </c:pt>
                <c:pt idx="1492">
                  <c:v>20</c:v>
                </c:pt>
                <c:pt idx="1493">
                  <c:v>20</c:v>
                </c:pt>
                <c:pt idx="1494">
                  <c:v>20</c:v>
                </c:pt>
                <c:pt idx="1495">
                  <c:v>20</c:v>
                </c:pt>
                <c:pt idx="1496">
                  <c:v>19</c:v>
                </c:pt>
                <c:pt idx="1497">
                  <c:v>19</c:v>
                </c:pt>
                <c:pt idx="1498">
                  <c:v>19</c:v>
                </c:pt>
                <c:pt idx="1499">
                  <c:v>19</c:v>
                </c:pt>
                <c:pt idx="1500">
                  <c:v>19</c:v>
                </c:pt>
                <c:pt idx="1501">
                  <c:v>19</c:v>
                </c:pt>
                <c:pt idx="1502">
                  <c:v>19</c:v>
                </c:pt>
                <c:pt idx="1503">
                  <c:v>19</c:v>
                </c:pt>
                <c:pt idx="1504">
                  <c:v>19</c:v>
                </c:pt>
                <c:pt idx="1505">
                  <c:v>19</c:v>
                </c:pt>
                <c:pt idx="1506">
                  <c:v>19</c:v>
                </c:pt>
                <c:pt idx="1507">
                  <c:v>19</c:v>
                </c:pt>
                <c:pt idx="1508">
                  <c:v>19</c:v>
                </c:pt>
                <c:pt idx="1509">
                  <c:v>19</c:v>
                </c:pt>
                <c:pt idx="1510">
                  <c:v>19</c:v>
                </c:pt>
                <c:pt idx="1511">
                  <c:v>19</c:v>
                </c:pt>
                <c:pt idx="1512">
                  <c:v>19</c:v>
                </c:pt>
                <c:pt idx="1513">
                  <c:v>19</c:v>
                </c:pt>
                <c:pt idx="1514">
                  <c:v>19</c:v>
                </c:pt>
                <c:pt idx="1515">
                  <c:v>19</c:v>
                </c:pt>
                <c:pt idx="1516">
                  <c:v>19</c:v>
                </c:pt>
                <c:pt idx="1517">
                  <c:v>19</c:v>
                </c:pt>
                <c:pt idx="1518">
                  <c:v>19</c:v>
                </c:pt>
                <c:pt idx="1519">
                  <c:v>19</c:v>
                </c:pt>
                <c:pt idx="1520">
                  <c:v>19</c:v>
                </c:pt>
                <c:pt idx="1521">
                  <c:v>19</c:v>
                </c:pt>
                <c:pt idx="1522">
                  <c:v>19</c:v>
                </c:pt>
                <c:pt idx="1523">
                  <c:v>19</c:v>
                </c:pt>
                <c:pt idx="1524">
                  <c:v>19</c:v>
                </c:pt>
                <c:pt idx="1525">
                  <c:v>19</c:v>
                </c:pt>
                <c:pt idx="1526">
                  <c:v>19</c:v>
                </c:pt>
                <c:pt idx="1527">
                  <c:v>19</c:v>
                </c:pt>
                <c:pt idx="1528">
                  <c:v>19</c:v>
                </c:pt>
                <c:pt idx="1529">
                  <c:v>19</c:v>
                </c:pt>
                <c:pt idx="1530">
                  <c:v>19</c:v>
                </c:pt>
                <c:pt idx="1531">
                  <c:v>19</c:v>
                </c:pt>
                <c:pt idx="1532">
                  <c:v>19</c:v>
                </c:pt>
                <c:pt idx="1533">
                  <c:v>19</c:v>
                </c:pt>
                <c:pt idx="1534">
                  <c:v>19</c:v>
                </c:pt>
                <c:pt idx="1535">
                  <c:v>19</c:v>
                </c:pt>
                <c:pt idx="1536">
                  <c:v>19</c:v>
                </c:pt>
                <c:pt idx="1537">
                  <c:v>19</c:v>
                </c:pt>
                <c:pt idx="1538">
                  <c:v>19</c:v>
                </c:pt>
                <c:pt idx="1539">
                  <c:v>19</c:v>
                </c:pt>
                <c:pt idx="1540">
                  <c:v>19</c:v>
                </c:pt>
                <c:pt idx="1541">
                  <c:v>19</c:v>
                </c:pt>
                <c:pt idx="1542">
                  <c:v>19</c:v>
                </c:pt>
                <c:pt idx="1543">
                  <c:v>19</c:v>
                </c:pt>
                <c:pt idx="1544">
                  <c:v>19</c:v>
                </c:pt>
                <c:pt idx="1545">
                  <c:v>19</c:v>
                </c:pt>
                <c:pt idx="1546">
                  <c:v>19</c:v>
                </c:pt>
                <c:pt idx="1547">
                  <c:v>19</c:v>
                </c:pt>
                <c:pt idx="1548">
                  <c:v>19</c:v>
                </c:pt>
                <c:pt idx="1549">
                  <c:v>19</c:v>
                </c:pt>
                <c:pt idx="1550">
                  <c:v>19</c:v>
                </c:pt>
                <c:pt idx="1551">
                  <c:v>19</c:v>
                </c:pt>
                <c:pt idx="1552">
                  <c:v>19</c:v>
                </c:pt>
                <c:pt idx="1553">
                  <c:v>19</c:v>
                </c:pt>
                <c:pt idx="1554">
                  <c:v>19</c:v>
                </c:pt>
                <c:pt idx="1555">
                  <c:v>19</c:v>
                </c:pt>
                <c:pt idx="1556">
                  <c:v>19</c:v>
                </c:pt>
                <c:pt idx="1557">
                  <c:v>19</c:v>
                </c:pt>
                <c:pt idx="1558">
                  <c:v>19</c:v>
                </c:pt>
                <c:pt idx="1559">
                  <c:v>19</c:v>
                </c:pt>
                <c:pt idx="1560">
                  <c:v>19</c:v>
                </c:pt>
                <c:pt idx="1561">
                  <c:v>19</c:v>
                </c:pt>
                <c:pt idx="1562">
                  <c:v>19</c:v>
                </c:pt>
                <c:pt idx="1563">
                  <c:v>19</c:v>
                </c:pt>
                <c:pt idx="1564">
                  <c:v>19</c:v>
                </c:pt>
                <c:pt idx="1565">
                  <c:v>19</c:v>
                </c:pt>
                <c:pt idx="1566">
                  <c:v>19</c:v>
                </c:pt>
                <c:pt idx="1567">
                  <c:v>19</c:v>
                </c:pt>
                <c:pt idx="1568">
                  <c:v>19</c:v>
                </c:pt>
                <c:pt idx="1569">
                  <c:v>19</c:v>
                </c:pt>
                <c:pt idx="1570">
                  <c:v>19</c:v>
                </c:pt>
                <c:pt idx="1571">
                  <c:v>19</c:v>
                </c:pt>
                <c:pt idx="1572">
                  <c:v>19</c:v>
                </c:pt>
                <c:pt idx="1573">
                  <c:v>19</c:v>
                </c:pt>
                <c:pt idx="1574">
                  <c:v>19</c:v>
                </c:pt>
                <c:pt idx="1575">
                  <c:v>19</c:v>
                </c:pt>
                <c:pt idx="1576">
                  <c:v>19</c:v>
                </c:pt>
                <c:pt idx="1577">
                  <c:v>19</c:v>
                </c:pt>
                <c:pt idx="1578">
                  <c:v>19</c:v>
                </c:pt>
                <c:pt idx="1579">
                  <c:v>19</c:v>
                </c:pt>
                <c:pt idx="1580">
                  <c:v>19</c:v>
                </c:pt>
                <c:pt idx="1581">
                  <c:v>19</c:v>
                </c:pt>
                <c:pt idx="1582">
                  <c:v>19</c:v>
                </c:pt>
                <c:pt idx="1583">
                  <c:v>19</c:v>
                </c:pt>
                <c:pt idx="1584">
                  <c:v>19</c:v>
                </c:pt>
                <c:pt idx="1585">
                  <c:v>19</c:v>
                </c:pt>
                <c:pt idx="1586">
                  <c:v>19</c:v>
                </c:pt>
                <c:pt idx="1587">
                  <c:v>19</c:v>
                </c:pt>
                <c:pt idx="1588">
                  <c:v>19</c:v>
                </c:pt>
                <c:pt idx="1589">
                  <c:v>19</c:v>
                </c:pt>
                <c:pt idx="1590">
                  <c:v>19</c:v>
                </c:pt>
                <c:pt idx="1591">
                  <c:v>19</c:v>
                </c:pt>
                <c:pt idx="1592">
                  <c:v>19</c:v>
                </c:pt>
                <c:pt idx="1593">
                  <c:v>19</c:v>
                </c:pt>
                <c:pt idx="1594">
                  <c:v>19</c:v>
                </c:pt>
                <c:pt idx="1595">
                  <c:v>19</c:v>
                </c:pt>
                <c:pt idx="1596">
                  <c:v>19</c:v>
                </c:pt>
                <c:pt idx="1597">
                  <c:v>19</c:v>
                </c:pt>
                <c:pt idx="1598">
                  <c:v>19</c:v>
                </c:pt>
                <c:pt idx="1599">
                  <c:v>19</c:v>
                </c:pt>
                <c:pt idx="1600">
                  <c:v>19</c:v>
                </c:pt>
                <c:pt idx="1601">
                  <c:v>19</c:v>
                </c:pt>
                <c:pt idx="1602">
                  <c:v>19</c:v>
                </c:pt>
                <c:pt idx="1603">
                  <c:v>19</c:v>
                </c:pt>
                <c:pt idx="1604">
                  <c:v>19</c:v>
                </c:pt>
                <c:pt idx="1605">
                  <c:v>19</c:v>
                </c:pt>
                <c:pt idx="1606">
                  <c:v>19</c:v>
                </c:pt>
                <c:pt idx="1607">
                  <c:v>19</c:v>
                </c:pt>
                <c:pt idx="1608">
                  <c:v>19</c:v>
                </c:pt>
                <c:pt idx="1609">
                  <c:v>19</c:v>
                </c:pt>
                <c:pt idx="1610">
                  <c:v>19</c:v>
                </c:pt>
                <c:pt idx="1611">
                  <c:v>19</c:v>
                </c:pt>
                <c:pt idx="1612">
                  <c:v>19</c:v>
                </c:pt>
                <c:pt idx="1613">
                  <c:v>19</c:v>
                </c:pt>
                <c:pt idx="1614">
                  <c:v>19</c:v>
                </c:pt>
                <c:pt idx="1615">
                  <c:v>19</c:v>
                </c:pt>
                <c:pt idx="1616">
                  <c:v>19</c:v>
                </c:pt>
                <c:pt idx="1617">
                  <c:v>19</c:v>
                </c:pt>
                <c:pt idx="1618">
                  <c:v>19</c:v>
                </c:pt>
                <c:pt idx="1619">
                  <c:v>19</c:v>
                </c:pt>
                <c:pt idx="1620">
                  <c:v>19</c:v>
                </c:pt>
                <c:pt idx="1621">
                  <c:v>19</c:v>
                </c:pt>
                <c:pt idx="1622">
                  <c:v>19</c:v>
                </c:pt>
                <c:pt idx="1623">
                  <c:v>19</c:v>
                </c:pt>
                <c:pt idx="1624">
                  <c:v>19</c:v>
                </c:pt>
                <c:pt idx="1625">
                  <c:v>19</c:v>
                </c:pt>
                <c:pt idx="1626">
                  <c:v>19</c:v>
                </c:pt>
                <c:pt idx="1627">
                  <c:v>18</c:v>
                </c:pt>
                <c:pt idx="1628">
                  <c:v>18</c:v>
                </c:pt>
                <c:pt idx="1629">
                  <c:v>18</c:v>
                </c:pt>
                <c:pt idx="1630">
                  <c:v>18</c:v>
                </c:pt>
                <c:pt idx="1631">
                  <c:v>18</c:v>
                </c:pt>
                <c:pt idx="1632">
                  <c:v>18</c:v>
                </c:pt>
                <c:pt idx="1633">
                  <c:v>18</c:v>
                </c:pt>
                <c:pt idx="1634">
                  <c:v>18</c:v>
                </c:pt>
                <c:pt idx="1635">
                  <c:v>18</c:v>
                </c:pt>
                <c:pt idx="1636">
                  <c:v>18</c:v>
                </c:pt>
                <c:pt idx="1637">
                  <c:v>18</c:v>
                </c:pt>
                <c:pt idx="1638">
                  <c:v>18</c:v>
                </c:pt>
                <c:pt idx="1639">
                  <c:v>18</c:v>
                </c:pt>
                <c:pt idx="1640">
                  <c:v>18</c:v>
                </c:pt>
                <c:pt idx="1641">
                  <c:v>18</c:v>
                </c:pt>
                <c:pt idx="1642">
                  <c:v>18</c:v>
                </c:pt>
                <c:pt idx="1643">
                  <c:v>18</c:v>
                </c:pt>
                <c:pt idx="1644">
                  <c:v>18</c:v>
                </c:pt>
                <c:pt idx="1645">
                  <c:v>18</c:v>
                </c:pt>
                <c:pt idx="1646">
                  <c:v>18</c:v>
                </c:pt>
                <c:pt idx="1647">
                  <c:v>18</c:v>
                </c:pt>
                <c:pt idx="1648">
                  <c:v>18</c:v>
                </c:pt>
                <c:pt idx="1649">
                  <c:v>18</c:v>
                </c:pt>
                <c:pt idx="1650">
                  <c:v>18</c:v>
                </c:pt>
                <c:pt idx="1651">
                  <c:v>18</c:v>
                </c:pt>
                <c:pt idx="1652">
                  <c:v>18</c:v>
                </c:pt>
                <c:pt idx="1653">
                  <c:v>18</c:v>
                </c:pt>
                <c:pt idx="1654">
                  <c:v>18</c:v>
                </c:pt>
                <c:pt idx="1655">
                  <c:v>18</c:v>
                </c:pt>
                <c:pt idx="1656">
                  <c:v>18</c:v>
                </c:pt>
                <c:pt idx="1657">
                  <c:v>18</c:v>
                </c:pt>
                <c:pt idx="1658">
                  <c:v>18</c:v>
                </c:pt>
                <c:pt idx="1659">
                  <c:v>18</c:v>
                </c:pt>
                <c:pt idx="1660">
                  <c:v>18</c:v>
                </c:pt>
                <c:pt idx="1661">
                  <c:v>18</c:v>
                </c:pt>
                <c:pt idx="1662">
                  <c:v>18</c:v>
                </c:pt>
                <c:pt idx="1663">
                  <c:v>18</c:v>
                </c:pt>
                <c:pt idx="1664">
                  <c:v>18</c:v>
                </c:pt>
                <c:pt idx="1665">
                  <c:v>18</c:v>
                </c:pt>
                <c:pt idx="1666">
                  <c:v>18</c:v>
                </c:pt>
                <c:pt idx="1667">
                  <c:v>18</c:v>
                </c:pt>
                <c:pt idx="1668">
                  <c:v>18</c:v>
                </c:pt>
                <c:pt idx="1669">
                  <c:v>18</c:v>
                </c:pt>
                <c:pt idx="1670">
                  <c:v>18</c:v>
                </c:pt>
                <c:pt idx="1671">
                  <c:v>18</c:v>
                </c:pt>
                <c:pt idx="1672">
                  <c:v>18</c:v>
                </c:pt>
                <c:pt idx="1673">
                  <c:v>18</c:v>
                </c:pt>
                <c:pt idx="1674">
                  <c:v>18</c:v>
                </c:pt>
                <c:pt idx="1675">
                  <c:v>18</c:v>
                </c:pt>
                <c:pt idx="1676">
                  <c:v>18</c:v>
                </c:pt>
                <c:pt idx="1677">
                  <c:v>18</c:v>
                </c:pt>
                <c:pt idx="1678">
                  <c:v>18</c:v>
                </c:pt>
                <c:pt idx="1679">
                  <c:v>18</c:v>
                </c:pt>
                <c:pt idx="1680">
                  <c:v>18</c:v>
                </c:pt>
                <c:pt idx="1681">
                  <c:v>18</c:v>
                </c:pt>
                <c:pt idx="1682">
                  <c:v>18</c:v>
                </c:pt>
                <c:pt idx="1683">
                  <c:v>18</c:v>
                </c:pt>
                <c:pt idx="1684">
                  <c:v>18</c:v>
                </c:pt>
                <c:pt idx="1685">
                  <c:v>18</c:v>
                </c:pt>
                <c:pt idx="1686">
                  <c:v>18</c:v>
                </c:pt>
                <c:pt idx="1687">
                  <c:v>18</c:v>
                </c:pt>
                <c:pt idx="1688">
                  <c:v>18</c:v>
                </c:pt>
                <c:pt idx="1689">
                  <c:v>18</c:v>
                </c:pt>
                <c:pt idx="1690">
                  <c:v>18</c:v>
                </c:pt>
                <c:pt idx="1691">
                  <c:v>18</c:v>
                </c:pt>
                <c:pt idx="1692">
                  <c:v>18</c:v>
                </c:pt>
                <c:pt idx="1693">
                  <c:v>18</c:v>
                </c:pt>
                <c:pt idx="1694">
                  <c:v>18</c:v>
                </c:pt>
                <c:pt idx="1695">
                  <c:v>18</c:v>
                </c:pt>
                <c:pt idx="1696">
                  <c:v>18</c:v>
                </c:pt>
                <c:pt idx="1697">
                  <c:v>18</c:v>
                </c:pt>
                <c:pt idx="1698">
                  <c:v>18</c:v>
                </c:pt>
                <c:pt idx="1699">
                  <c:v>18</c:v>
                </c:pt>
                <c:pt idx="1700">
                  <c:v>18</c:v>
                </c:pt>
                <c:pt idx="1701">
                  <c:v>18</c:v>
                </c:pt>
                <c:pt idx="1702">
                  <c:v>18</c:v>
                </c:pt>
                <c:pt idx="1703">
                  <c:v>18</c:v>
                </c:pt>
                <c:pt idx="1704">
                  <c:v>18</c:v>
                </c:pt>
                <c:pt idx="1705">
                  <c:v>18</c:v>
                </c:pt>
                <c:pt idx="1706">
                  <c:v>18</c:v>
                </c:pt>
                <c:pt idx="1707">
                  <c:v>18</c:v>
                </c:pt>
                <c:pt idx="1708">
                  <c:v>18</c:v>
                </c:pt>
                <c:pt idx="1709">
                  <c:v>18</c:v>
                </c:pt>
                <c:pt idx="1710">
                  <c:v>18</c:v>
                </c:pt>
                <c:pt idx="1711">
                  <c:v>18</c:v>
                </c:pt>
                <c:pt idx="1712">
                  <c:v>18</c:v>
                </c:pt>
                <c:pt idx="1713">
                  <c:v>18</c:v>
                </c:pt>
                <c:pt idx="1714">
                  <c:v>18</c:v>
                </c:pt>
                <c:pt idx="1715">
                  <c:v>18</c:v>
                </c:pt>
                <c:pt idx="1716">
                  <c:v>18</c:v>
                </c:pt>
                <c:pt idx="1717">
                  <c:v>18</c:v>
                </c:pt>
                <c:pt idx="1718">
                  <c:v>18</c:v>
                </c:pt>
                <c:pt idx="1719">
                  <c:v>18</c:v>
                </c:pt>
                <c:pt idx="1720">
                  <c:v>18</c:v>
                </c:pt>
                <c:pt idx="1721">
                  <c:v>18</c:v>
                </c:pt>
                <c:pt idx="1722">
                  <c:v>18</c:v>
                </c:pt>
                <c:pt idx="1723">
                  <c:v>18</c:v>
                </c:pt>
                <c:pt idx="1724">
                  <c:v>18</c:v>
                </c:pt>
                <c:pt idx="1725">
                  <c:v>18</c:v>
                </c:pt>
                <c:pt idx="1726">
                  <c:v>18</c:v>
                </c:pt>
                <c:pt idx="1727">
                  <c:v>18</c:v>
                </c:pt>
                <c:pt idx="1728">
                  <c:v>18</c:v>
                </c:pt>
                <c:pt idx="1729">
                  <c:v>18</c:v>
                </c:pt>
                <c:pt idx="1730">
                  <c:v>18</c:v>
                </c:pt>
                <c:pt idx="1731">
                  <c:v>18</c:v>
                </c:pt>
                <c:pt idx="1732">
                  <c:v>18</c:v>
                </c:pt>
                <c:pt idx="1733">
                  <c:v>18</c:v>
                </c:pt>
                <c:pt idx="1734">
                  <c:v>18</c:v>
                </c:pt>
                <c:pt idx="1735">
                  <c:v>18</c:v>
                </c:pt>
                <c:pt idx="1736">
                  <c:v>18</c:v>
                </c:pt>
                <c:pt idx="1737">
                  <c:v>18</c:v>
                </c:pt>
                <c:pt idx="1738">
                  <c:v>18</c:v>
                </c:pt>
                <c:pt idx="1739">
                  <c:v>18</c:v>
                </c:pt>
                <c:pt idx="1740">
                  <c:v>18</c:v>
                </c:pt>
                <c:pt idx="1741">
                  <c:v>18</c:v>
                </c:pt>
                <c:pt idx="1742">
                  <c:v>18</c:v>
                </c:pt>
                <c:pt idx="1743">
                  <c:v>18</c:v>
                </c:pt>
                <c:pt idx="1744">
                  <c:v>18</c:v>
                </c:pt>
                <c:pt idx="1745">
                  <c:v>18</c:v>
                </c:pt>
                <c:pt idx="1746">
                  <c:v>18</c:v>
                </c:pt>
                <c:pt idx="1747">
                  <c:v>18</c:v>
                </c:pt>
                <c:pt idx="1748">
                  <c:v>18</c:v>
                </c:pt>
                <c:pt idx="1749">
                  <c:v>18</c:v>
                </c:pt>
                <c:pt idx="1750">
                  <c:v>18</c:v>
                </c:pt>
                <c:pt idx="1751">
                  <c:v>18</c:v>
                </c:pt>
                <c:pt idx="1752">
                  <c:v>18</c:v>
                </c:pt>
                <c:pt idx="1753">
                  <c:v>18</c:v>
                </c:pt>
                <c:pt idx="1754">
                  <c:v>18</c:v>
                </c:pt>
                <c:pt idx="1755">
                  <c:v>18</c:v>
                </c:pt>
                <c:pt idx="1756">
                  <c:v>18</c:v>
                </c:pt>
                <c:pt idx="1757">
                  <c:v>18</c:v>
                </c:pt>
                <c:pt idx="1758">
                  <c:v>18</c:v>
                </c:pt>
                <c:pt idx="1759">
                  <c:v>18</c:v>
                </c:pt>
                <c:pt idx="1760">
                  <c:v>18</c:v>
                </c:pt>
                <c:pt idx="1761">
                  <c:v>18</c:v>
                </c:pt>
                <c:pt idx="1762">
                  <c:v>18</c:v>
                </c:pt>
                <c:pt idx="1763">
                  <c:v>18</c:v>
                </c:pt>
                <c:pt idx="1764">
                  <c:v>18</c:v>
                </c:pt>
                <c:pt idx="1765">
                  <c:v>18</c:v>
                </c:pt>
                <c:pt idx="1766">
                  <c:v>18</c:v>
                </c:pt>
                <c:pt idx="1767">
                  <c:v>18</c:v>
                </c:pt>
                <c:pt idx="1768">
                  <c:v>18</c:v>
                </c:pt>
                <c:pt idx="1769">
                  <c:v>18</c:v>
                </c:pt>
                <c:pt idx="1770">
                  <c:v>18</c:v>
                </c:pt>
                <c:pt idx="1771">
                  <c:v>18</c:v>
                </c:pt>
                <c:pt idx="1772">
                  <c:v>18</c:v>
                </c:pt>
                <c:pt idx="1773">
                  <c:v>18</c:v>
                </c:pt>
                <c:pt idx="1774">
                  <c:v>18</c:v>
                </c:pt>
                <c:pt idx="1775">
                  <c:v>18</c:v>
                </c:pt>
                <c:pt idx="1776">
                  <c:v>18</c:v>
                </c:pt>
                <c:pt idx="1777">
                  <c:v>18</c:v>
                </c:pt>
                <c:pt idx="1778">
                  <c:v>18</c:v>
                </c:pt>
                <c:pt idx="1779">
                  <c:v>18</c:v>
                </c:pt>
                <c:pt idx="1780">
                  <c:v>18</c:v>
                </c:pt>
                <c:pt idx="1781">
                  <c:v>18</c:v>
                </c:pt>
                <c:pt idx="1782">
                  <c:v>18</c:v>
                </c:pt>
                <c:pt idx="1783">
                  <c:v>18</c:v>
                </c:pt>
                <c:pt idx="1784">
                  <c:v>18</c:v>
                </c:pt>
                <c:pt idx="1785">
                  <c:v>18</c:v>
                </c:pt>
                <c:pt idx="1786">
                  <c:v>18</c:v>
                </c:pt>
                <c:pt idx="1787">
                  <c:v>17</c:v>
                </c:pt>
                <c:pt idx="1788">
                  <c:v>17</c:v>
                </c:pt>
                <c:pt idx="1789">
                  <c:v>17</c:v>
                </c:pt>
                <c:pt idx="1790">
                  <c:v>17</c:v>
                </c:pt>
                <c:pt idx="1791">
                  <c:v>17</c:v>
                </c:pt>
                <c:pt idx="1792">
                  <c:v>17</c:v>
                </c:pt>
                <c:pt idx="1793">
                  <c:v>17</c:v>
                </c:pt>
                <c:pt idx="1794">
                  <c:v>17</c:v>
                </c:pt>
                <c:pt idx="1795">
                  <c:v>17</c:v>
                </c:pt>
                <c:pt idx="1796">
                  <c:v>17</c:v>
                </c:pt>
                <c:pt idx="1797">
                  <c:v>17</c:v>
                </c:pt>
                <c:pt idx="1798">
                  <c:v>17</c:v>
                </c:pt>
                <c:pt idx="1799">
                  <c:v>17</c:v>
                </c:pt>
                <c:pt idx="1800">
                  <c:v>17</c:v>
                </c:pt>
                <c:pt idx="1801">
                  <c:v>17</c:v>
                </c:pt>
                <c:pt idx="1802">
                  <c:v>17</c:v>
                </c:pt>
                <c:pt idx="1803">
                  <c:v>17</c:v>
                </c:pt>
                <c:pt idx="1804">
                  <c:v>17</c:v>
                </c:pt>
                <c:pt idx="1805">
                  <c:v>17</c:v>
                </c:pt>
                <c:pt idx="1806">
                  <c:v>17</c:v>
                </c:pt>
                <c:pt idx="1807">
                  <c:v>17</c:v>
                </c:pt>
                <c:pt idx="1808">
                  <c:v>17</c:v>
                </c:pt>
                <c:pt idx="1809">
                  <c:v>17</c:v>
                </c:pt>
                <c:pt idx="1810">
                  <c:v>17</c:v>
                </c:pt>
                <c:pt idx="1811">
                  <c:v>17</c:v>
                </c:pt>
                <c:pt idx="1812">
                  <c:v>17</c:v>
                </c:pt>
                <c:pt idx="1813">
                  <c:v>17</c:v>
                </c:pt>
                <c:pt idx="1814">
                  <c:v>17</c:v>
                </c:pt>
                <c:pt idx="1815">
                  <c:v>17</c:v>
                </c:pt>
                <c:pt idx="1816">
                  <c:v>17</c:v>
                </c:pt>
                <c:pt idx="1817">
                  <c:v>17</c:v>
                </c:pt>
                <c:pt idx="1818">
                  <c:v>17</c:v>
                </c:pt>
                <c:pt idx="1819">
                  <c:v>17</c:v>
                </c:pt>
                <c:pt idx="1820">
                  <c:v>17</c:v>
                </c:pt>
                <c:pt idx="1821">
                  <c:v>17</c:v>
                </c:pt>
                <c:pt idx="1822">
                  <c:v>17</c:v>
                </c:pt>
                <c:pt idx="1823">
                  <c:v>17</c:v>
                </c:pt>
                <c:pt idx="1824">
                  <c:v>17</c:v>
                </c:pt>
                <c:pt idx="1825">
                  <c:v>17</c:v>
                </c:pt>
                <c:pt idx="1826">
                  <c:v>17</c:v>
                </c:pt>
                <c:pt idx="1827">
                  <c:v>17</c:v>
                </c:pt>
                <c:pt idx="1828">
                  <c:v>17</c:v>
                </c:pt>
                <c:pt idx="1829">
                  <c:v>17</c:v>
                </c:pt>
                <c:pt idx="1830">
                  <c:v>17</c:v>
                </c:pt>
                <c:pt idx="1831">
                  <c:v>17</c:v>
                </c:pt>
                <c:pt idx="1832">
                  <c:v>17</c:v>
                </c:pt>
                <c:pt idx="1833">
                  <c:v>17</c:v>
                </c:pt>
                <c:pt idx="1834">
                  <c:v>17</c:v>
                </c:pt>
                <c:pt idx="1835">
                  <c:v>17</c:v>
                </c:pt>
                <c:pt idx="1836">
                  <c:v>17</c:v>
                </c:pt>
                <c:pt idx="1837">
                  <c:v>17</c:v>
                </c:pt>
                <c:pt idx="1838">
                  <c:v>17</c:v>
                </c:pt>
                <c:pt idx="1839">
                  <c:v>17</c:v>
                </c:pt>
                <c:pt idx="1840">
                  <c:v>17</c:v>
                </c:pt>
                <c:pt idx="1841">
                  <c:v>17</c:v>
                </c:pt>
                <c:pt idx="1842">
                  <c:v>17</c:v>
                </c:pt>
                <c:pt idx="1843">
                  <c:v>17</c:v>
                </c:pt>
                <c:pt idx="1844">
                  <c:v>17</c:v>
                </c:pt>
                <c:pt idx="1845">
                  <c:v>17</c:v>
                </c:pt>
                <c:pt idx="1846">
                  <c:v>17</c:v>
                </c:pt>
                <c:pt idx="1847">
                  <c:v>17</c:v>
                </c:pt>
                <c:pt idx="1848">
                  <c:v>17</c:v>
                </c:pt>
                <c:pt idx="1849">
                  <c:v>17</c:v>
                </c:pt>
                <c:pt idx="1850">
                  <c:v>17</c:v>
                </c:pt>
                <c:pt idx="1851">
                  <c:v>17</c:v>
                </c:pt>
                <c:pt idx="1852">
                  <c:v>17</c:v>
                </c:pt>
                <c:pt idx="1853">
                  <c:v>17</c:v>
                </c:pt>
                <c:pt idx="1854">
                  <c:v>17</c:v>
                </c:pt>
                <c:pt idx="1855">
                  <c:v>17</c:v>
                </c:pt>
                <c:pt idx="1856">
                  <c:v>17</c:v>
                </c:pt>
                <c:pt idx="1857">
                  <c:v>17</c:v>
                </c:pt>
                <c:pt idx="1858">
                  <c:v>17</c:v>
                </c:pt>
                <c:pt idx="1859">
                  <c:v>17</c:v>
                </c:pt>
                <c:pt idx="1860">
                  <c:v>17</c:v>
                </c:pt>
                <c:pt idx="1861">
                  <c:v>17</c:v>
                </c:pt>
                <c:pt idx="1862">
                  <c:v>17</c:v>
                </c:pt>
                <c:pt idx="1863">
                  <c:v>17</c:v>
                </c:pt>
                <c:pt idx="1864">
                  <c:v>17</c:v>
                </c:pt>
                <c:pt idx="1865">
                  <c:v>17</c:v>
                </c:pt>
                <c:pt idx="1866">
                  <c:v>17</c:v>
                </c:pt>
                <c:pt idx="1867">
                  <c:v>17</c:v>
                </c:pt>
                <c:pt idx="1868">
                  <c:v>17</c:v>
                </c:pt>
                <c:pt idx="1869">
                  <c:v>17</c:v>
                </c:pt>
                <c:pt idx="1870">
                  <c:v>17</c:v>
                </c:pt>
                <c:pt idx="1871">
                  <c:v>17</c:v>
                </c:pt>
                <c:pt idx="1872">
                  <c:v>17</c:v>
                </c:pt>
                <c:pt idx="1873">
                  <c:v>17</c:v>
                </c:pt>
                <c:pt idx="1874">
                  <c:v>17</c:v>
                </c:pt>
                <c:pt idx="1875">
                  <c:v>17</c:v>
                </c:pt>
                <c:pt idx="1876">
                  <c:v>17</c:v>
                </c:pt>
                <c:pt idx="1877">
                  <c:v>17</c:v>
                </c:pt>
                <c:pt idx="1878">
                  <c:v>17</c:v>
                </c:pt>
                <c:pt idx="1879">
                  <c:v>17</c:v>
                </c:pt>
                <c:pt idx="1880">
                  <c:v>17</c:v>
                </c:pt>
                <c:pt idx="1881">
                  <c:v>17</c:v>
                </c:pt>
                <c:pt idx="1882">
                  <c:v>17</c:v>
                </c:pt>
                <c:pt idx="1883">
                  <c:v>17</c:v>
                </c:pt>
                <c:pt idx="1884">
                  <c:v>17</c:v>
                </c:pt>
                <c:pt idx="1885">
                  <c:v>17</c:v>
                </c:pt>
                <c:pt idx="1886">
                  <c:v>17</c:v>
                </c:pt>
                <c:pt idx="1887">
                  <c:v>17</c:v>
                </c:pt>
                <c:pt idx="1888">
                  <c:v>17</c:v>
                </c:pt>
                <c:pt idx="1889">
                  <c:v>17</c:v>
                </c:pt>
                <c:pt idx="1890">
                  <c:v>17</c:v>
                </c:pt>
                <c:pt idx="1891">
                  <c:v>17</c:v>
                </c:pt>
                <c:pt idx="1892">
                  <c:v>17</c:v>
                </c:pt>
                <c:pt idx="1893">
                  <c:v>17</c:v>
                </c:pt>
                <c:pt idx="1894">
                  <c:v>17</c:v>
                </c:pt>
                <c:pt idx="1895">
                  <c:v>17</c:v>
                </c:pt>
                <c:pt idx="1896">
                  <c:v>17</c:v>
                </c:pt>
                <c:pt idx="1897">
                  <c:v>17</c:v>
                </c:pt>
                <c:pt idx="1898">
                  <c:v>17</c:v>
                </c:pt>
                <c:pt idx="1899">
                  <c:v>17</c:v>
                </c:pt>
                <c:pt idx="1900">
                  <c:v>17</c:v>
                </c:pt>
                <c:pt idx="1901">
                  <c:v>17</c:v>
                </c:pt>
                <c:pt idx="1902">
                  <c:v>17</c:v>
                </c:pt>
                <c:pt idx="1903">
                  <c:v>17</c:v>
                </c:pt>
                <c:pt idx="1904">
                  <c:v>17</c:v>
                </c:pt>
                <c:pt idx="1905">
                  <c:v>17</c:v>
                </c:pt>
                <c:pt idx="1906">
                  <c:v>17</c:v>
                </c:pt>
                <c:pt idx="1907">
                  <c:v>17</c:v>
                </c:pt>
                <c:pt idx="1908">
                  <c:v>17</c:v>
                </c:pt>
                <c:pt idx="1909">
                  <c:v>17</c:v>
                </c:pt>
                <c:pt idx="1910">
                  <c:v>17</c:v>
                </c:pt>
                <c:pt idx="1911">
                  <c:v>17</c:v>
                </c:pt>
                <c:pt idx="1912">
                  <c:v>17</c:v>
                </c:pt>
                <c:pt idx="1913">
                  <c:v>17</c:v>
                </c:pt>
                <c:pt idx="1914">
                  <c:v>17</c:v>
                </c:pt>
                <c:pt idx="1915">
                  <c:v>17</c:v>
                </c:pt>
                <c:pt idx="1916">
                  <c:v>17</c:v>
                </c:pt>
                <c:pt idx="1917">
                  <c:v>17</c:v>
                </c:pt>
                <c:pt idx="1918">
                  <c:v>17</c:v>
                </c:pt>
                <c:pt idx="1919">
                  <c:v>17</c:v>
                </c:pt>
                <c:pt idx="1920">
                  <c:v>17</c:v>
                </c:pt>
                <c:pt idx="1921">
                  <c:v>17</c:v>
                </c:pt>
                <c:pt idx="1922">
                  <c:v>17</c:v>
                </c:pt>
                <c:pt idx="1923">
                  <c:v>17</c:v>
                </c:pt>
                <c:pt idx="1924">
                  <c:v>17</c:v>
                </c:pt>
                <c:pt idx="1925">
                  <c:v>17</c:v>
                </c:pt>
                <c:pt idx="1926">
                  <c:v>17</c:v>
                </c:pt>
                <c:pt idx="1927">
                  <c:v>17</c:v>
                </c:pt>
                <c:pt idx="1928">
                  <c:v>17</c:v>
                </c:pt>
                <c:pt idx="1929">
                  <c:v>17</c:v>
                </c:pt>
                <c:pt idx="1930">
                  <c:v>17</c:v>
                </c:pt>
                <c:pt idx="1931">
                  <c:v>17</c:v>
                </c:pt>
                <c:pt idx="1932">
                  <c:v>17</c:v>
                </c:pt>
                <c:pt idx="1933">
                  <c:v>17</c:v>
                </c:pt>
                <c:pt idx="1934">
                  <c:v>17</c:v>
                </c:pt>
                <c:pt idx="1935">
                  <c:v>17</c:v>
                </c:pt>
                <c:pt idx="1936">
                  <c:v>17</c:v>
                </c:pt>
                <c:pt idx="1937">
                  <c:v>17</c:v>
                </c:pt>
                <c:pt idx="1938">
                  <c:v>17</c:v>
                </c:pt>
                <c:pt idx="1939">
                  <c:v>16</c:v>
                </c:pt>
                <c:pt idx="1940">
                  <c:v>16</c:v>
                </c:pt>
                <c:pt idx="1941">
                  <c:v>16</c:v>
                </c:pt>
                <c:pt idx="1942">
                  <c:v>16</c:v>
                </c:pt>
                <c:pt idx="1943">
                  <c:v>16</c:v>
                </c:pt>
                <c:pt idx="1944">
                  <c:v>16</c:v>
                </c:pt>
                <c:pt idx="1945">
                  <c:v>16</c:v>
                </c:pt>
                <c:pt idx="1946">
                  <c:v>16</c:v>
                </c:pt>
                <c:pt idx="1947">
                  <c:v>16</c:v>
                </c:pt>
                <c:pt idx="1948">
                  <c:v>16</c:v>
                </c:pt>
                <c:pt idx="1949">
                  <c:v>16</c:v>
                </c:pt>
                <c:pt idx="1950">
                  <c:v>16</c:v>
                </c:pt>
                <c:pt idx="1951">
                  <c:v>16</c:v>
                </c:pt>
                <c:pt idx="1952">
                  <c:v>16</c:v>
                </c:pt>
                <c:pt idx="1953">
                  <c:v>16</c:v>
                </c:pt>
                <c:pt idx="1954">
                  <c:v>16</c:v>
                </c:pt>
                <c:pt idx="1955">
                  <c:v>16</c:v>
                </c:pt>
                <c:pt idx="1956">
                  <c:v>16</c:v>
                </c:pt>
                <c:pt idx="1957">
                  <c:v>16</c:v>
                </c:pt>
                <c:pt idx="1958">
                  <c:v>16</c:v>
                </c:pt>
                <c:pt idx="1959">
                  <c:v>16</c:v>
                </c:pt>
                <c:pt idx="1960">
                  <c:v>16</c:v>
                </c:pt>
                <c:pt idx="1961">
                  <c:v>16</c:v>
                </c:pt>
                <c:pt idx="1962">
                  <c:v>16</c:v>
                </c:pt>
                <c:pt idx="1963">
                  <c:v>16</c:v>
                </c:pt>
                <c:pt idx="1964">
                  <c:v>16</c:v>
                </c:pt>
                <c:pt idx="1965">
                  <c:v>16</c:v>
                </c:pt>
                <c:pt idx="1966">
                  <c:v>16</c:v>
                </c:pt>
                <c:pt idx="1967">
                  <c:v>16</c:v>
                </c:pt>
                <c:pt idx="1968">
                  <c:v>16</c:v>
                </c:pt>
                <c:pt idx="1969">
                  <c:v>16</c:v>
                </c:pt>
                <c:pt idx="1970">
                  <c:v>16</c:v>
                </c:pt>
                <c:pt idx="1971">
                  <c:v>16</c:v>
                </c:pt>
                <c:pt idx="1972">
                  <c:v>16</c:v>
                </c:pt>
                <c:pt idx="1973">
                  <c:v>16</c:v>
                </c:pt>
                <c:pt idx="1974">
                  <c:v>16</c:v>
                </c:pt>
                <c:pt idx="1975">
                  <c:v>16</c:v>
                </c:pt>
                <c:pt idx="1976">
                  <c:v>16</c:v>
                </c:pt>
                <c:pt idx="1977">
                  <c:v>16</c:v>
                </c:pt>
                <c:pt idx="1978">
                  <c:v>16</c:v>
                </c:pt>
                <c:pt idx="1979">
                  <c:v>16</c:v>
                </c:pt>
                <c:pt idx="1980">
                  <c:v>16</c:v>
                </c:pt>
                <c:pt idx="1981">
                  <c:v>16</c:v>
                </c:pt>
                <c:pt idx="1982">
                  <c:v>16</c:v>
                </c:pt>
                <c:pt idx="1983">
                  <c:v>16</c:v>
                </c:pt>
                <c:pt idx="1984">
                  <c:v>16</c:v>
                </c:pt>
                <c:pt idx="1985">
                  <c:v>16</c:v>
                </c:pt>
                <c:pt idx="1986">
                  <c:v>16</c:v>
                </c:pt>
                <c:pt idx="1987">
                  <c:v>16</c:v>
                </c:pt>
                <c:pt idx="1988">
                  <c:v>16</c:v>
                </c:pt>
                <c:pt idx="1989">
                  <c:v>16</c:v>
                </c:pt>
                <c:pt idx="1990">
                  <c:v>16</c:v>
                </c:pt>
                <c:pt idx="1991">
                  <c:v>16</c:v>
                </c:pt>
                <c:pt idx="1992">
                  <c:v>16</c:v>
                </c:pt>
                <c:pt idx="1993">
                  <c:v>16</c:v>
                </c:pt>
                <c:pt idx="1994">
                  <c:v>16</c:v>
                </c:pt>
                <c:pt idx="1995">
                  <c:v>16</c:v>
                </c:pt>
                <c:pt idx="1996">
                  <c:v>16</c:v>
                </c:pt>
                <c:pt idx="1997">
                  <c:v>16</c:v>
                </c:pt>
                <c:pt idx="1998">
                  <c:v>16</c:v>
                </c:pt>
                <c:pt idx="1999">
                  <c:v>16</c:v>
                </c:pt>
                <c:pt idx="2000">
                  <c:v>16</c:v>
                </c:pt>
                <c:pt idx="2001">
                  <c:v>16</c:v>
                </c:pt>
                <c:pt idx="2002">
                  <c:v>16</c:v>
                </c:pt>
                <c:pt idx="2003">
                  <c:v>16</c:v>
                </c:pt>
                <c:pt idx="2004">
                  <c:v>16</c:v>
                </c:pt>
                <c:pt idx="2005">
                  <c:v>16</c:v>
                </c:pt>
                <c:pt idx="2006">
                  <c:v>16</c:v>
                </c:pt>
                <c:pt idx="2007">
                  <c:v>16</c:v>
                </c:pt>
                <c:pt idx="2008">
                  <c:v>16</c:v>
                </c:pt>
                <c:pt idx="2009">
                  <c:v>16</c:v>
                </c:pt>
                <c:pt idx="2010">
                  <c:v>16</c:v>
                </c:pt>
                <c:pt idx="2011">
                  <c:v>16</c:v>
                </c:pt>
                <c:pt idx="2012">
                  <c:v>16</c:v>
                </c:pt>
                <c:pt idx="2013">
                  <c:v>16</c:v>
                </c:pt>
                <c:pt idx="2014">
                  <c:v>16</c:v>
                </c:pt>
                <c:pt idx="2015">
                  <c:v>16</c:v>
                </c:pt>
                <c:pt idx="2016">
                  <c:v>16</c:v>
                </c:pt>
                <c:pt idx="2017">
                  <c:v>16</c:v>
                </c:pt>
                <c:pt idx="2018">
                  <c:v>16</c:v>
                </c:pt>
                <c:pt idx="2019">
                  <c:v>16</c:v>
                </c:pt>
                <c:pt idx="2020">
                  <c:v>16</c:v>
                </c:pt>
                <c:pt idx="2021">
                  <c:v>16</c:v>
                </c:pt>
                <c:pt idx="2022">
                  <c:v>16</c:v>
                </c:pt>
                <c:pt idx="2023">
                  <c:v>16</c:v>
                </c:pt>
                <c:pt idx="2024">
                  <c:v>16</c:v>
                </c:pt>
                <c:pt idx="2025">
                  <c:v>16</c:v>
                </c:pt>
                <c:pt idx="2026">
                  <c:v>16</c:v>
                </c:pt>
                <c:pt idx="2027">
                  <c:v>16</c:v>
                </c:pt>
                <c:pt idx="2028">
                  <c:v>16</c:v>
                </c:pt>
                <c:pt idx="2029">
                  <c:v>16</c:v>
                </c:pt>
                <c:pt idx="2030">
                  <c:v>16</c:v>
                </c:pt>
                <c:pt idx="2031">
                  <c:v>16</c:v>
                </c:pt>
                <c:pt idx="2032">
                  <c:v>16</c:v>
                </c:pt>
                <c:pt idx="2033">
                  <c:v>16</c:v>
                </c:pt>
                <c:pt idx="2034">
                  <c:v>16</c:v>
                </c:pt>
                <c:pt idx="2035">
                  <c:v>16</c:v>
                </c:pt>
                <c:pt idx="2036">
                  <c:v>16</c:v>
                </c:pt>
                <c:pt idx="2037">
                  <c:v>16</c:v>
                </c:pt>
                <c:pt idx="2038">
                  <c:v>16</c:v>
                </c:pt>
                <c:pt idx="2039">
                  <c:v>16</c:v>
                </c:pt>
                <c:pt idx="2040">
                  <c:v>16</c:v>
                </c:pt>
                <c:pt idx="2041">
                  <c:v>16</c:v>
                </c:pt>
                <c:pt idx="2042">
                  <c:v>16</c:v>
                </c:pt>
                <c:pt idx="2043">
                  <c:v>16</c:v>
                </c:pt>
                <c:pt idx="2044">
                  <c:v>16</c:v>
                </c:pt>
                <c:pt idx="2045">
                  <c:v>16</c:v>
                </c:pt>
                <c:pt idx="2046">
                  <c:v>16</c:v>
                </c:pt>
                <c:pt idx="2047">
                  <c:v>16</c:v>
                </c:pt>
                <c:pt idx="2048">
                  <c:v>16</c:v>
                </c:pt>
                <c:pt idx="2049">
                  <c:v>16</c:v>
                </c:pt>
                <c:pt idx="2050">
                  <c:v>16</c:v>
                </c:pt>
                <c:pt idx="2051">
                  <c:v>16</c:v>
                </c:pt>
                <c:pt idx="2052">
                  <c:v>16</c:v>
                </c:pt>
                <c:pt idx="2053">
                  <c:v>16</c:v>
                </c:pt>
                <c:pt idx="2054">
                  <c:v>16</c:v>
                </c:pt>
                <c:pt idx="2055">
                  <c:v>16</c:v>
                </c:pt>
                <c:pt idx="2056">
                  <c:v>16</c:v>
                </c:pt>
                <c:pt idx="2057">
                  <c:v>16</c:v>
                </c:pt>
                <c:pt idx="2058">
                  <c:v>16</c:v>
                </c:pt>
                <c:pt idx="2059">
                  <c:v>16</c:v>
                </c:pt>
                <c:pt idx="2060">
                  <c:v>16</c:v>
                </c:pt>
                <c:pt idx="2061">
                  <c:v>16</c:v>
                </c:pt>
                <c:pt idx="2062">
                  <c:v>16</c:v>
                </c:pt>
                <c:pt idx="2063">
                  <c:v>16</c:v>
                </c:pt>
                <c:pt idx="2064">
                  <c:v>16</c:v>
                </c:pt>
                <c:pt idx="2065">
                  <c:v>16</c:v>
                </c:pt>
                <c:pt idx="2066">
                  <c:v>16</c:v>
                </c:pt>
                <c:pt idx="2067">
                  <c:v>16</c:v>
                </c:pt>
                <c:pt idx="2068">
                  <c:v>16</c:v>
                </c:pt>
                <c:pt idx="2069">
                  <c:v>16</c:v>
                </c:pt>
                <c:pt idx="2070">
                  <c:v>16</c:v>
                </c:pt>
                <c:pt idx="2071">
                  <c:v>16</c:v>
                </c:pt>
                <c:pt idx="2072">
                  <c:v>16</c:v>
                </c:pt>
                <c:pt idx="2073">
                  <c:v>16</c:v>
                </c:pt>
                <c:pt idx="2074">
                  <c:v>16</c:v>
                </c:pt>
                <c:pt idx="2075">
                  <c:v>16</c:v>
                </c:pt>
                <c:pt idx="2076">
                  <c:v>16</c:v>
                </c:pt>
                <c:pt idx="2077">
                  <c:v>16</c:v>
                </c:pt>
                <c:pt idx="2078">
                  <c:v>16</c:v>
                </c:pt>
                <c:pt idx="2079">
                  <c:v>16</c:v>
                </c:pt>
                <c:pt idx="2080">
                  <c:v>16</c:v>
                </c:pt>
                <c:pt idx="2081">
                  <c:v>16</c:v>
                </c:pt>
                <c:pt idx="2082">
                  <c:v>16</c:v>
                </c:pt>
                <c:pt idx="2083">
                  <c:v>16</c:v>
                </c:pt>
                <c:pt idx="2084">
                  <c:v>16</c:v>
                </c:pt>
                <c:pt idx="2085">
                  <c:v>16</c:v>
                </c:pt>
                <c:pt idx="2086">
                  <c:v>16</c:v>
                </c:pt>
                <c:pt idx="2087">
                  <c:v>16</c:v>
                </c:pt>
                <c:pt idx="2088">
                  <c:v>16</c:v>
                </c:pt>
                <c:pt idx="2089">
                  <c:v>16</c:v>
                </c:pt>
                <c:pt idx="2090">
                  <c:v>16</c:v>
                </c:pt>
                <c:pt idx="2091">
                  <c:v>16</c:v>
                </c:pt>
                <c:pt idx="2092">
                  <c:v>16</c:v>
                </c:pt>
                <c:pt idx="2093">
                  <c:v>16</c:v>
                </c:pt>
                <c:pt idx="2094">
                  <c:v>16</c:v>
                </c:pt>
                <c:pt idx="2095">
                  <c:v>16</c:v>
                </c:pt>
                <c:pt idx="2096">
                  <c:v>16</c:v>
                </c:pt>
                <c:pt idx="2097">
                  <c:v>16</c:v>
                </c:pt>
                <c:pt idx="2098">
                  <c:v>16</c:v>
                </c:pt>
                <c:pt idx="2099">
                  <c:v>16</c:v>
                </c:pt>
                <c:pt idx="2100">
                  <c:v>16</c:v>
                </c:pt>
                <c:pt idx="2101">
                  <c:v>16</c:v>
                </c:pt>
                <c:pt idx="2102">
                  <c:v>16</c:v>
                </c:pt>
                <c:pt idx="2103">
                  <c:v>16</c:v>
                </c:pt>
                <c:pt idx="2104">
                  <c:v>16</c:v>
                </c:pt>
                <c:pt idx="2105">
                  <c:v>16</c:v>
                </c:pt>
                <c:pt idx="2106">
                  <c:v>16</c:v>
                </c:pt>
                <c:pt idx="2107">
                  <c:v>16</c:v>
                </c:pt>
                <c:pt idx="2108">
                  <c:v>16</c:v>
                </c:pt>
                <c:pt idx="2109">
                  <c:v>16</c:v>
                </c:pt>
                <c:pt idx="2110">
                  <c:v>16</c:v>
                </c:pt>
                <c:pt idx="2111">
                  <c:v>16</c:v>
                </c:pt>
                <c:pt idx="2112">
                  <c:v>16</c:v>
                </c:pt>
                <c:pt idx="2113">
                  <c:v>16</c:v>
                </c:pt>
                <c:pt idx="2114">
                  <c:v>16</c:v>
                </c:pt>
                <c:pt idx="2115">
                  <c:v>16</c:v>
                </c:pt>
                <c:pt idx="2116">
                  <c:v>16</c:v>
                </c:pt>
                <c:pt idx="2117">
                  <c:v>16</c:v>
                </c:pt>
                <c:pt idx="2118">
                  <c:v>16</c:v>
                </c:pt>
                <c:pt idx="2119">
                  <c:v>16</c:v>
                </c:pt>
                <c:pt idx="2120">
                  <c:v>16</c:v>
                </c:pt>
                <c:pt idx="2121">
                  <c:v>16</c:v>
                </c:pt>
                <c:pt idx="2122">
                  <c:v>15</c:v>
                </c:pt>
                <c:pt idx="2123">
                  <c:v>15</c:v>
                </c:pt>
                <c:pt idx="2124">
                  <c:v>15</c:v>
                </c:pt>
                <c:pt idx="2125">
                  <c:v>15</c:v>
                </c:pt>
                <c:pt idx="2126">
                  <c:v>15</c:v>
                </c:pt>
                <c:pt idx="2127">
                  <c:v>15</c:v>
                </c:pt>
                <c:pt idx="2128">
                  <c:v>15</c:v>
                </c:pt>
                <c:pt idx="2129">
                  <c:v>15</c:v>
                </c:pt>
                <c:pt idx="2130">
                  <c:v>15</c:v>
                </c:pt>
                <c:pt idx="2131">
                  <c:v>15</c:v>
                </c:pt>
                <c:pt idx="2132">
                  <c:v>15</c:v>
                </c:pt>
                <c:pt idx="2133">
                  <c:v>15</c:v>
                </c:pt>
                <c:pt idx="2134">
                  <c:v>15</c:v>
                </c:pt>
                <c:pt idx="2135">
                  <c:v>15</c:v>
                </c:pt>
                <c:pt idx="2136">
                  <c:v>15</c:v>
                </c:pt>
                <c:pt idx="2137">
                  <c:v>15</c:v>
                </c:pt>
                <c:pt idx="2138">
                  <c:v>15</c:v>
                </c:pt>
                <c:pt idx="2139">
                  <c:v>15</c:v>
                </c:pt>
                <c:pt idx="2140">
                  <c:v>15</c:v>
                </c:pt>
                <c:pt idx="2141">
                  <c:v>15</c:v>
                </c:pt>
                <c:pt idx="2142">
                  <c:v>15</c:v>
                </c:pt>
                <c:pt idx="2143">
                  <c:v>15</c:v>
                </c:pt>
                <c:pt idx="2144">
                  <c:v>15</c:v>
                </c:pt>
                <c:pt idx="2145">
                  <c:v>15</c:v>
                </c:pt>
                <c:pt idx="2146">
                  <c:v>15</c:v>
                </c:pt>
                <c:pt idx="2147">
                  <c:v>15</c:v>
                </c:pt>
                <c:pt idx="2148">
                  <c:v>15</c:v>
                </c:pt>
                <c:pt idx="2149">
                  <c:v>15</c:v>
                </c:pt>
                <c:pt idx="2150">
                  <c:v>15</c:v>
                </c:pt>
                <c:pt idx="2151">
                  <c:v>15</c:v>
                </c:pt>
                <c:pt idx="2152">
                  <c:v>15</c:v>
                </c:pt>
                <c:pt idx="2153">
                  <c:v>15</c:v>
                </c:pt>
                <c:pt idx="2154">
                  <c:v>15</c:v>
                </c:pt>
                <c:pt idx="2155">
                  <c:v>15</c:v>
                </c:pt>
                <c:pt idx="2156">
                  <c:v>15</c:v>
                </c:pt>
                <c:pt idx="2157">
                  <c:v>15</c:v>
                </c:pt>
                <c:pt idx="2158">
                  <c:v>15</c:v>
                </c:pt>
                <c:pt idx="2159">
                  <c:v>15</c:v>
                </c:pt>
                <c:pt idx="2160">
                  <c:v>15</c:v>
                </c:pt>
                <c:pt idx="2161">
                  <c:v>15</c:v>
                </c:pt>
                <c:pt idx="2162">
                  <c:v>15</c:v>
                </c:pt>
                <c:pt idx="2163">
                  <c:v>15</c:v>
                </c:pt>
                <c:pt idx="2164">
                  <c:v>15</c:v>
                </c:pt>
                <c:pt idx="2165">
                  <c:v>15</c:v>
                </c:pt>
                <c:pt idx="2166">
                  <c:v>15</c:v>
                </c:pt>
                <c:pt idx="2167">
                  <c:v>15</c:v>
                </c:pt>
                <c:pt idx="2168">
                  <c:v>15</c:v>
                </c:pt>
                <c:pt idx="2169">
                  <c:v>15</c:v>
                </c:pt>
                <c:pt idx="2170">
                  <c:v>15</c:v>
                </c:pt>
                <c:pt idx="2171">
                  <c:v>15</c:v>
                </c:pt>
                <c:pt idx="2172">
                  <c:v>15</c:v>
                </c:pt>
                <c:pt idx="2173">
                  <c:v>15</c:v>
                </c:pt>
                <c:pt idx="2174">
                  <c:v>15</c:v>
                </c:pt>
                <c:pt idx="2175">
                  <c:v>15</c:v>
                </c:pt>
                <c:pt idx="2176">
                  <c:v>15</c:v>
                </c:pt>
                <c:pt idx="2177">
                  <c:v>15</c:v>
                </c:pt>
                <c:pt idx="2178">
                  <c:v>15</c:v>
                </c:pt>
                <c:pt idx="2179">
                  <c:v>15</c:v>
                </c:pt>
                <c:pt idx="2180">
                  <c:v>15</c:v>
                </c:pt>
                <c:pt idx="2181">
                  <c:v>15</c:v>
                </c:pt>
                <c:pt idx="2182">
                  <c:v>15</c:v>
                </c:pt>
                <c:pt idx="2183">
                  <c:v>15</c:v>
                </c:pt>
                <c:pt idx="2184">
                  <c:v>15</c:v>
                </c:pt>
                <c:pt idx="2185">
                  <c:v>15</c:v>
                </c:pt>
                <c:pt idx="2186">
                  <c:v>15</c:v>
                </c:pt>
                <c:pt idx="2187">
                  <c:v>15</c:v>
                </c:pt>
                <c:pt idx="2188">
                  <c:v>15</c:v>
                </c:pt>
                <c:pt idx="2189">
                  <c:v>15</c:v>
                </c:pt>
                <c:pt idx="2190">
                  <c:v>15</c:v>
                </c:pt>
                <c:pt idx="2191">
                  <c:v>15</c:v>
                </c:pt>
                <c:pt idx="2192">
                  <c:v>15</c:v>
                </c:pt>
                <c:pt idx="2193">
                  <c:v>15</c:v>
                </c:pt>
                <c:pt idx="2194">
                  <c:v>15</c:v>
                </c:pt>
                <c:pt idx="2195">
                  <c:v>15</c:v>
                </c:pt>
                <c:pt idx="2196">
                  <c:v>15</c:v>
                </c:pt>
                <c:pt idx="2197">
                  <c:v>15</c:v>
                </c:pt>
                <c:pt idx="2198">
                  <c:v>15</c:v>
                </c:pt>
                <c:pt idx="2199">
                  <c:v>15</c:v>
                </c:pt>
                <c:pt idx="2200">
                  <c:v>15</c:v>
                </c:pt>
                <c:pt idx="2201">
                  <c:v>15</c:v>
                </c:pt>
                <c:pt idx="2202">
                  <c:v>15</c:v>
                </c:pt>
                <c:pt idx="2203">
                  <c:v>15</c:v>
                </c:pt>
                <c:pt idx="2204">
                  <c:v>15</c:v>
                </c:pt>
                <c:pt idx="2205">
                  <c:v>15</c:v>
                </c:pt>
                <c:pt idx="2206">
                  <c:v>15</c:v>
                </c:pt>
                <c:pt idx="2207">
                  <c:v>15</c:v>
                </c:pt>
                <c:pt idx="2208">
                  <c:v>15</c:v>
                </c:pt>
                <c:pt idx="2209">
                  <c:v>15</c:v>
                </c:pt>
                <c:pt idx="2210">
                  <c:v>15</c:v>
                </c:pt>
                <c:pt idx="2211">
                  <c:v>15</c:v>
                </c:pt>
                <c:pt idx="2212">
                  <c:v>15</c:v>
                </c:pt>
                <c:pt idx="2213">
                  <c:v>15</c:v>
                </c:pt>
                <c:pt idx="2214">
                  <c:v>15</c:v>
                </c:pt>
                <c:pt idx="2215">
                  <c:v>15</c:v>
                </c:pt>
                <c:pt idx="2216">
                  <c:v>15</c:v>
                </c:pt>
                <c:pt idx="2217">
                  <c:v>15</c:v>
                </c:pt>
                <c:pt idx="2218">
                  <c:v>15</c:v>
                </c:pt>
                <c:pt idx="2219">
                  <c:v>15</c:v>
                </c:pt>
                <c:pt idx="2220">
                  <c:v>15</c:v>
                </c:pt>
                <c:pt idx="2221">
                  <c:v>15</c:v>
                </c:pt>
                <c:pt idx="2222">
                  <c:v>15</c:v>
                </c:pt>
                <c:pt idx="2223">
                  <c:v>15</c:v>
                </c:pt>
                <c:pt idx="2224">
                  <c:v>15</c:v>
                </c:pt>
                <c:pt idx="2225">
                  <c:v>15</c:v>
                </c:pt>
                <c:pt idx="2226">
                  <c:v>15</c:v>
                </c:pt>
                <c:pt idx="2227">
                  <c:v>15</c:v>
                </c:pt>
                <c:pt idx="2228">
                  <c:v>15</c:v>
                </c:pt>
                <c:pt idx="2229">
                  <c:v>15</c:v>
                </c:pt>
                <c:pt idx="2230">
                  <c:v>15</c:v>
                </c:pt>
                <c:pt idx="2231">
                  <c:v>15</c:v>
                </c:pt>
                <c:pt idx="2232">
                  <c:v>15</c:v>
                </c:pt>
                <c:pt idx="2233">
                  <c:v>15</c:v>
                </c:pt>
                <c:pt idx="2234">
                  <c:v>15</c:v>
                </c:pt>
                <c:pt idx="2235">
                  <c:v>15</c:v>
                </c:pt>
                <c:pt idx="2236">
                  <c:v>15</c:v>
                </c:pt>
                <c:pt idx="2237">
                  <c:v>15</c:v>
                </c:pt>
                <c:pt idx="2238">
                  <c:v>15</c:v>
                </c:pt>
                <c:pt idx="2239">
                  <c:v>15</c:v>
                </c:pt>
                <c:pt idx="2240">
                  <c:v>15</c:v>
                </c:pt>
                <c:pt idx="2241">
                  <c:v>15</c:v>
                </c:pt>
                <c:pt idx="2242">
                  <c:v>15</c:v>
                </c:pt>
                <c:pt idx="2243">
                  <c:v>15</c:v>
                </c:pt>
                <c:pt idx="2244">
                  <c:v>15</c:v>
                </c:pt>
                <c:pt idx="2245">
                  <c:v>15</c:v>
                </c:pt>
                <c:pt idx="2246">
                  <c:v>15</c:v>
                </c:pt>
                <c:pt idx="2247">
                  <c:v>15</c:v>
                </c:pt>
                <c:pt idx="2248">
                  <c:v>15</c:v>
                </c:pt>
                <c:pt idx="2249">
                  <c:v>15</c:v>
                </c:pt>
                <c:pt idx="2250">
                  <c:v>15</c:v>
                </c:pt>
                <c:pt idx="2251">
                  <c:v>15</c:v>
                </c:pt>
                <c:pt idx="2252">
                  <c:v>15</c:v>
                </c:pt>
                <c:pt idx="2253">
                  <c:v>15</c:v>
                </c:pt>
                <c:pt idx="2254">
                  <c:v>15</c:v>
                </c:pt>
                <c:pt idx="2255">
                  <c:v>15</c:v>
                </c:pt>
                <c:pt idx="2256">
                  <c:v>15</c:v>
                </c:pt>
                <c:pt idx="2257">
                  <c:v>15</c:v>
                </c:pt>
                <c:pt idx="2258">
                  <c:v>15</c:v>
                </c:pt>
                <c:pt idx="2259">
                  <c:v>15</c:v>
                </c:pt>
                <c:pt idx="2260">
                  <c:v>15</c:v>
                </c:pt>
                <c:pt idx="2261">
                  <c:v>15</c:v>
                </c:pt>
                <c:pt idx="2262">
                  <c:v>15</c:v>
                </c:pt>
                <c:pt idx="2263">
                  <c:v>15</c:v>
                </c:pt>
                <c:pt idx="2264">
                  <c:v>15</c:v>
                </c:pt>
                <c:pt idx="2265">
                  <c:v>15</c:v>
                </c:pt>
                <c:pt idx="2266">
                  <c:v>15</c:v>
                </c:pt>
                <c:pt idx="2267">
                  <c:v>15</c:v>
                </c:pt>
                <c:pt idx="2268">
                  <c:v>15</c:v>
                </c:pt>
                <c:pt idx="2269">
                  <c:v>15</c:v>
                </c:pt>
                <c:pt idx="2270">
                  <c:v>15</c:v>
                </c:pt>
                <c:pt idx="2271">
                  <c:v>15</c:v>
                </c:pt>
                <c:pt idx="2272">
                  <c:v>15</c:v>
                </c:pt>
                <c:pt idx="2273">
                  <c:v>15</c:v>
                </c:pt>
                <c:pt idx="2274">
                  <c:v>15</c:v>
                </c:pt>
                <c:pt idx="2275">
                  <c:v>15</c:v>
                </c:pt>
                <c:pt idx="2276">
                  <c:v>15</c:v>
                </c:pt>
                <c:pt idx="2277">
                  <c:v>15</c:v>
                </c:pt>
                <c:pt idx="2278">
                  <c:v>15</c:v>
                </c:pt>
                <c:pt idx="2279">
                  <c:v>15</c:v>
                </c:pt>
                <c:pt idx="2280">
                  <c:v>15</c:v>
                </c:pt>
                <c:pt idx="2281">
                  <c:v>15</c:v>
                </c:pt>
                <c:pt idx="2282">
                  <c:v>15</c:v>
                </c:pt>
                <c:pt idx="2283">
                  <c:v>15</c:v>
                </c:pt>
                <c:pt idx="2284">
                  <c:v>15</c:v>
                </c:pt>
                <c:pt idx="2285">
                  <c:v>15</c:v>
                </c:pt>
                <c:pt idx="2286">
                  <c:v>15</c:v>
                </c:pt>
                <c:pt idx="2287">
                  <c:v>15</c:v>
                </c:pt>
                <c:pt idx="2288">
                  <c:v>15</c:v>
                </c:pt>
                <c:pt idx="2289">
                  <c:v>15</c:v>
                </c:pt>
                <c:pt idx="2290">
                  <c:v>15</c:v>
                </c:pt>
                <c:pt idx="2291">
                  <c:v>15</c:v>
                </c:pt>
                <c:pt idx="2292">
                  <c:v>15</c:v>
                </c:pt>
                <c:pt idx="2293">
                  <c:v>15</c:v>
                </c:pt>
                <c:pt idx="2294">
                  <c:v>15</c:v>
                </c:pt>
                <c:pt idx="2295">
                  <c:v>15</c:v>
                </c:pt>
                <c:pt idx="2296">
                  <c:v>15</c:v>
                </c:pt>
                <c:pt idx="2297">
                  <c:v>15</c:v>
                </c:pt>
                <c:pt idx="2298">
                  <c:v>15</c:v>
                </c:pt>
                <c:pt idx="2299">
                  <c:v>15</c:v>
                </c:pt>
                <c:pt idx="2300">
                  <c:v>15</c:v>
                </c:pt>
                <c:pt idx="2301">
                  <c:v>15</c:v>
                </c:pt>
                <c:pt idx="2302">
                  <c:v>15</c:v>
                </c:pt>
                <c:pt idx="2303">
                  <c:v>15</c:v>
                </c:pt>
                <c:pt idx="2304">
                  <c:v>15</c:v>
                </c:pt>
                <c:pt idx="2305">
                  <c:v>15</c:v>
                </c:pt>
                <c:pt idx="2306">
                  <c:v>15</c:v>
                </c:pt>
                <c:pt idx="2307">
                  <c:v>15</c:v>
                </c:pt>
                <c:pt idx="2308">
                  <c:v>15</c:v>
                </c:pt>
                <c:pt idx="2309">
                  <c:v>15</c:v>
                </c:pt>
                <c:pt idx="2310">
                  <c:v>15</c:v>
                </c:pt>
                <c:pt idx="2311">
                  <c:v>15</c:v>
                </c:pt>
                <c:pt idx="2312">
                  <c:v>15</c:v>
                </c:pt>
                <c:pt idx="2313">
                  <c:v>15</c:v>
                </c:pt>
                <c:pt idx="2314">
                  <c:v>15</c:v>
                </c:pt>
                <c:pt idx="2315">
                  <c:v>15</c:v>
                </c:pt>
                <c:pt idx="2316">
                  <c:v>15</c:v>
                </c:pt>
                <c:pt idx="2317">
                  <c:v>15</c:v>
                </c:pt>
                <c:pt idx="2318">
                  <c:v>15</c:v>
                </c:pt>
                <c:pt idx="2319">
                  <c:v>15</c:v>
                </c:pt>
                <c:pt idx="2320">
                  <c:v>15</c:v>
                </c:pt>
                <c:pt idx="2321">
                  <c:v>15</c:v>
                </c:pt>
                <c:pt idx="2322">
                  <c:v>15</c:v>
                </c:pt>
                <c:pt idx="2323">
                  <c:v>15</c:v>
                </c:pt>
                <c:pt idx="2324">
                  <c:v>15</c:v>
                </c:pt>
                <c:pt idx="2325">
                  <c:v>15</c:v>
                </c:pt>
                <c:pt idx="2326">
                  <c:v>15</c:v>
                </c:pt>
                <c:pt idx="2327">
                  <c:v>15</c:v>
                </c:pt>
                <c:pt idx="2328">
                  <c:v>15</c:v>
                </c:pt>
                <c:pt idx="2329">
                  <c:v>15</c:v>
                </c:pt>
                <c:pt idx="2330">
                  <c:v>15</c:v>
                </c:pt>
                <c:pt idx="2331">
                  <c:v>15</c:v>
                </c:pt>
                <c:pt idx="2332">
                  <c:v>15</c:v>
                </c:pt>
                <c:pt idx="2333">
                  <c:v>15</c:v>
                </c:pt>
                <c:pt idx="2334">
                  <c:v>15</c:v>
                </c:pt>
                <c:pt idx="2335">
                  <c:v>15</c:v>
                </c:pt>
                <c:pt idx="2336">
                  <c:v>15</c:v>
                </c:pt>
                <c:pt idx="2337">
                  <c:v>15</c:v>
                </c:pt>
                <c:pt idx="2338">
                  <c:v>14</c:v>
                </c:pt>
                <c:pt idx="2339">
                  <c:v>14</c:v>
                </c:pt>
                <c:pt idx="2340">
                  <c:v>14</c:v>
                </c:pt>
                <c:pt idx="2341">
                  <c:v>14</c:v>
                </c:pt>
                <c:pt idx="2342">
                  <c:v>14</c:v>
                </c:pt>
                <c:pt idx="2343">
                  <c:v>14</c:v>
                </c:pt>
                <c:pt idx="2344">
                  <c:v>14</c:v>
                </c:pt>
                <c:pt idx="2345">
                  <c:v>14</c:v>
                </c:pt>
                <c:pt idx="2346">
                  <c:v>14</c:v>
                </c:pt>
                <c:pt idx="2347">
                  <c:v>14</c:v>
                </c:pt>
                <c:pt idx="2348">
                  <c:v>14</c:v>
                </c:pt>
                <c:pt idx="2349">
                  <c:v>14</c:v>
                </c:pt>
                <c:pt idx="2350">
                  <c:v>14</c:v>
                </c:pt>
                <c:pt idx="2351">
                  <c:v>14</c:v>
                </c:pt>
                <c:pt idx="2352">
                  <c:v>14</c:v>
                </c:pt>
                <c:pt idx="2353">
                  <c:v>14</c:v>
                </c:pt>
                <c:pt idx="2354">
                  <c:v>14</c:v>
                </c:pt>
                <c:pt idx="2355">
                  <c:v>14</c:v>
                </c:pt>
                <c:pt idx="2356">
                  <c:v>14</c:v>
                </c:pt>
                <c:pt idx="2357">
                  <c:v>14</c:v>
                </c:pt>
                <c:pt idx="2358">
                  <c:v>14</c:v>
                </c:pt>
                <c:pt idx="2359">
                  <c:v>14</c:v>
                </c:pt>
                <c:pt idx="2360">
                  <c:v>14</c:v>
                </c:pt>
                <c:pt idx="2361">
                  <c:v>14</c:v>
                </c:pt>
                <c:pt idx="2362">
                  <c:v>14</c:v>
                </c:pt>
                <c:pt idx="2363">
                  <c:v>14</c:v>
                </c:pt>
                <c:pt idx="2364">
                  <c:v>14</c:v>
                </c:pt>
                <c:pt idx="2365">
                  <c:v>14</c:v>
                </c:pt>
                <c:pt idx="2366">
                  <c:v>14</c:v>
                </c:pt>
                <c:pt idx="2367">
                  <c:v>14</c:v>
                </c:pt>
                <c:pt idx="2368">
                  <c:v>14</c:v>
                </c:pt>
                <c:pt idx="2369">
                  <c:v>14</c:v>
                </c:pt>
                <c:pt idx="2370">
                  <c:v>14</c:v>
                </c:pt>
                <c:pt idx="2371">
                  <c:v>14</c:v>
                </c:pt>
                <c:pt idx="2372">
                  <c:v>14</c:v>
                </c:pt>
                <c:pt idx="2373">
                  <c:v>14</c:v>
                </c:pt>
                <c:pt idx="2374">
                  <c:v>14</c:v>
                </c:pt>
                <c:pt idx="2375">
                  <c:v>14</c:v>
                </c:pt>
                <c:pt idx="2376">
                  <c:v>14</c:v>
                </c:pt>
                <c:pt idx="2377">
                  <c:v>14</c:v>
                </c:pt>
                <c:pt idx="2378">
                  <c:v>14</c:v>
                </c:pt>
                <c:pt idx="2379">
                  <c:v>14</c:v>
                </c:pt>
                <c:pt idx="2380">
                  <c:v>14</c:v>
                </c:pt>
                <c:pt idx="2381">
                  <c:v>14</c:v>
                </c:pt>
                <c:pt idx="2382">
                  <c:v>14</c:v>
                </c:pt>
                <c:pt idx="2383">
                  <c:v>14</c:v>
                </c:pt>
                <c:pt idx="2384">
                  <c:v>14</c:v>
                </c:pt>
                <c:pt idx="2385">
                  <c:v>14</c:v>
                </c:pt>
                <c:pt idx="2386">
                  <c:v>14</c:v>
                </c:pt>
                <c:pt idx="2387">
                  <c:v>14</c:v>
                </c:pt>
                <c:pt idx="2388">
                  <c:v>14</c:v>
                </c:pt>
                <c:pt idx="2389">
                  <c:v>14</c:v>
                </c:pt>
                <c:pt idx="2390">
                  <c:v>14</c:v>
                </c:pt>
                <c:pt idx="2391">
                  <c:v>14</c:v>
                </c:pt>
                <c:pt idx="2392">
                  <c:v>14</c:v>
                </c:pt>
                <c:pt idx="2393">
                  <c:v>14</c:v>
                </c:pt>
                <c:pt idx="2394">
                  <c:v>14</c:v>
                </c:pt>
                <c:pt idx="2395">
                  <c:v>14</c:v>
                </c:pt>
                <c:pt idx="2396">
                  <c:v>14</c:v>
                </c:pt>
                <c:pt idx="2397">
                  <c:v>14</c:v>
                </c:pt>
                <c:pt idx="2398">
                  <c:v>14</c:v>
                </c:pt>
                <c:pt idx="2399">
                  <c:v>14</c:v>
                </c:pt>
                <c:pt idx="2400">
                  <c:v>14</c:v>
                </c:pt>
                <c:pt idx="2401">
                  <c:v>14</c:v>
                </c:pt>
                <c:pt idx="2402">
                  <c:v>14</c:v>
                </c:pt>
                <c:pt idx="2403">
                  <c:v>14</c:v>
                </c:pt>
                <c:pt idx="2404">
                  <c:v>14</c:v>
                </c:pt>
                <c:pt idx="2405">
                  <c:v>14</c:v>
                </c:pt>
                <c:pt idx="2406">
                  <c:v>14</c:v>
                </c:pt>
                <c:pt idx="2407">
                  <c:v>14</c:v>
                </c:pt>
                <c:pt idx="2408">
                  <c:v>14</c:v>
                </c:pt>
                <c:pt idx="2409">
                  <c:v>14</c:v>
                </c:pt>
                <c:pt idx="2410">
                  <c:v>14</c:v>
                </c:pt>
                <c:pt idx="2411">
                  <c:v>14</c:v>
                </c:pt>
                <c:pt idx="2412">
                  <c:v>14</c:v>
                </c:pt>
                <c:pt idx="2413">
                  <c:v>14</c:v>
                </c:pt>
                <c:pt idx="2414">
                  <c:v>14</c:v>
                </c:pt>
                <c:pt idx="2415">
                  <c:v>14</c:v>
                </c:pt>
                <c:pt idx="2416">
                  <c:v>14</c:v>
                </c:pt>
                <c:pt idx="2417">
                  <c:v>14</c:v>
                </c:pt>
                <c:pt idx="2418">
                  <c:v>14</c:v>
                </c:pt>
                <c:pt idx="2419">
                  <c:v>14</c:v>
                </c:pt>
                <c:pt idx="2420">
                  <c:v>14</c:v>
                </c:pt>
                <c:pt idx="2421">
                  <c:v>14</c:v>
                </c:pt>
                <c:pt idx="2422">
                  <c:v>14</c:v>
                </c:pt>
                <c:pt idx="2423">
                  <c:v>14</c:v>
                </c:pt>
                <c:pt idx="2424">
                  <c:v>14</c:v>
                </c:pt>
                <c:pt idx="2425">
                  <c:v>14</c:v>
                </c:pt>
                <c:pt idx="2426">
                  <c:v>14</c:v>
                </c:pt>
                <c:pt idx="2427">
                  <c:v>14</c:v>
                </c:pt>
                <c:pt idx="2428">
                  <c:v>14</c:v>
                </c:pt>
                <c:pt idx="2429">
                  <c:v>14</c:v>
                </c:pt>
                <c:pt idx="2430">
                  <c:v>14</c:v>
                </c:pt>
                <c:pt idx="2431">
                  <c:v>14</c:v>
                </c:pt>
                <c:pt idx="2432">
                  <c:v>14</c:v>
                </c:pt>
                <c:pt idx="2433">
                  <c:v>14</c:v>
                </c:pt>
                <c:pt idx="2434">
                  <c:v>14</c:v>
                </c:pt>
                <c:pt idx="2435">
                  <c:v>14</c:v>
                </c:pt>
                <c:pt idx="2436">
                  <c:v>14</c:v>
                </c:pt>
                <c:pt idx="2437">
                  <c:v>14</c:v>
                </c:pt>
                <c:pt idx="2438">
                  <c:v>14</c:v>
                </c:pt>
                <c:pt idx="2439">
                  <c:v>14</c:v>
                </c:pt>
                <c:pt idx="2440">
                  <c:v>14</c:v>
                </c:pt>
                <c:pt idx="2441">
                  <c:v>14</c:v>
                </c:pt>
                <c:pt idx="2442">
                  <c:v>14</c:v>
                </c:pt>
                <c:pt idx="2443">
                  <c:v>14</c:v>
                </c:pt>
                <c:pt idx="2444">
                  <c:v>14</c:v>
                </c:pt>
                <c:pt idx="2445">
                  <c:v>14</c:v>
                </c:pt>
                <c:pt idx="2446">
                  <c:v>14</c:v>
                </c:pt>
                <c:pt idx="2447">
                  <c:v>14</c:v>
                </c:pt>
                <c:pt idx="2448">
                  <c:v>14</c:v>
                </c:pt>
                <c:pt idx="2449">
                  <c:v>14</c:v>
                </c:pt>
                <c:pt idx="2450">
                  <c:v>14</c:v>
                </c:pt>
                <c:pt idx="2451">
                  <c:v>14</c:v>
                </c:pt>
                <c:pt idx="2452">
                  <c:v>14</c:v>
                </c:pt>
                <c:pt idx="2453">
                  <c:v>14</c:v>
                </c:pt>
                <c:pt idx="2454">
                  <c:v>14</c:v>
                </c:pt>
                <c:pt idx="2455">
                  <c:v>14</c:v>
                </c:pt>
                <c:pt idx="2456">
                  <c:v>14</c:v>
                </c:pt>
                <c:pt idx="2457">
                  <c:v>14</c:v>
                </c:pt>
                <c:pt idx="2458">
                  <c:v>14</c:v>
                </c:pt>
                <c:pt idx="2459">
                  <c:v>14</c:v>
                </c:pt>
                <c:pt idx="2460">
                  <c:v>14</c:v>
                </c:pt>
                <c:pt idx="2461">
                  <c:v>14</c:v>
                </c:pt>
                <c:pt idx="2462">
                  <c:v>14</c:v>
                </c:pt>
                <c:pt idx="2463">
                  <c:v>14</c:v>
                </c:pt>
                <c:pt idx="2464">
                  <c:v>14</c:v>
                </c:pt>
                <c:pt idx="2465">
                  <c:v>14</c:v>
                </c:pt>
                <c:pt idx="2466">
                  <c:v>14</c:v>
                </c:pt>
                <c:pt idx="2467">
                  <c:v>14</c:v>
                </c:pt>
                <c:pt idx="2468">
                  <c:v>14</c:v>
                </c:pt>
                <c:pt idx="2469">
                  <c:v>14</c:v>
                </c:pt>
                <c:pt idx="2470">
                  <c:v>14</c:v>
                </c:pt>
                <c:pt idx="2471">
                  <c:v>14</c:v>
                </c:pt>
                <c:pt idx="2472">
                  <c:v>14</c:v>
                </c:pt>
                <c:pt idx="2473">
                  <c:v>14</c:v>
                </c:pt>
                <c:pt idx="2474">
                  <c:v>14</c:v>
                </c:pt>
                <c:pt idx="2475">
                  <c:v>14</c:v>
                </c:pt>
                <c:pt idx="2476">
                  <c:v>14</c:v>
                </c:pt>
                <c:pt idx="2477">
                  <c:v>14</c:v>
                </c:pt>
                <c:pt idx="2478">
                  <c:v>14</c:v>
                </c:pt>
                <c:pt idx="2479">
                  <c:v>14</c:v>
                </c:pt>
                <c:pt idx="2480">
                  <c:v>14</c:v>
                </c:pt>
                <c:pt idx="2481">
                  <c:v>14</c:v>
                </c:pt>
                <c:pt idx="2482">
                  <c:v>14</c:v>
                </c:pt>
                <c:pt idx="2483">
                  <c:v>14</c:v>
                </c:pt>
                <c:pt idx="2484">
                  <c:v>14</c:v>
                </c:pt>
                <c:pt idx="2485">
                  <c:v>14</c:v>
                </c:pt>
                <c:pt idx="2486">
                  <c:v>14</c:v>
                </c:pt>
                <c:pt idx="2487">
                  <c:v>14</c:v>
                </c:pt>
                <c:pt idx="2488">
                  <c:v>14</c:v>
                </c:pt>
                <c:pt idx="2489">
                  <c:v>14</c:v>
                </c:pt>
                <c:pt idx="2490">
                  <c:v>14</c:v>
                </c:pt>
                <c:pt idx="2491">
                  <c:v>14</c:v>
                </c:pt>
                <c:pt idx="2492">
                  <c:v>14</c:v>
                </c:pt>
                <c:pt idx="2493">
                  <c:v>14</c:v>
                </c:pt>
                <c:pt idx="2494">
                  <c:v>14</c:v>
                </c:pt>
                <c:pt idx="2495">
                  <c:v>14</c:v>
                </c:pt>
                <c:pt idx="2496">
                  <c:v>14</c:v>
                </c:pt>
                <c:pt idx="2497">
                  <c:v>14</c:v>
                </c:pt>
                <c:pt idx="2498">
                  <c:v>14</c:v>
                </c:pt>
                <c:pt idx="2499">
                  <c:v>14</c:v>
                </c:pt>
                <c:pt idx="2500">
                  <c:v>14</c:v>
                </c:pt>
                <c:pt idx="2501">
                  <c:v>14</c:v>
                </c:pt>
                <c:pt idx="2502">
                  <c:v>14</c:v>
                </c:pt>
                <c:pt idx="2503">
                  <c:v>14</c:v>
                </c:pt>
                <c:pt idx="2504">
                  <c:v>14</c:v>
                </c:pt>
                <c:pt idx="2505">
                  <c:v>14</c:v>
                </c:pt>
                <c:pt idx="2506">
                  <c:v>14</c:v>
                </c:pt>
                <c:pt idx="2507">
                  <c:v>14</c:v>
                </c:pt>
                <c:pt idx="2508">
                  <c:v>14</c:v>
                </c:pt>
                <c:pt idx="2509">
                  <c:v>14</c:v>
                </c:pt>
                <c:pt idx="2510">
                  <c:v>14</c:v>
                </c:pt>
                <c:pt idx="2511">
                  <c:v>14</c:v>
                </c:pt>
                <c:pt idx="2512">
                  <c:v>14</c:v>
                </c:pt>
                <c:pt idx="2513">
                  <c:v>14</c:v>
                </c:pt>
                <c:pt idx="2514">
                  <c:v>14</c:v>
                </c:pt>
                <c:pt idx="2515">
                  <c:v>14</c:v>
                </c:pt>
                <c:pt idx="2516">
                  <c:v>14</c:v>
                </c:pt>
                <c:pt idx="2517">
                  <c:v>14</c:v>
                </c:pt>
                <c:pt idx="2518">
                  <c:v>14</c:v>
                </c:pt>
                <c:pt idx="2519">
                  <c:v>14</c:v>
                </c:pt>
                <c:pt idx="2520">
                  <c:v>14</c:v>
                </c:pt>
                <c:pt idx="2521">
                  <c:v>14</c:v>
                </c:pt>
                <c:pt idx="2522">
                  <c:v>14</c:v>
                </c:pt>
                <c:pt idx="2523">
                  <c:v>14</c:v>
                </c:pt>
                <c:pt idx="2524">
                  <c:v>14</c:v>
                </c:pt>
                <c:pt idx="2525">
                  <c:v>14</c:v>
                </c:pt>
                <c:pt idx="2526">
                  <c:v>14</c:v>
                </c:pt>
                <c:pt idx="2527">
                  <c:v>14</c:v>
                </c:pt>
                <c:pt idx="2528">
                  <c:v>14</c:v>
                </c:pt>
                <c:pt idx="2529">
                  <c:v>14</c:v>
                </c:pt>
                <c:pt idx="2530">
                  <c:v>14</c:v>
                </c:pt>
                <c:pt idx="2531">
                  <c:v>14</c:v>
                </c:pt>
                <c:pt idx="2532">
                  <c:v>14</c:v>
                </c:pt>
                <c:pt idx="2533">
                  <c:v>14</c:v>
                </c:pt>
                <c:pt idx="2534">
                  <c:v>14</c:v>
                </c:pt>
                <c:pt idx="2535">
                  <c:v>14</c:v>
                </c:pt>
                <c:pt idx="2536">
                  <c:v>14</c:v>
                </c:pt>
                <c:pt idx="2537">
                  <c:v>14</c:v>
                </c:pt>
                <c:pt idx="2538">
                  <c:v>14</c:v>
                </c:pt>
                <c:pt idx="2539">
                  <c:v>14</c:v>
                </c:pt>
                <c:pt idx="2540">
                  <c:v>14</c:v>
                </c:pt>
                <c:pt idx="2541">
                  <c:v>14</c:v>
                </c:pt>
                <c:pt idx="2542">
                  <c:v>14</c:v>
                </c:pt>
                <c:pt idx="2543">
                  <c:v>14</c:v>
                </c:pt>
                <c:pt idx="2544">
                  <c:v>14</c:v>
                </c:pt>
                <c:pt idx="2545">
                  <c:v>14</c:v>
                </c:pt>
                <c:pt idx="2546">
                  <c:v>14</c:v>
                </c:pt>
                <c:pt idx="2547">
                  <c:v>14</c:v>
                </c:pt>
                <c:pt idx="2548">
                  <c:v>14</c:v>
                </c:pt>
                <c:pt idx="2549">
                  <c:v>14</c:v>
                </c:pt>
                <c:pt idx="2550">
                  <c:v>14</c:v>
                </c:pt>
                <c:pt idx="2551">
                  <c:v>14</c:v>
                </c:pt>
                <c:pt idx="2552">
                  <c:v>14</c:v>
                </c:pt>
                <c:pt idx="2553">
                  <c:v>14</c:v>
                </c:pt>
                <c:pt idx="2554">
                  <c:v>14</c:v>
                </c:pt>
                <c:pt idx="2555">
                  <c:v>14</c:v>
                </c:pt>
                <c:pt idx="2556">
                  <c:v>14</c:v>
                </c:pt>
                <c:pt idx="2557">
                  <c:v>14</c:v>
                </c:pt>
                <c:pt idx="2558">
                  <c:v>14</c:v>
                </c:pt>
                <c:pt idx="2559">
                  <c:v>14</c:v>
                </c:pt>
                <c:pt idx="2560">
                  <c:v>14</c:v>
                </c:pt>
                <c:pt idx="2561">
                  <c:v>14</c:v>
                </c:pt>
                <c:pt idx="2562">
                  <c:v>14</c:v>
                </c:pt>
                <c:pt idx="2563">
                  <c:v>14</c:v>
                </c:pt>
                <c:pt idx="2564">
                  <c:v>14</c:v>
                </c:pt>
                <c:pt idx="2565">
                  <c:v>14</c:v>
                </c:pt>
                <c:pt idx="2566">
                  <c:v>14</c:v>
                </c:pt>
                <c:pt idx="2567">
                  <c:v>14</c:v>
                </c:pt>
                <c:pt idx="2568">
                  <c:v>14</c:v>
                </c:pt>
                <c:pt idx="2569">
                  <c:v>14</c:v>
                </c:pt>
                <c:pt idx="2570">
                  <c:v>14</c:v>
                </c:pt>
                <c:pt idx="2571">
                  <c:v>14</c:v>
                </c:pt>
                <c:pt idx="2572">
                  <c:v>14</c:v>
                </c:pt>
                <c:pt idx="2573">
                  <c:v>14</c:v>
                </c:pt>
                <c:pt idx="2574">
                  <c:v>14</c:v>
                </c:pt>
                <c:pt idx="2575">
                  <c:v>14</c:v>
                </c:pt>
                <c:pt idx="2576">
                  <c:v>14</c:v>
                </c:pt>
                <c:pt idx="2577">
                  <c:v>14</c:v>
                </c:pt>
                <c:pt idx="2578">
                  <c:v>13</c:v>
                </c:pt>
                <c:pt idx="2579">
                  <c:v>13</c:v>
                </c:pt>
                <c:pt idx="2580">
                  <c:v>13</c:v>
                </c:pt>
                <c:pt idx="2581">
                  <c:v>13</c:v>
                </c:pt>
                <c:pt idx="2582">
                  <c:v>13</c:v>
                </c:pt>
                <c:pt idx="2583">
                  <c:v>13</c:v>
                </c:pt>
                <c:pt idx="2584">
                  <c:v>13</c:v>
                </c:pt>
                <c:pt idx="2585">
                  <c:v>13</c:v>
                </c:pt>
                <c:pt idx="2586">
                  <c:v>13</c:v>
                </c:pt>
                <c:pt idx="2587">
                  <c:v>13</c:v>
                </c:pt>
                <c:pt idx="2588">
                  <c:v>13</c:v>
                </c:pt>
                <c:pt idx="2589">
                  <c:v>13</c:v>
                </c:pt>
                <c:pt idx="2590">
                  <c:v>13</c:v>
                </c:pt>
                <c:pt idx="2591">
                  <c:v>13</c:v>
                </c:pt>
                <c:pt idx="2592">
                  <c:v>13</c:v>
                </c:pt>
                <c:pt idx="2593">
                  <c:v>13</c:v>
                </c:pt>
                <c:pt idx="2594">
                  <c:v>13</c:v>
                </c:pt>
                <c:pt idx="2595">
                  <c:v>13</c:v>
                </c:pt>
                <c:pt idx="2596">
                  <c:v>13</c:v>
                </c:pt>
                <c:pt idx="2597">
                  <c:v>13</c:v>
                </c:pt>
                <c:pt idx="2598">
                  <c:v>13</c:v>
                </c:pt>
                <c:pt idx="2599">
                  <c:v>13</c:v>
                </c:pt>
                <c:pt idx="2600">
                  <c:v>13</c:v>
                </c:pt>
                <c:pt idx="2601">
                  <c:v>13</c:v>
                </c:pt>
                <c:pt idx="2602">
                  <c:v>13</c:v>
                </c:pt>
                <c:pt idx="2603">
                  <c:v>13</c:v>
                </c:pt>
                <c:pt idx="2604">
                  <c:v>13</c:v>
                </c:pt>
                <c:pt idx="2605">
                  <c:v>13</c:v>
                </c:pt>
                <c:pt idx="2606">
                  <c:v>13</c:v>
                </c:pt>
                <c:pt idx="2607">
                  <c:v>13</c:v>
                </c:pt>
                <c:pt idx="2608">
                  <c:v>13</c:v>
                </c:pt>
                <c:pt idx="2609">
                  <c:v>13</c:v>
                </c:pt>
                <c:pt idx="2610">
                  <c:v>13</c:v>
                </c:pt>
                <c:pt idx="2611">
                  <c:v>13</c:v>
                </c:pt>
                <c:pt idx="2612">
                  <c:v>13</c:v>
                </c:pt>
                <c:pt idx="2613">
                  <c:v>13</c:v>
                </c:pt>
                <c:pt idx="2614">
                  <c:v>13</c:v>
                </c:pt>
                <c:pt idx="2615">
                  <c:v>13</c:v>
                </c:pt>
                <c:pt idx="2616">
                  <c:v>13</c:v>
                </c:pt>
                <c:pt idx="2617">
                  <c:v>13</c:v>
                </c:pt>
                <c:pt idx="2618">
                  <c:v>13</c:v>
                </c:pt>
                <c:pt idx="2619">
                  <c:v>13</c:v>
                </c:pt>
                <c:pt idx="2620">
                  <c:v>13</c:v>
                </c:pt>
                <c:pt idx="2621">
                  <c:v>13</c:v>
                </c:pt>
                <c:pt idx="2622">
                  <c:v>13</c:v>
                </c:pt>
                <c:pt idx="2623">
                  <c:v>13</c:v>
                </c:pt>
                <c:pt idx="2624">
                  <c:v>13</c:v>
                </c:pt>
                <c:pt idx="2625">
                  <c:v>13</c:v>
                </c:pt>
                <c:pt idx="2626">
                  <c:v>13</c:v>
                </c:pt>
                <c:pt idx="2627">
                  <c:v>13</c:v>
                </c:pt>
                <c:pt idx="2628">
                  <c:v>13</c:v>
                </c:pt>
                <c:pt idx="2629">
                  <c:v>13</c:v>
                </c:pt>
                <c:pt idx="2630">
                  <c:v>13</c:v>
                </c:pt>
                <c:pt idx="2631">
                  <c:v>13</c:v>
                </c:pt>
                <c:pt idx="2632">
                  <c:v>13</c:v>
                </c:pt>
                <c:pt idx="2633">
                  <c:v>13</c:v>
                </c:pt>
                <c:pt idx="2634">
                  <c:v>13</c:v>
                </c:pt>
                <c:pt idx="2635">
                  <c:v>13</c:v>
                </c:pt>
                <c:pt idx="2636">
                  <c:v>13</c:v>
                </c:pt>
                <c:pt idx="2637">
                  <c:v>13</c:v>
                </c:pt>
                <c:pt idx="2638">
                  <c:v>13</c:v>
                </c:pt>
                <c:pt idx="2639">
                  <c:v>13</c:v>
                </c:pt>
                <c:pt idx="2640">
                  <c:v>13</c:v>
                </c:pt>
                <c:pt idx="2641">
                  <c:v>13</c:v>
                </c:pt>
                <c:pt idx="2642">
                  <c:v>13</c:v>
                </c:pt>
                <c:pt idx="2643">
                  <c:v>13</c:v>
                </c:pt>
                <c:pt idx="2644">
                  <c:v>13</c:v>
                </c:pt>
                <c:pt idx="2645">
                  <c:v>13</c:v>
                </c:pt>
                <c:pt idx="2646">
                  <c:v>13</c:v>
                </c:pt>
                <c:pt idx="2647">
                  <c:v>13</c:v>
                </c:pt>
                <c:pt idx="2648">
                  <c:v>13</c:v>
                </c:pt>
                <c:pt idx="2649">
                  <c:v>13</c:v>
                </c:pt>
                <c:pt idx="2650">
                  <c:v>13</c:v>
                </c:pt>
                <c:pt idx="2651">
                  <c:v>13</c:v>
                </c:pt>
                <c:pt idx="2652">
                  <c:v>13</c:v>
                </c:pt>
                <c:pt idx="2653">
                  <c:v>13</c:v>
                </c:pt>
                <c:pt idx="2654">
                  <c:v>13</c:v>
                </c:pt>
                <c:pt idx="2655">
                  <c:v>13</c:v>
                </c:pt>
                <c:pt idx="2656">
                  <c:v>13</c:v>
                </c:pt>
                <c:pt idx="2657">
                  <c:v>13</c:v>
                </c:pt>
                <c:pt idx="2658">
                  <c:v>13</c:v>
                </c:pt>
                <c:pt idx="2659">
                  <c:v>13</c:v>
                </c:pt>
                <c:pt idx="2660">
                  <c:v>13</c:v>
                </c:pt>
                <c:pt idx="2661">
                  <c:v>13</c:v>
                </c:pt>
                <c:pt idx="2662">
                  <c:v>13</c:v>
                </c:pt>
                <c:pt idx="2663">
                  <c:v>13</c:v>
                </c:pt>
                <c:pt idx="2664">
                  <c:v>13</c:v>
                </c:pt>
                <c:pt idx="2665">
                  <c:v>13</c:v>
                </c:pt>
                <c:pt idx="2666">
                  <c:v>13</c:v>
                </c:pt>
                <c:pt idx="2667">
                  <c:v>13</c:v>
                </c:pt>
                <c:pt idx="2668">
                  <c:v>13</c:v>
                </c:pt>
                <c:pt idx="2669">
                  <c:v>13</c:v>
                </c:pt>
                <c:pt idx="2670">
                  <c:v>13</c:v>
                </c:pt>
                <c:pt idx="2671">
                  <c:v>13</c:v>
                </c:pt>
                <c:pt idx="2672">
                  <c:v>13</c:v>
                </c:pt>
                <c:pt idx="2673">
                  <c:v>13</c:v>
                </c:pt>
                <c:pt idx="2674">
                  <c:v>13</c:v>
                </c:pt>
                <c:pt idx="2675">
                  <c:v>13</c:v>
                </c:pt>
                <c:pt idx="2676">
                  <c:v>13</c:v>
                </c:pt>
                <c:pt idx="2677">
                  <c:v>13</c:v>
                </c:pt>
                <c:pt idx="2678">
                  <c:v>13</c:v>
                </c:pt>
                <c:pt idx="2679">
                  <c:v>13</c:v>
                </c:pt>
                <c:pt idx="2680">
                  <c:v>13</c:v>
                </c:pt>
                <c:pt idx="2681">
                  <c:v>13</c:v>
                </c:pt>
                <c:pt idx="2682">
                  <c:v>13</c:v>
                </c:pt>
                <c:pt idx="2683">
                  <c:v>13</c:v>
                </c:pt>
                <c:pt idx="2684">
                  <c:v>13</c:v>
                </c:pt>
                <c:pt idx="2685">
                  <c:v>13</c:v>
                </c:pt>
                <c:pt idx="2686">
                  <c:v>13</c:v>
                </c:pt>
                <c:pt idx="2687">
                  <c:v>13</c:v>
                </c:pt>
                <c:pt idx="2688">
                  <c:v>13</c:v>
                </c:pt>
                <c:pt idx="2689">
                  <c:v>13</c:v>
                </c:pt>
                <c:pt idx="2690">
                  <c:v>13</c:v>
                </c:pt>
                <c:pt idx="2691">
                  <c:v>13</c:v>
                </c:pt>
                <c:pt idx="2692">
                  <c:v>13</c:v>
                </c:pt>
                <c:pt idx="2693">
                  <c:v>13</c:v>
                </c:pt>
                <c:pt idx="2694">
                  <c:v>13</c:v>
                </c:pt>
                <c:pt idx="2695">
                  <c:v>13</c:v>
                </c:pt>
                <c:pt idx="2696">
                  <c:v>13</c:v>
                </c:pt>
                <c:pt idx="2697">
                  <c:v>13</c:v>
                </c:pt>
                <c:pt idx="2698">
                  <c:v>13</c:v>
                </c:pt>
                <c:pt idx="2699">
                  <c:v>13</c:v>
                </c:pt>
                <c:pt idx="2700">
                  <c:v>13</c:v>
                </c:pt>
                <c:pt idx="2701">
                  <c:v>13</c:v>
                </c:pt>
                <c:pt idx="2702">
                  <c:v>13</c:v>
                </c:pt>
                <c:pt idx="2703">
                  <c:v>13</c:v>
                </c:pt>
                <c:pt idx="2704">
                  <c:v>13</c:v>
                </c:pt>
                <c:pt idx="2705">
                  <c:v>13</c:v>
                </c:pt>
                <c:pt idx="2706">
                  <c:v>13</c:v>
                </c:pt>
                <c:pt idx="2707">
                  <c:v>13</c:v>
                </c:pt>
                <c:pt idx="2708">
                  <c:v>13</c:v>
                </c:pt>
                <c:pt idx="2709">
                  <c:v>13</c:v>
                </c:pt>
                <c:pt idx="2710">
                  <c:v>13</c:v>
                </c:pt>
                <c:pt idx="2711">
                  <c:v>13</c:v>
                </c:pt>
                <c:pt idx="2712">
                  <c:v>13</c:v>
                </c:pt>
                <c:pt idx="2713">
                  <c:v>13</c:v>
                </c:pt>
                <c:pt idx="2714">
                  <c:v>13</c:v>
                </c:pt>
                <c:pt idx="2715">
                  <c:v>13</c:v>
                </c:pt>
                <c:pt idx="2716">
                  <c:v>13</c:v>
                </c:pt>
                <c:pt idx="2717">
                  <c:v>13</c:v>
                </c:pt>
                <c:pt idx="2718">
                  <c:v>13</c:v>
                </c:pt>
                <c:pt idx="2719">
                  <c:v>13</c:v>
                </c:pt>
                <c:pt idx="2720">
                  <c:v>13</c:v>
                </c:pt>
                <c:pt idx="2721">
                  <c:v>13</c:v>
                </c:pt>
                <c:pt idx="2722">
                  <c:v>13</c:v>
                </c:pt>
                <c:pt idx="2723">
                  <c:v>13</c:v>
                </c:pt>
                <c:pt idx="2724">
                  <c:v>13</c:v>
                </c:pt>
                <c:pt idx="2725">
                  <c:v>13</c:v>
                </c:pt>
                <c:pt idx="2726">
                  <c:v>13</c:v>
                </c:pt>
                <c:pt idx="2727">
                  <c:v>13</c:v>
                </c:pt>
                <c:pt idx="2728">
                  <c:v>13</c:v>
                </c:pt>
                <c:pt idx="2729">
                  <c:v>13</c:v>
                </c:pt>
                <c:pt idx="2730">
                  <c:v>13</c:v>
                </c:pt>
                <c:pt idx="2731">
                  <c:v>13</c:v>
                </c:pt>
                <c:pt idx="2732">
                  <c:v>13</c:v>
                </c:pt>
                <c:pt idx="2733">
                  <c:v>13</c:v>
                </c:pt>
                <c:pt idx="2734">
                  <c:v>13</c:v>
                </c:pt>
                <c:pt idx="2735">
                  <c:v>13</c:v>
                </c:pt>
                <c:pt idx="2736">
                  <c:v>13</c:v>
                </c:pt>
                <c:pt idx="2737">
                  <c:v>13</c:v>
                </c:pt>
                <c:pt idx="2738">
                  <c:v>13</c:v>
                </c:pt>
                <c:pt idx="2739">
                  <c:v>13</c:v>
                </c:pt>
                <c:pt idx="2740">
                  <c:v>13</c:v>
                </c:pt>
                <c:pt idx="2741">
                  <c:v>13</c:v>
                </c:pt>
                <c:pt idx="2742">
                  <c:v>13</c:v>
                </c:pt>
                <c:pt idx="2743">
                  <c:v>13</c:v>
                </c:pt>
                <c:pt idx="2744">
                  <c:v>13</c:v>
                </c:pt>
                <c:pt idx="2745">
                  <c:v>13</c:v>
                </c:pt>
                <c:pt idx="2746">
                  <c:v>13</c:v>
                </c:pt>
                <c:pt idx="2747">
                  <c:v>13</c:v>
                </c:pt>
                <c:pt idx="2748">
                  <c:v>13</c:v>
                </c:pt>
                <c:pt idx="2749">
                  <c:v>13</c:v>
                </c:pt>
                <c:pt idx="2750">
                  <c:v>13</c:v>
                </c:pt>
                <c:pt idx="2751">
                  <c:v>13</c:v>
                </c:pt>
                <c:pt idx="2752">
                  <c:v>13</c:v>
                </c:pt>
                <c:pt idx="2753">
                  <c:v>13</c:v>
                </c:pt>
                <c:pt idx="2754">
                  <c:v>13</c:v>
                </c:pt>
                <c:pt idx="2755">
                  <c:v>13</c:v>
                </c:pt>
                <c:pt idx="2756">
                  <c:v>13</c:v>
                </c:pt>
                <c:pt idx="2757">
                  <c:v>13</c:v>
                </c:pt>
                <c:pt idx="2758">
                  <c:v>13</c:v>
                </c:pt>
                <c:pt idx="2759">
                  <c:v>13</c:v>
                </c:pt>
                <c:pt idx="2760">
                  <c:v>13</c:v>
                </c:pt>
                <c:pt idx="2761">
                  <c:v>13</c:v>
                </c:pt>
                <c:pt idx="2762">
                  <c:v>13</c:v>
                </c:pt>
                <c:pt idx="2763">
                  <c:v>13</c:v>
                </c:pt>
                <c:pt idx="2764">
                  <c:v>13</c:v>
                </c:pt>
                <c:pt idx="2765">
                  <c:v>13</c:v>
                </c:pt>
                <c:pt idx="2766">
                  <c:v>13</c:v>
                </c:pt>
                <c:pt idx="2767">
                  <c:v>13</c:v>
                </c:pt>
                <c:pt idx="2768">
                  <c:v>13</c:v>
                </c:pt>
                <c:pt idx="2769">
                  <c:v>13</c:v>
                </c:pt>
                <c:pt idx="2770">
                  <c:v>13</c:v>
                </c:pt>
                <c:pt idx="2771">
                  <c:v>13</c:v>
                </c:pt>
                <c:pt idx="2772">
                  <c:v>13</c:v>
                </c:pt>
                <c:pt idx="2773">
                  <c:v>13</c:v>
                </c:pt>
                <c:pt idx="2774">
                  <c:v>13</c:v>
                </c:pt>
                <c:pt idx="2775">
                  <c:v>13</c:v>
                </c:pt>
                <c:pt idx="2776">
                  <c:v>13</c:v>
                </c:pt>
                <c:pt idx="2777">
                  <c:v>13</c:v>
                </c:pt>
                <c:pt idx="2778">
                  <c:v>13</c:v>
                </c:pt>
                <c:pt idx="2779">
                  <c:v>13</c:v>
                </c:pt>
                <c:pt idx="2780">
                  <c:v>13</c:v>
                </c:pt>
                <c:pt idx="2781">
                  <c:v>13</c:v>
                </c:pt>
                <c:pt idx="2782">
                  <c:v>13</c:v>
                </c:pt>
                <c:pt idx="2783">
                  <c:v>13</c:v>
                </c:pt>
                <c:pt idx="2784">
                  <c:v>13</c:v>
                </c:pt>
                <c:pt idx="2785">
                  <c:v>13</c:v>
                </c:pt>
                <c:pt idx="2786">
                  <c:v>13</c:v>
                </c:pt>
                <c:pt idx="2787">
                  <c:v>13</c:v>
                </c:pt>
                <c:pt idx="2788">
                  <c:v>13</c:v>
                </c:pt>
                <c:pt idx="2789">
                  <c:v>13</c:v>
                </c:pt>
                <c:pt idx="2790">
                  <c:v>13</c:v>
                </c:pt>
                <c:pt idx="2791">
                  <c:v>13</c:v>
                </c:pt>
                <c:pt idx="2792">
                  <c:v>13</c:v>
                </c:pt>
                <c:pt idx="2793">
                  <c:v>13</c:v>
                </c:pt>
                <c:pt idx="2794">
                  <c:v>13</c:v>
                </c:pt>
                <c:pt idx="2795">
                  <c:v>13</c:v>
                </c:pt>
                <c:pt idx="2796">
                  <c:v>13</c:v>
                </c:pt>
                <c:pt idx="2797">
                  <c:v>13</c:v>
                </c:pt>
                <c:pt idx="2798">
                  <c:v>13</c:v>
                </c:pt>
                <c:pt idx="2799">
                  <c:v>13</c:v>
                </c:pt>
                <c:pt idx="2800">
                  <c:v>13</c:v>
                </c:pt>
                <c:pt idx="2801">
                  <c:v>13</c:v>
                </c:pt>
                <c:pt idx="2802">
                  <c:v>13</c:v>
                </c:pt>
                <c:pt idx="2803">
                  <c:v>13</c:v>
                </c:pt>
                <c:pt idx="2804">
                  <c:v>13</c:v>
                </c:pt>
                <c:pt idx="2805">
                  <c:v>13</c:v>
                </c:pt>
                <c:pt idx="2806">
                  <c:v>13</c:v>
                </c:pt>
                <c:pt idx="2807">
                  <c:v>13</c:v>
                </c:pt>
                <c:pt idx="2808">
                  <c:v>13</c:v>
                </c:pt>
                <c:pt idx="2809">
                  <c:v>13</c:v>
                </c:pt>
                <c:pt idx="2810">
                  <c:v>13</c:v>
                </c:pt>
                <c:pt idx="2811">
                  <c:v>13</c:v>
                </c:pt>
                <c:pt idx="2812">
                  <c:v>13</c:v>
                </c:pt>
                <c:pt idx="2813">
                  <c:v>13</c:v>
                </c:pt>
                <c:pt idx="2814">
                  <c:v>13</c:v>
                </c:pt>
                <c:pt idx="2815">
                  <c:v>13</c:v>
                </c:pt>
                <c:pt idx="2816">
                  <c:v>13</c:v>
                </c:pt>
                <c:pt idx="2817">
                  <c:v>13</c:v>
                </c:pt>
                <c:pt idx="2818">
                  <c:v>13</c:v>
                </c:pt>
                <c:pt idx="2819">
                  <c:v>13</c:v>
                </c:pt>
                <c:pt idx="2820">
                  <c:v>13</c:v>
                </c:pt>
                <c:pt idx="2821">
                  <c:v>13</c:v>
                </c:pt>
                <c:pt idx="2822">
                  <c:v>13</c:v>
                </c:pt>
                <c:pt idx="2823">
                  <c:v>13</c:v>
                </c:pt>
                <c:pt idx="2824">
                  <c:v>13</c:v>
                </c:pt>
                <c:pt idx="2825">
                  <c:v>13</c:v>
                </c:pt>
                <c:pt idx="2826">
                  <c:v>13</c:v>
                </c:pt>
                <c:pt idx="2827">
                  <c:v>13</c:v>
                </c:pt>
                <c:pt idx="2828">
                  <c:v>13</c:v>
                </c:pt>
                <c:pt idx="2829">
                  <c:v>13</c:v>
                </c:pt>
                <c:pt idx="2830">
                  <c:v>13</c:v>
                </c:pt>
                <c:pt idx="2831">
                  <c:v>13</c:v>
                </c:pt>
                <c:pt idx="2832">
                  <c:v>13</c:v>
                </c:pt>
                <c:pt idx="2833">
                  <c:v>13</c:v>
                </c:pt>
                <c:pt idx="2834">
                  <c:v>13</c:v>
                </c:pt>
                <c:pt idx="2835">
                  <c:v>13</c:v>
                </c:pt>
                <c:pt idx="2836">
                  <c:v>13</c:v>
                </c:pt>
                <c:pt idx="2837">
                  <c:v>13</c:v>
                </c:pt>
                <c:pt idx="2838">
                  <c:v>13</c:v>
                </c:pt>
                <c:pt idx="2839">
                  <c:v>13</c:v>
                </c:pt>
                <c:pt idx="2840">
                  <c:v>13</c:v>
                </c:pt>
                <c:pt idx="2841">
                  <c:v>13</c:v>
                </c:pt>
                <c:pt idx="2842">
                  <c:v>13</c:v>
                </c:pt>
                <c:pt idx="2843">
                  <c:v>13</c:v>
                </c:pt>
                <c:pt idx="2844">
                  <c:v>13</c:v>
                </c:pt>
                <c:pt idx="2845">
                  <c:v>13</c:v>
                </c:pt>
                <c:pt idx="2846">
                  <c:v>13</c:v>
                </c:pt>
                <c:pt idx="2847">
                  <c:v>13</c:v>
                </c:pt>
                <c:pt idx="2848">
                  <c:v>13</c:v>
                </c:pt>
                <c:pt idx="2849">
                  <c:v>13</c:v>
                </c:pt>
                <c:pt idx="2850">
                  <c:v>13</c:v>
                </c:pt>
                <c:pt idx="2851">
                  <c:v>13</c:v>
                </c:pt>
                <c:pt idx="2852">
                  <c:v>13</c:v>
                </c:pt>
                <c:pt idx="2853">
                  <c:v>13</c:v>
                </c:pt>
                <c:pt idx="2854">
                  <c:v>13</c:v>
                </c:pt>
                <c:pt idx="2855">
                  <c:v>12</c:v>
                </c:pt>
                <c:pt idx="2856">
                  <c:v>12</c:v>
                </c:pt>
                <c:pt idx="2857">
                  <c:v>12</c:v>
                </c:pt>
                <c:pt idx="2858">
                  <c:v>12</c:v>
                </c:pt>
                <c:pt idx="2859">
                  <c:v>12</c:v>
                </c:pt>
                <c:pt idx="2860">
                  <c:v>12</c:v>
                </c:pt>
                <c:pt idx="2861">
                  <c:v>12</c:v>
                </c:pt>
                <c:pt idx="2862">
                  <c:v>12</c:v>
                </c:pt>
                <c:pt idx="2863">
                  <c:v>12</c:v>
                </c:pt>
                <c:pt idx="2864">
                  <c:v>12</c:v>
                </c:pt>
                <c:pt idx="2865">
                  <c:v>12</c:v>
                </c:pt>
                <c:pt idx="2866">
                  <c:v>12</c:v>
                </c:pt>
                <c:pt idx="2867">
                  <c:v>12</c:v>
                </c:pt>
                <c:pt idx="2868">
                  <c:v>12</c:v>
                </c:pt>
                <c:pt idx="2869">
                  <c:v>12</c:v>
                </c:pt>
                <c:pt idx="2870">
                  <c:v>12</c:v>
                </c:pt>
                <c:pt idx="2871">
                  <c:v>12</c:v>
                </c:pt>
                <c:pt idx="2872">
                  <c:v>12</c:v>
                </c:pt>
                <c:pt idx="2873">
                  <c:v>12</c:v>
                </c:pt>
                <c:pt idx="2874">
                  <c:v>12</c:v>
                </c:pt>
                <c:pt idx="2875">
                  <c:v>12</c:v>
                </c:pt>
                <c:pt idx="2876">
                  <c:v>12</c:v>
                </c:pt>
                <c:pt idx="2877">
                  <c:v>12</c:v>
                </c:pt>
                <c:pt idx="2878">
                  <c:v>12</c:v>
                </c:pt>
                <c:pt idx="2879">
                  <c:v>12</c:v>
                </c:pt>
                <c:pt idx="2880">
                  <c:v>12</c:v>
                </c:pt>
                <c:pt idx="2881">
                  <c:v>12</c:v>
                </c:pt>
                <c:pt idx="2882">
                  <c:v>12</c:v>
                </c:pt>
                <c:pt idx="2883">
                  <c:v>12</c:v>
                </c:pt>
                <c:pt idx="2884">
                  <c:v>12</c:v>
                </c:pt>
                <c:pt idx="2885">
                  <c:v>12</c:v>
                </c:pt>
                <c:pt idx="2886">
                  <c:v>12</c:v>
                </c:pt>
                <c:pt idx="2887">
                  <c:v>12</c:v>
                </c:pt>
                <c:pt idx="2888">
                  <c:v>12</c:v>
                </c:pt>
                <c:pt idx="2889">
                  <c:v>12</c:v>
                </c:pt>
                <c:pt idx="2890">
                  <c:v>12</c:v>
                </c:pt>
                <c:pt idx="2891">
                  <c:v>12</c:v>
                </c:pt>
                <c:pt idx="2892">
                  <c:v>12</c:v>
                </c:pt>
                <c:pt idx="2893">
                  <c:v>12</c:v>
                </c:pt>
                <c:pt idx="2894">
                  <c:v>12</c:v>
                </c:pt>
                <c:pt idx="2895">
                  <c:v>12</c:v>
                </c:pt>
                <c:pt idx="2896">
                  <c:v>12</c:v>
                </c:pt>
                <c:pt idx="2897">
                  <c:v>12</c:v>
                </c:pt>
                <c:pt idx="2898">
                  <c:v>12</c:v>
                </c:pt>
                <c:pt idx="2899">
                  <c:v>12</c:v>
                </c:pt>
                <c:pt idx="2900">
                  <c:v>12</c:v>
                </c:pt>
                <c:pt idx="2901">
                  <c:v>12</c:v>
                </c:pt>
                <c:pt idx="2902">
                  <c:v>12</c:v>
                </c:pt>
                <c:pt idx="2903">
                  <c:v>12</c:v>
                </c:pt>
                <c:pt idx="2904">
                  <c:v>12</c:v>
                </c:pt>
                <c:pt idx="2905">
                  <c:v>12</c:v>
                </c:pt>
                <c:pt idx="2906">
                  <c:v>12</c:v>
                </c:pt>
                <c:pt idx="2907">
                  <c:v>12</c:v>
                </c:pt>
                <c:pt idx="2908">
                  <c:v>12</c:v>
                </c:pt>
                <c:pt idx="2909">
                  <c:v>12</c:v>
                </c:pt>
                <c:pt idx="2910">
                  <c:v>12</c:v>
                </c:pt>
                <c:pt idx="2911">
                  <c:v>12</c:v>
                </c:pt>
                <c:pt idx="2912">
                  <c:v>12</c:v>
                </c:pt>
                <c:pt idx="2913">
                  <c:v>12</c:v>
                </c:pt>
                <c:pt idx="2914">
                  <c:v>12</c:v>
                </c:pt>
                <c:pt idx="2915">
                  <c:v>12</c:v>
                </c:pt>
                <c:pt idx="2916">
                  <c:v>12</c:v>
                </c:pt>
                <c:pt idx="2917">
                  <c:v>12</c:v>
                </c:pt>
                <c:pt idx="2918">
                  <c:v>12</c:v>
                </c:pt>
                <c:pt idx="2919">
                  <c:v>12</c:v>
                </c:pt>
                <c:pt idx="2920">
                  <c:v>12</c:v>
                </c:pt>
                <c:pt idx="2921">
                  <c:v>12</c:v>
                </c:pt>
                <c:pt idx="2922">
                  <c:v>12</c:v>
                </c:pt>
                <c:pt idx="2923">
                  <c:v>12</c:v>
                </c:pt>
                <c:pt idx="2924">
                  <c:v>12</c:v>
                </c:pt>
                <c:pt idx="2925">
                  <c:v>12</c:v>
                </c:pt>
                <c:pt idx="2926">
                  <c:v>12</c:v>
                </c:pt>
                <c:pt idx="2927">
                  <c:v>12</c:v>
                </c:pt>
                <c:pt idx="2928">
                  <c:v>12</c:v>
                </c:pt>
                <c:pt idx="2929">
                  <c:v>12</c:v>
                </c:pt>
                <c:pt idx="2930">
                  <c:v>12</c:v>
                </c:pt>
                <c:pt idx="2931">
                  <c:v>12</c:v>
                </c:pt>
                <c:pt idx="2932">
                  <c:v>12</c:v>
                </c:pt>
                <c:pt idx="2933">
                  <c:v>12</c:v>
                </c:pt>
                <c:pt idx="2934">
                  <c:v>12</c:v>
                </c:pt>
                <c:pt idx="2935">
                  <c:v>12</c:v>
                </c:pt>
                <c:pt idx="2936">
                  <c:v>12</c:v>
                </c:pt>
                <c:pt idx="2937">
                  <c:v>12</c:v>
                </c:pt>
                <c:pt idx="2938">
                  <c:v>12</c:v>
                </c:pt>
                <c:pt idx="2939">
                  <c:v>12</c:v>
                </c:pt>
                <c:pt idx="2940">
                  <c:v>12</c:v>
                </c:pt>
                <c:pt idx="2941">
                  <c:v>12</c:v>
                </c:pt>
                <c:pt idx="2942">
                  <c:v>12</c:v>
                </c:pt>
                <c:pt idx="2943">
                  <c:v>12</c:v>
                </c:pt>
                <c:pt idx="2944">
                  <c:v>12</c:v>
                </c:pt>
                <c:pt idx="2945">
                  <c:v>12</c:v>
                </c:pt>
                <c:pt idx="2946">
                  <c:v>12</c:v>
                </c:pt>
                <c:pt idx="2947">
                  <c:v>12</c:v>
                </c:pt>
                <c:pt idx="2948">
                  <c:v>12</c:v>
                </c:pt>
                <c:pt idx="2949">
                  <c:v>12</c:v>
                </c:pt>
                <c:pt idx="2950">
                  <c:v>12</c:v>
                </c:pt>
                <c:pt idx="2951">
                  <c:v>12</c:v>
                </c:pt>
                <c:pt idx="2952">
                  <c:v>12</c:v>
                </c:pt>
                <c:pt idx="2953">
                  <c:v>12</c:v>
                </c:pt>
                <c:pt idx="2954">
                  <c:v>12</c:v>
                </c:pt>
                <c:pt idx="2955">
                  <c:v>12</c:v>
                </c:pt>
                <c:pt idx="2956">
                  <c:v>12</c:v>
                </c:pt>
                <c:pt idx="2957">
                  <c:v>12</c:v>
                </c:pt>
                <c:pt idx="2958">
                  <c:v>12</c:v>
                </c:pt>
                <c:pt idx="2959">
                  <c:v>12</c:v>
                </c:pt>
                <c:pt idx="2960">
                  <c:v>12</c:v>
                </c:pt>
                <c:pt idx="2961">
                  <c:v>12</c:v>
                </c:pt>
                <c:pt idx="2962">
                  <c:v>12</c:v>
                </c:pt>
                <c:pt idx="2963">
                  <c:v>12</c:v>
                </c:pt>
                <c:pt idx="2964">
                  <c:v>12</c:v>
                </c:pt>
                <c:pt idx="2965">
                  <c:v>12</c:v>
                </c:pt>
                <c:pt idx="2966">
                  <c:v>12</c:v>
                </c:pt>
                <c:pt idx="2967">
                  <c:v>12</c:v>
                </c:pt>
                <c:pt idx="2968">
                  <c:v>12</c:v>
                </c:pt>
                <c:pt idx="2969">
                  <c:v>12</c:v>
                </c:pt>
                <c:pt idx="2970">
                  <c:v>12</c:v>
                </c:pt>
                <c:pt idx="2971">
                  <c:v>12</c:v>
                </c:pt>
                <c:pt idx="2972">
                  <c:v>12</c:v>
                </c:pt>
                <c:pt idx="2973">
                  <c:v>12</c:v>
                </c:pt>
                <c:pt idx="2974">
                  <c:v>12</c:v>
                </c:pt>
                <c:pt idx="2975">
                  <c:v>12</c:v>
                </c:pt>
                <c:pt idx="2976">
                  <c:v>12</c:v>
                </c:pt>
                <c:pt idx="2977">
                  <c:v>12</c:v>
                </c:pt>
                <c:pt idx="2978">
                  <c:v>12</c:v>
                </c:pt>
                <c:pt idx="2979">
                  <c:v>12</c:v>
                </c:pt>
                <c:pt idx="2980">
                  <c:v>12</c:v>
                </c:pt>
                <c:pt idx="2981">
                  <c:v>12</c:v>
                </c:pt>
                <c:pt idx="2982">
                  <c:v>12</c:v>
                </c:pt>
                <c:pt idx="2983">
                  <c:v>12</c:v>
                </c:pt>
                <c:pt idx="2984">
                  <c:v>12</c:v>
                </c:pt>
                <c:pt idx="2985">
                  <c:v>12</c:v>
                </c:pt>
                <c:pt idx="2986">
                  <c:v>12</c:v>
                </c:pt>
                <c:pt idx="2987">
                  <c:v>12</c:v>
                </c:pt>
                <c:pt idx="2988">
                  <c:v>12</c:v>
                </c:pt>
                <c:pt idx="2989">
                  <c:v>12</c:v>
                </c:pt>
                <c:pt idx="2990">
                  <c:v>12</c:v>
                </c:pt>
                <c:pt idx="2991">
                  <c:v>12</c:v>
                </c:pt>
                <c:pt idx="2992">
                  <c:v>12</c:v>
                </c:pt>
                <c:pt idx="2993">
                  <c:v>12</c:v>
                </c:pt>
                <c:pt idx="2994">
                  <c:v>12</c:v>
                </c:pt>
                <c:pt idx="2995">
                  <c:v>12</c:v>
                </c:pt>
                <c:pt idx="2996">
                  <c:v>12</c:v>
                </c:pt>
                <c:pt idx="2997">
                  <c:v>12</c:v>
                </c:pt>
                <c:pt idx="2998">
                  <c:v>12</c:v>
                </c:pt>
                <c:pt idx="2999">
                  <c:v>12</c:v>
                </c:pt>
                <c:pt idx="3000">
                  <c:v>12</c:v>
                </c:pt>
                <c:pt idx="3001">
                  <c:v>12</c:v>
                </c:pt>
                <c:pt idx="3002">
                  <c:v>12</c:v>
                </c:pt>
                <c:pt idx="3003">
                  <c:v>12</c:v>
                </c:pt>
                <c:pt idx="3004">
                  <c:v>12</c:v>
                </c:pt>
                <c:pt idx="3005">
                  <c:v>12</c:v>
                </c:pt>
                <c:pt idx="3006">
                  <c:v>12</c:v>
                </c:pt>
                <c:pt idx="3007">
                  <c:v>12</c:v>
                </c:pt>
                <c:pt idx="3008">
                  <c:v>12</c:v>
                </c:pt>
                <c:pt idx="3009">
                  <c:v>12</c:v>
                </c:pt>
                <c:pt idx="3010">
                  <c:v>12</c:v>
                </c:pt>
                <c:pt idx="3011">
                  <c:v>12</c:v>
                </c:pt>
                <c:pt idx="3012">
                  <c:v>12</c:v>
                </c:pt>
                <c:pt idx="3013">
                  <c:v>12</c:v>
                </c:pt>
                <c:pt idx="3014">
                  <c:v>12</c:v>
                </c:pt>
                <c:pt idx="3015">
                  <c:v>12</c:v>
                </c:pt>
                <c:pt idx="3016">
                  <c:v>12</c:v>
                </c:pt>
                <c:pt idx="3017">
                  <c:v>12</c:v>
                </c:pt>
                <c:pt idx="3018">
                  <c:v>12</c:v>
                </c:pt>
                <c:pt idx="3019">
                  <c:v>12</c:v>
                </c:pt>
                <c:pt idx="3020">
                  <c:v>12</c:v>
                </c:pt>
                <c:pt idx="3021">
                  <c:v>12</c:v>
                </c:pt>
                <c:pt idx="3022">
                  <c:v>12</c:v>
                </c:pt>
                <c:pt idx="3023">
                  <c:v>12</c:v>
                </c:pt>
                <c:pt idx="3024">
                  <c:v>12</c:v>
                </c:pt>
                <c:pt idx="3025">
                  <c:v>12</c:v>
                </c:pt>
                <c:pt idx="3026">
                  <c:v>12</c:v>
                </c:pt>
                <c:pt idx="3027">
                  <c:v>12</c:v>
                </c:pt>
                <c:pt idx="3028">
                  <c:v>12</c:v>
                </c:pt>
                <c:pt idx="3029">
                  <c:v>12</c:v>
                </c:pt>
                <c:pt idx="3030">
                  <c:v>12</c:v>
                </c:pt>
                <c:pt idx="3031">
                  <c:v>12</c:v>
                </c:pt>
                <c:pt idx="3032">
                  <c:v>12</c:v>
                </c:pt>
                <c:pt idx="3033">
                  <c:v>12</c:v>
                </c:pt>
                <c:pt idx="3034">
                  <c:v>12</c:v>
                </c:pt>
                <c:pt idx="3035">
                  <c:v>12</c:v>
                </c:pt>
                <c:pt idx="3036">
                  <c:v>12</c:v>
                </c:pt>
                <c:pt idx="3037">
                  <c:v>12</c:v>
                </c:pt>
                <c:pt idx="3038">
                  <c:v>12</c:v>
                </c:pt>
                <c:pt idx="3039">
                  <c:v>12</c:v>
                </c:pt>
                <c:pt idx="3040">
                  <c:v>12</c:v>
                </c:pt>
                <c:pt idx="3041">
                  <c:v>12</c:v>
                </c:pt>
                <c:pt idx="3042">
                  <c:v>12</c:v>
                </c:pt>
                <c:pt idx="3043">
                  <c:v>12</c:v>
                </c:pt>
                <c:pt idx="3044">
                  <c:v>12</c:v>
                </c:pt>
                <c:pt idx="3045">
                  <c:v>12</c:v>
                </c:pt>
                <c:pt idx="3046">
                  <c:v>12</c:v>
                </c:pt>
                <c:pt idx="3047">
                  <c:v>12</c:v>
                </c:pt>
                <c:pt idx="3048">
                  <c:v>12</c:v>
                </c:pt>
                <c:pt idx="3049">
                  <c:v>12</c:v>
                </c:pt>
                <c:pt idx="3050">
                  <c:v>12</c:v>
                </c:pt>
                <c:pt idx="3051">
                  <c:v>12</c:v>
                </c:pt>
                <c:pt idx="3052">
                  <c:v>12</c:v>
                </c:pt>
                <c:pt idx="3053">
                  <c:v>12</c:v>
                </c:pt>
                <c:pt idx="3054">
                  <c:v>12</c:v>
                </c:pt>
                <c:pt idx="3055">
                  <c:v>12</c:v>
                </c:pt>
                <c:pt idx="3056">
                  <c:v>12</c:v>
                </c:pt>
                <c:pt idx="3057">
                  <c:v>12</c:v>
                </c:pt>
                <c:pt idx="3058">
                  <c:v>12</c:v>
                </c:pt>
                <c:pt idx="3059">
                  <c:v>12</c:v>
                </c:pt>
                <c:pt idx="3060">
                  <c:v>12</c:v>
                </c:pt>
                <c:pt idx="3061">
                  <c:v>12</c:v>
                </c:pt>
                <c:pt idx="3062">
                  <c:v>12</c:v>
                </c:pt>
                <c:pt idx="3063">
                  <c:v>12</c:v>
                </c:pt>
                <c:pt idx="3064">
                  <c:v>12</c:v>
                </c:pt>
                <c:pt idx="3065">
                  <c:v>12</c:v>
                </c:pt>
                <c:pt idx="3066">
                  <c:v>12</c:v>
                </c:pt>
                <c:pt idx="3067">
                  <c:v>12</c:v>
                </c:pt>
                <c:pt idx="3068">
                  <c:v>12</c:v>
                </c:pt>
                <c:pt idx="3069">
                  <c:v>12</c:v>
                </c:pt>
                <c:pt idx="3070">
                  <c:v>12</c:v>
                </c:pt>
                <c:pt idx="3071">
                  <c:v>12</c:v>
                </c:pt>
                <c:pt idx="3072">
                  <c:v>12</c:v>
                </c:pt>
                <c:pt idx="3073">
                  <c:v>12</c:v>
                </c:pt>
                <c:pt idx="3074">
                  <c:v>12</c:v>
                </c:pt>
                <c:pt idx="3075">
                  <c:v>12</c:v>
                </c:pt>
                <c:pt idx="3076">
                  <c:v>12</c:v>
                </c:pt>
                <c:pt idx="3077">
                  <c:v>12</c:v>
                </c:pt>
                <c:pt idx="3078">
                  <c:v>12</c:v>
                </c:pt>
                <c:pt idx="3079">
                  <c:v>12</c:v>
                </c:pt>
                <c:pt idx="3080">
                  <c:v>12</c:v>
                </c:pt>
                <c:pt idx="3081">
                  <c:v>12</c:v>
                </c:pt>
                <c:pt idx="3082">
                  <c:v>12</c:v>
                </c:pt>
                <c:pt idx="3083">
                  <c:v>12</c:v>
                </c:pt>
                <c:pt idx="3084">
                  <c:v>12</c:v>
                </c:pt>
                <c:pt idx="3085">
                  <c:v>12</c:v>
                </c:pt>
                <c:pt idx="3086">
                  <c:v>12</c:v>
                </c:pt>
                <c:pt idx="3087">
                  <c:v>12</c:v>
                </c:pt>
                <c:pt idx="3088">
                  <c:v>12</c:v>
                </c:pt>
                <c:pt idx="3089">
                  <c:v>12</c:v>
                </c:pt>
                <c:pt idx="3090">
                  <c:v>12</c:v>
                </c:pt>
                <c:pt idx="3091">
                  <c:v>12</c:v>
                </c:pt>
                <c:pt idx="3092">
                  <c:v>12</c:v>
                </c:pt>
                <c:pt idx="3093">
                  <c:v>12</c:v>
                </c:pt>
                <c:pt idx="3094">
                  <c:v>12</c:v>
                </c:pt>
                <c:pt idx="3095">
                  <c:v>12</c:v>
                </c:pt>
                <c:pt idx="3096">
                  <c:v>12</c:v>
                </c:pt>
                <c:pt idx="3097">
                  <c:v>12</c:v>
                </c:pt>
                <c:pt idx="3098">
                  <c:v>12</c:v>
                </c:pt>
                <c:pt idx="3099">
                  <c:v>12</c:v>
                </c:pt>
                <c:pt idx="3100">
                  <c:v>12</c:v>
                </c:pt>
                <c:pt idx="3101">
                  <c:v>12</c:v>
                </c:pt>
                <c:pt idx="3102">
                  <c:v>12</c:v>
                </c:pt>
                <c:pt idx="3103">
                  <c:v>12</c:v>
                </c:pt>
                <c:pt idx="3104">
                  <c:v>12</c:v>
                </c:pt>
                <c:pt idx="3105">
                  <c:v>12</c:v>
                </c:pt>
                <c:pt idx="3106">
                  <c:v>12</c:v>
                </c:pt>
                <c:pt idx="3107">
                  <c:v>12</c:v>
                </c:pt>
                <c:pt idx="3108">
                  <c:v>12</c:v>
                </c:pt>
                <c:pt idx="3109">
                  <c:v>12</c:v>
                </c:pt>
                <c:pt idx="3110">
                  <c:v>12</c:v>
                </c:pt>
                <c:pt idx="3111">
                  <c:v>12</c:v>
                </c:pt>
                <c:pt idx="3112">
                  <c:v>12</c:v>
                </c:pt>
                <c:pt idx="3113">
                  <c:v>12</c:v>
                </c:pt>
                <c:pt idx="3114">
                  <c:v>12</c:v>
                </c:pt>
                <c:pt idx="3115">
                  <c:v>12</c:v>
                </c:pt>
                <c:pt idx="3116">
                  <c:v>12</c:v>
                </c:pt>
                <c:pt idx="3117">
                  <c:v>12</c:v>
                </c:pt>
                <c:pt idx="3118">
                  <c:v>12</c:v>
                </c:pt>
                <c:pt idx="3119">
                  <c:v>12</c:v>
                </c:pt>
                <c:pt idx="3120">
                  <c:v>12</c:v>
                </c:pt>
                <c:pt idx="3121">
                  <c:v>12</c:v>
                </c:pt>
                <c:pt idx="3122">
                  <c:v>12</c:v>
                </c:pt>
                <c:pt idx="3123">
                  <c:v>12</c:v>
                </c:pt>
                <c:pt idx="3124">
                  <c:v>12</c:v>
                </c:pt>
                <c:pt idx="3125">
                  <c:v>12</c:v>
                </c:pt>
                <c:pt idx="3126">
                  <c:v>12</c:v>
                </c:pt>
                <c:pt idx="3127">
                  <c:v>12</c:v>
                </c:pt>
                <c:pt idx="3128">
                  <c:v>12</c:v>
                </c:pt>
                <c:pt idx="3129">
                  <c:v>12</c:v>
                </c:pt>
                <c:pt idx="3130">
                  <c:v>12</c:v>
                </c:pt>
                <c:pt idx="3131">
                  <c:v>12</c:v>
                </c:pt>
                <c:pt idx="3132">
                  <c:v>12</c:v>
                </c:pt>
                <c:pt idx="3133">
                  <c:v>12</c:v>
                </c:pt>
                <c:pt idx="3134">
                  <c:v>12</c:v>
                </c:pt>
                <c:pt idx="3135">
                  <c:v>12</c:v>
                </c:pt>
                <c:pt idx="3136">
                  <c:v>12</c:v>
                </c:pt>
                <c:pt idx="3137">
                  <c:v>12</c:v>
                </c:pt>
                <c:pt idx="3138">
                  <c:v>12</c:v>
                </c:pt>
                <c:pt idx="3139">
                  <c:v>12</c:v>
                </c:pt>
                <c:pt idx="3140">
                  <c:v>12</c:v>
                </c:pt>
                <c:pt idx="3141">
                  <c:v>12</c:v>
                </c:pt>
                <c:pt idx="3142">
                  <c:v>12</c:v>
                </c:pt>
                <c:pt idx="3143">
                  <c:v>12</c:v>
                </c:pt>
                <c:pt idx="3144">
                  <c:v>12</c:v>
                </c:pt>
                <c:pt idx="3145">
                  <c:v>12</c:v>
                </c:pt>
                <c:pt idx="3146">
                  <c:v>12</c:v>
                </c:pt>
                <c:pt idx="3147">
                  <c:v>12</c:v>
                </c:pt>
                <c:pt idx="3148">
                  <c:v>12</c:v>
                </c:pt>
                <c:pt idx="3149">
                  <c:v>12</c:v>
                </c:pt>
                <c:pt idx="3150">
                  <c:v>12</c:v>
                </c:pt>
                <c:pt idx="3151">
                  <c:v>12</c:v>
                </c:pt>
                <c:pt idx="3152">
                  <c:v>12</c:v>
                </c:pt>
                <c:pt idx="3153">
                  <c:v>12</c:v>
                </c:pt>
                <c:pt idx="3154">
                  <c:v>12</c:v>
                </c:pt>
                <c:pt idx="3155">
                  <c:v>12</c:v>
                </c:pt>
                <c:pt idx="3156">
                  <c:v>12</c:v>
                </c:pt>
                <c:pt idx="3157">
                  <c:v>12</c:v>
                </c:pt>
                <c:pt idx="3158">
                  <c:v>12</c:v>
                </c:pt>
                <c:pt idx="3159">
                  <c:v>12</c:v>
                </c:pt>
                <c:pt idx="3160">
                  <c:v>12</c:v>
                </c:pt>
                <c:pt idx="3161">
                  <c:v>12</c:v>
                </c:pt>
                <c:pt idx="3162">
                  <c:v>12</c:v>
                </c:pt>
                <c:pt idx="3163">
                  <c:v>12</c:v>
                </c:pt>
                <c:pt idx="3164">
                  <c:v>12</c:v>
                </c:pt>
                <c:pt idx="3165">
                  <c:v>12</c:v>
                </c:pt>
                <c:pt idx="3166">
                  <c:v>12</c:v>
                </c:pt>
                <c:pt idx="3167">
                  <c:v>12</c:v>
                </c:pt>
                <c:pt idx="3168">
                  <c:v>12</c:v>
                </c:pt>
                <c:pt idx="3169">
                  <c:v>12</c:v>
                </c:pt>
                <c:pt idx="3170">
                  <c:v>12</c:v>
                </c:pt>
                <c:pt idx="3171">
                  <c:v>12</c:v>
                </c:pt>
                <c:pt idx="3172">
                  <c:v>12</c:v>
                </c:pt>
                <c:pt idx="3173">
                  <c:v>12</c:v>
                </c:pt>
                <c:pt idx="3174">
                  <c:v>12</c:v>
                </c:pt>
                <c:pt idx="3175">
                  <c:v>12</c:v>
                </c:pt>
                <c:pt idx="3176">
                  <c:v>12</c:v>
                </c:pt>
                <c:pt idx="3177">
                  <c:v>12</c:v>
                </c:pt>
                <c:pt idx="3178">
                  <c:v>12</c:v>
                </c:pt>
                <c:pt idx="3179">
                  <c:v>12</c:v>
                </c:pt>
                <c:pt idx="3180">
                  <c:v>12</c:v>
                </c:pt>
                <c:pt idx="3181">
                  <c:v>12</c:v>
                </c:pt>
                <c:pt idx="3182">
                  <c:v>12</c:v>
                </c:pt>
                <c:pt idx="3183">
                  <c:v>12</c:v>
                </c:pt>
                <c:pt idx="3184">
                  <c:v>12</c:v>
                </c:pt>
                <c:pt idx="3185">
                  <c:v>12</c:v>
                </c:pt>
                <c:pt idx="3186">
                  <c:v>12</c:v>
                </c:pt>
                <c:pt idx="3187">
                  <c:v>12</c:v>
                </c:pt>
                <c:pt idx="3188">
                  <c:v>12</c:v>
                </c:pt>
                <c:pt idx="3189">
                  <c:v>12</c:v>
                </c:pt>
                <c:pt idx="3190">
                  <c:v>12</c:v>
                </c:pt>
                <c:pt idx="3191">
                  <c:v>12</c:v>
                </c:pt>
                <c:pt idx="3192">
                  <c:v>12</c:v>
                </c:pt>
                <c:pt idx="3193">
                  <c:v>12</c:v>
                </c:pt>
                <c:pt idx="3194">
                  <c:v>11</c:v>
                </c:pt>
                <c:pt idx="3195">
                  <c:v>11</c:v>
                </c:pt>
                <c:pt idx="3196">
                  <c:v>11</c:v>
                </c:pt>
                <c:pt idx="3197">
                  <c:v>11</c:v>
                </c:pt>
                <c:pt idx="3198">
                  <c:v>11</c:v>
                </c:pt>
                <c:pt idx="3199">
                  <c:v>11</c:v>
                </c:pt>
                <c:pt idx="3200">
                  <c:v>11</c:v>
                </c:pt>
                <c:pt idx="3201">
                  <c:v>11</c:v>
                </c:pt>
                <c:pt idx="3202">
                  <c:v>11</c:v>
                </c:pt>
                <c:pt idx="3203">
                  <c:v>11</c:v>
                </c:pt>
                <c:pt idx="3204">
                  <c:v>11</c:v>
                </c:pt>
                <c:pt idx="3205">
                  <c:v>11</c:v>
                </c:pt>
                <c:pt idx="3206">
                  <c:v>11</c:v>
                </c:pt>
                <c:pt idx="3207">
                  <c:v>11</c:v>
                </c:pt>
                <c:pt idx="3208">
                  <c:v>11</c:v>
                </c:pt>
                <c:pt idx="3209">
                  <c:v>11</c:v>
                </c:pt>
                <c:pt idx="3210">
                  <c:v>11</c:v>
                </c:pt>
                <c:pt idx="3211">
                  <c:v>11</c:v>
                </c:pt>
                <c:pt idx="3212">
                  <c:v>11</c:v>
                </c:pt>
                <c:pt idx="3213">
                  <c:v>11</c:v>
                </c:pt>
                <c:pt idx="3214">
                  <c:v>11</c:v>
                </c:pt>
                <c:pt idx="3215">
                  <c:v>11</c:v>
                </c:pt>
                <c:pt idx="3216">
                  <c:v>11</c:v>
                </c:pt>
                <c:pt idx="3217">
                  <c:v>11</c:v>
                </c:pt>
                <c:pt idx="3218">
                  <c:v>11</c:v>
                </c:pt>
                <c:pt idx="3219">
                  <c:v>11</c:v>
                </c:pt>
                <c:pt idx="3220">
                  <c:v>11</c:v>
                </c:pt>
                <c:pt idx="3221">
                  <c:v>11</c:v>
                </c:pt>
                <c:pt idx="3222">
                  <c:v>11</c:v>
                </c:pt>
                <c:pt idx="3223">
                  <c:v>11</c:v>
                </c:pt>
                <c:pt idx="3224">
                  <c:v>11</c:v>
                </c:pt>
                <c:pt idx="3225">
                  <c:v>11</c:v>
                </c:pt>
                <c:pt idx="3226">
                  <c:v>11</c:v>
                </c:pt>
                <c:pt idx="3227">
                  <c:v>11</c:v>
                </c:pt>
                <c:pt idx="3228">
                  <c:v>11</c:v>
                </c:pt>
                <c:pt idx="3229">
                  <c:v>11</c:v>
                </c:pt>
                <c:pt idx="3230">
                  <c:v>11</c:v>
                </c:pt>
                <c:pt idx="3231">
                  <c:v>11</c:v>
                </c:pt>
                <c:pt idx="3232">
                  <c:v>11</c:v>
                </c:pt>
                <c:pt idx="3233">
                  <c:v>11</c:v>
                </c:pt>
                <c:pt idx="3234">
                  <c:v>11</c:v>
                </c:pt>
                <c:pt idx="3235">
                  <c:v>11</c:v>
                </c:pt>
                <c:pt idx="3236">
                  <c:v>11</c:v>
                </c:pt>
                <c:pt idx="3237">
                  <c:v>11</c:v>
                </c:pt>
                <c:pt idx="3238">
                  <c:v>11</c:v>
                </c:pt>
                <c:pt idx="3239">
                  <c:v>11</c:v>
                </c:pt>
                <c:pt idx="3240">
                  <c:v>11</c:v>
                </c:pt>
                <c:pt idx="3241">
                  <c:v>11</c:v>
                </c:pt>
                <c:pt idx="3242">
                  <c:v>11</c:v>
                </c:pt>
                <c:pt idx="3243">
                  <c:v>11</c:v>
                </c:pt>
                <c:pt idx="3244">
                  <c:v>11</c:v>
                </c:pt>
                <c:pt idx="3245">
                  <c:v>11</c:v>
                </c:pt>
                <c:pt idx="3246">
                  <c:v>11</c:v>
                </c:pt>
                <c:pt idx="3247">
                  <c:v>11</c:v>
                </c:pt>
                <c:pt idx="3248">
                  <c:v>11</c:v>
                </c:pt>
                <c:pt idx="3249">
                  <c:v>11</c:v>
                </c:pt>
                <c:pt idx="3250">
                  <c:v>11</c:v>
                </c:pt>
                <c:pt idx="3251">
                  <c:v>11</c:v>
                </c:pt>
                <c:pt idx="3252">
                  <c:v>11</c:v>
                </c:pt>
                <c:pt idx="3253">
                  <c:v>11</c:v>
                </c:pt>
                <c:pt idx="3254">
                  <c:v>11</c:v>
                </c:pt>
                <c:pt idx="3255">
                  <c:v>11</c:v>
                </c:pt>
                <c:pt idx="3256">
                  <c:v>11</c:v>
                </c:pt>
                <c:pt idx="3257">
                  <c:v>11</c:v>
                </c:pt>
                <c:pt idx="3258">
                  <c:v>11</c:v>
                </c:pt>
                <c:pt idx="3259">
                  <c:v>11</c:v>
                </c:pt>
                <c:pt idx="3260">
                  <c:v>11</c:v>
                </c:pt>
                <c:pt idx="3261">
                  <c:v>11</c:v>
                </c:pt>
                <c:pt idx="3262">
                  <c:v>11</c:v>
                </c:pt>
                <c:pt idx="3263">
                  <c:v>11</c:v>
                </c:pt>
                <c:pt idx="3264">
                  <c:v>11</c:v>
                </c:pt>
                <c:pt idx="3265">
                  <c:v>11</c:v>
                </c:pt>
                <c:pt idx="3266">
                  <c:v>11</c:v>
                </c:pt>
                <c:pt idx="3267">
                  <c:v>11</c:v>
                </c:pt>
                <c:pt idx="3268">
                  <c:v>11</c:v>
                </c:pt>
                <c:pt idx="3269">
                  <c:v>11</c:v>
                </c:pt>
                <c:pt idx="3270">
                  <c:v>11</c:v>
                </c:pt>
                <c:pt idx="3271">
                  <c:v>11</c:v>
                </c:pt>
                <c:pt idx="3272">
                  <c:v>11</c:v>
                </c:pt>
                <c:pt idx="3273">
                  <c:v>11</c:v>
                </c:pt>
                <c:pt idx="3274">
                  <c:v>11</c:v>
                </c:pt>
                <c:pt idx="3275">
                  <c:v>11</c:v>
                </c:pt>
                <c:pt idx="3276">
                  <c:v>11</c:v>
                </c:pt>
                <c:pt idx="3277">
                  <c:v>11</c:v>
                </c:pt>
                <c:pt idx="3278">
                  <c:v>11</c:v>
                </c:pt>
                <c:pt idx="3279">
                  <c:v>11</c:v>
                </c:pt>
                <c:pt idx="3280">
                  <c:v>11</c:v>
                </c:pt>
                <c:pt idx="3281">
                  <c:v>11</c:v>
                </c:pt>
                <c:pt idx="3282">
                  <c:v>11</c:v>
                </c:pt>
                <c:pt idx="3283">
                  <c:v>11</c:v>
                </c:pt>
                <c:pt idx="3284">
                  <c:v>11</c:v>
                </c:pt>
                <c:pt idx="3285">
                  <c:v>11</c:v>
                </c:pt>
                <c:pt idx="3286">
                  <c:v>11</c:v>
                </c:pt>
                <c:pt idx="3287">
                  <c:v>11</c:v>
                </c:pt>
                <c:pt idx="3288">
                  <c:v>11</c:v>
                </c:pt>
                <c:pt idx="3289">
                  <c:v>11</c:v>
                </c:pt>
                <c:pt idx="3290">
                  <c:v>11</c:v>
                </c:pt>
                <c:pt idx="3291">
                  <c:v>11</c:v>
                </c:pt>
                <c:pt idx="3292">
                  <c:v>11</c:v>
                </c:pt>
                <c:pt idx="3293">
                  <c:v>11</c:v>
                </c:pt>
                <c:pt idx="3294">
                  <c:v>11</c:v>
                </c:pt>
                <c:pt idx="3295">
                  <c:v>11</c:v>
                </c:pt>
                <c:pt idx="3296">
                  <c:v>11</c:v>
                </c:pt>
                <c:pt idx="3297">
                  <c:v>11</c:v>
                </c:pt>
                <c:pt idx="3298">
                  <c:v>11</c:v>
                </c:pt>
                <c:pt idx="3299">
                  <c:v>11</c:v>
                </c:pt>
                <c:pt idx="3300">
                  <c:v>11</c:v>
                </c:pt>
                <c:pt idx="3301">
                  <c:v>11</c:v>
                </c:pt>
                <c:pt idx="3302">
                  <c:v>11</c:v>
                </c:pt>
                <c:pt idx="3303">
                  <c:v>11</c:v>
                </c:pt>
                <c:pt idx="3304">
                  <c:v>11</c:v>
                </c:pt>
                <c:pt idx="3305">
                  <c:v>11</c:v>
                </c:pt>
                <c:pt idx="3306">
                  <c:v>11</c:v>
                </c:pt>
                <c:pt idx="3307">
                  <c:v>11</c:v>
                </c:pt>
                <c:pt idx="3308">
                  <c:v>11</c:v>
                </c:pt>
                <c:pt idx="3309">
                  <c:v>11</c:v>
                </c:pt>
                <c:pt idx="3310">
                  <c:v>11</c:v>
                </c:pt>
                <c:pt idx="3311">
                  <c:v>11</c:v>
                </c:pt>
                <c:pt idx="3312">
                  <c:v>11</c:v>
                </c:pt>
                <c:pt idx="3313">
                  <c:v>11</c:v>
                </c:pt>
                <c:pt idx="3314">
                  <c:v>11</c:v>
                </c:pt>
                <c:pt idx="3315">
                  <c:v>11</c:v>
                </c:pt>
                <c:pt idx="3316">
                  <c:v>11</c:v>
                </c:pt>
                <c:pt idx="3317">
                  <c:v>11</c:v>
                </c:pt>
                <c:pt idx="3318">
                  <c:v>11</c:v>
                </c:pt>
                <c:pt idx="3319">
                  <c:v>11</c:v>
                </c:pt>
                <c:pt idx="3320">
                  <c:v>11</c:v>
                </c:pt>
                <c:pt idx="3321">
                  <c:v>11</c:v>
                </c:pt>
                <c:pt idx="3322">
                  <c:v>11</c:v>
                </c:pt>
                <c:pt idx="3323">
                  <c:v>11</c:v>
                </c:pt>
                <c:pt idx="3324">
                  <c:v>11</c:v>
                </c:pt>
                <c:pt idx="3325">
                  <c:v>11</c:v>
                </c:pt>
                <c:pt idx="3326">
                  <c:v>11</c:v>
                </c:pt>
                <c:pt idx="3327">
                  <c:v>11</c:v>
                </c:pt>
                <c:pt idx="3328">
                  <c:v>11</c:v>
                </c:pt>
                <c:pt idx="3329">
                  <c:v>11</c:v>
                </c:pt>
                <c:pt idx="3330">
                  <c:v>11</c:v>
                </c:pt>
                <c:pt idx="3331">
                  <c:v>11</c:v>
                </c:pt>
                <c:pt idx="3332">
                  <c:v>11</c:v>
                </c:pt>
                <c:pt idx="3333">
                  <c:v>11</c:v>
                </c:pt>
                <c:pt idx="3334">
                  <c:v>11</c:v>
                </c:pt>
                <c:pt idx="3335">
                  <c:v>11</c:v>
                </c:pt>
                <c:pt idx="3336">
                  <c:v>11</c:v>
                </c:pt>
                <c:pt idx="3337">
                  <c:v>11</c:v>
                </c:pt>
                <c:pt idx="3338">
                  <c:v>11</c:v>
                </c:pt>
                <c:pt idx="3339">
                  <c:v>11</c:v>
                </c:pt>
                <c:pt idx="3340">
                  <c:v>11</c:v>
                </c:pt>
                <c:pt idx="3341">
                  <c:v>11</c:v>
                </c:pt>
                <c:pt idx="3342">
                  <c:v>11</c:v>
                </c:pt>
                <c:pt idx="3343">
                  <c:v>11</c:v>
                </c:pt>
                <c:pt idx="3344">
                  <c:v>11</c:v>
                </c:pt>
                <c:pt idx="3345">
                  <c:v>11</c:v>
                </c:pt>
                <c:pt idx="3346">
                  <c:v>11</c:v>
                </c:pt>
                <c:pt idx="3347">
                  <c:v>11</c:v>
                </c:pt>
                <c:pt idx="3348">
                  <c:v>11</c:v>
                </c:pt>
                <c:pt idx="3349">
                  <c:v>11</c:v>
                </c:pt>
                <c:pt idx="3350">
                  <c:v>11</c:v>
                </c:pt>
                <c:pt idx="3351">
                  <c:v>11</c:v>
                </c:pt>
                <c:pt idx="3352">
                  <c:v>11</c:v>
                </c:pt>
                <c:pt idx="3353">
                  <c:v>11</c:v>
                </c:pt>
                <c:pt idx="3354">
                  <c:v>11</c:v>
                </c:pt>
                <c:pt idx="3355">
                  <c:v>11</c:v>
                </c:pt>
                <c:pt idx="3356">
                  <c:v>11</c:v>
                </c:pt>
                <c:pt idx="3357">
                  <c:v>11</c:v>
                </c:pt>
                <c:pt idx="3358">
                  <c:v>11</c:v>
                </c:pt>
                <c:pt idx="3359">
                  <c:v>11</c:v>
                </c:pt>
                <c:pt idx="3360">
                  <c:v>11</c:v>
                </c:pt>
                <c:pt idx="3361">
                  <c:v>11</c:v>
                </c:pt>
                <c:pt idx="3362">
                  <c:v>11</c:v>
                </c:pt>
                <c:pt idx="3363">
                  <c:v>11</c:v>
                </c:pt>
                <c:pt idx="3364">
                  <c:v>11</c:v>
                </c:pt>
                <c:pt idx="3365">
                  <c:v>11</c:v>
                </c:pt>
                <c:pt idx="3366">
                  <c:v>11</c:v>
                </c:pt>
                <c:pt idx="3367">
                  <c:v>11</c:v>
                </c:pt>
                <c:pt idx="3368">
                  <c:v>11</c:v>
                </c:pt>
                <c:pt idx="3369">
                  <c:v>11</c:v>
                </c:pt>
                <c:pt idx="3370">
                  <c:v>11</c:v>
                </c:pt>
                <c:pt idx="3371">
                  <c:v>11</c:v>
                </c:pt>
                <c:pt idx="3372">
                  <c:v>11</c:v>
                </c:pt>
                <c:pt idx="3373">
                  <c:v>11</c:v>
                </c:pt>
                <c:pt idx="3374">
                  <c:v>11</c:v>
                </c:pt>
                <c:pt idx="3375">
                  <c:v>11</c:v>
                </c:pt>
                <c:pt idx="3376">
                  <c:v>11</c:v>
                </c:pt>
                <c:pt idx="3377">
                  <c:v>11</c:v>
                </c:pt>
                <c:pt idx="3378">
                  <c:v>11</c:v>
                </c:pt>
                <c:pt idx="3379">
                  <c:v>11</c:v>
                </c:pt>
                <c:pt idx="3380">
                  <c:v>11</c:v>
                </c:pt>
                <c:pt idx="3381">
                  <c:v>11</c:v>
                </c:pt>
                <c:pt idx="3382">
                  <c:v>11</c:v>
                </c:pt>
                <c:pt idx="3383">
                  <c:v>11</c:v>
                </c:pt>
                <c:pt idx="3384">
                  <c:v>11</c:v>
                </c:pt>
                <c:pt idx="3385">
                  <c:v>11</c:v>
                </c:pt>
                <c:pt idx="3386">
                  <c:v>11</c:v>
                </c:pt>
                <c:pt idx="3387">
                  <c:v>11</c:v>
                </c:pt>
                <c:pt idx="3388">
                  <c:v>11</c:v>
                </c:pt>
                <c:pt idx="3389">
                  <c:v>11</c:v>
                </c:pt>
                <c:pt idx="3390">
                  <c:v>11</c:v>
                </c:pt>
                <c:pt idx="3391">
                  <c:v>11</c:v>
                </c:pt>
                <c:pt idx="3392">
                  <c:v>11</c:v>
                </c:pt>
                <c:pt idx="3393">
                  <c:v>11</c:v>
                </c:pt>
                <c:pt idx="3394">
                  <c:v>11</c:v>
                </c:pt>
                <c:pt idx="3395">
                  <c:v>11</c:v>
                </c:pt>
                <c:pt idx="3396">
                  <c:v>11</c:v>
                </c:pt>
                <c:pt idx="3397">
                  <c:v>11</c:v>
                </c:pt>
                <c:pt idx="3398">
                  <c:v>11</c:v>
                </c:pt>
                <c:pt idx="3399">
                  <c:v>11</c:v>
                </c:pt>
                <c:pt idx="3400">
                  <c:v>11</c:v>
                </c:pt>
                <c:pt idx="3401">
                  <c:v>11</c:v>
                </c:pt>
                <c:pt idx="3402">
                  <c:v>11</c:v>
                </c:pt>
                <c:pt idx="3403">
                  <c:v>11</c:v>
                </c:pt>
                <c:pt idx="3404">
                  <c:v>11</c:v>
                </c:pt>
                <c:pt idx="3405">
                  <c:v>11</c:v>
                </c:pt>
                <c:pt idx="3406">
                  <c:v>11</c:v>
                </c:pt>
                <c:pt idx="3407">
                  <c:v>11</c:v>
                </c:pt>
                <c:pt idx="3408">
                  <c:v>11</c:v>
                </c:pt>
                <c:pt idx="3409">
                  <c:v>11</c:v>
                </c:pt>
                <c:pt idx="3410">
                  <c:v>11</c:v>
                </c:pt>
                <c:pt idx="3411">
                  <c:v>11</c:v>
                </c:pt>
                <c:pt idx="3412">
                  <c:v>11</c:v>
                </c:pt>
                <c:pt idx="3413">
                  <c:v>11</c:v>
                </c:pt>
                <c:pt idx="3414">
                  <c:v>11</c:v>
                </c:pt>
                <c:pt idx="3415">
                  <c:v>11</c:v>
                </c:pt>
                <c:pt idx="3416">
                  <c:v>11</c:v>
                </c:pt>
                <c:pt idx="3417">
                  <c:v>11</c:v>
                </c:pt>
                <c:pt idx="3418">
                  <c:v>11</c:v>
                </c:pt>
                <c:pt idx="3419">
                  <c:v>11</c:v>
                </c:pt>
                <c:pt idx="3420">
                  <c:v>11</c:v>
                </c:pt>
                <c:pt idx="3421">
                  <c:v>11</c:v>
                </c:pt>
                <c:pt idx="3422">
                  <c:v>11</c:v>
                </c:pt>
                <c:pt idx="3423">
                  <c:v>11</c:v>
                </c:pt>
                <c:pt idx="3424">
                  <c:v>11</c:v>
                </c:pt>
                <c:pt idx="3425">
                  <c:v>11</c:v>
                </c:pt>
                <c:pt idx="3426">
                  <c:v>11</c:v>
                </c:pt>
                <c:pt idx="3427">
                  <c:v>11</c:v>
                </c:pt>
                <c:pt idx="3428">
                  <c:v>11</c:v>
                </c:pt>
                <c:pt idx="3429">
                  <c:v>11</c:v>
                </c:pt>
                <c:pt idx="3430">
                  <c:v>11</c:v>
                </c:pt>
                <c:pt idx="3431">
                  <c:v>11</c:v>
                </c:pt>
                <c:pt idx="3432">
                  <c:v>11</c:v>
                </c:pt>
                <c:pt idx="3433">
                  <c:v>11</c:v>
                </c:pt>
                <c:pt idx="3434">
                  <c:v>11</c:v>
                </c:pt>
                <c:pt idx="3435">
                  <c:v>11</c:v>
                </c:pt>
                <c:pt idx="3436">
                  <c:v>11</c:v>
                </c:pt>
                <c:pt idx="3437">
                  <c:v>11</c:v>
                </c:pt>
                <c:pt idx="3438">
                  <c:v>11</c:v>
                </c:pt>
                <c:pt idx="3439">
                  <c:v>11</c:v>
                </c:pt>
                <c:pt idx="3440">
                  <c:v>11</c:v>
                </c:pt>
                <c:pt idx="3441">
                  <c:v>11</c:v>
                </c:pt>
                <c:pt idx="3442">
                  <c:v>11</c:v>
                </c:pt>
                <c:pt idx="3443">
                  <c:v>11</c:v>
                </c:pt>
                <c:pt idx="3444">
                  <c:v>11</c:v>
                </c:pt>
                <c:pt idx="3445">
                  <c:v>11</c:v>
                </c:pt>
                <c:pt idx="3446">
                  <c:v>11</c:v>
                </c:pt>
                <c:pt idx="3447">
                  <c:v>11</c:v>
                </c:pt>
                <c:pt idx="3448">
                  <c:v>11</c:v>
                </c:pt>
                <c:pt idx="3449">
                  <c:v>11</c:v>
                </c:pt>
                <c:pt idx="3450">
                  <c:v>11</c:v>
                </c:pt>
                <c:pt idx="3451">
                  <c:v>11</c:v>
                </c:pt>
                <c:pt idx="3452">
                  <c:v>11</c:v>
                </c:pt>
                <c:pt idx="3453">
                  <c:v>11</c:v>
                </c:pt>
                <c:pt idx="3454">
                  <c:v>11</c:v>
                </c:pt>
                <c:pt idx="3455">
                  <c:v>11</c:v>
                </c:pt>
                <c:pt idx="3456">
                  <c:v>11</c:v>
                </c:pt>
                <c:pt idx="3457">
                  <c:v>11</c:v>
                </c:pt>
                <c:pt idx="3458">
                  <c:v>11</c:v>
                </c:pt>
                <c:pt idx="3459">
                  <c:v>11</c:v>
                </c:pt>
                <c:pt idx="3460">
                  <c:v>11</c:v>
                </c:pt>
                <c:pt idx="3461">
                  <c:v>11</c:v>
                </c:pt>
                <c:pt idx="3462">
                  <c:v>11</c:v>
                </c:pt>
                <c:pt idx="3463">
                  <c:v>11</c:v>
                </c:pt>
                <c:pt idx="3464">
                  <c:v>11</c:v>
                </c:pt>
                <c:pt idx="3465">
                  <c:v>11</c:v>
                </c:pt>
                <c:pt idx="3466">
                  <c:v>11</c:v>
                </c:pt>
                <c:pt idx="3467">
                  <c:v>11</c:v>
                </c:pt>
                <c:pt idx="3468">
                  <c:v>11</c:v>
                </c:pt>
                <c:pt idx="3469">
                  <c:v>11</c:v>
                </c:pt>
                <c:pt idx="3470">
                  <c:v>11</c:v>
                </c:pt>
                <c:pt idx="3471">
                  <c:v>11</c:v>
                </c:pt>
                <c:pt idx="3472">
                  <c:v>11</c:v>
                </c:pt>
                <c:pt idx="3473">
                  <c:v>11</c:v>
                </c:pt>
                <c:pt idx="3474">
                  <c:v>11</c:v>
                </c:pt>
                <c:pt idx="3475">
                  <c:v>11</c:v>
                </c:pt>
                <c:pt idx="3476">
                  <c:v>11</c:v>
                </c:pt>
                <c:pt idx="3477">
                  <c:v>11</c:v>
                </c:pt>
                <c:pt idx="3478">
                  <c:v>11</c:v>
                </c:pt>
                <c:pt idx="3479">
                  <c:v>11</c:v>
                </c:pt>
                <c:pt idx="3480">
                  <c:v>11</c:v>
                </c:pt>
                <c:pt idx="3481">
                  <c:v>11</c:v>
                </c:pt>
                <c:pt idx="3482">
                  <c:v>11</c:v>
                </c:pt>
                <c:pt idx="3483">
                  <c:v>11</c:v>
                </c:pt>
                <c:pt idx="3484">
                  <c:v>11</c:v>
                </c:pt>
                <c:pt idx="3485">
                  <c:v>11</c:v>
                </c:pt>
                <c:pt idx="3486">
                  <c:v>11</c:v>
                </c:pt>
                <c:pt idx="3487">
                  <c:v>11</c:v>
                </c:pt>
                <c:pt idx="3488">
                  <c:v>11</c:v>
                </c:pt>
                <c:pt idx="3489">
                  <c:v>11</c:v>
                </c:pt>
                <c:pt idx="3490">
                  <c:v>11</c:v>
                </c:pt>
                <c:pt idx="3491">
                  <c:v>11</c:v>
                </c:pt>
                <c:pt idx="3492">
                  <c:v>11</c:v>
                </c:pt>
                <c:pt idx="3493">
                  <c:v>11</c:v>
                </c:pt>
                <c:pt idx="3494">
                  <c:v>11</c:v>
                </c:pt>
                <c:pt idx="3495">
                  <c:v>11</c:v>
                </c:pt>
                <c:pt idx="3496">
                  <c:v>11</c:v>
                </c:pt>
                <c:pt idx="3497">
                  <c:v>11</c:v>
                </c:pt>
                <c:pt idx="3498">
                  <c:v>11</c:v>
                </c:pt>
                <c:pt idx="3499">
                  <c:v>11</c:v>
                </c:pt>
                <c:pt idx="3500">
                  <c:v>11</c:v>
                </c:pt>
                <c:pt idx="3501">
                  <c:v>11</c:v>
                </c:pt>
                <c:pt idx="3502">
                  <c:v>11</c:v>
                </c:pt>
                <c:pt idx="3503">
                  <c:v>11</c:v>
                </c:pt>
                <c:pt idx="3504">
                  <c:v>11</c:v>
                </c:pt>
                <c:pt idx="3505">
                  <c:v>11</c:v>
                </c:pt>
                <c:pt idx="3506">
                  <c:v>11</c:v>
                </c:pt>
                <c:pt idx="3507">
                  <c:v>11</c:v>
                </c:pt>
                <c:pt idx="3508">
                  <c:v>11</c:v>
                </c:pt>
                <c:pt idx="3509">
                  <c:v>11</c:v>
                </c:pt>
                <c:pt idx="3510">
                  <c:v>11</c:v>
                </c:pt>
                <c:pt idx="3511">
                  <c:v>11</c:v>
                </c:pt>
                <c:pt idx="3512">
                  <c:v>11</c:v>
                </c:pt>
                <c:pt idx="3513">
                  <c:v>11</c:v>
                </c:pt>
                <c:pt idx="3514">
                  <c:v>11</c:v>
                </c:pt>
                <c:pt idx="3515">
                  <c:v>11</c:v>
                </c:pt>
                <c:pt idx="3516">
                  <c:v>11</c:v>
                </c:pt>
                <c:pt idx="3517">
                  <c:v>11</c:v>
                </c:pt>
                <c:pt idx="3518">
                  <c:v>11</c:v>
                </c:pt>
                <c:pt idx="3519">
                  <c:v>11</c:v>
                </c:pt>
                <c:pt idx="3520">
                  <c:v>11</c:v>
                </c:pt>
                <c:pt idx="3521">
                  <c:v>11</c:v>
                </c:pt>
                <c:pt idx="3522">
                  <c:v>11</c:v>
                </c:pt>
                <c:pt idx="3523">
                  <c:v>11</c:v>
                </c:pt>
                <c:pt idx="3524">
                  <c:v>11</c:v>
                </c:pt>
                <c:pt idx="3525">
                  <c:v>11</c:v>
                </c:pt>
                <c:pt idx="3526">
                  <c:v>11</c:v>
                </c:pt>
                <c:pt idx="3527">
                  <c:v>11</c:v>
                </c:pt>
                <c:pt idx="3528">
                  <c:v>11</c:v>
                </c:pt>
                <c:pt idx="3529">
                  <c:v>11</c:v>
                </c:pt>
                <c:pt idx="3530">
                  <c:v>11</c:v>
                </c:pt>
                <c:pt idx="3531">
                  <c:v>11</c:v>
                </c:pt>
                <c:pt idx="3532">
                  <c:v>11</c:v>
                </c:pt>
                <c:pt idx="3533">
                  <c:v>11</c:v>
                </c:pt>
                <c:pt idx="3534">
                  <c:v>11</c:v>
                </c:pt>
                <c:pt idx="3535">
                  <c:v>11</c:v>
                </c:pt>
                <c:pt idx="3536">
                  <c:v>11</c:v>
                </c:pt>
                <c:pt idx="3537">
                  <c:v>11</c:v>
                </c:pt>
                <c:pt idx="3538">
                  <c:v>11</c:v>
                </c:pt>
                <c:pt idx="3539">
                  <c:v>11</c:v>
                </c:pt>
                <c:pt idx="3540">
                  <c:v>11</c:v>
                </c:pt>
                <c:pt idx="3541">
                  <c:v>11</c:v>
                </c:pt>
                <c:pt idx="3542">
                  <c:v>11</c:v>
                </c:pt>
                <c:pt idx="3543">
                  <c:v>11</c:v>
                </c:pt>
                <c:pt idx="3544">
                  <c:v>11</c:v>
                </c:pt>
                <c:pt idx="3545">
                  <c:v>11</c:v>
                </c:pt>
                <c:pt idx="3546">
                  <c:v>10</c:v>
                </c:pt>
                <c:pt idx="3547">
                  <c:v>10</c:v>
                </c:pt>
                <c:pt idx="3548">
                  <c:v>10</c:v>
                </c:pt>
                <c:pt idx="3549">
                  <c:v>10</c:v>
                </c:pt>
                <c:pt idx="3550">
                  <c:v>10</c:v>
                </c:pt>
                <c:pt idx="3551">
                  <c:v>10</c:v>
                </c:pt>
                <c:pt idx="3552">
                  <c:v>10</c:v>
                </c:pt>
                <c:pt idx="3553">
                  <c:v>10</c:v>
                </c:pt>
                <c:pt idx="3554">
                  <c:v>10</c:v>
                </c:pt>
                <c:pt idx="3555">
                  <c:v>10</c:v>
                </c:pt>
                <c:pt idx="3556">
                  <c:v>10</c:v>
                </c:pt>
                <c:pt idx="3557">
                  <c:v>10</c:v>
                </c:pt>
                <c:pt idx="3558">
                  <c:v>10</c:v>
                </c:pt>
                <c:pt idx="3559">
                  <c:v>10</c:v>
                </c:pt>
                <c:pt idx="3560">
                  <c:v>10</c:v>
                </c:pt>
                <c:pt idx="3561">
                  <c:v>10</c:v>
                </c:pt>
                <c:pt idx="3562">
                  <c:v>10</c:v>
                </c:pt>
                <c:pt idx="3563">
                  <c:v>10</c:v>
                </c:pt>
                <c:pt idx="3564">
                  <c:v>10</c:v>
                </c:pt>
                <c:pt idx="3565">
                  <c:v>10</c:v>
                </c:pt>
                <c:pt idx="3566">
                  <c:v>10</c:v>
                </c:pt>
                <c:pt idx="3567">
                  <c:v>10</c:v>
                </c:pt>
                <c:pt idx="3568">
                  <c:v>10</c:v>
                </c:pt>
                <c:pt idx="3569">
                  <c:v>10</c:v>
                </c:pt>
                <c:pt idx="3570">
                  <c:v>10</c:v>
                </c:pt>
                <c:pt idx="3571">
                  <c:v>10</c:v>
                </c:pt>
                <c:pt idx="3572">
                  <c:v>10</c:v>
                </c:pt>
                <c:pt idx="3573">
                  <c:v>10</c:v>
                </c:pt>
                <c:pt idx="3574">
                  <c:v>10</c:v>
                </c:pt>
                <c:pt idx="3575">
                  <c:v>10</c:v>
                </c:pt>
                <c:pt idx="3576">
                  <c:v>10</c:v>
                </c:pt>
                <c:pt idx="3577">
                  <c:v>10</c:v>
                </c:pt>
                <c:pt idx="3578">
                  <c:v>10</c:v>
                </c:pt>
                <c:pt idx="3579">
                  <c:v>10</c:v>
                </c:pt>
                <c:pt idx="3580">
                  <c:v>10</c:v>
                </c:pt>
                <c:pt idx="3581">
                  <c:v>10</c:v>
                </c:pt>
                <c:pt idx="3582">
                  <c:v>10</c:v>
                </c:pt>
                <c:pt idx="3583">
                  <c:v>10</c:v>
                </c:pt>
                <c:pt idx="3584">
                  <c:v>10</c:v>
                </c:pt>
                <c:pt idx="3585">
                  <c:v>10</c:v>
                </c:pt>
                <c:pt idx="3586">
                  <c:v>10</c:v>
                </c:pt>
                <c:pt idx="3587">
                  <c:v>10</c:v>
                </c:pt>
                <c:pt idx="3588">
                  <c:v>10</c:v>
                </c:pt>
                <c:pt idx="3589">
                  <c:v>10</c:v>
                </c:pt>
                <c:pt idx="3590">
                  <c:v>10</c:v>
                </c:pt>
                <c:pt idx="3591">
                  <c:v>10</c:v>
                </c:pt>
                <c:pt idx="3592">
                  <c:v>10</c:v>
                </c:pt>
                <c:pt idx="3593">
                  <c:v>10</c:v>
                </c:pt>
                <c:pt idx="3594">
                  <c:v>10</c:v>
                </c:pt>
                <c:pt idx="3595">
                  <c:v>10</c:v>
                </c:pt>
                <c:pt idx="3596">
                  <c:v>10</c:v>
                </c:pt>
                <c:pt idx="3597">
                  <c:v>10</c:v>
                </c:pt>
                <c:pt idx="3598">
                  <c:v>10</c:v>
                </c:pt>
                <c:pt idx="3599">
                  <c:v>10</c:v>
                </c:pt>
                <c:pt idx="3600">
                  <c:v>10</c:v>
                </c:pt>
                <c:pt idx="3601">
                  <c:v>10</c:v>
                </c:pt>
                <c:pt idx="3602">
                  <c:v>10</c:v>
                </c:pt>
                <c:pt idx="3603">
                  <c:v>10</c:v>
                </c:pt>
                <c:pt idx="3604">
                  <c:v>10</c:v>
                </c:pt>
                <c:pt idx="3605">
                  <c:v>10</c:v>
                </c:pt>
                <c:pt idx="3606">
                  <c:v>10</c:v>
                </c:pt>
                <c:pt idx="3607">
                  <c:v>10</c:v>
                </c:pt>
                <c:pt idx="3608">
                  <c:v>10</c:v>
                </c:pt>
                <c:pt idx="3609">
                  <c:v>10</c:v>
                </c:pt>
                <c:pt idx="3610">
                  <c:v>10</c:v>
                </c:pt>
                <c:pt idx="3611">
                  <c:v>10</c:v>
                </c:pt>
                <c:pt idx="3612">
                  <c:v>10</c:v>
                </c:pt>
                <c:pt idx="3613">
                  <c:v>10</c:v>
                </c:pt>
                <c:pt idx="3614">
                  <c:v>10</c:v>
                </c:pt>
                <c:pt idx="3615">
                  <c:v>10</c:v>
                </c:pt>
                <c:pt idx="3616">
                  <c:v>10</c:v>
                </c:pt>
                <c:pt idx="3617">
                  <c:v>10</c:v>
                </c:pt>
                <c:pt idx="3618">
                  <c:v>10</c:v>
                </c:pt>
                <c:pt idx="3619">
                  <c:v>10</c:v>
                </c:pt>
                <c:pt idx="3620">
                  <c:v>10</c:v>
                </c:pt>
                <c:pt idx="3621">
                  <c:v>10</c:v>
                </c:pt>
                <c:pt idx="3622">
                  <c:v>10</c:v>
                </c:pt>
                <c:pt idx="3623">
                  <c:v>10</c:v>
                </c:pt>
                <c:pt idx="3624">
                  <c:v>10</c:v>
                </c:pt>
                <c:pt idx="3625">
                  <c:v>10</c:v>
                </c:pt>
                <c:pt idx="3626">
                  <c:v>10</c:v>
                </c:pt>
                <c:pt idx="3627">
                  <c:v>10</c:v>
                </c:pt>
                <c:pt idx="3628">
                  <c:v>10</c:v>
                </c:pt>
                <c:pt idx="3629">
                  <c:v>10</c:v>
                </c:pt>
                <c:pt idx="3630">
                  <c:v>10</c:v>
                </c:pt>
                <c:pt idx="3631">
                  <c:v>10</c:v>
                </c:pt>
                <c:pt idx="3632">
                  <c:v>10</c:v>
                </c:pt>
                <c:pt idx="3633">
                  <c:v>10</c:v>
                </c:pt>
                <c:pt idx="3634">
                  <c:v>10</c:v>
                </c:pt>
                <c:pt idx="3635">
                  <c:v>10</c:v>
                </c:pt>
                <c:pt idx="3636">
                  <c:v>10</c:v>
                </c:pt>
                <c:pt idx="3637">
                  <c:v>10</c:v>
                </c:pt>
                <c:pt idx="3638">
                  <c:v>10</c:v>
                </c:pt>
                <c:pt idx="3639">
                  <c:v>10</c:v>
                </c:pt>
                <c:pt idx="3640">
                  <c:v>10</c:v>
                </c:pt>
                <c:pt idx="3641">
                  <c:v>10</c:v>
                </c:pt>
                <c:pt idx="3642">
                  <c:v>10</c:v>
                </c:pt>
                <c:pt idx="3643">
                  <c:v>10</c:v>
                </c:pt>
                <c:pt idx="3644">
                  <c:v>10</c:v>
                </c:pt>
                <c:pt idx="3645">
                  <c:v>10</c:v>
                </c:pt>
                <c:pt idx="3646">
                  <c:v>10</c:v>
                </c:pt>
                <c:pt idx="3647">
                  <c:v>10</c:v>
                </c:pt>
                <c:pt idx="3648">
                  <c:v>10</c:v>
                </c:pt>
                <c:pt idx="3649">
                  <c:v>10</c:v>
                </c:pt>
                <c:pt idx="3650">
                  <c:v>10</c:v>
                </c:pt>
                <c:pt idx="3651">
                  <c:v>10</c:v>
                </c:pt>
                <c:pt idx="3652">
                  <c:v>10</c:v>
                </c:pt>
                <c:pt idx="3653">
                  <c:v>10</c:v>
                </c:pt>
                <c:pt idx="3654">
                  <c:v>10</c:v>
                </c:pt>
                <c:pt idx="3655">
                  <c:v>10</c:v>
                </c:pt>
                <c:pt idx="3656">
                  <c:v>10</c:v>
                </c:pt>
                <c:pt idx="3657">
                  <c:v>10</c:v>
                </c:pt>
                <c:pt idx="3658">
                  <c:v>10</c:v>
                </c:pt>
                <c:pt idx="3659">
                  <c:v>10</c:v>
                </c:pt>
                <c:pt idx="3660">
                  <c:v>10</c:v>
                </c:pt>
                <c:pt idx="3661">
                  <c:v>10</c:v>
                </c:pt>
                <c:pt idx="3662">
                  <c:v>10</c:v>
                </c:pt>
                <c:pt idx="3663">
                  <c:v>10</c:v>
                </c:pt>
                <c:pt idx="3664">
                  <c:v>10</c:v>
                </c:pt>
                <c:pt idx="3665">
                  <c:v>10</c:v>
                </c:pt>
                <c:pt idx="3666">
                  <c:v>10</c:v>
                </c:pt>
                <c:pt idx="3667">
                  <c:v>10</c:v>
                </c:pt>
                <c:pt idx="3668">
                  <c:v>10</c:v>
                </c:pt>
                <c:pt idx="3669">
                  <c:v>10</c:v>
                </c:pt>
                <c:pt idx="3670">
                  <c:v>10</c:v>
                </c:pt>
                <c:pt idx="3671">
                  <c:v>10</c:v>
                </c:pt>
                <c:pt idx="3672">
                  <c:v>10</c:v>
                </c:pt>
                <c:pt idx="3673">
                  <c:v>10</c:v>
                </c:pt>
                <c:pt idx="3674">
                  <c:v>10</c:v>
                </c:pt>
                <c:pt idx="3675">
                  <c:v>10</c:v>
                </c:pt>
                <c:pt idx="3676">
                  <c:v>10</c:v>
                </c:pt>
                <c:pt idx="3677">
                  <c:v>10</c:v>
                </c:pt>
                <c:pt idx="3678">
                  <c:v>10</c:v>
                </c:pt>
                <c:pt idx="3679">
                  <c:v>10</c:v>
                </c:pt>
                <c:pt idx="3680">
                  <c:v>10</c:v>
                </c:pt>
                <c:pt idx="3681">
                  <c:v>10</c:v>
                </c:pt>
                <c:pt idx="3682">
                  <c:v>10</c:v>
                </c:pt>
                <c:pt idx="3683">
                  <c:v>10</c:v>
                </c:pt>
                <c:pt idx="3684">
                  <c:v>10</c:v>
                </c:pt>
                <c:pt idx="3685">
                  <c:v>10</c:v>
                </c:pt>
                <c:pt idx="3686">
                  <c:v>10</c:v>
                </c:pt>
                <c:pt idx="3687">
                  <c:v>10</c:v>
                </c:pt>
                <c:pt idx="3688">
                  <c:v>10</c:v>
                </c:pt>
                <c:pt idx="3689">
                  <c:v>10</c:v>
                </c:pt>
                <c:pt idx="3690">
                  <c:v>10</c:v>
                </c:pt>
                <c:pt idx="3691">
                  <c:v>10</c:v>
                </c:pt>
                <c:pt idx="3692">
                  <c:v>10</c:v>
                </c:pt>
                <c:pt idx="3693">
                  <c:v>10</c:v>
                </c:pt>
                <c:pt idx="3694">
                  <c:v>10</c:v>
                </c:pt>
                <c:pt idx="3695">
                  <c:v>10</c:v>
                </c:pt>
                <c:pt idx="3696">
                  <c:v>10</c:v>
                </c:pt>
                <c:pt idx="3697">
                  <c:v>10</c:v>
                </c:pt>
                <c:pt idx="3698">
                  <c:v>10</c:v>
                </c:pt>
                <c:pt idx="3699">
                  <c:v>10</c:v>
                </c:pt>
                <c:pt idx="3700">
                  <c:v>10</c:v>
                </c:pt>
                <c:pt idx="3701">
                  <c:v>10</c:v>
                </c:pt>
                <c:pt idx="3702">
                  <c:v>10</c:v>
                </c:pt>
                <c:pt idx="3703">
                  <c:v>10</c:v>
                </c:pt>
                <c:pt idx="3704">
                  <c:v>10</c:v>
                </c:pt>
                <c:pt idx="3705">
                  <c:v>10</c:v>
                </c:pt>
                <c:pt idx="3706">
                  <c:v>10</c:v>
                </c:pt>
                <c:pt idx="3707">
                  <c:v>10</c:v>
                </c:pt>
                <c:pt idx="3708">
                  <c:v>10</c:v>
                </c:pt>
                <c:pt idx="3709">
                  <c:v>10</c:v>
                </c:pt>
                <c:pt idx="3710">
                  <c:v>10</c:v>
                </c:pt>
                <c:pt idx="3711">
                  <c:v>10</c:v>
                </c:pt>
                <c:pt idx="3712">
                  <c:v>10</c:v>
                </c:pt>
                <c:pt idx="3713">
                  <c:v>10</c:v>
                </c:pt>
                <c:pt idx="3714">
                  <c:v>10</c:v>
                </c:pt>
                <c:pt idx="3715">
                  <c:v>10</c:v>
                </c:pt>
                <c:pt idx="3716">
                  <c:v>10</c:v>
                </c:pt>
                <c:pt idx="3717">
                  <c:v>10</c:v>
                </c:pt>
                <c:pt idx="3718">
                  <c:v>10</c:v>
                </c:pt>
                <c:pt idx="3719">
                  <c:v>10</c:v>
                </c:pt>
                <c:pt idx="3720">
                  <c:v>10</c:v>
                </c:pt>
                <c:pt idx="3721">
                  <c:v>10</c:v>
                </c:pt>
                <c:pt idx="3722">
                  <c:v>10</c:v>
                </c:pt>
                <c:pt idx="3723">
                  <c:v>10</c:v>
                </c:pt>
                <c:pt idx="3724">
                  <c:v>10</c:v>
                </c:pt>
                <c:pt idx="3725">
                  <c:v>10</c:v>
                </c:pt>
                <c:pt idx="3726">
                  <c:v>10</c:v>
                </c:pt>
                <c:pt idx="3727">
                  <c:v>10</c:v>
                </c:pt>
                <c:pt idx="3728">
                  <c:v>10</c:v>
                </c:pt>
                <c:pt idx="3729">
                  <c:v>10</c:v>
                </c:pt>
                <c:pt idx="3730">
                  <c:v>10</c:v>
                </c:pt>
                <c:pt idx="3731">
                  <c:v>10</c:v>
                </c:pt>
                <c:pt idx="3732">
                  <c:v>10</c:v>
                </c:pt>
                <c:pt idx="3733">
                  <c:v>10</c:v>
                </c:pt>
                <c:pt idx="3734">
                  <c:v>10</c:v>
                </c:pt>
                <c:pt idx="3735">
                  <c:v>10</c:v>
                </c:pt>
                <c:pt idx="3736">
                  <c:v>10</c:v>
                </c:pt>
                <c:pt idx="3737">
                  <c:v>10</c:v>
                </c:pt>
                <c:pt idx="3738">
                  <c:v>10</c:v>
                </c:pt>
                <c:pt idx="3739">
                  <c:v>10</c:v>
                </c:pt>
                <c:pt idx="3740">
                  <c:v>10</c:v>
                </c:pt>
                <c:pt idx="3741">
                  <c:v>10</c:v>
                </c:pt>
                <c:pt idx="3742">
                  <c:v>10</c:v>
                </c:pt>
                <c:pt idx="3743">
                  <c:v>10</c:v>
                </c:pt>
                <c:pt idx="3744">
                  <c:v>10</c:v>
                </c:pt>
                <c:pt idx="3745">
                  <c:v>10</c:v>
                </c:pt>
                <c:pt idx="3746">
                  <c:v>10</c:v>
                </c:pt>
                <c:pt idx="3747">
                  <c:v>10</c:v>
                </c:pt>
                <c:pt idx="3748">
                  <c:v>10</c:v>
                </c:pt>
                <c:pt idx="3749">
                  <c:v>10</c:v>
                </c:pt>
                <c:pt idx="3750">
                  <c:v>10</c:v>
                </c:pt>
                <c:pt idx="3751">
                  <c:v>10</c:v>
                </c:pt>
                <c:pt idx="3752">
                  <c:v>10</c:v>
                </c:pt>
                <c:pt idx="3753">
                  <c:v>10</c:v>
                </c:pt>
                <c:pt idx="3754">
                  <c:v>10</c:v>
                </c:pt>
                <c:pt idx="3755">
                  <c:v>10</c:v>
                </c:pt>
                <c:pt idx="3756">
                  <c:v>10</c:v>
                </c:pt>
                <c:pt idx="3757">
                  <c:v>10</c:v>
                </c:pt>
                <c:pt idx="3758">
                  <c:v>10</c:v>
                </c:pt>
                <c:pt idx="3759">
                  <c:v>10</c:v>
                </c:pt>
                <c:pt idx="3760">
                  <c:v>10</c:v>
                </c:pt>
                <c:pt idx="3761">
                  <c:v>10</c:v>
                </c:pt>
                <c:pt idx="3762">
                  <c:v>10</c:v>
                </c:pt>
                <c:pt idx="3763">
                  <c:v>10</c:v>
                </c:pt>
                <c:pt idx="3764">
                  <c:v>10</c:v>
                </c:pt>
                <c:pt idx="3765">
                  <c:v>10</c:v>
                </c:pt>
                <c:pt idx="3766">
                  <c:v>10</c:v>
                </c:pt>
                <c:pt idx="3767">
                  <c:v>10</c:v>
                </c:pt>
                <c:pt idx="3768">
                  <c:v>10</c:v>
                </c:pt>
                <c:pt idx="3769">
                  <c:v>10</c:v>
                </c:pt>
                <c:pt idx="3770">
                  <c:v>10</c:v>
                </c:pt>
                <c:pt idx="3771">
                  <c:v>10</c:v>
                </c:pt>
                <c:pt idx="3772">
                  <c:v>10</c:v>
                </c:pt>
                <c:pt idx="3773">
                  <c:v>10</c:v>
                </c:pt>
                <c:pt idx="3774">
                  <c:v>10</c:v>
                </c:pt>
                <c:pt idx="3775">
                  <c:v>10</c:v>
                </c:pt>
                <c:pt idx="3776">
                  <c:v>10</c:v>
                </c:pt>
                <c:pt idx="3777">
                  <c:v>10</c:v>
                </c:pt>
                <c:pt idx="3778">
                  <c:v>10</c:v>
                </c:pt>
                <c:pt idx="3779">
                  <c:v>10</c:v>
                </c:pt>
                <c:pt idx="3780">
                  <c:v>10</c:v>
                </c:pt>
                <c:pt idx="3781">
                  <c:v>10</c:v>
                </c:pt>
                <c:pt idx="3782">
                  <c:v>10</c:v>
                </c:pt>
                <c:pt idx="3783">
                  <c:v>10</c:v>
                </c:pt>
                <c:pt idx="3784">
                  <c:v>10</c:v>
                </c:pt>
                <c:pt idx="3785">
                  <c:v>10</c:v>
                </c:pt>
                <c:pt idx="3786">
                  <c:v>10</c:v>
                </c:pt>
                <c:pt idx="3787">
                  <c:v>10</c:v>
                </c:pt>
                <c:pt idx="3788">
                  <c:v>10</c:v>
                </c:pt>
                <c:pt idx="3789">
                  <c:v>10</c:v>
                </c:pt>
                <c:pt idx="3790">
                  <c:v>10</c:v>
                </c:pt>
                <c:pt idx="3791">
                  <c:v>10</c:v>
                </c:pt>
                <c:pt idx="3792">
                  <c:v>10</c:v>
                </c:pt>
                <c:pt idx="3793">
                  <c:v>10</c:v>
                </c:pt>
                <c:pt idx="3794">
                  <c:v>10</c:v>
                </c:pt>
                <c:pt idx="3795">
                  <c:v>10</c:v>
                </c:pt>
                <c:pt idx="3796">
                  <c:v>10</c:v>
                </c:pt>
                <c:pt idx="3797">
                  <c:v>10</c:v>
                </c:pt>
                <c:pt idx="3798">
                  <c:v>10</c:v>
                </c:pt>
                <c:pt idx="3799">
                  <c:v>10</c:v>
                </c:pt>
                <c:pt idx="3800">
                  <c:v>10</c:v>
                </c:pt>
                <c:pt idx="3801">
                  <c:v>10</c:v>
                </c:pt>
                <c:pt idx="3802">
                  <c:v>10</c:v>
                </c:pt>
                <c:pt idx="3803">
                  <c:v>10</c:v>
                </c:pt>
                <c:pt idx="3804">
                  <c:v>10</c:v>
                </c:pt>
                <c:pt idx="3805">
                  <c:v>10</c:v>
                </c:pt>
                <c:pt idx="3806">
                  <c:v>10</c:v>
                </c:pt>
                <c:pt idx="3807">
                  <c:v>10</c:v>
                </c:pt>
                <c:pt idx="3808">
                  <c:v>10</c:v>
                </c:pt>
                <c:pt idx="3809">
                  <c:v>10</c:v>
                </c:pt>
                <c:pt idx="3810">
                  <c:v>10</c:v>
                </c:pt>
                <c:pt idx="3811">
                  <c:v>10</c:v>
                </c:pt>
                <c:pt idx="3812">
                  <c:v>10</c:v>
                </c:pt>
                <c:pt idx="3813">
                  <c:v>10</c:v>
                </c:pt>
                <c:pt idx="3814">
                  <c:v>10</c:v>
                </c:pt>
                <c:pt idx="3815">
                  <c:v>10</c:v>
                </c:pt>
                <c:pt idx="3816">
                  <c:v>10</c:v>
                </c:pt>
                <c:pt idx="3817">
                  <c:v>10</c:v>
                </c:pt>
                <c:pt idx="3818">
                  <c:v>10</c:v>
                </c:pt>
                <c:pt idx="3819">
                  <c:v>10</c:v>
                </c:pt>
                <c:pt idx="3820">
                  <c:v>10</c:v>
                </c:pt>
                <c:pt idx="3821">
                  <c:v>10</c:v>
                </c:pt>
                <c:pt idx="3822">
                  <c:v>10</c:v>
                </c:pt>
                <c:pt idx="3823">
                  <c:v>10</c:v>
                </c:pt>
                <c:pt idx="3824">
                  <c:v>10</c:v>
                </c:pt>
                <c:pt idx="3825">
                  <c:v>10</c:v>
                </c:pt>
                <c:pt idx="3826">
                  <c:v>10</c:v>
                </c:pt>
                <c:pt idx="3827">
                  <c:v>10</c:v>
                </c:pt>
                <c:pt idx="3828">
                  <c:v>10</c:v>
                </c:pt>
                <c:pt idx="3829">
                  <c:v>10</c:v>
                </c:pt>
                <c:pt idx="3830">
                  <c:v>10</c:v>
                </c:pt>
                <c:pt idx="3831">
                  <c:v>10</c:v>
                </c:pt>
                <c:pt idx="3832">
                  <c:v>10</c:v>
                </c:pt>
                <c:pt idx="3833">
                  <c:v>10</c:v>
                </c:pt>
                <c:pt idx="3834">
                  <c:v>10</c:v>
                </c:pt>
                <c:pt idx="3835">
                  <c:v>10</c:v>
                </c:pt>
                <c:pt idx="3836">
                  <c:v>10</c:v>
                </c:pt>
                <c:pt idx="3837">
                  <c:v>10</c:v>
                </c:pt>
                <c:pt idx="3838">
                  <c:v>10</c:v>
                </c:pt>
                <c:pt idx="3839">
                  <c:v>10</c:v>
                </c:pt>
                <c:pt idx="3840">
                  <c:v>10</c:v>
                </c:pt>
                <c:pt idx="3841">
                  <c:v>10</c:v>
                </c:pt>
                <c:pt idx="3842">
                  <c:v>10</c:v>
                </c:pt>
                <c:pt idx="3843">
                  <c:v>10</c:v>
                </c:pt>
                <c:pt idx="3844">
                  <c:v>10</c:v>
                </c:pt>
                <c:pt idx="3845">
                  <c:v>10</c:v>
                </c:pt>
                <c:pt idx="3846">
                  <c:v>10</c:v>
                </c:pt>
                <c:pt idx="3847">
                  <c:v>10</c:v>
                </c:pt>
                <c:pt idx="3848">
                  <c:v>10</c:v>
                </c:pt>
                <c:pt idx="3849">
                  <c:v>10</c:v>
                </c:pt>
                <c:pt idx="3850">
                  <c:v>10</c:v>
                </c:pt>
                <c:pt idx="3851">
                  <c:v>10</c:v>
                </c:pt>
                <c:pt idx="3852">
                  <c:v>10</c:v>
                </c:pt>
                <c:pt idx="3853">
                  <c:v>10</c:v>
                </c:pt>
                <c:pt idx="3854">
                  <c:v>10</c:v>
                </c:pt>
                <c:pt idx="3855">
                  <c:v>10</c:v>
                </c:pt>
                <c:pt idx="3856">
                  <c:v>10</c:v>
                </c:pt>
                <c:pt idx="3857">
                  <c:v>10</c:v>
                </c:pt>
                <c:pt idx="3858">
                  <c:v>10</c:v>
                </c:pt>
                <c:pt idx="3859">
                  <c:v>10</c:v>
                </c:pt>
                <c:pt idx="3860">
                  <c:v>10</c:v>
                </c:pt>
                <c:pt idx="3861">
                  <c:v>10</c:v>
                </c:pt>
                <c:pt idx="3862">
                  <c:v>10</c:v>
                </c:pt>
                <c:pt idx="3863">
                  <c:v>10</c:v>
                </c:pt>
                <c:pt idx="3864">
                  <c:v>10</c:v>
                </c:pt>
                <c:pt idx="3865">
                  <c:v>10</c:v>
                </c:pt>
                <c:pt idx="3866">
                  <c:v>10</c:v>
                </c:pt>
                <c:pt idx="3867">
                  <c:v>10</c:v>
                </c:pt>
                <c:pt idx="3868">
                  <c:v>10</c:v>
                </c:pt>
                <c:pt idx="3869">
                  <c:v>10</c:v>
                </c:pt>
                <c:pt idx="3870">
                  <c:v>10</c:v>
                </c:pt>
                <c:pt idx="3871">
                  <c:v>10</c:v>
                </c:pt>
                <c:pt idx="3872">
                  <c:v>10</c:v>
                </c:pt>
                <c:pt idx="3873">
                  <c:v>10</c:v>
                </c:pt>
                <c:pt idx="3874">
                  <c:v>10</c:v>
                </c:pt>
                <c:pt idx="3875">
                  <c:v>10</c:v>
                </c:pt>
                <c:pt idx="3876">
                  <c:v>10</c:v>
                </c:pt>
                <c:pt idx="3877">
                  <c:v>10</c:v>
                </c:pt>
                <c:pt idx="3878">
                  <c:v>10</c:v>
                </c:pt>
                <c:pt idx="3879">
                  <c:v>10</c:v>
                </c:pt>
                <c:pt idx="3880">
                  <c:v>10</c:v>
                </c:pt>
                <c:pt idx="3881">
                  <c:v>10</c:v>
                </c:pt>
                <c:pt idx="3882">
                  <c:v>10</c:v>
                </c:pt>
                <c:pt idx="3883">
                  <c:v>10</c:v>
                </c:pt>
                <c:pt idx="3884">
                  <c:v>10</c:v>
                </c:pt>
                <c:pt idx="3885">
                  <c:v>10</c:v>
                </c:pt>
                <c:pt idx="3886">
                  <c:v>10</c:v>
                </c:pt>
                <c:pt idx="3887">
                  <c:v>10</c:v>
                </c:pt>
                <c:pt idx="3888">
                  <c:v>10</c:v>
                </c:pt>
                <c:pt idx="3889">
                  <c:v>10</c:v>
                </c:pt>
                <c:pt idx="3890">
                  <c:v>10</c:v>
                </c:pt>
                <c:pt idx="3891">
                  <c:v>10</c:v>
                </c:pt>
                <c:pt idx="3892">
                  <c:v>10</c:v>
                </c:pt>
                <c:pt idx="3893">
                  <c:v>10</c:v>
                </c:pt>
                <c:pt idx="3894">
                  <c:v>10</c:v>
                </c:pt>
                <c:pt idx="3895">
                  <c:v>10</c:v>
                </c:pt>
                <c:pt idx="3896">
                  <c:v>10</c:v>
                </c:pt>
                <c:pt idx="3897">
                  <c:v>10</c:v>
                </c:pt>
                <c:pt idx="3898">
                  <c:v>10</c:v>
                </c:pt>
                <c:pt idx="3899">
                  <c:v>10</c:v>
                </c:pt>
                <c:pt idx="3900">
                  <c:v>10</c:v>
                </c:pt>
                <c:pt idx="3901">
                  <c:v>10</c:v>
                </c:pt>
                <c:pt idx="3902">
                  <c:v>10</c:v>
                </c:pt>
                <c:pt idx="3903">
                  <c:v>10</c:v>
                </c:pt>
                <c:pt idx="3904">
                  <c:v>10</c:v>
                </c:pt>
                <c:pt idx="3905">
                  <c:v>10</c:v>
                </c:pt>
                <c:pt idx="3906">
                  <c:v>10</c:v>
                </c:pt>
                <c:pt idx="3907">
                  <c:v>10</c:v>
                </c:pt>
                <c:pt idx="3908">
                  <c:v>10</c:v>
                </c:pt>
                <c:pt idx="3909">
                  <c:v>10</c:v>
                </c:pt>
                <c:pt idx="3910">
                  <c:v>10</c:v>
                </c:pt>
                <c:pt idx="3911">
                  <c:v>10</c:v>
                </c:pt>
                <c:pt idx="3912">
                  <c:v>10</c:v>
                </c:pt>
                <c:pt idx="3913">
                  <c:v>10</c:v>
                </c:pt>
                <c:pt idx="3914">
                  <c:v>10</c:v>
                </c:pt>
                <c:pt idx="3915">
                  <c:v>10</c:v>
                </c:pt>
                <c:pt idx="3916">
                  <c:v>10</c:v>
                </c:pt>
                <c:pt idx="3917">
                  <c:v>10</c:v>
                </c:pt>
                <c:pt idx="3918">
                  <c:v>10</c:v>
                </c:pt>
                <c:pt idx="3919">
                  <c:v>10</c:v>
                </c:pt>
                <c:pt idx="3920">
                  <c:v>10</c:v>
                </c:pt>
                <c:pt idx="3921">
                  <c:v>10</c:v>
                </c:pt>
                <c:pt idx="3922">
                  <c:v>10</c:v>
                </c:pt>
                <c:pt idx="3923">
                  <c:v>10</c:v>
                </c:pt>
                <c:pt idx="3924">
                  <c:v>10</c:v>
                </c:pt>
                <c:pt idx="3925">
                  <c:v>10</c:v>
                </c:pt>
                <c:pt idx="3926">
                  <c:v>10</c:v>
                </c:pt>
                <c:pt idx="3927">
                  <c:v>10</c:v>
                </c:pt>
                <c:pt idx="3928">
                  <c:v>10</c:v>
                </c:pt>
                <c:pt idx="3929">
                  <c:v>10</c:v>
                </c:pt>
                <c:pt idx="3930">
                  <c:v>10</c:v>
                </c:pt>
                <c:pt idx="3931">
                  <c:v>10</c:v>
                </c:pt>
                <c:pt idx="3932">
                  <c:v>10</c:v>
                </c:pt>
                <c:pt idx="3933">
                  <c:v>10</c:v>
                </c:pt>
                <c:pt idx="3934">
                  <c:v>10</c:v>
                </c:pt>
                <c:pt idx="3935">
                  <c:v>10</c:v>
                </c:pt>
                <c:pt idx="3936">
                  <c:v>10</c:v>
                </c:pt>
                <c:pt idx="3937">
                  <c:v>10</c:v>
                </c:pt>
                <c:pt idx="3938">
                  <c:v>10</c:v>
                </c:pt>
                <c:pt idx="3939">
                  <c:v>10</c:v>
                </c:pt>
                <c:pt idx="3940">
                  <c:v>10</c:v>
                </c:pt>
                <c:pt idx="3941">
                  <c:v>10</c:v>
                </c:pt>
                <c:pt idx="3942">
                  <c:v>10</c:v>
                </c:pt>
                <c:pt idx="3943">
                  <c:v>10</c:v>
                </c:pt>
                <c:pt idx="3944">
                  <c:v>10</c:v>
                </c:pt>
                <c:pt idx="3945">
                  <c:v>10</c:v>
                </c:pt>
                <c:pt idx="3946">
                  <c:v>10</c:v>
                </c:pt>
                <c:pt idx="3947">
                  <c:v>10</c:v>
                </c:pt>
                <c:pt idx="3948">
                  <c:v>10</c:v>
                </c:pt>
                <c:pt idx="3949">
                  <c:v>10</c:v>
                </c:pt>
                <c:pt idx="3950">
                  <c:v>10</c:v>
                </c:pt>
                <c:pt idx="3951">
                  <c:v>10</c:v>
                </c:pt>
                <c:pt idx="3952">
                  <c:v>10</c:v>
                </c:pt>
                <c:pt idx="3953">
                  <c:v>10</c:v>
                </c:pt>
                <c:pt idx="3954">
                  <c:v>10</c:v>
                </c:pt>
                <c:pt idx="3955">
                  <c:v>10</c:v>
                </c:pt>
                <c:pt idx="3956">
                  <c:v>10</c:v>
                </c:pt>
                <c:pt idx="3957">
                  <c:v>10</c:v>
                </c:pt>
                <c:pt idx="3958">
                  <c:v>10</c:v>
                </c:pt>
                <c:pt idx="3959">
                  <c:v>10</c:v>
                </c:pt>
                <c:pt idx="3960">
                  <c:v>10</c:v>
                </c:pt>
                <c:pt idx="3961">
                  <c:v>10</c:v>
                </c:pt>
                <c:pt idx="3962">
                  <c:v>10</c:v>
                </c:pt>
                <c:pt idx="3963">
                  <c:v>10</c:v>
                </c:pt>
                <c:pt idx="3964">
                  <c:v>10</c:v>
                </c:pt>
                <c:pt idx="3965">
                  <c:v>10</c:v>
                </c:pt>
                <c:pt idx="3966">
                  <c:v>10</c:v>
                </c:pt>
                <c:pt idx="3967">
                  <c:v>10</c:v>
                </c:pt>
                <c:pt idx="3968">
                  <c:v>10</c:v>
                </c:pt>
                <c:pt idx="3969">
                  <c:v>10</c:v>
                </c:pt>
                <c:pt idx="3970">
                  <c:v>10</c:v>
                </c:pt>
                <c:pt idx="3971">
                  <c:v>10</c:v>
                </c:pt>
                <c:pt idx="3972">
                  <c:v>10</c:v>
                </c:pt>
                <c:pt idx="3973">
                  <c:v>10</c:v>
                </c:pt>
                <c:pt idx="3974">
                  <c:v>10</c:v>
                </c:pt>
                <c:pt idx="3975">
                  <c:v>10</c:v>
                </c:pt>
                <c:pt idx="3976">
                  <c:v>10</c:v>
                </c:pt>
                <c:pt idx="3977">
                  <c:v>10</c:v>
                </c:pt>
                <c:pt idx="3978">
                  <c:v>10</c:v>
                </c:pt>
                <c:pt idx="3979">
                  <c:v>10</c:v>
                </c:pt>
                <c:pt idx="3980">
                  <c:v>10</c:v>
                </c:pt>
                <c:pt idx="3981">
                  <c:v>10</c:v>
                </c:pt>
                <c:pt idx="3982">
                  <c:v>10</c:v>
                </c:pt>
                <c:pt idx="3983">
                  <c:v>10</c:v>
                </c:pt>
                <c:pt idx="3984">
                  <c:v>10</c:v>
                </c:pt>
                <c:pt idx="3985">
                  <c:v>10</c:v>
                </c:pt>
                <c:pt idx="3986">
                  <c:v>10</c:v>
                </c:pt>
                <c:pt idx="3987">
                  <c:v>10</c:v>
                </c:pt>
                <c:pt idx="3988">
                  <c:v>10</c:v>
                </c:pt>
                <c:pt idx="3989">
                  <c:v>10</c:v>
                </c:pt>
                <c:pt idx="3990">
                  <c:v>10</c:v>
                </c:pt>
                <c:pt idx="3991">
                  <c:v>10</c:v>
                </c:pt>
                <c:pt idx="3992">
                  <c:v>10</c:v>
                </c:pt>
                <c:pt idx="3993">
                  <c:v>10</c:v>
                </c:pt>
                <c:pt idx="3994">
                  <c:v>10</c:v>
                </c:pt>
                <c:pt idx="3995">
                  <c:v>10</c:v>
                </c:pt>
                <c:pt idx="3996">
                  <c:v>10</c:v>
                </c:pt>
                <c:pt idx="3997">
                  <c:v>10</c:v>
                </c:pt>
                <c:pt idx="3998">
                  <c:v>9</c:v>
                </c:pt>
                <c:pt idx="3999">
                  <c:v>9</c:v>
                </c:pt>
                <c:pt idx="4000">
                  <c:v>9</c:v>
                </c:pt>
                <c:pt idx="4001">
                  <c:v>9</c:v>
                </c:pt>
                <c:pt idx="4002">
                  <c:v>9</c:v>
                </c:pt>
                <c:pt idx="4003">
                  <c:v>9</c:v>
                </c:pt>
                <c:pt idx="4004">
                  <c:v>9</c:v>
                </c:pt>
                <c:pt idx="4005">
                  <c:v>9</c:v>
                </c:pt>
                <c:pt idx="4006">
                  <c:v>9</c:v>
                </c:pt>
                <c:pt idx="4007">
                  <c:v>9</c:v>
                </c:pt>
                <c:pt idx="4008">
                  <c:v>9</c:v>
                </c:pt>
                <c:pt idx="4009">
                  <c:v>9</c:v>
                </c:pt>
                <c:pt idx="4010">
                  <c:v>9</c:v>
                </c:pt>
                <c:pt idx="4011">
                  <c:v>9</c:v>
                </c:pt>
                <c:pt idx="4012">
                  <c:v>9</c:v>
                </c:pt>
                <c:pt idx="4013">
                  <c:v>9</c:v>
                </c:pt>
                <c:pt idx="4014">
                  <c:v>9</c:v>
                </c:pt>
                <c:pt idx="4015">
                  <c:v>9</c:v>
                </c:pt>
                <c:pt idx="4016">
                  <c:v>9</c:v>
                </c:pt>
                <c:pt idx="4017">
                  <c:v>9</c:v>
                </c:pt>
                <c:pt idx="4018">
                  <c:v>9</c:v>
                </c:pt>
                <c:pt idx="4019">
                  <c:v>9</c:v>
                </c:pt>
                <c:pt idx="4020">
                  <c:v>9</c:v>
                </c:pt>
                <c:pt idx="4021">
                  <c:v>9</c:v>
                </c:pt>
                <c:pt idx="4022">
                  <c:v>9</c:v>
                </c:pt>
                <c:pt idx="4023">
                  <c:v>9</c:v>
                </c:pt>
                <c:pt idx="4024">
                  <c:v>9</c:v>
                </c:pt>
                <c:pt idx="4025">
                  <c:v>9</c:v>
                </c:pt>
                <c:pt idx="4026">
                  <c:v>9</c:v>
                </c:pt>
                <c:pt idx="4027">
                  <c:v>9</c:v>
                </c:pt>
                <c:pt idx="4028">
                  <c:v>9</c:v>
                </c:pt>
                <c:pt idx="4029">
                  <c:v>9</c:v>
                </c:pt>
                <c:pt idx="4030">
                  <c:v>9</c:v>
                </c:pt>
                <c:pt idx="4031">
                  <c:v>9</c:v>
                </c:pt>
                <c:pt idx="4032">
                  <c:v>9</c:v>
                </c:pt>
                <c:pt idx="4033">
                  <c:v>9</c:v>
                </c:pt>
                <c:pt idx="4034">
                  <c:v>9</c:v>
                </c:pt>
                <c:pt idx="4035">
                  <c:v>9</c:v>
                </c:pt>
                <c:pt idx="4036">
                  <c:v>9</c:v>
                </c:pt>
                <c:pt idx="4037">
                  <c:v>9</c:v>
                </c:pt>
                <c:pt idx="4038">
                  <c:v>9</c:v>
                </c:pt>
                <c:pt idx="4039">
                  <c:v>9</c:v>
                </c:pt>
                <c:pt idx="4040">
                  <c:v>9</c:v>
                </c:pt>
                <c:pt idx="4041">
                  <c:v>9</c:v>
                </c:pt>
                <c:pt idx="4042">
                  <c:v>9</c:v>
                </c:pt>
                <c:pt idx="4043">
                  <c:v>9</c:v>
                </c:pt>
                <c:pt idx="4044">
                  <c:v>9</c:v>
                </c:pt>
                <c:pt idx="4045">
                  <c:v>9</c:v>
                </c:pt>
                <c:pt idx="4046">
                  <c:v>9</c:v>
                </c:pt>
                <c:pt idx="4047">
                  <c:v>9</c:v>
                </c:pt>
                <c:pt idx="4048">
                  <c:v>9</c:v>
                </c:pt>
                <c:pt idx="4049">
                  <c:v>9</c:v>
                </c:pt>
                <c:pt idx="4050">
                  <c:v>9</c:v>
                </c:pt>
                <c:pt idx="4051">
                  <c:v>9</c:v>
                </c:pt>
                <c:pt idx="4052">
                  <c:v>9</c:v>
                </c:pt>
                <c:pt idx="4053">
                  <c:v>9</c:v>
                </c:pt>
                <c:pt idx="4054">
                  <c:v>9</c:v>
                </c:pt>
                <c:pt idx="4055">
                  <c:v>9</c:v>
                </c:pt>
                <c:pt idx="4056">
                  <c:v>9</c:v>
                </c:pt>
                <c:pt idx="4057">
                  <c:v>9</c:v>
                </c:pt>
                <c:pt idx="4058">
                  <c:v>9</c:v>
                </c:pt>
                <c:pt idx="4059">
                  <c:v>9</c:v>
                </c:pt>
                <c:pt idx="4060">
                  <c:v>9</c:v>
                </c:pt>
                <c:pt idx="4061">
                  <c:v>9</c:v>
                </c:pt>
                <c:pt idx="4062">
                  <c:v>9</c:v>
                </c:pt>
                <c:pt idx="4063">
                  <c:v>9</c:v>
                </c:pt>
                <c:pt idx="4064">
                  <c:v>9</c:v>
                </c:pt>
                <c:pt idx="4065">
                  <c:v>9</c:v>
                </c:pt>
                <c:pt idx="4066">
                  <c:v>9</c:v>
                </c:pt>
                <c:pt idx="4067">
                  <c:v>9</c:v>
                </c:pt>
                <c:pt idx="4068">
                  <c:v>9</c:v>
                </c:pt>
                <c:pt idx="4069">
                  <c:v>9</c:v>
                </c:pt>
                <c:pt idx="4070">
                  <c:v>9</c:v>
                </c:pt>
                <c:pt idx="4071">
                  <c:v>9</c:v>
                </c:pt>
                <c:pt idx="4072">
                  <c:v>9</c:v>
                </c:pt>
                <c:pt idx="4073">
                  <c:v>9</c:v>
                </c:pt>
                <c:pt idx="4074">
                  <c:v>9</c:v>
                </c:pt>
                <c:pt idx="4075">
                  <c:v>9</c:v>
                </c:pt>
                <c:pt idx="4076">
                  <c:v>9</c:v>
                </c:pt>
                <c:pt idx="4077">
                  <c:v>9</c:v>
                </c:pt>
                <c:pt idx="4078">
                  <c:v>9</c:v>
                </c:pt>
                <c:pt idx="4079">
                  <c:v>9</c:v>
                </c:pt>
                <c:pt idx="4080">
                  <c:v>9</c:v>
                </c:pt>
                <c:pt idx="4081">
                  <c:v>9</c:v>
                </c:pt>
                <c:pt idx="4082">
                  <c:v>9</c:v>
                </c:pt>
                <c:pt idx="4083">
                  <c:v>9</c:v>
                </c:pt>
                <c:pt idx="4084">
                  <c:v>9</c:v>
                </c:pt>
                <c:pt idx="4085">
                  <c:v>9</c:v>
                </c:pt>
                <c:pt idx="4086">
                  <c:v>9</c:v>
                </c:pt>
                <c:pt idx="4087">
                  <c:v>9</c:v>
                </c:pt>
                <c:pt idx="4088">
                  <c:v>9</c:v>
                </c:pt>
                <c:pt idx="4089">
                  <c:v>9</c:v>
                </c:pt>
                <c:pt idx="4090">
                  <c:v>9</c:v>
                </c:pt>
                <c:pt idx="4091">
                  <c:v>9</c:v>
                </c:pt>
                <c:pt idx="4092">
                  <c:v>9</c:v>
                </c:pt>
                <c:pt idx="4093">
                  <c:v>9</c:v>
                </c:pt>
                <c:pt idx="4094">
                  <c:v>9</c:v>
                </c:pt>
                <c:pt idx="4095">
                  <c:v>9</c:v>
                </c:pt>
                <c:pt idx="4096">
                  <c:v>9</c:v>
                </c:pt>
                <c:pt idx="4097">
                  <c:v>9</c:v>
                </c:pt>
                <c:pt idx="4098">
                  <c:v>9</c:v>
                </c:pt>
                <c:pt idx="4099">
                  <c:v>9</c:v>
                </c:pt>
                <c:pt idx="4100">
                  <c:v>9</c:v>
                </c:pt>
                <c:pt idx="4101">
                  <c:v>9</c:v>
                </c:pt>
                <c:pt idx="4102">
                  <c:v>9</c:v>
                </c:pt>
                <c:pt idx="4103">
                  <c:v>9</c:v>
                </c:pt>
                <c:pt idx="4104">
                  <c:v>9</c:v>
                </c:pt>
                <c:pt idx="4105">
                  <c:v>9</c:v>
                </c:pt>
                <c:pt idx="4106">
                  <c:v>9</c:v>
                </c:pt>
                <c:pt idx="4107">
                  <c:v>9</c:v>
                </c:pt>
                <c:pt idx="4108">
                  <c:v>9</c:v>
                </c:pt>
                <c:pt idx="4109">
                  <c:v>9</c:v>
                </c:pt>
                <c:pt idx="4110">
                  <c:v>9</c:v>
                </c:pt>
                <c:pt idx="4111">
                  <c:v>9</c:v>
                </c:pt>
                <c:pt idx="4112">
                  <c:v>9</c:v>
                </c:pt>
                <c:pt idx="4113">
                  <c:v>9</c:v>
                </c:pt>
                <c:pt idx="4114">
                  <c:v>9</c:v>
                </c:pt>
                <c:pt idx="4115">
                  <c:v>9</c:v>
                </c:pt>
                <c:pt idx="4116">
                  <c:v>9</c:v>
                </c:pt>
                <c:pt idx="4117">
                  <c:v>9</c:v>
                </c:pt>
                <c:pt idx="4118">
                  <c:v>9</c:v>
                </c:pt>
                <c:pt idx="4119">
                  <c:v>9</c:v>
                </c:pt>
                <c:pt idx="4120">
                  <c:v>9</c:v>
                </c:pt>
                <c:pt idx="4121">
                  <c:v>9</c:v>
                </c:pt>
                <c:pt idx="4122">
                  <c:v>9</c:v>
                </c:pt>
                <c:pt idx="4123">
                  <c:v>9</c:v>
                </c:pt>
                <c:pt idx="4124">
                  <c:v>9</c:v>
                </c:pt>
                <c:pt idx="4125">
                  <c:v>9</c:v>
                </c:pt>
                <c:pt idx="4126">
                  <c:v>9</c:v>
                </c:pt>
                <c:pt idx="4127">
                  <c:v>9</c:v>
                </c:pt>
                <c:pt idx="4128">
                  <c:v>9</c:v>
                </c:pt>
                <c:pt idx="4129">
                  <c:v>9</c:v>
                </c:pt>
                <c:pt idx="4130">
                  <c:v>9</c:v>
                </c:pt>
                <c:pt idx="4131">
                  <c:v>9</c:v>
                </c:pt>
                <c:pt idx="4132">
                  <c:v>9</c:v>
                </c:pt>
                <c:pt idx="4133">
                  <c:v>9</c:v>
                </c:pt>
                <c:pt idx="4134">
                  <c:v>9</c:v>
                </c:pt>
                <c:pt idx="4135">
                  <c:v>9</c:v>
                </c:pt>
                <c:pt idx="4136">
                  <c:v>9</c:v>
                </c:pt>
                <c:pt idx="4137">
                  <c:v>9</c:v>
                </c:pt>
                <c:pt idx="4138">
                  <c:v>9</c:v>
                </c:pt>
                <c:pt idx="4139">
                  <c:v>9</c:v>
                </c:pt>
                <c:pt idx="4140">
                  <c:v>9</c:v>
                </c:pt>
                <c:pt idx="4141">
                  <c:v>9</c:v>
                </c:pt>
                <c:pt idx="4142">
                  <c:v>9</c:v>
                </c:pt>
                <c:pt idx="4143">
                  <c:v>9</c:v>
                </c:pt>
                <c:pt idx="4144">
                  <c:v>9</c:v>
                </c:pt>
                <c:pt idx="4145">
                  <c:v>9</c:v>
                </c:pt>
                <c:pt idx="4146">
                  <c:v>9</c:v>
                </c:pt>
                <c:pt idx="4147">
                  <c:v>9</c:v>
                </c:pt>
                <c:pt idx="4148">
                  <c:v>9</c:v>
                </c:pt>
                <c:pt idx="4149">
                  <c:v>9</c:v>
                </c:pt>
                <c:pt idx="4150">
                  <c:v>9</c:v>
                </c:pt>
                <c:pt idx="4151">
                  <c:v>9</c:v>
                </c:pt>
                <c:pt idx="4152">
                  <c:v>9</c:v>
                </c:pt>
                <c:pt idx="4153">
                  <c:v>9</c:v>
                </c:pt>
                <c:pt idx="4154">
                  <c:v>9</c:v>
                </c:pt>
                <c:pt idx="4155">
                  <c:v>9</c:v>
                </c:pt>
                <c:pt idx="4156">
                  <c:v>9</c:v>
                </c:pt>
                <c:pt idx="4157">
                  <c:v>9</c:v>
                </c:pt>
                <c:pt idx="4158">
                  <c:v>9</c:v>
                </c:pt>
                <c:pt idx="4159">
                  <c:v>9</c:v>
                </c:pt>
                <c:pt idx="4160">
                  <c:v>9</c:v>
                </c:pt>
                <c:pt idx="4161">
                  <c:v>9</c:v>
                </c:pt>
                <c:pt idx="4162">
                  <c:v>9</c:v>
                </c:pt>
                <c:pt idx="4163">
                  <c:v>9</c:v>
                </c:pt>
                <c:pt idx="4164">
                  <c:v>9</c:v>
                </c:pt>
                <c:pt idx="4165">
                  <c:v>9</c:v>
                </c:pt>
                <c:pt idx="4166">
                  <c:v>9</c:v>
                </c:pt>
                <c:pt idx="4167">
                  <c:v>9</c:v>
                </c:pt>
                <c:pt idx="4168">
                  <c:v>9</c:v>
                </c:pt>
                <c:pt idx="4169">
                  <c:v>9</c:v>
                </c:pt>
                <c:pt idx="4170">
                  <c:v>9</c:v>
                </c:pt>
                <c:pt idx="4171">
                  <c:v>9</c:v>
                </c:pt>
                <c:pt idx="4172">
                  <c:v>9</c:v>
                </c:pt>
                <c:pt idx="4173">
                  <c:v>9</c:v>
                </c:pt>
                <c:pt idx="4174">
                  <c:v>9</c:v>
                </c:pt>
                <c:pt idx="4175">
                  <c:v>9</c:v>
                </c:pt>
                <c:pt idx="4176">
                  <c:v>9</c:v>
                </c:pt>
                <c:pt idx="4177">
                  <c:v>9</c:v>
                </c:pt>
                <c:pt idx="4178">
                  <c:v>9</c:v>
                </c:pt>
                <c:pt idx="4179">
                  <c:v>9</c:v>
                </c:pt>
                <c:pt idx="4180">
                  <c:v>9</c:v>
                </c:pt>
                <c:pt idx="4181">
                  <c:v>9</c:v>
                </c:pt>
                <c:pt idx="4182">
                  <c:v>9</c:v>
                </c:pt>
                <c:pt idx="4183">
                  <c:v>9</c:v>
                </c:pt>
                <c:pt idx="4184">
                  <c:v>9</c:v>
                </c:pt>
                <c:pt idx="4185">
                  <c:v>9</c:v>
                </c:pt>
                <c:pt idx="4186">
                  <c:v>9</c:v>
                </c:pt>
                <c:pt idx="4187">
                  <c:v>9</c:v>
                </c:pt>
                <c:pt idx="4188">
                  <c:v>9</c:v>
                </c:pt>
                <c:pt idx="4189">
                  <c:v>9</c:v>
                </c:pt>
                <c:pt idx="4190">
                  <c:v>9</c:v>
                </c:pt>
                <c:pt idx="4191">
                  <c:v>9</c:v>
                </c:pt>
                <c:pt idx="4192">
                  <c:v>9</c:v>
                </c:pt>
                <c:pt idx="4193">
                  <c:v>9</c:v>
                </c:pt>
                <c:pt idx="4194">
                  <c:v>9</c:v>
                </c:pt>
                <c:pt idx="4195">
                  <c:v>9</c:v>
                </c:pt>
                <c:pt idx="4196">
                  <c:v>9</c:v>
                </c:pt>
                <c:pt idx="4197">
                  <c:v>9</c:v>
                </c:pt>
                <c:pt idx="4198">
                  <c:v>9</c:v>
                </c:pt>
                <c:pt idx="4199">
                  <c:v>9</c:v>
                </c:pt>
                <c:pt idx="4200">
                  <c:v>9</c:v>
                </c:pt>
                <c:pt idx="4201">
                  <c:v>9</c:v>
                </c:pt>
                <c:pt idx="4202">
                  <c:v>9</c:v>
                </c:pt>
                <c:pt idx="4203">
                  <c:v>9</c:v>
                </c:pt>
                <c:pt idx="4204">
                  <c:v>9</c:v>
                </c:pt>
                <c:pt idx="4205">
                  <c:v>9</c:v>
                </c:pt>
                <c:pt idx="4206">
                  <c:v>9</c:v>
                </c:pt>
                <c:pt idx="4207">
                  <c:v>9</c:v>
                </c:pt>
                <c:pt idx="4208">
                  <c:v>9</c:v>
                </c:pt>
                <c:pt idx="4209">
                  <c:v>9</c:v>
                </c:pt>
                <c:pt idx="4210">
                  <c:v>9</c:v>
                </c:pt>
                <c:pt idx="4211">
                  <c:v>9</c:v>
                </c:pt>
                <c:pt idx="4212">
                  <c:v>9</c:v>
                </c:pt>
                <c:pt idx="4213">
                  <c:v>9</c:v>
                </c:pt>
                <c:pt idx="4214">
                  <c:v>9</c:v>
                </c:pt>
                <c:pt idx="4215">
                  <c:v>9</c:v>
                </c:pt>
                <c:pt idx="4216">
                  <c:v>9</c:v>
                </c:pt>
                <c:pt idx="4217">
                  <c:v>9</c:v>
                </c:pt>
                <c:pt idx="4218">
                  <c:v>9</c:v>
                </c:pt>
                <c:pt idx="4219">
                  <c:v>9</c:v>
                </c:pt>
                <c:pt idx="4220">
                  <c:v>9</c:v>
                </c:pt>
                <c:pt idx="4221">
                  <c:v>9</c:v>
                </c:pt>
                <c:pt idx="4222">
                  <c:v>9</c:v>
                </c:pt>
                <c:pt idx="4223">
                  <c:v>9</c:v>
                </c:pt>
                <c:pt idx="4224">
                  <c:v>9</c:v>
                </c:pt>
                <c:pt idx="4225">
                  <c:v>9</c:v>
                </c:pt>
                <c:pt idx="4226">
                  <c:v>9</c:v>
                </c:pt>
                <c:pt idx="4227">
                  <c:v>9</c:v>
                </c:pt>
                <c:pt idx="4228">
                  <c:v>9</c:v>
                </c:pt>
                <c:pt idx="4229">
                  <c:v>9</c:v>
                </c:pt>
                <c:pt idx="4230">
                  <c:v>9</c:v>
                </c:pt>
                <c:pt idx="4231">
                  <c:v>9</c:v>
                </c:pt>
                <c:pt idx="4232">
                  <c:v>9</c:v>
                </c:pt>
                <c:pt idx="4233">
                  <c:v>9</c:v>
                </c:pt>
                <c:pt idx="4234">
                  <c:v>9</c:v>
                </c:pt>
                <c:pt idx="4235">
                  <c:v>9</c:v>
                </c:pt>
                <c:pt idx="4236">
                  <c:v>9</c:v>
                </c:pt>
                <c:pt idx="4237">
                  <c:v>9</c:v>
                </c:pt>
                <c:pt idx="4238">
                  <c:v>9</c:v>
                </c:pt>
                <c:pt idx="4239">
                  <c:v>9</c:v>
                </c:pt>
                <c:pt idx="4240">
                  <c:v>9</c:v>
                </c:pt>
                <c:pt idx="4241">
                  <c:v>9</c:v>
                </c:pt>
                <c:pt idx="4242">
                  <c:v>9</c:v>
                </c:pt>
                <c:pt idx="4243">
                  <c:v>9</c:v>
                </c:pt>
                <c:pt idx="4244">
                  <c:v>9</c:v>
                </c:pt>
                <c:pt idx="4245">
                  <c:v>9</c:v>
                </c:pt>
                <c:pt idx="4246">
                  <c:v>9</c:v>
                </c:pt>
                <c:pt idx="4247">
                  <c:v>9</c:v>
                </c:pt>
                <c:pt idx="4248">
                  <c:v>9</c:v>
                </c:pt>
                <c:pt idx="4249">
                  <c:v>9</c:v>
                </c:pt>
                <c:pt idx="4250">
                  <c:v>9</c:v>
                </c:pt>
                <c:pt idx="4251">
                  <c:v>9</c:v>
                </c:pt>
                <c:pt idx="4252">
                  <c:v>9</c:v>
                </c:pt>
                <c:pt idx="4253">
                  <c:v>9</c:v>
                </c:pt>
                <c:pt idx="4254">
                  <c:v>9</c:v>
                </c:pt>
                <c:pt idx="4255">
                  <c:v>9</c:v>
                </c:pt>
                <c:pt idx="4256">
                  <c:v>9</c:v>
                </c:pt>
                <c:pt idx="4257">
                  <c:v>9</c:v>
                </c:pt>
                <c:pt idx="4258">
                  <c:v>9</c:v>
                </c:pt>
                <c:pt idx="4259">
                  <c:v>9</c:v>
                </c:pt>
                <c:pt idx="4260">
                  <c:v>9</c:v>
                </c:pt>
                <c:pt idx="4261">
                  <c:v>9</c:v>
                </c:pt>
                <c:pt idx="4262">
                  <c:v>9</c:v>
                </c:pt>
                <c:pt idx="4263">
                  <c:v>9</c:v>
                </c:pt>
                <c:pt idx="4264">
                  <c:v>9</c:v>
                </c:pt>
                <c:pt idx="4265">
                  <c:v>9</c:v>
                </c:pt>
                <c:pt idx="4266">
                  <c:v>9</c:v>
                </c:pt>
                <c:pt idx="4267">
                  <c:v>9</c:v>
                </c:pt>
                <c:pt idx="4268">
                  <c:v>9</c:v>
                </c:pt>
                <c:pt idx="4269">
                  <c:v>9</c:v>
                </c:pt>
                <c:pt idx="4270">
                  <c:v>9</c:v>
                </c:pt>
                <c:pt idx="4271">
                  <c:v>9</c:v>
                </c:pt>
                <c:pt idx="4272">
                  <c:v>9</c:v>
                </c:pt>
                <c:pt idx="4273">
                  <c:v>9</c:v>
                </c:pt>
                <c:pt idx="4274">
                  <c:v>9</c:v>
                </c:pt>
                <c:pt idx="4275">
                  <c:v>9</c:v>
                </c:pt>
                <c:pt idx="4276">
                  <c:v>9</c:v>
                </c:pt>
                <c:pt idx="4277">
                  <c:v>9</c:v>
                </c:pt>
                <c:pt idx="4278">
                  <c:v>9</c:v>
                </c:pt>
                <c:pt idx="4279">
                  <c:v>9</c:v>
                </c:pt>
                <c:pt idx="4280">
                  <c:v>9</c:v>
                </c:pt>
                <c:pt idx="4281">
                  <c:v>9</c:v>
                </c:pt>
                <c:pt idx="4282">
                  <c:v>9</c:v>
                </c:pt>
                <c:pt idx="4283">
                  <c:v>9</c:v>
                </c:pt>
                <c:pt idx="4284">
                  <c:v>9</c:v>
                </c:pt>
                <c:pt idx="4285">
                  <c:v>9</c:v>
                </c:pt>
                <c:pt idx="4286">
                  <c:v>9</c:v>
                </c:pt>
                <c:pt idx="4287">
                  <c:v>9</c:v>
                </c:pt>
                <c:pt idx="4288">
                  <c:v>9</c:v>
                </c:pt>
                <c:pt idx="4289">
                  <c:v>9</c:v>
                </c:pt>
                <c:pt idx="4290">
                  <c:v>9</c:v>
                </c:pt>
                <c:pt idx="4291">
                  <c:v>9</c:v>
                </c:pt>
                <c:pt idx="4292">
                  <c:v>9</c:v>
                </c:pt>
                <c:pt idx="4293">
                  <c:v>9</c:v>
                </c:pt>
                <c:pt idx="4294">
                  <c:v>9</c:v>
                </c:pt>
                <c:pt idx="4295">
                  <c:v>9</c:v>
                </c:pt>
                <c:pt idx="4296">
                  <c:v>9</c:v>
                </c:pt>
                <c:pt idx="4297">
                  <c:v>9</c:v>
                </c:pt>
                <c:pt idx="4298">
                  <c:v>9</c:v>
                </c:pt>
                <c:pt idx="4299">
                  <c:v>9</c:v>
                </c:pt>
                <c:pt idx="4300">
                  <c:v>9</c:v>
                </c:pt>
                <c:pt idx="4301">
                  <c:v>9</c:v>
                </c:pt>
                <c:pt idx="4302">
                  <c:v>9</c:v>
                </c:pt>
                <c:pt idx="4303">
                  <c:v>9</c:v>
                </c:pt>
                <c:pt idx="4304">
                  <c:v>9</c:v>
                </c:pt>
                <c:pt idx="4305">
                  <c:v>9</c:v>
                </c:pt>
                <c:pt idx="4306">
                  <c:v>9</c:v>
                </c:pt>
                <c:pt idx="4307">
                  <c:v>9</c:v>
                </c:pt>
                <c:pt idx="4308">
                  <c:v>9</c:v>
                </c:pt>
                <c:pt idx="4309">
                  <c:v>9</c:v>
                </c:pt>
                <c:pt idx="4310">
                  <c:v>9</c:v>
                </c:pt>
                <c:pt idx="4311">
                  <c:v>9</c:v>
                </c:pt>
                <c:pt idx="4312">
                  <c:v>9</c:v>
                </c:pt>
                <c:pt idx="4313">
                  <c:v>9</c:v>
                </c:pt>
                <c:pt idx="4314">
                  <c:v>9</c:v>
                </c:pt>
                <c:pt idx="4315">
                  <c:v>9</c:v>
                </c:pt>
                <c:pt idx="4316">
                  <c:v>9</c:v>
                </c:pt>
                <c:pt idx="4317">
                  <c:v>9</c:v>
                </c:pt>
                <c:pt idx="4318">
                  <c:v>9</c:v>
                </c:pt>
                <c:pt idx="4319">
                  <c:v>9</c:v>
                </c:pt>
                <c:pt idx="4320">
                  <c:v>9</c:v>
                </c:pt>
                <c:pt idx="4321">
                  <c:v>9</c:v>
                </c:pt>
                <c:pt idx="4322">
                  <c:v>9</c:v>
                </c:pt>
                <c:pt idx="4323">
                  <c:v>9</c:v>
                </c:pt>
                <c:pt idx="4324">
                  <c:v>9</c:v>
                </c:pt>
                <c:pt idx="4325">
                  <c:v>9</c:v>
                </c:pt>
                <c:pt idx="4326">
                  <c:v>9</c:v>
                </c:pt>
                <c:pt idx="4327">
                  <c:v>9</c:v>
                </c:pt>
                <c:pt idx="4328">
                  <c:v>9</c:v>
                </c:pt>
                <c:pt idx="4329">
                  <c:v>9</c:v>
                </c:pt>
                <c:pt idx="4330">
                  <c:v>9</c:v>
                </c:pt>
                <c:pt idx="4331">
                  <c:v>9</c:v>
                </c:pt>
                <c:pt idx="4332">
                  <c:v>9</c:v>
                </c:pt>
                <c:pt idx="4333">
                  <c:v>9</c:v>
                </c:pt>
                <c:pt idx="4334">
                  <c:v>9</c:v>
                </c:pt>
                <c:pt idx="4335">
                  <c:v>9</c:v>
                </c:pt>
                <c:pt idx="4336">
                  <c:v>9</c:v>
                </c:pt>
                <c:pt idx="4337">
                  <c:v>9</c:v>
                </c:pt>
                <c:pt idx="4338">
                  <c:v>9</c:v>
                </c:pt>
                <c:pt idx="4339">
                  <c:v>9</c:v>
                </c:pt>
                <c:pt idx="4340">
                  <c:v>9</c:v>
                </c:pt>
                <c:pt idx="4341">
                  <c:v>9</c:v>
                </c:pt>
                <c:pt idx="4342">
                  <c:v>9</c:v>
                </c:pt>
                <c:pt idx="4343">
                  <c:v>9</c:v>
                </c:pt>
                <c:pt idx="4344">
                  <c:v>9</c:v>
                </c:pt>
                <c:pt idx="4345">
                  <c:v>9</c:v>
                </c:pt>
                <c:pt idx="4346">
                  <c:v>9</c:v>
                </c:pt>
                <c:pt idx="4347">
                  <c:v>9</c:v>
                </c:pt>
                <c:pt idx="4348">
                  <c:v>9</c:v>
                </c:pt>
                <c:pt idx="4349">
                  <c:v>9</c:v>
                </c:pt>
                <c:pt idx="4350">
                  <c:v>9</c:v>
                </c:pt>
                <c:pt idx="4351">
                  <c:v>9</c:v>
                </c:pt>
                <c:pt idx="4352">
                  <c:v>9</c:v>
                </c:pt>
                <c:pt idx="4353">
                  <c:v>9</c:v>
                </c:pt>
                <c:pt idx="4354">
                  <c:v>9</c:v>
                </c:pt>
                <c:pt idx="4355">
                  <c:v>9</c:v>
                </c:pt>
                <c:pt idx="4356">
                  <c:v>9</c:v>
                </c:pt>
                <c:pt idx="4357">
                  <c:v>9</c:v>
                </c:pt>
                <c:pt idx="4358">
                  <c:v>9</c:v>
                </c:pt>
                <c:pt idx="4359">
                  <c:v>9</c:v>
                </c:pt>
                <c:pt idx="4360">
                  <c:v>9</c:v>
                </c:pt>
                <c:pt idx="4361">
                  <c:v>9</c:v>
                </c:pt>
                <c:pt idx="4362">
                  <c:v>9</c:v>
                </c:pt>
                <c:pt idx="4363">
                  <c:v>9</c:v>
                </c:pt>
                <c:pt idx="4364">
                  <c:v>9</c:v>
                </c:pt>
                <c:pt idx="4365">
                  <c:v>9</c:v>
                </c:pt>
                <c:pt idx="4366">
                  <c:v>9</c:v>
                </c:pt>
                <c:pt idx="4367">
                  <c:v>9</c:v>
                </c:pt>
                <c:pt idx="4368">
                  <c:v>9</c:v>
                </c:pt>
                <c:pt idx="4369">
                  <c:v>9</c:v>
                </c:pt>
                <c:pt idx="4370">
                  <c:v>9</c:v>
                </c:pt>
                <c:pt idx="4371">
                  <c:v>9</c:v>
                </c:pt>
                <c:pt idx="4372">
                  <c:v>9</c:v>
                </c:pt>
                <c:pt idx="4373">
                  <c:v>9</c:v>
                </c:pt>
                <c:pt idx="4374">
                  <c:v>9</c:v>
                </c:pt>
                <c:pt idx="4375">
                  <c:v>9</c:v>
                </c:pt>
                <c:pt idx="4376">
                  <c:v>9</c:v>
                </c:pt>
                <c:pt idx="4377">
                  <c:v>9</c:v>
                </c:pt>
                <c:pt idx="4378">
                  <c:v>9</c:v>
                </c:pt>
                <c:pt idx="4379">
                  <c:v>9</c:v>
                </c:pt>
                <c:pt idx="4380">
                  <c:v>9</c:v>
                </c:pt>
                <c:pt idx="4381">
                  <c:v>9</c:v>
                </c:pt>
                <c:pt idx="4382">
                  <c:v>9</c:v>
                </c:pt>
                <c:pt idx="4383">
                  <c:v>9</c:v>
                </c:pt>
                <c:pt idx="4384">
                  <c:v>9</c:v>
                </c:pt>
                <c:pt idx="4385">
                  <c:v>9</c:v>
                </c:pt>
                <c:pt idx="4386">
                  <c:v>9</c:v>
                </c:pt>
                <c:pt idx="4387">
                  <c:v>9</c:v>
                </c:pt>
                <c:pt idx="4388">
                  <c:v>9</c:v>
                </c:pt>
                <c:pt idx="4389">
                  <c:v>9</c:v>
                </c:pt>
                <c:pt idx="4390">
                  <c:v>9</c:v>
                </c:pt>
                <c:pt idx="4391">
                  <c:v>9</c:v>
                </c:pt>
                <c:pt idx="4392">
                  <c:v>9</c:v>
                </c:pt>
                <c:pt idx="4393">
                  <c:v>9</c:v>
                </c:pt>
                <c:pt idx="4394">
                  <c:v>9</c:v>
                </c:pt>
                <c:pt idx="4395">
                  <c:v>9</c:v>
                </c:pt>
                <c:pt idx="4396">
                  <c:v>9</c:v>
                </c:pt>
                <c:pt idx="4397">
                  <c:v>9</c:v>
                </c:pt>
                <c:pt idx="4398">
                  <c:v>9</c:v>
                </c:pt>
                <c:pt idx="4399">
                  <c:v>9</c:v>
                </c:pt>
                <c:pt idx="4400">
                  <c:v>9</c:v>
                </c:pt>
                <c:pt idx="4401">
                  <c:v>9</c:v>
                </c:pt>
                <c:pt idx="4402">
                  <c:v>9</c:v>
                </c:pt>
                <c:pt idx="4403">
                  <c:v>9</c:v>
                </c:pt>
                <c:pt idx="4404">
                  <c:v>9</c:v>
                </c:pt>
                <c:pt idx="4405">
                  <c:v>9</c:v>
                </c:pt>
                <c:pt idx="4406">
                  <c:v>9</c:v>
                </c:pt>
                <c:pt idx="4407">
                  <c:v>9</c:v>
                </c:pt>
                <c:pt idx="4408">
                  <c:v>9</c:v>
                </c:pt>
                <c:pt idx="4409">
                  <c:v>9</c:v>
                </c:pt>
                <c:pt idx="4410">
                  <c:v>9</c:v>
                </c:pt>
                <c:pt idx="4411">
                  <c:v>9</c:v>
                </c:pt>
                <c:pt idx="4412">
                  <c:v>9</c:v>
                </c:pt>
                <c:pt idx="4413">
                  <c:v>9</c:v>
                </c:pt>
                <c:pt idx="4414">
                  <c:v>9</c:v>
                </c:pt>
                <c:pt idx="4415">
                  <c:v>9</c:v>
                </c:pt>
                <c:pt idx="4416">
                  <c:v>9</c:v>
                </c:pt>
                <c:pt idx="4417">
                  <c:v>9</c:v>
                </c:pt>
                <c:pt idx="4418">
                  <c:v>9</c:v>
                </c:pt>
                <c:pt idx="4419">
                  <c:v>9</c:v>
                </c:pt>
                <c:pt idx="4420">
                  <c:v>9</c:v>
                </c:pt>
                <c:pt idx="4421">
                  <c:v>9</c:v>
                </c:pt>
                <c:pt idx="4422">
                  <c:v>9</c:v>
                </c:pt>
                <c:pt idx="4423">
                  <c:v>9</c:v>
                </c:pt>
                <c:pt idx="4424">
                  <c:v>9</c:v>
                </c:pt>
                <c:pt idx="4425">
                  <c:v>9</c:v>
                </c:pt>
                <c:pt idx="4426">
                  <c:v>9</c:v>
                </c:pt>
                <c:pt idx="4427">
                  <c:v>9</c:v>
                </c:pt>
                <c:pt idx="4428">
                  <c:v>9</c:v>
                </c:pt>
                <c:pt idx="4429">
                  <c:v>9</c:v>
                </c:pt>
                <c:pt idx="4430">
                  <c:v>9</c:v>
                </c:pt>
                <c:pt idx="4431">
                  <c:v>9</c:v>
                </c:pt>
                <c:pt idx="4432">
                  <c:v>9</c:v>
                </c:pt>
                <c:pt idx="4433">
                  <c:v>9</c:v>
                </c:pt>
                <c:pt idx="4434">
                  <c:v>9</c:v>
                </c:pt>
                <c:pt idx="4435">
                  <c:v>9</c:v>
                </c:pt>
                <c:pt idx="4436">
                  <c:v>9</c:v>
                </c:pt>
                <c:pt idx="4437">
                  <c:v>9</c:v>
                </c:pt>
                <c:pt idx="4438">
                  <c:v>9</c:v>
                </c:pt>
                <c:pt idx="4439">
                  <c:v>9</c:v>
                </c:pt>
                <c:pt idx="4440">
                  <c:v>9</c:v>
                </c:pt>
                <c:pt idx="4441">
                  <c:v>9</c:v>
                </c:pt>
                <c:pt idx="4442">
                  <c:v>9</c:v>
                </c:pt>
                <c:pt idx="4443">
                  <c:v>9</c:v>
                </c:pt>
                <c:pt idx="4444">
                  <c:v>9</c:v>
                </c:pt>
                <c:pt idx="4445">
                  <c:v>9</c:v>
                </c:pt>
                <c:pt idx="4446">
                  <c:v>9</c:v>
                </c:pt>
                <c:pt idx="4447">
                  <c:v>9</c:v>
                </c:pt>
                <c:pt idx="4448">
                  <c:v>9</c:v>
                </c:pt>
                <c:pt idx="4449">
                  <c:v>9</c:v>
                </c:pt>
                <c:pt idx="4450">
                  <c:v>9</c:v>
                </c:pt>
                <c:pt idx="4451">
                  <c:v>9</c:v>
                </c:pt>
                <c:pt idx="4452">
                  <c:v>9</c:v>
                </c:pt>
                <c:pt idx="4453">
                  <c:v>9</c:v>
                </c:pt>
                <c:pt idx="4454">
                  <c:v>9</c:v>
                </c:pt>
                <c:pt idx="4455">
                  <c:v>9</c:v>
                </c:pt>
                <c:pt idx="4456">
                  <c:v>9</c:v>
                </c:pt>
                <c:pt idx="4457">
                  <c:v>9</c:v>
                </c:pt>
                <c:pt idx="4458">
                  <c:v>9</c:v>
                </c:pt>
                <c:pt idx="4459">
                  <c:v>9</c:v>
                </c:pt>
                <c:pt idx="4460">
                  <c:v>9</c:v>
                </c:pt>
                <c:pt idx="4461">
                  <c:v>9</c:v>
                </c:pt>
                <c:pt idx="4462">
                  <c:v>9</c:v>
                </c:pt>
                <c:pt idx="4463">
                  <c:v>9</c:v>
                </c:pt>
                <c:pt idx="4464">
                  <c:v>9</c:v>
                </c:pt>
                <c:pt idx="4465">
                  <c:v>9</c:v>
                </c:pt>
                <c:pt idx="4466">
                  <c:v>9</c:v>
                </c:pt>
                <c:pt idx="4467">
                  <c:v>9</c:v>
                </c:pt>
                <c:pt idx="4468">
                  <c:v>9</c:v>
                </c:pt>
                <c:pt idx="4469">
                  <c:v>9</c:v>
                </c:pt>
                <c:pt idx="4470">
                  <c:v>9</c:v>
                </c:pt>
                <c:pt idx="4471">
                  <c:v>9</c:v>
                </c:pt>
                <c:pt idx="4472">
                  <c:v>9</c:v>
                </c:pt>
                <c:pt idx="4473">
                  <c:v>9</c:v>
                </c:pt>
                <c:pt idx="4474">
                  <c:v>9</c:v>
                </c:pt>
                <c:pt idx="4475">
                  <c:v>9</c:v>
                </c:pt>
                <c:pt idx="4476">
                  <c:v>9</c:v>
                </c:pt>
                <c:pt idx="4477">
                  <c:v>9</c:v>
                </c:pt>
                <c:pt idx="4478">
                  <c:v>9</c:v>
                </c:pt>
                <c:pt idx="4479">
                  <c:v>9</c:v>
                </c:pt>
                <c:pt idx="4480">
                  <c:v>9</c:v>
                </c:pt>
                <c:pt idx="4481">
                  <c:v>9</c:v>
                </c:pt>
                <c:pt idx="4482">
                  <c:v>9</c:v>
                </c:pt>
                <c:pt idx="4483">
                  <c:v>9</c:v>
                </c:pt>
                <c:pt idx="4484">
                  <c:v>9</c:v>
                </c:pt>
                <c:pt idx="4485">
                  <c:v>9</c:v>
                </c:pt>
                <c:pt idx="4486">
                  <c:v>9</c:v>
                </c:pt>
                <c:pt idx="4487">
                  <c:v>9</c:v>
                </c:pt>
                <c:pt idx="4488">
                  <c:v>9</c:v>
                </c:pt>
                <c:pt idx="4489">
                  <c:v>9</c:v>
                </c:pt>
                <c:pt idx="4490">
                  <c:v>9</c:v>
                </c:pt>
                <c:pt idx="4491">
                  <c:v>9</c:v>
                </c:pt>
                <c:pt idx="4492">
                  <c:v>9</c:v>
                </c:pt>
                <c:pt idx="4493">
                  <c:v>9</c:v>
                </c:pt>
                <c:pt idx="4494">
                  <c:v>9</c:v>
                </c:pt>
                <c:pt idx="4495">
                  <c:v>9</c:v>
                </c:pt>
                <c:pt idx="4496">
                  <c:v>9</c:v>
                </c:pt>
                <c:pt idx="4497">
                  <c:v>9</c:v>
                </c:pt>
                <c:pt idx="4498">
                  <c:v>9</c:v>
                </c:pt>
                <c:pt idx="4499">
                  <c:v>9</c:v>
                </c:pt>
                <c:pt idx="4500">
                  <c:v>9</c:v>
                </c:pt>
                <c:pt idx="4501">
                  <c:v>9</c:v>
                </c:pt>
                <c:pt idx="4502">
                  <c:v>9</c:v>
                </c:pt>
                <c:pt idx="4503">
                  <c:v>9</c:v>
                </c:pt>
                <c:pt idx="4504">
                  <c:v>9</c:v>
                </c:pt>
                <c:pt idx="4505">
                  <c:v>9</c:v>
                </c:pt>
                <c:pt idx="4506">
                  <c:v>9</c:v>
                </c:pt>
                <c:pt idx="4507">
                  <c:v>9</c:v>
                </c:pt>
                <c:pt idx="4508">
                  <c:v>9</c:v>
                </c:pt>
                <c:pt idx="4509">
                  <c:v>9</c:v>
                </c:pt>
                <c:pt idx="4510">
                  <c:v>9</c:v>
                </c:pt>
                <c:pt idx="4511">
                  <c:v>9</c:v>
                </c:pt>
                <c:pt idx="4512">
                  <c:v>9</c:v>
                </c:pt>
                <c:pt idx="4513">
                  <c:v>9</c:v>
                </c:pt>
                <c:pt idx="4514">
                  <c:v>9</c:v>
                </c:pt>
                <c:pt idx="4515">
                  <c:v>9</c:v>
                </c:pt>
                <c:pt idx="4516">
                  <c:v>9</c:v>
                </c:pt>
                <c:pt idx="4517">
                  <c:v>9</c:v>
                </c:pt>
                <c:pt idx="4518">
                  <c:v>9</c:v>
                </c:pt>
                <c:pt idx="4519">
                  <c:v>9</c:v>
                </c:pt>
                <c:pt idx="4520">
                  <c:v>9</c:v>
                </c:pt>
                <c:pt idx="4521">
                  <c:v>9</c:v>
                </c:pt>
                <c:pt idx="4522">
                  <c:v>9</c:v>
                </c:pt>
                <c:pt idx="4523">
                  <c:v>9</c:v>
                </c:pt>
                <c:pt idx="4524">
                  <c:v>9</c:v>
                </c:pt>
                <c:pt idx="4525">
                  <c:v>9</c:v>
                </c:pt>
                <c:pt idx="4526">
                  <c:v>9</c:v>
                </c:pt>
                <c:pt idx="4527">
                  <c:v>9</c:v>
                </c:pt>
                <c:pt idx="4528">
                  <c:v>9</c:v>
                </c:pt>
                <c:pt idx="4529">
                  <c:v>9</c:v>
                </c:pt>
                <c:pt idx="4530">
                  <c:v>9</c:v>
                </c:pt>
                <c:pt idx="4531">
                  <c:v>9</c:v>
                </c:pt>
                <c:pt idx="4532">
                  <c:v>9</c:v>
                </c:pt>
                <c:pt idx="4533">
                  <c:v>9</c:v>
                </c:pt>
                <c:pt idx="4534">
                  <c:v>9</c:v>
                </c:pt>
                <c:pt idx="4535">
                  <c:v>9</c:v>
                </c:pt>
                <c:pt idx="4536">
                  <c:v>9</c:v>
                </c:pt>
                <c:pt idx="4537">
                  <c:v>9</c:v>
                </c:pt>
                <c:pt idx="4538">
                  <c:v>9</c:v>
                </c:pt>
                <c:pt idx="4539">
                  <c:v>9</c:v>
                </c:pt>
                <c:pt idx="4540">
                  <c:v>9</c:v>
                </c:pt>
                <c:pt idx="4541">
                  <c:v>9</c:v>
                </c:pt>
                <c:pt idx="4542">
                  <c:v>9</c:v>
                </c:pt>
                <c:pt idx="4543">
                  <c:v>9</c:v>
                </c:pt>
                <c:pt idx="4544">
                  <c:v>9</c:v>
                </c:pt>
                <c:pt idx="4545">
                  <c:v>9</c:v>
                </c:pt>
                <c:pt idx="4546">
                  <c:v>9</c:v>
                </c:pt>
                <c:pt idx="4547">
                  <c:v>9</c:v>
                </c:pt>
                <c:pt idx="4548">
                  <c:v>8</c:v>
                </c:pt>
                <c:pt idx="4549">
                  <c:v>8</c:v>
                </c:pt>
                <c:pt idx="4550">
                  <c:v>8</c:v>
                </c:pt>
                <c:pt idx="4551">
                  <c:v>8</c:v>
                </c:pt>
                <c:pt idx="4552">
                  <c:v>8</c:v>
                </c:pt>
                <c:pt idx="4553">
                  <c:v>8</c:v>
                </c:pt>
                <c:pt idx="4554">
                  <c:v>8</c:v>
                </c:pt>
                <c:pt idx="4555">
                  <c:v>8</c:v>
                </c:pt>
                <c:pt idx="4556">
                  <c:v>8</c:v>
                </c:pt>
                <c:pt idx="4557">
                  <c:v>8</c:v>
                </c:pt>
                <c:pt idx="4558">
                  <c:v>8</c:v>
                </c:pt>
                <c:pt idx="4559">
                  <c:v>8</c:v>
                </c:pt>
                <c:pt idx="4560">
                  <c:v>8</c:v>
                </c:pt>
                <c:pt idx="4561">
                  <c:v>8</c:v>
                </c:pt>
                <c:pt idx="4562">
                  <c:v>8</c:v>
                </c:pt>
                <c:pt idx="4563">
                  <c:v>8</c:v>
                </c:pt>
                <c:pt idx="4564">
                  <c:v>8</c:v>
                </c:pt>
                <c:pt idx="4565">
                  <c:v>8</c:v>
                </c:pt>
                <c:pt idx="4566">
                  <c:v>8</c:v>
                </c:pt>
                <c:pt idx="4567">
                  <c:v>8</c:v>
                </c:pt>
                <c:pt idx="4568">
                  <c:v>8</c:v>
                </c:pt>
                <c:pt idx="4569">
                  <c:v>8</c:v>
                </c:pt>
                <c:pt idx="4570">
                  <c:v>8</c:v>
                </c:pt>
                <c:pt idx="4571">
                  <c:v>8</c:v>
                </c:pt>
                <c:pt idx="4572">
                  <c:v>8</c:v>
                </c:pt>
                <c:pt idx="4573">
                  <c:v>8</c:v>
                </c:pt>
                <c:pt idx="4574">
                  <c:v>8</c:v>
                </c:pt>
                <c:pt idx="4575">
                  <c:v>8</c:v>
                </c:pt>
                <c:pt idx="4576">
                  <c:v>8</c:v>
                </c:pt>
                <c:pt idx="4577">
                  <c:v>8</c:v>
                </c:pt>
                <c:pt idx="4578">
                  <c:v>8</c:v>
                </c:pt>
                <c:pt idx="4579">
                  <c:v>8</c:v>
                </c:pt>
                <c:pt idx="4580">
                  <c:v>8</c:v>
                </c:pt>
                <c:pt idx="4581">
                  <c:v>8</c:v>
                </c:pt>
                <c:pt idx="4582">
                  <c:v>8</c:v>
                </c:pt>
                <c:pt idx="4583">
                  <c:v>8</c:v>
                </c:pt>
                <c:pt idx="4584">
                  <c:v>8</c:v>
                </c:pt>
                <c:pt idx="4585">
                  <c:v>8</c:v>
                </c:pt>
                <c:pt idx="4586">
                  <c:v>8</c:v>
                </c:pt>
                <c:pt idx="4587">
                  <c:v>8</c:v>
                </c:pt>
                <c:pt idx="4588">
                  <c:v>8</c:v>
                </c:pt>
                <c:pt idx="4589">
                  <c:v>8</c:v>
                </c:pt>
                <c:pt idx="4590">
                  <c:v>8</c:v>
                </c:pt>
                <c:pt idx="4591">
                  <c:v>8</c:v>
                </c:pt>
                <c:pt idx="4592">
                  <c:v>8</c:v>
                </c:pt>
                <c:pt idx="4593">
                  <c:v>8</c:v>
                </c:pt>
                <c:pt idx="4594">
                  <c:v>8</c:v>
                </c:pt>
                <c:pt idx="4595">
                  <c:v>8</c:v>
                </c:pt>
                <c:pt idx="4596">
                  <c:v>8</c:v>
                </c:pt>
                <c:pt idx="4597">
                  <c:v>8</c:v>
                </c:pt>
                <c:pt idx="4598">
                  <c:v>8</c:v>
                </c:pt>
                <c:pt idx="4599">
                  <c:v>8</c:v>
                </c:pt>
                <c:pt idx="4600">
                  <c:v>8</c:v>
                </c:pt>
                <c:pt idx="4601">
                  <c:v>8</c:v>
                </c:pt>
                <c:pt idx="4602">
                  <c:v>8</c:v>
                </c:pt>
                <c:pt idx="4603">
                  <c:v>8</c:v>
                </c:pt>
                <c:pt idx="4604">
                  <c:v>8</c:v>
                </c:pt>
                <c:pt idx="4605">
                  <c:v>8</c:v>
                </c:pt>
                <c:pt idx="4606">
                  <c:v>8</c:v>
                </c:pt>
                <c:pt idx="4607">
                  <c:v>8</c:v>
                </c:pt>
                <c:pt idx="4608">
                  <c:v>8</c:v>
                </c:pt>
                <c:pt idx="4609">
                  <c:v>8</c:v>
                </c:pt>
                <c:pt idx="4610">
                  <c:v>8</c:v>
                </c:pt>
                <c:pt idx="4611">
                  <c:v>8</c:v>
                </c:pt>
                <c:pt idx="4612">
                  <c:v>8</c:v>
                </c:pt>
                <c:pt idx="4613">
                  <c:v>8</c:v>
                </c:pt>
                <c:pt idx="4614">
                  <c:v>8</c:v>
                </c:pt>
                <c:pt idx="4615">
                  <c:v>8</c:v>
                </c:pt>
                <c:pt idx="4616">
                  <c:v>8</c:v>
                </c:pt>
                <c:pt idx="4617">
                  <c:v>8</c:v>
                </c:pt>
                <c:pt idx="4618">
                  <c:v>8</c:v>
                </c:pt>
                <c:pt idx="4619">
                  <c:v>8</c:v>
                </c:pt>
                <c:pt idx="4620">
                  <c:v>8</c:v>
                </c:pt>
                <c:pt idx="4621">
                  <c:v>8</c:v>
                </c:pt>
                <c:pt idx="4622">
                  <c:v>8</c:v>
                </c:pt>
                <c:pt idx="4623">
                  <c:v>8</c:v>
                </c:pt>
                <c:pt idx="4624">
                  <c:v>8</c:v>
                </c:pt>
                <c:pt idx="4625">
                  <c:v>8</c:v>
                </c:pt>
                <c:pt idx="4626">
                  <c:v>8</c:v>
                </c:pt>
                <c:pt idx="4627">
                  <c:v>8</c:v>
                </c:pt>
                <c:pt idx="4628">
                  <c:v>8</c:v>
                </c:pt>
                <c:pt idx="4629">
                  <c:v>8</c:v>
                </c:pt>
                <c:pt idx="4630">
                  <c:v>8</c:v>
                </c:pt>
                <c:pt idx="4631">
                  <c:v>8</c:v>
                </c:pt>
                <c:pt idx="4632">
                  <c:v>8</c:v>
                </c:pt>
                <c:pt idx="4633">
                  <c:v>8</c:v>
                </c:pt>
                <c:pt idx="4634">
                  <c:v>8</c:v>
                </c:pt>
                <c:pt idx="4635">
                  <c:v>8</c:v>
                </c:pt>
                <c:pt idx="4636">
                  <c:v>8</c:v>
                </c:pt>
                <c:pt idx="4637">
                  <c:v>8</c:v>
                </c:pt>
                <c:pt idx="4638">
                  <c:v>8</c:v>
                </c:pt>
                <c:pt idx="4639">
                  <c:v>8</c:v>
                </c:pt>
                <c:pt idx="4640">
                  <c:v>8</c:v>
                </c:pt>
                <c:pt idx="4641">
                  <c:v>8</c:v>
                </c:pt>
                <c:pt idx="4642">
                  <c:v>8</c:v>
                </c:pt>
                <c:pt idx="4643">
                  <c:v>8</c:v>
                </c:pt>
                <c:pt idx="4644">
                  <c:v>8</c:v>
                </c:pt>
                <c:pt idx="4645">
                  <c:v>8</c:v>
                </c:pt>
                <c:pt idx="4646">
                  <c:v>8</c:v>
                </c:pt>
                <c:pt idx="4647">
                  <c:v>8</c:v>
                </c:pt>
                <c:pt idx="4648">
                  <c:v>8</c:v>
                </c:pt>
                <c:pt idx="4649">
                  <c:v>8</c:v>
                </c:pt>
                <c:pt idx="4650">
                  <c:v>8</c:v>
                </c:pt>
                <c:pt idx="4651">
                  <c:v>8</c:v>
                </c:pt>
                <c:pt idx="4652">
                  <c:v>8</c:v>
                </c:pt>
                <c:pt idx="4653">
                  <c:v>8</c:v>
                </c:pt>
                <c:pt idx="4654">
                  <c:v>8</c:v>
                </c:pt>
                <c:pt idx="4655">
                  <c:v>8</c:v>
                </c:pt>
                <c:pt idx="4656">
                  <c:v>8</c:v>
                </c:pt>
                <c:pt idx="4657">
                  <c:v>8</c:v>
                </c:pt>
                <c:pt idx="4658">
                  <c:v>8</c:v>
                </c:pt>
                <c:pt idx="4659">
                  <c:v>8</c:v>
                </c:pt>
                <c:pt idx="4660">
                  <c:v>8</c:v>
                </c:pt>
                <c:pt idx="4661">
                  <c:v>8</c:v>
                </c:pt>
                <c:pt idx="4662">
                  <c:v>8</c:v>
                </c:pt>
                <c:pt idx="4663">
                  <c:v>8</c:v>
                </c:pt>
                <c:pt idx="4664">
                  <c:v>8</c:v>
                </c:pt>
                <c:pt idx="4665">
                  <c:v>8</c:v>
                </c:pt>
                <c:pt idx="4666">
                  <c:v>8</c:v>
                </c:pt>
                <c:pt idx="4667">
                  <c:v>8</c:v>
                </c:pt>
                <c:pt idx="4668">
                  <c:v>8</c:v>
                </c:pt>
                <c:pt idx="4669">
                  <c:v>8</c:v>
                </c:pt>
                <c:pt idx="4670">
                  <c:v>8</c:v>
                </c:pt>
                <c:pt idx="4671">
                  <c:v>8</c:v>
                </c:pt>
                <c:pt idx="4672">
                  <c:v>8</c:v>
                </c:pt>
                <c:pt idx="4673">
                  <c:v>8</c:v>
                </c:pt>
                <c:pt idx="4674">
                  <c:v>8</c:v>
                </c:pt>
                <c:pt idx="4675">
                  <c:v>8</c:v>
                </c:pt>
                <c:pt idx="4676">
                  <c:v>8</c:v>
                </c:pt>
                <c:pt idx="4677">
                  <c:v>8</c:v>
                </c:pt>
                <c:pt idx="4678">
                  <c:v>8</c:v>
                </c:pt>
                <c:pt idx="4679">
                  <c:v>8</c:v>
                </c:pt>
                <c:pt idx="4680">
                  <c:v>8</c:v>
                </c:pt>
                <c:pt idx="4681">
                  <c:v>8</c:v>
                </c:pt>
                <c:pt idx="4682">
                  <c:v>8</c:v>
                </c:pt>
                <c:pt idx="4683">
                  <c:v>8</c:v>
                </c:pt>
                <c:pt idx="4684">
                  <c:v>8</c:v>
                </c:pt>
                <c:pt idx="4685">
                  <c:v>8</c:v>
                </c:pt>
                <c:pt idx="4686">
                  <c:v>8</c:v>
                </c:pt>
                <c:pt idx="4687">
                  <c:v>8</c:v>
                </c:pt>
                <c:pt idx="4688">
                  <c:v>8</c:v>
                </c:pt>
                <c:pt idx="4689">
                  <c:v>8</c:v>
                </c:pt>
                <c:pt idx="4690">
                  <c:v>8</c:v>
                </c:pt>
                <c:pt idx="4691">
                  <c:v>8</c:v>
                </c:pt>
                <c:pt idx="4692">
                  <c:v>8</c:v>
                </c:pt>
                <c:pt idx="4693">
                  <c:v>8</c:v>
                </c:pt>
                <c:pt idx="4694">
                  <c:v>8</c:v>
                </c:pt>
                <c:pt idx="4695">
                  <c:v>8</c:v>
                </c:pt>
                <c:pt idx="4696">
                  <c:v>8</c:v>
                </c:pt>
                <c:pt idx="4697">
                  <c:v>8</c:v>
                </c:pt>
                <c:pt idx="4698">
                  <c:v>8</c:v>
                </c:pt>
                <c:pt idx="4699">
                  <c:v>8</c:v>
                </c:pt>
                <c:pt idx="4700">
                  <c:v>8</c:v>
                </c:pt>
                <c:pt idx="4701">
                  <c:v>8</c:v>
                </c:pt>
                <c:pt idx="4702">
                  <c:v>8</c:v>
                </c:pt>
                <c:pt idx="4703">
                  <c:v>8</c:v>
                </c:pt>
                <c:pt idx="4704">
                  <c:v>8</c:v>
                </c:pt>
                <c:pt idx="4705">
                  <c:v>8</c:v>
                </c:pt>
                <c:pt idx="4706">
                  <c:v>8</c:v>
                </c:pt>
                <c:pt idx="4707">
                  <c:v>8</c:v>
                </c:pt>
                <c:pt idx="4708">
                  <c:v>8</c:v>
                </c:pt>
                <c:pt idx="4709">
                  <c:v>8</c:v>
                </c:pt>
                <c:pt idx="4710">
                  <c:v>8</c:v>
                </c:pt>
                <c:pt idx="4711">
                  <c:v>8</c:v>
                </c:pt>
                <c:pt idx="4712">
                  <c:v>8</c:v>
                </c:pt>
                <c:pt idx="4713">
                  <c:v>8</c:v>
                </c:pt>
                <c:pt idx="4714">
                  <c:v>8</c:v>
                </c:pt>
                <c:pt idx="4715">
                  <c:v>8</c:v>
                </c:pt>
                <c:pt idx="4716">
                  <c:v>8</c:v>
                </c:pt>
                <c:pt idx="4717">
                  <c:v>8</c:v>
                </c:pt>
                <c:pt idx="4718">
                  <c:v>8</c:v>
                </c:pt>
                <c:pt idx="4719">
                  <c:v>8</c:v>
                </c:pt>
                <c:pt idx="4720">
                  <c:v>8</c:v>
                </c:pt>
                <c:pt idx="4721">
                  <c:v>8</c:v>
                </c:pt>
                <c:pt idx="4722">
                  <c:v>8</c:v>
                </c:pt>
                <c:pt idx="4723">
                  <c:v>8</c:v>
                </c:pt>
                <c:pt idx="4724">
                  <c:v>8</c:v>
                </c:pt>
                <c:pt idx="4725">
                  <c:v>8</c:v>
                </c:pt>
                <c:pt idx="4726">
                  <c:v>8</c:v>
                </c:pt>
                <c:pt idx="4727">
                  <c:v>8</c:v>
                </c:pt>
                <c:pt idx="4728">
                  <c:v>8</c:v>
                </c:pt>
                <c:pt idx="4729">
                  <c:v>8</c:v>
                </c:pt>
                <c:pt idx="4730">
                  <c:v>8</c:v>
                </c:pt>
                <c:pt idx="4731">
                  <c:v>8</c:v>
                </c:pt>
                <c:pt idx="4732">
                  <c:v>8</c:v>
                </c:pt>
                <c:pt idx="4733">
                  <c:v>8</c:v>
                </c:pt>
                <c:pt idx="4734">
                  <c:v>8</c:v>
                </c:pt>
                <c:pt idx="4735">
                  <c:v>8</c:v>
                </c:pt>
                <c:pt idx="4736">
                  <c:v>8</c:v>
                </c:pt>
                <c:pt idx="4737">
                  <c:v>8</c:v>
                </c:pt>
                <c:pt idx="4738">
                  <c:v>8</c:v>
                </c:pt>
                <c:pt idx="4739">
                  <c:v>8</c:v>
                </c:pt>
                <c:pt idx="4740">
                  <c:v>8</c:v>
                </c:pt>
                <c:pt idx="4741">
                  <c:v>8</c:v>
                </c:pt>
                <c:pt idx="4742">
                  <c:v>8</c:v>
                </c:pt>
                <c:pt idx="4743">
                  <c:v>8</c:v>
                </c:pt>
                <c:pt idx="4744">
                  <c:v>8</c:v>
                </c:pt>
                <c:pt idx="4745">
                  <c:v>8</c:v>
                </c:pt>
                <c:pt idx="4746">
                  <c:v>8</c:v>
                </c:pt>
                <c:pt idx="4747">
                  <c:v>8</c:v>
                </c:pt>
                <c:pt idx="4748">
                  <c:v>8</c:v>
                </c:pt>
                <c:pt idx="4749">
                  <c:v>8</c:v>
                </c:pt>
                <c:pt idx="4750">
                  <c:v>8</c:v>
                </c:pt>
                <c:pt idx="4751">
                  <c:v>8</c:v>
                </c:pt>
                <c:pt idx="4752">
                  <c:v>8</c:v>
                </c:pt>
                <c:pt idx="4753">
                  <c:v>8</c:v>
                </c:pt>
                <c:pt idx="4754">
                  <c:v>8</c:v>
                </c:pt>
                <c:pt idx="4755">
                  <c:v>8</c:v>
                </c:pt>
                <c:pt idx="4756">
                  <c:v>8</c:v>
                </c:pt>
                <c:pt idx="4757">
                  <c:v>8</c:v>
                </c:pt>
                <c:pt idx="4758">
                  <c:v>8</c:v>
                </c:pt>
                <c:pt idx="4759">
                  <c:v>8</c:v>
                </c:pt>
                <c:pt idx="4760">
                  <c:v>8</c:v>
                </c:pt>
                <c:pt idx="4761">
                  <c:v>8</c:v>
                </c:pt>
                <c:pt idx="4762">
                  <c:v>8</c:v>
                </c:pt>
                <c:pt idx="4763">
                  <c:v>8</c:v>
                </c:pt>
                <c:pt idx="4764">
                  <c:v>8</c:v>
                </c:pt>
                <c:pt idx="4765">
                  <c:v>8</c:v>
                </c:pt>
                <c:pt idx="4766">
                  <c:v>8</c:v>
                </c:pt>
                <c:pt idx="4767">
                  <c:v>8</c:v>
                </c:pt>
                <c:pt idx="4768">
                  <c:v>8</c:v>
                </c:pt>
                <c:pt idx="4769">
                  <c:v>8</c:v>
                </c:pt>
                <c:pt idx="4770">
                  <c:v>8</c:v>
                </c:pt>
                <c:pt idx="4771">
                  <c:v>8</c:v>
                </c:pt>
                <c:pt idx="4772">
                  <c:v>8</c:v>
                </c:pt>
                <c:pt idx="4773">
                  <c:v>8</c:v>
                </c:pt>
                <c:pt idx="4774">
                  <c:v>8</c:v>
                </c:pt>
                <c:pt idx="4775">
                  <c:v>8</c:v>
                </c:pt>
                <c:pt idx="4776">
                  <c:v>8</c:v>
                </c:pt>
                <c:pt idx="4777">
                  <c:v>8</c:v>
                </c:pt>
                <c:pt idx="4778">
                  <c:v>8</c:v>
                </c:pt>
                <c:pt idx="4779">
                  <c:v>8</c:v>
                </c:pt>
                <c:pt idx="4780">
                  <c:v>8</c:v>
                </c:pt>
                <c:pt idx="4781">
                  <c:v>8</c:v>
                </c:pt>
                <c:pt idx="4782">
                  <c:v>8</c:v>
                </c:pt>
                <c:pt idx="4783">
                  <c:v>8</c:v>
                </c:pt>
                <c:pt idx="4784">
                  <c:v>8</c:v>
                </c:pt>
                <c:pt idx="4785">
                  <c:v>8</c:v>
                </c:pt>
                <c:pt idx="4786">
                  <c:v>8</c:v>
                </c:pt>
                <c:pt idx="4787">
                  <c:v>8</c:v>
                </c:pt>
                <c:pt idx="4788">
                  <c:v>8</c:v>
                </c:pt>
                <c:pt idx="4789">
                  <c:v>8</c:v>
                </c:pt>
                <c:pt idx="4790">
                  <c:v>8</c:v>
                </c:pt>
                <c:pt idx="4791">
                  <c:v>8</c:v>
                </c:pt>
                <c:pt idx="4792">
                  <c:v>8</c:v>
                </c:pt>
                <c:pt idx="4793">
                  <c:v>8</c:v>
                </c:pt>
                <c:pt idx="4794">
                  <c:v>8</c:v>
                </c:pt>
                <c:pt idx="4795">
                  <c:v>8</c:v>
                </c:pt>
                <c:pt idx="4796">
                  <c:v>8</c:v>
                </c:pt>
                <c:pt idx="4797">
                  <c:v>8</c:v>
                </c:pt>
                <c:pt idx="4798">
                  <c:v>8</c:v>
                </c:pt>
                <c:pt idx="4799">
                  <c:v>8</c:v>
                </c:pt>
                <c:pt idx="4800">
                  <c:v>8</c:v>
                </c:pt>
                <c:pt idx="4801">
                  <c:v>8</c:v>
                </c:pt>
                <c:pt idx="4802">
                  <c:v>8</c:v>
                </c:pt>
                <c:pt idx="4803">
                  <c:v>8</c:v>
                </c:pt>
                <c:pt idx="4804">
                  <c:v>8</c:v>
                </c:pt>
                <c:pt idx="4805">
                  <c:v>8</c:v>
                </c:pt>
                <c:pt idx="4806">
                  <c:v>8</c:v>
                </c:pt>
                <c:pt idx="4807">
                  <c:v>8</c:v>
                </c:pt>
                <c:pt idx="4808">
                  <c:v>8</c:v>
                </c:pt>
                <c:pt idx="4809">
                  <c:v>8</c:v>
                </c:pt>
                <c:pt idx="4810">
                  <c:v>8</c:v>
                </c:pt>
                <c:pt idx="4811">
                  <c:v>8</c:v>
                </c:pt>
                <c:pt idx="4812">
                  <c:v>8</c:v>
                </c:pt>
                <c:pt idx="4813">
                  <c:v>8</c:v>
                </c:pt>
                <c:pt idx="4814">
                  <c:v>8</c:v>
                </c:pt>
                <c:pt idx="4815">
                  <c:v>8</c:v>
                </c:pt>
                <c:pt idx="4816">
                  <c:v>8</c:v>
                </c:pt>
                <c:pt idx="4817">
                  <c:v>8</c:v>
                </c:pt>
                <c:pt idx="4818">
                  <c:v>8</c:v>
                </c:pt>
                <c:pt idx="4819">
                  <c:v>8</c:v>
                </c:pt>
                <c:pt idx="4820">
                  <c:v>8</c:v>
                </c:pt>
                <c:pt idx="4821">
                  <c:v>8</c:v>
                </c:pt>
                <c:pt idx="4822">
                  <c:v>8</c:v>
                </c:pt>
                <c:pt idx="4823">
                  <c:v>8</c:v>
                </c:pt>
                <c:pt idx="4824">
                  <c:v>8</c:v>
                </c:pt>
                <c:pt idx="4825">
                  <c:v>8</c:v>
                </c:pt>
                <c:pt idx="4826">
                  <c:v>8</c:v>
                </c:pt>
                <c:pt idx="4827">
                  <c:v>8</c:v>
                </c:pt>
                <c:pt idx="4828">
                  <c:v>8</c:v>
                </c:pt>
                <c:pt idx="4829">
                  <c:v>8</c:v>
                </c:pt>
                <c:pt idx="4830">
                  <c:v>8</c:v>
                </c:pt>
                <c:pt idx="4831">
                  <c:v>8</c:v>
                </c:pt>
                <c:pt idx="4832">
                  <c:v>8</c:v>
                </c:pt>
                <c:pt idx="4833">
                  <c:v>8</c:v>
                </c:pt>
                <c:pt idx="4834">
                  <c:v>8</c:v>
                </c:pt>
                <c:pt idx="4835">
                  <c:v>8</c:v>
                </c:pt>
                <c:pt idx="4836">
                  <c:v>8</c:v>
                </c:pt>
                <c:pt idx="4837">
                  <c:v>8</c:v>
                </c:pt>
                <c:pt idx="4838">
                  <c:v>8</c:v>
                </c:pt>
                <c:pt idx="4839">
                  <c:v>8</c:v>
                </c:pt>
                <c:pt idx="4840">
                  <c:v>8</c:v>
                </c:pt>
                <c:pt idx="4841">
                  <c:v>8</c:v>
                </c:pt>
                <c:pt idx="4842">
                  <c:v>8</c:v>
                </c:pt>
                <c:pt idx="4843">
                  <c:v>8</c:v>
                </c:pt>
                <c:pt idx="4844">
                  <c:v>8</c:v>
                </c:pt>
                <c:pt idx="4845">
                  <c:v>8</c:v>
                </c:pt>
                <c:pt idx="4846">
                  <c:v>8</c:v>
                </c:pt>
                <c:pt idx="4847">
                  <c:v>8</c:v>
                </c:pt>
                <c:pt idx="4848">
                  <c:v>8</c:v>
                </c:pt>
                <c:pt idx="4849">
                  <c:v>8</c:v>
                </c:pt>
                <c:pt idx="4850">
                  <c:v>8</c:v>
                </c:pt>
                <c:pt idx="4851">
                  <c:v>8</c:v>
                </c:pt>
                <c:pt idx="4852">
                  <c:v>8</c:v>
                </c:pt>
                <c:pt idx="4853">
                  <c:v>8</c:v>
                </c:pt>
                <c:pt idx="4854">
                  <c:v>8</c:v>
                </c:pt>
                <c:pt idx="4855">
                  <c:v>8</c:v>
                </c:pt>
                <c:pt idx="4856">
                  <c:v>8</c:v>
                </c:pt>
                <c:pt idx="4857">
                  <c:v>8</c:v>
                </c:pt>
                <c:pt idx="4858">
                  <c:v>8</c:v>
                </c:pt>
                <c:pt idx="4859">
                  <c:v>8</c:v>
                </c:pt>
                <c:pt idx="4860">
                  <c:v>8</c:v>
                </c:pt>
                <c:pt idx="4861">
                  <c:v>8</c:v>
                </c:pt>
                <c:pt idx="4862">
                  <c:v>8</c:v>
                </c:pt>
                <c:pt idx="4863">
                  <c:v>8</c:v>
                </c:pt>
                <c:pt idx="4864">
                  <c:v>8</c:v>
                </c:pt>
                <c:pt idx="4865">
                  <c:v>8</c:v>
                </c:pt>
                <c:pt idx="4866">
                  <c:v>8</c:v>
                </c:pt>
                <c:pt idx="4867">
                  <c:v>8</c:v>
                </c:pt>
                <c:pt idx="4868">
                  <c:v>8</c:v>
                </c:pt>
                <c:pt idx="4869">
                  <c:v>8</c:v>
                </c:pt>
                <c:pt idx="4870">
                  <c:v>8</c:v>
                </c:pt>
                <c:pt idx="4871">
                  <c:v>8</c:v>
                </c:pt>
                <c:pt idx="4872">
                  <c:v>8</c:v>
                </c:pt>
                <c:pt idx="4873">
                  <c:v>8</c:v>
                </c:pt>
                <c:pt idx="4874">
                  <c:v>8</c:v>
                </c:pt>
                <c:pt idx="4875">
                  <c:v>8</c:v>
                </c:pt>
                <c:pt idx="4876">
                  <c:v>8</c:v>
                </c:pt>
                <c:pt idx="4877">
                  <c:v>8</c:v>
                </c:pt>
                <c:pt idx="4878">
                  <c:v>8</c:v>
                </c:pt>
                <c:pt idx="4879">
                  <c:v>8</c:v>
                </c:pt>
                <c:pt idx="4880">
                  <c:v>8</c:v>
                </c:pt>
                <c:pt idx="4881">
                  <c:v>8</c:v>
                </c:pt>
                <c:pt idx="4882">
                  <c:v>8</c:v>
                </c:pt>
                <c:pt idx="4883">
                  <c:v>8</c:v>
                </c:pt>
                <c:pt idx="4884">
                  <c:v>8</c:v>
                </c:pt>
                <c:pt idx="4885">
                  <c:v>8</c:v>
                </c:pt>
                <c:pt idx="4886">
                  <c:v>8</c:v>
                </c:pt>
                <c:pt idx="4887">
                  <c:v>8</c:v>
                </c:pt>
                <c:pt idx="4888">
                  <c:v>8</c:v>
                </c:pt>
                <c:pt idx="4889">
                  <c:v>8</c:v>
                </c:pt>
                <c:pt idx="4890">
                  <c:v>8</c:v>
                </c:pt>
                <c:pt idx="4891">
                  <c:v>8</c:v>
                </c:pt>
                <c:pt idx="4892">
                  <c:v>8</c:v>
                </c:pt>
                <c:pt idx="4893">
                  <c:v>8</c:v>
                </c:pt>
                <c:pt idx="4894">
                  <c:v>8</c:v>
                </c:pt>
                <c:pt idx="4895">
                  <c:v>8</c:v>
                </c:pt>
                <c:pt idx="4896">
                  <c:v>8</c:v>
                </c:pt>
                <c:pt idx="4897">
                  <c:v>8</c:v>
                </c:pt>
                <c:pt idx="4898">
                  <c:v>8</c:v>
                </c:pt>
                <c:pt idx="4899">
                  <c:v>8</c:v>
                </c:pt>
                <c:pt idx="4900">
                  <c:v>8</c:v>
                </c:pt>
                <c:pt idx="4901">
                  <c:v>8</c:v>
                </c:pt>
                <c:pt idx="4902">
                  <c:v>8</c:v>
                </c:pt>
                <c:pt idx="4903">
                  <c:v>8</c:v>
                </c:pt>
                <c:pt idx="4904">
                  <c:v>8</c:v>
                </c:pt>
                <c:pt idx="4905">
                  <c:v>8</c:v>
                </c:pt>
                <c:pt idx="4906">
                  <c:v>8</c:v>
                </c:pt>
                <c:pt idx="4907">
                  <c:v>8</c:v>
                </c:pt>
                <c:pt idx="4908">
                  <c:v>8</c:v>
                </c:pt>
                <c:pt idx="4909">
                  <c:v>8</c:v>
                </c:pt>
                <c:pt idx="4910">
                  <c:v>8</c:v>
                </c:pt>
                <c:pt idx="4911">
                  <c:v>8</c:v>
                </c:pt>
                <c:pt idx="4912">
                  <c:v>8</c:v>
                </c:pt>
                <c:pt idx="4913">
                  <c:v>8</c:v>
                </c:pt>
                <c:pt idx="4914">
                  <c:v>8</c:v>
                </c:pt>
                <c:pt idx="4915">
                  <c:v>8</c:v>
                </c:pt>
                <c:pt idx="4916">
                  <c:v>8</c:v>
                </c:pt>
                <c:pt idx="4917">
                  <c:v>8</c:v>
                </c:pt>
                <c:pt idx="4918">
                  <c:v>8</c:v>
                </c:pt>
                <c:pt idx="4919">
                  <c:v>8</c:v>
                </c:pt>
                <c:pt idx="4920">
                  <c:v>8</c:v>
                </c:pt>
                <c:pt idx="4921">
                  <c:v>8</c:v>
                </c:pt>
                <c:pt idx="4922">
                  <c:v>8</c:v>
                </c:pt>
                <c:pt idx="4923">
                  <c:v>8</c:v>
                </c:pt>
                <c:pt idx="4924">
                  <c:v>8</c:v>
                </c:pt>
                <c:pt idx="4925">
                  <c:v>8</c:v>
                </c:pt>
                <c:pt idx="4926">
                  <c:v>8</c:v>
                </c:pt>
                <c:pt idx="4927">
                  <c:v>8</c:v>
                </c:pt>
                <c:pt idx="4928">
                  <c:v>8</c:v>
                </c:pt>
                <c:pt idx="4929">
                  <c:v>8</c:v>
                </c:pt>
                <c:pt idx="4930">
                  <c:v>8</c:v>
                </c:pt>
                <c:pt idx="4931">
                  <c:v>8</c:v>
                </c:pt>
                <c:pt idx="4932">
                  <c:v>8</c:v>
                </c:pt>
                <c:pt idx="4933">
                  <c:v>8</c:v>
                </c:pt>
                <c:pt idx="4934">
                  <c:v>8</c:v>
                </c:pt>
                <c:pt idx="4935">
                  <c:v>8</c:v>
                </c:pt>
                <c:pt idx="4936">
                  <c:v>8</c:v>
                </c:pt>
                <c:pt idx="4937">
                  <c:v>8</c:v>
                </c:pt>
                <c:pt idx="4938">
                  <c:v>8</c:v>
                </c:pt>
                <c:pt idx="4939">
                  <c:v>8</c:v>
                </c:pt>
                <c:pt idx="4940">
                  <c:v>8</c:v>
                </c:pt>
                <c:pt idx="4941">
                  <c:v>8</c:v>
                </c:pt>
                <c:pt idx="4942">
                  <c:v>8</c:v>
                </c:pt>
                <c:pt idx="4943">
                  <c:v>8</c:v>
                </c:pt>
                <c:pt idx="4944">
                  <c:v>8</c:v>
                </c:pt>
                <c:pt idx="4945">
                  <c:v>8</c:v>
                </c:pt>
                <c:pt idx="4946">
                  <c:v>8</c:v>
                </c:pt>
                <c:pt idx="4947">
                  <c:v>8</c:v>
                </c:pt>
                <c:pt idx="4948">
                  <c:v>8</c:v>
                </c:pt>
                <c:pt idx="4949">
                  <c:v>8</c:v>
                </c:pt>
                <c:pt idx="4950">
                  <c:v>8</c:v>
                </c:pt>
                <c:pt idx="4951">
                  <c:v>8</c:v>
                </c:pt>
                <c:pt idx="4952">
                  <c:v>8</c:v>
                </c:pt>
                <c:pt idx="4953">
                  <c:v>8</c:v>
                </c:pt>
                <c:pt idx="4954">
                  <c:v>8</c:v>
                </c:pt>
                <c:pt idx="4955">
                  <c:v>8</c:v>
                </c:pt>
                <c:pt idx="4956">
                  <c:v>8</c:v>
                </c:pt>
                <c:pt idx="4957">
                  <c:v>8</c:v>
                </c:pt>
                <c:pt idx="4958">
                  <c:v>8</c:v>
                </c:pt>
                <c:pt idx="4959">
                  <c:v>8</c:v>
                </c:pt>
                <c:pt idx="4960">
                  <c:v>8</c:v>
                </c:pt>
                <c:pt idx="4961">
                  <c:v>8</c:v>
                </c:pt>
                <c:pt idx="4962">
                  <c:v>8</c:v>
                </c:pt>
                <c:pt idx="4963">
                  <c:v>8</c:v>
                </c:pt>
                <c:pt idx="4964">
                  <c:v>8</c:v>
                </c:pt>
                <c:pt idx="4965">
                  <c:v>8</c:v>
                </c:pt>
                <c:pt idx="4966">
                  <c:v>8</c:v>
                </c:pt>
                <c:pt idx="4967">
                  <c:v>8</c:v>
                </c:pt>
                <c:pt idx="4968">
                  <c:v>8</c:v>
                </c:pt>
                <c:pt idx="4969">
                  <c:v>8</c:v>
                </c:pt>
                <c:pt idx="4970">
                  <c:v>8</c:v>
                </c:pt>
                <c:pt idx="4971">
                  <c:v>8</c:v>
                </c:pt>
                <c:pt idx="4972">
                  <c:v>8</c:v>
                </c:pt>
                <c:pt idx="4973">
                  <c:v>8</c:v>
                </c:pt>
                <c:pt idx="4974">
                  <c:v>8</c:v>
                </c:pt>
                <c:pt idx="4975">
                  <c:v>8</c:v>
                </c:pt>
                <c:pt idx="4976">
                  <c:v>8</c:v>
                </c:pt>
                <c:pt idx="4977">
                  <c:v>8</c:v>
                </c:pt>
                <c:pt idx="4978">
                  <c:v>8</c:v>
                </c:pt>
                <c:pt idx="4979">
                  <c:v>8</c:v>
                </c:pt>
                <c:pt idx="4980">
                  <c:v>8</c:v>
                </c:pt>
                <c:pt idx="4981">
                  <c:v>8</c:v>
                </c:pt>
                <c:pt idx="4982">
                  <c:v>8</c:v>
                </c:pt>
                <c:pt idx="4983">
                  <c:v>8</c:v>
                </c:pt>
                <c:pt idx="4984">
                  <c:v>8</c:v>
                </c:pt>
                <c:pt idx="4985">
                  <c:v>8</c:v>
                </c:pt>
                <c:pt idx="4986">
                  <c:v>8</c:v>
                </c:pt>
                <c:pt idx="4987">
                  <c:v>8</c:v>
                </c:pt>
                <c:pt idx="4988">
                  <c:v>8</c:v>
                </c:pt>
                <c:pt idx="4989">
                  <c:v>8</c:v>
                </c:pt>
                <c:pt idx="4990">
                  <c:v>8</c:v>
                </c:pt>
                <c:pt idx="4991">
                  <c:v>8</c:v>
                </c:pt>
                <c:pt idx="4992">
                  <c:v>8</c:v>
                </c:pt>
                <c:pt idx="4993">
                  <c:v>8</c:v>
                </c:pt>
                <c:pt idx="4994">
                  <c:v>8</c:v>
                </c:pt>
                <c:pt idx="4995">
                  <c:v>8</c:v>
                </c:pt>
                <c:pt idx="4996">
                  <c:v>8</c:v>
                </c:pt>
                <c:pt idx="4997">
                  <c:v>8</c:v>
                </c:pt>
                <c:pt idx="4998">
                  <c:v>8</c:v>
                </c:pt>
                <c:pt idx="4999">
                  <c:v>8</c:v>
                </c:pt>
                <c:pt idx="5000">
                  <c:v>8</c:v>
                </c:pt>
                <c:pt idx="5001">
                  <c:v>8</c:v>
                </c:pt>
                <c:pt idx="5002">
                  <c:v>8</c:v>
                </c:pt>
                <c:pt idx="5003">
                  <c:v>8</c:v>
                </c:pt>
                <c:pt idx="5004">
                  <c:v>8</c:v>
                </c:pt>
                <c:pt idx="5005">
                  <c:v>8</c:v>
                </c:pt>
                <c:pt idx="5006">
                  <c:v>8</c:v>
                </c:pt>
                <c:pt idx="5007">
                  <c:v>8</c:v>
                </c:pt>
                <c:pt idx="5008">
                  <c:v>8</c:v>
                </c:pt>
                <c:pt idx="5009">
                  <c:v>8</c:v>
                </c:pt>
                <c:pt idx="5010">
                  <c:v>8</c:v>
                </c:pt>
                <c:pt idx="5011">
                  <c:v>8</c:v>
                </c:pt>
                <c:pt idx="5012">
                  <c:v>8</c:v>
                </c:pt>
                <c:pt idx="5013">
                  <c:v>8</c:v>
                </c:pt>
                <c:pt idx="5014">
                  <c:v>8</c:v>
                </c:pt>
                <c:pt idx="5015">
                  <c:v>8</c:v>
                </c:pt>
                <c:pt idx="5016">
                  <c:v>8</c:v>
                </c:pt>
                <c:pt idx="5017">
                  <c:v>8</c:v>
                </c:pt>
                <c:pt idx="5018">
                  <c:v>8</c:v>
                </c:pt>
                <c:pt idx="5019">
                  <c:v>8</c:v>
                </c:pt>
                <c:pt idx="5020">
                  <c:v>8</c:v>
                </c:pt>
                <c:pt idx="5021">
                  <c:v>8</c:v>
                </c:pt>
                <c:pt idx="5022">
                  <c:v>8</c:v>
                </c:pt>
                <c:pt idx="5023">
                  <c:v>8</c:v>
                </c:pt>
                <c:pt idx="5024">
                  <c:v>8</c:v>
                </c:pt>
                <c:pt idx="5025">
                  <c:v>8</c:v>
                </c:pt>
                <c:pt idx="5026">
                  <c:v>8</c:v>
                </c:pt>
                <c:pt idx="5027">
                  <c:v>8</c:v>
                </c:pt>
                <c:pt idx="5028">
                  <c:v>8</c:v>
                </c:pt>
                <c:pt idx="5029">
                  <c:v>8</c:v>
                </c:pt>
                <c:pt idx="5030">
                  <c:v>8</c:v>
                </c:pt>
                <c:pt idx="5031">
                  <c:v>8</c:v>
                </c:pt>
                <c:pt idx="5032">
                  <c:v>8</c:v>
                </c:pt>
                <c:pt idx="5033">
                  <c:v>8</c:v>
                </c:pt>
                <c:pt idx="5034">
                  <c:v>8</c:v>
                </c:pt>
                <c:pt idx="5035">
                  <c:v>8</c:v>
                </c:pt>
                <c:pt idx="5036">
                  <c:v>8</c:v>
                </c:pt>
                <c:pt idx="5037">
                  <c:v>8</c:v>
                </c:pt>
                <c:pt idx="5038">
                  <c:v>8</c:v>
                </c:pt>
                <c:pt idx="5039">
                  <c:v>8</c:v>
                </c:pt>
                <c:pt idx="5040">
                  <c:v>8</c:v>
                </c:pt>
                <c:pt idx="5041">
                  <c:v>8</c:v>
                </c:pt>
                <c:pt idx="5042">
                  <c:v>8</c:v>
                </c:pt>
                <c:pt idx="5043">
                  <c:v>8</c:v>
                </c:pt>
                <c:pt idx="5044">
                  <c:v>8</c:v>
                </c:pt>
                <c:pt idx="5045">
                  <c:v>8</c:v>
                </c:pt>
                <c:pt idx="5046">
                  <c:v>8</c:v>
                </c:pt>
                <c:pt idx="5047">
                  <c:v>8</c:v>
                </c:pt>
                <c:pt idx="5048">
                  <c:v>8</c:v>
                </c:pt>
                <c:pt idx="5049">
                  <c:v>8</c:v>
                </c:pt>
                <c:pt idx="5050">
                  <c:v>8</c:v>
                </c:pt>
                <c:pt idx="5051">
                  <c:v>8</c:v>
                </c:pt>
                <c:pt idx="5052">
                  <c:v>8</c:v>
                </c:pt>
                <c:pt idx="5053">
                  <c:v>8</c:v>
                </c:pt>
                <c:pt idx="5054">
                  <c:v>8</c:v>
                </c:pt>
                <c:pt idx="5055">
                  <c:v>8</c:v>
                </c:pt>
                <c:pt idx="5056">
                  <c:v>8</c:v>
                </c:pt>
                <c:pt idx="5057">
                  <c:v>8</c:v>
                </c:pt>
                <c:pt idx="5058">
                  <c:v>8</c:v>
                </c:pt>
                <c:pt idx="5059">
                  <c:v>8</c:v>
                </c:pt>
                <c:pt idx="5060">
                  <c:v>8</c:v>
                </c:pt>
                <c:pt idx="5061">
                  <c:v>8</c:v>
                </c:pt>
                <c:pt idx="5062">
                  <c:v>8</c:v>
                </c:pt>
                <c:pt idx="5063">
                  <c:v>8</c:v>
                </c:pt>
                <c:pt idx="5064">
                  <c:v>8</c:v>
                </c:pt>
                <c:pt idx="5065">
                  <c:v>8</c:v>
                </c:pt>
                <c:pt idx="5066">
                  <c:v>8</c:v>
                </c:pt>
                <c:pt idx="5067">
                  <c:v>8</c:v>
                </c:pt>
                <c:pt idx="5068">
                  <c:v>8</c:v>
                </c:pt>
                <c:pt idx="5069">
                  <c:v>8</c:v>
                </c:pt>
                <c:pt idx="5070">
                  <c:v>8</c:v>
                </c:pt>
                <c:pt idx="5071">
                  <c:v>8</c:v>
                </c:pt>
                <c:pt idx="5072">
                  <c:v>8</c:v>
                </c:pt>
                <c:pt idx="5073">
                  <c:v>8</c:v>
                </c:pt>
                <c:pt idx="5074">
                  <c:v>8</c:v>
                </c:pt>
                <c:pt idx="5075">
                  <c:v>8</c:v>
                </c:pt>
                <c:pt idx="5076">
                  <c:v>8</c:v>
                </c:pt>
                <c:pt idx="5077">
                  <c:v>8</c:v>
                </c:pt>
                <c:pt idx="5078">
                  <c:v>8</c:v>
                </c:pt>
                <c:pt idx="5079">
                  <c:v>8</c:v>
                </c:pt>
                <c:pt idx="5080">
                  <c:v>8</c:v>
                </c:pt>
                <c:pt idx="5081">
                  <c:v>8</c:v>
                </c:pt>
                <c:pt idx="5082">
                  <c:v>8</c:v>
                </c:pt>
                <c:pt idx="5083">
                  <c:v>8</c:v>
                </c:pt>
                <c:pt idx="5084">
                  <c:v>8</c:v>
                </c:pt>
                <c:pt idx="5085">
                  <c:v>8</c:v>
                </c:pt>
                <c:pt idx="5086">
                  <c:v>8</c:v>
                </c:pt>
                <c:pt idx="5087">
                  <c:v>8</c:v>
                </c:pt>
                <c:pt idx="5088">
                  <c:v>8</c:v>
                </c:pt>
                <c:pt idx="5089">
                  <c:v>8</c:v>
                </c:pt>
                <c:pt idx="5090">
                  <c:v>8</c:v>
                </c:pt>
                <c:pt idx="5091">
                  <c:v>8</c:v>
                </c:pt>
                <c:pt idx="5092">
                  <c:v>8</c:v>
                </c:pt>
                <c:pt idx="5093">
                  <c:v>8</c:v>
                </c:pt>
                <c:pt idx="5094">
                  <c:v>8</c:v>
                </c:pt>
                <c:pt idx="5095">
                  <c:v>8</c:v>
                </c:pt>
                <c:pt idx="5096">
                  <c:v>8</c:v>
                </c:pt>
                <c:pt idx="5097">
                  <c:v>8</c:v>
                </c:pt>
                <c:pt idx="5098">
                  <c:v>8</c:v>
                </c:pt>
                <c:pt idx="5099">
                  <c:v>8</c:v>
                </c:pt>
                <c:pt idx="5100">
                  <c:v>8</c:v>
                </c:pt>
                <c:pt idx="5101">
                  <c:v>8</c:v>
                </c:pt>
                <c:pt idx="5102">
                  <c:v>8</c:v>
                </c:pt>
                <c:pt idx="5103">
                  <c:v>8</c:v>
                </c:pt>
                <c:pt idx="5104">
                  <c:v>8</c:v>
                </c:pt>
                <c:pt idx="5105">
                  <c:v>8</c:v>
                </c:pt>
                <c:pt idx="5106">
                  <c:v>8</c:v>
                </c:pt>
                <c:pt idx="5107">
                  <c:v>8</c:v>
                </c:pt>
                <c:pt idx="5108">
                  <c:v>8</c:v>
                </c:pt>
                <c:pt idx="5109">
                  <c:v>8</c:v>
                </c:pt>
                <c:pt idx="5110">
                  <c:v>8</c:v>
                </c:pt>
                <c:pt idx="5111">
                  <c:v>8</c:v>
                </c:pt>
                <c:pt idx="5112">
                  <c:v>8</c:v>
                </c:pt>
                <c:pt idx="5113">
                  <c:v>8</c:v>
                </c:pt>
                <c:pt idx="5114">
                  <c:v>8</c:v>
                </c:pt>
                <c:pt idx="5115">
                  <c:v>8</c:v>
                </c:pt>
                <c:pt idx="5116">
                  <c:v>8</c:v>
                </c:pt>
                <c:pt idx="5117">
                  <c:v>8</c:v>
                </c:pt>
                <c:pt idx="5118">
                  <c:v>8</c:v>
                </c:pt>
                <c:pt idx="5119">
                  <c:v>8</c:v>
                </c:pt>
                <c:pt idx="5120">
                  <c:v>8</c:v>
                </c:pt>
                <c:pt idx="5121">
                  <c:v>8</c:v>
                </c:pt>
                <c:pt idx="5122">
                  <c:v>8</c:v>
                </c:pt>
                <c:pt idx="5123">
                  <c:v>8</c:v>
                </c:pt>
                <c:pt idx="5124">
                  <c:v>8</c:v>
                </c:pt>
                <c:pt idx="5125">
                  <c:v>8</c:v>
                </c:pt>
                <c:pt idx="5126">
                  <c:v>8</c:v>
                </c:pt>
                <c:pt idx="5127">
                  <c:v>8</c:v>
                </c:pt>
                <c:pt idx="5128">
                  <c:v>8</c:v>
                </c:pt>
                <c:pt idx="5129">
                  <c:v>8</c:v>
                </c:pt>
                <c:pt idx="5130">
                  <c:v>8</c:v>
                </c:pt>
                <c:pt idx="5131">
                  <c:v>8</c:v>
                </c:pt>
                <c:pt idx="5132">
                  <c:v>8</c:v>
                </c:pt>
                <c:pt idx="5133">
                  <c:v>8</c:v>
                </c:pt>
                <c:pt idx="5134">
                  <c:v>8</c:v>
                </c:pt>
                <c:pt idx="5135">
                  <c:v>8</c:v>
                </c:pt>
                <c:pt idx="5136">
                  <c:v>8</c:v>
                </c:pt>
                <c:pt idx="5137">
                  <c:v>8</c:v>
                </c:pt>
                <c:pt idx="5138">
                  <c:v>8</c:v>
                </c:pt>
                <c:pt idx="5139">
                  <c:v>8</c:v>
                </c:pt>
                <c:pt idx="5140">
                  <c:v>8</c:v>
                </c:pt>
                <c:pt idx="5141">
                  <c:v>8</c:v>
                </c:pt>
                <c:pt idx="5142">
                  <c:v>8</c:v>
                </c:pt>
                <c:pt idx="5143">
                  <c:v>8</c:v>
                </c:pt>
                <c:pt idx="5144">
                  <c:v>8</c:v>
                </c:pt>
                <c:pt idx="5145">
                  <c:v>8</c:v>
                </c:pt>
                <c:pt idx="5146">
                  <c:v>8</c:v>
                </c:pt>
                <c:pt idx="5147">
                  <c:v>8</c:v>
                </c:pt>
                <c:pt idx="5148">
                  <c:v>8</c:v>
                </c:pt>
                <c:pt idx="5149">
                  <c:v>8</c:v>
                </c:pt>
                <c:pt idx="5150">
                  <c:v>8</c:v>
                </c:pt>
                <c:pt idx="5151">
                  <c:v>8</c:v>
                </c:pt>
                <c:pt idx="5152">
                  <c:v>8</c:v>
                </c:pt>
                <c:pt idx="5153">
                  <c:v>8</c:v>
                </c:pt>
                <c:pt idx="5154">
                  <c:v>8</c:v>
                </c:pt>
                <c:pt idx="5155">
                  <c:v>8</c:v>
                </c:pt>
                <c:pt idx="5156">
                  <c:v>8</c:v>
                </c:pt>
                <c:pt idx="5157">
                  <c:v>8</c:v>
                </c:pt>
                <c:pt idx="5158">
                  <c:v>8</c:v>
                </c:pt>
                <c:pt idx="5159">
                  <c:v>8</c:v>
                </c:pt>
                <c:pt idx="5160">
                  <c:v>8</c:v>
                </c:pt>
                <c:pt idx="5161">
                  <c:v>8</c:v>
                </c:pt>
                <c:pt idx="5162">
                  <c:v>8</c:v>
                </c:pt>
                <c:pt idx="5163">
                  <c:v>8</c:v>
                </c:pt>
                <c:pt idx="5164">
                  <c:v>8</c:v>
                </c:pt>
                <c:pt idx="5165">
                  <c:v>8</c:v>
                </c:pt>
                <c:pt idx="5166">
                  <c:v>8</c:v>
                </c:pt>
                <c:pt idx="5167">
                  <c:v>8</c:v>
                </c:pt>
                <c:pt idx="5168">
                  <c:v>8</c:v>
                </c:pt>
                <c:pt idx="5169">
                  <c:v>8</c:v>
                </c:pt>
                <c:pt idx="5170">
                  <c:v>8</c:v>
                </c:pt>
                <c:pt idx="5171">
                  <c:v>8</c:v>
                </c:pt>
                <c:pt idx="5172">
                  <c:v>8</c:v>
                </c:pt>
                <c:pt idx="5173">
                  <c:v>8</c:v>
                </c:pt>
                <c:pt idx="5174">
                  <c:v>8</c:v>
                </c:pt>
                <c:pt idx="5175">
                  <c:v>8</c:v>
                </c:pt>
                <c:pt idx="5176">
                  <c:v>8</c:v>
                </c:pt>
                <c:pt idx="5177">
                  <c:v>8</c:v>
                </c:pt>
                <c:pt idx="5178">
                  <c:v>8</c:v>
                </c:pt>
                <c:pt idx="5179">
                  <c:v>8</c:v>
                </c:pt>
                <c:pt idx="5180">
                  <c:v>8</c:v>
                </c:pt>
                <c:pt idx="5181">
                  <c:v>8</c:v>
                </c:pt>
                <c:pt idx="5182">
                  <c:v>8</c:v>
                </c:pt>
                <c:pt idx="5183">
                  <c:v>8</c:v>
                </c:pt>
                <c:pt idx="5184">
                  <c:v>8</c:v>
                </c:pt>
                <c:pt idx="5185">
                  <c:v>8</c:v>
                </c:pt>
                <c:pt idx="5186">
                  <c:v>8</c:v>
                </c:pt>
                <c:pt idx="5187">
                  <c:v>8</c:v>
                </c:pt>
                <c:pt idx="5188">
                  <c:v>8</c:v>
                </c:pt>
                <c:pt idx="5189">
                  <c:v>8</c:v>
                </c:pt>
                <c:pt idx="5190">
                  <c:v>8</c:v>
                </c:pt>
                <c:pt idx="5191">
                  <c:v>8</c:v>
                </c:pt>
                <c:pt idx="5192">
                  <c:v>8</c:v>
                </c:pt>
                <c:pt idx="5193">
                  <c:v>8</c:v>
                </c:pt>
                <c:pt idx="5194">
                  <c:v>8</c:v>
                </c:pt>
                <c:pt idx="5195">
                  <c:v>8</c:v>
                </c:pt>
                <c:pt idx="5196">
                  <c:v>8</c:v>
                </c:pt>
                <c:pt idx="5197">
                  <c:v>8</c:v>
                </c:pt>
                <c:pt idx="5198">
                  <c:v>8</c:v>
                </c:pt>
                <c:pt idx="5199">
                  <c:v>8</c:v>
                </c:pt>
                <c:pt idx="5200">
                  <c:v>8</c:v>
                </c:pt>
                <c:pt idx="5201">
                  <c:v>8</c:v>
                </c:pt>
                <c:pt idx="5202">
                  <c:v>8</c:v>
                </c:pt>
                <c:pt idx="5203">
                  <c:v>8</c:v>
                </c:pt>
                <c:pt idx="5204">
                  <c:v>8</c:v>
                </c:pt>
                <c:pt idx="5205">
                  <c:v>8</c:v>
                </c:pt>
                <c:pt idx="5206">
                  <c:v>8</c:v>
                </c:pt>
                <c:pt idx="5207">
                  <c:v>8</c:v>
                </c:pt>
                <c:pt idx="5208">
                  <c:v>8</c:v>
                </c:pt>
                <c:pt idx="5209">
                  <c:v>8</c:v>
                </c:pt>
                <c:pt idx="5210">
                  <c:v>8</c:v>
                </c:pt>
                <c:pt idx="5211">
                  <c:v>8</c:v>
                </c:pt>
                <c:pt idx="5212">
                  <c:v>8</c:v>
                </c:pt>
                <c:pt idx="5213">
                  <c:v>8</c:v>
                </c:pt>
                <c:pt idx="5214">
                  <c:v>8</c:v>
                </c:pt>
                <c:pt idx="5215">
                  <c:v>8</c:v>
                </c:pt>
                <c:pt idx="5216">
                  <c:v>8</c:v>
                </c:pt>
                <c:pt idx="5217">
                  <c:v>8</c:v>
                </c:pt>
                <c:pt idx="5218">
                  <c:v>8</c:v>
                </c:pt>
                <c:pt idx="5219">
                  <c:v>8</c:v>
                </c:pt>
                <c:pt idx="5220">
                  <c:v>8</c:v>
                </c:pt>
                <c:pt idx="5221">
                  <c:v>8</c:v>
                </c:pt>
                <c:pt idx="5222">
                  <c:v>8</c:v>
                </c:pt>
                <c:pt idx="5223">
                  <c:v>8</c:v>
                </c:pt>
                <c:pt idx="5224">
                  <c:v>8</c:v>
                </c:pt>
                <c:pt idx="5225">
                  <c:v>8</c:v>
                </c:pt>
                <c:pt idx="5226">
                  <c:v>8</c:v>
                </c:pt>
                <c:pt idx="5227">
                  <c:v>8</c:v>
                </c:pt>
                <c:pt idx="5228">
                  <c:v>8</c:v>
                </c:pt>
                <c:pt idx="5229">
                  <c:v>8</c:v>
                </c:pt>
                <c:pt idx="5230">
                  <c:v>8</c:v>
                </c:pt>
                <c:pt idx="5231">
                  <c:v>8</c:v>
                </c:pt>
                <c:pt idx="5232">
                  <c:v>8</c:v>
                </c:pt>
                <c:pt idx="5233">
                  <c:v>8</c:v>
                </c:pt>
                <c:pt idx="5234">
                  <c:v>8</c:v>
                </c:pt>
                <c:pt idx="5235">
                  <c:v>8</c:v>
                </c:pt>
                <c:pt idx="5236">
                  <c:v>8</c:v>
                </c:pt>
                <c:pt idx="5237">
                  <c:v>7</c:v>
                </c:pt>
                <c:pt idx="5238">
                  <c:v>7</c:v>
                </c:pt>
                <c:pt idx="5239">
                  <c:v>7</c:v>
                </c:pt>
                <c:pt idx="5240">
                  <c:v>7</c:v>
                </c:pt>
                <c:pt idx="5241">
                  <c:v>7</c:v>
                </c:pt>
                <c:pt idx="5242">
                  <c:v>7</c:v>
                </c:pt>
                <c:pt idx="5243">
                  <c:v>7</c:v>
                </c:pt>
                <c:pt idx="5244">
                  <c:v>7</c:v>
                </c:pt>
                <c:pt idx="5245">
                  <c:v>7</c:v>
                </c:pt>
                <c:pt idx="5246">
                  <c:v>7</c:v>
                </c:pt>
                <c:pt idx="5247">
                  <c:v>7</c:v>
                </c:pt>
                <c:pt idx="5248">
                  <c:v>7</c:v>
                </c:pt>
                <c:pt idx="5249">
                  <c:v>7</c:v>
                </c:pt>
                <c:pt idx="5250">
                  <c:v>7</c:v>
                </c:pt>
                <c:pt idx="5251">
                  <c:v>7</c:v>
                </c:pt>
                <c:pt idx="5252">
                  <c:v>7</c:v>
                </c:pt>
                <c:pt idx="5253">
                  <c:v>7</c:v>
                </c:pt>
                <c:pt idx="5254">
                  <c:v>7</c:v>
                </c:pt>
                <c:pt idx="5255">
                  <c:v>7</c:v>
                </c:pt>
                <c:pt idx="5256">
                  <c:v>7</c:v>
                </c:pt>
                <c:pt idx="5257">
                  <c:v>7</c:v>
                </c:pt>
                <c:pt idx="5258">
                  <c:v>7</c:v>
                </c:pt>
                <c:pt idx="5259">
                  <c:v>7</c:v>
                </c:pt>
                <c:pt idx="5260">
                  <c:v>7</c:v>
                </c:pt>
                <c:pt idx="5261">
                  <c:v>7</c:v>
                </c:pt>
                <c:pt idx="5262">
                  <c:v>7</c:v>
                </c:pt>
                <c:pt idx="5263">
                  <c:v>7</c:v>
                </c:pt>
                <c:pt idx="5264">
                  <c:v>7</c:v>
                </c:pt>
                <c:pt idx="5265">
                  <c:v>7</c:v>
                </c:pt>
                <c:pt idx="5266">
                  <c:v>7</c:v>
                </c:pt>
                <c:pt idx="5267">
                  <c:v>7</c:v>
                </c:pt>
                <c:pt idx="5268">
                  <c:v>7</c:v>
                </c:pt>
                <c:pt idx="5269">
                  <c:v>7</c:v>
                </c:pt>
                <c:pt idx="5270">
                  <c:v>7</c:v>
                </c:pt>
                <c:pt idx="5271">
                  <c:v>7</c:v>
                </c:pt>
                <c:pt idx="5272">
                  <c:v>7</c:v>
                </c:pt>
                <c:pt idx="5273">
                  <c:v>7</c:v>
                </c:pt>
                <c:pt idx="5274">
                  <c:v>7</c:v>
                </c:pt>
                <c:pt idx="5275">
                  <c:v>7</c:v>
                </c:pt>
                <c:pt idx="5276">
                  <c:v>7</c:v>
                </c:pt>
                <c:pt idx="5277">
                  <c:v>7</c:v>
                </c:pt>
                <c:pt idx="5278">
                  <c:v>7</c:v>
                </c:pt>
                <c:pt idx="5279">
                  <c:v>7</c:v>
                </c:pt>
                <c:pt idx="5280">
                  <c:v>7</c:v>
                </c:pt>
                <c:pt idx="5281">
                  <c:v>7</c:v>
                </c:pt>
                <c:pt idx="5282">
                  <c:v>7</c:v>
                </c:pt>
                <c:pt idx="5283">
                  <c:v>7</c:v>
                </c:pt>
                <c:pt idx="5284">
                  <c:v>7</c:v>
                </c:pt>
                <c:pt idx="5285">
                  <c:v>7</c:v>
                </c:pt>
                <c:pt idx="5286">
                  <c:v>7</c:v>
                </c:pt>
                <c:pt idx="5287">
                  <c:v>7</c:v>
                </c:pt>
                <c:pt idx="5288">
                  <c:v>7</c:v>
                </c:pt>
                <c:pt idx="5289">
                  <c:v>7</c:v>
                </c:pt>
                <c:pt idx="5290">
                  <c:v>7</c:v>
                </c:pt>
                <c:pt idx="5291">
                  <c:v>7</c:v>
                </c:pt>
                <c:pt idx="5292">
                  <c:v>7</c:v>
                </c:pt>
                <c:pt idx="5293">
                  <c:v>7</c:v>
                </c:pt>
                <c:pt idx="5294">
                  <c:v>7</c:v>
                </c:pt>
                <c:pt idx="5295">
                  <c:v>7</c:v>
                </c:pt>
                <c:pt idx="5296">
                  <c:v>7</c:v>
                </c:pt>
                <c:pt idx="5297">
                  <c:v>7</c:v>
                </c:pt>
                <c:pt idx="5298">
                  <c:v>7</c:v>
                </c:pt>
                <c:pt idx="5299">
                  <c:v>7</c:v>
                </c:pt>
                <c:pt idx="5300">
                  <c:v>7</c:v>
                </c:pt>
                <c:pt idx="5301">
                  <c:v>7</c:v>
                </c:pt>
                <c:pt idx="5302">
                  <c:v>7</c:v>
                </c:pt>
                <c:pt idx="5303">
                  <c:v>7</c:v>
                </c:pt>
                <c:pt idx="5304">
                  <c:v>7</c:v>
                </c:pt>
                <c:pt idx="5305">
                  <c:v>7</c:v>
                </c:pt>
                <c:pt idx="5306">
                  <c:v>7</c:v>
                </c:pt>
                <c:pt idx="5307">
                  <c:v>7</c:v>
                </c:pt>
                <c:pt idx="5308">
                  <c:v>7</c:v>
                </c:pt>
                <c:pt idx="5309">
                  <c:v>7</c:v>
                </c:pt>
                <c:pt idx="5310">
                  <c:v>7</c:v>
                </c:pt>
                <c:pt idx="5311">
                  <c:v>7</c:v>
                </c:pt>
                <c:pt idx="5312">
                  <c:v>7</c:v>
                </c:pt>
                <c:pt idx="5313">
                  <c:v>7</c:v>
                </c:pt>
                <c:pt idx="5314">
                  <c:v>7</c:v>
                </c:pt>
                <c:pt idx="5315">
                  <c:v>7</c:v>
                </c:pt>
                <c:pt idx="5316">
                  <c:v>7</c:v>
                </c:pt>
                <c:pt idx="5317">
                  <c:v>7</c:v>
                </c:pt>
                <c:pt idx="5318">
                  <c:v>7</c:v>
                </c:pt>
                <c:pt idx="5319">
                  <c:v>7</c:v>
                </c:pt>
                <c:pt idx="5320">
                  <c:v>7</c:v>
                </c:pt>
                <c:pt idx="5321">
                  <c:v>7</c:v>
                </c:pt>
                <c:pt idx="5322">
                  <c:v>7</c:v>
                </c:pt>
                <c:pt idx="5323">
                  <c:v>7</c:v>
                </c:pt>
                <c:pt idx="5324">
                  <c:v>7</c:v>
                </c:pt>
                <c:pt idx="5325">
                  <c:v>7</c:v>
                </c:pt>
                <c:pt idx="5326">
                  <c:v>7</c:v>
                </c:pt>
                <c:pt idx="5327">
                  <c:v>7</c:v>
                </c:pt>
                <c:pt idx="5328">
                  <c:v>7</c:v>
                </c:pt>
                <c:pt idx="5329">
                  <c:v>7</c:v>
                </c:pt>
                <c:pt idx="5330">
                  <c:v>7</c:v>
                </c:pt>
                <c:pt idx="5331">
                  <c:v>7</c:v>
                </c:pt>
                <c:pt idx="5332">
                  <c:v>7</c:v>
                </c:pt>
                <c:pt idx="5333">
                  <c:v>7</c:v>
                </c:pt>
                <c:pt idx="5334">
                  <c:v>7</c:v>
                </c:pt>
                <c:pt idx="5335">
                  <c:v>7</c:v>
                </c:pt>
                <c:pt idx="5336">
                  <c:v>7</c:v>
                </c:pt>
                <c:pt idx="5337">
                  <c:v>7</c:v>
                </c:pt>
                <c:pt idx="5338">
                  <c:v>7</c:v>
                </c:pt>
                <c:pt idx="5339">
                  <c:v>7</c:v>
                </c:pt>
                <c:pt idx="5340">
                  <c:v>7</c:v>
                </c:pt>
                <c:pt idx="5341">
                  <c:v>7</c:v>
                </c:pt>
                <c:pt idx="5342">
                  <c:v>7</c:v>
                </c:pt>
                <c:pt idx="5343">
                  <c:v>7</c:v>
                </c:pt>
                <c:pt idx="5344">
                  <c:v>7</c:v>
                </c:pt>
                <c:pt idx="5345">
                  <c:v>7</c:v>
                </c:pt>
                <c:pt idx="5346">
                  <c:v>7</c:v>
                </c:pt>
                <c:pt idx="5347">
                  <c:v>7</c:v>
                </c:pt>
                <c:pt idx="5348">
                  <c:v>7</c:v>
                </c:pt>
                <c:pt idx="5349">
                  <c:v>7</c:v>
                </c:pt>
                <c:pt idx="5350">
                  <c:v>7</c:v>
                </c:pt>
                <c:pt idx="5351">
                  <c:v>7</c:v>
                </c:pt>
                <c:pt idx="5352">
                  <c:v>7</c:v>
                </c:pt>
                <c:pt idx="5353">
                  <c:v>7</c:v>
                </c:pt>
                <c:pt idx="5354">
                  <c:v>7</c:v>
                </c:pt>
                <c:pt idx="5355">
                  <c:v>7</c:v>
                </c:pt>
                <c:pt idx="5356">
                  <c:v>7</c:v>
                </c:pt>
                <c:pt idx="5357">
                  <c:v>7</c:v>
                </c:pt>
                <c:pt idx="5358">
                  <c:v>7</c:v>
                </c:pt>
                <c:pt idx="5359">
                  <c:v>7</c:v>
                </c:pt>
                <c:pt idx="5360">
                  <c:v>7</c:v>
                </c:pt>
                <c:pt idx="5361">
                  <c:v>7</c:v>
                </c:pt>
                <c:pt idx="5362">
                  <c:v>7</c:v>
                </c:pt>
                <c:pt idx="5363">
                  <c:v>7</c:v>
                </c:pt>
                <c:pt idx="5364">
                  <c:v>7</c:v>
                </c:pt>
                <c:pt idx="5365">
                  <c:v>7</c:v>
                </c:pt>
                <c:pt idx="5366">
                  <c:v>7</c:v>
                </c:pt>
                <c:pt idx="5367">
                  <c:v>7</c:v>
                </c:pt>
                <c:pt idx="5368">
                  <c:v>7</c:v>
                </c:pt>
                <c:pt idx="5369">
                  <c:v>7</c:v>
                </c:pt>
                <c:pt idx="5370">
                  <c:v>7</c:v>
                </c:pt>
                <c:pt idx="5371">
                  <c:v>7</c:v>
                </c:pt>
                <c:pt idx="5372">
                  <c:v>7</c:v>
                </c:pt>
                <c:pt idx="5373">
                  <c:v>7</c:v>
                </c:pt>
                <c:pt idx="5374">
                  <c:v>7</c:v>
                </c:pt>
                <c:pt idx="5375">
                  <c:v>7</c:v>
                </c:pt>
                <c:pt idx="5376">
                  <c:v>7</c:v>
                </c:pt>
                <c:pt idx="5377">
                  <c:v>7</c:v>
                </c:pt>
                <c:pt idx="5378">
                  <c:v>7</c:v>
                </c:pt>
                <c:pt idx="5379">
                  <c:v>7</c:v>
                </c:pt>
                <c:pt idx="5380">
                  <c:v>7</c:v>
                </c:pt>
                <c:pt idx="5381">
                  <c:v>7</c:v>
                </c:pt>
                <c:pt idx="5382">
                  <c:v>7</c:v>
                </c:pt>
                <c:pt idx="5383">
                  <c:v>7</c:v>
                </c:pt>
                <c:pt idx="5384">
                  <c:v>7</c:v>
                </c:pt>
                <c:pt idx="5385">
                  <c:v>7</c:v>
                </c:pt>
                <c:pt idx="5386">
                  <c:v>7</c:v>
                </c:pt>
                <c:pt idx="5387">
                  <c:v>7</c:v>
                </c:pt>
                <c:pt idx="5388">
                  <c:v>7</c:v>
                </c:pt>
                <c:pt idx="5389">
                  <c:v>7</c:v>
                </c:pt>
                <c:pt idx="5390">
                  <c:v>7</c:v>
                </c:pt>
                <c:pt idx="5391">
                  <c:v>7</c:v>
                </c:pt>
                <c:pt idx="5392">
                  <c:v>7</c:v>
                </c:pt>
                <c:pt idx="5393">
                  <c:v>7</c:v>
                </c:pt>
                <c:pt idx="5394">
                  <c:v>7</c:v>
                </c:pt>
                <c:pt idx="5395">
                  <c:v>7</c:v>
                </c:pt>
                <c:pt idx="5396">
                  <c:v>7</c:v>
                </c:pt>
                <c:pt idx="5397">
                  <c:v>7</c:v>
                </c:pt>
                <c:pt idx="5398">
                  <c:v>7</c:v>
                </c:pt>
                <c:pt idx="5399">
                  <c:v>7</c:v>
                </c:pt>
                <c:pt idx="5400">
                  <c:v>7</c:v>
                </c:pt>
                <c:pt idx="5401">
                  <c:v>7</c:v>
                </c:pt>
                <c:pt idx="5402">
                  <c:v>7</c:v>
                </c:pt>
                <c:pt idx="5403">
                  <c:v>7</c:v>
                </c:pt>
                <c:pt idx="5404">
                  <c:v>7</c:v>
                </c:pt>
                <c:pt idx="5405">
                  <c:v>7</c:v>
                </c:pt>
                <c:pt idx="5406">
                  <c:v>7</c:v>
                </c:pt>
                <c:pt idx="5407">
                  <c:v>7</c:v>
                </c:pt>
                <c:pt idx="5408">
                  <c:v>7</c:v>
                </c:pt>
                <c:pt idx="5409">
                  <c:v>7</c:v>
                </c:pt>
                <c:pt idx="5410">
                  <c:v>7</c:v>
                </c:pt>
                <c:pt idx="5411">
                  <c:v>7</c:v>
                </c:pt>
                <c:pt idx="5412">
                  <c:v>7</c:v>
                </c:pt>
                <c:pt idx="5413">
                  <c:v>7</c:v>
                </c:pt>
                <c:pt idx="5414">
                  <c:v>7</c:v>
                </c:pt>
                <c:pt idx="5415">
                  <c:v>7</c:v>
                </c:pt>
                <c:pt idx="5416">
                  <c:v>7</c:v>
                </c:pt>
                <c:pt idx="5417">
                  <c:v>7</c:v>
                </c:pt>
                <c:pt idx="5418">
                  <c:v>7</c:v>
                </c:pt>
                <c:pt idx="5419">
                  <c:v>7</c:v>
                </c:pt>
                <c:pt idx="5420">
                  <c:v>7</c:v>
                </c:pt>
                <c:pt idx="5421">
                  <c:v>7</c:v>
                </c:pt>
                <c:pt idx="5422">
                  <c:v>7</c:v>
                </c:pt>
                <c:pt idx="5423">
                  <c:v>7</c:v>
                </c:pt>
                <c:pt idx="5424">
                  <c:v>7</c:v>
                </c:pt>
                <c:pt idx="5425">
                  <c:v>7</c:v>
                </c:pt>
                <c:pt idx="5426">
                  <c:v>7</c:v>
                </c:pt>
                <c:pt idx="5427">
                  <c:v>7</c:v>
                </c:pt>
                <c:pt idx="5428">
                  <c:v>7</c:v>
                </c:pt>
                <c:pt idx="5429">
                  <c:v>7</c:v>
                </c:pt>
                <c:pt idx="5430">
                  <c:v>7</c:v>
                </c:pt>
                <c:pt idx="5431">
                  <c:v>7</c:v>
                </c:pt>
                <c:pt idx="5432">
                  <c:v>7</c:v>
                </c:pt>
                <c:pt idx="5433">
                  <c:v>7</c:v>
                </c:pt>
                <c:pt idx="5434">
                  <c:v>7</c:v>
                </c:pt>
                <c:pt idx="5435">
                  <c:v>7</c:v>
                </c:pt>
                <c:pt idx="5436">
                  <c:v>7</c:v>
                </c:pt>
                <c:pt idx="5437">
                  <c:v>7</c:v>
                </c:pt>
                <c:pt idx="5438">
                  <c:v>7</c:v>
                </c:pt>
                <c:pt idx="5439">
                  <c:v>7</c:v>
                </c:pt>
                <c:pt idx="5440">
                  <c:v>7</c:v>
                </c:pt>
                <c:pt idx="5441">
                  <c:v>7</c:v>
                </c:pt>
                <c:pt idx="5442">
                  <c:v>7</c:v>
                </c:pt>
                <c:pt idx="5443">
                  <c:v>7</c:v>
                </c:pt>
                <c:pt idx="5444">
                  <c:v>7</c:v>
                </c:pt>
                <c:pt idx="5445">
                  <c:v>7</c:v>
                </c:pt>
                <c:pt idx="5446">
                  <c:v>7</c:v>
                </c:pt>
                <c:pt idx="5447">
                  <c:v>7</c:v>
                </c:pt>
                <c:pt idx="5448">
                  <c:v>7</c:v>
                </c:pt>
                <c:pt idx="5449">
                  <c:v>7</c:v>
                </c:pt>
                <c:pt idx="5450">
                  <c:v>7</c:v>
                </c:pt>
                <c:pt idx="5451">
                  <c:v>7</c:v>
                </c:pt>
                <c:pt idx="5452">
                  <c:v>7</c:v>
                </c:pt>
                <c:pt idx="5453">
                  <c:v>7</c:v>
                </c:pt>
                <c:pt idx="5454">
                  <c:v>7</c:v>
                </c:pt>
                <c:pt idx="5455">
                  <c:v>7</c:v>
                </c:pt>
                <c:pt idx="5456">
                  <c:v>7</c:v>
                </c:pt>
                <c:pt idx="5457">
                  <c:v>7</c:v>
                </c:pt>
                <c:pt idx="5458">
                  <c:v>7</c:v>
                </c:pt>
                <c:pt idx="5459">
                  <c:v>7</c:v>
                </c:pt>
                <c:pt idx="5460">
                  <c:v>7</c:v>
                </c:pt>
                <c:pt idx="5461">
                  <c:v>7</c:v>
                </c:pt>
                <c:pt idx="5462">
                  <c:v>7</c:v>
                </c:pt>
                <c:pt idx="5463">
                  <c:v>7</c:v>
                </c:pt>
                <c:pt idx="5464">
                  <c:v>7</c:v>
                </c:pt>
                <c:pt idx="5465">
                  <c:v>7</c:v>
                </c:pt>
                <c:pt idx="5466">
                  <c:v>7</c:v>
                </c:pt>
                <c:pt idx="5467">
                  <c:v>7</c:v>
                </c:pt>
                <c:pt idx="5468">
                  <c:v>7</c:v>
                </c:pt>
                <c:pt idx="5469">
                  <c:v>7</c:v>
                </c:pt>
                <c:pt idx="5470">
                  <c:v>7</c:v>
                </c:pt>
                <c:pt idx="5471">
                  <c:v>7</c:v>
                </c:pt>
                <c:pt idx="5472">
                  <c:v>7</c:v>
                </c:pt>
                <c:pt idx="5473">
                  <c:v>7</c:v>
                </c:pt>
                <c:pt idx="5474">
                  <c:v>7</c:v>
                </c:pt>
                <c:pt idx="5475">
                  <c:v>7</c:v>
                </c:pt>
                <c:pt idx="5476">
                  <c:v>7</c:v>
                </c:pt>
                <c:pt idx="5477">
                  <c:v>7</c:v>
                </c:pt>
                <c:pt idx="5478">
                  <c:v>7</c:v>
                </c:pt>
                <c:pt idx="5479">
                  <c:v>7</c:v>
                </c:pt>
                <c:pt idx="5480">
                  <c:v>7</c:v>
                </c:pt>
                <c:pt idx="5481">
                  <c:v>7</c:v>
                </c:pt>
                <c:pt idx="5482">
                  <c:v>7</c:v>
                </c:pt>
                <c:pt idx="5483">
                  <c:v>7</c:v>
                </c:pt>
                <c:pt idx="5484">
                  <c:v>7</c:v>
                </c:pt>
                <c:pt idx="5485">
                  <c:v>7</c:v>
                </c:pt>
                <c:pt idx="5486">
                  <c:v>7</c:v>
                </c:pt>
                <c:pt idx="5487">
                  <c:v>7</c:v>
                </c:pt>
                <c:pt idx="5488">
                  <c:v>7</c:v>
                </c:pt>
                <c:pt idx="5489">
                  <c:v>7</c:v>
                </c:pt>
                <c:pt idx="5490">
                  <c:v>7</c:v>
                </c:pt>
                <c:pt idx="5491">
                  <c:v>7</c:v>
                </c:pt>
                <c:pt idx="5492">
                  <c:v>7</c:v>
                </c:pt>
                <c:pt idx="5493">
                  <c:v>7</c:v>
                </c:pt>
                <c:pt idx="5494">
                  <c:v>7</c:v>
                </c:pt>
                <c:pt idx="5495">
                  <c:v>7</c:v>
                </c:pt>
                <c:pt idx="5496">
                  <c:v>7</c:v>
                </c:pt>
                <c:pt idx="5497">
                  <c:v>7</c:v>
                </c:pt>
                <c:pt idx="5498">
                  <c:v>7</c:v>
                </c:pt>
                <c:pt idx="5499">
                  <c:v>7</c:v>
                </c:pt>
                <c:pt idx="5500">
                  <c:v>7</c:v>
                </c:pt>
                <c:pt idx="5501">
                  <c:v>7</c:v>
                </c:pt>
                <c:pt idx="5502">
                  <c:v>7</c:v>
                </c:pt>
                <c:pt idx="5503">
                  <c:v>7</c:v>
                </c:pt>
                <c:pt idx="5504">
                  <c:v>7</c:v>
                </c:pt>
                <c:pt idx="5505">
                  <c:v>7</c:v>
                </c:pt>
                <c:pt idx="5506">
                  <c:v>7</c:v>
                </c:pt>
                <c:pt idx="5507">
                  <c:v>7</c:v>
                </c:pt>
                <c:pt idx="5508">
                  <c:v>7</c:v>
                </c:pt>
                <c:pt idx="5509">
                  <c:v>7</c:v>
                </c:pt>
                <c:pt idx="5510">
                  <c:v>7</c:v>
                </c:pt>
                <c:pt idx="5511">
                  <c:v>7</c:v>
                </c:pt>
                <c:pt idx="5512">
                  <c:v>7</c:v>
                </c:pt>
                <c:pt idx="5513">
                  <c:v>7</c:v>
                </c:pt>
                <c:pt idx="5514">
                  <c:v>7</c:v>
                </c:pt>
                <c:pt idx="5515">
                  <c:v>7</c:v>
                </c:pt>
                <c:pt idx="5516">
                  <c:v>7</c:v>
                </c:pt>
                <c:pt idx="5517">
                  <c:v>7</c:v>
                </c:pt>
                <c:pt idx="5518">
                  <c:v>7</c:v>
                </c:pt>
                <c:pt idx="5519">
                  <c:v>7</c:v>
                </c:pt>
                <c:pt idx="5520">
                  <c:v>7</c:v>
                </c:pt>
                <c:pt idx="5521">
                  <c:v>7</c:v>
                </c:pt>
                <c:pt idx="5522">
                  <c:v>7</c:v>
                </c:pt>
                <c:pt idx="5523">
                  <c:v>7</c:v>
                </c:pt>
                <c:pt idx="5524">
                  <c:v>7</c:v>
                </c:pt>
                <c:pt idx="5525">
                  <c:v>7</c:v>
                </c:pt>
                <c:pt idx="5526">
                  <c:v>7</c:v>
                </c:pt>
                <c:pt idx="5527">
                  <c:v>7</c:v>
                </c:pt>
                <c:pt idx="5528">
                  <c:v>7</c:v>
                </c:pt>
                <c:pt idx="5529">
                  <c:v>7</c:v>
                </c:pt>
                <c:pt idx="5530">
                  <c:v>7</c:v>
                </c:pt>
                <c:pt idx="5531">
                  <c:v>7</c:v>
                </c:pt>
                <c:pt idx="5532">
                  <c:v>7</c:v>
                </c:pt>
                <c:pt idx="5533">
                  <c:v>7</c:v>
                </c:pt>
                <c:pt idx="5534">
                  <c:v>7</c:v>
                </c:pt>
                <c:pt idx="5535">
                  <c:v>7</c:v>
                </c:pt>
                <c:pt idx="5536">
                  <c:v>7</c:v>
                </c:pt>
                <c:pt idx="5537">
                  <c:v>7</c:v>
                </c:pt>
                <c:pt idx="5538">
                  <c:v>7</c:v>
                </c:pt>
                <c:pt idx="5539">
                  <c:v>7</c:v>
                </c:pt>
                <c:pt idx="5540">
                  <c:v>7</c:v>
                </c:pt>
                <c:pt idx="5541">
                  <c:v>7</c:v>
                </c:pt>
                <c:pt idx="5542">
                  <c:v>7</c:v>
                </c:pt>
                <c:pt idx="5543">
                  <c:v>7</c:v>
                </c:pt>
                <c:pt idx="5544">
                  <c:v>7</c:v>
                </c:pt>
                <c:pt idx="5545">
                  <c:v>7</c:v>
                </c:pt>
                <c:pt idx="5546">
                  <c:v>7</c:v>
                </c:pt>
                <c:pt idx="5547">
                  <c:v>7</c:v>
                </c:pt>
                <c:pt idx="5548">
                  <c:v>7</c:v>
                </c:pt>
                <c:pt idx="5549">
                  <c:v>7</c:v>
                </c:pt>
                <c:pt idx="5550">
                  <c:v>7</c:v>
                </c:pt>
                <c:pt idx="5551">
                  <c:v>7</c:v>
                </c:pt>
                <c:pt idx="5552">
                  <c:v>7</c:v>
                </c:pt>
                <c:pt idx="5553">
                  <c:v>7</c:v>
                </c:pt>
                <c:pt idx="5554">
                  <c:v>7</c:v>
                </c:pt>
                <c:pt idx="5555">
                  <c:v>7</c:v>
                </c:pt>
                <c:pt idx="5556">
                  <c:v>7</c:v>
                </c:pt>
                <c:pt idx="5557">
                  <c:v>7</c:v>
                </c:pt>
                <c:pt idx="5558">
                  <c:v>7</c:v>
                </c:pt>
                <c:pt idx="5559">
                  <c:v>7</c:v>
                </c:pt>
                <c:pt idx="5560">
                  <c:v>7</c:v>
                </c:pt>
                <c:pt idx="5561">
                  <c:v>7</c:v>
                </c:pt>
                <c:pt idx="5562">
                  <c:v>7</c:v>
                </c:pt>
                <c:pt idx="5563">
                  <c:v>7</c:v>
                </c:pt>
                <c:pt idx="5564">
                  <c:v>7</c:v>
                </c:pt>
                <c:pt idx="5565">
                  <c:v>7</c:v>
                </c:pt>
                <c:pt idx="5566">
                  <c:v>7</c:v>
                </c:pt>
                <c:pt idx="5567">
                  <c:v>7</c:v>
                </c:pt>
                <c:pt idx="5568">
                  <c:v>7</c:v>
                </c:pt>
                <c:pt idx="5569">
                  <c:v>7</c:v>
                </c:pt>
                <c:pt idx="5570">
                  <c:v>7</c:v>
                </c:pt>
                <c:pt idx="5571">
                  <c:v>7</c:v>
                </c:pt>
                <c:pt idx="5572">
                  <c:v>7</c:v>
                </c:pt>
                <c:pt idx="5573">
                  <c:v>7</c:v>
                </c:pt>
                <c:pt idx="5574">
                  <c:v>7</c:v>
                </c:pt>
                <c:pt idx="5575">
                  <c:v>7</c:v>
                </c:pt>
                <c:pt idx="5576">
                  <c:v>7</c:v>
                </c:pt>
                <c:pt idx="5577">
                  <c:v>7</c:v>
                </c:pt>
                <c:pt idx="5578">
                  <c:v>7</c:v>
                </c:pt>
                <c:pt idx="5579">
                  <c:v>7</c:v>
                </c:pt>
                <c:pt idx="5580">
                  <c:v>7</c:v>
                </c:pt>
                <c:pt idx="5581">
                  <c:v>7</c:v>
                </c:pt>
                <c:pt idx="5582">
                  <c:v>7</c:v>
                </c:pt>
                <c:pt idx="5583">
                  <c:v>7</c:v>
                </c:pt>
                <c:pt idx="5584">
                  <c:v>7</c:v>
                </c:pt>
                <c:pt idx="5585">
                  <c:v>7</c:v>
                </c:pt>
                <c:pt idx="5586">
                  <c:v>7</c:v>
                </c:pt>
                <c:pt idx="5587">
                  <c:v>7</c:v>
                </c:pt>
                <c:pt idx="5588">
                  <c:v>7</c:v>
                </c:pt>
                <c:pt idx="5589">
                  <c:v>7</c:v>
                </c:pt>
                <c:pt idx="5590">
                  <c:v>7</c:v>
                </c:pt>
                <c:pt idx="5591">
                  <c:v>7</c:v>
                </c:pt>
                <c:pt idx="5592">
                  <c:v>7</c:v>
                </c:pt>
                <c:pt idx="5593">
                  <c:v>7</c:v>
                </c:pt>
                <c:pt idx="5594">
                  <c:v>7</c:v>
                </c:pt>
                <c:pt idx="5595">
                  <c:v>7</c:v>
                </c:pt>
                <c:pt idx="5596">
                  <c:v>7</c:v>
                </c:pt>
                <c:pt idx="5597">
                  <c:v>7</c:v>
                </c:pt>
                <c:pt idx="5598">
                  <c:v>7</c:v>
                </c:pt>
                <c:pt idx="5599">
                  <c:v>7</c:v>
                </c:pt>
                <c:pt idx="5600">
                  <c:v>7</c:v>
                </c:pt>
                <c:pt idx="5601">
                  <c:v>7</c:v>
                </c:pt>
                <c:pt idx="5602">
                  <c:v>7</c:v>
                </c:pt>
                <c:pt idx="5603">
                  <c:v>7</c:v>
                </c:pt>
                <c:pt idx="5604">
                  <c:v>7</c:v>
                </c:pt>
                <c:pt idx="5605">
                  <c:v>7</c:v>
                </c:pt>
                <c:pt idx="5606">
                  <c:v>7</c:v>
                </c:pt>
                <c:pt idx="5607">
                  <c:v>7</c:v>
                </c:pt>
                <c:pt idx="5608">
                  <c:v>7</c:v>
                </c:pt>
                <c:pt idx="5609">
                  <c:v>7</c:v>
                </c:pt>
                <c:pt idx="5610">
                  <c:v>7</c:v>
                </c:pt>
                <c:pt idx="5611">
                  <c:v>7</c:v>
                </c:pt>
                <c:pt idx="5612">
                  <c:v>7</c:v>
                </c:pt>
                <c:pt idx="5613">
                  <c:v>7</c:v>
                </c:pt>
                <c:pt idx="5614">
                  <c:v>7</c:v>
                </c:pt>
                <c:pt idx="5615">
                  <c:v>7</c:v>
                </c:pt>
                <c:pt idx="5616">
                  <c:v>7</c:v>
                </c:pt>
                <c:pt idx="5617">
                  <c:v>7</c:v>
                </c:pt>
                <c:pt idx="5618">
                  <c:v>7</c:v>
                </c:pt>
                <c:pt idx="5619">
                  <c:v>7</c:v>
                </c:pt>
                <c:pt idx="5620">
                  <c:v>7</c:v>
                </c:pt>
                <c:pt idx="5621">
                  <c:v>7</c:v>
                </c:pt>
                <c:pt idx="5622">
                  <c:v>7</c:v>
                </c:pt>
                <c:pt idx="5623">
                  <c:v>7</c:v>
                </c:pt>
                <c:pt idx="5624">
                  <c:v>7</c:v>
                </c:pt>
                <c:pt idx="5625">
                  <c:v>7</c:v>
                </c:pt>
                <c:pt idx="5626">
                  <c:v>7</c:v>
                </c:pt>
                <c:pt idx="5627">
                  <c:v>7</c:v>
                </c:pt>
                <c:pt idx="5628">
                  <c:v>7</c:v>
                </c:pt>
                <c:pt idx="5629">
                  <c:v>7</c:v>
                </c:pt>
                <c:pt idx="5630">
                  <c:v>7</c:v>
                </c:pt>
                <c:pt idx="5631">
                  <c:v>7</c:v>
                </c:pt>
                <c:pt idx="5632">
                  <c:v>7</c:v>
                </c:pt>
                <c:pt idx="5633">
                  <c:v>7</c:v>
                </c:pt>
                <c:pt idx="5634">
                  <c:v>7</c:v>
                </c:pt>
                <c:pt idx="5635">
                  <c:v>7</c:v>
                </c:pt>
                <c:pt idx="5636">
                  <c:v>7</c:v>
                </c:pt>
                <c:pt idx="5637">
                  <c:v>7</c:v>
                </c:pt>
                <c:pt idx="5638">
                  <c:v>7</c:v>
                </c:pt>
                <c:pt idx="5639">
                  <c:v>7</c:v>
                </c:pt>
                <c:pt idx="5640">
                  <c:v>7</c:v>
                </c:pt>
                <c:pt idx="5641">
                  <c:v>7</c:v>
                </c:pt>
                <c:pt idx="5642">
                  <c:v>7</c:v>
                </c:pt>
                <c:pt idx="5643">
                  <c:v>7</c:v>
                </c:pt>
                <c:pt idx="5644">
                  <c:v>7</c:v>
                </c:pt>
                <c:pt idx="5645">
                  <c:v>7</c:v>
                </c:pt>
                <c:pt idx="5646">
                  <c:v>7</c:v>
                </c:pt>
                <c:pt idx="5647">
                  <c:v>7</c:v>
                </c:pt>
                <c:pt idx="5648">
                  <c:v>7</c:v>
                </c:pt>
                <c:pt idx="5649">
                  <c:v>7</c:v>
                </c:pt>
                <c:pt idx="5650">
                  <c:v>7</c:v>
                </c:pt>
                <c:pt idx="5651">
                  <c:v>7</c:v>
                </c:pt>
                <c:pt idx="5652">
                  <c:v>7</c:v>
                </c:pt>
                <c:pt idx="5653">
                  <c:v>7</c:v>
                </c:pt>
                <c:pt idx="5654">
                  <c:v>7</c:v>
                </c:pt>
                <c:pt idx="5655">
                  <c:v>7</c:v>
                </c:pt>
                <c:pt idx="5656">
                  <c:v>7</c:v>
                </c:pt>
                <c:pt idx="5657">
                  <c:v>7</c:v>
                </c:pt>
                <c:pt idx="5658">
                  <c:v>7</c:v>
                </c:pt>
                <c:pt idx="5659">
                  <c:v>7</c:v>
                </c:pt>
                <c:pt idx="5660">
                  <c:v>7</c:v>
                </c:pt>
                <c:pt idx="5661">
                  <c:v>7</c:v>
                </c:pt>
                <c:pt idx="5662">
                  <c:v>7</c:v>
                </c:pt>
                <c:pt idx="5663">
                  <c:v>7</c:v>
                </c:pt>
                <c:pt idx="5664">
                  <c:v>7</c:v>
                </c:pt>
                <c:pt idx="5665">
                  <c:v>7</c:v>
                </c:pt>
                <c:pt idx="5666">
                  <c:v>7</c:v>
                </c:pt>
                <c:pt idx="5667">
                  <c:v>7</c:v>
                </c:pt>
                <c:pt idx="5668">
                  <c:v>7</c:v>
                </c:pt>
                <c:pt idx="5669">
                  <c:v>7</c:v>
                </c:pt>
                <c:pt idx="5670">
                  <c:v>7</c:v>
                </c:pt>
                <c:pt idx="5671">
                  <c:v>7</c:v>
                </c:pt>
                <c:pt idx="5672">
                  <c:v>7</c:v>
                </c:pt>
                <c:pt idx="5673">
                  <c:v>7</c:v>
                </c:pt>
                <c:pt idx="5674">
                  <c:v>7</c:v>
                </c:pt>
                <c:pt idx="5675">
                  <c:v>7</c:v>
                </c:pt>
                <c:pt idx="5676">
                  <c:v>7</c:v>
                </c:pt>
                <c:pt idx="5677">
                  <c:v>7</c:v>
                </c:pt>
                <c:pt idx="5678">
                  <c:v>7</c:v>
                </c:pt>
                <c:pt idx="5679">
                  <c:v>7</c:v>
                </c:pt>
                <c:pt idx="5680">
                  <c:v>7</c:v>
                </c:pt>
                <c:pt idx="5681">
                  <c:v>7</c:v>
                </c:pt>
                <c:pt idx="5682">
                  <c:v>7</c:v>
                </c:pt>
                <c:pt idx="5683">
                  <c:v>7</c:v>
                </c:pt>
                <c:pt idx="5684">
                  <c:v>7</c:v>
                </c:pt>
                <c:pt idx="5685">
                  <c:v>7</c:v>
                </c:pt>
                <c:pt idx="5686">
                  <c:v>7</c:v>
                </c:pt>
                <c:pt idx="5687">
                  <c:v>7</c:v>
                </c:pt>
                <c:pt idx="5688">
                  <c:v>7</c:v>
                </c:pt>
                <c:pt idx="5689">
                  <c:v>7</c:v>
                </c:pt>
                <c:pt idx="5690">
                  <c:v>7</c:v>
                </c:pt>
                <c:pt idx="5691">
                  <c:v>7</c:v>
                </c:pt>
                <c:pt idx="5692">
                  <c:v>7</c:v>
                </c:pt>
                <c:pt idx="5693">
                  <c:v>7</c:v>
                </c:pt>
                <c:pt idx="5694">
                  <c:v>7</c:v>
                </c:pt>
                <c:pt idx="5695">
                  <c:v>7</c:v>
                </c:pt>
                <c:pt idx="5696">
                  <c:v>7</c:v>
                </c:pt>
                <c:pt idx="5697">
                  <c:v>7</c:v>
                </c:pt>
                <c:pt idx="5698">
                  <c:v>7</c:v>
                </c:pt>
                <c:pt idx="5699">
                  <c:v>7</c:v>
                </c:pt>
                <c:pt idx="5700">
                  <c:v>7</c:v>
                </c:pt>
                <c:pt idx="5701">
                  <c:v>7</c:v>
                </c:pt>
                <c:pt idx="5702">
                  <c:v>7</c:v>
                </c:pt>
                <c:pt idx="5703">
                  <c:v>7</c:v>
                </c:pt>
                <c:pt idx="5704">
                  <c:v>7</c:v>
                </c:pt>
                <c:pt idx="5705">
                  <c:v>7</c:v>
                </c:pt>
                <c:pt idx="5706">
                  <c:v>7</c:v>
                </c:pt>
                <c:pt idx="5707">
                  <c:v>7</c:v>
                </c:pt>
                <c:pt idx="5708">
                  <c:v>7</c:v>
                </c:pt>
                <c:pt idx="5709">
                  <c:v>7</c:v>
                </c:pt>
                <c:pt idx="5710">
                  <c:v>7</c:v>
                </c:pt>
                <c:pt idx="5711">
                  <c:v>7</c:v>
                </c:pt>
                <c:pt idx="5712">
                  <c:v>7</c:v>
                </c:pt>
                <c:pt idx="5713">
                  <c:v>7</c:v>
                </c:pt>
                <c:pt idx="5714">
                  <c:v>7</c:v>
                </c:pt>
                <c:pt idx="5715">
                  <c:v>7</c:v>
                </c:pt>
                <c:pt idx="5716">
                  <c:v>7</c:v>
                </c:pt>
                <c:pt idx="5717">
                  <c:v>7</c:v>
                </c:pt>
                <c:pt idx="5718">
                  <c:v>7</c:v>
                </c:pt>
                <c:pt idx="5719">
                  <c:v>7</c:v>
                </c:pt>
                <c:pt idx="5720">
                  <c:v>7</c:v>
                </c:pt>
                <c:pt idx="5721">
                  <c:v>7</c:v>
                </c:pt>
                <c:pt idx="5722">
                  <c:v>7</c:v>
                </c:pt>
                <c:pt idx="5723">
                  <c:v>7</c:v>
                </c:pt>
                <c:pt idx="5724">
                  <c:v>7</c:v>
                </c:pt>
                <c:pt idx="5725">
                  <c:v>7</c:v>
                </c:pt>
                <c:pt idx="5726">
                  <c:v>7</c:v>
                </c:pt>
                <c:pt idx="5727">
                  <c:v>7</c:v>
                </c:pt>
                <c:pt idx="5728">
                  <c:v>7</c:v>
                </c:pt>
                <c:pt idx="5729">
                  <c:v>7</c:v>
                </c:pt>
                <c:pt idx="5730">
                  <c:v>7</c:v>
                </c:pt>
                <c:pt idx="5731">
                  <c:v>7</c:v>
                </c:pt>
                <c:pt idx="5732">
                  <c:v>7</c:v>
                </c:pt>
                <c:pt idx="5733">
                  <c:v>7</c:v>
                </c:pt>
                <c:pt idx="5734">
                  <c:v>7</c:v>
                </c:pt>
                <c:pt idx="5735">
                  <c:v>7</c:v>
                </c:pt>
                <c:pt idx="5736">
                  <c:v>7</c:v>
                </c:pt>
                <c:pt idx="5737">
                  <c:v>7</c:v>
                </c:pt>
                <c:pt idx="5738">
                  <c:v>7</c:v>
                </c:pt>
                <c:pt idx="5739">
                  <c:v>7</c:v>
                </c:pt>
                <c:pt idx="5740">
                  <c:v>7</c:v>
                </c:pt>
                <c:pt idx="5741">
                  <c:v>7</c:v>
                </c:pt>
                <c:pt idx="5742">
                  <c:v>7</c:v>
                </c:pt>
                <c:pt idx="5743">
                  <c:v>7</c:v>
                </c:pt>
                <c:pt idx="5744">
                  <c:v>7</c:v>
                </c:pt>
                <c:pt idx="5745">
                  <c:v>7</c:v>
                </c:pt>
                <c:pt idx="5746">
                  <c:v>7</c:v>
                </c:pt>
                <c:pt idx="5747">
                  <c:v>7</c:v>
                </c:pt>
                <c:pt idx="5748">
                  <c:v>7</c:v>
                </c:pt>
                <c:pt idx="5749">
                  <c:v>7</c:v>
                </c:pt>
                <c:pt idx="5750">
                  <c:v>7</c:v>
                </c:pt>
                <c:pt idx="5751">
                  <c:v>7</c:v>
                </c:pt>
                <c:pt idx="5752">
                  <c:v>7</c:v>
                </c:pt>
                <c:pt idx="5753">
                  <c:v>7</c:v>
                </c:pt>
                <c:pt idx="5754">
                  <c:v>7</c:v>
                </c:pt>
                <c:pt idx="5755">
                  <c:v>7</c:v>
                </c:pt>
                <c:pt idx="5756">
                  <c:v>7</c:v>
                </c:pt>
                <c:pt idx="5757">
                  <c:v>7</c:v>
                </c:pt>
                <c:pt idx="5758">
                  <c:v>7</c:v>
                </c:pt>
                <c:pt idx="5759">
                  <c:v>7</c:v>
                </c:pt>
                <c:pt idx="5760">
                  <c:v>7</c:v>
                </c:pt>
                <c:pt idx="5761">
                  <c:v>7</c:v>
                </c:pt>
                <c:pt idx="5762">
                  <c:v>7</c:v>
                </c:pt>
                <c:pt idx="5763">
                  <c:v>7</c:v>
                </c:pt>
                <c:pt idx="5764">
                  <c:v>7</c:v>
                </c:pt>
                <c:pt idx="5765">
                  <c:v>7</c:v>
                </c:pt>
                <c:pt idx="5766">
                  <c:v>7</c:v>
                </c:pt>
                <c:pt idx="5767">
                  <c:v>7</c:v>
                </c:pt>
                <c:pt idx="5768">
                  <c:v>7</c:v>
                </c:pt>
                <c:pt idx="5769">
                  <c:v>7</c:v>
                </c:pt>
                <c:pt idx="5770">
                  <c:v>7</c:v>
                </c:pt>
                <c:pt idx="5771">
                  <c:v>7</c:v>
                </c:pt>
                <c:pt idx="5772">
                  <c:v>7</c:v>
                </c:pt>
                <c:pt idx="5773">
                  <c:v>7</c:v>
                </c:pt>
                <c:pt idx="5774">
                  <c:v>7</c:v>
                </c:pt>
                <c:pt idx="5775">
                  <c:v>7</c:v>
                </c:pt>
                <c:pt idx="5776">
                  <c:v>7</c:v>
                </c:pt>
                <c:pt idx="5777">
                  <c:v>7</c:v>
                </c:pt>
                <c:pt idx="5778">
                  <c:v>7</c:v>
                </c:pt>
                <c:pt idx="5779">
                  <c:v>7</c:v>
                </c:pt>
                <c:pt idx="5780">
                  <c:v>7</c:v>
                </c:pt>
                <c:pt idx="5781">
                  <c:v>7</c:v>
                </c:pt>
                <c:pt idx="5782">
                  <c:v>7</c:v>
                </c:pt>
                <c:pt idx="5783">
                  <c:v>7</c:v>
                </c:pt>
                <c:pt idx="5784">
                  <c:v>7</c:v>
                </c:pt>
                <c:pt idx="5785">
                  <c:v>7</c:v>
                </c:pt>
                <c:pt idx="5786">
                  <c:v>7</c:v>
                </c:pt>
                <c:pt idx="5787">
                  <c:v>7</c:v>
                </c:pt>
                <c:pt idx="5788">
                  <c:v>7</c:v>
                </c:pt>
                <c:pt idx="5789">
                  <c:v>7</c:v>
                </c:pt>
                <c:pt idx="5790">
                  <c:v>7</c:v>
                </c:pt>
                <c:pt idx="5791">
                  <c:v>7</c:v>
                </c:pt>
                <c:pt idx="5792">
                  <c:v>7</c:v>
                </c:pt>
                <c:pt idx="5793">
                  <c:v>7</c:v>
                </c:pt>
                <c:pt idx="5794">
                  <c:v>7</c:v>
                </c:pt>
                <c:pt idx="5795">
                  <c:v>7</c:v>
                </c:pt>
                <c:pt idx="5796">
                  <c:v>7</c:v>
                </c:pt>
                <c:pt idx="5797">
                  <c:v>7</c:v>
                </c:pt>
                <c:pt idx="5798">
                  <c:v>7</c:v>
                </c:pt>
                <c:pt idx="5799">
                  <c:v>7</c:v>
                </c:pt>
                <c:pt idx="5800">
                  <c:v>7</c:v>
                </c:pt>
                <c:pt idx="5801">
                  <c:v>7</c:v>
                </c:pt>
                <c:pt idx="5802">
                  <c:v>7</c:v>
                </c:pt>
                <c:pt idx="5803">
                  <c:v>7</c:v>
                </c:pt>
                <c:pt idx="5804">
                  <c:v>7</c:v>
                </c:pt>
                <c:pt idx="5805">
                  <c:v>7</c:v>
                </c:pt>
                <c:pt idx="5806">
                  <c:v>7</c:v>
                </c:pt>
                <c:pt idx="5807">
                  <c:v>7</c:v>
                </c:pt>
                <c:pt idx="5808">
                  <c:v>7</c:v>
                </c:pt>
                <c:pt idx="5809">
                  <c:v>7</c:v>
                </c:pt>
                <c:pt idx="5810">
                  <c:v>7</c:v>
                </c:pt>
                <c:pt idx="5811">
                  <c:v>7</c:v>
                </c:pt>
                <c:pt idx="5812">
                  <c:v>7</c:v>
                </c:pt>
                <c:pt idx="5813">
                  <c:v>7</c:v>
                </c:pt>
                <c:pt idx="5814">
                  <c:v>7</c:v>
                </c:pt>
                <c:pt idx="5815">
                  <c:v>7</c:v>
                </c:pt>
                <c:pt idx="5816">
                  <c:v>7</c:v>
                </c:pt>
                <c:pt idx="5817">
                  <c:v>7</c:v>
                </c:pt>
                <c:pt idx="5818">
                  <c:v>7</c:v>
                </c:pt>
                <c:pt idx="5819">
                  <c:v>7</c:v>
                </c:pt>
                <c:pt idx="5820">
                  <c:v>7</c:v>
                </c:pt>
                <c:pt idx="5821">
                  <c:v>7</c:v>
                </c:pt>
                <c:pt idx="5822">
                  <c:v>7</c:v>
                </c:pt>
                <c:pt idx="5823">
                  <c:v>7</c:v>
                </c:pt>
                <c:pt idx="5824">
                  <c:v>7</c:v>
                </c:pt>
                <c:pt idx="5825">
                  <c:v>7</c:v>
                </c:pt>
                <c:pt idx="5826">
                  <c:v>7</c:v>
                </c:pt>
                <c:pt idx="5827">
                  <c:v>7</c:v>
                </c:pt>
                <c:pt idx="5828">
                  <c:v>7</c:v>
                </c:pt>
                <c:pt idx="5829">
                  <c:v>7</c:v>
                </c:pt>
                <c:pt idx="5830">
                  <c:v>7</c:v>
                </c:pt>
                <c:pt idx="5831">
                  <c:v>7</c:v>
                </c:pt>
                <c:pt idx="5832">
                  <c:v>7</c:v>
                </c:pt>
                <c:pt idx="5833">
                  <c:v>7</c:v>
                </c:pt>
                <c:pt idx="5834">
                  <c:v>7</c:v>
                </c:pt>
                <c:pt idx="5835">
                  <c:v>7</c:v>
                </c:pt>
                <c:pt idx="5836">
                  <c:v>7</c:v>
                </c:pt>
                <c:pt idx="5837">
                  <c:v>7</c:v>
                </c:pt>
                <c:pt idx="5838">
                  <c:v>7</c:v>
                </c:pt>
                <c:pt idx="5839">
                  <c:v>7</c:v>
                </c:pt>
                <c:pt idx="5840">
                  <c:v>7</c:v>
                </c:pt>
                <c:pt idx="5841">
                  <c:v>7</c:v>
                </c:pt>
                <c:pt idx="5842">
                  <c:v>7</c:v>
                </c:pt>
                <c:pt idx="5843">
                  <c:v>7</c:v>
                </c:pt>
                <c:pt idx="5844">
                  <c:v>7</c:v>
                </c:pt>
                <c:pt idx="5845">
                  <c:v>7</c:v>
                </c:pt>
                <c:pt idx="5846">
                  <c:v>7</c:v>
                </c:pt>
                <c:pt idx="5847">
                  <c:v>7</c:v>
                </c:pt>
                <c:pt idx="5848">
                  <c:v>7</c:v>
                </c:pt>
                <c:pt idx="5849">
                  <c:v>7</c:v>
                </c:pt>
                <c:pt idx="5850">
                  <c:v>7</c:v>
                </c:pt>
                <c:pt idx="5851">
                  <c:v>7</c:v>
                </c:pt>
                <c:pt idx="5852">
                  <c:v>7</c:v>
                </c:pt>
                <c:pt idx="5853">
                  <c:v>7</c:v>
                </c:pt>
                <c:pt idx="5854">
                  <c:v>7</c:v>
                </c:pt>
                <c:pt idx="5855">
                  <c:v>7</c:v>
                </c:pt>
                <c:pt idx="5856">
                  <c:v>7</c:v>
                </c:pt>
                <c:pt idx="5857">
                  <c:v>7</c:v>
                </c:pt>
                <c:pt idx="5858">
                  <c:v>7</c:v>
                </c:pt>
                <c:pt idx="5859">
                  <c:v>7</c:v>
                </c:pt>
                <c:pt idx="5860">
                  <c:v>7</c:v>
                </c:pt>
                <c:pt idx="5861">
                  <c:v>7</c:v>
                </c:pt>
                <c:pt idx="5862">
                  <c:v>7</c:v>
                </c:pt>
                <c:pt idx="5863">
                  <c:v>7</c:v>
                </c:pt>
                <c:pt idx="5864">
                  <c:v>7</c:v>
                </c:pt>
                <c:pt idx="5865">
                  <c:v>7</c:v>
                </c:pt>
                <c:pt idx="5866">
                  <c:v>7</c:v>
                </c:pt>
                <c:pt idx="5867">
                  <c:v>7</c:v>
                </c:pt>
                <c:pt idx="5868">
                  <c:v>7</c:v>
                </c:pt>
                <c:pt idx="5869">
                  <c:v>7</c:v>
                </c:pt>
                <c:pt idx="5870">
                  <c:v>7</c:v>
                </c:pt>
                <c:pt idx="5871">
                  <c:v>7</c:v>
                </c:pt>
                <c:pt idx="5872">
                  <c:v>7</c:v>
                </c:pt>
                <c:pt idx="5873">
                  <c:v>7</c:v>
                </c:pt>
                <c:pt idx="5874">
                  <c:v>7</c:v>
                </c:pt>
                <c:pt idx="5875">
                  <c:v>7</c:v>
                </c:pt>
                <c:pt idx="5876">
                  <c:v>7</c:v>
                </c:pt>
                <c:pt idx="5877">
                  <c:v>7</c:v>
                </c:pt>
                <c:pt idx="5878">
                  <c:v>7</c:v>
                </c:pt>
                <c:pt idx="5879">
                  <c:v>7</c:v>
                </c:pt>
                <c:pt idx="5880">
                  <c:v>7</c:v>
                </c:pt>
                <c:pt idx="5881">
                  <c:v>7</c:v>
                </c:pt>
                <c:pt idx="5882">
                  <c:v>7</c:v>
                </c:pt>
                <c:pt idx="5883">
                  <c:v>7</c:v>
                </c:pt>
                <c:pt idx="5884">
                  <c:v>7</c:v>
                </c:pt>
                <c:pt idx="5885">
                  <c:v>7</c:v>
                </c:pt>
                <c:pt idx="5886">
                  <c:v>7</c:v>
                </c:pt>
                <c:pt idx="5887">
                  <c:v>7</c:v>
                </c:pt>
                <c:pt idx="5888">
                  <c:v>7</c:v>
                </c:pt>
                <c:pt idx="5889">
                  <c:v>7</c:v>
                </c:pt>
                <c:pt idx="5890">
                  <c:v>7</c:v>
                </c:pt>
                <c:pt idx="5891">
                  <c:v>7</c:v>
                </c:pt>
                <c:pt idx="5892">
                  <c:v>7</c:v>
                </c:pt>
                <c:pt idx="5893">
                  <c:v>7</c:v>
                </c:pt>
                <c:pt idx="5894">
                  <c:v>7</c:v>
                </c:pt>
                <c:pt idx="5895">
                  <c:v>7</c:v>
                </c:pt>
                <c:pt idx="5896">
                  <c:v>7</c:v>
                </c:pt>
                <c:pt idx="5897">
                  <c:v>7</c:v>
                </c:pt>
                <c:pt idx="5898">
                  <c:v>7</c:v>
                </c:pt>
                <c:pt idx="5899">
                  <c:v>7</c:v>
                </c:pt>
                <c:pt idx="5900">
                  <c:v>7</c:v>
                </c:pt>
                <c:pt idx="5901">
                  <c:v>7</c:v>
                </c:pt>
                <c:pt idx="5902">
                  <c:v>7</c:v>
                </c:pt>
                <c:pt idx="5903">
                  <c:v>7</c:v>
                </c:pt>
                <c:pt idx="5904">
                  <c:v>7</c:v>
                </c:pt>
                <c:pt idx="5905">
                  <c:v>7</c:v>
                </c:pt>
                <c:pt idx="5906">
                  <c:v>7</c:v>
                </c:pt>
                <c:pt idx="5907">
                  <c:v>7</c:v>
                </c:pt>
                <c:pt idx="5908">
                  <c:v>7</c:v>
                </c:pt>
                <c:pt idx="5909">
                  <c:v>7</c:v>
                </c:pt>
                <c:pt idx="5910">
                  <c:v>7</c:v>
                </c:pt>
                <c:pt idx="5911">
                  <c:v>7</c:v>
                </c:pt>
                <c:pt idx="5912">
                  <c:v>7</c:v>
                </c:pt>
                <c:pt idx="5913">
                  <c:v>7</c:v>
                </c:pt>
                <c:pt idx="5914">
                  <c:v>7</c:v>
                </c:pt>
                <c:pt idx="5915">
                  <c:v>7</c:v>
                </c:pt>
                <c:pt idx="5916">
                  <c:v>7</c:v>
                </c:pt>
                <c:pt idx="5917">
                  <c:v>7</c:v>
                </c:pt>
                <c:pt idx="5918">
                  <c:v>7</c:v>
                </c:pt>
                <c:pt idx="5919">
                  <c:v>7</c:v>
                </c:pt>
                <c:pt idx="5920">
                  <c:v>7</c:v>
                </c:pt>
                <c:pt idx="5921">
                  <c:v>7</c:v>
                </c:pt>
                <c:pt idx="5922">
                  <c:v>7</c:v>
                </c:pt>
                <c:pt idx="5923">
                  <c:v>7</c:v>
                </c:pt>
                <c:pt idx="5924">
                  <c:v>7</c:v>
                </c:pt>
                <c:pt idx="5925">
                  <c:v>7</c:v>
                </c:pt>
                <c:pt idx="5926">
                  <c:v>7</c:v>
                </c:pt>
                <c:pt idx="5927">
                  <c:v>7</c:v>
                </c:pt>
                <c:pt idx="5928">
                  <c:v>7</c:v>
                </c:pt>
                <c:pt idx="5929">
                  <c:v>7</c:v>
                </c:pt>
                <c:pt idx="5930">
                  <c:v>7</c:v>
                </c:pt>
                <c:pt idx="5931">
                  <c:v>7</c:v>
                </c:pt>
                <c:pt idx="5932">
                  <c:v>7</c:v>
                </c:pt>
                <c:pt idx="5933">
                  <c:v>7</c:v>
                </c:pt>
                <c:pt idx="5934">
                  <c:v>7</c:v>
                </c:pt>
                <c:pt idx="5935">
                  <c:v>7</c:v>
                </c:pt>
                <c:pt idx="5936">
                  <c:v>7</c:v>
                </c:pt>
                <c:pt idx="5937">
                  <c:v>7</c:v>
                </c:pt>
                <c:pt idx="5938">
                  <c:v>7</c:v>
                </c:pt>
                <c:pt idx="5939">
                  <c:v>7</c:v>
                </c:pt>
                <c:pt idx="5940">
                  <c:v>7</c:v>
                </c:pt>
                <c:pt idx="5941">
                  <c:v>7</c:v>
                </c:pt>
                <c:pt idx="5942">
                  <c:v>7</c:v>
                </c:pt>
                <c:pt idx="5943">
                  <c:v>7</c:v>
                </c:pt>
                <c:pt idx="5944">
                  <c:v>7</c:v>
                </c:pt>
                <c:pt idx="5945">
                  <c:v>7</c:v>
                </c:pt>
                <c:pt idx="5946">
                  <c:v>7</c:v>
                </c:pt>
                <c:pt idx="5947">
                  <c:v>7</c:v>
                </c:pt>
                <c:pt idx="5948">
                  <c:v>7</c:v>
                </c:pt>
                <c:pt idx="5949">
                  <c:v>7</c:v>
                </c:pt>
                <c:pt idx="5950">
                  <c:v>7</c:v>
                </c:pt>
                <c:pt idx="5951">
                  <c:v>7</c:v>
                </c:pt>
                <c:pt idx="5952">
                  <c:v>7</c:v>
                </c:pt>
                <c:pt idx="5953">
                  <c:v>7</c:v>
                </c:pt>
                <c:pt idx="5954">
                  <c:v>7</c:v>
                </c:pt>
                <c:pt idx="5955">
                  <c:v>7</c:v>
                </c:pt>
                <c:pt idx="5956">
                  <c:v>7</c:v>
                </c:pt>
                <c:pt idx="5957">
                  <c:v>7</c:v>
                </c:pt>
                <c:pt idx="5958">
                  <c:v>7</c:v>
                </c:pt>
                <c:pt idx="5959">
                  <c:v>7</c:v>
                </c:pt>
                <c:pt idx="5960">
                  <c:v>7</c:v>
                </c:pt>
                <c:pt idx="5961">
                  <c:v>7</c:v>
                </c:pt>
                <c:pt idx="5962">
                  <c:v>7</c:v>
                </c:pt>
                <c:pt idx="5963">
                  <c:v>7</c:v>
                </c:pt>
                <c:pt idx="5964">
                  <c:v>7</c:v>
                </c:pt>
                <c:pt idx="5965">
                  <c:v>7</c:v>
                </c:pt>
                <c:pt idx="5966">
                  <c:v>7</c:v>
                </c:pt>
                <c:pt idx="5967">
                  <c:v>7</c:v>
                </c:pt>
                <c:pt idx="5968">
                  <c:v>7</c:v>
                </c:pt>
                <c:pt idx="5969">
                  <c:v>7</c:v>
                </c:pt>
                <c:pt idx="5970">
                  <c:v>7</c:v>
                </c:pt>
                <c:pt idx="5971">
                  <c:v>7</c:v>
                </c:pt>
                <c:pt idx="5972">
                  <c:v>7</c:v>
                </c:pt>
                <c:pt idx="5973">
                  <c:v>7</c:v>
                </c:pt>
                <c:pt idx="5974">
                  <c:v>7</c:v>
                </c:pt>
                <c:pt idx="5975">
                  <c:v>7</c:v>
                </c:pt>
                <c:pt idx="5976">
                  <c:v>7</c:v>
                </c:pt>
                <c:pt idx="5977">
                  <c:v>7</c:v>
                </c:pt>
                <c:pt idx="5978">
                  <c:v>7</c:v>
                </c:pt>
                <c:pt idx="5979">
                  <c:v>7</c:v>
                </c:pt>
                <c:pt idx="5980">
                  <c:v>7</c:v>
                </c:pt>
                <c:pt idx="5981">
                  <c:v>7</c:v>
                </c:pt>
                <c:pt idx="5982">
                  <c:v>7</c:v>
                </c:pt>
                <c:pt idx="5983">
                  <c:v>7</c:v>
                </c:pt>
                <c:pt idx="5984">
                  <c:v>7</c:v>
                </c:pt>
                <c:pt idx="5985">
                  <c:v>7</c:v>
                </c:pt>
                <c:pt idx="5986">
                  <c:v>7</c:v>
                </c:pt>
                <c:pt idx="5987">
                  <c:v>7</c:v>
                </c:pt>
                <c:pt idx="5988">
                  <c:v>7</c:v>
                </c:pt>
                <c:pt idx="5989">
                  <c:v>7</c:v>
                </c:pt>
                <c:pt idx="5990">
                  <c:v>7</c:v>
                </c:pt>
                <c:pt idx="5991">
                  <c:v>7</c:v>
                </c:pt>
                <c:pt idx="5992">
                  <c:v>7</c:v>
                </c:pt>
                <c:pt idx="5993">
                  <c:v>7</c:v>
                </c:pt>
                <c:pt idx="5994">
                  <c:v>7</c:v>
                </c:pt>
                <c:pt idx="5995">
                  <c:v>7</c:v>
                </c:pt>
                <c:pt idx="5996">
                  <c:v>7</c:v>
                </c:pt>
                <c:pt idx="5997">
                  <c:v>7</c:v>
                </c:pt>
                <c:pt idx="5998">
                  <c:v>7</c:v>
                </c:pt>
                <c:pt idx="5999">
                  <c:v>7</c:v>
                </c:pt>
                <c:pt idx="6000">
                  <c:v>7</c:v>
                </c:pt>
                <c:pt idx="6001">
                  <c:v>7</c:v>
                </c:pt>
                <c:pt idx="6002">
                  <c:v>7</c:v>
                </c:pt>
                <c:pt idx="6003">
                  <c:v>7</c:v>
                </c:pt>
                <c:pt idx="6004">
                  <c:v>7</c:v>
                </c:pt>
                <c:pt idx="6005">
                  <c:v>7</c:v>
                </c:pt>
                <c:pt idx="6006">
                  <c:v>7</c:v>
                </c:pt>
                <c:pt idx="6007">
                  <c:v>7</c:v>
                </c:pt>
                <c:pt idx="6008">
                  <c:v>6</c:v>
                </c:pt>
                <c:pt idx="6009">
                  <c:v>6</c:v>
                </c:pt>
                <c:pt idx="6010">
                  <c:v>6</c:v>
                </c:pt>
                <c:pt idx="6011">
                  <c:v>6</c:v>
                </c:pt>
                <c:pt idx="6012">
                  <c:v>6</c:v>
                </c:pt>
                <c:pt idx="6013">
                  <c:v>6</c:v>
                </c:pt>
                <c:pt idx="6014">
                  <c:v>6</c:v>
                </c:pt>
                <c:pt idx="6015">
                  <c:v>6</c:v>
                </c:pt>
                <c:pt idx="6016">
                  <c:v>6</c:v>
                </c:pt>
                <c:pt idx="6017">
                  <c:v>6</c:v>
                </c:pt>
                <c:pt idx="6018">
                  <c:v>6</c:v>
                </c:pt>
                <c:pt idx="6019">
                  <c:v>6</c:v>
                </c:pt>
                <c:pt idx="6020">
                  <c:v>6</c:v>
                </c:pt>
                <c:pt idx="6021">
                  <c:v>6</c:v>
                </c:pt>
                <c:pt idx="6022">
                  <c:v>6</c:v>
                </c:pt>
                <c:pt idx="6023">
                  <c:v>6</c:v>
                </c:pt>
                <c:pt idx="6024">
                  <c:v>6</c:v>
                </c:pt>
                <c:pt idx="6025">
                  <c:v>6</c:v>
                </c:pt>
                <c:pt idx="6026">
                  <c:v>6</c:v>
                </c:pt>
                <c:pt idx="6027">
                  <c:v>6</c:v>
                </c:pt>
                <c:pt idx="6028">
                  <c:v>6</c:v>
                </c:pt>
                <c:pt idx="6029">
                  <c:v>6</c:v>
                </c:pt>
                <c:pt idx="6030">
                  <c:v>6</c:v>
                </c:pt>
                <c:pt idx="6031">
                  <c:v>6</c:v>
                </c:pt>
                <c:pt idx="6032">
                  <c:v>6</c:v>
                </c:pt>
                <c:pt idx="6033">
                  <c:v>6</c:v>
                </c:pt>
                <c:pt idx="6034">
                  <c:v>6</c:v>
                </c:pt>
                <c:pt idx="6035">
                  <c:v>6</c:v>
                </c:pt>
                <c:pt idx="6036">
                  <c:v>6</c:v>
                </c:pt>
                <c:pt idx="6037">
                  <c:v>6</c:v>
                </c:pt>
                <c:pt idx="6038">
                  <c:v>6</c:v>
                </c:pt>
                <c:pt idx="6039">
                  <c:v>6</c:v>
                </c:pt>
                <c:pt idx="6040">
                  <c:v>6</c:v>
                </c:pt>
                <c:pt idx="6041">
                  <c:v>6</c:v>
                </c:pt>
                <c:pt idx="6042">
                  <c:v>6</c:v>
                </c:pt>
                <c:pt idx="6043">
                  <c:v>6</c:v>
                </c:pt>
                <c:pt idx="6044">
                  <c:v>6</c:v>
                </c:pt>
                <c:pt idx="6045">
                  <c:v>6</c:v>
                </c:pt>
                <c:pt idx="6046">
                  <c:v>6</c:v>
                </c:pt>
                <c:pt idx="6047">
                  <c:v>6</c:v>
                </c:pt>
                <c:pt idx="6048">
                  <c:v>6</c:v>
                </c:pt>
                <c:pt idx="6049">
                  <c:v>6</c:v>
                </c:pt>
                <c:pt idx="6050">
                  <c:v>6</c:v>
                </c:pt>
                <c:pt idx="6051">
                  <c:v>6</c:v>
                </c:pt>
                <c:pt idx="6052">
                  <c:v>6</c:v>
                </c:pt>
                <c:pt idx="6053">
                  <c:v>6</c:v>
                </c:pt>
                <c:pt idx="6054">
                  <c:v>6</c:v>
                </c:pt>
                <c:pt idx="6055">
                  <c:v>6</c:v>
                </c:pt>
                <c:pt idx="6056">
                  <c:v>6</c:v>
                </c:pt>
                <c:pt idx="6057">
                  <c:v>6</c:v>
                </c:pt>
                <c:pt idx="6058">
                  <c:v>6</c:v>
                </c:pt>
                <c:pt idx="6059">
                  <c:v>6</c:v>
                </c:pt>
                <c:pt idx="6060">
                  <c:v>6</c:v>
                </c:pt>
                <c:pt idx="6061">
                  <c:v>6</c:v>
                </c:pt>
                <c:pt idx="6062">
                  <c:v>6</c:v>
                </c:pt>
                <c:pt idx="6063">
                  <c:v>6</c:v>
                </c:pt>
                <c:pt idx="6064">
                  <c:v>6</c:v>
                </c:pt>
                <c:pt idx="6065">
                  <c:v>6</c:v>
                </c:pt>
                <c:pt idx="6066">
                  <c:v>6</c:v>
                </c:pt>
                <c:pt idx="6067">
                  <c:v>6</c:v>
                </c:pt>
                <c:pt idx="6068">
                  <c:v>6</c:v>
                </c:pt>
                <c:pt idx="6069">
                  <c:v>6</c:v>
                </c:pt>
                <c:pt idx="6070">
                  <c:v>6</c:v>
                </c:pt>
                <c:pt idx="6071">
                  <c:v>6</c:v>
                </c:pt>
                <c:pt idx="6072">
                  <c:v>6</c:v>
                </c:pt>
                <c:pt idx="6073">
                  <c:v>6</c:v>
                </c:pt>
                <c:pt idx="6074">
                  <c:v>6</c:v>
                </c:pt>
                <c:pt idx="6075">
                  <c:v>6</c:v>
                </c:pt>
                <c:pt idx="6076">
                  <c:v>6</c:v>
                </c:pt>
                <c:pt idx="6077">
                  <c:v>6</c:v>
                </c:pt>
                <c:pt idx="6078">
                  <c:v>6</c:v>
                </c:pt>
                <c:pt idx="6079">
                  <c:v>6</c:v>
                </c:pt>
                <c:pt idx="6080">
                  <c:v>6</c:v>
                </c:pt>
                <c:pt idx="6081">
                  <c:v>6</c:v>
                </c:pt>
                <c:pt idx="6082">
                  <c:v>6</c:v>
                </c:pt>
                <c:pt idx="6083">
                  <c:v>6</c:v>
                </c:pt>
                <c:pt idx="6084">
                  <c:v>6</c:v>
                </c:pt>
                <c:pt idx="6085">
                  <c:v>6</c:v>
                </c:pt>
                <c:pt idx="6086">
                  <c:v>6</c:v>
                </c:pt>
                <c:pt idx="6087">
                  <c:v>6</c:v>
                </c:pt>
                <c:pt idx="6088">
                  <c:v>6</c:v>
                </c:pt>
                <c:pt idx="6089">
                  <c:v>6</c:v>
                </c:pt>
                <c:pt idx="6090">
                  <c:v>6</c:v>
                </c:pt>
                <c:pt idx="6091">
                  <c:v>6</c:v>
                </c:pt>
                <c:pt idx="6092">
                  <c:v>6</c:v>
                </c:pt>
                <c:pt idx="6093">
                  <c:v>6</c:v>
                </c:pt>
                <c:pt idx="6094">
                  <c:v>6</c:v>
                </c:pt>
                <c:pt idx="6095">
                  <c:v>6</c:v>
                </c:pt>
                <c:pt idx="6096">
                  <c:v>6</c:v>
                </c:pt>
                <c:pt idx="6097">
                  <c:v>6</c:v>
                </c:pt>
                <c:pt idx="6098">
                  <c:v>6</c:v>
                </c:pt>
                <c:pt idx="6099">
                  <c:v>6</c:v>
                </c:pt>
                <c:pt idx="6100">
                  <c:v>6</c:v>
                </c:pt>
                <c:pt idx="6101">
                  <c:v>6</c:v>
                </c:pt>
                <c:pt idx="6102">
                  <c:v>6</c:v>
                </c:pt>
                <c:pt idx="6103">
                  <c:v>6</c:v>
                </c:pt>
                <c:pt idx="6104">
                  <c:v>6</c:v>
                </c:pt>
                <c:pt idx="6105">
                  <c:v>6</c:v>
                </c:pt>
                <c:pt idx="6106">
                  <c:v>6</c:v>
                </c:pt>
                <c:pt idx="6107">
                  <c:v>6</c:v>
                </c:pt>
                <c:pt idx="6108">
                  <c:v>6</c:v>
                </c:pt>
                <c:pt idx="6109">
                  <c:v>6</c:v>
                </c:pt>
                <c:pt idx="6110">
                  <c:v>6</c:v>
                </c:pt>
                <c:pt idx="6111">
                  <c:v>6</c:v>
                </c:pt>
                <c:pt idx="6112">
                  <c:v>6</c:v>
                </c:pt>
                <c:pt idx="6113">
                  <c:v>6</c:v>
                </c:pt>
                <c:pt idx="6114">
                  <c:v>6</c:v>
                </c:pt>
                <c:pt idx="6115">
                  <c:v>6</c:v>
                </c:pt>
                <c:pt idx="6116">
                  <c:v>6</c:v>
                </c:pt>
                <c:pt idx="6117">
                  <c:v>6</c:v>
                </c:pt>
                <c:pt idx="6118">
                  <c:v>6</c:v>
                </c:pt>
                <c:pt idx="6119">
                  <c:v>6</c:v>
                </c:pt>
                <c:pt idx="6120">
                  <c:v>6</c:v>
                </c:pt>
                <c:pt idx="6121">
                  <c:v>6</c:v>
                </c:pt>
                <c:pt idx="6122">
                  <c:v>6</c:v>
                </c:pt>
                <c:pt idx="6123">
                  <c:v>6</c:v>
                </c:pt>
                <c:pt idx="6124">
                  <c:v>6</c:v>
                </c:pt>
                <c:pt idx="6125">
                  <c:v>6</c:v>
                </c:pt>
                <c:pt idx="6126">
                  <c:v>6</c:v>
                </c:pt>
                <c:pt idx="6127">
                  <c:v>6</c:v>
                </c:pt>
                <c:pt idx="6128">
                  <c:v>6</c:v>
                </c:pt>
                <c:pt idx="6129">
                  <c:v>6</c:v>
                </c:pt>
                <c:pt idx="6130">
                  <c:v>6</c:v>
                </c:pt>
                <c:pt idx="6131">
                  <c:v>6</c:v>
                </c:pt>
                <c:pt idx="6132">
                  <c:v>6</c:v>
                </c:pt>
                <c:pt idx="6133">
                  <c:v>6</c:v>
                </c:pt>
                <c:pt idx="6134">
                  <c:v>6</c:v>
                </c:pt>
                <c:pt idx="6135">
                  <c:v>6</c:v>
                </c:pt>
                <c:pt idx="6136">
                  <c:v>6</c:v>
                </c:pt>
                <c:pt idx="6137">
                  <c:v>6</c:v>
                </c:pt>
                <c:pt idx="6138">
                  <c:v>6</c:v>
                </c:pt>
                <c:pt idx="6139">
                  <c:v>6</c:v>
                </c:pt>
                <c:pt idx="6140">
                  <c:v>6</c:v>
                </c:pt>
                <c:pt idx="6141">
                  <c:v>6</c:v>
                </c:pt>
                <c:pt idx="6142">
                  <c:v>6</c:v>
                </c:pt>
                <c:pt idx="6143">
                  <c:v>6</c:v>
                </c:pt>
                <c:pt idx="6144">
                  <c:v>6</c:v>
                </c:pt>
                <c:pt idx="6145">
                  <c:v>6</c:v>
                </c:pt>
                <c:pt idx="6146">
                  <c:v>6</c:v>
                </c:pt>
                <c:pt idx="6147">
                  <c:v>6</c:v>
                </c:pt>
                <c:pt idx="6148">
                  <c:v>6</c:v>
                </c:pt>
                <c:pt idx="6149">
                  <c:v>6</c:v>
                </c:pt>
                <c:pt idx="6150">
                  <c:v>6</c:v>
                </c:pt>
                <c:pt idx="6151">
                  <c:v>6</c:v>
                </c:pt>
                <c:pt idx="6152">
                  <c:v>6</c:v>
                </c:pt>
                <c:pt idx="6153">
                  <c:v>6</c:v>
                </c:pt>
                <c:pt idx="6154">
                  <c:v>6</c:v>
                </c:pt>
                <c:pt idx="6155">
                  <c:v>6</c:v>
                </c:pt>
                <c:pt idx="6156">
                  <c:v>6</c:v>
                </c:pt>
                <c:pt idx="6157">
                  <c:v>6</c:v>
                </c:pt>
                <c:pt idx="6158">
                  <c:v>6</c:v>
                </c:pt>
                <c:pt idx="6159">
                  <c:v>6</c:v>
                </c:pt>
                <c:pt idx="6160">
                  <c:v>6</c:v>
                </c:pt>
                <c:pt idx="6161">
                  <c:v>6</c:v>
                </c:pt>
                <c:pt idx="6162">
                  <c:v>6</c:v>
                </c:pt>
                <c:pt idx="6163">
                  <c:v>6</c:v>
                </c:pt>
                <c:pt idx="6164">
                  <c:v>6</c:v>
                </c:pt>
                <c:pt idx="6165">
                  <c:v>6</c:v>
                </c:pt>
                <c:pt idx="6166">
                  <c:v>6</c:v>
                </c:pt>
                <c:pt idx="6167">
                  <c:v>6</c:v>
                </c:pt>
                <c:pt idx="6168">
                  <c:v>6</c:v>
                </c:pt>
                <c:pt idx="6169">
                  <c:v>6</c:v>
                </c:pt>
                <c:pt idx="6170">
                  <c:v>6</c:v>
                </c:pt>
                <c:pt idx="6171">
                  <c:v>6</c:v>
                </c:pt>
                <c:pt idx="6172">
                  <c:v>6</c:v>
                </c:pt>
                <c:pt idx="6173">
                  <c:v>6</c:v>
                </c:pt>
                <c:pt idx="6174">
                  <c:v>6</c:v>
                </c:pt>
                <c:pt idx="6175">
                  <c:v>6</c:v>
                </c:pt>
                <c:pt idx="6176">
                  <c:v>6</c:v>
                </c:pt>
                <c:pt idx="6177">
                  <c:v>6</c:v>
                </c:pt>
                <c:pt idx="6178">
                  <c:v>6</c:v>
                </c:pt>
                <c:pt idx="6179">
                  <c:v>6</c:v>
                </c:pt>
                <c:pt idx="6180">
                  <c:v>6</c:v>
                </c:pt>
                <c:pt idx="6181">
                  <c:v>6</c:v>
                </c:pt>
                <c:pt idx="6182">
                  <c:v>6</c:v>
                </c:pt>
                <c:pt idx="6183">
                  <c:v>6</c:v>
                </c:pt>
                <c:pt idx="6184">
                  <c:v>6</c:v>
                </c:pt>
                <c:pt idx="6185">
                  <c:v>6</c:v>
                </c:pt>
                <c:pt idx="6186">
                  <c:v>6</c:v>
                </c:pt>
                <c:pt idx="6187">
                  <c:v>6</c:v>
                </c:pt>
                <c:pt idx="6188">
                  <c:v>6</c:v>
                </c:pt>
                <c:pt idx="6189">
                  <c:v>6</c:v>
                </c:pt>
                <c:pt idx="6190">
                  <c:v>6</c:v>
                </c:pt>
                <c:pt idx="6191">
                  <c:v>6</c:v>
                </c:pt>
                <c:pt idx="6192">
                  <c:v>6</c:v>
                </c:pt>
                <c:pt idx="6193">
                  <c:v>6</c:v>
                </c:pt>
                <c:pt idx="6194">
                  <c:v>6</c:v>
                </c:pt>
                <c:pt idx="6195">
                  <c:v>6</c:v>
                </c:pt>
                <c:pt idx="6196">
                  <c:v>6</c:v>
                </c:pt>
                <c:pt idx="6197">
                  <c:v>6</c:v>
                </c:pt>
                <c:pt idx="6198">
                  <c:v>6</c:v>
                </c:pt>
                <c:pt idx="6199">
                  <c:v>6</c:v>
                </c:pt>
                <c:pt idx="6200">
                  <c:v>6</c:v>
                </c:pt>
                <c:pt idx="6201">
                  <c:v>6</c:v>
                </c:pt>
                <c:pt idx="6202">
                  <c:v>6</c:v>
                </c:pt>
                <c:pt idx="6203">
                  <c:v>6</c:v>
                </c:pt>
                <c:pt idx="6204">
                  <c:v>6</c:v>
                </c:pt>
                <c:pt idx="6205">
                  <c:v>6</c:v>
                </c:pt>
                <c:pt idx="6206">
                  <c:v>6</c:v>
                </c:pt>
                <c:pt idx="6207">
                  <c:v>6</c:v>
                </c:pt>
                <c:pt idx="6208">
                  <c:v>6</c:v>
                </c:pt>
                <c:pt idx="6209">
                  <c:v>6</c:v>
                </c:pt>
                <c:pt idx="6210">
                  <c:v>6</c:v>
                </c:pt>
                <c:pt idx="6211">
                  <c:v>6</c:v>
                </c:pt>
                <c:pt idx="6212">
                  <c:v>6</c:v>
                </c:pt>
                <c:pt idx="6213">
                  <c:v>6</c:v>
                </c:pt>
                <c:pt idx="6214">
                  <c:v>6</c:v>
                </c:pt>
                <c:pt idx="6215">
                  <c:v>6</c:v>
                </c:pt>
                <c:pt idx="6216">
                  <c:v>6</c:v>
                </c:pt>
                <c:pt idx="6217">
                  <c:v>6</c:v>
                </c:pt>
                <c:pt idx="6218">
                  <c:v>6</c:v>
                </c:pt>
                <c:pt idx="6219">
                  <c:v>6</c:v>
                </c:pt>
                <c:pt idx="6220">
                  <c:v>6</c:v>
                </c:pt>
                <c:pt idx="6221">
                  <c:v>6</c:v>
                </c:pt>
                <c:pt idx="6222">
                  <c:v>6</c:v>
                </c:pt>
                <c:pt idx="6223">
                  <c:v>6</c:v>
                </c:pt>
                <c:pt idx="6224">
                  <c:v>6</c:v>
                </c:pt>
                <c:pt idx="6225">
                  <c:v>6</c:v>
                </c:pt>
                <c:pt idx="6226">
                  <c:v>6</c:v>
                </c:pt>
                <c:pt idx="6227">
                  <c:v>6</c:v>
                </c:pt>
                <c:pt idx="6228">
                  <c:v>6</c:v>
                </c:pt>
                <c:pt idx="6229">
                  <c:v>6</c:v>
                </c:pt>
                <c:pt idx="6230">
                  <c:v>6</c:v>
                </c:pt>
                <c:pt idx="6231">
                  <c:v>6</c:v>
                </c:pt>
                <c:pt idx="6232">
                  <c:v>6</c:v>
                </c:pt>
                <c:pt idx="6233">
                  <c:v>6</c:v>
                </c:pt>
                <c:pt idx="6234">
                  <c:v>6</c:v>
                </c:pt>
                <c:pt idx="6235">
                  <c:v>6</c:v>
                </c:pt>
                <c:pt idx="6236">
                  <c:v>6</c:v>
                </c:pt>
                <c:pt idx="6237">
                  <c:v>6</c:v>
                </c:pt>
                <c:pt idx="6238">
                  <c:v>6</c:v>
                </c:pt>
                <c:pt idx="6239">
                  <c:v>6</c:v>
                </c:pt>
                <c:pt idx="6240">
                  <c:v>6</c:v>
                </c:pt>
                <c:pt idx="6241">
                  <c:v>6</c:v>
                </c:pt>
                <c:pt idx="6242">
                  <c:v>6</c:v>
                </c:pt>
                <c:pt idx="6243">
                  <c:v>6</c:v>
                </c:pt>
                <c:pt idx="6244">
                  <c:v>6</c:v>
                </c:pt>
                <c:pt idx="6245">
                  <c:v>6</c:v>
                </c:pt>
                <c:pt idx="6246">
                  <c:v>6</c:v>
                </c:pt>
                <c:pt idx="6247">
                  <c:v>6</c:v>
                </c:pt>
                <c:pt idx="6248">
                  <c:v>6</c:v>
                </c:pt>
                <c:pt idx="6249">
                  <c:v>6</c:v>
                </c:pt>
                <c:pt idx="6250">
                  <c:v>6</c:v>
                </c:pt>
                <c:pt idx="6251">
                  <c:v>6</c:v>
                </c:pt>
                <c:pt idx="6252">
                  <c:v>6</c:v>
                </c:pt>
                <c:pt idx="6253">
                  <c:v>6</c:v>
                </c:pt>
                <c:pt idx="6254">
                  <c:v>6</c:v>
                </c:pt>
                <c:pt idx="6255">
                  <c:v>6</c:v>
                </c:pt>
                <c:pt idx="6256">
                  <c:v>6</c:v>
                </c:pt>
                <c:pt idx="6257">
                  <c:v>6</c:v>
                </c:pt>
                <c:pt idx="6258">
                  <c:v>6</c:v>
                </c:pt>
                <c:pt idx="6259">
                  <c:v>6</c:v>
                </c:pt>
                <c:pt idx="6260">
                  <c:v>6</c:v>
                </c:pt>
                <c:pt idx="6261">
                  <c:v>6</c:v>
                </c:pt>
                <c:pt idx="6262">
                  <c:v>6</c:v>
                </c:pt>
                <c:pt idx="6263">
                  <c:v>6</c:v>
                </c:pt>
                <c:pt idx="6264">
                  <c:v>6</c:v>
                </c:pt>
                <c:pt idx="6265">
                  <c:v>6</c:v>
                </c:pt>
                <c:pt idx="6266">
                  <c:v>6</c:v>
                </c:pt>
                <c:pt idx="6267">
                  <c:v>6</c:v>
                </c:pt>
                <c:pt idx="6268">
                  <c:v>6</c:v>
                </c:pt>
                <c:pt idx="6269">
                  <c:v>6</c:v>
                </c:pt>
                <c:pt idx="6270">
                  <c:v>6</c:v>
                </c:pt>
                <c:pt idx="6271">
                  <c:v>6</c:v>
                </c:pt>
                <c:pt idx="6272">
                  <c:v>6</c:v>
                </c:pt>
                <c:pt idx="6273">
                  <c:v>6</c:v>
                </c:pt>
                <c:pt idx="6274">
                  <c:v>6</c:v>
                </c:pt>
                <c:pt idx="6275">
                  <c:v>6</c:v>
                </c:pt>
                <c:pt idx="6276">
                  <c:v>6</c:v>
                </c:pt>
                <c:pt idx="6277">
                  <c:v>6</c:v>
                </c:pt>
                <c:pt idx="6278">
                  <c:v>6</c:v>
                </c:pt>
                <c:pt idx="6279">
                  <c:v>6</c:v>
                </c:pt>
                <c:pt idx="6280">
                  <c:v>6</c:v>
                </c:pt>
                <c:pt idx="6281">
                  <c:v>6</c:v>
                </c:pt>
                <c:pt idx="6282">
                  <c:v>6</c:v>
                </c:pt>
                <c:pt idx="6283">
                  <c:v>6</c:v>
                </c:pt>
                <c:pt idx="6284">
                  <c:v>6</c:v>
                </c:pt>
                <c:pt idx="6285">
                  <c:v>6</c:v>
                </c:pt>
                <c:pt idx="6286">
                  <c:v>6</c:v>
                </c:pt>
                <c:pt idx="6287">
                  <c:v>6</c:v>
                </c:pt>
                <c:pt idx="6288">
                  <c:v>6</c:v>
                </c:pt>
                <c:pt idx="6289">
                  <c:v>6</c:v>
                </c:pt>
                <c:pt idx="6290">
                  <c:v>6</c:v>
                </c:pt>
                <c:pt idx="6291">
                  <c:v>6</c:v>
                </c:pt>
                <c:pt idx="6292">
                  <c:v>6</c:v>
                </c:pt>
                <c:pt idx="6293">
                  <c:v>6</c:v>
                </c:pt>
                <c:pt idx="6294">
                  <c:v>6</c:v>
                </c:pt>
                <c:pt idx="6295">
                  <c:v>6</c:v>
                </c:pt>
                <c:pt idx="6296">
                  <c:v>6</c:v>
                </c:pt>
                <c:pt idx="6297">
                  <c:v>6</c:v>
                </c:pt>
                <c:pt idx="6298">
                  <c:v>6</c:v>
                </c:pt>
                <c:pt idx="6299">
                  <c:v>6</c:v>
                </c:pt>
                <c:pt idx="6300">
                  <c:v>6</c:v>
                </c:pt>
                <c:pt idx="6301">
                  <c:v>6</c:v>
                </c:pt>
                <c:pt idx="6302">
                  <c:v>6</c:v>
                </c:pt>
                <c:pt idx="6303">
                  <c:v>6</c:v>
                </c:pt>
                <c:pt idx="6304">
                  <c:v>6</c:v>
                </c:pt>
                <c:pt idx="6305">
                  <c:v>6</c:v>
                </c:pt>
                <c:pt idx="6306">
                  <c:v>6</c:v>
                </c:pt>
                <c:pt idx="6307">
                  <c:v>6</c:v>
                </c:pt>
                <c:pt idx="6308">
                  <c:v>6</c:v>
                </c:pt>
                <c:pt idx="6309">
                  <c:v>6</c:v>
                </c:pt>
                <c:pt idx="6310">
                  <c:v>6</c:v>
                </c:pt>
                <c:pt idx="6311">
                  <c:v>6</c:v>
                </c:pt>
                <c:pt idx="6312">
                  <c:v>6</c:v>
                </c:pt>
                <c:pt idx="6313">
                  <c:v>6</c:v>
                </c:pt>
                <c:pt idx="6314">
                  <c:v>6</c:v>
                </c:pt>
                <c:pt idx="6315">
                  <c:v>6</c:v>
                </c:pt>
                <c:pt idx="6316">
                  <c:v>6</c:v>
                </c:pt>
                <c:pt idx="6317">
                  <c:v>6</c:v>
                </c:pt>
                <c:pt idx="6318">
                  <c:v>6</c:v>
                </c:pt>
                <c:pt idx="6319">
                  <c:v>6</c:v>
                </c:pt>
                <c:pt idx="6320">
                  <c:v>6</c:v>
                </c:pt>
                <c:pt idx="6321">
                  <c:v>6</c:v>
                </c:pt>
                <c:pt idx="6322">
                  <c:v>6</c:v>
                </c:pt>
                <c:pt idx="6323">
                  <c:v>6</c:v>
                </c:pt>
                <c:pt idx="6324">
                  <c:v>6</c:v>
                </c:pt>
                <c:pt idx="6325">
                  <c:v>6</c:v>
                </c:pt>
                <c:pt idx="6326">
                  <c:v>6</c:v>
                </c:pt>
                <c:pt idx="6327">
                  <c:v>6</c:v>
                </c:pt>
                <c:pt idx="6328">
                  <c:v>6</c:v>
                </c:pt>
                <c:pt idx="6329">
                  <c:v>6</c:v>
                </c:pt>
                <c:pt idx="6330">
                  <c:v>6</c:v>
                </c:pt>
                <c:pt idx="6331">
                  <c:v>6</c:v>
                </c:pt>
                <c:pt idx="6332">
                  <c:v>6</c:v>
                </c:pt>
                <c:pt idx="6333">
                  <c:v>6</c:v>
                </c:pt>
                <c:pt idx="6334">
                  <c:v>6</c:v>
                </c:pt>
                <c:pt idx="6335">
                  <c:v>6</c:v>
                </c:pt>
                <c:pt idx="6336">
                  <c:v>6</c:v>
                </c:pt>
                <c:pt idx="6337">
                  <c:v>6</c:v>
                </c:pt>
                <c:pt idx="6338">
                  <c:v>6</c:v>
                </c:pt>
                <c:pt idx="6339">
                  <c:v>6</c:v>
                </c:pt>
                <c:pt idx="6340">
                  <c:v>6</c:v>
                </c:pt>
                <c:pt idx="6341">
                  <c:v>6</c:v>
                </c:pt>
                <c:pt idx="6342">
                  <c:v>6</c:v>
                </c:pt>
                <c:pt idx="6343">
                  <c:v>6</c:v>
                </c:pt>
                <c:pt idx="6344">
                  <c:v>6</c:v>
                </c:pt>
                <c:pt idx="6345">
                  <c:v>6</c:v>
                </c:pt>
                <c:pt idx="6346">
                  <c:v>6</c:v>
                </c:pt>
                <c:pt idx="6347">
                  <c:v>6</c:v>
                </c:pt>
                <c:pt idx="6348">
                  <c:v>6</c:v>
                </c:pt>
                <c:pt idx="6349">
                  <c:v>6</c:v>
                </c:pt>
                <c:pt idx="6350">
                  <c:v>6</c:v>
                </c:pt>
                <c:pt idx="6351">
                  <c:v>6</c:v>
                </c:pt>
                <c:pt idx="6352">
                  <c:v>6</c:v>
                </c:pt>
                <c:pt idx="6353">
                  <c:v>6</c:v>
                </c:pt>
                <c:pt idx="6354">
                  <c:v>6</c:v>
                </c:pt>
                <c:pt idx="6355">
                  <c:v>6</c:v>
                </c:pt>
                <c:pt idx="6356">
                  <c:v>6</c:v>
                </c:pt>
                <c:pt idx="6357">
                  <c:v>6</c:v>
                </c:pt>
                <c:pt idx="6358">
                  <c:v>6</c:v>
                </c:pt>
                <c:pt idx="6359">
                  <c:v>6</c:v>
                </c:pt>
                <c:pt idx="6360">
                  <c:v>6</c:v>
                </c:pt>
                <c:pt idx="6361">
                  <c:v>6</c:v>
                </c:pt>
                <c:pt idx="6362">
                  <c:v>6</c:v>
                </c:pt>
                <c:pt idx="6363">
                  <c:v>6</c:v>
                </c:pt>
                <c:pt idx="6364">
                  <c:v>6</c:v>
                </c:pt>
                <c:pt idx="6365">
                  <c:v>6</c:v>
                </c:pt>
                <c:pt idx="6366">
                  <c:v>6</c:v>
                </c:pt>
                <c:pt idx="6367">
                  <c:v>6</c:v>
                </c:pt>
                <c:pt idx="6368">
                  <c:v>6</c:v>
                </c:pt>
                <c:pt idx="6369">
                  <c:v>6</c:v>
                </c:pt>
                <c:pt idx="6370">
                  <c:v>6</c:v>
                </c:pt>
                <c:pt idx="6371">
                  <c:v>6</c:v>
                </c:pt>
                <c:pt idx="6372">
                  <c:v>6</c:v>
                </c:pt>
                <c:pt idx="6373">
                  <c:v>6</c:v>
                </c:pt>
                <c:pt idx="6374">
                  <c:v>6</c:v>
                </c:pt>
                <c:pt idx="6375">
                  <c:v>6</c:v>
                </c:pt>
                <c:pt idx="6376">
                  <c:v>6</c:v>
                </c:pt>
                <c:pt idx="6377">
                  <c:v>6</c:v>
                </c:pt>
                <c:pt idx="6378">
                  <c:v>6</c:v>
                </c:pt>
                <c:pt idx="6379">
                  <c:v>6</c:v>
                </c:pt>
                <c:pt idx="6380">
                  <c:v>6</c:v>
                </c:pt>
                <c:pt idx="6381">
                  <c:v>6</c:v>
                </c:pt>
                <c:pt idx="6382">
                  <c:v>6</c:v>
                </c:pt>
                <c:pt idx="6383">
                  <c:v>6</c:v>
                </c:pt>
                <c:pt idx="6384">
                  <c:v>6</c:v>
                </c:pt>
                <c:pt idx="6385">
                  <c:v>6</c:v>
                </c:pt>
                <c:pt idx="6386">
                  <c:v>6</c:v>
                </c:pt>
                <c:pt idx="6387">
                  <c:v>6</c:v>
                </c:pt>
                <c:pt idx="6388">
                  <c:v>6</c:v>
                </c:pt>
                <c:pt idx="6389">
                  <c:v>6</c:v>
                </c:pt>
                <c:pt idx="6390">
                  <c:v>6</c:v>
                </c:pt>
                <c:pt idx="6391">
                  <c:v>6</c:v>
                </c:pt>
                <c:pt idx="6392">
                  <c:v>6</c:v>
                </c:pt>
                <c:pt idx="6393">
                  <c:v>6</c:v>
                </c:pt>
                <c:pt idx="6394">
                  <c:v>6</c:v>
                </c:pt>
                <c:pt idx="6395">
                  <c:v>6</c:v>
                </c:pt>
                <c:pt idx="6396">
                  <c:v>6</c:v>
                </c:pt>
                <c:pt idx="6397">
                  <c:v>6</c:v>
                </c:pt>
                <c:pt idx="6398">
                  <c:v>6</c:v>
                </c:pt>
                <c:pt idx="6399">
                  <c:v>6</c:v>
                </c:pt>
                <c:pt idx="6400">
                  <c:v>6</c:v>
                </c:pt>
                <c:pt idx="6401">
                  <c:v>6</c:v>
                </c:pt>
                <c:pt idx="6402">
                  <c:v>6</c:v>
                </c:pt>
                <c:pt idx="6403">
                  <c:v>6</c:v>
                </c:pt>
                <c:pt idx="6404">
                  <c:v>6</c:v>
                </c:pt>
                <c:pt idx="6405">
                  <c:v>6</c:v>
                </c:pt>
                <c:pt idx="6406">
                  <c:v>6</c:v>
                </c:pt>
                <c:pt idx="6407">
                  <c:v>6</c:v>
                </c:pt>
                <c:pt idx="6408">
                  <c:v>6</c:v>
                </c:pt>
                <c:pt idx="6409">
                  <c:v>6</c:v>
                </c:pt>
                <c:pt idx="6410">
                  <c:v>6</c:v>
                </c:pt>
                <c:pt idx="6411">
                  <c:v>6</c:v>
                </c:pt>
                <c:pt idx="6412">
                  <c:v>6</c:v>
                </c:pt>
                <c:pt idx="6413">
                  <c:v>6</c:v>
                </c:pt>
                <c:pt idx="6414">
                  <c:v>6</c:v>
                </c:pt>
                <c:pt idx="6415">
                  <c:v>6</c:v>
                </c:pt>
                <c:pt idx="6416">
                  <c:v>6</c:v>
                </c:pt>
                <c:pt idx="6417">
                  <c:v>6</c:v>
                </c:pt>
                <c:pt idx="6418">
                  <c:v>6</c:v>
                </c:pt>
                <c:pt idx="6419">
                  <c:v>6</c:v>
                </c:pt>
                <c:pt idx="6420">
                  <c:v>6</c:v>
                </c:pt>
                <c:pt idx="6421">
                  <c:v>6</c:v>
                </c:pt>
                <c:pt idx="6422">
                  <c:v>6</c:v>
                </c:pt>
                <c:pt idx="6423">
                  <c:v>6</c:v>
                </c:pt>
                <c:pt idx="6424">
                  <c:v>6</c:v>
                </c:pt>
                <c:pt idx="6425">
                  <c:v>6</c:v>
                </c:pt>
                <c:pt idx="6426">
                  <c:v>6</c:v>
                </c:pt>
                <c:pt idx="6427">
                  <c:v>6</c:v>
                </c:pt>
                <c:pt idx="6428">
                  <c:v>6</c:v>
                </c:pt>
                <c:pt idx="6429">
                  <c:v>6</c:v>
                </c:pt>
                <c:pt idx="6430">
                  <c:v>6</c:v>
                </c:pt>
                <c:pt idx="6431">
                  <c:v>6</c:v>
                </c:pt>
                <c:pt idx="6432">
                  <c:v>6</c:v>
                </c:pt>
                <c:pt idx="6433">
                  <c:v>6</c:v>
                </c:pt>
                <c:pt idx="6434">
                  <c:v>6</c:v>
                </c:pt>
                <c:pt idx="6435">
                  <c:v>6</c:v>
                </c:pt>
                <c:pt idx="6436">
                  <c:v>6</c:v>
                </c:pt>
                <c:pt idx="6437">
                  <c:v>6</c:v>
                </c:pt>
                <c:pt idx="6438">
                  <c:v>6</c:v>
                </c:pt>
                <c:pt idx="6439">
                  <c:v>6</c:v>
                </c:pt>
                <c:pt idx="6440">
                  <c:v>6</c:v>
                </c:pt>
                <c:pt idx="6441">
                  <c:v>6</c:v>
                </c:pt>
                <c:pt idx="6442">
                  <c:v>6</c:v>
                </c:pt>
                <c:pt idx="6443">
                  <c:v>6</c:v>
                </c:pt>
                <c:pt idx="6444">
                  <c:v>6</c:v>
                </c:pt>
                <c:pt idx="6445">
                  <c:v>6</c:v>
                </c:pt>
                <c:pt idx="6446">
                  <c:v>6</c:v>
                </c:pt>
                <c:pt idx="6447">
                  <c:v>6</c:v>
                </c:pt>
                <c:pt idx="6448">
                  <c:v>6</c:v>
                </c:pt>
                <c:pt idx="6449">
                  <c:v>6</c:v>
                </c:pt>
                <c:pt idx="6450">
                  <c:v>6</c:v>
                </c:pt>
                <c:pt idx="6451">
                  <c:v>6</c:v>
                </c:pt>
                <c:pt idx="6452">
                  <c:v>6</c:v>
                </c:pt>
                <c:pt idx="6453">
                  <c:v>6</c:v>
                </c:pt>
                <c:pt idx="6454">
                  <c:v>6</c:v>
                </c:pt>
                <c:pt idx="6455">
                  <c:v>6</c:v>
                </c:pt>
                <c:pt idx="6456">
                  <c:v>6</c:v>
                </c:pt>
                <c:pt idx="6457">
                  <c:v>6</c:v>
                </c:pt>
                <c:pt idx="6458">
                  <c:v>6</c:v>
                </c:pt>
                <c:pt idx="6459">
                  <c:v>6</c:v>
                </c:pt>
                <c:pt idx="6460">
                  <c:v>6</c:v>
                </c:pt>
                <c:pt idx="6461">
                  <c:v>6</c:v>
                </c:pt>
                <c:pt idx="6462">
                  <c:v>6</c:v>
                </c:pt>
                <c:pt idx="6463">
                  <c:v>6</c:v>
                </c:pt>
                <c:pt idx="6464">
                  <c:v>6</c:v>
                </c:pt>
                <c:pt idx="6465">
                  <c:v>6</c:v>
                </c:pt>
                <c:pt idx="6466">
                  <c:v>6</c:v>
                </c:pt>
                <c:pt idx="6467">
                  <c:v>6</c:v>
                </c:pt>
                <c:pt idx="6468">
                  <c:v>6</c:v>
                </c:pt>
                <c:pt idx="6469">
                  <c:v>6</c:v>
                </c:pt>
                <c:pt idx="6470">
                  <c:v>6</c:v>
                </c:pt>
                <c:pt idx="6471">
                  <c:v>6</c:v>
                </c:pt>
                <c:pt idx="6472">
                  <c:v>6</c:v>
                </c:pt>
                <c:pt idx="6473">
                  <c:v>6</c:v>
                </c:pt>
                <c:pt idx="6474">
                  <c:v>6</c:v>
                </c:pt>
                <c:pt idx="6475">
                  <c:v>6</c:v>
                </c:pt>
                <c:pt idx="6476">
                  <c:v>6</c:v>
                </c:pt>
                <c:pt idx="6477">
                  <c:v>6</c:v>
                </c:pt>
                <c:pt idx="6478">
                  <c:v>6</c:v>
                </c:pt>
                <c:pt idx="6479">
                  <c:v>6</c:v>
                </c:pt>
                <c:pt idx="6480">
                  <c:v>6</c:v>
                </c:pt>
                <c:pt idx="6481">
                  <c:v>6</c:v>
                </c:pt>
                <c:pt idx="6482">
                  <c:v>6</c:v>
                </c:pt>
                <c:pt idx="6483">
                  <c:v>6</c:v>
                </c:pt>
                <c:pt idx="6484">
                  <c:v>6</c:v>
                </c:pt>
                <c:pt idx="6485">
                  <c:v>6</c:v>
                </c:pt>
                <c:pt idx="6486">
                  <c:v>6</c:v>
                </c:pt>
                <c:pt idx="6487">
                  <c:v>6</c:v>
                </c:pt>
                <c:pt idx="6488">
                  <c:v>6</c:v>
                </c:pt>
                <c:pt idx="6489">
                  <c:v>6</c:v>
                </c:pt>
                <c:pt idx="6490">
                  <c:v>6</c:v>
                </c:pt>
                <c:pt idx="6491">
                  <c:v>6</c:v>
                </c:pt>
                <c:pt idx="6492">
                  <c:v>6</c:v>
                </c:pt>
                <c:pt idx="6493">
                  <c:v>6</c:v>
                </c:pt>
                <c:pt idx="6494">
                  <c:v>6</c:v>
                </c:pt>
                <c:pt idx="6495">
                  <c:v>6</c:v>
                </c:pt>
                <c:pt idx="6496">
                  <c:v>6</c:v>
                </c:pt>
                <c:pt idx="6497">
                  <c:v>6</c:v>
                </c:pt>
                <c:pt idx="6498">
                  <c:v>6</c:v>
                </c:pt>
                <c:pt idx="6499">
                  <c:v>6</c:v>
                </c:pt>
                <c:pt idx="6500">
                  <c:v>6</c:v>
                </c:pt>
                <c:pt idx="6501">
                  <c:v>6</c:v>
                </c:pt>
                <c:pt idx="6502">
                  <c:v>6</c:v>
                </c:pt>
                <c:pt idx="6503">
                  <c:v>6</c:v>
                </c:pt>
                <c:pt idx="6504">
                  <c:v>6</c:v>
                </c:pt>
                <c:pt idx="6505">
                  <c:v>6</c:v>
                </c:pt>
                <c:pt idx="6506">
                  <c:v>6</c:v>
                </c:pt>
                <c:pt idx="6507">
                  <c:v>6</c:v>
                </c:pt>
                <c:pt idx="6508">
                  <c:v>6</c:v>
                </c:pt>
                <c:pt idx="6509">
                  <c:v>6</c:v>
                </c:pt>
                <c:pt idx="6510">
                  <c:v>6</c:v>
                </c:pt>
                <c:pt idx="6511">
                  <c:v>6</c:v>
                </c:pt>
                <c:pt idx="6512">
                  <c:v>6</c:v>
                </c:pt>
                <c:pt idx="6513">
                  <c:v>6</c:v>
                </c:pt>
                <c:pt idx="6514">
                  <c:v>6</c:v>
                </c:pt>
                <c:pt idx="6515">
                  <c:v>6</c:v>
                </c:pt>
                <c:pt idx="6516">
                  <c:v>6</c:v>
                </c:pt>
                <c:pt idx="6517">
                  <c:v>6</c:v>
                </c:pt>
                <c:pt idx="6518">
                  <c:v>6</c:v>
                </c:pt>
                <c:pt idx="6519">
                  <c:v>6</c:v>
                </c:pt>
                <c:pt idx="6520">
                  <c:v>6</c:v>
                </c:pt>
                <c:pt idx="6521">
                  <c:v>6</c:v>
                </c:pt>
                <c:pt idx="6522">
                  <c:v>6</c:v>
                </c:pt>
                <c:pt idx="6523">
                  <c:v>6</c:v>
                </c:pt>
                <c:pt idx="6524">
                  <c:v>6</c:v>
                </c:pt>
                <c:pt idx="6525">
                  <c:v>6</c:v>
                </c:pt>
                <c:pt idx="6526">
                  <c:v>6</c:v>
                </c:pt>
                <c:pt idx="6527">
                  <c:v>6</c:v>
                </c:pt>
                <c:pt idx="6528">
                  <c:v>6</c:v>
                </c:pt>
                <c:pt idx="6529">
                  <c:v>6</c:v>
                </c:pt>
                <c:pt idx="6530">
                  <c:v>6</c:v>
                </c:pt>
                <c:pt idx="6531">
                  <c:v>6</c:v>
                </c:pt>
                <c:pt idx="6532">
                  <c:v>6</c:v>
                </c:pt>
                <c:pt idx="6533">
                  <c:v>6</c:v>
                </c:pt>
                <c:pt idx="6534">
                  <c:v>6</c:v>
                </c:pt>
                <c:pt idx="6535">
                  <c:v>6</c:v>
                </c:pt>
                <c:pt idx="6536">
                  <c:v>6</c:v>
                </c:pt>
                <c:pt idx="6537">
                  <c:v>6</c:v>
                </c:pt>
                <c:pt idx="6538">
                  <c:v>6</c:v>
                </c:pt>
                <c:pt idx="6539">
                  <c:v>6</c:v>
                </c:pt>
                <c:pt idx="6540">
                  <c:v>6</c:v>
                </c:pt>
                <c:pt idx="6541">
                  <c:v>6</c:v>
                </c:pt>
                <c:pt idx="6542">
                  <c:v>6</c:v>
                </c:pt>
                <c:pt idx="6543">
                  <c:v>6</c:v>
                </c:pt>
                <c:pt idx="6544">
                  <c:v>6</c:v>
                </c:pt>
                <c:pt idx="6545">
                  <c:v>6</c:v>
                </c:pt>
                <c:pt idx="6546">
                  <c:v>6</c:v>
                </c:pt>
                <c:pt idx="6547">
                  <c:v>6</c:v>
                </c:pt>
                <c:pt idx="6548">
                  <c:v>6</c:v>
                </c:pt>
                <c:pt idx="6549">
                  <c:v>6</c:v>
                </c:pt>
                <c:pt idx="6550">
                  <c:v>6</c:v>
                </c:pt>
                <c:pt idx="6551">
                  <c:v>6</c:v>
                </c:pt>
                <c:pt idx="6552">
                  <c:v>6</c:v>
                </c:pt>
                <c:pt idx="6553">
                  <c:v>6</c:v>
                </c:pt>
                <c:pt idx="6554">
                  <c:v>6</c:v>
                </c:pt>
                <c:pt idx="6555">
                  <c:v>6</c:v>
                </c:pt>
                <c:pt idx="6556">
                  <c:v>6</c:v>
                </c:pt>
                <c:pt idx="6557">
                  <c:v>6</c:v>
                </c:pt>
                <c:pt idx="6558">
                  <c:v>6</c:v>
                </c:pt>
                <c:pt idx="6559">
                  <c:v>6</c:v>
                </c:pt>
                <c:pt idx="6560">
                  <c:v>6</c:v>
                </c:pt>
                <c:pt idx="6561">
                  <c:v>6</c:v>
                </c:pt>
                <c:pt idx="6562">
                  <c:v>6</c:v>
                </c:pt>
                <c:pt idx="6563">
                  <c:v>6</c:v>
                </c:pt>
                <c:pt idx="6564">
                  <c:v>6</c:v>
                </c:pt>
                <c:pt idx="6565">
                  <c:v>6</c:v>
                </c:pt>
                <c:pt idx="6566">
                  <c:v>6</c:v>
                </c:pt>
                <c:pt idx="6567">
                  <c:v>6</c:v>
                </c:pt>
                <c:pt idx="6568">
                  <c:v>6</c:v>
                </c:pt>
                <c:pt idx="6569">
                  <c:v>6</c:v>
                </c:pt>
                <c:pt idx="6570">
                  <c:v>6</c:v>
                </c:pt>
                <c:pt idx="6571">
                  <c:v>6</c:v>
                </c:pt>
                <c:pt idx="6572">
                  <c:v>6</c:v>
                </c:pt>
                <c:pt idx="6573">
                  <c:v>6</c:v>
                </c:pt>
                <c:pt idx="6574">
                  <c:v>6</c:v>
                </c:pt>
                <c:pt idx="6575">
                  <c:v>6</c:v>
                </c:pt>
                <c:pt idx="6576">
                  <c:v>6</c:v>
                </c:pt>
                <c:pt idx="6577">
                  <c:v>6</c:v>
                </c:pt>
                <c:pt idx="6578">
                  <c:v>6</c:v>
                </c:pt>
                <c:pt idx="6579">
                  <c:v>6</c:v>
                </c:pt>
                <c:pt idx="6580">
                  <c:v>6</c:v>
                </c:pt>
                <c:pt idx="6581">
                  <c:v>6</c:v>
                </c:pt>
                <c:pt idx="6582">
                  <c:v>6</c:v>
                </c:pt>
                <c:pt idx="6583">
                  <c:v>6</c:v>
                </c:pt>
                <c:pt idx="6584">
                  <c:v>6</c:v>
                </c:pt>
                <c:pt idx="6585">
                  <c:v>6</c:v>
                </c:pt>
                <c:pt idx="6586">
                  <c:v>6</c:v>
                </c:pt>
                <c:pt idx="6587">
                  <c:v>6</c:v>
                </c:pt>
                <c:pt idx="6588">
                  <c:v>6</c:v>
                </c:pt>
                <c:pt idx="6589">
                  <c:v>6</c:v>
                </c:pt>
                <c:pt idx="6590">
                  <c:v>6</c:v>
                </c:pt>
                <c:pt idx="6591">
                  <c:v>6</c:v>
                </c:pt>
                <c:pt idx="6592">
                  <c:v>6</c:v>
                </c:pt>
                <c:pt idx="6593">
                  <c:v>6</c:v>
                </c:pt>
                <c:pt idx="6594">
                  <c:v>6</c:v>
                </c:pt>
                <c:pt idx="6595">
                  <c:v>6</c:v>
                </c:pt>
                <c:pt idx="6596">
                  <c:v>6</c:v>
                </c:pt>
                <c:pt idx="6597">
                  <c:v>6</c:v>
                </c:pt>
                <c:pt idx="6598">
                  <c:v>6</c:v>
                </c:pt>
                <c:pt idx="6599">
                  <c:v>6</c:v>
                </c:pt>
                <c:pt idx="6600">
                  <c:v>6</c:v>
                </c:pt>
                <c:pt idx="6601">
                  <c:v>6</c:v>
                </c:pt>
                <c:pt idx="6602">
                  <c:v>6</c:v>
                </c:pt>
                <c:pt idx="6603">
                  <c:v>6</c:v>
                </c:pt>
                <c:pt idx="6604">
                  <c:v>6</c:v>
                </c:pt>
                <c:pt idx="6605">
                  <c:v>6</c:v>
                </c:pt>
                <c:pt idx="6606">
                  <c:v>6</c:v>
                </c:pt>
                <c:pt idx="6607">
                  <c:v>6</c:v>
                </c:pt>
                <c:pt idx="6608">
                  <c:v>6</c:v>
                </c:pt>
                <c:pt idx="6609">
                  <c:v>6</c:v>
                </c:pt>
                <c:pt idx="6610">
                  <c:v>6</c:v>
                </c:pt>
                <c:pt idx="6611">
                  <c:v>6</c:v>
                </c:pt>
                <c:pt idx="6612">
                  <c:v>6</c:v>
                </c:pt>
                <c:pt idx="6613">
                  <c:v>6</c:v>
                </c:pt>
                <c:pt idx="6614">
                  <c:v>6</c:v>
                </c:pt>
                <c:pt idx="6615">
                  <c:v>6</c:v>
                </c:pt>
                <c:pt idx="6616">
                  <c:v>6</c:v>
                </c:pt>
                <c:pt idx="6617">
                  <c:v>6</c:v>
                </c:pt>
                <c:pt idx="6618">
                  <c:v>6</c:v>
                </c:pt>
                <c:pt idx="6619">
                  <c:v>6</c:v>
                </c:pt>
                <c:pt idx="6620">
                  <c:v>6</c:v>
                </c:pt>
                <c:pt idx="6621">
                  <c:v>6</c:v>
                </c:pt>
                <c:pt idx="6622">
                  <c:v>6</c:v>
                </c:pt>
                <c:pt idx="6623">
                  <c:v>6</c:v>
                </c:pt>
                <c:pt idx="6624">
                  <c:v>6</c:v>
                </c:pt>
                <c:pt idx="6625">
                  <c:v>6</c:v>
                </c:pt>
                <c:pt idx="6626">
                  <c:v>6</c:v>
                </c:pt>
                <c:pt idx="6627">
                  <c:v>6</c:v>
                </c:pt>
                <c:pt idx="6628">
                  <c:v>6</c:v>
                </c:pt>
                <c:pt idx="6629">
                  <c:v>6</c:v>
                </c:pt>
                <c:pt idx="6630">
                  <c:v>6</c:v>
                </c:pt>
                <c:pt idx="6631">
                  <c:v>6</c:v>
                </c:pt>
                <c:pt idx="6632">
                  <c:v>6</c:v>
                </c:pt>
                <c:pt idx="6633">
                  <c:v>6</c:v>
                </c:pt>
                <c:pt idx="6634">
                  <c:v>6</c:v>
                </c:pt>
                <c:pt idx="6635">
                  <c:v>6</c:v>
                </c:pt>
                <c:pt idx="6636">
                  <c:v>6</c:v>
                </c:pt>
                <c:pt idx="6637">
                  <c:v>6</c:v>
                </c:pt>
                <c:pt idx="6638">
                  <c:v>6</c:v>
                </c:pt>
                <c:pt idx="6639">
                  <c:v>6</c:v>
                </c:pt>
                <c:pt idx="6640">
                  <c:v>6</c:v>
                </c:pt>
                <c:pt idx="6641">
                  <c:v>6</c:v>
                </c:pt>
                <c:pt idx="6642">
                  <c:v>6</c:v>
                </c:pt>
                <c:pt idx="6643">
                  <c:v>6</c:v>
                </c:pt>
                <c:pt idx="6644">
                  <c:v>6</c:v>
                </c:pt>
                <c:pt idx="6645">
                  <c:v>6</c:v>
                </c:pt>
                <c:pt idx="6646">
                  <c:v>6</c:v>
                </c:pt>
                <c:pt idx="6647">
                  <c:v>6</c:v>
                </c:pt>
                <c:pt idx="6648">
                  <c:v>6</c:v>
                </c:pt>
                <c:pt idx="6649">
                  <c:v>6</c:v>
                </c:pt>
                <c:pt idx="6650">
                  <c:v>6</c:v>
                </c:pt>
                <c:pt idx="6651">
                  <c:v>6</c:v>
                </c:pt>
                <c:pt idx="6652">
                  <c:v>6</c:v>
                </c:pt>
                <c:pt idx="6653">
                  <c:v>6</c:v>
                </c:pt>
                <c:pt idx="6654">
                  <c:v>6</c:v>
                </c:pt>
                <c:pt idx="6655">
                  <c:v>6</c:v>
                </c:pt>
                <c:pt idx="6656">
                  <c:v>6</c:v>
                </c:pt>
                <c:pt idx="6657">
                  <c:v>6</c:v>
                </c:pt>
                <c:pt idx="6658">
                  <c:v>6</c:v>
                </c:pt>
                <c:pt idx="6659">
                  <c:v>6</c:v>
                </c:pt>
                <c:pt idx="6660">
                  <c:v>6</c:v>
                </c:pt>
                <c:pt idx="6661">
                  <c:v>6</c:v>
                </c:pt>
                <c:pt idx="6662">
                  <c:v>6</c:v>
                </c:pt>
                <c:pt idx="6663">
                  <c:v>6</c:v>
                </c:pt>
                <c:pt idx="6664">
                  <c:v>6</c:v>
                </c:pt>
                <c:pt idx="6665">
                  <c:v>6</c:v>
                </c:pt>
                <c:pt idx="6666">
                  <c:v>6</c:v>
                </c:pt>
                <c:pt idx="6667">
                  <c:v>6</c:v>
                </c:pt>
                <c:pt idx="6668">
                  <c:v>6</c:v>
                </c:pt>
                <c:pt idx="6669">
                  <c:v>6</c:v>
                </c:pt>
                <c:pt idx="6670">
                  <c:v>6</c:v>
                </c:pt>
                <c:pt idx="6671">
                  <c:v>6</c:v>
                </c:pt>
                <c:pt idx="6672">
                  <c:v>6</c:v>
                </c:pt>
                <c:pt idx="6673">
                  <c:v>6</c:v>
                </c:pt>
                <c:pt idx="6674">
                  <c:v>6</c:v>
                </c:pt>
                <c:pt idx="6675">
                  <c:v>6</c:v>
                </c:pt>
                <c:pt idx="6676">
                  <c:v>6</c:v>
                </c:pt>
                <c:pt idx="6677">
                  <c:v>6</c:v>
                </c:pt>
                <c:pt idx="6678">
                  <c:v>6</c:v>
                </c:pt>
                <c:pt idx="6679">
                  <c:v>6</c:v>
                </c:pt>
                <c:pt idx="6680">
                  <c:v>6</c:v>
                </c:pt>
                <c:pt idx="6681">
                  <c:v>6</c:v>
                </c:pt>
                <c:pt idx="6682">
                  <c:v>6</c:v>
                </c:pt>
                <c:pt idx="6683">
                  <c:v>6</c:v>
                </c:pt>
                <c:pt idx="6684">
                  <c:v>6</c:v>
                </c:pt>
                <c:pt idx="6685">
                  <c:v>6</c:v>
                </c:pt>
                <c:pt idx="6686">
                  <c:v>6</c:v>
                </c:pt>
                <c:pt idx="6687">
                  <c:v>6</c:v>
                </c:pt>
                <c:pt idx="6688">
                  <c:v>6</c:v>
                </c:pt>
                <c:pt idx="6689">
                  <c:v>6</c:v>
                </c:pt>
                <c:pt idx="6690">
                  <c:v>6</c:v>
                </c:pt>
                <c:pt idx="6691">
                  <c:v>6</c:v>
                </c:pt>
                <c:pt idx="6692">
                  <c:v>6</c:v>
                </c:pt>
                <c:pt idx="6693">
                  <c:v>6</c:v>
                </c:pt>
                <c:pt idx="6694">
                  <c:v>6</c:v>
                </c:pt>
                <c:pt idx="6695">
                  <c:v>6</c:v>
                </c:pt>
                <c:pt idx="6696">
                  <c:v>6</c:v>
                </c:pt>
                <c:pt idx="6697">
                  <c:v>6</c:v>
                </c:pt>
                <c:pt idx="6698">
                  <c:v>6</c:v>
                </c:pt>
                <c:pt idx="6699">
                  <c:v>6</c:v>
                </c:pt>
                <c:pt idx="6700">
                  <c:v>6</c:v>
                </c:pt>
                <c:pt idx="6701">
                  <c:v>6</c:v>
                </c:pt>
                <c:pt idx="6702">
                  <c:v>6</c:v>
                </c:pt>
                <c:pt idx="6703">
                  <c:v>6</c:v>
                </c:pt>
                <c:pt idx="6704">
                  <c:v>6</c:v>
                </c:pt>
                <c:pt idx="6705">
                  <c:v>6</c:v>
                </c:pt>
                <c:pt idx="6706">
                  <c:v>6</c:v>
                </c:pt>
                <c:pt idx="6707">
                  <c:v>6</c:v>
                </c:pt>
                <c:pt idx="6708">
                  <c:v>6</c:v>
                </c:pt>
                <c:pt idx="6709">
                  <c:v>6</c:v>
                </c:pt>
                <c:pt idx="6710">
                  <c:v>6</c:v>
                </c:pt>
                <c:pt idx="6711">
                  <c:v>6</c:v>
                </c:pt>
                <c:pt idx="6712">
                  <c:v>6</c:v>
                </c:pt>
                <c:pt idx="6713">
                  <c:v>6</c:v>
                </c:pt>
                <c:pt idx="6714">
                  <c:v>6</c:v>
                </c:pt>
                <c:pt idx="6715">
                  <c:v>6</c:v>
                </c:pt>
                <c:pt idx="6716">
                  <c:v>6</c:v>
                </c:pt>
                <c:pt idx="6717">
                  <c:v>6</c:v>
                </c:pt>
                <c:pt idx="6718">
                  <c:v>6</c:v>
                </c:pt>
                <c:pt idx="6719">
                  <c:v>6</c:v>
                </c:pt>
                <c:pt idx="6720">
                  <c:v>6</c:v>
                </c:pt>
                <c:pt idx="6721">
                  <c:v>6</c:v>
                </c:pt>
                <c:pt idx="6722">
                  <c:v>6</c:v>
                </c:pt>
                <c:pt idx="6723">
                  <c:v>6</c:v>
                </c:pt>
                <c:pt idx="6724">
                  <c:v>6</c:v>
                </c:pt>
                <c:pt idx="6725">
                  <c:v>6</c:v>
                </c:pt>
                <c:pt idx="6726">
                  <c:v>6</c:v>
                </c:pt>
                <c:pt idx="6727">
                  <c:v>6</c:v>
                </c:pt>
                <c:pt idx="6728">
                  <c:v>6</c:v>
                </c:pt>
                <c:pt idx="6729">
                  <c:v>6</c:v>
                </c:pt>
                <c:pt idx="6730">
                  <c:v>6</c:v>
                </c:pt>
                <c:pt idx="6731">
                  <c:v>6</c:v>
                </c:pt>
                <c:pt idx="6732">
                  <c:v>6</c:v>
                </c:pt>
                <c:pt idx="6733">
                  <c:v>6</c:v>
                </c:pt>
                <c:pt idx="6734">
                  <c:v>6</c:v>
                </c:pt>
                <c:pt idx="6735">
                  <c:v>6</c:v>
                </c:pt>
                <c:pt idx="6736">
                  <c:v>6</c:v>
                </c:pt>
                <c:pt idx="6737">
                  <c:v>6</c:v>
                </c:pt>
                <c:pt idx="6738">
                  <c:v>6</c:v>
                </c:pt>
                <c:pt idx="6739">
                  <c:v>6</c:v>
                </c:pt>
                <c:pt idx="6740">
                  <c:v>6</c:v>
                </c:pt>
                <c:pt idx="6741">
                  <c:v>6</c:v>
                </c:pt>
                <c:pt idx="6742">
                  <c:v>6</c:v>
                </c:pt>
                <c:pt idx="6743">
                  <c:v>6</c:v>
                </c:pt>
                <c:pt idx="6744">
                  <c:v>6</c:v>
                </c:pt>
                <c:pt idx="6745">
                  <c:v>6</c:v>
                </c:pt>
                <c:pt idx="6746">
                  <c:v>6</c:v>
                </c:pt>
                <c:pt idx="6747">
                  <c:v>6</c:v>
                </c:pt>
                <c:pt idx="6748">
                  <c:v>6</c:v>
                </c:pt>
                <c:pt idx="6749">
                  <c:v>6</c:v>
                </c:pt>
                <c:pt idx="6750">
                  <c:v>6</c:v>
                </c:pt>
                <c:pt idx="6751">
                  <c:v>6</c:v>
                </c:pt>
                <c:pt idx="6752">
                  <c:v>6</c:v>
                </c:pt>
                <c:pt idx="6753">
                  <c:v>6</c:v>
                </c:pt>
                <c:pt idx="6754">
                  <c:v>6</c:v>
                </c:pt>
                <c:pt idx="6755">
                  <c:v>6</c:v>
                </c:pt>
                <c:pt idx="6756">
                  <c:v>6</c:v>
                </c:pt>
                <c:pt idx="6757">
                  <c:v>6</c:v>
                </c:pt>
                <c:pt idx="6758">
                  <c:v>6</c:v>
                </c:pt>
                <c:pt idx="6759">
                  <c:v>6</c:v>
                </c:pt>
                <c:pt idx="6760">
                  <c:v>6</c:v>
                </c:pt>
                <c:pt idx="6761">
                  <c:v>6</c:v>
                </c:pt>
                <c:pt idx="6762">
                  <c:v>6</c:v>
                </c:pt>
                <c:pt idx="6763">
                  <c:v>6</c:v>
                </c:pt>
                <c:pt idx="6764">
                  <c:v>6</c:v>
                </c:pt>
                <c:pt idx="6765">
                  <c:v>6</c:v>
                </c:pt>
                <c:pt idx="6766">
                  <c:v>6</c:v>
                </c:pt>
                <c:pt idx="6767">
                  <c:v>6</c:v>
                </c:pt>
                <c:pt idx="6768">
                  <c:v>6</c:v>
                </c:pt>
                <c:pt idx="6769">
                  <c:v>6</c:v>
                </c:pt>
                <c:pt idx="6770">
                  <c:v>6</c:v>
                </c:pt>
                <c:pt idx="6771">
                  <c:v>6</c:v>
                </c:pt>
                <c:pt idx="6772">
                  <c:v>6</c:v>
                </c:pt>
                <c:pt idx="6773">
                  <c:v>6</c:v>
                </c:pt>
                <c:pt idx="6774">
                  <c:v>6</c:v>
                </c:pt>
                <c:pt idx="6775">
                  <c:v>6</c:v>
                </c:pt>
                <c:pt idx="6776">
                  <c:v>6</c:v>
                </c:pt>
                <c:pt idx="6777">
                  <c:v>6</c:v>
                </c:pt>
                <c:pt idx="6778">
                  <c:v>6</c:v>
                </c:pt>
                <c:pt idx="6779">
                  <c:v>6</c:v>
                </c:pt>
                <c:pt idx="6780">
                  <c:v>6</c:v>
                </c:pt>
                <c:pt idx="6781">
                  <c:v>6</c:v>
                </c:pt>
                <c:pt idx="6782">
                  <c:v>6</c:v>
                </c:pt>
                <c:pt idx="6783">
                  <c:v>6</c:v>
                </c:pt>
                <c:pt idx="6784">
                  <c:v>6</c:v>
                </c:pt>
                <c:pt idx="6785">
                  <c:v>6</c:v>
                </c:pt>
                <c:pt idx="6786">
                  <c:v>6</c:v>
                </c:pt>
                <c:pt idx="6787">
                  <c:v>6</c:v>
                </c:pt>
                <c:pt idx="6788">
                  <c:v>6</c:v>
                </c:pt>
                <c:pt idx="6789">
                  <c:v>6</c:v>
                </c:pt>
                <c:pt idx="6790">
                  <c:v>6</c:v>
                </c:pt>
                <c:pt idx="6791">
                  <c:v>6</c:v>
                </c:pt>
                <c:pt idx="6792">
                  <c:v>6</c:v>
                </c:pt>
                <c:pt idx="6793">
                  <c:v>6</c:v>
                </c:pt>
                <c:pt idx="6794">
                  <c:v>6</c:v>
                </c:pt>
                <c:pt idx="6795">
                  <c:v>6</c:v>
                </c:pt>
                <c:pt idx="6796">
                  <c:v>6</c:v>
                </c:pt>
                <c:pt idx="6797">
                  <c:v>6</c:v>
                </c:pt>
                <c:pt idx="6798">
                  <c:v>6</c:v>
                </c:pt>
                <c:pt idx="6799">
                  <c:v>6</c:v>
                </c:pt>
                <c:pt idx="6800">
                  <c:v>6</c:v>
                </c:pt>
                <c:pt idx="6801">
                  <c:v>6</c:v>
                </c:pt>
                <c:pt idx="6802">
                  <c:v>6</c:v>
                </c:pt>
                <c:pt idx="6803">
                  <c:v>6</c:v>
                </c:pt>
                <c:pt idx="6804">
                  <c:v>6</c:v>
                </c:pt>
                <c:pt idx="6805">
                  <c:v>6</c:v>
                </c:pt>
                <c:pt idx="6806">
                  <c:v>6</c:v>
                </c:pt>
                <c:pt idx="6807">
                  <c:v>6</c:v>
                </c:pt>
                <c:pt idx="6808">
                  <c:v>6</c:v>
                </c:pt>
                <c:pt idx="6809">
                  <c:v>6</c:v>
                </c:pt>
                <c:pt idx="6810">
                  <c:v>6</c:v>
                </c:pt>
                <c:pt idx="6811">
                  <c:v>6</c:v>
                </c:pt>
                <c:pt idx="6812">
                  <c:v>6</c:v>
                </c:pt>
                <c:pt idx="6813">
                  <c:v>6</c:v>
                </c:pt>
                <c:pt idx="6814">
                  <c:v>6</c:v>
                </c:pt>
                <c:pt idx="6815">
                  <c:v>6</c:v>
                </c:pt>
                <c:pt idx="6816">
                  <c:v>6</c:v>
                </c:pt>
                <c:pt idx="6817">
                  <c:v>6</c:v>
                </c:pt>
                <c:pt idx="6818">
                  <c:v>6</c:v>
                </c:pt>
                <c:pt idx="6819">
                  <c:v>6</c:v>
                </c:pt>
                <c:pt idx="6820">
                  <c:v>6</c:v>
                </c:pt>
                <c:pt idx="6821">
                  <c:v>6</c:v>
                </c:pt>
                <c:pt idx="6822">
                  <c:v>6</c:v>
                </c:pt>
                <c:pt idx="6823">
                  <c:v>6</c:v>
                </c:pt>
                <c:pt idx="6824">
                  <c:v>6</c:v>
                </c:pt>
                <c:pt idx="6825">
                  <c:v>6</c:v>
                </c:pt>
                <c:pt idx="6826">
                  <c:v>6</c:v>
                </c:pt>
                <c:pt idx="6827">
                  <c:v>6</c:v>
                </c:pt>
                <c:pt idx="6828">
                  <c:v>6</c:v>
                </c:pt>
                <c:pt idx="6829">
                  <c:v>6</c:v>
                </c:pt>
                <c:pt idx="6830">
                  <c:v>6</c:v>
                </c:pt>
                <c:pt idx="6831">
                  <c:v>6</c:v>
                </c:pt>
                <c:pt idx="6832">
                  <c:v>6</c:v>
                </c:pt>
                <c:pt idx="6833">
                  <c:v>6</c:v>
                </c:pt>
                <c:pt idx="6834">
                  <c:v>6</c:v>
                </c:pt>
                <c:pt idx="6835">
                  <c:v>6</c:v>
                </c:pt>
                <c:pt idx="6836">
                  <c:v>6</c:v>
                </c:pt>
                <c:pt idx="6837">
                  <c:v>6</c:v>
                </c:pt>
                <c:pt idx="6838">
                  <c:v>6</c:v>
                </c:pt>
                <c:pt idx="6839">
                  <c:v>6</c:v>
                </c:pt>
                <c:pt idx="6840">
                  <c:v>6</c:v>
                </c:pt>
                <c:pt idx="6841">
                  <c:v>6</c:v>
                </c:pt>
                <c:pt idx="6842">
                  <c:v>6</c:v>
                </c:pt>
                <c:pt idx="6843">
                  <c:v>6</c:v>
                </c:pt>
                <c:pt idx="6844">
                  <c:v>6</c:v>
                </c:pt>
                <c:pt idx="6845">
                  <c:v>6</c:v>
                </c:pt>
                <c:pt idx="6846">
                  <c:v>6</c:v>
                </c:pt>
                <c:pt idx="6847">
                  <c:v>6</c:v>
                </c:pt>
                <c:pt idx="6848">
                  <c:v>6</c:v>
                </c:pt>
                <c:pt idx="6849">
                  <c:v>6</c:v>
                </c:pt>
                <c:pt idx="6850">
                  <c:v>6</c:v>
                </c:pt>
                <c:pt idx="6851">
                  <c:v>6</c:v>
                </c:pt>
                <c:pt idx="6852">
                  <c:v>6</c:v>
                </c:pt>
                <c:pt idx="6853">
                  <c:v>6</c:v>
                </c:pt>
                <c:pt idx="6854">
                  <c:v>6</c:v>
                </c:pt>
                <c:pt idx="6855">
                  <c:v>6</c:v>
                </c:pt>
                <c:pt idx="6856">
                  <c:v>6</c:v>
                </c:pt>
                <c:pt idx="6857">
                  <c:v>6</c:v>
                </c:pt>
                <c:pt idx="6858">
                  <c:v>6</c:v>
                </c:pt>
                <c:pt idx="6859">
                  <c:v>6</c:v>
                </c:pt>
                <c:pt idx="6860">
                  <c:v>6</c:v>
                </c:pt>
                <c:pt idx="6861">
                  <c:v>6</c:v>
                </c:pt>
                <c:pt idx="6862">
                  <c:v>6</c:v>
                </c:pt>
                <c:pt idx="6863">
                  <c:v>6</c:v>
                </c:pt>
                <c:pt idx="6864">
                  <c:v>6</c:v>
                </c:pt>
                <c:pt idx="6865">
                  <c:v>6</c:v>
                </c:pt>
                <c:pt idx="6866">
                  <c:v>6</c:v>
                </c:pt>
                <c:pt idx="6867">
                  <c:v>6</c:v>
                </c:pt>
                <c:pt idx="6868">
                  <c:v>6</c:v>
                </c:pt>
                <c:pt idx="6869">
                  <c:v>6</c:v>
                </c:pt>
                <c:pt idx="6870">
                  <c:v>6</c:v>
                </c:pt>
                <c:pt idx="6871">
                  <c:v>6</c:v>
                </c:pt>
                <c:pt idx="6872">
                  <c:v>6</c:v>
                </c:pt>
                <c:pt idx="6873">
                  <c:v>6</c:v>
                </c:pt>
                <c:pt idx="6874">
                  <c:v>6</c:v>
                </c:pt>
                <c:pt idx="6875">
                  <c:v>6</c:v>
                </c:pt>
                <c:pt idx="6876">
                  <c:v>6</c:v>
                </c:pt>
                <c:pt idx="6877">
                  <c:v>6</c:v>
                </c:pt>
                <c:pt idx="6878">
                  <c:v>6</c:v>
                </c:pt>
                <c:pt idx="6879">
                  <c:v>6</c:v>
                </c:pt>
                <c:pt idx="6880">
                  <c:v>6</c:v>
                </c:pt>
                <c:pt idx="6881">
                  <c:v>6</c:v>
                </c:pt>
                <c:pt idx="6882">
                  <c:v>6</c:v>
                </c:pt>
                <c:pt idx="6883">
                  <c:v>6</c:v>
                </c:pt>
                <c:pt idx="6884">
                  <c:v>6</c:v>
                </c:pt>
                <c:pt idx="6885">
                  <c:v>6</c:v>
                </c:pt>
                <c:pt idx="6886">
                  <c:v>6</c:v>
                </c:pt>
                <c:pt idx="6887">
                  <c:v>6</c:v>
                </c:pt>
                <c:pt idx="6888">
                  <c:v>6</c:v>
                </c:pt>
                <c:pt idx="6889">
                  <c:v>6</c:v>
                </c:pt>
                <c:pt idx="6890">
                  <c:v>6</c:v>
                </c:pt>
                <c:pt idx="6891">
                  <c:v>6</c:v>
                </c:pt>
                <c:pt idx="6892">
                  <c:v>6</c:v>
                </c:pt>
                <c:pt idx="6893">
                  <c:v>6</c:v>
                </c:pt>
                <c:pt idx="6894">
                  <c:v>6</c:v>
                </c:pt>
                <c:pt idx="6895">
                  <c:v>6</c:v>
                </c:pt>
                <c:pt idx="6896">
                  <c:v>6</c:v>
                </c:pt>
                <c:pt idx="6897">
                  <c:v>6</c:v>
                </c:pt>
                <c:pt idx="6898">
                  <c:v>6</c:v>
                </c:pt>
                <c:pt idx="6899">
                  <c:v>6</c:v>
                </c:pt>
                <c:pt idx="6900">
                  <c:v>6</c:v>
                </c:pt>
                <c:pt idx="6901">
                  <c:v>6</c:v>
                </c:pt>
                <c:pt idx="6902">
                  <c:v>6</c:v>
                </c:pt>
                <c:pt idx="6903">
                  <c:v>6</c:v>
                </c:pt>
                <c:pt idx="6904">
                  <c:v>6</c:v>
                </c:pt>
                <c:pt idx="6905">
                  <c:v>6</c:v>
                </c:pt>
                <c:pt idx="6906">
                  <c:v>6</c:v>
                </c:pt>
                <c:pt idx="6907">
                  <c:v>6</c:v>
                </c:pt>
                <c:pt idx="6908">
                  <c:v>6</c:v>
                </c:pt>
                <c:pt idx="6909">
                  <c:v>6</c:v>
                </c:pt>
                <c:pt idx="6910">
                  <c:v>6</c:v>
                </c:pt>
                <c:pt idx="6911">
                  <c:v>6</c:v>
                </c:pt>
                <c:pt idx="6912">
                  <c:v>6</c:v>
                </c:pt>
                <c:pt idx="6913">
                  <c:v>6</c:v>
                </c:pt>
                <c:pt idx="6914">
                  <c:v>6</c:v>
                </c:pt>
                <c:pt idx="6915">
                  <c:v>6</c:v>
                </c:pt>
                <c:pt idx="6916">
                  <c:v>6</c:v>
                </c:pt>
                <c:pt idx="6917">
                  <c:v>6</c:v>
                </c:pt>
                <c:pt idx="6918">
                  <c:v>6</c:v>
                </c:pt>
                <c:pt idx="6919">
                  <c:v>6</c:v>
                </c:pt>
                <c:pt idx="6920">
                  <c:v>6</c:v>
                </c:pt>
                <c:pt idx="6921">
                  <c:v>6</c:v>
                </c:pt>
                <c:pt idx="6922">
                  <c:v>6</c:v>
                </c:pt>
                <c:pt idx="6923">
                  <c:v>6</c:v>
                </c:pt>
                <c:pt idx="6924">
                  <c:v>6</c:v>
                </c:pt>
                <c:pt idx="6925">
                  <c:v>6</c:v>
                </c:pt>
                <c:pt idx="6926">
                  <c:v>6</c:v>
                </c:pt>
                <c:pt idx="6927">
                  <c:v>6</c:v>
                </c:pt>
                <c:pt idx="6928">
                  <c:v>6</c:v>
                </c:pt>
                <c:pt idx="6929">
                  <c:v>6</c:v>
                </c:pt>
                <c:pt idx="6930">
                  <c:v>6</c:v>
                </c:pt>
                <c:pt idx="6931">
                  <c:v>6</c:v>
                </c:pt>
                <c:pt idx="6932">
                  <c:v>6</c:v>
                </c:pt>
                <c:pt idx="6933">
                  <c:v>6</c:v>
                </c:pt>
                <c:pt idx="6934">
                  <c:v>6</c:v>
                </c:pt>
                <c:pt idx="6935">
                  <c:v>6</c:v>
                </c:pt>
                <c:pt idx="6936">
                  <c:v>6</c:v>
                </c:pt>
                <c:pt idx="6937">
                  <c:v>6</c:v>
                </c:pt>
                <c:pt idx="6938">
                  <c:v>6</c:v>
                </c:pt>
                <c:pt idx="6939">
                  <c:v>6</c:v>
                </c:pt>
                <c:pt idx="6940">
                  <c:v>6</c:v>
                </c:pt>
                <c:pt idx="6941">
                  <c:v>6</c:v>
                </c:pt>
                <c:pt idx="6942">
                  <c:v>6</c:v>
                </c:pt>
                <c:pt idx="6943">
                  <c:v>6</c:v>
                </c:pt>
                <c:pt idx="6944">
                  <c:v>6</c:v>
                </c:pt>
                <c:pt idx="6945">
                  <c:v>6</c:v>
                </c:pt>
                <c:pt idx="6946">
                  <c:v>6</c:v>
                </c:pt>
                <c:pt idx="6947">
                  <c:v>6</c:v>
                </c:pt>
                <c:pt idx="6948">
                  <c:v>6</c:v>
                </c:pt>
                <c:pt idx="6949">
                  <c:v>6</c:v>
                </c:pt>
                <c:pt idx="6950">
                  <c:v>6</c:v>
                </c:pt>
                <c:pt idx="6951">
                  <c:v>6</c:v>
                </c:pt>
                <c:pt idx="6952">
                  <c:v>6</c:v>
                </c:pt>
                <c:pt idx="6953">
                  <c:v>6</c:v>
                </c:pt>
                <c:pt idx="6954">
                  <c:v>6</c:v>
                </c:pt>
                <c:pt idx="6955">
                  <c:v>6</c:v>
                </c:pt>
                <c:pt idx="6956">
                  <c:v>6</c:v>
                </c:pt>
                <c:pt idx="6957">
                  <c:v>6</c:v>
                </c:pt>
                <c:pt idx="6958">
                  <c:v>6</c:v>
                </c:pt>
                <c:pt idx="6959">
                  <c:v>6</c:v>
                </c:pt>
                <c:pt idx="6960">
                  <c:v>6</c:v>
                </c:pt>
                <c:pt idx="6961">
                  <c:v>6</c:v>
                </c:pt>
                <c:pt idx="6962">
                  <c:v>6</c:v>
                </c:pt>
                <c:pt idx="6963">
                  <c:v>6</c:v>
                </c:pt>
                <c:pt idx="6964">
                  <c:v>6</c:v>
                </c:pt>
                <c:pt idx="6965">
                  <c:v>6</c:v>
                </c:pt>
                <c:pt idx="6966">
                  <c:v>6</c:v>
                </c:pt>
                <c:pt idx="6967">
                  <c:v>6</c:v>
                </c:pt>
                <c:pt idx="6968">
                  <c:v>6</c:v>
                </c:pt>
                <c:pt idx="6969">
                  <c:v>6</c:v>
                </c:pt>
                <c:pt idx="6970">
                  <c:v>6</c:v>
                </c:pt>
                <c:pt idx="6971">
                  <c:v>6</c:v>
                </c:pt>
                <c:pt idx="6972">
                  <c:v>6</c:v>
                </c:pt>
                <c:pt idx="6973">
                  <c:v>6</c:v>
                </c:pt>
                <c:pt idx="6974">
                  <c:v>6</c:v>
                </c:pt>
                <c:pt idx="6975">
                  <c:v>6</c:v>
                </c:pt>
                <c:pt idx="6976">
                  <c:v>6</c:v>
                </c:pt>
                <c:pt idx="6977">
                  <c:v>6</c:v>
                </c:pt>
                <c:pt idx="6978">
                  <c:v>6</c:v>
                </c:pt>
                <c:pt idx="6979">
                  <c:v>6</c:v>
                </c:pt>
                <c:pt idx="6980">
                  <c:v>6</c:v>
                </c:pt>
                <c:pt idx="6981">
                  <c:v>5</c:v>
                </c:pt>
                <c:pt idx="6982">
                  <c:v>5</c:v>
                </c:pt>
                <c:pt idx="6983">
                  <c:v>5</c:v>
                </c:pt>
                <c:pt idx="6984">
                  <c:v>5</c:v>
                </c:pt>
                <c:pt idx="6985">
                  <c:v>5</c:v>
                </c:pt>
                <c:pt idx="6986">
                  <c:v>5</c:v>
                </c:pt>
                <c:pt idx="6987">
                  <c:v>5</c:v>
                </c:pt>
                <c:pt idx="6988">
                  <c:v>5</c:v>
                </c:pt>
                <c:pt idx="6989">
                  <c:v>5</c:v>
                </c:pt>
                <c:pt idx="6990">
                  <c:v>5</c:v>
                </c:pt>
                <c:pt idx="6991">
                  <c:v>5</c:v>
                </c:pt>
                <c:pt idx="6992">
                  <c:v>5</c:v>
                </c:pt>
                <c:pt idx="6993">
                  <c:v>5</c:v>
                </c:pt>
                <c:pt idx="6994">
                  <c:v>5</c:v>
                </c:pt>
                <c:pt idx="6995">
                  <c:v>5</c:v>
                </c:pt>
                <c:pt idx="6996">
                  <c:v>5</c:v>
                </c:pt>
                <c:pt idx="6997">
                  <c:v>5</c:v>
                </c:pt>
                <c:pt idx="6998">
                  <c:v>5</c:v>
                </c:pt>
                <c:pt idx="6999">
                  <c:v>5</c:v>
                </c:pt>
                <c:pt idx="7000">
                  <c:v>5</c:v>
                </c:pt>
                <c:pt idx="7001">
                  <c:v>5</c:v>
                </c:pt>
                <c:pt idx="7002">
                  <c:v>5</c:v>
                </c:pt>
                <c:pt idx="7003">
                  <c:v>5</c:v>
                </c:pt>
                <c:pt idx="7004">
                  <c:v>5</c:v>
                </c:pt>
                <c:pt idx="7005">
                  <c:v>5</c:v>
                </c:pt>
                <c:pt idx="7006">
                  <c:v>5</c:v>
                </c:pt>
                <c:pt idx="7007">
                  <c:v>5</c:v>
                </c:pt>
                <c:pt idx="7008">
                  <c:v>5</c:v>
                </c:pt>
                <c:pt idx="7009">
                  <c:v>5</c:v>
                </c:pt>
                <c:pt idx="7010">
                  <c:v>5</c:v>
                </c:pt>
                <c:pt idx="7011">
                  <c:v>5</c:v>
                </c:pt>
                <c:pt idx="7012">
                  <c:v>5</c:v>
                </c:pt>
                <c:pt idx="7013">
                  <c:v>5</c:v>
                </c:pt>
                <c:pt idx="7014">
                  <c:v>5</c:v>
                </c:pt>
                <c:pt idx="7015">
                  <c:v>5</c:v>
                </c:pt>
                <c:pt idx="7016">
                  <c:v>5</c:v>
                </c:pt>
                <c:pt idx="7017">
                  <c:v>5</c:v>
                </c:pt>
                <c:pt idx="7018">
                  <c:v>5</c:v>
                </c:pt>
                <c:pt idx="7019">
                  <c:v>5</c:v>
                </c:pt>
                <c:pt idx="7020">
                  <c:v>5</c:v>
                </c:pt>
                <c:pt idx="7021">
                  <c:v>5</c:v>
                </c:pt>
                <c:pt idx="7022">
                  <c:v>5</c:v>
                </c:pt>
                <c:pt idx="7023">
                  <c:v>5</c:v>
                </c:pt>
                <c:pt idx="7024">
                  <c:v>5</c:v>
                </c:pt>
                <c:pt idx="7025">
                  <c:v>5</c:v>
                </c:pt>
                <c:pt idx="7026">
                  <c:v>5</c:v>
                </c:pt>
                <c:pt idx="7027">
                  <c:v>5</c:v>
                </c:pt>
                <c:pt idx="7028">
                  <c:v>5</c:v>
                </c:pt>
                <c:pt idx="7029">
                  <c:v>5</c:v>
                </c:pt>
                <c:pt idx="7030">
                  <c:v>5</c:v>
                </c:pt>
                <c:pt idx="7031">
                  <c:v>5</c:v>
                </c:pt>
                <c:pt idx="7032">
                  <c:v>5</c:v>
                </c:pt>
                <c:pt idx="7033">
                  <c:v>5</c:v>
                </c:pt>
                <c:pt idx="7034">
                  <c:v>5</c:v>
                </c:pt>
                <c:pt idx="7035">
                  <c:v>5</c:v>
                </c:pt>
                <c:pt idx="7036">
                  <c:v>5</c:v>
                </c:pt>
                <c:pt idx="7037">
                  <c:v>5</c:v>
                </c:pt>
                <c:pt idx="7038">
                  <c:v>5</c:v>
                </c:pt>
                <c:pt idx="7039">
                  <c:v>5</c:v>
                </c:pt>
                <c:pt idx="7040">
                  <c:v>5</c:v>
                </c:pt>
                <c:pt idx="7041">
                  <c:v>5</c:v>
                </c:pt>
                <c:pt idx="7042">
                  <c:v>5</c:v>
                </c:pt>
                <c:pt idx="7043">
                  <c:v>5</c:v>
                </c:pt>
                <c:pt idx="7044">
                  <c:v>5</c:v>
                </c:pt>
                <c:pt idx="7045">
                  <c:v>5</c:v>
                </c:pt>
                <c:pt idx="7046">
                  <c:v>5</c:v>
                </c:pt>
                <c:pt idx="7047">
                  <c:v>5</c:v>
                </c:pt>
                <c:pt idx="7048">
                  <c:v>5</c:v>
                </c:pt>
                <c:pt idx="7049">
                  <c:v>5</c:v>
                </c:pt>
                <c:pt idx="7050">
                  <c:v>5</c:v>
                </c:pt>
                <c:pt idx="7051">
                  <c:v>5</c:v>
                </c:pt>
                <c:pt idx="7052">
                  <c:v>5</c:v>
                </c:pt>
                <c:pt idx="7053">
                  <c:v>5</c:v>
                </c:pt>
                <c:pt idx="7054">
                  <c:v>5</c:v>
                </c:pt>
                <c:pt idx="7055">
                  <c:v>5</c:v>
                </c:pt>
                <c:pt idx="7056">
                  <c:v>5</c:v>
                </c:pt>
                <c:pt idx="7057">
                  <c:v>5</c:v>
                </c:pt>
                <c:pt idx="7058">
                  <c:v>5</c:v>
                </c:pt>
                <c:pt idx="7059">
                  <c:v>5</c:v>
                </c:pt>
                <c:pt idx="7060">
                  <c:v>5</c:v>
                </c:pt>
                <c:pt idx="7061">
                  <c:v>5</c:v>
                </c:pt>
                <c:pt idx="7062">
                  <c:v>5</c:v>
                </c:pt>
                <c:pt idx="7063">
                  <c:v>5</c:v>
                </c:pt>
                <c:pt idx="7064">
                  <c:v>5</c:v>
                </c:pt>
                <c:pt idx="7065">
                  <c:v>5</c:v>
                </c:pt>
                <c:pt idx="7066">
                  <c:v>5</c:v>
                </c:pt>
                <c:pt idx="7067">
                  <c:v>5</c:v>
                </c:pt>
                <c:pt idx="7068">
                  <c:v>5</c:v>
                </c:pt>
                <c:pt idx="7069">
                  <c:v>5</c:v>
                </c:pt>
                <c:pt idx="7070">
                  <c:v>5</c:v>
                </c:pt>
                <c:pt idx="7071">
                  <c:v>5</c:v>
                </c:pt>
                <c:pt idx="7072">
                  <c:v>5</c:v>
                </c:pt>
                <c:pt idx="7073">
                  <c:v>5</c:v>
                </c:pt>
                <c:pt idx="7074">
                  <c:v>5</c:v>
                </c:pt>
                <c:pt idx="7075">
                  <c:v>5</c:v>
                </c:pt>
                <c:pt idx="7076">
                  <c:v>5</c:v>
                </c:pt>
                <c:pt idx="7077">
                  <c:v>5</c:v>
                </c:pt>
                <c:pt idx="7078">
                  <c:v>5</c:v>
                </c:pt>
                <c:pt idx="7079">
                  <c:v>5</c:v>
                </c:pt>
                <c:pt idx="7080">
                  <c:v>5</c:v>
                </c:pt>
                <c:pt idx="7081">
                  <c:v>5</c:v>
                </c:pt>
                <c:pt idx="7082">
                  <c:v>5</c:v>
                </c:pt>
                <c:pt idx="7083">
                  <c:v>5</c:v>
                </c:pt>
                <c:pt idx="7084">
                  <c:v>5</c:v>
                </c:pt>
                <c:pt idx="7085">
                  <c:v>5</c:v>
                </c:pt>
                <c:pt idx="7086">
                  <c:v>5</c:v>
                </c:pt>
                <c:pt idx="7087">
                  <c:v>5</c:v>
                </c:pt>
                <c:pt idx="7088">
                  <c:v>5</c:v>
                </c:pt>
                <c:pt idx="7089">
                  <c:v>5</c:v>
                </c:pt>
                <c:pt idx="7090">
                  <c:v>5</c:v>
                </c:pt>
                <c:pt idx="7091">
                  <c:v>5</c:v>
                </c:pt>
                <c:pt idx="7092">
                  <c:v>5</c:v>
                </c:pt>
                <c:pt idx="7093">
                  <c:v>5</c:v>
                </c:pt>
                <c:pt idx="7094">
                  <c:v>5</c:v>
                </c:pt>
                <c:pt idx="7095">
                  <c:v>5</c:v>
                </c:pt>
                <c:pt idx="7096">
                  <c:v>5</c:v>
                </c:pt>
                <c:pt idx="7097">
                  <c:v>5</c:v>
                </c:pt>
                <c:pt idx="7098">
                  <c:v>5</c:v>
                </c:pt>
                <c:pt idx="7099">
                  <c:v>5</c:v>
                </c:pt>
                <c:pt idx="7100">
                  <c:v>5</c:v>
                </c:pt>
                <c:pt idx="7101">
                  <c:v>5</c:v>
                </c:pt>
                <c:pt idx="7102">
                  <c:v>5</c:v>
                </c:pt>
                <c:pt idx="7103">
                  <c:v>5</c:v>
                </c:pt>
                <c:pt idx="7104">
                  <c:v>5</c:v>
                </c:pt>
                <c:pt idx="7105">
                  <c:v>5</c:v>
                </c:pt>
                <c:pt idx="7106">
                  <c:v>5</c:v>
                </c:pt>
                <c:pt idx="7107">
                  <c:v>5</c:v>
                </c:pt>
                <c:pt idx="7108">
                  <c:v>5</c:v>
                </c:pt>
                <c:pt idx="7109">
                  <c:v>5</c:v>
                </c:pt>
                <c:pt idx="7110">
                  <c:v>5</c:v>
                </c:pt>
                <c:pt idx="7111">
                  <c:v>5</c:v>
                </c:pt>
                <c:pt idx="7112">
                  <c:v>5</c:v>
                </c:pt>
                <c:pt idx="7113">
                  <c:v>5</c:v>
                </c:pt>
                <c:pt idx="7114">
                  <c:v>5</c:v>
                </c:pt>
                <c:pt idx="7115">
                  <c:v>5</c:v>
                </c:pt>
                <c:pt idx="7116">
                  <c:v>5</c:v>
                </c:pt>
                <c:pt idx="7117">
                  <c:v>5</c:v>
                </c:pt>
                <c:pt idx="7118">
                  <c:v>5</c:v>
                </c:pt>
                <c:pt idx="7119">
                  <c:v>5</c:v>
                </c:pt>
                <c:pt idx="7120">
                  <c:v>5</c:v>
                </c:pt>
                <c:pt idx="7121">
                  <c:v>5</c:v>
                </c:pt>
                <c:pt idx="7122">
                  <c:v>5</c:v>
                </c:pt>
                <c:pt idx="7123">
                  <c:v>5</c:v>
                </c:pt>
                <c:pt idx="7124">
                  <c:v>5</c:v>
                </c:pt>
                <c:pt idx="7125">
                  <c:v>5</c:v>
                </c:pt>
                <c:pt idx="7126">
                  <c:v>5</c:v>
                </c:pt>
                <c:pt idx="7127">
                  <c:v>5</c:v>
                </c:pt>
                <c:pt idx="7128">
                  <c:v>5</c:v>
                </c:pt>
                <c:pt idx="7129">
                  <c:v>5</c:v>
                </c:pt>
                <c:pt idx="7130">
                  <c:v>5</c:v>
                </c:pt>
                <c:pt idx="7131">
                  <c:v>5</c:v>
                </c:pt>
                <c:pt idx="7132">
                  <c:v>5</c:v>
                </c:pt>
                <c:pt idx="7133">
                  <c:v>5</c:v>
                </c:pt>
                <c:pt idx="7134">
                  <c:v>5</c:v>
                </c:pt>
                <c:pt idx="7135">
                  <c:v>5</c:v>
                </c:pt>
                <c:pt idx="7136">
                  <c:v>5</c:v>
                </c:pt>
                <c:pt idx="7137">
                  <c:v>5</c:v>
                </c:pt>
                <c:pt idx="7138">
                  <c:v>5</c:v>
                </c:pt>
                <c:pt idx="7139">
                  <c:v>5</c:v>
                </c:pt>
                <c:pt idx="7140">
                  <c:v>5</c:v>
                </c:pt>
                <c:pt idx="7141">
                  <c:v>5</c:v>
                </c:pt>
                <c:pt idx="7142">
                  <c:v>5</c:v>
                </c:pt>
                <c:pt idx="7143">
                  <c:v>5</c:v>
                </c:pt>
                <c:pt idx="7144">
                  <c:v>5</c:v>
                </c:pt>
                <c:pt idx="7145">
                  <c:v>5</c:v>
                </c:pt>
                <c:pt idx="7146">
                  <c:v>5</c:v>
                </c:pt>
                <c:pt idx="7147">
                  <c:v>5</c:v>
                </c:pt>
                <c:pt idx="7148">
                  <c:v>5</c:v>
                </c:pt>
                <c:pt idx="7149">
                  <c:v>5</c:v>
                </c:pt>
                <c:pt idx="7150">
                  <c:v>5</c:v>
                </c:pt>
                <c:pt idx="7151">
                  <c:v>5</c:v>
                </c:pt>
                <c:pt idx="7152">
                  <c:v>5</c:v>
                </c:pt>
                <c:pt idx="7153">
                  <c:v>5</c:v>
                </c:pt>
                <c:pt idx="7154">
                  <c:v>5</c:v>
                </c:pt>
                <c:pt idx="7155">
                  <c:v>5</c:v>
                </c:pt>
                <c:pt idx="7156">
                  <c:v>5</c:v>
                </c:pt>
                <c:pt idx="7157">
                  <c:v>5</c:v>
                </c:pt>
                <c:pt idx="7158">
                  <c:v>5</c:v>
                </c:pt>
                <c:pt idx="7159">
                  <c:v>5</c:v>
                </c:pt>
                <c:pt idx="7160">
                  <c:v>5</c:v>
                </c:pt>
                <c:pt idx="7161">
                  <c:v>5</c:v>
                </c:pt>
                <c:pt idx="7162">
                  <c:v>5</c:v>
                </c:pt>
                <c:pt idx="7163">
                  <c:v>5</c:v>
                </c:pt>
                <c:pt idx="7164">
                  <c:v>5</c:v>
                </c:pt>
                <c:pt idx="7165">
                  <c:v>5</c:v>
                </c:pt>
                <c:pt idx="7166">
                  <c:v>5</c:v>
                </c:pt>
                <c:pt idx="7167">
                  <c:v>5</c:v>
                </c:pt>
                <c:pt idx="7168">
                  <c:v>5</c:v>
                </c:pt>
                <c:pt idx="7169">
                  <c:v>5</c:v>
                </c:pt>
                <c:pt idx="7170">
                  <c:v>5</c:v>
                </c:pt>
                <c:pt idx="7171">
                  <c:v>5</c:v>
                </c:pt>
                <c:pt idx="7172">
                  <c:v>5</c:v>
                </c:pt>
                <c:pt idx="7173">
                  <c:v>5</c:v>
                </c:pt>
                <c:pt idx="7174">
                  <c:v>5</c:v>
                </c:pt>
                <c:pt idx="7175">
                  <c:v>5</c:v>
                </c:pt>
                <c:pt idx="7176">
                  <c:v>5</c:v>
                </c:pt>
                <c:pt idx="7177">
                  <c:v>5</c:v>
                </c:pt>
                <c:pt idx="7178">
                  <c:v>5</c:v>
                </c:pt>
                <c:pt idx="7179">
                  <c:v>5</c:v>
                </c:pt>
                <c:pt idx="7180">
                  <c:v>5</c:v>
                </c:pt>
                <c:pt idx="7181">
                  <c:v>5</c:v>
                </c:pt>
                <c:pt idx="7182">
                  <c:v>5</c:v>
                </c:pt>
                <c:pt idx="7183">
                  <c:v>5</c:v>
                </c:pt>
                <c:pt idx="7184">
                  <c:v>5</c:v>
                </c:pt>
                <c:pt idx="7185">
                  <c:v>5</c:v>
                </c:pt>
                <c:pt idx="7186">
                  <c:v>5</c:v>
                </c:pt>
                <c:pt idx="7187">
                  <c:v>5</c:v>
                </c:pt>
                <c:pt idx="7188">
                  <c:v>5</c:v>
                </c:pt>
                <c:pt idx="7189">
                  <c:v>5</c:v>
                </c:pt>
                <c:pt idx="7190">
                  <c:v>5</c:v>
                </c:pt>
                <c:pt idx="7191">
                  <c:v>5</c:v>
                </c:pt>
                <c:pt idx="7192">
                  <c:v>5</c:v>
                </c:pt>
                <c:pt idx="7193">
                  <c:v>5</c:v>
                </c:pt>
                <c:pt idx="7194">
                  <c:v>5</c:v>
                </c:pt>
                <c:pt idx="7195">
                  <c:v>5</c:v>
                </c:pt>
                <c:pt idx="7196">
                  <c:v>5</c:v>
                </c:pt>
                <c:pt idx="7197">
                  <c:v>5</c:v>
                </c:pt>
                <c:pt idx="7198">
                  <c:v>5</c:v>
                </c:pt>
                <c:pt idx="7199">
                  <c:v>5</c:v>
                </c:pt>
                <c:pt idx="7200">
                  <c:v>5</c:v>
                </c:pt>
                <c:pt idx="7201">
                  <c:v>5</c:v>
                </c:pt>
                <c:pt idx="7202">
                  <c:v>5</c:v>
                </c:pt>
                <c:pt idx="7203">
                  <c:v>5</c:v>
                </c:pt>
                <c:pt idx="7204">
                  <c:v>5</c:v>
                </c:pt>
                <c:pt idx="7205">
                  <c:v>5</c:v>
                </c:pt>
                <c:pt idx="7206">
                  <c:v>5</c:v>
                </c:pt>
                <c:pt idx="7207">
                  <c:v>5</c:v>
                </c:pt>
                <c:pt idx="7208">
                  <c:v>5</c:v>
                </c:pt>
                <c:pt idx="7209">
                  <c:v>5</c:v>
                </c:pt>
                <c:pt idx="7210">
                  <c:v>5</c:v>
                </c:pt>
                <c:pt idx="7211">
                  <c:v>5</c:v>
                </c:pt>
                <c:pt idx="7212">
                  <c:v>5</c:v>
                </c:pt>
                <c:pt idx="7213">
                  <c:v>5</c:v>
                </c:pt>
                <c:pt idx="7214">
                  <c:v>5</c:v>
                </c:pt>
                <c:pt idx="7215">
                  <c:v>5</c:v>
                </c:pt>
                <c:pt idx="7216">
                  <c:v>5</c:v>
                </c:pt>
                <c:pt idx="7217">
                  <c:v>5</c:v>
                </c:pt>
                <c:pt idx="7218">
                  <c:v>5</c:v>
                </c:pt>
                <c:pt idx="7219">
                  <c:v>5</c:v>
                </c:pt>
                <c:pt idx="7220">
                  <c:v>5</c:v>
                </c:pt>
                <c:pt idx="7221">
                  <c:v>5</c:v>
                </c:pt>
                <c:pt idx="7222">
                  <c:v>5</c:v>
                </c:pt>
                <c:pt idx="7223">
                  <c:v>5</c:v>
                </c:pt>
                <c:pt idx="7224">
                  <c:v>5</c:v>
                </c:pt>
                <c:pt idx="7225">
                  <c:v>5</c:v>
                </c:pt>
                <c:pt idx="7226">
                  <c:v>5</c:v>
                </c:pt>
                <c:pt idx="7227">
                  <c:v>5</c:v>
                </c:pt>
                <c:pt idx="7228">
                  <c:v>5</c:v>
                </c:pt>
                <c:pt idx="7229">
                  <c:v>5</c:v>
                </c:pt>
                <c:pt idx="7230">
                  <c:v>5</c:v>
                </c:pt>
                <c:pt idx="7231">
                  <c:v>5</c:v>
                </c:pt>
                <c:pt idx="7232">
                  <c:v>5</c:v>
                </c:pt>
                <c:pt idx="7233">
                  <c:v>5</c:v>
                </c:pt>
                <c:pt idx="7234">
                  <c:v>5</c:v>
                </c:pt>
                <c:pt idx="7235">
                  <c:v>5</c:v>
                </c:pt>
                <c:pt idx="7236">
                  <c:v>5</c:v>
                </c:pt>
                <c:pt idx="7237">
                  <c:v>5</c:v>
                </c:pt>
                <c:pt idx="7238">
                  <c:v>5</c:v>
                </c:pt>
                <c:pt idx="7239">
                  <c:v>5</c:v>
                </c:pt>
                <c:pt idx="7240">
                  <c:v>5</c:v>
                </c:pt>
                <c:pt idx="7241">
                  <c:v>5</c:v>
                </c:pt>
                <c:pt idx="7242">
                  <c:v>5</c:v>
                </c:pt>
                <c:pt idx="7243">
                  <c:v>5</c:v>
                </c:pt>
                <c:pt idx="7244">
                  <c:v>5</c:v>
                </c:pt>
                <c:pt idx="7245">
                  <c:v>5</c:v>
                </c:pt>
                <c:pt idx="7246">
                  <c:v>5</c:v>
                </c:pt>
                <c:pt idx="7247">
                  <c:v>5</c:v>
                </c:pt>
                <c:pt idx="7248">
                  <c:v>5</c:v>
                </c:pt>
                <c:pt idx="7249">
                  <c:v>5</c:v>
                </c:pt>
                <c:pt idx="7250">
                  <c:v>5</c:v>
                </c:pt>
                <c:pt idx="7251">
                  <c:v>5</c:v>
                </c:pt>
                <c:pt idx="7252">
                  <c:v>5</c:v>
                </c:pt>
                <c:pt idx="7253">
                  <c:v>5</c:v>
                </c:pt>
                <c:pt idx="7254">
                  <c:v>5</c:v>
                </c:pt>
                <c:pt idx="7255">
                  <c:v>5</c:v>
                </c:pt>
                <c:pt idx="7256">
                  <c:v>5</c:v>
                </c:pt>
                <c:pt idx="7257">
                  <c:v>5</c:v>
                </c:pt>
                <c:pt idx="7258">
                  <c:v>5</c:v>
                </c:pt>
                <c:pt idx="7259">
                  <c:v>5</c:v>
                </c:pt>
                <c:pt idx="7260">
                  <c:v>5</c:v>
                </c:pt>
                <c:pt idx="7261">
                  <c:v>5</c:v>
                </c:pt>
                <c:pt idx="7262">
                  <c:v>5</c:v>
                </c:pt>
                <c:pt idx="7263">
                  <c:v>5</c:v>
                </c:pt>
                <c:pt idx="7264">
                  <c:v>5</c:v>
                </c:pt>
                <c:pt idx="7265">
                  <c:v>5</c:v>
                </c:pt>
                <c:pt idx="7266">
                  <c:v>5</c:v>
                </c:pt>
                <c:pt idx="7267">
                  <c:v>5</c:v>
                </c:pt>
                <c:pt idx="7268">
                  <c:v>5</c:v>
                </c:pt>
                <c:pt idx="7269">
                  <c:v>5</c:v>
                </c:pt>
                <c:pt idx="7270">
                  <c:v>5</c:v>
                </c:pt>
                <c:pt idx="7271">
                  <c:v>5</c:v>
                </c:pt>
                <c:pt idx="7272">
                  <c:v>5</c:v>
                </c:pt>
                <c:pt idx="7273">
                  <c:v>5</c:v>
                </c:pt>
                <c:pt idx="7274">
                  <c:v>5</c:v>
                </c:pt>
                <c:pt idx="7275">
                  <c:v>5</c:v>
                </c:pt>
                <c:pt idx="7276">
                  <c:v>5</c:v>
                </c:pt>
                <c:pt idx="7277">
                  <c:v>5</c:v>
                </c:pt>
                <c:pt idx="7278">
                  <c:v>5</c:v>
                </c:pt>
                <c:pt idx="7279">
                  <c:v>5</c:v>
                </c:pt>
                <c:pt idx="7280">
                  <c:v>5</c:v>
                </c:pt>
                <c:pt idx="7281">
                  <c:v>5</c:v>
                </c:pt>
                <c:pt idx="7282">
                  <c:v>5</c:v>
                </c:pt>
                <c:pt idx="7283">
                  <c:v>5</c:v>
                </c:pt>
                <c:pt idx="7284">
                  <c:v>5</c:v>
                </c:pt>
                <c:pt idx="7285">
                  <c:v>5</c:v>
                </c:pt>
                <c:pt idx="7286">
                  <c:v>5</c:v>
                </c:pt>
                <c:pt idx="7287">
                  <c:v>5</c:v>
                </c:pt>
                <c:pt idx="7288">
                  <c:v>5</c:v>
                </c:pt>
                <c:pt idx="7289">
                  <c:v>5</c:v>
                </c:pt>
                <c:pt idx="7290">
                  <c:v>5</c:v>
                </c:pt>
                <c:pt idx="7291">
                  <c:v>5</c:v>
                </c:pt>
                <c:pt idx="7292">
                  <c:v>5</c:v>
                </c:pt>
                <c:pt idx="7293">
                  <c:v>5</c:v>
                </c:pt>
                <c:pt idx="7294">
                  <c:v>5</c:v>
                </c:pt>
                <c:pt idx="7295">
                  <c:v>5</c:v>
                </c:pt>
                <c:pt idx="7296">
                  <c:v>5</c:v>
                </c:pt>
                <c:pt idx="7297">
                  <c:v>5</c:v>
                </c:pt>
                <c:pt idx="7298">
                  <c:v>5</c:v>
                </c:pt>
                <c:pt idx="7299">
                  <c:v>5</c:v>
                </c:pt>
                <c:pt idx="7300">
                  <c:v>5</c:v>
                </c:pt>
                <c:pt idx="7301">
                  <c:v>5</c:v>
                </c:pt>
                <c:pt idx="7302">
                  <c:v>5</c:v>
                </c:pt>
                <c:pt idx="7303">
                  <c:v>5</c:v>
                </c:pt>
                <c:pt idx="7304">
                  <c:v>5</c:v>
                </c:pt>
                <c:pt idx="7305">
                  <c:v>5</c:v>
                </c:pt>
                <c:pt idx="7306">
                  <c:v>5</c:v>
                </c:pt>
                <c:pt idx="7307">
                  <c:v>5</c:v>
                </c:pt>
                <c:pt idx="7308">
                  <c:v>5</c:v>
                </c:pt>
                <c:pt idx="7309">
                  <c:v>5</c:v>
                </c:pt>
                <c:pt idx="7310">
                  <c:v>5</c:v>
                </c:pt>
                <c:pt idx="7311">
                  <c:v>5</c:v>
                </c:pt>
                <c:pt idx="7312">
                  <c:v>5</c:v>
                </c:pt>
                <c:pt idx="7313">
                  <c:v>5</c:v>
                </c:pt>
                <c:pt idx="7314">
                  <c:v>5</c:v>
                </c:pt>
                <c:pt idx="7315">
                  <c:v>5</c:v>
                </c:pt>
                <c:pt idx="7316">
                  <c:v>5</c:v>
                </c:pt>
                <c:pt idx="7317">
                  <c:v>5</c:v>
                </c:pt>
                <c:pt idx="7318">
                  <c:v>5</c:v>
                </c:pt>
                <c:pt idx="7319">
                  <c:v>5</c:v>
                </c:pt>
                <c:pt idx="7320">
                  <c:v>5</c:v>
                </c:pt>
                <c:pt idx="7321">
                  <c:v>5</c:v>
                </c:pt>
                <c:pt idx="7322">
                  <c:v>5</c:v>
                </c:pt>
                <c:pt idx="7323">
                  <c:v>5</c:v>
                </c:pt>
                <c:pt idx="7324">
                  <c:v>5</c:v>
                </c:pt>
                <c:pt idx="7325">
                  <c:v>5</c:v>
                </c:pt>
                <c:pt idx="7326">
                  <c:v>5</c:v>
                </c:pt>
                <c:pt idx="7327">
                  <c:v>5</c:v>
                </c:pt>
                <c:pt idx="7328">
                  <c:v>5</c:v>
                </c:pt>
                <c:pt idx="7329">
                  <c:v>5</c:v>
                </c:pt>
                <c:pt idx="7330">
                  <c:v>5</c:v>
                </c:pt>
                <c:pt idx="7331">
                  <c:v>5</c:v>
                </c:pt>
                <c:pt idx="7332">
                  <c:v>5</c:v>
                </c:pt>
                <c:pt idx="7333">
                  <c:v>5</c:v>
                </c:pt>
                <c:pt idx="7334">
                  <c:v>5</c:v>
                </c:pt>
                <c:pt idx="7335">
                  <c:v>5</c:v>
                </c:pt>
                <c:pt idx="7336">
                  <c:v>5</c:v>
                </c:pt>
                <c:pt idx="7337">
                  <c:v>5</c:v>
                </c:pt>
                <c:pt idx="7338">
                  <c:v>5</c:v>
                </c:pt>
                <c:pt idx="7339">
                  <c:v>5</c:v>
                </c:pt>
                <c:pt idx="7340">
                  <c:v>5</c:v>
                </c:pt>
                <c:pt idx="7341">
                  <c:v>5</c:v>
                </c:pt>
                <c:pt idx="7342">
                  <c:v>5</c:v>
                </c:pt>
                <c:pt idx="7343">
                  <c:v>5</c:v>
                </c:pt>
                <c:pt idx="7344">
                  <c:v>5</c:v>
                </c:pt>
                <c:pt idx="7345">
                  <c:v>5</c:v>
                </c:pt>
                <c:pt idx="7346">
                  <c:v>5</c:v>
                </c:pt>
                <c:pt idx="7347">
                  <c:v>5</c:v>
                </c:pt>
                <c:pt idx="7348">
                  <c:v>5</c:v>
                </c:pt>
                <c:pt idx="7349">
                  <c:v>5</c:v>
                </c:pt>
                <c:pt idx="7350">
                  <c:v>5</c:v>
                </c:pt>
                <c:pt idx="7351">
                  <c:v>5</c:v>
                </c:pt>
                <c:pt idx="7352">
                  <c:v>5</c:v>
                </c:pt>
                <c:pt idx="7353">
                  <c:v>5</c:v>
                </c:pt>
                <c:pt idx="7354">
                  <c:v>5</c:v>
                </c:pt>
                <c:pt idx="7355">
                  <c:v>5</c:v>
                </c:pt>
                <c:pt idx="7356">
                  <c:v>5</c:v>
                </c:pt>
                <c:pt idx="7357">
                  <c:v>5</c:v>
                </c:pt>
                <c:pt idx="7358">
                  <c:v>5</c:v>
                </c:pt>
                <c:pt idx="7359">
                  <c:v>5</c:v>
                </c:pt>
                <c:pt idx="7360">
                  <c:v>5</c:v>
                </c:pt>
                <c:pt idx="7361">
                  <c:v>5</c:v>
                </c:pt>
                <c:pt idx="7362">
                  <c:v>5</c:v>
                </c:pt>
                <c:pt idx="7363">
                  <c:v>5</c:v>
                </c:pt>
                <c:pt idx="7364">
                  <c:v>5</c:v>
                </c:pt>
                <c:pt idx="7365">
                  <c:v>5</c:v>
                </c:pt>
                <c:pt idx="7366">
                  <c:v>5</c:v>
                </c:pt>
                <c:pt idx="7367">
                  <c:v>5</c:v>
                </c:pt>
                <c:pt idx="7368">
                  <c:v>5</c:v>
                </c:pt>
                <c:pt idx="7369">
                  <c:v>5</c:v>
                </c:pt>
                <c:pt idx="7370">
                  <c:v>5</c:v>
                </c:pt>
                <c:pt idx="7371">
                  <c:v>5</c:v>
                </c:pt>
                <c:pt idx="7372">
                  <c:v>5</c:v>
                </c:pt>
                <c:pt idx="7373">
                  <c:v>5</c:v>
                </c:pt>
                <c:pt idx="7374">
                  <c:v>5</c:v>
                </c:pt>
                <c:pt idx="7375">
                  <c:v>5</c:v>
                </c:pt>
                <c:pt idx="7376">
                  <c:v>5</c:v>
                </c:pt>
                <c:pt idx="7377">
                  <c:v>5</c:v>
                </c:pt>
                <c:pt idx="7378">
                  <c:v>5</c:v>
                </c:pt>
                <c:pt idx="7379">
                  <c:v>5</c:v>
                </c:pt>
                <c:pt idx="7380">
                  <c:v>5</c:v>
                </c:pt>
                <c:pt idx="7381">
                  <c:v>5</c:v>
                </c:pt>
                <c:pt idx="7382">
                  <c:v>5</c:v>
                </c:pt>
                <c:pt idx="7383">
                  <c:v>5</c:v>
                </c:pt>
                <c:pt idx="7384">
                  <c:v>5</c:v>
                </c:pt>
                <c:pt idx="7385">
                  <c:v>5</c:v>
                </c:pt>
                <c:pt idx="7386">
                  <c:v>5</c:v>
                </c:pt>
                <c:pt idx="7387">
                  <c:v>5</c:v>
                </c:pt>
                <c:pt idx="7388">
                  <c:v>5</c:v>
                </c:pt>
                <c:pt idx="7389">
                  <c:v>5</c:v>
                </c:pt>
                <c:pt idx="7390">
                  <c:v>5</c:v>
                </c:pt>
                <c:pt idx="7391">
                  <c:v>5</c:v>
                </c:pt>
                <c:pt idx="7392">
                  <c:v>5</c:v>
                </c:pt>
                <c:pt idx="7393">
                  <c:v>5</c:v>
                </c:pt>
                <c:pt idx="7394">
                  <c:v>5</c:v>
                </c:pt>
                <c:pt idx="7395">
                  <c:v>5</c:v>
                </c:pt>
                <c:pt idx="7396">
                  <c:v>5</c:v>
                </c:pt>
                <c:pt idx="7397">
                  <c:v>5</c:v>
                </c:pt>
                <c:pt idx="7398">
                  <c:v>5</c:v>
                </c:pt>
                <c:pt idx="7399">
                  <c:v>5</c:v>
                </c:pt>
                <c:pt idx="7400">
                  <c:v>5</c:v>
                </c:pt>
                <c:pt idx="7401">
                  <c:v>5</c:v>
                </c:pt>
                <c:pt idx="7402">
                  <c:v>5</c:v>
                </c:pt>
                <c:pt idx="7403">
                  <c:v>5</c:v>
                </c:pt>
                <c:pt idx="7404">
                  <c:v>5</c:v>
                </c:pt>
                <c:pt idx="7405">
                  <c:v>5</c:v>
                </c:pt>
                <c:pt idx="7406">
                  <c:v>5</c:v>
                </c:pt>
                <c:pt idx="7407">
                  <c:v>5</c:v>
                </c:pt>
                <c:pt idx="7408">
                  <c:v>5</c:v>
                </c:pt>
                <c:pt idx="7409">
                  <c:v>5</c:v>
                </c:pt>
                <c:pt idx="7410">
                  <c:v>5</c:v>
                </c:pt>
                <c:pt idx="7411">
                  <c:v>5</c:v>
                </c:pt>
                <c:pt idx="7412">
                  <c:v>5</c:v>
                </c:pt>
                <c:pt idx="7413">
                  <c:v>5</c:v>
                </c:pt>
                <c:pt idx="7414">
                  <c:v>5</c:v>
                </c:pt>
                <c:pt idx="7415">
                  <c:v>5</c:v>
                </c:pt>
                <c:pt idx="7416">
                  <c:v>5</c:v>
                </c:pt>
                <c:pt idx="7417">
                  <c:v>5</c:v>
                </c:pt>
                <c:pt idx="7418">
                  <c:v>5</c:v>
                </c:pt>
                <c:pt idx="7419">
                  <c:v>5</c:v>
                </c:pt>
                <c:pt idx="7420">
                  <c:v>5</c:v>
                </c:pt>
                <c:pt idx="7421">
                  <c:v>5</c:v>
                </c:pt>
                <c:pt idx="7422">
                  <c:v>5</c:v>
                </c:pt>
                <c:pt idx="7423">
                  <c:v>5</c:v>
                </c:pt>
                <c:pt idx="7424">
                  <c:v>5</c:v>
                </c:pt>
                <c:pt idx="7425">
                  <c:v>5</c:v>
                </c:pt>
                <c:pt idx="7426">
                  <c:v>5</c:v>
                </c:pt>
                <c:pt idx="7427">
                  <c:v>5</c:v>
                </c:pt>
                <c:pt idx="7428">
                  <c:v>5</c:v>
                </c:pt>
                <c:pt idx="7429">
                  <c:v>5</c:v>
                </c:pt>
                <c:pt idx="7430">
                  <c:v>5</c:v>
                </c:pt>
                <c:pt idx="7431">
                  <c:v>5</c:v>
                </c:pt>
                <c:pt idx="7432">
                  <c:v>5</c:v>
                </c:pt>
                <c:pt idx="7433">
                  <c:v>5</c:v>
                </c:pt>
                <c:pt idx="7434">
                  <c:v>5</c:v>
                </c:pt>
                <c:pt idx="7435">
                  <c:v>5</c:v>
                </c:pt>
                <c:pt idx="7436">
                  <c:v>5</c:v>
                </c:pt>
                <c:pt idx="7437">
                  <c:v>5</c:v>
                </c:pt>
                <c:pt idx="7438">
                  <c:v>5</c:v>
                </c:pt>
                <c:pt idx="7439">
                  <c:v>5</c:v>
                </c:pt>
                <c:pt idx="7440">
                  <c:v>5</c:v>
                </c:pt>
                <c:pt idx="7441">
                  <c:v>5</c:v>
                </c:pt>
                <c:pt idx="7442">
                  <c:v>5</c:v>
                </c:pt>
                <c:pt idx="7443">
                  <c:v>5</c:v>
                </c:pt>
                <c:pt idx="7444">
                  <c:v>5</c:v>
                </c:pt>
                <c:pt idx="7445">
                  <c:v>5</c:v>
                </c:pt>
                <c:pt idx="7446">
                  <c:v>5</c:v>
                </c:pt>
                <c:pt idx="7447">
                  <c:v>5</c:v>
                </c:pt>
                <c:pt idx="7448">
                  <c:v>5</c:v>
                </c:pt>
                <c:pt idx="7449">
                  <c:v>5</c:v>
                </c:pt>
                <c:pt idx="7450">
                  <c:v>5</c:v>
                </c:pt>
                <c:pt idx="7451">
                  <c:v>5</c:v>
                </c:pt>
                <c:pt idx="7452">
                  <c:v>5</c:v>
                </c:pt>
                <c:pt idx="7453">
                  <c:v>5</c:v>
                </c:pt>
                <c:pt idx="7454">
                  <c:v>5</c:v>
                </c:pt>
                <c:pt idx="7455">
                  <c:v>5</c:v>
                </c:pt>
                <c:pt idx="7456">
                  <c:v>5</c:v>
                </c:pt>
                <c:pt idx="7457">
                  <c:v>5</c:v>
                </c:pt>
                <c:pt idx="7458">
                  <c:v>5</c:v>
                </c:pt>
                <c:pt idx="7459">
                  <c:v>5</c:v>
                </c:pt>
                <c:pt idx="7460">
                  <c:v>5</c:v>
                </c:pt>
                <c:pt idx="7461">
                  <c:v>5</c:v>
                </c:pt>
                <c:pt idx="7462">
                  <c:v>5</c:v>
                </c:pt>
                <c:pt idx="7463">
                  <c:v>5</c:v>
                </c:pt>
                <c:pt idx="7464">
                  <c:v>5</c:v>
                </c:pt>
                <c:pt idx="7465">
                  <c:v>5</c:v>
                </c:pt>
                <c:pt idx="7466">
                  <c:v>5</c:v>
                </c:pt>
                <c:pt idx="7467">
                  <c:v>5</c:v>
                </c:pt>
                <c:pt idx="7468">
                  <c:v>5</c:v>
                </c:pt>
                <c:pt idx="7469">
                  <c:v>5</c:v>
                </c:pt>
                <c:pt idx="7470">
                  <c:v>5</c:v>
                </c:pt>
                <c:pt idx="7471">
                  <c:v>5</c:v>
                </c:pt>
                <c:pt idx="7472">
                  <c:v>5</c:v>
                </c:pt>
                <c:pt idx="7473">
                  <c:v>5</c:v>
                </c:pt>
                <c:pt idx="7474">
                  <c:v>5</c:v>
                </c:pt>
                <c:pt idx="7475">
                  <c:v>5</c:v>
                </c:pt>
                <c:pt idx="7476">
                  <c:v>5</c:v>
                </c:pt>
                <c:pt idx="7477">
                  <c:v>5</c:v>
                </c:pt>
                <c:pt idx="7478">
                  <c:v>5</c:v>
                </c:pt>
                <c:pt idx="7479">
                  <c:v>5</c:v>
                </c:pt>
                <c:pt idx="7480">
                  <c:v>5</c:v>
                </c:pt>
                <c:pt idx="7481">
                  <c:v>5</c:v>
                </c:pt>
                <c:pt idx="7482">
                  <c:v>5</c:v>
                </c:pt>
                <c:pt idx="7483">
                  <c:v>5</c:v>
                </c:pt>
                <c:pt idx="7484">
                  <c:v>5</c:v>
                </c:pt>
                <c:pt idx="7485">
                  <c:v>5</c:v>
                </c:pt>
                <c:pt idx="7486">
                  <c:v>5</c:v>
                </c:pt>
                <c:pt idx="7487">
                  <c:v>5</c:v>
                </c:pt>
                <c:pt idx="7488">
                  <c:v>5</c:v>
                </c:pt>
                <c:pt idx="7489">
                  <c:v>5</c:v>
                </c:pt>
                <c:pt idx="7490">
                  <c:v>5</c:v>
                </c:pt>
                <c:pt idx="7491">
                  <c:v>5</c:v>
                </c:pt>
                <c:pt idx="7492">
                  <c:v>5</c:v>
                </c:pt>
                <c:pt idx="7493">
                  <c:v>5</c:v>
                </c:pt>
                <c:pt idx="7494">
                  <c:v>5</c:v>
                </c:pt>
                <c:pt idx="7495">
                  <c:v>5</c:v>
                </c:pt>
                <c:pt idx="7496">
                  <c:v>5</c:v>
                </c:pt>
                <c:pt idx="7497">
                  <c:v>5</c:v>
                </c:pt>
                <c:pt idx="7498">
                  <c:v>5</c:v>
                </c:pt>
                <c:pt idx="7499">
                  <c:v>5</c:v>
                </c:pt>
                <c:pt idx="7500">
                  <c:v>5</c:v>
                </c:pt>
                <c:pt idx="7501">
                  <c:v>5</c:v>
                </c:pt>
                <c:pt idx="7502">
                  <c:v>5</c:v>
                </c:pt>
                <c:pt idx="7503">
                  <c:v>5</c:v>
                </c:pt>
                <c:pt idx="7504">
                  <c:v>5</c:v>
                </c:pt>
                <c:pt idx="7505">
                  <c:v>5</c:v>
                </c:pt>
                <c:pt idx="7506">
                  <c:v>5</c:v>
                </c:pt>
                <c:pt idx="7507">
                  <c:v>5</c:v>
                </c:pt>
                <c:pt idx="7508">
                  <c:v>5</c:v>
                </c:pt>
                <c:pt idx="7509">
                  <c:v>5</c:v>
                </c:pt>
                <c:pt idx="7510">
                  <c:v>5</c:v>
                </c:pt>
                <c:pt idx="7511">
                  <c:v>5</c:v>
                </c:pt>
                <c:pt idx="7512">
                  <c:v>5</c:v>
                </c:pt>
                <c:pt idx="7513">
                  <c:v>5</c:v>
                </c:pt>
                <c:pt idx="7514">
                  <c:v>5</c:v>
                </c:pt>
                <c:pt idx="7515">
                  <c:v>5</c:v>
                </c:pt>
                <c:pt idx="7516">
                  <c:v>5</c:v>
                </c:pt>
                <c:pt idx="7517">
                  <c:v>5</c:v>
                </c:pt>
                <c:pt idx="7518">
                  <c:v>5</c:v>
                </c:pt>
                <c:pt idx="7519">
                  <c:v>5</c:v>
                </c:pt>
                <c:pt idx="7520">
                  <c:v>5</c:v>
                </c:pt>
                <c:pt idx="7521">
                  <c:v>5</c:v>
                </c:pt>
                <c:pt idx="7522">
                  <c:v>5</c:v>
                </c:pt>
                <c:pt idx="7523">
                  <c:v>5</c:v>
                </c:pt>
                <c:pt idx="7524">
                  <c:v>5</c:v>
                </c:pt>
                <c:pt idx="7525">
                  <c:v>5</c:v>
                </c:pt>
                <c:pt idx="7526">
                  <c:v>5</c:v>
                </c:pt>
                <c:pt idx="7527">
                  <c:v>5</c:v>
                </c:pt>
                <c:pt idx="7528">
                  <c:v>5</c:v>
                </c:pt>
                <c:pt idx="7529">
                  <c:v>5</c:v>
                </c:pt>
                <c:pt idx="7530">
                  <c:v>5</c:v>
                </c:pt>
                <c:pt idx="7531">
                  <c:v>5</c:v>
                </c:pt>
                <c:pt idx="7532">
                  <c:v>5</c:v>
                </c:pt>
                <c:pt idx="7533">
                  <c:v>5</c:v>
                </c:pt>
                <c:pt idx="7534">
                  <c:v>5</c:v>
                </c:pt>
                <c:pt idx="7535">
                  <c:v>5</c:v>
                </c:pt>
                <c:pt idx="7536">
                  <c:v>5</c:v>
                </c:pt>
                <c:pt idx="7537">
                  <c:v>5</c:v>
                </c:pt>
                <c:pt idx="7538">
                  <c:v>5</c:v>
                </c:pt>
                <c:pt idx="7539">
                  <c:v>5</c:v>
                </c:pt>
                <c:pt idx="7540">
                  <c:v>5</c:v>
                </c:pt>
                <c:pt idx="7541">
                  <c:v>5</c:v>
                </c:pt>
                <c:pt idx="7542">
                  <c:v>5</c:v>
                </c:pt>
                <c:pt idx="7543">
                  <c:v>5</c:v>
                </c:pt>
                <c:pt idx="7544">
                  <c:v>5</c:v>
                </c:pt>
                <c:pt idx="7545">
                  <c:v>5</c:v>
                </c:pt>
                <c:pt idx="7546">
                  <c:v>5</c:v>
                </c:pt>
                <c:pt idx="7547">
                  <c:v>5</c:v>
                </c:pt>
                <c:pt idx="7548">
                  <c:v>5</c:v>
                </c:pt>
                <c:pt idx="7549">
                  <c:v>5</c:v>
                </c:pt>
                <c:pt idx="7550">
                  <c:v>5</c:v>
                </c:pt>
                <c:pt idx="7551">
                  <c:v>5</c:v>
                </c:pt>
                <c:pt idx="7552">
                  <c:v>5</c:v>
                </c:pt>
                <c:pt idx="7553">
                  <c:v>5</c:v>
                </c:pt>
                <c:pt idx="7554">
                  <c:v>5</c:v>
                </c:pt>
                <c:pt idx="7555">
                  <c:v>5</c:v>
                </c:pt>
                <c:pt idx="7556">
                  <c:v>5</c:v>
                </c:pt>
                <c:pt idx="7557">
                  <c:v>5</c:v>
                </c:pt>
                <c:pt idx="7558">
                  <c:v>5</c:v>
                </c:pt>
                <c:pt idx="7559">
                  <c:v>5</c:v>
                </c:pt>
                <c:pt idx="7560">
                  <c:v>5</c:v>
                </c:pt>
                <c:pt idx="7561">
                  <c:v>5</c:v>
                </c:pt>
                <c:pt idx="7562">
                  <c:v>5</c:v>
                </c:pt>
                <c:pt idx="7563">
                  <c:v>5</c:v>
                </c:pt>
                <c:pt idx="7564">
                  <c:v>5</c:v>
                </c:pt>
                <c:pt idx="7565">
                  <c:v>5</c:v>
                </c:pt>
                <c:pt idx="7566">
                  <c:v>5</c:v>
                </c:pt>
                <c:pt idx="7567">
                  <c:v>5</c:v>
                </c:pt>
                <c:pt idx="7568">
                  <c:v>5</c:v>
                </c:pt>
                <c:pt idx="7569">
                  <c:v>5</c:v>
                </c:pt>
                <c:pt idx="7570">
                  <c:v>5</c:v>
                </c:pt>
                <c:pt idx="7571">
                  <c:v>5</c:v>
                </c:pt>
                <c:pt idx="7572">
                  <c:v>5</c:v>
                </c:pt>
                <c:pt idx="7573">
                  <c:v>5</c:v>
                </c:pt>
                <c:pt idx="7574">
                  <c:v>5</c:v>
                </c:pt>
                <c:pt idx="7575">
                  <c:v>5</c:v>
                </c:pt>
                <c:pt idx="7576">
                  <c:v>5</c:v>
                </c:pt>
                <c:pt idx="7577">
                  <c:v>5</c:v>
                </c:pt>
                <c:pt idx="7578">
                  <c:v>5</c:v>
                </c:pt>
                <c:pt idx="7579">
                  <c:v>5</c:v>
                </c:pt>
                <c:pt idx="7580">
                  <c:v>5</c:v>
                </c:pt>
                <c:pt idx="7581">
                  <c:v>5</c:v>
                </c:pt>
                <c:pt idx="7582">
                  <c:v>5</c:v>
                </c:pt>
                <c:pt idx="7583">
                  <c:v>5</c:v>
                </c:pt>
                <c:pt idx="7584">
                  <c:v>5</c:v>
                </c:pt>
                <c:pt idx="7585">
                  <c:v>5</c:v>
                </c:pt>
                <c:pt idx="7586">
                  <c:v>5</c:v>
                </c:pt>
                <c:pt idx="7587">
                  <c:v>5</c:v>
                </c:pt>
                <c:pt idx="7588">
                  <c:v>5</c:v>
                </c:pt>
                <c:pt idx="7589">
                  <c:v>5</c:v>
                </c:pt>
                <c:pt idx="7590">
                  <c:v>5</c:v>
                </c:pt>
                <c:pt idx="7591">
                  <c:v>5</c:v>
                </c:pt>
                <c:pt idx="7592">
                  <c:v>5</c:v>
                </c:pt>
                <c:pt idx="7593">
                  <c:v>5</c:v>
                </c:pt>
                <c:pt idx="7594">
                  <c:v>5</c:v>
                </c:pt>
                <c:pt idx="7595">
                  <c:v>5</c:v>
                </c:pt>
                <c:pt idx="7596">
                  <c:v>5</c:v>
                </c:pt>
                <c:pt idx="7597">
                  <c:v>5</c:v>
                </c:pt>
                <c:pt idx="7598">
                  <c:v>5</c:v>
                </c:pt>
                <c:pt idx="7599">
                  <c:v>5</c:v>
                </c:pt>
                <c:pt idx="7600">
                  <c:v>5</c:v>
                </c:pt>
                <c:pt idx="7601">
                  <c:v>5</c:v>
                </c:pt>
                <c:pt idx="7602">
                  <c:v>5</c:v>
                </c:pt>
                <c:pt idx="7603">
                  <c:v>5</c:v>
                </c:pt>
                <c:pt idx="7604">
                  <c:v>5</c:v>
                </c:pt>
                <c:pt idx="7605">
                  <c:v>5</c:v>
                </c:pt>
                <c:pt idx="7606">
                  <c:v>5</c:v>
                </c:pt>
                <c:pt idx="7607">
                  <c:v>5</c:v>
                </c:pt>
                <c:pt idx="7608">
                  <c:v>5</c:v>
                </c:pt>
                <c:pt idx="7609">
                  <c:v>5</c:v>
                </c:pt>
                <c:pt idx="7610">
                  <c:v>5</c:v>
                </c:pt>
                <c:pt idx="7611">
                  <c:v>5</c:v>
                </c:pt>
                <c:pt idx="7612">
                  <c:v>5</c:v>
                </c:pt>
                <c:pt idx="7613">
                  <c:v>5</c:v>
                </c:pt>
                <c:pt idx="7614">
                  <c:v>5</c:v>
                </c:pt>
                <c:pt idx="7615">
                  <c:v>5</c:v>
                </c:pt>
                <c:pt idx="7616">
                  <c:v>5</c:v>
                </c:pt>
                <c:pt idx="7617">
                  <c:v>5</c:v>
                </c:pt>
                <c:pt idx="7618">
                  <c:v>5</c:v>
                </c:pt>
                <c:pt idx="7619">
                  <c:v>5</c:v>
                </c:pt>
                <c:pt idx="7620">
                  <c:v>5</c:v>
                </c:pt>
                <c:pt idx="7621">
                  <c:v>5</c:v>
                </c:pt>
                <c:pt idx="7622">
                  <c:v>5</c:v>
                </c:pt>
                <c:pt idx="7623">
                  <c:v>5</c:v>
                </c:pt>
                <c:pt idx="7624">
                  <c:v>5</c:v>
                </c:pt>
                <c:pt idx="7625">
                  <c:v>5</c:v>
                </c:pt>
                <c:pt idx="7626">
                  <c:v>5</c:v>
                </c:pt>
                <c:pt idx="7627">
                  <c:v>5</c:v>
                </c:pt>
                <c:pt idx="7628">
                  <c:v>5</c:v>
                </c:pt>
                <c:pt idx="7629">
                  <c:v>5</c:v>
                </c:pt>
                <c:pt idx="7630">
                  <c:v>5</c:v>
                </c:pt>
                <c:pt idx="7631">
                  <c:v>5</c:v>
                </c:pt>
                <c:pt idx="7632">
                  <c:v>5</c:v>
                </c:pt>
                <c:pt idx="7633">
                  <c:v>5</c:v>
                </c:pt>
                <c:pt idx="7634">
                  <c:v>5</c:v>
                </c:pt>
                <c:pt idx="7635">
                  <c:v>5</c:v>
                </c:pt>
                <c:pt idx="7636">
                  <c:v>5</c:v>
                </c:pt>
                <c:pt idx="7637">
                  <c:v>5</c:v>
                </c:pt>
                <c:pt idx="7638">
                  <c:v>5</c:v>
                </c:pt>
                <c:pt idx="7639">
                  <c:v>5</c:v>
                </c:pt>
                <c:pt idx="7640">
                  <c:v>5</c:v>
                </c:pt>
                <c:pt idx="7641">
                  <c:v>5</c:v>
                </c:pt>
                <c:pt idx="7642">
                  <c:v>5</c:v>
                </c:pt>
                <c:pt idx="7643">
                  <c:v>5</c:v>
                </c:pt>
                <c:pt idx="7644">
                  <c:v>5</c:v>
                </c:pt>
                <c:pt idx="7645">
                  <c:v>5</c:v>
                </c:pt>
                <c:pt idx="7646">
                  <c:v>5</c:v>
                </c:pt>
                <c:pt idx="7647">
                  <c:v>5</c:v>
                </c:pt>
                <c:pt idx="7648">
                  <c:v>5</c:v>
                </c:pt>
                <c:pt idx="7649">
                  <c:v>5</c:v>
                </c:pt>
                <c:pt idx="7650">
                  <c:v>5</c:v>
                </c:pt>
                <c:pt idx="7651">
                  <c:v>5</c:v>
                </c:pt>
                <c:pt idx="7652">
                  <c:v>5</c:v>
                </c:pt>
                <c:pt idx="7653">
                  <c:v>5</c:v>
                </c:pt>
                <c:pt idx="7654">
                  <c:v>5</c:v>
                </c:pt>
                <c:pt idx="7655">
                  <c:v>5</c:v>
                </c:pt>
                <c:pt idx="7656">
                  <c:v>5</c:v>
                </c:pt>
                <c:pt idx="7657">
                  <c:v>5</c:v>
                </c:pt>
                <c:pt idx="7658">
                  <c:v>5</c:v>
                </c:pt>
                <c:pt idx="7659">
                  <c:v>5</c:v>
                </c:pt>
                <c:pt idx="7660">
                  <c:v>5</c:v>
                </c:pt>
                <c:pt idx="7661">
                  <c:v>5</c:v>
                </c:pt>
                <c:pt idx="7662">
                  <c:v>5</c:v>
                </c:pt>
                <c:pt idx="7663">
                  <c:v>5</c:v>
                </c:pt>
                <c:pt idx="7664">
                  <c:v>5</c:v>
                </c:pt>
                <c:pt idx="7665">
                  <c:v>5</c:v>
                </c:pt>
                <c:pt idx="7666">
                  <c:v>5</c:v>
                </c:pt>
                <c:pt idx="7667">
                  <c:v>5</c:v>
                </c:pt>
                <c:pt idx="7668">
                  <c:v>5</c:v>
                </c:pt>
                <c:pt idx="7669">
                  <c:v>5</c:v>
                </c:pt>
                <c:pt idx="7670">
                  <c:v>5</c:v>
                </c:pt>
                <c:pt idx="7671">
                  <c:v>5</c:v>
                </c:pt>
                <c:pt idx="7672">
                  <c:v>5</c:v>
                </c:pt>
                <c:pt idx="7673">
                  <c:v>5</c:v>
                </c:pt>
                <c:pt idx="7674">
                  <c:v>5</c:v>
                </c:pt>
                <c:pt idx="7675">
                  <c:v>5</c:v>
                </c:pt>
                <c:pt idx="7676">
                  <c:v>5</c:v>
                </c:pt>
                <c:pt idx="7677">
                  <c:v>5</c:v>
                </c:pt>
                <c:pt idx="7678">
                  <c:v>5</c:v>
                </c:pt>
                <c:pt idx="7679">
                  <c:v>5</c:v>
                </c:pt>
                <c:pt idx="7680">
                  <c:v>5</c:v>
                </c:pt>
                <c:pt idx="7681">
                  <c:v>5</c:v>
                </c:pt>
                <c:pt idx="7682">
                  <c:v>5</c:v>
                </c:pt>
                <c:pt idx="7683">
                  <c:v>5</c:v>
                </c:pt>
                <c:pt idx="7684">
                  <c:v>5</c:v>
                </c:pt>
                <c:pt idx="7685">
                  <c:v>5</c:v>
                </c:pt>
                <c:pt idx="7686">
                  <c:v>5</c:v>
                </c:pt>
                <c:pt idx="7687">
                  <c:v>5</c:v>
                </c:pt>
                <c:pt idx="7688">
                  <c:v>5</c:v>
                </c:pt>
                <c:pt idx="7689">
                  <c:v>5</c:v>
                </c:pt>
                <c:pt idx="7690">
                  <c:v>5</c:v>
                </c:pt>
                <c:pt idx="7691">
                  <c:v>5</c:v>
                </c:pt>
                <c:pt idx="7692">
                  <c:v>5</c:v>
                </c:pt>
                <c:pt idx="7693">
                  <c:v>5</c:v>
                </c:pt>
                <c:pt idx="7694">
                  <c:v>5</c:v>
                </c:pt>
                <c:pt idx="7695">
                  <c:v>5</c:v>
                </c:pt>
                <c:pt idx="7696">
                  <c:v>5</c:v>
                </c:pt>
                <c:pt idx="7697">
                  <c:v>5</c:v>
                </c:pt>
                <c:pt idx="7698">
                  <c:v>5</c:v>
                </c:pt>
                <c:pt idx="7699">
                  <c:v>5</c:v>
                </c:pt>
                <c:pt idx="7700">
                  <c:v>5</c:v>
                </c:pt>
                <c:pt idx="7701">
                  <c:v>5</c:v>
                </c:pt>
                <c:pt idx="7702">
                  <c:v>5</c:v>
                </c:pt>
                <c:pt idx="7703">
                  <c:v>5</c:v>
                </c:pt>
                <c:pt idx="7704">
                  <c:v>5</c:v>
                </c:pt>
                <c:pt idx="7705">
                  <c:v>5</c:v>
                </c:pt>
                <c:pt idx="7706">
                  <c:v>5</c:v>
                </c:pt>
                <c:pt idx="7707">
                  <c:v>5</c:v>
                </c:pt>
                <c:pt idx="7708">
                  <c:v>5</c:v>
                </c:pt>
                <c:pt idx="7709">
                  <c:v>5</c:v>
                </c:pt>
                <c:pt idx="7710">
                  <c:v>5</c:v>
                </c:pt>
                <c:pt idx="7711">
                  <c:v>5</c:v>
                </c:pt>
                <c:pt idx="7712">
                  <c:v>5</c:v>
                </c:pt>
                <c:pt idx="7713">
                  <c:v>5</c:v>
                </c:pt>
                <c:pt idx="7714">
                  <c:v>5</c:v>
                </c:pt>
                <c:pt idx="7715">
                  <c:v>5</c:v>
                </c:pt>
                <c:pt idx="7716">
                  <c:v>5</c:v>
                </c:pt>
                <c:pt idx="7717">
                  <c:v>5</c:v>
                </c:pt>
                <c:pt idx="7718">
                  <c:v>5</c:v>
                </c:pt>
                <c:pt idx="7719">
                  <c:v>5</c:v>
                </c:pt>
                <c:pt idx="7720">
                  <c:v>5</c:v>
                </c:pt>
                <c:pt idx="7721">
                  <c:v>5</c:v>
                </c:pt>
                <c:pt idx="7722">
                  <c:v>5</c:v>
                </c:pt>
                <c:pt idx="7723">
                  <c:v>5</c:v>
                </c:pt>
                <c:pt idx="7724">
                  <c:v>5</c:v>
                </c:pt>
                <c:pt idx="7725">
                  <c:v>5</c:v>
                </c:pt>
                <c:pt idx="7726">
                  <c:v>5</c:v>
                </c:pt>
                <c:pt idx="7727">
                  <c:v>5</c:v>
                </c:pt>
                <c:pt idx="7728">
                  <c:v>5</c:v>
                </c:pt>
                <c:pt idx="7729">
                  <c:v>5</c:v>
                </c:pt>
                <c:pt idx="7730">
                  <c:v>5</c:v>
                </c:pt>
                <c:pt idx="7731">
                  <c:v>5</c:v>
                </c:pt>
                <c:pt idx="7732">
                  <c:v>5</c:v>
                </c:pt>
                <c:pt idx="7733">
                  <c:v>5</c:v>
                </c:pt>
                <c:pt idx="7734">
                  <c:v>5</c:v>
                </c:pt>
                <c:pt idx="7735">
                  <c:v>5</c:v>
                </c:pt>
                <c:pt idx="7736">
                  <c:v>5</c:v>
                </c:pt>
                <c:pt idx="7737">
                  <c:v>5</c:v>
                </c:pt>
                <c:pt idx="7738">
                  <c:v>5</c:v>
                </c:pt>
                <c:pt idx="7739">
                  <c:v>5</c:v>
                </c:pt>
                <c:pt idx="7740">
                  <c:v>5</c:v>
                </c:pt>
                <c:pt idx="7741">
                  <c:v>5</c:v>
                </c:pt>
                <c:pt idx="7742">
                  <c:v>5</c:v>
                </c:pt>
                <c:pt idx="7743">
                  <c:v>5</c:v>
                </c:pt>
                <c:pt idx="7744">
                  <c:v>5</c:v>
                </c:pt>
                <c:pt idx="7745">
                  <c:v>5</c:v>
                </c:pt>
                <c:pt idx="7746">
                  <c:v>5</c:v>
                </c:pt>
                <c:pt idx="7747">
                  <c:v>5</c:v>
                </c:pt>
                <c:pt idx="7748">
                  <c:v>5</c:v>
                </c:pt>
                <c:pt idx="7749">
                  <c:v>5</c:v>
                </c:pt>
                <c:pt idx="7750">
                  <c:v>5</c:v>
                </c:pt>
                <c:pt idx="7751">
                  <c:v>5</c:v>
                </c:pt>
                <c:pt idx="7752">
                  <c:v>5</c:v>
                </c:pt>
                <c:pt idx="7753">
                  <c:v>5</c:v>
                </c:pt>
                <c:pt idx="7754">
                  <c:v>5</c:v>
                </c:pt>
                <c:pt idx="7755">
                  <c:v>5</c:v>
                </c:pt>
                <c:pt idx="7756">
                  <c:v>5</c:v>
                </c:pt>
                <c:pt idx="7757">
                  <c:v>5</c:v>
                </c:pt>
                <c:pt idx="7758">
                  <c:v>5</c:v>
                </c:pt>
                <c:pt idx="7759">
                  <c:v>5</c:v>
                </c:pt>
                <c:pt idx="7760">
                  <c:v>5</c:v>
                </c:pt>
                <c:pt idx="7761">
                  <c:v>5</c:v>
                </c:pt>
                <c:pt idx="7762">
                  <c:v>5</c:v>
                </c:pt>
                <c:pt idx="7763">
                  <c:v>5</c:v>
                </c:pt>
                <c:pt idx="7764">
                  <c:v>5</c:v>
                </c:pt>
                <c:pt idx="7765">
                  <c:v>5</c:v>
                </c:pt>
                <c:pt idx="7766">
                  <c:v>5</c:v>
                </c:pt>
                <c:pt idx="7767">
                  <c:v>5</c:v>
                </c:pt>
                <c:pt idx="7768">
                  <c:v>5</c:v>
                </c:pt>
                <c:pt idx="7769">
                  <c:v>5</c:v>
                </c:pt>
                <c:pt idx="7770">
                  <c:v>5</c:v>
                </c:pt>
                <c:pt idx="7771">
                  <c:v>5</c:v>
                </c:pt>
                <c:pt idx="7772">
                  <c:v>5</c:v>
                </c:pt>
                <c:pt idx="7773">
                  <c:v>5</c:v>
                </c:pt>
                <c:pt idx="7774">
                  <c:v>5</c:v>
                </c:pt>
                <c:pt idx="7775">
                  <c:v>5</c:v>
                </c:pt>
                <c:pt idx="7776">
                  <c:v>5</c:v>
                </c:pt>
                <c:pt idx="7777">
                  <c:v>5</c:v>
                </c:pt>
                <c:pt idx="7778">
                  <c:v>5</c:v>
                </c:pt>
                <c:pt idx="7779">
                  <c:v>5</c:v>
                </c:pt>
                <c:pt idx="7780">
                  <c:v>5</c:v>
                </c:pt>
                <c:pt idx="7781">
                  <c:v>5</c:v>
                </c:pt>
                <c:pt idx="7782">
                  <c:v>5</c:v>
                </c:pt>
                <c:pt idx="7783">
                  <c:v>5</c:v>
                </c:pt>
                <c:pt idx="7784">
                  <c:v>5</c:v>
                </c:pt>
                <c:pt idx="7785">
                  <c:v>5</c:v>
                </c:pt>
                <c:pt idx="7786">
                  <c:v>5</c:v>
                </c:pt>
                <c:pt idx="7787">
                  <c:v>5</c:v>
                </c:pt>
                <c:pt idx="7788">
                  <c:v>5</c:v>
                </c:pt>
                <c:pt idx="7789">
                  <c:v>5</c:v>
                </c:pt>
                <c:pt idx="7790">
                  <c:v>5</c:v>
                </c:pt>
                <c:pt idx="7791">
                  <c:v>5</c:v>
                </c:pt>
                <c:pt idx="7792">
                  <c:v>5</c:v>
                </c:pt>
                <c:pt idx="7793">
                  <c:v>5</c:v>
                </c:pt>
                <c:pt idx="7794">
                  <c:v>5</c:v>
                </c:pt>
                <c:pt idx="7795">
                  <c:v>5</c:v>
                </c:pt>
                <c:pt idx="7796">
                  <c:v>5</c:v>
                </c:pt>
                <c:pt idx="7797">
                  <c:v>5</c:v>
                </c:pt>
                <c:pt idx="7798">
                  <c:v>5</c:v>
                </c:pt>
                <c:pt idx="7799">
                  <c:v>5</c:v>
                </c:pt>
                <c:pt idx="7800">
                  <c:v>5</c:v>
                </c:pt>
                <c:pt idx="7801">
                  <c:v>5</c:v>
                </c:pt>
                <c:pt idx="7802">
                  <c:v>5</c:v>
                </c:pt>
                <c:pt idx="7803">
                  <c:v>5</c:v>
                </c:pt>
                <c:pt idx="7804">
                  <c:v>5</c:v>
                </c:pt>
                <c:pt idx="7805">
                  <c:v>5</c:v>
                </c:pt>
                <c:pt idx="7806">
                  <c:v>5</c:v>
                </c:pt>
                <c:pt idx="7807">
                  <c:v>5</c:v>
                </c:pt>
                <c:pt idx="7808">
                  <c:v>5</c:v>
                </c:pt>
                <c:pt idx="7809">
                  <c:v>5</c:v>
                </c:pt>
                <c:pt idx="7810">
                  <c:v>5</c:v>
                </c:pt>
                <c:pt idx="7811">
                  <c:v>5</c:v>
                </c:pt>
                <c:pt idx="7812">
                  <c:v>5</c:v>
                </c:pt>
                <c:pt idx="7813">
                  <c:v>5</c:v>
                </c:pt>
                <c:pt idx="7814">
                  <c:v>5</c:v>
                </c:pt>
                <c:pt idx="7815">
                  <c:v>5</c:v>
                </c:pt>
                <c:pt idx="7816">
                  <c:v>5</c:v>
                </c:pt>
                <c:pt idx="7817">
                  <c:v>5</c:v>
                </c:pt>
                <c:pt idx="7818">
                  <c:v>5</c:v>
                </c:pt>
                <c:pt idx="7819">
                  <c:v>5</c:v>
                </c:pt>
                <c:pt idx="7820">
                  <c:v>5</c:v>
                </c:pt>
                <c:pt idx="7821">
                  <c:v>5</c:v>
                </c:pt>
                <c:pt idx="7822">
                  <c:v>5</c:v>
                </c:pt>
                <c:pt idx="7823">
                  <c:v>5</c:v>
                </c:pt>
                <c:pt idx="7824">
                  <c:v>5</c:v>
                </c:pt>
                <c:pt idx="7825">
                  <c:v>5</c:v>
                </c:pt>
                <c:pt idx="7826">
                  <c:v>5</c:v>
                </c:pt>
                <c:pt idx="7827">
                  <c:v>5</c:v>
                </c:pt>
                <c:pt idx="7828">
                  <c:v>5</c:v>
                </c:pt>
                <c:pt idx="7829">
                  <c:v>5</c:v>
                </c:pt>
                <c:pt idx="7830">
                  <c:v>5</c:v>
                </c:pt>
                <c:pt idx="7831">
                  <c:v>5</c:v>
                </c:pt>
                <c:pt idx="7832">
                  <c:v>5</c:v>
                </c:pt>
                <c:pt idx="7833">
                  <c:v>5</c:v>
                </c:pt>
                <c:pt idx="7834">
                  <c:v>5</c:v>
                </c:pt>
                <c:pt idx="7835">
                  <c:v>5</c:v>
                </c:pt>
                <c:pt idx="7836">
                  <c:v>5</c:v>
                </c:pt>
                <c:pt idx="7837">
                  <c:v>5</c:v>
                </c:pt>
                <c:pt idx="7838">
                  <c:v>5</c:v>
                </c:pt>
                <c:pt idx="7839">
                  <c:v>5</c:v>
                </c:pt>
                <c:pt idx="7840">
                  <c:v>5</c:v>
                </c:pt>
                <c:pt idx="7841">
                  <c:v>5</c:v>
                </c:pt>
                <c:pt idx="7842">
                  <c:v>5</c:v>
                </c:pt>
                <c:pt idx="7843">
                  <c:v>5</c:v>
                </c:pt>
                <c:pt idx="7844">
                  <c:v>5</c:v>
                </c:pt>
                <c:pt idx="7845">
                  <c:v>5</c:v>
                </c:pt>
                <c:pt idx="7846">
                  <c:v>5</c:v>
                </c:pt>
                <c:pt idx="7847">
                  <c:v>5</c:v>
                </c:pt>
                <c:pt idx="7848">
                  <c:v>5</c:v>
                </c:pt>
                <c:pt idx="7849">
                  <c:v>5</c:v>
                </c:pt>
                <c:pt idx="7850">
                  <c:v>5</c:v>
                </c:pt>
                <c:pt idx="7851">
                  <c:v>5</c:v>
                </c:pt>
                <c:pt idx="7852">
                  <c:v>5</c:v>
                </c:pt>
                <c:pt idx="7853">
                  <c:v>5</c:v>
                </c:pt>
                <c:pt idx="7854">
                  <c:v>5</c:v>
                </c:pt>
                <c:pt idx="7855">
                  <c:v>5</c:v>
                </c:pt>
                <c:pt idx="7856">
                  <c:v>5</c:v>
                </c:pt>
                <c:pt idx="7857">
                  <c:v>5</c:v>
                </c:pt>
                <c:pt idx="7858">
                  <c:v>5</c:v>
                </c:pt>
                <c:pt idx="7859">
                  <c:v>5</c:v>
                </c:pt>
                <c:pt idx="7860">
                  <c:v>5</c:v>
                </c:pt>
                <c:pt idx="7861">
                  <c:v>5</c:v>
                </c:pt>
                <c:pt idx="7862">
                  <c:v>5</c:v>
                </c:pt>
                <c:pt idx="7863">
                  <c:v>5</c:v>
                </c:pt>
                <c:pt idx="7864">
                  <c:v>5</c:v>
                </c:pt>
                <c:pt idx="7865">
                  <c:v>5</c:v>
                </c:pt>
                <c:pt idx="7866">
                  <c:v>5</c:v>
                </c:pt>
                <c:pt idx="7867">
                  <c:v>5</c:v>
                </c:pt>
                <c:pt idx="7868">
                  <c:v>5</c:v>
                </c:pt>
                <c:pt idx="7869">
                  <c:v>5</c:v>
                </c:pt>
                <c:pt idx="7870">
                  <c:v>5</c:v>
                </c:pt>
                <c:pt idx="7871">
                  <c:v>5</c:v>
                </c:pt>
                <c:pt idx="7872">
                  <c:v>5</c:v>
                </c:pt>
                <c:pt idx="7873">
                  <c:v>5</c:v>
                </c:pt>
                <c:pt idx="7874">
                  <c:v>5</c:v>
                </c:pt>
                <c:pt idx="7875">
                  <c:v>5</c:v>
                </c:pt>
                <c:pt idx="7876">
                  <c:v>5</c:v>
                </c:pt>
                <c:pt idx="7877">
                  <c:v>5</c:v>
                </c:pt>
                <c:pt idx="7878">
                  <c:v>5</c:v>
                </c:pt>
                <c:pt idx="7879">
                  <c:v>5</c:v>
                </c:pt>
                <c:pt idx="7880">
                  <c:v>5</c:v>
                </c:pt>
                <c:pt idx="7881">
                  <c:v>5</c:v>
                </c:pt>
                <c:pt idx="7882">
                  <c:v>5</c:v>
                </c:pt>
                <c:pt idx="7883">
                  <c:v>5</c:v>
                </c:pt>
                <c:pt idx="7884">
                  <c:v>5</c:v>
                </c:pt>
                <c:pt idx="7885">
                  <c:v>5</c:v>
                </c:pt>
                <c:pt idx="7886">
                  <c:v>5</c:v>
                </c:pt>
                <c:pt idx="7887">
                  <c:v>5</c:v>
                </c:pt>
                <c:pt idx="7888">
                  <c:v>5</c:v>
                </c:pt>
                <c:pt idx="7889">
                  <c:v>5</c:v>
                </c:pt>
                <c:pt idx="7890">
                  <c:v>5</c:v>
                </c:pt>
                <c:pt idx="7891">
                  <c:v>5</c:v>
                </c:pt>
                <c:pt idx="7892">
                  <c:v>5</c:v>
                </c:pt>
                <c:pt idx="7893">
                  <c:v>5</c:v>
                </c:pt>
                <c:pt idx="7894">
                  <c:v>5</c:v>
                </c:pt>
                <c:pt idx="7895">
                  <c:v>5</c:v>
                </c:pt>
                <c:pt idx="7896">
                  <c:v>5</c:v>
                </c:pt>
                <c:pt idx="7897">
                  <c:v>5</c:v>
                </c:pt>
                <c:pt idx="7898">
                  <c:v>5</c:v>
                </c:pt>
                <c:pt idx="7899">
                  <c:v>5</c:v>
                </c:pt>
                <c:pt idx="7900">
                  <c:v>5</c:v>
                </c:pt>
                <c:pt idx="7901">
                  <c:v>5</c:v>
                </c:pt>
                <c:pt idx="7902">
                  <c:v>5</c:v>
                </c:pt>
                <c:pt idx="7903">
                  <c:v>5</c:v>
                </c:pt>
                <c:pt idx="7904">
                  <c:v>5</c:v>
                </c:pt>
                <c:pt idx="7905">
                  <c:v>5</c:v>
                </c:pt>
                <c:pt idx="7906">
                  <c:v>5</c:v>
                </c:pt>
                <c:pt idx="7907">
                  <c:v>5</c:v>
                </c:pt>
                <c:pt idx="7908">
                  <c:v>5</c:v>
                </c:pt>
                <c:pt idx="7909">
                  <c:v>5</c:v>
                </c:pt>
                <c:pt idx="7910">
                  <c:v>5</c:v>
                </c:pt>
                <c:pt idx="7911">
                  <c:v>5</c:v>
                </c:pt>
                <c:pt idx="7912">
                  <c:v>5</c:v>
                </c:pt>
                <c:pt idx="7913">
                  <c:v>5</c:v>
                </c:pt>
                <c:pt idx="7914">
                  <c:v>5</c:v>
                </c:pt>
                <c:pt idx="7915">
                  <c:v>5</c:v>
                </c:pt>
                <c:pt idx="7916">
                  <c:v>5</c:v>
                </c:pt>
                <c:pt idx="7917">
                  <c:v>5</c:v>
                </c:pt>
                <c:pt idx="7918">
                  <c:v>5</c:v>
                </c:pt>
                <c:pt idx="7919">
                  <c:v>5</c:v>
                </c:pt>
                <c:pt idx="7920">
                  <c:v>5</c:v>
                </c:pt>
                <c:pt idx="7921">
                  <c:v>5</c:v>
                </c:pt>
                <c:pt idx="7922">
                  <c:v>5</c:v>
                </c:pt>
                <c:pt idx="7923">
                  <c:v>5</c:v>
                </c:pt>
                <c:pt idx="7924">
                  <c:v>5</c:v>
                </c:pt>
                <c:pt idx="7925">
                  <c:v>5</c:v>
                </c:pt>
                <c:pt idx="7926">
                  <c:v>5</c:v>
                </c:pt>
                <c:pt idx="7927">
                  <c:v>5</c:v>
                </c:pt>
                <c:pt idx="7928">
                  <c:v>5</c:v>
                </c:pt>
                <c:pt idx="7929">
                  <c:v>5</c:v>
                </c:pt>
                <c:pt idx="7930">
                  <c:v>5</c:v>
                </c:pt>
                <c:pt idx="7931">
                  <c:v>5</c:v>
                </c:pt>
                <c:pt idx="7932">
                  <c:v>5</c:v>
                </c:pt>
                <c:pt idx="7933">
                  <c:v>5</c:v>
                </c:pt>
                <c:pt idx="7934">
                  <c:v>5</c:v>
                </c:pt>
                <c:pt idx="7935">
                  <c:v>5</c:v>
                </c:pt>
                <c:pt idx="7936">
                  <c:v>5</c:v>
                </c:pt>
                <c:pt idx="7937">
                  <c:v>5</c:v>
                </c:pt>
                <c:pt idx="7938">
                  <c:v>5</c:v>
                </c:pt>
                <c:pt idx="7939">
                  <c:v>5</c:v>
                </c:pt>
                <c:pt idx="7940">
                  <c:v>5</c:v>
                </c:pt>
                <c:pt idx="7941">
                  <c:v>5</c:v>
                </c:pt>
                <c:pt idx="7942">
                  <c:v>5</c:v>
                </c:pt>
                <c:pt idx="7943">
                  <c:v>5</c:v>
                </c:pt>
                <c:pt idx="7944">
                  <c:v>5</c:v>
                </c:pt>
                <c:pt idx="7945">
                  <c:v>5</c:v>
                </c:pt>
                <c:pt idx="7946">
                  <c:v>5</c:v>
                </c:pt>
                <c:pt idx="7947">
                  <c:v>5</c:v>
                </c:pt>
                <c:pt idx="7948">
                  <c:v>5</c:v>
                </c:pt>
                <c:pt idx="7949">
                  <c:v>5</c:v>
                </c:pt>
                <c:pt idx="7950">
                  <c:v>5</c:v>
                </c:pt>
                <c:pt idx="7951">
                  <c:v>5</c:v>
                </c:pt>
                <c:pt idx="7952">
                  <c:v>5</c:v>
                </c:pt>
                <c:pt idx="7953">
                  <c:v>5</c:v>
                </c:pt>
                <c:pt idx="7954">
                  <c:v>5</c:v>
                </c:pt>
                <c:pt idx="7955">
                  <c:v>5</c:v>
                </c:pt>
                <c:pt idx="7956">
                  <c:v>5</c:v>
                </c:pt>
                <c:pt idx="7957">
                  <c:v>5</c:v>
                </c:pt>
                <c:pt idx="7958">
                  <c:v>5</c:v>
                </c:pt>
                <c:pt idx="7959">
                  <c:v>5</c:v>
                </c:pt>
                <c:pt idx="7960">
                  <c:v>5</c:v>
                </c:pt>
                <c:pt idx="7961">
                  <c:v>5</c:v>
                </c:pt>
                <c:pt idx="7962">
                  <c:v>5</c:v>
                </c:pt>
                <c:pt idx="7963">
                  <c:v>5</c:v>
                </c:pt>
                <c:pt idx="7964">
                  <c:v>5</c:v>
                </c:pt>
                <c:pt idx="7965">
                  <c:v>5</c:v>
                </c:pt>
                <c:pt idx="7966">
                  <c:v>5</c:v>
                </c:pt>
                <c:pt idx="7967">
                  <c:v>5</c:v>
                </c:pt>
                <c:pt idx="7968">
                  <c:v>5</c:v>
                </c:pt>
                <c:pt idx="7969">
                  <c:v>5</c:v>
                </c:pt>
                <c:pt idx="7970">
                  <c:v>5</c:v>
                </c:pt>
                <c:pt idx="7971">
                  <c:v>5</c:v>
                </c:pt>
                <c:pt idx="7972">
                  <c:v>5</c:v>
                </c:pt>
                <c:pt idx="7973">
                  <c:v>5</c:v>
                </c:pt>
                <c:pt idx="7974">
                  <c:v>5</c:v>
                </c:pt>
                <c:pt idx="7975">
                  <c:v>5</c:v>
                </c:pt>
                <c:pt idx="7976">
                  <c:v>5</c:v>
                </c:pt>
                <c:pt idx="7977">
                  <c:v>5</c:v>
                </c:pt>
                <c:pt idx="7978">
                  <c:v>5</c:v>
                </c:pt>
                <c:pt idx="7979">
                  <c:v>5</c:v>
                </c:pt>
                <c:pt idx="7980">
                  <c:v>5</c:v>
                </c:pt>
                <c:pt idx="7981">
                  <c:v>5</c:v>
                </c:pt>
                <c:pt idx="7982">
                  <c:v>5</c:v>
                </c:pt>
                <c:pt idx="7983">
                  <c:v>5</c:v>
                </c:pt>
                <c:pt idx="7984">
                  <c:v>5</c:v>
                </c:pt>
                <c:pt idx="7985">
                  <c:v>5</c:v>
                </c:pt>
                <c:pt idx="7986">
                  <c:v>5</c:v>
                </c:pt>
                <c:pt idx="7987">
                  <c:v>5</c:v>
                </c:pt>
                <c:pt idx="7988">
                  <c:v>5</c:v>
                </c:pt>
                <c:pt idx="7989">
                  <c:v>5</c:v>
                </c:pt>
                <c:pt idx="7990">
                  <c:v>5</c:v>
                </c:pt>
                <c:pt idx="7991">
                  <c:v>5</c:v>
                </c:pt>
                <c:pt idx="7992">
                  <c:v>5</c:v>
                </c:pt>
                <c:pt idx="7993">
                  <c:v>5</c:v>
                </c:pt>
                <c:pt idx="7994">
                  <c:v>5</c:v>
                </c:pt>
                <c:pt idx="7995">
                  <c:v>5</c:v>
                </c:pt>
                <c:pt idx="7996">
                  <c:v>5</c:v>
                </c:pt>
                <c:pt idx="7997">
                  <c:v>5</c:v>
                </c:pt>
                <c:pt idx="7998">
                  <c:v>5</c:v>
                </c:pt>
                <c:pt idx="7999">
                  <c:v>5</c:v>
                </c:pt>
                <c:pt idx="8000">
                  <c:v>5</c:v>
                </c:pt>
                <c:pt idx="8001">
                  <c:v>5</c:v>
                </c:pt>
                <c:pt idx="8002">
                  <c:v>5</c:v>
                </c:pt>
                <c:pt idx="8003">
                  <c:v>5</c:v>
                </c:pt>
                <c:pt idx="8004">
                  <c:v>5</c:v>
                </c:pt>
                <c:pt idx="8005">
                  <c:v>5</c:v>
                </c:pt>
                <c:pt idx="8006">
                  <c:v>5</c:v>
                </c:pt>
                <c:pt idx="8007">
                  <c:v>5</c:v>
                </c:pt>
                <c:pt idx="8008">
                  <c:v>5</c:v>
                </c:pt>
                <c:pt idx="8009">
                  <c:v>5</c:v>
                </c:pt>
                <c:pt idx="8010">
                  <c:v>5</c:v>
                </c:pt>
                <c:pt idx="8011">
                  <c:v>5</c:v>
                </c:pt>
                <c:pt idx="8012">
                  <c:v>5</c:v>
                </c:pt>
                <c:pt idx="8013">
                  <c:v>5</c:v>
                </c:pt>
                <c:pt idx="8014">
                  <c:v>5</c:v>
                </c:pt>
                <c:pt idx="8015">
                  <c:v>5</c:v>
                </c:pt>
                <c:pt idx="8016">
                  <c:v>5</c:v>
                </c:pt>
                <c:pt idx="8017">
                  <c:v>5</c:v>
                </c:pt>
                <c:pt idx="8018">
                  <c:v>5</c:v>
                </c:pt>
                <c:pt idx="8019">
                  <c:v>5</c:v>
                </c:pt>
                <c:pt idx="8020">
                  <c:v>5</c:v>
                </c:pt>
                <c:pt idx="8021">
                  <c:v>5</c:v>
                </c:pt>
                <c:pt idx="8022">
                  <c:v>5</c:v>
                </c:pt>
                <c:pt idx="8023">
                  <c:v>5</c:v>
                </c:pt>
                <c:pt idx="8024">
                  <c:v>5</c:v>
                </c:pt>
                <c:pt idx="8025">
                  <c:v>5</c:v>
                </c:pt>
                <c:pt idx="8026">
                  <c:v>5</c:v>
                </c:pt>
                <c:pt idx="8027">
                  <c:v>5</c:v>
                </c:pt>
                <c:pt idx="8028">
                  <c:v>5</c:v>
                </c:pt>
                <c:pt idx="8029">
                  <c:v>5</c:v>
                </c:pt>
                <c:pt idx="8030">
                  <c:v>5</c:v>
                </c:pt>
                <c:pt idx="8031">
                  <c:v>5</c:v>
                </c:pt>
                <c:pt idx="8032">
                  <c:v>5</c:v>
                </c:pt>
                <c:pt idx="8033">
                  <c:v>5</c:v>
                </c:pt>
                <c:pt idx="8034">
                  <c:v>5</c:v>
                </c:pt>
                <c:pt idx="8035">
                  <c:v>5</c:v>
                </c:pt>
                <c:pt idx="8036">
                  <c:v>5</c:v>
                </c:pt>
                <c:pt idx="8037">
                  <c:v>5</c:v>
                </c:pt>
                <c:pt idx="8038">
                  <c:v>5</c:v>
                </c:pt>
                <c:pt idx="8039">
                  <c:v>5</c:v>
                </c:pt>
                <c:pt idx="8040">
                  <c:v>5</c:v>
                </c:pt>
                <c:pt idx="8041">
                  <c:v>5</c:v>
                </c:pt>
                <c:pt idx="8042">
                  <c:v>5</c:v>
                </c:pt>
                <c:pt idx="8043">
                  <c:v>5</c:v>
                </c:pt>
                <c:pt idx="8044">
                  <c:v>5</c:v>
                </c:pt>
                <c:pt idx="8045">
                  <c:v>5</c:v>
                </c:pt>
                <c:pt idx="8046">
                  <c:v>5</c:v>
                </c:pt>
                <c:pt idx="8047">
                  <c:v>5</c:v>
                </c:pt>
                <c:pt idx="8048">
                  <c:v>5</c:v>
                </c:pt>
                <c:pt idx="8049">
                  <c:v>5</c:v>
                </c:pt>
                <c:pt idx="8050">
                  <c:v>5</c:v>
                </c:pt>
                <c:pt idx="8051">
                  <c:v>5</c:v>
                </c:pt>
                <c:pt idx="8052">
                  <c:v>5</c:v>
                </c:pt>
                <c:pt idx="8053">
                  <c:v>5</c:v>
                </c:pt>
                <c:pt idx="8054">
                  <c:v>5</c:v>
                </c:pt>
                <c:pt idx="8055">
                  <c:v>5</c:v>
                </c:pt>
                <c:pt idx="8056">
                  <c:v>5</c:v>
                </c:pt>
                <c:pt idx="8057">
                  <c:v>5</c:v>
                </c:pt>
                <c:pt idx="8058">
                  <c:v>5</c:v>
                </c:pt>
                <c:pt idx="8059">
                  <c:v>5</c:v>
                </c:pt>
                <c:pt idx="8060">
                  <c:v>5</c:v>
                </c:pt>
                <c:pt idx="8061">
                  <c:v>5</c:v>
                </c:pt>
                <c:pt idx="8062">
                  <c:v>5</c:v>
                </c:pt>
                <c:pt idx="8063">
                  <c:v>5</c:v>
                </c:pt>
                <c:pt idx="8064">
                  <c:v>5</c:v>
                </c:pt>
                <c:pt idx="8065">
                  <c:v>5</c:v>
                </c:pt>
                <c:pt idx="8066">
                  <c:v>5</c:v>
                </c:pt>
                <c:pt idx="8067">
                  <c:v>5</c:v>
                </c:pt>
                <c:pt idx="8068">
                  <c:v>5</c:v>
                </c:pt>
                <c:pt idx="8069">
                  <c:v>5</c:v>
                </c:pt>
                <c:pt idx="8070">
                  <c:v>5</c:v>
                </c:pt>
                <c:pt idx="8071">
                  <c:v>5</c:v>
                </c:pt>
                <c:pt idx="8072">
                  <c:v>5</c:v>
                </c:pt>
                <c:pt idx="8073">
                  <c:v>5</c:v>
                </c:pt>
                <c:pt idx="8074">
                  <c:v>5</c:v>
                </c:pt>
                <c:pt idx="8075">
                  <c:v>5</c:v>
                </c:pt>
                <c:pt idx="8076">
                  <c:v>5</c:v>
                </c:pt>
                <c:pt idx="8077">
                  <c:v>5</c:v>
                </c:pt>
                <c:pt idx="8078">
                  <c:v>5</c:v>
                </c:pt>
                <c:pt idx="8079">
                  <c:v>5</c:v>
                </c:pt>
                <c:pt idx="8080">
                  <c:v>5</c:v>
                </c:pt>
                <c:pt idx="8081">
                  <c:v>5</c:v>
                </c:pt>
                <c:pt idx="8082">
                  <c:v>5</c:v>
                </c:pt>
                <c:pt idx="8083">
                  <c:v>5</c:v>
                </c:pt>
                <c:pt idx="8084">
                  <c:v>5</c:v>
                </c:pt>
                <c:pt idx="8085">
                  <c:v>5</c:v>
                </c:pt>
                <c:pt idx="8086">
                  <c:v>5</c:v>
                </c:pt>
                <c:pt idx="8087">
                  <c:v>5</c:v>
                </c:pt>
                <c:pt idx="8088">
                  <c:v>5</c:v>
                </c:pt>
                <c:pt idx="8089">
                  <c:v>5</c:v>
                </c:pt>
                <c:pt idx="8090">
                  <c:v>5</c:v>
                </c:pt>
                <c:pt idx="8091">
                  <c:v>5</c:v>
                </c:pt>
                <c:pt idx="8092">
                  <c:v>5</c:v>
                </c:pt>
                <c:pt idx="8093">
                  <c:v>5</c:v>
                </c:pt>
                <c:pt idx="8094">
                  <c:v>5</c:v>
                </c:pt>
                <c:pt idx="8095">
                  <c:v>5</c:v>
                </c:pt>
                <c:pt idx="8096">
                  <c:v>5</c:v>
                </c:pt>
                <c:pt idx="8097">
                  <c:v>5</c:v>
                </c:pt>
                <c:pt idx="8098">
                  <c:v>5</c:v>
                </c:pt>
                <c:pt idx="8099">
                  <c:v>5</c:v>
                </c:pt>
                <c:pt idx="8100">
                  <c:v>5</c:v>
                </c:pt>
                <c:pt idx="8101">
                  <c:v>5</c:v>
                </c:pt>
                <c:pt idx="8102">
                  <c:v>5</c:v>
                </c:pt>
                <c:pt idx="8103">
                  <c:v>5</c:v>
                </c:pt>
                <c:pt idx="8104">
                  <c:v>5</c:v>
                </c:pt>
                <c:pt idx="8105">
                  <c:v>5</c:v>
                </c:pt>
                <c:pt idx="8106">
                  <c:v>5</c:v>
                </c:pt>
                <c:pt idx="8107">
                  <c:v>5</c:v>
                </c:pt>
                <c:pt idx="8108">
                  <c:v>5</c:v>
                </c:pt>
                <c:pt idx="8109">
                  <c:v>5</c:v>
                </c:pt>
                <c:pt idx="8110">
                  <c:v>5</c:v>
                </c:pt>
                <c:pt idx="8111">
                  <c:v>5</c:v>
                </c:pt>
                <c:pt idx="8112">
                  <c:v>5</c:v>
                </c:pt>
                <c:pt idx="8113">
                  <c:v>5</c:v>
                </c:pt>
                <c:pt idx="8114">
                  <c:v>5</c:v>
                </c:pt>
                <c:pt idx="8115">
                  <c:v>5</c:v>
                </c:pt>
                <c:pt idx="8116">
                  <c:v>5</c:v>
                </c:pt>
                <c:pt idx="8117">
                  <c:v>5</c:v>
                </c:pt>
                <c:pt idx="8118">
                  <c:v>5</c:v>
                </c:pt>
                <c:pt idx="8119">
                  <c:v>5</c:v>
                </c:pt>
                <c:pt idx="8120">
                  <c:v>5</c:v>
                </c:pt>
                <c:pt idx="8121">
                  <c:v>5</c:v>
                </c:pt>
                <c:pt idx="8122">
                  <c:v>5</c:v>
                </c:pt>
                <c:pt idx="8123">
                  <c:v>5</c:v>
                </c:pt>
                <c:pt idx="8124">
                  <c:v>5</c:v>
                </c:pt>
                <c:pt idx="8125">
                  <c:v>5</c:v>
                </c:pt>
                <c:pt idx="8126">
                  <c:v>5</c:v>
                </c:pt>
                <c:pt idx="8127">
                  <c:v>5</c:v>
                </c:pt>
                <c:pt idx="8128">
                  <c:v>5</c:v>
                </c:pt>
                <c:pt idx="8129">
                  <c:v>5</c:v>
                </c:pt>
                <c:pt idx="8130">
                  <c:v>5</c:v>
                </c:pt>
                <c:pt idx="8131">
                  <c:v>5</c:v>
                </c:pt>
                <c:pt idx="8132">
                  <c:v>5</c:v>
                </c:pt>
                <c:pt idx="8133">
                  <c:v>5</c:v>
                </c:pt>
                <c:pt idx="8134">
                  <c:v>5</c:v>
                </c:pt>
                <c:pt idx="8135">
                  <c:v>5</c:v>
                </c:pt>
                <c:pt idx="8136">
                  <c:v>5</c:v>
                </c:pt>
                <c:pt idx="8137">
                  <c:v>5</c:v>
                </c:pt>
                <c:pt idx="8138">
                  <c:v>5</c:v>
                </c:pt>
                <c:pt idx="8139">
                  <c:v>5</c:v>
                </c:pt>
                <c:pt idx="8140">
                  <c:v>5</c:v>
                </c:pt>
                <c:pt idx="8141">
                  <c:v>5</c:v>
                </c:pt>
                <c:pt idx="8142">
                  <c:v>5</c:v>
                </c:pt>
                <c:pt idx="8143">
                  <c:v>5</c:v>
                </c:pt>
                <c:pt idx="8144">
                  <c:v>5</c:v>
                </c:pt>
                <c:pt idx="8145">
                  <c:v>5</c:v>
                </c:pt>
                <c:pt idx="8146">
                  <c:v>5</c:v>
                </c:pt>
                <c:pt idx="8147">
                  <c:v>5</c:v>
                </c:pt>
                <c:pt idx="8148">
                  <c:v>5</c:v>
                </c:pt>
                <c:pt idx="8149">
                  <c:v>5</c:v>
                </c:pt>
                <c:pt idx="8150">
                  <c:v>5</c:v>
                </c:pt>
                <c:pt idx="8151">
                  <c:v>5</c:v>
                </c:pt>
                <c:pt idx="8152">
                  <c:v>5</c:v>
                </c:pt>
                <c:pt idx="8153">
                  <c:v>5</c:v>
                </c:pt>
                <c:pt idx="8154">
                  <c:v>5</c:v>
                </c:pt>
                <c:pt idx="8155">
                  <c:v>5</c:v>
                </c:pt>
                <c:pt idx="8156">
                  <c:v>5</c:v>
                </c:pt>
                <c:pt idx="8157">
                  <c:v>5</c:v>
                </c:pt>
                <c:pt idx="8158">
                  <c:v>5</c:v>
                </c:pt>
                <c:pt idx="8159">
                  <c:v>5</c:v>
                </c:pt>
                <c:pt idx="8160">
                  <c:v>5</c:v>
                </c:pt>
                <c:pt idx="8161">
                  <c:v>5</c:v>
                </c:pt>
                <c:pt idx="8162">
                  <c:v>5</c:v>
                </c:pt>
                <c:pt idx="8163">
                  <c:v>5</c:v>
                </c:pt>
                <c:pt idx="8164">
                  <c:v>5</c:v>
                </c:pt>
                <c:pt idx="8165">
                  <c:v>5</c:v>
                </c:pt>
                <c:pt idx="8166">
                  <c:v>5</c:v>
                </c:pt>
                <c:pt idx="8167">
                  <c:v>5</c:v>
                </c:pt>
                <c:pt idx="8168">
                  <c:v>5</c:v>
                </c:pt>
                <c:pt idx="8169">
                  <c:v>5</c:v>
                </c:pt>
                <c:pt idx="8170">
                  <c:v>5</c:v>
                </c:pt>
                <c:pt idx="8171">
                  <c:v>5</c:v>
                </c:pt>
                <c:pt idx="8172">
                  <c:v>5</c:v>
                </c:pt>
                <c:pt idx="8173">
                  <c:v>5</c:v>
                </c:pt>
                <c:pt idx="8174">
                  <c:v>5</c:v>
                </c:pt>
                <c:pt idx="8175">
                  <c:v>5</c:v>
                </c:pt>
                <c:pt idx="8176">
                  <c:v>5</c:v>
                </c:pt>
                <c:pt idx="8177">
                  <c:v>5</c:v>
                </c:pt>
                <c:pt idx="8178">
                  <c:v>5</c:v>
                </c:pt>
                <c:pt idx="8179">
                  <c:v>5</c:v>
                </c:pt>
                <c:pt idx="8180">
                  <c:v>5</c:v>
                </c:pt>
                <c:pt idx="8181">
                  <c:v>5</c:v>
                </c:pt>
                <c:pt idx="8182">
                  <c:v>5</c:v>
                </c:pt>
                <c:pt idx="8183">
                  <c:v>5</c:v>
                </c:pt>
                <c:pt idx="8184">
                  <c:v>5</c:v>
                </c:pt>
                <c:pt idx="8185">
                  <c:v>5</c:v>
                </c:pt>
                <c:pt idx="8186">
                  <c:v>5</c:v>
                </c:pt>
                <c:pt idx="8187">
                  <c:v>5</c:v>
                </c:pt>
                <c:pt idx="8188">
                  <c:v>5</c:v>
                </c:pt>
                <c:pt idx="8189">
                  <c:v>5</c:v>
                </c:pt>
                <c:pt idx="8190">
                  <c:v>5</c:v>
                </c:pt>
                <c:pt idx="8191">
                  <c:v>5</c:v>
                </c:pt>
                <c:pt idx="8192">
                  <c:v>5</c:v>
                </c:pt>
                <c:pt idx="8193">
                  <c:v>5</c:v>
                </c:pt>
                <c:pt idx="8194">
                  <c:v>5</c:v>
                </c:pt>
                <c:pt idx="8195">
                  <c:v>5</c:v>
                </c:pt>
                <c:pt idx="8196">
                  <c:v>5</c:v>
                </c:pt>
                <c:pt idx="8197">
                  <c:v>5</c:v>
                </c:pt>
                <c:pt idx="8198">
                  <c:v>5</c:v>
                </c:pt>
                <c:pt idx="8199">
                  <c:v>5</c:v>
                </c:pt>
                <c:pt idx="8200">
                  <c:v>5</c:v>
                </c:pt>
                <c:pt idx="8201">
                  <c:v>5</c:v>
                </c:pt>
                <c:pt idx="8202">
                  <c:v>5</c:v>
                </c:pt>
                <c:pt idx="8203">
                  <c:v>5</c:v>
                </c:pt>
                <c:pt idx="8204">
                  <c:v>5</c:v>
                </c:pt>
                <c:pt idx="8205">
                  <c:v>5</c:v>
                </c:pt>
                <c:pt idx="8206">
                  <c:v>5</c:v>
                </c:pt>
                <c:pt idx="8207">
                  <c:v>5</c:v>
                </c:pt>
                <c:pt idx="8208">
                  <c:v>5</c:v>
                </c:pt>
                <c:pt idx="8209">
                  <c:v>5</c:v>
                </c:pt>
                <c:pt idx="8210">
                  <c:v>5</c:v>
                </c:pt>
                <c:pt idx="8211">
                  <c:v>5</c:v>
                </c:pt>
                <c:pt idx="8212">
                  <c:v>5</c:v>
                </c:pt>
                <c:pt idx="8213">
                  <c:v>5</c:v>
                </c:pt>
                <c:pt idx="8214">
                  <c:v>5</c:v>
                </c:pt>
                <c:pt idx="8215">
                  <c:v>5</c:v>
                </c:pt>
                <c:pt idx="8216">
                  <c:v>5</c:v>
                </c:pt>
                <c:pt idx="8217">
                  <c:v>5</c:v>
                </c:pt>
                <c:pt idx="8218">
                  <c:v>5</c:v>
                </c:pt>
                <c:pt idx="8219">
                  <c:v>5</c:v>
                </c:pt>
                <c:pt idx="8220">
                  <c:v>5</c:v>
                </c:pt>
                <c:pt idx="8221">
                  <c:v>5</c:v>
                </c:pt>
                <c:pt idx="8222">
                  <c:v>5</c:v>
                </c:pt>
                <c:pt idx="8223">
                  <c:v>5</c:v>
                </c:pt>
                <c:pt idx="8224">
                  <c:v>5</c:v>
                </c:pt>
                <c:pt idx="8225">
                  <c:v>5</c:v>
                </c:pt>
                <c:pt idx="8226">
                  <c:v>5</c:v>
                </c:pt>
                <c:pt idx="8227">
                  <c:v>5</c:v>
                </c:pt>
                <c:pt idx="8228">
                  <c:v>5</c:v>
                </c:pt>
                <c:pt idx="8229">
                  <c:v>5</c:v>
                </c:pt>
                <c:pt idx="8230">
                  <c:v>5</c:v>
                </c:pt>
                <c:pt idx="8231">
                  <c:v>5</c:v>
                </c:pt>
                <c:pt idx="8232">
                  <c:v>5</c:v>
                </c:pt>
                <c:pt idx="8233">
                  <c:v>5</c:v>
                </c:pt>
                <c:pt idx="8234">
                  <c:v>5</c:v>
                </c:pt>
                <c:pt idx="8235">
                  <c:v>5</c:v>
                </c:pt>
                <c:pt idx="8236">
                  <c:v>5</c:v>
                </c:pt>
                <c:pt idx="8237">
                  <c:v>5</c:v>
                </c:pt>
                <c:pt idx="8238">
                  <c:v>5</c:v>
                </c:pt>
                <c:pt idx="8239">
                  <c:v>5</c:v>
                </c:pt>
                <c:pt idx="8240">
                  <c:v>5</c:v>
                </c:pt>
                <c:pt idx="8241">
                  <c:v>5</c:v>
                </c:pt>
                <c:pt idx="8242">
                  <c:v>5</c:v>
                </c:pt>
                <c:pt idx="8243">
                  <c:v>5</c:v>
                </c:pt>
                <c:pt idx="8244">
                  <c:v>5</c:v>
                </c:pt>
                <c:pt idx="8245">
                  <c:v>5</c:v>
                </c:pt>
                <c:pt idx="8246">
                  <c:v>5</c:v>
                </c:pt>
                <c:pt idx="8247">
                  <c:v>5</c:v>
                </c:pt>
                <c:pt idx="8248">
                  <c:v>5</c:v>
                </c:pt>
                <c:pt idx="8249">
                  <c:v>5</c:v>
                </c:pt>
                <c:pt idx="8250">
                  <c:v>5</c:v>
                </c:pt>
                <c:pt idx="8251">
                  <c:v>5</c:v>
                </c:pt>
                <c:pt idx="8252">
                  <c:v>5</c:v>
                </c:pt>
                <c:pt idx="8253">
                  <c:v>5</c:v>
                </c:pt>
                <c:pt idx="8254">
                  <c:v>5</c:v>
                </c:pt>
                <c:pt idx="8255">
                  <c:v>5</c:v>
                </c:pt>
                <c:pt idx="8256">
                  <c:v>5</c:v>
                </c:pt>
                <c:pt idx="8257">
                  <c:v>5</c:v>
                </c:pt>
                <c:pt idx="8258">
                  <c:v>5</c:v>
                </c:pt>
                <c:pt idx="8259">
                  <c:v>5</c:v>
                </c:pt>
                <c:pt idx="8260">
                  <c:v>5</c:v>
                </c:pt>
                <c:pt idx="8261">
                  <c:v>5</c:v>
                </c:pt>
                <c:pt idx="8262">
                  <c:v>5</c:v>
                </c:pt>
                <c:pt idx="8263">
                  <c:v>5</c:v>
                </c:pt>
                <c:pt idx="8264">
                  <c:v>5</c:v>
                </c:pt>
                <c:pt idx="8265">
                  <c:v>5</c:v>
                </c:pt>
                <c:pt idx="8266">
                  <c:v>5</c:v>
                </c:pt>
                <c:pt idx="8267">
                  <c:v>5</c:v>
                </c:pt>
                <c:pt idx="8268">
                  <c:v>5</c:v>
                </c:pt>
                <c:pt idx="8269">
                  <c:v>5</c:v>
                </c:pt>
                <c:pt idx="8270">
                  <c:v>5</c:v>
                </c:pt>
                <c:pt idx="8271">
                  <c:v>5</c:v>
                </c:pt>
                <c:pt idx="8272">
                  <c:v>4</c:v>
                </c:pt>
                <c:pt idx="8273">
                  <c:v>4</c:v>
                </c:pt>
                <c:pt idx="8274">
                  <c:v>4</c:v>
                </c:pt>
                <c:pt idx="8275">
                  <c:v>4</c:v>
                </c:pt>
                <c:pt idx="8276">
                  <c:v>4</c:v>
                </c:pt>
                <c:pt idx="8277">
                  <c:v>4</c:v>
                </c:pt>
                <c:pt idx="8278">
                  <c:v>4</c:v>
                </c:pt>
                <c:pt idx="8279">
                  <c:v>4</c:v>
                </c:pt>
                <c:pt idx="8280">
                  <c:v>4</c:v>
                </c:pt>
                <c:pt idx="8281">
                  <c:v>4</c:v>
                </c:pt>
                <c:pt idx="8282">
                  <c:v>4</c:v>
                </c:pt>
                <c:pt idx="8283">
                  <c:v>4</c:v>
                </c:pt>
                <c:pt idx="8284">
                  <c:v>4</c:v>
                </c:pt>
                <c:pt idx="8285">
                  <c:v>4</c:v>
                </c:pt>
                <c:pt idx="8286">
                  <c:v>4</c:v>
                </c:pt>
                <c:pt idx="8287">
                  <c:v>4</c:v>
                </c:pt>
                <c:pt idx="8288">
                  <c:v>4</c:v>
                </c:pt>
                <c:pt idx="8289">
                  <c:v>4</c:v>
                </c:pt>
                <c:pt idx="8290">
                  <c:v>4</c:v>
                </c:pt>
                <c:pt idx="8291">
                  <c:v>4</c:v>
                </c:pt>
                <c:pt idx="8292">
                  <c:v>4</c:v>
                </c:pt>
                <c:pt idx="8293">
                  <c:v>4</c:v>
                </c:pt>
                <c:pt idx="8294">
                  <c:v>4</c:v>
                </c:pt>
                <c:pt idx="8295">
                  <c:v>4</c:v>
                </c:pt>
                <c:pt idx="8296">
                  <c:v>4</c:v>
                </c:pt>
                <c:pt idx="8297">
                  <c:v>4</c:v>
                </c:pt>
                <c:pt idx="8298">
                  <c:v>4</c:v>
                </c:pt>
                <c:pt idx="8299">
                  <c:v>4</c:v>
                </c:pt>
                <c:pt idx="8300">
                  <c:v>4</c:v>
                </c:pt>
                <c:pt idx="8301">
                  <c:v>4</c:v>
                </c:pt>
                <c:pt idx="8302">
                  <c:v>4</c:v>
                </c:pt>
                <c:pt idx="8303">
                  <c:v>4</c:v>
                </c:pt>
                <c:pt idx="8304">
                  <c:v>4</c:v>
                </c:pt>
                <c:pt idx="8305">
                  <c:v>4</c:v>
                </c:pt>
                <c:pt idx="8306">
                  <c:v>4</c:v>
                </c:pt>
                <c:pt idx="8307">
                  <c:v>4</c:v>
                </c:pt>
                <c:pt idx="8308">
                  <c:v>4</c:v>
                </c:pt>
                <c:pt idx="8309">
                  <c:v>4</c:v>
                </c:pt>
                <c:pt idx="8310">
                  <c:v>4</c:v>
                </c:pt>
                <c:pt idx="8311">
                  <c:v>4</c:v>
                </c:pt>
                <c:pt idx="8312">
                  <c:v>4</c:v>
                </c:pt>
                <c:pt idx="8313">
                  <c:v>4</c:v>
                </c:pt>
                <c:pt idx="8314">
                  <c:v>4</c:v>
                </c:pt>
                <c:pt idx="8315">
                  <c:v>4</c:v>
                </c:pt>
                <c:pt idx="8316">
                  <c:v>4</c:v>
                </c:pt>
                <c:pt idx="8317">
                  <c:v>4</c:v>
                </c:pt>
                <c:pt idx="8318">
                  <c:v>4</c:v>
                </c:pt>
                <c:pt idx="8319">
                  <c:v>4</c:v>
                </c:pt>
                <c:pt idx="8320">
                  <c:v>4</c:v>
                </c:pt>
                <c:pt idx="8321">
                  <c:v>4</c:v>
                </c:pt>
                <c:pt idx="8322">
                  <c:v>4</c:v>
                </c:pt>
                <c:pt idx="8323">
                  <c:v>4</c:v>
                </c:pt>
                <c:pt idx="8324">
                  <c:v>4</c:v>
                </c:pt>
                <c:pt idx="8325">
                  <c:v>4</c:v>
                </c:pt>
                <c:pt idx="8326">
                  <c:v>4</c:v>
                </c:pt>
                <c:pt idx="8327">
                  <c:v>4</c:v>
                </c:pt>
                <c:pt idx="8328">
                  <c:v>4</c:v>
                </c:pt>
                <c:pt idx="8329">
                  <c:v>4</c:v>
                </c:pt>
                <c:pt idx="8330">
                  <c:v>4</c:v>
                </c:pt>
                <c:pt idx="8331">
                  <c:v>4</c:v>
                </c:pt>
                <c:pt idx="8332">
                  <c:v>4</c:v>
                </c:pt>
                <c:pt idx="8333">
                  <c:v>4</c:v>
                </c:pt>
                <c:pt idx="8334">
                  <c:v>4</c:v>
                </c:pt>
                <c:pt idx="8335">
                  <c:v>4</c:v>
                </c:pt>
                <c:pt idx="8336">
                  <c:v>4</c:v>
                </c:pt>
                <c:pt idx="8337">
                  <c:v>4</c:v>
                </c:pt>
                <c:pt idx="8338">
                  <c:v>4</c:v>
                </c:pt>
                <c:pt idx="8339">
                  <c:v>4</c:v>
                </c:pt>
                <c:pt idx="8340">
                  <c:v>4</c:v>
                </c:pt>
                <c:pt idx="8341">
                  <c:v>4</c:v>
                </c:pt>
                <c:pt idx="8342">
                  <c:v>4</c:v>
                </c:pt>
                <c:pt idx="8343">
                  <c:v>4</c:v>
                </c:pt>
                <c:pt idx="8344">
                  <c:v>4</c:v>
                </c:pt>
                <c:pt idx="8345">
                  <c:v>4</c:v>
                </c:pt>
                <c:pt idx="8346">
                  <c:v>4</c:v>
                </c:pt>
                <c:pt idx="8347">
                  <c:v>4</c:v>
                </c:pt>
                <c:pt idx="8348">
                  <c:v>4</c:v>
                </c:pt>
                <c:pt idx="8349">
                  <c:v>4</c:v>
                </c:pt>
                <c:pt idx="8350">
                  <c:v>4</c:v>
                </c:pt>
                <c:pt idx="8351">
                  <c:v>4</c:v>
                </c:pt>
                <c:pt idx="8352">
                  <c:v>4</c:v>
                </c:pt>
                <c:pt idx="8353">
                  <c:v>4</c:v>
                </c:pt>
                <c:pt idx="8354">
                  <c:v>4</c:v>
                </c:pt>
                <c:pt idx="8355">
                  <c:v>4</c:v>
                </c:pt>
                <c:pt idx="8356">
                  <c:v>4</c:v>
                </c:pt>
                <c:pt idx="8357">
                  <c:v>4</c:v>
                </c:pt>
                <c:pt idx="8358">
                  <c:v>4</c:v>
                </c:pt>
                <c:pt idx="8359">
                  <c:v>4</c:v>
                </c:pt>
                <c:pt idx="8360">
                  <c:v>4</c:v>
                </c:pt>
                <c:pt idx="8361">
                  <c:v>4</c:v>
                </c:pt>
                <c:pt idx="8362">
                  <c:v>4</c:v>
                </c:pt>
                <c:pt idx="8363">
                  <c:v>4</c:v>
                </c:pt>
                <c:pt idx="8364">
                  <c:v>4</c:v>
                </c:pt>
                <c:pt idx="8365">
                  <c:v>4</c:v>
                </c:pt>
                <c:pt idx="8366">
                  <c:v>4</c:v>
                </c:pt>
                <c:pt idx="8367">
                  <c:v>4</c:v>
                </c:pt>
                <c:pt idx="8368">
                  <c:v>4</c:v>
                </c:pt>
                <c:pt idx="8369">
                  <c:v>4</c:v>
                </c:pt>
                <c:pt idx="8370">
                  <c:v>4</c:v>
                </c:pt>
                <c:pt idx="8371">
                  <c:v>4</c:v>
                </c:pt>
                <c:pt idx="8372">
                  <c:v>4</c:v>
                </c:pt>
                <c:pt idx="8373">
                  <c:v>4</c:v>
                </c:pt>
                <c:pt idx="8374">
                  <c:v>4</c:v>
                </c:pt>
                <c:pt idx="8375">
                  <c:v>4</c:v>
                </c:pt>
                <c:pt idx="8376">
                  <c:v>4</c:v>
                </c:pt>
                <c:pt idx="8377">
                  <c:v>4</c:v>
                </c:pt>
                <c:pt idx="8378">
                  <c:v>4</c:v>
                </c:pt>
                <c:pt idx="8379">
                  <c:v>4</c:v>
                </c:pt>
                <c:pt idx="8380">
                  <c:v>4</c:v>
                </c:pt>
                <c:pt idx="8381">
                  <c:v>4</c:v>
                </c:pt>
                <c:pt idx="8382">
                  <c:v>4</c:v>
                </c:pt>
                <c:pt idx="8383">
                  <c:v>4</c:v>
                </c:pt>
                <c:pt idx="8384">
                  <c:v>4</c:v>
                </c:pt>
                <c:pt idx="8385">
                  <c:v>4</c:v>
                </c:pt>
                <c:pt idx="8386">
                  <c:v>4</c:v>
                </c:pt>
                <c:pt idx="8387">
                  <c:v>4</c:v>
                </c:pt>
                <c:pt idx="8388">
                  <c:v>4</c:v>
                </c:pt>
                <c:pt idx="8389">
                  <c:v>4</c:v>
                </c:pt>
                <c:pt idx="8390">
                  <c:v>4</c:v>
                </c:pt>
                <c:pt idx="8391">
                  <c:v>4</c:v>
                </c:pt>
                <c:pt idx="8392">
                  <c:v>4</c:v>
                </c:pt>
                <c:pt idx="8393">
                  <c:v>4</c:v>
                </c:pt>
                <c:pt idx="8394">
                  <c:v>4</c:v>
                </c:pt>
                <c:pt idx="8395">
                  <c:v>4</c:v>
                </c:pt>
                <c:pt idx="8396">
                  <c:v>4</c:v>
                </c:pt>
                <c:pt idx="8397">
                  <c:v>4</c:v>
                </c:pt>
                <c:pt idx="8398">
                  <c:v>4</c:v>
                </c:pt>
                <c:pt idx="8399">
                  <c:v>4</c:v>
                </c:pt>
                <c:pt idx="8400">
                  <c:v>4</c:v>
                </c:pt>
                <c:pt idx="8401">
                  <c:v>4</c:v>
                </c:pt>
                <c:pt idx="8402">
                  <c:v>4</c:v>
                </c:pt>
                <c:pt idx="8403">
                  <c:v>4</c:v>
                </c:pt>
                <c:pt idx="8404">
                  <c:v>4</c:v>
                </c:pt>
                <c:pt idx="8405">
                  <c:v>4</c:v>
                </c:pt>
                <c:pt idx="8406">
                  <c:v>4</c:v>
                </c:pt>
                <c:pt idx="8407">
                  <c:v>4</c:v>
                </c:pt>
                <c:pt idx="8408">
                  <c:v>4</c:v>
                </c:pt>
                <c:pt idx="8409">
                  <c:v>4</c:v>
                </c:pt>
                <c:pt idx="8410">
                  <c:v>4</c:v>
                </c:pt>
                <c:pt idx="8411">
                  <c:v>4</c:v>
                </c:pt>
                <c:pt idx="8412">
                  <c:v>4</c:v>
                </c:pt>
                <c:pt idx="8413">
                  <c:v>4</c:v>
                </c:pt>
                <c:pt idx="8414">
                  <c:v>4</c:v>
                </c:pt>
                <c:pt idx="8415">
                  <c:v>4</c:v>
                </c:pt>
                <c:pt idx="8416">
                  <c:v>4</c:v>
                </c:pt>
                <c:pt idx="8417">
                  <c:v>4</c:v>
                </c:pt>
                <c:pt idx="8418">
                  <c:v>4</c:v>
                </c:pt>
                <c:pt idx="8419">
                  <c:v>4</c:v>
                </c:pt>
                <c:pt idx="8420">
                  <c:v>4</c:v>
                </c:pt>
                <c:pt idx="8421">
                  <c:v>4</c:v>
                </c:pt>
                <c:pt idx="8422">
                  <c:v>4</c:v>
                </c:pt>
                <c:pt idx="8423">
                  <c:v>4</c:v>
                </c:pt>
                <c:pt idx="8424">
                  <c:v>4</c:v>
                </c:pt>
                <c:pt idx="8425">
                  <c:v>4</c:v>
                </c:pt>
                <c:pt idx="8426">
                  <c:v>4</c:v>
                </c:pt>
                <c:pt idx="8427">
                  <c:v>4</c:v>
                </c:pt>
                <c:pt idx="8428">
                  <c:v>4</c:v>
                </c:pt>
                <c:pt idx="8429">
                  <c:v>4</c:v>
                </c:pt>
                <c:pt idx="8430">
                  <c:v>4</c:v>
                </c:pt>
                <c:pt idx="8431">
                  <c:v>4</c:v>
                </c:pt>
                <c:pt idx="8432">
                  <c:v>4</c:v>
                </c:pt>
                <c:pt idx="8433">
                  <c:v>4</c:v>
                </c:pt>
                <c:pt idx="8434">
                  <c:v>4</c:v>
                </c:pt>
                <c:pt idx="8435">
                  <c:v>4</c:v>
                </c:pt>
                <c:pt idx="8436">
                  <c:v>4</c:v>
                </c:pt>
                <c:pt idx="8437">
                  <c:v>4</c:v>
                </c:pt>
                <c:pt idx="8438">
                  <c:v>4</c:v>
                </c:pt>
                <c:pt idx="8439">
                  <c:v>4</c:v>
                </c:pt>
                <c:pt idx="8440">
                  <c:v>4</c:v>
                </c:pt>
                <c:pt idx="8441">
                  <c:v>4</c:v>
                </c:pt>
                <c:pt idx="8442">
                  <c:v>4</c:v>
                </c:pt>
                <c:pt idx="8443">
                  <c:v>4</c:v>
                </c:pt>
                <c:pt idx="8444">
                  <c:v>4</c:v>
                </c:pt>
                <c:pt idx="8445">
                  <c:v>4</c:v>
                </c:pt>
                <c:pt idx="8446">
                  <c:v>4</c:v>
                </c:pt>
                <c:pt idx="8447">
                  <c:v>4</c:v>
                </c:pt>
                <c:pt idx="8448">
                  <c:v>4</c:v>
                </c:pt>
                <c:pt idx="8449">
                  <c:v>4</c:v>
                </c:pt>
                <c:pt idx="8450">
                  <c:v>4</c:v>
                </c:pt>
                <c:pt idx="8451">
                  <c:v>4</c:v>
                </c:pt>
                <c:pt idx="8452">
                  <c:v>4</c:v>
                </c:pt>
                <c:pt idx="8453">
                  <c:v>4</c:v>
                </c:pt>
                <c:pt idx="8454">
                  <c:v>4</c:v>
                </c:pt>
                <c:pt idx="8455">
                  <c:v>4</c:v>
                </c:pt>
                <c:pt idx="8456">
                  <c:v>4</c:v>
                </c:pt>
                <c:pt idx="8457">
                  <c:v>4</c:v>
                </c:pt>
                <c:pt idx="8458">
                  <c:v>4</c:v>
                </c:pt>
                <c:pt idx="8459">
                  <c:v>4</c:v>
                </c:pt>
                <c:pt idx="8460">
                  <c:v>4</c:v>
                </c:pt>
                <c:pt idx="8461">
                  <c:v>4</c:v>
                </c:pt>
                <c:pt idx="8462">
                  <c:v>4</c:v>
                </c:pt>
                <c:pt idx="8463">
                  <c:v>4</c:v>
                </c:pt>
                <c:pt idx="8464">
                  <c:v>4</c:v>
                </c:pt>
                <c:pt idx="8465">
                  <c:v>4</c:v>
                </c:pt>
                <c:pt idx="8466">
                  <c:v>4</c:v>
                </c:pt>
                <c:pt idx="8467">
                  <c:v>4</c:v>
                </c:pt>
                <c:pt idx="8468">
                  <c:v>4</c:v>
                </c:pt>
                <c:pt idx="8469">
                  <c:v>4</c:v>
                </c:pt>
                <c:pt idx="8470">
                  <c:v>4</c:v>
                </c:pt>
                <c:pt idx="8471">
                  <c:v>4</c:v>
                </c:pt>
                <c:pt idx="8472">
                  <c:v>4</c:v>
                </c:pt>
                <c:pt idx="8473">
                  <c:v>4</c:v>
                </c:pt>
                <c:pt idx="8474">
                  <c:v>4</c:v>
                </c:pt>
                <c:pt idx="8475">
                  <c:v>4</c:v>
                </c:pt>
                <c:pt idx="8476">
                  <c:v>4</c:v>
                </c:pt>
                <c:pt idx="8477">
                  <c:v>4</c:v>
                </c:pt>
                <c:pt idx="8478">
                  <c:v>4</c:v>
                </c:pt>
                <c:pt idx="8479">
                  <c:v>4</c:v>
                </c:pt>
                <c:pt idx="8480">
                  <c:v>4</c:v>
                </c:pt>
                <c:pt idx="8481">
                  <c:v>4</c:v>
                </c:pt>
                <c:pt idx="8482">
                  <c:v>4</c:v>
                </c:pt>
                <c:pt idx="8483">
                  <c:v>4</c:v>
                </c:pt>
                <c:pt idx="8484">
                  <c:v>4</c:v>
                </c:pt>
                <c:pt idx="8485">
                  <c:v>4</c:v>
                </c:pt>
                <c:pt idx="8486">
                  <c:v>4</c:v>
                </c:pt>
                <c:pt idx="8487">
                  <c:v>4</c:v>
                </c:pt>
                <c:pt idx="8488">
                  <c:v>4</c:v>
                </c:pt>
                <c:pt idx="8489">
                  <c:v>4</c:v>
                </c:pt>
                <c:pt idx="8490">
                  <c:v>4</c:v>
                </c:pt>
                <c:pt idx="8491">
                  <c:v>4</c:v>
                </c:pt>
                <c:pt idx="8492">
                  <c:v>4</c:v>
                </c:pt>
                <c:pt idx="8493">
                  <c:v>4</c:v>
                </c:pt>
                <c:pt idx="8494">
                  <c:v>4</c:v>
                </c:pt>
                <c:pt idx="8495">
                  <c:v>4</c:v>
                </c:pt>
                <c:pt idx="8496">
                  <c:v>4</c:v>
                </c:pt>
                <c:pt idx="8497">
                  <c:v>4</c:v>
                </c:pt>
                <c:pt idx="8498">
                  <c:v>4</c:v>
                </c:pt>
                <c:pt idx="8499">
                  <c:v>4</c:v>
                </c:pt>
                <c:pt idx="8500">
                  <c:v>4</c:v>
                </c:pt>
                <c:pt idx="8501">
                  <c:v>4</c:v>
                </c:pt>
                <c:pt idx="8502">
                  <c:v>4</c:v>
                </c:pt>
                <c:pt idx="8503">
                  <c:v>4</c:v>
                </c:pt>
                <c:pt idx="8504">
                  <c:v>4</c:v>
                </c:pt>
                <c:pt idx="8505">
                  <c:v>4</c:v>
                </c:pt>
                <c:pt idx="8506">
                  <c:v>4</c:v>
                </c:pt>
                <c:pt idx="8507">
                  <c:v>4</c:v>
                </c:pt>
                <c:pt idx="8508">
                  <c:v>4</c:v>
                </c:pt>
                <c:pt idx="8509">
                  <c:v>4</c:v>
                </c:pt>
                <c:pt idx="8510">
                  <c:v>4</c:v>
                </c:pt>
                <c:pt idx="8511">
                  <c:v>4</c:v>
                </c:pt>
                <c:pt idx="8512">
                  <c:v>4</c:v>
                </c:pt>
                <c:pt idx="8513">
                  <c:v>4</c:v>
                </c:pt>
                <c:pt idx="8514">
                  <c:v>4</c:v>
                </c:pt>
                <c:pt idx="8515">
                  <c:v>4</c:v>
                </c:pt>
                <c:pt idx="8516">
                  <c:v>4</c:v>
                </c:pt>
                <c:pt idx="8517">
                  <c:v>4</c:v>
                </c:pt>
                <c:pt idx="8518">
                  <c:v>4</c:v>
                </c:pt>
                <c:pt idx="8519">
                  <c:v>4</c:v>
                </c:pt>
                <c:pt idx="8520">
                  <c:v>4</c:v>
                </c:pt>
                <c:pt idx="8521">
                  <c:v>4</c:v>
                </c:pt>
                <c:pt idx="8522">
                  <c:v>4</c:v>
                </c:pt>
                <c:pt idx="8523">
                  <c:v>4</c:v>
                </c:pt>
                <c:pt idx="8524">
                  <c:v>4</c:v>
                </c:pt>
                <c:pt idx="8525">
                  <c:v>4</c:v>
                </c:pt>
                <c:pt idx="8526">
                  <c:v>4</c:v>
                </c:pt>
                <c:pt idx="8527">
                  <c:v>4</c:v>
                </c:pt>
                <c:pt idx="8528">
                  <c:v>4</c:v>
                </c:pt>
                <c:pt idx="8529">
                  <c:v>4</c:v>
                </c:pt>
                <c:pt idx="8530">
                  <c:v>4</c:v>
                </c:pt>
                <c:pt idx="8531">
                  <c:v>4</c:v>
                </c:pt>
                <c:pt idx="8532">
                  <c:v>4</c:v>
                </c:pt>
                <c:pt idx="8533">
                  <c:v>4</c:v>
                </c:pt>
                <c:pt idx="8534">
                  <c:v>4</c:v>
                </c:pt>
                <c:pt idx="8535">
                  <c:v>4</c:v>
                </c:pt>
                <c:pt idx="8536">
                  <c:v>4</c:v>
                </c:pt>
                <c:pt idx="8537">
                  <c:v>4</c:v>
                </c:pt>
                <c:pt idx="8538">
                  <c:v>4</c:v>
                </c:pt>
                <c:pt idx="8539">
                  <c:v>4</c:v>
                </c:pt>
                <c:pt idx="8540">
                  <c:v>4</c:v>
                </c:pt>
                <c:pt idx="8541">
                  <c:v>4</c:v>
                </c:pt>
                <c:pt idx="8542">
                  <c:v>4</c:v>
                </c:pt>
                <c:pt idx="8543">
                  <c:v>4</c:v>
                </c:pt>
                <c:pt idx="8544">
                  <c:v>4</c:v>
                </c:pt>
                <c:pt idx="8545">
                  <c:v>4</c:v>
                </c:pt>
                <c:pt idx="8546">
                  <c:v>4</c:v>
                </c:pt>
                <c:pt idx="8547">
                  <c:v>4</c:v>
                </c:pt>
                <c:pt idx="8548">
                  <c:v>4</c:v>
                </c:pt>
                <c:pt idx="8549">
                  <c:v>4</c:v>
                </c:pt>
                <c:pt idx="8550">
                  <c:v>4</c:v>
                </c:pt>
                <c:pt idx="8551">
                  <c:v>4</c:v>
                </c:pt>
                <c:pt idx="8552">
                  <c:v>4</c:v>
                </c:pt>
                <c:pt idx="8553">
                  <c:v>4</c:v>
                </c:pt>
                <c:pt idx="8554">
                  <c:v>4</c:v>
                </c:pt>
                <c:pt idx="8555">
                  <c:v>4</c:v>
                </c:pt>
                <c:pt idx="8556">
                  <c:v>4</c:v>
                </c:pt>
                <c:pt idx="8557">
                  <c:v>4</c:v>
                </c:pt>
                <c:pt idx="8558">
                  <c:v>4</c:v>
                </c:pt>
                <c:pt idx="8559">
                  <c:v>4</c:v>
                </c:pt>
                <c:pt idx="8560">
                  <c:v>4</c:v>
                </c:pt>
                <c:pt idx="8561">
                  <c:v>4</c:v>
                </c:pt>
                <c:pt idx="8562">
                  <c:v>4</c:v>
                </c:pt>
                <c:pt idx="8563">
                  <c:v>4</c:v>
                </c:pt>
                <c:pt idx="8564">
                  <c:v>4</c:v>
                </c:pt>
                <c:pt idx="8565">
                  <c:v>4</c:v>
                </c:pt>
                <c:pt idx="8566">
                  <c:v>4</c:v>
                </c:pt>
                <c:pt idx="8567">
                  <c:v>4</c:v>
                </c:pt>
                <c:pt idx="8568">
                  <c:v>4</c:v>
                </c:pt>
                <c:pt idx="8569">
                  <c:v>4</c:v>
                </c:pt>
                <c:pt idx="8570">
                  <c:v>4</c:v>
                </c:pt>
                <c:pt idx="8571">
                  <c:v>4</c:v>
                </c:pt>
                <c:pt idx="8572">
                  <c:v>4</c:v>
                </c:pt>
                <c:pt idx="8573">
                  <c:v>4</c:v>
                </c:pt>
                <c:pt idx="8574">
                  <c:v>4</c:v>
                </c:pt>
                <c:pt idx="8575">
                  <c:v>4</c:v>
                </c:pt>
                <c:pt idx="8576">
                  <c:v>4</c:v>
                </c:pt>
                <c:pt idx="8577">
                  <c:v>4</c:v>
                </c:pt>
                <c:pt idx="8578">
                  <c:v>4</c:v>
                </c:pt>
                <c:pt idx="8579">
                  <c:v>4</c:v>
                </c:pt>
                <c:pt idx="8580">
                  <c:v>4</c:v>
                </c:pt>
                <c:pt idx="8581">
                  <c:v>4</c:v>
                </c:pt>
                <c:pt idx="8582">
                  <c:v>4</c:v>
                </c:pt>
                <c:pt idx="8583">
                  <c:v>4</c:v>
                </c:pt>
                <c:pt idx="8584">
                  <c:v>4</c:v>
                </c:pt>
                <c:pt idx="8585">
                  <c:v>4</c:v>
                </c:pt>
                <c:pt idx="8586">
                  <c:v>4</c:v>
                </c:pt>
                <c:pt idx="8587">
                  <c:v>4</c:v>
                </c:pt>
                <c:pt idx="8588">
                  <c:v>4</c:v>
                </c:pt>
                <c:pt idx="8589">
                  <c:v>4</c:v>
                </c:pt>
                <c:pt idx="8590">
                  <c:v>4</c:v>
                </c:pt>
                <c:pt idx="8591">
                  <c:v>4</c:v>
                </c:pt>
                <c:pt idx="8592">
                  <c:v>4</c:v>
                </c:pt>
                <c:pt idx="8593">
                  <c:v>4</c:v>
                </c:pt>
                <c:pt idx="8594">
                  <c:v>4</c:v>
                </c:pt>
                <c:pt idx="8595">
                  <c:v>4</c:v>
                </c:pt>
                <c:pt idx="8596">
                  <c:v>4</c:v>
                </c:pt>
                <c:pt idx="8597">
                  <c:v>4</c:v>
                </c:pt>
                <c:pt idx="8598">
                  <c:v>4</c:v>
                </c:pt>
                <c:pt idx="8599">
                  <c:v>4</c:v>
                </c:pt>
                <c:pt idx="8600">
                  <c:v>4</c:v>
                </c:pt>
                <c:pt idx="8601">
                  <c:v>4</c:v>
                </c:pt>
                <c:pt idx="8602">
                  <c:v>4</c:v>
                </c:pt>
                <c:pt idx="8603">
                  <c:v>4</c:v>
                </c:pt>
                <c:pt idx="8604">
                  <c:v>4</c:v>
                </c:pt>
                <c:pt idx="8605">
                  <c:v>4</c:v>
                </c:pt>
                <c:pt idx="8606">
                  <c:v>4</c:v>
                </c:pt>
                <c:pt idx="8607">
                  <c:v>4</c:v>
                </c:pt>
                <c:pt idx="8608">
                  <c:v>4</c:v>
                </c:pt>
                <c:pt idx="8609">
                  <c:v>4</c:v>
                </c:pt>
                <c:pt idx="8610">
                  <c:v>4</c:v>
                </c:pt>
                <c:pt idx="8611">
                  <c:v>4</c:v>
                </c:pt>
                <c:pt idx="8612">
                  <c:v>4</c:v>
                </c:pt>
                <c:pt idx="8613">
                  <c:v>4</c:v>
                </c:pt>
                <c:pt idx="8614">
                  <c:v>4</c:v>
                </c:pt>
                <c:pt idx="8615">
                  <c:v>4</c:v>
                </c:pt>
                <c:pt idx="8616">
                  <c:v>4</c:v>
                </c:pt>
                <c:pt idx="8617">
                  <c:v>4</c:v>
                </c:pt>
                <c:pt idx="8618">
                  <c:v>4</c:v>
                </c:pt>
                <c:pt idx="8619">
                  <c:v>4</c:v>
                </c:pt>
                <c:pt idx="8620">
                  <c:v>4</c:v>
                </c:pt>
                <c:pt idx="8621">
                  <c:v>4</c:v>
                </c:pt>
                <c:pt idx="8622">
                  <c:v>4</c:v>
                </c:pt>
                <c:pt idx="8623">
                  <c:v>4</c:v>
                </c:pt>
                <c:pt idx="8624">
                  <c:v>4</c:v>
                </c:pt>
                <c:pt idx="8625">
                  <c:v>4</c:v>
                </c:pt>
                <c:pt idx="8626">
                  <c:v>4</c:v>
                </c:pt>
                <c:pt idx="8627">
                  <c:v>4</c:v>
                </c:pt>
                <c:pt idx="8628">
                  <c:v>4</c:v>
                </c:pt>
                <c:pt idx="8629">
                  <c:v>4</c:v>
                </c:pt>
                <c:pt idx="8630">
                  <c:v>4</c:v>
                </c:pt>
                <c:pt idx="8631">
                  <c:v>4</c:v>
                </c:pt>
                <c:pt idx="8632">
                  <c:v>4</c:v>
                </c:pt>
                <c:pt idx="8633">
                  <c:v>4</c:v>
                </c:pt>
                <c:pt idx="8634">
                  <c:v>4</c:v>
                </c:pt>
                <c:pt idx="8635">
                  <c:v>4</c:v>
                </c:pt>
                <c:pt idx="8636">
                  <c:v>4</c:v>
                </c:pt>
                <c:pt idx="8637">
                  <c:v>4</c:v>
                </c:pt>
                <c:pt idx="8638">
                  <c:v>4</c:v>
                </c:pt>
                <c:pt idx="8639">
                  <c:v>4</c:v>
                </c:pt>
                <c:pt idx="8640">
                  <c:v>4</c:v>
                </c:pt>
                <c:pt idx="8641">
                  <c:v>4</c:v>
                </c:pt>
                <c:pt idx="8642">
                  <c:v>4</c:v>
                </c:pt>
                <c:pt idx="8643">
                  <c:v>4</c:v>
                </c:pt>
                <c:pt idx="8644">
                  <c:v>4</c:v>
                </c:pt>
                <c:pt idx="8645">
                  <c:v>4</c:v>
                </c:pt>
                <c:pt idx="8646">
                  <c:v>4</c:v>
                </c:pt>
                <c:pt idx="8647">
                  <c:v>4</c:v>
                </c:pt>
                <c:pt idx="8648">
                  <c:v>4</c:v>
                </c:pt>
                <c:pt idx="8649">
                  <c:v>4</c:v>
                </c:pt>
                <c:pt idx="8650">
                  <c:v>4</c:v>
                </c:pt>
                <c:pt idx="8651">
                  <c:v>4</c:v>
                </c:pt>
                <c:pt idx="8652">
                  <c:v>4</c:v>
                </c:pt>
                <c:pt idx="8653">
                  <c:v>4</c:v>
                </c:pt>
                <c:pt idx="8654">
                  <c:v>4</c:v>
                </c:pt>
                <c:pt idx="8655">
                  <c:v>4</c:v>
                </c:pt>
                <c:pt idx="8656">
                  <c:v>4</c:v>
                </c:pt>
                <c:pt idx="8657">
                  <c:v>4</c:v>
                </c:pt>
                <c:pt idx="8658">
                  <c:v>4</c:v>
                </c:pt>
                <c:pt idx="8659">
                  <c:v>4</c:v>
                </c:pt>
                <c:pt idx="8660">
                  <c:v>4</c:v>
                </c:pt>
                <c:pt idx="8661">
                  <c:v>4</c:v>
                </c:pt>
                <c:pt idx="8662">
                  <c:v>4</c:v>
                </c:pt>
                <c:pt idx="8663">
                  <c:v>4</c:v>
                </c:pt>
                <c:pt idx="8664">
                  <c:v>4</c:v>
                </c:pt>
                <c:pt idx="8665">
                  <c:v>4</c:v>
                </c:pt>
                <c:pt idx="8666">
                  <c:v>4</c:v>
                </c:pt>
                <c:pt idx="8667">
                  <c:v>4</c:v>
                </c:pt>
                <c:pt idx="8668">
                  <c:v>4</c:v>
                </c:pt>
                <c:pt idx="8669">
                  <c:v>4</c:v>
                </c:pt>
                <c:pt idx="8670">
                  <c:v>4</c:v>
                </c:pt>
                <c:pt idx="8671">
                  <c:v>4</c:v>
                </c:pt>
                <c:pt idx="8672">
                  <c:v>4</c:v>
                </c:pt>
                <c:pt idx="8673">
                  <c:v>4</c:v>
                </c:pt>
                <c:pt idx="8674">
                  <c:v>4</c:v>
                </c:pt>
                <c:pt idx="8675">
                  <c:v>4</c:v>
                </c:pt>
                <c:pt idx="8676">
                  <c:v>4</c:v>
                </c:pt>
                <c:pt idx="8677">
                  <c:v>4</c:v>
                </c:pt>
                <c:pt idx="8678">
                  <c:v>4</c:v>
                </c:pt>
                <c:pt idx="8679">
                  <c:v>4</c:v>
                </c:pt>
                <c:pt idx="8680">
                  <c:v>4</c:v>
                </c:pt>
                <c:pt idx="8681">
                  <c:v>4</c:v>
                </c:pt>
                <c:pt idx="8682">
                  <c:v>4</c:v>
                </c:pt>
                <c:pt idx="8683">
                  <c:v>4</c:v>
                </c:pt>
                <c:pt idx="8684">
                  <c:v>4</c:v>
                </c:pt>
                <c:pt idx="8685">
                  <c:v>4</c:v>
                </c:pt>
                <c:pt idx="8686">
                  <c:v>4</c:v>
                </c:pt>
                <c:pt idx="8687">
                  <c:v>4</c:v>
                </c:pt>
                <c:pt idx="8688">
                  <c:v>4</c:v>
                </c:pt>
                <c:pt idx="8689">
                  <c:v>4</c:v>
                </c:pt>
                <c:pt idx="8690">
                  <c:v>4</c:v>
                </c:pt>
                <c:pt idx="8691">
                  <c:v>4</c:v>
                </c:pt>
                <c:pt idx="8692">
                  <c:v>4</c:v>
                </c:pt>
                <c:pt idx="8693">
                  <c:v>4</c:v>
                </c:pt>
                <c:pt idx="8694">
                  <c:v>4</c:v>
                </c:pt>
                <c:pt idx="8695">
                  <c:v>4</c:v>
                </c:pt>
                <c:pt idx="8696">
                  <c:v>4</c:v>
                </c:pt>
                <c:pt idx="8697">
                  <c:v>4</c:v>
                </c:pt>
                <c:pt idx="8698">
                  <c:v>4</c:v>
                </c:pt>
                <c:pt idx="8699">
                  <c:v>4</c:v>
                </c:pt>
                <c:pt idx="8700">
                  <c:v>4</c:v>
                </c:pt>
                <c:pt idx="8701">
                  <c:v>4</c:v>
                </c:pt>
                <c:pt idx="8702">
                  <c:v>4</c:v>
                </c:pt>
                <c:pt idx="8703">
                  <c:v>4</c:v>
                </c:pt>
                <c:pt idx="8704">
                  <c:v>4</c:v>
                </c:pt>
                <c:pt idx="8705">
                  <c:v>4</c:v>
                </c:pt>
                <c:pt idx="8706">
                  <c:v>4</c:v>
                </c:pt>
                <c:pt idx="8707">
                  <c:v>4</c:v>
                </c:pt>
                <c:pt idx="8708">
                  <c:v>4</c:v>
                </c:pt>
                <c:pt idx="8709">
                  <c:v>4</c:v>
                </c:pt>
                <c:pt idx="8710">
                  <c:v>4</c:v>
                </c:pt>
                <c:pt idx="8711">
                  <c:v>4</c:v>
                </c:pt>
                <c:pt idx="8712">
                  <c:v>4</c:v>
                </c:pt>
                <c:pt idx="8713">
                  <c:v>4</c:v>
                </c:pt>
                <c:pt idx="8714">
                  <c:v>4</c:v>
                </c:pt>
                <c:pt idx="8715">
                  <c:v>4</c:v>
                </c:pt>
                <c:pt idx="8716">
                  <c:v>4</c:v>
                </c:pt>
                <c:pt idx="8717">
                  <c:v>4</c:v>
                </c:pt>
                <c:pt idx="8718">
                  <c:v>4</c:v>
                </c:pt>
                <c:pt idx="8719">
                  <c:v>4</c:v>
                </c:pt>
                <c:pt idx="8720">
                  <c:v>4</c:v>
                </c:pt>
                <c:pt idx="8721">
                  <c:v>4</c:v>
                </c:pt>
                <c:pt idx="8722">
                  <c:v>4</c:v>
                </c:pt>
                <c:pt idx="8723">
                  <c:v>4</c:v>
                </c:pt>
                <c:pt idx="8724">
                  <c:v>4</c:v>
                </c:pt>
                <c:pt idx="8725">
                  <c:v>4</c:v>
                </c:pt>
                <c:pt idx="8726">
                  <c:v>4</c:v>
                </c:pt>
                <c:pt idx="8727">
                  <c:v>4</c:v>
                </c:pt>
                <c:pt idx="8728">
                  <c:v>4</c:v>
                </c:pt>
                <c:pt idx="8729">
                  <c:v>4</c:v>
                </c:pt>
                <c:pt idx="8730">
                  <c:v>4</c:v>
                </c:pt>
                <c:pt idx="8731">
                  <c:v>4</c:v>
                </c:pt>
                <c:pt idx="8732">
                  <c:v>4</c:v>
                </c:pt>
                <c:pt idx="8733">
                  <c:v>4</c:v>
                </c:pt>
                <c:pt idx="8734">
                  <c:v>4</c:v>
                </c:pt>
                <c:pt idx="8735">
                  <c:v>4</c:v>
                </c:pt>
                <c:pt idx="8736">
                  <c:v>4</c:v>
                </c:pt>
                <c:pt idx="8737">
                  <c:v>4</c:v>
                </c:pt>
                <c:pt idx="8738">
                  <c:v>4</c:v>
                </c:pt>
                <c:pt idx="8739">
                  <c:v>4</c:v>
                </c:pt>
                <c:pt idx="8740">
                  <c:v>4</c:v>
                </c:pt>
                <c:pt idx="8741">
                  <c:v>4</c:v>
                </c:pt>
                <c:pt idx="8742">
                  <c:v>4</c:v>
                </c:pt>
                <c:pt idx="8743">
                  <c:v>4</c:v>
                </c:pt>
                <c:pt idx="8744">
                  <c:v>4</c:v>
                </c:pt>
                <c:pt idx="8745">
                  <c:v>4</c:v>
                </c:pt>
                <c:pt idx="8746">
                  <c:v>4</c:v>
                </c:pt>
                <c:pt idx="8747">
                  <c:v>4</c:v>
                </c:pt>
                <c:pt idx="8748">
                  <c:v>4</c:v>
                </c:pt>
                <c:pt idx="8749">
                  <c:v>4</c:v>
                </c:pt>
                <c:pt idx="8750">
                  <c:v>4</c:v>
                </c:pt>
                <c:pt idx="8751">
                  <c:v>4</c:v>
                </c:pt>
                <c:pt idx="8752">
                  <c:v>4</c:v>
                </c:pt>
                <c:pt idx="8753">
                  <c:v>4</c:v>
                </c:pt>
                <c:pt idx="8754">
                  <c:v>4</c:v>
                </c:pt>
                <c:pt idx="8755">
                  <c:v>4</c:v>
                </c:pt>
                <c:pt idx="8756">
                  <c:v>4</c:v>
                </c:pt>
                <c:pt idx="8757">
                  <c:v>4</c:v>
                </c:pt>
                <c:pt idx="8758">
                  <c:v>4</c:v>
                </c:pt>
                <c:pt idx="8759">
                  <c:v>4</c:v>
                </c:pt>
                <c:pt idx="8760">
                  <c:v>4</c:v>
                </c:pt>
                <c:pt idx="8761">
                  <c:v>4</c:v>
                </c:pt>
                <c:pt idx="8762">
                  <c:v>4</c:v>
                </c:pt>
                <c:pt idx="8763">
                  <c:v>4</c:v>
                </c:pt>
                <c:pt idx="8764">
                  <c:v>4</c:v>
                </c:pt>
                <c:pt idx="8765">
                  <c:v>4</c:v>
                </c:pt>
                <c:pt idx="8766">
                  <c:v>4</c:v>
                </c:pt>
                <c:pt idx="8767">
                  <c:v>4</c:v>
                </c:pt>
                <c:pt idx="8768">
                  <c:v>4</c:v>
                </c:pt>
                <c:pt idx="8769">
                  <c:v>4</c:v>
                </c:pt>
                <c:pt idx="8770">
                  <c:v>4</c:v>
                </c:pt>
                <c:pt idx="8771">
                  <c:v>4</c:v>
                </c:pt>
                <c:pt idx="8772">
                  <c:v>4</c:v>
                </c:pt>
                <c:pt idx="8773">
                  <c:v>4</c:v>
                </c:pt>
                <c:pt idx="8774">
                  <c:v>4</c:v>
                </c:pt>
                <c:pt idx="8775">
                  <c:v>4</c:v>
                </c:pt>
                <c:pt idx="8776">
                  <c:v>4</c:v>
                </c:pt>
                <c:pt idx="8777">
                  <c:v>4</c:v>
                </c:pt>
                <c:pt idx="8778">
                  <c:v>4</c:v>
                </c:pt>
                <c:pt idx="8779">
                  <c:v>4</c:v>
                </c:pt>
                <c:pt idx="8780">
                  <c:v>4</c:v>
                </c:pt>
                <c:pt idx="8781">
                  <c:v>4</c:v>
                </c:pt>
                <c:pt idx="8782">
                  <c:v>4</c:v>
                </c:pt>
                <c:pt idx="8783">
                  <c:v>4</c:v>
                </c:pt>
                <c:pt idx="8784">
                  <c:v>4</c:v>
                </c:pt>
                <c:pt idx="8785">
                  <c:v>4</c:v>
                </c:pt>
                <c:pt idx="8786">
                  <c:v>4</c:v>
                </c:pt>
                <c:pt idx="8787">
                  <c:v>4</c:v>
                </c:pt>
                <c:pt idx="8788">
                  <c:v>4</c:v>
                </c:pt>
                <c:pt idx="8789">
                  <c:v>4</c:v>
                </c:pt>
                <c:pt idx="8790">
                  <c:v>4</c:v>
                </c:pt>
                <c:pt idx="8791">
                  <c:v>4</c:v>
                </c:pt>
                <c:pt idx="8792">
                  <c:v>4</c:v>
                </c:pt>
                <c:pt idx="8793">
                  <c:v>4</c:v>
                </c:pt>
                <c:pt idx="8794">
                  <c:v>4</c:v>
                </c:pt>
                <c:pt idx="8795">
                  <c:v>4</c:v>
                </c:pt>
                <c:pt idx="8796">
                  <c:v>4</c:v>
                </c:pt>
                <c:pt idx="8797">
                  <c:v>4</c:v>
                </c:pt>
                <c:pt idx="8798">
                  <c:v>4</c:v>
                </c:pt>
                <c:pt idx="8799">
                  <c:v>4</c:v>
                </c:pt>
                <c:pt idx="8800">
                  <c:v>4</c:v>
                </c:pt>
                <c:pt idx="8801">
                  <c:v>4</c:v>
                </c:pt>
                <c:pt idx="8802">
                  <c:v>4</c:v>
                </c:pt>
                <c:pt idx="8803">
                  <c:v>4</c:v>
                </c:pt>
                <c:pt idx="8804">
                  <c:v>4</c:v>
                </c:pt>
                <c:pt idx="8805">
                  <c:v>4</c:v>
                </c:pt>
                <c:pt idx="8806">
                  <c:v>4</c:v>
                </c:pt>
                <c:pt idx="8807">
                  <c:v>4</c:v>
                </c:pt>
                <c:pt idx="8808">
                  <c:v>4</c:v>
                </c:pt>
                <c:pt idx="8809">
                  <c:v>4</c:v>
                </c:pt>
                <c:pt idx="8810">
                  <c:v>4</c:v>
                </c:pt>
                <c:pt idx="8811">
                  <c:v>4</c:v>
                </c:pt>
                <c:pt idx="8812">
                  <c:v>4</c:v>
                </c:pt>
                <c:pt idx="8813">
                  <c:v>4</c:v>
                </c:pt>
                <c:pt idx="8814">
                  <c:v>4</c:v>
                </c:pt>
                <c:pt idx="8815">
                  <c:v>4</c:v>
                </c:pt>
                <c:pt idx="8816">
                  <c:v>4</c:v>
                </c:pt>
                <c:pt idx="8817">
                  <c:v>4</c:v>
                </c:pt>
                <c:pt idx="8818">
                  <c:v>4</c:v>
                </c:pt>
                <c:pt idx="8819">
                  <c:v>4</c:v>
                </c:pt>
                <c:pt idx="8820">
                  <c:v>4</c:v>
                </c:pt>
                <c:pt idx="8821">
                  <c:v>4</c:v>
                </c:pt>
                <c:pt idx="8822">
                  <c:v>4</c:v>
                </c:pt>
                <c:pt idx="8823">
                  <c:v>4</c:v>
                </c:pt>
                <c:pt idx="8824">
                  <c:v>4</c:v>
                </c:pt>
                <c:pt idx="8825">
                  <c:v>4</c:v>
                </c:pt>
                <c:pt idx="8826">
                  <c:v>4</c:v>
                </c:pt>
                <c:pt idx="8827">
                  <c:v>4</c:v>
                </c:pt>
                <c:pt idx="8828">
                  <c:v>4</c:v>
                </c:pt>
                <c:pt idx="8829">
                  <c:v>4</c:v>
                </c:pt>
                <c:pt idx="8830">
                  <c:v>4</c:v>
                </c:pt>
                <c:pt idx="8831">
                  <c:v>4</c:v>
                </c:pt>
                <c:pt idx="8832">
                  <c:v>4</c:v>
                </c:pt>
                <c:pt idx="8833">
                  <c:v>4</c:v>
                </c:pt>
                <c:pt idx="8834">
                  <c:v>4</c:v>
                </c:pt>
                <c:pt idx="8835">
                  <c:v>4</c:v>
                </c:pt>
                <c:pt idx="8836">
                  <c:v>4</c:v>
                </c:pt>
                <c:pt idx="8837">
                  <c:v>4</c:v>
                </c:pt>
                <c:pt idx="8838">
                  <c:v>4</c:v>
                </c:pt>
                <c:pt idx="8839">
                  <c:v>4</c:v>
                </c:pt>
                <c:pt idx="8840">
                  <c:v>4</c:v>
                </c:pt>
                <c:pt idx="8841">
                  <c:v>4</c:v>
                </c:pt>
                <c:pt idx="8842">
                  <c:v>4</c:v>
                </c:pt>
                <c:pt idx="8843">
                  <c:v>4</c:v>
                </c:pt>
                <c:pt idx="8844">
                  <c:v>4</c:v>
                </c:pt>
                <c:pt idx="8845">
                  <c:v>4</c:v>
                </c:pt>
                <c:pt idx="8846">
                  <c:v>4</c:v>
                </c:pt>
                <c:pt idx="8847">
                  <c:v>4</c:v>
                </c:pt>
                <c:pt idx="8848">
                  <c:v>4</c:v>
                </c:pt>
                <c:pt idx="8849">
                  <c:v>4</c:v>
                </c:pt>
                <c:pt idx="8850">
                  <c:v>4</c:v>
                </c:pt>
                <c:pt idx="8851">
                  <c:v>4</c:v>
                </c:pt>
                <c:pt idx="8852">
                  <c:v>4</c:v>
                </c:pt>
                <c:pt idx="8853">
                  <c:v>4</c:v>
                </c:pt>
                <c:pt idx="8854">
                  <c:v>4</c:v>
                </c:pt>
                <c:pt idx="8855">
                  <c:v>4</c:v>
                </c:pt>
                <c:pt idx="8856">
                  <c:v>4</c:v>
                </c:pt>
                <c:pt idx="8857">
                  <c:v>4</c:v>
                </c:pt>
                <c:pt idx="8858">
                  <c:v>4</c:v>
                </c:pt>
                <c:pt idx="8859">
                  <c:v>4</c:v>
                </c:pt>
                <c:pt idx="8860">
                  <c:v>4</c:v>
                </c:pt>
                <c:pt idx="8861">
                  <c:v>4</c:v>
                </c:pt>
                <c:pt idx="8862">
                  <c:v>4</c:v>
                </c:pt>
                <c:pt idx="8863">
                  <c:v>4</c:v>
                </c:pt>
                <c:pt idx="8864">
                  <c:v>4</c:v>
                </c:pt>
                <c:pt idx="8865">
                  <c:v>4</c:v>
                </c:pt>
                <c:pt idx="8866">
                  <c:v>4</c:v>
                </c:pt>
                <c:pt idx="8867">
                  <c:v>4</c:v>
                </c:pt>
                <c:pt idx="8868">
                  <c:v>4</c:v>
                </c:pt>
                <c:pt idx="8869">
                  <c:v>4</c:v>
                </c:pt>
                <c:pt idx="8870">
                  <c:v>4</c:v>
                </c:pt>
                <c:pt idx="8871">
                  <c:v>4</c:v>
                </c:pt>
                <c:pt idx="8872">
                  <c:v>4</c:v>
                </c:pt>
                <c:pt idx="8873">
                  <c:v>4</c:v>
                </c:pt>
                <c:pt idx="8874">
                  <c:v>4</c:v>
                </c:pt>
                <c:pt idx="8875">
                  <c:v>4</c:v>
                </c:pt>
                <c:pt idx="8876">
                  <c:v>4</c:v>
                </c:pt>
                <c:pt idx="8877">
                  <c:v>4</c:v>
                </c:pt>
                <c:pt idx="8878">
                  <c:v>4</c:v>
                </c:pt>
                <c:pt idx="8879">
                  <c:v>4</c:v>
                </c:pt>
                <c:pt idx="8880">
                  <c:v>4</c:v>
                </c:pt>
                <c:pt idx="8881">
                  <c:v>4</c:v>
                </c:pt>
                <c:pt idx="8882">
                  <c:v>4</c:v>
                </c:pt>
                <c:pt idx="8883">
                  <c:v>4</c:v>
                </c:pt>
                <c:pt idx="8884">
                  <c:v>4</c:v>
                </c:pt>
                <c:pt idx="8885">
                  <c:v>4</c:v>
                </c:pt>
                <c:pt idx="8886">
                  <c:v>4</c:v>
                </c:pt>
                <c:pt idx="8887">
                  <c:v>4</c:v>
                </c:pt>
                <c:pt idx="8888">
                  <c:v>4</c:v>
                </c:pt>
                <c:pt idx="8889">
                  <c:v>4</c:v>
                </c:pt>
                <c:pt idx="8890">
                  <c:v>4</c:v>
                </c:pt>
                <c:pt idx="8891">
                  <c:v>4</c:v>
                </c:pt>
                <c:pt idx="8892">
                  <c:v>4</c:v>
                </c:pt>
                <c:pt idx="8893">
                  <c:v>4</c:v>
                </c:pt>
                <c:pt idx="8894">
                  <c:v>4</c:v>
                </c:pt>
                <c:pt idx="8895">
                  <c:v>4</c:v>
                </c:pt>
                <c:pt idx="8896">
                  <c:v>4</c:v>
                </c:pt>
                <c:pt idx="8897">
                  <c:v>4</c:v>
                </c:pt>
                <c:pt idx="8898">
                  <c:v>4</c:v>
                </c:pt>
                <c:pt idx="8899">
                  <c:v>4</c:v>
                </c:pt>
                <c:pt idx="8900">
                  <c:v>4</c:v>
                </c:pt>
                <c:pt idx="8901">
                  <c:v>4</c:v>
                </c:pt>
                <c:pt idx="8902">
                  <c:v>4</c:v>
                </c:pt>
                <c:pt idx="8903">
                  <c:v>4</c:v>
                </c:pt>
                <c:pt idx="8904">
                  <c:v>4</c:v>
                </c:pt>
                <c:pt idx="8905">
                  <c:v>4</c:v>
                </c:pt>
                <c:pt idx="8906">
                  <c:v>4</c:v>
                </c:pt>
                <c:pt idx="8907">
                  <c:v>4</c:v>
                </c:pt>
                <c:pt idx="8908">
                  <c:v>4</c:v>
                </c:pt>
                <c:pt idx="8909">
                  <c:v>4</c:v>
                </c:pt>
                <c:pt idx="8910">
                  <c:v>4</c:v>
                </c:pt>
                <c:pt idx="8911">
                  <c:v>4</c:v>
                </c:pt>
                <c:pt idx="8912">
                  <c:v>4</c:v>
                </c:pt>
                <c:pt idx="8913">
                  <c:v>4</c:v>
                </c:pt>
                <c:pt idx="8914">
                  <c:v>4</c:v>
                </c:pt>
                <c:pt idx="8915">
                  <c:v>4</c:v>
                </c:pt>
                <c:pt idx="8916">
                  <c:v>4</c:v>
                </c:pt>
                <c:pt idx="8917">
                  <c:v>4</c:v>
                </c:pt>
                <c:pt idx="8918">
                  <c:v>4</c:v>
                </c:pt>
                <c:pt idx="8919">
                  <c:v>4</c:v>
                </c:pt>
                <c:pt idx="8920">
                  <c:v>4</c:v>
                </c:pt>
                <c:pt idx="8921">
                  <c:v>4</c:v>
                </c:pt>
                <c:pt idx="8922">
                  <c:v>4</c:v>
                </c:pt>
                <c:pt idx="8923">
                  <c:v>4</c:v>
                </c:pt>
                <c:pt idx="8924">
                  <c:v>4</c:v>
                </c:pt>
                <c:pt idx="8925">
                  <c:v>4</c:v>
                </c:pt>
                <c:pt idx="8926">
                  <c:v>4</c:v>
                </c:pt>
                <c:pt idx="8927">
                  <c:v>4</c:v>
                </c:pt>
                <c:pt idx="8928">
                  <c:v>4</c:v>
                </c:pt>
                <c:pt idx="8929">
                  <c:v>4</c:v>
                </c:pt>
                <c:pt idx="8930">
                  <c:v>4</c:v>
                </c:pt>
                <c:pt idx="8931">
                  <c:v>4</c:v>
                </c:pt>
                <c:pt idx="8932">
                  <c:v>4</c:v>
                </c:pt>
                <c:pt idx="8933">
                  <c:v>4</c:v>
                </c:pt>
                <c:pt idx="8934">
                  <c:v>4</c:v>
                </c:pt>
                <c:pt idx="8935">
                  <c:v>4</c:v>
                </c:pt>
                <c:pt idx="8936">
                  <c:v>4</c:v>
                </c:pt>
                <c:pt idx="8937">
                  <c:v>4</c:v>
                </c:pt>
                <c:pt idx="8938">
                  <c:v>4</c:v>
                </c:pt>
                <c:pt idx="8939">
                  <c:v>4</c:v>
                </c:pt>
                <c:pt idx="8940">
                  <c:v>4</c:v>
                </c:pt>
                <c:pt idx="8941">
                  <c:v>4</c:v>
                </c:pt>
                <c:pt idx="8942">
                  <c:v>4</c:v>
                </c:pt>
                <c:pt idx="8943">
                  <c:v>4</c:v>
                </c:pt>
                <c:pt idx="8944">
                  <c:v>4</c:v>
                </c:pt>
                <c:pt idx="8945">
                  <c:v>4</c:v>
                </c:pt>
                <c:pt idx="8946">
                  <c:v>4</c:v>
                </c:pt>
                <c:pt idx="8947">
                  <c:v>4</c:v>
                </c:pt>
                <c:pt idx="8948">
                  <c:v>4</c:v>
                </c:pt>
                <c:pt idx="8949">
                  <c:v>4</c:v>
                </c:pt>
                <c:pt idx="8950">
                  <c:v>4</c:v>
                </c:pt>
                <c:pt idx="8951">
                  <c:v>4</c:v>
                </c:pt>
                <c:pt idx="8952">
                  <c:v>4</c:v>
                </c:pt>
                <c:pt idx="8953">
                  <c:v>4</c:v>
                </c:pt>
                <c:pt idx="8954">
                  <c:v>4</c:v>
                </c:pt>
                <c:pt idx="8955">
                  <c:v>4</c:v>
                </c:pt>
                <c:pt idx="8956">
                  <c:v>4</c:v>
                </c:pt>
                <c:pt idx="8957">
                  <c:v>4</c:v>
                </c:pt>
                <c:pt idx="8958">
                  <c:v>4</c:v>
                </c:pt>
                <c:pt idx="8959">
                  <c:v>4</c:v>
                </c:pt>
                <c:pt idx="8960">
                  <c:v>4</c:v>
                </c:pt>
                <c:pt idx="8961">
                  <c:v>4</c:v>
                </c:pt>
                <c:pt idx="8962">
                  <c:v>4</c:v>
                </c:pt>
                <c:pt idx="8963">
                  <c:v>4</c:v>
                </c:pt>
                <c:pt idx="8964">
                  <c:v>4</c:v>
                </c:pt>
                <c:pt idx="8965">
                  <c:v>4</c:v>
                </c:pt>
                <c:pt idx="8966">
                  <c:v>4</c:v>
                </c:pt>
                <c:pt idx="8967">
                  <c:v>4</c:v>
                </c:pt>
                <c:pt idx="8968">
                  <c:v>4</c:v>
                </c:pt>
                <c:pt idx="8969">
                  <c:v>4</c:v>
                </c:pt>
                <c:pt idx="8970">
                  <c:v>4</c:v>
                </c:pt>
                <c:pt idx="8971">
                  <c:v>4</c:v>
                </c:pt>
                <c:pt idx="8972">
                  <c:v>4</c:v>
                </c:pt>
                <c:pt idx="8973">
                  <c:v>4</c:v>
                </c:pt>
                <c:pt idx="8974">
                  <c:v>4</c:v>
                </c:pt>
                <c:pt idx="8975">
                  <c:v>4</c:v>
                </c:pt>
                <c:pt idx="8976">
                  <c:v>4</c:v>
                </c:pt>
                <c:pt idx="8977">
                  <c:v>4</c:v>
                </c:pt>
                <c:pt idx="8978">
                  <c:v>4</c:v>
                </c:pt>
                <c:pt idx="8979">
                  <c:v>4</c:v>
                </c:pt>
                <c:pt idx="8980">
                  <c:v>4</c:v>
                </c:pt>
                <c:pt idx="8981">
                  <c:v>4</c:v>
                </c:pt>
                <c:pt idx="8982">
                  <c:v>4</c:v>
                </c:pt>
                <c:pt idx="8983">
                  <c:v>4</c:v>
                </c:pt>
                <c:pt idx="8984">
                  <c:v>4</c:v>
                </c:pt>
                <c:pt idx="8985">
                  <c:v>4</c:v>
                </c:pt>
                <c:pt idx="8986">
                  <c:v>4</c:v>
                </c:pt>
                <c:pt idx="8987">
                  <c:v>4</c:v>
                </c:pt>
                <c:pt idx="8988">
                  <c:v>4</c:v>
                </c:pt>
                <c:pt idx="8989">
                  <c:v>4</c:v>
                </c:pt>
                <c:pt idx="8990">
                  <c:v>4</c:v>
                </c:pt>
                <c:pt idx="8991">
                  <c:v>4</c:v>
                </c:pt>
                <c:pt idx="8992">
                  <c:v>4</c:v>
                </c:pt>
                <c:pt idx="8993">
                  <c:v>4</c:v>
                </c:pt>
                <c:pt idx="8994">
                  <c:v>4</c:v>
                </c:pt>
                <c:pt idx="8995">
                  <c:v>4</c:v>
                </c:pt>
                <c:pt idx="8996">
                  <c:v>4</c:v>
                </c:pt>
                <c:pt idx="8997">
                  <c:v>4</c:v>
                </c:pt>
                <c:pt idx="8998">
                  <c:v>4</c:v>
                </c:pt>
                <c:pt idx="8999">
                  <c:v>4</c:v>
                </c:pt>
                <c:pt idx="9000">
                  <c:v>4</c:v>
                </c:pt>
                <c:pt idx="9001">
                  <c:v>4</c:v>
                </c:pt>
                <c:pt idx="9002">
                  <c:v>4</c:v>
                </c:pt>
                <c:pt idx="9003">
                  <c:v>4</c:v>
                </c:pt>
                <c:pt idx="9004">
                  <c:v>4</c:v>
                </c:pt>
                <c:pt idx="9005">
                  <c:v>4</c:v>
                </c:pt>
                <c:pt idx="9006">
                  <c:v>4</c:v>
                </c:pt>
                <c:pt idx="9007">
                  <c:v>4</c:v>
                </c:pt>
                <c:pt idx="9008">
                  <c:v>4</c:v>
                </c:pt>
                <c:pt idx="9009">
                  <c:v>4</c:v>
                </c:pt>
                <c:pt idx="9010">
                  <c:v>4</c:v>
                </c:pt>
                <c:pt idx="9011">
                  <c:v>4</c:v>
                </c:pt>
                <c:pt idx="9012">
                  <c:v>4</c:v>
                </c:pt>
                <c:pt idx="9013">
                  <c:v>4</c:v>
                </c:pt>
                <c:pt idx="9014">
                  <c:v>4</c:v>
                </c:pt>
                <c:pt idx="9015">
                  <c:v>4</c:v>
                </c:pt>
                <c:pt idx="9016">
                  <c:v>4</c:v>
                </c:pt>
                <c:pt idx="9017">
                  <c:v>4</c:v>
                </c:pt>
                <c:pt idx="9018">
                  <c:v>4</c:v>
                </c:pt>
                <c:pt idx="9019">
                  <c:v>4</c:v>
                </c:pt>
                <c:pt idx="9020">
                  <c:v>4</c:v>
                </c:pt>
                <c:pt idx="9021">
                  <c:v>4</c:v>
                </c:pt>
                <c:pt idx="9022">
                  <c:v>4</c:v>
                </c:pt>
                <c:pt idx="9023">
                  <c:v>4</c:v>
                </c:pt>
                <c:pt idx="9024">
                  <c:v>4</c:v>
                </c:pt>
                <c:pt idx="9025">
                  <c:v>4</c:v>
                </c:pt>
                <c:pt idx="9026">
                  <c:v>4</c:v>
                </c:pt>
                <c:pt idx="9027">
                  <c:v>4</c:v>
                </c:pt>
                <c:pt idx="9028">
                  <c:v>4</c:v>
                </c:pt>
                <c:pt idx="9029">
                  <c:v>4</c:v>
                </c:pt>
                <c:pt idx="9030">
                  <c:v>4</c:v>
                </c:pt>
                <c:pt idx="9031">
                  <c:v>4</c:v>
                </c:pt>
                <c:pt idx="9032">
                  <c:v>4</c:v>
                </c:pt>
                <c:pt idx="9033">
                  <c:v>4</c:v>
                </c:pt>
                <c:pt idx="9034">
                  <c:v>4</c:v>
                </c:pt>
                <c:pt idx="9035">
                  <c:v>4</c:v>
                </c:pt>
                <c:pt idx="9036">
                  <c:v>4</c:v>
                </c:pt>
                <c:pt idx="9037">
                  <c:v>4</c:v>
                </c:pt>
                <c:pt idx="9038">
                  <c:v>4</c:v>
                </c:pt>
                <c:pt idx="9039">
                  <c:v>4</c:v>
                </c:pt>
                <c:pt idx="9040">
                  <c:v>4</c:v>
                </c:pt>
                <c:pt idx="9041">
                  <c:v>4</c:v>
                </c:pt>
                <c:pt idx="9042">
                  <c:v>4</c:v>
                </c:pt>
                <c:pt idx="9043">
                  <c:v>4</c:v>
                </c:pt>
                <c:pt idx="9044">
                  <c:v>4</c:v>
                </c:pt>
                <c:pt idx="9045">
                  <c:v>4</c:v>
                </c:pt>
                <c:pt idx="9046">
                  <c:v>4</c:v>
                </c:pt>
                <c:pt idx="9047">
                  <c:v>4</c:v>
                </c:pt>
                <c:pt idx="9048">
                  <c:v>4</c:v>
                </c:pt>
                <c:pt idx="9049">
                  <c:v>4</c:v>
                </c:pt>
                <c:pt idx="9050">
                  <c:v>4</c:v>
                </c:pt>
                <c:pt idx="9051">
                  <c:v>4</c:v>
                </c:pt>
                <c:pt idx="9052">
                  <c:v>4</c:v>
                </c:pt>
                <c:pt idx="9053">
                  <c:v>4</c:v>
                </c:pt>
                <c:pt idx="9054">
                  <c:v>4</c:v>
                </c:pt>
                <c:pt idx="9055">
                  <c:v>4</c:v>
                </c:pt>
                <c:pt idx="9056">
                  <c:v>4</c:v>
                </c:pt>
                <c:pt idx="9057">
                  <c:v>4</c:v>
                </c:pt>
                <c:pt idx="9058">
                  <c:v>4</c:v>
                </c:pt>
                <c:pt idx="9059">
                  <c:v>4</c:v>
                </c:pt>
                <c:pt idx="9060">
                  <c:v>4</c:v>
                </c:pt>
                <c:pt idx="9061">
                  <c:v>4</c:v>
                </c:pt>
                <c:pt idx="9062">
                  <c:v>4</c:v>
                </c:pt>
                <c:pt idx="9063">
                  <c:v>4</c:v>
                </c:pt>
                <c:pt idx="9064">
                  <c:v>4</c:v>
                </c:pt>
                <c:pt idx="9065">
                  <c:v>4</c:v>
                </c:pt>
                <c:pt idx="9066">
                  <c:v>4</c:v>
                </c:pt>
                <c:pt idx="9067">
                  <c:v>4</c:v>
                </c:pt>
                <c:pt idx="9068">
                  <c:v>4</c:v>
                </c:pt>
                <c:pt idx="9069">
                  <c:v>4</c:v>
                </c:pt>
                <c:pt idx="9070">
                  <c:v>4</c:v>
                </c:pt>
                <c:pt idx="9071">
                  <c:v>4</c:v>
                </c:pt>
                <c:pt idx="9072">
                  <c:v>4</c:v>
                </c:pt>
                <c:pt idx="9073">
                  <c:v>4</c:v>
                </c:pt>
                <c:pt idx="9074">
                  <c:v>4</c:v>
                </c:pt>
                <c:pt idx="9075">
                  <c:v>4</c:v>
                </c:pt>
                <c:pt idx="9076">
                  <c:v>4</c:v>
                </c:pt>
                <c:pt idx="9077">
                  <c:v>4</c:v>
                </c:pt>
                <c:pt idx="9078">
                  <c:v>4</c:v>
                </c:pt>
                <c:pt idx="9079">
                  <c:v>4</c:v>
                </c:pt>
                <c:pt idx="9080">
                  <c:v>4</c:v>
                </c:pt>
                <c:pt idx="9081">
                  <c:v>4</c:v>
                </c:pt>
                <c:pt idx="9082">
                  <c:v>4</c:v>
                </c:pt>
                <c:pt idx="9083">
                  <c:v>4</c:v>
                </c:pt>
                <c:pt idx="9084">
                  <c:v>4</c:v>
                </c:pt>
                <c:pt idx="9085">
                  <c:v>4</c:v>
                </c:pt>
                <c:pt idx="9086">
                  <c:v>4</c:v>
                </c:pt>
                <c:pt idx="9087">
                  <c:v>4</c:v>
                </c:pt>
                <c:pt idx="9088">
                  <c:v>4</c:v>
                </c:pt>
                <c:pt idx="9089">
                  <c:v>4</c:v>
                </c:pt>
                <c:pt idx="9090">
                  <c:v>4</c:v>
                </c:pt>
                <c:pt idx="9091">
                  <c:v>4</c:v>
                </c:pt>
                <c:pt idx="9092">
                  <c:v>4</c:v>
                </c:pt>
                <c:pt idx="9093">
                  <c:v>4</c:v>
                </c:pt>
                <c:pt idx="9094">
                  <c:v>4</c:v>
                </c:pt>
                <c:pt idx="9095">
                  <c:v>4</c:v>
                </c:pt>
                <c:pt idx="9096">
                  <c:v>4</c:v>
                </c:pt>
                <c:pt idx="9097">
                  <c:v>4</c:v>
                </c:pt>
                <c:pt idx="9098">
                  <c:v>4</c:v>
                </c:pt>
                <c:pt idx="9099">
                  <c:v>4</c:v>
                </c:pt>
                <c:pt idx="9100">
                  <c:v>4</c:v>
                </c:pt>
                <c:pt idx="9101">
                  <c:v>4</c:v>
                </c:pt>
                <c:pt idx="9102">
                  <c:v>4</c:v>
                </c:pt>
                <c:pt idx="9103">
                  <c:v>4</c:v>
                </c:pt>
                <c:pt idx="9104">
                  <c:v>4</c:v>
                </c:pt>
                <c:pt idx="9105">
                  <c:v>4</c:v>
                </c:pt>
                <c:pt idx="9106">
                  <c:v>4</c:v>
                </c:pt>
                <c:pt idx="9107">
                  <c:v>4</c:v>
                </c:pt>
                <c:pt idx="9108">
                  <c:v>4</c:v>
                </c:pt>
                <c:pt idx="9109">
                  <c:v>4</c:v>
                </c:pt>
                <c:pt idx="9110">
                  <c:v>4</c:v>
                </c:pt>
                <c:pt idx="9111">
                  <c:v>4</c:v>
                </c:pt>
                <c:pt idx="9112">
                  <c:v>4</c:v>
                </c:pt>
                <c:pt idx="9113">
                  <c:v>4</c:v>
                </c:pt>
                <c:pt idx="9114">
                  <c:v>4</c:v>
                </c:pt>
                <c:pt idx="9115">
                  <c:v>4</c:v>
                </c:pt>
                <c:pt idx="9116">
                  <c:v>4</c:v>
                </c:pt>
                <c:pt idx="9117">
                  <c:v>4</c:v>
                </c:pt>
                <c:pt idx="9118">
                  <c:v>4</c:v>
                </c:pt>
                <c:pt idx="9119">
                  <c:v>4</c:v>
                </c:pt>
                <c:pt idx="9120">
                  <c:v>4</c:v>
                </c:pt>
                <c:pt idx="9121">
                  <c:v>4</c:v>
                </c:pt>
                <c:pt idx="9122">
                  <c:v>4</c:v>
                </c:pt>
                <c:pt idx="9123">
                  <c:v>4</c:v>
                </c:pt>
                <c:pt idx="9124">
                  <c:v>4</c:v>
                </c:pt>
                <c:pt idx="9125">
                  <c:v>4</c:v>
                </c:pt>
                <c:pt idx="9126">
                  <c:v>4</c:v>
                </c:pt>
                <c:pt idx="9127">
                  <c:v>4</c:v>
                </c:pt>
                <c:pt idx="9128">
                  <c:v>4</c:v>
                </c:pt>
                <c:pt idx="9129">
                  <c:v>4</c:v>
                </c:pt>
                <c:pt idx="9130">
                  <c:v>4</c:v>
                </c:pt>
                <c:pt idx="9131">
                  <c:v>4</c:v>
                </c:pt>
                <c:pt idx="9132">
                  <c:v>4</c:v>
                </c:pt>
                <c:pt idx="9133">
                  <c:v>4</c:v>
                </c:pt>
                <c:pt idx="9134">
                  <c:v>4</c:v>
                </c:pt>
                <c:pt idx="9135">
                  <c:v>4</c:v>
                </c:pt>
                <c:pt idx="9136">
                  <c:v>4</c:v>
                </c:pt>
                <c:pt idx="9137">
                  <c:v>4</c:v>
                </c:pt>
                <c:pt idx="9138">
                  <c:v>4</c:v>
                </c:pt>
                <c:pt idx="9139">
                  <c:v>4</c:v>
                </c:pt>
                <c:pt idx="9140">
                  <c:v>4</c:v>
                </c:pt>
                <c:pt idx="9141">
                  <c:v>4</c:v>
                </c:pt>
                <c:pt idx="9142">
                  <c:v>4</c:v>
                </c:pt>
                <c:pt idx="9143">
                  <c:v>4</c:v>
                </c:pt>
                <c:pt idx="9144">
                  <c:v>4</c:v>
                </c:pt>
                <c:pt idx="9145">
                  <c:v>4</c:v>
                </c:pt>
                <c:pt idx="9146">
                  <c:v>4</c:v>
                </c:pt>
                <c:pt idx="9147">
                  <c:v>4</c:v>
                </c:pt>
                <c:pt idx="9148">
                  <c:v>4</c:v>
                </c:pt>
                <c:pt idx="9149">
                  <c:v>4</c:v>
                </c:pt>
                <c:pt idx="9150">
                  <c:v>4</c:v>
                </c:pt>
                <c:pt idx="9151">
                  <c:v>4</c:v>
                </c:pt>
                <c:pt idx="9152">
                  <c:v>4</c:v>
                </c:pt>
                <c:pt idx="9153">
                  <c:v>4</c:v>
                </c:pt>
                <c:pt idx="9154">
                  <c:v>4</c:v>
                </c:pt>
                <c:pt idx="9155">
                  <c:v>4</c:v>
                </c:pt>
                <c:pt idx="9156">
                  <c:v>4</c:v>
                </c:pt>
                <c:pt idx="9157">
                  <c:v>4</c:v>
                </c:pt>
                <c:pt idx="9158">
                  <c:v>4</c:v>
                </c:pt>
                <c:pt idx="9159">
                  <c:v>4</c:v>
                </c:pt>
                <c:pt idx="9160">
                  <c:v>4</c:v>
                </c:pt>
                <c:pt idx="9161">
                  <c:v>4</c:v>
                </c:pt>
                <c:pt idx="9162">
                  <c:v>4</c:v>
                </c:pt>
                <c:pt idx="9163">
                  <c:v>4</c:v>
                </c:pt>
                <c:pt idx="9164">
                  <c:v>4</c:v>
                </c:pt>
                <c:pt idx="9165">
                  <c:v>4</c:v>
                </c:pt>
                <c:pt idx="9166">
                  <c:v>4</c:v>
                </c:pt>
                <c:pt idx="9167">
                  <c:v>4</c:v>
                </c:pt>
                <c:pt idx="9168">
                  <c:v>4</c:v>
                </c:pt>
                <c:pt idx="9169">
                  <c:v>4</c:v>
                </c:pt>
                <c:pt idx="9170">
                  <c:v>4</c:v>
                </c:pt>
                <c:pt idx="9171">
                  <c:v>4</c:v>
                </c:pt>
                <c:pt idx="9172">
                  <c:v>4</c:v>
                </c:pt>
                <c:pt idx="9173">
                  <c:v>4</c:v>
                </c:pt>
                <c:pt idx="9174">
                  <c:v>4</c:v>
                </c:pt>
                <c:pt idx="9175">
                  <c:v>4</c:v>
                </c:pt>
                <c:pt idx="9176">
                  <c:v>4</c:v>
                </c:pt>
                <c:pt idx="9177">
                  <c:v>4</c:v>
                </c:pt>
                <c:pt idx="9178">
                  <c:v>4</c:v>
                </c:pt>
                <c:pt idx="9179">
                  <c:v>4</c:v>
                </c:pt>
                <c:pt idx="9180">
                  <c:v>4</c:v>
                </c:pt>
                <c:pt idx="9181">
                  <c:v>4</c:v>
                </c:pt>
                <c:pt idx="9182">
                  <c:v>4</c:v>
                </c:pt>
                <c:pt idx="9183">
                  <c:v>4</c:v>
                </c:pt>
                <c:pt idx="9184">
                  <c:v>4</c:v>
                </c:pt>
                <c:pt idx="9185">
                  <c:v>4</c:v>
                </c:pt>
                <c:pt idx="9186">
                  <c:v>4</c:v>
                </c:pt>
                <c:pt idx="9187">
                  <c:v>4</c:v>
                </c:pt>
                <c:pt idx="9188">
                  <c:v>4</c:v>
                </c:pt>
                <c:pt idx="9189">
                  <c:v>4</c:v>
                </c:pt>
                <c:pt idx="9190">
                  <c:v>4</c:v>
                </c:pt>
                <c:pt idx="9191">
                  <c:v>4</c:v>
                </c:pt>
                <c:pt idx="9192">
                  <c:v>4</c:v>
                </c:pt>
                <c:pt idx="9193">
                  <c:v>4</c:v>
                </c:pt>
                <c:pt idx="9194">
                  <c:v>4</c:v>
                </c:pt>
                <c:pt idx="9195">
                  <c:v>4</c:v>
                </c:pt>
                <c:pt idx="9196">
                  <c:v>4</c:v>
                </c:pt>
                <c:pt idx="9197">
                  <c:v>4</c:v>
                </c:pt>
                <c:pt idx="9198">
                  <c:v>4</c:v>
                </c:pt>
                <c:pt idx="9199">
                  <c:v>4</c:v>
                </c:pt>
                <c:pt idx="9200">
                  <c:v>4</c:v>
                </c:pt>
                <c:pt idx="9201">
                  <c:v>4</c:v>
                </c:pt>
                <c:pt idx="9202">
                  <c:v>4</c:v>
                </c:pt>
                <c:pt idx="9203">
                  <c:v>4</c:v>
                </c:pt>
                <c:pt idx="9204">
                  <c:v>4</c:v>
                </c:pt>
                <c:pt idx="9205">
                  <c:v>4</c:v>
                </c:pt>
                <c:pt idx="9206">
                  <c:v>4</c:v>
                </c:pt>
                <c:pt idx="9207">
                  <c:v>4</c:v>
                </c:pt>
                <c:pt idx="9208">
                  <c:v>4</c:v>
                </c:pt>
                <c:pt idx="9209">
                  <c:v>4</c:v>
                </c:pt>
                <c:pt idx="9210">
                  <c:v>4</c:v>
                </c:pt>
                <c:pt idx="9211">
                  <c:v>4</c:v>
                </c:pt>
                <c:pt idx="9212">
                  <c:v>4</c:v>
                </c:pt>
                <c:pt idx="9213">
                  <c:v>4</c:v>
                </c:pt>
                <c:pt idx="9214">
                  <c:v>4</c:v>
                </c:pt>
                <c:pt idx="9215">
                  <c:v>4</c:v>
                </c:pt>
                <c:pt idx="9216">
                  <c:v>4</c:v>
                </c:pt>
                <c:pt idx="9217">
                  <c:v>4</c:v>
                </c:pt>
                <c:pt idx="9218">
                  <c:v>4</c:v>
                </c:pt>
                <c:pt idx="9219">
                  <c:v>4</c:v>
                </c:pt>
                <c:pt idx="9220">
                  <c:v>4</c:v>
                </c:pt>
                <c:pt idx="9221">
                  <c:v>4</c:v>
                </c:pt>
                <c:pt idx="9222">
                  <c:v>4</c:v>
                </c:pt>
                <c:pt idx="9223">
                  <c:v>4</c:v>
                </c:pt>
                <c:pt idx="9224">
                  <c:v>4</c:v>
                </c:pt>
                <c:pt idx="9225">
                  <c:v>4</c:v>
                </c:pt>
                <c:pt idx="9226">
                  <c:v>4</c:v>
                </c:pt>
                <c:pt idx="9227">
                  <c:v>4</c:v>
                </c:pt>
                <c:pt idx="9228">
                  <c:v>4</c:v>
                </c:pt>
                <c:pt idx="9229">
                  <c:v>4</c:v>
                </c:pt>
                <c:pt idx="9230">
                  <c:v>4</c:v>
                </c:pt>
                <c:pt idx="9231">
                  <c:v>4</c:v>
                </c:pt>
                <c:pt idx="9232">
                  <c:v>4</c:v>
                </c:pt>
                <c:pt idx="9233">
                  <c:v>4</c:v>
                </c:pt>
                <c:pt idx="9234">
                  <c:v>4</c:v>
                </c:pt>
                <c:pt idx="9235">
                  <c:v>4</c:v>
                </c:pt>
                <c:pt idx="9236">
                  <c:v>4</c:v>
                </c:pt>
                <c:pt idx="9237">
                  <c:v>4</c:v>
                </c:pt>
                <c:pt idx="9238">
                  <c:v>4</c:v>
                </c:pt>
                <c:pt idx="9239">
                  <c:v>4</c:v>
                </c:pt>
                <c:pt idx="9240">
                  <c:v>4</c:v>
                </c:pt>
                <c:pt idx="9241">
                  <c:v>4</c:v>
                </c:pt>
                <c:pt idx="9242">
                  <c:v>4</c:v>
                </c:pt>
                <c:pt idx="9243">
                  <c:v>4</c:v>
                </c:pt>
                <c:pt idx="9244">
                  <c:v>4</c:v>
                </c:pt>
                <c:pt idx="9245">
                  <c:v>4</c:v>
                </c:pt>
                <c:pt idx="9246">
                  <c:v>4</c:v>
                </c:pt>
                <c:pt idx="9247">
                  <c:v>4</c:v>
                </c:pt>
                <c:pt idx="9248">
                  <c:v>4</c:v>
                </c:pt>
                <c:pt idx="9249">
                  <c:v>4</c:v>
                </c:pt>
                <c:pt idx="9250">
                  <c:v>4</c:v>
                </c:pt>
                <c:pt idx="9251">
                  <c:v>4</c:v>
                </c:pt>
                <c:pt idx="9252">
                  <c:v>4</c:v>
                </c:pt>
                <c:pt idx="9253">
                  <c:v>4</c:v>
                </c:pt>
                <c:pt idx="9254">
                  <c:v>4</c:v>
                </c:pt>
                <c:pt idx="9255">
                  <c:v>4</c:v>
                </c:pt>
                <c:pt idx="9256">
                  <c:v>4</c:v>
                </c:pt>
                <c:pt idx="9257">
                  <c:v>4</c:v>
                </c:pt>
                <c:pt idx="9258">
                  <c:v>4</c:v>
                </c:pt>
                <c:pt idx="9259">
                  <c:v>4</c:v>
                </c:pt>
                <c:pt idx="9260">
                  <c:v>4</c:v>
                </c:pt>
                <c:pt idx="9261">
                  <c:v>4</c:v>
                </c:pt>
                <c:pt idx="9262">
                  <c:v>4</c:v>
                </c:pt>
                <c:pt idx="9263">
                  <c:v>4</c:v>
                </c:pt>
                <c:pt idx="9264">
                  <c:v>4</c:v>
                </c:pt>
                <c:pt idx="9265">
                  <c:v>4</c:v>
                </c:pt>
                <c:pt idx="9266">
                  <c:v>4</c:v>
                </c:pt>
                <c:pt idx="9267">
                  <c:v>4</c:v>
                </c:pt>
                <c:pt idx="9268">
                  <c:v>4</c:v>
                </c:pt>
                <c:pt idx="9269">
                  <c:v>4</c:v>
                </c:pt>
                <c:pt idx="9270">
                  <c:v>4</c:v>
                </c:pt>
                <c:pt idx="9271">
                  <c:v>4</c:v>
                </c:pt>
                <c:pt idx="9272">
                  <c:v>4</c:v>
                </c:pt>
                <c:pt idx="9273">
                  <c:v>4</c:v>
                </c:pt>
                <c:pt idx="9274">
                  <c:v>4</c:v>
                </c:pt>
                <c:pt idx="9275">
                  <c:v>4</c:v>
                </c:pt>
                <c:pt idx="9276">
                  <c:v>4</c:v>
                </c:pt>
                <c:pt idx="9277">
                  <c:v>4</c:v>
                </c:pt>
                <c:pt idx="9278">
                  <c:v>4</c:v>
                </c:pt>
                <c:pt idx="9279">
                  <c:v>4</c:v>
                </c:pt>
                <c:pt idx="9280">
                  <c:v>4</c:v>
                </c:pt>
                <c:pt idx="9281">
                  <c:v>4</c:v>
                </c:pt>
                <c:pt idx="9282">
                  <c:v>4</c:v>
                </c:pt>
                <c:pt idx="9283">
                  <c:v>4</c:v>
                </c:pt>
                <c:pt idx="9284">
                  <c:v>4</c:v>
                </c:pt>
                <c:pt idx="9285">
                  <c:v>4</c:v>
                </c:pt>
                <c:pt idx="9286">
                  <c:v>4</c:v>
                </c:pt>
                <c:pt idx="9287">
                  <c:v>4</c:v>
                </c:pt>
                <c:pt idx="9288">
                  <c:v>4</c:v>
                </c:pt>
                <c:pt idx="9289">
                  <c:v>4</c:v>
                </c:pt>
                <c:pt idx="9290">
                  <c:v>4</c:v>
                </c:pt>
                <c:pt idx="9291">
                  <c:v>4</c:v>
                </c:pt>
                <c:pt idx="9292">
                  <c:v>4</c:v>
                </c:pt>
                <c:pt idx="9293">
                  <c:v>4</c:v>
                </c:pt>
                <c:pt idx="9294">
                  <c:v>4</c:v>
                </c:pt>
                <c:pt idx="9295">
                  <c:v>4</c:v>
                </c:pt>
                <c:pt idx="9296">
                  <c:v>4</c:v>
                </c:pt>
                <c:pt idx="9297">
                  <c:v>4</c:v>
                </c:pt>
                <c:pt idx="9298">
                  <c:v>4</c:v>
                </c:pt>
                <c:pt idx="9299">
                  <c:v>4</c:v>
                </c:pt>
                <c:pt idx="9300">
                  <c:v>4</c:v>
                </c:pt>
                <c:pt idx="9301">
                  <c:v>4</c:v>
                </c:pt>
                <c:pt idx="9302">
                  <c:v>4</c:v>
                </c:pt>
                <c:pt idx="9303">
                  <c:v>4</c:v>
                </c:pt>
                <c:pt idx="9304">
                  <c:v>4</c:v>
                </c:pt>
                <c:pt idx="9305">
                  <c:v>4</c:v>
                </c:pt>
                <c:pt idx="9306">
                  <c:v>4</c:v>
                </c:pt>
                <c:pt idx="9307">
                  <c:v>4</c:v>
                </c:pt>
                <c:pt idx="9308">
                  <c:v>4</c:v>
                </c:pt>
                <c:pt idx="9309">
                  <c:v>4</c:v>
                </c:pt>
                <c:pt idx="9310">
                  <c:v>4</c:v>
                </c:pt>
                <c:pt idx="9311">
                  <c:v>4</c:v>
                </c:pt>
                <c:pt idx="9312">
                  <c:v>4</c:v>
                </c:pt>
                <c:pt idx="9313">
                  <c:v>4</c:v>
                </c:pt>
                <c:pt idx="9314">
                  <c:v>4</c:v>
                </c:pt>
                <c:pt idx="9315">
                  <c:v>4</c:v>
                </c:pt>
                <c:pt idx="9316">
                  <c:v>4</c:v>
                </c:pt>
                <c:pt idx="9317">
                  <c:v>4</c:v>
                </c:pt>
                <c:pt idx="9318">
                  <c:v>4</c:v>
                </c:pt>
                <c:pt idx="9319">
                  <c:v>4</c:v>
                </c:pt>
                <c:pt idx="9320">
                  <c:v>4</c:v>
                </c:pt>
                <c:pt idx="9321">
                  <c:v>4</c:v>
                </c:pt>
                <c:pt idx="9322">
                  <c:v>4</c:v>
                </c:pt>
                <c:pt idx="9323">
                  <c:v>4</c:v>
                </c:pt>
                <c:pt idx="9324">
                  <c:v>4</c:v>
                </c:pt>
                <c:pt idx="9325">
                  <c:v>4</c:v>
                </c:pt>
                <c:pt idx="9326">
                  <c:v>4</c:v>
                </c:pt>
                <c:pt idx="9327">
                  <c:v>4</c:v>
                </c:pt>
                <c:pt idx="9328">
                  <c:v>4</c:v>
                </c:pt>
                <c:pt idx="9329">
                  <c:v>4</c:v>
                </c:pt>
                <c:pt idx="9330">
                  <c:v>4</c:v>
                </c:pt>
                <c:pt idx="9331">
                  <c:v>4</c:v>
                </c:pt>
                <c:pt idx="9332">
                  <c:v>4</c:v>
                </c:pt>
                <c:pt idx="9333">
                  <c:v>4</c:v>
                </c:pt>
                <c:pt idx="9334">
                  <c:v>4</c:v>
                </c:pt>
                <c:pt idx="9335">
                  <c:v>4</c:v>
                </c:pt>
                <c:pt idx="9336">
                  <c:v>4</c:v>
                </c:pt>
                <c:pt idx="9337">
                  <c:v>4</c:v>
                </c:pt>
                <c:pt idx="9338">
                  <c:v>4</c:v>
                </c:pt>
                <c:pt idx="9339">
                  <c:v>4</c:v>
                </c:pt>
                <c:pt idx="9340">
                  <c:v>4</c:v>
                </c:pt>
                <c:pt idx="9341">
                  <c:v>4</c:v>
                </c:pt>
                <c:pt idx="9342">
                  <c:v>4</c:v>
                </c:pt>
                <c:pt idx="9343">
                  <c:v>4</c:v>
                </c:pt>
                <c:pt idx="9344">
                  <c:v>4</c:v>
                </c:pt>
                <c:pt idx="9345">
                  <c:v>4</c:v>
                </c:pt>
                <c:pt idx="9346">
                  <c:v>4</c:v>
                </c:pt>
                <c:pt idx="9347">
                  <c:v>4</c:v>
                </c:pt>
                <c:pt idx="9348">
                  <c:v>4</c:v>
                </c:pt>
                <c:pt idx="9349">
                  <c:v>4</c:v>
                </c:pt>
                <c:pt idx="9350">
                  <c:v>4</c:v>
                </c:pt>
                <c:pt idx="9351">
                  <c:v>4</c:v>
                </c:pt>
                <c:pt idx="9352">
                  <c:v>4</c:v>
                </c:pt>
                <c:pt idx="9353">
                  <c:v>4</c:v>
                </c:pt>
                <c:pt idx="9354">
                  <c:v>4</c:v>
                </c:pt>
                <c:pt idx="9355">
                  <c:v>4</c:v>
                </c:pt>
                <c:pt idx="9356">
                  <c:v>4</c:v>
                </c:pt>
                <c:pt idx="9357">
                  <c:v>4</c:v>
                </c:pt>
                <c:pt idx="9358">
                  <c:v>4</c:v>
                </c:pt>
                <c:pt idx="9359">
                  <c:v>4</c:v>
                </c:pt>
                <c:pt idx="9360">
                  <c:v>4</c:v>
                </c:pt>
                <c:pt idx="9361">
                  <c:v>4</c:v>
                </c:pt>
                <c:pt idx="9362">
                  <c:v>4</c:v>
                </c:pt>
                <c:pt idx="9363">
                  <c:v>4</c:v>
                </c:pt>
                <c:pt idx="9364">
                  <c:v>4</c:v>
                </c:pt>
                <c:pt idx="9365">
                  <c:v>4</c:v>
                </c:pt>
                <c:pt idx="9366">
                  <c:v>4</c:v>
                </c:pt>
                <c:pt idx="9367">
                  <c:v>4</c:v>
                </c:pt>
                <c:pt idx="9368">
                  <c:v>4</c:v>
                </c:pt>
                <c:pt idx="9369">
                  <c:v>4</c:v>
                </c:pt>
                <c:pt idx="9370">
                  <c:v>4</c:v>
                </c:pt>
                <c:pt idx="9371">
                  <c:v>4</c:v>
                </c:pt>
                <c:pt idx="9372">
                  <c:v>4</c:v>
                </c:pt>
                <c:pt idx="9373">
                  <c:v>4</c:v>
                </c:pt>
                <c:pt idx="9374">
                  <c:v>4</c:v>
                </c:pt>
                <c:pt idx="9375">
                  <c:v>4</c:v>
                </c:pt>
                <c:pt idx="9376">
                  <c:v>4</c:v>
                </c:pt>
                <c:pt idx="9377">
                  <c:v>4</c:v>
                </c:pt>
                <c:pt idx="9378">
                  <c:v>4</c:v>
                </c:pt>
                <c:pt idx="9379">
                  <c:v>4</c:v>
                </c:pt>
                <c:pt idx="9380">
                  <c:v>4</c:v>
                </c:pt>
                <c:pt idx="9381">
                  <c:v>4</c:v>
                </c:pt>
                <c:pt idx="9382">
                  <c:v>4</c:v>
                </c:pt>
                <c:pt idx="9383">
                  <c:v>4</c:v>
                </c:pt>
                <c:pt idx="9384">
                  <c:v>4</c:v>
                </c:pt>
                <c:pt idx="9385">
                  <c:v>4</c:v>
                </c:pt>
                <c:pt idx="9386">
                  <c:v>4</c:v>
                </c:pt>
                <c:pt idx="9387">
                  <c:v>4</c:v>
                </c:pt>
                <c:pt idx="9388">
                  <c:v>4</c:v>
                </c:pt>
                <c:pt idx="9389">
                  <c:v>4</c:v>
                </c:pt>
                <c:pt idx="9390">
                  <c:v>4</c:v>
                </c:pt>
                <c:pt idx="9391">
                  <c:v>4</c:v>
                </c:pt>
                <c:pt idx="9392">
                  <c:v>4</c:v>
                </c:pt>
                <c:pt idx="9393">
                  <c:v>4</c:v>
                </c:pt>
                <c:pt idx="9394">
                  <c:v>4</c:v>
                </c:pt>
                <c:pt idx="9395">
                  <c:v>4</c:v>
                </c:pt>
                <c:pt idx="9396">
                  <c:v>4</c:v>
                </c:pt>
                <c:pt idx="9397">
                  <c:v>4</c:v>
                </c:pt>
                <c:pt idx="9398">
                  <c:v>4</c:v>
                </c:pt>
                <c:pt idx="9399">
                  <c:v>4</c:v>
                </c:pt>
                <c:pt idx="9400">
                  <c:v>4</c:v>
                </c:pt>
                <c:pt idx="9401">
                  <c:v>4</c:v>
                </c:pt>
                <c:pt idx="9402">
                  <c:v>4</c:v>
                </c:pt>
                <c:pt idx="9403">
                  <c:v>4</c:v>
                </c:pt>
                <c:pt idx="9404">
                  <c:v>4</c:v>
                </c:pt>
                <c:pt idx="9405">
                  <c:v>4</c:v>
                </c:pt>
                <c:pt idx="9406">
                  <c:v>4</c:v>
                </c:pt>
                <c:pt idx="9407">
                  <c:v>4</c:v>
                </c:pt>
                <c:pt idx="9408">
                  <c:v>4</c:v>
                </c:pt>
                <c:pt idx="9409">
                  <c:v>4</c:v>
                </c:pt>
                <c:pt idx="9410">
                  <c:v>4</c:v>
                </c:pt>
                <c:pt idx="9411">
                  <c:v>4</c:v>
                </c:pt>
                <c:pt idx="9412">
                  <c:v>4</c:v>
                </c:pt>
                <c:pt idx="9413">
                  <c:v>4</c:v>
                </c:pt>
                <c:pt idx="9414">
                  <c:v>4</c:v>
                </c:pt>
                <c:pt idx="9415">
                  <c:v>4</c:v>
                </c:pt>
                <c:pt idx="9416">
                  <c:v>4</c:v>
                </c:pt>
                <c:pt idx="9417">
                  <c:v>4</c:v>
                </c:pt>
                <c:pt idx="9418">
                  <c:v>4</c:v>
                </c:pt>
                <c:pt idx="9419">
                  <c:v>4</c:v>
                </c:pt>
                <c:pt idx="9420">
                  <c:v>4</c:v>
                </c:pt>
                <c:pt idx="9421">
                  <c:v>4</c:v>
                </c:pt>
                <c:pt idx="9422">
                  <c:v>4</c:v>
                </c:pt>
                <c:pt idx="9423">
                  <c:v>4</c:v>
                </c:pt>
                <c:pt idx="9424">
                  <c:v>4</c:v>
                </c:pt>
                <c:pt idx="9425">
                  <c:v>4</c:v>
                </c:pt>
                <c:pt idx="9426">
                  <c:v>4</c:v>
                </c:pt>
                <c:pt idx="9427">
                  <c:v>4</c:v>
                </c:pt>
                <c:pt idx="9428">
                  <c:v>4</c:v>
                </c:pt>
                <c:pt idx="9429">
                  <c:v>4</c:v>
                </c:pt>
                <c:pt idx="9430">
                  <c:v>4</c:v>
                </c:pt>
                <c:pt idx="9431">
                  <c:v>4</c:v>
                </c:pt>
                <c:pt idx="9432">
                  <c:v>4</c:v>
                </c:pt>
                <c:pt idx="9433">
                  <c:v>4</c:v>
                </c:pt>
                <c:pt idx="9434">
                  <c:v>4</c:v>
                </c:pt>
                <c:pt idx="9435">
                  <c:v>4</c:v>
                </c:pt>
                <c:pt idx="9436">
                  <c:v>4</c:v>
                </c:pt>
                <c:pt idx="9437">
                  <c:v>4</c:v>
                </c:pt>
                <c:pt idx="9438">
                  <c:v>4</c:v>
                </c:pt>
                <c:pt idx="9439">
                  <c:v>4</c:v>
                </c:pt>
                <c:pt idx="9440">
                  <c:v>4</c:v>
                </c:pt>
                <c:pt idx="9441">
                  <c:v>4</c:v>
                </c:pt>
                <c:pt idx="9442">
                  <c:v>4</c:v>
                </c:pt>
                <c:pt idx="9443">
                  <c:v>4</c:v>
                </c:pt>
                <c:pt idx="9444">
                  <c:v>4</c:v>
                </c:pt>
                <c:pt idx="9445">
                  <c:v>4</c:v>
                </c:pt>
                <c:pt idx="9446">
                  <c:v>4</c:v>
                </c:pt>
                <c:pt idx="9447">
                  <c:v>4</c:v>
                </c:pt>
                <c:pt idx="9448">
                  <c:v>4</c:v>
                </c:pt>
                <c:pt idx="9449">
                  <c:v>4</c:v>
                </c:pt>
                <c:pt idx="9450">
                  <c:v>4</c:v>
                </c:pt>
                <c:pt idx="9451">
                  <c:v>4</c:v>
                </c:pt>
                <c:pt idx="9452">
                  <c:v>4</c:v>
                </c:pt>
                <c:pt idx="9453">
                  <c:v>4</c:v>
                </c:pt>
                <c:pt idx="9454">
                  <c:v>4</c:v>
                </c:pt>
                <c:pt idx="9455">
                  <c:v>4</c:v>
                </c:pt>
                <c:pt idx="9456">
                  <c:v>4</c:v>
                </c:pt>
                <c:pt idx="9457">
                  <c:v>4</c:v>
                </c:pt>
                <c:pt idx="9458">
                  <c:v>4</c:v>
                </c:pt>
                <c:pt idx="9459">
                  <c:v>4</c:v>
                </c:pt>
                <c:pt idx="9460">
                  <c:v>4</c:v>
                </c:pt>
                <c:pt idx="9461">
                  <c:v>4</c:v>
                </c:pt>
                <c:pt idx="9462">
                  <c:v>4</c:v>
                </c:pt>
                <c:pt idx="9463">
                  <c:v>4</c:v>
                </c:pt>
                <c:pt idx="9464">
                  <c:v>4</c:v>
                </c:pt>
                <c:pt idx="9465">
                  <c:v>4</c:v>
                </c:pt>
                <c:pt idx="9466">
                  <c:v>4</c:v>
                </c:pt>
                <c:pt idx="9467">
                  <c:v>4</c:v>
                </c:pt>
                <c:pt idx="9468">
                  <c:v>4</c:v>
                </c:pt>
                <c:pt idx="9469">
                  <c:v>4</c:v>
                </c:pt>
                <c:pt idx="9470">
                  <c:v>4</c:v>
                </c:pt>
                <c:pt idx="9471">
                  <c:v>4</c:v>
                </c:pt>
                <c:pt idx="9472">
                  <c:v>4</c:v>
                </c:pt>
                <c:pt idx="9473">
                  <c:v>4</c:v>
                </c:pt>
                <c:pt idx="9474">
                  <c:v>4</c:v>
                </c:pt>
                <c:pt idx="9475">
                  <c:v>4</c:v>
                </c:pt>
                <c:pt idx="9476">
                  <c:v>4</c:v>
                </c:pt>
                <c:pt idx="9477">
                  <c:v>4</c:v>
                </c:pt>
                <c:pt idx="9478">
                  <c:v>4</c:v>
                </c:pt>
                <c:pt idx="9479">
                  <c:v>4</c:v>
                </c:pt>
                <c:pt idx="9480">
                  <c:v>4</c:v>
                </c:pt>
                <c:pt idx="9481">
                  <c:v>4</c:v>
                </c:pt>
                <c:pt idx="9482">
                  <c:v>4</c:v>
                </c:pt>
                <c:pt idx="9483">
                  <c:v>4</c:v>
                </c:pt>
                <c:pt idx="9484">
                  <c:v>4</c:v>
                </c:pt>
                <c:pt idx="9485">
                  <c:v>4</c:v>
                </c:pt>
                <c:pt idx="9486">
                  <c:v>4</c:v>
                </c:pt>
                <c:pt idx="9487">
                  <c:v>4</c:v>
                </c:pt>
                <c:pt idx="9488">
                  <c:v>4</c:v>
                </c:pt>
                <c:pt idx="9489">
                  <c:v>4</c:v>
                </c:pt>
                <c:pt idx="9490">
                  <c:v>4</c:v>
                </c:pt>
                <c:pt idx="9491">
                  <c:v>4</c:v>
                </c:pt>
                <c:pt idx="9492">
                  <c:v>4</c:v>
                </c:pt>
                <c:pt idx="9493">
                  <c:v>4</c:v>
                </c:pt>
                <c:pt idx="9494">
                  <c:v>4</c:v>
                </c:pt>
                <c:pt idx="9495">
                  <c:v>4</c:v>
                </c:pt>
                <c:pt idx="9496">
                  <c:v>4</c:v>
                </c:pt>
                <c:pt idx="9497">
                  <c:v>4</c:v>
                </c:pt>
                <c:pt idx="9498">
                  <c:v>4</c:v>
                </c:pt>
                <c:pt idx="9499">
                  <c:v>4</c:v>
                </c:pt>
                <c:pt idx="9500">
                  <c:v>4</c:v>
                </c:pt>
                <c:pt idx="9501">
                  <c:v>4</c:v>
                </c:pt>
                <c:pt idx="9502">
                  <c:v>4</c:v>
                </c:pt>
                <c:pt idx="9503">
                  <c:v>4</c:v>
                </c:pt>
                <c:pt idx="9504">
                  <c:v>4</c:v>
                </c:pt>
                <c:pt idx="9505">
                  <c:v>4</c:v>
                </c:pt>
                <c:pt idx="9506">
                  <c:v>4</c:v>
                </c:pt>
                <c:pt idx="9507">
                  <c:v>4</c:v>
                </c:pt>
                <c:pt idx="9508">
                  <c:v>4</c:v>
                </c:pt>
                <c:pt idx="9509">
                  <c:v>4</c:v>
                </c:pt>
                <c:pt idx="9510">
                  <c:v>4</c:v>
                </c:pt>
                <c:pt idx="9511">
                  <c:v>4</c:v>
                </c:pt>
                <c:pt idx="9512">
                  <c:v>4</c:v>
                </c:pt>
                <c:pt idx="9513">
                  <c:v>4</c:v>
                </c:pt>
                <c:pt idx="9514">
                  <c:v>4</c:v>
                </c:pt>
                <c:pt idx="9515">
                  <c:v>4</c:v>
                </c:pt>
                <c:pt idx="9516">
                  <c:v>4</c:v>
                </c:pt>
                <c:pt idx="9517">
                  <c:v>4</c:v>
                </c:pt>
                <c:pt idx="9518">
                  <c:v>4</c:v>
                </c:pt>
                <c:pt idx="9519">
                  <c:v>4</c:v>
                </c:pt>
                <c:pt idx="9520">
                  <c:v>4</c:v>
                </c:pt>
                <c:pt idx="9521">
                  <c:v>4</c:v>
                </c:pt>
                <c:pt idx="9522">
                  <c:v>4</c:v>
                </c:pt>
                <c:pt idx="9523">
                  <c:v>4</c:v>
                </c:pt>
                <c:pt idx="9524">
                  <c:v>4</c:v>
                </c:pt>
                <c:pt idx="9525">
                  <c:v>4</c:v>
                </c:pt>
                <c:pt idx="9526">
                  <c:v>4</c:v>
                </c:pt>
                <c:pt idx="9527">
                  <c:v>4</c:v>
                </c:pt>
                <c:pt idx="9528">
                  <c:v>4</c:v>
                </c:pt>
                <c:pt idx="9529">
                  <c:v>4</c:v>
                </c:pt>
                <c:pt idx="9530">
                  <c:v>4</c:v>
                </c:pt>
                <c:pt idx="9531">
                  <c:v>4</c:v>
                </c:pt>
                <c:pt idx="9532">
                  <c:v>4</c:v>
                </c:pt>
                <c:pt idx="9533">
                  <c:v>4</c:v>
                </c:pt>
                <c:pt idx="9534">
                  <c:v>4</c:v>
                </c:pt>
                <c:pt idx="9535">
                  <c:v>4</c:v>
                </c:pt>
                <c:pt idx="9536">
                  <c:v>4</c:v>
                </c:pt>
                <c:pt idx="9537">
                  <c:v>4</c:v>
                </c:pt>
                <c:pt idx="9538">
                  <c:v>4</c:v>
                </c:pt>
                <c:pt idx="9539">
                  <c:v>4</c:v>
                </c:pt>
                <c:pt idx="9540">
                  <c:v>4</c:v>
                </c:pt>
                <c:pt idx="9541">
                  <c:v>4</c:v>
                </c:pt>
                <c:pt idx="9542">
                  <c:v>4</c:v>
                </c:pt>
                <c:pt idx="9543">
                  <c:v>4</c:v>
                </c:pt>
                <c:pt idx="9544">
                  <c:v>4</c:v>
                </c:pt>
                <c:pt idx="9545">
                  <c:v>4</c:v>
                </c:pt>
                <c:pt idx="9546">
                  <c:v>4</c:v>
                </c:pt>
                <c:pt idx="9547">
                  <c:v>4</c:v>
                </c:pt>
                <c:pt idx="9548">
                  <c:v>4</c:v>
                </c:pt>
                <c:pt idx="9549">
                  <c:v>4</c:v>
                </c:pt>
                <c:pt idx="9550">
                  <c:v>4</c:v>
                </c:pt>
                <c:pt idx="9551">
                  <c:v>4</c:v>
                </c:pt>
                <c:pt idx="9552">
                  <c:v>4</c:v>
                </c:pt>
                <c:pt idx="9553">
                  <c:v>4</c:v>
                </c:pt>
                <c:pt idx="9554">
                  <c:v>4</c:v>
                </c:pt>
                <c:pt idx="9555">
                  <c:v>4</c:v>
                </c:pt>
                <c:pt idx="9556">
                  <c:v>4</c:v>
                </c:pt>
                <c:pt idx="9557">
                  <c:v>4</c:v>
                </c:pt>
                <c:pt idx="9558">
                  <c:v>4</c:v>
                </c:pt>
                <c:pt idx="9559">
                  <c:v>4</c:v>
                </c:pt>
                <c:pt idx="9560">
                  <c:v>4</c:v>
                </c:pt>
                <c:pt idx="9561">
                  <c:v>4</c:v>
                </c:pt>
                <c:pt idx="9562">
                  <c:v>4</c:v>
                </c:pt>
                <c:pt idx="9563">
                  <c:v>4</c:v>
                </c:pt>
                <c:pt idx="9564">
                  <c:v>4</c:v>
                </c:pt>
                <c:pt idx="9565">
                  <c:v>4</c:v>
                </c:pt>
                <c:pt idx="9566">
                  <c:v>4</c:v>
                </c:pt>
                <c:pt idx="9567">
                  <c:v>4</c:v>
                </c:pt>
                <c:pt idx="9568">
                  <c:v>4</c:v>
                </c:pt>
                <c:pt idx="9569">
                  <c:v>4</c:v>
                </c:pt>
                <c:pt idx="9570">
                  <c:v>4</c:v>
                </c:pt>
                <c:pt idx="9571">
                  <c:v>4</c:v>
                </c:pt>
                <c:pt idx="9572">
                  <c:v>4</c:v>
                </c:pt>
                <c:pt idx="9573">
                  <c:v>4</c:v>
                </c:pt>
                <c:pt idx="9574">
                  <c:v>4</c:v>
                </c:pt>
                <c:pt idx="9575">
                  <c:v>4</c:v>
                </c:pt>
                <c:pt idx="9576">
                  <c:v>4</c:v>
                </c:pt>
                <c:pt idx="9577">
                  <c:v>4</c:v>
                </c:pt>
                <c:pt idx="9578">
                  <c:v>4</c:v>
                </c:pt>
                <c:pt idx="9579">
                  <c:v>4</c:v>
                </c:pt>
                <c:pt idx="9580">
                  <c:v>4</c:v>
                </c:pt>
                <c:pt idx="9581">
                  <c:v>4</c:v>
                </c:pt>
                <c:pt idx="9582">
                  <c:v>4</c:v>
                </c:pt>
                <c:pt idx="9583">
                  <c:v>4</c:v>
                </c:pt>
                <c:pt idx="9584">
                  <c:v>4</c:v>
                </c:pt>
                <c:pt idx="9585">
                  <c:v>4</c:v>
                </c:pt>
                <c:pt idx="9586">
                  <c:v>4</c:v>
                </c:pt>
                <c:pt idx="9587">
                  <c:v>4</c:v>
                </c:pt>
                <c:pt idx="9588">
                  <c:v>4</c:v>
                </c:pt>
                <c:pt idx="9589">
                  <c:v>4</c:v>
                </c:pt>
                <c:pt idx="9590">
                  <c:v>4</c:v>
                </c:pt>
                <c:pt idx="9591">
                  <c:v>4</c:v>
                </c:pt>
                <c:pt idx="9592">
                  <c:v>4</c:v>
                </c:pt>
                <c:pt idx="9593">
                  <c:v>4</c:v>
                </c:pt>
                <c:pt idx="9594">
                  <c:v>4</c:v>
                </c:pt>
                <c:pt idx="9595">
                  <c:v>4</c:v>
                </c:pt>
                <c:pt idx="9596">
                  <c:v>4</c:v>
                </c:pt>
                <c:pt idx="9597">
                  <c:v>4</c:v>
                </c:pt>
                <c:pt idx="9598">
                  <c:v>4</c:v>
                </c:pt>
                <c:pt idx="9599">
                  <c:v>4</c:v>
                </c:pt>
                <c:pt idx="9600">
                  <c:v>4</c:v>
                </c:pt>
                <c:pt idx="9601">
                  <c:v>4</c:v>
                </c:pt>
                <c:pt idx="9602">
                  <c:v>4</c:v>
                </c:pt>
                <c:pt idx="9603">
                  <c:v>4</c:v>
                </c:pt>
                <c:pt idx="9604">
                  <c:v>4</c:v>
                </c:pt>
                <c:pt idx="9605">
                  <c:v>4</c:v>
                </c:pt>
                <c:pt idx="9606">
                  <c:v>4</c:v>
                </c:pt>
                <c:pt idx="9607">
                  <c:v>4</c:v>
                </c:pt>
                <c:pt idx="9608">
                  <c:v>4</c:v>
                </c:pt>
                <c:pt idx="9609">
                  <c:v>4</c:v>
                </c:pt>
                <c:pt idx="9610">
                  <c:v>4</c:v>
                </c:pt>
                <c:pt idx="9611">
                  <c:v>4</c:v>
                </c:pt>
                <c:pt idx="9612">
                  <c:v>4</c:v>
                </c:pt>
                <c:pt idx="9613">
                  <c:v>4</c:v>
                </c:pt>
                <c:pt idx="9614">
                  <c:v>4</c:v>
                </c:pt>
                <c:pt idx="9615">
                  <c:v>4</c:v>
                </c:pt>
                <c:pt idx="9616">
                  <c:v>4</c:v>
                </c:pt>
                <c:pt idx="9617">
                  <c:v>4</c:v>
                </c:pt>
                <c:pt idx="9618">
                  <c:v>4</c:v>
                </c:pt>
                <c:pt idx="9619">
                  <c:v>4</c:v>
                </c:pt>
                <c:pt idx="9620">
                  <c:v>4</c:v>
                </c:pt>
                <c:pt idx="9621">
                  <c:v>4</c:v>
                </c:pt>
                <c:pt idx="9622">
                  <c:v>4</c:v>
                </c:pt>
                <c:pt idx="9623">
                  <c:v>4</c:v>
                </c:pt>
                <c:pt idx="9624">
                  <c:v>4</c:v>
                </c:pt>
                <c:pt idx="9625">
                  <c:v>4</c:v>
                </c:pt>
                <c:pt idx="9626">
                  <c:v>4</c:v>
                </c:pt>
                <c:pt idx="9627">
                  <c:v>4</c:v>
                </c:pt>
                <c:pt idx="9628">
                  <c:v>4</c:v>
                </c:pt>
                <c:pt idx="9629">
                  <c:v>4</c:v>
                </c:pt>
                <c:pt idx="9630">
                  <c:v>4</c:v>
                </c:pt>
                <c:pt idx="9631">
                  <c:v>4</c:v>
                </c:pt>
                <c:pt idx="9632">
                  <c:v>4</c:v>
                </c:pt>
                <c:pt idx="9633">
                  <c:v>4</c:v>
                </c:pt>
                <c:pt idx="9634">
                  <c:v>4</c:v>
                </c:pt>
                <c:pt idx="9635">
                  <c:v>4</c:v>
                </c:pt>
                <c:pt idx="9636">
                  <c:v>4</c:v>
                </c:pt>
                <c:pt idx="9637">
                  <c:v>4</c:v>
                </c:pt>
                <c:pt idx="9638">
                  <c:v>4</c:v>
                </c:pt>
                <c:pt idx="9639">
                  <c:v>4</c:v>
                </c:pt>
                <c:pt idx="9640">
                  <c:v>4</c:v>
                </c:pt>
                <c:pt idx="9641">
                  <c:v>4</c:v>
                </c:pt>
                <c:pt idx="9642">
                  <c:v>4</c:v>
                </c:pt>
                <c:pt idx="9643">
                  <c:v>4</c:v>
                </c:pt>
                <c:pt idx="9644">
                  <c:v>4</c:v>
                </c:pt>
                <c:pt idx="9645">
                  <c:v>4</c:v>
                </c:pt>
                <c:pt idx="9646">
                  <c:v>4</c:v>
                </c:pt>
                <c:pt idx="9647">
                  <c:v>4</c:v>
                </c:pt>
                <c:pt idx="9648">
                  <c:v>4</c:v>
                </c:pt>
                <c:pt idx="9649">
                  <c:v>4</c:v>
                </c:pt>
                <c:pt idx="9650">
                  <c:v>4</c:v>
                </c:pt>
                <c:pt idx="9651">
                  <c:v>4</c:v>
                </c:pt>
                <c:pt idx="9652">
                  <c:v>4</c:v>
                </c:pt>
                <c:pt idx="9653">
                  <c:v>4</c:v>
                </c:pt>
                <c:pt idx="9654">
                  <c:v>4</c:v>
                </c:pt>
                <c:pt idx="9655">
                  <c:v>4</c:v>
                </c:pt>
                <c:pt idx="9656">
                  <c:v>4</c:v>
                </c:pt>
                <c:pt idx="9657">
                  <c:v>4</c:v>
                </c:pt>
                <c:pt idx="9658">
                  <c:v>4</c:v>
                </c:pt>
                <c:pt idx="9659">
                  <c:v>4</c:v>
                </c:pt>
                <c:pt idx="9660">
                  <c:v>4</c:v>
                </c:pt>
                <c:pt idx="9661">
                  <c:v>4</c:v>
                </c:pt>
                <c:pt idx="9662">
                  <c:v>4</c:v>
                </c:pt>
                <c:pt idx="9663">
                  <c:v>4</c:v>
                </c:pt>
                <c:pt idx="9664">
                  <c:v>4</c:v>
                </c:pt>
                <c:pt idx="9665">
                  <c:v>4</c:v>
                </c:pt>
                <c:pt idx="9666">
                  <c:v>4</c:v>
                </c:pt>
                <c:pt idx="9667">
                  <c:v>4</c:v>
                </c:pt>
                <c:pt idx="9668">
                  <c:v>4</c:v>
                </c:pt>
                <c:pt idx="9669">
                  <c:v>4</c:v>
                </c:pt>
                <c:pt idx="9670">
                  <c:v>4</c:v>
                </c:pt>
                <c:pt idx="9671">
                  <c:v>4</c:v>
                </c:pt>
                <c:pt idx="9672">
                  <c:v>4</c:v>
                </c:pt>
                <c:pt idx="9673">
                  <c:v>4</c:v>
                </c:pt>
                <c:pt idx="9674">
                  <c:v>4</c:v>
                </c:pt>
                <c:pt idx="9675">
                  <c:v>4</c:v>
                </c:pt>
                <c:pt idx="9676">
                  <c:v>4</c:v>
                </c:pt>
                <c:pt idx="9677">
                  <c:v>4</c:v>
                </c:pt>
                <c:pt idx="9678">
                  <c:v>4</c:v>
                </c:pt>
                <c:pt idx="9679">
                  <c:v>4</c:v>
                </c:pt>
                <c:pt idx="9680">
                  <c:v>4</c:v>
                </c:pt>
                <c:pt idx="9681">
                  <c:v>4</c:v>
                </c:pt>
                <c:pt idx="9682">
                  <c:v>4</c:v>
                </c:pt>
                <c:pt idx="9683">
                  <c:v>4</c:v>
                </c:pt>
                <c:pt idx="9684">
                  <c:v>4</c:v>
                </c:pt>
                <c:pt idx="9685">
                  <c:v>4</c:v>
                </c:pt>
                <c:pt idx="9686">
                  <c:v>4</c:v>
                </c:pt>
                <c:pt idx="9687">
                  <c:v>4</c:v>
                </c:pt>
                <c:pt idx="9688">
                  <c:v>4</c:v>
                </c:pt>
                <c:pt idx="9689">
                  <c:v>4</c:v>
                </c:pt>
                <c:pt idx="9690">
                  <c:v>4</c:v>
                </c:pt>
                <c:pt idx="9691">
                  <c:v>4</c:v>
                </c:pt>
                <c:pt idx="9692">
                  <c:v>4</c:v>
                </c:pt>
                <c:pt idx="9693">
                  <c:v>4</c:v>
                </c:pt>
                <c:pt idx="9694">
                  <c:v>4</c:v>
                </c:pt>
                <c:pt idx="9695">
                  <c:v>4</c:v>
                </c:pt>
                <c:pt idx="9696">
                  <c:v>4</c:v>
                </c:pt>
                <c:pt idx="9697">
                  <c:v>4</c:v>
                </c:pt>
                <c:pt idx="9698">
                  <c:v>4</c:v>
                </c:pt>
                <c:pt idx="9699">
                  <c:v>4</c:v>
                </c:pt>
                <c:pt idx="9700">
                  <c:v>4</c:v>
                </c:pt>
                <c:pt idx="9701">
                  <c:v>4</c:v>
                </c:pt>
                <c:pt idx="9702">
                  <c:v>4</c:v>
                </c:pt>
                <c:pt idx="9703">
                  <c:v>4</c:v>
                </c:pt>
                <c:pt idx="9704">
                  <c:v>4</c:v>
                </c:pt>
                <c:pt idx="9705">
                  <c:v>4</c:v>
                </c:pt>
                <c:pt idx="9706">
                  <c:v>4</c:v>
                </c:pt>
                <c:pt idx="9707">
                  <c:v>4</c:v>
                </c:pt>
                <c:pt idx="9708">
                  <c:v>4</c:v>
                </c:pt>
                <c:pt idx="9709">
                  <c:v>4</c:v>
                </c:pt>
                <c:pt idx="9710">
                  <c:v>4</c:v>
                </c:pt>
                <c:pt idx="9711">
                  <c:v>4</c:v>
                </c:pt>
                <c:pt idx="9712">
                  <c:v>4</c:v>
                </c:pt>
                <c:pt idx="9713">
                  <c:v>4</c:v>
                </c:pt>
                <c:pt idx="9714">
                  <c:v>4</c:v>
                </c:pt>
                <c:pt idx="9715">
                  <c:v>4</c:v>
                </c:pt>
                <c:pt idx="9716">
                  <c:v>4</c:v>
                </c:pt>
                <c:pt idx="9717">
                  <c:v>4</c:v>
                </c:pt>
                <c:pt idx="9718">
                  <c:v>4</c:v>
                </c:pt>
                <c:pt idx="9719">
                  <c:v>4</c:v>
                </c:pt>
                <c:pt idx="9720">
                  <c:v>4</c:v>
                </c:pt>
                <c:pt idx="9721">
                  <c:v>4</c:v>
                </c:pt>
                <c:pt idx="9722">
                  <c:v>4</c:v>
                </c:pt>
                <c:pt idx="9723">
                  <c:v>4</c:v>
                </c:pt>
                <c:pt idx="9724">
                  <c:v>4</c:v>
                </c:pt>
                <c:pt idx="9725">
                  <c:v>4</c:v>
                </c:pt>
                <c:pt idx="9726">
                  <c:v>4</c:v>
                </c:pt>
                <c:pt idx="9727">
                  <c:v>4</c:v>
                </c:pt>
                <c:pt idx="9728">
                  <c:v>4</c:v>
                </c:pt>
                <c:pt idx="9729">
                  <c:v>4</c:v>
                </c:pt>
                <c:pt idx="9730">
                  <c:v>4</c:v>
                </c:pt>
                <c:pt idx="9731">
                  <c:v>4</c:v>
                </c:pt>
                <c:pt idx="9732">
                  <c:v>4</c:v>
                </c:pt>
                <c:pt idx="9733">
                  <c:v>4</c:v>
                </c:pt>
                <c:pt idx="9734">
                  <c:v>4</c:v>
                </c:pt>
                <c:pt idx="9735">
                  <c:v>4</c:v>
                </c:pt>
                <c:pt idx="9736">
                  <c:v>4</c:v>
                </c:pt>
                <c:pt idx="9737">
                  <c:v>4</c:v>
                </c:pt>
                <c:pt idx="9738">
                  <c:v>4</c:v>
                </c:pt>
                <c:pt idx="9739">
                  <c:v>4</c:v>
                </c:pt>
                <c:pt idx="9740">
                  <c:v>4</c:v>
                </c:pt>
                <c:pt idx="9741">
                  <c:v>4</c:v>
                </c:pt>
                <c:pt idx="9742">
                  <c:v>4</c:v>
                </c:pt>
                <c:pt idx="9743">
                  <c:v>4</c:v>
                </c:pt>
                <c:pt idx="9744">
                  <c:v>4</c:v>
                </c:pt>
                <c:pt idx="9745">
                  <c:v>4</c:v>
                </c:pt>
                <c:pt idx="9746">
                  <c:v>4</c:v>
                </c:pt>
                <c:pt idx="9747">
                  <c:v>4</c:v>
                </c:pt>
                <c:pt idx="9748">
                  <c:v>4</c:v>
                </c:pt>
                <c:pt idx="9749">
                  <c:v>4</c:v>
                </c:pt>
                <c:pt idx="9750">
                  <c:v>4</c:v>
                </c:pt>
                <c:pt idx="9751">
                  <c:v>4</c:v>
                </c:pt>
                <c:pt idx="9752">
                  <c:v>4</c:v>
                </c:pt>
                <c:pt idx="9753">
                  <c:v>4</c:v>
                </c:pt>
                <c:pt idx="9754">
                  <c:v>4</c:v>
                </c:pt>
                <c:pt idx="9755">
                  <c:v>4</c:v>
                </c:pt>
                <c:pt idx="9756">
                  <c:v>4</c:v>
                </c:pt>
                <c:pt idx="9757">
                  <c:v>4</c:v>
                </c:pt>
                <c:pt idx="9758">
                  <c:v>4</c:v>
                </c:pt>
                <c:pt idx="9759">
                  <c:v>4</c:v>
                </c:pt>
                <c:pt idx="9760">
                  <c:v>4</c:v>
                </c:pt>
                <c:pt idx="9761">
                  <c:v>4</c:v>
                </c:pt>
                <c:pt idx="9762">
                  <c:v>4</c:v>
                </c:pt>
                <c:pt idx="9763">
                  <c:v>4</c:v>
                </c:pt>
                <c:pt idx="9764">
                  <c:v>4</c:v>
                </c:pt>
                <c:pt idx="9765">
                  <c:v>4</c:v>
                </c:pt>
                <c:pt idx="9766">
                  <c:v>4</c:v>
                </c:pt>
                <c:pt idx="9767">
                  <c:v>4</c:v>
                </c:pt>
                <c:pt idx="9768">
                  <c:v>4</c:v>
                </c:pt>
                <c:pt idx="9769">
                  <c:v>4</c:v>
                </c:pt>
                <c:pt idx="9770">
                  <c:v>4</c:v>
                </c:pt>
                <c:pt idx="9771">
                  <c:v>4</c:v>
                </c:pt>
                <c:pt idx="9772">
                  <c:v>4</c:v>
                </c:pt>
                <c:pt idx="9773">
                  <c:v>4</c:v>
                </c:pt>
                <c:pt idx="9774">
                  <c:v>4</c:v>
                </c:pt>
                <c:pt idx="9775">
                  <c:v>4</c:v>
                </c:pt>
                <c:pt idx="9776">
                  <c:v>4</c:v>
                </c:pt>
                <c:pt idx="9777">
                  <c:v>4</c:v>
                </c:pt>
                <c:pt idx="9778">
                  <c:v>4</c:v>
                </c:pt>
                <c:pt idx="9779">
                  <c:v>4</c:v>
                </c:pt>
                <c:pt idx="9780">
                  <c:v>4</c:v>
                </c:pt>
                <c:pt idx="9781">
                  <c:v>4</c:v>
                </c:pt>
                <c:pt idx="9782">
                  <c:v>4</c:v>
                </c:pt>
                <c:pt idx="9783">
                  <c:v>4</c:v>
                </c:pt>
                <c:pt idx="9784">
                  <c:v>4</c:v>
                </c:pt>
                <c:pt idx="9785">
                  <c:v>4</c:v>
                </c:pt>
                <c:pt idx="9786">
                  <c:v>4</c:v>
                </c:pt>
                <c:pt idx="9787">
                  <c:v>4</c:v>
                </c:pt>
                <c:pt idx="9788">
                  <c:v>4</c:v>
                </c:pt>
                <c:pt idx="9789">
                  <c:v>4</c:v>
                </c:pt>
                <c:pt idx="9790">
                  <c:v>4</c:v>
                </c:pt>
                <c:pt idx="9791">
                  <c:v>4</c:v>
                </c:pt>
                <c:pt idx="9792">
                  <c:v>4</c:v>
                </c:pt>
                <c:pt idx="9793">
                  <c:v>4</c:v>
                </c:pt>
                <c:pt idx="9794">
                  <c:v>4</c:v>
                </c:pt>
                <c:pt idx="9795">
                  <c:v>4</c:v>
                </c:pt>
                <c:pt idx="9796">
                  <c:v>4</c:v>
                </c:pt>
                <c:pt idx="9797">
                  <c:v>4</c:v>
                </c:pt>
                <c:pt idx="9798">
                  <c:v>4</c:v>
                </c:pt>
                <c:pt idx="9799">
                  <c:v>4</c:v>
                </c:pt>
                <c:pt idx="9800">
                  <c:v>4</c:v>
                </c:pt>
                <c:pt idx="9801">
                  <c:v>4</c:v>
                </c:pt>
                <c:pt idx="9802">
                  <c:v>4</c:v>
                </c:pt>
                <c:pt idx="9803">
                  <c:v>4</c:v>
                </c:pt>
                <c:pt idx="9804">
                  <c:v>4</c:v>
                </c:pt>
                <c:pt idx="9805">
                  <c:v>4</c:v>
                </c:pt>
                <c:pt idx="9806">
                  <c:v>4</c:v>
                </c:pt>
                <c:pt idx="9807">
                  <c:v>4</c:v>
                </c:pt>
                <c:pt idx="9808">
                  <c:v>4</c:v>
                </c:pt>
                <c:pt idx="9809">
                  <c:v>4</c:v>
                </c:pt>
                <c:pt idx="9810">
                  <c:v>4</c:v>
                </c:pt>
                <c:pt idx="9811">
                  <c:v>4</c:v>
                </c:pt>
                <c:pt idx="9812">
                  <c:v>4</c:v>
                </c:pt>
                <c:pt idx="9813">
                  <c:v>4</c:v>
                </c:pt>
                <c:pt idx="9814">
                  <c:v>4</c:v>
                </c:pt>
                <c:pt idx="9815">
                  <c:v>4</c:v>
                </c:pt>
                <c:pt idx="9816">
                  <c:v>4</c:v>
                </c:pt>
                <c:pt idx="9817">
                  <c:v>4</c:v>
                </c:pt>
                <c:pt idx="9818">
                  <c:v>4</c:v>
                </c:pt>
                <c:pt idx="9819">
                  <c:v>4</c:v>
                </c:pt>
                <c:pt idx="9820">
                  <c:v>4</c:v>
                </c:pt>
                <c:pt idx="9821">
                  <c:v>4</c:v>
                </c:pt>
                <c:pt idx="9822">
                  <c:v>4</c:v>
                </c:pt>
                <c:pt idx="9823">
                  <c:v>4</c:v>
                </c:pt>
                <c:pt idx="9824">
                  <c:v>4</c:v>
                </c:pt>
                <c:pt idx="9825">
                  <c:v>4</c:v>
                </c:pt>
                <c:pt idx="9826">
                  <c:v>4</c:v>
                </c:pt>
                <c:pt idx="9827">
                  <c:v>4</c:v>
                </c:pt>
                <c:pt idx="9828">
                  <c:v>4</c:v>
                </c:pt>
                <c:pt idx="9829">
                  <c:v>4</c:v>
                </c:pt>
                <c:pt idx="9830">
                  <c:v>4</c:v>
                </c:pt>
                <c:pt idx="9831">
                  <c:v>4</c:v>
                </c:pt>
                <c:pt idx="9832">
                  <c:v>4</c:v>
                </c:pt>
                <c:pt idx="9833">
                  <c:v>4</c:v>
                </c:pt>
                <c:pt idx="9834">
                  <c:v>4</c:v>
                </c:pt>
                <c:pt idx="9835">
                  <c:v>4</c:v>
                </c:pt>
                <c:pt idx="9836">
                  <c:v>4</c:v>
                </c:pt>
                <c:pt idx="9837">
                  <c:v>4</c:v>
                </c:pt>
                <c:pt idx="9838">
                  <c:v>4</c:v>
                </c:pt>
                <c:pt idx="9839">
                  <c:v>4</c:v>
                </c:pt>
                <c:pt idx="9840">
                  <c:v>4</c:v>
                </c:pt>
                <c:pt idx="9841">
                  <c:v>4</c:v>
                </c:pt>
                <c:pt idx="9842">
                  <c:v>4</c:v>
                </c:pt>
                <c:pt idx="9843">
                  <c:v>4</c:v>
                </c:pt>
                <c:pt idx="9844">
                  <c:v>4</c:v>
                </c:pt>
                <c:pt idx="9845">
                  <c:v>4</c:v>
                </c:pt>
                <c:pt idx="9846">
                  <c:v>4</c:v>
                </c:pt>
                <c:pt idx="9847">
                  <c:v>4</c:v>
                </c:pt>
                <c:pt idx="9848">
                  <c:v>4</c:v>
                </c:pt>
                <c:pt idx="9849">
                  <c:v>4</c:v>
                </c:pt>
                <c:pt idx="9850">
                  <c:v>4</c:v>
                </c:pt>
                <c:pt idx="9851">
                  <c:v>4</c:v>
                </c:pt>
                <c:pt idx="9852">
                  <c:v>4</c:v>
                </c:pt>
                <c:pt idx="9853">
                  <c:v>4</c:v>
                </c:pt>
                <c:pt idx="9854">
                  <c:v>4</c:v>
                </c:pt>
                <c:pt idx="9855">
                  <c:v>4</c:v>
                </c:pt>
                <c:pt idx="9856">
                  <c:v>4</c:v>
                </c:pt>
                <c:pt idx="9857">
                  <c:v>4</c:v>
                </c:pt>
                <c:pt idx="9858">
                  <c:v>4</c:v>
                </c:pt>
                <c:pt idx="9859">
                  <c:v>4</c:v>
                </c:pt>
                <c:pt idx="9860">
                  <c:v>4</c:v>
                </c:pt>
                <c:pt idx="9861">
                  <c:v>4</c:v>
                </c:pt>
                <c:pt idx="9862">
                  <c:v>4</c:v>
                </c:pt>
                <c:pt idx="9863">
                  <c:v>4</c:v>
                </c:pt>
                <c:pt idx="9864">
                  <c:v>4</c:v>
                </c:pt>
                <c:pt idx="9865">
                  <c:v>4</c:v>
                </c:pt>
                <c:pt idx="9866">
                  <c:v>4</c:v>
                </c:pt>
                <c:pt idx="9867">
                  <c:v>4</c:v>
                </c:pt>
                <c:pt idx="9868">
                  <c:v>4</c:v>
                </c:pt>
                <c:pt idx="9869">
                  <c:v>4</c:v>
                </c:pt>
                <c:pt idx="9870">
                  <c:v>4</c:v>
                </c:pt>
                <c:pt idx="9871">
                  <c:v>4</c:v>
                </c:pt>
                <c:pt idx="9872">
                  <c:v>4</c:v>
                </c:pt>
                <c:pt idx="9873">
                  <c:v>4</c:v>
                </c:pt>
                <c:pt idx="9874">
                  <c:v>4</c:v>
                </c:pt>
                <c:pt idx="9875">
                  <c:v>4</c:v>
                </c:pt>
                <c:pt idx="9876">
                  <c:v>4</c:v>
                </c:pt>
                <c:pt idx="9877">
                  <c:v>4</c:v>
                </c:pt>
                <c:pt idx="9878">
                  <c:v>4</c:v>
                </c:pt>
                <c:pt idx="9879">
                  <c:v>4</c:v>
                </c:pt>
                <c:pt idx="9880">
                  <c:v>4</c:v>
                </c:pt>
                <c:pt idx="9881">
                  <c:v>4</c:v>
                </c:pt>
                <c:pt idx="9882">
                  <c:v>4</c:v>
                </c:pt>
                <c:pt idx="9883">
                  <c:v>3</c:v>
                </c:pt>
                <c:pt idx="9884">
                  <c:v>3</c:v>
                </c:pt>
                <c:pt idx="9885">
                  <c:v>3</c:v>
                </c:pt>
                <c:pt idx="9886">
                  <c:v>3</c:v>
                </c:pt>
                <c:pt idx="9887">
                  <c:v>3</c:v>
                </c:pt>
                <c:pt idx="9888">
                  <c:v>3</c:v>
                </c:pt>
                <c:pt idx="9889">
                  <c:v>3</c:v>
                </c:pt>
                <c:pt idx="9890">
                  <c:v>3</c:v>
                </c:pt>
                <c:pt idx="9891">
                  <c:v>3</c:v>
                </c:pt>
                <c:pt idx="9892">
                  <c:v>3</c:v>
                </c:pt>
                <c:pt idx="9893">
                  <c:v>3</c:v>
                </c:pt>
                <c:pt idx="9894">
                  <c:v>3</c:v>
                </c:pt>
                <c:pt idx="9895">
                  <c:v>3</c:v>
                </c:pt>
                <c:pt idx="9896">
                  <c:v>3</c:v>
                </c:pt>
                <c:pt idx="9897">
                  <c:v>3</c:v>
                </c:pt>
                <c:pt idx="9898">
                  <c:v>3</c:v>
                </c:pt>
                <c:pt idx="9899">
                  <c:v>3</c:v>
                </c:pt>
                <c:pt idx="9900">
                  <c:v>3</c:v>
                </c:pt>
                <c:pt idx="9901">
                  <c:v>3</c:v>
                </c:pt>
                <c:pt idx="9902">
                  <c:v>3</c:v>
                </c:pt>
                <c:pt idx="9903">
                  <c:v>3</c:v>
                </c:pt>
                <c:pt idx="9904">
                  <c:v>3</c:v>
                </c:pt>
                <c:pt idx="9905">
                  <c:v>3</c:v>
                </c:pt>
                <c:pt idx="9906">
                  <c:v>3</c:v>
                </c:pt>
                <c:pt idx="9907">
                  <c:v>3</c:v>
                </c:pt>
                <c:pt idx="9908">
                  <c:v>3</c:v>
                </c:pt>
                <c:pt idx="9909">
                  <c:v>3</c:v>
                </c:pt>
                <c:pt idx="9910">
                  <c:v>3</c:v>
                </c:pt>
                <c:pt idx="9911">
                  <c:v>3</c:v>
                </c:pt>
                <c:pt idx="9912">
                  <c:v>3</c:v>
                </c:pt>
                <c:pt idx="9913">
                  <c:v>3</c:v>
                </c:pt>
                <c:pt idx="9914">
                  <c:v>3</c:v>
                </c:pt>
                <c:pt idx="9915">
                  <c:v>3</c:v>
                </c:pt>
                <c:pt idx="9916">
                  <c:v>3</c:v>
                </c:pt>
                <c:pt idx="9917">
                  <c:v>3</c:v>
                </c:pt>
                <c:pt idx="9918">
                  <c:v>3</c:v>
                </c:pt>
                <c:pt idx="9919">
                  <c:v>3</c:v>
                </c:pt>
                <c:pt idx="9920">
                  <c:v>3</c:v>
                </c:pt>
                <c:pt idx="9921">
                  <c:v>3</c:v>
                </c:pt>
                <c:pt idx="9922">
                  <c:v>3</c:v>
                </c:pt>
                <c:pt idx="9923">
                  <c:v>3</c:v>
                </c:pt>
                <c:pt idx="9924">
                  <c:v>3</c:v>
                </c:pt>
                <c:pt idx="9925">
                  <c:v>3</c:v>
                </c:pt>
                <c:pt idx="9926">
                  <c:v>3</c:v>
                </c:pt>
                <c:pt idx="9927">
                  <c:v>3</c:v>
                </c:pt>
                <c:pt idx="9928">
                  <c:v>3</c:v>
                </c:pt>
                <c:pt idx="9929">
                  <c:v>3</c:v>
                </c:pt>
                <c:pt idx="9930">
                  <c:v>3</c:v>
                </c:pt>
                <c:pt idx="9931">
                  <c:v>3</c:v>
                </c:pt>
                <c:pt idx="9932">
                  <c:v>3</c:v>
                </c:pt>
                <c:pt idx="9933">
                  <c:v>3</c:v>
                </c:pt>
                <c:pt idx="9934">
                  <c:v>3</c:v>
                </c:pt>
                <c:pt idx="9935">
                  <c:v>3</c:v>
                </c:pt>
                <c:pt idx="9936">
                  <c:v>3</c:v>
                </c:pt>
                <c:pt idx="9937">
                  <c:v>3</c:v>
                </c:pt>
                <c:pt idx="9938">
                  <c:v>3</c:v>
                </c:pt>
                <c:pt idx="9939">
                  <c:v>3</c:v>
                </c:pt>
                <c:pt idx="9940">
                  <c:v>3</c:v>
                </c:pt>
                <c:pt idx="9941">
                  <c:v>3</c:v>
                </c:pt>
                <c:pt idx="9942">
                  <c:v>3</c:v>
                </c:pt>
                <c:pt idx="9943">
                  <c:v>3</c:v>
                </c:pt>
                <c:pt idx="9944">
                  <c:v>3</c:v>
                </c:pt>
                <c:pt idx="9945">
                  <c:v>3</c:v>
                </c:pt>
                <c:pt idx="9946">
                  <c:v>3</c:v>
                </c:pt>
                <c:pt idx="9947">
                  <c:v>3</c:v>
                </c:pt>
                <c:pt idx="9948">
                  <c:v>3</c:v>
                </c:pt>
                <c:pt idx="9949">
                  <c:v>3</c:v>
                </c:pt>
                <c:pt idx="9950">
                  <c:v>3</c:v>
                </c:pt>
                <c:pt idx="9951">
                  <c:v>3</c:v>
                </c:pt>
                <c:pt idx="9952">
                  <c:v>3</c:v>
                </c:pt>
                <c:pt idx="9953">
                  <c:v>3</c:v>
                </c:pt>
                <c:pt idx="9954">
                  <c:v>3</c:v>
                </c:pt>
                <c:pt idx="9955">
                  <c:v>3</c:v>
                </c:pt>
                <c:pt idx="9956">
                  <c:v>3</c:v>
                </c:pt>
                <c:pt idx="9957">
                  <c:v>3</c:v>
                </c:pt>
                <c:pt idx="9958">
                  <c:v>3</c:v>
                </c:pt>
                <c:pt idx="9959">
                  <c:v>3</c:v>
                </c:pt>
                <c:pt idx="9960">
                  <c:v>3</c:v>
                </c:pt>
                <c:pt idx="9961">
                  <c:v>3</c:v>
                </c:pt>
                <c:pt idx="9962">
                  <c:v>3</c:v>
                </c:pt>
                <c:pt idx="9963">
                  <c:v>3</c:v>
                </c:pt>
                <c:pt idx="9964">
                  <c:v>3</c:v>
                </c:pt>
                <c:pt idx="9965">
                  <c:v>3</c:v>
                </c:pt>
                <c:pt idx="9966">
                  <c:v>3</c:v>
                </c:pt>
                <c:pt idx="9967">
                  <c:v>3</c:v>
                </c:pt>
                <c:pt idx="9968">
                  <c:v>3</c:v>
                </c:pt>
                <c:pt idx="9969">
                  <c:v>3</c:v>
                </c:pt>
                <c:pt idx="9970">
                  <c:v>3</c:v>
                </c:pt>
                <c:pt idx="9971">
                  <c:v>3</c:v>
                </c:pt>
                <c:pt idx="9972">
                  <c:v>3</c:v>
                </c:pt>
                <c:pt idx="9973">
                  <c:v>3</c:v>
                </c:pt>
                <c:pt idx="9974">
                  <c:v>3</c:v>
                </c:pt>
                <c:pt idx="9975">
                  <c:v>3</c:v>
                </c:pt>
                <c:pt idx="9976">
                  <c:v>3</c:v>
                </c:pt>
                <c:pt idx="9977">
                  <c:v>3</c:v>
                </c:pt>
                <c:pt idx="9978">
                  <c:v>3</c:v>
                </c:pt>
                <c:pt idx="9979">
                  <c:v>3</c:v>
                </c:pt>
                <c:pt idx="9980">
                  <c:v>3</c:v>
                </c:pt>
                <c:pt idx="9981">
                  <c:v>3</c:v>
                </c:pt>
                <c:pt idx="9982">
                  <c:v>3</c:v>
                </c:pt>
                <c:pt idx="9983">
                  <c:v>3</c:v>
                </c:pt>
                <c:pt idx="9984">
                  <c:v>3</c:v>
                </c:pt>
                <c:pt idx="9985">
                  <c:v>3</c:v>
                </c:pt>
                <c:pt idx="9986">
                  <c:v>3</c:v>
                </c:pt>
                <c:pt idx="9987">
                  <c:v>3</c:v>
                </c:pt>
                <c:pt idx="9988">
                  <c:v>3</c:v>
                </c:pt>
                <c:pt idx="9989">
                  <c:v>3</c:v>
                </c:pt>
                <c:pt idx="9990">
                  <c:v>3</c:v>
                </c:pt>
                <c:pt idx="9991">
                  <c:v>3</c:v>
                </c:pt>
                <c:pt idx="9992">
                  <c:v>3</c:v>
                </c:pt>
                <c:pt idx="9993">
                  <c:v>3</c:v>
                </c:pt>
                <c:pt idx="9994">
                  <c:v>3</c:v>
                </c:pt>
                <c:pt idx="9995">
                  <c:v>3</c:v>
                </c:pt>
                <c:pt idx="9996">
                  <c:v>3</c:v>
                </c:pt>
                <c:pt idx="9997">
                  <c:v>3</c:v>
                </c:pt>
                <c:pt idx="9998">
                  <c:v>3</c:v>
                </c:pt>
                <c:pt idx="9999">
                  <c:v>3</c:v>
                </c:pt>
                <c:pt idx="10000">
                  <c:v>3</c:v>
                </c:pt>
                <c:pt idx="10001">
                  <c:v>3</c:v>
                </c:pt>
                <c:pt idx="10002">
                  <c:v>3</c:v>
                </c:pt>
                <c:pt idx="10003">
                  <c:v>3</c:v>
                </c:pt>
                <c:pt idx="10004">
                  <c:v>3</c:v>
                </c:pt>
                <c:pt idx="10005">
                  <c:v>3</c:v>
                </c:pt>
                <c:pt idx="10006">
                  <c:v>3</c:v>
                </c:pt>
                <c:pt idx="10007">
                  <c:v>3</c:v>
                </c:pt>
                <c:pt idx="10008">
                  <c:v>3</c:v>
                </c:pt>
                <c:pt idx="10009">
                  <c:v>3</c:v>
                </c:pt>
                <c:pt idx="10010">
                  <c:v>3</c:v>
                </c:pt>
                <c:pt idx="10011">
                  <c:v>3</c:v>
                </c:pt>
                <c:pt idx="10012">
                  <c:v>3</c:v>
                </c:pt>
                <c:pt idx="10013">
                  <c:v>3</c:v>
                </c:pt>
                <c:pt idx="10014">
                  <c:v>3</c:v>
                </c:pt>
                <c:pt idx="10015">
                  <c:v>3</c:v>
                </c:pt>
                <c:pt idx="10016">
                  <c:v>3</c:v>
                </c:pt>
                <c:pt idx="10017">
                  <c:v>3</c:v>
                </c:pt>
                <c:pt idx="10018">
                  <c:v>3</c:v>
                </c:pt>
                <c:pt idx="10019">
                  <c:v>3</c:v>
                </c:pt>
                <c:pt idx="10020">
                  <c:v>3</c:v>
                </c:pt>
                <c:pt idx="10021">
                  <c:v>3</c:v>
                </c:pt>
                <c:pt idx="10022">
                  <c:v>3</c:v>
                </c:pt>
                <c:pt idx="10023">
                  <c:v>3</c:v>
                </c:pt>
                <c:pt idx="10024">
                  <c:v>3</c:v>
                </c:pt>
                <c:pt idx="10025">
                  <c:v>3</c:v>
                </c:pt>
                <c:pt idx="10026">
                  <c:v>3</c:v>
                </c:pt>
                <c:pt idx="10027">
                  <c:v>3</c:v>
                </c:pt>
                <c:pt idx="10028">
                  <c:v>3</c:v>
                </c:pt>
                <c:pt idx="10029">
                  <c:v>3</c:v>
                </c:pt>
                <c:pt idx="10030">
                  <c:v>3</c:v>
                </c:pt>
                <c:pt idx="10031">
                  <c:v>3</c:v>
                </c:pt>
                <c:pt idx="10032">
                  <c:v>3</c:v>
                </c:pt>
                <c:pt idx="10033">
                  <c:v>3</c:v>
                </c:pt>
                <c:pt idx="10034">
                  <c:v>3</c:v>
                </c:pt>
                <c:pt idx="10035">
                  <c:v>3</c:v>
                </c:pt>
                <c:pt idx="10036">
                  <c:v>3</c:v>
                </c:pt>
                <c:pt idx="10037">
                  <c:v>3</c:v>
                </c:pt>
                <c:pt idx="10038">
                  <c:v>3</c:v>
                </c:pt>
                <c:pt idx="10039">
                  <c:v>3</c:v>
                </c:pt>
                <c:pt idx="10040">
                  <c:v>3</c:v>
                </c:pt>
                <c:pt idx="10041">
                  <c:v>3</c:v>
                </c:pt>
                <c:pt idx="10042">
                  <c:v>3</c:v>
                </c:pt>
                <c:pt idx="10043">
                  <c:v>3</c:v>
                </c:pt>
                <c:pt idx="10044">
                  <c:v>3</c:v>
                </c:pt>
                <c:pt idx="10045">
                  <c:v>3</c:v>
                </c:pt>
                <c:pt idx="10046">
                  <c:v>3</c:v>
                </c:pt>
                <c:pt idx="10047">
                  <c:v>3</c:v>
                </c:pt>
                <c:pt idx="10048">
                  <c:v>3</c:v>
                </c:pt>
                <c:pt idx="10049">
                  <c:v>3</c:v>
                </c:pt>
                <c:pt idx="10050">
                  <c:v>3</c:v>
                </c:pt>
                <c:pt idx="10051">
                  <c:v>3</c:v>
                </c:pt>
                <c:pt idx="10052">
                  <c:v>3</c:v>
                </c:pt>
                <c:pt idx="10053">
                  <c:v>3</c:v>
                </c:pt>
                <c:pt idx="10054">
                  <c:v>3</c:v>
                </c:pt>
                <c:pt idx="10055">
                  <c:v>3</c:v>
                </c:pt>
                <c:pt idx="10056">
                  <c:v>3</c:v>
                </c:pt>
                <c:pt idx="10057">
                  <c:v>3</c:v>
                </c:pt>
                <c:pt idx="10058">
                  <c:v>3</c:v>
                </c:pt>
                <c:pt idx="10059">
                  <c:v>3</c:v>
                </c:pt>
                <c:pt idx="10060">
                  <c:v>3</c:v>
                </c:pt>
                <c:pt idx="10061">
                  <c:v>3</c:v>
                </c:pt>
                <c:pt idx="10062">
                  <c:v>3</c:v>
                </c:pt>
                <c:pt idx="10063">
                  <c:v>3</c:v>
                </c:pt>
                <c:pt idx="10064">
                  <c:v>3</c:v>
                </c:pt>
                <c:pt idx="10065">
                  <c:v>3</c:v>
                </c:pt>
                <c:pt idx="10066">
                  <c:v>3</c:v>
                </c:pt>
                <c:pt idx="10067">
                  <c:v>3</c:v>
                </c:pt>
                <c:pt idx="10068">
                  <c:v>3</c:v>
                </c:pt>
                <c:pt idx="10069">
                  <c:v>3</c:v>
                </c:pt>
                <c:pt idx="10070">
                  <c:v>3</c:v>
                </c:pt>
                <c:pt idx="10071">
                  <c:v>3</c:v>
                </c:pt>
                <c:pt idx="10072">
                  <c:v>3</c:v>
                </c:pt>
                <c:pt idx="10073">
                  <c:v>3</c:v>
                </c:pt>
                <c:pt idx="10074">
                  <c:v>3</c:v>
                </c:pt>
                <c:pt idx="10075">
                  <c:v>3</c:v>
                </c:pt>
                <c:pt idx="10076">
                  <c:v>3</c:v>
                </c:pt>
                <c:pt idx="10077">
                  <c:v>3</c:v>
                </c:pt>
                <c:pt idx="10078">
                  <c:v>3</c:v>
                </c:pt>
                <c:pt idx="10079">
                  <c:v>3</c:v>
                </c:pt>
                <c:pt idx="10080">
                  <c:v>3</c:v>
                </c:pt>
                <c:pt idx="10081">
                  <c:v>3</c:v>
                </c:pt>
                <c:pt idx="10082">
                  <c:v>3</c:v>
                </c:pt>
                <c:pt idx="10083">
                  <c:v>3</c:v>
                </c:pt>
                <c:pt idx="10084">
                  <c:v>3</c:v>
                </c:pt>
                <c:pt idx="10085">
                  <c:v>3</c:v>
                </c:pt>
                <c:pt idx="10086">
                  <c:v>3</c:v>
                </c:pt>
                <c:pt idx="10087">
                  <c:v>3</c:v>
                </c:pt>
                <c:pt idx="10088">
                  <c:v>3</c:v>
                </c:pt>
                <c:pt idx="10089">
                  <c:v>3</c:v>
                </c:pt>
                <c:pt idx="10090">
                  <c:v>3</c:v>
                </c:pt>
                <c:pt idx="10091">
                  <c:v>3</c:v>
                </c:pt>
                <c:pt idx="10092">
                  <c:v>3</c:v>
                </c:pt>
                <c:pt idx="10093">
                  <c:v>3</c:v>
                </c:pt>
                <c:pt idx="10094">
                  <c:v>3</c:v>
                </c:pt>
                <c:pt idx="10095">
                  <c:v>3</c:v>
                </c:pt>
                <c:pt idx="10096">
                  <c:v>3</c:v>
                </c:pt>
                <c:pt idx="10097">
                  <c:v>3</c:v>
                </c:pt>
                <c:pt idx="10098">
                  <c:v>3</c:v>
                </c:pt>
                <c:pt idx="10099">
                  <c:v>3</c:v>
                </c:pt>
                <c:pt idx="10100">
                  <c:v>3</c:v>
                </c:pt>
                <c:pt idx="10101">
                  <c:v>3</c:v>
                </c:pt>
                <c:pt idx="10102">
                  <c:v>3</c:v>
                </c:pt>
                <c:pt idx="10103">
                  <c:v>3</c:v>
                </c:pt>
                <c:pt idx="10104">
                  <c:v>3</c:v>
                </c:pt>
                <c:pt idx="10105">
                  <c:v>3</c:v>
                </c:pt>
                <c:pt idx="10106">
                  <c:v>3</c:v>
                </c:pt>
                <c:pt idx="10107">
                  <c:v>3</c:v>
                </c:pt>
                <c:pt idx="10108">
                  <c:v>3</c:v>
                </c:pt>
                <c:pt idx="10109">
                  <c:v>3</c:v>
                </c:pt>
                <c:pt idx="10110">
                  <c:v>3</c:v>
                </c:pt>
                <c:pt idx="10111">
                  <c:v>3</c:v>
                </c:pt>
                <c:pt idx="10112">
                  <c:v>3</c:v>
                </c:pt>
                <c:pt idx="10113">
                  <c:v>3</c:v>
                </c:pt>
                <c:pt idx="10114">
                  <c:v>3</c:v>
                </c:pt>
                <c:pt idx="10115">
                  <c:v>3</c:v>
                </c:pt>
                <c:pt idx="10116">
                  <c:v>3</c:v>
                </c:pt>
                <c:pt idx="10117">
                  <c:v>3</c:v>
                </c:pt>
                <c:pt idx="10118">
                  <c:v>3</c:v>
                </c:pt>
                <c:pt idx="10119">
                  <c:v>3</c:v>
                </c:pt>
                <c:pt idx="10120">
                  <c:v>3</c:v>
                </c:pt>
                <c:pt idx="10121">
                  <c:v>3</c:v>
                </c:pt>
                <c:pt idx="10122">
                  <c:v>3</c:v>
                </c:pt>
                <c:pt idx="10123">
                  <c:v>3</c:v>
                </c:pt>
                <c:pt idx="10124">
                  <c:v>3</c:v>
                </c:pt>
                <c:pt idx="10125">
                  <c:v>3</c:v>
                </c:pt>
                <c:pt idx="10126">
                  <c:v>3</c:v>
                </c:pt>
                <c:pt idx="10127">
                  <c:v>3</c:v>
                </c:pt>
                <c:pt idx="10128">
                  <c:v>3</c:v>
                </c:pt>
                <c:pt idx="10129">
                  <c:v>3</c:v>
                </c:pt>
                <c:pt idx="10130">
                  <c:v>3</c:v>
                </c:pt>
                <c:pt idx="10131">
                  <c:v>3</c:v>
                </c:pt>
                <c:pt idx="10132">
                  <c:v>3</c:v>
                </c:pt>
                <c:pt idx="10133">
                  <c:v>3</c:v>
                </c:pt>
                <c:pt idx="10134">
                  <c:v>3</c:v>
                </c:pt>
                <c:pt idx="10135">
                  <c:v>3</c:v>
                </c:pt>
                <c:pt idx="10136">
                  <c:v>3</c:v>
                </c:pt>
                <c:pt idx="10137">
                  <c:v>3</c:v>
                </c:pt>
                <c:pt idx="10138">
                  <c:v>3</c:v>
                </c:pt>
                <c:pt idx="10139">
                  <c:v>3</c:v>
                </c:pt>
                <c:pt idx="10140">
                  <c:v>3</c:v>
                </c:pt>
                <c:pt idx="10141">
                  <c:v>3</c:v>
                </c:pt>
                <c:pt idx="10142">
                  <c:v>3</c:v>
                </c:pt>
                <c:pt idx="10143">
                  <c:v>3</c:v>
                </c:pt>
                <c:pt idx="10144">
                  <c:v>3</c:v>
                </c:pt>
                <c:pt idx="10145">
                  <c:v>3</c:v>
                </c:pt>
                <c:pt idx="10146">
                  <c:v>3</c:v>
                </c:pt>
                <c:pt idx="10147">
                  <c:v>3</c:v>
                </c:pt>
                <c:pt idx="10148">
                  <c:v>3</c:v>
                </c:pt>
                <c:pt idx="10149">
                  <c:v>3</c:v>
                </c:pt>
                <c:pt idx="10150">
                  <c:v>3</c:v>
                </c:pt>
                <c:pt idx="10151">
                  <c:v>3</c:v>
                </c:pt>
                <c:pt idx="10152">
                  <c:v>3</c:v>
                </c:pt>
                <c:pt idx="10153">
                  <c:v>3</c:v>
                </c:pt>
                <c:pt idx="10154">
                  <c:v>3</c:v>
                </c:pt>
                <c:pt idx="10155">
                  <c:v>3</c:v>
                </c:pt>
                <c:pt idx="10156">
                  <c:v>3</c:v>
                </c:pt>
                <c:pt idx="10157">
                  <c:v>3</c:v>
                </c:pt>
                <c:pt idx="10158">
                  <c:v>3</c:v>
                </c:pt>
                <c:pt idx="10159">
                  <c:v>3</c:v>
                </c:pt>
                <c:pt idx="10160">
                  <c:v>3</c:v>
                </c:pt>
                <c:pt idx="10161">
                  <c:v>3</c:v>
                </c:pt>
                <c:pt idx="10162">
                  <c:v>3</c:v>
                </c:pt>
                <c:pt idx="10163">
                  <c:v>3</c:v>
                </c:pt>
                <c:pt idx="10164">
                  <c:v>3</c:v>
                </c:pt>
                <c:pt idx="10165">
                  <c:v>3</c:v>
                </c:pt>
                <c:pt idx="10166">
                  <c:v>3</c:v>
                </c:pt>
                <c:pt idx="10167">
                  <c:v>3</c:v>
                </c:pt>
                <c:pt idx="10168">
                  <c:v>3</c:v>
                </c:pt>
                <c:pt idx="10169">
                  <c:v>3</c:v>
                </c:pt>
                <c:pt idx="10170">
                  <c:v>3</c:v>
                </c:pt>
                <c:pt idx="10171">
                  <c:v>3</c:v>
                </c:pt>
                <c:pt idx="10172">
                  <c:v>3</c:v>
                </c:pt>
                <c:pt idx="10173">
                  <c:v>3</c:v>
                </c:pt>
                <c:pt idx="10174">
                  <c:v>3</c:v>
                </c:pt>
                <c:pt idx="10175">
                  <c:v>3</c:v>
                </c:pt>
                <c:pt idx="10176">
                  <c:v>3</c:v>
                </c:pt>
                <c:pt idx="10177">
                  <c:v>3</c:v>
                </c:pt>
                <c:pt idx="10178">
                  <c:v>3</c:v>
                </c:pt>
                <c:pt idx="10179">
                  <c:v>3</c:v>
                </c:pt>
                <c:pt idx="10180">
                  <c:v>3</c:v>
                </c:pt>
                <c:pt idx="10181">
                  <c:v>3</c:v>
                </c:pt>
                <c:pt idx="10182">
                  <c:v>3</c:v>
                </c:pt>
                <c:pt idx="10183">
                  <c:v>3</c:v>
                </c:pt>
                <c:pt idx="10184">
                  <c:v>3</c:v>
                </c:pt>
                <c:pt idx="10185">
                  <c:v>3</c:v>
                </c:pt>
                <c:pt idx="10186">
                  <c:v>3</c:v>
                </c:pt>
                <c:pt idx="10187">
                  <c:v>3</c:v>
                </c:pt>
                <c:pt idx="10188">
                  <c:v>3</c:v>
                </c:pt>
                <c:pt idx="10189">
                  <c:v>3</c:v>
                </c:pt>
                <c:pt idx="10190">
                  <c:v>3</c:v>
                </c:pt>
                <c:pt idx="10191">
                  <c:v>3</c:v>
                </c:pt>
                <c:pt idx="10192">
                  <c:v>3</c:v>
                </c:pt>
                <c:pt idx="10193">
                  <c:v>3</c:v>
                </c:pt>
                <c:pt idx="10194">
                  <c:v>3</c:v>
                </c:pt>
                <c:pt idx="10195">
                  <c:v>3</c:v>
                </c:pt>
                <c:pt idx="10196">
                  <c:v>3</c:v>
                </c:pt>
                <c:pt idx="10197">
                  <c:v>3</c:v>
                </c:pt>
                <c:pt idx="10198">
                  <c:v>3</c:v>
                </c:pt>
                <c:pt idx="10199">
                  <c:v>3</c:v>
                </c:pt>
                <c:pt idx="10200">
                  <c:v>3</c:v>
                </c:pt>
                <c:pt idx="10201">
                  <c:v>3</c:v>
                </c:pt>
                <c:pt idx="10202">
                  <c:v>3</c:v>
                </c:pt>
                <c:pt idx="10203">
                  <c:v>3</c:v>
                </c:pt>
                <c:pt idx="10204">
                  <c:v>3</c:v>
                </c:pt>
                <c:pt idx="10205">
                  <c:v>3</c:v>
                </c:pt>
                <c:pt idx="10206">
                  <c:v>3</c:v>
                </c:pt>
                <c:pt idx="10207">
                  <c:v>3</c:v>
                </c:pt>
                <c:pt idx="10208">
                  <c:v>3</c:v>
                </c:pt>
                <c:pt idx="10209">
                  <c:v>3</c:v>
                </c:pt>
                <c:pt idx="10210">
                  <c:v>3</c:v>
                </c:pt>
                <c:pt idx="10211">
                  <c:v>3</c:v>
                </c:pt>
                <c:pt idx="10212">
                  <c:v>3</c:v>
                </c:pt>
                <c:pt idx="10213">
                  <c:v>3</c:v>
                </c:pt>
                <c:pt idx="10214">
                  <c:v>3</c:v>
                </c:pt>
                <c:pt idx="10215">
                  <c:v>3</c:v>
                </c:pt>
                <c:pt idx="10216">
                  <c:v>3</c:v>
                </c:pt>
                <c:pt idx="10217">
                  <c:v>3</c:v>
                </c:pt>
                <c:pt idx="10218">
                  <c:v>3</c:v>
                </c:pt>
                <c:pt idx="10219">
                  <c:v>3</c:v>
                </c:pt>
                <c:pt idx="10220">
                  <c:v>3</c:v>
                </c:pt>
                <c:pt idx="10221">
                  <c:v>3</c:v>
                </c:pt>
                <c:pt idx="10222">
                  <c:v>3</c:v>
                </c:pt>
                <c:pt idx="10223">
                  <c:v>3</c:v>
                </c:pt>
                <c:pt idx="10224">
                  <c:v>3</c:v>
                </c:pt>
                <c:pt idx="10225">
                  <c:v>3</c:v>
                </c:pt>
                <c:pt idx="10226">
                  <c:v>3</c:v>
                </c:pt>
                <c:pt idx="10227">
                  <c:v>3</c:v>
                </c:pt>
                <c:pt idx="10228">
                  <c:v>3</c:v>
                </c:pt>
                <c:pt idx="10229">
                  <c:v>3</c:v>
                </c:pt>
                <c:pt idx="10230">
                  <c:v>3</c:v>
                </c:pt>
                <c:pt idx="10231">
                  <c:v>3</c:v>
                </c:pt>
                <c:pt idx="10232">
                  <c:v>3</c:v>
                </c:pt>
                <c:pt idx="10233">
                  <c:v>3</c:v>
                </c:pt>
                <c:pt idx="10234">
                  <c:v>3</c:v>
                </c:pt>
                <c:pt idx="10235">
                  <c:v>3</c:v>
                </c:pt>
                <c:pt idx="10236">
                  <c:v>3</c:v>
                </c:pt>
                <c:pt idx="10237">
                  <c:v>3</c:v>
                </c:pt>
                <c:pt idx="10238">
                  <c:v>3</c:v>
                </c:pt>
                <c:pt idx="10239">
                  <c:v>3</c:v>
                </c:pt>
                <c:pt idx="10240">
                  <c:v>3</c:v>
                </c:pt>
                <c:pt idx="10241">
                  <c:v>3</c:v>
                </c:pt>
                <c:pt idx="10242">
                  <c:v>3</c:v>
                </c:pt>
                <c:pt idx="10243">
                  <c:v>3</c:v>
                </c:pt>
                <c:pt idx="10244">
                  <c:v>3</c:v>
                </c:pt>
                <c:pt idx="10245">
                  <c:v>3</c:v>
                </c:pt>
                <c:pt idx="10246">
                  <c:v>3</c:v>
                </c:pt>
                <c:pt idx="10247">
                  <c:v>3</c:v>
                </c:pt>
                <c:pt idx="10248">
                  <c:v>3</c:v>
                </c:pt>
                <c:pt idx="10249">
                  <c:v>3</c:v>
                </c:pt>
                <c:pt idx="10250">
                  <c:v>3</c:v>
                </c:pt>
                <c:pt idx="10251">
                  <c:v>3</c:v>
                </c:pt>
                <c:pt idx="10252">
                  <c:v>3</c:v>
                </c:pt>
                <c:pt idx="10253">
                  <c:v>3</c:v>
                </c:pt>
                <c:pt idx="10254">
                  <c:v>3</c:v>
                </c:pt>
                <c:pt idx="10255">
                  <c:v>3</c:v>
                </c:pt>
                <c:pt idx="10256">
                  <c:v>3</c:v>
                </c:pt>
                <c:pt idx="10257">
                  <c:v>3</c:v>
                </c:pt>
                <c:pt idx="10258">
                  <c:v>3</c:v>
                </c:pt>
                <c:pt idx="10259">
                  <c:v>3</c:v>
                </c:pt>
                <c:pt idx="10260">
                  <c:v>3</c:v>
                </c:pt>
                <c:pt idx="10261">
                  <c:v>3</c:v>
                </c:pt>
                <c:pt idx="10262">
                  <c:v>3</c:v>
                </c:pt>
                <c:pt idx="10263">
                  <c:v>3</c:v>
                </c:pt>
                <c:pt idx="10264">
                  <c:v>3</c:v>
                </c:pt>
                <c:pt idx="10265">
                  <c:v>3</c:v>
                </c:pt>
                <c:pt idx="10266">
                  <c:v>3</c:v>
                </c:pt>
                <c:pt idx="10267">
                  <c:v>3</c:v>
                </c:pt>
                <c:pt idx="10268">
                  <c:v>3</c:v>
                </c:pt>
                <c:pt idx="10269">
                  <c:v>3</c:v>
                </c:pt>
                <c:pt idx="10270">
                  <c:v>3</c:v>
                </c:pt>
                <c:pt idx="10271">
                  <c:v>3</c:v>
                </c:pt>
                <c:pt idx="10272">
                  <c:v>3</c:v>
                </c:pt>
                <c:pt idx="10273">
                  <c:v>3</c:v>
                </c:pt>
                <c:pt idx="10274">
                  <c:v>3</c:v>
                </c:pt>
                <c:pt idx="10275">
                  <c:v>3</c:v>
                </c:pt>
                <c:pt idx="10276">
                  <c:v>3</c:v>
                </c:pt>
                <c:pt idx="10277">
                  <c:v>3</c:v>
                </c:pt>
                <c:pt idx="10278">
                  <c:v>3</c:v>
                </c:pt>
                <c:pt idx="10279">
                  <c:v>3</c:v>
                </c:pt>
                <c:pt idx="10280">
                  <c:v>3</c:v>
                </c:pt>
                <c:pt idx="10281">
                  <c:v>3</c:v>
                </c:pt>
                <c:pt idx="10282">
                  <c:v>3</c:v>
                </c:pt>
                <c:pt idx="10283">
                  <c:v>3</c:v>
                </c:pt>
                <c:pt idx="10284">
                  <c:v>3</c:v>
                </c:pt>
                <c:pt idx="10285">
                  <c:v>3</c:v>
                </c:pt>
                <c:pt idx="10286">
                  <c:v>3</c:v>
                </c:pt>
                <c:pt idx="10287">
                  <c:v>3</c:v>
                </c:pt>
                <c:pt idx="10288">
                  <c:v>3</c:v>
                </c:pt>
                <c:pt idx="10289">
                  <c:v>3</c:v>
                </c:pt>
                <c:pt idx="10290">
                  <c:v>3</c:v>
                </c:pt>
                <c:pt idx="10291">
                  <c:v>3</c:v>
                </c:pt>
                <c:pt idx="10292">
                  <c:v>3</c:v>
                </c:pt>
                <c:pt idx="10293">
                  <c:v>3</c:v>
                </c:pt>
                <c:pt idx="10294">
                  <c:v>3</c:v>
                </c:pt>
                <c:pt idx="10295">
                  <c:v>3</c:v>
                </c:pt>
                <c:pt idx="10296">
                  <c:v>3</c:v>
                </c:pt>
                <c:pt idx="10297">
                  <c:v>3</c:v>
                </c:pt>
                <c:pt idx="10298">
                  <c:v>3</c:v>
                </c:pt>
                <c:pt idx="10299">
                  <c:v>3</c:v>
                </c:pt>
                <c:pt idx="10300">
                  <c:v>3</c:v>
                </c:pt>
                <c:pt idx="10301">
                  <c:v>3</c:v>
                </c:pt>
                <c:pt idx="10302">
                  <c:v>3</c:v>
                </c:pt>
                <c:pt idx="10303">
                  <c:v>3</c:v>
                </c:pt>
                <c:pt idx="10304">
                  <c:v>3</c:v>
                </c:pt>
                <c:pt idx="10305">
                  <c:v>3</c:v>
                </c:pt>
                <c:pt idx="10306">
                  <c:v>3</c:v>
                </c:pt>
                <c:pt idx="10307">
                  <c:v>3</c:v>
                </c:pt>
                <c:pt idx="10308">
                  <c:v>3</c:v>
                </c:pt>
                <c:pt idx="10309">
                  <c:v>3</c:v>
                </c:pt>
                <c:pt idx="10310">
                  <c:v>3</c:v>
                </c:pt>
                <c:pt idx="10311">
                  <c:v>3</c:v>
                </c:pt>
                <c:pt idx="10312">
                  <c:v>3</c:v>
                </c:pt>
                <c:pt idx="10313">
                  <c:v>3</c:v>
                </c:pt>
                <c:pt idx="10314">
                  <c:v>3</c:v>
                </c:pt>
                <c:pt idx="10315">
                  <c:v>3</c:v>
                </c:pt>
                <c:pt idx="10316">
                  <c:v>3</c:v>
                </c:pt>
                <c:pt idx="10317">
                  <c:v>3</c:v>
                </c:pt>
                <c:pt idx="10318">
                  <c:v>3</c:v>
                </c:pt>
                <c:pt idx="10319">
                  <c:v>3</c:v>
                </c:pt>
                <c:pt idx="10320">
                  <c:v>3</c:v>
                </c:pt>
                <c:pt idx="10321">
                  <c:v>3</c:v>
                </c:pt>
                <c:pt idx="10322">
                  <c:v>3</c:v>
                </c:pt>
                <c:pt idx="10323">
                  <c:v>3</c:v>
                </c:pt>
                <c:pt idx="10324">
                  <c:v>3</c:v>
                </c:pt>
                <c:pt idx="10325">
                  <c:v>3</c:v>
                </c:pt>
                <c:pt idx="10326">
                  <c:v>3</c:v>
                </c:pt>
                <c:pt idx="10327">
                  <c:v>3</c:v>
                </c:pt>
                <c:pt idx="10328">
                  <c:v>3</c:v>
                </c:pt>
                <c:pt idx="10329">
                  <c:v>3</c:v>
                </c:pt>
                <c:pt idx="10330">
                  <c:v>3</c:v>
                </c:pt>
                <c:pt idx="10331">
                  <c:v>3</c:v>
                </c:pt>
                <c:pt idx="10332">
                  <c:v>3</c:v>
                </c:pt>
                <c:pt idx="10333">
                  <c:v>3</c:v>
                </c:pt>
                <c:pt idx="10334">
                  <c:v>3</c:v>
                </c:pt>
                <c:pt idx="10335">
                  <c:v>3</c:v>
                </c:pt>
                <c:pt idx="10336">
                  <c:v>3</c:v>
                </c:pt>
                <c:pt idx="10337">
                  <c:v>3</c:v>
                </c:pt>
                <c:pt idx="10338">
                  <c:v>3</c:v>
                </c:pt>
                <c:pt idx="10339">
                  <c:v>3</c:v>
                </c:pt>
                <c:pt idx="10340">
                  <c:v>3</c:v>
                </c:pt>
                <c:pt idx="10341">
                  <c:v>3</c:v>
                </c:pt>
                <c:pt idx="10342">
                  <c:v>3</c:v>
                </c:pt>
                <c:pt idx="10343">
                  <c:v>3</c:v>
                </c:pt>
                <c:pt idx="10344">
                  <c:v>3</c:v>
                </c:pt>
                <c:pt idx="10345">
                  <c:v>3</c:v>
                </c:pt>
                <c:pt idx="10346">
                  <c:v>3</c:v>
                </c:pt>
                <c:pt idx="10347">
                  <c:v>3</c:v>
                </c:pt>
                <c:pt idx="10348">
                  <c:v>3</c:v>
                </c:pt>
                <c:pt idx="10349">
                  <c:v>3</c:v>
                </c:pt>
                <c:pt idx="10350">
                  <c:v>3</c:v>
                </c:pt>
                <c:pt idx="10351">
                  <c:v>3</c:v>
                </c:pt>
                <c:pt idx="10352">
                  <c:v>3</c:v>
                </c:pt>
                <c:pt idx="10353">
                  <c:v>3</c:v>
                </c:pt>
                <c:pt idx="10354">
                  <c:v>3</c:v>
                </c:pt>
                <c:pt idx="10355">
                  <c:v>3</c:v>
                </c:pt>
                <c:pt idx="10356">
                  <c:v>3</c:v>
                </c:pt>
                <c:pt idx="10357">
                  <c:v>3</c:v>
                </c:pt>
                <c:pt idx="10358">
                  <c:v>3</c:v>
                </c:pt>
                <c:pt idx="10359">
                  <c:v>3</c:v>
                </c:pt>
                <c:pt idx="10360">
                  <c:v>3</c:v>
                </c:pt>
                <c:pt idx="10361">
                  <c:v>3</c:v>
                </c:pt>
                <c:pt idx="10362">
                  <c:v>3</c:v>
                </c:pt>
                <c:pt idx="10363">
                  <c:v>3</c:v>
                </c:pt>
                <c:pt idx="10364">
                  <c:v>3</c:v>
                </c:pt>
                <c:pt idx="10365">
                  <c:v>3</c:v>
                </c:pt>
                <c:pt idx="10366">
                  <c:v>3</c:v>
                </c:pt>
                <c:pt idx="10367">
                  <c:v>3</c:v>
                </c:pt>
                <c:pt idx="10368">
                  <c:v>3</c:v>
                </c:pt>
                <c:pt idx="10369">
                  <c:v>3</c:v>
                </c:pt>
                <c:pt idx="10370">
                  <c:v>3</c:v>
                </c:pt>
                <c:pt idx="10371">
                  <c:v>3</c:v>
                </c:pt>
                <c:pt idx="10372">
                  <c:v>3</c:v>
                </c:pt>
                <c:pt idx="10373">
                  <c:v>3</c:v>
                </c:pt>
                <c:pt idx="10374">
                  <c:v>3</c:v>
                </c:pt>
                <c:pt idx="10375">
                  <c:v>3</c:v>
                </c:pt>
                <c:pt idx="10376">
                  <c:v>3</c:v>
                </c:pt>
                <c:pt idx="10377">
                  <c:v>3</c:v>
                </c:pt>
                <c:pt idx="10378">
                  <c:v>3</c:v>
                </c:pt>
                <c:pt idx="10379">
                  <c:v>3</c:v>
                </c:pt>
                <c:pt idx="10380">
                  <c:v>3</c:v>
                </c:pt>
                <c:pt idx="10381">
                  <c:v>3</c:v>
                </c:pt>
                <c:pt idx="10382">
                  <c:v>3</c:v>
                </c:pt>
                <c:pt idx="10383">
                  <c:v>3</c:v>
                </c:pt>
                <c:pt idx="10384">
                  <c:v>3</c:v>
                </c:pt>
                <c:pt idx="10385">
                  <c:v>3</c:v>
                </c:pt>
                <c:pt idx="10386">
                  <c:v>3</c:v>
                </c:pt>
                <c:pt idx="10387">
                  <c:v>3</c:v>
                </c:pt>
                <c:pt idx="10388">
                  <c:v>3</c:v>
                </c:pt>
                <c:pt idx="10389">
                  <c:v>3</c:v>
                </c:pt>
                <c:pt idx="10390">
                  <c:v>3</c:v>
                </c:pt>
                <c:pt idx="10391">
                  <c:v>3</c:v>
                </c:pt>
                <c:pt idx="10392">
                  <c:v>3</c:v>
                </c:pt>
                <c:pt idx="10393">
                  <c:v>3</c:v>
                </c:pt>
                <c:pt idx="10394">
                  <c:v>3</c:v>
                </c:pt>
                <c:pt idx="10395">
                  <c:v>3</c:v>
                </c:pt>
                <c:pt idx="10396">
                  <c:v>3</c:v>
                </c:pt>
                <c:pt idx="10397">
                  <c:v>3</c:v>
                </c:pt>
                <c:pt idx="10398">
                  <c:v>3</c:v>
                </c:pt>
                <c:pt idx="10399">
                  <c:v>3</c:v>
                </c:pt>
                <c:pt idx="10400">
                  <c:v>3</c:v>
                </c:pt>
                <c:pt idx="10401">
                  <c:v>3</c:v>
                </c:pt>
                <c:pt idx="10402">
                  <c:v>3</c:v>
                </c:pt>
                <c:pt idx="10403">
                  <c:v>3</c:v>
                </c:pt>
                <c:pt idx="10404">
                  <c:v>3</c:v>
                </c:pt>
                <c:pt idx="10405">
                  <c:v>3</c:v>
                </c:pt>
                <c:pt idx="10406">
                  <c:v>3</c:v>
                </c:pt>
                <c:pt idx="10407">
                  <c:v>3</c:v>
                </c:pt>
                <c:pt idx="10408">
                  <c:v>3</c:v>
                </c:pt>
                <c:pt idx="10409">
                  <c:v>3</c:v>
                </c:pt>
                <c:pt idx="10410">
                  <c:v>3</c:v>
                </c:pt>
                <c:pt idx="10411">
                  <c:v>3</c:v>
                </c:pt>
                <c:pt idx="10412">
                  <c:v>3</c:v>
                </c:pt>
                <c:pt idx="10413">
                  <c:v>3</c:v>
                </c:pt>
                <c:pt idx="10414">
                  <c:v>3</c:v>
                </c:pt>
                <c:pt idx="10415">
                  <c:v>3</c:v>
                </c:pt>
                <c:pt idx="10416">
                  <c:v>3</c:v>
                </c:pt>
                <c:pt idx="10417">
                  <c:v>3</c:v>
                </c:pt>
                <c:pt idx="10418">
                  <c:v>3</c:v>
                </c:pt>
                <c:pt idx="10419">
                  <c:v>3</c:v>
                </c:pt>
                <c:pt idx="10420">
                  <c:v>3</c:v>
                </c:pt>
                <c:pt idx="10421">
                  <c:v>3</c:v>
                </c:pt>
                <c:pt idx="10422">
                  <c:v>3</c:v>
                </c:pt>
                <c:pt idx="10423">
                  <c:v>3</c:v>
                </c:pt>
                <c:pt idx="10424">
                  <c:v>3</c:v>
                </c:pt>
                <c:pt idx="10425">
                  <c:v>3</c:v>
                </c:pt>
                <c:pt idx="10426">
                  <c:v>3</c:v>
                </c:pt>
                <c:pt idx="10427">
                  <c:v>3</c:v>
                </c:pt>
                <c:pt idx="10428">
                  <c:v>3</c:v>
                </c:pt>
                <c:pt idx="10429">
                  <c:v>3</c:v>
                </c:pt>
                <c:pt idx="10430">
                  <c:v>3</c:v>
                </c:pt>
                <c:pt idx="10431">
                  <c:v>3</c:v>
                </c:pt>
                <c:pt idx="10432">
                  <c:v>3</c:v>
                </c:pt>
                <c:pt idx="10433">
                  <c:v>3</c:v>
                </c:pt>
                <c:pt idx="10434">
                  <c:v>3</c:v>
                </c:pt>
                <c:pt idx="10435">
                  <c:v>3</c:v>
                </c:pt>
                <c:pt idx="10436">
                  <c:v>3</c:v>
                </c:pt>
                <c:pt idx="10437">
                  <c:v>3</c:v>
                </c:pt>
                <c:pt idx="10438">
                  <c:v>3</c:v>
                </c:pt>
                <c:pt idx="10439">
                  <c:v>3</c:v>
                </c:pt>
                <c:pt idx="10440">
                  <c:v>3</c:v>
                </c:pt>
                <c:pt idx="10441">
                  <c:v>3</c:v>
                </c:pt>
                <c:pt idx="10442">
                  <c:v>3</c:v>
                </c:pt>
                <c:pt idx="10443">
                  <c:v>3</c:v>
                </c:pt>
                <c:pt idx="10444">
                  <c:v>3</c:v>
                </c:pt>
                <c:pt idx="10445">
                  <c:v>3</c:v>
                </c:pt>
                <c:pt idx="10446">
                  <c:v>3</c:v>
                </c:pt>
                <c:pt idx="10447">
                  <c:v>3</c:v>
                </c:pt>
                <c:pt idx="10448">
                  <c:v>3</c:v>
                </c:pt>
                <c:pt idx="10449">
                  <c:v>3</c:v>
                </c:pt>
                <c:pt idx="10450">
                  <c:v>3</c:v>
                </c:pt>
                <c:pt idx="10451">
                  <c:v>3</c:v>
                </c:pt>
                <c:pt idx="10452">
                  <c:v>3</c:v>
                </c:pt>
                <c:pt idx="10453">
                  <c:v>3</c:v>
                </c:pt>
                <c:pt idx="10454">
                  <c:v>3</c:v>
                </c:pt>
                <c:pt idx="10455">
                  <c:v>3</c:v>
                </c:pt>
                <c:pt idx="10456">
                  <c:v>3</c:v>
                </c:pt>
                <c:pt idx="10457">
                  <c:v>3</c:v>
                </c:pt>
                <c:pt idx="10458">
                  <c:v>3</c:v>
                </c:pt>
                <c:pt idx="10459">
                  <c:v>3</c:v>
                </c:pt>
                <c:pt idx="10460">
                  <c:v>3</c:v>
                </c:pt>
                <c:pt idx="10461">
                  <c:v>3</c:v>
                </c:pt>
                <c:pt idx="10462">
                  <c:v>3</c:v>
                </c:pt>
                <c:pt idx="10463">
                  <c:v>3</c:v>
                </c:pt>
                <c:pt idx="10464">
                  <c:v>3</c:v>
                </c:pt>
                <c:pt idx="10465">
                  <c:v>3</c:v>
                </c:pt>
                <c:pt idx="10466">
                  <c:v>3</c:v>
                </c:pt>
                <c:pt idx="10467">
                  <c:v>3</c:v>
                </c:pt>
                <c:pt idx="10468">
                  <c:v>3</c:v>
                </c:pt>
                <c:pt idx="10469">
                  <c:v>3</c:v>
                </c:pt>
                <c:pt idx="10470">
                  <c:v>3</c:v>
                </c:pt>
                <c:pt idx="10471">
                  <c:v>3</c:v>
                </c:pt>
                <c:pt idx="10472">
                  <c:v>3</c:v>
                </c:pt>
                <c:pt idx="10473">
                  <c:v>3</c:v>
                </c:pt>
                <c:pt idx="10474">
                  <c:v>3</c:v>
                </c:pt>
                <c:pt idx="10475">
                  <c:v>3</c:v>
                </c:pt>
                <c:pt idx="10476">
                  <c:v>3</c:v>
                </c:pt>
                <c:pt idx="10477">
                  <c:v>3</c:v>
                </c:pt>
                <c:pt idx="10478">
                  <c:v>3</c:v>
                </c:pt>
                <c:pt idx="10479">
                  <c:v>3</c:v>
                </c:pt>
                <c:pt idx="10480">
                  <c:v>3</c:v>
                </c:pt>
                <c:pt idx="10481">
                  <c:v>3</c:v>
                </c:pt>
                <c:pt idx="10482">
                  <c:v>3</c:v>
                </c:pt>
                <c:pt idx="10483">
                  <c:v>3</c:v>
                </c:pt>
                <c:pt idx="10484">
                  <c:v>3</c:v>
                </c:pt>
                <c:pt idx="10485">
                  <c:v>3</c:v>
                </c:pt>
                <c:pt idx="10486">
                  <c:v>3</c:v>
                </c:pt>
                <c:pt idx="10487">
                  <c:v>3</c:v>
                </c:pt>
                <c:pt idx="10488">
                  <c:v>3</c:v>
                </c:pt>
                <c:pt idx="10489">
                  <c:v>3</c:v>
                </c:pt>
                <c:pt idx="10490">
                  <c:v>3</c:v>
                </c:pt>
                <c:pt idx="10491">
                  <c:v>3</c:v>
                </c:pt>
                <c:pt idx="10492">
                  <c:v>3</c:v>
                </c:pt>
                <c:pt idx="10493">
                  <c:v>3</c:v>
                </c:pt>
                <c:pt idx="10494">
                  <c:v>3</c:v>
                </c:pt>
                <c:pt idx="10495">
                  <c:v>3</c:v>
                </c:pt>
                <c:pt idx="10496">
                  <c:v>3</c:v>
                </c:pt>
                <c:pt idx="10497">
                  <c:v>3</c:v>
                </c:pt>
                <c:pt idx="10498">
                  <c:v>3</c:v>
                </c:pt>
                <c:pt idx="10499">
                  <c:v>3</c:v>
                </c:pt>
                <c:pt idx="10500">
                  <c:v>3</c:v>
                </c:pt>
                <c:pt idx="10501">
                  <c:v>3</c:v>
                </c:pt>
                <c:pt idx="10502">
                  <c:v>3</c:v>
                </c:pt>
                <c:pt idx="10503">
                  <c:v>3</c:v>
                </c:pt>
                <c:pt idx="10504">
                  <c:v>3</c:v>
                </c:pt>
                <c:pt idx="10505">
                  <c:v>3</c:v>
                </c:pt>
                <c:pt idx="10506">
                  <c:v>3</c:v>
                </c:pt>
                <c:pt idx="10507">
                  <c:v>3</c:v>
                </c:pt>
                <c:pt idx="10508">
                  <c:v>3</c:v>
                </c:pt>
                <c:pt idx="10509">
                  <c:v>3</c:v>
                </c:pt>
                <c:pt idx="10510">
                  <c:v>3</c:v>
                </c:pt>
                <c:pt idx="10511">
                  <c:v>3</c:v>
                </c:pt>
                <c:pt idx="10512">
                  <c:v>3</c:v>
                </c:pt>
                <c:pt idx="10513">
                  <c:v>3</c:v>
                </c:pt>
                <c:pt idx="10514">
                  <c:v>3</c:v>
                </c:pt>
                <c:pt idx="10515">
                  <c:v>3</c:v>
                </c:pt>
                <c:pt idx="10516">
                  <c:v>3</c:v>
                </c:pt>
                <c:pt idx="10517">
                  <c:v>3</c:v>
                </c:pt>
                <c:pt idx="10518">
                  <c:v>3</c:v>
                </c:pt>
                <c:pt idx="10519">
                  <c:v>3</c:v>
                </c:pt>
                <c:pt idx="10520">
                  <c:v>3</c:v>
                </c:pt>
                <c:pt idx="10521">
                  <c:v>3</c:v>
                </c:pt>
                <c:pt idx="10522">
                  <c:v>3</c:v>
                </c:pt>
                <c:pt idx="10523">
                  <c:v>3</c:v>
                </c:pt>
                <c:pt idx="10524">
                  <c:v>3</c:v>
                </c:pt>
                <c:pt idx="10525">
                  <c:v>3</c:v>
                </c:pt>
                <c:pt idx="10526">
                  <c:v>3</c:v>
                </c:pt>
                <c:pt idx="10527">
                  <c:v>3</c:v>
                </c:pt>
                <c:pt idx="10528">
                  <c:v>3</c:v>
                </c:pt>
                <c:pt idx="10529">
                  <c:v>3</c:v>
                </c:pt>
                <c:pt idx="10530">
                  <c:v>3</c:v>
                </c:pt>
                <c:pt idx="10531">
                  <c:v>3</c:v>
                </c:pt>
                <c:pt idx="10532">
                  <c:v>3</c:v>
                </c:pt>
                <c:pt idx="10533">
                  <c:v>3</c:v>
                </c:pt>
                <c:pt idx="10534">
                  <c:v>3</c:v>
                </c:pt>
                <c:pt idx="10535">
                  <c:v>3</c:v>
                </c:pt>
                <c:pt idx="10536">
                  <c:v>3</c:v>
                </c:pt>
                <c:pt idx="10537">
                  <c:v>3</c:v>
                </c:pt>
                <c:pt idx="10538">
                  <c:v>3</c:v>
                </c:pt>
                <c:pt idx="10539">
                  <c:v>3</c:v>
                </c:pt>
                <c:pt idx="10540">
                  <c:v>3</c:v>
                </c:pt>
                <c:pt idx="10541">
                  <c:v>3</c:v>
                </c:pt>
                <c:pt idx="10542">
                  <c:v>3</c:v>
                </c:pt>
                <c:pt idx="10543">
                  <c:v>3</c:v>
                </c:pt>
                <c:pt idx="10544">
                  <c:v>3</c:v>
                </c:pt>
                <c:pt idx="10545">
                  <c:v>3</c:v>
                </c:pt>
                <c:pt idx="10546">
                  <c:v>3</c:v>
                </c:pt>
                <c:pt idx="10547">
                  <c:v>3</c:v>
                </c:pt>
                <c:pt idx="10548">
                  <c:v>3</c:v>
                </c:pt>
                <c:pt idx="10549">
                  <c:v>3</c:v>
                </c:pt>
                <c:pt idx="10550">
                  <c:v>3</c:v>
                </c:pt>
                <c:pt idx="10551">
                  <c:v>3</c:v>
                </c:pt>
                <c:pt idx="10552">
                  <c:v>3</c:v>
                </c:pt>
                <c:pt idx="10553">
                  <c:v>3</c:v>
                </c:pt>
                <c:pt idx="10554">
                  <c:v>3</c:v>
                </c:pt>
                <c:pt idx="10555">
                  <c:v>3</c:v>
                </c:pt>
                <c:pt idx="10556">
                  <c:v>3</c:v>
                </c:pt>
                <c:pt idx="10557">
                  <c:v>3</c:v>
                </c:pt>
                <c:pt idx="10558">
                  <c:v>3</c:v>
                </c:pt>
                <c:pt idx="10559">
                  <c:v>3</c:v>
                </c:pt>
                <c:pt idx="10560">
                  <c:v>3</c:v>
                </c:pt>
                <c:pt idx="10561">
                  <c:v>3</c:v>
                </c:pt>
                <c:pt idx="10562">
                  <c:v>3</c:v>
                </c:pt>
                <c:pt idx="10563">
                  <c:v>3</c:v>
                </c:pt>
                <c:pt idx="10564">
                  <c:v>3</c:v>
                </c:pt>
                <c:pt idx="10565">
                  <c:v>3</c:v>
                </c:pt>
                <c:pt idx="10566">
                  <c:v>3</c:v>
                </c:pt>
                <c:pt idx="10567">
                  <c:v>3</c:v>
                </c:pt>
                <c:pt idx="10568">
                  <c:v>3</c:v>
                </c:pt>
                <c:pt idx="10569">
                  <c:v>3</c:v>
                </c:pt>
                <c:pt idx="10570">
                  <c:v>3</c:v>
                </c:pt>
                <c:pt idx="10571">
                  <c:v>3</c:v>
                </c:pt>
                <c:pt idx="10572">
                  <c:v>3</c:v>
                </c:pt>
                <c:pt idx="10573">
                  <c:v>3</c:v>
                </c:pt>
                <c:pt idx="10574">
                  <c:v>3</c:v>
                </c:pt>
                <c:pt idx="10575">
                  <c:v>3</c:v>
                </c:pt>
                <c:pt idx="10576">
                  <c:v>3</c:v>
                </c:pt>
                <c:pt idx="10577">
                  <c:v>3</c:v>
                </c:pt>
                <c:pt idx="10578">
                  <c:v>3</c:v>
                </c:pt>
                <c:pt idx="10579">
                  <c:v>3</c:v>
                </c:pt>
                <c:pt idx="10580">
                  <c:v>3</c:v>
                </c:pt>
                <c:pt idx="10581">
                  <c:v>3</c:v>
                </c:pt>
                <c:pt idx="10582">
                  <c:v>3</c:v>
                </c:pt>
                <c:pt idx="10583">
                  <c:v>3</c:v>
                </c:pt>
                <c:pt idx="10584">
                  <c:v>3</c:v>
                </c:pt>
                <c:pt idx="10585">
                  <c:v>3</c:v>
                </c:pt>
                <c:pt idx="10586">
                  <c:v>3</c:v>
                </c:pt>
                <c:pt idx="10587">
                  <c:v>3</c:v>
                </c:pt>
                <c:pt idx="10588">
                  <c:v>3</c:v>
                </c:pt>
                <c:pt idx="10589">
                  <c:v>3</c:v>
                </c:pt>
                <c:pt idx="10590">
                  <c:v>3</c:v>
                </c:pt>
                <c:pt idx="10591">
                  <c:v>3</c:v>
                </c:pt>
                <c:pt idx="10592">
                  <c:v>3</c:v>
                </c:pt>
                <c:pt idx="10593">
                  <c:v>3</c:v>
                </c:pt>
                <c:pt idx="10594">
                  <c:v>3</c:v>
                </c:pt>
                <c:pt idx="10595">
                  <c:v>3</c:v>
                </c:pt>
                <c:pt idx="10596">
                  <c:v>3</c:v>
                </c:pt>
                <c:pt idx="10597">
                  <c:v>3</c:v>
                </c:pt>
                <c:pt idx="10598">
                  <c:v>3</c:v>
                </c:pt>
                <c:pt idx="10599">
                  <c:v>3</c:v>
                </c:pt>
                <c:pt idx="10600">
                  <c:v>3</c:v>
                </c:pt>
                <c:pt idx="10601">
                  <c:v>3</c:v>
                </c:pt>
                <c:pt idx="10602">
                  <c:v>3</c:v>
                </c:pt>
                <c:pt idx="10603">
                  <c:v>3</c:v>
                </c:pt>
                <c:pt idx="10604">
                  <c:v>3</c:v>
                </c:pt>
                <c:pt idx="10605">
                  <c:v>3</c:v>
                </c:pt>
                <c:pt idx="10606">
                  <c:v>3</c:v>
                </c:pt>
                <c:pt idx="10607">
                  <c:v>3</c:v>
                </c:pt>
                <c:pt idx="10608">
                  <c:v>3</c:v>
                </c:pt>
                <c:pt idx="10609">
                  <c:v>3</c:v>
                </c:pt>
                <c:pt idx="10610">
                  <c:v>3</c:v>
                </c:pt>
                <c:pt idx="10611">
                  <c:v>3</c:v>
                </c:pt>
                <c:pt idx="10612">
                  <c:v>3</c:v>
                </c:pt>
                <c:pt idx="10613">
                  <c:v>3</c:v>
                </c:pt>
                <c:pt idx="10614">
                  <c:v>3</c:v>
                </c:pt>
                <c:pt idx="10615">
                  <c:v>3</c:v>
                </c:pt>
                <c:pt idx="10616">
                  <c:v>3</c:v>
                </c:pt>
                <c:pt idx="10617">
                  <c:v>3</c:v>
                </c:pt>
                <c:pt idx="10618">
                  <c:v>3</c:v>
                </c:pt>
                <c:pt idx="10619">
                  <c:v>3</c:v>
                </c:pt>
                <c:pt idx="10620">
                  <c:v>3</c:v>
                </c:pt>
                <c:pt idx="10621">
                  <c:v>3</c:v>
                </c:pt>
                <c:pt idx="10622">
                  <c:v>3</c:v>
                </c:pt>
                <c:pt idx="10623">
                  <c:v>3</c:v>
                </c:pt>
                <c:pt idx="10624">
                  <c:v>3</c:v>
                </c:pt>
                <c:pt idx="10625">
                  <c:v>3</c:v>
                </c:pt>
                <c:pt idx="10626">
                  <c:v>3</c:v>
                </c:pt>
                <c:pt idx="10627">
                  <c:v>3</c:v>
                </c:pt>
                <c:pt idx="10628">
                  <c:v>3</c:v>
                </c:pt>
                <c:pt idx="10629">
                  <c:v>3</c:v>
                </c:pt>
                <c:pt idx="10630">
                  <c:v>3</c:v>
                </c:pt>
                <c:pt idx="10631">
                  <c:v>3</c:v>
                </c:pt>
                <c:pt idx="10632">
                  <c:v>3</c:v>
                </c:pt>
                <c:pt idx="10633">
                  <c:v>3</c:v>
                </c:pt>
                <c:pt idx="10634">
                  <c:v>3</c:v>
                </c:pt>
                <c:pt idx="10635">
                  <c:v>3</c:v>
                </c:pt>
                <c:pt idx="10636">
                  <c:v>3</c:v>
                </c:pt>
                <c:pt idx="10637">
                  <c:v>3</c:v>
                </c:pt>
                <c:pt idx="10638">
                  <c:v>3</c:v>
                </c:pt>
                <c:pt idx="10639">
                  <c:v>3</c:v>
                </c:pt>
                <c:pt idx="10640">
                  <c:v>3</c:v>
                </c:pt>
                <c:pt idx="10641">
                  <c:v>3</c:v>
                </c:pt>
                <c:pt idx="10642">
                  <c:v>3</c:v>
                </c:pt>
                <c:pt idx="10643">
                  <c:v>3</c:v>
                </c:pt>
                <c:pt idx="10644">
                  <c:v>3</c:v>
                </c:pt>
                <c:pt idx="10645">
                  <c:v>3</c:v>
                </c:pt>
                <c:pt idx="10646">
                  <c:v>3</c:v>
                </c:pt>
                <c:pt idx="10647">
                  <c:v>3</c:v>
                </c:pt>
                <c:pt idx="10648">
                  <c:v>3</c:v>
                </c:pt>
                <c:pt idx="10649">
                  <c:v>3</c:v>
                </c:pt>
                <c:pt idx="10650">
                  <c:v>3</c:v>
                </c:pt>
                <c:pt idx="10651">
                  <c:v>3</c:v>
                </c:pt>
                <c:pt idx="10652">
                  <c:v>3</c:v>
                </c:pt>
                <c:pt idx="10653">
                  <c:v>3</c:v>
                </c:pt>
                <c:pt idx="10654">
                  <c:v>3</c:v>
                </c:pt>
                <c:pt idx="10655">
                  <c:v>3</c:v>
                </c:pt>
                <c:pt idx="10656">
                  <c:v>3</c:v>
                </c:pt>
                <c:pt idx="10657">
                  <c:v>3</c:v>
                </c:pt>
                <c:pt idx="10658">
                  <c:v>3</c:v>
                </c:pt>
                <c:pt idx="10659">
                  <c:v>3</c:v>
                </c:pt>
                <c:pt idx="10660">
                  <c:v>3</c:v>
                </c:pt>
                <c:pt idx="10661">
                  <c:v>3</c:v>
                </c:pt>
                <c:pt idx="10662">
                  <c:v>3</c:v>
                </c:pt>
                <c:pt idx="10663">
                  <c:v>3</c:v>
                </c:pt>
                <c:pt idx="10664">
                  <c:v>3</c:v>
                </c:pt>
                <c:pt idx="10665">
                  <c:v>3</c:v>
                </c:pt>
                <c:pt idx="10666">
                  <c:v>3</c:v>
                </c:pt>
                <c:pt idx="10667">
                  <c:v>3</c:v>
                </c:pt>
                <c:pt idx="10668">
                  <c:v>3</c:v>
                </c:pt>
                <c:pt idx="10669">
                  <c:v>3</c:v>
                </c:pt>
                <c:pt idx="10670">
                  <c:v>3</c:v>
                </c:pt>
                <c:pt idx="10671">
                  <c:v>3</c:v>
                </c:pt>
                <c:pt idx="10672">
                  <c:v>3</c:v>
                </c:pt>
                <c:pt idx="10673">
                  <c:v>3</c:v>
                </c:pt>
                <c:pt idx="10674">
                  <c:v>3</c:v>
                </c:pt>
                <c:pt idx="10675">
                  <c:v>3</c:v>
                </c:pt>
                <c:pt idx="10676">
                  <c:v>3</c:v>
                </c:pt>
                <c:pt idx="10677">
                  <c:v>3</c:v>
                </c:pt>
                <c:pt idx="10678">
                  <c:v>3</c:v>
                </c:pt>
                <c:pt idx="10679">
                  <c:v>3</c:v>
                </c:pt>
                <c:pt idx="10680">
                  <c:v>3</c:v>
                </c:pt>
                <c:pt idx="10681">
                  <c:v>3</c:v>
                </c:pt>
                <c:pt idx="10682">
                  <c:v>3</c:v>
                </c:pt>
                <c:pt idx="10683">
                  <c:v>3</c:v>
                </c:pt>
                <c:pt idx="10684">
                  <c:v>3</c:v>
                </c:pt>
                <c:pt idx="10685">
                  <c:v>3</c:v>
                </c:pt>
                <c:pt idx="10686">
                  <c:v>3</c:v>
                </c:pt>
                <c:pt idx="10687">
                  <c:v>3</c:v>
                </c:pt>
                <c:pt idx="10688">
                  <c:v>3</c:v>
                </c:pt>
                <c:pt idx="10689">
                  <c:v>3</c:v>
                </c:pt>
                <c:pt idx="10690">
                  <c:v>3</c:v>
                </c:pt>
                <c:pt idx="10691">
                  <c:v>3</c:v>
                </c:pt>
                <c:pt idx="10692">
                  <c:v>3</c:v>
                </c:pt>
                <c:pt idx="10693">
                  <c:v>3</c:v>
                </c:pt>
                <c:pt idx="10694">
                  <c:v>3</c:v>
                </c:pt>
                <c:pt idx="10695">
                  <c:v>3</c:v>
                </c:pt>
                <c:pt idx="10696">
                  <c:v>3</c:v>
                </c:pt>
                <c:pt idx="10697">
                  <c:v>3</c:v>
                </c:pt>
                <c:pt idx="10698">
                  <c:v>3</c:v>
                </c:pt>
                <c:pt idx="10699">
                  <c:v>3</c:v>
                </c:pt>
                <c:pt idx="10700">
                  <c:v>3</c:v>
                </c:pt>
                <c:pt idx="10701">
                  <c:v>3</c:v>
                </c:pt>
                <c:pt idx="10702">
                  <c:v>3</c:v>
                </c:pt>
                <c:pt idx="10703">
                  <c:v>3</c:v>
                </c:pt>
                <c:pt idx="10704">
                  <c:v>3</c:v>
                </c:pt>
                <c:pt idx="10705">
                  <c:v>3</c:v>
                </c:pt>
                <c:pt idx="10706">
                  <c:v>3</c:v>
                </c:pt>
                <c:pt idx="10707">
                  <c:v>3</c:v>
                </c:pt>
                <c:pt idx="10708">
                  <c:v>3</c:v>
                </c:pt>
                <c:pt idx="10709">
                  <c:v>3</c:v>
                </c:pt>
                <c:pt idx="10710">
                  <c:v>3</c:v>
                </c:pt>
                <c:pt idx="10711">
                  <c:v>3</c:v>
                </c:pt>
                <c:pt idx="10712">
                  <c:v>3</c:v>
                </c:pt>
                <c:pt idx="10713">
                  <c:v>3</c:v>
                </c:pt>
                <c:pt idx="10714">
                  <c:v>3</c:v>
                </c:pt>
                <c:pt idx="10715">
                  <c:v>3</c:v>
                </c:pt>
                <c:pt idx="10716">
                  <c:v>3</c:v>
                </c:pt>
                <c:pt idx="10717">
                  <c:v>3</c:v>
                </c:pt>
                <c:pt idx="10718">
                  <c:v>3</c:v>
                </c:pt>
                <c:pt idx="10719">
                  <c:v>3</c:v>
                </c:pt>
                <c:pt idx="10720">
                  <c:v>3</c:v>
                </c:pt>
                <c:pt idx="10721">
                  <c:v>3</c:v>
                </c:pt>
                <c:pt idx="10722">
                  <c:v>3</c:v>
                </c:pt>
                <c:pt idx="10723">
                  <c:v>3</c:v>
                </c:pt>
                <c:pt idx="10724">
                  <c:v>3</c:v>
                </c:pt>
                <c:pt idx="10725">
                  <c:v>3</c:v>
                </c:pt>
                <c:pt idx="10726">
                  <c:v>3</c:v>
                </c:pt>
                <c:pt idx="10727">
                  <c:v>3</c:v>
                </c:pt>
                <c:pt idx="10728">
                  <c:v>3</c:v>
                </c:pt>
                <c:pt idx="10729">
                  <c:v>3</c:v>
                </c:pt>
                <c:pt idx="10730">
                  <c:v>3</c:v>
                </c:pt>
                <c:pt idx="10731">
                  <c:v>3</c:v>
                </c:pt>
                <c:pt idx="10732">
                  <c:v>3</c:v>
                </c:pt>
                <c:pt idx="10733">
                  <c:v>3</c:v>
                </c:pt>
                <c:pt idx="10734">
                  <c:v>3</c:v>
                </c:pt>
                <c:pt idx="10735">
                  <c:v>3</c:v>
                </c:pt>
                <c:pt idx="10736">
                  <c:v>3</c:v>
                </c:pt>
                <c:pt idx="10737">
                  <c:v>3</c:v>
                </c:pt>
                <c:pt idx="10738">
                  <c:v>3</c:v>
                </c:pt>
                <c:pt idx="10739">
                  <c:v>3</c:v>
                </c:pt>
                <c:pt idx="10740">
                  <c:v>3</c:v>
                </c:pt>
                <c:pt idx="10741">
                  <c:v>3</c:v>
                </c:pt>
                <c:pt idx="10742">
                  <c:v>3</c:v>
                </c:pt>
                <c:pt idx="10743">
                  <c:v>3</c:v>
                </c:pt>
                <c:pt idx="10744">
                  <c:v>3</c:v>
                </c:pt>
                <c:pt idx="10745">
                  <c:v>3</c:v>
                </c:pt>
                <c:pt idx="10746">
                  <c:v>3</c:v>
                </c:pt>
                <c:pt idx="10747">
                  <c:v>3</c:v>
                </c:pt>
                <c:pt idx="10748">
                  <c:v>3</c:v>
                </c:pt>
                <c:pt idx="10749">
                  <c:v>3</c:v>
                </c:pt>
                <c:pt idx="10750">
                  <c:v>3</c:v>
                </c:pt>
                <c:pt idx="10751">
                  <c:v>3</c:v>
                </c:pt>
                <c:pt idx="10752">
                  <c:v>3</c:v>
                </c:pt>
                <c:pt idx="10753">
                  <c:v>3</c:v>
                </c:pt>
                <c:pt idx="10754">
                  <c:v>3</c:v>
                </c:pt>
                <c:pt idx="10755">
                  <c:v>3</c:v>
                </c:pt>
                <c:pt idx="10756">
                  <c:v>3</c:v>
                </c:pt>
                <c:pt idx="10757">
                  <c:v>3</c:v>
                </c:pt>
                <c:pt idx="10758">
                  <c:v>3</c:v>
                </c:pt>
                <c:pt idx="10759">
                  <c:v>3</c:v>
                </c:pt>
                <c:pt idx="10760">
                  <c:v>3</c:v>
                </c:pt>
                <c:pt idx="10761">
                  <c:v>3</c:v>
                </c:pt>
                <c:pt idx="10762">
                  <c:v>3</c:v>
                </c:pt>
                <c:pt idx="10763">
                  <c:v>3</c:v>
                </c:pt>
                <c:pt idx="10764">
                  <c:v>3</c:v>
                </c:pt>
                <c:pt idx="10765">
                  <c:v>3</c:v>
                </c:pt>
                <c:pt idx="10766">
                  <c:v>3</c:v>
                </c:pt>
                <c:pt idx="10767">
                  <c:v>3</c:v>
                </c:pt>
                <c:pt idx="10768">
                  <c:v>3</c:v>
                </c:pt>
                <c:pt idx="10769">
                  <c:v>3</c:v>
                </c:pt>
                <c:pt idx="10770">
                  <c:v>3</c:v>
                </c:pt>
                <c:pt idx="10771">
                  <c:v>3</c:v>
                </c:pt>
                <c:pt idx="10772">
                  <c:v>3</c:v>
                </c:pt>
                <c:pt idx="10773">
                  <c:v>3</c:v>
                </c:pt>
                <c:pt idx="10774">
                  <c:v>3</c:v>
                </c:pt>
                <c:pt idx="10775">
                  <c:v>3</c:v>
                </c:pt>
                <c:pt idx="10776">
                  <c:v>3</c:v>
                </c:pt>
                <c:pt idx="10777">
                  <c:v>3</c:v>
                </c:pt>
                <c:pt idx="10778">
                  <c:v>3</c:v>
                </c:pt>
                <c:pt idx="10779">
                  <c:v>3</c:v>
                </c:pt>
                <c:pt idx="10780">
                  <c:v>3</c:v>
                </c:pt>
                <c:pt idx="10781">
                  <c:v>3</c:v>
                </c:pt>
                <c:pt idx="10782">
                  <c:v>3</c:v>
                </c:pt>
                <c:pt idx="10783">
                  <c:v>3</c:v>
                </c:pt>
                <c:pt idx="10784">
                  <c:v>3</c:v>
                </c:pt>
                <c:pt idx="10785">
                  <c:v>3</c:v>
                </c:pt>
                <c:pt idx="10786">
                  <c:v>3</c:v>
                </c:pt>
                <c:pt idx="10787">
                  <c:v>3</c:v>
                </c:pt>
                <c:pt idx="10788">
                  <c:v>3</c:v>
                </c:pt>
                <c:pt idx="10789">
                  <c:v>3</c:v>
                </c:pt>
                <c:pt idx="10790">
                  <c:v>3</c:v>
                </c:pt>
                <c:pt idx="10791">
                  <c:v>3</c:v>
                </c:pt>
                <c:pt idx="10792">
                  <c:v>3</c:v>
                </c:pt>
                <c:pt idx="10793">
                  <c:v>3</c:v>
                </c:pt>
                <c:pt idx="10794">
                  <c:v>3</c:v>
                </c:pt>
                <c:pt idx="10795">
                  <c:v>3</c:v>
                </c:pt>
                <c:pt idx="10796">
                  <c:v>3</c:v>
                </c:pt>
                <c:pt idx="10797">
                  <c:v>3</c:v>
                </c:pt>
                <c:pt idx="10798">
                  <c:v>3</c:v>
                </c:pt>
                <c:pt idx="10799">
                  <c:v>3</c:v>
                </c:pt>
                <c:pt idx="10800">
                  <c:v>3</c:v>
                </c:pt>
                <c:pt idx="10801">
                  <c:v>3</c:v>
                </c:pt>
                <c:pt idx="10802">
                  <c:v>3</c:v>
                </c:pt>
                <c:pt idx="10803">
                  <c:v>3</c:v>
                </c:pt>
                <c:pt idx="10804">
                  <c:v>3</c:v>
                </c:pt>
                <c:pt idx="10805">
                  <c:v>3</c:v>
                </c:pt>
                <c:pt idx="10806">
                  <c:v>3</c:v>
                </c:pt>
                <c:pt idx="10807">
                  <c:v>3</c:v>
                </c:pt>
                <c:pt idx="10808">
                  <c:v>3</c:v>
                </c:pt>
                <c:pt idx="10809">
                  <c:v>3</c:v>
                </c:pt>
                <c:pt idx="10810">
                  <c:v>3</c:v>
                </c:pt>
                <c:pt idx="10811">
                  <c:v>3</c:v>
                </c:pt>
                <c:pt idx="10812">
                  <c:v>3</c:v>
                </c:pt>
                <c:pt idx="10813">
                  <c:v>3</c:v>
                </c:pt>
                <c:pt idx="10814">
                  <c:v>3</c:v>
                </c:pt>
                <c:pt idx="10815">
                  <c:v>3</c:v>
                </c:pt>
                <c:pt idx="10816">
                  <c:v>3</c:v>
                </c:pt>
                <c:pt idx="10817">
                  <c:v>3</c:v>
                </c:pt>
                <c:pt idx="10818">
                  <c:v>3</c:v>
                </c:pt>
                <c:pt idx="10819">
                  <c:v>3</c:v>
                </c:pt>
                <c:pt idx="10820">
                  <c:v>3</c:v>
                </c:pt>
                <c:pt idx="10821">
                  <c:v>3</c:v>
                </c:pt>
                <c:pt idx="10822">
                  <c:v>3</c:v>
                </c:pt>
                <c:pt idx="10823">
                  <c:v>3</c:v>
                </c:pt>
                <c:pt idx="10824">
                  <c:v>3</c:v>
                </c:pt>
                <c:pt idx="10825">
                  <c:v>3</c:v>
                </c:pt>
                <c:pt idx="10826">
                  <c:v>3</c:v>
                </c:pt>
                <c:pt idx="10827">
                  <c:v>3</c:v>
                </c:pt>
                <c:pt idx="10828">
                  <c:v>3</c:v>
                </c:pt>
                <c:pt idx="10829">
                  <c:v>3</c:v>
                </c:pt>
                <c:pt idx="10830">
                  <c:v>3</c:v>
                </c:pt>
                <c:pt idx="10831">
                  <c:v>3</c:v>
                </c:pt>
                <c:pt idx="10832">
                  <c:v>3</c:v>
                </c:pt>
                <c:pt idx="10833">
                  <c:v>3</c:v>
                </c:pt>
                <c:pt idx="10834">
                  <c:v>3</c:v>
                </c:pt>
                <c:pt idx="10835">
                  <c:v>3</c:v>
                </c:pt>
                <c:pt idx="10836">
                  <c:v>3</c:v>
                </c:pt>
                <c:pt idx="10837">
                  <c:v>3</c:v>
                </c:pt>
                <c:pt idx="10838">
                  <c:v>3</c:v>
                </c:pt>
                <c:pt idx="10839">
                  <c:v>3</c:v>
                </c:pt>
                <c:pt idx="10840">
                  <c:v>3</c:v>
                </c:pt>
                <c:pt idx="10841">
                  <c:v>3</c:v>
                </c:pt>
                <c:pt idx="10842">
                  <c:v>3</c:v>
                </c:pt>
                <c:pt idx="10843">
                  <c:v>3</c:v>
                </c:pt>
                <c:pt idx="10844">
                  <c:v>3</c:v>
                </c:pt>
                <c:pt idx="10845">
                  <c:v>3</c:v>
                </c:pt>
                <c:pt idx="10846">
                  <c:v>3</c:v>
                </c:pt>
                <c:pt idx="10847">
                  <c:v>3</c:v>
                </c:pt>
                <c:pt idx="10848">
                  <c:v>3</c:v>
                </c:pt>
                <c:pt idx="10849">
                  <c:v>3</c:v>
                </c:pt>
                <c:pt idx="10850">
                  <c:v>3</c:v>
                </c:pt>
                <c:pt idx="10851">
                  <c:v>3</c:v>
                </c:pt>
                <c:pt idx="10852">
                  <c:v>3</c:v>
                </c:pt>
                <c:pt idx="10853">
                  <c:v>3</c:v>
                </c:pt>
                <c:pt idx="10854">
                  <c:v>3</c:v>
                </c:pt>
                <c:pt idx="10855">
                  <c:v>3</c:v>
                </c:pt>
                <c:pt idx="10856">
                  <c:v>3</c:v>
                </c:pt>
                <c:pt idx="10857">
                  <c:v>3</c:v>
                </c:pt>
                <c:pt idx="10858">
                  <c:v>3</c:v>
                </c:pt>
                <c:pt idx="10859">
                  <c:v>3</c:v>
                </c:pt>
                <c:pt idx="10860">
                  <c:v>3</c:v>
                </c:pt>
                <c:pt idx="10861">
                  <c:v>3</c:v>
                </c:pt>
                <c:pt idx="10862">
                  <c:v>3</c:v>
                </c:pt>
                <c:pt idx="10863">
                  <c:v>3</c:v>
                </c:pt>
                <c:pt idx="10864">
                  <c:v>3</c:v>
                </c:pt>
                <c:pt idx="10865">
                  <c:v>3</c:v>
                </c:pt>
                <c:pt idx="10866">
                  <c:v>3</c:v>
                </c:pt>
                <c:pt idx="10867">
                  <c:v>3</c:v>
                </c:pt>
                <c:pt idx="10868">
                  <c:v>3</c:v>
                </c:pt>
                <c:pt idx="10869">
                  <c:v>3</c:v>
                </c:pt>
                <c:pt idx="10870">
                  <c:v>3</c:v>
                </c:pt>
                <c:pt idx="10871">
                  <c:v>3</c:v>
                </c:pt>
                <c:pt idx="10872">
                  <c:v>3</c:v>
                </c:pt>
                <c:pt idx="10873">
                  <c:v>3</c:v>
                </c:pt>
                <c:pt idx="10874">
                  <c:v>3</c:v>
                </c:pt>
                <c:pt idx="10875">
                  <c:v>3</c:v>
                </c:pt>
                <c:pt idx="10876">
                  <c:v>3</c:v>
                </c:pt>
                <c:pt idx="10877">
                  <c:v>3</c:v>
                </c:pt>
                <c:pt idx="10878">
                  <c:v>3</c:v>
                </c:pt>
                <c:pt idx="10879">
                  <c:v>3</c:v>
                </c:pt>
                <c:pt idx="10880">
                  <c:v>3</c:v>
                </c:pt>
                <c:pt idx="10881">
                  <c:v>3</c:v>
                </c:pt>
                <c:pt idx="10882">
                  <c:v>3</c:v>
                </c:pt>
                <c:pt idx="10883">
                  <c:v>3</c:v>
                </c:pt>
                <c:pt idx="10884">
                  <c:v>3</c:v>
                </c:pt>
                <c:pt idx="10885">
                  <c:v>3</c:v>
                </c:pt>
                <c:pt idx="10886">
                  <c:v>3</c:v>
                </c:pt>
                <c:pt idx="10887">
                  <c:v>3</c:v>
                </c:pt>
                <c:pt idx="10888">
                  <c:v>3</c:v>
                </c:pt>
                <c:pt idx="10889">
                  <c:v>3</c:v>
                </c:pt>
                <c:pt idx="10890">
                  <c:v>3</c:v>
                </c:pt>
                <c:pt idx="10891">
                  <c:v>3</c:v>
                </c:pt>
                <c:pt idx="10892">
                  <c:v>3</c:v>
                </c:pt>
                <c:pt idx="10893">
                  <c:v>3</c:v>
                </c:pt>
                <c:pt idx="10894">
                  <c:v>3</c:v>
                </c:pt>
                <c:pt idx="10895">
                  <c:v>3</c:v>
                </c:pt>
                <c:pt idx="10896">
                  <c:v>3</c:v>
                </c:pt>
                <c:pt idx="10897">
                  <c:v>3</c:v>
                </c:pt>
                <c:pt idx="10898">
                  <c:v>3</c:v>
                </c:pt>
                <c:pt idx="10899">
                  <c:v>3</c:v>
                </c:pt>
                <c:pt idx="10900">
                  <c:v>3</c:v>
                </c:pt>
                <c:pt idx="10901">
                  <c:v>3</c:v>
                </c:pt>
                <c:pt idx="10902">
                  <c:v>3</c:v>
                </c:pt>
                <c:pt idx="10903">
                  <c:v>3</c:v>
                </c:pt>
                <c:pt idx="10904">
                  <c:v>3</c:v>
                </c:pt>
                <c:pt idx="10905">
                  <c:v>3</c:v>
                </c:pt>
                <c:pt idx="10906">
                  <c:v>3</c:v>
                </c:pt>
                <c:pt idx="10907">
                  <c:v>3</c:v>
                </c:pt>
                <c:pt idx="10908">
                  <c:v>3</c:v>
                </c:pt>
                <c:pt idx="10909">
                  <c:v>3</c:v>
                </c:pt>
                <c:pt idx="10910">
                  <c:v>3</c:v>
                </c:pt>
                <c:pt idx="10911">
                  <c:v>3</c:v>
                </c:pt>
                <c:pt idx="10912">
                  <c:v>3</c:v>
                </c:pt>
                <c:pt idx="10913">
                  <c:v>3</c:v>
                </c:pt>
                <c:pt idx="10914">
                  <c:v>3</c:v>
                </c:pt>
                <c:pt idx="10915">
                  <c:v>3</c:v>
                </c:pt>
                <c:pt idx="10916">
                  <c:v>3</c:v>
                </c:pt>
                <c:pt idx="10917">
                  <c:v>3</c:v>
                </c:pt>
                <c:pt idx="10918">
                  <c:v>3</c:v>
                </c:pt>
                <c:pt idx="10919">
                  <c:v>3</c:v>
                </c:pt>
                <c:pt idx="10920">
                  <c:v>3</c:v>
                </c:pt>
                <c:pt idx="10921">
                  <c:v>3</c:v>
                </c:pt>
                <c:pt idx="10922">
                  <c:v>3</c:v>
                </c:pt>
                <c:pt idx="10923">
                  <c:v>3</c:v>
                </c:pt>
                <c:pt idx="10924">
                  <c:v>3</c:v>
                </c:pt>
                <c:pt idx="10925">
                  <c:v>3</c:v>
                </c:pt>
                <c:pt idx="10926">
                  <c:v>3</c:v>
                </c:pt>
                <c:pt idx="10927">
                  <c:v>3</c:v>
                </c:pt>
                <c:pt idx="10928">
                  <c:v>3</c:v>
                </c:pt>
                <c:pt idx="10929">
                  <c:v>3</c:v>
                </c:pt>
                <c:pt idx="10930">
                  <c:v>3</c:v>
                </c:pt>
                <c:pt idx="10931">
                  <c:v>3</c:v>
                </c:pt>
                <c:pt idx="10932">
                  <c:v>3</c:v>
                </c:pt>
                <c:pt idx="10933">
                  <c:v>3</c:v>
                </c:pt>
                <c:pt idx="10934">
                  <c:v>3</c:v>
                </c:pt>
                <c:pt idx="10935">
                  <c:v>3</c:v>
                </c:pt>
                <c:pt idx="10936">
                  <c:v>3</c:v>
                </c:pt>
                <c:pt idx="10937">
                  <c:v>3</c:v>
                </c:pt>
                <c:pt idx="10938">
                  <c:v>3</c:v>
                </c:pt>
                <c:pt idx="10939">
                  <c:v>3</c:v>
                </c:pt>
                <c:pt idx="10940">
                  <c:v>3</c:v>
                </c:pt>
                <c:pt idx="10941">
                  <c:v>3</c:v>
                </c:pt>
                <c:pt idx="10942">
                  <c:v>3</c:v>
                </c:pt>
                <c:pt idx="10943">
                  <c:v>3</c:v>
                </c:pt>
                <c:pt idx="10944">
                  <c:v>3</c:v>
                </c:pt>
                <c:pt idx="10945">
                  <c:v>3</c:v>
                </c:pt>
                <c:pt idx="10946">
                  <c:v>3</c:v>
                </c:pt>
                <c:pt idx="10947">
                  <c:v>3</c:v>
                </c:pt>
                <c:pt idx="10948">
                  <c:v>3</c:v>
                </c:pt>
                <c:pt idx="10949">
                  <c:v>3</c:v>
                </c:pt>
                <c:pt idx="10950">
                  <c:v>3</c:v>
                </c:pt>
                <c:pt idx="10951">
                  <c:v>3</c:v>
                </c:pt>
                <c:pt idx="10952">
                  <c:v>3</c:v>
                </c:pt>
                <c:pt idx="10953">
                  <c:v>3</c:v>
                </c:pt>
                <c:pt idx="10954">
                  <c:v>3</c:v>
                </c:pt>
                <c:pt idx="10955">
                  <c:v>3</c:v>
                </c:pt>
                <c:pt idx="10956">
                  <c:v>3</c:v>
                </c:pt>
                <c:pt idx="10957">
                  <c:v>3</c:v>
                </c:pt>
                <c:pt idx="10958">
                  <c:v>3</c:v>
                </c:pt>
                <c:pt idx="10959">
                  <c:v>3</c:v>
                </c:pt>
                <c:pt idx="10960">
                  <c:v>3</c:v>
                </c:pt>
                <c:pt idx="10961">
                  <c:v>3</c:v>
                </c:pt>
                <c:pt idx="10962">
                  <c:v>3</c:v>
                </c:pt>
                <c:pt idx="10963">
                  <c:v>3</c:v>
                </c:pt>
                <c:pt idx="10964">
                  <c:v>3</c:v>
                </c:pt>
                <c:pt idx="10965">
                  <c:v>3</c:v>
                </c:pt>
                <c:pt idx="10966">
                  <c:v>3</c:v>
                </c:pt>
                <c:pt idx="10967">
                  <c:v>3</c:v>
                </c:pt>
                <c:pt idx="10968">
                  <c:v>3</c:v>
                </c:pt>
                <c:pt idx="10969">
                  <c:v>3</c:v>
                </c:pt>
                <c:pt idx="10970">
                  <c:v>3</c:v>
                </c:pt>
                <c:pt idx="10971">
                  <c:v>3</c:v>
                </c:pt>
                <c:pt idx="10972">
                  <c:v>3</c:v>
                </c:pt>
                <c:pt idx="10973">
                  <c:v>3</c:v>
                </c:pt>
                <c:pt idx="10974">
                  <c:v>3</c:v>
                </c:pt>
                <c:pt idx="10975">
                  <c:v>3</c:v>
                </c:pt>
                <c:pt idx="10976">
                  <c:v>3</c:v>
                </c:pt>
                <c:pt idx="10977">
                  <c:v>3</c:v>
                </c:pt>
                <c:pt idx="10978">
                  <c:v>3</c:v>
                </c:pt>
                <c:pt idx="10979">
                  <c:v>3</c:v>
                </c:pt>
                <c:pt idx="10980">
                  <c:v>3</c:v>
                </c:pt>
                <c:pt idx="10981">
                  <c:v>3</c:v>
                </c:pt>
                <c:pt idx="10982">
                  <c:v>3</c:v>
                </c:pt>
                <c:pt idx="10983">
                  <c:v>3</c:v>
                </c:pt>
                <c:pt idx="10984">
                  <c:v>3</c:v>
                </c:pt>
                <c:pt idx="10985">
                  <c:v>3</c:v>
                </c:pt>
                <c:pt idx="10986">
                  <c:v>3</c:v>
                </c:pt>
                <c:pt idx="10987">
                  <c:v>3</c:v>
                </c:pt>
                <c:pt idx="10988">
                  <c:v>3</c:v>
                </c:pt>
                <c:pt idx="10989">
                  <c:v>3</c:v>
                </c:pt>
                <c:pt idx="10990">
                  <c:v>3</c:v>
                </c:pt>
                <c:pt idx="10991">
                  <c:v>3</c:v>
                </c:pt>
                <c:pt idx="10992">
                  <c:v>3</c:v>
                </c:pt>
                <c:pt idx="10993">
                  <c:v>3</c:v>
                </c:pt>
                <c:pt idx="10994">
                  <c:v>3</c:v>
                </c:pt>
                <c:pt idx="10995">
                  <c:v>3</c:v>
                </c:pt>
                <c:pt idx="10996">
                  <c:v>3</c:v>
                </c:pt>
                <c:pt idx="10997">
                  <c:v>3</c:v>
                </c:pt>
                <c:pt idx="10998">
                  <c:v>3</c:v>
                </c:pt>
                <c:pt idx="10999">
                  <c:v>3</c:v>
                </c:pt>
                <c:pt idx="11000">
                  <c:v>3</c:v>
                </c:pt>
                <c:pt idx="11001">
                  <c:v>3</c:v>
                </c:pt>
                <c:pt idx="11002">
                  <c:v>3</c:v>
                </c:pt>
                <c:pt idx="11003">
                  <c:v>3</c:v>
                </c:pt>
                <c:pt idx="11004">
                  <c:v>3</c:v>
                </c:pt>
                <c:pt idx="11005">
                  <c:v>3</c:v>
                </c:pt>
                <c:pt idx="11006">
                  <c:v>3</c:v>
                </c:pt>
                <c:pt idx="11007">
                  <c:v>3</c:v>
                </c:pt>
                <c:pt idx="11008">
                  <c:v>3</c:v>
                </c:pt>
                <c:pt idx="11009">
                  <c:v>3</c:v>
                </c:pt>
                <c:pt idx="11010">
                  <c:v>3</c:v>
                </c:pt>
                <c:pt idx="11011">
                  <c:v>3</c:v>
                </c:pt>
                <c:pt idx="11012">
                  <c:v>3</c:v>
                </c:pt>
                <c:pt idx="11013">
                  <c:v>3</c:v>
                </c:pt>
                <c:pt idx="11014">
                  <c:v>3</c:v>
                </c:pt>
                <c:pt idx="11015">
                  <c:v>3</c:v>
                </c:pt>
                <c:pt idx="11016">
                  <c:v>3</c:v>
                </c:pt>
                <c:pt idx="11017">
                  <c:v>3</c:v>
                </c:pt>
                <c:pt idx="11018">
                  <c:v>3</c:v>
                </c:pt>
                <c:pt idx="11019">
                  <c:v>3</c:v>
                </c:pt>
                <c:pt idx="11020">
                  <c:v>3</c:v>
                </c:pt>
                <c:pt idx="11021">
                  <c:v>3</c:v>
                </c:pt>
                <c:pt idx="11022">
                  <c:v>3</c:v>
                </c:pt>
                <c:pt idx="11023">
                  <c:v>3</c:v>
                </c:pt>
                <c:pt idx="11024">
                  <c:v>3</c:v>
                </c:pt>
                <c:pt idx="11025">
                  <c:v>3</c:v>
                </c:pt>
                <c:pt idx="11026">
                  <c:v>3</c:v>
                </c:pt>
                <c:pt idx="11027">
                  <c:v>3</c:v>
                </c:pt>
                <c:pt idx="11028">
                  <c:v>3</c:v>
                </c:pt>
                <c:pt idx="11029">
                  <c:v>3</c:v>
                </c:pt>
                <c:pt idx="11030">
                  <c:v>3</c:v>
                </c:pt>
                <c:pt idx="11031">
                  <c:v>3</c:v>
                </c:pt>
                <c:pt idx="11032">
                  <c:v>3</c:v>
                </c:pt>
                <c:pt idx="11033">
                  <c:v>3</c:v>
                </c:pt>
                <c:pt idx="11034">
                  <c:v>3</c:v>
                </c:pt>
                <c:pt idx="11035">
                  <c:v>3</c:v>
                </c:pt>
                <c:pt idx="11036">
                  <c:v>3</c:v>
                </c:pt>
                <c:pt idx="11037">
                  <c:v>3</c:v>
                </c:pt>
                <c:pt idx="11038">
                  <c:v>3</c:v>
                </c:pt>
                <c:pt idx="11039">
                  <c:v>3</c:v>
                </c:pt>
                <c:pt idx="11040">
                  <c:v>3</c:v>
                </c:pt>
                <c:pt idx="11041">
                  <c:v>3</c:v>
                </c:pt>
                <c:pt idx="11042">
                  <c:v>3</c:v>
                </c:pt>
                <c:pt idx="11043">
                  <c:v>3</c:v>
                </c:pt>
                <c:pt idx="11044">
                  <c:v>3</c:v>
                </c:pt>
                <c:pt idx="11045">
                  <c:v>3</c:v>
                </c:pt>
                <c:pt idx="11046">
                  <c:v>3</c:v>
                </c:pt>
                <c:pt idx="11047">
                  <c:v>3</c:v>
                </c:pt>
                <c:pt idx="11048">
                  <c:v>3</c:v>
                </c:pt>
                <c:pt idx="11049">
                  <c:v>3</c:v>
                </c:pt>
                <c:pt idx="11050">
                  <c:v>3</c:v>
                </c:pt>
                <c:pt idx="11051">
                  <c:v>3</c:v>
                </c:pt>
                <c:pt idx="11052">
                  <c:v>3</c:v>
                </c:pt>
                <c:pt idx="11053">
                  <c:v>3</c:v>
                </c:pt>
                <c:pt idx="11054">
                  <c:v>3</c:v>
                </c:pt>
                <c:pt idx="11055">
                  <c:v>3</c:v>
                </c:pt>
                <c:pt idx="11056">
                  <c:v>3</c:v>
                </c:pt>
                <c:pt idx="11057">
                  <c:v>3</c:v>
                </c:pt>
                <c:pt idx="11058">
                  <c:v>3</c:v>
                </c:pt>
                <c:pt idx="11059">
                  <c:v>3</c:v>
                </c:pt>
                <c:pt idx="11060">
                  <c:v>3</c:v>
                </c:pt>
                <c:pt idx="11061">
                  <c:v>3</c:v>
                </c:pt>
                <c:pt idx="11062">
                  <c:v>3</c:v>
                </c:pt>
                <c:pt idx="11063">
                  <c:v>3</c:v>
                </c:pt>
                <c:pt idx="11064">
                  <c:v>3</c:v>
                </c:pt>
                <c:pt idx="11065">
                  <c:v>3</c:v>
                </c:pt>
                <c:pt idx="11066">
                  <c:v>3</c:v>
                </c:pt>
                <c:pt idx="11067">
                  <c:v>3</c:v>
                </c:pt>
                <c:pt idx="11068">
                  <c:v>3</c:v>
                </c:pt>
                <c:pt idx="11069">
                  <c:v>3</c:v>
                </c:pt>
                <c:pt idx="11070">
                  <c:v>3</c:v>
                </c:pt>
                <c:pt idx="11071">
                  <c:v>3</c:v>
                </c:pt>
                <c:pt idx="11072">
                  <c:v>3</c:v>
                </c:pt>
                <c:pt idx="11073">
                  <c:v>3</c:v>
                </c:pt>
                <c:pt idx="11074">
                  <c:v>3</c:v>
                </c:pt>
                <c:pt idx="11075">
                  <c:v>3</c:v>
                </c:pt>
                <c:pt idx="11076">
                  <c:v>3</c:v>
                </c:pt>
                <c:pt idx="11077">
                  <c:v>3</c:v>
                </c:pt>
                <c:pt idx="11078">
                  <c:v>3</c:v>
                </c:pt>
                <c:pt idx="11079">
                  <c:v>3</c:v>
                </c:pt>
                <c:pt idx="11080">
                  <c:v>3</c:v>
                </c:pt>
                <c:pt idx="11081">
                  <c:v>3</c:v>
                </c:pt>
                <c:pt idx="11082">
                  <c:v>3</c:v>
                </c:pt>
                <c:pt idx="11083">
                  <c:v>3</c:v>
                </c:pt>
                <c:pt idx="11084">
                  <c:v>3</c:v>
                </c:pt>
                <c:pt idx="11085">
                  <c:v>3</c:v>
                </c:pt>
                <c:pt idx="11086">
                  <c:v>3</c:v>
                </c:pt>
                <c:pt idx="11087">
                  <c:v>3</c:v>
                </c:pt>
                <c:pt idx="11088">
                  <c:v>3</c:v>
                </c:pt>
                <c:pt idx="11089">
                  <c:v>3</c:v>
                </c:pt>
                <c:pt idx="11090">
                  <c:v>3</c:v>
                </c:pt>
                <c:pt idx="11091">
                  <c:v>3</c:v>
                </c:pt>
                <c:pt idx="11092">
                  <c:v>3</c:v>
                </c:pt>
                <c:pt idx="11093">
                  <c:v>3</c:v>
                </c:pt>
                <c:pt idx="11094">
                  <c:v>3</c:v>
                </c:pt>
                <c:pt idx="11095">
                  <c:v>3</c:v>
                </c:pt>
                <c:pt idx="11096">
                  <c:v>3</c:v>
                </c:pt>
                <c:pt idx="11097">
                  <c:v>3</c:v>
                </c:pt>
                <c:pt idx="11098">
                  <c:v>3</c:v>
                </c:pt>
                <c:pt idx="11099">
                  <c:v>3</c:v>
                </c:pt>
                <c:pt idx="11100">
                  <c:v>3</c:v>
                </c:pt>
                <c:pt idx="11101">
                  <c:v>3</c:v>
                </c:pt>
                <c:pt idx="11102">
                  <c:v>3</c:v>
                </c:pt>
                <c:pt idx="11103">
                  <c:v>3</c:v>
                </c:pt>
                <c:pt idx="11104">
                  <c:v>3</c:v>
                </c:pt>
                <c:pt idx="11105">
                  <c:v>3</c:v>
                </c:pt>
                <c:pt idx="11106">
                  <c:v>3</c:v>
                </c:pt>
                <c:pt idx="11107">
                  <c:v>3</c:v>
                </c:pt>
                <c:pt idx="11108">
                  <c:v>3</c:v>
                </c:pt>
                <c:pt idx="11109">
                  <c:v>3</c:v>
                </c:pt>
                <c:pt idx="11110">
                  <c:v>3</c:v>
                </c:pt>
                <c:pt idx="11111">
                  <c:v>3</c:v>
                </c:pt>
                <c:pt idx="11112">
                  <c:v>3</c:v>
                </c:pt>
                <c:pt idx="11113">
                  <c:v>3</c:v>
                </c:pt>
                <c:pt idx="11114">
                  <c:v>3</c:v>
                </c:pt>
                <c:pt idx="11115">
                  <c:v>3</c:v>
                </c:pt>
                <c:pt idx="11116">
                  <c:v>3</c:v>
                </c:pt>
                <c:pt idx="11117">
                  <c:v>3</c:v>
                </c:pt>
                <c:pt idx="11118">
                  <c:v>3</c:v>
                </c:pt>
                <c:pt idx="11119">
                  <c:v>3</c:v>
                </c:pt>
                <c:pt idx="11120">
                  <c:v>3</c:v>
                </c:pt>
                <c:pt idx="11121">
                  <c:v>3</c:v>
                </c:pt>
                <c:pt idx="11122">
                  <c:v>3</c:v>
                </c:pt>
                <c:pt idx="11123">
                  <c:v>3</c:v>
                </c:pt>
                <c:pt idx="11124">
                  <c:v>3</c:v>
                </c:pt>
                <c:pt idx="11125">
                  <c:v>3</c:v>
                </c:pt>
                <c:pt idx="11126">
                  <c:v>3</c:v>
                </c:pt>
                <c:pt idx="11127">
                  <c:v>3</c:v>
                </c:pt>
                <c:pt idx="11128">
                  <c:v>3</c:v>
                </c:pt>
                <c:pt idx="11129">
                  <c:v>3</c:v>
                </c:pt>
                <c:pt idx="11130">
                  <c:v>3</c:v>
                </c:pt>
                <c:pt idx="11131">
                  <c:v>3</c:v>
                </c:pt>
                <c:pt idx="11132">
                  <c:v>3</c:v>
                </c:pt>
                <c:pt idx="11133">
                  <c:v>3</c:v>
                </c:pt>
                <c:pt idx="11134">
                  <c:v>3</c:v>
                </c:pt>
                <c:pt idx="11135">
                  <c:v>3</c:v>
                </c:pt>
                <c:pt idx="11136">
                  <c:v>3</c:v>
                </c:pt>
                <c:pt idx="11137">
                  <c:v>3</c:v>
                </c:pt>
                <c:pt idx="11138">
                  <c:v>3</c:v>
                </c:pt>
                <c:pt idx="11139">
                  <c:v>3</c:v>
                </c:pt>
                <c:pt idx="11140">
                  <c:v>3</c:v>
                </c:pt>
                <c:pt idx="11141">
                  <c:v>3</c:v>
                </c:pt>
                <c:pt idx="11142">
                  <c:v>3</c:v>
                </c:pt>
                <c:pt idx="11143">
                  <c:v>3</c:v>
                </c:pt>
                <c:pt idx="11144">
                  <c:v>3</c:v>
                </c:pt>
                <c:pt idx="11145">
                  <c:v>3</c:v>
                </c:pt>
                <c:pt idx="11146">
                  <c:v>3</c:v>
                </c:pt>
                <c:pt idx="11147">
                  <c:v>3</c:v>
                </c:pt>
                <c:pt idx="11148">
                  <c:v>3</c:v>
                </c:pt>
                <c:pt idx="11149">
                  <c:v>3</c:v>
                </c:pt>
                <c:pt idx="11150">
                  <c:v>3</c:v>
                </c:pt>
                <c:pt idx="11151">
                  <c:v>3</c:v>
                </c:pt>
                <c:pt idx="11152">
                  <c:v>3</c:v>
                </c:pt>
                <c:pt idx="11153">
                  <c:v>3</c:v>
                </c:pt>
                <c:pt idx="11154">
                  <c:v>3</c:v>
                </c:pt>
                <c:pt idx="11155">
                  <c:v>3</c:v>
                </c:pt>
                <c:pt idx="11156">
                  <c:v>3</c:v>
                </c:pt>
                <c:pt idx="11157">
                  <c:v>3</c:v>
                </c:pt>
                <c:pt idx="11158">
                  <c:v>3</c:v>
                </c:pt>
                <c:pt idx="11159">
                  <c:v>3</c:v>
                </c:pt>
                <c:pt idx="11160">
                  <c:v>3</c:v>
                </c:pt>
                <c:pt idx="11161">
                  <c:v>3</c:v>
                </c:pt>
                <c:pt idx="11162">
                  <c:v>3</c:v>
                </c:pt>
                <c:pt idx="11163">
                  <c:v>3</c:v>
                </c:pt>
                <c:pt idx="11164">
                  <c:v>3</c:v>
                </c:pt>
                <c:pt idx="11165">
                  <c:v>3</c:v>
                </c:pt>
                <c:pt idx="11166">
                  <c:v>3</c:v>
                </c:pt>
                <c:pt idx="11167">
                  <c:v>3</c:v>
                </c:pt>
                <c:pt idx="11168">
                  <c:v>3</c:v>
                </c:pt>
                <c:pt idx="11169">
                  <c:v>3</c:v>
                </c:pt>
                <c:pt idx="11170">
                  <c:v>3</c:v>
                </c:pt>
                <c:pt idx="11171">
                  <c:v>3</c:v>
                </c:pt>
                <c:pt idx="11172">
                  <c:v>3</c:v>
                </c:pt>
                <c:pt idx="11173">
                  <c:v>3</c:v>
                </c:pt>
                <c:pt idx="11174">
                  <c:v>3</c:v>
                </c:pt>
                <c:pt idx="11175">
                  <c:v>3</c:v>
                </c:pt>
                <c:pt idx="11176">
                  <c:v>3</c:v>
                </c:pt>
                <c:pt idx="11177">
                  <c:v>3</c:v>
                </c:pt>
                <c:pt idx="11178">
                  <c:v>3</c:v>
                </c:pt>
                <c:pt idx="11179">
                  <c:v>3</c:v>
                </c:pt>
                <c:pt idx="11180">
                  <c:v>3</c:v>
                </c:pt>
                <c:pt idx="11181">
                  <c:v>3</c:v>
                </c:pt>
                <c:pt idx="11182">
                  <c:v>3</c:v>
                </c:pt>
                <c:pt idx="11183">
                  <c:v>3</c:v>
                </c:pt>
                <c:pt idx="11184">
                  <c:v>3</c:v>
                </c:pt>
                <c:pt idx="11185">
                  <c:v>3</c:v>
                </c:pt>
                <c:pt idx="11186">
                  <c:v>3</c:v>
                </c:pt>
                <c:pt idx="11187">
                  <c:v>3</c:v>
                </c:pt>
                <c:pt idx="11188">
                  <c:v>3</c:v>
                </c:pt>
                <c:pt idx="11189">
                  <c:v>3</c:v>
                </c:pt>
                <c:pt idx="11190">
                  <c:v>3</c:v>
                </c:pt>
                <c:pt idx="11191">
                  <c:v>3</c:v>
                </c:pt>
                <c:pt idx="11192">
                  <c:v>3</c:v>
                </c:pt>
                <c:pt idx="11193">
                  <c:v>3</c:v>
                </c:pt>
                <c:pt idx="11194">
                  <c:v>3</c:v>
                </c:pt>
                <c:pt idx="11195">
                  <c:v>3</c:v>
                </c:pt>
                <c:pt idx="11196">
                  <c:v>3</c:v>
                </c:pt>
                <c:pt idx="11197">
                  <c:v>3</c:v>
                </c:pt>
                <c:pt idx="11198">
                  <c:v>3</c:v>
                </c:pt>
                <c:pt idx="11199">
                  <c:v>3</c:v>
                </c:pt>
                <c:pt idx="11200">
                  <c:v>3</c:v>
                </c:pt>
                <c:pt idx="11201">
                  <c:v>3</c:v>
                </c:pt>
                <c:pt idx="11202">
                  <c:v>3</c:v>
                </c:pt>
                <c:pt idx="11203">
                  <c:v>3</c:v>
                </c:pt>
                <c:pt idx="11204">
                  <c:v>3</c:v>
                </c:pt>
                <c:pt idx="11205">
                  <c:v>3</c:v>
                </c:pt>
                <c:pt idx="11206">
                  <c:v>3</c:v>
                </c:pt>
                <c:pt idx="11207">
                  <c:v>3</c:v>
                </c:pt>
                <c:pt idx="11208">
                  <c:v>3</c:v>
                </c:pt>
                <c:pt idx="11209">
                  <c:v>3</c:v>
                </c:pt>
                <c:pt idx="11210">
                  <c:v>3</c:v>
                </c:pt>
                <c:pt idx="11211">
                  <c:v>3</c:v>
                </c:pt>
                <c:pt idx="11212">
                  <c:v>3</c:v>
                </c:pt>
                <c:pt idx="11213">
                  <c:v>3</c:v>
                </c:pt>
                <c:pt idx="11214">
                  <c:v>3</c:v>
                </c:pt>
                <c:pt idx="11215">
                  <c:v>3</c:v>
                </c:pt>
                <c:pt idx="11216">
                  <c:v>3</c:v>
                </c:pt>
                <c:pt idx="11217">
                  <c:v>3</c:v>
                </c:pt>
                <c:pt idx="11218">
                  <c:v>3</c:v>
                </c:pt>
                <c:pt idx="11219">
                  <c:v>3</c:v>
                </c:pt>
                <c:pt idx="11220">
                  <c:v>3</c:v>
                </c:pt>
                <c:pt idx="11221">
                  <c:v>3</c:v>
                </c:pt>
                <c:pt idx="11222">
                  <c:v>3</c:v>
                </c:pt>
                <c:pt idx="11223">
                  <c:v>3</c:v>
                </c:pt>
                <c:pt idx="11224">
                  <c:v>3</c:v>
                </c:pt>
                <c:pt idx="11225">
                  <c:v>3</c:v>
                </c:pt>
                <c:pt idx="11226">
                  <c:v>3</c:v>
                </c:pt>
                <c:pt idx="11227">
                  <c:v>3</c:v>
                </c:pt>
                <c:pt idx="11228">
                  <c:v>3</c:v>
                </c:pt>
                <c:pt idx="11229">
                  <c:v>3</c:v>
                </c:pt>
                <c:pt idx="11230">
                  <c:v>3</c:v>
                </c:pt>
                <c:pt idx="11231">
                  <c:v>3</c:v>
                </c:pt>
                <c:pt idx="11232">
                  <c:v>3</c:v>
                </c:pt>
                <c:pt idx="11233">
                  <c:v>3</c:v>
                </c:pt>
                <c:pt idx="11234">
                  <c:v>3</c:v>
                </c:pt>
                <c:pt idx="11235">
                  <c:v>3</c:v>
                </c:pt>
                <c:pt idx="11236">
                  <c:v>3</c:v>
                </c:pt>
                <c:pt idx="11237">
                  <c:v>3</c:v>
                </c:pt>
                <c:pt idx="11238">
                  <c:v>3</c:v>
                </c:pt>
                <c:pt idx="11239">
                  <c:v>3</c:v>
                </c:pt>
                <c:pt idx="11240">
                  <c:v>3</c:v>
                </c:pt>
                <c:pt idx="11241">
                  <c:v>3</c:v>
                </c:pt>
                <c:pt idx="11242">
                  <c:v>3</c:v>
                </c:pt>
                <c:pt idx="11243">
                  <c:v>3</c:v>
                </c:pt>
                <c:pt idx="11244">
                  <c:v>3</c:v>
                </c:pt>
                <c:pt idx="11245">
                  <c:v>3</c:v>
                </c:pt>
                <c:pt idx="11246">
                  <c:v>3</c:v>
                </c:pt>
                <c:pt idx="11247">
                  <c:v>3</c:v>
                </c:pt>
                <c:pt idx="11248">
                  <c:v>3</c:v>
                </c:pt>
                <c:pt idx="11249">
                  <c:v>3</c:v>
                </c:pt>
                <c:pt idx="11250">
                  <c:v>3</c:v>
                </c:pt>
                <c:pt idx="11251">
                  <c:v>3</c:v>
                </c:pt>
                <c:pt idx="11252">
                  <c:v>3</c:v>
                </c:pt>
                <c:pt idx="11253">
                  <c:v>3</c:v>
                </c:pt>
                <c:pt idx="11254">
                  <c:v>3</c:v>
                </c:pt>
                <c:pt idx="11255">
                  <c:v>3</c:v>
                </c:pt>
                <c:pt idx="11256">
                  <c:v>3</c:v>
                </c:pt>
                <c:pt idx="11257">
                  <c:v>3</c:v>
                </c:pt>
                <c:pt idx="11258">
                  <c:v>3</c:v>
                </c:pt>
                <c:pt idx="11259">
                  <c:v>3</c:v>
                </c:pt>
                <c:pt idx="11260">
                  <c:v>3</c:v>
                </c:pt>
                <c:pt idx="11261">
                  <c:v>3</c:v>
                </c:pt>
                <c:pt idx="11262">
                  <c:v>3</c:v>
                </c:pt>
                <c:pt idx="11263">
                  <c:v>3</c:v>
                </c:pt>
                <c:pt idx="11264">
                  <c:v>3</c:v>
                </c:pt>
                <c:pt idx="11265">
                  <c:v>3</c:v>
                </c:pt>
                <c:pt idx="11266">
                  <c:v>3</c:v>
                </c:pt>
                <c:pt idx="11267">
                  <c:v>3</c:v>
                </c:pt>
                <c:pt idx="11268">
                  <c:v>3</c:v>
                </c:pt>
                <c:pt idx="11269">
                  <c:v>3</c:v>
                </c:pt>
                <c:pt idx="11270">
                  <c:v>3</c:v>
                </c:pt>
                <c:pt idx="11271">
                  <c:v>3</c:v>
                </c:pt>
                <c:pt idx="11272">
                  <c:v>3</c:v>
                </c:pt>
                <c:pt idx="11273">
                  <c:v>3</c:v>
                </c:pt>
                <c:pt idx="11274">
                  <c:v>3</c:v>
                </c:pt>
                <c:pt idx="11275">
                  <c:v>3</c:v>
                </c:pt>
                <c:pt idx="11276">
                  <c:v>3</c:v>
                </c:pt>
                <c:pt idx="11277">
                  <c:v>3</c:v>
                </c:pt>
                <c:pt idx="11278">
                  <c:v>3</c:v>
                </c:pt>
                <c:pt idx="11279">
                  <c:v>3</c:v>
                </c:pt>
                <c:pt idx="11280">
                  <c:v>3</c:v>
                </c:pt>
                <c:pt idx="11281">
                  <c:v>3</c:v>
                </c:pt>
                <c:pt idx="11282">
                  <c:v>3</c:v>
                </c:pt>
                <c:pt idx="11283">
                  <c:v>3</c:v>
                </c:pt>
                <c:pt idx="11284">
                  <c:v>3</c:v>
                </c:pt>
                <c:pt idx="11285">
                  <c:v>3</c:v>
                </c:pt>
                <c:pt idx="11286">
                  <c:v>3</c:v>
                </c:pt>
                <c:pt idx="11287">
                  <c:v>3</c:v>
                </c:pt>
                <c:pt idx="11288">
                  <c:v>3</c:v>
                </c:pt>
                <c:pt idx="11289">
                  <c:v>3</c:v>
                </c:pt>
                <c:pt idx="11290">
                  <c:v>3</c:v>
                </c:pt>
                <c:pt idx="11291">
                  <c:v>3</c:v>
                </c:pt>
                <c:pt idx="11292">
                  <c:v>3</c:v>
                </c:pt>
                <c:pt idx="11293">
                  <c:v>3</c:v>
                </c:pt>
                <c:pt idx="11294">
                  <c:v>3</c:v>
                </c:pt>
                <c:pt idx="11295">
                  <c:v>3</c:v>
                </c:pt>
                <c:pt idx="11296">
                  <c:v>3</c:v>
                </c:pt>
                <c:pt idx="11297">
                  <c:v>3</c:v>
                </c:pt>
                <c:pt idx="11298">
                  <c:v>3</c:v>
                </c:pt>
                <c:pt idx="11299">
                  <c:v>3</c:v>
                </c:pt>
                <c:pt idx="11300">
                  <c:v>3</c:v>
                </c:pt>
                <c:pt idx="11301">
                  <c:v>3</c:v>
                </c:pt>
                <c:pt idx="11302">
                  <c:v>3</c:v>
                </c:pt>
                <c:pt idx="11303">
                  <c:v>3</c:v>
                </c:pt>
                <c:pt idx="11304">
                  <c:v>3</c:v>
                </c:pt>
                <c:pt idx="11305">
                  <c:v>3</c:v>
                </c:pt>
                <c:pt idx="11306">
                  <c:v>3</c:v>
                </c:pt>
                <c:pt idx="11307">
                  <c:v>3</c:v>
                </c:pt>
                <c:pt idx="11308">
                  <c:v>3</c:v>
                </c:pt>
                <c:pt idx="11309">
                  <c:v>3</c:v>
                </c:pt>
                <c:pt idx="11310">
                  <c:v>3</c:v>
                </c:pt>
                <c:pt idx="11311">
                  <c:v>3</c:v>
                </c:pt>
                <c:pt idx="11312">
                  <c:v>3</c:v>
                </c:pt>
                <c:pt idx="11313">
                  <c:v>3</c:v>
                </c:pt>
                <c:pt idx="11314">
                  <c:v>3</c:v>
                </c:pt>
                <c:pt idx="11315">
                  <c:v>3</c:v>
                </c:pt>
                <c:pt idx="11316">
                  <c:v>3</c:v>
                </c:pt>
                <c:pt idx="11317">
                  <c:v>3</c:v>
                </c:pt>
                <c:pt idx="11318">
                  <c:v>3</c:v>
                </c:pt>
                <c:pt idx="11319">
                  <c:v>3</c:v>
                </c:pt>
                <c:pt idx="11320">
                  <c:v>3</c:v>
                </c:pt>
                <c:pt idx="11321">
                  <c:v>3</c:v>
                </c:pt>
                <c:pt idx="11322">
                  <c:v>3</c:v>
                </c:pt>
                <c:pt idx="11323">
                  <c:v>3</c:v>
                </c:pt>
                <c:pt idx="11324">
                  <c:v>3</c:v>
                </c:pt>
                <c:pt idx="11325">
                  <c:v>3</c:v>
                </c:pt>
                <c:pt idx="11326">
                  <c:v>3</c:v>
                </c:pt>
                <c:pt idx="11327">
                  <c:v>3</c:v>
                </c:pt>
                <c:pt idx="11328">
                  <c:v>3</c:v>
                </c:pt>
                <c:pt idx="11329">
                  <c:v>3</c:v>
                </c:pt>
                <c:pt idx="11330">
                  <c:v>3</c:v>
                </c:pt>
                <c:pt idx="11331">
                  <c:v>3</c:v>
                </c:pt>
                <c:pt idx="11332">
                  <c:v>3</c:v>
                </c:pt>
                <c:pt idx="11333">
                  <c:v>3</c:v>
                </c:pt>
                <c:pt idx="11334">
                  <c:v>3</c:v>
                </c:pt>
                <c:pt idx="11335">
                  <c:v>3</c:v>
                </c:pt>
                <c:pt idx="11336">
                  <c:v>3</c:v>
                </c:pt>
                <c:pt idx="11337">
                  <c:v>3</c:v>
                </c:pt>
                <c:pt idx="11338">
                  <c:v>3</c:v>
                </c:pt>
                <c:pt idx="11339">
                  <c:v>3</c:v>
                </c:pt>
                <c:pt idx="11340">
                  <c:v>3</c:v>
                </c:pt>
                <c:pt idx="11341">
                  <c:v>3</c:v>
                </c:pt>
                <c:pt idx="11342">
                  <c:v>3</c:v>
                </c:pt>
                <c:pt idx="11343">
                  <c:v>3</c:v>
                </c:pt>
                <c:pt idx="11344">
                  <c:v>3</c:v>
                </c:pt>
                <c:pt idx="11345">
                  <c:v>3</c:v>
                </c:pt>
                <c:pt idx="11346">
                  <c:v>3</c:v>
                </c:pt>
                <c:pt idx="11347">
                  <c:v>3</c:v>
                </c:pt>
                <c:pt idx="11348">
                  <c:v>3</c:v>
                </c:pt>
                <c:pt idx="11349">
                  <c:v>3</c:v>
                </c:pt>
                <c:pt idx="11350">
                  <c:v>3</c:v>
                </c:pt>
                <c:pt idx="11351">
                  <c:v>3</c:v>
                </c:pt>
                <c:pt idx="11352">
                  <c:v>3</c:v>
                </c:pt>
                <c:pt idx="11353">
                  <c:v>3</c:v>
                </c:pt>
                <c:pt idx="11354">
                  <c:v>3</c:v>
                </c:pt>
                <c:pt idx="11355">
                  <c:v>3</c:v>
                </c:pt>
                <c:pt idx="11356">
                  <c:v>3</c:v>
                </c:pt>
                <c:pt idx="11357">
                  <c:v>3</c:v>
                </c:pt>
                <c:pt idx="11358">
                  <c:v>3</c:v>
                </c:pt>
                <c:pt idx="11359">
                  <c:v>3</c:v>
                </c:pt>
                <c:pt idx="11360">
                  <c:v>3</c:v>
                </c:pt>
                <c:pt idx="11361">
                  <c:v>3</c:v>
                </c:pt>
                <c:pt idx="11362">
                  <c:v>3</c:v>
                </c:pt>
                <c:pt idx="11363">
                  <c:v>3</c:v>
                </c:pt>
                <c:pt idx="11364">
                  <c:v>3</c:v>
                </c:pt>
                <c:pt idx="11365">
                  <c:v>3</c:v>
                </c:pt>
                <c:pt idx="11366">
                  <c:v>3</c:v>
                </c:pt>
                <c:pt idx="11367">
                  <c:v>3</c:v>
                </c:pt>
                <c:pt idx="11368">
                  <c:v>3</c:v>
                </c:pt>
                <c:pt idx="11369">
                  <c:v>3</c:v>
                </c:pt>
                <c:pt idx="11370">
                  <c:v>3</c:v>
                </c:pt>
                <c:pt idx="11371">
                  <c:v>3</c:v>
                </c:pt>
                <c:pt idx="11372">
                  <c:v>3</c:v>
                </c:pt>
                <c:pt idx="11373">
                  <c:v>3</c:v>
                </c:pt>
                <c:pt idx="11374">
                  <c:v>3</c:v>
                </c:pt>
                <c:pt idx="11375">
                  <c:v>3</c:v>
                </c:pt>
                <c:pt idx="11376">
                  <c:v>3</c:v>
                </c:pt>
                <c:pt idx="11377">
                  <c:v>3</c:v>
                </c:pt>
                <c:pt idx="11378">
                  <c:v>3</c:v>
                </c:pt>
                <c:pt idx="11379">
                  <c:v>3</c:v>
                </c:pt>
                <c:pt idx="11380">
                  <c:v>3</c:v>
                </c:pt>
                <c:pt idx="11381">
                  <c:v>3</c:v>
                </c:pt>
                <c:pt idx="11382">
                  <c:v>3</c:v>
                </c:pt>
                <c:pt idx="11383">
                  <c:v>3</c:v>
                </c:pt>
                <c:pt idx="11384">
                  <c:v>3</c:v>
                </c:pt>
                <c:pt idx="11385">
                  <c:v>3</c:v>
                </c:pt>
                <c:pt idx="11386">
                  <c:v>3</c:v>
                </c:pt>
                <c:pt idx="11387">
                  <c:v>3</c:v>
                </c:pt>
                <c:pt idx="11388">
                  <c:v>3</c:v>
                </c:pt>
                <c:pt idx="11389">
                  <c:v>3</c:v>
                </c:pt>
                <c:pt idx="11390">
                  <c:v>3</c:v>
                </c:pt>
                <c:pt idx="11391">
                  <c:v>3</c:v>
                </c:pt>
                <c:pt idx="11392">
                  <c:v>3</c:v>
                </c:pt>
                <c:pt idx="11393">
                  <c:v>3</c:v>
                </c:pt>
                <c:pt idx="11394">
                  <c:v>3</c:v>
                </c:pt>
                <c:pt idx="11395">
                  <c:v>3</c:v>
                </c:pt>
                <c:pt idx="11396">
                  <c:v>3</c:v>
                </c:pt>
                <c:pt idx="11397">
                  <c:v>3</c:v>
                </c:pt>
                <c:pt idx="11398">
                  <c:v>3</c:v>
                </c:pt>
                <c:pt idx="11399">
                  <c:v>3</c:v>
                </c:pt>
                <c:pt idx="11400">
                  <c:v>3</c:v>
                </c:pt>
                <c:pt idx="11401">
                  <c:v>3</c:v>
                </c:pt>
                <c:pt idx="11402">
                  <c:v>3</c:v>
                </c:pt>
                <c:pt idx="11403">
                  <c:v>3</c:v>
                </c:pt>
                <c:pt idx="11404">
                  <c:v>3</c:v>
                </c:pt>
                <c:pt idx="11405">
                  <c:v>3</c:v>
                </c:pt>
                <c:pt idx="11406">
                  <c:v>3</c:v>
                </c:pt>
                <c:pt idx="11407">
                  <c:v>3</c:v>
                </c:pt>
                <c:pt idx="11408">
                  <c:v>3</c:v>
                </c:pt>
                <c:pt idx="11409">
                  <c:v>3</c:v>
                </c:pt>
                <c:pt idx="11410">
                  <c:v>3</c:v>
                </c:pt>
                <c:pt idx="11411">
                  <c:v>3</c:v>
                </c:pt>
                <c:pt idx="11412">
                  <c:v>3</c:v>
                </c:pt>
                <c:pt idx="11413">
                  <c:v>3</c:v>
                </c:pt>
                <c:pt idx="11414">
                  <c:v>3</c:v>
                </c:pt>
                <c:pt idx="11415">
                  <c:v>3</c:v>
                </c:pt>
                <c:pt idx="11416">
                  <c:v>3</c:v>
                </c:pt>
                <c:pt idx="11417">
                  <c:v>3</c:v>
                </c:pt>
                <c:pt idx="11418">
                  <c:v>3</c:v>
                </c:pt>
                <c:pt idx="11419">
                  <c:v>3</c:v>
                </c:pt>
                <c:pt idx="11420">
                  <c:v>3</c:v>
                </c:pt>
                <c:pt idx="11421">
                  <c:v>3</c:v>
                </c:pt>
                <c:pt idx="11422">
                  <c:v>3</c:v>
                </c:pt>
                <c:pt idx="11423">
                  <c:v>3</c:v>
                </c:pt>
                <c:pt idx="11424">
                  <c:v>3</c:v>
                </c:pt>
                <c:pt idx="11425">
                  <c:v>3</c:v>
                </c:pt>
                <c:pt idx="11426">
                  <c:v>3</c:v>
                </c:pt>
                <c:pt idx="11427">
                  <c:v>3</c:v>
                </c:pt>
                <c:pt idx="11428">
                  <c:v>3</c:v>
                </c:pt>
                <c:pt idx="11429">
                  <c:v>3</c:v>
                </c:pt>
                <c:pt idx="11430">
                  <c:v>3</c:v>
                </c:pt>
                <c:pt idx="11431">
                  <c:v>3</c:v>
                </c:pt>
                <c:pt idx="11432">
                  <c:v>3</c:v>
                </c:pt>
                <c:pt idx="11433">
                  <c:v>3</c:v>
                </c:pt>
                <c:pt idx="11434">
                  <c:v>3</c:v>
                </c:pt>
                <c:pt idx="11435">
                  <c:v>3</c:v>
                </c:pt>
                <c:pt idx="11436">
                  <c:v>3</c:v>
                </c:pt>
                <c:pt idx="11437">
                  <c:v>3</c:v>
                </c:pt>
                <c:pt idx="11438">
                  <c:v>3</c:v>
                </c:pt>
                <c:pt idx="11439">
                  <c:v>3</c:v>
                </c:pt>
                <c:pt idx="11440">
                  <c:v>3</c:v>
                </c:pt>
                <c:pt idx="11441">
                  <c:v>3</c:v>
                </c:pt>
                <c:pt idx="11442">
                  <c:v>3</c:v>
                </c:pt>
                <c:pt idx="11443">
                  <c:v>3</c:v>
                </c:pt>
                <c:pt idx="11444">
                  <c:v>3</c:v>
                </c:pt>
                <c:pt idx="11445">
                  <c:v>3</c:v>
                </c:pt>
                <c:pt idx="11446">
                  <c:v>3</c:v>
                </c:pt>
                <c:pt idx="11447">
                  <c:v>3</c:v>
                </c:pt>
                <c:pt idx="11448">
                  <c:v>3</c:v>
                </c:pt>
                <c:pt idx="11449">
                  <c:v>3</c:v>
                </c:pt>
                <c:pt idx="11450">
                  <c:v>3</c:v>
                </c:pt>
                <c:pt idx="11451">
                  <c:v>3</c:v>
                </c:pt>
                <c:pt idx="11452">
                  <c:v>3</c:v>
                </c:pt>
                <c:pt idx="11453">
                  <c:v>3</c:v>
                </c:pt>
                <c:pt idx="11454">
                  <c:v>3</c:v>
                </c:pt>
                <c:pt idx="11455">
                  <c:v>3</c:v>
                </c:pt>
                <c:pt idx="11456">
                  <c:v>3</c:v>
                </c:pt>
                <c:pt idx="11457">
                  <c:v>3</c:v>
                </c:pt>
                <c:pt idx="11458">
                  <c:v>3</c:v>
                </c:pt>
                <c:pt idx="11459">
                  <c:v>3</c:v>
                </c:pt>
                <c:pt idx="11460">
                  <c:v>3</c:v>
                </c:pt>
                <c:pt idx="11461">
                  <c:v>3</c:v>
                </c:pt>
                <c:pt idx="11462">
                  <c:v>3</c:v>
                </c:pt>
                <c:pt idx="11463">
                  <c:v>3</c:v>
                </c:pt>
                <c:pt idx="11464">
                  <c:v>3</c:v>
                </c:pt>
                <c:pt idx="11465">
                  <c:v>3</c:v>
                </c:pt>
                <c:pt idx="11466">
                  <c:v>3</c:v>
                </c:pt>
                <c:pt idx="11467">
                  <c:v>3</c:v>
                </c:pt>
                <c:pt idx="11468">
                  <c:v>3</c:v>
                </c:pt>
                <c:pt idx="11469">
                  <c:v>3</c:v>
                </c:pt>
                <c:pt idx="11470">
                  <c:v>3</c:v>
                </c:pt>
                <c:pt idx="11471">
                  <c:v>3</c:v>
                </c:pt>
                <c:pt idx="11472">
                  <c:v>3</c:v>
                </c:pt>
                <c:pt idx="11473">
                  <c:v>3</c:v>
                </c:pt>
                <c:pt idx="11474">
                  <c:v>3</c:v>
                </c:pt>
                <c:pt idx="11475">
                  <c:v>3</c:v>
                </c:pt>
                <c:pt idx="11476">
                  <c:v>3</c:v>
                </c:pt>
                <c:pt idx="11477">
                  <c:v>3</c:v>
                </c:pt>
                <c:pt idx="11478">
                  <c:v>3</c:v>
                </c:pt>
                <c:pt idx="11479">
                  <c:v>3</c:v>
                </c:pt>
                <c:pt idx="11480">
                  <c:v>3</c:v>
                </c:pt>
                <c:pt idx="11481">
                  <c:v>3</c:v>
                </c:pt>
                <c:pt idx="11482">
                  <c:v>3</c:v>
                </c:pt>
                <c:pt idx="11483">
                  <c:v>3</c:v>
                </c:pt>
                <c:pt idx="11484">
                  <c:v>3</c:v>
                </c:pt>
                <c:pt idx="11485">
                  <c:v>3</c:v>
                </c:pt>
                <c:pt idx="11486">
                  <c:v>3</c:v>
                </c:pt>
                <c:pt idx="11487">
                  <c:v>3</c:v>
                </c:pt>
                <c:pt idx="11488">
                  <c:v>3</c:v>
                </c:pt>
                <c:pt idx="11489">
                  <c:v>3</c:v>
                </c:pt>
                <c:pt idx="11490">
                  <c:v>3</c:v>
                </c:pt>
                <c:pt idx="11491">
                  <c:v>3</c:v>
                </c:pt>
                <c:pt idx="11492">
                  <c:v>3</c:v>
                </c:pt>
                <c:pt idx="11493">
                  <c:v>3</c:v>
                </c:pt>
                <c:pt idx="11494">
                  <c:v>3</c:v>
                </c:pt>
                <c:pt idx="11495">
                  <c:v>3</c:v>
                </c:pt>
                <c:pt idx="11496">
                  <c:v>3</c:v>
                </c:pt>
                <c:pt idx="11497">
                  <c:v>3</c:v>
                </c:pt>
                <c:pt idx="11498">
                  <c:v>3</c:v>
                </c:pt>
                <c:pt idx="11499">
                  <c:v>3</c:v>
                </c:pt>
                <c:pt idx="11500">
                  <c:v>3</c:v>
                </c:pt>
                <c:pt idx="11501">
                  <c:v>3</c:v>
                </c:pt>
                <c:pt idx="11502">
                  <c:v>3</c:v>
                </c:pt>
                <c:pt idx="11503">
                  <c:v>3</c:v>
                </c:pt>
                <c:pt idx="11504">
                  <c:v>3</c:v>
                </c:pt>
                <c:pt idx="11505">
                  <c:v>3</c:v>
                </c:pt>
                <c:pt idx="11506">
                  <c:v>3</c:v>
                </c:pt>
                <c:pt idx="11507">
                  <c:v>3</c:v>
                </c:pt>
                <c:pt idx="11508">
                  <c:v>3</c:v>
                </c:pt>
                <c:pt idx="11509">
                  <c:v>3</c:v>
                </c:pt>
                <c:pt idx="11510">
                  <c:v>3</c:v>
                </c:pt>
                <c:pt idx="11511">
                  <c:v>3</c:v>
                </c:pt>
                <c:pt idx="11512">
                  <c:v>3</c:v>
                </c:pt>
                <c:pt idx="11513">
                  <c:v>3</c:v>
                </c:pt>
                <c:pt idx="11514">
                  <c:v>3</c:v>
                </c:pt>
                <c:pt idx="11515">
                  <c:v>3</c:v>
                </c:pt>
                <c:pt idx="11516">
                  <c:v>3</c:v>
                </c:pt>
                <c:pt idx="11517">
                  <c:v>3</c:v>
                </c:pt>
                <c:pt idx="11518">
                  <c:v>3</c:v>
                </c:pt>
                <c:pt idx="11519">
                  <c:v>3</c:v>
                </c:pt>
                <c:pt idx="11520">
                  <c:v>3</c:v>
                </c:pt>
                <c:pt idx="11521">
                  <c:v>3</c:v>
                </c:pt>
                <c:pt idx="11522">
                  <c:v>3</c:v>
                </c:pt>
                <c:pt idx="11523">
                  <c:v>3</c:v>
                </c:pt>
                <c:pt idx="11524">
                  <c:v>3</c:v>
                </c:pt>
                <c:pt idx="11525">
                  <c:v>3</c:v>
                </c:pt>
                <c:pt idx="11526">
                  <c:v>3</c:v>
                </c:pt>
                <c:pt idx="11527">
                  <c:v>3</c:v>
                </c:pt>
                <c:pt idx="11528">
                  <c:v>3</c:v>
                </c:pt>
                <c:pt idx="11529">
                  <c:v>3</c:v>
                </c:pt>
                <c:pt idx="11530">
                  <c:v>3</c:v>
                </c:pt>
                <c:pt idx="11531">
                  <c:v>3</c:v>
                </c:pt>
                <c:pt idx="11532">
                  <c:v>3</c:v>
                </c:pt>
                <c:pt idx="11533">
                  <c:v>3</c:v>
                </c:pt>
                <c:pt idx="11534">
                  <c:v>3</c:v>
                </c:pt>
                <c:pt idx="11535">
                  <c:v>3</c:v>
                </c:pt>
                <c:pt idx="11536">
                  <c:v>3</c:v>
                </c:pt>
                <c:pt idx="11537">
                  <c:v>3</c:v>
                </c:pt>
                <c:pt idx="11538">
                  <c:v>3</c:v>
                </c:pt>
                <c:pt idx="11539">
                  <c:v>3</c:v>
                </c:pt>
                <c:pt idx="11540">
                  <c:v>3</c:v>
                </c:pt>
                <c:pt idx="11541">
                  <c:v>3</c:v>
                </c:pt>
                <c:pt idx="11542">
                  <c:v>3</c:v>
                </c:pt>
                <c:pt idx="11543">
                  <c:v>3</c:v>
                </c:pt>
                <c:pt idx="11544">
                  <c:v>3</c:v>
                </c:pt>
                <c:pt idx="11545">
                  <c:v>3</c:v>
                </c:pt>
                <c:pt idx="11546">
                  <c:v>3</c:v>
                </c:pt>
                <c:pt idx="11547">
                  <c:v>3</c:v>
                </c:pt>
                <c:pt idx="11548">
                  <c:v>3</c:v>
                </c:pt>
                <c:pt idx="11549">
                  <c:v>3</c:v>
                </c:pt>
                <c:pt idx="11550">
                  <c:v>3</c:v>
                </c:pt>
                <c:pt idx="11551">
                  <c:v>3</c:v>
                </c:pt>
                <c:pt idx="11552">
                  <c:v>3</c:v>
                </c:pt>
                <c:pt idx="11553">
                  <c:v>3</c:v>
                </c:pt>
                <c:pt idx="11554">
                  <c:v>3</c:v>
                </c:pt>
                <c:pt idx="11555">
                  <c:v>3</c:v>
                </c:pt>
                <c:pt idx="11556">
                  <c:v>3</c:v>
                </c:pt>
                <c:pt idx="11557">
                  <c:v>3</c:v>
                </c:pt>
                <c:pt idx="11558">
                  <c:v>3</c:v>
                </c:pt>
                <c:pt idx="11559">
                  <c:v>3</c:v>
                </c:pt>
                <c:pt idx="11560">
                  <c:v>3</c:v>
                </c:pt>
                <c:pt idx="11561">
                  <c:v>3</c:v>
                </c:pt>
                <c:pt idx="11562">
                  <c:v>3</c:v>
                </c:pt>
                <c:pt idx="11563">
                  <c:v>3</c:v>
                </c:pt>
                <c:pt idx="11564">
                  <c:v>3</c:v>
                </c:pt>
                <c:pt idx="11565">
                  <c:v>3</c:v>
                </c:pt>
                <c:pt idx="11566">
                  <c:v>3</c:v>
                </c:pt>
                <c:pt idx="11567">
                  <c:v>3</c:v>
                </c:pt>
                <c:pt idx="11568">
                  <c:v>3</c:v>
                </c:pt>
                <c:pt idx="11569">
                  <c:v>3</c:v>
                </c:pt>
                <c:pt idx="11570">
                  <c:v>3</c:v>
                </c:pt>
                <c:pt idx="11571">
                  <c:v>3</c:v>
                </c:pt>
                <c:pt idx="11572">
                  <c:v>3</c:v>
                </c:pt>
                <c:pt idx="11573">
                  <c:v>3</c:v>
                </c:pt>
                <c:pt idx="11574">
                  <c:v>3</c:v>
                </c:pt>
                <c:pt idx="11575">
                  <c:v>3</c:v>
                </c:pt>
                <c:pt idx="11576">
                  <c:v>3</c:v>
                </c:pt>
                <c:pt idx="11577">
                  <c:v>3</c:v>
                </c:pt>
                <c:pt idx="11578">
                  <c:v>3</c:v>
                </c:pt>
                <c:pt idx="11579">
                  <c:v>3</c:v>
                </c:pt>
                <c:pt idx="11580">
                  <c:v>3</c:v>
                </c:pt>
                <c:pt idx="11581">
                  <c:v>3</c:v>
                </c:pt>
                <c:pt idx="11582">
                  <c:v>3</c:v>
                </c:pt>
                <c:pt idx="11583">
                  <c:v>3</c:v>
                </c:pt>
                <c:pt idx="11584">
                  <c:v>3</c:v>
                </c:pt>
                <c:pt idx="11585">
                  <c:v>3</c:v>
                </c:pt>
                <c:pt idx="11586">
                  <c:v>3</c:v>
                </c:pt>
                <c:pt idx="11587">
                  <c:v>3</c:v>
                </c:pt>
                <c:pt idx="11588">
                  <c:v>3</c:v>
                </c:pt>
                <c:pt idx="11589">
                  <c:v>3</c:v>
                </c:pt>
                <c:pt idx="11590">
                  <c:v>3</c:v>
                </c:pt>
                <c:pt idx="11591">
                  <c:v>3</c:v>
                </c:pt>
                <c:pt idx="11592">
                  <c:v>3</c:v>
                </c:pt>
                <c:pt idx="11593">
                  <c:v>3</c:v>
                </c:pt>
                <c:pt idx="11594">
                  <c:v>3</c:v>
                </c:pt>
                <c:pt idx="11595">
                  <c:v>3</c:v>
                </c:pt>
                <c:pt idx="11596">
                  <c:v>3</c:v>
                </c:pt>
                <c:pt idx="11597">
                  <c:v>3</c:v>
                </c:pt>
                <c:pt idx="11598">
                  <c:v>3</c:v>
                </c:pt>
                <c:pt idx="11599">
                  <c:v>3</c:v>
                </c:pt>
                <c:pt idx="11600">
                  <c:v>3</c:v>
                </c:pt>
                <c:pt idx="11601">
                  <c:v>3</c:v>
                </c:pt>
                <c:pt idx="11602">
                  <c:v>3</c:v>
                </c:pt>
                <c:pt idx="11603">
                  <c:v>3</c:v>
                </c:pt>
                <c:pt idx="11604">
                  <c:v>3</c:v>
                </c:pt>
                <c:pt idx="11605">
                  <c:v>3</c:v>
                </c:pt>
                <c:pt idx="11606">
                  <c:v>3</c:v>
                </c:pt>
                <c:pt idx="11607">
                  <c:v>3</c:v>
                </c:pt>
                <c:pt idx="11608">
                  <c:v>3</c:v>
                </c:pt>
                <c:pt idx="11609">
                  <c:v>3</c:v>
                </c:pt>
                <c:pt idx="11610">
                  <c:v>3</c:v>
                </c:pt>
                <c:pt idx="11611">
                  <c:v>3</c:v>
                </c:pt>
                <c:pt idx="11612">
                  <c:v>3</c:v>
                </c:pt>
                <c:pt idx="11613">
                  <c:v>3</c:v>
                </c:pt>
                <c:pt idx="11614">
                  <c:v>3</c:v>
                </c:pt>
                <c:pt idx="11615">
                  <c:v>3</c:v>
                </c:pt>
                <c:pt idx="11616">
                  <c:v>3</c:v>
                </c:pt>
                <c:pt idx="11617">
                  <c:v>3</c:v>
                </c:pt>
                <c:pt idx="11618">
                  <c:v>3</c:v>
                </c:pt>
                <c:pt idx="11619">
                  <c:v>3</c:v>
                </c:pt>
                <c:pt idx="11620">
                  <c:v>3</c:v>
                </c:pt>
                <c:pt idx="11621">
                  <c:v>3</c:v>
                </c:pt>
                <c:pt idx="11622">
                  <c:v>3</c:v>
                </c:pt>
                <c:pt idx="11623">
                  <c:v>3</c:v>
                </c:pt>
                <c:pt idx="11624">
                  <c:v>3</c:v>
                </c:pt>
                <c:pt idx="11625">
                  <c:v>3</c:v>
                </c:pt>
                <c:pt idx="11626">
                  <c:v>3</c:v>
                </c:pt>
                <c:pt idx="11627">
                  <c:v>3</c:v>
                </c:pt>
                <c:pt idx="11628">
                  <c:v>3</c:v>
                </c:pt>
                <c:pt idx="11629">
                  <c:v>3</c:v>
                </c:pt>
                <c:pt idx="11630">
                  <c:v>3</c:v>
                </c:pt>
                <c:pt idx="11631">
                  <c:v>3</c:v>
                </c:pt>
                <c:pt idx="11632">
                  <c:v>3</c:v>
                </c:pt>
                <c:pt idx="11633">
                  <c:v>3</c:v>
                </c:pt>
                <c:pt idx="11634">
                  <c:v>3</c:v>
                </c:pt>
                <c:pt idx="11635">
                  <c:v>3</c:v>
                </c:pt>
                <c:pt idx="11636">
                  <c:v>3</c:v>
                </c:pt>
                <c:pt idx="11637">
                  <c:v>3</c:v>
                </c:pt>
                <c:pt idx="11638">
                  <c:v>3</c:v>
                </c:pt>
                <c:pt idx="11639">
                  <c:v>3</c:v>
                </c:pt>
                <c:pt idx="11640">
                  <c:v>3</c:v>
                </c:pt>
                <c:pt idx="11641">
                  <c:v>3</c:v>
                </c:pt>
                <c:pt idx="11642">
                  <c:v>3</c:v>
                </c:pt>
                <c:pt idx="11643">
                  <c:v>3</c:v>
                </c:pt>
                <c:pt idx="11644">
                  <c:v>3</c:v>
                </c:pt>
                <c:pt idx="11645">
                  <c:v>3</c:v>
                </c:pt>
                <c:pt idx="11646">
                  <c:v>3</c:v>
                </c:pt>
                <c:pt idx="11647">
                  <c:v>3</c:v>
                </c:pt>
                <c:pt idx="11648">
                  <c:v>3</c:v>
                </c:pt>
                <c:pt idx="11649">
                  <c:v>3</c:v>
                </c:pt>
                <c:pt idx="11650">
                  <c:v>3</c:v>
                </c:pt>
                <c:pt idx="11651">
                  <c:v>3</c:v>
                </c:pt>
                <c:pt idx="11652">
                  <c:v>3</c:v>
                </c:pt>
                <c:pt idx="11653">
                  <c:v>3</c:v>
                </c:pt>
                <c:pt idx="11654">
                  <c:v>3</c:v>
                </c:pt>
                <c:pt idx="11655">
                  <c:v>3</c:v>
                </c:pt>
                <c:pt idx="11656">
                  <c:v>3</c:v>
                </c:pt>
                <c:pt idx="11657">
                  <c:v>3</c:v>
                </c:pt>
                <c:pt idx="11658">
                  <c:v>3</c:v>
                </c:pt>
                <c:pt idx="11659">
                  <c:v>3</c:v>
                </c:pt>
                <c:pt idx="11660">
                  <c:v>3</c:v>
                </c:pt>
                <c:pt idx="11661">
                  <c:v>3</c:v>
                </c:pt>
                <c:pt idx="11662">
                  <c:v>3</c:v>
                </c:pt>
                <c:pt idx="11663">
                  <c:v>3</c:v>
                </c:pt>
                <c:pt idx="11664">
                  <c:v>3</c:v>
                </c:pt>
                <c:pt idx="11665">
                  <c:v>3</c:v>
                </c:pt>
                <c:pt idx="11666">
                  <c:v>3</c:v>
                </c:pt>
                <c:pt idx="11667">
                  <c:v>3</c:v>
                </c:pt>
                <c:pt idx="11668">
                  <c:v>3</c:v>
                </c:pt>
                <c:pt idx="11669">
                  <c:v>3</c:v>
                </c:pt>
                <c:pt idx="11670">
                  <c:v>3</c:v>
                </c:pt>
                <c:pt idx="11671">
                  <c:v>3</c:v>
                </c:pt>
                <c:pt idx="11672">
                  <c:v>3</c:v>
                </c:pt>
                <c:pt idx="11673">
                  <c:v>3</c:v>
                </c:pt>
                <c:pt idx="11674">
                  <c:v>3</c:v>
                </c:pt>
                <c:pt idx="11675">
                  <c:v>3</c:v>
                </c:pt>
                <c:pt idx="11676">
                  <c:v>3</c:v>
                </c:pt>
                <c:pt idx="11677">
                  <c:v>3</c:v>
                </c:pt>
                <c:pt idx="11678">
                  <c:v>3</c:v>
                </c:pt>
                <c:pt idx="11679">
                  <c:v>3</c:v>
                </c:pt>
                <c:pt idx="11680">
                  <c:v>3</c:v>
                </c:pt>
                <c:pt idx="11681">
                  <c:v>3</c:v>
                </c:pt>
                <c:pt idx="11682">
                  <c:v>3</c:v>
                </c:pt>
                <c:pt idx="11683">
                  <c:v>3</c:v>
                </c:pt>
                <c:pt idx="11684">
                  <c:v>3</c:v>
                </c:pt>
                <c:pt idx="11685">
                  <c:v>3</c:v>
                </c:pt>
                <c:pt idx="11686">
                  <c:v>3</c:v>
                </c:pt>
                <c:pt idx="11687">
                  <c:v>3</c:v>
                </c:pt>
                <c:pt idx="11688">
                  <c:v>3</c:v>
                </c:pt>
                <c:pt idx="11689">
                  <c:v>3</c:v>
                </c:pt>
                <c:pt idx="11690">
                  <c:v>3</c:v>
                </c:pt>
                <c:pt idx="11691">
                  <c:v>3</c:v>
                </c:pt>
                <c:pt idx="11692">
                  <c:v>3</c:v>
                </c:pt>
                <c:pt idx="11693">
                  <c:v>3</c:v>
                </c:pt>
                <c:pt idx="11694">
                  <c:v>3</c:v>
                </c:pt>
                <c:pt idx="11695">
                  <c:v>3</c:v>
                </c:pt>
                <c:pt idx="11696">
                  <c:v>3</c:v>
                </c:pt>
                <c:pt idx="11697">
                  <c:v>3</c:v>
                </c:pt>
                <c:pt idx="11698">
                  <c:v>3</c:v>
                </c:pt>
                <c:pt idx="11699">
                  <c:v>3</c:v>
                </c:pt>
                <c:pt idx="11700">
                  <c:v>3</c:v>
                </c:pt>
                <c:pt idx="11701">
                  <c:v>3</c:v>
                </c:pt>
                <c:pt idx="11702">
                  <c:v>3</c:v>
                </c:pt>
                <c:pt idx="11703">
                  <c:v>3</c:v>
                </c:pt>
                <c:pt idx="11704">
                  <c:v>3</c:v>
                </c:pt>
                <c:pt idx="11705">
                  <c:v>3</c:v>
                </c:pt>
                <c:pt idx="11706">
                  <c:v>3</c:v>
                </c:pt>
                <c:pt idx="11707">
                  <c:v>3</c:v>
                </c:pt>
                <c:pt idx="11708">
                  <c:v>3</c:v>
                </c:pt>
                <c:pt idx="11709">
                  <c:v>3</c:v>
                </c:pt>
                <c:pt idx="11710">
                  <c:v>3</c:v>
                </c:pt>
                <c:pt idx="11711">
                  <c:v>3</c:v>
                </c:pt>
                <c:pt idx="11712">
                  <c:v>3</c:v>
                </c:pt>
                <c:pt idx="11713">
                  <c:v>3</c:v>
                </c:pt>
                <c:pt idx="11714">
                  <c:v>3</c:v>
                </c:pt>
                <c:pt idx="11715">
                  <c:v>3</c:v>
                </c:pt>
                <c:pt idx="11716">
                  <c:v>3</c:v>
                </c:pt>
                <c:pt idx="11717">
                  <c:v>3</c:v>
                </c:pt>
                <c:pt idx="11718">
                  <c:v>3</c:v>
                </c:pt>
                <c:pt idx="11719">
                  <c:v>3</c:v>
                </c:pt>
                <c:pt idx="11720">
                  <c:v>3</c:v>
                </c:pt>
                <c:pt idx="11721">
                  <c:v>3</c:v>
                </c:pt>
                <c:pt idx="11722">
                  <c:v>3</c:v>
                </c:pt>
                <c:pt idx="11723">
                  <c:v>3</c:v>
                </c:pt>
                <c:pt idx="11724">
                  <c:v>3</c:v>
                </c:pt>
                <c:pt idx="11725">
                  <c:v>3</c:v>
                </c:pt>
                <c:pt idx="11726">
                  <c:v>3</c:v>
                </c:pt>
                <c:pt idx="11727">
                  <c:v>3</c:v>
                </c:pt>
                <c:pt idx="11728">
                  <c:v>3</c:v>
                </c:pt>
                <c:pt idx="11729">
                  <c:v>3</c:v>
                </c:pt>
                <c:pt idx="11730">
                  <c:v>3</c:v>
                </c:pt>
                <c:pt idx="11731">
                  <c:v>3</c:v>
                </c:pt>
                <c:pt idx="11732">
                  <c:v>3</c:v>
                </c:pt>
                <c:pt idx="11733">
                  <c:v>3</c:v>
                </c:pt>
                <c:pt idx="11734">
                  <c:v>3</c:v>
                </c:pt>
                <c:pt idx="11735">
                  <c:v>3</c:v>
                </c:pt>
                <c:pt idx="11736">
                  <c:v>3</c:v>
                </c:pt>
                <c:pt idx="11737">
                  <c:v>3</c:v>
                </c:pt>
                <c:pt idx="11738">
                  <c:v>3</c:v>
                </c:pt>
                <c:pt idx="11739">
                  <c:v>3</c:v>
                </c:pt>
                <c:pt idx="11740">
                  <c:v>3</c:v>
                </c:pt>
                <c:pt idx="11741">
                  <c:v>3</c:v>
                </c:pt>
                <c:pt idx="11742">
                  <c:v>3</c:v>
                </c:pt>
                <c:pt idx="11743">
                  <c:v>3</c:v>
                </c:pt>
                <c:pt idx="11744">
                  <c:v>3</c:v>
                </c:pt>
                <c:pt idx="11745">
                  <c:v>3</c:v>
                </c:pt>
                <c:pt idx="11746">
                  <c:v>3</c:v>
                </c:pt>
                <c:pt idx="11747">
                  <c:v>3</c:v>
                </c:pt>
                <c:pt idx="11748">
                  <c:v>3</c:v>
                </c:pt>
                <c:pt idx="11749">
                  <c:v>3</c:v>
                </c:pt>
                <c:pt idx="11750">
                  <c:v>3</c:v>
                </c:pt>
                <c:pt idx="11751">
                  <c:v>3</c:v>
                </c:pt>
                <c:pt idx="11752">
                  <c:v>3</c:v>
                </c:pt>
                <c:pt idx="11753">
                  <c:v>3</c:v>
                </c:pt>
                <c:pt idx="11754">
                  <c:v>3</c:v>
                </c:pt>
                <c:pt idx="11755">
                  <c:v>3</c:v>
                </c:pt>
                <c:pt idx="11756">
                  <c:v>3</c:v>
                </c:pt>
                <c:pt idx="11757">
                  <c:v>3</c:v>
                </c:pt>
                <c:pt idx="11758">
                  <c:v>3</c:v>
                </c:pt>
                <c:pt idx="11759">
                  <c:v>3</c:v>
                </c:pt>
                <c:pt idx="11760">
                  <c:v>3</c:v>
                </c:pt>
                <c:pt idx="11761">
                  <c:v>3</c:v>
                </c:pt>
                <c:pt idx="11762">
                  <c:v>3</c:v>
                </c:pt>
                <c:pt idx="11763">
                  <c:v>3</c:v>
                </c:pt>
                <c:pt idx="11764">
                  <c:v>3</c:v>
                </c:pt>
                <c:pt idx="11765">
                  <c:v>3</c:v>
                </c:pt>
                <c:pt idx="11766">
                  <c:v>3</c:v>
                </c:pt>
                <c:pt idx="11767">
                  <c:v>3</c:v>
                </c:pt>
                <c:pt idx="11768">
                  <c:v>3</c:v>
                </c:pt>
                <c:pt idx="11769">
                  <c:v>3</c:v>
                </c:pt>
                <c:pt idx="11770">
                  <c:v>3</c:v>
                </c:pt>
                <c:pt idx="11771">
                  <c:v>3</c:v>
                </c:pt>
                <c:pt idx="11772">
                  <c:v>3</c:v>
                </c:pt>
                <c:pt idx="11773">
                  <c:v>3</c:v>
                </c:pt>
                <c:pt idx="11774">
                  <c:v>3</c:v>
                </c:pt>
                <c:pt idx="11775">
                  <c:v>3</c:v>
                </c:pt>
                <c:pt idx="11776">
                  <c:v>3</c:v>
                </c:pt>
                <c:pt idx="11777">
                  <c:v>3</c:v>
                </c:pt>
                <c:pt idx="11778">
                  <c:v>3</c:v>
                </c:pt>
                <c:pt idx="11779">
                  <c:v>3</c:v>
                </c:pt>
                <c:pt idx="11780">
                  <c:v>3</c:v>
                </c:pt>
                <c:pt idx="11781">
                  <c:v>3</c:v>
                </c:pt>
                <c:pt idx="11782">
                  <c:v>3</c:v>
                </c:pt>
                <c:pt idx="11783">
                  <c:v>3</c:v>
                </c:pt>
                <c:pt idx="11784">
                  <c:v>3</c:v>
                </c:pt>
                <c:pt idx="11785">
                  <c:v>3</c:v>
                </c:pt>
                <c:pt idx="11786">
                  <c:v>3</c:v>
                </c:pt>
                <c:pt idx="11787">
                  <c:v>3</c:v>
                </c:pt>
                <c:pt idx="11788">
                  <c:v>3</c:v>
                </c:pt>
                <c:pt idx="11789">
                  <c:v>3</c:v>
                </c:pt>
                <c:pt idx="11790">
                  <c:v>3</c:v>
                </c:pt>
                <c:pt idx="11791">
                  <c:v>3</c:v>
                </c:pt>
                <c:pt idx="11792">
                  <c:v>3</c:v>
                </c:pt>
                <c:pt idx="11793">
                  <c:v>3</c:v>
                </c:pt>
                <c:pt idx="11794">
                  <c:v>3</c:v>
                </c:pt>
                <c:pt idx="11795">
                  <c:v>3</c:v>
                </c:pt>
                <c:pt idx="11796">
                  <c:v>3</c:v>
                </c:pt>
                <c:pt idx="11797">
                  <c:v>3</c:v>
                </c:pt>
                <c:pt idx="11798">
                  <c:v>3</c:v>
                </c:pt>
                <c:pt idx="11799">
                  <c:v>3</c:v>
                </c:pt>
                <c:pt idx="11800">
                  <c:v>3</c:v>
                </c:pt>
                <c:pt idx="11801">
                  <c:v>3</c:v>
                </c:pt>
                <c:pt idx="11802">
                  <c:v>3</c:v>
                </c:pt>
                <c:pt idx="11803">
                  <c:v>3</c:v>
                </c:pt>
                <c:pt idx="11804">
                  <c:v>3</c:v>
                </c:pt>
                <c:pt idx="11805">
                  <c:v>3</c:v>
                </c:pt>
                <c:pt idx="11806">
                  <c:v>3</c:v>
                </c:pt>
                <c:pt idx="11807">
                  <c:v>3</c:v>
                </c:pt>
                <c:pt idx="11808">
                  <c:v>3</c:v>
                </c:pt>
                <c:pt idx="11809">
                  <c:v>3</c:v>
                </c:pt>
                <c:pt idx="11810">
                  <c:v>3</c:v>
                </c:pt>
                <c:pt idx="11811">
                  <c:v>3</c:v>
                </c:pt>
                <c:pt idx="11812">
                  <c:v>3</c:v>
                </c:pt>
                <c:pt idx="11813">
                  <c:v>3</c:v>
                </c:pt>
                <c:pt idx="11814">
                  <c:v>3</c:v>
                </c:pt>
                <c:pt idx="11815">
                  <c:v>3</c:v>
                </c:pt>
                <c:pt idx="11816">
                  <c:v>3</c:v>
                </c:pt>
                <c:pt idx="11817">
                  <c:v>3</c:v>
                </c:pt>
                <c:pt idx="11818">
                  <c:v>3</c:v>
                </c:pt>
                <c:pt idx="11819">
                  <c:v>3</c:v>
                </c:pt>
                <c:pt idx="11820">
                  <c:v>3</c:v>
                </c:pt>
                <c:pt idx="11821">
                  <c:v>3</c:v>
                </c:pt>
                <c:pt idx="11822">
                  <c:v>3</c:v>
                </c:pt>
                <c:pt idx="11823">
                  <c:v>3</c:v>
                </c:pt>
                <c:pt idx="11824">
                  <c:v>3</c:v>
                </c:pt>
                <c:pt idx="11825">
                  <c:v>3</c:v>
                </c:pt>
                <c:pt idx="11826">
                  <c:v>3</c:v>
                </c:pt>
                <c:pt idx="11827">
                  <c:v>3</c:v>
                </c:pt>
                <c:pt idx="11828">
                  <c:v>3</c:v>
                </c:pt>
                <c:pt idx="11829">
                  <c:v>3</c:v>
                </c:pt>
                <c:pt idx="11830">
                  <c:v>3</c:v>
                </c:pt>
                <c:pt idx="11831">
                  <c:v>3</c:v>
                </c:pt>
                <c:pt idx="11832">
                  <c:v>3</c:v>
                </c:pt>
                <c:pt idx="11833">
                  <c:v>3</c:v>
                </c:pt>
                <c:pt idx="11834">
                  <c:v>3</c:v>
                </c:pt>
                <c:pt idx="11835">
                  <c:v>3</c:v>
                </c:pt>
                <c:pt idx="11836">
                  <c:v>3</c:v>
                </c:pt>
                <c:pt idx="11837">
                  <c:v>3</c:v>
                </c:pt>
                <c:pt idx="11838">
                  <c:v>3</c:v>
                </c:pt>
                <c:pt idx="11839">
                  <c:v>3</c:v>
                </c:pt>
                <c:pt idx="11840">
                  <c:v>3</c:v>
                </c:pt>
                <c:pt idx="11841">
                  <c:v>3</c:v>
                </c:pt>
                <c:pt idx="11842">
                  <c:v>3</c:v>
                </c:pt>
                <c:pt idx="11843">
                  <c:v>3</c:v>
                </c:pt>
                <c:pt idx="11844">
                  <c:v>3</c:v>
                </c:pt>
                <c:pt idx="11845">
                  <c:v>3</c:v>
                </c:pt>
                <c:pt idx="11846">
                  <c:v>3</c:v>
                </c:pt>
                <c:pt idx="11847">
                  <c:v>3</c:v>
                </c:pt>
                <c:pt idx="11848">
                  <c:v>3</c:v>
                </c:pt>
                <c:pt idx="11849">
                  <c:v>3</c:v>
                </c:pt>
                <c:pt idx="11850">
                  <c:v>3</c:v>
                </c:pt>
                <c:pt idx="11851">
                  <c:v>3</c:v>
                </c:pt>
                <c:pt idx="11852">
                  <c:v>3</c:v>
                </c:pt>
                <c:pt idx="11853">
                  <c:v>3</c:v>
                </c:pt>
                <c:pt idx="11854">
                  <c:v>3</c:v>
                </c:pt>
                <c:pt idx="11855">
                  <c:v>3</c:v>
                </c:pt>
                <c:pt idx="11856">
                  <c:v>3</c:v>
                </c:pt>
                <c:pt idx="11857">
                  <c:v>3</c:v>
                </c:pt>
                <c:pt idx="11858">
                  <c:v>3</c:v>
                </c:pt>
                <c:pt idx="11859">
                  <c:v>3</c:v>
                </c:pt>
                <c:pt idx="11860">
                  <c:v>3</c:v>
                </c:pt>
                <c:pt idx="11861">
                  <c:v>3</c:v>
                </c:pt>
                <c:pt idx="11862">
                  <c:v>3</c:v>
                </c:pt>
                <c:pt idx="11863">
                  <c:v>3</c:v>
                </c:pt>
                <c:pt idx="11864">
                  <c:v>3</c:v>
                </c:pt>
                <c:pt idx="11865">
                  <c:v>3</c:v>
                </c:pt>
                <c:pt idx="11866">
                  <c:v>3</c:v>
                </c:pt>
                <c:pt idx="11867">
                  <c:v>3</c:v>
                </c:pt>
                <c:pt idx="11868">
                  <c:v>3</c:v>
                </c:pt>
                <c:pt idx="11869">
                  <c:v>3</c:v>
                </c:pt>
                <c:pt idx="11870">
                  <c:v>3</c:v>
                </c:pt>
                <c:pt idx="11871">
                  <c:v>3</c:v>
                </c:pt>
                <c:pt idx="11872">
                  <c:v>3</c:v>
                </c:pt>
                <c:pt idx="11873">
                  <c:v>3</c:v>
                </c:pt>
                <c:pt idx="11874">
                  <c:v>3</c:v>
                </c:pt>
                <c:pt idx="11875">
                  <c:v>3</c:v>
                </c:pt>
                <c:pt idx="11876">
                  <c:v>3</c:v>
                </c:pt>
                <c:pt idx="11877">
                  <c:v>3</c:v>
                </c:pt>
                <c:pt idx="11878">
                  <c:v>3</c:v>
                </c:pt>
                <c:pt idx="11879">
                  <c:v>3</c:v>
                </c:pt>
                <c:pt idx="11880">
                  <c:v>3</c:v>
                </c:pt>
                <c:pt idx="11881">
                  <c:v>3</c:v>
                </c:pt>
                <c:pt idx="11882">
                  <c:v>3</c:v>
                </c:pt>
                <c:pt idx="11883">
                  <c:v>3</c:v>
                </c:pt>
                <c:pt idx="11884">
                  <c:v>3</c:v>
                </c:pt>
                <c:pt idx="11885">
                  <c:v>3</c:v>
                </c:pt>
                <c:pt idx="11886">
                  <c:v>3</c:v>
                </c:pt>
                <c:pt idx="11887">
                  <c:v>3</c:v>
                </c:pt>
                <c:pt idx="11888">
                  <c:v>3</c:v>
                </c:pt>
                <c:pt idx="11889">
                  <c:v>3</c:v>
                </c:pt>
                <c:pt idx="11890">
                  <c:v>3</c:v>
                </c:pt>
                <c:pt idx="11891">
                  <c:v>3</c:v>
                </c:pt>
                <c:pt idx="11892">
                  <c:v>3</c:v>
                </c:pt>
                <c:pt idx="11893">
                  <c:v>3</c:v>
                </c:pt>
                <c:pt idx="11894">
                  <c:v>3</c:v>
                </c:pt>
                <c:pt idx="11895">
                  <c:v>3</c:v>
                </c:pt>
                <c:pt idx="11896">
                  <c:v>3</c:v>
                </c:pt>
                <c:pt idx="11897">
                  <c:v>3</c:v>
                </c:pt>
                <c:pt idx="11898">
                  <c:v>3</c:v>
                </c:pt>
                <c:pt idx="11899">
                  <c:v>3</c:v>
                </c:pt>
                <c:pt idx="11900">
                  <c:v>3</c:v>
                </c:pt>
                <c:pt idx="11901">
                  <c:v>3</c:v>
                </c:pt>
                <c:pt idx="11902">
                  <c:v>3</c:v>
                </c:pt>
                <c:pt idx="11903">
                  <c:v>3</c:v>
                </c:pt>
                <c:pt idx="11904">
                  <c:v>3</c:v>
                </c:pt>
                <c:pt idx="11905">
                  <c:v>3</c:v>
                </c:pt>
                <c:pt idx="11906">
                  <c:v>3</c:v>
                </c:pt>
                <c:pt idx="11907">
                  <c:v>3</c:v>
                </c:pt>
                <c:pt idx="11908">
                  <c:v>3</c:v>
                </c:pt>
                <c:pt idx="11909">
                  <c:v>3</c:v>
                </c:pt>
                <c:pt idx="11910">
                  <c:v>3</c:v>
                </c:pt>
                <c:pt idx="11911">
                  <c:v>3</c:v>
                </c:pt>
                <c:pt idx="11912">
                  <c:v>3</c:v>
                </c:pt>
                <c:pt idx="11913">
                  <c:v>3</c:v>
                </c:pt>
                <c:pt idx="11914">
                  <c:v>3</c:v>
                </c:pt>
                <c:pt idx="11915">
                  <c:v>3</c:v>
                </c:pt>
                <c:pt idx="11916">
                  <c:v>3</c:v>
                </c:pt>
                <c:pt idx="11917">
                  <c:v>3</c:v>
                </c:pt>
                <c:pt idx="11918">
                  <c:v>3</c:v>
                </c:pt>
                <c:pt idx="11919">
                  <c:v>3</c:v>
                </c:pt>
                <c:pt idx="11920">
                  <c:v>3</c:v>
                </c:pt>
                <c:pt idx="11921">
                  <c:v>3</c:v>
                </c:pt>
                <c:pt idx="11922">
                  <c:v>3</c:v>
                </c:pt>
                <c:pt idx="11923">
                  <c:v>3</c:v>
                </c:pt>
                <c:pt idx="11924">
                  <c:v>3</c:v>
                </c:pt>
                <c:pt idx="11925">
                  <c:v>3</c:v>
                </c:pt>
                <c:pt idx="11926">
                  <c:v>3</c:v>
                </c:pt>
                <c:pt idx="11927">
                  <c:v>3</c:v>
                </c:pt>
                <c:pt idx="11928">
                  <c:v>3</c:v>
                </c:pt>
                <c:pt idx="11929">
                  <c:v>3</c:v>
                </c:pt>
                <c:pt idx="11930">
                  <c:v>3</c:v>
                </c:pt>
                <c:pt idx="11931">
                  <c:v>3</c:v>
                </c:pt>
                <c:pt idx="11932">
                  <c:v>3</c:v>
                </c:pt>
                <c:pt idx="11933">
                  <c:v>3</c:v>
                </c:pt>
                <c:pt idx="11934">
                  <c:v>3</c:v>
                </c:pt>
                <c:pt idx="11935">
                  <c:v>3</c:v>
                </c:pt>
                <c:pt idx="11936">
                  <c:v>3</c:v>
                </c:pt>
                <c:pt idx="11937">
                  <c:v>3</c:v>
                </c:pt>
                <c:pt idx="11938">
                  <c:v>3</c:v>
                </c:pt>
                <c:pt idx="11939">
                  <c:v>3</c:v>
                </c:pt>
                <c:pt idx="11940">
                  <c:v>3</c:v>
                </c:pt>
                <c:pt idx="11941">
                  <c:v>3</c:v>
                </c:pt>
                <c:pt idx="11942">
                  <c:v>3</c:v>
                </c:pt>
                <c:pt idx="11943">
                  <c:v>3</c:v>
                </c:pt>
                <c:pt idx="11944">
                  <c:v>3</c:v>
                </c:pt>
                <c:pt idx="11945">
                  <c:v>3</c:v>
                </c:pt>
                <c:pt idx="11946">
                  <c:v>3</c:v>
                </c:pt>
                <c:pt idx="11947">
                  <c:v>3</c:v>
                </c:pt>
                <c:pt idx="11948">
                  <c:v>3</c:v>
                </c:pt>
                <c:pt idx="11949">
                  <c:v>3</c:v>
                </c:pt>
                <c:pt idx="11950">
                  <c:v>3</c:v>
                </c:pt>
                <c:pt idx="11951">
                  <c:v>3</c:v>
                </c:pt>
                <c:pt idx="11952">
                  <c:v>3</c:v>
                </c:pt>
                <c:pt idx="11953">
                  <c:v>3</c:v>
                </c:pt>
                <c:pt idx="11954">
                  <c:v>3</c:v>
                </c:pt>
                <c:pt idx="11955">
                  <c:v>3</c:v>
                </c:pt>
                <c:pt idx="11956">
                  <c:v>3</c:v>
                </c:pt>
                <c:pt idx="11957">
                  <c:v>3</c:v>
                </c:pt>
                <c:pt idx="11958">
                  <c:v>3</c:v>
                </c:pt>
                <c:pt idx="11959">
                  <c:v>3</c:v>
                </c:pt>
                <c:pt idx="11960">
                  <c:v>3</c:v>
                </c:pt>
                <c:pt idx="11961">
                  <c:v>3</c:v>
                </c:pt>
                <c:pt idx="11962">
                  <c:v>3</c:v>
                </c:pt>
                <c:pt idx="11963">
                  <c:v>3</c:v>
                </c:pt>
                <c:pt idx="11964">
                  <c:v>3</c:v>
                </c:pt>
                <c:pt idx="11965">
                  <c:v>3</c:v>
                </c:pt>
                <c:pt idx="11966">
                  <c:v>3</c:v>
                </c:pt>
                <c:pt idx="11967">
                  <c:v>3</c:v>
                </c:pt>
                <c:pt idx="11968">
                  <c:v>3</c:v>
                </c:pt>
                <c:pt idx="11969">
                  <c:v>3</c:v>
                </c:pt>
                <c:pt idx="11970">
                  <c:v>3</c:v>
                </c:pt>
                <c:pt idx="11971">
                  <c:v>3</c:v>
                </c:pt>
                <c:pt idx="11972">
                  <c:v>3</c:v>
                </c:pt>
                <c:pt idx="11973">
                  <c:v>3</c:v>
                </c:pt>
                <c:pt idx="11974">
                  <c:v>3</c:v>
                </c:pt>
                <c:pt idx="11975">
                  <c:v>3</c:v>
                </c:pt>
                <c:pt idx="11976">
                  <c:v>3</c:v>
                </c:pt>
                <c:pt idx="11977">
                  <c:v>3</c:v>
                </c:pt>
                <c:pt idx="11978">
                  <c:v>3</c:v>
                </c:pt>
                <c:pt idx="11979">
                  <c:v>3</c:v>
                </c:pt>
                <c:pt idx="11980">
                  <c:v>3</c:v>
                </c:pt>
                <c:pt idx="11981">
                  <c:v>3</c:v>
                </c:pt>
                <c:pt idx="11982">
                  <c:v>3</c:v>
                </c:pt>
                <c:pt idx="11983">
                  <c:v>3</c:v>
                </c:pt>
                <c:pt idx="11984">
                  <c:v>3</c:v>
                </c:pt>
                <c:pt idx="11985">
                  <c:v>3</c:v>
                </c:pt>
                <c:pt idx="11986">
                  <c:v>3</c:v>
                </c:pt>
                <c:pt idx="11987">
                  <c:v>3</c:v>
                </c:pt>
                <c:pt idx="11988">
                  <c:v>3</c:v>
                </c:pt>
                <c:pt idx="11989">
                  <c:v>3</c:v>
                </c:pt>
                <c:pt idx="11990">
                  <c:v>3</c:v>
                </c:pt>
                <c:pt idx="11991">
                  <c:v>3</c:v>
                </c:pt>
                <c:pt idx="11992">
                  <c:v>3</c:v>
                </c:pt>
                <c:pt idx="11993">
                  <c:v>3</c:v>
                </c:pt>
                <c:pt idx="11994">
                  <c:v>3</c:v>
                </c:pt>
                <c:pt idx="11995">
                  <c:v>3</c:v>
                </c:pt>
                <c:pt idx="11996">
                  <c:v>3</c:v>
                </c:pt>
                <c:pt idx="11997">
                  <c:v>3</c:v>
                </c:pt>
                <c:pt idx="11998">
                  <c:v>3</c:v>
                </c:pt>
                <c:pt idx="11999">
                  <c:v>3</c:v>
                </c:pt>
                <c:pt idx="12000">
                  <c:v>3</c:v>
                </c:pt>
                <c:pt idx="12001">
                  <c:v>3</c:v>
                </c:pt>
                <c:pt idx="12002">
                  <c:v>3</c:v>
                </c:pt>
                <c:pt idx="12003">
                  <c:v>3</c:v>
                </c:pt>
                <c:pt idx="12004">
                  <c:v>3</c:v>
                </c:pt>
                <c:pt idx="12005">
                  <c:v>3</c:v>
                </c:pt>
                <c:pt idx="12006">
                  <c:v>3</c:v>
                </c:pt>
                <c:pt idx="12007">
                  <c:v>3</c:v>
                </c:pt>
                <c:pt idx="12008">
                  <c:v>3</c:v>
                </c:pt>
                <c:pt idx="12009">
                  <c:v>3</c:v>
                </c:pt>
                <c:pt idx="12010">
                  <c:v>3</c:v>
                </c:pt>
                <c:pt idx="12011">
                  <c:v>3</c:v>
                </c:pt>
                <c:pt idx="12012">
                  <c:v>3</c:v>
                </c:pt>
                <c:pt idx="12013">
                  <c:v>3</c:v>
                </c:pt>
                <c:pt idx="12014">
                  <c:v>3</c:v>
                </c:pt>
                <c:pt idx="12015">
                  <c:v>3</c:v>
                </c:pt>
                <c:pt idx="12016">
                  <c:v>3</c:v>
                </c:pt>
                <c:pt idx="12017">
                  <c:v>3</c:v>
                </c:pt>
                <c:pt idx="12018">
                  <c:v>3</c:v>
                </c:pt>
                <c:pt idx="12019">
                  <c:v>3</c:v>
                </c:pt>
                <c:pt idx="12020">
                  <c:v>3</c:v>
                </c:pt>
                <c:pt idx="12021">
                  <c:v>3</c:v>
                </c:pt>
                <c:pt idx="12022">
                  <c:v>3</c:v>
                </c:pt>
                <c:pt idx="12023">
                  <c:v>3</c:v>
                </c:pt>
                <c:pt idx="12024">
                  <c:v>3</c:v>
                </c:pt>
                <c:pt idx="12025">
                  <c:v>3</c:v>
                </c:pt>
                <c:pt idx="12026">
                  <c:v>3</c:v>
                </c:pt>
                <c:pt idx="12027">
                  <c:v>3</c:v>
                </c:pt>
                <c:pt idx="12028">
                  <c:v>3</c:v>
                </c:pt>
                <c:pt idx="12029">
                  <c:v>3</c:v>
                </c:pt>
                <c:pt idx="12030">
                  <c:v>3</c:v>
                </c:pt>
                <c:pt idx="12031">
                  <c:v>3</c:v>
                </c:pt>
                <c:pt idx="12032">
                  <c:v>3</c:v>
                </c:pt>
                <c:pt idx="12033">
                  <c:v>3</c:v>
                </c:pt>
                <c:pt idx="12034">
                  <c:v>3</c:v>
                </c:pt>
                <c:pt idx="12035">
                  <c:v>3</c:v>
                </c:pt>
                <c:pt idx="12036">
                  <c:v>3</c:v>
                </c:pt>
                <c:pt idx="12037">
                  <c:v>3</c:v>
                </c:pt>
                <c:pt idx="12038">
                  <c:v>3</c:v>
                </c:pt>
                <c:pt idx="12039">
                  <c:v>3</c:v>
                </c:pt>
                <c:pt idx="12040">
                  <c:v>3</c:v>
                </c:pt>
                <c:pt idx="12041">
                  <c:v>3</c:v>
                </c:pt>
                <c:pt idx="12042">
                  <c:v>3</c:v>
                </c:pt>
                <c:pt idx="12043">
                  <c:v>3</c:v>
                </c:pt>
                <c:pt idx="12044">
                  <c:v>3</c:v>
                </c:pt>
                <c:pt idx="12045">
                  <c:v>3</c:v>
                </c:pt>
                <c:pt idx="12046">
                  <c:v>3</c:v>
                </c:pt>
                <c:pt idx="12047">
                  <c:v>3</c:v>
                </c:pt>
                <c:pt idx="12048">
                  <c:v>3</c:v>
                </c:pt>
                <c:pt idx="12049">
                  <c:v>3</c:v>
                </c:pt>
                <c:pt idx="12050">
                  <c:v>3</c:v>
                </c:pt>
                <c:pt idx="12051">
                  <c:v>3</c:v>
                </c:pt>
                <c:pt idx="12052">
                  <c:v>3</c:v>
                </c:pt>
                <c:pt idx="12053">
                  <c:v>3</c:v>
                </c:pt>
                <c:pt idx="12054">
                  <c:v>3</c:v>
                </c:pt>
                <c:pt idx="12055">
                  <c:v>3</c:v>
                </c:pt>
                <c:pt idx="12056">
                  <c:v>3</c:v>
                </c:pt>
                <c:pt idx="12057">
                  <c:v>3</c:v>
                </c:pt>
                <c:pt idx="12058">
                  <c:v>3</c:v>
                </c:pt>
                <c:pt idx="12059">
                  <c:v>3</c:v>
                </c:pt>
                <c:pt idx="12060">
                  <c:v>3</c:v>
                </c:pt>
                <c:pt idx="12061">
                  <c:v>3</c:v>
                </c:pt>
                <c:pt idx="12062">
                  <c:v>3</c:v>
                </c:pt>
                <c:pt idx="12063">
                  <c:v>3</c:v>
                </c:pt>
                <c:pt idx="12064">
                  <c:v>3</c:v>
                </c:pt>
                <c:pt idx="12065">
                  <c:v>3</c:v>
                </c:pt>
                <c:pt idx="12066">
                  <c:v>3</c:v>
                </c:pt>
                <c:pt idx="12067">
                  <c:v>3</c:v>
                </c:pt>
                <c:pt idx="12068">
                  <c:v>3</c:v>
                </c:pt>
                <c:pt idx="12069">
                  <c:v>3</c:v>
                </c:pt>
                <c:pt idx="12070">
                  <c:v>3</c:v>
                </c:pt>
                <c:pt idx="12071">
                  <c:v>3</c:v>
                </c:pt>
                <c:pt idx="12072">
                  <c:v>3</c:v>
                </c:pt>
                <c:pt idx="12073">
                  <c:v>3</c:v>
                </c:pt>
                <c:pt idx="12074">
                  <c:v>2</c:v>
                </c:pt>
                <c:pt idx="12075">
                  <c:v>2</c:v>
                </c:pt>
                <c:pt idx="12076">
                  <c:v>2</c:v>
                </c:pt>
                <c:pt idx="12077">
                  <c:v>2</c:v>
                </c:pt>
                <c:pt idx="12078">
                  <c:v>2</c:v>
                </c:pt>
                <c:pt idx="12079">
                  <c:v>2</c:v>
                </c:pt>
                <c:pt idx="12080">
                  <c:v>2</c:v>
                </c:pt>
                <c:pt idx="12081">
                  <c:v>2</c:v>
                </c:pt>
                <c:pt idx="12082">
                  <c:v>2</c:v>
                </c:pt>
                <c:pt idx="12083">
                  <c:v>2</c:v>
                </c:pt>
                <c:pt idx="12084">
                  <c:v>2</c:v>
                </c:pt>
                <c:pt idx="12085">
                  <c:v>2</c:v>
                </c:pt>
                <c:pt idx="12086">
                  <c:v>2</c:v>
                </c:pt>
                <c:pt idx="12087">
                  <c:v>2</c:v>
                </c:pt>
                <c:pt idx="12088">
                  <c:v>2</c:v>
                </c:pt>
                <c:pt idx="12089">
                  <c:v>2</c:v>
                </c:pt>
                <c:pt idx="12090">
                  <c:v>2</c:v>
                </c:pt>
                <c:pt idx="12091">
                  <c:v>2</c:v>
                </c:pt>
                <c:pt idx="12092">
                  <c:v>2</c:v>
                </c:pt>
                <c:pt idx="12093">
                  <c:v>2</c:v>
                </c:pt>
                <c:pt idx="12094">
                  <c:v>2</c:v>
                </c:pt>
                <c:pt idx="12095">
                  <c:v>2</c:v>
                </c:pt>
                <c:pt idx="12096">
                  <c:v>2</c:v>
                </c:pt>
                <c:pt idx="12097">
                  <c:v>2</c:v>
                </c:pt>
                <c:pt idx="12098">
                  <c:v>2</c:v>
                </c:pt>
                <c:pt idx="12099">
                  <c:v>2</c:v>
                </c:pt>
                <c:pt idx="12100">
                  <c:v>2</c:v>
                </c:pt>
                <c:pt idx="12101">
                  <c:v>2</c:v>
                </c:pt>
                <c:pt idx="12102">
                  <c:v>2</c:v>
                </c:pt>
                <c:pt idx="12103">
                  <c:v>2</c:v>
                </c:pt>
                <c:pt idx="12104">
                  <c:v>2</c:v>
                </c:pt>
                <c:pt idx="12105">
                  <c:v>2</c:v>
                </c:pt>
                <c:pt idx="12106">
                  <c:v>2</c:v>
                </c:pt>
                <c:pt idx="12107">
                  <c:v>2</c:v>
                </c:pt>
                <c:pt idx="12108">
                  <c:v>2</c:v>
                </c:pt>
                <c:pt idx="12109">
                  <c:v>2</c:v>
                </c:pt>
                <c:pt idx="12110">
                  <c:v>2</c:v>
                </c:pt>
                <c:pt idx="12111">
                  <c:v>2</c:v>
                </c:pt>
                <c:pt idx="12112">
                  <c:v>2</c:v>
                </c:pt>
                <c:pt idx="12113">
                  <c:v>2</c:v>
                </c:pt>
                <c:pt idx="12114">
                  <c:v>2</c:v>
                </c:pt>
                <c:pt idx="12115">
                  <c:v>2</c:v>
                </c:pt>
                <c:pt idx="12116">
                  <c:v>2</c:v>
                </c:pt>
                <c:pt idx="12117">
                  <c:v>2</c:v>
                </c:pt>
                <c:pt idx="12118">
                  <c:v>2</c:v>
                </c:pt>
                <c:pt idx="12119">
                  <c:v>2</c:v>
                </c:pt>
                <c:pt idx="12120">
                  <c:v>2</c:v>
                </c:pt>
                <c:pt idx="12121">
                  <c:v>2</c:v>
                </c:pt>
                <c:pt idx="12122">
                  <c:v>2</c:v>
                </c:pt>
                <c:pt idx="12123">
                  <c:v>2</c:v>
                </c:pt>
                <c:pt idx="12124">
                  <c:v>2</c:v>
                </c:pt>
                <c:pt idx="12125">
                  <c:v>2</c:v>
                </c:pt>
                <c:pt idx="12126">
                  <c:v>2</c:v>
                </c:pt>
                <c:pt idx="12127">
                  <c:v>2</c:v>
                </c:pt>
                <c:pt idx="12128">
                  <c:v>2</c:v>
                </c:pt>
                <c:pt idx="12129">
                  <c:v>2</c:v>
                </c:pt>
                <c:pt idx="12130">
                  <c:v>2</c:v>
                </c:pt>
                <c:pt idx="12131">
                  <c:v>2</c:v>
                </c:pt>
                <c:pt idx="12132">
                  <c:v>2</c:v>
                </c:pt>
                <c:pt idx="12133">
                  <c:v>2</c:v>
                </c:pt>
                <c:pt idx="12134">
                  <c:v>2</c:v>
                </c:pt>
                <c:pt idx="12135">
                  <c:v>2</c:v>
                </c:pt>
                <c:pt idx="12136">
                  <c:v>2</c:v>
                </c:pt>
                <c:pt idx="12137">
                  <c:v>2</c:v>
                </c:pt>
                <c:pt idx="12138">
                  <c:v>2</c:v>
                </c:pt>
                <c:pt idx="12139">
                  <c:v>2</c:v>
                </c:pt>
                <c:pt idx="12140">
                  <c:v>2</c:v>
                </c:pt>
                <c:pt idx="12141">
                  <c:v>2</c:v>
                </c:pt>
                <c:pt idx="12142">
                  <c:v>2</c:v>
                </c:pt>
                <c:pt idx="12143">
                  <c:v>2</c:v>
                </c:pt>
                <c:pt idx="12144">
                  <c:v>2</c:v>
                </c:pt>
                <c:pt idx="12145">
                  <c:v>2</c:v>
                </c:pt>
                <c:pt idx="12146">
                  <c:v>2</c:v>
                </c:pt>
                <c:pt idx="12147">
                  <c:v>2</c:v>
                </c:pt>
                <c:pt idx="12148">
                  <c:v>2</c:v>
                </c:pt>
                <c:pt idx="12149">
                  <c:v>2</c:v>
                </c:pt>
                <c:pt idx="12150">
                  <c:v>2</c:v>
                </c:pt>
                <c:pt idx="12151">
                  <c:v>2</c:v>
                </c:pt>
                <c:pt idx="12152">
                  <c:v>2</c:v>
                </c:pt>
                <c:pt idx="12153">
                  <c:v>2</c:v>
                </c:pt>
                <c:pt idx="12154">
                  <c:v>2</c:v>
                </c:pt>
                <c:pt idx="12155">
                  <c:v>2</c:v>
                </c:pt>
                <c:pt idx="12156">
                  <c:v>2</c:v>
                </c:pt>
                <c:pt idx="12157">
                  <c:v>2</c:v>
                </c:pt>
                <c:pt idx="12158">
                  <c:v>2</c:v>
                </c:pt>
                <c:pt idx="12159">
                  <c:v>2</c:v>
                </c:pt>
                <c:pt idx="12160">
                  <c:v>2</c:v>
                </c:pt>
                <c:pt idx="12161">
                  <c:v>2</c:v>
                </c:pt>
                <c:pt idx="12162">
                  <c:v>2</c:v>
                </c:pt>
                <c:pt idx="12163">
                  <c:v>2</c:v>
                </c:pt>
                <c:pt idx="12164">
                  <c:v>2</c:v>
                </c:pt>
                <c:pt idx="12165">
                  <c:v>2</c:v>
                </c:pt>
                <c:pt idx="12166">
                  <c:v>2</c:v>
                </c:pt>
                <c:pt idx="12167">
                  <c:v>2</c:v>
                </c:pt>
                <c:pt idx="12168">
                  <c:v>2</c:v>
                </c:pt>
                <c:pt idx="12169">
                  <c:v>2</c:v>
                </c:pt>
                <c:pt idx="12170">
                  <c:v>2</c:v>
                </c:pt>
                <c:pt idx="12171">
                  <c:v>2</c:v>
                </c:pt>
                <c:pt idx="12172">
                  <c:v>2</c:v>
                </c:pt>
                <c:pt idx="12173">
                  <c:v>2</c:v>
                </c:pt>
                <c:pt idx="12174">
                  <c:v>2</c:v>
                </c:pt>
                <c:pt idx="12175">
                  <c:v>2</c:v>
                </c:pt>
                <c:pt idx="12176">
                  <c:v>2</c:v>
                </c:pt>
                <c:pt idx="12177">
                  <c:v>2</c:v>
                </c:pt>
                <c:pt idx="12178">
                  <c:v>2</c:v>
                </c:pt>
                <c:pt idx="12179">
                  <c:v>2</c:v>
                </c:pt>
                <c:pt idx="12180">
                  <c:v>2</c:v>
                </c:pt>
                <c:pt idx="12181">
                  <c:v>2</c:v>
                </c:pt>
                <c:pt idx="12182">
                  <c:v>2</c:v>
                </c:pt>
                <c:pt idx="12183">
                  <c:v>2</c:v>
                </c:pt>
                <c:pt idx="12184">
                  <c:v>2</c:v>
                </c:pt>
                <c:pt idx="12185">
                  <c:v>2</c:v>
                </c:pt>
                <c:pt idx="12186">
                  <c:v>2</c:v>
                </c:pt>
                <c:pt idx="12187">
                  <c:v>2</c:v>
                </c:pt>
                <c:pt idx="12188">
                  <c:v>2</c:v>
                </c:pt>
                <c:pt idx="12189">
                  <c:v>2</c:v>
                </c:pt>
                <c:pt idx="12190">
                  <c:v>2</c:v>
                </c:pt>
                <c:pt idx="12191">
                  <c:v>2</c:v>
                </c:pt>
                <c:pt idx="12192">
                  <c:v>2</c:v>
                </c:pt>
                <c:pt idx="12193">
                  <c:v>2</c:v>
                </c:pt>
                <c:pt idx="12194">
                  <c:v>2</c:v>
                </c:pt>
                <c:pt idx="12195">
                  <c:v>2</c:v>
                </c:pt>
                <c:pt idx="12196">
                  <c:v>2</c:v>
                </c:pt>
                <c:pt idx="12197">
                  <c:v>2</c:v>
                </c:pt>
                <c:pt idx="12198">
                  <c:v>2</c:v>
                </c:pt>
                <c:pt idx="12199">
                  <c:v>2</c:v>
                </c:pt>
                <c:pt idx="12200">
                  <c:v>2</c:v>
                </c:pt>
                <c:pt idx="12201">
                  <c:v>2</c:v>
                </c:pt>
                <c:pt idx="12202">
                  <c:v>2</c:v>
                </c:pt>
                <c:pt idx="12203">
                  <c:v>2</c:v>
                </c:pt>
                <c:pt idx="12204">
                  <c:v>2</c:v>
                </c:pt>
                <c:pt idx="12205">
                  <c:v>2</c:v>
                </c:pt>
                <c:pt idx="12206">
                  <c:v>2</c:v>
                </c:pt>
                <c:pt idx="12207">
                  <c:v>2</c:v>
                </c:pt>
                <c:pt idx="12208">
                  <c:v>2</c:v>
                </c:pt>
                <c:pt idx="12209">
                  <c:v>2</c:v>
                </c:pt>
                <c:pt idx="12210">
                  <c:v>2</c:v>
                </c:pt>
                <c:pt idx="12211">
                  <c:v>2</c:v>
                </c:pt>
                <c:pt idx="12212">
                  <c:v>2</c:v>
                </c:pt>
                <c:pt idx="12213">
                  <c:v>2</c:v>
                </c:pt>
                <c:pt idx="12214">
                  <c:v>2</c:v>
                </c:pt>
                <c:pt idx="12215">
                  <c:v>2</c:v>
                </c:pt>
                <c:pt idx="12216">
                  <c:v>2</c:v>
                </c:pt>
                <c:pt idx="12217">
                  <c:v>2</c:v>
                </c:pt>
                <c:pt idx="12218">
                  <c:v>2</c:v>
                </c:pt>
                <c:pt idx="12219">
                  <c:v>2</c:v>
                </c:pt>
                <c:pt idx="12220">
                  <c:v>2</c:v>
                </c:pt>
                <c:pt idx="12221">
                  <c:v>2</c:v>
                </c:pt>
                <c:pt idx="12222">
                  <c:v>2</c:v>
                </c:pt>
                <c:pt idx="12223">
                  <c:v>2</c:v>
                </c:pt>
                <c:pt idx="12224">
                  <c:v>2</c:v>
                </c:pt>
                <c:pt idx="12225">
                  <c:v>2</c:v>
                </c:pt>
                <c:pt idx="12226">
                  <c:v>2</c:v>
                </c:pt>
                <c:pt idx="12227">
                  <c:v>2</c:v>
                </c:pt>
                <c:pt idx="12228">
                  <c:v>2</c:v>
                </c:pt>
                <c:pt idx="12229">
                  <c:v>2</c:v>
                </c:pt>
                <c:pt idx="12230">
                  <c:v>2</c:v>
                </c:pt>
                <c:pt idx="12231">
                  <c:v>2</c:v>
                </c:pt>
                <c:pt idx="12232">
                  <c:v>2</c:v>
                </c:pt>
                <c:pt idx="12233">
                  <c:v>2</c:v>
                </c:pt>
                <c:pt idx="12234">
                  <c:v>2</c:v>
                </c:pt>
                <c:pt idx="12235">
                  <c:v>2</c:v>
                </c:pt>
                <c:pt idx="12236">
                  <c:v>2</c:v>
                </c:pt>
                <c:pt idx="12237">
                  <c:v>2</c:v>
                </c:pt>
                <c:pt idx="12238">
                  <c:v>2</c:v>
                </c:pt>
                <c:pt idx="12239">
                  <c:v>2</c:v>
                </c:pt>
                <c:pt idx="12240">
                  <c:v>2</c:v>
                </c:pt>
                <c:pt idx="12241">
                  <c:v>2</c:v>
                </c:pt>
                <c:pt idx="12242">
                  <c:v>2</c:v>
                </c:pt>
                <c:pt idx="12243">
                  <c:v>2</c:v>
                </c:pt>
                <c:pt idx="12244">
                  <c:v>2</c:v>
                </c:pt>
                <c:pt idx="12245">
                  <c:v>2</c:v>
                </c:pt>
                <c:pt idx="12246">
                  <c:v>2</c:v>
                </c:pt>
                <c:pt idx="12247">
                  <c:v>2</c:v>
                </c:pt>
                <c:pt idx="12248">
                  <c:v>2</c:v>
                </c:pt>
                <c:pt idx="12249">
                  <c:v>2</c:v>
                </c:pt>
                <c:pt idx="12250">
                  <c:v>2</c:v>
                </c:pt>
                <c:pt idx="12251">
                  <c:v>2</c:v>
                </c:pt>
                <c:pt idx="12252">
                  <c:v>2</c:v>
                </c:pt>
                <c:pt idx="12253">
                  <c:v>2</c:v>
                </c:pt>
                <c:pt idx="12254">
                  <c:v>2</c:v>
                </c:pt>
                <c:pt idx="12255">
                  <c:v>2</c:v>
                </c:pt>
                <c:pt idx="12256">
                  <c:v>2</c:v>
                </c:pt>
                <c:pt idx="12257">
                  <c:v>2</c:v>
                </c:pt>
                <c:pt idx="12258">
                  <c:v>2</c:v>
                </c:pt>
                <c:pt idx="12259">
                  <c:v>2</c:v>
                </c:pt>
                <c:pt idx="12260">
                  <c:v>2</c:v>
                </c:pt>
                <c:pt idx="12261">
                  <c:v>2</c:v>
                </c:pt>
                <c:pt idx="12262">
                  <c:v>2</c:v>
                </c:pt>
                <c:pt idx="12263">
                  <c:v>2</c:v>
                </c:pt>
                <c:pt idx="12264">
                  <c:v>2</c:v>
                </c:pt>
                <c:pt idx="12265">
                  <c:v>2</c:v>
                </c:pt>
                <c:pt idx="12266">
                  <c:v>2</c:v>
                </c:pt>
                <c:pt idx="12267">
                  <c:v>2</c:v>
                </c:pt>
                <c:pt idx="12268">
                  <c:v>2</c:v>
                </c:pt>
                <c:pt idx="12269">
                  <c:v>2</c:v>
                </c:pt>
                <c:pt idx="12270">
                  <c:v>2</c:v>
                </c:pt>
                <c:pt idx="12271">
                  <c:v>2</c:v>
                </c:pt>
                <c:pt idx="12272">
                  <c:v>2</c:v>
                </c:pt>
                <c:pt idx="12273">
                  <c:v>2</c:v>
                </c:pt>
                <c:pt idx="12274">
                  <c:v>2</c:v>
                </c:pt>
                <c:pt idx="12275">
                  <c:v>2</c:v>
                </c:pt>
                <c:pt idx="12276">
                  <c:v>2</c:v>
                </c:pt>
                <c:pt idx="12277">
                  <c:v>2</c:v>
                </c:pt>
                <c:pt idx="12278">
                  <c:v>2</c:v>
                </c:pt>
                <c:pt idx="12279">
                  <c:v>2</c:v>
                </c:pt>
                <c:pt idx="12280">
                  <c:v>2</c:v>
                </c:pt>
                <c:pt idx="12281">
                  <c:v>2</c:v>
                </c:pt>
                <c:pt idx="12282">
                  <c:v>2</c:v>
                </c:pt>
                <c:pt idx="12283">
                  <c:v>2</c:v>
                </c:pt>
                <c:pt idx="12284">
                  <c:v>2</c:v>
                </c:pt>
                <c:pt idx="12285">
                  <c:v>2</c:v>
                </c:pt>
                <c:pt idx="12286">
                  <c:v>2</c:v>
                </c:pt>
                <c:pt idx="12287">
                  <c:v>2</c:v>
                </c:pt>
                <c:pt idx="12288">
                  <c:v>2</c:v>
                </c:pt>
                <c:pt idx="12289">
                  <c:v>2</c:v>
                </c:pt>
                <c:pt idx="12290">
                  <c:v>2</c:v>
                </c:pt>
                <c:pt idx="12291">
                  <c:v>2</c:v>
                </c:pt>
                <c:pt idx="12292">
                  <c:v>2</c:v>
                </c:pt>
                <c:pt idx="12293">
                  <c:v>2</c:v>
                </c:pt>
                <c:pt idx="12294">
                  <c:v>2</c:v>
                </c:pt>
                <c:pt idx="12295">
                  <c:v>2</c:v>
                </c:pt>
                <c:pt idx="12296">
                  <c:v>2</c:v>
                </c:pt>
                <c:pt idx="12297">
                  <c:v>2</c:v>
                </c:pt>
                <c:pt idx="12298">
                  <c:v>2</c:v>
                </c:pt>
                <c:pt idx="12299">
                  <c:v>2</c:v>
                </c:pt>
                <c:pt idx="12300">
                  <c:v>2</c:v>
                </c:pt>
                <c:pt idx="12301">
                  <c:v>2</c:v>
                </c:pt>
                <c:pt idx="12302">
                  <c:v>2</c:v>
                </c:pt>
                <c:pt idx="12303">
                  <c:v>2</c:v>
                </c:pt>
                <c:pt idx="12304">
                  <c:v>2</c:v>
                </c:pt>
                <c:pt idx="12305">
                  <c:v>2</c:v>
                </c:pt>
                <c:pt idx="12306">
                  <c:v>2</c:v>
                </c:pt>
                <c:pt idx="12307">
                  <c:v>2</c:v>
                </c:pt>
                <c:pt idx="12308">
                  <c:v>2</c:v>
                </c:pt>
                <c:pt idx="12309">
                  <c:v>2</c:v>
                </c:pt>
                <c:pt idx="12310">
                  <c:v>2</c:v>
                </c:pt>
                <c:pt idx="12311">
                  <c:v>2</c:v>
                </c:pt>
                <c:pt idx="12312">
                  <c:v>2</c:v>
                </c:pt>
                <c:pt idx="12313">
                  <c:v>2</c:v>
                </c:pt>
                <c:pt idx="12314">
                  <c:v>2</c:v>
                </c:pt>
                <c:pt idx="12315">
                  <c:v>2</c:v>
                </c:pt>
                <c:pt idx="12316">
                  <c:v>2</c:v>
                </c:pt>
                <c:pt idx="12317">
                  <c:v>2</c:v>
                </c:pt>
                <c:pt idx="12318">
                  <c:v>2</c:v>
                </c:pt>
                <c:pt idx="12319">
                  <c:v>2</c:v>
                </c:pt>
                <c:pt idx="12320">
                  <c:v>2</c:v>
                </c:pt>
                <c:pt idx="12321">
                  <c:v>2</c:v>
                </c:pt>
                <c:pt idx="12322">
                  <c:v>2</c:v>
                </c:pt>
                <c:pt idx="12323">
                  <c:v>2</c:v>
                </c:pt>
                <c:pt idx="12324">
                  <c:v>2</c:v>
                </c:pt>
                <c:pt idx="12325">
                  <c:v>2</c:v>
                </c:pt>
                <c:pt idx="12326">
                  <c:v>2</c:v>
                </c:pt>
                <c:pt idx="12327">
                  <c:v>2</c:v>
                </c:pt>
                <c:pt idx="12328">
                  <c:v>2</c:v>
                </c:pt>
                <c:pt idx="12329">
                  <c:v>2</c:v>
                </c:pt>
                <c:pt idx="12330">
                  <c:v>2</c:v>
                </c:pt>
                <c:pt idx="12331">
                  <c:v>2</c:v>
                </c:pt>
                <c:pt idx="12332">
                  <c:v>2</c:v>
                </c:pt>
                <c:pt idx="12333">
                  <c:v>2</c:v>
                </c:pt>
                <c:pt idx="12334">
                  <c:v>2</c:v>
                </c:pt>
                <c:pt idx="12335">
                  <c:v>2</c:v>
                </c:pt>
                <c:pt idx="12336">
                  <c:v>2</c:v>
                </c:pt>
                <c:pt idx="12337">
                  <c:v>2</c:v>
                </c:pt>
                <c:pt idx="12338">
                  <c:v>2</c:v>
                </c:pt>
                <c:pt idx="12339">
                  <c:v>2</c:v>
                </c:pt>
                <c:pt idx="12340">
                  <c:v>2</c:v>
                </c:pt>
                <c:pt idx="12341">
                  <c:v>2</c:v>
                </c:pt>
                <c:pt idx="12342">
                  <c:v>2</c:v>
                </c:pt>
                <c:pt idx="12343">
                  <c:v>2</c:v>
                </c:pt>
                <c:pt idx="12344">
                  <c:v>2</c:v>
                </c:pt>
                <c:pt idx="12345">
                  <c:v>2</c:v>
                </c:pt>
                <c:pt idx="12346">
                  <c:v>2</c:v>
                </c:pt>
                <c:pt idx="12347">
                  <c:v>2</c:v>
                </c:pt>
                <c:pt idx="12348">
                  <c:v>2</c:v>
                </c:pt>
                <c:pt idx="12349">
                  <c:v>2</c:v>
                </c:pt>
                <c:pt idx="12350">
                  <c:v>2</c:v>
                </c:pt>
                <c:pt idx="12351">
                  <c:v>2</c:v>
                </c:pt>
                <c:pt idx="12352">
                  <c:v>2</c:v>
                </c:pt>
                <c:pt idx="12353">
                  <c:v>2</c:v>
                </c:pt>
                <c:pt idx="12354">
                  <c:v>2</c:v>
                </c:pt>
                <c:pt idx="12355">
                  <c:v>2</c:v>
                </c:pt>
                <c:pt idx="12356">
                  <c:v>2</c:v>
                </c:pt>
                <c:pt idx="12357">
                  <c:v>2</c:v>
                </c:pt>
                <c:pt idx="12358">
                  <c:v>2</c:v>
                </c:pt>
                <c:pt idx="12359">
                  <c:v>2</c:v>
                </c:pt>
                <c:pt idx="12360">
                  <c:v>2</c:v>
                </c:pt>
                <c:pt idx="12361">
                  <c:v>2</c:v>
                </c:pt>
                <c:pt idx="12362">
                  <c:v>2</c:v>
                </c:pt>
                <c:pt idx="12363">
                  <c:v>2</c:v>
                </c:pt>
                <c:pt idx="12364">
                  <c:v>2</c:v>
                </c:pt>
                <c:pt idx="12365">
                  <c:v>2</c:v>
                </c:pt>
                <c:pt idx="12366">
                  <c:v>2</c:v>
                </c:pt>
                <c:pt idx="12367">
                  <c:v>2</c:v>
                </c:pt>
                <c:pt idx="12368">
                  <c:v>2</c:v>
                </c:pt>
                <c:pt idx="12369">
                  <c:v>2</c:v>
                </c:pt>
                <c:pt idx="12370">
                  <c:v>2</c:v>
                </c:pt>
                <c:pt idx="12371">
                  <c:v>2</c:v>
                </c:pt>
                <c:pt idx="12372">
                  <c:v>2</c:v>
                </c:pt>
                <c:pt idx="12373">
                  <c:v>2</c:v>
                </c:pt>
                <c:pt idx="12374">
                  <c:v>2</c:v>
                </c:pt>
                <c:pt idx="12375">
                  <c:v>2</c:v>
                </c:pt>
                <c:pt idx="12376">
                  <c:v>2</c:v>
                </c:pt>
                <c:pt idx="12377">
                  <c:v>2</c:v>
                </c:pt>
                <c:pt idx="12378">
                  <c:v>2</c:v>
                </c:pt>
                <c:pt idx="12379">
                  <c:v>2</c:v>
                </c:pt>
                <c:pt idx="12380">
                  <c:v>2</c:v>
                </c:pt>
                <c:pt idx="12381">
                  <c:v>2</c:v>
                </c:pt>
                <c:pt idx="12382">
                  <c:v>2</c:v>
                </c:pt>
                <c:pt idx="12383">
                  <c:v>2</c:v>
                </c:pt>
                <c:pt idx="12384">
                  <c:v>2</c:v>
                </c:pt>
                <c:pt idx="12385">
                  <c:v>2</c:v>
                </c:pt>
                <c:pt idx="12386">
                  <c:v>2</c:v>
                </c:pt>
                <c:pt idx="12387">
                  <c:v>2</c:v>
                </c:pt>
                <c:pt idx="12388">
                  <c:v>2</c:v>
                </c:pt>
                <c:pt idx="12389">
                  <c:v>2</c:v>
                </c:pt>
                <c:pt idx="12390">
                  <c:v>2</c:v>
                </c:pt>
                <c:pt idx="12391">
                  <c:v>2</c:v>
                </c:pt>
                <c:pt idx="12392">
                  <c:v>2</c:v>
                </c:pt>
                <c:pt idx="12393">
                  <c:v>2</c:v>
                </c:pt>
                <c:pt idx="12394">
                  <c:v>2</c:v>
                </c:pt>
                <c:pt idx="12395">
                  <c:v>2</c:v>
                </c:pt>
                <c:pt idx="12396">
                  <c:v>2</c:v>
                </c:pt>
                <c:pt idx="12397">
                  <c:v>2</c:v>
                </c:pt>
                <c:pt idx="12398">
                  <c:v>2</c:v>
                </c:pt>
                <c:pt idx="12399">
                  <c:v>2</c:v>
                </c:pt>
                <c:pt idx="12400">
                  <c:v>2</c:v>
                </c:pt>
                <c:pt idx="12401">
                  <c:v>2</c:v>
                </c:pt>
                <c:pt idx="12402">
                  <c:v>2</c:v>
                </c:pt>
                <c:pt idx="12403">
                  <c:v>2</c:v>
                </c:pt>
                <c:pt idx="12404">
                  <c:v>2</c:v>
                </c:pt>
                <c:pt idx="12405">
                  <c:v>2</c:v>
                </c:pt>
                <c:pt idx="12406">
                  <c:v>2</c:v>
                </c:pt>
                <c:pt idx="12407">
                  <c:v>2</c:v>
                </c:pt>
                <c:pt idx="12408">
                  <c:v>2</c:v>
                </c:pt>
                <c:pt idx="12409">
                  <c:v>2</c:v>
                </c:pt>
                <c:pt idx="12410">
                  <c:v>2</c:v>
                </c:pt>
                <c:pt idx="12411">
                  <c:v>2</c:v>
                </c:pt>
                <c:pt idx="12412">
                  <c:v>2</c:v>
                </c:pt>
                <c:pt idx="12413">
                  <c:v>2</c:v>
                </c:pt>
                <c:pt idx="12414">
                  <c:v>2</c:v>
                </c:pt>
                <c:pt idx="12415">
                  <c:v>2</c:v>
                </c:pt>
                <c:pt idx="12416">
                  <c:v>2</c:v>
                </c:pt>
                <c:pt idx="12417">
                  <c:v>2</c:v>
                </c:pt>
                <c:pt idx="12418">
                  <c:v>2</c:v>
                </c:pt>
                <c:pt idx="12419">
                  <c:v>2</c:v>
                </c:pt>
                <c:pt idx="12420">
                  <c:v>2</c:v>
                </c:pt>
                <c:pt idx="12421">
                  <c:v>2</c:v>
                </c:pt>
                <c:pt idx="12422">
                  <c:v>2</c:v>
                </c:pt>
                <c:pt idx="12423">
                  <c:v>2</c:v>
                </c:pt>
                <c:pt idx="12424">
                  <c:v>2</c:v>
                </c:pt>
                <c:pt idx="12425">
                  <c:v>2</c:v>
                </c:pt>
                <c:pt idx="12426">
                  <c:v>2</c:v>
                </c:pt>
                <c:pt idx="12427">
                  <c:v>2</c:v>
                </c:pt>
                <c:pt idx="12428">
                  <c:v>2</c:v>
                </c:pt>
                <c:pt idx="12429">
                  <c:v>2</c:v>
                </c:pt>
                <c:pt idx="12430">
                  <c:v>2</c:v>
                </c:pt>
                <c:pt idx="12431">
                  <c:v>2</c:v>
                </c:pt>
                <c:pt idx="12432">
                  <c:v>2</c:v>
                </c:pt>
                <c:pt idx="12433">
                  <c:v>2</c:v>
                </c:pt>
                <c:pt idx="12434">
                  <c:v>2</c:v>
                </c:pt>
                <c:pt idx="12435">
                  <c:v>2</c:v>
                </c:pt>
                <c:pt idx="12436">
                  <c:v>2</c:v>
                </c:pt>
                <c:pt idx="12437">
                  <c:v>2</c:v>
                </c:pt>
                <c:pt idx="12438">
                  <c:v>2</c:v>
                </c:pt>
                <c:pt idx="12439">
                  <c:v>2</c:v>
                </c:pt>
                <c:pt idx="12440">
                  <c:v>2</c:v>
                </c:pt>
                <c:pt idx="12441">
                  <c:v>2</c:v>
                </c:pt>
                <c:pt idx="12442">
                  <c:v>2</c:v>
                </c:pt>
                <c:pt idx="12443">
                  <c:v>2</c:v>
                </c:pt>
                <c:pt idx="12444">
                  <c:v>2</c:v>
                </c:pt>
                <c:pt idx="12445">
                  <c:v>2</c:v>
                </c:pt>
                <c:pt idx="12446">
                  <c:v>2</c:v>
                </c:pt>
                <c:pt idx="12447">
                  <c:v>2</c:v>
                </c:pt>
                <c:pt idx="12448">
                  <c:v>2</c:v>
                </c:pt>
                <c:pt idx="12449">
                  <c:v>2</c:v>
                </c:pt>
                <c:pt idx="12450">
                  <c:v>2</c:v>
                </c:pt>
                <c:pt idx="12451">
                  <c:v>2</c:v>
                </c:pt>
                <c:pt idx="12452">
                  <c:v>2</c:v>
                </c:pt>
                <c:pt idx="12453">
                  <c:v>2</c:v>
                </c:pt>
                <c:pt idx="12454">
                  <c:v>2</c:v>
                </c:pt>
                <c:pt idx="12455">
                  <c:v>2</c:v>
                </c:pt>
                <c:pt idx="12456">
                  <c:v>2</c:v>
                </c:pt>
                <c:pt idx="12457">
                  <c:v>2</c:v>
                </c:pt>
                <c:pt idx="12458">
                  <c:v>2</c:v>
                </c:pt>
                <c:pt idx="12459">
                  <c:v>2</c:v>
                </c:pt>
                <c:pt idx="12460">
                  <c:v>2</c:v>
                </c:pt>
                <c:pt idx="12461">
                  <c:v>2</c:v>
                </c:pt>
                <c:pt idx="12462">
                  <c:v>2</c:v>
                </c:pt>
                <c:pt idx="12463">
                  <c:v>2</c:v>
                </c:pt>
                <c:pt idx="12464">
                  <c:v>2</c:v>
                </c:pt>
                <c:pt idx="12465">
                  <c:v>2</c:v>
                </c:pt>
                <c:pt idx="12466">
                  <c:v>2</c:v>
                </c:pt>
                <c:pt idx="12467">
                  <c:v>2</c:v>
                </c:pt>
                <c:pt idx="12468">
                  <c:v>2</c:v>
                </c:pt>
                <c:pt idx="12469">
                  <c:v>2</c:v>
                </c:pt>
                <c:pt idx="12470">
                  <c:v>2</c:v>
                </c:pt>
                <c:pt idx="12471">
                  <c:v>2</c:v>
                </c:pt>
                <c:pt idx="12472">
                  <c:v>2</c:v>
                </c:pt>
                <c:pt idx="12473">
                  <c:v>2</c:v>
                </c:pt>
                <c:pt idx="12474">
                  <c:v>2</c:v>
                </c:pt>
                <c:pt idx="12475">
                  <c:v>2</c:v>
                </c:pt>
                <c:pt idx="12476">
                  <c:v>2</c:v>
                </c:pt>
                <c:pt idx="12477">
                  <c:v>2</c:v>
                </c:pt>
                <c:pt idx="12478">
                  <c:v>2</c:v>
                </c:pt>
                <c:pt idx="12479">
                  <c:v>2</c:v>
                </c:pt>
                <c:pt idx="12480">
                  <c:v>2</c:v>
                </c:pt>
                <c:pt idx="12481">
                  <c:v>2</c:v>
                </c:pt>
                <c:pt idx="12482">
                  <c:v>2</c:v>
                </c:pt>
                <c:pt idx="12483">
                  <c:v>2</c:v>
                </c:pt>
                <c:pt idx="12484">
                  <c:v>2</c:v>
                </c:pt>
                <c:pt idx="12485">
                  <c:v>2</c:v>
                </c:pt>
                <c:pt idx="12486">
                  <c:v>2</c:v>
                </c:pt>
                <c:pt idx="12487">
                  <c:v>2</c:v>
                </c:pt>
                <c:pt idx="12488">
                  <c:v>2</c:v>
                </c:pt>
                <c:pt idx="12489">
                  <c:v>2</c:v>
                </c:pt>
                <c:pt idx="12490">
                  <c:v>2</c:v>
                </c:pt>
                <c:pt idx="12491">
                  <c:v>2</c:v>
                </c:pt>
                <c:pt idx="12492">
                  <c:v>2</c:v>
                </c:pt>
                <c:pt idx="12493">
                  <c:v>2</c:v>
                </c:pt>
                <c:pt idx="12494">
                  <c:v>2</c:v>
                </c:pt>
                <c:pt idx="12495">
                  <c:v>2</c:v>
                </c:pt>
                <c:pt idx="12496">
                  <c:v>2</c:v>
                </c:pt>
                <c:pt idx="12497">
                  <c:v>2</c:v>
                </c:pt>
                <c:pt idx="12498">
                  <c:v>2</c:v>
                </c:pt>
                <c:pt idx="12499">
                  <c:v>2</c:v>
                </c:pt>
                <c:pt idx="12500">
                  <c:v>2</c:v>
                </c:pt>
                <c:pt idx="12501">
                  <c:v>2</c:v>
                </c:pt>
                <c:pt idx="12502">
                  <c:v>2</c:v>
                </c:pt>
                <c:pt idx="12503">
                  <c:v>2</c:v>
                </c:pt>
                <c:pt idx="12504">
                  <c:v>2</c:v>
                </c:pt>
                <c:pt idx="12505">
                  <c:v>2</c:v>
                </c:pt>
                <c:pt idx="12506">
                  <c:v>2</c:v>
                </c:pt>
                <c:pt idx="12507">
                  <c:v>2</c:v>
                </c:pt>
                <c:pt idx="12508">
                  <c:v>2</c:v>
                </c:pt>
                <c:pt idx="12509">
                  <c:v>2</c:v>
                </c:pt>
                <c:pt idx="12510">
                  <c:v>2</c:v>
                </c:pt>
                <c:pt idx="12511">
                  <c:v>2</c:v>
                </c:pt>
                <c:pt idx="12512">
                  <c:v>2</c:v>
                </c:pt>
                <c:pt idx="12513">
                  <c:v>2</c:v>
                </c:pt>
                <c:pt idx="12514">
                  <c:v>2</c:v>
                </c:pt>
                <c:pt idx="12515">
                  <c:v>2</c:v>
                </c:pt>
                <c:pt idx="12516">
                  <c:v>2</c:v>
                </c:pt>
                <c:pt idx="12517">
                  <c:v>2</c:v>
                </c:pt>
                <c:pt idx="12518">
                  <c:v>2</c:v>
                </c:pt>
                <c:pt idx="12519">
                  <c:v>2</c:v>
                </c:pt>
                <c:pt idx="12520">
                  <c:v>2</c:v>
                </c:pt>
                <c:pt idx="12521">
                  <c:v>2</c:v>
                </c:pt>
                <c:pt idx="12522">
                  <c:v>2</c:v>
                </c:pt>
                <c:pt idx="12523">
                  <c:v>2</c:v>
                </c:pt>
                <c:pt idx="12524">
                  <c:v>2</c:v>
                </c:pt>
                <c:pt idx="12525">
                  <c:v>2</c:v>
                </c:pt>
                <c:pt idx="12526">
                  <c:v>2</c:v>
                </c:pt>
                <c:pt idx="12527">
                  <c:v>2</c:v>
                </c:pt>
                <c:pt idx="12528">
                  <c:v>2</c:v>
                </c:pt>
                <c:pt idx="12529">
                  <c:v>2</c:v>
                </c:pt>
                <c:pt idx="12530">
                  <c:v>2</c:v>
                </c:pt>
                <c:pt idx="12531">
                  <c:v>2</c:v>
                </c:pt>
                <c:pt idx="12532">
                  <c:v>2</c:v>
                </c:pt>
                <c:pt idx="12533">
                  <c:v>2</c:v>
                </c:pt>
                <c:pt idx="12534">
                  <c:v>2</c:v>
                </c:pt>
                <c:pt idx="12535">
                  <c:v>2</c:v>
                </c:pt>
                <c:pt idx="12536">
                  <c:v>2</c:v>
                </c:pt>
                <c:pt idx="12537">
                  <c:v>2</c:v>
                </c:pt>
                <c:pt idx="12538">
                  <c:v>2</c:v>
                </c:pt>
                <c:pt idx="12539">
                  <c:v>2</c:v>
                </c:pt>
                <c:pt idx="12540">
                  <c:v>2</c:v>
                </c:pt>
                <c:pt idx="12541">
                  <c:v>2</c:v>
                </c:pt>
                <c:pt idx="12542">
                  <c:v>2</c:v>
                </c:pt>
                <c:pt idx="12543">
                  <c:v>2</c:v>
                </c:pt>
                <c:pt idx="12544">
                  <c:v>2</c:v>
                </c:pt>
                <c:pt idx="12545">
                  <c:v>2</c:v>
                </c:pt>
                <c:pt idx="12546">
                  <c:v>2</c:v>
                </c:pt>
                <c:pt idx="12547">
                  <c:v>2</c:v>
                </c:pt>
                <c:pt idx="12548">
                  <c:v>2</c:v>
                </c:pt>
                <c:pt idx="12549">
                  <c:v>2</c:v>
                </c:pt>
                <c:pt idx="12550">
                  <c:v>2</c:v>
                </c:pt>
                <c:pt idx="12551">
                  <c:v>2</c:v>
                </c:pt>
                <c:pt idx="12552">
                  <c:v>2</c:v>
                </c:pt>
                <c:pt idx="12553">
                  <c:v>2</c:v>
                </c:pt>
                <c:pt idx="12554">
                  <c:v>2</c:v>
                </c:pt>
                <c:pt idx="12555">
                  <c:v>2</c:v>
                </c:pt>
                <c:pt idx="12556">
                  <c:v>2</c:v>
                </c:pt>
                <c:pt idx="12557">
                  <c:v>2</c:v>
                </c:pt>
                <c:pt idx="12558">
                  <c:v>2</c:v>
                </c:pt>
                <c:pt idx="12559">
                  <c:v>2</c:v>
                </c:pt>
                <c:pt idx="12560">
                  <c:v>2</c:v>
                </c:pt>
                <c:pt idx="12561">
                  <c:v>2</c:v>
                </c:pt>
                <c:pt idx="12562">
                  <c:v>2</c:v>
                </c:pt>
                <c:pt idx="12563">
                  <c:v>2</c:v>
                </c:pt>
                <c:pt idx="12564">
                  <c:v>2</c:v>
                </c:pt>
                <c:pt idx="12565">
                  <c:v>2</c:v>
                </c:pt>
                <c:pt idx="12566">
                  <c:v>2</c:v>
                </c:pt>
                <c:pt idx="12567">
                  <c:v>2</c:v>
                </c:pt>
                <c:pt idx="12568">
                  <c:v>2</c:v>
                </c:pt>
                <c:pt idx="12569">
                  <c:v>2</c:v>
                </c:pt>
                <c:pt idx="12570">
                  <c:v>2</c:v>
                </c:pt>
                <c:pt idx="12571">
                  <c:v>2</c:v>
                </c:pt>
                <c:pt idx="12572">
                  <c:v>2</c:v>
                </c:pt>
                <c:pt idx="12573">
                  <c:v>2</c:v>
                </c:pt>
                <c:pt idx="12574">
                  <c:v>2</c:v>
                </c:pt>
                <c:pt idx="12575">
                  <c:v>2</c:v>
                </c:pt>
                <c:pt idx="12576">
                  <c:v>2</c:v>
                </c:pt>
                <c:pt idx="12577">
                  <c:v>2</c:v>
                </c:pt>
                <c:pt idx="12578">
                  <c:v>2</c:v>
                </c:pt>
                <c:pt idx="12579">
                  <c:v>2</c:v>
                </c:pt>
                <c:pt idx="12580">
                  <c:v>2</c:v>
                </c:pt>
                <c:pt idx="12581">
                  <c:v>2</c:v>
                </c:pt>
                <c:pt idx="12582">
                  <c:v>2</c:v>
                </c:pt>
                <c:pt idx="12583">
                  <c:v>2</c:v>
                </c:pt>
                <c:pt idx="12584">
                  <c:v>2</c:v>
                </c:pt>
                <c:pt idx="12585">
                  <c:v>2</c:v>
                </c:pt>
                <c:pt idx="12586">
                  <c:v>2</c:v>
                </c:pt>
                <c:pt idx="12587">
                  <c:v>2</c:v>
                </c:pt>
                <c:pt idx="12588">
                  <c:v>2</c:v>
                </c:pt>
                <c:pt idx="12589">
                  <c:v>2</c:v>
                </c:pt>
                <c:pt idx="12590">
                  <c:v>2</c:v>
                </c:pt>
                <c:pt idx="12591">
                  <c:v>2</c:v>
                </c:pt>
                <c:pt idx="12592">
                  <c:v>2</c:v>
                </c:pt>
                <c:pt idx="12593">
                  <c:v>2</c:v>
                </c:pt>
                <c:pt idx="12594">
                  <c:v>2</c:v>
                </c:pt>
                <c:pt idx="12595">
                  <c:v>2</c:v>
                </c:pt>
                <c:pt idx="12596">
                  <c:v>2</c:v>
                </c:pt>
                <c:pt idx="12597">
                  <c:v>2</c:v>
                </c:pt>
                <c:pt idx="12598">
                  <c:v>2</c:v>
                </c:pt>
                <c:pt idx="12599">
                  <c:v>2</c:v>
                </c:pt>
                <c:pt idx="12600">
                  <c:v>2</c:v>
                </c:pt>
                <c:pt idx="12601">
                  <c:v>2</c:v>
                </c:pt>
                <c:pt idx="12602">
                  <c:v>2</c:v>
                </c:pt>
                <c:pt idx="12603">
                  <c:v>2</c:v>
                </c:pt>
                <c:pt idx="12604">
                  <c:v>2</c:v>
                </c:pt>
                <c:pt idx="12605">
                  <c:v>2</c:v>
                </c:pt>
                <c:pt idx="12606">
                  <c:v>2</c:v>
                </c:pt>
                <c:pt idx="12607">
                  <c:v>2</c:v>
                </c:pt>
                <c:pt idx="12608">
                  <c:v>2</c:v>
                </c:pt>
                <c:pt idx="12609">
                  <c:v>2</c:v>
                </c:pt>
                <c:pt idx="12610">
                  <c:v>2</c:v>
                </c:pt>
                <c:pt idx="12611">
                  <c:v>2</c:v>
                </c:pt>
                <c:pt idx="12612">
                  <c:v>2</c:v>
                </c:pt>
                <c:pt idx="12613">
                  <c:v>2</c:v>
                </c:pt>
                <c:pt idx="12614">
                  <c:v>2</c:v>
                </c:pt>
                <c:pt idx="12615">
                  <c:v>2</c:v>
                </c:pt>
                <c:pt idx="12616">
                  <c:v>2</c:v>
                </c:pt>
                <c:pt idx="12617">
                  <c:v>2</c:v>
                </c:pt>
                <c:pt idx="12618">
                  <c:v>2</c:v>
                </c:pt>
                <c:pt idx="12619">
                  <c:v>2</c:v>
                </c:pt>
                <c:pt idx="12620">
                  <c:v>2</c:v>
                </c:pt>
                <c:pt idx="12621">
                  <c:v>2</c:v>
                </c:pt>
                <c:pt idx="12622">
                  <c:v>2</c:v>
                </c:pt>
                <c:pt idx="12623">
                  <c:v>2</c:v>
                </c:pt>
                <c:pt idx="12624">
                  <c:v>2</c:v>
                </c:pt>
                <c:pt idx="12625">
                  <c:v>2</c:v>
                </c:pt>
                <c:pt idx="12626">
                  <c:v>2</c:v>
                </c:pt>
                <c:pt idx="12627">
                  <c:v>2</c:v>
                </c:pt>
                <c:pt idx="12628">
                  <c:v>2</c:v>
                </c:pt>
                <c:pt idx="12629">
                  <c:v>2</c:v>
                </c:pt>
                <c:pt idx="12630">
                  <c:v>2</c:v>
                </c:pt>
                <c:pt idx="12631">
                  <c:v>2</c:v>
                </c:pt>
                <c:pt idx="12632">
                  <c:v>2</c:v>
                </c:pt>
                <c:pt idx="12633">
                  <c:v>2</c:v>
                </c:pt>
                <c:pt idx="12634">
                  <c:v>2</c:v>
                </c:pt>
                <c:pt idx="12635">
                  <c:v>2</c:v>
                </c:pt>
                <c:pt idx="12636">
                  <c:v>2</c:v>
                </c:pt>
                <c:pt idx="12637">
                  <c:v>2</c:v>
                </c:pt>
                <c:pt idx="12638">
                  <c:v>2</c:v>
                </c:pt>
                <c:pt idx="12639">
                  <c:v>2</c:v>
                </c:pt>
                <c:pt idx="12640">
                  <c:v>2</c:v>
                </c:pt>
                <c:pt idx="12641">
                  <c:v>2</c:v>
                </c:pt>
                <c:pt idx="12642">
                  <c:v>2</c:v>
                </c:pt>
                <c:pt idx="12643">
                  <c:v>2</c:v>
                </c:pt>
                <c:pt idx="12644">
                  <c:v>2</c:v>
                </c:pt>
                <c:pt idx="12645">
                  <c:v>2</c:v>
                </c:pt>
                <c:pt idx="12646">
                  <c:v>2</c:v>
                </c:pt>
                <c:pt idx="12647">
                  <c:v>2</c:v>
                </c:pt>
                <c:pt idx="12648">
                  <c:v>2</c:v>
                </c:pt>
                <c:pt idx="12649">
                  <c:v>2</c:v>
                </c:pt>
                <c:pt idx="12650">
                  <c:v>2</c:v>
                </c:pt>
                <c:pt idx="12651">
                  <c:v>2</c:v>
                </c:pt>
                <c:pt idx="12652">
                  <c:v>2</c:v>
                </c:pt>
                <c:pt idx="12653">
                  <c:v>2</c:v>
                </c:pt>
                <c:pt idx="12654">
                  <c:v>2</c:v>
                </c:pt>
                <c:pt idx="12655">
                  <c:v>2</c:v>
                </c:pt>
                <c:pt idx="12656">
                  <c:v>2</c:v>
                </c:pt>
                <c:pt idx="12657">
                  <c:v>2</c:v>
                </c:pt>
                <c:pt idx="12658">
                  <c:v>2</c:v>
                </c:pt>
                <c:pt idx="12659">
                  <c:v>2</c:v>
                </c:pt>
                <c:pt idx="12660">
                  <c:v>2</c:v>
                </c:pt>
                <c:pt idx="12661">
                  <c:v>2</c:v>
                </c:pt>
                <c:pt idx="12662">
                  <c:v>2</c:v>
                </c:pt>
                <c:pt idx="12663">
                  <c:v>2</c:v>
                </c:pt>
                <c:pt idx="12664">
                  <c:v>2</c:v>
                </c:pt>
                <c:pt idx="12665">
                  <c:v>2</c:v>
                </c:pt>
                <c:pt idx="12666">
                  <c:v>2</c:v>
                </c:pt>
                <c:pt idx="12667">
                  <c:v>2</c:v>
                </c:pt>
                <c:pt idx="12668">
                  <c:v>2</c:v>
                </c:pt>
                <c:pt idx="12669">
                  <c:v>2</c:v>
                </c:pt>
                <c:pt idx="12670">
                  <c:v>2</c:v>
                </c:pt>
                <c:pt idx="12671">
                  <c:v>2</c:v>
                </c:pt>
                <c:pt idx="12672">
                  <c:v>2</c:v>
                </c:pt>
                <c:pt idx="12673">
                  <c:v>2</c:v>
                </c:pt>
                <c:pt idx="12674">
                  <c:v>2</c:v>
                </c:pt>
                <c:pt idx="12675">
                  <c:v>2</c:v>
                </c:pt>
                <c:pt idx="12676">
                  <c:v>2</c:v>
                </c:pt>
                <c:pt idx="12677">
                  <c:v>2</c:v>
                </c:pt>
                <c:pt idx="12678">
                  <c:v>2</c:v>
                </c:pt>
                <c:pt idx="12679">
                  <c:v>2</c:v>
                </c:pt>
                <c:pt idx="12680">
                  <c:v>2</c:v>
                </c:pt>
                <c:pt idx="12681">
                  <c:v>2</c:v>
                </c:pt>
                <c:pt idx="12682">
                  <c:v>2</c:v>
                </c:pt>
                <c:pt idx="12683">
                  <c:v>2</c:v>
                </c:pt>
                <c:pt idx="12684">
                  <c:v>2</c:v>
                </c:pt>
                <c:pt idx="12685">
                  <c:v>2</c:v>
                </c:pt>
                <c:pt idx="12686">
                  <c:v>2</c:v>
                </c:pt>
                <c:pt idx="12687">
                  <c:v>2</c:v>
                </c:pt>
                <c:pt idx="12688">
                  <c:v>2</c:v>
                </c:pt>
                <c:pt idx="12689">
                  <c:v>2</c:v>
                </c:pt>
                <c:pt idx="12690">
                  <c:v>2</c:v>
                </c:pt>
                <c:pt idx="12691">
                  <c:v>2</c:v>
                </c:pt>
                <c:pt idx="12692">
                  <c:v>2</c:v>
                </c:pt>
                <c:pt idx="12693">
                  <c:v>2</c:v>
                </c:pt>
                <c:pt idx="12694">
                  <c:v>2</c:v>
                </c:pt>
                <c:pt idx="12695">
                  <c:v>2</c:v>
                </c:pt>
                <c:pt idx="12696">
                  <c:v>2</c:v>
                </c:pt>
                <c:pt idx="12697">
                  <c:v>2</c:v>
                </c:pt>
                <c:pt idx="12698">
                  <c:v>2</c:v>
                </c:pt>
                <c:pt idx="12699">
                  <c:v>2</c:v>
                </c:pt>
                <c:pt idx="12700">
                  <c:v>2</c:v>
                </c:pt>
                <c:pt idx="12701">
                  <c:v>2</c:v>
                </c:pt>
                <c:pt idx="12702">
                  <c:v>2</c:v>
                </c:pt>
                <c:pt idx="12703">
                  <c:v>2</c:v>
                </c:pt>
                <c:pt idx="12704">
                  <c:v>2</c:v>
                </c:pt>
                <c:pt idx="12705">
                  <c:v>2</c:v>
                </c:pt>
                <c:pt idx="12706">
                  <c:v>2</c:v>
                </c:pt>
                <c:pt idx="12707">
                  <c:v>2</c:v>
                </c:pt>
                <c:pt idx="12708">
                  <c:v>2</c:v>
                </c:pt>
                <c:pt idx="12709">
                  <c:v>2</c:v>
                </c:pt>
                <c:pt idx="12710">
                  <c:v>2</c:v>
                </c:pt>
                <c:pt idx="12711">
                  <c:v>2</c:v>
                </c:pt>
                <c:pt idx="12712">
                  <c:v>2</c:v>
                </c:pt>
                <c:pt idx="12713">
                  <c:v>2</c:v>
                </c:pt>
                <c:pt idx="12714">
                  <c:v>2</c:v>
                </c:pt>
                <c:pt idx="12715">
                  <c:v>2</c:v>
                </c:pt>
                <c:pt idx="12716">
                  <c:v>2</c:v>
                </c:pt>
                <c:pt idx="12717">
                  <c:v>2</c:v>
                </c:pt>
                <c:pt idx="12718">
                  <c:v>2</c:v>
                </c:pt>
                <c:pt idx="12719">
                  <c:v>2</c:v>
                </c:pt>
                <c:pt idx="12720">
                  <c:v>2</c:v>
                </c:pt>
                <c:pt idx="12721">
                  <c:v>2</c:v>
                </c:pt>
                <c:pt idx="12722">
                  <c:v>2</c:v>
                </c:pt>
                <c:pt idx="12723">
                  <c:v>2</c:v>
                </c:pt>
                <c:pt idx="12724">
                  <c:v>2</c:v>
                </c:pt>
                <c:pt idx="12725">
                  <c:v>2</c:v>
                </c:pt>
                <c:pt idx="12726">
                  <c:v>2</c:v>
                </c:pt>
                <c:pt idx="12727">
                  <c:v>2</c:v>
                </c:pt>
                <c:pt idx="12728">
                  <c:v>2</c:v>
                </c:pt>
                <c:pt idx="12729">
                  <c:v>2</c:v>
                </c:pt>
                <c:pt idx="12730">
                  <c:v>2</c:v>
                </c:pt>
                <c:pt idx="12731">
                  <c:v>2</c:v>
                </c:pt>
                <c:pt idx="12732">
                  <c:v>2</c:v>
                </c:pt>
                <c:pt idx="12733">
                  <c:v>2</c:v>
                </c:pt>
                <c:pt idx="12734">
                  <c:v>2</c:v>
                </c:pt>
                <c:pt idx="12735">
                  <c:v>2</c:v>
                </c:pt>
                <c:pt idx="12736">
                  <c:v>2</c:v>
                </c:pt>
                <c:pt idx="12737">
                  <c:v>2</c:v>
                </c:pt>
                <c:pt idx="12738">
                  <c:v>2</c:v>
                </c:pt>
                <c:pt idx="12739">
                  <c:v>2</c:v>
                </c:pt>
                <c:pt idx="12740">
                  <c:v>2</c:v>
                </c:pt>
                <c:pt idx="12741">
                  <c:v>2</c:v>
                </c:pt>
                <c:pt idx="12742">
                  <c:v>2</c:v>
                </c:pt>
                <c:pt idx="12743">
                  <c:v>2</c:v>
                </c:pt>
                <c:pt idx="12744">
                  <c:v>2</c:v>
                </c:pt>
                <c:pt idx="12745">
                  <c:v>2</c:v>
                </c:pt>
                <c:pt idx="12746">
                  <c:v>2</c:v>
                </c:pt>
                <c:pt idx="12747">
                  <c:v>2</c:v>
                </c:pt>
                <c:pt idx="12748">
                  <c:v>2</c:v>
                </c:pt>
                <c:pt idx="12749">
                  <c:v>2</c:v>
                </c:pt>
                <c:pt idx="12750">
                  <c:v>2</c:v>
                </c:pt>
                <c:pt idx="12751">
                  <c:v>2</c:v>
                </c:pt>
                <c:pt idx="12752">
                  <c:v>2</c:v>
                </c:pt>
                <c:pt idx="12753">
                  <c:v>2</c:v>
                </c:pt>
                <c:pt idx="12754">
                  <c:v>2</c:v>
                </c:pt>
                <c:pt idx="12755">
                  <c:v>2</c:v>
                </c:pt>
                <c:pt idx="12756">
                  <c:v>2</c:v>
                </c:pt>
                <c:pt idx="12757">
                  <c:v>2</c:v>
                </c:pt>
                <c:pt idx="12758">
                  <c:v>2</c:v>
                </c:pt>
                <c:pt idx="12759">
                  <c:v>2</c:v>
                </c:pt>
                <c:pt idx="12760">
                  <c:v>2</c:v>
                </c:pt>
                <c:pt idx="12761">
                  <c:v>2</c:v>
                </c:pt>
                <c:pt idx="12762">
                  <c:v>2</c:v>
                </c:pt>
                <c:pt idx="12763">
                  <c:v>2</c:v>
                </c:pt>
                <c:pt idx="12764">
                  <c:v>2</c:v>
                </c:pt>
                <c:pt idx="12765">
                  <c:v>2</c:v>
                </c:pt>
                <c:pt idx="12766">
                  <c:v>2</c:v>
                </c:pt>
                <c:pt idx="12767">
                  <c:v>2</c:v>
                </c:pt>
                <c:pt idx="12768">
                  <c:v>2</c:v>
                </c:pt>
                <c:pt idx="12769">
                  <c:v>2</c:v>
                </c:pt>
                <c:pt idx="12770">
                  <c:v>2</c:v>
                </c:pt>
                <c:pt idx="12771">
                  <c:v>2</c:v>
                </c:pt>
                <c:pt idx="12772">
                  <c:v>2</c:v>
                </c:pt>
                <c:pt idx="12773">
                  <c:v>2</c:v>
                </c:pt>
                <c:pt idx="12774">
                  <c:v>2</c:v>
                </c:pt>
                <c:pt idx="12775">
                  <c:v>2</c:v>
                </c:pt>
                <c:pt idx="12776">
                  <c:v>2</c:v>
                </c:pt>
                <c:pt idx="12777">
                  <c:v>2</c:v>
                </c:pt>
                <c:pt idx="12778">
                  <c:v>2</c:v>
                </c:pt>
                <c:pt idx="12779">
                  <c:v>2</c:v>
                </c:pt>
                <c:pt idx="12780">
                  <c:v>2</c:v>
                </c:pt>
                <c:pt idx="12781">
                  <c:v>2</c:v>
                </c:pt>
                <c:pt idx="12782">
                  <c:v>2</c:v>
                </c:pt>
                <c:pt idx="12783">
                  <c:v>2</c:v>
                </c:pt>
                <c:pt idx="12784">
                  <c:v>2</c:v>
                </c:pt>
                <c:pt idx="12785">
                  <c:v>2</c:v>
                </c:pt>
                <c:pt idx="12786">
                  <c:v>2</c:v>
                </c:pt>
                <c:pt idx="12787">
                  <c:v>2</c:v>
                </c:pt>
                <c:pt idx="12788">
                  <c:v>2</c:v>
                </c:pt>
                <c:pt idx="12789">
                  <c:v>2</c:v>
                </c:pt>
                <c:pt idx="12790">
                  <c:v>2</c:v>
                </c:pt>
                <c:pt idx="12791">
                  <c:v>2</c:v>
                </c:pt>
                <c:pt idx="12792">
                  <c:v>2</c:v>
                </c:pt>
                <c:pt idx="12793">
                  <c:v>2</c:v>
                </c:pt>
                <c:pt idx="12794">
                  <c:v>2</c:v>
                </c:pt>
                <c:pt idx="12795">
                  <c:v>2</c:v>
                </c:pt>
                <c:pt idx="12796">
                  <c:v>2</c:v>
                </c:pt>
                <c:pt idx="12797">
                  <c:v>2</c:v>
                </c:pt>
                <c:pt idx="12798">
                  <c:v>2</c:v>
                </c:pt>
                <c:pt idx="12799">
                  <c:v>2</c:v>
                </c:pt>
                <c:pt idx="12800">
                  <c:v>2</c:v>
                </c:pt>
                <c:pt idx="12801">
                  <c:v>2</c:v>
                </c:pt>
                <c:pt idx="12802">
                  <c:v>2</c:v>
                </c:pt>
                <c:pt idx="12803">
                  <c:v>2</c:v>
                </c:pt>
                <c:pt idx="12804">
                  <c:v>2</c:v>
                </c:pt>
                <c:pt idx="12805">
                  <c:v>2</c:v>
                </c:pt>
                <c:pt idx="12806">
                  <c:v>2</c:v>
                </c:pt>
                <c:pt idx="12807">
                  <c:v>2</c:v>
                </c:pt>
                <c:pt idx="12808">
                  <c:v>2</c:v>
                </c:pt>
                <c:pt idx="12809">
                  <c:v>2</c:v>
                </c:pt>
                <c:pt idx="12810">
                  <c:v>2</c:v>
                </c:pt>
                <c:pt idx="12811">
                  <c:v>2</c:v>
                </c:pt>
                <c:pt idx="12812">
                  <c:v>2</c:v>
                </c:pt>
                <c:pt idx="12813">
                  <c:v>2</c:v>
                </c:pt>
                <c:pt idx="12814">
                  <c:v>2</c:v>
                </c:pt>
                <c:pt idx="12815">
                  <c:v>2</c:v>
                </c:pt>
                <c:pt idx="12816">
                  <c:v>2</c:v>
                </c:pt>
                <c:pt idx="12817">
                  <c:v>2</c:v>
                </c:pt>
                <c:pt idx="12818">
                  <c:v>2</c:v>
                </c:pt>
                <c:pt idx="12819">
                  <c:v>2</c:v>
                </c:pt>
                <c:pt idx="12820">
                  <c:v>2</c:v>
                </c:pt>
                <c:pt idx="12821">
                  <c:v>2</c:v>
                </c:pt>
                <c:pt idx="12822">
                  <c:v>2</c:v>
                </c:pt>
                <c:pt idx="12823">
                  <c:v>2</c:v>
                </c:pt>
                <c:pt idx="12824">
                  <c:v>2</c:v>
                </c:pt>
                <c:pt idx="12825">
                  <c:v>2</c:v>
                </c:pt>
                <c:pt idx="12826">
                  <c:v>2</c:v>
                </c:pt>
                <c:pt idx="12827">
                  <c:v>2</c:v>
                </c:pt>
                <c:pt idx="12828">
                  <c:v>2</c:v>
                </c:pt>
                <c:pt idx="12829">
                  <c:v>2</c:v>
                </c:pt>
                <c:pt idx="12830">
                  <c:v>2</c:v>
                </c:pt>
                <c:pt idx="12831">
                  <c:v>2</c:v>
                </c:pt>
                <c:pt idx="12832">
                  <c:v>2</c:v>
                </c:pt>
                <c:pt idx="12833">
                  <c:v>2</c:v>
                </c:pt>
                <c:pt idx="12834">
                  <c:v>2</c:v>
                </c:pt>
                <c:pt idx="12835">
                  <c:v>2</c:v>
                </c:pt>
                <c:pt idx="12836">
                  <c:v>2</c:v>
                </c:pt>
                <c:pt idx="12837">
                  <c:v>2</c:v>
                </c:pt>
                <c:pt idx="12838">
                  <c:v>2</c:v>
                </c:pt>
                <c:pt idx="12839">
                  <c:v>2</c:v>
                </c:pt>
                <c:pt idx="12840">
                  <c:v>2</c:v>
                </c:pt>
                <c:pt idx="12841">
                  <c:v>2</c:v>
                </c:pt>
                <c:pt idx="12842">
                  <c:v>2</c:v>
                </c:pt>
                <c:pt idx="12843">
                  <c:v>2</c:v>
                </c:pt>
                <c:pt idx="12844">
                  <c:v>2</c:v>
                </c:pt>
                <c:pt idx="12845">
                  <c:v>2</c:v>
                </c:pt>
                <c:pt idx="12846">
                  <c:v>2</c:v>
                </c:pt>
                <c:pt idx="12847">
                  <c:v>2</c:v>
                </c:pt>
                <c:pt idx="12848">
                  <c:v>2</c:v>
                </c:pt>
                <c:pt idx="12849">
                  <c:v>2</c:v>
                </c:pt>
                <c:pt idx="12850">
                  <c:v>2</c:v>
                </c:pt>
                <c:pt idx="12851">
                  <c:v>2</c:v>
                </c:pt>
                <c:pt idx="12852">
                  <c:v>2</c:v>
                </c:pt>
                <c:pt idx="12853">
                  <c:v>2</c:v>
                </c:pt>
                <c:pt idx="12854">
                  <c:v>2</c:v>
                </c:pt>
                <c:pt idx="12855">
                  <c:v>2</c:v>
                </c:pt>
                <c:pt idx="12856">
                  <c:v>2</c:v>
                </c:pt>
                <c:pt idx="12857">
                  <c:v>2</c:v>
                </c:pt>
                <c:pt idx="12858">
                  <c:v>2</c:v>
                </c:pt>
                <c:pt idx="12859">
                  <c:v>2</c:v>
                </c:pt>
                <c:pt idx="12860">
                  <c:v>2</c:v>
                </c:pt>
                <c:pt idx="12861">
                  <c:v>2</c:v>
                </c:pt>
                <c:pt idx="12862">
                  <c:v>2</c:v>
                </c:pt>
                <c:pt idx="12863">
                  <c:v>2</c:v>
                </c:pt>
                <c:pt idx="12864">
                  <c:v>2</c:v>
                </c:pt>
                <c:pt idx="12865">
                  <c:v>2</c:v>
                </c:pt>
                <c:pt idx="12866">
                  <c:v>2</c:v>
                </c:pt>
                <c:pt idx="12867">
                  <c:v>2</c:v>
                </c:pt>
                <c:pt idx="12868">
                  <c:v>2</c:v>
                </c:pt>
                <c:pt idx="12869">
                  <c:v>2</c:v>
                </c:pt>
                <c:pt idx="12870">
                  <c:v>2</c:v>
                </c:pt>
                <c:pt idx="12871">
                  <c:v>2</c:v>
                </c:pt>
                <c:pt idx="12872">
                  <c:v>2</c:v>
                </c:pt>
                <c:pt idx="12873">
                  <c:v>2</c:v>
                </c:pt>
                <c:pt idx="12874">
                  <c:v>2</c:v>
                </c:pt>
                <c:pt idx="12875">
                  <c:v>2</c:v>
                </c:pt>
                <c:pt idx="12876">
                  <c:v>2</c:v>
                </c:pt>
                <c:pt idx="12877">
                  <c:v>2</c:v>
                </c:pt>
                <c:pt idx="12878">
                  <c:v>2</c:v>
                </c:pt>
                <c:pt idx="12879">
                  <c:v>2</c:v>
                </c:pt>
                <c:pt idx="12880">
                  <c:v>2</c:v>
                </c:pt>
                <c:pt idx="12881">
                  <c:v>2</c:v>
                </c:pt>
                <c:pt idx="12882">
                  <c:v>2</c:v>
                </c:pt>
                <c:pt idx="12883">
                  <c:v>2</c:v>
                </c:pt>
                <c:pt idx="12884">
                  <c:v>2</c:v>
                </c:pt>
                <c:pt idx="12885">
                  <c:v>2</c:v>
                </c:pt>
                <c:pt idx="12886">
                  <c:v>2</c:v>
                </c:pt>
                <c:pt idx="12887">
                  <c:v>2</c:v>
                </c:pt>
                <c:pt idx="12888">
                  <c:v>2</c:v>
                </c:pt>
                <c:pt idx="12889">
                  <c:v>2</c:v>
                </c:pt>
                <c:pt idx="12890">
                  <c:v>2</c:v>
                </c:pt>
                <c:pt idx="12891">
                  <c:v>2</c:v>
                </c:pt>
                <c:pt idx="12892">
                  <c:v>2</c:v>
                </c:pt>
                <c:pt idx="12893">
                  <c:v>2</c:v>
                </c:pt>
                <c:pt idx="12894">
                  <c:v>2</c:v>
                </c:pt>
                <c:pt idx="12895">
                  <c:v>2</c:v>
                </c:pt>
                <c:pt idx="12896">
                  <c:v>2</c:v>
                </c:pt>
                <c:pt idx="12897">
                  <c:v>2</c:v>
                </c:pt>
                <c:pt idx="12898">
                  <c:v>2</c:v>
                </c:pt>
                <c:pt idx="12899">
                  <c:v>2</c:v>
                </c:pt>
                <c:pt idx="12900">
                  <c:v>2</c:v>
                </c:pt>
                <c:pt idx="12901">
                  <c:v>2</c:v>
                </c:pt>
                <c:pt idx="12902">
                  <c:v>2</c:v>
                </c:pt>
                <c:pt idx="12903">
                  <c:v>2</c:v>
                </c:pt>
                <c:pt idx="12904">
                  <c:v>2</c:v>
                </c:pt>
                <c:pt idx="12905">
                  <c:v>2</c:v>
                </c:pt>
                <c:pt idx="12906">
                  <c:v>2</c:v>
                </c:pt>
                <c:pt idx="12907">
                  <c:v>2</c:v>
                </c:pt>
                <c:pt idx="12908">
                  <c:v>2</c:v>
                </c:pt>
                <c:pt idx="12909">
                  <c:v>2</c:v>
                </c:pt>
                <c:pt idx="12910">
                  <c:v>2</c:v>
                </c:pt>
                <c:pt idx="12911">
                  <c:v>2</c:v>
                </c:pt>
                <c:pt idx="12912">
                  <c:v>2</c:v>
                </c:pt>
                <c:pt idx="12913">
                  <c:v>2</c:v>
                </c:pt>
                <c:pt idx="12914">
                  <c:v>2</c:v>
                </c:pt>
                <c:pt idx="12915">
                  <c:v>2</c:v>
                </c:pt>
                <c:pt idx="12916">
                  <c:v>2</c:v>
                </c:pt>
                <c:pt idx="12917">
                  <c:v>2</c:v>
                </c:pt>
                <c:pt idx="12918">
                  <c:v>2</c:v>
                </c:pt>
                <c:pt idx="12919">
                  <c:v>2</c:v>
                </c:pt>
                <c:pt idx="12920">
                  <c:v>2</c:v>
                </c:pt>
                <c:pt idx="12921">
                  <c:v>2</c:v>
                </c:pt>
                <c:pt idx="12922">
                  <c:v>2</c:v>
                </c:pt>
                <c:pt idx="12923">
                  <c:v>2</c:v>
                </c:pt>
                <c:pt idx="12924">
                  <c:v>2</c:v>
                </c:pt>
                <c:pt idx="12925">
                  <c:v>2</c:v>
                </c:pt>
                <c:pt idx="12926">
                  <c:v>2</c:v>
                </c:pt>
                <c:pt idx="12927">
                  <c:v>2</c:v>
                </c:pt>
                <c:pt idx="12928">
                  <c:v>2</c:v>
                </c:pt>
                <c:pt idx="12929">
                  <c:v>2</c:v>
                </c:pt>
                <c:pt idx="12930">
                  <c:v>2</c:v>
                </c:pt>
                <c:pt idx="12931">
                  <c:v>2</c:v>
                </c:pt>
                <c:pt idx="12932">
                  <c:v>2</c:v>
                </c:pt>
                <c:pt idx="12933">
                  <c:v>2</c:v>
                </c:pt>
                <c:pt idx="12934">
                  <c:v>2</c:v>
                </c:pt>
                <c:pt idx="12935">
                  <c:v>2</c:v>
                </c:pt>
                <c:pt idx="12936">
                  <c:v>2</c:v>
                </c:pt>
                <c:pt idx="12937">
                  <c:v>2</c:v>
                </c:pt>
                <c:pt idx="12938">
                  <c:v>2</c:v>
                </c:pt>
                <c:pt idx="12939">
                  <c:v>2</c:v>
                </c:pt>
                <c:pt idx="12940">
                  <c:v>2</c:v>
                </c:pt>
                <c:pt idx="12941">
                  <c:v>2</c:v>
                </c:pt>
                <c:pt idx="12942">
                  <c:v>2</c:v>
                </c:pt>
                <c:pt idx="12943">
                  <c:v>2</c:v>
                </c:pt>
                <c:pt idx="12944">
                  <c:v>2</c:v>
                </c:pt>
                <c:pt idx="12945">
                  <c:v>2</c:v>
                </c:pt>
                <c:pt idx="12946">
                  <c:v>2</c:v>
                </c:pt>
                <c:pt idx="12947">
                  <c:v>2</c:v>
                </c:pt>
                <c:pt idx="12948">
                  <c:v>2</c:v>
                </c:pt>
                <c:pt idx="12949">
                  <c:v>2</c:v>
                </c:pt>
                <c:pt idx="12950">
                  <c:v>2</c:v>
                </c:pt>
                <c:pt idx="12951">
                  <c:v>2</c:v>
                </c:pt>
                <c:pt idx="12952">
                  <c:v>2</c:v>
                </c:pt>
                <c:pt idx="12953">
                  <c:v>2</c:v>
                </c:pt>
                <c:pt idx="12954">
                  <c:v>2</c:v>
                </c:pt>
                <c:pt idx="12955">
                  <c:v>2</c:v>
                </c:pt>
                <c:pt idx="12956">
                  <c:v>2</c:v>
                </c:pt>
                <c:pt idx="12957">
                  <c:v>2</c:v>
                </c:pt>
                <c:pt idx="12958">
                  <c:v>2</c:v>
                </c:pt>
                <c:pt idx="12959">
                  <c:v>2</c:v>
                </c:pt>
                <c:pt idx="12960">
                  <c:v>2</c:v>
                </c:pt>
                <c:pt idx="12961">
                  <c:v>2</c:v>
                </c:pt>
                <c:pt idx="12962">
                  <c:v>2</c:v>
                </c:pt>
                <c:pt idx="12963">
                  <c:v>2</c:v>
                </c:pt>
                <c:pt idx="12964">
                  <c:v>2</c:v>
                </c:pt>
                <c:pt idx="12965">
                  <c:v>2</c:v>
                </c:pt>
                <c:pt idx="12966">
                  <c:v>2</c:v>
                </c:pt>
                <c:pt idx="12967">
                  <c:v>2</c:v>
                </c:pt>
                <c:pt idx="12968">
                  <c:v>2</c:v>
                </c:pt>
                <c:pt idx="12969">
                  <c:v>2</c:v>
                </c:pt>
                <c:pt idx="12970">
                  <c:v>2</c:v>
                </c:pt>
                <c:pt idx="12971">
                  <c:v>2</c:v>
                </c:pt>
                <c:pt idx="12972">
                  <c:v>2</c:v>
                </c:pt>
                <c:pt idx="12973">
                  <c:v>2</c:v>
                </c:pt>
                <c:pt idx="12974">
                  <c:v>2</c:v>
                </c:pt>
                <c:pt idx="12975">
                  <c:v>2</c:v>
                </c:pt>
                <c:pt idx="12976">
                  <c:v>2</c:v>
                </c:pt>
                <c:pt idx="12977">
                  <c:v>2</c:v>
                </c:pt>
                <c:pt idx="12978">
                  <c:v>2</c:v>
                </c:pt>
                <c:pt idx="12979">
                  <c:v>2</c:v>
                </c:pt>
                <c:pt idx="12980">
                  <c:v>2</c:v>
                </c:pt>
                <c:pt idx="12981">
                  <c:v>2</c:v>
                </c:pt>
                <c:pt idx="12982">
                  <c:v>2</c:v>
                </c:pt>
                <c:pt idx="12983">
                  <c:v>2</c:v>
                </c:pt>
                <c:pt idx="12984">
                  <c:v>2</c:v>
                </c:pt>
                <c:pt idx="12985">
                  <c:v>2</c:v>
                </c:pt>
                <c:pt idx="12986">
                  <c:v>2</c:v>
                </c:pt>
                <c:pt idx="12987">
                  <c:v>2</c:v>
                </c:pt>
                <c:pt idx="12988">
                  <c:v>2</c:v>
                </c:pt>
                <c:pt idx="12989">
                  <c:v>2</c:v>
                </c:pt>
                <c:pt idx="12990">
                  <c:v>2</c:v>
                </c:pt>
                <c:pt idx="12991">
                  <c:v>2</c:v>
                </c:pt>
                <c:pt idx="12992">
                  <c:v>2</c:v>
                </c:pt>
                <c:pt idx="12993">
                  <c:v>2</c:v>
                </c:pt>
                <c:pt idx="12994">
                  <c:v>2</c:v>
                </c:pt>
                <c:pt idx="12995">
                  <c:v>2</c:v>
                </c:pt>
                <c:pt idx="12996">
                  <c:v>2</c:v>
                </c:pt>
                <c:pt idx="12997">
                  <c:v>2</c:v>
                </c:pt>
                <c:pt idx="12998">
                  <c:v>2</c:v>
                </c:pt>
                <c:pt idx="12999">
                  <c:v>2</c:v>
                </c:pt>
                <c:pt idx="13000">
                  <c:v>2</c:v>
                </c:pt>
                <c:pt idx="13001">
                  <c:v>2</c:v>
                </c:pt>
                <c:pt idx="13002">
                  <c:v>2</c:v>
                </c:pt>
                <c:pt idx="13003">
                  <c:v>2</c:v>
                </c:pt>
                <c:pt idx="13004">
                  <c:v>2</c:v>
                </c:pt>
                <c:pt idx="13005">
                  <c:v>2</c:v>
                </c:pt>
                <c:pt idx="13006">
                  <c:v>2</c:v>
                </c:pt>
                <c:pt idx="13007">
                  <c:v>2</c:v>
                </c:pt>
                <c:pt idx="13008">
                  <c:v>2</c:v>
                </c:pt>
                <c:pt idx="13009">
                  <c:v>2</c:v>
                </c:pt>
                <c:pt idx="13010">
                  <c:v>2</c:v>
                </c:pt>
                <c:pt idx="13011">
                  <c:v>2</c:v>
                </c:pt>
                <c:pt idx="13012">
                  <c:v>2</c:v>
                </c:pt>
                <c:pt idx="13013">
                  <c:v>2</c:v>
                </c:pt>
                <c:pt idx="13014">
                  <c:v>2</c:v>
                </c:pt>
                <c:pt idx="13015">
                  <c:v>2</c:v>
                </c:pt>
                <c:pt idx="13016">
                  <c:v>2</c:v>
                </c:pt>
                <c:pt idx="13017">
                  <c:v>2</c:v>
                </c:pt>
                <c:pt idx="13018">
                  <c:v>2</c:v>
                </c:pt>
                <c:pt idx="13019">
                  <c:v>2</c:v>
                </c:pt>
                <c:pt idx="13020">
                  <c:v>2</c:v>
                </c:pt>
                <c:pt idx="13021">
                  <c:v>2</c:v>
                </c:pt>
                <c:pt idx="13022">
                  <c:v>2</c:v>
                </c:pt>
                <c:pt idx="13023">
                  <c:v>2</c:v>
                </c:pt>
                <c:pt idx="13024">
                  <c:v>2</c:v>
                </c:pt>
                <c:pt idx="13025">
                  <c:v>2</c:v>
                </c:pt>
                <c:pt idx="13026">
                  <c:v>2</c:v>
                </c:pt>
                <c:pt idx="13027">
                  <c:v>2</c:v>
                </c:pt>
                <c:pt idx="13028">
                  <c:v>2</c:v>
                </c:pt>
                <c:pt idx="13029">
                  <c:v>2</c:v>
                </c:pt>
                <c:pt idx="13030">
                  <c:v>2</c:v>
                </c:pt>
                <c:pt idx="13031">
                  <c:v>2</c:v>
                </c:pt>
                <c:pt idx="13032">
                  <c:v>2</c:v>
                </c:pt>
                <c:pt idx="13033">
                  <c:v>2</c:v>
                </c:pt>
                <c:pt idx="13034">
                  <c:v>2</c:v>
                </c:pt>
                <c:pt idx="13035">
                  <c:v>2</c:v>
                </c:pt>
                <c:pt idx="13036">
                  <c:v>2</c:v>
                </c:pt>
                <c:pt idx="13037">
                  <c:v>2</c:v>
                </c:pt>
                <c:pt idx="13038">
                  <c:v>2</c:v>
                </c:pt>
                <c:pt idx="13039">
                  <c:v>2</c:v>
                </c:pt>
                <c:pt idx="13040">
                  <c:v>2</c:v>
                </c:pt>
                <c:pt idx="13041">
                  <c:v>2</c:v>
                </c:pt>
                <c:pt idx="13042">
                  <c:v>2</c:v>
                </c:pt>
                <c:pt idx="13043">
                  <c:v>2</c:v>
                </c:pt>
                <c:pt idx="13044">
                  <c:v>2</c:v>
                </c:pt>
                <c:pt idx="13045">
                  <c:v>2</c:v>
                </c:pt>
                <c:pt idx="13046">
                  <c:v>2</c:v>
                </c:pt>
                <c:pt idx="13047">
                  <c:v>2</c:v>
                </c:pt>
                <c:pt idx="13048">
                  <c:v>2</c:v>
                </c:pt>
                <c:pt idx="13049">
                  <c:v>2</c:v>
                </c:pt>
                <c:pt idx="13050">
                  <c:v>2</c:v>
                </c:pt>
                <c:pt idx="13051">
                  <c:v>2</c:v>
                </c:pt>
                <c:pt idx="13052">
                  <c:v>2</c:v>
                </c:pt>
                <c:pt idx="13053">
                  <c:v>2</c:v>
                </c:pt>
                <c:pt idx="13054">
                  <c:v>2</c:v>
                </c:pt>
                <c:pt idx="13055">
                  <c:v>2</c:v>
                </c:pt>
                <c:pt idx="13056">
                  <c:v>2</c:v>
                </c:pt>
                <c:pt idx="13057">
                  <c:v>2</c:v>
                </c:pt>
                <c:pt idx="13058">
                  <c:v>2</c:v>
                </c:pt>
                <c:pt idx="13059">
                  <c:v>2</c:v>
                </c:pt>
                <c:pt idx="13060">
                  <c:v>2</c:v>
                </c:pt>
                <c:pt idx="13061">
                  <c:v>2</c:v>
                </c:pt>
                <c:pt idx="13062">
                  <c:v>2</c:v>
                </c:pt>
                <c:pt idx="13063">
                  <c:v>2</c:v>
                </c:pt>
                <c:pt idx="13064">
                  <c:v>2</c:v>
                </c:pt>
                <c:pt idx="13065">
                  <c:v>2</c:v>
                </c:pt>
                <c:pt idx="13066">
                  <c:v>2</c:v>
                </c:pt>
                <c:pt idx="13067">
                  <c:v>2</c:v>
                </c:pt>
                <c:pt idx="13068">
                  <c:v>2</c:v>
                </c:pt>
                <c:pt idx="13069">
                  <c:v>2</c:v>
                </c:pt>
                <c:pt idx="13070">
                  <c:v>2</c:v>
                </c:pt>
                <c:pt idx="13071">
                  <c:v>2</c:v>
                </c:pt>
                <c:pt idx="13072">
                  <c:v>2</c:v>
                </c:pt>
                <c:pt idx="13073">
                  <c:v>2</c:v>
                </c:pt>
                <c:pt idx="13074">
                  <c:v>2</c:v>
                </c:pt>
                <c:pt idx="13075">
                  <c:v>2</c:v>
                </c:pt>
                <c:pt idx="13076">
                  <c:v>2</c:v>
                </c:pt>
                <c:pt idx="13077">
                  <c:v>2</c:v>
                </c:pt>
                <c:pt idx="13078">
                  <c:v>2</c:v>
                </c:pt>
                <c:pt idx="13079">
                  <c:v>2</c:v>
                </c:pt>
                <c:pt idx="13080">
                  <c:v>2</c:v>
                </c:pt>
                <c:pt idx="13081">
                  <c:v>2</c:v>
                </c:pt>
                <c:pt idx="13082">
                  <c:v>2</c:v>
                </c:pt>
                <c:pt idx="13083">
                  <c:v>2</c:v>
                </c:pt>
                <c:pt idx="13084">
                  <c:v>2</c:v>
                </c:pt>
                <c:pt idx="13085">
                  <c:v>2</c:v>
                </c:pt>
                <c:pt idx="13086">
                  <c:v>2</c:v>
                </c:pt>
                <c:pt idx="13087">
                  <c:v>2</c:v>
                </c:pt>
                <c:pt idx="13088">
                  <c:v>2</c:v>
                </c:pt>
                <c:pt idx="13089">
                  <c:v>2</c:v>
                </c:pt>
                <c:pt idx="13090">
                  <c:v>2</c:v>
                </c:pt>
                <c:pt idx="13091">
                  <c:v>2</c:v>
                </c:pt>
                <c:pt idx="13092">
                  <c:v>2</c:v>
                </c:pt>
                <c:pt idx="13093">
                  <c:v>2</c:v>
                </c:pt>
                <c:pt idx="13094">
                  <c:v>2</c:v>
                </c:pt>
                <c:pt idx="13095">
                  <c:v>2</c:v>
                </c:pt>
                <c:pt idx="13096">
                  <c:v>2</c:v>
                </c:pt>
                <c:pt idx="13097">
                  <c:v>2</c:v>
                </c:pt>
                <c:pt idx="13098">
                  <c:v>2</c:v>
                </c:pt>
                <c:pt idx="13099">
                  <c:v>2</c:v>
                </c:pt>
                <c:pt idx="13100">
                  <c:v>2</c:v>
                </c:pt>
                <c:pt idx="13101">
                  <c:v>2</c:v>
                </c:pt>
                <c:pt idx="13102">
                  <c:v>2</c:v>
                </c:pt>
                <c:pt idx="13103">
                  <c:v>2</c:v>
                </c:pt>
                <c:pt idx="13104">
                  <c:v>2</c:v>
                </c:pt>
                <c:pt idx="13105">
                  <c:v>2</c:v>
                </c:pt>
                <c:pt idx="13106">
                  <c:v>2</c:v>
                </c:pt>
                <c:pt idx="13107">
                  <c:v>2</c:v>
                </c:pt>
                <c:pt idx="13108">
                  <c:v>2</c:v>
                </c:pt>
                <c:pt idx="13109">
                  <c:v>2</c:v>
                </c:pt>
                <c:pt idx="13110">
                  <c:v>2</c:v>
                </c:pt>
                <c:pt idx="13111">
                  <c:v>2</c:v>
                </c:pt>
                <c:pt idx="13112">
                  <c:v>2</c:v>
                </c:pt>
                <c:pt idx="13113">
                  <c:v>2</c:v>
                </c:pt>
                <c:pt idx="13114">
                  <c:v>2</c:v>
                </c:pt>
                <c:pt idx="13115">
                  <c:v>2</c:v>
                </c:pt>
                <c:pt idx="13116">
                  <c:v>2</c:v>
                </c:pt>
                <c:pt idx="13117">
                  <c:v>2</c:v>
                </c:pt>
                <c:pt idx="13118">
                  <c:v>2</c:v>
                </c:pt>
                <c:pt idx="13119">
                  <c:v>2</c:v>
                </c:pt>
                <c:pt idx="13120">
                  <c:v>2</c:v>
                </c:pt>
                <c:pt idx="13121">
                  <c:v>2</c:v>
                </c:pt>
                <c:pt idx="13122">
                  <c:v>2</c:v>
                </c:pt>
                <c:pt idx="13123">
                  <c:v>2</c:v>
                </c:pt>
                <c:pt idx="13124">
                  <c:v>2</c:v>
                </c:pt>
                <c:pt idx="13125">
                  <c:v>2</c:v>
                </c:pt>
                <c:pt idx="13126">
                  <c:v>2</c:v>
                </c:pt>
                <c:pt idx="13127">
                  <c:v>2</c:v>
                </c:pt>
                <c:pt idx="13128">
                  <c:v>2</c:v>
                </c:pt>
                <c:pt idx="13129">
                  <c:v>2</c:v>
                </c:pt>
                <c:pt idx="13130">
                  <c:v>2</c:v>
                </c:pt>
                <c:pt idx="13131">
                  <c:v>2</c:v>
                </c:pt>
                <c:pt idx="13132">
                  <c:v>2</c:v>
                </c:pt>
                <c:pt idx="13133">
                  <c:v>2</c:v>
                </c:pt>
                <c:pt idx="13134">
                  <c:v>2</c:v>
                </c:pt>
                <c:pt idx="13135">
                  <c:v>2</c:v>
                </c:pt>
                <c:pt idx="13136">
                  <c:v>2</c:v>
                </c:pt>
                <c:pt idx="13137">
                  <c:v>2</c:v>
                </c:pt>
                <c:pt idx="13138">
                  <c:v>2</c:v>
                </c:pt>
                <c:pt idx="13139">
                  <c:v>2</c:v>
                </c:pt>
                <c:pt idx="13140">
                  <c:v>2</c:v>
                </c:pt>
                <c:pt idx="13141">
                  <c:v>2</c:v>
                </c:pt>
                <c:pt idx="13142">
                  <c:v>2</c:v>
                </c:pt>
                <c:pt idx="13143">
                  <c:v>2</c:v>
                </c:pt>
                <c:pt idx="13144">
                  <c:v>2</c:v>
                </c:pt>
                <c:pt idx="13145">
                  <c:v>2</c:v>
                </c:pt>
                <c:pt idx="13146">
                  <c:v>2</c:v>
                </c:pt>
                <c:pt idx="13147">
                  <c:v>2</c:v>
                </c:pt>
                <c:pt idx="13148">
                  <c:v>2</c:v>
                </c:pt>
                <c:pt idx="13149">
                  <c:v>2</c:v>
                </c:pt>
                <c:pt idx="13150">
                  <c:v>2</c:v>
                </c:pt>
                <c:pt idx="13151">
                  <c:v>2</c:v>
                </c:pt>
                <c:pt idx="13152">
                  <c:v>2</c:v>
                </c:pt>
                <c:pt idx="13153">
                  <c:v>2</c:v>
                </c:pt>
                <c:pt idx="13154">
                  <c:v>2</c:v>
                </c:pt>
                <c:pt idx="13155">
                  <c:v>2</c:v>
                </c:pt>
                <c:pt idx="13156">
                  <c:v>2</c:v>
                </c:pt>
                <c:pt idx="13157">
                  <c:v>2</c:v>
                </c:pt>
                <c:pt idx="13158">
                  <c:v>2</c:v>
                </c:pt>
                <c:pt idx="13159">
                  <c:v>2</c:v>
                </c:pt>
                <c:pt idx="13160">
                  <c:v>2</c:v>
                </c:pt>
                <c:pt idx="13161">
                  <c:v>2</c:v>
                </c:pt>
                <c:pt idx="13162">
                  <c:v>2</c:v>
                </c:pt>
                <c:pt idx="13163">
                  <c:v>2</c:v>
                </c:pt>
                <c:pt idx="13164">
                  <c:v>2</c:v>
                </c:pt>
                <c:pt idx="13165">
                  <c:v>2</c:v>
                </c:pt>
                <c:pt idx="13166">
                  <c:v>2</c:v>
                </c:pt>
                <c:pt idx="13167">
                  <c:v>2</c:v>
                </c:pt>
                <c:pt idx="13168">
                  <c:v>2</c:v>
                </c:pt>
                <c:pt idx="13169">
                  <c:v>2</c:v>
                </c:pt>
                <c:pt idx="13170">
                  <c:v>2</c:v>
                </c:pt>
                <c:pt idx="13171">
                  <c:v>2</c:v>
                </c:pt>
                <c:pt idx="13172">
                  <c:v>2</c:v>
                </c:pt>
                <c:pt idx="13173">
                  <c:v>2</c:v>
                </c:pt>
                <c:pt idx="13174">
                  <c:v>2</c:v>
                </c:pt>
                <c:pt idx="13175">
                  <c:v>2</c:v>
                </c:pt>
                <c:pt idx="13176">
                  <c:v>2</c:v>
                </c:pt>
                <c:pt idx="13177">
                  <c:v>2</c:v>
                </c:pt>
                <c:pt idx="13178">
                  <c:v>2</c:v>
                </c:pt>
                <c:pt idx="13179">
                  <c:v>2</c:v>
                </c:pt>
                <c:pt idx="13180">
                  <c:v>2</c:v>
                </c:pt>
                <c:pt idx="13181">
                  <c:v>2</c:v>
                </c:pt>
                <c:pt idx="13182">
                  <c:v>2</c:v>
                </c:pt>
                <c:pt idx="13183">
                  <c:v>2</c:v>
                </c:pt>
                <c:pt idx="13184">
                  <c:v>2</c:v>
                </c:pt>
                <c:pt idx="13185">
                  <c:v>2</c:v>
                </c:pt>
                <c:pt idx="13186">
                  <c:v>2</c:v>
                </c:pt>
                <c:pt idx="13187">
                  <c:v>2</c:v>
                </c:pt>
                <c:pt idx="13188">
                  <c:v>2</c:v>
                </c:pt>
                <c:pt idx="13189">
                  <c:v>2</c:v>
                </c:pt>
                <c:pt idx="13190">
                  <c:v>2</c:v>
                </c:pt>
                <c:pt idx="13191">
                  <c:v>2</c:v>
                </c:pt>
                <c:pt idx="13192">
                  <c:v>2</c:v>
                </c:pt>
                <c:pt idx="13193">
                  <c:v>2</c:v>
                </c:pt>
                <c:pt idx="13194">
                  <c:v>2</c:v>
                </c:pt>
                <c:pt idx="13195">
                  <c:v>2</c:v>
                </c:pt>
                <c:pt idx="13196">
                  <c:v>2</c:v>
                </c:pt>
                <c:pt idx="13197">
                  <c:v>2</c:v>
                </c:pt>
                <c:pt idx="13198">
                  <c:v>2</c:v>
                </c:pt>
                <c:pt idx="13199">
                  <c:v>2</c:v>
                </c:pt>
                <c:pt idx="13200">
                  <c:v>2</c:v>
                </c:pt>
                <c:pt idx="13201">
                  <c:v>2</c:v>
                </c:pt>
                <c:pt idx="13202">
                  <c:v>2</c:v>
                </c:pt>
                <c:pt idx="13203">
                  <c:v>2</c:v>
                </c:pt>
                <c:pt idx="13204">
                  <c:v>2</c:v>
                </c:pt>
                <c:pt idx="13205">
                  <c:v>2</c:v>
                </c:pt>
                <c:pt idx="13206">
                  <c:v>2</c:v>
                </c:pt>
                <c:pt idx="13207">
                  <c:v>2</c:v>
                </c:pt>
                <c:pt idx="13208">
                  <c:v>2</c:v>
                </c:pt>
                <c:pt idx="13209">
                  <c:v>2</c:v>
                </c:pt>
                <c:pt idx="13210">
                  <c:v>2</c:v>
                </c:pt>
                <c:pt idx="13211">
                  <c:v>2</c:v>
                </c:pt>
                <c:pt idx="13212">
                  <c:v>2</c:v>
                </c:pt>
                <c:pt idx="13213">
                  <c:v>2</c:v>
                </c:pt>
                <c:pt idx="13214">
                  <c:v>2</c:v>
                </c:pt>
                <c:pt idx="13215">
                  <c:v>2</c:v>
                </c:pt>
                <c:pt idx="13216">
                  <c:v>2</c:v>
                </c:pt>
                <c:pt idx="13217">
                  <c:v>2</c:v>
                </c:pt>
                <c:pt idx="13218">
                  <c:v>2</c:v>
                </c:pt>
                <c:pt idx="13219">
                  <c:v>2</c:v>
                </c:pt>
                <c:pt idx="13220">
                  <c:v>2</c:v>
                </c:pt>
                <c:pt idx="13221">
                  <c:v>2</c:v>
                </c:pt>
                <c:pt idx="13222">
                  <c:v>2</c:v>
                </c:pt>
                <c:pt idx="13223">
                  <c:v>2</c:v>
                </c:pt>
                <c:pt idx="13224">
                  <c:v>2</c:v>
                </c:pt>
                <c:pt idx="13225">
                  <c:v>2</c:v>
                </c:pt>
                <c:pt idx="13226">
                  <c:v>2</c:v>
                </c:pt>
                <c:pt idx="13227">
                  <c:v>2</c:v>
                </c:pt>
                <c:pt idx="13228">
                  <c:v>2</c:v>
                </c:pt>
                <c:pt idx="13229">
                  <c:v>2</c:v>
                </c:pt>
                <c:pt idx="13230">
                  <c:v>2</c:v>
                </c:pt>
                <c:pt idx="13231">
                  <c:v>2</c:v>
                </c:pt>
                <c:pt idx="13232">
                  <c:v>2</c:v>
                </c:pt>
                <c:pt idx="13233">
                  <c:v>2</c:v>
                </c:pt>
                <c:pt idx="13234">
                  <c:v>2</c:v>
                </c:pt>
                <c:pt idx="13235">
                  <c:v>2</c:v>
                </c:pt>
                <c:pt idx="13236">
                  <c:v>2</c:v>
                </c:pt>
                <c:pt idx="13237">
                  <c:v>2</c:v>
                </c:pt>
                <c:pt idx="13238">
                  <c:v>2</c:v>
                </c:pt>
                <c:pt idx="13239">
                  <c:v>2</c:v>
                </c:pt>
                <c:pt idx="13240">
                  <c:v>2</c:v>
                </c:pt>
                <c:pt idx="13241">
                  <c:v>2</c:v>
                </c:pt>
                <c:pt idx="13242">
                  <c:v>2</c:v>
                </c:pt>
                <c:pt idx="13243">
                  <c:v>2</c:v>
                </c:pt>
                <c:pt idx="13244">
                  <c:v>2</c:v>
                </c:pt>
                <c:pt idx="13245">
                  <c:v>2</c:v>
                </c:pt>
                <c:pt idx="13246">
                  <c:v>2</c:v>
                </c:pt>
                <c:pt idx="13247">
                  <c:v>2</c:v>
                </c:pt>
                <c:pt idx="13248">
                  <c:v>2</c:v>
                </c:pt>
                <c:pt idx="13249">
                  <c:v>2</c:v>
                </c:pt>
                <c:pt idx="13250">
                  <c:v>2</c:v>
                </c:pt>
                <c:pt idx="13251">
                  <c:v>2</c:v>
                </c:pt>
                <c:pt idx="13252">
                  <c:v>2</c:v>
                </c:pt>
                <c:pt idx="13253">
                  <c:v>2</c:v>
                </c:pt>
                <c:pt idx="13254">
                  <c:v>2</c:v>
                </c:pt>
                <c:pt idx="13255">
                  <c:v>2</c:v>
                </c:pt>
                <c:pt idx="13256">
                  <c:v>2</c:v>
                </c:pt>
                <c:pt idx="13257">
                  <c:v>2</c:v>
                </c:pt>
                <c:pt idx="13258">
                  <c:v>2</c:v>
                </c:pt>
                <c:pt idx="13259">
                  <c:v>2</c:v>
                </c:pt>
                <c:pt idx="13260">
                  <c:v>2</c:v>
                </c:pt>
                <c:pt idx="13261">
                  <c:v>2</c:v>
                </c:pt>
                <c:pt idx="13262">
                  <c:v>2</c:v>
                </c:pt>
                <c:pt idx="13263">
                  <c:v>2</c:v>
                </c:pt>
                <c:pt idx="13264">
                  <c:v>2</c:v>
                </c:pt>
                <c:pt idx="13265">
                  <c:v>2</c:v>
                </c:pt>
                <c:pt idx="13266">
                  <c:v>2</c:v>
                </c:pt>
                <c:pt idx="13267">
                  <c:v>2</c:v>
                </c:pt>
                <c:pt idx="13268">
                  <c:v>2</c:v>
                </c:pt>
                <c:pt idx="13269">
                  <c:v>2</c:v>
                </c:pt>
                <c:pt idx="13270">
                  <c:v>2</c:v>
                </c:pt>
                <c:pt idx="13271">
                  <c:v>2</c:v>
                </c:pt>
                <c:pt idx="13272">
                  <c:v>2</c:v>
                </c:pt>
                <c:pt idx="13273">
                  <c:v>2</c:v>
                </c:pt>
                <c:pt idx="13274">
                  <c:v>2</c:v>
                </c:pt>
                <c:pt idx="13275">
                  <c:v>2</c:v>
                </c:pt>
                <c:pt idx="13276">
                  <c:v>2</c:v>
                </c:pt>
                <c:pt idx="13277">
                  <c:v>2</c:v>
                </c:pt>
                <c:pt idx="13278">
                  <c:v>2</c:v>
                </c:pt>
                <c:pt idx="13279">
                  <c:v>2</c:v>
                </c:pt>
                <c:pt idx="13280">
                  <c:v>2</c:v>
                </c:pt>
                <c:pt idx="13281">
                  <c:v>2</c:v>
                </c:pt>
                <c:pt idx="13282">
                  <c:v>2</c:v>
                </c:pt>
                <c:pt idx="13283">
                  <c:v>2</c:v>
                </c:pt>
                <c:pt idx="13284">
                  <c:v>2</c:v>
                </c:pt>
                <c:pt idx="13285">
                  <c:v>2</c:v>
                </c:pt>
                <c:pt idx="13286">
                  <c:v>2</c:v>
                </c:pt>
                <c:pt idx="13287">
                  <c:v>2</c:v>
                </c:pt>
                <c:pt idx="13288">
                  <c:v>2</c:v>
                </c:pt>
                <c:pt idx="13289">
                  <c:v>2</c:v>
                </c:pt>
                <c:pt idx="13290">
                  <c:v>2</c:v>
                </c:pt>
                <c:pt idx="13291">
                  <c:v>2</c:v>
                </c:pt>
                <c:pt idx="13292">
                  <c:v>2</c:v>
                </c:pt>
                <c:pt idx="13293">
                  <c:v>2</c:v>
                </c:pt>
                <c:pt idx="13294">
                  <c:v>2</c:v>
                </c:pt>
                <c:pt idx="13295">
                  <c:v>2</c:v>
                </c:pt>
                <c:pt idx="13296">
                  <c:v>2</c:v>
                </c:pt>
                <c:pt idx="13297">
                  <c:v>2</c:v>
                </c:pt>
                <c:pt idx="13298">
                  <c:v>2</c:v>
                </c:pt>
                <c:pt idx="13299">
                  <c:v>2</c:v>
                </c:pt>
                <c:pt idx="13300">
                  <c:v>2</c:v>
                </c:pt>
                <c:pt idx="13301">
                  <c:v>2</c:v>
                </c:pt>
                <c:pt idx="13302">
                  <c:v>2</c:v>
                </c:pt>
                <c:pt idx="13303">
                  <c:v>2</c:v>
                </c:pt>
                <c:pt idx="13304">
                  <c:v>2</c:v>
                </c:pt>
                <c:pt idx="13305">
                  <c:v>2</c:v>
                </c:pt>
                <c:pt idx="13306">
                  <c:v>2</c:v>
                </c:pt>
                <c:pt idx="13307">
                  <c:v>2</c:v>
                </c:pt>
                <c:pt idx="13308">
                  <c:v>2</c:v>
                </c:pt>
                <c:pt idx="13309">
                  <c:v>2</c:v>
                </c:pt>
                <c:pt idx="13310">
                  <c:v>2</c:v>
                </c:pt>
                <c:pt idx="13311">
                  <c:v>2</c:v>
                </c:pt>
                <c:pt idx="13312">
                  <c:v>2</c:v>
                </c:pt>
                <c:pt idx="13313">
                  <c:v>2</c:v>
                </c:pt>
                <c:pt idx="13314">
                  <c:v>2</c:v>
                </c:pt>
                <c:pt idx="13315">
                  <c:v>2</c:v>
                </c:pt>
                <c:pt idx="13316">
                  <c:v>2</c:v>
                </c:pt>
                <c:pt idx="13317">
                  <c:v>2</c:v>
                </c:pt>
                <c:pt idx="13318">
                  <c:v>2</c:v>
                </c:pt>
                <c:pt idx="13319">
                  <c:v>2</c:v>
                </c:pt>
                <c:pt idx="13320">
                  <c:v>2</c:v>
                </c:pt>
                <c:pt idx="13321">
                  <c:v>2</c:v>
                </c:pt>
                <c:pt idx="13322">
                  <c:v>2</c:v>
                </c:pt>
                <c:pt idx="13323">
                  <c:v>2</c:v>
                </c:pt>
                <c:pt idx="13324">
                  <c:v>2</c:v>
                </c:pt>
                <c:pt idx="13325">
                  <c:v>2</c:v>
                </c:pt>
                <c:pt idx="13326">
                  <c:v>2</c:v>
                </c:pt>
                <c:pt idx="13327">
                  <c:v>2</c:v>
                </c:pt>
                <c:pt idx="13328">
                  <c:v>2</c:v>
                </c:pt>
                <c:pt idx="13329">
                  <c:v>2</c:v>
                </c:pt>
                <c:pt idx="13330">
                  <c:v>2</c:v>
                </c:pt>
                <c:pt idx="13331">
                  <c:v>2</c:v>
                </c:pt>
                <c:pt idx="13332">
                  <c:v>2</c:v>
                </c:pt>
                <c:pt idx="13333">
                  <c:v>2</c:v>
                </c:pt>
                <c:pt idx="13334">
                  <c:v>2</c:v>
                </c:pt>
                <c:pt idx="13335">
                  <c:v>2</c:v>
                </c:pt>
                <c:pt idx="13336">
                  <c:v>2</c:v>
                </c:pt>
                <c:pt idx="13337">
                  <c:v>2</c:v>
                </c:pt>
                <c:pt idx="13338">
                  <c:v>2</c:v>
                </c:pt>
                <c:pt idx="13339">
                  <c:v>2</c:v>
                </c:pt>
                <c:pt idx="13340">
                  <c:v>2</c:v>
                </c:pt>
                <c:pt idx="13341">
                  <c:v>2</c:v>
                </c:pt>
                <c:pt idx="13342">
                  <c:v>2</c:v>
                </c:pt>
                <c:pt idx="13343">
                  <c:v>2</c:v>
                </c:pt>
                <c:pt idx="13344">
                  <c:v>2</c:v>
                </c:pt>
                <c:pt idx="13345">
                  <c:v>2</c:v>
                </c:pt>
                <c:pt idx="13346">
                  <c:v>2</c:v>
                </c:pt>
                <c:pt idx="13347">
                  <c:v>2</c:v>
                </c:pt>
                <c:pt idx="13348">
                  <c:v>2</c:v>
                </c:pt>
                <c:pt idx="13349">
                  <c:v>2</c:v>
                </c:pt>
                <c:pt idx="13350">
                  <c:v>2</c:v>
                </c:pt>
                <c:pt idx="13351">
                  <c:v>2</c:v>
                </c:pt>
                <c:pt idx="13352">
                  <c:v>2</c:v>
                </c:pt>
                <c:pt idx="13353">
                  <c:v>2</c:v>
                </c:pt>
                <c:pt idx="13354">
                  <c:v>2</c:v>
                </c:pt>
                <c:pt idx="13355">
                  <c:v>2</c:v>
                </c:pt>
                <c:pt idx="13356">
                  <c:v>2</c:v>
                </c:pt>
                <c:pt idx="13357">
                  <c:v>2</c:v>
                </c:pt>
                <c:pt idx="13358">
                  <c:v>2</c:v>
                </c:pt>
                <c:pt idx="13359">
                  <c:v>2</c:v>
                </c:pt>
                <c:pt idx="13360">
                  <c:v>2</c:v>
                </c:pt>
                <c:pt idx="13361">
                  <c:v>2</c:v>
                </c:pt>
                <c:pt idx="13362">
                  <c:v>2</c:v>
                </c:pt>
                <c:pt idx="13363">
                  <c:v>2</c:v>
                </c:pt>
                <c:pt idx="13364">
                  <c:v>2</c:v>
                </c:pt>
                <c:pt idx="13365">
                  <c:v>2</c:v>
                </c:pt>
                <c:pt idx="13366">
                  <c:v>2</c:v>
                </c:pt>
                <c:pt idx="13367">
                  <c:v>2</c:v>
                </c:pt>
                <c:pt idx="13368">
                  <c:v>2</c:v>
                </c:pt>
                <c:pt idx="13369">
                  <c:v>2</c:v>
                </c:pt>
                <c:pt idx="13370">
                  <c:v>2</c:v>
                </c:pt>
                <c:pt idx="13371">
                  <c:v>2</c:v>
                </c:pt>
                <c:pt idx="13372">
                  <c:v>2</c:v>
                </c:pt>
                <c:pt idx="13373">
                  <c:v>2</c:v>
                </c:pt>
                <c:pt idx="13374">
                  <c:v>2</c:v>
                </c:pt>
                <c:pt idx="13375">
                  <c:v>2</c:v>
                </c:pt>
                <c:pt idx="13376">
                  <c:v>2</c:v>
                </c:pt>
                <c:pt idx="13377">
                  <c:v>2</c:v>
                </c:pt>
                <c:pt idx="13378">
                  <c:v>2</c:v>
                </c:pt>
                <c:pt idx="13379">
                  <c:v>2</c:v>
                </c:pt>
                <c:pt idx="13380">
                  <c:v>2</c:v>
                </c:pt>
                <c:pt idx="13381">
                  <c:v>2</c:v>
                </c:pt>
                <c:pt idx="13382">
                  <c:v>2</c:v>
                </c:pt>
                <c:pt idx="13383">
                  <c:v>2</c:v>
                </c:pt>
                <c:pt idx="13384">
                  <c:v>2</c:v>
                </c:pt>
                <c:pt idx="13385">
                  <c:v>2</c:v>
                </c:pt>
                <c:pt idx="13386">
                  <c:v>2</c:v>
                </c:pt>
                <c:pt idx="13387">
                  <c:v>2</c:v>
                </c:pt>
                <c:pt idx="13388">
                  <c:v>2</c:v>
                </c:pt>
                <c:pt idx="13389">
                  <c:v>2</c:v>
                </c:pt>
                <c:pt idx="13390">
                  <c:v>2</c:v>
                </c:pt>
                <c:pt idx="13391">
                  <c:v>2</c:v>
                </c:pt>
                <c:pt idx="13392">
                  <c:v>2</c:v>
                </c:pt>
                <c:pt idx="13393">
                  <c:v>2</c:v>
                </c:pt>
                <c:pt idx="13394">
                  <c:v>2</c:v>
                </c:pt>
                <c:pt idx="13395">
                  <c:v>2</c:v>
                </c:pt>
                <c:pt idx="13396">
                  <c:v>2</c:v>
                </c:pt>
                <c:pt idx="13397">
                  <c:v>2</c:v>
                </c:pt>
                <c:pt idx="13398">
                  <c:v>2</c:v>
                </c:pt>
                <c:pt idx="13399">
                  <c:v>2</c:v>
                </c:pt>
                <c:pt idx="13400">
                  <c:v>2</c:v>
                </c:pt>
                <c:pt idx="13401">
                  <c:v>2</c:v>
                </c:pt>
                <c:pt idx="13402">
                  <c:v>2</c:v>
                </c:pt>
                <c:pt idx="13403">
                  <c:v>2</c:v>
                </c:pt>
                <c:pt idx="13404">
                  <c:v>2</c:v>
                </c:pt>
                <c:pt idx="13405">
                  <c:v>2</c:v>
                </c:pt>
                <c:pt idx="13406">
                  <c:v>2</c:v>
                </c:pt>
                <c:pt idx="13407">
                  <c:v>2</c:v>
                </c:pt>
                <c:pt idx="13408">
                  <c:v>2</c:v>
                </c:pt>
                <c:pt idx="13409">
                  <c:v>2</c:v>
                </c:pt>
                <c:pt idx="13410">
                  <c:v>2</c:v>
                </c:pt>
                <c:pt idx="13411">
                  <c:v>2</c:v>
                </c:pt>
                <c:pt idx="13412">
                  <c:v>2</c:v>
                </c:pt>
                <c:pt idx="13413">
                  <c:v>2</c:v>
                </c:pt>
                <c:pt idx="13414">
                  <c:v>2</c:v>
                </c:pt>
                <c:pt idx="13415">
                  <c:v>2</c:v>
                </c:pt>
                <c:pt idx="13416">
                  <c:v>2</c:v>
                </c:pt>
                <c:pt idx="13417">
                  <c:v>2</c:v>
                </c:pt>
                <c:pt idx="13418">
                  <c:v>2</c:v>
                </c:pt>
                <c:pt idx="13419">
                  <c:v>2</c:v>
                </c:pt>
                <c:pt idx="13420">
                  <c:v>2</c:v>
                </c:pt>
                <c:pt idx="13421">
                  <c:v>2</c:v>
                </c:pt>
                <c:pt idx="13422">
                  <c:v>2</c:v>
                </c:pt>
                <c:pt idx="13423">
                  <c:v>2</c:v>
                </c:pt>
                <c:pt idx="13424">
                  <c:v>2</c:v>
                </c:pt>
                <c:pt idx="13425">
                  <c:v>2</c:v>
                </c:pt>
                <c:pt idx="13426">
                  <c:v>2</c:v>
                </c:pt>
                <c:pt idx="13427">
                  <c:v>2</c:v>
                </c:pt>
                <c:pt idx="13428">
                  <c:v>2</c:v>
                </c:pt>
                <c:pt idx="13429">
                  <c:v>2</c:v>
                </c:pt>
                <c:pt idx="13430">
                  <c:v>2</c:v>
                </c:pt>
                <c:pt idx="13431">
                  <c:v>2</c:v>
                </c:pt>
                <c:pt idx="13432">
                  <c:v>2</c:v>
                </c:pt>
                <c:pt idx="13433">
                  <c:v>2</c:v>
                </c:pt>
                <c:pt idx="13434">
                  <c:v>2</c:v>
                </c:pt>
                <c:pt idx="13435">
                  <c:v>2</c:v>
                </c:pt>
                <c:pt idx="13436">
                  <c:v>2</c:v>
                </c:pt>
                <c:pt idx="13437">
                  <c:v>2</c:v>
                </c:pt>
                <c:pt idx="13438">
                  <c:v>2</c:v>
                </c:pt>
                <c:pt idx="13439">
                  <c:v>2</c:v>
                </c:pt>
                <c:pt idx="13440">
                  <c:v>2</c:v>
                </c:pt>
                <c:pt idx="13441">
                  <c:v>2</c:v>
                </c:pt>
                <c:pt idx="13442">
                  <c:v>2</c:v>
                </c:pt>
                <c:pt idx="13443">
                  <c:v>2</c:v>
                </c:pt>
                <c:pt idx="13444">
                  <c:v>2</c:v>
                </c:pt>
                <c:pt idx="13445">
                  <c:v>2</c:v>
                </c:pt>
                <c:pt idx="13446">
                  <c:v>2</c:v>
                </c:pt>
                <c:pt idx="13447">
                  <c:v>2</c:v>
                </c:pt>
                <c:pt idx="13448">
                  <c:v>2</c:v>
                </c:pt>
                <c:pt idx="13449">
                  <c:v>2</c:v>
                </c:pt>
                <c:pt idx="13450">
                  <c:v>2</c:v>
                </c:pt>
                <c:pt idx="13451">
                  <c:v>2</c:v>
                </c:pt>
                <c:pt idx="13452">
                  <c:v>2</c:v>
                </c:pt>
                <c:pt idx="13453">
                  <c:v>2</c:v>
                </c:pt>
                <c:pt idx="13454">
                  <c:v>2</c:v>
                </c:pt>
                <c:pt idx="13455">
                  <c:v>2</c:v>
                </c:pt>
                <c:pt idx="13456">
                  <c:v>2</c:v>
                </c:pt>
                <c:pt idx="13457">
                  <c:v>2</c:v>
                </c:pt>
                <c:pt idx="13458">
                  <c:v>2</c:v>
                </c:pt>
                <c:pt idx="13459">
                  <c:v>2</c:v>
                </c:pt>
                <c:pt idx="13460">
                  <c:v>2</c:v>
                </c:pt>
                <c:pt idx="13461">
                  <c:v>2</c:v>
                </c:pt>
                <c:pt idx="13462">
                  <c:v>2</c:v>
                </c:pt>
                <c:pt idx="13463">
                  <c:v>2</c:v>
                </c:pt>
                <c:pt idx="13464">
                  <c:v>2</c:v>
                </c:pt>
                <c:pt idx="13465">
                  <c:v>2</c:v>
                </c:pt>
                <c:pt idx="13466">
                  <c:v>2</c:v>
                </c:pt>
                <c:pt idx="13467">
                  <c:v>2</c:v>
                </c:pt>
                <c:pt idx="13468">
                  <c:v>2</c:v>
                </c:pt>
                <c:pt idx="13469">
                  <c:v>2</c:v>
                </c:pt>
                <c:pt idx="13470">
                  <c:v>2</c:v>
                </c:pt>
                <c:pt idx="13471">
                  <c:v>2</c:v>
                </c:pt>
                <c:pt idx="13472">
                  <c:v>2</c:v>
                </c:pt>
                <c:pt idx="13473">
                  <c:v>2</c:v>
                </c:pt>
                <c:pt idx="13474">
                  <c:v>2</c:v>
                </c:pt>
                <c:pt idx="13475">
                  <c:v>2</c:v>
                </c:pt>
                <c:pt idx="13476">
                  <c:v>2</c:v>
                </c:pt>
                <c:pt idx="13477">
                  <c:v>2</c:v>
                </c:pt>
                <c:pt idx="13478">
                  <c:v>2</c:v>
                </c:pt>
                <c:pt idx="13479">
                  <c:v>2</c:v>
                </c:pt>
                <c:pt idx="13480">
                  <c:v>2</c:v>
                </c:pt>
                <c:pt idx="13481">
                  <c:v>2</c:v>
                </c:pt>
                <c:pt idx="13482">
                  <c:v>2</c:v>
                </c:pt>
                <c:pt idx="13483">
                  <c:v>2</c:v>
                </c:pt>
                <c:pt idx="13484">
                  <c:v>2</c:v>
                </c:pt>
                <c:pt idx="13485">
                  <c:v>2</c:v>
                </c:pt>
                <c:pt idx="13486">
                  <c:v>2</c:v>
                </c:pt>
                <c:pt idx="13487">
                  <c:v>2</c:v>
                </c:pt>
                <c:pt idx="13488">
                  <c:v>2</c:v>
                </c:pt>
                <c:pt idx="13489">
                  <c:v>2</c:v>
                </c:pt>
                <c:pt idx="13490">
                  <c:v>2</c:v>
                </c:pt>
                <c:pt idx="13491">
                  <c:v>2</c:v>
                </c:pt>
                <c:pt idx="13492">
                  <c:v>2</c:v>
                </c:pt>
                <c:pt idx="13493">
                  <c:v>2</c:v>
                </c:pt>
                <c:pt idx="13494">
                  <c:v>2</c:v>
                </c:pt>
                <c:pt idx="13495">
                  <c:v>2</c:v>
                </c:pt>
                <c:pt idx="13496">
                  <c:v>2</c:v>
                </c:pt>
                <c:pt idx="13497">
                  <c:v>2</c:v>
                </c:pt>
                <c:pt idx="13498">
                  <c:v>2</c:v>
                </c:pt>
                <c:pt idx="13499">
                  <c:v>2</c:v>
                </c:pt>
                <c:pt idx="13500">
                  <c:v>2</c:v>
                </c:pt>
                <c:pt idx="13501">
                  <c:v>2</c:v>
                </c:pt>
                <c:pt idx="13502">
                  <c:v>2</c:v>
                </c:pt>
                <c:pt idx="13503">
                  <c:v>2</c:v>
                </c:pt>
                <c:pt idx="13504">
                  <c:v>2</c:v>
                </c:pt>
                <c:pt idx="13505">
                  <c:v>2</c:v>
                </c:pt>
                <c:pt idx="13506">
                  <c:v>2</c:v>
                </c:pt>
                <c:pt idx="13507">
                  <c:v>2</c:v>
                </c:pt>
                <c:pt idx="13508">
                  <c:v>2</c:v>
                </c:pt>
                <c:pt idx="13509">
                  <c:v>2</c:v>
                </c:pt>
                <c:pt idx="13510">
                  <c:v>2</c:v>
                </c:pt>
                <c:pt idx="13511">
                  <c:v>2</c:v>
                </c:pt>
                <c:pt idx="13512">
                  <c:v>2</c:v>
                </c:pt>
                <c:pt idx="13513">
                  <c:v>2</c:v>
                </c:pt>
                <c:pt idx="13514">
                  <c:v>2</c:v>
                </c:pt>
                <c:pt idx="13515">
                  <c:v>2</c:v>
                </c:pt>
                <c:pt idx="13516">
                  <c:v>2</c:v>
                </c:pt>
                <c:pt idx="13517">
                  <c:v>2</c:v>
                </c:pt>
                <c:pt idx="13518">
                  <c:v>2</c:v>
                </c:pt>
                <c:pt idx="13519">
                  <c:v>2</c:v>
                </c:pt>
                <c:pt idx="13520">
                  <c:v>2</c:v>
                </c:pt>
                <c:pt idx="13521">
                  <c:v>2</c:v>
                </c:pt>
                <c:pt idx="13522">
                  <c:v>2</c:v>
                </c:pt>
                <c:pt idx="13523">
                  <c:v>2</c:v>
                </c:pt>
                <c:pt idx="13524">
                  <c:v>2</c:v>
                </c:pt>
                <c:pt idx="13525">
                  <c:v>2</c:v>
                </c:pt>
                <c:pt idx="13526">
                  <c:v>2</c:v>
                </c:pt>
                <c:pt idx="13527">
                  <c:v>2</c:v>
                </c:pt>
                <c:pt idx="13528">
                  <c:v>2</c:v>
                </c:pt>
                <c:pt idx="13529">
                  <c:v>2</c:v>
                </c:pt>
                <c:pt idx="13530">
                  <c:v>2</c:v>
                </c:pt>
                <c:pt idx="13531">
                  <c:v>2</c:v>
                </c:pt>
                <c:pt idx="13532">
                  <c:v>2</c:v>
                </c:pt>
                <c:pt idx="13533">
                  <c:v>2</c:v>
                </c:pt>
                <c:pt idx="13534">
                  <c:v>2</c:v>
                </c:pt>
                <c:pt idx="13535">
                  <c:v>2</c:v>
                </c:pt>
                <c:pt idx="13536">
                  <c:v>2</c:v>
                </c:pt>
                <c:pt idx="13537">
                  <c:v>2</c:v>
                </c:pt>
                <c:pt idx="13538">
                  <c:v>2</c:v>
                </c:pt>
                <c:pt idx="13539">
                  <c:v>2</c:v>
                </c:pt>
                <c:pt idx="13540">
                  <c:v>2</c:v>
                </c:pt>
                <c:pt idx="13541">
                  <c:v>2</c:v>
                </c:pt>
                <c:pt idx="13542">
                  <c:v>2</c:v>
                </c:pt>
                <c:pt idx="13543">
                  <c:v>2</c:v>
                </c:pt>
                <c:pt idx="13544">
                  <c:v>2</c:v>
                </c:pt>
                <c:pt idx="13545">
                  <c:v>2</c:v>
                </c:pt>
                <c:pt idx="13546">
                  <c:v>2</c:v>
                </c:pt>
                <c:pt idx="13547">
                  <c:v>2</c:v>
                </c:pt>
                <c:pt idx="13548">
                  <c:v>2</c:v>
                </c:pt>
                <c:pt idx="13549">
                  <c:v>2</c:v>
                </c:pt>
                <c:pt idx="13550">
                  <c:v>2</c:v>
                </c:pt>
                <c:pt idx="13551">
                  <c:v>2</c:v>
                </c:pt>
                <c:pt idx="13552">
                  <c:v>2</c:v>
                </c:pt>
                <c:pt idx="13553">
                  <c:v>2</c:v>
                </c:pt>
                <c:pt idx="13554">
                  <c:v>2</c:v>
                </c:pt>
                <c:pt idx="13555">
                  <c:v>2</c:v>
                </c:pt>
                <c:pt idx="13556">
                  <c:v>2</c:v>
                </c:pt>
                <c:pt idx="13557">
                  <c:v>2</c:v>
                </c:pt>
                <c:pt idx="13558">
                  <c:v>2</c:v>
                </c:pt>
                <c:pt idx="13559">
                  <c:v>2</c:v>
                </c:pt>
                <c:pt idx="13560">
                  <c:v>2</c:v>
                </c:pt>
                <c:pt idx="13561">
                  <c:v>2</c:v>
                </c:pt>
                <c:pt idx="13562">
                  <c:v>2</c:v>
                </c:pt>
                <c:pt idx="13563">
                  <c:v>2</c:v>
                </c:pt>
                <c:pt idx="13564">
                  <c:v>2</c:v>
                </c:pt>
                <c:pt idx="13565">
                  <c:v>2</c:v>
                </c:pt>
                <c:pt idx="13566">
                  <c:v>2</c:v>
                </c:pt>
                <c:pt idx="13567">
                  <c:v>2</c:v>
                </c:pt>
                <c:pt idx="13568">
                  <c:v>2</c:v>
                </c:pt>
                <c:pt idx="13569">
                  <c:v>2</c:v>
                </c:pt>
                <c:pt idx="13570">
                  <c:v>2</c:v>
                </c:pt>
                <c:pt idx="13571">
                  <c:v>2</c:v>
                </c:pt>
                <c:pt idx="13572">
                  <c:v>2</c:v>
                </c:pt>
                <c:pt idx="13573">
                  <c:v>2</c:v>
                </c:pt>
                <c:pt idx="13574">
                  <c:v>2</c:v>
                </c:pt>
                <c:pt idx="13575">
                  <c:v>2</c:v>
                </c:pt>
                <c:pt idx="13576">
                  <c:v>2</c:v>
                </c:pt>
                <c:pt idx="13577">
                  <c:v>2</c:v>
                </c:pt>
                <c:pt idx="13578">
                  <c:v>2</c:v>
                </c:pt>
                <c:pt idx="13579">
                  <c:v>2</c:v>
                </c:pt>
                <c:pt idx="13580">
                  <c:v>2</c:v>
                </c:pt>
                <c:pt idx="13581">
                  <c:v>2</c:v>
                </c:pt>
                <c:pt idx="13582">
                  <c:v>2</c:v>
                </c:pt>
                <c:pt idx="13583">
                  <c:v>2</c:v>
                </c:pt>
                <c:pt idx="13584">
                  <c:v>2</c:v>
                </c:pt>
                <c:pt idx="13585">
                  <c:v>2</c:v>
                </c:pt>
                <c:pt idx="13586">
                  <c:v>2</c:v>
                </c:pt>
                <c:pt idx="13587">
                  <c:v>2</c:v>
                </c:pt>
                <c:pt idx="13588">
                  <c:v>2</c:v>
                </c:pt>
                <c:pt idx="13589">
                  <c:v>2</c:v>
                </c:pt>
                <c:pt idx="13590">
                  <c:v>2</c:v>
                </c:pt>
                <c:pt idx="13591">
                  <c:v>2</c:v>
                </c:pt>
                <c:pt idx="13592">
                  <c:v>2</c:v>
                </c:pt>
                <c:pt idx="13593">
                  <c:v>2</c:v>
                </c:pt>
                <c:pt idx="13594">
                  <c:v>2</c:v>
                </c:pt>
                <c:pt idx="13595">
                  <c:v>2</c:v>
                </c:pt>
                <c:pt idx="13596">
                  <c:v>2</c:v>
                </c:pt>
                <c:pt idx="13597">
                  <c:v>2</c:v>
                </c:pt>
                <c:pt idx="13598">
                  <c:v>2</c:v>
                </c:pt>
                <c:pt idx="13599">
                  <c:v>2</c:v>
                </c:pt>
                <c:pt idx="13600">
                  <c:v>2</c:v>
                </c:pt>
                <c:pt idx="13601">
                  <c:v>2</c:v>
                </c:pt>
                <c:pt idx="13602">
                  <c:v>2</c:v>
                </c:pt>
                <c:pt idx="13603">
                  <c:v>2</c:v>
                </c:pt>
                <c:pt idx="13604">
                  <c:v>2</c:v>
                </c:pt>
                <c:pt idx="13605">
                  <c:v>2</c:v>
                </c:pt>
                <c:pt idx="13606">
                  <c:v>2</c:v>
                </c:pt>
                <c:pt idx="13607">
                  <c:v>2</c:v>
                </c:pt>
                <c:pt idx="13608">
                  <c:v>2</c:v>
                </c:pt>
                <c:pt idx="13609">
                  <c:v>2</c:v>
                </c:pt>
                <c:pt idx="13610">
                  <c:v>2</c:v>
                </c:pt>
                <c:pt idx="13611">
                  <c:v>2</c:v>
                </c:pt>
                <c:pt idx="13612">
                  <c:v>2</c:v>
                </c:pt>
                <c:pt idx="13613">
                  <c:v>2</c:v>
                </c:pt>
                <c:pt idx="13614">
                  <c:v>2</c:v>
                </c:pt>
                <c:pt idx="13615">
                  <c:v>2</c:v>
                </c:pt>
                <c:pt idx="13616">
                  <c:v>2</c:v>
                </c:pt>
                <c:pt idx="13617">
                  <c:v>2</c:v>
                </c:pt>
                <c:pt idx="13618">
                  <c:v>2</c:v>
                </c:pt>
                <c:pt idx="13619">
                  <c:v>2</c:v>
                </c:pt>
                <c:pt idx="13620">
                  <c:v>2</c:v>
                </c:pt>
                <c:pt idx="13621">
                  <c:v>2</c:v>
                </c:pt>
                <c:pt idx="13622">
                  <c:v>2</c:v>
                </c:pt>
                <c:pt idx="13623">
                  <c:v>2</c:v>
                </c:pt>
                <c:pt idx="13624">
                  <c:v>2</c:v>
                </c:pt>
                <c:pt idx="13625">
                  <c:v>2</c:v>
                </c:pt>
                <c:pt idx="13626">
                  <c:v>2</c:v>
                </c:pt>
                <c:pt idx="13627">
                  <c:v>2</c:v>
                </c:pt>
                <c:pt idx="13628">
                  <c:v>2</c:v>
                </c:pt>
                <c:pt idx="13629">
                  <c:v>2</c:v>
                </c:pt>
                <c:pt idx="13630">
                  <c:v>2</c:v>
                </c:pt>
                <c:pt idx="13631">
                  <c:v>2</c:v>
                </c:pt>
                <c:pt idx="13632">
                  <c:v>2</c:v>
                </c:pt>
                <c:pt idx="13633">
                  <c:v>2</c:v>
                </c:pt>
                <c:pt idx="13634">
                  <c:v>2</c:v>
                </c:pt>
                <c:pt idx="13635">
                  <c:v>2</c:v>
                </c:pt>
                <c:pt idx="13636">
                  <c:v>2</c:v>
                </c:pt>
                <c:pt idx="13637">
                  <c:v>2</c:v>
                </c:pt>
                <c:pt idx="13638">
                  <c:v>2</c:v>
                </c:pt>
                <c:pt idx="13639">
                  <c:v>2</c:v>
                </c:pt>
                <c:pt idx="13640">
                  <c:v>2</c:v>
                </c:pt>
                <c:pt idx="13641">
                  <c:v>2</c:v>
                </c:pt>
                <c:pt idx="13642">
                  <c:v>2</c:v>
                </c:pt>
                <c:pt idx="13643">
                  <c:v>2</c:v>
                </c:pt>
                <c:pt idx="13644">
                  <c:v>2</c:v>
                </c:pt>
                <c:pt idx="13645">
                  <c:v>2</c:v>
                </c:pt>
                <c:pt idx="13646">
                  <c:v>2</c:v>
                </c:pt>
                <c:pt idx="13647">
                  <c:v>2</c:v>
                </c:pt>
                <c:pt idx="13648">
                  <c:v>2</c:v>
                </c:pt>
                <c:pt idx="13649">
                  <c:v>2</c:v>
                </c:pt>
                <c:pt idx="13650">
                  <c:v>2</c:v>
                </c:pt>
                <c:pt idx="13651">
                  <c:v>2</c:v>
                </c:pt>
                <c:pt idx="13652">
                  <c:v>2</c:v>
                </c:pt>
                <c:pt idx="13653">
                  <c:v>2</c:v>
                </c:pt>
                <c:pt idx="13654">
                  <c:v>2</c:v>
                </c:pt>
                <c:pt idx="13655">
                  <c:v>2</c:v>
                </c:pt>
                <c:pt idx="13656">
                  <c:v>2</c:v>
                </c:pt>
                <c:pt idx="13657">
                  <c:v>2</c:v>
                </c:pt>
                <c:pt idx="13658">
                  <c:v>2</c:v>
                </c:pt>
                <c:pt idx="13659">
                  <c:v>2</c:v>
                </c:pt>
                <c:pt idx="13660">
                  <c:v>2</c:v>
                </c:pt>
                <c:pt idx="13661">
                  <c:v>2</c:v>
                </c:pt>
                <c:pt idx="13662">
                  <c:v>2</c:v>
                </c:pt>
                <c:pt idx="13663">
                  <c:v>2</c:v>
                </c:pt>
                <c:pt idx="13664">
                  <c:v>2</c:v>
                </c:pt>
                <c:pt idx="13665">
                  <c:v>2</c:v>
                </c:pt>
                <c:pt idx="13666">
                  <c:v>2</c:v>
                </c:pt>
                <c:pt idx="13667">
                  <c:v>2</c:v>
                </c:pt>
                <c:pt idx="13668">
                  <c:v>2</c:v>
                </c:pt>
                <c:pt idx="13669">
                  <c:v>2</c:v>
                </c:pt>
                <c:pt idx="13670">
                  <c:v>2</c:v>
                </c:pt>
                <c:pt idx="13671">
                  <c:v>2</c:v>
                </c:pt>
                <c:pt idx="13672">
                  <c:v>2</c:v>
                </c:pt>
                <c:pt idx="13673">
                  <c:v>2</c:v>
                </c:pt>
                <c:pt idx="13674">
                  <c:v>2</c:v>
                </c:pt>
                <c:pt idx="13675">
                  <c:v>2</c:v>
                </c:pt>
                <c:pt idx="13676">
                  <c:v>2</c:v>
                </c:pt>
                <c:pt idx="13677">
                  <c:v>2</c:v>
                </c:pt>
                <c:pt idx="13678">
                  <c:v>2</c:v>
                </c:pt>
                <c:pt idx="13679">
                  <c:v>2</c:v>
                </c:pt>
                <c:pt idx="13680">
                  <c:v>2</c:v>
                </c:pt>
                <c:pt idx="13681">
                  <c:v>2</c:v>
                </c:pt>
                <c:pt idx="13682">
                  <c:v>2</c:v>
                </c:pt>
                <c:pt idx="13683">
                  <c:v>2</c:v>
                </c:pt>
                <c:pt idx="13684">
                  <c:v>2</c:v>
                </c:pt>
                <c:pt idx="13685">
                  <c:v>2</c:v>
                </c:pt>
                <c:pt idx="13686">
                  <c:v>2</c:v>
                </c:pt>
                <c:pt idx="13687">
                  <c:v>2</c:v>
                </c:pt>
                <c:pt idx="13688">
                  <c:v>2</c:v>
                </c:pt>
                <c:pt idx="13689">
                  <c:v>2</c:v>
                </c:pt>
                <c:pt idx="13690">
                  <c:v>2</c:v>
                </c:pt>
                <c:pt idx="13691">
                  <c:v>2</c:v>
                </c:pt>
                <c:pt idx="13692">
                  <c:v>2</c:v>
                </c:pt>
                <c:pt idx="13693">
                  <c:v>2</c:v>
                </c:pt>
                <c:pt idx="13694">
                  <c:v>2</c:v>
                </c:pt>
                <c:pt idx="13695">
                  <c:v>2</c:v>
                </c:pt>
                <c:pt idx="13696">
                  <c:v>2</c:v>
                </c:pt>
                <c:pt idx="13697">
                  <c:v>2</c:v>
                </c:pt>
                <c:pt idx="13698">
                  <c:v>2</c:v>
                </c:pt>
                <c:pt idx="13699">
                  <c:v>2</c:v>
                </c:pt>
                <c:pt idx="13700">
                  <c:v>2</c:v>
                </c:pt>
                <c:pt idx="13701">
                  <c:v>2</c:v>
                </c:pt>
                <c:pt idx="13702">
                  <c:v>2</c:v>
                </c:pt>
                <c:pt idx="13703">
                  <c:v>2</c:v>
                </c:pt>
                <c:pt idx="13704">
                  <c:v>2</c:v>
                </c:pt>
                <c:pt idx="13705">
                  <c:v>2</c:v>
                </c:pt>
                <c:pt idx="13706">
                  <c:v>2</c:v>
                </c:pt>
                <c:pt idx="13707">
                  <c:v>2</c:v>
                </c:pt>
                <c:pt idx="13708">
                  <c:v>2</c:v>
                </c:pt>
                <c:pt idx="13709">
                  <c:v>2</c:v>
                </c:pt>
                <c:pt idx="13710">
                  <c:v>2</c:v>
                </c:pt>
                <c:pt idx="13711">
                  <c:v>2</c:v>
                </c:pt>
                <c:pt idx="13712">
                  <c:v>2</c:v>
                </c:pt>
                <c:pt idx="13713">
                  <c:v>2</c:v>
                </c:pt>
                <c:pt idx="13714">
                  <c:v>2</c:v>
                </c:pt>
                <c:pt idx="13715">
                  <c:v>2</c:v>
                </c:pt>
                <c:pt idx="13716">
                  <c:v>2</c:v>
                </c:pt>
                <c:pt idx="13717">
                  <c:v>2</c:v>
                </c:pt>
                <c:pt idx="13718">
                  <c:v>2</c:v>
                </c:pt>
                <c:pt idx="13719">
                  <c:v>2</c:v>
                </c:pt>
                <c:pt idx="13720">
                  <c:v>2</c:v>
                </c:pt>
                <c:pt idx="13721">
                  <c:v>2</c:v>
                </c:pt>
                <c:pt idx="13722">
                  <c:v>2</c:v>
                </c:pt>
                <c:pt idx="13723">
                  <c:v>2</c:v>
                </c:pt>
                <c:pt idx="13724">
                  <c:v>2</c:v>
                </c:pt>
                <c:pt idx="13725">
                  <c:v>2</c:v>
                </c:pt>
                <c:pt idx="13726">
                  <c:v>2</c:v>
                </c:pt>
                <c:pt idx="13727">
                  <c:v>2</c:v>
                </c:pt>
                <c:pt idx="13728">
                  <c:v>2</c:v>
                </c:pt>
                <c:pt idx="13729">
                  <c:v>2</c:v>
                </c:pt>
                <c:pt idx="13730">
                  <c:v>2</c:v>
                </c:pt>
                <c:pt idx="13731">
                  <c:v>2</c:v>
                </c:pt>
                <c:pt idx="13732">
                  <c:v>2</c:v>
                </c:pt>
                <c:pt idx="13733">
                  <c:v>2</c:v>
                </c:pt>
                <c:pt idx="13734">
                  <c:v>2</c:v>
                </c:pt>
                <c:pt idx="13735">
                  <c:v>2</c:v>
                </c:pt>
                <c:pt idx="13736">
                  <c:v>2</c:v>
                </c:pt>
                <c:pt idx="13737">
                  <c:v>2</c:v>
                </c:pt>
                <c:pt idx="13738">
                  <c:v>2</c:v>
                </c:pt>
                <c:pt idx="13739">
                  <c:v>2</c:v>
                </c:pt>
                <c:pt idx="13740">
                  <c:v>2</c:v>
                </c:pt>
                <c:pt idx="13741">
                  <c:v>2</c:v>
                </c:pt>
                <c:pt idx="13742">
                  <c:v>2</c:v>
                </c:pt>
                <c:pt idx="13743">
                  <c:v>2</c:v>
                </c:pt>
                <c:pt idx="13744">
                  <c:v>2</c:v>
                </c:pt>
                <c:pt idx="13745">
                  <c:v>2</c:v>
                </c:pt>
                <c:pt idx="13746">
                  <c:v>2</c:v>
                </c:pt>
                <c:pt idx="13747">
                  <c:v>2</c:v>
                </c:pt>
                <c:pt idx="13748">
                  <c:v>2</c:v>
                </c:pt>
                <c:pt idx="13749">
                  <c:v>2</c:v>
                </c:pt>
                <c:pt idx="13750">
                  <c:v>2</c:v>
                </c:pt>
                <c:pt idx="13751">
                  <c:v>2</c:v>
                </c:pt>
                <c:pt idx="13752">
                  <c:v>2</c:v>
                </c:pt>
                <c:pt idx="13753">
                  <c:v>2</c:v>
                </c:pt>
                <c:pt idx="13754">
                  <c:v>2</c:v>
                </c:pt>
                <c:pt idx="13755">
                  <c:v>2</c:v>
                </c:pt>
                <c:pt idx="13756">
                  <c:v>2</c:v>
                </c:pt>
                <c:pt idx="13757">
                  <c:v>2</c:v>
                </c:pt>
                <c:pt idx="13758">
                  <c:v>2</c:v>
                </c:pt>
                <c:pt idx="13759">
                  <c:v>2</c:v>
                </c:pt>
                <c:pt idx="13760">
                  <c:v>2</c:v>
                </c:pt>
                <c:pt idx="13761">
                  <c:v>2</c:v>
                </c:pt>
                <c:pt idx="13762">
                  <c:v>2</c:v>
                </c:pt>
                <c:pt idx="13763">
                  <c:v>2</c:v>
                </c:pt>
                <c:pt idx="13764">
                  <c:v>2</c:v>
                </c:pt>
                <c:pt idx="13765">
                  <c:v>2</c:v>
                </c:pt>
                <c:pt idx="13766">
                  <c:v>2</c:v>
                </c:pt>
                <c:pt idx="13767">
                  <c:v>2</c:v>
                </c:pt>
                <c:pt idx="13768">
                  <c:v>2</c:v>
                </c:pt>
                <c:pt idx="13769">
                  <c:v>2</c:v>
                </c:pt>
                <c:pt idx="13770">
                  <c:v>2</c:v>
                </c:pt>
                <c:pt idx="13771">
                  <c:v>2</c:v>
                </c:pt>
                <c:pt idx="13772">
                  <c:v>2</c:v>
                </c:pt>
                <c:pt idx="13773">
                  <c:v>2</c:v>
                </c:pt>
                <c:pt idx="13774">
                  <c:v>2</c:v>
                </c:pt>
                <c:pt idx="13775">
                  <c:v>2</c:v>
                </c:pt>
                <c:pt idx="13776">
                  <c:v>2</c:v>
                </c:pt>
                <c:pt idx="13777">
                  <c:v>2</c:v>
                </c:pt>
                <c:pt idx="13778">
                  <c:v>2</c:v>
                </c:pt>
                <c:pt idx="13779">
                  <c:v>2</c:v>
                </c:pt>
                <c:pt idx="13780">
                  <c:v>2</c:v>
                </c:pt>
                <c:pt idx="13781">
                  <c:v>2</c:v>
                </c:pt>
                <c:pt idx="13782">
                  <c:v>2</c:v>
                </c:pt>
                <c:pt idx="13783">
                  <c:v>2</c:v>
                </c:pt>
                <c:pt idx="13784">
                  <c:v>2</c:v>
                </c:pt>
                <c:pt idx="13785">
                  <c:v>2</c:v>
                </c:pt>
                <c:pt idx="13786">
                  <c:v>2</c:v>
                </c:pt>
                <c:pt idx="13787">
                  <c:v>2</c:v>
                </c:pt>
                <c:pt idx="13788">
                  <c:v>2</c:v>
                </c:pt>
                <c:pt idx="13789">
                  <c:v>2</c:v>
                </c:pt>
                <c:pt idx="13790">
                  <c:v>2</c:v>
                </c:pt>
                <c:pt idx="13791">
                  <c:v>2</c:v>
                </c:pt>
                <c:pt idx="13792">
                  <c:v>2</c:v>
                </c:pt>
                <c:pt idx="13793">
                  <c:v>2</c:v>
                </c:pt>
                <c:pt idx="13794">
                  <c:v>2</c:v>
                </c:pt>
                <c:pt idx="13795">
                  <c:v>2</c:v>
                </c:pt>
                <c:pt idx="13796">
                  <c:v>2</c:v>
                </c:pt>
                <c:pt idx="13797">
                  <c:v>2</c:v>
                </c:pt>
                <c:pt idx="13798">
                  <c:v>2</c:v>
                </c:pt>
                <c:pt idx="13799">
                  <c:v>2</c:v>
                </c:pt>
                <c:pt idx="13800">
                  <c:v>2</c:v>
                </c:pt>
                <c:pt idx="13801">
                  <c:v>2</c:v>
                </c:pt>
                <c:pt idx="13802">
                  <c:v>2</c:v>
                </c:pt>
                <c:pt idx="13803">
                  <c:v>2</c:v>
                </c:pt>
                <c:pt idx="13804">
                  <c:v>2</c:v>
                </c:pt>
                <c:pt idx="13805">
                  <c:v>2</c:v>
                </c:pt>
                <c:pt idx="13806">
                  <c:v>2</c:v>
                </c:pt>
                <c:pt idx="13807">
                  <c:v>2</c:v>
                </c:pt>
                <c:pt idx="13808">
                  <c:v>2</c:v>
                </c:pt>
                <c:pt idx="13809">
                  <c:v>2</c:v>
                </c:pt>
                <c:pt idx="13810">
                  <c:v>2</c:v>
                </c:pt>
                <c:pt idx="13811">
                  <c:v>2</c:v>
                </c:pt>
                <c:pt idx="13812">
                  <c:v>2</c:v>
                </c:pt>
                <c:pt idx="13813">
                  <c:v>2</c:v>
                </c:pt>
                <c:pt idx="13814">
                  <c:v>2</c:v>
                </c:pt>
                <c:pt idx="13815">
                  <c:v>2</c:v>
                </c:pt>
                <c:pt idx="13816">
                  <c:v>2</c:v>
                </c:pt>
                <c:pt idx="13817">
                  <c:v>2</c:v>
                </c:pt>
                <c:pt idx="13818">
                  <c:v>2</c:v>
                </c:pt>
                <c:pt idx="13819">
                  <c:v>2</c:v>
                </c:pt>
                <c:pt idx="13820">
                  <c:v>2</c:v>
                </c:pt>
                <c:pt idx="13821">
                  <c:v>2</c:v>
                </c:pt>
                <c:pt idx="13822">
                  <c:v>2</c:v>
                </c:pt>
                <c:pt idx="13823">
                  <c:v>2</c:v>
                </c:pt>
                <c:pt idx="13824">
                  <c:v>2</c:v>
                </c:pt>
                <c:pt idx="13825">
                  <c:v>2</c:v>
                </c:pt>
                <c:pt idx="13826">
                  <c:v>2</c:v>
                </c:pt>
                <c:pt idx="13827">
                  <c:v>2</c:v>
                </c:pt>
                <c:pt idx="13828">
                  <c:v>2</c:v>
                </c:pt>
                <c:pt idx="13829">
                  <c:v>2</c:v>
                </c:pt>
                <c:pt idx="13830">
                  <c:v>2</c:v>
                </c:pt>
                <c:pt idx="13831">
                  <c:v>2</c:v>
                </c:pt>
                <c:pt idx="13832">
                  <c:v>2</c:v>
                </c:pt>
                <c:pt idx="13833">
                  <c:v>2</c:v>
                </c:pt>
                <c:pt idx="13834">
                  <c:v>2</c:v>
                </c:pt>
                <c:pt idx="13835">
                  <c:v>2</c:v>
                </c:pt>
                <c:pt idx="13836">
                  <c:v>2</c:v>
                </c:pt>
                <c:pt idx="13837">
                  <c:v>2</c:v>
                </c:pt>
                <c:pt idx="13838">
                  <c:v>2</c:v>
                </c:pt>
                <c:pt idx="13839">
                  <c:v>2</c:v>
                </c:pt>
                <c:pt idx="13840">
                  <c:v>2</c:v>
                </c:pt>
                <c:pt idx="13841">
                  <c:v>2</c:v>
                </c:pt>
                <c:pt idx="13842">
                  <c:v>2</c:v>
                </c:pt>
                <c:pt idx="13843">
                  <c:v>2</c:v>
                </c:pt>
                <c:pt idx="13844">
                  <c:v>2</c:v>
                </c:pt>
                <c:pt idx="13845">
                  <c:v>2</c:v>
                </c:pt>
                <c:pt idx="13846">
                  <c:v>2</c:v>
                </c:pt>
                <c:pt idx="13847">
                  <c:v>2</c:v>
                </c:pt>
                <c:pt idx="13848">
                  <c:v>2</c:v>
                </c:pt>
                <c:pt idx="13849">
                  <c:v>2</c:v>
                </c:pt>
                <c:pt idx="13850">
                  <c:v>2</c:v>
                </c:pt>
                <c:pt idx="13851">
                  <c:v>2</c:v>
                </c:pt>
                <c:pt idx="13852">
                  <c:v>2</c:v>
                </c:pt>
                <c:pt idx="13853">
                  <c:v>2</c:v>
                </c:pt>
                <c:pt idx="13854">
                  <c:v>2</c:v>
                </c:pt>
                <c:pt idx="13855">
                  <c:v>2</c:v>
                </c:pt>
                <c:pt idx="13856">
                  <c:v>2</c:v>
                </c:pt>
                <c:pt idx="13857">
                  <c:v>2</c:v>
                </c:pt>
                <c:pt idx="13858">
                  <c:v>2</c:v>
                </c:pt>
                <c:pt idx="13859">
                  <c:v>2</c:v>
                </c:pt>
                <c:pt idx="13860">
                  <c:v>2</c:v>
                </c:pt>
                <c:pt idx="13861">
                  <c:v>2</c:v>
                </c:pt>
                <c:pt idx="13862">
                  <c:v>2</c:v>
                </c:pt>
                <c:pt idx="13863">
                  <c:v>2</c:v>
                </c:pt>
                <c:pt idx="13864">
                  <c:v>2</c:v>
                </c:pt>
                <c:pt idx="13865">
                  <c:v>2</c:v>
                </c:pt>
                <c:pt idx="13866">
                  <c:v>2</c:v>
                </c:pt>
                <c:pt idx="13867">
                  <c:v>2</c:v>
                </c:pt>
                <c:pt idx="13868">
                  <c:v>2</c:v>
                </c:pt>
                <c:pt idx="13869">
                  <c:v>2</c:v>
                </c:pt>
                <c:pt idx="13870">
                  <c:v>2</c:v>
                </c:pt>
                <c:pt idx="13871">
                  <c:v>2</c:v>
                </c:pt>
                <c:pt idx="13872">
                  <c:v>2</c:v>
                </c:pt>
                <c:pt idx="13873">
                  <c:v>2</c:v>
                </c:pt>
                <c:pt idx="13874">
                  <c:v>2</c:v>
                </c:pt>
                <c:pt idx="13875">
                  <c:v>2</c:v>
                </c:pt>
                <c:pt idx="13876">
                  <c:v>2</c:v>
                </c:pt>
                <c:pt idx="13877">
                  <c:v>2</c:v>
                </c:pt>
                <c:pt idx="13878">
                  <c:v>2</c:v>
                </c:pt>
                <c:pt idx="13879">
                  <c:v>2</c:v>
                </c:pt>
                <c:pt idx="13880">
                  <c:v>2</c:v>
                </c:pt>
                <c:pt idx="13881">
                  <c:v>2</c:v>
                </c:pt>
                <c:pt idx="13882">
                  <c:v>2</c:v>
                </c:pt>
                <c:pt idx="13883">
                  <c:v>2</c:v>
                </c:pt>
                <c:pt idx="13884">
                  <c:v>2</c:v>
                </c:pt>
                <c:pt idx="13885">
                  <c:v>2</c:v>
                </c:pt>
                <c:pt idx="13886">
                  <c:v>2</c:v>
                </c:pt>
                <c:pt idx="13887">
                  <c:v>2</c:v>
                </c:pt>
                <c:pt idx="13888">
                  <c:v>2</c:v>
                </c:pt>
                <c:pt idx="13889">
                  <c:v>2</c:v>
                </c:pt>
                <c:pt idx="13890">
                  <c:v>2</c:v>
                </c:pt>
                <c:pt idx="13891">
                  <c:v>2</c:v>
                </c:pt>
                <c:pt idx="13892">
                  <c:v>2</c:v>
                </c:pt>
                <c:pt idx="13893">
                  <c:v>2</c:v>
                </c:pt>
                <c:pt idx="13894">
                  <c:v>2</c:v>
                </c:pt>
                <c:pt idx="13895">
                  <c:v>2</c:v>
                </c:pt>
                <c:pt idx="13896">
                  <c:v>2</c:v>
                </c:pt>
                <c:pt idx="13897">
                  <c:v>2</c:v>
                </c:pt>
                <c:pt idx="13898">
                  <c:v>2</c:v>
                </c:pt>
                <c:pt idx="13899">
                  <c:v>2</c:v>
                </c:pt>
                <c:pt idx="13900">
                  <c:v>2</c:v>
                </c:pt>
                <c:pt idx="13901">
                  <c:v>2</c:v>
                </c:pt>
                <c:pt idx="13902">
                  <c:v>2</c:v>
                </c:pt>
                <c:pt idx="13903">
                  <c:v>2</c:v>
                </c:pt>
                <c:pt idx="13904">
                  <c:v>2</c:v>
                </c:pt>
                <c:pt idx="13905">
                  <c:v>2</c:v>
                </c:pt>
                <c:pt idx="13906">
                  <c:v>2</c:v>
                </c:pt>
                <c:pt idx="13907">
                  <c:v>2</c:v>
                </c:pt>
                <c:pt idx="13908">
                  <c:v>2</c:v>
                </c:pt>
                <c:pt idx="13909">
                  <c:v>2</c:v>
                </c:pt>
                <c:pt idx="13910">
                  <c:v>2</c:v>
                </c:pt>
                <c:pt idx="13911">
                  <c:v>2</c:v>
                </c:pt>
                <c:pt idx="13912">
                  <c:v>2</c:v>
                </c:pt>
                <c:pt idx="13913">
                  <c:v>2</c:v>
                </c:pt>
                <c:pt idx="13914">
                  <c:v>2</c:v>
                </c:pt>
                <c:pt idx="13915">
                  <c:v>2</c:v>
                </c:pt>
                <c:pt idx="13916">
                  <c:v>2</c:v>
                </c:pt>
                <c:pt idx="13917">
                  <c:v>2</c:v>
                </c:pt>
                <c:pt idx="13918">
                  <c:v>2</c:v>
                </c:pt>
                <c:pt idx="13919">
                  <c:v>2</c:v>
                </c:pt>
                <c:pt idx="13920">
                  <c:v>2</c:v>
                </c:pt>
                <c:pt idx="13921">
                  <c:v>2</c:v>
                </c:pt>
                <c:pt idx="13922">
                  <c:v>2</c:v>
                </c:pt>
                <c:pt idx="13923">
                  <c:v>2</c:v>
                </c:pt>
                <c:pt idx="13924">
                  <c:v>2</c:v>
                </c:pt>
                <c:pt idx="13925">
                  <c:v>2</c:v>
                </c:pt>
                <c:pt idx="13926">
                  <c:v>2</c:v>
                </c:pt>
                <c:pt idx="13927">
                  <c:v>2</c:v>
                </c:pt>
                <c:pt idx="13928">
                  <c:v>2</c:v>
                </c:pt>
                <c:pt idx="13929">
                  <c:v>2</c:v>
                </c:pt>
                <c:pt idx="13930">
                  <c:v>2</c:v>
                </c:pt>
                <c:pt idx="13931">
                  <c:v>2</c:v>
                </c:pt>
                <c:pt idx="13932">
                  <c:v>2</c:v>
                </c:pt>
                <c:pt idx="13933">
                  <c:v>2</c:v>
                </c:pt>
                <c:pt idx="13934">
                  <c:v>2</c:v>
                </c:pt>
                <c:pt idx="13935">
                  <c:v>2</c:v>
                </c:pt>
                <c:pt idx="13936">
                  <c:v>2</c:v>
                </c:pt>
                <c:pt idx="13937">
                  <c:v>2</c:v>
                </c:pt>
                <c:pt idx="13938">
                  <c:v>2</c:v>
                </c:pt>
                <c:pt idx="13939">
                  <c:v>2</c:v>
                </c:pt>
                <c:pt idx="13940">
                  <c:v>2</c:v>
                </c:pt>
                <c:pt idx="13941">
                  <c:v>2</c:v>
                </c:pt>
                <c:pt idx="13942">
                  <c:v>2</c:v>
                </c:pt>
                <c:pt idx="13943">
                  <c:v>2</c:v>
                </c:pt>
                <c:pt idx="13944">
                  <c:v>2</c:v>
                </c:pt>
                <c:pt idx="13945">
                  <c:v>2</c:v>
                </c:pt>
                <c:pt idx="13946">
                  <c:v>2</c:v>
                </c:pt>
                <c:pt idx="13947">
                  <c:v>2</c:v>
                </c:pt>
                <c:pt idx="13948">
                  <c:v>2</c:v>
                </c:pt>
                <c:pt idx="13949">
                  <c:v>2</c:v>
                </c:pt>
                <c:pt idx="13950">
                  <c:v>2</c:v>
                </c:pt>
                <c:pt idx="13951">
                  <c:v>2</c:v>
                </c:pt>
                <c:pt idx="13952">
                  <c:v>2</c:v>
                </c:pt>
                <c:pt idx="13953">
                  <c:v>2</c:v>
                </c:pt>
                <c:pt idx="13954">
                  <c:v>2</c:v>
                </c:pt>
                <c:pt idx="13955">
                  <c:v>2</c:v>
                </c:pt>
                <c:pt idx="13956">
                  <c:v>2</c:v>
                </c:pt>
                <c:pt idx="13957">
                  <c:v>2</c:v>
                </c:pt>
                <c:pt idx="13958">
                  <c:v>2</c:v>
                </c:pt>
                <c:pt idx="13959">
                  <c:v>2</c:v>
                </c:pt>
                <c:pt idx="13960">
                  <c:v>2</c:v>
                </c:pt>
                <c:pt idx="13961">
                  <c:v>2</c:v>
                </c:pt>
                <c:pt idx="13962">
                  <c:v>2</c:v>
                </c:pt>
                <c:pt idx="13963">
                  <c:v>2</c:v>
                </c:pt>
                <c:pt idx="13964">
                  <c:v>2</c:v>
                </c:pt>
                <c:pt idx="13965">
                  <c:v>2</c:v>
                </c:pt>
                <c:pt idx="13966">
                  <c:v>2</c:v>
                </c:pt>
                <c:pt idx="13967">
                  <c:v>2</c:v>
                </c:pt>
                <c:pt idx="13968">
                  <c:v>2</c:v>
                </c:pt>
                <c:pt idx="13969">
                  <c:v>2</c:v>
                </c:pt>
                <c:pt idx="13970">
                  <c:v>2</c:v>
                </c:pt>
                <c:pt idx="13971">
                  <c:v>2</c:v>
                </c:pt>
                <c:pt idx="13972">
                  <c:v>2</c:v>
                </c:pt>
                <c:pt idx="13973">
                  <c:v>2</c:v>
                </c:pt>
                <c:pt idx="13974">
                  <c:v>2</c:v>
                </c:pt>
                <c:pt idx="13975">
                  <c:v>2</c:v>
                </c:pt>
                <c:pt idx="13976">
                  <c:v>2</c:v>
                </c:pt>
                <c:pt idx="13977">
                  <c:v>2</c:v>
                </c:pt>
                <c:pt idx="13978">
                  <c:v>2</c:v>
                </c:pt>
                <c:pt idx="13979">
                  <c:v>2</c:v>
                </c:pt>
                <c:pt idx="13980">
                  <c:v>2</c:v>
                </c:pt>
                <c:pt idx="13981">
                  <c:v>2</c:v>
                </c:pt>
                <c:pt idx="13982">
                  <c:v>2</c:v>
                </c:pt>
                <c:pt idx="13983">
                  <c:v>2</c:v>
                </c:pt>
                <c:pt idx="13984">
                  <c:v>2</c:v>
                </c:pt>
                <c:pt idx="13985">
                  <c:v>2</c:v>
                </c:pt>
                <c:pt idx="13986">
                  <c:v>2</c:v>
                </c:pt>
                <c:pt idx="13987">
                  <c:v>2</c:v>
                </c:pt>
                <c:pt idx="13988">
                  <c:v>2</c:v>
                </c:pt>
                <c:pt idx="13989">
                  <c:v>2</c:v>
                </c:pt>
                <c:pt idx="13990">
                  <c:v>2</c:v>
                </c:pt>
                <c:pt idx="13991">
                  <c:v>2</c:v>
                </c:pt>
                <c:pt idx="13992">
                  <c:v>2</c:v>
                </c:pt>
                <c:pt idx="13993">
                  <c:v>2</c:v>
                </c:pt>
                <c:pt idx="13994">
                  <c:v>2</c:v>
                </c:pt>
                <c:pt idx="13995">
                  <c:v>2</c:v>
                </c:pt>
                <c:pt idx="13996">
                  <c:v>2</c:v>
                </c:pt>
                <c:pt idx="13997">
                  <c:v>2</c:v>
                </c:pt>
                <c:pt idx="13998">
                  <c:v>2</c:v>
                </c:pt>
                <c:pt idx="13999">
                  <c:v>2</c:v>
                </c:pt>
                <c:pt idx="14000">
                  <c:v>2</c:v>
                </c:pt>
                <c:pt idx="14001">
                  <c:v>2</c:v>
                </c:pt>
                <c:pt idx="14002">
                  <c:v>2</c:v>
                </c:pt>
                <c:pt idx="14003">
                  <c:v>2</c:v>
                </c:pt>
                <c:pt idx="14004">
                  <c:v>2</c:v>
                </c:pt>
                <c:pt idx="14005">
                  <c:v>2</c:v>
                </c:pt>
                <c:pt idx="14006">
                  <c:v>2</c:v>
                </c:pt>
                <c:pt idx="14007">
                  <c:v>2</c:v>
                </c:pt>
                <c:pt idx="14008">
                  <c:v>2</c:v>
                </c:pt>
                <c:pt idx="14009">
                  <c:v>2</c:v>
                </c:pt>
                <c:pt idx="14010">
                  <c:v>2</c:v>
                </c:pt>
                <c:pt idx="14011">
                  <c:v>2</c:v>
                </c:pt>
                <c:pt idx="14012">
                  <c:v>2</c:v>
                </c:pt>
                <c:pt idx="14013">
                  <c:v>2</c:v>
                </c:pt>
                <c:pt idx="14014">
                  <c:v>2</c:v>
                </c:pt>
                <c:pt idx="14015">
                  <c:v>2</c:v>
                </c:pt>
                <c:pt idx="14016">
                  <c:v>2</c:v>
                </c:pt>
                <c:pt idx="14017">
                  <c:v>2</c:v>
                </c:pt>
                <c:pt idx="14018">
                  <c:v>2</c:v>
                </c:pt>
                <c:pt idx="14019">
                  <c:v>2</c:v>
                </c:pt>
                <c:pt idx="14020">
                  <c:v>2</c:v>
                </c:pt>
                <c:pt idx="14021">
                  <c:v>2</c:v>
                </c:pt>
                <c:pt idx="14022">
                  <c:v>2</c:v>
                </c:pt>
                <c:pt idx="14023">
                  <c:v>2</c:v>
                </c:pt>
                <c:pt idx="14024">
                  <c:v>2</c:v>
                </c:pt>
                <c:pt idx="14025">
                  <c:v>2</c:v>
                </c:pt>
                <c:pt idx="14026">
                  <c:v>2</c:v>
                </c:pt>
                <c:pt idx="14027">
                  <c:v>2</c:v>
                </c:pt>
                <c:pt idx="14028">
                  <c:v>2</c:v>
                </c:pt>
                <c:pt idx="14029">
                  <c:v>2</c:v>
                </c:pt>
                <c:pt idx="14030">
                  <c:v>2</c:v>
                </c:pt>
                <c:pt idx="14031">
                  <c:v>2</c:v>
                </c:pt>
                <c:pt idx="14032">
                  <c:v>2</c:v>
                </c:pt>
                <c:pt idx="14033">
                  <c:v>2</c:v>
                </c:pt>
                <c:pt idx="14034">
                  <c:v>2</c:v>
                </c:pt>
                <c:pt idx="14035">
                  <c:v>2</c:v>
                </c:pt>
                <c:pt idx="14036">
                  <c:v>2</c:v>
                </c:pt>
                <c:pt idx="14037">
                  <c:v>2</c:v>
                </c:pt>
                <c:pt idx="14038">
                  <c:v>2</c:v>
                </c:pt>
                <c:pt idx="14039">
                  <c:v>2</c:v>
                </c:pt>
                <c:pt idx="14040">
                  <c:v>2</c:v>
                </c:pt>
                <c:pt idx="14041">
                  <c:v>2</c:v>
                </c:pt>
                <c:pt idx="14042">
                  <c:v>2</c:v>
                </c:pt>
                <c:pt idx="14043">
                  <c:v>2</c:v>
                </c:pt>
                <c:pt idx="14044">
                  <c:v>2</c:v>
                </c:pt>
                <c:pt idx="14045">
                  <c:v>2</c:v>
                </c:pt>
                <c:pt idx="14046">
                  <c:v>2</c:v>
                </c:pt>
                <c:pt idx="14047">
                  <c:v>2</c:v>
                </c:pt>
                <c:pt idx="14048">
                  <c:v>2</c:v>
                </c:pt>
                <c:pt idx="14049">
                  <c:v>2</c:v>
                </c:pt>
                <c:pt idx="14050">
                  <c:v>2</c:v>
                </c:pt>
                <c:pt idx="14051">
                  <c:v>2</c:v>
                </c:pt>
                <c:pt idx="14052">
                  <c:v>2</c:v>
                </c:pt>
                <c:pt idx="14053">
                  <c:v>2</c:v>
                </c:pt>
                <c:pt idx="14054">
                  <c:v>2</c:v>
                </c:pt>
                <c:pt idx="14055">
                  <c:v>2</c:v>
                </c:pt>
                <c:pt idx="14056">
                  <c:v>2</c:v>
                </c:pt>
                <c:pt idx="14057">
                  <c:v>2</c:v>
                </c:pt>
                <c:pt idx="14058">
                  <c:v>2</c:v>
                </c:pt>
                <c:pt idx="14059">
                  <c:v>2</c:v>
                </c:pt>
                <c:pt idx="14060">
                  <c:v>2</c:v>
                </c:pt>
                <c:pt idx="14061">
                  <c:v>2</c:v>
                </c:pt>
                <c:pt idx="14062">
                  <c:v>2</c:v>
                </c:pt>
                <c:pt idx="14063">
                  <c:v>2</c:v>
                </c:pt>
                <c:pt idx="14064">
                  <c:v>2</c:v>
                </c:pt>
                <c:pt idx="14065">
                  <c:v>2</c:v>
                </c:pt>
                <c:pt idx="14066">
                  <c:v>2</c:v>
                </c:pt>
                <c:pt idx="14067">
                  <c:v>2</c:v>
                </c:pt>
                <c:pt idx="14068">
                  <c:v>2</c:v>
                </c:pt>
                <c:pt idx="14069">
                  <c:v>2</c:v>
                </c:pt>
                <c:pt idx="14070">
                  <c:v>2</c:v>
                </c:pt>
                <c:pt idx="14071">
                  <c:v>2</c:v>
                </c:pt>
                <c:pt idx="14072">
                  <c:v>2</c:v>
                </c:pt>
                <c:pt idx="14073">
                  <c:v>2</c:v>
                </c:pt>
                <c:pt idx="14074">
                  <c:v>2</c:v>
                </c:pt>
                <c:pt idx="14075">
                  <c:v>2</c:v>
                </c:pt>
                <c:pt idx="14076">
                  <c:v>2</c:v>
                </c:pt>
                <c:pt idx="14077">
                  <c:v>2</c:v>
                </c:pt>
                <c:pt idx="14078">
                  <c:v>2</c:v>
                </c:pt>
                <c:pt idx="14079">
                  <c:v>2</c:v>
                </c:pt>
                <c:pt idx="14080">
                  <c:v>2</c:v>
                </c:pt>
                <c:pt idx="14081">
                  <c:v>2</c:v>
                </c:pt>
                <c:pt idx="14082">
                  <c:v>2</c:v>
                </c:pt>
                <c:pt idx="14083">
                  <c:v>2</c:v>
                </c:pt>
                <c:pt idx="14084">
                  <c:v>2</c:v>
                </c:pt>
                <c:pt idx="14085">
                  <c:v>2</c:v>
                </c:pt>
                <c:pt idx="14086">
                  <c:v>2</c:v>
                </c:pt>
                <c:pt idx="14087">
                  <c:v>2</c:v>
                </c:pt>
                <c:pt idx="14088">
                  <c:v>2</c:v>
                </c:pt>
                <c:pt idx="14089">
                  <c:v>2</c:v>
                </c:pt>
                <c:pt idx="14090">
                  <c:v>2</c:v>
                </c:pt>
                <c:pt idx="14091">
                  <c:v>2</c:v>
                </c:pt>
                <c:pt idx="14092">
                  <c:v>2</c:v>
                </c:pt>
                <c:pt idx="14093">
                  <c:v>2</c:v>
                </c:pt>
                <c:pt idx="14094">
                  <c:v>2</c:v>
                </c:pt>
                <c:pt idx="14095">
                  <c:v>2</c:v>
                </c:pt>
                <c:pt idx="14096">
                  <c:v>2</c:v>
                </c:pt>
                <c:pt idx="14097">
                  <c:v>2</c:v>
                </c:pt>
                <c:pt idx="14098">
                  <c:v>2</c:v>
                </c:pt>
                <c:pt idx="14099">
                  <c:v>2</c:v>
                </c:pt>
                <c:pt idx="14100">
                  <c:v>2</c:v>
                </c:pt>
                <c:pt idx="14101">
                  <c:v>2</c:v>
                </c:pt>
                <c:pt idx="14102">
                  <c:v>2</c:v>
                </c:pt>
                <c:pt idx="14103">
                  <c:v>2</c:v>
                </c:pt>
                <c:pt idx="14104">
                  <c:v>2</c:v>
                </c:pt>
                <c:pt idx="14105">
                  <c:v>2</c:v>
                </c:pt>
                <c:pt idx="14106">
                  <c:v>2</c:v>
                </c:pt>
                <c:pt idx="14107">
                  <c:v>2</c:v>
                </c:pt>
                <c:pt idx="14108">
                  <c:v>2</c:v>
                </c:pt>
                <c:pt idx="14109">
                  <c:v>2</c:v>
                </c:pt>
                <c:pt idx="14110">
                  <c:v>2</c:v>
                </c:pt>
                <c:pt idx="14111">
                  <c:v>2</c:v>
                </c:pt>
                <c:pt idx="14112">
                  <c:v>2</c:v>
                </c:pt>
                <c:pt idx="14113">
                  <c:v>2</c:v>
                </c:pt>
                <c:pt idx="14114">
                  <c:v>2</c:v>
                </c:pt>
                <c:pt idx="14115">
                  <c:v>2</c:v>
                </c:pt>
                <c:pt idx="14116">
                  <c:v>2</c:v>
                </c:pt>
                <c:pt idx="14117">
                  <c:v>2</c:v>
                </c:pt>
                <c:pt idx="14118">
                  <c:v>2</c:v>
                </c:pt>
                <c:pt idx="14119">
                  <c:v>2</c:v>
                </c:pt>
                <c:pt idx="14120">
                  <c:v>2</c:v>
                </c:pt>
                <c:pt idx="14121">
                  <c:v>2</c:v>
                </c:pt>
                <c:pt idx="14122">
                  <c:v>2</c:v>
                </c:pt>
                <c:pt idx="14123">
                  <c:v>2</c:v>
                </c:pt>
                <c:pt idx="14124">
                  <c:v>2</c:v>
                </c:pt>
                <c:pt idx="14125">
                  <c:v>2</c:v>
                </c:pt>
                <c:pt idx="14126">
                  <c:v>2</c:v>
                </c:pt>
                <c:pt idx="14127">
                  <c:v>2</c:v>
                </c:pt>
                <c:pt idx="14128">
                  <c:v>2</c:v>
                </c:pt>
                <c:pt idx="14129">
                  <c:v>2</c:v>
                </c:pt>
                <c:pt idx="14130">
                  <c:v>2</c:v>
                </c:pt>
                <c:pt idx="14131">
                  <c:v>2</c:v>
                </c:pt>
                <c:pt idx="14132">
                  <c:v>2</c:v>
                </c:pt>
                <c:pt idx="14133">
                  <c:v>2</c:v>
                </c:pt>
                <c:pt idx="14134">
                  <c:v>2</c:v>
                </c:pt>
                <c:pt idx="14135">
                  <c:v>2</c:v>
                </c:pt>
                <c:pt idx="14136">
                  <c:v>2</c:v>
                </c:pt>
                <c:pt idx="14137">
                  <c:v>2</c:v>
                </c:pt>
                <c:pt idx="14138">
                  <c:v>2</c:v>
                </c:pt>
                <c:pt idx="14139">
                  <c:v>2</c:v>
                </c:pt>
                <c:pt idx="14140">
                  <c:v>2</c:v>
                </c:pt>
                <c:pt idx="14141">
                  <c:v>2</c:v>
                </c:pt>
                <c:pt idx="14142">
                  <c:v>2</c:v>
                </c:pt>
                <c:pt idx="14143">
                  <c:v>2</c:v>
                </c:pt>
                <c:pt idx="14144">
                  <c:v>2</c:v>
                </c:pt>
                <c:pt idx="14145">
                  <c:v>2</c:v>
                </c:pt>
                <c:pt idx="14146">
                  <c:v>2</c:v>
                </c:pt>
                <c:pt idx="14147">
                  <c:v>2</c:v>
                </c:pt>
                <c:pt idx="14148">
                  <c:v>2</c:v>
                </c:pt>
                <c:pt idx="14149">
                  <c:v>2</c:v>
                </c:pt>
                <c:pt idx="14150">
                  <c:v>2</c:v>
                </c:pt>
                <c:pt idx="14151">
                  <c:v>2</c:v>
                </c:pt>
                <c:pt idx="14152">
                  <c:v>2</c:v>
                </c:pt>
                <c:pt idx="14153">
                  <c:v>2</c:v>
                </c:pt>
                <c:pt idx="14154">
                  <c:v>2</c:v>
                </c:pt>
                <c:pt idx="14155">
                  <c:v>2</c:v>
                </c:pt>
                <c:pt idx="14156">
                  <c:v>2</c:v>
                </c:pt>
                <c:pt idx="14157">
                  <c:v>2</c:v>
                </c:pt>
                <c:pt idx="14158">
                  <c:v>2</c:v>
                </c:pt>
                <c:pt idx="14159">
                  <c:v>2</c:v>
                </c:pt>
                <c:pt idx="14160">
                  <c:v>2</c:v>
                </c:pt>
                <c:pt idx="14161">
                  <c:v>2</c:v>
                </c:pt>
                <c:pt idx="14162">
                  <c:v>2</c:v>
                </c:pt>
                <c:pt idx="14163">
                  <c:v>2</c:v>
                </c:pt>
                <c:pt idx="14164">
                  <c:v>2</c:v>
                </c:pt>
                <c:pt idx="14165">
                  <c:v>2</c:v>
                </c:pt>
                <c:pt idx="14166">
                  <c:v>2</c:v>
                </c:pt>
                <c:pt idx="14167">
                  <c:v>2</c:v>
                </c:pt>
                <c:pt idx="14168">
                  <c:v>2</c:v>
                </c:pt>
                <c:pt idx="14169">
                  <c:v>2</c:v>
                </c:pt>
                <c:pt idx="14170">
                  <c:v>2</c:v>
                </c:pt>
                <c:pt idx="14171">
                  <c:v>2</c:v>
                </c:pt>
                <c:pt idx="14172">
                  <c:v>2</c:v>
                </c:pt>
                <c:pt idx="14173">
                  <c:v>2</c:v>
                </c:pt>
                <c:pt idx="14174">
                  <c:v>2</c:v>
                </c:pt>
                <c:pt idx="14175">
                  <c:v>2</c:v>
                </c:pt>
                <c:pt idx="14176">
                  <c:v>2</c:v>
                </c:pt>
                <c:pt idx="14177">
                  <c:v>2</c:v>
                </c:pt>
                <c:pt idx="14178">
                  <c:v>2</c:v>
                </c:pt>
                <c:pt idx="14179">
                  <c:v>2</c:v>
                </c:pt>
                <c:pt idx="14180">
                  <c:v>2</c:v>
                </c:pt>
                <c:pt idx="14181">
                  <c:v>2</c:v>
                </c:pt>
                <c:pt idx="14182">
                  <c:v>2</c:v>
                </c:pt>
                <c:pt idx="14183">
                  <c:v>2</c:v>
                </c:pt>
                <c:pt idx="14184">
                  <c:v>2</c:v>
                </c:pt>
                <c:pt idx="14185">
                  <c:v>2</c:v>
                </c:pt>
                <c:pt idx="14186">
                  <c:v>2</c:v>
                </c:pt>
                <c:pt idx="14187">
                  <c:v>2</c:v>
                </c:pt>
                <c:pt idx="14188">
                  <c:v>2</c:v>
                </c:pt>
                <c:pt idx="14189">
                  <c:v>2</c:v>
                </c:pt>
                <c:pt idx="14190">
                  <c:v>2</c:v>
                </c:pt>
                <c:pt idx="14191">
                  <c:v>2</c:v>
                </c:pt>
                <c:pt idx="14192">
                  <c:v>2</c:v>
                </c:pt>
                <c:pt idx="14193">
                  <c:v>2</c:v>
                </c:pt>
                <c:pt idx="14194">
                  <c:v>2</c:v>
                </c:pt>
                <c:pt idx="14195">
                  <c:v>2</c:v>
                </c:pt>
                <c:pt idx="14196">
                  <c:v>2</c:v>
                </c:pt>
                <c:pt idx="14197">
                  <c:v>2</c:v>
                </c:pt>
                <c:pt idx="14198">
                  <c:v>2</c:v>
                </c:pt>
                <c:pt idx="14199">
                  <c:v>2</c:v>
                </c:pt>
                <c:pt idx="14200">
                  <c:v>2</c:v>
                </c:pt>
                <c:pt idx="14201">
                  <c:v>2</c:v>
                </c:pt>
                <c:pt idx="14202">
                  <c:v>2</c:v>
                </c:pt>
                <c:pt idx="14203">
                  <c:v>2</c:v>
                </c:pt>
                <c:pt idx="14204">
                  <c:v>2</c:v>
                </c:pt>
                <c:pt idx="14205">
                  <c:v>2</c:v>
                </c:pt>
                <c:pt idx="14206">
                  <c:v>2</c:v>
                </c:pt>
                <c:pt idx="14207">
                  <c:v>2</c:v>
                </c:pt>
                <c:pt idx="14208">
                  <c:v>2</c:v>
                </c:pt>
                <c:pt idx="14209">
                  <c:v>2</c:v>
                </c:pt>
                <c:pt idx="14210">
                  <c:v>2</c:v>
                </c:pt>
                <c:pt idx="14211">
                  <c:v>2</c:v>
                </c:pt>
                <c:pt idx="14212">
                  <c:v>2</c:v>
                </c:pt>
                <c:pt idx="14213">
                  <c:v>2</c:v>
                </c:pt>
                <c:pt idx="14214">
                  <c:v>2</c:v>
                </c:pt>
                <c:pt idx="14215">
                  <c:v>2</c:v>
                </c:pt>
                <c:pt idx="14216">
                  <c:v>2</c:v>
                </c:pt>
                <c:pt idx="14217">
                  <c:v>2</c:v>
                </c:pt>
                <c:pt idx="14218">
                  <c:v>2</c:v>
                </c:pt>
                <c:pt idx="14219">
                  <c:v>2</c:v>
                </c:pt>
                <c:pt idx="14220">
                  <c:v>2</c:v>
                </c:pt>
                <c:pt idx="14221">
                  <c:v>2</c:v>
                </c:pt>
                <c:pt idx="14222">
                  <c:v>2</c:v>
                </c:pt>
                <c:pt idx="14223">
                  <c:v>2</c:v>
                </c:pt>
                <c:pt idx="14224">
                  <c:v>2</c:v>
                </c:pt>
                <c:pt idx="14225">
                  <c:v>2</c:v>
                </c:pt>
                <c:pt idx="14226">
                  <c:v>2</c:v>
                </c:pt>
                <c:pt idx="14227">
                  <c:v>2</c:v>
                </c:pt>
                <c:pt idx="14228">
                  <c:v>2</c:v>
                </c:pt>
                <c:pt idx="14229">
                  <c:v>2</c:v>
                </c:pt>
                <c:pt idx="14230">
                  <c:v>2</c:v>
                </c:pt>
                <c:pt idx="14231">
                  <c:v>2</c:v>
                </c:pt>
                <c:pt idx="14232">
                  <c:v>2</c:v>
                </c:pt>
                <c:pt idx="14233">
                  <c:v>2</c:v>
                </c:pt>
                <c:pt idx="14234">
                  <c:v>2</c:v>
                </c:pt>
                <c:pt idx="14235">
                  <c:v>2</c:v>
                </c:pt>
                <c:pt idx="14236">
                  <c:v>2</c:v>
                </c:pt>
                <c:pt idx="14237">
                  <c:v>2</c:v>
                </c:pt>
                <c:pt idx="14238">
                  <c:v>2</c:v>
                </c:pt>
                <c:pt idx="14239">
                  <c:v>2</c:v>
                </c:pt>
                <c:pt idx="14240">
                  <c:v>2</c:v>
                </c:pt>
                <c:pt idx="14241">
                  <c:v>2</c:v>
                </c:pt>
                <c:pt idx="14242">
                  <c:v>2</c:v>
                </c:pt>
                <c:pt idx="14243">
                  <c:v>2</c:v>
                </c:pt>
                <c:pt idx="14244">
                  <c:v>2</c:v>
                </c:pt>
                <c:pt idx="14245">
                  <c:v>2</c:v>
                </c:pt>
                <c:pt idx="14246">
                  <c:v>2</c:v>
                </c:pt>
                <c:pt idx="14247">
                  <c:v>2</c:v>
                </c:pt>
                <c:pt idx="14248">
                  <c:v>2</c:v>
                </c:pt>
                <c:pt idx="14249">
                  <c:v>2</c:v>
                </c:pt>
                <c:pt idx="14250">
                  <c:v>2</c:v>
                </c:pt>
                <c:pt idx="14251">
                  <c:v>2</c:v>
                </c:pt>
                <c:pt idx="14252">
                  <c:v>2</c:v>
                </c:pt>
                <c:pt idx="14253">
                  <c:v>2</c:v>
                </c:pt>
                <c:pt idx="14254">
                  <c:v>2</c:v>
                </c:pt>
                <c:pt idx="14255">
                  <c:v>2</c:v>
                </c:pt>
                <c:pt idx="14256">
                  <c:v>2</c:v>
                </c:pt>
                <c:pt idx="14257">
                  <c:v>2</c:v>
                </c:pt>
                <c:pt idx="14258">
                  <c:v>2</c:v>
                </c:pt>
                <c:pt idx="14259">
                  <c:v>2</c:v>
                </c:pt>
                <c:pt idx="14260">
                  <c:v>2</c:v>
                </c:pt>
                <c:pt idx="14261">
                  <c:v>2</c:v>
                </c:pt>
                <c:pt idx="14262">
                  <c:v>2</c:v>
                </c:pt>
                <c:pt idx="14263">
                  <c:v>2</c:v>
                </c:pt>
                <c:pt idx="14264">
                  <c:v>2</c:v>
                </c:pt>
                <c:pt idx="14265">
                  <c:v>2</c:v>
                </c:pt>
                <c:pt idx="14266">
                  <c:v>2</c:v>
                </c:pt>
                <c:pt idx="14267">
                  <c:v>2</c:v>
                </c:pt>
                <c:pt idx="14268">
                  <c:v>2</c:v>
                </c:pt>
                <c:pt idx="14269">
                  <c:v>2</c:v>
                </c:pt>
                <c:pt idx="14270">
                  <c:v>2</c:v>
                </c:pt>
                <c:pt idx="14271">
                  <c:v>2</c:v>
                </c:pt>
                <c:pt idx="14272">
                  <c:v>2</c:v>
                </c:pt>
                <c:pt idx="14273">
                  <c:v>2</c:v>
                </c:pt>
                <c:pt idx="14274">
                  <c:v>2</c:v>
                </c:pt>
                <c:pt idx="14275">
                  <c:v>2</c:v>
                </c:pt>
                <c:pt idx="14276">
                  <c:v>2</c:v>
                </c:pt>
                <c:pt idx="14277">
                  <c:v>2</c:v>
                </c:pt>
                <c:pt idx="14278">
                  <c:v>2</c:v>
                </c:pt>
                <c:pt idx="14279">
                  <c:v>2</c:v>
                </c:pt>
                <c:pt idx="14280">
                  <c:v>2</c:v>
                </c:pt>
                <c:pt idx="14281">
                  <c:v>2</c:v>
                </c:pt>
                <c:pt idx="14282">
                  <c:v>2</c:v>
                </c:pt>
                <c:pt idx="14283">
                  <c:v>2</c:v>
                </c:pt>
                <c:pt idx="14284">
                  <c:v>2</c:v>
                </c:pt>
                <c:pt idx="14285">
                  <c:v>2</c:v>
                </c:pt>
                <c:pt idx="14286">
                  <c:v>2</c:v>
                </c:pt>
                <c:pt idx="14287">
                  <c:v>2</c:v>
                </c:pt>
                <c:pt idx="14288">
                  <c:v>2</c:v>
                </c:pt>
                <c:pt idx="14289">
                  <c:v>2</c:v>
                </c:pt>
                <c:pt idx="14290">
                  <c:v>2</c:v>
                </c:pt>
                <c:pt idx="14291">
                  <c:v>2</c:v>
                </c:pt>
                <c:pt idx="14292">
                  <c:v>2</c:v>
                </c:pt>
                <c:pt idx="14293">
                  <c:v>2</c:v>
                </c:pt>
                <c:pt idx="14294">
                  <c:v>2</c:v>
                </c:pt>
                <c:pt idx="14295">
                  <c:v>2</c:v>
                </c:pt>
                <c:pt idx="14296">
                  <c:v>2</c:v>
                </c:pt>
                <c:pt idx="14297">
                  <c:v>2</c:v>
                </c:pt>
                <c:pt idx="14298">
                  <c:v>2</c:v>
                </c:pt>
                <c:pt idx="14299">
                  <c:v>2</c:v>
                </c:pt>
                <c:pt idx="14300">
                  <c:v>2</c:v>
                </c:pt>
                <c:pt idx="14301">
                  <c:v>2</c:v>
                </c:pt>
                <c:pt idx="14302">
                  <c:v>2</c:v>
                </c:pt>
                <c:pt idx="14303">
                  <c:v>2</c:v>
                </c:pt>
                <c:pt idx="14304">
                  <c:v>2</c:v>
                </c:pt>
                <c:pt idx="14305">
                  <c:v>2</c:v>
                </c:pt>
                <c:pt idx="14306">
                  <c:v>2</c:v>
                </c:pt>
                <c:pt idx="14307">
                  <c:v>2</c:v>
                </c:pt>
                <c:pt idx="14308">
                  <c:v>2</c:v>
                </c:pt>
                <c:pt idx="14309">
                  <c:v>2</c:v>
                </c:pt>
                <c:pt idx="14310">
                  <c:v>2</c:v>
                </c:pt>
                <c:pt idx="14311">
                  <c:v>2</c:v>
                </c:pt>
                <c:pt idx="14312">
                  <c:v>2</c:v>
                </c:pt>
                <c:pt idx="14313">
                  <c:v>2</c:v>
                </c:pt>
                <c:pt idx="14314">
                  <c:v>2</c:v>
                </c:pt>
                <c:pt idx="14315">
                  <c:v>2</c:v>
                </c:pt>
                <c:pt idx="14316">
                  <c:v>2</c:v>
                </c:pt>
                <c:pt idx="14317">
                  <c:v>2</c:v>
                </c:pt>
                <c:pt idx="14318">
                  <c:v>2</c:v>
                </c:pt>
                <c:pt idx="14319">
                  <c:v>2</c:v>
                </c:pt>
                <c:pt idx="14320">
                  <c:v>2</c:v>
                </c:pt>
                <c:pt idx="14321">
                  <c:v>2</c:v>
                </c:pt>
                <c:pt idx="14322">
                  <c:v>2</c:v>
                </c:pt>
                <c:pt idx="14323">
                  <c:v>2</c:v>
                </c:pt>
                <c:pt idx="14324">
                  <c:v>2</c:v>
                </c:pt>
                <c:pt idx="14325">
                  <c:v>2</c:v>
                </c:pt>
                <c:pt idx="14326">
                  <c:v>2</c:v>
                </c:pt>
                <c:pt idx="14327">
                  <c:v>2</c:v>
                </c:pt>
                <c:pt idx="14328">
                  <c:v>2</c:v>
                </c:pt>
                <c:pt idx="14329">
                  <c:v>2</c:v>
                </c:pt>
                <c:pt idx="14330">
                  <c:v>2</c:v>
                </c:pt>
                <c:pt idx="14331">
                  <c:v>2</c:v>
                </c:pt>
                <c:pt idx="14332">
                  <c:v>2</c:v>
                </c:pt>
                <c:pt idx="14333">
                  <c:v>2</c:v>
                </c:pt>
                <c:pt idx="14334">
                  <c:v>2</c:v>
                </c:pt>
                <c:pt idx="14335">
                  <c:v>2</c:v>
                </c:pt>
                <c:pt idx="14336">
                  <c:v>2</c:v>
                </c:pt>
                <c:pt idx="14337">
                  <c:v>2</c:v>
                </c:pt>
                <c:pt idx="14338">
                  <c:v>2</c:v>
                </c:pt>
                <c:pt idx="14339">
                  <c:v>2</c:v>
                </c:pt>
                <c:pt idx="14340">
                  <c:v>2</c:v>
                </c:pt>
                <c:pt idx="14341">
                  <c:v>2</c:v>
                </c:pt>
                <c:pt idx="14342">
                  <c:v>2</c:v>
                </c:pt>
                <c:pt idx="14343">
                  <c:v>2</c:v>
                </c:pt>
                <c:pt idx="14344">
                  <c:v>2</c:v>
                </c:pt>
                <c:pt idx="14345">
                  <c:v>2</c:v>
                </c:pt>
                <c:pt idx="14346">
                  <c:v>2</c:v>
                </c:pt>
                <c:pt idx="14347">
                  <c:v>2</c:v>
                </c:pt>
                <c:pt idx="14348">
                  <c:v>2</c:v>
                </c:pt>
                <c:pt idx="14349">
                  <c:v>2</c:v>
                </c:pt>
                <c:pt idx="14350">
                  <c:v>2</c:v>
                </c:pt>
                <c:pt idx="14351">
                  <c:v>2</c:v>
                </c:pt>
                <c:pt idx="14352">
                  <c:v>2</c:v>
                </c:pt>
                <c:pt idx="14353">
                  <c:v>2</c:v>
                </c:pt>
                <c:pt idx="14354">
                  <c:v>2</c:v>
                </c:pt>
                <c:pt idx="14355">
                  <c:v>2</c:v>
                </c:pt>
                <c:pt idx="14356">
                  <c:v>2</c:v>
                </c:pt>
                <c:pt idx="14357">
                  <c:v>2</c:v>
                </c:pt>
                <c:pt idx="14358">
                  <c:v>2</c:v>
                </c:pt>
                <c:pt idx="14359">
                  <c:v>2</c:v>
                </c:pt>
                <c:pt idx="14360">
                  <c:v>2</c:v>
                </c:pt>
                <c:pt idx="14361">
                  <c:v>2</c:v>
                </c:pt>
                <c:pt idx="14362">
                  <c:v>2</c:v>
                </c:pt>
                <c:pt idx="14363">
                  <c:v>2</c:v>
                </c:pt>
                <c:pt idx="14364">
                  <c:v>2</c:v>
                </c:pt>
                <c:pt idx="14365">
                  <c:v>2</c:v>
                </c:pt>
                <c:pt idx="14366">
                  <c:v>2</c:v>
                </c:pt>
                <c:pt idx="14367">
                  <c:v>2</c:v>
                </c:pt>
                <c:pt idx="14368">
                  <c:v>2</c:v>
                </c:pt>
                <c:pt idx="14369">
                  <c:v>2</c:v>
                </c:pt>
                <c:pt idx="14370">
                  <c:v>2</c:v>
                </c:pt>
                <c:pt idx="14371">
                  <c:v>2</c:v>
                </c:pt>
                <c:pt idx="14372">
                  <c:v>2</c:v>
                </c:pt>
                <c:pt idx="14373">
                  <c:v>2</c:v>
                </c:pt>
                <c:pt idx="14374">
                  <c:v>2</c:v>
                </c:pt>
                <c:pt idx="14375">
                  <c:v>2</c:v>
                </c:pt>
                <c:pt idx="14376">
                  <c:v>2</c:v>
                </c:pt>
                <c:pt idx="14377">
                  <c:v>2</c:v>
                </c:pt>
                <c:pt idx="14378">
                  <c:v>2</c:v>
                </c:pt>
                <c:pt idx="14379">
                  <c:v>2</c:v>
                </c:pt>
                <c:pt idx="14380">
                  <c:v>2</c:v>
                </c:pt>
                <c:pt idx="14381">
                  <c:v>2</c:v>
                </c:pt>
                <c:pt idx="14382">
                  <c:v>2</c:v>
                </c:pt>
                <c:pt idx="14383">
                  <c:v>2</c:v>
                </c:pt>
                <c:pt idx="14384">
                  <c:v>2</c:v>
                </c:pt>
                <c:pt idx="14385">
                  <c:v>2</c:v>
                </c:pt>
                <c:pt idx="14386">
                  <c:v>2</c:v>
                </c:pt>
                <c:pt idx="14387">
                  <c:v>2</c:v>
                </c:pt>
                <c:pt idx="14388">
                  <c:v>2</c:v>
                </c:pt>
                <c:pt idx="14389">
                  <c:v>2</c:v>
                </c:pt>
                <c:pt idx="14390">
                  <c:v>2</c:v>
                </c:pt>
                <c:pt idx="14391">
                  <c:v>2</c:v>
                </c:pt>
                <c:pt idx="14392">
                  <c:v>2</c:v>
                </c:pt>
                <c:pt idx="14393">
                  <c:v>2</c:v>
                </c:pt>
                <c:pt idx="14394">
                  <c:v>2</c:v>
                </c:pt>
                <c:pt idx="14395">
                  <c:v>2</c:v>
                </c:pt>
                <c:pt idx="14396">
                  <c:v>2</c:v>
                </c:pt>
                <c:pt idx="14397">
                  <c:v>2</c:v>
                </c:pt>
                <c:pt idx="14398">
                  <c:v>2</c:v>
                </c:pt>
                <c:pt idx="14399">
                  <c:v>2</c:v>
                </c:pt>
                <c:pt idx="14400">
                  <c:v>2</c:v>
                </c:pt>
                <c:pt idx="14401">
                  <c:v>2</c:v>
                </c:pt>
                <c:pt idx="14402">
                  <c:v>2</c:v>
                </c:pt>
                <c:pt idx="14403">
                  <c:v>2</c:v>
                </c:pt>
                <c:pt idx="14404">
                  <c:v>2</c:v>
                </c:pt>
                <c:pt idx="14405">
                  <c:v>2</c:v>
                </c:pt>
                <c:pt idx="14406">
                  <c:v>2</c:v>
                </c:pt>
                <c:pt idx="14407">
                  <c:v>2</c:v>
                </c:pt>
                <c:pt idx="14408">
                  <c:v>2</c:v>
                </c:pt>
                <c:pt idx="14409">
                  <c:v>2</c:v>
                </c:pt>
                <c:pt idx="14410">
                  <c:v>2</c:v>
                </c:pt>
                <c:pt idx="14411">
                  <c:v>2</c:v>
                </c:pt>
                <c:pt idx="14412">
                  <c:v>2</c:v>
                </c:pt>
                <c:pt idx="14413">
                  <c:v>2</c:v>
                </c:pt>
                <c:pt idx="14414">
                  <c:v>2</c:v>
                </c:pt>
                <c:pt idx="14415">
                  <c:v>2</c:v>
                </c:pt>
                <c:pt idx="14416">
                  <c:v>2</c:v>
                </c:pt>
                <c:pt idx="14417">
                  <c:v>2</c:v>
                </c:pt>
                <c:pt idx="14418">
                  <c:v>2</c:v>
                </c:pt>
                <c:pt idx="14419">
                  <c:v>2</c:v>
                </c:pt>
                <c:pt idx="14420">
                  <c:v>2</c:v>
                </c:pt>
                <c:pt idx="14421">
                  <c:v>2</c:v>
                </c:pt>
                <c:pt idx="14422">
                  <c:v>2</c:v>
                </c:pt>
                <c:pt idx="14423">
                  <c:v>2</c:v>
                </c:pt>
                <c:pt idx="14424">
                  <c:v>2</c:v>
                </c:pt>
                <c:pt idx="14425">
                  <c:v>2</c:v>
                </c:pt>
                <c:pt idx="14426">
                  <c:v>2</c:v>
                </c:pt>
                <c:pt idx="14427">
                  <c:v>2</c:v>
                </c:pt>
                <c:pt idx="14428">
                  <c:v>2</c:v>
                </c:pt>
                <c:pt idx="14429">
                  <c:v>2</c:v>
                </c:pt>
                <c:pt idx="14430">
                  <c:v>2</c:v>
                </c:pt>
                <c:pt idx="14431">
                  <c:v>2</c:v>
                </c:pt>
                <c:pt idx="14432">
                  <c:v>2</c:v>
                </c:pt>
                <c:pt idx="14433">
                  <c:v>2</c:v>
                </c:pt>
                <c:pt idx="14434">
                  <c:v>2</c:v>
                </c:pt>
                <c:pt idx="14435">
                  <c:v>2</c:v>
                </c:pt>
                <c:pt idx="14436">
                  <c:v>2</c:v>
                </c:pt>
                <c:pt idx="14437">
                  <c:v>2</c:v>
                </c:pt>
                <c:pt idx="14438">
                  <c:v>2</c:v>
                </c:pt>
                <c:pt idx="14439">
                  <c:v>2</c:v>
                </c:pt>
                <c:pt idx="14440">
                  <c:v>2</c:v>
                </c:pt>
                <c:pt idx="14441">
                  <c:v>2</c:v>
                </c:pt>
                <c:pt idx="14442">
                  <c:v>2</c:v>
                </c:pt>
                <c:pt idx="14443">
                  <c:v>2</c:v>
                </c:pt>
                <c:pt idx="14444">
                  <c:v>2</c:v>
                </c:pt>
                <c:pt idx="14445">
                  <c:v>2</c:v>
                </c:pt>
                <c:pt idx="14446">
                  <c:v>2</c:v>
                </c:pt>
                <c:pt idx="14447">
                  <c:v>2</c:v>
                </c:pt>
                <c:pt idx="14448">
                  <c:v>2</c:v>
                </c:pt>
                <c:pt idx="14449">
                  <c:v>2</c:v>
                </c:pt>
                <c:pt idx="14450">
                  <c:v>2</c:v>
                </c:pt>
                <c:pt idx="14451">
                  <c:v>2</c:v>
                </c:pt>
                <c:pt idx="14452">
                  <c:v>2</c:v>
                </c:pt>
                <c:pt idx="14453">
                  <c:v>2</c:v>
                </c:pt>
                <c:pt idx="14454">
                  <c:v>2</c:v>
                </c:pt>
                <c:pt idx="14455">
                  <c:v>2</c:v>
                </c:pt>
                <c:pt idx="14456">
                  <c:v>2</c:v>
                </c:pt>
                <c:pt idx="14457">
                  <c:v>2</c:v>
                </c:pt>
                <c:pt idx="14458">
                  <c:v>2</c:v>
                </c:pt>
                <c:pt idx="14459">
                  <c:v>2</c:v>
                </c:pt>
                <c:pt idx="14460">
                  <c:v>2</c:v>
                </c:pt>
                <c:pt idx="14461">
                  <c:v>2</c:v>
                </c:pt>
                <c:pt idx="14462">
                  <c:v>2</c:v>
                </c:pt>
                <c:pt idx="14463">
                  <c:v>2</c:v>
                </c:pt>
                <c:pt idx="14464">
                  <c:v>2</c:v>
                </c:pt>
                <c:pt idx="14465">
                  <c:v>2</c:v>
                </c:pt>
                <c:pt idx="14466">
                  <c:v>2</c:v>
                </c:pt>
                <c:pt idx="14467">
                  <c:v>2</c:v>
                </c:pt>
                <c:pt idx="14468">
                  <c:v>2</c:v>
                </c:pt>
                <c:pt idx="14469">
                  <c:v>2</c:v>
                </c:pt>
                <c:pt idx="14470">
                  <c:v>2</c:v>
                </c:pt>
                <c:pt idx="14471">
                  <c:v>2</c:v>
                </c:pt>
                <c:pt idx="14472">
                  <c:v>2</c:v>
                </c:pt>
                <c:pt idx="14473">
                  <c:v>2</c:v>
                </c:pt>
                <c:pt idx="14474">
                  <c:v>2</c:v>
                </c:pt>
                <c:pt idx="14475">
                  <c:v>2</c:v>
                </c:pt>
                <c:pt idx="14476">
                  <c:v>2</c:v>
                </c:pt>
                <c:pt idx="14477">
                  <c:v>2</c:v>
                </c:pt>
                <c:pt idx="14478">
                  <c:v>2</c:v>
                </c:pt>
                <c:pt idx="14479">
                  <c:v>2</c:v>
                </c:pt>
                <c:pt idx="14480">
                  <c:v>2</c:v>
                </c:pt>
                <c:pt idx="14481">
                  <c:v>2</c:v>
                </c:pt>
                <c:pt idx="14482">
                  <c:v>2</c:v>
                </c:pt>
                <c:pt idx="14483">
                  <c:v>2</c:v>
                </c:pt>
                <c:pt idx="14484">
                  <c:v>2</c:v>
                </c:pt>
                <c:pt idx="14485">
                  <c:v>2</c:v>
                </c:pt>
                <c:pt idx="14486">
                  <c:v>2</c:v>
                </c:pt>
                <c:pt idx="14487">
                  <c:v>2</c:v>
                </c:pt>
                <c:pt idx="14488">
                  <c:v>2</c:v>
                </c:pt>
                <c:pt idx="14489">
                  <c:v>2</c:v>
                </c:pt>
                <c:pt idx="14490">
                  <c:v>2</c:v>
                </c:pt>
                <c:pt idx="14491">
                  <c:v>2</c:v>
                </c:pt>
                <c:pt idx="14492">
                  <c:v>2</c:v>
                </c:pt>
                <c:pt idx="14493">
                  <c:v>2</c:v>
                </c:pt>
                <c:pt idx="14494">
                  <c:v>2</c:v>
                </c:pt>
                <c:pt idx="14495">
                  <c:v>2</c:v>
                </c:pt>
                <c:pt idx="14496">
                  <c:v>2</c:v>
                </c:pt>
                <c:pt idx="14497">
                  <c:v>2</c:v>
                </c:pt>
                <c:pt idx="14498">
                  <c:v>2</c:v>
                </c:pt>
                <c:pt idx="14499">
                  <c:v>2</c:v>
                </c:pt>
                <c:pt idx="14500">
                  <c:v>2</c:v>
                </c:pt>
                <c:pt idx="14501">
                  <c:v>2</c:v>
                </c:pt>
                <c:pt idx="14502">
                  <c:v>2</c:v>
                </c:pt>
                <c:pt idx="14503">
                  <c:v>2</c:v>
                </c:pt>
                <c:pt idx="14504">
                  <c:v>2</c:v>
                </c:pt>
                <c:pt idx="14505">
                  <c:v>2</c:v>
                </c:pt>
                <c:pt idx="14506">
                  <c:v>2</c:v>
                </c:pt>
                <c:pt idx="14507">
                  <c:v>2</c:v>
                </c:pt>
                <c:pt idx="14508">
                  <c:v>2</c:v>
                </c:pt>
                <c:pt idx="14509">
                  <c:v>2</c:v>
                </c:pt>
                <c:pt idx="14510">
                  <c:v>2</c:v>
                </c:pt>
                <c:pt idx="14511">
                  <c:v>2</c:v>
                </c:pt>
                <c:pt idx="14512">
                  <c:v>2</c:v>
                </c:pt>
                <c:pt idx="14513">
                  <c:v>2</c:v>
                </c:pt>
                <c:pt idx="14514">
                  <c:v>2</c:v>
                </c:pt>
                <c:pt idx="14515">
                  <c:v>2</c:v>
                </c:pt>
                <c:pt idx="14516">
                  <c:v>2</c:v>
                </c:pt>
                <c:pt idx="14517">
                  <c:v>2</c:v>
                </c:pt>
                <c:pt idx="14518">
                  <c:v>2</c:v>
                </c:pt>
                <c:pt idx="14519">
                  <c:v>2</c:v>
                </c:pt>
                <c:pt idx="14520">
                  <c:v>2</c:v>
                </c:pt>
                <c:pt idx="14521">
                  <c:v>2</c:v>
                </c:pt>
                <c:pt idx="14522">
                  <c:v>2</c:v>
                </c:pt>
                <c:pt idx="14523">
                  <c:v>2</c:v>
                </c:pt>
                <c:pt idx="14524">
                  <c:v>2</c:v>
                </c:pt>
                <c:pt idx="14525">
                  <c:v>2</c:v>
                </c:pt>
                <c:pt idx="14526">
                  <c:v>2</c:v>
                </c:pt>
                <c:pt idx="14527">
                  <c:v>2</c:v>
                </c:pt>
                <c:pt idx="14528">
                  <c:v>2</c:v>
                </c:pt>
                <c:pt idx="14529">
                  <c:v>2</c:v>
                </c:pt>
                <c:pt idx="14530">
                  <c:v>2</c:v>
                </c:pt>
                <c:pt idx="14531">
                  <c:v>2</c:v>
                </c:pt>
                <c:pt idx="14532">
                  <c:v>2</c:v>
                </c:pt>
                <c:pt idx="14533">
                  <c:v>2</c:v>
                </c:pt>
                <c:pt idx="14534">
                  <c:v>2</c:v>
                </c:pt>
                <c:pt idx="14535">
                  <c:v>2</c:v>
                </c:pt>
                <c:pt idx="14536">
                  <c:v>2</c:v>
                </c:pt>
                <c:pt idx="14537">
                  <c:v>2</c:v>
                </c:pt>
                <c:pt idx="14538">
                  <c:v>2</c:v>
                </c:pt>
                <c:pt idx="14539">
                  <c:v>2</c:v>
                </c:pt>
                <c:pt idx="14540">
                  <c:v>2</c:v>
                </c:pt>
                <c:pt idx="14541">
                  <c:v>2</c:v>
                </c:pt>
                <c:pt idx="14542">
                  <c:v>2</c:v>
                </c:pt>
                <c:pt idx="14543">
                  <c:v>2</c:v>
                </c:pt>
                <c:pt idx="14544">
                  <c:v>2</c:v>
                </c:pt>
                <c:pt idx="14545">
                  <c:v>2</c:v>
                </c:pt>
                <c:pt idx="14546">
                  <c:v>2</c:v>
                </c:pt>
                <c:pt idx="14547">
                  <c:v>2</c:v>
                </c:pt>
                <c:pt idx="14548">
                  <c:v>2</c:v>
                </c:pt>
                <c:pt idx="14549">
                  <c:v>2</c:v>
                </c:pt>
                <c:pt idx="14550">
                  <c:v>2</c:v>
                </c:pt>
                <c:pt idx="14551">
                  <c:v>2</c:v>
                </c:pt>
                <c:pt idx="14552">
                  <c:v>2</c:v>
                </c:pt>
                <c:pt idx="14553">
                  <c:v>2</c:v>
                </c:pt>
                <c:pt idx="14554">
                  <c:v>2</c:v>
                </c:pt>
                <c:pt idx="14555">
                  <c:v>2</c:v>
                </c:pt>
                <c:pt idx="14556">
                  <c:v>2</c:v>
                </c:pt>
                <c:pt idx="14557">
                  <c:v>2</c:v>
                </c:pt>
                <c:pt idx="14558">
                  <c:v>2</c:v>
                </c:pt>
                <c:pt idx="14559">
                  <c:v>2</c:v>
                </c:pt>
                <c:pt idx="14560">
                  <c:v>2</c:v>
                </c:pt>
                <c:pt idx="14561">
                  <c:v>2</c:v>
                </c:pt>
                <c:pt idx="14562">
                  <c:v>2</c:v>
                </c:pt>
                <c:pt idx="14563">
                  <c:v>2</c:v>
                </c:pt>
                <c:pt idx="14564">
                  <c:v>2</c:v>
                </c:pt>
                <c:pt idx="14565">
                  <c:v>2</c:v>
                </c:pt>
                <c:pt idx="14566">
                  <c:v>2</c:v>
                </c:pt>
                <c:pt idx="14567">
                  <c:v>2</c:v>
                </c:pt>
                <c:pt idx="14568">
                  <c:v>2</c:v>
                </c:pt>
                <c:pt idx="14569">
                  <c:v>2</c:v>
                </c:pt>
                <c:pt idx="14570">
                  <c:v>2</c:v>
                </c:pt>
                <c:pt idx="14571">
                  <c:v>2</c:v>
                </c:pt>
                <c:pt idx="14572">
                  <c:v>2</c:v>
                </c:pt>
                <c:pt idx="14573">
                  <c:v>2</c:v>
                </c:pt>
                <c:pt idx="14574">
                  <c:v>2</c:v>
                </c:pt>
                <c:pt idx="14575">
                  <c:v>2</c:v>
                </c:pt>
                <c:pt idx="14576">
                  <c:v>2</c:v>
                </c:pt>
                <c:pt idx="14577">
                  <c:v>2</c:v>
                </c:pt>
                <c:pt idx="14578">
                  <c:v>2</c:v>
                </c:pt>
                <c:pt idx="14579">
                  <c:v>2</c:v>
                </c:pt>
                <c:pt idx="14580">
                  <c:v>2</c:v>
                </c:pt>
                <c:pt idx="14581">
                  <c:v>2</c:v>
                </c:pt>
                <c:pt idx="14582">
                  <c:v>2</c:v>
                </c:pt>
                <c:pt idx="14583">
                  <c:v>2</c:v>
                </c:pt>
                <c:pt idx="14584">
                  <c:v>2</c:v>
                </c:pt>
                <c:pt idx="14585">
                  <c:v>2</c:v>
                </c:pt>
                <c:pt idx="14586">
                  <c:v>2</c:v>
                </c:pt>
                <c:pt idx="14587">
                  <c:v>2</c:v>
                </c:pt>
                <c:pt idx="14588">
                  <c:v>2</c:v>
                </c:pt>
                <c:pt idx="14589">
                  <c:v>2</c:v>
                </c:pt>
                <c:pt idx="14590">
                  <c:v>2</c:v>
                </c:pt>
                <c:pt idx="14591">
                  <c:v>2</c:v>
                </c:pt>
                <c:pt idx="14592">
                  <c:v>2</c:v>
                </c:pt>
                <c:pt idx="14593">
                  <c:v>2</c:v>
                </c:pt>
                <c:pt idx="14594">
                  <c:v>2</c:v>
                </c:pt>
                <c:pt idx="14595">
                  <c:v>2</c:v>
                </c:pt>
                <c:pt idx="14596">
                  <c:v>2</c:v>
                </c:pt>
                <c:pt idx="14597">
                  <c:v>2</c:v>
                </c:pt>
                <c:pt idx="14598">
                  <c:v>2</c:v>
                </c:pt>
                <c:pt idx="14599">
                  <c:v>2</c:v>
                </c:pt>
                <c:pt idx="14600">
                  <c:v>2</c:v>
                </c:pt>
                <c:pt idx="14601">
                  <c:v>2</c:v>
                </c:pt>
                <c:pt idx="14602">
                  <c:v>2</c:v>
                </c:pt>
                <c:pt idx="14603">
                  <c:v>2</c:v>
                </c:pt>
                <c:pt idx="14604">
                  <c:v>2</c:v>
                </c:pt>
                <c:pt idx="14605">
                  <c:v>2</c:v>
                </c:pt>
                <c:pt idx="14606">
                  <c:v>2</c:v>
                </c:pt>
                <c:pt idx="14607">
                  <c:v>2</c:v>
                </c:pt>
                <c:pt idx="14608">
                  <c:v>2</c:v>
                </c:pt>
                <c:pt idx="14609">
                  <c:v>2</c:v>
                </c:pt>
                <c:pt idx="14610">
                  <c:v>2</c:v>
                </c:pt>
                <c:pt idx="14611">
                  <c:v>2</c:v>
                </c:pt>
                <c:pt idx="14612">
                  <c:v>2</c:v>
                </c:pt>
                <c:pt idx="14613">
                  <c:v>2</c:v>
                </c:pt>
                <c:pt idx="14614">
                  <c:v>2</c:v>
                </c:pt>
                <c:pt idx="14615">
                  <c:v>2</c:v>
                </c:pt>
                <c:pt idx="14616">
                  <c:v>2</c:v>
                </c:pt>
                <c:pt idx="14617">
                  <c:v>2</c:v>
                </c:pt>
                <c:pt idx="14618">
                  <c:v>2</c:v>
                </c:pt>
                <c:pt idx="14619">
                  <c:v>2</c:v>
                </c:pt>
                <c:pt idx="14620">
                  <c:v>2</c:v>
                </c:pt>
                <c:pt idx="14621">
                  <c:v>2</c:v>
                </c:pt>
                <c:pt idx="14622">
                  <c:v>2</c:v>
                </c:pt>
                <c:pt idx="14623">
                  <c:v>2</c:v>
                </c:pt>
                <c:pt idx="14624">
                  <c:v>2</c:v>
                </c:pt>
                <c:pt idx="14625">
                  <c:v>2</c:v>
                </c:pt>
                <c:pt idx="14626">
                  <c:v>2</c:v>
                </c:pt>
                <c:pt idx="14627">
                  <c:v>2</c:v>
                </c:pt>
                <c:pt idx="14628">
                  <c:v>2</c:v>
                </c:pt>
                <c:pt idx="14629">
                  <c:v>2</c:v>
                </c:pt>
                <c:pt idx="14630">
                  <c:v>2</c:v>
                </c:pt>
                <c:pt idx="14631">
                  <c:v>2</c:v>
                </c:pt>
                <c:pt idx="14632">
                  <c:v>2</c:v>
                </c:pt>
                <c:pt idx="14633">
                  <c:v>2</c:v>
                </c:pt>
                <c:pt idx="14634">
                  <c:v>2</c:v>
                </c:pt>
                <c:pt idx="14635">
                  <c:v>2</c:v>
                </c:pt>
                <c:pt idx="14636">
                  <c:v>2</c:v>
                </c:pt>
                <c:pt idx="14637">
                  <c:v>2</c:v>
                </c:pt>
                <c:pt idx="14638">
                  <c:v>2</c:v>
                </c:pt>
                <c:pt idx="14639">
                  <c:v>2</c:v>
                </c:pt>
                <c:pt idx="14640">
                  <c:v>2</c:v>
                </c:pt>
                <c:pt idx="14641">
                  <c:v>2</c:v>
                </c:pt>
                <c:pt idx="14642">
                  <c:v>2</c:v>
                </c:pt>
                <c:pt idx="14643">
                  <c:v>2</c:v>
                </c:pt>
                <c:pt idx="14644">
                  <c:v>2</c:v>
                </c:pt>
                <c:pt idx="14645">
                  <c:v>2</c:v>
                </c:pt>
                <c:pt idx="14646">
                  <c:v>2</c:v>
                </c:pt>
                <c:pt idx="14647">
                  <c:v>2</c:v>
                </c:pt>
                <c:pt idx="14648">
                  <c:v>2</c:v>
                </c:pt>
                <c:pt idx="14649">
                  <c:v>2</c:v>
                </c:pt>
                <c:pt idx="14650">
                  <c:v>2</c:v>
                </c:pt>
                <c:pt idx="14651">
                  <c:v>2</c:v>
                </c:pt>
                <c:pt idx="14652">
                  <c:v>2</c:v>
                </c:pt>
                <c:pt idx="14653">
                  <c:v>2</c:v>
                </c:pt>
                <c:pt idx="14654">
                  <c:v>2</c:v>
                </c:pt>
                <c:pt idx="14655">
                  <c:v>2</c:v>
                </c:pt>
                <c:pt idx="14656">
                  <c:v>2</c:v>
                </c:pt>
                <c:pt idx="14657">
                  <c:v>2</c:v>
                </c:pt>
                <c:pt idx="14658">
                  <c:v>2</c:v>
                </c:pt>
                <c:pt idx="14659">
                  <c:v>2</c:v>
                </c:pt>
                <c:pt idx="14660">
                  <c:v>2</c:v>
                </c:pt>
                <c:pt idx="14661">
                  <c:v>2</c:v>
                </c:pt>
                <c:pt idx="14662">
                  <c:v>2</c:v>
                </c:pt>
                <c:pt idx="14663">
                  <c:v>2</c:v>
                </c:pt>
                <c:pt idx="14664">
                  <c:v>2</c:v>
                </c:pt>
                <c:pt idx="14665">
                  <c:v>2</c:v>
                </c:pt>
                <c:pt idx="14666">
                  <c:v>2</c:v>
                </c:pt>
                <c:pt idx="14667">
                  <c:v>2</c:v>
                </c:pt>
                <c:pt idx="14668">
                  <c:v>2</c:v>
                </c:pt>
                <c:pt idx="14669">
                  <c:v>2</c:v>
                </c:pt>
                <c:pt idx="14670">
                  <c:v>2</c:v>
                </c:pt>
                <c:pt idx="14671">
                  <c:v>2</c:v>
                </c:pt>
                <c:pt idx="14672">
                  <c:v>2</c:v>
                </c:pt>
                <c:pt idx="14673">
                  <c:v>2</c:v>
                </c:pt>
                <c:pt idx="14674">
                  <c:v>2</c:v>
                </c:pt>
                <c:pt idx="14675">
                  <c:v>2</c:v>
                </c:pt>
                <c:pt idx="14676">
                  <c:v>2</c:v>
                </c:pt>
                <c:pt idx="14677">
                  <c:v>2</c:v>
                </c:pt>
                <c:pt idx="14678">
                  <c:v>2</c:v>
                </c:pt>
                <c:pt idx="14679">
                  <c:v>2</c:v>
                </c:pt>
                <c:pt idx="14680">
                  <c:v>2</c:v>
                </c:pt>
                <c:pt idx="14681">
                  <c:v>2</c:v>
                </c:pt>
                <c:pt idx="14682">
                  <c:v>2</c:v>
                </c:pt>
                <c:pt idx="14683">
                  <c:v>2</c:v>
                </c:pt>
                <c:pt idx="14684">
                  <c:v>2</c:v>
                </c:pt>
                <c:pt idx="14685">
                  <c:v>2</c:v>
                </c:pt>
                <c:pt idx="14686">
                  <c:v>2</c:v>
                </c:pt>
                <c:pt idx="14687">
                  <c:v>2</c:v>
                </c:pt>
                <c:pt idx="14688">
                  <c:v>2</c:v>
                </c:pt>
                <c:pt idx="14689">
                  <c:v>2</c:v>
                </c:pt>
                <c:pt idx="14690">
                  <c:v>2</c:v>
                </c:pt>
                <c:pt idx="14691">
                  <c:v>2</c:v>
                </c:pt>
                <c:pt idx="14692">
                  <c:v>2</c:v>
                </c:pt>
                <c:pt idx="14693">
                  <c:v>2</c:v>
                </c:pt>
                <c:pt idx="14694">
                  <c:v>2</c:v>
                </c:pt>
                <c:pt idx="14695">
                  <c:v>2</c:v>
                </c:pt>
                <c:pt idx="14696">
                  <c:v>2</c:v>
                </c:pt>
                <c:pt idx="14697">
                  <c:v>2</c:v>
                </c:pt>
                <c:pt idx="14698">
                  <c:v>2</c:v>
                </c:pt>
                <c:pt idx="14699">
                  <c:v>2</c:v>
                </c:pt>
                <c:pt idx="14700">
                  <c:v>2</c:v>
                </c:pt>
                <c:pt idx="14701">
                  <c:v>2</c:v>
                </c:pt>
                <c:pt idx="14702">
                  <c:v>2</c:v>
                </c:pt>
                <c:pt idx="14703">
                  <c:v>2</c:v>
                </c:pt>
                <c:pt idx="14704">
                  <c:v>2</c:v>
                </c:pt>
                <c:pt idx="14705">
                  <c:v>2</c:v>
                </c:pt>
                <c:pt idx="14706">
                  <c:v>2</c:v>
                </c:pt>
                <c:pt idx="14707">
                  <c:v>2</c:v>
                </c:pt>
                <c:pt idx="14708">
                  <c:v>2</c:v>
                </c:pt>
                <c:pt idx="14709">
                  <c:v>2</c:v>
                </c:pt>
                <c:pt idx="14710">
                  <c:v>2</c:v>
                </c:pt>
                <c:pt idx="14711">
                  <c:v>2</c:v>
                </c:pt>
                <c:pt idx="14712">
                  <c:v>2</c:v>
                </c:pt>
                <c:pt idx="14713">
                  <c:v>2</c:v>
                </c:pt>
                <c:pt idx="14714">
                  <c:v>2</c:v>
                </c:pt>
                <c:pt idx="14715">
                  <c:v>2</c:v>
                </c:pt>
                <c:pt idx="14716">
                  <c:v>2</c:v>
                </c:pt>
                <c:pt idx="14717">
                  <c:v>2</c:v>
                </c:pt>
                <c:pt idx="14718">
                  <c:v>2</c:v>
                </c:pt>
                <c:pt idx="14719">
                  <c:v>2</c:v>
                </c:pt>
                <c:pt idx="14720">
                  <c:v>2</c:v>
                </c:pt>
                <c:pt idx="14721">
                  <c:v>2</c:v>
                </c:pt>
                <c:pt idx="14722">
                  <c:v>2</c:v>
                </c:pt>
                <c:pt idx="14723">
                  <c:v>2</c:v>
                </c:pt>
                <c:pt idx="14724">
                  <c:v>2</c:v>
                </c:pt>
                <c:pt idx="14725">
                  <c:v>2</c:v>
                </c:pt>
                <c:pt idx="14726">
                  <c:v>2</c:v>
                </c:pt>
                <c:pt idx="14727">
                  <c:v>2</c:v>
                </c:pt>
                <c:pt idx="14728">
                  <c:v>2</c:v>
                </c:pt>
                <c:pt idx="14729">
                  <c:v>2</c:v>
                </c:pt>
                <c:pt idx="14730">
                  <c:v>2</c:v>
                </c:pt>
                <c:pt idx="14731">
                  <c:v>2</c:v>
                </c:pt>
                <c:pt idx="14732">
                  <c:v>2</c:v>
                </c:pt>
                <c:pt idx="14733">
                  <c:v>2</c:v>
                </c:pt>
                <c:pt idx="14734">
                  <c:v>2</c:v>
                </c:pt>
                <c:pt idx="14735">
                  <c:v>2</c:v>
                </c:pt>
                <c:pt idx="14736">
                  <c:v>2</c:v>
                </c:pt>
                <c:pt idx="14737">
                  <c:v>2</c:v>
                </c:pt>
                <c:pt idx="14738">
                  <c:v>2</c:v>
                </c:pt>
                <c:pt idx="14739">
                  <c:v>2</c:v>
                </c:pt>
                <c:pt idx="14740">
                  <c:v>2</c:v>
                </c:pt>
                <c:pt idx="14741">
                  <c:v>2</c:v>
                </c:pt>
                <c:pt idx="14742">
                  <c:v>2</c:v>
                </c:pt>
                <c:pt idx="14743">
                  <c:v>2</c:v>
                </c:pt>
                <c:pt idx="14744">
                  <c:v>2</c:v>
                </c:pt>
                <c:pt idx="14745">
                  <c:v>2</c:v>
                </c:pt>
                <c:pt idx="14746">
                  <c:v>2</c:v>
                </c:pt>
                <c:pt idx="14747">
                  <c:v>2</c:v>
                </c:pt>
                <c:pt idx="14748">
                  <c:v>2</c:v>
                </c:pt>
                <c:pt idx="14749">
                  <c:v>2</c:v>
                </c:pt>
                <c:pt idx="14750">
                  <c:v>2</c:v>
                </c:pt>
                <c:pt idx="14751">
                  <c:v>2</c:v>
                </c:pt>
                <c:pt idx="14752">
                  <c:v>2</c:v>
                </c:pt>
                <c:pt idx="14753">
                  <c:v>2</c:v>
                </c:pt>
                <c:pt idx="14754">
                  <c:v>2</c:v>
                </c:pt>
                <c:pt idx="14755">
                  <c:v>2</c:v>
                </c:pt>
                <c:pt idx="14756">
                  <c:v>2</c:v>
                </c:pt>
                <c:pt idx="14757">
                  <c:v>2</c:v>
                </c:pt>
                <c:pt idx="14758">
                  <c:v>2</c:v>
                </c:pt>
                <c:pt idx="14759">
                  <c:v>2</c:v>
                </c:pt>
                <c:pt idx="14760">
                  <c:v>2</c:v>
                </c:pt>
                <c:pt idx="14761">
                  <c:v>2</c:v>
                </c:pt>
                <c:pt idx="14762">
                  <c:v>2</c:v>
                </c:pt>
                <c:pt idx="14763">
                  <c:v>2</c:v>
                </c:pt>
                <c:pt idx="14764">
                  <c:v>2</c:v>
                </c:pt>
                <c:pt idx="14765">
                  <c:v>2</c:v>
                </c:pt>
                <c:pt idx="14766">
                  <c:v>2</c:v>
                </c:pt>
                <c:pt idx="14767">
                  <c:v>2</c:v>
                </c:pt>
                <c:pt idx="14768">
                  <c:v>2</c:v>
                </c:pt>
                <c:pt idx="14769">
                  <c:v>2</c:v>
                </c:pt>
                <c:pt idx="14770">
                  <c:v>2</c:v>
                </c:pt>
                <c:pt idx="14771">
                  <c:v>2</c:v>
                </c:pt>
                <c:pt idx="14772">
                  <c:v>2</c:v>
                </c:pt>
                <c:pt idx="14773">
                  <c:v>2</c:v>
                </c:pt>
                <c:pt idx="14774">
                  <c:v>2</c:v>
                </c:pt>
                <c:pt idx="14775">
                  <c:v>2</c:v>
                </c:pt>
                <c:pt idx="14776">
                  <c:v>2</c:v>
                </c:pt>
                <c:pt idx="14777">
                  <c:v>2</c:v>
                </c:pt>
                <c:pt idx="14778">
                  <c:v>2</c:v>
                </c:pt>
                <c:pt idx="14779">
                  <c:v>2</c:v>
                </c:pt>
                <c:pt idx="14780">
                  <c:v>2</c:v>
                </c:pt>
                <c:pt idx="14781">
                  <c:v>2</c:v>
                </c:pt>
                <c:pt idx="14782">
                  <c:v>2</c:v>
                </c:pt>
                <c:pt idx="14783">
                  <c:v>2</c:v>
                </c:pt>
                <c:pt idx="14784">
                  <c:v>2</c:v>
                </c:pt>
                <c:pt idx="14785">
                  <c:v>2</c:v>
                </c:pt>
                <c:pt idx="14786">
                  <c:v>2</c:v>
                </c:pt>
                <c:pt idx="14787">
                  <c:v>2</c:v>
                </c:pt>
                <c:pt idx="14788">
                  <c:v>2</c:v>
                </c:pt>
                <c:pt idx="14789">
                  <c:v>2</c:v>
                </c:pt>
                <c:pt idx="14790">
                  <c:v>2</c:v>
                </c:pt>
                <c:pt idx="14791">
                  <c:v>2</c:v>
                </c:pt>
                <c:pt idx="14792">
                  <c:v>2</c:v>
                </c:pt>
                <c:pt idx="14793">
                  <c:v>2</c:v>
                </c:pt>
                <c:pt idx="14794">
                  <c:v>2</c:v>
                </c:pt>
                <c:pt idx="14795">
                  <c:v>2</c:v>
                </c:pt>
                <c:pt idx="14796">
                  <c:v>2</c:v>
                </c:pt>
                <c:pt idx="14797">
                  <c:v>2</c:v>
                </c:pt>
                <c:pt idx="14798">
                  <c:v>2</c:v>
                </c:pt>
                <c:pt idx="14799">
                  <c:v>2</c:v>
                </c:pt>
                <c:pt idx="14800">
                  <c:v>2</c:v>
                </c:pt>
                <c:pt idx="14801">
                  <c:v>2</c:v>
                </c:pt>
                <c:pt idx="14802">
                  <c:v>2</c:v>
                </c:pt>
                <c:pt idx="14803">
                  <c:v>2</c:v>
                </c:pt>
                <c:pt idx="14804">
                  <c:v>2</c:v>
                </c:pt>
                <c:pt idx="14805">
                  <c:v>2</c:v>
                </c:pt>
                <c:pt idx="14806">
                  <c:v>2</c:v>
                </c:pt>
                <c:pt idx="14807">
                  <c:v>2</c:v>
                </c:pt>
                <c:pt idx="14808">
                  <c:v>2</c:v>
                </c:pt>
                <c:pt idx="14809">
                  <c:v>2</c:v>
                </c:pt>
                <c:pt idx="14810">
                  <c:v>2</c:v>
                </c:pt>
                <c:pt idx="14811">
                  <c:v>2</c:v>
                </c:pt>
                <c:pt idx="14812">
                  <c:v>2</c:v>
                </c:pt>
                <c:pt idx="14813">
                  <c:v>2</c:v>
                </c:pt>
                <c:pt idx="14814">
                  <c:v>2</c:v>
                </c:pt>
                <c:pt idx="14815">
                  <c:v>2</c:v>
                </c:pt>
                <c:pt idx="14816">
                  <c:v>2</c:v>
                </c:pt>
                <c:pt idx="14817">
                  <c:v>2</c:v>
                </c:pt>
                <c:pt idx="14818">
                  <c:v>2</c:v>
                </c:pt>
                <c:pt idx="14819">
                  <c:v>2</c:v>
                </c:pt>
                <c:pt idx="14820">
                  <c:v>2</c:v>
                </c:pt>
                <c:pt idx="14821">
                  <c:v>2</c:v>
                </c:pt>
                <c:pt idx="14822">
                  <c:v>2</c:v>
                </c:pt>
                <c:pt idx="14823">
                  <c:v>2</c:v>
                </c:pt>
                <c:pt idx="14824">
                  <c:v>2</c:v>
                </c:pt>
                <c:pt idx="14825">
                  <c:v>2</c:v>
                </c:pt>
                <c:pt idx="14826">
                  <c:v>2</c:v>
                </c:pt>
                <c:pt idx="14827">
                  <c:v>2</c:v>
                </c:pt>
                <c:pt idx="14828">
                  <c:v>2</c:v>
                </c:pt>
                <c:pt idx="14829">
                  <c:v>2</c:v>
                </c:pt>
                <c:pt idx="14830">
                  <c:v>2</c:v>
                </c:pt>
                <c:pt idx="14831">
                  <c:v>2</c:v>
                </c:pt>
                <c:pt idx="14832">
                  <c:v>2</c:v>
                </c:pt>
                <c:pt idx="14833">
                  <c:v>2</c:v>
                </c:pt>
                <c:pt idx="14834">
                  <c:v>2</c:v>
                </c:pt>
                <c:pt idx="14835">
                  <c:v>2</c:v>
                </c:pt>
                <c:pt idx="14836">
                  <c:v>2</c:v>
                </c:pt>
                <c:pt idx="14837">
                  <c:v>2</c:v>
                </c:pt>
                <c:pt idx="14838">
                  <c:v>2</c:v>
                </c:pt>
                <c:pt idx="14839">
                  <c:v>2</c:v>
                </c:pt>
                <c:pt idx="14840">
                  <c:v>2</c:v>
                </c:pt>
                <c:pt idx="14841">
                  <c:v>2</c:v>
                </c:pt>
                <c:pt idx="14842">
                  <c:v>2</c:v>
                </c:pt>
                <c:pt idx="14843">
                  <c:v>2</c:v>
                </c:pt>
                <c:pt idx="14844">
                  <c:v>2</c:v>
                </c:pt>
                <c:pt idx="14845">
                  <c:v>2</c:v>
                </c:pt>
                <c:pt idx="14846">
                  <c:v>2</c:v>
                </c:pt>
                <c:pt idx="14847">
                  <c:v>2</c:v>
                </c:pt>
                <c:pt idx="14848">
                  <c:v>2</c:v>
                </c:pt>
                <c:pt idx="14849">
                  <c:v>2</c:v>
                </c:pt>
                <c:pt idx="14850">
                  <c:v>2</c:v>
                </c:pt>
                <c:pt idx="14851">
                  <c:v>2</c:v>
                </c:pt>
                <c:pt idx="14852">
                  <c:v>2</c:v>
                </c:pt>
                <c:pt idx="14853">
                  <c:v>2</c:v>
                </c:pt>
                <c:pt idx="14854">
                  <c:v>2</c:v>
                </c:pt>
                <c:pt idx="14855">
                  <c:v>2</c:v>
                </c:pt>
                <c:pt idx="14856">
                  <c:v>2</c:v>
                </c:pt>
                <c:pt idx="14857">
                  <c:v>2</c:v>
                </c:pt>
                <c:pt idx="14858">
                  <c:v>2</c:v>
                </c:pt>
                <c:pt idx="14859">
                  <c:v>2</c:v>
                </c:pt>
                <c:pt idx="14860">
                  <c:v>2</c:v>
                </c:pt>
                <c:pt idx="14861">
                  <c:v>2</c:v>
                </c:pt>
                <c:pt idx="14862">
                  <c:v>2</c:v>
                </c:pt>
                <c:pt idx="14863">
                  <c:v>2</c:v>
                </c:pt>
                <c:pt idx="14864">
                  <c:v>2</c:v>
                </c:pt>
                <c:pt idx="14865">
                  <c:v>2</c:v>
                </c:pt>
                <c:pt idx="14866">
                  <c:v>2</c:v>
                </c:pt>
                <c:pt idx="14867">
                  <c:v>2</c:v>
                </c:pt>
                <c:pt idx="14868">
                  <c:v>2</c:v>
                </c:pt>
                <c:pt idx="14869">
                  <c:v>2</c:v>
                </c:pt>
                <c:pt idx="14870">
                  <c:v>2</c:v>
                </c:pt>
                <c:pt idx="14871">
                  <c:v>2</c:v>
                </c:pt>
                <c:pt idx="14872">
                  <c:v>2</c:v>
                </c:pt>
                <c:pt idx="14873">
                  <c:v>2</c:v>
                </c:pt>
                <c:pt idx="14874">
                  <c:v>2</c:v>
                </c:pt>
                <c:pt idx="14875">
                  <c:v>2</c:v>
                </c:pt>
                <c:pt idx="14876">
                  <c:v>2</c:v>
                </c:pt>
                <c:pt idx="14877">
                  <c:v>2</c:v>
                </c:pt>
                <c:pt idx="14878">
                  <c:v>2</c:v>
                </c:pt>
                <c:pt idx="14879">
                  <c:v>2</c:v>
                </c:pt>
                <c:pt idx="14880">
                  <c:v>2</c:v>
                </c:pt>
                <c:pt idx="14881">
                  <c:v>2</c:v>
                </c:pt>
                <c:pt idx="14882">
                  <c:v>2</c:v>
                </c:pt>
                <c:pt idx="14883">
                  <c:v>2</c:v>
                </c:pt>
                <c:pt idx="14884">
                  <c:v>2</c:v>
                </c:pt>
                <c:pt idx="14885">
                  <c:v>2</c:v>
                </c:pt>
                <c:pt idx="14886">
                  <c:v>2</c:v>
                </c:pt>
                <c:pt idx="14887">
                  <c:v>2</c:v>
                </c:pt>
                <c:pt idx="14888">
                  <c:v>2</c:v>
                </c:pt>
                <c:pt idx="14889">
                  <c:v>2</c:v>
                </c:pt>
                <c:pt idx="14890">
                  <c:v>2</c:v>
                </c:pt>
                <c:pt idx="14891">
                  <c:v>2</c:v>
                </c:pt>
                <c:pt idx="14892">
                  <c:v>2</c:v>
                </c:pt>
                <c:pt idx="14893">
                  <c:v>2</c:v>
                </c:pt>
                <c:pt idx="14894">
                  <c:v>2</c:v>
                </c:pt>
                <c:pt idx="14895">
                  <c:v>2</c:v>
                </c:pt>
                <c:pt idx="14896">
                  <c:v>2</c:v>
                </c:pt>
                <c:pt idx="14897">
                  <c:v>2</c:v>
                </c:pt>
                <c:pt idx="14898">
                  <c:v>2</c:v>
                </c:pt>
                <c:pt idx="14899">
                  <c:v>2</c:v>
                </c:pt>
                <c:pt idx="14900">
                  <c:v>2</c:v>
                </c:pt>
                <c:pt idx="14901">
                  <c:v>2</c:v>
                </c:pt>
                <c:pt idx="14902">
                  <c:v>2</c:v>
                </c:pt>
                <c:pt idx="14903">
                  <c:v>2</c:v>
                </c:pt>
                <c:pt idx="14904">
                  <c:v>2</c:v>
                </c:pt>
                <c:pt idx="14905">
                  <c:v>2</c:v>
                </c:pt>
                <c:pt idx="14906">
                  <c:v>2</c:v>
                </c:pt>
                <c:pt idx="14907">
                  <c:v>2</c:v>
                </c:pt>
                <c:pt idx="14908">
                  <c:v>2</c:v>
                </c:pt>
                <c:pt idx="14909">
                  <c:v>2</c:v>
                </c:pt>
                <c:pt idx="14910">
                  <c:v>2</c:v>
                </c:pt>
                <c:pt idx="14911">
                  <c:v>2</c:v>
                </c:pt>
                <c:pt idx="14912">
                  <c:v>2</c:v>
                </c:pt>
                <c:pt idx="14913">
                  <c:v>2</c:v>
                </c:pt>
                <c:pt idx="14914">
                  <c:v>2</c:v>
                </c:pt>
                <c:pt idx="14915">
                  <c:v>2</c:v>
                </c:pt>
                <c:pt idx="14916">
                  <c:v>2</c:v>
                </c:pt>
                <c:pt idx="14917">
                  <c:v>2</c:v>
                </c:pt>
                <c:pt idx="14918">
                  <c:v>2</c:v>
                </c:pt>
                <c:pt idx="14919">
                  <c:v>2</c:v>
                </c:pt>
                <c:pt idx="14920">
                  <c:v>2</c:v>
                </c:pt>
                <c:pt idx="14921">
                  <c:v>2</c:v>
                </c:pt>
                <c:pt idx="14922">
                  <c:v>2</c:v>
                </c:pt>
                <c:pt idx="14923">
                  <c:v>2</c:v>
                </c:pt>
                <c:pt idx="14924">
                  <c:v>2</c:v>
                </c:pt>
                <c:pt idx="14925">
                  <c:v>2</c:v>
                </c:pt>
                <c:pt idx="14926">
                  <c:v>2</c:v>
                </c:pt>
                <c:pt idx="14927">
                  <c:v>2</c:v>
                </c:pt>
                <c:pt idx="14928">
                  <c:v>2</c:v>
                </c:pt>
                <c:pt idx="14929">
                  <c:v>2</c:v>
                </c:pt>
                <c:pt idx="14930">
                  <c:v>2</c:v>
                </c:pt>
                <c:pt idx="14931">
                  <c:v>2</c:v>
                </c:pt>
                <c:pt idx="14932">
                  <c:v>2</c:v>
                </c:pt>
                <c:pt idx="14933">
                  <c:v>2</c:v>
                </c:pt>
                <c:pt idx="14934">
                  <c:v>2</c:v>
                </c:pt>
                <c:pt idx="14935">
                  <c:v>2</c:v>
                </c:pt>
                <c:pt idx="14936">
                  <c:v>2</c:v>
                </c:pt>
                <c:pt idx="14937">
                  <c:v>2</c:v>
                </c:pt>
                <c:pt idx="14938">
                  <c:v>2</c:v>
                </c:pt>
                <c:pt idx="14939">
                  <c:v>2</c:v>
                </c:pt>
                <c:pt idx="14940">
                  <c:v>2</c:v>
                </c:pt>
                <c:pt idx="14941">
                  <c:v>2</c:v>
                </c:pt>
                <c:pt idx="14942">
                  <c:v>2</c:v>
                </c:pt>
                <c:pt idx="14943">
                  <c:v>2</c:v>
                </c:pt>
                <c:pt idx="14944">
                  <c:v>2</c:v>
                </c:pt>
                <c:pt idx="14945">
                  <c:v>2</c:v>
                </c:pt>
                <c:pt idx="14946">
                  <c:v>2</c:v>
                </c:pt>
                <c:pt idx="14947">
                  <c:v>2</c:v>
                </c:pt>
                <c:pt idx="14948">
                  <c:v>2</c:v>
                </c:pt>
                <c:pt idx="14949">
                  <c:v>2</c:v>
                </c:pt>
                <c:pt idx="14950">
                  <c:v>2</c:v>
                </c:pt>
                <c:pt idx="14951">
                  <c:v>2</c:v>
                </c:pt>
                <c:pt idx="14952">
                  <c:v>2</c:v>
                </c:pt>
                <c:pt idx="14953">
                  <c:v>2</c:v>
                </c:pt>
                <c:pt idx="14954">
                  <c:v>2</c:v>
                </c:pt>
                <c:pt idx="14955">
                  <c:v>2</c:v>
                </c:pt>
                <c:pt idx="14956">
                  <c:v>2</c:v>
                </c:pt>
                <c:pt idx="14957">
                  <c:v>2</c:v>
                </c:pt>
                <c:pt idx="14958">
                  <c:v>2</c:v>
                </c:pt>
                <c:pt idx="14959">
                  <c:v>2</c:v>
                </c:pt>
                <c:pt idx="14960">
                  <c:v>2</c:v>
                </c:pt>
                <c:pt idx="14961">
                  <c:v>2</c:v>
                </c:pt>
                <c:pt idx="14962">
                  <c:v>2</c:v>
                </c:pt>
                <c:pt idx="14963">
                  <c:v>2</c:v>
                </c:pt>
                <c:pt idx="14964">
                  <c:v>2</c:v>
                </c:pt>
                <c:pt idx="14965">
                  <c:v>2</c:v>
                </c:pt>
                <c:pt idx="14966">
                  <c:v>2</c:v>
                </c:pt>
                <c:pt idx="14967">
                  <c:v>2</c:v>
                </c:pt>
                <c:pt idx="14968">
                  <c:v>2</c:v>
                </c:pt>
                <c:pt idx="14969">
                  <c:v>2</c:v>
                </c:pt>
                <c:pt idx="14970">
                  <c:v>2</c:v>
                </c:pt>
                <c:pt idx="14971">
                  <c:v>2</c:v>
                </c:pt>
                <c:pt idx="14972">
                  <c:v>2</c:v>
                </c:pt>
                <c:pt idx="14973">
                  <c:v>2</c:v>
                </c:pt>
                <c:pt idx="14974">
                  <c:v>2</c:v>
                </c:pt>
                <c:pt idx="14975">
                  <c:v>2</c:v>
                </c:pt>
                <c:pt idx="14976">
                  <c:v>2</c:v>
                </c:pt>
                <c:pt idx="14977">
                  <c:v>2</c:v>
                </c:pt>
                <c:pt idx="14978">
                  <c:v>2</c:v>
                </c:pt>
                <c:pt idx="14979">
                  <c:v>2</c:v>
                </c:pt>
                <c:pt idx="14980">
                  <c:v>2</c:v>
                </c:pt>
                <c:pt idx="14981">
                  <c:v>2</c:v>
                </c:pt>
                <c:pt idx="14982">
                  <c:v>2</c:v>
                </c:pt>
                <c:pt idx="14983">
                  <c:v>2</c:v>
                </c:pt>
                <c:pt idx="14984">
                  <c:v>2</c:v>
                </c:pt>
                <c:pt idx="14985">
                  <c:v>2</c:v>
                </c:pt>
                <c:pt idx="14986">
                  <c:v>2</c:v>
                </c:pt>
                <c:pt idx="14987">
                  <c:v>2</c:v>
                </c:pt>
                <c:pt idx="14988">
                  <c:v>2</c:v>
                </c:pt>
                <c:pt idx="14989">
                  <c:v>2</c:v>
                </c:pt>
                <c:pt idx="14990">
                  <c:v>2</c:v>
                </c:pt>
                <c:pt idx="14991">
                  <c:v>2</c:v>
                </c:pt>
                <c:pt idx="14992">
                  <c:v>2</c:v>
                </c:pt>
                <c:pt idx="14993">
                  <c:v>2</c:v>
                </c:pt>
                <c:pt idx="14994">
                  <c:v>2</c:v>
                </c:pt>
                <c:pt idx="14995">
                  <c:v>2</c:v>
                </c:pt>
                <c:pt idx="14996">
                  <c:v>2</c:v>
                </c:pt>
                <c:pt idx="14997">
                  <c:v>2</c:v>
                </c:pt>
                <c:pt idx="14998">
                  <c:v>2</c:v>
                </c:pt>
                <c:pt idx="14999">
                  <c:v>2</c:v>
                </c:pt>
                <c:pt idx="15000">
                  <c:v>2</c:v>
                </c:pt>
                <c:pt idx="15001">
                  <c:v>2</c:v>
                </c:pt>
                <c:pt idx="15002">
                  <c:v>2</c:v>
                </c:pt>
                <c:pt idx="15003">
                  <c:v>2</c:v>
                </c:pt>
                <c:pt idx="15004">
                  <c:v>2</c:v>
                </c:pt>
                <c:pt idx="15005">
                  <c:v>2</c:v>
                </c:pt>
                <c:pt idx="15006">
                  <c:v>2</c:v>
                </c:pt>
                <c:pt idx="15007">
                  <c:v>2</c:v>
                </c:pt>
                <c:pt idx="15008">
                  <c:v>2</c:v>
                </c:pt>
                <c:pt idx="15009">
                  <c:v>2</c:v>
                </c:pt>
                <c:pt idx="15010">
                  <c:v>2</c:v>
                </c:pt>
                <c:pt idx="15011">
                  <c:v>2</c:v>
                </c:pt>
                <c:pt idx="15012">
                  <c:v>2</c:v>
                </c:pt>
                <c:pt idx="15013">
                  <c:v>2</c:v>
                </c:pt>
                <c:pt idx="15014">
                  <c:v>2</c:v>
                </c:pt>
                <c:pt idx="15015">
                  <c:v>2</c:v>
                </c:pt>
                <c:pt idx="15016">
                  <c:v>2</c:v>
                </c:pt>
                <c:pt idx="15017">
                  <c:v>2</c:v>
                </c:pt>
                <c:pt idx="15018">
                  <c:v>2</c:v>
                </c:pt>
                <c:pt idx="15019">
                  <c:v>2</c:v>
                </c:pt>
                <c:pt idx="15020">
                  <c:v>2</c:v>
                </c:pt>
                <c:pt idx="15021">
                  <c:v>2</c:v>
                </c:pt>
                <c:pt idx="15022">
                  <c:v>2</c:v>
                </c:pt>
                <c:pt idx="15023">
                  <c:v>2</c:v>
                </c:pt>
                <c:pt idx="15024">
                  <c:v>2</c:v>
                </c:pt>
                <c:pt idx="15025">
                  <c:v>2</c:v>
                </c:pt>
                <c:pt idx="15026">
                  <c:v>2</c:v>
                </c:pt>
                <c:pt idx="15027">
                  <c:v>2</c:v>
                </c:pt>
                <c:pt idx="15028">
                  <c:v>2</c:v>
                </c:pt>
                <c:pt idx="15029">
                  <c:v>2</c:v>
                </c:pt>
                <c:pt idx="15030">
                  <c:v>2</c:v>
                </c:pt>
                <c:pt idx="15031">
                  <c:v>2</c:v>
                </c:pt>
                <c:pt idx="15032">
                  <c:v>2</c:v>
                </c:pt>
                <c:pt idx="15033">
                  <c:v>2</c:v>
                </c:pt>
                <c:pt idx="15034">
                  <c:v>2</c:v>
                </c:pt>
                <c:pt idx="15035">
                  <c:v>2</c:v>
                </c:pt>
                <c:pt idx="15036">
                  <c:v>2</c:v>
                </c:pt>
                <c:pt idx="15037">
                  <c:v>2</c:v>
                </c:pt>
                <c:pt idx="15038">
                  <c:v>2</c:v>
                </c:pt>
                <c:pt idx="15039">
                  <c:v>2</c:v>
                </c:pt>
                <c:pt idx="15040">
                  <c:v>2</c:v>
                </c:pt>
                <c:pt idx="15041">
                  <c:v>2</c:v>
                </c:pt>
                <c:pt idx="15042">
                  <c:v>2</c:v>
                </c:pt>
                <c:pt idx="15043">
                  <c:v>2</c:v>
                </c:pt>
                <c:pt idx="15044">
                  <c:v>2</c:v>
                </c:pt>
                <c:pt idx="15045">
                  <c:v>2</c:v>
                </c:pt>
                <c:pt idx="15046">
                  <c:v>2</c:v>
                </c:pt>
                <c:pt idx="15047">
                  <c:v>2</c:v>
                </c:pt>
                <c:pt idx="15048">
                  <c:v>2</c:v>
                </c:pt>
                <c:pt idx="15049">
                  <c:v>2</c:v>
                </c:pt>
                <c:pt idx="15050">
                  <c:v>2</c:v>
                </c:pt>
                <c:pt idx="15051">
                  <c:v>2</c:v>
                </c:pt>
                <c:pt idx="15052">
                  <c:v>2</c:v>
                </c:pt>
                <c:pt idx="15053">
                  <c:v>2</c:v>
                </c:pt>
                <c:pt idx="15054">
                  <c:v>2</c:v>
                </c:pt>
                <c:pt idx="15055">
                  <c:v>2</c:v>
                </c:pt>
                <c:pt idx="15056">
                  <c:v>2</c:v>
                </c:pt>
                <c:pt idx="15057">
                  <c:v>2</c:v>
                </c:pt>
                <c:pt idx="15058">
                  <c:v>2</c:v>
                </c:pt>
                <c:pt idx="15059">
                  <c:v>2</c:v>
                </c:pt>
                <c:pt idx="15060">
                  <c:v>2</c:v>
                </c:pt>
                <c:pt idx="15061">
                  <c:v>2</c:v>
                </c:pt>
                <c:pt idx="15062">
                  <c:v>2</c:v>
                </c:pt>
                <c:pt idx="15063">
                  <c:v>2</c:v>
                </c:pt>
                <c:pt idx="15064">
                  <c:v>2</c:v>
                </c:pt>
                <c:pt idx="15065">
                  <c:v>2</c:v>
                </c:pt>
                <c:pt idx="15066">
                  <c:v>2</c:v>
                </c:pt>
                <c:pt idx="15067">
                  <c:v>2</c:v>
                </c:pt>
                <c:pt idx="15068">
                  <c:v>2</c:v>
                </c:pt>
                <c:pt idx="15069">
                  <c:v>2</c:v>
                </c:pt>
                <c:pt idx="15070">
                  <c:v>2</c:v>
                </c:pt>
                <c:pt idx="15071">
                  <c:v>2</c:v>
                </c:pt>
                <c:pt idx="15072">
                  <c:v>2</c:v>
                </c:pt>
                <c:pt idx="15073">
                  <c:v>2</c:v>
                </c:pt>
                <c:pt idx="15074">
                  <c:v>2</c:v>
                </c:pt>
                <c:pt idx="15075">
                  <c:v>2</c:v>
                </c:pt>
                <c:pt idx="15076">
                  <c:v>2</c:v>
                </c:pt>
                <c:pt idx="15077">
                  <c:v>2</c:v>
                </c:pt>
                <c:pt idx="15078">
                  <c:v>2</c:v>
                </c:pt>
                <c:pt idx="15079">
                  <c:v>2</c:v>
                </c:pt>
                <c:pt idx="15080">
                  <c:v>2</c:v>
                </c:pt>
                <c:pt idx="15081">
                  <c:v>2</c:v>
                </c:pt>
                <c:pt idx="15082">
                  <c:v>2</c:v>
                </c:pt>
                <c:pt idx="15083">
                  <c:v>2</c:v>
                </c:pt>
                <c:pt idx="15084">
                  <c:v>2</c:v>
                </c:pt>
                <c:pt idx="15085">
                  <c:v>2</c:v>
                </c:pt>
                <c:pt idx="15086">
                  <c:v>2</c:v>
                </c:pt>
                <c:pt idx="15087">
                  <c:v>2</c:v>
                </c:pt>
                <c:pt idx="15088">
                  <c:v>2</c:v>
                </c:pt>
                <c:pt idx="15089">
                  <c:v>2</c:v>
                </c:pt>
                <c:pt idx="15090">
                  <c:v>2</c:v>
                </c:pt>
                <c:pt idx="15091">
                  <c:v>2</c:v>
                </c:pt>
                <c:pt idx="15092">
                  <c:v>2</c:v>
                </c:pt>
                <c:pt idx="15093">
                  <c:v>2</c:v>
                </c:pt>
                <c:pt idx="15094">
                  <c:v>2</c:v>
                </c:pt>
                <c:pt idx="15095">
                  <c:v>2</c:v>
                </c:pt>
                <c:pt idx="15096">
                  <c:v>2</c:v>
                </c:pt>
                <c:pt idx="15097">
                  <c:v>2</c:v>
                </c:pt>
                <c:pt idx="15098">
                  <c:v>2</c:v>
                </c:pt>
                <c:pt idx="15099">
                  <c:v>2</c:v>
                </c:pt>
                <c:pt idx="15100">
                  <c:v>2</c:v>
                </c:pt>
                <c:pt idx="15101">
                  <c:v>2</c:v>
                </c:pt>
                <c:pt idx="15102">
                  <c:v>2</c:v>
                </c:pt>
                <c:pt idx="15103">
                  <c:v>2</c:v>
                </c:pt>
                <c:pt idx="15104">
                  <c:v>2</c:v>
                </c:pt>
                <c:pt idx="15105">
                  <c:v>2</c:v>
                </c:pt>
                <c:pt idx="15106">
                  <c:v>2</c:v>
                </c:pt>
                <c:pt idx="15107">
                  <c:v>2</c:v>
                </c:pt>
                <c:pt idx="15108">
                  <c:v>2</c:v>
                </c:pt>
                <c:pt idx="15109">
                  <c:v>2</c:v>
                </c:pt>
                <c:pt idx="15110">
                  <c:v>2</c:v>
                </c:pt>
                <c:pt idx="15111">
                  <c:v>2</c:v>
                </c:pt>
                <c:pt idx="15112">
                  <c:v>2</c:v>
                </c:pt>
                <c:pt idx="15113">
                  <c:v>2</c:v>
                </c:pt>
                <c:pt idx="15114">
                  <c:v>2</c:v>
                </c:pt>
                <c:pt idx="15115">
                  <c:v>2</c:v>
                </c:pt>
                <c:pt idx="15116">
                  <c:v>2</c:v>
                </c:pt>
                <c:pt idx="15117">
                  <c:v>2</c:v>
                </c:pt>
                <c:pt idx="15118">
                  <c:v>2</c:v>
                </c:pt>
                <c:pt idx="15119">
                  <c:v>2</c:v>
                </c:pt>
                <c:pt idx="15120">
                  <c:v>2</c:v>
                </c:pt>
                <c:pt idx="15121">
                  <c:v>2</c:v>
                </c:pt>
                <c:pt idx="15122">
                  <c:v>2</c:v>
                </c:pt>
                <c:pt idx="15123">
                  <c:v>2</c:v>
                </c:pt>
                <c:pt idx="15124">
                  <c:v>2</c:v>
                </c:pt>
                <c:pt idx="15125">
                  <c:v>2</c:v>
                </c:pt>
                <c:pt idx="15126">
                  <c:v>2</c:v>
                </c:pt>
                <c:pt idx="15127">
                  <c:v>2</c:v>
                </c:pt>
                <c:pt idx="15128">
                  <c:v>2</c:v>
                </c:pt>
                <c:pt idx="15129">
                  <c:v>2</c:v>
                </c:pt>
                <c:pt idx="15130">
                  <c:v>2</c:v>
                </c:pt>
                <c:pt idx="15131">
                  <c:v>2</c:v>
                </c:pt>
                <c:pt idx="15132">
                  <c:v>2</c:v>
                </c:pt>
                <c:pt idx="15133">
                  <c:v>2</c:v>
                </c:pt>
                <c:pt idx="15134">
                  <c:v>2</c:v>
                </c:pt>
                <c:pt idx="15135">
                  <c:v>2</c:v>
                </c:pt>
                <c:pt idx="15136">
                  <c:v>2</c:v>
                </c:pt>
                <c:pt idx="15137">
                  <c:v>2</c:v>
                </c:pt>
                <c:pt idx="15138">
                  <c:v>2</c:v>
                </c:pt>
                <c:pt idx="15139">
                  <c:v>2</c:v>
                </c:pt>
                <c:pt idx="15140">
                  <c:v>2</c:v>
                </c:pt>
                <c:pt idx="15141">
                  <c:v>2</c:v>
                </c:pt>
                <c:pt idx="15142">
                  <c:v>2</c:v>
                </c:pt>
                <c:pt idx="15143">
                  <c:v>2</c:v>
                </c:pt>
                <c:pt idx="15144">
                  <c:v>2</c:v>
                </c:pt>
                <c:pt idx="15145">
                  <c:v>2</c:v>
                </c:pt>
                <c:pt idx="15146">
                  <c:v>2</c:v>
                </c:pt>
                <c:pt idx="15147">
                  <c:v>2</c:v>
                </c:pt>
                <c:pt idx="15148">
                  <c:v>2</c:v>
                </c:pt>
                <c:pt idx="15149">
                  <c:v>2</c:v>
                </c:pt>
                <c:pt idx="15150">
                  <c:v>2</c:v>
                </c:pt>
                <c:pt idx="15151">
                  <c:v>2</c:v>
                </c:pt>
                <c:pt idx="15152">
                  <c:v>2</c:v>
                </c:pt>
                <c:pt idx="15153">
                  <c:v>2</c:v>
                </c:pt>
                <c:pt idx="15154">
                  <c:v>2</c:v>
                </c:pt>
                <c:pt idx="15155">
                  <c:v>2</c:v>
                </c:pt>
                <c:pt idx="15156">
                  <c:v>2</c:v>
                </c:pt>
                <c:pt idx="15157">
                  <c:v>2</c:v>
                </c:pt>
                <c:pt idx="15158">
                  <c:v>2</c:v>
                </c:pt>
                <c:pt idx="15159">
                  <c:v>2</c:v>
                </c:pt>
                <c:pt idx="15160">
                  <c:v>2</c:v>
                </c:pt>
                <c:pt idx="15161">
                  <c:v>2</c:v>
                </c:pt>
                <c:pt idx="15162">
                  <c:v>2</c:v>
                </c:pt>
                <c:pt idx="15163">
                  <c:v>2</c:v>
                </c:pt>
                <c:pt idx="15164">
                  <c:v>2</c:v>
                </c:pt>
                <c:pt idx="15165">
                  <c:v>2</c:v>
                </c:pt>
                <c:pt idx="15166">
                  <c:v>2</c:v>
                </c:pt>
                <c:pt idx="15167">
                  <c:v>2</c:v>
                </c:pt>
                <c:pt idx="15168">
                  <c:v>2</c:v>
                </c:pt>
                <c:pt idx="15169">
                  <c:v>2</c:v>
                </c:pt>
                <c:pt idx="15170">
                  <c:v>2</c:v>
                </c:pt>
                <c:pt idx="15171">
                  <c:v>2</c:v>
                </c:pt>
                <c:pt idx="15172">
                  <c:v>2</c:v>
                </c:pt>
                <c:pt idx="15173">
                  <c:v>2</c:v>
                </c:pt>
                <c:pt idx="15174">
                  <c:v>2</c:v>
                </c:pt>
                <c:pt idx="15175">
                  <c:v>2</c:v>
                </c:pt>
                <c:pt idx="15176">
                  <c:v>2</c:v>
                </c:pt>
                <c:pt idx="15177">
                  <c:v>2</c:v>
                </c:pt>
                <c:pt idx="15178">
                  <c:v>2</c:v>
                </c:pt>
                <c:pt idx="15179">
                  <c:v>2</c:v>
                </c:pt>
                <c:pt idx="15180">
                  <c:v>2</c:v>
                </c:pt>
                <c:pt idx="15181">
                  <c:v>2</c:v>
                </c:pt>
                <c:pt idx="15182">
                  <c:v>2</c:v>
                </c:pt>
                <c:pt idx="15183">
                  <c:v>2</c:v>
                </c:pt>
                <c:pt idx="15184">
                  <c:v>2</c:v>
                </c:pt>
                <c:pt idx="15185">
                  <c:v>2</c:v>
                </c:pt>
                <c:pt idx="15186">
                  <c:v>2</c:v>
                </c:pt>
                <c:pt idx="15187">
                  <c:v>2</c:v>
                </c:pt>
                <c:pt idx="15188">
                  <c:v>2</c:v>
                </c:pt>
                <c:pt idx="15189">
                  <c:v>2</c:v>
                </c:pt>
                <c:pt idx="15190">
                  <c:v>2</c:v>
                </c:pt>
                <c:pt idx="15191">
                  <c:v>2</c:v>
                </c:pt>
                <c:pt idx="15192">
                  <c:v>2</c:v>
                </c:pt>
                <c:pt idx="15193">
                  <c:v>2</c:v>
                </c:pt>
                <c:pt idx="15194">
                  <c:v>2</c:v>
                </c:pt>
                <c:pt idx="15195">
                  <c:v>2</c:v>
                </c:pt>
                <c:pt idx="15196">
                  <c:v>2</c:v>
                </c:pt>
                <c:pt idx="15197">
                  <c:v>2</c:v>
                </c:pt>
                <c:pt idx="15198">
                  <c:v>2</c:v>
                </c:pt>
                <c:pt idx="15199">
                  <c:v>2</c:v>
                </c:pt>
                <c:pt idx="15200">
                  <c:v>2</c:v>
                </c:pt>
                <c:pt idx="15201">
                  <c:v>2</c:v>
                </c:pt>
                <c:pt idx="15202">
                  <c:v>2</c:v>
                </c:pt>
                <c:pt idx="15203">
                  <c:v>2</c:v>
                </c:pt>
                <c:pt idx="15204">
                  <c:v>2</c:v>
                </c:pt>
                <c:pt idx="15205">
                  <c:v>2</c:v>
                </c:pt>
                <c:pt idx="15206">
                  <c:v>2</c:v>
                </c:pt>
                <c:pt idx="15207">
                  <c:v>2</c:v>
                </c:pt>
                <c:pt idx="15208">
                  <c:v>2</c:v>
                </c:pt>
                <c:pt idx="15209">
                  <c:v>2</c:v>
                </c:pt>
                <c:pt idx="15210">
                  <c:v>2</c:v>
                </c:pt>
                <c:pt idx="15211">
                  <c:v>2</c:v>
                </c:pt>
                <c:pt idx="15212">
                  <c:v>2</c:v>
                </c:pt>
                <c:pt idx="15213">
                  <c:v>2</c:v>
                </c:pt>
                <c:pt idx="15214">
                  <c:v>2</c:v>
                </c:pt>
                <c:pt idx="15215">
                  <c:v>2</c:v>
                </c:pt>
                <c:pt idx="15216">
                  <c:v>2</c:v>
                </c:pt>
                <c:pt idx="15217">
                  <c:v>2</c:v>
                </c:pt>
                <c:pt idx="15218">
                  <c:v>2</c:v>
                </c:pt>
                <c:pt idx="15219">
                  <c:v>2</c:v>
                </c:pt>
                <c:pt idx="15220">
                  <c:v>2</c:v>
                </c:pt>
                <c:pt idx="15221">
                  <c:v>2</c:v>
                </c:pt>
                <c:pt idx="15222">
                  <c:v>2</c:v>
                </c:pt>
                <c:pt idx="15223">
                  <c:v>2</c:v>
                </c:pt>
                <c:pt idx="15224">
                  <c:v>2</c:v>
                </c:pt>
                <c:pt idx="15225">
                  <c:v>2</c:v>
                </c:pt>
                <c:pt idx="15226">
                  <c:v>2</c:v>
                </c:pt>
                <c:pt idx="15227">
                  <c:v>2</c:v>
                </c:pt>
                <c:pt idx="15228">
                  <c:v>2</c:v>
                </c:pt>
                <c:pt idx="15229">
                  <c:v>2</c:v>
                </c:pt>
                <c:pt idx="15230">
                  <c:v>2</c:v>
                </c:pt>
                <c:pt idx="15231">
                  <c:v>2</c:v>
                </c:pt>
                <c:pt idx="15232">
                  <c:v>2</c:v>
                </c:pt>
                <c:pt idx="15233">
                  <c:v>2</c:v>
                </c:pt>
                <c:pt idx="15234">
                  <c:v>2</c:v>
                </c:pt>
                <c:pt idx="15235">
                  <c:v>2</c:v>
                </c:pt>
                <c:pt idx="15236">
                  <c:v>2</c:v>
                </c:pt>
                <c:pt idx="15237">
                  <c:v>2</c:v>
                </c:pt>
                <c:pt idx="15238">
                  <c:v>2</c:v>
                </c:pt>
                <c:pt idx="15239">
                  <c:v>2</c:v>
                </c:pt>
                <c:pt idx="15240">
                  <c:v>2</c:v>
                </c:pt>
                <c:pt idx="15241">
                  <c:v>2</c:v>
                </c:pt>
                <c:pt idx="15242">
                  <c:v>2</c:v>
                </c:pt>
                <c:pt idx="15243">
                  <c:v>2</c:v>
                </c:pt>
                <c:pt idx="15244">
                  <c:v>2</c:v>
                </c:pt>
                <c:pt idx="15245">
                  <c:v>2</c:v>
                </c:pt>
                <c:pt idx="15246">
                  <c:v>2</c:v>
                </c:pt>
                <c:pt idx="15247">
                  <c:v>2</c:v>
                </c:pt>
                <c:pt idx="15248">
                  <c:v>2</c:v>
                </c:pt>
                <c:pt idx="15249">
                  <c:v>2</c:v>
                </c:pt>
                <c:pt idx="15250">
                  <c:v>2</c:v>
                </c:pt>
                <c:pt idx="15251">
                  <c:v>2</c:v>
                </c:pt>
                <c:pt idx="15252">
                  <c:v>2</c:v>
                </c:pt>
                <c:pt idx="15253">
                  <c:v>2</c:v>
                </c:pt>
                <c:pt idx="15254">
                  <c:v>2</c:v>
                </c:pt>
                <c:pt idx="15255">
                  <c:v>2</c:v>
                </c:pt>
                <c:pt idx="15256">
                  <c:v>2</c:v>
                </c:pt>
                <c:pt idx="15257">
                  <c:v>2</c:v>
                </c:pt>
                <c:pt idx="15258">
                  <c:v>2</c:v>
                </c:pt>
                <c:pt idx="15259">
                  <c:v>2</c:v>
                </c:pt>
                <c:pt idx="15260">
                  <c:v>2</c:v>
                </c:pt>
                <c:pt idx="15261">
                  <c:v>2</c:v>
                </c:pt>
                <c:pt idx="15262">
                  <c:v>2</c:v>
                </c:pt>
                <c:pt idx="15263">
                  <c:v>2</c:v>
                </c:pt>
                <c:pt idx="15264">
                  <c:v>2</c:v>
                </c:pt>
                <c:pt idx="15265">
                  <c:v>2</c:v>
                </c:pt>
                <c:pt idx="15266">
                  <c:v>2</c:v>
                </c:pt>
                <c:pt idx="15267">
                  <c:v>2</c:v>
                </c:pt>
                <c:pt idx="15268">
                  <c:v>2</c:v>
                </c:pt>
                <c:pt idx="15269">
                  <c:v>2</c:v>
                </c:pt>
                <c:pt idx="15270">
                  <c:v>2</c:v>
                </c:pt>
                <c:pt idx="15271">
                  <c:v>2</c:v>
                </c:pt>
                <c:pt idx="15272">
                  <c:v>2</c:v>
                </c:pt>
                <c:pt idx="15273">
                  <c:v>2</c:v>
                </c:pt>
                <c:pt idx="15274">
                  <c:v>2</c:v>
                </c:pt>
                <c:pt idx="15275">
                  <c:v>2</c:v>
                </c:pt>
                <c:pt idx="15276">
                  <c:v>2</c:v>
                </c:pt>
                <c:pt idx="15277">
                  <c:v>2</c:v>
                </c:pt>
                <c:pt idx="15278">
                  <c:v>2</c:v>
                </c:pt>
                <c:pt idx="15279">
                  <c:v>2</c:v>
                </c:pt>
                <c:pt idx="15280">
                  <c:v>2</c:v>
                </c:pt>
                <c:pt idx="15281">
                  <c:v>2</c:v>
                </c:pt>
                <c:pt idx="15282">
                  <c:v>2</c:v>
                </c:pt>
                <c:pt idx="15283">
                  <c:v>2</c:v>
                </c:pt>
                <c:pt idx="15284">
                  <c:v>2</c:v>
                </c:pt>
                <c:pt idx="15285">
                  <c:v>2</c:v>
                </c:pt>
                <c:pt idx="15286">
                  <c:v>2</c:v>
                </c:pt>
                <c:pt idx="15287">
                  <c:v>2</c:v>
                </c:pt>
                <c:pt idx="15288">
                  <c:v>2</c:v>
                </c:pt>
                <c:pt idx="15289">
                  <c:v>1</c:v>
                </c:pt>
                <c:pt idx="15290">
                  <c:v>1</c:v>
                </c:pt>
                <c:pt idx="15291">
                  <c:v>1</c:v>
                </c:pt>
                <c:pt idx="15292">
                  <c:v>1</c:v>
                </c:pt>
                <c:pt idx="15293">
                  <c:v>1</c:v>
                </c:pt>
                <c:pt idx="15294">
                  <c:v>1</c:v>
                </c:pt>
                <c:pt idx="15295">
                  <c:v>1</c:v>
                </c:pt>
                <c:pt idx="15296">
                  <c:v>1</c:v>
                </c:pt>
                <c:pt idx="15297">
                  <c:v>1</c:v>
                </c:pt>
                <c:pt idx="15298">
                  <c:v>1</c:v>
                </c:pt>
                <c:pt idx="15299">
                  <c:v>1</c:v>
                </c:pt>
                <c:pt idx="15300">
                  <c:v>1</c:v>
                </c:pt>
                <c:pt idx="15301">
                  <c:v>1</c:v>
                </c:pt>
                <c:pt idx="15302">
                  <c:v>1</c:v>
                </c:pt>
                <c:pt idx="15303">
                  <c:v>1</c:v>
                </c:pt>
                <c:pt idx="15304">
                  <c:v>1</c:v>
                </c:pt>
                <c:pt idx="15305">
                  <c:v>1</c:v>
                </c:pt>
                <c:pt idx="15306">
                  <c:v>1</c:v>
                </c:pt>
                <c:pt idx="15307">
                  <c:v>1</c:v>
                </c:pt>
                <c:pt idx="15308">
                  <c:v>1</c:v>
                </c:pt>
                <c:pt idx="15309">
                  <c:v>1</c:v>
                </c:pt>
                <c:pt idx="15310">
                  <c:v>1</c:v>
                </c:pt>
                <c:pt idx="15311">
                  <c:v>1</c:v>
                </c:pt>
                <c:pt idx="15312">
                  <c:v>1</c:v>
                </c:pt>
                <c:pt idx="15313">
                  <c:v>1</c:v>
                </c:pt>
                <c:pt idx="15314">
                  <c:v>1</c:v>
                </c:pt>
                <c:pt idx="15315">
                  <c:v>1</c:v>
                </c:pt>
                <c:pt idx="15316">
                  <c:v>1</c:v>
                </c:pt>
                <c:pt idx="15317">
                  <c:v>1</c:v>
                </c:pt>
                <c:pt idx="15318">
                  <c:v>1</c:v>
                </c:pt>
                <c:pt idx="15319">
                  <c:v>1</c:v>
                </c:pt>
                <c:pt idx="15320">
                  <c:v>1</c:v>
                </c:pt>
                <c:pt idx="15321">
                  <c:v>1</c:v>
                </c:pt>
                <c:pt idx="15322">
                  <c:v>1</c:v>
                </c:pt>
                <c:pt idx="15323">
                  <c:v>1</c:v>
                </c:pt>
                <c:pt idx="15324">
                  <c:v>1</c:v>
                </c:pt>
                <c:pt idx="15325">
                  <c:v>1</c:v>
                </c:pt>
                <c:pt idx="15326">
                  <c:v>1</c:v>
                </c:pt>
                <c:pt idx="15327">
                  <c:v>1</c:v>
                </c:pt>
                <c:pt idx="15328">
                  <c:v>1</c:v>
                </c:pt>
                <c:pt idx="15329">
                  <c:v>1</c:v>
                </c:pt>
                <c:pt idx="15330">
                  <c:v>1</c:v>
                </c:pt>
                <c:pt idx="15331">
                  <c:v>1</c:v>
                </c:pt>
                <c:pt idx="15332">
                  <c:v>1</c:v>
                </c:pt>
                <c:pt idx="15333">
                  <c:v>1</c:v>
                </c:pt>
                <c:pt idx="15334">
                  <c:v>1</c:v>
                </c:pt>
                <c:pt idx="15335">
                  <c:v>1</c:v>
                </c:pt>
                <c:pt idx="15336">
                  <c:v>1</c:v>
                </c:pt>
                <c:pt idx="15337">
                  <c:v>1</c:v>
                </c:pt>
                <c:pt idx="15338">
                  <c:v>1</c:v>
                </c:pt>
                <c:pt idx="15339">
                  <c:v>1</c:v>
                </c:pt>
                <c:pt idx="15340">
                  <c:v>1</c:v>
                </c:pt>
                <c:pt idx="15341">
                  <c:v>1</c:v>
                </c:pt>
                <c:pt idx="15342">
                  <c:v>1</c:v>
                </c:pt>
                <c:pt idx="15343">
                  <c:v>1</c:v>
                </c:pt>
                <c:pt idx="15344">
                  <c:v>1</c:v>
                </c:pt>
                <c:pt idx="15345">
                  <c:v>1</c:v>
                </c:pt>
                <c:pt idx="15346">
                  <c:v>1</c:v>
                </c:pt>
                <c:pt idx="15347">
                  <c:v>1</c:v>
                </c:pt>
                <c:pt idx="15348">
                  <c:v>1</c:v>
                </c:pt>
                <c:pt idx="15349">
                  <c:v>1</c:v>
                </c:pt>
                <c:pt idx="15350">
                  <c:v>1</c:v>
                </c:pt>
                <c:pt idx="15351">
                  <c:v>1</c:v>
                </c:pt>
                <c:pt idx="15352">
                  <c:v>1</c:v>
                </c:pt>
                <c:pt idx="15353">
                  <c:v>1</c:v>
                </c:pt>
                <c:pt idx="15354">
                  <c:v>1</c:v>
                </c:pt>
                <c:pt idx="15355">
                  <c:v>1</c:v>
                </c:pt>
                <c:pt idx="15356">
                  <c:v>1</c:v>
                </c:pt>
                <c:pt idx="15357">
                  <c:v>1</c:v>
                </c:pt>
                <c:pt idx="15358">
                  <c:v>1</c:v>
                </c:pt>
                <c:pt idx="15359">
                  <c:v>1</c:v>
                </c:pt>
                <c:pt idx="15360">
                  <c:v>1</c:v>
                </c:pt>
                <c:pt idx="15361">
                  <c:v>1</c:v>
                </c:pt>
                <c:pt idx="15362">
                  <c:v>1</c:v>
                </c:pt>
                <c:pt idx="15363">
                  <c:v>1</c:v>
                </c:pt>
                <c:pt idx="15364">
                  <c:v>1</c:v>
                </c:pt>
                <c:pt idx="15365">
                  <c:v>1</c:v>
                </c:pt>
                <c:pt idx="15366">
                  <c:v>1</c:v>
                </c:pt>
                <c:pt idx="15367">
                  <c:v>1</c:v>
                </c:pt>
                <c:pt idx="15368">
                  <c:v>1</c:v>
                </c:pt>
                <c:pt idx="15369">
                  <c:v>1</c:v>
                </c:pt>
                <c:pt idx="15370">
                  <c:v>1</c:v>
                </c:pt>
                <c:pt idx="15371">
                  <c:v>1</c:v>
                </c:pt>
                <c:pt idx="15372">
                  <c:v>1</c:v>
                </c:pt>
                <c:pt idx="15373">
                  <c:v>1</c:v>
                </c:pt>
                <c:pt idx="15374">
                  <c:v>1</c:v>
                </c:pt>
                <c:pt idx="15375">
                  <c:v>1</c:v>
                </c:pt>
                <c:pt idx="15376">
                  <c:v>1</c:v>
                </c:pt>
                <c:pt idx="15377">
                  <c:v>1</c:v>
                </c:pt>
                <c:pt idx="15378">
                  <c:v>1</c:v>
                </c:pt>
                <c:pt idx="15379">
                  <c:v>1</c:v>
                </c:pt>
                <c:pt idx="15380">
                  <c:v>1</c:v>
                </c:pt>
                <c:pt idx="15381">
                  <c:v>1</c:v>
                </c:pt>
                <c:pt idx="15382">
                  <c:v>1</c:v>
                </c:pt>
                <c:pt idx="15383">
                  <c:v>1</c:v>
                </c:pt>
                <c:pt idx="15384">
                  <c:v>1</c:v>
                </c:pt>
                <c:pt idx="15385">
                  <c:v>1</c:v>
                </c:pt>
                <c:pt idx="15386">
                  <c:v>1</c:v>
                </c:pt>
                <c:pt idx="15387">
                  <c:v>1</c:v>
                </c:pt>
                <c:pt idx="15388">
                  <c:v>1</c:v>
                </c:pt>
                <c:pt idx="15389">
                  <c:v>1</c:v>
                </c:pt>
                <c:pt idx="15390">
                  <c:v>1</c:v>
                </c:pt>
                <c:pt idx="15391">
                  <c:v>1</c:v>
                </c:pt>
                <c:pt idx="15392">
                  <c:v>1</c:v>
                </c:pt>
                <c:pt idx="15393">
                  <c:v>1</c:v>
                </c:pt>
                <c:pt idx="15394">
                  <c:v>1</c:v>
                </c:pt>
                <c:pt idx="15395">
                  <c:v>1</c:v>
                </c:pt>
                <c:pt idx="15396">
                  <c:v>1</c:v>
                </c:pt>
                <c:pt idx="15397">
                  <c:v>1</c:v>
                </c:pt>
                <c:pt idx="15398">
                  <c:v>1</c:v>
                </c:pt>
                <c:pt idx="15399">
                  <c:v>1</c:v>
                </c:pt>
                <c:pt idx="15400">
                  <c:v>1</c:v>
                </c:pt>
                <c:pt idx="15401">
                  <c:v>1</c:v>
                </c:pt>
                <c:pt idx="15402">
                  <c:v>1</c:v>
                </c:pt>
                <c:pt idx="15403">
                  <c:v>1</c:v>
                </c:pt>
                <c:pt idx="15404">
                  <c:v>1</c:v>
                </c:pt>
                <c:pt idx="15405">
                  <c:v>1</c:v>
                </c:pt>
                <c:pt idx="15406">
                  <c:v>1</c:v>
                </c:pt>
                <c:pt idx="15407">
                  <c:v>1</c:v>
                </c:pt>
                <c:pt idx="15408">
                  <c:v>1</c:v>
                </c:pt>
                <c:pt idx="15409">
                  <c:v>1</c:v>
                </c:pt>
                <c:pt idx="15410">
                  <c:v>1</c:v>
                </c:pt>
                <c:pt idx="15411">
                  <c:v>1</c:v>
                </c:pt>
                <c:pt idx="15412">
                  <c:v>1</c:v>
                </c:pt>
                <c:pt idx="15413">
                  <c:v>1</c:v>
                </c:pt>
                <c:pt idx="15414">
                  <c:v>1</c:v>
                </c:pt>
                <c:pt idx="15415">
                  <c:v>1</c:v>
                </c:pt>
                <c:pt idx="15416">
                  <c:v>1</c:v>
                </c:pt>
                <c:pt idx="15417">
                  <c:v>1</c:v>
                </c:pt>
                <c:pt idx="15418">
                  <c:v>1</c:v>
                </c:pt>
                <c:pt idx="15419">
                  <c:v>1</c:v>
                </c:pt>
                <c:pt idx="15420">
                  <c:v>1</c:v>
                </c:pt>
                <c:pt idx="15421">
                  <c:v>1</c:v>
                </c:pt>
                <c:pt idx="15422">
                  <c:v>1</c:v>
                </c:pt>
                <c:pt idx="15423">
                  <c:v>1</c:v>
                </c:pt>
                <c:pt idx="15424">
                  <c:v>1</c:v>
                </c:pt>
                <c:pt idx="15425">
                  <c:v>1</c:v>
                </c:pt>
                <c:pt idx="15426">
                  <c:v>1</c:v>
                </c:pt>
                <c:pt idx="15427">
                  <c:v>1</c:v>
                </c:pt>
                <c:pt idx="15428">
                  <c:v>1</c:v>
                </c:pt>
                <c:pt idx="15429">
                  <c:v>1</c:v>
                </c:pt>
                <c:pt idx="15430">
                  <c:v>1</c:v>
                </c:pt>
                <c:pt idx="15431">
                  <c:v>1</c:v>
                </c:pt>
                <c:pt idx="15432">
                  <c:v>1</c:v>
                </c:pt>
                <c:pt idx="15433">
                  <c:v>1</c:v>
                </c:pt>
                <c:pt idx="15434">
                  <c:v>1</c:v>
                </c:pt>
                <c:pt idx="15435">
                  <c:v>1</c:v>
                </c:pt>
                <c:pt idx="15436">
                  <c:v>1</c:v>
                </c:pt>
                <c:pt idx="15437">
                  <c:v>1</c:v>
                </c:pt>
                <c:pt idx="15438">
                  <c:v>1</c:v>
                </c:pt>
                <c:pt idx="15439">
                  <c:v>1</c:v>
                </c:pt>
                <c:pt idx="15440">
                  <c:v>1</c:v>
                </c:pt>
                <c:pt idx="15441">
                  <c:v>1</c:v>
                </c:pt>
                <c:pt idx="15442">
                  <c:v>1</c:v>
                </c:pt>
                <c:pt idx="15443">
                  <c:v>1</c:v>
                </c:pt>
                <c:pt idx="15444">
                  <c:v>1</c:v>
                </c:pt>
                <c:pt idx="15445">
                  <c:v>1</c:v>
                </c:pt>
                <c:pt idx="15446">
                  <c:v>1</c:v>
                </c:pt>
                <c:pt idx="15447">
                  <c:v>1</c:v>
                </c:pt>
                <c:pt idx="15448">
                  <c:v>1</c:v>
                </c:pt>
                <c:pt idx="15449">
                  <c:v>1</c:v>
                </c:pt>
                <c:pt idx="15450">
                  <c:v>1</c:v>
                </c:pt>
                <c:pt idx="15451">
                  <c:v>1</c:v>
                </c:pt>
                <c:pt idx="15452">
                  <c:v>1</c:v>
                </c:pt>
                <c:pt idx="15453">
                  <c:v>1</c:v>
                </c:pt>
                <c:pt idx="15454">
                  <c:v>1</c:v>
                </c:pt>
                <c:pt idx="15455">
                  <c:v>1</c:v>
                </c:pt>
                <c:pt idx="15456">
                  <c:v>1</c:v>
                </c:pt>
                <c:pt idx="15457">
                  <c:v>1</c:v>
                </c:pt>
                <c:pt idx="15458">
                  <c:v>1</c:v>
                </c:pt>
                <c:pt idx="15459">
                  <c:v>1</c:v>
                </c:pt>
                <c:pt idx="15460">
                  <c:v>1</c:v>
                </c:pt>
                <c:pt idx="15461">
                  <c:v>1</c:v>
                </c:pt>
                <c:pt idx="15462">
                  <c:v>1</c:v>
                </c:pt>
                <c:pt idx="15463">
                  <c:v>1</c:v>
                </c:pt>
                <c:pt idx="15464">
                  <c:v>1</c:v>
                </c:pt>
                <c:pt idx="15465">
                  <c:v>1</c:v>
                </c:pt>
                <c:pt idx="15466">
                  <c:v>1</c:v>
                </c:pt>
                <c:pt idx="15467">
                  <c:v>1</c:v>
                </c:pt>
                <c:pt idx="15468">
                  <c:v>1</c:v>
                </c:pt>
                <c:pt idx="15469">
                  <c:v>1</c:v>
                </c:pt>
                <c:pt idx="15470">
                  <c:v>1</c:v>
                </c:pt>
                <c:pt idx="15471">
                  <c:v>1</c:v>
                </c:pt>
                <c:pt idx="15472">
                  <c:v>1</c:v>
                </c:pt>
                <c:pt idx="15473">
                  <c:v>1</c:v>
                </c:pt>
                <c:pt idx="15474">
                  <c:v>1</c:v>
                </c:pt>
                <c:pt idx="15475">
                  <c:v>1</c:v>
                </c:pt>
                <c:pt idx="15476">
                  <c:v>1</c:v>
                </c:pt>
                <c:pt idx="15477">
                  <c:v>1</c:v>
                </c:pt>
                <c:pt idx="15478">
                  <c:v>1</c:v>
                </c:pt>
                <c:pt idx="15479">
                  <c:v>1</c:v>
                </c:pt>
                <c:pt idx="15480">
                  <c:v>1</c:v>
                </c:pt>
                <c:pt idx="15481">
                  <c:v>1</c:v>
                </c:pt>
                <c:pt idx="15482">
                  <c:v>1</c:v>
                </c:pt>
                <c:pt idx="15483">
                  <c:v>1</c:v>
                </c:pt>
                <c:pt idx="15484">
                  <c:v>1</c:v>
                </c:pt>
                <c:pt idx="15485">
                  <c:v>1</c:v>
                </c:pt>
                <c:pt idx="15486">
                  <c:v>1</c:v>
                </c:pt>
                <c:pt idx="15487">
                  <c:v>1</c:v>
                </c:pt>
                <c:pt idx="15488">
                  <c:v>1</c:v>
                </c:pt>
                <c:pt idx="15489">
                  <c:v>1</c:v>
                </c:pt>
                <c:pt idx="15490">
                  <c:v>1</c:v>
                </c:pt>
                <c:pt idx="15491">
                  <c:v>1</c:v>
                </c:pt>
                <c:pt idx="15492">
                  <c:v>1</c:v>
                </c:pt>
                <c:pt idx="15493">
                  <c:v>1</c:v>
                </c:pt>
                <c:pt idx="15494">
                  <c:v>1</c:v>
                </c:pt>
                <c:pt idx="15495">
                  <c:v>1</c:v>
                </c:pt>
                <c:pt idx="15496">
                  <c:v>1</c:v>
                </c:pt>
                <c:pt idx="15497">
                  <c:v>1</c:v>
                </c:pt>
                <c:pt idx="15498">
                  <c:v>1</c:v>
                </c:pt>
                <c:pt idx="15499">
                  <c:v>1</c:v>
                </c:pt>
                <c:pt idx="15500">
                  <c:v>1</c:v>
                </c:pt>
                <c:pt idx="15501">
                  <c:v>1</c:v>
                </c:pt>
                <c:pt idx="15502">
                  <c:v>1</c:v>
                </c:pt>
                <c:pt idx="15503">
                  <c:v>1</c:v>
                </c:pt>
                <c:pt idx="15504">
                  <c:v>1</c:v>
                </c:pt>
                <c:pt idx="15505">
                  <c:v>1</c:v>
                </c:pt>
                <c:pt idx="15506">
                  <c:v>1</c:v>
                </c:pt>
                <c:pt idx="15507">
                  <c:v>1</c:v>
                </c:pt>
                <c:pt idx="15508">
                  <c:v>1</c:v>
                </c:pt>
                <c:pt idx="15509">
                  <c:v>1</c:v>
                </c:pt>
                <c:pt idx="15510">
                  <c:v>1</c:v>
                </c:pt>
                <c:pt idx="15511">
                  <c:v>1</c:v>
                </c:pt>
                <c:pt idx="15512">
                  <c:v>1</c:v>
                </c:pt>
                <c:pt idx="15513">
                  <c:v>1</c:v>
                </c:pt>
                <c:pt idx="15514">
                  <c:v>1</c:v>
                </c:pt>
                <c:pt idx="15515">
                  <c:v>1</c:v>
                </c:pt>
                <c:pt idx="15516">
                  <c:v>1</c:v>
                </c:pt>
                <c:pt idx="15517">
                  <c:v>1</c:v>
                </c:pt>
                <c:pt idx="15518">
                  <c:v>1</c:v>
                </c:pt>
                <c:pt idx="15519">
                  <c:v>1</c:v>
                </c:pt>
                <c:pt idx="15520">
                  <c:v>1</c:v>
                </c:pt>
                <c:pt idx="15521">
                  <c:v>1</c:v>
                </c:pt>
                <c:pt idx="15522">
                  <c:v>1</c:v>
                </c:pt>
                <c:pt idx="15523">
                  <c:v>1</c:v>
                </c:pt>
                <c:pt idx="15524">
                  <c:v>1</c:v>
                </c:pt>
                <c:pt idx="15525">
                  <c:v>1</c:v>
                </c:pt>
                <c:pt idx="15526">
                  <c:v>1</c:v>
                </c:pt>
                <c:pt idx="15527">
                  <c:v>1</c:v>
                </c:pt>
                <c:pt idx="15528">
                  <c:v>1</c:v>
                </c:pt>
                <c:pt idx="15529">
                  <c:v>1</c:v>
                </c:pt>
                <c:pt idx="15530">
                  <c:v>1</c:v>
                </c:pt>
                <c:pt idx="15531">
                  <c:v>1</c:v>
                </c:pt>
                <c:pt idx="15532">
                  <c:v>1</c:v>
                </c:pt>
                <c:pt idx="15533">
                  <c:v>1</c:v>
                </c:pt>
                <c:pt idx="15534">
                  <c:v>1</c:v>
                </c:pt>
                <c:pt idx="15535">
                  <c:v>1</c:v>
                </c:pt>
                <c:pt idx="15536">
                  <c:v>1</c:v>
                </c:pt>
                <c:pt idx="15537">
                  <c:v>1</c:v>
                </c:pt>
                <c:pt idx="15538">
                  <c:v>1</c:v>
                </c:pt>
                <c:pt idx="15539">
                  <c:v>1</c:v>
                </c:pt>
                <c:pt idx="15540">
                  <c:v>1</c:v>
                </c:pt>
                <c:pt idx="15541">
                  <c:v>1</c:v>
                </c:pt>
                <c:pt idx="15542">
                  <c:v>1</c:v>
                </c:pt>
                <c:pt idx="15543">
                  <c:v>1</c:v>
                </c:pt>
                <c:pt idx="15544">
                  <c:v>1</c:v>
                </c:pt>
                <c:pt idx="15545">
                  <c:v>1</c:v>
                </c:pt>
                <c:pt idx="15546">
                  <c:v>1</c:v>
                </c:pt>
                <c:pt idx="15547">
                  <c:v>1</c:v>
                </c:pt>
                <c:pt idx="15548">
                  <c:v>1</c:v>
                </c:pt>
                <c:pt idx="15549">
                  <c:v>1</c:v>
                </c:pt>
                <c:pt idx="15550">
                  <c:v>1</c:v>
                </c:pt>
                <c:pt idx="15551">
                  <c:v>1</c:v>
                </c:pt>
                <c:pt idx="15552">
                  <c:v>1</c:v>
                </c:pt>
                <c:pt idx="15553">
                  <c:v>1</c:v>
                </c:pt>
                <c:pt idx="15554">
                  <c:v>1</c:v>
                </c:pt>
                <c:pt idx="15555">
                  <c:v>1</c:v>
                </c:pt>
                <c:pt idx="15556">
                  <c:v>1</c:v>
                </c:pt>
                <c:pt idx="15557">
                  <c:v>1</c:v>
                </c:pt>
                <c:pt idx="15558">
                  <c:v>1</c:v>
                </c:pt>
                <c:pt idx="15559">
                  <c:v>1</c:v>
                </c:pt>
                <c:pt idx="15560">
                  <c:v>1</c:v>
                </c:pt>
                <c:pt idx="15561">
                  <c:v>1</c:v>
                </c:pt>
                <c:pt idx="15562">
                  <c:v>1</c:v>
                </c:pt>
                <c:pt idx="15563">
                  <c:v>1</c:v>
                </c:pt>
                <c:pt idx="15564">
                  <c:v>1</c:v>
                </c:pt>
                <c:pt idx="15565">
                  <c:v>1</c:v>
                </c:pt>
                <c:pt idx="15566">
                  <c:v>1</c:v>
                </c:pt>
                <c:pt idx="15567">
                  <c:v>1</c:v>
                </c:pt>
                <c:pt idx="15568">
                  <c:v>1</c:v>
                </c:pt>
                <c:pt idx="15569">
                  <c:v>1</c:v>
                </c:pt>
                <c:pt idx="15570">
                  <c:v>1</c:v>
                </c:pt>
                <c:pt idx="15571">
                  <c:v>1</c:v>
                </c:pt>
                <c:pt idx="15572">
                  <c:v>1</c:v>
                </c:pt>
                <c:pt idx="15573">
                  <c:v>1</c:v>
                </c:pt>
                <c:pt idx="15574">
                  <c:v>1</c:v>
                </c:pt>
                <c:pt idx="15575">
                  <c:v>1</c:v>
                </c:pt>
                <c:pt idx="15576">
                  <c:v>1</c:v>
                </c:pt>
                <c:pt idx="15577">
                  <c:v>1</c:v>
                </c:pt>
                <c:pt idx="15578">
                  <c:v>1</c:v>
                </c:pt>
                <c:pt idx="15579">
                  <c:v>1</c:v>
                </c:pt>
                <c:pt idx="15580">
                  <c:v>1</c:v>
                </c:pt>
                <c:pt idx="15581">
                  <c:v>1</c:v>
                </c:pt>
                <c:pt idx="15582">
                  <c:v>1</c:v>
                </c:pt>
                <c:pt idx="15583">
                  <c:v>1</c:v>
                </c:pt>
                <c:pt idx="15584">
                  <c:v>1</c:v>
                </c:pt>
                <c:pt idx="15585">
                  <c:v>1</c:v>
                </c:pt>
                <c:pt idx="15586">
                  <c:v>1</c:v>
                </c:pt>
                <c:pt idx="15587">
                  <c:v>1</c:v>
                </c:pt>
                <c:pt idx="15588">
                  <c:v>1</c:v>
                </c:pt>
                <c:pt idx="15589">
                  <c:v>1</c:v>
                </c:pt>
                <c:pt idx="15590">
                  <c:v>1</c:v>
                </c:pt>
                <c:pt idx="15591">
                  <c:v>1</c:v>
                </c:pt>
                <c:pt idx="15592">
                  <c:v>1</c:v>
                </c:pt>
                <c:pt idx="15593">
                  <c:v>1</c:v>
                </c:pt>
                <c:pt idx="15594">
                  <c:v>1</c:v>
                </c:pt>
                <c:pt idx="15595">
                  <c:v>1</c:v>
                </c:pt>
                <c:pt idx="15596">
                  <c:v>1</c:v>
                </c:pt>
                <c:pt idx="15597">
                  <c:v>1</c:v>
                </c:pt>
                <c:pt idx="15598">
                  <c:v>1</c:v>
                </c:pt>
                <c:pt idx="15599">
                  <c:v>1</c:v>
                </c:pt>
                <c:pt idx="15600">
                  <c:v>1</c:v>
                </c:pt>
                <c:pt idx="15601">
                  <c:v>1</c:v>
                </c:pt>
                <c:pt idx="15602">
                  <c:v>1</c:v>
                </c:pt>
                <c:pt idx="15603">
                  <c:v>1</c:v>
                </c:pt>
                <c:pt idx="15604">
                  <c:v>1</c:v>
                </c:pt>
                <c:pt idx="15605">
                  <c:v>1</c:v>
                </c:pt>
                <c:pt idx="15606">
                  <c:v>1</c:v>
                </c:pt>
                <c:pt idx="15607">
                  <c:v>1</c:v>
                </c:pt>
                <c:pt idx="15608">
                  <c:v>1</c:v>
                </c:pt>
                <c:pt idx="15609">
                  <c:v>1</c:v>
                </c:pt>
                <c:pt idx="15610">
                  <c:v>1</c:v>
                </c:pt>
                <c:pt idx="15611">
                  <c:v>1</c:v>
                </c:pt>
                <c:pt idx="15612">
                  <c:v>1</c:v>
                </c:pt>
                <c:pt idx="15613">
                  <c:v>1</c:v>
                </c:pt>
                <c:pt idx="15614">
                  <c:v>1</c:v>
                </c:pt>
                <c:pt idx="15615">
                  <c:v>1</c:v>
                </c:pt>
                <c:pt idx="15616">
                  <c:v>1</c:v>
                </c:pt>
                <c:pt idx="15617">
                  <c:v>1</c:v>
                </c:pt>
                <c:pt idx="15618">
                  <c:v>1</c:v>
                </c:pt>
                <c:pt idx="15619">
                  <c:v>1</c:v>
                </c:pt>
                <c:pt idx="15620">
                  <c:v>1</c:v>
                </c:pt>
                <c:pt idx="15621">
                  <c:v>1</c:v>
                </c:pt>
                <c:pt idx="15622">
                  <c:v>1</c:v>
                </c:pt>
                <c:pt idx="15623">
                  <c:v>1</c:v>
                </c:pt>
                <c:pt idx="15624">
                  <c:v>1</c:v>
                </c:pt>
                <c:pt idx="15625">
                  <c:v>1</c:v>
                </c:pt>
                <c:pt idx="15626">
                  <c:v>1</c:v>
                </c:pt>
                <c:pt idx="15627">
                  <c:v>1</c:v>
                </c:pt>
                <c:pt idx="15628">
                  <c:v>1</c:v>
                </c:pt>
                <c:pt idx="15629">
                  <c:v>1</c:v>
                </c:pt>
                <c:pt idx="15630">
                  <c:v>1</c:v>
                </c:pt>
                <c:pt idx="15631">
                  <c:v>1</c:v>
                </c:pt>
                <c:pt idx="15632">
                  <c:v>1</c:v>
                </c:pt>
                <c:pt idx="15633">
                  <c:v>1</c:v>
                </c:pt>
                <c:pt idx="15634">
                  <c:v>1</c:v>
                </c:pt>
                <c:pt idx="15635">
                  <c:v>1</c:v>
                </c:pt>
                <c:pt idx="15636">
                  <c:v>1</c:v>
                </c:pt>
                <c:pt idx="15637">
                  <c:v>1</c:v>
                </c:pt>
                <c:pt idx="15638">
                  <c:v>1</c:v>
                </c:pt>
                <c:pt idx="15639">
                  <c:v>1</c:v>
                </c:pt>
                <c:pt idx="15640">
                  <c:v>1</c:v>
                </c:pt>
                <c:pt idx="15641">
                  <c:v>1</c:v>
                </c:pt>
                <c:pt idx="15642">
                  <c:v>1</c:v>
                </c:pt>
                <c:pt idx="15643">
                  <c:v>1</c:v>
                </c:pt>
                <c:pt idx="15644">
                  <c:v>1</c:v>
                </c:pt>
                <c:pt idx="15645">
                  <c:v>1</c:v>
                </c:pt>
                <c:pt idx="15646">
                  <c:v>1</c:v>
                </c:pt>
                <c:pt idx="15647">
                  <c:v>1</c:v>
                </c:pt>
                <c:pt idx="15648">
                  <c:v>1</c:v>
                </c:pt>
                <c:pt idx="15649">
                  <c:v>1</c:v>
                </c:pt>
                <c:pt idx="15650">
                  <c:v>1</c:v>
                </c:pt>
                <c:pt idx="15651">
                  <c:v>1</c:v>
                </c:pt>
                <c:pt idx="15652">
                  <c:v>1</c:v>
                </c:pt>
                <c:pt idx="15653">
                  <c:v>1</c:v>
                </c:pt>
                <c:pt idx="15654">
                  <c:v>1</c:v>
                </c:pt>
                <c:pt idx="15655">
                  <c:v>1</c:v>
                </c:pt>
                <c:pt idx="15656">
                  <c:v>1</c:v>
                </c:pt>
                <c:pt idx="15657">
                  <c:v>1</c:v>
                </c:pt>
                <c:pt idx="15658">
                  <c:v>1</c:v>
                </c:pt>
                <c:pt idx="15659">
                  <c:v>1</c:v>
                </c:pt>
                <c:pt idx="15660">
                  <c:v>1</c:v>
                </c:pt>
                <c:pt idx="15661">
                  <c:v>1</c:v>
                </c:pt>
                <c:pt idx="15662">
                  <c:v>1</c:v>
                </c:pt>
                <c:pt idx="15663">
                  <c:v>1</c:v>
                </c:pt>
                <c:pt idx="15664">
                  <c:v>1</c:v>
                </c:pt>
                <c:pt idx="15665">
                  <c:v>1</c:v>
                </c:pt>
                <c:pt idx="15666">
                  <c:v>1</c:v>
                </c:pt>
                <c:pt idx="15667">
                  <c:v>1</c:v>
                </c:pt>
                <c:pt idx="15668">
                  <c:v>1</c:v>
                </c:pt>
                <c:pt idx="15669">
                  <c:v>1</c:v>
                </c:pt>
                <c:pt idx="15670">
                  <c:v>1</c:v>
                </c:pt>
                <c:pt idx="15671">
                  <c:v>1</c:v>
                </c:pt>
                <c:pt idx="15672">
                  <c:v>1</c:v>
                </c:pt>
                <c:pt idx="15673">
                  <c:v>1</c:v>
                </c:pt>
                <c:pt idx="15674">
                  <c:v>1</c:v>
                </c:pt>
                <c:pt idx="15675">
                  <c:v>1</c:v>
                </c:pt>
                <c:pt idx="15676">
                  <c:v>1</c:v>
                </c:pt>
                <c:pt idx="15677">
                  <c:v>1</c:v>
                </c:pt>
                <c:pt idx="15678">
                  <c:v>1</c:v>
                </c:pt>
                <c:pt idx="15679">
                  <c:v>1</c:v>
                </c:pt>
                <c:pt idx="15680">
                  <c:v>1</c:v>
                </c:pt>
                <c:pt idx="15681">
                  <c:v>1</c:v>
                </c:pt>
                <c:pt idx="15682">
                  <c:v>1</c:v>
                </c:pt>
                <c:pt idx="15683">
                  <c:v>1</c:v>
                </c:pt>
                <c:pt idx="15684">
                  <c:v>1</c:v>
                </c:pt>
                <c:pt idx="15685">
                  <c:v>1</c:v>
                </c:pt>
                <c:pt idx="15686">
                  <c:v>1</c:v>
                </c:pt>
                <c:pt idx="15687">
                  <c:v>1</c:v>
                </c:pt>
                <c:pt idx="15688">
                  <c:v>1</c:v>
                </c:pt>
                <c:pt idx="15689">
                  <c:v>1</c:v>
                </c:pt>
                <c:pt idx="15690">
                  <c:v>1</c:v>
                </c:pt>
                <c:pt idx="15691">
                  <c:v>1</c:v>
                </c:pt>
                <c:pt idx="15692">
                  <c:v>1</c:v>
                </c:pt>
                <c:pt idx="15693">
                  <c:v>1</c:v>
                </c:pt>
                <c:pt idx="15694">
                  <c:v>1</c:v>
                </c:pt>
                <c:pt idx="15695">
                  <c:v>1</c:v>
                </c:pt>
                <c:pt idx="15696">
                  <c:v>1</c:v>
                </c:pt>
                <c:pt idx="15697">
                  <c:v>1</c:v>
                </c:pt>
                <c:pt idx="15698">
                  <c:v>1</c:v>
                </c:pt>
                <c:pt idx="15699">
                  <c:v>1</c:v>
                </c:pt>
                <c:pt idx="15700">
                  <c:v>1</c:v>
                </c:pt>
                <c:pt idx="15701">
                  <c:v>1</c:v>
                </c:pt>
                <c:pt idx="15702">
                  <c:v>1</c:v>
                </c:pt>
                <c:pt idx="15703">
                  <c:v>1</c:v>
                </c:pt>
                <c:pt idx="15704">
                  <c:v>1</c:v>
                </c:pt>
                <c:pt idx="15705">
                  <c:v>1</c:v>
                </c:pt>
                <c:pt idx="15706">
                  <c:v>1</c:v>
                </c:pt>
                <c:pt idx="15707">
                  <c:v>1</c:v>
                </c:pt>
                <c:pt idx="15708">
                  <c:v>1</c:v>
                </c:pt>
                <c:pt idx="15709">
                  <c:v>1</c:v>
                </c:pt>
                <c:pt idx="15710">
                  <c:v>1</c:v>
                </c:pt>
                <c:pt idx="15711">
                  <c:v>1</c:v>
                </c:pt>
                <c:pt idx="15712">
                  <c:v>1</c:v>
                </c:pt>
                <c:pt idx="15713">
                  <c:v>1</c:v>
                </c:pt>
                <c:pt idx="15714">
                  <c:v>1</c:v>
                </c:pt>
                <c:pt idx="15715">
                  <c:v>1</c:v>
                </c:pt>
                <c:pt idx="15716">
                  <c:v>1</c:v>
                </c:pt>
                <c:pt idx="15717">
                  <c:v>1</c:v>
                </c:pt>
                <c:pt idx="15718">
                  <c:v>1</c:v>
                </c:pt>
                <c:pt idx="15719">
                  <c:v>1</c:v>
                </c:pt>
                <c:pt idx="15720">
                  <c:v>1</c:v>
                </c:pt>
                <c:pt idx="15721">
                  <c:v>1</c:v>
                </c:pt>
                <c:pt idx="15722">
                  <c:v>1</c:v>
                </c:pt>
                <c:pt idx="15723">
                  <c:v>1</c:v>
                </c:pt>
                <c:pt idx="15724">
                  <c:v>1</c:v>
                </c:pt>
                <c:pt idx="15725">
                  <c:v>1</c:v>
                </c:pt>
                <c:pt idx="15726">
                  <c:v>1</c:v>
                </c:pt>
                <c:pt idx="15727">
                  <c:v>1</c:v>
                </c:pt>
                <c:pt idx="15728">
                  <c:v>1</c:v>
                </c:pt>
                <c:pt idx="15729">
                  <c:v>1</c:v>
                </c:pt>
                <c:pt idx="15730">
                  <c:v>1</c:v>
                </c:pt>
                <c:pt idx="15731">
                  <c:v>1</c:v>
                </c:pt>
                <c:pt idx="15732">
                  <c:v>1</c:v>
                </c:pt>
                <c:pt idx="15733">
                  <c:v>1</c:v>
                </c:pt>
                <c:pt idx="15734">
                  <c:v>1</c:v>
                </c:pt>
                <c:pt idx="15735">
                  <c:v>1</c:v>
                </c:pt>
                <c:pt idx="15736">
                  <c:v>1</c:v>
                </c:pt>
                <c:pt idx="15737">
                  <c:v>1</c:v>
                </c:pt>
                <c:pt idx="15738">
                  <c:v>1</c:v>
                </c:pt>
                <c:pt idx="15739">
                  <c:v>1</c:v>
                </c:pt>
                <c:pt idx="15740">
                  <c:v>1</c:v>
                </c:pt>
                <c:pt idx="15741">
                  <c:v>1</c:v>
                </c:pt>
                <c:pt idx="15742">
                  <c:v>1</c:v>
                </c:pt>
                <c:pt idx="15743">
                  <c:v>1</c:v>
                </c:pt>
                <c:pt idx="15744">
                  <c:v>1</c:v>
                </c:pt>
                <c:pt idx="15745">
                  <c:v>1</c:v>
                </c:pt>
                <c:pt idx="15746">
                  <c:v>1</c:v>
                </c:pt>
                <c:pt idx="15747">
                  <c:v>1</c:v>
                </c:pt>
                <c:pt idx="15748">
                  <c:v>1</c:v>
                </c:pt>
                <c:pt idx="15749">
                  <c:v>1</c:v>
                </c:pt>
                <c:pt idx="15750">
                  <c:v>1</c:v>
                </c:pt>
                <c:pt idx="15751">
                  <c:v>1</c:v>
                </c:pt>
                <c:pt idx="15752">
                  <c:v>1</c:v>
                </c:pt>
                <c:pt idx="15753">
                  <c:v>1</c:v>
                </c:pt>
                <c:pt idx="15754">
                  <c:v>1</c:v>
                </c:pt>
                <c:pt idx="15755">
                  <c:v>1</c:v>
                </c:pt>
                <c:pt idx="15756">
                  <c:v>1</c:v>
                </c:pt>
                <c:pt idx="15757">
                  <c:v>1</c:v>
                </c:pt>
                <c:pt idx="15758">
                  <c:v>1</c:v>
                </c:pt>
                <c:pt idx="15759">
                  <c:v>1</c:v>
                </c:pt>
                <c:pt idx="15760">
                  <c:v>1</c:v>
                </c:pt>
                <c:pt idx="15761">
                  <c:v>1</c:v>
                </c:pt>
                <c:pt idx="15762">
                  <c:v>1</c:v>
                </c:pt>
                <c:pt idx="15763">
                  <c:v>1</c:v>
                </c:pt>
                <c:pt idx="15764">
                  <c:v>1</c:v>
                </c:pt>
                <c:pt idx="15765">
                  <c:v>1</c:v>
                </c:pt>
                <c:pt idx="15766">
                  <c:v>1</c:v>
                </c:pt>
                <c:pt idx="15767">
                  <c:v>1</c:v>
                </c:pt>
                <c:pt idx="15768">
                  <c:v>1</c:v>
                </c:pt>
                <c:pt idx="15769">
                  <c:v>1</c:v>
                </c:pt>
                <c:pt idx="15770">
                  <c:v>1</c:v>
                </c:pt>
                <c:pt idx="15771">
                  <c:v>1</c:v>
                </c:pt>
                <c:pt idx="15772">
                  <c:v>1</c:v>
                </c:pt>
                <c:pt idx="15773">
                  <c:v>1</c:v>
                </c:pt>
                <c:pt idx="15774">
                  <c:v>1</c:v>
                </c:pt>
                <c:pt idx="15775">
                  <c:v>1</c:v>
                </c:pt>
                <c:pt idx="15776">
                  <c:v>1</c:v>
                </c:pt>
                <c:pt idx="15777">
                  <c:v>1</c:v>
                </c:pt>
                <c:pt idx="15778">
                  <c:v>1</c:v>
                </c:pt>
                <c:pt idx="15779">
                  <c:v>1</c:v>
                </c:pt>
                <c:pt idx="15780">
                  <c:v>1</c:v>
                </c:pt>
                <c:pt idx="15781">
                  <c:v>1</c:v>
                </c:pt>
                <c:pt idx="15782">
                  <c:v>1</c:v>
                </c:pt>
                <c:pt idx="15783">
                  <c:v>1</c:v>
                </c:pt>
                <c:pt idx="15784">
                  <c:v>1</c:v>
                </c:pt>
                <c:pt idx="15785">
                  <c:v>1</c:v>
                </c:pt>
                <c:pt idx="15786">
                  <c:v>1</c:v>
                </c:pt>
                <c:pt idx="15787">
                  <c:v>1</c:v>
                </c:pt>
                <c:pt idx="15788">
                  <c:v>1</c:v>
                </c:pt>
                <c:pt idx="15789">
                  <c:v>1</c:v>
                </c:pt>
                <c:pt idx="15790">
                  <c:v>1</c:v>
                </c:pt>
                <c:pt idx="15791">
                  <c:v>1</c:v>
                </c:pt>
                <c:pt idx="15792">
                  <c:v>1</c:v>
                </c:pt>
                <c:pt idx="15793">
                  <c:v>1</c:v>
                </c:pt>
                <c:pt idx="15794">
                  <c:v>1</c:v>
                </c:pt>
                <c:pt idx="15795">
                  <c:v>1</c:v>
                </c:pt>
                <c:pt idx="15796">
                  <c:v>1</c:v>
                </c:pt>
                <c:pt idx="15797">
                  <c:v>1</c:v>
                </c:pt>
                <c:pt idx="15798">
                  <c:v>1</c:v>
                </c:pt>
                <c:pt idx="15799">
                  <c:v>1</c:v>
                </c:pt>
                <c:pt idx="15800">
                  <c:v>1</c:v>
                </c:pt>
                <c:pt idx="15801">
                  <c:v>1</c:v>
                </c:pt>
                <c:pt idx="15802">
                  <c:v>1</c:v>
                </c:pt>
                <c:pt idx="15803">
                  <c:v>1</c:v>
                </c:pt>
                <c:pt idx="15804">
                  <c:v>1</c:v>
                </c:pt>
                <c:pt idx="15805">
                  <c:v>1</c:v>
                </c:pt>
                <c:pt idx="15806">
                  <c:v>1</c:v>
                </c:pt>
                <c:pt idx="15807">
                  <c:v>1</c:v>
                </c:pt>
                <c:pt idx="15808">
                  <c:v>1</c:v>
                </c:pt>
                <c:pt idx="15809">
                  <c:v>1</c:v>
                </c:pt>
                <c:pt idx="15810">
                  <c:v>1</c:v>
                </c:pt>
                <c:pt idx="15811">
                  <c:v>1</c:v>
                </c:pt>
                <c:pt idx="15812">
                  <c:v>1</c:v>
                </c:pt>
                <c:pt idx="15813">
                  <c:v>1</c:v>
                </c:pt>
                <c:pt idx="15814">
                  <c:v>1</c:v>
                </c:pt>
                <c:pt idx="15815">
                  <c:v>1</c:v>
                </c:pt>
                <c:pt idx="15816">
                  <c:v>1</c:v>
                </c:pt>
                <c:pt idx="15817">
                  <c:v>1</c:v>
                </c:pt>
                <c:pt idx="15818">
                  <c:v>1</c:v>
                </c:pt>
                <c:pt idx="15819">
                  <c:v>1</c:v>
                </c:pt>
                <c:pt idx="15820">
                  <c:v>1</c:v>
                </c:pt>
                <c:pt idx="15821">
                  <c:v>1</c:v>
                </c:pt>
                <c:pt idx="15822">
                  <c:v>1</c:v>
                </c:pt>
                <c:pt idx="15823">
                  <c:v>1</c:v>
                </c:pt>
                <c:pt idx="15824">
                  <c:v>1</c:v>
                </c:pt>
                <c:pt idx="15825">
                  <c:v>1</c:v>
                </c:pt>
                <c:pt idx="15826">
                  <c:v>1</c:v>
                </c:pt>
                <c:pt idx="15827">
                  <c:v>1</c:v>
                </c:pt>
                <c:pt idx="15828">
                  <c:v>1</c:v>
                </c:pt>
                <c:pt idx="15829">
                  <c:v>1</c:v>
                </c:pt>
                <c:pt idx="15830">
                  <c:v>1</c:v>
                </c:pt>
                <c:pt idx="15831">
                  <c:v>1</c:v>
                </c:pt>
                <c:pt idx="15832">
                  <c:v>1</c:v>
                </c:pt>
                <c:pt idx="15833">
                  <c:v>1</c:v>
                </c:pt>
                <c:pt idx="15834">
                  <c:v>1</c:v>
                </c:pt>
                <c:pt idx="15835">
                  <c:v>1</c:v>
                </c:pt>
                <c:pt idx="15836">
                  <c:v>1</c:v>
                </c:pt>
                <c:pt idx="15837">
                  <c:v>1</c:v>
                </c:pt>
                <c:pt idx="15838">
                  <c:v>1</c:v>
                </c:pt>
                <c:pt idx="15839">
                  <c:v>1</c:v>
                </c:pt>
                <c:pt idx="15840">
                  <c:v>1</c:v>
                </c:pt>
                <c:pt idx="15841">
                  <c:v>1</c:v>
                </c:pt>
                <c:pt idx="15842">
                  <c:v>1</c:v>
                </c:pt>
                <c:pt idx="15843">
                  <c:v>1</c:v>
                </c:pt>
                <c:pt idx="15844">
                  <c:v>1</c:v>
                </c:pt>
                <c:pt idx="15845">
                  <c:v>1</c:v>
                </c:pt>
                <c:pt idx="15846">
                  <c:v>1</c:v>
                </c:pt>
                <c:pt idx="15847">
                  <c:v>1</c:v>
                </c:pt>
                <c:pt idx="15848">
                  <c:v>1</c:v>
                </c:pt>
                <c:pt idx="15849">
                  <c:v>1</c:v>
                </c:pt>
                <c:pt idx="15850">
                  <c:v>1</c:v>
                </c:pt>
                <c:pt idx="15851">
                  <c:v>1</c:v>
                </c:pt>
                <c:pt idx="15852">
                  <c:v>1</c:v>
                </c:pt>
                <c:pt idx="15853">
                  <c:v>1</c:v>
                </c:pt>
                <c:pt idx="15854">
                  <c:v>1</c:v>
                </c:pt>
                <c:pt idx="15855">
                  <c:v>1</c:v>
                </c:pt>
                <c:pt idx="15856">
                  <c:v>1</c:v>
                </c:pt>
                <c:pt idx="15857">
                  <c:v>1</c:v>
                </c:pt>
                <c:pt idx="15858">
                  <c:v>1</c:v>
                </c:pt>
                <c:pt idx="15859">
                  <c:v>1</c:v>
                </c:pt>
                <c:pt idx="15860">
                  <c:v>1</c:v>
                </c:pt>
                <c:pt idx="15861">
                  <c:v>1</c:v>
                </c:pt>
                <c:pt idx="15862">
                  <c:v>1</c:v>
                </c:pt>
                <c:pt idx="15863">
                  <c:v>1</c:v>
                </c:pt>
                <c:pt idx="15864">
                  <c:v>1</c:v>
                </c:pt>
                <c:pt idx="15865">
                  <c:v>1</c:v>
                </c:pt>
                <c:pt idx="15866">
                  <c:v>1</c:v>
                </c:pt>
                <c:pt idx="15867">
                  <c:v>1</c:v>
                </c:pt>
                <c:pt idx="15868">
                  <c:v>1</c:v>
                </c:pt>
                <c:pt idx="15869">
                  <c:v>1</c:v>
                </c:pt>
                <c:pt idx="15870">
                  <c:v>1</c:v>
                </c:pt>
                <c:pt idx="15871">
                  <c:v>1</c:v>
                </c:pt>
                <c:pt idx="15872">
                  <c:v>1</c:v>
                </c:pt>
                <c:pt idx="15873">
                  <c:v>1</c:v>
                </c:pt>
                <c:pt idx="15874">
                  <c:v>1</c:v>
                </c:pt>
                <c:pt idx="15875">
                  <c:v>1</c:v>
                </c:pt>
                <c:pt idx="15876">
                  <c:v>1</c:v>
                </c:pt>
                <c:pt idx="15877">
                  <c:v>1</c:v>
                </c:pt>
                <c:pt idx="15878">
                  <c:v>1</c:v>
                </c:pt>
                <c:pt idx="15879">
                  <c:v>1</c:v>
                </c:pt>
                <c:pt idx="15880">
                  <c:v>1</c:v>
                </c:pt>
                <c:pt idx="15881">
                  <c:v>1</c:v>
                </c:pt>
                <c:pt idx="15882">
                  <c:v>1</c:v>
                </c:pt>
                <c:pt idx="15883">
                  <c:v>1</c:v>
                </c:pt>
                <c:pt idx="15884">
                  <c:v>1</c:v>
                </c:pt>
                <c:pt idx="15885">
                  <c:v>1</c:v>
                </c:pt>
                <c:pt idx="15886">
                  <c:v>1</c:v>
                </c:pt>
                <c:pt idx="15887">
                  <c:v>1</c:v>
                </c:pt>
                <c:pt idx="15888">
                  <c:v>1</c:v>
                </c:pt>
                <c:pt idx="15889">
                  <c:v>1</c:v>
                </c:pt>
                <c:pt idx="15890">
                  <c:v>1</c:v>
                </c:pt>
                <c:pt idx="15891">
                  <c:v>1</c:v>
                </c:pt>
                <c:pt idx="15892">
                  <c:v>1</c:v>
                </c:pt>
                <c:pt idx="15893">
                  <c:v>1</c:v>
                </c:pt>
                <c:pt idx="15894">
                  <c:v>1</c:v>
                </c:pt>
                <c:pt idx="15895">
                  <c:v>1</c:v>
                </c:pt>
                <c:pt idx="15896">
                  <c:v>1</c:v>
                </c:pt>
                <c:pt idx="15897">
                  <c:v>1</c:v>
                </c:pt>
                <c:pt idx="15898">
                  <c:v>1</c:v>
                </c:pt>
                <c:pt idx="15899">
                  <c:v>1</c:v>
                </c:pt>
                <c:pt idx="15900">
                  <c:v>1</c:v>
                </c:pt>
                <c:pt idx="15901">
                  <c:v>1</c:v>
                </c:pt>
                <c:pt idx="15902">
                  <c:v>1</c:v>
                </c:pt>
                <c:pt idx="15903">
                  <c:v>1</c:v>
                </c:pt>
                <c:pt idx="15904">
                  <c:v>1</c:v>
                </c:pt>
                <c:pt idx="15905">
                  <c:v>1</c:v>
                </c:pt>
                <c:pt idx="15906">
                  <c:v>1</c:v>
                </c:pt>
                <c:pt idx="15907">
                  <c:v>1</c:v>
                </c:pt>
                <c:pt idx="15908">
                  <c:v>1</c:v>
                </c:pt>
                <c:pt idx="15909">
                  <c:v>1</c:v>
                </c:pt>
                <c:pt idx="15910">
                  <c:v>1</c:v>
                </c:pt>
                <c:pt idx="15911">
                  <c:v>1</c:v>
                </c:pt>
                <c:pt idx="15912">
                  <c:v>1</c:v>
                </c:pt>
                <c:pt idx="15913">
                  <c:v>1</c:v>
                </c:pt>
                <c:pt idx="15914">
                  <c:v>1</c:v>
                </c:pt>
                <c:pt idx="15915">
                  <c:v>1</c:v>
                </c:pt>
                <c:pt idx="15916">
                  <c:v>1</c:v>
                </c:pt>
                <c:pt idx="15917">
                  <c:v>1</c:v>
                </c:pt>
                <c:pt idx="15918">
                  <c:v>1</c:v>
                </c:pt>
                <c:pt idx="15919">
                  <c:v>1</c:v>
                </c:pt>
                <c:pt idx="15920">
                  <c:v>1</c:v>
                </c:pt>
                <c:pt idx="15921">
                  <c:v>1</c:v>
                </c:pt>
                <c:pt idx="15922">
                  <c:v>1</c:v>
                </c:pt>
                <c:pt idx="15923">
                  <c:v>1</c:v>
                </c:pt>
                <c:pt idx="15924">
                  <c:v>1</c:v>
                </c:pt>
                <c:pt idx="15925">
                  <c:v>1</c:v>
                </c:pt>
                <c:pt idx="15926">
                  <c:v>1</c:v>
                </c:pt>
                <c:pt idx="15927">
                  <c:v>1</c:v>
                </c:pt>
                <c:pt idx="15928">
                  <c:v>1</c:v>
                </c:pt>
                <c:pt idx="15929">
                  <c:v>1</c:v>
                </c:pt>
                <c:pt idx="15930">
                  <c:v>1</c:v>
                </c:pt>
                <c:pt idx="15931">
                  <c:v>1</c:v>
                </c:pt>
                <c:pt idx="15932">
                  <c:v>1</c:v>
                </c:pt>
                <c:pt idx="15933">
                  <c:v>1</c:v>
                </c:pt>
                <c:pt idx="15934">
                  <c:v>1</c:v>
                </c:pt>
                <c:pt idx="15935">
                  <c:v>1</c:v>
                </c:pt>
                <c:pt idx="15936">
                  <c:v>1</c:v>
                </c:pt>
                <c:pt idx="15937">
                  <c:v>1</c:v>
                </c:pt>
                <c:pt idx="15938">
                  <c:v>1</c:v>
                </c:pt>
                <c:pt idx="15939">
                  <c:v>1</c:v>
                </c:pt>
                <c:pt idx="15940">
                  <c:v>1</c:v>
                </c:pt>
                <c:pt idx="15941">
                  <c:v>1</c:v>
                </c:pt>
                <c:pt idx="15942">
                  <c:v>1</c:v>
                </c:pt>
                <c:pt idx="15943">
                  <c:v>1</c:v>
                </c:pt>
                <c:pt idx="15944">
                  <c:v>1</c:v>
                </c:pt>
                <c:pt idx="15945">
                  <c:v>1</c:v>
                </c:pt>
                <c:pt idx="15946">
                  <c:v>1</c:v>
                </c:pt>
                <c:pt idx="15947">
                  <c:v>1</c:v>
                </c:pt>
                <c:pt idx="15948">
                  <c:v>1</c:v>
                </c:pt>
                <c:pt idx="15949">
                  <c:v>1</c:v>
                </c:pt>
                <c:pt idx="15950">
                  <c:v>1</c:v>
                </c:pt>
                <c:pt idx="15951">
                  <c:v>1</c:v>
                </c:pt>
                <c:pt idx="15952">
                  <c:v>1</c:v>
                </c:pt>
                <c:pt idx="15953">
                  <c:v>1</c:v>
                </c:pt>
                <c:pt idx="15954">
                  <c:v>1</c:v>
                </c:pt>
                <c:pt idx="15955">
                  <c:v>1</c:v>
                </c:pt>
                <c:pt idx="15956">
                  <c:v>1</c:v>
                </c:pt>
                <c:pt idx="15957">
                  <c:v>1</c:v>
                </c:pt>
                <c:pt idx="15958">
                  <c:v>1</c:v>
                </c:pt>
                <c:pt idx="15959">
                  <c:v>1</c:v>
                </c:pt>
                <c:pt idx="15960">
                  <c:v>1</c:v>
                </c:pt>
                <c:pt idx="15961">
                  <c:v>1</c:v>
                </c:pt>
                <c:pt idx="15962">
                  <c:v>1</c:v>
                </c:pt>
                <c:pt idx="15963">
                  <c:v>1</c:v>
                </c:pt>
                <c:pt idx="15964">
                  <c:v>1</c:v>
                </c:pt>
                <c:pt idx="15965">
                  <c:v>1</c:v>
                </c:pt>
                <c:pt idx="15966">
                  <c:v>1</c:v>
                </c:pt>
                <c:pt idx="15967">
                  <c:v>1</c:v>
                </c:pt>
                <c:pt idx="15968">
                  <c:v>1</c:v>
                </c:pt>
                <c:pt idx="15969">
                  <c:v>1</c:v>
                </c:pt>
                <c:pt idx="15970">
                  <c:v>1</c:v>
                </c:pt>
                <c:pt idx="15971">
                  <c:v>1</c:v>
                </c:pt>
                <c:pt idx="15972">
                  <c:v>1</c:v>
                </c:pt>
                <c:pt idx="15973">
                  <c:v>1</c:v>
                </c:pt>
                <c:pt idx="15974">
                  <c:v>1</c:v>
                </c:pt>
                <c:pt idx="15975">
                  <c:v>1</c:v>
                </c:pt>
                <c:pt idx="15976">
                  <c:v>1</c:v>
                </c:pt>
                <c:pt idx="15977">
                  <c:v>1</c:v>
                </c:pt>
                <c:pt idx="15978">
                  <c:v>1</c:v>
                </c:pt>
                <c:pt idx="15979">
                  <c:v>1</c:v>
                </c:pt>
                <c:pt idx="15980">
                  <c:v>1</c:v>
                </c:pt>
                <c:pt idx="15981">
                  <c:v>1</c:v>
                </c:pt>
                <c:pt idx="15982">
                  <c:v>1</c:v>
                </c:pt>
                <c:pt idx="15983">
                  <c:v>1</c:v>
                </c:pt>
                <c:pt idx="15984">
                  <c:v>1</c:v>
                </c:pt>
                <c:pt idx="15985">
                  <c:v>1</c:v>
                </c:pt>
                <c:pt idx="15986">
                  <c:v>1</c:v>
                </c:pt>
                <c:pt idx="15987">
                  <c:v>1</c:v>
                </c:pt>
                <c:pt idx="15988">
                  <c:v>1</c:v>
                </c:pt>
                <c:pt idx="15989">
                  <c:v>1</c:v>
                </c:pt>
                <c:pt idx="15990">
                  <c:v>1</c:v>
                </c:pt>
                <c:pt idx="15991">
                  <c:v>1</c:v>
                </c:pt>
                <c:pt idx="15992">
                  <c:v>1</c:v>
                </c:pt>
                <c:pt idx="15993">
                  <c:v>1</c:v>
                </c:pt>
                <c:pt idx="15994">
                  <c:v>1</c:v>
                </c:pt>
                <c:pt idx="15995">
                  <c:v>1</c:v>
                </c:pt>
                <c:pt idx="15996">
                  <c:v>1</c:v>
                </c:pt>
                <c:pt idx="15997">
                  <c:v>1</c:v>
                </c:pt>
                <c:pt idx="15998">
                  <c:v>1</c:v>
                </c:pt>
                <c:pt idx="15999">
                  <c:v>1</c:v>
                </c:pt>
                <c:pt idx="16000">
                  <c:v>1</c:v>
                </c:pt>
                <c:pt idx="16001">
                  <c:v>1</c:v>
                </c:pt>
                <c:pt idx="16002">
                  <c:v>1</c:v>
                </c:pt>
                <c:pt idx="16003">
                  <c:v>1</c:v>
                </c:pt>
                <c:pt idx="16004">
                  <c:v>1</c:v>
                </c:pt>
                <c:pt idx="16005">
                  <c:v>1</c:v>
                </c:pt>
                <c:pt idx="16006">
                  <c:v>1</c:v>
                </c:pt>
                <c:pt idx="16007">
                  <c:v>1</c:v>
                </c:pt>
                <c:pt idx="16008">
                  <c:v>1</c:v>
                </c:pt>
                <c:pt idx="16009">
                  <c:v>1</c:v>
                </c:pt>
                <c:pt idx="16010">
                  <c:v>1</c:v>
                </c:pt>
                <c:pt idx="16011">
                  <c:v>1</c:v>
                </c:pt>
                <c:pt idx="16012">
                  <c:v>1</c:v>
                </c:pt>
                <c:pt idx="16013">
                  <c:v>1</c:v>
                </c:pt>
                <c:pt idx="16014">
                  <c:v>1</c:v>
                </c:pt>
                <c:pt idx="16015">
                  <c:v>1</c:v>
                </c:pt>
                <c:pt idx="16016">
                  <c:v>1</c:v>
                </c:pt>
                <c:pt idx="16017">
                  <c:v>1</c:v>
                </c:pt>
                <c:pt idx="16018">
                  <c:v>1</c:v>
                </c:pt>
                <c:pt idx="16019">
                  <c:v>1</c:v>
                </c:pt>
                <c:pt idx="16020">
                  <c:v>1</c:v>
                </c:pt>
                <c:pt idx="16021">
                  <c:v>1</c:v>
                </c:pt>
                <c:pt idx="16022">
                  <c:v>1</c:v>
                </c:pt>
                <c:pt idx="16023">
                  <c:v>1</c:v>
                </c:pt>
                <c:pt idx="16024">
                  <c:v>1</c:v>
                </c:pt>
                <c:pt idx="16025">
                  <c:v>1</c:v>
                </c:pt>
                <c:pt idx="16026">
                  <c:v>1</c:v>
                </c:pt>
                <c:pt idx="16027">
                  <c:v>1</c:v>
                </c:pt>
                <c:pt idx="16028">
                  <c:v>1</c:v>
                </c:pt>
                <c:pt idx="16029">
                  <c:v>1</c:v>
                </c:pt>
                <c:pt idx="16030">
                  <c:v>1</c:v>
                </c:pt>
                <c:pt idx="16031">
                  <c:v>1</c:v>
                </c:pt>
                <c:pt idx="16032">
                  <c:v>1</c:v>
                </c:pt>
                <c:pt idx="16033">
                  <c:v>1</c:v>
                </c:pt>
                <c:pt idx="16034">
                  <c:v>1</c:v>
                </c:pt>
                <c:pt idx="16035">
                  <c:v>1</c:v>
                </c:pt>
                <c:pt idx="16036">
                  <c:v>1</c:v>
                </c:pt>
                <c:pt idx="16037">
                  <c:v>1</c:v>
                </c:pt>
                <c:pt idx="16038">
                  <c:v>1</c:v>
                </c:pt>
                <c:pt idx="16039">
                  <c:v>1</c:v>
                </c:pt>
                <c:pt idx="16040">
                  <c:v>1</c:v>
                </c:pt>
                <c:pt idx="16041">
                  <c:v>1</c:v>
                </c:pt>
                <c:pt idx="16042">
                  <c:v>1</c:v>
                </c:pt>
                <c:pt idx="16043">
                  <c:v>1</c:v>
                </c:pt>
                <c:pt idx="16044">
                  <c:v>1</c:v>
                </c:pt>
                <c:pt idx="16045">
                  <c:v>1</c:v>
                </c:pt>
                <c:pt idx="16046">
                  <c:v>1</c:v>
                </c:pt>
                <c:pt idx="16047">
                  <c:v>1</c:v>
                </c:pt>
                <c:pt idx="16048">
                  <c:v>1</c:v>
                </c:pt>
                <c:pt idx="16049">
                  <c:v>1</c:v>
                </c:pt>
                <c:pt idx="16050">
                  <c:v>1</c:v>
                </c:pt>
                <c:pt idx="16051">
                  <c:v>1</c:v>
                </c:pt>
                <c:pt idx="16052">
                  <c:v>1</c:v>
                </c:pt>
                <c:pt idx="16053">
                  <c:v>1</c:v>
                </c:pt>
                <c:pt idx="16054">
                  <c:v>1</c:v>
                </c:pt>
                <c:pt idx="16055">
                  <c:v>1</c:v>
                </c:pt>
                <c:pt idx="16056">
                  <c:v>1</c:v>
                </c:pt>
                <c:pt idx="16057">
                  <c:v>1</c:v>
                </c:pt>
                <c:pt idx="16058">
                  <c:v>1</c:v>
                </c:pt>
                <c:pt idx="16059">
                  <c:v>1</c:v>
                </c:pt>
                <c:pt idx="16060">
                  <c:v>1</c:v>
                </c:pt>
                <c:pt idx="16061">
                  <c:v>1</c:v>
                </c:pt>
                <c:pt idx="16062">
                  <c:v>1</c:v>
                </c:pt>
                <c:pt idx="16063">
                  <c:v>1</c:v>
                </c:pt>
                <c:pt idx="16064">
                  <c:v>1</c:v>
                </c:pt>
                <c:pt idx="16065">
                  <c:v>1</c:v>
                </c:pt>
                <c:pt idx="16066">
                  <c:v>1</c:v>
                </c:pt>
                <c:pt idx="16067">
                  <c:v>1</c:v>
                </c:pt>
                <c:pt idx="16068">
                  <c:v>1</c:v>
                </c:pt>
                <c:pt idx="16069">
                  <c:v>1</c:v>
                </c:pt>
                <c:pt idx="16070">
                  <c:v>1</c:v>
                </c:pt>
                <c:pt idx="16071">
                  <c:v>1</c:v>
                </c:pt>
                <c:pt idx="16072">
                  <c:v>1</c:v>
                </c:pt>
                <c:pt idx="16073">
                  <c:v>1</c:v>
                </c:pt>
                <c:pt idx="16074">
                  <c:v>1</c:v>
                </c:pt>
                <c:pt idx="16075">
                  <c:v>1</c:v>
                </c:pt>
                <c:pt idx="16076">
                  <c:v>1</c:v>
                </c:pt>
                <c:pt idx="16077">
                  <c:v>1</c:v>
                </c:pt>
                <c:pt idx="16078">
                  <c:v>1</c:v>
                </c:pt>
                <c:pt idx="16079">
                  <c:v>1</c:v>
                </c:pt>
                <c:pt idx="16080">
                  <c:v>1</c:v>
                </c:pt>
                <c:pt idx="16081">
                  <c:v>1</c:v>
                </c:pt>
                <c:pt idx="16082">
                  <c:v>1</c:v>
                </c:pt>
                <c:pt idx="16083">
                  <c:v>1</c:v>
                </c:pt>
                <c:pt idx="16084">
                  <c:v>1</c:v>
                </c:pt>
                <c:pt idx="16085">
                  <c:v>1</c:v>
                </c:pt>
                <c:pt idx="16086">
                  <c:v>1</c:v>
                </c:pt>
                <c:pt idx="16087">
                  <c:v>1</c:v>
                </c:pt>
                <c:pt idx="16088">
                  <c:v>1</c:v>
                </c:pt>
                <c:pt idx="16089">
                  <c:v>1</c:v>
                </c:pt>
                <c:pt idx="16090">
                  <c:v>1</c:v>
                </c:pt>
                <c:pt idx="16091">
                  <c:v>1</c:v>
                </c:pt>
                <c:pt idx="16092">
                  <c:v>1</c:v>
                </c:pt>
                <c:pt idx="16093">
                  <c:v>1</c:v>
                </c:pt>
                <c:pt idx="16094">
                  <c:v>1</c:v>
                </c:pt>
                <c:pt idx="16095">
                  <c:v>1</c:v>
                </c:pt>
                <c:pt idx="16096">
                  <c:v>1</c:v>
                </c:pt>
                <c:pt idx="16097">
                  <c:v>1</c:v>
                </c:pt>
                <c:pt idx="16098">
                  <c:v>1</c:v>
                </c:pt>
                <c:pt idx="16099">
                  <c:v>1</c:v>
                </c:pt>
                <c:pt idx="16100">
                  <c:v>1</c:v>
                </c:pt>
                <c:pt idx="16101">
                  <c:v>1</c:v>
                </c:pt>
                <c:pt idx="16102">
                  <c:v>1</c:v>
                </c:pt>
                <c:pt idx="16103">
                  <c:v>1</c:v>
                </c:pt>
                <c:pt idx="16104">
                  <c:v>1</c:v>
                </c:pt>
                <c:pt idx="16105">
                  <c:v>1</c:v>
                </c:pt>
                <c:pt idx="16106">
                  <c:v>1</c:v>
                </c:pt>
                <c:pt idx="16107">
                  <c:v>1</c:v>
                </c:pt>
                <c:pt idx="16108">
                  <c:v>1</c:v>
                </c:pt>
                <c:pt idx="16109">
                  <c:v>1</c:v>
                </c:pt>
                <c:pt idx="16110">
                  <c:v>1</c:v>
                </c:pt>
                <c:pt idx="16111">
                  <c:v>1</c:v>
                </c:pt>
                <c:pt idx="16112">
                  <c:v>1</c:v>
                </c:pt>
                <c:pt idx="16113">
                  <c:v>1</c:v>
                </c:pt>
                <c:pt idx="16114">
                  <c:v>1</c:v>
                </c:pt>
                <c:pt idx="16115">
                  <c:v>1</c:v>
                </c:pt>
                <c:pt idx="16116">
                  <c:v>1</c:v>
                </c:pt>
                <c:pt idx="16117">
                  <c:v>1</c:v>
                </c:pt>
                <c:pt idx="16118">
                  <c:v>1</c:v>
                </c:pt>
                <c:pt idx="16119">
                  <c:v>1</c:v>
                </c:pt>
                <c:pt idx="16120">
                  <c:v>1</c:v>
                </c:pt>
                <c:pt idx="16121">
                  <c:v>1</c:v>
                </c:pt>
                <c:pt idx="16122">
                  <c:v>1</c:v>
                </c:pt>
                <c:pt idx="16123">
                  <c:v>1</c:v>
                </c:pt>
                <c:pt idx="16124">
                  <c:v>1</c:v>
                </c:pt>
                <c:pt idx="16125">
                  <c:v>1</c:v>
                </c:pt>
                <c:pt idx="16126">
                  <c:v>1</c:v>
                </c:pt>
                <c:pt idx="16127">
                  <c:v>1</c:v>
                </c:pt>
                <c:pt idx="16128">
                  <c:v>1</c:v>
                </c:pt>
                <c:pt idx="16129">
                  <c:v>1</c:v>
                </c:pt>
                <c:pt idx="16130">
                  <c:v>1</c:v>
                </c:pt>
                <c:pt idx="16131">
                  <c:v>1</c:v>
                </c:pt>
                <c:pt idx="16132">
                  <c:v>1</c:v>
                </c:pt>
                <c:pt idx="16133">
                  <c:v>1</c:v>
                </c:pt>
                <c:pt idx="16134">
                  <c:v>1</c:v>
                </c:pt>
                <c:pt idx="16135">
                  <c:v>1</c:v>
                </c:pt>
                <c:pt idx="16136">
                  <c:v>1</c:v>
                </c:pt>
                <c:pt idx="16137">
                  <c:v>1</c:v>
                </c:pt>
                <c:pt idx="16138">
                  <c:v>1</c:v>
                </c:pt>
                <c:pt idx="16139">
                  <c:v>1</c:v>
                </c:pt>
                <c:pt idx="16140">
                  <c:v>1</c:v>
                </c:pt>
                <c:pt idx="16141">
                  <c:v>1</c:v>
                </c:pt>
                <c:pt idx="16142">
                  <c:v>1</c:v>
                </c:pt>
                <c:pt idx="16143">
                  <c:v>1</c:v>
                </c:pt>
                <c:pt idx="16144">
                  <c:v>1</c:v>
                </c:pt>
                <c:pt idx="16145">
                  <c:v>1</c:v>
                </c:pt>
                <c:pt idx="16146">
                  <c:v>1</c:v>
                </c:pt>
                <c:pt idx="16147">
                  <c:v>1</c:v>
                </c:pt>
                <c:pt idx="16148">
                  <c:v>1</c:v>
                </c:pt>
                <c:pt idx="16149">
                  <c:v>1</c:v>
                </c:pt>
                <c:pt idx="16150">
                  <c:v>1</c:v>
                </c:pt>
                <c:pt idx="16151">
                  <c:v>1</c:v>
                </c:pt>
                <c:pt idx="16152">
                  <c:v>1</c:v>
                </c:pt>
                <c:pt idx="16153">
                  <c:v>1</c:v>
                </c:pt>
                <c:pt idx="16154">
                  <c:v>1</c:v>
                </c:pt>
                <c:pt idx="16155">
                  <c:v>1</c:v>
                </c:pt>
                <c:pt idx="16156">
                  <c:v>1</c:v>
                </c:pt>
                <c:pt idx="16157">
                  <c:v>1</c:v>
                </c:pt>
                <c:pt idx="16158">
                  <c:v>1</c:v>
                </c:pt>
                <c:pt idx="16159">
                  <c:v>1</c:v>
                </c:pt>
                <c:pt idx="16160">
                  <c:v>1</c:v>
                </c:pt>
                <c:pt idx="16161">
                  <c:v>1</c:v>
                </c:pt>
                <c:pt idx="16162">
                  <c:v>1</c:v>
                </c:pt>
                <c:pt idx="16163">
                  <c:v>1</c:v>
                </c:pt>
                <c:pt idx="16164">
                  <c:v>1</c:v>
                </c:pt>
                <c:pt idx="16165">
                  <c:v>1</c:v>
                </c:pt>
                <c:pt idx="16166">
                  <c:v>1</c:v>
                </c:pt>
                <c:pt idx="16167">
                  <c:v>1</c:v>
                </c:pt>
                <c:pt idx="16168">
                  <c:v>1</c:v>
                </c:pt>
                <c:pt idx="16169">
                  <c:v>1</c:v>
                </c:pt>
                <c:pt idx="16170">
                  <c:v>1</c:v>
                </c:pt>
                <c:pt idx="16171">
                  <c:v>1</c:v>
                </c:pt>
                <c:pt idx="16172">
                  <c:v>1</c:v>
                </c:pt>
                <c:pt idx="16173">
                  <c:v>1</c:v>
                </c:pt>
                <c:pt idx="16174">
                  <c:v>1</c:v>
                </c:pt>
                <c:pt idx="16175">
                  <c:v>1</c:v>
                </c:pt>
                <c:pt idx="16176">
                  <c:v>1</c:v>
                </c:pt>
                <c:pt idx="16177">
                  <c:v>1</c:v>
                </c:pt>
                <c:pt idx="16178">
                  <c:v>1</c:v>
                </c:pt>
                <c:pt idx="16179">
                  <c:v>1</c:v>
                </c:pt>
                <c:pt idx="16180">
                  <c:v>1</c:v>
                </c:pt>
                <c:pt idx="16181">
                  <c:v>1</c:v>
                </c:pt>
                <c:pt idx="16182">
                  <c:v>1</c:v>
                </c:pt>
                <c:pt idx="16183">
                  <c:v>1</c:v>
                </c:pt>
                <c:pt idx="16184">
                  <c:v>1</c:v>
                </c:pt>
                <c:pt idx="16185">
                  <c:v>1</c:v>
                </c:pt>
                <c:pt idx="16186">
                  <c:v>1</c:v>
                </c:pt>
                <c:pt idx="16187">
                  <c:v>1</c:v>
                </c:pt>
                <c:pt idx="16188">
                  <c:v>1</c:v>
                </c:pt>
                <c:pt idx="16189">
                  <c:v>1</c:v>
                </c:pt>
                <c:pt idx="16190">
                  <c:v>1</c:v>
                </c:pt>
                <c:pt idx="16191">
                  <c:v>1</c:v>
                </c:pt>
                <c:pt idx="16192">
                  <c:v>1</c:v>
                </c:pt>
                <c:pt idx="16193">
                  <c:v>1</c:v>
                </c:pt>
                <c:pt idx="16194">
                  <c:v>1</c:v>
                </c:pt>
                <c:pt idx="16195">
                  <c:v>1</c:v>
                </c:pt>
                <c:pt idx="16196">
                  <c:v>1</c:v>
                </c:pt>
                <c:pt idx="16197">
                  <c:v>1</c:v>
                </c:pt>
                <c:pt idx="16198">
                  <c:v>1</c:v>
                </c:pt>
                <c:pt idx="16199">
                  <c:v>1</c:v>
                </c:pt>
                <c:pt idx="16200">
                  <c:v>1</c:v>
                </c:pt>
                <c:pt idx="16201">
                  <c:v>1</c:v>
                </c:pt>
                <c:pt idx="16202">
                  <c:v>1</c:v>
                </c:pt>
                <c:pt idx="16203">
                  <c:v>1</c:v>
                </c:pt>
                <c:pt idx="16204">
                  <c:v>1</c:v>
                </c:pt>
                <c:pt idx="16205">
                  <c:v>1</c:v>
                </c:pt>
                <c:pt idx="16206">
                  <c:v>1</c:v>
                </c:pt>
                <c:pt idx="16207">
                  <c:v>1</c:v>
                </c:pt>
                <c:pt idx="16208">
                  <c:v>1</c:v>
                </c:pt>
                <c:pt idx="16209">
                  <c:v>1</c:v>
                </c:pt>
                <c:pt idx="16210">
                  <c:v>1</c:v>
                </c:pt>
                <c:pt idx="16211">
                  <c:v>1</c:v>
                </c:pt>
                <c:pt idx="16212">
                  <c:v>1</c:v>
                </c:pt>
                <c:pt idx="16213">
                  <c:v>1</c:v>
                </c:pt>
                <c:pt idx="16214">
                  <c:v>1</c:v>
                </c:pt>
                <c:pt idx="16215">
                  <c:v>1</c:v>
                </c:pt>
                <c:pt idx="16216">
                  <c:v>1</c:v>
                </c:pt>
                <c:pt idx="16217">
                  <c:v>1</c:v>
                </c:pt>
                <c:pt idx="16218">
                  <c:v>1</c:v>
                </c:pt>
                <c:pt idx="16219">
                  <c:v>1</c:v>
                </c:pt>
                <c:pt idx="16220">
                  <c:v>1</c:v>
                </c:pt>
                <c:pt idx="16221">
                  <c:v>1</c:v>
                </c:pt>
                <c:pt idx="16222">
                  <c:v>1</c:v>
                </c:pt>
                <c:pt idx="16223">
                  <c:v>1</c:v>
                </c:pt>
                <c:pt idx="16224">
                  <c:v>1</c:v>
                </c:pt>
                <c:pt idx="16225">
                  <c:v>1</c:v>
                </c:pt>
                <c:pt idx="16226">
                  <c:v>1</c:v>
                </c:pt>
                <c:pt idx="16227">
                  <c:v>1</c:v>
                </c:pt>
                <c:pt idx="16228">
                  <c:v>1</c:v>
                </c:pt>
                <c:pt idx="16229">
                  <c:v>1</c:v>
                </c:pt>
                <c:pt idx="16230">
                  <c:v>1</c:v>
                </c:pt>
                <c:pt idx="16231">
                  <c:v>1</c:v>
                </c:pt>
                <c:pt idx="16232">
                  <c:v>1</c:v>
                </c:pt>
                <c:pt idx="16233">
                  <c:v>1</c:v>
                </c:pt>
                <c:pt idx="16234">
                  <c:v>1</c:v>
                </c:pt>
                <c:pt idx="16235">
                  <c:v>1</c:v>
                </c:pt>
                <c:pt idx="16236">
                  <c:v>1</c:v>
                </c:pt>
                <c:pt idx="16237">
                  <c:v>1</c:v>
                </c:pt>
                <c:pt idx="16238">
                  <c:v>1</c:v>
                </c:pt>
                <c:pt idx="16239">
                  <c:v>1</c:v>
                </c:pt>
                <c:pt idx="16240">
                  <c:v>1</c:v>
                </c:pt>
                <c:pt idx="16241">
                  <c:v>1</c:v>
                </c:pt>
                <c:pt idx="16242">
                  <c:v>1</c:v>
                </c:pt>
                <c:pt idx="16243">
                  <c:v>1</c:v>
                </c:pt>
                <c:pt idx="16244">
                  <c:v>1</c:v>
                </c:pt>
                <c:pt idx="16245">
                  <c:v>1</c:v>
                </c:pt>
                <c:pt idx="16246">
                  <c:v>1</c:v>
                </c:pt>
                <c:pt idx="16247">
                  <c:v>1</c:v>
                </c:pt>
                <c:pt idx="16248">
                  <c:v>1</c:v>
                </c:pt>
                <c:pt idx="16249">
                  <c:v>1</c:v>
                </c:pt>
                <c:pt idx="16250">
                  <c:v>1</c:v>
                </c:pt>
                <c:pt idx="16251">
                  <c:v>1</c:v>
                </c:pt>
                <c:pt idx="16252">
                  <c:v>1</c:v>
                </c:pt>
                <c:pt idx="16253">
                  <c:v>1</c:v>
                </c:pt>
                <c:pt idx="16254">
                  <c:v>1</c:v>
                </c:pt>
                <c:pt idx="16255">
                  <c:v>1</c:v>
                </c:pt>
                <c:pt idx="16256">
                  <c:v>1</c:v>
                </c:pt>
                <c:pt idx="16257">
                  <c:v>1</c:v>
                </c:pt>
                <c:pt idx="16258">
                  <c:v>1</c:v>
                </c:pt>
                <c:pt idx="16259">
                  <c:v>1</c:v>
                </c:pt>
                <c:pt idx="16260">
                  <c:v>1</c:v>
                </c:pt>
                <c:pt idx="16261">
                  <c:v>1</c:v>
                </c:pt>
                <c:pt idx="16262">
                  <c:v>1</c:v>
                </c:pt>
                <c:pt idx="16263">
                  <c:v>1</c:v>
                </c:pt>
                <c:pt idx="16264">
                  <c:v>1</c:v>
                </c:pt>
                <c:pt idx="16265">
                  <c:v>1</c:v>
                </c:pt>
                <c:pt idx="16266">
                  <c:v>1</c:v>
                </c:pt>
                <c:pt idx="16267">
                  <c:v>1</c:v>
                </c:pt>
                <c:pt idx="16268">
                  <c:v>1</c:v>
                </c:pt>
                <c:pt idx="16269">
                  <c:v>1</c:v>
                </c:pt>
                <c:pt idx="16270">
                  <c:v>1</c:v>
                </c:pt>
                <c:pt idx="16271">
                  <c:v>1</c:v>
                </c:pt>
                <c:pt idx="16272">
                  <c:v>1</c:v>
                </c:pt>
                <c:pt idx="16273">
                  <c:v>1</c:v>
                </c:pt>
                <c:pt idx="16274">
                  <c:v>1</c:v>
                </c:pt>
                <c:pt idx="16275">
                  <c:v>1</c:v>
                </c:pt>
                <c:pt idx="16276">
                  <c:v>1</c:v>
                </c:pt>
                <c:pt idx="16277">
                  <c:v>1</c:v>
                </c:pt>
                <c:pt idx="16278">
                  <c:v>1</c:v>
                </c:pt>
                <c:pt idx="16279">
                  <c:v>1</c:v>
                </c:pt>
                <c:pt idx="16280">
                  <c:v>1</c:v>
                </c:pt>
                <c:pt idx="16281">
                  <c:v>1</c:v>
                </c:pt>
                <c:pt idx="16282">
                  <c:v>1</c:v>
                </c:pt>
                <c:pt idx="16283">
                  <c:v>1</c:v>
                </c:pt>
                <c:pt idx="16284">
                  <c:v>1</c:v>
                </c:pt>
                <c:pt idx="16285">
                  <c:v>1</c:v>
                </c:pt>
                <c:pt idx="16286">
                  <c:v>1</c:v>
                </c:pt>
                <c:pt idx="16287">
                  <c:v>1</c:v>
                </c:pt>
                <c:pt idx="16288">
                  <c:v>1</c:v>
                </c:pt>
                <c:pt idx="16289">
                  <c:v>1</c:v>
                </c:pt>
                <c:pt idx="16290">
                  <c:v>1</c:v>
                </c:pt>
                <c:pt idx="16291">
                  <c:v>1</c:v>
                </c:pt>
                <c:pt idx="16292">
                  <c:v>1</c:v>
                </c:pt>
                <c:pt idx="16293">
                  <c:v>1</c:v>
                </c:pt>
                <c:pt idx="16294">
                  <c:v>1</c:v>
                </c:pt>
                <c:pt idx="16295">
                  <c:v>1</c:v>
                </c:pt>
                <c:pt idx="16296">
                  <c:v>1</c:v>
                </c:pt>
                <c:pt idx="16297">
                  <c:v>1</c:v>
                </c:pt>
                <c:pt idx="16298">
                  <c:v>1</c:v>
                </c:pt>
                <c:pt idx="16299">
                  <c:v>1</c:v>
                </c:pt>
                <c:pt idx="16300">
                  <c:v>1</c:v>
                </c:pt>
                <c:pt idx="16301">
                  <c:v>1</c:v>
                </c:pt>
                <c:pt idx="16302">
                  <c:v>1</c:v>
                </c:pt>
                <c:pt idx="16303">
                  <c:v>1</c:v>
                </c:pt>
                <c:pt idx="16304">
                  <c:v>1</c:v>
                </c:pt>
                <c:pt idx="16305">
                  <c:v>1</c:v>
                </c:pt>
                <c:pt idx="16306">
                  <c:v>1</c:v>
                </c:pt>
                <c:pt idx="16307">
                  <c:v>1</c:v>
                </c:pt>
                <c:pt idx="16308">
                  <c:v>1</c:v>
                </c:pt>
                <c:pt idx="16309">
                  <c:v>1</c:v>
                </c:pt>
                <c:pt idx="16310">
                  <c:v>1</c:v>
                </c:pt>
                <c:pt idx="16311">
                  <c:v>1</c:v>
                </c:pt>
                <c:pt idx="16312">
                  <c:v>1</c:v>
                </c:pt>
                <c:pt idx="16313">
                  <c:v>1</c:v>
                </c:pt>
                <c:pt idx="16314">
                  <c:v>1</c:v>
                </c:pt>
                <c:pt idx="16315">
                  <c:v>1</c:v>
                </c:pt>
                <c:pt idx="16316">
                  <c:v>1</c:v>
                </c:pt>
                <c:pt idx="16317">
                  <c:v>1</c:v>
                </c:pt>
                <c:pt idx="16318">
                  <c:v>1</c:v>
                </c:pt>
                <c:pt idx="16319">
                  <c:v>1</c:v>
                </c:pt>
                <c:pt idx="16320">
                  <c:v>1</c:v>
                </c:pt>
                <c:pt idx="16321">
                  <c:v>1</c:v>
                </c:pt>
                <c:pt idx="16322">
                  <c:v>1</c:v>
                </c:pt>
                <c:pt idx="16323">
                  <c:v>1</c:v>
                </c:pt>
                <c:pt idx="16324">
                  <c:v>1</c:v>
                </c:pt>
                <c:pt idx="16325">
                  <c:v>1</c:v>
                </c:pt>
                <c:pt idx="16326">
                  <c:v>1</c:v>
                </c:pt>
                <c:pt idx="16327">
                  <c:v>1</c:v>
                </c:pt>
                <c:pt idx="16328">
                  <c:v>1</c:v>
                </c:pt>
                <c:pt idx="16329">
                  <c:v>1</c:v>
                </c:pt>
                <c:pt idx="16330">
                  <c:v>1</c:v>
                </c:pt>
                <c:pt idx="16331">
                  <c:v>1</c:v>
                </c:pt>
                <c:pt idx="16332">
                  <c:v>1</c:v>
                </c:pt>
                <c:pt idx="16333">
                  <c:v>1</c:v>
                </c:pt>
                <c:pt idx="16334">
                  <c:v>1</c:v>
                </c:pt>
                <c:pt idx="16335">
                  <c:v>1</c:v>
                </c:pt>
                <c:pt idx="16336">
                  <c:v>1</c:v>
                </c:pt>
                <c:pt idx="16337">
                  <c:v>1</c:v>
                </c:pt>
                <c:pt idx="16338">
                  <c:v>1</c:v>
                </c:pt>
                <c:pt idx="16339">
                  <c:v>1</c:v>
                </c:pt>
                <c:pt idx="16340">
                  <c:v>1</c:v>
                </c:pt>
                <c:pt idx="16341">
                  <c:v>1</c:v>
                </c:pt>
                <c:pt idx="16342">
                  <c:v>1</c:v>
                </c:pt>
                <c:pt idx="16343">
                  <c:v>1</c:v>
                </c:pt>
                <c:pt idx="16344">
                  <c:v>1</c:v>
                </c:pt>
                <c:pt idx="16345">
                  <c:v>1</c:v>
                </c:pt>
                <c:pt idx="16346">
                  <c:v>1</c:v>
                </c:pt>
                <c:pt idx="16347">
                  <c:v>1</c:v>
                </c:pt>
                <c:pt idx="16348">
                  <c:v>1</c:v>
                </c:pt>
                <c:pt idx="16349">
                  <c:v>1</c:v>
                </c:pt>
                <c:pt idx="16350">
                  <c:v>1</c:v>
                </c:pt>
                <c:pt idx="16351">
                  <c:v>1</c:v>
                </c:pt>
                <c:pt idx="16352">
                  <c:v>1</c:v>
                </c:pt>
                <c:pt idx="16353">
                  <c:v>1</c:v>
                </c:pt>
                <c:pt idx="16354">
                  <c:v>1</c:v>
                </c:pt>
                <c:pt idx="16355">
                  <c:v>1</c:v>
                </c:pt>
                <c:pt idx="16356">
                  <c:v>1</c:v>
                </c:pt>
                <c:pt idx="16357">
                  <c:v>1</c:v>
                </c:pt>
                <c:pt idx="16358">
                  <c:v>1</c:v>
                </c:pt>
                <c:pt idx="16359">
                  <c:v>1</c:v>
                </c:pt>
                <c:pt idx="16360">
                  <c:v>1</c:v>
                </c:pt>
                <c:pt idx="16361">
                  <c:v>1</c:v>
                </c:pt>
                <c:pt idx="16362">
                  <c:v>1</c:v>
                </c:pt>
                <c:pt idx="16363">
                  <c:v>1</c:v>
                </c:pt>
                <c:pt idx="16364">
                  <c:v>1</c:v>
                </c:pt>
                <c:pt idx="16365">
                  <c:v>1</c:v>
                </c:pt>
                <c:pt idx="16366">
                  <c:v>1</c:v>
                </c:pt>
                <c:pt idx="16367">
                  <c:v>1</c:v>
                </c:pt>
                <c:pt idx="16368">
                  <c:v>1</c:v>
                </c:pt>
                <c:pt idx="16369">
                  <c:v>1</c:v>
                </c:pt>
                <c:pt idx="16370">
                  <c:v>1</c:v>
                </c:pt>
                <c:pt idx="16371">
                  <c:v>1</c:v>
                </c:pt>
                <c:pt idx="16372">
                  <c:v>1</c:v>
                </c:pt>
                <c:pt idx="16373">
                  <c:v>1</c:v>
                </c:pt>
                <c:pt idx="16374">
                  <c:v>1</c:v>
                </c:pt>
                <c:pt idx="16375">
                  <c:v>1</c:v>
                </c:pt>
                <c:pt idx="16376">
                  <c:v>1</c:v>
                </c:pt>
                <c:pt idx="16377">
                  <c:v>1</c:v>
                </c:pt>
                <c:pt idx="16378">
                  <c:v>1</c:v>
                </c:pt>
                <c:pt idx="16379">
                  <c:v>1</c:v>
                </c:pt>
                <c:pt idx="16380">
                  <c:v>1</c:v>
                </c:pt>
                <c:pt idx="16381">
                  <c:v>1</c:v>
                </c:pt>
                <c:pt idx="16382">
                  <c:v>1</c:v>
                </c:pt>
                <c:pt idx="16383">
                  <c:v>1</c:v>
                </c:pt>
                <c:pt idx="16384">
                  <c:v>1</c:v>
                </c:pt>
                <c:pt idx="16385">
                  <c:v>1</c:v>
                </c:pt>
                <c:pt idx="16386">
                  <c:v>1</c:v>
                </c:pt>
                <c:pt idx="16387">
                  <c:v>1</c:v>
                </c:pt>
                <c:pt idx="16388">
                  <c:v>1</c:v>
                </c:pt>
                <c:pt idx="16389">
                  <c:v>1</c:v>
                </c:pt>
                <c:pt idx="16390">
                  <c:v>1</c:v>
                </c:pt>
                <c:pt idx="16391">
                  <c:v>1</c:v>
                </c:pt>
                <c:pt idx="16392">
                  <c:v>1</c:v>
                </c:pt>
                <c:pt idx="16393">
                  <c:v>1</c:v>
                </c:pt>
                <c:pt idx="16394">
                  <c:v>1</c:v>
                </c:pt>
                <c:pt idx="16395">
                  <c:v>1</c:v>
                </c:pt>
                <c:pt idx="16396">
                  <c:v>1</c:v>
                </c:pt>
                <c:pt idx="16397">
                  <c:v>1</c:v>
                </c:pt>
                <c:pt idx="16398">
                  <c:v>1</c:v>
                </c:pt>
                <c:pt idx="16399">
                  <c:v>1</c:v>
                </c:pt>
                <c:pt idx="16400">
                  <c:v>1</c:v>
                </c:pt>
                <c:pt idx="16401">
                  <c:v>1</c:v>
                </c:pt>
                <c:pt idx="16402">
                  <c:v>1</c:v>
                </c:pt>
                <c:pt idx="16403">
                  <c:v>1</c:v>
                </c:pt>
                <c:pt idx="16404">
                  <c:v>1</c:v>
                </c:pt>
                <c:pt idx="16405">
                  <c:v>1</c:v>
                </c:pt>
                <c:pt idx="16406">
                  <c:v>1</c:v>
                </c:pt>
                <c:pt idx="16407">
                  <c:v>1</c:v>
                </c:pt>
                <c:pt idx="16408">
                  <c:v>1</c:v>
                </c:pt>
                <c:pt idx="16409">
                  <c:v>1</c:v>
                </c:pt>
                <c:pt idx="16410">
                  <c:v>1</c:v>
                </c:pt>
                <c:pt idx="16411">
                  <c:v>1</c:v>
                </c:pt>
                <c:pt idx="16412">
                  <c:v>1</c:v>
                </c:pt>
                <c:pt idx="16413">
                  <c:v>1</c:v>
                </c:pt>
                <c:pt idx="16414">
                  <c:v>1</c:v>
                </c:pt>
                <c:pt idx="16415">
                  <c:v>1</c:v>
                </c:pt>
                <c:pt idx="16416">
                  <c:v>1</c:v>
                </c:pt>
                <c:pt idx="16417">
                  <c:v>1</c:v>
                </c:pt>
                <c:pt idx="16418">
                  <c:v>1</c:v>
                </c:pt>
                <c:pt idx="16419">
                  <c:v>1</c:v>
                </c:pt>
                <c:pt idx="16420">
                  <c:v>1</c:v>
                </c:pt>
                <c:pt idx="16421">
                  <c:v>1</c:v>
                </c:pt>
                <c:pt idx="16422">
                  <c:v>1</c:v>
                </c:pt>
                <c:pt idx="16423">
                  <c:v>1</c:v>
                </c:pt>
                <c:pt idx="16424">
                  <c:v>1</c:v>
                </c:pt>
                <c:pt idx="16425">
                  <c:v>1</c:v>
                </c:pt>
                <c:pt idx="16426">
                  <c:v>1</c:v>
                </c:pt>
                <c:pt idx="16427">
                  <c:v>1</c:v>
                </c:pt>
                <c:pt idx="16428">
                  <c:v>1</c:v>
                </c:pt>
                <c:pt idx="16429">
                  <c:v>1</c:v>
                </c:pt>
                <c:pt idx="16430">
                  <c:v>1</c:v>
                </c:pt>
                <c:pt idx="16431">
                  <c:v>1</c:v>
                </c:pt>
                <c:pt idx="16432">
                  <c:v>1</c:v>
                </c:pt>
                <c:pt idx="16433">
                  <c:v>1</c:v>
                </c:pt>
                <c:pt idx="16434">
                  <c:v>1</c:v>
                </c:pt>
                <c:pt idx="16435">
                  <c:v>1</c:v>
                </c:pt>
                <c:pt idx="16436">
                  <c:v>1</c:v>
                </c:pt>
                <c:pt idx="16437">
                  <c:v>1</c:v>
                </c:pt>
                <c:pt idx="16438">
                  <c:v>1</c:v>
                </c:pt>
                <c:pt idx="16439">
                  <c:v>1</c:v>
                </c:pt>
                <c:pt idx="16440">
                  <c:v>1</c:v>
                </c:pt>
                <c:pt idx="16441">
                  <c:v>1</c:v>
                </c:pt>
                <c:pt idx="16442">
                  <c:v>1</c:v>
                </c:pt>
                <c:pt idx="16443">
                  <c:v>1</c:v>
                </c:pt>
                <c:pt idx="16444">
                  <c:v>1</c:v>
                </c:pt>
                <c:pt idx="16445">
                  <c:v>1</c:v>
                </c:pt>
                <c:pt idx="16446">
                  <c:v>1</c:v>
                </c:pt>
                <c:pt idx="16447">
                  <c:v>1</c:v>
                </c:pt>
                <c:pt idx="16448">
                  <c:v>1</c:v>
                </c:pt>
                <c:pt idx="16449">
                  <c:v>1</c:v>
                </c:pt>
                <c:pt idx="16450">
                  <c:v>1</c:v>
                </c:pt>
                <c:pt idx="16451">
                  <c:v>1</c:v>
                </c:pt>
                <c:pt idx="16452">
                  <c:v>1</c:v>
                </c:pt>
                <c:pt idx="16453">
                  <c:v>1</c:v>
                </c:pt>
                <c:pt idx="16454">
                  <c:v>1</c:v>
                </c:pt>
                <c:pt idx="16455">
                  <c:v>1</c:v>
                </c:pt>
                <c:pt idx="16456">
                  <c:v>1</c:v>
                </c:pt>
                <c:pt idx="16457">
                  <c:v>1</c:v>
                </c:pt>
                <c:pt idx="16458">
                  <c:v>1</c:v>
                </c:pt>
                <c:pt idx="16459">
                  <c:v>1</c:v>
                </c:pt>
                <c:pt idx="16460">
                  <c:v>1</c:v>
                </c:pt>
                <c:pt idx="16461">
                  <c:v>1</c:v>
                </c:pt>
                <c:pt idx="16462">
                  <c:v>1</c:v>
                </c:pt>
                <c:pt idx="16463">
                  <c:v>1</c:v>
                </c:pt>
                <c:pt idx="16464">
                  <c:v>1</c:v>
                </c:pt>
                <c:pt idx="16465">
                  <c:v>1</c:v>
                </c:pt>
                <c:pt idx="16466">
                  <c:v>1</c:v>
                </c:pt>
                <c:pt idx="16467">
                  <c:v>1</c:v>
                </c:pt>
                <c:pt idx="16468">
                  <c:v>1</c:v>
                </c:pt>
                <c:pt idx="16469">
                  <c:v>1</c:v>
                </c:pt>
                <c:pt idx="16470">
                  <c:v>1</c:v>
                </c:pt>
                <c:pt idx="16471">
                  <c:v>1</c:v>
                </c:pt>
                <c:pt idx="16472">
                  <c:v>1</c:v>
                </c:pt>
                <c:pt idx="16473">
                  <c:v>1</c:v>
                </c:pt>
                <c:pt idx="16474">
                  <c:v>1</c:v>
                </c:pt>
                <c:pt idx="16475">
                  <c:v>1</c:v>
                </c:pt>
                <c:pt idx="16476">
                  <c:v>1</c:v>
                </c:pt>
                <c:pt idx="16477">
                  <c:v>1</c:v>
                </c:pt>
                <c:pt idx="16478">
                  <c:v>1</c:v>
                </c:pt>
                <c:pt idx="16479">
                  <c:v>1</c:v>
                </c:pt>
                <c:pt idx="16480">
                  <c:v>1</c:v>
                </c:pt>
                <c:pt idx="16481">
                  <c:v>1</c:v>
                </c:pt>
                <c:pt idx="16482">
                  <c:v>1</c:v>
                </c:pt>
                <c:pt idx="16483">
                  <c:v>1</c:v>
                </c:pt>
                <c:pt idx="16484">
                  <c:v>1</c:v>
                </c:pt>
                <c:pt idx="16485">
                  <c:v>1</c:v>
                </c:pt>
                <c:pt idx="16486">
                  <c:v>1</c:v>
                </c:pt>
                <c:pt idx="16487">
                  <c:v>1</c:v>
                </c:pt>
                <c:pt idx="16488">
                  <c:v>1</c:v>
                </c:pt>
                <c:pt idx="16489">
                  <c:v>1</c:v>
                </c:pt>
                <c:pt idx="16490">
                  <c:v>1</c:v>
                </c:pt>
                <c:pt idx="16491">
                  <c:v>1</c:v>
                </c:pt>
                <c:pt idx="16492">
                  <c:v>1</c:v>
                </c:pt>
                <c:pt idx="16493">
                  <c:v>1</c:v>
                </c:pt>
                <c:pt idx="16494">
                  <c:v>1</c:v>
                </c:pt>
                <c:pt idx="16495">
                  <c:v>1</c:v>
                </c:pt>
                <c:pt idx="16496">
                  <c:v>1</c:v>
                </c:pt>
                <c:pt idx="16497">
                  <c:v>1</c:v>
                </c:pt>
                <c:pt idx="16498">
                  <c:v>1</c:v>
                </c:pt>
                <c:pt idx="16499">
                  <c:v>1</c:v>
                </c:pt>
                <c:pt idx="16500">
                  <c:v>1</c:v>
                </c:pt>
                <c:pt idx="16501">
                  <c:v>1</c:v>
                </c:pt>
                <c:pt idx="16502">
                  <c:v>1</c:v>
                </c:pt>
                <c:pt idx="16503">
                  <c:v>1</c:v>
                </c:pt>
                <c:pt idx="16504">
                  <c:v>1</c:v>
                </c:pt>
                <c:pt idx="16505">
                  <c:v>1</c:v>
                </c:pt>
                <c:pt idx="16506">
                  <c:v>1</c:v>
                </c:pt>
                <c:pt idx="16507">
                  <c:v>1</c:v>
                </c:pt>
                <c:pt idx="16508">
                  <c:v>1</c:v>
                </c:pt>
                <c:pt idx="16509">
                  <c:v>1</c:v>
                </c:pt>
                <c:pt idx="16510">
                  <c:v>1</c:v>
                </c:pt>
                <c:pt idx="16511">
                  <c:v>1</c:v>
                </c:pt>
                <c:pt idx="16512">
                  <c:v>1</c:v>
                </c:pt>
                <c:pt idx="16513">
                  <c:v>1</c:v>
                </c:pt>
                <c:pt idx="16514">
                  <c:v>1</c:v>
                </c:pt>
                <c:pt idx="16515">
                  <c:v>1</c:v>
                </c:pt>
                <c:pt idx="16516">
                  <c:v>1</c:v>
                </c:pt>
                <c:pt idx="16517">
                  <c:v>1</c:v>
                </c:pt>
                <c:pt idx="16518">
                  <c:v>1</c:v>
                </c:pt>
                <c:pt idx="16519">
                  <c:v>1</c:v>
                </c:pt>
                <c:pt idx="16520">
                  <c:v>1</c:v>
                </c:pt>
                <c:pt idx="16521">
                  <c:v>1</c:v>
                </c:pt>
                <c:pt idx="16522">
                  <c:v>1</c:v>
                </c:pt>
                <c:pt idx="16523">
                  <c:v>1</c:v>
                </c:pt>
                <c:pt idx="16524">
                  <c:v>1</c:v>
                </c:pt>
                <c:pt idx="16525">
                  <c:v>1</c:v>
                </c:pt>
                <c:pt idx="16526">
                  <c:v>1</c:v>
                </c:pt>
                <c:pt idx="16527">
                  <c:v>1</c:v>
                </c:pt>
                <c:pt idx="16528">
                  <c:v>1</c:v>
                </c:pt>
                <c:pt idx="16529">
                  <c:v>1</c:v>
                </c:pt>
                <c:pt idx="16530">
                  <c:v>1</c:v>
                </c:pt>
                <c:pt idx="16531">
                  <c:v>1</c:v>
                </c:pt>
                <c:pt idx="16532">
                  <c:v>1</c:v>
                </c:pt>
                <c:pt idx="16533">
                  <c:v>1</c:v>
                </c:pt>
                <c:pt idx="16534">
                  <c:v>1</c:v>
                </c:pt>
                <c:pt idx="16535">
                  <c:v>1</c:v>
                </c:pt>
                <c:pt idx="16536">
                  <c:v>1</c:v>
                </c:pt>
                <c:pt idx="16537">
                  <c:v>1</c:v>
                </c:pt>
                <c:pt idx="16538">
                  <c:v>1</c:v>
                </c:pt>
                <c:pt idx="16539">
                  <c:v>1</c:v>
                </c:pt>
                <c:pt idx="16540">
                  <c:v>1</c:v>
                </c:pt>
                <c:pt idx="16541">
                  <c:v>1</c:v>
                </c:pt>
                <c:pt idx="16542">
                  <c:v>1</c:v>
                </c:pt>
                <c:pt idx="16543">
                  <c:v>1</c:v>
                </c:pt>
                <c:pt idx="16544">
                  <c:v>1</c:v>
                </c:pt>
                <c:pt idx="16545">
                  <c:v>1</c:v>
                </c:pt>
                <c:pt idx="16546">
                  <c:v>1</c:v>
                </c:pt>
                <c:pt idx="16547">
                  <c:v>1</c:v>
                </c:pt>
                <c:pt idx="16548">
                  <c:v>1</c:v>
                </c:pt>
                <c:pt idx="16549">
                  <c:v>1</c:v>
                </c:pt>
                <c:pt idx="16550">
                  <c:v>1</c:v>
                </c:pt>
                <c:pt idx="16551">
                  <c:v>1</c:v>
                </c:pt>
                <c:pt idx="16552">
                  <c:v>1</c:v>
                </c:pt>
                <c:pt idx="16553">
                  <c:v>1</c:v>
                </c:pt>
                <c:pt idx="16554">
                  <c:v>1</c:v>
                </c:pt>
                <c:pt idx="16555">
                  <c:v>1</c:v>
                </c:pt>
                <c:pt idx="16556">
                  <c:v>1</c:v>
                </c:pt>
                <c:pt idx="16557">
                  <c:v>1</c:v>
                </c:pt>
                <c:pt idx="16558">
                  <c:v>1</c:v>
                </c:pt>
                <c:pt idx="16559">
                  <c:v>1</c:v>
                </c:pt>
                <c:pt idx="16560">
                  <c:v>1</c:v>
                </c:pt>
                <c:pt idx="16561">
                  <c:v>1</c:v>
                </c:pt>
                <c:pt idx="16562">
                  <c:v>1</c:v>
                </c:pt>
                <c:pt idx="16563">
                  <c:v>1</c:v>
                </c:pt>
                <c:pt idx="16564">
                  <c:v>1</c:v>
                </c:pt>
                <c:pt idx="16565">
                  <c:v>1</c:v>
                </c:pt>
                <c:pt idx="16566">
                  <c:v>1</c:v>
                </c:pt>
                <c:pt idx="16567">
                  <c:v>1</c:v>
                </c:pt>
                <c:pt idx="16568">
                  <c:v>1</c:v>
                </c:pt>
                <c:pt idx="16569">
                  <c:v>1</c:v>
                </c:pt>
                <c:pt idx="16570">
                  <c:v>1</c:v>
                </c:pt>
                <c:pt idx="16571">
                  <c:v>1</c:v>
                </c:pt>
                <c:pt idx="16572">
                  <c:v>1</c:v>
                </c:pt>
                <c:pt idx="16573">
                  <c:v>1</c:v>
                </c:pt>
                <c:pt idx="16574">
                  <c:v>1</c:v>
                </c:pt>
                <c:pt idx="16575">
                  <c:v>1</c:v>
                </c:pt>
                <c:pt idx="16576">
                  <c:v>1</c:v>
                </c:pt>
                <c:pt idx="16577">
                  <c:v>1</c:v>
                </c:pt>
                <c:pt idx="16578">
                  <c:v>1</c:v>
                </c:pt>
                <c:pt idx="16579">
                  <c:v>1</c:v>
                </c:pt>
                <c:pt idx="16580">
                  <c:v>1</c:v>
                </c:pt>
                <c:pt idx="16581">
                  <c:v>1</c:v>
                </c:pt>
                <c:pt idx="16582">
                  <c:v>1</c:v>
                </c:pt>
                <c:pt idx="16583">
                  <c:v>1</c:v>
                </c:pt>
                <c:pt idx="16584">
                  <c:v>1</c:v>
                </c:pt>
                <c:pt idx="16585">
                  <c:v>1</c:v>
                </c:pt>
                <c:pt idx="16586">
                  <c:v>1</c:v>
                </c:pt>
                <c:pt idx="16587">
                  <c:v>1</c:v>
                </c:pt>
                <c:pt idx="16588">
                  <c:v>1</c:v>
                </c:pt>
                <c:pt idx="16589">
                  <c:v>1</c:v>
                </c:pt>
                <c:pt idx="16590">
                  <c:v>1</c:v>
                </c:pt>
                <c:pt idx="16591">
                  <c:v>1</c:v>
                </c:pt>
                <c:pt idx="16592">
                  <c:v>1</c:v>
                </c:pt>
                <c:pt idx="16593">
                  <c:v>1</c:v>
                </c:pt>
                <c:pt idx="16594">
                  <c:v>1</c:v>
                </c:pt>
                <c:pt idx="16595">
                  <c:v>1</c:v>
                </c:pt>
                <c:pt idx="16596">
                  <c:v>1</c:v>
                </c:pt>
                <c:pt idx="16597">
                  <c:v>1</c:v>
                </c:pt>
                <c:pt idx="16598">
                  <c:v>1</c:v>
                </c:pt>
                <c:pt idx="16599">
                  <c:v>1</c:v>
                </c:pt>
                <c:pt idx="16600">
                  <c:v>1</c:v>
                </c:pt>
                <c:pt idx="16601">
                  <c:v>1</c:v>
                </c:pt>
                <c:pt idx="16602">
                  <c:v>1</c:v>
                </c:pt>
                <c:pt idx="16603">
                  <c:v>1</c:v>
                </c:pt>
                <c:pt idx="16604">
                  <c:v>1</c:v>
                </c:pt>
                <c:pt idx="16605">
                  <c:v>1</c:v>
                </c:pt>
                <c:pt idx="16606">
                  <c:v>1</c:v>
                </c:pt>
                <c:pt idx="16607">
                  <c:v>1</c:v>
                </c:pt>
                <c:pt idx="16608">
                  <c:v>1</c:v>
                </c:pt>
                <c:pt idx="16609">
                  <c:v>1</c:v>
                </c:pt>
                <c:pt idx="16610">
                  <c:v>1</c:v>
                </c:pt>
                <c:pt idx="16611">
                  <c:v>1</c:v>
                </c:pt>
                <c:pt idx="16612">
                  <c:v>1</c:v>
                </c:pt>
                <c:pt idx="16613">
                  <c:v>1</c:v>
                </c:pt>
                <c:pt idx="16614">
                  <c:v>1</c:v>
                </c:pt>
                <c:pt idx="16615">
                  <c:v>1</c:v>
                </c:pt>
                <c:pt idx="16616">
                  <c:v>1</c:v>
                </c:pt>
                <c:pt idx="16617">
                  <c:v>1</c:v>
                </c:pt>
                <c:pt idx="16618">
                  <c:v>1</c:v>
                </c:pt>
                <c:pt idx="16619">
                  <c:v>1</c:v>
                </c:pt>
                <c:pt idx="16620">
                  <c:v>1</c:v>
                </c:pt>
                <c:pt idx="16621">
                  <c:v>1</c:v>
                </c:pt>
                <c:pt idx="16622">
                  <c:v>1</c:v>
                </c:pt>
                <c:pt idx="16623">
                  <c:v>1</c:v>
                </c:pt>
                <c:pt idx="16624">
                  <c:v>1</c:v>
                </c:pt>
                <c:pt idx="16625">
                  <c:v>1</c:v>
                </c:pt>
                <c:pt idx="16626">
                  <c:v>1</c:v>
                </c:pt>
                <c:pt idx="16627">
                  <c:v>1</c:v>
                </c:pt>
                <c:pt idx="16628">
                  <c:v>1</c:v>
                </c:pt>
                <c:pt idx="16629">
                  <c:v>1</c:v>
                </c:pt>
                <c:pt idx="16630">
                  <c:v>1</c:v>
                </c:pt>
                <c:pt idx="16631">
                  <c:v>1</c:v>
                </c:pt>
                <c:pt idx="16632">
                  <c:v>1</c:v>
                </c:pt>
                <c:pt idx="16633">
                  <c:v>1</c:v>
                </c:pt>
                <c:pt idx="16634">
                  <c:v>1</c:v>
                </c:pt>
                <c:pt idx="16635">
                  <c:v>1</c:v>
                </c:pt>
                <c:pt idx="16636">
                  <c:v>1</c:v>
                </c:pt>
                <c:pt idx="16637">
                  <c:v>1</c:v>
                </c:pt>
                <c:pt idx="16638">
                  <c:v>1</c:v>
                </c:pt>
                <c:pt idx="16639">
                  <c:v>1</c:v>
                </c:pt>
                <c:pt idx="16640">
                  <c:v>1</c:v>
                </c:pt>
                <c:pt idx="16641">
                  <c:v>1</c:v>
                </c:pt>
                <c:pt idx="16642">
                  <c:v>1</c:v>
                </c:pt>
                <c:pt idx="16643">
                  <c:v>1</c:v>
                </c:pt>
                <c:pt idx="16644">
                  <c:v>1</c:v>
                </c:pt>
                <c:pt idx="16645">
                  <c:v>1</c:v>
                </c:pt>
                <c:pt idx="16646">
                  <c:v>1</c:v>
                </c:pt>
                <c:pt idx="16647">
                  <c:v>1</c:v>
                </c:pt>
                <c:pt idx="16648">
                  <c:v>1</c:v>
                </c:pt>
                <c:pt idx="16649">
                  <c:v>1</c:v>
                </c:pt>
                <c:pt idx="16650">
                  <c:v>1</c:v>
                </c:pt>
                <c:pt idx="16651">
                  <c:v>1</c:v>
                </c:pt>
                <c:pt idx="16652">
                  <c:v>1</c:v>
                </c:pt>
                <c:pt idx="16653">
                  <c:v>1</c:v>
                </c:pt>
                <c:pt idx="16654">
                  <c:v>1</c:v>
                </c:pt>
                <c:pt idx="16655">
                  <c:v>1</c:v>
                </c:pt>
                <c:pt idx="16656">
                  <c:v>1</c:v>
                </c:pt>
                <c:pt idx="16657">
                  <c:v>1</c:v>
                </c:pt>
                <c:pt idx="16658">
                  <c:v>1</c:v>
                </c:pt>
                <c:pt idx="16659">
                  <c:v>1</c:v>
                </c:pt>
                <c:pt idx="16660">
                  <c:v>1</c:v>
                </c:pt>
                <c:pt idx="16661">
                  <c:v>1</c:v>
                </c:pt>
                <c:pt idx="16662">
                  <c:v>1</c:v>
                </c:pt>
                <c:pt idx="16663">
                  <c:v>1</c:v>
                </c:pt>
                <c:pt idx="16664">
                  <c:v>1</c:v>
                </c:pt>
                <c:pt idx="16665">
                  <c:v>1</c:v>
                </c:pt>
                <c:pt idx="16666">
                  <c:v>1</c:v>
                </c:pt>
                <c:pt idx="16667">
                  <c:v>1</c:v>
                </c:pt>
                <c:pt idx="16668">
                  <c:v>1</c:v>
                </c:pt>
                <c:pt idx="16669">
                  <c:v>1</c:v>
                </c:pt>
                <c:pt idx="16670">
                  <c:v>1</c:v>
                </c:pt>
                <c:pt idx="16671">
                  <c:v>1</c:v>
                </c:pt>
                <c:pt idx="16672">
                  <c:v>1</c:v>
                </c:pt>
                <c:pt idx="16673">
                  <c:v>1</c:v>
                </c:pt>
                <c:pt idx="16674">
                  <c:v>1</c:v>
                </c:pt>
                <c:pt idx="16675">
                  <c:v>1</c:v>
                </c:pt>
                <c:pt idx="16676">
                  <c:v>1</c:v>
                </c:pt>
                <c:pt idx="16677">
                  <c:v>1</c:v>
                </c:pt>
                <c:pt idx="16678">
                  <c:v>1</c:v>
                </c:pt>
                <c:pt idx="16679">
                  <c:v>1</c:v>
                </c:pt>
                <c:pt idx="16680">
                  <c:v>1</c:v>
                </c:pt>
                <c:pt idx="16681">
                  <c:v>1</c:v>
                </c:pt>
                <c:pt idx="16682">
                  <c:v>1</c:v>
                </c:pt>
                <c:pt idx="16683">
                  <c:v>1</c:v>
                </c:pt>
                <c:pt idx="16684">
                  <c:v>1</c:v>
                </c:pt>
                <c:pt idx="16685">
                  <c:v>1</c:v>
                </c:pt>
                <c:pt idx="16686">
                  <c:v>1</c:v>
                </c:pt>
                <c:pt idx="16687">
                  <c:v>1</c:v>
                </c:pt>
                <c:pt idx="16688">
                  <c:v>1</c:v>
                </c:pt>
                <c:pt idx="16689">
                  <c:v>1</c:v>
                </c:pt>
                <c:pt idx="16690">
                  <c:v>1</c:v>
                </c:pt>
                <c:pt idx="16691">
                  <c:v>1</c:v>
                </c:pt>
                <c:pt idx="16692">
                  <c:v>1</c:v>
                </c:pt>
                <c:pt idx="16693">
                  <c:v>1</c:v>
                </c:pt>
                <c:pt idx="16694">
                  <c:v>1</c:v>
                </c:pt>
                <c:pt idx="16695">
                  <c:v>1</c:v>
                </c:pt>
                <c:pt idx="16696">
                  <c:v>1</c:v>
                </c:pt>
                <c:pt idx="16697">
                  <c:v>1</c:v>
                </c:pt>
                <c:pt idx="16698">
                  <c:v>1</c:v>
                </c:pt>
                <c:pt idx="16699">
                  <c:v>1</c:v>
                </c:pt>
                <c:pt idx="16700">
                  <c:v>1</c:v>
                </c:pt>
                <c:pt idx="16701">
                  <c:v>1</c:v>
                </c:pt>
                <c:pt idx="16702">
                  <c:v>1</c:v>
                </c:pt>
                <c:pt idx="16703">
                  <c:v>1</c:v>
                </c:pt>
                <c:pt idx="16704">
                  <c:v>1</c:v>
                </c:pt>
                <c:pt idx="16705">
                  <c:v>1</c:v>
                </c:pt>
                <c:pt idx="16706">
                  <c:v>1</c:v>
                </c:pt>
                <c:pt idx="16707">
                  <c:v>1</c:v>
                </c:pt>
                <c:pt idx="16708">
                  <c:v>1</c:v>
                </c:pt>
                <c:pt idx="16709">
                  <c:v>1</c:v>
                </c:pt>
                <c:pt idx="16710">
                  <c:v>1</c:v>
                </c:pt>
                <c:pt idx="16711">
                  <c:v>1</c:v>
                </c:pt>
                <c:pt idx="16712">
                  <c:v>1</c:v>
                </c:pt>
                <c:pt idx="16713">
                  <c:v>1</c:v>
                </c:pt>
                <c:pt idx="16714">
                  <c:v>1</c:v>
                </c:pt>
                <c:pt idx="16715">
                  <c:v>1</c:v>
                </c:pt>
                <c:pt idx="16716">
                  <c:v>1</c:v>
                </c:pt>
                <c:pt idx="16717">
                  <c:v>1</c:v>
                </c:pt>
                <c:pt idx="16718">
                  <c:v>1</c:v>
                </c:pt>
                <c:pt idx="16719">
                  <c:v>1</c:v>
                </c:pt>
                <c:pt idx="16720">
                  <c:v>1</c:v>
                </c:pt>
                <c:pt idx="16721">
                  <c:v>1</c:v>
                </c:pt>
                <c:pt idx="16722">
                  <c:v>1</c:v>
                </c:pt>
                <c:pt idx="16723">
                  <c:v>1</c:v>
                </c:pt>
                <c:pt idx="16724">
                  <c:v>1</c:v>
                </c:pt>
                <c:pt idx="16725">
                  <c:v>1</c:v>
                </c:pt>
                <c:pt idx="16726">
                  <c:v>1</c:v>
                </c:pt>
                <c:pt idx="16727">
                  <c:v>1</c:v>
                </c:pt>
                <c:pt idx="16728">
                  <c:v>1</c:v>
                </c:pt>
                <c:pt idx="16729">
                  <c:v>1</c:v>
                </c:pt>
                <c:pt idx="16730">
                  <c:v>1</c:v>
                </c:pt>
                <c:pt idx="16731">
                  <c:v>1</c:v>
                </c:pt>
                <c:pt idx="16732">
                  <c:v>1</c:v>
                </c:pt>
                <c:pt idx="16733">
                  <c:v>1</c:v>
                </c:pt>
                <c:pt idx="16734">
                  <c:v>1</c:v>
                </c:pt>
                <c:pt idx="16735">
                  <c:v>1</c:v>
                </c:pt>
                <c:pt idx="16736">
                  <c:v>1</c:v>
                </c:pt>
                <c:pt idx="16737">
                  <c:v>1</c:v>
                </c:pt>
                <c:pt idx="16738">
                  <c:v>1</c:v>
                </c:pt>
                <c:pt idx="16739">
                  <c:v>1</c:v>
                </c:pt>
                <c:pt idx="16740">
                  <c:v>1</c:v>
                </c:pt>
                <c:pt idx="16741">
                  <c:v>1</c:v>
                </c:pt>
                <c:pt idx="16742">
                  <c:v>1</c:v>
                </c:pt>
                <c:pt idx="16743">
                  <c:v>1</c:v>
                </c:pt>
                <c:pt idx="16744">
                  <c:v>1</c:v>
                </c:pt>
                <c:pt idx="16745">
                  <c:v>1</c:v>
                </c:pt>
                <c:pt idx="16746">
                  <c:v>1</c:v>
                </c:pt>
                <c:pt idx="16747">
                  <c:v>1</c:v>
                </c:pt>
                <c:pt idx="16748">
                  <c:v>1</c:v>
                </c:pt>
                <c:pt idx="16749">
                  <c:v>1</c:v>
                </c:pt>
                <c:pt idx="16750">
                  <c:v>1</c:v>
                </c:pt>
                <c:pt idx="16751">
                  <c:v>1</c:v>
                </c:pt>
                <c:pt idx="16752">
                  <c:v>1</c:v>
                </c:pt>
                <c:pt idx="16753">
                  <c:v>1</c:v>
                </c:pt>
                <c:pt idx="16754">
                  <c:v>1</c:v>
                </c:pt>
                <c:pt idx="16755">
                  <c:v>1</c:v>
                </c:pt>
                <c:pt idx="16756">
                  <c:v>1</c:v>
                </c:pt>
                <c:pt idx="16757">
                  <c:v>1</c:v>
                </c:pt>
                <c:pt idx="16758">
                  <c:v>1</c:v>
                </c:pt>
                <c:pt idx="16759">
                  <c:v>1</c:v>
                </c:pt>
                <c:pt idx="16760">
                  <c:v>1</c:v>
                </c:pt>
                <c:pt idx="16761">
                  <c:v>1</c:v>
                </c:pt>
                <c:pt idx="16762">
                  <c:v>1</c:v>
                </c:pt>
                <c:pt idx="16763">
                  <c:v>1</c:v>
                </c:pt>
                <c:pt idx="16764">
                  <c:v>1</c:v>
                </c:pt>
                <c:pt idx="16765">
                  <c:v>1</c:v>
                </c:pt>
                <c:pt idx="16766">
                  <c:v>1</c:v>
                </c:pt>
                <c:pt idx="16767">
                  <c:v>1</c:v>
                </c:pt>
                <c:pt idx="16768">
                  <c:v>1</c:v>
                </c:pt>
                <c:pt idx="16769">
                  <c:v>1</c:v>
                </c:pt>
                <c:pt idx="16770">
                  <c:v>1</c:v>
                </c:pt>
                <c:pt idx="16771">
                  <c:v>1</c:v>
                </c:pt>
                <c:pt idx="16772">
                  <c:v>1</c:v>
                </c:pt>
                <c:pt idx="16773">
                  <c:v>1</c:v>
                </c:pt>
                <c:pt idx="16774">
                  <c:v>1</c:v>
                </c:pt>
                <c:pt idx="16775">
                  <c:v>1</c:v>
                </c:pt>
                <c:pt idx="16776">
                  <c:v>1</c:v>
                </c:pt>
                <c:pt idx="16777">
                  <c:v>1</c:v>
                </c:pt>
                <c:pt idx="16778">
                  <c:v>1</c:v>
                </c:pt>
                <c:pt idx="16779">
                  <c:v>1</c:v>
                </c:pt>
                <c:pt idx="16780">
                  <c:v>1</c:v>
                </c:pt>
                <c:pt idx="16781">
                  <c:v>1</c:v>
                </c:pt>
                <c:pt idx="16782">
                  <c:v>1</c:v>
                </c:pt>
                <c:pt idx="16783">
                  <c:v>1</c:v>
                </c:pt>
                <c:pt idx="16784">
                  <c:v>1</c:v>
                </c:pt>
                <c:pt idx="16785">
                  <c:v>1</c:v>
                </c:pt>
                <c:pt idx="16786">
                  <c:v>1</c:v>
                </c:pt>
                <c:pt idx="16787">
                  <c:v>1</c:v>
                </c:pt>
                <c:pt idx="16788">
                  <c:v>1</c:v>
                </c:pt>
                <c:pt idx="16789">
                  <c:v>1</c:v>
                </c:pt>
                <c:pt idx="16790">
                  <c:v>1</c:v>
                </c:pt>
                <c:pt idx="16791">
                  <c:v>1</c:v>
                </c:pt>
                <c:pt idx="16792">
                  <c:v>1</c:v>
                </c:pt>
                <c:pt idx="16793">
                  <c:v>1</c:v>
                </c:pt>
                <c:pt idx="16794">
                  <c:v>1</c:v>
                </c:pt>
                <c:pt idx="16795">
                  <c:v>1</c:v>
                </c:pt>
                <c:pt idx="16796">
                  <c:v>1</c:v>
                </c:pt>
                <c:pt idx="16797">
                  <c:v>1</c:v>
                </c:pt>
                <c:pt idx="16798">
                  <c:v>1</c:v>
                </c:pt>
                <c:pt idx="16799">
                  <c:v>1</c:v>
                </c:pt>
                <c:pt idx="16800">
                  <c:v>1</c:v>
                </c:pt>
                <c:pt idx="16801">
                  <c:v>1</c:v>
                </c:pt>
                <c:pt idx="16802">
                  <c:v>1</c:v>
                </c:pt>
                <c:pt idx="16803">
                  <c:v>1</c:v>
                </c:pt>
                <c:pt idx="16804">
                  <c:v>1</c:v>
                </c:pt>
                <c:pt idx="16805">
                  <c:v>1</c:v>
                </c:pt>
                <c:pt idx="16806">
                  <c:v>1</c:v>
                </c:pt>
                <c:pt idx="16807">
                  <c:v>1</c:v>
                </c:pt>
                <c:pt idx="16808">
                  <c:v>1</c:v>
                </c:pt>
                <c:pt idx="16809">
                  <c:v>1</c:v>
                </c:pt>
                <c:pt idx="16810">
                  <c:v>1</c:v>
                </c:pt>
                <c:pt idx="16811">
                  <c:v>1</c:v>
                </c:pt>
                <c:pt idx="16812">
                  <c:v>1</c:v>
                </c:pt>
                <c:pt idx="16813">
                  <c:v>1</c:v>
                </c:pt>
                <c:pt idx="16814">
                  <c:v>1</c:v>
                </c:pt>
                <c:pt idx="16815">
                  <c:v>1</c:v>
                </c:pt>
                <c:pt idx="16816">
                  <c:v>1</c:v>
                </c:pt>
                <c:pt idx="16817">
                  <c:v>1</c:v>
                </c:pt>
                <c:pt idx="16818">
                  <c:v>1</c:v>
                </c:pt>
                <c:pt idx="16819">
                  <c:v>1</c:v>
                </c:pt>
                <c:pt idx="16820">
                  <c:v>1</c:v>
                </c:pt>
                <c:pt idx="16821">
                  <c:v>1</c:v>
                </c:pt>
                <c:pt idx="16822">
                  <c:v>1</c:v>
                </c:pt>
                <c:pt idx="16823">
                  <c:v>1</c:v>
                </c:pt>
                <c:pt idx="16824">
                  <c:v>1</c:v>
                </c:pt>
                <c:pt idx="16825">
                  <c:v>1</c:v>
                </c:pt>
                <c:pt idx="16826">
                  <c:v>1</c:v>
                </c:pt>
                <c:pt idx="16827">
                  <c:v>1</c:v>
                </c:pt>
                <c:pt idx="16828">
                  <c:v>1</c:v>
                </c:pt>
                <c:pt idx="16829">
                  <c:v>1</c:v>
                </c:pt>
                <c:pt idx="16830">
                  <c:v>1</c:v>
                </c:pt>
                <c:pt idx="16831">
                  <c:v>1</c:v>
                </c:pt>
                <c:pt idx="16832">
                  <c:v>1</c:v>
                </c:pt>
                <c:pt idx="16833">
                  <c:v>1</c:v>
                </c:pt>
                <c:pt idx="16834">
                  <c:v>1</c:v>
                </c:pt>
                <c:pt idx="16835">
                  <c:v>1</c:v>
                </c:pt>
                <c:pt idx="16836">
                  <c:v>1</c:v>
                </c:pt>
                <c:pt idx="16837">
                  <c:v>1</c:v>
                </c:pt>
                <c:pt idx="16838">
                  <c:v>1</c:v>
                </c:pt>
                <c:pt idx="16839">
                  <c:v>1</c:v>
                </c:pt>
                <c:pt idx="16840">
                  <c:v>1</c:v>
                </c:pt>
                <c:pt idx="16841">
                  <c:v>1</c:v>
                </c:pt>
                <c:pt idx="16842">
                  <c:v>1</c:v>
                </c:pt>
                <c:pt idx="16843">
                  <c:v>1</c:v>
                </c:pt>
                <c:pt idx="16844">
                  <c:v>1</c:v>
                </c:pt>
                <c:pt idx="16845">
                  <c:v>1</c:v>
                </c:pt>
                <c:pt idx="16846">
                  <c:v>1</c:v>
                </c:pt>
                <c:pt idx="16847">
                  <c:v>1</c:v>
                </c:pt>
                <c:pt idx="16848">
                  <c:v>1</c:v>
                </c:pt>
                <c:pt idx="16849">
                  <c:v>1</c:v>
                </c:pt>
                <c:pt idx="16850">
                  <c:v>1</c:v>
                </c:pt>
                <c:pt idx="16851">
                  <c:v>1</c:v>
                </c:pt>
                <c:pt idx="16852">
                  <c:v>1</c:v>
                </c:pt>
                <c:pt idx="16853">
                  <c:v>1</c:v>
                </c:pt>
                <c:pt idx="16854">
                  <c:v>1</c:v>
                </c:pt>
                <c:pt idx="16855">
                  <c:v>1</c:v>
                </c:pt>
                <c:pt idx="16856">
                  <c:v>1</c:v>
                </c:pt>
                <c:pt idx="16857">
                  <c:v>1</c:v>
                </c:pt>
                <c:pt idx="16858">
                  <c:v>1</c:v>
                </c:pt>
                <c:pt idx="16859">
                  <c:v>1</c:v>
                </c:pt>
                <c:pt idx="16860">
                  <c:v>1</c:v>
                </c:pt>
                <c:pt idx="16861">
                  <c:v>1</c:v>
                </c:pt>
                <c:pt idx="16862">
                  <c:v>1</c:v>
                </c:pt>
                <c:pt idx="16863">
                  <c:v>1</c:v>
                </c:pt>
                <c:pt idx="16864">
                  <c:v>1</c:v>
                </c:pt>
                <c:pt idx="16865">
                  <c:v>1</c:v>
                </c:pt>
                <c:pt idx="16866">
                  <c:v>1</c:v>
                </c:pt>
                <c:pt idx="16867">
                  <c:v>1</c:v>
                </c:pt>
                <c:pt idx="16868">
                  <c:v>1</c:v>
                </c:pt>
                <c:pt idx="16869">
                  <c:v>1</c:v>
                </c:pt>
                <c:pt idx="16870">
                  <c:v>1</c:v>
                </c:pt>
                <c:pt idx="16871">
                  <c:v>1</c:v>
                </c:pt>
                <c:pt idx="16872">
                  <c:v>1</c:v>
                </c:pt>
                <c:pt idx="16873">
                  <c:v>1</c:v>
                </c:pt>
                <c:pt idx="16874">
                  <c:v>1</c:v>
                </c:pt>
                <c:pt idx="16875">
                  <c:v>1</c:v>
                </c:pt>
                <c:pt idx="16876">
                  <c:v>1</c:v>
                </c:pt>
                <c:pt idx="16877">
                  <c:v>1</c:v>
                </c:pt>
                <c:pt idx="16878">
                  <c:v>1</c:v>
                </c:pt>
                <c:pt idx="16879">
                  <c:v>1</c:v>
                </c:pt>
                <c:pt idx="16880">
                  <c:v>1</c:v>
                </c:pt>
                <c:pt idx="16881">
                  <c:v>1</c:v>
                </c:pt>
                <c:pt idx="16882">
                  <c:v>1</c:v>
                </c:pt>
                <c:pt idx="16883">
                  <c:v>1</c:v>
                </c:pt>
                <c:pt idx="16884">
                  <c:v>1</c:v>
                </c:pt>
                <c:pt idx="16885">
                  <c:v>1</c:v>
                </c:pt>
                <c:pt idx="16886">
                  <c:v>1</c:v>
                </c:pt>
                <c:pt idx="16887">
                  <c:v>1</c:v>
                </c:pt>
                <c:pt idx="16888">
                  <c:v>1</c:v>
                </c:pt>
                <c:pt idx="16889">
                  <c:v>1</c:v>
                </c:pt>
                <c:pt idx="16890">
                  <c:v>1</c:v>
                </c:pt>
                <c:pt idx="16891">
                  <c:v>1</c:v>
                </c:pt>
                <c:pt idx="16892">
                  <c:v>1</c:v>
                </c:pt>
                <c:pt idx="16893">
                  <c:v>1</c:v>
                </c:pt>
                <c:pt idx="16894">
                  <c:v>1</c:v>
                </c:pt>
                <c:pt idx="16895">
                  <c:v>1</c:v>
                </c:pt>
                <c:pt idx="16896">
                  <c:v>1</c:v>
                </c:pt>
                <c:pt idx="16897">
                  <c:v>1</c:v>
                </c:pt>
                <c:pt idx="16898">
                  <c:v>1</c:v>
                </c:pt>
                <c:pt idx="16899">
                  <c:v>1</c:v>
                </c:pt>
                <c:pt idx="16900">
                  <c:v>1</c:v>
                </c:pt>
                <c:pt idx="16901">
                  <c:v>1</c:v>
                </c:pt>
                <c:pt idx="16902">
                  <c:v>1</c:v>
                </c:pt>
                <c:pt idx="16903">
                  <c:v>1</c:v>
                </c:pt>
                <c:pt idx="16904">
                  <c:v>1</c:v>
                </c:pt>
                <c:pt idx="16905">
                  <c:v>1</c:v>
                </c:pt>
                <c:pt idx="16906">
                  <c:v>1</c:v>
                </c:pt>
                <c:pt idx="16907">
                  <c:v>1</c:v>
                </c:pt>
                <c:pt idx="16908">
                  <c:v>1</c:v>
                </c:pt>
                <c:pt idx="16909">
                  <c:v>1</c:v>
                </c:pt>
                <c:pt idx="16910">
                  <c:v>1</c:v>
                </c:pt>
                <c:pt idx="16911">
                  <c:v>1</c:v>
                </c:pt>
                <c:pt idx="16912">
                  <c:v>1</c:v>
                </c:pt>
                <c:pt idx="16913">
                  <c:v>1</c:v>
                </c:pt>
                <c:pt idx="16914">
                  <c:v>1</c:v>
                </c:pt>
                <c:pt idx="16915">
                  <c:v>1</c:v>
                </c:pt>
                <c:pt idx="16916">
                  <c:v>1</c:v>
                </c:pt>
                <c:pt idx="16917">
                  <c:v>1</c:v>
                </c:pt>
                <c:pt idx="16918">
                  <c:v>1</c:v>
                </c:pt>
                <c:pt idx="16919">
                  <c:v>1</c:v>
                </c:pt>
                <c:pt idx="16920">
                  <c:v>1</c:v>
                </c:pt>
                <c:pt idx="16921">
                  <c:v>1</c:v>
                </c:pt>
                <c:pt idx="16922">
                  <c:v>1</c:v>
                </c:pt>
                <c:pt idx="16923">
                  <c:v>1</c:v>
                </c:pt>
                <c:pt idx="16924">
                  <c:v>1</c:v>
                </c:pt>
                <c:pt idx="16925">
                  <c:v>1</c:v>
                </c:pt>
                <c:pt idx="16926">
                  <c:v>1</c:v>
                </c:pt>
                <c:pt idx="16927">
                  <c:v>1</c:v>
                </c:pt>
                <c:pt idx="16928">
                  <c:v>1</c:v>
                </c:pt>
                <c:pt idx="16929">
                  <c:v>1</c:v>
                </c:pt>
                <c:pt idx="16930">
                  <c:v>1</c:v>
                </c:pt>
                <c:pt idx="16931">
                  <c:v>1</c:v>
                </c:pt>
                <c:pt idx="16932">
                  <c:v>1</c:v>
                </c:pt>
                <c:pt idx="16933">
                  <c:v>1</c:v>
                </c:pt>
                <c:pt idx="16934">
                  <c:v>1</c:v>
                </c:pt>
                <c:pt idx="16935">
                  <c:v>1</c:v>
                </c:pt>
                <c:pt idx="16936">
                  <c:v>1</c:v>
                </c:pt>
                <c:pt idx="16937">
                  <c:v>1</c:v>
                </c:pt>
                <c:pt idx="16938">
                  <c:v>1</c:v>
                </c:pt>
                <c:pt idx="16939">
                  <c:v>1</c:v>
                </c:pt>
                <c:pt idx="16940">
                  <c:v>1</c:v>
                </c:pt>
                <c:pt idx="16941">
                  <c:v>1</c:v>
                </c:pt>
                <c:pt idx="16942">
                  <c:v>1</c:v>
                </c:pt>
                <c:pt idx="16943">
                  <c:v>1</c:v>
                </c:pt>
                <c:pt idx="16944">
                  <c:v>1</c:v>
                </c:pt>
                <c:pt idx="16945">
                  <c:v>1</c:v>
                </c:pt>
                <c:pt idx="16946">
                  <c:v>1</c:v>
                </c:pt>
                <c:pt idx="16947">
                  <c:v>1</c:v>
                </c:pt>
                <c:pt idx="16948">
                  <c:v>1</c:v>
                </c:pt>
                <c:pt idx="16949">
                  <c:v>1</c:v>
                </c:pt>
                <c:pt idx="16950">
                  <c:v>1</c:v>
                </c:pt>
                <c:pt idx="16951">
                  <c:v>1</c:v>
                </c:pt>
                <c:pt idx="16952">
                  <c:v>1</c:v>
                </c:pt>
                <c:pt idx="16953">
                  <c:v>1</c:v>
                </c:pt>
                <c:pt idx="16954">
                  <c:v>1</c:v>
                </c:pt>
                <c:pt idx="16955">
                  <c:v>1</c:v>
                </c:pt>
                <c:pt idx="16956">
                  <c:v>1</c:v>
                </c:pt>
                <c:pt idx="16957">
                  <c:v>1</c:v>
                </c:pt>
                <c:pt idx="16958">
                  <c:v>1</c:v>
                </c:pt>
                <c:pt idx="16959">
                  <c:v>1</c:v>
                </c:pt>
                <c:pt idx="16960">
                  <c:v>1</c:v>
                </c:pt>
                <c:pt idx="16961">
                  <c:v>1</c:v>
                </c:pt>
                <c:pt idx="16962">
                  <c:v>1</c:v>
                </c:pt>
                <c:pt idx="16963">
                  <c:v>1</c:v>
                </c:pt>
                <c:pt idx="16964">
                  <c:v>1</c:v>
                </c:pt>
                <c:pt idx="16965">
                  <c:v>1</c:v>
                </c:pt>
                <c:pt idx="16966">
                  <c:v>1</c:v>
                </c:pt>
                <c:pt idx="16967">
                  <c:v>1</c:v>
                </c:pt>
                <c:pt idx="16968">
                  <c:v>1</c:v>
                </c:pt>
                <c:pt idx="16969">
                  <c:v>1</c:v>
                </c:pt>
                <c:pt idx="16970">
                  <c:v>1</c:v>
                </c:pt>
                <c:pt idx="16971">
                  <c:v>1</c:v>
                </c:pt>
                <c:pt idx="16972">
                  <c:v>1</c:v>
                </c:pt>
                <c:pt idx="16973">
                  <c:v>1</c:v>
                </c:pt>
                <c:pt idx="16974">
                  <c:v>1</c:v>
                </c:pt>
                <c:pt idx="16975">
                  <c:v>1</c:v>
                </c:pt>
                <c:pt idx="16976">
                  <c:v>1</c:v>
                </c:pt>
                <c:pt idx="16977">
                  <c:v>1</c:v>
                </c:pt>
                <c:pt idx="16978">
                  <c:v>1</c:v>
                </c:pt>
                <c:pt idx="16979">
                  <c:v>1</c:v>
                </c:pt>
                <c:pt idx="16980">
                  <c:v>1</c:v>
                </c:pt>
                <c:pt idx="16981">
                  <c:v>1</c:v>
                </c:pt>
                <c:pt idx="16982">
                  <c:v>1</c:v>
                </c:pt>
                <c:pt idx="16983">
                  <c:v>1</c:v>
                </c:pt>
                <c:pt idx="16984">
                  <c:v>1</c:v>
                </c:pt>
                <c:pt idx="16985">
                  <c:v>1</c:v>
                </c:pt>
                <c:pt idx="16986">
                  <c:v>1</c:v>
                </c:pt>
                <c:pt idx="16987">
                  <c:v>1</c:v>
                </c:pt>
                <c:pt idx="16988">
                  <c:v>1</c:v>
                </c:pt>
                <c:pt idx="16989">
                  <c:v>1</c:v>
                </c:pt>
                <c:pt idx="16990">
                  <c:v>1</c:v>
                </c:pt>
                <c:pt idx="16991">
                  <c:v>1</c:v>
                </c:pt>
                <c:pt idx="16992">
                  <c:v>1</c:v>
                </c:pt>
                <c:pt idx="16993">
                  <c:v>1</c:v>
                </c:pt>
                <c:pt idx="16994">
                  <c:v>1</c:v>
                </c:pt>
                <c:pt idx="16995">
                  <c:v>1</c:v>
                </c:pt>
                <c:pt idx="16996">
                  <c:v>1</c:v>
                </c:pt>
                <c:pt idx="16997">
                  <c:v>1</c:v>
                </c:pt>
                <c:pt idx="16998">
                  <c:v>1</c:v>
                </c:pt>
                <c:pt idx="16999">
                  <c:v>1</c:v>
                </c:pt>
                <c:pt idx="17000">
                  <c:v>1</c:v>
                </c:pt>
                <c:pt idx="17001">
                  <c:v>1</c:v>
                </c:pt>
                <c:pt idx="17002">
                  <c:v>1</c:v>
                </c:pt>
                <c:pt idx="17003">
                  <c:v>1</c:v>
                </c:pt>
                <c:pt idx="17004">
                  <c:v>1</c:v>
                </c:pt>
                <c:pt idx="17005">
                  <c:v>1</c:v>
                </c:pt>
                <c:pt idx="17006">
                  <c:v>1</c:v>
                </c:pt>
                <c:pt idx="17007">
                  <c:v>1</c:v>
                </c:pt>
                <c:pt idx="17008">
                  <c:v>1</c:v>
                </c:pt>
                <c:pt idx="17009">
                  <c:v>1</c:v>
                </c:pt>
                <c:pt idx="17010">
                  <c:v>1</c:v>
                </c:pt>
                <c:pt idx="17011">
                  <c:v>1</c:v>
                </c:pt>
                <c:pt idx="17012">
                  <c:v>1</c:v>
                </c:pt>
                <c:pt idx="17013">
                  <c:v>1</c:v>
                </c:pt>
                <c:pt idx="17014">
                  <c:v>1</c:v>
                </c:pt>
                <c:pt idx="17015">
                  <c:v>1</c:v>
                </c:pt>
                <c:pt idx="17016">
                  <c:v>1</c:v>
                </c:pt>
                <c:pt idx="17017">
                  <c:v>1</c:v>
                </c:pt>
                <c:pt idx="17018">
                  <c:v>1</c:v>
                </c:pt>
                <c:pt idx="17019">
                  <c:v>1</c:v>
                </c:pt>
                <c:pt idx="17020">
                  <c:v>1</c:v>
                </c:pt>
                <c:pt idx="17021">
                  <c:v>1</c:v>
                </c:pt>
                <c:pt idx="17022">
                  <c:v>1</c:v>
                </c:pt>
                <c:pt idx="17023">
                  <c:v>1</c:v>
                </c:pt>
                <c:pt idx="17024">
                  <c:v>1</c:v>
                </c:pt>
                <c:pt idx="17025">
                  <c:v>1</c:v>
                </c:pt>
                <c:pt idx="17026">
                  <c:v>1</c:v>
                </c:pt>
                <c:pt idx="17027">
                  <c:v>1</c:v>
                </c:pt>
                <c:pt idx="17028">
                  <c:v>1</c:v>
                </c:pt>
                <c:pt idx="17029">
                  <c:v>1</c:v>
                </c:pt>
                <c:pt idx="17030">
                  <c:v>1</c:v>
                </c:pt>
                <c:pt idx="17031">
                  <c:v>1</c:v>
                </c:pt>
                <c:pt idx="17032">
                  <c:v>1</c:v>
                </c:pt>
                <c:pt idx="17033">
                  <c:v>1</c:v>
                </c:pt>
                <c:pt idx="17034">
                  <c:v>1</c:v>
                </c:pt>
                <c:pt idx="17035">
                  <c:v>1</c:v>
                </c:pt>
                <c:pt idx="17036">
                  <c:v>1</c:v>
                </c:pt>
                <c:pt idx="17037">
                  <c:v>1</c:v>
                </c:pt>
                <c:pt idx="17038">
                  <c:v>1</c:v>
                </c:pt>
                <c:pt idx="17039">
                  <c:v>1</c:v>
                </c:pt>
                <c:pt idx="17040">
                  <c:v>1</c:v>
                </c:pt>
                <c:pt idx="17041">
                  <c:v>1</c:v>
                </c:pt>
                <c:pt idx="17042">
                  <c:v>1</c:v>
                </c:pt>
                <c:pt idx="17043">
                  <c:v>1</c:v>
                </c:pt>
                <c:pt idx="17044">
                  <c:v>1</c:v>
                </c:pt>
                <c:pt idx="17045">
                  <c:v>1</c:v>
                </c:pt>
                <c:pt idx="17046">
                  <c:v>1</c:v>
                </c:pt>
                <c:pt idx="17047">
                  <c:v>1</c:v>
                </c:pt>
                <c:pt idx="17048">
                  <c:v>1</c:v>
                </c:pt>
                <c:pt idx="17049">
                  <c:v>1</c:v>
                </c:pt>
                <c:pt idx="17050">
                  <c:v>1</c:v>
                </c:pt>
                <c:pt idx="17051">
                  <c:v>1</c:v>
                </c:pt>
                <c:pt idx="17052">
                  <c:v>1</c:v>
                </c:pt>
                <c:pt idx="17053">
                  <c:v>1</c:v>
                </c:pt>
                <c:pt idx="17054">
                  <c:v>1</c:v>
                </c:pt>
                <c:pt idx="17055">
                  <c:v>1</c:v>
                </c:pt>
                <c:pt idx="17056">
                  <c:v>1</c:v>
                </c:pt>
                <c:pt idx="17057">
                  <c:v>1</c:v>
                </c:pt>
                <c:pt idx="17058">
                  <c:v>1</c:v>
                </c:pt>
                <c:pt idx="17059">
                  <c:v>1</c:v>
                </c:pt>
                <c:pt idx="17060">
                  <c:v>1</c:v>
                </c:pt>
                <c:pt idx="17061">
                  <c:v>1</c:v>
                </c:pt>
                <c:pt idx="17062">
                  <c:v>1</c:v>
                </c:pt>
                <c:pt idx="17063">
                  <c:v>1</c:v>
                </c:pt>
                <c:pt idx="17064">
                  <c:v>1</c:v>
                </c:pt>
                <c:pt idx="17065">
                  <c:v>1</c:v>
                </c:pt>
                <c:pt idx="17066">
                  <c:v>1</c:v>
                </c:pt>
                <c:pt idx="17067">
                  <c:v>1</c:v>
                </c:pt>
                <c:pt idx="17068">
                  <c:v>1</c:v>
                </c:pt>
                <c:pt idx="17069">
                  <c:v>1</c:v>
                </c:pt>
                <c:pt idx="17070">
                  <c:v>1</c:v>
                </c:pt>
                <c:pt idx="17071">
                  <c:v>1</c:v>
                </c:pt>
                <c:pt idx="17072">
                  <c:v>1</c:v>
                </c:pt>
                <c:pt idx="17073">
                  <c:v>1</c:v>
                </c:pt>
                <c:pt idx="17074">
                  <c:v>1</c:v>
                </c:pt>
                <c:pt idx="17075">
                  <c:v>1</c:v>
                </c:pt>
                <c:pt idx="17076">
                  <c:v>1</c:v>
                </c:pt>
                <c:pt idx="17077">
                  <c:v>1</c:v>
                </c:pt>
                <c:pt idx="17078">
                  <c:v>1</c:v>
                </c:pt>
                <c:pt idx="17079">
                  <c:v>1</c:v>
                </c:pt>
                <c:pt idx="17080">
                  <c:v>1</c:v>
                </c:pt>
                <c:pt idx="17081">
                  <c:v>1</c:v>
                </c:pt>
                <c:pt idx="17082">
                  <c:v>1</c:v>
                </c:pt>
                <c:pt idx="17083">
                  <c:v>1</c:v>
                </c:pt>
                <c:pt idx="17084">
                  <c:v>1</c:v>
                </c:pt>
                <c:pt idx="17085">
                  <c:v>1</c:v>
                </c:pt>
                <c:pt idx="17086">
                  <c:v>1</c:v>
                </c:pt>
                <c:pt idx="17087">
                  <c:v>1</c:v>
                </c:pt>
                <c:pt idx="17088">
                  <c:v>1</c:v>
                </c:pt>
                <c:pt idx="17089">
                  <c:v>1</c:v>
                </c:pt>
                <c:pt idx="17090">
                  <c:v>1</c:v>
                </c:pt>
                <c:pt idx="17091">
                  <c:v>1</c:v>
                </c:pt>
                <c:pt idx="17092">
                  <c:v>1</c:v>
                </c:pt>
                <c:pt idx="17093">
                  <c:v>1</c:v>
                </c:pt>
                <c:pt idx="17094">
                  <c:v>1</c:v>
                </c:pt>
                <c:pt idx="17095">
                  <c:v>1</c:v>
                </c:pt>
                <c:pt idx="17096">
                  <c:v>1</c:v>
                </c:pt>
                <c:pt idx="17097">
                  <c:v>1</c:v>
                </c:pt>
                <c:pt idx="17098">
                  <c:v>1</c:v>
                </c:pt>
                <c:pt idx="17099">
                  <c:v>1</c:v>
                </c:pt>
                <c:pt idx="17100">
                  <c:v>1</c:v>
                </c:pt>
                <c:pt idx="17101">
                  <c:v>1</c:v>
                </c:pt>
                <c:pt idx="17102">
                  <c:v>1</c:v>
                </c:pt>
                <c:pt idx="17103">
                  <c:v>1</c:v>
                </c:pt>
                <c:pt idx="17104">
                  <c:v>1</c:v>
                </c:pt>
                <c:pt idx="17105">
                  <c:v>1</c:v>
                </c:pt>
                <c:pt idx="17106">
                  <c:v>1</c:v>
                </c:pt>
                <c:pt idx="17107">
                  <c:v>1</c:v>
                </c:pt>
                <c:pt idx="17108">
                  <c:v>1</c:v>
                </c:pt>
                <c:pt idx="17109">
                  <c:v>1</c:v>
                </c:pt>
                <c:pt idx="17110">
                  <c:v>1</c:v>
                </c:pt>
                <c:pt idx="17111">
                  <c:v>1</c:v>
                </c:pt>
                <c:pt idx="17112">
                  <c:v>1</c:v>
                </c:pt>
                <c:pt idx="17113">
                  <c:v>1</c:v>
                </c:pt>
                <c:pt idx="17114">
                  <c:v>1</c:v>
                </c:pt>
                <c:pt idx="17115">
                  <c:v>1</c:v>
                </c:pt>
                <c:pt idx="17116">
                  <c:v>1</c:v>
                </c:pt>
                <c:pt idx="17117">
                  <c:v>1</c:v>
                </c:pt>
                <c:pt idx="17118">
                  <c:v>1</c:v>
                </c:pt>
                <c:pt idx="17119">
                  <c:v>1</c:v>
                </c:pt>
                <c:pt idx="17120">
                  <c:v>1</c:v>
                </c:pt>
                <c:pt idx="17121">
                  <c:v>1</c:v>
                </c:pt>
                <c:pt idx="17122">
                  <c:v>1</c:v>
                </c:pt>
                <c:pt idx="17123">
                  <c:v>1</c:v>
                </c:pt>
                <c:pt idx="17124">
                  <c:v>1</c:v>
                </c:pt>
                <c:pt idx="17125">
                  <c:v>1</c:v>
                </c:pt>
                <c:pt idx="17126">
                  <c:v>1</c:v>
                </c:pt>
                <c:pt idx="17127">
                  <c:v>1</c:v>
                </c:pt>
                <c:pt idx="17128">
                  <c:v>1</c:v>
                </c:pt>
                <c:pt idx="17129">
                  <c:v>1</c:v>
                </c:pt>
                <c:pt idx="17130">
                  <c:v>1</c:v>
                </c:pt>
                <c:pt idx="17131">
                  <c:v>1</c:v>
                </c:pt>
                <c:pt idx="17132">
                  <c:v>1</c:v>
                </c:pt>
                <c:pt idx="17133">
                  <c:v>1</c:v>
                </c:pt>
                <c:pt idx="17134">
                  <c:v>1</c:v>
                </c:pt>
                <c:pt idx="17135">
                  <c:v>1</c:v>
                </c:pt>
                <c:pt idx="17136">
                  <c:v>1</c:v>
                </c:pt>
                <c:pt idx="17137">
                  <c:v>1</c:v>
                </c:pt>
                <c:pt idx="17138">
                  <c:v>1</c:v>
                </c:pt>
                <c:pt idx="17139">
                  <c:v>1</c:v>
                </c:pt>
                <c:pt idx="17140">
                  <c:v>1</c:v>
                </c:pt>
                <c:pt idx="17141">
                  <c:v>1</c:v>
                </c:pt>
                <c:pt idx="17142">
                  <c:v>1</c:v>
                </c:pt>
                <c:pt idx="17143">
                  <c:v>1</c:v>
                </c:pt>
                <c:pt idx="17144">
                  <c:v>1</c:v>
                </c:pt>
                <c:pt idx="17145">
                  <c:v>1</c:v>
                </c:pt>
                <c:pt idx="17146">
                  <c:v>1</c:v>
                </c:pt>
                <c:pt idx="17147">
                  <c:v>1</c:v>
                </c:pt>
                <c:pt idx="17148">
                  <c:v>1</c:v>
                </c:pt>
                <c:pt idx="17149">
                  <c:v>1</c:v>
                </c:pt>
                <c:pt idx="17150">
                  <c:v>1</c:v>
                </c:pt>
                <c:pt idx="17151">
                  <c:v>1</c:v>
                </c:pt>
                <c:pt idx="17152">
                  <c:v>1</c:v>
                </c:pt>
                <c:pt idx="17153">
                  <c:v>1</c:v>
                </c:pt>
                <c:pt idx="17154">
                  <c:v>1</c:v>
                </c:pt>
                <c:pt idx="17155">
                  <c:v>1</c:v>
                </c:pt>
                <c:pt idx="17156">
                  <c:v>1</c:v>
                </c:pt>
                <c:pt idx="17157">
                  <c:v>1</c:v>
                </c:pt>
                <c:pt idx="17158">
                  <c:v>1</c:v>
                </c:pt>
                <c:pt idx="17159">
                  <c:v>1</c:v>
                </c:pt>
                <c:pt idx="17160">
                  <c:v>1</c:v>
                </c:pt>
                <c:pt idx="17161">
                  <c:v>1</c:v>
                </c:pt>
                <c:pt idx="17162">
                  <c:v>1</c:v>
                </c:pt>
                <c:pt idx="17163">
                  <c:v>1</c:v>
                </c:pt>
                <c:pt idx="17164">
                  <c:v>1</c:v>
                </c:pt>
                <c:pt idx="17165">
                  <c:v>1</c:v>
                </c:pt>
                <c:pt idx="17166">
                  <c:v>1</c:v>
                </c:pt>
                <c:pt idx="17167">
                  <c:v>1</c:v>
                </c:pt>
                <c:pt idx="17168">
                  <c:v>1</c:v>
                </c:pt>
                <c:pt idx="17169">
                  <c:v>1</c:v>
                </c:pt>
                <c:pt idx="17170">
                  <c:v>1</c:v>
                </c:pt>
                <c:pt idx="17171">
                  <c:v>1</c:v>
                </c:pt>
                <c:pt idx="17172">
                  <c:v>1</c:v>
                </c:pt>
                <c:pt idx="17173">
                  <c:v>1</c:v>
                </c:pt>
                <c:pt idx="17174">
                  <c:v>1</c:v>
                </c:pt>
                <c:pt idx="17175">
                  <c:v>1</c:v>
                </c:pt>
                <c:pt idx="17176">
                  <c:v>1</c:v>
                </c:pt>
                <c:pt idx="17177">
                  <c:v>1</c:v>
                </c:pt>
                <c:pt idx="17178">
                  <c:v>1</c:v>
                </c:pt>
                <c:pt idx="17179">
                  <c:v>1</c:v>
                </c:pt>
                <c:pt idx="17180">
                  <c:v>1</c:v>
                </c:pt>
                <c:pt idx="17181">
                  <c:v>1</c:v>
                </c:pt>
                <c:pt idx="17182">
                  <c:v>1</c:v>
                </c:pt>
                <c:pt idx="17183">
                  <c:v>1</c:v>
                </c:pt>
                <c:pt idx="17184">
                  <c:v>1</c:v>
                </c:pt>
                <c:pt idx="17185">
                  <c:v>1</c:v>
                </c:pt>
                <c:pt idx="17186">
                  <c:v>1</c:v>
                </c:pt>
                <c:pt idx="17187">
                  <c:v>1</c:v>
                </c:pt>
                <c:pt idx="17188">
                  <c:v>1</c:v>
                </c:pt>
                <c:pt idx="17189">
                  <c:v>1</c:v>
                </c:pt>
                <c:pt idx="17190">
                  <c:v>1</c:v>
                </c:pt>
                <c:pt idx="17191">
                  <c:v>1</c:v>
                </c:pt>
                <c:pt idx="17192">
                  <c:v>1</c:v>
                </c:pt>
                <c:pt idx="17193">
                  <c:v>1</c:v>
                </c:pt>
                <c:pt idx="17194">
                  <c:v>1</c:v>
                </c:pt>
                <c:pt idx="17195">
                  <c:v>1</c:v>
                </c:pt>
                <c:pt idx="17196">
                  <c:v>1</c:v>
                </c:pt>
                <c:pt idx="17197">
                  <c:v>1</c:v>
                </c:pt>
                <c:pt idx="17198">
                  <c:v>1</c:v>
                </c:pt>
                <c:pt idx="17199">
                  <c:v>1</c:v>
                </c:pt>
                <c:pt idx="17200">
                  <c:v>1</c:v>
                </c:pt>
                <c:pt idx="17201">
                  <c:v>1</c:v>
                </c:pt>
                <c:pt idx="17202">
                  <c:v>1</c:v>
                </c:pt>
                <c:pt idx="17203">
                  <c:v>1</c:v>
                </c:pt>
                <c:pt idx="17204">
                  <c:v>1</c:v>
                </c:pt>
                <c:pt idx="17205">
                  <c:v>1</c:v>
                </c:pt>
                <c:pt idx="17206">
                  <c:v>1</c:v>
                </c:pt>
                <c:pt idx="17207">
                  <c:v>1</c:v>
                </c:pt>
                <c:pt idx="17208">
                  <c:v>1</c:v>
                </c:pt>
                <c:pt idx="17209">
                  <c:v>1</c:v>
                </c:pt>
                <c:pt idx="17210">
                  <c:v>1</c:v>
                </c:pt>
                <c:pt idx="17211">
                  <c:v>1</c:v>
                </c:pt>
                <c:pt idx="17212">
                  <c:v>1</c:v>
                </c:pt>
                <c:pt idx="17213">
                  <c:v>1</c:v>
                </c:pt>
                <c:pt idx="17214">
                  <c:v>1</c:v>
                </c:pt>
                <c:pt idx="17215">
                  <c:v>1</c:v>
                </c:pt>
                <c:pt idx="17216">
                  <c:v>1</c:v>
                </c:pt>
                <c:pt idx="17217">
                  <c:v>1</c:v>
                </c:pt>
                <c:pt idx="17218">
                  <c:v>1</c:v>
                </c:pt>
                <c:pt idx="17219">
                  <c:v>1</c:v>
                </c:pt>
                <c:pt idx="17220">
                  <c:v>1</c:v>
                </c:pt>
                <c:pt idx="17221">
                  <c:v>1</c:v>
                </c:pt>
                <c:pt idx="17222">
                  <c:v>1</c:v>
                </c:pt>
                <c:pt idx="17223">
                  <c:v>1</c:v>
                </c:pt>
                <c:pt idx="17224">
                  <c:v>1</c:v>
                </c:pt>
                <c:pt idx="17225">
                  <c:v>1</c:v>
                </c:pt>
                <c:pt idx="17226">
                  <c:v>1</c:v>
                </c:pt>
                <c:pt idx="17227">
                  <c:v>1</c:v>
                </c:pt>
                <c:pt idx="17228">
                  <c:v>1</c:v>
                </c:pt>
                <c:pt idx="17229">
                  <c:v>1</c:v>
                </c:pt>
                <c:pt idx="17230">
                  <c:v>1</c:v>
                </c:pt>
                <c:pt idx="17231">
                  <c:v>1</c:v>
                </c:pt>
                <c:pt idx="17232">
                  <c:v>1</c:v>
                </c:pt>
                <c:pt idx="17233">
                  <c:v>1</c:v>
                </c:pt>
                <c:pt idx="17234">
                  <c:v>1</c:v>
                </c:pt>
                <c:pt idx="17235">
                  <c:v>1</c:v>
                </c:pt>
                <c:pt idx="17236">
                  <c:v>1</c:v>
                </c:pt>
                <c:pt idx="17237">
                  <c:v>1</c:v>
                </c:pt>
                <c:pt idx="17238">
                  <c:v>1</c:v>
                </c:pt>
                <c:pt idx="17239">
                  <c:v>1</c:v>
                </c:pt>
                <c:pt idx="17240">
                  <c:v>1</c:v>
                </c:pt>
                <c:pt idx="17241">
                  <c:v>1</c:v>
                </c:pt>
                <c:pt idx="17242">
                  <c:v>1</c:v>
                </c:pt>
                <c:pt idx="17243">
                  <c:v>1</c:v>
                </c:pt>
                <c:pt idx="17244">
                  <c:v>1</c:v>
                </c:pt>
                <c:pt idx="17245">
                  <c:v>1</c:v>
                </c:pt>
                <c:pt idx="17246">
                  <c:v>1</c:v>
                </c:pt>
                <c:pt idx="17247">
                  <c:v>1</c:v>
                </c:pt>
                <c:pt idx="17248">
                  <c:v>1</c:v>
                </c:pt>
                <c:pt idx="17249">
                  <c:v>1</c:v>
                </c:pt>
                <c:pt idx="17250">
                  <c:v>1</c:v>
                </c:pt>
                <c:pt idx="17251">
                  <c:v>1</c:v>
                </c:pt>
                <c:pt idx="17252">
                  <c:v>1</c:v>
                </c:pt>
                <c:pt idx="17253">
                  <c:v>1</c:v>
                </c:pt>
                <c:pt idx="17254">
                  <c:v>1</c:v>
                </c:pt>
                <c:pt idx="17255">
                  <c:v>1</c:v>
                </c:pt>
                <c:pt idx="17256">
                  <c:v>1</c:v>
                </c:pt>
                <c:pt idx="17257">
                  <c:v>1</c:v>
                </c:pt>
                <c:pt idx="17258">
                  <c:v>1</c:v>
                </c:pt>
                <c:pt idx="17259">
                  <c:v>1</c:v>
                </c:pt>
                <c:pt idx="17260">
                  <c:v>1</c:v>
                </c:pt>
                <c:pt idx="17261">
                  <c:v>1</c:v>
                </c:pt>
                <c:pt idx="17262">
                  <c:v>1</c:v>
                </c:pt>
                <c:pt idx="17263">
                  <c:v>1</c:v>
                </c:pt>
                <c:pt idx="17264">
                  <c:v>1</c:v>
                </c:pt>
                <c:pt idx="17265">
                  <c:v>1</c:v>
                </c:pt>
                <c:pt idx="17266">
                  <c:v>1</c:v>
                </c:pt>
                <c:pt idx="17267">
                  <c:v>1</c:v>
                </c:pt>
                <c:pt idx="17268">
                  <c:v>1</c:v>
                </c:pt>
                <c:pt idx="17269">
                  <c:v>1</c:v>
                </c:pt>
                <c:pt idx="17270">
                  <c:v>1</c:v>
                </c:pt>
                <c:pt idx="17271">
                  <c:v>1</c:v>
                </c:pt>
                <c:pt idx="17272">
                  <c:v>1</c:v>
                </c:pt>
                <c:pt idx="17273">
                  <c:v>1</c:v>
                </c:pt>
                <c:pt idx="17274">
                  <c:v>1</c:v>
                </c:pt>
                <c:pt idx="17275">
                  <c:v>1</c:v>
                </c:pt>
                <c:pt idx="17276">
                  <c:v>1</c:v>
                </c:pt>
                <c:pt idx="17277">
                  <c:v>1</c:v>
                </c:pt>
                <c:pt idx="17278">
                  <c:v>1</c:v>
                </c:pt>
                <c:pt idx="17279">
                  <c:v>1</c:v>
                </c:pt>
                <c:pt idx="17280">
                  <c:v>1</c:v>
                </c:pt>
                <c:pt idx="17281">
                  <c:v>1</c:v>
                </c:pt>
                <c:pt idx="17282">
                  <c:v>1</c:v>
                </c:pt>
                <c:pt idx="17283">
                  <c:v>1</c:v>
                </c:pt>
                <c:pt idx="17284">
                  <c:v>1</c:v>
                </c:pt>
                <c:pt idx="17285">
                  <c:v>1</c:v>
                </c:pt>
                <c:pt idx="17286">
                  <c:v>1</c:v>
                </c:pt>
                <c:pt idx="17287">
                  <c:v>1</c:v>
                </c:pt>
                <c:pt idx="17288">
                  <c:v>1</c:v>
                </c:pt>
                <c:pt idx="17289">
                  <c:v>1</c:v>
                </c:pt>
                <c:pt idx="17290">
                  <c:v>1</c:v>
                </c:pt>
                <c:pt idx="17291">
                  <c:v>1</c:v>
                </c:pt>
                <c:pt idx="17292">
                  <c:v>1</c:v>
                </c:pt>
                <c:pt idx="17293">
                  <c:v>1</c:v>
                </c:pt>
                <c:pt idx="17294">
                  <c:v>1</c:v>
                </c:pt>
                <c:pt idx="17295">
                  <c:v>1</c:v>
                </c:pt>
                <c:pt idx="17296">
                  <c:v>1</c:v>
                </c:pt>
                <c:pt idx="17297">
                  <c:v>1</c:v>
                </c:pt>
                <c:pt idx="17298">
                  <c:v>1</c:v>
                </c:pt>
                <c:pt idx="17299">
                  <c:v>1</c:v>
                </c:pt>
                <c:pt idx="17300">
                  <c:v>1</c:v>
                </c:pt>
                <c:pt idx="17301">
                  <c:v>1</c:v>
                </c:pt>
                <c:pt idx="17302">
                  <c:v>1</c:v>
                </c:pt>
                <c:pt idx="17303">
                  <c:v>1</c:v>
                </c:pt>
                <c:pt idx="17304">
                  <c:v>1</c:v>
                </c:pt>
                <c:pt idx="17305">
                  <c:v>1</c:v>
                </c:pt>
                <c:pt idx="17306">
                  <c:v>1</c:v>
                </c:pt>
                <c:pt idx="17307">
                  <c:v>1</c:v>
                </c:pt>
                <c:pt idx="17308">
                  <c:v>1</c:v>
                </c:pt>
                <c:pt idx="17309">
                  <c:v>1</c:v>
                </c:pt>
                <c:pt idx="17310">
                  <c:v>1</c:v>
                </c:pt>
                <c:pt idx="17311">
                  <c:v>1</c:v>
                </c:pt>
                <c:pt idx="17312">
                  <c:v>1</c:v>
                </c:pt>
                <c:pt idx="17313">
                  <c:v>1</c:v>
                </c:pt>
                <c:pt idx="17314">
                  <c:v>1</c:v>
                </c:pt>
                <c:pt idx="17315">
                  <c:v>1</c:v>
                </c:pt>
                <c:pt idx="17316">
                  <c:v>1</c:v>
                </c:pt>
                <c:pt idx="17317">
                  <c:v>1</c:v>
                </c:pt>
                <c:pt idx="17318">
                  <c:v>1</c:v>
                </c:pt>
                <c:pt idx="17319">
                  <c:v>1</c:v>
                </c:pt>
                <c:pt idx="17320">
                  <c:v>1</c:v>
                </c:pt>
                <c:pt idx="17321">
                  <c:v>1</c:v>
                </c:pt>
                <c:pt idx="17322">
                  <c:v>1</c:v>
                </c:pt>
                <c:pt idx="17323">
                  <c:v>1</c:v>
                </c:pt>
                <c:pt idx="17324">
                  <c:v>1</c:v>
                </c:pt>
                <c:pt idx="17325">
                  <c:v>1</c:v>
                </c:pt>
                <c:pt idx="17326">
                  <c:v>1</c:v>
                </c:pt>
                <c:pt idx="17327">
                  <c:v>1</c:v>
                </c:pt>
                <c:pt idx="17328">
                  <c:v>1</c:v>
                </c:pt>
                <c:pt idx="17329">
                  <c:v>1</c:v>
                </c:pt>
                <c:pt idx="17330">
                  <c:v>1</c:v>
                </c:pt>
                <c:pt idx="17331">
                  <c:v>1</c:v>
                </c:pt>
                <c:pt idx="17332">
                  <c:v>1</c:v>
                </c:pt>
                <c:pt idx="17333">
                  <c:v>1</c:v>
                </c:pt>
                <c:pt idx="17334">
                  <c:v>1</c:v>
                </c:pt>
                <c:pt idx="17335">
                  <c:v>1</c:v>
                </c:pt>
                <c:pt idx="17336">
                  <c:v>1</c:v>
                </c:pt>
                <c:pt idx="17337">
                  <c:v>1</c:v>
                </c:pt>
                <c:pt idx="17338">
                  <c:v>1</c:v>
                </c:pt>
                <c:pt idx="17339">
                  <c:v>1</c:v>
                </c:pt>
                <c:pt idx="17340">
                  <c:v>1</c:v>
                </c:pt>
                <c:pt idx="17341">
                  <c:v>1</c:v>
                </c:pt>
                <c:pt idx="17342">
                  <c:v>1</c:v>
                </c:pt>
                <c:pt idx="17343">
                  <c:v>1</c:v>
                </c:pt>
                <c:pt idx="17344">
                  <c:v>1</c:v>
                </c:pt>
                <c:pt idx="17345">
                  <c:v>1</c:v>
                </c:pt>
                <c:pt idx="17346">
                  <c:v>1</c:v>
                </c:pt>
                <c:pt idx="17347">
                  <c:v>1</c:v>
                </c:pt>
                <c:pt idx="17348">
                  <c:v>1</c:v>
                </c:pt>
                <c:pt idx="17349">
                  <c:v>1</c:v>
                </c:pt>
                <c:pt idx="17350">
                  <c:v>1</c:v>
                </c:pt>
                <c:pt idx="17351">
                  <c:v>1</c:v>
                </c:pt>
                <c:pt idx="17352">
                  <c:v>1</c:v>
                </c:pt>
                <c:pt idx="17353">
                  <c:v>1</c:v>
                </c:pt>
                <c:pt idx="17354">
                  <c:v>1</c:v>
                </c:pt>
                <c:pt idx="17355">
                  <c:v>1</c:v>
                </c:pt>
                <c:pt idx="17356">
                  <c:v>1</c:v>
                </c:pt>
                <c:pt idx="17357">
                  <c:v>1</c:v>
                </c:pt>
                <c:pt idx="17358">
                  <c:v>1</c:v>
                </c:pt>
                <c:pt idx="17359">
                  <c:v>1</c:v>
                </c:pt>
                <c:pt idx="17360">
                  <c:v>1</c:v>
                </c:pt>
                <c:pt idx="17361">
                  <c:v>1</c:v>
                </c:pt>
                <c:pt idx="17362">
                  <c:v>1</c:v>
                </c:pt>
                <c:pt idx="17363">
                  <c:v>1</c:v>
                </c:pt>
                <c:pt idx="17364">
                  <c:v>1</c:v>
                </c:pt>
                <c:pt idx="17365">
                  <c:v>1</c:v>
                </c:pt>
                <c:pt idx="17366">
                  <c:v>1</c:v>
                </c:pt>
                <c:pt idx="17367">
                  <c:v>1</c:v>
                </c:pt>
                <c:pt idx="17368">
                  <c:v>1</c:v>
                </c:pt>
                <c:pt idx="17369">
                  <c:v>1</c:v>
                </c:pt>
                <c:pt idx="17370">
                  <c:v>1</c:v>
                </c:pt>
                <c:pt idx="17371">
                  <c:v>1</c:v>
                </c:pt>
                <c:pt idx="17372">
                  <c:v>1</c:v>
                </c:pt>
                <c:pt idx="17373">
                  <c:v>1</c:v>
                </c:pt>
                <c:pt idx="17374">
                  <c:v>1</c:v>
                </c:pt>
                <c:pt idx="17375">
                  <c:v>1</c:v>
                </c:pt>
                <c:pt idx="17376">
                  <c:v>1</c:v>
                </c:pt>
                <c:pt idx="17377">
                  <c:v>1</c:v>
                </c:pt>
                <c:pt idx="17378">
                  <c:v>1</c:v>
                </c:pt>
                <c:pt idx="17379">
                  <c:v>1</c:v>
                </c:pt>
                <c:pt idx="17380">
                  <c:v>1</c:v>
                </c:pt>
                <c:pt idx="17381">
                  <c:v>1</c:v>
                </c:pt>
                <c:pt idx="17382">
                  <c:v>1</c:v>
                </c:pt>
                <c:pt idx="17383">
                  <c:v>1</c:v>
                </c:pt>
                <c:pt idx="17384">
                  <c:v>1</c:v>
                </c:pt>
                <c:pt idx="17385">
                  <c:v>1</c:v>
                </c:pt>
                <c:pt idx="17386">
                  <c:v>1</c:v>
                </c:pt>
                <c:pt idx="17387">
                  <c:v>1</c:v>
                </c:pt>
                <c:pt idx="17388">
                  <c:v>1</c:v>
                </c:pt>
                <c:pt idx="17389">
                  <c:v>1</c:v>
                </c:pt>
                <c:pt idx="17390">
                  <c:v>1</c:v>
                </c:pt>
                <c:pt idx="17391">
                  <c:v>1</c:v>
                </c:pt>
                <c:pt idx="17392">
                  <c:v>1</c:v>
                </c:pt>
                <c:pt idx="17393">
                  <c:v>1</c:v>
                </c:pt>
                <c:pt idx="17394">
                  <c:v>1</c:v>
                </c:pt>
                <c:pt idx="17395">
                  <c:v>1</c:v>
                </c:pt>
                <c:pt idx="17396">
                  <c:v>1</c:v>
                </c:pt>
                <c:pt idx="17397">
                  <c:v>1</c:v>
                </c:pt>
                <c:pt idx="17398">
                  <c:v>1</c:v>
                </c:pt>
                <c:pt idx="17399">
                  <c:v>1</c:v>
                </c:pt>
                <c:pt idx="17400">
                  <c:v>1</c:v>
                </c:pt>
                <c:pt idx="17401">
                  <c:v>1</c:v>
                </c:pt>
                <c:pt idx="17402">
                  <c:v>1</c:v>
                </c:pt>
                <c:pt idx="17403">
                  <c:v>1</c:v>
                </c:pt>
                <c:pt idx="17404">
                  <c:v>1</c:v>
                </c:pt>
                <c:pt idx="17405">
                  <c:v>1</c:v>
                </c:pt>
                <c:pt idx="17406">
                  <c:v>1</c:v>
                </c:pt>
                <c:pt idx="17407">
                  <c:v>1</c:v>
                </c:pt>
                <c:pt idx="17408">
                  <c:v>1</c:v>
                </c:pt>
                <c:pt idx="17409">
                  <c:v>1</c:v>
                </c:pt>
                <c:pt idx="17410">
                  <c:v>1</c:v>
                </c:pt>
                <c:pt idx="17411">
                  <c:v>1</c:v>
                </c:pt>
                <c:pt idx="17412">
                  <c:v>1</c:v>
                </c:pt>
                <c:pt idx="17413">
                  <c:v>1</c:v>
                </c:pt>
                <c:pt idx="17414">
                  <c:v>1</c:v>
                </c:pt>
                <c:pt idx="17415">
                  <c:v>1</c:v>
                </c:pt>
                <c:pt idx="17416">
                  <c:v>1</c:v>
                </c:pt>
                <c:pt idx="17417">
                  <c:v>1</c:v>
                </c:pt>
                <c:pt idx="17418">
                  <c:v>1</c:v>
                </c:pt>
                <c:pt idx="17419">
                  <c:v>1</c:v>
                </c:pt>
                <c:pt idx="17420">
                  <c:v>1</c:v>
                </c:pt>
                <c:pt idx="17421">
                  <c:v>1</c:v>
                </c:pt>
                <c:pt idx="17422">
                  <c:v>1</c:v>
                </c:pt>
                <c:pt idx="17423">
                  <c:v>1</c:v>
                </c:pt>
                <c:pt idx="17424">
                  <c:v>1</c:v>
                </c:pt>
                <c:pt idx="17425">
                  <c:v>1</c:v>
                </c:pt>
                <c:pt idx="17426">
                  <c:v>1</c:v>
                </c:pt>
                <c:pt idx="17427">
                  <c:v>1</c:v>
                </c:pt>
                <c:pt idx="17428">
                  <c:v>1</c:v>
                </c:pt>
                <c:pt idx="17429">
                  <c:v>1</c:v>
                </c:pt>
                <c:pt idx="17430">
                  <c:v>1</c:v>
                </c:pt>
                <c:pt idx="17431">
                  <c:v>1</c:v>
                </c:pt>
                <c:pt idx="17432">
                  <c:v>1</c:v>
                </c:pt>
                <c:pt idx="17433">
                  <c:v>1</c:v>
                </c:pt>
                <c:pt idx="17434">
                  <c:v>1</c:v>
                </c:pt>
                <c:pt idx="17435">
                  <c:v>1</c:v>
                </c:pt>
                <c:pt idx="17436">
                  <c:v>1</c:v>
                </c:pt>
                <c:pt idx="17437">
                  <c:v>1</c:v>
                </c:pt>
                <c:pt idx="17438">
                  <c:v>1</c:v>
                </c:pt>
                <c:pt idx="17439">
                  <c:v>1</c:v>
                </c:pt>
                <c:pt idx="17440">
                  <c:v>1</c:v>
                </c:pt>
                <c:pt idx="17441">
                  <c:v>1</c:v>
                </c:pt>
                <c:pt idx="17442">
                  <c:v>1</c:v>
                </c:pt>
                <c:pt idx="17443">
                  <c:v>1</c:v>
                </c:pt>
                <c:pt idx="17444">
                  <c:v>1</c:v>
                </c:pt>
                <c:pt idx="17445">
                  <c:v>1</c:v>
                </c:pt>
                <c:pt idx="17446">
                  <c:v>1</c:v>
                </c:pt>
                <c:pt idx="17447">
                  <c:v>1</c:v>
                </c:pt>
                <c:pt idx="17448">
                  <c:v>1</c:v>
                </c:pt>
                <c:pt idx="17449">
                  <c:v>1</c:v>
                </c:pt>
                <c:pt idx="17450">
                  <c:v>1</c:v>
                </c:pt>
                <c:pt idx="17451">
                  <c:v>1</c:v>
                </c:pt>
                <c:pt idx="17452">
                  <c:v>1</c:v>
                </c:pt>
                <c:pt idx="17453">
                  <c:v>1</c:v>
                </c:pt>
                <c:pt idx="17454">
                  <c:v>1</c:v>
                </c:pt>
                <c:pt idx="17455">
                  <c:v>1</c:v>
                </c:pt>
                <c:pt idx="17456">
                  <c:v>1</c:v>
                </c:pt>
                <c:pt idx="17457">
                  <c:v>1</c:v>
                </c:pt>
                <c:pt idx="17458">
                  <c:v>1</c:v>
                </c:pt>
                <c:pt idx="17459">
                  <c:v>1</c:v>
                </c:pt>
                <c:pt idx="17460">
                  <c:v>1</c:v>
                </c:pt>
                <c:pt idx="17461">
                  <c:v>1</c:v>
                </c:pt>
                <c:pt idx="17462">
                  <c:v>1</c:v>
                </c:pt>
                <c:pt idx="17463">
                  <c:v>1</c:v>
                </c:pt>
                <c:pt idx="17464">
                  <c:v>1</c:v>
                </c:pt>
                <c:pt idx="17465">
                  <c:v>1</c:v>
                </c:pt>
                <c:pt idx="17466">
                  <c:v>1</c:v>
                </c:pt>
                <c:pt idx="17467">
                  <c:v>1</c:v>
                </c:pt>
                <c:pt idx="17468">
                  <c:v>1</c:v>
                </c:pt>
                <c:pt idx="17469">
                  <c:v>1</c:v>
                </c:pt>
                <c:pt idx="17470">
                  <c:v>1</c:v>
                </c:pt>
                <c:pt idx="17471">
                  <c:v>1</c:v>
                </c:pt>
                <c:pt idx="17472">
                  <c:v>1</c:v>
                </c:pt>
                <c:pt idx="17473">
                  <c:v>1</c:v>
                </c:pt>
                <c:pt idx="17474">
                  <c:v>1</c:v>
                </c:pt>
                <c:pt idx="17475">
                  <c:v>1</c:v>
                </c:pt>
                <c:pt idx="17476">
                  <c:v>1</c:v>
                </c:pt>
                <c:pt idx="17477">
                  <c:v>1</c:v>
                </c:pt>
                <c:pt idx="17478">
                  <c:v>1</c:v>
                </c:pt>
                <c:pt idx="17479">
                  <c:v>1</c:v>
                </c:pt>
                <c:pt idx="17480">
                  <c:v>1</c:v>
                </c:pt>
                <c:pt idx="17481">
                  <c:v>1</c:v>
                </c:pt>
                <c:pt idx="17482">
                  <c:v>1</c:v>
                </c:pt>
                <c:pt idx="17483">
                  <c:v>1</c:v>
                </c:pt>
                <c:pt idx="17484">
                  <c:v>1</c:v>
                </c:pt>
                <c:pt idx="17485">
                  <c:v>1</c:v>
                </c:pt>
                <c:pt idx="17486">
                  <c:v>1</c:v>
                </c:pt>
                <c:pt idx="17487">
                  <c:v>1</c:v>
                </c:pt>
                <c:pt idx="17488">
                  <c:v>1</c:v>
                </c:pt>
                <c:pt idx="17489">
                  <c:v>1</c:v>
                </c:pt>
                <c:pt idx="17490">
                  <c:v>1</c:v>
                </c:pt>
                <c:pt idx="17491">
                  <c:v>1</c:v>
                </c:pt>
                <c:pt idx="17492">
                  <c:v>1</c:v>
                </c:pt>
                <c:pt idx="17493">
                  <c:v>1</c:v>
                </c:pt>
                <c:pt idx="17494">
                  <c:v>1</c:v>
                </c:pt>
                <c:pt idx="17495">
                  <c:v>1</c:v>
                </c:pt>
                <c:pt idx="17496">
                  <c:v>1</c:v>
                </c:pt>
                <c:pt idx="17497">
                  <c:v>1</c:v>
                </c:pt>
                <c:pt idx="17498">
                  <c:v>1</c:v>
                </c:pt>
                <c:pt idx="17499">
                  <c:v>1</c:v>
                </c:pt>
                <c:pt idx="17500">
                  <c:v>1</c:v>
                </c:pt>
                <c:pt idx="17501">
                  <c:v>1</c:v>
                </c:pt>
                <c:pt idx="17502">
                  <c:v>1</c:v>
                </c:pt>
                <c:pt idx="17503">
                  <c:v>1</c:v>
                </c:pt>
                <c:pt idx="17504">
                  <c:v>1</c:v>
                </c:pt>
                <c:pt idx="17505">
                  <c:v>1</c:v>
                </c:pt>
                <c:pt idx="17506">
                  <c:v>1</c:v>
                </c:pt>
                <c:pt idx="17507">
                  <c:v>1</c:v>
                </c:pt>
                <c:pt idx="17508">
                  <c:v>1</c:v>
                </c:pt>
                <c:pt idx="17509">
                  <c:v>1</c:v>
                </c:pt>
                <c:pt idx="17510">
                  <c:v>1</c:v>
                </c:pt>
                <c:pt idx="17511">
                  <c:v>1</c:v>
                </c:pt>
                <c:pt idx="17512">
                  <c:v>1</c:v>
                </c:pt>
                <c:pt idx="17513">
                  <c:v>1</c:v>
                </c:pt>
                <c:pt idx="17514">
                  <c:v>1</c:v>
                </c:pt>
                <c:pt idx="17515">
                  <c:v>1</c:v>
                </c:pt>
                <c:pt idx="17516">
                  <c:v>1</c:v>
                </c:pt>
                <c:pt idx="17517">
                  <c:v>1</c:v>
                </c:pt>
                <c:pt idx="17518">
                  <c:v>1</c:v>
                </c:pt>
                <c:pt idx="17519">
                  <c:v>1</c:v>
                </c:pt>
                <c:pt idx="17520">
                  <c:v>1</c:v>
                </c:pt>
                <c:pt idx="17521">
                  <c:v>1</c:v>
                </c:pt>
                <c:pt idx="17522">
                  <c:v>1</c:v>
                </c:pt>
                <c:pt idx="17523">
                  <c:v>1</c:v>
                </c:pt>
                <c:pt idx="17524">
                  <c:v>1</c:v>
                </c:pt>
                <c:pt idx="17525">
                  <c:v>1</c:v>
                </c:pt>
                <c:pt idx="17526">
                  <c:v>1</c:v>
                </c:pt>
                <c:pt idx="17527">
                  <c:v>1</c:v>
                </c:pt>
                <c:pt idx="17528">
                  <c:v>1</c:v>
                </c:pt>
                <c:pt idx="17529">
                  <c:v>1</c:v>
                </c:pt>
                <c:pt idx="17530">
                  <c:v>1</c:v>
                </c:pt>
                <c:pt idx="17531">
                  <c:v>1</c:v>
                </c:pt>
                <c:pt idx="17532">
                  <c:v>1</c:v>
                </c:pt>
                <c:pt idx="17533">
                  <c:v>1</c:v>
                </c:pt>
                <c:pt idx="17534">
                  <c:v>1</c:v>
                </c:pt>
                <c:pt idx="17535">
                  <c:v>1</c:v>
                </c:pt>
                <c:pt idx="17536">
                  <c:v>1</c:v>
                </c:pt>
                <c:pt idx="17537">
                  <c:v>1</c:v>
                </c:pt>
                <c:pt idx="17538">
                  <c:v>1</c:v>
                </c:pt>
                <c:pt idx="17539">
                  <c:v>1</c:v>
                </c:pt>
                <c:pt idx="17540">
                  <c:v>1</c:v>
                </c:pt>
                <c:pt idx="17541">
                  <c:v>1</c:v>
                </c:pt>
                <c:pt idx="17542">
                  <c:v>1</c:v>
                </c:pt>
                <c:pt idx="17543">
                  <c:v>1</c:v>
                </c:pt>
                <c:pt idx="17544">
                  <c:v>1</c:v>
                </c:pt>
                <c:pt idx="17545">
                  <c:v>1</c:v>
                </c:pt>
                <c:pt idx="17546">
                  <c:v>1</c:v>
                </c:pt>
                <c:pt idx="17547">
                  <c:v>1</c:v>
                </c:pt>
                <c:pt idx="17548">
                  <c:v>1</c:v>
                </c:pt>
                <c:pt idx="17549">
                  <c:v>1</c:v>
                </c:pt>
                <c:pt idx="17550">
                  <c:v>1</c:v>
                </c:pt>
                <c:pt idx="17551">
                  <c:v>1</c:v>
                </c:pt>
                <c:pt idx="17552">
                  <c:v>1</c:v>
                </c:pt>
                <c:pt idx="17553">
                  <c:v>1</c:v>
                </c:pt>
                <c:pt idx="17554">
                  <c:v>1</c:v>
                </c:pt>
                <c:pt idx="17555">
                  <c:v>1</c:v>
                </c:pt>
                <c:pt idx="17556">
                  <c:v>1</c:v>
                </c:pt>
                <c:pt idx="17557">
                  <c:v>1</c:v>
                </c:pt>
                <c:pt idx="17558">
                  <c:v>1</c:v>
                </c:pt>
                <c:pt idx="17559">
                  <c:v>1</c:v>
                </c:pt>
                <c:pt idx="17560">
                  <c:v>1</c:v>
                </c:pt>
                <c:pt idx="17561">
                  <c:v>1</c:v>
                </c:pt>
                <c:pt idx="17562">
                  <c:v>1</c:v>
                </c:pt>
                <c:pt idx="17563">
                  <c:v>1</c:v>
                </c:pt>
                <c:pt idx="17564">
                  <c:v>1</c:v>
                </c:pt>
                <c:pt idx="17565">
                  <c:v>1</c:v>
                </c:pt>
                <c:pt idx="17566">
                  <c:v>1</c:v>
                </c:pt>
                <c:pt idx="17567">
                  <c:v>1</c:v>
                </c:pt>
                <c:pt idx="17568">
                  <c:v>1</c:v>
                </c:pt>
                <c:pt idx="17569">
                  <c:v>1</c:v>
                </c:pt>
                <c:pt idx="17570">
                  <c:v>1</c:v>
                </c:pt>
                <c:pt idx="17571">
                  <c:v>1</c:v>
                </c:pt>
                <c:pt idx="17572">
                  <c:v>1</c:v>
                </c:pt>
                <c:pt idx="17573">
                  <c:v>1</c:v>
                </c:pt>
                <c:pt idx="17574">
                  <c:v>1</c:v>
                </c:pt>
                <c:pt idx="17575">
                  <c:v>1</c:v>
                </c:pt>
                <c:pt idx="17576">
                  <c:v>1</c:v>
                </c:pt>
                <c:pt idx="17577">
                  <c:v>1</c:v>
                </c:pt>
                <c:pt idx="17578">
                  <c:v>1</c:v>
                </c:pt>
                <c:pt idx="17579">
                  <c:v>1</c:v>
                </c:pt>
                <c:pt idx="17580">
                  <c:v>1</c:v>
                </c:pt>
                <c:pt idx="17581">
                  <c:v>1</c:v>
                </c:pt>
                <c:pt idx="17582">
                  <c:v>1</c:v>
                </c:pt>
                <c:pt idx="17583">
                  <c:v>1</c:v>
                </c:pt>
                <c:pt idx="17584">
                  <c:v>1</c:v>
                </c:pt>
                <c:pt idx="17585">
                  <c:v>1</c:v>
                </c:pt>
                <c:pt idx="17586">
                  <c:v>1</c:v>
                </c:pt>
                <c:pt idx="17587">
                  <c:v>1</c:v>
                </c:pt>
                <c:pt idx="17588">
                  <c:v>1</c:v>
                </c:pt>
                <c:pt idx="17589">
                  <c:v>1</c:v>
                </c:pt>
                <c:pt idx="17590">
                  <c:v>1</c:v>
                </c:pt>
                <c:pt idx="17591">
                  <c:v>1</c:v>
                </c:pt>
                <c:pt idx="17592">
                  <c:v>1</c:v>
                </c:pt>
                <c:pt idx="17593">
                  <c:v>1</c:v>
                </c:pt>
                <c:pt idx="17594">
                  <c:v>1</c:v>
                </c:pt>
                <c:pt idx="17595">
                  <c:v>1</c:v>
                </c:pt>
                <c:pt idx="17596">
                  <c:v>1</c:v>
                </c:pt>
                <c:pt idx="17597">
                  <c:v>1</c:v>
                </c:pt>
                <c:pt idx="17598">
                  <c:v>1</c:v>
                </c:pt>
                <c:pt idx="17599">
                  <c:v>1</c:v>
                </c:pt>
                <c:pt idx="17600">
                  <c:v>1</c:v>
                </c:pt>
                <c:pt idx="17601">
                  <c:v>1</c:v>
                </c:pt>
                <c:pt idx="17602">
                  <c:v>1</c:v>
                </c:pt>
                <c:pt idx="17603">
                  <c:v>1</c:v>
                </c:pt>
                <c:pt idx="17604">
                  <c:v>1</c:v>
                </c:pt>
                <c:pt idx="17605">
                  <c:v>1</c:v>
                </c:pt>
                <c:pt idx="17606">
                  <c:v>1</c:v>
                </c:pt>
                <c:pt idx="17607">
                  <c:v>1</c:v>
                </c:pt>
                <c:pt idx="17608">
                  <c:v>1</c:v>
                </c:pt>
                <c:pt idx="17609">
                  <c:v>1</c:v>
                </c:pt>
                <c:pt idx="17610">
                  <c:v>1</c:v>
                </c:pt>
                <c:pt idx="17611">
                  <c:v>1</c:v>
                </c:pt>
                <c:pt idx="17612">
                  <c:v>1</c:v>
                </c:pt>
                <c:pt idx="17613">
                  <c:v>1</c:v>
                </c:pt>
                <c:pt idx="17614">
                  <c:v>1</c:v>
                </c:pt>
                <c:pt idx="17615">
                  <c:v>1</c:v>
                </c:pt>
                <c:pt idx="17616">
                  <c:v>1</c:v>
                </c:pt>
                <c:pt idx="17617">
                  <c:v>1</c:v>
                </c:pt>
                <c:pt idx="17618">
                  <c:v>1</c:v>
                </c:pt>
                <c:pt idx="17619">
                  <c:v>1</c:v>
                </c:pt>
                <c:pt idx="17620">
                  <c:v>1</c:v>
                </c:pt>
                <c:pt idx="17621">
                  <c:v>1</c:v>
                </c:pt>
                <c:pt idx="17622">
                  <c:v>1</c:v>
                </c:pt>
                <c:pt idx="17623">
                  <c:v>1</c:v>
                </c:pt>
                <c:pt idx="17624">
                  <c:v>1</c:v>
                </c:pt>
                <c:pt idx="17625">
                  <c:v>1</c:v>
                </c:pt>
                <c:pt idx="17626">
                  <c:v>1</c:v>
                </c:pt>
                <c:pt idx="17627">
                  <c:v>1</c:v>
                </c:pt>
                <c:pt idx="17628">
                  <c:v>1</c:v>
                </c:pt>
                <c:pt idx="17629">
                  <c:v>1</c:v>
                </c:pt>
                <c:pt idx="17630">
                  <c:v>1</c:v>
                </c:pt>
                <c:pt idx="17631">
                  <c:v>1</c:v>
                </c:pt>
                <c:pt idx="17632">
                  <c:v>1</c:v>
                </c:pt>
                <c:pt idx="17633">
                  <c:v>1</c:v>
                </c:pt>
                <c:pt idx="17634">
                  <c:v>1</c:v>
                </c:pt>
                <c:pt idx="17635">
                  <c:v>1</c:v>
                </c:pt>
                <c:pt idx="17636">
                  <c:v>1</c:v>
                </c:pt>
                <c:pt idx="17637">
                  <c:v>1</c:v>
                </c:pt>
                <c:pt idx="17638">
                  <c:v>1</c:v>
                </c:pt>
                <c:pt idx="17639">
                  <c:v>1</c:v>
                </c:pt>
                <c:pt idx="17640">
                  <c:v>1</c:v>
                </c:pt>
                <c:pt idx="17641">
                  <c:v>1</c:v>
                </c:pt>
                <c:pt idx="17642">
                  <c:v>1</c:v>
                </c:pt>
                <c:pt idx="17643">
                  <c:v>1</c:v>
                </c:pt>
                <c:pt idx="17644">
                  <c:v>1</c:v>
                </c:pt>
                <c:pt idx="17645">
                  <c:v>1</c:v>
                </c:pt>
                <c:pt idx="17646">
                  <c:v>1</c:v>
                </c:pt>
                <c:pt idx="17647">
                  <c:v>1</c:v>
                </c:pt>
                <c:pt idx="17648">
                  <c:v>1</c:v>
                </c:pt>
                <c:pt idx="17649">
                  <c:v>1</c:v>
                </c:pt>
                <c:pt idx="17650">
                  <c:v>1</c:v>
                </c:pt>
                <c:pt idx="17651">
                  <c:v>1</c:v>
                </c:pt>
                <c:pt idx="17652">
                  <c:v>1</c:v>
                </c:pt>
                <c:pt idx="17653">
                  <c:v>1</c:v>
                </c:pt>
                <c:pt idx="17654">
                  <c:v>1</c:v>
                </c:pt>
                <c:pt idx="17655">
                  <c:v>1</c:v>
                </c:pt>
                <c:pt idx="17656">
                  <c:v>1</c:v>
                </c:pt>
                <c:pt idx="17657">
                  <c:v>1</c:v>
                </c:pt>
                <c:pt idx="17658">
                  <c:v>1</c:v>
                </c:pt>
                <c:pt idx="17659">
                  <c:v>1</c:v>
                </c:pt>
                <c:pt idx="17660">
                  <c:v>1</c:v>
                </c:pt>
                <c:pt idx="17661">
                  <c:v>1</c:v>
                </c:pt>
                <c:pt idx="17662">
                  <c:v>1</c:v>
                </c:pt>
                <c:pt idx="17663">
                  <c:v>1</c:v>
                </c:pt>
                <c:pt idx="17664">
                  <c:v>1</c:v>
                </c:pt>
                <c:pt idx="17665">
                  <c:v>1</c:v>
                </c:pt>
                <c:pt idx="17666">
                  <c:v>1</c:v>
                </c:pt>
                <c:pt idx="17667">
                  <c:v>1</c:v>
                </c:pt>
                <c:pt idx="17668">
                  <c:v>1</c:v>
                </c:pt>
                <c:pt idx="17669">
                  <c:v>1</c:v>
                </c:pt>
                <c:pt idx="17670">
                  <c:v>1</c:v>
                </c:pt>
                <c:pt idx="17671">
                  <c:v>1</c:v>
                </c:pt>
                <c:pt idx="17672">
                  <c:v>1</c:v>
                </c:pt>
                <c:pt idx="17673">
                  <c:v>1</c:v>
                </c:pt>
                <c:pt idx="17674">
                  <c:v>1</c:v>
                </c:pt>
                <c:pt idx="17675">
                  <c:v>1</c:v>
                </c:pt>
                <c:pt idx="17676">
                  <c:v>1</c:v>
                </c:pt>
                <c:pt idx="17677">
                  <c:v>1</c:v>
                </c:pt>
                <c:pt idx="17678">
                  <c:v>1</c:v>
                </c:pt>
                <c:pt idx="17679">
                  <c:v>1</c:v>
                </c:pt>
                <c:pt idx="17680">
                  <c:v>1</c:v>
                </c:pt>
                <c:pt idx="17681">
                  <c:v>1</c:v>
                </c:pt>
                <c:pt idx="17682">
                  <c:v>1</c:v>
                </c:pt>
                <c:pt idx="17683">
                  <c:v>1</c:v>
                </c:pt>
                <c:pt idx="17684">
                  <c:v>1</c:v>
                </c:pt>
                <c:pt idx="17685">
                  <c:v>1</c:v>
                </c:pt>
                <c:pt idx="17686">
                  <c:v>1</c:v>
                </c:pt>
                <c:pt idx="17687">
                  <c:v>1</c:v>
                </c:pt>
                <c:pt idx="17688">
                  <c:v>1</c:v>
                </c:pt>
                <c:pt idx="17689">
                  <c:v>1</c:v>
                </c:pt>
                <c:pt idx="17690">
                  <c:v>1</c:v>
                </c:pt>
                <c:pt idx="17691">
                  <c:v>1</c:v>
                </c:pt>
                <c:pt idx="17692">
                  <c:v>1</c:v>
                </c:pt>
                <c:pt idx="17693">
                  <c:v>1</c:v>
                </c:pt>
                <c:pt idx="17694">
                  <c:v>1</c:v>
                </c:pt>
                <c:pt idx="17695">
                  <c:v>1</c:v>
                </c:pt>
                <c:pt idx="17696">
                  <c:v>1</c:v>
                </c:pt>
                <c:pt idx="17697">
                  <c:v>1</c:v>
                </c:pt>
                <c:pt idx="17698">
                  <c:v>1</c:v>
                </c:pt>
                <c:pt idx="17699">
                  <c:v>1</c:v>
                </c:pt>
                <c:pt idx="17700">
                  <c:v>1</c:v>
                </c:pt>
                <c:pt idx="17701">
                  <c:v>1</c:v>
                </c:pt>
                <c:pt idx="17702">
                  <c:v>1</c:v>
                </c:pt>
                <c:pt idx="17703">
                  <c:v>1</c:v>
                </c:pt>
                <c:pt idx="17704">
                  <c:v>1</c:v>
                </c:pt>
                <c:pt idx="17705">
                  <c:v>1</c:v>
                </c:pt>
                <c:pt idx="17706">
                  <c:v>1</c:v>
                </c:pt>
                <c:pt idx="17707">
                  <c:v>1</c:v>
                </c:pt>
                <c:pt idx="17708">
                  <c:v>1</c:v>
                </c:pt>
                <c:pt idx="17709">
                  <c:v>1</c:v>
                </c:pt>
                <c:pt idx="17710">
                  <c:v>1</c:v>
                </c:pt>
                <c:pt idx="17711">
                  <c:v>1</c:v>
                </c:pt>
                <c:pt idx="17712">
                  <c:v>1</c:v>
                </c:pt>
                <c:pt idx="17713">
                  <c:v>1</c:v>
                </c:pt>
                <c:pt idx="17714">
                  <c:v>1</c:v>
                </c:pt>
                <c:pt idx="17715">
                  <c:v>1</c:v>
                </c:pt>
                <c:pt idx="17716">
                  <c:v>1</c:v>
                </c:pt>
                <c:pt idx="17717">
                  <c:v>1</c:v>
                </c:pt>
                <c:pt idx="17718">
                  <c:v>1</c:v>
                </c:pt>
                <c:pt idx="17719">
                  <c:v>1</c:v>
                </c:pt>
                <c:pt idx="17720">
                  <c:v>1</c:v>
                </c:pt>
                <c:pt idx="17721">
                  <c:v>1</c:v>
                </c:pt>
                <c:pt idx="17722">
                  <c:v>1</c:v>
                </c:pt>
                <c:pt idx="17723">
                  <c:v>1</c:v>
                </c:pt>
                <c:pt idx="17724">
                  <c:v>1</c:v>
                </c:pt>
                <c:pt idx="17725">
                  <c:v>1</c:v>
                </c:pt>
                <c:pt idx="17726">
                  <c:v>1</c:v>
                </c:pt>
                <c:pt idx="17727">
                  <c:v>1</c:v>
                </c:pt>
                <c:pt idx="17728">
                  <c:v>1</c:v>
                </c:pt>
                <c:pt idx="17729">
                  <c:v>1</c:v>
                </c:pt>
                <c:pt idx="17730">
                  <c:v>1</c:v>
                </c:pt>
                <c:pt idx="17731">
                  <c:v>1</c:v>
                </c:pt>
                <c:pt idx="17732">
                  <c:v>1</c:v>
                </c:pt>
                <c:pt idx="17733">
                  <c:v>1</c:v>
                </c:pt>
                <c:pt idx="17734">
                  <c:v>1</c:v>
                </c:pt>
                <c:pt idx="17735">
                  <c:v>1</c:v>
                </c:pt>
                <c:pt idx="17736">
                  <c:v>1</c:v>
                </c:pt>
                <c:pt idx="17737">
                  <c:v>1</c:v>
                </c:pt>
                <c:pt idx="17738">
                  <c:v>1</c:v>
                </c:pt>
                <c:pt idx="17739">
                  <c:v>1</c:v>
                </c:pt>
                <c:pt idx="17740">
                  <c:v>1</c:v>
                </c:pt>
                <c:pt idx="17741">
                  <c:v>1</c:v>
                </c:pt>
                <c:pt idx="17742">
                  <c:v>1</c:v>
                </c:pt>
                <c:pt idx="17743">
                  <c:v>1</c:v>
                </c:pt>
                <c:pt idx="17744">
                  <c:v>1</c:v>
                </c:pt>
                <c:pt idx="17745">
                  <c:v>1</c:v>
                </c:pt>
                <c:pt idx="17746">
                  <c:v>1</c:v>
                </c:pt>
                <c:pt idx="17747">
                  <c:v>1</c:v>
                </c:pt>
                <c:pt idx="17748">
                  <c:v>1</c:v>
                </c:pt>
                <c:pt idx="17749">
                  <c:v>1</c:v>
                </c:pt>
                <c:pt idx="17750">
                  <c:v>1</c:v>
                </c:pt>
                <c:pt idx="17751">
                  <c:v>1</c:v>
                </c:pt>
                <c:pt idx="17752">
                  <c:v>1</c:v>
                </c:pt>
                <c:pt idx="17753">
                  <c:v>1</c:v>
                </c:pt>
                <c:pt idx="17754">
                  <c:v>1</c:v>
                </c:pt>
                <c:pt idx="17755">
                  <c:v>1</c:v>
                </c:pt>
                <c:pt idx="17756">
                  <c:v>1</c:v>
                </c:pt>
                <c:pt idx="17757">
                  <c:v>1</c:v>
                </c:pt>
                <c:pt idx="17758">
                  <c:v>1</c:v>
                </c:pt>
                <c:pt idx="17759">
                  <c:v>1</c:v>
                </c:pt>
                <c:pt idx="17760">
                  <c:v>1</c:v>
                </c:pt>
                <c:pt idx="17761">
                  <c:v>1</c:v>
                </c:pt>
                <c:pt idx="17762">
                  <c:v>1</c:v>
                </c:pt>
                <c:pt idx="17763">
                  <c:v>1</c:v>
                </c:pt>
                <c:pt idx="17764">
                  <c:v>1</c:v>
                </c:pt>
                <c:pt idx="17765">
                  <c:v>1</c:v>
                </c:pt>
                <c:pt idx="17766">
                  <c:v>1</c:v>
                </c:pt>
                <c:pt idx="17767">
                  <c:v>1</c:v>
                </c:pt>
                <c:pt idx="17768">
                  <c:v>1</c:v>
                </c:pt>
                <c:pt idx="17769">
                  <c:v>1</c:v>
                </c:pt>
                <c:pt idx="17770">
                  <c:v>1</c:v>
                </c:pt>
                <c:pt idx="17771">
                  <c:v>1</c:v>
                </c:pt>
                <c:pt idx="17772">
                  <c:v>1</c:v>
                </c:pt>
                <c:pt idx="17773">
                  <c:v>1</c:v>
                </c:pt>
                <c:pt idx="17774">
                  <c:v>1</c:v>
                </c:pt>
                <c:pt idx="17775">
                  <c:v>1</c:v>
                </c:pt>
                <c:pt idx="17776">
                  <c:v>1</c:v>
                </c:pt>
                <c:pt idx="17777">
                  <c:v>1</c:v>
                </c:pt>
                <c:pt idx="17778">
                  <c:v>1</c:v>
                </c:pt>
                <c:pt idx="17779">
                  <c:v>1</c:v>
                </c:pt>
                <c:pt idx="17780">
                  <c:v>1</c:v>
                </c:pt>
                <c:pt idx="17781">
                  <c:v>1</c:v>
                </c:pt>
                <c:pt idx="17782">
                  <c:v>1</c:v>
                </c:pt>
                <c:pt idx="17783">
                  <c:v>1</c:v>
                </c:pt>
                <c:pt idx="17784">
                  <c:v>1</c:v>
                </c:pt>
                <c:pt idx="17785">
                  <c:v>1</c:v>
                </c:pt>
                <c:pt idx="17786">
                  <c:v>1</c:v>
                </c:pt>
                <c:pt idx="17787">
                  <c:v>1</c:v>
                </c:pt>
                <c:pt idx="17788">
                  <c:v>1</c:v>
                </c:pt>
                <c:pt idx="17789">
                  <c:v>1</c:v>
                </c:pt>
                <c:pt idx="17790">
                  <c:v>1</c:v>
                </c:pt>
                <c:pt idx="17791">
                  <c:v>1</c:v>
                </c:pt>
                <c:pt idx="17792">
                  <c:v>1</c:v>
                </c:pt>
                <c:pt idx="17793">
                  <c:v>1</c:v>
                </c:pt>
                <c:pt idx="17794">
                  <c:v>1</c:v>
                </c:pt>
                <c:pt idx="17795">
                  <c:v>1</c:v>
                </c:pt>
                <c:pt idx="17796">
                  <c:v>1</c:v>
                </c:pt>
                <c:pt idx="17797">
                  <c:v>1</c:v>
                </c:pt>
                <c:pt idx="17798">
                  <c:v>1</c:v>
                </c:pt>
                <c:pt idx="17799">
                  <c:v>1</c:v>
                </c:pt>
                <c:pt idx="17800">
                  <c:v>1</c:v>
                </c:pt>
                <c:pt idx="17801">
                  <c:v>1</c:v>
                </c:pt>
                <c:pt idx="17802">
                  <c:v>1</c:v>
                </c:pt>
                <c:pt idx="17803">
                  <c:v>1</c:v>
                </c:pt>
                <c:pt idx="17804">
                  <c:v>1</c:v>
                </c:pt>
                <c:pt idx="17805">
                  <c:v>1</c:v>
                </c:pt>
                <c:pt idx="17806">
                  <c:v>1</c:v>
                </c:pt>
                <c:pt idx="17807">
                  <c:v>1</c:v>
                </c:pt>
                <c:pt idx="17808">
                  <c:v>1</c:v>
                </c:pt>
                <c:pt idx="17809">
                  <c:v>1</c:v>
                </c:pt>
                <c:pt idx="17810">
                  <c:v>1</c:v>
                </c:pt>
                <c:pt idx="17811">
                  <c:v>1</c:v>
                </c:pt>
                <c:pt idx="17812">
                  <c:v>1</c:v>
                </c:pt>
                <c:pt idx="17813">
                  <c:v>1</c:v>
                </c:pt>
                <c:pt idx="17814">
                  <c:v>1</c:v>
                </c:pt>
                <c:pt idx="17815">
                  <c:v>1</c:v>
                </c:pt>
                <c:pt idx="17816">
                  <c:v>1</c:v>
                </c:pt>
                <c:pt idx="17817">
                  <c:v>1</c:v>
                </c:pt>
                <c:pt idx="17818">
                  <c:v>1</c:v>
                </c:pt>
                <c:pt idx="17819">
                  <c:v>1</c:v>
                </c:pt>
                <c:pt idx="17820">
                  <c:v>1</c:v>
                </c:pt>
                <c:pt idx="17821">
                  <c:v>1</c:v>
                </c:pt>
                <c:pt idx="17822">
                  <c:v>1</c:v>
                </c:pt>
                <c:pt idx="17823">
                  <c:v>1</c:v>
                </c:pt>
                <c:pt idx="17824">
                  <c:v>1</c:v>
                </c:pt>
                <c:pt idx="17825">
                  <c:v>1</c:v>
                </c:pt>
                <c:pt idx="17826">
                  <c:v>1</c:v>
                </c:pt>
                <c:pt idx="17827">
                  <c:v>1</c:v>
                </c:pt>
                <c:pt idx="17828">
                  <c:v>1</c:v>
                </c:pt>
                <c:pt idx="17829">
                  <c:v>1</c:v>
                </c:pt>
                <c:pt idx="17830">
                  <c:v>1</c:v>
                </c:pt>
                <c:pt idx="17831">
                  <c:v>1</c:v>
                </c:pt>
                <c:pt idx="17832">
                  <c:v>1</c:v>
                </c:pt>
                <c:pt idx="17833">
                  <c:v>1</c:v>
                </c:pt>
                <c:pt idx="17834">
                  <c:v>1</c:v>
                </c:pt>
                <c:pt idx="17835">
                  <c:v>1</c:v>
                </c:pt>
                <c:pt idx="17836">
                  <c:v>1</c:v>
                </c:pt>
                <c:pt idx="17837">
                  <c:v>1</c:v>
                </c:pt>
                <c:pt idx="17838">
                  <c:v>1</c:v>
                </c:pt>
                <c:pt idx="17839">
                  <c:v>1</c:v>
                </c:pt>
                <c:pt idx="17840">
                  <c:v>1</c:v>
                </c:pt>
                <c:pt idx="17841">
                  <c:v>1</c:v>
                </c:pt>
                <c:pt idx="17842">
                  <c:v>1</c:v>
                </c:pt>
                <c:pt idx="17843">
                  <c:v>1</c:v>
                </c:pt>
                <c:pt idx="17844">
                  <c:v>1</c:v>
                </c:pt>
                <c:pt idx="17845">
                  <c:v>1</c:v>
                </c:pt>
                <c:pt idx="17846">
                  <c:v>1</c:v>
                </c:pt>
                <c:pt idx="17847">
                  <c:v>1</c:v>
                </c:pt>
                <c:pt idx="17848">
                  <c:v>1</c:v>
                </c:pt>
                <c:pt idx="17849">
                  <c:v>1</c:v>
                </c:pt>
                <c:pt idx="17850">
                  <c:v>1</c:v>
                </c:pt>
                <c:pt idx="17851">
                  <c:v>1</c:v>
                </c:pt>
                <c:pt idx="17852">
                  <c:v>1</c:v>
                </c:pt>
                <c:pt idx="17853">
                  <c:v>1</c:v>
                </c:pt>
                <c:pt idx="17854">
                  <c:v>1</c:v>
                </c:pt>
                <c:pt idx="17855">
                  <c:v>1</c:v>
                </c:pt>
                <c:pt idx="17856">
                  <c:v>1</c:v>
                </c:pt>
                <c:pt idx="17857">
                  <c:v>1</c:v>
                </c:pt>
                <c:pt idx="17858">
                  <c:v>1</c:v>
                </c:pt>
                <c:pt idx="17859">
                  <c:v>1</c:v>
                </c:pt>
                <c:pt idx="17860">
                  <c:v>1</c:v>
                </c:pt>
                <c:pt idx="17861">
                  <c:v>1</c:v>
                </c:pt>
                <c:pt idx="17862">
                  <c:v>1</c:v>
                </c:pt>
                <c:pt idx="17863">
                  <c:v>1</c:v>
                </c:pt>
                <c:pt idx="17864">
                  <c:v>1</c:v>
                </c:pt>
                <c:pt idx="17865">
                  <c:v>1</c:v>
                </c:pt>
                <c:pt idx="17866">
                  <c:v>1</c:v>
                </c:pt>
                <c:pt idx="17867">
                  <c:v>1</c:v>
                </c:pt>
                <c:pt idx="17868">
                  <c:v>1</c:v>
                </c:pt>
                <c:pt idx="17869">
                  <c:v>1</c:v>
                </c:pt>
                <c:pt idx="17870">
                  <c:v>1</c:v>
                </c:pt>
                <c:pt idx="17871">
                  <c:v>1</c:v>
                </c:pt>
                <c:pt idx="17872">
                  <c:v>1</c:v>
                </c:pt>
                <c:pt idx="17873">
                  <c:v>1</c:v>
                </c:pt>
                <c:pt idx="17874">
                  <c:v>1</c:v>
                </c:pt>
                <c:pt idx="17875">
                  <c:v>1</c:v>
                </c:pt>
                <c:pt idx="17876">
                  <c:v>1</c:v>
                </c:pt>
                <c:pt idx="17877">
                  <c:v>1</c:v>
                </c:pt>
                <c:pt idx="17878">
                  <c:v>1</c:v>
                </c:pt>
                <c:pt idx="17879">
                  <c:v>1</c:v>
                </c:pt>
                <c:pt idx="17880">
                  <c:v>1</c:v>
                </c:pt>
                <c:pt idx="17881">
                  <c:v>1</c:v>
                </c:pt>
                <c:pt idx="17882">
                  <c:v>1</c:v>
                </c:pt>
                <c:pt idx="17883">
                  <c:v>1</c:v>
                </c:pt>
                <c:pt idx="17884">
                  <c:v>1</c:v>
                </c:pt>
                <c:pt idx="17885">
                  <c:v>1</c:v>
                </c:pt>
                <c:pt idx="17886">
                  <c:v>1</c:v>
                </c:pt>
                <c:pt idx="17887">
                  <c:v>1</c:v>
                </c:pt>
                <c:pt idx="17888">
                  <c:v>1</c:v>
                </c:pt>
                <c:pt idx="17889">
                  <c:v>1</c:v>
                </c:pt>
                <c:pt idx="17890">
                  <c:v>1</c:v>
                </c:pt>
                <c:pt idx="17891">
                  <c:v>1</c:v>
                </c:pt>
                <c:pt idx="17892">
                  <c:v>1</c:v>
                </c:pt>
                <c:pt idx="17893">
                  <c:v>1</c:v>
                </c:pt>
                <c:pt idx="17894">
                  <c:v>1</c:v>
                </c:pt>
                <c:pt idx="17895">
                  <c:v>1</c:v>
                </c:pt>
                <c:pt idx="17896">
                  <c:v>1</c:v>
                </c:pt>
                <c:pt idx="17897">
                  <c:v>1</c:v>
                </c:pt>
                <c:pt idx="17898">
                  <c:v>1</c:v>
                </c:pt>
                <c:pt idx="17899">
                  <c:v>1</c:v>
                </c:pt>
                <c:pt idx="17900">
                  <c:v>1</c:v>
                </c:pt>
                <c:pt idx="17901">
                  <c:v>1</c:v>
                </c:pt>
                <c:pt idx="17902">
                  <c:v>1</c:v>
                </c:pt>
                <c:pt idx="17903">
                  <c:v>1</c:v>
                </c:pt>
                <c:pt idx="17904">
                  <c:v>1</c:v>
                </c:pt>
                <c:pt idx="17905">
                  <c:v>1</c:v>
                </c:pt>
                <c:pt idx="17906">
                  <c:v>1</c:v>
                </c:pt>
                <c:pt idx="17907">
                  <c:v>1</c:v>
                </c:pt>
                <c:pt idx="17908">
                  <c:v>1</c:v>
                </c:pt>
                <c:pt idx="17909">
                  <c:v>1</c:v>
                </c:pt>
                <c:pt idx="17910">
                  <c:v>1</c:v>
                </c:pt>
                <c:pt idx="17911">
                  <c:v>1</c:v>
                </c:pt>
                <c:pt idx="17912">
                  <c:v>1</c:v>
                </c:pt>
                <c:pt idx="17913">
                  <c:v>1</c:v>
                </c:pt>
                <c:pt idx="17914">
                  <c:v>1</c:v>
                </c:pt>
                <c:pt idx="17915">
                  <c:v>1</c:v>
                </c:pt>
                <c:pt idx="17916">
                  <c:v>1</c:v>
                </c:pt>
                <c:pt idx="17917">
                  <c:v>1</c:v>
                </c:pt>
                <c:pt idx="17918">
                  <c:v>1</c:v>
                </c:pt>
                <c:pt idx="17919">
                  <c:v>1</c:v>
                </c:pt>
                <c:pt idx="17920">
                  <c:v>1</c:v>
                </c:pt>
                <c:pt idx="17921">
                  <c:v>1</c:v>
                </c:pt>
                <c:pt idx="17922">
                  <c:v>1</c:v>
                </c:pt>
                <c:pt idx="17923">
                  <c:v>1</c:v>
                </c:pt>
                <c:pt idx="17924">
                  <c:v>1</c:v>
                </c:pt>
                <c:pt idx="17925">
                  <c:v>1</c:v>
                </c:pt>
                <c:pt idx="17926">
                  <c:v>1</c:v>
                </c:pt>
                <c:pt idx="17927">
                  <c:v>1</c:v>
                </c:pt>
                <c:pt idx="17928">
                  <c:v>1</c:v>
                </c:pt>
                <c:pt idx="17929">
                  <c:v>1</c:v>
                </c:pt>
                <c:pt idx="17930">
                  <c:v>1</c:v>
                </c:pt>
                <c:pt idx="17931">
                  <c:v>1</c:v>
                </c:pt>
                <c:pt idx="17932">
                  <c:v>1</c:v>
                </c:pt>
                <c:pt idx="17933">
                  <c:v>1</c:v>
                </c:pt>
                <c:pt idx="17934">
                  <c:v>1</c:v>
                </c:pt>
                <c:pt idx="17935">
                  <c:v>1</c:v>
                </c:pt>
                <c:pt idx="17936">
                  <c:v>1</c:v>
                </c:pt>
                <c:pt idx="17937">
                  <c:v>1</c:v>
                </c:pt>
                <c:pt idx="17938">
                  <c:v>1</c:v>
                </c:pt>
                <c:pt idx="17939">
                  <c:v>1</c:v>
                </c:pt>
                <c:pt idx="17940">
                  <c:v>1</c:v>
                </c:pt>
                <c:pt idx="17941">
                  <c:v>1</c:v>
                </c:pt>
                <c:pt idx="17942">
                  <c:v>1</c:v>
                </c:pt>
                <c:pt idx="17943">
                  <c:v>1</c:v>
                </c:pt>
                <c:pt idx="17944">
                  <c:v>1</c:v>
                </c:pt>
                <c:pt idx="17945">
                  <c:v>1</c:v>
                </c:pt>
                <c:pt idx="17946">
                  <c:v>1</c:v>
                </c:pt>
                <c:pt idx="17947">
                  <c:v>1</c:v>
                </c:pt>
                <c:pt idx="17948">
                  <c:v>1</c:v>
                </c:pt>
                <c:pt idx="17949">
                  <c:v>1</c:v>
                </c:pt>
                <c:pt idx="17950">
                  <c:v>1</c:v>
                </c:pt>
                <c:pt idx="17951">
                  <c:v>1</c:v>
                </c:pt>
                <c:pt idx="17952">
                  <c:v>1</c:v>
                </c:pt>
                <c:pt idx="17953">
                  <c:v>1</c:v>
                </c:pt>
                <c:pt idx="17954">
                  <c:v>1</c:v>
                </c:pt>
                <c:pt idx="17955">
                  <c:v>1</c:v>
                </c:pt>
                <c:pt idx="17956">
                  <c:v>1</c:v>
                </c:pt>
                <c:pt idx="17957">
                  <c:v>1</c:v>
                </c:pt>
                <c:pt idx="17958">
                  <c:v>1</c:v>
                </c:pt>
                <c:pt idx="17959">
                  <c:v>1</c:v>
                </c:pt>
                <c:pt idx="17960">
                  <c:v>1</c:v>
                </c:pt>
                <c:pt idx="17961">
                  <c:v>1</c:v>
                </c:pt>
                <c:pt idx="17962">
                  <c:v>1</c:v>
                </c:pt>
                <c:pt idx="17963">
                  <c:v>1</c:v>
                </c:pt>
                <c:pt idx="17964">
                  <c:v>1</c:v>
                </c:pt>
                <c:pt idx="17965">
                  <c:v>1</c:v>
                </c:pt>
                <c:pt idx="17966">
                  <c:v>1</c:v>
                </c:pt>
                <c:pt idx="17967">
                  <c:v>1</c:v>
                </c:pt>
                <c:pt idx="17968">
                  <c:v>1</c:v>
                </c:pt>
                <c:pt idx="17969">
                  <c:v>1</c:v>
                </c:pt>
                <c:pt idx="17970">
                  <c:v>1</c:v>
                </c:pt>
                <c:pt idx="17971">
                  <c:v>1</c:v>
                </c:pt>
                <c:pt idx="17972">
                  <c:v>1</c:v>
                </c:pt>
                <c:pt idx="17973">
                  <c:v>1</c:v>
                </c:pt>
                <c:pt idx="17974">
                  <c:v>1</c:v>
                </c:pt>
                <c:pt idx="17975">
                  <c:v>1</c:v>
                </c:pt>
                <c:pt idx="17976">
                  <c:v>1</c:v>
                </c:pt>
                <c:pt idx="17977">
                  <c:v>1</c:v>
                </c:pt>
                <c:pt idx="17978">
                  <c:v>1</c:v>
                </c:pt>
                <c:pt idx="17979">
                  <c:v>1</c:v>
                </c:pt>
                <c:pt idx="17980">
                  <c:v>1</c:v>
                </c:pt>
                <c:pt idx="17981">
                  <c:v>1</c:v>
                </c:pt>
                <c:pt idx="17982">
                  <c:v>1</c:v>
                </c:pt>
                <c:pt idx="17983">
                  <c:v>1</c:v>
                </c:pt>
                <c:pt idx="17984">
                  <c:v>1</c:v>
                </c:pt>
                <c:pt idx="17985">
                  <c:v>1</c:v>
                </c:pt>
                <c:pt idx="17986">
                  <c:v>1</c:v>
                </c:pt>
                <c:pt idx="17987">
                  <c:v>1</c:v>
                </c:pt>
                <c:pt idx="17988">
                  <c:v>1</c:v>
                </c:pt>
                <c:pt idx="17989">
                  <c:v>1</c:v>
                </c:pt>
                <c:pt idx="17990">
                  <c:v>1</c:v>
                </c:pt>
                <c:pt idx="17991">
                  <c:v>1</c:v>
                </c:pt>
                <c:pt idx="17992">
                  <c:v>1</c:v>
                </c:pt>
                <c:pt idx="17993">
                  <c:v>1</c:v>
                </c:pt>
                <c:pt idx="17994">
                  <c:v>1</c:v>
                </c:pt>
                <c:pt idx="17995">
                  <c:v>1</c:v>
                </c:pt>
                <c:pt idx="17996">
                  <c:v>1</c:v>
                </c:pt>
                <c:pt idx="17997">
                  <c:v>1</c:v>
                </c:pt>
                <c:pt idx="17998">
                  <c:v>1</c:v>
                </c:pt>
                <c:pt idx="17999">
                  <c:v>1</c:v>
                </c:pt>
                <c:pt idx="18000">
                  <c:v>1</c:v>
                </c:pt>
                <c:pt idx="18001">
                  <c:v>1</c:v>
                </c:pt>
                <c:pt idx="18002">
                  <c:v>1</c:v>
                </c:pt>
                <c:pt idx="18003">
                  <c:v>1</c:v>
                </c:pt>
                <c:pt idx="18004">
                  <c:v>1</c:v>
                </c:pt>
                <c:pt idx="18005">
                  <c:v>1</c:v>
                </c:pt>
                <c:pt idx="18006">
                  <c:v>1</c:v>
                </c:pt>
                <c:pt idx="18007">
                  <c:v>1</c:v>
                </c:pt>
                <c:pt idx="18008">
                  <c:v>1</c:v>
                </c:pt>
                <c:pt idx="18009">
                  <c:v>1</c:v>
                </c:pt>
                <c:pt idx="18010">
                  <c:v>1</c:v>
                </c:pt>
                <c:pt idx="18011">
                  <c:v>1</c:v>
                </c:pt>
                <c:pt idx="18012">
                  <c:v>1</c:v>
                </c:pt>
                <c:pt idx="18013">
                  <c:v>1</c:v>
                </c:pt>
                <c:pt idx="18014">
                  <c:v>1</c:v>
                </c:pt>
                <c:pt idx="18015">
                  <c:v>1</c:v>
                </c:pt>
                <c:pt idx="18016">
                  <c:v>1</c:v>
                </c:pt>
                <c:pt idx="18017">
                  <c:v>1</c:v>
                </c:pt>
                <c:pt idx="18018">
                  <c:v>1</c:v>
                </c:pt>
                <c:pt idx="18019">
                  <c:v>1</c:v>
                </c:pt>
                <c:pt idx="18020">
                  <c:v>1</c:v>
                </c:pt>
                <c:pt idx="18021">
                  <c:v>1</c:v>
                </c:pt>
                <c:pt idx="18022">
                  <c:v>1</c:v>
                </c:pt>
                <c:pt idx="18023">
                  <c:v>1</c:v>
                </c:pt>
                <c:pt idx="18024">
                  <c:v>1</c:v>
                </c:pt>
                <c:pt idx="18025">
                  <c:v>1</c:v>
                </c:pt>
                <c:pt idx="18026">
                  <c:v>1</c:v>
                </c:pt>
                <c:pt idx="18027">
                  <c:v>1</c:v>
                </c:pt>
                <c:pt idx="18028">
                  <c:v>1</c:v>
                </c:pt>
                <c:pt idx="18029">
                  <c:v>1</c:v>
                </c:pt>
                <c:pt idx="18030">
                  <c:v>1</c:v>
                </c:pt>
                <c:pt idx="18031">
                  <c:v>1</c:v>
                </c:pt>
                <c:pt idx="18032">
                  <c:v>1</c:v>
                </c:pt>
                <c:pt idx="18033">
                  <c:v>1</c:v>
                </c:pt>
                <c:pt idx="18034">
                  <c:v>1</c:v>
                </c:pt>
                <c:pt idx="18035">
                  <c:v>1</c:v>
                </c:pt>
                <c:pt idx="18036">
                  <c:v>1</c:v>
                </c:pt>
                <c:pt idx="18037">
                  <c:v>1</c:v>
                </c:pt>
                <c:pt idx="18038">
                  <c:v>1</c:v>
                </c:pt>
                <c:pt idx="18039">
                  <c:v>1</c:v>
                </c:pt>
                <c:pt idx="18040">
                  <c:v>1</c:v>
                </c:pt>
                <c:pt idx="18041">
                  <c:v>1</c:v>
                </c:pt>
                <c:pt idx="18042">
                  <c:v>1</c:v>
                </c:pt>
                <c:pt idx="18043">
                  <c:v>1</c:v>
                </c:pt>
                <c:pt idx="18044">
                  <c:v>1</c:v>
                </c:pt>
                <c:pt idx="18045">
                  <c:v>1</c:v>
                </c:pt>
                <c:pt idx="18046">
                  <c:v>1</c:v>
                </c:pt>
                <c:pt idx="18047">
                  <c:v>1</c:v>
                </c:pt>
                <c:pt idx="18048">
                  <c:v>1</c:v>
                </c:pt>
                <c:pt idx="18049">
                  <c:v>1</c:v>
                </c:pt>
                <c:pt idx="18050">
                  <c:v>1</c:v>
                </c:pt>
                <c:pt idx="18051">
                  <c:v>1</c:v>
                </c:pt>
                <c:pt idx="18052">
                  <c:v>1</c:v>
                </c:pt>
                <c:pt idx="18053">
                  <c:v>1</c:v>
                </c:pt>
                <c:pt idx="18054">
                  <c:v>1</c:v>
                </c:pt>
                <c:pt idx="18055">
                  <c:v>1</c:v>
                </c:pt>
                <c:pt idx="18056">
                  <c:v>1</c:v>
                </c:pt>
                <c:pt idx="18057">
                  <c:v>1</c:v>
                </c:pt>
                <c:pt idx="18058">
                  <c:v>1</c:v>
                </c:pt>
                <c:pt idx="18059">
                  <c:v>1</c:v>
                </c:pt>
                <c:pt idx="18060">
                  <c:v>1</c:v>
                </c:pt>
                <c:pt idx="18061">
                  <c:v>1</c:v>
                </c:pt>
                <c:pt idx="18062">
                  <c:v>1</c:v>
                </c:pt>
                <c:pt idx="18063">
                  <c:v>1</c:v>
                </c:pt>
                <c:pt idx="18064">
                  <c:v>1</c:v>
                </c:pt>
                <c:pt idx="18065">
                  <c:v>1</c:v>
                </c:pt>
                <c:pt idx="18066">
                  <c:v>1</c:v>
                </c:pt>
                <c:pt idx="18067">
                  <c:v>1</c:v>
                </c:pt>
                <c:pt idx="18068">
                  <c:v>1</c:v>
                </c:pt>
                <c:pt idx="18069">
                  <c:v>1</c:v>
                </c:pt>
                <c:pt idx="18070">
                  <c:v>1</c:v>
                </c:pt>
                <c:pt idx="18071">
                  <c:v>1</c:v>
                </c:pt>
                <c:pt idx="18072">
                  <c:v>1</c:v>
                </c:pt>
                <c:pt idx="18073">
                  <c:v>1</c:v>
                </c:pt>
                <c:pt idx="18074">
                  <c:v>1</c:v>
                </c:pt>
                <c:pt idx="18075">
                  <c:v>1</c:v>
                </c:pt>
                <c:pt idx="18076">
                  <c:v>1</c:v>
                </c:pt>
                <c:pt idx="18077">
                  <c:v>1</c:v>
                </c:pt>
                <c:pt idx="18078">
                  <c:v>1</c:v>
                </c:pt>
                <c:pt idx="18079">
                  <c:v>1</c:v>
                </c:pt>
                <c:pt idx="18080">
                  <c:v>1</c:v>
                </c:pt>
                <c:pt idx="18081">
                  <c:v>1</c:v>
                </c:pt>
                <c:pt idx="18082">
                  <c:v>1</c:v>
                </c:pt>
                <c:pt idx="18083">
                  <c:v>1</c:v>
                </c:pt>
                <c:pt idx="18084">
                  <c:v>1</c:v>
                </c:pt>
                <c:pt idx="18085">
                  <c:v>1</c:v>
                </c:pt>
                <c:pt idx="18086">
                  <c:v>1</c:v>
                </c:pt>
                <c:pt idx="18087">
                  <c:v>1</c:v>
                </c:pt>
                <c:pt idx="18088">
                  <c:v>1</c:v>
                </c:pt>
                <c:pt idx="18089">
                  <c:v>1</c:v>
                </c:pt>
                <c:pt idx="18090">
                  <c:v>1</c:v>
                </c:pt>
                <c:pt idx="18091">
                  <c:v>1</c:v>
                </c:pt>
                <c:pt idx="18092">
                  <c:v>1</c:v>
                </c:pt>
                <c:pt idx="18093">
                  <c:v>1</c:v>
                </c:pt>
                <c:pt idx="18094">
                  <c:v>1</c:v>
                </c:pt>
                <c:pt idx="18095">
                  <c:v>1</c:v>
                </c:pt>
                <c:pt idx="18096">
                  <c:v>1</c:v>
                </c:pt>
                <c:pt idx="18097">
                  <c:v>1</c:v>
                </c:pt>
                <c:pt idx="18098">
                  <c:v>1</c:v>
                </c:pt>
                <c:pt idx="18099">
                  <c:v>1</c:v>
                </c:pt>
                <c:pt idx="18100">
                  <c:v>1</c:v>
                </c:pt>
                <c:pt idx="18101">
                  <c:v>1</c:v>
                </c:pt>
                <c:pt idx="18102">
                  <c:v>1</c:v>
                </c:pt>
                <c:pt idx="18103">
                  <c:v>1</c:v>
                </c:pt>
                <c:pt idx="18104">
                  <c:v>1</c:v>
                </c:pt>
                <c:pt idx="18105">
                  <c:v>1</c:v>
                </c:pt>
                <c:pt idx="18106">
                  <c:v>1</c:v>
                </c:pt>
                <c:pt idx="18107">
                  <c:v>1</c:v>
                </c:pt>
                <c:pt idx="18108">
                  <c:v>1</c:v>
                </c:pt>
                <c:pt idx="18109">
                  <c:v>1</c:v>
                </c:pt>
                <c:pt idx="18110">
                  <c:v>1</c:v>
                </c:pt>
                <c:pt idx="18111">
                  <c:v>1</c:v>
                </c:pt>
                <c:pt idx="18112">
                  <c:v>1</c:v>
                </c:pt>
                <c:pt idx="18113">
                  <c:v>1</c:v>
                </c:pt>
                <c:pt idx="18114">
                  <c:v>1</c:v>
                </c:pt>
                <c:pt idx="18115">
                  <c:v>1</c:v>
                </c:pt>
                <c:pt idx="18116">
                  <c:v>1</c:v>
                </c:pt>
                <c:pt idx="18117">
                  <c:v>1</c:v>
                </c:pt>
                <c:pt idx="18118">
                  <c:v>1</c:v>
                </c:pt>
                <c:pt idx="18119">
                  <c:v>1</c:v>
                </c:pt>
                <c:pt idx="18120">
                  <c:v>1</c:v>
                </c:pt>
                <c:pt idx="18121">
                  <c:v>1</c:v>
                </c:pt>
                <c:pt idx="18122">
                  <c:v>1</c:v>
                </c:pt>
                <c:pt idx="18123">
                  <c:v>1</c:v>
                </c:pt>
                <c:pt idx="18124">
                  <c:v>1</c:v>
                </c:pt>
                <c:pt idx="18125">
                  <c:v>1</c:v>
                </c:pt>
                <c:pt idx="18126">
                  <c:v>1</c:v>
                </c:pt>
                <c:pt idx="18127">
                  <c:v>1</c:v>
                </c:pt>
                <c:pt idx="18128">
                  <c:v>1</c:v>
                </c:pt>
                <c:pt idx="18129">
                  <c:v>1</c:v>
                </c:pt>
                <c:pt idx="18130">
                  <c:v>1</c:v>
                </c:pt>
                <c:pt idx="18131">
                  <c:v>1</c:v>
                </c:pt>
                <c:pt idx="18132">
                  <c:v>1</c:v>
                </c:pt>
                <c:pt idx="18133">
                  <c:v>1</c:v>
                </c:pt>
                <c:pt idx="18134">
                  <c:v>1</c:v>
                </c:pt>
                <c:pt idx="18135">
                  <c:v>1</c:v>
                </c:pt>
                <c:pt idx="18136">
                  <c:v>1</c:v>
                </c:pt>
                <c:pt idx="18137">
                  <c:v>1</c:v>
                </c:pt>
                <c:pt idx="18138">
                  <c:v>1</c:v>
                </c:pt>
                <c:pt idx="18139">
                  <c:v>1</c:v>
                </c:pt>
                <c:pt idx="18140">
                  <c:v>1</c:v>
                </c:pt>
                <c:pt idx="18141">
                  <c:v>1</c:v>
                </c:pt>
                <c:pt idx="18142">
                  <c:v>1</c:v>
                </c:pt>
                <c:pt idx="18143">
                  <c:v>1</c:v>
                </c:pt>
                <c:pt idx="18144">
                  <c:v>1</c:v>
                </c:pt>
                <c:pt idx="18145">
                  <c:v>1</c:v>
                </c:pt>
                <c:pt idx="18146">
                  <c:v>1</c:v>
                </c:pt>
                <c:pt idx="18147">
                  <c:v>1</c:v>
                </c:pt>
                <c:pt idx="18148">
                  <c:v>1</c:v>
                </c:pt>
                <c:pt idx="18149">
                  <c:v>1</c:v>
                </c:pt>
                <c:pt idx="18150">
                  <c:v>1</c:v>
                </c:pt>
                <c:pt idx="18151">
                  <c:v>1</c:v>
                </c:pt>
                <c:pt idx="18152">
                  <c:v>1</c:v>
                </c:pt>
                <c:pt idx="18153">
                  <c:v>1</c:v>
                </c:pt>
                <c:pt idx="18154">
                  <c:v>1</c:v>
                </c:pt>
                <c:pt idx="18155">
                  <c:v>1</c:v>
                </c:pt>
                <c:pt idx="18156">
                  <c:v>1</c:v>
                </c:pt>
                <c:pt idx="18157">
                  <c:v>1</c:v>
                </c:pt>
                <c:pt idx="18158">
                  <c:v>1</c:v>
                </c:pt>
                <c:pt idx="18159">
                  <c:v>1</c:v>
                </c:pt>
                <c:pt idx="18160">
                  <c:v>1</c:v>
                </c:pt>
                <c:pt idx="18161">
                  <c:v>1</c:v>
                </c:pt>
                <c:pt idx="18162">
                  <c:v>1</c:v>
                </c:pt>
                <c:pt idx="18163">
                  <c:v>1</c:v>
                </c:pt>
                <c:pt idx="18164">
                  <c:v>1</c:v>
                </c:pt>
                <c:pt idx="18165">
                  <c:v>1</c:v>
                </c:pt>
                <c:pt idx="18166">
                  <c:v>1</c:v>
                </c:pt>
                <c:pt idx="18167">
                  <c:v>1</c:v>
                </c:pt>
                <c:pt idx="18168">
                  <c:v>1</c:v>
                </c:pt>
                <c:pt idx="18169">
                  <c:v>1</c:v>
                </c:pt>
                <c:pt idx="18170">
                  <c:v>1</c:v>
                </c:pt>
                <c:pt idx="18171">
                  <c:v>1</c:v>
                </c:pt>
                <c:pt idx="18172">
                  <c:v>1</c:v>
                </c:pt>
                <c:pt idx="18173">
                  <c:v>1</c:v>
                </c:pt>
                <c:pt idx="18174">
                  <c:v>1</c:v>
                </c:pt>
                <c:pt idx="18175">
                  <c:v>1</c:v>
                </c:pt>
                <c:pt idx="18176">
                  <c:v>1</c:v>
                </c:pt>
                <c:pt idx="18177">
                  <c:v>1</c:v>
                </c:pt>
                <c:pt idx="18178">
                  <c:v>1</c:v>
                </c:pt>
                <c:pt idx="18179">
                  <c:v>1</c:v>
                </c:pt>
                <c:pt idx="18180">
                  <c:v>1</c:v>
                </c:pt>
                <c:pt idx="18181">
                  <c:v>1</c:v>
                </c:pt>
                <c:pt idx="18182">
                  <c:v>1</c:v>
                </c:pt>
                <c:pt idx="18183">
                  <c:v>1</c:v>
                </c:pt>
                <c:pt idx="18184">
                  <c:v>1</c:v>
                </c:pt>
                <c:pt idx="18185">
                  <c:v>1</c:v>
                </c:pt>
                <c:pt idx="18186">
                  <c:v>1</c:v>
                </c:pt>
                <c:pt idx="18187">
                  <c:v>1</c:v>
                </c:pt>
                <c:pt idx="18188">
                  <c:v>1</c:v>
                </c:pt>
                <c:pt idx="18189">
                  <c:v>1</c:v>
                </c:pt>
                <c:pt idx="18190">
                  <c:v>1</c:v>
                </c:pt>
                <c:pt idx="18191">
                  <c:v>1</c:v>
                </c:pt>
                <c:pt idx="18192">
                  <c:v>1</c:v>
                </c:pt>
                <c:pt idx="18193">
                  <c:v>1</c:v>
                </c:pt>
                <c:pt idx="18194">
                  <c:v>1</c:v>
                </c:pt>
                <c:pt idx="18195">
                  <c:v>1</c:v>
                </c:pt>
                <c:pt idx="18196">
                  <c:v>1</c:v>
                </c:pt>
                <c:pt idx="18197">
                  <c:v>1</c:v>
                </c:pt>
                <c:pt idx="18198">
                  <c:v>1</c:v>
                </c:pt>
                <c:pt idx="18199">
                  <c:v>1</c:v>
                </c:pt>
                <c:pt idx="18200">
                  <c:v>1</c:v>
                </c:pt>
                <c:pt idx="18201">
                  <c:v>1</c:v>
                </c:pt>
                <c:pt idx="18202">
                  <c:v>1</c:v>
                </c:pt>
                <c:pt idx="18203">
                  <c:v>1</c:v>
                </c:pt>
                <c:pt idx="18204">
                  <c:v>1</c:v>
                </c:pt>
                <c:pt idx="18205">
                  <c:v>1</c:v>
                </c:pt>
                <c:pt idx="18206">
                  <c:v>1</c:v>
                </c:pt>
                <c:pt idx="18207">
                  <c:v>1</c:v>
                </c:pt>
                <c:pt idx="18208">
                  <c:v>1</c:v>
                </c:pt>
                <c:pt idx="18209">
                  <c:v>1</c:v>
                </c:pt>
                <c:pt idx="18210">
                  <c:v>1</c:v>
                </c:pt>
                <c:pt idx="18211">
                  <c:v>1</c:v>
                </c:pt>
                <c:pt idx="18212">
                  <c:v>1</c:v>
                </c:pt>
                <c:pt idx="18213">
                  <c:v>1</c:v>
                </c:pt>
                <c:pt idx="18214">
                  <c:v>1</c:v>
                </c:pt>
                <c:pt idx="18215">
                  <c:v>1</c:v>
                </c:pt>
                <c:pt idx="18216">
                  <c:v>1</c:v>
                </c:pt>
                <c:pt idx="18217">
                  <c:v>1</c:v>
                </c:pt>
                <c:pt idx="18218">
                  <c:v>1</c:v>
                </c:pt>
                <c:pt idx="18219">
                  <c:v>1</c:v>
                </c:pt>
                <c:pt idx="18220">
                  <c:v>1</c:v>
                </c:pt>
                <c:pt idx="18221">
                  <c:v>1</c:v>
                </c:pt>
                <c:pt idx="18222">
                  <c:v>1</c:v>
                </c:pt>
                <c:pt idx="18223">
                  <c:v>1</c:v>
                </c:pt>
                <c:pt idx="18224">
                  <c:v>1</c:v>
                </c:pt>
                <c:pt idx="18225">
                  <c:v>1</c:v>
                </c:pt>
                <c:pt idx="18226">
                  <c:v>1</c:v>
                </c:pt>
                <c:pt idx="18227">
                  <c:v>1</c:v>
                </c:pt>
                <c:pt idx="18228">
                  <c:v>1</c:v>
                </c:pt>
                <c:pt idx="18229">
                  <c:v>1</c:v>
                </c:pt>
                <c:pt idx="18230">
                  <c:v>1</c:v>
                </c:pt>
                <c:pt idx="18231">
                  <c:v>1</c:v>
                </c:pt>
                <c:pt idx="18232">
                  <c:v>1</c:v>
                </c:pt>
                <c:pt idx="18233">
                  <c:v>1</c:v>
                </c:pt>
                <c:pt idx="18234">
                  <c:v>1</c:v>
                </c:pt>
                <c:pt idx="18235">
                  <c:v>1</c:v>
                </c:pt>
                <c:pt idx="18236">
                  <c:v>1</c:v>
                </c:pt>
                <c:pt idx="18237">
                  <c:v>1</c:v>
                </c:pt>
                <c:pt idx="18238">
                  <c:v>1</c:v>
                </c:pt>
                <c:pt idx="18239">
                  <c:v>1</c:v>
                </c:pt>
                <c:pt idx="18240">
                  <c:v>1</c:v>
                </c:pt>
                <c:pt idx="18241">
                  <c:v>1</c:v>
                </c:pt>
                <c:pt idx="18242">
                  <c:v>1</c:v>
                </c:pt>
                <c:pt idx="18243">
                  <c:v>1</c:v>
                </c:pt>
                <c:pt idx="18244">
                  <c:v>1</c:v>
                </c:pt>
                <c:pt idx="18245">
                  <c:v>1</c:v>
                </c:pt>
                <c:pt idx="18246">
                  <c:v>1</c:v>
                </c:pt>
                <c:pt idx="18247">
                  <c:v>1</c:v>
                </c:pt>
                <c:pt idx="18248">
                  <c:v>1</c:v>
                </c:pt>
                <c:pt idx="18249">
                  <c:v>1</c:v>
                </c:pt>
                <c:pt idx="18250">
                  <c:v>1</c:v>
                </c:pt>
                <c:pt idx="18251">
                  <c:v>1</c:v>
                </c:pt>
                <c:pt idx="18252">
                  <c:v>1</c:v>
                </c:pt>
                <c:pt idx="18253">
                  <c:v>1</c:v>
                </c:pt>
                <c:pt idx="18254">
                  <c:v>1</c:v>
                </c:pt>
                <c:pt idx="18255">
                  <c:v>1</c:v>
                </c:pt>
                <c:pt idx="18256">
                  <c:v>1</c:v>
                </c:pt>
                <c:pt idx="18257">
                  <c:v>1</c:v>
                </c:pt>
                <c:pt idx="18258">
                  <c:v>1</c:v>
                </c:pt>
                <c:pt idx="18259">
                  <c:v>1</c:v>
                </c:pt>
                <c:pt idx="18260">
                  <c:v>1</c:v>
                </c:pt>
                <c:pt idx="18261">
                  <c:v>1</c:v>
                </c:pt>
                <c:pt idx="18262">
                  <c:v>1</c:v>
                </c:pt>
                <c:pt idx="18263">
                  <c:v>1</c:v>
                </c:pt>
                <c:pt idx="18264">
                  <c:v>1</c:v>
                </c:pt>
                <c:pt idx="18265">
                  <c:v>1</c:v>
                </c:pt>
                <c:pt idx="18266">
                  <c:v>1</c:v>
                </c:pt>
                <c:pt idx="18267">
                  <c:v>1</c:v>
                </c:pt>
                <c:pt idx="18268">
                  <c:v>1</c:v>
                </c:pt>
                <c:pt idx="18269">
                  <c:v>1</c:v>
                </c:pt>
                <c:pt idx="18270">
                  <c:v>1</c:v>
                </c:pt>
                <c:pt idx="18271">
                  <c:v>1</c:v>
                </c:pt>
                <c:pt idx="18272">
                  <c:v>1</c:v>
                </c:pt>
                <c:pt idx="18273">
                  <c:v>1</c:v>
                </c:pt>
                <c:pt idx="18274">
                  <c:v>1</c:v>
                </c:pt>
                <c:pt idx="18275">
                  <c:v>1</c:v>
                </c:pt>
                <c:pt idx="18276">
                  <c:v>1</c:v>
                </c:pt>
                <c:pt idx="18277">
                  <c:v>1</c:v>
                </c:pt>
                <c:pt idx="18278">
                  <c:v>1</c:v>
                </c:pt>
                <c:pt idx="18279">
                  <c:v>1</c:v>
                </c:pt>
                <c:pt idx="18280">
                  <c:v>1</c:v>
                </c:pt>
                <c:pt idx="18281">
                  <c:v>1</c:v>
                </c:pt>
                <c:pt idx="18282">
                  <c:v>1</c:v>
                </c:pt>
                <c:pt idx="18283">
                  <c:v>1</c:v>
                </c:pt>
                <c:pt idx="18284">
                  <c:v>1</c:v>
                </c:pt>
                <c:pt idx="18285">
                  <c:v>1</c:v>
                </c:pt>
                <c:pt idx="18286">
                  <c:v>1</c:v>
                </c:pt>
                <c:pt idx="18287">
                  <c:v>1</c:v>
                </c:pt>
                <c:pt idx="18288">
                  <c:v>1</c:v>
                </c:pt>
                <c:pt idx="18289">
                  <c:v>1</c:v>
                </c:pt>
                <c:pt idx="18290">
                  <c:v>1</c:v>
                </c:pt>
                <c:pt idx="18291">
                  <c:v>1</c:v>
                </c:pt>
                <c:pt idx="18292">
                  <c:v>1</c:v>
                </c:pt>
                <c:pt idx="18293">
                  <c:v>1</c:v>
                </c:pt>
                <c:pt idx="18294">
                  <c:v>1</c:v>
                </c:pt>
                <c:pt idx="18295">
                  <c:v>1</c:v>
                </c:pt>
                <c:pt idx="18296">
                  <c:v>1</c:v>
                </c:pt>
                <c:pt idx="18297">
                  <c:v>1</c:v>
                </c:pt>
                <c:pt idx="18298">
                  <c:v>1</c:v>
                </c:pt>
                <c:pt idx="18299">
                  <c:v>1</c:v>
                </c:pt>
                <c:pt idx="18300">
                  <c:v>1</c:v>
                </c:pt>
                <c:pt idx="18301">
                  <c:v>1</c:v>
                </c:pt>
                <c:pt idx="18302">
                  <c:v>1</c:v>
                </c:pt>
                <c:pt idx="18303">
                  <c:v>1</c:v>
                </c:pt>
                <c:pt idx="18304">
                  <c:v>1</c:v>
                </c:pt>
                <c:pt idx="18305">
                  <c:v>1</c:v>
                </c:pt>
                <c:pt idx="18306">
                  <c:v>1</c:v>
                </c:pt>
                <c:pt idx="18307">
                  <c:v>1</c:v>
                </c:pt>
                <c:pt idx="18308">
                  <c:v>1</c:v>
                </c:pt>
                <c:pt idx="18309">
                  <c:v>1</c:v>
                </c:pt>
                <c:pt idx="18310">
                  <c:v>1</c:v>
                </c:pt>
                <c:pt idx="18311">
                  <c:v>1</c:v>
                </c:pt>
                <c:pt idx="18312">
                  <c:v>1</c:v>
                </c:pt>
                <c:pt idx="18313">
                  <c:v>1</c:v>
                </c:pt>
                <c:pt idx="18314">
                  <c:v>1</c:v>
                </c:pt>
                <c:pt idx="18315">
                  <c:v>1</c:v>
                </c:pt>
                <c:pt idx="18316">
                  <c:v>1</c:v>
                </c:pt>
                <c:pt idx="18317">
                  <c:v>1</c:v>
                </c:pt>
                <c:pt idx="18318">
                  <c:v>1</c:v>
                </c:pt>
                <c:pt idx="18319">
                  <c:v>1</c:v>
                </c:pt>
                <c:pt idx="18320">
                  <c:v>1</c:v>
                </c:pt>
                <c:pt idx="18321">
                  <c:v>1</c:v>
                </c:pt>
                <c:pt idx="18322">
                  <c:v>1</c:v>
                </c:pt>
                <c:pt idx="18323">
                  <c:v>1</c:v>
                </c:pt>
                <c:pt idx="18324">
                  <c:v>1</c:v>
                </c:pt>
                <c:pt idx="18325">
                  <c:v>1</c:v>
                </c:pt>
                <c:pt idx="18326">
                  <c:v>1</c:v>
                </c:pt>
                <c:pt idx="18327">
                  <c:v>1</c:v>
                </c:pt>
                <c:pt idx="18328">
                  <c:v>1</c:v>
                </c:pt>
                <c:pt idx="18329">
                  <c:v>1</c:v>
                </c:pt>
                <c:pt idx="18330">
                  <c:v>1</c:v>
                </c:pt>
                <c:pt idx="18331">
                  <c:v>1</c:v>
                </c:pt>
                <c:pt idx="18332">
                  <c:v>1</c:v>
                </c:pt>
                <c:pt idx="18333">
                  <c:v>1</c:v>
                </c:pt>
                <c:pt idx="18334">
                  <c:v>1</c:v>
                </c:pt>
                <c:pt idx="18335">
                  <c:v>1</c:v>
                </c:pt>
                <c:pt idx="18336">
                  <c:v>1</c:v>
                </c:pt>
                <c:pt idx="18337">
                  <c:v>1</c:v>
                </c:pt>
                <c:pt idx="18338">
                  <c:v>1</c:v>
                </c:pt>
                <c:pt idx="18339">
                  <c:v>1</c:v>
                </c:pt>
                <c:pt idx="18340">
                  <c:v>1</c:v>
                </c:pt>
                <c:pt idx="18341">
                  <c:v>1</c:v>
                </c:pt>
                <c:pt idx="18342">
                  <c:v>1</c:v>
                </c:pt>
                <c:pt idx="18343">
                  <c:v>1</c:v>
                </c:pt>
                <c:pt idx="18344">
                  <c:v>1</c:v>
                </c:pt>
                <c:pt idx="18345">
                  <c:v>1</c:v>
                </c:pt>
                <c:pt idx="18346">
                  <c:v>1</c:v>
                </c:pt>
                <c:pt idx="18347">
                  <c:v>1</c:v>
                </c:pt>
                <c:pt idx="18348">
                  <c:v>1</c:v>
                </c:pt>
                <c:pt idx="18349">
                  <c:v>1</c:v>
                </c:pt>
                <c:pt idx="18350">
                  <c:v>1</c:v>
                </c:pt>
                <c:pt idx="18351">
                  <c:v>1</c:v>
                </c:pt>
                <c:pt idx="18352">
                  <c:v>1</c:v>
                </c:pt>
                <c:pt idx="18353">
                  <c:v>1</c:v>
                </c:pt>
                <c:pt idx="18354">
                  <c:v>1</c:v>
                </c:pt>
                <c:pt idx="18355">
                  <c:v>1</c:v>
                </c:pt>
                <c:pt idx="18356">
                  <c:v>1</c:v>
                </c:pt>
                <c:pt idx="18357">
                  <c:v>1</c:v>
                </c:pt>
                <c:pt idx="18358">
                  <c:v>1</c:v>
                </c:pt>
                <c:pt idx="18359">
                  <c:v>1</c:v>
                </c:pt>
                <c:pt idx="18360">
                  <c:v>1</c:v>
                </c:pt>
                <c:pt idx="18361">
                  <c:v>1</c:v>
                </c:pt>
                <c:pt idx="18362">
                  <c:v>1</c:v>
                </c:pt>
                <c:pt idx="18363">
                  <c:v>1</c:v>
                </c:pt>
                <c:pt idx="18364">
                  <c:v>1</c:v>
                </c:pt>
                <c:pt idx="18365">
                  <c:v>1</c:v>
                </c:pt>
                <c:pt idx="18366">
                  <c:v>1</c:v>
                </c:pt>
                <c:pt idx="18367">
                  <c:v>1</c:v>
                </c:pt>
                <c:pt idx="18368">
                  <c:v>1</c:v>
                </c:pt>
                <c:pt idx="18369">
                  <c:v>1</c:v>
                </c:pt>
                <c:pt idx="18370">
                  <c:v>1</c:v>
                </c:pt>
                <c:pt idx="18371">
                  <c:v>1</c:v>
                </c:pt>
                <c:pt idx="18372">
                  <c:v>1</c:v>
                </c:pt>
                <c:pt idx="18373">
                  <c:v>1</c:v>
                </c:pt>
                <c:pt idx="18374">
                  <c:v>1</c:v>
                </c:pt>
                <c:pt idx="18375">
                  <c:v>1</c:v>
                </c:pt>
                <c:pt idx="18376">
                  <c:v>1</c:v>
                </c:pt>
                <c:pt idx="18377">
                  <c:v>1</c:v>
                </c:pt>
                <c:pt idx="18378">
                  <c:v>1</c:v>
                </c:pt>
                <c:pt idx="18379">
                  <c:v>1</c:v>
                </c:pt>
                <c:pt idx="18380">
                  <c:v>1</c:v>
                </c:pt>
                <c:pt idx="18381">
                  <c:v>1</c:v>
                </c:pt>
                <c:pt idx="18382">
                  <c:v>1</c:v>
                </c:pt>
                <c:pt idx="18383">
                  <c:v>1</c:v>
                </c:pt>
                <c:pt idx="18384">
                  <c:v>1</c:v>
                </c:pt>
                <c:pt idx="18385">
                  <c:v>1</c:v>
                </c:pt>
                <c:pt idx="18386">
                  <c:v>1</c:v>
                </c:pt>
                <c:pt idx="18387">
                  <c:v>1</c:v>
                </c:pt>
                <c:pt idx="18388">
                  <c:v>1</c:v>
                </c:pt>
                <c:pt idx="18389">
                  <c:v>1</c:v>
                </c:pt>
                <c:pt idx="18390">
                  <c:v>1</c:v>
                </c:pt>
                <c:pt idx="18391">
                  <c:v>1</c:v>
                </c:pt>
                <c:pt idx="18392">
                  <c:v>1</c:v>
                </c:pt>
                <c:pt idx="18393">
                  <c:v>1</c:v>
                </c:pt>
                <c:pt idx="18394">
                  <c:v>1</c:v>
                </c:pt>
                <c:pt idx="18395">
                  <c:v>1</c:v>
                </c:pt>
                <c:pt idx="18396">
                  <c:v>1</c:v>
                </c:pt>
                <c:pt idx="18397">
                  <c:v>1</c:v>
                </c:pt>
                <c:pt idx="18398">
                  <c:v>1</c:v>
                </c:pt>
                <c:pt idx="18399">
                  <c:v>1</c:v>
                </c:pt>
                <c:pt idx="18400">
                  <c:v>1</c:v>
                </c:pt>
                <c:pt idx="18401">
                  <c:v>1</c:v>
                </c:pt>
                <c:pt idx="18402">
                  <c:v>1</c:v>
                </c:pt>
                <c:pt idx="18403">
                  <c:v>1</c:v>
                </c:pt>
                <c:pt idx="18404">
                  <c:v>1</c:v>
                </c:pt>
                <c:pt idx="18405">
                  <c:v>1</c:v>
                </c:pt>
                <c:pt idx="18406">
                  <c:v>1</c:v>
                </c:pt>
                <c:pt idx="18407">
                  <c:v>1</c:v>
                </c:pt>
                <c:pt idx="18408">
                  <c:v>1</c:v>
                </c:pt>
                <c:pt idx="18409">
                  <c:v>1</c:v>
                </c:pt>
                <c:pt idx="18410">
                  <c:v>1</c:v>
                </c:pt>
                <c:pt idx="18411">
                  <c:v>1</c:v>
                </c:pt>
                <c:pt idx="18412">
                  <c:v>1</c:v>
                </c:pt>
                <c:pt idx="18413">
                  <c:v>1</c:v>
                </c:pt>
                <c:pt idx="18414">
                  <c:v>1</c:v>
                </c:pt>
                <c:pt idx="18415">
                  <c:v>1</c:v>
                </c:pt>
                <c:pt idx="18416">
                  <c:v>1</c:v>
                </c:pt>
                <c:pt idx="18417">
                  <c:v>1</c:v>
                </c:pt>
                <c:pt idx="18418">
                  <c:v>1</c:v>
                </c:pt>
                <c:pt idx="18419">
                  <c:v>1</c:v>
                </c:pt>
                <c:pt idx="18420">
                  <c:v>1</c:v>
                </c:pt>
                <c:pt idx="18421">
                  <c:v>1</c:v>
                </c:pt>
                <c:pt idx="18422">
                  <c:v>1</c:v>
                </c:pt>
                <c:pt idx="18423">
                  <c:v>1</c:v>
                </c:pt>
                <c:pt idx="18424">
                  <c:v>1</c:v>
                </c:pt>
                <c:pt idx="18425">
                  <c:v>1</c:v>
                </c:pt>
                <c:pt idx="18426">
                  <c:v>1</c:v>
                </c:pt>
                <c:pt idx="18427">
                  <c:v>1</c:v>
                </c:pt>
                <c:pt idx="18428">
                  <c:v>1</c:v>
                </c:pt>
                <c:pt idx="18429">
                  <c:v>1</c:v>
                </c:pt>
                <c:pt idx="18430">
                  <c:v>1</c:v>
                </c:pt>
                <c:pt idx="18431">
                  <c:v>1</c:v>
                </c:pt>
                <c:pt idx="18432">
                  <c:v>1</c:v>
                </c:pt>
                <c:pt idx="18433">
                  <c:v>1</c:v>
                </c:pt>
                <c:pt idx="18434">
                  <c:v>1</c:v>
                </c:pt>
                <c:pt idx="18435">
                  <c:v>1</c:v>
                </c:pt>
                <c:pt idx="18436">
                  <c:v>1</c:v>
                </c:pt>
                <c:pt idx="18437">
                  <c:v>1</c:v>
                </c:pt>
                <c:pt idx="18438">
                  <c:v>1</c:v>
                </c:pt>
                <c:pt idx="18439">
                  <c:v>1</c:v>
                </c:pt>
                <c:pt idx="18440">
                  <c:v>1</c:v>
                </c:pt>
                <c:pt idx="18441">
                  <c:v>1</c:v>
                </c:pt>
                <c:pt idx="18442">
                  <c:v>1</c:v>
                </c:pt>
                <c:pt idx="18443">
                  <c:v>1</c:v>
                </c:pt>
                <c:pt idx="18444">
                  <c:v>1</c:v>
                </c:pt>
                <c:pt idx="18445">
                  <c:v>1</c:v>
                </c:pt>
                <c:pt idx="18446">
                  <c:v>1</c:v>
                </c:pt>
                <c:pt idx="18447">
                  <c:v>1</c:v>
                </c:pt>
                <c:pt idx="18448">
                  <c:v>1</c:v>
                </c:pt>
                <c:pt idx="18449">
                  <c:v>1</c:v>
                </c:pt>
                <c:pt idx="18450">
                  <c:v>1</c:v>
                </c:pt>
                <c:pt idx="18451">
                  <c:v>1</c:v>
                </c:pt>
                <c:pt idx="18452">
                  <c:v>1</c:v>
                </c:pt>
                <c:pt idx="18453">
                  <c:v>1</c:v>
                </c:pt>
                <c:pt idx="18454">
                  <c:v>1</c:v>
                </c:pt>
                <c:pt idx="18455">
                  <c:v>1</c:v>
                </c:pt>
                <c:pt idx="18456">
                  <c:v>1</c:v>
                </c:pt>
                <c:pt idx="18457">
                  <c:v>1</c:v>
                </c:pt>
                <c:pt idx="18458">
                  <c:v>1</c:v>
                </c:pt>
                <c:pt idx="18459">
                  <c:v>1</c:v>
                </c:pt>
                <c:pt idx="18460">
                  <c:v>1</c:v>
                </c:pt>
                <c:pt idx="18461">
                  <c:v>1</c:v>
                </c:pt>
                <c:pt idx="18462">
                  <c:v>1</c:v>
                </c:pt>
                <c:pt idx="18463">
                  <c:v>1</c:v>
                </c:pt>
                <c:pt idx="18464">
                  <c:v>1</c:v>
                </c:pt>
                <c:pt idx="18465">
                  <c:v>1</c:v>
                </c:pt>
                <c:pt idx="18466">
                  <c:v>1</c:v>
                </c:pt>
                <c:pt idx="18467">
                  <c:v>1</c:v>
                </c:pt>
                <c:pt idx="18468">
                  <c:v>1</c:v>
                </c:pt>
                <c:pt idx="18469">
                  <c:v>1</c:v>
                </c:pt>
                <c:pt idx="18470">
                  <c:v>1</c:v>
                </c:pt>
                <c:pt idx="18471">
                  <c:v>1</c:v>
                </c:pt>
                <c:pt idx="18472">
                  <c:v>1</c:v>
                </c:pt>
                <c:pt idx="18473">
                  <c:v>1</c:v>
                </c:pt>
                <c:pt idx="18474">
                  <c:v>1</c:v>
                </c:pt>
                <c:pt idx="18475">
                  <c:v>1</c:v>
                </c:pt>
                <c:pt idx="18476">
                  <c:v>1</c:v>
                </c:pt>
                <c:pt idx="18477">
                  <c:v>1</c:v>
                </c:pt>
                <c:pt idx="18478">
                  <c:v>1</c:v>
                </c:pt>
                <c:pt idx="18479">
                  <c:v>1</c:v>
                </c:pt>
                <c:pt idx="18480">
                  <c:v>1</c:v>
                </c:pt>
                <c:pt idx="18481">
                  <c:v>1</c:v>
                </c:pt>
                <c:pt idx="18482">
                  <c:v>1</c:v>
                </c:pt>
                <c:pt idx="18483">
                  <c:v>1</c:v>
                </c:pt>
                <c:pt idx="18484">
                  <c:v>1</c:v>
                </c:pt>
                <c:pt idx="18485">
                  <c:v>1</c:v>
                </c:pt>
                <c:pt idx="18486">
                  <c:v>1</c:v>
                </c:pt>
                <c:pt idx="18487">
                  <c:v>1</c:v>
                </c:pt>
                <c:pt idx="18488">
                  <c:v>1</c:v>
                </c:pt>
                <c:pt idx="18489">
                  <c:v>1</c:v>
                </c:pt>
                <c:pt idx="18490">
                  <c:v>1</c:v>
                </c:pt>
                <c:pt idx="18491">
                  <c:v>1</c:v>
                </c:pt>
                <c:pt idx="18492">
                  <c:v>1</c:v>
                </c:pt>
                <c:pt idx="18493">
                  <c:v>1</c:v>
                </c:pt>
                <c:pt idx="18494">
                  <c:v>1</c:v>
                </c:pt>
                <c:pt idx="18495">
                  <c:v>1</c:v>
                </c:pt>
                <c:pt idx="18496">
                  <c:v>1</c:v>
                </c:pt>
                <c:pt idx="18497">
                  <c:v>1</c:v>
                </c:pt>
                <c:pt idx="18498">
                  <c:v>1</c:v>
                </c:pt>
                <c:pt idx="18499">
                  <c:v>1</c:v>
                </c:pt>
                <c:pt idx="18500">
                  <c:v>1</c:v>
                </c:pt>
                <c:pt idx="18501">
                  <c:v>1</c:v>
                </c:pt>
                <c:pt idx="18502">
                  <c:v>1</c:v>
                </c:pt>
                <c:pt idx="18503">
                  <c:v>1</c:v>
                </c:pt>
                <c:pt idx="18504">
                  <c:v>1</c:v>
                </c:pt>
                <c:pt idx="18505">
                  <c:v>1</c:v>
                </c:pt>
                <c:pt idx="18506">
                  <c:v>1</c:v>
                </c:pt>
                <c:pt idx="18507">
                  <c:v>1</c:v>
                </c:pt>
                <c:pt idx="18508">
                  <c:v>1</c:v>
                </c:pt>
                <c:pt idx="18509">
                  <c:v>1</c:v>
                </c:pt>
                <c:pt idx="18510">
                  <c:v>1</c:v>
                </c:pt>
                <c:pt idx="18511">
                  <c:v>1</c:v>
                </c:pt>
                <c:pt idx="18512">
                  <c:v>1</c:v>
                </c:pt>
                <c:pt idx="18513">
                  <c:v>1</c:v>
                </c:pt>
                <c:pt idx="18514">
                  <c:v>1</c:v>
                </c:pt>
                <c:pt idx="18515">
                  <c:v>1</c:v>
                </c:pt>
                <c:pt idx="18516">
                  <c:v>1</c:v>
                </c:pt>
                <c:pt idx="18517">
                  <c:v>1</c:v>
                </c:pt>
                <c:pt idx="18518">
                  <c:v>1</c:v>
                </c:pt>
                <c:pt idx="18519">
                  <c:v>1</c:v>
                </c:pt>
                <c:pt idx="18520">
                  <c:v>1</c:v>
                </c:pt>
                <c:pt idx="18521">
                  <c:v>1</c:v>
                </c:pt>
                <c:pt idx="18522">
                  <c:v>1</c:v>
                </c:pt>
                <c:pt idx="18523">
                  <c:v>1</c:v>
                </c:pt>
                <c:pt idx="18524">
                  <c:v>1</c:v>
                </c:pt>
                <c:pt idx="18525">
                  <c:v>1</c:v>
                </c:pt>
                <c:pt idx="18526">
                  <c:v>1</c:v>
                </c:pt>
                <c:pt idx="18527">
                  <c:v>1</c:v>
                </c:pt>
                <c:pt idx="18528">
                  <c:v>1</c:v>
                </c:pt>
                <c:pt idx="18529">
                  <c:v>1</c:v>
                </c:pt>
                <c:pt idx="18530">
                  <c:v>1</c:v>
                </c:pt>
                <c:pt idx="18531">
                  <c:v>1</c:v>
                </c:pt>
                <c:pt idx="18532">
                  <c:v>1</c:v>
                </c:pt>
                <c:pt idx="18533">
                  <c:v>1</c:v>
                </c:pt>
                <c:pt idx="18534">
                  <c:v>1</c:v>
                </c:pt>
                <c:pt idx="18535">
                  <c:v>1</c:v>
                </c:pt>
                <c:pt idx="18536">
                  <c:v>1</c:v>
                </c:pt>
                <c:pt idx="18537">
                  <c:v>1</c:v>
                </c:pt>
                <c:pt idx="18538">
                  <c:v>1</c:v>
                </c:pt>
                <c:pt idx="18539">
                  <c:v>1</c:v>
                </c:pt>
                <c:pt idx="18540">
                  <c:v>1</c:v>
                </c:pt>
                <c:pt idx="18541">
                  <c:v>1</c:v>
                </c:pt>
                <c:pt idx="18542">
                  <c:v>1</c:v>
                </c:pt>
                <c:pt idx="18543">
                  <c:v>1</c:v>
                </c:pt>
                <c:pt idx="18544">
                  <c:v>1</c:v>
                </c:pt>
                <c:pt idx="18545">
                  <c:v>1</c:v>
                </c:pt>
                <c:pt idx="18546">
                  <c:v>1</c:v>
                </c:pt>
                <c:pt idx="18547">
                  <c:v>1</c:v>
                </c:pt>
                <c:pt idx="18548">
                  <c:v>1</c:v>
                </c:pt>
                <c:pt idx="18549">
                  <c:v>1</c:v>
                </c:pt>
                <c:pt idx="18550">
                  <c:v>1</c:v>
                </c:pt>
                <c:pt idx="18551">
                  <c:v>1</c:v>
                </c:pt>
                <c:pt idx="18552">
                  <c:v>1</c:v>
                </c:pt>
                <c:pt idx="18553">
                  <c:v>1</c:v>
                </c:pt>
                <c:pt idx="18554">
                  <c:v>1</c:v>
                </c:pt>
                <c:pt idx="18555">
                  <c:v>1</c:v>
                </c:pt>
                <c:pt idx="18556">
                  <c:v>1</c:v>
                </c:pt>
                <c:pt idx="18557">
                  <c:v>1</c:v>
                </c:pt>
                <c:pt idx="18558">
                  <c:v>1</c:v>
                </c:pt>
                <c:pt idx="18559">
                  <c:v>1</c:v>
                </c:pt>
                <c:pt idx="18560">
                  <c:v>1</c:v>
                </c:pt>
                <c:pt idx="18561">
                  <c:v>1</c:v>
                </c:pt>
                <c:pt idx="18562">
                  <c:v>1</c:v>
                </c:pt>
                <c:pt idx="18563">
                  <c:v>1</c:v>
                </c:pt>
                <c:pt idx="18564">
                  <c:v>1</c:v>
                </c:pt>
                <c:pt idx="18565">
                  <c:v>1</c:v>
                </c:pt>
                <c:pt idx="18566">
                  <c:v>1</c:v>
                </c:pt>
                <c:pt idx="18567">
                  <c:v>1</c:v>
                </c:pt>
                <c:pt idx="18568">
                  <c:v>1</c:v>
                </c:pt>
                <c:pt idx="18569">
                  <c:v>1</c:v>
                </c:pt>
                <c:pt idx="18570">
                  <c:v>1</c:v>
                </c:pt>
                <c:pt idx="18571">
                  <c:v>1</c:v>
                </c:pt>
                <c:pt idx="18572">
                  <c:v>1</c:v>
                </c:pt>
                <c:pt idx="18573">
                  <c:v>1</c:v>
                </c:pt>
                <c:pt idx="18574">
                  <c:v>1</c:v>
                </c:pt>
                <c:pt idx="18575">
                  <c:v>1</c:v>
                </c:pt>
                <c:pt idx="18576">
                  <c:v>1</c:v>
                </c:pt>
                <c:pt idx="18577">
                  <c:v>1</c:v>
                </c:pt>
                <c:pt idx="18578">
                  <c:v>1</c:v>
                </c:pt>
                <c:pt idx="18579">
                  <c:v>1</c:v>
                </c:pt>
                <c:pt idx="18580">
                  <c:v>1</c:v>
                </c:pt>
                <c:pt idx="18581">
                  <c:v>1</c:v>
                </c:pt>
                <c:pt idx="18582">
                  <c:v>1</c:v>
                </c:pt>
                <c:pt idx="18583">
                  <c:v>1</c:v>
                </c:pt>
                <c:pt idx="18584">
                  <c:v>1</c:v>
                </c:pt>
                <c:pt idx="18585">
                  <c:v>1</c:v>
                </c:pt>
                <c:pt idx="18586">
                  <c:v>1</c:v>
                </c:pt>
                <c:pt idx="18587">
                  <c:v>1</c:v>
                </c:pt>
                <c:pt idx="18588">
                  <c:v>1</c:v>
                </c:pt>
                <c:pt idx="18589">
                  <c:v>1</c:v>
                </c:pt>
                <c:pt idx="18590">
                  <c:v>1</c:v>
                </c:pt>
                <c:pt idx="18591">
                  <c:v>1</c:v>
                </c:pt>
                <c:pt idx="18592">
                  <c:v>1</c:v>
                </c:pt>
                <c:pt idx="18593">
                  <c:v>1</c:v>
                </c:pt>
                <c:pt idx="18594">
                  <c:v>1</c:v>
                </c:pt>
                <c:pt idx="18595">
                  <c:v>1</c:v>
                </c:pt>
                <c:pt idx="18596">
                  <c:v>1</c:v>
                </c:pt>
                <c:pt idx="18597">
                  <c:v>1</c:v>
                </c:pt>
                <c:pt idx="18598">
                  <c:v>1</c:v>
                </c:pt>
                <c:pt idx="18599">
                  <c:v>1</c:v>
                </c:pt>
                <c:pt idx="18600">
                  <c:v>1</c:v>
                </c:pt>
                <c:pt idx="18601">
                  <c:v>1</c:v>
                </c:pt>
                <c:pt idx="18602">
                  <c:v>1</c:v>
                </c:pt>
                <c:pt idx="18603">
                  <c:v>1</c:v>
                </c:pt>
                <c:pt idx="18604">
                  <c:v>1</c:v>
                </c:pt>
                <c:pt idx="18605">
                  <c:v>1</c:v>
                </c:pt>
                <c:pt idx="18606">
                  <c:v>1</c:v>
                </c:pt>
                <c:pt idx="18607">
                  <c:v>1</c:v>
                </c:pt>
                <c:pt idx="18608">
                  <c:v>1</c:v>
                </c:pt>
                <c:pt idx="18609">
                  <c:v>1</c:v>
                </c:pt>
                <c:pt idx="18610">
                  <c:v>1</c:v>
                </c:pt>
                <c:pt idx="18611">
                  <c:v>1</c:v>
                </c:pt>
                <c:pt idx="18612">
                  <c:v>1</c:v>
                </c:pt>
                <c:pt idx="18613">
                  <c:v>1</c:v>
                </c:pt>
                <c:pt idx="18614">
                  <c:v>1</c:v>
                </c:pt>
                <c:pt idx="18615">
                  <c:v>1</c:v>
                </c:pt>
                <c:pt idx="18616">
                  <c:v>1</c:v>
                </c:pt>
                <c:pt idx="18617">
                  <c:v>1</c:v>
                </c:pt>
                <c:pt idx="18618">
                  <c:v>1</c:v>
                </c:pt>
                <c:pt idx="18619">
                  <c:v>1</c:v>
                </c:pt>
                <c:pt idx="18620">
                  <c:v>1</c:v>
                </c:pt>
                <c:pt idx="18621">
                  <c:v>1</c:v>
                </c:pt>
                <c:pt idx="18622">
                  <c:v>1</c:v>
                </c:pt>
                <c:pt idx="18623">
                  <c:v>1</c:v>
                </c:pt>
                <c:pt idx="18624">
                  <c:v>1</c:v>
                </c:pt>
                <c:pt idx="18625">
                  <c:v>1</c:v>
                </c:pt>
                <c:pt idx="18626">
                  <c:v>1</c:v>
                </c:pt>
                <c:pt idx="18627">
                  <c:v>1</c:v>
                </c:pt>
                <c:pt idx="18628">
                  <c:v>1</c:v>
                </c:pt>
                <c:pt idx="18629">
                  <c:v>1</c:v>
                </c:pt>
                <c:pt idx="18630">
                  <c:v>1</c:v>
                </c:pt>
                <c:pt idx="18631">
                  <c:v>1</c:v>
                </c:pt>
                <c:pt idx="18632">
                  <c:v>1</c:v>
                </c:pt>
                <c:pt idx="18633">
                  <c:v>1</c:v>
                </c:pt>
                <c:pt idx="18634">
                  <c:v>1</c:v>
                </c:pt>
                <c:pt idx="18635">
                  <c:v>1</c:v>
                </c:pt>
                <c:pt idx="18636">
                  <c:v>1</c:v>
                </c:pt>
                <c:pt idx="18637">
                  <c:v>1</c:v>
                </c:pt>
                <c:pt idx="18638">
                  <c:v>1</c:v>
                </c:pt>
                <c:pt idx="18639">
                  <c:v>1</c:v>
                </c:pt>
                <c:pt idx="18640">
                  <c:v>1</c:v>
                </c:pt>
                <c:pt idx="18641">
                  <c:v>1</c:v>
                </c:pt>
                <c:pt idx="18642">
                  <c:v>1</c:v>
                </c:pt>
                <c:pt idx="18643">
                  <c:v>1</c:v>
                </c:pt>
                <c:pt idx="18644">
                  <c:v>1</c:v>
                </c:pt>
                <c:pt idx="18645">
                  <c:v>1</c:v>
                </c:pt>
                <c:pt idx="18646">
                  <c:v>1</c:v>
                </c:pt>
                <c:pt idx="18647">
                  <c:v>1</c:v>
                </c:pt>
                <c:pt idx="18648">
                  <c:v>1</c:v>
                </c:pt>
                <c:pt idx="18649">
                  <c:v>1</c:v>
                </c:pt>
                <c:pt idx="18650">
                  <c:v>1</c:v>
                </c:pt>
                <c:pt idx="18651">
                  <c:v>1</c:v>
                </c:pt>
                <c:pt idx="18652">
                  <c:v>1</c:v>
                </c:pt>
                <c:pt idx="18653">
                  <c:v>1</c:v>
                </c:pt>
                <c:pt idx="18654">
                  <c:v>1</c:v>
                </c:pt>
                <c:pt idx="18655">
                  <c:v>1</c:v>
                </c:pt>
                <c:pt idx="18656">
                  <c:v>1</c:v>
                </c:pt>
                <c:pt idx="18657">
                  <c:v>1</c:v>
                </c:pt>
                <c:pt idx="18658">
                  <c:v>1</c:v>
                </c:pt>
                <c:pt idx="18659">
                  <c:v>1</c:v>
                </c:pt>
                <c:pt idx="18660">
                  <c:v>1</c:v>
                </c:pt>
                <c:pt idx="18661">
                  <c:v>1</c:v>
                </c:pt>
                <c:pt idx="18662">
                  <c:v>1</c:v>
                </c:pt>
                <c:pt idx="18663">
                  <c:v>1</c:v>
                </c:pt>
                <c:pt idx="18664">
                  <c:v>1</c:v>
                </c:pt>
                <c:pt idx="18665">
                  <c:v>1</c:v>
                </c:pt>
                <c:pt idx="18666">
                  <c:v>1</c:v>
                </c:pt>
                <c:pt idx="18667">
                  <c:v>1</c:v>
                </c:pt>
                <c:pt idx="18668">
                  <c:v>1</c:v>
                </c:pt>
                <c:pt idx="18669">
                  <c:v>1</c:v>
                </c:pt>
                <c:pt idx="18670">
                  <c:v>1</c:v>
                </c:pt>
                <c:pt idx="18671">
                  <c:v>1</c:v>
                </c:pt>
                <c:pt idx="18672">
                  <c:v>1</c:v>
                </c:pt>
                <c:pt idx="18673">
                  <c:v>1</c:v>
                </c:pt>
                <c:pt idx="18674">
                  <c:v>1</c:v>
                </c:pt>
                <c:pt idx="18675">
                  <c:v>1</c:v>
                </c:pt>
                <c:pt idx="18676">
                  <c:v>1</c:v>
                </c:pt>
                <c:pt idx="18677">
                  <c:v>1</c:v>
                </c:pt>
                <c:pt idx="18678">
                  <c:v>1</c:v>
                </c:pt>
                <c:pt idx="18679">
                  <c:v>1</c:v>
                </c:pt>
                <c:pt idx="18680">
                  <c:v>1</c:v>
                </c:pt>
                <c:pt idx="18681">
                  <c:v>1</c:v>
                </c:pt>
                <c:pt idx="18682">
                  <c:v>1</c:v>
                </c:pt>
                <c:pt idx="18683">
                  <c:v>1</c:v>
                </c:pt>
                <c:pt idx="18684">
                  <c:v>1</c:v>
                </c:pt>
                <c:pt idx="18685">
                  <c:v>1</c:v>
                </c:pt>
                <c:pt idx="18686">
                  <c:v>1</c:v>
                </c:pt>
                <c:pt idx="18687">
                  <c:v>1</c:v>
                </c:pt>
                <c:pt idx="18688">
                  <c:v>1</c:v>
                </c:pt>
                <c:pt idx="18689">
                  <c:v>1</c:v>
                </c:pt>
                <c:pt idx="18690">
                  <c:v>1</c:v>
                </c:pt>
                <c:pt idx="18691">
                  <c:v>1</c:v>
                </c:pt>
                <c:pt idx="18692">
                  <c:v>1</c:v>
                </c:pt>
                <c:pt idx="18693">
                  <c:v>1</c:v>
                </c:pt>
                <c:pt idx="18694">
                  <c:v>1</c:v>
                </c:pt>
                <c:pt idx="18695">
                  <c:v>1</c:v>
                </c:pt>
                <c:pt idx="18696">
                  <c:v>1</c:v>
                </c:pt>
                <c:pt idx="18697">
                  <c:v>1</c:v>
                </c:pt>
                <c:pt idx="18698">
                  <c:v>1</c:v>
                </c:pt>
                <c:pt idx="18699">
                  <c:v>1</c:v>
                </c:pt>
                <c:pt idx="18700">
                  <c:v>1</c:v>
                </c:pt>
                <c:pt idx="18701">
                  <c:v>1</c:v>
                </c:pt>
                <c:pt idx="18702">
                  <c:v>1</c:v>
                </c:pt>
                <c:pt idx="18703">
                  <c:v>1</c:v>
                </c:pt>
                <c:pt idx="18704">
                  <c:v>1</c:v>
                </c:pt>
                <c:pt idx="18705">
                  <c:v>1</c:v>
                </c:pt>
                <c:pt idx="18706">
                  <c:v>1</c:v>
                </c:pt>
                <c:pt idx="18707">
                  <c:v>1</c:v>
                </c:pt>
                <c:pt idx="18708">
                  <c:v>1</c:v>
                </c:pt>
                <c:pt idx="18709">
                  <c:v>1</c:v>
                </c:pt>
                <c:pt idx="18710">
                  <c:v>1</c:v>
                </c:pt>
                <c:pt idx="18711">
                  <c:v>1</c:v>
                </c:pt>
                <c:pt idx="18712">
                  <c:v>1</c:v>
                </c:pt>
                <c:pt idx="18713">
                  <c:v>1</c:v>
                </c:pt>
                <c:pt idx="18714">
                  <c:v>1</c:v>
                </c:pt>
                <c:pt idx="18715">
                  <c:v>1</c:v>
                </c:pt>
                <c:pt idx="18716">
                  <c:v>1</c:v>
                </c:pt>
                <c:pt idx="18717">
                  <c:v>1</c:v>
                </c:pt>
                <c:pt idx="18718">
                  <c:v>1</c:v>
                </c:pt>
                <c:pt idx="18719">
                  <c:v>1</c:v>
                </c:pt>
                <c:pt idx="18720">
                  <c:v>1</c:v>
                </c:pt>
                <c:pt idx="18721">
                  <c:v>1</c:v>
                </c:pt>
                <c:pt idx="18722">
                  <c:v>1</c:v>
                </c:pt>
                <c:pt idx="18723">
                  <c:v>1</c:v>
                </c:pt>
                <c:pt idx="18724">
                  <c:v>1</c:v>
                </c:pt>
                <c:pt idx="18725">
                  <c:v>1</c:v>
                </c:pt>
                <c:pt idx="18726">
                  <c:v>1</c:v>
                </c:pt>
                <c:pt idx="18727">
                  <c:v>1</c:v>
                </c:pt>
                <c:pt idx="18728">
                  <c:v>1</c:v>
                </c:pt>
                <c:pt idx="18729">
                  <c:v>1</c:v>
                </c:pt>
                <c:pt idx="18730">
                  <c:v>1</c:v>
                </c:pt>
                <c:pt idx="18731">
                  <c:v>1</c:v>
                </c:pt>
                <c:pt idx="18732">
                  <c:v>1</c:v>
                </c:pt>
                <c:pt idx="18733">
                  <c:v>1</c:v>
                </c:pt>
                <c:pt idx="18734">
                  <c:v>1</c:v>
                </c:pt>
                <c:pt idx="18735">
                  <c:v>1</c:v>
                </c:pt>
                <c:pt idx="18736">
                  <c:v>1</c:v>
                </c:pt>
                <c:pt idx="18737">
                  <c:v>1</c:v>
                </c:pt>
                <c:pt idx="18738">
                  <c:v>1</c:v>
                </c:pt>
                <c:pt idx="18739">
                  <c:v>1</c:v>
                </c:pt>
                <c:pt idx="18740">
                  <c:v>1</c:v>
                </c:pt>
                <c:pt idx="18741">
                  <c:v>1</c:v>
                </c:pt>
                <c:pt idx="18742">
                  <c:v>1</c:v>
                </c:pt>
                <c:pt idx="18743">
                  <c:v>1</c:v>
                </c:pt>
                <c:pt idx="18744">
                  <c:v>1</c:v>
                </c:pt>
                <c:pt idx="18745">
                  <c:v>1</c:v>
                </c:pt>
                <c:pt idx="18746">
                  <c:v>1</c:v>
                </c:pt>
                <c:pt idx="18747">
                  <c:v>1</c:v>
                </c:pt>
                <c:pt idx="18748">
                  <c:v>1</c:v>
                </c:pt>
                <c:pt idx="18749">
                  <c:v>1</c:v>
                </c:pt>
                <c:pt idx="18750">
                  <c:v>1</c:v>
                </c:pt>
                <c:pt idx="18751">
                  <c:v>1</c:v>
                </c:pt>
                <c:pt idx="18752">
                  <c:v>1</c:v>
                </c:pt>
                <c:pt idx="18753">
                  <c:v>1</c:v>
                </c:pt>
                <c:pt idx="18754">
                  <c:v>1</c:v>
                </c:pt>
                <c:pt idx="18755">
                  <c:v>1</c:v>
                </c:pt>
                <c:pt idx="18756">
                  <c:v>1</c:v>
                </c:pt>
                <c:pt idx="18757">
                  <c:v>1</c:v>
                </c:pt>
                <c:pt idx="18758">
                  <c:v>1</c:v>
                </c:pt>
                <c:pt idx="18759">
                  <c:v>1</c:v>
                </c:pt>
                <c:pt idx="18760">
                  <c:v>1</c:v>
                </c:pt>
                <c:pt idx="18761">
                  <c:v>1</c:v>
                </c:pt>
                <c:pt idx="18762">
                  <c:v>1</c:v>
                </c:pt>
                <c:pt idx="18763">
                  <c:v>1</c:v>
                </c:pt>
                <c:pt idx="18764">
                  <c:v>1</c:v>
                </c:pt>
                <c:pt idx="18765">
                  <c:v>1</c:v>
                </c:pt>
                <c:pt idx="18766">
                  <c:v>1</c:v>
                </c:pt>
                <c:pt idx="18767">
                  <c:v>1</c:v>
                </c:pt>
                <c:pt idx="18768">
                  <c:v>1</c:v>
                </c:pt>
                <c:pt idx="18769">
                  <c:v>1</c:v>
                </c:pt>
                <c:pt idx="18770">
                  <c:v>1</c:v>
                </c:pt>
                <c:pt idx="18771">
                  <c:v>1</c:v>
                </c:pt>
                <c:pt idx="18772">
                  <c:v>1</c:v>
                </c:pt>
                <c:pt idx="18773">
                  <c:v>1</c:v>
                </c:pt>
                <c:pt idx="18774">
                  <c:v>1</c:v>
                </c:pt>
                <c:pt idx="18775">
                  <c:v>1</c:v>
                </c:pt>
                <c:pt idx="18776">
                  <c:v>1</c:v>
                </c:pt>
                <c:pt idx="18777">
                  <c:v>1</c:v>
                </c:pt>
                <c:pt idx="18778">
                  <c:v>1</c:v>
                </c:pt>
                <c:pt idx="18779">
                  <c:v>1</c:v>
                </c:pt>
                <c:pt idx="18780">
                  <c:v>1</c:v>
                </c:pt>
                <c:pt idx="18781">
                  <c:v>1</c:v>
                </c:pt>
                <c:pt idx="18782">
                  <c:v>1</c:v>
                </c:pt>
                <c:pt idx="18783">
                  <c:v>1</c:v>
                </c:pt>
                <c:pt idx="18784">
                  <c:v>1</c:v>
                </c:pt>
                <c:pt idx="18785">
                  <c:v>1</c:v>
                </c:pt>
                <c:pt idx="18786">
                  <c:v>1</c:v>
                </c:pt>
                <c:pt idx="18787">
                  <c:v>1</c:v>
                </c:pt>
                <c:pt idx="18788">
                  <c:v>1</c:v>
                </c:pt>
                <c:pt idx="18789">
                  <c:v>1</c:v>
                </c:pt>
                <c:pt idx="18790">
                  <c:v>1</c:v>
                </c:pt>
                <c:pt idx="18791">
                  <c:v>1</c:v>
                </c:pt>
                <c:pt idx="18792">
                  <c:v>1</c:v>
                </c:pt>
                <c:pt idx="18793">
                  <c:v>1</c:v>
                </c:pt>
                <c:pt idx="18794">
                  <c:v>1</c:v>
                </c:pt>
                <c:pt idx="18795">
                  <c:v>1</c:v>
                </c:pt>
                <c:pt idx="18796">
                  <c:v>1</c:v>
                </c:pt>
                <c:pt idx="18797">
                  <c:v>1</c:v>
                </c:pt>
                <c:pt idx="18798">
                  <c:v>1</c:v>
                </c:pt>
                <c:pt idx="18799">
                  <c:v>1</c:v>
                </c:pt>
                <c:pt idx="18800">
                  <c:v>1</c:v>
                </c:pt>
                <c:pt idx="18801">
                  <c:v>1</c:v>
                </c:pt>
                <c:pt idx="18802">
                  <c:v>1</c:v>
                </c:pt>
                <c:pt idx="18803">
                  <c:v>1</c:v>
                </c:pt>
                <c:pt idx="18804">
                  <c:v>1</c:v>
                </c:pt>
                <c:pt idx="18805">
                  <c:v>1</c:v>
                </c:pt>
                <c:pt idx="18806">
                  <c:v>1</c:v>
                </c:pt>
                <c:pt idx="18807">
                  <c:v>1</c:v>
                </c:pt>
                <c:pt idx="18808">
                  <c:v>1</c:v>
                </c:pt>
                <c:pt idx="18809">
                  <c:v>1</c:v>
                </c:pt>
                <c:pt idx="18810">
                  <c:v>1</c:v>
                </c:pt>
                <c:pt idx="18811">
                  <c:v>1</c:v>
                </c:pt>
                <c:pt idx="18812">
                  <c:v>1</c:v>
                </c:pt>
                <c:pt idx="18813">
                  <c:v>1</c:v>
                </c:pt>
                <c:pt idx="18814">
                  <c:v>1</c:v>
                </c:pt>
                <c:pt idx="18815">
                  <c:v>1</c:v>
                </c:pt>
                <c:pt idx="18816">
                  <c:v>1</c:v>
                </c:pt>
                <c:pt idx="18817">
                  <c:v>1</c:v>
                </c:pt>
                <c:pt idx="18818">
                  <c:v>1</c:v>
                </c:pt>
                <c:pt idx="18819">
                  <c:v>1</c:v>
                </c:pt>
                <c:pt idx="18820">
                  <c:v>1</c:v>
                </c:pt>
                <c:pt idx="18821">
                  <c:v>1</c:v>
                </c:pt>
                <c:pt idx="18822">
                  <c:v>1</c:v>
                </c:pt>
                <c:pt idx="18823">
                  <c:v>1</c:v>
                </c:pt>
                <c:pt idx="18824">
                  <c:v>1</c:v>
                </c:pt>
                <c:pt idx="18825">
                  <c:v>1</c:v>
                </c:pt>
                <c:pt idx="18826">
                  <c:v>1</c:v>
                </c:pt>
                <c:pt idx="18827">
                  <c:v>1</c:v>
                </c:pt>
                <c:pt idx="18828">
                  <c:v>1</c:v>
                </c:pt>
                <c:pt idx="18829">
                  <c:v>1</c:v>
                </c:pt>
                <c:pt idx="18830">
                  <c:v>1</c:v>
                </c:pt>
                <c:pt idx="18831">
                  <c:v>1</c:v>
                </c:pt>
                <c:pt idx="18832">
                  <c:v>1</c:v>
                </c:pt>
                <c:pt idx="18833">
                  <c:v>1</c:v>
                </c:pt>
                <c:pt idx="18834">
                  <c:v>1</c:v>
                </c:pt>
                <c:pt idx="18835">
                  <c:v>1</c:v>
                </c:pt>
                <c:pt idx="18836">
                  <c:v>1</c:v>
                </c:pt>
                <c:pt idx="18837">
                  <c:v>1</c:v>
                </c:pt>
                <c:pt idx="18838">
                  <c:v>1</c:v>
                </c:pt>
                <c:pt idx="18839">
                  <c:v>1</c:v>
                </c:pt>
                <c:pt idx="18840">
                  <c:v>1</c:v>
                </c:pt>
                <c:pt idx="18841">
                  <c:v>1</c:v>
                </c:pt>
                <c:pt idx="18842">
                  <c:v>1</c:v>
                </c:pt>
                <c:pt idx="18843">
                  <c:v>1</c:v>
                </c:pt>
                <c:pt idx="18844">
                  <c:v>1</c:v>
                </c:pt>
                <c:pt idx="18845">
                  <c:v>1</c:v>
                </c:pt>
                <c:pt idx="18846">
                  <c:v>1</c:v>
                </c:pt>
                <c:pt idx="18847">
                  <c:v>1</c:v>
                </c:pt>
                <c:pt idx="18848">
                  <c:v>1</c:v>
                </c:pt>
                <c:pt idx="18849">
                  <c:v>1</c:v>
                </c:pt>
                <c:pt idx="18850">
                  <c:v>1</c:v>
                </c:pt>
                <c:pt idx="18851">
                  <c:v>1</c:v>
                </c:pt>
                <c:pt idx="18852">
                  <c:v>1</c:v>
                </c:pt>
                <c:pt idx="18853">
                  <c:v>1</c:v>
                </c:pt>
                <c:pt idx="18854">
                  <c:v>1</c:v>
                </c:pt>
                <c:pt idx="18855">
                  <c:v>1</c:v>
                </c:pt>
                <c:pt idx="18856">
                  <c:v>1</c:v>
                </c:pt>
                <c:pt idx="18857">
                  <c:v>1</c:v>
                </c:pt>
                <c:pt idx="18858">
                  <c:v>1</c:v>
                </c:pt>
                <c:pt idx="18859">
                  <c:v>1</c:v>
                </c:pt>
                <c:pt idx="18860">
                  <c:v>1</c:v>
                </c:pt>
                <c:pt idx="18861">
                  <c:v>1</c:v>
                </c:pt>
                <c:pt idx="18862">
                  <c:v>1</c:v>
                </c:pt>
                <c:pt idx="18863">
                  <c:v>1</c:v>
                </c:pt>
                <c:pt idx="18864">
                  <c:v>1</c:v>
                </c:pt>
                <c:pt idx="18865">
                  <c:v>1</c:v>
                </c:pt>
                <c:pt idx="18866">
                  <c:v>1</c:v>
                </c:pt>
                <c:pt idx="18867">
                  <c:v>1</c:v>
                </c:pt>
                <c:pt idx="18868">
                  <c:v>1</c:v>
                </c:pt>
                <c:pt idx="18869">
                  <c:v>1</c:v>
                </c:pt>
                <c:pt idx="18870">
                  <c:v>1</c:v>
                </c:pt>
                <c:pt idx="18871">
                  <c:v>1</c:v>
                </c:pt>
                <c:pt idx="18872">
                  <c:v>1</c:v>
                </c:pt>
                <c:pt idx="18873">
                  <c:v>1</c:v>
                </c:pt>
                <c:pt idx="18874">
                  <c:v>1</c:v>
                </c:pt>
                <c:pt idx="18875">
                  <c:v>1</c:v>
                </c:pt>
                <c:pt idx="18876">
                  <c:v>1</c:v>
                </c:pt>
                <c:pt idx="18877">
                  <c:v>1</c:v>
                </c:pt>
                <c:pt idx="18878">
                  <c:v>1</c:v>
                </c:pt>
                <c:pt idx="18879">
                  <c:v>1</c:v>
                </c:pt>
                <c:pt idx="18880">
                  <c:v>1</c:v>
                </c:pt>
                <c:pt idx="18881">
                  <c:v>1</c:v>
                </c:pt>
                <c:pt idx="18882">
                  <c:v>1</c:v>
                </c:pt>
                <c:pt idx="18883">
                  <c:v>1</c:v>
                </c:pt>
                <c:pt idx="18884">
                  <c:v>1</c:v>
                </c:pt>
                <c:pt idx="18885">
                  <c:v>1</c:v>
                </c:pt>
                <c:pt idx="18886">
                  <c:v>1</c:v>
                </c:pt>
                <c:pt idx="18887">
                  <c:v>1</c:v>
                </c:pt>
                <c:pt idx="18888">
                  <c:v>1</c:v>
                </c:pt>
                <c:pt idx="18889">
                  <c:v>1</c:v>
                </c:pt>
                <c:pt idx="18890">
                  <c:v>1</c:v>
                </c:pt>
                <c:pt idx="18891">
                  <c:v>1</c:v>
                </c:pt>
                <c:pt idx="18892">
                  <c:v>1</c:v>
                </c:pt>
                <c:pt idx="18893">
                  <c:v>1</c:v>
                </c:pt>
                <c:pt idx="18894">
                  <c:v>1</c:v>
                </c:pt>
                <c:pt idx="18895">
                  <c:v>1</c:v>
                </c:pt>
                <c:pt idx="18896">
                  <c:v>1</c:v>
                </c:pt>
                <c:pt idx="18897">
                  <c:v>1</c:v>
                </c:pt>
                <c:pt idx="18898">
                  <c:v>1</c:v>
                </c:pt>
                <c:pt idx="18899">
                  <c:v>1</c:v>
                </c:pt>
                <c:pt idx="18900">
                  <c:v>1</c:v>
                </c:pt>
                <c:pt idx="18901">
                  <c:v>1</c:v>
                </c:pt>
                <c:pt idx="18902">
                  <c:v>1</c:v>
                </c:pt>
                <c:pt idx="18903">
                  <c:v>1</c:v>
                </c:pt>
                <c:pt idx="18904">
                  <c:v>1</c:v>
                </c:pt>
                <c:pt idx="18905">
                  <c:v>1</c:v>
                </c:pt>
                <c:pt idx="18906">
                  <c:v>1</c:v>
                </c:pt>
                <c:pt idx="18907">
                  <c:v>1</c:v>
                </c:pt>
                <c:pt idx="18908">
                  <c:v>1</c:v>
                </c:pt>
                <c:pt idx="18909">
                  <c:v>1</c:v>
                </c:pt>
                <c:pt idx="18910">
                  <c:v>1</c:v>
                </c:pt>
                <c:pt idx="18911">
                  <c:v>1</c:v>
                </c:pt>
                <c:pt idx="18912">
                  <c:v>1</c:v>
                </c:pt>
                <c:pt idx="18913">
                  <c:v>1</c:v>
                </c:pt>
                <c:pt idx="18914">
                  <c:v>1</c:v>
                </c:pt>
                <c:pt idx="18915">
                  <c:v>1</c:v>
                </c:pt>
                <c:pt idx="18916">
                  <c:v>1</c:v>
                </c:pt>
                <c:pt idx="18917">
                  <c:v>1</c:v>
                </c:pt>
                <c:pt idx="18918">
                  <c:v>1</c:v>
                </c:pt>
                <c:pt idx="18919">
                  <c:v>1</c:v>
                </c:pt>
                <c:pt idx="18920">
                  <c:v>1</c:v>
                </c:pt>
                <c:pt idx="18921">
                  <c:v>1</c:v>
                </c:pt>
                <c:pt idx="18922">
                  <c:v>1</c:v>
                </c:pt>
                <c:pt idx="18923">
                  <c:v>1</c:v>
                </c:pt>
                <c:pt idx="18924">
                  <c:v>1</c:v>
                </c:pt>
                <c:pt idx="18925">
                  <c:v>1</c:v>
                </c:pt>
                <c:pt idx="18926">
                  <c:v>1</c:v>
                </c:pt>
                <c:pt idx="18927">
                  <c:v>1</c:v>
                </c:pt>
                <c:pt idx="18928">
                  <c:v>1</c:v>
                </c:pt>
                <c:pt idx="18929">
                  <c:v>1</c:v>
                </c:pt>
                <c:pt idx="18930">
                  <c:v>1</c:v>
                </c:pt>
                <c:pt idx="18931">
                  <c:v>1</c:v>
                </c:pt>
                <c:pt idx="18932">
                  <c:v>1</c:v>
                </c:pt>
                <c:pt idx="18933">
                  <c:v>1</c:v>
                </c:pt>
                <c:pt idx="18934">
                  <c:v>1</c:v>
                </c:pt>
                <c:pt idx="18935">
                  <c:v>1</c:v>
                </c:pt>
                <c:pt idx="18936">
                  <c:v>1</c:v>
                </c:pt>
                <c:pt idx="18937">
                  <c:v>1</c:v>
                </c:pt>
                <c:pt idx="18938">
                  <c:v>1</c:v>
                </c:pt>
                <c:pt idx="18939">
                  <c:v>1</c:v>
                </c:pt>
                <c:pt idx="18940">
                  <c:v>1</c:v>
                </c:pt>
                <c:pt idx="18941">
                  <c:v>1</c:v>
                </c:pt>
                <c:pt idx="18942">
                  <c:v>1</c:v>
                </c:pt>
                <c:pt idx="18943">
                  <c:v>1</c:v>
                </c:pt>
                <c:pt idx="18944">
                  <c:v>1</c:v>
                </c:pt>
                <c:pt idx="18945">
                  <c:v>1</c:v>
                </c:pt>
                <c:pt idx="18946">
                  <c:v>1</c:v>
                </c:pt>
                <c:pt idx="18947">
                  <c:v>1</c:v>
                </c:pt>
                <c:pt idx="18948">
                  <c:v>1</c:v>
                </c:pt>
                <c:pt idx="18949">
                  <c:v>1</c:v>
                </c:pt>
                <c:pt idx="18950">
                  <c:v>1</c:v>
                </c:pt>
                <c:pt idx="18951">
                  <c:v>1</c:v>
                </c:pt>
                <c:pt idx="18952">
                  <c:v>1</c:v>
                </c:pt>
                <c:pt idx="18953">
                  <c:v>1</c:v>
                </c:pt>
                <c:pt idx="18954">
                  <c:v>1</c:v>
                </c:pt>
                <c:pt idx="18955">
                  <c:v>1</c:v>
                </c:pt>
                <c:pt idx="18956">
                  <c:v>1</c:v>
                </c:pt>
                <c:pt idx="18957">
                  <c:v>1</c:v>
                </c:pt>
                <c:pt idx="18958">
                  <c:v>1</c:v>
                </c:pt>
                <c:pt idx="18959">
                  <c:v>1</c:v>
                </c:pt>
                <c:pt idx="18960">
                  <c:v>1</c:v>
                </c:pt>
                <c:pt idx="18961">
                  <c:v>1</c:v>
                </c:pt>
                <c:pt idx="18962">
                  <c:v>1</c:v>
                </c:pt>
                <c:pt idx="18963">
                  <c:v>1</c:v>
                </c:pt>
                <c:pt idx="18964">
                  <c:v>1</c:v>
                </c:pt>
                <c:pt idx="18965">
                  <c:v>1</c:v>
                </c:pt>
                <c:pt idx="18966">
                  <c:v>1</c:v>
                </c:pt>
                <c:pt idx="18967">
                  <c:v>1</c:v>
                </c:pt>
                <c:pt idx="18968">
                  <c:v>1</c:v>
                </c:pt>
                <c:pt idx="18969">
                  <c:v>1</c:v>
                </c:pt>
                <c:pt idx="18970">
                  <c:v>1</c:v>
                </c:pt>
                <c:pt idx="18971">
                  <c:v>1</c:v>
                </c:pt>
                <c:pt idx="18972">
                  <c:v>1</c:v>
                </c:pt>
                <c:pt idx="18973">
                  <c:v>1</c:v>
                </c:pt>
                <c:pt idx="18974">
                  <c:v>1</c:v>
                </c:pt>
                <c:pt idx="18975">
                  <c:v>1</c:v>
                </c:pt>
                <c:pt idx="18976">
                  <c:v>1</c:v>
                </c:pt>
                <c:pt idx="18977">
                  <c:v>1</c:v>
                </c:pt>
                <c:pt idx="18978">
                  <c:v>1</c:v>
                </c:pt>
                <c:pt idx="18979">
                  <c:v>1</c:v>
                </c:pt>
                <c:pt idx="18980">
                  <c:v>1</c:v>
                </c:pt>
                <c:pt idx="18981">
                  <c:v>1</c:v>
                </c:pt>
                <c:pt idx="18982">
                  <c:v>1</c:v>
                </c:pt>
                <c:pt idx="18983">
                  <c:v>1</c:v>
                </c:pt>
                <c:pt idx="18984">
                  <c:v>1</c:v>
                </c:pt>
                <c:pt idx="18985">
                  <c:v>1</c:v>
                </c:pt>
                <c:pt idx="18986">
                  <c:v>1</c:v>
                </c:pt>
                <c:pt idx="18987">
                  <c:v>1</c:v>
                </c:pt>
                <c:pt idx="18988">
                  <c:v>1</c:v>
                </c:pt>
                <c:pt idx="18989">
                  <c:v>1</c:v>
                </c:pt>
                <c:pt idx="18990">
                  <c:v>1</c:v>
                </c:pt>
                <c:pt idx="18991">
                  <c:v>1</c:v>
                </c:pt>
                <c:pt idx="18992">
                  <c:v>1</c:v>
                </c:pt>
                <c:pt idx="18993">
                  <c:v>1</c:v>
                </c:pt>
                <c:pt idx="18994">
                  <c:v>1</c:v>
                </c:pt>
                <c:pt idx="18995">
                  <c:v>1</c:v>
                </c:pt>
                <c:pt idx="18996">
                  <c:v>1</c:v>
                </c:pt>
                <c:pt idx="18997">
                  <c:v>1</c:v>
                </c:pt>
                <c:pt idx="18998">
                  <c:v>1</c:v>
                </c:pt>
                <c:pt idx="18999">
                  <c:v>1</c:v>
                </c:pt>
                <c:pt idx="19000">
                  <c:v>1</c:v>
                </c:pt>
                <c:pt idx="19001">
                  <c:v>1</c:v>
                </c:pt>
                <c:pt idx="19002">
                  <c:v>1</c:v>
                </c:pt>
                <c:pt idx="19003">
                  <c:v>1</c:v>
                </c:pt>
                <c:pt idx="19004">
                  <c:v>1</c:v>
                </c:pt>
                <c:pt idx="19005">
                  <c:v>1</c:v>
                </c:pt>
                <c:pt idx="19006">
                  <c:v>1</c:v>
                </c:pt>
                <c:pt idx="19007">
                  <c:v>1</c:v>
                </c:pt>
                <c:pt idx="19008">
                  <c:v>1</c:v>
                </c:pt>
                <c:pt idx="19009">
                  <c:v>1</c:v>
                </c:pt>
                <c:pt idx="19010">
                  <c:v>1</c:v>
                </c:pt>
                <c:pt idx="19011">
                  <c:v>1</c:v>
                </c:pt>
                <c:pt idx="19012">
                  <c:v>1</c:v>
                </c:pt>
                <c:pt idx="19013">
                  <c:v>1</c:v>
                </c:pt>
                <c:pt idx="19014">
                  <c:v>1</c:v>
                </c:pt>
                <c:pt idx="19015">
                  <c:v>1</c:v>
                </c:pt>
                <c:pt idx="19016">
                  <c:v>1</c:v>
                </c:pt>
                <c:pt idx="19017">
                  <c:v>1</c:v>
                </c:pt>
                <c:pt idx="19018">
                  <c:v>1</c:v>
                </c:pt>
                <c:pt idx="19019">
                  <c:v>1</c:v>
                </c:pt>
                <c:pt idx="19020">
                  <c:v>1</c:v>
                </c:pt>
                <c:pt idx="19021">
                  <c:v>1</c:v>
                </c:pt>
                <c:pt idx="19022">
                  <c:v>1</c:v>
                </c:pt>
                <c:pt idx="19023">
                  <c:v>1</c:v>
                </c:pt>
                <c:pt idx="19024">
                  <c:v>1</c:v>
                </c:pt>
                <c:pt idx="19025">
                  <c:v>1</c:v>
                </c:pt>
                <c:pt idx="19026">
                  <c:v>1</c:v>
                </c:pt>
                <c:pt idx="19027">
                  <c:v>1</c:v>
                </c:pt>
                <c:pt idx="19028">
                  <c:v>1</c:v>
                </c:pt>
                <c:pt idx="19029">
                  <c:v>1</c:v>
                </c:pt>
                <c:pt idx="19030">
                  <c:v>1</c:v>
                </c:pt>
                <c:pt idx="19031">
                  <c:v>1</c:v>
                </c:pt>
                <c:pt idx="19032">
                  <c:v>1</c:v>
                </c:pt>
                <c:pt idx="19033">
                  <c:v>1</c:v>
                </c:pt>
                <c:pt idx="19034">
                  <c:v>1</c:v>
                </c:pt>
                <c:pt idx="19035">
                  <c:v>1</c:v>
                </c:pt>
                <c:pt idx="19036">
                  <c:v>1</c:v>
                </c:pt>
                <c:pt idx="19037">
                  <c:v>1</c:v>
                </c:pt>
                <c:pt idx="19038">
                  <c:v>1</c:v>
                </c:pt>
                <c:pt idx="19039">
                  <c:v>1</c:v>
                </c:pt>
                <c:pt idx="19040">
                  <c:v>1</c:v>
                </c:pt>
                <c:pt idx="19041">
                  <c:v>1</c:v>
                </c:pt>
                <c:pt idx="19042">
                  <c:v>1</c:v>
                </c:pt>
                <c:pt idx="19043">
                  <c:v>1</c:v>
                </c:pt>
                <c:pt idx="19044">
                  <c:v>1</c:v>
                </c:pt>
                <c:pt idx="19045">
                  <c:v>1</c:v>
                </c:pt>
                <c:pt idx="19046">
                  <c:v>1</c:v>
                </c:pt>
                <c:pt idx="19047">
                  <c:v>1</c:v>
                </c:pt>
                <c:pt idx="19048">
                  <c:v>1</c:v>
                </c:pt>
                <c:pt idx="19049">
                  <c:v>1</c:v>
                </c:pt>
                <c:pt idx="19050">
                  <c:v>1</c:v>
                </c:pt>
                <c:pt idx="19051">
                  <c:v>1</c:v>
                </c:pt>
                <c:pt idx="19052">
                  <c:v>1</c:v>
                </c:pt>
                <c:pt idx="19053">
                  <c:v>1</c:v>
                </c:pt>
                <c:pt idx="19054">
                  <c:v>1</c:v>
                </c:pt>
                <c:pt idx="19055">
                  <c:v>1</c:v>
                </c:pt>
                <c:pt idx="19056">
                  <c:v>1</c:v>
                </c:pt>
                <c:pt idx="19057">
                  <c:v>1</c:v>
                </c:pt>
                <c:pt idx="19058">
                  <c:v>1</c:v>
                </c:pt>
                <c:pt idx="19059">
                  <c:v>1</c:v>
                </c:pt>
                <c:pt idx="19060">
                  <c:v>1</c:v>
                </c:pt>
                <c:pt idx="19061">
                  <c:v>1</c:v>
                </c:pt>
                <c:pt idx="19062">
                  <c:v>1</c:v>
                </c:pt>
                <c:pt idx="19063">
                  <c:v>1</c:v>
                </c:pt>
                <c:pt idx="19064">
                  <c:v>1</c:v>
                </c:pt>
                <c:pt idx="19065">
                  <c:v>1</c:v>
                </c:pt>
                <c:pt idx="19066">
                  <c:v>1</c:v>
                </c:pt>
                <c:pt idx="19067">
                  <c:v>1</c:v>
                </c:pt>
                <c:pt idx="19068">
                  <c:v>1</c:v>
                </c:pt>
                <c:pt idx="19069">
                  <c:v>1</c:v>
                </c:pt>
                <c:pt idx="19070">
                  <c:v>1</c:v>
                </c:pt>
                <c:pt idx="19071">
                  <c:v>1</c:v>
                </c:pt>
                <c:pt idx="19072">
                  <c:v>1</c:v>
                </c:pt>
                <c:pt idx="19073">
                  <c:v>1</c:v>
                </c:pt>
                <c:pt idx="19074">
                  <c:v>1</c:v>
                </c:pt>
                <c:pt idx="19075">
                  <c:v>1</c:v>
                </c:pt>
                <c:pt idx="19076">
                  <c:v>1</c:v>
                </c:pt>
                <c:pt idx="19077">
                  <c:v>1</c:v>
                </c:pt>
                <c:pt idx="19078">
                  <c:v>1</c:v>
                </c:pt>
                <c:pt idx="19079">
                  <c:v>1</c:v>
                </c:pt>
                <c:pt idx="19080">
                  <c:v>1</c:v>
                </c:pt>
                <c:pt idx="19081">
                  <c:v>1</c:v>
                </c:pt>
                <c:pt idx="19082">
                  <c:v>1</c:v>
                </c:pt>
                <c:pt idx="19083">
                  <c:v>1</c:v>
                </c:pt>
                <c:pt idx="19084">
                  <c:v>1</c:v>
                </c:pt>
                <c:pt idx="19085">
                  <c:v>1</c:v>
                </c:pt>
                <c:pt idx="19086">
                  <c:v>1</c:v>
                </c:pt>
                <c:pt idx="19087">
                  <c:v>1</c:v>
                </c:pt>
                <c:pt idx="19088">
                  <c:v>1</c:v>
                </c:pt>
                <c:pt idx="19089">
                  <c:v>1</c:v>
                </c:pt>
                <c:pt idx="19090">
                  <c:v>1</c:v>
                </c:pt>
                <c:pt idx="19091">
                  <c:v>1</c:v>
                </c:pt>
                <c:pt idx="19092">
                  <c:v>1</c:v>
                </c:pt>
                <c:pt idx="19093">
                  <c:v>1</c:v>
                </c:pt>
                <c:pt idx="19094">
                  <c:v>1</c:v>
                </c:pt>
                <c:pt idx="19095">
                  <c:v>1</c:v>
                </c:pt>
                <c:pt idx="19096">
                  <c:v>1</c:v>
                </c:pt>
                <c:pt idx="19097">
                  <c:v>1</c:v>
                </c:pt>
                <c:pt idx="19098">
                  <c:v>1</c:v>
                </c:pt>
                <c:pt idx="19099">
                  <c:v>1</c:v>
                </c:pt>
                <c:pt idx="19100">
                  <c:v>1</c:v>
                </c:pt>
                <c:pt idx="19101">
                  <c:v>1</c:v>
                </c:pt>
                <c:pt idx="19102">
                  <c:v>1</c:v>
                </c:pt>
                <c:pt idx="19103">
                  <c:v>1</c:v>
                </c:pt>
                <c:pt idx="19104">
                  <c:v>1</c:v>
                </c:pt>
                <c:pt idx="19105">
                  <c:v>1</c:v>
                </c:pt>
                <c:pt idx="19106">
                  <c:v>1</c:v>
                </c:pt>
                <c:pt idx="19107">
                  <c:v>1</c:v>
                </c:pt>
                <c:pt idx="19108">
                  <c:v>1</c:v>
                </c:pt>
                <c:pt idx="19109">
                  <c:v>1</c:v>
                </c:pt>
                <c:pt idx="19110">
                  <c:v>1</c:v>
                </c:pt>
                <c:pt idx="19111">
                  <c:v>1</c:v>
                </c:pt>
                <c:pt idx="19112">
                  <c:v>1</c:v>
                </c:pt>
                <c:pt idx="19113">
                  <c:v>1</c:v>
                </c:pt>
                <c:pt idx="19114">
                  <c:v>1</c:v>
                </c:pt>
                <c:pt idx="19115">
                  <c:v>1</c:v>
                </c:pt>
                <c:pt idx="19116">
                  <c:v>1</c:v>
                </c:pt>
                <c:pt idx="19117">
                  <c:v>1</c:v>
                </c:pt>
                <c:pt idx="19118">
                  <c:v>1</c:v>
                </c:pt>
                <c:pt idx="19119">
                  <c:v>1</c:v>
                </c:pt>
                <c:pt idx="19120">
                  <c:v>1</c:v>
                </c:pt>
                <c:pt idx="19121">
                  <c:v>1</c:v>
                </c:pt>
                <c:pt idx="19122">
                  <c:v>1</c:v>
                </c:pt>
                <c:pt idx="19123">
                  <c:v>1</c:v>
                </c:pt>
                <c:pt idx="19124">
                  <c:v>1</c:v>
                </c:pt>
                <c:pt idx="19125">
                  <c:v>1</c:v>
                </c:pt>
                <c:pt idx="19126">
                  <c:v>1</c:v>
                </c:pt>
                <c:pt idx="19127">
                  <c:v>1</c:v>
                </c:pt>
                <c:pt idx="19128">
                  <c:v>1</c:v>
                </c:pt>
                <c:pt idx="19129">
                  <c:v>1</c:v>
                </c:pt>
                <c:pt idx="19130">
                  <c:v>1</c:v>
                </c:pt>
                <c:pt idx="19131">
                  <c:v>1</c:v>
                </c:pt>
                <c:pt idx="19132">
                  <c:v>1</c:v>
                </c:pt>
                <c:pt idx="19133">
                  <c:v>1</c:v>
                </c:pt>
                <c:pt idx="19134">
                  <c:v>1</c:v>
                </c:pt>
                <c:pt idx="19135">
                  <c:v>1</c:v>
                </c:pt>
                <c:pt idx="19136">
                  <c:v>1</c:v>
                </c:pt>
                <c:pt idx="19137">
                  <c:v>1</c:v>
                </c:pt>
                <c:pt idx="19138">
                  <c:v>1</c:v>
                </c:pt>
                <c:pt idx="19139">
                  <c:v>1</c:v>
                </c:pt>
                <c:pt idx="19140">
                  <c:v>1</c:v>
                </c:pt>
                <c:pt idx="19141">
                  <c:v>1</c:v>
                </c:pt>
                <c:pt idx="19142">
                  <c:v>1</c:v>
                </c:pt>
                <c:pt idx="19143">
                  <c:v>1</c:v>
                </c:pt>
                <c:pt idx="19144">
                  <c:v>1</c:v>
                </c:pt>
                <c:pt idx="19145">
                  <c:v>1</c:v>
                </c:pt>
                <c:pt idx="19146">
                  <c:v>1</c:v>
                </c:pt>
                <c:pt idx="19147">
                  <c:v>1</c:v>
                </c:pt>
                <c:pt idx="19148">
                  <c:v>1</c:v>
                </c:pt>
                <c:pt idx="19149">
                  <c:v>1</c:v>
                </c:pt>
                <c:pt idx="19150">
                  <c:v>1</c:v>
                </c:pt>
                <c:pt idx="19151">
                  <c:v>1</c:v>
                </c:pt>
                <c:pt idx="19152">
                  <c:v>1</c:v>
                </c:pt>
                <c:pt idx="19153">
                  <c:v>1</c:v>
                </c:pt>
                <c:pt idx="19154">
                  <c:v>1</c:v>
                </c:pt>
                <c:pt idx="19155">
                  <c:v>1</c:v>
                </c:pt>
                <c:pt idx="19156">
                  <c:v>1</c:v>
                </c:pt>
                <c:pt idx="19157">
                  <c:v>1</c:v>
                </c:pt>
                <c:pt idx="19158">
                  <c:v>1</c:v>
                </c:pt>
                <c:pt idx="19159">
                  <c:v>1</c:v>
                </c:pt>
                <c:pt idx="19160">
                  <c:v>1</c:v>
                </c:pt>
                <c:pt idx="19161">
                  <c:v>1</c:v>
                </c:pt>
                <c:pt idx="19162">
                  <c:v>1</c:v>
                </c:pt>
                <c:pt idx="19163">
                  <c:v>1</c:v>
                </c:pt>
                <c:pt idx="19164">
                  <c:v>1</c:v>
                </c:pt>
                <c:pt idx="19165">
                  <c:v>1</c:v>
                </c:pt>
                <c:pt idx="19166">
                  <c:v>1</c:v>
                </c:pt>
                <c:pt idx="19167">
                  <c:v>1</c:v>
                </c:pt>
                <c:pt idx="19168">
                  <c:v>1</c:v>
                </c:pt>
                <c:pt idx="19169">
                  <c:v>1</c:v>
                </c:pt>
                <c:pt idx="19170">
                  <c:v>1</c:v>
                </c:pt>
                <c:pt idx="19171">
                  <c:v>1</c:v>
                </c:pt>
                <c:pt idx="19172">
                  <c:v>1</c:v>
                </c:pt>
                <c:pt idx="19173">
                  <c:v>1</c:v>
                </c:pt>
                <c:pt idx="19174">
                  <c:v>1</c:v>
                </c:pt>
                <c:pt idx="19175">
                  <c:v>1</c:v>
                </c:pt>
                <c:pt idx="19176">
                  <c:v>1</c:v>
                </c:pt>
                <c:pt idx="19177">
                  <c:v>1</c:v>
                </c:pt>
                <c:pt idx="19178">
                  <c:v>1</c:v>
                </c:pt>
                <c:pt idx="19179">
                  <c:v>1</c:v>
                </c:pt>
                <c:pt idx="19180">
                  <c:v>1</c:v>
                </c:pt>
                <c:pt idx="19181">
                  <c:v>1</c:v>
                </c:pt>
                <c:pt idx="19182">
                  <c:v>1</c:v>
                </c:pt>
                <c:pt idx="19183">
                  <c:v>1</c:v>
                </c:pt>
                <c:pt idx="19184">
                  <c:v>1</c:v>
                </c:pt>
                <c:pt idx="19185">
                  <c:v>1</c:v>
                </c:pt>
                <c:pt idx="19186">
                  <c:v>1</c:v>
                </c:pt>
                <c:pt idx="19187">
                  <c:v>1</c:v>
                </c:pt>
                <c:pt idx="19188">
                  <c:v>1</c:v>
                </c:pt>
                <c:pt idx="19189">
                  <c:v>1</c:v>
                </c:pt>
                <c:pt idx="19190">
                  <c:v>1</c:v>
                </c:pt>
                <c:pt idx="19191">
                  <c:v>1</c:v>
                </c:pt>
                <c:pt idx="19192">
                  <c:v>1</c:v>
                </c:pt>
                <c:pt idx="19193">
                  <c:v>1</c:v>
                </c:pt>
                <c:pt idx="19194">
                  <c:v>1</c:v>
                </c:pt>
                <c:pt idx="19195">
                  <c:v>1</c:v>
                </c:pt>
                <c:pt idx="19196">
                  <c:v>1</c:v>
                </c:pt>
                <c:pt idx="19197">
                  <c:v>1</c:v>
                </c:pt>
                <c:pt idx="19198">
                  <c:v>1</c:v>
                </c:pt>
                <c:pt idx="19199">
                  <c:v>1</c:v>
                </c:pt>
                <c:pt idx="19200">
                  <c:v>1</c:v>
                </c:pt>
                <c:pt idx="19201">
                  <c:v>1</c:v>
                </c:pt>
                <c:pt idx="19202">
                  <c:v>1</c:v>
                </c:pt>
                <c:pt idx="19203">
                  <c:v>1</c:v>
                </c:pt>
                <c:pt idx="19204">
                  <c:v>1</c:v>
                </c:pt>
                <c:pt idx="19205">
                  <c:v>1</c:v>
                </c:pt>
                <c:pt idx="19206">
                  <c:v>1</c:v>
                </c:pt>
                <c:pt idx="19207">
                  <c:v>1</c:v>
                </c:pt>
                <c:pt idx="19208">
                  <c:v>1</c:v>
                </c:pt>
                <c:pt idx="19209">
                  <c:v>1</c:v>
                </c:pt>
                <c:pt idx="19210">
                  <c:v>1</c:v>
                </c:pt>
                <c:pt idx="19211">
                  <c:v>1</c:v>
                </c:pt>
                <c:pt idx="19212">
                  <c:v>1</c:v>
                </c:pt>
                <c:pt idx="19213">
                  <c:v>1</c:v>
                </c:pt>
                <c:pt idx="19214">
                  <c:v>1</c:v>
                </c:pt>
                <c:pt idx="19215">
                  <c:v>1</c:v>
                </c:pt>
                <c:pt idx="19216">
                  <c:v>1</c:v>
                </c:pt>
                <c:pt idx="19217">
                  <c:v>1</c:v>
                </c:pt>
                <c:pt idx="19218">
                  <c:v>1</c:v>
                </c:pt>
                <c:pt idx="19219">
                  <c:v>1</c:v>
                </c:pt>
                <c:pt idx="19220">
                  <c:v>1</c:v>
                </c:pt>
                <c:pt idx="19221">
                  <c:v>1</c:v>
                </c:pt>
                <c:pt idx="19222">
                  <c:v>1</c:v>
                </c:pt>
                <c:pt idx="19223">
                  <c:v>1</c:v>
                </c:pt>
                <c:pt idx="19224">
                  <c:v>1</c:v>
                </c:pt>
                <c:pt idx="19225">
                  <c:v>1</c:v>
                </c:pt>
                <c:pt idx="19226">
                  <c:v>1</c:v>
                </c:pt>
                <c:pt idx="19227">
                  <c:v>1</c:v>
                </c:pt>
                <c:pt idx="19228">
                  <c:v>1</c:v>
                </c:pt>
                <c:pt idx="19229">
                  <c:v>1</c:v>
                </c:pt>
                <c:pt idx="19230">
                  <c:v>1</c:v>
                </c:pt>
                <c:pt idx="19231">
                  <c:v>1</c:v>
                </c:pt>
                <c:pt idx="19232">
                  <c:v>1</c:v>
                </c:pt>
                <c:pt idx="19233">
                  <c:v>1</c:v>
                </c:pt>
                <c:pt idx="19234">
                  <c:v>1</c:v>
                </c:pt>
                <c:pt idx="19235">
                  <c:v>1</c:v>
                </c:pt>
                <c:pt idx="19236">
                  <c:v>1</c:v>
                </c:pt>
                <c:pt idx="19237">
                  <c:v>1</c:v>
                </c:pt>
                <c:pt idx="19238">
                  <c:v>1</c:v>
                </c:pt>
                <c:pt idx="19239">
                  <c:v>1</c:v>
                </c:pt>
                <c:pt idx="19240">
                  <c:v>1</c:v>
                </c:pt>
                <c:pt idx="19241">
                  <c:v>1</c:v>
                </c:pt>
                <c:pt idx="19242">
                  <c:v>1</c:v>
                </c:pt>
                <c:pt idx="19243">
                  <c:v>1</c:v>
                </c:pt>
                <c:pt idx="19244">
                  <c:v>1</c:v>
                </c:pt>
                <c:pt idx="19245">
                  <c:v>1</c:v>
                </c:pt>
                <c:pt idx="19246">
                  <c:v>1</c:v>
                </c:pt>
                <c:pt idx="19247">
                  <c:v>1</c:v>
                </c:pt>
                <c:pt idx="19248">
                  <c:v>1</c:v>
                </c:pt>
                <c:pt idx="19249">
                  <c:v>1</c:v>
                </c:pt>
                <c:pt idx="19250">
                  <c:v>1</c:v>
                </c:pt>
                <c:pt idx="19251">
                  <c:v>1</c:v>
                </c:pt>
                <c:pt idx="19252">
                  <c:v>1</c:v>
                </c:pt>
                <c:pt idx="19253">
                  <c:v>1</c:v>
                </c:pt>
                <c:pt idx="19254">
                  <c:v>1</c:v>
                </c:pt>
                <c:pt idx="19255">
                  <c:v>1</c:v>
                </c:pt>
                <c:pt idx="19256">
                  <c:v>1</c:v>
                </c:pt>
                <c:pt idx="19257">
                  <c:v>1</c:v>
                </c:pt>
                <c:pt idx="19258">
                  <c:v>1</c:v>
                </c:pt>
                <c:pt idx="19259">
                  <c:v>1</c:v>
                </c:pt>
                <c:pt idx="19260">
                  <c:v>1</c:v>
                </c:pt>
                <c:pt idx="19261">
                  <c:v>1</c:v>
                </c:pt>
                <c:pt idx="19262">
                  <c:v>1</c:v>
                </c:pt>
                <c:pt idx="19263">
                  <c:v>1</c:v>
                </c:pt>
                <c:pt idx="19264">
                  <c:v>1</c:v>
                </c:pt>
                <c:pt idx="19265">
                  <c:v>1</c:v>
                </c:pt>
                <c:pt idx="19266">
                  <c:v>1</c:v>
                </c:pt>
                <c:pt idx="19267">
                  <c:v>1</c:v>
                </c:pt>
                <c:pt idx="19268">
                  <c:v>1</c:v>
                </c:pt>
                <c:pt idx="19269">
                  <c:v>1</c:v>
                </c:pt>
                <c:pt idx="19270">
                  <c:v>1</c:v>
                </c:pt>
                <c:pt idx="19271">
                  <c:v>1</c:v>
                </c:pt>
                <c:pt idx="19272">
                  <c:v>1</c:v>
                </c:pt>
                <c:pt idx="19273">
                  <c:v>1</c:v>
                </c:pt>
                <c:pt idx="19274">
                  <c:v>1</c:v>
                </c:pt>
                <c:pt idx="19275">
                  <c:v>1</c:v>
                </c:pt>
                <c:pt idx="19276">
                  <c:v>1</c:v>
                </c:pt>
                <c:pt idx="19277">
                  <c:v>1</c:v>
                </c:pt>
                <c:pt idx="19278">
                  <c:v>1</c:v>
                </c:pt>
                <c:pt idx="19279">
                  <c:v>1</c:v>
                </c:pt>
                <c:pt idx="19280">
                  <c:v>1</c:v>
                </c:pt>
                <c:pt idx="19281">
                  <c:v>1</c:v>
                </c:pt>
                <c:pt idx="19282">
                  <c:v>1</c:v>
                </c:pt>
                <c:pt idx="19283">
                  <c:v>1</c:v>
                </c:pt>
                <c:pt idx="19284">
                  <c:v>1</c:v>
                </c:pt>
                <c:pt idx="19285">
                  <c:v>1</c:v>
                </c:pt>
                <c:pt idx="19286">
                  <c:v>1</c:v>
                </c:pt>
                <c:pt idx="19287">
                  <c:v>1</c:v>
                </c:pt>
                <c:pt idx="19288">
                  <c:v>1</c:v>
                </c:pt>
                <c:pt idx="19289">
                  <c:v>1</c:v>
                </c:pt>
                <c:pt idx="19290">
                  <c:v>1</c:v>
                </c:pt>
                <c:pt idx="19291">
                  <c:v>1</c:v>
                </c:pt>
                <c:pt idx="19292">
                  <c:v>1</c:v>
                </c:pt>
                <c:pt idx="19293">
                  <c:v>1</c:v>
                </c:pt>
                <c:pt idx="19294">
                  <c:v>1</c:v>
                </c:pt>
                <c:pt idx="19295">
                  <c:v>1</c:v>
                </c:pt>
                <c:pt idx="19296">
                  <c:v>1</c:v>
                </c:pt>
                <c:pt idx="19297">
                  <c:v>1</c:v>
                </c:pt>
                <c:pt idx="19298">
                  <c:v>1</c:v>
                </c:pt>
                <c:pt idx="19299">
                  <c:v>1</c:v>
                </c:pt>
                <c:pt idx="19300">
                  <c:v>1</c:v>
                </c:pt>
                <c:pt idx="19301">
                  <c:v>1</c:v>
                </c:pt>
                <c:pt idx="19302">
                  <c:v>1</c:v>
                </c:pt>
                <c:pt idx="19303">
                  <c:v>1</c:v>
                </c:pt>
                <c:pt idx="19304">
                  <c:v>1</c:v>
                </c:pt>
                <c:pt idx="19305">
                  <c:v>1</c:v>
                </c:pt>
                <c:pt idx="19306">
                  <c:v>1</c:v>
                </c:pt>
                <c:pt idx="19307">
                  <c:v>1</c:v>
                </c:pt>
                <c:pt idx="19308">
                  <c:v>1</c:v>
                </c:pt>
                <c:pt idx="19309">
                  <c:v>1</c:v>
                </c:pt>
                <c:pt idx="19310">
                  <c:v>1</c:v>
                </c:pt>
                <c:pt idx="19311">
                  <c:v>1</c:v>
                </c:pt>
                <c:pt idx="19312">
                  <c:v>1</c:v>
                </c:pt>
                <c:pt idx="19313">
                  <c:v>1</c:v>
                </c:pt>
                <c:pt idx="19314">
                  <c:v>1</c:v>
                </c:pt>
                <c:pt idx="19315">
                  <c:v>1</c:v>
                </c:pt>
                <c:pt idx="19316">
                  <c:v>1</c:v>
                </c:pt>
                <c:pt idx="19317">
                  <c:v>1</c:v>
                </c:pt>
                <c:pt idx="19318">
                  <c:v>1</c:v>
                </c:pt>
                <c:pt idx="19319">
                  <c:v>1</c:v>
                </c:pt>
                <c:pt idx="19320">
                  <c:v>1</c:v>
                </c:pt>
                <c:pt idx="19321">
                  <c:v>1</c:v>
                </c:pt>
                <c:pt idx="19322">
                  <c:v>1</c:v>
                </c:pt>
                <c:pt idx="19323">
                  <c:v>1</c:v>
                </c:pt>
                <c:pt idx="19324">
                  <c:v>1</c:v>
                </c:pt>
                <c:pt idx="19325">
                  <c:v>1</c:v>
                </c:pt>
                <c:pt idx="19326">
                  <c:v>1</c:v>
                </c:pt>
                <c:pt idx="19327">
                  <c:v>1</c:v>
                </c:pt>
                <c:pt idx="19328">
                  <c:v>1</c:v>
                </c:pt>
                <c:pt idx="19329">
                  <c:v>1</c:v>
                </c:pt>
                <c:pt idx="19330">
                  <c:v>1</c:v>
                </c:pt>
                <c:pt idx="19331">
                  <c:v>1</c:v>
                </c:pt>
                <c:pt idx="19332">
                  <c:v>1</c:v>
                </c:pt>
                <c:pt idx="19333">
                  <c:v>1</c:v>
                </c:pt>
                <c:pt idx="19334">
                  <c:v>1</c:v>
                </c:pt>
                <c:pt idx="19335">
                  <c:v>1</c:v>
                </c:pt>
                <c:pt idx="19336">
                  <c:v>1</c:v>
                </c:pt>
                <c:pt idx="19337">
                  <c:v>1</c:v>
                </c:pt>
                <c:pt idx="19338">
                  <c:v>1</c:v>
                </c:pt>
                <c:pt idx="19339">
                  <c:v>1</c:v>
                </c:pt>
                <c:pt idx="19340">
                  <c:v>1</c:v>
                </c:pt>
                <c:pt idx="19341">
                  <c:v>1</c:v>
                </c:pt>
                <c:pt idx="19342">
                  <c:v>1</c:v>
                </c:pt>
                <c:pt idx="19343">
                  <c:v>1</c:v>
                </c:pt>
                <c:pt idx="19344">
                  <c:v>1</c:v>
                </c:pt>
                <c:pt idx="19345">
                  <c:v>1</c:v>
                </c:pt>
                <c:pt idx="19346">
                  <c:v>1</c:v>
                </c:pt>
                <c:pt idx="19347">
                  <c:v>1</c:v>
                </c:pt>
                <c:pt idx="19348">
                  <c:v>1</c:v>
                </c:pt>
                <c:pt idx="19349">
                  <c:v>1</c:v>
                </c:pt>
                <c:pt idx="19350">
                  <c:v>1</c:v>
                </c:pt>
                <c:pt idx="19351">
                  <c:v>1</c:v>
                </c:pt>
                <c:pt idx="19352">
                  <c:v>1</c:v>
                </c:pt>
                <c:pt idx="19353">
                  <c:v>1</c:v>
                </c:pt>
                <c:pt idx="19354">
                  <c:v>1</c:v>
                </c:pt>
                <c:pt idx="19355">
                  <c:v>1</c:v>
                </c:pt>
                <c:pt idx="19356">
                  <c:v>1</c:v>
                </c:pt>
                <c:pt idx="19357">
                  <c:v>1</c:v>
                </c:pt>
                <c:pt idx="19358">
                  <c:v>1</c:v>
                </c:pt>
                <c:pt idx="19359">
                  <c:v>1</c:v>
                </c:pt>
                <c:pt idx="19360">
                  <c:v>1</c:v>
                </c:pt>
                <c:pt idx="19361">
                  <c:v>1</c:v>
                </c:pt>
                <c:pt idx="19362">
                  <c:v>1</c:v>
                </c:pt>
                <c:pt idx="19363">
                  <c:v>1</c:v>
                </c:pt>
                <c:pt idx="19364">
                  <c:v>1</c:v>
                </c:pt>
                <c:pt idx="19365">
                  <c:v>1</c:v>
                </c:pt>
                <c:pt idx="19366">
                  <c:v>1</c:v>
                </c:pt>
                <c:pt idx="19367">
                  <c:v>1</c:v>
                </c:pt>
                <c:pt idx="19368">
                  <c:v>1</c:v>
                </c:pt>
                <c:pt idx="19369">
                  <c:v>1</c:v>
                </c:pt>
                <c:pt idx="19370">
                  <c:v>1</c:v>
                </c:pt>
                <c:pt idx="19371">
                  <c:v>1</c:v>
                </c:pt>
                <c:pt idx="19372">
                  <c:v>1</c:v>
                </c:pt>
                <c:pt idx="19373">
                  <c:v>1</c:v>
                </c:pt>
                <c:pt idx="19374">
                  <c:v>1</c:v>
                </c:pt>
                <c:pt idx="19375">
                  <c:v>1</c:v>
                </c:pt>
                <c:pt idx="19376">
                  <c:v>1</c:v>
                </c:pt>
                <c:pt idx="19377">
                  <c:v>1</c:v>
                </c:pt>
                <c:pt idx="19378">
                  <c:v>1</c:v>
                </c:pt>
                <c:pt idx="19379">
                  <c:v>1</c:v>
                </c:pt>
                <c:pt idx="19380">
                  <c:v>1</c:v>
                </c:pt>
                <c:pt idx="19381">
                  <c:v>1</c:v>
                </c:pt>
                <c:pt idx="19382">
                  <c:v>1</c:v>
                </c:pt>
                <c:pt idx="19383">
                  <c:v>1</c:v>
                </c:pt>
                <c:pt idx="19384">
                  <c:v>1</c:v>
                </c:pt>
                <c:pt idx="19385">
                  <c:v>1</c:v>
                </c:pt>
                <c:pt idx="19386">
                  <c:v>1</c:v>
                </c:pt>
                <c:pt idx="19387">
                  <c:v>1</c:v>
                </c:pt>
                <c:pt idx="19388">
                  <c:v>1</c:v>
                </c:pt>
                <c:pt idx="19389">
                  <c:v>1</c:v>
                </c:pt>
                <c:pt idx="19390">
                  <c:v>1</c:v>
                </c:pt>
                <c:pt idx="19391">
                  <c:v>1</c:v>
                </c:pt>
                <c:pt idx="19392">
                  <c:v>1</c:v>
                </c:pt>
                <c:pt idx="19393">
                  <c:v>1</c:v>
                </c:pt>
                <c:pt idx="19394">
                  <c:v>1</c:v>
                </c:pt>
                <c:pt idx="19395">
                  <c:v>1</c:v>
                </c:pt>
                <c:pt idx="19396">
                  <c:v>1</c:v>
                </c:pt>
                <c:pt idx="19397">
                  <c:v>1</c:v>
                </c:pt>
                <c:pt idx="19398">
                  <c:v>1</c:v>
                </c:pt>
                <c:pt idx="19399">
                  <c:v>1</c:v>
                </c:pt>
                <c:pt idx="19400">
                  <c:v>1</c:v>
                </c:pt>
                <c:pt idx="19401">
                  <c:v>1</c:v>
                </c:pt>
                <c:pt idx="19402">
                  <c:v>1</c:v>
                </c:pt>
                <c:pt idx="19403">
                  <c:v>1</c:v>
                </c:pt>
                <c:pt idx="19404">
                  <c:v>1</c:v>
                </c:pt>
                <c:pt idx="19405">
                  <c:v>1</c:v>
                </c:pt>
                <c:pt idx="19406">
                  <c:v>1</c:v>
                </c:pt>
                <c:pt idx="19407">
                  <c:v>1</c:v>
                </c:pt>
                <c:pt idx="19408">
                  <c:v>1</c:v>
                </c:pt>
                <c:pt idx="19409">
                  <c:v>1</c:v>
                </c:pt>
                <c:pt idx="19410">
                  <c:v>1</c:v>
                </c:pt>
                <c:pt idx="19411">
                  <c:v>1</c:v>
                </c:pt>
                <c:pt idx="19412">
                  <c:v>1</c:v>
                </c:pt>
                <c:pt idx="19413">
                  <c:v>1</c:v>
                </c:pt>
                <c:pt idx="19414">
                  <c:v>1</c:v>
                </c:pt>
                <c:pt idx="19415">
                  <c:v>1</c:v>
                </c:pt>
                <c:pt idx="19416">
                  <c:v>1</c:v>
                </c:pt>
                <c:pt idx="19417">
                  <c:v>1</c:v>
                </c:pt>
                <c:pt idx="19418">
                  <c:v>1</c:v>
                </c:pt>
                <c:pt idx="19419">
                  <c:v>1</c:v>
                </c:pt>
                <c:pt idx="19420">
                  <c:v>1</c:v>
                </c:pt>
                <c:pt idx="19421">
                  <c:v>1</c:v>
                </c:pt>
                <c:pt idx="19422">
                  <c:v>1</c:v>
                </c:pt>
                <c:pt idx="19423">
                  <c:v>1</c:v>
                </c:pt>
                <c:pt idx="19424">
                  <c:v>1</c:v>
                </c:pt>
                <c:pt idx="19425">
                  <c:v>1</c:v>
                </c:pt>
                <c:pt idx="19426">
                  <c:v>1</c:v>
                </c:pt>
                <c:pt idx="19427">
                  <c:v>1</c:v>
                </c:pt>
                <c:pt idx="19428">
                  <c:v>1</c:v>
                </c:pt>
                <c:pt idx="19429">
                  <c:v>1</c:v>
                </c:pt>
                <c:pt idx="19430">
                  <c:v>1</c:v>
                </c:pt>
                <c:pt idx="19431">
                  <c:v>1</c:v>
                </c:pt>
                <c:pt idx="19432">
                  <c:v>1</c:v>
                </c:pt>
                <c:pt idx="19433">
                  <c:v>1</c:v>
                </c:pt>
                <c:pt idx="19434">
                  <c:v>1</c:v>
                </c:pt>
                <c:pt idx="19435">
                  <c:v>1</c:v>
                </c:pt>
                <c:pt idx="19436">
                  <c:v>1</c:v>
                </c:pt>
                <c:pt idx="19437">
                  <c:v>1</c:v>
                </c:pt>
                <c:pt idx="19438">
                  <c:v>1</c:v>
                </c:pt>
                <c:pt idx="19439">
                  <c:v>1</c:v>
                </c:pt>
                <c:pt idx="19440">
                  <c:v>1</c:v>
                </c:pt>
                <c:pt idx="19441">
                  <c:v>1</c:v>
                </c:pt>
                <c:pt idx="19442">
                  <c:v>1</c:v>
                </c:pt>
                <c:pt idx="19443">
                  <c:v>1</c:v>
                </c:pt>
                <c:pt idx="19444">
                  <c:v>1</c:v>
                </c:pt>
                <c:pt idx="19445">
                  <c:v>1</c:v>
                </c:pt>
                <c:pt idx="19446">
                  <c:v>1</c:v>
                </c:pt>
                <c:pt idx="19447">
                  <c:v>1</c:v>
                </c:pt>
                <c:pt idx="19448">
                  <c:v>1</c:v>
                </c:pt>
                <c:pt idx="19449">
                  <c:v>1</c:v>
                </c:pt>
                <c:pt idx="19450">
                  <c:v>1</c:v>
                </c:pt>
                <c:pt idx="19451">
                  <c:v>1</c:v>
                </c:pt>
                <c:pt idx="19452">
                  <c:v>1</c:v>
                </c:pt>
                <c:pt idx="19453">
                  <c:v>1</c:v>
                </c:pt>
                <c:pt idx="19454">
                  <c:v>1</c:v>
                </c:pt>
                <c:pt idx="19455">
                  <c:v>1</c:v>
                </c:pt>
                <c:pt idx="19456">
                  <c:v>1</c:v>
                </c:pt>
                <c:pt idx="19457">
                  <c:v>1</c:v>
                </c:pt>
                <c:pt idx="19458">
                  <c:v>1</c:v>
                </c:pt>
                <c:pt idx="19459">
                  <c:v>1</c:v>
                </c:pt>
                <c:pt idx="19460">
                  <c:v>1</c:v>
                </c:pt>
                <c:pt idx="19461">
                  <c:v>1</c:v>
                </c:pt>
                <c:pt idx="19462">
                  <c:v>1</c:v>
                </c:pt>
                <c:pt idx="19463">
                  <c:v>1</c:v>
                </c:pt>
                <c:pt idx="19464">
                  <c:v>1</c:v>
                </c:pt>
                <c:pt idx="19465">
                  <c:v>1</c:v>
                </c:pt>
                <c:pt idx="19466">
                  <c:v>1</c:v>
                </c:pt>
                <c:pt idx="19467">
                  <c:v>1</c:v>
                </c:pt>
                <c:pt idx="19468">
                  <c:v>1</c:v>
                </c:pt>
                <c:pt idx="19469">
                  <c:v>1</c:v>
                </c:pt>
                <c:pt idx="19470">
                  <c:v>1</c:v>
                </c:pt>
                <c:pt idx="19471">
                  <c:v>1</c:v>
                </c:pt>
                <c:pt idx="19472">
                  <c:v>1</c:v>
                </c:pt>
                <c:pt idx="19473">
                  <c:v>1</c:v>
                </c:pt>
                <c:pt idx="19474">
                  <c:v>1</c:v>
                </c:pt>
                <c:pt idx="19475">
                  <c:v>1</c:v>
                </c:pt>
                <c:pt idx="19476">
                  <c:v>1</c:v>
                </c:pt>
                <c:pt idx="19477">
                  <c:v>1</c:v>
                </c:pt>
                <c:pt idx="19478">
                  <c:v>1</c:v>
                </c:pt>
                <c:pt idx="19479">
                  <c:v>1</c:v>
                </c:pt>
                <c:pt idx="19480">
                  <c:v>1</c:v>
                </c:pt>
                <c:pt idx="19481">
                  <c:v>1</c:v>
                </c:pt>
                <c:pt idx="19482">
                  <c:v>1</c:v>
                </c:pt>
                <c:pt idx="19483">
                  <c:v>1</c:v>
                </c:pt>
                <c:pt idx="19484">
                  <c:v>1</c:v>
                </c:pt>
                <c:pt idx="19485">
                  <c:v>1</c:v>
                </c:pt>
                <c:pt idx="19486">
                  <c:v>1</c:v>
                </c:pt>
                <c:pt idx="19487">
                  <c:v>1</c:v>
                </c:pt>
                <c:pt idx="19488">
                  <c:v>1</c:v>
                </c:pt>
                <c:pt idx="19489">
                  <c:v>1</c:v>
                </c:pt>
                <c:pt idx="19490">
                  <c:v>1</c:v>
                </c:pt>
                <c:pt idx="19491">
                  <c:v>1</c:v>
                </c:pt>
                <c:pt idx="19492">
                  <c:v>1</c:v>
                </c:pt>
                <c:pt idx="19493">
                  <c:v>1</c:v>
                </c:pt>
                <c:pt idx="19494">
                  <c:v>1</c:v>
                </c:pt>
                <c:pt idx="19495">
                  <c:v>1</c:v>
                </c:pt>
                <c:pt idx="19496">
                  <c:v>1</c:v>
                </c:pt>
                <c:pt idx="19497">
                  <c:v>1</c:v>
                </c:pt>
                <c:pt idx="19498">
                  <c:v>1</c:v>
                </c:pt>
                <c:pt idx="19499">
                  <c:v>1</c:v>
                </c:pt>
                <c:pt idx="19500">
                  <c:v>1</c:v>
                </c:pt>
                <c:pt idx="19501">
                  <c:v>1</c:v>
                </c:pt>
                <c:pt idx="19502">
                  <c:v>1</c:v>
                </c:pt>
                <c:pt idx="19503">
                  <c:v>1</c:v>
                </c:pt>
                <c:pt idx="19504">
                  <c:v>1</c:v>
                </c:pt>
                <c:pt idx="19505">
                  <c:v>1</c:v>
                </c:pt>
                <c:pt idx="19506">
                  <c:v>1</c:v>
                </c:pt>
                <c:pt idx="19507">
                  <c:v>1</c:v>
                </c:pt>
                <c:pt idx="19508">
                  <c:v>1</c:v>
                </c:pt>
                <c:pt idx="19509">
                  <c:v>1</c:v>
                </c:pt>
                <c:pt idx="19510">
                  <c:v>1</c:v>
                </c:pt>
                <c:pt idx="19511">
                  <c:v>1</c:v>
                </c:pt>
                <c:pt idx="19512">
                  <c:v>1</c:v>
                </c:pt>
                <c:pt idx="19513">
                  <c:v>1</c:v>
                </c:pt>
                <c:pt idx="19514">
                  <c:v>1</c:v>
                </c:pt>
                <c:pt idx="19515">
                  <c:v>1</c:v>
                </c:pt>
                <c:pt idx="19516">
                  <c:v>1</c:v>
                </c:pt>
                <c:pt idx="19517">
                  <c:v>1</c:v>
                </c:pt>
                <c:pt idx="19518">
                  <c:v>1</c:v>
                </c:pt>
                <c:pt idx="19519">
                  <c:v>1</c:v>
                </c:pt>
                <c:pt idx="19520">
                  <c:v>1</c:v>
                </c:pt>
                <c:pt idx="19521">
                  <c:v>1</c:v>
                </c:pt>
                <c:pt idx="19522">
                  <c:v>1</c:v>
                </c:pt>
                <c:pt idx="19523">
                  <c:v>1</c:v>
                </c:pt>
                <c:pt idx="19524">
                  <c:v>1</c:v>
                </c:pt>
                <c:pt idx="19525">
                  <c:v>1</c:v>
                </c:pt>
                <c:pt idx="19526">
                  <c:v>1</c:v>
                </c:pt>
                <c:pt idx="19527">
                  <c:v>1</c:v>
                </c:pt>
                <c:pt idx="19528">
                  <c:v>1</c:v>
                </c:pt>
                <c:pt idx="19529">
                  <c:v>1</c:v>
                </c:pt>
                <c:pt idx="19530">
                  <c:v>1</c:v>
                </c:pt>
                <c:pt idx="19531">
                  <c:v>1</c:v>
                </c:pt>
                <c:pt idx="19532">
                  <c:v>1</c:v>
                </c:pt>
                <c:pt idx="19533">
                  <c:v>1</c:v>
                </c:pt>
                <c:pt idx="19534">
                  <c:v>1</c:v>
                </c:pt>
                <c:pt idx="19535">
                  <c:v>1</c:v>
                </c:pt>
                <c:pt idx="19536">
                  <c:v>1</c:v>
                </c:pt>
                <c:pt idx="19537">
                  <c:v>1</c:v>
                </c:pt>
                <c:pt idx="19538">
                  <c:v>1</c:v>
                </c:pt>
                <c:pt idx="19539">
                  <c:v>1</c:v>
                </c:pt>
                <c:pt idx="19540">
                  <c:v>1</c:v>
                </c:pt>
                <c:pt idx="19541">
                  <c:v>1</c:v>
                </c:pt>
                <c:pt idx="19542">
                  <c:v>1</c:v>
                </c:pt>
                <c:pt idx="19543">
                  <c:v>1</c:v>
                </c:pt>
                <c:pt idx="19544">
                  <c:v>1</c:v>
                </c:pt>
                <c:pt idx="19545">
                  <c:v>1</c:v>
                </c:pt>
                <c:pt idx="19546">
                  <c:v>1</c:v>
                </c:pt>
                <c:pt idx="19547">
                  <c:v>1</c:v>
                </c:pt>
                <c:pt idx="19548">
                  <c:v>1</c:v>
                </c:pt>
                <c:pt idx="19549">
                  <c:v>1</c:v>
                </c:pt>
                <c:pt idx="19550">
                  <c:v>1</c:v>
                </c:pt>
                <c:pt idx="19551">
                  <c:v>1</c:v>
                </c:pt>
                <c:pt idx="19552">
                  <c:v>1</c:v>
                </c:pt>
                <c:pt idx="19553">
                  <c:v>1</c:v>
                </c:pt>
                <c:pt idx="19554">
                  <c:v>1</c:v>
                </c:pt>
                <c:pt idx="19555">
                  <c:v>1</c:v>
                </c:pt>
                <c:pt idx="19556">
                  <c:v>1</c:v>
                </c:pt>
                <c:pt idx="19557">
                  <c:v>1</c:v>
                </c:pt>
                <c:pt idx="19558">
                  <c:v>1</c:v>
                </c:pt>
                <c:pt idx="19559">
                  <c:v>1</c:v>
                </c:pt>
                <c:pt idx="19560">
                  <c:v>1</c:v>
                </c:pt>
                <c:pt idx="19561">
                  <c:v>1</c:v>
                </c:pt>
                <c:pt idx="19562">
                  <c:v>1</c:v>
                </c:pt>
                <c:pt idx="19563">
                  <c:v>1</c:v>
                </c:pt>
                <c:pt idx="19564">
                  <c:v>1</c:v>
                </c:pt>
                <c:pt idx="19565">
                  <c:v>1</c:v>
                </c:pt>
                <c:pt idx="19566">
                  <c:v>1</c:v>
                </c:pt>
                <c:pt idx="19567">
                  <c:v>1</c:v>
                </c:pt>
                <c:pt idx="19568">
                  <c:v>1</c:v>
                </c:pt>
                <c:pt idx="19569">
                  <c:v>1</c:v>
                </c:pt>
                <c:pt idx="19570">
                  <c:v>1</c:v>
                </c:pt>
                <c:pt idx="19571">
                  <c:v>1</c:v>
                </c:pt>
                <c:pt idx="19572">
                  <c:v>1</c:v>
                </c:pt>
                <c:pt idx="19573">
                  <c:v>1</c:v>
                </c:pt>
                <c:pt idx="19574">
                  <c:v>1</c:v>
                </c:pt>
                <c:pt idx="19575">
                  <c:v>1</c:v>
                </c:pt>
                <c:pt idx="19576">
                  <c:v>1</c:v>
                </c:pt>
                <c:pt idx="19577">
                  <c:v>1</c:v>
                </c:pt>
                <c:pt idx="19578">
                  <c:v>1</c:v>
                </c:pt>
                <c:pt idx="19579">
                  <c:v>1</c:v>
                </c:pt>
                <c:pt idx="19580">
                  <c:v>1</c:v>
                </c:pt>
                <c:pt idx="19581">
                  <c:v>1</c:v>
                </c:pt>
                <c:pt idx="19582">
                  <c:v>1</c:v>
                </c:pt>
                <c:pt idx="19583">
                  <c:v>1</c:v>
                </c:pt>
                <c:pt idx="19584">
                  <c:v>1</c:v>
                </c:pt>
                <c:pt idx="19585">
                  <c:v>1</c:v>
                </c:pt>
                <c:pt idx="19586">
                  <c:v>1</c:v>
                </c:pt>
                <c:pt idx="19587">
                  <c:v>1</c:v>
                </c:pt>
                <c:pt idx="19588">
                  <c:v>1</c:v>
                </c:pt>
                <c:pt idx="19589">
                  <c:v>1</c:v>
                </c:pt>
                <c:pt idx="19590">
                  <c:v>1</c:v>
                </c:pt>
                <c:pt idx="19591">
                  <c:v>1</c:v>
                </c:pt>
                <c:pt idx="19592">
                  <c:v>1</c:v>
                </c:pt>
                <c:pt idx="19593">
                  <c:v>1</c:v>
                </c:pt>
                <c:pt idx="19594">
                  <c:v>1</c:v>
                </c:pt>
                <c:pt idx="19595">
                  <c:v>1</c:v>
                </c:pt>
                <c:pt idx="19596">
                  <c:v>1</c:v>
                </c:pt>
                <c:pt idx="19597">
                  <c:v>1</c:v>
                </c:pt>
                <c:pt idx="19598">
                  <c:v>1</c:v>
                </c:pt>
                <c:pt idx="19599">
                  <c:v>1</c:v>
                </c:pt>
                <c:pt idx="19600">
                  <c:v>1</c:v>
                </c:pt>
                <c:pt idx="19601">
                  <c:v>1</c:v>
                </c:pt>
                <c:pt idx="19602">
                  <c:v>1</c:v>
                </c:pt>
                <c:pt idx="19603">
                  <c:v>1</c:v>
                </c:pt>
                <c:pt idx="19604">
                  <c:v>1</c:v>
                </c:pt>
                <c:pt idx="19605">
                  <c:v>1</c:v>
                </c:pt>
                <c:pt idx="19606">
                  <c:v>1</c:v>
                </c:pt>
                <c:pt idx="19607">
                  <c:v>1</c:v>
                </c:pt>
                <c:pt idx="19608">
                  <c:v>1</c:v>
                </c:pt>
                <c:pt idx="19609">
                  <c:v>1</c:v>
                </c:pt>
                <c:pt idx="19610">
                  <c:v>1</c:v>
                </c:pt>
                <c:pt idx="19611">
                  <c:v>1</c:v>
                </c:pt>
                <c:pt idx="19612">
                  <c:v>1</c:v>
                </c:pt>
                <c:pt idx="19613">
                  <c:v>1</c:v>
                </c:pt>
                <c:pt idx="19614">
                  <c:v>1</c:v>
                </c:pt>
                <c:pt idx="19615">
                  <c:v>1</c:v>
                </c:pt>
                <c:pt idx="19616">
                  <c:v>1</c:v>
                </c:pt>
                <c:pt idx="19617">
                  <c:v>1</c:v>
                </c:pt>
                <c:pt idx="19618">
                  <c:v>1</c:v>
                </c:pt>
                <c:pt idx="19619">
                  <c:v>1</c:v>
                </c:pt>
                <c:pt idx="19620">
                  <c:v>1</c:v>
                </c:pt>
                <c:pt idx="19621">
                  <c:v>1</c:v>
                </c:pt>
                <c:pt idx="19622">
                  <c:v>1</c:v>
                </c:pt>
                <c:pt idx="19623">
                  <c:v>1</c:v>
                </c:pt>
                <c:pt idx="19624">
                  <c:v>1</c:v>
                </c:pt>
                <c:pt idx="19625">
                  <c:v>1</c:v>
                </c:pt>
                <c:pt idx="19626">
                  <c:v>1</c:v>
                </c:pt>
                <c:pt idx="19627">
                  <c:v>1</c:v>
                </c:pt>
                <c:pt idx="19628">
                  <c:v>1</c:v>
                </c:pt>
                <c:pt idx="19629">
                  <c:v>1</c:v>
                </c:pt>
                <c:pt idx="19630">
                  <c:v>1</c:v>
                </c:pt>
                <c:pt idx="19631">
                  <c:v>1</c:v>
                </c:pt>
                <c:pt idx="19632">
                  <c:v>1</c:v>
                </c:pt>
                <c:pt idx="19633">
                  <c:v>1</c:v>
                </c:pt>
                <c:pt idx="19634">
                  <c:v>1</c:v>
                </c:pt>
                <c:pt idx="19635">
                  <c:v>1</c:v>
                </c:pt>
                <c:pt idx="19636">
                  <c:v>1</c:v>
                </c:pt>
                <c:pt idx="19637">
                  <c:v>1</c:v>
                </c:pt>
                <c:pt idx="19638">
                  <c:v>1</c:v>
                </c:pt>
                <c:pt idx="19639">
                  <c:v>1</c:v>
                </c:pt>
                <c:pt idx="19640">
                  <c:v>1</c:v>
                </c:pt>
                <c:pt idx="19641">
                  <c:v>1</c:v>
                </c:pt>
                <c:pt idx="19642">
                  <c:v>1</c:v>
                </c:pt>
                <c:pt idx="19643">
                  <c:v>1</c:v>
                </c:pt>
                <c:pt idx="19644">
                  <c:v>1</c:v>
                </c:pt>
                <c:pt idx="19645">
                  <c:v>1</c:v>
                </c:pt>
                <c:pt idx="19646">
                  <c:v>1</c:v>
                </c:pt>
                <c:pt idx="19647">
                  <c:v>1</c:v>
                </c:pt>
                <c:pt idx="19648">
                  <c:v>1</c:v>
                </c:pt>
                <c:pt idx="19649">
                  <c:v>1</c:v>
                </c:pt>
                <c:pt idx="19650">
                  <c:v>1</c:v>
                </c:pt>
                <c:pt idx="19651">
                  <c:v>1</c:v>
                </c:pt>
                <c:pt idx="19652">
                  <c:v>1</c:v>
                </c:pt>
                <c:pt idx="19653">
                  <c:v>1</c:v>
                </c:pt>
                <c:pt idx="19654">
                  <c:v>1</c:v>
                </c:pt>
                <c:pt idx="19655">
                  <c:v>1</c:v>
                </c:pt>
                <c:pt idx="19656">
                  <c:v>1</c:v>
                </c:pt>
                <c:pt idx="19657">
                  <c:v>1</c:v>
                </c:pt>
                <c:pt idx="19658">
                  <c:v>1</c:v>
                </c:pt>
                <c:pt idx="19659">
                  <c:v>1</c:v>
                </c:pt>
                <c:pt idx="19660">
                  <c:v>1</c:v>
                </c:pt>
                <c:pt idx="19661">
                  <c:v>1</c:v>
                </c:pt>
                <c:pt idx="19662">
                  <c:v>1</c:v>
                </c:pt>
                <c:pt idx="19663">
                  <c:v>1</c:v>
                </c:pt>
                <c:pt idx="19664">
                  <c:v>1</c:v>
                </c:pt>
                <c:pt idx="19665">
                  <c:v>1</c:v>
                </c:pt>
                <c:pt idx="19666">
                  <c:v>1</c:v>
                </c:pt>
                <c:pt idx="19667">
                  <c:v>1</c:v>
                </c:pt>
                <c:pt idx="19668">
                  <c:v>1</c:v>
                </c:pt>
                <c:pt idx="19669">
                  <c:v>1</c:v>
                </c:pt>
                <c:pt idx="19670">
                  <c:v>1</c:v>
                </c:pt>
                <c:pt idx="19671">
                  <c:v>1</c:v>
                </c:pt>
                <c:pt idx="19672">
                  <c:v>1</c:v>
                </c:pt>
                <c:pt idx="19673">
                  <c:v>1</c:v>
                </c:pt>
                <c:pt idx="19674">
                  <c:v>1</c:v>
                </c:pt>
                <c:pt idx="19675">
                  <c:v>1</c:v>
                </c:pt>
                <c:pt idx="19676">
                  <c:v>1</c:v>
                </c:pt>
                <c:pt idx="19677">
                  <c:v>1</c:v>
                </c:pt>
                <c:pt idx="19678">
                  <c:v>1</c:v>
                </c:pt>
                <c:pt idx="19679">
                  <c:v>1</c:v>
                </c:pt>
                <c:pt idx="19680">
                  <c:v>1</c:v>
                </c:pt>
                <c:pt idx="19681">
                  <c:v>1</c:v>
                </c:pt>
                <c:pt idx="19682">
                  <c:v>1</c:v>
                </c:pt>
                <c:pt idx="19683">
                  <c:v>1</c:v>
                </c:pt>
                <c:pt idx="19684">
                  <c:v>1</c:v>
                </c:pt>
                <c:pt idx="19685">
                  <c:v>1</c:v>
                </c:pt>
                <c:pt idx="19686">
                  <c:v>1</c:v>
                </c:pt>
                <c:pt idx="19687">
                  <c:v>1</c:v>
                </c:pt>
                <c:pt idx="19688">
                  <c:v>1</c:v>
                </c:pt>
                <c:pt idx="19689">
                  <c:v>1</c:v>
                </c:pt>
                <c:pt idx="19690">
                  <c:v>1</c:v>
                </c:pt>
                <c:pt idx="19691">
                  <c:v>1</c:v>
                </c:pt>
                <c:pt idx="19692">
                  <c:v>1</c:v>
                </c:pt>
                <c:pt idx="19693">
                  <c:v>1</c:v>
                </c:pt>
                <c:pt idx="19694">
                  <c:v>1</c:v>
                </c:pt>
                <c:pt idx="19695">
                  <c:v>1</c:v>
                </c:pt>
                <c:pt idx="19696">
                  <c:v>1</c:v>
                </c:pt>
                <c:pt idx="19697">
                  <c:v>1</c:v>
                </c:pt>
                <c:pt idx="19698">
                  <c:v>1</c:v>
                </c:pt>
                <c:pt idx="19699">
                  <c:v>1</c:v>
                </c:pt>
                <c:pt idx="19700">
                  <c:v>1</c:v>
                </c:pt>
                <c:pt idx="19701">
                  <c:v>1</c:v>
                </c:pt>
                <c:pt idx="19702">
                  <c:v>1</c:v>
                </c:pt>
                <c:pt idx="19703">
                  <c:v>1</c:v>
                </c:pt>
                <c:pt idx="19704">
                  <c:v>1</c:v>
                </c:pt>
                <c:pt idx="19705">
                  <c:v>1</c:v>
                </c:pt>
                <c:pt idx="19706">
                  <c:v>1</c:v>
                </c:pt>
                <c:pt idx="19707">
                  <c:v>1</c:v>
                </c:pt>
                <c:pt idx="19708">
                  <c:v>1</c:v>
                </c:pt>
                <c:pt idx="19709">
                  <c:v>1</c:v>
                </c:pt>
                <c:pt idx="19710">
                  <c:v>1</c:v>
                </c:pt>
                <c:pt idx="19711">
                  <c:v>1</c:v>
                </c:pt>
                <c:pt idx="19712">
                  <c:v>1</c:v>
                </c:pt>
                <c:pt idx="19713">
                  <c:v>1</c:v>
                </c:pt>
                <c:pt idx="19714">
                  <c:v>1</c:v>
                </c:pt>
                <c:pt idx="19715">
                  <c:v>1</c:v>
                </c:pt>
                <c:pt idx="19716">
                  <c:v>1</c:v>
                </c:pt>
                <c:pt idx="19717">
                  <c:v>1</c:v>
                </c:pt>
                <c:pt idx="19718">
                  <c:v>1</c:v>
                </c:pt>
                <c:pt idx="19719">
                  <c:v>1</c:v>
                </c:pt>
                <c:pt idx="19720">
                  <c:v>1</c:v>
                </c:pt>
                <c:pt idx="19721">
                  <c:v>1</c:v>
                </c:pt>
                <c:pt idx="19722">
                  <c:v>1</c:v>
                </c:pt>
                <c:pt idx="19723">
                  <c:v>1</c:v>
                </c:pt>
                <c:pt idx="19724">
                  <c:v>1</c:v>
                </c:pt>
                <c:pt idx="19725">
                  <c:v>1</c:v>
                </c:pt>
                <c:pt idx="19726">
                  <c:v>1</c:v>
                </c:pt>
                <c:pt idx="19727">
                  <c:v>1</c:v>
                </c:pt>
                <c:pt idx="19728">
                  <c:v>1</c:v>
                </c:pt>
                <c:pt idx="19729">
                  <c:v>1</c:v>
                </c:pt>
                <c:pt idx="19730">
                  <c:v>1</c:v>
                </c:pt>
                <c:pt idx="19731">
                  <c:v>1</c:v>
                </c:pt>
                <c:pt idx="19732">
                  <c:v>1</c:v>
                </c:pt>
                <c:pt idx="19733">
                  <c:v>1</c:v>
                </c:pt>
                <c:pt idx="19734">
                  <c:v>1</c:v>
                </c:pt>
                <c:pt idx="19735">
                  <c:v>1</c:v>
                </c:pt>
                <c:pt idx="19736">
                  <c:v>1</c:v>
                </c:pt>
                <c:pt idx="19737">
                  <c:v>1</c:v>
                </c:pt>
                <c:pt idx="19738">
                  <c:v>1</c:v>
                </c:pt>
                <c:pt idx="19739">
                  <c:v>1</c:v>
                </c:pt>
                <c:pt idx="19740">
                  <c:v>1</c:v>
                </c:pt>
                <c:pt idx="19741">
                  <c:v>1</c:v>
                </c:pt>
                <c:pt idx="19742">
                  <c:v>1</c:v>
                </c:pt>
                <c:pt idx="19743">
                  <c:v>1</c:v>
                </c:pt>
                <c:pt idx="19744">
                  <c:v>1</c:v>
                </c:pt>
                <c:pt idx="19745">
                  <c:v>1</c:v>
                </c:pt>
                <c:pt idx="19746">
                  <c:v>1</c:v>
                </c:pt>
                <c:pt idx="19747">
                  <c:v>1</c:v>
                </c:pt>
                <c:pt idx="19748">
                  <c:v>1</c:v>
                </c:pt>
                <c:pt idx="19749">
                  <c:v>1</c:v>
                </c:pt>
                <c:pt idx="19750">
                  <c:v>1</c:v>
                </c:pt>
                <c:pt idx="19751">
                  <c:v>1</c:v>
                </c:pt>
                <c:pt idx="19752">
                  <c:v>1</c:v>
                </c:pt>
                <c:pt idx="19753">
                  <c:v>1</c:v>
                </c:pt>
                <c:pt idx="19754">
                  <c:v>1</c:v>
                </c:pt>
                <c:pt idx="19755">
                  <c:v>1</c:v>
                </c:pt>
                <c:pt idx="19756">
                  <c:v>1</c:v>
                </c:pt>
                <c:pt idx="19757">
                  <c:v>1</c:v>
                </c:pt>
                <c:pt idx="19758">
                  <c:v>1</c:v>
                </c:pt>
                <c:pt idx="19759">
                  <c:v>1</c:v>
                </c:pt>
                <c:pt idx="19760">
                  <c:v>1</c:v>
                </c:pt>
                <c:pt idx="19761">
                  <c:v>1</c:v>
                </c:pt>
                <c:pt idx="19762">
                  <c:v>1</c:v>
                </c:pt>
                <c:pt idx="19763">
                  <c:v>1</c:v>
                </c:pt>
                <c:pt idx="19764">
                  <c:v>1</c:v>
                </c:pt>
                <c:pt idx="19765">
                  <c:v>1</c:v>
                </c:pt>
                <c:pt idx="19766">
                  <c:v>1</c:v>
                </c:pt>
                <c:pt idx="19767">
                  <c:v>1</c:v>
                </c:pt>
                <c:pt idx="19768">
                  <c:v>1</c:v>
                </c:pt>
                <c:pt idx="19769">
                  <c:v>1</c:v>
                </c:pt>
                <c:pt idx="19770">
                  <c:v>1</c:v>
                </c:pt>
                <c:pt idx="19771">
                  <c:v>1</c:v>
                </c:pt>
                <c:pt idx="19772">
                  <c:v>1</c:v>
                </c:pt>
                <c:pt idx="19773">
                  <c:v>1</c:v>
                </c:pt>
                <c:pt idx="19774">
                  <c:v>1</c:v>
                </c:pt>
                <c:pt idx="19775">
                  <c:v>1</c:v>
                </c:pt>
                <c:pt idx="19776">
                  <c:v>1</c:v>
                </c:pt>
                <c:pt idx="19777">
                  <c:v>1</c:v>
                </c:pt>
                <c:pt idx="19778">
                  <c:v>1</c:v>
                </c:pt>
                <c:pt idx="19779">
                  <c:v>1</c:v>
                </c:pt>
                <c:pt idx="19780">
                  <c:v>1</c:v>
                </c:pt>
                <c:pt idx="19781">
                  <c:v>1</c:v>
                </c:pt>
                <c:pt idx="19782">
                  <c:v>1</c:v>
                </c:pt>
                <c:pt idx="19783">
                  <c:v>1</c:v>
                </c:pt>
                <c:pt idx="19784">
                  <c:v>1</c:v>
                </c:pt>
                <c:pt idx="19785">
                  <c:v>1</c:v>
                </c:pt>
                <c:pt idx="19786">
                  <c:v>1</c:v>
                </c:pt>
                <c:pt idx="19787">
                  <c:v>1</c:v>
                </c:pt>
                <c:pt idx="19788">
                  <c:v>1</c:v>
                </c:pt>
                <c:pt idx="19789">
                  <c:v>1</c:v>
                </c:pt>
                <c:pt idx="19790">
                  <c:v>1</c:v>
                </c:pt>
                <c:pt idx="19791">
                  <c:v>1</c:v>
                </c:pt>
                <c:pt idx="19792">
                  <c:v>1</c:v>
                </c:pt>
                <c:pt idx="19793">
                  <c:v>1</c:v>
                </c:pt>
                <c:pt idx="19794">
                  <c:v>1</c:v>
                </c:pt>
                <c:pt idx="19795">
                  <c:v>1</c:v>
                </c:pt>
                <c:pt idx="19796">
                  <c:v>1</c:v>
                </c:pt>
                <c:pt idx="19797">
                  <c:v>1</c:v>
                </c:pt>
                <c:pt idx="19798">
                  <c:v>1</c:v>
                </c:pt>
                <c:pt idx="19799">
                  <c:v>1</c:v>
                </c:pt>
                <c:pt idx="19800">
                  <c:v>1</c:v>
                </c:pt>
                <c:pt idx="19801">
                  <c:v>1</c:v>
                </c:pt>
                <c:pt idx="19802">
                  <c:v>1</c:v>
                </c:pt>
                <c:pt idx="19803">
                  <c:v>1</c:v>
                </c:pt>
                <c:pt idx="19804">
                  <c:v>1</c:v>
                </c:pt>
                <c:pt idx="19805">
                  <c:v>1</c:v>
                </c:pt>
                <c:pt idx="19806">
                  <c:v>1</c:v>
                </c:pt>
                <c:pt idx="19807">
                  <c:v>1</c:v>
                </c:pt>
                <c:pt idx="19808">
                  <c:v>1</c:v>
                </c:pt>
                <c:pt idx="19809">
                  <c:v>1</c:v>
                </c:pt>
                <c:pt idx="19810">
                  <c:v>1</c:v>
                </c:pt>
                <c:pt idx="19811">
                  <c:v>1</c:v>
                </c:pt>
                <c:pt idx="19812">
                  <c:v>1</c:v>
                </c:pt>
                <c:pt idx="19813">
                  <c:v>1</c:v>
                </c:pt>
                <c:pt idx="19814">
                  <c:v>1</c:v>
                </c:pt>
                <c:pt idx="19815">
                  <c:v>1</c:v>
                </c:pt>
                <c:pt idx="19816">
                  <c:v>1</c:v>
                </c:pt>
                <c:pt idx="19817">
                  <c:v>1</c:v>
                </c:pt>
                <c:pt idx="19818">
                  <c:v>1</c:v>
                </c:pt>
                <c:pt idx="19819">
                  <c:v>1</c:v>
                </c:pt>
                <c:pt idx="19820">
                  <c:v>1</c:v>
                </c:pt>
                <c:pt idx="19821">
                  <c:v>1</c:v>
                </c:pt>
                <c:pt idx="19822">
                  <c:v>1</c:v>
                </c:pt>
                <c:pt idx="19823">
                  <c:v>1</c:v>
                </c:pt>
                <c:pt idx="19824">
                  <c:v>1</c:v>
                </c:pt>
                <c:pt idx="19825">
                  <c:v>1</c:v>
                </c:pt>
                <c:pt idx="19826">
                  <c:v>1</c:v>
                </c:pt>
                <c:pt idx="19827">
                  <c:v>1</c:v>
                </c:pt>
                <c:pt idx="19828">
                  <c:v>1</c:v>
                </c:pt>
                <c:pt idx="19829">
                  <c:v>1</c:v>
                </c:pt>
                <c:pt idx="19830">
                  <c:v>1</c:v>
                </c:pt>
                <c:pt idx="19831">
                  <c:v>1</c:v>
                </c:pt>
                <c:pt idx="19832">
                  <c:v>1</c:v>
                </c:pt>
                <c:pt idx="19833">
                  <c:v>1</c:v>
                </c:pt>
                <c:pt idx="19834">
                  <c:v>1</c:v>
                </c:pt>
                <c:pt idx="19835">
                  <c:v>1</c:v>
                </c:pt>
                <c:pt idx="19836">
                  <c:v>1</c:v>
                </c:pt>
                <c:pt idx="19837">
                  <c:v>1</c:v>
                </c:pt>
                <c:pt idx="19838">
                  <c:v>1</c:v>
                </c:pt>
                <c:pt idx="19839">
                  <c:v>1</c:v>
                </c:pt>
                <c:pt idx="19840">
                  <c:v>1</c:v>
                </c:pt>
                <c:pt idx="19841">
                  <c:v>1</c:v>
                </c:pt>
                <c:pt idx="19842">
                  <c:v>1</c:v>
                </c:pt>
                <c:pt idx="19843">
                  <c:v>1</c:v>
                </c:pt>
                <c:pt idx="19844">
                  <c:v>1</c:v>
                </c:pt>
                <c:pt idx="19845">
                  <c:v>1</c:v>
                </c:pt>
                <c:pt idx="19846">
                  <c:v>1</c:v>
                </c:pt>
                <c:pt idx="19847">
                  <c:v>1</c:v>
                </c:pt>
                <c:pt idx="19848">
                  <c:v>1</c:v>
                </c:pt>
                <c:pt idx="19849">
                  <c:v>1</c:v>
                </c:pt>
                <c:pt idx="19850">
                  <c:v>1</c:v>
                </c:pt>
                <c:pt idx="19851">
                  <c:v>1</c:v>
                </c:pt>
                <c:pt idx="19852">
                  <c:v>1</c:v>
                </c:pt>
                <c:pt idx="19853">
                  <c:v>1</c:v>
                </c:pt>
                <c:pt idx="19854">
                  <c:v>1</c:v>
                </c:pt>
                <c:pt idx="19855">
                  <c:v>1</c:v>
                </c:pt>
                <c:pt idx="19856">
                  <c:v>1</c:v>
                </c:pt>
                <c:pt idx="19857">
                  <c:v>1</c:v>
                </c:pt>
                <c:pt idx="19858">
                  <c:v>1</c:v>
                </c:pt>
                <c:pt idx="19859">
                  <c:v>1</c:v>
                </c:pt>
                <c:pt idx="19860">
                  <c:v>1</c:v>
                </c:pt>
                <c:pt idx="19861">
                  <c:v>1</c:v>
                </c:pt>
                <c:pt idx="19862">
                  <c:v>1</c:v>
                </c:pt>
                <c:pt idx="19863">
                  <c:v>1</c:v>
                </c:pt>
                <c:pt idx="19864">
                  <c:v>1</c:v>
                </c:pt>
                <c:pt idx="19865">
                  <c:v>1</c:v>
                </c:pt>
                <c:pt idx="19866">
                  <c:v>1</c:v>
                </c:pt>
                <c:pt idx="19867">
                  <c:v>1</c:v>
                </c:pt>
                <c:pt idx="19868">
                  <c:v>1</c:v>
                </c:pt>
                <c:pt idx="19869">
                  <c:v>1</c:v>
                </c:pt>
                <c:pt idx="19870">
                  <c:v>1</c:v>
                </c:pt>
                <c:pt idx="19871">
                  <c:v>1</c:v>
                </c:pt>
                <c:pt idx="19872">
                  <c:v>1</c:v>
                </c:pt>
                <c:pt idx="19873">
                  <c:v>1</c:v>
                </c:pt>
                <c:pt idx="19874">
                  <c:v>1</c:v>
                </c:pt>
                <c:pt idx="19875">
                  <c:v>1</c:v>
                </c:pt>
                <c:pt idx="19876">
                  <c:v>1</c:v>
                </c:pt>
                <c:pt idx="19877">
                  <c:v>1</c:v>
                </c:pt>
                <c:pt idx="19878">
                  <c:v>1</c:v>
                </c:pt>
                <c:pt idx="19879">
                  <c:v>1</c:v>
                </c:pt>
                <c:pt idx="19880">
                  <c:v>1</c:v>
                </c:pt>
                <c:pt idx="19881">
                  <c:v>1</c:v>
                </c:pt>
                <c:pt idx="19882">
                  <c:v>1</c:v>
                </c:pt>
                <c:pt idx="19883">
                  <c:v>1</c:v>
                </c:pt>
                <c:pt idx="19884">
                  <c:v>1</c:v>
                </c:pt>
                <c:pt idx="19885">
                  <c:v>1</c:v>
                </c:pt>
                <c:pt idx="19886">
                  <c:v>1</c:v>
                </c:pt>
                <c:pt idx="19887">
                  <c:v>1</c:v>
                </c:pt>
                <c:pt idx="19888">
                  <c:v>1</c:v>
                </c:pt>
                <c:pt idx="19889">
                  <c:v>1</c:v>
                </c:pt>
                <c:pt idx="19890">
                  <c:v>1</c:v>
                </c:pt>
                <c:pt idx="19891">
                  <c:v>1</c:v>
                </c:pt>
                <c:pt idx="19892">
                  <c:v>1</c:v>
                </c:pt>
                <c:pt idx="19893">
                  <c:v>1</c:v>
                </c:pt>
                <c:pt idx="19894">
                  <c:v>1</c:v>
                </c:pt>
                <c:pt idx="19895">
                  <c:v>1</c:v>
                </c:pt>
                <c:pt idx="19896">
                  <c:v>1</c:v>
                </c:pt>
                <c:pt idx="19897">
                  <c:v>1</c:v>
                </c:pt>
                <c:pt idx="19898">
                  <c:v>1</c:v>
                </c:pt>
                <c:pt idx="19899">
                  <c:v>1</c:v>
                </c:pt>
                <c:pt idx="19900">
                  <c:v>1</c:v>
                </c:pt>
                <c:pt idx="19901">
                  <c:v>1</c:v>
                </c:pt>
                <c:pt idx="19902">
                  <c:v>1</c:v>
                </c:pt>
                <c:pt idx="19903">
                  <c:v>1</c:v>
                </c:pt>
                <c:pt idx="19904">
                  <c:v>1</c:v>
                </c:pt>
                <c:pt idx="19905">
                  <c:v>1</c:v>
                </c:pt>
                <c:pt idx="19906">
                  <c:v>1</c:v>
                </c:pt>
                <c:pt idx="19907">
                  <c:v>1</c:v>
                </c:pt>
                <c:pt idx="19908">
                  <c:v>1</c:v>
                </c:pt>
                <c:pt idx="19909">
                  <c:v>1</c:v>
                </c:pt>
                <c:pt idx="19910">
                  <c:v>1</c:v>
                </c:pt>
                <c:pt idx="19911">
                  <c:v>1</c:v>
                </c:pt>
                <c:pt idx="19912">
                  <c:v>1</c:v>
                </c:pt>
                <c:pt idx="19913">
                  <c:v>1</c:v>
                </c:pt>
                <c:pt idx="19914">
                  <c:v>1</c:v>
                </c:pt>
                <c:pt idx="19915">
                  <c:v>1</c:v>
                </c:pt>
                <c:pt idx="19916">
                  <c:v>1</c:v>
                </c:pt>
                <c:pt idx="19917">
                  <c:v>1</c:v>
                </c:pt>
                <c:pt idx="19918">
                  <c:v>1</c:v>
                </c:pt>
                <c:pt idx="19919">
                  <c:v>1</c:v>
                </c:pt>
                <c:pt idx="19920">
                  <c:v>1</c:v>
                </c:pt>
                <c:pt idx="19921">
                  <c:v>1</c:v>
                </c:pt>
                <c:pt idx="19922">
                  <c:v>1</c:v>
                </c:pt>
                <c:pt idx="19923">
                  <c:v>1</c:v>
                </c:pt>
                <c:pt idx="19924">
                  <c:v>1</c:v>
                </c:pt>
                <c:pt idx="19925">
                  <c:v>1</c:v>
                </c:pt>
                <c:pt idx="19926">
                  <c:v>1</c:v>
                </c:pt>
                <c:pt idx="19927">
                  <c:v>1</c:v>
                </c:pt>
                <c:pt idx="19928">
                  <c:v>1</c:v>
                </c:pt>
                <c:pt idx="19929">
                  <c:v>1</c:v>
                </c:pt>
                <c:pt idx="19930">
                  <c:v>1</c:v>
                </c:pt>
                <c:pt idx="19931">
                  <c:v>1</c:v>
                </c:pt>
                <c:pt idx="19932">
                  <c:v>1</c:v>
                </c:pt>
                <c:pt idx="19933">
                  <c:v>1</c:v>
                </c:pt>
                <c:pt idx="19934">
                  <c:v>1</c:v>
                </c:pt>
                <c:pt idx="19935">
                  <c:v>1</c:v>
                </c:pt>
                <c:pt idx="19936">
                  <c:v>1</c:v>
                </c:pt>
                <c:pt idx="19937">
                  <c:v>1</c:v>
                </c:pt>
                <c:pt idx="19938">
                  <c:v>1</c:v>
                </c:pt>
                <c:pt idx="19939">
                  <c:v>1</c:v>
                </c:pt>
                <c:pt idx="19940">
                  <c:v>1</c:v>
                </c:pt>
                <c:pt idx="19941">
                  <c:v>1</c:v>
                </c:pt>
                <c:pt idx="19942">
                  <c:v>1</c:v>
                </c:pt>
                <c:pt idx="19943">
                  <c:v>1</c:v>
                </c:pt>
                <c:pt idx="19944">
                  <c:v>1</c:v>
                </c:pt>
                <c:pt idx="19945">
                  <c:v>1</c:v>
                </c:pt>
                <c:pt idx="19946">
                  <c:v>1</c:v>
                </c:pt>
                <c:pt idx="19947">
                  <c:v>1</c:v>
                </c:pt>
                <c:pt idx="19948">
                  <c:v>1</c:v>
                </c:pt>
                <c:pt idx="19949">
                  <c:v>1</c:v>
                </c:pt>
                <c:pt idx="19950">
                  <c:v>1</c:v>
                </c:pt>
                <c:pt idx="19951">
                  <c:v>1</c:v>
                </c:pt>
                <c:pt idx="19952">
                  <c:v>1</c:v>
                </c:pt>
                <c:pt idx="19953">
                  <c:v>1</c:v>
                </c:pt>
                <c:pt idx="19954">
                  <c:v>1</c:v>
                </c:pt>
                <c:pt idx="19955">
                  <c:v>1</c:v>
                </c:pt>
                <c:pt idx="19956">
                  <c:v>1</c:v>
                </c:pt>
                <c:pt idx="19957">
                  <c:v>1</c:v>
                </c:pt>
                <c:pt idx="19958">
                  <c:v>1</c:v>
                </c:pt>
                <c:pt idx="19959">
                  <c:v>1</c:v>
                </c:pt>
                <c:pt idx="19960">
                  <c:v>1</c:v>
                </c:pt>
                <c:pt idx="19961">
                  <c:v>1</c:v>
                </c:pt>
                <c:pt idx="19962">
                  <c:v>1</c:v>
                </c:pt>
                <c:pt idx="19963">
                  <c:v>1</c:v>
                </c:pt>
                <c:pt idx="19964">
                  <c:v>1</c:v>
                </c:pt>
                <c:pt idx="19965">
                  <c:v>1</c:v>
                </c:pt>
                <c:pt idx="19966">
                  <c:v>1</c:v>
                </c:pt>
                <c:pt idx="19967">
                  <c:v>1</c:v>
                </c:pt>
                <c:pt idx="19968">
                  <c:v>1</c:v>
                </c:pt>
                <c:pt idx="19969">
                  <c:v>1</c:v>
                </c:pt>
                <c:pt idx="19970">
                  <c:v>1</c:v>
                </c:pt>
                <c:pt idx="19971">
                  <c:v>1</c:v>
                </c:pt>
                <c:pt idx="19972">
                  <c:v>1</c:v>
                </c:pt>
                <c:pt idx="19973">
                  <c:v>1</c:v>
                </c:pt>
                <c:pt idx="19974">
                  <c:v>1</c:v>
                </c:pt>
                <c:pt idx="19975">
                  <c:v>1</c:v>
                </c:pt>
                <c:pt idx="19976">
                  <c:v>1</c:v>
                </c:pt>
                <c:pt idx="19977">
                  <c:v>1</c:v>
                </c:pt>
                <c:pt idx="19978">
                  <c:v>1</c:v>
                </c:pt>
                <c:pt idx="19979">
                  <c:v>1</c:v>
                </c:pt>
                <c:pt idx="19980">
                  <c:v>1</c:v>
                </c:pt>
                <c:pt idx="19981">
                  <c:v>1</c:v>
                </c:pt>
                <c:pt idx="19982">
                  <c:v>1</c:v>
                </c:pt>
                <c:pt idx="19983">
                  <c:v>1</c:v>
                </c:pt>
                <c:pt idx="19984">
                  <c:v>1</c:v>
                </c:pt>
                <c:pt idx="19985">
                  <c:v>1</c:v>
                </c:pt>
                <c:pt idx="19986">
                  <c:v>1</c:v>
                </c:pt>
                <c:pt idx="19987">
                  <c:v>1</c:v>
                </c:pt>
                <c:pt idx="19988">
                  <c:v>1</c:v>
                </c:pt>
                <c:pt idx="19989">
                  <c:v>1</c:v>
                </c:pt>
                <c:pt idx="19990">
                  <c:v>1</c:v>
                </c:pt>
                <c:pt idx="19991">
                  <c:v>1</c:v>
                </c:pt>
                <c:pt idx="19992">
                  <c:v>1</c:v>
                </c:pt>
                <c:pt idx="19993">
                  <c:v>1</c:v>
                </c:pt>
                <c:pt idx="19994">
                  <c:v>1</c:v>
                </c:pt>
                <c:pt idx="19995">
                  <c:v>1</c:v>
                </c:pt>
                <c:pt idx="19996">
                  <c:v>1</c:v>
                </c:pt>
                <c:pt idx="19997">
                  <c:v>1</c:v>
                </c:pt>
                <c:pt idx="19998">
                  <c:v>1</c:v>
                </c:pt>
                <c:pt idx="19999">
                  <c:v>1</c:v>
                </c:pt>
                <c:pt idx="20000">
                  <c:v>1</c:v>
                </c:pt>
                <c:pt idx="20001">
                  <c:v>1</c:v>
                </c:pt>
                <c:pt idx="20002">
                  <c:v>1</c:v>
                </c:pt>
                <c:pt idx="20003">
                  <c:v>1</c:v>
                </c:pt>
                <c:pt idx="20004">
                  <c:v>1</c:v>
                </c:pt>
                <c:pt idx="20005">
                  <c:v>1</c:v>
                </c:pt>
                <c:pt idx="20006">
                  <c:v>1</c:v>
                </c:pt>
                <c:pt idx="20007">
                  <c:v>1</c:v>
                </c:pt>
                <c:pt idx="20008">
                  <c:v>1</c:v>
                </c:pt>
                <c:pt idx="20009">
                  <c:v>1</c:v>
                </c:pt>
                <c:pt idx="20010">
                  <c:v>1</c:v>
                </c:pt>
                <c:pt idx="20011">
                  <c:v>1</c:v>
                </c:pt>
                <c:pt idx="20012">
                  <c:v>1</c:v>
                </c:pt>
                <c:pt idx="20013">
                  <c:v>1</c:v>
                </c:pt>
                <c:pt idx="20014">
                  <c:v>1</c:v>
                </c:pt>
                <c:pt idx="20015">
                  <c:v>1</c:v>
                </c:pt>
                <c:pt idx="20016">
                  <c:v>1</c:v>
                </c:pt>
                <c:pt idx="20017">
                  <c:v>1</c:v>
                </c:pt>
                <c:pt idx="20018">
                  <c:v>1</c:v>
                </c:pt>
                <c:pt idx="20019">
                  <c:v>1</c:v>
                </c:pt>
                <c:pt idx="20020">
                  <c:v>1</c:v>
                </c:pt>
                <c:pt idx="20021">
                  <c:v>1</c:v>
                </c:pt>
                <c:pt idx="20022">
                  <c:v>1</c:v>
                </c:pt>
                <c:pt idx="20023">
                  <c:v>1</c:v>
                </c:pt>
                <c:pt idx="20024">
                  <c:v>1</c:v>
                </c:pt>
                <c:pt idx="20025">
                  <c:v>1</c:v>
                </c:pt>
                <c:pt idx="20026">
                  <c:v>1</c:v>
                </c:pt>
                <c:pt idx="20027">
                  <c:v>1</c:v>
                </c:pt>
                <c:pt idx="20028">
                  <c:v>1</c:v>
                </c:pt>
                <c:pt idx="20029">
                  <c:v>1</c:v>
                </c:pt>
                <c:pt idx="20030">
                  <c:v>1</c:v>
                </c:pt>
                <c:pt idx="20031">
                  <c:v>1</c:v>
                </c:pt>
                <c:pt idx="20032">
                  <c:v>1</c:v>
                </c:pt>
                <c:pt idx="20033">
                  <c:v>1</c:v>
                </c:pt>
                <c:pt idx="20034">
                  <c:v>1</c:v>
                </c:pt>
                <c:pt idx="20035">
                  <c:v>1</c:v>
                </c:pt>
                <c:pt idx="20036">
                  <c:v>1</c:v>
                </c:pt>
                <c:pt idx="20037">
                  <c:v>1</c:v>
                </c:pt>
                <c:pt idx="20038">
                  <c:v>1</c:v>
                </c:pt>
                <c:pt idx="20039">
                  <c:v>1</c:v>
                </c:pt>
                <c:pt idx="20040">
                  <c:v>1</c:v>
                </c:pt>
                <c:pt idx="20041">
                  <c:v>1</c:v>
                </c:pt>
                <c:pt idx="20042">
                  <c:v>1</c:v>
                </c:pt>
                <c:pt idx="20043">
                  <c:v>1</c:v>
                </c:pt>
                <c:pt idx="20044">
                  <c:v>1</c:v>
                </c:pt>
                <c:pt idx="20045">
                  <c:v>1</c:v>
                </c:pt>
                <c:pt idx="20046">
                  <c:v>1</c:v>
                </c:pt>
                <c:pt idx="20047">
                  <c:v>1</c:v>
                </c:pt>
                <c:pt idx="20048">
                  <c:v>1</c:v>
                </c:pt>
                <c:pt idx="20049">
                  <c:v>1</c:v>
                </c:pt>
                <c:pt idx="20050">
                  <c:v>1</c:v>
                </c:pt>
                <c:pt idx="20051">
                  <c:v>1</c:v>
                </c:pt>
                <c:pt idx="20052">
                  <c:v>1</c:v>
                </c:pt>
                <c:pt idx="20053">
                  <c:v>1</c:v>
                </c:pt>
                <c:pt idx="20054">
                  <c:v>1</c:v>
                </c:pt>
                <c:pt idx="20055">
                  <c:v>1</c:v>
                </c:pt>
                <c:pt idx="20056">
                  <c:v>1</c:v>
                </c:pt>
                <c:pt idx="20057">
                  <c:v>1</c:v>
                </c:pt>
                <c:pt idx="20058">
                  <c:v>1</c:v>
                </c:pt>
                <c:pt idx="20059">
                  <c:v>1</c:v>
                </c:pt>
                <c:pt idx="20060">
                  <c:v>1</c:v>
                </c:pt>
                <c:pt idx="20061">
                  <c:v>1</c:v>
                </c:pt>
                <c:pt idx="20062">
                  <c:v>1</c:v>
                </c:pt>
                <c:pt idx="20063">
                  <c:v>1</c:v>
                </c:pt>
                <c:pt idx="20064">
                  <c:v>1</c:v>
                </c:pt>
                <c:pt idx="20065">
                  <c:v>1</c:v>
                </c:pt>
                <c:pt idx="20066">
                  <c:v>1</c:v>
                </c:pt>
                <c:pt idx="20067">
                  <c:v>1</c:v>
                </c:pt>
                <c:pt idx="20068">
                  <c:v>1</c:v>
                </c:pt>
                <c:pt idx="20069">
                  <c:v>1</c:v>
                </c:pt>
                <c:pt idx="20070">
                  <c:v>1</c:v>
                </c:pt>
                <c:pt idx="20071">
                  <c:v>1</c:v>
                </c:pt>
                <c:pt idx="20072">
                  <c:v>1</c:v>
                </c:pt>
                <c:pt idx="20073">
                  <c:v>1</c:v>
                </c:pt>
                <c:pt idx="20074">
                  <c:v>1</c:v>
                </c:pt>
                <c:pt idx="20075">
                  <c:v>1</c:v>
                </c:pt>
                <c:pt idx="20076">
                  <c:v>1</c:v>
                </c:pt>
                <c:pt idx="20077">
                  <c:v>1</c:v>
                </c:pt>
                <c:pt idx="20078">
                  <c:v>1</c:v>
                </c:pt>
                <c:pt idx="20079">
                  <c:v>1</c:v>
                </c:pt>
                <c:pt idx="20080">
                  <c:v>1</c:v>
                </c:pt>
                <c:pt idx="20081">
                  <c:v>1</c:v>
                </c:pt>
                <c:pt idx="20082">
                  <c:v>1</c:v>
                </c:pt>
                <c:pt idx="20083">
                  <c:v>1</c:v>
                </c:pt>
                <c:pt idx="20084">
                  <c:v>1</c:v>
                </c:pt>
                <c:pt idx="20085">
                  <c:v>1</c:v>
                </c:pt>
                <c:pt idx="20086">
                  <c:v>1</c:v>
                </c:pt>
                <c:pt idx="20087">
                  <c:v>1</c:v>
                </c:pt>
                <c:pt idx="20088">
                  <c:v>1</c:v>
                </c:pt>
                <c:pt idx="20089">
                  <c:v>1</c:v>
                </c:pt>
                <c:pt idx="20090">
                  <c:v>1</c:v>
                </c:pt>
                <c:pt idx="20091">
                  <c:v>1</c:v>
                </c:pt>
                <c:pt idx="20092">
                  <c:v>1</c:v>
                </c:pt>
                <c:pt idx="20093">
                  <c:v>1</c:v>
                </c:pt>
                <c:pt idx="20094">
                  <c:v>1</c:v>
                </c:pt>
                <c:pt idx="20095">
                  <c:v>1</c:v>
                </c:pt>
                <c:pt idx="20096">
                  <c:v>1</c:v>
                </c:pt>
                <c:pt idx="20097">
                  <c:v>1</c:v>
                </c:pt>
                <c:pt idx="20098">
                  <c:v>1</c:v>
                </c:pt>
                <c:pt idx="20099">
                  <c:v>1</c:v>
                </c:pt>
                <c:pt idx="20100">
                  <c:v>1</c:v>
                </c:pt>
                <c:pt idx="20101">
                  <c:v>1</c:v>
                </c:pt>
                <c:pt idx="20102">
                  <c:v>1</c:v>
                </c:pt>
                <c:pt idx="20103">
                  <c:v>1</c:v>
                </c:pt>
                <c:pt idx="20104">
                  <c:v>1</c:v>
                </c:pt>
                <c:pt idx="20105">
                  <c:v>1</c:v>
                </c:pt>
                <c:pt idx="20106">
                  <c:v>1</c:v>
                </c:pt>
                <c:pt idx="20107">
                  <c:v>1</c:v>
                </c:pt>
                <c:pt idx="20108">
                  <c:v>1</c:v>
                </c:pt>
                <c:pt idx="20109">
                  <c:v>1</c:v>
                </c:pt>
                <c:pt idx="20110">
                  <c:v>1</c:v>
                </c:pt>
                <c:pt idx="20111">
                  <c:v>1</c:v>
                </c:pt>
                <c:pt idx="20112">
                  <c:v>1</c:v>
                </c:pt>
                <c:pt idx="20113">
                  <c:v>1</c:v>
                </c:pt>
                <c:pt idx="20114">
                  <c:v>1</c:v>
                </c:pt>
                <c:pt idx="20115">
                  <c:v>1</c:v>
                </c:pt>
                <c:pt idx="20116">
                  <c:v>1</c:v>
                </c:pt>
                <c:pt idx="20117">
                  <c:v>1</c:v>
                </c:pt>
                <c:pt idx="20118">
                  <c:v>1</c:v>
                </c:pt>
                <c:pt idx="20119">
                  <c:v>1</c:v>
                </c:pt>
                <c:pt idx="20120">
                  <c:v>1</c:v>
                </c:pt>
                <c:pt idx="20121">
                  <c:v>1</c:v>
                </c:pt>
                <c:pt idx="20122">
                  <c:v>1</c:v>
                </c:pt>
                <c:pt idx="20123">
                  <c:v>1</c:v>
                </c:pt>
                <c:pt idx="20124">
                  <c:v>1</c:v>
                </c:pt>
                <c:pt idx="20125">
                  <c:v>1</c:v>
                </c:pt>
                <c:pt idx="20126">
                  <c:v>1</c:v>
                </c:pt>
                <c:pt idx="20127">
                  <c:v>1</c:v>
                </c:pt>
                <c:pt idx="20128">
                  <c:v>1</c:v>
                </c:pt>
                <c:pt idx="20129">
                  <c:v>1</c:v>
                </c:pt>
                <c:pt idx="20130">
                  <c:v>1</c:v>
                </c:pt>
                <c:pt idx="20131">
                  <c:v>1</c:v>
                </c:pt>
                <c:pt idx="20132">
                  <c:v>1</c:v>
                </c:pt>
                <c:pt idx="20133">
                  <c:v>1</c:v>
                </c:pt>
                <c:pt idx="20134">
                  <c:v>1</c:v>
                </c:pt>
                <c:pt idx="20135">
                  <c:v>1</c:v>
                </c:pt>
                <c:pt idx="20136">
                  <c:v>1</c:v>
                </c:pt>
                <c:pt idx="20137">
                  <c:v>1</c:v>
                </c:pt>
                <c:pt idx="20138">
                  <c:v>1</c:v>
                </c:pt>
                <c:pt idx="20139">
                  <c:v>1</c:v>
                </c:pt>
                <c:pt idx="20140">
                  <c:v>1</c:v>
                </c:pt>
                <c:pt idx="20141">
                  <c:v>1</c:v>
                </c:pt>
                <c:pt idx="20142">
                  <c:v>1</c:v>
                </c:pt>
                <c:pt idx="20143">
                  <c:v>1</c:v>
                </c:pt>
                <c:pt idx="20144">
                  <c:v>1</c:v>
                </c:pt>
                <c:pt idx="20145">
                  <c:v>1</c:v>
                </c:pt>
                <c:pt idx="20146">
                  <c:v>1</c:v>
                </c:pt>
                <c:pt idx="20147">
                  <c:v>1</c:v>
                </c:pt>
                <c:pt idx="20148">
                  <c:v>1</c:v>
                </c:pt>
                <c:pt idx="20149">
                  <c:v>1</c:v>
                </c:pt>
                <c:pt idx="20150">
                  <c:v>1</c:v>
                </c:pt>
                <c:pt idx="20151">
                  <c:v>1</c:v>
                </c:pt>
                <c:pt idx="20152">
                  <c:v>1</c:v>
                </c:pt>
                <c:pt idx="20153">
                  <c:v>1</c:v>
                </c:pt>
                <c:pt idx="20154">
                  <c:v>1</c:v>
                </c:pt>
                <c:pt idx="20155">
                  <c:v>1</c:v>
                </c:pt>
                <c:pt idx="20156">
                  <c:v>1</c:v>
                </c:pt>
                <c:pt idx="20157">
                  <c:v>1</c:v>
                </c:pt>
                <c:pt idx="20158">
                  <c:v>1</c:v>
                </c:pt>
                <c:pt idx="20159">
                  <c:v>1</c:v>
                </c:pt>
                <c:pt idx="20160">
                  <c:v>1</c:v>
                </c:pt>
                <c:pt idx="20161">
                  <c:v>1</c:v>
                </c:pt>
                <c:pt idx="20162">
                  <c:v>1</c:v>
                </c:pt>
                <c:pt idx="20163">
                  <c:v>1</c:v>
                </c:pt>
                <c:pt idx="20164">
                  <c:v>1</c:v>
                </c:pt>
                <c:pt idx="20165">
                  <c:v>1</c:v>
                </c:pt>
                <c:pt idx="20166">
                  <c:v>1</c:v>
                </c:pt>
                <c:pt idx="20167">
                  <c:v>1</c:v>
                </c:pt>
                <c:pt idx="20168">
                  <c:v>1</c:v>
                </c:pt>
                <c:pt idx="20169">
                  <c:v>1</c:v>
                </c:pt>
                <c:pt idx="20170">
                  <c:v>1</c:v>
                </c:pt>
                <c:pt idx="20171">
                  <c:v>1</c:v>
                </c:pt>
                <c:pt idx="20172">
                  <c:v>1</c:v>
                </c:pt>
                <c:pt idx="20173">
                  <c:v>1</c:v>
                </c:pt>
                <c:pt idx="20174">
                  <c:v>1</c:v>
                </c:pt>
                <c:pt idx="20175">
                  <c:v>1</c:v>
                </c:pt>
                <c:pt idx="20176">
                  <c:v>1</c:v>
                </c:pt>
                <c:pt idx="20177">
                  <c:v>1</c:v>
                </c:pt>
                <c:pt idx="20178">
                  <c:v>1</c:v>
                </c:pt>
                <c:pt idx="20179">
                  <c:v>1</c:v>
                </c:pt>
                <c:pt idx="20180">
                  <c:v>1</c:v>
                </c:pt>
                <c:pt idx="20181">
                  <c:v>1</c:v>
                </c:pt>
                <c:pt idx="20182">
                  <c:v>1</c:v>
                </c:pt>
                <c:pt idx="20183">
                  <c:v>1</c:v>
                </c:pt>
                <c:pt idx="20184">
                  <c:v>1</c:v>
                </c:pt>
                <c:pt idx="20185">
                  <c:v>1</c:v>
                </c:pt>
                <c:pt idx="20186">
                  <c:v>1</c:v>
                </c:pt>
                <c:pt idx="20187">
                  <c:v>1</c:v>
                </c:pt>
                <c:pt idx="20188">
                  <c:v>1</c:v>
                </c:pt>
                <c:pt idx="20189">
                  <c:v>1</c:v>
                </c:pt>
                <c:pt idx="20190">
                  <c:v>1</c:v>
                </c:pt>
                <c:pt idx="20191">
                  <c:v>1</c:v>
                </c:pt>
                <c:pt idx="20192">
                  <c:v>1</c:v>
                </c:pt>
                <c:pt idx="20193">
                  <c:v>1</c:v>
                </c:pt>
                <c:pt idx="20194">
                  <c:v>1</c:v>
                </c:pt>
                <c:pt idx="20195">
                  <c:v>1</c:v>
                </c:pt>
                <c:pt idx="20196">
                  <c:v>1</c:v>
                </c:pt>
                <c:pt idx="20197">
                  <c:v>1</c:v>
                </c:pt>
                <c:pt idx="20198">
                  <c:v>1</c:v>
                </c:pt>
                <c:pt idx="20199">
                  <c:v>1</c:v>
                </c:pt>
                <c:pt idx="20200">
                  <c:v>1</c:v>
                </c:pt>
                <c:pt idx="20201">
                  <c:v>1</c:v>
                </c:pt>
                <c:pt idx="20202">
                  <c:v>1</c:v>
                </c:pt>
                <c:pt idx="20203">
                  <c:v>1</c:v>
                </c:pt>
                <c:pt idx="20204">
                  <c:v>1</c:v>
                </c:pt>
                <c:pt idx="20205">
                  <c:v>1</c:v>
                </c:pt>
                <c:pt idx="20206">
                  <c:v>1</c:v>
                </c:pt>
                <c:pt idx="20207">
                  <c:v>1</c:v>
                </c:pt>
                <c:pt idx="20208">
                  <c:v>1</c:v>
                </c:pt>
                <c:pt idx="20209">
                  <c:v>1</c:v>
                </c:pt>
                <c:pt idx="20210">
                  <c:v>1</c:v>
                </c:pt>
                <c:pt idx="20211">
                  <c:v>1</c:v>
                </c:pt>
                <c:pt idx="20212">
                  <c:v>1</c:v>
                </c:pt>
                <c:pt idx="20213">
                  <c:v>1</c:v>
                </c:pt>
                <c:pt idx="20214">
                  <c:v>1</c:v>
                </c:pt>
                <c:pt idx="20215">
                  <c:v>1</c:v>
                </c:pt>
                <c:pt idx="20216">
                  <c:v>1</c:v>
                </c:pt>
                <c:pt idx="20217">
                  <c:v>1</c:v>
                </c:pt>
                <c:pt idx="20218">
                  <c:v>1</c:v>
                </c:pt>
                <c:pt idx="20219">
                  <c:v>1</c:v>
                </c:pt>
                <c:pt idx="20220">
                  <c:v>1</c:v>
                </c:pt>
                <c:pt idx="20221">
                  <c:v>1</c:v>
                </c:pt>
                <c:pt idx="20222">
                  <c:v>1</c:v>
                </c:pt>
                <c:pt idx="20223">
                  <c:v>1</c:v>
                </c:pt>
                <c:pt idx="20224">
                  <c:v>1</c:v>
                </c:pt>
                <c:pt idx="20225">
                  <c:v>1</c:v>
                </c:pt>
                <c:pt idx="20226">
                  <c:v>1</c:v>
                </c:pt>
                <c:pt idx="20227">
                  <c:v>1</c:v>
                </c:pt>
                <c:pt idx="20228">
                  <c:v>1</c:v>
                </c:pt>
                <c:pt idx="20229">
                  <c:v>1</c:v>
                </c:pt>
                <c:pt idx="20230">
                  <c:v>1</c:v>
                </c:pt>
                <c:pt idx="20231">
                  <c:v>1</c:v>
                </c:pt>
                <c:pt idx="20232">
                  <c:v>1</c:v>
                </c:pt>
                <c:pt idx="20233">
                  <c:v>1</c:v>
                </c:pt>
                <c:pt idx="20234">
                  <c:v>1</c:v>
                </c:pt>
                <c:pt idx="20235">
                  <c:v>1</c:v>
                </c:pt>
                <c:pt idx="20236">
                  <c:v>1</c:v>
                </c:pt>
                <c:pt idx="20237">
                  <c:v>1</c:v>
                </c:pt>
                <c:pt idx="20238">
                  <c:v>1</c:v>
                </c:pt>
                <c:pt idx="20239">
                  <c:v>1</c:v>
                </c:pt>
                <c:pt idx="20240">
                  <c:v>1</c:v>
                </c:pt>
                <c:pt idx="20241">
                  <c:v>1</c:v>
                </c:pt>
                <c:pt idx="20242">
                  <c:v>1</c:v>
                </c:pt>
                <c:pt idx="20243">
                  <c:v>1</c:v>
                </c:pt>
                <c:pt idx="20244">
                  <c:v>1</c:v>
                </c:pt>
                <c:pt idx="20245">
                  <c:v>1</c:v>
                </c:pt>
                <c:pt idx="20246">
                  <c:v>1</c:v>
                </c:pt>
                <c:pt idx="20247">
                  <c:v>1</c:v>
                </c:pt>
                <c:pt idx="20248">
                  <c:v>1</c:v>
                </c:pt>
                <c:pt idx="20249">
                  <c:v>1</c:v>
                </c:pt>
                <c:pt idx="20250">
                  <c:v>1</c:v>
                </c:pt>
                <c:pt idx="20251">
                  <c:v>1</c:v>
                </c:pt>
                <c:pt idx="20252">
                  <c:v>1</c:v>
                </c:pt>
                <c:pt idx="20253">
                  <c:v>1</c:v>
                </c:pt>
                <c:pt idx="20254">
                  <c:v>1</c:v>
                </c:pt>
                <c:pt idx="20255">
                  <c:v>1</c:v>
                </c:pt>
                <c:pt idx="20256">
                  <c:v>1</c:v>
                </c:pt>
                <c:pt idx="20257">
                  <c:v>1</c:v>
                </c:pt>
                <c:pt idx="20258">
                  <c:v>1</c:v>
                </c:pt>
                <c:pt idx="20259">
                  <c:v>1</c:v>
                </c:pt>
                <c:pt idx="20260">
                  <c:v>1</c:v>
                </c:pt>
                <c:pt idx="20261">
                  <c:v>1</c:v>
                </c:pt>
                <c:pt idx="20262">
                  <c:v>1</c:v>
                </c:pt>
                <c:pt idx="20263">
                  <c:v>1</c:v>
                </c:pt>
                <c:pt idx="20264">
                  <c:v>1</c:v>
                </c:pt>
                <c:pt idx="20265">
                  <c:v>1</c:v>
                </c:pt>
                <c:pt idx="20266">
                  <c:v>1</c:v>
                </c:pt>
                <c:pt idx="20267">
                  <c:v>1</c:v>
                </c:pt>
                <c:pt idx="20268">
                  <c:v>1</c:v>
                </c:pt>
                <c:pt idx="20269">
                  <c:v>1</c:v>
                </c:pt>
                <c:pt idx="20270">
                  <c:v>1</c:v>
                </c:pt>
                <c:pt idx="20271">
                  <c:v>1</c:v>
                </c:pt>
                <c:pt idx="20272">
                  <c:v>1</c:v>
                </c:pt>
                <c:pt idx="20273">
                  <c:v>1</c:v>
                </c:pt>
                <c:pt idx="20274">
                  <c:v>1</c:v>
                </c:pt>
                <c:pt idx="20275">
                  <c:v>1</c:v>
                </c:pt>
                <c:pt idx="20276">
                  <c:v>1</c:v>
                </c:pt>
                <c:pt idx="20277">
                  <c:v>1</c:v>
                </c:pt>
                <c:pt idx="20278">
                  <c:v>1</c:v>
                </c:pt>
                <c:pt idx="20279">
                  <c:v>1</c:v>
                </c:pt>
                <c:pt idx="20280">
                  <c:v>1</c:v>
                </c:pt>
                <c:pt idx="20281">
                  <c:v>1</c:v>
                </c:pt>
                <c:pt idx="20282">
                  <c:v>1</c:v>
                </c:pt>
                <c:pt idx="20283">
                  <c:v>1</c:v>
                </c:pt>
                <c:pt idx="20284">
                  <c:v>1</c:v>
                </c:pt>
                <c:pt idx="20285">
                  <c:v>1</c:v>
                </c:pt>
                <c:pt idx="20286">
                  <c:v>1</c:v>
                </c:pt>
                <c:pt idx="20287">
                  <c:v>1</c:v>
                </c:pt>
                <c:pt idx="20288">
                  <c:v>1</c:v>
                </c:pt>
                <c:pt idx="20289">
                  <c:v>1</c:v>
                </c:pt>
                <c:pt idx="20290">
                  <c:v>1</c:v>
                </c:pt>
                <c:pt idx="20291">
                  <c:v>1</c:v>
                </c:pt>
                <c:pt idx="20292">
                  <c:v>1</c:v>
                </c:pt>
                <c:pt idx="20293">
                  <c:v>1</c:v>
                </c:pt>
                <c:pt idx="20294">
                  <c:v>1</c:v>
                </c:pt>
                <c:pt idx="20295">
                  <c:v>1</c:v>
                </c:pt>
                <c:pt idx="20296">
                  <c:v>1</c:v>
                </c:pt>
                <c:pt idx="20297">
                  <c:v>1</c:v>
                </c:pt>
                <c:pt idx="20298">
                  <c:v>1</c:v>
                </c:pt>
                <c:pt idx="20299">
                  <c:v>1</c:v>
                </c:pt>
                <c:pt idx="20300">
                  <c:v>1</c:v>
                </c:pt>
                <c:pt idx="20301">
                  <c:v>1</c:v>
                </c:pt>
                <c:pt idx="20302">
                  <c:v>1</c:v>
                </c:pt>
                <c:pt idx="20303">
                  <c:v>1</c:v>
                </c:pt>
                <c:pt idx="20304">
                  <c:v>1</c:v>
                </c:pt>
                <c:pt idx="20305">
                  <c:v>1</c:v>
                </c:pt>
                <c:pt idx="20306">
                  <c:v>1</c:v>
                </c:pt>
                <c:pt idx="20307">
                  <c:v>1</c:v>
                </c:pt>
                <c:pt idx="20308">
                  <c:v>1</c:v>
                </c:pt>
                <c:pt idx="20309">
                  <c:v>1</c:v>
                </c:pt>
                <c:pt idx="20310">
                  <c:v>1</c:v>
                </c:pt>
                <c:pt idx="20311">
                  <c:v>1</c:v>
                </c:pt>
                <c:pt idx="20312">
                  <c:v>1</c:v>
                </c:pt>
                <c:pt idx="20313">
                  <c:v>1</c:v>
                </c:pt>
                <c:pt idx="20314">
                  <c:v>1</c:v>
                </c:pt>
                <c:pt idx="20315">
                  <c:v>1</c:v>
                </c:pt>
                <c:pt idx="20316">
                  <c:v>1</c:v>
                </c:pt>
                <c:pt idx="20317">
                  <c:v>1</c:v>
                </c:pt>
                <c:pt idx="20318">
                  <c:v>1</c:v>
                </c:pt>
                <c:pt idx="20319">
                  <c:v>1</c:v>
                </c:pt>
                <c:pt idx="20320">
                  <c:v>1</c:v>
                </c:pt>
                <c:pt idx="20321">
                  <c:v>1</c:v>
                </c:pt>
                <c:pt idx="20322">
                  <c:v>1</c:v>
                </c:pt>
                <c:pt idx="20323">
                  <c:v>1</c:v>
                </c:pt>
                <c:pt idx="20324">
                  <c:v>1</c:v>
                </c:pt>
                <c:pt idx="20325">
                  <c:v>1</c:v>
                </c:pt>
                <c:pt idx="20326">
                  <c:v>1</c:v>
                </c:pt>
                <c:pt idx="20327">
                  <c:v>1</c:v>
                </c:pt>
                <c:pt idx="20328">
                  <c:v>1</c:v>
                </c:pt>
                <c:pt idx="20329">
                  <c:v>1</c:v>
                </c:pt>
                <c:pt idx="20330">
                  <c:v>1</c:v>
                </c:pt>
                <c:pt idx="20331">
                  <c:v>1</c:v>
                </c:pt>
                <c:pt idx="20332">
                  <c:v>1</c:v>
                </c:pt>
                <c:pt idx="20333">
                  <c:v>1</c:v>
                </c:pt>
                <c:pt idx="20334">
                  <c:v>1</c:v>
                </c:pt>
                <c:pt idx="20335">
                  <c:v>1</c:v>
                </c:pt>
                <c:pt idx="20336">
                  <c:v>1</c:v>
                </c:pt>
                <c:pt idx="20337">
                  <c:v>1</c:v>
                </c:pt>
                <c:pt idx="20338">
                  <c:v>1</c:v>
                </c:pt>
                <c:pt idx="20339">
                  <c:v>1</c:v>
                </c:pt>
                <c:pt idx="20340">
                  <c:v>1</c:v>
                </c:pt>
                <c:pt idx="20341">
                  <c:v>1</c:v>
                </c:pt>
                <c:pt idx="20342">
                  <c:v>1</c:v>
                </c:pt>
                <c:pt idx="20343">
                  <c:v>1</c:v>
                </c:pt>
                <c:pt idx="20344">
                  <c:v>1</c:v>
                </c:pt>
                <c:pt idx="20345">
                  <c:v>1</c:v>
                </c:pt>
                <c:pt idx="20346">
                  <c:v>1</c:v>
                </c:pt>
                <c:pt idx="20347">
                  <c:v>1</c:v>
                </c:pt>
                <c:pt idx="20348">
                  <c:v>1</c:v>
                </c:pt>
                <c:pt idx="20349">
                  <c:v>1</c:v>
                </c:pt>
                <c:pt idx="20350">
                  <c:v>1</c:v>
                </c:pt>
                <c:pt idx="20351">
                  <c:v>1</c:v>
                </c:pt>
                <c:pt idx="20352">
                  <c:v>1</c:v>
                </c:pt>
                <c:pt idx="20353">
                  <c:v>1</c:v>
                </c:pt>
                <c:pt idx="20354">
                  <c:v>1</c:v>
                </c:pt>
                <c:pt idx="20355">
                  <c:v>1</c:v>
                </c:pt>
                <c:pt idx="20356">
                  <c:v>1</c:v>
                </c:pt>
                <c:pt idx="20357">
                  <c:v>1</c:v>
                </c:pt>
                <c:pt idx="20358">
                  <c:v>1</c:v>
                </c:pt>
                <c:pt idx="20359">
                  <c:v>1</c:v>
                </c:pt>
                <c:pt idx="20360">
                  <c:v>1</c:v>
                </c:pt>
                <c:pt idx="20361">
                  <c:v>1</c:v>
                </c:pt>
                <c:pt idx="20362">
                  <c:v>1</c:v>
                </c:pt>
                <c:pt idx="20363">
                  <c:v>1</c:v>
                </c:pt>
                <c:pt idx="20364">
                  <c:v>1</c:v>
                </c:pt>
                <c:pt idx="20365">
                  <c:v>1</c:v>
                </c:pt>
                <c:pt idx="20366">
                  <c:v>1</c:v>
                </c:pt>
                <c:pt idx="20367">
                  <c:v>1</c:v>
                </c:pt>
                <c:pt idx="20368">
                  <c:v>1</c:v>
                </c:pt>
                <c:pt idx="20369">
                  <c:v>1</c:v>
                </c:pt>
                <c:pt idx="20370">
                  <c:v>1</c:v>
                </c:pt>
                <c:pt idx="20371">
                  <c:v>1</c:v>
                </c:pt>
                <c:pt idx="20372">
                  <c:v>1</c:v>
                </c:pt>
                <c:pt idx="20373">
                  <c:v>1</c:v>
                </c:pt>
                <c:pt idx="20374">
                  <c:v>1</c:v>
                </c:pt>
                <c:pt idx="20375">
                  <c:v>1</c:v>
                </c:pt>
                <c:pt idx="20376">
                  <c:v>1</c:v>
                </c:pt>
                <c:pt idx="20377">
                  <c:v>1</c:v>
                </c:pt>
                <c:pt idx="20378">
                  <c:v>1</c:v>
                </c:pt>
                <c:pt idx="20379">
                  <c:v>1</c:v>
                </c:pt>
                <c:pt idx="20380">
                  <c:v>1</c:v>
                </c:pt>
                <c:pt idx="20381">
                  <c:v>1</c:v>
                </c:pt>
                <c:pt idx="20382">
                  <c:v>1</c:v>
                </c:pt>
                <c:pt idx="20383">
                  <c:v>1</c:v>
                </c:pt>
                <c:pt idx="20384">
                  <c:v>1</c:v>
                </c:pt>
                <c:pt idx="20385">
                  <c:v>1</c:v>
                </c:pt>
                <c:pt idx="20386">
                  <c:v>1</c:v>
                </c:pt>
                <c:pt idx="20387">
                  <c:v>1</c:v>
                </c:pt>
                <c:pt idx="20388">
                  <c:v>1</c:v>
                </c:pt>
                <c:pt idx="20389">
                  <c:v>1</c:v>
                </c:pt>
                <c:pt idx="20390">
                  <c:v>1</c:v>
                </c:pt>
                <c:pt idx="20391">
                  <c:v>1</c:v>
                </c:pt>
                <c:pt idx="20392">
                  <c:v>1</c:v>
                </c:pt>
                <c:pt idx="20393">
                  <c:v>1</c:v>
                </c:pt>
                <c:pt idx="20394">
                  <c:v>1</c:v>
                </c:pt>
                <c:pt idx="20395">
                  <c:v>1</c:v>
                </c:pt>
                <c:pt idx="20396">
                  <c:v>1</c:v>
                </c:pt>
                <c:pt idx="20397">
                  <c:v>1</c:v>
                </c:pt>
                <c:pt idx="20398">
                  <c:v>1</c:v>
                </c:pt>
                <c:pt idx="20399">
                  <c:v>1</c:v>
                </c:pt>
                <c:pt idx="20400">
                  <c:v>1</c:v>
                </c:pt>
                <c:pt idx="20401">
                  <c:v>1</c:v>
                </c:pt>
                <c:pt idx="20402">
                  <c:v>1</c:v>
                </c:pt>
                <c:pt idx="20403">
                  <c:v>1</c:v>
                </c:pt>
                <c:pt idx="20404">
                  <c:v>1</c:v>
                </c:pt>
                <c:pt idx="20405">
                  <c:v>1</c:v>
                </c:pt>
                <c:pt idx="20406">
                  <c:v>1</c:v>
                </c:pt>
                <c:pt idx="20407">
                  <c:v>1</c:v>
                </c:pt>
                <c:pt idx="20408">
                  <c:v>1</c:v>
                </c:pt>
                <c:pt idx="20409">
                  <c:v>1</c:v>
                </c:pt>
                <c:pt idx="20410">
                  <c:v>1</c:v>
                </c:pt>
                <c:pt idx="20411">
                  <c:v>1</c:v>
                </c:pt>
                <c:pt idx="20412">
                  <c:v>1</c:v>
                </c:pt>
                <c:pt idx="20413">
                  <c:v>1</c:v>
                </c:pt>
                <c:pt idx="20414">
                  <c:v>1</c:v>
                </c:pt>
                <c:pt idx="20415">
                  <c:v>1</c:v>
                </c:pt>
                <c:pt idx="20416">
                  <c:v>1</c:v>
                </c:pt>
                <c:pt idx="20417">
                  <c:v>1</c:v>
                </c:pt>
                <c:pt idx="20418">
                  <c:v>1</c:v>
                </c:pt>
                <c:pt idx="20419">
                  <c:v>1</c:v>
                </c:pt>
                <c:pt idx="20420">
                  <c:v>1</c:v>
                </c:pt>
                <c:pt idx="20421">
                  <c:v>1</c:v>
                </c:pt>
                <c:pt idx="20422">
                  <c:v>1</c:v>
                </c:pt>
                <c:pt idx="20423">
                  <c:v>1</c:v>
                </c:pt>
                <c:pt idx="20424">
                  <c:v>1</c:v>
                </c:pt>
                <c:pt idx="20425">
                  <c:v>1</c:v>
                </c:pt>
                <c:pt idx="20426">
                  <c:v>1</c:v>
                </c:pt>
                <c:pt idx="20427">
                  <c:v>1</c:v>
                </c:pt>
                <c:pt idx="20428">
                  <c:v>1</c:v>
                </c:pt>
                <c:pt idx="20429">
                  <c:v>1</c:v>
                </c:pt>
                <c:pt idx="20430">
                  <c:v>1</c:v>
                </c:pt>
                <c:pt idx="20431">
                  <c:v>1</c:v>
                </c:pt>
                <c:pt idx="20432">
                  <c:v>1</c:v>
                </c:pt>
                <c:pt idx="20433">
                  <c:v>1</c:v>
                </c:pt>
                <c:pt idx="20434">
                  <c:v>1</c:v>
                </c:pt>
                <c:pt idx="20435">
                  <c:v>1</c:v>
                </c:pt>
                <c:pt idx="20436">
                  <c:v>1</c:v>
                </c:pt>
                <c:pt idx="20437">
                  <c:v>1</c:v>
                </c:pt>
                <c:pt idx="20438">
                  <c:v>1</c:v>
                </c:pt>
                <c:pt idx="20439">
                  <c:v>1</c:v>
                </c:pt>
                <c:pt idx="20440">
                  <c:v>1</c:v>
                </c:pt>
                <c:pt idx="20441">
                  <c:v>1</c:v>
                </c:pt>
                <c:pt idx="20442">
                  <c:v>1</c:v>
                </c:pt>
                <c:pt idx="20443">
                  <c:v>1</c:v>
                </c:pt>
                <c:pt idx="20444">
                  <c:v>1</c:v>
                </c:pt>
                <c:pt idx="20445">
                  <c:v>1</c:v>
                </c:pt>
                <c:pt idx="20446">
                  <c:v>1</c:v>
                </c:pt>
                <c:pt idx="20447">
                  <c:v>1</c:v>
                </c:pt>
                <c:pt idx="20448">
                  <c:v>1</c:v>
                </c:pt>
                <c:pt idx="20449">
                  <c:v>1</c:v>
                </c:pt>
                <c:pt idx="20450">
                  <c:v>1</c:v>
                </c:pt>
                <c:pt idx="20451">
                  <c:v>1</c:v>
                </c:pt>
                <c:pt idx="20452">
                  <c:v>1</c:v>
                </c:pt>
                <c:pt idx="20453">
                  <c:v>1</c:v>
                </c:pt>
                <c:pt idx="20454">
                  <c:v>1</c:v>
                </c:pt>
                <c:pt idx="20455">
                  <c:v>1</c:v>
                </c:pt>
                <c:pt idx="20456">
                  <c:v>1</c:v>
                </c:pt>
                <c:pt idx="20457">
                  <c:v>1</c:v>
                </c:pt>
                <c:pt idx="20458">
                  <c:v>1</c:v>
                </c:pt>
                <c:pt idx="20459">
                  <c:v>1</c:v>
                </c:pt>
                <c:pt idx="20460">
                  <c:v>1</c:v>
                </c:pt>
                <c:pt idx="20461">
                  <c:v>1</c:v>
                </c:pt>
                <c:pt idx="20462">
                  <c:v>1</c:v>
                </c:pt>
                <c:pt idx="20463">
                  <c:v>1</c:v>
                </c:pt>
                <c:pt idx="20464">
                  <c:v>1</c:v>
                </c:pt>
                <c:pt idx="20465">
                  <c:v>1</c:v>
                </c:pt>
                <c:pt idx="20466">
                  <c:v>1</c:v>
                </c:pt>
                <c:pt idx="20467">
                  <c:v>1</c:v>
                </c:pt>
                <c:pt idx="20468">
                  <c:v>1</c:v>
                </c:pt>
                <c:pt idx="20469">
                  <c:v>1</c:v>
                </c:pt>
                <c:pt idx="20470">
                  <c:v>1</c:v>
                </c:pt>
                <c:pt idx="20471">
                  <c:v>1</c:v>
                </c:pt>
                <c:pt idx="20472">
                  <c:v>1</c:v>
                </c:pt>
                <c:pt idx="20473">
                  <c:v>1</c:v>
                </c:pt>
                <c:pt idx="20474">
                  <c:v>1</c:v>
                </c:pt>
                <c:pt idx="20475">
                  <c:v>1</c:v>
                </c:pt>
                <c:pt idx="20476">
                  <c:v>1</c:v>
                </c:pt>
                <c:pt idx="20477">
                  <c:v>1</c:v>
                </c:pt>
                <c:pt idx="20478">
                  <c:v>1</c:v>
                </c:pt>
                <c:pt idx="20479">
                  <c:v>1</c:v>
                </c:pt>
                <c:pt idx="20480">
                  <c:v>1</c:v>
                </c:pt>
                <c:pt idx="20481">
                  <c:v>1</c:v>
                </c:pt>
                <c:pt idx="20482">
                  <c:v>1</c:v>
                </c:pt>
                <c:pt idx="20483">
                  <c:v>1</c:v>
                </c:pt>
                <c:pt idx="20484">
                  <c:v>1</c:v>
                </c:pt>
                <c:pt idx="20485">
                  <c:v>1</c:v>
                </c:pt>
                <c:pt idx="20486">
                  <c:v>1</c:v>
                </c:pt>
                <c:pt idx="20487">
                  <c:v>1</c:v>
                </c:pt>
                <c:pt idx="20488">
                  <c:v>1</c:v>
                </c:pt>
                <c:pt idx="20489">
                  <c:v>1</c:v>
                </c:pt>
                <c:pt idx="20490">
                  <c:v>1</c:v>
                </c:pt>
                <c:pt idx="20491">
                  <c:v>1</c:v>
                </c:pt>
                <c:pt idx="20492">
                  <c:v>1</c:v>
                </c:pt>
                <c:pt idx="20493">
                  <c:v>1</c:v>
                </c:pt>
                <c:pt idx="20494">
                  <c:v>1</c:v>
                </c:pt>
                <c:pt idx="20495">
                  <c:v>1</c:v>
                </c:pt>
                <c:pt idx="20496">
                  <c:v>1</c:v>
                </c:pt>
                <c:pt idx="20497">
                  <c:v>1</c:v>
                </c:pt>
                <c:pt idx="20498">
                  <c:v>1</c:v>
                </c:pt>
                <c:pt idx="20499">
                  <c:v>1</c:v>
                </c:pt>
                <c:pt idx="20500">
                  <c:v>1</c:v>
                </c:pt>
                <c:pt idx="20501">
                  <c:v>1</c:v>
                </c:pt>
                <c:pt idx="20502">
                  <c:v>1</c:v>
                </c:pt>
                <c:pt idx="20503">
                  <c:v>1</c:v>
                </c:pt>
                <c:pt idx="20504">
                  <c:v>1</c:v>
                </c:pt>
                <c:pt idx="20505">
                  <c:v>1</c:v>
                </c:pt>
                <c:pt idx="20506">
                  <c:v>1</c:v>
                </c:pt>
                <c:pt idx="20507">
                  <c:v>1</c:v>
                </c:pt>
                <c:pt idx="20508">
                  <c:v>1</c:v>
                </c:pt>
                <c:pt idx="20509">
                  <c:v>1</c:v>
                </c:pt>
                <c:pt idx="20510">
                  <c:v>1</c:v>
                </c:pt>
                <c:pt idx="20511">
                  <c:v>1</c:v>
                </c:pt>
                <c:pt idx="20512">
                  <c:v>1</c:v>
                </c:pt>
                <c:pt idx="20513">
                  <c:v>1</c:v>
                </c:pt>
                <c:pt idx="20514">
                  <c:v>1</c:v>
                </c:pt>
                <c:pt idx="20515">
                  <c:v>1</c:v>
                </c:pt>
                <c:pt idx="20516">
                  <c:v>1</c:v>
                </c:pt>
                <c:pt idx="20517">
                  <c:v>1</c:v>
                </c:pt>
                <c:pt idx="20518">
                  <c:v>1</c:v>
                </c:pt>
                <c:pt idx="20519">
                  <c:v>1</c:v>
                </c:pt>
                <c:pt idx="20520">
                  <c:v>1</c:v>
                </c:pt>
                <c:pt idx="20521">
                  <c:v>1</c:v>
                </c:pt>
                <c:pt idx="20522">
                  <c:v>1</c:v>
                </c:pt>
                <c:pt idx="20523">
                  <c:v>1</c:v>
                </c:pt>
                <c:pt idx="20524">
                  <c:v>1</c:v>
                </c:pt>
                <c:pt idx="20525">
                  <c:v>1</c:v>
                </c:pt>
                <c:pt idx="20526">
                  <c:v>1</c:v>
                </c:pt>
                <c:pt idx="20527">
                  <c:v>1</c:v>
                </c:pt>
                <c:pt idx="20528">
                  <c:v>1</c:v>
                </c:pt>
                <c:pt idx="20529">
                  <c:v>1</c:v>
                </c:pt>
                <c:pt idx="20530">
                  <c:v>1</c:v>
                </c:pt>
                <c:pt idx="20531">
                  <c:v>1</c:v>
                </c:pt>
                <c:pt idx="20532">
                  <c:v>1</c:v>
                </c:pt>
                <c:pt idx="20533">
                  <c:v>1</c:v>
                </c:pt>
                <c:pt idx="20534">
                  <c:v>1</c:v>
                </c:pt>
                <c:pt idx="20535">
                  <c:v>1</c:v>
                </c:pt>
                <c:pt idx="20536">
                  <c:v>1</c:v>
                </c:pt>
                <c:pt idx="20537">
                  <c:v>1</c:v>
                </c:pt>
                <c:pt idx="20538">
                  <c:v>1</c:v>
                </c:pt>
                <c:pt idx="20539">
                  <c:v>1</c:v>
                </c:pt>
                <c:pt idx="20540">
                  <c:v>1</c:v>
                </c:pt>
                <c:pt idx="20541">
                  <c:v>1</c:v>
                </c:pt>
                <c:pt idx="20542">
                  <c:v>1</c:v>
                </c:pt>
                <c:pt idx="20543">
                  <c:v>1</c:v>
                </c:pt>
                <c:pt idx="20544">
                  <c:v>1</c:v>
                </c:pt>
                <c:pt idx="20545">
                  <c:v>1</c:v>
                </c:pt>
                <c:pt idx="20546">
                  <c:v>1</c:v>
                </c:pt>
                <c:pt idx="20547">
                  <c:v>1</c:v>
                </c:pt>
                <c:pt idx="20548">
                  <c:v>1</c:v>
                </c:pt>
                <c:pt idx="20549">
                  <c:v>1</c:v>
                </c:pt>
                <c:pt idx="20550">
                  <c:v>1</c:v>
                </c:pt>
                <c:pt idx="20551">
                  <c:v>1</c:v>
                </c:pt>
                <c:pt idx="20552">
                  <c:v>1</c:v>
                </c:pt>
                <c:pt idx="20553">
                  <c:v>1</c:v>
                </c:pt>
                <c:pt idx="20554">
                  <c:v>1</c:v>
                </c:pt>
                <c:pt idx="20555">
                  <c:v>1</c:v>
                </c:pt>
                <c:pt idx="20556">
                  <c:v>1</c:v>
                </c:pt>
                <c:pt idx="20557">
                  <c:v>1</c:v>
                </c:pt>
                <c:pt idx="20558">
                  <c:v>1</c:v>
                </c:pt>
                <c:pt idx="20559">
                  <c:v>1</c:v>
                </c:pt>
                <c:pt idx="20560">
                  <c:v>1</c:v>
                </c:pt>
                <c:pt idx="20561">
                  <c:v>1</c:v>
                </c:pt>
                <c:pt idx="20562">
                  <c:v>1</c:v>
                </c:pt>
                <c:pt idx="20563">
                  <c:v>1</c:v>
                </c:pt>
                <c:pt idx="20564">
                  <c:v>1</c:v>
                </c:pt>
                <c:pt idx="20565">
                  <c:v>1</c:v>
                </c:pt>
                <c:pt idx="20566">
                  <c:v>1</c:v>
                </c:pt>
                <c:pt idx="20567">
                  <c:v>1</c:v>
                </c:pt>
                <c:pt idx="20568">
                  <c:v>1</c:v>
                </c:pt>
                <c:pt idx="20569">
                  <c:v>1</c:v>
                </c:pt>
                <c:pt idx="20570">
                  <c:v>1</c:v>
                </c:pt>
                <c:pt idx="20571">
                  <c:v>1</c:v>
                </c:pt>
                <c:pt idx="20572">
                  <c:v>1</c:v>
                </c:pt>
                <c:pt idx="20573">
                  <c:v>1</c:v>
                </c:pt>
                <c:pt idx="20574">
                  <c:v>1</c:v>
                </c:pt>
                <c:pt idx="20575">
                  <c:v>1</c:v>
                </c:pt>
                <c:pt idx="20576">
                  <c:v>1</c:v>
                </c:pt>
                <c:pt idx="20577">
                  <c:v>1</c:v>
                </c:pt>
                <c:pt idx="20578">
                  <c:v>1</c:v>
                </c:pt>
                <c:pt idx="20579">
                  <c:v>1</c:v>
                </c:pt>
                <c:pt idx="20580">
                  <c:v>1</c:v>
                </c:pt>
                <c:pt idx="20581">
                  <c:v>1</c:v>
                </c:pt>
                <c:pt idx="20582">
                  <c:v>1</c:v>
                </c:pt>
                <c:pt idx="20583">
                  <c:v>1</c:v>
                </c:pt>
                <c:pt idx="20584">
                  <c:v>1</c:v>
                </c:pt>
                <c:pt idx="20585">
                  <c:v>1</c:v>
                </c:pt>
                <c:pt idx="20586">
                  <c:v>1</c:v>
                </c:pt>
                <c:pt idx="20587">
                  <c:v>1</c:v>
                </c:pt>
                <c:pt idx="20588">
                  <c:v>1</c:v>
                </c:pt>
                <c:pt idx="20589">
                  <c:v>1</c:v>
                </c:pt>
                <c:pt idx="20590">
                  <c:v>1</c:v>
                </c:pt>
                <c:pt idx="20591">
                  <c:v>1</c:v>
                </c:pt>
                <c:pt idx="20592">
                  <c:v>1</c:v>
                </c:pt>
                <c:pt idx="20593">
                  <c:v>1</c:v>
                </c:pt>
                <c:pt idx="20594">
                  <c:v>1</c:v>
                </c:pt>
                <c:pt idx="20595">
                  <c:v>1</c:v>
                </c:pt>
                <c:pt idx="20596">
                  <c:v>1</c:v>
                </c:pt>
                <c:pt idx="20597">
                  <c:v>1</c:v>
                </c:pt>
                <c:pt idx="20598">
                  <c:v>1</c:v>
                </c:pt>
                <c:pt idx="20599">
                  <c:v>1</c:v>
                </c:pt>
                <c:pt idx="20600">
                  <c:v>1</c:v>
                </c:pt>
                <c:pt idx="20601">
                  <c:v>1</c:v>
                </c:pt>
                <c:pt idx="20602">
                  <c:v>1</c:v>
                </c:pt>
                <c:pt idx="20603">
                  <c:v>1</c:v>
                </c:pt>
                <c:pt idx="20604">
                  <c:v>1</c:v>
                </c:pt>
                <c:pt idx="20605">
                  <c:v>1</c:v>
                </c:pt>
                <c:pt idx="20606">
                  <c:v>1</c:v>
                </c:pt>
                <c:pt idx="20607">
                  <c:v>1</c:v>
                </c:pt>
                <c:pt idx="20608">
                  <c:v>1</c:v>
                </c:pt>
                <c:pt idx="20609">
                  <c:v>1</c:v>
                </c:pt>
                <c:pt idx="20610">
                  <c:v>1</c:v>
                </c:pt>
                <c:pt idx="20611">
                  <c:v>1</c:v>
                </c:pt>
                <c:pt idx="20612">
                  <c:v>1</c:v>
                </c:pt>
                <c:pt idx="20613">
                  <c:v>1</c:v>
                </c:pt>
                <c:pt idx="20614">
                  <c:v>1</c:v>
                </c:pt>
                <c:pt idx="20615">
                  <c:v>1</c:v>
                </c:pt>
                <c:pt idx="20616">
                  <c:v>1</c:v>
                </c:pt>
                <c:pt idx="20617">
                  <c:v>1</c:v>
                </c:pt>
                <c:pt idx="20618">
                  <c:v>1</c:v>
                </c:pt>
                <c:pt idx="20619">
                  <c:v>1</c:v>
                </c:pt>
                <c:pt idx="20620">
                  <c:v>1</c:v>
                </c:pt>
                <c:pt idx="20621">
                  <c:v>1</c:v>
                </c:pt>
                <c:pt idx="20622">
                  <c:v>1</c:v>
                </c:pt>
                <c:pt idx="20623">
                  <c:v>1</c:v>
                </c:pt>
                <c:pt idx="20624">
                  <c:v>1</c:v>
                </c:pt>
                <c:pt idx="20625">
                  <c:v>1</c:v>
                </c:pt>
                <c:pt idx="20626">
                  <c:v>1</c:v>
                </c:pt>
                <c:pt idx="20627">
                  <c:v>1</c:v>
                </c:pt>
                <c:pt idx="20628">
                  <c:v>1</c:v>
                </c:pt>
                <c:pt idx="20629">
                  <c:v>1</c:v>
                </c:pt>
                <c:pt idx="20630">
                  <c:v>1</c:v>
                </c:pt>
                <c:pt idx="20631">
                  <c:v>1</c:v>
                </c:pt>
                <c:pt idx="20632">
                  <c:v>1</c:v>
                </c:pt>
                <c:pt idx="20633">
                  <c:v>1</c:v>
                </c:pt>
                <c:pt idx="20634">
                  <c:v>1</c:v>
                </c:pt>
                <c:pt idx="20635">
                  <c:v>1</c:v>
                </c:pt>
                <c:pt idx="20636">
                  <c:v>1</c:v>
                </c:pt>
                <c:pt idx="20637">
                  <c:v>1</c:v>
                </c:pt>
                <c:pt idx="20638">
                  <c:v>1</c:v>
                </c:pt>
                <c:pt idx="20639">
                  <c:v>1</c:v>
                </c:pt>
                <c:pt idx="20640">
                  <c:v>1</c:v>
                </c:pt>
                <c:pt idx="20641">
                  <c:v>1</c:v>
                </c:pt>
                <c:pt idx="20642">
                  <c:v>1</c:v>
                </c:pt>
                <c:pt idx="20643">
                  <c:v>1</c:v>
                </c:pt>
                <c:pt idx="20644">
                  <c:v>1</c:v>
                </c:pt>
                <c:pt idx="20645">
                  <c:v>1</c:v>
                </c:pt>
                <c:pt idx="20646">
                  <c:v>1</c:v>
                </c:pt>
                <c:pt idx="20647">
                  <c:v>1</c:v>
                </c:pt>
                <c:pt idx="20648">
                  <c:v>1</c:v>
                </c:pt>
                <c:pt idx="20649">
                  <c:v>1</c:v>
                </c:pt>
                <c:pt idx="20650">
                  <c:v>1</c:v>
                </c:pt>
                <c:pt idx="20651">
                  <c:v>1</c:v>
                </c:pt>
                <c:pt idx="20652">
                  <c:v>1</c:v>
                </c:pt>
                <c:pt idx="20653">
                  <c:v>1</c:v>
                </c:pt>
                <c:pt idx="20654">
                  <c:v>0</c:v>
                </c:pt>
                <c:pt idx="20655">
                  <c:v>0</c:v>
                </c:pt>
                <c:pt idx="20656">
                  <c:v>0</c:v>
                </c:pt>
                <c:pt idx="20657">
                  <c:v>0</c:v>
                </c:pt>
                <c:pt idx="20658">
                  <c:v>0</c:v>
                </c:pt>
                <c:pt idx="20659">
                  <c:v>0</c:v>
                </c:pt>
                <c:pt idx="20660">
                  <c:v>0</c:v>
                </c:pt>
                <c:pt idx="20661">
                  <c:v>0</c:v>
                </c:pt>
                <c:pt idx="20662">
                  <c:v>0</c:v>
                </c:pt>
                <c:pt idx="20663">
                  <c:v>0</c:v>
                </c:pt>
                <c:pt idx="20664">
                  <c:v>0</c:v>
                </c:pt>
                <c:pt idx="20665">
                  <c:v>0</c:v>
                </c:pt>
                <c:pt idx="20666">
                  <c:v>0</c:v>
                </c:pt>
                <c:pt idx="20667">
                  <c:v>0</c:v>
                </c:pt>
                <c:pt idx="20668">
                  <c:v>0</c:v>
                </c:pt>
                <c:pt idx="20669">
                  <c:v>0</c:v>
                </c:pt>
                <c:pt idx="20670">
                  <c:v>0</c:v>
                </c:pt>
                <c:pt idx="20671">
                  <c:v>0</c:v>
                </c:pt>
                <c:pt idx="20672">
                  <c:v>0</c:v>
                </c:pt>
                <c:pt idx="20673">
                  <c:v>0</c:v>
                </c:pt>
                <c:pt idx="20674">
                  <c:v>0</c:v>
                </c:pt>
                <c:pt idx="20675">
                  <c:v>0</c:v>
                </c:pt>
                <c:pt idx="20676">
                  <c:v>0</c:v>
                </c:pt>
                <c:pt idx="20677">
                  <c:v>0</c:v>
                </c:pt>
                <c:pt idx="20678">
                  <c:v>0</c:v>
                </c:pt>
                <c:pt idx="20679">
                  <c:v>0</c:v>
                </c:pt>
                <c:pt idx="20680">
                  <c:v>0</c:v>
                </c:pt>
                <c:pt idx="20681">
                  <c:v>0</c:v>
                </c:pt>
                <c:pt idx="20682">
                  <c:v>0</c:v>
                </c:pt>
                <c:pt idx="20683">
                  <c:v>0</c:v>
                </c:pt>
                <c:pt idx="20684">
                  <c:v>0</c:v>
                </c:pt>
                <c:pt idx="20685">
                  <c:v>0</c:v>
                </c:pt>
                <c:pt idx="20686">
                  <c:v>0</c:v>
                </c:pt>
                <c:pt idx="20687">
                  <c:v>0</c:v>
                </c:pt>
                <c:pt idx="20688">
                  <c:v>0</c:v>
                </c:pt>
                <c:pt idx="20689">
                  <c:v>0</c:v>
                </c:pt>
                <c:pt idx="20690">
                  <c:v>0</c:v>
                </c:pt>
                <c:pt idx="20691">
                  <c:v>0</c:v>
                </c:pt>
                <c:pt idx="20692">
                  <c:v>0</c:v>
                </c:pt>
                <c:pt idx="20693">
                  <c:v>0</c:v>
                </c:pt>
                <c:pt idx="20694">
                  <c:v>0</c:v>
                </c:pt>
                <c:pt idx="20695">
                  <c:v>0</c:v>
                </c:pt>
                <c:pt idx="20696">
                  <c:v>0</c:v>
                </c:pt>
                <c:pt idx="20697">
                  <c:v>0</c:v>
                </c:pt>
                <c:pt idx="20698">
                  <c:v>0</c:v>
                </c:pt>
                <c:pt idx="20699">
                  <c:v>0</c:v>
                </c:pt>
                <c:pt idx="20700">
                  <c:v>0</c:v>
                </c:pt>
                <c:pt idx="20701">
                  <c:v>0</c:v>
                </c:pt>
                <c:pt idx="20702">
                  <c:v>0</c:v>
                </c:pt>
                <c:pt idx="20703">
                  <c:v>0</c:v>
                </c:pt>
                <c:pt idx="20704">
                  <c:v>0</c:v>
                </c:pt>
                <c:pt idx="20705">
                  <c:v>0</c:v>
                </c:pt>
                <c:pt idx="20706">
                  <c:v>0</c:v>
                </c:pt>
                <c:pt idx="20707">
                  <c:v>0</c:v>
                </c:pt>
                <c:pt idx="20708">
                  <c:v>0</c:v>
                </c:pt>
                <c:pt idx="20709">
                  <c:v>0</c:v>
                </c:pt>
                <c:pt idx="20710">
                  <c:v>0</c:v>
                </c:pt>
                <c:pt idx="20711">
                  <c:v>0</c:v>
                </c:pt>
                <c:pt idx="20712">
                  <c:v>0</c:v>
                </c:pt>
                <c:pt idx="20713">
                  <c:v>0</c:v>
                </c:pt>
                <c:pt idx="20714">
                  <c:v>0</c:v>
                </c:pt>
                <c:pt idx="20715">
                  <c:v>0</c:v>
                </c:pt>
                <c:pt idx="20716">
                  <c:v>0</c:v>
                </c:pt>
                <c:pt idx="20717">
                  <c:v>0</c:v>
                </c:pt>
                <c:pt idx="20718">
                  <c:v>0</c:v>
                </c:pt>
                <c:pt idx="20719">
                  <c:v>0</c:v>
                </c:pt>
                <c:pt idx="20720">
                  <c:v>0</c:v>
                </c:pt>
                <c:pt idx="20721">
                  <c:v>0</c:v>
                </c:pt>
                <c:pt idx="20722">
                  <c:v>0</c:v>
                </c:pt>
                <c:pt idx="20723">
                  <c:v>0</c:v>
                </c:pt>
                <c:pt idx="20724">
                  <c:v>0</c:v>
                </c:pt>
                <c:pt idx="20725">
                  <c:v>0</c:v>
                </c:pt>
                <c:pt idx="20726">
                  <c:v>0</c:v>
                </c:pt>
                <c:pt idx="20727">
                  <c:v>0</c:v>
                </c:pt>
                <c:pt idx="20728">
                  <c:v>0</c:v>
                </c:pt>
                <c:pt idx="20729">
                  <c:v>0</c:v>
                </c:pt>
                <c:pt idx="20730">
                  <c:v>0</c:v>
                </c:pt>
                <c:pt idx="20731">
                  <c:v>0</c:v>
                </c:pt>
                <c:pt idx="20732">
                  <c:v>0</c:v>
                </c:pt>
                <c:pt idx="20733">
                  <c:v>0</c:v>
                </c:pt>
                <c:pt idx="20734">
                  <c:v>0</c:v>
                </c:pt>
                <c:pt idx="20735">
                  <c:v>0</c:v>
                </c:pt>
                <c:pt idx="20736">
                  <c:v>0</c:v>
                </c:pt>
                <c:pt idx="20737">
                  <c:v>0</c:v>
                </c:pt>
                <c:pt idx="20738">
                  <c:v>0</c:v>
                </c:pt>
                <c:pt idx="20739">
                  <c:v>0</c:v>
                </c:pt>
                <c:pt idx="20740">
                  <c:v>0</c:v>
                </c:pt>
                <c:pt idx="20741">
                  <c:v>0</c:v>
                </c:pt>
                <c:pt idx="20742">
                  <c:v>0</c:v>
                </c:pt>
                <c:pt idx="20743">
                  <c:v>0</c:v>
                </c:pt>
                <c:pt idx="20744">
                  <c:v>0</c:v>
                </c:pt>
                <c:pt idx="20745">
                  <c:v>0</c:v>
                </c:pt>
                <c:pt idx="20746">
                  <c:v>0</c:v>
                </c:pt>
                <c:pt idx="20747">
                  <c:v>0</c:v>
                </c:pt>
                <c:pt idx="20748">
                  <c:v>0</c:v>
                </c:pt>
                <c:pt idx="20749">
                  <c:v>0</c:v>
                </c:pt>
                <c:pt idx="20750">
                  <c:v>0</c:v>
                </c:pt>
                <c:pt idx="20751">
                  <c:v>0</c:v>
                </c:pt>
                <c:pt idx="20752">
                  <c:v>0</c:v>
                </c:pt>
                <c:pt idx="20753">
                  <c:v>0</c:v>
                </c:pt>
                <c:pt idx="20754">
                  <c:v>0</c:v>
                </c:pt>
                <c:pt idx="20755">
                  <c:v>0</c:v>
                </c:pt>
                <c:pt idx="20756">
                  <c:v>0</c:v>
                </c:pt>
                <c:pt idx="20757">
                  <c:v>0</c:v>
                </c:pt>
                <c:pt idx="20758">
                  <c:v>0</c:v>
                </c:pt>
                <c:pt idx="20759">
                  <c:v>0</c:v>
                </c:pt>
                <c:pt idx="20760">
                  <c:v>0</c:v>
                </c:pt>
                <c:pt idx="20761">
                  <c:v>0</c:v>
                </c:pt>
                <c:pt idx="20762">
                  <c:v>0</c:v>
                </c:pt>
                <c:pt idx="20763">
                  <c:v>0</c:v>
                </c:pt>
                <c:pt idx="20764">
                  <c:v>0</c:v>
                </c:pt>
                <c:pt idx="20765">
                  <c:v>0</c:v>
                </c:pt>
                <c:pt idx="20766">
                  <c:v>0</c:v>
                </c:pt>
                <c:pt idx="20767">
                  <c:v>0</c:v>
                </c:pt>
                <c:pt idx="20768">
                  <c:v>0</c:v>
                </c:pt>
                <c:pt idx="20769">
                  <c:v>0</c:v>
                </c:pt>
                <c:pt idx="20770">
                  <c:v>0</c:v>
                </c:pt>
                <c:pt idx="20771">
                  <c:v>0</c:v>
                </c:pt>
                <c:pt idx="20772">
                  <c:v>0</c:v>
                </c:pt>
                <c:pt idx="20773">
                  <c:v>0</c:v>
                </c:pt>
                <c:pt idx="20774">
                  <c:v>0</c:v>
                </c:pt>
                <c:pt idx="20775">
                  <c:v>0</c:v>
                </c:pt>
                <c:pt idx="20776">
                  <c:v>0</c:v>
                </c:pt>
                <c:pt idx="20777">
                  <c:v>0</c:v>
                </c:pt>
                <c:pt idx="20778">
                  <c:v>0</c:v>
                </c:pt>
                <c:pt idx="20779">
                  <c:v>0</c:v>
                </c:pt>
                <c:pt idx="20780">
                  <c:v>0</c:v>
                </c:pt>
                <c:pt idx="20781">
                  <c:v>0</c:v>
                </c:pt>
                <c:pt idx="20782">
                  <c:v>0</c:v>
                </c:pt>
                <c:pt idx="20783">
                  <c:v>0</c:v>
                </c:pt>
                <c:pt idx="20784">
                  <c:v>0</c:v>
                </c:pt>
                <c:pt idx="20785">
                  <c:v>0</c:v>
                </c:pt>
                <c:pt idx="20786">
                  <c:v>0</c:v>
                </c:pt>
                <c:pt idx="20787">
                  <c:v>0</c:v>
                </c:pt>
                <c:pt idx="20788">
                  <c:v>0</c:v>
                </c:pt>
                <c:pt idx="20789">
                  <c:v>0</c:v>
                </c:pt>
                <c:pt idx="20790">
                  <c:v>0</c:v>
                </c:pt>
                <c:pt idx="20791">
                  <c:v>0</c:v>
                </c:pt>
                <c:pt idx="20792">
                  <c:v>0</c:v>
                </c:pt>
                <c:pt idx="20793">
                  <c:v>0</c:v>
                </c:pt>
                <c:pt idx="20794">
                  <c:v>0</c:v>
                </c:pt>
                <c:pt idx="20795">
                  <c:v>0</c:v>
                </c:pt>
                <c:pt idx="20796">
                  <c:v>0</c:v>
                </c:pt>
                <c:pt idx="20797">
                  <c:v>0</c:v>
                </c:pt>
                <c:pt idx="20798">
                  <c:v>0</c:v>
                </c:pt>
                <c:pt idx="20799">
                  <c:v>0</c:v>
                </c:pt>
                <c:pt idx="20800">
                  <c:v>0</c:v>
                </c:pt>
                <c:pt idx="20801">
                  <c:v>0</c:v>
                </c:pt>
                <c:pt idx="20802">
                  <c:v>0</c:v>
                </c:pt>
                <c:pt idx="20803">
                  <c:v>0</c:v>
                </c:pt>
                <c:pt idx="20804">
                  <c:v>0</c:v>
                </c:pt>
                <c:pt idx="20805">
                  <c:v>0</c:v>
                </c:pt>
                <c:pt idx="20806">
                  <c:v>0</c:v>
                </c:pt>
                <c:pt idx="20807">
                  <c:v>0</c:v>
                </c:pt>
                <c:pt idx="20808">
                  <c:v>0</c:v>
                </c:pt>
                <c:pt idx="20809">
                  <c:v>0</c:v>
                </c:pt>
                <c:pt idx="20810">
                  <c:v>0</c:v>
                </c:pt>
                <c:pt idx="20811">
                  <c:v>0</c:v>
                </c:pt>
                <c:pt idx="20812">
                  <c:v>0</c:v>
                </c:pt>
                <c:pt idx="20813">
                  <c:v>0</c:v>
                </c:pt>
                <c:pt idx="20814">
                  <c:v>0</c:v>
                </c:pt>
                <c:pt idx="20815">
                  <c:v>0</c:v>
                </c:pt>
                <c:pt idx="20816">
                  <c:v>0</c:v>
                </c:pt>
                <c:pt idx="20817">
                  <c:v>0</c:v>
                </c:pt>
                <c:pt idx="20818">
                  <c:v>0</c:v>
                </c:pt>
                <c:pt idx="20819">
                  <c:v>0</c:v>
                </c:pt>
                <c:pt idx="20820">
                  <c:v>0</c:v>
                </c:pt>
                <c:pt idx="20821">
                  <c:v>0</c:v>
                </c:pt>
                <c:pt idx="20822">
                  <c:v>0</c:v>
                </c:pt>
                <c:pt idx="20823">
                  <c:v>0</c:v>
                </c:pt>
                <c:pt idx="20824">
                  <c:v>0</c:v>
                </c:pt>
                <c:pt idx="20825">
                  <c:v>0</c:v>
                </c:pt>
                <c:pt idx="20826">
                  <c:v>0</c:v>
                </c:pt>
                <c:pt idx="20827">
                  <c:v>0</c:v>
                </c:pt>
                <c:pt idx="20828">
                  <c:v>0</c:v>
                </c:pt>
                <c:pt idx="20829">
                  <c:v>0</c:v>
                </c:pt>
                <c:pt idx="20830">
                  <c:v>0</c:v>
                </c:pt>
                <c:pt idx="20831">
                  <c:v>0</c:v>
                </c:pt>
                <c:pt idx="20832">
                  <c:v>0</c:v>
                </c:pt>
                <c:pt idx="20833">
                  <c:v>0</c:v>
                </c:pt>
                <c:pt idx="20834">
                  <c:v>0</c:v>
                </c:pt>
                <c:pt idx="20835">
                  <c:v>0</c:v>
                </c:pt>
                <c:pt idx="20836">
                  <c:v>0</c:v>
                </c:pt>
                <c:pt idx="20837">
                  <c:v>0</c:v>
                </c:pt>
                <c:pt idx="20838">
                  <c:v>0</c:v>
                </c:pt>
                <c:pt idx="20839">
                  <c:v>0</c:v>
                </c:pt>
                <c:pt idx="20840">
                  <c:v>0</c:v>
                </c:pt>
                <c:pt idx="20841">
                  <c:v>0</c:v>
                </c:pt>
                <c:pt idx="20842">
                  <c:v>0</c:v>
                </c:pt>
                <c:pt idx="20843">
                  <c:v>0</c:v>
                </c:pt>
                <c:pt idx="20844">
                  <c:v>0</c:v>
                </c:pt>
                <c:pt idx="20845">
                  <c:v>0</c:v>
                </c:pt>
                <c:pt idx="20846">
                  <c:v>0</c:v>
                </c:pt>
                <c:pt idx="20847">
                  <c:v>0</c:v>
                </c:pt>
                <c:pt idx="20848">
                  <c:v>0</c:v>
                </c:pt>
                <c:pt idx="20849">
                  <c:v>0</c:v>
                </c:pt>
                <c:pt idx="20850">
                  <c:v>0</c:v>
                </c:pt>
                <c:pt idx="20851">
                  <c:v>0</c:v>
                </c:pt>
                <c:pt idx="20852">
                  <c:v>0</c:v>
                </c:pt>
                <c:pt idx="20853">
                  <c:v>0</c:v>
                </c:pt>
                <c:pt idx="20854">
                  <c:v>0</c:v>
                </c:pt>
                <c:pt idx="20855">
                  <c:v>0</c:v>
                </c:pt>
                <c:pt idx="20856">
                  <c:v>0</c:v>
                </c:pt>
                <c:pt idx="20857">
                  <c:v>0</c:v>
                </c:pt>
                <c:pt idx="20858">
                  <c:v>0</c:v>
                </c:pt>
                <c:pt idx="20859">
                  <c:v>0</c:v>
                </c:pt>
                <c:pt idx="20860">
                  <c:v>0</c:v>
                </c:pt>
                <c:pt idx="20861">
                  <c:v>0</c:v>
                </c:pt>
                <c:pt idx="20862">
                  <c:v>0</c:v>
                </c:pt>
                <c:pt idx="20863">
                  <c:v>0</c:v>
                </c:pt>
                <c:pt idx="20864">
                  <c:v>0</c:v>
                </c:pt>
                <c:pt idx="20865">
                  <c:v>0</c:v>
                </c:pt>
                <c:pt idx="20866">
                  <c:v>0</c:v>
                </c:pt>
                <c:pt idx="20867">
                  <c:v>0</c:v>
                </c:pt>
                <c:pt idx="20868">
                  <c:v>0</c:v>
                </c:pt>
                <c:pt idx="20869">
                  <c:v>0</c:v>
                </c:pt>
                <c:pt idx="20870">
                  <c:v>0</c:v>
                </c:pt>
                <c:pt idx="20871">
                  <c:v>0</c:v>
                </c:pt>
                <c:pt idx="20872">
                  <c:v>0</c:v>
                </c:pt>
                <c:pt idx="20873">
                  <c:v>0</c:v>
                </c:pt>
                <c:pt idx="20874">
                  <c:v>0</c:v>
                </c:pt>
                <c:pt idx="20875">
                  <c:v>0</c:v>
                </c:pt>
                <c:pt idx="20876">
                  <c:v>0</c:v>
                </c:pt>
                <c:pt idx="20877">
                  <c:v>0</c:v>
                </c:pt>
                <c:pt idx="20878">
                  <c:v>0</c:v>
                </c:pt>
                <c:pt idx="20879">
                  <c:v>0</c:v>
                </c:pt>
                <c:pt idx="20880">
                  <c:v>0</c:v>
                </c:pt>
                <c:pt idx="20881">
                  <c:v>0</c:v>
                </c:pt>
                <c:pt idx="20882">
                  <c:v>0</c:v>
                </c:pt>
                <c:pt idx="20883">
                  <c:v>0</c:v>
                </c:pt>
                <c:pt idx="20884">
                  <c:v>0</c:v>
                </c:pt>
                <c:pt idx="20885">
                  <c:v>0</c:v>
                </c:pt>
                <c:pt idx="20886">
                  <c:v>0</c:v>
                </c:pt>
                <c:pt idx="20887">
                  <c:v>0</c:v>
                </c:pt>
                <c:pt idx="20888">
                  <c:v>0</c:v>
                </c:pt>
                <c:pt idx="20889">
                  <c:v>0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0</c:v>
                </c:pt>
                <c:pt idx="20898">
                  <c:v>0</c:v>
                </c:pt>
                <c:pt idx="20899">
                  <c:v>0</c:v>
                </c:pt>
                <c:pt idx="20900">
                  <c:v>0</c:v>
                </c:pt>
                <c:pt idx="20901">
                  <c:v>0</c:v>
                </c:pt>
                <c:pt idx="20902">
                  <c:v>0</c:v>
                </c:pt>
                <c:pt idx="20903">
                  <c:v>0</c:v>
                </c:pt>
                <c:pt idx="20904">
                  <c:v>0</c:v>
                </c:pt>
                <c:pt idx="20905">
                  <c:v>0</c:v>
                </c:pt>
                <c:pt idx="20906">
                  <c:v>0</c:v>
                </c:pt>
                <c:pt idx="20907">
                  <c:v>0</c:v>
                </c:pt>
                <c:pt idx="20908">
                  <c:v>0</c:v>
                </c:pt>
                <c:pt idx="20909">
                  <c:v>0</c:v>
                </c:pt>
                <c:pt idx="20910">
                  <c:v>0</c:v>
                </c:pt>
                <c:pt idx="20911">
                  <c:v>0</c:v>
                </c:pt>
                <c:pt idx="20912">
                  <c:v>0</c:v>
                </c:pt>
                <c:pt idx="20913">
                  <c:v>0</c:v>
                </c:pt>
                <c:pt idx="20914">
                  <c:v>0</c:v>
                </c:pt>
                <c:pt idx="20915">
                  <c:v>0</c:v>
                </c:pt>
                <c:pt idx="20916">
                  <c:v>0</c:v>
                </c:pt>
                <c:pt idx="20917">
                  <c:v>0</c:v>
                </c:pt>
                <c:pt idx="20918">
                  <c:v>0</c:v>
                </c:pt>
                <c:pt idx="20919">
                  <c:v>0</c:v>
                </c:pt>
                <c:pt idx="20920">
                  <c:v>0</c:v>
                </c:pt>
                <c:pt idx="20921">
                  <c:v>0</c:v>
                </c:pt>
                <c:pt idx="20922">
                  <c:v>0</c:v>
                </c:pt>
                <c:pt idx="20923">
                  <c:v>0</c:v>
                </c:pt>
                <c:pt idx="20924">
                  <c:v>0</c:v>
                </c:pt>
                <c:pt idx="20925">
                  <c:v>0</c:v>
                </c:pt>
                <c:pt idx="20926">
                  <c:v>0</c:v>
                </c:pt>
                <c:pt idx="20927">
                  <c:v>0</c:v>
                </c:pt>
                <c:pt idx="20928">
                  <c:v>0</c:v>
                </c:pt>
                <c:pt idx="20929">
                  <c:v>0</c:v>
                </c:pt>
                <c:pt idx="20930">
                  <c:v>0</c:v>
                </c:pt>
                <c:pt idx="20931">
                  <c:v>0</c:v>
                </c:pt>
                <c:pt idx="20932">
                  <c:v>0</c:v>
                </c:pt>
                <c:pt idx="20933">
                  <c:v>0</c:v>
                </c:pt>
                <c:pt idx="20934">
                  <c:v>0</c:v>
                </c:pt>
                <c:pt idx="20935">
                  <c:v>0</c:v>
                </c:pt>
                <c:pt idx="20936">
                  <c:v>0</c:v>
                </c:pt>
                <c:pt idx="20937">
                  <c:v>0</c:v>
                </c:pt>
                <c:pt idx="20938">
                  <c:v>0</c:v>
                </c:pt>
                <c:pt idx="20939">
                  <c:v>0</c:v>
                </c:pt>
                <c:pt idx="20940">
                  <c:v>0</c:v>
                </c:pt>
                <c:pt idx="20941">
                  <c:v>0</c:v>
                </c:pt>
                <c:pt idx="20942">
                  <c:v>0</c:v>
                </c:pt>
                <c:pt idx="20943">
                  <c:v>0</c:v>
                </c:pt>
                <c:pt idx="20944">
                  <c:v>0</c:v>
                </c:pt>
                <c:pt idx="20945">
                  <c:v>0</c:v>
                </c:pt>
                <c:pt idx="20946">
                  <c:v>0</c:v>
                </c:pt>
                <c:pt idx="20947">
                  <c:v>0</c:v>
                </c:pt>
                <c:pt idx="20948">
                  <c:v>0</c:v>
                </c:pt>
                <c:pt idx="20949">
                  <c:v>0</c:v>
                </c:pt>
                <c:pt idx="20950">
                  <c:v>0</c:v>
                </c:pt>
                <c:pt idx="20951">
                  <c:v>0</c:v>
                </c:pt>
                <c:pt idx="20952">
                  <c:v>0</c:v>
                </c:pt>
                <c:pt idx="20953">
                  <c:v>0</c:v>
                </c:pt>
                <c:pt idx="20954">
                  <c:v>0</c:v>
                </c:pt>
                <c:pt idx="20955">
                  <c:v>0</c:v>
                </c:pt>
                <c:pt idx="20956">
                  <c:v>0</c:v>
                </c:pt>
                <c:pt idx="20957">
                  <c:v>0</c:v>
                </c:pt>
                <c:pt idx="20958">
                  <c:v>0</c:v>
                </c:pt>
                <c:pt idx="20959">
                  <c:v>0</c:v>
                </c:pt>
                <c:pt idx="20960">
                  <c:v>0</c:v>
                </c:pt>
                <c:pt idx="20961">
                  <c:v>0</c:v>
                </c:pt>
                <c:pt idx="20962">
                  <c:v>0</c:v>
                </c:pt>
                <c:pt idx="20963">
                  <c:v>0</c:v>
                </c:pt>
                <c:pt idx="20964">
                  <c:v>0</c:v>
                </c:pt>
                <c:pt idx="20965">
                  <c:v>0</c:v>
                </c:pt>
                <c:pt idx="20966">
                  <c:v>0</c:v>
                </c:pt>
                <c:pt idx="20967">
                  <c:v>0</c:v>
                </c:pt>
                <c:pt idx="20968">
                  <c:v>0</c:v>
                </c:pt>
                <c:pt idx="20969">
                  <c:v>0</c:v>
                </c:pt>
                <c:pt idx="20970">
                  <c:v>0</c:v>
                </c:pt>
                <c:pt idx="20971">
                  <c:v>0</c:v>
                </c:pt>
                <c:pt idx="20972">
                  <c:v>0</c:v>
                </c:pt>
                <c:pt idx="20973">
                  <c:v>0</c:v>
                </c:pt>
                <c:pt idx="20974">
                  <c:v>0</c:v>
                </c:pt>
                <c:pt idx="20975">
                  <c:v>0</c:v>
                </c:pt>
                <c:pt idx="20976">
                  <c:v>0</c:v>
                </c:pt>
                <c:pt idx="20977">
                  <c:v>0</c:v>
                </c:pt>
                <c:pt idx="20978">
                  <c:v>0</c:v>
                </c:pt>
                <c:pt idx="20979">
                  <c:v>0</c:v>
                </c:pt>
                <c:pt idx="20980">
                  <c:v>0</c:v>
                </c:pt>
                <c:pt idx="20981">
                  <c:v>0</c:v>
                </c:pt>
                <c:pt idx="20982">
                  <c:v>0</c:v>
                </c:pt>
                <c:pt idx="20983">
                  <c:v>0</c:v>
                </c:pt>
                <c:pt idx="20984">
                  <c:v>0</c:v>
                </c:pt>
                <c:pt idx="20985">
                  <c:v>0</c:v>
                </c:pt>
                <c:pt idx="20986">
                  <c:v>0</c:v>
                </c:pt>
                <c:pt idx="20987">
                  <c:v>0</c:v>
                </c:pt>
                <c:pt idx="20988">
                  <c:v>0</c:v>
                </c:pt>
                <c:pt idx="20989">
                  <c:v>0</c:v>
                </c:pt>
                <c:pt idx="20990">
                  <c:v>0</c:v>
                </c:pt>
                <c:pt idx="20991">
                  <c:v>0</c:v>
                </c:pt>
                <c:pt idx="20992">
                  <c:v>0</c:v>
                </c:pt>
                <c:pt idx="20993">
                  <c:v>0</c:v>
                </c:pt>
                <c:pt idx="20994">
                  <c:v>0</c:v>
                </c:pt>
                <c:pt idx="20995">
                  <c:v>0</c:v>
                </c:pt>
                <c:pt idx="20996">
                  <c:v>0</c:v>
                </c:pt>
                <c:pt idx="20997">
                  <c:v>0</c:v>
                </c:pt>
                <c:pt idx="20998">
                  <c:v>0</c:v>
                </c:pt>
                <c:pt idx="20999">
                  <c:v>0</c:v>
                </c:pt>
                <c:pt idx="21000">
                  <c:v>0</c:v>
                </c:pt>
                <c:pt idx="21001">
                  <c:v>0</c:v>
                </c:pt>
                <c:pt idx="21002">
                  <c:v>0</c:v>
                </c:pt>
                <c:pt idx="21003">
                  <c:v>0</c:v>
                </c:pt>
                <c:pt idx="21004">
                  <c:v>0</c:v>
                </c:pt>
                <c:pt idx="21005">
                  <c:v>0</c:v>
                </c:pt>
                <c:pt idx="21006">
                  <c:v>0</c:v>
                </c:pt>
                <c:pt idx="21007">
                  <c:v>0</c:v>
                </c:pt>
                <c:pt idx="21008">
                  <c:v>0</c:v>
                </c:pt>
                <c:pt idx="21009">
                  <c:v>0</c:v>
                </c:pt>
                <c:pt idx="21010">
                  <c:v>0</c:v>
                </c:pt>
                <c:pt idx="21011">
                  <c:v>0</c:v>
                </c:pt>
                <c:pt idx="21012">
                  <c:v>0</c:v>
                </c:pt>
                <c:pt idx="21013">
                  <c:v>0</c:v>
                </c:pt>
                <c:pt idx="21014">
                  <c:v>0</c:v>
                </c:pt>
                <c:pt idx="21015">
                  <c:v>0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0</c:v>
                </c:pt>
                <c:pt idx="21021">
                  <c:v>0</c:v>
                </c:pt>
                <c:pt idx="21022">
                  <c:v>0</c:v>
                </c:pt>
                <c:pt idx="21023">
                  <c:v>0</c:v>
                </c:pt>
                <c:pt idx="21024">
                  <c:v>0</c:v>
                </c:pt>
                <c:pt idx="21025">
                  <c:v>0</c:v>
                </c:pt>
                <c:pt idx="21026">
                  <c:v>0</c:v>
                </c:pt>
                <c:pt idx="21027">
                  <c:v>0</c:v>
                </c:pt>
                <c:pt idx="21028">
                  <c:v>0</c:v>
                </c:pt>
                <c:pt idx="21029">
                  <c:v>0</c:v>
                </c:pt>
                <c:pt idx="21030">
                  <c:v>0</c:v>
                </c:pt>
                <c:pt idx="21031">
                  <c:v>0</c:v>
                </c:pt>
                <c:pt idx="21032">
                  <c:v>0</c:v>
                </c:pt>
                <c:pt idx="21033">
                  <c:v>0</c:v>
                </c:pt>
                <c:pt idx="21034">
                  <c:v>0</c:v>
                </c:pt>
                <c:pt idx="21035">
                  <c:v>0</c:v>
                </c:pt>
                <c:pt idx="21036">
                  <c:v>0</c:v>
                </c:pt>
                <c:pt idx="21037">
                  <c:v>0</c:v>
                </c:pt>
                <c:pt idx="21038">
                  <c:v>0</c:v>
                </c:pt>
                <c:pt idx="21039">
                  <c:v>0</c:v>
                </c:pt>
                <c:pt idx="21040">
                  <c:v>0</c:v>
                </c:pt>
                <c:pt idx="21041">
                  <c:v>0</c:v>
                </c:pt>
                <c:pt idx="21042">
                  <c:v>0</c:v>
                </c:pt>
                <c:pt idx="21043">
                  <c:v>0</c:v>
                </c:pt>
                <c:pt idx="21044">
                  <c:v>0</c:v>
                </c:pt>
                <c:pt idx="21045">
                  <c:v>0</c:v>
                </c:pt>
                <c:pt idx="21046">
                  <c:v>0</c:v>
                </c:pt>
                <c:pt idx="21047">
                  <c:v>0</c:v>
                </c:pt>
                <c:pt idx="21048">
                  <c:v>0</c:v>
                </c:pt>
                <c:pt idx="21049">
                  <c:v>0</c:v>
                </c:pt>
                <c:pt idx="21050">
                  <c:v>0</c:v>
                </c:pt>
                <c:pt idx="21051">
                  <c:v>0</c:v>
                </c:pt>
                <c:pt idx="21052">
                  <c:v>0</c:v>
                </c:pt>
                <c:pt idx="21053">
                  <c:v>0</c:v>
                </c:pt>
                <c:pt idx="21054">
                  <c:v>0</c:v>
                </c:pt>
                <c:pt idx="21055">
                  <c:v>0</c:v>
                </c:pt>
                <c:pt idx="21056">
                  <c:v>0</c:v>
                </c:pt>
                <c:pt idx="21057">
                  <c:v>0</c:v>
                </c:pt>
                <c:pt idx="21058">
                  <c:v>0</c:v>
                </c:pt>
                <c:pt idx="21059">
                  <c:v>0</c:v>
                </c:pt>
                <c:pt idx="21060">
                  <c:v>0</c:v>
                </c:pt>
                <c:pt idx="21061">
                  <c:v>0</c:v>
                </c:pt>
                <c:pt idx="21062">
                  <c:v>0</c:v>
                </c:pt>
                <c:pt idx="21063">
                  <c:v>0</c:v>
                </c:pt>
                <c:pt idx="21064">
                  <c:v>0</c:v>
                </c:pt>
                <c:pt idx="21065">
                  <c:v>0</c:v>
                </c:pt>
                <c:pt idx="21066">
                  <c:v>0</c:v>
                </c:pt>
                <c:pt idx="21067">
                  <c:v>0</c:v>
                </c:pt>
                <c:pt idx="21068">
                  <c:v>0</c:v>
                </c:pt>
                <c:pt idx="21069">
                  <c:v>0</c:v>
                </c:pt>
                <c:pt idx="21070">
                  <c:v>0</c:v>
                </c:pt>
                <c:pt idx="21071">
                  <c:v>0</c:v>
                </c:pt>
                <c:pt idx="21072">
                  <c:v>0</c:v>
                </c:pt>
                <c:pt idx="21073">
                  <c:v>0</c:v>
                </c:pt>
                <c:pt idx="21074">
                  <c:v>0</c:v>
                </c:pt>
                <c:pt idx="21075">
                  <c:v>0</c:v>
                </c:pt>
                <c:pt idx="21076">
                  <c:v>0</c:v>
                </c:pt>
                <c:pt idx="21077">
                  <c:v>0</c:v>
                </c:pt>
                <c:pt idx="21078">
                  <c:v>0</c:v>
                </c:pt>
                <c:pt idx="21079">
                  <c:v>0</c:v>
                </c:pt>
                <c:pt idx="21080">
                  <c:v>0</c:v>
                </c:pt>
                <c:pt idx="21081">
                  <c:v>0</c:v>
                </c:pt>
                <c:pt idx="21082">
                  <c:v>0</c:v>
                </c:pt>
                <c:pt idx="21083">
                  <c:v>0</c:v>
                </c:pt>
                <c:pt idx="21084">
                  <c:v>0</c:v>
                </c:pt>
                <c:pt idx="21085">
                  <c:v>0</c:v>
                </c:pt>
                <c:pt idx="21086">
                  <c:v>0</c:v>
                </c:pt>
                <c:pt idx="21087">
                  <c:v>0</c:v>
                </c:pt>
                <c:pt idx="21088">
                  <c:v>0</c:v>
                </c:pt>
                <c:pt idx="21089">
                  <c:v>0</c:v>
                </c:pt>
                <c:pt idx="21090">
                  <c:v>0</c:v>
                </c:pt>
                <c:pt idx="21091">
                  <c:v>0</c:v>
                </c:pt>
                <c:pt idx="21092">
                  <c:v>0</c:v>
                </c:pt>
                <c:pt idx="21093">
                  <c:v>0</c:v>
                </c:pt>
                <c:pt idx="21094">
                  <c:v>0</c:v>
                </c:pt>
                <c:pt idx="21095">
                  <c:v>0</c:v>
                </c:pt>
                <c:pt idx="21096">
                  <c:v>0</c:v>
                </c:pt>
                <c:pt idx="21097">
                  <c:v>0</c:v>
                </c:pt>
                <c:pt idx="21098">
                  <c:v>0</c:v>
                </c:pt>
                <c:pt idx="21099">
                  <c:v>0</c:v>
                </c:pt>
                <c:pt idx="21100">
                  <c:v>0</c:v>
                </c:pt>
                <c:pt idx="21101">
                  <c:v>0</c:v>
                </c:pt>
                <c:pt idx="21102">
                  <c:v>0</c:v>
                </c:pt>
                <c:pt idx="21103">
                  <c:v>0</c:v>
                </c:pt>
                <c:pt idx="21104">
                  <c:v>0</c:v>
                </c:pt>
                <c:pt idx="21105">
                  <c:v>0</c:v>
                </c:pt>
                <c:pt idx="21106">
                  <c:v>0</c:v>
                </c:pt>
                <c:pt idx="21107">
                  <c:v>0</c:v>
                </c:pt>
                <c:pt idx="21108">
                  <c:v>0</c:v>
                </c:pt>
                <c:pt idx="21109">
                  <c:v>0</c:v>
                </c:pt>
                <c:pt idx="21110">
                  <c:v>0</c:v>
                </c:pt>
                <c:pt idx="21111">
                  <c:v>0</c:v>
                </c:pt>
                <c:pt idx="21112">
                  <c:v>0</c:v>
                </c:pt>
                <c:pt idx="21113">
                  <c:v>0</c:v>
                </c:pt>
                <c:pt idx="21114">
                  <c:v>0</c:v>
                </c:pt>
                <c:pt idx="21115">
                  <c:v>0</c:v>
                </c:pt>
                <c:pt idx="21116">
                  <c:v>0</c:v>
                </c:pt>
                <c:pt idx="21117">
                  <c:v>0</c:v>
                </c:pt>
                <c:pt idx="21118">
                  <c:v>0</c:v>
                </c:pt>
                <c:pt idx="21119">
                  <c:v>0</c:v>
                </c:pt>
                <c:pt idx="21120">
                  <c:v>0</c:v>
                </c:pt>
                <c:pt idx="21121">
                  <c:v>0</c:v>
                </c:pt>
                <c:pt idx="21122">
                  <c:v>0</c:v>
                </c:pt>
                <c:pt idx="21123">
                  <c:v>0</c:v>
                </c:pt>
                <c:pt idx="21124">
                  <c:v>0</c:v>
                </c:pt>
                <c:pt idx="21125">
                  <c:v>0</c:v>
                </c:pt>
                <c:pt idx="21126">
                  <c:v>0</c:v>
                </c:pt>
                <c:pt idx="21127">
                  <c:v>0</c:v>
                </c:pt>
                <c:pt idx="21128">
                  <c:v>0</c:v>
                </c:pt>
                <c:pt idx="21129">
                  <c:v>0</c:v>
                </c:pt>
                <c:pt idx="21130">
                  <c:v>0</c:v>
                </c:pt>
                <c:pt idx="21131">
                  <c:v>0</c:v>
                </c:pt>
                <c:pt idx="21132">
                  <c:v>0</c:v>
                </c:pt>
                <c:pt idx="21133">
                  <c:v>0</c:v>
                </c:pt>
                <c:pt idx="21134">
                  <c:v>0</c:v>
                </c:pt>
                <c:pt idx="21135">
                  <c:v>0</c:v>
                </c:pt>
                <c:pt idx="21136">
                  <c:v>0</c:v>
                </c:pt>
                <c:pt idx="21137">
                  <c:v>0</c:v>
                </c:pt>
                <c:pt idx="21138">
                  <c:v>0</c:v>
                </c:pt>
                <c:pt idx="21139">
                  <c:v>0</c:v>
                </c:pt>
                <c:pt idx="21140">
                  <c:v>0</c:v>
                </c:pt>
                <c:pt idx="21141">
                  <c:v>0</c:v>
                </c:pt>
                <c:pt idx="21142">
                  <c:v>0</c:v>
                </c:pt>
                <c:pt idx="21143">
                  <c:v>0</c:v>
                </c:pt>
                <c:pt idx="21144">
                  <c:v>0</c:v>
                </c:pt>
                <c:pt idx="21145">
                  <c:v>0</c:v>
                </c:pt>
                <c:pt idx="21146">
                  <c:v>0</c:v>
                </c:pt>
                <c:pt idx="21147">
                  <c:v>0</c:v>
                </c:pt>
                <c:pt idx="21148">
                  <c:v>0</c:v>
                </c:pt>
                <c:pt idx="21149">
                  <c:v>0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</c:v>
                </c:pt>
                <c:pt idx="21155">
                  <c:v>0</c:v>
                </c:pt>
                <c:pt idx="21156">
                  <c:v>0</c:v>
                </c:pt>
                <c:pt idx="21157">
                  <c:v>0</c:v>
                </c:pt>
                <c:pt idx="21158">
                  <c:v>0</c:v>
                </c:pt>
                <c:pt idx="21159">
                  <c:v>0</c:v>
                </c:pt>
                <c:pt idx="21160">
                  <c:v>0</c:v>
                </c:pt>
                <c:pt idx="21161">
                  <c:v>0</c:v>
                </c:pt>
                <c:pt idx="21162">
                  <c:v>0</c:v>
                </c:pt>
                <c:pt idx="21163">
                  <c:v>0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0</c:v>
                </c:pt>
                <c:pt idx="21168">
                  <c:v>0</c:v>
                </c:pt>
                <c:pt idx="21169">
                  <c:v>0</c:v>
                </c:pt>
                <c:pt idx="21170">
                  <c:v>0</c:v>
                </c:pt>
                <c:pt idx="21171">
                  <c:v>0</c:v>
                </c:pt>
                <c:pt idx="21172">
                  <c:v>0</c:v>
                </c:pt>
                <c:pt idx="21173">
                  <c:v>0</c:v>
                </c:pt>
                <c:pt idx="21174">
                  <c:v>0</c:v>
                </c:pt>
                <c:pt idx="21175">
                  <c:v>0</c:v>
                </c:pt>
                <c:pt idx="21176">
                  <c:v>0</c:v>
                </c:pt>
                <c:pt idx="21177">
                  <c:v>0</c:v>
                </c:pt>
                <c:pt idx="21178">
                  <c:v>0</c:v>
                </c:pt>
                <c:pt idx="21179">
                  <c:v>0</c:v>
                </c:pt>
                <c:pt idx="21180">
                  <c:v>0</c:v>
                </c:pt>
                <c:pt idx="21181">
                  <c:v>0</c:v>
                </c:pt>
                <c:pt idx="21182">
                  <c:v>0</c:v>
                </c:pt>
                <c:pt idx="21183">
                  <c:v>0</c:v>
                </c:pt>
                <c:pt idx="21184">
                  <c:v>0</c:v>
                </c:pt>
                <c:pt idx="21185">
                  <c:v>0</c:v>
                </c:pt>
                <c:pt idx="21186">
                  <c:v>0</c:v>
                </c:pt>
                <c:pt idx="21187">
                  <c:v>0</c:v>
                </c:pt>
                <c:pt idx="21188">
                  <c:v>0</c:v>
                </c:pt>
                <c:pt idx="21189">
                  <c:v>0</c:v>
                </c:pt>
                <c:pt idx="21190">
                  <c:v>0</c:v>
                </c:pt>
                <c:pt idx="21191">
                  <c:v>0</c:v>
                </c:pt>
                <c:pt idx="21192">
                  <c:v>0</c:v>
                </c:pt>
                <c:pt idx="21193">
                  <c:v>0</c:v>
                </c:pt>
                <c:pt idx="21194">
                  <c:v>0</c:v>
                </c:pt>
                <c:pt idx="21195">
                  <c:v>0</c:v>
                </c:pt>
                <c:pt idx="21196">
                  <c:v>0</c:v>
                </c:pt>
                <c:pt idx="21197">
                  <c:v>0</c:v>
                </c:pt>
                <c:pt idx="21198">
                  <c:v>0</c:v>
                </c:pt>
                <c:pt idx="21199">
                  <c:v>0</c:v>
                </c:pt>
                <c:pt idx="21200">
                  <c:v>0</c:v>
                </c:pt>
                <c:pt idx="21201">
                  <c:v>0</c:v>
                </c:pt>
                <c:pt idx="21202">
                  <c:v>0</c:v>
                </c:pt>
                <c:pt idx="21203">
                  <c:v>0</c:v>
                </c:pt>
                <c:pt idx="21204">
                  <c:v>0</c:v>
                </c:pt>
                <c:pt idx="21205">
                  <c:v>0</c:v>
                </c:pt>
                <c:pt idx="21206">
                  <c:v>0</c:v>
                </c:pt>
                <c:pt idx="21207">
                  <c:v>0</c:v>
                </c:pt>
                <c:pt idx="21208">
                  <c:v>0</c:v>
                </c:pt>
                <c:pt idx="21209">
                  <c:v>0</c:v>
                </c:pt>
                <c:pt idx="21210">
                  <c:v>0</c:v>
                </c:pt>
                <c:pt idx="21211">
                  <c:v>0</c:v>
                </c:pt>
                <c:pt idx="21212">
                  <c:v>0</c:v>
                </c:pt>
                <c:pt idx="21213">
                  <c:v>0</c:v>
                </c:pt>
                <c:pt idx="21214">
                  <c:v>0</c:v>
                </c:pt>
                <c:pt idx="21215">
                  <c:v>0</c:v>
                </c:pt>
                <c:pt idx="21216">
                  <c:v>0</c:v>
                </c:pt>
                <c:pt idx="21217">
                  <c:v>0</c:v>
                </c:pt>
                <c:pt idx="21218">
                  <c:v>0</c:v>
                </c:pt>
                <c:pt idx="21219">
                  <c:v>0</c:v>
                </c:pt>
                <c:pt idx="21220">
                  <c:v>0</c:v>
                </c:pt>
                <c:pt idx="21221">
                  <c:v>0</c:v>
                </c:pt>
                <c:pt idx="21222">
                  <c:v>0</c:v>
                </c:pt>
                <c:pt idx="21223">
                  <c:v>0</c:v>
                </c:pt>
                <c:pt idx="21224">
                  <c:v>0</c:v>
                </c:pt>
                <c:pt idx="21225">
                  <c:v>0</c:v>
                </c:pt>
                <c:pt idx="21226">
                  <c:v>0</c:v>
                </c:pt>
                <c:pt idx="21227">
                  <c:v>0</c:v>
                </c:pt>
                <c:pt idx="21228">
                  <c:v>0</c:v>
                </c:pt>
                <c:pt idx="21229">
                  <c:v>0</c:v>
                </c:pt>
                <c:pt idx="21230">
                  <c:v>0</c:v>
                </c:pt>
                <c:pt idx="21231">
                  <c:v>0</c:v>
                </c:pt>
                <c:pt idx="21232">
                  <c:v>0</c:v>
                </c:pt>
                <c:pt idx="21233">
                  <c:v>0</c:v>
                </c:pt>
                <c:pt idx="21234">
                  <c:v>0</c:v>
                </c:pt>
                <c:pt idx="21235">
                  <c:v>0</c:v>
                </c:pt>
                <c:pt idx="21236">
                  <c:v>0</c:v>
                </c:pt>
                <c:pt idx="21237">
                  <c:v>0</c:v>
                </c:pt>
                <c:pt idx="21238">
                  <c:v>0</c:v>
                </c:pt>
                <c:pt idx="21239">
                  <c:v>0</c:v>
                </c:pt>
                <c:pt idx="21240">
                  <c:v>0</c:v>
                </c:pt>
                <c:pt idx="21241">
                  <c:v>0</c:v>
                </c:pt>
                <c:pt idx="21242">
                  <c:v>0</c:v>
                </c:pt>
                <c:pt idx="21243">
                  <c:v>0</c:v>
                </c:pt>
                <c:pt idx="21244">
                  <c:v>0</c:v>
                </c:pt>
                <c:pt idx="21245">
                  <c:v>0</c:v>
                </c:pt>
                <c:pt idx="21246">
                  <c:v>0</c:v>
                </c:pt>
                <c:pt idx="21247">
                  <c:v>0</c:v>
                </c:pt>
                <c:pt idx="21248">
                  <c:v>0</c:v>
                </c:pt>
                <c:pt idx="21249">
                  <c:v>0</c:v>
                </c:pt>
                <c:pt idx="21250">
                  <c:v>0</c:v>
                </c:pt>
                <c:pt idx="21251">
                  <c:v>0</c:v>
                </c:pt>
                <c:pt idx="21252">
                  <c:v>0</c:v>
                </c:pt>
                <c:pt idx="21253">
                  <c:v>0</c:v>
                </c:pt>
                <c:pt idx="21254">
                  <c:v>0</c:v>
                </c:pt>
                <c:pt idx="21255">
                  <c:v>0</c:v>
                </c:pt>
                <c:pt idx="21256">
                  <c:v>0</c:v>
                </c:pt>
                <c:pt idx="21257">
                  <c:v>0</c:v>
                </c:pt>
                <c:pt idx="21258">
                  <c:v>0</c:v>
                </c:pt>
                <c:pt idx="21259">
                  <c:v>0</c:v>
                </c:pt>
                <c:pt idx="21260">
                  <c:v>0</c:v>
                </c:pt>
                <c:pt idx="21261">
                  <c:v>0</c:v>
                </c:pt>
                <c:pt idx="21262">
                  <c:v>0</c:v>
                </c:pt>
                <c:pt idx="21263">
                  <c:v>0</c:v>
                </c:pt>
                <c:pt idx="21264">
                  <c:v>0</c:v>
                </c:pt>
                <c:pt idx="21265">
                  <c:v>0</c:v>
                </c:pt>
                <c:pt idx="21266">
                  <c:v>0</c:v>
                </c:pt>
                <c:pt idx="21267">
                  <c:v>0</c:v>
                </c:pt>
                <c:pt idx="21268">
                  <c:v>0</c:v>
                </c:pt>
                <c:pt idx="21269">
                  <c:v>0</c:v>
                </c:pt>
                <c:pt idx="21270">
                  <c:v>0</c:v>
                </c:pt>
                <c:pt idx="21271">
                  <c:v>0</c:v>
                </c:pt>
                <c:pt idx="21272">
                  <c:v>0</c:v>
                </c:pt>
                <c:pt idx="21273">
                  <c:v>0</c:v>
                </c:pt>
                <c:pt idx="21274">
                  <c:v>0</c:v>
                </c:pt>
                <c:pt idx="21275">
                  <c:v>0</c:v>
                </c:pt>
                <c:pt idx="21276">
                  <c:v>0</c:v>
                </c:pt>
                <c:pt idx="21277">
                  <c:v>0</c:v>
                </c:pt>
                <c:pt idx="21278">
                  <c:v>0</c:v>
                </c:pt>
                <c:pt idx="21279">
                  <c:v>0</c:v>
                </c:pt>
                <c:pt idx="21280">
                  <c:v>0</c:v>
                </c:pt>
                <c:pt idx="21281">
                  <c:v>0</c:v>
                </c:pt>
                <c:pt idx="21282">
                  <c:v>0</c:v>
                </c:pt>
                <c:pt idx="21283">
                  <c:v>0</c:v>
                </c:pt>
                <c:pt idx="21284">
                  <c:v>0</c:v>
                </c:pt>
                <c:pt idx="21285">
                  <c:v>0</c:v>
                </c:pt>
                <c:pt idx="21286">
                  <c:v>0</c:v>
                </c:pt>
                <c:pt idx="21287">
                  <c:v>0</c:v>
                </c:pt>
                <c:pt idx="21288">
                  <c:v>0</c:v>
                </c:pt>
                <c:pt idx="21289">
                  <c:v>0</c:v>
                </c:pt>
                <c:pt idx="21290">
                  <c:v>0</c:v>
                </c:pt>
                <c:pt idx="21291">
                  <c:v>0</c:v>
                </c:pt>
                <c:pt idx="21292">
                  <c:v>0</c:v>
                </c:pt>
                <c:pt idx="21293">
                  <c:v>0</c:v>
                </c:pt>
                <c:pt idx="21294">
                  <c:v>0</c:v>
                </c:pt>
                <c:pt idx="21295">
                  <c:v>0</c:v>
                </c:pt>
                <c:pt idx="21296">
                  <c:v>0</c:v>
                </c:pt>
                <c:pt idx="21297">
                  <c:v>0</c:v>
                </c:pt>
                <c:pt idx="21298">
                  <c:v>0</c:v>
                </c:pt>
                <c:pt idx="21299">
                  <c:v>0</c:v>
                </c:pt>
                <c:pt idx="21300">
                  <c:v>0</c:v>
                </c:pt>
                <c:pt idx="21301">
                  <c:v>0</c:v>
                </c:pt>
                <c:pt idx="21302">
                  <c:v>0</c:v>
                </c:pt>
                <c:pt idx="21303">
                  <c:v>0</c:v>
                </c:pt>
                <c:pt idx="21304">
                  <c:v>0</c:v>
                </c:pt>
                <c:pt idx="21305">
                  <c:v>0</c:v>
                </c:pt>
                <c:pt idx="21306">
                  <c:v>0</c:v>
                </c:pt>
                <c:pt idx="21307">
                  <c:v>0</c:v>
                </c:pt>
                <c:pt idx="21308">
                  <c:v>0</c:v>
                </c:pt>
                <c:pt idx="21309">
                  <c:v>0</c:v>
                </c:pt>
                <c:pt idx="21310">
                  <c:v>0</c:v>
                </c:pt>
                <c:pt idx="21311">
                  <c:v>0</c:v>
                </c:pt>
                <c:pt idx="21312">
                  <c:v>0</c:v>
                </c:pt>
                <c:pt idx="21313">
                  <c:v>0</c:v>
                </c:pt>
                <c:pt idx="21314">
                  <c:v>0</c:v>
                </c:pt>
                <c:pt idx="21315">
                  <c:v>0</c:v>
                </c:pt>
                <c:pt idx="21316">
                  <c:v>0</c:v>
                </c:pt>
                <c:pt idx="21317">
                  <c:v>0</c:v>
                </c:pt>
                <c:pt idx="21318">
                  <c:v>0</c:v>
                </c:pt>
                <c:pt idx="21319">
                  <c:v>0</c:v>
                </c:pt>
                <c:pt idx="21320">
                  <c:v>0</c:v>
                </c:pt>
                <c:pt idx="21321">
                  <c:v>0</c:v>
                </c:pt>
                <c:pt idx="21322">
                  <c:v>0</c:v>
                </c:pt>
                <c:pt idx="21323">
                  <c:v>0</c:v>
                </c:pt>
                <c:pt idx="21324">
                  <c:v>0</c:v>
                </c:pt>
                <c:pt idx="21325">
                  <c:v>0</c:v>
                </c:pt>
                <c:pt idx="21326">
                  <c:v>0</c:v>
                </c:pt>
                <c:pt idx="21327">
                  <c:v>0</c:v>
                </c:pt>
                <c:pt idx="21328">
                  <c:v>0</c:v>
                </c:pt>
                <c:pt idx="21329">
                  <c:v>0</c:v>
                </c:pt>
                <c:pt idx="21330">
                  <c:v>0</c:v>
                </c:pt>
                <c:pt idx="21331">
                  <c:v>0</c:v>
                </c:pt>
                <c:pt idx="21332">
                  <c:v>0</c:v>
                </c:pt>
                <c:pt idx="21333">
                  <c:v>0</c:v>
                </c:pt>
                <c:pt idx="21334">
                  <c:v>0</c:v>
                </c:pt>
                <c:pt idx="21335">
                  <c:v>0</c:v>
                </c:pt>
                <c:pt idx="21336">
                  <c:v>0</c:v>
                </c:pt>
                <c:pt idx="21337">
                  <c:v>0</c:v>
                </c:pt>
                <c:pt idx="21338">
                  <c:v>0</c:v>
                </c:pt>
                <c:pt idx="21339">
                  <c:v>0</c:v>
                </c:pt>
                <c:pt idx="21340">
                  <c:v>0</c:v>
                </c:pt>
                <c:pt idx="21341">
                  <c:v>0</c:v>
                </c:pt>
                <c:pt idx="21342">
                  <c:v>0</c:v>
                </c:pt>
                <c:pt idx="21343">
                  <c:v>0</c:v>
                </c:pt>
                <c:pt idx="21344">
                  <c:v>0</c:v>
                </c:pt>
                <c:pt idx="21345">
                  <c:v>0</c:v>
                </c:pt>
                <c:pt idx="21346">
                  <c:v>0</c:v>
                </c:pt>
                <c:pt idx="21347">
                  <c:v>0</c:v>
                </c:pt>
                <c:pt idx="21348">
                  <c:v>0</c:v>
                </c:pt>
                <c:pt idx="21349">
                  <c:v>0</c:v>
                </c:pt>
                <c:pt idx="21350">
                  <c:v>0</c:v>
                </c:pt>
                <c:pt idx="21351">
                  <c:v>0</c:v>
                </c:pt>
                <c:pt idx="21352">
                  <c:v>0</c:v>
                </c:pt>
                <c:pt idx="21353">
                  <c:v>0</c:v>
                </c:pt>
                <c:pt idx="21354">
                  <c:v>0</c:v>
                </c:pt>
                <c:pt idx="21355">
                  <c:v>0</c:v>
                </c:pt>
                <c:pt idx="21356">
                  <c:v>0</c:v>
                </c:pt>
                <c:pt idx="21357">
                  <c:v>0</c:v>
                </c:pt>
                <c:pt idx="21358">
                  <c:v>0</c:v>
                </c:pt>
                <c:pt idx="21359">
                  <c:v>0</c:v>
                </c:pt>
                <c:pt idx="21360">
                  <c:v>0</c:v>
                </c:pt>
                <c:pt idx="21361">
                  <c:v>0</c:v>
                </c:pt>
                <c:pt idx="21362">
                  <c:v>0</c:v>
                </c:pt>
                <c:pt idx="21363">
                  <c:v>0</c:v>
                </c:pt>
                <c:pt idx="21364">
                  <c:v>0</c:v>
                </c:pt>
                <c:pt idx="21365">
                  <c:v>0</c:v>
                </c:pt>
                <c:pt idx="21366">
                  <c:v>0</c:v>
                </c:pt>
                <c:pt idx="21367">
                  <c:v>0</c:v>
                </c:pt>
                <c:pt idx="21368">
                  <c:v>0</c:v>
                </c:pt>
                <c:pt idx="21369">
                  <c:v>0</c:v>
                </c:pt>
                <c:pt idx="21370">
                  <c:v>0</c:v>
                </c:pt>
                <c:pt idx="21371">
                  <c:v>0</c:v>
                </c:pt>
                <c:pt idx="21372">
                  <c:v>0</c:v>
                </c:pt>
                <c:pt idx="21373">
                  <c:v>0</c:v>
                </c:pt>
                <c:pt idx="21374">
                  <c:v>0</c:v>
                </c:pt>
                <c:pt idx="21375">
                  <c:v>0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</c:v>
                </c:pt>
                <c:pt idx="21380">
                  <c:v>0</c:v>
                </c:pt>
                <c:pt idx="21381">
                  <c:v>0</c:v>
                </c:pt>
                <c:pt idx="21382">
                  <c:v>0</c:v>
                </c:pt>
                <c:pt idx="21383">
                  <c:v>0</c:v>
                </c:pt>
                <c:pt idx="21384">
                  <c:v>0</c:v>
                </c:pt>
                <c:pt idx="21385">
                  <c:v>0</c:v>
                </c:pt>
                <c:pt idx="21386">
                  <c:v>0</c:v>
                </c:pt>
                <c:pt idx="21387">
                  <c:v>0</c:v>
                </c:pt>
                <c:pt idx="21388">
                  <c:v>0</c:v>
                </c:pt>
                <c:pt idx="21389">
                  <c:v>0</c:v>
                </c:pt>
                <c:pt idx="21390">
                  <c:v>0</c:v>
                </c:pt>
                <c:pt idx="21391">
                  <c:v>0</c:v>
                </c:pt>
                <c:pt idx="21392">
                  <c:v>0</c:v>
                </c:pt>
                <c:pt idx="21393">
                  <c:v>0</c:v>
                </c:pt>
                <c:pt idx="21394">
                  <c:v>0</c:v>
                </c:pt>
                <c:pt idx="21395">
                  <c:v>0</c:v>
                </c:pt>
                <c:pt idx="21396">
                  <c:v>0</c:v>
                </c:pt>
                <c:pt idx="21397">
                  <c:v>0</c:v>
                </c:pt>
                <c:pt idx="21398">
                  <c:v>0</c:v>
                </c:pt>
                <c:pt idx="21399">
                  <c:v>0</c:v>
                </c:pt>
                <c:pt idx="21400">
                  <c:v>0</c:v>
                </c:pt>
                <c:pt idx="21401">
                  <c:v>0</c:v>
                </c:pt>
                <c:pt idx="21402">
                  <c:v>0</c:v>
                </c:pt>
                <c:pt idx="21403">
                  <c:v>0</c:v>
                </c:pt>
                <c:pt idx="21404">
                  <c:v>0</c:v>
                </c:pt>
                <c:pt idx="21405">
                  <c:v>0</c:v>
                </c:pt>
                <c:pt idx="21406">
                  <c:v>0</c:v>
                </c:pt>
                <c:pt idx="21407">
                  <c:v>0</c:v>
                </c:pt>
                <c:pt idx="21408">
                  <c:v>0</c:v>
                </c:pt>
                <c:pt idx="21409">
                  <c:v>0</c:v>
                </c:pt>
                <c:pt idx="21410">
                  <c:v>0</c:v>
                </c:pt>
                <c:pt idx="21411">
                  <c:v>0</c:v>
                </c:pt>
                <c:pt idx="21412">
                  <c:v>0</c:v>
                </c:pt>
                <c:pt idx="21413">
                  <c:v>0</c:v>
                </c:pt>
                <c:pt idx="21414">
                  <c:v>0</c:v>
                </c:pt>
                <c:pt idx="21415">
                  <c:v>0</c:v>
                </c:pt>
                <c:pt idx="21416">
                  <c:v>0</c:v>
                </c:pt>
                <c:pt idx="21417">
                  <c:v>0</c:v>
                </c:pt>
                <c:pt idx="21418">
                  <c:v>0</c:v>
                </c:pt>
                <c:pt idx="21419">
                  <c:v>0</c:v>
                </c:pt>
                <c:pt idx="21420">
                  <c:v>0</c:v>
                </c:pt>
                <c:pt idx="21421">
                  <c:v>0</c:v>
                </c:pt>
                <c:pt idx="21422">
                  <c:v>0</c:v>
                </c:pt>
                <c:pt idx="21423">
                  <c:v>0</c:v>
                </c:pt>
                <c:pt idx="21424">
                  <c:v>0</c:v>
                </c:pt>
                <c:pt idx="21425">
                  <c:v>0</c:v>
                </c:pt>
                <c:pt idx="21426">
                  <c:v>0</c:v>
                </c:pt>
                <c:pt idx="21427">
                  <c:v>0</c:v>
                </c:pt>
                <c:pt idx="21428">
                  <c:v>0</c:v>
                </c:pt>
                <c:pt idx="21429">
                  <c:v>0</c:v>
                </c:pt>
                <c:pt idx="21430">
                  <c:v>0</c:v>
                </c:pt>
                <c:pt idx="21431">
                  <c:v>0</c:v>
                </c:pt>
                <c:pt idx="21432">
                  <c:v>0</c:v>
                </c:pt>
                <c:pt idx="21433">
                  <c:v>0</c:v>
                </c:pt>
                <c:pt idx="21434">
                  <c:v>0</c:v>
                </c:pt>
                <c:pt idx="21435">
                  <c:v>0</c:v>
                </c:pt>
                <c:pt idx="21436">
                  <c:v>0</c:v>
                </c:pt>
                <c:pt idx="21437">
                  <c:v>0</c:v>
                </c:pt>
                <c:pt idx="21438">
                  <c:v>0</c:v>
                </c:pt>
                <c:pt idx="21439">
                  <c:v>0</c:v>
                </c:pt>
                <c:pt idx="21440">
                  <c:v>0</c:v>
                </c:pt>
                <c:pt idx="21441">
                  <c:v>0</c:v>
                </c:pt>
                <c:pt idx="21442">
                  <c:v>0</c:v>
                </c:pt>
                <c:pt idx="21443">
                  <c:v>0</c:v>
                </c:pt>
                <c:pt idx="21444">
                  <c:v>0</c:v>
                </c:pt>
                <c:pt idx="21445">
                  <c:v>0</c:v>
                </c:pt>
                <c:pt idx="21446">
                  <c:v>0</c:v>
                </c:pt>
                <c:pt idx="21447">
                  <c:v>0</c:v>
                </c:pt>
                <c:pt idx="21448">
                  <c:v>0</c:v>
                </c:pt>
                <c:pt idx="21449">
                  <c:v>0</c:v>
                </c:pt>
                <c:pt idx="21450">
                  <c:v>0</c:v>
                </c:pt>
                <c:pt idx="21451">
                  <c:v>0</c:v>
                </c:pt>
                <c:pt idx="21452">
                  <c:v>0</c:v>
                </c:pt>
                <c:pt idx="21453">
                  <c:v>0</c:v>
                </c:pt>
                <c:pt idx="21454">
                  <c:v>0</c:v>
                </c:pt>
                <c:pt idx="21455">
                  <c:v>0</c:v>
                </c:pt>
                <c:pt idx="21456">
                  <c:v>0</c:v>
                </c:pt>
                <c:pt idx="21457">
                  <c:v>0</c:v>
                </c:pt>
                <c:pt idx="21458">
                  <c:v>0</c:v>
                </c:pt>
                <c:pt idx="21459">
                  <c:v>0</c:v>
                </c:pt>
                <c:pt idx="21460">
                  <c:v>0</c:v>
                </c:pt>
                <c:pt idx="21461">
                  <c:v>0</c:v>
                </c:pt>
                <c:pt idx="21462">
                  <c:v>0</c:v>
                </c:pt>
                <c:pt idx="21463">
                  <c:v>0</c:v>
                </c:pt>
                <c:pt idx="21464">
                  <c:v>0</c:v>
                </c:pt>
                <c:pt idx="21465">
                  <c:v>0</c:v>
                </c:pt>
                <c:pt idx="21466">
                  <c:v>0</c:v>
                </c:pt>
                <c:pt idx="21467">
                  <c:v>0</c:v>
                </c:pt>
                <c:pt idx="21468">
                  <c:v>0</c:v>
                </c:pt>
                <c:pt idx="21469">
                  <c:v>0</c:v>
                </c:pt>
                <c:pt idx="21470">
                  <c:v>0</c:v>
                </c:pt>
                <c:pt idx="21471">
                  <c:v>0</c:v>
                </c:pt>
                <c:pt idx="21472">
                  <c:v>0</c:v>
                </c:pt>
                <c:pt idx="21473">
                  <c:v>0</c:v>
                </c:pt>
                <c:pt idx="21474">
                  <c:v>0</c:v>
                </c:pt>
                <c:pt idx="21475">
                  <c:v>0</c:v>
                </c:pt>
                <c:pt idx="21476">
                  <c:v>0</c:v>
                </c:pt>
                <c:pt idx="21477">
                  <c:v>0</c:v>
                </c:pt>
                <c:pt idx="21478">
                  <c:v>0</c:v>
                </c:pt>
                <c:pt idx="21479">
                  <c:v>0</c:v>
                </c:pt>
                <c:pt idx="21480">
                  <c:v>0</c:v>
                </c:pt>
                <c:pt idx="21481">
                  <c:v>0</c:v>
                </c:pt>
                <c:pt idx="21482">
                  <c:v>0</c:v>
                </c:pt>
                <c:pt idx="21483">
                  <c:v>0</c:v>
                </c:pt>
                <c:pt idx="21484">
                  <c:v>0</c:v>
                </c:pt>
                <c:pt idx="21485">
                  <c:v>0</c:v>
                </c:pt>
                <c:pt idx="21486">
                  <c:v>0</c:v>
                </c:pt>
                <c:pt idx="21487">
                  <c:v>0</c:v>
                </c:pt>
                <c:pt idx="21488">
                  <c:v>0</c:v>
                </c:pt>
                <c:pt idx="21489">
                  <c:v>0</c:v>
                </c:pt>
                <c:pt idx="21490">
                  <c:v>0</c:v>
                </c:pt>
                <c:pt idx="21491">
                  <c:v>0</c:v>
                </c:pt>
                <c:pt idx="21492">
                  <c:v>0</c:v>
                </c:pt>
                <c:pt idx="21493">
                  <c:v>0</c:v>
                </c:pt>
                <c:pt idx="21494">
                  <c:v>0</c:v>
                </c:pt>
                <c:pt idx="21495">
                  <c:v>0</c:v>
                </c:pt>
                <c:pt idx="21496">
                  <c:v>0</c:v>
                </c:pt>
                <c:pt idx="21497">
                  <c:v>0</c:v>
                </c:pt>
                <c:pt idx="21498">
                  <c:v>0</c:v>
                </c:pt>
                <c:pt idx="21499">
                  <c:v>0</c:v>
                </c:pt>
                <c:pt idx="21500">
                  <c:v>0</c:v>
                </c:pt>
                <c:pt idx="21501">
                  <c:v>0</c:v>
                </c:pt>
                <c:pt idx="21502">
                  <c:v>0</c:v>
                </c:pt>
                <c:pt idx="21503">
                  <c:v>0</c:v>
                </c:pt>
                <c:pt idx="21504">
                  <c:v>0</c:v>
                </c:pt>
                <c:pt idx="21505">
                  <c:v>0</c:v>
                </c:pt>
                <c:pt idx="21506">
                  <c:v>0</c:v>
                </c:pt>
                <c:pt idx="21507">
                  <c:v>0</c:v>
                </c:pt>
                <c:pt idx="21508">
                  <c:v>0</c:v>
                </c:pt>
                <c:pt idx="21509">
                  <c:v>0</c:v>
                </c:pt>
                <c:pt idx="21510">
                  <c:v>0</c:v>
                </c:pt>
                <c:pt idx="21511">
                  <c:v>0</c:v>
                </c:pt>
                <c:pt idx="21512">
                  <c:v>0</c:v>
                </c:pt>
                <c:pt idx="21513">
                  <c:v>0</c:v>
                </c:pt>
                <c:pt idx="21514">
                  <c:v>0</c:v>
                </c:pt>
                <c:pt idx="21515">
                  <c:v>0</c:v>
                </c:pt>
                <c:pt idx="21516">
                  <c:v>0</c:v>
                </c:pt>
                <c:pt idx="21517">
                  <c:v>0</c:v>
                </c:pt>
                <c:pt idx="21518">
                  <c:v>0</c:v>
                </c:pt>
                <c:pt idx="21519">
                  <c:v>0</c:v>
                </c:pt>
                <c:pt idx="21520">
                  <c:v>0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</c:v>
                </c:pt>
                <c:pt idx="21529">
                  <c:v>0</c:v>
                </c:pt>
                <c:pt idx="21530">
                  <c:v>0</c:v>
                </c:pt>
                <c:pt idx="21531">
                  <c:v>0</c:v>
                </c:pt>
                <c:pt idx="21532">
                  <c:v>0</c:v>
                </c:pt>
                <c:pt idx="21533">
                  <c:v>0</c:v>
                </c:pt>
                <c:pt idx="21534">
                  <c:v>0</c:v>
                </c:pt>
                <c:pt idx="21535">
                  <c:v>0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</c:v>
                </c:pt>
                <c:pt idx="21545">
                  <c:v>0</c:v>
                </c:pt>
                <c:pt idx="21546">
                  <c:v>0</c:v>
                </c:pt>
                <c:pt idx="21547">
                  <c:v>0</c:v>
                </c:pt>
                <c:pt idx="21548">
                  <c:v>0</c:v>
                </c:pt>
                <c:pt idx="21549">
                  <c:v>0</c:v>
                </c:pt>
                <c:pt idx="21550">
                  <c:v>0</c:v>
                </c:pt>
                <c:pt idx="21551">
                  <c:v>0</c:v>
                </c:pt>
                <c:pt idx="21552">
                  <c:v>0</c:v>
                </c:pt>
                <c:pt idx="21553">
                  <c:v>0</c:v>
                </c:pt>
                <c:pt idx="21554">
                  <c:v>0</c:v>
                </c:pt>
                <c:pt idx="21555">
                  <c:v>0</c:v>
                </c:pt>
                <c:pt idx="21556">
                  <c:v>0</c:v>
                </c:pt>
                <c:pt idx="21557">
                  <c:v>0</c:v>
                </c:pt>
                <c:pt idx="21558">
                  <c:v>0</c:v>
                </c:pt>
                <c:pt idx="21559">
                  <c:v>0</c:v>
                </c:pt>
                <c:pt idx="21560">
                  <c:v>0</c:v>
                </c:pt>
                <c:pt idx="21561">
                  <c:v>0</c:v>
                </c:pt>
                <c:pt idx="21562">
                  <c:v>0</c:v>
                </c:pt>
                <c:pt idx="21563">
                  <c:v>0</c:v>
                </c:pt>
                <c:pt idx="21564">
                  <c:v>0</c:v>
                </c:pt>
                <c:pt idx="21565">
                  <c:v>0</c:v>
                </c:pt>
                <c:pt idx="21566">
                  <c:v>0</c:v>
                </c:pt>
                <c:pt idx="21567">
                  <c:v>0</c:v>
                </c:pt>
                <c:pt idx="21568">
                  <c:v>0</c:v>
                </c:pt>
                <c:pt idx="21569">
                  <c:v>0</c:v>
                </c:pt>
                <c:pt idx="21570">
                  <c:v>0</c:v>
                </c:pt>
                <c:pt idx="21571">
                  <c:v>0</c:v>
                </c:pt>
                <c:pt idx="21572">
                  <c:v>0</c:v>
                </c:pt>
                <c:pt idx="21573">
                  <c:v>0</c:v>
                </c:pt>
                <c:pt idx="21574">
                  <c:v>0</c:v>
                </c:pt>
                <c:pt idx="21575">
                  <c:v>0</c:v>
                </c:pt>
                <c:pt idx="21576">
                  <c:v>0</c:v>
                </c:pt>
                <c:pt idx="21577">
                  <c:v>0</c:v>
                </c:pt>
                <c:pt idx="21578">
                  <c:v>0</c:v>
                </c:pt>
                <c:pt idx="21579">
                  <c:v>0</c:v>
                </c:pt>
                <c:pt idx="21580">
                  <c:v>0</c:v>
                </c:pt>
                <c:pt idx="21581">
                  <c:v>0</c:v>
                </c:pt>
                <c:pt idx="21582">
                  <c:v>0</c:v>
                </c:pt>
                <c:pt idx="21583">
                  <c:v>0</c:v>
                </c:pt>
                <c:pt idx="21584">
                  <c:v>0</c:v>
                </c:pt>
                <c:pt idx="21585">
                  <c:v>0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</c:v>
                </c:pt>
                <c:pt idx="21590">
                  <c:v>0</c:v>
                </c:pt>
                <c:pt idx="21591">
                  <c:v>0</c:v>
                </c:pt>
                <c:pt idx="21592">
                  <c:v>0</c:v>
                </c:pt>
                <c:pt idx="21593">
                  <c:v>0</c:v>
                </c:pt>
                <c:pt idx="21594">
                  <c:v>0</c:v>
                </c:pt>
                <c:pt idx="21595">
                  <c:v>0</c:v>
                </c:pt>
                <c:pt idx="21596">
                  <c:v>0</c:v>
                </c:pt>
                <c:pt idx="21597">
                  <c:v>0</c:v>
                </c:pt>
                <c:pt idx="21598">
                  <c:v>0</c:v>
                </c:pt>
                <c:pt idx="21599">
                  <c:v>0</c:v>
                </c:pt>
                <c:pt idx="21600">
                  <c:v>0</c:v>
                </c:pt>
                <c:pt idx="21601">
                  <c:v>0</c:v>
                </c:pt>
                <c:pt idx="21602">
                  <c:v>0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0</c:v>
                </c:pt>
                <c:pt idx="21613">
                  <c:v>0</c:v>
                </c:pt>
                <c:pt idx="21614">
                  <c:v>0</c:v>
                </c:pt>
                <c:pt idx="21615">
                  <c:v>0</c:v>
                </c:pt>
                <c:pt idx="21616">
                  <c:v>0</c:v>
                </c:pt>
                <c:pt idx="21617">
                  <c:v>0</c:v>
                </c:pt>
                <c:pt idx="21618">
                  <c:v>0</c:v>
                </c:pt>
                <c:pt idx="21619">
                  <c:v>0</c:v>
                </c:pt>
                <c:pt idx="21620">
                  <c:v>0</c:v>
                </c:pt>
                <c:pt idx="21621">
                  <c:v>0</c:v>
                </c:pt>
                <c:pt idx="21622">
                  <c:v>0</c:v>
                </c:pt>
                <c:pt idx="21623">
                  <c:v>0</c:v>
                </c:pt>
                <c:pt idx="21624">
                  <c:v>0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0</c:v>
                </c:pt>
                <c:pt idx="21630">
                  <c:v>0</c:v>
                </c:pt>
                <c:pt idx="21631">
                  <c:v>0</c:v>
                </c:pt>
                <c:pt idx="21632">
                  <c:v>0</c:v>
                </c:pt>
                <c:pt idx="21633">
                  <c:v>0</c:v>
                </c:pt>
                <c:pt idx="21634">
                  <c:v>0</c:v>
                </c:pt>
                <c:pt idx="21635">
                  <c:v>0</c:v>
                </c:pt>
                <c:pt idx="21636">
                  <c:v>0</c:v>
                </c:pt>
                <c:pt idx="21637">
                  <c:v>0</c:v>
                </c:pt>
                <c:pt idx="21638">
                  <c:v>0</c:v>
                </c:pt>
                <c:pt idx="21639">
                  <c:v>0</c:v>
                </c:pt>
                <c:pt idx="21640">
                  <c:v>0</c:v>
                </c:pt>
                <c:pt idx="21641">
                  <c:v>0</c:v>
                </c:pt>
                <c:pt idx="21642">
                  <c:v>0</c:v>
                </c:pt>
                <c:pt idx="21643">
                  <c:v>0</c:v>
                </c:pt>
                <c:pt idx="21644">
                  <c:v>0</c:v>
                </c:pt>
                <c:pt idx="21645">
                  <c:v>0</c:v>
                </c:pt>
                <c:pt idx="21646">
                  <c:v>0</c:v>
                </c:pt>
                <c:pt idx="21647">
                  <c:v>0</c:v>
                </c:pt>
                <c:pt idx="21648">
                  <c:v>0</c:v>
                </c:pt>
                <c:pt idx="21649">
                  <c:v>0</c:v>
                </c:pt>
                <c:pt idx="21650">
                  <c:v>0</c:v>
                </c:pt>
                <c:pt idx="21651">
                  <c:v>0</c:v>
                </c:pt>
                <c:pt idx="21652">
                  <c:v>0</c:v>
                </c:pt>
                <c:pt idx="21653">
                  <c:v>0</c:v>
                </c:pt>
                <c:pt idx="21654">
                  <c:v>0</c:v>
                </c:pt>
                <c:pt idx="21655">
                  <c:v>0</c:v>
                </c:pt>
                <c:pt idx="21656">
                  <c:v>0</c:v>
                </c:pt>
                <c:pt idx="21657">
                  <c:v>0</c:v>
                </c:pt>
                <c:pt idx="21658">
                  <c:v>0</c:v>
                </c:pt>
                <c:pt idx="21659">
                  <c:v>0</c:v>
                </c:pt>
                <c:pt idx="21660">
                  <c:v>0</c:v>
                </c:pt>
                <c:pt idx="21661">
                  <c:v>0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0</c:v>
                </c:pt>
                <c:pt idx="21669">
                  <c:v>0</c:v>
                </c:pt>
                <c:pt idx="21670">
                  <c:v>0</c:v>
                </c:pt>
                <c:pt idx="21671">
                  <c:v>0</c:v>
                </c:pt>
                <c:pt idx="21672">
                  <c:v>0</c:v>
                </c:pt>
                <c:pt idx="21673">
                  <c:v>0</c:v>
                </c:pt>
                <c:pt idx="21674">
                  <c:v>0</c:v>
                </c:pt>
                <c:pt idx="21675">
                  <c:v>0</c:v>
                </c:pt>
                <c:pt idx="21676">
                  <c:v>0</c:v>
                </c:pt>
                <c:pt idx="21677">
                  <c:v>0</c:v>
                </c:pt>
                <c:pt idx="21678">
                  <c:v>0</c:v>
                </c:pt>
                <c:pt idx="21679">
                  <c:v>0</c:v>
                </c:pt>
                <c:pt idx="21680">
                  <c:v>0</c:v>
                </c:pt>
                <c:pt idx="21681">
                  <c:v>0</c:v>
                </c:pt>
                <c:pt idx="21682">
                  <c:v>0</c:v>
                </c:pt>
                <c:pt idx="21683">
                  <c:v>0</c:v>
                </c:pt>
                <c:pt idx="21684">
                  <c:v>0</c:v>
                </c:pt>
                <c:pt idx="21685">
                  <c:v>0</c:v>
                </c:pt>
                <c:pt idx="21686">
                  <c:v>0</c:v>
                </c:pt>
                <c:pt idx="21687">
                  <c:v>0</c:v>
                </c:pt>
                <c:pt idx="21688">
                  <c:v>0</c:v>
                </c:pt>
                <c:pt idx="21689">
                  <c:v>0</c:v>
                </c:pt>
                <c:pt idx="21690">
                  <c:v>0</c:v>
                </c:pt>
                <c:pt idx="21691">
                  <c:v>0</c:v>
                </c:pt>
                <c:pt idx="21692">
                  <c:v>0</c:v>
                </c:pt>
                <c:pt idx="21693">
                  <c:v>0</c:v>
                </c:pt>
                <c:pt idx="21694">
                  <c:v>0</c:v>
                </c:pt>
                <c:pt idx="21695">
                  <c:v>0</c:v>
                </c:pt>
                <c:pt idx="21696">
                  <c:v>0</c:v>
                </c:pt>
                <c:pt idx="21697">
                  <c:v>0</c:v>
                </c:pt>
                <c:pt idx="21698">
                  <c:v>0</c:v>
                </c:pt>
                <c:pt idx="21699">
                  <c:v>0</c:v>
                </c:pt>
                <c:pt idx="21700">
                  <c:v>0</c:v>
                </c:pt>
                <c:pt idx="21701">
                  <c:v>0</c:v>
                </c:pt>
                <c:pt idx="21702">
                  <c:v>0</c:v>
                </c:pt>
                <c:pt idx="21703">
                  <c:v>0</c:v>
                </c:pt>
                <c:pt idx="21704">
                  <c:v>0</c:v>
                </c:pt>
                <c:pt idx="21705">
                  <c:v>0</c:v>
                </c:pt>
                <c:pt idx="21706">
                  <c:v>0</c:v>
                </c:pt>
                <c:pt idx="21707">
                  <c:v>0</c:v>
                </c:pt>
                <c:pt idx="21708">
                  <c:v>0</c:v>
                </c:pt>
                <c:pt idx="21709">
                  <c:v>0</c:v>
                </c:pt>
                <c:pt idx="21710">
                  <c:v>0</c:v>
                </c:pt>
                <c:pt idx="21711">
                  <c:v>0</c:v>
                </c:pt>
                <c:pt idx="21712">
                  <c:v>0</c:v>
                </c:pt>
                <c:pt idx="21713">
                  <c:v>0</c:v>
                </c:pt>
                <c:pt idx="21714">
                  <c:v>0</c:v>
                </c:pt>
                <c:pt idx="21715">
                  <c:v>0</c:v>
                </c:pt>
                <c:pt idx="21716">
                  <c:v>0</c:v>
                </c:pt>
                <c:pt idx="21717">
                  <c:v>0</c:v>
                </c:pt>
                <c:pt idx="21718">
                  <c:v>0</c:v>
                </c:pt>
                <c:pt idx="21719">
                  <c:v>0</c:v>
                </c:pt>
                <c:pt idx="21720">
                  <c:v>0</c:v>
                </c:pt>
                <c:pt idx="21721">
                  <c:v>0</c:v>
                </c:pt>
                <c:pt idx="21722">
                  <c:v>0</c:v>
                </c:pt>
                <c:pt idx="21723">
                  <c:v>0</c:v>
                </c:pt>
                <c:pt idx="21724">
                  <c:v>0</c:v>
                </c:pt>
                <c:pt idx="21725">
                  <c:v>0</c:v>
                </c:pt>
                <c:pt idx="21726">
                  <c:v>0</c:v>
                </c:pt>
                <c:pt idx="21727">
                  <c:v>0</c:v>
                </c:pt>
                <c:pt idx="21728">
                  <c:v>0</c:v>
                </c:pt>
                <c:pt idx="21729">
                  <c:v>0</c:v>
                </c:pt>
                <c:pt idx="21730">
                  <c:v>0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0</c:v>
                </c:pt>
                <c:pt idx="21737">
                  <c:v>0</c:v>
                </c:pt>
                <c:pt idx="21738">
                  <c:v>0</c:v>
                </c:pt>
                <c:pt idx="21739">
                  <c:v>0</c:v>
                </c:pt>
                <c:pt idx="21740">
                  <c:v>0</c:v>
                </c:pt>
                <c:pt idx="21741">
                  <c:v>0</c:v>
                </c:pt>
                <c:pt idx="21742">
                  <c:v>0</c:v>
                </c:pt>
                <c:pt idx="21743">
                  <c:v>0</c:v>
                </c:pt>
                <c:pt idx="21744">
                  <c:v>0</c:v>
                </c:pt>
                <c:pt idx="21745">
                  <c:v>0</c:v>
                </c:pt>
                <c:pt idx="21746">
                  <c:v>0</c:v>
                </c:pt>
                <c:pt idx="21747">
                  <c:v>0</c:v>
                </c:pt>
                <c:pt idx="21748">
                  <c:v>0</c:v>
                </c:pt>
                <c:pt idx="21749">
                  <c:v>0</c:v>
                </c:pt>
                <c:pt idx="21750">
                  <c:v>0</c:v>
                </c:pt>
                <c:pt idx="21751">
                  <c:v>0</c:v>
                </c:pt>
                <c:pt idx="21752">
                  <c:v>0</c:v>
                </c:pt>
                <c:pt idx="21753">
                  <c:v>0</c:v>
                </c:pt>
                <c:pt idx="21754">
                  <c:v>0</c:v>
                </c:pt>
                <c:pt idx="21755">
                  <c:v>0</c:v>
                </c:pt>
                <c:pt idx="21756">
                  <c:v>0</c:v>
                </c:pt>
                <c:pt idx="21757">
                  <c:v>0</c:v>
                </c:pt>
                <c:pt idx="21758">
                  <c:v>0</c:v>
                </c:pt>
                <c:pt idx="21759">
                  <c:v>0</c:v>
                </c:pt>
                <c:pt idx="21760">
                  <c:v>0</c:v>
                </c:pt>
                <c:pt idx="21761">
                  <c:v>0</c:v>
                </c:pt>
                <c:pt idx="21762">
                  <c:v>0</c:v>
                </c:pt>
                <c:pt idx="21763">
                  <c:v>0</c:v>
                </c:pt>
                <c:pt idx="21764">
                  <c:v>0</c:v>
                </c:pt>
                <c:pt idx="21765">
                  <c:v>0</c:v>
                </c:pt>
                <c:pt idx="21766">
                  <c:v>0</c:v>
                </c:pt>
                <c:pt idx="21767">
                  <c:v>0</c:v>
                </c:pt>
                <c:pt idx="21768">
                  <c:v>0</c:v>
                </c:pt>
                <c:pt idx="21769">
                  <c:v>0</c:v>
                </c:pt>
                <c:pt idx="21770">
                  <c:v>0</c:v>
                </c:pt>
                <c:pt idx="21771">
                  <c:v>0</c:v>
                </c:pt>
                <c:pt idx="21772">
                  <c:v>0</c:v>
                </c:pt>
                <c:pt idx="21773">
                  <c:v>0</c:v>
                </c:pt>
                <c:pt idx="21774">
                  <c:v>0</c:v>
                </c:pt>
                <c:pt idx="21775">
                  <c:v>0</c:v>
                </c:pt>
                <c:pt idx="21776">
                  <c:v>0</c:v>
                </c:pt>
                <c:pt idx="21777">
                  <c:v>0</c:v>
                </c:pt>
                <c:pt idx="21778">
                  <c:v>0</c:v>
                </c:pt>
                <c:pt idx="21779">
                  <c:v>0</c:v>
                </c:pt>
                <c:pt idx="21780">
                  <c:v>0</c:v>
                </c:pt>
                <c:pt idx="21781">
                  <c:v>0</c:v>
                </c:pt>
                <c:pt idx="21782">
                  <c:v>0</c:v>
                </c:pt>
                <c:pt idx="21783">
                  <c:v>0</c:v>
                </c:pt>
                <c:pt idx="21784">
                  <c:v>0</c:v>
                </c:pt>
                <c:pt idx="21785">
                  <c:v>0</c:v>
                </c:pt>
                <c:pt idx="21786">
                  <c:v>0</c:v>
                </c:pt>
                <c:pt idx="21787">
                  <c:v>0</c:v>
                </c:pt>
                <c:pt idx="21788">
                  <c:v>0</c:v>
                </c:pt>
                <c:pt idx="21789">
                  <c:v>0</c:v>
                </c:pt>
                <c:pt idx="21790">
                  <c:v>0</c:v>
                </c:pt>
                <c:pt idx="21791">
                  <c:v>0</c:v>
                </c:pt>
                <c:pt idx="21792">
                  <c:v>0</c:v>
                </c:pt>
                <c:pt idx="21793">
                  <c:v>0</c:v>
                </c:pt>
                <c:pt idx="21794">
                  <c:v>0</c:v>
                </c:pt>
                <c:pt idx="21795">
                  <c:v>0</c:v>
                </c:pt>
                <c:pt idx="21796">
                  <c:v>0</c:v>
                </c:pt>
                <c:pt idx="21797">
                  <c:v>0</c:v>
                </c:pt>
                <c:pt idx="21798">
                  <c:v>0</c:v>
                </c:pt>
                <c:pt idx="21799">
                  <c:v>0</c:v>
                </c:pt>
                <c:pt idx="21800">
                  <c:v>0</c:v>
                </c:pt>
                <c:pt idx="21801">
                  <c:v>0</c:v>
                </c:pt>
                <c:pt idx="21802">
                  <c:v>0</c:v>
                </c:pt>
                <c:pt idx="21803">
                  <c:v>0</c:v>
                </c:pt>
                <c:pt idx="21804">
                  <c:v>0</c:v>
                </c:pt>
                <c:pt idx="21805">
                  <c:v>0</c:v>
                </c:pt>
                <c:pt idx="21806">
                  <c:v>0</c:v>
                </c:pt>
                <c:pt idx="21807">
                  <c:v>0</c:v>
                </c:pt>
                <c:pt idx="21808">
                  <c:v>0</c:v>
                </c:pt>
                <c:pt idx="21809">
                  <c:v>0</c:v>
                </c:pt>
                <c:pt idx="21810">
                  <c:v>0</c:v>
                </c:pt>
                <c:pt idx="21811">
                  <c:v>0</c:v>
                </c:pt>
                <c:pt idx="21812">
                  <c:v>0</c:v>
                </c:pt>
                <c:pt idx="21813">
                  <c:v>0</c:v>
                </c:pt>
                <c:pt idx="21814">
                  <c:v>0</c:v>
                </c:pt>
                <c:pt idx="21815">
                  <c:v>0</c:v>
                </c:pt>
                <c:pt idx="21816">
                  <c:v>0</c:v>
                </c:pt>
                <c:pt idx="21817">
                  <c:v>0</c:v>
                </c:pt>
                <c:pt idx="21818">
                  <c:v>0</c:v>
                </c:pt>
                <c:pt idx="21819">
                  <c:v>0</c:v>
                </c:pt>
                <c:pt idx="21820">
                  <c:v>0</c:v>
                </c:pt>
                <c:pt idx="21821">
                  <c:v>0</c:v>
                </c:pt>
                <c:pt idx="21822">
                  <c:v>0</c:v>
                </c:pt>
                <c:pt idx="21823">
                  <c:v>0</c:v>
                </c:pt>
                <c:pt idx="21824">
                  <c:v>0</c:v>
                </c:pt>
                <c:pt idx="21825">
                  <c:v>0</c:v>
                </c:pt>
                <c:pt idx="21826">
                  <c:v>0</c:v>
                </c:pt>
                <c:pt idx="21827">
                  <c:v>0</c:v>
                </c:pt>
                <c:pt idx="21828">
                  <c:v>0</c:v>
                </c:pt>
                <c:pt idx="21829">
                  <c:v>0</c:v>
                </c:pt>
                <c:pt idx="21830">
                  <c:v>0</c:v>
                </c:pt>
                <c:pt idx="21831">
                  <c:v>0</c:v>
                </c:pt>
                <c:pt idx="21832">
                  <c:v>0</c:v>
                </c:pt>
                <c:pt idx="21833">
                  <c:v>0</c:v>
                </c:pt>
                <c:pt idx="21834">
                  <c:v>0</c:v>
                </c:pt>
                <c:pt idx="21835">
                  <c:v>0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</c:v>
                </c:pt>
                <c:pt idx="21843">
                  <c:v>0</c:v>
                </c:pt>
                <c:pt idx="21844">
                  <c:v>0</c:v>
                </c:pt>
                <c:pt idx="21845">
                  <c:v>0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0</c:v>
                </c:pt>
                <c:pt idx="21850">
                  <c:v>0</c:v>
                </c:pt>
                <c:pt idx="21851">
                  <c:v>0</c:v>
                </c:pt>
                <c:pt idx="21852">
                  <c:v>0</c:v>
                </c:pt>
                <c:pt idx="21853">
                  <c:v>0</c:v>
                </c:pt>
                <c:pt idx="21854">
                  <c:v>0</c:v>
                </c:pt>
                <c:pt idx="21855">
                  <c:v>0</c:v>
                </c:pt>
                <c:pt idx="21856">
                  <c:v>0</c:v>
                </c:pt>
                <c:pt idx="21857">
                  <c:v>0</c:v>
                </c:pt>
                <c:pt idx="21858">
                  <c:v>0</c:v>
                </c:pt>
                <c:pt idx="21859">
                  <c:v>0</c:v>
                </c:pt>
                <c:pt idx="21860">
                  <c:v>0</c:v>
                </c:pt>
                <c:pt idx="21861">
                  <c:v>0</c:v>
                </c:pt>
                <c:pt idx="21862">
                  <c:v>0</c:v>
                </c:pt>
                <c:pt idx="21863">
                  <c:v>0</c:v>
                </c:pt>
                <c:pt idx="21864">
                  <c:v>0</c:v>
                </c:pt>
                <c:pt idx="21865">
                  <c:v>0</c:v>
                </c:pt>
                <c:pt idx="21866">
                  <c:v>0</c:v>
                </c:pt>
                <c:pt idx="21867">
                  <c:v>0</c:v>
                </c:pt>
                <c:pt idx="21868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</c:v>
                </c:pt>
                <c:pt idx="21879">
                  <c:v>0</c:v>
                </c:pt>
                <c:pt idx="21880">
                  <c:v>0</c:v>
                </c:pt>
                <c:pt idx="21881">
                  <c:v>0</c:v>
                </c:pt>
                <c:pt idx="21882">
                  <c:v>0</c:v>
                </c:pt>
                <c:pt idx="21883">
                  <c:v>0</c:v>
                </c:pt>
                <c:pt idx="21884">
                  <c:v>0</c:v>
                </c:pt>
                <c:pt idx="21885">
                  <c:v>0</c:v>
                </c:pt>
                <c:pt idx="21886">
                  <c:v>0</c:v>
                </c:pt>
                <c:pt idx="21887">
                  <c:v>0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0</c:v>
                </c:pt>
                <c:pt idx="21894">
                  <c:v>0</c:v>
                </c:pt>
                <c:pt idx="21895">
                  <c:v>0</c:v>
                </c:pt>
                <c:pt idx="21896">
                  <c:v>0</c:v>
                </c:pt>
                <c:pt idx="21897">
                  <c:v>0</c:v>
                </c:pt>
                <c:pt idx="21898">
                  <c:v>0</c:v>
                </c:pt>
                <c:pt idx="21899">
                  <c:v>0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</c:v>
                </c:pt>
                <c:pt idx="21910">
                  <c:v>0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0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0</c:v>
                </c:pt>
                <c:pt idx="21924">
                  <c:v>0</c:v>
                </c:pt>
                <c:pt idx="21925">
                  <c:v>0</c:v>
                </c:pt>
                <c:pt idx="21926">
                  <c:v>0</c:v>
                </c:pt>
                <c:pt idx="21927">
                  <c:v>0</c:v>
                </c:pt>
                <c:pt idx="21928">
                  <c:v>0</c:v>
                </c:pt>
                <c:pt idx="21929">
                  <c:v>0</c:v>
                </c:pt>
                <c:pt idx="21930">
                  <c:v>0</c:v>
                </c:pt>
                <c:pt idx="21931">
                  <c:v>0</c:v>
                </c:pt>
                <c:pt idx="21932">
                  <c:v>0</c:v>
                </c:pt>
                <c:pt idx="21933">
                  <c:v>0</c:v>
                </c:pt>
                <c:pt idx="21934">
                  <c:v>0</c:v>
                </c:pt>
                <c:pt idx="21935">
                  <c:v>0</c:v>
                </c:pt>
                <c:pt idx="21936">
                  <c:v>0</c:v>
                </c:pt>
                <c:pt idx="21937">
                  <c:v>0</c:v>
                </c:pt>
                <c:pt idx="21938">
                  <c:v>0</c:v>
                </c:pt>
                <c:pt idx="21939">
                  <c:v>0</c:v>
                </c:pt>
                <c:pt idx="21940">
                  <c:v>0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</c:v>
                </c:pt>
                <c:pt idx="21948">
                  <c:v>0</c:v>
                </c:pt>
                <c:pt idx="21949">
                  <c:v>0</c:v>
                </c:pt>
                <c:pt idx="21950">
                  <c:v>0</c:v>
                </c:pt>
                <c:pt idx="21951">
                  <c:v>0</c:v>
                </c:pt>
                <c:pt idx="21952">
                  <c:v>0</c:v>
                </c:pt>
                <c:pt idx="21953">
                  <c:v>0</c:v>
                </c:pt>
                <c:pt idx="21954">
                  <c:v>0</c:v>
                </c:pt>
                <c:pt idx="21955">
                  <c:v>0</c:v>
                </c:pt>
                <c:pt idx="21956">
                  <c:v>0</c:v>
                </c:pt>
                <c:pt idx="21957">
                  <c:v>0</c:v>
                </c:pt>
                <c:pt idx="21958">
                  <c:v>0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0</c:v>
                </c:pt>
                <c:pt idx="21972">
                  <c:v>0</c:v>
                </c:pt>
                <c:pt idx="21973">
                  <c:v>0</c:v>
                </c:pt>
                <c:pt idx="21974">
                  <c:v>0</c:v>
                </c:pt>
                <c:pt idx="21975">
                  <c:v>0</c:v>
                </c:pt>
                <c:pt idx="21976">
                  <c:v>0</c:v>
                </c:pt>
                <c:pt idx="21977">
                  <c:v>0</c:v>
                </c:pt>
                <c:pt idx="21978">
                  <c:v>0</c:v>
                </c:pt>
                <c:pt idx="21979">
                  <c:v>0</c:v>
                </c:pt>
                <c:pt idx="21980">
                  <c:v>0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</c:v>
                </c:pt>
                <c:pt idx="21991">
                  <c:v>0</c:v>
                </c:pt>
                <c:pt idx="21992">
                  <c:v>0</c:v>
                </c:pt>
                <c:pt idx="21993">
                  <c:v>0</c:v>
                </c:pt>
                <c:pt idx="21994">
                  <c:v>0</c:v>
                </c:pt>
                <c:pt idx="21995">
                  <c:v>0</c:v>
                </c:pt>
                <c:pt idx="21996">
                  <c:v>0</c:v>
                </c:pt>
                <c:pt idx="21997">
                  <c:v>0</c:v>
                </c:pt>
                <c:pt idx="21998">
                  <c:v>0</c:v>
                </c:pt>
                <c:pt idx="21999">
                  <c:v>0</c:v>
                </c:pt>
                <c:pt idx="22000">
                  <c:v>0</c:v>
                </c:pt>
                <c:pt idx="22001">
                  <c:v>0</c:v>
                </c:pt>
                <c:pt idx="22002">
                  <c:v>0</c:v>
                </c:pt>
                <c:pt idx="22003">
                  <c:v>0</c:v>
                </c:pt>
                <c:pt idx="22004">
                  <c:v>0</c:v>
                </c:pt>
                <c:pt idx="22005">
                  <c:v>0</c:v>
                </c:pt>
                <c:pt idx="22006">
                  <c:v>0</c:v>
                </c:pt>
                <c:pt idx="22007">
                  <c:v>0</c:v>
                </c:pt>
                <c:pt idx="22008">
                  <c:v>0</c:v>
                </c:pt>
                <c:pt idx="22009">
                  <c:v>0</c:v>
                </c:pt>
                <c:pt idx="22010">
                  <c:v>0</c:v>
                </c:pt>
                <c:pt idx="22011">
                  <c:v>0</c:v>
                </c:pt>
                <c:pt idx="22012">
                  <c:v>0</c:v>
                </c:pt>
                <c:pt idx="22013">
                  <c:v>0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0</c:v>
                </c:pt>
                <c:pt idx="22020">
                  <c:v>0</c:v>
                </c:pt>
                <c:pt idx="22021">
                  <c:v>0</c:v>
                </c:pt>
                <c:pt idx="22022">
                  <c:v>0</c:v>
                </c:pt>
                <c:pt idx="22023">
                  <c:v>0</c:v>
                </c:pt>
                <c:pt idx="22024">
                  <c:v>0</c:v>
                </c:pt>
                <c:pt idx="22025">
                  <c:v>0</c:v>
                </c:pt>
                <c:pt idx="22026">
                  <c:v>0</c:v>
                </c:pt>
                <c:pt idx="22027">
                  <c:v>0</c:v>
                </c:pt>
                <c:pt idx="22028">
                  <c:v>0</c:v>
                </c:pt>
                <c:pt idx="22029">
                  <c:v>0</c:v>
                </c:pt>
                <c:pt idx="22030">
                  <c:v>0</c:v>
                </c:pt>
                <c:pt idx="22031">
                  <c:v>0</c:v>
                </c:pt>
                <c:pt idx="22032">
                  <c:v>0</c:v>
                </c:pt>
                <c:pt idx="22033">
                  <c:v>0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0</c:v>
                </c:pt>
                <c:pt idx="22038">
                  <c:v>0</c:v>
                </c:pt>
                <c:pt idx="22039">
                  <c:v>0</c:v>
                </c:pt>
                <c:pt idx="22040">
                  <c:v>0</c:v>
                </c:pt>
                <c:pt idx="22041">
                  <c:v>0</c:v>
                </c:pt>
                <c:pt idx="22042">
                  <c:v>0</c:v>
                </c:pt>
                <c:pt idx="22043">
                  <c:v>0</c:v>
                </c:pt>
                <c:pt idx="22044">
                  <c:v>0</c:v>
                </c:pt>
                <c:pt idx="22045">
                  <c:v>0</c:v>
                </c:pt>
                <c:pt idx="22046">
                  <c:v>0</c:v>
                </c:pt>
                <c:pt idx="22047">
                  <c:v>0</c:v>
                </c:pt>
                <c:pt idx="22048">
                  <c:v>0</c:v>
                </c:pt>
                <c:pt idx="22049">
                  <c:v>0</c:v>
                </c:pt>
                <c:pt idx="22050">
                  <c:v>0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0</c:v>
                </c:pt>
                <c:pt idx="22056">
                  <c:v>0</c:v>
                </c:pt>
                <c:pt idx="22057">
                  <c:v>0</c:v>
                </c:pt>
                <c:pt idx="22058">
                  <c:v>0</c:v>
                </c:pt>
                <c:pt idx="22059">
                  <c:v>0</c:v>
                </c:pt>
                <c:pt idx="22060">
                  <c:v>0</c:v>
                </c:pt>
                <c:pt idx="22061">
                  <c:v>0</c:v>
                </c:pt>
                <c:pt idx="22062">
                  <c:v>0</c:v>
                </c:pt>
                <c:pt idx="22063">
                  <c:v>0</c:v>
                </c:pt>
                <c:pt idx="22064">
                  <c:v>0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</c:v>
                </c:pt>
                <c:pt idx="22069">
                  <c:v>0</c:v>
                </c:pt>
                <c:pt idx="22070">
                  <c:v>0</c:v>
                </c:pt>
                <c:pt idx="22071">
                  <c:v>0</c:v>
                </c:pt>
                <c:pt idx="22072">
                  <c:v>0</c:v>
                </c:pt>
                <c:pt idx="22073">
                  <c:v>0</c:v>
                </c:pt>
                <c:pt idx="22074">
                  <c:v>0</c:v>
                </c:pt>
                <c:pt idx="22075">
                  <c:v>0</c:v>
                </c:pt>
                <c:pt idx="22076">
                  <c:v>0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0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0</c:v>
                </c:pt>
                <c:pt idx="22089">
                  <c:v>0</c:v>
                </c:pt>
                <c:pt idx="22090">
                  <c:v>0</c:v>
                </c:pt>
                <c:pt idx="22091">
                  <c:v>0</c:v>
                </c:pt>
                <c:pt idx="22092">
                  <c:v>0</c:v>
                </c:pt>
                <c:pt idx="22093">
                  <c:v>0</c:v>
                </c:pt>
                <c:pt idx="22094">
                  <c:v>0</c:v>
                </c:pt>
                <c:pt idx="22095">
                  <c:v>0</c:v>
                </c:pt>
                <c:pt idx="22096">
                  <c:v>0</c:v>
                </c:pt>
                <c:pt idx="22097">
                  <c:v>0</c:v>
                </c:pt>
                <c:pt idx="22098">
                  <c:v>0</c:v>
                </c:pt>
                <c:pt idx="22099">
                  <c:v>0</c:v>
                </c:pt>
                <c:pt idx="22100">
                  <c:v>0</c:v>
                </c:pt>
                <c:pt idx="22101">
                  <c:v>0</c:v>
                </c:pt>
                <c:pt idx="22102">
                  <c:v>0</c:v>
                </c:pt>
                <c:pt idx="22103">
                  <c:v>0</c:v>
                </c:pt>
                <c:pt idx="22104">
                  <c:v>0</c:v>
                </c:pt>
                <c:pt idx="22105">
                  <c:v>0</c:v>
                </c:pt>
                <c:pt idx="22106">
                  <c:v>0</c:v>
                </c:pt>
                <c:pt idx="22107">
                  <c:v>0</c:v>
                </c:pt>
                <c:pt idx="22108">
                  <c:v>0</c:v>
                </c:pt>
                <c:pt idx="22109">
                  <c:v>0</c:v>
                </c:pt>
                <c:pt idx="22110">
                  <c:v>0</c:v>
                </c:pt>
                <c:pt idx="22111">
                  <c:v>0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0</c:v>
                </c:pt>
                <c:pt idx="22120">
                  <c:v>0</c:v>
                </c:pt>
                <c:pt idx="22121">
                  <c:v>0</c:v>
                </c:pt>
                <c:pt idx="22122">
                  <c:v>0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0</c:v>
                </c:pt>
                <c:pt idx="22127">
                  <c:v>0</c:v>
                </c:pt>
                <c:pt idx="22128">
                  <c:v>0</c:v>
                </c:pt>
                <c:pt idx="22129">
                  <c:v>0</c:v>
                </c:pt>
                <c:pt idx="22130">
                  <c:v>0</c:v>
                </c:pt>
                <c:pt idx="22131">
                  <c:v>0</c:v>
                </c:pt>
                <c:pt idx="22132">
                  <c:v>0</c:v>
                </c:pt>
                <c:pt idx="22133">
                  <c:v>0</c:v>
                </c:pt>
                <c:pt idx="22134">
                  <c:v>0</c:v>
                </c:pt>
                <c:pt idx="22135">
                  <c:v>0</c:v>
                </c:pt>
                <c:pt idx="22136">
                  <c:v>0</c:v>
                </c:pt>
                <c:pt idx="22137">
                  <c:v>0</c:v>
                </c:pt>
                <c:pt idx="22138">
                  <c:v>0</c:v>
                </c:pt>
                <c:pt idx="22139">
                  <c:v>0</c:v>
                </c:pt>
                <c:pt idx="22140">
                  <c:v>0</c:v>
                </c:pt>
                <c:pt idx="22141">
                  <c:v>0</c:v>
                </c:pt>
                <c:pt idx="22142">
                  <c:v>0</c:v>
                </c:pt>
                <c:pt idx="22143">
                  <c:v>0</c:v>
                </c:pt>
                <c:pt idx="22144">
                  <c:v>0</c:v>
                </c:pt>
                <c:pt idx="22145">
                  <c:v>0</c:v>
                </c:pt>
                <c:pt idx="22146">
                  <c:v>0</c:v>
                </c:pt>
                <c:pt idx="22147">
                  <c:v>0</c:v>
                </c:pt>
                <c:pt idx="22148">
                  <c:v>0</c:v>
                </c:pt>
                <c:pt idx="22149">
                  <c:v>0</c:v>
                </c:pt>
                <c:pt idx="22150">
                  <c:v>0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0</c:v>
                </c:pt>
                <c:pt idx="22155">
                  <c:v>0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0</c:v>
                </c:pt>
                <c:pt idx="22160">
                  <c:v>0</c:v>
                </c:pt>
                <c:pt idx="22161">
                  <c:v>0</c:v>
                </c:pt>
                <c:pt idx="22162">
                  <c:v>0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</c:v>
                </c:pt>
                <c:pt idx="22168">
                  <c:v>0</c:v>
                </c:pt>
                <c:pt idx="22169">
                  <c:v>0</c:v>
                </c:pt>
                <c:pt idx="22170">
                  <c:v>0</c:v>
                </c:pt>
                <c:pt idx="22171">
                  <c:v>0</c:v>
                </c:pt>
                <c:pt idx="22172">
                  <c:v>0</c:v>
                </c:pt>
                <c:pt idx="22173">
                  <c:v>0</c:v>
                </c:pt>
                <c:pt idx="22174">
                  <c:v>0</c:v>
                </c:pt>
                <c:pt idx="22175">
                  <c:v>0</c:v>
                </c:pt>
                <c:pt idx="22176">
                  <c:v>0</c:v>
                </c:pt>
                <c:pt idx="22177">
                  <c:v>0</c:v>
                </c:pt>
                <c:pt idx="22178">
                  <c:v>0</c:v>
                </c:pt>
                <c:pt idx="22179">
                  <c:v>0</c:v>
                </c:pt>
                <c:pt idx="22180">
                  <c:v>0</c:v>
                </c:pt>
                <c:pt idx="22181">
                  <c:v>0</c:v>
                </c:pt>
                <c:pt idx="22182">
                  <c:v>0</c:v>
                </c:pt>
                <c:pt idx="22183">
                  <c:v>0</c:v>
                </c:pt>
                <c:pt idx="22184">
                  <c:v>0</c:v>
                </c:pt>
                <c:pt idx="22185">
                  <c:v>0</c:v>
                </c:pt>
                <c:pt idx="22186">
                  <c:v>0</c:v>
                </c:pt>
                <c:pt idx="22187">
                  <c:v>0</c:v>
                </c:pt>
                <c:pt idx="22188">
                  <c:v>0</c:v>
                </c:pt>
                <c:pt idx="22189">
                  <c:v>0</c:v>
                </c:pt>
                <c:pt idx="22190">
                  <c:v>0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0</c:v>
                </c:pt>
                <c:pt idx="22196">
                  <c:v>0</c:v>
                </c:pt>
                <c:pt idx="22197">
                  <c:v>0</c:v>
                </c:pt>
                <c:pt idx="22198">
                  <c:v>0</c:v>
                </c:pt>
                <c:pt idx="22199">
                  <c:v>0</c:v>
                </c:pt>
                <c:pt idx="22200">
                  <c:v>0</c:v>
                </c:pt>
                <c:pt idx="22201">
                  <c:v>0</c:v>
                </c:pt>
                <c:pt idx="22202">
                  <c:v>0</c:v>
                </c:pt>
                <c:pt idx="22203">
                  <c:v>0</c:v>
                </c:pt>
                <c:pt idx="22204">
                  <c:v>0</c:v>
                </c:pt>
                <c:pt idx="22205">
                  <c:v>0</c:v>
                </c:pt>
                <c:pt idx="22206">
                  <c:v>0</c:v>
                </c:pt>
                <c:pt idx="22207">
                  <c:v>0</c:v>
                </c:pt>
                <c:pt idx="22208">
                  <c:v>0</c:v>
                </c:pt>
                <c:pt idx="22209">
                  <c:v>0</c:v>
                </c:pt>
                <c:pt idx="22210">
                  <c:v>0</c:v>
                </c:pt>
                <c:pt idx="22211">
                  <c:v>0</c:v>
                </c:pt>
                <c:pt idx="22212">
                  <c:v>0</c:v>
                </c:pt>
                <c:pt idx="22213">
                  <c:v>0</c:v>
                </c:pt>
                <c:pt idx="22214">
                  <c:v>0</c:v>
                </c:pt>
                <c:pt idx="22215">
                  <c:v>0</c:v>
                </c:pt>
                <c:pt idx="22216">
                  <c:v>0</c:v>
                </c:pt>
                <c:pt idx="22217">
                  <c:v>0</c:v>
                </c:pt>
                <c:pt idx="22218">
                  <c:v>0</c:v>
                </c:pt>
                <c:pt idx="22219">
                  <c:v>0</c:v>
                </c:pt>
                <c:pt idx="22220">
                  <c:v>0</c:v>
                </c:pt>
                <c:pt idx="22221">
                  <c:v>0</c:v>
                </c:pt>
                <c:pt idx="22222">
                  <c:v>0</c:v>
                </c:pt>
                <c:pt idx="22223">
                  <c:v>0</c:v>
                </c:pt>
                <c:pt idx="22224">
                  <c:v>0</c:v>
                </c:pt>
                <c:pt idx="22225">
                  <c:v>0</c:v>
                </c:pt>
                <c:pt idx="22226">
                  <c:v>0</c:v>
                </c:pt>
                <c:pt idx="22227">
                  <c:v>0</c:v>
                </c:pt>
                <c:pt idx="22228">
                  <c:v>0</c:v>
                </c:pt>
                <c:pt idx="22229">
                  <c:v>0</c:v>
                </c:pt>
                <c:pt idx="22230">
                  <c:v>0</c:v>
                </c:pt>
                <c:pt idx="22231">
                  <c:v>0</c:v>
                </c:pt>
                <c:pt idx="22232">
                  <c:v>0</c:v>
                </c:pt>
                <c:pt idx="22233">
                  <c:v>0</c:v>
                </c:pt>
                <c:pt idx="22234">
                  <c:v>0</c:v>
                </c:pt>
                <c:pt idx="22235">
                  <c:v>0</c:v>
                </c:pt>
                <c:pt idx="22236">
                  <c:v>0</c:v>
                </c:pt>
                <c:pt idx="22237">
                  <c:v>0</c:v>
                </c:pt>
                <c:pt idx="22238">
                  <c:v>0</c:v>
                </c:pt>
                <c:pt idx="22239">
                  <c:v>0</c:v>
                </c:pt>
                <c:pt idx="22240">
                  <c:v>0</c:v>
                </c:pt>
                <c:pt idx="22241">
                  <c:v>0</c:v>
                </c:pt>
                <c:pt idx="22242">
                  <c:v>0</c:v>
                </c:pt>
                <c:pt idx="22243">
                  <c:v>0</c:v>
                </c:pt>
                <c:pt idx="22244">
                  <c:v>0</c:v>
                </c:pt>
                <c:pt idx="22245">
                  <c:v>0</c:v>
                </c:pt>
                <c:pt idx="22246">
                  <c:v>0</c:v>
                </c:pt>
                <c:pt idx="22247">
                  <c:v>0</c:v>
                </c:pt>
                <c:pt idx="22248">
                  <c:v>0</c:v>
                </c:pt>
                <c:pt idx="22249">
                  <c:v>0</c:v>
                </c:pt>
                <c:pt idx="22250">
                  <c:v>0</c:v>
                </c:pt>
                <c:pt idx="22251">
                  <c:v>0</c:v>
                </c:pt>
                <c:pt idx="22252">
                  <c:v>0</c:v>
                </c:pt>
                <c:pt idx="22253">
                  <c:v>0</c:v>
                </c:pt>
                <c:pt idx="22254">
                  <c:v>0</c:v>
                </c:pt>
                <c:pt idx="22255">
                  <c:v>0</c:v>
                </c:pt>
                <c:pt idx="22256">
                  <c:v>0</c:v>
                </c:pt>
                <c:pt idx="22257">
                  <c:v>0</c:v>
                </c:pt>
                <c:pt idx="22258">
                  <c:v>0</c:v>
                </c:pt>
                <c:pt idx="22259">
                  <c:v>0</c:v>
                </c:pt>
                <c:pt idx="22260">
                  <c:v>0</c:v>
                </c:pt>
                <c:pt idx="22261">
                  <c:v>0</c:v>
                </c:pt>
                <c:pt idx="22262">
                  <c:v>0</c:v>
                </c:pt>
                <c:pt idx="22263">
                  <c:v>0</c:v>
                </c:pt>
                <c:pt idx="22264">
                  <c:v>0</c:v>
                </c:pt>
                <c:pt idx="22265">
                  <c:v>0</c:v>
                </c:pt>
                <c:pt idx="22266">
                  <c:v>0</c:v>
                </c:pt>
                <c:pt idx="22267">
                  <c:v>0</c:v>
                </c:pt>
                <c:pt idx="22268">
                  <c:v>0</c:v>
                </c:pt>
                <c:pt idx="22269">
                  <c:v>0</c:v>
                </c:pt>
                <c:pt idx="22270">
                  <c:v>0</c:v>
                </c:pt>
                <c:pt idx="22271">
                  <c:v>0</c:v>
                </c:pt>
                <c:pt idx="22272">
                  <c:v>0</c:v>
                </c:pt>
                <c:pt idx="22273">
                  <c:v>0</c:v>
                </c:pt>
                <c:pt idx="22274">
                  <c:v>0</c:v>
                </c:pt>
                <c:pt idx="22275">
                  <c:v>0</c:v>
                </c:pt>
                <c:pt idx="22276">
                  <c:v>0</c:v>
                </c:pt>
                <c:pt idx="22277">
                  <c:v>0</c:v>
                </c:pt>
                <c:pt idx="22278">
                  <c:v>0</c:v>
                </c:pt>
                <c:pt idx="22279">
                  <c:v>0</c:v>
                </c:pt>
                <c:pt idx="22280">
                  <c:v>0</c:v>
                </c:pt>
                <c:pt idx="22281">
                  <c:v>0</c:v>
                </c:pt>
                <c:pt idx="22282">
                  <c:v>0</c:v>
                </c:pt>
                <c:pt idx="22283">
                  <c:v>0</c:v>
                </c:pt>
                <c:pt idx="22284">
                  <c:v>0</c:v>
                </c:pt>
                <c:pt idx="22285">
                  <c:v>0</c:v>
                </c:pt>
                <c:pt idx="22286">
                  <c:v>0</c:v>
                </c:pt>
                <c:pt idx="22287">
                  <c:v>0</c:v>
                </c:pt>
                <c:pt idx="22288">
                  <c:v>0</c:v>
                </c:pt>
                <c:pt idx="22289">
                  <c:v>0</c:v>
                </c:pt>
                <c:pt idx="22290">
                  <c:v>0</c:v>
                </c:pt>
                <c:pt idx="22291">
                  <c:v>0</c:v>
                </c:pt>
                <c:pt idx="22292">
                  <c:v>0</c:v>
                </c:pt>
                <c:pt idx="22293">
                  <c:v>0</c:v>
                </c:pt>
                <c:pt idx="22294">
                  <c:v>0</c:v>
                </c:pt>
                <c:pt idx="22295">
                  <c:v>0</c:v>
                </c:pt>
                <c:pt idx="22296">
                  <c:v>0</c:v>
                </c:pt>
                <c:pt idx="22297">
                  <c:v>0</c:v>
                </c:pt>
                <c:pt idx="22298">
                  <c:v>0</c:v>
                </c:pt>
                <c:pt idx="22299">
                  <c:v>0</c:v>
                </c:pt>
                <c:pt idx="22300">
                  <c:v>0</c:v>
                </c:pt>
                <c:pt idx="22301">
                  <c:v>0</c:v>
                </c:pt>
                <c:pt idx="22302">
                  <c:v>0</c:v>
                </c:pt>
                <c:pt idx="22303">
                  <c:v>0</c:v>
                </c:pt>
                <c:pt idx="22304">
                  <c:v>0</c:v>
                </c:pt>
                <c:pt idx="22305">
                  <c:v>0</c:v>
                </c:pt>
                <c:pt idx="22306">
                  <c:v>0</c:v>
                </c:pt>
                <c:pt idx="22307">
                  <c:v>0</c:v>
                </c:pt>
                <c:pt idx="22308">
                  <c:v>0</c:v>
                </c:pt>
                <c:pt idx="22309">
                  <c:v>0</c:v>
                </c:pt>
                <c:pt idx="22310">
                  <c:v>0</c:v>
                </c:pt>
                <c:pt idx="22311">
                  <c:v>0</c:v>
                </c:pt>
                <c:pt idx="22312">
                  <c:v>0</c:v>
                </c:pt>
                <c:pt idx="22313">
                  <c:v>0</c:v>
                </c:pt>
                <c:pt idx="22314">
                  <c:v>0</c:v>
                </c:pt>
                <c:pt idx="22315">
                  <c:v>0</c:v>
                </c:pt>
                <c:pt idx="22316">
                  <c:v>0</c:v>
                </c:pt>
                <c:pt idx="22317">
                  <c:v>0</c:v>
                </c:pt>
                <c:pt idx="22318">
                  <c:v>0</c:v>
                </c:pt>
                <c:pt idx="22319">
                  <c:v>0</c:v>
                </c:pt>
                <c:pt idx="22320">
                  <c:v>0</c:v>
                </c:pt>
                <c:pt idx="22321">
                  <c:v>0</c:v>
                </c:pt>
                <c:pt idx="22322">
                  <c:v>0</c:v>
                </c:pt>
                <c:pt idx="22323">
                  <c:v>0</c:v>
                </c:pt>
                <c:pt idx="22324">
                  <c:v>0</c:v>
                </c:pt>
                <c:pt idx="22325">
                  <c:v>0</c:v>
                </c:pt>
                <c:pt idx="22326">
                  <c:v>0</c:v>
                </c:pt>
                <c:pt idx="22327">
                  <c:v>0</c:v>
                </c:pt>
                <c:pt idx="22328">
                  <c:v>0</c:v>
                </c:pt>
                <c:pt idx="22329">
                  <c:v>0</c:v>
                </c:pt>
                <c:pt idx="22330">
                  <c:v>0</c:v>
                </c:pt>
                <c:pt idx="22331">
                  <c:v>0</c:v>
                </c:pt>
                <c:pt idx="22332">
                  <c:v>0</c:v>
                </c:pt>
                <c:pt idx="22333">
                  <c:v>0</c:v>
                </c:pt>
                <c:pt idx="22334">
                  <c:v>0</c:v>
                </c:pt>
                <c:pt idx="22335">
                  <c:v>0</c:v>
                </c:pt>
                <c:pt idx="22336">
                  <c:v>0</c:v>
                </c:pt>
                <c:pt idx="22337">
                  <c:v>0</c:v>
                </c:pt>
                <c:pt idx="22338">
                  <c:v>0</c:v>
                </c:pt>
                <c:pt idx="22339">
                  <c:v>0</c:v>
                </c:pt>
                <c:pt idx="22340">
                  <c:v>0</c:v>
                </c:pt>
                <c:pt idx="22341">
                  <c:v>0</c:v>
                </c:pt>
                <c:pt idx="22342">
                  <c:v>0</c:v>
                </c:pt>
                <c:pt idx="22343">
                  <c:v>0</c:v>
                </c:pt>
                <c:pt idx="22344">
                  <c:v>0</c:v>
                </c:pt>
                <c:pt idx="22345">
                  <c:v>0</c:v>
                </c:pt>
                <c:pt idx="22346">
                  <c:v>0</c:v>
                </c:pt>
                <c:pt idx="22347">
                  <c:v>0</c:v>
                </c:pt>
                <c:pt idx="22348">
                  <c:v>0</c:v>
                </c:pt>
                <c:pt idx="22349">
                  <c:v>0</c:v>
                </c:pt>
                <c:pt idx="22350">
                  <c:v>0</c:v>
                </c:pt>
                <c:pt idx="22351">
                  <c:v>0</c:v>
                </c:pt>
                <c:pt idx="22352">
                  <c:v>0</c:v>
                </c:pt>
                <c:pt idx="22353">
                  <c:v>0</c:v>
                </c:pt>
                <c:pt idx="22354">
                  <c:v>0</c:v>
                </c:pt>
                <c:pt idx="22355">
                  <c:v>0</c:v>
                </c:pt>
                <c:pt idx="22356">
                  <c:v>0</c:v>
                </c:pt>
                <c:pt idx="22357">
                  <c:v>0</c:v>
                </c:pt>
                <c:pt idx="22358">
                  <c:v>0</c:v>
                </c:pt>
                <c:pt idx="22359">
                  <c:v>0</c:v>
                </c:pt>
                <c:pt idx="22360">
                  <c:v>0</c:v>
                </c:pt>
                <c:pt idx="22361">
                  <c:v>0</c:v>
                </c:pt>
                <c:pt idx="22362">
                  <c:v>0</c:v>
                </c:pt>
                <c:pt idx="22363">
                  <c:v>0</c:v>
                </c:pt>
                <c:pt idx="22364">
                  <c:v>0</c:v>
                </c:pt>
                <c:pt idx="22365">
                  <c:v>0</c:v>
                </c:pt>
                <c:pt idx="22366">
                  <c:v>0</c:v>
                </c:pt>
                <c:pt idx="22367">
                  <c:v>0</c:v>
                </c:pt>
                <c:pt idx="22368">
                  <c:v>0</c:v>
                </c:pt>
                <c:pt idx="22369">
                  <c:v>0</c:v>
                </c:pt>
                <c:pt idx="22370">
                  <c:v>0</c:v>
                </c:pt>
                <c:pt idx="22371">
                  <c:v>0</c:v>
                </c:pt>
                <c:pt idx="22372">
                  <c:v>0</c:v>
                </c:pt>
                <c:pt idx="22373">
                  <c:v>0</c:v>
                </c:pt>
                <c:pt idx="22374">
                  <c:v>0</c:v>
                </c:pt>
                <c:pt idx="22375">
                  <c:v>0</c:v>
                </c:pt>
                <c:pt idx="22376">
                  <c:v>0</c:v>
                </c:pt>
                <c:pt idx="22377">
                  <c:v>0</c:v>
                </c:pt>
                <c:pt idx="22378">
                  <c:v>0</c:v>
                </c:pt>
                <c:pt idx="22379">
                  <c:v>0</c:v>
                </c:pt>
                <c:pt idx="22380">
                  <c:v>0</c:v>
                </c:pt>
                <c:pt idx="22381">
                  <c:v>0</c:v>
                </c:pt>
                <c:pt idx="22382">
                  <c:v>0</c:v>
                </c:pt>
                <c:pt idx="22383">
                  <c:v>0</c:v>
                </c:pt>
                <c:pt idx="22384">
                  <c:v>0</c:v>
                </c:pt>
                <c:pt idx="22385">
                  <c:v>0</c:v>
                </c:pt>
                <c:pt idx="22386">
                  <c:v>0</c:v>
                </c:pt>
                <c:pt idx="22387">
                  <c:v>0</c:v>
                </c:pt>
                <c:pt idx="22388">
                  <c:v>0</c:v>
                </c:pt>
                <c:pt idx="22389">
                  <c:v>0</c:v>
                </c:pt>
                <c:pt idx="22390">
                  <c:v>0</c:v>
                </c:pt>
                <c:pt idx="22391">
                  <c:v>0</c:v>
                </c:pt>
                <c:pt idx="22392">
                  <c:v>0</c:v>
                </c:pt>
                <c:pt idx="22393">
                  <c:v>0</c:v>
                </c:pt>
                <c:pt idx="22394">
                  <c:v>0</c:v>
                </c:pt>
                <c:pt idx="22395">
                  <c:v>0</c:v>
                </c:pt>
                <c:pt idx="22396">
                  <c:v>0</c:v>
                </c:pt>
                <c:pt idx="22397">
                  <c:v>0</c:v>
                </c:pt>
                <c:pt idx="22398">
                  <c:v>0</c:v>
                </c:pt>
                <c:pt idx="22399">
                  <c:v>0</c:v>
                </c:pt>
                <c:pt idx="22400">
                  <c:v>0</c:v>
                </c:pt>
                <c:pt idx="22401">
                  <c:v>0</c:v>
                </c:pt>
                <c:pt idx="22402">
                  <c:v>0</c:v>
                </c:pt>
                <c:pt idx="22403">
                  <c:v>0</c:v>
                </c:pt>
                <c:pt idx="22404">
                  <c:v>0</c:v>
                </c:pt>
                <c:pt idx="22405">
                  <c:v>0</c:v>
                </c:pt>
                <c:pt idx="22406">
                  <c:v>0</c:v>
                </c:pt>
                <c:pt idx="22407">
                  <c:v>0</c:v>
                </c:pt>
                <c:pt idx="22408">
                  <c:v>0</c:v>
                </c:pt>
                <c:pt idx="22409">
                  <c:v>0</c:v>
                </c:pt>
                <c:pt idx="22410">
                  <c:v>0</c:v>
                </c:pt>
                <c:pt idx="22411">
                  <c:v>0</c:v>
                </c:pt>
                <c:pt idx="22412">
                  <c:v>0</c:v>
                </c:pt>
                <c:pt idx="22413">
                  <c:v>0</c:v>
                </c:pt>
                <c:pt idx="22414">
                  <c:v>0</c:v>
                </c:pt>
                <c:pt idx="22415">
                  <c:v>0</c:v>
                </c:pt>
                <c:pt idx="22416">
                  <c:v>0</c:v>
                </c:pt>
                <c:pt idx="22417">
                  <c:v>0</c:v>
                </c:pt>
                <c:pt idx="22418">
                  <c:v>0</c:v>
                </c:pt>
                <c:pt idx="22419">
                  <c:v>0</c:v>
                </c:pt>
                <c:pt idx="22420">
                  <c:v>0</c:v>
                </c:pt>
                <c:pt idx="22421">
                  <c:v>0</c:v>
                </c:pt>
                <c:pt idx="22422">
                  <c:v>0</c:v>
                </c:pt>
                <c:pt idx="22423">
                  <c:v>0</c:v>
                </c:pt>
                <c:pt idx="22424">
                  <c:v>0</c:v>
                </c:pt>
                <c:pt idx="22425">
                  <c:v>0</c:v>
                </c:pt>
                <c:pt idx="22426">
                  <c:v>0</c:v>
                </c:pt>
                <c:pt idx="22427">
                  <c:v>0</c:v>
                </c:pt>
                <c:pt idx="22428">
                  <c:v>0</c:v>
                </c:pt>
                <c:pt idx="22429">
                  <c:v>0</c:v>
                </c:pt>
                <c:pt idx="22430">
                  <c:v>0</c:v>
                </c:pt>
                <c:pt idx="22431">
                  <c:v>0</c:v>
                </c:pt>
                <c:pt idx="22432">
                  <c:v>0</c:v>
                </c:pt>
                <c:pt idx="22433">
                  <c:v>0</c:v>
                </c:pt>
                <c:pt idx="22434">
                  <c:v>0</c:v>
                </c:pt>
                <c:pt idx="22435">
                  <c:v>0</c:v>
                </c:pt>
                <c:pt idx="22436">
                  <c:v>0</c:v>
                </c:pt>
                <c:pt idx="22437">
                  <c:v>0</c:v>
                </c:pt>
                <c:pt idx="22438">
                  <c:v>0</c:v>
                </c:pt>
                <c:pt idx="22439">
                  <c:v>0</c:v>
                </c:pt>
                <c:pt idx="22440">
                  <c:v>0</c:v>
                </c:pt>
                <c:pt idx="22441">
                  <c:v>0</c:v>
                </c:pt>
                <c:pt idx="22442">
                  <c:v>0</c:v>
                </c:pt>
                <c:pt idx="22443">
                  <c:v>0</c:v>
                </c:pt>
                <c:pt idx="22444">
                  <c:v>0</c:v>
                </c:pt>
                <c:pt idx="22445">
                  <c:v>0</c:v>
                </c:pt>
                <c:pt idx="22446">
                  <c:v>0</c:v>
                </c:pt>
                <c:pt idx="22447">
                  <c:v>0</c:v>
                </c:pt>
                <c:pt idx="22448">
                  <c:v>0</c:v>
                </c:pt>
                <c:pt idx="22449">
                  <c:v>0</c:v>
                </c:pt>
                <c:pt idx="22450">
                  <c:v>0</c:v>
                </c:pt>
                <c:pt idx="22451">
                  <c:v>0</c:v>
                </c:pt>
                <c:pt idx="22452">
                  <c:v>0</c:v>
                </c:pt>
                <c:pt idx="22453">
                  <c:v>0</c:v>
                </c:pt>
                <c:pt idx="22454">
                  <c:v>0</c:v>
                </c:pt>
                <c:pt idx="22455">
                  <c:v>0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0</c:v>
                </c:pt>
                <c:pt idx="22462">
                  <c:v>0</c:v>
                </c:pt>
                <c:pt idx="22463">
                  <c:v>0</c:v>
                </c:pt>
                <c:pt idx="22464">
                  <c:v>0</c:v>
                </c:pt>
                <c:pt idx="22465">
                  <c:v>0</c:v>
                </c:pt>
                <c:pt idx="22466">
                  <c:v>0</c:v>
                </c:pt>
                <c:pt idx="22467">
                  <c:v>0</c:v>
                </c:pt>
                <c:pt idx="22468">
                  <c:v>0</c:v>
                </c:pt>
                <c:pt idx="22469">
                  <c:v>0</c:v>
                </c:pt>
                <c:pt idx="22470">
                  <c:v>0</c:v>
                </c:pt>
                <c:pt idx="22471">
                  <c:v>0</c:v>
                </c:pt>
                <c:pt idx="22472">
                  <c:v>0</c:v>
                </c:pt>
                <c:pt idx="22473">
                  <c:v>0</c:v>
                </c:pt>
                <c:pt idx="22474">
                  <c:v>0</c:v>
                </c:pt>
                <c:pt idx="22475">
                  <c:v>0</c:v>
                </c:pt>
                <c:pt idx="22476">
                  <c:v>0</c:v>
                </c:pt>
                <c:pt idx="22477">
                  <c:v>0</c:v>
                </c:pt>
                <c:pt idx="22478">
                  <c:v>0</c:v>
                </c:pt>
                <c:pt idx="22479">
                  <c:v>0</c:v>
                </c:pt>
                <c:pt idx="22480">
                  <c:v>0</c:v>
                </c:pt>
                <c:pt idx="22481">
                  <c:v>0</c:v>
                </c:pt>
                <c:pt idx="22482">
                  <c:v>0</c:v>
                </c:pt>
                <c:pt idx="22483">
                  <c:v>0</c:v>
                </c:pt>
                <c:pt idx="22484">
                  <c:v>0</c:v>
                </c:pt>
                <c:pt idx="22485">
                  <c:v>0</c:v>
                </c:pt>
                <c:pt idx="22486">
                  <c:v>0</c:v>
                </c:pt>
                <c:pt idx="22487">
                  <c:v>0</c:v>
                </c:pt>
                <c:pt idx="22488">
                  <c:v>0</c:v>
                </c:pt>
                <c:pt idx="22489">
                  <c:v>0</c:v>
                </c:pt>
                <c:pt idx="22490">
                  <c:v>0</c:v>
                </c:pt>
                <c:pt idx="22491">
                  <c:v>0</c:v>
                </c:pt>
                <c:pt idx="22492">
                  <c:v>0</c:v>
                </c:pt>
                <c:pt idx="22493">
                  <c:v>0</c:v>
                </c:pt>
                <c:pt idx="22494">
                  <c:v>0</c:v>
                </c:pt>
                <c:pt idx="22495">
                  <c:v>0</c:v>
                </c:pt>
                <c:pt idx="22496">
                  <c:v>0</c:v>
                </c:pt>
                <c:pt idx="22497">
                  <c:v>0</c:v>
                </c:pt>
                <c:pt idx="22498">
                  <c:v>0</c:v>
                </c:pt>
                <c:pt idx="22499">
                  <c:v>0</c:v>
                </c:pt>
                <c:pt idx="22500">
                  <c:v>0</c:v>
                </c:pt>
                <c:pt idx="22501">
                  <c:v>0</c:v>
                </c:pt>
                <c:pt idx="22502">
                  <c:v>0</c:v>
                </c:pt>
                <c:pt idx="22503">
                  <c:v>0</c:v>
                </c:pt>
                <c:pt idx="22504">
                  <c:v>0</c:v>
                </c:pt>
                <c:pt idx="22505">
                  <c:v>0</c:v>
                </c:pt>
                <c:pt idx="22506">
                  <c:v>0</c:v>
                </c:pt>
                <c:pt idx="22507">
                  <c:v>0</c:v>
                </c:pt>
                <c:pt idx="22508">
                  <c:v>0</c:v>
                </c:pt>
                <c:pt idx="22509">
                  <c:v>0</c:v>
                </c:pt>
                <c:pt idx="22510">
                  <c:v>0</c:v>
                </c:pt>
                <c:pt idx="22511">
                  <c:v>0</c:v>
                </c:pt>
                <c:pt idx="22512">
                  <c:v>0</c:v>
                </c:pt>
                <c:pt idx="22513">
                  <c:v>0</c:v>
                </c:pt>
                <c:pt idx="22514">
                  <c:v>0</c:v>
                </c:pt>
                <c:pt idx="22515">
                  <c:v>0</c:v>
                </c:pt>
                <c:pt idx="22516">
                  <c:v>0</c:v>
                </c:pt>
                <c:pt idx="22517">
                  <c:v>0</c:v>
                </c:pt>
                <c:pt idx="22518">
                  <c:v>0</c:v>
                </c:pt>
                <c:pt idx="22519">
                  <c:v>0</c:v>
                </c:pt>
                <c:pt idx="22520">
                  <c:v>0</c:v>
                </c:pt>
                <c:pt idx="22521">
                  <c:v>0</c:v>
                </c:pt>
                <c:pt idx="22522">
                  <c:v>0</c:v>
                </c:pt>
                <c:pt idx="22523">
                  <c:v>0</c:v>
                </c:pt>
                <c:pt idx="22524">
                  <c:v>0</c:v>
                </c:pt>
                <c:pt idx="22525">
                  <c:v>0</c:v>
                </c:pt>
                <c:pt idx="22526">
                  <c:v>0</c:v>
                </c:pt>
                <c:pt idx="22527">
                  <c:v>0</c:v>
                </c:pt>
                <c:pt idx="22528">
                  <c:v>0</c:v>
                </c:pt>
                <c:pt idx="22529">
                  <c:v>0</c:v>
                </c:pt>
                <c:pt idx="22530">
                  <c:v>0</c:v>
                </c:pt>
                <c:pt idx="22531">
                  <c:v>0</c:v>
                </c:pt>
                <c:pt idx="22532">
                  <c:v>0</c:v>
                </c:pt>
                <c:pt idx="22533">
                  <c:v>0</c:v>
                </c:pt>
                <c:pt idx="22534">
                  <c:v>0</c:v>
                </c:pt>
                <c:pt idx="22535">
                  <c:v>0</c:v>
                </c:pt>
                <c:pt idx="22536">
                  <c:v>0</c:v>
                </c:pt>
                <c:pt idx="22537">
                  <c:v>0</c:v>
                </c:pt>
                <c:pt idx="22538">
                  <c:v>0</c:v>
                </c:pt>
                <c:pt idx="22539">
                  <c:v>0</c:v>
                </c:pt>
                <c:pt idx="22540">
                  <c:v>0</c:v>
                </c:pt>
                <c:pt idx="22541">
                  <c:v>0</c:v>
                </c:pt>
                <c:pt idx="22542">
                  <c:v>0</c:v>
                </c:pt>
                <c:pt idx="22543">
                  <c:v>0</c:v>
                </c:pt>
                <c:pt idx="22544">
                  <c:v>0</c:v>
                </c:pt>
                <c:pt idx="22545">
                  <c:v>0</c:v>
                </c:pt>
                <c:pt idx="22546">
                  <c:v>0</c:v>
                </c:pt>
                <c:pt idx="22547">
                  <c:v>0</c:v>
                </c:pt>
                <c:pt idx="22548">
                  <c:v>0</c:v>
                </c:pt>
                <c:pt idx="22549">
                  <c:v>0</c:v>
                </c:pt>
                <c:pt idx="22550">
                  <c:v>0</c:v>
                </c:pt>
                <c:pt idx="22551">
                  <c:v>0</c:v>
                </c:pt>
                <c:pt idx="22552">
                  <c:v>0</c:v>
                </c:pt>
                <c:pt idx="22553">
                  <c:v>0</c:v>
                </c:pt>
                <c:pt idx="22554">
                  <c:v>0</c:v>
                </c:pt>
                <c:pt idx="22555">
                  <c:v>0</c:v>
                </c:pt>
                <c:pt idx="22556">
                  <c:v>0</c:v>
                </c:pt>
                <c:pt idx="22557">
                  <c:v>0</c:v>
                </c:pt>
                <c:pt idx="22558">
                  <c:v>0</c:v>
                </c:pt>
                <c:pt idx="22559">
                  <c:v>0</c:v>
                </c:pt>
                <c:pt idx="22560">
                  <c:v>0</c:v>
                </c:pt>
                <c:pt idx="22561">
                  <c:v>0</c:v>
                </c:pt>
                <c:pt idx="22562">
                  <c:v>0</c:v>
                </c:pt>
                <c:pt idx="22563">
                  <c:v>0</c:v>
                </c:pt>
                <c:pt idx="22564">
                  <c:v>0</c:v>
                </c:pt>
                <c:pt idx="22565">
                  <c:v>0</c:v>
                </c:pt>
                <c:pt idx="22566">
                  <c:v>0</c:v>
                </c:pt>
                <c:pt idx="22567">
                  <c:v>0</c:v>
                </c:pt>
                <c:pt idx="22568">
                  <c:v>0</c:v>
                </c:pt>
                <c:pt idx="22569">
                  <c:v>0</c:v>
                </c:pt>
                <c:pt idx="22570">
                  <c:v>0</c:v>
                </c:pt>
                <c:pt idx="22571">
                  <c:v>0</c:v>
                </c:pt>
                <c:pt idx="22572">
                  <c:v>0</c:v>
                </c:pt>
                <c:pt idx="22573">
                  <c:v>0</c:v>
                </c:pt>
                <c:pt idx="22574">
                  <c:v>0</c:v>
                </c:pt>
                <c:pt idx="22575">
                  <c:v>0</c:v>
                </c:pt>
                <c:pt idx="22576">
                  <c:v>0</c:v>
                </c:pt>
                <c:pt idx="22577">
                  <c:v>0</c:v>
                </c:pt>
                <c:pt idx="22578">
                  <c:v>0</c:v>
                </c:pt>
                <c:pt idx="22579">
                  <c:v>0</c:v>
                </c:pt>
                <c:pt idx="22580">
                  <c:v>0</c:v>
                </c:pt>
                <c:pt idx="22581">
                  <c:v>0</c:v>
                </c:pt>
                <c:pt idx="22582">
                  <c:v>0</c:v>
                </c:pt>
                <c:pt idx="22583">
                  <c:v>0</c:v>
                </c:pt>
                <c:pt idx="22584">
                  <c:v>0</c:v>
                </c:pt>
                <c:pt idx="22585">
                  <c:v>0</c:v>
                </c:pt>
                <c:pt idx="22586">
                  <c:v>0</c:v>
                </c:pt>
                <c:pt idx="22587">
                  <c:v>0</c:v>
                </c:pt>
                <c:pt idx="22588">
                  <c:v>0</c:v>
                </c:pt>
                <c:pt idx="22589">
                  <c:v>0</c:v>
                </c:pt>
                <c:pt idx="22590">
                  <c:v>0</c:v>
                </c:pt>
                <c:pt idx="22591">
                  <c:v>0</c:v>
                </c:pt>
                <c:pt idx="22592">
                  <c:v>0</c:v>
                </c:pt>
                <c:pt idx="22593">
                  <c:v>0</c:v>
                </c:pt>
                <c:pt idx="22594">
                  <c:v>0</c:v>
                </c:pt>
                <c:pt idx="22595">
                  <c:v>0</c:v>
                </c:pt>
                <c:pt idx="22596">
                  <c:v>0</c:v>
                </c:pt>
                <c:pt idx="22597">
                  <c:v>0</c:v>
                </c:pt>
                <c:pt idx="22598">
                  <c:v>0</c:v>
                </c:pt>
                <c:pt idx="22599">
                  <c:v>0</c:v>
                </c:pt>
                <c:pt idx="22600">
                  <c:v>0</c:v>
                </c:pt>
                <c:pt idx="22601">
                  <c:v>0</c:v>
                </c:pt>
                <c:pt idx="22602">
                  <c:v>0</c:v>
                </c:pt>
                <c:pt idx="22603">
                  <c:v>0</c:v>
                </c:pt>
                <c:pt idx="22604">
                  <c:v>0</c:v>
                </c:pt>
                <c:pt idx="22605">
                  <c:v>0</c:v>
                </c:pt>
                <c:pt idx="22606">
                  <c:v>0</c:v>
                </c:pt>
                <c:pt idx="22607">
                  <c:v>0</c:v>
                </c:pt>
                <c:pt idx="22608">
                  <c:v>0</c:v>
                </c:pt>
                <c:pt idx="22609">
                  <c:v>0</c:v>
                </c:pt>
                <c:pt idx="22610">
                  <c:v>0</c:v>
                </c:pt>
                <c:pt idx="22611">
                  <c:v>0</c:v>
                </c:pt>
                <c:pt idx="22612">
                  <c:v>0</c:v>
                </c:pt>
                <c:pt idx="22613">
                  <c:v>0</c:v>
                </c:pt>
                <c:pt idx="22614">
                  <c:v>0</c:v>
                </c:pt>
                <c:pt idx="22615">
                  <c:v>0</c:v>
                </c:pt>
                <c:pt idx="22616">
                  <c:v>0</c:v>
                </c:pt>
                <c:pt idx="22617">
                  <c:v>0</c:v>
                </c:pt>
                <c:pt idx="22618">
                  <c:v>0</c:v>
                </c:pt>
                <c:pt idx="22619">
                  <c:v>0</c:v>
                </c:pt>
                <c:pt idx="22620">
                  <c:v>0</c:v>
                </c:pt>
                <c:pt idx="22621">
                  <c:v>0</c:v>
                </c:pt>
                <c:pt idx="22622">
                  <c:v>0</c:v>
                </c:pt>
                <c:pt idx="22623">
                  <c:v>0</c:v>
                </c:pt>
                <c:pt idx="22624">
                  <c:v>0</c:v>
                </c:pt>
                <c:pt idx="22625">
                  <c:v>0</c:v>
                </c:pt>
                <c:pt idx="22626">
                  <c:v>0</c:v>
                </c:pt>
                <c:pt idx="22627">
                  <c:v>0</c:v>
                </c:pt>
                <c:pt idx="22628">
                  <c:v>0</c:v>
                </c:pt>
                <c:pt idx="22629">
                  <c:v>0</c:v>
                </c:pt>
                <c:pt idx="22630">
                  <c:v>0</c:v>
                </c:pt>
                <c:pt idx="22631">
                  <c:v>0</c:v>
                </c:pt>
                <c:pt idx="22632">
                  <c:v>0</c:v>
                </c:pt>
                <c:pt idx="22633">
                  <c:v>0</c:v>
                </c:pt>
                <c:pt idx="22634">
                  <c:v>0</c:v>
                </c:pt>
                <c:pt idx="22635">
                  <c:v>0</c:v>
                </c:pt>
                <c:pt idx="22636">
                  <c:v>0</c:v>
                </c:pt>
                <c:pt idx="22637">
                  <c:v>0</c:v>
                </c:pt>
                <c:pt idx="22638">
                  <c:v>0</c:v>
                </c:pt>
                <c:pt idx="22639">
                  <c:v>0</c:v>
                </c:pt>
                <c:pt idx="22640">
                  <c:v>0</c:v>
                </c:pt>
                <c:pt idx="22641">
                  <c:v>0</c:v>
                </c:pt>
                <c:pt idx="22642">
                  <c:v>0</c:v>
                </c:pt>
                <c:pt idx="22643">
                  <c:v>0</c:v>
                </c:pt>
                <c:pt idx="22644">
                  <c:v>0</c:v>
                </c:pt>
                <c:pt idx="22645">
                  <c:v>0</c:v>
                </c:pt>
                <c:pt idx="22646">
                  <c:v>0</c:v>
                </c:pt>
                <c:pt idx="22647">
                  <c:v>0</c:v>
                </c:pt>
                <c:pt idx="22648">
                  <c:v>0</c:v>
                </c:pt>
                <c:pt idx="22649">
                  <c:v>0</c:v>
                </c:pt>
                <c:pt idx="22650">
                  <c:v>0</c:v>
                </c:pt>
                <c:pt idx="22651">
                  <c:v>0</c:v>
                </c:pt>
                <c:pt idx="22652">
                  <c:v>0</c:v>
                </c:pt>
                <c:pt idx="22653">
                  <c:v>0</c:v>
                </c:pt>
                <c:pt idx="22654">
                  <c:v>0</c:v>
                </c:pt>
                <c:pt idx="22655">
                  <c:v>0</c:v>
                </c:pt>
                <c:pt idx="22656">
                  <c:v>0</c:v>
                </c:pt>
                <c:pt idx="22657">
                  <c:v>0</c:v>
                </c:pt>
                <c:pt idx="22658">
                  <c:v>0</c:v>
                </c:pt>
                <c:pt idx="22659">
                  <c:v>0</c:v>
                </c:pt>
                <c:pt idx="22660">
                  <c:v>0</c:v>
                </c:pt>
                <c:pt idx="22661">
                  <c:v>0</c:v>
                </c:pt>
                <c:pt idx="22662">
                  <c:v>0</c:v>
                </c:pt>
                <c:pt idx="22663">
                  <c:v>0</c:v>
                </c:pt>
                <c:pt idx="22664">
                  <c:v>0</c:v>
                </c:pt>
                <c:pt idx="22665">
                  <c:v>0</c:v>
                </c:pt>
                <c:pt idx="22666">
                  <c:v>0</c:v>
                </c:pt>
                <c:pt idx="22667">
                  <c:v>0</c:v>
                </c:pt>
                <c:pt idx="22668">
                  <c:v>0</c:v>
                </c:pt>
                <c:pt idx="22669">
                  <c:v>0</c:v>
                </c:pt>
                <c:pt idx="22670">
                  <c:v>0</c:v>
                </c:pt>
                <c:pt idx="22671">
                  <c:v>0</c:v>
                </c:pt>
                <c:pt idx="22672">
                  <c:v>0</c:v>
                </c:pt>
                <c:pt idx="22673">
                  <c:v>0</c:v>
                </c:pt>
                <c:pt idx="22674">
                  <c:v>0</c:v>
                </c:pt>
                <c:pt idx="22675">
                  <c:v>0</c:v>
                </c:pt>
                <c:pt idx="22676">
                  <c:v>0</c:v>
                </c:pt>
                <c:pt idx="22677">
                  <c:v>0</c:v>
                </c:pt>
                <c:pt idx="22678">
                  <c:v>0</c:v>
                </c:pt>
                <c:pt idx="22679">
                  <c:v>0</c:v>
                </c:pt>
                <c:pt idx="22680">
                  <c:v>0</c:v>
                </c:pt>
                <c:pt idx="22681">
                  <c:v>0</c:v>
                </c:pt>
                <c:pt idx="22682">
                  <c:v>0</c:v>
                </c:pt>
                <c:pt idx="22683">
                  <c:v>0</c:v>
                </c:pt>
                <c:pt idx="22684">
                  <c:v>0</c:v>
                </c:pt>
                <c:pt idx="22685">
                  <c:v>0</c:v>
                </c:pt>
                <c:pt idx="22686">
                  <c:v>0</c:v>
                </c:pt>
                <c:pt idx="22687">
                  <c:v>0</c:v>
                </c:pt>
                <c:pt idx="22688">
                  <c:v>0</c:v>
                </c:pt>
                <c:pt idx="22689">
                  <c:v>0</c:v>
                </c:pt>
                <c:pt idx="22690">
                  <c:v>0</c:v>
                </c:pt>
                <c:pt idx="22691">
                  <c:v>0</c:v>
                </c:pt>
                <c:pt idx="22692">
                  <c:v>0</c:v>
                </c:pt>
                <c:pt idx="22693">
                  <c:v>0</c:v>
                </c:pt>
                <c:pt idx="22694">
                  <c:v>0</c:v>
                </c:pt>
                <c:pt idx="22695">
                  <c:v>0</c:v>
                </c:pt>
                <c:pt idx="22696">
                  <c:v>0</c:v>
                </c:pt>
                <c:pt idx="22697">
                  <c:v>0</c:v>
                </c:pt>
                <c:pt idx="22698">
                  <c:v>0</c:v>
                </c:pt>
                <c:pt idx="22699">
                  <c:v>0</c:v>
                </c:pt>
                <c:pt idx="22700">
                  <c:v>0</c:v>
                </c:pt>
                <c:pt idx="22701">
                  <c:v>0</c:v>
                </c:pt>
                <c:pt idx="22702">
                  <c:v>0</c:v>
                </c:pt>
                <c:pt idx="22703">
                  <c:v>0</c:v>
                </c:pt>
                <c:pt idx="22704">
                  <c:v>0</c:v>
                </c:pt>
                <c:pt idx="22705">
                  <c:v>0</c:v>
                </c:pt>
                <c:pt idx="22706">
                  <c:v>0</c:v>
                </c:pt>
                <c:pt idx="22707">
                  <c:v>0</c:v>
                </c:pt>
                <c:pt idx="22708">
                  <c:v>0</c:v>
                </c:pt>
                <c:pt idx="22709">
                  <c:v>0</c:v>
                </c:pt>
                <c:pt idx="22710">
                  <c:v>0</c:v>
                </c:pt>
                <c:pt idx="22711">
                  <c:v>0</c:v>
                </c:pt>
                <c:pt idx="22712">
                  <c:v>0</c:v>
                </c:pt>
                <c:pt idx="22713">
                  <c:v>0</c:v>
                </c:pt>
                <c:pt idx="22714">
                  <c:v>0</c:v>
                </c:pt>
                <c:pt idx="22715">
                  <c:v>0</c:v>
                </c:pt>
                <c:pt idx="22716">
                  <c:v>0</c:v>
                </c:pt>
                <c:pt idx="22717">
                  <c:v>0</c:v>
                </c:pt>
                <c:pt idx="22718">
                  <c:v>0</c:v>
                </c:pt>
                <c:pt idx="22719">
                  <c:v>0</c:v>
                </c:pt>
                <c:pt idx="22720">
                  <c:v>0</c:v>
                </c:pt>
                <c:pt idx="22721">
                  <c:v>0</c:v>
                </c:pt>
                <c:pt idx="22722">
                  <c:v>0</c:v>
                </c:pt>
                <c:pt idx="22723">
                  <c:v>0</c:v>
                </c:pt>
                <c:pt idx="22724">
                  <c:v>0</c:v>
                </c:pt>
                <c:pt idx="22725">
                  <c:v>0</c:v>
                </c:pt>
                <c:pt idx="22726">
                  <c:v>0</c:v>
                </c:pt>
                <c:pt idx="22727">
                  <c:v>0</c:v>
                </c:pt>
                <c:pt idx="22728">
                  <c:v>0</c:v>
                </c:pt>
                <c:pt idx="22729">
                  <c:v>0</c:v>
                </c:pt>
                <c:pt idx="22730">
                  <c:v>0</c:v>
                </c:pt>
                <c:pt idx="22731">
                  <c:v>0</c:v>
                </c:pt>
                <c:pt idx="22732">
                  <c:v>0</c:v>
                </c:pt>
                <c:pt idx="22733">
                  <c:v>0</c:v>
                </c:pt>
                <c:pt idx="22734">
                  <c:v>0</c:v>
                </c:pt>
                <c:pt idx="22735">
                  <c:v>0</c:v>
                </c:pt>
                <c:pt idx="22736">
                  <c:v>0</c:v>
                </c:pt>
                <c:pt idx="22737">
                  <c:v>0</c:v>
                </c:pt>
                <c:pt idx="22738">
                  <c:v>0</c:v>
                </c:pt>
                <c:pt idx="22739">
                  <c:v>0</c:v>
                </c:pt>
                <c:pt idx="22740">
                  <c:v>0</c:v>
                </c:pt>
                <c:pt idx="22741">
                  <c:v>0</c:v>
                </c:pt>
                <c:pt idx="22742">
                  <c:v>0</c:v>
                </c:pt>
                <c:pt idx="22743">
                  <c:v>0</c:v>
                </c:pt>
                <c:pt idx="22744">
                  <c:v>0</c:v>
                </c:pt>
                <c:pt idx="22745">
                  <c:v>0</c:v>
                </c:pt>
                <c:pt idx="22746">
                  <c:v>0</c:v>
                </c:pt>
                <c:pt idx="22747">
                  <c:v>0</c:v>
                </c:pt>
                <c:pt idx="22748">
                  <c:v>0</c:v>
                </c:pt>
                <c:pt idx="22749">
                  <c:v>0</c:v>
                </c:pt>
                <c:pt idx="22750">
                  <c:v>0</c:v>
                </c:pt>
                <c:pt idx="22751">
                  <c:v>0</c:v>
                </c:pt>
                <c:pt idx="22752">
                  <c:v>0</c:v>
                </c:pt>
                <c:pt idx="22753">
                  <c:v>0</c:v>
                </c:pt>
                <c:pt idx="22754">
                  <c:v>0</c:v>
                </c:pt>
                <c:pt idx="22755">
                  <c:v>0</c:v>
                </c:pt>
                <c:pt idx="22756">
                  <c:v>0</c:v>
                </c:pt>
                <c:pt idx="22757">
                  <c:v>0</c:v>
                </c:pt>
                <c:pt idx="22758">
                  <c:v>0</c:v>
                </c:pt>
                <c:pt idx="22759">
                  <c:v>0</c:v>
                </c:pt>
                <c:pt idx="22760">
                  <c:v>0</c:v>
                </c:pt>
                <c:pt idx="22761">
                  <c:v>0</c:v>
                </c:pt>
                <c:pt idx="22762">
                  <c:v>0</c:v>
                </c:pt>
                <c:pt idx="22763">
                  <c:v>0</c:v>
                </c:pt>
                <c:pt idx="22764">
                  <c:v>0</c:v>
                </c:pt>
                <c:pt idx="22765">
                  <c:v>0</c:v>
                </c:pt>
                <c:pt idx="22766">
                  <c:v>0</c:v>
                </c:pt>
                <c:pt idx="22767">
                  <c:v>0</c:v>
                </c:pt>
                <c:pt idx="22768">
                  <c:v>0</c:v>
                </c:pt>
                <c:pt idx="22769">
                  <c:v>0</c:v>
                </c:pt>
                <c:pt idx="22770">
                  <c:v>0</c:v>
                </c:pt>
                <c:pt idx="22771">
                  <c:v>0</c:v>
                </c:pt>
                <c:pt idx="22772">
                  <c:v>0</c:v>
                </c:pt>
                <c:pt idx="22773">
                  <c:v>0</c:v>
                </c:pt>
                <c:pt idx="22774">
                  <c:v>0</c:v>
                </c:pt>
                <c:pt idx="22775">
                  <c:v>0</c:v>
                </c:pt>
                <c:pt idx="22776">
                  <c:v>0</c:v>
                </c:pt>
                <c:pt idx="22777">
                  <c:v>0</c:v>
                </c:pt>
                <c:pt idx="22778">
                  <c:v>0</c:v>
                </c:pt>
                <c:pt idx="22779">
                  <c:v>0</c:v>
                </c:pt>
                <c:pt idx="22780">
                  <c:v>0</c:v>
                </c:pt>
                <c:pt idx="22781">
                  <c:v>0</c:v>
                </c:pt>
                <c:pt idx="22782">
                  <c:v>0</c:v>
                </c:pt>
                <c:pt idx="22783">
                  <c:v>0</c:v>
                </c:pt>
                <c:pt idx="22784">
                  <c:v>0</c:v>
                </c:pt>
                <c:pt idx="22785">
                  <c:v>0</c:v>
                </c:pt>
                <c:pt idx="22786">
                  <c:v>0</c:v>
                </c:pt>
                <c:pt idx="22787">
                  <c:v>0</c:v>
                </c:pt>
                <c:pt idx="22788">
                  <c:v>0</c:v>
                </c:pt>
                <c:pt idx="22789">
                  <c:v>0</c:v>
                </c:pt>
                <c:pt idx="22790">
                  <c:v>0</c:v>
                </c:pt>
                <c:pt idx="22791">
                  <c:v>0</c:v>
                </c:pt>
                <c:pt idx="22792">
                  <c:v>0</c:v>
                </c:pt>
                <c:pt idx="22793">
                  <c:v>0</c:v>
                </c:pt>
                <c:pt idx="22794">
                  <c:v>0</c:v>
                </c:pt>
                <c:pt idx="22795">
                  <c:v>0</c:v>
                </c:pt>
                <c:pt idx="22796">
                  <c:v>0</c:v>
                </c:pt>
                <c:pt idx="22797">
                  <c:v>0</c:v>
                </c:pt>
                <c:pt idx="22798">
                  <c:v>0</c:v>
                </c:pt>
                <c:pt idx="22799">
                  <c:v>0</c:v>
                </c:pt>
                <c:pt idx="22800">
                  <c:v>0</c:v>
                </c:pt>
                <c:pt idx="22801">
                  <c:v>0</c:v>
                </c:pt>
                <c:pt idx="22802">
                  <c:v>0</c:v>
                </c:pt>
                <c:pt idx="22803">
                  <c:v>0</c:v>
                </c:pt>
                <c:pt idx="22804">
                  <c:v>0</c:v>
                </c:pt>
                <c:pt idx="22805">
                  <c:v>0</c:v>
                </c:pt>
                <c:pt idx="22806">
                  <c:v>0</c:v>
                </c:pt>
                <c:pt idx="22807">
                  <c:v>0</c:v>
                </c:pt>
                <c:pt idx="22808">
                  <c:v>0</c:v>
                </c:pt>
                <c:pt idx="22809">
                  <c:v>0</c:v>
                </c:pt>
                <c:pt idx="22810">
                  <c:v>0</c:v>
                </c:pt>
                <c:pt idx="22811">
                  <c:v>0</c:v>
                </c:pt>
                <c:pt idx="22812">
                  <c:v>0</c:v>
                </c:pt>
                <c:pt idx="22813">
                  <c:v>0</c:v>
                </c:pt>
                <c:pt idx="22814">
                  <c:v>0</c:v>
                </c:pt>
                <c:pt idx="22815">
                  <c:v>0</c:v>
                </c:pt>
                <c:pt idx="22816">
                  <c:v>0</c:v>
                </c:pt>
                <c:pt idx="22817">
                  <c:v>0</c:v>
                </c:pt>
                <c:pt idx="22818">
                  <c:v>0</c:v>
                </c:pt>
                <c:pt idx="22819">
                  <c:v>0</c:v>
                </c:pt>
                <c:pt idx="22820">
                  <c:v>0</c:v>
                </c:pt>
                <c:pt idx="22821">
                  <c:v>0</c:v>
                </c:pt>
                <c:pt idx="22822">
                  <c:v>0</c:v>
                </c:pt>
                <c:pt idx="22823">
                  <c:v>0</c:v>
                </c:pt>
                <c:pt idx="22824">
                  <c:v>0</c:v>
                </c:pt>
                <c:pt idx="22825">
                  <c:v>0</c:v>
                </c:pt>
                <c:pt idx="22826">
                  <c:v>0</c:v>
                </c:pt>
                <c:pt idx="22827">
                  <c:v>0</c:v>
                </c:pt>
                <c:pt idx="22828">
                  <c:v>0</c:v>
                </c:pt>
                <c:pt idx="22829">
                  <c:v>0</c:v>
                </c:pt>
                <c:pt idx="22830">
                  <c:v>0</c:v>
                </c:pt>
                <c:pt idx="22831">
                  <c:v>0</c:v>
                </c:pt>
                <c:pt idx="22832">
                  <c:v>0</c:v>
                </c:pt>
                <c:pt idx="22833">
                  <c:v>0</c:v>
                </c:pt>
                <c:pt idx="22834">
                  <c:v>0</c:v>
                </c:pt>
                <c:pt idx="22835">
                  <c:v>0</c:v>
                </c:pt>
                <c:pt idx="22836">
                  <c:v>0</c:v>
                </c:pt>
                <c:pt idx="22837">
                  <c:v>0</c:v>
                </c:pt>
                <c:pt idx="22838">
                  <c:v>0</c:v>
                </c:pt>
                <c:pt idx="22839">
                  <c:v>0</c:v>
                </c:pt>
                <c:pt idx="22840">
                  <c:v>0</c:v>
                </c:pt>
                <c:pt idx="22841">
                  <c:v>0</c:v>
                </c:pt>
                <c:pt idx="22842">
                  <c:v>0</c:v>
                </c:pt>
                <c:pt idx="22843">
                  <c:v>0</c:v>
                </c:pt>
                <c:pt idx="22844">
                  <c:v>0</c:v>
                </c:pt>
                <c:pt idx="22845">
                  <c:v>0</c:v>
                </c:pt>
                <c:pt idx="22846">
                  <c:v>0</c:v>
                </c:pt>
                <c:pt idx="22847">
                  <c:v>0</c:v>
                </c:pt>
                <c:pt idx="22848">
                  <c:v>0</c:v>
                </c:pt>
                <c:pt idx="22849">
                  <c:v>0</c:v>
                </c:pt>
                <c:pt idx="22850">
                  <c:v>0</c:v>
                </c:pt>
                <c:pt idx="22851">
                  <c:v>0</c:v>
                </c:pt>
                <c:pt idx="22852">
                  <c:v>0</c:v>
                </c:pt>
                <c:pt idx="22853">
                  <c:v>0</c:v>
                </c:pt>
                <c:pt idx="22854">
                  <c:v>0</c:v>
                </c:pt>
                <c:pt idx="22855">
                  <c:v>0</c:v>
                </c:pt>
                <c:pt idx="22856">
                  <c:v>0</c:v>
                </c:pt>
                <c:pt idx="22857">
                  <c:v>0</c:v>
                </c:pt>
                <c:pt idx="22858">
                  <c:v>0</c:v>
                </c:pt>
                <c:pt idx="22859">
                  <c:v>0</c:v>
                </c:pt>
                <c:pt idx="22860">
                  <c:v>0</c:v>
                </c:pt>
                <c:pt idx="22861">
                  <c:v>0</c:v>
                </c:pt>
                <c:pt idx="22862">
                  <c:v>0</c:v>
                </c:pt>
                <c:pt idx="22863">
                  <c:v>0</c:v>
                </c:pt>
                <c:pt idx="22864">
                  <c:v>0</c:v>
                </c:pt>
                <c:pt idx="22865">
                  <c:v>0</c:v>
                </c:pt>
                <c:pt idx="22866">
                  <c:v>0</c:v>
                </c:pt>
                <c:pt idx="22867">
                  <c:v>0</c:v>
                </c:pt>
                <c:pt idx="22868">
                  <c:v>0</c:v>
                </c:pt>
                <c:pt idx="22869">
                  <c:v>0</c:v>
                </c:pt>
                <c:pt idx="22870">
                  <c:v>0</c:v>
                </c:pt>
                <c:pt idx="22871">
                  <c:v>0</c:v>
                </c:pt>
                <c:pt idx="22872">
                  <c:v>0</c:v>
                </c:pt>
                <c:pt idx="22873">
                  <c:v>0</c:v>
                </c:pt>
                <c:pt idx="22874">
                  <c:v>0</c:v>
                </c:pt>
                <c:pt idx="22875">
                  <c:v>0</c:v>
                </c:pt>
                <c:pt idx="22876">
                  <c:v>0</c:v>
                </c:pt>
                <c:pt idx="22877">
                  <c:v>0</c:v>
                </c:pt>
                <c:pt idx="22878">
                  <c:v>0</c:v>
                </c:pt>
                <c:pt idx="22879">
                  <c:v>0</c:v>
                </c:pt>
                <c:pt idx="22880">
                  <c:v>0</c:v>
                </c:pt>
                <c:pt idx="22881">
                  <c:v>0</c:v>
                </c:pt>
                <c:pt idx="22882">
                  <c:v>0</c:v>
                </c:pt>
                <c:pt idx="22883">
                  <c:v>0</c:v>
                </c:pt>
                <c:pt idx="22884">
                  <c:v>0</c:v>
                </c:pt>
                <c:pt idx="22885">
                  <c:v>0</c:v>
                </c:pt>
                <c:pt idx="22886">
                  <c:v>0</c:v>
                </c:pt>
                <c:pt idx="22887">
                  <c:v>0</c:v>
                </c:pt>
                <c:pt idx="22888">
                  <c:v>0</c:v>
                </c:pt>
                <c:pt idx="22889">
                  <c:v>0</c:v>
                </c:pt>
                <c:pt idx="22890">
                  <c:v>0</c:v>
                </c:pt>
                <c:pt idx="22891">
                  <c:v>0</c:v>
                </c:pt>
                <c:pt idx="22892">
                  <c:v>0</c:v>
                </c:pt>
                <c:pt idx="22893">
                  <c:v>0</c:v>
                </c:pt>
                <c:pt idx="22894">
                  <c:v>0</c:v>
                </c:pt>
                <c:pt idx="22895">
                  <c:v>0</c:v>
                </c:pt>
                <c:pt idx="22896">
                  <c:v>0</c:v>
                </c:pt>
                <c:pt idx="22897">
                  <c:v>0</c:v>
                </c:pt>
                <c:pt idx="22898">
                  <c:v>0</c:v>
                </c:pt>
                <c:pt idx="22899">
                  <c:v>0</c:v>
                </c:pt>
                <c:pt idx="22900">
                  <c:v>0</c:v>
                </c:pt>
                <c:pt idx="22901">
                  <c:v>0</c:v>
                </c:pt>
                <c:pt idx="22902">
                  <c:v>0</c:v>
                </c:pt>
                <c:pt idx="22903">
                  <c:v>0</c:v>
                </c:pt>
                <c:pt idx="22904">
                  <c:v>0</c:v>
                </c:pt>
                <c:pt idx="22905">
                  <c:v>0</c:v>
                </c:pt>
                <c:pt idx="22906">
                  <c:v>0</c:v>
                </c:pt>
                <c:pt idx="22907">
                  <c:v>0</c:v>
                </c:pt>
                <c:pt idx="22908">
                  <c:v>0</c:v>
                </c:pt>
                <c:pt idx="22909">
                  <c:v>0</c:v>
                </c:pt>
                <c:pt idx="22910">
                  <c:v>0</c:v>
                </c:pt>
                <c:pt idx="22911">
                  <c:v>0</c:v>
                </c:pt>
                <c:pt idx="22912">
                  <c:v>0</c:v>
                </c:pt>
                <c:pt idx="22913">
                  <c:v>0</c:v>
                </c:pt>
                <c:pt idx="22914">
                  <c:v>0</c:v>
                </c:pt>
                <c:pt idx="22915">
                  <c:v>0</c:v>
                </c:pt>
                <c:pt idx="22916">
                  <c:v>0</c:v>
                </c:pt>
                <c:pt idx="22917">
                  <c:v>0</c:v>
                </c:pt>
                <c:pt idx="22918">
                  <c:v>0</c:v>
                </c:pt>
                <c:pt idx="22919">
                  <c:v>0</c:v>
                </c:pt>
                <c:pt idx="22920">
                  <c:v>0</c:v>
                </c:pt>
                <c:pt idx="22921">
                  <c:v>0</c:v>
                </c:pt>
                <c:pt idx="22922">
                  <c:v>0</c:v>
                </c:pt>
                <c:pt idx="22923">
                  <c:v>0</c:v>
                </c:pt>
                <c:pt idx="22924">
                  <c:v>0</c:v>
                </c:pt>
                <c:pt idx="22925">
                  <c:v>0</c:v>
                </c:pt>
                <c:pt idx="22926">
                  <c:v>0</c:v>
                </c:pt>
                <c:pt idx="22927">
                  <c:v>0</c:v>
                </c:pt>
                <c:pt idx="22928">
                  <c:v>0</c:v>
                </c:pt>
                <c:pt idx="22929">
                  <c:v>0</c:v>
                </c:pt>
                <c:pt idx="22930">
                  <c:v>0</c:v>
                </c:pt>
                <c:pt idx="22931">
                  <c:v>0</c:v>
                </c:pt>
                <c:pt idx="22932">
                  <c:v>0</c:v>
                </c:pt>
                <c:pt idx="22933">
                  <c:v>0</c:v>
                </c:pt>
                <c:pt idx="22934">
                  <c:v>0</c:v>
                </c:pt>
                <c:pt idx="22935">
                  <c:v>0</c:v>
                </c:pt>
                <c:pt idx="22936">
                  <c:v>0</c:v>
                </c:pt>
                <c:pt idx="22937">
                  <c:v>0</c:v>
                </c:pt>
                <c:pt idx="22938">
                  <c:v>0</c:v>
                </c:pt>
                <c:pt idx="22939">
                  <c:v>0</c:v>
                </c:pt>
                <c:pt idx="22940">
                  <c:v>0</c:v>
                </c:pt>
                <c:pt idx="22941">
                  <c:v>0</c:v>
                </c:pt>
                <c:pt idx="22942">
                  <c:v>0</c:v>
                </c:pt>
                <c:pt idx="22943">
                  <c:v>0</c:v>
                </c:pt>
                <c:pt idx="22944">
                  <c:v>0</c:v>
                </c:pt>
                <c:pt idx="22945">
                  <c:v>0</c:v>
                </c:pt>
                <c:pt idx="22946">
                  <c:v>0</c:v>
                </c:pt>
                <c:pt idx="22947">
                  <c:v>0</c:v>
                </c:pt>
                <c:pt idx="22948">
                  <c:v>0</c:v>
                </c:pt>
                <c:pt idx="22949">
                  <c:v>0</c:v>
                </c:pt>
                <c:pt idx="22950">
                  <c:v>0</c:v>
                </c:pt>
                <c:pt idx="22951">
                  <c:v>0</c:v>
                </c:pt>
                <c:pt idx="22952">
                  <c:v>0</c:v>
                </c:pt>
                <c:pt idx="22953">
                  <c:v>0</c:v>
                </c:pt>
                <c:pt idx="22954">
                  <c:v>0</c:v>
                </c:pt>
                <c:pt idx="22955">
                  <c:v>0</c:v>
                </c:pt>
                <c:pt idx="22956">
                  <c:v>0</c:v>
                </c:pt>
                <c:pt idx="22957">
                  <c:v>0</c:v>
                </c:pt>
                <c:pt idx="22958">
                  <c:v>0</c:v>
                </c:pt>
                <c:pt idx="22959">
                  <c:v>0</c:v>
                </c:pt>
                <c:pt idx="22960">
                  <c:v>0</c:v>
                </c:pt>
                <c:pt idx="22961">
                  <c:v>0</c:v>
                </c:pt>
                <c:pt idx="22962">
                  <c:v>0</c:v>
                </c:pt>
                <c:pt idx="22963">
                  <c:v>0</c:v>
                </c:pt>
                <c:pt idx="22964">
                  <c:v>0</c:v>
                </c:pt>
                <c:pt idx="22965">
                  <c:v>0</c:v>
                </c:pt>
                <c:pt idx="22966">
                  <c:v>0</c:v>
                </c:pt>
                <c:pt idx="22967">
                  <c:v>0</c:v>
                </c:pt>
                <c:pt idx="22968">
                  <c:v>0</c:v>
                </c:pt>
                <c:pt idx="22969">
                  <c:v>0</c:v>
                </c:pt>
                <c:pt idx="22970">
                  <c:v>0</c:v>
                </c:pt>
                <c:pt idx="22971">
                  <c:v>0</c:v>
                </c:pt>
                <c:pt idx="22972">
                  <c:v>0</c:v>
                </c:pt>
                <c:pt idx="22973">
                  <c:v>0</c:v>
                </c:pt>
                <c:pt idx="22974">
                  <c:v>0</c:v>
                </c:pt>
                <c:pt idx="22975">
                  <c:v>0</c:v>
                </c:pt>
                <c:pt idx="22976">
                  <c:v>0</c:v>
                </c:pt>
                <c:pt idx="22977">
                  <c:v>0</c:v>
                </c:pt>
                <c:pt idx="22978">
                  <c:v>0</c:v>
                </c:pt>
                <c:pt idx="22979">
                  <c:v>0</c:v>
                </c:pt>
                <c:pt idx="22980">
                  <c:v>0</c:v>
                </c:pt>
                <c:pt idx="22981">
                  <c:v>0</c:v>
                </c:pt>
                <c:pt idx="22982">
                  <c:v>0</c:v>
                </c:pt>
                <c:pt idx="22983">
                  <c:v>0</c:v>
                </c:pt>
                <c:pt idx="22984">
                  <c:v>0</c:v>
                </c:pt>
                <c:pt idx="22985">
                  <c:v>0</c:v>
                </c:pt>
                <c:pt idx="22986">
                  <c:v>0</c:v>
                </c:pt>
                <c:pt idx="22987">
                  <c:v>0</c:v>
                </c:pt>
                <c:pt idx="22988">
                  <c:v>0</c:v>
                </c:pt>
                <c:pt idx="22989">
                  <c:v>0</c:v>
                </c:pt>
                <c:pt idx="22990">
                  <c:v>0</c:v>
                </c:pt>
                <c:pt idx="22991">
                  <c:v>0</c:v>
                </c:pt>
                <c:pt idx="22992">
                  <c:v>0</c:v>
                </c:pt>
                <c:pt idx="22993">
                  <c:v>0</c:v>
                </c:pt>
                <c:pt idx="22994">
                  <c:v>0</c:v>
                </c:pt>
                <c:pt idx="22995">
                  <c:v>0</c:v>
                </c:pt>
                <c:pt idx="22996">
                  <c:v>0</c:v>
                </c:pt>
                <c:pt idx="22997">
                  <c:v>0</c:v>
                </c:pt>
                <c:pt idx="22998">
                  <c:v>0</c:v>
                </c:pt>
                <c:pt idx="22999">
                  <c:v>0</c:v>
                </c:pt>
                <c:pt idx="23000">
                  <c:v>0</c:v>
                </c:pt>
                <c:pt idx="23001">
                  <c:v>0</c:v>
                </c:pt>
                <c:pt idx="23002">
                  <c:v>0</c:v>
                </c:pt>
                <c:pt idx="23003">
                  <c:v>0</c:v>
                </c:pt>
                <c:pt idx="23004">
                  <c:v>0</c:v>
                </c:pt>
                <c:pt idx="23005">
                  <c:v>0</c:v>
                </c:pt>
                <c:pt idx="23006">
                  <c:v>0</c:v>
                </c:pt>
                <c:pt idx="23007">
                  <c:v>0</c:v>
                </c:pt>
                <c:pt idx="23008">
                  <c:v>0</c:v>
                </c:pt>
                <c:pt idx="23009">
                  <c:v>0</c:v>
                </c:pt>
                <c:pt idx="23010">
                  <c:v>0</c:v>
                </c:pt>
                <c:pt idx="23011">
                  <c:v>0</c:v>
                </c:pt>
                <c:pt idx="23012">
                  <c:v>0</c:v>
                </c:pt>
                <c:pt idx="23013">
                  <c:v>0</c:v>
                </c:pt>
                <c:pt idx="23014">
                  <c:v>0</c:v>
                </c:pt>
                <c:pt idx="23015">
                  <c:v>0</c:v>
                </c:pt>
                <c:pt idx="23016">
                  <c:v>0</c:v>
                </c:pt>
                <c:pt idx="23017">
                  <c:v>0</c:v>
                </c:pt>
                <c:pt idx="23018">
                  <c:v>0</c:v>
                </c:pt>
                <c:pt idx="23019">
                  <c:v>0</c:v>
                </c:pt>
                <c:pt idx="23020">
                  <c:v>0</c:v>
                </c:pt>
                <c:pt idx="23021">
                  <c:v>0</c:v>
                </c:pt>
                <c:pt idx="23022">
                  <c:v>0</c:v>
                </c:pt>
                <c:pt idx="23023">
                  <c:v>0</c:v>
                </c:pt>
                <c:pt idx="23024">
                  <c:v>0</c:v>
                </c:pt>
                <c:pt idx="23025">
                  <c:v>0</c:v>
                </c:pt>
                <c:pt idx="23026">
                  <c:v>0</c:v>
                </c:pt>
                <c:pt idx="23027">
                  <c:v>0</c:v>
                </c:pt>
                <c:pt idx="23028">
                  <c:v>0</c:v>
                </c:pt>
                <c:pt idx="23029">
                  <c:v>0</c:v>
                </c:pt>
                <c:pt idx="23030">
                  <c:v>0</c:v>
                </c:pt>
                <c:pt idx="23031">
                  <c:v>0</c:v>
                </c:pt>
                <c:pt idx="23032">
                  <c:v>0</c:v>
                </c:pt>
                <c:pt idx="23033">
                  <c:v>0</c:v>
                </c:pt>
                <c:pt idx="23034">
                  <c:v>0</c:v>
                </c:pt>
                <c:pt idx="23035">
                  <c:v>0</c:v>
                </c:pt>
                <c:pt idx="23036">
                  <c:v>0</c:v>
                </c:pt>
                <c:pt idx="23037">
                  <c:v>0</c:v>
                </c:pt>
                <c:pt idx="23038">
                  <c:v>0</c:v>
                </c:pt>
                <c:pt idx="23039">
                  <c:v>0</c:v>
                </c:pt>
                <c:pt idx="23040">
                  <c:v>0</c:v>
                </c:pt>
                <c:pt idx="23041">
                  <c:v>0</c:v>
                </c:pt>
                <c:pt idx="23042">
                  <c:v>0</c:v>
                </c:pt>
                <c:pt idx="23043">
                  <c:v>0</c:v>
                </c:pt>
                <c:pt idx="23044">
                  <c:v>0</c:v>
                </c:pt>
                <c:pt idx="23045">
                  <c:v>0</c:v>
                </c:pt>
                <c:pt idx="23046">
                  <c:v>0</c:v>
                </c:pt>
                <c:pt idx="23047">
                  <c:v>0</c:v>
                </c:pt>
                <c:pt idx="23048">
                  <c:v>0</c:v>
                </c:pt>
                <c:pt idx="23049">
                  <c:v>0</c:v>
                </c:pt>
                <c:pt idx="23050">
                  <c:v>0</c:v>
                </c:pt>
                <c:pt idx="23051">
                  <c:v>0</c:v>
                </c:pt>
                <c:pt idx="23052">
                  <c:v>0</c:v>
                </c:pt>
                <c:pt idx="23053">
                  <c:v>0</c:v>
                </c:pt>
                <c:pt idx="23054">
                  <c:v>0</c:v>
                </c:pt>
                <c:pt idx="23055">
                  <c:v>0</c:v>
                </c:pt>
                <c:pt idx="23056">
                  <c:v>0</c:v>
                </c:pt>
                <c:pt idx="23057">
                  <c:v>0</c:v>
                </c:pt>
                <c:pt idx="23058">
                  <c:v>0</c:v>
                </c:pt>
                <c:pt idx="23059">
                  <c:v>0</c:v>
                </c:pt>
                <c:pt idx="23060">
                  <c:v>0</c:v>
                </c:pt>
                <c:pt idx="23061">
                  <c:v>0</c:v>
                </c:pt>
                <c:pt idx="23062">
                  <c:v>0</c:v>
                </c:pt>
                <c:pt idx="23063">
                  <c:v>0</c:v>
                </c:pt>
                <c:pt idx="23064">
                  <c:v>0</c:v>
                </c:pt>
                <c:pt idx="23065">
                  <c:v>0</c:v>
                </c:pt>
                <c:pt idx="23066">
                  <c:v>0</c:v>
                </c:pt>
                <c:pt idx="23067">
                  <c:v>0</c:v>
                </c:pt>
                <c:pt idx="23068">
                  <c:v>0</c:v>
                </c:pt>
                <c:pt idx="23069">
                  <c:v>0</c:v>
                </c:pt>
                <c:pt idx="23070">
                  <c:v>0</c:v>
                </c:pt>
                <c:pt idx="23071">
                  <c:v>0</c:v>
                </c:pt>
                <c:pt idx="23072">
                  <c:v>0</c:v>
                </c:pt>
                <c:pt idx="23073">
                  <c:v>0</c:v>
                </c:pt>
                <c:pt idx="23074">
                  <c:v>0</c:v>
                </c:pt>
                <c:pt idx="23075">
                  <c:v>0</c:v>
                </c:pt>
                <c:pt idx="23076">
                  <c:v>0</c:v>
                </c:pt>
                <c:pt idx="23077">
                  <c:v>0</c:v>
                </c:pt>
                <c:pt idx="23078">
                  <c:v>0</c:v>
                </c:pt>
                <c:pt idx="23079">
                  <c:v>0</c:v>
                </c:pt>
                <c:pt idx="23080">
                  <c:v>0</c:v>
                </c:pt>
                <c:pt idx="23081">
                  <c:v>0</c:v>
                </c:pt>
                <c:pt idx="23082">
                  <c:v>0</c:v>
                </c:pt>
                <c:pt idx="23083">
                  <c:v>0</c:v>
                </c:pt>
                <c:pt idx="23084">
                  <c:v>0</c:v>
                </c:pt>
                <c:pt idx="23085">
                  <c:v>0</c:v>
                </c:pt>
                <c:pt idx="23086">
                  <c:v>0</c:v>
                </c:pt>
                <c:pt idx="23087">
                  <c:v>0</c:v>
                </c:pt>
                <c:pt idx="23088">
                  <c:v>0</c:v>
                </c:pt>
                <c:pt idx="23089">
                  <c:v>0</c:v>
                </c:pt>
                <c:pt idx="23090">
                  <c:v>0</c:v>
                </c:pt>
                <c:pt idx="23091">
                  <c:v>0</c:v>
                </c:pt>
                <c:pt idx="23092">
                  <c:v>0</c:v>
                </c:pt>
                <c:pt idx="23093">
                  <c:v>0</c:v>
                </c:pt>
                <c:pt idx="23094">
                  <c:v>0</c:v>
                </c:pt>
                <c:pt idx="23095">
                  <c:v>0</c:v>
                </c:pt>
                <c:pt idx="23096">
                  <c:v>0</c:v>
                </c:pt>
                <c:pt idx="23097">
                  <c:v>0</c:v>
                </c:pt>
                <c:pt idx="23098">
                  <c:v>0</c:v>
                </c:pt>
                <c:pt idx="23099">
                  <c:v>0</c:v>
                </c:pt>
                <c:pt idx="23100">
                  <c:v>0</c:v>
                </c:pt>
                <c:pt idx="23101">
                  <c:v>0</c:v>
                </c:pt>
                <c:pt idx="23102">
                  <c:v>0</c:v>
                </c:pt>
                <c:pt idx="23103">
                  <c:v>0</c:v>
                </c:pt>
                <c:pt idx="23104">
                  <c:v>0</c:v>
                </c:pt>
                <c:pt idx="23105">
                  <c:v>0</c:v>
                </c:pt>
                <c:pt idx="23106">
                  <c:v>0</c:v>
                </c:pt>
                <c:pt idx="23107">
                  <c:v>0</c:v>
                </c:pt>
                <c:pt idx="23108">
                  <c:v>0</c:v>
                </c:pt>
                <c:pt idx="23109">
                  <c:v>0</c:v>
                </c:pt>
                <c:pt idx="23110">
                  <c:v>0</c:v>
                </c:pt>
                <c:pt idx="23111">
                  <c:v>0</c:v>
                </c:pt>
                <c:pt idx="23112">
                  <c:v>0</c:v>
                </c:pt>
                <c:pt idx="23113">
                  <c:v>0</c:v>
                </c:pt>
                <c:pt idx="23114">
                  <c:v>0</c:v>
                </c:pt>
                <c:pt idx="23115">
                  <c:v>0</c:v>
                </c:pt>
                <c:pt idx="23116">
                  <c:v>0</c:v>
                </c:pt>
                <c:pt idx="23117">
                  <c:v>0</c:v>
                </c:pt>
                <c:pt idx="23118">
                  <c:v>0</c:v>
                </c:pt>
                <c:pt idx="23119">
                  <c:v>0</c:v>
                </c:pt>
                <c:pt idx="23120">
                  <c:v>0</c:v>
                </c:pt>
                <c:pt idx="23121">
                  <c:v>0</c:v>
                </c:pt>
                <c:pt idx="23122">
                  <c:v>0</c:v>
                </c:pt>
                <c:pt idx="23123">
                  <c:v>0</c:v>
                </c:pt>
                <c:pt idx="23124">
                  <c:v>0</c:v>
                </c:pt>
                <c:pt idx="23125">
                  <c:v>0</c:v>
                </c:pt>
                <c:pt idx="23126">
                  <c:v>0</c:v>
                </c:pt>
                <c:pt idx="23127">
                  <c:v>0</c:v>
                </c:pt>
                <c:pt idx="23128">
                  <c:v>0</c:v>
                </c:pt>
                <c:pt idx="23129">
                  <c:v>0</c:v>
                </c:pt>
                <c:pt idx="23130">
                  <c:v>0</c:v>
                </c:pt>
                <c:pt idx="23131">
                  <c:v>0</c:v>
                </c:pt>
                <c:pt idx="23132">
                  <c:v>0</c:v>
                </c:pt>
                <c:pt idx="23133">
                  <c:v>0</c:v>
                </c:pt>
                <c:pt idx="23134">
                  <c:v>0</c:v>
                </c:pt>
                <c:pt idx="23135">
                  <c:v>0</c:v>
                </c:pt>
                <c:pt idx="23136">
                  <c:v>0</c:v>
                </c:pt>
                <c:pt idx="23137">
                  <c:v>0</c:v>
                </c:pt>
                <c:pt idx="23138">
                  <c:v>0</c:v>
                </c:pt>
                <c:pt idx="23139">
                  <c:v>0</c:v>
                </c:pt>
                <c:pt idx="23140">
                  <c:v>0</c:v>
                </c:pt>
                <c:pt idx="23141">
                  <c:v>0</c:v>
                </c:pt>
                <c:pt idx="23142">
                  <c:v>0</c:v>
                </c:pt>
                <c:pt idx="23143">
                  <c:v>0</c:v>
                </c:pt>
                <c:pt idx="23144">
                  <c:v>0</c:v>
                </c:pt>
                <c:pt idx="23145">
                  <c:v>0</c:v>
                </c:pt>
                <c:pt idx="23146">
                  <c:v>0</c:v>
                </c:pt>
                <c:pt idx="23147">
                  <c:v>0</c:v>
                </c:pt>
                <c:pt idx="23148">
                  <c:v>0</c:v>
                </c:pt>
                <c:pt idx="23149">
                  <c:v>0</c:v>
                </c:pt>
                <c:pt idx="23150">
                  <c:v>0</c:v>
                </c:pt>
                <c:pt idx="23151">
                  <c:v>0</c:v>
                </c:pt>
                <c:pt idx="23152">
                  <c:v>0</c:v>
                </c:pt>
                <c:pt idx="23153">
                  <c:v>0</c:v>
                </c:pt>
                <c:pt idx="23154">
                  <c:v>0</c:v>
                </c:pt>
                <c:pt idx="23155">
                  <c:v>0</c:v>
                </c:pt>
                <c:pt idx="23156">
                  <c:v>0</c:v>
                </c:pt>
                <c:pt idx="23157">
                  <c:v>0</c:v>
                </c:pt>
                <c:pt idx="23158">
                  <c:v>0</c:v>
                </c:pt>
                <c:pt idx="23159">
                  <c:v>0</c:v>
                </c:pt>
                <c:pt idx="23160">
                  <c:v>0</c:v>
                </c:pt>
                <c:pt idx="23161">
                  <c:v>0</c:v>
                </c:pt>
                <c:pt idx="23162">
                  <c:v>0</c:v>
                </c:pt>
                <c:pt idx="23163">
                  <c:v>0</c:v>
                </c:pt>
                <c:pt idx="23164">
                  <c:v>0</c:v>
                </c:pt>
                <c:pt idx="23165">
                  <c:v>0</c:v>
                </c:pt>
                <c:pt idx="23166">
                  <c:v>0</c:v>
                </c:pt>
                <c:pt idx="23167">
                  <c:v>0</c:v>
                </c:pt>
                <c:pt idx="23168">
                  <c:v>0</c:v>
                </c:pt>
                <c:pt idx="23169">
                  <c:v>0</c:v>
                </c:pt>
                <c:pt idx="23170">
                  <c:v>0</c:v>
                </c:pt>
                <c:pt idx="23171">
                  <c:v>0</c:v>
                </c:pt>
                <c:pt idx="23172">
                  <c:v>0</c:v>
                </c:pt>
                <c:pt idx="23173">
                  <c:v>0</c:v>
                </c:pt>
                <c:pt idx="23174">
                  <c:v>0</c:v>
                </c:pt>
                <c:pt idx="23175">
                  <c:v>0</c:v>
                </c:pt>
                <c:pt idx="23176">
                  <c:v>0</c:v>
                </c:pt>
                <c:pt idx="23177">
                  <c:v>0</c:v>
                </c:pt>
                <c:pt idx="23178">
                  <c:v>0</c:v>
                </c:pt>
                <c:pt idx="23179">
                  <c:v>0</c:v>
                </c:pt>
                <c:pt idx="23180">
                  <c:v>0</c:v>
                </c:pt>
                <c:pt idx="23181">
                  <c:v>0</c:v>
                </c:pt>
                <c:pt idx="23182">
                  <c:v>0</c:v>
                </c:pt>
                <c:pt idx="23183">
                  <c:v>0</c:v>
                </c:pt>
                <c:pt idx="23184">
                  <c:v>0</c:v>
                </c:pt>
                <c:pt idx="23185">
                  <c:v>0</c:v>
                </c:pt>
                <c:pt idx="23186">
                  <c:v>0</c:v>
                </c:pt>
                <c:pt idx="23187">
                  <c:v>0</c:v>
                </c:pt>
                <c:pt idx="23188">
                  <c:v>0</c:v>
                </c:pt>
                <c:pt idx="23189">
                  <c:v>0</c:v>
                </c:pt>
                <c:pt idx="23190">
                  <c:v>0</c:v>
                </c:pt>
                <c:pt idx="23191">
                  <c:v>0</c:v>
                </c:pt>
                <c:pt idx="23192">
                  <c:v>0</c:v>
                </c:pt>
                <c:pt idx="23193">
                  <c:v>0</c:v>
                </c:pt>
                <c:pt idx="23194">
                  <c:v>0</c:v>
                </c:pt>
                <c:pt idx="23195">
                  <c:v>0</c:v>
                </c:pt>
                <c:pt idx="23196">
                  <c:v>0</c:v>
                </c:pt>
                <c:pt idx="23197">
                  <c:v>0</c:v>
                </c:pt>
                <c:pt idx="23198">
                  <c:v>0</c:v>
                </c:pt>
                <c:pt idx="23199">
                  <c:v>0</c:v>
                </c:pt>
                <c:pt idx="23200">
                  <c:v>0</c:v>
                </c:pt>
                <c:pt idx="23201">
                  <c:v>0</c:v>
                </c:pt>
                <c:pt idx="23202">
                  <c:v>0</c:v>
                </c:pt>
                <c:pt idx="23203">
                  <c:v>0</c:v>
                </c:pt>
                <c:pt idx="23204">
                  <c:v>0</c:v>
                </c:pt>
                <c:pt idx="23205">
                  <c:v>0</c:v>
                </c:pt>
                <c:pt idx="23206">
                  <c:v>0</c:v>
                </c:pt>
                <c:pt idx="23207">
                  <c:v>0</c:v>
                </c:pt>
                <c:pt idx="23208">
                  <c:v>0</c:v>
                </c:pt>
                <c:pt idx="23209">
                  <c:v>0</c:v>
                </c:pt>
                <c:pt idx="23210">
                  <c:v>0</c:v>
                </c:pt>
                <c:pt idx="23211">
                  <c:v>0</c:v>
                </c:pt>
                <c:pt idx="23212">
                  <c:v>0</c:v>
                </c:pt>
                <c:pt idx="23213">
                  <c:v>0</c:v>
                </c:pt>
                <c:pt idx="23214">
                  <c:v>0</c:v>
                </c:pt>
                <c:pt idx="23215">
                  <c:v>0</c:v>
                </c:pt>
                <c:pt idx="23216">
                  <c:v>0</c:v>
                </c:pt>
                <c:pt idx="23217">
                  <c:v>0</c:v>
                </c:pt>
                <c:pt idx="23218">
                  <c:v>0</c:v>
                </c:pt>
                <c:pt idx="23219">
                  <c:v>0</c:v>
                </c:pt>
                <c:pt idx="23220">
                  <c:v>0</c:v>
                </c:pt>
                <c:pt idx="23221">
                  <c:v>0</c:v>
                </c:pt>
                <c:pt idx="23222">
                  <c:v>0</c:v>
                </c:pt>
                <c:pt idx="23223">
                  <c:v>0</c:v>
                </c:pt>
                <c:pt idx="23224">
                  <c:v>0</c:v>
                </c:pt>
                <c:pt idx="23225">
                  <c:v>0</c:v>
                </c:pt>
                <c:pt idx="23226">
                  <c:v>0</c:v>
                </c:pt>
                <c:pt idx="23227">
                  <c:v>0</c:v>
                </c:pt>
                <c:pt idx="23228">
                  <c:v>0</c:v>
                </c:pt>
                <c:pt idx="23229">
                  <c:v>0</c:v>
                </c:pt>
                <c:pt idx="23230">
                  <c:v>0</c:v>
                </c:pt>
                <c:pt idx="23231">
                  <c:v>0</c:v>
                </c:pt>
                <c:pt idx="23232">
                  <c:v>0</c:v>
                </c:pt>
                <c:pt idx="23233">
                  <c:v>0</c:v>
                </c:pt>
                <c:pt idx="23234">
                  <c:v>0</c:v>
                </c:pt>
                <c:pt idx="23235">
                  <c:v>0</c:v>
                </c:pt>
                <c:pt idx="23236">
                  <c:v>0</c:v>
                </c:pt>
                <c:pt idx="23237">
                  <c:v>0</c:v>
                </c:pt>
                <c:pt idx="23238">
                  <c:v>0</c:v>
                </c:pt>
                <c:pt idx="23239">
                  <c:v>0</c:v>
                </c:pt>
                <c:pt idx="23240">
                  <c:v>0</c:v>
                </c:pt>
                <c:pt idx="23241">
                  <c:v>0</c:v>
                </c:pt>
                <c:pt idx="23242">
                  <c:v>0</c:v>
                </c:pt>
                <c:pt idx="23243">
                  <c:v>0</c:v>
                </c:pt>
                <c:pt idx="23244">
                  <c:v>0</c:v>
                </c:pt>
                <c:pt idx="23245">
                  <c:v>0</c:v>
                </c:pt>
                <c:pt idx="23246">
                  <c:v>0</c:v>
                </c:pt>
                <c:pt idx="23247">
                  <c:v>0</c:v>
                </c:pt>
                <c:pt idx="23248">
                  <c:v>0</c:v>
                </c:pt>
                <c:pt idx="23249">
                  <c:v>0</c:v>
                </c:pt>
                <c:pt idx="23250">
                  <c:v>0</c:v>
                </c:pt>
                <c:pt idx="23251">
                  <c:v>0</c:v>
                </c:pt>
                <c:pt idx="23252">
                  <c:v>0</c:v>
                </c:pt>
                <c:pt idx="23253">
                  <c:v>0</c:v>
                </c:pt>
                <c:pt idx="23254">
                  <c:v>0</c:v>
                </c:pt>
                <c:pt idx="23255">
                  <c:v>0</c:v>
                </c:pt>
                <c:pt idx="23256">
                  <c:v>0</c:v>
                </c:pt>
                <c:pt idx="23257">
                  <c:v>0</c:v>
                </c:pt>
                <c:pt idx="23258">
                  <c:v>0</c:v>
                </c:pt>
                <c:pt idx="23259">
                  <c:v>0</c:v>
                </c:pt>
                <c:pt idx="23260">
                  <c:v>0</c:v>
                </c:pt>
                <c:pt idx="23261">
                  <c:v>0</c:v>
                </c:pt>
                <c:pt idx="23262">
                  <c:v>0</c:v>
                </c:pt>
                <c:pt idx="23263">
                  <c:v>0</c:v>
                </c:pt>
                <c:pt idx="23264">
                  <c:v>0</c:v>
                </c:pt>
                <c:pt idx="23265">
                  <c:v>0</c:v>
                </c:pt>
                <c:pt idx="23266">
                  <c:v>0</c:v>
                </c:pt>
                <c:pt idx="23267">
                  <c:v>0</c:v>
                </c:pt>
                <c:pt idx="23268">
                  <c:v>0</c:v>
                </c:pt>
                <c:pt idx="23269">
                  <c:v>0</c:v>
                </c:pt>
                <c:pt idx="23270">
                  <c:v>0</c:v>
                </c:pt>
                <c:pt idx="23271">
                  <c:v>0</c:v>
                </c:pt>
                <c:pt idx="23272">
                  <c:v>0</c:v>
                </c:pt>
                <c:pt idx="23273">
                  <c:v>0</c:v>
                </c:pt>
                <c:pt idx="23274">
                  <c:v>0</c:v>
                </c:pt>
                <c:pt idx="23275">
                  <c:v>0</c:v>
                </c:pt>
                <c:pt idx="23276">
                  <c:v>0</c:v>
                </c:pt>
                <c:pt idx="23277">
                  <c:v>0</c:v>
                </c:pt>
                <c:pt idx="23278">
                  <c:v>0</c:v>
                </c:pt>
                <c:pt idx="23279">
                  <c:v>0</c:v>
                </c:pt>
                <c:pt idx="23280">
                  <c:v>0</c:v>
                </c:pt>
                <c:pt idx="23281">
                  <c:v>0</c:v>
                </c:pt>
                <c:pt idx="23282">
                  <c:v>0</c:v>
                </c:pt>
                <c:pt idx="23283">
                  <c:v>0</c:v>
                </c:pt>
                <c:pt idx="23284">
                  <c:v>0</c:v>
                </c:pt>
                <c:pt idx="23285">
                  <c:v>0</c:v>
                </c:pt>
                <c:pt idx="23286">
                  <c:v>0</c:v>
                </c:pt>
                <c:pt idx="23287">
                  <c:v>0</c:v>
                </c:pt>
                <c:pt idx="23288">
                  <c:v>0</c:v>
                </c:pt>
                <c:pt idx="23289">
                  <c:v>0</c:v>
                </c:pt>
                <c:pt idx="23290">
                  <c:v>0</c:v>
                </c:pt>
                <c:pt idx="23291">
                  <c:v>0</c:v>
                </c:pt>
                <c:pt idx="23292">
                  <c:v>0</c:v>
                </c:pt>
                <c:pt idx="23293">
                  <c:v>0</c:v>
                </c:pt>
                <c:pt idx="23294">
                  <c:v>0</c:v>
                </c:pt>
                <c:pt idx="23295">
                  <c:v>0</c:v>
                </c:pt>
                <c:pt idx="23296">
                  <c:v>0</c:v>
                </c:pt>
                <c:pt idx="23297">
                  <c:v>0</c:v>
                </c:pt>
                <c:pt idx="23298">
                  <c:v>0</c:v>
                </c:pt>
                <c:pt idx="23299">
                  <c:v>0</c:v>
                </c:pt>
                <c:pt idx="23300">
                  <c:v>0</c:v>
                </c:pt>
                <c:pt idx="23301">
                  <c:v>0</c:v>
                </c:pt>
                <c:pt idx="23302">
                  <c:v>0</c:v>
                </c:pt>
                <c:pt idx="23303">
                  <c:v>0</c:v>
                </c:pt>
                <c:pt idx="23304">
                  <c:v>0</c:v>
                </c:pt>
                <c:pt idx="23305">
                  <c:v>0</c:v>
                </c:pt>
                <c:pt idx="23306">
                  <c:v>0</c:v>
                </c:pt>
                <c:pt idx="23307">
                  <c:v>0</c:v>
                </c:pt>
                <c:pt idx="23308">
                  <c:v>0</c:v>
                </c:pt>
                <c:pt idx="23309">
                  <c:v>0</c:v>
                </c:pt>
                <c:pt idx="23310">
                  <c:v>0</c:v>
                </c:pt>
                <c:pt idx="23311">
                  <c:v>0</c:v>
                </c:pt>
                <c:pt idx="23312">
                  <c:v>0</c:v>
                </c:pt>
                <c:pt idx="23313">
                  <c:v>0</c:v>
                </c:pt>
                <c:pt idx="23314">
                  <c:v>0</c:v>
                </c:pt>
                <c:pt idx="23315">
                  <c:v>0</c:v>
                </c:pt>
                <c:pt idx="23316">
                  <c:v>0</c:v>
                </c:pt>
                <c:pt idx="23317">
                  <c:v>0</c:v>
                </c:pt>
                <c:pt idx="23318">
                  <c:v>0</c:v>
                </c:pt>
                <c:pt idx="23319">
                  <c:v>0</c:v>
                </c:pt>
                <c:pt idx="23320">
                  <c:v>0</c:v>
                </c:pt>
                <c:pt idx="23321">
                  <c:v>0</c:v>
                </c:pt>
                <c:pt idx="23322">
                  <c:v>0</c:v>
                </c:pt>
                <c:pt idx="23323">
                  <c:v>0</c:v>
                </c:pt>
                <c:pt idx="23324">
                  <c:v>0</c:v>
                </c:pt>
                <c:pt idx="23325">
                  <c:v>0</c:v>
                </c:pt>
                <c:pt idx="23326">
                  <c:v>0</c:v>
                </c:pt>
                <c:pt idx="23327">
                  <c:v>0</c:v>
                </c:pt>
                <c:pt idx="23328">
                  <c:v>0</c:v>
                </c:pt>
                <c:pt idx="23329">
                  <c:v>0</c:v>
                </c:pt>
                <c:pt idx="23330">
                  <c:v>0</c:v>
                </c:pt>
                <c:pt idx="23331">
                  <c:v>0</c:v>
                </c:pt>
                <c:pt idx="23332">
                  <c:v>0</c:v>
                </c:pt>
                <c:pt idx="23333">
                  <c:v>0</c:v>
                </c:pt>
                <c:pt idx="23334">
                  <c:v>0</c:v>
                </c:pt>
                <c:pt idx="23335">
                  <c:v>0</c:v>
                </c:pt>
                <c:pt idx="23336">
                  <c:v>0</c:v>
                </c:pt>
                <c:pt idx="23337">
                  <c:v>0</c:v>
                </c:pt>
                <c:pt idx="23338">
                  <c:v>0</c:v>
                </c:pt>
                <c:pt idx="23339">
                  <c:v>0</c:v>
                </c:pt>
                <c:pt idx="23340">
                  <c:v>0</c:v>
                </c:pt>
                <c:pt idx="23341">
                  <c:v>0</c:v>
                </c:pt>
                <c:pt idx="23342">
                  <c:v>0</c:v>
                </c:pt>
                <c:pt idx="23343">
                  <c:v>0</c:v>
                </c:pt>
                <c:pt idx="23344">
                  <c:v>0</c:v>
                </c:pt>
                <c:pt idx="23345">
                  <c:v>0</c:v>
                </c:pt>
                <c:pt idx="23346">
                  <c:v>0</c:v>
                </c:pt>
                <c:pt idx="23347">
                  <c:v>0</c:v>
                </c:pt>
                <c:pt idx="23348">
                  <c:v>0</c:v>
                </c:pt>
                <c:pt idx="23349">
                  <c:v>0</c:v>
                </c:pt>
                <c:pt idx="23350">
                  <c:v>0</c:v>
                </c:pt>
                <c:pt idx="23351">
                  <c:v>0</c:v>
                </c:pt>
                <c:pt idx="23352">
                  <c:v>0</c:v>
                </c:pt>
                <c:pt idx="23353">
                  <c:v>0</c:v>
                </c:pt>
                <c:pt idx="23354">
                  <c:v>0</c:v>
                </c:pt>
                <c:pt idx="23355">
                  <c:v>0</c:v>
                </c:pt>
                <c:pt idx="23356">
                  <c:v>0</c:v>
                </c:pt>
                <c:pt idx="23357">
                  <c:v>0</c:v>
                </c:pt>
                <c:pt idx="23358">
                  <c:v>0</c:v>
                </c:pt>
                <c:pt idx="23359">
                  <c:v>0</c:v>
                </c:pt>
                <c:pt idx="23360">
                  <c:v>0</c:v>
                </c:pt>
                <c:pt idx="23361">
                  <c:v>0</c:v>
                </c:pt>
                <c:pt idx="23362">
                  <c:v>0</c:v>
                </c:pt>
                <c:pt idx="23363">
                  <c:v>0</c:v>
                </c:pt>
                <c:pt idx="23364">
                  <c:v>0</c:v>
                </c:pt>
                <c:pt idx="23365">
                  <c:v>0</c:v>
                </c:pt>
                <c:pt idx="23366">
                  <c:v>0</c:v>
                </c:pt>
                <c:pt idx="23367">
                  <c:v>0</c:v>
                </c:pt>
                <c:pt idx="23368">
                  <c:v>0</c:v>
                </c:pt>
                <c:pt idx="23369">
                  <c:v>0</c:v>
                </c:pt>
                <c:pt idx="23370">
                  <c:v>0</c:v>
                </c:pt>
                <c:pt idx="23371">
                  <c:v>0</c:v>
                </c:pt>
                <c:pt idx="23372">
                  <c:v>0</c:v>
                </c:pt>
                <c:pt idx="23373">
                  <c:v>0</c:v>
                </c:pt>
                <c:pt idx="23374">
                  <c:v>0</c:v>
                </c:pt>
                <c:pt idx="23375">
                  <c:v>0</c:v>
                </c:pt>
                <c:pt idx="23376">
                  <c:v>0</c:v>
                </c:pt>
                <c:pt idx="23377">
                  <c:v>0</c:v>
                </c:pt>
                <c:pt idx="23378">
                  <c:v>0</c:v>
                </c:pt>
                <c:pt idx="23379">
                  <c:v>0</c:v>
                </c:pt>
                <c:pt idx="23380">
                  <c:v>0</c:v>
                </c:pt>
                <c:pt idx="23381">
                  <c:v>0</c:v>
                </c:pt>
                <c:pt idx="23382">
                  <c:v>0</c:v>
                </c:pt>
                <c:pt idx="23383">
                  <c:v>0</c:v>
                </c:pt>
                <c:pt idx="23384">
                  <c:v>0</c:v>
                </c:pt>
                <c:pt idx="23385">
                  <c:v>0</c:v>
                </c:pt>
                <c:pt idx="23386">
                  <c:v>0</c:v>
                </c:pt>
                <c:pt idx="23387">
                  <c:v>0</c:v>
                </c:pt>
                <c:pt idx="23388">
                  <c:v>0</c:v>
                </c:pt>
                <c:pt idx="23389">
                  <c:v>0</c:v>
                </c:pt>
                <c:pt idx="23390">
                  <c:v>0</c:v>
                </c:pt>
                <c:pt idx="23391">
                  <c:v>0</c:v>
                </c:pt>
                <c:pt idx="23392">
                  <c:v>0</c:v>
                </c:pt>
                <c:pt idx="23393">
                  <c:v>0</c:v>
                </c:pt>
                <c:pt idx="23394">
                  <c:v>0</c:v>
                </c:pt>
                <c:pt idx="23395">
                  <c:v>0</c:v>
                </c:pt>
                <c:pt idx="23396">
                  <c:v>0</c:v>
                </c:pt>
                <c:pt idx="23397">
                  <c:v>0</c:v>
                </c:pt>
                <c:pt idx="23398">
                  <c:v>0</c:v>
                </c:pt>
                <c:pt idx="23399">
                  <c:v>0</c:v>
                </c:pt>
                <c:pt idx="23400">
                  <c:v>0</c:v>
                </c:pt>
                <c:pt idx="23401">
                  <c:v>0</c:v>
                </c:pt>
                <c:pt idx="23402">
                  <c:v>0</c:v>
                </c:pt>
                <c:pt idx="23403">
                  <c:v>0</c:v>
                </c:pt>
                <c:pt idx="23404">
                  <c:v>0</c:v>
                </c:pt>
                <c:pt idx="23405">
                  <c:v>0</c:v>
                </c:pt>
                <c:pt idx="23406">
                  <c:v>0</c:v>
                </c:pt>
                <c:pt idx="23407">
                  <c:v>0</c:v>
                </c:pt>
                <c:pt idx="23408">
                  <c:v>0</c:v>
                </c:pt>
                <c:pt idx="23409">
                  <c:v>0</c:v>
                </c:pt>
                <c:pt idx="23410">
                  <c:v>0</c:v>
                </c:pt>
                <c:pt idx="23411">
                  <c:v>0</c:v>
                </c:pt>
                <c:pt idx="23412">
                  <c:v>0</c:v>
                </c:pt>
                <c:pt idx="23413">
                  <c:v>0</c:v>
                </c:pt>
                <c:pt idx="23414">
                  <c:v>0</c:v>
                </c:pt>
                <c:pt idx="23415">
                  <c:v>0</c:v>
                </c:pt>
                <c:pt idx="23416">
                  <c:v>0</c:v>
                </c:pt>
                <c:pt idx="23417">
                  <c:v>0</c:v>
                </c:pt>
                <c:pt idx="23418">
                  <c:v>0</c:v>
                </c:pt>
                <c:pt idx="23419">
                  <c:v>0</c:v>
                </c:pt>
                <c:pt idx="23420">
                  <c:v>0</c:v>
                </c:pt>
                <c:pt idx="23421">
                  <c:v>0</c:v>
                </c:pt>
                <c:pt idx="23422">
                  <c:v>0</c:v>
                </c:pt>
                <c:pt idx="23423">
                  <c:v>0</c:v>
                </c:pt>
                <c:pt idx="23424">
                  <c:v>0</c:v>
                </c:pt>
                <c:pt idx="23425">
                  <c:v>0</c:v>
                </c:pt>
                <c:pt idx="23426">
                  <c:v>0</c:v>
                </c:pt>
                <c:pt idx="23427">
                  <c:v>0</c:v>
                </c:pt>
                <c:pt idx="23428">
                  <c:v>0</c:v>
                </c:pt>
                <c:pt idx="23429">
                  <c:v>0</c:v>
                </c:pt>
                <c:pt idx="23430">
                  <c:v>0</c:v>
                </c:pt>
                <c:pt idx="23431">
                  <c:v>0</c:v>
                </c:pt>
                <c:pt idx="23432">
                  <c:v>0</c:v>
                </c:pt>
                <c:pt idx="23433">
                  <c:v>0</c:v>
                </c:pt>
                <c:pt idx="23434">
                  <c:v>0</c:v>
                </c:pt>
                <c:pt idx="23435">
                  <c:v>0</c:v>
                </c:pt>
                <c:pt idx="23436">
                  <c:v>0</c:v>
                </c:pt>
                <c:pt idx="23437">
                  <c:v>0</c:v>
                </c:pt>
                <c:pt idx="23438">
                  <c:v>0</c:v>
                </c:pt>
                <c:pt idx="23439">
                  <c:v>0</c:v>
                </c:pt>
                <c:pt idx="23440">
                  <c:v>0</c:v>
                </c:pt>
                <c:pt idx="23441">
                  <c:v>0</c:v>
                </c:pt>
                <c:pt idx="23442">
                  <c:v>0</c:v>
                </c:pt>
                <c:pt idx="23443">
                  <c:v>0</c:v>
                </c:pt>
                <c:pt idx="23444">
                  <c:v>0</c:v>
                </c:pt>
                <c:pt idx="23445">
                  <c:v>0</c:v>
                </c:pt>
                <c:pt idx="23446">
                  <c:v>0</c:v>
                </c:pt>
                <c:pt idx="23447">
                  <c:v>0</c:v>
                </c:pt>
                <c:pt idx="23448">
                  <c:v>0</c:v>
                </c:pt>
                <c:pt idx="23449">
                  <c:v>0</c:v>
                </c:pt>
                <c:pt idx="23450">
                  <c:v>0</c:v>
                </c:pt>
                <c:pt idx="23451">
                  <c:v>0</c:v>
                </c:pt>
                <c:pt idx="23452">
                  <c:v>0</c:v>
                </c:pt>
                <c:pt idx="23453">
                  <c:v>0</c:v>
                </c:pt>
                <c:pt idx="23454">
                  <c:v>0</c:v>
                </c:pt>
                <c:pt idx="23455">
                  <c:v>0</c:v>
                </c:pt>
                <c:pt idx="23456">
                  <c:v>0</c:v>
                </c:pt>
                <c:pt idx="23457">
                  <c:v>0</c:v>
                </c:pt>
                <c:pt idx="23458">
                  <c:v>0</c:v>
                </c:pt>
                <c:pt idx="23459">
                  <c:v>0</c:v>
                </c:pt>
                <c:pt idx="23460">
                  <c:v>0</c:v>
                </c:pt>
                <c:pt idx="23461">
                  <c:v>0</c:v>
                </c:pt>
                <c:pt idx="23462">
                  <c:v>0</c:v>
                </c:pt>
                <c:pt idx="23463">
                  <c:v>0</c:v>
                </c:pt>
                <c:pt idx="23464">
                  <c:v>0</c:v>
                </c:pt>
                <c:pt idx="23465">
                  <c:v>0</c:v>
                </c:pt>
                <c:pt idx="23466">
                  <c:v>0</c:v>
                </c:pt>
                <c:pt idx="23467">
                  <c:v>0</c:v>
                </c:pt>
                <c:pt idx="23468">
                  <c:v>0</c:v>
                </c:pt>
                <c:pt idx="23469">
                  <c:v>0</c:v>
                </c:pt>
                <c:pt idx="23470">
                  <c:v>0</c:v>
                </c:pt>
                <c:pt idx="23471">
                  <c:v>0</c:v>
                </c:pt>
                <c:pt idx="23472">
                  <c:v>0</c:v>
                </c:pt>
                <c:pt idx="23473">
                  <c:v>0</c:v>
                </c:pt>
                <c:pt idx="23474">
                  <c:v>0</c:v>
                </c:pt>
                <c:pt idx="23475">
                  <c:v>0</c:v>
                </c:pt>
                <c:pt idx="23476">
                  <c:v>0</c:v>
                </c:pt>
                <c:pt idx="23477">
                  <c:v>0</c:v>
                </c:pt>
                <c:pt idx="23478">
                  <c:v>0</c:v>
                </c:pt>
                <c:pt idx="23479">
                  <c:v>0</c:v>
                </c:pt>
                <c:pt idx="23480">
                  <c:v>0</c:v>
                </c:pt>
                <c:pt idx="23481">
                  <c:v>0</c:v>
                </c:pt>
                <c:pt idx="23482">
                  <c:v>0</c:v>
                </c:pt>
                <c:pt idx="23483">
                  <c:v>0</c:v>
                </c:pt>
                <c:pt idx="23484">
                  <c:v>0</c:v>
                </c:pt>
                <c:pt idx="23485">
                  <c:v>0</c:v>
                </c:pt>
                <c:pt idx="23486">
                  <c:v>0</c:v>
                </c:pt>
                <c:pt idx="23487">
                  <c:v>0</c:v>
                </c:pt>
                <c:pt idx="23488">
                  <c:v>0</c:v>
                </c:pt>
                <c:pt idx="23489">
                  <c:v>0</c:v>
                </c:pt>
                <c:pt idx="23490">
                  <c:v>0</c:v>
                </c:pt>
                <c:pt idx="23491">
                  <c:v>0</c:v>
                </c:pt>
                <c:pt idx="23492">
                  <c:v>0</c:v>
                </c:pt>
                <c:pt idx="23493">
                  <c:v>0</c:v>
                </c:pt>
                <c:pt idx="23494">
                  <c:v>0</c:v>
                </c:pt>
                <c:pt idx="23495">
                  <c:v>0</c:v>
                </c:pt>
                <c:pt idx="23496">
                  <c:v>0</c:v>
                </c:pt>
                <c:pt idx="23497">
                  <c:v>0</c:v>
                </c:pt>
                <c:pt idx="23498">
                  <c:v>0</c:v>
                </c:pt>
                <c:pt idx="23499">
                  <c:v>0</c:v>
                </c:pt>
                <c:pt idx="23500">
                  <c:v>0</c:v>
                </c:pt>
                <c:pt idx="23501">
                  <c:v>0</c:v>
                </c:pt>
                <c:pt idx="23502">
                  <c:v>0</c:v>
                </c:pt>
                <c:pt idx="23503">
                  <c:v>0</c:v>
                </c:pt>
                <c:pt idx="23504">
                  <c:v>0</c:v>
                </c:pt>
                <c:pt idx="23505">
                  <c:v>0</c:v>
                </c:pt>
                <c:pt idx="23506">
                  <c:v>0</c:v>
                </c:pt>
                <c:pt idx="23507">
                  <c:v>0</c:v>
                </c:pt>
                <c:pt idx="23508">
                  <c:v>0</c:v>
                </c:pt>
                <c:pt idx="23509">
                  <c:v>0</c:v>
                </c:pt>
                <c:pt idx="23510">
                  <c:v>0</c:v>
                </c:pt>
                <c:pt idx="23511">
                  <c:v>0</c:v>
                </c:pt>
                <c:pt idx="23512">
                  <c:v>0</c:v>
                </c:pt>
                <c:pt idx="23513">
                  <c:v>0</c:v>
                </c:pt>
                <c:pt idx="23514">
                  <c:v>0</c:v>
                </c:pt>
                <c:pt idx="23515">
                  <c:v>0</c:v>
                </c:pt>
                <c:pt idx="23516">
                  <c:v>0</c:v>
                </c:pt>
                <c:pt idx="23517">
                  <c:v>0</c:v>
                </c:pt>
                <c:pt idx="23518">
                  <c:v>0</c:v>
                </c:pt>
                <c:pt idx="23519">
                  <c:v>0</c:v>
                </c:pt>
                <c:pt idx="23520">
                  <c:v>0</c:v>
                </c:pt>
                <c:pt idx="23521">
                  <c:v>0</c:v>
                </c:pt>
                <c:pt idx="23522">
                  <c:v>0</c:v>
                </c:pt>
                <c:pt idx="23523">
                  <c:v>0</c:v>
                </c:pt>
                <c:pt idx="23524">
                  <c:v>0</c:v>
                </c:pt>
                <c:pt idx="23525">
                  <c:v>0</c:v>
                </c:pt>
                <c:pt idx="23526">
                  <c:v>0</c:v>
                </c:pt>
                <c:pt idx="23527">
                  <c:v>0</c:v>
                </c:pt>
                <c:pt idx="23528">
                  <c:v>0</c:v>
                </c:pt>
                <c:pt idx="23529">
                  <c:v>0</c:v>
                </c:pt>
                <c:pt idx="23530">
                  <c:v>0</c:v>
                </c:pt>
                <c:pt idx="23531">
                  <c:v>0</c:v>
                </c:pt>
                <c:pt idx="23532">
                  <c:v>0</c:v>
                </c:pt>
                <c:pt idx="23533">
                  <c:v>0</c:v>
                </c:pt>
                <c:pt idx="23534">
                  <c:v>0</c:v>
                </c:pt>
                <c:pt idx="23535">
                  <c:v>0</c:v>
                </c:pt>
                <c:pt idx="23536">
                  <c:v>0</c:v>
                </c:pt>
                <c:pt idx="23537">
                  <c:v>0</c:v>
                </c:pt>
                <c:pt idx="23538">
                  <c:v>0</c:v>
                </c:pt>
                <c:pt idx="23539">
                  <c:v>0</c:v>
                </c:pt>
                <c:pt idx="23540">
                  <c:v>0</c:v>
                </c:pt>
                <c:pt idx="23541">
                  <c:v>0</c:v>
                </c:pt>
                <c:pt idx="23542">
                  <c:v>0</c:v>
                </c:pt>
                <c:pt idx="23543">
                  <c:v>0</c:v>
                </c:pt>
                <c:pt idx="23544">
                  <c:v>0</c:v>
                </c:pt>
                <c:pt idx="23545">
                  <c:v>0</c:v>
                </c:pt>
                <c:pt idx="23546">
                  <c:v>0</c:v>
                </c:pt>
                <c:pt idx="23547">
                  <c:v>0</c:v>
                </c:pt>
                <c:pt idx="23548">
                  <c:v>0</c:v>
                </c:pt>
                <c:pt idx="23549">
                  <c:v>0</c:v>
                </c:pt>
                <c:pt idx="23550">
                  <c:v>0</c:v>
                </c:pt>
                <c:pt idx="23551">
                  <c:v>0</c:v>
                </c:pt>
                <c:pt idx="23552">
                  <c:v>0</c:v>
                </c:pt>
                <c:pt idx="23553">
                  <c:v>0</c:v>
                </c:pt>
                <c:pt idx="23554">
                  <c:v>0</c:v>
                </c:pt>
                <c:pt idx="23555">
                  <c:v>0</c:v>
                </c:pt>
                <c:pt idx="23556">
                  <c:v>0</c:v>
                </c:pt>
                <c:pt idx="23557">
                  <c:v>0</c:v>
                </c:pt>
                <c:pt idx="23558">
                  <c:v>0</c:v>
                </c:pt>
                <c:pt idx="23559">
                  <c:v>0</c:v>
                </c:pt>
                <c:pt idx="23560">
                  <c:v>0</c:v>
                </c:pt>
                <c:pt idx="23561">
                  <c:v>0</c:v>
                </c:pt>
                <c:pt idx="23562">
                  <c:v>0</c:v>
                </c:pt>
                <c:pt idx="23563">
                  <c:v>0</c:v>
                </c:pt>
                <c:pt idx="23564">
                  <c:v>0</c:v>
                </c:pt>
                <c:pt idx="23565">
                  <c:v>0</c:v>
                </c:pt>
                <c:pt idx="23566">
                  <c:v>0</c:v>
                </c:pt>
                <c:pt idx="23567">
                  <c:v>0</c:v>
                </c:pt>
                <c:pt idx="23568">
                  <c:v>0</c:v>
                </c:pt>
                <c:pt idx="23569">
                  <c:v>0</c:v>
                </c:pt>
                <c:pt idx="23570">
                  <c:v>0</c:v>
                </c:pt>
                <c:pt idx="23571">
                  <c:v>0</c:v>
                </c:pt>
                <c:pt idx="23572">
                  <c:v>0</c:v>
                </c:pt>
                <c:pt idx="23573">
                  <c:v>0</c:v>
                </c:pt>
                <c:pt idx="23574">
                  <c:v>0</c:v>
                </c:pt>
                <c:pt idx="23575">
                  <c:v>0</c:v>
                </c:pt>
                <c:pt idx="23576">
                  <c:v>0</c:v>
                </c:pt>
                <c:pt idx="23577">
                  <c:v>0</c:v>
                </c:pt>
                <c:pt idx="23578">
                  <c:v>0</c:v>
                </c:pt>
                <c:pt idx="23579">
                  <c:v>0</c:v>
                </c:pt>
                <c:pt idx="23580">
                  <c:v>0</c:v>
                </c:pt>
                <c:pt idx="23581">
                  <c:v>0</c:v>
                </c:pt>
                <c:pt idx="23582">
                  <c:v>0</c:v>
                </c:pt>
                <c:pt idx="23583">
                  <c:v>0</c:v>
                </c:pt>
                <c:pt idx="23584">
                  <c:v>0</c:v>
                </c:pt>
                <c:pt idx="23585">
                  <c:v>0</c:v>
                </c:pt>
                <c:pt idx="23586">
                  <c:v>0</c:v>
                </c:pt>
                <c:pt idx="23587">
                  <c:v>0</c:v>
                </c:pt>
                <c:pt idx="23588">
                  <c:v>0</c:v>
                </c:pt>
                <c:pt idx="23589">
                  <c:v>0</c:v>
                </c:pt>
                <c:pt idx="23590">
                  <c:v>0</c:v>
                </c:pt>
                <c:pt idx="23591">
                  <c:v>0</c:v>
                </c:pt>
                <c:pt idx="23592">
                  <c:v>0</c:v>
                </c:pt>
                <c:pt idx="23593">
                  <c:v>0</c:v>
                </c:pt>
                <c:pt idx="23594">
                  <c:v>0</c:v>
                </c:pt>
                <c:pt idx="23595">
                  <c:v>0</c:v>
                </c:pt>
                <c:pt idx="23596">
                  <c:v>0</c:v>
                </c:pt>
                <c:pt idx="23597">
                  <c:v>0</c:v>
                </c:pt>
                <c:pt idx="23598">
                  <c:v>0</c:v>
                </c:pt>
                <c:pt idx="23599">
                  <c:v>0</c:v>
                </c:pt>
                <c:pt idx="23600">
                  <c:v>0</c:v>
                </c:pt>
                <c:pt idx="23601">
                  <c:v>0</c:v>
                </c:pt>
                <c:pt idx="23602">
                  <c:v>0</c:v>
                </c:pt>
                <c:pt idx="23603">
                  <c:v>0</c:v>
                </c:pt>
                <c:pt idx="23604">
                  <c:v>0</c:v>
                </c:pt>
                <c:pt idx="23605">
                  <c:v>0</c:v>
                </c:pt>
                <c:pt idx="23606">
                  <c:v>0</c:v>
                </c:pt>
                <c:pt idx="23607">
                  <c:v>0</c:v>
                </c:pt>
                <c:pt idx="23608">
                  <c:v>0</c:v>
                </c:pt>
                <c:pt idx="23609">
                  <c:v>0</c:v>
                </c:pt>
                <c:pt idx="23610">
                  <c:v>0</c:v>
                </c:pt>
                <c:pt idx="23611">
                  <c:v>0</c:v>
                </c:pt>
                <c:pt idx="23612">
                  <c:v>0</c:v>
                </c:pt>
                <c:pt idx="23613">
                  <c:v>0</c:v>
                </c:pt>
                <c:pt idx="23614">
                  <c:v>0</c:v>
                </c:pt>
                <c:pt idx="23615">
                  <c:v>0</c:v>
                </c:pt>
                <c:pt idx="23616">
                  <c:v>0</c:v>
                </c:pt>
                <c:pt idx="23617">
                  <c:v>0</c:v>
                </c:pt>
                <c:pt idx="23618">
                  <c:v>0</c:v>
                </c:pt>
                <c:pt idx="23619">
                  <c:v>0</c:v>
                </c:pt>
                <c:pt idx="23620">
                  <c:v>0</c:v>
                </c:pt>
                <c:pt idx="23621">
                  <c:v>0</c:v>
                </c:pt>
                <c:pt idx="23622">
                  <c:v>0</c:v>
                </c:pt>
                <c:pt idx="23623">
                  <c:v>0</c:v>
                </c:pt>
                <c:pt idx="23624">
                  <c:v>0</c:v>
                </c:pt>
                <c:pt idx="23625">
                  <c:v>0</c:v>
                </c:pt>
                <c:pt idx="23626">
                  <c:v>0</c:v>
                </c:pt>
                <c:pt idx="23627">
                  <c:v>0</c:v>
                </c:pt>
                <c:pt idx="23628">
                  <c:v>0</c:v>
                </c:pt>
                <c:pt idx="23629">
                  <c:v>0</c:v>
                </c:pt>
                <c:pt idx="23630">
                  <c:v>0</c:v>
                </c:pt>
                <c:pt idx="23631">
                  <c:v>0</c:v>
                </c:pt>
                <c:pt idx="23632">
                  <c:v>0</c:v>
                </c:pt>
                <c:pt idx="23633">
                  <c:v>0</c:v>
                </c:pt>
                <c:pt idx="23634">
                  <c:v>0</c:v>
                </c:pt>
                <c:pt idx="23635">
                  <c:v>0</c:v>
                </c:pt>
                <c:pt idx="23636">
                  <c:v>0</c:v>
                </c:pt>
                <c:pt idx="23637">
                  <c:v>0</c:v>
                </c:pt>
                <c:pt idx="23638">
                  <c:v>0</c:v>
                </c:pt>
                <c:pt idx="23639">
                  <c:v>0</c:v>
                </c:pt>
                <c:pt idx="23640">
                  <c:v>0</c:v>
                </c:pt>
                <c:pt idx="23641">
                  <c:v>0</c:v>
                </c:pt>
                <c:pt idx="23642">
                  <c:v>0</c:v>
                </c:pt>
                <c:pt idx="23643">
                  <c:v>0</c:v>
                </c:pt>
                <c:pt idx="23644">
                  <c:v>0</c:v>
                </c:pt>
                <c:pt idx="23645">
                  <c:v>0</c:v>
                </c:pt>
                <c:pt idx="23646">
                  <c:v>0</c:v>
                </c:pt>
                <c:pt idx="23647">
                  <c:v>0</c:v>
                </c:pt>
                <c:pt idx="23648">
                  <c:v>0</c:v>
                </c:pt>
                <c:pt idx="23649">
                  <c:v>0</c:v>
                </c:pt>
                <c:pt idx="23650">
                  <c:v>0</c:v>
                </c:pt>
                <c:pt idx="23651">
                  <c:v>0</c:v>
                </c:pt>
                <c:pt idx="23652">
                  <c:v>0</c:v>
                </c:pt>
                <c:pt idx="23653">
                  <c:v>0</c:v>
                </c:pt>
                <c:pt idx="23654">
                  <c:v>0</c:v>
                </c:pt>
                <c:pt idx="23655">
                  <c:v>0</c:v>
                </c:pt>
                <c:pt idx="23656">
                  <c:v>0</c:v>
                </c:pt>
                <c:pt idx="23657">
                  <c:v>0</c:v>
                </c:pt>
                <c:pt idx="23658">
                  <c:v>0</c:v>
                </c:pt>
                <c:pt idx="23659">
                  <c:v>0</c:v>
                </c:pt>
                <c:pt idx="23660">
                  <c:v>0</c:v>
                </c:pt>
                <c:pt idx="23661">
                  <c:v>0</c:v>
                </c:pt>
                <c:pt idx="23662">
                  <c:v>0</c:v>
                </c:pt>
                <c:pt idx="23663">
                  <c:v>0</c:v>
                </c:pt>
                <c:pt idx="23664">
                  <c:v>0</c:v>
                </c:pt>
                <c:pt idx="23665">
                  <c:v>0</c:v>
                </c:pt>
                <c:pt idx="23666">
                  <c:v>0</c:v>
                </c:pt>
                <c:pt idx="23667">
                  <c:v>0</c:v>
                </c:pt>
                <c:pt idx="23668">
                  <c:v>0</c:v>
                </c:pt>
                <c:pt idx="23669">
                  <c:v>0</c:v>
                </c:pt>
                <c:pt idx="23670">
                  <c:v>0</c:v>
                </c:pt>
                <c:pt idx="23671">
                  <c:v>0</c:v>
                </c:pt>
                <c:pt idx="23672">
                  <c:v>0</c:v>
                </c:pt>
                <c:pt idx="23673">
                  <c:v>0</c:v>
                </c:pt>
                <c:pt idx="23674">
                  <c:v>0</c:v>
                </c:pt>
                <c:pt idx="23675">
                  <c:v>0</c:v>
                </c:pt>
                <c:pt idx="23676">
                  <c:v>0</c:v>
                </c:pt>
                <c:pt idx="23677">
                  <c:v>0</c:v>
                </c:pt>
                <c:pt idx="23678">
                  <c:v>0</c:v>
                </c:pt>
                <c:pt idx="23679">
                  <c:v>0</c:v>
                </c:pt>
                <c:pt idx="23680">
                  <c:v>0</c:v>
                </c:pt>
                <c:pt idx="23681">
                  <c:v>0</c:v>
                </c:pt>
                <c:pt idx="23682">
                  <c:v>0</c:v>
                </c:pt>
                <c:pt idx="23683">
                  <c:v>0</c:v>
                </c:pt>
                <c:pt idx="23684">
                  <c:v>0</c:v>
                </c:pt>
                <c:pt idx="23685">
                  <c:v>0</c:v>
                </c:pt>
                <c:pt idx="23686">
                  <c:v>0</c:v>
                </c:pt>
                <c:pt idx="23687">
                  <c:v>0</c:v>
                </c:pt>
                <c:pt idx="23688">
                  <c:v>0</c:v>
                </c:pt>
                <c:pt idx="23689">
                  <c:v>0</c:v>
                </c:pt>
                <c:pt idx="23690">
                  <c:v>0</c:v>
                </c:pt>
                <c:pt idx="23691">
                  <c:v>0</c:v>
                </c:pt>
                <c:pt idx="23692">
                  <c:v>0</c:v>
                </c:pt>
                <c:pt idx="23693">
                  <c:v>0</c:v>
                </c:pt>
                <c:pt idx="23694">
                  <c:v>0</c:v>
                </c:pt>
                <c:pt idx="23695">
                  <c:v>0</c:v>
                </c:pt>
                <c:pt idx="23696">
                  <c:v>0</c:v>
                </c:pt>
                <c:pt idx="23697">
                  <c:v>0</c:v>
                </c:pt>
                <c:pt idx="23698">
                  <c:v>0</c:v>
                </c:pt>
                <c:pt idx="23699">
                  <c:v>0</c:v>
                </c:pt>
                <c:pt idx="23700">
                  <c:v>0</c:v>
                </c:pt>
                <c:pt idx="23701">
                  <c:v>0</c:v>
                </c:pt>
                <c:pt idx="23702">
                  <c:v>0</c:v>
                </c:pt>
                <c:pt idx="23703">
                  <c:v>0</c:v>
                </c:pt>
                <c:pt idx="23704">
                  <c:v>0</c:v>
                </c:pt>
                <c:pt idx="23705">
                  <c:v>0</c:v>
                </c:pt>
                <c:pt idx="23706">
                  <c:v>0</c:v>
                </c:pt>
                <c:pt idx="23707">
                  <c:v>0</c:v>
                </c:pt>
                <c:pt idx="23708">
                  <c:v>0</c:v>
                </c:pt>
                <c:pt idx="23709">
                  <c:v>0</c:v>
                </c:pt>
                <c:pt idx="23710">
                  <c:v>0</c:v>
                </c:pt>
                <c:pt idx="23711">
                  <c:v>0</c:v>
                </c:pt>
                <c:pt idx="23712">
                  <c:v>0</c:v>
                </c:pt>
                <c:pt idx="23713">
                  <c:v>0</c:v>
                </c:pt>
                <c:pt idx="23714">
                  <c:v>0</c:v>
                </c:pt>
                <c:pt idx="23715">
                  <c:v>0</c:v>
                </c:pt>
                <c:pt idx="23716">
                  <c:v>0</c:v>
                </c:pt>
                <c:pt idx="23717">
                  <c:v>0</c:v>
                </c:pt>
                <c:pt idx="23718">
                  <c:v>0</c:v>
                </c:pt>
                <c:pt idx="23719">
                  <c:v>0</c:v>
                </c:pt>
                <c:pt idx="23720">
                  <c:v>0</c:v>
                </c:pt>
                <c:pt idx="23721">
                  <c:v>0</c:v>
                </c:pt>
                <c:pt idx="23722">
                  <c:v>0</c:v>
                </c:pt>
                <c:pt idx="23723">
                  <c:v>0</c:v>
                </c:pt>
                <c:pt idx="23724">
                  <c:v>0</c:v>
                </c:pt>
                <c:pt idx="23725">
                  <c:v>0</c:v>
                </c:pt>
                <c:pt idx="23726">
                  <c:v>0</c:v>
                </c:pt>
                <c:pt idx="23727">
                  <c:v>0</c:v>
                </c:pt>
                <c:pt idx="23728">
                  <c:v>0</c:v>
                </c:pt>
                <c:pt idx="23729">
                  <c:v>0</c:v>
                </c:pt>
                <c:pt idx="23730">
                  <c:v>0</c:v>
                </c:pt>
                <c:pt idx="23731">
                  <c:v>0</c:v>
                </c:pt>
                <c:pt idx="23732">
                  <c:v>0</c:v>
                </c:pt>
                <c:pt idx="23733">
                  <c:v>0</c:v>
                </c:pt>
                <c:pt idx="23734">
                  <c:v>0</c:v>
                </c:pt>
                <c:pt idx="23735">
                  <c:v>0</c:v>
                </c:pt>
                <c:pt idx="23736">
                  <c:v>0</c:v>
                </c:pt>
                <c:pt idx="23737">
                  <c:v>0</c:v>
                </c:pt>
                <c:pt idx="23738">
                  <c:v>0</c:v>
                </c:pt>
                <c:pt idx="23739">
                  <c:v>0</c:v>
                </c:pt>
                <c:pt idx="23740">
                  <c:v>0</c:v>
                </c:pt>
                <c:pt idx="23741">
                  <c:v>0</c:v>
                </c:pt>
                <c:pt idx="23742">
                  <c:v>0</c:v>
                </c:pt>
                <c:pt idx="23743">
                  <c:v>0</c:v>
                </c:pt>
                <c:pt idx="23744">
                  <c:v>0</c:v>
                </c:pt>
                <c:pt idx="23745">
                  <c:v>0</c:v>
                </c:pt>
                <c:pt idx="23746">
                  <c:v>0</c:v>
                </c:pt>
                <c:pt idx="23747">
                  <c:v>0</c:v>
                </c:pt>
                <c:pt idx="23748">
                  <c:v>0</c:v>
                </c:pt>
                <c:pt idx="23749">
                  <c:v>0</c:v>
                </c:pt>
                <c:pt idx="23750">
                  <c:v>0</c:v>
                </c:pt>
                <c:pt idx="23751">
                  <c:v>0</c:v>
                </c:pt>
                <c:pt idx="23752">
                  <c:v>0</c:v>
                </c:pt>
                <c:pt idx="23753">
                  <c:v>0</c:v>
                </c:pt>
                <c:pt idx="23754">
                  <c:v>0</c:v>
                </c:pt>
                <c:pt idx="23755">
                  <c:v>0</c:v>
                </c:pt>
                <c:pt idx="23756">
                  <c:v>0</c:v>
                </c:pt>
                <c:pt idx="23757">
                  <c:v>0</c:v>
                </c:pt>
                <c:pt idx="23758">
                  <c:v>0</c:v>
                </c:pt>
                <c:pt idx="23759">
                  <c:v>0</c:v>
                </c:pt>
                <c:pt idx="23760">
                  <c:v>0</c:v>
                </c:pt>
                <c:pt idx="23761">
                  <c:v>0</c:v>
                </c:pt>
                <c:pt idx="23762">
                  <c:v>0</c:v>
                </c:pt>
                <c:pt idx="23763">
                  <c:v>0</c:v>
                </c:pt>
                <c:pt idx="23764">
                  <c:v>0</c:v>
                </c:pt>
                <c:pt idx="23765">
                  <c:v>0</c:v>
                </c:pt>
                <c:pt idx="23766">
                  <c:v>0</c:v>
                </c:pt>
                <c:pt idx="23767">
                  <c:v>0</c:v>
                </c:pt>
                <c:pt idx="23768">
                  <c:v>0</c:v>
                </c:pt>
                <c:pt idx="23769">
                  <c:v>0</c:v>
                </c:pt>
                <c:pt idx="23770">
                  <c:v>0</c:v>
                </c:pt>
                <c:pt idx="23771">
                  <c:v>0</c:v>
                </c:pt>
                <c:pt idx="23772">
                  <c:v>0</c:v>
                </c:pt>
                <c:pt idx="23773">
                  <c:v>0</c:v>
                </c:pt>
                <c:pt idx="23774">
                  <c:v>0</c:v>
                </c:pt>
                <c:pt idx="23775">
                  <c:v>0</c:v>
                </c:pt>
                <c:pt idx="23776">
                  <c:v>0</c:v>
                </c:pt>
                <c:pt idx="23777">
                  <c:v>0</c:v>
                </c:pt>
                <c:pt idx="23778">
                  <c:v>0</c:v>
                </c:pt>
                <c:pt idx="23779">
                  <c:v>0</c:v>
                </c:pt>
                <c:pt idx="23780">
                  <c:v>0</c:v>
                </c:pt>
                <c:pt idx="23781">
                  <c:v>0</c:v>
                </c:pt>
                <c:pt idx="23782">
                  <c:v>0</c:v>
                </c:pt>
                <c:pt idx="23783">
                  <c:v>0</c:v>
                </c:pt>
                <c:pt idx="23784">
                  <c:v>0</c:v>
                </c:pt>
                <c:pt idx="23785">
                  <c:v>0</c:v>
                </c:pt>
                <c:pt idx="23786">
                  <c:v>0</c:v>
                </c:pt>
                <c:pt idx="23787">
                  <c:v>0</c:v>
                </c:pt>
                <c:pt idx="23788">
                  <c:v>0</c:v>
                </c:pt>
                <c:pt idx="23789">
                  <c:v>0</c:v>
                </c:pt>
                <c:pt idx="23790">
                  <c:v>0</c:v>
                </c:pt>
                <c:pt idx="23791">
                  <c:v>0</c:v>
                </c:pt>
                <c:pt idx="23792">
                  <c:v>0</c:v>
                </c:pt>
                <c:pt idx="23793">
                  <c:v>0</c:v>
                </c:pt>
                <c:pt idx="23794">
                  <c:v>0</c:v>
                </c:pt>
                <c:pt idx="23795">
                  <c:v>0</c:v>
                </c:pt>
                <c:pt idx="23796">
                  <c:v>0</c:v>
                </c:pt>
                <c:pt idx="23797">
                  <c:v>0</c:v>
                </c:pt>
                <c:pt idx="23798">
                  <c:v>0</c:v>
                </c:pt>
                <c:pt idx="23799">
                  <c:v>0</c:v>
                </c:pt>
                <c:pt idx="23800">
                  <c:v>0</c:v>
                </c:pt>
                <c:pt idx="23801">
                  <c:v>0</c:v>
                </c:pt>
                <c:pt idx="23802">
                  <c:v>0</c:v>
                </c:pt>
                <c:pt idx="23803">
                  <c:v>0</c:v>
                </c:pt>
                <c:pt idx="23804">
                  <c:v>0</c:v>
                </c:pt>
                <c:pt idx="23805">
                  <c:v>0</c:v>
                </c:pt>
                <c:pt idx="23806">
                  <c:v>0</c:v>
                </c:pt>
                <c:pt idx="23807">
                  <c:v>0</c:v>
                </c:pt>
                <c:pt idx="23808">
                  <c:v>0</c:v>
                </c:pt>
                <c:pt idx="23809">
                  <c:v>0</c:v>
                </c:pt>
                <c:pt idx="23810">
                  <c:v>0</c:v>
                </c:pt>
                <c:pt idx="23811">
                  <c:v>0</c:v>
                </c:pt>
                <c:pt idx="23812">
                  <c:v>0</c:v>
                </c:pt>
                <c:pt idx="23813">
                  <c:v>0</c:v>
                </c:pt>
                <c:pt idx="23814">
                  <c:v>0</c:v>
                </c:pt>
                <c:pt idx="23815">
                  <c:v>0</c:v>
                </c:pt>
                <c:pt idx="23816">
                  <c:v>0</c:v>
                </c:pt>
                <c:pt idx="23817">
                  <c:v>0</c:v>
                </c:pt>
                <c:pt idx="23818">
                  <c:v>0</c:v>
                </c:pt>
                <c:pt idx="23819">
                  <c:v>0</c:v>
                </c:pt>
                <c:pt idx="23820">
                  <c:v>0</c:v>
                </c:pt>
                <c:pt idx="23821">
                  <c:v>0</c:v>
                </c:pt>
                <c:pt idx="23822">
                  <c:v>0</c:v>
                </c:pt>
                <c:pt idx="23823">
                  <c:v>0</c:v>
                </c:pt>
                <c:pt idx="23824">
                  <c:v>0</c:v>
                </c:pt>
                <c:pt idx="23825">
                  <c:v>0</c:v>
                </c:pt>
                <c:pt idx="23826">
                  <c:v>0</c:v>
                </c:pt>
                <c:pt idx="23827">
                  <c:v>0</c:v>
                </c:pt>
                <c:pt idx="23828">
                  <c:v>0</c:v>
                </c:pt>
                <c:pt idx="23829">
                  <c:v>0</c:v>
                </c:pt>
                <c:pt idx="23830">
                  <c:v>0</c:v>
                </c:pt>
                <c:pt idx="23831">
                  <c:v>0</c:v>
                </c:pt>
                <c:pt idx="23832">
                  <c:v>0</c:v>
                </c:pt>
                <c:pt idx="23833">
                  <c:v>0</c:v>
                </c:pt>
                <c:pt idx="23834">
                  <c:v>0</c:v>
                </c:pt>
                <c:pt idx="23835">
                  <c:v>0</c:v>
                </c:pt>
                <c:pt idx="23836">
                  <c:v>0</c:v>
                </c:pt>
                <c:pt idx="23837">
                  <c:v>0</c:v>
                </c:pt>
                <c:pt idx="23838">
                  <c:v>0</c:v>
                </c:pt>
                <c:pt idx="23839">
                  <c:v>0</c:v>
                </c:pt>
                <c:pt idx="23840">
                  <c:v>0</c:v>
                </c:pt>
                <c:pt idx="23841">
                  <c:v>0</c:v>
                </c:pt>
                <c:pt idx="23842">
                  <c:v>0</c:v>
                </c:pt>
                <c:pt idx="23843">
                  <c:v>0</c:v>
                </c:pt>
                <c:pt idx="23844">
                  <c:v>0</c:v>
                </c:pt>
                <c:pt idx="23845">
                  <c:v>0</c:v>
                </c:pt>
                <c:pt idx="23846">
                  <c:v>0</c:v>
                </c:pt>
                <c:pt idx="23847">
                  <c:v>0</c:v>
                </c:pt>
                <c:pt idx="23848">
                  <c:v>0</c:v>
                </c:pt>
                <c:pt idx="23849">
                  <c:v>0</c:v>
                </c:pt>
                <c:pt idx="23850">
                  <c:v>0</c:v>
                </c:pt>
                <c:pt idx="23851">
                  <c:v>0</c:v>
                </c:pt>
                <c:pt idx="23852">
                  <c:v>0</c:v>
                </c:pt>
                <c:pt idx="23853">
                  <c:v>0</c:v>
                </c:pt>
                <c:pt idx="23854">
                  <c:v>0</c:v>
                </c:pt>
                <c:pt idx="23855">
                  <c:v>0</c:v>
                </c:pt>
                <c:pt idx="23856">
                  <c:v>0</c:v>
                </c:pt>
                <c:pt idx="23857">
                  <c:v>0</c:v>
                </c:pt>
                <c:pt idx="23858">
                  <c:v>0</c:v>
                </c:pt>
                <c:pt idx="23859">
                  <c:v>0</c:v>
                </c:pt>
                <c:pt idx="23860">
                  <c:v>0</c:v>
                </c:pt>
                <c:pt idx="23861">
                  <c:v>0</c:v>
                </c:pt>
                <c:pt idx="23862">
                  <c:v>0</c:v>
                </c:pt>
                <c:pt idx="23863">
                  <c:v>0</c:v>
                </c:pt>
                <c:pt idx="23864">
                  <c:v>0</c:v>
                </c:pt>
                <c:pt idx="23865">
                  <c:v>0</c:v>
                </c:pt>
                <c:pt idx="23866">
                  <c:v>0</c:v>
                </c:pt>
                <c:pt idx="23867">
                  <c:v>0</c:v>
                </c:pt>
                <c:pt idx="23868">
                  <c:v>0</c:v>
                </c:pt>
                <c:pt idx="23869">
                  <c:v>0</c:v>
                </c:pt>
                <c:pt idx="23870">
                  <c:v>0</c:v>
                </c:pt>
                <c:pt idx="23871">
                  <c:v>0</c:v>
                </c:pt>
                <c:pt idx="23872">
                  <c:v>0</c:v>
                </c:pt>
                <c:pt idx="23873">
                  <c:v>0</c:v>
                </c:pt>
                <c:pt idx="23874">
                  <c:v>0</c:v>
                </c:pt>
                <c:pt idx="23875">
                  <c:v>0</c:v>
                </c:pt>
                <c:pt idx="23876">
                  <c:v>0</c:v>
                </c:pt>
                <c:pt idx="23877">
                  <c:v>0</c:v>
                </c:pt>
                <c:pt idx="23878">
                  <c:v>0</c:v>
                </c:pt>
                <c:pt idx="23879">
                  <c:v>0</c:v>
                </c:pt>
                <c:pt idx="23880">
                  <c:v>0</c:v>
                </c:pt>
                <c:pt idx="23881">
                  <c:v>0</c:v>
                </c:pt>
                <c:pt idx="23882">
                  <c:v>0</c:v>
                </c:pt>
                <c:pt idx="23883">
                  <c:v>0</c:v>
                </c:pt>
                <c:pt idx="23884">
                  <c:v>0</c:v>
                </c:pt>
                <c:pt idx="23885">
                  <c:v>0</c:v>
                </c:pt>
                <c:pt idx="23886">
                  <c:v>0</c:v>
                </c:pt>
                <c:pt idx="23887">
                  <c:v>0</c:v>
                </c:pt>
                <c:pt idx="23888">
                  <c:v>0</c:v>
                </c:pt>
                <c:pt idx="23889">
                  <c:v>0</c:v>
                </c:pt>
                <c:pt idx="23890">
                  <c:v>0</c:v>
                </c:pt>
                <c:pt idx="23891">
                  <c:v>0</c:v>
                </c:pt>
                <c:pt idx="23892">
                  <c:v>0</c:v>
                </c:pt>
                <c:pt idx="23893">
                  <c:v>0</c:v>
                </c:pt>
                <c:pt idx="23894">
                  <c:v>0</c:v>
                </c:pt>
                <c:pt idx="23895">
                  <c:v>0</c:v>
                </c:pt>
                <c:pt idx="23896">
                  <c:v>0</c:v>
                </c:pt>
                <c:pt idx="23897">
                  <c:v>0</c:v>
                </c:pt>
                <c:pt idx="23898">
                  <c:v>0</c:v>
                </c:pt>
                <c:pt idx="23899">
                  <c:v>0</c:v>
                </c:pt>
                <c:pt idx="23900">
                  <c:v>0</c:v>
                </c:pt>
                <c:pt idx="23901">
                  <c:v>0</c:v>
                </c:pt>
                <c:pt idx="23902">
                  <c:v>0</c:v>
                </c:pt>
                <c:pt idx="23903">
                  <c:v>0</c:v>
                </c:pt>
                <c:pt idx="23904">
                  <c:v>0</c:v>
                </c:pt>
                <c:pt idx="23905">
                  <c:v>0</c:v>
                </c:pt>
                <c:pt idx="23906">
                  <c:v>0</c:v>
                </c:pt>
                <c:pt idx="23907">
                  <c:v>0</c:v>
                </c:pt>
                <c:pt idx="23908">
                  <c:v>0</c:v>
                </c:pt>
                <c:pt idx="23909">
                  <c:v>0</c:v>
                </c:pt>
                <c:pt idx="23910">
                  <c:v>0</c:v>
                </c:pt>
                <c:pt idx="23911">
                  <c:v>0</c:v>
                </c:pt>
                <c:pt idx="23912">
                  <c:v>0</c:v>
                </c:pt>
                <c:pt idx="23913">
                  <c:v>0</c:v>
                </c:pt>
                <c:pt idx="23914">
                  <c:v>0</c:v>
                </c:pt>
                <c:pt idx="23915">
                  <c:v>0</c:v>
                </c:pt>
                <c:pt idx="23916">
                  <c:v>0</c:v>
                </c:pt>
                <c:pt idx="23917">
                  <c:v>0</c:v>
                </c:pt>
                <c:pt idx="23918">
                  <c:v>0</c:v>
                </c:pt>
                <c:pt idx="23919">
                  <c:v>0</c:v>
                </c:pt>
                <c:pt idx="23920">
                  <c:v>0</c:v>
                </c:pt>
                <c:pt idx="23921">
                  <c:v>0</c:v>
                </c:pt>
                <c:pt idx="23922">
                  <c:v>0</c:v>
                </c:pt>
                <c:pt idx="23923">
                  <c:v>0</c:v>
                </c:pt>
                <c:pt idx="23924">
                  <c:v>0</c:v>
                </c:pt>
                <c:pt idx="23925">
                  <c:v>0</c:v>
                </c:pt>
                <c:pt idx="23926">
                  <c:v>0</c:v>
                </c:pt>
                <c:pt idx="23927">
                  <c:v>0</c:v>
                </c:pt>
                <c:pt idx="23928">
                  <c:v>0</c:v>
                </c:pt>
                <c:pt idx="23929">
                  <c:v>0</c:v>
                </c:pt>
                <c:pt idx="23930">
                  <c:v>0</c:v>
                </c:pt>
                <c:pt idx="23931">
                  <c:v>0</c:v>
                </c:pt>
                <c:pt idx="23932">
                  <c:v>0</c:v>
                </c:pt>
                <c:pt idx="23933">
                  <c:v>0</c:v>
                </c:pt>
                <c:pt idx="23934">
                  <c:v>0</c:v>
                </c:pt>
                <c:pt idx="23935">
                  <c:v>0</c:v>
                </c:pt>
                <c:pt idx="23936">
                  <c:v>0</c:v>
                </c:pt>
                <c:pt idx="23937">
                  <c:v>0</c:v>
                </c:pt>
                <c:pt idx="23938">
                  <c:v>0</c:v>
                </c:pt>
                <c:pt idx="23939">
                  <c:v>0</c:v>
                </c:pt>
                <c:pt idx="23940">
                  <c:v>0</c:v>
                </c:pt>
                <c:pt idx="23941">
                  <c:v>0</c:v>
                </c:pt>
                <c:pt idx="23942">
                  <c:v>0</c:v>
                </c:pt>
                <c:pt idx="23943">
                  <c:v>0</c:v>
                </c:pt>
                <c:pt idx="23944">
                  <c:v>0</c:v>
                </c:pt>
                <c:pt idx="23945">
                  <c:v>0</c:v>
                </c:pt>
                <c:pt idx="23946">
                  <c:v>0</c:v>
                </c:pt>
                <c:pt idx="23947">
                  <c:v>0</c:v>
                </c:pt>
                <c:pt idx="23948">
                  <c:v>0</c:v>
                </c:pt>
                <c:pt idx="23949">
                  <c:v>0</c:v>
                </c:pt>
                <c:pt idx="23950">
                  <c:v>0</c:v>
                </c:pt>
                <c:pt idx="23951">
                  <c:v>0</c:v>
                </c:pt>
                <c:pt idx="23952">
                  <c:v>0</c:v>
                </c:pt>
                <c:pt idx="23953">
                  <c:v>0</c:v>
                </c:pt>
                <c:pt idx="23954">
                  <c:v>0</c:v>
                </c:pt>
                <c:pt idx="23955">
                  <c:v>0</c:v>
                </c:pt>
                <c:pt idx="23956">
                  <c:v>0</c:v>
                </c:pt>
                <c:pt idx="23957">
                  <c:v>0</c:v>
                </c:pt>
                <c:pt idx="23958">
                  <c:v>0</c:v>
                </c:pt>
                <c:pt idx="23959">
                  <c:v>0</c:v>
                </c:pt>
                <c:pt idx="23960">
                  <c:v>0</c:v>
                </c:pt>
                <c:pt idx="23961">
                  <c:v>0</c:v>
                </c:pt>
                <c:pt idx="23962">
                  <c:v>0</c:v>
                </c:pt>
                <c:pt idx="23963">
                  <c:v>0</c:v>
                </c:pt>
                <c:pt idx="23964">
                  <c:v>0</c:v>
                </c:pt>
                <c:pt idx="23965">
                  <c:v>0</c:v>
                </c:pt>
                <c:pt idx="23966">
                  <c:v>0</c:v>
                </c:pt>
                <c:pt idx="23967">
                  <c:v>0</c:v>
                </c:pt>
                <c:pt idx="23968">
                  <c:v>0</c:v>
                </c:pt>
                <c:pt idx="23969">
                  <c:v>0</c:v>
                </c:pt>
                <c:pt idx="23970">
                  <c:v>0</c:v>
                </c:pt>
                <c:pt idx="23971">
                  <c:v>0</c:v>
                </c:pt>
                <c:pt idx="23972">
                  <c:v>0</c:v>
                </c:pt>
                <c:pt idx="23973">
                  <c:v>0</c:v>
                </c:pt>
                <c:pt idx="23974">
                  <c:v>0</c:v>
                </c:pt>
                <c:pt idx="23975">
                  <c:v>0</c:v>
                </c:pt>
                <c:pt idx="23976">
                  <c:v>0</c:v>
                </c:pt>
                <c:pt idx="23977">
                  <c:v>0</c:v>
                </c:pt>
                <c:pt idx="23978">
                  <c:v>0</c:v>
                </c:pt>
                <c:pt idx="23979">
                  <c:v>0</c:v>
                </c:pt>
                <c:pt idx="23980">
                  <c:v>0</c:v>
                </c:pt>
                <c:pt idx="23981">
                  <c:v>0</c:v>
                </c:pt>
                <c:pt idx="23982">
                  <c:v>0</c:v>
                </c:pt>
                <c:pt idx="23983">
                  <c:v>0</c:v>
                </c:pt>
                <c:pt idx="23984">
                  <c:v>0</c:v>
                </c:pt>
                <c:pt idx="23985">
                  <c:v>0</c:v>
                </c:pt>
                <c:pt idx="23986">
                  <c:v>0</c:v>
                </c:pt>
                <c:pt idx="23987">
                  <c:v>0</c:v>
                </c:pt>
                <c:pt idx="23988">
                  <c:v>0</c:v>
                </c:pt>
                <c:pt idx="23989">
                  <c:v>0</c:v>
                </c:pt>
                <c:pt idx="23990">
                  <c:v>0</c:v>
                </c:pt>
                <c:pt idx="23991">
                  <c:v>0</c:v>
                </c:pt>
                <c:pt idx="23992">
                  <c:v>0</c:v>
                </c:pt>
                <c:pt idx="23993">
                  <c:v>0</c:v>
                </c:pt>
                <c:pt idx="23994">
                  <c:v>0</c:v>
                </c:pt>
                <c:pt idx="23995">
                  <c:v>0</c:v>
                </c:pt>
                <c:pt idx="23996">
                  <c:v>0</c:v>
                </c:pt>
                <c:pt idx="23997">
                  <c:v>0</c:v>
                </c:pt>
                <c:pt idx="23998">
                  <c:v>0</c:v>
                </c:pt>
                <c:pt idx="23999">
                  <c:v>0</c:v>
                </c:pt>
                <c:pt idx="24000">
                  <c:v>0</c:v>
                </c:pt>
                <c:pt idx="24001">
                  <c:v>0</c:v>
                </c:pt>
                <c:pt idx="24002">
                  <c:v>0</c:v>
                </c:pt>
                <c:pt idx="24003">
                  <c:v>0</c:v>
                </c:pt>
                <c:pt idx="24004">
                  <c:v>0</c:v>
                </c:pt>
                <c:pt idx="24005">
                  <c:v>0</c:v>
                </c:pt>
                <c:pt idx="24006">
                  <c:v>0</c:v>
                </c:pt>
                <c:pt idx="24007">
                  <c:v>0</c:v>
                </c:pt>
                <c:pt idx="24008">
                  <c:v>0</c:v>
                </c:pt>
                <c:pt idx="24009">
                  <c:v>0</c:v>
                </c:pt>
                <c:pt idx="24010">
                  <c:v>0</c:v>
                </c:pt>
                <c:pt idx="24011">
                  <c:v>0</c:v>
                </c:pt>
                <c:pt idx="24012">
                  <c:v>0</c:v>
                </c:pt>
                <c:pt idx="24013">
                  <c:v>0</c:v>
                </c:pt>
                <c:pt idx="24014">
                  <c:v>0</c:v>
                </c:pt>
                <c:pt idx="24015">
                  <c:v>0</c:v>
                </c:pt>
                <c:pt idx="24016">
                  <c:v>0</c:v>
                </c:pt>
                <c:pt idx="24017">
                  <c:v>0</c:v>
                </c:pt>
                <c:pt idx="24018">
                  <c:v>0</c:v>
                </c:pt>
                <c:pt idx="24019">
                  <c:v>0</c:v>
                </c:pt>
                <c:pt idx="24020">
                  <c:v>0</c:v>
                </c:pt>
                <c:pt idx="24021">
                  <c:v>0</c:v>
                </c:pt>
                <c:pt idx="24022">
                  <c:v>0</c:v>
                </c:pt>
                <c:pt idx="24023">
                  <c:v>0</c:v>
                </c:pt>
                <c:pt idx="24024">
                  <c:v>0</c:v>
                </c:pt>
                <c:pt idx="24025">
                  <c:v>0</c:v>
                </c:pt>
                <c:pt idx="24026">
                  <c:v>0</c:v>
                </c:pt>
                <c:pt idx="24027">
                  <c:v>0</c:v>
                </c:pt>
                <c:pt idx="24028">
                  <c:v>0</c:v>
                </c:pt>
                <c:pt idx="24029">
                  <c:v>0</c:v>
                </c:pt>
                <c:pt idx="24030">
                  <c:v>0</c:v>
                </c:pt>
                <c:pt idx="24031">
                  <c:v>0</c:v>
                </c:pt>
                <c:pt idx="24032">
                  <c:v>0</c:v>
                </c:pt>
                <c:pt idx="24033">
                  <c:v>0</c:v>
                </c:pt>
                <c:pt idx="24034">
                  <c:v>0</c:v>
                </c:pt>
                <c:pt idx="24035">
                  <c:v>0</c:v>
                </c:pt>
                <c:pt idx="24036">
                  <c:v>0</c:v>
                </c:pt>
                <c:pt idx="24037">
                  <c:v>0</c:v>
                </c:pt>
                <c:pt idx="24038">
                  <c:v>0</c:v>
                </c:pt>
                <c:pt idx="24039">
                  <c:v>0</c:v>
                </c:pt>
                <c:pt idx="24040">
                  <c:v>0</c:v>
                </c:pt>
                <c:pt idx="24041">
                  <c:v>0</c:v>
                </c:pt>
                <c:pt idx="24042">
                  <c:v>0</c:v>
                </c:pt>
                <c:pt idx="24043">
                  <c:v>0</c:v>
                </c:pt>
                <c:pt idx="24044">
                  <c:v>0</c:v>
                </c:pt>
                <c:pt idx="24045">
                  <c:v>0</c:v>
                </c:pt>
                <c:pt idx="24046">
                  <c:v>0</c:v>
                </c:pt>
                <c:pt idx="24047">
                  <c:v>0</c:v>
                </c:pt>
                <c:pt idx="24048">
                  <c:v>0</c:v>
                </c:pt>
                <c:pt idx="24049">
                  <c:v>0</c:v>
                </c:pt>
                <c:pt idx="24050">
                  <c:v>0</c:v>
                </c:pt>
                <c:pt idx="24051">
                  <c:v>0</c:v>
                </c:pt>
                <c:pt idx="24052">
                  <c:v>0</c:v>
                </c:pt>
                <c:pt idx="24053">
                  <c:v>0</c:v>
                </c:pt>
                <c:pt idx="24054">
                  <c:v>0</c:v>
                </c:pt>
                <c:pt idx="24055">
                  <c:v>0</c:v>
                </c:pt>
                <c:pt idx="24056">
                  <c:v>0</c:v>
                </c:pt>
                <c:pt idx="24057">
                  <c:v>0</c:v>
                </c:pt>
                <c:pt idx="24058">
                  <c:v>0</c:v>
                </c:pt>
                <c:pt idx="24059">
                  <c:v>0</c:v>
                </c:pt>
                <c:pt idx="24060">
                  <c:v>0</c:v>
                </c:pt>
                <c:pt idx="24061">
                  <c:v>0</c:v>
                </c:pt>
                <c:pt idx="24062">
                  <c:v>0</c:v>
                </c:pt>
                <c:pt idx="24063">
                  <c:v>0</c:v>
                </c:pt>
                <c:pt idx="24064">
                  <c:v>0</c:v>
                </c:pt>
                <c:pt idx="24065">
                  <c:v>0</c:v>
                </c:pt>
                <c:pt idx="24066">
                  <c:v>0</c:v>
                </c:pt>
                <c:pt idx="24067">
                  <c:v>0</c:v>
                </c:pt>
                <c:pt idx="24068">
                  <c:v>0</c:v>
                </c:pt>
                <c:pt idx="24069">
                  <c:v>0</c:v>
                </c:pt>
                <c:pt idx="24070">
                  <c:v>0</c:v>
                </c:pt>
                <c:pt idx="24071">
                  <c:v>0</c:v>
                </c:pt>
                <c:pt idx="24072">
                  <c:v>0</c:v>
                </c:pt>
                <c:pt idx="24073">
                  <c:v>0</c:v>
                </c:pt>
                <c:pt idx="24074">
                  <c:v>0</c:v>
                </c:pt>
                <c:pt idx="24075">
                  <c:v>0</c:v>
                </c:pt>
                <c:pt idx="24076">
                  <c:v>0</c:v>
                </c:pt>
                <c:pt idx="24077">
                  <c:v>0</c:v>
                </c:pt>
                <c:pt idx="24078">
                  <c:v>0</c:v>
                </c:pt>
                <c:pt idx="24079">
                  <c:v>0</c:v>
                </c:pt>
                <c:pt idx="24080">
                  <c:v>0</c:v>
                </c:pt>
                <c:pt idx="24081">
                  <c:v>0</c:v>
                </c:pt>
                <c:pt idx="24082">
                  <c:v>0</c:v>
                </c:pt>
                <c:pt idx="24083">
                  <c:v>0</c:v>
                </c:pt>
                <c:pt idx="24084">
                  <c:v>0</c:v>
                </c:pt>
                <c:pt idx="24085">
                  <c:v>0</c:v>
                </c:pt>
                <c:pt idx="24086">
                  <c:v>0</c:v>
                </c:pt>
                <c:pt idx="24087">
                  <c:v>0</c:v>
                </c:pt>
                <c:pt idx="24088">
                  <c:v>0</c:v>
                </c:pt>
                <c:pt idx="24089">
                  <c:v>0</c:v>
                </c:pt>
                <c:pt idx="24090">
                  <c:v>0</c:v>
                </c:pt>
                <c:pt idx="24091">
                  <c:v>0</c:v>
                </c:pt>
                <c:pt idx="24092">
                  <c:v>0</c:v>
                </c:pt>
                <c:pt idx="24093">
                  <c:v>0</c:v>
                </c:pt>
                <c:pt idx="24094">
                  <c:v>0</c:v>
                </c:pt>
                <c:pt idx="24095">
                  <c:v>0</c:v>
                </c:pt>
                <c:pt idx="24096">
                  <c:v>0</c:v>
                </c:pt>
                <c:pt idx="24097">
                  <c:v>0</c:v>
                </c:pt>
                <c:pt idx="24098">
                  <c:v>0</c:v>
                </c:pt>
                <c:pt idx="24099">
                  <c:v>0</c:v>
                </c:pt>
                <c:pt idx="24100">
                  <c:v>0</c:v>
                </c:pt>
                <c:pt idx="24101">
                  <c:v>0</c:v>
                </c:pt>
                <c:pt idx="24102">
                  <c:v>0</c:v>
                </c:pt>
                <c:pt idx="24103">
                  <c:v>0</c:v>
                </c:pt>
                <c:pt idx="24104">
                  <c:v>0</c:v>
                </c:pt>
                <c:pt idx="24105">
                  <c:v>0</c:v>
                </c:pt>
                <c:pt idx="24106">
                  <c:v>0</c:v>
                </c:pt>
                <c:pt idx="24107">
                  <c:v>0</c:v>
                </c:pt>
                <c:pt idx="24108">
                  <c:v>0</c:v>
                </c:pt>
                <c:pt idx="24109">
                  <c:v>0</c:v>
                </c:pt>
                <c:pt idx="24110">
                  <c:v>0</c:v>
                </c:pt>
                <c:pt idx="24111">
                  <c:v>0</c:v>
                </c:pt>
                <c:pt idx="24112">
                  <c:v>0</c:v>
                </c:pt>
                <c:pt idx="24113">
                  <c:v>0</c:v>
                </c:pt>
                <c:pt idx="24114">
                  <c:v>0</c:v>
                </c:pt>
                <c:pt idx="24115">
                  <c:v>0</c:v>
                </c:pt>
                <c:pt idx="24116">
                  <c:v>0</c:v>
                </c:pt>
                <c:pt idx="24117">
                  <c:v>0</c:v>
                </c:pt>
                <c:pt idx="24118">
                  <c:v>0</c:v>
                </c:pt>
                <c:pt idx="24119">
                  <c:v>0</c:v>
                </c:pt>
                <c:pt idx="24120">
                  <c:v>0</c:v>
                </c:pt>
                <c:pt idx="24121">
                  <c:v>0</c:v>
                </c:pt>
                <c:pt idx="24122">
                  <c:v>0</c:v>
                </c:pt>
                <c:pt idx="24123">
                  <c:v>0</c:v>
                </c:pt>
                <c:pt idx="24124">
                  <c:v>0</c:v>
                </c:pt>
                <c:pt idx="24125">
                  <c:v>0</c:v>
                </c:pt>
                <c:pt idx="24126">
                  <c:v>0</c:v>
                </c:pt>
                <c:pt idx="24127">
                  <c:v>0</c:v>
                </c:pt>
                <c:pt idx="24128">
                  <c:v>0</c:v>
                </c:pt>
                <c:pt idx="24129">
                  <c:v>0</c:v>
                </c:pt>
                <c:pt idx="24130">
                  <c:v>0</c:v>
                </c:pt>
                <c:pt idx="24131">
                  <c:v>0</c:v>
                </c:pt>
                <c:pt idx="24132">
                  <c:v>0</c:v>
                </c:pt>
                <c:pt idx="24133">
                  <c:v>0</c:v>
                </c:pt>
                <c:pt idx="24134">
                  <c:v>0</c:v>
                </c:pt>
                <c:pt idx="24135">
                  <c:v>0</c:v>
                </c:pt>
                <c:pt idx="24136">
                  <c:v>0</c:v>
                </c:pt>
                <c:pt idx="24137">
                  <c:v>0</c:v>
                </c:pt>
                <c:pt idx="24138">
                  <c:v>0</c:v>
                </c:pt>
                <c:pt idx="24139">
                  <c:v>0</c:v>
                </c:pt>
                <c:pt idx="24140">
                  <c:v>0</c:v>
                </c:pt>
                <c:pt idx="24141">
                  <c:v>0</c:v>
                </c:pt>
                <c:pt idx="24142">
                  <c:v>0</c:v>
                </c:pt>
                <c:pt idx="24143">
                  <c:v>0</c:v>
                </c:pt>
                <c:pt idx="24144">
                  <c:v>0</c:v>
                </c:pt>
                <c:pt idx="24145">
                  <c:v>0</c:v>
                </c:pt>
                <c:pt idx="24146">
                  <c:v>0</c:v>
                </c:pt>
                <c:pt idx="24147">
                  <c:v>0</c:v>
                </c:pt>
                <c:pt idx="24148">
                  <c:v>0</c:v>
                </c:pt>
                <c:pt idx="24149">
                  <c:v>0</c:v>
                </c:pt>
                <c:pt idx="24150">
                  <c:v>0</c:v>
                </c:pt>
                <c:pt idx="24151">
                  <c:v>0</c:v>
                </c:pt>
                <c:pt idx="24152">
                  <c:v>0</c:v>
                </c:pt>
                <c:pt idx="24153">
                  <c:v>0</c:v>
                </c:pt>
                <c:pt idx="24154">
                  <c:v>0</c:v>
                </c:pt>
                <c:pt idx="24155">
                  <c:v>0</c:v>
                </c:pt>
                <c:pt idx="24156">
                  <c:v>0</c:v>
                </c:pt>
                <c:pt idx="24157">
                  <c:v>0</c:v>
                </c:pt>
                <c:pt idx="24158">
                  <c:v>0</c:v>
                </c:pt>
                <c:pt idx="24159">
                  <c:v>0</c:v>
                </c:pt>
                <c:pt idx="24160">
                  <c:v>0</c:v>
                </c:pt>
                <c:pt idx="24161">
                  <c:v>0</c:v>
                </c:pt>
                <c:pt idx="24162">
                  <c:v>0</c:v>
                </c:pt>
                <c:pt idx="24163">
                  <c:v>0</c:v>
                </c:pt>
                <c:pt idx="24164">
                  <c:v>0</c:v>
                </c:pt>
                <c:pt idx="24165">
                  <c:v>0</c:v>
                </c:pt>
                <c:pt idx="24166">
                  <c:v>0</c:v>
                </c:pt>
                <c:pt idx="24167">
                  <c:v>0</c:v>
                </c:pt>
                <c:pt idx="24168">
                  <c:v>0</c:v>
                </c:pt>
                <c:pt idx="24169">
                  <c:v>0</c:v>
                </c:pt>
                <c:pt idx="24170">
                  <c:v>0</c:v>
                </c:pt>
                <c:pt idx="24171">
                  <c:v>0</c:v>
                </c:pt>
                <c:pt idx="24172">
                  <c:v>0</c:v>
                </c:pt>
                <c:pt idx="24173">
                  <c:v>0</c:v>
                </c:pt>
                <c:pt idx="24174">
                  <c:v>0</c:v>
                </c:pt>
                <c:pt idx="24175">
                  <c:v>0</c:v>
                </c:pt>
                <c:pt idx="24176">
                  <c:v>0</c:v>
                </c:pt>
                <c:pt idx="24177">
                  <c:v>0</c:v>
                </c:pt>
                <c:pt idx="24178">
                  <c:v>0</c:v>
                </c:pt>
                <c:pt idx="24179">
                  <c:v>0</c:v>
                </c:pt>
                <c:pt idx="24180">
                  <c:v>0</c:v>
                </c:pt>
                <c:pt idx="24181">
                  <c:v>0</c:v>
                </c:pt>
                <c:pt idx="24182">
                  <c:v>0</c:v>
                </c:pt>
                <c:pt idx="24183">
                  <c:v>0</c:v>
                </c:pt>
                <c:pt idx="24184">
                  <c:v>0</c:v>
                </c:pt>
                <c:pt idx="24185">
                  <c:v>0</c:v>
                </c:pt>
                <c:pt idx="24186">
                  <c:v>0</c:v>
                </c:pt>
                <c:pt idx="24187">
                  <c:v>0</c:v>
                </c:pt>
                <c:pt idx="24188">
                  <c:v>0</c:v>
                </c:pt>
                <c:pt idx="24189">
                  <c:v>0</c:v>
                </c:pt>
                <c:pt idx="24190">
                  <c:v>0</c:v>
                </c:pt>
                <c:pt idx="24191">
                  <c:v>0</c:v>
                </c:pt>
                <c:pt idx="24192">
                  <c:v>0</c:v>
                </c:pt>
                <c:pt idx="24193">
                  <c:v>0</c:v>
                </c:pt>
                <c:pt idx="24194">
                  <c:v>0</c:v>
                </c:pt>
                <c:pt idx="24195">
                  <c:v>0</c:v>
                </c:pt>
                <c:pt idx="24196">
                  <c:v>0</c:v>
                </c:pt>
                <c:pt idx="24197">
                  <c:v>0</c:v>
                </c:pt>
                <c:pt idx="24198">
                  <c:v>0</c:v>
                </c:pt>
                <c:pt idx="24199">
                  <c:v>0</c:v>
                </c:pt>
                <c:pt idx="24200">
                  <c:v>0</c:v>
                </c:pt>
                <c:pt idx="24201">
                  <c:v>0</c:v>
                </c:pt>
                <c:pt idx="24202">
                  <c:v>0</c:v>
                </c:pt>
                <c:pt idx="24203">
                  <c:v>0</c:v>
                </c:pt>
                <c:pt idx="24204">
                  <c:v>0</c:v>
                </c:pt>
                <c:pt idx="24205">
                  <c:v>0</c:v>
                </c:pt>
                <c:pt idx="24206">
                  <c:v>0</c:v>
                </c:pt>
                <c:pt idx="24207">
                  <c:v>0</c:v>
                </c:pt>
                <c:pt idx="24208">
                  <c:v>0</c:v>
                </c:pt>
                <c:pt idx="24209">
                  <c:v>0</c:v>
                </c:pt>
                <c:pt idx="24210">
                  <c:v>0</c:v>
                </c:pt>
                <c:pt idx="24211">
                  <c:v>0</c:v>
                </c:pt>
                <c:pt idx="24212">
                  <c:v>0</c:v>
                </c:pt>
                <c:pt idx="24213">
                  <c:v>0</c:v>
                </c:pt>
                <c:pt idx="24214">
                  <c:v>0</c:v>
                </c:pt>
                <c:pt idx="24215">
                  <c:v>0</c:v>
                </c:pt>
                <c:pt idx="24216">
                  <c:v>0</c:v>
                </c:pt>
                <c:pt idx="24217">
                  <c:v>0</c:v>
                </c:pt>
                <c:pt idx="24218">
                  <c:v>0</c:v>
                </c:pt>
                <c:pt idx="24219">
                  <c:v>0</c:v>
                </c:pt>
                <c:pt idx="24220">
                  <c:v>0</c:v>
                </c:pt>
                <c:pt idx="24221">
                  <c:v>0</c:v>
                </c:pt>
                <c:pt idx="24222">
                  <c:v>0</c:v>
                </c:pt>
                <c:pt idx="24223">
                  <c:v>0</c:v>
                </c:pt>
                <c:pt idx="24224">
                  <c:v>0</c:v>
                </c:pt>
                <c:pt idx="24225">
                  <c:v>0</c:v>
                </c:pt>
                <c:pt idx="24226">
                  <c:v>0</c:v>
                </c:pt>
                <c:pt idx="24227">
                  <c:v>0</c:v>
                </c:pt>
                <c:pt idx="24228">
                  <c:v>0</c:v>
                </c:pt>
                <c:pt idx="24229">
                  <c:v>0</c:v>
                </c:pt>
                <c:pt idx="24230">
                  <c:v>0</c:v>
                </c:pt>
                <c:pt idx="24231">
                  <c:v>0</c:v>
                </c:pt>
                <c:pt idx="24232">
                  <c:v>0</c:v>
                </c:pt>
                <c:pt idx="24233">
                  <c:v>0</c:v>
                </c:pt>
                <c:pt idx="24234">
                  <c:v>0</c:v>
                </c:pt>
                <c:pt idx="24235">
                  <c:v>0</c:v>
                </c:pt>
                <c:pt idx="24236">
                  <c:v>0</c:v>
                </c:pt>
                <c:pt idx="24237">
                  <c:v>0</c:v>
                </c:pt>
                <c:pt idx="24238">
                  <c:v>0</c:v>
                </c:pt>
                <c:pt idx="24239">
                  <c:v>0</c:v>
                </c:pt>
                <c:pt idx="24240">
                  <c:v>0</c:v>
                </c:pt>
                <c:pt idx="24241">
                  <c:v>0</c:v>
                </c:pt>
                <c:pt idx="24242">
                  <c:v>0</c:v>
                </c:pt>
                <c:pt idx="24243">
                  <c:v>0</c:v>
                </c:pt>
                <c:pt idx="24244">
                  <c:v>0</c:v>
                </c:pt>
                <c:pt idx="24245">
                  <c:v>0</c:v>
                </c:pt>
                <c:pt idx="24246">
                  <c:v>0</c:v>
                </c:pt>
                <c:pt idx="24247">
                  <c:v>0</c:v>
                </c:pt>
                <c:pt idx="24248">
                  <c:v>0</c:v>
                </c:pt>
                <c:pt idx="24249">
                  <c:v>0</c:v>
                </c:pt>
                <c:pt idx="24250">
                  <c:v>0</c:v>
                </c:pt>
                <c:pt idx="24251">
                  <c:v>0</c:v>
                </c:pt>
                <c:pt idx="24252">
                  <c:v>0</c:v>
                </c:pt>
                <c:pt idx="24253">
                  <c:v>0</c:v>
                </c:pt>
                <c:pt idx="24254">
                  <c:v>0</c:v>
                </c:pt>
                <c:pt idx="24255">
                  <c:v>0</c:v>
                </c:pt>
                <c:pt idx="24256">
                  <c:v>0</c:v>
                </c:pt>
                <c:pt idx="24257">
                  <c:v>0</c:v>
                </c:pt>
                <c:pt idx="24258">
                  <c:v>0</c:v>
                </c:pt>
                <c:pt idx="24259">
                  <c:v>0</c:v>
                </c:pt>
                <c:pt idx="24260">
                  <c:v>0</c:v>
                </c:pt>
                <c:pt idx="24261">
                  <c:v>0</c:v>
                </c:pt>
                <c:pt idx="24262">
                  <c:v>0</c:v>
                </c:pt>
                <c:pt idx="24263">
                  <c:v>0</c:v>
                </c:pt>
                <c:pt idx="24264">
                  <c:v>0</c:v>
                </c:pt>
                <c:pt idx="24265">
                  <c:v>0</c:v>
                </c:pt>
                <c:pt idx="24266">
                  <c:v>0</c:v>
                </c:pt>
                <c:pt idx="24267">
                  <c:v>0</c:v>
                </c:pt>
                <c:pt idx="24268">
                  <c:v>0</c:v>
                </c:pt>
                <c:pt idx="24269">
                  <c:v>0</c:v>
                </c:pt>
                <c:pt idx="24270">
                  <c:v>0</c:v>
                </c:pt>
                <c:pt idx="24271">
                  <c:v>0</c:v>
                </c:pt>
                <c:pt idx="24272">
                  <c:v>0</c:v>
                </c:pt>
                <c:pt idx="24273">
                  <c:v>0</c:v>
                </c:pt>
                <c:pt idx="24274">
                  <c:v>0</c:v>
                </c:pt>
                <c:pt idx="24275">
                  <c:v>0</c:v>
                </c:pt>
                <c:pt idx="24276">
                  <c:v>0</c:v>
                </c:pt>
                <c:pt idx="24277">
                  <c:v>0</c:v>
                </c:pt>
                <c:pt idx="24278">
                  <c:v>0</c:v>
                </c:pt>
                <c:pt idx="24279">
                  <c:v>0</c:v>
                </c:pt>
                <c:pt idx="24280">
                  <c:v>0</c:v>
                </c:pt>
                <c:pt idx="24281">
                  <c:v>0</c:v>
                </c:pt>
                <c:pt idx="24282">
                  <c:v>0</c:v>
                </c:pt>
                <c:pt idx="24283">
                  <c:v>0</c:v>
                </c:pt>
                <c:pt idx="24284">
                  <c:v>0</c:v>
                </c:pt>
                <c:pt idx="24285">
                  <c:v>0</c:v>
                </c:pt>
                <c:pt idx="24286">
                  <c:v>0</c:v>
                </c:pt>
                <c:pt idx="24287">
                  <c:v>0</c:v>
                </c:pt>
                <c:pt idx="24288">
                  <c:v>0</c:v>
                </c:pt>
                <c:pt idx="24289">
                  <c:v>0</c:v>
                </c:pt>
                <c:pt idx="24290">
                  <c:v>0</c:v>
                </c:pt>
                <c:pt idx="24291">
                  <c:v>0</c:v>
                </c:pt>
                <c:pt idx="24292">
                  <c:v>0</c:v>
                </c:pt>
                <c:pt idx="24293">
                  <c:v>0</c:v>
                </c:pt>
                <c:pt idx="24294">
                  <c:v>0</c:v>
                </c:pt>
                <c:pt idx="24295">
                  <c:v>0</c:v>
                </c:pt>
                <c:pt idx="24296">
                  <c:v>0</c:v>
                </c:pt>
                <c:pt idx="24297">
                  <c:v>0</c:v>
                </c:pt>
                <c:pt idx="24298">
                  <c:v>0</c:v>
                </c:pt>
                <c:pt idx="24299">
                  <c:v>0</c:v>
                </c:pt>
                <c:pt idx="24300">
                  <c:v>0</c:v>
                </c:pt>
                <c:pt idx="24301">
                  <c:v>0</c:v>
                </c:pt>
                <c:pt idx="24302">
                  <c:v>0</c:v>
                </c:pt>
                <c:pt idx="24303">
                  <c:v>0</c:v>
                </c:pt>
                <c:pt idx="24304">
                  <c:v>0</c:v>
                </c:pt>
                <c:pt idx="24305">
                  <c:v>0</c:v>
                </c:pt>
                <c:pt idx="24306">
                  <c:v>0</c:v>
                </c:pt>
                <c:pt idx="24307">
                  <c:v>0</c:v>
                </c:pt>
                <c:pt idx="24308">
                  <c:v>0</c:v>
                </c:pt>
                <c:pt idx="24309">
                  <c:v>0</c:v>
                </c:pt>
                <c:pt idx="24310">
                  <c:v>0</c:v>
                </c:pt>
                <c:pt idx="24311">
                  <c:v>0</c:v>
                </c:pt>
                <c:pt idx="24312">
                  <c:v>0</c:v>
                </c:pt>
                <c:pt idx="24313">
                  <c:v>0</c:v>
                </c:pt>
                <c:pt idx="24314">
                  <c:v>0</c:v>
                </c:pt>
                <c:pt idx="24315">
                  <c:v>0</c:v>
                </c:pt>
                <c:pt idx="24316">
                  <c:v>0</c:v>
                </c:pt>
                <c:pt idx="24317">
                  <c:v>0</c:v>
                </c:pt>
                <c:pt idx="24318">
                  <c:v>0</c:v>
                </c:pt>
                <c:pt idx="24319">
                  <c:v>0</c:v>
                </c:pt>
                <c:pt idx="24320">
                  <c:v>0</c:v>
                </c:pt>
                <c:pt idx="24321">
                  <c:v>0</c:v>
                </c:pt>
                <c:pt idx="24322">
                  <c:v>0</c:v>
                </c:pt>
                <c:pt idx="24323">
                  <c:v>0</c:v>
                </c:pt>
                <c:pt idx="24324">
                  <c:v>0</c:v>
                </c:pt>
                <c:pt idx="24325">
                  <c:v>0</c:v>
                </c:pt>
                <c:pt idx="24326">
                  <c:v>0</c:v>
                </c:pt>
                <c:pt idx="24327">
                  <c:v>0</c:v>
                </c:pt>
                <c:pt idx="24328">
                  <c:v>0</c:v>
                </c:pt>
                <c:pt idx="24329">
                  <c:v>0</c:v>
                </c:pt>
                <c:pt idx="24330">
                  <c:v>0</c:v>
                </c:pt>
                <c:pt idx="24331">
                  <c:v>0</c:v>
                </c:pt>
                <c:pt idx="24332">
                  <c:v>0</c:v>
                </c:pt>
                <c:pt idx="24333">
                  <c:v>0</c:v>
                </c:pt>
                <c:pt idx="24334">
                  <c:v>0</c:v>
                </c:pt>
                <c:pt idx="24335">
                  <c:v>0</c:v>
                </c:pt>
                <c:pt idx="24336">
                  <c:v>0</c:v>
                </c:pt>
                <c:pt idx="24337">
                  <c:v>0</c:v>
                </c:pt>
                <c:pt idx="24338">
                  <c:v>0</c:v>
                </c:pt>
                <c:pt idx="24339">
                  <c:v>0</c:v>
                </c:pt>
                <c:pt idx="24340">
                  <c:v>0</c:v>
                </c:pt>
                <c:pt idx="24341">
                  <c:v>0</c:v>
                </c:pt>
                <c:pt idx="24342">
                  <c:v>0</c:v>
                </c:pt>
                <c:pt idx="24343">
                  <c:v>0</c:v>
                </c:pt>
                <c:pt idx="24344">
                  <c:v>0</c:v>
                </c:pt>
                <c:pt idx="24345">
                  <c:v>0</c:v>
                </c:pt>
                <c:pt idx="24346">
                  <c:v>0</c:v>
                </c:pt>
                <c:pt idx="24347">
                  <c:v>0</c:v>
                </c:pt>
                <c:pt idx="24348">
                  <c:v>0</c:v>
                </c:pt>
                <c:pt idx="24349">
                  <c:v>0</c:v>
                </c:pt>
                <c:pt idx="24350">
                  <c:v>0</c:v>
                </c:pt>
                <c:pt idx="24351">
                  <c:v>0</c:v>
                </c:pt>
                <c:pt idx="24352">
                  <c:v>0</c:v>
                </c:pt>
                <c:pt idx="24353">
                  <c:v>0</c:v>
                </c:pt>
                <c:pt idx="24354">
                  <c:v>0</c:v>
                </c:pt>
                <c:pt idx="24355">
                  <c:v>0</c:v>
                </c:pt>
                <c:pt idx="24356">
                  <c:v>0</c:v>
                </c:pt>
                <c:pt idx="24357">
                  <c:v>0</c:v>
                </c:pt>
                <c:pt idx="24358">
                  <c:v>0</c:v>
                </c:pt>
                <c:pt idx="24359">
                  <c:v>0</c:v>
                </c:pt>
                <c:pt idx="24360">
                  <c:v>0</c:v>
                </c:pt>
                <c:pt idx="24361">
                  <c:v>0</c:v>
                </c:pt>
                <c:pt idx="24362">
                  <c:v>0</c:v>
                </c:pt>
                <c:pt idx="24363">
                  <c:v>0</c:v>
                </c:pt>
                <c:pt idx="24364">
                  <c:v>0</c:v>
                </c:pt>
                <c:pt idx="24365">
                  <c:v>0</c:v>
                </c:pt>
                <c:pt idx="24366">
                  <c:v>0</c:v>
                </c:pt>
                <c:pt idx="24367">
                  <c:v>0</c:v>
                </c:pt>
                <c:pt idx="24368">
                  <c:v>0</c:v>
                </c:pt>
                <c:pt idx="24369">
                  <c:v>0</c:v>
                </c:pt>
                <c:pt idx="24370">
                  <c:v>0</c:v>
                </c:pt>
                <c:pt idx="24371">
                  <c:v>0</c:v>
                </c:pt>
                <c:pt idx="24372">
                  <c:v>0</c:v>
                </c:pt>
                <c:pt idx="24373">
                  <c:v>0</c:v>
                </c:pt>
                <c:pt idx="24374">
                  <c:v>0</c:v>
                </c:pt>
                <c:pt idx="24375">
                  <c:v>0</c:v>
                </c:pt>
                <c:pt idx="24376">
                  <c:v>0</c:v>
                </c:pt>
                <c:pt idx="24377">
                  <c:v>0</c:v>
                </c:pt>
                <c:pt idx="24378">
                  <c:v>0</c:v>
                </c:pt>
                <c:pt idx="24379">
                  <c:v>0</c:v>
                </c:pt>
                <c:pt idx="24380">
                  <c:v>0</c:v>
                </c:pt>
                <c:pt idx="24381">
                  <c:v>0</c:v>
                </c:pt>
                <c:pt idx="24382">
                  <c:v>0</c:v>
                </c:pt>
                <c:pt idx="24383">
                  <c:v>0</c:v>
                </c:pt>
                <c:pt idx="24384">
                  <c:v>0</c:v>
                </c:pt>
                <c:pt idx="24385">
                  <c:v>0</c:v>
                </c:pt>
                <c:pt idx="24386">
                  <c:v>0</c:v>
                </c:pt>
                <c:pt idx="24387">
                  <c:v>0</c:v>
                </c:pt>
                <c:pt idx="24388">
                  <c:v>0</c:v>
                </c:pt>
                <c:pt idx="24389">
                  <c:v>0</c:v>
                </c:pt>
                <c:pt idx="24390">
                  <c:v>0</c:v>
                </c:pt>
                <c:pt idx="24391">
                  <c:v>0</c:v>
                </c:pt>
                <c:pt idx="24392">
                  <c:v>0</c:v>
                </c:pt>
                <c:pt idx="24393">
                  <c:v>0</c:v>
                </c:pt>
                <c:pt idx="24394">
                  <c:v>0</c:v>
                </c:pt>
                <c:pt idx="24395">
                  <c:v>0</c:v>
                </c:pt>
                <c:pt idx="24396">
                  <c:v>0</c:v>
                </c:pt>
                <c:pt idx="24397">
                  <c:v>0</c:v>
                </c:pt>
                <c:pt idx="24398">
                  <c:v>0</c:v>
                </c:pt>
                <c:pt idx="24399">
                  <c:v>0</c:v>
                </c:pt>
                <c:pt idx="24400">
                  <c:v>0</c:v>
                </c:pt>
                <c:pt idx="24401">
                  <c:v>0</c:v>
                </c:pt>
                <c:pt idx="24402">
                  <c:v>0</c:v>
                </c:pt>
                <c:pt idx="24403">
                  <c:v>0</c:v>
                </c:pt>
                <c:pt idx="24404">
                  <c:v>0</c:v>
                </c:pt>
                <c:pt idx="24405">
                  <c:v>0</c:v>
                </c:pt>
                <c:pt idx="24406">
                  <c:v>0</c:v>
                </c:pt>
                <c:pt idx="24407">
                  <c:v>0</c:v>
                </c:pt>
                <c:pt idx="24408">
                  <c:v>0</c:v>
                </c:pt>
                <c:pt idx="24409">
                  <c:v>0</c:v>
                </c:pt>
                <c:pt idx="24410">
                  <c:v>0</c:v>
                </c:pt>
                <c:pt idx="24411">
                  <c:v>0</c:v>
                </c:pt>
                <c:pt idx="24412">
                  <c:v>0</c:v>
                </c:pt>
                <c:pt idx="24413">
                  <c:v>0</c:v>
                </c:pt>
                <c:pt idx="24414">
                  <c:v>0</c:v>
                </c:pt>
                <c:pt idx="24415">
                  <c:v>0</c:v>
                </c:pt>
                <c:pt idx="24416">
                  <c:v>0</c:v>
                </c:pt>
                <c:pt idx="24417">
                  <c:v>0</c:v>
                </c:pt>
                <c:pt idx="24418">
                  <c:v>0</c:v>
                </c:pt>
                <c:pt idx="24419">
                  <c:v>0</c:v>
                </c:pt>
                <c:pt idx="24420">
                  <c:v>0</c:v>
                </c:pt>
                <c:pt idx="24421">
                  <c:v>0</c:v>
                </c:pt>
                <c:pt idx="24422">
                  <c:v>0</c:v>
                </c:pt>
                <c:pt idx="24423">
                  <c:v>0</c:v>
                </c:pt>
                <c:pt idx="24424">
                  <c:v>0</c:v>
                </c:pt>
                <c:pt idx="24425">
                  <c:v>0</c:v>
                </c:pt>
                <c:pt idx="24426">
                  <c:v>0</c:v>
                </c:pt>
                <c:pt idx="24427">
                  <c:v>0</c:v>
                </c:pt>
                <c:pt idx="24428">
                  <c:v>0</c:v>
                </c:pt>
                <c:pt idx="24429">
                  <c:v>0</c:v>
                </c:pt>
                <c:pt idx="24430">
                  <c:v>0</c:v>
                </c:pt>
                <c:pt idx="24431">
                  <c:v>0</c:v>
                </c:pt>
                <c:pt idx="24432">
                  <c:v>0</c:v>
                </c:pt>
                <c:pt idx="24433">
                  <c:v>0</c:v>
                </c:pt>
                <c:pt idx="24434">
                  <c:v>0</c:v>
                </c:pt>
                <c:pt idx="24435">
                  <c:v>0</c:v>
                </c:pt>
                <c:pt idx="24436">
                  <c:v>0</c:v>
                </c:pt>
                <c:pt idx="24437">
                  <c:v>0</c:v>
                </c:pt>
                <c:pt idx="24438">
                  <c:v>0</c:v>
                </c:pt>
                <c:pt idx="24439">
                  <c:v>0</c:v>
                </c:pt>
                <c:pt idx="24440">
                  <c:v>0</c:v>
                </c:pt>
                <c:pt idx="24441">
                  <c:v>0</c:v>
                </c:pt>
                <c:pt idx="24442">
                  <c:v>0</c:v>
                </c:pt>
                <c:pt idx="24443">
                  <c:v>0</c:v>
                </c:pt>
                <c:pt idx="24444">
                  <c:v>0</c:v>
                </c:pt>
                <c:pt idx="24445">
                  <c:v>0</c:v>
                </c:pt>
                <c:pt idx="24446">
                  <c:v>0</c:v>
                </c:pt>
                <c:pt idx="24447">
                  <c:v>0</c:v>
                </c:pt>
                <c:pt idx="24448">
                  <c:v>0</c:v>
                </c:pt>
                <c:pt idx="24449">
                  <c:v>0</c:v>
                </c:pt>
                <c:pt idx="24450">
                  <c:v>0</c:v>
                </c:pt>
                <c:pt idx="24451">
                  <c:v>0</c:v>
                </c:pt>
                <c:pt idx="24452">
                  <c:v>0</c:v>
                </c:pt>
                <c:pt idx="24453">
                  <c:v>0</c:v>
                </c:pt>
                <c:pt idx="24454">
                  <c:v>0</c:v>
                </c:pt>
                <c:pt idx="24455">
                  <c:v>0</c:v>
                </c:pt>
                <c:pt idx="24456">
                  <c:v>0</c:v>
                </c:pt>
                <c:pt idx="24457">
                  <c:v>0</c:v>
                </c:pt>
                <c:pt idx="24458">
                  <c:v>0</c:v>
                </c:pt>
                <c:pt idx="24459">
                  <c:v>0</c:v>
                </c:pt>
                <c:pt idx="24460">
                  <c:v>0</c:v>
                </c:pt>
                <c:pt idx="24461">
                  <c:v>0</c:v>
                </c:pt>
                <c:pt idx="24462">
                  <c:v>0</c:v>
                </c:pt>
                <c:pt idx="24463">
                  <c:v>0</c:v>
                </c:pt>
                <c:pt idx="24464">
                  <c:v>0</c:v>
                </c:pt>
                <c:pt idx="24465">
                  <c:v>0</c:v>
                </c:pt>
                <c:pt idx="24466">
                  <c:v>0</c:v>
                </c:pt>
                <c:pt idx="24467">
                  <c:v>0</c:v>
                </c:pt>
                <c:pt idx="24468">
                  <c:v>0</c:v>
                </c:pt>
                <c:pt idx="24469">
                  <c:v>0</c:v>
                </c:pt>
                <c:pt idx="24470">
                  <c:v>0</c:v>
                </c:pt>
                <c:pt idx="24471">
                  <c:v>0</c:v>
                </c:pt>
                <c:pt idx="24472">
                  <c:v>0</c:v>
                </c:pt>
                <c:pt idx="24473">
                  <c:v>0</c:v>
                </c:pt>
                <c:pt idx="24474">
                  <c:v>0</c:v>
                </c:pt>
                <c:pt idx="24475">
                  <c:v>0</c:v>
                </c:pt>
                <c:pt idx="24476">
                  <c:v>0</c:v>
                </c:pt>
                <c:pt idx="24477">
                  <c:v>0</c:v>
                </c:pt>
                <c:pt idx="24478">
                  <c:v>0</c:v>
                </c:pt>
                <c:pt idx="24479">
                  <c:v>0</c:v>
                </c:pt>
                <c:pt idx="24480">
                  <c:v>0</c:v>
                </c:pt>
                <c:pt idx="24481">
                  <c:v>0</c:v>
                </c:pt>
                <c:pt idx="24482">
                  <c:v>0</c:v>
                </c:pt>
                <c:pt idx="24483">
                  <c:v>0</c:v>
                </c:pt>
                <c:pt idx="24484">
                  <c:v>0</c:v>
                </c:pt>
                <c:pt idx="24485">
                  <c:v>0</c:v>
                </c:pt>
                <c:pt idx="24486">
                  <c:v>0</c:v>
                </c:pt>
                <c:pt idx="24487">
                  <c:v>0</c:v>
                </c:pt>
                <c:pt idx="24488">
                  <c:v>0</c:v>
                </c:pt>
                <c:pt idx="24489">
                  <c:v>0</c:v>
                </c:pt>
                <c:pt idx="24490">
                  <c:v>0</c:v>
                </c:pt>
                <c:pt idx="24491">
                  <c:v>0</c:v>
                </c:pt>
                <c:pt idx="24492">
                  <c:v>0</c:v>
                </c:pt>
                <c:pt idx="24493">
                  <c:v>0</c:v>
                </c:pt>
                <c:pt idx="24494">
                  <c:v>0</c:v>
                </c:pt>
                <c:pt idx="24495">
                  <c:v>0</c:v>
                </c:pt>
                <c:pt idx="24496">
                  <c:v>0</c:v>
                </c:pt>
                <c:pt idx="24497">
                  <c:v>0</c:v>
                </c:pt>
                <c:pt idx="24498">
                  <c:v>0</c:v>
                </c:pt>
                <c:pt idx="24499">
                  <c:v>0</c:v>
                </c:pt>
                <c:pt idx="24500">
                  <c:v>0</c:v>
                </c:pt>
                <c:pt idx="24501">
                  <c:v>0</c:v>
                </c:pt>
                <c:pt idx="24502">
                  <c:v>0</c:v>
                </c:pt>
                <c:pt idx="24503">
                  <c:v>0</c:v>
                </c:pt>
                <c:pt idx="24504">
                  <c:v>0</c:v>
                </c:pt>
                <c:pt idx="24505">
                  <c:v>0</c:v>
                </c:pt>
                <c:pt idx="24506">
                  <c:v>0</c:v>
                </c:pt>
                <c:pt idx="24507">
                  <c:v>0</c:v>
                </c:pt>
                <c:pt idx="24508">
                  <c:v>0</c:v>
                </c:pt>
                <c:pt idx="24509">
                  <c:v>0</c:v>
                </c:pt>
                <c:pt idx="24510">
                  <c:v>0</c:v>
                </c:pt>
                <c:pt idx="24511">
                  <c:v>0</c:v>
                </c:pt>
                <c:pt idx="24512">
                  <c:v>0</c:v>
                </c:pt>
                <c:pt idx="24513">
                  <c:v>0</c:v>
                </c:pt>
                <c:pt idx="24514">
                  <c:v>0</c:v>
                </c:pt>
                <c:pt idx="24515">
                  <c:v>0</c:v>
                </c:pt>
                <c:pt idx="24516">
                  <c:v>0</c:v>
                </c:pt>
                <c:pt idx="24517">
                  <c:v>0</c:v>
                </c:pt>
                <c:pt idx="24518">
                  <c:v>0</c:v>
                </c:pt>
                <c:pt idx="24519">
                  <c:v>0</c:v>
                </c:pt>
                <c:pt idx="24520">
                  <c:v>0</c:v>
                </c:pt>
                <c:pt idx="24521">
                  <c:v>0</c:v>
                </c:pt>
                <c:pt idx="24522">
                  <c:v>0</c:v>
                </c:pt>
                <c:pt idx="24523">
                  <c:v>0</c:v>
                </c:pt>
                <c:pt idx="24524">
                  <c:v>0</c:v>
                </c:pt>
                <c:pt idx="24525">
                  <c:v>0</c:v>
                </c:pt>
                <c:pt idx="24526">
                  <c:v>0</c:v>
                </c:pt>
                <c:pt idx="24527">
                  <c:v>0</c:v>
                </c:pt>
                <c:pt idx="24528">
                  <c:v>0</c:v>
                </c:pt>
                <c:pt idx="24529">
                  <c:v>0</c:v>
                </c:pt>
                <c:pt idx="24530">
                  <c:v>0</c:v>
                </c:pt>
                <c:pt idx="24531">
                  <c:v>0</c:v>
                </c:pt>
                <c:pt idx="24532">
                  <c:v>0</c:v>
                </c:pt>
                <c:pt idx="24533">
                  <c:v>0</c:v>
                </c:pt>
                <c:pt idx="24534">
                  <c:v>0</c:v>
                </c:pt>
                <c:pt idx="24535">
                  <c:v>0</c:v>
                </c:pt>
                <c:pt idx="24536">
                  <c:v>0</c:v>
                </c:pt>
                <c:pt idx="24537">
                  <c:v>0</c:v>
                </c:pt>
                <c:pt idx="24538">
                  <c:v>0</c:v>
                </c:pt>
                <c:pt idx="24539">
                  <c:v>0</c:v>
                </c:pt>
                <c:pt idx="24540">
                  <c:v>0</c:v>
                </c:pt>
                <c:pt idx="24541">
                  <c:v>0</c:v>
                </c:pt>
                <c:pt idx="24542">
                  <c:v>0</c:v>
                </c:pt>
                <c:pt idx="24543">
                  <c:v>0</c:v>
                </c:pt>
                <c:pt idx="24544">
                  <c:v>0</c:v>
                </c:pt>
                <c:pt idx="24545">
                  <c:v>0</c:v>
                </c:pt>
                <c:pt idx="24546">
                  <c:v>0</c:v>
                </c:pt>
                <c:pt idx="24547">
                  <c:v>0</c:v>
                </c:pt>
                <c:pt idx="24548">
                  <c:v>0</c:v>
                </c:pt>
                <c:pt idx="24549">
                  <c:v>0</c:v>
                </c:pt>
                <c:pt idx="24550">
                  <c:v>0</c:v>
                </c:pt>
                <c:pt idx="24551">
                  <c:v>0</c:v>
                </c:pt>
                <c:pt idx="24552">
                  <c:v>0</c:v>
                </c:pt>
                <c:pt idx="24553">
                  <c:v>0</c:v>
                </c:pt>
                <c:pt idx="24554">
                  <c:v>0</c:v>
                </c:pt>
                <c:pt idx="24555">
                  <c:v>0</c:v>
                </c:pt>
                <c:pt idx="24556">
                  <c:v>0</c:v>
                </c:pt>
                <c:pt idx="24557">
                  <c:v>0</c:v>
                </c:pt>
                <c:pt idx="24558">
                  <c:v>0</c:v>
                </c:pt>
                <c:pt idx="24559">
                  <c:v>0</c:v>
                </c:pt>
                <c:pt idx="24560">
                  <c:v>0</c:v>
                </c:pt>
                <c:pt idx="24561">
                  <c:v>0</c:v>
                </c:pt>
                <c:pt idx="24562">
                  <c:v>0</c:v>
                </c:pt>
                <c:pt idx="24563">
                  <c:v>0</c:v>
                </c:pt>
                <c:pt idx="24564">
                  <c:v>0</c:v>
                </c:pt>
                <c:pt idx="24565">
                  <c:v>0</c:v>
                </c:pt>
                <c:pt idx="24566">
                  <c:v>0</c:v>
                </c:pt>
                <c:pt idx="24567">
                  <c:v>0</c:v>
                </c:pt>
                <c:pt idx="24568">
                  <c:v>0</c:v>
                </c:pt>
                <c:pt idx="24569">
                  <c:v>0</c:v>
                </c:pt>
                <c:pt idx="24570">
                  <c:v>0</c:v>
                </c:pt>
                <c:pt idx="24571">
                  <c:v>0</c:v>
                </c:pt>
                <c:pt idx="24572">
                  <c:v>0</c:v>
                </c:pt>
                <c:pt idx="24573">
                  <c:v>0</c:v>
                </c:pt>
                <c:pt idx="24574">
                  <c:v>0</c:v>
                </c:pt>
                <c:pt idx="24575">
                  <c:v>0</c:v>
                </c:pt>
                <c:pt idx="24576">
                  <c:v>0</c:v>
                </c:pt>
                <c:pt idx="24577">
                  <c:v>0</c:v>
                </c:pt>
                <c:pt idx="24578">
                  <c:v>0</c:v>
                </c:pt>
                <c:pt idx="24579">
                  <c:v>0</c:v>
                </c:pt>
                <c:pt idx="24580">
                  <c:v>0</c:v>
                </c:pt>
                <c:pt idx="24581">
                  <c:v>0</c:v>
                </c:pt>
                <c:pt idx="24582">
                  <c:v>0</c:v>
                </c:pt>
                <c:pt idx="24583">
                  <c:v>0</c:v>
                </c:pt>
                <c:pt idx="24584">
                  <c:v>0</c:v>
                </c:pt>
                <c:pt idx="24585">
                  <c:v>0</c:v>
                </c:pt>
                <c:pt idx="24586">
                  <c:v>0</c:v>
                </c:pt>
                <c:pt idx="24587">
                  <c:v>0</c:v>
                </c:pt>
                <c:pt idx="24588">
                  <c:v>0</c:v>
                </c:pt>
                <c:pt idx="24589">
                  <c:v>0</c:v>
                </c:pt>
                <c:pt idx="24590">
                  <c:v>0</c:v>
                </c:pt>
                <c:pt idx="24591">
                  <c:v>0</c:v>
                </c:pt>
                <c:pt idx="24592">
                  <c:v>0</c:v>
                </c:pt>
                <c:pt idx="24593">
                  <c:v>0</c:v>
                </c:pt>
                <c:pt idx="24594">
                  <c:v>0</c:v>
                </c:pt>
                <c:pt idx="24595">
                  <c:v>0</c:v>
                </c:pt>
                <c:pt idx="24596">
                  <c:v>0</c:v>
                </c:pt>
                <c:pt idx="24597">
                  <c:v>0</c:v>
                </c:pt>
                <c:pt idx="24598">
                  <c:v>0</c:v>
                </c:pt>
                <c:pt idx="24599">
                  <c:v>0</c:v>
                </c:pt>
                <c:pt idx="24600">
                  <c:v>0</c:v>
                </c:pt>
                <c:pt idx="24601">
                  <c:v>0</c:v>
                </c:pt>
                <c:pt idx="24602">
                  <c:v>0</c:v>
                </c:pt>
                <c:pt idx="24603">
                  <c:v>0</c:v>
                </c:pt>
                <c:pt idx="24604">
                  <c:v>0</c:v>
                </c:pt>
                <c:pt idx="24605">
                  <c:v>0</c:v>
                </c:pt>
                <c:pt idx="24606">
                  <c:v>0</c:v>
                </c:pt>
                <c:pt idx="24607">
                  <c:v>0</c:v>
                </c:pt>
                <c:pt idx="24608">
                  <c:v>0</c:v>
                </c:pt>
                <c:pt idx="24609">
                  <c:v>0</c:v>
                </c:pt>
                <c:pt idx="24610">
                  <c:v>0</c:v>
                </c:pt>
                <c:pt idx="24611">
                  <c:v>0</c:v>
                </c:pt>
                <c:pt idx="24612">
                  <c:v>0</c:v>
                </c:pt>
                <c:pt idx="24613">
                  <c:v>0</c:v>
                </c:pt>
                <c:pt idx="24614">
                  <c:v>0</c:v>
                </c:pt>
                <c:pt idx="24615">
                  <c:v>0</c:v>
                </c:pt>
                <c:pt idx="24616">
                  <c:v>0</c:v>
                </c:pt>
                <c:pt idx="24617">
                  <c:v>0</c:v>
                </c:pt>
                <c:pt idx="24618">
                  <c:v>0</c:v>
                </c:pt>
                <c:pt idx="24619">
                  <c:v>0</c:v>
                </c:pt>
                <c:pt idx="24620">
                  <c:v>0</c:v>
                </c:pt>
                <c:pt idx="24621">
                  <c:v>0</c:v>
                </c:pt>
                <c:pt idx="24622">
                  <c:v>0</c:v>
                </c:pt>
                <c:pt idx="24623">
                  <c:v>0</c:v>
                </c:pt>
                <c:pt idx="24624">
                  <c:v>0</c:v>
                </c:pt>
                <c:pt idx="24625">
                  <c:v>0</c:v>
                </c:pt>
                <c:pt idx="24626">
                  <c:v>0</c:v>
                </c:pt>
                <c:pt idx="24627">
                  <c:v>0</c:v>
                </c:pt>
                <c:pt idx="24628">
                  <c:v>0</c:v>
                </c:pt>
                <c:pt idx="24629">
                  <c:v>0</c:v>
                </c:pt>
                <c:pt idx="24630">
                  <c:v>0</c:v>
                </c:pt>
                <c:pt idx="24631">
                  <c:v>0</c:v>
                </c:pt>
                <c:pt idx="24632">
                  <c:v>0</c:v>
                </c:pt>
                <c:pt idx="24633">
                  <c:v>0</c:v>
                </c:pt>
                <c:pt idx="24634">
                  <c:v>0</c:v>
                </c:pt>
                <c:pt idx="24635">
                  <c:v>0</c:v>
                </c:pt>
                <c:pt idx="24636">
                  <c:v>0</c:v>
                </c:pt>
                <c:pt idx="24637">
                  <c:v>0</c:v>
                </c:pt>
                <c:pt idx="24638">
                  <c:v>0</c:v>
                </c:pt>
                <c:pt idx="24639">
                  <c:v>0</c:v>
                </c:pt>
                <c:pt idx="24640">
                  <c:v>0</c:v>
                </c:pt>
                <c:pt idx="24641">
                  <c:v>0</c:v>
                </c:pt>
                <c:pt idx="24642">
                  <c:v>0</c:v>
                </c:pt>
                <c:pt idx="24643">
                  <c:v>0</c:v>
                </c:pt>
                <c:pt idx="24644">
                  <c:v>0</c:v>
                </c:pt>
                <c:pt idx="24645">
                  <c:v>0</c:v>
                </c:pt>
                <c:pt idx="24646">
                  <c:v>0</c:v>
                </c:pt>
                <c:pt idx="24647">
                  <c:v>0</c:v>
                </c:pt>
                <c:pt idx="24648">
                  <c:v>0</c:v>
                </c:pt>
                <c:pt idx="24649">
                  <c:v>0</c:v>
                </c:pt>
                <c:pt idx="24650">
                  <c:v>0</c:v>
                </c:pt>
                <c:pt idx="24651">
                  <c:v>0</c:v>
                </c:pt>
                <c:pt idx="24652">
                  <c:v>0</c:v>
                </c:pt>
                <c:pt idx="24653">
                  <c:v>0</c:v>
                </c:pt>
                <c:pt idx="24654">
                  <c:v>0</c:v>
                </c:pt>
                <c:pt idx="24655">
                  <c:v>0</c:v>
                </c:pt>
                <c:pt idx="24656">
                  <c:v>0</c:v>
                </c:pt>
                <c:pt idx="24657">
                  <c:v>0</c:v>
                </c:pt>
                <c:pt idx="24658">
                  <c:v>0</c:v>
                </c:pt>
                <c:pt idx="24659">
                  <c:v>0</c:v>
                </c:pt>
                <c:pt idx="24660">
                  <c:v>0</c:v>
                </c:pt>
                <c:pt idx="24661">
                  <c:v>0</c:v>
                </c:pt>
                <c:pt idx="24662">
                  <c:v>0</c:v>
                </c:pt>
                <c:pt idx="24663">
                  <c:v>0</c:v>
                </c:pt>
                <c:pt idx="24664">
                  <c:v>0</c:v>
                </c:pt>
                <c:pt idx="24665">
                  <c:v>0</c:v>
                </c:pt>
                <c:pt idx="24666">
                  <c:v>0</c:v>
                </c:pt>
                <c:pt idx="24667">
                  <c:v>0</c:v>
                </c:pt>
                <c:pt idx="24668">
                  <c:v>0</c:v>
                </c:pt>
                <c:pt idx="24669">
                  <c:v>0</c:v>
                </c:pt>
                <c:pt idx="24670">
                  <c:v>0</c:v>
                </c:pt>
                <c:pt idx="24671">
                  <c:v>0</c:v>
                </c:pt>
                <c:pt idx="24672">
                  <c:v>0</c:v>
                </c:pt>
                <c:pt idx="24673">
                  <c:v>0</c:v>
                </c:pt>
                <c:pt idx="24674">
                  <c:v>0</c:v>
                </c:pt>
                <c:pt idx="24675">
                  <c:v>0</c:v>
                </c:pt>
                <c:pt idx="24676">
                  <c:v>0</c:v>
                </c:pt>
                <c:pt idx="24677">
                  <c:v>0</c:v>
                </c:pt>
                <c:pt idx="24678">
                  <c:v>0</c:v>
                </c:pt>
                <c:pt idx="24679">
                  <c:v>0</c:v>
                </c:pt>
                <c:pt idx="24680">
                  <c:v>0</c:v>
                </c:pt>
                <c:pt idx="24681">
                  <c:v>0</c:v>
                </c:pt>
                <c:pt idx="24682">
                  <c:v>0</c:v>
                </c:pt>
                <c:pt idx="24683">
                  <c:v>0</c:v>
                </c:pt>
                <c:pt idx="24684">
                  <c:v>0</c:v>
                </c:pt>
                <c:pt idx="24685">
                  <c:v>0</c:v>
                </c:pt>
                <c:pt idx="24686">
                  <c:v>0</c:v>
                </c:pt>
                <c:pt idx="24687">
                  <c:v>0</c:v>
                </c:pt>
                <c:pt idx="24688">
                  <c:v>0</c:v>
                </c:pt>
                <c:pt idx="24689">
                  <c:v>0</c:v>
                </c:pt>
                <c:pt idx="24690">
                  <c:v>0</c:v>
                </c:pt>
                <c:pt idx="24691">
                  <c:v>0</c:v>
                </c:pt>
                <c:pt idx="24692">
                  <c:v>0</c:v>
                </c:pt>
                <c:pt idx="24693">
                  <c:v>0</c:v>
                </c:pt>
                <c:pt idx="24694">
                  <c:v>0</c:v>
                </c:pt>
                <c:pt idx="24695">
                  <c:v>0</c:v>
                </c:pt>
                <c:pt idx="24696">
                  <c:v>0</c:v>
                </c:pt>
                <c:pt idx="24697">
                  <c:v>0</c:v>
                </c:pt>
                <c:pt idx="24698">
                  <c:v>0</c:v>
                </c:pt>
                <c:pt idx="24699">
                  <c:v>0</c:v>
                </c:pt>
                <c:pt idx="24700">
                  <c:v>0</c:v>
                </c:pt>
                <c:pt idx="24701">
                  <c:v>0</c:v>
                </c:pt>
                <c:pt idx="24702">
                  <c:v>0</c:v>
                </c:pt>
                <c:pt idx="24703">
                  <c:v>0</c:v>
                </c:pt>
                <c:pt idx="24704">
                  <c:v>0</c:v>
                </c:pt>
                <c:pt idx="24705">
                  <c:v>0</c:v>
                </c:pt>
                <c:pt idx="24706">
                  <c:v>0</c:v>
                </c:pt>
                <c:pt idx="24707">
                  <c:v>0</c:v>
                </c:pt>
                <c:pt idx="24708">
                  <c:v>0</c:v>
                </c:pt>
                <c:pt idx="24709">
                  <c:v>0</c:v>
                </c:pt>
                <c:pt idx="24710">
                  <c:v>0</c:v>
                </c:pt>
                <c:pt idx="24711">
                  <c:v>0</c:v>
                </c:pt>
                <c:pt idx="24712">
                  <c:v>0</c:v>
                </c:pt>
                <c:pt idx="24713">
                  <c:v>0</c:v>
                </c:pt>
                <c:pt idx="24714">
                  <c:v>0</c:v>
                </c:pt>
                <c:pt idx="24715">
                  <c:v>0</c:v>
                </c:pt>
                <c:pt idx="24716">
                  <c:v>0</c:v>
                </c:pt>
                <c:pt idx="24717">
                  <c:v>0</c:v>
                </c:pt>
                <c:pt idx="24718">
                  <c:v>0</c:v>
                </c:pt>
                <c:pt idx="24719">
                  <c:v>0</c:v>
                </c:pt>
                <c:pt idx="24720">
                  <c:v>0</c:v>
                </c:pt>
                <c:pt idx="24721">
                  <c:v>0</c:v>
                </c:pt>
                <c:pt idx="24722">
                  <c:v>0</c:v>
                </c:pt>
                <c:pt idx="24723">
                  <c:v>0</c:v>
                </c:pt>
                <c:pt idx="24724">
                  <c:v>0</c:v>
                </c:pt>
                <c:pt idx="24725">
                  <c:v>0</c:v>
                </c:pt>
                <c:pt idx="24726">
                  <c:v>0</c:v>
                </c:pt>
                <c:pt idx="24727">
                  <c:v>0</c:v>
                </c:pt>
                <c:pt idx="24728">
                  <c:v>0</c:v>
                </c:pt>
                <c:pt idx="24729">
                  <c:v>0</c:v>
                </c:pt>
                <c:pt idx="24730">
                  <c:v>0</c:v>
                </c:pt>
                <c:pt idx="24731">
                  <c:v>0</c:v>
                </c:pt>
                <c:pt idx="24732">
                  <c:v>0</c:v>
                </c:pt>
                <c:pt idx="24733">
                  <c:v>0</c:v>
                </c:pt>
                <c:pt idx="24734">
                  <c:v>0</c:v>
                </c:pt>
                <c:pt idx="24735">
                  <c:v>0</c:v>
                </c:pt>
                <c:pt idx="24736">
                  <c:v>0</c:v>
                </c:pt>
                <c:pt idx="24737">
                  <c:v>0</c:v>
                </c:pt>
                <c:pt idx="24738">
                  <c:v>0</c:v>
                </c:pt>
                <c:pt idx="24739">
                  <c:v>0</c:v>
                </c:pt>
                <c:pt idx="24740">
                  <c:v>0</c:v>
                </c:pt>
                <c:pt idx="24741">
                  <c:v>0</c:v>
                </c:pt>
                <c:pt idx="24742">
                  <c:v>0</c:v>
                </c:pt>
                <c:pt idx="24743">
                  <c:v>0</c:v>
                </c:pt>
                <c:pt idx="24744">
                  <c:v>0</c:v>
                </c:pt>
                <c:pt idx="24745">
                  <c:v>0</c:v>
                </c:pt>
                <c:pt idx="24746">
                  <c:v>0</c:v>
                </c:pt>
                <c:pt idx="24747">
                  <c:v>0</c:v>
                </c:pt>
                <c:pt idx="24748">
                  <c:v>0</c:v>
                </c:pt>
                <c:pt idx="24749">
                  <c:v>0</c:v>
                </c:pt>
                <c:pt idx="24750">
                  <c:v>0</c:v>
                </c:pt>
                <c:pt idx="24751">
                  <c:v>0</c:v>
                </c:pt>
                <c:pt idx="24752">
                  <c:v>0</c:v>
                </c:pt>
                <c:pt idx="24753">
                  <c:v>0</c:v>
                </c:pt>
                <c:pt idx="24754">
                  <c:v>0</c:v>
                </c:pt>
                <c:pt idx="24755">
                  <c:v>0</c:v>
                </c:pt>
                <c:pt idx="24756">
                  <c:v>0</c:v>
                </c:pt>
                <c:pt idx="24757">
                  <c:v>0</c:v>
                </c:pt>
                <c:pt idx="24758">
                  <c:v>0</c:v>
                </c:pt>
                <c:pt idx="24759">
                  <c:v>0</c:v>
                </c:pt>
                <c:pt idx="24760">
                  <c:v>0</c:v>
                </c:pt>
                <c:pt idx="24761">
                  <c:v>0</c:v>
                </c:pt>
                <c:pt idx="24762">
                  <c:v>0</c:v>
                </c:pt>
                <c:pt idx="24763">
                  <c:v>0</c:v>
                </c:pt>
                <c:pt idx="24764">
                  <c:v>0</c:v>
                </c:pt>
                <c:pt idx="24765">
                  <c:v>0</c:v>
                </c:pt>
                <c:pt idx="24766">
                  <c:v>0</c:v>
                </c:pt>
                <c:pt idx="24767">
                  <c:v>0</c:v>
                </c:pt>
                <c:pt idx="24768">
                  <c:v>0</c:v>
                </c:pt>
                <c:pt idx="24769">
                  <c:v>0</c:v>
                </c:pt>
                <c:pt idx="24770">
                  <c:v>0</c:v>
                </c:pt>
                <c:pt idx="24771">
                  <c:v>0</c:v>
                </c:pt>
                <c:pt idx="24772">
                  <c:v>0</c:v>
                </c:pt>
                <c:pt idx="24773">
                  <c:v>0</c:v>
                </c:pt>
                <c:pt idx="24774">
                  <c:v>0</c:v>
                </c:pt>
                <c:pt idx="24775">
                  <c:v>0</c:v>
                </c:pt>
                <c:pt idx="24776">
                  <c:v>0</c:v>
                </c:pt>
                <c:pt idx="24777">
                  <c:v>0</c:v>
                </c:pt>
                <c:pt idx="24778">
                  <c:v>0</c:v>
                </c:pt>
                <c:pt idx="24779">
                  <c:v>0</c:v>
                </c:pt>
                <c:pt idx="24780">
                  <c:v>0</c:v>
                </c:pt>
                <c:pt idx="24781">
                  <c:v>0</c:v>
                </c:pt>
                <c:pt idx="24782">
                  <c:v>0</c:v>
                </c:pt>
                <c:pt idx="24783">
                  <c:v>0</c:v>
                </c:pt>
                <c:pt idx="24784">
                  <c:v>0</c:v>
                </c:pt>
                <c:pt idx="24785">
                  <c:v>0</c:v>
                </c:pt>
                <c:pt idx="24786">
                  <c:v>0</c:v>
                </c:pt>
                <c:pt idx="24787">
                  <c:v>0</c:v>
                </c:pt>
                <c:pt idx="24788">
                  <c:v>0</c:v>
                </c:pt>
                <c:pt idx="24789">
                  <c:v>0</c:v>
                </c:pt>
                <c:pt idx="24790">
                  <c:v>0</c:v>
                </c:pt>
                <c:pt idx="24791">
                  <c:v>0</c:v>
                </c:pt>
                <c:pt idx="24792">
                  <c:v>0</c:v>
                </c:pt>
                <c:pt idx="24793">
                  <c:v>0</c:v>
                </c:pt>
                <c:pt idx="24794">
                  <c:v>0</c:v>
                </c:pt>
                <c:pt idx="24795">
                  <c:v>0</c:v>
                </c:pt>
                <c:pt idx="24796">
                  <c:v>0</c:v>
                </c:pt>
                <c:pt idx="24797">
                  <c:v>0</c:v>
                </c:pt>
                <c:pt idx="24798">
                  <c:v>0</c:v>
                </c:pt>
                <c:pt idx="24799">
                  <c:v>0</c:v>
                </c:pt>
                <c:pt idx="24800">
                  <c:v>0</c:v>
                </c:pt>
                <c:pt idx="24801">
                  <c:v>0</c:v>
                </c:pt>
                <c:pt idx="24802">
                  <c:v>0</c:v>
                </c:pt>
                <c:pt idx="24803">
                  <c:v>0</c:v>
                </c:pt>
                <c:pt idx="24804">
                  <c:v>0</c:v>
                </c:pt>
                <c:pt idx="24805">
                  <c:v>0</c:v>
                </c:pt>
                <c:pt idx="24806">
                  <c:v>0</c:v>
                </c:pt>
                <c:pt idx="24807">
                  <c:v>0</c:v>
                </c:pt>
                <c:pt idx="24808">
                  <c:v>0</c:v>
                </c:pt>
                <c:pt idx="24809">
                  <c:v>0</c:v>
                </c:pt>
                <c:pt idx="24810">
                  <c:v>0</c:v>
                </c:pt>
                <c:pt idx="24811">
                  <c:v>0</c:v>
                </c:pt>
                <c:pt idx="24812">
                  <c:v>0</c:v>
                </c:pt>
                <c:pt idx="24813">
                  <c:v>0</c:v>
                </c:pt>
                <c:pt idx="24814">
                  <c:v>0</c:v>
                </c:pt>
                <c:pt idx="24815">
                  <c:v>0</c:v>
                </c:pt>
                <c:pt idx="24816">
                  <c:v>0</c:v>
                </c:pt>
                <c:pt idx="24817">
                  <c:v>0</c:v>
                </c:pt>
                <c:pt idx="24818">
                  <c:v>0</c:v>
                </c:pt>
                <c:pt idx="24819">
                  <c:v>0</c:v>
                </c:pt>
                <c:pt idx="24820">
                  <c:v>0</c:v>
                </c:pt>
                <c:pt idx="24821">
                  <c:v>0</c:v>
                </c:pt>
                <c:pt idx="24822">
                  <c:v>0</c:v>
                </c:pt>
                <c:pt idx="24823">
                  <c:v>0</c:v>
                </c:pt>
                <c:pt idx="24824">
                  <c:v>0</c:v>
                </c:pt>
                <c:pt idx="24825">
                  <c:v>0</c:v>
                </c:pt>
                <c:pt idx="24826">
                  <c:v>0</c:v>
                </c:pt>
                <c:pt idx="24827">
                  <c:v>0</c:v>
                </c:pt>
                <c:pt idx="24828">
                  <c:v>0</c:v>
                </c:pt>
                <c:pt idx="24829">
                  <c:v>0</c:v>
                </c:pt>
                <c:pt idx="24830">
                  <c:v>0</c:v>
                </c:pt>
                <c:pt idx="24831">
                  <c:v>0</c:v>
                </c:pt>
                <c:pt idx="24832">
                  <c:v>0</c:v>
                </c:pt>
                <c:pt idx="24833">
                  <c:v>0</c:v>
                </c:pt>
                <c:pt idx="24834">
                  <c:v>0</c:v>
                </c:pt>
                <c:pt idx="24835">
                  <c:v>0</c:v>
                </c:pt>
                <c:pt idx="24836">
                  <c:v>0</c:v>
                </c:pt>
                <c:pt idx="24837">
                  <c:v>0</c:v>
                </c:pt>
                <c:pt idx="24838">
                  <c:v>0</c:v>
                </c:pt>
                <c:pt idx="24839">
                  <c:v>0</c:v>
                </c:pt>
                <c:pt idx="24840">
                  <c:v>0</c:v>
                </c:pt>
                <c:pt idx="24841">
                  <c:v>0</c:v>
                </c:pt>
                <c:pt idx="24842">
                  <c:v>0</c:v>
                </c:pt>
                <c:pt idx="24843">
                  <c:v>0</c:v>
                </c:pt>
                <c:pt idx="24844">
                  <c:v>0</c:v>
                </c:pt>
                <c:pt idx="24845">
                  <c:v>0</c:v>
                </c:pt>
                <c:pt idx="24846">
                  <c:v>0</c:v>
                </c:pt>
                <c:pt idx="24847">
                  <c:v>0</c:v>
                </c:pt>
                <c:pt idx="24848">
                  <c:v>0</c:v>
                </c:pt>
                <c:pt idx="24849">
                  <c:v>0</c:v>
                </c:pt>
                <c:pt idx="24850">
                  <c:v>0</c:v>
                </c:pt>
                <c:pt idx="24851">
                  <c:v>0</c:v>
                </c:pt>
                <c:pt idx="24852">
                  <c:v>0</c:v>
                </c:pt>
                <c:pt idx="24853">
                  <c:v>0</c:v>
                </c:pt>
                <c:pt idx="24854">
                  <c:v>0</c:v>
                </c:pt>
                <c:pt idx="24855">
                  <c:v>0</c:v>
                </c:pt>
                <c:pt idx="24856">
                  <c:v>0</c:v>
                </c:pt>
                <c:pt idx="24857">
                  <c:v>0</c:v>
                </c:pt>
                <c:pt idx="24858">
                  <c:v>0</c:v>
                </c:pt>
                <c:pt idx="24859">
                  <c:v>0</c:v>
                </c:pt>
                <c:pt idx="24860">
                  <c:v>0</c:v>
                </c:pt>
                <c:pt idx="24861">
                  <c:v>0</c:v>
                </c:pt>
                <c:pt idx="24862">
                  <c:v>0</c:v>
                </c:pt>
                <c:pt idx="24863">
                  <c:v>0</c:v>
                </c:pt>
                <c:pt idx="24864">
                  <c:v>0</c:v>
                </c:pt>
                <c:pt idx="24865">
                  <c:v>0</c:v>
                </c:pt>
                <c:pt idx="24866">
                  <c:v>0</c:v>
                </c:pt>
                <c:pt idx="24867">
                  <c:v>0</c:v>
                </c:pt>
                <c:pt idx="24868">
                  <c:v>0</c:v>
                </c:pt>
                <c:pt idx="24869">
                  <c:v>0</c:v>
                </c:pt>
                <c:pt idx="24870">
                  <c:v>0</c:v>
                </c:pt>
                <c:pt idx="24871">
                  <c:v>0</c:v>
                </c:pt>
                <c:pt idx="24872">
                  <c:v>0</c:v>
                </c:pt>
                <c:pt idx="24873">
                  <c:v>0</c:v>
                </c:pt>
                <c:pt idx="24874">
                  <c:v>0</c:v>
                </c:pt>
                <c:pt idx="24875">
                  <c:v>0</c:v>
                </c:pt>
                <c:pt idx="24876">
                  <c:v>0</c:v>
                </c:pt>
                <c:pt idx="24877">
                  <c:v>0</c:v>
                </c:pt>
                <c:pt idx="24878">
                  <c:v>0</c:v>
                </c:pt>
                <c:pt idx="24879">
                  <c:v>0</c:v>
                </c:pt>
                <c:pt idx="24880">
                  <c:v>0</c:v>
                </c:pt>
                <c:pt idx="24881">
                  <c:v>0</c:v>
                </c:pt>
                <c:pt idx="24882">
                  <c:v>0</c:v>
                </c:pt>
                <c:pt idx="24883">
                  <c:v>0</c:v>
                </c:pt>
                <c:pt idx="24884">
                  <c:v>0</c:v>
                </c:pt>
                <c:pt idx="24885">
                  <c:v>0</c:v>
                </c:pt>
                <c:pt idx="24886">
                  <c:v>0</c:v>
                </c:pt>
                <c:pt idx="24887">
                  <c:v>0</c:v>
                </c:pt>
                <c:pt idx="24888">
                  <c:v>0</c:v>
                </c:pt>
                <c:pt idx="24889">
                  <c:v>0</c:v>
                </c:pt>
                <c:pt idx="24890">
                  <c:v>0</c:v>
                </c:pt>
                <c:pt idx="24891">
                  <c:v>0</c:v>
                </c:pt>
                <c:pt idx="24892">
                  <c:v>0</c:v>
                </c:pt>
                <c:pt idx="24893">
                  <c:v>0</c:v>
                </c:pt>
                <c:pt idx="24894">
                  <c:v>0</c:v>
                </c:pt>
                <c:pt idx="24895">
                  <c:v>0</c:v>
                </c:pt>
                <c:pt idx="24896">
                  <c:v>0</c:v>
                </c:pt>
                <c:pt idx="24897">
                  <c:v>0</c:v>
                </c:pt>
                <c:pt idx="24898">
                  <c:v>0</c:v>
                </c:pt>
                <c:pt idx="24899">
                  <c:v>0</c:v>
                </c:pt>
                <c:pt idx="24900">
                  <c:v>0</c:v>
                </c:pt>
                <c:pt idx="24901">
                  <c:v>0</c:v>
                </c:pt>
                <c:pt idx="24902">
                  <c:v>0</c:v>
                </c:pt>
                <c:pt idx="24903">
                  <c:v>0</c:v>
                </c:pt>
                <c:pt idx="24904">
                  <c:v>0</c:v>
                </c:pt>
                <c:pt idx="24905">
                  <c:v>0</c:v>
                </c:pt>
                <c:pt idx="24906">
                  <c:v>0</c:v>
                </c:pt>
                <c:pt idx="24907">
                  <c:v>0</c:v>
                </c:pt>
                <c:pt idx="24908">
                  <c:v>0</c:v>
                </c:pt>
                <c:pt idx="24909">
                  <c:v>0</c:v>
                </c:pt>
                <c:pt idx="24910">
                  <c:v>0</c:v>
                </c:pt>
                <c:pt idx="24911">
                  <c:v>0</c:v>
                </c:pt>
                <c:pt idx="24912">
                  <c:v>0</c:v>
                </c:pt>
                <c:pt idx="24913">
                  <c:v>0</c:v>
                </c:pt>
                <c:pt idx="24914">
                  <c:v>0</c:v>
                </c:pt>
                <c:pt idx="24915">
                  <c:v>0</c:v>
                </c:pt>
                <c:pt idx="24916">
                  <c:v>0</c:v>
                </c:pt>
                <c:pt idx="24917">
                  <c:v>0</c:v>
                </c:pt>
                <c:pt idx="24918">
                  <c:v>0</c:v>
                </c:pt>
                <c:pt idx="24919">
                  <c:v>0</c:v>
                </c:pt>
                <c:pt idx="24920">
                  <c:v>0</c:v>
                </c:pt>
                <c:pt idx="24921">
                  <c:v>0</c:v>
                </c:pt>
                <c:pt idx="24922">
                  <c:v>0</c:v>
                </c:pt>
                <c:pt idx="24923">
                  <c:v>0</c:v>
                </c:pt>
                <c:pt idx="24924">
                  <c:v>0</c:v>
                </c:pt>
                <c:pt idx="24925">
                  <c:v>0</c:v>
                </c:pt>
                <c:pt idx="24926">
                  <c:v>0</c:v>
                </c:pt>
                <c:pt idx="24927">
                  <c:v>0</c:v>
                </c:pt>
                <c:pt idx="24928">
                  <c:v>0</c:v>
                </c:pt>
                <c:pt idx="24929">
                  <c:v>0</c:v>
                </c:pt>
                <c:pt idx="24930">
                  <c:v>0</c:v>
                </c:pt>
                <c:pt idx="24931">
                  <c:v>0</c:v>
                </c:pt>
                <c:pt idx="24932">
                  <c:v>0</c:v>
                </c:pt>
                <c:pt idx="24933">
                  <c:v>0</c:v>
                </c:pt>
                <c:pt idx="24934">
                  <c:v>0</c:v>
                </c:pt>
                <c:pt idx="24935">
                  <c:v>0</c:v>
                </c:pt>
                <c:pt idx="24936">
                  <c:v>0</c:v>
                </c:pt>
                <c:pt idx="24937">
                  <c:v>0</c:v>
                </c:pt>
                <c:pt idx="24938">
                  <c:v>0</c:v>
                </c:pt>
                <c:pt idx="24939">
                  <c:v>0</c:v>
                </c:pt>
                <c:pt idx="24940">
                  <c:v>0</c:v>
                </c:pt>
                <c:pt idx="24941">
                  <c:v>0</c:v>
                </c:pt>
                <c:pt idx="24942">
                  <c:v>0</c:v>
                </c:pt>
                <c:pt idx="24943">
                  <c:v>0</c:v>
                </c:pt>
                <c:pt idx="24944">
                  <c:v>0</c:v>
                </c:pt>
                <c:pt idx="24945">
                  <c:v>0</c:v>
                </c:pt>
                <c:pt idx="24946">
                  <c:v>0</c:v>
                </c:pt>
                <c:pt idx="24947">
                  <c:v>0</c:v>
                </c:pt>
                <c:pt idx="24948">
                  <c:v>0</c:v>
                </c:pt>
                <c:pt idx="24949">
                  <c:v>0</c:v>
                </c:pt>
                <c:pt idx="24950">
                  <c:v>0</c:v>
                </c:pt>
                <c:pt idx="24951">
                  <c:v>0</c:v>
                </c:pt>
                <c:pt idx="24952">
                  <c:v>0</c:v>
                </c:pt>
                <c:pt idx="24953">
                  <c:v>0</c:v>
                </c:pt>
                <c:pt idx="24954">
                  <c:v>0</c:v>
                </c:pt>
                <c:pt idx="24955">
                  <c:v>0</c:v>
                </c:pt>
                <c:pt idx="24956">
                  <c:v>0</c:v>
                </c:pt>
                <c:pt idx="24957">
                  <c:v>0</c:v>
                </c:pt>
                <c:pt idx="24958">
                  <c:v>0</c:v>
                </c:pt>
                <c:pt idx="24959">
                  <c:v>0</c:v>
                </c:pt>
                <c:pt idx="24960">
                  <c:v>0</c:v>
                </c:pt>
                <c:pt idx="24961">
                  <c:v>0</c:v>
                </c:pt>
                <c:pt idx="24962">
                  <c:v>0</c:v>
                </c:pt>
                <c:pt idx="24963">
                  <c:v>0</c:v>
                </c:pt>
                <c:pt idx="24964">
                  <c:v>0</c:v>
                </c:pt>
                <c:pt idx="24965">
                  <c:v>0</c:v>
                </c:pt>
                <c:pt idx="24966">
                  <c:v>0</c:v>
                </c:pt>
                <c:pt idx="24967">
                  <c:v>0</c:v>
                </c:pt>
                <c:pt idx="24968">
                  <c:v>0</c:v>
                </c:pt>
                <c:pt idx="24969">
                  <c:v>0</c:v>
                </c:pt>
                <c:pt idx="24970">
                  <c:v>0</c:v>
                </c:pt>
                <c:pt idx="24971">
                  <c:v>0</c:v>
                </c:pt>
                <c:pt idx="24972">
                  <c:v>0</c:v>
                </c:pt>
                <c:pt idx="24973">
                  <c:v>0</c:v>
                </c:pt>
                <c:pt idx="24974">
                  <c:v>0</c:v>
                </c:pt>
                <c:pt idx="24975">
                  <c:v>0</c:v>
                </c:pt>
                <c:pt idx="24976">
                  <c:v>0</c:v>
                </c:pt>
                <c:pt idx="24977">
                  <c:v>0</c:v>
                </c:pt>
                <c:pt idx="24978">
                  <c:v>0</c:v>
                </c:pt>
                <c:pt idx="24979">
                  <c:v>0</c:v>
                </c:pt>
                <c:pt idx="24980">
                  <c:v>0</c:v>
                </c:pt>
                <c:pt idx="24981">
                  <c:v>0</c:v>
                </c:pt>
                <c:pt idx="24982">
                  <c:v>0</c:v>
                </c:pt>
                <c:pt idx="24983">
                  <c:v>0</c:v>
                </c:pt>
                <c:pt idx="24984">
                  <c:v>0</c:v>
                </c:pt>
                <c:pt idx="24985">
                  <c:v>0</c:v>
                </c:pt>
                <c:pt idx="24986">
                  <c:v>0</c:v>
                </c:pt>
                <c:pt idx="24987">
                  <c:v>0</c:v>
                </c:pt>
                <c:pt idx="24988">
                  <c:v>0</c:v>
                </c:pt>
                <c:pt idx="24989">
                  <c:v>0</c:v>
                </c:pt>
                <c:pt idx="24990">
                  <c:v>0</c:v>
                </c:pt>
                <c:pt idx="24991">
                  <c:v>0</c:v>
                </c:pt>
                <c:pt idx="24992">
                  <c:v>0</c:v>
                </c:pt>
                <c:pt idx="24993">
                  <c:v>0</c:v>
                </c:pt>
                <c:pt idx="24994">
                  <c:v>0</c:v>
                </c:pt>
                <c:pt idx="24995">
                  <c:v>0</c:v>
                </c:pt>
                <c:pt idx="24996">
                  <c:v>0</c:v>
                </c:pt>
                <c:pt idx="24997">
                  <c:v>0</c:v>
                </c:pt>
                <c:pt idx="24998">
                  <c:v>0</c:v>
                </c:pt>
                <c:pt idx="24999">
                  <c:v>0</c:v>
                </c:pt>
                <c:pt idx="25000">
                  <c:v>0</c:v>
                </c:pt>
                <c:pt idx="25001">
                  <c:v>0</c:v>
                </c:pt>
                <c:pt idx="25002">
                  <c:v>0</c:v>
                </c:pt>
                <c:pt idx="25003">
                  <c:v>0</c:v>
                </c:pt>
                <c:pt idx="25004">
                  <c:v>0</c:v>
                </c:pt>
                <c:pt idx="25005">
                  <c:v>0</c:v>
                </c:pt>
                <c:pt idx="25006">
                  <c:v>0</c:v>
                </c:pt>
                <c:pt idx="25007">
                  <c:v>0</c:v>
                </c:pt>
                <c:pt idx="25008">
                  <c:v>0</c:v>
                </c:pt>
                <c:pt idx="25009">
                  <c:v>0</c:v>
                </c:pt>
                <c:pt idx="25010">
                  <c:v>0</c:v>
                </c:pt>
                <c:pt idx="25011">
                  <c:v>0</c:v>
                </c:pt>
                <c:pt idx="25012">
                  <c:v>0</c:v>
                </c:pt>
                <c:pt idx="25013">
                  <c:v>0</c:v>
                </c:pt>
                <c:pt idx="25014">
                  <c:v>0</c:v>
                </c:pt>
                <c:pt idx="25015">
                  <c:v>0</c:v>
                </c:pt>
                <c:pt idx="25016">
                  <c:v>0</c:v>
                </c:pt>
                <c:pt idx="25017">
                  <c:v>0</c:v>
                </c:pt>
                <c:pt idx="25018">
                  <c:v>0</c:v>
                </c:pt>
                <c:pt idx="25019">
                  <c:v>0</c:v>
                </c:pt>
                <c:pt idx="25020">
                  <c:v>0</c:v>
                </c:pt>
                <c:pt idx="25021">
                  <c:v>0</c:v>
                </c:pt>
                <c:pt idx="25022">
                  <c:v>0</c:v>
                </c:pt>
                <c:pt idx="25023">
                  <c:v>0</c:v>
                </c:pt>
                <c:pt idx="25024">
                  <c:v>0</c:v>
                </c:pt>
                <c:pt idx="25025">
                  <c:v>0</c:v>
                </c:pt>
                <c:pt idx="25026">
                  <c:v>0</c:v>
                </c:pt>
                <c:pt idx="25027">
                  <c:v>0</c:v>
                </c:pt>
                <c:pt idx="25028">
                  <c:v>0</c:v>
                </c:pt>
                <c:pt idx="25029">
                  <c:v>0</c:v>
                </c:pt>
                <c:pt idx="25030">
                  <c:v>0</c:v>
                </c:pt>
                <c:pt idx="25031">
                  <c:v>0</c:v>
                </c:pt>
                <c:pt idx="25032">
                  <c:v>0</c:v>
                </c:pt>
                <c:pt idx="25033">
                  <c:v>0</c:v>
                </c:pt>
                <c:pt idx="25034">
                  <c:v>0</c:v>
                </c:pt>
                <c:pt idx="25035">
                  <c:v>0</c:v>
                </c:pt>
                <c:pt idx="25036">
                  <c:v>0</c:v>
                </c:pt>
                <c:pt idx="25037">
                  <c:v>0</c:v>
                </c:pt>
                <c:pt idx="25038">
                  <c:v>0</c:v>
                </c:pt>
                <c:pt idx="25039">
                  <c:v>0</c:v>
                </c:pt>
                <c:pt idx="25040">
                  <c:v>0</c:v>
                </c:pt>
                <c:pt idx="25041">
                  <c:v>0</c:v>
                </c:pt>
                <c:pt idx="25042">
                  <c:v>0</c:v>
                </c:pt>
                <c:pt idx="25043">
                  <c:v>0</c:v>
                </c:pt>
                <c:pt idx="25044">
                  <c:v>0</c:v>
                </c:pt>
                <c:pt idx="25045">
                  <c:v>0</c:v>
                </c:pt>
                <c:pt idx="25046">
                  <c:v>0</c:v>
                </c:pt>
                <c:pt idx="25047">
                  <c:v>0</c:v>
                </c:pt>
                <c:pt idx="25048">
                  <c:v>0</c:v>
                </c:pt>
                <c:pt idx="25049">
                  <c:v>0</c:v>
                </c:pt>
                <c:pt idx="25050">
                  <c:v>0</c:v>
                </c:pt>
                <c:pt idx="25051">
                  <c:v>0</c:v>
                </c:pt>
                <c:pt idx="25052">
                  <c:v>0</c:v>
                </c:pt>
                <c:pt idx="25053">
                  <c:v>0</c:v>
                </c:pt>
                <c:pt idx="25054">
                  <c:v>0</c:v>
                </c:pt>
                <c:pt idx="25055">
                  <c:v>0</c:v>
                </c:pt>
                <c:pt idx="25056">
                  <c:v>0</c:v>
                </c:pt>
                <c:pt idx="25057">
                  <c:v>0</c:v>
                </c:pt>
                <c:pt idx="25058">
                  <c:v>0</c:v>
                </c:pt>
                <c:pt idx="25059">
                  <c:v>0</c:v>
                </c:pt>
                <c:pt idx="25060">
                  <c:v>0</c:v>
                </c:pt>
                <c:pt idx="25061">
                  <c:v>0</c:v>
                </c:pt>
                <c:pt idx="25062">
                  <c:v>0</c:v>
                </c:pt>
                <c:pt idx="25063">
                  <c:v>0</c:v>
                </c:pt>
                <c:pt idx="25064">
                  <c:v>0</c:v>
                </c:pt>
                <c:pt idx="25065">
                  <c:v>0</c:v>
                </c:pt>
                <c:pt idx="25066">
                  <c:v>0</c:v>
                </c:pt>
                <c:pt idx="25067">
                  <c:v>0</c:v>
                </c:pt>
                <c:pt idx="25068">
                  <c:v>0</c:v>
                </c:pt>
                <c:pt idx="25069">
                  <c:v>0</c:v>
                </c:pt>
                <c:pt idx="25070">
                  <c:v>0</c:v>
                </c:pt>
                <c:pt idx="25071">
                  <c:v>0</c:v>
                </c:pt>
                <c:pt idx="25072">
                  <c:v>0</c:v>
                </c:pt>
                <c:pt idx="25073">
                  <c:v>0</c:v>
                </c:pt>
                <c:pt idx="25074">
                  <c:v>0</c:v>
                </c:pt>
                <c:pt idx="25075">
                  <c:v>0</c:v>
                </c:pt>
                <c:pt idx="25076">
                  <c:v>0</c:v>
                </c:pt>
                <c:pt idx="25077">
                  <c:v>0</c:v>
                </c:pt>
                <c:pt idx="25078">
                  <c:v>0</c:v>
                </c:pt>
                <c:pt idx="25079">
                  <c:v>0</c:v>
                </c:pt>
                <c:pt idx="25080">
                  <c:v>0</c:v>
                </c:pt>
                <c:pt idx="25081">
                  <c:v>0</c:v>
                </c:pt>
                <c:pt idx="25082">
                  <c:v>0</c:v>
                </c:pt>
                <c:pt idx="25083">
                  <c:v>0</c:v>
                </c:pt>
                <c:pt idx="25084">
                  <c:v>0</c:v>
                </c:pt>
                <c:pt idx="25085">
                  <c:v>0</c:v>
                </c:pt>
                <c:pt idx="25086">
                  <c:v>0</c:v>
                </c:pt>
                <c:pt idx="25087">
                  <c:v>0</c:v>
                </c:pt>
                <c:pt idx="25088">
                  <c:v>0</c:v>
                </c:pt>
                <c:pt idx="25089">
                  <c:v>0</c:v>
                </c:pt>
                <c:pt idx="25090">
                  <c:v>0</c:v>
                </c:pt>
                <c:pt idx="25091">
                  <c:v>0</c:v>
                </c:pt>
                <c:pt idx="25092">
                  <c:v>0</c:v>
                </c:pt>
                <c:pt idx="25093">
                  <c:v>0</c:v>
                </c:pt>
                <c:pt idx="25094">
                  <c:v>0</c:v>
                </c:pt>
                <c:pt idx="25095">
                  <c:v>0</c:v>
                </c:pt>
                <c:pt idx="25096">
                  <c:v>0</c:v>
                </c:pt>
                <c:pt idx="25097">
                  <c:v>0</c:v>
                </c:pt>
                <c:pt idx="25098">
                  <c:v>0</c:v>
                </c:pt>
                <c:pt idx="25099">
                  <c:v>0</c:v>
                </c:pt>
                <c:pt idx="25100">
                  <c:v>0</c:v>
                </c:pt>
                <c:pt idx="25101">
                  <c:v>0</c:v>
                </c:pt>
                <c:pt idx="25102">
                  <c:v>0</c:v>
                </c:pt>
                <c:pt idx="25103">
                  <c:v>0</c:v>
                </c:pt>
                <c:pt idx="25104">
                  <c:v>0</c:v>
                </c:pt>
                <c:pt idx="25105">
                  <c:v>0</c:v>
                </c:pt>
                <c:pt idx="25106">
                  <c:v>0</c:v>
                </c:pt>
                <c:pt idx="25107">
                  <c:v>0</c:v>
                </c:pt>
                <c:pt idx="25108">
                  <c:v>0</c:v>
                </c:pt>
                <c:pt idx="25109">
                  <c:v>0</c:v>
                </c:pt>
                <c:pt idx="25110">
                  <c:v>0</c:v>
                </c:pt>
                <c:pt idx="25111">
                  <c:v>0</c:v>
                </c:pt>
                <c:pt idx="25112">
                  <c:v>0</c:v>
                </c:pt>
                <c:pt idx="25113">
                  <c:v>0</c:v>
                </c:pt>
                <c:pt idx="25114">
                  <c:v>0</c:v>
                </c:pt>
                <c:pt idx="25115">
                  <c:v>0</c:v>
                </c:pt>
                <c:pt idx="25116">
                  <c:v>0</c:v>
                </c:pt>
                <c:pt idx="25117">
                  <c:v>0</c:v>
                </c:pt>
                <c:pt idx="25118">
                  <c:v>0</c:v>
                </c:pt>
                <c:pt idx="25119">
                  <c:v>0</c:v>
                </c:pt>
                <c:pt idx="25120">
                  <c:v>0</c:v>
                </c:pt>
                <c:pt idx="25121">
                  <c:v>0</c:v>
                </c:pt>
                <c:pt idx="25122">
                  <c:v>0</c:v>
                </c:pt>
                <c:pt idx="25123">
                  <c:v>0</c:v>
                </c:pt>
                <c:pt idx="25124">
                  <c:v>0</c:v>
                </c:pt>
                <c:pt idx="25125">
                  <c:v>0</c:v>
                </c:pt>
                <c:pt idx="25126">
                  <c:v>0</c:v>
                </c:pt>
                <c:pt idx="25127">
                  <c:v>0</c:v>
                </c:pt>
                <c:pt idx="25128">
                  <c:v>0</c:v>
                </c:pt>
                <c:pt idx="25129">
                  <c:v>0</c:v>
                </c:pt>
                <c:pt idx="25130">
                  <c:v>0</c:v>
                </c:pt>
                <c:pt idx="25131">
                  <c:v>0</c:v>
                </c:pt>
                <c:pt idx="25132">
                  <c:v>0</c:v>
                </c:pt>
                <c:pt idx="25133">
                  <c:v>0</c:v>
                </c:pt>
                <c:pt idx="25134">
                  <c:v>0</c:v>
                </c:pt>
                <c:pt idx="25135">
                  <c:v>0</c:v>
                </c:pt>
                <c:pt idx="25136">
                  <c:v>0</c:v>
                </c:pt>
                <c:pt idx="25137">
                  <c:v>0</c:v>
                </c:pt>
                <c:pt idx="25138">
                  <c:v>0</c:v>
                </c:pt>
                <c:pt idx="25139">
                  <c:v>0</c:v>
                </c:pt>
                <c:pt idx="25140">
                  <c:v>0</c:v>
                </c:pt>
                <c:pt idx="25141">
                  <c:v>0</c:v>
                </c:pt>
                <c:pt idx="25142">
                  <c:v>0</c:v>
                </c:pt>
                <c:pt idx="25143">
                  <c:v>0</c:v>
                </c:pt>
                <c:pt idx="25144">
                  <c:v>0</c:v>
                </c:pt>
                <c:pt idx="25145">
                  <c:v>0</c:v>
                </c:pt>
                <c:pt idx="25146">
                  <c:v>0</c:v>
                </c:pt>
                <c:pt idx="25147">
                  <c:v>0</c:v>
                </c:pt>
                <c:pt idx="25148">
                  <c:v>0</c:v>
                </c:pt>
                <c:pt idx="25149">
                  <c:v>0</c:v>
                </c:pt>
                <c:pt idx="25150">
                  <c:v>0</c:v>
                </c:pt>
                <c:pt idx="25151">
                  <c:v>0</c:v>
                </c:pt>
                <c:pt idx="25152">
                  <c:v>0</c:v>
                </c:pt>
                <c:pt idx="25153">
                  <c:v>0</c:v>
                </c:pt>
                <c:pt idx="25154">
                  <c:v>0</c:v>
                </c:pt>
                <c:pt idx="25155">
                  <c:v>0</c:v>
                </c:pt>
                <c:pt idx="25156">
                  <c:v>0</c:v>
                </c:pt>
                <c:pt idx="25157">
                  <c:v>0</c:v>
                </c:pt>
                <c:pt idx="25158">
                  <c:v>0</c:v>
                </c:pt>
                <c:pt idx="25159">
                  <c:v>0</c:v>
                </c:pt>
                <c:pt idx="25160">
                  <c:v>0</c:v>
                </c:pt>
                <c:pt idx="25161">
                  <c:v>0</c:v>
                </c:pt>
                <c:pt idx="25162">
                  <c:v>0</c:v>
                </c:pt>
                <c:pt idx="25163">
                  <c:v>0</c:v>
                </c:pt>
                <c:pt idx="25164">
                  <c:v>0</c:v>
                </c:pt>
                <c:pt idx="25165">
                  <c:v>0</c:v>
                </c:pt>
                <c:pt idx="25166">
                  <c:v>0</c:v>
                </c:pt>
                <c:pt idx="25167">
                  <c:v>0</c:v>
                </c:pt>
                <c:pt idx="25168">
                  <c:v>0</c:v>
                </c:pt>
                <c:pt idx="25169">
                  <c:v>0</c:v>
                </c:pt>
                <c:pt idx="25170">
                  <c:v>0</c:v>
                </c:pt>
                <c:pt idx="25171">
                  <c:v>0</c:v>
                </c:pt>
                <c:pt idx="25172">
                  <c:v>0</c:v>
                </c:pt>
                <c:pt idx="25173">
                  <c:v>0</c:v>
                </c:pt>
                <c:pt idx="25174">
                  <c:v>0</c:v>
                </c:pt>
                <c:pt idx="25175">
                  <c:v>0</c:v>
                </c:pt>
                <c:pt idx="25176">
                  <c:v>0</c:v>
                </c:pt>
                <c:pt idx="25177">
                  <c:v>0</c:v>
                </c:pt>
                <c:pt idx="25178">
                  <c:v>0</c:v>
                </c:pt>
                <c:pt idx="25179">
                  <c:v>0</c:v>
                </c:pt>
                <c:pt idx="25180">
                  <c:v>0</c:v>
                </c:pt>
                <c:pt idx="25181">
                  <c:v>0</c:v>
                </c:pt>
                <c:pt idx="25182">
                  <c:v>0</c:v>
                </c:pt>
                <c:pt idx="25183">
                  <c:v>0</c:v>
                </c:pt>
                <c:pt idx="25184">
                  <c:v>0</c:v>
                </c:pt>
                <c:pt idx="25185">
                  <c:v>0</c:v>
                </c:pt>
                <c:pt idx="25186">
                  <c:v>0</c:v>
                </c:pt>
                <c:pt idx="25187">
                  <c:v>0</c:v>
                </c:pt>
                <c:pt idx="25188">
                  <c:v>0</c:v>
                </c:pt>
                <c:pt idx="25189">
                  <c:v>0</c:v>
                </c:pt>
                <c:pt idx="25190">
                  <c:v>0</c:v>
                </c:pt>
                <c:pt idx="25191">
                  <c:v>0</c:v>
                </c:pt>
                <c:pt idx="25192">
                  <c:v>0</c:v>
                </c:pt>
                <c:pt idx="25193">
                  <c:v>0</c:v>
                </c:pt>
                <c:pt idx="25194">
                  <c:v>0</c:v>
                </c:pt>
                <c:pt idx="25195">
                  <c:v>0</c:v>
                </c:pt>
                <c:pt idx="25196">
                  <c:v>0</c:v>
                </c:pt>
                <c:pt idx="25197">
                  <c:v>0</c:v>
                </c:pt>
                <c:pt idx="25198">
                  <c:v>0</c:v>
                </c:pt>
                <c:pt idx="25199">
                  <c:v>0</c:v>
                </c:pt>
                <c:pt idx="25200">
                  <c:v>0</c:v>
                </c:pt>
                <c:pt idx="25201">
                  <c:v>0</c:v>
                </c:pt>
                <c:pt idx="25202">
                  <c:v>0</c:v>
                </c:pt>
                <c:pt idx="25203">
                  <c:v>0</c:v>
                </c:pt>
                <c:pt idx="25204">
                  <c:v>0</c:v>
                </c:pt>
                <c:pt idx="25205">
                  <c:v>0</c:v>
                </c:pt>
                <c:pt idx="25206">
                  <c:v>0</c:v>
                </c:pt>
                <c:pt idx="25207">
                  <c:v>0</c:v>
                </c:pt>
                <c:pt idx="25208">
                  <c:v>0</c:v>
                </c:pt>
                <c:pt idx="25209">
                  <c:v>0</c:v>
                </c:pt>
                <c:pt idx="25210">
                  <c:v>0</c:v>
                </c:pt>
                <c:pt idx="25211">
                  <c:v>0</c:v>
                </c:pt>
                <c:pt idx="25212">
                  <c:v>0</c:v>
                </c:pt>
                <c:pt idx="25213">
                  <c:v>0</c:v>
                </c:pt>
                <c:pt idx="25214">
                  <c:v>0</c:v>
                </c:pt>
                <c:pt idx="25215">
                  <c:v>0</c:v>
                </c:pt>
                <c:pt idx="25216">
                  <c:v>0</c:v>
                </c:pt>
                <c:pt idx="25217">
                  <c:v>0</c:v>
                </c:pt>
                <c:pt idx="25218">
                  <c:v>0</c:v>
                </c:pt>
                <c:pt idx="25219">
                  <c:v>0</c:v>
                </c:pt>
                <c:pt idx="25220">
                  <c:v>0</c:v>
                </c:pt>
                <c:pt idx="25221">
                  <c:v>0</c:v>
                </c:pt>
                <c:pt idx="25222">
                  <c:v>0</c:v>
                </c:pt>
                <c:pt idx="25223">
                  <c:v>0</c:v>
                </c:pt>
                <c:pt idx="25224">
                  <c:v>0</c:v>
                </c:pt>
                <c:pt idx="25225">
                  <c:v>0</c:v>
                </c:pt>
                <c:pt idx="25226">
                  <c:v>0</c:v>
                </c:pt>
                <c:pt idx="25227">
                  <c:v>0</c:v>
                </c:pt>
                <c:pt idx="25228">
                  <c:v>0</c:v>
                </c:pt>
                <c:pt idx="25229">
                  <c:v>0</c:v>
                </c:pt>
                <c:pt idx="25230">
                  <c:v>0</c:v>
                </c:pt>
                <c:pt idx="25231">
                  <c:v>0</c:v>
                </c:pt>
                <c:pt idx="25232">
                  <c:v>0</c:v>
                </c:pt>
                <c:pt idx="25233">
                  <c:v>0</c:v>
                </c:pt>
                <c:pt idx="25234">
                  <c:v>0</c:v>
                </c:pt>
                <c:pt idx="25235">
                  <c:v>0</c:v>
                </c:pt>
                <c:pt idx="25236">
                  <c:v>0</c:v>
                </c:pt>
                <c:pt idx="25237">
                  <c:v>0</c:v>
                </c:pt>
                <c:pt idx="25238">
                  <c:v>0</c:v>
                </c:pt>
                <c:pt idx="25239">
                  <c:v>0</c:v>
                </c:pt>
                <c:pt idx="25240">
                  <c:v>0</c:v>
                </c:pt>
                <c:pt idx="25241">
                  <c:v>0</c:v>
                </c:pt>
                <c:pt idx="25242">
                  <c:v>0</c:v>
                </c:pt>
                <c:pt idx="25243">
                  <c:v>0</c:v>
                </c:pt>
                <c:pt idx="25244">
                  <c:v>0</c:v>
                </c:pt>
                <c:pt idx="25245">
                  <c:v>0</c:v>
                </c:pt>
                <c:pt idx="25246">
                  <c:v>0</c:v>
                </c:pt>
                <c:pt idx="25247">
                  <c:v>0</c:v>
                </c:pt>
                <c:pt idx="25248">
                  <c:v>0</c:v>
                </c:pt>
                <c:pt idx="25249">
                  <c:v>0</c:v>
                </c:pt>
                <c:pt idx="25250">
                  <c:v>0</c:v>
                </c:pt>
                <c:pt idx="25251">
                  <c:v>0</c:v>
                </c:pt>
                <c:pt idx="25252">
                  <c:v>0</c:v>
                </c:pt>
                <c:pt idx="25253">
                  <c:v>0</c:v>
                </c:pt>
                <c:pt idx="25254">
                  <c:v>0</c:v>
                </c:pt>
                <c:pt idx="25255">
                  <c:v>0</c:v>
                </c:pt>
                <c:pt idx="25256">
                  <c:v>0</c:v>
                </c:pt>
                <c:pt idx="25257">
                  <c:v>0</c:v>
                </c:pt>
                <c:pt idx="25258">
                  <c:v>0</c:v>
                </c:pt>
                <c:pt idx="25259">
                  <c:v>0</c:v>
                </c:pt>
                <c:pt idx="25260">
                  <c:v>0</c:v>
                </c:pt>
                <c:pt idx="25261">
                  <c:v>0</c:v>
                </c:pt>
                <c:pt idx="25262">
                  <c:v>0</c:v>
                </c:pt>
                <c:pt idx="25263">
                  <c:v>0</c:v>
                </c:pt>
                <c:pt idx="25264">
                  <c:v>0</c:v>
                </c:pt>
                <c:pt idx="25265">
                  <c:v>0</c:v>
                </c:pt>
                <c:pt idx="25266">
                  <c:v>0</c:v>
                </c:pt>
                <c:pt idx="25267">
                  <c:v>0</c:v>
                </c:pt>
                <c:pt idx="25268">
                  <c:v>0</c:v>
                </c:pt>
                <c:pt idx="25269">
                  <c:v>0</c:v>
                </c:pt>
                <c:pt idx="25270">
                  <c:v>0</c:v>
                </c:pt>
                <c:pt idx="25271">
                  <c:v>0</c:v>
                </c:pt>
                <c:pt idx="25272">
                  <c:v>0</c:v>
                </c:pt>
                <c:pt idx="25273">
                  <c:v>0</c:v>
                </c:pt>
                <c:pt idx="25274">
                  <c:v>0</c:v>
                </c:pt>
                <c:pt idx="25275">
                  <c:v>0</c:v>
                </c:pt>
                <c:pt idx="25276">
                  <c:v>0</c:v>
                </c:pt>
                <c:pt idx="25277">
                  <c:v>0</c:v>
                </c:pt>
                <c:pt idx="25278">
                  <c:v>0</c:v>
                </c:pt>
                <c:pt idx="25279">
                  <c:v>0</c:v>
                </c:pt>
                <c:pt idx="25280">
                  <c:v>0</c:v>
                </c:pt>
                <c:pt idx="25281">
                  <c:v>0</c:v>
                </c:pt>
                <c:pt idx="25282">
                  <c:v>0</c:v>
                </c:pt>
                <c:pt idx="25283">
                  <c:v>0</c:v>
                </c:pt>
                <c:pt idx="25284">
                  <c:v>0</c:v>
                </c:pt>
                <c:pt idx="25285">
                  <c:v>0</c:v>
                </c:pt>
                <c:pt idx="25286">
                  <c:v>0</c:v>
                </c:pt>
                <c:pt idx="25287">
                  <c:v>0</c:v>
                </c:pt>
                <c:pt idx="25288">
                  <c:v>0</c:v>
                </c:pt>
                <c:pt idx="25289">
                  <c:v>0</c:v>
                </c:pt>
                <c:pt idx="25290">
                  <c:v>0</c:v>
                </c:pt>
                <c:pt idx="25291">
                  <c:v>0</c:v>
                </c:pt>
                <c:pt idx="25292">
                  <c:v>0</c:v>
                </c:pt>
                <c:pt idx="25293">
                  <c:v>0</c:v>
                </c:pt>
                <c:pt idx="25294">
                  <c:v>0</c:v>
                </c:pt>
                <c:pt idx="25295">
                  <c:v>0</c:v>
                </c:pt>
                <c:pt idx="25296">
                  <c:v>0</c:v>
                </c:pt>
                <c:pt idx="25297">
                  <c:v>0</c:v>
                </c:pt>
                <c:pt idx="25298">
                  <c:v>0</c:v>
                </c:pt>
                <c:pt idx="25299">
                  <c:v>0</c:v>
                </c:pt>
                <c:pt idx="25300">
                  <c:v>0</c:v>
                </c:pt>
                <c:pt idx="25301">
                  <c:v>0</c:v>
                </c:pt>
                <c:pt idx="25302">
                  <c:v>0</c:v>
                </c:pt>
                <c:pt idx="25303">
                  <c:v>0</c:v>
                </c:pt>
                <c:pt idx="25304">
                  <c:v>0</c:v>
                </c:pt>
                <c:pt idx="25305">
                  <c:v>0</c:v>
                </c:pt>
                <c:pt idx="25306">
                  <c:v>0</c:v>
                </c:pt>
                <c:pt idx="25307">
                  <c:v>0</c:v>
                </c:pt>
                <c:pt idx="25308">
                  <c:v>0</c:v>
                </c:pt>
                <c:pt idx="25309">
                  <c:v>0</c:v>
                </c:pt>
                <c:pt idx="25310">
                  <c:v>0</c:v>
                </c:pt>
                <c:pt idx="25311">
                  <c:v>0</c:v>
                </c:pt>
                <c:pt idx="25312">
                  <c:v>0</c:v>
                </c:pt>
                <c:pt idx="25313">
                  <c:v>0</c:v>
                </c:pt>
                <c:pt idx="25314">
                  <c:v>0</c:v>
                </c:pt>
                <c:pt idx="25315">
                  <c:v>0</c:v>
                </c:pt>
                <c:pt idx="25316">
                  <c:v>0</c:v>
                </c:pt>
                <c:pt idx="25317">
                  <c:v>0</c:v>
                </c:pt>
                <c:pt idx="25318">
                  <c:v>0</c:v>
                </c:pt>
                <c:pt idx="25319">
                  <c:v>0</c:v>
                </c:pt>
                <c:pt idx="25320">
                  <c:v>0</c:v>
                </c:pt>
                <c:pt idx="25321">
                  <c:v>0</c:v>
                </c:pt>
                <c:pt idx="25322">
                  <c:v>0</c:v>
                </c:pt>
                <c:pt idx="25323">
                  <c:v>0</c:v>
                </c:pt>
                <c:pt idx="25324">
                  <c:v>0</c:v>
                </c:pt>
                <c:pt idx="25325">
                  <c:v>0</c:v>
                </c:pt>
                <c:pt idx="25326">
                  <c:v>0</c:v>
                </c:pt>
                <c:pt idx="25327">
                  <c:v>0</c:v>
                </c:pt>
                <c:pt idx="25328">
                  <c:v>0</c:v>
                </c:pt>
                <c:pt idx="25329">
                  <c:v>0</c:v>
                </c:pt>
                <c:pt idx="25330">
                  <c:v>0</c:v>
                </c:pt>
                <c:pt idx="25331">
                  <c:v>0</c:v>
                </c:pt>
                <c:pt idx="25332">
                  <c:v>0</c:v>
                </c:pt>
                <c:pt idx="25333">
                  <c:v>0</c:v>
                </c:pt>
                <c:pt idx="25334">
                  <c:v>0</c:v>
                </c:pt>
                <c:pt idx="25335">
                  <c:v>0</c:v>
                </c:pt>
                <c:pt idx="25336">
                  <c:v>0</c:v>
                </c:pt>
                <c:pt idx="25337">
                  <c:v>0</c:v>
                </c:pt>
                <c:pt idx="25338">
                  <c:v>0</c:v>
                </c:pt>
                <c:pt idx="25339">
                  <c:v>0</c:v>
                </c:pt>
                <c:pt idx="25340">
                  <c:v>0</c:v>
                </c:pt>
                <c:pt idx="25341">
                  <c:v>0</c:v>
                </c:pt>
                <c:pt idx="25342">
                  <c:v>0</c:v>
                </c:pt>
                <c:pt idx="25343">
                  <c:v>0</c:v>
                </c:pt>
                <c:pt idx="25344">
                  <c:v>0</c:v>
                </c:pt>
                <c:pt idx="25345">
                  <c:v>0</c:v>
                </c:pt>
                <c:pt idx="25346">
                  <c:v>0</c:v>
                </c:pt>
                <c:pt idx="25347">
                  <c:v>0</c:v>
                </c:pt>
                <c:pt idx="25348">
                  <c:v>0</c:v>
                </c:pt>
                <c:pt idx="25349">
                  <c:v>0</c:v>
                </c:pt>
                <c:pt idx="25350">
                  <c:v>0</c:v>
                </c:pt>
                <c:pt idx="25351">
                  <c:v>0</c:v>
                </c:pt>
                <c:pt idx="25352">
                  <c:v>0</c:v>
                </c:pt>
                <c:pt idx="25353">
                  <c:v>0</c:v>
                </c:pt>
                <c:pt idx="25354">
                  <c:v>0</c:v>
                </c:pt>
                <c:pt idx="25355">
                  <c:v>0</c:v>
                </c:pt>
                <c:pt idx="25356">
                  <c:v>0</c:v>
                </c:pt>
                <c:pt idx="25357">
                  <c:v>0</c:v>
                </c:pt>
                <c:pt idx="25358">
                  <c:v>0</c:v>
                </c:pt>
                <c:pt idx="25359">
                  <c:v>0</c:v>
                </c:pt>
                <c:pt idx="25360">
                  <c:v>0</c:v>
                </c:pt>
                <c:pt idx="25361">
                  <c:v>0</c:v>
                </c:pt>
                <c:pt idx="25362">
                  <c:v>0</c:v>
                </c:pt>
                <c:pt idx="25363">
                  <c:v>0</c:v>
                </c:pt>
                <c:pt idx="25364">
                  <c:v>0</c:v>
                </c:pt>
                <c:pt idx="25365">
                  <c:v>0</c:v>
                </c:pt>
                <c:pt idx="25366">
                  <c:v>0</c:v>
                </c:pt>
                <c:pt idx="25367">
                  <c:v>0</c:v>
                </c:pt>
                <c:pt idx="25368">
                  <c:v>0</c:v>
                </c:pt>
                <c:pt idx="25369">
                  <c:v>0</c:v>
                </c:pt>
                <c:pt idx="25370">
                  <c:v>0</c:v>
                </c:pt>
                <c:pt idx="25371">
                  <c:v>0</c:v>
                </c:pt>
                <c:pt idx="25372">
                  <c:v>0</c:v>
                </c:pt>
                <c:pt idx="25373">
                  <c:v>0</c:v>
                </c:pt>
                <c:pt idx="25374">
                  <c:v>0</c:v>
                </c:pt>
                <c:pt idx="25375">
                  <c:v>0</c:v>
                </c:pt>
                <c:pt idx="25376">
                  <c:v>0</c:v>
                </c:pt>
                <c:pt idx="25377">
                  <c:v>0</c:v>
                </c:pt>
                <c:pt idx="25378">
                  <c:v>0</c:v>
                </c:pt>
                <c:pt idx="25379">
                  <c:v>0</c:v>
                </c:pt>
                <c:pt idx="25380">
                  <c:v>0</c:v>
                </c:pt>
                <c:pt idx="25381">
                  <c:v>0</c:v>
                </c:pt>
                <c:pt idx="25382">
                  <c:v>0</c:v>
                </c:pt>
                <c:pt idx="25383">
                  <c:v>0</c:v>
                </c:pt>
                <c:pt idx="25384">
                  <c:v>0</c:v>
                </c:pt>
                <c:pt idx="25385">
                  <c:v>0</c:v>
                </c:pt>
                <c:pt idx="25386">
                  <c:v>0</c:v>
                </c:pt>
                <c:pt idx="25387">
                  <c:v>0</c:v>
                </c:pt>
                <c:pt idx="25388">
                  <c:v>0</c:v>
                </c:pt>
                <c:pt idx="25389">
                  <c:v>0</c:v>
                </c:pt>
                <c:pt idx="25390">
                  <c:v>0</c:v>
                </c:pt>
                <c:pt idx="25391">
                  <c:v>0</c:v>
                </c:pt>
                <c:pt idx="25392">
                  <c:v>0</c:v>
                </c:pt>
                <c:pt idx="25393">
                  <c:v>0</c:v>
                </c:pt>
                <c:pt idx="25394">
                  <c:v>0</c:v>
                </c:pt>
                <c:pt idx="25395">
                  <c:v>0</c:v>
                </c:pt>
                <c:pt idx="25396">
                  <c:v>0</c:v>
                </c:pt>
                <c:pt idx="25397">
                  <c:v>0</c:v>
                </c:pt>
                <c:pt idx="25398">
                  <c:v>0</c:v>
                </c:pt>
                <c:pt idx="25399">
                  <c:v>0</c:v>
                </c:pt>
                <c:pt idx="25400">
                  <c:v>0</c:v>
                </c:pt>
                <c:pt idx="25401">
                  <c:v>0</c:v>
                </c:pt>
                <c:pt idx="25402">
                  <c:v>0</c:v>
                </c:pt>
                <c:pt idx="25403">
                  <c:v>0</c:v>
                </c:pt>
                <c:pt idx="25404">
                  <c:v>0</c:v>
                </c:pt>
                <c:pt idx="25405">
                  <c:v>0</c:v>
                </c:pt>
                <c:pt idx="25406">
                  <c:v>0</c:v>
                </c:pt>
                <c:pt idx="25407">
                  <c:v>0</c:v>
                </c:pt>
                <c:pt idx="25408">
                  <c:v>0</c:v>
                </c:pt>
                <c:pt idx="25409">
                  <c:v>0</c:v>
                </c:pt>
                <c:pt idx="25410">
                  <c:v>0</c:v>
                </c:pt>
                <c:pt idx="25411">
                  <c:v>0</c:v>
                </c:pt>
                <c:pt idx="25412">
                  <c:v>0</c:v>
                </c:pt>
                <c:pt idx="25413">
                  <c:v>0</c:v>
                </c:pt>
                <c:pt idx="25414">
                  <c:v>0</c:v>
                </c:pt>
                <c:pt idx="25415">
                  <c:v>0</c:v>
                </c:pt>
                <c:pt idx="25416">
                  <c:v>0</c:v>
                </c:pt>
                <c:pt idx="25417">
                  <c:v>0</c:v>
                </c:pt>
                <c:pt idx="25418">
                  <c:v>0</c:v>
                </c:pt>
                <c:pt idx="25419">
                  <c:v>0</c:v>
                </c:pt>
                <c:pt idx="25420">
                  <c:v>0</c:v>
                </c:pt>
                <c:pt idx="25421">
                  <c:v>0</c:v>
                </c:pt>
                <c:pt idx="25422">
                  <c:v>0</c:v>
                </c:pt>
                <c:pt idx="25423">
                  <c:v>0</c:v>
                </c:pt>
                <c:pt idx="25424">
                  <c:v>0</c:v>
                </c:pt>
                <c:pt idx="25425">
                  <c:v>0</c:v>
                </c:pt>
                <c:pt idx="25426">
                  <c:v>0</c:v>
                </c:pt>
                <c:pt idx="25427">
                  <c:v>0</c:v>
                </c:pt>
                <c:pt idx="25428">
                  <c:v>0</c:v>
                </c:pt>
                <c:pt idx="25429">
                  <c:v>0</c:v>
                </c:pt>
                <c:pt idx="25430">
                  <c:v>0</c:v>
                </c:pt>
                <c:pt idx="25431">
                  <c:v>0</c:v>
                </c:pt>
                <c:pt idx="25432">
                  <c:v>0</c:v>
                </c:pt>
                <c:pt idx="25433">
                  <c:v>0</c:v>
                </c:pt>
                <c:pt idx="25434">
                  <c:v>0</c:v>
                </c:pt>
                <c:pt idx="25435">
                  <c:v>0</c:v>
                </c:pt>
                <c:pt idx="25436">
                  <c:v>0</c:v>
                </c:pt>
                <c:pt idx="25437">
                  <c:v>0</c:v>
                </c:pt>
                <c:pt idx="25438">
                  <c:v>0</c:v>
                </c:pt>
                <c:pt idx="25439">
                  <c:v>0</c:v>
                </c:pt>
                <c:pt idx="25440">
                  <c:v>0</c:v>
                </c:pt>
                <c:pt idx="25441">
                  <c:v>0</c:v>
                </c:pt>
                <c:pt idx="25442">
                  <c:v>0</c:v>
                </c:pt>
                <c:pt idx="25443">
                  <c:v>0</c:v>
                </c:pt>
                <c:pt idx="25444">
                  <c:v>0</c:v>
                </c:pt>
                <c:pt idx="25445">
                  <c:v>0</c:v>
                </c:pt>
                <c:pt idx="25446">
                  <c:v>0</c:v>
                </c:pt>
                <c:pt idx="25447">
                  <c:v>0</c:v>
                </c:pt>
                <c:pt idx="25448">
                  <c:v>0</c:v>
                </c:pt>
                <c:pt idx="25449">
                  <c:v>0</c:v>
                </c:pt>
                <c:pt idx="25450">
                  <c:v>0</c:v>
                </c:pt>
                <c:pt idx="25451">
                  <c:v>0</c:v>
                </c:pt>
                <c:pt idx="25452">
                  <c:v>0</c:v>
                </c:pt>
                <c:pt idx="25453">
                  <c:v>0</c:v>
                </c:pt>
                <c:pt idx="25454">
                  <c:v>0</c:v>
                </c:pt>
                <c:pt idx="25455">
                  <c:v>0</c:v>
                </c:pt>
                <c:pt idx="25456">
                  <c:v>0</c:v>
                </c:pt>
                <c:pt idx="25457">
                  <c:v>0</c:v>
                </c:pt>
                <c:pt idx="25458">
                  <c:v>0</c:v>
                </c:pt>
                <c:pt idx="25459">
                  <c:v>0</c:v>
                </c:pt>
                <c:pt idx="25460">
                  <c:v>0</c:v>
                </c:pt>
                <c:pt idx="25461">
                  <c:v>0</c:v>
                </c:pt>
                <c:pt idx="25462">
                  <c:v>0</c:v>
                </c:pt>
                <c:pt idx="25463">
                  <c:v>0</c:v>
                </c:pt>
                <c:pt idx="25464">
                  <c:v>0</c:v>
                </c:pt>
                <c:pt idx="25465">
                  <c:v>0</c:v>
                </c:pt>
                <c:pt idx="25466">
                  <c:v>0</c:v>
                </c:pt>
                <c:pt idx="25467">
                  <c:v>0</c:v>
                </c:pt>
                <c:pt idx="25468">
                  <c:v>0</c:v>
                </c:pt>
                <c:pt idx="25469">
                  <c:v>0</c:v>
                </c:pt>
                <c:pt idx="25470">
                  <c:v>0</c:v>
                </c:pt>
                <c:pt idx="25471">
                  <c:v>0</c:v>
                </c:pt>
                <c:pt idx="25472">
                  <c:v>0</c:v>
                </c:pt>
                <c:pt idx="25473">
                  <c:v>0</c:v>
                </c:pt>
                <c:pt idx="25474">
                  <c:v>0</c:v>
                </c:pt>
                <c:pt idx="25475">
                  <c:v>0</c:v>
                </c:pt>
                <c:pt idx="25476">
                  <c:v>0</c:v>
                </c:pt>
                <c:pt idx="25477">
                  <c:v>0</c:v>
                </c:pt>
                <c:pt idx="25478">
                  <c:v>0</c:v>
                </c:pt>
                <c:pt idx="25479">
                  <c:v>0</c:v>
                </c:pt>
                <c:pt idx="25480">
                  <c:v>0</c:v>
                </c:pt>
                <c:pt idx="25481">
                  <c:v>0</c:v>
                </c:pt>
                <c:pt idx="25482">
                  <c:v>0</c:v>
                </c:pt>
                <c:pt idx="25483">
                  <c:v>0</c:v>
                </c:pt>
                <c:pt idx="25484">
                  <c:v>0</c:v>
                </c:pt>
                <c:pt idx="25485">
                  <c:v>0</c:v>
                </c:pt>
                <c:pt idx="25486">
                  <c:v>0</c:v>
                </c:pt>
                <c:pt idx="25487">
                  <c:v>0</c:v>
                </c:pt>
                <c:pt idx="25488">
                  <c:v>0</c:v>
                </c:pt>
                <c:pt idx="25489">
                  <c:v>0</c:v>
                </c:pt>
                <c:pt idx="25490">
                  <c:v>0</c:v>
                </c:pt>
                <c:pt idx="25491">
                  <c:v>0</c:v>
                </c:pt>
                <c:pt idx="25492">
                  <c:v>0</c:v>
                </c:pt>
                <c:pt idx="25493">
                  <c:v>0</c:v>
                </c:pt>
                <c:pt idx="25494">
                  <c:v>0</c:v>
                </c:pt>
                <c:pt idx="25495">
                  <c:v>0</c:v>
                </c:pt>
                <c:pt idx="25496">
                  <c:v>0</c:v>
                </c:pt>
                <c:pt idx="25497">
                  <c:v>0</c:v>
                </c:pt>
                <c:pt idx="25498">
                  <c:v>0</c:v>
                </c:pt>
                <c:pt idx="25499">
                  <c:v>0</c:v>
                </c:pt>
                <c:pt idx="25500">
                  <c:v>0</c:v>
                </c:pt>
                <c:pt idx="25501">
                  <c:v>0</c:v>
                </c:pt>
                <c:pt idx="25502">
                  <c:v>0</c:v>
                </c:pt>
                <c:pt idx="25503">
                  <c:v>0</c:v>
                </c:pt>
                <c:pt idx="25504">
                  <c:v>0</c:v>
                </c:pt>
                <c:pt idx="25505">
                  <c:v>0</c:v>
                </c:pt>
                <c:pt idx="25506">
                  <c:v>0</c:v>
                </c:pt>
                <c:pt idx="25507">
                  <c:v>0</c:v>
                </c:pt>
                <c:pt idx="25508">
                  <c:v>0</c:v>
                </c:pt>
                <c:pt idx="25509">
                  <c:v>0</c:v>
                </c:pt>
                <c:pt idx="25510">
                  <c:v>0</c:v>
                </c:pt>
                <c:pt idx="25511">
                  <c:v>0</c:v>
                </c:pt>
                <c:pt idx="25512">
                  <c:v>0</c:v>
                </c:pt>
                <c:pt idx="25513">
                  <c:v>0</c:v>
                </c:pt>
                <c:pt idx="25514">
                  <c:v>0</c:v>
                </c:pt>
                <c:pt idx="25515">
                  <c:v>0</c:v>
                </c:pt>
                <c:pt idx="25516">
                  <c:v>0</c:v>
                </c:pt>
                <c:pt idx="25517">
                  <c:v>0</c:v>
                </c:pt>
                <c:pt idx="25518">
                  <c:v>0</c:v>
                </c:pt>
                <c:pt idx="25519">
                  <c:v>0</c:v>
                </c:pt>
                <c:pt idx="25520">
                  <c:v>0</c:v>
                </c:pt>
                <c:pt idx="25521">
                  <c:v>0</c:v>
                </c:pt>
                <c:pt idx="25522">
                  <c:v>0</c:v>
                </c:pt>
                <c:pt idx="25523">
                  <c:v>0</c:v>
                </c:pt>
                <c:pt idx="25524">
                  <c:v>0</c:v>
                </c:pt>
                <c:pt idx="25525">
                  <c:v>0</c:v>
                </c:pt>
                <c:pt idx="25526">
                  <c:v>0</c:v>
                </c:pt>
                <c:pt idx="25527">
                  <c:v>0</c:v>
                </c:pt>
                <c:pt idx="25528">
                  <c:v>0</c:v>
                </c:pt>
                <c:pt idx="25529">
                  <c:v>0</c:v>
                </c:pt>
                <c:pt idx="25530">
                  <c:v>0</c:v>
                </c:pt>
                <c:pt idx="25531">
                  <c:v>0</c:v>
                </c:pt>
                <c:pt idx="25532">
                  <c:v>0</c:v>
                </c:pt>
                <c:pt idx="25533">
                  <c:v>0</c:v>
                </c:pt>
                <c:pt idx="25534">
                  <c:v>0</c:v>
                </c:pt>
                <c:pt idx="25535">
                  <c:v>0</c:v>
                </c:pt>
                <c:pt idx="25536">
                  <c:v>0</c:v>
                </c:pt>
                <c:pt idx="25537">
                  <c:v>0</c:v>
                </c:pt>
                <c:pt idx="25538">
                  <c:v>0</c:v>
                </c:pt>
                <c:pt idx="25539">
                  <c:v>0</c:v>
                </c:pt>
                <c:pt idx="25540">
                  <c:v>0</c:v>
                </c:pt>
                <c:pt idx="25541">
                  <c:v>0</c:v>
                </c:pt>
                <c:pt idx="25542">
                  <c:v>0</c:v>
                </c:pt>
                <c:pt idx="25543">
                  <c:v>0</c:v>
                </c:pt>
                <c:pt idx="25544">
                  <c:v>0</c:v>
                </c:pt>
                <c:pt idx="25545">
                  <c:v>0</c:v>
                </c:pt>
                <c:pt idx="25546">
                  <c:v>0</c:v>
                </c:pt>
                <c:pt idx="25547">
                  <c:v>0</c:v>
                </c:pt>
                <c:pt idx="25548">
                  <c:v>0</c:v>
                </c:pt>
                <c:pt idx="25549">
                  <c:v>0</c:v>
                </c:pt>
                <c:pt idx="25550">
                  <c:v>0</c:v>
                </c:pt>
                <c:pt idx="25551">
                  <c:v>0</c:v>
                </c:pt>
                <c:pt idx="25552">
                  <c:v>0</c:v>
                </c:pt>
                <c:pt idx="25553">
                  <c:v>0</c:v>
                </c:pt>
                <c:pt idx="25554">
                  <c:v>0</c:v>
                </c:pt>
                <c:pt idx="25555">
                  <c:v>0</c:v>
                </c:pt>
                <c:pt idx="25556">
                  <c:v>0</c:v>
                </c:pt>
                <c:pt idx="25557">
                  <c:v>0</c:v>
                </c:pt>
                <c:pt idx="25558">
                  <c:v>0</c:v>
                </c:pt>
                <c:pt idx="25559">
                  <c:v>0</c:v>
                </c:pt>
                <c:pt idx="25560">
                  <c:v>0</c:v>
                </c:pt>
                <c:pt idx="25561">
                  <c:v>0</c:v>
                </c:pt>
                <c:pt idx="25562">
                  <c:v>0</c:v>
                </c:pt>
                <c:pt idx="25563">
                  <c:v>0</c:v>
                </c:pt>
                <c:pt idx="25564">
                  <c:v>0</c:v>
                </c:pt>
                <c:pt idx="25565">
                  <c:v>0</c:v>
                </c:pt>
                <c:pt idx="25566">
                  <c:v>0</c:v>
                </c:pt>
                <c:pt idx="25567">
                  <c:v>0</c:v>
                </c:pt>
                <c:pt idx="25568">
                  <c:v>0</c:v>
                </c:pt>
                <c:pt idx="25569">
                  <c:v>0</c:v>
                </c:pt>
                <c:pt idx="25570">
                  <c:v>0</c:v>
                </c:pt>
                <c:pt idx="25571">
                  <c:v>0</c:v>
                </c:pt>
                <c:pt idx="25572">
                  <c:v>0</c:v>
                </c:pt>
                <c:pt idx="25573">
                  <c:v>0</c:v>
                </c:pt>
                <c:pt idx="25574">
                  <c:v>0</c:v>
                </c:pt>
                <c:pt idx="25575">
                  <c:v>0</c:v>
                </c:pt>
                <c:pt idx="25576">
                  <c:v>0</c:v>
                </c:pt>
                <c:pt idx="25577">
                  <c:v>0</c:v>
                </c:pt>
                <c:pt idx="25578">
                  <c:v>0</c:v>
                </c:pt>
                <c:pt idx="25579">
                  <c:v>0</c:v>
                </c:pt>
                <c:pt idx="25580">
                  <c:v>0</c:v>
                </c:pt>
                <c:pt idx="25581">
                  <c:v>0</c:v>
                </c:pt>
                <c:pt idx="25582">
                  <c:v>0</c:v>
                </c:pt>
                <c:pt idx="25583">
                  <c:v>0</c:v>
                </c:pt>
                <c:pt idx="25584">
                  <c:v>0</c:v>
                </c:pt>
                <c:pt idx="25585">
                  <c:v>0</c:v>
                </c:pt>
                <c:pt idx="25586">
                  <c:v>0</c:v>
                </c:pt>
                <c:pt idx="25587">
                  <c:v>0</c:v>
                </c:pt>
                <c:pt idx="25588">
                  <c:v>0</c:v>
                </c:pt>
                <c:pt idx="25589">
                  <c:v>0</c:v>
                </c:pt>
                <c:pt idx="25590">
                  <c:v>0</c:v>
                </c:pt>
                <c:pt idx="25591">
                  <c:v>0</c:v>
                </c:pt>
                <c:pt idx="25592">
                  <c:v>0</c:v>
                </c:pt>
                <c:pt idx="25593">
                  <c:v>0</c:v>
                </c:pt>
                <c:pt idx="25594">
                  <c:v>0</c:v>
                </c:pt>
                <c:pt idx="25595">
                  <c:v>0</c:v>
                </c:pt>
                <c:pt idx="25596">
                  <c:v>0</c:v>
                </c:pt>
                <c:pt idx="25597">
                  <c:v>0</c:v>
                </c:pt>
                <c:pt idx="25598">
                  <c:v>0</c:v>
                </c:pt>
                <c:pt idx="25599">
                  <c:v>0</c:v>
                </c:pt>
                <c:pt idx="25600">
                  <c:v>0</c:v>
                </c:pt>
                <c:pt idx="25601">
                  <c:v>0</c:v>
                </c:pt>
                <c:pt idx="25602">
                  <c:v>0</c:v>
                </c:pt>
                <c:pt idx="25603">
                  <c:v>0</c:v>
                </c:pt>
                <c:pt idx="25604">
                  <c:v>0</c:v>
                </c:pt>
                <c:pt idx="25605">
                  <c:v>0</c:v>
                </c:pt>
                <c:pt idx="25606">
                  <c:v>0</c:v>
                </c:pt>
                <c:pt idx="25607">
                  <c:v>0</c:v>
                </c:pt>
                <c:pt idx="25608">
                  <c:v>0</c:v>
                </c:pt>
                <c:pt idx="25609">
                  <c:v>0</c:v>
                </c:pt>
                <c:pt idx="25610">
                  <c:v>0</c:v>
                </c:pt>
                <c:pt idx="25611">
                  <c:v>0</c:v>
                </c:pt>
                <c:pt idx="25612">
                  <c:v>0</c:v>
                </c:pt>
                <c:pt idx="25613">
                  <c:v>0</c:v>
                </c:pt>
                <c:pt idx="25614">
                  <c:v>0</c:v>
                </c:pt>
                <c:pt idx="25615">
                  <c:v>0</c:v>
                </c:pt>
                <c:pt idx="25616">
                  <c:v>0</c:v>
                </c:pt>
                <c:pt idx="25617">
                  <c:v>0</c:v>
                </c:pt>
                <c:pt idx="25618">
                  <c:v>0</c:v>
                </c:pt>
                <c:pt idx="25619">
                  <c:v>0</c:v>
                </c:pt>
                <c:pt idx="25620">
                  <c:v>0</c:v>
                </c:pt>
                <c:pt idx="25621">
                  <c:v>0</c:v>
                </c:pt>
                <c:pt idx="25622">
                  <c:v>0</c:v>
                </c:pt>
                <c:pt idx="25623">
                  <c:v>0</c:v>
                </c:pt>
                <c:pt idx="25624">
                  <c:v>0</c:v>
                </c:pt>
                <c:pt idx="25625">
                  <c:v>0</c:v>
                </c:pt>
                <c:pt idx="25626">
                  <c:v>0</c:v>
                </c:pt>
                <c:pt idx="25627">
                  <c:v>0</c:v>
                </c:pt>
                <c:pt idx="25628">
                  <c:v>0</c:v>
                </c:pt>
                <c:pt idx="25629">
                  <c:v>0</c:v>
                </c:pt>
                <c:pt idx="25630">
                  <c:v>0</c:v>
                </c:pt>
                <c:pt idx="25631">
                  <c:v>0</c:v>
                </c:pt>
                <c:pt idx="25632">
                  <c:v>0</c:v>
                </c:pt>
                <c:pt idx="25633">
                  <c:v>0</c:v>
                </c:pt>
                <c:pt idx="25634">
                  <c:v>0</c:v>
                </c:pt>
                <c:pt idx="25635">
                  <c:v>0</c:v>
                </c:pt>
                <c:pt idx="25636">
                  <c:v>0</c:v>
                </c:pt>
                <c:pt idx="25637">
                  <c:v>0</c:v>
                </c:pt>
                <c:pt idx="25638">
                  <c:v>0</c:v>
                </c:pt>
                <c:pt idx="25639">
                  <c:v>0</c:v>
                </c:pt>
                <c:pt idx="25640">
                  <c:v>0</c:v>
                </c:pt>
                <c:pt idx="25641">
                  <c:v>0</c:v>
                </c:pt>
                <c:pt idx="25642">
                  <c:v>0</c:v>
                </c:pt>
                <c:pt idx="25643">
                  <c:v>0</c:v>
                </c:pt>
                <c:pt idx="25644">
                  <c:v>0</c:v>
                </c:pt>
                <c:pt idx="25645">
                  <c:v>0</c:v>
                </c:pt>
                <c:pt idx="25646">
                  <c:v>0</c:v>
                </c:pt>
                <c:pt idx="25647">
                  <c:v>0</c:v>
                </c:pt>
                <c:pt idx="25648">
                  <c:v>0</c:v>
                </c:pt>
                <c:pt idx="25649">
                  <c:v>0</c:v>
                </c:pt>
                <c:pt idx="25650">
                  <c:v>0</c:v>
                </c:pt>
                <c:pt idx="25651">
                  <c:v>0</c:v>
                </c:pt>
                <c:pt idx="25652">
                  <c:v>0</c:v>
                </c:pt>
                <c:pt idx="25653">
                  <c:v>0</c:v>
                </c:pt>
                <c:pt idx="25654">
                  <c:v>0</c:v>
                </c:pt>
                <c:pt idx="25655">
                  <c:v>0</c:v>
                </c:pt>
                <c:pt idx="25656">
                  <c:v>0</c:v>
                </c:pt>
                <c:pt idx="25657">
                  <c:v>0</c:v>
                </c:pt>
                <c:pt idx="25658">
                  <c:v>0</c:v>
                </c:pt>
                <c:pt idx="25659">
                  <c:v>0</c:v>
                </c:pt>
                <c:pt idx="25660">
                  <c:v>0</c:v>
                </c:pt>
                <c:pt idx="25661">
                  <c:v>0</c:v>
                </c:pt>
                <c:pt idx="25662">
                  <c:v>0</c:v>
                </c:pt>
                <c:pt idx="25663">
                  <c:v>0</c:v>
                </c:pt>
                <c:pt idx="25664">
                  <c:v>0</c:v>
                </c:pt>
                <c:pt idx="25665">
                  <c:v>0</c:v>
                </c:pt>
                <c:pt idx="25666">
                  <c:v>0</c:v>
                </c:pt>
                <c:pt idx="25667">
                  <c:v>0</c:v>
                </c:pt>
                <c:pt idx="25668">
                  <c:v>0</c:v>
                </c:pt>
                <c:pt idx="25669">
                  <c:v>0</c:v>
                </c:pt>
                <c:pt idx="25670">
                  <c:v>0</c:v>
                </c:pt>
                <c:pt idx="25671">
                  <c:v>0</c:v>
                </c:pt>
                <c:pt idx="25672">
                  <c:v>0</c:v>
                </c:pt>
                <c:pt idx="25673">
                  <c:v>0</c:v>
                </c:pt>
                <c:pt idx="25674">
                  <c:v>0</c:v>
                </c:pt>
                <c:pt idx="25675">
                  <c:v>0</c:v>
                </c:pt>
                <c:pt idx="25676">
                  <c:v>0</c:v>
                </c:pt>
                <c:pt idx="25677">
                  <c:v>0</c:v>
                </c:pt>
                <c:pt idx="25678">
                  <c:v>0</c:v>
                </c:pt>
                <c:pt idx="25679">
                  <c:v>0</c:v>
                </c:pt>
                <c:pt idx="25680">
                  <c:v>0</c:v>
                </c:pt>
                <c:pt idx="25681">
                  <c:v>0</c:v>
                </c:pt>
                <c:pt idx="25682">
                  <c:v>0</c:v>
                </c:pt>
                <c:pt idx="25683">
                  <c:v>0</c:v>
                </c:pt>
                <c:pt idx="25684">
                  <c:v>0</c:v>
                </c:pt>
                <c:pt idx="25685">
                  <c:v>0</c:v>
                </c:pt>
                <c:pt idx="25686">
                  <c:v>0</c:v>
                </c:pt>
                <c:pt idx="25687">
                  <c:v>0</c:v>
                </c:pt>
                <c:pt idx="25688">
                  <c:v>0</c:v>
                </c:pt>
                <c:pt idx="25689">
                  <c:v>0</c:v>
                </c:pt>
                <c:pt idx="25690">
                  <c:v>0</c:v>
                </c:pt>
                <c:pt idx="25691">
                  <c:v>0</c:v>
                </c:pt>
                <c:pt idx="25692">
                  <c:v>0</c:v>
                </c:pt>
                <c:pt idx="25693">
                  <c:v>0</c:v>
                </c:pt>
                <c:pt idx="25694">
                  <c:v>0</c:v>
                </c:pt>
                <c:pt idx="25695">
                  <c:v>0</c:v>
                </c:pt>
                <c:pt idx="25696">
                  <c:v>0</c:v>
                </c:pt>
                <c:pt idx="25697">
                  <c:v>0</c:v>
                </c:pt>
                <c:pt idx="25698">
                  <c:v>0</c:v>
                </c:pt>
                <c:pt idx="25699">
                  <c:v>0</c:v>
                </c:pt>
                <c:pt idx="25700">
                  <c:v>0</c:v>
                </c:pt>
                <c:pt idx="25701">
                  <c:v>0</c:v>
                </c:pt>
                <c:pt idx="25702">
                  <c:v>0</c:v>
                </c:pt>
                <c:pt idx="25703">
                  <c:v>0</c:v>
                </c:pt>
                <c:pt idx="25704">
                  <c:v>0</c:v>
                </c:pt>
                <c:pt idx="25705">
                  <c:v>0</c:v>
                </c:pt>
                <c:pt idx="25706">
                  <c:v>0</c:v>
                </c:pt>
                <c:pt idx="25707">
                  <c:v>0</c:v>
                </c:pt>
                <c:pt idx="25708">
                  <c:v>0</c:v>
                </c:pt>
                <c:pt idx="25709">
                  <c:v>0</c:v>
                </c:pt>
                <c:pt idx="25710">
                  <c:v>0</c:v>
                </c:pt>
                <c:pt idx="25711">
                  <c:v>0</c:v>
                </c:pt>
                <c:pt idx="25712">
                  <c:v>0</c:v>
                </c:pt>
                <c:pt idx="25713">
                  <c:v>0</c:v>
                </c:pt>
                <c:pt idx="25714">
                  <c:v>0</c:v>
                </c:pt>
                <c:pt idx="25715">
                  <c:v>0</c:v>
                </c:pt>
                <c:pt idx="25716">
                  <c:v>0</c:v>
                </c:pt>
                <c:pt idx="25717">
                  <c:v>0</c:v>
                </c:pt>
                <c:pt idx="25718">
                  <c:v>0</c:v>
                </c:pt>
                <c:pt idx="25719">
                  <c:v>0</c:v>
                </c:pt>
                <c:pt idx="25720">
                  <c:v>0</c:v>
                </c:pt>
                <c:pt idx="25721">
                  <c:v>0</c:v>
                </c:pt>
                <c:pt idx="25722">
                  <c:v>0</c:v>
                </c:pt>
                <c:pt idx="25723">
                  <c:v>0</c:v>
                </c:pt>
                <c:pt idx="25724">
                  <c:v>0</c:v>
                </c:pt>
                <c:pt idx="25725">
                  <c:v>0</c:v>
                </c:pt>
                <c:pt idx="25726">
                  <c:v>0</c:v>
                </c:pt>
                <c:pt idx="25727">
                  <c:v>0</c:v>
                </c:pt>
                <c:pt idx="25728">
                  <c:v>0</c:v>
                </c:pt>
                <c:pt idx="25729">
                  <c:v>0</c:v>
                </c:pt>
                <c:pt idx="25730">
                  <c:v>0</c:v>
                </c:pt>
                <c:pt idx="25731">
                  <c:v>0</c:v>
                </c:pt>
                <c:pt idx="25732">
                  <c:v>0</c:v>
                </c:pt>
                <c:pt idx="25733">
                  <c:v>0</c:v>
                </c:pt>
                <c:pt idx="25734">
                  <c:v>0</c:v>
                </c:pt>
                <c:pt idx="25735">
                  <c:v>0</c:v>
                </c:pt>
                <c:pt idx="25736">
                  <c:v>0</c:v>
                </c:pt>
                <c:pt idx="25737">
                  <c:v>0</c:v>
                </c:pt>
                <c:pt idx="25738">
                  <c:v>0</c:v>
                </c:pt>
                <c:pt idx="25739">
                  <c:v>0</c:v>
                </c:pt>
                <c:pt idx="25740">
                  <c:v>0</c:v>
                </c:pt>
                <c:pt idx="25741">
                  <c:v>0</c:v>
                </c:pt>
                <c:pt idx="25742">
                  <c:v>0</c:v>
                </c:pt>
                <c:pt idx="25743">
                  <c:v>0</c:v>
                </c:pt>
                <c:pt idx="25744">
                  <c:v>0</c:v>
                </c:pt>
                <c:pt idx="25745">
                  <c:v>0</c:v>
                </c:pt>
                <c:pt idx="25746">
                  <c:v>0</c:v>
                </c:pt>
                <c:pt idx="25747">
                  <c:v>0</c:v>
                </c:pt>
                <c:pt idx="25748">
                  <c:v>0</c:v>
                </c:pt>
                <c:pt idx="25749">
                  <c:v>0</c:v>
                </c:pt>
                <c:pt idx="25750">
                  <c:v>0</c:v>
                </c:pt>
                <c:pt idx="25751">
                  <c:v>0</c:v>
                </c:pt>
                <c:pt idx="25752">
                  <c:v>0</c:v>
                </c:pt>
                <c:pt idx="25753">
                  <c:v>0</c:v>
                </c:pt>
                <c:pt idx="25754">
                  <c:v>0</c:v>
                </c:pt>
                <c:pt idx="25755">
                  <c:v>0</c:v>
                </c:pt>
                <c:pt idx="25756">
                  <c:v>0</c:v>
                </c:pt>
                <c:pt idx="25757">
                  <c:v>0</c:v>
                </c:pt>
                <c:pt idx="25758">
                  <c:v>0</c:v>
                </c:pt>
                <c:pt idx="25759">
                  <c:v>0</c:v>
                </c:pt>
                <c:pt idx="25760">
                  <c:v>0</c:v>
                </c:pt>
                <c:pt idx="25761">
                  <c:v>0</c:v>
                </c:pt>
                <c:pt idx="25762">
                  <c:v>0</c:v>
                </c:pt>
                <c:pt idx="25763">
                  <c:v>0</c:v>
                </c:pt>
                <c:pt idx="25764">
                  <c:v>0</c:v>
                </c:pt>
                <c:pt idx="25765">
                  <c:v>0</c:v>
                </c:pt>
                <c:pt idx="25766">
                  <c:v>0</c:v>
                </c:pt>
                <c:pt idx="25767">
                  <c:v>0</c:v>
                </c:pt>
                <c:pt idx="25768">
                  <c:v>0</c:v>
                </c:pt>
                <c:pt idx="25769">
                  <c:v>0</c:v>
                </c:pt>
                <c:pt idx="25770">
                  <c:v>0</c:v>
                </c:pt>
                <c:pt idx="25771">
                  <c:v>0</c:v>
                </c:pt>
                <c:pt idx="25772">
                  <c:v>0</c:v>
                </c:pt>
                <c:pt idx="25773">
                  <c:v>0</c:v>
                </c:pt>
                <c:pt idx="25774">
                  <c:v>0</c:v>
                </c:pt>
                <c:pt idx="25775">
                  <c:v>0</c:v>
                </c:pt>
                <c:pt idx="25776">
                  <c:v>0</c:v>
                </c:pt>
                <c:pt idx="25777">
                  <c:v>0</c:v>
                </c:pt>
                <c:pt idx="25778">
                  <c:v>0</c:v>
                </c:pt>
                <c:pt idx="25779">
                  <c:v>0</c:v>
                </c:pt>
                <c:pt idx="25780">
                  <c:v>0</c:v>
                </c:pt>
                <c:pt idx="25781">
                  <c:v>0</c:v>
                </c:pt>
                <c:pt idx="25782">
                  <c:v>0</c:v>
                </c:pt>
                <c:pt idx="25783">
                  <c:v>0</c:v>
                </c:pt>
                <c:pt idx="25784">
                  <c:v>0</c:v>
                </c:pt>
                <c:pt idx="25785">
                  <c:v>0</c:v>
                </c:pt>
                <c:pt idx="25786">
                  <c:v>0</c:v>
                </c:pt>
                <c:pt idx="25787">
                  <c:v>0</c:v>
                </c:pt>
                <c:pt idx="25788">
                  <c:v>0</c:v>
                </c:pt>
                <c:pt idx="25789">
                  <c:v>0</c:v>
                </c:pt>
                <c:pt idx="25790">
                  <c:v>0</c:v>
                </c:pt>
                <c:pt idx="25791">
                  <c:v>0</c:v>
                </c:pt>
                <c:pt idx="25792">
                  <c:v>0</c:v>
                </c:pt>
                <c:pt idx="25793">
                  <c:v>0</c:v>
                </c:pt>
                <c:pt idx="25794">
                  <c:v>0</c:v>
                </c:pt>
                <c:pt idx="25795">
                  <c:v>0</c:v>
                </c:pt>
                <c:pt idx="25796">
                  <c:v>0</c:v>
                </c:pt>
                <c:pt idx="25797">
                  <c:v>0</c:v>
                </c:pt>
                <c:pt idx="25798">
                  <c:v>0</c:v>
                </c:pt>
                <c:pt idx="25799">
                  <c:v>0</c:v>
                </c:pt>
                <c:pt idx="25800">
                  <c:v>0</c:v>
                </c:pt>
                <c:pt idx="25801">
                  <c:v>0</c:v>
                </c:pt>
                <c:pt idx="25802">
                  <c:v>0</c:v>
                </c:pt>
                <c:pt idx="25803">
                  <c:v>0</c:v>
                </c:pt>
                <c:pt idx="25804">
                  <c:v>0</c:v>
                </c:pt>
                <c:pt idx="25805">
                  <c:v>0</c:v>
                </c:pt>
                <c:pt idx="25806">
                  <c:v>0</c:v>
                </c:pt>
                <c:pt idx="25807">
                  <c:v>0</c:v>
                </c:pt>
                <c:pt idx="25808">
                  <c:v>0</c:v>
                </c:pt>
                <c:pt idx="25809">
                  <c:v>0</c:v>
                </c:pt>
                <c:pt idx="25810">
                  <c:v>0</c:v>
                </c:pt>
                <c:pt idx="25811">
                  <c:v>0</c:v>
                </c:pt>
                <c:pt idx="25812">
                  <c:v>0</c:v>
                </c:pt>
                <c:pt idx="25813">
                  <c:v>0</c:v>
                </c:pt>
                <c:pt idx="25814">
                  <c:v>0</c:v>
                </c:pt>
                <c:pt idx="25815">
                  <c:v>0</c:v>
                </c:pt>
                <c:pt idx="25816">
                  <c:v>0</c:v>
                </c:pt>
                <c:pt idx="25817">
                  <c:v>0</c:v>
                </c:pt>
                <c:pt idx="25818">
                  <c:v>0</c:v>
                </c:pt>
                <c:pt idx="25819">
                  <c:v>0</c:v>
                </c:pt>
                <c:pt idx="25820">
                  <c:v>0</c:v>
                </c:pt>
                <c:pt idx="25821">
                  <c:v>0</c:v>
                </c:pt>
                <c:pt idx="25822">
                  <c:v>0</c:v>
                </c:pt>
                <c:pt idx="25823">
                  <c:v>0</c:v>
                </c:pt>
                <c:pt idx="25824">
                  <c:v>0</c:v>
                </c:pt>
                <c:pt idx="25825">
                  <c:v>0</c:v>
                </c:pt>
                <c:pt idx="25826">
                  <c:v>0</c:v>
                </c:pt>
                <c:pt idx="25827">
                  <c:v>0</c:v>
                </c:pt>
                <c:pt idx="25828">
                  <c:v>0</c:v>
                </c:pt>
                <c:pt idx="25829">
                  <c:v>0</c:v>
                </c:pt>
                <c:pt idx="25830">
                  <c:v>0</c:v>
                </c:pt>
                <c:pt idx="25831">
                  <c:v>0</c:v>
                </c:pt>
                <c:pt idx="25832">
                  <c:v>0</c:v>
                </c:pt>
                <c:pt idx="25833">
                  <c:v>0</c:v>
                </c:pt>
                <c:pt idx="25834">
                  <c:v>0</c:v>
                </c:pt>
                <c:pt idx="25835">
                  <c:v>0</c:v>
                </c:pt>
                <c:pt idx="25836">
                  <c:v>0</c:v>
                </c:pt>
                <c:pt idx="25837">
                  <c:v>0</c:v>
                </c:pt>
                <c:pt idx="25838">
                  <c:v>0</c:v>
                </c:pt>
                <c:pt idx="25839">
                  <c:v>0</c:v>
                </c:pt>
                <c:pt idx="25840">
                  <c:v>0</c:v>
                </c:pt>
                <c:pt idx="25841">
                  <c:v>0</c:v>
                </c:pt>
                <c:pt idx="25842">
                  <c:v>0</c:v>
                </c:pt>
                <c:pt idx="25843">
                  <c:v>0</c:v>
                </c:pt>
                <c:pt idx="25844">
                  <c:v>0</c:v>
                </c:pt>
                <c:pt idx="25845">
                  <c:v>0</c:v>
                </c:pt>
                <c:pt idx="25846">
                  <c:v>0</c:v>
                </c:pt>
                <c:pt idx="25847">
                  <c:v>0</c:v>
                </c:pt>
                <c:pt idx="25848">
                  <c:v>0</c:v>
                </c:pt>
                <c:pt idx="25849">
                  <c:v>0</c:v>
                </c:pt>
                <c:pt idx="25850">
                  <c:v>0</c:v>
                </c:pt>
                <c:pt idx="25851">
                  <c:v>0</c:v>
                </c:pt>
                <c:pt idx="25852">
                  <c:v>0</c:v>
                </c:pt>
                <c:pt idx="25853">
                  <c:v>0</c:v>
                </c:pt>
                <c:pt idx="25854">
                  <c:v>0</c:v>
                </c:pt>
                <c:pt idx="25855">
                  <c:v>0</c:v>
                </c:pt>
                <c:pt idx="25856">
                  <c:v>0</c:v>
                </c:pt>
                <c:pt idx="25857">
                  <c:v>0</c:v>
                </c:pt>
                <c:pt idx="25858">
                  <c:v>0</c:v>
                </c:pt>
                <c:pt idx="25859">
                  <c:v>0</c:v>
                </c:pt>
                <c:pt idx="25860">
                  <c:v>0</c:v>
                </c:pt>
                <c:pt idx="25861">
                  <c:v>0</c:v>
                </c:pt>
                <c:pt idx="25862">
                  <c:v>0</c:v>
                </c:pt>
                <c:pt idx="25863">
                  <c:v>0</c:v>
                </c:pt>
                <c:pt idx="25864">
                  <c:v>0</c:v>
                </c:pt>
                <c:pt idx="25865">
                  <c:v>0</c:v>
                </c:pt>
                <c:pt idx="25866">
                  <c:v>0</c:v>
                </c:pt>
                <c:pt idx="25867">
                  <c:v>0</c:v>
                </c:pt>
                <c:pt idx="25868">
                  <c:v>0</c:v>
                </c:pt>
                <c:pt idx="25869">
                  <c:v>0</c:v>
                </c:pt>
                <c:pt idx="25870">
                  <c:v>0</c:v>
                </c:pt>
                <c:pt idx="25871">
                  <c:v>0</c:v>
                </c:pt>
                <c:pt idx="25872">
                  <c:v>0</c:v>
                </c:pt>
                <c:pt idx="25873">
                  <c:v>0</c:v>
                </c:pt>
                <c:pt idx="25874">
                  <c:v>0</c:v>
                </c:pt>
                <c:pt idx="25875">
                  <c:v>0</c:v>
                </c:pt>
                <c:pt idx="25876">
                  <c:v>0</c:v>
                </c:pt>
                <c:pt idx="25877">
                  <c:v>0</c:v>
                </c:pt>
                <c:pt idx="25878">
                  <c:v>0</c:v>
                </c:pt>
                <c:pt idx="25879">
                  <c:v>0</c:v>
                </c:pt>
                <c:pt idx="25880">
                  <c:v>0</c:v>
                </c:pt>
                <c:pt idx="25881">
                  <c:v>0</c:v>
                </c:pt>
                <c:pt idx="25882">
                  <c:v>0</c:v>
                </c:pt>
                <c:pt idx="25883">
                  <c:v>0</c:v>
                </c:pt>
                <c:pt idx="25884">
                  <c:v>0</c:v>
                </c:pt>
                <c:pt idx="25885">
                  <c:v>0</c:v>
                </c:pt>
                <c:pt idx="25886">
                  <c:v>0</c:v>
                </c:pt>
                <c:pt idx="25887">
                  <c:v>0</c:v>
                </c:pt>
                <c:pt idx="25888">
                  <c:v>0</c:v>
                </c:pt>
                <c:pt idx="25889">
                  <c:v>0</c:v>
                </c:pt>
                <c:pt idx="25890">
                  <c:v>0</c:v>
                </c:pt>
                <c:pt idx="25891">
                  <c:v>0</c:v>
                </c:pt>
                <c:pt idx="25892">
                  <c:v>0</c:v>
                </c:pt>
                <c:pt idx="25893">
                  <c:v>0</c:v>
                </c:pt>
                <c:pt idx="25894">
                  <c:v>0</c:v>
                </c:pt>
                <c:pt idx="25895">
                  <c:v>0</c:v>
                </c:pt>
                <c:pt idx="25896">
                  <c:v>0</c:v>
                </c:pt>
                <c:pt idx="25897">
                  <c:v>0</c:v>
                </c:pt>
                <c:pt idx="25898">
                  <c:v>0</c:v>
                </c:pt>
                <c:pt idx="25899">
                  <c:v>0</c:v>
                </c:pt>
                <c:pt idx="25900">
                  <c:v>0</c:v>
                </c:pt>
                <c:pt idx="25901">
                  <c:v>0</c:v>
                </c:pt>
                <c:pt idx="25902">
                  <c:v>0</c:v>
                </c:pt>
                <c:pt idx="25903">
                  <c:v>0</c:v>
                </c:pt>
                <c:pt idx="25904">
                  <c:v>0</c:v>
                </c:pt>
                <c:pt idx="25905">
                  <c:v>0</c:v>
                </c:pt>
                <c:pt idx="25906">
                  <c:v>0</c:v>
                </c:pt>
                <c:pt idx="25907">
                  <c:v>0</c:v>
                </c:pt>
                <c:pt idx="25908">
                  <c:v>0</c:v>
                </c:pt>
                <c:pt idx="25909">
                  <c:v>0</c:v>
                </c:pt>
                <c:pt idx="25910">
                  <c:v>0</c:v>
                </c:pt>
                <c:pt idx="25911">
                  <c:v>0</c:v>
                </c:pt>
                <c:pt idx="25912">
                  <c:v>0</c:v>
                </c:pt>
                <c:pt idx="25913">
                  <c:v>0</c:v>
                </c:pt>
                <c:pt idx="25914">
                  <c:v>0</c:v>
                </c:pt>
                <c:pt idx="25915">
                  <c:v>0</c:v>
                </c:pt>
                <c:pt idx="25916">
                  <c:v>0</c:v>
                </c:pt>
                <c:pt idx="25917">
                  <c:v>0</c:v>
                </c:pt>
                <c:pt idx="25918">
                  <c:v>0</c:v>
                </c:pt>
                <c:pt idx="25919">
                  <c:v>0</c:v>
                </c:pt>
                <c:pt idx="25920">
                  <c:v>0</c:v>
                </c:pt>
                <c:pt idx="25921">
                  <c:v>0</c:v>
                </c:pt>
                <c:pt idx="25922">
                  <c:v>0</c:v>
                </c:pt>
                <c:pt idx="25923">
                  <c:v>0</c:v>
                </c:pt>
                <c:pt idx="25924">
                  <c:v>0</c:v>
                </c:pt>
                <c:pt idx="25925">
                  <c:v>0</c:v>
                </c:pt>
                <c:pt idx="25926">
                  <c:v>0</c:v>
                </c:pt>
                <c:pt idx="25927">
                  <c:v>0</c:v>
                </c:pt>
                <c:pt idx="25928">
                  <c:v>0</c:v>
                </c:pt>
                <c:pt idx="25929">
                  <c:v>0</c:v>
                </c:pt>
                <c:pt idx="25930">
                  <c:v>0</c:v>
                </c:pt>
                <c:pt idx="25931">
                  <c:v>0</c:v>
                </c:pt>
                <c:pt idx="25932">
                  <c:v>0</c:v>
                </c:pt>
                <c:pt idx="25933">
                  <c:v>0</c:v>
                </c:pt>
                <c:pt idx="25934">
                  <c:v>0</c:v>
                </c:pt>
                <c:pt idx="25935">
                  <c:v>0</c:v>
                </c:pt>
                <c:pt idx="25936">
                  <c:v>0</c:v>
                </c:pt>
                <c:pt idx="25937">
                  <c:v>0</c:v>
                </c:pt>
                <c:pt idx="25938">
                  <c:v>0</c:v>
                </c:pt>
                <c:pt idx="25939">
                  <c:v>0</c:v>
                </c:pt>
                <c:pt idx="25940">
                  <c:v>0</c:v>
                </c:pt>
                <c:pt idx="25941">
                  <c:v>0</c:v>
                </c:pt>
                <c:pt idx="25942">
                  <c:v>0</c:v>
                </c:pt>
                <c:pt idx="25943">
                  <c:v>0</c:v>
                </c:pt>
                <c:pt idx="25944">
                  <c:v>0</c:v>
                </c:pt>
                <c:pt idx="25945">
                  <c:v>0</c:v>
                </c:pt>
                <c:pt idx="25946">
                  <c:v>0</c:v>
                </c:pt>
                <c:pt idx="25947">
                  <c:v>0</c:v>
                </c:pt>
                <c:pt idx="25948">
                  <c:v>0</c:v>
                </c:pt>
                <c:pt idx="25949">
                  <c:v>0</c:v>
                </c:pt>
                <c:pt idx="25950">
                  <c:v>0</c:v>
                </c:pt>
                <c:pt idx="25951">
                  <c:v>0</c:v>
                </c:pt>
                <c:pt idx="25952">
                  <c:v>0</c:v>
                </c:pt>
                <c:pt idx="25953">
                  <c:v>0</c:v>
                </c:pt>
                <c:pt idx="25954">
                  <c:v>0</c:v>
                </c:pt>
                <c:pt idx="25955">
                  <c:v>0</c:v>
                </c:pt>
                <c:pt idx="25956">
                  <c:v>0</c:v>
                </c:pt>
                <c:pt idx="25957">
                  <c:v>0</c:v>
                </c:pt>
                <c:pt idx="25958">
                  <c:v>0</c:v>
                </c:pt>
                <c:pt idx="25959">
                  <c:v>0</c:v>
                </c:pt>
                <c:pt idx="25960">
                  <c:v>0</c:v>
                </c:pt>
                <c:pt idx="25961">
                  <c:v>0</c:v>
                </c:pt>
                <c:pt idx="25962">
                  <c:v>0</c:v>
                </c:pt>
                <c:pt idx="25963">
                  <c:v>0</c:v>
                </c:pt>
                <c:pt idx="25964">
                  <c:v>0</c:v>
                </c:pt>
                <c:pt idx="25965">
                  <c:v>0</c:v>
                </c:pt>
                <c:pt idx="25966">
                  <c:v>0</c:v>
                </c:pt>
                <c:pt idx="25967">
                  <c:v>0</c:v>
                </c:pt>
                <c:pt idx="25968">
                  <c:v>0</c:v>
                </c:pt>
                <c:pt idx="25969">
                  <c:v>0</c:v>
                </c:pt>
                <c:pt idx="25970">
                  <c:v>0</c:v>
                </c:pt>
                <c:pt idx="25971">
                  <c:v>0</c:v>
                </c:pt>
                <c:pt idx="25972">
                  <c:v>0</c:v>
                </c:pt>
                <c:pt idx="25973">
                  <c:v>0</c:v>
                </c:pt>
                <c:pt idx="25974">
                  <c:v>0</c:v>
                </c:pt>
                <c:pt idx="25975">
                  <c:v>0</c:v>
                </c:pt>
                <c:pt idx="25976">
                  <c:v>0</c:v>
                </c:pt>
                <c:pt idx="25977">
                  <c:v>0</c:v>
                </c:pt>
                <c:pt idx="25978">
                  <c:v>0</c:v>
                </c:pt>
                <c:pt idx="25979">
                  <c:v>0</c:v>
                </c:pt>
                <c:pt idx="25980">
                  <c:v>0</c:v>
                </c:pt>
                <c:pt idx="25981">
                  <c:v>0</c:v>
                </c:pt>
                <c:pt idx="25982">
                  <c:v>0</c:v>
                </c:pt>
                <c:pt idx="25983">
                  <c:v>0</c:v>
                </c:pt>
                <c:pt idx="25984">
                  <c:v>0</c:v>
                </c:pt>
                <c:pt idx="25985">
                  <c:v>0</c:v>
                </c:pt>
                <c:pt idx="25986">
                  <c:v>0</c:v>
                </c:pt>
                <c:pt idx="25987">
                  <c:v>0</c:v>
                </c:pt>
                <c:pt idx="25988">
                  <c:v>0</c:v>
                </c:pt>
                <c:pt idx="25989">
                  <c:v>0</c:v>
                </c:pt>
                <c:pt idx="25990">
                  <c:v>0</c:v>
                </c:pt>
                <c:pt idx="25991">
                  <c:v>0</c:v>
                </c:pt>
                <c:pt idx="25992">
                  <c:v>0</c:v>
                </c:pt>
                <c:pt idx="25993">
                  <c:v>0</c:v>
                </c:pt>
                <c:pt idx="25994">
                  <c:v>0</c:v>
                </c:pt>
                <c:pt idx="25995">
                  <c:v>0</c:v>
                </c:pt>
                <c:pt idx="25996">
                  <c:v>0</c:v>
                </c:pt>
                <c:pt idx="25997">
                  <c:v>0</c:v>
                </c:pt>
                <c:pt idx="25998">
                  <c:v>0</c:v>
                </c:pt>
                <c:pt idx="25999">
                  <c:v>0</c:v>
                </c:pt>
                <c:pt idx="26000">
                  <c:v>0</c:v>
                </c:pt>
                <c:pt idx="26001">
                  <c:v>0</c:v>
                </c:pt>
                <c:pt idx="26002">
                  <c:v>0</c:v>
                </c:pt>
                <c:pt idx="26003">
                  <c:v>0</c:v>
                </c:pt>
                <c:pt idx="26004">
                  <c:v>0</c:v>
                </c:pt>
                <c:pt idx="26005">
                  <c:v>0</c:v>
                </c:pt>
                <c:pt idx="26006">
                  <c:v>0</c:v>
                </c:pt>
                <c:pt idx="26007">
                  <c:v>0</c:v>
                </c:pt>
                <c:pt idx="26008">
                  <c:v>0</c:v>
                </c:pt>
                <c:pt idx="26009">
                  <c:v>0</c:v>
                </c:pt>
                <c:pt idx="26010">
                  <c:v>0</c:v>
                </c:pt>
                <c:pt idx="26011">
                  <c:v>0</c:v>
                </c:pt>
                <c:pt idx="26012">
                  <c:v>0</c:v>
                </c:pt>
                <c:pt idx="26013">
                  <c:v>0</c:v>
                </c:pt>
                <c:pt idx="26014">
                  <c:v>0</c:v>
                </c:pt>
                <c:pt idx="26015">
                  <c:v>0</c:v>
                </c:pt>
                <c:pt idx="26016">
                  <c:v>0</c:v>
                </c:pt>
                <c:pt idx="26017">
                  <c:v>0</c:v>
                </c:pt>
                <c:pt idx="26018">
                  <c:v>0</c:v>
                </c:pt>
                <c:pt idx="26019">
                  <c:v>0</c:v>
                </c:pt>
                <c:pt idx="26020">
                  <c:v>0</c:v>
                </c:pt>
                <c:pt idx="26021">
                  <c:v>0</c:v>
                </c:pt>
                <c:pt idx="26022">
                  <c:v>0</c:v>
                </c:pt>
                <c:pt idx="26023">
                  <c:v>0</c:v>
                </c:pt>
                <c:pt idx="26024">
                  <c:v>0</c:v>
                </c:pt>
                <c:pt idx="26025">
                  <c:v>0</c:v>
                </c:pt>
                <c:pt idx="26026">
                  <c:v>0</c:v>
                </c:pt>
                <c:pt idx="26027">
                  <c:v>0</c:v>
                </c:pt>
                <c:pt idx="26028">
                  <c:v>0</c:v>
                </c:pt>
                <c:pt idx="26029">
                  <c:v>0</c:v>
                </c:pt>
                <c:pt idx="26030">
                  <c:v>0</c:v>
                </c:pt>
                <c:pt idx="26031">
                  <c:v>0</c:v>
                </c:pt>
                <c:pt idx="26032">
                  <c:v>0</c:v>
                </c:pt>
                <c:pt idx="26033">
                  <c:v>0</c:v>
                </c:pt>
                <c:pt idx="26034">
                  <c:v>0</c:v>
                </c:pt>
                <c:pt idx="26035">
                  <c:v>0</c:v>
                </c:pt>
                <c:pt idx="26036">
                  <c:v>0</c:v>
                </c:pt>
                <c:pt idx="26037">
                  <c:v>0</c:v>
                </c:pt>
                <c:pt idx="26038">
                  <c:v>0</c:v>
                </c:pt>
                <c:pt idx="26039">
                  <c:v>0</c:v>
                </c:pt>
                <c:pt idx="26040">
                  <c:v>0</c:v>
                </c:pt>
                <c:pt idx="26041">
                  <c:v>0</c:v>
                </c:pt>
                <c:pt idx="26042">
                  <c:v>0</c:v>
                </c:pt>
                <c:pt idx="26043">
                  <c:v>0</c:v>
                </c:pt>
                <c:pt idx="26044">
                  <c:v>0</c:v>
                </c:pt>
                <c:pt idx="26045">
                  <c:v>0</c:v>
                </c:pt>
                <c:pt idx="26046">
                  <c:v>0</c:v>
                </c:pt>
                <c:pt idx="26047">
                  <c:v>0</c:v>
                </c:pt>
                <c:pt idx="26048">
                  <c:v>0</c:v>
                </c:pt>
                <c:pt idx="26049">
                  <c:v>0</c:v>
                </c:pt>
                <c:pt idx="26050">
                  <c:v>0</c:v>
                </c:pt>
                <c:pt idx="26051">
                  <c:v>0</c:v>
                </c:pt>
                <c:pt idx="26052">
                  <c:v>0</c:v>
                </c:pt>
                <c:pt idx="26053">
                  <c:v>0</c:v>
                </c:pt>
                <c:pt idx="26054">
                  <c:v>0</c:v>
                </c:pt>
                <c:pt idx="26055">
                  <c:v>0</c:v>
                </c:pt>
                <c:pt idx="26056">
                  <c:v>0</c:v>
                </c:pt>
                <c:pt idx="26057">
                  <c:v>0</c:v>
                </c:pt>
                <c:pt idx="26058">
                  <c:v>0</c:v>
                </c:pt>
                <c:pt idx="26059">
                  <c:v>0</c:v>
                </c:pt>
                <c:pt idx="26060">
                  <c:v>0</c:v>
                </c:pt>
                <c:pt idx="26061">
                  <c:v>0</c:v>
                </c:pt>
                <c:pt idx="26062">
                  <c:v>0</c:v>
                </c:pt>
                <c:pt idx="26063">
                  <c:v>0</c:v>
                </c:pt>
                <c:pt idx="26064">
                  <c:v>0</c:v>
                </c:pt>
                <c:pt idx="26065">
                  <c:v>0</c:v>
                </c:pt>
                <c:pt idx="26066">
                  <c:v>0</c:v>
                </c:pt>
                <c:pt idx="26067">
                  <c:v>0</c:v>
                </c:pt>
                <c:pt idx="26068">
                  <c:v>0</c:v>
                </c:pt>
                <c:pt idx="26069">
                  <c:v>0</c:v>
                </c:pt>
                <c:pt idx="26070">
                  <c:v>0</c:v>
                </c:pt>
                <c:pt idx="26071">
                  <c:v>0</c:v>
                </c:pt>
                <c:pt idx="26072">
                  <c:v>0</c:v>
                </c:pt>
                <c:pt idx="26073">
                  <c:v>0</c:v>
                </c:pt>
                <c:pt idx="26074">
                  <c:v>0</c:v>
                </c:pt>
                <c:pt idx="26075">
                  <c:v>0</c:v>
                </c:pt>
                <c:pt idx="26076">
                  <c:v>0</c:v>
                </c:pt>
                <c:pt idx="26077">
                  <c:v>0</c:v>
                </c:pt>
                <c:pt idx="26078">
                  <c:v>0</c:v>
                </c:pt>
                <c:pt idx="26079">
                  <c:v>0</c:v>
                </c:pt>
                <c:pt idx="26080">
                  <c:v>0</c:v>
                </c:pt>
                <c:pt idx="26081">
                  <c:v>0</c:v>
                </c:pt>
                <c:pt idx="26082">
                  <c:v>0</c:v>
                </c:pt>
                <c:pt idx="26083">
                  <c:v>0</c:v>
                </c:pt>
                <c:pt idx="26084">
                  <c:v>0</c:v>
                </c:pt>
                <c:pt idx="26085">
                  <c:v>0</c:v>
                </c:pt>
                <c:pt idx="26086">
                  <c:v>0</c:v>
                </c:pt>
                <c:pt idx="26087">
                  <c:v>0</c:v>
                </c:pt>
                <c:pt idx="26088">
                  <c:v>0</c:v>
                </c:pt>
                <c:pt idx="26089">
                  <c:v>0</c:v>
                </c:pt>
                <c:pt idx="26090">
                  <c:v>0</c:v>
                </c:pt>
                <c:pt idx="26091">
                  <c:v>0</c:v>
                </c:pt>
                <c:pt idx="26092">
                  <c:v>0</c:v>
                </c:pt>
                <c:pt idx="26093">
                  <c:v>0</c:v>
                </c:pt>
                <c:pt idx="26094">
                  <c:v>0</c:v>
                </c:pt>
                <c:pt idx="26095">
                  <c:v>0</c:v>
                </c:pt>
                <c:pt idx="26096">
                  <c:v>0</c:v>
                </c:pt>
                <c:pt idx="26097">
                  <c:v>0</c:v>
                </c:pt>
                <c:pt idx="26098">
                  <c:v>0</c:v>
                </c:pt>
                <c:pt idx="26099">
                  <c:v>0</c:v>
                </c:pt>
                <c:pt idx="26100">
                  <c:v>0</c:v>
                </c:pt>
                <c:pt idx="26101">
                  <c:v>0</c:v>
                </c:pt>
                <c:pt idx="26102">
                  <c:v>0</c:v>
                </c:pt>
                <c:pt idx="26103">
                  <c:v>0</c:v>
                </c:pt>
                <c:pt idx="26104">
                  <c:v>0</c:v>
                </c:pt>
                <c:pt idx="26105">
                  <c:v>0</c:v>
                </c:pt>
                <c:pt idx="26106">
                  <c:v>0</c:v>
                </c:pt>
                <c:pt idx="26107">
                  <c:v>0</c:v>
                </c:pt>
                <c:pt idx="26108">
                  <c:v>0</c:v>
                </c:pt>
                <c:pt idx="26109">
                  <c:v>0</c:v>
                </c:pt>
                <c:pt idx="26110">
                  <c:v>0</c:v>
                </c:pt>
                <c:pt idx="26111">
                  <c:v>0</c:v>
                </c:pt>
                <c:pt idx="26112">
                  <c:v>0</c:v>
                </c:pt>
                <c:pt idx="26113">
                  <c:v>0</c:v>
                </c:pt>
                <c:pt idx="26114">
                  <c:v>0</c:v>
                </c:pt>
                <c:pt idx="26115">
                  <c:v>0</c:v>
                </c:pt>
                <c:pt idx="26116">
                  <c:v>0</c:v>
                </c:pt>
                <c:pt idx="26117">
                  <c:v>0</c:v>
                </c:pt>
                <c:pt idx="26118">
                  <c:v>0</c:v>
                </c:pt>
                <c:pt idx="26119">
                  <c:v>0</c:v>
                </c:pt>
                <c:pt idx="26120">
                  <c:v>0</c:v>
                </c:pt>
                <c:pt idx="26121">
                  <c:v>0</c:v>
                </c:pt>
                <c:pt idx="26122">
                  <c:v>0</c:v>
                </c:pt>
                <c:pt idx="26123">
                  <c:v>0</c:v>
                </c:pt>
                <c:pt idx="26124">
                  <c:v>0</c:v>
                </c:pt>
                <c:pt idx="26125">
                  <c:v>0</c:v>
                </c:pt>
                <c:pt idx="26126">
                  <c:v>0</c:v>
                </c:pt>
                <c:pt idx="26127">
                  <c:v>0</c:v>
                </c:pt>
                <c:pt idx="26128">
                  <c:v>0</c:v>
                </c:pt>
                <c:pt idx="26129">
                  <c:v>0</c:v>
                </c:pt>
                <c:pt idx="26130">
                  <c:v>0</c:v>
                </c:pt>
                <c:pt idx="26131">
                  <c:v>0</c:v>
                </c:pt>
                <c:pt idx="26132">
                  <c:v>0</c:v>
                </c:pt>
                <c:pt idx="26133">
                  <c:v>0</c:v>
                </c:pt>
                <c:pt idx="26134">
                  <c:v>0</c:v>
                </c:pt>
                <c:pt idx="26135">
                  <c:v>0</c:v>
                </c:pt>
                <c:pt idx="26136">
                  <c:v>0</c:v>
                </c:pt>
                <c:pt idx="26137">
                  <c:v>0</c:v>
                </c:pt>
                <c:pt idx="26138">
                  <c:v>0</c:v>
                </c:pt>
                <c:pt idx="26139">
                  <c:v>0</c:v>
                </c:pt>
                <c:pt idx="26140">
                  <c:v>0</c:v>
                </c:pt>
                <c:pt idx="26141">
                  <c:v>0</c:v>
                </c:pt>
                <c:pt idx="26142">
                  <c:v>0</c:v>
                </c:pt>
                <c:pt idx="26143">
                  <c:v>0</c:v>
                </c:pt>
                <c:pt idx="26144">
                  <c:v>0</c:v>
                </c:pt>
                <c:pt idx="26145">
                  <c:v>0</c:v>
                </c:pt>
                <c:pt idx="26146">
                  <c:v>0</c:v>
                </c:pt>
                <c:pt idx="26147">
                  <c:v>0</c:v>
                </c:pt>
                <c:pt idx="26148">
                  <c:v>0</c:v>
                </c:pt>
                <c:pt idx="26149">
                  <c:v>0</c:v>
                </c:pt>
                <c:pt idx="26150">
                  <c:v>0</c:v>
                </c:pt>
                <c:pt idx="26151">
                  <c:v>0</c:v>
                </c:pt>
                <c:pt idx="26152">
                  <c:v>0</c:v>
                </c:pt>
                <c:pt idx="26153">
                  <c:v>0</c:v>
                </c:pt>
                <c:pt idx="26154">
                  <c:v>0</c:v>
                </c:pt>
                <c:pt idx="26155">
                  <c:v>0</c:v>
                </c:pt>
                <c:pt idx="26156">
                  <c:v>0</c:v>
                </c:pt>
                <c:pt idx="26157">
                  <c:v>0</c:v>
                </c:pt>
                <c:pt idx="26158">
                  <c:v>0</c:v>
                </c:pt>
                <c:pt idx="26159">
                  <c:v>0</c:v>
                </c:pt>
                <c:pt idx="26160">
                  <c:v>0</c:v>
                </c:pt>
                <c:pt idx="26161">
                  <c:v>0</c:v>
                </c:pt>
                <c:pt idx="26162">
                  <c:v>0</c:v>
                </c:pt>
                <c:pt idx="26163">
                  <c:v>0</c:v>
                </c:pt>
                <c:pt idx="26164">
                  <c:v>0</c:v>
                </c:pt>
                <c:pt idx="26165">
                  <c:v>0</c:v>
                </c:pt>
                <c:pt idx="26166">
                  <c:v>0</c:v>
                </c:pt>
                <c:pt idx="26167">
                  <c:v>0</c:v>
                </c:pt>
                <c:pt idx="26168">
                  <c:v>0</c:v>
                </c:pt>
                <c:pt idx="26169">
                  <c:v>0</c:v>
                </c:pt>
                <c:pt idx="26170">
                  <c:v>0</c:v>
                </c:pt>
                <c:pt idx="26171">
                  <c:v>0</c:v>
                </c:pt>
                <c:pt idx="26172">
                  <c:v>0</c:v>
                </c:pt>
                <c:pt idx="26173">
                  <c:v>0</c:v>
                </c:pt>
                <c:pt idx="26174">
                  <c:v>0</c:v>
                </c:pt>
                <c:pt idx="26175">
                  <c:v>0</c:v>
                </c:pt>
                <c:pt idx="26176">
                  <c:v>0</c:v>
                </c:pt>
                <c:pt idx="26177">
                  <c:v>0</c:v>
                </c:pt>
                <c:pt idx="26178">
                  <c:v>0</c:v>
                </c:pt>
                <c:pt idx="26179">
                  <c:v>0</c:v>
                </c:pt>
                <c:pt idx="26180">
                  <c:v>0</c:v>
                </c:pt>
                <c:pt idx="26181">
                  <c:v>0</c:v>
                </c:pt>
                <c:pt idx="26182">
                  <c:v>0</c:v>
                </c:pt>
                <c:pt idx="26183">
                  <c:v>0</c:v>
                </c:pt>
                <c:pt idx="26184">
                  <c:v>0</c:v>
                </c:pt>
                <c:pt idx="26185">
                  <c:v>0</c:v>
                </c:pt>
                <c:pt idx="26186">
                  <c:v>0</c:v>
                </c:pt>
                <c:pt idx="26187">
                  <c:v>0</c:v>
                </c:pt>
                <c:pt idx="26188">
                  <c:v>0</c:v>
                </c:pt>
                <c:pt idx="26189">
                  <c:v>0</c:v>
                </c:pt>
                <c:pt idx="26190">
                  <c:v>0</c:v>
                </c:pt>
                <c:pt idx="26191">
                  <c:v>0</c:v>
                </c:pt>
                <c:pt idx="26192">
                  <c:v>0</c:v>
                </c:pt>
                <c:pt idx="26193">
                  <c:v>0</c:v>
                </c:pt>
                <c:pt idx="26194">
                  <c:v>0</c:v>
                </c:pt>
                <c:pt idx="26195">
                  <c:v>0</c:v>
                </c:pt>
                <c:pt idx="26196">
                  <c:v>0</c:v>
                </c:pt>
                <c:pt idx="26197">
                  <c:v>0</c:v>
                </c:pt>
                <c:pt idx="26198">
                  <c:v>0</c:v>
                </c:pt>
                <c:pt idx="26199">
                  <c:v>0</c:v>
                </c:pt>
                <c:pt idx="26200">
                  <c:v>0</c:v>
                </c:pt>
                <c:pt idx="26201">
                  <c:v>0</c:v>
                </c:pt>
                <c:pt idx="26202">
                  <c:v>0</c:v>
                </c:pt>
                <c:pt idx="26203">
                  <c:v>0</c:v>
                </c:pt>
                <c:pt idx="26204">
                  <c:v>0</c:v>
                </c:pt>
                <c:pt idx="26205">
                  <c:v>0</c:v>
                </c:pt>
                <c:pt idx="26206">
                  <c:v>0</c:v>
                </c:pt>
                <c:pt idx="26207">
                  <c:v>0</c:v>
                </c:pt>
                <c:pt idx="26208">
                  <c:v>0</c:v>
                </c:pt>
                <c:pt idx="26209">
                  <c:v>0</c:v>
                </c:pt>
                <c:pt idx="26210">
                  <c:v>0</c:v>
                </c:pt>
                <c:pt idx="26211">
                  <c:v>0</c:v>
                </c:pt>
                <c:pt idx="26212">
                  <c:v>0</c:v>
                </c:pt>
                <c:pt idx="26213">
                  <c:v>0</c:v>
                </c:pt>
                <c:pt idx="26214">
                  <c:v>0</c:v>
                </c:pt>
                <c:pt idx="26215">
                  <c:v>0</c:v>
                </c:pt>
                <c:pt idx="26216">
                  <c:v>0</c:v>
                </c:pt>
                <c:pt idx="26217">
                  <c:v>0</c:v>
                </c:pt>
                <c:pt idx="26218">
                  <c:v>0</c:v>
                </c:pt>
                <c:pt idx="26219">
                  <c:v>0</c:v>
                </c:pt>
                <c:pt idx="26220">
                  <c:v>0</c:v>
                </c:pt>
                <c:pt idx="26221">
                  <c:v>0</c:v>
                </c:pt>
                <c:pt idx="26222">
                  <c:v>0</c:v>
                </c:pt>
                <c:pt idx="26223">
                  <c:v>0</c:v>
                </c:pt>
                <c:pt idx="26224">
                  <c:v>0</c:v>
                </c:pt>
                <c:pt idx="26225">
                  <c:v>0</c:v>
                </c:pt>
                <c:pt idx="26226">
                  <c:v>0</c:v>
                </c:pt>
                <c:pt idx="26227">
                  <c:v>0</c:v>
                </c:pt>
                <c:pt idx="26228">
                  <c:v>0</c:v>
                </c:pt>
                <c:pt idx="26229">
                  <c:v>0</c:v>
                </c:pt>
                <c:pt idx="26230">
                  <c:v>0</c:v>
                </c:pt>
                <c:pt idx="26231">
                  <c:v>0</c:v>
                </c:pt>
                <c:pt idx="26232">
                  <c:v>0</c:v>
                </c:pt>
                <c:pt idx="26233">
                  <c:v>0</c:v>
                </c:pt>
                <c:pt idx="26234">
                  <c:v>0</c:v>
                </c:pt>
                <c:pt idx="26235">
                  <c:v>0</c:v>
                </c:pt>
                <c:pt idx="26236">
                  <c:v>0</c:v>
                </c:pt>
                <c:pt idx="26237">
                  <c:v>0</c:v>
                </c:pt>
                <c:pt idx="26238">
                  <c:v>0</c:v>
                </c:pt>
                <c:pt idx="26239">
                  <c:v>0</c:v>
                </c:pt>
                <c:pt idx="26240">
                  <c:v>0</c:v>
                </c:pt>
                <c:pt idx="26241">
                  <c:v>0</c:v>
                </c:pt>
                <c:pt idx="26242">
                  <c:v>0</c:v>
                </c:pt>
                <c:pt idx="26243">
                  <c:v>0</c:v>
                </c:pt>
                <c:pt idx="26244">
                  <c:v>0</c:v>
                </c:pt>
                <c:pt idx="26245">
                  <c:v>0</c:v>
                </c:pt>
                <c:pt idx="26246">
                  <c:v>0</c:v>
                </c:pt>
                <c:pt idx="26247">
                  <c:v>0</c:v>
                </c:pt>
                <c:pt idx="26248">
                  <c:v>0</c:v>
                </c:pt>
                <c:pt idx="26249">
                  <c:v>0</c:v>
                </c:pt>
                <c:pt idx="26250">
                  <c:v>0</c:v>
                </c:pt>
                <c:pt idx="26251">
                  <c:v>0</c:v>
                </c:pt>
                <c:pt idx="26252">
                  <c:v>0</c:v>
                </c:pt>
                <c:pt idx="26253">
                  <c:v>0</c:v>
                </c:pt>
                <c:pt idx="26254">
                  <c:v>0</c:v>
                </c:pt>
                <c:pt idx="26255">
                  <c:v>0</c:v>
                </c:pt>
                <c:pt idx="26256">
                  <c:v>0</c:v>
                </c:pt>
                <c:pt idx="26257">
                  <c:v>0</c:v>
                </c:pt>
                <c:pt idx="26258">
                  <c:v>0</c:v>
                </c:pt>
                <c:pt idx="26259">
                  <c:v>0</c:v>
                </c:pt>
                <c:pt idx="26260">
                  <c:v>0</c:v>
                </c:pt>
                <c:pt idx="26261">
                  <c:v>0</c:v>
                </c:pt>
                <c:pt idx="26262">
                  <c:v>0</c:v>
                </c:pt>
                <c:pt idx="26263">
                  <c:v>0</c:v>
                </c:pt>
                <c:pt idx="26264">
                  <c:v>0</c:v>
                </c:pt>
                <c:pt idx="26265">
                  <c:v>0</c:v>
                </c:pt>
                <c:pt idx="26266">
                  <c:v>0</c:v>
                </c:pt>
                <c:pt idx="26267">
                  <c:v>0</c:v>
                </c:pt>
                <c:pt idx="26268">
                  <c:v>0</c:v>
                </c:pt>
                <c:pt idx="26269">
                  <c:v>0</c:v>
                </c:pt>
                <c:pt idx="26270">
                  <c:v>0</c:v>
                </c:pt>
                <c:pt idx="26271">
                  <c:v>0</c:v>
                </c:pt>
                <c:pt idx="26272">
                  <c:v>0</c:v>
                </c:pt>
                <c:pt idx="26273">
                  <c:v>0</c:v>
                </c:pt>
                <c:pt idx="26274">
                  <c:v>0</c:v>
                </c:pt>
                <c:pt idx="26275">
                  <c:v>0</c:v>
                </c:pt>
                <c:pt idx="26276">
                  <c:v>0</c:v>
                </c:pt>
                <c:pt idx="26277">
                  <c:v>0</c:v>
                </c:pt>
                <c:pt idx="26278">
                  <c:v>0</c:v>
                </c:pt>
                <c:pt idx="26279">
                  <c:v>0</c:v>
                </c:pt>
                <c:pt idx="26280">
                  <c:v>0</c:v>
                </c:pt>
                <c:pt idx="26281">
                  <c:v>0</c:v>
                </c:pt>
                <c:pt idx="26282">
                  <c:v>0</c:v>
                </c:pt>
                <c:pt idx="26283">
                  <c:v>0</c:v>
                </c:pt>
                <c:pt idx="26284">
                  <c:v>0</c:v>
                </c:pt>
                <c:pt idx="26285">
                  <c:v>0</c:v>
                </c:pt>
                <c:pt idx="26286">
                  <c:v>0</c:v>
                </c:pt>
                <c:pt idx="26287">
                  <c:v>0</c:v>
                </c:pt>
                <c:pt idx="26288">
                  <c:v>0</c:v>
                </c:pt>
                <c:pt idx="26289">
                  <c:v>0</c:v>
                </c:pt>
                <c:pt idx="26290">
                  <c:v>0</c:v>
                </c:pt>
                <c:pt idx="26291">
                  <c:v>0</c:v>
                </c:pt>
                <c:pt idx="26292">
                  <c:v>0</c:v>
                </c:pt>
                <c:pt idx="26293">
                  <c:v>0</c:v>
                </c:pt>
                <c:pt idx="26294">
                  <c:v>0</c:v>
                </c:pt>
                <c:pt idx="26295">
                  <c:v>0</c:v>
                </c:pt>
                <c:pt idx="26296">
                  <c:v>0</c:v>
                </c:pt>
                <c:pt idx="26297">
                  <c:v>0</c:v>
                </c:pt>
                <c:pt idx="26298">
                  <c:v>0</c:v>
                </c:pt>
                <c:pt idx="26299">
                  <c:v>0</c:v>
                </c:pt>
                <c:pt idx="26300">
                  <c:v>0</c:v>
                </c:pt>
                <c:pt idx="26301">
                  <c:v>0</c:v>
                </c:pt>
                <c:pt idx="26302">
                  <c:v>0</c:v>
                </c:pt>
                <c:pt idx="26303">
                  <c:v>0</c:v>
                </c:pt>
                <c:pt idx="26304">
                  <c:v>0</c:v>
                </c:pt>
                <c:pt idx="26305">
                  <c:v>0</c:v>
                </c:pt>
                <c:pt idx="26306">
                  <c:v>0</c:v>
                </c:pt>
                <c:pt idx="26307">
                  <c:v>0</c:v>
                </c:pt>
                <c:pt idx="26308">
                  <c:v>0</c:v>
                </c:pt>
                <c:pt idx="26309">
                  <c:v>0</c:v>
                </c:pt>
                <c:pt idx="26310">
                  <c:v>0</c:v>
                </c:pt>
                <c:pt idx="26311">
                  <c:v>0</c:v>
                </c:pt>
                <c:pt idx="26312">
                  <c:v>0</c:v>
                </c:pt>
                <c:pt idx="26313">
                  <c:v>0</c:v>
                </c:pt>
                <c:pt idx="26314">
                  <c:v>0</c:v>
                </c:pt>
                <c:pt idx="26315">
                  <c:v>0</c:v>
                </c:pt>
                <c:pt idx="26316">
                  <c:v>0</c:v>
                </c:pt>
                <c:pt idx="26317">
                  <c:v>0</c:v>
                </c:pt>
                <c:pt idx="26318">
                  <c:v>0</c:v>
                </c:pt>
                <c:pt idx="26319">
                  <c:v>0</c:v>
                </c:pt>
                <c:pt idx="26320">
                  <c:v>0</c:v>
                </c:pt>
                <c:pt idx="26321">
                  <c:v>0</c:v>
                </c:pt>
                <c:pt idx="26322">
                  <c:v>0</c:v>
                </c:pt>
                <c:pt idx="26323">
                  <c:v>0</c:v>
                </c:pt>
                <c:pt idx="26324">
                  <c:v>0</c:v>
                </c:pt>
                <c:pt idx="26325">
                  <c:v>0</c:v>
                </c:pt>
                <c:pt idx="26326">
                  <c:v>0</c:v>
                </c:pt>
                <c:pt idx="26327">
                  <c:v>0</c:v>
                </c:pt>
                <c:pt idx="26328">
                  <c:v>0</c:v>
                </c:pt>
                <c:pt idx="26329">
                  <c:v>0</c:v>
                </c:pt>
                <c:pt idx="26330">
                  <c:v>0</c:v>
                </c:pt>
                <c:pt idx="26331">
                  <c:v>0</c:v>
                </c:pt>
                <c:pt idx="26332">
                  <c:v>0</c:v>
                </c:pt>
                <c:pt idx="26333">
                  <c:v>0</c:v>
                </c:pt>
                <c:pt idx="26334">
                  <c:v>0</c:v>
                </c:pt>
                <c:pt idx="26335">
                  <c:v>0</c:v>
                </c:pt>
                <c:pt idx="26336">
                  <c:v>0</c:v>
                </c:pt>
                <c:pt idx="26337">
                  <c:v>0</c:v>
                </c:pt>
                <c:pt idx="26338">
                  <c:v>0</c:v>
                </c:pt>
                <c:pt idx="26339">
                  <c:v>0</c:v>
                </c:pt>
                <c:pt idx="26340">
                  <c:v>0</c:v>
                </c:pt>
                <c:pt idx="26341">
                  <c:v>0</c:v>
                </c:pt>
                <c:pt idx="26342">
                  <c:v>0</c:v>
                </c:pt>
                <c:pt idx="26343">
                  <c:v>0</c:v>
                </c:pt>
                <c:pt idx="26344">
                  <c:v>0</c:v>
                </c:pt>
                <c:pt idx="26345">
                  <c:v>0</c:v>
                </c:pt>
                <c:pt idx="26346">
                  <c:v>0</c:v>
                </c:pt>
                <c:pt idx="26347">
                  <c:v>0</c:v>
                </c:pt>
                <c:pt idx="26348">
                  <c:v>0</c:v>
                </c:pt>
                <c:pt idx="26349">
                  <c:v>0</c:v>
                </c:pt>
                <c:pt idx="26350">
                  <c:v>0</c:v>
                </c:pt>
                <c:pt idx="26351">
                  <c:v>0</c:v>
                </c:pt>
                <c:pt idx="26352">
                  <c:v>0</c:v>
                </c:pt>
                <c:pt idx="26353">
                  <c:v>0</c:v>
                </c:pt>
                <c:pt idx="26354">
                  <c:v>0</c:v>
                </c:pt>
                <c:pt idx="26355">
                  <c:v>0</c:v>
                </c:pt>
                <c:pt idx="26356">
                  <c:v>0</c:v>
                </c:pt>
                <c:pt idx="26357">
                  <c:v>0</c:v>
                </c:pt>
                <c:pt idx="26358">
                  <c:v>0</c:v>
                </c:pt>
                <c:pt idx="26359">
                  <c:v>0</c:v>
                </c:pt>
                <c:pt idx="26360">
                  <c:v>0</c:v>
                </c:pt>
                <c:pt idx="26361">
                  <c:v>0</c:v>
                </c:pt>
                <c:pt idx="26362">
                  <c:v>0</c:v>
                </c:pt>
                <c:pt idx="26363">
                  <c:v>0</c:v>
                </c:pt>
                <c:pt idx="26364">
                  <c:v>0</c:v>
                </c:pt>
                <c:pt idx="26365">
                  <c:v>0</c:v>
                </c:pt>
                <c:pt idx="26366">
                  <c:v>0</c:v>
                </c:pt>
                <c:pt idx="26367">
                  <c:v>0</c:v>
                </c:pt>
                <c:pt idx="26368">
                  <c:v>0</c:v>
                </c:pt>
                <c:pt idx="26369">
                  <c:v>0</c:v>
                </c:pt>
                <c:pt idx="26370">
                  <c:v>0</c:v>
                </c:pt>
                <c:pt idx="26371">
                  <c:v>0</c:v>
                </c:pt>
                <c:pt idx="26372">
                  <c:v>0</c:v>
                </c:pt>
                <c:pt idx="26373">
                  <c:v>0</c:v>
                </c:pt>
                <c:pt idx="26374">
                  <c:v>0</c:v>
                </c:pt>
                <c:pt idx="26375">
                  <c:v>0</c:v>
                </c:pt>
                <c:pt idx="26376">
                  <c:v>0</c:v>
                </c:pt>
                <c:pt idx="26377">
                  <c:v>0</c:v>
                </c:pt>
                <c:pt idx="26378">
                  <c:v>0</c:v>
                </c:pt>
                <c:pt idx="26379">
                  <c:v>0</c:v>
                </c:pt>
                <c:pt idx="26380">
                  <c:v>0</c:v>
                </c:pt>
                <c:pt idx="26381">
                  <c:v>0</c:v>
                </c:pt>
                <c:pt idx="26382">
                  <c:v>0</c:v>
                </c:pt>
                <c:pt idx="26383">
                  <c:v>0</c:v>
                </c:pt>
                <c:pt idx="26384">
                  <c:v>0</c:v>
                </c:pt>
                <c:pt idx="26385">
                  <c:v>0</c:v>
                </c:pt>
                <c:pt idx="26386">
                  <c:v>0</c:v>
                </c:pt>
                <c:pt idx="26387">
                  <c:v>0</c:v>
                </c:pt>
                <c:pt idx="26388">
                  <c:v>0</c:v>
                </c:pt>
                <c:pt idx="26389">
                  <c:v>0</c:v>
                </c:pt>
                <c:pt idx="26390">
                  <c:v>0</c:v>
                </c:pt>
                <c:pt idx="26391">
                  <c:v>0</c:v>
                </c:pt>
                <c:pt idx="26392">
                  <c:v>0</c:v>
                </c:pt>
                <c:pt idx="26393">
                  <c:v>0</c:v>
                </c:pt>
                <c:pt idx="26394">
                  <c:v>0</c:v>
                </c:pt>
                <c:pt idx="26395">
                  <c:v>0</c:v>
                </c:pt>
                <c:pt idx="26396">
                  <c:v>0</c:v>
                </c:pt>
                <c:pt idx="26397">
                  <c:v>0</c:v>
                </c:pt>
                <c:pt idx="26398">
                  <c:v>0</c:v>
                </c:pt>
                <c:pt idx="26399">
                  <c:v>0</c:v>
                </c:pt>
                <c:pt idx="26400">
                  <c:v>0</c:v>
                </c:pt>
                <c:pt idx="26401">
                  <c:v>0</c:v>
                </c:pt>
                <c:pt idx="26402">
                  <c:v>0</c:v>
                </c:pt>
                <c:pt idx="26403">
                  <c:v>0</c:v>
                </c:pt>
                <c:pt idx="26404">
                  <c:v>0</c:v>
                </c:pt>
                <c:pt idx="26405">
                  <c:v>0</c:v>
                </c:pt>
                <c:pt idx="26406">
                  <c:v>0</c:v>
                </c:pt>
                <c:pt idx="26407">
                  <c:v>0</c:v>
                </c:pt>
                <c:pt idx="26408">
                  <c:v>0</c:v>
                </c:pt>
                <c:pt idx="26409">
                  <c:v>0</c:v>
                </c:pt>
                <c:pt idx="26410">
                  <c:v>0</c:v>
                </c:pt>
                <c:pt idx="26411">
                  <c:v>0</c:v>
                </c:pt>
                <c:pt idx="26412">
                  <c:v>0</c:v>
                </c:pt>
                <c:pt idx="26413">
                  <c:v>0</c:v>
                </c:pt>
                <c:pt idx="26414">
                  <c:v>0</c:v>
                </c:pt>
                <c:pt idx="26415">
                  <c:v>0</c:v>
                </c:pt>
                <c:pt idx="26416">
                  <c:v>0</c:v>
                </c:pt>
                <c:pt idx="26417">
                  <c:v>0</c:v>
                </c:pt>
                <c:pt idx="26418">
                  <c:v>0</c:v>
                </c:pt>
                <c:pt idx="26419">
                  <c:v>0</c:v>
                </c:pt>
                <c:pt idx="26420">
                  <c:v>0</c:v>
                </c:pt>
                <c:pt idx="26421">
                  <c:v>0</c:v>
                </c:pt>
                <c:pt idx="26422">
                  <c:v>0</c:v>
                </c:pt>
                <c:pt idx="26423">
                  <c:v>0</c:v>
                </c:pt>
                <c:pt idx="26424">
                  <c:v>0</c:v>
                </c:pt>
                <c:pt idx="26425">
                  <c:v>0</c:v>
                </c:pt>
                <c:pt idx="26426">
                  <c:v>0</c:v>
                </c:pt>
                <c:pt idx="26427">
                  <c:v>0</c:v>
                </c:pt>
                <c:pt idx="26428">
                  <c:v>0</c:v>
                </c:pt>
                <c:pt idx="26429">
                  <c:v>0</c:v>
                </c:pt>
                <c:pt idx="26430">
                  <c:v>0</c:v>
                </c:pt>
                <c:pt idx="26431">
                  <c:v>0</c:v>
                </c:pt>
                <c:pt idx="26432">
                  <c:v>0</c:v>
                </c:pt>
                <c:pt idx="26433">
                  <c:v>0</c:v>
                </c:pt>
                <c:pt idx="26434">
                  <c:v>0</c:v>
                </c:pt>
                <c:pt idx="26435">
                  <c:v>0</c:v>
                </c:pt>
                <c:pt idx="26436">
                  <c:v>0</c:v>
                </c:pt>
                <c:pt idx="26437">
                  <c:v>0</c:v>
                </c:pt>
                <c:pt idx="26438">
                  <c:v>0</c:v>
                </c:pt>
                <c:pt idx="26439">
                  <c:v>0</c:v>
                </c:pt>
                <c:pt idx="26440">
                  <c:v>0</c:v>
                </c:pt>
                <c:pt idx="26441">
                  <c:v>0</c:v>
                </c:pt>
                <c:pt idx="26442">
                  <c:v>0</c:v>
                </c:pt>
                <c:pt idx="26443">
                  <c:v>0</c:v>
                </c:pt>
                <c:pt idx="26444">
                  <c:v>0</c:v>
                </c:pt>
                <c:pt idx="26445">
                  <c:v>0</c:v>
                </c:pt>
                <c:pt idx="26446">
                  <c:v>0</c:v>
                </c:pt>
                <c:pt idx="26447">
                  <c:v>0</c:v>
                </c:pt>
                <c:pt idx="26448">
                  <c:v>0</c:v>
                </c:pt>
                <c:pt idx="26449">
                  <c:v>0</c:v>
                </c:pt>
                <c:pt idx="26450">
                  <c:v>0</c:v>
                </c:pt>
                <c:pt idx="26451">
                  <c:v>0</c:v>
                </c:pt>
                <c:pt idx="26452">
                  <c:v>0</c:v>
                </c:pt>
                <c:pt idx="26453">
                  <c:v>0</c:v>
                </c:pt>
                <c:pt idx="26454">
                  <c:v>0</c:v>
                </c:pt>
                <c:pt idx="26455">
                  <c:v>0</c:v>
                </c:pt>
                <c:pt idx="26456">
                  <c:v>0</c:v>
                </c:pt>
                <c:pt idx="26457">
                  <c:v>0</c:v>
                </c:pt>
                <c:pt idx="26458">
                  <c:v>0</c:v>
                </c:pt>
                <c:pt idx="26459">
                  <c:v>0</c:v>
                </c:pt>
                <c:pt idx="26460">
                  <c:v>0</c:v>
                </c:pt>
                <c:pt idx="26461">
                  <c:v>0</c:v>
                </c:pt>
                <c:pt idx="26462">
                  <c:v>0</c:v>
                </c:pt>
                <c:pt idx="26463">
                  <c:v>0</c:v>
                </c:pt>
                <c:pt idx="26464">
                  <c:v>0</c:v>
                </c:pt>
                <c:pt idx="26465">
                  <c:v>0</c:v>
                </c:pt>
                <c:pt idx="26466">
                  <c:v>0</c:v>
                </c:pt>
                <c:pt idx="26467">
                  <c:v>0</c:v>
                </c:pt>
                <c:pt idx="26468">
                  <c:v>0</c:v>
                </c:pt>
                <c:pt idx="26469">
                  <c:v>0</c:v>
                </c:pt>
                <c:pt idx="26470">
                  <c:v>0</c:v>
                </c:pt>
                <c:pt idx="26471">
                  <c:v>0</c:v>
                </c:pt>
                <c:pt idx="26472">
                  <c:v>0</c:v>
                </c:pt>
                <c:pt idx="26473">
                  <c:v>0</c:v>
                </c:pt>
                <c:pt idx="26474">
                  <c:v>0</c:v>
                </c:pt>
                <c:pt idx="26475">
                  <c:v>0</c:v>
                </c:pt>
                <c:pt idx="26476">
                  <c:v>0</c:v>
                </c:pt>
                <c:pt idx="26477">
                  <c:v>0</c:v>
                </c:pt>
                <c:pt idx="26478">
                  <c:v>0</c:v>
                </c:pt>
                <c:pt idx="26479">
                  <c:v>0</c:v>
                </c:pt>
                <c:pt idx="26480">
                  <c:v>0</c:v>
                </c:pt>
                <c:pt idx="26481">
                  <c:v>0</c:v>
                </c:pt>
                <c:pt idx="26482">
                  <c:v>0</c:v>
                </c:pt>
                <c:pt idx="26483">
                  <c:v>0</c:v>
                </c:pt>
                <c:pt idx="26484">
                  <c:v>0</c:v>
                </c:pt>
                <c:pt idx="26485">
                  <c:v>0</c:v>
                </c:pt>
                <c:pt idx="26486">
                  <c:v>0</c:v>
                </c:pt>
                <c:pt idx="26487">
                  <c:v>0</c:v>
                </c:pt>
                <c:pt idx="26488">
                  <c:v>0</c:v>
                </c:pt>
                <c:pt idx="26489">
                  <c:v>0</c:v>
                </c:pt>
                <c:pt idx="26490">
                  <c:v>0</c:v>
                </c:pt>
                <c:pt idx="26491">
                  <c:v>0</c:v>
                </c:pt>
                <c:pt idx="26492">
                  <c:v>0</c:v>
                </c:pt>
                <c:pt idx="26493">
                  <c:v>0</c:v>
                </c:pt>
                <c:pt idx="26494">
                  <c:v>0</c:v>
                </c:pt>
                <c:pt idx="26495">
                  <c:v>0</c:v>
                </c:pt>
                <c:pt idx="26496">
                  <c:v>0</c:v>
                </c:pt>
                <c:pt idx="26497">
                  <c:v>0</c:v>
                </c:pt>
                <c:pt idx="26498">
                  <c:v>0</c:v>
                </c:pt>
                <c:pt idx="26499">
                  <c:v>0</c:v>
                </c:pt>
                <c:pt idx="26500">
                  <c:v>0</c:v>
                </c:pt>
                <c:pt idx="26501">
                  <c:v>0</c:v>
                </c:pt>
                <c:pt idx="26502">
                  <c:v>0</c:v>
                </c:pt>
                <c:pt idx="26503">
                  <c:v>0</c:v>
                </c:pt>
                <c:pt idx="26504">
                  <c:v>0</c:v>
                </c:pt>
                <c:pt idx="26505">
                  <c:v>0</c:v>
                </c:pt>
                <c:pt idx="26506">
                  <c:v>0</c:v>
                </c:pt>
                <c:pt idx="26507">
                  <c:v>0</c:v>
                </c:pt>
                <c:pt idx="26508">
                  <c:v>0</c:v>
                </c:pt>
                <c:pt idx="26509">
                  <c:v>0</c:v>
                </c:pt>
                <c:pt idx="26510">
                  <c:v>0</c:v>
                </c:pt>
                <c:pt idx="26511">
                  <c:v>0</c:v>
                </c:pt>
                <c:pt idx="26512">
                  <c:v>0</c:v>
                </c:pt>
                <c:pt idx="26513">
                  <c:v>0</c:v>
                </c:pt>
                <c:pt idx="26514">
                  <c:v>0</c:v>
                </c:pt>
                <c:pt idx="26515">
                  <c:v>0</c:v>
                </c:pt>
                <c:pt idx="26516">
                  <c:v>0</c:v>
                </c:pt>
                <c:pt idx="26517">
                  <c:v>0</c:v>
                </c:pt>
                <c:pt idx="26518">
                  <c:v>0</c:v>
                </c:pt>
                <c:pt idx="26519">
                  <c:v>0</c:v>
                </c:pt>
                <c:pt idx="26520">
                  <c:v>0</c:v>
                </c:pt>
                <c:pt idx="26521">
                  <c:v>0</c:v>
                </c:pt>
                <c:pt idx="26522">
                  <c:v>0</c:v>
                </c:pt>
                <c:pt idx="26523">
                  <c:v>0</c:v>
                </c:pt>
                <c:pt idx="26524">
                  <c:v>0</c:v>
                </c:pt>
                <c:pt idx="26525">
                  <c:v>0</c:v>
                </c:pt>
                <c:pt idx="26526">
                  <c:v>0</c:v>
                </c:pt>
                <c:pt idx="26527">
                  <c:v>0</c:v>
                </c:pt>
                <c:pt idx="26528">
                  <c:v>0</c:v>
                </c:pt>
                <c:pt idx="26529">
                  <c:v>0</c:v>
                </c:pt>
                <c:pt idx="26530">
                  <c:v>0</c:v>
                </c:pt>
                <c:pt idx="26531">
                  <c:v>0</c:v>
                </c:pt>
                <c:pt idx="26532">
                  <c:v>0</c:v>
                </c:pt>
                <c:pt idx="26533">
                  <c:v>0</c:v>
                </c:pt>
                <c:pt idx="26534">
                  <c:v>0</c:v>
                </c:pt>
                <c:pt idx="26535">
                  <c:v>0</c:v>
                </c:pt>
                <c:pt idx="26536">
                  <c:v>0</c:v>
                </c:pt>
                <c:pt idx="26537">
                  <c:v>0</c:v>
                </c:pt>
                <c:pt idx="26538">
                  <c:v>0</c:v>
                </c:pt>
                <c:pt idx="26539">
                  <c:v>0</c:v>
                </c:pt>
                <c:pt idx="26540">
                  <c:v>0</c:v>
                </c:pt>
                <c:pt idx="26541">
                  <c:v>0</c:v>
                </c:pt>
                <c:pt idx="26542">
                  <c:v>0</c:v>
                </c:pt>
                <c:pt idx="26543">
                  <c:v>0</c:v>
                </c:pt>
                <c:pt idx="26544">
                  <c:v>0</c:v>
                </c:pt>
                <c:pt idx="26545">
                  <c:v>0</c:v>
                </c:pt>
                <c:pt idx="26546">
                  <c:v>0</c:v>
                </c:pt>
                <c:pt idx="26547">
                  <c:v>0</c:v>
                </c:pt>
                <c:pt idx="26548">
                  <c:v>0</c:v>
                </c:pt>
                <c:pt idx="26549">
                  <c:v>0</c:v>
                </c:pt>
                <c:pt idx="26550">
                  <c:v>0</c:v>
                </c:pt>
                <c:pt idx="26551">
                  <c:v>0</c:v>
                </c:pt>
                <c:pt idx="26552">
                  <c:v>0</c:v>
                </c:pt>
                <c:pt idx="26553">
                  <c:v>0</c:v>
                </c:pt>
                <c:pt idx="26554">
                  <c:v>0</c:v>
                </c:pt>
                <c:pt idx="26555">
                  <c:v>0</c:v>
                </c:pt>
                <c:pt idx="26556">
                  <c:v>0</c:v>
                </c:pt>
                <c:pt idx="26557">
                  <c:v>0</c:v>
                </c:pt>
                <c:pt idx="26558">
                  <c:v>0</c:v>
                </c:pt>
                <c:pt idx="26559">
                  <c:v>0</c:v>
                </c:pt>
                <c:pt idx="26560">
                  <c:v>0</c:v>
                </c:pt>
                <c:pt idx="26561">
                  <c:v>0</c:v>
                </c:pt>
                <c:pt idx="26562">
                  <c:v>0</c:v>
                </c:pt>
                <c:pt idx="26563">
                  <c:v>0</c:v>
                </c:pt>
                <c:pt idx="26564">
                  <c:v>0</c:v>
                </c:pt>
                <c:pt idx="26565">
                  <c:v>0</c:v>
                </c:pt>
                <c:pt idx="26566">
                  <c:v>0</c:v>
                </c:pt>
                <c:pt idx="26567">
                  <c:v>0</c:v>
                </c:pt>
                <c:pt idx="26568">
                  <c:v>0</c:v>
                </c:pt>
                <c:pt idx="26569">
                  <c:v>0</c:v>
                </c:pt>
                <c:pt idx="26570">
                  <c:v>0</c:v>
                </c:pt>
                <c:pt idx="26571">
                  <c:v>0</c:v>
                </c:pt>
                <c:pt idx="26572">
                  <c:v>0</c:v>
                </c:pt>
                <c:pt idx="26573">
                  <c:v>0</c:v>
                </c:pt>
                <c:pt idx="26574">
                  <c:v>0</c:v>
                </c:pt>
                <c:pt idx="26575">
                  <c:v>0</c:v>
                </c:pt>
                <c:pt idx="26576">
                  <c:v>0</c:v>
                </c:pt>
                <c:pt idx="26577">
                  <c:v>0</c:v>
                </c:pt>
                <c:pt idx="26578">
                  <c:v>0</c:v>
                </c:pt>
                <c:pt idx="26579">
                  <c:v>0</c:v>
                </c:pt>
                <c:pt idx="26580">
                  <c:v>0</c:v>
                </c:pt>
                <c:pt idx="26581">
                  <c:v>0</c:v>
                </c:pt>
                <c:pt idx="26582">
                  <c:v>0</c:v>
                </c:pt>
                <c:pt idx="26583">
                  <c:v>0</c:v>
                </c:pt>
                <c:pt idx="26584">
                  <c:v>0</c:v>
                </c:pt>
                <c:pt idx="26585">
                  <c:v>0</c:v>
                </c:pt>
                <c:pt idx="26586">
                  <c:v>0</c:v>
                </c:pt>
                <c:pt idx="26587">
                  <c:v>0</c:v>
                </c:pt>
                <c:pt idx="26588">
                  <c:v>0</c:v>
                </c:pt>
                <c:pt idx="26589">
                  <c:v>0</c:v>
                </c:pt>
                <c:pt idx="26590">
                  <c:v>0</c:v>
                </c:pt>
                <c:pt idx="26591">
                  <c:v>0</c:v>
                </c:pt>
                <c:pt idx="26592">
                  <c:v>0</c:v>
                </c:pt>
                <c:pt idx="26593">
                  <c:v>0</c:v>
                </c:pt>
                <c:pt idx="26594">
                  <c:v>0</c:v>
                </c:pt>
                <c:pt idx="26595">
                  <c:v>0</c:v>
                </c:pt>
                <c:pt idx="26596">
                  <c:v>0</c:v>
                </c:pt>
                <c:pt idx="26597">
                  <c:v>0</c:v>
                </c:pt>
                <c:pt idx="26598">
                  <c:v>0</c:v>
                </c:pt>
                <c:pt idx="26599">
                  <c:v>0</c:v>
                </c:pt>
                <c:pt idx="26600">
                  <c:v>0</c:v>
                </c:pt>
                <c:pt idx="26601">
                  <c:v>0</c:v>
                </c:pt>
                <c:pt idx="26602">
                  <c:v>0</c:v>
                </c:pt>
                <c:pt idx="26603">
                  <c:v>0</c:v>
                </c:pt>
                <c:pt idx="26604">
                  <c:v>0</c:v>
                </c:pt>
                <c:pt idx="26605">
                  <c:v>0</c:v>
                </c:pt>
                <c:pt idx="26606">
                  <c:v>0</c:v>
                </c:pt>
                <c:pt idx="26607">
                  <c:v>0</c:v>
                </c:pt>
                <c:pt idx="26608">
                  <c:v>0</c:v>
                </c:pt>
                <c:pt idx="26609">
                  <c:v>0</c:v>
                </c:pt>
                <c:pt idx="26610">
                  <c:v>0</c:v>
                </c:pt>
                <c:pt idx="26611">
                  <c:v>0</c:v>
                </c:pt>
                <c:pt idx="26612">
                  <c:v>0</c:v>
                </c:pt>
                <c:pt idx="26613">
                  <c:v>0</c:v>
                </c:pt>
                <c:pt idx="26614">
                  <c:v>0</c:v>
                </c:pt>
                <c:pt idx="26615">
                  <c:v>0</c:v>
                </c:pt>
                <c:pt idx="26616">
                  <c:v>0</c:v>
                </c:pt>
                <c:pt idx="26617">
                  <c:v>0</c:v>
                </c:pt>
                <c:pt idx="26618">
                  <c:v>0</c:v>
                </c:pt>
                <c:pt idx="26619">
                  <c:v>0</c:v>
                </c:pt>
                <c:pt idx="26620">
                  <c:v>0</c:v>
                </c:pt>
                <c:pt idx="26621">
                  <c:v>0</c:v>
                </c:pt>
                <c:pt idx="26622">
                  <c:v>0</c:v>
                </c:pt>
                <c:pt idx="26623">
                  <c:v>0</c:v>
                </c:pt>
                <c:pt idx="26624">
                  <c:v>0</c:v>
                </c:pt>
                <c:pt idx="26625">
                  <c:v>0</c:v>
                </c:pt>
                <c:pt idx="26626">
                  <c:v>0</c:v>
                </c:pt>
                <c:pt idx="26627">
                  <c:v>0</c:v>
                </c:pt>
                <c:pt idx="26628">
                  <c:v>0</c:v>
                </c:pt>
                <c:pt idx="26629">
                  <c:v>0</c:v>
                </c:pt>
                <c:pt idx="26630">
                  <c:v>0</c:v>
                </c:pt>
                <c:pt idx="26631">
                  <c:v>0</c:v>
                </c:pt>
                <c:pt idx="26632">
                  <c:v>0</c:v>
                </c:pt>
                <c:pt idx="26633">
                  <c:v>0</c:v>
                </c:pt>
                <c:pt idx="26634">
                  <c:v>0</c:v>
                </c:pt>
                <c:pt idx="26635">
                  <c:v>0</c:v>
                </c:pt>
                <c:pt idx="26636">
                  <c:v>0</c:v>
                </c:pt>
                <c:pt idx="26637">
                  <c:v>0</c:v>
                </c:pt>
                <c:pt idx="26638">
                  <c:v>0</c:v>
                </c:pt>
                <c:pt idx="26639">
                  <c:v>0</c:v>
                </c:pt>
                <c:pt idx="26640">
                  <c:v>0</c:v>
                </c:pt>
                <c:pt idx="26641">
                  <c:v>0</c:v>
                </c:pt>
                <c:pt idx="26642">
                  <c:v>0</c:v>
                </c:pt>
                <c:pt idx="26643">
                  <c:v>0</c:v>
                </c:pt>
                <c:pt idx="26644">
                  <c:v>0</c:v>
                </c:pt>
                <c:pt idx="26645">
                  <c:v>0</c:v>
                </c:pt>
                <c:pt idx="26646">
                  <c:v>0</c:v>
                </c:pt>
                <c:pt idx="26647">
                  <c:v>0</c:v>
                </c:pt>
                <c:pt idx="26648">
                  <c:v>0</c:v>
                </c:pt>
                <c:pt idx="26649">
                  <c:v>0</c:v>
                </c:pt>
                <c:pt idx="26650">
                  <c:v>0</c:v>
                </c:pt>
                <c:pt idx="26651">
                  <c:v>0</c:v>
                </c:pt>
                <c:pt idx="26652">
                  <c:v>0</c:v>
                </c:pt>
                <c:pt idx="26653">
                  <c:v>0</c:v>
                </c:pt>
                <c:pt idx="26654">
                  <c:v>0</c:v>
                </c:pt>
                <c:pt idx="26655">
                  <c:v>0</c:v>
                </c:pt>
                <c:pt idx="26656">
                  <c:v>0</c:v>
                </c:pt>
                <c:pt idx="26657">
                  <c:v>0</c:v>
                </c:pt>
                <c:pt idx="26658">
                  <c:v>0</c:v>
                </c:pt>
                <c:pt idx="26659">
                  <c:v>0</c:v>
                </c:pt>
                <c:pt idx="26660">
                  <c:v>0</c:v>
                </c:pt>
                <c:pt idx="26661">
                  <c:v>0</c:v>
                </c:pt>
                <c:pt idx="26662">
                  <c:v>0</c:v>
                </c:pt>
                <c:pt idx="26663">
                  <c:v>0</c:v>
                </c:pt>
                <c:pt idx="26664">
                  <c:v>0</c:v>
                </c:pt>
                <c:pt idx="26665">
                  <c:v>0</c:v>
                </c:pt>
                <c:pt idx="26666">
                  <c:v>0</c:v>
                </c:pt>
                <c:pt idx="26667">
                  <c:v>0</c:v>
                </c:pt>
                <c:pt idx="26668">
                  <c:v>0</c:v>
                </c:pt>
                <c:pt idx="26669">
                  <c:v>0</c:v>
                </c:pt>
                <c:pt idx="26670">
                  <c:v>0</c:v>
                </c:pt>
                <c:pt idx="26671">
                  <c:v>0</c:v>
                </c:pt>
                <c:pt idx="26672">
                  <c:v>0</c:v>
                </c:pt>
                <c:pt idx="26673">
                  <c:v>0</c:v>
                </c:pt>
                <c:pt idx="26674">
                  <c:v>0</c:v>
                </c:pt>
                <c:pt idx="26675">
                  <c:v>0</c:v>
                </c:pt>
                <c:pt idx="26676">
                  <c:v>0</c:v>
                </c:pt>
                <c:pt idx="26677">
                  <c:v>0</c:v>
                </c:pt>
                <c:pt idx="26678">
                  <c:v>0</c:v>
                </c:pt>
                <c:pt idx="26679">
                  <c:v>0</c:v>
                </c:pt>
                <c:pt idx="26680">
                  <c:v>0</c:v>
                </c:pt>
                <c:pt idx="26681">
                  <c:v>0</c:v>
                </c:pt>
                <c:pt idx="26682">
                  <c:v>0</c:v>
                </c:pt>
                <c:pt idx="26683">
                  <c:v>0</c:v>
                </c:pt>
                <c:pt idx="26684">
                  <c:v>0</c:v>
                </c:pt>
                <c:pt idx="26685">
                  <c:v>0</c:v>
                </c:pt>
                <c:pt idx="26686">
                  <c:v>0</c:v>
                </c:pt>
                <c:pt idx="26687">
                  <c:v>0</c:v>
                </c:pt>
                <c:pt idx="26688">
                  <c:v>0</c:v>
                </c:pt>
                <c:pt idx="26689">
                  <c:v>0</c:v>
                </c:pt>
                <c:pt idx="26690">
                  <c:v>0</c:v>
                </c:pt>
                <c:pt idx="26691">
                  <c:v>0</c:v>
                </c:pt>
                <c:pt idx="26692">
                  <c:v>0</c:v>
                </c:pt>
                <c:pt idx="26693">
                  <c:v>0</c:v>
                </c:pt>
                <c:pt idx="26694">
                  <c:v>0</c:v>
                </c:pt>
                <c:pt idx="26695">
                  <c:v>0</c:v>
                </c:pt>
                <c:pt idx="26696">
                  <c:v>0</c:v>
                </c:pt>
                <c:pt idx="26697">
                  <c:v>0</c:v>
                </c:pt>
                <c:pt idx="26698">
                  <c:v>0</c:v>
                </c:pt>
                <c:pt idx="26699">
                  <c:v>0</c:v>
                </c:pt>
                <c:pt idx="26700">
                  <c:v>0</c:v>
                </c:pt>
                <c:pt idx="26701">
                  <c:v>0</c:v>
                </c:pt>
                <c:pt idx="26702">
                  <c:v>0</c:v>
                </c:pt>
                <c:pt idx="26703">
                  <c:v>0</c:v>
                </c:pt>
                <c:pt idx="26704">
                  <c:v>0</c:v>
                </c:pt>
                <c:pt idx="26705">
                  <c:v>0</c:v>
                </c:pt>
                <c:pt idx="26706">
                  <c:v>0</c:v>
                </c:pt>
                <c:pt idx="26707">
                  <c:v>0</c:v>
                </c:pt>
                <c:pt idx="26708">
                  <c:v>0</c:v>
                </c:pt>
                <c:pt idx="26709">
                  <c:v>0</c:v>
                </c:pt>
                <c:pt idx="26710">
                  <c:v>0</c:v>
                </c:pt>
                <c:pt idx="26711">
                  <c:v>0</c:v>
                </c:pt>
                <c:pt idx="26712">
                  <c:v>0</c:v>
                </c:pt>
                <c:pt idx="26713">
                  <c:v>0</c:v>
                </c:pt>
                <c:pt idx="26714">
                  <c:v>0</c:v>
                </c:pt>
                <c:pt idx="26715">
                  <c:v>0</c:v>
                </c:pt>
                <c:pt idx="26716">
                  <c:v>0</c:v>
                </c:pt>
                <c:pt idx="26717">
                  <c:v>0</c:v>
                </c:pt>
                <c:pt idx="26718">
                  <c:v>0</c:v>
                </c:pt>
                <c:pt idx="26719">
                  <c:v>0</c:v>
                </c:pt>
                <c:pt idx="26720">
                  <c:v>0</c:v>
                </c:pt>
                <c:pt idx="26721">
                  <c:v>0</c:v>
                </c:pt>
                <c:pt idx="26722">
                  <c:v>0</c:v>
                </c:pt>
                <c:pt idx="26723">
                  <c:v>0</c:v>
                </c:pt>
                <c:pt idx="26724">
                  <c:v>0</c:v>
                </c:pt>
                <c:pt idx="26725">
                  <c:v>0</c:v>
                </c:pt>
                <c:pt idx="26726">
                  <c:v>0</c:v>
                </c:pt>
                <c:pt idx="26727">
                  <c:v>0</c:v>
                </c:pt>
                <c:pt idx="26728">
                  <c:v>0</c:v>
                </c:pt>
                <c:pt idx="26729">
                  <c:v>0</c:v>
                </c:pt>
                <c:pt idx="26730">
                  <c:v>0</c:v>
                </c:pt>
                <c:pt idx="26731">
                  <c:v>0</c:v>
                </c:pt>
                <c:pt idx="26732">
                  <c:v>0</c:v>
                </c:pt>
                <c:pt idx="26733">
                  <c:v>0</c:v>
                </c:pt>
                <c:pt idx="26734">
                  <c:v>0</c:v>
                </c:pt>
                <c:pt idx="26735">
                  <c:v>0</c:v>
                </c:pt>
                <c:pt idx="26736">
                  <c:v>0</c:v>
                </c:pt>
                <c:pt idx="26737">
                  <c:v>0</c:v>
                </c:pt>
                <c:pt idx="26738">
                  <c:v>0</c:v>
                </c:pt>
                <c:pt idx="26739">
                  <c:v>0</c:v>
                </c:pt>
                <c:pt idx="26740">
                  <c:v>0</c:v>
                </c:pt>
                <c:pt idx="26741">
                  <c:v>0</c:v>
                </c:pt>
                <c:pt idx="26742">
                  <c:v>0</c:v>
                </c:pt>
                <c:pt idx="26743">
                  <c:v>0</c:v>
                </c:pt>
                <c:pt idx="26744">
                  <c:v>0</c:v>
                </c:pt>
                <c:pt idx="26745">
                  <c:v>0</c:v>
                </c:pt>
                <c:pt idx="26746">
                  <c:v>0</c:v>
                </c:pt>
                <c:pt idx="26747">
                  <c:v>0</c:v>
                </c:pt>
                <c:pt idx="26748">
                  <c:v>0</c:v>
                </c:pt>
                <c:pt idx="26749">
                  <c:v>0</c:v>
                </c:pt>
                <c:pt idx="26750">
                  <c:v>0</c:v>
                </c:pt>
                <c:pt idx="26751">
                  <c:v>0</c:v>
                </c:pt>
                <c:pt idx="26752">
                  <c:v>0</c:v>
                </c:pt>
                <c:pt idx="26753">
                  <c:v>0</c:v>
                </c:pt>
                <c:pt idx="26754">
                  <c:v>0</c:v>
                </c:pt>
                <c:pt idx="26755">
                  <c:v>0</c:v>
                </c:pt>
                <c:pt idx="26756">
                  <c:v>0</c:v>
                </c:pt>
                <c:pt idx="26757">
                  <c:v>0</c:v>
                </c:pt>
                <c:pt idx="26758">
                  <c:v>0</c:v>
                </c:pt>
                <c:pt idx="26759">
                  <c:v>0</c:v>
                </c:pt>
                <c:pt idx="26760">
                  <c:v>0</c:v>
                </c:pt>
                <c:pt idx="26761">
                  <c:v>0</c:v>
                </c:pt>
                <c:pt idx="26762">
                  <c:v>0</c:v>
                </c:pt>
                <c:pt idx="26763">
                  <c:v>0</c:v>
                </c:pt>
                <c:pt idx="26764">
                  <c:v>0</c:v>
                </c:pt>
                <c:pt idx="26765">
                  <c:v>0</c:v>
                </c:pt>
                <c:pt idx="26766">
                  <c:v>0</c:v>
                </c:pt>
                <c:pt idx="26767">
                  <c:v>0</c:v>
                </c:pt>
                <c:pt idx="26768">
                  <c:v>0</c:v>
                </c:pt>
                <c:pt idx="26769">
                  <c:v>0</c:v>
                </c:pt>
                <c:pt idx="26770">
                  <c:v>0</c:v>
                </c:pt>
                <c:pt idx="26771">
                  <c:v>0</c:v>
                </c:pt>
                <c:pt idx="26772">
                  <c:v>0</c:v>
                </c:pt>
                <c:pt idx="26773">
                  <c:v>0</c:v>
                </c:pt>
                <c:pt idx="26774">
                  <c:v>0</c:v>
                </c:pt>
                <c:pt idx="26775">
                  <c:v>0</c:v>
                </c:pt>
                <c:pt idx="26776">
                  <c:v>0</c:v>
                </c:pt>
                <c:pt idx="26777">
                  <c:v>0</c:v>
                </c:pt>
                <c:pt idx="26778">
                  <c:v>0</c:v>
                </c:pt>
                <c:pt idx="26779">
                  <c:v>0</c:v>
                </c:pt>
                <c:pt idx="26780">
                  <c:v>0</c:v>
                </c:pt>
                <c:pt idx="26781">
                  <c:v>0</c:v>
                </c:pt>
                <c:pt idx="26782">
                  <c:v>0</c:v>
                </c:pt>
                <c:pt idx="26783">
                  <c:v>0</c:v>
                </c:pt>
                <c:pt idx="26784">
                  <c:v>0</c:v>
                </c:pt>
                <c:pt idx="26785">
                  <c:v>0</c:v>
                </c:pt>
                <c:pt idx="26786">
                  <c:v>0</c:v>
                </c:pt>
                <c:pt idx="26787">
                  <c:v>0</c:v>
                </c:pt>
                <c:pt idx="26788">
                  <c:v>0</c:v>
                </c:pt>
                <c:pt idx="26789">
                  <c:v>0</c:v>
                </c:pt>
                <c:pt idx="26790">
                  <c:v>0</c:v>
                </c:pt>
                <c:pt idx="26791">
                  <c:v>0</c:v>
                </c:pt>
                <c:pt idx="26792">
                  <c:v>0</c:v>
                </c:pt>
                <c:pt idx="26793">
                  <c:v>0</c:v>
                </c:pt>
                <c:pt idx="26794">
                  <c:v>0</c:v>
                </c:pt>
                <c:pt idx="26795">
                  <c:v>0</c:v>
                </c:pt>
                <c:pt idx="26796">
                  <c:v>0</c:v>
                </c:pt>
                <c:pt idx="26797">
                  <c:v>0</c:v>
                </c:pt>
                <c:pt idx="26798">
                  <c:v>0</c:v>
                </c:pt>
                <c:pt idx="26799">
                  <c:v>0</c:v>
                </c:pt>
                <c:pt idx="26800">
                  <c:v>0</c:v>
                </c:pt>
                <c:pt idx="26801">
                  <c:v>0</c:v>
                </c:pt>
                <c:pt idx="26802">
                  <c:v>0</c:v>
                </c:pt>
                <c:pt idx="26803">
                  <c:v>0</c:v>
                </c:pt>
                <c:pt idx="26804">
                  <c:v>0</c:v>
                </c:pt>
                <c:pt idx="26805">
                  <c:v>0</c:v>
                </c:pt>
                <c:pt idx="26806">
                  <c:v>0</c:v>
                </c:pt>
                <c:pt idx="26807">
                  <c:v>0</c:v>
                </c:pt>
                <c:pt idx="26808">
                  <c:v>0</c:v>
                </c:pt>
                <c:pt idx="26809">
                  <c:v>0</c:v>
                </c:pt>
                <c:pt idx="26810">
                  <c:v>0</c:v>
                </c:pt>
                <c:pt idx="26811">
                  <c:v>0</c:v>
                </c:pt>
                <c:pt idx="26812">
                  <c:v>0</c:v>
                </c:pt>
                <c:pt idx="26813">
                  <c:v>0</c:v>
                </c:pt>
                <c:pt idx="26814">
                  <c:v>0</c:v>
                </c:pt>
                <c:pt idx="26815">
                  <c:v>0</c:v>
                </c:pt>
                <c:pt idx="26816">
                  <c:v>0</c:v>
                </c:pt>
                <c:pt idx="26817">
                  <c:v>0</c:v>
                </c:pt>
                <c:pt idx="26818">
                  <c:v>0</c:v>
                </c:pt>
                <c:pt idx="26819">
                  <c:v>0</c:v>
                </c:pt>
                <c:pt idx="26820">
                  <c:v>0</c:v>
                </c:pt>
                <c:pt idx="26821">
                  <c:v>0</c:v>
                </c:pt>
                <c:pt idx="26822">
                  <c:v>0</c:v>
                </c:pt>
                <c:pt idx="26823">
                  <c:v>0</c:v>
                </c:pt>
                <c:pt idx="26824">
                  <c:v>0</c:v>
                </c:pt>
                <c:pt idx="26825">
                  <c:v>0</c:v>
                </c:pt>
                <c:pt idx="26826">
                  <c:v>0</c:v>
                </c:pt>
                <c:pt idx="26827">
                  <c:v>0</c:v>
                </c:pt>
                <c:pt idx="26828">
                  <c:v>0</c:v>
                </c:pt>
                <c:pt idx="26829">
                  <c:v>0</c:v>
                </c:pt>
                <c:pt idx="26830">
                  <c:v>0</c:v>
                </c:pt>
                <c:pt idx="26831">
                  <c:v>0</c:v>
                </c:pt>
                <c:pt idx="26832">
                  <c:v>0</c:v>
                </c:pt>
                <c:pt idx="26833">
                  <c:v>0</c:v>
                </c:pt>
                <c:pt idx="26834">
                  <c:v>0</c:v>
                </c:pt>
                <c:pt idx="26835">
                  <c:v>0</c:v>
                </c:pt>
                <c:pt idx="26836">
                  <c:v>0</c:v>
                </c:pt>
                <c:pt idx="26837">
                  <c:v>0</c:v>
                </c:pt>
                <c:pt idx="26838">
                  <c:v>0</c:v>
                </c:pt>
                <c:pt idx="26839">
                  <c:v>0</c:v>
                </c:pt>
                <c:pt idx="26840">
                  <c:v>0</c:v>
                </c:pt>
                <c:pt idx="26841">
                  <c:v>0</c:v>
                </c:pt>
                <c:pt idx="26842">
                  <c:v>0</c:v>
                </c:pt>
                <c:pt idx="26843">
                  <c:v>0</c:v>
                </c:pt>
                <c:pt idx="26844">
                  <c:v>0</c:v>
                </c:pt>
                <c:pt idx="26845">
                  <c:v>0</c:v>
                </c:pt>
                <c:pt idx="26846">
                  <c:v>0</c:v>
                </c:pt>
                <c:pt idx="26847">
                  <c:v>0</c:v>
                </c:pt>
                <c:pt idx="26848">
                  <c:v>0</c:v>
                </c:pt>
                <c:pt idx="26849">
                  <c:v>0</c:v>
                </c:pt>
                <c:pt idx="26850">
                  <c:v>0</c:v>
                </c:pt>
                <c:pt idx="26851">
                  <c:v>0</c:v>
                </c:pt>
                <c:pt idx="26852">
                  <c:v>0</c:v>
                </c:pt>
                <c:pt idx="26853">
                  <c:v>0</c:v>
                </c:pt>
                <c:pt idx="26854">
                  <c:v>0</c:v>
                </c:pt>
                <c:pt idx="26855">
                  <c:v>0</c:v>
                </c:pt>
                <c:pt idx="26856">
                  <c:v>0</c:v>
                </c:pt>
                <c:pt idx="26857">
                  <c:v>0</c:v>
                </c:pt>
                <c:pt idx="26858">
                  <c:v>0</c:v>
                </c:pt>
                <c:pt idx="26859">
                  <c:v>0</c:v>
                </c:pt>
                <c:pt idx="26860">
                  <c:v>0</c:v>
                </c:pt>
                <c:pt idx="26861">
                  <c:v>0</c:v>
                </c:pt>
                <c:pt idx="26862">
                  <c:v>0</c:v>
                </c:pt>
                <c:pt idx="26863">
                  <c:v>0</c:v>
                </c:pt>
                <c:pt idx="26864">
                  <c:v>0</c:v>
                </c:pt>
                <c:pt idx="26865">
                  <c:v>0</c:v>
                </c:pt>
                <c:pt idx="26866">
                  <c:v>0</c:v>
                </c:pt>
                <c:pt idx="26867">
                  <c:v>0</c:v>
                </c:pt>
                <c:pt idx="26868">
                  <c:v>0</c:v>
                </c:pt>
                <c:pt idx="26869">
                  <c:v>0</c:v>
                </c:pt>
                <c:pt idx="26870">
                  <c:v>0</c:v>
                </c:pt>
                <c:pt idx="26871">
                  <c:v>0</c:v>
                </c:pt>
                <c:pt idx="26872">
                  <c:v>0</c:v>
                </c:pt>
                <c:pt idx="26873">
                  <c:v>0</c:v>
                </c:pt>
                <c:pt idx="26874">
                  <c:v>0</c:v>
                </c:pt>
                <c:pt idx="26875">
                  <c:v>0</c:v>
                </c:pt>
                <c:pt idx="26876">
                  <c:v>0</c:v>
                </c:pt>
                <c:pt idx="26877">
                  <c:v>0</c:v>
                </c:pt>
                <c:pt idx="26878">
                  <c:v>0</c:v>
                </c:pt>
                <c:pt idx="26879">
                  <c:v>0</c:v>
                </c:pt>
                <c:pt idx="26880">
                  <c:v>0</c:v>
                </c:pt>
                <c:pt idx="26881">
                  <c:v>0</c:v>
                </c:pt>
                <c:pt idx="26882">
                  <c:v>0</c:v>
                </c:pt>
                <c:pt idx="26883">
                  <c:v>0</c:v>
                </c:pt>
                <c:pt idx="26884">
                  <c:v>0</c:v>
                </c:pt>
                <c:pt idx="26885">
                  <c:v>0</c:v>
                </c:pt>
                <c:pt idx="26886">
                  <c:v>0</c:v>
                </c:pt>
                <c:pt idx="26887">
                  <c:v>0</c:v>
                </c:pt>
                <c:pt idx="26888">
                  <c:v>0</c:v>
                </c:pt>
                <c:pt idx="26889">
                  <c:v>0</c:v>
                </c:pt>
                <c:pt idx="26890">
                  <c:v>0</c:v>
                </c:pt>
                <c:pt idx="26891">
                  <c:v>0</c:v>
                </c:pt>
                <c:pt idx="26892">
                  <c:v>0</c:v>
                </c:pt>
                <c:pt idx="26893">
                  <c:v>0</c:v>
                </c:pt>
                <c:pt idx="26894">
                  <c:v>0</c:v>
                </c:pt>
                <c:pt idx="26895">
                  <c:v>0</c:v>
                </c:pt>
                <c:pt idx="26896">
                  <c:v>0</c:v>
                </c:pt>
                <c:pt idx="26897">
                  <c:v>0</c:v>
                </c:pt>
                <c:pt idx="26898">
                  <c:v>0</c:v>
                </c:pt>
                <c:pt idx="26899">
                  <c:v>0</c:v>
                </c:pt>
                <c:pt idx="26900">
                  <c:v>0</c:v>
                </c:pt>
                <c:pt idx="26901">
                  <c:v>0</c:v>
                </c:pt>
                <c:pt idx="26902">
                  <c:v>0</c:v>
                </c:pt>
                <c:pt idx="26903">
                  <c:v>0</c:v>
                </c:pt>
                <c:pt idx="26904">
                  <c:v>0</c:v>
                </c:pt>
                <c:pt idx="26905">
                  <c:v>0</c:v>
                </c:pt>
                <c:pt idx="26906">
                  <c:v>0</c:v>
                </c:pt>
                <c:pt idx="26907">
                  <c:v>0</c:v>
                </c:pt>
                <c:pt idx="26908">
                  <c:v>0</c:v>
                </c:pt>
                <c:pt idx="26909">
                  <c:v>0</c:v>
                </c:pt>
                <c:pt idx="26910">
                  <c:v>0</c:v>
                </c:pt>
                <c:pt idx="26911">
                  <c:v>0</c:v>
                </c:pt>
                <c:pt idx="26912">
                  <c:v>0</c:v>
                </c:pt>
                <c:pt idx="26913">
                  <c:v>0</c:v>
                </c:pt>
                <c:pt idx="26914">
                  <c:v>0</c:v>
                </c:pt>
                <c:pt idx="26915">
                  <c:v>0</c:v>
                </c:pt>
                <c:pt idx="26916">
                  <c:v>0</c:v>
                </c:pt>
                <c:pt idx="26917">
                  <c:v>0</c:v>
                </c:pt>
                <c:pt idx="26918">
                  <c:v>0</c:v>
                </c:pt>
                <c:pt idx="26919">
                  <c:v>0</c:v>
                </c:pt>
                <c:pt idx="26920">
                  <c:v>0</c:v>
                </c:pt>
                <c:pt idx="26921">
                  <c:v>0</c:v>
                </c:pt>
                <c:pt idx="26922">
                  <c:v>0</c:v>
                </c:pt>
                <c:pt idx="26923">
                  <c:v>0</c:v>
                </c:pt>
                <c:pt idx="26924">
                  <c:v>0</c:v>
                </c:pt>
                <c:pt idx="26925">
                  <c:v>0</c:v>
                </c:pt>
                <c:pt idx="26926">
                  <c:v>0</c:v>
                </c:pt>
                <c:pt idx="26927">
                  <c:v>0</c:v>
                </c:pt>
                <c:pt idx="26928">
                  <c:v>0</c:v>
                </c:pt>
                <c:pt idx="26929">
                  <c:v>0</c:v>
                </c:pt>
                <c:pt idx="26930">
                  <c:v>0</c:v>
                </c:pt>
                <c:pt idx="26931">
                  <c:v>0</c:v>
                </c:pt>
                <c:pt idx="26932">
                  <c:v>0</c:v>
                </c:pt>
                <c:pt idx="26933">
                  <c:v>0</c:v>
                </c:pt>
                <c:pt idx="26934">
                  <c:v>0</c:v>
                </c:pt>
                <c:pt idx="26935">
                  <c:v>0</c:v>
                </c:pt>
                <c:pt idx="26936">
                  <c:v>0</c:v>
                </c:pt>
                <c:pt idx="26937">
                  <c:v>0</c:v>
                </c:pt>
                <c:pt idx="26938">
                  <c:v>0</c:v>
                </c:pt>
                <c:pt idx="26939">
                  <c:v>0</c:v>
                </c:pt>
                <c:pt idx="26940">
                  <c:v>0</c:v>
                </c:pt>
                <c:pt idx="26941">
                  <c:v>0</c:v>
                </c:pt>
                <c:pt idx="26942">
                  <c:v>0</c:v>
                </c:pt>
                <c:pt idx="26943">
                  <c:v>0</c:v>
                </c:pt>
                <c:pt idx="26944">
                  <c:v>0</c:v>
                </c:pt>
                <c:pt idx="26945">
                  <c:v>0</c:v>
                </c:pt>
                <c:pt idx="26946">
                  <c:v>0</c:v>
                </c:pt>
                <c:pt idx="26947">
                  <c:v>0</c:v>
                </c:pt>
                <c:pt idx="26948">
                  <c:v>0</c:v>
                </c:pt>
                <c:pt idx="26949">
                  <c:v>0</c:v>
                </c:pt>
                <c:pt idx="26950">
                  <c:v>0</c:v>
                </c:pt>
                <c:pt idx="26951">
                  <c:v>0</c:v>
                </c:pt>
                <c:pt idx="26952">
                  <c:v>0</c:v>
                </c:pt>
                <c:pt idx="26953">
                  <c:v>0</c:v>
                </c:pt>
                <c:pt idx="26954">
                  <c:v>0</c:v>
                </c:pt>
                <c:pt idx="26955">
                  <c:v>0</c:v>
                </c:pt>
                <c:pt idx="26956">
                  <c:v>0</c:v>
                </c:pt>
                <c:pt idx="26957">
                  <c:v>0</c:v>
                </c:pt>
                <c:pt idx="26958">
                  <c:v>0</c:v>
                </c:pt>
                <c:pt idx="26959">
                  <c:v>0</c:v>
                </c:pt>
                <c:pt idx="26960">
                  <c:v>0</c:v>
                </c:pt>
                <c:pt idx="26961">
                  <c:v>0</c:v>
                </c:pt>
                <c:pt idx="26962">
                  <c:v>0</c:v>
                </c:pt>
                <c:pt idx="26963">
                  <c:v>0</c:v>
                </c:pt>
                <c:pt idx="26964">
                  <c:v>0</c:v>
                </c:pt>
                <c:pt idx="26965">
                  <c:v>0</c:v>
                </c:pt>
                <c:pt idx="26966">
                  <c:v>0</c:v>
                </c:pt>
                <c:pt idx="26967">
                  <c:v>0</c:v>
                </c:pt>
                <c:pt idx="26968">
                  <c:v>0</c:v>
                </c:pt>
                <c:pt idx="26969">
                  <c:v>0</c:v>
                </c:pt>
                <c:pt idx="26970">
                  <c:v>0</c:v>
                </c:pt>
                <c:pt idx="26971">
                  <c:v>0</c:v>
                </c:pt>
                <c:pt idx="26972">
                  <c:v>0</c:v>
                </c:pt>
                <c:pt idx="26973">
                  <c:v>0</c:v>
                </c:pt>
                <c:pt idx="26974">
                  <c:v>0</c:v>
                </c:pt>
                <c:pt idx="26975">
                  <c:v>0</c:v>
                </c:pt>
                <c:pt idx="26976">
                  <c:v>0</c:v>
                </c:pt>
                <c:pt idx="26977">
                  <c:v>0</c:v>
                </c:pt>
                <c:pt idx="26978">
                  <c:v>0</c:v>
                </c:pt>
                <c:pt idx="26979">
                  <c:v>0</c:v>
                </c:pt>
                <c:pt idx="26980">
                  <c:v>0</c:v>
                </c:pt>
                <c:pt idx="26981">
                  <c:v>0</c:v>
                </c:pt>
                <c:pt idx="26982">
                  <c:v>0</c:v>
                </c:pt>
                <c:pt idx="26983">
                  <c:v>0</c:v>
                </c:pt>
                <c:pt idx="26984">
                  <c:v>0</c:v>
                </c:pt>
                <c:pt idx="26985">
                  <c:v>0</c:v>
                </c:pt>
                <c:pt idx="26986">
                  <c:v>0</c:v>
                </c:pt>
                <c:pt idx="26987">
                  <c:v>0</c:v>
                </c:pt>
                <c:pt idx="26988">
                  <c:v>0</c:v>
                </c:pt>
                <c:pt idx="26989">
                  <c:v>0</c:v>
                </c:pt>
                <c:pt idx="26990">
                  <c:v>0</c:v>
                </c:pt>
                <c:pt idx="26991">
                  <c:v>0</c:v>
                </c:pt>
                <c:pt idx="26992">
                  <c:v>0</c:v>
                </c:pt>
                <c:pt idx="26993">
                  <c:v>0</c:v>
                </c:pt>
                <c:pt idx="26994">
                  <c:v>0</c:v>
                </c:pt>
                <c:pt idx="26995">
                  <c:v>0</c:v>
                </c:pt>
                <c:pt idx="26996">
                  <c:v>0</c:v>
                </c:pt>
                <c:pt idx="26997">
                  <c:v>0</c:v>
                </c:pt>
                <c:pt idx="26998">
                  <c:v>0</c:v>
                </c:pt>
                <c:pt idx="26999">
                  <c:v>0</c:v>
                </c:pt>
                <c:pt idx="27000">
                  <c:v>0</c:v>
                </c:pt>
                <c:pt idx="27001">
                  <c:v>0</c:v>
                </c:pt>
                <c:pt idx="27002">
                  <c:v>0</c:v>
                </c:pt>
                <c:pt idx="27003">
                  <c:v>0</c:v>
                </c:pt>
                <c:pt idx="27004">
                  <c:v>0</c:v>
                </c:pt>
                <c:pt idx="27005">
                  <c:v>0</c:v>
                </c:pt>
                <c:pt idx="27006">
                  <c:v>0</c:v>
                </c:pt>
                <c:pt idx="27007">
                  <c:v>0</c:v>
                </c:pt>
                <c:pt idx="27008">
                  <c:v>0</c:v>
                </c:pt>
                <c:pt idx="27009">
                  <c:v>0</c:v>
                </c:pt>
                <c:pt idx="27010">
                  <c:v>0</c:v>
                </c:pt>
                <c:pt idx="27011">
                  <c:v>0</c:v>
                </c:pt>
                <c:pt idx="27012">
                  <c:v>0</c:v>
                </c:pt>
                <c:pt idx="27013">
                  <c:v>0</c:v>
                </c:pt>
                <c:pt idx="27014">
                  <c:v>0</c:v>
                </c:pt>
                <c:pt idx="27015">
                  <c:v>0</c:v>
                </c:pt>
                <c:pt idx="27016">
                  <c:v>0</c:v>
                </c:pt>
                <c:pt idx="27017">
                  <c:v>0</c:v>
                </c:pt>
                <c:pt idx="27018">
                  <c:v>0</c:v>
                </c:pt>
                <c:pt idx="27019">
                  <c:v>0</c:v>
                </c:pt>
                <c:pt idx="27020">
                  <c:v>0</c:v>
                </c:pt>
                <c:pt idx="27021">
                  <c:v>0</c:v>
                </c:pt>
                <c:pt idx="27022">
                  <c:v>0</c:v>
                </c:pt>
                <c:pt idx="27023">
                  <c:v>0</c:v>
                </c:pt>
                <c:pt idx="27024">
                  <c:v>0</c:v>
                </c:pt>
                <c:pt idx="27025">
                  <c:v>0</c:v>
                </c:pt>
                <c:pt idx="27026">
                  <c:v>0</c:v>
                </c:pt>
                <c:pt idx="27027">
                  <c:v>0</c:v>
                </c:pt>
                <c:pt idx="27028">
                  <c:v>0</c:v>
                </c:pt>
                <c:pt idx="27029">
                  <c:v>0</c:v>
                </c:pt>
                <c:pt idx="27030">
                  <c:v>0</c:v>
                </c:pt>
                <c:pt idx="27031">
                  <c:v>0</c:v>
                </c:pt>
                <c:pt idx="27032">
                  <c:v>0</c:v>
                </c:pt>
                <c:pt idx="27033">
                  <c:v>0</c:v>
                </c:pt>
                <c:pt idx="27034">
                  <c:v>0</c:v>
                </c:pt>
                <c:pt idx="27035">
                  <c:v>0</c:v>
                </c:pt>
                <c:pt idx="27036">
                  <c:v>0</c:v>
                </c:pt>
                <c:pt idx="27037">
                  <c:v>0</c:v>
                </c:pt>
                <c:pt idx="27038">
                  <c:v>0</c:v>
                </c:pt>
                <c:pt idx="27039">
                  <c:v>0</c:v>
                </c:pt>
                <c:pt idx="27040">
                  <c:v>0</c:v>
                </c:pt>
                <c:pt idx="27041">
                  <c:v>0</c:v>
                </c:pt>
                <c:pt idx="27042">
                  <c:v>0</c:v>
                </c:pt>
                <c:pt idx="27043">
                  <c:v>0</c:v>
                </c:pt>
                <c:pt idx="27044">
                  <c:v>0</c:v>
                </c:pt>
                <c:pt idx="27045">
                  <c:v>0</c:v>
                </c:pt>
                <c:pt idx="27046">
                  <c:v>0</c:v>
                </c:pt>
                <c:pt idx="27047">
                  <c:v>0</c:v>
                </c:pt>
                <c:pt idx="27048">
                  <c:v>0</c:v>
                </c:pt>
                <c:pt idx="27049">
                  <c:v>0</c:v>
                </c:pt>
                <c:pt idx="27050">
                  <c:v>0</c:v>
                </c:pt>
                <c:pt idx="27051">
                  <c:v>0</c:v>
                </c:pt>
                <c:pt idx="27052">
                  <c:v>0</c:v>
                </c:pt>
                <c:pt idx="27053">
                  <c:v>0</c:v>
                </c:pt>
                <c:pt idx="27054">
                  <c:v>0</c:v>
                </c:pt>
                <c:pt idx="27055">
                  <c:v>0</c:v>
                </c:pt>
                <c:pt idx="27056">
                  <c:v>0</c:v>
                </c:pt>
                <c:pt idx="27057">
                  <c:v>0</c:v>
                </c:pt>
                <c:pt idx="27058">
                  <c:v>0</c:v>
                </c:pt>
                <c:pt idx="27059">
                  <c:v>0</c:v>
                </c:pt>
                <c:pt idx="27060">
                  <c:v>0</c:v>
                </c:pt>
                <c:pt idx="27061">
                  <c:v>0</c:v>
                </c:pt>
                <c:pt idx="27062">
                  <c:v>0</c:v>
                </c:pt>
                <c:pt idx="27063">
                  <c:v>0</c:v>
                </c:pt>
                <c:pt idx="27064">
                  <c:v>0</c:v>
                </c:pt>
                <c:pt idx="27065">
                  <c:v>0</c:v>
                </c:pt>
                <c:pt idx="27066">
                  <c:v>0</c:v>
                </c:pt>
                <c:pt idx="27067">
                  <c:v>0</c:v>
                </c:pt>
                <c:pt idx="27068">
                  <c:v>0</c:v>
                </c:pt>
                <c:pt idx="27069">
                  <c:v>0</c:v>
                </c:pt>
                <c:pt idx="27070">
                  <c:v>0</c:v>
                </c:pt>
                <c:pt idx="27071">
                  <c:v>0</c:v>
                </c:pt>
                <c:pt idx="27072">
                  <c:v>0</c:v>
                </c:pt>
                <c:pt idx="27073">
                  <c:v>0</c:v>
                </c:pt>
                <c:pt idx="27074">
                  <c:v>0</c:v>
                </c:pt>
                <c:pt idx="27075">
                  <c:v>0</c:v>
                </c:pt>
                <c:pt idx="27076">
                  <c:v>0</c:v>
                </c:pt>
                <c:pt idx="27077">
                  <c:v>0</c:v>
                </c:pt>
                <c:pt idx="27078">
                  <c:v>0</c:v>
                </c:pt>
                <c:pt idx="27079">
                  <c:v>0</c:v>
                </c:pt>
                <c:pt idx="27080">
                  <c:v>0</c:v>
                </c:pt>
                <c:pt idx="27081">
                  <c:v>0</c:v>
                </c:pt>
                <c:pt idx="27082">
                  <c:v>0</c:v>
                </c:pt>
                <c:pt idx="27083">
                  <c:v>0</c:v>
                </c:pt>
                <c:pt idx="27084">
                  <c:v>0</c:v>
                </c:pt>
                <c:pt idx="27085">
                  <c:v>0</c:v>
                </c:pt>
                <c:pt idx="27086">
                  <c:v>0</c:v>
                </c:pt>
                <c:pt idx="27087">
                  <c:v>0</c:v>
                </c:pt>
                <c:pt idx="27088">
                  <c:v>0</c:v>
                </c:pt>
                <c:pt idx="27089">
                  <c:v>0</c:v>
                </c:pt>
                <c:pt idx="27090">
                  <c:v>0</c:v>
                </c:pt>
                <c:pt idx="27091">
                  <c:v>0</c:v>
                </c:pt>
                <c:pt idx="27092">
                  <c:v>0</c:v>
                </c:pt>
                <c:pt idx="27093">
                  <c:v>0</c:v>
                </c:pt>
                <c:pt idx="27094">
                  <c:v>0</c:v>
                </c:pt>
                <c:pt idx="27095">
                  <c:v>0</c:v>
                </c:pt>
                <c:pt idx="27096">
                  <c:v>0</c:v>
                </c:pt>
                <c:pt idx="27097">
                  <c:v>0</c:v>
                </c:pt>
                <c:pt idx="27098">
                  <c:v>0</c:v>
                </c:pt>
                <c:pt idx="27099">
                  <c:v>0</c:v>
                </c:pt>
                <c:pt idx="27100">
                  <c:v>0</c:v>
                </c:pt>
                <c:pt idx="27101">
                  <c:v>0</c:v>
                </c:pt>
                <c:pt idx="27102">
                  <c:v>0</c:v>
                </c:pt>
                <c:pt idx="27103">
                  <c:v>0</c:v>
                </c:pt>
                <c:pt idx="27104">
                  <c:v>0</c:v>
                </c:pt>
                <c:pt idx="27105">
                  <c:v>0</c:v>
                </c:pt>
                <c:pt idx="27106">
                  <c:v>0</c:v>
                </c:pt>
                <c:pt idx="27107">
                  <c:v>0</c:v>
                </c:pt>
                <c:pt idx="27108">
                  <c:v>0</c:v>
                </c:pt>
                <c:pt idx="27109">
                  <c:v>0</c:v>
                </c:pt>
                <c:pt idx="27110">
                  <c:v>0</c:v>
                </c:pt>
                <c:pt idx="27111">
                  <c:v>0</c:v>
                </c:pt>
                <c:pt idx="27112">
                  <c:v>0</c:v>
                </c:pt>
                <c:pt idx="27113">
                  <c:v>0</c:v>
                </c:pt>
                <c:pt idx="27114">
                  <c:v>0</c:v>
                </c:pt>
                <c:pt idx="27115">
                  <c:v>0</c:v>
                </c:pt>
                <c:pt idx="27116">
                  <c:v>0</c:v>
                </c:pt>
                <c:pt idx="27117">
                  <c:v>0</c:v>
                </c:pt>
                <c:pt idx="27118">
                  <c:v>0</c:v>
                </c:pt>
                <c:pt idx="27119">
                  <c:v>0</c:v>
                </c:pt>
                <c:pt idx="27120">
                  <c:v>0</c:v>
                </c:pt>
                <c:pt idx="27121">
                  <c:v>0</c:v>
                </c:pt>
                <c:pt idx="27122">
                  <c:v>0</c:v>
                </c:pt>
                <c:pt idx="27123">
                  <c:v>0</c:v>
                </c:pt>
                <c:pt idx="27124">
                  <c:v>0</c:v>
                </c:pt>
                <c:pt idx="27125">
                  <c:v>0</c:v>
                </c:pt>
                <c:pt idx="27126">
                  <c:v>0</c:v>
                </c:pt>
                <c:pt idx="27127">
                  <c:v>0</c:v>
                </c:pt>
                <c:pt idx="27128">
                  <c:v>0</c:v>
                </c:pt>
                <c:pt idx="27129">
                  <c:v>0</c:v>
                </c:pt>
                <c:pt idx="27130">
                  <c:v>0</c:v>
                </c:pt>
                <c:pt idx="27131">
                  <c:v>0</c:v>
                </c:pt>
                <c:pt idx="27132">
                  <c:v>0</c:v>
                </c:pt>
                <c:pt idx="27133">
                  <c:v>0</c:v>
                </c:pt>
                <c:pt idx="27134">
                  <c:v>0</c:v>
                </c:pt>
                <c:pt idx="27135">
                  <c:v>0</c:v>
                </c:pt>
                <c:pt idx="27136">
                  <c:v>0</c:v>
                </c:pt>
                <c:pt idx="27137">
                  <c:v>0</c:v>
                </c:pt>
                <c:pt idx="27138">
                  <c:v>0</c:v>
                </c:pt>
                <c:pt idx="27139">
                  <c:v>0</c:v>
                </c:pt>
                <c:pt idx="27140">
                  <c:v>0</c:v>
                </c:pt>
                <c:pt idx="27141">
                  <c:v>0</c:v>
                </c:pt>
                <c:pt idx="27142">
                  <c:v>0</c:v>
                </c:pt>
                <c:pt idx="27143">
                  <c:v>0</c:v>
                </c:pt>
                <c:pt idx="27144">
                  <c:v>0</c:v>
                </c:pt>
                <c:pt idx="27145">
                  <c:v>0</c:v>
                </c:pt>
                <c:pt idx="27146">
                  <c:v>0</c:v>
                </c:pt>
                <c:pt idx="27147">
                  <c:v>0</c:v>
                </c:pt>
                <c:pt idx="27148">
                  <c:v>0</c:v>
                </c:pt>
                <c:pt idx="27149">
                  <c:v>0</c:v>
                </c:pt>
                <c:pt idx="27150">
                  <c:v>0</c:v>
                </c:pt>
                <c:pt idx="27151">
                  <c:v>0</c:v>
                </c:pt>
                <c:pt idx="27152">
                  <c:v>0</c:v>
                </c:pt>
                <c:pt idx="27153">
                  <c:v>0</c:v>
                </c:pt>
                <c:pt idx="27154">
                  <c:v>0</c:v>
                </c:pt>
                <c:pt idx="27155">
                  <c:v>0</c:v>
                </c:pt>
                <c:pt idx="27156">
                  <c:v>0</c:v>
                </c:pt>
                <c:pt idx="27157">
                  <c:v>0</c:v>
                </c:pt>
                <c:pt idx="27158">
                  <c:v>0</c:v>
                </c:pt>
                <c:pt idx="27159">
                  <c:v>0</c:v>
                </c:pt>
                <c:pt idx="27160">
                  <c:v>0</c:v>
                </c:pt>
                <c:pt idx="27161">
                  <c:v>0</c:v>
                </c:pt>
                <c:pt idx="27162">
                  <c:v>0</c:v>
                </c:pt>
                <c:pt idx="27163">
                  <c:v>0</c:v>
                </c:pt>
                <c:pt idx="27164">
                  <c:v>0</c:v>
                </c:pt>
                <c:pt idx="27165">
                  <c:v>0</c:v>
                </c:pt>
                <c:pt idx="27166">
                  <c:v>0</c:v>
                </c:pt>
                <c:pt idx="27167">
                  <c:v>0</c:v>
                </c:pt>
                <c:pt idx="27168">
                  <c:v>0</c:v>
                </c:pt>
                <c:pt idx="27169">
                  <c:v>0</c:v>
                </c:pt>
                <c:pt idx="27170">
                  <c:v>0</c:v>
                </c:pt>
                <c:pt idx="27171">
                  <c:v>0</c:v>
                </c:pt>
                <c:pt idx="27172">
                  <c:v>0</c:v>
                </c:pt>
                <c:pt idx="27173">
                  <c:v>0</c:v>
                </c:pt>
                <c:pt idx="27174">
                  <c:v>0</c:v>
                </c:pt>
                <c:pt idx="27175">
                  <c:v>0</c:v>
                </c:pt>
                <c:pt idx="27176">
                  <c:v>0</c:v>
                </c:pt>
                <c:pt idx="27177">
                  <c:v>0</c:v>
                </c:pt>
                <c:pt idx="27178">
                  <c:v>0</c:v>
                </c:pt>
                <c:pt idx="27179">
                  <c:v>0</c:v>
                </c:pt>
                <c:pt idx="27180">
                  <c:v>0</c:v>
                </c:pt>
                <c:pt idx="27181">
                  <c:v>0</c:v>
                </c:pt>
                <c:pt idx="27182">
                  <c:v>0</c:v>
                </c:pt>
                <c:pt idx="27183">
                  <c:v>0</c:v>
                </c:pt>
                <c:pt idx="27184">
                  <c:v>0</c:v>
                </c:pt>
                <c:pt idx="27185">
                  <c:v>0</c:v>
                </c:pt>
                <c:pt idx="27186">
                  <c:v>0</c:v>
                </c:pt>
                <c:pt idx="27187">
                  <c:v>0</c:v>
                </c:pt>
                <c:pt idx="27188">
                  <c:v>0</c:v>
                </c:pt>
                <c:pt idx="27189">
                  <c:v>0</c:v>
                </c:pt>
                <c:pt idx="27190">
                  <c:v>0</c:v>
                </c:pt>
                <c:pt idx="27191">
                  <c:v>0</c:v>
                </c:pt>
                <c:pt idx="27192">
                  <c:v>0</c:v>
                </c:pt>
                <c:pt idx="27193">
                  <c:v>0</c:v>
                </c:pt>
                <c:pt idx="27194">
                  <c:v>0</c:v>
                </c:pt>
                <c:pt idx="27195">
                  <c:v>0</c:v>
                </c:pt>
                <c:pt idx="27196">
                  <c:v>0</c:v>
                </c:pt>
                <c:pt idx="27197">
                  <c:v>0</c:v>
                </c:pt>
                <c:pt idx="27198">
                  <c:v>0</c:v>
                </c:pt>
                <c:pt idx="27199">
                  <c:v>0</c:v>
                </c:pt>
                <c:pt idx="27200">
                  <c:v>0</c:v>
                </c:pt>
                <c:pt idx="27201">
                  <c:v>0</c:v>
                </c:pt>
                <c:pt idx="27202">
                  <c:v>0</c:v>
                </c:pt>
                <c:pt idx="27203">
                  <c:v>0</c:v>
                </c:pt>
                <c:pt idx="27204">
                  <c:v>0</c:v>
                </c:pt>
                <c:pt idx="27205">
                  <c:v>0</c:v>
                </c:pt>
                <c:pt idx="27206">
                  <c:v>0</c:v>
                </c:pt>
                <c:pt idx="27207">
                  <c:v>0</c:v>
                </c:pt>
                <c:pt idx="27208">
                  <c:v>0</c:v>
                </c:pt>
                <c:pt idx="27209">
                  <c:v>0</c:v>
                </c:pt>
                <c:pt idx="27210">
                  <c:v>0</c:v>
                </c:pt>
                <c:pt idx="27211">
                  <c:v>0</c:v>
                </c:pt>
                <c:pt idx="27212">
                  <c:v>0</c:v>
                </c:pt>
                <c:pt idx="27213">
                  <c:v>0</c:v>
                </c:pt>
                <c:pt idx="27214">
                  <c:v>0</c:v>
                </c:pt>
                <c:pt idx="27215">
                  <c:v>0</c:v>
                </c:pt>
                <c:pt idx="27216">
                  <c:v>0</c:v>
                </c:pt>
                <c:pt idx="27217">
                  <c:v>0</c:v>
                </c:pt>
                <c:pt idx="27218">
                  <c:v>0</c:v>
                </c:pt>
                <c:pt idx="27219">
                  <c:v>0</c:v>
                </c:pt>
                <c:pt idx="27220">
                  <c:v>0</c:v>
                </c:pt>
                <c:pt idx="27221">
                  <c:v>0</c:v>
                </c:pt>
                <c:pt idx="27222">
                  <c:v>0</c:v>
                </c:pt>
                <c:pt idx="27223">
                  <c:v>0</c:v>
                </c:pt>
                <c:pt idx="27224">
                  <c:v>0</c:v>
                </c:pt>
                <c:pt idx="27225">
                  <c:v>0</c:v>
                </c:pt>
                <c:pt idx="27226">
                  <c:v>0</c:v>
                </c:pt>
                <c:pt idx="27227">
                  <c:v>0</c:v>
                </c:pt>
                <c:pt idx="27228">
                  <c:v>0</c:v>
                </c:pt>
                <c:pt idx="27229">
                  <c:v>0</c:v>
                </c:pt>
                <c:pt idx="27230">
                  <c:v>0</c:v>
                </c:pt>
                <c:pt idx="27231">
                  <c:v>0</c:v>
                </c:pt>
                <c:pt idx="27232">
                  <c:v>0</c:v>
                </c:pt>
                <c:pt idx="27233">
                  <c:v>0</c:v>
                </c:pt>
                <c:pt idx="27234">
                  <c:v>0</c:v>
                </c:pt>
                <c:pt idx="27235">
                  <c:v>0</c:v>
                </c:pt>
                <c:pt idx="27236">
                  <c:v>0</c:v>
                </c:pt>
                <c:pt idx="27237">
                  <c:v>0</c:v>
                </c:pt>
                <c:pt idx="27238">
                  <c:v>0</c:v>
                </c:pt>
                <c:pt idx="27239">
                  <c:v>0</c:v>
                </c:pt>
                <c:pt idx="27240">
                  <c:v>0</c:v>
                </c:pt>
                <c:pt idx="27241">
                  <c:v>0</c:v>
                </c:pt>
                <c:pt idx="27242">
                  <c:v>0</c:v>
                </c:pt>
                <c:pt idx="27243">
                  <c:v>0</c:v>
                </c:pt>
                <c:pt idx="27244">
                  <c:v>0</c:v>
                </c:pt>
                <c:pt idx="27245">
                  <c:v>0</c:v>
                </c:pt>
                <c:pt idx="27246">
                  <c:v>0</c:v>
                </c:pt>
                <c:pt idx="27247">
                  <c:v>0</c:v>
                </c:pt>
                <c:pt idx="27248">
                  <c:v>0</c:v>
                </c:pt>
                <c:pt idx="27249">
                  <c:v>0</c:v>
                </c:pt>
                <c:pt idx="27250">
                  <c:v>0</c:v>
                </c:pt>
                <c:pt idx="27251">
                  <c:v>0</c:v>
                </c:pt>
                <c:pt idx="27252">
                  <c:v>0</c:v>
                </c:pt>
                <c:pt idx="27253">
                  <c:v>0</c:v>
                </c:pt>
                <c:pt idx="27254">
                  <c:v>0</c:v>
                </c:pt>
                <c:pt idx="27255">
                  <c:v>0</c:v>
                </c:pt>
                <c:pt idx="27256">
                  <c:v>0</c:v>
                </c:pt>
                <c:pt idx="27257">
                  <c:v>0</c:v>
                </c:pt>
                <c:pt idx="27258">
                  <c:v>0</c:v>
                </c:pt>
                <c:pt idx="27259">
                  <c:v>0</c:v>
                </c:pt>
                <c:pt idx="27260">
                  <c:v>0</c:v>
                </c:pt>
                <c:pt idx="27261">
                  <c:v>0</c:v>
                </c:pt>
                <c:pt idx="27262">
                  <c:v>0</c:v>
                </c:pt>
                <c:pt idx="27263">
                  <c:v>0</c:v>
                </c:pt>
                <c:pt idx="27264">
                  <c:v>0</c:v>
                </c:pt>
                <c:pt idx="27265">
                  <c:v>0</c:v>
                </c:pt>
                <c:pt idx="27266">
                  <c:v>0</c:v>
                </c:pt>
                <c:pt idx="27267">
                  <c:v>0</c:v>
                </c:pt>
                <c:pt idx="27268">
                  <c:v>0</c:v>
                </c:pt>
                <c:pt idx="27269">
                  <c:v>0</c:v>
                </c:pt>
                <c:pt idx="27270">
                  <c:v>0</c:v>
                </c:pt>
                <c:pt idx="27271">
                  <c:v>0</c:v>
                </c:pt>
                <c:pt idx="27272">
                  <c:v>0</c:v>
                </c:pt>
                <c:pt idx="27273">
                  <c:v>0</c:v>
                </c:pt>
                <c:pt idx="27274">
                  <c:v>0</c:v>
                </c:pt>
                <c:pt idx="27275">
                  <c:v>0</c:v>
                </c:pt>
                <c:pt idx="27276">
                  <c:v>0</c:v>
                </c:pt>
                <c:pt idx="27277">
                  <c:v>0</c:v>
                </c:pt>
                <c:pt idx="27278">
                  <c:v>0</c:v>
                </c:pt>
                <c:pt idx="27279">
                  <c:v>0</c:v>
                </c:pt>
                <c:pt idx="27280">
                  <c:v>0</c:v>
                </c:pt>
                <c:pt idx="27281">
                  <c:v>0</c:v>
                </c:pt>
                <c:pt idx="27282">
                  <c:v>0</c:v>
                </c:pt>
                <c:pt idx="27283">
                  <c:v>0</c:v>
                </c:pt>
                <c:pt idx="27284">
                  <c:v>0</c:v>
                </c:pt>
                <c:pt idx="27285">
                  <c:v>0</c:v>
                </c:pt>
                <c:pt idx="27286">
                  <c:v>0</c:v>
                </c:pt>
                <c:pt idx="27287">
                  <c:v>0</c:v>
                </c:pt>
                <c:pt idx="27288">
                  <c:v>0</c:v>
                </c:pt>
                <c:pt idx="27289">
                  <c:v>0</c:v>
                </c:pt>
                <c:pt idx="27290">
                  <c:v>0</c:v>
                </c:pt>
                <c:pt idx="27291">
                  <c:v>0</c:v>
                </c:pt>
                <c:pt idx="27292">
                  <c:v>0</c:v>
                </c:pt>
                <c:pt idx="27293">
                  <c:v>0</c:v>
                </c:pt>
                <c:pt idx="27294">
                  <c:v>0</c:v>
                </c:pt>
                <c:pt idx="27295">
                  <c:v>0</c:v>
                </c:pt>
                <c:pt idx="27296">
                  <c:v>0</c:v>
                </c:pt>
                <c:pt idx="27297">
                  <c:v>0</c:v>
                </c:pt>
                <c:pt idx="27298">
                  <c:v>0</c:v>
                </c:pt>
                <c:pt idx="27299">
                  <c:v>0</c:v>
                </c:pt>
                <c:pt idx="27300">
                  <c:v>0</c:v>
                </c:pt>
                <c:pt idx="27301">
                  <c:v>0</c:v>
                </c:pt>
                <c:pt idx="27302">
                  <c:v>0</c:v>
                </c:pt>
                <c:pt idx="27303">
                  <c:v>0</c:v>
                </c:pt>
                <c:pt idx="27304">
                  <c:v>0</c:v>
                </c:pt>
                <c:pt idx="27305">
                  <c:v>0</c:v>
                </c:pt>
                <c:pt idx="27306">
                  <c:v>0</c:v>
                </c:pt>
                <c:pt idx="27307">
                  <c:v>0</c:v>
                </c:pt>
                <c:pt idx="27308">
                  <c:v>0</c:v>
                </c:pt>
                <c:pt idx="27309">
                  <c:v>0</c:v>
                </c:pt>
                <c:pt idx="27310">
                  <c:v>0</c:v>
                </c:pt>
                <c:pt idx="27311">
                  <c:v>0</c:v>
                </c:pt>
                <c:pt idx="27312">
                  <c:v>0</c:v>
                </c:pt>
                <c:pt idx="27313">
                  <c:v>0</c:v>
                </c:pt>
                <c:pt idx="27314">
                  <c:v>0</c:v>
                </c:pt>
                <c:pt idx="27315">
                  <c:v>0</c:v>
                </c:pt>
                <c:pt idx="27316">
                  <c:v>0</c:v>
                </c:pt>
                <c:pt idx="27317">
                  <c:v>0</c:v>
                </c:pt>
                <c:pt idx="27318">
                  <c:v>0</c:v>
                </c:pt>
                <c:pt idx="27319">
                  <c:v>0</c:v>
                </c:pt>
                <c:pt idx="27320">
                  <c:v>0</c:v>
                </c:pt>
                <c:pt idx="27321">
                  <c:v>0</c:v>
                </c:pt>
                <c:pt idx="27322">
                  <c:v>0</c:v>
                </c:pt>
                <c:pt idx="27323">
                  <c:v>0</c:v>
                </c:pt>
                <c:pt idx="27324">
                  <c:v>0</c:v>
                </c:pt>
                <c:pt idx="27325">
                  <c:v>0</c:v>
                </c:pt>
                <c:pt idx="27326">
                  <c:v>0</c:v>
                </c:pt>
                <c:pt idx="27327">
                  <c:v>0</c:v>
                </c:pt>
                <c:pt idx="27328">
                  <c:v>0</c:v>
                </c:pt>
                <c:pt idx="27329">
                  <c:v>0</c:v>
                </c:pt>
                <c:pt idx="27330">
                  <c:v>0</c:v>
                </c:pt>
                <c:pt idx="27331">
                  <c:v>0</c:v>
                </c:pt>
                <c:pt idx="27332">
                  <c:v>0</c:v>
                </c:pt>
                <c:pt idx="27333">
                  <c:v>0</c:v>
                </c:pt>
                <c:pt idx="27334">
                  <c:v>0</c:v>
                </c:pt>
                <c:pt idx="27335">
                  <c:v>0</c:v>
                </c:pt>
                <c:pt idx="27336">
                  <c:v>0</c:v>
                </c:pt>
                <c:pt idx="27337">
                  <c:v>0</c:v>
                </c:pt>
                <c:pt idx="27338">
                  <c:v>0</c:v>
                </c:pt>
                <c:pt idx="27339">
                  <c:v>0</c:v>
                </c:pt>
                <c:pt idx="27340">
                  <c:v>0</c:v>
                </c:pt>
                <c:pt idx="27341">
                  <c:v>0</c:v>
                </c:pt>
                <c:pt idx="27342">
                  <c:v>0</c:v>
                </c:pt>
                <c:pt idx="27343">
                  <c:v>0</c:v>
                </c:pt>
                <c:pt idx="27344">
                  <c:v>0</c:v>
                </c:pt>
                <c:pt idx="27345">
                  <c:v>0</c:v>
                </c:pt>
                <c:pt idx="27346">
                  <c:v>0</c:v>
                </c:pt>
                <c:pt idx="27347">
                  <c:v>0</c:v>
                </c:pt>
                <c:pt idx="27348">
                  <c:v>0</c:v>
                </c:pt>
                <c:pt idx="27349">
                  <c:v>0</c:v>
                </c:pt>
                <c:pt idx="27350">
                  <c:v>0</c:v>
                </c:pt>
                <c:pt idx="27351">
                  <c:v>0</c:v>
                </c:pt>
                <c:pt idx="27352">
                  <c:v>0</c:v>
                </c:pt>
                <c:pt idx="27353">
                  <c:v>0</c:v>
                </c:pt>
                <c:pt idx="27354">
                  <c:v>0</c:v>
                </c:pt>
                <c:pt idx="27355">
                  <c:v>0</c:v>
                </c:pt>
                <c:pt idx="27356">
                  <c:v>0</c:v>
                </c:pt>
                <c:pt idx="27357">
                  <c:v>0</c:v>
                </c:pt>
                <c:pt idx="27358">
                  <c:v>0</c:v>
                </c:pt>
                <c:pt idx="27359">
                  <c:v>0</c:v>
                </c:pt>
                <c:pt idx="27360">
                  <c:v>0</c:v>
                </c:pt>
                <c:pt idx="27361">
                  <c:v>0</c:v>
                </c:pt>
                <c:pt idx="27362">
                  <c:v>0</c:v>
                </c:pt>
                <c:pt idx="27363">
                  <c:v>0</c:v>
                </c:pt>
                <c:pt idx="27364">
                  <c:v>0</c:v>
                </c:pt>
                <c:pt idx="27365">
                  <c:v>0</c:v>
                </c:pt>
                <c:pt idx="27366">
                  <c:v>0</c:v>
                </c:pt>
                <c:pt idx="27367">
                  <c:v>0</c:v>
                </c:pt>
                <c:pt idx="27368">
                  <c:v>0</c:v>
                </c:pt>
                <c:pt idx="27369">
                  <c:v>0</c:v>
                </c:pt>
                <c:pt idx="27370">
                  <c:v>0</c:v>
                </c:pt>
                <c:pt idx="27371">
                  <c:v>0</c:v>
                </c:pt>
                <c:pt idx="27372">
                  <c:v>0</c:v>
                </c:pt>
                <c:pt idx="27373">
                  <c:v>0</c:v>
                </c:pt>
                <c:pt idx="27374">
                  <c:v>0</c:v>
                </c:pt>
                <c:pt idx="27375">
                  <c:v>0</c:v>
                </c:pt>
                <c:pt idx="27376">
                  <c:v>0</c:v>
                </c:pt>
                <c:pt idx="27377">
                  <c:v>0</c:v>
                </c:pt>
                <c:pt idx="27378">
                  <c:v>0</c:v>
                </c:pt>
                <c:pt idx="27379">
                  <c:v>0</c:v>
                </c:pt>
                <c:pt idx="27380">
                  <c:v>0</c:v>
                </c:pt>
                <c:pt idx="27381">
                  <c:v>0</c:v>
                </c:pt>
                <c:pt idx="27382">
                  <c:v>0</c:v>
                </c:pt>
                <c:pt idx="27383">
                  <c:v>0</c:v>
                </c:pt>
                <c:pt idx="27384">
                  <c:v>0</c:v>
                </c:pt>
                <c:pt idx="27385">
                  <c:v>0</c:v>
                </c:pt>
                <c:pt idx="27386">
                  <c:v>0</c:v>
                </c:pt>
                <c:pt idx="27387">
                  <c:v>0</c:v>
                </c:pt>
                <c:pt idx="27388">
                  <c:v>0</c:v>
                </c:pt>
                <c:pt idx="27389">
                  <c:v>0</c:v>
                </c:pt>
                <c:pt idx="27390">
                  <c:v>0</c:v>
                </c:pt>
                <c:pt idx="27391">
                  <c:v>0</c:v>
                </c:pt>
                <c:pt idx="27392">
                  <c:v>0</c:v>
                </c:pt>
                <c:pt idx="27393">
                  <c:v>0</c:v>
                </c:pt>
                <c:pt idx="27394">
                  <c:v>0</c:v>
                </c:pt>
                <c:pt idx="27395">
                  <c:v>0</c:v>
                </c:pt>
                <c:pt idx="27396">
                  <c:v>0</c:v>
                </c:pt>
                <c:pt idx="27397">
                  <c:v>0</c:v>
                </c:pt>
                <c:pt idx="27398">
                  <c:v>0</c:v>
                </c:pt>
                <c:pt idx="27399">
                  <c:v>0</c:v>
                </c:pt>
                <c:pt idx="27400">
                  <c:v>0</c:v>
                </c:pt>
                <c:pt idx="27401">
                  <c:v>0</c:v>
                </c:pt>
                <c:pt idx="27402">
                  <c:v>0</c:v>
                </c:pt>
                <c:pt idx="27403">
                  <c:v>0</c:v>
                </c:pt>
                <c:pt idx="27404">
                  <c:v>0</c:v>
                </c:pt>
                <c:pt idx="27405">
                  <c:v>0</c:v>
                </c:pt>
                <c:pt idx="27406">
                  <c:v>0</c:v>
                </c:pt>
                <c:pt idx="27407">
                  <c:v>0</c:v>
                </c:pt>
                <c:pt idx="27408">
                  <c:v>0</c:v>
                </c:pt>
                <c:pt idx="27409">
                  <c:v>0</c:v>
                </c:pt>
                <c:pt idx="27410">
                  <c:v>0</c:v>
                </c:pt>
                <c:pt idx="27411">
                  <c:v>0</c:v>
                </c:pt>
                <c:pt idx="27412">
                  <c:v>0</c:v>
                </c:pt>
                <c:pt idx="27413">
                  <c:v>0</c:v>
                </c:pt>
                <c:pt idx="27414">
                  <c:v>0</c:v>
                </c:pt>
                <c:pt idx="27415">
                  <c:v>0</c:v>
                </c:pt>
                <c:pt idx="27416">
                  <c:v>0</c:v>
                </c:pt>
                <c:pt idx="27417">
                  <c:v>0</c:v>
                </c:pt>
                <c:pt idx="27418">
                  <c:v>0</c:v>
                </c:pt>
                <c:pt idx="27419">
                  <c:v>0</c:v>
                </c:pt>
                <c:pt idx="27420">
                  <c:v>0</c:v>
                </c:pt>
                <c:pt idx="27421">
                  <c:v>0</c:v>
                </c:pt>
                <c:pt idx="27422">
                  <c:v>0</c:v>
                </c:pt>
                <c:pt idx="27423">
                  <c:v>0</c:v>
                </c:pt>
                <c:pt idx="27424">
                  <c:v>0</c:v>
                </c:pt>
                <c:pt idx="27425">
                  <c:v>0</c:v>
                </c:pt>
                <c:pt idx="27426">
                  <c:v>0</c:v>
                </c:pt>
                <c:pt idx="27427">
                  <c:v>0</c:v>
                </c:pt>
                <c:pt idx="27428">
                  <c:v>0</c:v>
                </c:pt>
                <c:pt idx="27429">
                  <c:v>0</c:v>
                </c:pt>
                <c:pt idx="27430">
                  <c:v>0</c:v>
                </c:pt>
                <c:pt idx="27431">
                  <c:v>0</c:v>
                </c:pt>
                <c:pt idx="27432">
                  <c:v>0</c:v>
                </c:pt>
                <c:pt idx="27433">
                  <c:v>0</c:v>
                </c:pt>
                <c:pt idx="27434">
                  <c:v>0</c:v>
                </c:pt>
                <c:pt idx="27435">
                  <c:v>0</c:v>
                </c:pt>
                <c:pt idx="27436">
                  <c:v>0</c:v>
                </c:pt>
                <c:pt idx="27437">
                  <c:v>0</c:v>
                </c:pt>
                <c:pt idx="27438">
                  <c:v>0</c:v>
                </c:pt>
                <c:pt idx="27439">
                  <c:v>0</c:v>
                </c:pt>
                <c:pt idx="27440">
                  <c:v>0</c:v>
                </c:pt>
                <c:pt idx="27441">
                  <c:v>0</c:v>
                </c:pt>
                <c:pt idx="27442">
                  <c:v>0</c:v>
                </c:pt>
                <c:pt idx="27443">
                  <c:v>0</c:v>
                </c:pt>
                <c:pt idx="27444">
                  <c:v>0</c:v>
                </c:pt>
                <c:pt idx="27445">
                  <c:v>0</c:v>
                </c:pt>
                <c:pt idx="27446">
                  <c:v>0</c:v>
                </c:pt>
                <c:pt idx="27447">
                  <c:v>0</c:v>
                </c:pt>
                <c:pt idx="27448">
                  <c:v>0</c:v>
                </c:pt>
                <c:pt idx="27449">
                  <c:v>0</c:v>
                </c:pt>
                <c:pt idx="27450">
                  <c:v>0</c:v>
                </c:pt>
                <c:pt idx="27451">
                  <c:v>0</c:v>
                </c:pt>
                <c:pt idx="27452">
                  <c:v>0</c:v>
                </c:pt>
                <c:pt idx="27453">
                  <c:v>0</c:v>
                </c:pt>
                <c:pt idx="27454">
                  <c:v>0</c:v>
                </c:pt>
                <c:pt idx="27455">
                  <c:v>0</c:v>
                </c:pt>
                <c:pt idx="27456">
                  <c:v>0</c:v>
                </c:pt>
                <c:pt idx="27457">
                  <c:v>0</c:v>
                </c:pt>
                <c:pt idx="27458">
                  <c:v>0</c:v>
                </c:pt>
                <c:pt idx="27459">
                  <c:v>0</c:v>
                </c:pt>
                <c:pt idx="27460">
                  <c:v>0</c:v>
                </c:pt>
                <c:pt idx="27461">
                  <c:v>0</c:v>
                </c:pt>
                <c:pt idx="27462">
                  <c:v>0</c:v>
                </c:pt>
                <c:pt idx="27463">
                  <c:v>0</c:v>
                </c:pt>
                <c:pt idx="27464">
                  <c:v>0</c:v>
                </c:pt>
                <c:pt idx="27465">
                  <c:v>0</c:v>
                </c:pt>
                <c:pt idx="27466">
                  <c:v>0</c:v>
                </c:pt>
                <c:pt idx="27467">
                  <c:v>0</c:v>
                </c:pt>
                <c:pt idx="27468">
                  <c:v>0</c:v>
                </c:pt>
                <c:pt idx="27469">
                  <c:v>0</c:v>
                </c:pt>
                <c:pt idx="27470">
                  <c:v>0</c:v>
                </c:pt>
                <c:pt idx="27471">
                  <c:v>0</c:v>
                </c:pt>
                <c:pt idx="27472">
                  <c:v>0</c:v>
                </c:pt>
                <c:pt idx="27473">
                  <c:v>0</c:v>
                </c:pt>
                <c:pt idx="27474">
                  <c:v>0</c:v>
                </c:pt>
                <c:pt idx="27475">
                  <c:v>0</c:v>
                </c:pt>
                <c:pt idx="27476">
                  <c:v>0</c:v>
                </c:pt>
                <c:pt idx="27477">
                  <c:v>0</c:v>
                </c:pt>
                <c:pt idx="27478">
                  <c:v>0</c:v>
                </c:pt>
                <c:pt idx="27479">
                  <c:v>0</c:v>
                </c:pt>
                <c:pt idx="27480">
                  <c:v>0</c:v>
                </c:pt>
                <c:pt idx="27481">
                  <c:v>0</c:v>
                </c:pt>
                <c:pt idx="27482">
                  <c:v>0</c:v>
                </c:pt>
                <c:pt idx="27483">
                  <c:v>0</c:v>
                </c:pt>
                <c:pt idx="27484">
                  <c:v>0</c:v>
                </c:pt>
                <c:pt idx="27485">
                  <c:v>0</c:v>
                </c:pt>
                <c:pt idx="27486">
                  <c:v>0</c:v>
                </c:pt>
                <c:pt idx="27487">
                  <c:v>0</c:v>
                </c:pt>
                <c:pt idx="27488">
                  <c:v>0</c:v>
                </c:pt>
                <c:pt idx="27489">
                  <c:v>0</c:v>
                </c:pt>
                <c:pt idx="27490">
                  <c:v>0</c:v>
                </c:pt>
                <c:pt idx="27491">
                  <c:v>0</c:v>
                </c:pt>
                <c:pt idx="27492">
                  <c:v>0</c:v>
                </c:pt>
                <c:pt idx="27493">
                  <c:v>0</c:v>
                </c:pt>
                <c:pt idx="27494">
                  <c:v>0</c:v>
                </c:pt>
                <c:pt idx="27495">
                  <c:v>0</c:v>
                </c:pt>
                <c:pt idx="27496">
                  <c:v>0</c:v>
                </c:pt>
                <c:pt idx="27497">
                  <c:v>0</c:v>
                </c:pt>
                <c:pt idx="27498">
                  <c:v>0</c:v>
                </c:pt>
                <c:pt idx="27499">
                  <c:v>0</c:v>
                </c:pt>
                <c:pt idx="27500">
                  <c:v>0</c:v>
                </c:pt>
                <c:pt idx="27501">
                  <c:v>0</c:v>
                </c:pt>
                <c:pt idx="27502">
                  <c:v>0</c:v>
                </c:pt>
                <c:pt idx="27503">
                  <c:v>0</c:v>
                </c:pt>
                <c:pt idx="27504">
                  <c:v>0</c:v>
                </c:pt>
                <c:pt idx="27505">
                  <c:v>0</c:v>
                </c:pt>
                <c:pt idx="27506">
                  <c:v>0</c:v>
                </c:pt>
                <c:pt idx="27507">
                  <c:v>0</c:v>
                </c:pt>
                <c:pt idx="27508">
                  <c:v>0</c:v>
                </c:pt>
                <c:pt idx="27509">
                  <c:v>0</c:v>
                </c:pt>
                <c:pt idx="27510">
                  <c:v>0</c:v>
                </c:pt>
                <c:pt idx="27511">
                  <c:v>0</c:v>
                </c:pt>
                <c:pt idx="27512">
                  <c:v>0</c:v>
                </c:pt>
                <c:pt idx="27513">
                  <c:v>0</c:v>
                </c:pt>
                <c:pt idx="27514">
                  <c:v>0</c:v>
                </c:pt>
                <c:pt idx="27515">
                  <c:v>0</c:v>
                </c:pt>
                <c:pt idx="27516">
                  <c:v>0</c:v>
                </c:pt>
                <c:pt idx="27517">
                  <c:v>0</c:v>
                </c:pt>
                <c:pt idx="27518">
                  <c:v>0</c:v>
                </c:pt>
                <c:pt idx="27519">
                  <c:v>0</c:v>
                </c:pt>
                <c:pt idx="27520">
                  <c:v>0</c:v>
                </c:pt>
                <c:pt idx="27521">
                  <c:v>0</c:v>
                </c:pt>
                <c:pt idx="27522">
                  <c:v>0</c:v>
                </c:pt>
                <c:pt idx="27523">
                  <c:v>0</c:v>
                </c:pt>
                <c:pt idx="27524">
                  <c:v>0</c:v>
                </c:pt>
                <c:pt idx="27525">
                  <c:v>0</c:v>
                </c:pt>
                <c:pt idx="27526">
                  <c:v>0</c:v>
                </c:pt>
                <c:pt idx="27527">
                  <c:v>0</c:v>
                </c:pt>
                <c:pt idx="27528">
                  <c:v>0</c:v>
                </c:pt>
                <c:pt idx="27529">
                  <c:v>0</c:v>
                </c:pt>
                <c:pt idx="27530">
                  <c:v>0</c:v>
                </c:pt>
                <c:pt idx="27531">
                  <c:v>0</c:v>
                </c:pt>
                <c:pt idx="27532">
                  <c:v>0</c:v>
                </c:pt>
                <c:pt idx="27533">
                  <c:v>0</c:v>
                </c:pt>
                <c:pt idx="27534">
                  <c:v>0</c:v>
                </c:pt>
                <c:pt idx="27535">
                  <c:v>0</c:v>
                </c:pt>
                <c:pt idx="27536">
                  <c:v>0</c:v>
                </c:pt>
                <c:pt idx="27537">
                  <c:v>0</c:v>
                </c:pt>
                <c:pt idx="27538">
                  <c:v>0</c:v>
                </c:pt>
                <c:pt idx="27539">
                  <c:v>0</c:v>
                </c:pt>
                <c:pt idx="27540">
                  <c:v>0</c:v>
                </c:pt>
                <c:pt idx="27541">
                  <c:v>0</c:v>
                </c:pt>
                <c:pt idx="27542">
                  <c:v>0</c:v>
                </c:pt>
                <c:pt idx="27543">
                  <c:v>0</c:v>
                </c:pt>
                <c:pt idx="27544">
                  <c:v>0</c:v>
                </c:pt>
                <c:pt idx="27545">
                  <c:v>0</c:v>
                </c:pt>
                <c:pt idx="27546">
                  <c:v>0</c:v>
                </c:pt>
                <c:pt idx="27547">
                  <c:v>0</c:v>
                </c:pt>
                <c:pt idx="27548">
                  <c:v>0</c:v>
                </c:pt>
                <c:pt idx="27549">
                  <c:v>0</c:v>
                </c:pt>
                <c:pt idx="27550">
                  <c:v>0</c:v>
                </c:pt>
                <c:pt idx="27551">
                  <c:v>0</c:v>
                </c:pt>
                <c:pt idx="27552">
                  <c:v>0</c:v>
                </c:pt>
                <c:pt idx="27553">
                  <c:v>0</c:v>
                </c:pt>
                <c:pt idx="27554">
                  <c:v>0</c:v>
                </c:pt>
                <c:pt idx="27555">
                  <c:v>0</c:v>
                </c:pt>
                <c:pt idx="27556">
                  <c:v>0</c:v>
                </c:pt>
                <c:pt idx="27557">
                  <c:v>0</c:v>
                </c:pt>
                <c:pt idx="27558">
                  <c:v>0</c:v>
                </c:pt>
                <c:pt idx="27559">
                  <c:v>0</c:v>
                </c:pt>
                <c:pt idx="27560">
                  <c:v>0</c:v>
                </c:pt>
                <c:pt idx="27561">
                  <c:v>0</c:v>
                </c:pt>
                <c:pt idx="27562">
                  <c:v>0</c:v>
                </c:pt>
                <c:pt idx="27563">
                  <c:v>0</c:v>
                </c:pt>
                <c:pt idx="27564">
                  <c:v>0</c:v>
                </c:pt>
                <c:pt idx="27565">
                  <c:v>0</c:v>
                </c:pt>
                <c:pt idx="27566">
                  <c:v>0</c:v>
                </c:pt>
                <c:pt idx="27567">
                  <c:v>0</c:v>
                </c:pt>
                <c:pt idx="27568">
                  <c:v>0</c:v>
                </c:pt>
                <c:pt idx="27569">
                  <c:v>0</c:v>
                </c:pt>
                <c:pt idx="27570">
                  <c:v>0</c:v>
                </c:pt>
                <c:pt idx="27571">
                  <c:v>0</c:v>
                </c:pt>
                <c:pt idx="27572">
                  <c:v>0</c:v>
                </c:pt>
                <c:pt idx="27573">
                  <c:v>0</c:v>
                </c:pt>
                <c:pt idx="27574">
                  <c:v>0</c:v>
                </c:pt>
                <c:pt idx="27575">
                  <c:v>0</c:v>
                </c:pt>
                <c:pt idx="27576">
                  <c:v>0</c:v>
                </c:pt>
                <c:pt idx="27577">
                  <c:v>0</c:v>
                </c:pt>
                <c:pt idx="27578">
                  <c:v>0</c:v>
                </c:pt>
                <c:pt idx="27579">
                  <c:v>0</c:v>
                </c:pt>
                <c:pt idx="27580">
                  <c:v>0</c:v>
                </c:pt>
                <c:pt idx="27581">
                  <c:v>0</c:v>
                </c:pt>
                <c:pt idx="27582">
                  <c:v>0</c:v>
                </c:pt>
                <c:pt idx="27583">
                  <c:v>0</c:v>
                </c:pt>
                <c:pt idx="27584">
                  <c:v>0</c:v>
                </c:pt>
                <c:pt idx="27585">
                  <c:v>0</c:v>
                </c:pt>
                <c:pt idx="27586">
                  <c:v>0</c:v>
                </c:pt>
                <c:pt idx="27587">
                  <c:v>0</c:v>
                </c:pt>
                <c:pt idx="27588">
                  <c:v>0</c:v>
                </c:pt>
                <c:pt idx="27589">
                  <c:v>0</c:v>
                </c:pt>
                <c:pt idx="27590">
                  <c:v>0</c:v>
                </c:pt>
                <c:pt idx="27591">
                  <c:v>0</c:v>
                </c:pt>
                <c:pt idx="27592">
                  <c:v>0</c:v>
                </c:pt>
                <c:pt idx="27593">
                  <c:v>0</c:v>
                </c:pt>
                <c:pt idx="27594">
                  <c:v>0</c:v>
                </c:pt>
                <c:pt idx="27595">
                  <c:v>0</c:v>
                </c:pt>
                <c:pt idx="27596">
                  <c:v>0</c:v>
                </c:pt>
                <c:pt idx="27597">
                  <c:v>0</c:v>
                </c:pt>
                <c:pt idx="27598">
                  <c:v>0</c:v>
                </c:pt>
                <c:pt idx="27599">
                  <c:v>0</c:v>
                </c:pt>
                <c:pt idx="27600">
                  <c:v>0</c:v>
                </c:pt>
                <c:pt idx="27601">
                  <c:v>0</c:v>
                </c:pt>
                <c:pt idx="27602">
                  <c:v>0</c:v>
                </c:pt>
                <c:pt idx="27603">
                  <c:v>0</c:v>
                </c:pt>
                <c:pt idx="27604">
                  <c:v>0</c:v>
                </c:pt>
                <c:pt idx="27605">
                  <c:v>0</c:v>
                </c:pt>
                <c:pt idx="27606">
                  <c:v>0</c:v>
                </c:pt>
                <c:pt idx="27607">
                  <c:v>0</c:v>
                </c:pt>
                <c:pt idx="27608">
                  <c:v>0</c:v>
                </c:pt>
                <c:pt idx="27609">
                  <c:v>0</c:v>
                </c:pt>
                <c:pt idx="27610">
                  <c:v>0</c:v>
                </c:pt>
                <c:pt idx="27611">
                  <c:v>0</c:v>
                </c:pt>
                <c:pt idx="27612">
                  <c:v>0</c:v>
                </c:pt>
                <c:pt idx="27613">
                  <c:v>0</c:v>
                </c:pt>
                <c:pt idx="27614">
                  <c:v>0</c:v>
                </c:pt>
                <c:pt idx="27615">
                  <c:v>0</c:v>
                </c:pt>
                <c:pt idx="27616">
                  <c:v>0</c:v>
                </c:pt>
                <c:pt idx="27617">
                  <c:v>0</c:v>
                </c:pt>
                <c:pt idx="27618">
                  <c:v>0</c:v>
                </c:pt>
                <c:pt idx="27619">
                  <c:v>0</c:v>
                </c:pt>
                <c:pt idx="27620">
                  <c:v>0</c:v>
                </c:pt>
                <c:pt idx="27621">
                  <c:v>0</c:v>
                </c:pt>
                <c:pt idx="27622">
                  <c:v>0</c:v>
                </c:pt>
                <c:pt idx="27623">
                  <c:v>0</c:v>
                </c:pt>
                <c:pt idx="27624">
                  <c:v>0</c:v>
                </c:pt>
                <c:pt idx="27625">
                  <c:v>0</c:v>
                </c:pt>
                <c:pt idx="27626">
                  <c:v>0</c:v>
                </c:pt>
                <c:pt idx="27627">
                  <c:v>0</c:v>
                </c:pt>
                <c:pt idx="27628">
                  <c:v>0</c:v>
                </c:pt>
                <c:pt idx="27629">
                  <c:v>0</c:v>
                </c:pt>
                <c:pt idx="27630">
                  <c:v>0</c:v>
                </c:pt>
                <c:pt idx="27631">
                  <c:v>0</c:v>
                </c:pt>
                <c:pt idx="27632">
                  <c:v>0</c:v>
                </c:pt>
                <c:pt idx="27633">
                  <c:v>0</c:v>
                </c:pt>
                <c:pt idx="27634">
                  <c:v>0</c:v>
                </c:pt>
                <c:pt idx="27635">
                  <c:v>0</c:v>
                </c:pt>
                <c:pt idx="27636">
                  <c:v>0</c:v>
                </c:pt>
                <c:pt idx="27637">
                  <c:v>0</c:v>
                </c:pt>
                <c:pt idx="27638">
                  <c:v>0</c:v>
                </c:pt>
                <c:pt idx="27639">
                  <c:v>0</c:v>
                </c:pt>
                <c:pt idx="27640">
                  <c:v>0</c:v>
                </c:pt>
                <c:pt idx="27641">
                  <c:v>0</c:v>
                </c:pt>
                <c:pt idx="27642">
                  <c:v>0</c:v>
                </c:pt>
                <c:pt idx="27643">
                  <c:v>0</c:v>
                </c:pt>
                <c:pt idx="27644">
                  <c:v>0</c:v>
                </c:pt>
                <c:pt idx="27645">
                  <c:v>0</c:v>
                </c:pt>
                <c:pt idx="27646">
                  <c:v>0</c:v>
                </c:pt>
                <c:pt idx="27647">
                  <c:v>0</c:v>
                </c:pt>
                <c:pt idx="27648">
                  <c:v>0</c:v>
                </c:pt>
                <c:pt idx="27649">
                  <c:v>0</c:v>
                </c:pt>
                <c:pt idx="27650">
                  <c:v>0</c:v>
                </c:pt>
                <c:pt idx="27651">
                  <c:v>0</c:v>
                </c:pt>
                <c:pt idx="27652">
                  <c:v>0</c:v>
                </c:pt>
                <c:pt idx="27653">
                  <c:v>0</c:v>
                </c:pt>
                <c:pt idx="27654">
                  <c:v>0</c:v>
                </c:pt>
                <c:pt idx="27655">
                  <c:v>0</c:v>
                </c:pt>
                <c:pt idx="27656">
                  <c:v>0</c:v>
                </c:pt>
                <c:pt idx="27657">
                  <c:v>0</c:v>
                </c:pt>
                <c:pt idx="27658">
                  <c:v>0</c:v>
                </c:pt>
                <c:pt idx="27659">
                  <c:v>0</c:v>
                </c:pt>
                <c:pt idx="27660">
                  <c:v>0</c:v>
                </c:pt>
                <c:pt idx="27661">
                  <c:v>0</c:v>
                </c:pt>
                <c:pt idx="27662">
                  <c:v>0</c:v>
                </c:pt>
                <c:pt idx="27663">
                  <c:v>0</c:v>
                </c:pt>
                <c:pt idx="27664">
                  <c:v>0</c:v>
                </c:pt>
                <c:pt idx="27665">
                  <c:v>0</c:v>
                </c:pt>
                <c:pt idx="27666">
                  <c:v>0</c:v>
                </c:pt>
                <c:pt idx="27667">
                  <c:v>0</c:v>
                </c:pt>
                <c:pt idx="27668">
                  <c:v>0</c:v>
                </c:pt>
                <c:pt idx="27669">
                  <c:v>0</c:v>
                </c:pt>
                <c:pt idx="27670">
                  <c:v>0</c:v>
                </c:pt>
                <c:pt idx="27671">
                  <c:v>0</c:v>
                </c:pt>
                <c:pt idx="27672">
                  <c:v>0</c:v>
                </c:pt>
                <c:pt idx="27673">
                  <c:v>0</c:v>
                </c:pt>
                <c:pt idx="27674">
                  <c:v>0</c:v>
                </c:pt>
                <c:pt idx="27675">
                  <c:v>0</c:v>
                </c:pt>
                <c:pt idx="27676">
                  <c:v>0</c:v>
                </c:pt>
                <c:pt idx="27677">
                  <c:v>0</c:v>
                </c:pt>
                <c:pt idx="27678">
                  <c:v>0</c:v>
                </c:pt>
                <c:pt idx="27679">
                  <c:v>0</c:v>
                </c:pt>
                <c:pt idx="27680">
                  <c:v>0</c:v>
                </c:pt>
                <c:pt idx="27681">
                  <c:v>0</c:v>
                </c:pt>
                <c:pt idx="27682">
                  <c:v>0</c:v>
                </c:pt>
                <c:pt idx="27683">
                  <c:v>0</c:v>
                </c:pt>
                <c:pt idx="27684">
                  <c:v>0</c:v>
                </c:pt>
                <c:pt idx="27685">
                  <c:v>0</c:v>
                </c:pt>
                <c:pt idx="27686">
                  <c:v>0</c:v>
                </c:pt>
                <c:pt idx="27687">
                  <c:v>0</c:v>
                </c:pt>
                <c:pt idx="27688">
                  <c:v>0</c:v>
                </c:pt>
                <c:pt idx="27689">
                  <c:v>0</c:v>
                </c:pt>
                <c:pt idx="27690">
                  <c:v>0</c:v>
                </c:pt>
                <c:pt idx="27691">
                  <c:v>0</c:v>
                </c:pt>
                <c:pt idx="27692">
                  <c:v>0</c:v>
                </c:pt>
                <c:pt idx="27693">
                  <c:v>0</c:v>
                </c:pt>
                <c:pt idx="27694">
                  <c:v>0</c:v>
                </c:pt>
                <c:pt idx="27695">
                  <c:v>0</c:v>
                </c:pt>
                <c:pt idx="27696">
                  <c:v>0</c:v>
                </c:pt>
                <c:pt idx="27697">
                  <c:v>0</c:v>
                </c:pt>
                <c:pt idx="27698">
                  <c:v>0</c:v>
                </c:pt>
                <c:pt idx="27699">
                  <c:v>0</c:v>
                </c:pt>
                <c:pt idx="27700">
                  <c:v>0</c:v>
                </c:pt>
                <c:pt idx="27701">
                  <c:v>0</c:v>
                </c:pt>
                <c:pt idx="27702">
                  <c:v>0</c:v>
                </c:pt>
                <c:pt idx="27703">
                  <c:v>0</c:v>
                </c:pt>
                <c:pt idx="27704">
                  <c:v>0</c:v>
                </c:pt>
                <c:pt idx="27705">
                  <c:v>0</c:v>
                </c:pt>
                <c:pt idx="27706">
                  <c:v>0</c:v>
                </c:pt>
                <c:pt idx="27707">
                  <c:v>0</c:v>
                </c:pt>
                <c:pt idx="27708">
                  <c:v>0</c:v>
                </c:pt>
                <c:pt idx="27709">
                  <c:v>0</c:v>
                </c:pt>
                <c:pt idx="27710">
                  <c:v>0</c:v>
                </c:pt>
                <c:pt idx="27711">
                  <c:v>0</c:v>
                </c:pt>
                <c:pt idx="27712">
                  <c:v>0</c:v>
                </c:pt>
                <c:pt idx="27713">
                  <c:v>0</c:v>
                </c:pt>
                <c:pt idx="27714">
                  <c:v>0</c:v>
                </c:pt>
                <c:pt idx="27715">
                  <c:v>0</c:v>
                </c:pt>
                <c:pt idx="27716">
                  <c:v>0</c:v>
                </c:pt>
                <c:pt idx="27717">
                  <c:v>0</c:v>
                </c:pt>
                <c:pt idx="27718">
                  <c:v>0</c:v>
                </c:pt>
                <c:pt idx="27719">
                  <c:v>0</c:v>
                </c:pt>
                <c:pt idx="27720">
                  <c:v>0</c:v>
                </c:pt>
                <c:pt idx="27721">
                  <c:v>0</c:v>
                </c:pt>
                <c:pt idx="27722">
                  <c:v>0</c:v>
                </c:pt>
                <c:pt idx="27723">
                  <c:v>0</c:v>
                </c:pt>
                <c:pt idx="27724">
                  <c:v>0</c:v>
                </c:pt>
                <c:pt idx="27725">
                  <c:v>0</c:v>
                </c:pt>
                <c:pt idx="27726">
                  <c:v>0</c:v>
                </c:pt>
                <c:pt idx="27727">
                  <c:v>0</c:v>
                </c:pt>
                <c:pt idx="27728">
                  <c:v>0</c:v>
                </c:pt>
                <c:pt idx="27729">
                  <c:v>0</c:v>
                </c:pt>
                <c:pt idx="27730">
                  <c:v>0</c:v>
                </c:pt>
                <c:pt idx="27731">
                  <c:v>0</c:v>
                </c:pt>
                <c:pt idx="27732">
                  <c:v>0</c:v>
                </c:pt>
                <c:pt idx="27733">
                  <c:v>0</c:v>
                </c:pt>
                <c:pt idx="27734">
                  <c:v>0</c:v>
                </c:pt>
                <c:pt idx="27735">
                  <c:v>0</c:v>
                </c:pt>
                <c:pt idx="27736">
                  <c:v>0</c:v>
                </c:pt>
                <c:pt idx="27737">
                  <c:v>0</c:v>
                </c:pt>
                <c:pt idx="27738">
                  <c:v>0</c:v>
                </c:pt>
                <c:pt idx="27739">
                  <c:v>0</c:v>
                </c:pt>
                <c:pt idx="27740">
                  <c:v>0</c:v>
                </c:pt>
                <c:pt idx="27741">
                  <c:v>0</c:v>
                </c:pt>
                <c:pt idx="27742">
                  <c:v>0</c:v>
                </c:pt>
                <c:pt idx="27743">
                  <c:v>0</c:v>
                </c:pt>
                <c:pt idx="27744">
                  <c:v>0</c:v>
                </c:pt>
                <c:pt idx="27745">
                  <c:v>0</c:v>
                </c:pt>
                <c:pt idx="27746">
                  <c:v>0</c:v>
                </c:pt>
                <c:pt idx="27747">
                  <c:v>0</c:v>
                </c:pt>
                <c:pt idx="27748">
                  <c:v>0</c:v>
                </c:pt>
                <c:pt idx="27749">
                  <c:v>0</c:v>
                </c:pt>
                <c:pt idx="27750">
                  <c:v>0</c:v>
                </c:pt>
                <c:pt idx="27751">
                  <c:v>0</c:v>
                </c:pt>
                <c:pt idx="27752">
                  <c:v>0</c:v>
                </c:pt>
                <c:pt idx="27753">
                  <c:v>0</c:v>
                </c:pt>
                <c:pt idx="27754">
                  <c:v>0</c:v>
                </c:pt>
                <c:pt idx="27755">
                  <c:v>0</c:v>
                </c:pt>
                <c:pt idx="27756">
                  <c:v>0</c:v>
                </c:pt>
                <c:pt idx="27757">
                  <c:v>0</c:v>
                </c:pt>
                <c:pt idx="27758">
                  <c:v>0</c:v>
                </c:pt>
                <c:pt idx="27759">
                  <c:v>0</c:v>
                </c:pt>
                <c:pt idx="27760">
                  <c:v>0</c:v>
                </c:pt>
                <c:pt idx="27761">
                  <c:v>0</c:v>
                </c:pt>
                <c:pt idx="27762">
                  <c:v>0</c:v>
                </c:pt>
                <c:pt idx="27763">
                  <c:v>0</c:v>
                </c:pt>
                <c:pt idx="27764">
                  <c:v>0</c:v>
                </c:pt>
                <c:pt idx="27765">
                  <c:v>0</c:v>
                </c:pt>
                <c:pt idx="27766">
                  <c:v>0</c:v>
                </c:pt>
                <c:pt idx="27767">
                  <c:v>0</c:v>
                </c:pt>
                <c:pt idx="27768">
                  <c:v>0</c:v>
                </c:pt>
                <c:pt idx="27769">
                  <c:v>0</c:v>
                </c:pt>
                <c:pt idx="27770">
                  <c:v>0</c:v>
                </c:pt>
                <c:pt idx="27771">
                  <c:v>0</c:v>
                </c:pt>
                <c:pt idx="27772">
                  <c:v>0</c:v>
                </c:pt>
                <c:pt idx="27773">
                  <c:v>0</c:v>
                </c:pt>
                <c:pt idx="27774">
                  <c:v>0</c:v>
                </c:pt>
                <c:pt idx="27775">
                  <c:v>0</c:v>
                </c:pt>
                <c:pt idx="27776">
                  <c:v>0</c:v>
                </c:pt>
                <c:pt idx="27777">
                  <c:v>0</c:v>
                </c:pt>
                <c:pt idx="27778">
                  <c:v>0</c:v>
                </c:pt>
                <c:pt idx="27779">
                  <c:v>0</c:v>
                </c:pt>
                <c:pt idx="27780">
                  <c:v>0</c:v>
                </c:pt>
                <c:pt idx="27781">
                  <c:v>0</c:v>
                </c:pt>
                <c:pt idx="27782">
                  <c:v>0</c:v>
                </c:pt>
                <c:pt idx="27783">
                  <c:v>0</c:v>
                </c:pt>
                <c:pt idx="27784">
                  <c:v>0</c:v>
                </c:pt>
                <c:pt idx="27785">
                  <c:v>0</c:v>
                </c:pt>
                <c:pt idx="27786">
                  <c:v>0</c:v>
                </c:pt>
                <c:pt idx="27787">
                  <c:v>0</c:v>
                </c:pt>
                <c:pt idx="27788">
                  <c:v>0</c:v>
                </c:pt>
                <c:pt idx="27789">
                  <c:v>0</c:v>
                </c:pt>
                <c:pt idx="27790">
                  <c:v>0</c:v>
                </c:pt>
                <c:pt idx="27791">
                  <c:v>0</c:v>
                </c:pt>
                <c:pt idx="27792">
                  <c:v>0</c:v>
                </c:pt>
                <c:pt idx="27793">
                  <c:v>0</c:v>
                </c:pt>
                <c:pt idx="27794">
                  <c:v>0</c:v>
                </c:pt>
                <c:pt idx="27795">
                  <c:v>0</c:v>
                </c:pt>
                <c:pt idx="27796">
                  <c:v>0</c:v>
                </c:pt>
                <c:pt idx="27797">
                  <c:v>0</c:v>
                </c:pt>
                <c:pt idx="27798">
                  <c:v>0</c:v>
                </c:pt>
                <c:pt idx="27799">
                  <c:v>0</c:v>
                </c:pt>
                <c:pt idx="27800">
                  <c:v>0</c:v>
                </c:pt>
                <c:pt idx="27801">
                  <c:v>0</c:v>
                </c:pt>
                <c:pt idx="27802">
                  <c:v>0</c:v>
                </c:pt>
                <c:pt idx="27803">
                  <c:v>0</c:v>
                </c:pt>
                <c:pt idx="27804">
                  <c:v>0</c:v>
                </c:pt>
                <c:pt idx="27805">
                  <c:v>0</c:v>
                </c:pt>
                <c:pt idx="27806">
                  <c:v>0</c:v>
                </c:pt>
                <c:pt idx="27807">
                  <c:v>0</c:v>
                </c:pt>
                <c:pt idx="27808">
                  <c:v>0</c:v>
                </c:pt>
                <c:pt idx="27809">
                  <c:v>0</c:v>
                </c:pt>
                <c:pt idx="27810">
                  <c:v>0</c:v>
                </c:pt>
                <c:pt idx="27811">
                  <c:v>0</c:v>
                </c:pt>
                <c:pt idx="27812">
                  <c:v>0</c:v>
                </c:pt>
                <c:pt idx="27813">
                  <c:v>0</c:v>
                </c:pt>
                <c:pt idx="27814">
                  <c:v>0</c:v>
                </c:pt>
                <c:pt idx="27815">
                  <c:v>0</c:v>
                </c:pt>
                <c:pt idx="27816">
                  <c:v>0</c:v>
                </c:pt>
                <c:pt idx="27817">
                  <c:v>0</c:v>
                </c:pt>
                <c:pt idx="27818">
                  <c:v>0</c:v>
                </c:pt>
                <c:pt idx="27819">
                  <c:v>0</c:v>
                </c:pt>
                <c:pt idx="27820">
                  <c:v>0</c:v>
                </c:pt>
                <c:pt idx="27821">
                  <c:v>0</c:v>
                </c:pt>
                <c:pt idx="27822">
                  <c:v>0</c:v>
                </c:pt>
                <c:pt idx="27823">
                  <c:v>0</c:v>
                </c:pt>
                <c:pt idx="27824">
                  <c:v>0</c:v>
                </c:pt>
                <c:pt idx="27825">
                  <c:v>0</c:v>
                </c:pt>
                <c:pt idx="27826">
                  <c:v>0</c:v>
                </c:pt>
                <c:pt idx="27827">
                  <c:v>0</c:v>
                </c:pt>
                <c:pt idx="27828">
                  <c:v>0</c:v>
                </c:pt>
                <c:pt idx="27829">
                  <c:v>0</c:v>
                </c:pt>
                <c:pt idx="27830">
                  <c:v>0</c:v>
                </c:pt>
                <c:pt idx="27831">
                  <c:v>0</c:v>
                </c:pt>
                <c:pt idx="27832">
                  <c:v>0</c:v>
                </c:pt>
                <c:pt idx="27833">
                  <c:v>0</c:v>
                </c:pt>
                <c:pt idx="27834">
                  <c:v>0</c:v>
                </c:pt>
                <c:pt idx="27835">
                  <c:v>0</c:v>
                </c:pt>
                <c:pt idx="27836">
                  <c:v>0</c:v>
                </c:pt>
                <c:pt idx="27837">
                  <c:v>0</c:v>
                </c:pt>
                <c:pt idx="27838">
                  <c:v>0</c:v>
                </c:pt>
                <c:pt idx="27839">
                  <c:v>0</c:v>
                </c:pt>
                <c:pt idx="27840">
                  <c:v>0</c:v>
                </c:pt>
                <c:pt idx="27841">
                  <c:v>0</c:v>
                </c:pt>
                <c:pt idx="27842">
                  <c:v>0</c:v>
                </c:pt>
                <c:pt idx="27843">
                  <c:v>0</c:v>
                </c:pt>
                <c:pt idx="27844">
                  <c:v>0</c:v>
                </c:pt>
                <c:pt idx="27845">
                  <c:v>0</c:v>
                </c:pt>
                <c:pt idx="27846">
                  <c:v>0</c:v>
                </c:pt>
                <c:pt idx="27847">
                  <c:v>0</c:v>
                </c:pt>
                <c:pt idx="27848">
                  <c:v>0</c:v>
                </c:pt>
                <c:pt idx="27849">
                  <c:v>0</c:v>
                </c:pt>
                <c:pt idx="27850">
                  <c:v>0</c:v>
                </c:pt>
                <c:pt idx="27851">
                  <c:v>0</c:v>
                </c:pt>
                <c:pt idx="27852">
                  <c:v>0</c:v>
                </c:pt>
                <c:pt idx="27853">
                  <c:v>0</c:v>
                </c:pt>
                <c:pt idx="27854">
                  <c:v>0</c:v>
                </c:pt>
                <c:pt idx="27855">
                  <c:v>0</c:v>
                </c:pt>
                <c:pt idx="27856">
                  <c:v>0</c:v>
                </c:pt>
                <c:pt idx="27857">
                  <c:v>0</c:v>
                </c:pt>
                <c:pt idx="27858">
                  <c:v>0</c:v>
                </c:pt>
                <c:pt idx="27859">
                  <c:v>0</c:v>
                </c:pt>
                <c:pt idx="27860">
                  <c:v>0</c:v>
                </c:pt>
                <c:pt idx="27861">
                  <c:v>0</c:v>
                </c:pt>
                <c:pt idx="27862">
                  <c:v>0</c:v>
                </c:pt>
                <c:pt idx="27863">
                  <c:v>0</c:v>
                </c:pt>
                <c:pt idx="27864">
                  <c:v>0</c:v>
                </c:pt>
                <c:pt idx="27865">
                  <c:v>0</c:v>
                </c:pt>
                <c:pt idx="27866">
                  <c:v>0</c:v>
                </c:pt>
                <c:pt idx="27867">
                  <c:v>0</c:v>
                </c:pt>
                <c:pt idx="27868">
                  <c:v>0</c:v>
                </c:pt>
                <c:pt idx="27869">
                  <c:v>0</c:v>
                </c:pt>
                <c:pt idx="27870">
                  <c:v>0</c:v>
                </c:pt>
                <c:pt idx="27871">
                  <c:v>0</c:v>
                </c:pt>
                <c:pt idx="27872">
                  <c:v>0</c:v>
                </c:pt>
                <c:pt idx="27873">
                  <c:v>0</c:v>
                </c:pt>
                <c:pt idx="27874">
                  <c:v>0</c:v>
                </c:pt>
                <c:pt idx="27875">
                  <c:v>0</c:v>
                </c:pt>
                <c:pt idx="27876">
                  <c:v>0</c:v>
                </c:pt>
                <c:pt idx="27877">
                  <c:v>0</c:v>
                </c:pt>
                <c:pt idx="27878">
                  <c:v>0</c:v>
                </c:pt>
                <c:pt idx="27879">
                  <c:v>0</c:v>
                </c:pt>
                <c:pt idx="27880">
                  <c:v>0</c:v>
                </c:pt>
                <c:pt idx="27881">
                  <c:v>0</c:v>
                </c:pt>
                <c:pt idx="27882">
                  <c:v>0</c:v>
                </c:pt>
                <c:pt idx="27883">
                  <c:v>0</c:v>
                </c:pt>
                <c:pt idx="27884">
                  <c:v>0</c:v>
                </c:pt>
                <c:pt idx="27885">
                  <c:v>0</c:v>
                </c:pt>
                <c:pt idx="27886">
                  <c:v>0</c:v>
                </c:pt>
                <c:pt idx="27887">
                  <c:v>0</c:v>
                </c:pt>
                <c:pt idx="27888">
                  <c:v>0</c:v>
                </c:pt>
                <c:pt idx="27889">
                  <c:v>0</c:v>
                </c:pt>
                <c:pt idx="27890">
                  <c:v>0</c:v>
                </c:pt>
                <c:pt idx="27891">
                  <c:v>0</c:v>
                </c:pt>
                <c:pt idx="27892">
                  <c:v>0</c:v>
                </c:pt>
                <c:pt idx="27893">
                  <c:v>0</c:v>
                </c:pt>
                <c:pt idx="27894">
                  <c:v>0</c:v>
                </c:pt>
                <c:pt idx="27895">
                  <c:v>0</c:v>
                </c:pt>
                <c:pt idx="27896">
                  <c:v>0</c:v>
                </c:pt>
                <c:pt idx="27897">
                  <c:v>0</c:v>
                </c:pt>
                <c:pt idx="27898">
                  <c:v>0</c:v>
                </c:pt>
                <c:pt idx="27899">
                  <c:v>0</c:v>
                </c:pt>
                <c:pt idx="27900">
                  <c:v>0</c:v>
                </c:pt>
                <c:pt idx="27901">
                  <c:v>0</c:v>
                </c:pt>
                <c:pt idx="27902">
                  <c:v>0</c:v>
                </c:pt>
                <c:pt idx="27903">
                  <c:v>0</c:v>
                </c:pt>
                <c:pt idx="27904">
                  <c:v>0</c:v>
                </c:pt>
                <c:pt idx="27905">
                  <c:v>0</c:v>
                </c:pt>
                <c:pt idx="27906">
                  <c:v>0</c:v>
                </c:pt>
                <c:pt idx="27907">
                  <c:v>0</c:v>
                </c:pt>
                <c:pt idx="27908">
                  <c:v>0</c:v>
                </c:pt>
                <c:pt idx="27909">
                  <c:v>0</c:v>
                </c:pt>
                <c:pt idx="27910">
                  <c:v>0</c:v>
                </c:pt>
                <c:pt idx="27911">
                  <c:v>0</c:v>
                </c:pt>
                <c:pt idx="27912">
                  <c:v>0</c:v>
                </c:pt>
                <c:pt idx="27913">
                  <c:v>0</c:v>
                </c:pt>
                <c:pt idx="27914">
                  <c:v>0</c:v>
                </c:pt>
                <c:pt idx="27915">
                  <c:v>0</c:v>
                </c:pt>
                <c:pt idx="27916">
                  <c:v>0</c:v>
                </c:pt>
                <c:pt idx="27917">
                  <c:v>0</c:v>
                </c:pt>
                <c:pt idx="27918">
                  <c:v>0</c:v>
                </c:pt>
                <c:pt idx="27919">
                  <c:v>0</c:v>
                </c:pt>
                <c:pt idx="27920">
                  <c:v>0</c:v>
                </c:pt>
                <c:pt idx="27921">
                  <c:v>0</c:v>
                </c:pt>
                <c:pt idx="27922">
                  <c:v>0</c:v>
                </c:pt>
                <c:pt idx="27923">
                  <c:v>0</c:v>
                </c:pt>
                <c:pt idx="27924">
                  <c:v>0</c:v>
                </c:pt>
                <c:pt idx="27925">
                  <c:v>0</c:v>
                </c:pt>
                <c:pt idx="27926">
                  <c:v>0</c:v>
                </c:pt>
                <c:pt idx="27927">
                  <c:v>0</c:v>
                </c:pt>
                <c:pt idx="27928">
                  <c:v>0</c:v>
                </c:pt>
                <c:pt idx="27929">
                  <c:v>0</c:v>
                </c:pt>
                <c:pt idx="27930">
                  <c:v>0</c:v>
                </c:pt>
                <c:pt idx="27931">
                  <c:v>0</c:v>
                </c:pt>
                <c:pt idx="27932">
                  <c:v>0</c:v>
                </c:pt>
                <c:pt idx="27933">
                  <c:v>0</c:v>
                </c:pt>
                <c:pt idx="27934">
                  <c:v>0</c:v>
                </c:pt>
                <c:pt idx="27935">
                  <c:v>0</c:v>
                </c:pt>
                <c:pt idx="27936">
                  <c:v>0</c:v>
                </c:pt>
                <c:pt idx="27937">
                  <c:v>0</c:v>
                </c:pt>
                <c:pt idx="27938">
                  <c:v>0</c:v>
                </c:pt>
                <c:pt idx="27939">
                  <c:v>0</c:v>
                </c:pt>
                <c:pt idx="27940">
                  <c:v>0</c:v>
                </c:pt>
                <c:pt idx="27941">
                  <c:v>0</c:v>
                </c:pt>
                <c:pt idx="27942">
                  <c:v>0</c:v>
                </c:pt>
                <c:pt idx="27943">
                  <c:v>0</c:v>
                </c:pt>
                <c:pt idx="27944">
                  <c:v>0</c:v>
                </c:pt>
                <c:pt idx="27945">
                  <c:v>0</c:v>
                </c:pt>
                <c:pt idx="27946">
                  <c:v>0</c:v>
                </c:pt>
                <c:pt idx="27947">
                  <c:v>0</c:v>
                </c:pt>
                <c:pt idx="27948">
                  <c:v>0</c:v>
                </c:pt>
                <c:pt idx="27949">
                  <c:v>0</c:v>
                </c:pt>
                <c:pt idx="27950">
                  <c:v>0</c:v>
                </c:pt>
                <c:pt idx="27951">
                  <c:v>0</c:v>
                </c:pt>
                <c:pt idx="27952">
                  <c:v>0</c:v>
                </c:pt>
                <c:pt idx="27953">
                  <c:v>0</c:v>
                </c:pt>
                <c:pt idx="27954">
                  <c:v>0</c:v>
                </c:pt>
                <c:pt idx="27955">
                  <c:v>0</c:v>
                </c:pt>
                <c:pt idx="27956">
                  <c:v>0</c:v>
                </c:pt>
                <c:pt idx="27957">
                  <c:v>0</c:v>
                </c:pt>
                <c:pt idx="27958">
                  <c:v>0</c:v>
                </c:pt>
                <c:pt idx="27959">
                  <c:v>0</c:v>
                </c:pt>
                <c:pt idx="27960">
                  <c:v>0</c:v>
                </c:pt>
                <c:pt idx="27961">
                  <c:v>0</c:v>
                </c:pt>
                <c:pt idx="27962">
                  <c:v>0</c:v>
                </c:pt>
                <c:pt idx="27963">
                  <c:v>0</c:v>
                </c:pt>
                <c:pt idx="27964">
                  <c:v>0</c:v>
                </c:pt>
                <c:pt idx="27965">
                  <c:v>0</c:v>
                </c:pt>
                <c:pt idx="27966">
                  <c:v>0</c:v>
                </c:pt>
                <c:pt idx="27967">
                  <c:v>0</c:v>
                </c:pt>
                <c:pt idx="27968">
                  <c:v>0</c:v>
                </c:pt>
                <c:pt idx="27969">
                  <c:v>0</c:v>
                </c:pt>
                <c:pt idx="27970">
                  <c:v>0</c:v>
                </c:pt>
                <c:pt idx="27971">
                  <c:v>0</c:v>
                </c:pt>
                <c:pt idx="27972">
                  <c:v>0</c:v>
                </c:pt>
                <c:pt idx="27973">
                  <c:v>0</c:v>
                </c:pt>
                <c:pt idx="27974">
                  <c:v>0</c:v>
                </c:pt>
                <c:pt idx="27975">
                  <c:v>0</c:v>
                </c:pt>
                <c:pt idx="27976">
                  <c:v>0</c:v>
                </c:pt>
                <c:pt idx="27977">
                  <c:v>0</c:v>
                </c:pt>
                <c:pt idx="27978">
                  <c:v>0</c:v>
                </c:pt>
                <c:pt idx="27979">
                  <c:v>0</c:v>
                </c:pt>
                <c:pt idx="27980">
                  <c:v>0</c:v>
                </c:pt>
                <c:pt idx="27981">
                  <c:v>0</c:v>
                </c:pt>
                <c:pt idx="27982">
                  <c:v>0</c:v>
                </c:pt>
                <c:pt idx="27983">
                  <c:v>0</c:v>
                </c:pt>
                <c:pt idx="27984">
                  <c:v>0</c:v>
                </c:pt>
                <c:pt idx="27985">
                  <c:v>0</c:v>
                </c:pt>
                <c:pt idx="27986">
                  <c:v>0</c:v>
                </c:pt>
                <c:pt idx="27987">
                  <c:v>0</c:v>
                </c:pt>
                <c:pt idx="27988">
                  <c:v>0</c:v>
                </c:pt>
                <c:pt idx="27989">
                  <c:v>0</c:v>
                </c:pt>
                <c:pt idx="27990">
                  <c:v>0</c:v>
                </c:pt>
                <c:pt idx="27991">
                  <c:v>0</c:v>
                </c:pt>
                <c:pt idx="27992">
                  <c:v>0</c:v>
                </c:pt>
                <c:pt idx="27993">
                  <c:v>0</c:v>
                </c:pt>
                <c:pt idx="27994">
                  <c:v>0</c:v>
                </c:pt>
                <c:pt idx="27995">
                  <c:v>0</c:v>
                </c:pt>
                <c:pt idx="27996">
                  <c:v>0</c:v>
                </c:pt>
                <c:pt idx="27997">
                  <c:v>0</c:v>
                </c:pt>
                <c:pt idx="27998">
                  <c:v>0</c:v>
                </c:pt>
                <c:pt idx="27999">
                  <c:v>0</c:v>
                </c:pt>
                <c:pt idx="28000">
                  <c:v>0</c:v>
                </c:pt>
                <c:pt idx="28001">
                  <c:v>0</c:v>
                </c:pt>
                <c:pt idx="28002">
                  <c:v>0</c:v>
                </c:pt>
                <c:pt idx="28003">
                  <c:v>0</c:v>
                </c:pt>
                <c:pt idx="28004">
                  <c:v>0</c:v>
                </c:pt>
                <c:pt idx="28005">
                  <c:v>0</c:v>
                </c:pt>
                <c:pt idx="28006">
                  <c:v>0</c:v>
                </c:pt>
                <c:pt idx="28007">
                  <c:v>0</c:v>
                </c:pt>
                <c:pt idx="28008">
                  <c:v>0</c:v>
                </c:pt>
                <c:pt idx="28009">
                  <c:v>0</c:v>
                </c:pt>
                <c:pt idx="28010">
                  <c:v>0</c:v>
                </c:pt>
                <c:pt idx="28011">
                  <c:v>0</c:v>
                </c:pt>
                <c:pt idx="28012">
                  <c:v>0</c:v>
                </c:pt>
                <c:pt idx="28013">
                  <c:v>0</c:v>
                </c:pt>
                <c:pt idx="28014">
                  <c:v>0</c:v>
                </c:pt>
                <c:pt idx="28015">
                  <c:v>0</c:v>
                </c:pt>
                <c:pt idx="28016">
                  <c:v>0</c:v>
                </c:pt>
                <c:pt idx="28017">
                  <c:v>0</c:v>
                </c:pt>
                <c:pt idx="28018">
                  <c:v>0</c:v>
                </c:pt>
                <c:pt idx="28019">
                  <c:v>0</c:v>
                </c:pt>
                <c:pt idx="28020">
                  <c:v>0</c:v>
                </c:pt>
                <c:pt idx="28021">
                  <c:v>0</c:v>
                </c:pt>
                <c:pt idx="28022">
                  <c:v>0</c:v>
                </c:pt>
                <c:pt idx="28023">
                  <c:v>0</c:v>
                </c:pt>
                <c:pt idx="28024">
                  <c:v>0</c:v>
                </c:pt>
                <c:pt idx="28025">
                  <c:v>0</c:v>
                </c:pt>
                <c:pt idx="28026">
                  <c:v>0</c:v>
                </c:pt>
                <c:pt idx="28027">
                  <c:v>0</c:v>
                </c:pt>
                <c:pt idx="28028">
                  <c:v>0</c:v>
                </c:pt>
                <c:pt idx="28029">
                  <c:v>0</c:v>
                </c:pt>
                <c:pt idx="28030">
                  <c:v>0</c:v>
                </c:pt>
                <c:pt idx="28031">
                  <c:v>0</c:v>
                </c:pt>
                <c:pt idx="28032">
                  <c:v>0</c:v>
                </c:pt>
                <c:pt idx="28033">
                  <c:v>0</c:v>
                </c:pt>
                <c:pt idx="28034">
                  <c:v>0</c:v>
                </c:pt>
                <c:pt idx="28035">
                  <c:v>0</c:v>
                </c:pt>
                <c:pt idx="28036">
                  <c:v>0</c:v>
                </c:pt>
                <c:pt idx="28037">
                  <c:v>0</c:v>
                </c:pt>
                <c:pt idx="28038">
                  <c:v>0</c:v>
                </c:pt>
                <c:pt idx="28039">
                  <c:v>0</c:v>
                </c:pt>
                <c:pt idx="28040">
                  <c:v>0</c:v>
                </c:pt>
                <c:pt idx="28041">
                  <c:v>0</c:v>
                </c:pt>
                <c:pt idx="28042">
                  <c:v>0</c:v>
                </c:pt>
                <c:pt idx="28043">
                  <c:v>0</c:v>
                </c:pt>
                <c:pt idx="28044">
                  <c:v>0</c:v>
                </c:pt>
                <c:pt idx="28045">
                  <c:v>0</c:v>
                </c:pt>
                <c:pt idx="28046">
                  <c:v>0</c:v>
                </c:pt>
                <c:pt idx="28047">
                  <c:v>0</c:v>
                </c:pt>
                <c:pt idx="28048">
                  <c:v>0</c:v>
                </c:pt>
                <c:pt idx="28049">
                  <c:v>0</c:v>
                </c:pt>
                <c:pt idx="28050">
                  <c:v>0</c:v>
                </c:pt>
                <c:pt idx="28051">
                  <c:v>0</c:v>
                </c:pt>
                <c:pt idx="28052">
                  <c:v>0</c:v>
                </c:pt>
                <c:pt idx="28053">
                  <c:v>0</c:v>
                </c:pt>
                <c:pt idx="28054">
                  <c:v>0</c:v>
                </c:pt>
                <c:pt idx="28055">
                  <c:v>0</c:v>
                </c:pt>
                <c:pt idx="28056">
                  <c:v>0</c:v>
                </c:pt>
                <c:pt idx="28057">
                  <c:v>0</c:v>
                </c:pt>
                <c:pt idx="28058">
                  <c:v>0</c:v>
                </c:pt>
                <c:pt idx="28059">
                  <c:v>0</c:v>
                </c:pt>
                <c:pt idx="28060">
                  <c:v>0</c:v>
                </c:pt>
                <c:pt idx="28061">
                  <c:v>0</c:v>
                </c:pt>
                <c:pt idx="28062">
                  <c:v>0</c:v>
                </c:pt>
                <c:pt idx="28063">
                  <c:v>0</c:v>
                </c:pt>
                <c:pt idx="28064">
                  <c:v>0</c:v>
                </c:pt>
                <c:pt idx="28065">
                  <c:v>0</c:v>
                </c:pt>
                <c:pt idx="28066">
                  <c:v>0</c:v>
                </c:pt>
                <c:pt idx="28067">
                  <c:v>0</c:v>
                </c:pt>
                <c:pt idx="28068">
                  <c:v>0</c:v>
                </c:pt>
                <c:pt idx="28069">
                  <c:v>0</c:v>
                </c:pt>
                <c:pt idx="28070">
                  <c:v>0</c:v>
                </c:pt>
                <c:pt idx="28071">
                  <c:v>0</c:v>
                </c:pt>
                <c:pt idx="28072">
                  <c:v>0</c:v>
                </c:pt>
                <c:pt idx="28073">
                  <c:v>0</c:v>
                </c:pt>
                <c:pt idx="28074">
                  <c:v>0</c:v>
                </c:pt>
                <c:pt idx="28075">
                  <c:v>0</c:v>
                </c:pt>
                <c:pt idx="28076">
                  <c:v>0</c:v>
                </c:pt>
                <c:pt idx="28077">
                  <c:v>0</c:v>
                </c:pt>
                <c:pt idx="28078">
                  <c:v>0</c:v>
                </c:pt>
                <c:pt idx="28079">
                  <c:v>0</c:v>
                </c:pt>
                <c:pt idx="28080">
                  <c:v>0</c:v>
                </c:pt>
                <c:pt idx="28081">
                  <c:v>0</c:v>
                </c:pt>
                <c:pt idx="28082">
                  <c:v>0</c:v>
                </c:pt>
                <c:pt idx="28083">
                  <c:v>0</c:v>
                </c:pt>
                <c:pt idx="28084">
                  <c:v>0</c:v>
                </c:pt>
                <c:pt idx="28085">
                  <c:v>0</c:v>
                </c:pt>
                <c:pt idx="28086">
                  <c:v>0</c:v>
                </c:pt>
                <c:pt idx="28087">
                  <c:v>0</c:v>
                </c:pt>
                <c:pt idx="28088">
                  <c:v>0</c:v>
                </c:pt>
                <c:pt idx="28089">
                  <c:v>0</c:v>
                </c:pt>
                <c:pt idx="28090">
                  <c:v>0</c:v>
                </c:pt>
                <c:pt idx="28091">
                  <c:v>0</c:v>
                </c:pt>
                <c:pt idx="28092">
                  <c:v>0</c:v>
                </c:pt>
                <c:pt idx="28093">
                  <c:v>0</c:v>
                </c:pt>
                <c:pt idx="28094">
                  <c:v>0</c:v>
                </c:pt>
                <c:pt idx="28095">
                  <c:v>0</c:v>
                </c:pt>
                <c:pt idx="28096">
                  <c:v>0</c:v>
                </c:pt>
                <c:pt idx="28097">
                  <c:v>0</c:v>
                </c:pt>
                <c:pt idx="28098">
                  <c:v>0</c:v>
                </c:pt>
                <c:pt idx="28099">
                  <c:v>0</c:v>
                </c:pt>
                <c:pt idx="28100">
                  <c:v>0</c:v>
                </c:pt>
                <c:pt idx="28101">
                  <c:v>0</c:v>
                </c:pt>
                <c:pt idx="28102">
                  <c:v>0</c:v>
                </c:pt>
                <c:pt idx="28103">
                  <c:v>0</c:v>
                </c:pt>
                <c:pt idx="28104">
                  <c:v>0</c:v>
                </c:pt>
                <c:pt idx="28105">
                  <c:v>0</c:v>
                </c:pt>
                <c:pt idx="28106">
                  <c:v>0</c:v>
                </c:pt>
                <c:pt idx="28107">
                  <c:v>0</c:v>
                </c:pt>
                <c:pt idx="28108">
                  <c:v>0</c:v>
                </c:pt>
                <c:pt idx="28109">
                  <c:v>0</c:v>
                </c:pt>
                <c:pt idx="28110">
                  <c:v>0</c:v>
                </c:pt>
                <c:pt idx="28111">
                  <c:v>0</c:v>
                </c:pt>
                <c:pt idx="28112">
                  <c:v>0</c:v>
                </c:pt>
                <c:pt idx="28113">
                  <c:v>0</c:v>
                </c:pt>
                <c:pt idx="28114">
                  <c:v>0</c:v>
                </c:pt>
                <c:pt idx="28115">
                  <c:v>0</c:v>
                </c:pt>
                <c:pt idx="28116">
                  <c:v>0</c:v>
                </c:pt>
                <c:pt idx="28117">
                  <c:v>0</c:v>
                </c:pt>
                <c:pt idx="28118">
                  <c:v>0</c:v>
                </c:pt>
                <c:pt idx="28119">
                  <c:v>0</c:v>
                </c:pt>
                <c:pt idx="28120">
                  <c:v>0</c:v>
                </c:pt>
                <c:pt idx="28121">
                  <c:v>0</c:v>
                </c:pt>
                <c:pt idx="28122">
                  <c:v>0</c:v>
                </c:pt>
                <c:pt idx="28123">
                  <c:v>0</c:v>
                </c:pt>
                <c:pt idx="28124">
                  <c:v>0</c:v>
                </c:pt>
                <c:pt idx="28125">
                  <c:v>0</c:v>
                </c:pt>
                <c:pt idx="28126">
                  <c:v>0</c:v>
                </c:pt>
                <c:pt idx="28127">
                  <c:v>0</c:v>
                </c:pt>
                <c:pt idx="28128">
                  <c:v>0</c:v>
                </c:pt>
                <c:pt idx="28129">
                  <c:v>0</c:v>
                </c:pt>
                <c:pt idx="28130">
                  <c:v>0</c:v>
                </c:pt>
                <c:pt idx="28131">
                  <c:v>0</c:v>
                </c:pt>
                <c:pt idx="28132">
                  <c:v>0</c:v>
                </c:pt>
                <c:pt idx="28133">
                  <c:v>0</c:v>
                </c:pt>
                <c:pt idx="28134">
                  <c:v>0</c:v>
                </c:pt>
                <c:pt idx="28135">
                  <c:v>0</c:v>
                </c:pt>
                <c:pt idx="28136">
                  <c:v>0</c:v>
                </c:pt>
                <c:pt idx="28137">
                  <c:v>0</c:v>
                </c:pt>
                <c:pt idx="28138">
                  <c:v>0</c:v>
                </c:pt>
                <c:pt idx="28139">
                  <c:v>0</c:v>
                </c:pt>
                <c:pt idx="28140">
                  <c:v>0</c:v>
                </c:pt>
                <c:pt idx="28141">
                  <c:v>0</c:v>
                </c:pt>
                <c:pt idx="28142">
                  <c:v>0</c:v>
                </c:pt>
                <c:pt idx="28143">
                  <c:v>0</c:v>
                </c:pt>
                <c:pt idx="28144">
                  <c:v>0</c:v>
                </c:pt>
                <c:pt idx="28145">
                  <c:v>0</c:v>
                </c:pt>
                <c:pt idx="28146">
                  <c:v>0</c:v>
                </c:pt>
                <c:pt idx="28147">
                  <c:v>0</c:v>
                </c:pt>
                <c:pt idx="28148">
                  <c:v>0</c:v>
                </c:pt>
                <c:pt idx="28149">
                  <c:v>0</c:v>
                </c:pt>
                <c:pt idx="28150">
                  <c:v>0</c:v>
                </c:pt>
                <c:pt idx="28151">
                  <c:v>0</c:v>
                </c:pt>
                <c:pt idx="28152">
                  <c:v>0</c:v>
                </c:pt>
                <c:pt idx="28153">
                  <c:v>0</c:v>
                </c:pt>
                <c:pt idx="28154">
                  <c:v>0</c:v>
                </c:pt>
                <c:pt idx="28155">
                  <c:v>0</c:v>
                </c:pt>
                <c:pt idx="28156">
                  <c:v>0</c:v>
                </c:pt>
                <c:pt idx="28157">
                  <c:v>0</c:v>
                </c:pt>
                <c:pt idx="28158">
                  <c:v>0</c:v>
                </c:pt>
                <c:pt idx="28159">
                  <c:v>0</c:v>
                </c:pt>
                <c:pt idx="28160">
                  <c:v>0</c:v>
                </c:pt>
                <c:pt idx="28161">
                  <c:v>0</c:v>
                </c:pt>
                <c:pt idx="28162">
                  <c:v>0</c:v>
                </c:pt>
                <c:pt idx="28163">
                  <c:v>0</c:v>
                </c:pt>
                <c:pt idx="28164">
                  <c:v>0</c:v>
                </c:pt>
                <c:pt idx="28165">
                  <c:v>0</c:v>
                </c:pt>
                <c:pt idx="28166">
                  <c:v>0</c:v>
                </c:pt>
                <c:pt idx="28167">
                  <c:v>0</c:v>
                </c:pt>
                <c:pt idx="28168">
                  <c:v>0</c:v>
                </c:pt>
                <c:pt idx="28169">
                  <c:v>0</c:v>
                </c:pt>
                <c:pt idx="28170">
                  <c:v>0</c:v>
                </c:pt>
                <c:pt idx="28171">
                  <c:v>0</c:v>
                </c:pt>
                <c:pt idx="28172">
                  <c:v>0</c:v>
                </c:pt>
                <c:pt idx="28173">
                  <c:v>0</c:v>
                </c:pt>
                <c:pt idx="28174">
                  <c:v>0</c:v>
                </c:pt>
                <c:pt idx="28175">
                  <c:v>0</c:v>
                </c:pt>
                <c:pt idx="28176">
                  <c:v>0</c:v>
                </c:pt>
                <c:pt idx="28177">
                  <c:v>0</c:v>
                </c:pt>
                <c:pt idx="28178">
                  <c:v>0</c:v>
                </c:pt>
                <c:pt idx="28179">
                  <c:v>0</c:v>
                </c:pt>
                <c:pt idx="28180">
                  <c:v>0</c:v>
                </c:pt>
                <c:pt idx="28181">
                  <c:v>0</c:v>
                </c:pt>
                <c:pt idx="28182">
                  <c:v>0</c:v>
                </c:pt>
                <c:pt idx="28183">
                  <c:v>0</c:v>
                </c:pt>
                <c:pt idx="28184">
                  <c:v>0</c:v>
                </c:pt>
                <c:pt idx="28185">
                  <c:v>0</c:v>
                </c:pt>
                <c:pt idx="28186">
                  <c:v>0</c:v>
                </c:pt>
                <c:pt idx="28187">
                  <c:v>0</c:v>
                </c:pt>
                <c:pt idx="28188">
                  <c:v>0</c:v>
                </c:pt>
                <c:pt idx="28189">
                  <c:v>0</c:v>
                </c:pt>
                <c:pt idx="28190">
                  <c:v>0</c:v>
                </c:pt>
                <c:pt idx="28191">
                  <c:v>0</c:v>
                </c:pt>
                <c:pt idx="28192">
                  <c:v>0</c:v>
                </c:pt>
                <c:pt idx="28193">
                  <c:v>0</c:v>
                </c:pt>
                <c:pt idx="28194">
                  <c:v>0</c:v>
                </c:pt>
                <c:pt idx="28195">
                  <c:v>0</c:v>
                </c:pt>
                <c:pt idx="28196">
                  <c:v>0</c:v>
                </c:pt>
                <c:pt idx="28197">
                  <c:v>0</c:v>
                </c:pt>
                <c:pt idx="28198">
                  <c:v>0</c:v>
                </c:pt>
                <c:pt idx="28199">
                  <c:v>0</c:v>
                </c:pt>
                <c:pt idx="28200">
                  <c:v>0</c:v>
                </c:pt>
                <c:pt idx="28201">
                  <c:v>0</c:v>
                </c:pt>
                <c:pt idx="28202">
                  <c:v>0</c:v>
                </c:pt>
                <c:pt idx="28203">
                  <c:v>0</c:v>
                </c:pt>
                <c:pt idx="28204">
                  <c:v>0</c:v>
                </c:pt>
                <c:pt idx="28205">
                  <c:v>0</c:v>
                </c:pt>
                <c:pt idx="28206">
                  <c:v>0</c:v>
                </c:pt>
                <c:pt idx="28207">
                  <c:v>0</c:v>
                </c:pt>
                <c:pt idx="28208">
                  <c:v>0</c:v>
                </c:pt>
                <c:pt idx="28209">
                  <c:v>0</c:v>
                </c:pt>
                <c:pt idx="28210">
                  <c:v>0</c:v>
                </c:pt>
                <c:pt idx="28211">
                  <c:v>0</c:v>
                </c:pt>
                <c:pt idx="28212">
                  <c:v>0</c:v>
                </c:pt>
                <c:pt idx="28213">
                  <c:v>0</c:v>
                </c:pt>
                <c:pt idx="28214">
                  <c:v>0</c:v>
                </c:pt>
                <c:pt idx="28215">
                  <c:v>0</c:v>
                </c:pt>
                <c:pt idx="28216">
                  <c:v>0</c:v>
                </c:pt>
                <c:pt idx="28217">
                  <c:v>0</c:v>
                </c:pt>
                <c:pt idx="28218">
                  <c:v>0</c:v>
                </c:pt>
                <c:pt idx="28219">
                  <c:v>0</c:v>
                </c:pt>
                <c:pt idx="28220">
                  <c:v>0</c:v>
                </c:pt>
                <c:pt idx="28221">
                  <c:v>0</c:v>
                </c:pt>
                <c:pt idx="28222">
                  <c:v>0</c:v>
                </c:pt>
                <c:pt idx="28223">
                  <c:v>0</c:v>
                </c:pt>
                <c:pt idx="28224">
                  <c:v>0</c:v>
                </c:pt>
                <c:pt idx="28225">
                  <c:v>0</c:v>
                </c:pt>
                <c:pt idx="28226">
                  <c:v>0</c:v>
                </c:pt>
                <c:pt idx="28227">
                  <c:v>0</c:v>
                </c:pt>
                <c:pt idx="28228">
                  <c:v>0</c:v>
                </c:pt>
                <c:pt idx="28229">
                  <c:v>0</c:v>
                </c:pt>
                <c:pt idx="28230">
                  <c:v>0</c:v>
                </c:pt>
                <c:pt idx="28231">
                  <c:v>0</c:v>
                </c:pt>
                <c:pt idx="28232">
                  <c:v>0</c:v>
                </c:pt>
                <c:pt idx="28233">
                  <c:v>0</c:v>
                </c:pt>
                <c:pt idx="28234">
                  <c:v>0</c:v>
                </c:pt>
                <c:pt idx="28235">
                  <c:v>0</c:v>
                </c:pt>
                <c:pt idx="28236">
                  <c:v>0</c:v>
                </c:pt>
                <c:pt idx="28237">
                  <c:v>0</c:v>
                </c:pt>
                <c:pt idx="28238">
                  <c:v>0</c:v>
                </c:pt>
                <c:pt idx="28239">
                  <c:v>0</c:v>
                </c:pt>
                <c:pt idx="28240">
                  <c:v>0</c:v>
                </c:pt>
                <c:pt idx="28241">
                  <c:v>0</c:v>
                </c:pt>
                <c:pt idx="28242">
                  <c:v>0</c:v>
                </c:pt>
                <c:pt idx="28243">
                  <c:v>0</c:v>
                </c:pt>
                <c:pt idx="28244">
                  <c:v>0</c:v>
                </c:pt>
                <c:pt idx="28245">
                  <c:v>0</c:v>
                </c:pt>
                <c:pt idx="28246">
                  <c:v>0</c:v>
                </c:pt>
                <c:pt idx="28247">
                  <c:v>0</c:v>
                </c:pt>
                <c:pt idx="28248">
                  <c:v>0</c:v>
                </c:pt>
                <c:pt idx="28249">
                  <c:v>0</c:v>
                </c:pt>
                <c:pt idx="28250">
                  <c:v>0</c:v>
                </c:pt>
                <c:pt idx="28251">
                  <c:v>0</c:v>
                </c:pt>
                <c:pt idx="28252">
                  <c:v>0</c:v>
                </c:pt>
                <c:pt idx="28253">
                  <c:v>0</c:v>
                </c:pt>
                <c:pt idx="28254">
                  <c:v>0</c:v>
                </c:pt>
                <c:pt idx="28255">
                  <c:v>0</c:v>
                </c:pt>
                <c:pt idx="28256">
                  <c:v>0</c:v>
                </c:pt>
                <c:pt idx="28257">
                  <c:v>0</c:v>
                </c:pt>
                <c:pt idx="28258">
                  <c:v>0</c:v>
                </c:pt>
                <c:pt idx="28259">
                  <c:v>0</c:v>
                </c:pt>
                <c:pt idx="28260">
                  <c:v>0</c:v>
                </c:pt>
                <c:pt idx="28261">
                  <c:v>0</c:v>
                </c:pt>
                <c:pt idx="28262">
                  <c:v>0</c:v>
                </c:pt>
                <c:pt idx="28263">
                  <c:v>0</c:v>
                </c:pt>
                <c:pt idx="28264">
                  <c:v>0</c:v>
                </c:pt>
                <c:pt idx="28265">
                  <c:v>0</c:v>
                </c:pt>
                <c:pt idx="28266">
                  <c:v>0</c:v>
                </c:pt>
                <c:pt idx="28267">
                  <c:v>0</c:v>
                </c:pt>
                <c:pt idx="28268">
                  <c:v>0</c:v>
                </c:pt>
                <c:pt idx="28269">
                  <c:v>0</c:v>
                </c:pt>
                <c:pt idx="28270">
                  <c:v>0</c:v>
                </c:pt>
                <c:pt idx="28271">
                  <c:v>0</c:v>
                </c:pt>
                <c:pt idx="28272">
                  <c:v>0</c:v>
                </c:pt>
                <c:pt idx="28273">
                  <c:v>0</c:v>
                </c:pt>
                <c:pt idx="28274">
                  <c:v>0</c:v>
                </c:pt>
                <c:pt idx="28275">
                  <c:v>0</c:v>
                </c:pt>
                <c:pt idx="28276">
                  <c:v>0</c:v>
                </c:pt>
                <c:pt idx="28277">
                  <c:v>0</c:v>
                </c:pt>
                <c:pt idx="28278">
                  <c:v>0</c:v>
                </c:pt>
                <c:pt idx="28279">
                  <c:v>0</c:v>
                </c:pt>
                <c:pt idx="28280">
                  <c:v>0</c:v>
                </c:pt>
                <c:pt idx="28281">
                  <c:v>0</c:v>
                </c:pt>
                <c:pt idx="28282">
                  <c:v>0</c:v>
                </c:pt>
                <c:pt idx="28283">
                  <c:v>0</c:v>
                </c:pt>
                <c:pt idx="28284">
                  <c:v>0</c:v>
                </c:pt>
                <c:pt idx="28285">
                  <c:v>0</c:v>
                </c:pt>
                <c:pt idx="28286">
                  <c:v>0</c:v>
                </c:pt>
                <c:pt idx="28287">
                  <c:v>0</c:v>
                </c:pt>
                <c:pt idx="28288">
                  <c:v>0</c:v>
                </c:pt>
                <c:pt idx="28289">
                  <c:v>0</c:v>
                </c:pt>
                <c:pt idx="28290">
                  <c:v>0</c:v>
                </c:pt>
                <c:pt idx="28291">
                  <c:v>0</c:v>
                </c:pt>
                <c:pt idx="28292">
                  <c:v>0</c:v>
                </c:pt>
                <c:pt idx="28293">
                  <c:v>0</c:v>
                </c:pt>
                <c:pt idx="28294">
                  <c:v>0</c:v>
                </c:pt>
                <c:pt idx="28295">
                  <c:v>0</c:v>
                </c:pt>
                <c:pt idx="28296">
                  <c:v>0</c:v>
                </c:pt>
                <c:pt idx="28297">
                  <c:v>0</c:v>
                </c:pt>
                <c:pt idx="28298">
                  <c:v>0</c:v>
                </c:pt>
                <c:pt idx="28299">
                  <c:v>0</c:v>
                </c:pt>
                <c:pt idx="28300">
                  <c:v>0</c:v>
                </c:pt>
                <c:pt idx="28301">
                  <c:v>0</c:v>
                </c:pt>
                <c:pt idx="28302">
                  <c:v>0</c:v>
                </c:pt>
                <c:pt idx="28303">
                  <c:v>0</c:v>
                </c:pt>
                <c:pt idx="28304">
                  <c:v>0</c:v>
                </c:pt>
                <c:pt idx="28305">
                  <c:v>0</c:v>
                </c:pt>
                <c:pt idx="28306">
                  <c:v>0</c:v>
                </c:pt>
                <c:pt idx="28307">
                  <c:v>0</c:v>
                </c:pt>
                <c:pt idx="28308">
                  <c:v>0</c:v>
                </c:pt>
                <c:pt idx="28309">
                  <c:v>0</c:v>
                </c:pt>
                <c:pt idx="28310">
                  <c:v>0</c:v>
                </c:pt>
                <c:pt idx="28311">
                  <c:v>0</c:v>
                </c:pt>
                <c:pt idx="28312">
                  <c:v>0</c:v>
                </c:pt>
                <c:pt idx="28313">
                  <c:v>0</c:v>
                </c:pt>
                <c:pt idx="28314">
                  <c:v>0</c:v>
                </c:pt>
                <c:pt idx="28315">
                  <c:v>0</c:v>
                </c:pt>
                <c:pt idx="28316">
                  <c:v>0</c:v>
                </c:pt>
                <c:pt idx="28317">
                  <c:v>0</c:v>
                </c:pt>
                <c:pt idx="28318">
                  <c:v>0</c:v>
                </c:pt>
                <c:pt idx="28319">
                  <c:v>0</c:v>
                </c:pt>
                <c:pt idx="28320">
                  <c:v>0</c:v>
                </c:pt>
                <c:pt idx="28321">
                  <c:v>0</c:v>
                </c:pt>
                <c:pt idx="28322">
                  <c:v>0</c:v>
                </c:pt>
                <c:pt idx="28323">
                  <c:v>0</c:v>
                </c:pt>
                <c:pt idx="28324">
                  <c:v>0</c:v>
                </c:pt>
                <c:pt idx="28325">
                  <c:v>0</c:v>
                </c:pt>
                <c:pt idx="28326">
                  <c:v>0</c:v>
                </c:pt>
                <c:pt idx="28327">
                  <c:v>0</c:v>
                </c:pt>
                <c:pt idx="28328">
                  <c:v>0</c:v>
                </c:pt>
                <c:pt idx="28329">
                  <c:v>0</c:v>
                </c:pt>
                <c:pt idx="28330">
                  <c:v>0</c:v>
                </c:pt>
                <c:pt idx="28331">
                  <c:v>0</c:v>
                </c:pt>
                <c:pt idx="28332">
                  <c:v>0</c:v>
                </c:pt>
                <c:pt idx="28333">
                  <c:v>0</c:v>
                </c:pt>
                <c:pt idx="28334">
                  <c:v>0</c:v>
                </c:pt>
                <c:pt idx="28335">
                  <c:v>0</c:v>
                </c:pt>
                <c:pt idx="28336">
                  <c:v>0</c:v>
                </c:pt>
                <c:pt idx="28337">
                  <c:v>0</c:v>
                </c:pt>
                <c:pt idx="28338">
                  <c:v>0</c:v>
                </c:pt>
                <c:pt idx="28339">
                  <c:v>0</c:v>
                </c:pt>
                <c:pt idx="28340">
                  <c:v>0</c:v>
                </c:pt>
                <c:pt idx="28341">
                  <c:v>0</c:v>
                </c:pt>
                <c:pt idx="28342">
                  <c:v>0</c:v>
                </c:pt>
                <c:pt idx="28343">
                  <c:v>0</c:v>
                </c:pt>
                <c:pt idx="28344">
                  <c:v>0</c:v>
                </c:pt>
                <c:pt idx="28345">
                  <c:v>0</c:v>
                </c:pt>
                <c:pt idx="28346">
                  <c:v>0</c:v>
                </c:pt>
                <c:pt idx="28347">
                  <c:v>0</c:v>
                </c:pt>
                <c:pt idx="28348">
                  <c:v>0</c:v>
                </c:pt>
                <c:pt idx="28349">
                  <c:v>0</c:v>
                </c:pt>
                <c:pt idx="28350">
                  <c:v>0</c:v>
                </c:pt>
                <c:pt idx="28351">
                  <c:v>0</c:v>
                </c:pt>
                <c:pt idx="28352">
                  <c:v>0</c:v>
                </c:pt>
                <c:pt idx="28353">
                  <c:v>0</c:v>
                </c:pt>
                <c:pt idx="28354">
                  <c:v>0</c:v>
                </c:pt>
                <c:pt idx="28355">
                  <c:v>0</c:v>
                </c:pt>
                <c:pt idx="28356">
                  <c:v>0</c:v>
                </c:pt>
                <c:pt idx="28357">
                  <c:v>0</c:v>
                </c:pt>
                <c:pt idx="28358">
                  <c:v>0</c:v>
                </c:pt>
                <c:pt idx="28359">
                  <c:v>0</c:v>
                </c:pt>
                <c:pt idx="28360">
                  <c:v>0</c:v>
                </c:pt>
                <c:pt idx="28361">
                  <c:v>0</c:v>
                </c:pt>
                <c:pt idx="28362">
                  <c:v>0</c:v>
                </c:pt>
                <c:pt idx="28363">
                  <c:v>0</c:v>
                </c:pt>
                <c:pt idx="28364">
                  <c:v>0</c:v>
                </c:pt>
                <c:pt idx="28365">
                  <c:v>0</c:v>
                </c:pt>
                <c:pt idx="28366">
                  <c:v>0</c:v>
                </c:pt>
                <c:pt idx="28367">
                  <c:v>0</c:v>
                </c:pt>
                <c:pt idx="28368">
                  <c:v>0</c:v>
                </c:pt>
                <c:pt idx="28369">
                  <c:v>0</c:v>
                </c:pt>
                <c:pt idx="28370">
                  <c:v>0</c:v>
                </c:pt>
                <c:pt idx="28371">
                  <c:v>0</c:v>
                </c:pt>
                <c:pt idx="28372">
                  <c:v>0</c:v>
                </c:pt>
                <c:pt idx="28373">
                  <c:v>0</c:v>
                </c:pt>
                <c:pt idx="28374">
                  <c:v>0</c:v>
                </c:pt>
                <c:pt idx="28375">
                  <c:v>0</c:v>
                </c:pt>
                <c:pt idx="28376">
                  <c:v>0</c:v>
                </c:pt>
                <c:pt idx="28377">
                  <c:v>0</c:v>
                </c:pt>
                <c:pt idx="28378">
                  <c:v>0</c:v>
                </c:pt>
                <c:pt idx="28379">
                  <c:v>0</c:v>
                </c:pt>
                <c:pt idx="28380">
                  <c:v>0</c:v>
                </c:pt>
                <c:pt idx="28381">
                  <c:v>0</c:v>
                </c:pt>
                <c:pt idx="28382">
                  <c:v>0</c:v>
                </c:pt>
                <c:pt idx="28383">
                  <c:v>0</c:v>
                </c:pt>
                <c:pt idx="28384">
                  <c:v>0</c:v>
                </c:pt>
                <c:pt idx="28385">
                  <c:v>0</c:v>
                </c:pt>
                <c:pt idx="28386">
                  <c:v>0</c:v>
                </c:pt>
                <c:pt idx="28387">
                  <c:v>0</c:v>
                </c:pt>
                <c:pt idx="28388">
                  <c:v>0</c:v>
                </c:pt>
                <c:pt idx="28389">
                  <c:v>0</c:v>
                </c:pt>
                <c:pt idx="28390">
                  <c:v>0</c:v>
                </c:pt>
                <c:pt idx="28391">
                  <c:v>0</c:v>
                </c:pt>
                <c:pt idx="28392">
                  <c:v>0</c:v>
                </c:pt>
                <c:pt idx="28393">
                  <c:v>0</c:v>
                </c:pt>
                <c:pt idx="28394">
                  <c:v>0</c:v>
                </c:pt>
                <c:pt idx="28395">
                  <c:v>0</c:v>
                </c:pt>
                <c:pt idx="28396">
                  <c:v>0</c:v>
                </c:pt>
                <c:pt idx="28397">
                  <c:v>0</c:v>
                </c:pt>
                <c:pt idx="28398">
                  <c:v>0</c:v>
                </c:pt>
                <c:pt idx="28399">
                  <c:v>0</c:v>
                </c:pt>
                <c:pt idx="28400">
                  <c:v>0</c:v>
                </c:pt>
                <c:pt idx="28401">
                  <c:v>0</c:v>
                </c:pt>
                <c:pt idx="28402">
                  <c:v>0</c:v>
                </c:pt>
                <c:pt idx="28403">
                  <c:v>0</c:v>
                </c:pt>
                <c:pt idx="28404">
                  <c:v>0</c:v>
                </c:pt>
                <c:pt idx="28405">
                  <c:v>0</c:v>
                </c:pt>
                <c:pt idx="28406">
                  <c:v>0</c:v>
                </c:pt>
                <c:pt idx="28407">
                  <c:v>0</c:v>
                </c:pt>
                <c:pt idx="28408">
                  <c:v>0</c:v>
                </c:pt>
                <c:pt idx="28409">
                  <c:v>0</c:v>
                </c:pt>
                <c:pt idx="28410">
                  <c:v>0</c:v>
                </c:pt>
                <c:pt idx="28411">
                  <c:v>0</c:v>
                </c:pt>
                <c:pt idx="28412">
                  <c:v>0</c:v>
                </c:pt>
                <c:pt idx="28413">
                  <c:v>0</c:v>
                </c:pt>
                <c:pt idx="28414">
                  <c:v>0</c:v>
                </c:pt>
                <c:pt idx="28415">
                  <c:v>0</c:v>
                </c:pt>
                <c:pt idx="28416">
                  <c:v>0</c:v>
                </c:pt>
                <c:pt idx="28417">
                  <c:v>0</c:v>
                </c:pt>
                <c:pt idx="28418">
                  <c:v>0</c:v>
                </c:pt>
                <c:pt idx="28419">
                  <c:v>0</c:v>
                </c:pt>
                <c:pt idx="28420">
                  <c:v>0</c:v>
                </c:pt>
                <c:pt idx="28421">
                  <c:v>0</c:v>
                </c:pt>
                <c:pt idx="28422">
                  <c:v>0</c:v>
                </c:pt>
                <c:pt idx="28423">
                  <c:v>0</c:v>
                </c:pt>
                <c:pt idx="28424">
                  <c:v>0</c:v>
                </c:pt>
                <c:pt idx="28425">
                  <c:v>0</c:v>
                </c:pt>
                <c:pt idx="28426">
                  <c:v>0</c:v>
                </c:pt>
                <c:pt idx="28427">
                  <c:v>0</c:v>
                </c:pt>
                <c:pt idx="28428">
                  <c:v>0</c:v>
                </c:pt>
                <c:pt idx="28429">
                  <c:v>0</c:v>
                </c:pt>
                <c:pt idx="28430">
                  <c:v>0</c:v>
                </c:pt>
                <c:pt idx="28431">
                  <c:v>0</c:v>
                </c:pt>
                <c:pt idx="28432">
                  <c:v>0</c:v>
                </c:pt>
                <c:pt idx="28433">
                  <c:v>0</c:v>
                </c:pt>
                <c:pt idx="28434">
                  <c:v>0</c:v>
                </c:pt>
                <c:pt idx="28435">
                  <c:v>0</c:v>
                </c:pt>
                <c:pt idx="28436">
                  <c:v>0</c:v>
                </c:pt>
                <c:pt idx="28437">
                  <c:v>0</c:v>
                </c:pt>
                <c:pt idx="28438">
                  <c:v>0</c:v>
                </c:pt>
                <c:pt idx="28439">
                  <c:v>0</c:v>
                </c:pt>
                <c:pt idx="28440">
                  <c:v>0</c:v>
                </c:pt>
                <c:pt idx="28441">
                  <c:v>0</c:v>
                </c:pt>
                <c:pt idx="28442">
                  <c:v>0</c:v>
                </c:pt>
                <c:pt idx="28443">
                  <c:v>0</c:v>
                </c:pt>
                <c:pt idx="28444">
                  <c:v>0</c:v>
                </c:pt>
                <c:pt idx="28445">
                  <c:v>0</c:v>
                </c:pt>
                <c:pt idx="28446">
                  <c:v>0</c:v>
                </c:pt>
                <c:pt idx="28447">
                  <c:v>0</c:v>
                </c:pt>
                <c:pt idx="28448">
                  <c:v>0</c:v>
                </c:pt>
                <c:pt idx="28449">
                  <c:v>0</c:v>
                </c:pt>
                <c:pt idx="28450">
                  <c:v>0</c:v>
                </c:pt>
                <c:pt idx="28451">
                  <c:v>0</c:v>
                </c:pt>
                <c:pt idx="28452">
                  <c:v>0</c:v>
                </c:pt>
                <c:pt idx="28453">
                  <c:v>0</c:v>
                </c:pt>
                <c:pt idx="28454">
                  <c:v>0</c:v>
                </c:pt>
                <c:pt idx="28455">
                  <c:v>0</c:v>
                </c:pt>
                <c:pt idx="28456">
                  <c:v>0</c:v>
                </c:pt>
                <c:pt idx="28457">
                  <c:v>0</c:v>
                </c:pt>
                <c:pt idx="28458">
                  <c:v>0</c:v>
                </c:pt>
                <c:pt idx="28459">
                  <c:v>0</c:v>
                </c:pt>
                <c:pt idx="28460">
                  <c:v>0</c:v>
                </c:pt>
                <c:pt idx="28461">
                  <c:v>0</c:v>
                </c:pt>
                <c:pt idx="28462">
                  <c:v>0</c:v>
                </c:pt>
                <c:pt idx="28463">
                  <c:v>0</c:v>
                </c:pt>
                <c:pt idx="28464">
                  <c:v>0</c:v>
                </c:pt>
                <c:pt idx="28465">
                  <c:v>0</c:v>
                </c:pt>
                <c:pt idx="28466">
                  <c:v>0</c:v>
                </c:pt>
                <c:pt idx="28467">
                  <c:v>0</c:v>
                </c:pt>
                <c:pt idx="28468">
                  <c:v>0</c:v>
                </c:pt>
                <c:pt idx="28469">
                  <c:v>0</c:v>
                </c:pt>
                <c:pt idx="28470">
                  <c:v>0</c:v>
                </c:pt>
                <c:pt idx="28471">
                  <c:v>0</c:v>
                </c:pt>
                <c:pt idx="28472">
                  <c:v>0</c:v>
                </c:pt>
                <c:pt idx="28473">
                  <c:v>0</c:v>
                </c:pt>
                <c:pt idx="28474">
                  <c:v>0</c:v>
                </c:pt>
                <c:pt idx="28475">
                  <c:v>0</c:v>
                </c:pt>
                <c:pt idx="28476">
                  <c:v>0</c:v>
                </c:pt>
                <c:pt idx="28477">
                  <c:v>0</c:v>
                </c:pt>
                <c:pt idx="28478">
                  <c:v>0</c:v>
                </c:pt>
                <c:pt idx="28479">
                  <c:v>0</c:v>
                </c:pt>
                <c:pt idx="28480">
                  <c:v>0</c:v>
                </c:pt>
                <c:pt idx="28481">
                  <c:v>0</c:v>
                </c:pt>
                <c:pt idx="28482">
                  <c:v>0</c:v>
                </c:pt>
                <c:pt idx="28483">
                  <c:v>0</c:v>
                </c:pt>
                <c:pt idx="28484">
                  <c:v>0</c:v>
                </c:pt>
                <c:pt idx="28485">
                  <c:v>0</c:v>
                </c:pt>
                <c:pt idx="28486">
                  <c:v>0</c:v>
                </c:pt>
                <c:pt idx="28487">
                  <c:v>0</c:v>
                </c:pt>
                <c:pt idx="28488">
                  <c:v>0</c:v>
                </c:pt>
                <c:pt idx="28489">
                  <c:v>0</c:v>
                </c:pt>
                <c:pt idx="28490">
                  <c:v>0</c:v>
                </c:pt>
                <c:pt idx="28491">
                  <c:v>0</c:v>
                </c:pt>
                <c:pt idx="28492">
                  <c:v>0</c:v>
                </c:pt>
                <c:pt idx="28493">
                  <c:v>0</c:v>
                </c:pt>
                <c:pt idx="28494">
                  <c:v>0</c:v>
                </c:pt>
                <c:pt idx="28495">
                  <c:v>0</c:v>
                </c:pt>
                <c:pt idx="28496">
                  <c:v>0</c:v>
                </c:pt>
                <c:pt idx="28497">
                  <c:v>0</c:v>
                </c:pt>
                <c:pt idx="28498">
                  <c:v>0</c:v>
                </c:pt>
                <c:pt idx="28499">
                  <c:v>0</c:v>
                </c:pt>
                <c:pt idx="28500">
                  <c:v>0</c:v>
                </c:pt>
                <c:pt idx="28501">
                  <c:v>0</c:v>
                </c:pt>
                <c:pt idx="28502">
                  <c:v>0</c:v>
                </c:pt>
                <c:pt idx="28503">
                  <c:v>0</c:v>
                </c:pt>
                <c:pt idx="28504">
                  <c:v>0</c:v>
                </c:pt>
                <c:pt idx="28505">
                  <c:v>0</c:v>
                </c:pt>
                <c:pt idx="28506">
                  <c:v>0</c:v>
                </c:pt>
                <c:pt idx="28507">
                  <c:v>0</c:v>
                </c:pt>
                <c:pt idx="28508">
                  <c:v>0</c:v>
                </c:pt>
                <c:pt idx="28509">
                  <c:v>0</c:v>
                </c:pt>
                <c:pt idx="28510">
                  <c:v>0</c:v>
                </c:pt>
                <c:pt idx="28511">
                  <c:v>0</c:v>
                </c:pt>
                <c:pt idx="28512">
                  <c:v>0</c:v>
                </c:pt>
                <c:pt idx="28513">
                  <c:v>0</c:v>
                </c:pt>
                <c:pt idx="28514">
                  <c:v>0</c:v>
                </c:pt>
                <c:pt idx="28515">
                  <c:v>0</c:v>
                </c:pt>
                <c:pt idx="28516">
                  <c:v>0</c:v>
                </c:pt>
                <c:pt idx="28517">
                  <c:v>0</c:v>
                </c:pt>
                <c:pt idx="28518">
                  <c:v>0</c:v>
                </c:pt>
                <c:pt idx="28519">
                  <c:v>0</c:v>
                </c:pt>
                <c:pt idx="28520">
                  <c:v>0</c:v>
                </c:pt>
                <c:pt idx="28521">
                  <c:v>0</c:v>
                </c:pt>
                <c:pt idx="28522">
                  <c:v>0</c:v>
                </c:pt>
                <c:pt idx="28523">
                  <c:v>0</c:v>
                </c:pt>
                <c:pt idx="28524">
                  <c:v>0</c:v>
                </c:pt>
                <c:pt idx="28525">
                  <c:v>0</c:v>
                </c:pt>
                <c:pt idx="28526">
                  <c:v>0</c:v>
                </c:pt>
                <c:pt idx="28527">
                  <c:v>0</c:v>
                </c:pt>
                <c:pt idx="28528">
                  <c:v>0</c:v>
                </c:pt>
                <c:pt idx="28529">
                  <c:v>0</c:v>
                </c:pt>
                <c:pt idx="28530">
                  <c:v>0</c:v>
                </c:pt>
                <c:pt idx="28531">
                  <c:v>0</c:v>
                </c:pt>
                <c:pt idx="28532">
                  <c:v>0</c:v>
                </c:pt>
                <c:pt idx="28533">
                  <c:v>0</c:v>
                </c:pt>
                <c:pt idx="28534">
                  <c:v>0</c:v>
                </c:pt>
                <c:pt idx="28535">
                  <c:v>0</c:v>
                </c:pt>
                <c:pt idx="28536">
                  <c:v>0</c:v>
                </c:pt>
                <c:pt idx="28537">
                  <c:v>0</c:v>
                </c:pt>
                <c:pt idx="28538">
                  <c:v>0</c:v>
                </c:pt>
                <c:pt idx="28539">
                  <c:v>0</c:v>
                </c:pt>
                <c:pt idx="28540">
                  <c:v>0</c:v>
                </c:pt>
                <c:pt idx="28541">
                  <c:v>0</c:v>
                </c:pt>
                <c:pt idx="28542">
                  <c:v>0</c:v>
                </c:pt>
                <c:pt idx="28543">
                  <c:v>0</c:v>
                </c:pt>
                <c:pt idx="28544">
                  <c:v>0</c:v>
                </c:pt>
                <c:pt idx="28545">
                  <c:v>0</c:v>
                </c:pt>
                <c:pt idx="28546">
                  <c:v>0</c:v>
                </c:pt>
                <c:pt idx="28547">
                  <c:v>0</c:v>
                </c:pt>
                <c:pt idx="28548">
                  <c:v>0</c:v>
                </c:pt>
                <c:pt idx="28549">
                  <c:v>0</c:v>
                </c:pt>
                <c:pt idx="28550">
                  <c:v>0</c:v>
                </c:pt>
                <c:pt idx="28551">
                  <c:v>0</c:v>
                </c:pt>
                <c:pt idx="28552">
                  <c:v>0</c:v>
                </c:pt>
                <c:pt idx="28553">
                  <c:v>0</c:v>
                </c:pt>
                <c:pt idx="28554">
                  <c:v>0</c:v>
                </c:pt>
                <c:pt idx="28555">
                  <c:v>0</c:v>
                </c:pt>
                <c:pt idx="28556">
                  <c:v>0</c:v>
                </c:pt>
                <c:pt idx="28557">
                  <c:v>0</c:v>
                </c:pt>
                <c:pt idx="28558">
                  <c:v>0</c:v>
                </c:pt>
                <c:pt idx="28559">
                  <c:v>0</c:v>
                </c:pt>
                <c:pt idx="28560">
                  <c:v>0</c:v>
                </c:pt>
                <c:pt idx="28561">
                  <c:v>0</c:v>
                </c:pt>
                <c:pt idx="28562">
                  <c:v>0</c:v>
                </c:pt>
                <c:pt idx="28563">
                  <c:v>0</c:v>
                </c:pt>
                <c:pt idx="28564">
                  <c:v>0</c:v>
                </c:pt>
                <c:pt idx="28565">
                  <c:v>0</c:v>
                </c:pt>
                <c:pt idx="28566">
                  <c:v>0</c:v>
                </c:pt>
                <c:pt idx="28567">
                  <c:v>0</c:v>
                </c:pt>
                <c:pt idx="28568">
                  <c:v>0</c:v>
                </c:pt>
                <c:pt idx="28569">
                  <c:v>0</c:v>
                </c:pt>
                <c:pt idx="28570">
                  <c:v>0</c:v>
                </c:pt>
                <c:pt idx="28571">
                  <c:v>0</c:v>
                </c:pt>
                <c:pt idx="28572">
                  <c:v>0</c:v>
                </c:pt>
                <c:pt idx="28573">
                  <c:v>0</c:v>
                </c:pt>
                <c:pt idx="28574">
                  <c:v>0</c:v>
                </c:pt>
                <c:pt idx="28575">
                  <c:v>0</c:v>
                </c:pt>
                <c:pt idx="28576">
                  <c:v>0</c:v>
                </c:pt>
                <c:pt idx="28577">
                  <c:v>0</c:v>
                </c:pt>
                <c:pt idx="28578">
                  <c:v>0</c:v>
                </c:pt>
                <c:pt idx="28579">
                  <c:v>0</c:v>
                </c:pt>
                <c:pt idx="28580">
                  <c:v>0</c:v>
                </c:pt>
                <c:pt idx="28581">
                  <c:v>0</c:v>
                </c:pt>
                <c:pt idx="28582">
                  <c:v>0</c:v>
                </c:pt>
                <c:pt idx="28583">
                  <c:v>0</c:v>
                </c:pt>
                <c:pt idx="28584">
                  <c:v>0</c:v>
                </c:pt>
                <c:pt idx="28585">
                  <c:v>0</c:v>
                </c:pt>
                <c:pt idx="28586">
                  <c:v>0</c:v>
                </c:pt>
                <c:pt idx="28587">
                  <c:v>0</c:v>
                </c:pt>
                <c:pt idx="28588">
                  <c:v>0</c:v>
                </c:pt>
                <c:pt idx="28589">
                  <c:v>0</c:v>
                </c:pt>
                <c:pt idx="28590">
                  <c:v>0</c:v>
                </c:pt>
                <c:pt idx="28591">
                  <c:v>0</c:v>
                </c:pt>
                <c:pt idx="28592">
                  <c:v>0</c:v>
                </c:pt>
                <c:pt idx="28593">
                  <c:v>0</c:v>
                </c:pt>
                <c:pt idx="28594">
                  <c:v>0</c:v>
                </c:pt>
                <c:pt idx="28595">
                  <c:v>0</c:v>
                </c:pt>
                <c:pt idx="28596">
                  <c:v>0</c:v>
                </c:pt>
                <c:pt idx="28597">
                  <c:v>0</c:v>
                </c:pt>
                <c:pt idx="28598">
                  <c:v>0</c:v>
                </c:pt>
                <c:pt idx="28599">
                  <c:v>0</c:v>
                </c:pt>
                <c:pt idx="28600">
                  <c:v>0</c:v>
                </c:pt>
                <c:pt idx="28601">
                  <c:v>0</c:v>
                </c:pt>
                <c:pt idx="28602">
                  <c:v>0</c:v>
                </c:pt>
                <c:pt idx="28603">
                  <c:v>0</c:v>
                </c:pt>
                <c:pt idx="28604">
                  <c:v>0</c:v>
                </c:pt>
                <c:pt idx="28605">
                  <c:v>0</c:v>
                </c:pt>
                <c:pt idx="28606">
                  <c:v>0</c:v>
                </c:pt>
                <c:pt idx="28607">
                  <c:v>0</c:v>
                </c:pt>
                <c:pt idx="28608">
                  <c:v>0</c:v>
                </c:pt>
                <c:pt idx="28609">
                  <c:v>0</c:v>
                </c:pt>
                <c:pt idx="28610">
                  <c:v>0</c:v>
                </c:pt>
                <c:pt idx="28611">
                  <c:v>0</c:v>
                </c:pt>
                <c:pt idx="28612">
                  <c:v>0</c:v>
                </c:pt>
                <c:pt idx="28613">
                  <c:v>0</c:v>
                </c:pt>
                <c:pt idx="28614">
                  <c:v>0</c:v>
                </c:pt>
                <c:pt idx="28615">
                  <c:v>0</c:v>
                </c:pt>
                <c:pt idx="28616">
                  <c:v>0</c:v>
                </c:pt>
                <c:pt idx="28617">
                  <c:v>0</c:v>
                </c:pt>
                <c:pt idx="28618">
                  <c:v>0</c:v>
                </c:pt>
                <c:pt idx="28619">
                  <c:v>0</c:v>
                </c:pt>
                <c:pt idx="28620">
                  <c:v>0</c:v>
                </c:pt>
                <c:pt idx="28621">
                  <c:v>0</c:v>
                </c:pt>
                <c:pt idx="28622">
                  <c:v>0</c:v>
                </c:pt>
                <c:pt idx="28623">
                  <c:v>0</c:v>
                </c:pt>
                <c:pt idx="28624">
                  <c:v>0</c:v>
                </c:pt>
                <c:pt idx="28625">
                  <c:v>0</c:v>
                </c:pt>
                <c:pt idx="28626">
                  <c:v>0</c:v>
                </c:pt>
                <c:pt idx="28627">
                  <c:v>0</c:v>
                </c:pt>
                <c:pt idx="28628">
                  <c:v>0</c:v>
                </c:pt>
                <c:pt idx="28629">
                  <c:v>0</c:v>
                </c:pt>
                <c:pt idx="28630">
                  <c:v>0</c:v>
                </c:pt>
                <c:pt idx="28631">
                  <c:v>0</c:v>
                </c:pt>
                <c:pt idx="28632">
                  <c:v>0</c:v>
                </c:pt>
                <c:pt idx="28633">
                  <c:v>0</c:v>
                </c:pt>
                <c:pt idx="28634">
                  <c:v>0</c:v>
                </c:pt>
                <c:pt idx="28635">
                  <c:v>0</c:v>
                </c:pt>
                <c:pt idx="28636">
                  <c:v>0</c:v>
                </c:pt>
                <c:pt idx="28637">
                  <c:v>0</c:v>
                </c:pt>
                <c:pt idx="28638">
                  <c:v>0</c:v>
                </c:pt>
                <c:pt idx="28639">
                  <c:v>0</c:v>
                </c:pt>
                <c:pt idx="28640">
                  <c:v>0</c:v>
                </c:pt>
                <c:pt idx="28641">
                  <c:v>0</c:v>
                </c:pt>
                <c:pt idx="28642">
                  <c:v>0</c:v>
                </c:pt>
                <c:pt idx="28643">
                  <c:v>0</c:v>
                </c:pt>
                <c:pt idx="28644">
                  <c:v>0</c:v>
                </c:pt>
                <c:pt idx="28645">
                  <c:v>0</c:v>
                </c:pt>
                <c:pt idx="28646">
                  <c:v>0</c:v>
                </c:pt>
                <c:pt idx="28647">
                  <c:v>0</c:v>
                </c:pt>
                <c:pt idx="28648">
                  <c:v>0</c:v>
                </c:pt>
                <c:pt idx="28649">
                  <c:v>0</c:v>
                </c:pt>
                <c:pt idx="28650">
                  <c:v>0</c:v>
                </c:pt>
                <c:pt idx="28651">
                  <c:v>0</c:v>
                </c:pt>
                <c:pt idx="28652">
                  <c:v>0</c:v>
                </c:pt>
                <c:pt idx="28653">
                  <c:v>0</c:v>
                </c:pt>
                <c:pt idx="28654">
                  <c:v>0</c:v>
                </c:pt>
                <c:pt idx="28655">
                  <c:v>0</c:v>
                </c:pt>
                <c:pt idx="28656">
                  <c:v>0</c:v>
                </c:pt>
                <c:pt idx="28657">
                  <c:v>0</c:v>
                </c:pt>
                <c:pt idx="28658">
                  <c:v>0</c:v>
                </c:pt>
                <c:pt idx="28659">
                  <c:v>0</c:v>
                </c:pt>
                <c:pt idx="28660">
                  <c:v>0</c:v>
                </c:pt>
                <c:pt idx="28661">
                  <c:v>0</c:v>
                </c:pt>
                <c:pt idx="28662">
                  <c:v>0</c:v>
                </c:pt>
                <c:pt idx="28663">
                  <c:v>0</c:v>
                </c:pt>
                <c:pt idx="28664">
                  <c:v>0</c:v>
                </c:pt>
                <c:pt idx="28665">
                  <c:v>0</c:v>
                </c:pt>
                <c:pt idx="28666">
                  <c:v>0</c:v>
                </c:pt>
                <c:pt idx="28667">
                  <c:v>0</c:v>
                </c:pt>
                <c:pt idx="28668">
                  <c:v>0</c:v>
                </c:pt>
                <c:pt idx="28669">
                  <c:v>0</c:v>
                </c:pt>
                <c:pt idx="28670">
                  <c:v>0</c:v>
                </c:pt>
                <c:pt idx="28671">
                  <c:v>0</c:v>
                </c:pt>
                <c:pt idx="28672">
                  <c:v>0</c:v>
                </c:pt>
                <c:pt idx="28673">
                  <c:v>0</c:v>
                </c:pt>
                <c:pt idx="28674">
                  <c:v>0</c:v>
                </c:pt>
                <c:pt idx="28675">
                  <c:v>0</c:v>
                </c:pt>
                <c:pt idx="28676">
                  <c:v>0</c:v>
                </c:pt>
                <c:pt idx="28677">
                  <c:v>0</c:v>
                </c:pt>
                <c:pt idx="28678">
                  <c:v>0</c:v>
                </c:pt>
                <c:pt idx="28679">
                  <c:v>0</c:v>
                </c:pt>
                <c:pt idx="28680">
                  <c:v>0</c:v>
                </c:pt>
                <c:pt idx="28681">
                  <c:v>0</c:v>
                </c:pt>
                <c:pt idx="28682">
                  <c:v>0</c:v>
                </c:pt>
                <c:pt idx="28683">
                  <c:v>0</c:v>
                </c:pt>
                <c:pt idx="28684">
                  <c:v>0</c:v>
                </c:pt>
                <c:pt idx="28685">
                  <c:v>0</c:v>
                </c:pt>
                <c:pt idx="28686">
                  <c:v>0</c:v>
                </c:pt>
                <c:pt idx="28687">
                  <c:v>0</c:v>
                </c:pt>
                <c:pt idx="28688">
                  <c:v>0</c:v>
                </c:pt>
                <c:pt idx="28689">
                  <c:v>0</c:v>
                </c:pt>
                <c:pt idx="28690">
                  <c:v>0</c:v>
                </c:pt>
                <c:pt idx="28691">
                  <c:v>0</c:v>
                </c:pt>
                <c:pt idx="28692">
                  <c:v>0</c:v>
                </c:pt>
                <c:pt idx="28693">
                  <c:v>0</c:v>
                </c:pt>
                <c:pt idx="28694">
                  <c:v>0</c:v>
                </c:pt>
                <c:pt idx="28695">
                  <c:v>0</c:v>
                </c:pt>
                <c:pt idx="28696">
                  <c:v>0</c:v>
                </c:pt>
                <c:pt idx="28697">
                  <c:v>0</c:v>
                </c:pt>
                <c:pt idx="28698">
                  <c:v>0</c:v>
                </c:pt>
                <c:pt idx="28699">
                  <c:v>0</c:v>
                </c:pt>
                <c:pt idx="28700">
                  <c:v>0</c:v>
                </c:pt>
                <c:pt idx="28701">
                  <c:v>0</c:v>
                </c:pt>
                <c:pt idx="28702">
                  <c:v>0</c:v>
                </c:pt>
                <c:pt idx="28703">
                  <c:v>0</c:v>
                </c:pt>
                <c:pt idx="28704">
                  <c:v>0</c:v>
                </c:pt>
                <c:pt idx="28705">
                  <c:v>0</c:v>
                </c:pt>
                <c:pt idx="28706">
                  <c:v>0</c:v>
                </c:pt>
                <c:pt idx="28707">
                  <c:v>0</c:v>
                </c:pt>
                <c:pt idx="28708">
                  <c:v>0</c:v>
                </c:pt>
                <c:pt idx="28709">
                  <c:v>0</c:v>
                </c:pt>
                <c:pt idx="28710">
                  <c:v>0</c:v>
                </c:pt>
                <c:pt idx="28711">
                  <c:v>0</c:v>
                </c:pt>
                <c:pt idx="28712">
                  <c:v>0</c:v>
                </c:pt>
                <c:pt idx="28713">
                  <c:v>0</c:v>
                </c:pt>
                <c:pt idx="28714">
                  <c:v>0</c:v>
                </c:pt>
                <c:pt idx="28715">
                  <c:v>0</c:v>
                </c:pt>
                <c:pt idx="28716">
                  <c:v>0</c:v>
                </c:pt>
                <c:pt idx="28717">
                  <c:v>0</c:v>
                </c:pt>
                <c:pt idx="28718">
                  <c:v>0</c:v>
                </c:pt>
                <c:pt idx="28719">
                  <c:v>0</c:v>
                </c:pt>
                <c:pt idx="28720">
                  <c:v>0</c:v>
                </c:pt>
                <c:pt idx="28721">
                  <c:v>0</c:v>
                </c:pt>
                <c:pt idx="28722">
                  <c:v>0</c:v>
                </c:pt>
                <c:pt idx="28723">
                  <c:v>0</c:v>
                </c:pt>
                <c:pt idx="28724">
                  <c:v>0</c:v>
                </c:pt>
                <c:pt idx="28725">
                  <c:v>0</c:v>
                </c:pt>
                <c:pt idx="28726">
                  <c:v>0</c:v>
                </c:pt>
                <c:pt idx="28727">
                  <c:v>0</c:v>
                </c:pt>
                <c:pt idx="28728">
                  <c:v>0</c:v>
                </c:pt>
                <c:pt idx="28729">
                  <c:v>0</c:v>
                </c:pt>
                <c:pt idx="28730">
                  <c:v>0</c:v>
                </c:pt>
                <c:pt idx="28731">
                  <c:v>0</c:v>
                </c:pt>
                <c:pt idx="28732">
                  <c:v>0</c:v>
                </c:pt>
                <c:pt idx="28733">
                  <c:v>0</c:v>
                </c:pt>
                <c:pt idx="28734">
                  <c:v>0</c:v>
                </c:pt>
                <c:pt idx="28735">
                  <c:v>0</c:v>
                </c:pt>
                <c:pt idx="28736">
                  <c:v>0</c:v>
                </c:pt>
                <c:pt idx="28737">
                  <c:v>0</c:v>
                </c:pt>
                <c:pt idx="28738">
                  <c:v>0</c:v>
                </c:pt>
                <c:pt idx="28739">
                  <c:v>0</c:v>
                </c:pt>
                <c:pt idx="28740">
                  <c:v>0</c:v>
                </c:pt>
                <c:pt idx="28741">
                  <c:v>0</c:v>
                </c:pt>
                <c:pt idx="28742">
                  <c:v>0</c:v>
                </c:pt>
                <c:pt idx="28743">
                  <c:v>0</c:v>
                </c:pt>
                <c:pt idx="28744">
                  <c:v>0</c:v>
                </c:pt>
                <c:pt idx="28745">
                  <c:v>0</c:v>
                </c:pt>
                <c:pt idx="28746">
                  <c:v>0</c:v>
                </c:pt>
                <c:pt idx="28747">
                  <c:v>0</c:v>
                </c:pt>
                <c:pt idx="28748">
                  <c:v>0</c:v>
                </c:pt>
                <c:pt idx="28749">
                  <c:v>0</c:v>
                </c:pt>
                <c:pt idx="28750">
                  <c:v>0</c:v>
                </c:pt>
                <c:pt idx="28751">
                  <c:v>0</c:v>
                </c:pt>
                <c:pt idx="28752">
                  <c:v>0</c:v>
                </c:pt>
                <c:pt idx="28753">
                  <c:v>0</c:v>
                </c:pt>
                <c:pt idx="28754">
                  <c:v>0</c:v>
                </c:pt>
                <c:pt idx="28755">
                  <c:v>0</c:v>
                </c:pt>
                <c:pt idx="28756">
                  <c:v>0</c:v>
                </c:pt>
                <c:pt idx="28757">
                  <c:v>0</c:v>
                </c:pt>
                <c:pt idx="28758">
                  <c:v>0</c:v>
                </c:pt>
                <c:pt idx="28759">
                  <c:v>0</c:v>
                </c:pt>
                <c:pt idx="28760">
                  <c:v>0</c:v>
                </c:pt>
                <c:pt idx="28761">
                  <c:v>0</c:v>
                </c:pt>
                <c:pt idx="28762">
                  <c:v>0</c:v>
                </c:pt>
                <c:pt idx="28763">
                  <c:v>0</c:v>
                </c:pt>
                <c:pt idx="28764">
                  <c:v>0</c:v>
                </c:pt>
                <c:pt idx="28765">
                  <c:v>0</c:v>
                </c:pt>
                <c:pt idx="28766">
                  <c:v>0</c:v>
                </c:pt>
                <c:pt idx="28767">
                  <c:v>0</c:v>
                </c:pt>
                <c:pt idx="28768">
                  <c:v>0</c:v>
                </c:pt>
                <c:pt idx="28769">
                  <c:v>0</c:v>
                </c:pt>
                <c:pt idx="28770">
                  <c:v>0</c:v>
                </c:pt>
                <c:pt idx="28771">
                  <c:v>0</c:v>
                </c:pt>
                <c:pt idx="28772">
                  <c:v>0</c:v>
                </c:pt>
                <c:pt idx="28773">
                  <c:v>0</c:v>
                </c:pt>
                <c:pt idx="28774">
                  <c:v>0</c:v>
                </c:pt>
                <c:pt idx="28775">
                  <c:v>0</c:v>
                </c:pt>
                <c:pt idx="28776">
                  <c:v>0</c:v>
                </c:pt>
                <c:pt idx="28777">
                  <c:v>0</c:v>
                </c:pt>
                <c:pt idx="28778">
                  <c:v>0</c:v>
                </c:pt>
                <c:pt idx="28779">
                  <c:v>0</c:v>
                </c:pt>
                <c:pt idx="28780">
                  <c:v>0</c:v>
                </c:pt>
                <c:pt idx="28781">
                  <c:v>0</c:v>
                </c:pt>
                <c:pt idx="28782">
                  <c:v>0</c:v>
                </c:pt>
                <c:pt idx="28783">
                  <c:v>0</c:v>
                </c:pt>
                <c:pt idx="28784">
                  <c:v>0</c:v>
                </c:pt>
                <c:pt idx="28785">
                  <c:v>0</c:v>
                </c:pt>
                <c:pt idx="28786">
                  <c:v>0</c:v>
                </c:pt>
                <c:pt idx="28787">
                  <c:v>0</c:v>
                </c:pt>
                <c:pt idx="28788">
                  <c:v>0</c:v>
                </c:pt>
                <c:pt idx="28789">
                  <c:v>0</c:v>
                </c:pt>
                <c:pt idx="28790">
                  <c:v>0</c:v>
                </c:pt>
                <c:pt idx="28791">
                  <c:v>0</c:v>
                </c:pt>
                <c:pt idx="28792">
                  <c:v>0</c:v>
                </c:pt>
                <c:pt idx="28793">
                  <c:v>0</c:v>
                </c:pt>
                <c:pt idx="28794">
                  <c:v>0</c:v>
                </c:pt>
                <c:pt idx="28795">
                  <c:v>0</c:v>
                </c:pt>
                <c:pt idx="28796">
                  <c:v>0</c:v>
                </c:pt>
                <c:pt idx="28797">
                  <c:v>0</c:v>
                </c:pt>
                <c:pt idx="28798">
                  <c:v>0</c:v>
                </c:pt>
                <c:pt idx="28799">
                  <c:v>0</c:v>
                </c:pt>
                <c:pt idx="28800">
                  <c:v>0</c:v>
                </c:pt>
                <c:pt idx="28801">
                  <c:v>0</c:v>
                </c:pt>
                <c:pt idx="28802">
                  <c:v>0</c:v>
                </c:pt>
                <c:pt idx="28803">
                  <c:v>0</c:v>
                </c:pt>
                <c:pt idx="28804">
                  <c:v>0</c:v>
                </c:pt>
                <c:pt idx="28805">
                  <c:v>0</c:v>
                </c:pt>
                <c:pt idx="28806">
                  <c:v>0</c:v>
                </c:pt>
                <c:pt idx="28807">
                  <c:v>0</c:v>
                </c:pt>
                <c:pt idx="28808">
                  <c:v>0</c:v>
                </c:pt>
                <c:pt idx="28809">
                  <c:v>0</c:v>
                </c:pt>
                <c:pt idx="28810">
                  <c:v>0</c:v>
                </c:pt>
                <c:pt idx="28811">
                  <c:v>0</c:v>
                </c:pt>
                <c:pt idx="28812">
                  <c:v>0</c:v>
                </c:pt>
                <c:pt idx="28813">
                  <c:v>0</c:v>
                </c:pt>
                <c:pt idx="28814">
                  <c:v>0</c:v>
                </c:pt>
                <c:pt idx="28815">
                  <c:v>0</c:v>
                </c:pt>
                <c:pt idx="28816">
                  <c:v>0</c:v>
                </c:pt>
                <c:pt idx="28817">
                  <c:v>0</c:v>
                </c:pt>
                <c:pt idx="28818">
                  <c:v>0</c:v>
                </c:pt>
                <c:pt idx="28819">
                  <c:v>0</c:v>
                </c:pt>
                <c:pt idx="28820">
                  <c:v>0</c:v>
                </c:pt>
                <c:pt idx="28821">
                  <c:v>0</c:v>
                </c:pt>
                <c:pt idx="28822">
                  <c:v>0</c:v>
                </c:pt>
                <c:pt idx="28823">
                  <c:v>0</c:v>
                </c:pt>
                <c:pt idx="28824">
                  <c:v>0</c:v>
                </c:pt>
                <c:pt idx="28825">
                  <c:v>0</c:v>
                </c:pt>
                <c:pt idx="28826">
                  <c:v>0</c:v>
                </c:pt>
                <c:pt idx="28827">
                  <c:v>0</c:v>
                </c:pt>
                <c:pt idx="28828">
                  <c:v>0</c:v>
                </c:pt>
                <c:pt idx="28829">
                  <c:v>0</c:v>
                </c:pt>
                <c:pt idx="28830">
                  <c:v>0</c:v>
                </c:pt>
                <c:pt idx="28831">
                  <c:v>0</c:v>
                </c:pt>
                <c:pt idx="28832">
                  <c:v>0</c:v>
                </c:pt>
                <c:pt idx="28833">
                  <c:v>0</c:v>
                </c:pt>
                <c:pt idx="28834">
                  <c:v>0</c:v>
                </c:pt>
                <c:pt idx="28835">
                  <c:v>0</c:v>
                </c:pt>
                <c:pt idx="28836">
                  <c:v>0</c:v>
                </c:pt>
                <c:pt idx="28837">
                  <c:v>0</c:v>
                </c:pt>
                <c:pt idx="28838">
                  <c:v>0</c:v>
                </c:pt>
                <c:pt idx="28839">
                  <c:v>0</c:v>
                </c:pt>
                <c:pt idx="28840">
                  <c:v>0</c:v>
                </c:pt>
                <c:pt idx="28841">
                  <c:v>0</c:v>
                </c:pt>
                <c:pt idx="28842">
                  <c:v>0</c:v>
                </c:pt>
                <c:pt idx="28843">
                  <c:v>0</c:v>
                </c:pt>
                <c:pt idx="28844">
                  <c:v>0</c:v>
                </c:pt>
                <c:pt idx="28845">
                  <c:v>0</c:v>
                </c:pt>
                <c:pt idx="28846">
                  <c:v>0</c:v>
                </c:pt>
                <c:pt idx="28847">
                  <c:v>0</c:v>
                </c:pt>
                <c:pt idx="28848">
                  <c:v>0</c:v>
                </c:pt>
                <c:pt idx="28849">
                  <c:v>0</c:v>
                </c:pt>
                <c:pt idx="28850">
                  <c:v>0</c:v>
                </c:pt>
                <c:pt idx="28851">
                  <c:v>0</c:v>
                </c:pt>
                <c:pt idx="28852">
                  <c:v>0</c:v>
                </c:pt>
                <c:pt idx="28853">
                  <c:v>0</c:v>
                </c:pt>
                <c:pt idx="28854">
                  <c:v>0</c:v>
                </c:pt>
                <c:pt idx="28855">
                  <c:v>0</c:v>
                </c:pt>
                <c:pt idx="28856">
                  <c:v>0</c:v>
                </c:pt>
                <c:pt idx="28857">
                  <c:v>0</c:v>
                </c:pt>
                <c:pt idx="28858">
                  <c:v>0</c:v>
                </c:pt>
                <c:pt idx="28859">
                  <c:v>0</c:v>
                </c:pt>
                <c:pt idx="28860">
                  <c:v>0</c:v>
                </c:pt>
                <c:pt idx="28861">
                  <c:v>0</c:v>
                </c:pt>
                <c:pt idx="28862">
                  <c:v>0</c:v>
                </c:pt>
                <c:pt idx="28863">
                  <c:v>0</c:v>
                </c:pt>
                <c:pt idx="28864">
                  <c:v>0</c:v>
                </c:pt>
                <c:pt idx="28865">
                  <c:v>0</c:v>
                </c:pt>
                <c:pt idx="28866">
                  <c:v>0</c:v>
                </c:pt>
                <c:pt idx="28867">
                  <c:v>0</c:v>
                </c:pt>
                <c:pt idx="28868">
                  <c:v>0</c:v>
                </c:pt>
                <c:pt idx="28869">
                  <c:v>0</c:v>
                </c:pt>
                <c:pt idx="28870">
                  <c:v>0</c:v>
                </c:pt>
                <c:pt idx="28871">
                  <c:v>0</c:v>
                </c:pt>
                <c:pt idx="28872">
                  <c:v>0</c:v>
                </c:pt>
                <c:pt idx="28873">
                  <c:v>0</c:v>
                </c:pt>
                <c:pt idx="28874">
                  <c:v>0</c:v>
                </c:pt>
                <c:pt idx="28875">
                  <c:v>0</c:v>
                </c:pt>
                <c:pt idx="28876">
                  <c:v>0</c:v>
                </c:pt>
                <c:pt idx="28877">
                  <c:v>0</c:v>
                </c:pt>
                <c:pt idx="28878">
                  <c:v>0</c:v>
                </c:pt>
                <c:pt idx="28879">
                  <c:v>0</c:v>
                </c:pt>
                <c:pt idx="28880">
                  <c:v>0</c:v>
                </c:pt>
                <c:pt idx="28881">
                  <c:v>0</c:v>
                </c:pt>
                <c:pt idx="28882">
                  <c:v>0</c:v>
                </c:pt>
                <c:pt idx="28883">
                  <c:v>0</c:v>
                </c:pt>
                <c:pt idx="28884">
                  <c:v>0</c:v>
                </c:pt>
                <c:pt idx="28885">
                  <c:v>0</c:v>
                </c:pt>
                <c:pt idx="28886">
                  <c:v>0</c:v>
                </c:pt>
                <c:pt idx="28887">
                  <c:v>0</c:v>
                </c:pt>
                <c:pt idx="28888">
                  <c:v>0</c:v>
                </c:pt>
                <c:pt idx="28889">
                  <c:v>0</c:v>
                </c:pt>
                <c:pt idx="28890">
                  <c:v>0</c:v>
                </c:pt>
                <c:pt idx="28891">
                  <c:v>0</c:v>
                </c:pt>
                <c:pt idx="28892">
                  <c:v>0</c:v>
                </c:pt>
                <c:pt idx="28893">
                  <c:v>0</c:v>
                </c:pt>
                <c:pt idx="28894">
                  <c:v>0</c:v>
                </c:pt>
                <c:pt idx="28895">
                  <c:v>0</c:v>
                </c:pt>
                <c:pt idx="28896">
                  <c:v>0</c:v>
                </c:pt>
                <c:pt idx="28897">
                  <c:v>0</c:v>
                </c:pt>
                <c:pt idx="28898">
                  <c:v>0</c:v>
                </c:pt>
                <c:pt idx="28899">
                  <c:v>0</c:v>
                </c:pt>
                <c:pt idx="28900">
                  <c:v>0</c:v>
                </c:pt>
                <c:pt idx="28901">
                  <c:v>0</c:v>
                </c:pt>
                <c:pt idx="28902">
                  <c:v>0</c:v>
                </c:pt>
                <c:pt idx="28903">
                  <c:v>0</c:v>
                </c:pt>
                <c:pt idx="28904">
                  <c:v>0</c:v>
                </c:pt>
                <c:pt idx="28905">
                  <c:v>0</c:v>
                </c:pt>
                <c:pt idx="28906">
                  <c:v>0</c:v>
                </c:pt>
                <c:pt idx="28907">
                  <c:v>0</c:v>
                </c:pt>
                <c:pt idx="28908">
                  <c:v>0</c:v>
                </c:pt>
                <c:pt idx="28909">
                  <c:v>0</c:v>
                </c:pt>
                <c:pt idx="28910">
                  <c:v>0</c:v>
                </c:pt>
                <c:pt idx="28911">
                  <c:v>0</c:v>
                </c:pt>
                <c:pt idx="28912">
                  <c:v>0</c:v>
                </c:pt>
                <c:pt idx="28913">
                  <c:v>0</c:v>
                </c:pt>
                <c:pt idx="28914">
                  <c:v>0</c:v>
                </c:pt>
                <c:pt idx="28915">
                  <c:v>0</c:v>
                </c:pt>
                <c:pt idx="28916">
                  <c:v>0</c:v>
                </c:pt>
                <c:pt idx="28917">
                  <c:v>0</c:v>
                </c:pt>
                <c:pt idx="28918">
                  <c:v>0</c:v>
                </c:pt>
                <c:pt idx="28919">
                  <c:v>0</c:v>
                </c:pt>
                <c:pt idx="28920">
                  <c:v>0</c:v>
                </c:pt>
                <c:pt idx="28921">
                  <c:v>0</c:v>
                </c:pt>
                <c:pt idx="28922">
                  <c:v>0</c:v>
                </c:pt>
                <c:pt idx="28923">
                  <c:v>0</c:v>
                </c:pt>
                <c:pt idx="28924">
                  <c:v>0</c:v>
                </c:pt>
                <c:pt idx="28925">
                  <c:v>0</c:v>
                </c:pt>
                <c:pt idx="28926">
                  <c:v>0</c:v>
                </c:pt>
                <c:pt idx="28927">
                  <c:v>0</c:v>
                </c:pt>
                <c:pt idx="28928">
                  <c:v>0</c:v>
                </c:pt>
                <c:pt idx="28929">
                  <c:v>0</c:v>
                </c:pt>
                <c:pt idx="28930">
                  <c:v>0</c:v>
                </c:pt>
                <c:pt idx="28931">
                  <c:v>0</c:v>
                </c:pt>
                <c:pt idx="28932">
                  <c:v>0</c:v>
                </c:pt>
                <c:pt idx="28933">
                  <c:v>0</c:v>
                </c:pt>
                <c:pt idx="28934">
                  <c:v>0</c:v>
                </c:pt>
                <c:pt idx="28935">
                  <c:v>0</c:v>
                </c:pt>
                <c:pt idx="28936">
                  <c:v>0</c:v>
                </c:pt>
                <c:pt idx="28937">
                  <c:v>0</c:v>
                </c:pt>
                <c:pt idx="28938">
                  <c:v>0</c:v>
                </c:pt>
                <c:pt idx="28939">
                  <c:v>0</c:v>
                </c:pt>
                <c:pt idx="28940">
                  <c:v>0</c:v>
                </c:pt>
                <c:pt idx="28941">
                  <c:v>0</c:v>
                </c:pt>
                <c:pt idx="28942">
                  <c:v>0</c:v>
                </c:pt>
                <c:pt idx="28943">
                  <c:v>0</c:v>
                </c:pt>
                <c:pt idx="28944">
                  <c:v>0</c:v>
                </c:pt>
                <c:pt idx="28945">
                  <c:v>0</c:v>
                </c:pt>
                <c:pt idx="28946">
                  <c:v>0</c:v>
                </c:pt>
                <c:pt idx="28947">
                  <c:v>0</c:v>
                </c:pt>
                <c:pt idx="28948">
                  <c:v>0</c:v>
                </c:pt>
                <c:pt idx="28949">
                  <c:v>0</c:v>
                </c:pt>
                <c:pt idx="28950">
                  <c:v>0</c:v>
                </c:pt>
                <c:pt idx="28951">
                  <c:v>0</c:v>
                </c:pt>
                <c:pt idx="28952">
                  <c:v>0</c:v>
                </c:pt>
                <c:pt idx="28953">
                  <c:v>0</c:v>
                </c:pt>
                <c:pt idx="28954">
                  <c:v>0</c:v>
                </c:pt>
                <c:pt idx="28955">
                  <c:v>0</c:v>
                </c:pt>
                <c:pt idx="28956">
                  <c:v>0</c:v>
                </c:pt>
                <c:pt idx="28957">
                  <c:v>0</c:v>
                </c:pt>
                <c:pt idx="28958">
                  <c:v>0</c:v>
                </c:pt>
                <c:pt idx="28959">
                  <c:v>0</c:v>
                </c:pt>
                <c:pt idx="28960">
                  <c:v>0</c:v>
                </c:pt>
                <c:pt idx="28961">
                  <c:v>0</c:v>
                </c:pt>
                <c:pt idx="28962">
                  <c:v>0</c:v>
                </c:pt>
                <c:pt idx="28963">
                  <c:v>0</c:v>
                </c:pt>
                <c:pt idx="28964">
                  <c:v>0</c:v>
                </c:pt>
                <c:pt idx="28965">
                  <c:v>0</c:v>
                </c:pt>
                <c:pt idx="28966">
                  <c:v>0</c:v>
                </c:pt>
                <c:pt idx="28967">
                  <c:v>0</c:v>
                </c:pt>
                <c:pt idx="28968">
                  <c:v>0</c:v>
                </c:pt>
                <c:pt idx="28969">
                  <c:v>0</c:v>
                </c:pt>
                <c:pt idx="28970">
                  <c:v>0</c:v>
                </c:pt>
                <c:pt idx="28971">
                  <c:v>0</c:v>
                </c:pt>
                <c:pt idx="28972">
                  <c:v>0</c:v>
                </c:pt>
                <c:pt idx="28973">
                  <c:v>0</c:v>
                </c:pt>
                <c:pt idx="28974">
                  <c:v>0</c:v>
                </c:pt>
                <c:pt idx="28975">
                  <c:v>0</c:v>
                </c:pt>
                <c:pt idx="28976">
                  <c:v>0</c:v>
                </c:pt>
                <c:pt idx="28977">
                  <c:v>0</c:v>
                </c:pt>
                <c:pt idx="28978">
                  <c:v>0</c:v>
                </c:pt>
                <c:pt idx="28979">
                  <c:v>0</c:v>
                </c:pt>
                <c:pt idx="28980">
                  <c:v>0</c:v>
                </c:pt>
                <c:pt idx="28981">
                  <c:v>0</c:v>
                </c:pt>
                <c:pt idx="28982">
                  <c:v>0</c:v>
                </c:pt>
                <c:pt idx="28983">
                  <c:v>0</c:v>
                </c:pt>
                <c:pt idx="28984">
                  <c:v>0</c:v>
                </c:pt>
                <c:pt idx="28985">
                  <c:v>0</c:v>
                </c:pt>
                <c:pt idx="28986">
                  <c:v>0</c:v>
                </c:pt>
                <c:pt idx="28987">
                  <c:v>0</c:v>
                </c:pt>
                <c:pt idx="28988">
                  <c:v>0</c:v>
                </c:pt>
                <c:pt idx="28989">
                  <c:v>0</c:v>
                </c:pt>
                <c:pt idx="28990">
                  <c:v>0</c:v>
                </c:pt>
                <c:pt idx="28991">
                  <c:v>0</c:v>
                </c:pt>
                <c:pt idx="28992">
                  <c:v>0</c:v>
                </c:pt>
                <c:pt idx="28993">
                  <c:v>0</c:v>
                </c:pt>
                <c:pt idx="28994">
                  <c:v>0</c:v>
                </c:pt>
                <c:pt idx="28995">
                  <c:v>0</c:v>
                </c:pt>
                <c:pt idx="28996">
                  <c:v>0</c:v>
                </c:pt>
                <c:pt idx="28997">
                  <c:v>0</c:v>
                </c:pt>
                <c:pt idx="28998">
                  <c:v>0</c:v>
                </c:pt>
                <c:pt idx="28999">
                  <c:v>0</c:v>
                </c:pt>
                <c:pt idx="29000">
                  <c:v>0</c:v>
                </c:pt>
                <c:pt idx="29001">
                  <c:v>0</c:v>
                </c:pt>
                <c:pt idx="29002">
                  <c:v>0</c:v>
                </c:pt>
                <c:pt idx="29003">
                  <c:v>0</c:v>
                </c:pt>
                <c:pt idx="29004">
                  <c:v>0</c:v>
                </c:pt>
                <c:pt idx="29005">
                  <c:v>0</c:v>
                </c:pt>
                <c:pt idx="29006">
                  <c:v>0</c:v>
                </c:pt>
                <c:pt idx="29007">
                  <c:v>0</c:v>
                </c:pt>
                <c:pt idx="29008">
                  <c:v>0</c:v>
                </c:pt>
                <c:pt idx="29009">
                  <c:v>0</c:v>
                </c:pt>
                <c:pt idx="29010">
                  <c:v>0</c:v>
                </c:pt>
                <c:pt idx="29011">
                  <c:v>0</c:v>
                </c:pt>
                <c:pt idx="29012">
                  <c:v>0</c:v>
                </c:pt>
                <c:pt idx="29013">
                  <c:v>0</c:v>
                </c:pt>
                <c:pt idx="29014">
                  <c:v>0</c:v>
                </c:pt>
                <c:pt idx="29015">
                  <c:v>0</c:v>
                </c:pt>
                <c:pt idx="29016">
                  <c:v>0</c:v>
                </c:pt>
                <c:pt idx="29017">
                  <c:v>0</c:v>
                </c:pt>
                <c:pt idx="29018">
                  <c:v>0</c:v>
                </c:pt>
                <c:pt idx="29019">
                  <c:v>0</c:v>
                </c:pt>
                <c:pt idx="29020">
                  <c:v>0</c:v>
                </c:pt>
                <c:pt idx="29021">
                  <c:v>0</c:v>
                </c:pt>
                <c:pt idx="29022">
                  <c:v>0</c:v>
                </c:pt>
                <c:pt idx="29023">
                  <c:v>0</c:v>
                </c:pt>
                <c:pt idx="29024">
                  <c:v>0</c:v>
                </c:pt>
                <c:pt idx="29025">
                  <c:v>0</c:v>
                </c:pt>
                <c:pt idx="29026">
                  <c:v>0</c:v>
                </c:pt>
                <c:pt idx="29027">
                  <c:v>0</c:v>
                </c:pt>
                <c:pt idx="29028">
                  <c:v>0</c:v>
                </c:pt>
                <c:pt idx="29029">
                  <c:v>0</c:v>
                </c:pt>
                <c:pt idx="29030">
                  <c:v>0</c:v>
                </c:pt>
                <c:pt idx="29031">
                  <c:v>0</c:v>
                </c:pt>
                <c:pt idx="29032">
                  <c:v>0</c:v>
                </c:pt>
                <c:pt idx="29033">
                  <c:v>0</c:v>
                </c:pt>
                <c:pt idx="29034">
                  <c:v>0</c:v>
                </c:pt>
                <c:pt idx="29035">
                  <c:v>0</c:v>
                </c:pt>
                <c:pt idx="29036">
                  <c:v>0</c:v>
                </c:pt>
                <c:pt idx="29037">
                  <c:v>0</c:v>
                </c:pt>
                <c:pt idx="29038">
                  <c:v>0</c:v>
                </c:pt>
                <c:pt idx="29039">
                  <c:v>0</c:v>
                </c:pt>
                <c:pt idx="29040">
                  <c:v>0</c:v>
                </c:pt>
                <c:pt idx="29041">
                  <c:v>0</c:v>
                </c:pt>
                <c:pt idx="29042">
                  <c:v>0</c:v>
                </c:pt>
                <c:pt idx="29043">
                  <c:v>0</c:v>
                </c:pt>
                <c:pt idx="29044">
                  <c:v>0</c:v>
                </c:pt>
                <c:pt idx="29045">
                  <c:v>0</c:v>
                </c:pt>
                <c:pt idx="29046">
                  <c:v>0</c:v>
                </c:pt>
                <c:pt idx="29047">
                  <c:v>0</c:v>
                </c:pt>
                <c:pt idx="29048">
                  <c:v>0</c:v>
                </c:pt>
                <c:pt idx="29049">
                  <c:v>0</c:v>
                </c:pt>
                <c:pt idx="29050">
                  <c:v>0</c:v>
                </c:pt>
                <c:pt idx="29051">
                  <c:v>0</c:v>
                </c:pt>
                <c:pt idx="29052">
                  <c:v>0</c:v>
                </c:pt>
                <c:pt idx="29053">
                  <c:v>0</c:v>
                </c:pt>
                <c:pt idx="29054">
                  <c:v>0</c:v>
                </c:pt>
                <c:pt idx="29055">
                  <c:v>0</c:v>
                </c:pt>
                <c:pt idx="29056">
                  <c:v>0</c:v>
                </c:pt>
                <c:pt idx="29057">
                  <c:v>0</c:v>
                </c:pt>
                <c:pt idx="29058">
                  <c:v>0</c:v>
                </c:pt>
                <c:pt idx="29059">
                  <c:v>0</c:v>
                </c:pt>
                <c:pt idx="29060">
                  <c:v>0</c:v>
                </c:pt>
                <c:pt idx="29061">
                  <c:v>0</c:v>
                </c:pt>
                <c:pt idx="29062">
                  <c:v>0</c:v>
                </c:pt>
                <c:pt idx="29063">
                  <c:v>0</c:v>
                </c:pt>
                <c:pt idx="29064">
                  <c:v>0</c:v>
                </c:pt>
                <c:pt idx="29065">
                  <c:v>0</c:v>
                </c:pt>
                <c:pt idx="29066">
                  <c:v>0</c:v>
                </c:pt>
                <c:pt idx="29067">
                  <c:v>0</c:v>
                </c:pt>
                <c:pt idx="29068">
                  <c:v>0</c:v>
                </c:pt>
                <c:pt idx="29069">
                  <c:v>0</c:v>
                </c:pt>
                <c:pt idx="29070">
                  <c:v>0</c:v>
                </c:pt>
                <c:pt idx="29071">
                  <c:v>0</c:v>
                </c:pt>
                <c:pt idx="29072">
                  <c:v>0</c:v>
                </c:pt>
                <c:pt idx="29073">
                  <c:v>0</c:v>
                </c:pt>
                <c:pt idx="29074">
                  <c:v>0</c:v>
                </c:pt>
                <c:pt idx="29075">
                  <c:v>0</c:v>
                </c:pt>
                <c:pt idx="29076">
                  <c:v>0</c:v>
                </c:pt>
                <c:pt idx="29077">
                  <c:v>0</c:v>
                </c:pt>
                <c:pt idx="29078">
                  <c:v>0</c:v>
                </c:pt>
                <c:pt idx="29079">
                  <c:v>0</c:v>
                </c:pt>
                <c:pt idx="29080">
                  <c:v>0</c:v>
                </c:pt>
                <c:pt idx="29081">
                  <c:v>0</c:v>
                </c:pt>
                <c:pt idx="29082">
                  <c:v>0</c:v>
                </c:pt>
                <c:pt idx="29083">
                  <c:v>0</c:v>
                </c:pt>
                <c:pt idx="29084">
                  <c:v>0</c:v>
                </c:pt>
                <c:pt idx="29085">
                  <c:v>0</c:v>
                </c:pt>
                <c:pt idx="29086">
                  <c:v>0</c:v>
                </c:pt>
                <c:pt idx="29087">
                  <c:v>0</c:v>
                </c:pt>
                <c:pt idx="29088">
                  <c:v>0</c:v>
                </c:pt>
                <c:pt idx="29089">
                  <c:v>0</c:v>
                </c:pt>
                <c:pt idx="29090">
                  <c:v>0</c:v>
                </c:pt>
                <c:pt idx="29091">
                  <c:v>0</c:v>
                </c:pt>
                <c:pt idx="29092">
                  <c:v>0</c:v>
                </c:pt>
                <c:pt idx="29093">
                  <c:v>0</c:v>
                </c:pt>
                <c:pt idx="29094">
                  <c:v>0</c:v>
                </c:pt>
                <c:pt idx="29095">
                  <c:v>0</c:v>
                </c:pt>
                <c:pt idx="29096">
                  <c:v>0</c:v>
                </c:pt>
                <c:pt idx="29097">
                  <c:v>0</c:v>
                </c:pt>
                <c:pt idx="29098">
                  <c:v>0</c:v>
                </c:pt>
                <c:pt idx="29099">
                  <c:v>0</c:v>
                </c:pt>
                <c:pt idx="29100">
                  <c:v>0</c:v>
                </c:pt>
                <c:pt idx="29101">
                  <c:v>0</c:v>
                </c:pt>
                <c:pt idx="29102">
                  <c:v>0</c:v>
                </c:pt>
                <c:pt idx="29103">
                  <c:v>0</c:v>
                </c:pt>
                <c:pt idx="29104">
                  <c:v>0</c:v>
                </c:pt>
                <c:pt idx="29105">
                  <c:v>0</c:v>
                </c:pt>
                <c:pt idx="29106">
                  <c:v>0</c:v>
                </c:pt>
                <c:pt idx="29107">
                  <c:v>0</c:v>
                </c:pt>
                <c:pt idx="29108">
                  <c:v>0</c:v>
                </c:pt>
                <c:pt idx="29109">
                  <c:v>0</c:v>
                </c:pt>
                <c:pt idx="29110">
                  <c:v>0</c:v>
                </c:pt>
                <c:pt idx="29111">
                  <c:v>0</c:v>
                </c:pt>
                <c:pt idx="29112">
                  <c:v>0</c:v>
                </c:pt>
                <c:pt idx="29113">
                  <c:v>0</c:v>
                </c:pt>
                <c:pt idx="29114">
                  <c:v>0</c:v>
                </c:pt>
                <c:pt idx="29115">
                  <c:v>0</c:v>
                </c:pt>
                <c:pt idx="29116">
                  <c:v>0</c:v>
                </c:pt>
                <c:pt idx="29117">
                  <c:v>0</c:v>
                </c:pt>
                <c:pt idx="29118">
                  <c:v>0</c:v>
                </c:pt>
                <c:pt idx="29119">
                  <c:v>0</c:v>
                </c:pt>
                <c:pt idx="29120">
                  <c:v>0</c:v>
                </c:pt>
                <c:pt idx="29121">
                  <c:v>0</c:v>
                </c:pt>
                <c:pt idx="29122">
                  <c:v>0</c:v>
                </c:pt>
                <c:pt idx="29123">
                  <c:v>0</c:v>
                </c:pt>
                <c:pt idx="29124">
                  <c:v>0</c:v>
                </c:pt>
                <c:pt idx="29125">
                  <c:v>0</c:v>
                </c:pt>
                <c:pt idx="29126">
                  <c:v>0</c:v>
                </c:pt>
                <c:pt idx="29127">
                  <c:v>0</c:v>
                </c:pt>
                <c:pt idx="29128">
                  <c:v>0</c:v>
                </c:pt>
                <c:pt idx="29129">
                  <c:v>0</c:v>
                </c:pt>
                <c:pt idx="29130">
                  <c:v>0</c:v>
                </c:pt>
                <c:pt idx="29131">
                  <c:v>0</c:v>
                </c:pt>
                <c:pt idx="29132">
                  <c:v>0</c:v>
                </c:pt>
                <c:pt idx="29133">
                  <c:v>0</c:v>
                </c:pt>
                <c:pt idx="29134">
                  <c:v>0</c:v>
                </c:pt>
                <c:pt idx="29135">
                  <c:v>0</c:v>
                </c:pt>
                <c:pt idx="29136">
                  <c:v>0</c:v>
                </c:pt>
                <c:pt idx="29137">
                  <c:v>0</c:v>
                </c:pt>
                <c:pt idx="29138">
                  <c:v>0</c:v>
                </c:pt>
                <c:pt idx="29139">
                  <c:v>0</c:v>
                </c:pt>
                <c:pt idx="29140">
                  <c:v>0</c:v>
                </c:pt>
                <c:pt idx="29141">
                  <c:v>0</c:v>
                </c:pt>
                <c:pt idx="29142">
                  <c:v>0</c:v>
                </c:pt>
                <c:pt idx="29143">
                  <c:v>0</c:v>
                </c:pt>
                <c:pt idx="29144">
                  <c:v>0</c:v>
                </c:pt>
                <c:pt idx="29145">
                  <c:v>0</c:v>
                </c:pt>
                <c:pt idx="29146">
                  <c:v>0</c:v>
                </c:pt>
                <c:pt idx="29147">
                  <c:v>0</c:v>
                </c:pt>
                <c:pt idx="29148">
                  <c:v>0</c:v>
                </c:pt>
                <c:pt idx="29149">
                  <c:v>0</c:v>
                </c:pt>
                <c:pt idx="29150">
                  <c:v>0</c:v>
                </c:pt>
                <c:pt idx="29151">
                  <c:v>0</c:v>
                </c:pt>
                <c:pt idx="29152">
                  <c:v>0</c:v>
                </c:pt>
                <c:pt idx="29153">
                  <c:v>0</c:v>
                </c:pt>
                <c:pt idx="29154">
                  <c:v>0</c:v>
                </c:pt>
                <c:pt idx="29155">
                  <c:v>0</c:v>
                </c:pt>
                <c:pt idx="29156">
                  <c:v>0</c:v>
                </c:pt>
                <c:pt idx="29157">
                  <c:v>0</c:v>
                </c:pt>
                <c:pt idx="29158">
                  <c:v>0</c:v>
                </c:pt>
                <c:pt idx="29159">
                  <c:v>0</c:v>
                </c:pt>
                <c:pt idx="29160">
                  <c:v>0</c:v>
                </c:pt>
                <c:pt idx="29161">
                  <c:v>0</c:v>
                </c:pt>
                <c:pt idx="29162">
                  <c:v>0</c:v>
                </c:pt>
                <c:pt idx="29163">
                  <c:v>0</c:v>
                </c:pt>
                <c:pt idx="29164">
                  <c:v>0</c:v>
                </c:pt>
                <c:pt idx="29165">
                  <c:v>0</c:v>
                </c:pt>
                <c:pt idx="29166">
                  <c:v>0</c:v>
                </c:pt>
                <c:pt idx="29167">
                  <c:v>0</c:v>
                </c:pt>
                <c:pt idx="29168">
                  <c:v>0</c:v>
                </c:pt>
                <c:pt idx="29169">
                  <c:v>0</c:v>
                </c:pt>
                <c:pt idx="29170">
                  <c:v>0</c:v>
                </c:pt>
                <c:pt idx="29171">
                  <c:v>0</c:v>
                </c:pt>
                <c:pt idx="29172">
                  <c:v>0</c:v>
                </c:pt>
                <c:pt idx="29173">
                  <c:v>0</c:v>
                </c:pt>
                <c:pt idx="29174">
                  <c:v>0</c:v>
                </c:pt>
                <c:pt idx="29175">
                  <c:v>0</c:v>
                </c:pt>
                <c:pt idx="29176">
                  <c:v>0</c:v>
                </c:pt>
                <c:pt idx="29177">
                  <c:v>0</c:v>
                </c:pt>
                <c:pt idx="29178">
                  <c:v>0</c:v>
                </c:pt>
                <c:pt idx="29179">
                  <c:v>0</c:v>
                </c:pt>
                <c:pt idx="29180">
                  <c:v>0</c:v>
                </c:pt>
                <c:pt idx="29181">
                  <c:v>0</c:v>
                </c:pt>
                <c:pt idx="29182">
                  <c:v>0</c:v>
                </c:pt>
                <c:pt idx="29183">
                  <c:v>0</c:v>
                </c:pt>
                <c:pt idx="29184">
                  <c:v>0</c:v>
                </c:pt>
                <c:pt idx="29185">
                  <c:v>0</c:v>
                </c:pt>
                <c:pt idx="29186">
                  <c:v>0</c:v>
                </c:pt>
                <c:pt idx="29187">
                  <c:v>0</c:v>
                </c:pt>
                <c:pt idx="29188">
                  <c:v>0</c:v>
                </c:pt>
                <c:pt idx="29189">
                  <c:v>0</c:v>
                </c:pt>
                <c:pt idx="29190">
                  <c:v>0</c:v>
                </c:pt>
                <c:pt idx="29191">
                  <c:v>0</c:v>
                </c:pt>
                <c:pt idx="29192">
                  <c:v>0</c:v>
                </c:pt>
                <c:pt idx="29193">
                  <c:v>0</c:v>
                </c:pt>
                <c:pt idx="29194">
                  <c:v>0</c:v>
                </c:pt>
                <c:pt idx="29195">
                  <c:v>0</c:v>
                </c:pt>
                <c:pt idx="29196">
                  <c:v>0</c:v>
                </c:pt>
                <c:pt idx="29197">
                  <c:v>0</c:v>
                </c:pt>
                <c:pt idx="29198">
                  <c:v>0</c:v>
                </c:pt>
                <c:pt idx="29199">
                  <c:v>0</c:v>
                </c:pt>
                <c:pt idx="29200">
                  <c:v>0</c:v>
                </c:pt>
                <c:pt idx="29201">
                  <c:v>0</c:v>
                </c:pt>
                <c:pt idx="29202">
                  <c:v>0</c:v>
                </c:pt>
                <c:pt idx="29203">
                  <c:v>0</c:v>
                </c:pt>
                <c:pt idx="29204">
                  <c:v>0</c:v>
                </c:pt>
                <c:pt idx="29205">
                  <c:v>0</c:v>
                </c:pt>
                <c:pt idx="29206">
                  <c:v>0</c:v>
                </c:pt>
                <c:pt idx="29207">
                  <c:v>0</c:v>
                </c:pt>
                <c:pt idx="29208">
                  <c:v>0</c:v>
                </c:pt>
                <c:pt idx="29209">
                  <c:v>0</c:v>
                </c:pt>
                <c:pt idx="29210">
                  <c:v>0</c:v>
                </c:pt>
                <c:pt idx="29211">
                  <c:v>0</c:v>
                </c:pt>
                <c:pt idx="29212">
                  <c:v>0</c:v>
                </c:pt>
                <c:pt idx="29213">
                  <c:v>0</c:v>
                </c:pt>
                <c:pt idx="29214">
                  <c:v>0</c:v>
                </c:pt>
                <c:pt idx="29215">
                  <c:v>0</c:v>
                </c:pt>
                <c:pt idx="29216">
                  <c:v>0</c:v>
                </c:pt>
                <c:pt idx="29217">
                  <c:v>0</c:v>
                </c:pt>
                <c:pt idx="29218">
                  <c:v>0</c:v>
                </c:pt>
                <c:pt idx="29219">
                  <c:v>0</c:v>
                </c:pt>
                <c:pt idx="29220">
                  <c:v>0</c:v>
                </c:pt>
                <c:pt idx="29221">
                  <c:v>0</c:v>
                </c:pt>
                <c:pt idx="29222">
                  <c:v>0</c:v>
                </c:pt>
                <c:pt idx="29223">
                  <c:v>0</c:v>
                </c:pt>
                <c:pt idx="29224">
                  <c:v>0</c:v>
                </c:pt>
                <c:pt idx="29225">
                  <c:v>0</c:v>
                </c:pt>
                <c:pt idx="29226">
                  <c:v>0</c:v>
                </c:pt>
                <c:pt idx="29227">
                  <c:v>0</c:v>
                </c:pt>
                <c:pt idx="29228">
                  <c:v>0</c:v>
                </c:pt>
                <c:pt idx="29229">
                  <c:v>0</c:v>
                </c:pt>
                <c:pt idx="29230">
                  <c:v>0</c:v>
                </c:pt>
                <c:pt idx="29231">
                  <c:v>0</c:v>
                </c:pt>
                <c:pt idx="29232">
                  <c:v>0</c:v>
                </c:pt>
                <c:pt idx="29233">
                  <c:v>0</c:v>
                </c:pt>
                <c:pt idx="29234">
                  <c:v>0</c:v>
                </c:pt>
                <c:pt idx="29235">
                  <c:v>0</c:v>
                </c:pt>
                <c:pt idx="29236">
                  <c:v>0</c:v>
                </c:pt>
                <c:pt idx="29237">
                  <c:v>0</c:v>
                </c:pt>
                <c:pt idx="29238">
                  <c:v>0</c:v>
                </c:pt>
                <c:pt idx="29239">
                  <c:v>0</c:v>
                </c:pt>
                <c:pt idx="29240">
                  <c:v>0</c:v>
                </c:pt>
                <c:pt idx="29241">
                  <c:v>0</c:v>
                </c:pt>
                <c:pt idx="29242">
                  <c:v>0</c:v>
                </c:pt>
                <c:pt idx="29243">
                  <c:v>0</c:v>
                </c:pt>
                <c:pt idx="29244">
                  <c:v>0</c:v>
                </c:pt>
                <c:pt idx="29245">
                  <c:v>0</c:v>
                </c:pt>
                <c:pt idx="29246">
                  <c:v>0</c:v>
                </c:pt>
                <c:pt idx="29247">
                  <c:v>0</c:v>
                </c:pt>
                <c:pt idx="29248">
                  <c:v>0</c:v>
                </c:pt>
                <c:pt idx="29249">
                  <c:v>0</c:v>
                </c:pt>
                <c:pt idx="29250">
                  <c:v>0</c:v>
                </c:pt>
                <c:pt idx="29251">
                  <c:v>0</c:v>
                </c:pt>
                <c:pt idx="29252">
                  <c:v>0</c:v>
                </c:pt>
                <c:pt idx="29253">
                  <c:v>0</c:v>
                </c:pt>
                <c:pt idx="29254">
                  <c:v>0</c:v>
                </c:pt>
                <c:pt idx="29255">
                  <c:v>0</c:v>
                </c:pt>
                <c:pt idx="29256">
                  <c:v>0</c:v>
                </c:pt>
                <c:pt idx="29257">
                  <c:v>0</c:v>
                </c:pt>
                <c:pt idx="29258">
                  <c:v>0</c:v>
                </c:pt>
                <c:pt idx="29259">
                  <c:v>0</c:v>
                </c:pt>
                <c:pt idx="29260">
                  <c:v>0</c:v>
                </c:pt>
                <c:pt idx="29261">
                  <c:v>0</c:v>
                </c:pt>
                <c:pt idx="29262">
                  <c:v>0</c:v>
                </c:pt>
                <c:pt idx="29263">
                  <c:v>0</c:v>
                </c:pt>
                <c:pt idx="29264">
                  <c:v>0</c:v>
                </c:pt>
                <c:pt idx="29265">
                  <c:v>0</c:v>
                </c:pt>
                <c:pt idx="29266">
                  <c:v>0</c:v>
                </c:pt>
                <c:pt idx="29267">
                  <c:v>0</c:v>
                </c:pt>
                <c:pt idx="29268">
                  <c:v>0</c:v>
                </c:pt>
                <c:pt idx="29269">
                  <c:v>0</c:v>
                </c:pt>
                <c:pt idx="29270">
                  <c:v>0</c:v>
                </c:pt>
                <c:pt idx="29271">
                  <c:v>0</c:v>
                </c:pt>
                <c:pt idx="29272">
                  <c:v>0</c:v>
                </c:pt>
                <c:pt idx="29273">
                  <c:v>0</c:v>
                </c:pt>
                <c:pt idx="29274">
                  <c:v>0</c:v>
                </c:pt>
                <c:pt idx="29275">
                  <c:v>0</c:v>
                </c:pt>
                <c:pt idx="29276">
                  <c:v>0</c:v>
                </c:pt>
                <c:pt idx="29277">
                  <c:v>0</c:v>
                </c:pt>
                <c:pt idx="29278">
                  <c:v>0</c:v>
                </c:pt>
                <c:pt idx="29279">
                  <c:v>0</c:v>
                </c:pt>
                <c:pt idx="29280">
                  <c:v>0</c:v>
                </c:pt>
                <c:pt idx="29281">
                  <c:v>0</c:v>
                </c:pt>
                <c:pt idx="29282">
                  <c:v>0</c:v>
                </c:pt>
                <c:pt idx="29283">
                  <c:v>0</c:v>
                </c:pt>
                <c:pt idx="29284">
                  <c:v>0</c:v>
                </c:pt>
                <c:pt idx="29285">
                  <c:v>0</c:v>
                </c:pt>
                <c:pt idx="29286">
                  <c:v>0</c:v>
                </c:pt>
                <c:pt idx="29287">
                  <c:v>0</c:v>
                </c:pt>
                <c:pt idx="29288">
                  <c:v>0</c:v>
                </c:pt>
                <c:pt idx="29289">
                  <c:v>0</c:v>
                </c:pt>
                <c:pt idx="29290">
                  <c:v>0</c:v>
                </c:pt>
                <c:pt idx="29291">
                  <c:v>0</c:v>
                </c:pt>
                <c:pt idx="29292">
                  <c:v>0</c:v>
                </c:pt>
                <c:pt idx="29293">
                  <c:v>0</c:v>
                </c:pt>
                <c:pt idx="29294">
                  <c:v>0</c:v>
                </c:pt>
                <c:pt idx="29295">
                  <c:v>0</c:v>
                </c:pt>
                <c:pt idx="29296">
                  <c:v>0</c:v>
                </c:pt>
                <c:pt idx="29297">
                  <c:v>0</c:v>
                </c:pt>
                <c:pt idx="29298">
                  <c:v>0</c:v>
                </c:pt>
                <c:pt idx="29299">
                  <c:v>0</c:v>
                </c:pt>
                <c:pt idx="29300">
                  <c:v>0</c:v>
                </c:pt>
                <c:pt idx="29301">
                  <c:v>0</c:v>
                </c:pt>
                <c:pt idx="29302">
                  <c:v>0</c:v>
                </c:pt>
                <c:pt idx="29303">
                  <c:v>0</c:v>
                </c:pt>
                <c:pt idx="29304">
                  <c:v>0</c:v>
                </c:pt>
                <c:pt idx="29305">
                  <c:v>0</c:v>
                </c:pt>
                <c:pt idx="29306">
                  <c:v>0</c:v>
                </c:pt>
                <c:pt idx="29307">
                  <c:v>0</c:v>
                </c:pt>
                <c:pt idx="29308">
                  <c:v>0</c:v>
                </c:pt>
                <c:pt idx="29309">
                  <c:v>0</c:v>
                </c:pt>
                <c:pt idx="29310">
                  <c:v>0</c:v>
                </c:pt>
                <c:pt idx="29311">
                  <c:v>0</c:v>
                </c:pt>
                <c:pt idx="29312">
                  <c:v>0</c:v>
                </c:pt>
                <c:pt idx="29313">
                  <c:v>0</c:v>
                </c:pt>
                <c:pt idx="29314">
                  <c:v>0</c:v>
                </c:pt>
                <c:pt idx="29315">
                  <c:v>0</c:v>
                </c:pt>
                <c:pt idx="29316">
                  <c:v>0</c:v>
                </c:pt>
                <c:pt idx="29317">
                  <c:v>0</c:v>
                </c:pt>
                <c:pt idx="29318">
                  <c:v>0</c:v>
                </c:pt>
                <c:pt idx="29319">
                  <c:v>0</c:v>
                </c:pt>
                <c:pt idx="29320">
                  <c:v>0</c:v>
                </c:pt>
                <c:pt idx="29321">
                  <c:v>0</c:v>
                </c:pt>
                <c:pt idx="29322">
                  <c:v>0</c:v>
                </c:pt>
                <c:pt idx="29323">
                  <c:v>0</c:v>
                </c:pt>
                <c:pt idx="29324">
                  <c:v>0</c:v>
                </c:pt>
                <c:pt idx="29325">
                  <c:v>0</c:v>
                </c:pt>
                <c:pt idx="29326">
                  <c:v>0</c:v>
                </c:pt>
                <c:pt idx="29327">
                  <c:v>0</c:v>
                </c:pt>
                <c:pt idx="29328">
                  <c:v>0</c:v>
                </c:pt>
                <c:pt idx="29329">
                  <c:v>0</c:v>
                </c:pt>
                <c:pt idx="29330">
                  <c:v>0</c:v>
                </c:pt>
                <c:pt idx="29331">
                  <c:v>0</c:v>
                </c:pt>
                <c:pt idx="29332">
                  <c:v>0</c:v>
                </c:pt>
                <c:pt idx="29333">
                  <c:v>0</c:v>
                </c:pt>
                <c:pt idx="29334">
                  <c:v>0</c:v>
                </c:pt>
                <c:pt idx="29335">
                  <c:v>0</c:v>
                </c:pt>
                <c:pt idx="29336">
                  <c:v>0</c:v>
                </c:pt>
                <c:pt idx="29337">
                  <c:v>0</c:v>
                </c:pt>
                <c:pt idx="29338">
                  <c:v>0</c:v>
                </c:pt>
                <c:pt idx="29339">
                  <c:v>0</c:v>
                </c:pt>
                <c:pt idx="29340">
                  <c:v>0</c:v>
                </c:pt>
                <c:pt idx="29341">
                  <c:v>0</c:v>
                </c:pt>
                <c:pt idx="29342">
                  <c:v>0</c:v>
                </c:pt>
                <c:pt idx="29343">
                  <c:v>0</c:v>
                </c:pt>
                <c:pt idx="29344">
                  <c:v>0</c:v>
                </c:pt>
                <c:pt idx="29345">
                  <c:v>0</c:v>
                </c:pt>
                <c:pt idx="29346">
                  <c:v>0</c:v>
                </c:pt>
                <c:pt idx="29347">
                  <c:v>0</c:v>
                </c:pt>
                <c:pt idx="29348">
                  <c:v>0</c:v>
                </c:pt>
                <c:pt idx="29349">
                  <c:v>0</c:v>
                </c:pt>
                <c:pt idx="29350">
                  <c:v>0</c:v>
                </c:pt>
                <c:pt idx="29351">
                  <c:v>0</c:v>
                </c:pt>
                <c:pt idx="29352">
                  <c:v>0</c:v>
                </c:pt>
                <c:pt idx="29353">
                  <c:v>0</c:v>
                </c:pt>
                <c:pt idx="29354">
                  <c:v>0</c:v>
                </c:pt>
                <c:pt idx="29355">
                  <c:v>0</c:v>
                </c:pt>
                <c:pt idx="29356">
                  <c:v>0</c:v>
                </c:pt>
                <c:pt idx="29357">
                  <c:v>0</c:v>
                </c:pt>
                <c:pt idx="29358">
                  <c:v>0</c:v>
                </c:pt>
                <c:pt idx="29359">
                  <c:v>0</c:v>
                </c:pt>
                <c:pt idx="29360">
                  <c:v>0</c:v>
                </c:pt>
                <c:pt idx="29361">
                  <c:v>0</c:v>
                </c:pt>
                <c:pt idx="29362">
                  <c:v>0</c:v>
                </c:pt>
                <c:pt idx="29363">
                  <c:v>0</c:v>
                </c:pt>
                <c:pt idx="29364">
                  <c:v>0</c:v>
                </c:pt>
                <c:pt idx="29365">
                  <c:v>0</c:v>
                </c:pt>
                <c:pt idx="29366">
                  <c:v>0</c:v>
                </c:pt>
                <c:pt idx="29367">
                  <c:v>0</c:v>
                </c:pt>
                <c:pt idx="29368">
                  <c:v>0</c:v>
                </c:pt>
                <c:pt idx="29369">
                  <c:v>0</c:v>
                </c:pt>
                <c:pt idx="29370">
                  <c:v>0</c:v>
                </c:pt>
                <c:pt idx="29371">
                  <c:v>0</c:v>
                </c:pt>
                <c:pt idx="29372">
                  <c:v>0</c:v>
                </c:pt>
                <c:pt idx="29373">
                  <c:v>0</c:v>
                </c:pt>
                <c:pt idx="29374">
                  <c:v>0</c:v>
                </c:pt>
                <c:pt idx="29375">
                  <c:v>0</c:v>
                </c:pt>
                <c:pt idx="29376">
                  <c:v>0</c:v>
                </c:pt>
                <c:pt idx="29377">
                  <c:v>0</c:v>
                </c:pt>
                <c:pt idx="29378">
                  <c:v>0</c:v>
                </c:pt>
                <c:pt idx="29379">
                  <c:v>0</c:v>
                </c:pt>
                <c:pt idx="29380">
                  <c:v>0</c:v>
                </c:pt>
                <c:pt idx="29381">
                  <c:v>0</c:v>
                </c:pt>
                <c:pt idx="29382">
                  <c:v>0</c:v>
                </c:pt>
                <c:pt idx="29383">
                  <c:v>0</c:v>
                </c:pt>
                <c:pt idx="29384">
                  <c:v>0</c:v>
                </c:pt>
                <c:pt idx="29385">
                  <c:v>0</c:v>
                </c:pt>
                <c:pt idx="29386">
                  <c:v>0</c:v>
                </c:pt>
                <c:pt idx="29387">
                  <c:v>0</c:v>
                </c:pt>
                <c:pt idx="29388">
                  <c:v>0</c:v>
                </c:pt>
                <c:pt idx="29389">
                  <c:v>0</c:v>
                </c:pt>
                <c:pt idx="29390">
                  <c:v>0</c:v>
                </c:pt>
                <c:pt idx="29391">
                  <c:v>0</c:v>
                </c:pt>
                <c:pt idx="29392">
                  <c:v>0</c:v>
                </c:pt>
                <c:pt idx="29393">
                  <c:v>0</c:v>
                </c:pt>
                <c:pt idx="29394">
                  <c:v>0</c:v>
                </c:pt>
                <c:pt idx="29395">
                  <c:v>0</c:v>
                </c:pt>
                <c:pt idx="29396">
                  <c:v>0</c:v>
                </c:pt>
                <c:pt idx="29397">
                  <c:v>0</c:v>
                </c:pt>
                <c:pt idx="29398">
                  <c:v>0</c:v>
                </c:pt>
                <c:pt idx="29399">
                  <c:v>0</c:v>
                </c:pt>
                <c:pt idx="29400">
                  <c:v>0</c:v>
                </c:pt>
                <c:pt idx="29401">
                  <c:v>0</c:v>
                </c:pt>
                <c:pt idx="29402">
                  <c:v>0</c:v>
                </c:pt>
                <c:pt idx="29403">
                  <c:v>0</c:v>
                </c:pt>
                <c:pt idx="29404">
                  <c:v>0</c:v>
                </c:pt>
                <c:pt idx="29405">
                  <c:v>0</c:v>
                </c:pt>
                <c:pt idx="29406">
                  <c:v>0</c:v>
                </c:pt>
                <c:pt idx="29407">
                  <c:v>0</c:v>
                </c:pt>
                <c:pt idx="29408">
                  <c:v>0</c:v>
                </c:pt>
                <c:pt idx="29409">
                  <c:v>0</c:v>
                </c:pt>
                <c:pt idx="29410">
                  <c:v>0</c:v>
                </c:pt>
                <c:pt idx="29411">
                  <c:v>0</c:v>
                </c:pt>
                <c:pt idx="29412">
                  <c:v>0</c:v>
                </c:pt>
                <c:pt idx="29413">
                  <c:v>0</c:v>
                </c:pt>
                <c:pt idx="29414">
                  <c:v>0</c:v>
                </c:pt>
                <c:pt idx="29415">
                  <c:v>0</c:v>
                </c:pt>
                <c:pt idx="29416">
                  <c:v>0</c:v>
                </c:pt>
                <c:pt idx="29417">
                  <c:v>0</c:v>
                </c:pt>
                <c:pt idx="29418">
                  <c:v>0</c:v>
                </c:pt>
                <c:pt idx="29419">
                  <c:v>0</c:v>
                </c:pt>
                <c:pt idx="29420">
                  <c:v>0</c:v>
                </c:pt>
                <c:pt idx="29421">
                  <c:v>0</c:v>
                </c:pt>
                <c:pt idx="29422">
                  <c:v>0</c:v>
                </c:pt>
                <c:pt idx="29423">
                  <c:v>0</c:v>
                </c:pt>
                <c:pt idx="29424">
                  <c:v>0</c:v>
                </c:pt>
                <c:pt idx="29425">
                  <c:v>0</c:v>
                </c:pt>
                <c:pt idx="29426">
                  <c:v>0</c:v>
                </c:pt>
                <c:pt idx="29427">
                  <c:v>0</c:v>
                </c:pt>
                <c:pt idx="29428">
                  <c:v>0</c:v>
                </c:pt>
                <c:pt idx="29429">
                  <c:v>0</c:v>
                </c:pt>
                <c:pt idx="29430">
                  <c:v>0</c:v>
                </c:pt>
                <c:pt idx="29431">
                  <c:v>0</c:v>
                </c:pt>
                <c:pt idx="29432">
                  <c:v>0</c:v>
                </c:pt>
                <c:pt idx="29433">
                  <c:v>0</c:v>
                </c:pt>
                <c:pt idx="29434">
                  <c:v>0</c:v>
                </c:pt>
                <c:pt idx="29435">
                  <c:v>0</c:v>
                </c:pt>
                <c:pt idx="29436">
                  <c:v>0</c:v>
                </c:pt>
                <c:pt idx="29437">
                  <c:v>0</c:v>
                </c:pt>
                <c:pt idx="29438">
                  <c:v>0</c:v>
                </c:pt>
                <c:pt idx="29439">
                  <c:v>0</c:v>
                </c:pt>
                <c:pt idx="29440">
                  <c:v>0</c:v>
                </c:pt>
                <c:pt idx="29441">
                  <c:v>0</c:v>
                </c:pt>
                <c:pt idx="29442">
                  <c:v>0</c:v>
                </c:pt>
                <c:pt idx="29443">
                  <c:v>0</c:v>
                </c:pt>
                <c:pt idx="29444">
                  <c:v>0</c:v>
                </c:pt>
                <c:pt idx="29445">
                  <c:v>0</c:v>
                </c:pt>
                <c:pt idx="29446">
                  <c:v>0</c:v>
                </c:pt>
                <c:pt idx="29447">
                  <c:v>0</c:v>
                </c:pt>
                <c:pt idx="29448">
                  <c:v>0</c:v>
                </c:pt>
                <c:pt idx="29449">
                  <c:v>0</c:v>
                </c:pt>
                <c:pt idx="29450">
                  <c:v>0</c:v>
                </c:pt>
                <c:pt idx="29451">
                  <c:v>0</c:v>
                </c:pt>
                <c:pt idx="29452">
                  <c:v>0</c:v>
                </c:pt>
                <c:pt idx="29453">
                  <c:v>0</c:v>
                </c:pt>
                <c:pt idx="29454">
                  <c:v>0</c:v>
                </c:pt>
                <c:pt idx="29455">
                  <c:v>0</c:v>
                </c:pt>
                <c:pt idx="29456">
                  <c:v>0</c:v>
                </c:pt>
                <c:pt idx="29457">
                  <c:v>0</c:v>
                </c:pt>
                <c:pt idx="29458">
                  <c:v>0</c:v>
                </c:pt>
                <c:pt idx="29459">
                  <c:v>0</c:v>
                </c:pt>
                <c:pt idx="29460">
                  <c:v>0</c:v>
                </c:pt>
                <c:pt idx="29461">
                  <c:v>0</c:v>
                </c:pt>
                <c:pt idx="29462">
                  <c:v>0</c:v>
                </c:pt>
                <c:pt idx="29463">
                  <c:v>0</c:v>
                </c:pt>
                <c:pt idx="29464">
                  <c:v>0</c:v>
                </c:pt>
                <c:pt idx="29465">
                  <c:v>0</c:v>
                </c:pt>
                <c:pt idx="29466">
                  <c:v>0</c:v>
                </c:pt>
                <c:pt idx="29467">
                  <c:v>0</c:v>
                </c:pt>
                <c:pt idx="29468">
                  <c:v>0</c:v>
                </c:pt>
                <c:pt idx="29469">
                  <c:v>0</c:v>
                </c:pt>
                <c:pt idx="29470">
                  <c:v>0</c:v>
                </c:pt>
                <c:pt idx="29471">
                  <c:v>0</c:v>
                </c:pt>
                <c:pt idx="29472">
                  <c:v>0</c:v>
                </c:pt>
                <c:pt idx="29473">
                  <c:v>0</c:v>
                </c:pt>
                <c:pt idx="29474">
                  <c:v>0</c:v>
                </c:pt>
                <c:pt idx="29475">
                  <c:v>0</c:v>
                </c:pt>
                <c:pt idx="29476">
                  <c:v>0</c:v>
                </c:pt>
                <c:pt idx="29477">
                  <c:v>0</c:v>
                </c:pt>
                <c:pt idx="29478">
                  <c:v>0</c:v>
                </c:pt>
                <c:pt idx="29479">
                  <c:v>0</c:v>
                </c:pt>
                <c:pt idx="29480">
                  <c:v>0</c:v>
                </c:pt>
                <c:pt idx="29481">
                  <c:v>0</c:v>
                </c:pt>
                <c:pt idx="29482">
                  <c:v>0</c:v>
                </c:pt>
                <c:pt idx="29483">
                  <c:v>0</c:v>
                </c:pt>
                <c:pt idx="29484">
                  <c:v>0</c:v>
                </c:pt>
                <c:pt idx="29485">
                  <c:v>0</c:v>
                </c:pt>
                <c:pt idx="29486">
                  <c:v>0</c:v>
                </c:pt>
                <c:pt idx="29487">
                  <c:v>0</c:v>
                </c:pt>
                <c:pt idx="29488">
                  <c:v>0</c:v>
                </c:pt>
                <c:pt idx="29489">
                  <c:v>0</c:v>
                </c:pt>
                <c:pt idx="29490">
                  <c:v>0</c:v>
                </c:pt>
                <c:pt idx="29491">
                  <c:v>0</c:v>
                </c:pt>
                <c:pt idx="29492">
                  <c:v>0</c:v>
                </c:pt>
                <c:pt idx="29493">
                  <c:v>0</c:v>
                </c:pt>
                <c:pt idx="29494">
                  <c:v>0</c:v>
                </c:pt>
                <c:pt idx="29495">
                  <c:v>0</c:v>
                </c:pt>
                <c:pt idx="29496">
                  <c:v>0</c:v>
                </c:pt>
                <c:pt idx="29497">
                  <c:v>0</c:v>
                </c:pt>
                <c:pt idx="29498">
                  <c:v>0</c:v>
                </c:pt>
                <c:pt idx="29499">
                  <c:v>0</c:v>
                </c:pt>
                <c:pt idx="29500">
                  <c:v>0</c:v>
                </c:pt>
                <c:pt idx="29501">
                  <c:v>0</c:v>
                </c:pt>
                <c:pt idx="29502">
                  <c:v>0</c:v>
                </c:pt>
                <c:pt idx="29503">
                  <c:v>0</c:v>
                </c:pt>
                <c:pt idx="29504">
                  <c:v>0</c:v>
                </c:pt>
                <c:pt idx="29505">
                  <c:v>0</c:v>
                </c:pt>
                <c:pt idx="29506">
                  <c:v>0</c:v>
                </c:pt>
                <c:pt idx="29507">
                  <c:v>0</c:v>
                </c:pt>
                <c:pt idx="29508">
                  <c:v>0</c:v>
                </c:pt>
                <c:pt idx="29509">
                  <c:v>0</c:v>
                </c:pt>
                <c:pt idx="29510">
                  <c:v>0</c:v>
                </c:pt>
                <c:pt idx="29511">
                  <c:v>0</c:v>
                </c:pt>
                <c:pt idx="29512">
                  <c:v>0</c:v>
                </c:pt>
                <c:pt idx="29513">
                  <c:v>0</c:v>
                </c:pt>
                <c:pt idx="29514">
                  <c:v>0</c:v>
                </c:pt>
                <c:pt idx="29515">
                  <c:v>0</c:v>
                </c:pt>
                <c:pt idx="29516">
                  <c:v>0</c:v>
                </c:pt>
                <c:pt idx="29517">
                  <c:v>0</c:v>
                </c:pt>
                <c:pt idx="29518">
                  <c:v>0</c:v>
                </c:pt>
                <c:pt idx="29519">
                  <c:v>0</c:v>
                </c:pt>
                <c:pt idx="29520">
                  <c:v>0</c:v>
                </c:pt>
                <c:pt idx="29521">
                  <c:v>0</c:v>
                </c:pt>
                <c:pt idx="29522">
                  <c:v>0</c:v>
                </c:pt>
                <c:pt idx="29523">
                  <c:v>0</c:v>
                </c:pt>
                <c:pt idx="29524">
                  <c:v>0</c:v>
                </c:pt>
                <c:pt idx="29525">
                  <c:v>0</c:v>
                </c:pt>
                <c:pt idx="29526">
                  <c:v>0</c:v>
                </c:pt>
                <c:pt idx="29527">
                  <c:v>0</c:v>
                </c:pt>
                <c:pt idx="29528">
                  <c:v>0</c:v>
                </c:pt>
                <c:pt idx="29529">
                  <c:v>0</c:v>
                </c:pt>
                <c:pt idx="29530">
                  <c:v>0</c:v>
                </c:pt>
                <c:pt idx="29531">
                  <c:v>0</c:v>
                </c:pt>
                <c:pt idx="29532">
                  <c:v>0</c:v>
                </c:pt>
                <c:pt idx="29533">
                  <c:v>0</c:v>
                </c:pt>
                <c:pt idx="29534">
                  <c:v>0</c:v>
                </c:pt>
                <c:pt idx="29535">
                  <c:v>0</c:v>
                </c:pt>
                <c:pt idx="29536">
                  <c:v>0</c:v>
                </c:pt>
                <c:pt idx="29537">
                  <c:v>0</c:v>
                </c:pt>
                <c:pt idx="29538">
                  <c:v>0</c:v>
                </c:pt>
                <c:pt idx="29539">
                  <c:v>0</c:v>
                </c:pt>
                <c:pt idx="29540">
                  <c:v>0</c:v>
                </c:pt>
                <c:pt idx="29541">
                  <c:v>0</c:v>
                </c:pt>
                <c:pt idx="29542">
                  <c:v>0</c:v>
                </c:pt>
                <c:pt idx="29543">
                  <c:v>0</c:v>
                </c:pt>
                <c:pt idx="29544">
                  <c:v>0</c:v>
                </c:pt>
                <c:pt idx="29545">
                  <c:v>0</c:v>
                </c:pt>
                <c:pt idx="29546">
                  <c:v>0</c:v>
                </c:pt>
                <c:pt idx="29547">
                  <c:v>0</c:v>
                </c:pt>
                <c:pt idx="29548">
                  <c:v>0</c:v>
                </c:pt>
                <c:pt idx="29549">
                  <c:v>0</c:v>
                </c:pt>
                <c:pt idx="29550">
                  <c:v>0</c:v>
                </c:pt>
                <c:pt idx="29551">
                  <c:v>0</c:v>
                </c:pt>
                <c:pt idx="29552">
                  <c:v>0</c:v>
                </c:pt>
                <c:pt idx="29553">
                  <c:v>0</c:v>
                </c:pt>
                <c:pt idx="29554">
                  <c:v>0</c:v>
                </c:pt>
                <c:pt idx="29555">
                  <c:v>0</c:v>
                </c:pt>
                <c:pt idx="29556">
                  <c:v>0</c:v>
                </c:pt>
                <c:pt idx="29557">
                  <c:v>0</c:v>
                </c:pt>
                <c:pt idx="29558">
                  <c:v>0</c:v>
                </c:pt>
                <c:pt idx="29559">
                  <c:v>0</c:v>
                </c:pt>
                <c:pt idx="29560">
                  <c:v>0</c:v>
                </c:pt>
                <c:pt idx="29561">
                  <c:v>0</c:v>
                </c:pt>
                <c:pt idx="29562">
                  <c:v>0</c:v>
                </c:pt>
                <c:pt idx="29563">
                  <c:v>0</c:v>
                </c:pt>
                <c:pt idx="29564">
                  <c:v>0</c:v>
                </c:pt>
                <c:pt idx="29565">
                  <c:v>0</c:v>
                </c:pt>
                <c:pt idx="29566">
                  <c:v>0</c:v>
                </c:pt>
                <c:pt idx="29567">
                  <c:v>0</c:v>
                </c:pt>
                <c:pt idx="29568">
                  <c:v>0</c:v>
                </c:pt>
                <c:pt idx="29569">
                  <c:v>0</c:v>
                </c:pt>
                <c:pt idx="29570">
                  <c:v>0</c:v>
                </c:pt>
                <c:pt idx="29571">
                  <c:v>0</c:v>
                </c:pt>
                <c:pt idx="29572">
                  <c:v>0</c:v>
                </c:pt>
                <c:pt idx="29573">
                  <c:v>0</c:v>
                </c:pt>
                <c:pt idx="29574">
                  <c:v>0</c:v>
                </c:pt>
                <c:pt idx="29575">
                  <c:v>0</c:v>
                </c:pt>
                <c:pt idx="29576">
                  <c:v>0</c:v>
                </c:pt>
                <c:pt idx="29577">
                  <c:v>0</c:v>
                </c:pt>
                <c:pt idx="29578">
                  <c:v>0</c:v>
                </c:pt>
                <c:pt idx="29579">
                  <c:v>0</c:v>
                </c:pt>
                <c:pt idx="29580">
                  <c:v>0</c:v>
                </c:pt>
                <c:pt idx="29581">
                  <c:v>0</c:v>
                </c:pt>
                <c:pt idx="29582">
                  <c:v>0</c:v>
                </c:pt>
                <c:pt idx="29583">
                  <c:v>0</c:v>
                </c:pt>
                <c:pt idx="29584">
                  <c:v>0</c:v>
                </c:pt>
                <c:pt idx="29585">
                  <c:v>0</c:v>
                </c:pt>
                <c:pt idx="29586">
                  <c:v>0</c:v>
                </c:pt>
                <c:pt idx="29587">
                  <c:v>0</c:v>
                </c:pt>
                <c:pt idx="29588">
                  <c:v>0</c:v>
                </c:pt>
                <c:pt idx="29589">
                  <c:v>0</c:v>
                </c:pt>
                <c:pt idx="29590">
                  <c:v>0</c:v>
                </c:pt>
                <c:pt idx="29591">
                  <c:v>0</c:v>
                </c:pt>
                <c:pt idx="29592">
                  <c:v>0</c:v>
                </c:pt>
                <c:pt idx="29593">
                  <c:v>0</c:v>
                </c:pt>
                <c:pt idx="29594">
                  <c:v>0</c:v>
                </c:pt>
                <c:pt idx="29595">
                  <c:v>0</c:v>
                </c:pt>
                <c:pt idx="29596">
                  <c:v>0</c:v>
                </c:pt>
                <c:pt idx="29597">
                  <c:v>0</c:v>
                </c:pt>
                <c:pt idx="29598">
                  <c:v>0</c:v>
                </c:pt>
                <c:pt idx="29599">
                  <c:v>0</c:v>
                </c:pt>
                <c:pt idx="29600">
                  <c:v>0</c:v>
                </c:pt>
                <c:pt idx="29601">
                  <c:v>0</c:v>
                </c:pt>
                <c:pt idx="29602">
                  <c:v>0</c:v>
                </c:pt>
                <c:pt idx="29603">
                  <c:v>0</c:v>
                </c:pt>
                <c:pt idx="29604">
                  <c:v>0</c:v>
                </c:pt>
                <c:pt idx="29605">
                  <c:v>0</c:v>
                </c:pt>
                <c:pt idx="29606">
                  <c:v>0</c:v>
                </c:pt>
                <c:pt idx="29607">
                  <c:v>0</c:v>
                </c:pt>
                <c:pt idx="29608">
                  <c:v>0</c:v>
                </c:pt>
                <c:pt idx="29609">
                  <c:v>0</c:v>
                </c:pt>
                <c:pt idx="29610">
                  <c:v>0</c:v>
                </c:pt>
                <c:pt idx="29611">
                  <c:v>0</c:v>
                </c:pt>
                <c:pt idx="29612">
                  <c:v>0</c:v>
                </c:pt>
                <c:pt idx="29613">
                  <c:v>0</c:v>
                </c:pt>
                <c:pt idx="29614">
                  <c:v>0</c:v>
                </c:pt>
                <c:pt idx="29615">
                  <c:v>0</c:v>
                </c:pt>
                <c:pt idx="29616">
                  <c:v>0</c:v>
                </c:pt>
                <c:pt idx="29617">
                  <c:v>0</c:v>
                </c:pt>
                <c:pt idx="29618">
                  <c:v>0</c:v>
                </c:pt>
                <c:pt idx="29619">
                  <c:v>0</c:v>
                </c:pt>
                <c:pt idx="29620">
                  <c:v>0</c:v>
                </c:pt>
                <c:pt idx="29621">
                  <c:v>0</c:v>
                </c:pt>
                <c:pt idx="29622">
                  <c:v>0</c:v>
                </c:pt>
                <c:pt idx="29623">
                  <c:v>0</c:v>
                </c:pt>
                <c:pt idx="29624">
                  <c:v>0</c:v>
                </c:pt>
                <c:pt idx="29625">
                  <c:v>0</c:v>
                </c:pt>
                <c:pt idx="29626">
                  <c:v>0</c:v>
                </c:pt>
                <c:pt idx="29627">
                  <c:v>0</c:v>
                </c:pt>
                <c:pt idx="29628">
                  <c:v>0</c:v>
                </c:pt>
                <c:pt idx="29629">
                  <c:v>0</c:v>
                </c:pt>
                <c:pt idx="29630">
                  <c:v>0</c:v>
                </c:pt>
                <c:pt idx="29631">
                  <c:v>0</c:v>
                </c:pt>
                <c:pt idx="29632">
                  <c:v>0</c:v>
                </c:pt>
                <c:pt idx="29633">
                  <c:v>0</c:v>
                </c:pt>
                <c:pt idx="29634">
                  <c:v>0</c:v>
                </c:pt>
                <c:pt idx="29635">
                  <c:v>0</c:v>
                </c:pt>
                <c:pt idx="29636">
                  <c:v>0</c:v>
                </c:pt>
                <c:pt idx="29637">
                  <c:v>0</c:v>
                </c:pt>
                <c:pt idx="29638">
                  <c:v>0</c:v>
                </c:pt>
                <c:pt idx="29639">
                  <c:v>0</c:v>
                </c:pt>
                <c:pt idx="29640">
                  <c:v>0</c:v>
                </c:pt>
                <c:pt idx="29641">
                  <c:v>0</c:v>
                </c:pt>
                <c:pt idx="29642">
                  <c:v>0</c:v>
                </c:pt>
                <c:pt idx="29643">
                  <c:v>0</c:v>
                </c:pt>
                <c:pt idx="29644">
                  <c:v>0</c:v>
                </c:pt>
                <c:pt idx="29645">
                  <c:v>0</c:v>
                </c:pt>
                <c:pt idx="29646">
                  <c:v>0</c:v>
                </c:pt>
                <c:pt idx="29647">
                  <c:v>0</c:v>
                </c:pt>
                <c:pt idx="29648">
                  <c:v>0</c:v>
                </c:pt>
                <c:pt idx="29649">
                  <c:v>0</c:v>
                </c:pt>
                <c:pt idx="29650">
                  <c:v>0</c:v>
                </c:pt>
                <c:pt idx="29651">
                  <c:v>0</c:v>
                </c:pt>
                <c:pt idx="29652">
                  <c:v>0</c:v>
                </c:pt>
                <c:pt idx="29653">
                  <c:v>0</c:v>
                </c:pt>
                <c:pt idx="29654">
                  <c:v>0</c:v>
                </c:pt>
                <c:pt idx="29655">
                  <c:v>0</c:v>
                </c:pt>
                <c:pt idx="29656">
                  <c:v>0</c:v>
                </c:pt>
                <c:pt idx="29657">
                  <c:v>0</c:v>
                </c:pt>
                <c:pt idx="29658">
                  <c:v>0</c:v>
                </c:pt>
                <c:pt idx="29659">
                  <c:v>0</c:v>
                </c:pt>
                <c:pt idx="29660">
                  <c:v>0</c:v>
                </c:pt>
                <c:pt idx="29661">
                  <c:v>0</c:v>
                </c:pt>
                <c:pt idx="29662">
                  <c:v>0</c:v>
                </c:pt>
                <c:pt idx="29663">
                  <c:v>0</c:v>
                </c:pt>
                <c:pt idx="29664">
                  <c:v>0</c:v>
                </c:pt>
                <c:pt idx="29665">
                  <c:v>0</c:v>
                </c:pt>
                <c:pt idx="29666">
                  <c:v>0</c:v>
                </c:pt>
                <c:pt idx="29667">
                  <c:v>0</c:v>
                </c:pt>
                <c:pt idx="29668">
                  <c:v>0</c:v>
                </c:pt>
                <c:pt idx="29669">
                  <c:v>0</c:v>
                </c:pt>
                <c:pt idx="29670">
                  <c:v>0</c:v>
                </c:pt>
                <c:pt idx="29671">
                  <c:v>0</c:v>
                </c:pt>
                <c:pt idx="29672">
                  <c:v>0</c:v>
                </c:pt>
                <c:pt idx="29673">
                  <c:v>0</c:v>
                </c:pt>
                <c:pt idx="29674">
                  <c:v>0</c:v>
                </c:pt>
                <c:pt idx="29675">
                  <c:v>0</c:v>
                </c:pt>
                <c:pt idx="29676">
                  <c:v>0</c:v>
                </c:pt>
                <c:pt idx="29677">
                  <c:v>0</c:v>
                </c:pt>
                <c:pt idx="29678">
                  <c:v>0</c:v>
                </c:pt>
                <c:pt idx="29679">
                  <c:v>0</c:v>
                </c:pt>
                <c:pt idx="29680">
                  <c:v>0</c:v>
                </c:pt>
                <c:pt idx="29681">
                  <c:v>0</c:v>
                </c:pt>
                <c:pt idx="29682">
                  <c:v>0</c:v>
                </c:pt>
                <c:pt idx="29683">
                  <c:v>0</c:v>
                </c:pt>
                <c:pt idx="29684">
                  <c:v>0</c:v>
                </c:pt>
                <c:pt idx="29685">
                  <c:v>0</c:v>
                </c:pt>
                <c:pt idx="29686">
                  <c:v>0</c:v>
                </c:pt>
                <c:pt idx="29687">
                  <c:v>0</c:v>
                </c:pt>
                <c:pt idx="29688">
                  <c:v>0</c:v>
                </c:pt>
                <c:pt idx="29689">
                  <c:v>0</c:v>
                </c:pt>
                <c:pt idx="29690">
                  <c:v>0</c:v>
                </c:pt>
                <c:pt idx="29691">
                  <c:v>0</c:v>
                </c:pt>
                <c:pt idx="29692">
                  <c:v>0</c:v>
                </c:pt>
                <c:pt idx="29693">
                  <c:v>0</c:v>
                </c:pt>
                <c:pt idx="29694">
                  <c:v>0</c:v>
                </c:pt>
                <c:pt idx="29695">
                  <c:v>0</c:v>
                </c:pt>
                <c:pt idx="29696">
                  <c:v>0</c:v>
                </c:pt>
                <c:pt idx="29697">
                  <c:v>0</c:v>
                </c:pt>
                <c:pt idx="29698">
                  <c:v>0</c:v>
                </c:pt>
                <c:pt idx="29699">
                  <c:v>0</c:v>
                </c:pt>
                <c:pt idx="29700">
                  <c:v>0</c:v>
                </c:pt>
                <c:pt idx="29701">
                  <c:v>0</c:v>
                </c:pt>
                <c:pt idx="29702">
                  <c:v>0</c:v>
                </c:pt>
                <c:pt idx="29703">
                  <c:v>0</c:v>
                </c:pt>
                <c:pt idx="29704">
                  <c:v>0</c:v>
                </c:pt>
                <c:pt idx="29705">
                  <c:v>0</c:v>
                </c:pt>
                <c:pt idx="29706">
                  <c:v>0</c:v>
                </c:pt>
                <c:pt idx="29707">
                  <c:v>0</c:v>
                </c:pt>
                <c:pt idx="29708">
                  <c:v>0</c:v>
                </c:pt>
                <c:pt idx="29709">
                  <c:v>0</c:v>
                </c:pt>
                <c:pt idx="29710">
                  <c:v>0</c:v>
                </c:pt>
                <c:pt idx="29711">
                  <c:v>0</c:v>
                </c:pt>
                <c:pt idx="29712">
                  <c:v>0</c:v>
                </c:pt>
                <c:pt idx="29713">
                  <c:v>0</c:v>
                </c:pt>
                <c:pt idx="29714">
                  <c:v>0</c:v>
                </c:pt>
                <c:pt idx="29715">
                  <c:v>0</c:v>
                </c:pt>
                <c:pt idx="29716">
                  <c:v>0</c:v>
                </c:pt>
                <c:pt idx="29717">
                  <c:v>0</c:v>
                </c:pt>
                <c:pt idx="29718">
                  <c:v>0</c:v>
                </c:pt>
                <c:pt idx="29719">
                  <c:v>0</c:v>
                </c:pt>
                <c:pt idx="29720">
                  <c:v>0</c:v>
                </c:pt>
                <c:pt idx="29721">
                  <c:v>0</c:v>
                </c:pt>
                <c:pt idx="29722">
                  <c:v>0</c:v>
                </c:pt>
                <c:pt idx="29723">
                  <c:v>0</c:v>
                </c:pt>
                <c:pt idx="29724">
                  <c:v>0</c:v>
                </c:pt>
                <c:pt idx="29725">
                  <c:v>0</c:v>
                </c:pt>
                <c:pt idx="29726">
                  <c:v>0</c:v>
                </c:pt>
                <c:pt idx="29727">
                  <c:v>0</c:v>
                </c:pt>
                <c:pt idx="29728">
                  <c:v>0</c:v>
                </c:pt>
                <c:pt idx="29729">
                  <c:v>0</c:v>
                </c:pt>
                <c:pt idx="29730">
                  <c:v>0</c:v>
                </c:pt>
                <c:pt idx="29731">
                  <c:v>0</c:v>
                </c:pt>
                <c:pt idx="29732">
                  <c:v>0</c:v>
                </c:pt>
                <c:pt idx="29733">
                  <c:v>0</c:v>
                </c:pt>
                <c:pt idx="29734">
                  <c:v>0</c:v>
                </c:pt>
                <c:pt idx="29735">
                  <c:v>0</c:v>
                </c:pt>
                <c:pt idx="29736">
                  <c:v>0</c:v>
                </c:pt>
                <c:pt idx="29737">
                  <c:v>0</c:v>
                </c:pt>
                <c:pt idx="29738">
                  <c:v>0</c:v>
                </c:pt>
                <c:pt idx="29739">
                  <c:v>0</c:v>
                </c:pt>
                <c:pt idx="29740">
                  <c:v>0</c:v>
                </c:pt>
                <c:pt idx="29741">
                  <c:v>0</c:v>
                </c:pt>
                <c:pt idx="29742">
                  <c:v>0</c:v>
                </c:pt>
                <c:pt idx="29743">
                  <c:v>0</c:v>
                </c:pt>
                <c:pt idx="29744">
                  <c:v>0</c:v>
                </c:pt>
                <c:pt idx="29745">
                  <c:v>0</c:v>
                </c:pt>
                <c:pt idx="29746">
                  <c:v>0</c:v>
                </c:pt>
                <c:pt idx="29747">
                  <c:v>0</c:v>
                </c:pt>
                <c:pt idx="29748">
                  <c:v>0</c:v>
                </c:pt>
                <c:pt idx="29749">
                  <c:v>0</c:v>
                </c:pt>
                <c:pt idx="29750">
                  <c:v>0</c:v>
                </c:pt>
                <c:pt idx="29751">
                  <c:v>0</c:v>
                </c:pt>
                <c:pt idx="29752">
                  <c:v>0</c:v>
                </c:pt>
                <c:pt idx="29753">
                  <c:v>0</c:v>
                </c:pt>
                <c:pt idx="29754">
                  <c:v>0</c:v>
                </c:pt>
                <c:pt idx="29755">
                  <c:v>0</c:v>
                </c:pt>
                <c:pt idx="29756">
                  <c:v>0</c:v>
                </c:pt>
                <c:pt idx="29757">
                  <c:v>0</c:v>
                </c:pt>
                <c:pt idx="29758">
                  <c:v>0</c:v>
                </c:pt>
                <c:pt idx="29759">
                  <c:v>0</c:v>
                </c:pt>
                <c:pt idx="29760">
                  <c:v>0</c:v>
                </c:pt>
                <c:pt idx="29761">
                  <c:v>0</c:v>
                </c:pt>
                <c:pt idx="29762">
                  <c:v>0</c:v>
                </c:pt>
                <c:pt idx="29763">
                  <c:v>0</c:v>
                </c:pt>
                <c:pt idx="29764">
                  <c:v>0</c:v>
                </c:pt>
                <c:pt idx="29765">
                  <c:v>0</c:v>
                </c:pt>
                <c:pt idx="29766">
                  <c:v>0</c:v>
                </c:pt>
                <c:pt idx="29767">
                  <c:v>0</c:v>
                </c:pt>
                <c:pt idx="29768">
                  <c:v>0</c:v>
                </c:pt>
                <c:pt idx="29769">
                  <c:v>0</c:v>
                </c:pt>
                <c:pt idx="29770">
                  <c:v>0</c:v>
                </c:pt>
                <c:pt idx="29771">
                  <c:v>0</c:v>
                </c:pt>
                <c:pt idx="29772">
                  <c:v>0</c:v>
                </c:pt>
                <c:pt idx="29773">
                  <c:v>0</c:v>
                </c:pt>
                <c:pt idx="29774">
                  <c:v>0</c:v>
                </c:pt>
                <c:pt idx="29775">
                  <c:v>0</c:v>
                </c:pt>
                <c:pt idx="29776">
                  <c:v>0</c:v>
                </c:pt>
                <c:pt idx="29777">
                  <c:v>0</c:v>
                </c:pt>
                <c:pt idx="29778">
                  <c:v>0</c:v>
                </c:pt>
                <c:pt idx="29779">
                  <c:v>0</c:v>
                </c:pt>
                <c:pt idx="29780">
                  <c:v>0</c:v>
                </c:pt>
                <c:pt idx="29781">
                  <c:v>0</c:v>
                </c:pt>
                <c:pt idx="29782">
                  <c:v>0</c:v>
                </c:pt>
                <c:pt idx="29783">
                  <c:v>0</c:v>
                </c:pt>
                <c:pt idx="29784">
                  <c:v>0</c:v>
                </c:pt>
                <c:pt idx="29785">
                  <c:v>0</c:v>
                </c:pt>
                <c:pt idx="29786">
                  <c:v>0</c:v>
                </c:pt>
                <c:pt idx="29787">
                  <c:v>0</c:v>
                </c:pt>
                <c:pt idx="29788">
                  <c:v>0</c:v>
                </c:pt>
                <c:pt idx="29789">
                  <c:v>0</c:v>
                </c:pt>
                <c:pt idx="29790">
                  <c:v>0</c:v>
                </c:pt>
                <c:pt idx="29791">
                  <c:v>0</c:v>
                </c:pt>
                <c:pt idx="29792">
                  <c:v>0</c:v>
                </c:pt>
                <c:pt idx="29793">
                  <c:v>0</c:v>
                </c:pt>
                <c:pt idx="29794">
                  <c:v>0</c:v>
                </c:pt>
                <c:pt idx="29795">
                  <c:v>0</c:v>
                </c:pt>
                <c:pt idx="29796">
                  <c:v>0</c:v>
                </c:pt>
                <c:pt idx="29797">
                  <c:v>0</c:v>
                </c:pt>
                <c:pt idx="29798">
                  <c:v>0</c:v>
                </c:pt>
                <c:pt idx="29799">
                  <c:v>0</c:v>
                </c:pt>
                <c:pt idx="29800">
                  <c:v>0</c:v>
                </c:pt>
                <c:pt idx="29801">
                  <c:v>0</c:v>
                </c:pt>
                <c:pt idx="29802">
                  <c:v>0</c:v>
                </c:pt>
                <c:pt idx="29803">
                  <c:v>0</c:v>
                </c:pt>
                <c:pt idx="29804">
                  <c:v>0</c:v>
                </c:pt>
                <c:pt idx="29805">
                  <c:v>0</c:v>
                </c:pt>
                <c:pt idx="29806">
                  <c:v>0</c:v>
                </c:pt>
                <c:pt idx="29807">
                  <c:v>0</c:v>
                </c:pt>
                <c:pt idx="29808">
                  <c:v>0</c:v>
                </c:pt>
                <c:pt idx="29809">
                  <c:v>0</c:v>
                </c:pt>
                <c:pt idx="29810">
                  <c:v>0</c:v>
                </c:pt>
                <c:pt idx="29811">
                  <c:v>0</c:v>
                </c:pt>
                <c:pt idx="29812">
                  <c:v>0</c:v>
                </c:pt>
                <c:pt idx="29813">
                  <c:v>0</c:v>
                </c:pt>
                <c:pt idx="29814">
                  <c:v>0</c:v>
                </c:pt>
                <c:pt idx="29815">
                  <c:v>0</c:v>
                </c:pt>
                <c:pt idx="29816">
                  <c:v>0</c:v>
                </c:pt>
                <c:pt idx="29817">
                  <c:v>0</c:v>
                </c:pt>
                <c:pt idx="29818">
                  <c:v>0</c:v>
                </c:pt>
                <c:pt idx="29819">
                  <c:v>0</c:v>
                </c:pt>
                <c:pt idx="29820">
                  <c:v>0</c:v>
                </c:pt>
                <c:pt idx="29821">
                  <c:v>0</c:v>
                </c:pt>
                <c:pt idx="29822">
                  <c:v>0</c:v>
                </c:pt>
                <c:pt idx="29823">
                  <c:v>0</c:v>
                </c:pt>
                <c:pt idx="29824">
                  <c:v>0</c:v>
                </c:pt>
                <c:pt idx="29825">
                  <c:v>0</c:v>
                </c:pt>
                <c:pt idx="29826">
                  <c:v>0</c:v>
                </c:pt>
                <c:pt idx="29827">
                  <c:v>0</c:v>
                </c:pt>
                <c:pt idx="29828">
                  <c:v>0</c:v>
                </c:pt>
                <c:pt idx="29829">
                  <c:v>0</c:v>
                </c:pt>
                <c:pt idx="29830">
                  <c:v>0</c:v>
                </c:pt>
                <c:pt idx="29831">
                  <c:v>0</c:v>
                </c:pt>
                <c:pt idx="29832">
                  <c:v>0</c:v>
                </c:pt>
                <c:pt idx="29833">
                  <c:v>0</c:v>
                </c:pt>
                <c:pt idx="29834">
                  <c:v>0</c:v>
                </c:pt>
                <c:pt idx="29835">
                  <c:v>0</c:v>
                </c:pt>
                <c:pt idx="29836">
                  <c:v>0</c:v>
                </c:pt>
                <c:pt idx="29837">
                  <c:v>0</c:v>
                </c:pt>
                <c:pt idx="29838">
                  <c:v>0</c:v>
                </c:pt>
                <c:pt idx="29839">
                  <c:v>0</c:v>
                </c:pt>
                <c:pt idx="29840">
                  <c:v>0</c:v>
                </c:pt>
                <c:pt idx="29841">
                  <c:v>0</c:v>
                </c:pt>
                <c:pt idx="29842">
                  <c:v>0</c:v>
                </c:pt>
                <c:pt idx="29843">
                  <c:v>0</c:v>
                </c:pt>
                <c:pt idx="29844">
                  <c:v>0</c:v>
                </c:pt>
                <c:pt idx="29845">
                  <c:v>0</c:v>
                </c:pt>
                <c:pt idx="29846">
                  <c:v>0</c:v>
                </c:pt>
                <c:pt idx="29847">
                  <c:v>0</c:v>
                </c:pt>
                <c:pt idx="29848">
                  <c:v>0</c:v>
                </c:pt>
                <c:pt idx="29849">
                  <c:v>0</c:v>
                </c:pt>
                <c:pt idx="29850">
                  <c:v>0</c:v>
                </c:pt>
                <c:pt idx="29851">
                  <c:v>0</c:v>
                </c:pt>
                <c:pt idx="29852">
                  <c:v>0</c:v>
                </c:pt>
                <c:pt idx="29853">
                  <c:v>0</c:v>
                </c:pt>
                <c:pt idx="29854">
                  <c:v>0</c:v>
                </c:pt>
                <c:pt idx="29855">
                  <c:v>0</c:v>
                </c:pt>
                <c:pt idx="29856">
                  <c:v>0</c:v>
                </c:pt>
                <c:pt idx="29857">
                  <c:v>0</c:v>
                </c:pt>
                <c:pt idx="29858">
                  <c:v>0</c:v>
                </c:pt>
                <c:pt idx="29859">
                  <c:v>0</c:v>
                </c:pt>
                <c:pt idx="29860">
                  <c:v>0</c:v>
                </c:pt>
                <c:pt idx="29861">
                  <c:v>0</c:v>
                </c:pt>
                <c:pt idx="29862">
                  <c:v>0</c:v>
                </c:pt>
                <c:pt idx="29863">
                  <c:v>0</c:v>
                </c:pt>
                <c:pt idx="29864">
                  <c:v>0</c:v>
                </c:pt>
                <c:pt idx="29865">
                  <c:v>0</c:v>
                </c:pt>
                <c:pt idx="29866">
                  <c:v>0</c:v>
                </c:pt>
                <c:pt idx="29867">
                  <c:v>0</c:v>
                </c:pt>
                <c:pt idx="29868">
                  <c:v>0</c:v>
                </c:pt>
                <c:pt idx="29869">
                  <c:v>0</c:v>
                </c:pt>
                <c:pt idx="29870">
                  <c:v>0</c:v>
                </c:pt>
                <c:pt idx="29871">
                  <c:v>0</c:v>
                </c:pt>
                <c:pt idx="29872">
                  <c:v>0</c:v>
                </c:pt>
                <c:pt idx="29873">
                  <c:v>0</c:v>
                </c:pt>
                <c:pt idx="29874">
                  <c:v>0</c:v>
                </c:pt>
                <c:pt idx="29875">
                  <c:v>0</c:v>
                </c:pt>
                <c:pt idx="29876">
                  <c:v>0</c:v>
                </c:pt>
                <c:pt idx="29877">
                  <c:v>0</c:v>
                </c:pt>
                <c:pt idx="29878">
                  <c:v>0</c:v>
                </c:pt>
                <c:pt idx="29879">
                  <c:v>0</c:v>
                </c:pt>
                <c:pt idx="29880">
                  <c:v>0</c:v>
                </c:pt>
                <c:pt idx="29881">
                  <c:v>0</c:v>
                </c:pt>
                <c:pt idx="29882">
                  <c:v>0</c:v>
                </c:pt>
                <c:pt idx="29883">
                  <c:v>0</c:v>
                </c:pt>
                <c:pt idx="29884">
                  <c:v>0</c:v>
                </c:pt>
                <c:pt idx="29885">
                  <c:v>0</c:v>
                </c:pt>
                <c:pt idx="29886">
                  <c:v>0</c:v>
                </c:pt>
                <c:pt idx="29887">
                  <c:v>0</c:v>
                </c:pt>
                <c:pt idx="29888">
                  <c:v>0</c:v>
                </c:pt>
                <c:pt idx="29889">
                  <c:v>0</c:v>
                </c:pt>
                <c:pt idx="29890">
                  <c:v>0</c:v>
                </c:pt>
                <c:pt idx="29891">
                  <c:v>0</c:v>
                </c:pt>
                <c:pt idx="29892">
                  <c:v>0</c:v>
                </c:pt>
                <c:pt idx="29893">
                  <c:v>0</c:v>
                </c:pt>
                <c:pt idx="29894">
                  <c:v>0</c:v>
                </c:pt>
                <c:pt idx="29895">
                  <c:v>0</c:v>
                </c:pt>
                <c:pt idx="29896">
                  <c:v>0</c:v>
                </c:pt>
                <c:pt idx="29897">
                  <c:v>0</c:v>
                </c:pt>
                <c:pt idx="29898">
                  <c:v>0</c:v>
                </c:pt>
                <c:pt idx="29899">
                  <c:v>0</c:v>
                </c:pt>
                <c:pt idx="29900">
                  <c:v>0</c:v>
                </c:pt>
                <c:pt idx="29901">
                  <c:v>0</c:v>
                </c:pt>
                <c:pt idx="29902">
                  <c:v>0</c:v>
                </c:pt>
                <c:pt idx="29903">
                  <c:v>0</c:v>
                </c:pt>
                <c:pt idx="29904">
                  <c:v>0</c:v>
                </c:pt>
                <c:pt idx="29905">
                  <c:v>0</c:v>
                </c:pt>
                <c:pt idx="29906">
                  <c:v>0</c:v>
                </c:pt>
                <c:pt idx="29907">
                  <c:v>0</c:v>
                </c:pt>
                <c:pt idx="29908">
                  <c:v>0</c:v>
                </c:pt>
                <c:pt idx="29909">
                  <c:v>0</c:v>
                </c:pt>
                <c:pt idx="29910">
                  <c:v>0</c:v>
                </c:pt>
                <c:pt idx="29911">
                  <c:v>0</c:v>
                </c:pt>
                <c:pt idx="29912">
                  <c:v>0</c:v>
                </c:pt>
                <c:pt idx="29913">
                  <c:v>0</c:v>
                </c:pt>
                <c:pt idx="29914">
                  <c:v>0</c:v>
                </c:pt>
                <c:pt idx="29915">
                  <c:v>0</c:v>
                </c:pt>
                <c:pt idx="29916">
                  <c:v>0</c:v>
                </c:pt>
                <c:pt idx="29917">
                  <c:v>0</c:v>
                </c:pt>
                <c:pt idx="29918">
                  <c:v>0</c:v>
                </c:pt>
                <c:pt idx="29919">
                  <c:v>0</c:v>
                </c:pt>
                <c:pt idx="29920">
                  <c:v>0</c:v>
                </c:pt>
                <c:pt idx="29921">
                  <c:v>0</c:v>
                </c:pt>
                <c:pt idx="29922">
                  <c:v>0</c:v>
                </c:pt>
                <c:pt idx="29923">
                  <c:v>0</c:v>
                </c:pt>
                <c:pt idx="29924">
                  <c:v>0</c:v>
                </c:pt>
                <c:pt idx="29925">
                  <c:v>0</c:v>
                </c:pt>
                <c:pt idx="29926">
                  <c:v>0</c:v>
                </c:pt>
                <c:pt idx="29927">
                  <c:v>0</c:v>
                </c:pt>
                <c:pt idx="29928">
                  <c:v>0</c:v>
                </c:pt>
                <c:pt idx="29929">
                  <c:v>0</c:v>
                </c:pt>
                <c:pt idx="29930">
                  <c:v>0</c:v>
                </c:pt>
                <c:pt idx="29931">
                  <c:v>0</c:v>
                </c:pt>
                <c:pt idx="29932">
                  <c:v>0</c:v>
                </c:pt>
                <c:pt idx="29933">
                  <c:v>0</c:v>
                </c:pt>
                <c:pt idx="29934">
                  <c:v>0</c:v>
                </c:pt>
                <c:pt idx="29935">
                  <c:v>0</c:v>
                </c:pt>
                <c:pt idx="29936">
                  <c:v>0</c:v>
                </c:pt>
                <c:pt idx="29937">
                  <c:v>0</c:v>
                </c:pt>
                <c:pt idx="29938">
                  <c:v>0</c:v>
                </c:pt>
                <c:pt idx="29939">
                  <c:v>0</c:v>
                </c:pt>
                <c:pt idx="29940">
                  <c:v>0</c:v>
                </c:pt>
                <c:pt idx="29941">
                  <c:v>0</c:v>
                </c:pt>
                <c:pt idx="29942">
                  <c:v>0</c:v>
                </c:pt>
                <c:pt idx="29943">
                  <c:v>0</c:v>
                </c:pt>
                <c:pt idx="29944">
                  <c:v>0</c:v>
                </c:pt>
                <c:pt idx="29945">
                  <c:v>0</c:v>
                </c:pt>
                <c:pt idx="29946">
                  <c:v>0</c:v>
                </c:pt>
                <c:pt idx="29947">
                  <c:v>0</c:v>
                </c:pt>
                <c:pt idx="29948">
                  <c:v>0</c:v>
                </c:pt>
                <c:pt idx="29949">
                  <c:v>0</c:v>
                </c:pt>
                <c:pt idx="29950">
                  <c:v>0</c:v>
                </c:pt>
                <c:pt idx="29951">
                  <c:v>0</c:v>
                </c:pt>
                <c:pt idx="29952">
                  <c:v>0</c:v>
                </c:pt>
                <c:pt idx="29953">
                  <c:v>0</c:v>
                </c:pt>
                <c:pt idx="29954">
                  <c:v>0</c:v>
                </c:pt>
                <c:pt idx="29955">
                  <c:v>0</c:v>
                </c:pt>
                <c:pt idx="29956">
                  <c:v>0</c:v>
                </c:pt>
                <c:pt idx="29957">
                  <c:v>0</c:v>
                </c:pt>
                <c:pt idx="29958">
                  <c:v>0</c:v>
                </c:pt>
                <c:pt idx="29959">
                  <c:v>0</c:v>
                </c:pt>
                <c:pt idx="29960">
                  <c:v>0</c:v>
                </c:pt>
                <c:pt idx="29961">
                  <c:v>0</c:v>
                </c:pt>
                <c:pt idx="29962">
                  <c:v>0</c:v>
                </c:pt>
                <c:pt idx="29963">
                  <c:v>0</c:v>
                </c:pt>
                <c:pt idx="29964">
                  <c:v>0</c:v>
                </c:pt>
                <c:pt idx="29965">
                  <c:v>0</c:v>
                </c:pt>
                <c:pt idx="29966">
                  <c:v>0</c:v>
                </c:pt>
                <c:pt idx="29967">
                  <c:v>0</c:v>
                </c:pt>
                <c:pt idx="29968">
                  <c:v>0</c:v>
                </c:pt>
                <c:pt idx="29969">
                  <c:v>0</c:v>
                </c:pt>
                <c:pt idx="29970">
                  <c:v>0</c:v>
                </c:pt>
                <c:pt idx="29971">
                  <c:v>0</c:v>
                </c:pt>
                <c:pt idx="29972">
                  <c:v>0</c:v>
                </c:pt>
                <c:pt idx="29973">
                  <c:v>0</c:v>
                </c:pt>
                <c:pt idx="29974">
                  <c:v>0</c:v>
                </c:pt>
                <c:pt idx="29975">
                  <c:v>0</c:v>
                </c:pt>
                <c:pt idx="29976">
                  <c:v>0</c:v>
                </c:pt>
                <c:pt idx="29977">
                  <c:v>0</c:v>
                </c:pt>
                <c:pt idx="29978">
                  <c:v>0</c:v>
                </c:pt>
                <c:pt idx="29979">
                  <c:v>0</c:v>
                </c:pt>
                <c:pt idx="29980">
                  <c:v>0</c:v>
                </c:pt>
                <c:pt idx="29981">
                  <c:v>0</c:v>
                </c:pt>
                <c:pt idx="29982">
                  <c:v>0</c:v>
                </c:pt>
                <c:pt idx="29983">
                  <c:v>0</c:v>
                </c:pt>
                <c:pt idx="29984">
                  <c:v>0</c:v>
                </c:pt>
                <c:pt idx="29985">
                  <c:v>0</c:v>
                </c:pt>
                <c:pt idx="29986">
                  <c:v>0</c:v>
                </c:pt>
                <c:pt idx="29987">
                  <c:v>0</c:v>
                </c:pt>
                <c:pt idx="29988">
                  <c:v>0</c:v>
                </c:pt>
                <c:pt idx="29989">
                  <c:v>0</c:v>
                </c:pt>
                <c:pt idx="29990">
                  <c:v>0</c:v>
                </c:pt>
                <c:pt idx="29991">
                  <c:v>0</c:v>
                </c:pt>
                <c:pt idx="29992">
                  <c:v>0</c:v>
                </c:pt>
                <c:pt idx="29993">
                  <c:v>0</c:v>
                </c:pt>
                <c:pt idx="29994">
                  <c:v>0</c:v>
                </c:pt>
                <c:pt idx="29995">
                  <c:v>0</c:v>
                </c:pt>
                <c:pt idx="29996">
                  <c:v>0</c:v>
                </c:pt>
                <c:pt idx="29997">
                  <c:v>0</c:v>
                </c:pt>
                <c:pt idx="29998">
                  <c:v>0</c:v>
                </c:pt>
                <c:pt idx="29999">
                  <c:v>0</c:v>
                </c:pt>
                <c:pt idx="30000">
                  <c:v>0</c:v>
                </c:pt>
                <c:pt idx="30001">
                  <c:v>0</c:v>
                </c:pt>
                <c:pt idx="30002">
                  <c:v>0</c:v>
                </c:pt>
                <c:pt idx="30003">
                  <c:v>0</c:v>
                </c:pt>
                <c:pt idx="30004">
                  <c:v>0</c:v>
                </c:pt>
                <c:pt idx="30005">
                  <c:v>0</c:v>
                </c:pt>
                <c:pt idx="30006">
                  <c:v>0</c:v>
                </c:pt>
                <c:pt idx="30007">
                  <c:v>0</c:v>
                </c:pt>
                <c:pt idx="30008">
                  <c:v>0</c:v>
                </c:pt>
                <c:pt idx="30009">
                  <c:v>0</c:v>
                </c:pt>
                <c:pt idx="30010">
                  <c:v>0</c:v>
                </c:pt>
                <c:pt idx="30011">
                  <c:v>0</c:v>
                </c:pt>
                <c:pt idx="30012">
                  <c:v>0</c:v>
                </c:pt>
                <c:pt idx="30013">
                  <c:v>0</c:v>
                </c:pt>
                <c:pt idx="30014">
                  <c:v>0</c:v>
                </c:pt>
                <c:pt idx="30015">
                  <c:v>0</c:v>
                </c:pt>
                <c:pt idx="30016">
                  <c:v>0</c:v>
                </c:pt>
                <c:pt idx="30017">
                  <c:v>0</c:v>
                </c:pt>
                <c:pt idx="30018">
                  <c:v>0</c:v>
                </c:pt>
                <c:pt idx="30019">
                  <c:v>0</c:v>
                </c:pt>
                <c:pt idx="30020">
                  <c:v>0</c:v>
                </c:pt>
                <c:pt idx="30021">
                  <c:v>0</c:v>
                </c:pt>
                <c:pt idx="30022">
                  <c:v>0</c:v>
                </c:pt>
                <c:pt idx="30023">
                  <c:v>0</c:v>
                </c:pt>
                <c:pt idx="30024">
                  <c:v>0</c:v>
                </c:pt>
                <c:pt idx="30025">
                  <c:v>0</c:v>
                </c:pt>
                <c:pt idx="30026">
                  <c:v>0</c:v>
                </c:pt>
                <c:pt idx="30027">
                  <c:v>0</c:v>
                </c:pt>
                <c:pt idx="30028">
                  <c:v>0</c:v>
                </c:pt>
                <c:pt idx="30029">
                  <c:v>0</c:v>
                </c:pt>
                <c:pt idx="30030">
                  <c:v>0</c:v>
                </c:pt>
                <c:pt idx="30031">
                  <c:v>0</c:v>
                </c:pt>
                <c:pt idx="30032">
                  <c:v>0</c:v>
                </c:pt>
                <c:pt idx="30033">
                  <c:v>0</c:v>
                </c:pt>
                <c:pt idx="30034">
                  <c:v>0</c:v>
                </c:pt>
                <c:pt idx="30035">
                  <c:v>0</c:v>
                </c:pt>
                <c:pt idx="30036">
                  <c:v>0</c:v>
                </c:pt>
                <c:pt idx="30037">
                  <c:v>0</c:v>
                </c:pt>
                <c:pt idx="30038">
                  <c:v>0</c:v>
                </c:pt>
                <c:pt idx="30039">
                  <c:v>0</c:v>
                </c:pt>
                <c:pt idx="30040">
                  <c:v>0</c:v>
                </c:pt>
                <c:pt idx="30041">
                  <c:v>0</c:v>
                </c:pt>
                <c:pt idx="30042">
                  <c:v>0</c:v>
                </c:pt>
                <c:pt idx="30043">
                  <c:v>0</c:v>
                </c:pt>
                <c:pt idx="30044">
                  <c:v>0</c:v>
                </c:pt>
                <c:pt idx="30045">
                  <c:v>0</c:v>
                </c:pt>
                <c:pt idx="30046">
                  <c:v>0</c:v>
                </c:pt>
                <c:pt idx="30047">
                  <c:v>0</c:v>
                </c:pt>
                <c:pt idx="30048">
                  <c:v>0</c:v>
                </c:pt>
                <c:pt idx="30049">
                  <c:v>0</c:v>
                </c:pt>
                <c:pt idx="30050">
                  <c:v>0</c:v>
                </c:pt>
                <c:pt idx="30051">
                  <c:v>0</c:v>
                </c:pt>
                <c:pt idx="30052">
                  <c:v>0</c:v>
                </c:pt>
                <c:pt idx="30053">
                  <c:v>0</c:v>
                </c:pt>
                <c:pt idx="30054">
                  <c:v>0</c:v>
                </c:pt>
                <c:pt idx="30055">
                  <c:v>0</c:v>
                </c:pt>
                <c:pt idx="30056">
                  <c:v>0</c:v>
                </c:pt>
                <c:pt idx="30057">
                  <c:v>0</c:v>
                </c:pt>
                <c:pt idx="30058">
                  <c:v>0</c:v>
                </c:pt>
                <c:pt idx="30059">
                  <c:v>0</c:v>
                </c:pt>
                <c:pt idx="30060">
                  <c:v>0</c:v>
                </c:pt>
                <c:pt idx="30061">
                  <c:v>0</c:v>
                </c:pt>
                <c:pt idx="30062">
                  <c:v>0</c:v>
                </c:pt>
                <c:pt idx="30063">
                  <c:v>0</c:v>
                </c:pt>
                <c:pt idx="30064">
                  <c:v>0</c:v>
                </c:pt>
                <c:pt idx="30065">
                  <c:v>0</c:v>
                </c:pt>
                <c:pt idx="30066">
                  <c:v>0</c:v>
                </c:pt>
                <c:pt idx="30067">
                  <c:v>0</c:v>
                </c:pt>
                <c:pt idx="30068">
                  <c:v>0</c:v>
                </c:pt>
                <c:pt idx="30069">
                  <c:v>0</c:v>
                </c:pt>
                <c:pt idx="30070">
                  <c:v>0</c:v>
                </c:pt>
                <c:pt idx="30071">
                  <c:v>0</c:v>
                </c:pt>
                <c:pt idx="30072">
                  <c:v>0</c:v>
                </c:pt>
                <c:pt idx="30073">
                  <c:v>0</c:v>
                </c:pt>
                <c:pt idx="30074">
                  <c:v>0</c:v>
                </c:pt>
                <c:pt idx="30075">
                  <c:v>0</c:v>
                </c:pt>
                <c:pt idx="30076">
                  <c:v>0</c:v>
                </c:pt>
                <c:pt idx="30077">
                  <c:v>0</c:v>
                </c:pt>
                <c:pt idx="30078">
                  <c:v>0</c:v>
                </c:pt>
                <c:pt idx="30079">
                  <c:v>0</c:v>
                </c:pt>
                <c:pt idx="30080">
                  <c:v>0</c:v>
                </c:pt>
                <c:pt idx="30081">
                  <c:v>0</c:v>
                </c:pt>
                <c:pt idx="30082">
                  <c:v>0</c:v>
                </c:pt>
                <c:pt idx="30083">
                  <c:v>0</c:v>
                </c:pt>
                <c:pt idx="30084">
                  <c:v>0</c:v>
                </c:pt>
                <c:pt idx="30085">
                  <c:v>0</c:v>
                </c:pt>
                <c:pt idx="30086">
                  <c:v>0</c:v>
                </c:pt>
                <c:pt idx="30087">
                  <c:v>0</c:v>
                </c:pt>
                <c:pt idx="30088">
                  <c:v>0</c:v>
                </c:pt>
                <c:pt idx="30089">
                  <c:v>0</c:v>
                </c:pt>
                <c:pt idx="30090">
                  <c:v>0</c:v>
                </c:pt>
                <c:pt idx="30091">
                  <c:v>0</c:v>
                </c:pt>
                <c:pt idx="30092">
                  <c:v>0</c:v>
                </c:pt>
                <c:pt idx="30093">
                  <c:v>0</c:v>
                </c:pt>
                <c:pt idx="30094">
                  <c:v>0</c:v>
                </c:pt>
                <c:pt idx="30095">
                  <c:v>0</c:v>
                </c:pt>
                <c:pt idx="30096">
                  <c:v>0</c:v>
                </c:pt>
                <c:pt idx="30097">
                  <c:v>0</c:v>
                </c:pt>
                <c:pt idx="30098">
                  <c:v>0</c:v>
                </c:pt>
                <c:pt idx="30099">
                  <c:v>0</c:v>
                </c:pt>
                <c:pt idx="30100">
                  <c:v>0</c:v>
                </c:pt>
                <c:pt idx="30101">
                  <c:v>0</c:v>
                </c:pt>
                <c:pt idx="30102">
                  <c:v>0</c:v>
                </c:pt>
                <c:pt idx="30103">
                  <c:v>0</c:v>
                </c:pt>
                <c:pt idx="30104">
                  <c:v>0</c:v>
                </c:pt>
                <c:pt idx="30105">
                  <c:v>0</c:v>
                </c:pt>
                <c:pt idx="30106">
                  <c:v>0</c:v>
                </c:pt>
                <c:pt idx="30107">
                  <c:v>0</c:v>
                </c:pt>
                <c:pt idx="30108">
                  <c:v>0</c:v>
                </c:pt>
                <c:pt idx="30109">
                  <c:v>0</c:v>
                </c:pt>
                <c:pt idx="30110">
                  <c:v>0</c:v>
                </c:pt>
                <c:pt idx="30111">
                  <c:v>0</c:v>
                </c:pt>
                <c:pt idx="30112">
                  <c:v>0</c:v>
                </c:pt>
                <c:pt idx="30113">
                  <c:v>0</c:v>
                </c:pt>
                <c:pt idx="30114">
                  <c:v>0</c:v>
                </c:pt>
                <c:pt idx="30115">
                  <c:v>0</c:v>
                </c:pt>
                <c:pt idx="30116">
                  <c:v>0</c:v>
                </c:pt>
                <c:pt idx="30117">
                  <c:v>0</c:v>
                </c:pt>
                <c:pt idx="30118">
                  <c:v>0</c:v>
                </c:pt>
                <c:pt idx="30119">
                  <c:v>0</c:v>
                </c:pt>
                <c:pt idx="30120">
                  <c:v>0</c:v>
                </c:pt>
                <c:pt idx="30121">
                  <c:v>0</c:v>
                </c:pt>
                <c:pt idx="30122">
                  <c:v>0</c:v>
                </c:pt>
                <c:pt idx="30123">
                  <c:v>0</c:v>
                </c:pt>
                <c:pt idx="30124">
                  <c:v>0</c:v>
                </c:pt>
                <c:pt idx="30125">
                  <c:v>0</c:v>
                </c:pt>
                <c:pt idx="30126">
                  <c:v>0</c:v>
                </c:pt>
                <c:pt idx="30127">
                  <c:v>0</c:v>
                </c:pt>
                <c:pt idx="30128">
                  <c:v>0</c:v>
                </c:pt>
                <c:pt idx="30129">
                  <c:v>0</c:v>
                </c:pt>
                <c:pt idx="30130">
                  <c:v>0</c:v>
                </c:pt>
                <c:pt idx="30131">
                  <c:v>0</c:v>
                </c:pt>
                <c:pt idx="30132">
                  <c:v>0</c:v>
                </c:pt>
                <c:pt idx="30133">
                  <c:v>0</c:v>
                </c:pt>
                <c:pt idx="30134">
                  <c:v>0</c:v>
                </c:pt>
                <c:pt idx="30135">
                  <c:v>0</c:v>
                </c:pt>
                <c:pt idx="30136">
                  <c:v>0</c:v>
                </c:pt>
                <c:pt idx="30137">
                  <c:v>0</c:v>
                </c:pt>
                <c:pt idx="30138">
                  <c:v>0</c:v>
                </c:pt>
                <c:pt idx="30139">
                  <c:v>0</c:v>
                </c:pt>
                <c:pt idx="30140">
                  <c:v>0</c:v>
                </c:pt>
                <c:pt idx="30141">
                  <c:v>0</c:v>
                </c:pt>
                <c:pt idx="30142">
                  <c:v>0</c:v>
                </c:pt>
                <c:pt idx="30143">
                  <c:v>0</c:v>
                </c:pt>
                <c:pt idx="30144">
                  <c:v>0</c:v>
                </c:pt>
                <c:pt idx="30145">
                  <c:v>0</c:v>
                </c:pt>
                <c:pt idx="30146">
                  <c:v>0</c:v>
                </c:pt>
                <c:pt idx="30147">
                  <c:v>0</c:v>
                </c:pt>
                <c:pt idx="30148">
                  <c:v>0</c:v>
                </c:pt>
                <c:pt idx="30149">
                  <c:v>0</c:v>
                </c:pt>
                <c:pt idx="30150">
                  <c:v>0</c:v>
                </c:pt>
                <c:pt idx="30151">
                  <c:v>0</c:v>
                </c:pt>
                <c:pt idx="30152">
                  <c:v>0</c:v>
                </c:pt>
                <c:pt idx="30153">
                  <c:v>0</c:v>
                </c:pt>
                <c:pt idx="30154">
                  <c:v>0</c:v>
                </c:pt>
                <c:pt idx="30155">
                  <c:v>0</c:v>
                </c:pt>
                <c:pt idx="30156">
                  <c:v>0</c:v>
                </c:pt>
                <c:pt idx="30157">
                  <c:v>0</c:v>
                </c:pt>
                <c:pt idx="30158">
                  <c:v>0</c:v>
                </c:pt>
                <c:pt idx="30159">
                  <c:v>0</c:v>
                </c:pt>
                <c:pt idx="30160">
                  <c:v>0</c:v>
                </c:pt>
                <c:pt idx="30161">
                  <c:v>0</c:v>
                </c:pt>
                <c:pt idx="30162">
                  <c:v>0</c:v>
                </c:pt>
                <c:pt idx="30163">
                  <c:v>0</c:v>
                </c:pt>
                <c:pt idx="30164">
                  <c:v>0</c:v>
                </c:pt>
                <c:pt idx="30165">
                  <c:v>0</c:v>
                </c:pt>
                <c:pt idx="30166">
                  <c:v>0</c:v>
                </c:pt>
                <c:pt idx="30167">
                  <c:v>0</c:v>
                </c:pt>
                <c:pt idx="30168">
                  <c:v>0</c:v>
                </c:pt>
                <c:pt idx="30169">
                  <c:v>0</c:v>
                </c:pt>
                <c:pt idx="30170">
                  <c:v>0</c:v>
                </c:pt>
                <c:pt idx="30171">
                  <c:v>0</c:v>
                </c:pt>
                <c:pt idx="30172">
                  <c:v>0</c:v>
                </c:pt>
                <c:pt idx="30173">
                  <c:v>0</c:v>
                </c:pt>
                <c:pt idx="30174">
                  <c:v>0</c:v>
                </c:pt>
                <c:pt idx="30175">
                  <c:v>0</c:v>
                </c:pt>
                <c:pt idx="30176">
                  <c:v>0</c:v>
                </c:pt>
                <c:pt idx="30177">
                  <c:v>0</c:v>
                </c:pt>
                <c:pt idx="30178">
                  <c:v>0</c:v>
                </c:pt>
                <c:pt idx="30179">
                  <c:v>0</c:v>
                </c:pt>
                <c:pt idx="30180">
                  <c:v>0</c:v>
                </c:pt>
                <c:pt idx="30181">
                  <c:v>0</c:v>
                </c:pt>
                <c:pt idx="30182">
                  <c:v>0</c:v>
                </c:pt>
                <c:pt idx="30183">
                  <c:v>0</c:v>
                </c:pt>
                <c:pt idx="30184">
                  <c:v>0</c:v>
                </c:pt>
                <c:pt idx="30185">
                  <c:v>0</c:v>
                </c:pt>
                <c:pt idx="30186">
                  <c:v>0</c:v>
                </c:pt>
                <c:pt idx="30187">
                  <c:v>0</c:v>
                </c:pt>
                <c:pt idx="30188">
                  <c:v>0</c:v>
                </c:pt>
                <c:pt idx="30189">
                  <c:v>0</c:v>
                </c:pt>
                <c:pt idx="30190">
                  <c:v>0</c:v>
                </c:pt>
                <c:pt idx="30191">
                  <c:v>0</c:v>
                </c:pt>
                <c:pt idx="30192">
                  <c:v>0</c:v>
                </c:pt>
                <c:pt idx="30193">
                  <c:v>0</c:v>
                </c:pt>
                <c:pt idx="30194">
                  <c:v>0</c:v>
                </c:pt>
                <c:pt idx="30195">
                  <c:v>0</c:v>
                </c:pt>
                <c:pt idx="30196">
                  <c:v>0</c:v>
                </c:pt>
                <c:pt idx="30197">
                  <c:v>0</c:v>
                </c:pt>
                <c:pt idx="30198">
                  <c:v>0</c:v>
                </c:pt>
                <c:pt idx="30199">
                  <c:v>0</c:v>
                </c:pt>
                <c:pt idx="30200">
                  <c:v>0</c:v>
                </c:pt>
                <c:pt idx="30201">
                  <c:v>0</c:v>
                </c:pt>
                <c:pt idx="30202">
                  <c:v>0</c:v>
                </c:pt>
                <c:pt idx="30203">
                  <c:v>0</c:v>
                </c:pt>
                <c:pt idx="30204">
                  <c:v>0</c:v>
                </c:pt>
                <c:pt idx="30205">
                  <c:v>0</c:v>
                </c:pt>
                <c:pt idx="30206">
                  <c:v>0</c:v>
                </c:pt>
                <c:pt idx="30207">
                  <c:v>0</c:v>
                </c:pt>
                <c:pt idx="30208">
                  <c:v>0</c:v>
                </c:pt>
                <c:pt idx="30209">
                  <c:v>0</c:v>
                </c:pt>
                <c:pt idx="30210">
                  <c:v>0</c:v>
                </c:pt>
                <c:pt idx="30211">
                  <c:v>0</c:v>
                </c:pt>
                <c:pt idx="30212">
                  <c:v>0</c:v>
                </c:pt>
                <c:pt idx="30213">
                  <c:v>0</c:v>
                </c:pt>
                <c:pt idx="30214">
                  <c:v>0</c:v>
                </c:pt>
                <c:pt idx="30215">
                  <c:v>0</c:v>
                </c:pt>
                <c:pt idx="30216">
                  <c:v>0</c:v>
                </c:pt>
                <c:pt idx="30217">
                  <c:v>0</c:v>
                </c:pt>
                <c:pt idx="30218">
                  <c:v>0</c:v>
                </c:pt>
                <c:pt idx="30219">
                  <c:v>0</c:v>
                </c:pt>
                <c:pt idx="30220">
                  <c:v>0</c:v>
                </c:pt>
                <c:pt idx="30221">
                  <c:v>0</c:v>
                </c:pt>
                <c:pt idx="30222">
                  <c:v>0</c:v>
                </c:pt>
                <c:pt idx="30223">
                  <c:v>0</c:v>
                </c:pt>
                <c:pt idx="30224">
                  <c:v>0</c:v>
                </c:pt>
                <c:pt idx="30225">
                  <c:v>0</c:v>
                </c:pt>
                <c:pt idx="30226">
                  <c:v>0</c:v>
                </c:pt>
                <c:pt idx="30227">
                  <c:v>0</c:v>
                </c:pt>
                <c:pt idx="30228">
                  <c:v>0</c:v>
                </c:pt>
                <c:pt idx="30229">
                  <c:v>0</c:v>
                </c:pt>
                <c:pt idx="30230">
                  <c:v>0</c:v>
                </c:pt>
                <c:pt idx="30231">
                  <c:v>0</c:v>
                </c:pt>
                <c:pt idx="30232">
                  <c:v>0</c:v>
                </c:pt>
                <c:pt idx="30233">
                  <c:v>0</c:v>
                </c:pt>
                <c:pt idx="30234">
                  <c:v>0</c:v>
                </c:pt>
                <c:pt idx="30235">
                  <c:v>0</c:v>
                </c:pt>
                <c:pt idx="30236">
                  <c:v>0</c:v>
                </c:pt>
                <c:pt idx="30237">
                  <c:v>0</c:v>
                </c:pt>
                <c:pt idx="30238">
                  <c:v>0</c:v>
                </c:pt>
                <c:pt idx="30239">
                  <c:v>0</c:v>
                </c:pt>
                <c:pt idx="30240">
                  <c:v>0</c:v>
                </c:pt>
                <c:pt idx="30241">
                  <c:v>0</c:v>
                </c:pt>
                <c:pt idx="30242">
                  <c:v>0</c:v>
                </c:pt>
                <c:pt idx="30243">
                  <c:v>0</c:v>
                </c:pt>
                <c:pt idx="30244">
                  <c:v>0</c:v>
                </c:pt>
                <c:pt idx="30245">
                  <c:v>0</c:v>
                </c:pt>
                <c:pt idx="30246">
                  <c:v>0</c:v>
                </c:pt>
                <c:pt idx="30247">
                  <c:v>0</c:v>
                </c:pt>
                <c:pt idx="30248">
                  <c:v>0</c:v>
                </c:pt>
                <c:pt idx="30249">
                  <c:v>0</c:v>
                </c:pt>
                <c:pt idx="30250">
                  <c:v>0</c:v>
                </c:pt>
                <c:pt idx="30251">
                  <c:v>0</c:v>
                </c:pt>
                <c:pt idx="30252">
                  <c:v>0</c:v>
                </c:pt>
                <c:pt idx="30253">
                  <c:v>0</c:v>
                </c:pt>
                <c:pt idx="30254">
                  <c:v>0</c:v>
                </c:pt>
                <c:pt idx="30255">
                  <c:v>0</c:v>
                </c:pt>
                <c:pt idx="30256">
                  <c:v>0</c:v>
                </c:pt>
                <c:pt idx="30257">
                  <c:v>0</c:v>
                </c:pt>
                <c:pt idx="30258">
                  <c:v>0</c:v>
                </c:pt>
                <c:pt idx="30259">
                  <c:v>0</c:v>
                </c:pt>
                <c:pt idx="30260">
                  <c:v>0</c:v>
                </c:pt>
                <c:pt idx="30261">
                  <c:v>0</c:v>
                </c:pt>
                <c:pt idx="30262">
                  <c:v>0</c:v>
                </c:pt>
                <c:pt idx="30263">
                  <c:v>0</c:v>
                </c:pt>
                <c:pt idx="30264">
                  <c:v>0</c:v>
                </c:pt>
                <c:pt idx="30265">
                  <c:v>0</c:v>
                </c:pt>
                <c:pt idx="30266">
                  <c:v>0</c:v>
                </c:pt>
                <c:pt idx="30267">
                  <c:v>0</c:v>
                </c:pt>
                <c:pt idx="30268">
                  <c:v>0</c:v>
                </c:pt>
                <c:pt idx="30269">
                  <c:v>0</c:v>
                </c:pt>
                <c:pt idx="30270">
                  <c:v>0</c:v>
                </c:pt>
                <c:pt idx="30271">
                  <c:v>0</c:v>
                </c:pt>
                <c:pt idx="30272">
                  <c:v>0</c:v>
                </c:pt>
                <c:pt idx="30273">
                  <c:v>0</c:v>
                </c:pt>
                <c:pt idx="30274">
                  <c:v>0</c:v>
                </c:pt>
                <c:pt idx="30275">
                  <c:v>0</c:v>
                </c:pt>
                <c:pt idx="30276">
                  <c:v>0</c:v>
                </c:pt>
                <c:pt idx="30277">
                  <c:v>0</c:v>
                </c:pt>
                <c:pt idx="30278">
                  <c:v>0</c:v>
                </c:pt>
                <c:pt idx="30279">
                  <c:v>0</c:v>
                </c:pt>
                <c:pt idx="30280">
                  <c:v>0</c:v>
                </c:pt>
                <c:pt idx="30281">
                  <c:v>0</c:v>
                </c:pt>
                <c:pt idx="30282">
                  <c:v>0</c:v>
                </c:pt>
                <c:pt idx="30283">
                  <c:v>0</c:v>
                </c:pt>
                <c:pt idx="30284">
                  <c:v>0</c:v>
                </c:pt>
                <c:pt idx="30285">
                  <c:v>0</c:v>
                </c:pt>
                <c:pt idx="30286">
                  <c:v>0</c:v>
                </c:pt>
                <c:pt idx="30287">
                  <c:v>0</c:v>
                </c:pt>
                <c:pt idx="30288">
                  <c:v>0</c:v>
                </c:pt>
                <c:pt idx="30289">
                  <c:v>0</c:v>
                </c:pt>
                <c:pt idx="30290">
                  <c:v>0</c:v>
                </c:pt>
                <c:pt idx="30291">
                  <c:v>0</c:v>
                </c:pt>
                <c:pt idx="30292">
                  <c:v>0</c:v>
                </c:pt>
                <c:pt idx="30293">
                  <c:v>0</c:v>
                </c:pt>
                <c:pt idx="30294">
                  <c:v>0</c:v>
                </c:pt>
                <c:pt idx="30295">
                  <c:v>0</c:v>
                </c:pt>
                <c:pt idx="30296">
                  <c:v>0</c:v>
                </c:pt>
                <c:pt idx="30297">
                  <c:v>0</c:v>
                </c:pt>
                <c:pt idx="30298">
                  <c:v>0</c:v>
                </c:pt>
                <c:pt idx="30299">
                  <c:v>0</c:v>
                </c:pt>
                <c:pt idx="30300">
                  <c:v>0</c:v>
                </c:pt>
                <c:pt idx="30301">
                  <c:v>0</c:v>
                </c:pt>
                <c:pt idx="30302">
                  <c:v>0</c:v>
                </c:pt>
                <c:pt idx="30303">
                  <c:v>0</c:v>
                </c:pt>
                <c:pt idx="30304">
                  <c:v>0</c:v>
                </c:pt>
                <c:pt idx="30305">
                  <c:v>0</c:v>
                </c:pt>
                <c:pt idx="30306">
                  <c:v>0</c:v>
                </c:pt>
                <c:pt idx="30307">
                  <c:v>0</c:v>
                </c:pt>
                <c:pt idx="30308">
                  <c:v>0</c:v>
                </c:pt>
                <c:pt idx="30309">
                  <c:v>0</c:v>
                </c:pt>
                <c:pt idx="30310">
                  <c:v>0</c:v>
                </c:pt>
                <c:pt idx="30311">
                  <c:v>0</c:v>
                </c:pt>
                <c:pt idx="30312">
                  <c:v>0</c:v>
                </c:pt>
                <c:pt idx="30313">
                  <c:v>0</c:v>
                </c:pt>
                <c:pt idx="30314">
                  <c:v>0</c:v>
                </c:pt>
                <c:pt idx="30315">
                  <c:v>0</c:v>
                </c:pt>
                <c:pt idx="30316">
                  <c:v>0</c:v>
                </c:pt>
                <c:pt idx="30317">
                  <c:v>0</c:v>
                </c:pt>
                <c:pt idx="30318">
                  <c:v>0</c:v>
                </c:pt>
                <c:pt idx="30319">
                  <c:v>0</c:v>
                </c:pt>
                <c:pt idx="30320">
                  <c:v>0</c:v>
                </c:pt>
                <c:pt idx="30321">
                  <c:v>0</c:v>
                </c:pt>
                <c:pt idx="30322">
                  <c:v>0</c:v>
                </c:pt>
                <c:pt idx="30323">
                  <c:v>0</c:v>
                </c:pt>
                <c:pt idx="30324">
                  <c:v>0</c:v>
                </c:pt>
                <c:pt idx="30325">
                  <c:v>0</c:v>
                </c:pt>
                <c:pt idx="30326">
                  <c:v>0</c:v>
                </c:pt>
                <c:pt idx="30327">
                  <c:v>0</c:v>
                </c:pt>
                <c:pt idx="30328">
                  <c:v>0</c:v>
                </c:pt>
                <c:pt idx="30329">
                  <c:v>0</c:v>
                </c:pt>
                <c:pt idx="30330">
                  <c:v>0</c:v>
                </c:pt>
                <c:pt idx="30331">
                  <c:v>0</c:v>
                </c:pt>
                <c:pt idx="30332">
                  <c:v>0</c:v>
                </c:pt>
                <c:pt idx="30333">
                  <c:v>0</c:v>
                </c:pt>
                <c:pt idx="30334">
                  <c:v>0</c:v>
                </c:pt>
                <c:pt idx="30335">
                  <c:v>0</c:v>
                </c:pt>
                <c:pt idx="30336">
                  <c:v>0</c:v>
                </c:pt>
                <c:pt idx="30337">
                  <c:v>0</c:v>
                </c:pt>
                <c:pt idx="30338">
                  <c:v>0</c:v>
                </c:pt>
                <c:pt idx="30339">
                  <c:v>0</c:v>
                </c:pt>
                <c:pt idx="30340">
                  <c:v>0</c:v>
                </c:pt>
                <c:pt idx="30341">
                  <c:v>0</c:v>
                </c:pt>
                <c:pt idx="30342">
                  <c:v>0</c:v>
                </c:pt>
                <c:pt idx="30343">
                  <c:v>0</c:v>
                </c:pt>
                <c:pt idx="30344">
                  <c:v>0</c:v>
                </c:pt>
                <c:pt idx="30345">
                  <c:v>0</c:v>
                </c:pt>
                <c:pt idx="30346">
                  <c:v>0</c:v>
                </c:pt>
                <c:pt idx="30347">
                  <c:v>0</c:v>
                </c:pt>
                <c:pt idx="30348">
                  <c:v>0</c:v>
                </c:pt>
                <c:pt idx="30349">
                  <c:v>0</c:v>
                </c:pt>
                <c:pt idx="30350">
                  <c:v>0</c:v>
                </c:pt>
                <c:pt idx="30351">
                  <c:v>0</c:v>
                </c:pt>
                <c:pt idx="30352">
                  <c:v>0</c:v>
                </c:pt>
                <c:pt idx="30353">
                  <c:v>0</c:v>
                </c:pt>
                <c:pt idx="30354">
                  <c:v>0</c:v>
                </c:pt>
                <c:pt idx="30355">
                  <c:v>0</c:v>
                </c:pt>
                <c:pt idx="30356">
                  <c:v>0</c:v>
                </c:pt>
                <c:pt idx="30357">
                  <c:v>0</c:v>
                </c:pt>
                <c:pt idx="30358">
                  <c:v>0</c:v>
                </c:pt>
                <c:pt idx="30359">
                  <c:v>0</c:v>
                </c:pt>
                <c:pt idx="30360">
                  <c:v>0</c:v>
                </c:pt>
                <c:pt idx="30361">
                  <c:v>0</c:v>
                </c:pt>
                <c:pt idx="30362">
                  <c:v>0</c:v>
                </c:pt>
                <c:pt idx="30363">
                  <c:v>0</c:v>
                </c:pt>
                <c:pt idx="30364">
                  <c:v>0</c:v>
                </c:pt>
                <c:pt idx="30365">
                  <c:v>0</c:v>
                </c:pt>
                <c:pt idx="30366">
                  <c:v>0</c:v>
                </c:pt>
                <c:pt idx="30367">
                  <c:v>0</c:v>
                </c:pt>
                <c:pt idx="30368">
                  <c:v>0</c:v>
                </c:pt>
                <c:pt idx="30369">
                  <c:v>0</c:v>
                </c:pt>
                <c:pt idx="30370">
                  <c:v>0</c:v>
                </c:pt>
                <c:pt idx="30371">
                  <c:v>0</c:v>
                </c:pt>
                <c:pt idx="30372">
                  <c:v>0</c:v>
                </c:pt>
                <c:pt idx="30373">
                  <c:v>0</c:v>
                </c:pt>
                <c:pt idx="30374">
                  <c:v>0</c:v>
                </c:pt>
                <c:pt idx="30375">
                  <c:v>0</c:v>
                </c:pt>
                <c:pt idx="30376">
                  <c:v>0</c:v>
                </c:pt>
                <c:pt idx="30377">
                  <c:v>0</c:v>
                </c:pt>
                <c:pt idx="30378">
                  <c:v>0</c:v>
                </c:pt>
                <c:pt idx="30379">
                  <c:v>0</c:v>
                </c:pt>
                <c:pt idx="30380">
                  <c:v>0</c:v>
                </c:pt>
                <c:pt idx="30381">
                  <c:v>0</c:v>
                </c:pt>
                <c:pt idx="30382">
                  <c:v>0</c:v>
                </c:pt>
                <c:pt idx="30383">
                  <c:v>0</c:v>
                </c:pt>
                <c:pt idx="30384">
                  <c:v>0</c:v>
                </c:pt>
                <c:pt idx="30385">
                  <c:v>0</c:v>
                </c:pt>
                <c:pt idx="30386">
                  <c:v>0</c:v>
                </c:pt>
                <c:pt idx="30387">
                  <c:v>0</c:v>
                </c:pt>
                <c:pt idx="30388">
                  <c:v>0</c:v>
                </c:pt>
                <c:pt idx="30389">
                  <c:v>0</c:v>
                </c:pt>
                <c:pt idx="30390">
                  <c:v>0</c:v>
                </c:pt>
                <c:pt idx="30391">
                  <c:v>0</c:v>
                </c:pt>
                <c:pt idx="30392">
                  <c:v>0</c:v>
                </c:pt>
                <c:pt idx="30393">
                  <c:v>0</c:v>
                </c:pt>
                <c:pt idx="30394">
                  <c:v>0</c:v>
                </c:pt>
                <c:pt idx="30395">
                  <c:v>0</c:v>
                </c:pt>
                <c:pt idx="30396">
                  <c:v>0</c:v>
                </c:pt>
                <c:pt idx="30397">
                  <c:v>0</c:v>
                </c:pt>
                <c:pt idx="30398">
                  <c:v>0</c:v>
                </c:pt>
                <c:pt idx="30399">
                  <c:v>0</c:v>
                </c:pt>
                <c:pt idx="30400">
                  <c:v>0</c:v>
                </c:pt>
                <c:pt idx="30401">
                  <c:v>0</c:v>
                </c:pt>
                <c:pt idx="30402">
                  <c:v>0</c:v>
                </c:pt>
                <c:pt idx="30403">
                  <c:v>0</c:v>
                </c:pt>
                <c:pt idx="30404">
                  <c:v>0</c:v>
                </c:pt>
                <c:pt idx="30405">
                  <c:v>0</c:v>
                </c:pt>
                <c:pt idx="30406">
                  <c:v>0</c:v>
                </c:pt>
                <c:pt idx="30407">
                  <c:v>0</c:v>
                </c:pt>
                <c:pt idx="30408">
                  <c:v>0</c:v>
                </c:pt>
                <c:pt idx="30409">
                  <c:v>0</c:v>
                </c:pt>
                <c:pt idx="30410">
                  <c:v>0</c:v>
                </c:pt>
                <c:pt idx="30411">
                  <c:v>0</c:v>
                </c:pt>
                <c:pt idx="30412">
                  <c:v>0</c:v>
                </c:pt>
                <c:pt idx="30413">
                  <c:v>0</c:v>
                </c:pt>
                <c:pt idx="30414">
                  <c:v>0</c:v>
                </c:pt>
                <c:pt idx="30415">
                  <c:v>0</c:v>
                </c:pt>
                <c:pt idx="30416">
                  <c:v>0</c:v>
                </c:pt>
                <c:pt idx="30417">
                  <c:v>0</c:v>
                </c:pt>
                <c:pt idx="30418">
                  <c:v>0</c:v>
                </c:pt>
                <c:pt idx="30419">
                  <c:v>0</c:v>
                </c:pt>
                <c:pt idx="30420">
                  <c:v>0</c:v>
                </c:pt>
                <c:pt idx="30421">
                  <c:v>0</c:v>
                </c:pt>
                <c:pt idx="30422">
                  <c:v>0</c:v>
                </c:pt>
                <c:pt idx="30423">
                  <c:v>0</c:v>
                </c:pt>
                <c:pt idx="30424">
                  <c:v>0</c:v>
                </c:pt>
                <c:pt idx="30425">
                  <c:v>0</c:v>
                </c:pt>
                <c:pt idx="30426">
                  <c:v>0</c:v>
                </c:pt>
                <c:pt idx="30427">
                  <c:v>0</c:v>
                </c:pt>
                <c:pt idx="30428">
                  <c:v>0</c:v>
                </c:pt>
                <c:pt idx="30429">
                  <c:v>0</c:v>
                </c:pt>
                <c:pt idx="30430">
                  <c:v>0</c:v>
                </c:pt>
                <c:pt idx="30431">
                  <c:v>0</c:v>
                </c:pt>
                <c:pt idx="30432">
                  <c:v>0</c:v>
                </c:pt>
                <c:pt idx="30433">
                  <c:v>0</c:v>
                </c:pt>
                <c:pt idx="30434">
                  <c:v>0</c:v>
                </c:pt>
                <c:pt idx="30435">
                  <c:v>0</c:v>
                </c:pt>
                <c:pt idx="30436">
                  <c:v>0</c:v>
                </c:pt>
                <c:pt idx="30437">
                  <c:v>0</c:v>
                </c:pt>
                <c:pt idx="30438">
                  <c:v>0</c:v>
                </c:pt>
                <c:pt idx="30439">
                  <c:v>0</c:v>
                </c:pt>
                <c:pt idx="30440">
                  <c:v>0</c:v>
                </c:pt>
                <c:pt idx="30441">
                  <c:v>0</c:v>
                </c:pt>
                <c:pt idx="30442">
                  <c:v>0</c:v>
                </c:pt>
                <c:pt idx="30443">
                  <c:v>0</c:v>
                </c:pt>
                <c:pt idx="30444">
                  <c:v>0</c:v>
                </c:pt>
                <c:pt idx="30445">
                  <c:v>0</c:v>
                </c:pt>
                <c:pt idx="30446">
                  <c:v>0</c:v>
                </c:pt>
                <c:pt idx="30447">
                  <c:v>0</c:v>
                </c:pt>
                <c:pt idx="30448">
                  <c:v>0</c:v>
                </c:pt>
                <c:pt idx="30449">
                  <c:v>0</c:v>
                </c:pt>
                <c:pt idx="30450">
                  <c:v>0</c:v>
                </c:pt>
                <c:pt idx="30451">
                  <c:v>0</c:v>
                </c:pt>
                <c:pt idx="30452">
                  <c:v>0</c:v>
                </c:pt>
                <c:pt idx="30453">
                  <c:v>0</c:v>
                </c:pt>
                <c:pt idx="30454">
                  <c:v>0</c:v>
                </c:pt>
                <c:pt idx="30455">
                  <c:v>0</c:v>
                </c:pt>
                <c:pt idx="30456">
                  <c:v>0</c:v>
                </c:pt>
                <c:pt idx="30457">
                  <c:v>0</c:v>
                </c:pt>
                <c:pt idx="30458">
                  <c:v>0</c:v>
                </c:pt>
                <c:pt idx="30459">
                  <c:v>0</c:v>
                </c:pt>
                <c:pt idx="30460">
                  <c:v>0</c:v>
                </c:pt>
                <c:pt idx="30461">
                  <c:v>0</c:v>
                </c:pt>
                <c:pt idx="30462">
                  <c:v>0</c:v>
                </c:pt>
                <c:pt idx="30463">
                  <c:v>0</c:v>
                </c:pt>
                <c:pt idx="30464">
                  <c:v>0</c:v>
                </c:pt>
                <c:pt idx="30465">
                  <c:v>0</c:v>
                </c:pt>
                <c:pt idx="30466">
                  <c:v>0</c:v>
                </c:pt>
                <c:pt idx="30467">
                  <c:v>0</c:v>
                </c:pt>
                <c:pt idx="30468">
                  <c:v>0</c:v>
                </c:pt>
                <c:pt idx="30469">
                  <c:v>0</c:v>
                </c:pt>
                <c:pt idx="30470">
                  <c:v>0</c:v>
                </c:pt>
                <c:pt idx="30471">
                  <c:v>0</c:v>
                </c:pt>
                <c:pt idx="30472">
                  <c:v>0</c:v>
                </c:pt>
                <c:pt idx="30473">
                  <c:v>0</c:v>
                </c:pt>
                <c:pt idx="30474">
                  <c:v>0</c:v>
                </c:pt>
                <c:pt idx="30475">
                  <c:v>0</c:v>
                </c:pt>
                <c:pt idx="30476">
                  <c:v>0</c:v>
                </c:pt>
                <c:pt idx="30477">
                  <c:v>0</c:v>
                </c:pt>
                <c:pt idx="30478">
                  <c:v>0</c:v>
                </c:pt>
                <c:pt idx="30479">
                  <c:v>0</c:v>
                </c:pt>
                <c:pt idx="30480">
                  <c:v>0</c:v>
                </c:pt>
                <c:pt idx="30481">
                  <c:v>0</c:v>
                </c:pt>
                <c:pt idx="30482">
                  <c:v>0</c:v>
                </c:pt>
                <c:pt idx="30483">
                  <c:v>0</c:v>
                </c:pt>
                <c:pt idx="30484">
                  <c:v>0</c:v>
                </c:pt>
                <c:pt idx="30485">
                  <c:v>0</c:v>
                </c:pt>
                <c:pt idx="30486">
                  <c:v>0</c:v>
                </c:pt>
                <c:pt idx="30487">
                  <c:v>0</c:v>
                </c:pt>
                <c:pt idx="30488">
                  <c:v>0</c:v>
                </c:pt>
                <c:pt idx="30489">
                  <c:v>0</c:v>
                </c:pt>
                <c:pt idx="30490">
                  <c:v>0</c:v>
                </c:pt>
                <c:pt idx="30491">
                  <c:v>0</c:v>
                </c:pt>
                <c:pt idx="30492">
                  <c:v>0</c:v>
                </c:pt>
                <c:pt idx="30493">
                  <c:v>0</c:v>
                </c:pt>
                <c:pt idx="30494">
                  <c:v>0</c:v>
                </c:pt>
                <c:pt idx="30495">
                  <c:v>0</c:v>
                </c:pt>
                <c:pt idx="30496">
                  <c:v>0</c:v>
                </c:pt>
                <c:pt idx="30497">
                  <c:v>0</c:v>
                </c:pt>
                <c:pt idx="30498">
                  <c:v>0</c:v>
                </c:pt>
                <c:pt idx="30499">
                  <c:v>0</c:v>
                </c:pt>
                <c:pt idx="30500">
                  <c:v>0</c:v>
                </c:pt>
                <c:pt idx="30501">
                  <c:v>0</c:v>
                </c:pt>
                <c:pt idx="30502">
                  <c:v>0</c:v>
                </c:pt>
                <c:pt idx="30503">
                  <c:v>0</c:v>
                </c:pt>
                <c:pt idx="30504">
                  <c:v>0</c:v>
                </c:pt>
                <c:pt idx="30505">
                  <c:v>0</c:v>
                </c:pt>
                <c:pt idx="30506">
                  <c:v>0</c:v>
                </c:pt>
                <c:pt idx="30507">
                  <c:v>0</c:v>
                </c:pt>
                <c:pt idx="30508">
                  <c:v>0</c:v>
                </c:pt>
                <c:pt idx="30509">
                  <c:v>0</c:v>
                </c:pt>
                <c:pt idx="30510">
                  <c:v>0</c:v>
                </c:pt>
                <c:pt idx="30511">
                  <c:v>0</c:v>
                </c:pt>
                <c:pt idx="30512">
                  <c:v>0</c:v>
                </c:pt>
                <c:pt idx="30513">
                  <c:v>0</c:v>
                </c:pt>
                <c:pt idx="30514">
                  <c:v>0</c:v>
                </c:pt>
                <c:pt idx="30515">
                  <c:v>0</c:v>
                </c:pt>
                <c:pt idx="30516">
                  <c:v>0</c:v>
                </c:pt>
                <c:pt idx="30517">
                  <c:v>0</c:v>
                </c:pt>
                <c:pt idx="30518">
                  <c:v>0</c:v>
                </c:pt>
                <c:pt idx="30519">
                  <c:v>0</c:v>
                </c:pt>
                <c:pt idx="30520">
                  <c:v>0</c:v>
                </c:pt>
                <c:pt idx="30521">
                  <c:v>0</c:v>
                </c:pt>
                <c:pt idx="30522">
                  <c:v>0</c:v>
                </c:pt>
                <c:pt idx="30523">
                  <c:v>0</c:v>
                </c:pt>
                <c:pt idx="30524">
                  <c:v>0</c:v>
                </c:pt>
                <c:pt idx="30525">
                  <c:v>0</c:v>
                </c:pt>
                <c:pt idx="30526">
                  <c:v>0</c:v>
                </c:pt>
                <c:pt idx="30527">
                  <c:v>0</c:v>
                </c:pt>
                <c:pt idx="30528">
                  <c:v>0</c:v>
                </c:pt>
                <c:pt idx="30529">
                  <c:v>0</c:v>
                </c:pt>
                <c:pt idx="30530">
                  <c:v>0</c:v>
                </c:pt>
                <c:pt idx="30531">
                  <c:v>0</c:v>
                </c:pt>
                <c:pt idx="30532">
                  <c:v>0</c:v>
                </c:pt>
                <c:pt idx="30533">
                  <c:v>0</c:v>
                </c:pt>
                <c:pt idx="30534">
                  <c:v>0</c:v>
                </c:pt>
                <c:pt idx="30535">
                  <c:v>0</c:v>
                </c:pt>
                <c:pt idx="30536">
                  <c:v>0</c:v>
                </c:pt>
                <c:pt idx="30537">
                  <c:v>0</c:v>
                </c:pt>
                <c:pt idx="30538">
                  <c:v>0</c:v>
                </c:pt>
                <c:pt idx="30539">
                  <c:v>0</c:v>
                </c:pt>
                <c:pt idx="30540">
                  <c:v>0</c:v>
                </c:pt>
                <c:pt idx="30541">
                  <c:v>0</c:v>
                </c:pt>
                <c:pt idx="30542">
                  <c:v>0</c:v>
                </c:pt>
                <c:pt idx="30543">
                  <c:v>0</c:v>
                </c:pt>
                <c:pt idx="30544">
                  <c:v>0</c:v>
                </c:pt>
                <c:pt idx="30545">
                  <c:v>0</c:v>
                </c:pt>
                <c:pt idx="30546">
                  <c:v>0</c:v>
                </c:pt>
                <c:pt idx="30547">
                  <c:v>0</c:v>
                </c:pt>
                <c:pt idx="30548">
                  <c:v>0</c:v>
                </c:pt>
                <c:pt idx="30549">
                  <c:v>0</c:v>
                </c:pt>
                <c:pt idx="30550">
                  <c:v>0</c:v>
                </c:pt>
                <c:pt idx="30551">
                  <c:v>0</c:v>
                </c:pt>
                <c:pt idx="30552">
                  <c:v>0</c:v>
                </c:pt>
                <c:pt idx="30553">
                  <c:v>0</c:v>
                </c:pt>
                <c:pt idx="30554">
                  <c:v>0</c:v>
                </c:pt>
                <c:pt idx="30555">
                  <c:v>0</c:v>
                </c:pt>
                <c:pt idx="30556">
                  <c:v>0</c:v>
                </c:pt>
                <c:pt idx="30557">
                  <c:v>0</c:v>
                </c:pt>
                <c:pt idx="30558">
                  <c:v>0</c:v>
                </c:pt>
                <c:pt idx="30559">
                  <c:v>0</c:v>
                </c:pt>
                <c:pt idx="30560">
                  <c:v>0</c:v>
                </c:pt>
                <c:pt idx="30561">
                  <c:v>0</c:v>
                </c:pt>
                <c:pt idx="30562">
                  <c:v>0</c:v>
                </c:pt>
                <c:pt idx="30563">
                  <c:v>0</c:v>
                </c:pt>
                <c:pt idx="30564">
                  <c:v>0</c:v>
                </c:pt>
                <c:pt idx="30565">
                  <c:v>0</c:v>
                </c:pt>
                <c:pt idx="30566">
                  <c:v>0</c:v>
                </c:pt>
                <c:pt idx="30567">
                  <c:v>0</c:v>
                </c:pt>
                <c:pt idx="30568">
                  <c:v>0</c:v>
                </c:pt>
                <c:pt idx="30569">
                  <c:v>0</c:v>
                </c:pt>
                <c:pt idx="30570">
                  <c:v>0</c:v>
                </c:pt>
                <c:pt idx="30571">
                  <c:v>0</c:v>
                </c:pt>
                <c:pt idx="30572">
                  <c:v>0</c:v>
                </c:pt>
                <c:pt idx="30573">
                  <c:v>0</c:v>
                </c:pt>
                <c:pt idx="30574">
                  <c:v>0</c:v>
                </c:pt>
                <c:pt idx="30575">
                  <c:v>0</c:v>
                </c:pt>
                <c:pt idx="30576">
                  <c:v>0</c:v>
                </c:pt>
                <c:pt idx="30577">
                  <c:v>0</c:v>
                </c:pt>
                <c:pt idx="30578">
                  <c:v>0</c:v>
                </c:pt>
                <c:pt idx="30579">
                  <c:v>0</c:v>
                </c:pt>
                <c:pt idx="30580">
                  <c:v>0</c:v>
                </c:pt>
                <c:pt idx="30581">
                  <c:v>0</c:v>
                </c:pt>
                <c:pt idx="30582">
                  <c:v>0</c:v>
                </c:pt>
                <c:pt idx="30583">
                  <c:v>0</c:v>
                </c:pt>
                <c:pt idx="30584">
                  <c:v>0</c:v>
                </c:pt>
                <c:pt idx="30585">
                  <c:v>0</c:v>
                </c:pt>
                <c:pt idx="30586">
                  <c:v>0</c:v>
                </c:pt>
                <c:pt idx="30587">
                  <c:v>0</c:v>
                </c:pt>
                <c:pt idx="30588">
                  <c:v>0</c:v>
                </c:pt>
                <c:pt idx="30589">
                  <c:v>0</c:v>
                </c:pt>
                <c:pt idx="30590">
                  <c:v>0</c:v>
                </c:pt>
                <c:pt idx="30591">
                  <c:v>0</c:v>
                </c:pt>
                <c:pt idx="30592">
                  <c:v>0</c:v>
                </c:pt>
                <c:pt idx="30593">
                  <c:v>0</c:v>
                </c:pt>
                <c:pt idx="30594">
                  <c:v>0</c:v>
                </c:pt>
                <c:pt idx="30595">
                  <c:v>0</c:v>
                </c:pt>
                <c:pt idx="30596">
                  <c:v>0</c:v>
                </c:pt>
                <c:pt idx="30597">
                  <c:v>0</c:v>
                </c:pt>
                <c:pt idx="30598">
                  <c:v>0</c:v>
                </c:pt>
                <c:pt idx="30599">
                  <c:v>0</c:v>
                </c:pt>
                <c:pt idx="30600">
                  <c:v>0</c:v>
                </c:pt>
                <c:pt idx="30601">
                  <c:v>0</c:v>
                </c:pt>
                <c:pt idx="30602">
                  <c:v>0</c:v>
                </c:pt>
                <c:pt idx="30603">
                  <c:v>0</c:v>
                </c:pt>
                <c:pt idx="30604">
                  <c:v>0</c:v>
                </c:pt>
                <c:pt idx="30605">
                  <c:v>0</c:v>
                </c:pt>
                <c:pt idx="30606">
                  <c:v>0</c:v>
                </c:pt>
                <c:pt idx="30607">
                  <c:v>0</c:v>
                </c:pt>
                <c:pt idx="30608">
                  <c:v>0</c:v>
                </c:pt>
                <c:pt idx="30609">
                  <c:v>0</c:v>
                </c:pt>
                <c:pt idx="30610">
                  <c:v>0</c:v>
                </c:pt>
                <c:pt idx="30611">
                  <c:v>0</c:v>
                </c:pt>
                <c:pt idx="30612">
                  <c:v>0</c:v>
                </c:pt>
                <c:pt idx="30613">
                  <c:v>0</c:v>
                </c:pt>
                <c:pt idx="30614">
                  <c:v>0</c:v>
                </c:pt>
                <c:pt idx="30615">
                  <c:v>0</c:v>
                </c:pt>
                <c:pt idx="30616">
                  <c:v>0</c:v>
                </c:pt>
                <c:pt idx="30617">
                  <c:v>0</c:v>
                </c:pt>
                <c:pt idx="30618">
                  <c:v>0</c:v>
                </c:pt>
                <c:pt idx="30619">
                  <c:v>0</c:v>
                </c:pt>
                <c:pt idx="30620">
                  <c:v>0</c:v>
                </c:pt>
                <c:pt idx="30621">
                  <c:v>0</c:v>
                </c:pt>
                <c:pt idx="30622">
                  <c:v>0</c:v>
                </c:pt>
                <c:pt idx="30623">
                  <c:v>0</c:v>
                </c:pt>
                <c:pt idx="30624">
                  <c:v>0</c:v>
                </c:pt>
                <c:pt idx="30625">
                  <c:v>0</c:v>
                </c:pt>
                <c:pt idx="30626">
                  <c:v>0</c:v>
                </c:pt>
                <c:pt idx="30627">
                  <c:v>0</c:v>
                </c:pt>
                <c:pt idx="30628">
                  <c:v>0</c:v>
                </c:pt>
                <c:pt idx="30629">
                  <c:v>0</c:v>
                </c:pt>
                <c:pt idx="30630">
                  <c:v>0</c:v>
                </c:pt>
                <c:pt idx="30631">
                  <c:v>0</c:v>
                </c:pt>
                <c:pt idx="30632">
                  <c:v>0</c:v>
                </c:pt>
                <c:pt idx="30633">
                  <c:v>0</c:v>
                </c:pt>
                <c:pt idx="30634">
                  <c:v>0</c:v>
                </c:pt>
                <c:pt idx="30635">
                  <c:v>0</c:v>
                </c:pt>
                <c:pt idx="30636">
                  <c:v>0</c:v>
                </c:pt>
                <c:pt idx="30637">
                  <c:v>0</c:v>
                </c:pt>
                <c:pt idx="30638">
                  <c:v>0</c:v>
                </c:pt>
                <c:pt idx="30639">
                  <c:v>0</c:v>
                </c:pt>
                <c:pt idx="30640">
                  <c:v>0</c:v>
                </c:pt>
                <c:pt idx="30641">
                  <c:v>0</c:v>
                </c:pt>
                <c:pt idx="30642">
                  <c:v>0</c:v>
                </c:pt>
                <c:pt idx="30643">
                  <c:v>0</c:v>
                </c:pt>
                <c:pt idx="30644">
                  <c:v>0</c:v>
                </c:pt>
                <c:pt idx="30645">
                  <c:v>0</c:v>
                </c:pt>
                <c:pt idx="30646">
                  <c:v>0</c:v>
                </c:pt>
                <c:pt idx="30647">
                  <c:v>0</c:v>
                </c:pt>
                <c:pt idx="30648">
                  <c:v>0</c:v>
                </c:pt>
                <c:pt idx="30649">
                  <c:v>0</c:v>
                </c:pt>
                <c:pt idx="30650">
                  <c:v>0</c:v>
                </c:pt>
                <c:pt idx="30651">
                  <c:v>0</c:v>
                </c:pt>
                <c:pt idx="30652">
                  <c:v>0</c:v>
                </c:pt>
                <c:pt idx="30653">
                  <c:v>0</c:v>
                </c:pt>
                <c:pt idx="30654">
                  <c:v>0</c:v>
                </c:pt>
                <c:pt idx="30655">
                  <c:v>0</c:v>
                </c:pt>
                <c:pt idx="30656">
                  <c:v>0</c:v>
                </c:pt>
                <c:pt idx="30657">
                  <c:v>0</c:v>
                </c:pt>
                <c:pt idx="30658">
                  <c:v>0</c:v>
                </c:pt>
                <c:pt idx="30659">
                  <c:v>0</c:v>
                </c:pt>
                <c:pt idx="30660">
                  <c:v>0</c:v>
                </c:pt>
                <c:pt idx="30661">
                  <c:v>0</c:v>
                </c:pt>
                <c:pt idx="30662">
                  <c:v>0</c:v>
                </c:pt>
                <c:pt idx="30663">
                  <c:v>0</c:v>
                </c:pt>
                <c:pt idx="30664">
                  <c:v>0</c:v>
                </c:pt>
                <c:pt idx="30665">
                  <c:v>0</c:v>
                </c:pt>
                <c:pt idx="30666">
                  <c:v>0</c:v>
                </c:pt>
                <c:pt idx="30667">
                  <c:v>0</c:v>
                </c:pt>
                <c:pt idx="30668">
                  <c:v>0</c:v>
                </c:pt>
                <c:pt idx="30669">
                  <c:v>0</c:v>
                </c:pt>
                <c:pt idx="30670">
                  <c:v>0</c:v>
                </c:pt>
                <c:pt idx="30671">
                  <c:v>0</c:v>
                </c:pt>
                <c:pt idx="30672">
                  <c:v>0</c:v>
                </c:pt>
                <c:pt idx="30673">
                  <c:v>0</c:v>
                </c:pt>
                <c:pt idx="30674">
                  <c:v>0</c:v>
                </c:pt>
                <c:pt idx="30675">
                  <c:v>0</c:v>
                </c:pt>
                <c:pt idx="30676">
                  <c:v>0</c:v>
                </c:pt>
                <c:pt idx="30677">
                  <c:v>0</c:v>
                </c:pt>
                <c:pt idx="30678">
                  <c:v>0</c:v>
                </c:pt>
                <c:pt idx="30679">
                  <c:v>0</c:v>
                </c:pt>
                <c:pt idx="30680">
                  <c:v>0</c:v>
                </c:pt>
                <c:pt idx="30681">
                  <c:v>0</c:v>
                </c:pt>
                <c:pt idx="30682">
                  <c:v>0</c:v>
                </c:pt>
                <c:pt idx="30683">
                  <c:v>0</c:v>
                </c:pt>
                <c:pt idx="30684">
                  <c:v>0</c:v>
                </c:pt>
                <c:pt idx="30685">
                  <c:v>0</c:v>
                </c:pt>
                <c:pt idx="30686">
                  <c:v>0</c:v>
                </c:pt>
                <c:pt idx="30687">
                  <c:v>0</c:v>
                </c:pt>
                <c:pt idx="30688">
                  <c:v>0</c:v>
                </c:pt>
                <c:pt idx="30689">
                  <c:v>0</c:v>
                </c:pt>
                <c:pt idx="30690">
                  <c:v>0</c:v>
                </c:pt>
                <c:pt idx="30691">
                  <c:v>0</c:v>
                </c:pt>
                <c:pt idx="30692">
                  <c:v>0</c:v>
                </c:pt>
                <c:pt idx="30693">
                  <c:v>0</c:v>
                </c:pt>
                <c:pt idx="30694">
                  <c:v>0</c:v>
                </c:pt>
                <c:pt idx="30695">
                  <c:v>0</c:v>
                </c:pt>
                <c:pt idx="30696">
                  <c:v>0</c:v>
                </c:pt>
                <c:pt idx="30697">
                  <c:v>0</c:v>
                </c:pt>
                <c:pt idx="30698">
                  <c:v>0</c:v>
                </c:pt>
                <c:pt idx="30699">
                  <c:v>0</c:v>
                </c:pt>
                <c:pt idx="30700">
                  <c:v>0</c:v>
                </c:pt>
                <c:pt idx="30701">
                  <c:v>0</c:v>
                </c:pt>
                <c:pt idx="30702">
                  <c:v>0</c:v>
                </c:pt>
                <c:pt idx="30703">
                  <c:v>0</c:v>
                </c:pt>
                <c:pt idx="30704">
                  <c:v>0</c:v>
                </c:pt>
                <c:pt idx="30705">
                  <c:v>0</c:v>
                </c:pt>
                <c:pt idx="30706">
                  <c:v>0</c:v>
                </c:pt>
                <c:pt idx="30707">
                  <c:v>0</c:v>
                </c:pt>
                <c:pt idx="30708">
                  <c:v>0</c:v>
                </c:pt>
                <c:pt idx="30709">
                  <c:v>0</c:v>
                </c:pt>
                <c:pt idx="30710">
                  <c:v>0</c:v>
                </c:pt>
                <c:pt idx="30711">
                  <c:v>0</c:v>
                </c:pt>
                <c:pt idx="30712">
                  <c:v>0</c:v>
                </c:pt>
                <c:pt idx="30713">
                  <c:v>0</c:v>
                </c:pt>
                <c:pt idx="30714">
                  <c:v>0</c:v>
                </c:pt>
                <c:pt idx="30715">
                  <c:v>0</c:v>
                </c:pt>
                <c:pt idx="30716">
                  <c:v>0</c:v>
                </c:pt>
                <c:pt idx="30717">
                  <c:v>0</c:v>
                </c:pt>
                <c:pt idx="30718">
                  <c:v>0</c:v>
                </c:pt>
                <c:pt idx="30719">
                  <c:v>0</c:v>
                </c:pt>
                <c:pt idx="30720">
                  <c:v>0</c:v>
                </c:pt>
                <c:pt idx="30721">
                  <c:v>0</c:v>
                </c:pt>
                <c:pt idx="30722">
                  <c:v>0</c:v>
                </c:pt>
                <c:pt idx="30723">
                  <c:v>0</c:v>
                </c:pt>
                <c:pt idx="30724">
                  <c:v>0</c:v>
                </c:pt>
                <c:pt idx="30725">
                  <c:v>0</c:v>
                </c:pt>
                <c:pt idx="30726">
                  <c:v>0</c:v>
                </c:pt>
                <c:pt idx="30727">
                  <c:v>0</c:v>
                </c:pt>
                <c:pt idx="30728">
                  <c:v>0</c:v>
                </c:pt>
                <c:pt idx="30729">
                  <c:v>0</c:v>
                </c:pt>
                <c:pt idx="30730">
                  <c:v>0</c:v>
                </c:pt>
                <c:pt idx="30731">
                  <c:v>0</c:v>
                </c:pt>
                <c:pt idx="30732">
                  <c:v>0</c:v>
                </c:pt>
                <c:pt idx="30733">
                  <c:v>0</c:v>
                </c:pt>
                <c:pt idx="30734">
                  <c:v>0</c:v>
                </c:pt>
                <c:pt idx="30735">
                  <c:v>0</c:v>
                </c:pt>
                <c:pt idx="30736">
                  <c:v>0</c:v>
                </c:pt>
                <c:pt idx="30737">
                  <c:v>0</c:v>
                </c:pt>
                <c:pt idx="30738">
                  <c:v>0</c:v>
                </c:pt>
                <c:pt idx="30739">
                  <c:v>0</c:v>
                </c:pt>
                <c:pt idx="30740">
                  <c:v>0</c:v>
                </c:pt>
                <c:pt idx="30741">
                  <c:v>0</c:v>
                </c:pt>
                <c:pt idx="30742">
                  <c:v>0</c:v>
                </c:pt>
                <c:pt idx="30743">
                  <c:v>0</c:v>
                </c:pt>
                <c:pt idx="30744">
                  <c:v>0</c:v>
                </c:pt>
                <c:pt idx="30745">
                  <c:v>0</c:v>
                </c:pt>
                <c:pt idx="30746">
                  <c:v>0</c:v>
                </c:pt>
                <c:pt idx="30747">
                  <c:v>0</c:v>
                </c:pt>
                <c:pt idx="30748">
                  <c:v>0</c:v>
                </c:pt>
                <c:pt idx="30749">
                  <c:v>0</c:v>
                </c:pt>
                <c:pt idx="30750">
                  <c:v>0</c:v>
                </c:pt>
                <c:pt idx="30751">
                  <c:v>0</c:v>
                </c:pt>
                <c:pt idx="30752">
                  <c:v>0</c:v>
                </c:pt>
                <c:pt idx="30753">
                  <c:v>0</c:v>
                </c:pt>
                <c:pt idx="30754">
                  <c:v>0</c:v>
                </c:pt>
                <c:pt idx="30755">
                  <c:v>0</c:v>
                </c:pt>
                <c:pt idx="30756">
                  <c:v>0</c:v>
                </c:pt>
                <c:pt idx="30757">
                  <c:v>0</c:v>
                </c:pt>
                <c:pt idx="30758">
                  <c:v>0</c:v>
                </c:pt>
                <c:pt idx="30759">
                  <c:v>0</c:v>
                </c:pt>
                <c:pt idx="30760">
                  <c:v>0</c:v>
                </c:pt>
                <c:pt idx="30761">
                  <c:v>0</c:v>
                </c:pt>
                <c:pt idx="30762">
                  <c:v>0</c:v>
                </c:pt>
                <c:pt idx="30763">
                  <c:v>0</c:v>
                </c:pt>
                <c:pt idx="30764">
                  <c:v>0</c:v>
                </c:pt>
                <c:pt idx="30765">
                  <c:v>0</c:v>
                </c:pt>
                <c:pt idx="30766">
                  <c:v>0</c:v>
                </c:pt>
                <c:pt idx="30767">
                  <c:v>0</c:v>
                </c:pt>
                <c:pt idx="30768">
                  <c:v>0</c:v>
                </c:pt>
                <c:pt idx="30769">
                  <c:v>0</c:v>
                </c:pt>
                <c:pt idx="30770">
                  <c:v>0</c:v>
                </c:pt>
                <c:pt idx="30771">
                  <c:v>0</c:v>
                </c:pt>
                <c:pt idx="30772">
                  <c:v>0</c:v>
                </c:pt>
                <c:pt idx="30773">
                  <c:v>0</c:v>
                </c:pt>
                <c:pt idx="30774">
                  <c:v>0</c:v>
                </c:pt>
                <c:pt idx="30775">
                  <c:v>0</c:v>
                </c:pt>
                <c:pt idx="30776">
                  <c:v>0</c:v>
                </c:pt>
                <c:pt idx="30777">
                  <c:v>0</c:v>
                </c:pt>
                <c:pt idx="30778">
                  <c:v>0</c:v>
                </c:pt>
                <c:pt idx="30779">
                  <c:v>0</c:v>
                </c:pt>
                <c:pt idx="30780">
                  <c:v>0</c:v>
                </c:pt>
                <c:pt idx="30781">
                  <c:v>0</c:v>
                </c:pt>
                <c:pt idx="30782">
                  <c:v>0</c:v>
                </c:pt>
                <c:pt idx="30783">
                  <c:v>0</c:v>
                </c:pt>
                <c:pt idx="30784">
                  <c:v>0</c:v>
                </c:pt>
                <c:pt idx="30785">
                  <c:v>0</c:v>
                </c:pt>
                <c:pt idx="30786">
                  <c:v>0</c:v>
                </c:pt>
                <c:pt idx="30787">
                  <c:v>0</c:v>
                </c:pt>
                <c:pt idx="30788">
                  <c:v>0</c:v>
                </c:pt>
                <c:pt idx="30789">
                  <c:v>0</c:v>
                </c:pt>
                <c:pt idx="30790">
                  <c:v>0</c:v>
                </c:pt>
                <c:pt idx="30791">
                  <c:v>0</c:v>
                </c:pt>
                <c:pt idx="30792">
                  <c:v>0</c:v>
                </c:pt>
                <c:pt idx="30793">
                  <c:v>0</c:v>
                </c:pt>
                <c:pt idx="30794">
                  <c:v>0</c:v>
                </c:pt>
                <c:pt idx="30795">
                  <c:v>0</c:v>
                </c:pt>
                <c:pt idx="30796">
                  <c:v>0</c:v>
                </c:pt>
                <c:pt idx="30797">
                  <c:v>0</c:v>
                </c:pt>
                <c:pt idx="30798">
                  <c:v>0</c:v>
                </c:pt>
                <c:pt idx="30799">
                  <c:v>0</c:v>
                </c:pt>
                <c:pt idx="30800">
                  <c:v>0</c:v>
                </c:pt>
                <c:pt idx="30801">
                  <c:v>0</c:v>
                </c:pt>
                <c:pt idx="30802">
                  <c:v>0</c:v>
                </c:pt>
                <c:pt idx="30803">
                  <c:v>0</c:v>
                </c:pt>
                <c:pt idx="30804">
                  <c:v>0</c:v>
                </c:pt>
                <c:pt idx="30805">
                  <c:v>0</c:v>
                </c:pt>
                <c:pt idx="30806">
                  <c:v>0</c:v>
                </c:pt>
                <c:pt idx="30807">
                  <c:v>0</c:v>
                </c:pt>
                <c:pt idx="30808">
                  <c:v>0</c:v>
                </c:pt>
                <c:pt idx="30809">
                  <c:v>0</c:v>
                </c:pt>
                <c:pt idx="30810">
                  <c:v>0</c:v>
                </c:pt>
                <c:pt idx="30811">
                  <c:v>0</c:v>
                </c:pt>
                <c:pt idx="30812">
                  <c:v>0</c:v>
                </c:pt>
                <c:pt idx="30813">
                  <c:v>0</c:v>
                </c:pt>
                <c:pt idx="30814">
                  <c:v>0</c:v>
                </c:pt>
                <c:pt idx="30815">
                  <c:v>0</c:v>
                </c:pt>
                <c:pt idx="30816">
                  <c:v>0</c:v>
                </c:pt>
                <c:pt idx="30817">
                  <c:v>0</c:v>
                </c:pt>
                <c:pt idx="30818">
                  <c:v>0</c:v>
                </c:pt>
                <c:pt idx="30819">
                  <c:v>0</c:v>
                </c:pt>
                <c:pt idx="30820">
                  <c:v>0</c:v>
                </c:pt>
                <c:pt idx="30821">
                  <c:v>0</c:v>
                </c:pt>
                <c:pt idx="30822">
                  <c:v>0</c:v>
                </c:pt>
                <c:pt idx="30823">
                  <c:v>0</c:v>
                </c:pt>
                <c:pt idx="30824">
                  <c:v>0</c:v>
                </c:pt>
                <c:pt idx="30825">
                  <c:v>0</c:v>
                </c:pt>
                <c:pt idx="30826">
                  <c:v>0</c:v>
                </c:pt>
                <c:pt idx="30827">
                  <c:v>0</c:v>
                </c:pt>
                <c:pt idx="30828">
                  <c:v>0</c:v>
                </c:pt>
                <c:pt idx="30829">
                  <c:v>0</c:v>
                </c:pt>
                <c:pt idx="30830">
                  <c:v>0</c:v>
                </c:pt>
                <c:pt idx="30831">
                  <c:v>0</c:v>
                </c:pt>
                <c:pt idx="30832">
                  <c:v>0</c:v>
                </c:pt>
                <c:pt idx="30833">
                  <c:v>0</c:v>
                </c:pt>
                <c:pt idx="30834">
                  <c:v>0</c:v>
                </c:pt>
                <c:pt idx="30835">
                  <c:v>0</c:v>
                </c:pt>
                <c:pt idx="30836">
                  <c:v>0</c:v>
                </c:pt>
                <c:pt idx="30837">
                  <c:v>0</c:v>
                </c:pt>
                <c:pt idx="30838">
                  <c:v>0</c:v>
                </c:pt>
                <c:pt idx="30839">
                  <c:v>0</c:v>
                </c:pt>
                <c:pt idx="30840">
                  <c:v>0</c:v>
                </c:pt>
                <c:pt idx="30841">
                  <c:v>0</c:v>
                </c:pt>
                <c:pt idx="30842">
                  <c:v>0</c:v>
                </c:pt>
                <c:pt idx="30843">
                  <c:v>0</c:v>
                </c:pt>
                <c:pt idx="30844">
                  <c:v>0</c:v>
                </c:pt>
                <c:pt idx="30845">
                  <c:v>0</c:v>
                </c:pt>
                <c:pt idx="30846">
                  <c:v>0</c:v>
                </c:pt>
                <c:pt idx="30847">
                  <c:v>0</c:v>
                </c:pt>
                <c:pt idx="30848">
                  <c:v>0</c:v>
                </c:pt>
                <c:pt idx="30849">
                  <c:v>0</c:v>
                </c:pt>
                <c:pt idx="30850">
                  <c:v>0</c:v>
                </c:pt>
                <c:pt idx="30851">
                  <c:v>0</c:v>
                </c:pt>
                <c:pt idx="30852">
                  <c:v>0</c:v>
                </c:pt>
                <c:pt idx="30853">
                  <c:v>0</c:v>
                </c:pt>
                <c:pt idx="30854">
                  <c:v>0</c:v>
                </c:pt>
                <c:pt idx="30855">
                  <c:v>0</c:v>
                </c:pt>
                <c:pt idx="30856">
                  <c:v>0</c:v>
                </c:pt>
                <c:pt idx="30857">
                  <c:v>0</c:v>
                </c:pt>
                <c:pt idx="30858">
                  <c:v>0</c:v>
                </c:pt>
                <c:pt idx="30859">
                  <c:v>0</c:v>
                </c:pt>
                <c:pt idx="30860">
                  <c:v>0</c:v>
                </c:pt>
                <c:pt idx="30861">
                  <c:v>0</c:v>
                </c:pt>
                <c:pt idx="30862">
                  <c:v>0</c:v>
                </c:pt>
                <c:pt idx="30863">
                  <c:v>0</c:v>
                </c:pt>
                <c:pt idx="30864">
                  <c:v>0</c:v>
                </c:pt>
                <c:pt idx="30865">
                  <c:v>0</c:v>
                </c:pt>
                <c:pt idx="30866">
                  <c:v>0</c:v>
                </c:pt>
                <c:pt idx="30867">
                  <c:v>0</c:v>
                </c:pt>
                <c:pt idx="30868">
                  <c:v>0</c:v>
                </c:pt>
                <c:pt idx="30869">
                  <c:v>0</c:v>
                </c:pt>
                <c:pt idx="30870">
                  <c:v>0</c:v>
                </c:pt>
                <c:pt idx="30871">
                  <c:v>0</c:v>
                </c:pt>
                <c:pt idx="30872">
                  <c:v>0</c:v>
                </c:pt>
                <c:pt idx="30873">
                  <c:v>0</c:v>
                </c:pt>
                <c:pt idx="30874">
                  <c:v>0</c:v>
                </c:pt>
                <c:pt idx="30875">
                  <c:v>0</c:v>
                </c:pt>
                <c:pt idx="30876">
                  <c:v>0</c:v>
                </c:pt>
                <c:pt idx="30877">
                  <c:v>0</c:v>
                </c:pt>
                <c:pt idx="30878">
                  <c:v>0</c:v>
                </c:pt>
                <c:pt idx="30879">
                  <c:v>0</c:v>
                </c:pt>
                <c:pt idx="30880">
                  <c:v>0</c:v>
                </c:pt>
                <c:pt idx="30881">
                  <c:v>0</c:v>
                </c:pt>
                <c:pt idx="30882">
                  <c:v>0</c:v>
                </c:pt>
                <c:pt idx="30883">
                  <c:v>0</c:v>
                </c:pt>
                <c:pt idx="30884">
                  <c:v>0</c:v>
                </c:pt>
                <c:pt idx="30885">
                  <c:v>0</c:v>
                </c:pt>
                <c:pt idx="30886">
                  <c:v>0</c:v>
                </c:pt>
                <c:pt idx="30887">
                  <c:v>0</c:v>
                </c:pt>
                <c:pt idx="30888">
                  <c:v>0</c:v>
                </c:pt>
                <c:pt idx="30889">
                  <c:v>0</c:v>
                </c:pt>
                <c:pt idx="30890">
                  <c:v>0</c:v>
                </c:pt>
                <c:pt idx="30891">
                  <c:v>0</c:v>
                </c:pt>
                <c:pt idx="30892">
                  <c:v>0</c:v>
                </c:pt>
                <c:pt idx="30893">
                  <c:v>0</c:v>
                </c:pt>
                <c:pt idx="30894">
                  <c:v>0</c:v>
                </c:pt>
                <c:pt idx="30895">
                  <c:v>0</c:v>
                </c:pt>
                <c:pt idx="30896">
                  <c:v>0</c:v>
                </c:pt>
                <c:pt idx="30897">
                  <c:v>0</c:v>
                </c:pt>
                <c:pt idx="30898">
                  <c:v>0</c:v>
                </c:pt>
                <c:pt idx="30899">
                  <c:v>0</c:v>
                </c:pt>
                <c:pt idx="30900">
                  <c:v>0</c:v>
                </c:pt>
                <c:pt idx="30901">
                  <c:v>0</c:v>
                </c:pt>
                <c:pt idx="30902">
                  <c:v>0</c:v>
                </c:pt>
                <c:pt idx="30903">
                  <c:v>0</c:v>
                </c:pt>
                <c:pt idx="30904">
                  <c:v>0</c:v>
                </c:pt>
                <c:pt idx="30905">
                  <c:v>0</c:v>
                </c:pt>
                <c:pt idx="30906">
                  <c:v>0</c:v>
                </c:pt>
                <c:pt idx="30907">
                  <c:v>0</c:v>
                </c:pt>
                <c:pt idx="30908">
                  <c:v>0</c:v>
                </c:pt>
                <c:pt idx="30909">
                  <c:v>0</c:v>
                </c:pt>
                <c:pt idx="30910">
                  <c:v>0</c:v>
                </c:pt>
                <c:pt idx="30911">
                  <c:v>0</c:v>
                </c:pt>
                <c:pt idx="30912">
                  <c:v>0</c:v>
                </c:pt>
                <c:pt idx="30913">
                  <c:v>0</c:v>
                </c:pt>
                <c:pt idx="30914">
                  <c:v>0</c:v>
                </c:pt>
                <c:pt idx="30915">
                  <c:v>0</c:v>
                </c:pt>
                <c:pt idx="30916">
                  <c:v>0</c:v>
                </c:pt>
                <c:pt idx="30917">
                  <c:v>0</c:v>
                </c:pt>
                <c:pt idx="30918">
                  <c:v>0</c:v>
                </c:pt>
                <c:pt idx="30919">
                  <c:v>0</c:v>
                </c:pt>
                <c:pt idx="30920">
                  <c:v>0</c:v>
                </c:pt>
                <c:pt idx="30921">
                  <c:v>0</c:v>
                </c:pt>
                <c:pt idx="30922">
                  <c:v>0</c:v>
                </c:pt>
                <c:pt idx="30923">
                  <c:v>0</c:v>
                </c:pt>
                <c:pt idx="30924">
                  <c:v>0</c:v>
                </c:pt>
                <c:pt idx="30925">
                  <c:v>0</c:v>
                </c:pt>
                <c:pt idx="30926">
                  <c:v>0</c:v>
                </c:pt>
                <c:pt idx="30927">
                  <c:v>0</c:v>
                </c:pt>
                <c:pt idx="30928">
                  <c:v>0</c:v>
                </c:pt>
                <c:pt idx="30929">
                  <c:v>0</c:v>
                </c:pt>
                <c:pt idx="30930">
                  <c:v>0</c:v>
                </c:pt>
                <c:pt idx="30931">
                  <c:v>0</c:v>
                </c:pt>
                <c:pt idx="30932">
                  <c:v>0</c:v>
                </c:pt>
                <c:pt idx="30933">
                  <c:v>0</c:v>
                </c:pt>
                <c:pt idx="30934">
                  <c:v>0</c:v>
                </c:pt>
                <c:pt idx="30935">
                  <c:v>0</c:v>
                </c:pt>
                <c:pt idx="30936">
                  <c:v>0</c:v>
                </c:pt>
                <c:pt idx="30937">
                  <c:v>0</c:v>
                </c:pt>
                <c:pt idx="30938">
                  <c:v>0</c:v>
                </c:pt>
                <c:pt idx="30939">
                  <c:v>0</c:v>
                </c:pt>
                <c:pt idx="30940">
                  <c:v>0</c:v>
                </c:pt>
                <c:pt idx="30941">
                  <c:v>0</c:v>
                </c:pt>
                <c:pt idx="30942">
                  <c:v>0</c:v>
                </c:pt>
                <c:pt idx="30943">
                  <c:v>0</c:v>
                </c:pt>
                <c:pt idx="30944">
                  <c:v>0</c:v>
                </c:pt>
                <c:pt idx="30945">
                  <c:v>0</c:v>
                </c:pt>
                <c:pt idx="30946">
                  <c:v>0</c:v>
                </c:pt>
                <c:pt idx="30947">
                  <c:v>0</c:v>
                </c:pt>
                <c:pt idx="30948">
                  <c:v>0</c:v>
                </c:pt>
                <c:pt idx="30949">
                  <c:v>0</c:v>
                </c:pt>
                <c:pt idx="30950">
                  <c:v>0</c:v>
                </c:pt>
                <c:pt idx="30951">
                  <c:v>0</c:v>
                </c:pt>
                <c:pt idx="30952">
                  <c:v>0</c:v>
                </c:pt>
                <c:pt idx="30953">
                  <c:v>0</c:v>
                </c:pt>
                <c:pt idx="30954">
                  <c:v>0</c:v>
                </c:pt>
                <c:pt idx="30955">
                  <c:v>0</c:v>
                </c:pt>
                <c:pt idx="30956">
                  <c:v>0</c:v>
                </c:pt>
                <c:pt idx="30957">
                  <c:v>0</c:v>
                </c:pt>
                <c:pt idx="30958">
                  <c:v>0</c:v>
                </c:pt>
                <c:pt idx="30959">
                  <c:v>0</c:v>
                </c:pt>
                <c:pt idx="30960">
                  <c:v>0</c:v>
                </c:pt>
                <c:pt idx="30961">
                  <c:v>0</c:v>
                </c:pt>
                <c:pt idx="30962">
                  <c:v>0</c:v>
                </c:pt>
                <c:pt idx="30963">
                  <c:v>0</c:v>
                </c:pt>
                <c:pt idx="30964">
                  <c:v>0</c:v>
                </c:pt>
                <c:pt idx="30965">
                  <c:v>0</c:v>
                </c:pt>
                <c:pt idx="30966">
                  <c:v>0</c:v>
                </c:pt>
                <c:pt idx="30967">
                  <c:v>0</c:v>
                </c:pt>
                <c:pt idx="30968">
                  <c:v>0</c:v>
                </c:pt>
                <c:pt idx="30969">
                  <c:v>0</c:v>
                </c:pt>
                <c:pt idx="30970">
                  <c:v>0</c:v>
                </c:pt>
                <c:pt idx="30971">
                  <c:v>0</c:v>
                </c:pt>
                <c:pt idx="30972">
                  <c:v>0</c:v>
                </c:pt>
                <c:pt idx="30973">
                  <c:v>0</c:v>
                </c:pt>
                <c:pt idx="30974">
                  <c:v>0</c:v>
                </c:pt>
                <c:pt idx="30975">
                  <c:v>0</c:v>
                </c:pt>
                <c:pt idx="30976">
                  <c:v>0</c:v>
                </c:pt>
                <c:pt idx="30977">
                  <c:v>0</c:v>
                </c:pt>
                <c:pt idx="30978">
                  <c:v>0</c:v>
                </c:pt>
                <c:pt idx="30979">
                  <c:v>0</c:v>
                </c:pt>
                <c:pt idx="30980">
                  <c:v>0</c:v>
                </c:pt>
                <c:pt idx="30981">
                  <c:v>0</c:v>
                </c:pt>
                <c:pt idx="30982">
                  <c:v>0</c:v>
                </c:pt>
                <c:pt idx="30983">
                  <c:v>0</c:v>
                </c:pt>
                <c:pt idx="30984">
                  <c:v>0</c:v>
                </c:pt>
                <c:pt idx="30985">
                  <c:v>0</c:v>
                </c:pt>
                <c:pt idx="30986">
                  <c:v>0</c:v>
                </c:pt>
                <c:pt idx="30987">
                  <c:v>0</c:v>
                </c:pt>
                <c:pt idx="30988">
                  <c:v>0</c:v>
                </c:pt>
                <c:pt idx="30989">
                  <c:v>0</c:v>
                </c:pt>
                <c:pt idx="30990">
                  <c:v>0</c:v>
                </c:pt>
                <c:pt idx="30991">
                  <c:v>0</c:v>
                </c:pt>
                <c:pt idx="30992">
                  <c:v>0</c:v>
                </c:pt>
                <c:pt idx="30993">
                  <c:v>0</c:v>
                </c:pt>
                <c:pt idx="30994">
                  <c:v>0</c:v>
                </c:pt>
                <c:pt idx="30995">
                  <c:v>0</c:v>
                </c:pt>
                <c:pt idx="30996">
                  <c:v>0</c:v>
                </c:pt>
                <c:pt idx="30997">
                  <c:v>0</c:v>
                </c:pt>
                <c:pt idx="30998">
                  <c:v>0</c:v>
                </c:pt>
                <c:pt idx="30999">
                  <c:v>0</c:v>
                </c:pt>
                <c:pt idx="31000">
                  <c:v>0</c:v>
                </c:pt>
                <c:pt idx="31001">
                  <c:v>0</c:v>
                </c:pt>
                <c:pt idx="31002">
                  <c:v>0</c:v>
                </c:pt>
                <c:pt idx="31003">
                  <c:v>0</c:v>
                </c:pt>
                <c:pt idx="31004">
                  <c:v>0</c:v>
                </c:pt>
                <c:pt idx="31005">
                  <c:v>0</c:v>
                </c:pt>
                <c:pt idx="31006">
                  <c:v>0</c:v>
                </c:pt>
                <c:pt idx="31007">
                  <c:v>0</c:v>
                </c:pt>
                <c:pt idx="31008">
                  <c:v>0</c:v>
                </c:pt>
                <c:pt idx="31009">
                  <c:v>0</c:v>
                </c:pt>
                <c:pt idx="31010">
                  <c:v>0</c:v>
                </c:pt>
                <c:pt idx="31011">
                  <c:v>0</c:v>
                </c:pt>
                <c:pt idx="31012">
                  <c:v>0</c:v>
                </c:pt>
                <c:pt idx="31013">
                  <c:v>0</c:v>
                </c:pt>
                <c:pt idx="31014">
                  <c:v>0</c:v>
                </c:pt>
                <c:pt idx="31015">
                  <c:v>0</c:v>
                </c:pt>
                <c:pt idx="31016">
                  <c:v>0</c:v>
                </c:pt>
                <c:pt idx="31017">
                  <c:v>0</c:v>
                </c:pt>
                <c:pt idx="31018">
                  <c:v>0</c:v>
                </c:pt>
                <c:pt idx="31019">
                  <c:v>0</c:v>
                </c:pt>
                <c:pt idx="31020">
                  <c:v>0</c:v>
                </c:pt>
                <c:pt idx="31021">
                  <c:v>0</c:v>
                </c:pt>
                <c:pt idx="31022">
                  <c:v>0</c:v>
                </c:pt>
                <c:pt idx="31023">
                  <c:v>0</c:v>
                </c:pt>
                <c:pt idx="31024">
                  <c:v>0</c:v>
                </c:pt>
                <c:pt idx="31025">
                  <c:v>0</c:v>
                </c:pt>
                <c:pt idx="31026">
                  <c:v>0</c:v>
                </c:pt>
                <c:pt idx="31027">
                  <c:v>0</c:v>
                </c:pt>
                <c:pt idx="31028">
                  <c:v>0</c:v>
                </c:pt>
                <c:pt idx="31029">
                  <c:v>0</c:v>
                </c:pt>
                <c:pt idx="31030">
                  <c:v>0</c:v>
                </c:pt>
                <c:pt idx="31031">
                  <c:v>0</c:v>
                </c:pt>
                <c:pt idx="31032">
                  <c:v>0</c:v>
                </c:pt>
                <c:pt idx="31033">
                  <c:v>0</c:v>
                </c:pt>
                <c:pt idx="31034">
                  <c:v>0</c:v>
                </c:pt>
                <c:pt idx="31035">
                  <c:v>0</c:v>
                </c:pt>
                <c:pt idx="31036">
                  <c:v>0</c:v>
                </c:pt>
                <c:pt idx="31037">
                  <c:v>0</c:v>
                </c:pt>
                <c:pt idx="31038">
                  <c:v>0</c:v>
                </c:pt>
                <c:pt idx="31039">
                  <c:v>0</c:v>
                </c:pt>
                <c:pt idx="31040">
                  <c:v>0</c:v>
                </c:pt>
                <c:pt idx="31041">
                  <c:v>0</c:v>
                </c:pt>
                <c:pt idx="31042">
                  <c:v>0</c:v>
                </c:pt>
                <c:pt idx="31043">
                  <c:v>0</c:v>
                </c:pt>
                <c:pt idx="31044">
                  <c:v>0</c:v>
                </c:pt>
                <c:pt idx="31045">
                  <c:v>0</c:v>
                </c:pt>
                <c:pt idx="31046">
                  <c:v>0</c:v>
                </c:pt>
                <c:pt idx="31047">
                  <c:v>0</c:v>
                </c:pt>
                <c:pt idx="31048">
                  <c:v>0</c:v>
                </c:pt>
                <c:pt idx="31049">
                  <c:v>0</c:v>
                </c:pt>
                <c:pt idx="31050">
                  <c:v>0</c:v>
                </c:pt>
                <c:pt idx="31051">
                  <c:v>0</c:v>
                </c:pt>
                <c:pt idx="31052">
                  <c:v>0</c:v>
                </c:pt>
                <c:pt idx="31053">
                  <c:v>0</c:v>
                </c:pt>
                <c:pt idx="31054">
                  <c:v>0</c:v>
                </c:pt>
                <c:pt idx="31055">
                  <c:v>0</c:v>
                </c:pt>
                <c:pt idx="31056">
                  <c:v>0</c:v>
                </c:pt>
                <c:pt idx="31057">
                  <c:v>0</c:v>
                </c:pt>
                <c:pt idx="31058">
                  <c:v>0</c:v>
                </c:pt>
                <c:pt idx="31059">
                  <c:v>0</c:v>
                </c:pt>
                <c:pt idx="31060">
                  <c:v>0</c:v>
                </c:pt>
                <c:pt idx="31061">
                  <c:v>0</c:v>
                </c:pt>
                <c:pt idx="31062">
                  <c:v>0</c:v>
                </c:pt>
                <c:pt idx="31063">
                  <c:v>0</c:v>
                </c:pt>
                <c:pt idx="31064">
                  <c:v>0</c:v>
                </c:pt>
                <c:pt idx="31065">
                  <c:v>0</c:v>
                </c:pt>
                <c:pt idx="31066">
                  <c:v>0</c:v>
                </c:pt>
                <c:pt idx="31067">
                  <c:v>0</c:v>
                </c:pt>
                <c:pt idx="31068">
                  <c:v>0</c:v>
                </c:pt>
                <c:pt idx="31069">
                  <c:v>0</c:v>
                </c:pt>
                <c:pt idx="31070">
                  <c:v>0</c:v>
                </c:pt>
                <c:pt idx="31071">
                  <c:v>0</c:v>
                </c:pt>
                <c:pt idx="31072">
                  <c:v>0</c:v>
                </c:pt>
                <c:pt idx="31073">
                  <c:v>0</c:v>
                </c:pt>
                <c:pt idx="31074">
                  <c:v>0</c:v>
                </c:pt>
                <c:pt idx="31075">
                  <c:v>0</c:v>
                </c:pt>
                <c:pt idx="31076">
                  <c:v>0</c:v>
                </c:pt>
                <c:pt idx="31077">
                  <c:v>0</c:v>
                </c:pt>
                <c:pt idx="31078">
                  <c:v>0</c:v>
                </c:pt>
                <c:pt idx="31079">
                  <c:v>0</c:v>
                </c:pt>
                <c:pt idx="31080">
                  <c:v>0</c:v>
                </c:pt>
                <c:pt idx="31081">
                  <c:v>0</c:v>
                </c:pt>
                <c:pt idx="31082">
                  <c:v>0</c:v>
                </c:pt>
                <c:pt idx="31083">
                  <c:v>0</c:v>
                </c:pt>
                <c:pt idx="31084">
                  <c:v>0</c:v>
                </c:pt>
                <c:pt idx="31085">
                  <c:v>0</c:v>
                </c:pt>
                <c:pt idx="31086">
                  <c:v>0</c:v>
                </c:pt>
                <c:pt idx="31087">
                  <c:v>0</c:v>
                </c:pt>
                <c:pt idx="31088">
                  <c:v>0</c:v>
                </c:pt>
                <c:pt idx="31089">
                  <c:v>0</c:v>
                </c:pt>
                <c:pt idx="31090">
                  <c:v>0</c:v>
                </c:pt>
                <c:pt idx="31091">
                  <c:v>0</c:v>
                </c:pt>
                <c:pt idx="31092">
                  <c:v>0</c:v>
                </c:pt>
                <c:pt idx="31093">
                  <c:v>0</c:v>
                </c:pt>
                <c:pt idx="31094">
                  <c:v>0</c:v>
                </c:pt>
                <c:pt idx="31095">
                  <c:v>0</c:v>
                </c:pt>
                <c:pt idx="31096">
                  <c:v>0</c:v>
                </c:pt>
                <c:pt idx="31097">
                  <c:v>0</c:v>
                </c:pt>
                <c:pt idx="31098">
                  <c:v>0</c:v>
                </c:pt>
                <c:pt idx="31099">
                  <c:v>0</c:v>
                </c:pt>
                <c:pt idx="31100">
                  <c:v>0</c:v>
                </c:pt>
                <c:pt idx="31101">
                  <c:v>0</c:v>
                </c:pt>
                <c:pt idx="31102">
                  <c:v>0</c:v>
                </c:pt>
                <c:pt idx="31103">
                  <c:v>0</c:v>
                </c:pt>
                <c:pt idx="31104">
                  <c:v>0</c:v>
                </c:pt>
                <c:pt idx="31105">
                  <c:v>0</c:v>
                </c:pt>
                <c:pt idx="31106">
                  <c:v>0</c:v>
                </c:pt>
                <c:pt idx="31107">
                  <c:v>0</c:v>
                </c:pt>
                <c:pt idx="31108">
                  <c:v>0</c:v>
                </c:pt>
                <c:pt idx="31109">
                  <c:v>0</c:v>
                </c:pt>
                <c:pt idx="31110">
                  <c:v>0</c:v>
                </c:pt>
                <c:pt idx="31111">
                  <c:v>0</c:v>
                </c:pt>
                <c:pt idx="31112">
                  <c:v>0</c:v>
                </c:pt>
                <c:pt idx="31113">
                  <c:v>0</c:v>
                </c:pt>
                <c:pt idx="31114">
                  <c:v>0</c:v>
                </c:pt>
                <c:pt idx="31115">
                  <c:v>0</c:v>
                </c:pt>
                <c:pt idx="31116">
                  <c:v>0</c:v>
                </c:pt>
                <c:pt idx="31117">
                  <c:v>0</c:v>
                </c:pt>
                <c:pt idx="31118">
                  <c:v>0</c:v>
                </c:pt>
                <c:pt idx="31119">
                  <c:v>0</c:v>
                </c:pt>
                <c:pt idx="31120">
                  <c:v>0</c:v>
                </c:pt>
                <c:pt idx="31121">
                  <c:v>0</c:v>
                </c:pt>
                <c:pt idx="31122">
                  <c:v>0</c:v>
                </c:pt>
                <c:pt idx="31123">
                  <c:v>0</c:v>
                </c:pt>
                <c:pt idx="31124">
                  <c:v>0</c:v>
                </c:pt>
                <c:pt idx="31125">
                  <c:v>0</c:v>
                </c:pt>
                <c:pt idx="31126">
                  <c:v>0</c:v>
                </c:pt>
                <c:pt idx="31127">
                  <c:v>0</c:v>
                </c:pt>
                <c:pt idx="31128">
                  <c:v>0</c:v>
                </c:pt>
                <c:pt idx="31129">
                  <c:v>0</c:v>
                </c:pt>
                <c:pt idx="31130">
                  <c:v>0</c:v>
                </c:pt>
                <c:pt idx="31131">
                  <c:v>0</c:v>
                </c:pt>
                <c:pt idx="31132">
                  <c:v>0</c:v>
                </c:pt>
                <c:pt idx="31133">
                  <c:v>0</c:v>
                </c:pt>
                <c:pt idx="31134">
                  <c:v>0</c:v>
                </c:pt>
                <c:pt idx="31135">
                  <c:v>0</c:v>
                </c:pt>
                <c:pt idx="31136">
                  <c:v>0</c:v>
                </c:pt>
                <c:pt idx="31137">
                  <c:v>0</c:v>
                </c:pt>
                <c:pt idx="31138">
                  <c:v>0</c:v>
                </c:pt>
                <c:pt idx="31139">
                  <c:v>0</c:v>
                </c:pt>
                <c:pt idx="31140">
                  <c:v>0</c:v>
                </c:pt>
                <c:pt idx="31141">
                  <c:v>0</c:v>
                </c:pt>
                <c:pt idx="31142">
                  <c:v>0</c:v>
                </c:pt>
                <c:pt idx="31143">
                  <c:v>0</c:v>
                </c:pt>
                <c:pt idx="31144">
                  <c:v>0</c:v>
                </c:pt>
                <c:pt idx="31145">
                  <c:v>0</c:v>
                </c:pt>
                <c:pt idx="31146">
                  <c:v>0</c:v>
                </c:pt>
                <c:pt idx="31147">
                  <c:v>0</c:v>
                </c:pt>
                <c:pt idx="31148">
                  <c:v>0</c:v>
                </c:pt>
                <c:pt idx="31149">
                  <c:v>0</c:v>
                </c:pt>
                <c:pt idx="31150">
                  <c:v>0</c:v>
                </c:pt>
                <c:pt idx="31151">
                  <c:v>0</c:v>
                </c:pt>
                <c:pt idx="31152">
                  <c:v>0</c:v>
                </c:pt>
                <c:pt idx="31153">
                  <c:v>0</c:v>
                </c:pt>
                <c:pt idx="31154">
                  <c:v>0</c:v>
                </c:pt>
                <c:pt idx="31155">
                  <c:v>0</c:v>
                </c:pt>
                <c:pt idx="31156">
                  <c:v>0</c:v>
                </c:pt>
                <c:pt idx="31157">
                  <c:v>0</c:v>
                </c:pt>
                <c:pt idx="31158">
                  <c:v>0</c:v>
                </c:pt>
                <c:pt idx="31159">
                  <c:v>0</c:v>
                </c:pt>
                <c:pt idx="31160">
                  <c:v>0</c:v>
                </c:pt>
                <c:pt idx="31161">
                  <c:v>0</c:v>
                </c:pt>
                <c:pt idx="31162">
                  <c:v>0</c:v>
                </c:pt>
                <c:pt idx="31163">
                  <c:v>0</c:v>
                </c:pt>
                <c:pt idx="31164">
                  <c:v>0</c:v>
                </c:pt>
                <c:pt idx="31165">
                  <c:v>0</c:v>
                </c:pt>
                <c:pt idx="31166">
                  <c:v>0</c:v>
                </c:pt>
                <c:pt idx="31167">
                  <c:v>0</c:v>
                </c:pt>
                <c:pt idx="31168">
                  <c:v>0</c:v>
                </c:pt>
                <c:pt idx="31169">
                  <c:v>0</c:v>
                </c:pt>
                <c:pt idx="31170">
                  <c:v>0</c:v>
                </c:pt>
                <c:pt idx="31171">
                  <c:v>0</c:v>
                </c:pt>
                <c:pt idx="31172">
                  <c:v>0</c:v>
                </c:pt>
                <c:pt idx="31173">
                  <c:v>0</c:v>
                </c:pt>
                <c:pt idx="31174">
                  <c:v>0</c:v>
                </c:pt>
                <c:pt idx="31175">
                  <c:v>0</c:v>
                </c:pt>
                <c:pt idx="31176">
                  <c:v>0</c:v>
                </c:pt>
                <c:pt idx="31177">
                  <c:v>0</c:v>
                </c:pt>
                <c:pt idx="31178">
                  <c:v>0</c:v>
                </c:pt>
                <c:pt idx="31179">
                  <c:v>0</c:v>
                </c:pt>
                <c:pt idx="31180">
                  <c:v>0</c:v>
                </c:pt>
                <c:pt idx="31181">
                  <c:v>0</c:v>
                </c:pt>
                <c:pt idx="31182">
                  <c:v>0</c:v>
                </c:pt>
                <c:pt idx="31183">
                  <c:v>0</c:v>
                </c:pt>
                <c:pt idx="31184">
                  <c:v>0</c:v>
                </c:pt>
                <c:pt idx="31185">
                  <c:v>0</c:v>
                </c:pt>
                <c:pt idx="31186">
                  <c:v>0</c:v>
                </c:pt>
                <c:pt idx="31187">
                  <c:v>0</c:v>
                </c:pt>
                <c:pt idx="31188">
                  <c:v>0</c:v>
                </c:pt>
                <c:pt idx="31189">
                  <c:v>0</c:v>
                </c:pt>
                <c:pt idx="31190">
                  <c:v>0</c:v>
                </c:pt>
                <c:pt idx="31191">
                  <c:v>0</c:v>
                </c:pt>
                <c:pt idx="31192">
                  <c:v>0</c:v>
                </c:pt>
                <c:pt idx="31193">
                  <c:v>0</c:v>
                </c:pt>
                <c:pt idx="31194">
                  <c:v>0</c:v>
                </c:pt>
                <c:pt idx="31195">
                  <c:v>0</c:v>
                </c:pt>
                <c:pt idx="31196">
                  <c:v>0</c:v>
                </c:pt>
                <c:pt idx="31197">
                  <c:v>0</c:v>
                </c:pt>
                <c:pt idx="31198">
                  <c:v>0</c:v>
                </c:pt>
                <c:pt idx="31199">
                  <c:v>0</c:v>
                </c:pt>
                <c:pt idx="31200">
                  <c:v>0</c:v>
                </c:pt>
                <c:pt idx="31201">
                  <c:v>0</c:v>
                </c:pt>
                <c:pt idx="31202">
                  <c:v>0</c:v>
                </c:pt>
                <c:pt idx="31203">
                  <c:v>0</c:v>
                </c:pt>
                <c:pt idx="31204">
                  <c:v>0</c:v>
                </c:pt>
                <c:pt idx="31205">
                  <c:v>0</c:v>
                </c:pt>
                <c:pt idx="31206">
                  <c:v>0</c:v>
                </c:pt>
                <c:pt idx="31207">
                  <c:v>0</c:v>
                </c:pt>
                <c:pt idx="31208">
                  <c:v>0</c:v>
                </c:pt>
                <c:pt idx="31209">
                  <c:v>0</c:v>
                </c:pt>
                <c:pt idx="31210">
                  <c:v>0</c:v>
                </c:pt>
                <c:pt idx="31211">
                  <c:v>0</c:v>
                </c:pt>
                <c:pt idx="31212">
                  <c:v>0</c:v>
                </c:pt>
                <c:pt idx="31213">
                  <c:v>0</c:v>
                </c:pt>
                <c:pt idx="31214">
                  <c:v>0</c:v>
                </c:pt>
                <c:pt idx="31215">
                  <c:v>0</c:v>
                </c:pt>
                <c:pt idx="31216">
                  <c:v>0</c:v>
                </c:pt>
                <c:pt idx="31217">
                  <c:v>0</c:v>
                </c:pt>
                <c:pt idx="31218">
                  <c:v>0</c:v>
                </c:pt>
                <c:pt idx="31219">
                  <c:v>0</c:v>
                </c:pt>
                <c:pt idx="31220">
                  <c:v>0</c:v>
                </c:pt>
                <c:pt idx="31221">
                  <c:v>0</c:v>
                </c:pt>
                <c:pt idx="31222">
                  <c:v>0</c:v>
                </c:pt>
                <c:pt idx="31223">
                  <c:v>0</c:v>
                </c:pt>
                <c:pt idx="31224">
                  <c:v>0</c:v>
                </c:pt>
                <c:pt idx="31225">
                  <c:v>0</c:v>
                </c:pt>
                <c:pt idx="31226">
                  <c:v>0</c:v>
                </c:pt>
                <c:pt idx="31227">
                  <c:v>0</c:v>
                </c:pt>
                <c:pt idx="31228">
                  <c:v>0</c:v>
                </c:pt>
                <c:pt idx="31229">
                  <c:v>0</c:v>
                </c:pt>
                <c:pt idx="31230">
                  <c:v>0</c:v>
                </c:pt>
                <c:pt idx="31231">
                  <c:v>0</c:v>
                </c:pt>
                <c:pt idx="31232">
                  <c:v>0</c:v>
                </c:pt>
                <c:pt idx="31233">
                  <c:v>0</c:v>
                </c:pt>
                <c:pt idx="31234">
                  <c:v>0</c:v>
                </c:pt>
                <c:pt idx="31235">
                  <c:v>0</c:v>
                </c:pt>
                <c:pt idx="31236">
                  <c:v>0</c:v>
                </c:pt>
                <c:pt idx="31237">
                  <c:v>0</c:v>
                </c:pt>
                <c:pt idx="31238">
                  <c:v>0</c:v>
                </c:pt>
                <c:pt idx="31239">
                  <c:v>0</c:v>
                </c:pt>
                <c:pt idx="31240">
                  <c:v>0</c:v>
                </c:pt>
                <c:pt idx="31241">
                  <c:v>0</c:v>
                </c:pt>
                <c:pt idx="31242">
                  <c:v>0</c:v>
                </c:pt>
                <c:pt idx="31243">
                  <c:v>0</c:v>
                </c:pt>
                <c:pt idx="31244">
                  <c:v>0</c:v>
                </c:pt>
                <c:pt idx="31245">
                  <c:v>0</c:v>
                </c:pt>
                <c:pt idx="31246">
                  <c:v>0</c:v>
                </c:pt>
                <c:pt idx="31247">
                  <c:v>0</c:v>
                </c:pt>
                <c:pt idx="31248">
                  <c:v>0</c:v>
                </c:pt>
                <c:pt idx="31249">
                  <c:v>0</c:v>
                </c:pt>
                <c:pt idx="31250">
                  <c:v>0</c:v>
                </c:pt>
                <c:pt idx="31251">
                  <c:v>0</c:v>
                </c:pt>
                <c:pt idx="31252">
                  <c:v>0</c:v>
                </c:pt>
                <c:pt idx="31253">
                  <c:v>0</c:v>
                </c:pt>
                <c:pt idx="31254">
                  <c:v>0</c:v>
                </c:pt>
                <c:pt idx="31255">
                  <c:v>0</c:v>
                </c:pt>
                <c:pt idx="31256">
                  <c:v>0</c:v>
                </c:pt>
                <c:pt idx="31257">
                  <c:v>0</c:v>
                </c:pt>
                <c:pt idx="31258">
                  <c:v>0</c:v>
                </c:pt>
                <c:pt idx="31259">
                  <c:v>0</c:v>
                </c:pt>
                <c:pt idx="31260">
                  <c:v>0</c:v>
                </c:pt>
                <c:pt idx="31261">
                  <c:v>0</c:v>
                </c:pt>
                <c:pt idx="31262">
                  <c:v>0</c:v>
                </c:pt>
                <c:pt idx="31263">
                  <c:v>0</c:v>
                </c:pt>
                <c:pt idx="31264">
                  <c:v>0</c:v>
                </c:pt>
                <c:pt idx="31265">
                  <c:v>0</c:v>
                </c:pt>
                <c:pt idx="31266">
                  <c:v>0</c:v>
                </c:pt>
                <c:pt idx="31267">
                  <c:v>0</c:v>
                </c:pt>
                <c:pt idx="31268">
                  <c:v>0</c:v>
                </c:pt>
                <c:pt idx="31269">
                  <c:v>0</c:v>
                </c:pt>
                <c:pt idx="31270">
                  <c:v>0</c:v>
                </c:pt>
                <c:pt idx="31271">
                  <c:v>0</c:v>
                </c:pt>
                <c:pt idx="31272">
                  <c:v>0</c:v>
                </c:pt>
                <c:pt idx="31273">
                  <c:v>0</c:v>
                </c:pt>
                <c:pt idx="31274">
                  <c:v>0</c:v>
                </c:pt>
                <c:pt idx="31275">
                  <c:v>0</c:v>
                </c:pt>
                <c:pt idx="31276">
                  <c:v>0</c:v>
                </c:pt>
                <c:pt idx="31277">
                  <c:v>0</c:v>
                </c:pt>
                <c:pt idx="31278">
                  <c:v>0</c:v>
                </c:pt>
                <c:pt idx="31279">
                  <c:v>0</c:v>
                </c:pt>
                <c:pt idx="31280">
                  <c:v>0</c:v>
                </c:pt>
                <c:pt idx="31281">
                  <c:v>0</c:v>
                </c:pt>
                <c:pt idx="31282">
                  <c:v>0</c:v>
                </c:pt>
                <c:pt idx="31283">
                  <c:v>0</c:v>
                </c:pt>
                <c:pt idx="31284">
                  <c:v>0</c:v>
                </c:pt>
                <c:pt idx="31285">
                  <c:v>0</c:v>
                </c:pt>
                <c:pt idx="31286">
                  <c:v>0</c:v>
                </c:pt>
                <c:pt idx="31287">
                  <c:v>0</c:v>
                </c:pt>
                <c:pt idx="31288">
                  <c:v>0</c:v>
                </c:pt>
                <c:pt idx="31289">
                  <c:v>0</c:v>
                </c:pt>
                <c:pt idx="31290">
                  <c:v>0</c:v>
                </c:pt>
                <c:pt idx="31291">
                  <c:v>0</c:v>
                </c:pt>
                <c:pt idx="31292">
                  <c:v>0</c:v>
                </c:pt>
                <c:pt idx="31293">
                  <c:v>0</c:v>
                </c:pt>
                <c:pt idx="31294">
                  <c:v>0</c:v>
                </c:pt>
                <c:pt idx="31295">
                  <c:v>0</c:v>
                </c:pt>
                <c:pt idx="31296">
                  <c:v>0</c:v>
                </c:pt>
                <c:pt idx="31297">
                  <c:v>0</c:v>
                </c:pt>
                <c:pt idx="31298">
                  <c:v>0</c:v>
                </c:pt>
                <c:pt idx="31299">
                  <c:v>0</c:v>
                </c:pt>
                <c:pt idx="31300">
                  <c:v>0</c:v>
                </c:pt>
                <c:pt idx="31301">
                  <c:v>0</c:v>
                </c:pt>
                <c:pt idx="31302">
                  <c:v>0</c:v>
                </c:pt>
                <c:pt idx="31303">
                  <c:v>0</c:v>
                </c:pt>
                <c:pt idx="31304">
                  <c:v>0</c:v>
                </c:pt>
                <c:pt idx="31305">
                  <c:v>0</c:v>
                </c:pt>
                <c:pt idx="31306">
                  <c:v>0</c:v>
                </c:pt>
                <c:pt idx="31307">
                  <c:v>0</c:v>
                </c:pt>
                <c:pt idx="31308">
                  <c:v>0</c:v>
                </c:pt>
                <c:pt idx="31309">
                  <c:v>0</c:v>
                </c:pt>
                <c:pt idx="31310">
                  <c:v>0</c:v>
                </c:pt>
                <c:pt idx="31311">
                  <c:v>0</c:v>
                </c:pt>
                <c:pt idx="31312">
                  <c:v>0</c:v>
                </c:pt>
                <c:pt idx="31313">
                  <c:v>0</c:v>
                </c:pt>
                <c:pt idx="31314">
                  <c:v>0</c:v>
                </c:pt>
                <c:pt idx="31315">
                  <c:v>0</c:v>
                </c:pt>
                <c:pt idx="31316">
                  <c:v>0</c:v>
                </c:pt>
                <c:pt idx="31317">
                  <c:v>0</c:v>
                </c:pt>
                <c:pt idx="31318">
                  <c:v>0</c:v>
                </c:pt>
                <c:pt idx="31319">
                  <c:v>0</c:v>
                </c:pt>
                <c:pt idx="31320">
                  <c:v>0</c:v>
                </c:pt>
                <c:pt idx="31321">
                  <c:v>0</c:v>
                </c:pt>
                <c:pt idx="31322">
                  <c:v>0</c:v>
                </c:pt>
                <c:pt idx="31323">
                  <c:v>0</c:v>
                </c:pt>
                <c:pt idx="31324">
                  <c:v>0</c:v>
                </c:pt>
                <c:pt idx="31325">
                  <c:v>0</c:v>
                </c:pt>
                <c:pt idx="31326">
                  <c:v>0</c:v>
                </c:pt>
                <c:pt idx="31327">
                  <c:v>0</c:v>
                </c:pt>
                <c:pt idx="31328">
                  <c:v>0</c:v>
                </c:pt>
                <c:pt idx="31329">
                  <c:v>0</c:v>
                </c:pt>
                <c:pt idx="31330">
                  <c:v>0</c:v>
                </c:pt>
                <c:pt idx="31331">
                  <c:v>0</c:v>
                </c:pt>
                <c:pt idx="31332">
                  <c:v>0</c:v>
                </c:pt>
                <c:pt idx="31333">
                  <c:v>0</c:v>
                </c:pt>
                <c:pt idx="31334">
                  <c:v>0</c:v>
                </c:pt>
                <c:pt idx="31335">
                  <c:v>0</c:v>
                </c:pt>
                <c:pt idx="31336">
                  <c:v>0</c:v>
                </c:pt>
                <c:pt idx="31337">
                  <c:v>0</c:v>
                </c:pt>
                <c:pt idx="31338">
                  <c:v>0</c:v>
                </c:pt>
                <c:pt idx="31339">
                  <c:v>0</c:v>
                </c:pt>
                <c:pt idx="31340">
                  <c:v>0</c:v>
                </c:pt>
                <c:pt idx="31341">
                  <c:v>0</c:v>
                </c:pt>
                <c:pt idx="31342">
                  <c:v>0</c:v>
                </c:pt>
                <c:pt idx="31343">
                  <c:v>0</c:v>
                </c:pt>
                <c:pt idx="31344">
                  <c:v>0</c:v>
                </c:pt>
                <c:pt idx="31345">
                  <c:v>0</c:v>
                </c:pt>
                <c:pt idx="31346">
                  <c:v>0</c:v>
                </c:pt>
                <c:pt idx="31347">
                  <c:v>0</c:v>
                </c:pt>
                <c:pt idx="31348">
                  <c:v>0</c:v>
                </c:pt>
                <c:pt idx="31349">
                  <c:v>0</c:v>
                </c:pt>
                <c:pt idx="31350">
                  <c:v>0</c:v>
                </c:pt>
                <c:pt idx="31351">
                  <c:v>0</c:v>
                </c:pt>
                <c:pt idx="31352">
                  <c:v>0</c:v>
                </c:pt>
                <c:pt idx="31353">
                  <c:v>0</c:v>
                </c:pt>
                <c:pt idx="31354">
                  <c:v>0</c:v>
                </c:pt>
                <c:pt idx="31355">
                  <c:v>0</c:v>
                </c:pt>
                <c:pt idx="31356">
                  <c:v>0</c:v>
                </c:pt>
                <c:pt idx="31357">
                  <c:v>0</c:v>
                </c:pt>
                <c:pt idx="31358">
                  <c:v>0</c:v>
                </c:pt>
                <c:pt idx="31359">
                  <c:v>0</c:v>
                </c:pt>
                <c:pt idx="31360">
                  <c:v>0</c:v>
                </c:pt>
                <c:pt idx="31361">
                  <c:v>0</c:v>
                </c:pt>
                <c:pt idx="31362">
                  <c:v>0</c:v>
                </c:pt>
                <c:pt idx="31363">
                  <c:v>0</c:v>
                </c:pt>
                <c:pt idx="31364">
                  <c:v>0</c:v>
                </c:pt>
                <c:pt idx="31365">
                  <c:v>0</c:v>
                </c:pt>
                <c:pt idx="31366">
                  <c:v>0</c:v>
                </c:pt>
                <c:pt idx="31367">
                  <c:v>0</c:v>
                </c:pt>
                <c:pt idx="31368">
                  <c:v>0</c:v>
                </c:pt>
                <c:pt idx="31369">
                  <c:v>0</c:v>
                </c:pt>
                <c:pt idx="31370">
                  <c:v>0</c:v>
                </c:pt>
                <c:pt idx="31371">
                  <c:v>0</c:v>
                </c:pt>
                <c:pt idx="31372">
                  <c:v>0</c:v>
                </c:pt>
                <c:pt idx="31373">
                  <c:v>0</c:v>
                </c:pt>
                <c:pt idx="31374">
                  <c:v>0</c:v>
                </c:pt>
                <c:pt idx="31375">
                  <c:v>0</c:v>
                </c:pt>
                <c:pt idx="31376">
                  <c:v>0</c:v>
                </c:pt>
                <c:pt idx="31377">
                  <c:v>0</c:v>
                </c:pt>
                <c:pt idx="31378">
                  <c:v>0</c:v>
                </c:pt>
                <c:pt idx="31379">
                  <c:v>0</c:v>
                </c:pt>
                <c:pt idx="31380">
                  <c:v>0</c:v>
                </c:pt>
                <c:pt idx="31381">
                  <c:v>0</c:v>
                </c:pt>
                <c:pt idx="31382">
                  <c:v>0</c:v>
                </c:pt>
                <c:pt idx="31383">
                  <c:v>0</c:v>
                </c:pt>
                <c:pt idx="31384">
                  <c:v>0</c:v>
                </c:pt>
                <c:pt idx="31385">
                  <c:v>0</c:v>
                </c:pt>
                <c:pt idx="31386">
                  <c:v>0</c:v>
                </c:pt>
                <c:pt idx="31387">
                  <c:v>0</c:v>
                </c:pt>
                <c:pt idx="31388">
                  <c:v>0</c:v>
                </c:pt>
                <c:pt idx="31389">
                  <c:v>0</c:v>
                </c:pt>
                <c:pt idx="31390">
                  <c:v>0</c:v>
                </c:pt>
                <c:pt idx="31391">
                  <c:v>0</c:v>
                </c:pt>
                <c:pt idx="31392">
                  <c:v>0</c:v>
                </c:pt>
                <c:pt idx="31393">
                  <c:v>0</c:v>
                </c:pt>
                <c:pt idx="31394">
                  <c:v>0</c:v>
                </c:pt>
                <c:pt idx="31395">
                  <c:v>0</c:v>
                </c:pt>
                <c:pt idx="31396">
                  <c:v>0</c:v>
                </c:pt>
                <c:pt idx="31397">
                  <c:v>0</c:v>
                </c:pt>
                <c:pt idx="31398">
                  <c:v>0</c:v>
                </c:pt>
                <c:pt idx="31399">
                  <c:v>0</c:v>
                </c:pt>
                <c:pt idx="31400">
                  <c:v>0</c:v>
                </c:pt>
                <c:pt idx="31401">
                  <c:v>0</c:v>
                </c:pt>
                <c:pt idx="31402">
                  <c:v>0</c:v>
                </c:pt>
                <c:pt idx="31403">
                  <c:v>0</c:v>
                </c:pt>
                <c:pt idx="31404">
                  <c:v>0</c:v>
                </c:pt>
                <c:pt idx="31405">
                  <c:v>0</c:v>
                </c:pt>
                <c:pt idx="31406">
                  <c:v>0</c:v>
                </c:pt>
                <c:pt idx="31407">
                  <c:v>0</c:v>
                </c:pt>
                <c:pt idx="31408">
                  <c:v>0</c:v>
                </c:pt>
                <c:pt idx="31409">
                  <c:v>0</c:v>
                </c:pt>
                <c:pt idx="31410">
                  <c:v>0</c:v>
                </c:pt>
                <c:pt idx="31411">
                  <c:v>0</c:v>
                </c:pt>
                <c:pt idx="31412">
                  <c:v>0</c:v>
                </c:pt>
                <c:pt idx="31413">
                  <c:v>0</c:v>
                </c:pt>
                <c:pt idx="31414">
                  <c:v>0</c:v>
                </c:pt>
                <c:pt idx="31415">
                  <c:v>0</c:v>
                </c:pt>
                <c:pt idx="31416">
                  <c:v>0</c:v>
                </c:pt>
                <c:pt idx="31417">
                  <c:v>0</c:v>
                </c:pt>
                <c:pt idx="31418">
                  <c:v>0</c:v>
                </c:pt>
                <c:pt idx="31419">
                  <c:v>0</c:v>
                </c:pt>
                <c:pt idx="31420">
                  <c:v>0</c:v>
                </c:pt>
                <c:pt idx="31421">
                  <c:v>0</c:v>
                </c:pt>
                <c:pt idx="31422">
                  <c:v>0</c:v>
                </c:pt>
                <c:pt idx="31423">
                  <c:v>0</c:v>
                </c:pt>
                <c:pt idx="31424">
                  <c:v>0</c:v>
                </c:pt>
                <c:pt idx="31425">
                  <c:v>0</c:v>
                </c:pt>
                <c:pt idx="31426">
                  <c:v>0</c:v>
                </c:pt>
                <c:pt idx="31427">
                  <c:v>0</c:v>
                </c:pt>
                <c:pt idx="31428">
                  <c:v>0</c:v>
                </c:pt>
                <c:pt idx="31429">
                  <c:v>0</c:v>
                </c:pt>
                <c:pt idx="31430">
                  <c:v>0</c:v>
                </c:pt>
                <c:pt idx="31431">
                  <c:v>0</c:v>
                </c:pt>
                <c:pt idx="31432">
                  <c:v>0</c:v>
                </c:pt>
                <c:pt idx="31433">
                  <c:v>0</c:v>
                </c:pt>
                <c:pt idx="31434">
                  <c:v>0</c:v>
                </c:pt>
                <c:pt idx="31435">
                  <c:v>0</c:v>
                </c:pt>
                <c:pt idx="31436">
                  <c:v>0</c:v>
                </c:pt>
                <c:pt idx="31437">
                  <c:v>0</c:v>
                </c:pt>
                <c:pt idx="31438">
                  <c:v>0</c:v>
                </c:pt>
                <c:pt idx="31439">
                  <c:v>0</c:v>
                </c:pt>
                <c:pt idx="31440">
                  <c:v>0</c:v>
                </c:pt>
                <c:pt idx="31441">
                  <c:v>0</c:v>
                </c:pt>
                <c:pt idx="31442">
                  <c:v>0</c:v>
                </c:pt>
                <c:pt idx="31443">
                  <c:v>0</c:v>
                </c:pt>
                <c:pt idx="31444">
                  <c:v>0</c:v>
                </c:pt>
                <c:pt idx="31445">
                  <c:v>0</c:v>
                </c:pt>
                <c:pt idx="31446">
                  <c:v>0</c:v>
                </c:pt>
                <c:pt idx="31447">
                  <c:v>0</c:v>
                </c:pt>
                <c:pt idx="31448">
                  <c:v>0</c:v>
                </c:pt>
                <c:pt idx="31449">
                  <c:v>0</c:v>
                </c:pt>
                <c:pt idx="31450">
                  <c:v>0</c:v>
                </c:pt>
                <c:pt idx="31451">
                  <c:v>0</c:v>
                </c:pt>
                <c:pt idx="31452">
                  <c:v>0</c:v>
                </c:pt>
                <c:pt idx="31453">
                  <c:v>0</c:v>
                </c:pt>
                <c:pt idx="31454">
                  <c:v>0</c:v>
                </c:pt>
                <c:pt idx="31455">
                  <c:v>0</c:v>
                </c:pt>
                <c:pt idx="31456">
                  <c:v>0</c:v>
                </c:pt>
                <c:pt idx="31457">
                  <c:v>0</c:v>
                </c:pt>
                <c:pt idx="31458">
                  <c:v>0</c:v>
                </c:pt>
                <c:pt idx="31459">
                  <c:v>0</c:v>
                </c:pt>
                <c:pt idx="31460">
                  <c:v>0</c:v>
                </c:pt>
                <c:pt idx="31461">
                  <c:v>0</c:v>
                </c:pt>
                <c:pt idx="31462">
                  <c:v>0</c:v>
                </c:pt>
                <c:pt idx="31463">
                  <c:v>0</c:v>
                </c:pt>
                <c:pt idx="31464">
                  <c:v>0</c:v>
                </c:pt>
                <c:pt idx="31465">
                  <c:v>0</c:v>
                </c:pt>
                <c:pt idx="31466">
                  <c:v>0</c:v>
                </c:pt>
                <c:pt idx="31467">
                  <c:v>0</c:v>
                </c:pt>
                <c:pt idx="31468">
                  <c:v>0</c:v>
                </c:pt>
                <c:pt idx="31469">
                  <c:v>0</c:v>
                </c:pt>
                <c:pt idx="31470">
                  <c:v>0</c:v>
                </c:pt>
                <c:pt idx="31471">
                  <c:v>0</c:v>
                </c:pt>
                <c:pt idx="31472">
                  <c:v>0</c:v>
                </c:pt>
                <c:pt idx="31473">
                  <c:v>0</c:v>
                </c:pt>
                <c:pt idx="31474">
                  <c:v>0</c:v>
                </c:pt>
                <c:pt idx="31475">
                  <c:v>0</c:v>
                </c:pt>
                <c:pt idx="31476">
                  <c:v>0</c:v>
                </c:pt>
                <c:pt idx="31477">
                  <c:v>0</c:v>
                </c:pt>
                <c:pt idx="31478">
                  <c:v>0</c:v>
                </c:pt>
                <c:pt idx="31479">
                  <c:v>0</c:v>
                </c:pt>
                <c:pt idx="31480">
                  <c:v>0</c:v>
                </c:pt>
                <c:pt idx="31481">
                  <c:v>0</c:v>
                </c:pt>
                <c:pt idx="31482">
                  <c:v>0</c:v>
                </c:pt>
                <c:pt idx="31483">
                  <c:v>0</c:v>
                </c:pt>
                <c:pt idx="31484">
                  <c:v>0</c:v>
                </c:pt>
                <c:pt idx="31485">
                  <c:v>0</c:v>
                </c:pt>
                <c:pt idx="31486">
                  <c:v>0</c:v>
                </c:pt>
                <c:pt idx="31487">
                  <c:v>0</c:v>
                </c:pt>
                <c:pt idx="31488">
                  <c:v>0</c:v>
                </c:pt>
                <c:pt idx="31489">
                  <c:v>0</c:v>
                </c:pt>
                <c:pt idx="31490">
                  <c:v>0</c:v>
                </c:pt>
                <c:pt idx="31491">
                  <c:v>0</c:v>
                </c:pt>
                <c:pt idx="31492">
                  <c:v>0</c:v>
                </c:pt>
                <c:pt idx="31493">
                  <c:v>0</c:v>
                </c:pt>
                <c:pt idx="31494">
                  <c:v>0</c:v>
                </c:pt>
                <c:pt idx="31495">
                  <c:v>0</c:v>
                </c:pt>
                <c:pt idx="31496">
                  <c:v>0</c:v>
                </c:pt>
                <c:pt idx="31497">
                  <c:v>0</c:v>
                </c:pt>
                <c:pt idx="31498">
                  <c:v>0</c:v>
                </c:pt>
                <c:pt idx="31499">
                  <c:v>0</c:v>
                </c:pt>
                <c:pt idx="31500">
                  <c:v>0</c:v>
                </c:pt>
                <c:pt idx="31501">
                  <c:v>0</c:v>
                </c:pt>
                <c:pt idx="31502">
                  <c:v>0</c:v>
                </c:pt>
                <c:pt idx="31503">
                  <c:v>0</c:v>
                </c:pt>
                <c:pt idx="31504">
                  <c:v>0</c:v>
                </c:pt>
                <c:pt idx="31505">
                  <c:v>0</c:v>
                </c:pt>
                <c:pt idx="31506">
                  <c:v>0</c:v>
                </c:pt>
                <c:pt idx="31507">
                  <c:v>0</c:v>
                </c:pt>
                <c:pt idx="31508">
                  <c:v>0</c:v>
                </c:pt>
                <c:pt idx="31509">
                  <c:v>0</c:v>
                </c:pt>
                <c:pt idx="31510">
                  <c:v>0</c:v>
                </c:pt>
                <c:pt idx="31511">
                  <c:v>0</c:v>
                </c:pt>
                <c:pt idx="31512">
                  <c:v>0</c:v>
                </c:pt>
                <c:pt idx="31513">
                  <c:v>0</c:v>
                </c:pt>
                <c:pt idx="31514">
                  <c:v>0</c:v>
                </c:pt>
                <c:pt idx="31515">
                  <c:v>0</c:v>
                </c:pt>
                <c:pt idx="31516">
                  <c:v>0</c:v>
                </c:pt>
                <c:pt idx="31517">
                  <c:v>0</c:v>
                </c:pt>
                <c:pt idx="31518">
                  <c:v>0</c:v>
                </c:pt>
                <c:pt idx="31519">
                  <c:v>0</c:v>
                </c:pt>
                <c:pt idx="31520">
                  <c:v>0</c:v>
                </c:pt>
                <c:pt idx="31521">
                  <c:v>0</c:v>
                </c:pt>
                <c:pt idx="31522">
                  <c:v>0</c:v>
                </c:pt>
                <c:pt idx="31523">
                  <c:v>0</c:v>
                </c:pt>
                <c:pt idx="31524">
                  <c:v>0</c:v>
                </c:pt>
                <c:pt idx="31525">
                  <c:v>0</c:v>
                </c:pt>
                <c:pt idx="31526">
                  <c:v>0</c:v>
                </c:pt>
                <c:pt idx="31527">
                  <c:v>0</c:v>
                </c:pt>
                <c:pt idx="31528">
                  <c:v>0</c:v>
                </c:pt>
                <c:pt idx="31529">
                  <c:v>0</c:v>
                </c:pt>
                <c:pt idx="31530">
                  <c:v>0</c:v>
                </c:pt>
                <c:pt idx="31531">
                  <c:v>0</c:v>
                </c:pt>
                <c:pt idx="31532">
                  <c:v>0</c:v>
                </c:pt>
                <c:pt idx="31533">
                  <c:v>0</c:v>
                </c:pt>
                <c:pt idx="31534">
                  <c:v>0</c:v>
                </c:pt>
                <c:pt idx="31535">
                  <c:v>0</c:v>
                </c:pt>
                <c:pt idx="31536">
                  <c:v>0</c:v>
                </c:pt>
                <c:pt idx="31537">
                  <c:v>0</c:v>
                </c:pt>
                <c:pt idx="31538">
                  <c:v>0</c:v>
                </c:pt>
                <c:pt idx="31539">
                  <c:v>0</c:v>
                </c:pt>
                <c:pt idx="31540">
                  <c:v>0</c:v>
                </c:pt>
                <c:pt idx="31541">
                  <c:v>0</c:v>
                </c:pt>
                <c:pt idx="31542">
                  <c:v>0</c:v>
                </c:pt>
                <c:pt idx="31543">
                  <c:v>0</c:v>
                </c:pt>
                <c:pt idx="31544">
                  <c:v>0</c:v>
                </c:pt>
                <c:pt idx="31545">
                  <c:v>0</c:v>
                </c:pt>
                <c:pt idx="31546">
                  <c:v>0</c:v>
                </c:pt>
                <c:pt idx="31547">
                  <c:v>0</c:v>
                </c:pt>
                <c:pt idx="31548">
                  <c:v>0</c:v>
                </c:pt>
                <c:pt idx="31549">
                  <c:v>0</c:v>
                </c:pt>
                <c:pt idx="31550">
                  <c:v>0</c:v>
                </c:pt>
                <c:pt idx="31551">
                  <c:v>0</c:v>
                </c:pt>
                <c:pt idx="31552">
                  <c:v>0</c:v>
                </c:pt>
                <c:pt idx="31553">
                  <c:v>0</c:v>
                </c:pt>
                <c:pt idx="31554">
                  <c:v>0</c:v>
                </c:pt>
                <c:pt idx="31555">
                  <c:v>0</c:v>
                </c:pt>
                <c:pt idx="31556">
                  <c:v>0</c:v>
                </c:pt>
                <c:pt idx="31557">
                  <c:v>0</c:v>
                </c:pt>
                <c:pt idx="31558">
                  <c:v>0</c:v>
                </c:pt>
                <c:pt idx="31559">
                  <c:v>0</c:v>
                </c:pt>
                <c:pt idx="31560">
                  <c:v>0</c:v>
                </c:pt>
                <c:pt idx="31561">
                  <c:v>0</c:v>
                </c:pt>
                <c:pt idx="31562">
                  <c:v>0</c:v>
                </c:pt>
                <c:pt idx="31563">
                  <c:v>0</c:v>
                </c:pt>
                <c:pt idx="31564">
                  <c:v>0</c:v>
                </c:pt>
                <c:pt idx="31565">
                  <c:v>0</c:v>
                </c:pt>
                <c:pt idx="31566">
                  <c:v>0</c:v>
                </c:pt>
                <c:pt idx="31567">
                  <c:v>0</c:v>
                </c:pt>
                <c:pt idx="31568">
                  <c:v>0</c:v>
                </c:pt>
                <c:pt idx="31569">
                  <c:v>0</c:v>
                </c:pt>
                <c:pt idx="31570">
                  <c:v>0</c:v>
                </c:pt>
                <c:pt idx="31571">
                  <c:v>0</c:v>
                </c:pt>
                <c:pt idx="31572">
                  <c:v>0</c:v>
                </c:pt>
                <c:pt idx="31573">
                  <c:v>0</c:v>
                </c:pt>
                <c:pt idx="31574">
                  <c:v>0</c:v>
                </c:pt>
                <c:pt idx="31575">
                  <c:v>0</c:v>
                </c:pt>
                <c:pt idx="31576">
                  <c:v>0</c:v>
                </c:pt>
                <c:pt idx="31577">
                  <c:v>0</c:v>
                </c:pt>
                <c:pt idx="31578">
                  <c:v>0</c:v>
                </c:pt>
                <c:pt idx="31579">
                  <c:v>0</c:v>
                </c:pt>
                <c:pt idx="31580">
                  <c:v>0</c:v>
                </c:pt>
                <c:pt idx="31581">
                  <c:v>0</c:v>
                </c:pt>
                <c:pt idx="31582">
                  <c:v>0</c:v>
                </c:pt>
                <c:pt idx="31583">
                  <c:v>0</c:v>
                </c:pt>
                <c:pt idx="31584">
                  <c:v>0</c:v>
                </c:pt>
                <c:pt idx="31585">
                  <c:v>0</c:v>
                </c:pt>
                <c:pt idx="31586">
                  <c:v>0</c:v>
                </c:pt>
                <c:pt idx="31587">
                  <c:v>0</c:v>
                </c:pt>
                <c:pt idx="31588">
                  <c:v>0</c:v>
                </c:pt>
                <c:pt idx="31589">
                  <c:v>0</c:v>
                </c:pt>
                <c:pt idx="31590">
                  <c:v>0</c:v>
                </c:pt>
                <c:pt idx="31591">
                  <c:v>0</c:v>
                </c:pt>
                <c:pt idx="31592">
                  <c:v>0</c:v>
                </c:pt>
                <c:pt idx="31593">
                  <c:v>0</c:v>
                </c:pt>
                <c:pt idx="31594">
                  <c:v>0</c:v>
                </c:pt>
                <c:pt idx="31595">
                  <c:v>0</c:v>
                </c:pt>
                <c:pt idx="31596">
                  <c:v>0</c:v>
                </c:pt>
                <c:pt idx="31597">
                  <c:v>0</c:v>
                </c:pt>
                <c:pt idx="31598">
                  <c:v>0</c:v>
                </c:pt>
                <c:pt idx="31599">
                  <c:v>0</c:v>
                </c:pt>
                <c:pt idx="31600">
                  <c:v>0</c:v>
                </c:pt>
                <c:pt idx="31601">
                  <c:v>0</c:v>
                </c:pt>
                <c:pt idx="31602">
                  <c:v>0</c:v>
                </c:pt>
                <c:pt idx="31603">
                  <c:v>0</c:v>
                </c:pt>
                <c:pt idx="31604">
                  <c:v>0</c:v>
                </c:pt>
                <c:pt idx="31605">
                  <c:v>0</c:v>
                </c:pt>
                <c:pt idx="31606">
                  <c:v>0</c:v>
                </c:pt>
                <c:pt idx="31607">
                  <c:v>0</c:v>
                </c:pt>
                <c:pt idx="31608">
                  <c:v>0</c:v>
                </c:pt>
                <c:pt idx="31609">
                  <c:v>0</c:v>
                </c:pt>
                <c:pt idx="31610">
                  <c:v>0</c:v>
                </c:pt>
                <c:pt idx="31611">
                  <c:v>0</c:v>
                </c:pt>
                <c:pt idx="31612">
                  <c:v>0</c:v>
                </c:pt>
                <c:pt idx="31613">
                  <c:v>0</c:v>
                </c:pt>
                <c:pt idx="31614">
                  <c:v>0</c:v>
                </c:pt>
                <c:pt idx="31615">
                  <c:v>0</c:v>
                </c:pt>
                <c:pt idx="31616">
                  <c:v>0</c:v>
                </c:pt>
                <c:pt idx="31617">
                  <c:v>0</c:v>
                </c:pt>
                <c:pt idx="31618">
                  <c:v>0</c:v>
                </c:pt>
                <c:pt idx="31619">
                  <c:v>0</c:v>
                </c:pt>
                <c:pt idx="31620">
                  <c:v>0</c:v>
                </c:pt>
                <c:pt idx="31621">
                  <c:v>0</c:v>
                </c:pt>
                <c:pt idx="31622">
                  <c:v>0</c:v>
                </c:pt>
                <c:pt idx="31623">
                  <c:v>0</c:v>
                </c:pt>
                <c:pt idx="31624">
                  <c:v>0</c:v>
                </c:pt>
                <c:pt idx="31625">
                  <c:v>0</c:v>
                </c:pt>
                <c:pt idx="31626">
                  <c:v>0</c:v>
                </c:pt>
                <c:pt idx="31627">
                  <c:v>0</c:v>
                </c:pt>
                <c:pt idx="31628">
                  <c:v>0</c:v>
                </c:pt>
                <c:pt idx="31629">
                  <c:v>0</c:v>
                </c:pt>
                <c:pt idx="31630">
                  <c:v>0</c:v>
                </c:pt>
                <c:pt idx="31631">
                  <c:v>0</c:v>
                </c:pt>
                <c:pt idx="31632">
                  <c:v>0</c:v>
                </c:pt>
                <c:pt idx="31633">
                  <c:v>0</c:v>
                </c:pt>
                <c:pt idx="31634">
                  <c:v>0</c:v>
                </c:pt>
                <c:pt idx="31635">
                  <c:v>0</c:v>
                </c:pt>
                <c:pt idx="31636">
                  <c:v>0</c:v>
                </c:pt>
                <c:pt idx="31637">
                  <c:v>0</c:v>
                </c:pt>
                <c:pt idx="31638">
                  <c:v>0</c:v>
                </c:pt>
                <c:pt idx="31639">
                  <c:v>0</c:v>
                </c:pt>
                <c:pt idx="31640">
                  <c:v>0</c:v>
                </c:pt>
                <c:pt idx="31641">
                  <c:v>0</c:v>
                </c:pt>
                <c:pt idx="31642">
                  <c:v>0</c:v>
                </c:pt>
                <c:pt idx="31643">
                  <c:v>0</c:v>
                </c:pt>
                <c:pt idx="31644">
                  <c:v>0</c:v>
                </c:pt>
                <c:pt idx="31645">
                  <c:v>0</c:v>
                </c:pt>
                <c:pt idx="31646">
                  <c:v>0</c:v>
                </c:pt>
                <c:pt idx="31647">
                  <c:v>0</c:v>
                </c:pt>
                <c:pt idx="31648">
                  <c:v>0</c:v>
                </c:pt>
                <c:pt idx="31649">
                  <c:v>0</c:v>
                </c:pt>
                <c:pt idx="31650">
                  <c:v>0</c:v>
                </c:pt>
                <c:pt idx="31651">
                  <c:v>0</c:v>
                </c:pt>
                <c:pt idx="31652">
                  <c:v>0</c:v>
                </c:pt>
                <c:pt idx="31653">
                  <c:v>0</c:v>
                </c:pt>
                <c:pt idx="31654">
                  <c:v>0</c:v>
                </c:pt>
                <c:pt idx="31655">
                  <c:v>0</c:v>
                </c:pt>
                <c:pt idx="31656">
                  <c:v>0</c:v>
                </c:pt>
                <c:pt idx="31657">
                  <c:v>0</c:v>
                </c:pt>
                <c:pt idx="31658">
                  <c:v>0</c:v>
                </c:pt>
                <c:pt idx="31659">
                  <c:v>0</c:v>
                </c:pt>
                <c:pt idx="31660">
                  <c:v>0</c:v>
                </c:pt>
                <c:pt idx="31661">
                  <c:v>0</c:v>
                </c:pt>
                <c:pt idx="31662">
                  <c:v>0</c:v>
                </c:pt>
                <c:pt idx="31663">
                  <c:v>0</c:v>
                </c:pt>
                <c:pt idx="31664">
                  <c:v>0</c:v>
                </c:pt>
                <c:pt idx="31665">
                  <c:v>0</c:v>
                </c:pt>
                <c:pt idx="31666">
                  <c:v>0</c:v>
                </c:pt>
                <c:pt idx="31667">
                  <c:v>0</c:v>
                </c:pt>
                <c:pt idx="31668">
                  <c:v>0</c:v>
                </c:pt>
                <c:pt idx="31669">
                  <c:v>0</c:v>
                </c:pt>
                <c:pt idx="31670">
                  <c:v>0</c:v>
                </c:pt>
                <c:pt idx="31671">
                  <c:v>0</c:v>
                </c:pt>
                <c:pt idx="31672">
                  <c:v>0</c:v>
                </c:pt>
                <c:pt idx="31673">
                  <c:v>0</c:v>
                </c:pt>
                <c:pt idx="31674">
                  <c:v>0</c:v>
                </c:pt>
                <c:pt idx="31675">
                  <c:v>0</c:v>
                </c:pt>
                <c:pt idx="31676">
                  <c:v>0</c:v>
                </c:pt>
                <c:pt idx="31677">
                  <c:v>0</c:v>
                </c:pt>
                <c:pt idx="31678">
                  <c:v>0</c:v>
                </c:pt>
                <c:pt idx="31679">
                  <c:v>0</c:v>
                </c:pt>
                <c:pt idx="31680">
                  <c:v>0</c:v>
                </c:pt>
                <c:pt idx="31681">
                  <c:v>0</c:v>
                </c:pt>
                <c:pt idx="31682">
                  <c:v>0</c:v>
                </c:pt>
                <c:pt idx="31683">
                  <c:v>0</c:v>
                </c:pt>
                <c:pt idx="31684">
                  <c:v>0</c:v>
                </c:pt>
                <c:pt idx="31685">
                  <c:v>0</c:v>
                </c:pt>
                <c:pt idx="31686">
                  <c:v>0</c:v>
                </c:pt>
                <c:pt idx="31687">
                  <c:v>0</c:v>
                </c:pt>
                <c:pt idx="31688">
                  <c:v>0</c:v>
                </c:pt>
                <c:pt idx="31689">
                  <c:v>0</c:v>
                </c:pt>
                <c:pt idx="31690">
                  <c:v>0</c:v>
                </c:pt>
                <c:pt idx="31691">
                  <c:v>0</c:v>
                </c:pt>
                <c:pt idx="31692">
                  <c:v>0</c:v>
                </c:pt>
                <c:pt idx="31693">
                  <c:v>0</c:v>
                </c:pt>
                <c:pt idx="31694">
                  <c:v>0</c:v>
                </c:pt>
                <c:pt idx="31695">
                  <c:v>0</c:v>
                </c:pt>
                <c:pt idx="31696">
                  <c:v>0</c:v>
                </c:pt>
                <c:pt idx="31697">
                  <c:v>0</c:v>
                </c:pt>
                <c:pt idx="31698">
                  <c:v>0</c:v>
                </c:pt>
                <c:pt idx="31699">
                  <c:v>0</c:v>
                </c:pt>
                <c:pt idx="31700">
                  <c:v>0</c:v>
                </c:pt>
                <c:pt idx="31701">
                  <c:v>0</c:v>
                </c:pt>
                <c:pt idx="31702">
                  <c:v>0</c:v>
                </c:pt>
                <c:pt idx="31703">
                  <c:v>0</c:v>
                </c:pt>
                <c:pt idx="31704">
                  <c:v>0</c:v>
                </c:pt>
                <c:pt idx="31705">
                  <c:v>0</c:v>
                </c:pt>
                <c:pt idx="31706">
                  <c:v>0</c:v>
                </c:pt>
                <c:pt idx="31707">
                  <c:v>0</c:v>
                </c:pt>
                <c:pt idx="31708">
                  <c:v>0</c:v>
                </c:pt>
                <c:pt idx="31709">
                  <c:v>0</c:v>
                </c:pt>
                <c:pt idx="31710">
                  <c:v>0</c:v>
                </c:pt>
                <c:pt idx="31711">
                  <c:v>0</c:v>
                </c:pt>
                <c:pt idx="31712">
                  <c:v>0</c:v>
                </c:pt>
                <c:pt idx="31713">
                  <c:v>0</c:v>
                </c:pt>
                <c:pt idx="31714">
                  <c:v>0</c:v>
                </c:pt>
                <c:pt idx="31715">
                  <c:v>0</c:v>
                </c:pt>
                <c:pt idx="31716">
                  <c:v>0</c:v>
                </c:pt>
                <c:pt idx="31717">
                  <c:v>0</c:v>
                </c:pt>
                <c:pt idx="31718">
                  <c:v>0</c:v>
                </c:pt>
                <c:pt idx="31719">
                  <c:v>0</c:v>
                </c:pt>
                <c:pt idx="31720">
                  <c:v>0</c:v>
                </c:pt>
                <c:pt idx="31721">
                  <c:v>0</c:v>
                </c:pt>
                <c:pt idx="31722">
                  <c:v>0</c:v>
                </c:pt>
                <c:pt idx="31723">
                  <c:v>0</c:v>
                </c:pt>
                <c:pt idx="31724">
                  <c:v>0</c:v>
                </c:pt>
                <c:pt idx="31725">
                  <c:v>0</c:v>
                </c:pt>
                <c:pt idx="31726">
                  <c:v>0</c:v>
                </c:pt>
                <c:pt idx="31727">
                  <c:v>0</c:v>
                </c:pt>
                <c:pt idx="31728">
                  <c:v>0</c:v>
                </c:pt>
                <c:pt idx="31729">
                  <c:v>0</c:v>
                </c:pt>
                <c:pt idx="31730">
                  <c:v>0</c:v>
                </c:pt>
                <c:pt idx="31731">
                  <c:v>0</c:v>
                </c:pt>
                <c:pt idx="31732">
                  <c:v>0</c:v>
                </c:pt>
                <c:pt idx="31733">
                  <c:v>0</c:v>
                </c:pt>
                <c:pt idx="31734">
                  <c:v>0</c:v>
                </c:pt>
                <c:pt idx="31735">
                  <c:v>0</c:v>
                </c:pt>
                <c:pt idx="31736">
                  <c:v>0</c:v>
                </c:pt>
                <c:pt idx="31737">
                  <c:v>0</c:v>
                </c:pt>
                <c:pt idx="31738">
                  <c:v>0</c:v>
                </c:pt>
                <c:pt idx="31739">
                  <c:v>0</c:v>
                </c:pt>
                <c:pt idx="31740">
                  <c:v>0</c:v>
                </c:pt>
                <c:pt idx="31741">
                  <c:v>0</c:v>
                </c:pt>
                <c:pt idx="31742">
                  <c:v>0</c:v>
                </c:pt>
                <c:pt idx="31743">
                  <c:v>0</c:v>
                </c:pt>
                <c:pt idx="31744">
                  <c:v>0</c:v>
                </c:pt>
                <c:pt idx="31745">
                  <c:v>0</c:v>
                </c:pt>
                <c:pt idx="31746">
                  <c:v>0</c:v>
                </c:pt>
                <c:pt idx="31747">
                  <c:v>0</c:v>
                </c:pt>
                <c:pt idx="31748">
                  <c:v>0</c:v>
                </c:pt>
                <c:pt idx="31749">
                  <c:v>0</c:v>
                </c:pt>
                <c:pt idx="31750">
                  <c:v>0</c:v>
                </c:pt>
                <c:pt idx="31751">
                  <c:v>0</c:v>
                </c:pt>
                <c:pt idx="31752">
                  <c:v>0</c:v>
                </c:pt>
                <c:pt idx="31753">
                  <c:v>0</c:v>
                </c:pt>
                <c:pt idx="31754">
                  <c:v>0</c:v>
                </c:pt>
                <c:pt idx="31755">
                  <c:v>0</c:v>
                </c:pt>
                <c:pt idx="31756">
                  <c:v>0</c:v>
                </c:pt>
                <c:pt idx="31757">
                  <c:v>0</c:v>
                </c:pt>
                <c:pt idx="31758">
                  <c:v>0</c:v>
                </c:pt>
                <c:pt idx="31759">
                  <c:v>0</c:v>
                </c:pt>
                <c:pt idx="31760">
                  <c:v>0</c:v>
                </c:pt>
                <c:pt idx="31761">
                  <c:v>0</c:v>
                </c:pt>
                <c:pt idx="31762">
                  <c:v>0</c:v>
                </c:pt>
                <c:pt idx="31763">
                  <c:v>0</c:v>
                </c:pt>
                <c:pt idx="31764">
                  <c:v>0</c:v>
                </c:pt>
                <c:pt idx="31765">
                  <c:v>0</c:v>
                </c:pt>
                <c:pt idx="31766">
                  <c:v>0</c:v>
                </c:pt>
                <c:pt idx="31767">
                  <c:v>0</c:v>
                </c:pt>
                <c:pt idx="31768">
                  <c:v>0</c:v>
                </c:pt>
                <c:pt idx="31769">
                  <c:v>0</c:v>
                </c:pt>
                <c:pt idx="31770">
                  <c:v>0</c:v>
                </c:pt>
                <c:pt idx="31771">
                  <c:v>0</c:v>
                </c:pt>
                <c:pt idx="31772">
                  <c:v>0</c:v>
                </c:pt>
                <c:pt idx="31773">
                  <c:v>0</c:v>
                </c:pt>
                <c:pt idx="31774">
                  <c:v>0</c:v>
                </c:pt>
                <c:pt idx="31775">
                  <c:v>0</c:v>
                </c:pt>
                <c:pt idx="31776">
                  <c:v>0</c:v>
                </c:pt>
                <c:pt idx="31777">
                  <c:v>0</c:v>
                </c:pt>
                <c:pt idx="31778">
                  <c:v>0</c:v>
                </c:pt>
                <c:pt idx="31779">
                  <c:v>0</c:v>
                </c:pt>
                <c:pt idx="31780">
                  <c:v>0</c:v>
                </c:pt>
                <c:pt idx="31781">
                  <c:v>0</c:v>
                </c:pt>
                <c:pt idx="31782">
                  <c:v>0</c:v>
                </c:pt>
                <c:pt idx="31783">
                  <c:v>0</c:v>
                </c:pt>
                <c:pt idx="31784">
                  <c:v>0</c:v>
                </c:pt>
                <c:pt idx="31785">
                  <c:v>0</c:v>
                </c:pt>
                <c:pt idx="31786">
                  <c:v>0</c:v>
                </c:pt>
                <c:pt idx="31787">
                  <c:v>0</c:v>
                </c:pt>
                <c:pt idx="31788">
                  <c:v>0</c:v>
                </c:pt>
                <c:pt idx="31789">
                  <c:v>0</c:v>
                </c:pt>
                <c:pt idx="31790">
                  <c:v>0</c:v>
                </c:pt>
                <c:pt idx="31791">
                  <c:v>0</c:v>
                </c:pt>
                <c:pt idx="31792">
                  <c:v>0</c:v>
                </c:pt>
                <c:pt idx="31793">
                  <c:v>0</c:v>
                </c:pt>
                <c:pt idx="31794">
                  <c:v>0</c:v>
                </c:pt>
                <c:pt idx="31795">
                  <c:v>0</c:v>
                </c:pt>
                <c:pt idx="31796">
                  <c:v>0</c:v>
                </c:pt>
                <c:pt idx="31797">
                  <c:v>0</c:v>
                </c:pt>
                <c:pt idx="31798">
                  <c:v>0</c:v>
                </c:pt>
                <c:pt idx="31799">
                  <c:v>0</c:v>
                </c:pt>
                <c:pt idx="31800">
                  <c:v>0</c:v>
                </c:pt>
                <c:pt idx="31801">
                  <c:v>0</c:v>
                </c:pt>
                <c:pt idx="31802">
                  <c:v>0</c:v>
                </c:pt>
                <c:pt idx="31803">
                  <c:v>0</c:v>
                </c:pt>
                <c:pt idx="31804">
                  <c:v>0</c:v>
                </c:pt>
                <c:pt idx="31805">
                  <c:v>0</c:v>
                </c:pt>
                <c:pt idx="31806">
                  <c:v>0</c:v>
                </c:pt>
                <c:pt idx="31807">
                  <c:v>0</c:v>
                </c:pt>
                <c:pt idx="31808">
                  <c:v>0</c:v>
                </c:pt>
                <c:pt idx="31809">
                  <c:v>0</c:v>
                </c:pt>
                <c:pt idx="31810">
                  <c:v>0</c:v>
                </c:pt>
                <c:pt idx="31811">
                  <c:v>0</c:v>
                </c:pt>
                <c:pt idx="31812">
                  <c:v>0</c:v>
                </c:pt>
                <c:pt idx="31813">
                  <c:v>0</c:v>
                </c:pt>
                <c:pt idx="31814">
                  <c:v>0</c:v>
                </c:pt>
                <c:pt idx="31815">
                  <c:v>0</c:v>
                </c:pt>
                <c:pt idx="31816">
                  <c:v>0</c:v>
                </c:pt>
                <c:pt idx="31817">
                  <c:v>0</c:v>
                </c:pt>
                <c:pt idx="31818">
                  <c:v>0</c:v>
                </c:pt>
                <c:pt idx="31819">
                  <c:v>0</c:v>
                </c:pt>
                <c:pt idx="31820">
                  <c:v>0</c:v>
                </c:pt>
                <c:pt idx="31821">
                  <c:v>0</c:v>
                </c:pt>
                <c:pt idx="31822">
                  <c:v>0</c:v>
                </c:pt>
                <c:pt idx="31823">
                  <c:v>0</c:v>
                </c:pt>
                <c:pt idx="31824">
                  <c:v>0</c:v>
                </c:pt>
                <c:pt idx="31825">
                  <c:v>0</c:v>
                </c:pt>
                <c:pt idx="31826">
                  <c:v>0</c:v>
                </c:pt>
                <c:pt idx="31827">
                  <c:v>0</c:v>
                </c:pt>
                <c:pt idx="31828">
                  <c:v>0</c:v>
                </c:pt>
                <c:pt idx="31829">
                  <c:v>0</c:v>
                </c:pt>
                <c:pt idx="31830">
                  <c:v>0</c:v>
                </c:pt>
                <c:pt idx="31831">
                  <c:v>0</c:v>
                </c:pt>
                <c:pt idx="31832">
                  <c:v>0</c:v>
                </c:pt>
                <c:pt idx="31833">
                  <c:v>0</c:v>
                </c:pt>
                <c:pt idx="31834">
                  <c:v>0</c:v>
                </c:pt>
                <c:pt idx="31835">
                  <c:v>0</c:v>
                </c:pt>
                <c:pt idx="31836">
                  <c:v>0</c:v>
                </c:pt>
                <c:pt idx="31837">
                  <c:v>0</c:v>
                </c:pt>
                <c:pt idx="31838">
                  <c:v>0</c:v>
                </c:pt>
                <c:pt idx="31839">
                  <c:v>0</c:v>
                </c:pt>
                <c:pt idx="31840">
                  <c:v>0</c:v>
                </c:pt>
                <c:pt idx="31841">
                  <c:v>0</c:v>
                </c:pt>
                <c:pt idx="31842">
                  <c:v>0</c:v>
                </c:pt>
                <c:pt idx="31843">
                  <c:v>0</c:v>
                </c:pt>
                <c:pt idx="31844">
                  <c:v>0</c:v>
                </c:pt>
                <c:pt idx="31845">
                  <c:v>0</c:v>
                </c:pt>
                <c:pt idx="31846">
                  <c:v>0</c:v>
                </c:pt>
                <c:pt idx="31847">
                  <c:v>0</c:v>
                </c:pt>
                <c:pt idx="31848">
                  <c:v>0</c:v>
                </c:pt>
                <c:pt idx="31849">
                  <c:v>0</c:v>
                </c:pt>
                <c:pt idx="31850">
                  <c:v>0</c:v>
                </c:pt>
                <c:pt idx="31851">
                  <c:v>0</c:v>
                </c:pt>
                <c:pt idx="31852">
                  <c:v>0</c:v>
                </c:pt>
                <c:pt idx="31853">
                  <c:v>0</c:v>
                </c:pt>
                <c:pt idx="31854">
                  <c:v>0</c:v>
                </c:pt>
                <c:pt idx="31855">
                  <c:v>0</c:v>
                </c:pt>
                <c:pt idx="31856">
                  <c:v>0</c:v>
                </c:pt>
                <c:pt idx="31857">
                  <c:v>0</c:v>
                </c:pt>
                <c:pt idx="31858">
                  <c:v>0</c:v>
                </c:pt>
                <c:pt idx="31859">
                  <c:v>0</c:v>
                </c:pt>
                <c:pt idx="31860">
                  <c:v>0</c:v>
                </c:pt>
                <c:pt idx="31861">
                  <c:v>0</c:v>
                </c:pt>
                <c:pt idx="31862">
                  <c:v>0</c:v>
                </c:pt>
                <c:pt idx="31863">
                  <c:v>0</c:v>
                </c:pt>
                <c:pt idx="31864">
                  <c:v>0</c:v>
                </c:pt>
                <c:pt idx="31865">
                  <c:v>0</c:v>
                </c:pt>
                <c:pt idx="31866">
                  <c:v>0</c:v>
                </c:pt>
                <c:pt idx="31867">
                  <c:v>0</c:v>
                </c:pt>
                <c:pt idx="31868">
                  <c:v>0</c:v>
                </c:pt>
                <c:pt idx="31869">
                  <c:v>0</c:v>
                </c:pt>
                <c:pt idx="31870">
                  <c:v>0</c:v>
                </c:pt>
                <c:pt idx="31871">
                  <c:v>0</c:v>
                </c:pt>
                <c:pt idx="31872">
                  <c:v>0</c:v>
                </c:pt>
                <c:pt idx="31873">
                  <c:v>0</c:v>
                </c:pt>
                <c:pt idx="31874">
                  <c:v>0</c:v>
                </c:pt>
                <c:pt idx="31875">
                  <c:v>0</c:v>
                </c:pt>
                <c:pt idx="31876">
                  <c:v>0</c:v>
                </c:pt>
                <c:pt idx="31877">
                  <c:v>0</c:v>
                </c:pt>
                <c:pt idx="31878">
                  <c:v>0</c:v>
                </c:pt>
                <c:pt idx="31879">
                  <c:v>0</c:v>
                </c:pt>
                <c:pt idx="31880">
                  <c:v>0</c:v>
                </c:pt>
                <c:pt idx="31881">
                  <c:v>0</c:v>
                </c:pt>
                <c:pt idx="31882">
                  <c:v>0</c:v>
                </c:pt>
                <c:pt idx="31883">
                  <c:v>0</c:v>
                </c:pt>
                <c:pt idx="31884">
                  <c:v>0</c:v>
                </c:pt>
                <c:pt idx="31885">
                  <c:v>0</c:v>
                </c:pt>
                <c:pt idx="31886">
                  <c:v>0</c:v>
                </c:pt>
                <c:pt idx="31887">
                  <c:v>0</c:v>
                </c:pt>
                <c:pt idx="31888">
                  <c:v>0</c:v>
                </c:pt>
                <c:pt idx="31889">
                  <c:v>0</c:v>
                </c:pt>
                <c:pt idx="31890">
                  <c:v>0</c:v>
                </c:pt>
                <c:pt idx="31891">
                  <c:v>0</c:v>
                </c:pt>
                <c:pt idx="31892">
                  <c:v>0</c:v>
                </c:pt>
                <c:pt idx="31893">
                  <c:v>0</c:v>
                </c:pt>
                <c:pt idx="31894">
                  <c:v>0</c:v>
                </c:pt>
                <c:pt idx="31895">
                  <c:v>0</c:v>
                </c:pt>
                <c:pt idx="31896">
                  <c:v>0</c:v>
                </c:pt>
                <c:pt idx="31897">
                  <c:v>0</c:v>
                </c:pt>
                <c:pt idx="31898">
                  <c:v>0</c:v>
                </c:pt>
                <c:pt idx="31899">
                  <c:v>0</c:v>
                </c:pt>
                <c:pt idx="31900">
                  <c:v>0</c:v>
                </c:pt>
                <c:pt idx="31901">
                  <c:v>0</c:v>
                </c:pt>
                <c:pt idx="31902">
                  <c:v>0</c:v>
                </c:pt>
                <c:pt idx="31903">
                  <c:v>0</c:v>
                </c:pt>
                <c:pt idx="31904">
                  <c:v>0</c:v>
                </c:pt>
                <c:pt idx="31905">
                  <c:v>0</c:v>
                </c:pt>
                <c:pt idx="31906">
                  <c:v>0</c:v>
                </c:pt>
                <c:pt idx="31907">
                  <c:v>0</c:v>
                </c:pt>
                <c:pt idx="31908">
                  <c:v>0</c:v>
                </c:pt>
                <c:pt idx="31909">
                  <c:v>0</c:v>
                </c:pt>
                <c:pt idx="31910">
                  <c:v>0</c:v>
                </c:pt>
                <c:pt idx="31911">
                  <c:v>0</c:v>
                </c:pt>
                <c:pt idx="31912">
                  <c:v>0</c:v>
                </c:pt>
                <c:pt idx="31913">
                  <c:v>0</c:v>
                </c:pt>
                <c:pt idx="31914">
                  <c:v>0</c:v>
                </c:pt>
                <c:pt idx="31915">
                  <c:v>0</c:v>
                </c:pt>
                <c:pt idx="31916">
                  <c:v>0</c:v>
                </c:pt>
                <c:pt idx="31917">
                  <c:v>0</c:v>
                </c:pt>
                <c:pt idx="31918">
                  <c:v>0</c:v>
                </c:pt>
                <c:pt idx="31919">
                  <c:v>0</c:v>
                </c:pt>
                <c:pt idx="31920">
                  <c:v>0</c:v>
                </c:pt>
                <c:pt idx="31921">
                  <c:v>0</c:v>
                </c:pt>
                <c:pt idx="31922">
                  <c:v>0</c:v>
                </c:pt>
                <c:pt idx="31923">
                  <c:v>0</c:v>
                </c:pt>
                <c:pt idx="31924">
                  <c:v>0</c:v>
                </c:pt>
                <c:pt idx="31925">
                  <c:v>0</c:v>
                </c:pt>
                <c:pt idx="31926">
                  <c:v>0</c:v>
                </c:pt>
                <c:pt idx="31927">
                  <c:v>0</c:v>
                </c:pt>
                <c:pt idx="31928">
                  <c:v>0</c:v>
                </c:pt>
                <c:pt idx="31929">
                  <c:v>0</c:v>
                </c:pt>
                <c:pt idx="31930">
                  <c:v>0</c:v>
                </c:pt>
                <c:pt idx="31931">
                  <c:v>0</c:v>
                </c:pt>
                <c:pt idx="31932">
                  <c:v>0</c:v>
                </c:pt>
                <c:pt idx="31933">
                  <c:v>0</c:v>
                </c:pt>
                <c:pt idx="31934">
                  <c:v>0</c:v>
                </c:pt>
                <c:pt idx="31935">
                  <c:v>0</c:v>
                </c:pt>
                <c:pt idx="31936">
                  <c:v>0</c:v>
                </c:pt>
                <c:pt idx="31937">
                  <c:v>0</c:v>
                </c:pt>
                <c:pt idx="31938">
                  <c:v>0</c:v>
                </c:pt>
                <c:pt idx="31939">
                  <c:v>0</c:v>
                </c:pt>
                <c:pt idx="31940">
                  <c:v>0</c:v>
                </c:pt>
                <c:pt idx="31941">
                  <c:v>0</c:v>
                </c:pt>
                <c:pt idx="31942">
                  <c:v>0</c:v>
                </c:pt>
                <c:pt idx="31943">
                  <c:v>0</c:v>
                </c:pt>
                <c:pt idx="31944">
                  <c:v>0</c:v>
                </c:pt>
                <c:pt idx="31945">
                  <c:v>0</c:v>
                </c:pt>
                <c:pt idx="31946">
                  <c:v>0</c:v>
                </c:pt>
                <c:pt idx="31947">
                  <c:v>0</c:v>
                </c:pt>
                <c:pt idx="31948">
                  <c:v>0</c:v>
                </c:pt>
                <c:pt idx="31949">
                  <c:v>0</c:v>
                </c:pt>
                <c:pt idx="31950">
                  <c:v>0</c:v>
                </c:pt>
                <c:pt idx="31951">
                  <c:v>0</c:v>
                </c:pt>
                <c:pt idx="31952">
                  <c:v>0</c:v>
                </c:pt>
                <c:pt idx="31953">
                  <c:v>0</c:v>
                </c:pt>
                <c:pt idx="31954">
                  <c:v>0</c:v>
                </c:pt>
                <c:pt idx="31955">
                  <c:v>0</c:v>
                </c:pt>
                <c:pt idx="31956">
                  <c:v>0</c:v>
                </c:pt>
                <c:pt idx="31957">
                  <c:v>0</c:v>
                </c:pt>
                <c:pt idx="31958">
                  <c:v>0</c:v>
                </c:pt>
                <c:pt idx="31959">
                  <c:v>0</c:v>
                </c:pt>
                <c:pt idx="31960">
                  <c:v>0</c:v>
                </c:pt>
                <c:pt idx="31961">
                  <c:v>0</c:v>
                </c:pt>
                <c:pt idx="31962">
                  <c:v>0</c:v>
                </c:pt>
                <c:pt idx="31963">
                  <c:v>0</c:v>
                </c:pt>
                <c:pt idx="31964">
                  <c:v>0</c:v>
                </c:pt>
                <c:pt idx="31965">
                  <c:v>0</c:v>
                </c:pt>
                <c:pt idx="31966">
                  <c:v>0</c:v>
                </c:pt>
                <c:pt idx="31967">
                  <c:v>0</c:v>
                </c:pt>
                <c:pt idx="31968">
                  <c:v>0</c:v>
                </c:pt>
                <c:pt idx="31969">
                  <c:v>0</c:v>
                </c:pt>
                <c:pt idx="31970">
                  <c:v>0</c:v>
                </c:pt>
                <c:pt idx="31971">
                  <c:v>0</c:v>
                </c:pt>
                <c:pt idx="31972">
                  <c:v>0</c:v>
                </c:pt>
                <c:pt idx="31973">
                  <c:v>0</c:v>
                </c:pt>
                <c:pt idx="31974">
                  <c:v>0</c:v>
                </c:pt>
                <c:pt idx="31975">
                  <c:v>0</c:v>
                </c:pt>
                <c:pt idx="31976">
                  <c:v>0</c:v>
                </c:pt>
                <c:pt idx="31977">
                  <c:v>0</c:v>
                </c:pt>
                <c:pt idx="31978">
                  <c:v>0</c:v>
                </c:pt>
                <c:pt idx="31979">
                  <c:v>0</c:v>
                </c:pt>
                <c:pt idx="31980">
                  <c:v>0</c:v>
                </c:pt>
                <c:pt idx="31981">
                  <c:v>0</c:v>
                </c:pt>
                <c:pt idx="31982">
                  <c:v>0</c:v>
                </c:pt>
                <c:pt idx="31983">
                  <c:v>0</c:v>
                </c:pt>
                <c:pt idx="31984">
                  <c:v>0</c:v>
                </c:pt>
                <c:pt idx="31985">
                  <c:v>0</c:v>
                </c:pt>
                <c:pt idx="31986">
                  <c:v>0</c:v>
                </c:pt>
                <c:pt idx="31987">
                  <c:v>0</c:v>
                </c:pt>
                <c:pt idx="31988">
                  <c:v>0</c:v>
                </c:pt>
                <c:pt idx="31989">
                  <c:v>0</c:v>
                </c:pt>
                <c:pt idx="31990">
                  <c:v>0</c:v>
                </c:pt>
                <c:pt idx="31991">
                  <c:v>0</c:v>
                </c:pt>
                <c:pt idx="31992">
                  <c:v>0</c:v>
                </c:pt>
                <c:pt idx="31993">
                  <c:v>0</c:v>
                </c:pt>
                <c:pt idx="31994">
                  <c:v>0</c:v>
                </c:pt>
                <c:pt idx="31995">
                  <c:v>0</c:v>
                </c:pt>
                <c:pt idx="31996">
                  <c:v>0</c:v>
                </c:pt>
                <c:pt idx="31997">
                  <c:v>0</c:v>
                </c:pt>
                <c:pt idx="31998">
                  <c:v>0</c:v>
                </c:pt>
                <c:pt idx="31999">
                  <c:v>0</c:v>
                </c:pt>
                <c:pt idx="32000">
                  <c:v>0</c:v>
                </c:pt>
                <c:pt idx="32001">
                  <c:v>0</c:v>
                </c:pt>
                <c:pt idx="32002">
                  <c:v>0</c:v>
                </c:pt>
                <c:pt idx="32003">
                  <c:v>0</c:v>
                </c:pt>
                <c:pt idx="32004">
                  <c:v>0</c:v>
                </c:pt>
                <c:pt idx="32005">
                  <c:v>0</c:v>
                </c:pt>
                <c:pt idx="32006">
                  <c:v>0</c:v>
                </c:pt>
                <c:pt idx="32007">
                  <c:v>0</c:v>
                </c:pt>
                <c:pt idx="32008">
                  <c:v>0</c:v>
                </c:pt>
                <c:pt idx="32009">
                  <c:v>0</c:v>
                </c:pt>
                <c:pt idx="32010">
                  <c:v>0</c:v>
                </c:pt>
                <c:pt idx="32011">
                  <c:v>0</c:v>
                </c:pt>
                <c:pt idx="32012">
                  <c:v>0</c:v>
                </c:pt>
                <c:pt idx="32013">
                  <c:v>0</c:v>
                </c:pt>
                <c:pt idx="32014">
                  <c:v>0</c:v>
                </c:pt>
                <c:pt idx="32015">
                  <c:v>0</c:v>
                </c:pt>
                <c:pt idx="32016">
                  <c:v>0</c:v>
                </c:pt>
                <c:pt idx="32017">
                  <c:v>0</c:v>
                </c:pt>
                <c:pt idx="32018">
                  <c:v>0</c:v>
                </c:pt>
                <c:pt idx="32019">
                  <c:v>0</c:v>
                </c:pt>
                <c:pt idx="32020">
                  <c:v>0</c:v>
                </c:pt>
                <c:pt idx="32021">
                  <c:v>0</c:v>
                </c:pt>
                <c:pt idx="32022">
                  <c:v>0</c:v>
                </c:pt>
                <c:pt idx="32023">
                  <c:v>0</c:v>
                </c:pt>
                <c:pt idx="32024">
                  <c:v>0</c:v>
                </c:pt>
                <c:pt idx="32025">
                  <c:v>0</c:v>
                </c:pt>
                <c:pt idx="32026">
                  <c:v>0</c:v>
                </c:pt>
                <c:pt idx="32027">
                  <c:v>0</c:v>
                </c:pt>
                <c:pt idx="32028">
                  <c:v>0</c:v>
                </c:pt>
                <c:pt idx="32029">
                  <c:v>0</c:v>
                </c:pt>
                <c:pt idx="32030">
                  <c:v>0</c:v>
                </c:pt>
                <c:pt idx="32031">
                  <c:v>0</c:v>
                </c:pt>
                <c:pt idx="32032">
                  <c:v>0</c:v>
                </c:pt>
                <c:pt idx="32033">
                  <c:v>0</c:v>
                </c:pt>
                <c:pt idx="32034">
                  <c:v>0</c:v>
                </c:pt>
                <c:pt idx="32035">
                  <c:v>0</c:v>
                </c:pt>
                <c:pt idx="32036">
                  <c:v>0</c:v>
                </c:pt>
                <c:pt idx="32037">
                  <c:v>0</c:v>
                </c:pt>
                <c:pt idx="32038">
                  <c:v>0</c:v>
                </c:pt>
                <c:pt idx="32039">
                  <c:v>0</c:v>
                </c:pt>
                <c:pt idx="32040">
                  <c:v>0</c:v>
                </c:pt>
                <c:pt idx="32041">
                  <c:v>0</c:v>
                </c:pt>
                <c:pt idx="32042">
                  <c:v>0</c:v>
                </c:pt>
                <c:pt idx="32043">
                  <c:v>0</c:v>
                </c:pt>
                <c:pt idx="32044">
                  <c:v>0</c:v>
                </c:pt>
                <c:pt idx="32045">
                  <c:v>0</c:v>
                </c:pt>
                <c:pt idx="32046">
                  <c:v>0</c:v>
                </c:pt>
                <c:pt idx="32047">
                  <c:v>0</c:v>
                </c:pt>
                <c:pt idx="32048">
                  <c:v>0</c:v>
                </c:pt>
                <c:pt idx="32049">
                  <c:v>0</c:v>
                </c:pt>
                <c:pt idx="32050">
                  <c:v>0</c:v>
                </c:pt>
                <c:pt idx="32051">
                  <c:v>0</c:v>
                </c:pt>
                <c:pt idx="32052">
                  <c:v>0</c:v>
                </c:pt>
                <c:pt idx="32053">
                  <c:v>0</c:v>
                </c:pt>
                <c:pt idx="32054">
                  <c:v>0</c:v>
                </c:pt>
                <c:pt idx="32055">
                  <c:v>0</c:v>
                </c:pt>
                <c:pt idx="32056">
                  <c:v>0</c:v>
                </c:pt>
                <c:pt idx="32057">
                  <c:v>0</c:v>
                </c:pt>
                <c:pt idx="32058">
                  <c:v>0</c:v>
                </c:pt>
                <c:pt idx="32059">
                  <c:v>0</c:v>
                </c:pt>
                <c:pt idx="32060">
                  <c:v>0</c:v>
                </c:pt>
                <c:pt idx="32061">
                  <c:v>0</c:v>
                </c:pt>
                <c:pt idx="32062">
                  <c:v>0</c:v>
                </c:pt>
                <c:pt idx="32063">
                  <c:v>0</c:v>
                </c:pt>
                <c:pt idx="32064">
                  <c:v>0</c:v>
                </c:pt>
                <c:pt idx="32065">
                  <c:v>0</c:v>
                </c:pt>
                <c:pt idx="32066">
                  <c:v>0</c:v>
                </c:pt>
                <c:pt idx="32067">
                  <c:v>0</c:v>
                </c:pt>
                <c:pt idx="32068">
                  <c:v>0</c:v>
                </c:pt>
                <c:pt idx="32069">
                  <c:v>0</c:v>
                </c:pt>
                <c:pt idx="32070">
                  <c:v>0</c:v>
                </c:pt>
                <c:pt idx="32071">
                  <c:v>0</c:v>
                </c:pt>
                <c:pt idx="32072">
                  <c:v>0</c:v>
                </c:pt>
                <c:pt idx="32073">
                  <c:v>0</c:v>
                </c:pt>
                <c:pt idx="32074">
                  <c:v>0</c:v>
                </c:pt>
                <c:pt idx="32075">
                  <c:v>0</c:v>
                </c:pt>
                <c:pt idx="32076">
                  <c:v>0</c:v>
                </c:pt>
                <c:pt idx="32077">
                  <c:v>0</c:v>
                </c:pt>
                <c:pt idx="32078">
                  <c:v>0</c:v>
                </c:pt>
                <c:pt idx="32079">
                  <c:v>0</c:v>
                </c:pt>
                <c:pt idx="32080">
                  <c:v>0</c:v>
                </c:pt>
                <c:pt idx="32081">
                  <c:v>0</c:v>
                </c:pt>
                <c:pt idx="32082">
                  <c:v>0</c:v>
                </c:pt>
                <c:pt idx="32083">
                  <c:v>0</c:v>
                </c:pt>
                <c:pt idx="32084">
                  <c:v>0</c:v>
                </c:pt>
                <c:pt idx="32085">
                  <c:v>0</c:v>
                </c:pt>
                <c:pt idx="32086">
                  <c:v>0</c:v>
                </c:pt>
                <c:pt idx="32087">
                  <c:v>0</c:v>
                </c:pt>
                <c:pt idx="32088">
                  <c:v>0</c:v>
                </c:pt>
                <c:pt idx="32089">
                  <c:v>0</c:v>
                </c:pt>
                <c:pt idx="32090">
                  <c:v>0</c:v>
                </c:pt>
                <c:pt idx="32091">
                  <c:v>0</c:v>
                </c:pt>
                <c:pt idx="32092">
                  <c:v>0</c:v>
                </c:pt>
                <c:pt idx="32093">
                  <c:v>0</c:v>
                </c:pt>
                <c:pt idx="32094">
                  <c:v>0</c:v>
                </c:pt>
                <c:pt idx="32095">
                  <c:v>0</c:v>
                </c:pt>
                <c:pt idx="32096">
                  <c:v>0</c:v>
                </c:pt>
                <c:pt idx="32097">
                  <c:v>0</c:v>
                </c:pt>
                <c:pt idx="32098">
                  <c:v>0</c:v>
                </c:pt>
                <c:pt idx="32099">
                  <c:v>0</c:v>
                </c:pt>
                <c:pt idx="32100">
                  <c:v>0</c:v>
                </c:pt>
                <c:pt idx="32101">
                  <c:v>0</c:v>
                </c:pt>
                <c:pt idx="32102">
                  <c:v>0</c:v>
                </c:pt>
                <c:pt idx="32103">
                  <c:v>0</c:v>
                </c:pt>
                <c:pt idx="32104">
                  <c:v>0</c:v>
                </c:pt>
                <c:pt idx="32105">
                  <c:v>0</c:v>
                </c:pt>
                <c:pt idx="32106">
                  <c:v>0</c:v>
                </c:pt>
                <c:pt idx="32107">
                  <c:v>0</c:v>
                </c:pt>
                <c:pt idx="32108">
                  <c:v>0</c:v>
                </c:pt>
                <c:pt idx="32109">
                  <c:v>0</c:v>
                </c:pt>
                <c:pt idx="32110">
                  <c:v>0</c:v>
                </c:pt>
                <c:pt idx="32111">
                  <c:v>0</c:v>
                </c:pt>
                <c:pt idx="32112">
                  <c:v>0</c:v>
                </c:pt>
                <c:pt idx="32113">
                  <c:v>0</c:v>
                </c:pt>
                <c:pt idx="32114">
                  <c:v>0</c:v>
                </c:pt>
                <c:pt idx="32115">
                  <c:v>0</c:v>
                </c:pt>
                <c:pt idx="32116">
                  <c:v>0</c:v>
                </c:pt>
                <c:pt idx="32117">
                  <c:v>0</c:v>
                </c:pt>
                <c:pt idx="32118">
                  <c:v>0</c:v>
                </c:pt>
                <c:pt idx="32119">
                  <c:v>0</c:v>
                </c:pt>
                <c:pt idx="32120">
                  <c:v>0</c:v>
                </c:pt>
                <c:pt idx="32121">
                  <c:v>0</c:v>
                </c:pt>
                <c:pt idx="32122">
                  <c:v>0</c:v>
                </c:pt>
                <c:pt idx="32123">
                  <c:v>0</c:v>
                </c:pt>
                <c:pt idx="32124">
                  <c:v>0</c:v>
                </c:pt>
                <c:pt idx="32125">
                  <c:v>0</c:v>
                </c:pt>
                <c:pt idx="32126">
                  <c:v>0</c:v>
                </c:pt>
                <c:pt idx="32127">
                  <c:v>0</c:v>
                </c:pt>
                <c:pt idx="32128">
                  <c:v>0</c:v>
                </c:pt>
                <c:pt idx="32129">
                  <c:v>0</c:v>
                </c:pt>
                <c:pt idx="32130">
                  <c:v>0</c:v>
                </c:pt>
                <c:pt idx="32131">
                  <c:v>0</c:v>
                </c:pt>
                <c:pt idx="32132">
                  <c:v>0</c:v>
                </c:pt>
                <c:pt idx="32133">
                  <c:v>0</c:v>
                </c:pt>
                <c:pt idx="32134">
                  <c:v>0</c:v>
                </c:pt>
                <c:pt idx="32135">
                  <c:v>0</c:v>
                </c:pt>
                <c:pt idx="32136">
                  <c:v>0</c:v>
                </c:pt>
                <c:pt idx="32137">
                  <c:v>0</c:v>
                </c:pt>
                <c:pt idx="32138">
                  <c:v>0</c:v>
                </c:pt>
                <c:pt idx="32139">
                  <c:v>0</c:v>
                </c:pt>
                <c:pt idx="32140">
                  <c:v>0</c:v>
                </c:pt>
                <c:pt idx="32141">
                  <c:v>0</c:v>
                </c:pt>
                <c:pt idx="32142">
                  <c:v>0</c:v>
                </c:pt>
                <c:pt idx="32143">
                  <c:v>0</c:v>
                </c:pt>
                <c:pt idx="32144">
                  <c:v>0</c:v>
                </c:pt>
                <c:pt idx="32145">
                  <c:v>0</c:v>
                </c:pt>
                <c:pt idx="32146">
                  <c:v>0</c:v>
                </c:pt>
                <c:pt idx="32147">
                  <c:v>0</c:v>
                </c:pt>
                <c:pt idx="32148">
                  <c:v>0</c:v>
                </c:pt>
                <c:pt idx="32149">
                  <c:v>0</c:v>
                </c:pt>
                <c:pt idx="32150">
                  <c:v>0</c:v>
                </c:pt>
                <c:pt idx="32151">
                  <c:v>0</c:v>
                </c:pt>
                <c:pt idx="32152">
                  <c:v>0</c:v>
                </c:pt>
                <c:pt idx="32153">
                  <c:v>0</c:v>
                </c:pt>
                <c:pt idx="32154">
                  <c:v>0</c:v>
                </c:pt>
                <c:pt idx="32155">
                  <c:v>0</c:v>
                </c:pt>
                <c:pt idx="32156">
                  <c:v>0</c:v>
                </c:pt>
                <c:pt idx="32157">
                  <c:v>0</c:v>
                </c:pt>
                <c:pt idx="32158">
                  <c:v>0</c:v>
                </c:pt>
                <c:pt idx="32159">
                  <c:v>0</c:v>
                </c:pt>
                <c:pt idx="32160">
                  <c:v>0</c:v>
                </c:pt>
                <c:pt idx="32161">
                  <c:v>0</c:v>
                </c:pt>
                <c:pt idx="32162">
                  <c:v>0</c:v>
                </c:pt>
                <c:pt idx="32163">
                  <c:v>0</c:v>
                </c:pt>
                <c:pt idx="32164">
                  <c:v>0</c:v>
                </c:pt>
                <c:pt idx="32165">
                  <c:v>0</c:v>
                </c:pt>
                <c:pt idx="32166">
                  <c:v>0</c:v>
                </c:pt>
                <c:pt idx="32167">
                  <c:v>0</c:v>
                </c:pt>
                <c:pt idx="32168">
                  <c:v>0</c:v>
                </c:pt>
                <c:pt idx="32169">
                  <c:v>0</c:v>
                </c:pt>
                <c:pt idx="32170">
                  <c:v>0</c:v>
                </c:pt>
                <c:pt idx="32171">
                  <c:v>0</c:v>
                </c:pt>
                <c:pt idx="32172">
                  <c:v>0</c:v>
                </c:pt>
                <c:pt idx="32173">
                  <c:v>0</c:v>
                </c:pt>
                <c:pt idx="32174">
                  <c:v>0</c:v>
                </c:pt>
                <c:pt idx="32175">
                  <c:v>0</c:v>
                </c:pt>
                <c:pt idx="32176">
                  <c:v>0</c:v>
                </c:pt>
                <c:pt idx="32177">
                  <c:v>0</c:v>
                </c:pt>
                <c:pt idx="32178">
                  <c:v>0</c:v>
                </c:pt>
                <c:pt idx="32179">
                  <c:v>0</c:v>
                </c:pt>
                <c:pt idx="32180">
                  <c:v>0</c:v>
                </c:pt>
                <c:pt idx="32181">
                  <c:v>0</c:v>
                </c:pt>
                <c:pt idx="32182">
                  <c:v>0</c:v>
                </c:pt>
                <c:pt idx="32183">
                  <c:v>0</c:v>
                </c:pt>
                <c:pt idx="32184">
                  <c:v>0</c:v>
                </c:pt>
                <c:pt idx="32185">
                  <c:v>0</c:v>
                </c:pt>
                <c:pt idx="32186">
                  <c:v>0</c:v>
                </c:pt>
                <c:pt idx="32187">
                  <c:v>0</c:v>
                </c:pt>
                <c:pt idx="32188">
                  <c:v>0</c:v>
                </c:pt>
                <c:pt idx="32189">
                  <c:v>0</c:v>
                </c:pt>
                <c:pt idx="32190">
                  <c:v>0</c:v>
                </c:pt>
                <c:pt idx="32191">
                  <c:v>0</c:v>
                </c:pt>
                <c:pt idx="32192">
                  <c:v>0</c:v>
                </c:pt>
                <c:pt idx="32193">
                  <c:v>0</c:v>
                </c:pt>
                <c:pt idx="32194">
                  <c:v>0</c:v>
                </c:pt>
                <c:pt idx="32195">
                  <c:v>0</c:v>
                </c:pt>
                <c:pt idx="32196">
                  <c:v>0</c:v>
                </c:pt>
                <c:pt idx="32197">
                  <c:v>0</c:v>
                </c:pt>
                <c:pt idx="32198">
                  <c:v>0</c:v>
                </c:pt>
                <c:pt idx="32199">
                  <c:v>0</c:v>
                </c:pt>
                <c:pt idx="32200">
                  <c:v>0</c:v>
                </c:pt>
                <c:pt idx="32201">
                  <c:v>0</c:v>
                </c:pt>
                <c:pt idx="32202">
                  <c:v>0</c:v>
                </c:pt>
                <c:pt idx="32203">
                  <c:v>0</c:v>
                </c:pt>
                <c:pt idx="32204">
                  <c:v>0</c:v>
                </c:pt>
                <c:pt idx="32205">
                  <c:v>0</c:v>
                </c:pt>
                <c:pt idx="32206">
                  <c:v>0</c:v>
                </c:pt>
                <c:pt idx="32207">
                  <c:v>0</c:v>
                </c:pt>
                <c:pt idx="32208">
                  <c:v>0</c:v>
                </c:pt>
                <c:pt idx="32209">
                  <c:v>0</c:v>
                </c:pt>
                <c:pt idx="32210">
                  <c:v>0</c:v>
                </c:pt>
                <c:pt idx="32211">
                  <c:v>0</c:v>
                </c:pt>
                <c:pt idx="32212">
                  <c:v>0</c:v>
                </c:pt>
                <c:pt idx="32213">
                  <c:v>0</c:v>
                </c:pt>
                <c:pt idx="32214">
                  <c:v>0</c:v>
                </c:pt>
                <c:pt idx="32215">
                  <c:v>0</c:v>
                </c:pt>
                <c:pt idx="32216">
                  <c:v>0</c:v>
                </c:pt>
                <c:pt idx="32217">
                  <c:v>0</c:v>
                </c:pt>
                <c:pt idx="32218">
                  <c:v>0</c:v>
                </c:pt>
                <c:pt idx="32219">
                  <c:v>0</c:v>
                </c:pt>
                <c:pt idx="32220">
                  <c:v>0</c:v>
                </c:pt>
                <c:pt idx="32221">
                  <c:v>0</c:v>
                </c:pt>
                <c:pt idx="32222">
                  <c:v>0</c:v>
                </c:pt>
                <c:pt idx="32223">
                  <c:v>0</c:v>
                </c:pt>
                <c:pt idx="32224">
                  <c:v>0</c:v>
                </c:pt>
                <c:pt idx="32225">
                  <c:v>0</c:v>
                </c:pt>
                <c:pt idx="32226">
                  <c:v>0</c:v>
                </c:pt>
                <c:pt idx="32227">
                  <c:v>0</c:v>
                </c:pt>
                <c:pt idx="32228">
                  <c:v>0</c:v>
                </c:pt>
                <c:pt idx="32229">
                  <c:v>0</c:v>
                </c:pt>
                <c:pt idx="32230">
                  <c:v>0</c:v>
                </c:pt>
                <c:pt idx="32231">
                  <c:v>0</c:v>
                </c:pt>
                <c:pt idx="32232">
                  <c:v>0</c:v>
                </c:pt>
                <c:pt idx="32233">
                  <c:v>0</c:v>
                </c:pt>
                <c:pt idx="32234">
                  <c:v>0</c:v>
                </c:pt>
                <c:pt idx="32235">
                  <c:v>0</c:v>
                </c:pt>
                <c:pt idx="32236">
                  <c:v>0</c:v>
                </c:pt>
                <c:pt idx="32237">
                  <c:v>0</c:v>
                </c:pt>
                <c:pt idx="32238">
                  <c:v>0</c:v>
                </c:pt>
                <c:pt idx="32239">
                  <c:v>0</c:v>
                </c:pt>
                <c:pt idx="32240">
                  <c:v>0</c:v>
                </c:pt>
                <c:pt idx="32241">
                  <c:v>0</c:v>
                </c:pt>
                <c:pt idx="32242">
                  <c:v>0</c:v>
                </c:pt>
                <c:pt idx="32243">
                  <c:v>0</c:v>
                </c:pt>
                <c:pt idx="32244">
                  <c:v>0</c:v>
                </c:pt>
                <c:pt idx="32245">
                  <c:v>0</c:v>
                </c:pt>
                <c:pt idx="32246">
                  <c:v>0</c:v>
                </c:pt>
                <c:pt idx="32247">
                  <c:v>0</c:v>
                </c:pt>
                <c:pt idx="32248">
                  <c:v>0</c:v>
                </c:pt>
                <c:pt idx="32249">
                  <c:v>0</c:v>
                </c:pt>
                <c:pt idx="32250">
                  <c:v>0</c:v>
                </c:pt>
                <c:pt idx="32251">
                  <c:v>0</c:v>
                </c:pt>
                <c:pt idx="32252">
                  <c:v>0</c:v>
                </c:pt>
                <c:pt idx="32253">
                  <c:v>0</c:v>
                </c:pt>
                <c:pt idx="32254">
                  <c:v>0</c:v>
                </c:pt>
                <c:pt idx="32255">
                  <c:v>0</c:v>
                </c:pt>
                <c:pt idx="32256">
                  <c:v>0</c:v>
                </c:pt>
                <c:pt idx="32257">
                  <c:v>0</c:v>
                </c:pt>
                <c:pt idx="32258">
                  <c:v>0</c:v>
                </c:pt>
                <c:pt idx="32259">
                  <c:v>0</c:v>
                </c:pt>
                <c:pt idx="32260">
                  <c:v>0</c:v>
                </c:pt>
                <c:pt idx="32261">
                  <c:v>0</c:v>
                </c:pt>
                <c:pt idx="32262">
                  <c:v>0</c:v>
                </c:pt>
                <c:pt idx="32263">
                  <c:v>0</c:v>
                </c:pt>
                <c:pt idx="32264">
                  <c:v>0</c:v>
                </c:pt>
                <c:pt idx="32265">
                  <c:v>0</c:v>
                </c:pt>
                <c:pt idx="32266">
                  <c:v>0</c:v>
                </c:pt>
                <c:pt idx="32267">
                  <c:v>0</c:v>
                </c:pt>
                <c:pt idx="32268">
                  <c:v>0</c:v>
                </c:pt>
                <c:pt idx="32269">
                  <c:v>0</c:v>
                </c:pt>
                <c:pt idx="32270">
                  <c:v>0</c:v>
                </c:pt>
                <c:pt idx="32271">
                  <c:v>0</c:v>
                </c:pt>
                <c:pt idx="32272">
                  <c:v>0</c:v>
                </c:pt>
                <c:pt idx="32273">
                  <c:v>0</c:v>
                </c:pt>
                <c:pt idx="32274">
                  <c:v>0</c:v>
                </c:pt>
                <c:pt idx="32275">
                  <c:v>0</c:v>
                </c:pt>
                <c:pt idx="32276">
                  <c:v>0</c:v>
                </c:pt>
                <c:pt idx="32277">
                  <c:v>0</c:v>
                </c:pt>
                <c:pt idx="32278">
                  <c:v>0</c:v>
                </c:pt>
                <c:pt idx="32279">
                  <c:v>0</c:v>
                </c:pt>
                <c:pt idx="32280">
                  <c:v>0</c:v>
                </c:pt>
                <c:pt idx="32281">
                  <c:v>0</c:v>
                </c:pt>
                <c:pt idx="32282">
                  <c:v>0</c:v>
                </c:pt>
                <c:pt idx="32283">
                  <c:v>0</c:v>
                </c:pt>
                <c:pt idx="32284">
                  <c:v>0</c:v>
                </c:pt>
                <c:pt idx="32285">
                  <c:v>0</c:v>
                </c:pt>
                <c:pt idx="32286">
                  <c:v>0</c:v>
                </c:pt>
                <c:pt idx="32287">
                  <c:v>0</c:v>
                </c:pt>
                <c:pt idx="32288">
                  <c:v>0</c:v>
                </c:pt>
                <c:pt idx="32289">
                  <c:v>0</c:v>
                </c:pt>
                <c:pt idx="32290">
                  <c:v>0</c:v>
                </c:pt>
                <c:pt idx="32291">
                  <c:v>0</c:v>
                </c:pt>
                <c:pt idx="32292">
                  <c:v>0</c:v>
                </c:pt>
                <c:pt idx="32293">
                  <c:v>0</c:v>
                </c:pt>
                <c:pt idx="32294">
                  <c:v>0</c:v>
                </c:pt>
                <c:pt idx="32295">
                  <c:v>0</c:v>
                </c:pt>
                <c:pt idx="32296">
                  <c:v>0</c:v>
                </c:pt>
                <c:pt idx="32297">
                  <c:v>0</c:v>
                </c:pt>
                <c:pt idx="32298">
                  <c:v>0</c:v>
                </c:pt>
                <c:pt idx="32299">
                  <c:v>0</c:v>
                </c:pt>
                <c:pt idx="32300">
                  <c:v>0</c:v>
                </c:pt>
                <c:pt idx="32301">
                  <c:v>0</c:v>
                </c:pt>
                <c:pt idx="32302">
                  <c:v>0</c:v>
                </c:pt>
                <c:pt idx="32303">
                  <c:v>0</c:v>
                </c:pt>
                <c:pt idx="32304">
                  <c:v>0</c:v>
                </c:pt>
                <c:pt idx="32305">
                  <c:v>0</c:v>
                </c:pt>
                <c:pt idx="32306">
                  <c:v>0</c:v>
                </c:pt>
                <c:pt idx="32307">
                  <c:v>0</c:v>
                </c:pt>
                <c:pt idx="32308">
                  <c:v>0</c:v>
                </c:pt>
                <c:pt idx="32309">
                  <c:v>0</c:v>
                </c:pt>
                <c:pt idx="32310">
                  <c:v>0</c:v>
                </c:pt>
                <c:pt idx="32311">
                  <c:v>0</c:v>
                </c:pt>
                <c:pt idx="32312">
                  <c:v>0</c:v>
                </c:pt>
                <c:pt idx="32313">
                  <c:v>0</c:v>
                </c:pt>
                <c:pt idx="32314">
                  <c:v>0</c:v>
                </c:pt>
                <c:pt idx="32315">
                  <c:v>0</c:v>
                </c:pt>
                <c:pt idx="32316">
                  <c:v>0</c:v>
                </c:pt>
                <c:pt idx="32317">
                  <c:v>0</c:v>
                </c:pt>
                <c:pt idx="32318">
                  <c:v>0</c:v>
                </c:pt>
                <c:pt idx="32319">
                  <c:v>0</c:v>
                </c:pt>
                <c:pt idx="32320">
                  <c:v>0</c:v>
                </c:pt>
                <c:pt idx="32321">
                  <c:v>0</c:v>
                </c:pt>
                <c:pt idx="32322">
                  <c:v>0</c:v>
                </c:pt>
                <c:pt idx="32323">
                  <c:v>0</c:v>
                </c:pt>
                <c:pt idx="32324">
                  <c:v>0</c:v>
                </c:pt>
                <c:pt idx="32325">
                  <c:v>0</c:v>
                </c:pt>
                <c:pt idx="32326">
                  <c:v>0</c:v>
                </c:pt>
                <c:pt idx="32327">
                  <c:v>0</c:v>
                </c:pt>
                <c:pt idx="32328">
                  <c:v>0</c:v>
                </c:pt>
                <c:pt idx="32329">
                  <c:v>0</c:v>
                </c:pt>
                <c:pt idx="32330">
                  <c:v>0</c:v>
                </c:pt>
                <c:pt idx="32331">
                  <c:v>0</c:v>
                </c:pt>
                <c:pt idx="32332">
                  <c:v>0</c:v>
                </c:pt>
                <c:pt idx="32333">
                  <c:v>0</c:v>
                </c:pt>
                <c:pt idx="32334">
                  <c:v>0</c:v>
                </c:pt>
                <c:pt idx="32335">
                  <c:v>0</c:v>
                </c:pt>
                <c:pt idx="32336">
                  <c:v>0</c:v>
                </c:pt>
                <c:pt idx="32337">
                  <c:v>0</c:v>
                </c:pt>
                <c:pt idx="32338">
                  <c:v>0</c:v>
                </c:pt>
                <c:pt idx="32339">
                  <c:v>0</c:v>
                </c:pt>
                <c:pt idx="32340">
                  <c:v>0</c:v>
                </c:pt>
                <c:pt idx="32341">
                  <c:v>0</c:v>
                </c:pt>
                <c:pt idx="32342">
                  <c:v>0</c:v>
                </c:pt>
                <c:pt idx="32343">
                  <c:v>0</c:v>
                </c:pt>
                <c:pt idx="32344">
                  <c:v>0</c:v>
                </c:pt>
                <c:pt idx="32345">
                  <c:v>0</c:v>
                </c:pt>
                <c:pt idx="32346">
                  <c:v>0</c:v>
                </c:pt>
                <c:pt idx="32347">
                  <c:v>0</c:v>
                </c:pt>
                <c:pt idx="32348">
                  <c:v>0</c:v>
                </c:pt>
                <c:pt idx="32349">
                  <c:v>0</c:v>
                </c:pt>
                <c:pt idx="32350">
                  <c:v>0</c:v>
                </c:pt>
                <c:pt idx="32351">
                  <c:v>0</c:v>
                </c:pt>
                <c:pt idx="32352">
                  <c:v>0</c:v>
                </c:pt>
                <c:pt idx="32353">
                  <c:v>0</c:v>
                </c:pt>
                <c:pt idx="32354">
                  <c:v>0</c:v>
                </c:pt>
                <c:pt idx="32355">
                  <c:v>0</c:v>
                </c:pt>
                <c:pt idx="32356">
                  <c:v>0</c:v>
                </c:pt>
                <c:pt idx="32357">
                  <c:v>0</c:v>
                </c:pt>
                <c:pt idx="32358">
                  <c:v>0</c:v>
                </c:pt>
                <c:pt idx="32359">
                  <c:v>0</c:v>
                </c:pt>
                <c:pt idx="32360">
                  <c:v>0</c:v>
                </c:pt>
                <c:pt idx="32361">
                  <c:v>0</c:v>
                </c:pt>
                <c:pt idx="32362">
                  <c:v>0</c:v>
                </c:pt>
                <c:pt idx="32363">
                  <c:v>0</c:v>
                </c:pt>
                <c:pt idx="32364">
                  <c:v>0</c:v>
                </c:pt>
                <c:pt idx="32365">
                  <c:v>0</c:v>
                </c:pt>
                <c:pt idx="32366">
                  <c:v>0</c:v>
                </c:pt>
                <c:pt idx="32367">
                  <c:v>0</c:v>
                </c:pt>
                <c:pt idx="32368">
                  <c:v>0</c:v>
                </c:pt>
                <c:pt idx="32369">
                  <c:v>0</c:v>
                </c:pt>
                <c:pt idx="32370">
                  <c:v>0</c:v>
                </c:pt>
                <c:pt idx="32371">
                  <c:v>0</c:v>
                </c:pt>
                <c:pt idx="32372">
                  <c:v>0</c:v>
                </c:pt>
                <c:pt idx="32373">
                  <c:v>0</c:v>
                </c:pt>
                <c:pt idx="32374">
                  <c:v>0</c:v>
                </c:pt>
                <c:pt idx="32375">
                  <c:v>0</c:v>
                </c:pt>
                <c:pt idx="32376">
                  <c:v>0</c:v>
                </c:pt>
                <c:pt idx="32377">
                  <c:v>0</c:v>
                </c:pt>
                <c:pt idx="32378">
                  <c:v>0</c:v>
                </c:pt>
                <c:pt idx="32379">
                  <c:v>0</c:v>
                </c:pt>
                <c:pt idx="32380">
                  <c:v>0</c:v>
                </c:pt>
                <c:pt idx="32381">
                  <c:v>0</c:v>
                </c:pt>
                <c:pt idx="32382">
                  <c:v>0</c:v>
                </c:pt>
                <c:pt idx="32383">
                  <c:v>0</c:v>
                </c:pt>
                <c:pt idx="32384">
                  <c:v>0</c:v>
                </c:pt>
                <c:pt idx="32385">
                  <c:v>0</c:v>
                </c:pt>
                <c:pt idx="32386">
                  <c:v>0</c:v>
                </c:pt>
                <c:pt idx="32387">
                  <c:v>0</c:v>
                </c:pt>
                <c:pt idx="32388">
                  <c:v>0</c:v>
                </c:pt>
                <c:pt idx="32389">
                  <c:v>0</c:v>
                </c:pt>
                <c:pt idx="32390">
                  <c:v>0</c:v>
                </c:pt>
                <c:pt idx="32391">
                  <c:v>0</c:v>
                </c:pt>
                <c:pt idx="32392">
                  <c:v>0</c:v>
                </c:pt>
                <c:pt idx="32393">
                  <c:v>0</c:v>
                </c:pt>
                <c:pt idx="32394">
                  <c:v>0</c:v>
                </c:pt>
                <c:pt idx="32395">
                  <c:v>0</c:v>
                </c:pt>
                <c:pt idx="32396">
                  <c:v>0</c:v>
                </c:pt>
                <c:pt idx="32397">
                  <c:v>0</c:v>
                </c:pt>
                <c:pt idx="32398">
                  <c:v>0</c:v>
                </c:pt>
                <c:pt idx="32399">
                  <c:v>0</c:v>
                </c:pt>
                <c:pt idx="32400">
                  <c:v>0</c:v>
                </c:pt>
                <c:pt idx="32401">
                  <c:v>0</c:v>
                </c:pt>
                <c:pt idx="32402">
                  <c:v>0</c:v>
                </c:pt>
                <c:pt idx="32403">
                  <c:v>0</c:v>
                </c:pt>
                <c:pt idx="32404">
                  <c:v>0</c:v>
                </c:pt>
                <c:pt idx="32405">
                  <c:v>0</c:v>
                </c:pt>
                <c:pt idx="32406">
                  <c:v>0</c:v>
                </c:pt>
                <c:pt idx="32407">
                  <c:v>0</c:v>
                </c:pt>
                <c:pt idx="32408">
                  <c:v>0</c:v>
                </c:pt>
                <c:pt idx="32409">
                  <c:v>0</c:v>
                </c:pt>
                <c:pt idx="32410">
                  <c:v>0</c:v>
                </c:pt>
                <c:pt idx="32411">
                  <c:v>0</c:v>
                </c:pt>
                <c:pt idx="32412">
                  <c:v>0</c:v>
                </c:pt>
                <c:pt idx="32413">
                  <c:v>0</c:v>
                </c:pt>
                <c:pt idx="32414">
                  <c:v>0</c:v>
                </c:pt>
                <c:pt idx="32415">
                  <c:v>0</c:v>
                </c:pt>
                <c:pt idx="32416">
                  <c:v>0</c:v>
                </c:pt>
                <c:pt idx="32417">
                  <c:v>0</c:v>
                </c:pt>
                <c:pt idx="32418">
                  <c:v>0</c:v>
                </c:pt>
                <c:pt idx="32419">
                  <c:v>0</c:v>
                </c:pt>
                <c:pt idx="32420">
                  <c:v>0</c:v>
                </c:pt>
                <c:pt idx="32421">
                  <c:v>0</c:v>
                </c:pt>
                <c:pt idx="32422">
                  <c:v>0</c:v>
                </c:pt>
                <c:pt idx="32423">
                  <c:v>0</c:v>
                </c:pt>
                <c:pt idx="32424">
                  <c:v>0</c:v>
                </c:pt>
                <c:pt idx="32425">
                  <c:v>0</c:v>
                </c:pt>
                <c:pt idx="32426">
                  <c:v>0</c:v>
                </c:pt>
                <c:pt idx="32427">
                  <c:v>0</c:v>
                </c:pt>
                <c:pt idx="32428">
                  <c:v>0</c:v>
                </c:pt>
                <c:pt idx="32429">
                  <c:v>0</c:v>
                </c:pt>
                <c:pt idx="32430">
                  <c:v>0</c:v>
                </c:pt>
                <c:pt idx="32431">
                  <c:v>0</c:v>
                </c:pt>
                <c:pt idx="32432">
                  <c:v>0</c:v>
                </c:pt>
                <c:pt idx="32433">
                  <c:v>0</c:v>
                </c:pt>
                <c:pt idx="32434">
                  <c:v>0</c:v>
                </c:pt>
                <c:pt idx="32435">
                  <c:v>0</c:v>
                </c:pt>
                <c:pt idx="32436">
                  <c:v>0</c:v>
                </c:pt>
                <c:pt idx="32437">
                  <c:v>0</c:v>
                </c:pt>
                <c:pt idx="32438">
                  <c:v>0</c:v>
                </c:pt>
                <c:pt idx="32439">
                  <c:v>0</c:v>
                </c:pt>
                <c:pt idx="32440">
                  <c:v>0</c:v>
                </c:pt>
                <c:pt idx="32441">
                  <c:v>0</c:v>
                </c:pt>
                <c:pt idx="32442">
                  <c:v>0</c:v>
                </c:pt>
                <c:pt idx="32443">
                  <c:v>0</c:v>
                </c:pt>
                <c:pt idx="32444">
                  <c:v>0</c:v>
                </c:pt>
                <c:pt idx="32445">
                  <c:v>0</c:v>
                </c:pt>
                <c:pt idx="32446">
                  <c:v>0</c:v>
                </c:pt>
                <c:pt idx="32447">
                  <c:v>0</c:v>
                </c:pt>
                <c:pt idx="32448">
                  <c:v>0</c:v>
                </c:pt>
                <c:pt idx="32449">
                  <c:v>0</c:v>
                </c:pt>
                <c:pt idx="32450">
                  <c:v>0</c:v>
                </c:pt>
                <c:pt idx="32451">
                  <c:v>0</c:v>
                </c:pt>
                <c:pt idx="32452">
                  <c:v>0</c:v>
                </c:pt>
                <c:pt idx="32453">
                  <c:v>0</c:v>
                </c:pt>
                <c:pt idx="32454">
                  <c:v>0</c:v>
                </c:pt>
                <c:pt idx="32455">
                  <c:v>0</c:v>
                </c:pt>
                <c:pt idx="32456">
                  <c:v>0</c:v>
                </c:pt>
                <c:pt idx="32457">
                  <c:v>0</c:v>
                </c:pt>
                <c:pt idx="32458">
                  <c:v>0</c:v>
                </c:pt>
                <c:pt idx="32459">
                  <c:v>0</c:v>
                </c:pt>
                <c:pt idx="32460">
                  <c:v>0</c:v>
                </c:pt>
                <c:pt idx="32461">
                  <c:v>0</c:v>
                </c:pt>
                <c:pt idx="32462">
                  <c:v>0</c:v>
                </c:pt>
                <c:pt idx="32463">
                  <c:v>0</c:v>
                </c:pt>
                <c:pt idx="32464">
                  <c:v>0</c:v>
                </c:pt>
                <c:pt idx="32465">
                  <c:v>0</c:v>
                </c:pt>
                <c:pt idx="32466">
                  <c:v>0</c:v>
                </c:pt>
                <c:pt idx="32467">
                  <c:v>0</c:v>
                </c:pt>
                <c:pt idx="32468">
                  <c:v>0</c:v>
                </c:pt>
                <c:pt idx="32469">
                  <c:v>0</c:v>
                </c:pt>
                <c:pt idx="32470">
                  <c:v>0</c:v>
                </c:pt>
                <c:pt idx="32471">
                  <c:v>0</c:v>
                </c:pt>
                <c:pt idx="32472">
                  <c:v>0</c:v>
                </c:pt>
                <c:pt idx="32473">
                  <c:v>0</c:v>
                </c:pt>
                <c:pt idx="32474">
                  <c:v>0</c:v>
                </c:pt>
                <c:pt idx="32475">
                  <c:v>0</c:v>
                </c:pt>
                <c:pt idx="32476">
                  <c:v>0</c:v>
                </c:pt>
                <c:pt idx="32477">
                  <c:v>0</c:v>
                </c:pt>
                <c:pt idx="32478">
                  <c:v>0</c:v>
                </c:pt>
                <c:pt idx="32479">
                  <c:v>0</c:v>
                </c:pt>
                <c:pt idx="32480">
                  <c:v>0</c:v>
                </c:pt>
                <c:pt idx="32481">
                  <c:v>0</c:v>
                </c:pt>
                <c:pt idx="32482">
                  <c:v>0</c:v>
                </c:pt>
                <c:pt idx="32483">
                  <c:v>0</c:v>
                </c:pt>
                <c:pt idx="32484">
                  <c:v>0</c:v>
                </c:pt>
                <c:pt idx="32485">
                  <c:v>0</c:v>
                </c:pt>
                <c:pt idx="32486">
                  <c:v>0</c:v>
                </c:pt>
                <c:pt idx="32487">
                  <c:v>0</c:v>
                </c:pt>
                <c:pt idx="32488">
                  <c:v>0</c:v>
                </c:pt>
                <c:pt idx="32489">
                  <c:v>0</c:v>
                </c:pt>
                <c:pt idx="32490">
                  <c:v>0</c:v>
                </c:pt>
                <c:pt idx="32491">
                  <c:v>0</c:v>
                </c:pt>
                <c:pt idx="32492">
                  <c:v>0</c:v>
                </c:pt>
                <c:pt idx="32493">
                  <c:v>0</c:v>
                </c:pt>
                <c:pt idx="32494">
                  <c:v>0</c:v>
                </c:pt>
                <c:pt idx="32495">
                  <c:v>0</c:v>
                </c:pt>
                <c:pt idx="32496">
                  <c:v>0</c:v>
                </c:pt>
                <c:pt idx="32497">
                  <c:v>0</c:v>
                </c:pt>
                <c:pt idx="32498">
                  <c:v>0</c:v>
                </c:pt>
                <c:pt idx="32499">
                  <c:v>0</c:v>
                </c:pt>
                <c:pt idx="32500">
                  <c:v>0</c:v>
                </c:pt>
                <c:pt idx="32501">
                  <c:v>0</c:v>
                </c:pt>
                <c:pt idx="32502">
                  <c:v>0</c:v>
                </c:pt>
                <c:pt idx="32503">
                  <c:v>0</c:v>
                </c:pt>
                <c:pt idx="32504">
                  <c:v>0</c:v>
                </c:pt>
                <c:pt idx="32505">
                  <c:v>0</c:v>
                </c:pt>
                <c:pt idx="32506">
                  <c:v>0</c:v>
                </c:pt>
                <c:pt idx="32507">
                  <c:v>0</c:v>
                </c:pt>
                <c:pt idx="32508">
                  <c:v>0</c:v>
                </c:pt>
                <c:pt idx="32509">
                  <c:v>0</c:v>
                </c:pt>
                <c:pt idx="32510">
                  <c:v>0</c:v>
                </c:pt>
                <c:pt idx="32511">
                  <c:v>0</c:v>
                </c:pt>
                <c:pt idx="32512">
                  <c:v>0</c:v>
                </c:pt>
                <c:pt idx="32513">
                  <c:v>0</c:v>
                </c:pt>
                <c:pt idx="32514">
                  <c:v>0</c:v>
                </c:pt>
                <c:pt idx="32515">
                  <c:v>0</c:v>
                </c:pt>
                <c:pt idx="32516">
                  <c:v>0</c:v>
                </c:pt>
                <c:pt idx="32517">
                  <c:v>0</c:v>
                </c:pt>
                <c:pt idx="32518">
                  <c:v>0</c:v>
                </c:pt>
                <c:pt idx="32519">
                  <c:v>0</c:v>
                </c:pt>
                <c:pt idx="32520">
                  <c:v>0</c:v>
                </c:pt>
                <c:pt idx="32521">
                  <c:v>0</c:v>
                </c:pt>
                <c:pt idx="32522">
                  <c:v>0</c:v>
                </c:pt>
                <c:pt idx="32523">
                  <c:v>0</c:v>
                </c:pt>
                <c:pt idx="32524">
                  <c:v>0</c:v>
                </c:pt>
                <c:pt idx="32525">
                  <c:v>0</c:v>
                </c:pt>
                <c:pt idx="32526">
                  <c:v>0</c:v>
                </c:pt>
                <c:pt idx="32527">
                  <c:v>0</c:v>
                </c:pt>
                <c:pt idx="32528">
                  <c:v>0</c:v>
                </c:pt>
                <c:pt idx="32529">
                  <c:v>0</c:v>
                </c:pt>
                <c:pt idx="32530">
                  <c:v>0</c:v>
                </c:pt>
                <c:pt idx="32531">
                  <c:v>0</c:v>
                </c:pt>
                <c:pt idx="32532">
                  <c:v>0</c:v>
                </c:pt>
                <c:pt idx="32533">
                  <c:v>0</c:v>
                </c:pt>
                <c:pt idx="32534">
                  <c:v>0</c:v>
                </c:pt>
                <c:pt idx="32535">
                  <c:v>0</c:v>
                </c:pt>
                <c:pt idx="32536">
                  <c:v>0</c:v>
                </c:pt>
                <c:pt idx="32537">
                  <c:v>0</c:v>
                </c:pt>
                <c:pt idx="32538">
                  <c:v>0</c:v>
                </c:pt>
                <c:pt idx="32539">
                  <c:v>0</c:v>
                </c:pt>
                <c:pt idx="32540">
                  <c:v>0</c:v>
                </c:pt>
                <c:pt idx="32541">
                  <c:v>0</c:v>
                </c:pt>
                <c:pt idx="32542">
                  <c:v>0</c:v>
                </c:pt>
                <c:pt idx="32543">
                  <c:v>0</c:v>
                </c:pt>
                <c:pt idx="32544">
                  <c:v>0</c:v>
                </c:pt>
                <c:pt idx="32545">
                  <c:v>0</c:v>
                </c:pt>
                <c:pt idx="32546">
                  <c:v>0</c:v>
                </c:pt>
                <c:pt idx="32547">
                  <c:v>0</c:v>
                </c:pt>
                <c:pt idx="32548">
                  <c:v>0</c:v>
                </c:pt>
                <c:pt idx="32549">
                  <c:v>0</c:v>
                </c:pt>
                <c:pt idx="32550">
                  <c:v>0</c:v>
                </c:pt>
                <c:pt idx="32551">
                  <c:v>0</c:v>
                </c:pt>
                <c:pt idx="32552">
                  <c:v>0</c:v>
                </c:pt>
                <c:pt idx="32553">
                  <c:v>0</c:v>
                </c:pt>
                <c:pt idx="32554">
                  <c:v>0</c:v>
                </c:pt>
                <c:pt idx="32555">
                  <c:v>0</c:v>
                </c:pt>
                <c:pt idx="32556">
                  <c:v>0</c:v>
                </c:pt>
                <c:pt idx="32557">
                  <c:v>0</c:v>
                </c:pt>
                <c:pt idx="32558">
                  <c:v>0</c:v>
                </c:pt>
                <c:pt idx="32559">
                  <c:v>0</c:v>
                </c:pt>
                <c:pt idx="32560">
                  <c:v>0</c:v>
                </c:pt>
                <c:pt idx="32561">
                  <c:v>0</c:v>
                </c:pt>
                <c:pt idx="32562">
                  <c:v>0</c:v>
                </c:pt>
                <c:pt idx="32563">
                  <c:v>0</c:v>
                </c:pt>
                <c:pt idx="32564">
                  <c:v>0</c:v>
                </c:pt>
                <c:pt idx="32565">
                  <c:v>0</c:v>
                </c:pt>
                <c:pt idx="32566">
                  <c:v>0</c:v>
                </c:pt>
                <c:pt idx="32567">
                  <c:v>0</c:v>
                </c:pt>
                <c:pt idx="32568">
                  <c:v>0</c:v>
                </c:pt>
                <c:pt idx="32569">
                  <c:v>0</c:v>
                </c:pt>
                <c:pt idx="32570">
                  <c:v>0</c:v>
                </c:pt>
                <c:pt idx="32571">
                  <c:v>0</c:v>
                </c:pt>
                <c:pt idx="32572">
                  <c:v>0</c:v>
                </c:pt>
                <c:pt idx="32573">
                  <c:v>0</c:v>
                </c:pt>
                <c:pt idx="32574">
                  <c:v>0</c:v>
                </c:pt>
                <c:pt idx="32575">
                  <c:v>0</c:v>
                </c:pt>
                <c:pt idx="32576">
                  <c:v>0</c:v>
                </c:pt>
                <c:pt idx="32577">
                  <c:v>0</c:v>
                </c:pt>
                <c:pt idx="32578">
                  <c:v>0</c:v>
                </c:pt>
                <c:pt idx="32579">
                  <c:v>0</c:v>
                </c:pt>
                <c:pt idx="32580">
                  <c:v>0</c:v>
                </c:pt>
                <c:pt idx="32581">
                  <c:v>0</c:v>
                </c:pt>
                <c:pt idx="32582">
                  <c:v>0</c:v>
                </c:pt>
                <c:pt idx="32583">
                  <c:v>0</c:v>
                </c:pt>
                <c:pt idx="32584">
                  <c:v>0</c:v>
                </c:pt>
                <c:pt idx="32585">
                  <c:v>0</c:v>
                </c:pt>
                <c:pt idx="32586">
                  <c:v>0</c:v>
                </c:pt>
                <c:pt idx="32587">
                  <c:v>0</c:v>
                </c:pt>
                <c:pt idx="32588">
                  <c:v>0</c:v>
                </c:pt>
                <c:pt idx="32589">
                  <c:v>0</c:v>
                </c:pt>
                <c:pt idx="32590">
                  <c:v>0</c:v>
                </c:pt>
                <c:pt idx="32591">
                  <c:v>0</c:v>
                </c:pt>
                <c:pt idx="32592">
                  <c:v>0</c:v>
                </c:pt>
                <c:pt idx="32593">
                  <c:v>0</c:v>
                </c:pt>
                <c:pt idx="32594">
                  <c:v>0</c:v>
                </c:pt>
                <c:pt idx="32595">
                  <c:v>0</c:v>
                </c:pt>
                <c:pt idx="32596">
                  <c:v>0</c:v>
                </c:pt>
                <c:pt idx="32597">
                  <c:v>0</c:v>
                </c:pt>
                <c:pt idx="32598">
                  <c:v>0</c:v>
                </c:pt>
                <c:pt idx="32599">
                  <c:v>0</c:v>
                </c:pt>
                <c:pt idx="32600">
                  <c:v>0</c:v>
                </c:pt>
                <c:pt idx="32601">
                  <c:v>0</c:v>
                </c:pt>
                <c:pt idx="32602">
                  <c:v>0</c:v>
                </c:pt>
                <c:pt idx="32603">
                  <c:v>0</c:v>
                </c:pt>
                <c:pt idx="32604">
                  <c:v>0</c:v>
                </c:pt>
                <c:pt idx="32605">
                  <c:v>0</c:v>
                </c:pt>
                <c:pt idx="32606">
                  <c:v>0</c:v>
                </c:pt>
                <c:pt idx="32607">
                  <c:v>0</c:v>
                </c:pt>
                <c:pt idx="32608">
                  <c:v>0</c:v>
                </c:pt>
                <c:pt idx="32609">
                  <c:v>0</c:v>
                </c:pt>
                <c:pt idx="32610">
                  <c:v>0</c:v>
                </c:pt>
                <c:pt idx="32611">
                  <c:v>0</c:v>
                </c:pt>
                <c:pt idx="32612">
                  <c:v>0</c:v>
                </c:pt>
                <c:pt idx="32613">
                  <c:v>0</c:v>
                </c:pt>
                <c:pt idx="32614">
                  <c:v>0</c:v>
                </c:pt>
                <c:pt idx="32615">
                  <c:v>0</c:v>
                </c:pt>
                <c:pt idx="32616">
                  <c:v>0</c:v>
                </c:pt>
                <c:pt idx="32617">
                  <c:v>0</c:v>
                </c:pt>
                <c:pt idx="32618">
                  <c:v>0</c:v>
                </c:pt>
                <c:pt idx="32619">
                  <c:v>0</c:v>
                </c:pt>
                <c:pt idx="32620">
                  <c:v>0</c:v>
                </c:pt>
                <c:pt idx="32621">
                  <c:v>0</c:v>
                </c:pt>
                <c:pt idx="32622">
                  <c:v>0</c:v>
                </c:pt>
                <c:pt idx="32623">
                  <c:v>0</c:v>
                </c:pt>
                <c:pt idx="32624">
                  <c:v>0</c:v>
                </c:pt>
                <c:pt idx="32625">
                  <c:v>0</c:v>
                </c:pt>
                <c:pt idx="32626">
                  <c:v>0</c:v>
                </c:pt>
                <c:pt idx="32627">
                  <c:v>0</c:v>
                </c:pt>
                <c:pt idx="32628">
                  <c:v>0</c:v>
                </c:pt>
                <c:pt idx="32629">
                  <c:v>0</c:v>
                </c:pt>
                <c:pt idx="32630">
                  <c:v>0</c:v>
                </c:pt>
                <c:pt idx="32631">
                  <c:v>0</c:v>
                </c:pt>
                <c:pt idx="32632">
                  <c:v>0</c:v>
                </c:pt>
                <c:pt idx="32633">
                  <c:v>0</c:v>
                </c:pt>
                <c:pt idx="32634">
                  <c:v>0</c:v>
                </c:pt>
                <c:pt idx="32635">
                  <c:v>0</c:v>
                </c:pt>
                <c:pt idx="32636">
                  <c:v>0</c:v>
                </c:pt>
                <c:pt idx="32637">
                  <c:v>0</c:v>
                </c:pt>
                <c:pt idx="32638">
                  <c:v>0</c:v>
                </c:pt>
                <c:pt idx="32639">
                  <c:v>0</c:v>
                </c:pt>
                <c:pt idx="32640">
                  <c:v>0</c:v>
                </c:pt>
                <c:pt idx="32641">
                  <c:v>0</c:v>
                </c:pt>
                <c:pt idx="32642">
                  <c:v>0</c:v>
                </c:pt>
                <c:pt idx="32643">
                  <c:v>0</c:v>
                </c:pt>
                <c:pt idx="32644">
                  <c:v>0</c:v>
                </c:pt>
                <c:pt idx="32645">
                  <c:v>0</c:v>
                </c:pt>
                <c:pt idx="32646">
                  <c:v>0</c:v>
                </c:pt>
                <c:pt idx="32647">
                  <c:v>0</c:v>
                </c:pt>
                <c:pt idx="32648">
                  <c:v>0</c:v>
                </c:pt>
                <c:pt idx="32649">
                  <c:v>0</c:v>
                </c:pt>
                <c:pt idx="32650">
                  <c:v>0</c:v>
                </c:pt>
                <c:pt idx="32651">
                  <c:v>0</c:v>
                </c:pt>
                <c:pt idx="32652">
                  <c:v>0</c:v>
                </c:pt>
                <c:pt idx="32653">
                  <c:v>0</c:v>
                </c:pt>
                <c:pt idx="32654">
                  <c:v>0</c:v>
                </c:pt>
                <c:pt idx="32655">
                  <c:v>0</c:v>
                </c:pt>
                <c:pt idx="32656">
                  <c:v>0</c:v>
                </c:pt>
                <c:pt idx="32657">
                  <c:v>0</c:v>
                </c:pt>
                <c:pt idx="32658">
                  <c:v>0</c:v>
                </c:pt>
                <c:pt idx="32659">
                  <c:v>0</c:v>
                </c:pt>
                <c:pt idx="32660">
                  <c:v>0</c:v>
                </c:pt>
                <c:pt idx="32661">
                  <c:v>0</c:v>
                </c:pt>
                <c:pt idx="32662">
                  <c:v>0</c:v>
                </c:pt>
                <c:pt idx="32663">
                  <c:v>0</c:v>
                </c:pt>
                <c:pt idx="32664">
                  <c:v>0</c:v>
                </c:pt>
                <c:pt idx="32665">
                  <c:v>0</c:v>
                </c:pt>
                <c:pt idx="32666">
                  <c:v>0</c:v>
                </c:pt>
                <c:pt idx="32667">
                  <c:v>0</c:v>
                </c:pt>
                <c:pt idx="32668">
                  <c:v>0</c:v>
                </c:pt>
                <c:pt idx="32669">
                  <c:v>0</c:v>
                </c:pt>
                <c:pt idx="32670">
                  <c:v>0</c:v>
                </c:pt>
                <c:pt idx="32671">
                  <c:v>0</c:v>
                </c:pt>
                <c:pt idx="32672">
                  <c:v>0</c:v>
                </c:pt>
                <c:pt idx="32673">
                  <c:v>0</c:v>
                </c:pt>
                <c:pt idx="32674">
                  <c:v>0</c:v>
                </c:pt>
                <c:pt idx="32675">
                  <c:v>0</c:v>
                </c:pt>
                <c:pt idx="32676">
                  <c:v>0</c:v>
                </c:pt>
                <c:pt idx="32677">
                  <c:v>0</c:v>
                </c:pt>
                <c:pt idx="32678">
                  <c:v>0</c:v>
                </c:pt>
                <c:pt idx="32679">
                  <c:v>0</c:v>
                </c:pt>
                <c:pt idx="32680">
                  <c:v>0</c:v>
                </c:pt>
                <c:pt idx="32681">
                  <c:v>0</c:v>
                </c:pt>
                <c:pt idx="32682">
                  <c:v>0</c:v>
                </c:pt>
                <c:pt idx="32683">
                  <c:v>0</c:v>
                </c:pt>
                <c:pt idx="32684">
                  <c:v>0</c:v>
                </c:pt>
                <c:pt idx="32685">
                  <c:v>0</c:v>
                </c:pt>
                <c:pt idx="32686">
                  <c:v>0</c:v>
                </c:pt>
                <c:pt idx="32687">
                  <c:v>0</c:v>
                </c:pt>
                <c:pt idx="32688">
                  <c:v>0</c:v>
                </c:pt>
                <c:pt idx="32689">
                  <c:v>0</c:v>
                </c:pt>
                <c:pt idx="32690">
                  <c:v>0</c:v>
                </c:pt>
                <c:pt idx="32691">
                  <c:v>0</c:v>
                </c:pt>
                <c:pt idx="32692">
                  <c:v>0</c:v>
                </c:pt>
                <c:pt idx="32693">
                  <c:v>0</c:v>
                </c:pt>
                <c:pt idx="32694">
                  <c:v>0</c:v>
                </c:pt>
                <c:pt idx="32695">
                  <c:v>0</c:v>
                </c:pt>
                <c:pt idx="32696">
                  <c:v>0</c:v>
                </c:pt>
                <c:pt idx="32697">
                  <c:v>0</c:v>
                </c:pt>
                <c:pt idx="32698">
                  <c:v>0</c:v>
                </c:pt>
                <c:pt idx="32699">
                  <c:v>0</c:v>
                </c:pt>
                <c:pt idx="32700">
                  <c:v>0</c:v>
                </c:pt>
                <c:pt idx="32701">
                  <c:v>0</c:v>
                </c:pt>
                <c:pt idx="32702">
                  <c:v>0</c:v>
                </c:pt>
                <c:pt idx="32703">
                  <c:v>0</c:v>
                </c:pt>
                <c:pt idx="32704">
                  <c:v>0</c:v>
                </c:pt>
                <c:pt idx="32705">
                  <c:v>0</c:v>
                </c:pt>
                <c:pt idx="32706">
                  <c:v>0</c:v>
                </c:pt>
                <c:pt idx="32707">
                  <c:v>0</c:v>
                </c:pt>
                <c:pt idx="32708">
                  <c:v>0</c:v>
                </c:pt>
                <c:pt idx="32709">
                  <c:v>0</c:v>
                </c:pt>
                <c:pt idx="32710">
                  <c:v>0</c:v>
                </c:pt>
                <c:pt idx="32711">
                  <c:v>0</c:v>
                </c:pt>
                <c:pt idx="32712">
                  <c:v>0</c:v>
                </c:pt>
                <c:pt idx="32713">
                  <c:v>0</c:v>
                </c:pt>
                <c:pt idx="32714">
                  <c:v>0</c:v>
                </c:pt>
                <c:pt idx="32715">
                  <c:v>0</c:v>
                </c:pt>
                <c:pt idx="32716">
                  <c:v>0</c:v>
                </c:pt>
                <c:pt idx="32717">
                  <c:v>0</c:v>
                </c:pt>
                <c:pt idx="32718">
                  <c:v>0</c:v>
                </c:pt>
                <c:pt idx="32719">
                  <c:v>0</c:v>
                </c:pt>
                <c:pt idx="32720">
                  <c:v>0</c:v>
                </c:pt>
                <c:pt idx="32721">
                  <c:v>0</c:v>
                </c:pt>
                <c:pt idx="32722">
                  <c:v>0</c:v>
                </c:pt>
                <c:pt idx="32723">
                  <c:v>0</c:v>
                </c:pt>
                <c:pt idx="32724">
                  <c:v>0</c:v>
                </c:pt>
                <c:pt idx="32725">
                  <c:v>0</c:v>
                </c:pt>
                <c:pt idx="32726">
                  <c:v>0</c:v>
                </c:pt>
                <c:pt idx="32727">
                  <c:v>0</c:v>
                </c:pt>
                <c:pt idx="32728">
                  <c:v>0</c:v>
                </c:pt>
                <c:pt idx="32729">
                  <c:v>0</c:v>
                </c:pt>
                <c:pt idx="32730">
                  <c:v>0</c:v>
                </c:pt>
                <c:pt idx="32731">
                  <c:v>0</c:v>
                </c:pt>
                <c:pt idx="32732">
                  <c:v>0</c:v>
                </c:pt>
                <c:pt idx="32733">
                  <c:v>0</c:v>
                </c:pt>
                <c:pt idx="32734">
                  <c:v>0</c:v>
                </c:pt>
                <c:pt idx="32735">
                  <c:v>0</c:v>
                </c:pt>
                <c:pt idx="32736">
                  <c:v>0</c:v>
                </c:pt>
                <c:pt idx="32737">
                  <c:v>0</c:v>
                </c:pt>
                <c:pt idx="32738">
                  <c:v>0</c:v>
                </c:pt>
                <c:pt idx="32739">
                  <c:v>0</c:v>
                </c:pt>
                <c:pt idx="32740">
                  <c:v>0</c:v>
                </c:pt>
                <c:pt idx="32741">
                  <c:v>0</c:v>
                </c:pt>
                <c:pt idx="32742">
                  <c:v>0</c:v>
                </c:pt>
                <c:pt idx="32743">
                  <c:v>0</c:v>
                </c:pt>
                <c:pt idx="32744">
                  <c:v>0</c:v>
                </c:pt>
                <c:pt idx="32745">
                  <c:v>0</c:v>
                </c:pt>
                <c:pt idx="32746">
                  <c:v>0</c:v>
                </c:pt>
                <c:pt idx="32747">
                  <c:v>0</c:v>
                </c:pt>
                <c:pt idx="32748">
                  <c:v>0</c:v>
                </c:pt>
                <c:pt idx="32749">
                  <c:v>0</c:v>
                </c:pt>
                <c:pt idx="32750">
                  <c:v>0</c:v>
                </c:pt>
                <c:pt idx="32751">
                  <c:v>0</c:v>
                </c:pt>
                <c:pt idx="32752">
                  <c:v>0</c:v>
                </c:pt>
                <c:pt idx="32753">
                  <c:v>0</c:v>
                </c:pt>
                <c:pt idx="32754">
                  <c:v>0</c:v>
                </c:pt>
                <c:pt idx="32755">
                  <c:v>0</c:v>
                </c:pt>
                <c:pt idx="32756">
                  <c:v>0</c:v>
                </c:pt>
                <c:pt idx="32757">
                  <c:v>0</c:v>
                </c:pt>
                <c:pt idx="32758">
                  <c:v>0</c:v>
                </c:pt>
                <c:pt idx="32759">
                  <c:v>0</c:v>
                </c:pt>
                <c:pt idx="32760">
                  <c:v>0</c:v>
                </c:pt>
                <c:pt idx="32761">
                  <c:v>0</c:v>
                </c:pt>
                <c:pt idx="32762">
                  <c:v>0</c:v>
                </c:pt>
                <c:pt idx="32763">
                  <c:v>0</c:v>
                </c:pt>
                <c:pt idx="32764">
                  <c:v>0</c:v>
                </c:pt>
                <c:pt idx="32765">
                  <c:v>0</c:v>
                </c:pt>
                <c:pt idx="32766">
                  <c:v>0</c:v>
                </c:pt>
                <c:pt idx="32767">
                  <c:v>0</c:v>
                </c:pt>
                <c:pt idx="32768">
                  <c:v>0</c:v>
                </c:pt>
                <c:pt idx="32769">
                  <c:v>0</c:v>
                </c:pt>
                <c:pt idx="32770">
                  <c:v>0</c:v>
                </c:pt>
                <c:pt idx="32771">
                  <c:v>0</c:v>
                </c:pt>
                <c:pt idx="32772">
                  <c:v>0</c:v>
                </c:pt>
                <c:pt idx="32773">
                  <c:v>0</c:v>
                </c:pt>
                <c:pt idx="32774">
                  <c:v>0</c:v>
                </c:pt>
                <c:pt idx="32775">
                  <c:v>0</c:v>
                </c:pt>
                <c:pt idx="32776">
                  <c:v>0</c:v>
                </c:pt>
                <c:pt idx="32777">
                  <c:v>0</c:v>
                </c:pt>
                <c:pt idx="32778">
                  <c:v>0</c:v>
                </c:pt>
                <c:pt idx="32779">
                  <c:v>0</c:v>
                </c:pt>
                <c:pt idx="32780">
                  <c:v>0</c:v>
                </c:pt>
                <c:pt idx="32781">
                  <c:v>0</c:v>
                </c:pt>
                <c:pt idx="32782">
                  <c:v>0</c:v>
                </c:pt>
                <c:pt idx="32783">
                  <c:v>0</c:v>
                </c:pt>
                <c:pt idx="32784">
                  <c:v>0</c:v>
                </c:pt>
                <c:pt idx="32785">
                  <c:v>0</c:v>
                </c:pt>
                <c:pt idx="32786">
                  <c:v>0</c:v>
                </c:pt>
                <c:pt idx="32787">
                  <c:v>0</c:v>
                </c:pt>
                <c:pt idx="32788">
                  <c:v>0</c:v>
                </c:pt>
                <c:pt idx="32789">
                  <c:v>0</c:v>
                </c:pt>
                <c:pt idx="32790">
                  <c:v>0</c:v>
                </c:pt>
                <c:pt idx="32791">
                  <c:v>0</c:v>
                </c:pt>
                <c:pt idx="32792">
                  <c:v>0</c:v>
                </c:pt>
                <c:pt idx="32793">
                  <c:v>0</c:v>
                </c:pt>
                <c:pt idx="32794">
                  <c:v>0</c:v>
                </c:pt>
                <c:pt idx="32795">
                  <c:v>0</c:v>
                </c:pt>
                <c:pt idx="32796">
                  <c:v>0</c:v>
                </c:pt>
                <c:pt idx="32797">
                  <c:v>0</c:v>
                </c:pt>
                <c:pt idx="32798">
                  <c:v>0</c:v>
                </c:pt>
                <c:pt idx="32799">
                  <c:v>0</c:v>
                </c:pt>
                <c:pt idx="32800">
                  <c:v>0</c:v>
                </c:pt>
                <c:pt idx="32801">
                  <c:v>0</c:v>
                </c:pt>
                <c:pt idx="32802">
                  <c:v>0</c:v>
                </c:pt>
                <c:pt idx="32803">
                  <c:v>0</c:v>
                </c:pt>
                <c:pt idx="32804">
                  <c:v>0</c:v>
                </c:pt>
                <c:pt idx="32805">
                  <c:v>0</c:v>
                </c:pt>
                <c:pt idx="32806">
                  <c:v>0</c:v>
                </c:pt>
                <c:pt idx="32807">
                  <c:v>0</c:v>
                </c:pt>
                <c:pt idx="32808">
                  <c:v>0</c:v>
                </c:pt>
                <c:pt idx="32809">
                  <c:v>0</c:v>
                </c:pt>
                <c:pt idx="32810">
                  <c:v>0</c:v>
                </c:pt>
                <c:pt idx="32811">
                  <c:v>0</c:v>
                </c:pt>
                <c:pt idx="32812">
                  <c:v>0</c:v>
                </c:pt>
                <c:pt idx="32813">
                  <c:v>0</c:v>
                </c:pt>
                <c:pt idx="32814">
                  <c:v>0</c:v>
                </c:pt>
                <c:pt idx="32815">
                  <c:v>0</c:v>
                </c:pt>
                <c:pt idx="32816">
                  <c:v>0</c:v>
                </c:pt>
                <c:pt idx="32817">
                  <c:v>0</c:v>
                </c:pt>
                <c:pt idx="32818">
                  <c:v>0</c:v>
                </c:pt>
                <c:pt idx="32819">
                  <c:v>0</c:v>
                </c:pt>
                <c:pt idx="32820">
                  <c:v>0</c:v>
                </c:pt>
                <c:pt idx="32821">
                  <c:v>0</c:v>
                </c:pt>
                <c:pt idx="32822">
                  <c:v>0</c:v>
                </c:pt>
                <c:pt idx="32823">
                  <c:v>0</c:v>
                </c:pt>
                <c:pt idx="32824">
                  <c:v>0</c:v>
                </c:pt>
                <c:pt idx="32825">
                  <c:v>0</c:v>
                </c:pt>
                <c:pt idx="32826">
                  <c:v>0</c:v>
                </c:pt>
                <c:pt idx="32827">
                  <c:v>0</c:v>
                </c:pt>
                <c:pt idx="32828">
                  <c:v>0</c:v>
                </c:pt>
                <c:pt idx="32829">
                  <c:v>0</c:v>
                </c:pt>
                <c:pt idx="32830">
                  <c:v>0</c:v>
                </c:pt>
                <c:pt idx="32831">
                  <c:v>0</c:v>
                </c:pt>
                <c:pt idx="32832">
                  <c:v>0</c:v>
                </c:pt>
                <c:pt idx="32833">
                  <c:v>0</c:v>
                </c:pt>
                <c:pt idx="32834">
                  <c:v>0</c:v>
                </c:pt>
                <c:pt idx="32835">
                  <c:v>0</c:v>
                </c:pt>
                <c:pt idx="32836">
                  <c:v>0</c:v>
                </c:pt>
                <c:pt idx="32837">
                  <c:v>0</c:v>
                </c:pt>
                <c:pt idx="32838">
                  <c:v>0</c:v>
                </c:pt>
                <c:pt idx="32839">
                  <c:v>0</c:v>
                </c:pt>
                <c:pt idx="32840">
                  <c:v>0</c:v>
                </c:pt>
                <c:pt idx="32841">
                  <c:v>0</c:v>
                </c:pt>
                <c:pt idx="32842">
                  <c:v>0</c:v>
                </c:pt>
                <c:pt idx="32843">
                  <c:v>0</c:v>
                </c:pt>
                <c:pt idx="32844">
                  <c:v>0</c:v>
                </c:pt>
                <c:pt idx="32845">
                  <c:v>0</c:v>
                </c:pt>
                <c:pt idx="32846">
                  <c:v>0</c:v>
                </c:pt>
                <c:pt idx="32847">
                  <c:v>0</c:v>
                </c:pt>
                <c:pt idx="32848">
                  <c:v>0</c:v>
                </c:pt>
                <c:pt idx="32849">
                  <c:v>0</c:v>
                </c:pt>
                <c:pt idx="32850">
                  <c:v>0</c:v>
                </c:pt>
                <c:pt idx="32851">
                  <c:v>0</c:v>
                </c:pt>
                <c:pt idx="32852">
                  <c:v>0</c:v>
                </c:pt>
                <c:pt idx="32853">
                  <c:v>0</c:v>
                </c:pt>
                <c:pt idx="32854">
                  <c:v>0</c:v>
                </c:pt>
                <c:pt idx="32855">
                  <c:v>0</c:v>
                </c:pt>
                <c:pt idx="32856">
                  <c:v>0</c:v>
                </c:pt>
                <c:pt idx="32857">
                  <c:v>0</c:v>
                </c:pt>
                <c:pt idx="32858">
                  <c:v>0</c:v>
                </c:pt>
                <c:pt idx="32859">
                  <c:v>0</c:v>
                </c:pt>
                <c:pt idx="32860">
                  <c:v>0</c:v>
                </c:pt>
                <c:pt idx="32861">
                  <c:v>0</c:v>
                </c:pt>
                <c:pt idx="32862">
                  <c:v>0</c:v>
                </c:pt>
                <c:pt idx="32863">
                  <c:v>0</c:v>
                </c:pt>
                <c:pt idx="32864">
                  <c:v>0</c:v>
                </c:pt>
                <c:pt idx="32865">
                  <c:v>0</c:v>
                </c:pt>
                <c:pt idx="32866">
                  <c:v>0</c:v>
                </c:pt>
                <c:pt idx="32867">
                  <c:v>0</c:v>
                </c:pt>
                <c:pt idx="32868">
                  <c:v>0</c:v>
                </c:pt>
                <c:pt idx="32869">
                  <c:v>0</c:v>
                </c:pt>
                <c:pt idx="32870">
                  <c:v>0</c:v>
                </c:pt>
                <c:pt idx="32871">
                  <c:v>0</c:v>
                </c:pt>
                <c:pt idx="32872">
                  <c:v>0</c:v>
                </c:pt>
                <c:pt idx="32873">
                  <c:v>0</c:v>
                </c:pt>
                <c:pt idx="32874">
                  <c:v>0</c:v>
                </c:pt>
                <c:pt idx="32875">
                  <c:v>0</c:v>
                </c:pt>
                <c:pt idx="32876">
                  <c:v>0</c:v>
                </c:pt>
                <c:pt idx="32877">
                  <c:v>0</c:v>
                </c:pt>
                <c:pt idx="32878">
                  <c:v>0</c:v>
                </c:pt>
                <c:pt idx="32879">
                  <c:v>0</c:v>
                </c:pt>
                <c:pt idx="32880">
                  <c:v>0</c:v>
                </c:pt>
                <c:pt idx="32881">
                  <c:v>0</c:v>
                </c:pt>
                <c:pt idx="32882">
                  <c:v>0</c:v>
                </c:pt>
                <c:pt idx="32883">
                  <c:v>0</c:v>
                </c:pt>
                <c:pt idx="32884">
                  <c:v>0</c:v>
                </c:pt>
                <c:pt idx="32885">
                  <c:v>0</c:v>
                </c:pt>
                <c:pt idx="32886">
                  <c:v>0</c:v>
                </c:pt>
                <c:pt idx="32887">
                  <c:v>0</c:v>
                </c:pt>
                <c:pt idx="32888">
                  <c:v>0</c:v>
                </c:pt>
                <c:pt idx="32889">
                  <c:v>0</c:v>
                </c:pt>
                <c:pt idx="32890">
                  <c:v>0</c:v>
                </c:pt>
                <c:pt idx="32891">
                  <c:v>0</c:v>
                </c:pt>
                <c:pt idx="32892">
                  <c:v>0</c:v>
                </c:pt>
                <c:pt idx="32893">
                  <c:v>0</c:v>
                </c:pt>
                <c:pt idx="32894">
                  <c:v>0</c:v>
                </c:pt>
                <c:pt idx="32895">
                  <c:v>0</c:v>
                </c:pt>
                <c:pt idx="32896">
                  <c:v>0</c:v>
                </c:pt>
                <c:pt idx="32897">
                  <c:v>0</c:v>
                </c:pt>
                <c:pt idx="32898">
                  <c:v>0</c:v>
                </c:pt>
                <c:pt idx="32899">
                  <c:v>0</c:v>
                </c:pt>
                <c:pt idx="32900">
                  <c:v>0</c:v>
                </c:pt>
                <c:pt idx="32901">
                  <c:v>0</c:v>
                </c:pt>
                <c:pt idx="32902">
                  <c:v>0</c:v>
                </c:pt>
                <c:pt idx="32903">
                  <c:v>0</c:v>
                </c:pt>
                <c:pt idx="32904">
                  <c:v>0</c:v>
                </c:pt>
                <c:pt idx="32905">
                  <c:v>0</c:v>
                </c:pt>
                <c:pt idx="32906">
                  <c:v>0</c:v>
                </c:pt>
                <c:pt idx="32907">
                  <c:v>0</c:v>
                </c:pt>
                <c:pt idx="32908">
                  <c:v>0</c:v>
                </c:pt>
                <c:pt idx="32909">
                  <c:v>0</c:v>
                </c:pt>
                <c:pt idx="32910">
                  <c:v>0</c:v>
                </c:pt>
                <c:pt idx="32911">
                  <c:v>0</c:v>
                </c:pt>
                <c:pt idx="32912">
                  <c:v>0</c:v>
                </c:pt>
                <c:pt idx="32913">
                  <c:v>0</c:v>
                </c:pt>
                <c:pt idx="32914">
                  <c:v>0</c:v>
                </c:pt>
                <c:pt idx="32915">
                  <c:v>0</c:v>
                </c:pt>
                <c:pt idx="32916">
                  <c:v>0</c:v>
                </c:pt>
                <c:pt idx="32917">
                  <c:v>0</c:v>
                </c:pt>
                <c:pt idx="32918">
                  <c:v>0</c:v>
                </c:pt>
                <c:pt idx="32919">
                  <c:v>0</c:v>
                </c:pt>
                <c:pt idx="32920">
                  <c:v>0</c:v>
                </c:pt>
                <c:pt idx="32921">
                  <c:v>0</c:v>
                </c:pt>
                <c:pt idx="32922">
                  <c:v>0</c:v>
                </c:pt>
                <c:pt idx="32923">
                  <c:v>0</c:v>
                </c:pt>
                <c:pt idx="32924">
                  <c:v>0</c:v>
                </c:pt>
                <c:pt idx="32925">
                  <c:v>0</c:v>
                </c:pt>
                <c:pt idx="32926">
                  <c:v>0</c:v>
                </c:pt>
                <c:pt idx="32927">
                  <c:v>0</c:v>
                </c:pt>
                <c:pt idx="32928">
                  <c:v>0</c:v>
                </c:pt>
                <c:pt idx="32929">
                  <c:v>0</c:v>
                </c:pt>
                <c:pt idx="32930">
                  <c:v>0</c:v>
                </c:pt>
                <c:pt idx="32931">
                  <c:v>0</c:v>
                </c:pt>
                <c:pt idx="32932">
                  <c:v>0</c:v>
                </c:pt>
                <c:pt idx="32933">
                  <c:v>0</c:v>
                </c:pt>
                <c:pt idx="32934">
                  <c:v>0</c:v>
                </c:pt>
                <c:pt idx="32935">
                  <c:v>0</c:v>
                </c:pt>
                <c:pt idx="32936">
                  <c:v>0</c:v>
                </c:pt>
                <c:pt idx="32937">
                  <c:v>0</c:v>
                </c:pt>
                <c:pt idx="32938">
                  <c:v>0</c:v>
                </c:pt>
                <c:pt idx="32939">
                  <c:v>0</c:v>
                </c:pt>
                <c:pt idx="32940">
                  <c:v>0</c:v>
                </c:pt>
                <c:pt idx="32941">
                  <c:v>0</c:v>
                </c:pt>
                <c:pt idx="32942">
                  <c:v>0</c:v>
                </c:pt>
                <c:pt idx="32943">
                  <c:v>0</c:v>
                </c:pt>
                <c:pt idx="32944">
                  <c:v>0</c:v>
                </c:pt>
                <c:pt idx="32945">
                  <c:v>0</c:v>
                </c:pt>
                <c:pt idx="32946">
                  <c:v>0</c:v>
                </c:pt>
                <c:pt idx="32947">
                  <c:v>0</c:v>
                </c:pt>
                <c:pt idx="32948">
                  <c:v>0</c:v>
                </c:pt>
                <c:pt idx="32949">
                  <c:v>0</c:v>
                </c:pt>
                <c:pt idx="32950">
                  <c:v>0</c:v>
                </c:pt>
                <c:pt idx="32951">
                  <c:v>0</c:v>
                </c:pt>
                <c:pt idx="32952">
                  <c:v>0</c:v>
                </c:pt>
                <c:pt idx="32953">
                  <c:v>0</c:v>
                </c:pt>
                <c:pt idx="32954">
                  <c:v>0</c:v>
                </c:pt>
                <c:pt idx="32955">
                  <c:v>0</c:v>
                </c:pt>
                <c:pt idx="32956">
                  <c:v>0</c:v>
                </c:pt>
                <c:pt idx="32957">
                  <c:v>0</c:v>
                </c:pt>
                <c:pt idx="32958">
                  <c:v>0</c:v>
                </c:pt>
                <c:pt idx="32959">
                  <c:v>0</c:v>
                </c:pt>
                <c:pt idx="32960">
                  <c:v>0</c:v>
                </c:pt>
                <c:pt idx="32961">
                  <c:v>0</c:v>
                </c:pt>
                <c:pt idx="32962">
                  <c:v>0</c:v>
                </c:pt>
                <c:pt idx="32963">
                  <c:v>0</c:v>
                </c:pt>
                <c:pt idx="32964">
                  <c:v>0</c:v>
                </c:pt>
                <c:pt idx="32965">
                  <c:v>0</c:v>
                </c:pt>
                <c:pt idx="32966">
                  <c:v>0</c:v>
                </c:pt>
                <c:pt idx="32967">
                  <c:v>0</c:v>
                </c:pt>
                <c:pt idx="32968">
                  <c:v>0</c:v>
                </c:pt>
                <c:pt idx="32969">
                  <c:v>0</c:v>
                </c:pt>
                <c:pt idx="32970">
                  <c:v>0</c:v>
                </c:pt>
                <c:pt idx="32971">
                  <c:v>0</c:v>
                </c:pt>
                <c:pt idx="32972">
                  <c:v>0</c:v>
                </c:pt>
                <c:pt idx="32973">
                  <c:v>0</c:v>
                </c:pt>
                <c:pt idx="32974">
                  <c:v>0</c:v>
                </c:pt>
                <c:pt idx="32975">
                  <c:v>0</c:v>
                </c:pt>
                <c:pt idx="32976">
                  <c:v>0</c:v>
                </c:pt>
                <c:pt idx="32977">
                  <c:v>0</c:v>
                </c:pt>
                <c:pt idx="32978">
                  <c:v>0</c:v>
                </c:pt>
                <c:pt idx="32979">
                  <c:v>0</c:v>
                </c:pt>
                <c:pt idx="32980">
                  <c:v>0</c:v>
                </c:pt>
                <c:pt idx="32981">
                  <c:v>0</c:v>
                </c:pt>
                <c:pt idx="32982">
                  <c:v>0</c:v>
                </c:pt>
                <c:pt idx="32983">
                  <c:v>0</c:v>
                </c:pt>
                <c:pt idx="32984">
                  <c:v>0</c:v>
                </c:pt>
                <c:pt idx="32985">
                  <c:v>0</c:v>
                </c:pt>
                <c:pt idx="32986">
                  <c:v>0</c:v>
                </c:pt>
                <c:pt idx="32987">
                  <c:v>0</c:v>
                </c:pt>
                <c:pt idx="32988">
                  <c:v>0</c:v>
                </c:pt>
                <c:pt idx="32989">
                  <c:v>0</c:v>
                </c:pt>
                <c:pt idx="32990">
                  <c:v>0</c:v>
                </c:pt>
                <c:pt idx="32991">
                  <c:v>0</c:v>
                </c:pt>
                <c:pt idx="32992">
                  <c:v>0</c:v>
                </c:pt>
                <c:pt idx="32993">
                  <c:v>0</c:v>
                </c:pt>
                <c:pt idx="32994">
                  <c:v>0</c:v>
                </c:pt>
                <c:pt idx="32995">
                  <c:v>0</c:v>
                </c:pt>
                <c:pt idx="32996">
                  <c:v>0</c:v>
                </c:pt>
                <c:pt idx="32997">
                  <c:v>0</c:v>
                </c:pt>
                <c:pt idx="32998">
                  <c:v>0</c:v>
                </c:pt>
                <c:pt idx="32999">
                  <c:v>0</c:v>
                </c:pt>
                <c:pt idx="33000">
                  <c:v>0</c:v>
                </c:pt>
                <c:pt idx="33001">
                  <c:v>0</c:v>
                </c:pt>
                <c:pt idx="33002">
                  <c:v>0</c:v>
                </c:pt>
                <c:pt idx="33003">
                  <c:v>0</c:v>
                </c:pt>
                <c:pt idx="33004">
                  <c:v>0</c:v>
                </c:pt>
                <c:pt idx="33005">
                  <c:v>0</c:v>
                </c:pt>
                <c:pt idx="33006">
                  <c:v>0</c:v>
                </c:pt>
                <c:pt idx="33007">
                  <c:v>0</c:v>
                </c:pt>
                <c:pt idx="33008">
                  <c:v>0</c:v>
                </c:pt>
                <c:pt idx="33009">
                  <c:v>0</c:v>
                </c:pt>
                <c:pt idx="33010">
                  <c:v>0</c:v>
                </c:pt>
                <c:pt idx="33011">
                  <c:v>0</c:v>
                </c:pt>
                <c:pt idx="33012">
                  <c:v>0</c:v>
                </c:pt>
                <c:pt idx="33013">
                  <c:v>0</c:v>
                </c:pt>
                <c:pt idx="33014">
                  <c:v>0</c:v>
                </c:pt>
                <c:pt idx="33015">
                  <c:v>0</c:v>
                </c:pt>
                <c:pt idx="33016">
                  <c:v>0</c:v>
                </c:pt>
                <c:pt idx="33017">
                  <c:v>0</c:v>
                </c:pt>
                <c:pt idx="33018">
                  <c:v>0</c:v>
                </c:pt>
                <c:pt idx="33019">
                  <c:v>0</c:v>
                </c:pt>
                <c:pt idx="33020">
                  <c:v>0</c:v>
                </c:pt>
                <c:pt idx="33021">
                  <c:v>0</c:v>
                </c:pt>
                <c:pt idx="33022">
                  <c:v>0</c:v>
                </c:pt>
                <c:pt idx="33023">
                  <c:v>0</c:v>
                </c:pt>
                <c:pt idx="33024">
                  <c:v>0</c:v>
                </c:pt>
                <c:pt idx="33025">
                  <c:v>0</c:v>
                </c:pt>
                <c:pt idx="33026">
                  <c:v>0</c:v>
                </c:pt>
                <c:pt idx="33027">
                  <c:v>0</c:v>
                </c:pt>
                <c:pt idx="33028">
                  <c:v>0</c:v>
                </c:pt>
                <c:pt idx="33029">
                  <c:v>0</c:v>
                </c:pt>
                <c:pt idx="33030">
                  <c:v>0</c:v>
                </c:pt>
                <c:pt idx="33031">
                  <c:v>0</c:v>
                </c:pt>
                <c:pt idx="33032">
                  <c:v>0</c:v>
                </c:pt>
                <c:pt idx="33033">
                  <c:v>0</c:v>
                </c:pt>
                <c:pt idx="33034">
                  <c:v>0</c:v>
                </c:pt>
                <c:pt idx="33035">
                  <c:v>0</c:v>
                </c:pt>
                <c:pt idx="33036">
                  <c:v>0</c:v>
                </c:pt>
                <c:pt idx="33037">
                  <c:v>0</c:v>
                </c:pt>
                <c:pt idx="33038">
                  <c:v>0</c:v>
                </c:pt>
                <c:pt idx="33039">
                  <c:v>0</c:v>
                </c:pt>
                <c:pt idx="33040">
                  <c:v>0</c:v>
                </c:pt>
                <c:pt idx="33041">
                  <c:v>0</c:v>
                </c:pt>
                <c:pt idx="33042">
                  <c:v>0</c:v>
                </c:pt>
                <c:pt idx="33043">
                  <c:v>0</c:v>
                </c:pt>
                <c:pt idx="33044">
                  <c:v>0</c:v>
                </c:pt>
                <c:pt idx="33045">
                  <c:v>0</c:v>
                </c:pt>
                <c:pt idx="33046">
                  <c:v>0</c:v>
                </c:pt>
                <c:pt idx="33047">
                  <c:v>0</c:v>
                </c:pt>
                <c:pt idx="33048">
                  <c:v>0</c:v>
                </c:pt>
                <c:pt idx="33049">
                  <c:v>0</c:v>
                </c:pt>
                <c:pt idx="33050">
                  <c:v>0</c:v>
                </c:pt>
                <c:pt idx="33051">
                  <c:v>0</c:v>
                </c:pt>
                <c:pt idx="33052">
                  <c:v>0</c:v>
                </c:pt>
                <c:pt idx="33053">
                  <c:v>0</c:v>
                </c:pt>
                <c:pt idx="33054">
                  <c:v>0</c:v>
                </c:pt>
                <c:pt idx="33055">
                  <c:v>0</c:v>
                </c:pt>
                <c:pt idx="33056">
                  <c:v>0</c:v>
                </c:pt>
                <c:pt idx="33057">
                  <c:v>0</c:v>
                </c:pt>
                <c:pt idx="33058">
                  <c:v>0</c:v>
                </c:pt>
                <c:pt idx="33059">
                  <c:v>0</c:v>
                </c:pt>
                <c:pt idx="33060">
                  <c:v>0</c:v>
                </c:pt>
                <c:pt idx="33061">
                  <c:v>0</c:v>
                </c:pt>
                <c:pt idx="33062">
                  <c:v>0</c:v>
                </c:pt>
                <c:pt idx="33063">
                  <c:v>0</c:v>
                </c:pt>
                <c:pt idx="33064">
                  <c:v>0</c:v>
                </c:pt>
                <c:pt idx="33065">
                  <c:v>0</c:v>
                </c:pt>
                <c:pt idx="33066">
                  <c:v>0</c:v>
                </c:pt>
                <c:pt idx="33067">
                  <c:v>0</c:v>
                </c:pt>
                <c:pt idx="33068">
                  <c:v>0</c:v>
                </c:pt>
                <c:pt idx="33069">
                  <c:v>0</c:v>
                </c:pt>
                <c:pt idx="33070">
                  <c:v>0</c:v>
                </c:pt>
                <c:pt idx="33071">
                  <c:v>0</c:v>
                </c:pt>
                <c:pt idx="33072">
                  <c:v>0</c:v>
                </c:pt>
                <c:pt idx="33073">
                  <c:v>0</c:v>
                </c:pt>
                <c:pt idx="33074">
                  <c:v>0</c:v>
                </c:pt>
                <c:pt idx="33075">
                  <c:v>0</c:v>
                </c:pt>
                <c:pt idx="33076">
                  <c:v>0</c:v>
                </c:pt>
                <c:pt idx="33077">
                  <c:v>0</c:v>
                </c:pt>
                <c:pt idx="33078">
                  <c:v>0</c:v>
                </c:pt>
                <c:pt idx="33079">
                  <c:v>0</c:v>
                </c:pt>
                <c:pt idx="33080">
                  <c:v>0</c:v>
                </c:pt>
                <c:pt idx="33081">
                  <c:v>0</c:v>
                </c:pt>
                <c:pt idx="33082">
                  <c:v>0</c:v>
                </c:pt>
                <c:pt idx="33083">
                  <c:v>0</c:v>
                </c:pt>
                <c:pt idx="33084">
                  <c:v>0</c:v>
                </c:pt>
                <c:pt idx="33085">
                  <c:v>0</c:v>
                </c:pt>
                <c:pt idx="33086">
                  <c:v>0</c:v>
                </c:pt>
                <c:pt idx="33087">
                  <c:v>0</c:v>
                </c:pt>
                <c:pt idx="33088">
                  <c:v>0</c:v>
                </c:pt>
                <c:pt idx="33089">
                  <c:v>0</c:v>
                </c:pt>
                <c:pt idx="33090">
                  <c:v>0</c:v>
                </c:pt>
                <c:pt idx="33091">
                  <c:v>0</c:v>
                </c:pt>
                <c:pt idx="33092">
                  <c:v>0</c:v>
                </c:pt>
                <c:pt idx="33093">
                  <c:v>0</c:v>
                </c:pt>
                <c:pt idx="33094">
                  <c:v>0</c:v>
                </c:pt>
                <c:pt idx="33095">
                  <c:v>0</c:v>
                </c:pt>
                <c:pt idx="33096">
                  <c:v>0</c:v>
                </c:pt>
                <c:pt idx="33097">
                  <c:v>0</c:v>
                </c:pt>
                <c:pt idx="33098">
                  <c:v>0</c:v>
                </c:pt>
                <c:pt idx="33099">
                  <c:v>0</c:v>
                </c:pt>
                <c:pt idx="33100">
                  <c:v>0</c:v>
                </c:pt>
                <c:pt idx="33101">
                  <c:v>0</c:v>
                </c:pt>
                <c:pt idx="33102">
                  <c:v>0</c:v>
                </c:pt>
                <c:pt idx="33103">
                  <c:v>0</c:v>
                </c:pt>
                <c:pt idx="33104">
                  <c:v>0</c:v>
                </c:pt>
                <c:pt idx="33105">
                  <c:v>0</c:v>
                </c:pt>
                <c:pt idx="33106">
                  <c:v>0</c:v>
                </c:pt>
                <c:pt idx="33107">
                  <c:v>0</c:v>
                </c:pt>
                <c:pt idx="33108">
                  <c:v>0</c:v>
                </c:pt>
                <c:pt idx="33109">
                  <c:v>0</c:v>
                </c:pt>
                <c:pt idx="33110">
                  <c:v>0</c:v>
                </c:pt>
                <c:pt idx="33111">
                  <c:v>0</c:v>
                </c:pt>
                <c:pt idx="33112">
                  <c:v>0</c:v>
                </c:pt>
                <c:pt idx="33113">
                  <c:v>0</c:v>
                </c:pt>
                <c:pt idx="33114">
                  <c:v>0</c:v>
                </c:pt>
                <c:pt idx="33115">
                  <c:v>0</c:v>
                </c:pt>
                <c:pt idx="33116">
                  <c:v>0</c:v>
                </c:pt>
                <c:pt idx="33117">
                  <c:v>0</c:v>
                </c:pt>
                <c:pt idx="33118">
                  <c:v>0</c:v>
                </c:pt>
                <c:pt idx="33119">
                  <c:v>0</c:v>
                </c:pt>
                <c:pt idx="33120">
                  <c:v>0</c:v>
                </c:pt>
                <c:pt idx="33121">
                  <c:v>0</c:v>
                </c:pt>
                <c:pt idx="33122">
                  <c:v>0</c:v>
                </c:pt>
                <c:pt idx="33123">
                  <c:v>0</c:v>
                </c:pt>
                <c:pt idx="33124">
                  <c:v>0</c:v>
                </c:pt>
                <c:pt idx="33125">
                  <c:v>0</c:v>
                </c:pt>
                <c:pt idx="33126">
                  <c:v>0</c:v>
                </c:pt>
                <c:pt idx="33127">
                  <c:v>0</c:v>
                </c:pt>
                <c:pt idx="33128">
                  <c:v>0</c:v>
                </c:pt>
                <c:pt idx="33129">
                  <c:v>0</c:v>
                </c:pt>
                <c:pt idx="33130">
                  <c:v>0</c:v>
                </c:pt>
                <c:pt idx="33131">
                  <c:v>0</c:v>
                </c:pt>
                <c:pt idx="33132">
                  <c:v>0</c:v>
                </c:pt>
                <c:pt idx="33133">
                  <c:v>0</c:v>
                </c:pt>
                <c:pt idx="33134">
                  <c:v>0</c:v>
                </c:pt>
                <c:pt idx="33135">
                  <c:v>0</c:v>
                </c:pt>
                <c:pt idx="33136">
                  <c:v>0</c:v>
                </c:pt>
                <c:pt idx="33137">
                  <c:v>0</c:v>
                </c:pt>
                <c:pt idx="33138">
                  <c:v>0</c:v>
                </c:pt>
                <c:pt idx="33139">
                  <c:v>0</c:v>
                </c:pt>
                <c:pt idx="33140">
                  <c:v>0</c:v>
                </c:pt>
                <c:pt idx="33141">
                  <c:v>0</c:v>
                </c:pt>
                <c:pt idx="33142">
                  <c:v>0</c:v>
                </c:pt>
                <c:pt idx="33143">
                  <c:v>0</c:v>
                </c:pt>
                <c:pt idx="33144">
                  <c:v>0</c:v>
                </c:pt>
                <c:pt idx="33145">
                  <c:v>0</c:v>
                </c:pt>
                <c:pt idx="33146">
                  <c:v>0</c:v>
                </c:pt>
                <c:pt idx="33147">
                  <c:v>0</c:v>
                </c:pt>
                <c:pt idx="33148">
                  <c:v>0</c:v>
                </c:pt>
                <c:pt idx="33149">
                  <c:v>0</c:v>
                </c:pt>
                <c:pt idx="33150">
                  <c:v>0</c:v>
                </c:pt>
                <c:pt idx="33151">
                  <c:v>0</c:v>
                </c:pt>
                <c:pt idx="33152">
                  <c:v>0</c:v>
                </c:pt>
                <c:pt idx="33153">
                  <c:v>0</c:v>
                </c:pt>
                <c:pt idx="33154">
                  <c:v>0</c:v>
                </c:pt>
                <c:pt idx="33155">
                  <c:v>0</c:v>
                </c:pt>
                <c:pt idx="33156">
                  <c:v>0</c:v>
                </c:pt>
                <c:pt idx="33157">
                  <c:v>0</c:v>
                </c:pt>
                <c:pt idx="33158">
                  <c:v>0</c:v>
                </c:pt>
                <c:pt idx="33159">
                  <c:v>0</c:v>
                </c:pt>
                <c:pt idx="33160">
                  <c:v>0</c:v>
                </c:pt>
                <c:pt idx="33161">
                  <c:v>0</c:v>
                </c:pt>
                <c:pt idx="33162">
                  <c:v>0</c:v>
                </c:pt>
                <c:pt idx="33163">
                  <c:v>0</c:v>
                </c:pt>
                <c:pt idx="33164">
                  <c:v>0</c:v>
                </c:pt>
                <c:pt idx="33165">
                  <c:v>0</c:v>
                </c:pt>
                <c:pt idx="33166">
                  <c:v>0</c:v>
                </c:pt>
                <c:pt idx="33167">
                  <c:v>0</c:v>
                </c:pt>
                <c:pt idx="33168">
                  <c:v>0</c:v>
                </c:pt>
                <c:pt idx="33169">
                  <c:v>0</c:v>
                </c:pt>
                <c:pt idx="33170">
                  <c:v>0</c:v>
                </c:pt>
                <c:pt idx="33171">
                  <c:v>0</c:v>
                </c:pt>
                <c:pt idx="33172">
                  <c:v>0</c:v>
                </c:pt>
                <c:pt idx="33173">
                  <c:v>0</c:v>
                </c:pt>
                <c:pt idx="33174">
                  <c:v>0</c:v>
                </c:pt>
                <c:pt idx="33175">
                  <c:v>0</c:v>
                </c:pt>
                <c:pt idx="33176">
                  <c:v>0</c:v>
                </c:pt>
                <c:pt idx="33177">
                  <c:v>0</c:v>
                </c:pt>
                <c:pt idx="33178">
                  <c:v>0</c:v>
                </c:pt>
                <c:pt idx="33179">
                  <c:v>0</c:v>
                </c:pt>
                <c:pt idx="33180">
                  <c:v>0</c:v>
                </c:pt>
                <c:pt idx="33181">
                  <c:v>0</c:v>
                </c:pt>
                <c:pt idx="33182">
                  <c:v>0</c:v>
                </c:pt>
                <c:pt idx="33183">
                  <c:v>0</c:v>
                </c:pt>
                <c:pt idx="33184">
                  <c:v>0</c:v>
                </c:pt>
                <c:pt idx="33185">
                  <c:v>0</c:v>
                </c:pt>
                <c:pt idx="33186">
                  <c:v>0</c:v>
                </c:pt>
                <c:pt idx="33187">
                  <c:v>0</c:v>
                </c:pt>
                <c:pt idx="33188">
                  <c:v>0</c:v>
                </c:pt>
                <c:pt idx="33189">
                  <c:v>0</c:v>
                </c:pt>
                <c:pt idx="33190">
                  <c:v>0</c:v>
                </c:pt>
                <c:pt idx="33191">
                  <c:v>0</c:v>
                </c:pt>
                <c:pt idx="33192">
                  <c:v>0</c:v>
                </c:pt>
                <c:pt idx="33193">
                  <c:v>0</c:v>
                </c:pt>
                <c:pt idx="33194">
                  <c:v>0</c:v>
                </c:pt>
                <c:pt idx="33195">
                  <c:v>0</c:v>
                </c:pt>
                <c:pt idx="33196">
                  <c:v>0</c:v>
                </c:pt>
                <c:pt idx="33197">
                  <c:v>0</c:v>
                </c:pt>
                <c:pt idx="33198">
                  <c:v>0</c:v>
                </c:pt>
                <c:pt idx="33199">
                  <c:v>0</c:v>
                </c:pt>
                <c:pt idx="33200">
                  <c:v>0</c:v>
                </c:pt>
                <c:pt idx="33201">
                  <c:v>0</c:v>
                </c:pt>
                <c:pt idx="33202">
                  <c:v>0</c:v>
                </c:pt>
                <c:pt idx="33203">
                  <c:v>0</c:v>
                </c:pt>
                <c:pt idx="33204">
                  <c:v>0</c:v>
                </c:pt>
                <c:pt idx="33205">
                  <c:v>0</c:v>
                </c:pt>
                <c:pt idx="33206">
                  <c:v>0</c:v>
                </c:pt>
                <c:pt idx="33207">
                  <c:v>0</c:v>
                </c:pt>
                <c:pt idx="33208">
                  <c:v>0</c:v>
                </c:pt>
                <c:pt idx="33209">
                  <c:v>0</c:v>
                </c:pt>
                <c:pt idx="33210">
                  <c:v>0</c:v>
                </c:pt>
                <c:pt idx="33211">
                  <c:v>0</c:v>
                </c:pt>
                <c:pt idx="33212">
                  <c:v>0</c:v>
                </c:pt>
                <c:pt idx="33213">
                  <c:v>0</c:v>
                </c:pt>
                <c:pt idx="33214">
                  <c:v>0</c:v>
                </c:pt>
                <c:pt idx="33215">
                  <c:v>0</c:v>
                </c:pt>
                <c:pt idx="33216">
                  <c:v>0</c:v>
                </c:pt>
                <c:pt idx="33217">
                  <c:v>0</c:v>
                </c:pt>
                <c:pt idx="33218">
                  <c:v>0</c:v>
                </c:pt>
                <c:pt idx="33219">
                  <c:v>0</c:v>
                </c:pt>
                <c:pt idx="33220">
                  <c:v>0</c:v>
                </c:pt>
                <c:pt idx="33221">
                  <c:v>0</c:v>
                </c:pt>
                <c:pt idx="33222">
                  <c:v>0</c:v>
                </c:pt>
                <c:pt idx="33223">
                  <c:v>0</c:v>
                </c:pt>
                <c:pt idx="33224">
                  <c:v>0</c:v>
                </c:pt>
                <c:pt idx="33225">
                  <c:v>0</c:v>
                </c:pt>
                <c:pt idx="33226">
                  <c:v>0</c:v>
                </c:pt>
                <c:pt idx="33227">
                  <c:v>0</c:v>
                </c:pt>
                <c:pt idx="33228">
                  <c:v>0</c:v>
                </c:pt>
                <c:pt idx="33229">
                  <c:v>0</c:v>
                </c:pt>
                <c:pt idx="33230">
                  <c:v>0</c:v>
                </c:pt>
                <c:pt idx="33231">
                  <c:v>0</c:v>
                </c:pt>
                <c:pt idx="33232">
                  <c:v>0</c:v>
                </c:pt>
                <c:pt idx="33233">
                  <c:v>0</c:v>
                </c:pt>
                <c:pt idx="33234">
                  <c:v>0</c:v>
                </c:pt>
                <c:pt idx="33235">
                  <c:v>0</c:v>
                </c:pt>
                <c:pt idx="33236">
                  <c:v>0</c:v>
                </c:pt>
                <c:pt idx="33237">
                  <c:v>0</c:v>
                </c:pt>
                <c:pt idx="33238">
                  <c:v>0</c:v>
                </c:pt>
                <c:pt idx="33239">
                  <c:v>0</c:v>
                </c:pt>
                <c:pt idx="33240">
                  <c:v>0</c:v>
                </c:pt>
                <c:pt idx="33241">
                  <c:v>0</c:v>
                </c:pt>
                <c:pt idx="33242">
                  <c:v>0</c:v>
                </c:pt>
                <c:pt idx="33243">
                  <c:v>0</c:v>
                </c:pt>
                <c:pt idx="33244">
                  <c:v>0</c:v>
                </c:pt>
                <c:pt idx="33245">
                  <c:v>0</c:v>
                </c:pt>
                <c:pt idx="33246">
                  <c:v>0</c:v>
                </c:pt>
                <c:pt idx="33247">
                  <c:v>0</c:v>
                </c:pt>
                <c:pt idx="33248">
                  <c:v>0</c:v>
                </c:pt>
                <c:pt idx="33249">
                  <c:v>0</c:v>
                </c:pt>
                <c:pt idx="33250">
                  <c:v>0</c:v>
                </c:pt>
                <c:pt idx="33251">
                  <c:v>0</c:v>
                </c:pt>
                <c:pt idx="33252">
                  <c:v>0</c:v>
                </c:pt>
                <c:pt idx="33253">
                  <c:v>0</c:v>
                </c:pt>
                <c:pt idx="33254">
                  <c:v>0</c:v>
                </c:pt>
                <c:pt idx="33255">
                  <c:v>0</c:v>
                </c:pt>
                <c:pt idx="33256">
                  <c:v>0</c:v>
                </c:pt>
                <c:pt idx="33257">
                  <c:v>0</c:v>
                </c:pt>
                <c:pt idx="33258">
                  <c:v>0</c:v>
                </c:pt>
                <c:pt idx="33259">
                  <c:v>0</c:v>
                </c:pt>
                <c:pt idx="33260">
                  <c:v>0</c:v>
                </c:pt>
                <c:pt idx="33261">
                  <c:v>0</c:v>
                </c:pt>
                <c:pt idx="33262">
                  <c:v>0</c:v>
                </c:pt>
                <c:pt idx="33263">
                  <c:v>0</c:v>
                </c:pt>
                <c:pt idx="33264">
                  <c:v>0</c:v>
                </c:pt>
                <c:pt idx="33265">
                  <c:v>0</c:v>
                </c:pt>
                <c:pt idx="33266">
                  <c:v>0</c:v>
                </c:pt>
                <c:pt idx="33267">
                  <c:v>0</c:v>
                </c:pt>
                <c:pt idx="33268">
                  <c:v>0</c:v>
                </c:pt>
                <c:pt idx="33269">
                  <c:v>0</c:v>
                </c:pt>
                <c:pt idx="33270">
                  <c:v>0</c:v>
                </c:pt>
                <c:pt idx="33271">
                  <c:v>0</c:v>
                </c:pt>
                <c:pt idx="33272">
                  <c:v>0</c:v>
                </c:pt>
                <c:pt idx="33273">
                  <c:v>0</c:v>
                </c:pt>
                <c:pt idx="33274">
                  <c:v>0</c:v>
                </c:pt>
                <c:pt idx="33275">
                  <c:v>0</c:v>
                </c:pt>
                <c:pt idx="33276">
                  <c:v>0</c:v>
                </c:pt>
                <c:pt idx="33277">
                  <c:v>0</c:v>
                </c:pt>
                <c:pt idx="33278">
                  <c:v>0</c:v>
                </c:pt>
                <c:pt idx="33279">
                  <c:v>0</c:v>
                </c:pt>
                <c:pt idx="33280">
                  <c:v>0</c:v>
                </c:pt>
                <c:pt idx="33281">
                  <c:v>0</c:v>
                </c:pt>
                <c:pt idx="33282">
                  <c:v>0</c:v>
                </c:pt>
                <c:pt idx="33283">
                  <c:v>0</c:v>
                </c:pt>
                <c:pt idx="33284">
                  <c:v>0</c:v>
                </c:pt>
                <c:pt idx="33285">
                  <c:v>0</c:v>
                </c:pt>
                <c:pt idx="33286">
                  <c:v>0</c:v>
                </c:pt>
                <c:pt idx="33287">
                  <c:v>0</c:v>
                </c:pt>
                <c:pt idx="33288">
                  <c:v>0</c:v>
                </c:pt>
                <c:pt idx="33289">
                  <c:v>0</c:v>
                </c:pt>
                <c:pt idx="33290">
                  <c:v>0</c:v>
                </c:pt>
                <c:pt idx="33291">
                  <c:v>0</c:v>
                </c:pt>
                <c:pt idx="33292">
                  <c:v>0</c:v>
                </c:pt>
                <c:pt idx="33293">
                  <c:v>0</c:v>
                </c:pt>
                <c:pt idx="33294">
                  <c:v>0</c:v>
                </c:pt>
                <c:pt idx="33295">
                  <c:v>0</c:v>
                </c:pt>
                <c:pt idx="33296">
                  <c:v>0</c:v>
                </c:pt>
                <c:pt idx="33297">
                  <c:v>0</c:v>
                </c:pt>
                <c:pt idx="33298">
                  <c:v>0</c:v>
                </c:pt>
                <c:pt idx="33299">
                  <c:v>0</c:v>
                </c:pt>
                <c:pt idx="33300">
                  <c:v>0</c:v>
                </c:pt>
                <c:pt idx="33301">
                  <c:v>0</c:v>
                </c:pt>
                <c:pt idx="33302">
                  <c:v>0</c:v>
                </c:pt>
                <c:pt idx="33303">
                  <c:v>0</c:v>
                </c:pt>
                <c:pt idx="33304">
                  <c:v>0</c:v>
                </c:pt>
                <c:pt idx="33305">
                  <c:v>0</c:v>
                </c:pt>
                <c:pt idx="33306">
                  <c:v>0</c:v>
                </c:pt>
                <c:pt idx="33307">
                  <c:v>0</c:v>
                </c:pt>
                <c:pt idx="33308">
                  <c:v>0</c:v>
                </c:pt>
                <c:pt idx="33309">
                  <c:v>0</c:v>
                </c:pt>
                <c:pt idx="33310">
                  <c:v>0</c:v>
                </c:pt>
                <c:pt idx="33311">
                  <c:v>0</c:v>
                </c:pt>
                <c:pt idx="33312">
                  <c:v>0</c:v>
                </c:pt>
                <c:pt idx="33313">
                  <c:v>0</c:v>
                </c:pt>
                <c:pt idx="33314">
                  <c:v>0</c:v>
                </c:pt>
                <c:pt idx="33315">
                  <c:v>0</c:v>
                </c:pt>
                <c:pt idx="33316">
                  <c:v>0</c:v>
                </c:pt>
                <c:pt idx="33317">
                  <c:v>0</c:v>
                </c:pt>
                <c:pt idx="33318">
                  <c:v>0</c:v>
                </c:pt>
                <c:pt idx="33319">
                  <c:v>0</c:v>
                </c:pt>
                <c:pt idx="33320">
                  <c:v>0</c:v>
                </c:pt>
                <c:pt idx="33321">
                  <c:v>0</c:v>
                </c:pt>
                <c:pt idx="33322">
                  <c:v>0</c:v>
                </c:pt>
                <c:pt idx="33323">
                  <c:v>0</c:v>
                </c:pt>
                <c:pt idx="33324">
                  <c:v>0</c:v>
                </c:pt>
                <c:pt idx="33325">
                  <c:v>0</c:v>
                </c:pt>
                <c:pt idx="33326">
                  <c:v>0</c:v>
                </c:pt>
                <c:pt idx="33327">
                  <c:v>0</c:v>
                </c:pt>
                <c:pt idx="33328">
                  <c:v>0</c:v>
                </c:pt>
                <c:pt idx="33329">
                  <c:v>0</c:v>
                </c:pt>
                <c:pt idx="33330">
                  <c:v>0</c:v>
                </c:pt>
                <c:pt idx="33331">
                  <c:v>0</c:v>
                </c:pt>
                <c:pt idx="33332">
                  <c:v>0</c:v>
                </c:pt>
                <c:pt idx="33333">
                  <c:v>0</c:v>
                </c:pt>
                <c:pt idx="33334">
                  <c:v>0</c:v>
                </c:pt>
                <c:pt idx="33335">
                  <c:v>0</c:v>
                </c:pt>
                <c:pt idx="33336">
                  <c:v>0</c:v>
                </c:pt>
                <c:pt idx="33337">
                  <c:v>0</c:v>
                </c:pt>
                <c:pt idx="33338">
                  <c:v>0</c:v>
                </c:pt>
                <c:pt idx="33339">
                  <c:v>0</c:v>
                </c:pt>
                <c:pt idx="33340">
                  <c:v>0</c:v>
                </c:pt>
                <c:pt idx="33341">
                  <c:v>0</c:v>
                </c:pt>
                <c:pt idx="33342">
                  <c:v>0</c:v>
                </c:pt>
                <c:pt idx="33343">
                  <c:v>0</c:v>
                </c:pt>
                <c:pt idx="33344">
                  <c:v>0</c:v>
                </c:pt>
                <c:pt idx="33345">
                  <c:v>0</c:v>
                </c:pt>
                <c:pt idx="33346">
                  <c:v>0</c:v>
                </c:pt>
                <c:pt idx="33347">
                  <c:v>0</c:v>
                </c:pt>
                <c:pt idx="33348">
                  <c:v>0</c:v>
                </c:pt>
                <c:pt idx="33349">
                  <c:v>0</c:v>
                </c:pt>
                <c:pt idx="33350">
                  <c:v>0</c:v>
                </c:pt>
                <c:pt idx="33351">
                  <c:v>0</c:v>
                </c:pt>
                <c:pt idx="33352">
                  <c:v>0</c:v>
                </c:pt>
                <c:pt idx="33353">
                  <c:v>0</c:v>
                </c:pt>
                <c:pt idx="33354">
                  <c:v>0</c:v>
                </c:pt>
                <c:pt idx="33355">
                  <c:v>0</c:v>
                </c:pt>
                <c:pt idx="33356">
                  <c:v>0</c:v>
                </c:pt>
                <c:pt idx="33357">
                  <c:v>0</c:v>
                </c:pt>
                <c:pt idx="33358">
                  <c:v>0</c:v>
                </c:pt>
                <c:pt idx="33359">
                  <c:v>0</c:v>
                </c:pt>
                <c:pt idx="33360">
                  <c:v>0</c:v>
                </c:pt>
                <c:pt idx="33361">
                  <c:v>0</c:v>
                </c:pt>
                <c:pt idx="33362">
                  <c:v>0</c:v>
                </c:pt>
                <c:pt idx="33363">
                  <c:v>0</c:v>
                </c:pt>
                <c:pt idx="33364">
                  <c:v>0</c:v>
                </c:pt>
                <c:pt idx="33365">
                  <c:v>0</c:v>
                </c:pt>
                <c:pt idx="33366">
                  <c:v>0</c:v>
                </c:pt>
                <c:pt idx="33367">
                  <c:v>0</c:v>
                </c:pt>
                <c:pt idx="33368">
                  <c:v>0</c:v>
                </c:pt>
                <c:pt idx="33369">
                  <c:v>0</c:v>
                </c:pt>
                <c:pt idx="33370">
                  <c:v>0</c:v>
                </c:pt>
                <c:pt idx="33371">
                  <c:v>0</c:v>
                </c:pt>
                <c:pt idx="33372">
                  <c:v>0</c:v>
                </c:pt>
                <c:pt idx="33373">
                  <c:v>0</c:v>
                </c:pt>
                <c:pt idx="33374">
                  <c:v>0</c:v>
                </c:pt>
                <c:pt idx="33375">
                  <c:v>0</c:v>
                </c:pt>
                <c:pt idx="33376">
                  <c:v>0</c:v>
                </c:pt>
                <c:pt idx="33377">
                  <c:v>0</c:v>
                </c:pt>
                <c:pt idx="33378">
                  <c:v>0</c:v>
                </c:pt>
                <c:pt idx="33379">
                  <c:v>0</c:v>
                </c:pt>
                <c:pt idx="33380">
                  <c:v>0</c:v>
                </c:pt>
                <c:pt idx="33381">
                  <c:v>0</c:v>
                </c:pt>
                <c:pt idx="33382">
                  <c:v>0</c:v>
                </c:pt>
                <c:pt idx="33383">
                  <c:v>0</c:v>
                </c:pt>
                <c:pt idx="33384">
                  <c:v>0</c:v>
                </c:pt>
                <c:pt idx="33385">
                  <c:v>0</c:v>
                </c:pt>
                <c:pt idx="33386">
                  <c:v>0</c:v>
                </c:pt>
                <c:pt idx="33387">
                  <c:v>0</c:v>
                </c:pt>
                <c:pt idx="33388">
                  <c:v>0</c:v>
                </c:pt>
                <c:pt idx="33389">
                  <c:v>0</c:v>
                </c:pt>
                <c:pt idx="33390">
                  <c:v>0</c:v>
                </c:pt>
                <c:pt idx="33391">
                  <c:v>0</c:v>
                </c:pt>
                <c:pt idx="33392">
                  <c:v>0</c:v>
                </c:pt>
                <c:pt idx="33393">
                  <c:v>0</c:v>
                </c:pt>
                <c:pt idx="33394">
                  <c:v>0</c:v>
                </c:pt>
                <c:pt idx="33395">
                  <c:v>0</c:v>
                </c:pt>
                <c:pt idx="33396">
                  <c:v>0</c:v>
                </c:pt>
                <c:pt idx="33397">
                  <c:v>0</c:v>
                </c:pt>
                <c:pt idx="33398">
                  <c:v>0</c:v>
                </c:pt>
                <c:pt idx="33399">
                  <c:v>0</c:v>
                </c:pt>
                <c:pt idx="33400">
                  <c:v>0</c:v>
                </c:pt>
                <c:pt idx="33401">
                  <c:v>0</c:v>
                </c:pt>
                <c:pt idx="33402">
                  <c:v>0</c:v>
                </c:pt>
                <c:pt idx="33403">
                  <c:v>0</c:v>
                </c:pt>
                <c:pt idx="33404">
                  <c:v>0</c:v>
                </c:pt>
                <c:pt idx="33405">
                  <c:v>0</c:v>
                </c:pt>
                <c:pt idx="33406">
                  <c:v>0</c:v>
                </c:pt>
                <c:pt idx="33407">
                  <c:v>0</c:v>
                </c:pt>
                <c:pt idx="33408">
                  <c:v>0</c:v>
                </c:pt>
                <c:pt idx="33409">
                  <c:v>0</c:v>
                </c:pt>
                <c:pt idx="33410">
                  <c:v>0</c:v>
                </c:pt>
                <c:pt idx="33411">
                  <c:v>0</c:v>
                </c:pt>
                <c:pt idx="33412">
                  <c:v>0</c:v>
                </c:pt>
                <c:pt idx="33413">
                  <c:v>0</c:v>
                </c:pt>
                <c:pt idx="33414">
                  <c:v>0</c:v>
                </c:pt>
                <c:pt idx="33415">
                  <c:v>0</c:v>
                </c:pt>
                <c:pt idx="33416">
                  <c:v>0</c:v>
                </c:pt>
                <c:pt idx="33417">
                  <c:v>0</c:v>
                </c:pt>
                <c:pt idx="33418">
                  <c:v>0</c:v>
                </c:pt>
                <c:pt idx="33419">
                  <c:v>0</c:v>
                </c:pt>
                <c:pt idx="33420">
                  <c:v>0</c:v>
                </c:pt>
                <c:pt idx="33421">
                  <c:v>0</c:v>
                </c:pt>
                <c:pt idx="33422">
                  <c:v>0</c:v>
                </c:pt>
                <c:pt idx="33423">
                  <c:v>0</c:v>
                </c:pt>
                <c:pt idx="33424">
                  <c:v>0</c:v>
                </c:pt>
                <c:pt idx="33425">
                  <c:v>0</c:v>
                </c:pt>
                <c:pt idx="33426">
                  <c:v>0</c:v>
                </c:pt>
                <c:pt idx="33427">
                  <c:v>0</c:v>
                </c:pt>
                <c:pt idx="33428">
                  <c:v>0</c:v>
                </c:pt>
                <c:pt idx="33429">
                  <c:v>0</c:v>
                </c:pt>
                <c:pt idx="33430">
                  <c:v>0</c:v>
                </c:pt>
                <c:pt idx="33431">
                  <c:v>0</c:v>
                </c:pt>
                <c:pt idx="33432">
                  <c:v>0</c:v>
                </c:pt>
                <c:pt idx="33433">
                  <c:v>0</c:v>
                </c:pt>
                <c:pt idx="33434">
                  <c:v>0</c:v>
                </c:pt>
                <c:pt idx="33435">
                  <c:v>0</c:v>
                </c:pt>
                <c:pt idx="33436">
                  <c:v>0</c:v>
                </c:pt>
                <c:pt idx="33437">
                  <c:v>0</c:v>
                </c:pt>
                <c:pt idx="33438">
                  <c:v>0</c:v>
                </c:pt>
                <c:pt idx="33439">
                  <c:v>0</c:v>
                </c:pt>
                <c:pt idx="33440">
                  <c:v>0</c:v>
                </c:pt>
                <c:pt idx="33441">
                  <c:v>0</c:v>
                </c:pt>
                <c:pt idx="33442">
                  <c:v>0</c:v>
                </c:pt>
                <c:pt idx="33443">
                  <c:v>0</c:v>
                </c:pt>
                <c:pt idx="33444">
                  <c:v>0</c:v>
                </c:pt>
                <c:pt idx="33445">
                  <c:v>0</c:v>
                </c:pt>
                <c:pt idx="33446">
                  <c:v>0</c:v>
                </c:pt>
                <c:pt idx="33447">
                  <c:v>0</c:v>
                </c:pt>
                <c:pt idx="33448">
                  <c:v>0</c:v>
                </c:pt>
                <c:pt idx="33449">
                  <c:v>0</c:v>
                </c:pt>
                <c:pt idx="33450">
                  <c:v>0</c:v>
                </c:pt>
                <c:pt idx="33451">
                  <c:v>0</c:v>
                </c:pt>
                <c:pt idx="33452">
                  <c:v>0</c:v>
                </c:pt>
                <c:pt idx="33453">
                  <c:v>0</c:v>
                </c:pt>
                <c:pt idx="33454">
                  <c:v>0</c:v>
                </c:pt>
                <c:pt idx="33455">
                  <c:v>0</c:v>
                </c:pt>
                <c:pt idx="33456">
                  <c:v>0</c:v>
                </c:pt>
                <c:pt idx="33457">
                  <c:v>0</c:v>
                </c:pt>
                <c:pt idx="33458">
                  <c:v>0</c:v>
                </c:pt>
                <c:pt idx="33459">
                  <c:v>0</c:v>
                </c:pt>
                <c:pt idx="33460">
                  <c:v>0</c:v>
                </c:pt>
                <c:pt idx="33461">
                  <c:v>0</c:v>
                </c:pt>
                <c:pt idx="33462">
                  <c:v>0</c:v>
                </c:pt>
                <c:pt idx="33463">
                  <c:v>0</c:v>
                </c:pt>
                <c:pt idx="33464">
                  <c:v>0</c:v>
                </c:pt>
                <c:pt idx="33465">
                  <c:v>0</c:v>
                </c:pt>
                <c:pt idx="33466">
                  <c:v>0</c:v>
                </c:pt>
                <c:pt idx="33467">
                  <c:v>0</c:v>
                </c:pt>
                <c:pt idx="33468">
                  <c:v>0</c:v>
                </c:pt>
                <c:pt idx="33469">
                  <c:v>0</c:v>
                </c:pt>
                <c:pt idx="33470">
                  <c:v>0</c:v>
                </c:pt>
                <c:pt idx="33471">
                  <c:v>0</c:v>
                </c:pt>
                <c:pt idx="33472">
                  <c:v>0</c:v>
                </c:pt>
                <c:pt idx="33473">
                  <c:v>0</c:v>
                </c:pt>
                <c:pt idx="33474">
                  <c:v>0</c:v>
                </c:pt>
                <c:pt idx="33475">
                  <c:v>0</c:v>
                </c:pt>
                <c:pt idx="33476">
                  <c:v>0</c:v>
                </c:pt>
                <c:pt idx="33477">
                  <c:v>0</c:v>
                </c:pt>
                <c:pt idx="33478">
                  <c:v>0</c:v>
                </c:pt>
                <c:pt idx="33479">
                  <c:v>0</c:v>
                </c:pt>
                <c:pt idx="33480">
                  <c:v>0</c:v>
                </c:pt>
                <c:pt idx="33481">
                  <c:v>0</c:v>
                </c:pt>
                <c:pt idx="33482">
                  <c:v>0</c:v>
                </c:pt>
                <c:pt idx="33483">
                  <c:v>0</c:v>
                </c:pt>
                <c:pt idx="33484">
                  <c:v>0</c:v>
                </c:pt>
                <c:pt idx="33485">
                  <c:v>0</c:v>
                </c:pt>
                <c:pt idx="33486">
                  <c:v>0</c:v>
                </c:pt>
                <c:pt idx="33487">
                  <c:v>0</c:v>
                </c:pt>
                <c:pt idx="33488">
                  <c:v>0</c:v>
                </c:pt>
                <c:pt idx="33489">
                  <c:v>0</c:v>
                </c:pt>
                <c:pt idx="33490">
                  <c:v>0</c:v>
                </c:pt>
                <c:pt idx="33491">
                  <c:v>0</c:v>
                </c:pt>
                <c:pt idx="33492">
                  <c:v>0</c:v>
                </c:pt>
                <c:pt idx="33493">
                  <c:v>0</c:v>
                </c:pt>
                <c:pt idx="33494">
                  <c:v>0</c:v>
                </c:pt>
                <c:pt idx="33495">
                  <c:v>0</c:v>
                </c:pt>
                <c:pt idx="33496">
                  <c:v>0</c:v>
                </c:pt>
                <c:pt idx="33497">
                  <c:v>0</c:v>
                </c:pt>
                <c:pt idx="33498">
                  <c:v>0</c:v>
                </c:pt>
                <c:pt idx="33499">
                  <c:v>0</c:v>
                </c:pt>
                <c:pt idx="33500">
                  <c:v>0</c:v>
                </c:pt>
                <c:pt idx="33501">
                  <c:v>0</c:v>
                </c:pt>
                <c:pt idx="33502">
                  <c:v>0</c:v>
                </c:pt>
                <c:pt idx="33503">
                  <c:v>0</c:v>
                </c:pt>
                <c:pt idx="33504">
                  <c:v>0</c:v>
                </c:pt>
                <c:pt idx="33505">
                  <c:v>0</c:v>
                </c:pt>
                <c:pt idx="33506">
                  <c:v>0</c:v>
                </c:pt>
                <c:pt idx="33507">
                  <c:v>0</c:v>
                </c:pt>
                <c:pt idx="33508">
                  <c:v>0</c:v>
                </c:pt>
                <c:pt idx="33509">
                  <c:v>0</c:v>
                </c:pt>
                <c:pt idx="33510">
                  <c:v>0</c:v>
                </c:pt>
                <c:pt idx="33511">
                  <c:v>0</c:v>
                </c:pt>
                <c:pt idx="33512">
                  <c:v>0</c:v>
                </c:pt>
                <c:pt idx="33513">
                  <c:v>0</c:v>
                </c:pt>
                <c:pt idx="33514">
                  <c:v>0</c:v>
                </c:pt>
                <c:pt idx="33515">
                  <c:v>0</c:v>
                </c:pt>
                <c:pt idx="33516">
                  <c:v>0</c:v>
                </c:pt>
                <c:pt idx="33517">
                  <c:v>0</c:v>
                </c:pt>
                <c:pt idx="33518">
                  <c:v>0</c:v>
                </c:pt>
                <c:pt idx="33519">
                  <c:v>0</c:v>
                </c:pt>
                <c:pt idx="33520">
                  <c:v>0</c:v>
                </c:pt>
                <c:pt idx="33521">
                  <c:v>0</c:v>
                </c:pt>
                <c:pt idx="33522">
                  <c:v>0</c:v>
                </c:pt>
                <c:pt idx="33523">
                  <c:v>0</c:v>
                </c:pt>
                <c:pt idx="33524">
                  <c:v>0</c:v>
                </c:pt>
                <c:pt idx="33525">
                  <c:v>0</c:v>
                </c:pt>
                <c:pt idx="33526">
                  <c:v>0</c:v>
                </c:pt>
                <c:pt idx="33527">
                  <c:v>0</c:v>
                </c:pt>
                <c:pt idx="33528">
                  <c:v>0</c:v>
                </c:pt>
                <c:pt idx="33529">
                  <c:v>0</c:v>
                </c:pt>
                <c:pt idx="33530">
                  <c:v>0</c:v>
                </c:pt>
                <c:pt idx="33531">
                  <c:v>0</c:v>
                </c:pt>
                <c:pt idx="33532">
                  <c:v>0</c:v>
                </c:pt>
                <c:pt idx="33533">
                  <c:v>0</c:v>
                </c:pt>
                <c:pt idx="33534">
                  <c:v>0</c:v>
                </c:pt>
                <c:pt idx="33535">
                  <c:v>0</c:v>
                </c:pt>
                <c:pt idx="33536">
                  <c:v>0</c:v>
                </c:pt>
                <c:pt idx="33537">
                  <c:v>0</c:v>
                </c:pt>
                <c:pt idx="33538">
                  <c:v>0</c:v>
                </c:pt>
                <c:pt idx="33539">
                  <c:v>0</c:v>
                </c:pt>
                <c:pt idx="33540">
                  <c:v>0</c:v>
                </c:pt>
                <c:pt idx="33541">
                  <c:v>0</c:v>
                </c:pt>
                <c:pt idx="33542">
                  <c:v>0</c:v>
                </c:pt>
                <c:pt idx="33543">
                  <c:v>0</c:v>
                </c:pt>
                <c:pt idx="33544">
                  <c:v>0</c:v>
                </c:pt>
                <c:pt idx="33545">
                  <c:v>0</c:v>
                </c:pt>
                <c:pt idx="33546">
                  <c:v>0</c:v>
                </c:pt>
                <c:pt idx="33547">
                  <c:v>0</c:v>
                </c:pt>
                <c:pt idx="33548">
                  <c:v>0</c:v>
                </c:pt>
                <c:pt idx="33549">
                  <c:v>0</c:v>
                </c:pt>
                <c:pt idx="33550">
                  <c:v>0</c:v>
                </c:pt>
                <c:pt idx="33551">
                  <c:v>0</c:v>
                </c:pt>
                <c:pt idx="33552">
                  <c:v>0</c:v>
                </c:pt>
                <c:pt idx="33553">
                  <c:v>0</c:v>
                </c:pt>
                <c:pt idx="33554">
                  <c:v>0</c:v>
                </c:pt>
                <c:pt idx="33555">
                  <c:v>0</c:v>
                </c:pt>
                <c:pt idx="33556">
                  <c:v>0</c:v>
                </c:pt>
                <c:pt idx="33557">
                  <c:v>0</c:v>
                </c:pt>
                <c:pt idx="33558">
                  <c:v>0</c:v>
                </c:pt>
                <c:pt idx="33559">
                  <c:v>0</c:v>
                </c:pt>
                <c:pt idx="33560">
                  <c:v>0</c:v>
                </c:pt>
                <c:pt idx="33561">
                  <c:v>0</c:v>
                </c:pt>
                <c:pt idx="33562">
                  <c:v>0</c:v>
                </c:pt>
                <c:pt idx="33563">
                  <c:v>0</c:v>
                </c:pt>
                <c:pt idx="33564">
                  <c:v>0</c:v>
                </c:pt>
                <c:pt idx="33565">
                  <c:v>0</c:v>
                </c:pt>
                <c:pt idx="33566">
                  <c:v>0</c:v>
                </c:pt>
                <c:pt idx="33567">
                  <c:v>0</c:v>
                </c:pt>
                <c:pt idx="33568">
                  <c:v>0</c:v>
                </c:pt>
                <c:pt idx="33569">
                  <c:v>0</c:v>
                </c:pt>
                <c:pt idx="33570">
                  <c:v>0</c:v>
                </c:pt>
                <c:pt idx="33571">
                  <c:v>0</c:v>
                </c:pt>
                <c:pt idx="33572">
                  <c:v>0</c:v>
                </c:pt>
                <c:pt idx="33573">
                  <c:v>0</c:v>
                </c:pt>
                <c:pt idx="33574">
                  <c:v>0</c:v>
                </c:pt>
                <c:pt idx="33575">
                  <c:v>0</c:v>
                </c:pt>
                <c:pt idx="33576">
                  <c:v>0</c:v>
                </c:pt>
                <c:pt idx="33577">
                  <c:v>0</c:v>
                </c:pt>
                <c:pt idx="33578">
                  <c:v>0</c:v>
                </c:pt>
                <c:pt idx="33579">
                  <c:v>0</c:v>
                </c:pt>
                <c:pt idx="33580">
                  <c:v>0</c:v>
                </c:pt>
                <c:pt idx="33581">
                  <c:v>0</c:v>
                </c:pt>
                <c:pt idx="33582">
                  <c:v>0</c:v>
                </c:pt>
                <c:pt idx="33583">
                  <c:v>0</c:v>
                </c:pt>
                <c:pt idx="33584">
                  <c:v>0</c:v>
                </c:pt>
                <c:pt idx="33585">
                  <c:v>0</c:v>
                </c:pt>
                <c:pt idx="33586">
                  <c:v>0</c:v>
                </c:pt>
                <c:pt idx="33587">
                  <c:v>0</c:v>
                </c:pt>
                <c:pt idx="33588">
                  <c:v>0</c:v>
                </c:pt>
                <c:pt idx="33589">
                  <c:v>0</c:v>
                </c:pt>
                <c:pt idx="33590">
                  <c:v>0</c:v>
                </c:pt>
                <c:pt idx="33591">
                  <c:v>0</c:v>
                </c:pt>
                <c:pt idx="33592">
                  <c:v>0</c:v>
                </c:pt>
                <c:pt idx="33593">
                  <c:v>0</c:v>
                </c:pt>
                <c:pt idx="33594">
                  <c:v>0</c:v>
                </c:pt>
                <c:pt idx="33595">
                  <c:v>0</c:v>
                </c:pt>
                <c:pt idx="33596">
                  <c:v>0</c:v>
                </c:pt>
                <c:pt idx="33597">
                  <c:v>0</c:v>
                </c:pt>
                <c:pt idx="33598">
                  <c:v>0</c:v>
                </c:pt>
                <c:pt idx="33599">
                  <c:v>0</c:v>
                </c:pt>
                <c:pt idx="33600">
                  <c:v>0</c:v>
                </c:pt>
                <c:pt idx="33601">
                  <c:v>0</c:v>
                </c:pt>
                <c:pt idx="33602">
                  <c:v>0</c:v>
                </c:pt>
                <c:pt idx="33603">
                  <c:v>0</c:v>
                </c:pt>
                <c:pt idx="33604">
                  <c:v>0</c:v>
                </c:pt>
                <c:pt idx="33605">
                  <c:v>0</c:v>
                </c:pt>
                <c:pt idx="33606">
                  <c:v>0</c:v>
                </c:pt>
                <c:pt idx="33607">
                  <c:v>0</c:v>
                </c:pt>
                <c:pt idx="33608">
                  <c:v>0</c:v>
                </c:pt>
                <c:pt idx="33609">
                  <c:v>0</c:v>
                </c:pt>
                <c:pt idx="33610">
                  <c:v>0</c:v>
                </c:pt>
                <c:pt idx="33611">
                  <c:v>0</c:v>
                </c:pt>
                <c:pt idx="33612">
                  <c:v>0</c:v>
                </c:pt>
                <c:pt idx="33613">
                  <c:v>0</c:v>
                </c:pt>
                <c:pt idx="33614">
                  <c:v>0</c:v>
                </c:pt>
                <c:pt idx="33615">
                  <c:v>0</c:v>
                </c:pt>
                <c:pt idx="33616">
                  <c:v>0</c:v>
                </c:pt>
                <c:pt idx="33617">
                  <c:v>0</c:v>
                </c:pt>
                <c:pt idx="33618">
                  <c:v>0</c:v>
                </c:pt>
                <c:pt idx="33619">
                  <c:v>0</c:v>
                </c:pt>
                <c:pt idx="33620">
                  <c:v>0</c:v>
                </c:pt>
                <c:pt idx="33621">
                  <c:v>0</c:v>
                </c:pt>
                <c:pt idx="33622">
                  <c:v>0</c:v>
                </c:pt>
                <c:pt idx="33623">
                  <c:v>0</c:v>
                </c:pt>
                <c:pt idx="33624">
                  <c:v>0</c:v>
                </c:pt>
                <c:pt idx="33625">
                  <c:v>0</c:v>
                </c:pt>
                <c:pt idx="33626">
                  <c:v>0</c:v>
                </c:pt>
                <c:pt idx="33627">
                  <c:v>0</c:v>
                </c:pt>
                <c:pt idx="33628">
                  <c:v>0</c:v>
                </c:pt>
                <c:pt idx="33629">
                  <c:v>0</c:v>
                </c:pt>
                <c:pt idx="33630">
                  <c:v>0</c:v>
                </c:pt>
                <c:pt idx="33631">
                  <c:v>0</c:v>
                </c:pt>
                <c:pt idx="33632">
                  <c:v>0</c:v>
                </c:pt>
                <c:pt idx="33633">
                  <c:v>0</c:v>
                </c:pt>
                <c:pt idx="33634">
                  <c:v>0</c:v>
                </c:pt>
                <c:pt idx="33635">
                  <c:v>0</c:v>
                </c:pt>
                <c:pt idx="33636">
                  <c:v>0</c:v>
                </c:pt>
                <c:pt idx="33637">
                  <c:v>0</c:v>
                </c:pt>
                <c:pt idx="33638">
                  <c:v>0</c:v>
                </c:pt>
                <c:pt idx="33639">
                  <c:v>0</c:v>
                </c:pt>
                <c:pt idx="33640">
                  <c:v>0</c:v>
                </c:pt>
                <c:pt idx="33641">
                  <c:v>0</c:v>
                </c:pt>
                <c:pt idx="33642">
                  <c:v>0</c:v>
                </c:pt>
                <c:pt idx="33643">
                  <c:v>0</c:v>
                </c:pt>
                <c:pt idx="33644">
                  <c:v>0</c:v>
                </c:pt>
                <c:pt idx="33645">
                  <c:v>0</c:v>
                </c:pt>
                <c:pt idx="33646">
                  <c:v>0</c:v>
                </c:pt>
                <c:pt idx="33647">
                  <c:v>0</c:v>
                </c:pt>
                <c:pt idx="33648">
                  <c:v>0</c:v>
                </c:pt>
                <c:pt idx="33649">
                  <c:v>0</c:v>
                </c:pt>
                <c:pt idx="33650">
                  <c:v>0</c:v>
                </c:pt>
                <c:pt idx="33651">
                  <c:v>0</c:v>
                </c:pt>
                <c:pt idx="33652">
                  <c:v>0</c:v>
                </c:pt>
                <c:pt idx="33653">
                  <c:v>0</c:v>
                </c:pt>
                <c:pt idx="33654">
                  <c:v>0</c:v>
                </c:pt>
                <c:pt idx="33655">
                  <c:v>0</c:v>
                </c:pt>
                <c:pt idx="33656">
                  <c:v>0</c:v>
                </c:pt>
                <c:pt idx="33657">
                  <c:v>0</c:v>
                </c:pt>
                <c:pt idx="33658">
                  <c:v>0</c:v>
                </c:pt>
                <c:pt idx="33659">
                  <c:v>0</c:v>
                </c:pt>
                <c:pt idx="33660">
                  <c:v>0</c:v>
                </c:pt>
                <c:pt idx="33661">
                  <c:v>0</c:v>
                </c:pt>
                <c:pt idx="33662">
                  <c:v>0</c:v>
                </c:pt>
                <c:pt idx="33663">
                  <c:v>0</c:v>
                </c:pt>
                <c:pt idx="33664">
                  <c:v>0</c:v>
                </c:pt>
                <c:pt idx="33665">
                  <c:v>0</c:v>
                </c:pt>
                <c:pt idx="33666">
                  <c:v>0</c:v>
                </c:pt>
                <c:pt idx="33667">
                  <c:v>0</c:v>
                </c:pt>
                <c:pt idx="33668">
                  <c:v>0</c:v>
                </c:pt>
                <c:pt idx="33669">
                  <c:v>0</c:v>
                </c:pt>
                <c:pt idx="33670">
                  <c:v>0</c:v>
                </c:pt>
                <c:pt idx="33671">
                  <c:v>0</c:v>
                </c:pt>
                <c:pt idx="33672">
                  <c:v>0</c:v>
                </c:pt>
                <c:pt idx="33673">
                  <c:v>0</c:v>
                </c:pt>
                <c:pt idx="33674">
                  <c:v>0</c:v>
                </c:pt>
                <c:pt idx="33675">
                  <c:v>0</c:v>
                </c:pt>
                <c:pt idx="33676">
                  <c:v>0</c:v>
                </c:pt>
                <c:pt idx="33677">
                  <c:v>0</c:v>
                </c:pt>
                <c:pt idx="33678">
                  <c:v>0</c:v>
                </c:pt>
                <c:pt idx="33679">
                  <c:v>0</c:v>
                </c:pt>
                <c:pt idx="33680">
                  <c:v>0</c:v>
                </c:pt>
                <c:pt idx="33681">
                  <c:v>0</c:v>
                </c:pt>
                <c:pt idx="33682">
                  <c:v>0</c:v>
                </c:pt>
                <c:pt idx="33683">
                  <c:v>0</c:v>
                </c:pt>
                <c:pt idx="33684">
                  <c:v>0</c:v>
                </c:pt>
                <c:pt idx="33685">
                  <c:v>0</c:v>
                </c:pt>
                <c:pt idx="33686">
                  <c:v>0</c:v>
                </c:pt>
                <c:pt idx="33687">
                  <c:v>0</c:v>
                </c:pt>
                <c:pt idx="33688">
                  <c:v>0</c:v>
                </c:pt>
                <c:pt idx="33689">
                  <c:v>0</c:v>
                </c:pt>
                <c:pt idx="33690">
                  <c:v>0</c:v>
                </c:pt>
                <c:pt idx="33691">
                  <c:v>0</c:v>
                </c:pt>
                <c:pt idx="33692">
                  <c:v>0</c:v>
                </c:pt>
                <c:pt idx="33693">
                  <c:v>0</c:v>
                </c:pt>
                <c:pt idx="33694">
                  <c:v>0</c:v>
                </c:pt>
                <c:pt idx="33695">
                  <c:v>0</c:v>
                </c:pt>
                <c:pt idx="33696">
                  <c:v>0</c:v>
                </c:pt>
                <c:pt idx="33697">
                  <c:v>0</c:v>
                </c:pt>
                <c:pt idx="33698">
                  <c:v>0</c:v>
                </c:pt>
                <c:pt idx="33699">
                  <c:v>0</c:v>
                </c:pt>
                <c:pt idx="33700">
                  <c:v>0</c:v>
                </c:pt>
                <c:pt idx="33701">
                  <c:v>0</c:v>
                </c:pt>
                <c:pt idx="33702">
                  <c:v>0</c:v>
                </c:pt>
                <c:pt idx="33703">
                  <c:v>0</c:v>
                </c:pt>
                <c:pt idx="33704">
                  <c:v>0</c:v>
                </c:pt>
                <c:pt idx="33705">
                  <c:v>0</c:v>
                </c:pt>
                <c:pt idx="33706">
                  <c:v>0</c:v>
                </c:pt>
                <c:pt idx="33707">
                  <c:v>0</c:v>
                </c:pt>
                <c:pt idx="33708">
                  <c:v>0</c:v>
                </c:pt>
                <c:pt idx="33709">
                  <c:v>0</c:v>
                </c:pt>
                <c:pt idx="33710">
                  <c:v>0</c:v>
                </c:pt>
                <c:pt idx="33711">
                  <c:v>0</c:v>
                </c:pt>
                <c:pt idx="33712">
                  <c:v>0</c:v>
                </c:pt>
                <c:pt idx="33713">
                  <c:v>0</c:v>
                </c:pt>
                <c:pt idx="33714">
                  <c:v>0</c:v>
                </c:pt>
                <c:pt idx="33715">
                  <c:v>0</c:v>
                </c:pt>
                <c:pt idx="33716">
                  <c:v>0</c:v>
                </c:pt>
                <c:pt idx="33717">
                  <c:v>0</c:v>
                </c:pt>
                <c:pt idx="33718">
                  <c:v>0</c:v>
                </c:pt>
                <c:pt idx="33719">
                  <c:v>0</c:v>
                </c:pt>
                <c:pt idx="33720">
                  <c:v>0</c:v>
                </c:pt>
                <c:pt idx="33721">
                  <c:v>0</c:v>
                </c:pt>
                <c:pt idx="33722">
                  <c:v>0</c:v>
                </c:pt>
                <c:pt idx="33723">
                  <c:v>0</c:v>
                </c:pt>
                <c:pt idx="33724">
                  <c:v>0</c:v>
                </c:pt>
                <c:pt idx="33725">
                  <c:v>0</c:v>
                </c:pt>
                <c:pt idx="33726">
                  <c:v>0</c:v>
                </c:pt>
                <c:pt idx="33727">
                  <c:v>0</c:v>
                </c:pt>
                <c:pt idx="33728">
                  <c:v>0</c:v>
                </c:pt>
                <c:pt idx="33729">
                  <c:v>0</c:v>
                </c:pt>
                <c:pt idx="33730">
                  <c:v>0</c:v>
                </c:pt>
                <c:pt idx="33731">
                  <c:v>0</c:v>
                </c:pt>
                <c:pt idx="33732">
                  <c:v>0</c:v>
                </c:pt>
                <c:pt idx="33733">
                  <c:v>0</c:v>
                </c:pt>
                <c:pt idx="33734">
                  <c:v>0</c:v>
                </c:pt>
                <c:pt idx="33735">
                  <c:v>0</c:v>
                </c:pt>
                <c:pt idx="33736">
                  <c:v>0</c:v>
                </c:pt>
                <c:pt idx="33737">
                  <c:v>0</c:v>
                </c:pt>
                <c:pt idx="33738">
                  <c:v>0</c:v>
                </c:pt>
                <c:pt idx="33739">
                  <c:v>0</c:v>
                </c:pt>
                <c:pt idx="33740">
                  <c:v>0</c:v>
                </c:pt>
                <c:pt idx="33741">
                  <c:v>0</c:v>
                </c:pt>
                <c:pt idx="33742">
                  <c:v>0</c:v>
                </c:pt>
                <c:pt idx="33743">
                  <c:v>0</c:v>
                </c:pt>
                <c:pt idx="33744">
                  <c:v>0</c:v>
                </c:pt>
                <c:pt idx="33745">
                  <c:v>0</c:v>
                </c:pt>
                <c:pt idx="33746">
                  <c:v>0</c:v>
                </c:pt>
                <c:pt idx="33747">
                  <c:v>0</c:v>
                </c:pt>
                <c:pt idx="33748">
                  <c:v>0</c:v>
                </c:pt>
                <c:pt idx="33749">
                  <c:v>0</c:v>
                </c:pt>
                <c:pt idx="33750">
                  <c:v>0</c:v>
                </c:pt>
                <c:pt idx="33751">
                  <c:v>0</c:v>
                </c:pt>
                <c:pt idx="33752">
                  <c:v>0</c:v>
                </c:pt>
                <c:pt idx="33753">
                  <c:v>0</c:v>
                </c:pt>
                <c:pt idx="33754">
                  <c:v>0</c:v>
                </c:pt>
                <c:pt idx="33755">
                  <c:v>0</c:v>
                </c:pt>
                <c:pt idx="33756">
                  <c:v>0</c:v>
                </c:pt>
                <c:pt idx="33757">
                  <c:v>0</c:v>
                </c:pt>
                <c:pt idx="33758">
                  <c:v>0</c:v>
                </c:pt>
                <c:pt idx="33759">
                  <c:v>0</c:v>
                </c:pt>
                <c:pt idx="33760">
                  <c:v>0</c:v>
                </c:pt>
                <c:pt idx="33761">
                  <c:v>0</c:v>
                </c:pt>
                <c:pt idx="33762">
                  <c:v>0</c:v>
                </c:pt>
                <c:pt idx="33763">
                  <c:v>0</c:v>
                </c:pt>
                <c:pt idx="33764">
                  <c:v>0</c:v>
                </c:pt>
                <c:pt idx="33765">
                  <c:v>0</c:v>
                </c:pt>
                <c:pt idx="33766">
                  <c:v>0</c:v>
                </c:pt>
                <c:pt idx="33767">
                  <c:v>0</c:v>
                </c:pt>
                <c:pt idx="33768">
                  <c:v>0</c:v>
                </c:pt>
                <c:pt idx="33769">
                  <c:v>0</c:v>
                </c:pt>
                <c:pt idx="33770">
                  <c:v>0</c:v>
                </c:pt>
                <c:pt idx="33771">
                  <c:v>0</c:v>
                </c:pt>
                <c:pt idx="33772">
                  <c:v>0</c:v>
                </c:pt>
                <c:pt idx="33773">
                  <c:v>0</c:v>
                </c:pt>
                <c:pt idx="33774">
                  <c:v>0</c:v>
                </c:pt>
                <c:pt idx="33775">
                  <c:v>0</c:v>
                </c:pt>
                <c:pt idx="33776">
                  <c:v>0</c:v>
                </c:pt>
                <c:pt idx="33777">
                  <c:v>0</c:v>
                </c:pt>
                <c:pt idx="33778">
                  <c:v>0</c:v>
                </c:pt>
                <c:pt idx="33779">
                  <c:v>0</c:v>
                </c:pt>
                <c:pt idx="33780">
                  <c:v>0</c:v>
                </c:pt>
                <c:pt idx="33781">
                  <c:v>0</c:v>
                </c:pt>
                <c:pt idx="33782">
                  <c:v>0</c:v>
                </c:pt>
                <c:pt idx="33783">
                  <c:v>0</c:v>
                </c:pt>
                <c:pt idx="33784">
                  <c:v>0</c:v>
                </c:pt>
                <c:pt idx="33785">
                  <c:v>0</c:v>
                </c:pt>
                <c:pt idx="33786">
                  <c:v>0</c:v>
                </c:pt>
                <c:pt idx="33787">
                  <c:v>0</c:v>
                </c:pt>
                <c:pt idx="33788">
                  <c:v>0</c:v>
                </c:pt>
                <c:pt idx="33789">
                  <c:v>0</c:v>
                </c:pt>
                <c:pt idx="33790">
                  <c:v>0</c:v>
                </c:pt>
                <c:pt idx="33791">
                  <c:v>0</c:v>
                </c:pt>
                <c:pt idx="33792">
                  <c:v>0</c:v>
                </c:pt>
                <c:pt idx="33793">
                  <c:v>0</c:v>
                </c:pt>
                <c:pt idx="33794">
                  <c:v>0</c:v>
                </c:pt>
                <c:pt idx="33795">
                  <c:v>0</c:v>
                </c:pt>
                <c:pt idx="33796">
                  <c:v>0</c:v>
                </c:pt>
                <c:pt idx="33797">
                  <c:v>0</c:v>
                </c:pt>
                <c:pt idx="33798">
                  <c:v>0</c:v>
                </c:pt>
                <c:pt idx="33799">
                  <c:v>0</c:v>
                </c:pt>
                <c:pt idx="33800">
                  <c:v>0</c:v>
                </c:pt>
                <c:pt idx="33801">
                  <c:v>0</c:v>
                </c:pt>
                <c:pt idx="33802">
                  <c:v>0</c:v>
                </c:pt>
                <c:pt idx="33803">
                  <c:v>0</c:v>
                </c:pt>
                <c:pt idx="33804">
                  <c:v>0</c:v>
                </c:pt>
                <c:pt idx="33805">
                  <c:v>0</c:v>
                </c:pt>
                <c:pt idx="33806">
                  <c:v>0</c:v>
                </c:pt>
                <c:pt idx="33807">
                  <c:v>0</c:v>
                </c:pt>
                <c:pt idx="33808">
                  <c:v>0</c:v>
                </c:pt>
                <c:pt idx="33809">
                  <c:v>0</c:v>
                </c:pt>
                <c:pt idx="33810">
                  <c:v>0</c:v>
                </c:pt>
                <c:pt idx="33811">
                  <c:v>0</c:v>
                </c:pt>
                <c:pt idx="33812">
                  <c:v>0</c:v>
                </c:pt>
                <c:pt idx="33813">
                  <c:v>0</c:v>
                </c:pt>
                <c:pt idx="33814">
                  <c:v>0</c:v>
                </c:pt>
                <c:pt idx="33815">
                  <c:v>0</c:v>
                </c:pt>
                <c:pt idx="33816">
                  <c:v>0</c:v>
                </c:pt>
                <c:pt idx="33817">
                  <c:v>0</c:v>
                </c:pt>
                <c:pt idx="33818">
                  <c:v>0</c:v>
                </c:pt>
                <c:pt idx="33819">
                  <c:v>0</c:v>
                </c:pt>
                <c:pt idx="33820">
                  <c:v>0</c:v>
                </c:pt>
                <c:pt idx="33821">
                  <c:v>0</c:v>
                </c:pt>
                <c:pt idx="33822">
                  <c:v>0</c:v>
                </c:pt>
                <c:pt idx="33823">
                  <c:v>0</c:v>
                </c:pt>
                <c:pt idx="33824">
                  <c:v>0</c:v>
                </c:pt>
                <c:pt idx="33825">
                  <c:v>0</c:v>
                </c:pt>
                <c:pt idx="33826">
                  <c:v>0</c:v>
                </c:pt>
                <c:pt idx="33827">
                  <c:v>0</c:v>
                </c:pt>
                <c:pt idx="33828">
                  <c:v>0</c:v>
                </c:pt>
                <c:pt idx="33829">
                  <c:v>0</c:v>
                </c:pt>
                <c:pt idx="33830">
                  <c:v>0</c:v>
                </c:pt>
                <c:pt idx="33831">
                  <c:v>0</c:v>
                </c:pt>
                <c:pt idx="33832">
                  <c:v>0</c:v>
                </c:pt>
                <c:pt idx="33833">
                  <c:v>0</c:v>
                </c:pt>
                <c:pt idx="33834">
                  <c:v>0</c:v>
                </c:pt>
                <c:pt idx="33835">
                  <c:v>0</c:v>
                </c:pt>
                <c:pt idx="33836">
                  <c:v>0</c:v>
                </c:pt>
                <c:pt idx="33837">
                  <c:v>0</c:v>
                </c:pt>
                <c:pt idx="33838">
                  <c:v>0</c:v>
                </c:pt>
                <c:pt idx="33839">
                  <c:v>0</c:v>
                </c:pt>
                <c:pt idx="33840">
                  <c:v>0</c:v>
                </c:pt>
                <c:pt idx="33841">
                  <c:v>0</c:v>
                </c:pt>
                <c:pt idx="33842">
                  <c:v>0</c:v>
                </c:pt>
                <c:pt idx="33843">
                  <c:v>0</c:v>
                </c:pt>
                <c:pt idx="33844">
                  <c:v>0</c:v>
                </c:pt>
                <c:pt idx="33845">
                  <c:v>0</c:v>
                </c:pt>
                <c:pt idx="33846">
                  <c:v>0</c:v>
                </c:pt>
                <c:pt idx="33847">
                  <c:v>0</c:v>
                </c:pt>
                <c:pt idx="33848">
                  <c:v>0</c:v>
                </c:pt>
                <c:pt idx="33849">
                  <c:v>0</c:v>
                </c:pt>
                <c:pt idx="33850">
                  <c:v>0</c:v>
                </c:pt>
                <c:pt idx="33851">
                  <c:v>0</c:v>
                </c:pt>
                <c:pt idx="33852">
                  <c:v>0</c:v>
                </c:pt>
                <c:pt idx="33853">
                  <c:v>0</c:v>
                </c:pt>
                <c:pt idx="33854">
                  <c:v>0</c:v>
                </c:pt>
                <c:pt idx="33855">
                  <c:v>0</c:v>
                </c:pt>
                <c:pt idx="33856">
                  <c:v>0</c:v>
                </c:pt>
                <c:pt idx="33857">
                  <c:v>0</c:v>
                </c:pt>
                <c:pt idx="33858">
                  <c:v>0</c:v>
                </c:pt>
                <c:pt idx="33859">
                  <c:v>0</c:v>
                </c:pt>
                <c:pt idx="33860">
                  <c:v>0</c:v>
                </c:pt>
                <c:pt idx="33861">
                  <c:v>0</c:v>
                </c:pt>
                <c:pt idx="33862">
                  <c:v>0</c:v>
                </c:pt>
                <c:pt idx="33863">
                  <c:v>0</c:v>
                </c:pt>
                <c:pt idx="33864">
                  <c:v>0</c:v>
                </c:pt>
                <c:pt idx="33865">
                  <c:v>0</c:v>
                </c:pt>
                <c:pt idx="33866">
                  <c:v>0</c:v>
                </c:pt>
                <c:pt idx="33867">
                  <c:v>0</c:v>
                </c:pt>
                <c:pt idx="33868">
                  <c:v>0</c:v>
                </c:pt>
                <c:pt idx="33869">
                  <c:v>0</c:v>
                </c:pt>
                <c:pt idx="33870">
                  <c:v>0</c:v>
                </c:pt>
                <c:pt idx="33871">
                  <c:v>0</c:v>
                </c:pt>
                <c:pt idx="33872">
                  <c:v>0</c:v>
                </c:pt>
                <c:pt idx="33873">
                  <c:v>0</c:v>
                </c:pt>
                <c:pt idx="33874">
                  <c:v>0</c:v>
                </c:pt>
                <c:pt idx="33875">
                  <c:v>0</c:v>
                </c:pt>
                <c:pt idx="33876">
                  <c:v>0</c:v>
                </c:pt>
                <c:pt idx="33877">
                  <c:v>0</c:v>
                </c:pt>
                <c:pt idx="33878">
                  <c:v>0</c:v>
                </c:pt>
                <c:pt idx="33879">
                  <c:v>0</c:v>
                </c:pt>
                <c:pt idx="33880">
                  <c:v>0</c:v>
                </c:pt>
                <c:pt idx="33881">
                  <c:v>0</c:v>
                </c:pt>
                <c:pt idx="33882">
                  <c:v>0</c:v>
                </c:pt>
                <c:pt idx="33883">
                  <c:v>0</c:v>
                </c:pt>
                <c:pt idx="33884">
                  <c:v>0</c:v>
                </c:pt>
                <c:pt idx="33885">
                  <c:v>0</c:v>
                </c:pt>
                <c:pt idx="33886">
                  <c:v>0</c:v>
                </c:pt>
                <c:pt idx="33887">
                  <c:v>0</c:v>
                </c:pt>
                <c:pt idx="33888">
                  <c:v>0</c:v>
                </c:pt>
                <c:pt idx="33889">
                  <c:v>0</c:v>
                </c:pt>
                <c:pt idx="33890">
                  <c:v>0</c:v>
                </c:pt>
                <c:pt idx="33891">
                  <c:v>0</c:v>
                </c:pt>
                <c:pt idx="33892">
                  <c:v>0</c:v>
                </c:pt>
                <c:pt idx="33893">
                  <c:v>0</c:v>
                </c:pt>
                <c:pt idx="33894">
                  <c:v>0</c:v>
                </c:pt>
                <c:pt idx="33895">
                  <c:v>0</c:v>
                </c:pt>
                <c:pt idx="33896">
                  <c:v>0</c:v>
                </c:pt>
                <c:pt idx="33897">
                  <c:v>0</c:v>
                </c:pt>
                <c:pt idx="33898">
                  <c:v>0</c:v>
                </c:pt>
                <c:pt idx="33899">
                  <c:v>0</c:v>
                </c:pt>
                <c:pt idx="33900">
                  <c:v>0</c:v>
                </c:pt>
                <c:pt idx="33901">
                  <c:v>0</c:v>
                </c:pt>
                <c:pt idx="33902">
                  <c:v>0</c:v>
                </c:pt>
                <c:pt idx="33903">
                  <c:v>0</c:v>
                </c:pt>
                <c:pt idx="33904">
                  <c:v>0</c:v>
                </c:pt>
                <c:pt idx="33905">
                  <c:v>0</c:v>
                </c:pt>
                <c:pt idx="33906">
                  <c:v>0</c:v>
                </c:pt>
                <c:pt idx="33907">
                  <c:v>0</c:v>
                </c:pt>
                <c:pt idx="33908">
                  <c:v>0</c:v>
                </c:pt>
                <c:pt idx="33909">
                  <c:v>0</c:v>
                </c:pt>
                <c:pt idx="33910">
                  <c:v>0</c:v>
                </c:pt>
                <c:pt idx="33911">
                  <c:v>0</c:v>
                </c:pt>
                <c:pt idx="33912">
                  <c:v>0</c:v>
                </c:pt>
                <c:pt idx="33913">
                  <c:v>0</c:v>
                </c:pt>
                <c:pt idx="33914">
                  <c:v>0</c:v>
                </c:pt>
                <c:pt idx="33915">
                  <c:v>0</c:v>
                </c:pt>
                <c:pt idx="33916">
                  <c:v>0</c:v>
                </c:pt>
                <c:pt idx="33917">
                  <c:v>0</c:v>
                </c:pt>
                <c:pt idx="33918">
                  <c:v>0</c:v>
                </c:pt>
                <c:pt idx="33919">
                  <c:v>0</c:v>
                </c:pt>
                <c:pt idx="33920">
                  <c:v>0</c:v>
                </c:pt>
                <c:pt idx="33921">
                  <c:v>0</c:v>
                </c:pt>
                <c:pt idx="33922">
                  <c:v>0</c:v>
                </c:pt>
                <c:pt idx="33923">
                  <c:v>0</c:v>
                </c:pt>
                <c:pt idx="33924">
                  <c:v>0</c:v>
                </c:pt>
                <c:pt idx="33925">
                  <c:v>0</c:v>
                </c:pt>
                <c:pt idx="33926">
                  <c:v>0</c:v>
                </c:pt>
                <c:pt idx="33927">
                  <c:v>0</c:v>
                </c:pt>
                <c:pt idx="33928">
                  <c:v>0</c:v>
                </c:pt>
                <c:pt idx="33929">
                  <c:v>0</c:v>
                </c:pt>
                <c:pt idx="33930">
                  <c:v>0</c:v>
                </c:pt>
                <c:pt idx="33931">
                  <c:v>0</c:v>
                </c:pt>
                <c:pt idx="33932">
                  <c:v>0</c:v>
                </c:pt>
                <c:pt idx="33933">
                  <c:v>0</c:v>
                </c:pt>
                <c:pt idx="33934">
                  <c:v>0</c:v>
                </c:pt>
                <c:pt idx="33935">
                  <c:v>0</c:v>
                </c:pt>
                <c:pt idx="33936">
                  <c:v>0</c:v>
                </c:pt>
                <c:pt idx="33937">
                  <c:v>0</c:v>
                </c:pt>
                <c:pt idx="33938">
                  <c:v>0</c:v>
                </c:pt>
                <c:pt idx="33939">
                  <c:v>0</c:v>
                </c:pt>
                <c:pt idx="33940">
                  <c:v>0</c:v>
                </c:pt>
                <c:pt idx="33941">
                  <c:v>0</c:v>
                </c:pt>
                <c:pt idx="33942">
                  <c:v>0</c:v>
                </c:pt>
                <c:pt idx="33943">
                  <c:v>0</c:v>
                </c:pt>
                <c:pt idx="33944">
                  <c:v>0</c:v>
                </c:pt>
                <c:pt idx="33945">
                  <c:v>0</c:v>
                </c:pt>
                <c:pt idx="33946">
                  <c:v>0</c:v>
                </c:pt>
                <c:pt idx="33947">
                  <c:v>0</c:v>
                </c:pt>
                <c:pt idx="33948">
                  <c:v>0</c:v>
                </c:pt>
                <c:pt idx="33949">
                  <c:v>0</c:v>
                </c:pt>
                <c:pt idx="33950">
                  <c:v>0</c:v>
                </c:pt>
                <c:pt idx="33951">
                  <c:v>0</c:v>
                </c:pt>
                <c:pt idx="33952">
                  <c:v>0</c:v>
                </c:pt>
                <c:pt idx="33953">
                  <c:v>0</c:v>
                </c:pt>
                <c:pt idx="33954">
                  <c:v>0</c:v>
                </c:pt>
                <c:pt idx="33955">
                  <c:v>0</c:v>
                </c:pt>
                <c:pt idx="33956">
                  <c:v>0</c:v>
                </c:pt>
                <c:pt idx="33957">
                  <c:v>0</c:v>
                </c:pt>
                <c:pt idx="33958">
                  <c:v>0</c:v>
                </c:pt>
                <c:pt idx="33959">
                  <c:v>0</c:v>
                </c:pt>
                <c:pt idx="33960">
                  <c:v>0</c:v>
                </c:pt>
                <c:pt idx="33961">
                  <c:v>0</c:v>
                </c:pt>
                <c:pt idx="33962">
                  <c:v>0</c:v>
                </c:pt>
                <c:pt idx="33963">
                  <c:v>0</c:v>
                </c:pt>
                <c:pt idx="33964">
                  <c:v>0</c:v>
                </c:pt>
                <c:pt idx="33965">
                  <c:v>0</c:v>
                </c:pt>
                <c:pt idx="33966">
                  <c:v>0</c:v>
                </c:pt>
                <c:pt idx="33967">
                  <c:v>0</c:v>
                </c:pt>
                <c:pt idx="33968">
                  <c:v>0</c:v>
                </c:pt>
                <c:pt idx="33969">
                  <c:v>0</c:v>
                </c:pt>
                <c:pt idx="33970">
                  <c:v>0</c:v>
                </c:pt>
                <c:pt idx="33971">
                  <c:v>0</c:v>
                </c:pt>
                <c:pt idx="33972">
                  <c:v>0</c:v>
                </c:pt>
                <c:pt idx="33973">
                  <c:v>0</c:v>
                </c:pt>
                <c:pt idx="33974">
                  <c:v>0</c:v>
                </c:pt>
                <c:pt idx="33975">
                  <c:v>0</c:v>
                </c:pt>
                <c:pt idx="33976">
                  <c:v>0</c:v>
                </c:pt>
                <c:pt idx="33977">
                  <c:v>0</c:v>
                </c:pt>
                <c:pt idx="33978">
                  <c:v>0</c:v>
                </c:pt>
                <c:pt idx="33979">
                  <c:v>0</c:v>
                </c:pt>
                <c:pt idx="33980">
                  <c:v>0</c:v>
                </c:pt>
                <c:pt idx="33981">
                  <c:v>0</c:v>
                </c:pt>
                <c:pt idx="33982">
                  <c:v>0</c:v>
                </c:pt>
                <c:pt idx="33983">
                  <c:v>0</c:v>
                </c:pt>
                <c:pt idx="33984">
                  <c:v>0</c:v>
                </c:pt>
                <c:pt idx="33985">
                  <c:v>0</c:v>
                </c:pt>
                <c:pt idx="33986">
                  <c:v>0</c:v>
                </c:pt>
                <c:pt idx="33987">
                  <c:v>0</c:v>
                </c:pt>
                <c:pt idx="33988">
                  <c:v>0</c:v>
                </c:pt>
                <c:pt idx="33989">
                  <c:v>0</c:v>
                </c:pt>
                <c:pt idx="33990">
                  <c:v>0</c:v>
                </c:pt>
                <c:pt idx="33991">
                  <c:v>0</c:v>
                </c:pt>
                <c:pt idx="33992">
                  <c:v>0</c:v>
                </c:pt>
                <c:pt idx="33993">
                  <c:v>0</c:v>
                </c:pt>
                <c:pt idx="33994">
                  <c:v>0</c:v>
                </c:pt>
                <c:pt idx="33995">
                  <c:v>0</c:v>
                </c:pt>
                <c:pt idx="33996">
                  <c:v>0</c:v>
                </c:pt>
                <c:pt idx="33997">
                  <c:v>0</c:v>
                </c:pt>
                <c:pt idx="33998">
                  <c:v>0</c:v>
                </c:pt>
                <c:pt idx="33999">
                  <c:v>0</c:v>
                </c:pt>
                <c:pt idx="34000">
                  <c:v>0</c:v>
                </c:pt>
                <c:pt idx="34001">
                  <c:v>0</c:v>
                </c:pt>
                <c:pt idx="34002">
                  <c:v>0</c:v>
                </c:pt>
                <c:pt idx="34003">
                  <c:v>0</c:v>
                </c:pt>
                <c:pt idx="34004">
                  <c:v>0</c:v>
                </c:pt>
                <c:pt idx="34005">
                  <c:v>0</c:v>
                </c:pt>
                <c:pt idx="34006">
                  <c:v>0</c:v>
                </c:pt>
                <c:pt idx="34007">
                  <c:v>0</c:v>
                </c:pt>
                <c:pt idx="34008">
                  <c:v>0</c:v>
                </c:pt>
                <c:pt idx="34009">
                  <c:v>0</c:v>
                </c:pt>
                <c:pt idx="34010">
                  <c:v>0</c:v>
                </c:pt>
                <c:pt idx="34011">
                  <c:v>0</c:v>
                </c:pt>
                <c:pt idx="34012">
                  <c:v>0</c:v>
                </c:pt>
                <c:pt idx="34013">
                  <c:v>0</c:v>
                </c:pt>
                <c:pt idx="34014">
                  <c:v>0</c:v>
                </c:pt>
                <c:pt idx="34015">
                  <c:v>0</c:v>
                </c:pt>
                <c:pt idx="34016">
                  <c:v>0</c:v>
                </c:pt>
                <c:pt idx="34017">
                  <c:v>0</c:v>
                </c:pt>
                <c:pt idx="34018">
                  <c:v>0</c:v>
                </c:pt>
                <c:pt idx="34019">
                  <c:v>0</c:v>
                </c:pt>
                <c:pt idx="34020">
                  <c:v>0</c:v>
                </c:pt>
                <c:pt idx="34021">
                  <c:v>0</c:v>
                </c:pt>
                <c:pt idx="34022">
                  <c:v>0</c:v>
                </c:pt>
                <c:pt idx="34023">
                  <c:v>0</c:v>
                </c:pt>
                <c:pt idx="34024">
                  <c:v>0</c:v>
                </c:pt>
                <c:pt idx="34025">
                  <c:v>0</c:v>
                </c:pt>
                <c:pt idx="34026">
                  <c:v>0</c:v>
                </c:pt>
                <c:pt idx="34027">
                  <c:v>0</c:v>
                </c:pt>
                <c:pt idx="34028">
                  <c:v>0</c:v>
                </c:pt>
                <c:pt idx="34029">
                  <c:v>0</c:v>
                </c:pt>
                <c:pt idx="34030">
                  <c:v>0</c:v>
                </c:pt>
                <c:pt idx="34031">
                  <c:v>0</c:v>
                </c:pt>
                <c:pt idx="34032">
                  <c:v>0</c:v>
                </c:pt>
                <c:pt idx="34033">
                  <c:v>0</c:v>
                </c:pt>
                <c:pt idx="34034">
                  <c:v>0</c:v>
                </c:pt>
                <c:pt idx="34035">
                  <c:v>0</c:v>
                </c:pt>
                <c:pt idx="34036">
                  <c:v>0</c:v>
                </c:pt>
                <c:pt idx="34037">
                  <c:v>0</c:v>
                </c:pt>
                <c:pt idx="34038">
                  <c:v>0</c:v>
                </c:pt>
                <c:pt idx="34039">
                  <c:v>0</c:v>
                </c:pt>
                <c:pt idx="34040">
                  <c:v>0</c:v>
                </c:pt>
                <c:pt idx="34041">
                  <c:v>0</c:v>
                </c:pt>
                <c:pt idx="34042">
                  <c:v>0</c:v>
                </c:pt>
                <c:pt idx="34043">
                  <c:v>0</c:v>
                </c:pt>
                <c:pt idx="34044">
                  <c:v>0</c:v>
                </c:pt>
                <c:pt idx="34045">
                  <c:v>0</c:v>
                </c:pt>
                <c:pt idx="34046">
                  <c:v>0</c:v>
                </c:pt>
                <c:pt idx="34047">
                  <c:v>0</c:v>
                </c:pt>
                <c:pt idx="34048">
                  <c:v>0</c:v>
                </c:pt>
                <c:pt idx="34049">
                  <c:v>0</c:v>
                </c:pt>
                <c:pt idx="34050">
                  <c:v>0</c:v>
                </c:pt>
                <c:pt idx="34051">
                  <c:v>0</c:v>
                </c:pt>
                <c:pt idx="34052">
                  <c:v>0</c:v>
                </c:pt>
                <c:pt idx="34053">
                  <c:v>0</c:v>
                </c:pt>
                <c:pt idx="34054">
                  <c:v>0</c:v>
                </c:pt>
                <c:pt idx="34055">
                  <c:v>0</c:v>
                </c:pt>
                <c:pt idx="34056">
                  <c:v>0</c:v>
                </c:pt>
                <c:pt idx="34057">
                  <c:v>0</c:v>
                </c:pt>
                <c:pt idx="34058">
                  <c:v>0</c:v>
                </c:pt>
                <c:pt idx="34059">
                  <c:v>0</c:v>
                </c:pt>
                <c:pt idx="34060">
                  <c:v>0</c:v>
                </c:pt>
                <c:pt idx="34061">
                  <c:v>0</c:v>
                </c:pt>
                <c:pt idx="34062">
                  <c:v>0</c:v>
                </c:pt>
                <c:pt idx="34063">
                  <c:v>0</c:v>
                </c:pt>
                <c:pt idx="34064">
                  <c:v>0</c:v>
                </c:pt>
                <c:pt idx="34065">
                  <c:v>0</c:v>
                </c:pt>
                <c:pt idx="34066">
                  <c:v>0</c:v>
                </c:pt>
                <c:pt idx="34067">
                  <c:v>0</c:v>
                </c:pt>
                <c:pt idx="34068">
                  <c:v>0</c:v>
                </c:pt>
                <c:pt idx="34069">
                  <c:v>0</c:v>
                </c:pt>
                <c:pt idx="34070">
                  <c:v>0</c:v>
                </c:pt>
                <c:pt idx="34071">
                  <c:v>0</c:v>
                </c:pt>
                <c:pt idx="34072">
                  <c:v>0</c:v>
                </c:pt>
                <c:pt idx="34073">
                  <c:v>0</c:v>
                </c:pt>
                <c:pt idx="34074">
                  <c:v>0</c:v>
                </c:pt>
                <c:pt idx="34075">
                  <c:v>0</c:v>
                </c:pt>
                <c:pt idx="34076">
                  <c:v>0</c:v>
                </c:pt>
                <c:pt idx="34077">
                  <c:v>0</c:v>
                </c:pt>
                <c:pt idx="34078">
                  <c:v>0</c:v>
                </c:pt>
                <c:pt idx="34079">
                  <c:v>0</c:v>
                </c:pt>
                <c:pt idx="34080">
                  <c:v>0</c:v>
                </c:pt>
                <c:pt idx="34081">
                  <c:v>0</c:v>
                </c:pt>
                <c:pt idx="34082">
                  <c:v>0</c:v>
                </c:pt>
                <c:pt idx="34083">
                  <c:v>0</c:v>
                </c:pt>
                <c:pt idx="34084">
                  <c:v>0</c:v>
                </c:pt>
                <c:pt idx="34085">
                  <c:v>0</c:v>
                </c:pt>
                <c:pt idx="34086">
                  <c:v>0</c:v>
                </c:pt>
                <c:pt idx="34087">
                  <c:v>0</c:v>
                </c:pt>
                <c:pt idx="34088">
                  <c:v>0</c:v>
                </c:pt>
                <c:pt idx="34089">
                  <c:v>0</c:v>
                </c:pt>
                <c:pt idx="34090">
                  <c:v>0</c:v>
                </c:pt>
                <c:pt idx="34091">
                  <c:v>0</c:v>
                </c:pt>
                <c:pt idx="34092">
                  <c:v>0</c:v>
                </c:pt>
                <c:pt idx="34093">
                  <c:v>0</c:v>
                </c:pt>
                <c:pt idx="34094">
                  <c:v>0</c:v>
                </c:pt>
                <c:pt idx="34095">
                  <c:v>0</c:v>
                </c:pt>
                <c:pt idx="34096">
                  <c:v>0</c:v>
                </c:pt>
                <c:pt idx="34097">
                  <c:v>0</c:v>
                </c:pt>
                <c:pt idx="34098">
                  <c:v>0</c:v>
                </c:pt>
                <c:pt idx="34099">
                  <c:v>0</c:v>
                </c:pt>
                <c:pt idx="34100">
                  <c:v>0</c:v>
                </c:pt>
                <c:pt idx="34101">
                  <c:v>0</c:v>
                </c:pt>
                <c:pt idx="34102">
                  <c:v>0</c:v>
                </c:pt>
                <c:pt idx="34103">
                  <c:v>0</c:v>
                </c:pt>
                <c:pt idx="34104">
                  <c:v>0</c:v>
                </c:pt>
                <c:pt idx="34105">
                  <c:v>0</c:v>
                </c:pt>
                <c:pt idx="34106">
                  <c:v>0</c:v>
                </c:pt>
                <c:pt idx="34107">
                  <c:v>0</c:v>
                </c:pt>
                <c:pt idx="34108">
                  <c:v>0</c:v>
                </c:pt>
                <c:pt idx="34109">
                  <c:v>0</c:v>
                </c:pt>
                <c:pt idx="34110">
                  <c:v>0</c:v>
                </c:pt>
                <c:pt idx="34111">
                  <c:v>0</c:v>
                </c:pt>
                <c:pt idx="34112">
                  <c:v>0</c:v>
                </c:pt>
                <c:pt idx="34113">
                  <c:v>0</c:v>
                </c:pt>
                <c:pt idx="34114">
                  <c:v>0</c:v>
                </c:pt>
                <c:pt idx="34115">
                  <c:v>0</c:v>
                </c:pt>
                <c:pt idx="34116">
                  <c:v>0</c:v>
                </c:pt>
                <c:pt idx="34117">
                  <c:v>0</c:v>
                </c:pt>
                <c:pt idx="34118">
                  <c:v>0</c:v>
                </c:pt>
                <c:pt idx="34119">
                  <c:v>0</c:v>
                </c:pt>
                <c:pt idx="34120">
                  <c:v>0</c:v>
                </c:pt>
                <c:pt idx="34121">
                  <c:v>0</c:v>
                </c:pt>
                <c:pt idx="34122">
                  <c:v>0</c:v>
                </c:pt>
                <c:pt idx="34123">
                  <c:v>0</c:v>
                </c:pt>
                <c:pt idx="34124">
                  <c:v>0</c:v>
                </c:pt>
                <c:pt idx="34125">
                  <c:v>0</c:v>
                </c:pt>
                <c:pt idx="34126">
                  <c:v>0</c:v>
                </c:pt>
                <c:pt idx="34127">
                  <c:v>0</c:v>
                </c:pt>
                <c:pt idx="34128">
                  <c:v>0</c:v>
                </c:pt>
                <c:pt idx="34129">
                  <c:v>0</c:v>
                </c:pt>
                <c:pt idx="34130">
                  <c:v>0</c:v>
                </c:pt>
                <c:pt idx="34131">
                  <c:v>0</c:v>
                </c:pt>
                <c:pt idx="34132">
                  <c:v>0</c:v>
                </c:pt>
                <c:pt idx="34133">
                  <c:v>0</c:v>
                </c:pt>
                <c:pt idx="34134">
                  <c:v>0</c:v>
                </c:pt>
                <c:pt idx="34135">
                  <c:v>0</c:v>
                </c:pt>
                <c:pt idx="34136">
                  <c:v>0</c:v>
                </c:pt>
                <c:pt idx="34137">
                  <c:v>0</c:v>
                </c:pt>
                <c:pt idx="34138">
                  <c:v>0</c:v>
                </c:pt>
                <c:pt idx="34139">
                  <c:v>0</c:v>
                </c:pt>
                <c:pt idx="34140">
                  <c:v>0</c:v>
                </c:pt>
                <c:pt idx="34141">
                  <c:v>0</c:v>
                </c:pt>
                <c:pt idx="34142">
                  <c:v>0</c:v>
                </c:pt>
                <c:pt idx="34143">
                  <c:v>0</c:v>
                </c:pt>
                <c:pt idx="34144">
                  <c:v>0</c:v>
                </c:pt>
                <c:pt idx="34145">
                  <c:v>0</c:v>
                </c:pt>
                <c:pt idx="34146">
                  <c:v>0</c:v>
                </c:pt>
                <c:pt idx="34147">
                  <c:v>0</c:v>
                </c:pt>
                <c:pt idx="34148">
                  <c:v>0</c:v>
                </c:pt>
                <c:pt idx="34149">
                  <c:v>0</c:v>
                </c:pt>
                <c:pt idx="34150">
                  <c:v>0</c:v>
                </c:pt>
                <c:pt idx="34151">
                  <c:v>0</c:v>
                </c:pt>
                <c:pt idx="34152">
                  <c:v>0</c:v>
                </c:pt>
                <c:pt idx="34153">
                  <c:v>0</c:v>
                </c:pt>
                <c:pt idx="34154">
                  <c:v>0</c:v>
                </c:pt>
                <c:pt idx="34155">
                  <c:v>0</c:v>
                </c:pt>
                <c:pt idx="34156">
                  <c:v>0</c:v>
                </c:pt>
                <c:pt idx="34157">
                  <c:v>0</c:v>
                </c:pt>
                <c:pt idx="34158">
                  <c:v>0</c:v>
                </c:pt>
                <c:pt idx="34159">
                  <c:v>0</c:v>
                </c:pt>
                <c:pt idx="34160">
                  <c:v>0</c:v>
                </c:pt>
                <c:pt idx="34161">
                  <c:v>0</c:v>
                </c:pt>
                <c:pt idx="34162">
                  <c:v>0</c:v>
                </c:pt>
                <c:pt idx="34163">
                  <c:v>0</c:v>
                </c:pt>
                <c:pt idx="34164">
                  <c:v>0</c:v>
                </c:pt>
                <c:pt idx="34165">
                  <c:v>0</c:v>
                </c:pt>
                <c:pt idx="34166">
                  <c:v>0</c:v>
                </c:pt>
                <c:pt idx="34167">
                  <c:v>0</c:v>
                </c:pt>
                <c:pt idx="34168">
                  <c:v>0</c:v>
                </c:pt>
                <c:pt idx="34169">
                  <c:v>0</c:v>
                </c:pt>
                <c:pt idx="34170">
                  <c:v>0</c:v>
                </c:pt>
                <c:pt idx="34171">
                  <c:v>0</c:v>
                </c:pt>
                <c:pt idx="34172">
                  <c:v>0</c:v>
                </c:pt>
                <c:pt idx="34173">
                  <c:v>0</c:v>
                </c:pt>
                <c:pt idx="34174">
                  <c:v>0</c:v>
                </c:pt>
                <c:pt idx="34175">
                  <c:v>0</c:v>
                </c:pt>
                <c:pt idx="34176">
                  <c:v>0</c:v>
                </c:pt>
                <c:pt idx="34177">
                  <c:v>0</c:v>
                </c:pt>
                <c:pt idx="34178">
                  <c:v>0</c:v>
                </c:pt>
                <c:pt idx="34179">
                  <c:v>0</c:v>
                </c:pt>
                <c:pt idx="34180">
                  <c:v>0</c:v>
                </c:pt>
                <c:pt idx="34181">
                  <c:v>0</c:v>
                </c:pt>
                <c:pt idx="34182">
                  <c:v>0</c:v>
                </c:pt>
                <c:pt idx="34183">
                  <c:v>0</c:v>
                </c:pt>
                <c:pt idx="34184">
                  <c:v>0</c:v>
                </c:pt>
                <c:pt idx="34185">
                  <c:v>0</c:v>
                </c:pt>
                <c:pt idx="34186">
                  <c:v>0</c:v>
                </c:pt>
                <c:pt idx="34187">
                  <c:v>0</c:v>
                </c:pt>
                <c:pt idx="34188">
                  <c:v>0</c:v>
                </c:pt>
                <c:pt idx="34189">
                  <c:v>0</c:v>
                </c:pt>
                <c:pt idx="34190">
                  <c:v>0</c:v>
                </c:pt>
                <c:pt idx="34191">
                  <c:v>0</c:v>
                </c:pt>
                <c:pt idx="34192">
                  <c:v>0</c:v>
                </c:pt>
                <c:pt idx="34193">
                  <c:v>0</c:v>
                </c:pt>
                <c:pt idx="34194">
                  <c:v>0</c:v>
                </c:pt>
                <c:pt idx="34195">
                  <c:v>0</c:v>
                </c:pt>
                <c:pt idx="34196">
                  <c:v>0</c:v>
                </c:pt>
                <c:pt idx="34197">
                  <c:v>0</c:v>
                </c:pt>
                <c:pt idx="34198">
                  <c:v>0</c:v>
                </c:pt>
                <c:pt idx="34199">
                  <c:v>0</c:v>
                </c:pt>
                <c:pt idx="34200">
                  <c:v>0</c:v>
                </c:pt>
                <c:pt idx="34201">
                  <c:v>0</c:v>
                </c:pt>
                <c:pt idx="34202">
                  <c:v>0</c:v>
                </c:pt>
                <c:pt idx="34203">
                  <c:v>0</c:v>
                </c:pt>
                <c:pt idx="34204">
                  <c:v>0</c:v>
                </c:pt>
                <c:pt idx="34205">
                  <c:v>0</c:v>
                </c:pt>
                <c:pt idx="34206">
                  <c:v>0</c:v>
                </c:pt>
                <c:pt idx="34207">
                  <c:v>0</c:v>
                </c:pt>
                <c:pt idx="34208">
                  <c:v>0</c:v>
                </c:pt>
                <c:pt idx="34209">
                  <c:v>0</c:v>
                </c:pt>
                <c:pt idx="34210">
                  <c:v>0</c:v>
                </c:pt>
                <c:pt idx="34211">
                  <c:v>0</c:v>
                </c:pt>
                <c:pt idx="34212">
                  <c:v>0</c:v>
                </c:pt>
                <c:pt idx="34213">
                  <c:v>0</c:v>
                </c:pt>
                <c:pt idx="34214">
                  <c:v>0</c:v>
                </c:pt>
                <c:pt idx="34215">
                  <c:v>0</c:v>
                </c:pt>
                <c:pt idx="34216">
                  <c:v>0</c:v>
                </c:pt>
                <c:pt idx="34217">
                  <c:v>0</c:v>
                </c:pt>
                <c:pt idx="34218">
                  <c:v>0</c:v>
                </c:pt>
                <c:pt idx="34219">
                  <c:v>0</c:v>
                </c:pt>
                <c:pt idx="34220">
                  <c:v>0</c:v>
                </c:pt>
                <c:pt idx="34221">
                  <c:v>0</c:v>
                </c:pt>
                <c:pt idx="34222">
                  <c:v>0</c:v>
                </c:pt>
                <c:pt idx="34223">
                  <c:v>0</c:v>
                </c:pt>
                <c:pt idx="34224">
                  <c:v>0</c:v>
                </c:pt>
                <c:pt idx="34225">
                  <c:v>0</c:v>
                </c:pt>
                <c:pt idx="34226">
                  <c:v>0</c:v>
                </c:pt>
                <c:pt idx="34227">
                  <c:v>0</c:v>
                </c:pt>
                <c:pt idx="34228">
                  <c:v>0</c:v>
                </c:pt>
                <c:pt idx="34229">
                  <c:v>0</c:v>
                </c:pt>
                <c:pt idx="34230">
                  <c:v>0</c:v>
                </c:pt>
                <c:pt idx="34231">
                  <c:v>0</c:v>
                </c:pt>
                <c:pt idx="34232">
                  <c:v>0</c:v>
                </c:pt>
                <c:pt idx="34233">
                  <c:v>0</c:v>
                </c:pt>
                <c:pt idx="34234">
                  <c:v>0</c:v>
                </c:pt>
                <c:pt idx="34235">
                  <c:v>0</c:v>
                </c:pt>
                <c:pt idx="34236">
                  <c:v>0</c:v>
                </c:pt>
                <c:pt idx="34237">
                  <c:v>0</c:v>
                </c:pt>
                <c:pt idx="34238">
                  <c:v>0</c:v>
                </c:pt>
                <c:pt idx="34239">
                  <c:v>0</c:v>
                </c:pt>
                <c:pt idx="34240">
                  <c:v>0</c:v>
                </c:pt>
                <c:pt idx="34241">
                  <c:v>0</c:v>
                </c:pt>
                <c:pt idx="34242">
                  <c:v>0</c:v>
                </c:pt>
                <c:pt idx="34243">
                  <c:v>0</c:v>
                </c:pt>
                <c:pt idx="34244">
                  <c:v>0</c:v>
                </c:pt>
                <c:pt idx="34245">
                  <c:v>0</c:v>
                </c:pt>
                <c:pt idx="34246">
                  <c:v>0</c:v>
                </c:pt>
                <c:pt idx="34247">
                  <c:v>0</c:v>
                </c:pt>
                <c:pt idx="34248">
                  <c:v>0</c:v>
                </c:pt>
                <c:pt idx="34249">
                  <c:v>0</c:v>
                </c:pt>
                <c:pt idx="34250">
                  <c:v>0</c:v>
                </c:pt>
                <c:pt idx="34251">
                  <c:v>0</c:v>
                </c:pt>
                <c:pt idx="34252">
                  <c:v>0</c:v>
                </c:pt>
                <c:pt idx="34253">
                  <c:v>0</c:v>
                </c:pt>
                <c:pt idx="34254">
                  <c:v>0</c:v>
                </c:pt>
                <c:pt idx="34255">
                  <c:v>0</c:v>
                </c:pt>
                <c:pt idx="34256">
                  <c:v>0</c:v>
                </c:pt>
                <c:pt idx="34257">
                  <c:v>0</c:v>
                </c:pt>
                <c:pt idx="34258">
                  <c:v>0</c:v>
                </c:pt>
                <c:pt idx="34259">
                  <c:v>0</c:v>
                </c:pt>
                <c:pt idx="34260">
                  <c:v>0</c:v>
                </c:pt>
                <c:pt idx="34261">
                  <c:v>0</c:v>
                </c:pt>
                <c:pt idx="34262">
                  <c:v>0</c:v>
                </c:pt>
                <c:pt idx="34263">
                  <c:v>0</c:v>
                </c:pt>
                <c:pt idx="34264">
                  <c:v>0</c:v>
                </c:pt>
                <c:pt idx="34265">
                  <c:v>0</c:v>
                </c:pt>
                <c:pt idx="34266">
                  <c:v>0</c:v>
                </c:pt>
                <c:pt idx="34267">
                  <c:v>0</c:v>
                </c:pt>
                <c:pt idx="34268">
                  <c:v>0</c:v>
                </c:pt>
                <c:pt idx="34269">
                  <c:v>0</c:v>
                </c:pt>
                <c:pt idx="34270">
                  <c:v>0</c:v>
                </c:pt>
                <c:pt idx="34271">
                  <c:v>0</c:v>
                </c:pt>
                <c:pt idx="34272">
                  <c:v>0</c:v>
                </c:pt>
                <c:pt idx="34273">
                  <c:v>0</c:v>
                </c:pt>
                <c:pt idx="34274">
                  <c:v>0</c:v>
                </c:pt>
                <c:pt idx="34275">
                  <c:v>0</c:v>
                </c:pt>
                <c:pt idx="34276">
                  <c:v>0</c:v>
                </c:pt>
                <c:pt idx="34277">
                  <c:v>0</c:v>
                </c:pt>
                <c:pt idx="34278">
                  <c:v>0</c:v>
                </c:pt>
                <c:pt idx="34279">
                  <c:v>0</c:v>
                </c:pt>
                <c:pt idx="34280">
                  <c:v>0</c:v>
                </c:pt>
                <c:pt idx="34281">
                  <c:v>0</c:v>
                </c:pt>
                <c:pt idx="34282">
                  <c:v>0</c:v>
                </c:pt>
                <c:pt idx="34283">
                  <c:v>0</c:v>
                </c:pt>
                <c:pt idx="34284">
                  <c:v>0</c:v>
                </c:pt>
                <c:pt idx="34285">
                  <c:v>0</c:v>
                </c:pt>
                <c:pt idx="34286">
                  <c:v>0</c:v>
                </c:pt>
                <c:pt idx="34287">
                  <c:v>0</c:v>
                </c:pt>
                <c:pt idx="34288">
                  <c:v>0</c:v>
                </c:pt>
                <c:pt idx="34289">
                  <c:v>0</c:v>
                </c:pt>
                <c:pt idx="34290">
                  <c:v>0</c:v>
                </c:pt>
                <c:pt idx="34291">
                  <c:v>0</c:v>
                </c:pt>
                <c:pt idx="34292">
                  <c:v>0</c:v>
                </c:pt>
                <c:pt idx="34293">
                  <c:v>0</c:v>
                </c:pt>
                <c:pt idx="34294">
                  <c:v>0</c:v>
                </c:pt>
                <c:pt idx="34295">
                  <c:v>0</c:v>
                </c:pt>
                <c:pt idx="34296">
                  <c:v>0</c:v>
                </c:pt>
                <c:pt idx="34297">
                  <c:v>0</c:v>
                </c:pt>
                <c:pt idx="34298">
                  <c:v>0</c:v>
                </c:pt>
                <c:pt idx="34299">
                  <c:v>0</c:v>
                </c:pt>
                <c:pt idx="34300">
                  <c:v>0</c:v>
                </c:pt>
                <c:pt idx="34301">
                  <c:v>0</c:v>
                </c:pt>
                <c:pt idx="34302">
                  <c:v>0</c:v>
                </c:pt>
                <c:pt idx="34303">
                  <c:v>0</c:v>
                </c:pt>
                <c:pt idx="34304">
                  <c:v>0</c:v>
                </c:pt>
                <c:pt idx="34305">
                  <c:v>0</c:v>
                </c:pt>
                <c:pt idx="34306">
                  <c:v>0</c:v>
                </c:pt>
                <c:pt idx="34307">
                  <c:v>0</c:v>
                </c:pt>
                <c:pt idx="34308">
                  <c:v>0</c:v>
                </c:pt>
                <c:pt idx="34309">
                  <c:v>0</c:v>
                </c:pt>
                <c:pt idx="34310">
                  <c:v>0</c:v>
                </c:pt>
                <c:pt idx="34311">
                  <c:v>0</c:v>
                </c:pt>
                <c:pt idx="34312">
                  <c:v>0</c:v>
                </c:pt>
                <c:pt idx="34313">
                  <c:v>0</c:v>
                </c:pt>
                <c:pt idx="34314">
                  <c:v>0</c:v>
                </c:pt>
                <c:pt idx="34315">
                  <c:v>0</c:v>
                </c:pt>
                <c:pt idx="34316">
                  <c:v>0</c:v>
                </c:pt>
                <c:pt idx="34317">
                  <c:v>0</c:v>
                </c:pt>
                <c:pt idx="34318">
                  <c:v>0</c:v>
                </c:pt>
                <c:pt idx="34319">
                  <c:v>0</c:v>
                </c:pt>
                <c:pt idx="34320">
                  <c:v>0</c:v>
                </c:pt>
                <c:pt idx="34321">
                  <c:v>0</c:v>
                </c:pt>
                <c:pt idx="34322">
                  <c:v>0</c:v>
                </c:pt>
                <c:pt idx="34323">
                  <c:v>0</c:v>
                </c:pt>
                <c:pt idx="34324">
                  <c:v>0</c:v>
                </c:pt>
                <c:pt idx="34325">
                  <c:v>0</c:v>
                </c:pt>
                <c:pt idx="34326">
                  <c:v>0</c:v>
                </c:pt>
                <c:pt idx="34327">
                  <c:v>0</c:v>
                </c:pt>
                <c:pt idx="34328">
                  <c:v>0</c:v>
                </c:pt>
                <c:pt idx="34329">
                  <c:v>0</c:v>
                </c:pt>
                <c:pt idx="34330">
                  <c:v>0</c:v>
                </c:pt>
                <c:pt idx="34331">
                  <c:v>0</c:v>
                </c:pt>
                <c:pt idx="34332">
                  <c:v>0</c:v>
                </c:pt>
                <c:pt idx="34333">
                  <c:v>0</c:v>
                </c:pt>
                <c:pt idx="34334">
                  <c:v>0</c:v>
                </c:pt>
                <c:pt idx="34335">
                  <c:v>0</c:v>
                </c:pt>
                <c:pt idx="34336">
                  <c:v>0</c:v>
                </c:pt>
                <c:pt idx="34337">
                  <c:v>0</c:v>
                </c:pt>
                <c:pt idx="34338">
                  <c:v>0</c:v>
                </c:pt>
                <c:pt idx="34339">
                  <c:v>0</c:v>
                </c:pt>
                <c:pt idx="34340">
                  <c:v>0</c:v>
                </c:pt>
                <c:pt idx="34341">
                  <c:v>0</c:v>
                </c:pt>
                <c:pt idx="34342">
                  <c:v>0</c:v>
                </c:pt>
                <c:pt idx="34343">
                  <c:v>0</c:v>
                </c:pt>
                <c:pt idx="34344">
                  <c:v>0</c:v>
                </c:pt>
                <c:pt idx="34345">
                  <c:v>0</c:v>
                </c:pt>
                <c:pt idx="34346">
                  <c:v>0</c:v>
                </c:pt>
                <c:pt idx="34347">
                  <c:v>0</c:v>
                </c:pt>
                <c:pt idx="34348">
                  <c:v>0</c:v>
                </c:pt>
                <c:pt idx="34349">
                  <c:v>0</c:v>
                </c:pt>
                <c:pt idx="34350">
                  <c:v>0</c:v>
                </c:pt>
                <c:pt idx="34351">
                  <c:v>0</c:v>
                </c:pt>
                <c:pt idx="34352">
                  <c:v>0</c:v>
                </c:pt>
                <c:pt idx="34353">
                  <c:v>0</c:v>
                </c:pt>
                <c:pt idx="34354">
                  <c:v>0</c:v>
                </c:pt>
                <c:pt idx="34355">
                  <c:v>0</c:v>
                </c:pt>
                <c:pt idx="34356">
                  <c:v>0</c:v>
                </c:pt>
                <c:pt idx="34357">
                  <c:v>0</c:v>
                </c:pt>
                <c:pt idx="34358">
                  <c:v>0</c:v>
                </c:pt>
                <c:pt idx="34359">
                  <c:v>0</c:v>
                </c:pt>
                <c:pt idx="34360">
                  <c:v>0</c:v>
                </c:pt>
                <c:pt idx="34361">
                  <c:v>0</c:v>
                </c:pt>
                <c:pt idx="34362">
                  <c:v>0</c:v>
                </c:pt>
                <c:pt idx="34363">
                  <c:v>0</c:v>
                </c:pt>
                <c:pt idx="34364">
                  <c:v>0</c:v>
                </c:pt>
                <c:pt idx="34365">
                  <c:v>0</c:v>
                </c:pt>
                <c:pt idx="34366">
                  <c:v>0</c:v>
                </c:pt>
                <c:pt idx="34367">
                  <c:v>0</c:v>
                </c:pt>
                <c:pt idx="34368">
                  <c:v>0</c:v>
                </c:pt>
                <c:pt idx="34369">
                  <c:v>0</c:v>
                </c:pt>
                <c:pt idx="34370">
                  <c:v>0</c:v>
                </c:pt>
                <c:pt idx="34371">
                  <c:v>0</c:v>
                </c:pt>
                <c:pt idx="34372">
                  <c:v>0</c:v>
                </c:pt>
                <c:pt idx="34373">
                  <c:v>0</c:v>
                </c:pt>
                <c:pt idx="34374">
                  <c:v>0</c:v>
                </c:pt>
                <c:pt idx="34375">
                  <c:v>0</c:v>
                </c:pt>
                <c:pt idx="34376">
                  <c:v>0</c:v>
                </c:pt>
                <c:pt idx="34377">
                  <c:v>0</c:v>
                </c:pt>
                <c:pt idx="34378">
                  <c:v>0</c:v>
                </c:pt>
                <c:pt idx="34379">
                  <c:v>0</c:v>
                </c:pt>
                <c:pt idx="34380">
                  <c:v>0</c:v>
                </c:pt>
                <c:pt idx="34381">
                  <c:v>0</c:v>
                </c:pt>
                <c:pt idx="34382">
                  <c:v>0</c:v>
                </c:pt>
                <c:pt idx="34383">
                  <c:v>0</c:v>
                </c:pt>
                <c:pt idx="34384">
                  <c:v>0</c:v>
                </c:pt>
                <c:pt idx="34385">
                  <c:v>0</c:v>
                </c:pt>
                <c:pt idx="34386">
                  <c:v>0</c:v>
                </c:pt>
                <c:pt idx="34387">
                  <c:v>0</c:v>
                </c:pt>
                <c:pt idx="34388">
                  <c:v>0</c:v>
                </c:pt>
                <c:pt idx="34389">
                  <c:v>0</c:v>
                </c:pt>
                <c:pt idx="34390">
                  <c:v>0</c:v>
                </c:pt>
                <c:pt idx="34391">
                  <c:v>0</c:v>
                </c:pt>
                <c:pt idx="34392">
                  <c:v>0</c:v>
                </c:pt>
                <c:pt idx="34393">
                  <c:v>0</c:v>
                </c:pt>
                <c:pt idx="34394">
                  <c:v>0</c:v>
                </c:pt>
                <c:pt idx="34395">
                  <c:v>0</c:v>
                </c:pt>
                <c:pt idx="34396">
                  <c:v>0</c:v>
                </c:pt>
                <c:pt idx="34397">
                  <c:v>0</c:v>
                </c:pt>
                <c:pt idx="34398">
                  <c:v>0</c:v>
                </c:pt>
                <c:pt idx="34399">
                  <c:v>0</c:v>
                </c:pt>
                <c:pt idx="34400">
                  <c:v>0</c:v>
                </c:pt>
                <c:pt idx="34401">
                  <c:v>0</c:v>
                </c:pt>
                <c:pt idx="34402">
                  <c:v>0</c:v>
                </c:pt>
                <c:pt idx="34403">
                  <c:v>0</c:v>
                </c:pt>
                <c:pt idx="34404">
                  <c:v>0</c:v>
                </c:pt>
                <c:pt idx="34405">
                  <c:v>0</c:v>
                </c:pt>
                <c:pt idx="34406">
                  <c:v>0</c:v>
                </c:pt>
                <c:pt idx="34407">
                  <c:v>0</c:v>
                </c:pt>
                <c:pt idx="34408">
                  <c:v>0</c:v>
                </c:pt>
                <c:pt idx="34409">
                  <c:v>0</c:v>
                </c:pt>
                <c:pt idx="34410">
                  <c:v>0</c:v>
                </c:pt>
                <c:pt idx="34411">
                  <c:v>0</c:v>
                </c:pt>
                <c:pt idx="34412">
                  <c:v>0</c:v>
                </c:pt>
                <c:pt idx="34413">
                  <c:v>0</c:v>
                </c:pt>
                <c:pt idx="34414">
                  <c:v>0</c:v>
                </c:pt>
                <c:pt idx="34415">
                  <c:v>0</c:v>
                </c:pt>
                <c:pt idx="34416">
                  <c:v>0</c:v>
                </c:pt>
                <c:pt idx="34417">
                  <c:v>0</c:v>
                </c:pt>
                <c:pt idx="34418">
                  <c:v>0</c:v>
                </c:pt>
                <c:pt idx="34419">
                  <c:v>0</c:v>
                </c:pt>
                <c:pt idx="34420">
                  <c:v>0</c:v>
                </c:pt>
                <c:pt idx="34421">
                  <c:v>0</c:v>
                </c:pt>
                <c:pt idx="34422">
                  <c:v>0</c:v>
                </c:pt>
                <c:pt idx="34423">
                  <c:v>0</c:v>
                </c:pt>
                <c:pt idx="34424">
                  <c:v>0</c:v>
                </c:pt>
                <c:pt idx="34425">
                  <c:v>0</c:v>
                </c:pt>
                <c:pt idx="34426">
                  <c:v>0</c:v>
                </c:pt>
                <c:pt idx="34427">
                  <c:v>0</c:v>
                </c:pt>
                <c:pt idx="34428">
                  <c:v>0</c:v>
                </c:pt>
                <c:pt idx="34429">
                  <c:v>0</c:v>
                </c:pt>
                <c:pt idx="34430">
                  <c:v>0</c:v>
                </c:pt>
                <c:pt idx="34431">
                  <c:v>0</c:v>
                </c:pt>
                <c:pt idx="34432">
                  <c:v>0</c:v>
                </c:pt>
                <c:pt idx="34433">
                  <c:v>0</c:v>
                </c:pt>
                <c:pt idx="34434">
                  <c:v>0</c:v>
                </c:pt>
                <c:pt idx="34435">
                  <c:v>0</c:v>
                </c:pt>
                <c:pt idx="34436">
                  <c:v>0</c:v>
                </c:pt>
                <c:pt idx="34437">
                  <c:v>0</c:v>
                </c:pt>
                <c:pt idx="34438">
                  <c:v>0</c:v>
                </c:pt>
                <c:pt idx="34439">
                  <c:v>0</c:v>
                </c:pt>
                <c:pt idx="34440">
                  <c:v>0</c:v>
                </c:pt>
                <c:pt idx="34441">
                  <c:v>0</c:v>
                </c:pt>
                <c:pt idx="34442">
                  <c:v>0</c:v>
                </c:pt>
                <c:pt idx="34443">
                  <c:v>0</c:v>
                </c:pt>
                <c:pt idx="34444">
                  <c:v>0</c:v>
                </c:pt>
                <c:pt idx="34445">
                  <c:v>0</c:v>
                </c:pt>
                <c:pt idx="34446">
                  <c:v>0</c:v>
                </c:pt>
                <c:pt idx="34447">
                  <c:v>0</c:v>
                </c:pt>
                <c:pt idx="34448">
                  <c:v>0</c:v>
                </c:pt>
                <c:pt idx="34449">
                  <c:v>0</c:v>
                </c:pt>
                <c:pt idx="34450">
                  <c:v>0</c:v>
                </c:pt>
                <c:pt idx="34451">
                  <c:v>0</c:v>
                </c:pt>
                <c:pt idx="34452">
                  <c:v>0</c:v>
                </c:pt>
                <c:pt idx="34453">
                  <c:v>0</c:v>
                </c:pt>
                <c:pt idx="34454">
                  <c:v>0</c:v>
                </c:pt>
                <c:pt idx="34455">
                  <c:v>0</c:v>
                </c:pt>
                <c:pt idx="34456">
                  <c:v>0</c:v>
                </c:pt>
                <c:pt idx="34457">
                  <c:v>0</c:v>
                </c:pt>
                <c:pt idx="34458">
                  <c:v>0</c:v>
                </c:pt>
                <c:pt idx="34459">
                  <c:v>0</c:v>
                </c:pt>
                <c:pt idx="34460">
                  <c:v>0</c:v>
                </c:pt>
                <c:pt idx="34461">
                  <c:v>0</c:v>
                </c:pt>
                <c:pt idx="34462">
                  <c:v>0</c:v>
                </c:pt>
                <c:pt idx="34463">
                  <c:v>0</c:v>
                </c:pt>
                <c:pt idx="34464">
                  <c:v>0</c:v>
                </c:pt>
                <c:pt idx="34465">
                  <c:v>0</c:v>
                </c:pt>
                <c:pt idx="34466">
                  <c:v>0</c:v>
                </c:pt>
                <c:pt idx="34467">
                  <c:v>0</c:v>
                </c:pt>
                <c:pt idx="34468">
                  <c:v>0</c:v>
                </c:pt>
                <c:pt idx="34469">
                  <c:v>0</c:v>
                </c:pt>
                <c:pt idx="34470">
                  <c:v>0</c:v>
                </c:pt>
                <c:pt idx="34471">
                  <c:v>0</c:v>
                </c:pt>
                <c:pt idx="34472">
                  <c:v>0</c:v>
                </c:pt>
                <c:pt idx="34473">
                  <c:v>0</c:v>
                </c:pt>
                <c:pt idx="34474">
                  <c:v>0</c:v>
                </c:pt>
                <c:pt idx="34475">
                  <c:v>0</c:v>
                </c:pt>
                <c:pt idx="34476">
                  <c:v>0</c:v>
                </c:pt>
                <c:pt idx="34477">
                  <c:v>0</c:v>
                </c:pt>
                <c:pt idx="34478">
                  <c:v>0</c:v>
                </c:pt>
                <c:pt idx="34479">
                  <c:v>0</c:v>
                </c:pt>
                <c:pt idx="34480">
                  <c:v>0</c:v>
                </c:pt>
                <c:pt idx="34481">
                  <c:v>0</c:v>
                </c:pt>
                <c:pt idx="34482">
                  <c:v>0</c:v>
                </c:pt>
                <c:pt idx="34483">
                  <c:v>0</c:v>
                </c:pt>
                <c:pt idx="34484">
                  <c:v>0</c:v>
                </c:pt>
                <c:pt idx="34485">
                  <c:v>0</c:v>
                </c:pt>
                <c:pt idx="34486">
                  <c:v>0</c:v>
                </c:pt>
                <c:pt idx="34487">
                  <c:v>0</c:v>
                </c:pt>
                <c:pt idx="34488">
                  <c:v>0</c:v>
                </c:pt>
                <c:pt idx="34489">
                  <c:v>0</c:v>
                </c:pt>
                <c:pt idx="34490">
                  <c:v>0</c:v>
                </c:pt>
                <c:pt idx="34491">
                  <c:v>0</c:v>
                </c:pt>
                <c:pt idx="34492">
                  <c:v>0</c:v>
                </c:pt>
                <c:pt idx="34493">
                  <c:v>0</c:v>
                </c:pt>
                <c:pt idx="34494">
                  <c:v>0</c:v>
                </c:pt>
                <c:pt idx="34495">
                  <c:v>0</c:v>
                </c:pt>
                <c:pt idx="34496">
                  <c:v>0</c:v>
                </c:pt>
                <c:pt idx="34497">
                  <c:v>0</c:v>
                </c:pt>
                <c:pt idx="34498">
                  <c:v>0</c:v>
                </c:pt>
                <c:pt idx="34499">
                  <c:v>0</c:v>
                </c:pt>
                <c:pt idx="34500">
                  <c:v>0</c:v>
                </c:pt>
                <c:pt idx="34501">
                  <c:v>0</c:v>
                </c:pt>
                <c:pt idx="34502">
                  <c:v>0</c:v>
                </c:pt>
                <c:pt idx="34503">
                  <c:v>0</c:v>
                </c:pt>
                <c:pt idx="34504">
                  <c:v>0</c:v>
                </c:pt>
                <c:pt idx="34505">
                  <c:v>0</c:v>
                </c:pt>
                <c:pt idx="34506">
                  <c:v>0</c:v>
                </c:pt>
                <c:pt idx="34507">
                  <c:v>0</c:v>
                </c:pt>
                <c:pt idx="34508">
                  <c:v>0</c:v>
                </c:pt>
                <c:pt idx="34509">
                  <c:v>0</c:v>
                </c:pt>
                <c:pt idx="34510">
                  <c:v>0</c:v>
                </c:pt>
                <c:pt idx="34511">
                  <c:v>0</c:v>
                </c:pt>
                <c:pt idx="34512">
                  <c:v>0</c:v>
                </c:pt>
                <c:pt idx="34513">
                  <c:v>0</c:v>
                </c:pt>
                <c:pt idx="34514">
                  <c:v>0</c:v>
                </c:pt>
                <c:pt idx="34515">
                  <c:v>0</c:v>
                </c:pt>
                <c:pt idx="34516">
                  <c:v>0</c:v>
                </c:pt>
                <c:pt idx="34517">
                  <c:v>0</c:v>
                </c:pt>
                <c:pt idx="34518">
                  <c:v>0</c:v>
                </c:pt>
                <c:pt idx="34519">
                  <c:v>0</c:v>
                </c:pt>
                <c:pt idx="34520">
                  <c:v>0</c:v>
                </c:pt>
                <c:pt idx="34521">
                  <c:v>0</c:v>
                </c:pt>
                <c:pt idx="34522">
                  <c:v>0</c:v>
                </c:pt>
                <c:pt idx="34523">
                  <c:v>0</c:v>
                </c:pt>
                <c:pt idx="34524">
                  <c:v>0</c:v>
                </c:pt>
                <c:pt idx="34525">
                  <c:v>0</c:v>
                </c:pt>
                <c:pt idx="34526">
                  <c:v>0</c:v>
                </c:pt>
                <c:pt idx="34527">
                  <c:v>0</c:v>
                </c:pt>
                <c:pt idx="34528">
                  <c:v>0</c:v>
                </c:pt>
                <c:pt idx="34529">
                  <c:v>0</c:v>
                </c:pt>
                <c:pt idx="34530">
                  <c:v>0</c:v>
                </c:pt>
                <c:pt idx="34531">
                  <c:v>0</c:v>
                </c:pt>
                <c:pt idx="34532">
                  <c:v>0</c:v>
                </c:pt>
                <c:pt idx="34533">
                  <c:v>0</c:v>
                </c:pt>
                <c:pt idx="34534">
                  <c:v>0</c:v>
                </c:pt>
                <c:pt idx="34535">
                  <c:v>0</c:v>
                </c:pt>
                <c:pt idx="34536">
                  <c:v>0</c:v>
                </c:pt>
                <c:pt idx="34537">
                  <c:v>0</c:v>
                </c:pt>
                <c:pt idx="34538">
                  <c:v>0</c:v>
                </c:pt>
                <c:pt idx="34539">
                  <c:v>0</c:v>
                </c:pt>
                <c:pt idx="34540">
                  <c:v>0</c:v>
                </c:pt>
                <c:pt idx="34541">
                  <c:v>0</c:v>
                </c:pt>
                <c:pt idx="34542">
                  <c:v>0</c:v>
                </c:pt>
                <c:pt idx="34543">
                  <c:v>0</c:v>
                </c:pt>
                <c:pt idx="34544">
                  <c:v>0</c:v>
                </c:pt>
                <c:pt idx="34545">
                  <c:v>0</c:v>
                </c:pt>
                <c:pt idx="34546">
                  <c:v>0</c:v>
                </c:pt>
                <c:pt idx="34547">
                  <c:v>0</c:v>
                </c:pt>
                <c:pt idx="34548">
                  <c:v>0</c:v>
                </c:pt>
                <c:pt idx="34549">
                  <c:v>0</c:v>
                </c:pt>
                <c:pt idx="34550">
                  <c:v>0</c:v>
                </c:pt>
                <c:pt idx="34551">
                  <c:v>0</c:v>
                </c:pt>
                <c:pt idx="34552">
                  <c:v>0</c:v>
                </c:pt>
                <c:pt idx="34553">
                  <c:v>0</c:v>
                </c:pt>
                <c:pt idx="34554">
                  <c:v>0</c:v>
                </c:pt>
                <c:pt idx="34555">
                  <c:v>0</c:v>
                </c:pt>
                <c:pt idx="34556">
                  <c:v>0</c:v>
                </c:pt>
                <c:pt idx="34557">
                  <c:v>0</c:v>
                </c:pt>
                <c:pt idx="34558">
                  <c:v>0</c:v>
                </c:pt>
                <c:pt idx="34559">
                  <c:v>0</c:v>
                </c:pt>
                <c:pt idx="34560">
                  <c:v>0</c:v>
                </c:pt>
                <c:pt idx="34561">
                  <c:v>0</c:v>
                </c:pt>
                <c:pt idx="34562">
                  <c:v>0</c:v>
                </c:pt>
                <c:pt idx="34563">
                  <c:v>0</c:v>
                </c:pt>
                <c:pt idx="34564">
                  <c:v>0</c:v>
                </c:pt>
                <c:pt idx="34565">
                  <c:v>0</c:v>
                </c:pt>
                <c:pt idx="34566">
                  <c:v>0</c:v>
                </c:pt>
                <c:pt idx="34567">
                  <c:v>0</c:v>
                </c:pt>
                <c:pt idx="34568">
                  <c:v>0</c:v>
                </c:pt>
                <c:pt idx="34569">
                  <c:v>0</c:v>
                </c:pt>
                <c:pt idx="34570">
                  <c:v>0</c:v>
                </c:pt>
                <c:pt idx="34571">
                  <c:v>0</c:v>
                </c:pt>
                <c:pt idx="34572">
                  <c:v>0</c:v>
                </c:pt>
                <c:pt idx="34573">
                  <c:v>0</c:v>
                </c:pt>
                <c:pt idx="34574">
                  <c:v>0</c:v>
                </c:pt>
                <c:pt idx="34575">
                  <c:v>0</c:v>
                </c:pt>
                <c:pt idx="34576">
                  <c:v>0</c:v>
                </c:pt>
                <c:pt idx="34577">
                  <c:v>0</c:v>
                </c:pt>
                <c:pt idx="34578">
                  <c:v>0</c:v>
                </c:pt>
                <c:pt idx="34579">
                  <c:v>0</c:v>
                </c:pt>
                <c:pt idx="34580">
                  <c:v>0</c:v>
                </c:pt>
                <c:pt idx="34581">
                  <c:v>0</c:v>
                </c:pt>
                <c:pt idx="34582">
                  <c:v>0</c:v>
                </c:pt>
                <c:pt idx="34583">
                  <c:v>0</c:v>
                </c:pt>
                <c:pt idx="34584">
                  <c:v>0</c:v>
                </c:pt>
                <c:pt idx="34585">
                  <c:v>0</c:v>
                </c:pt>
                <c:pt idx="34586">
                  <c:v>0</c:v>
                </c:pt>
                <c:pt idx="34587">
                  <c:v>0</c:v>
                </c:pt>
                <c:pt idx="34588">
                  <c:v>0</c:v>
                </c:pt>
                <c:pt idx="34589">
                  <c:v>0</c:v>
                </c:pt>
                <c:pt idx="34590">
                  <c:v>0</c:v>
                </c:pt>
                <c:pt idx="34591">
                  <c:v>0</c:v>
                </c:pt>
                <c:pt idx="34592">
                  <c:v>0</c:v>
                </c:pt>
                <c:pt idx="34593">
                  <c:v>0</c:v>
                </c:pt>
                <c:pt idx="34594">
                  <c:v>0</c:v>
                </c:pt>
                <c:pt idx="34595">
                  <c:v>0</c:v>
                </c:pt>
                <c:pt idx="34596">
                  <c:v>0</c:v>
                </c:pt>
                <c:pt idx="34597">
                  <c:v>0</c:v>
                </c:pt>
                <c:pt idx="34598">
                  <c:v>0</c:v>
                </c:pt>
                <c:pt idx="34599">
                  <c:v>0</c:v>
                </c:pt>
                <c:pt idx="34600">
                  <c:v>0</c:v>
                </c:pt>
                <c:pt idx="34601">
                  <c:v>0</c:v>
                </c:pt>
                <c:pt idx="34602">
                  <c:v>0</c:v>
                </c:pt>
                <c:pt idx="34603">
                  <c:v>0</c:v>
                </c:pt>
                <c:pt idx="34604">
                  <c:v>0</c:v>
                </c:pt>
                <c:pt idx="34605">
                  <c:v>0</c:v>
                </c:pt>
                <c:pt idx="34606">
                  <c:v>0</c:v>
                </c:pt>
                <c:pt idx="34607">
                  <c:v>0</c:v>
                </c:pt>
                <c:pt idx="34608">
                  <c:v>0</c:v>
                </c:pt>
                <c:pt idx="34609">
                  <c:v>0</c:v>
                </c:pt>
                <c:pt idx="34610">
                  <c:v>0</c:v>
                </c:pt>
                <c:pt idx="34611">
                  <c:v>0</c:v>
                </c:pt>
                <c:pt idx="34612">
                  <c:v>0</c:v>
                </c:pt>
                <c:pt idx="34613">
                  <c:v>0</c:v>
                </c:pt>
                <c:pt idx="34614">
                  <c:v>0</c:v>
                </c:pt>
                <c:pt idx="34615">
                  <c:v>0</c:v>
                </c:pt>
                <c:pt idx="34616">
                  <c:v>0</c:v>
                </c:pt>
                <c:pt idx="34617">
                  <c:v>0</c:v>
                </c:pt>
                <c:pt idx="34618">
                  <c:v>0</c:v>
                </c:pt>
                <c:pt idx="34619">
                  <c:v>0</c:v>
                </c:pt>
                <c:pt idx="34620">
                  <c:v>0</c:v>
                </c:pt>
                <c:pt idx="34621">
                  <c:v>0</c:v>
                </c:pt>
                <c:pt idx="34622">
                  <c:v>0</c:v>
                </c:pt>
                <c:pt idx="34623">
                  <c:v>0</c:v>
                </c:pt>
                <c:pt idx="34624">
                  <c:v>0</c:v>
                </c:pt>
                <c:pt idx="34625">
                  <c:v>0</c:v>
                </c:pt>
                <c:pt idx="34626">
                  <c:v>0</c:v>
                </c:pt>
                <c:pt idx="34627">
                  <c:v>0</c:v>
                </c:pt>
                <c:pt idx="34628">
                  <c:v>0</c:v>
                </c:pt>
                <c:pt idx="34629">
                  <c:v>0</c:v>
                </c:pt>
                <c:pt idx="34630">
                  <c:v>0</c:v>
                </c:pt>
                <c:pt idx="34631">
                  <c:v>0</c:v>
                </c:pt>
                <c:pt idx="34632">
                  <c:v>0</c:v>
                </c:pt>
                <c:pt idx="34633">
                  <c:v>0</c:v>
                </c:pt>
                <c:pt idx="34634">
                  <c:v>0</c:v>
                </c:pt>
                <c:pt idx="34635">
                  <c:v>0</c:v>
                </c:pt>
                <c:pt idx="34636">
                  <c:v>0</c:v>
                </c:pt>
                <c:pt idx="34637">
                  <c:v>0</c:v>
                </c:pt>
                <c:pt idx="34638">
                  <c:v>0</c:v>
                </c:pt>
                <c:pt idx="34639">
                  <c:v>0</c:v>
                </c:pt>
                <c:pt idx="34640">
                  <c:v>0</c:v>
                </c:pt>
                <c:pt idx="34641">
                  <c:v>0</c:v>
                </c:pt>
                <c:pt idx="34642">
                  <c:v>0</c:v>
                </c:pt>
                <c:pt idx="34643">
                  <c:v>0</c:v>
                </c:pt>
                <c:pt idx="34644">
                  <c:v>0</c:v>
                </c:pt>
                <c:pt idx="34645">
                  <c:v>0</c:v>
                </c:pt>
                <c:pt idx="34646">
                  <c:v>0</c:v>
                </c:pt>
                <c:pt idx="34647">
                  <c:v>0</c:v>
                </c:pt>
                <c:pt idx="34648">
                  <c:v>0</c:v>
                </c:pt>
                <c:pt idx="34649">
                  <c:v>0</c:v>
                </c:pt>
                <c:pt idx="34650">
                  <c:v>0</c:v>
                </c:pt>
                <c:pt idx="34651">
                  <c:v>0</c:v>
                </c:pt>
                <c:pt idx="34652">
                  <c:v>0</c:v>
                </c:pt>
                <c:pt idx="34653">
                  <c:v>0</c:v>
                </c:pt>
                <c:pt idx="34654">
                  <c:v>0</c:v>
                </c:pt>
                <c:pt idx="34655">
                  <c:v>0</c:v>
                </c:pt>
                <c:pt idx="34656">
                  <c:v>0</c:v>
                </c:pt>
                <c:pt idx="34657">
                  <c:v>0</c:v>
                </c:pt>
                <c:pt idx="34658">
                  <c:v>0</c:v>
                </c:pt>
                <c:pt idx="34659">
                  <c:v>0</c:v>
                </c:pt>
                <c:pt idx="34660">
                  <c:v>0</c:v>
                </c:pt>
                <c:pt idx="34661">
                  <c:v>0</c:v>
                </c:pt>
                <c:pt idx="34662">
                  <c:v>0</c:v>
                </c:pt>
                <c:pt idx="34663">
                  <c:v>0</c:v>
                </c:pt>
                <c:pt idx="34664">
                  <c:v>0</c:v>
                </c:pt>
                <c:pt idx="34665">
                  <c:v>0</c:v>
                </c:pt>
                <c:pt idx="34666">
                  <c:v>0</c:v>
                </c:pt>
                <c:pt idx="34667">
                  <c:v>0</c:v>
                </c:pt>
                <c:pt idx="34668">
                  <c:v>0</c:v>
                </c:pt>
                <c:pt idx="34669">
                  <c:v>0</c:v>
                </c:pt>
                <c:pt idx="34670">
                  <c:v>0</c:v>
                </c:pt>
                <c:pt idx="34671">
                  <c:v>0</c:v>
                </c:pt>
                <c:pt idx="34672">
                  <c:v>0</c:v>
                </c:pt>
                <c:pt idx="34673">
                  <c:v>0</c:v>
                </c:pt>
                <c:pt idx="34674">
                  <c:v>0</c:v>
                </c:pt>
                <c:pt idx="34675">
                  <c:v>0</c:v>
                </c:pt>
                <c:pt idx="34676">
                  <c:v>0</c:v>
                </c:pt>
                <c:pt idx="34677">
                  <c:v>0</c:v>
                </c:pt>
                <c:pt idx="34678">
                  <c:v>0</c:v>
                </c:pt>
                <c:pt idx="34679">
                  <c:v>0</c:v>
                </c:pt>
                <c:pt idx="34680">
                  <c:v>0</c:v>
                </c:pt>
                <c:pt idx="34681">
                  <c:v>0</c:v>
                </c:pt>
                <c:pt idx="34682">
                  <c:v>0</c:v>
                </c:pt>
                <c:pt idx="34683">
                  <c:v>0</c:v>
                </c:pt>
                <c:pt idx="34684">
                  <c:v>0</c:v>
                </c:pt>
                <c:pt idx="34685">
                  <c:v>0</c:v>
                </c:pt>
                <c:pt idx="34686">
                  <c:v>0</c:v>
                </c:pt>
                <c:pt idx="34687">
                  <c:v>0</c:v>
                </c:pt>
                <c:pt idx="34688">
                  <c:v>0</c:v>
                </c:pt>
                <c:pt idx="34689">
                  <c:v>0</c:v>
                </c:pt>
                <c:pt idx="34690">
                  <c:v>0</c:v>
                </c:pt>
                <c:pt idx="34691">
                  <c:v>0</c:v>
                </c:pt>
                <c:pt idx="34692">
                  <c:v>0</c:v>
                </c:pt>
                <c:pt idx="34693">
                  <c:v>0</c:v>
                </c:pt>
                <c:pt idx="34694">
                  <c:v>0</c:v>
                </c:pt>
                <c:pt idx="34695">
                  <c:v>0</c:v>
                </c:pt>
                <c:pt idx="34696">
                  <c:v>0</c:v>
                </c:pt>
                <c:pt idx="34697">
                  <c:v>0</c:v>
                </c:pt>
                <c:pt idx="34698">
                  <c:v>0</c:v>
                </c:pt>
                <c:pt idx="34699">
                  <c:v>0</c:v>
                </c:pt>
                <c:pt idx="34700">
                  <c:v>0</c:v>
                </c:pt>
                <c:pt idx="34701">
                  <c:v>0</c:v>
                </c:pt>
                <c:pt idx="34702">
                  <c:v>0</c:v>
                </c:pt>
                <c:pt idx="34703">
                  <c:v>0</c:v>
                </c:pt>
                <c:pt idx="34704">
                  <c:v>0</c:v>
                </c:pt>
                <c:pt idx="34705">
                  <c:v>0</c:v>
                </c:pt>
                <c:pt idx="34706">
                  <c:v>0</c:v>
                </c:pt>
                <c:pt idx="34707">
                  <c:v>0</c:v>
                </c:pt>
                <c:pt idx="34708">
                  <c:v>0</c:v>
                </c:pt>
                <c:pt idx="34709">
                  <c:v>0</c:v>
                </c:pt>
                <c:pt idx="34710">
                  <c:v>0</c:v>
                </c:pt>
                <c:pt idx="34711">
                  <c:v>0</c:v>
                </c:pt>
                <c:pt idx="34712">
                  <c:v>0</c:v>
                </c:pt>
                <c:pt idx="34713">
                  <c:v>0</c:v>
                </c:pt>
                <c:pt idx="34714">
                  <c:v>0</c:v>
                </c:pt>
                <c:pt idx="34715">
                  <c:v>0</c:v>
                </c:pt>
                <c:pt idx="34716">
                  <c:v>0</c:v>
                </c:pt>
                <c:pt idx="34717">
                  <c:v>0</c:v>
                </c:pt>
                <c:pt idx="34718">
                  <c:v>0</c:v>
                </c:pt>
                <c:pt idx="34719">
                  <c:v>0</c:v>
                </c:pt>
                <c:pt idx="34720">
                  <c:v>0</c:v>
                </c:pt>
                <c:pt idx="34721">
                  <c:v>0</c:v>
                </c:pt>
                <c:pt idx="34722">
                  <c:v>0</c:v>
                </c:pt>
                <c:pt idx="34723">
                  <c:v>0</c:v>
                </c:pt>
                <c:pt idx="34724">
                  <c:v>0</c:v>
                </c:pt>
                <c:pt idx="34725">
                  <c:v>0</c:v>
                </c:pt>
                <c:pt idx="34726">
                  <c:v>0</c:v>
                </c:pt>
                <c:pt idx="34727">
                  <c:v>0</c:v>
                </c:pt>
                <c:pt idx="34728">
                  <c:v>0</c:v>
                </c:pt>
                <c:pt idx="34729">
                  <c:v>0</c:v>
                </c:pt>
                <c:pt idx="34730">
                  <c:v>0</c:v>
                </c:pt>
                <c:pt idx="34731">
                  <c:v>0</c:v>
                </c:pt>
                <c:pt idx="34732">
                  <c:v>0</c:v>
                </c:pt>
                <c:pt idx="34733">
                  <c:v>0</c:v>
                </c:pt>
                <c:pt idx="34734">
                  <c:v>0</c:v>
                </c:pt>
                <c:pt idx="34735">
                  <c:v>0</c:v>
                </c:pt>
                <c:pt idx="34736">
                  <c:v>0</c:v>
                </c:pt>
                <c:pt idx="34737">
                  <c:v>0</c:v>
                </c:pt>
                <c:pt idx="34738">
                  <c:v>0</c:v>
                </c:pt>
                <c:pt idx="34739">
                  <c:v>0</c:v>
                </c:pt>
                <c:pt idx="34740">
                  <c:v>0</c:v>
                </c:pt>
                <c:pt idx="34741">
                  <c:v>0</c:v>
                </c:pt>
                <c:pt idx="34742">
                  <c:v>0</c:v>
                </c:pt>
                <c:pt idx="34743">
                  <c:v>0</c:v>
                </c:pt>
                <c:pt idx="34744">
                  <c:v>0</c:v>
                </c:pt>
                <c:pt idx="34745">
                  <c:v>0</c:v>
                </c:pt>
                <c:pt idx="34746">
                  <c:v>0</c:v>
                </c:pt>
                <c:pt idx="34747">
                  <c:v>0</c:v>
                </c:pt>
                <c:pt idx="34748">
                  <c:v>0</c:v>
                </c:pt>
                <c:pt idx="34749">
                  <c:v>0</c:v>
                </c:pt>
                <c:pt idx="34750">
                  <c:v>0</c:v>
                </c:pt>
                <c:pt idx="34751">
                  <c:v>0</c:v>
                </c:pt>
                <c:pt idx="34752">
                  <c:v>0</c:v>
                </c:pt>
                <c:pt idx="34753">
                  <c:v>0</c:v>
                </c:pt>
                <c:pt idx="34754">
                  <c:v>0</c:v>
                </c:pt>
                <c:pt idx="34755">
                  <c:v>0</c:v>
                </c:pt>
                <c:pt idx="34756">
                  <c:v>0</c:v>
                </c:pt>
                <c:pt idx="34757">
                  <c:v>0</c:v>
                </c:pt>
                <c:pt idx="34758">
                  <c:v>0</c:v>
                </c:pt>
                <c:pt idx="34759">
                  <c:v>0</c:v>
                </c:pt>
                <c:pt idx="34760">
                  <c:v>0</c:v>
                </c:pt>
                <c:pt idx="34761">
                  <c:v>0</c:v>
                </c:pt>
                <c:pt idx="34762">
                  <c:v>0</c:v>
                </c:pt>
                <c:pt idx="34763">
                  <c:v>0</c:v>
                </c:pt>
                <c:pt idx="34764">
                  <c:v>0</c:v>
                </c:pt>
                <c:pt idx="34765">
                  <c:v>0</c:v>
                </c:pt>
                <c:pt idx="34766">
                  <c:v>0</c:v>
                </c:pt>
                <c:pt idx="34767">
                  <c:v>0</c:v>
                </c:pt>
                <c:pt idx="34768">
                  <c:v>0</c:v>
                </c:pt>
                <c:pt idx="34769">
                  <c:v>0</c:v>
                </c:pt>
                <c:pt idx="34770">
                  <c:v>0</c:v>
                </c:pt>
                <c:pt idx="34771">
                  <c:v>0</c:v>
                </c:pt>
                <c:pt idx="34772">
                  <c:v>0</c:v>
                </c:pt>
                <c:pt idx="34773">
                  <c:v>0</c:v>
                </c:pt>
                <c:pt idx="34774">
                  <c:v>0</c:v>
                </c:pt>
                <c:pt idx="34775">
                  <c:v>0</c:v>
                </c:pt>
                <c:pt idx="34776">
                  <c:v>0</c:v>
                </c:pt>
                <c:pt idx="34777">
                  <c:v>0</c:v>
                </c:pt>
                <c:pt idx="34778">
                  <c:v>0</c:v>
                </c:pt>
                <c:pt idx="34779">
                  <c:v>0</c:v>
                </c:pt>
                <c:pt idx="34780">
                  <c:v>0</c:v>
                </c:pt>
                <c:pt idx="34781">
                  <c:v>0</c:v>
                </c:pt>
                <c:pt idx="34782">
                  <c:v>0</c:v>
                </c:pt>
                <c:pt idx="34783">
                  <c:v>0</c:v>
                </c:pt>
                <c:pt idx="34784">
                  <c:v>0</c:v>
                </c:pt>
                <c:pt idx="34785">
                  <c:v>0</c:v>
                </c:pt>
                <c:pt idx="34786">
                  <c:v>0</c:v>
                </c:pt>
                <c:pt idx="34787">
                  <c:v>0</c:v>
                </c:pt>
                <c:pt idx="34788">
                  <c:v>0</c:v>
                </c:pt>
                <c:pt idx="34789">
                  <c:v>0</c:v>
                </c:pt>
                <c:pt idx="34790">
                  <c:v>0</c:v>
                </c:pt>
                <c:pt idx="34791">
                  <c:v>0</c:v>
                </c:pt>
                <c:pt idx="34792">
                  <c:v>0</c:v>
                </c:pt>
                <c:pt idx="34793">
                  <c:v>0</c:v>
                </c:pt>
                <c:pt idx="34794">
                  <c:v>0</c:v>
                </c:pt>
                <c:pt idx="34795">
                  <c:v>0</c:v>
                </c:pt>
                <c:pt idx="34796">
                  <c:v>0</c:v>
                </c:pt>
                <c:pt idx="34797">
                  <c:v>0</c:v>
                </c:pt>
                <c:pt idx="34798">
                  <c:v>0</c:v>
                </c:pt>
                <c:pt idx="34799">
                  <c:v>0</c:v>
                </c:pt>
                <c:pt idx="34800">
                  <c:v>0</c:v>
                </c:pt>
                <c:pt idx="34801">
                  <c:v>0</c:v>
                </c:pt>
                <c:pt idx="34802">
                  <c:v>0</c:v>
                </c:pt>
                <c:pt idx="34803">
                  <c:v>0</c:v>
                </c:pt>
                <c:pt idx="34804">
                  <c:v>0</c:v>
                </c:pt>
                <c:pt idx="34805">
                  <c:v>0</c:v>
                </c:pt>
                <c:pt idx="34806">
                  <c:v>0</c:v>
                </c:pt>
                <c:pt idx="34807">
                  <c:v>0</c:v>
                </c:pt>
                <c:pt idx="34808">
                  <c:v>0</c:v>
                </c:pt>
                <c:pt idx="34809">
                  <c:v>0</c:v>
                </c:pt>
                <c:pt idx="34810">
                  <c:v>0</c:v>
                </c:pt>
                <c:pt idx="34811">
                  <c:v>0</c:v>
                </c:pt>
                <c:pt idx="34812">
                  <c:v>0</c:v>
                </c:pt>
                <c:pt idx="34813">
                  <c:v>0</c:v>
                </c:pt>
                <c:pt idx="34814">
                  <c:v>0</c:v>
                </c:pt>
                <c:pt idx="34815">
                  <c:v>0</c:v>
                </c:pt>
                <c:pt idx="34816">
                  <c:v>0</c:v>
                </c:pt>
                <c:pt idx="34817">
                  <c:v>0</c:v>
                </c:pt>
                <c:pt idx="34818">
                  <c:v>0</c:v>
                </c:pt>
                <c:pt idx="34819">
                  <c:v>0</c:v>
                </c:pt>
                <c:pt idx="34820">
                  <c:v>0</c:v>
                </c:pt>
                <c:pt idx="34821">
                  <c:v>0</c:v>
                </c:pt>
                <c:pt idx="34822">
                  <c:v>0</c:v>
                </c:pt>
                <c:pt idx="34823">
                  <c:v>0</c:v>
                </c:pt>
                <c:pt idx="34824">
                  <c:v>0</c:v>
                </c:pt>
                <c:pt idx="34825">
                  <c:v>0</c:v>
                </c:pt>
                <c:pt idx="34826">
                  <c:v>0</c:v>
                </c:pt>
                <c:pt idx="34827">
                  <c:v>0</c:v>
                </c:pt>
                <c:pt idx="34828">
                  <c:v>0</c:v>
                </c:pt>
                <c:pt idx="34829">
                  <c:v>0</c:v>
                </c:pt>
                <c:pt idx="34830">
                  <c:v>0</c:v>
                </c:pt>
                <c:pt idx="34831">
                  <c:v>0</c:v>
                </c:pt>
                <c:pt idx="34832">
                  <c:v>0</c:v>
                </c:pt>
                <c:pt idx="34833">
                  <c:v>0</c:v>
                </c:pt>
                <c:pt idx="34834">
                  <c:v>0</c:v>
                </c:pt>
                <c:pt idx="34835">
                  <c:v>0</c:v>
                </c:pt>
                <c:pt idx="34836">
                  <c:v>0</c:v>
                </c:pt>
                <c:pt idx="34837">
                  <c:v>0</c:v>
                </c:pt>
                <c:pt idx="34838">
                  <c:v>0</c:v>
                </c:pt>
                <c:pt idx="34839">
                  <c:v>0</c:v>
                </c:pt>
                <c:pt idx="34840">
                  <c:v>0</c:v>
                </c:pt>
                <c:pt idx="34841">
                  <c:v>0</c:v>
                </c:pt>
                <c:pt idx="34842">
                  <c:v>0</c:v>
                </c:pt>
                <c:pt idx="34843">
                  <c:v>0</c:v>
                </c:pt>
                <c:pt idx="34844">
                  <c:v>0</c:v>
                </c:pt>
                <c:pt idx="34845">
                  <c:v>0</c:v>
                </c:pt>
                <c:pt idx="34846">
                  <c:v>0</c:v>
                </c:pt>
                <c:pt idx="34847">
                  <c:v>0</c:v>
                </c:pt>
                <c:pt idx="34848">
                  <c:v>0</c:v>
                </c:pt>
                <c:pt idx="34849">
                  <c:v>0</c:v>
                </c:pt>
                <c:pt idx="34850">
                  <c:v>0</c:v>
                </c:pt>
                <c:pt idx="34851">
                  <c:v>0</c:v>
                </c:pt>
                <c:pt idx="34852">
                  <c:v>0</c:v>
                </c:pt>
                <c:pt idx="34853">
                  <c:v>0</c:v>
                </c:pt>
                <c:pt idx="34854">
                  <c:v>0</c:v>
                </c:pt>
                <c:pt idx="34855">
                  <c:v>0</c:v>
                </c:pt>
                <c:pt idx="34856">
                  <c:v>0</c:v>
                </c:pt>
                <c:pt idx="34857">
                  <c:v>0</c:v>
                </c:pt>
                <c:pt idx="34858">
                  <c:v>0</c:v>
                </c:pt>
                <c:pt idx="34859">
                  <c:v>0</c:v>
                </c:pt>
                <c:pt idx="34860">
                  <c:v>0</c:v>
                </c:pt>
                <c:pt idx="34861">
                  <c:v>0</c:v>
                </c:pt>
                <c:pt idx="34862">
                  <c:v>0</c:v>
                </c:pt>
                <c:pt idx="34863">
                  <c:v>0</c:v>
                </c:pt>
                <c:pt idx="34864">
                  <c:v>0</c:v>
                </c:pt>
                <c:pt idx="34865">
                  <c:v>0</c:v>
                </c:pt>
                <c:pt idx="34866">
                  <c:v>0</c:v>
                </c:pt>
                <c:pt idx="34867">
                  <c:v>0</c:v>
                </c:pt>
                <c:pt idx="34868">
                  <c:v>0</c:v>
                </c:pt>
                <c:pt idx="34869">
                  <c:v>0</c:v>
                </c:pt>
                <c:pt idx="34870">
                  <c:v>0</c:v>
                </c:pt>
                <c:pt idx="34871">
                  <c:v>0</c:v>
                </c:pt>
                <c:pt idx="34872">
                  <c:v>0</c:v>
                </c:pt>
                <c:pt idx="34873">
                  <c:v>0</c:v>
                </c:pt>
                <c:pt idx="34874">
                  <c:v>0</c:v>
                </c:pt>
                <c:pt idx="34875">
                  <c:v>0</c:v>
                </c:pt>
                <c:pt idx="34876">
                  <c:v>0</c:v>
                </c:pt>
                <c:pt idx="34877">
                  <c:v>0</c:v>
                </c:pt>
                <c:pt idx="34878">
                  <c:v>0</c:v>
                </c:pt>
                <c:pt idx="34879">
                  <c:v>0</c:v>
                </c:pt>
                <c:pt idx="34880">
                  <c:v>0</c:v>
                </c:pt>
                <c:pt idx="34881">
                  <c:v>0</c:v>
                </c:pt>
                <c:pt idx="34882">
                  <c:v>0</c:v>
                </c:pt>
                <c:pt idx="34883">
                  <c:v>0</c:v>
                </c:pt>
                <c:pt idx="34884">
                  <c:v>0</c:v>
                </c:pt>
                <c:pt idx="34885">
                  <c:v>0</c:v>
                </c:pt>
                <c:pt idx="34886">
                  <c:v>0</c:v>
                </c:pt>
                <c:pt idx="34887">
                  <c:v>0</c:v>
                </c:pt>
                <c:pt idx="34888">
                  <c:v>0</c:v>
                </c:pt>
                <c:pt idx="34889">
                  <c:v>0</c:v>
                </c:pt>
                <c:pt idx="34890">
                  <c:v>0</c:v>
                </c:pt>
                <c:pt idx="34891">
                  <c:v>0</c:v>
                </c:pt>
                <c:pt idx="34892">
                  <c:v>0</c:v>
                </c:pt>
                <c:pt idx="34893">
                  <c:v>0</c:v>
                </c:pt>
                <c:pt idx="34894">
                  <c:v>0</c:v>
                </c:pt>
                <c:pt idx="34895">
                  <c:v>0</c:v>
                </c:pt>
                <c:pt idx="34896">
                  <c:v>0</c:v>
                </c:pt>
                <c:pt idx="34897">
                  <c:v>0</c:v>
                </c:pt>
                <c:pt idx="34898">
                  <c:v>0</c:v>
                </c:pt>
                <c:pt idx="34899">
                  <c:v>0</c:v>
                </c:pt>
                <c:pt idx="34900">
                  <c:v>0</c:v>
                </c:pt>
                <c:pt idx="34901">
                  <c:v>0</c:v>
                </c:pt>
                <c:pt idx="34902">
                  <c:v>0</c:v>
                </c:pt>
                <c:pt idx="34903">
                  <c:v>0</c:v>
                </c:pt>
                <c:pt idx="34904">
                  <c:v>0</c:v>
                </c:pt>
                <c:pt idx="34905">
                  <c:v>0</c:v>
                </c:pt>
                <c:pt idx="34906">
                  <c:v>0</c:v>
                </c:pt>
                <c:pt idx="34907">
                  <c:v>0</c:v>
                </c:pt>
                <c:pt idx="34908">
                  <c:v>0</c:v>
                </c:pt>
                <c:pt idx="34909">
                  <c:v>0</c:v>
                </c:pt>
                <c:pt idx="34910">
                  <c:v>0</c:v>
                </c:pt>
                <c:pt idx="34911">
                  <c:v>0</c:v>
                </c:pt>
                <c:pt idx="34912">
                  <c:v>0</c:v>
                </c:pt>
                <c:pt idx="34913">
                  <c:v>0</c:v>
                </c:pt>
                <c:pt idx="34914">
                  <c:v>0</c:v>
                </c:pt>
                <c:pt idx="34915">
                  <c:v>0</c:v>
                </c:pt>
                <c:pt idx="34916">
                  <c:v>0</c:v>
                </c:pt>
                <c:pt idx="34917">
                  <c:v>0</c:v>
                </c:pt>
                <c:pt idx="34918">
                  <c:v>0</c:v>
                </c:pt>
                <c:pt idx="34919">
                  <c:v>0</c:v>
                </c:pt>
                <c:pt idx="34920">
                  <c:v>0</c:v>
                </c:pt>
                <c:pt idx="34921">
                  <c:v>0</c:v>
                </c:pt>
                <c:pt idx="34922">
                  <c:v>0</c:v>
                </c:pt>
                <c:pt idx="34923">
                  <c:v>0</c:v>
                </c:pt>
                <c:pt idx="34924">
                  <c:v>0</c:v>
                </c:pt>
                <c:pt idx="34925">
                  <c:v>0</c:v>
                </c:pt>
                <c:pt idx="34926">
                  <c:v>0</c:v>
                </c:pt>
                <c:pt idx="34927">
                  <c:v>0</c:v>
                </c:pt>
                <c:pt idx="34928">
                  <c:v>0</c:v>
                </c:pt>
                <c:pt idx="34929">
                  <c:v>0</c:v>
                </c:pt>
                <c:pt idx="34930">
                  <c:v>0</c:v>
                </c:pt>
                <c:pt idx="34931">
                  <c:v>0</c:v>
                </c:pt>
                <c:pt idx="34932">
                  <c:v>0</c:v>
                </c:pt>
                <c:pt idx="34933">
                  <c:v>0</c:v>
                </c:pt>
                <c:pt idx="34934">
                  <c:v>0</c:v>
                </c:pt>
                <c:pt idx="34935">
                  <c:v>0</c:v>
                </c:pt>
                <c:pt idx="34936">
                  <c:v>0</c:v>
                </c:pt>
                <c:pt idx="34937">
                  <c:v>0</c:v>
                </c:pt>
                <c:pt idx="34938">
                  <c:v>0</c:v>
                </c:pt>
                <c:pt idx="34939">
                  <c:v>0</c:v>
                </c:pt>
                <c:pt idx="34940">
                  <c:v>0</c:v>
                </c:pt>
                <c:pt idx="34941">
                  <c:v>0</c:v>
                </c:pt>
                <c:pt idx="34942">
                  <c:v>0</c:v>
                </c:pt>
                <c:pt idx="34943">
                  <c:v>0</c:v>
                </c:pt>
                <c:pt idx="34944">
                  <c:v>0</c:v>
                </c:pt>
                <c:pt idx="34945">
                  <c:v>0</c:v>
                </c:pt>
                <c:pt idx="34946">
                  <c:v>0</c:v>
                </c:pt>
                <c:pt idx="34947">
                  <c:v>0</c:v>
                </c:pt>
                <c:pt idx="34948">
                  <c:v>0</c:v>
                </c:pt>
                <c:pt idx="34949">
                  <c:v>0</c:v>
                </c:pt>
                <c:pt idx="34950">
                  <c:v>0</c:v>
                </c:pt>
                <c:pt idx="34951">
                  <c:v>0</c:v>
                </c:pt>
                <c:pt idx="34952">
                  <c:v>0</c:v>
                </c:pt>
                <c:pt idx="34953">
                  <c:v>0</c:v>
                </c:pt>
                <c:pt idx="34954">
                  <c:v>0</c:v>
                </c:pt>
                <c:pt idx="34955">
                  <c:v>0</c:v>
                </c:pt>
                <c:pt idx="34956">
                  <c:v>0</c:v>
                </c:pt>
                <c:pt idx="34957">
                  <c:v>0</c:v>
                </c:pt>
                <c:pt idx="34958">
                  <c:v>0</c:v>
                </c:pt>
                <c:pt idx="34959">
                  <c:v>0</c:v>
                </c:pt>
                <c:pt idx="34960">
                  <c:v>0</c:v>
                </c:pt>
                <c:pt idx="34961">
                  <c:v>0</c:v>
                </c:pt>
                <c:pt idx="34962">
                  <c:v>0</c:v>
                </c:pt>
                <c:pt idx="34963">
                  <c:v>0</c:v>
                </c:pt>
                <c:pt idx="34964">
                  <c:v>0</c:v>
                </c:pt>
                <c:pt idx="34965">
                  <c:v>0</c:v>
                </c:pt>
                <c:pt idx="34966">
                  <c:v>0</c:v>
                </c:pt>
                <c:pt idx="34967">
                  <c:v>0</c:v>
                </c:pt>
                <c:pt idx="34968">
                  <c:v>0</c:v>
                </c:pt>
                <c:pt idx="34969">
                  <c:v>0</c:v>
                </c:pt>
                <c:pt idx="34970">
                  <c:v>0</c:v>
                </c:pt>
                <c:pt idx="34971">
                  <c:v>0</c:v>
                </c:pt>
                <c:pt idx="34972">
                  <c:v>0</c:v>
                </c:pt>
                <c:pt idx="34973">
                  <c:v>0</c:v>
                </c:pt>
                <c:pt idx="34974">
                  <c:v>0</c:v>
                </c:pt>
                <c:pt idx="34975">
                  <c:v>0</c:v>
                </c:pt>
                <c:pt idx="34976">
                  <c:v>0</c:v>
                </c:pt>
                <c:pt idx="34977">
                  <c:v>0</c:v>
                </c:pt>
                <c:pt idx="34978">
                  <c:v>0</c:v>
                </c:pt>
                <c:pt idx="34979">
                  <c:v>0</c:v>
                </c:pt>
                <c:pt idx="34980">
                  <c:v>0</c:v>
                </c:pt>
                <c:pt idx="34981">
                  <c:v>0</c:v>
                </c:pt>
                <c:pt idx="34982">
                  <c:v>0</c:v>
                </c:pt>
                <c:pt idx="34983">
                  <c:v>0</c:v>
                </c:pt>
                <c:pt idx="34984">
                  <c:v>0</c:v>
                </c:pt>
                <c:pt idx="34985">
                  <c:v>0</c:v>
                </c:pt>
                <c:pt idx="34986">
                  <c:v>0</c:v>
                </c:pt>
                <c:pt idx="34987">
                  <c:v>0</c:v>
                </c:pt>
                <c:pt idx="34988">
                  <c:v>0</c:v>
                </c:pt>
                <c:pt idx="34989">
                  <c:v>0</c:v>
                </c:pt>
                <c:pt idx="34990">
                  <c:v>0</c:v>
                </c:pt>
                <c:pt idx="34991">
                  <c:v>0</c:v>
                </c:pt>
                <c:pt idx="34992">
                  <c:v>0</c:v>
                </c:pt>
                <c:pt idx="34993">
                  <c:v>0</c:v>
                </c:pt>
                <c:pt idx="34994">
                  <c:v>0</c:v>
                </c:pt>
                <c:pt idx="34995">
                  <c:v>0</c:v>
                </c:pt>
                <c:pt idx="34996">
                  <c:v>0</c:v>
                </c:pt>
                <c:pt idx="34997">
                  <c:v>0</c:v>
                </c:pt>
                <c:pt idx="34998">
                  <c:v>0</c:v>
                </c:pt>
                <c:pt idx="34999">
                  <c:v>0</c:v>
                </c:pt>
                <c:pt idx="35000">
                  <c:v>0</c:v>
                </c:pt>
                <c:pt idx="35001">
                  <c:v>0</c:v>
                </c:pt>
                <c:pt idx="35002">
                  <c:v>0</c:v>
                </c:pt>
                <c:pt idx="35003">
                  <c:v>0</c:v>
                </c:pt>
                <c:pt idx="35004">
                  <c:v>0</c:v>
                </c:pt>
                <c:pt idx="35005">
                  <c:v>0</c:v>
                </c:pt>
                <c:pt idx="35006">
                  <c:v>0</c:v>
                </c:pt>
                <c:pt idx="35007">
                  <c:v>0</c:v>
                </c:pt>
                <c:pt idx="35008">
                  <c:v>0</c:v>
                </c:pt>
                <c:pt idx="35009">
                  <c:v>0</c:v>
                </c:pt>
                <c:pt idx="35010">
                  <c:v>0</c:v>
                </c:pt>
                <c:pt idx="35011">
                  <c:v>0</c:v>
                </c:pt>
                <c:pt idx="35012">
                  <c:v>0</c:v>
                </c:pt>
                <c:pt idx="35013">
                  <c:v>0</c:v>
                </c:pt>
                <c:pt idx="35014">
                  <c:v>0</c:v>
                </c:pt>
                <c:pt idx="35015">
                  <c:v>0</c:v>
                </c:pt>
                <c:pt idx="35016">
                  <c:v>0</c:v>
                </c:pt>
                <c:pt idx="35017">
                  <c:v>0</c:v>
                </c:pt>
                <c:pt idx="35018">
                  <c:v>0</c:v>
                </c:pt>
                <c:pt idx="35019">
                  <c:v>0</c:v>
                </c:pt>
                <c:pt idx="35020">
                  <c:v>0</c:v>
                </c:pt>
                <c:pt idx="35021">
                  <c:v>0</c:v>
                </c:pt>
                <c:pt idx="35022">
                  <c:v>0</c:v>
                </c:pt>
                <c:pt idx="35023">
                  <c:v>0</c:v>
                </c:pt>
                <c:pt idx="35024">
                  <c:v>0</c:v>
                </c:pt>
                <c:pt idx="35025">
                  <c:v>0</c:v>
                </c:pt>
                <c:pt idx="35026">
                  <c:v>0</c:v>
                </c:pt>
                <c:pt idx="35027">
                  <c:v>0</c:v>
                </c:pt>
                <c:pt idx="35028">
                  <c:v>0</c:v>
                </c:pt>
                <c:pt idx="35029">
                  <c:v>0</c:v>
                </c:pt>
                <c:pt idx="35030">
                  <c:v>0</c:v>
                </c:pt>
                <c:pt idx="35031">
                  <c:v>0</c:v>
                </c:pt>
                <c:pt idx="35032">
                  <c:v>0</c:v>
                </c:pt>
                <c:pt idx="35033">
                  <c:v>0</c:v>
                </c:pt>
                <c:pt idx="35034">
                  <c:v>0</c:v>
                </c:pt>
                <c:pt idx="35035">
                  <c:v>0</c:v>
                </c:pt>
                <c:pt idx="35036">
                  <c:v>0</c:v>
                </c:pt>
                <c:pt idx="35037">
                  <c:v>0</c:v>
                </c:pt>
                <c:pt idx="35038">
                  <c:v>0</c:v>
                </c:pt>
                <c:pt idx="35039">
                  <c:v>0</c:v>
                </c:pt>
                <c:pt idx="35040">
                  <c:v>0</c:v>
                </c:pt>
                <c:pt idx="35041">
                  <c:v>0</c:v>
                </c:pt>
                <c:pt idx="35042">
                  <c:v>0</c:v>
                </c:pt>
                <c:pt idx="35043">
                  <c:v>0</c:v>
                </c:pt>
                <c:pt idx="35044">
                  <c:v>0</c:v>
                </c:pt>
                <c:pt idx="35045">
                  <c:v>0</c:v>
                </c:pt>
                <c:pt idx="35046">
                  <c:v>0</c:v>
                </c:pt>
                <c:pt idx="35047">
                  <c:v>0</c:v>
                </c:pt>
                <c:pt idx="35048">
                  <c:v>0</c:v>
                </c:pt>
                <c:pt idx="35049">
                  <c:v>0</c:v>
                </c:pt>
                <c:pt idx="35050">
                  <c:v>0</c:v>
                </c:pt>
                <c:pt idx="35051">
                  <c:v>0</c:v>
                </c:pt>
                <c:pt idx="35052">
                  <c:v>0</c:v>
                </c:pt>
                <c:pt idx="35053">
                  <c:v>0</c:v>
                </c:pt>
                <c:pt idx="35054">
                  <c:v>0</c:v>
                </c:pt>
                <c:pt idx="35055">
                  <c:v>0</c:v>
                </c:pt>
                <c:pt idx="35056">
                  <c:v>0</c:v>
                </c:pt>
                <c:pt idx="35057">
                  <c:v>0</c:v>
                </c:pt>
                <c:pt idx="35058">
                  <c:v>0</c:v>
                </c:pt>
                <c:pt idx="35059">
                  <c:v>0</c:v>
                </c:pt>
                <c:pt idx="35060">
                  <c:v>0</c:v>
                </c:pt>
                <c:pt idx="35061">
                  <c:v>0</c:v>
                </c:pt>
                <c:pt idx="35062">
                  <c:v>0</c:v>
                </c:pt>
                <c:pt idx="35063">
                  <c:v>0</c:v>
                </c:pt>
                <c:pt idx="35064">
                  <c:v>0</c:v>
                </c:pt>
                <c:pt idx="35065">
                  <c:v>0</c:v>
                </c:pt>
                <c:pt idx="35066">
                  <c:v>0</c:v>
                </c:pt>
                <c:pt idx="35067">
                  <c:v>0</c:v>
                </c:pt>
                <c:pt idx="35068">
                  <c:v>0</c:v>
                </c:pt>
                <c:pt idx="35069">
                  <c:v>0</c:v>
                </c:pt>
                <c:pt idx="35070">
                  <c:v>0</c:v>
                </c:pt>
                <c:pt idx="35071">
                  <c:v>0</c:v>
                </c:pt>
                <c:pt idx="35072">
                  <c:v>0</c:v>
                </c:pt>
                <c:pt idx="35073">
                  <c:v>0</c:v>
                </c:pt>
                <c:pt idx="35074">
                  <c:v>0</c:v>
                </c:pt>
                <c:pt idx="35075">
                  <c:v>0</c:v>
                </c:pt>
                <c:pt idx="35076">
                  <c:v>0</c:v>
                </c:pt>
                <c:pt idx="35077">
                  <c:v>0</c:v>
                </c:pt>
                <c:pt idx="35078">
                  <c:v>0</c:v>
                </c:pt>
                <c:pt idx="35079">
                  <c:v>0</c:v>
                </c:pt>
                <c:pt idx="35080">
                  <c:v>0</c:v>
                </c:pt>
                <c:pt idx="35081">
                  <c:v>0</c:v>
                </c:pt>
                <c:pt idx="35082">
                  <c:v>0</c:v>
                </c:pt>
                <c:pt idx="35083">
                  <c:v>0</c:v>
                </c:pt>
                <c:pt idx="35084">
                  <c:v>0</c:v>
                </c:pt>
                <c:pt idx="35085">
                  <c:v>0</c:v>
                </c:pt>
                <c:pt idx="35086">
                  <c:v>0</c:v>
                </c:pt>
                <c:pt idx="35087">
                  <c:v>0</c:v>
                </c:pt>
                <c:pt idx="35088">
                  <c:v>0</c:v>
                </c:pt>
                <c:pt idx="35089">
                  <c:v>0</c:v>
                </c:pt>
                <c:pt idx="35090">
                  <c:v>0</c:v>
                </c:pt>
                <c:pt idx="35091">
                  <c:v>0</c:v>
                </c:pt>
                <c:pt idx="35092">
                  <c:v>0</c:v>
                </c:pt>
                <c:pt idx="35093">
                  <c:v>0</c:v>
                </c:pt>
                <c:pt idx="35094">
                  <c:v>0</c:v>
                </c:pt>
                <c:pt idx="35095">
                  <c:v>0</c:v>
                </c:pt>
                <c:pt idx="35096">
                  <c:v>0</c:v>
                </c:pt>
                <c:pt idx="35097">
                  <c:v>0</c:v>
                </c:pt>
                <c:pt idx="35098">
                  <c:v>0</c:v>
                </c:pt>
                <c:pt idx="35099">
                  <c:v>0</c:v>
                </c:pt>
                <c:pt idx="35100">
                  <c:v>0</c:v>
                </c:pt>
                <c:pt idx="35101">
                  <c:v>0</c:v>
                </c:pt>
                <c:pt idx="35102">
                  <c:v>0</c:v>
                </c:pt>
                <c:pt idx="35103">
                  <c:v>0</c:v>
                </c:pt>
                <c:pt idx="35104">
                  <c:v>0</c:v>
                </c:pt>
                <c:pt idx="35105">
                  <c:v>0</c:v>
                </c:pt>
                <c:pt idx="35106">
                  <c:v>0</c:v>
                </c:pt>
                <c:pt idx="35107">
                  <c:v>0</c:v>
                </c:pt>
                <c:pt idx="35108">
                  <c:v>0</c:v>
                </c:pt>
                <c:pt idx="35109">
                  <c:v>0</c:v>
                </c:pt>
                <c:pt idx="35110">
                  <c:v>0</c:v>
                </c:pt>
                <c:pt idx="35111">
                  <c:v>0</c:v>
                </c:pt>
                <c:pt idx="35112">
                  <c:v>0</c:v>
                </c:pt>
                <c:pt idx="35113">
                  <c:v>0</c:v>
                </c:pt>
                <c:pt idx="35114">
                  <c:v>0</c:v>
                </c:pt>
                <c:pt idx="35115">
                  <c:v>0</c:v>
                </c:pt>
                <c:pt idx="35116">
                  <c:v>0</c:v>
                </c:pt>
                <c:pt idx="35117">
                  <c:v>0</c:v>
                </c:pt>
                <c:pt idx="35118">
                  <c:v>0</c:v>
                </c:pt>
                <c:pt idx="35119">
                  <c:v>0</c:v>
                </c:pt>
                <c:pt idx="35120">
                  <c:v>0</c:v>
                </c:pt>
                <c:pt idx="35121">
                  <c:v>0</c:v>
                </c:pt>
                <c:pt idx="35122">
                  <c:v>0</c:v>
                </c:pt>
                <c:pt idx="35123">
                  <c:v>0</c:v>
                </c:pt>
                <c:pt idx="35124">
                  <c:v>0</c:v>
                </c:pt>
                <c:pt idx="35125">
                  <c:v>0</c:v>
                </c:pt>
                <c:pt idx="35126">
                  <c:v>0</c:v>
                </c:pt>
                <c:pt idx="35127">
                  <c:v>0</c:v>
                </c:pt>
                <c:pt idx="35128">
                  <c:v>0</c:v>
                </c:pt>
                <c:pt idx="35129">
                  <c:v>0</c:v>
                </c:pt>
                <c:pt idx="35130">
                  <c:v>0</c:v>
                </c:pt>
                <c:pt idx="35131">
                  <c:v>0</c:v>
                </c:pt>
                <c:pt idx="35132">
                  <c:v>0</c:v>
                </c:pt>
                <c:pt idx="35133">
                  <c:v>0</c:v>
                </c:pt>
                <c:pt idx="35134">
                  <c:v>0</c:v>
                </c:pt>
                <c:pt idx="35135">
                  <c:v>0</c:v>
                </c:pt>
                <c:pt idx="35136">
                  <c:v>0</c:v>
                </c:pt>
                <c:pt idx="35137">
                  <c:v>0</c:v>
                </c:pt>
                <c:pt idx="35138">
                  <c:v>0</c:v>
                </c:pt>
                <c:pt idx="35139">
                  <c:v>0</c:v>
                </c:pt>
                <c:pt idx="35140">
                  <c:v>0</c:v>
                </c:pt>
                <c:pt idx="35141">
                  <c:v>0</c:v>
                </c:pt>
                <c:pt idx="35142">
                  <c:v>0</c:v>
                </c:pt>
                <c:pt idx="35143">
                  <c:v>0</c:v>
                </c:pt>
                <c:pt idx="35144">
                  <c:v>0</c:v>
                </c:pt>
                <c:pt idx="35145">
                  <c:v>0</c:v>
                </c:pt>
                <c:pt idx="35146">
                  <c:v>0</c:v>
                </c:pt>
                <c:pt idx="35147">
                  <c:v>0</c:v>
                </c:pt>
                <c:pt idx="35148">
                  <c:v>0</c:v>
                </c:pt>
                <c:pt idx="35149">
                  <c:v>0</c:v>
                </c:pt>
                <c:pt idx="35150">
                  <c:v>0</c:v>
                </c:pt>
                <c:pt idx="35151">
                  <c:v>0</c:v>
                </c:pt>
                <c:pt idx="35152">
                  <c:v>0</c:v>
                </c:pt>
                <c:pt idx="35153">
                  <c:v>0</c:v>
                </c:pt>
                <c:pt idx="35154">
                  <c:v>0</c:v>
                </c:pt>
                <c:pt idx="35155">
                  <c:v>0</c:v>
                </c:pt>
                <c:pt idx="35156">
                  <c:v>0</c:v>
                </c:pt>
                <c:pt idx="35157">
                  <c:v>0</c:v>
                </c:pt>
                <c:pt idx="35158">
                  <c:v>0</c:v>
                </c:pt>
                <c:pt idx="35159">
                  <c:v>0</c:v>
                </c:pt>
                <c:pt idx="35160">
                  <c:v>0</c:v>
                </c:pt>
                <c:pt idx="35161">
                  <c:v>0</c:v>
                </c:pt>
                <c:pt idx="35162">
                  <c:v>0</c:v>
                </c:pt>
                <c:pt idx="35163">
                  <c:v>0</c:v>
                </c:pt>
                <c:pt idx="35164">
                  <c:v>0</c:v>
                </c:pt>
                <c:pt idx="35165">
                  <c:v>0</c:v>
                </c:pt>
                <c:pt idx="35166">
                  <c:v>0</c:v>
                </c:pt>
                <c:pt idx="35167">
                  <c:v>0</c:v>
                </c:pt>
                <c:pt idx="35168">
                  <c:v>0</c:v>
                </c:pt>
                <c:pt idx="35169">
                  <c:v>0</c:v>
                </c:pt>
                <c:pt idx="35170">
                  <c:v>0</c:v>
                </c:pt>
                <c:pt idx="35171">
                  <c:v>0</c:v>
                </c:pt>
                <c:pt idx="35172">
                  <c:v>0</c:v>
                </c:pt>
                <c:pt idx="35173">
                  <c:v>0</c:v>
                </c:pt>
                <c:pt idx="35174">
                  <c:v>0</c:v>
                </c:pt>
                <c:pt idx="35175">
                  <c:v>0</c:v>
                </c:pt>
                <c:pt idx="35176">
                  <c:v>0</c:v>
                </c:pt>
                <c:pt idx="35177">
                  <c:v>0</c:v>
                </c:pt>
                <c:pt idx="35178">
                  <c:v>0</c:v>
                </c:pt>
                <c:pt idx="35179">
                  <c:v>0</c:v>
                </c:pt>
                <c:pt idx="35180">
                  <c:v>0</c:v>
                </c:pt>
                <c:pt idx="35181">
                  <c:v>0</c:v>
                </c:pt>
                <c:pt idx="35182">
                  <c:v>0</c:v>
                </c:pt>
                <c:pt idx="35183">
                  <c:v>0</c:v>
                </c:pt>
                <c:pt idx="35184">
                  <c:v>0</c:v>
                </c:pt>
                <c:pt idx="35185">
                  <c:v>0</c:v>
                </c:pt>
                <c:pt idx="35186">
                  <c:v>0</c:v>
                </c:pt>
                <c:pt idx="35187">
                  <c:v>0</c:v>
                </c:pt>
                <c:pt idx="35188">
                  <c:v>0</c:v>
                </c:pt>
                <c:pt idx="35189">
                  <c:v>0</c:v>
                </c:pt>
                <c:pt idx="35190">
                  <c:v>0</c:v>
                </c:pt>
                <c:pt idx="35191">
                  <c:v>0</c:v>
                </c:pt>
                <c:pt idx="35192">
                  <c:v>0</c:v>
                </c:pt>
                <c:pt idx="35193">
                  <c:v>0</c:v>
                </c:pt>
                <c:pt idx="35194">
                  <c:v>0</c:v>
                </c:pt>
                <c:pt idx="35195">
                  <c:v>0</c:v>
                </c:pt>
                <c:pt idx="35196">
                  <c:v>0</c:v>
                </c:pt>
                <c:pt idx="35197">
                  <c:v>0</c:v>
                </c:pt>
                <c:pt idx="35198">
                  <c:v>0</c:v>
                </c:pt>
                <c:pt idx="35199">
                  <c:v>0</c:v>
                </c:pt>
                <c:pt idx="35200">
                  <c:v>0</c:v>
                </c:pt>
                <c:pt idx="35201">
                  <c:v>0</c:v>
                </c:pt>
                <c:pt idx="35202">
                  <c:v>0</c:v>
                </c:pt>
                <c:pt idx="35203">
                  <c:v>0</c:v>
                </c:pt>
                <c:pt idx="35204">
                  <c:v>0</c:v>
                </c:pt>
                <c:pt idx="35205">
                  <c:v>0</c:v>
                </c:pt>
                <c:pt idx="35206">
                  <c:v>0</c:v>
                </c:pt>
                <c:pt idx="35207">
                  <c:v>0</c:v>
                </c:pt>
                <c:pt idx="35208">
                  <c:v>0</c:v>
                </c:pt>
                <c:pt idx="35209">
                  <c:v>0</c:v>
                </c:pt>
                <c:pt idx="35210">
                  <c:v>0</c:v>
                </c:pt>
                <c:pt idx="35211">
                  <c:v>0</c:v>
                </c:pt>
                <c:pt idx="35212">
                  <c:v>0</c:v>
                </c:pt>
                <c:pt idx="35213">
                  <c:v>0</c:v>
                </c:pt>
                <c:pt idx="35214">
                  <c:v>0</c:v>
                </c:pt>
                <c:pt idx="35215">
                  <c:v>0</c:v>
                </c:pt>
                <c:pt idx="35216">
                  <c:v>0</c:v>
                </c:pt>
                <c:pt idx="35217">
                  <c:v>0</c:v>
                </c:pt>
                <c:pt idx="35218">
                  <c:v>0</c:v>
                </c:pt>
                <c:pt idx="35219">
                  <c:v>0</c:v>
                </c:pt>
                <c:pt idx="35220">
                  <c:v>0</c:v>
                </c:pt>
                <c:pt idx="35221">
                  <c:v>0</c:v>
                </c:pt>
                <c:pt idx="35222">
                  <c:v>0</c:v>
                </c:pt>
                <c:pt idx="35223">
                  <c:v>0</c:v>
                </c:pt>
                <c:pt idx="35224">
                  <c:v>0</c:v>
                </c:pt>
                <c:pt idx="35225">
                  <c:v>0</c:v>
                </c:pt>
                <c:pt idx="35226">
                  <c:v>0</c:v>
                </c:pt>
                <c:pt idx="35227">
                  <c:v>0</c:v>
                </c:pt>
                <c:pt idx="35228">
                  <c:v>0</c:v>
                </c:pt>
                <c:pt idx="35229">
                  <c:v>0</c:v>
                </c:pt>
                <c:pt idx="35230">
                  <c:v>0</c:v>
                </c:pt>
                <c:pt idx="35231">
                  <c:v>0</c:v>
                </c:pt>
                <c:pt idx="35232">
                  <c:v>0</c:v>
                </c:pt>
                <c:pt idx="35233">
                  <c:v>0</c:v>
                </c:pt>
                <c:pt idx="35234">
                  <c:v>0</c:v>
                </c:pt>
                <c:pt idx="35235">
                  <c:v>0</c:v>
                </c:pt>
                <c:pt idx="35236">
                  <c:v>0</c:v>
                </c:pt>
                <c:pt idx="35237">
                  <c:v>0</c:v>
                </c:pt>
                <c:pt idx="35238">
                  <c:v>0</c:v>
                </c:pt>
                <c:pt idx="35239">
                  <c:v>0</c:v>
                </c:pt>
                <c:pt idx="35240">
                  <c:v>0</c:v>
                </c:pt>
                <c:pt idx="35241">
                  <c:v>0</c:v>
                </c:pt>
                <c:pt idx="35242">
                  <c:v>0</c:v>
                </c:pt>
                <c:pt idx="35243">
                  <c:v>0</c:v>
                </c:pt>
                <c:pt idx="35244">
                  <c:v>0</c:v>
                </c:pt>
                <c:pt idx="35245">
                  <c:v>0</c:v>
                </c:pt>
                <c:pt idx="35246">
                  <c:v>0</c:v>
                </c:pt>
                <c:pt idx="35247">
                  <c:v>0</c:v>
                </c:pt>
                <c:pt idx="35248">
                  <c:v>0</c:v>
                </c:pt>
                <c:pt idx="35249">
                  <c:v>0</c:v>
                </c:pt>
                <c:pt idx="35250">
                  <c:v>0</c:v>
                </c:pt>
                <c:pt idx="35251">
                  <c:v>0</c:v>
                </c:pt>
                <c:pt idx="35252">
                  <c:v>0</c:v>
                </c:pt>
                <c:pt idx="35253">
                  <c:v>0</c:v>
                </c:pt>
                <c:pt idx="35254">
                  <c:v>0</c:v>
                </c:pt>
                <c:pt idx="35255">
                  <c:v>0</c:v>
                </c:pt>
                <c:pt idx="35256">
                  <c:v>0</c:v>
                </c:pt>
                <c:pt idx="35257">
                  <c:v>0</c:v>
                </c:pt>
                <c:pt idx="35258">
                  <c:v>0</c:v>
                </c:pt>
                <c:pt idx="35259">
                  <c:v>0</c:v>
                </c:pt>
                <c:pt idx="35260">
                  <c:v>0</c:v>
                </c:pt>
                <c:pt idx="35261">
                  <c:v>0</c:v>
                </c:pt>
                <c:pt idx="35262">
                  <c:v>0</c:v>
                </c:pt>
                <c:pt idx="35263">
                  <c:v>0</c:v>
                </c:pt>
                <c:pt idx="35264">
                  <c:v>0</c:v>
                </c:pt>
                <c:pt idx="35265">
                  <c:v>0</c:v>
                </c:pt>
                <c:pt idx="35266">
                  <c:v>0</c:v>
                </c:pt>
                <c:pt idx="35267">
                  <c:v>0</c:v>
                </c:pt>
                <c:pt idx="35268">
                  <c:v>0</c:v>
                </c:pt>
                <c:pt idx="35269">
                  <c:v>0</c:v>
                </c:pt>
                <c:pt idx="35270">
                  <c:v>0</c:v>
                </c:pt>
                <c:pt idx="35271">
                  <c:v>0</c:v>
                </c:pt>
                <c:pt idx="35272">
                  <c:v>0</c:v>
                </c:pt>
                <c:pt idx="35273">
                  <c:v>0</c:v>
                </c:pt>
                <c:pt idx="35274">
                  <c:v>0</c:v>
                </c:pt>
                <c:pt idx="35275">
                  <c:v>0</c:v>
                </c:pt>
                <c:pt idx="35276">
                  <c:v>0</c:v>
                </c:pt>
                <c:pt idx="35277">
                  <c:v>0</c:v>
                </c:pt>
                <c:pt idx="35278">
                  <c:v>0</c:v>
                </c:pt>
                <c:pt idx="35279">
                  <c:v>0</c:v>
                </c:pt>
                <c:pt idx="35280">
                  <c:v>0</c:v>
                </c:pt>
                <c:pt idx="35281">
                  <c:v>0</c:v>
                </c:pt>
                <c:pt idx="35282">
                  <c:v>0</c:v>
                </c:pt>
                <c:pt idx="35283">
                  <c:v>0</c:v>
                </c:pt>
                <c:pt idx="35284">
                  <c:v>0</c:v>
                </c:pt>
                <c:pt idx="35285">
                  <c:v>0</c:v>
                </c:pt>
                <c:pt idx="35286">
                  <c:v>0</c:v>
                </c:pt>
                <c:pt idx="35287">
                  <c:v>0</c:v>
                </c:pt>
                <c:pt idx="35288">
                  <c:v>0</c:v>
                </c:pt>
                <c:pt idx="35289">
                  <c:v>0</c:v>
                </c:pt>
                <c:pt idx="35290">
                  <c:v>0</c:v>
                </c:pt>
                <c:pt idx="35291">
                  <c:v>0</c:v>
                </c:pt>
                <c:pt idx="35292">
                  <c:v>0</c:v>
                </c:pt>
                <c:pt idx="35293">
                  <c:v>0</c:v>
                </c:pt>
                <c:pt idx="35294">
                  <c:v>0</c:v>
                </c:pt>
                <c:pt idx="35295">
                  <c:v>0</c:v>
                </c:pt>
                <c:pt idx="35296">
                  <c:v>0</c:v>
                </c:pt>
                <c:pt idx="35297">
                  <c:v>0</c:v>
                </c:pt>
                <c:pt idx="35298">
                  <c:v>0</c:v>
                </c:pt>
                <c:pt idx="35299">
                  <c:v>0</c:v>
                </c:pt>
                <c:pt idx="35300">
                  <c:v>0</c:v>
                </c:pt>
                <c:pt idx="35301">
                  <c:v>0</c:v>
                </c:pt>
                <c:pt idx="35302">
                  <c:v>0</c:v>
                </c:pt>
                <c:pt idx="35303">
                  <c:v>0</c:v>
                </c:pt>
                <c:pt idx="35304">
                  <c:v>0</c:v>
                </c:pt>
                <c:pt idx="35305">
                  <c:v>0</c:v>
                </c:pt>
                <c:pt idx="35306">
                  <c:v>0</c:v>
                </c:pt>
                <c:pt idx="35307">
                  <c:v>0</c:v>
                </c:pt>
                <c:pt idx="35308">
                  <c:v>0</c:v>
                </c:pt>
                <c:pt idx="35309">
                  <c:v>0</c:v>
                </c:pt>
                <c:pt idx="35310">
                  <c:v>0</c:v>
                </c:pt>
                <c:pt idx="35311">
                  <c:v>0</c:v>
                </c:pt>
                <c:pt idx="35312">
                  <c:v>0</c:v>
                </c:pt>
                <c:pt idx="35313">
                  <c:v>0</c:v>
                </c:pt>
              </c:numCache>
            </c:numRef>
          </c:yVal>
          <c:smooth val="1"/>
        </c:ser>
        <c:ser>
          <c:idx val="1"/>
          <c:order val="1"/>
          <c:tx>
            <c:v>Zipf</c:v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C000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List2!$A$2:$A$35315</c:f>
              <c:numCache>
                <c:formatCode>General</c:formatCode>
                <c:ptCount val="353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  <c:pt idx="4401">
                  <c:v>4402</c:v>
                </c:pt>
                <c:pt idx="4402">
                  <c:v>4403</c:v>
                </c:pt>
                <c:pt idx="4403">
                  <c:v>4404</c:v>
                </c:pt>
                <c:pt idx="4404">
                  <c:v>4405</c:v>
                </c:pt>
                <c:pt idx="4405">
                  <c:v>4406</c:v>
                </c:pt>
                <c:pt idx="4406">
                  <c:v>4407</c:v>
                </c:pt>
                <c:pt idx="4407">
                  <c:v>4408</c:v>
                </c:pt>
                <c:pt idx="4408">
                  <c:v>4409</c:v>
                </c:pt>
                <c:pt idx="4409">
                  <c:v>4410</c:v>
                </c:pt>
                <c:pt idx="4410">
                  <c:v>4411</c:v>
                </c:pt>
                <c:pt idx="4411">
                  <c:v>4412</c:v>
                </c:pt>
                <c:pt idx="4412">
                  <c:v>4413</c:v>
                </c:pt>
                <c:pt idx="4413">
                  <c:v>4414</c:v>
                </c:pt>
                <c:pt idx="4414">
                  <c:v>4415</c:v>
                </c:pt>
                <c:pt idx="4415">
                  <c:v>4416</c:v>
                </c:pt>
                <c:pt idx="4416">
                  <c:v>4417</c:v>
                </c:pt>
                <c:pt idx="4417">
                  <c:v>4418</c:v>
                </c:pt>
                <c:pt idx="4418">
                  <c:v>4419</c:v>
                </c:pt>
                <c:pt idx="4419">
                  <c:v>4420</c:v>
                </c:pt>
                <c:pt idx="4420">
                  <c:v>4421</c:v>
                </c:pt>
                <c:pt idx="4421">
                  <c:v>4422</c:v>
                </c:pt>
                <c:pt idx="4422">
                  <c:v>4423</c:v>
                </c:pt>
                <c:pt idx="4423">
                  <c:v>4424</c:v>
                </c:pt>
                <c:pt idx="4424">
                  <c:v>4425</c:v>
                </c:pt>
                <c:pt idx="4425">
                  <c:v>4426</c:v>
                </c:pt>
                <c:pt idx="4426">
                  <c:v>4427</c:v>
                </c:pt>
                <c:pt idx="4427">
                  <c:v>4428</c:v>
                </c:pt>
                <c:pt idx="4428">
                  <c:v>4429</c:v>
                </c:pt>
                <c:pt idx="4429">
                  <c:v>4430</c:v>
                </c:pt>
                <c:pt idx="4430">
                  <c:v>4431</c:v>
                </c:pt>
                <c:pt idx="4431">
                  <c:v>4432</c:v>
                </c:pt>
                <c:pt idx="4432">
                  <c:v>4433</c:v>
                </c:pt>
                <c:pt idx="4433">
                  <c:v>4434</c:v>
                </c:pt>
                <c:pt idx="4434">
                  <c:v>4435</c:v>
                </c:pt>
                <c:pt idx="4435">
                  <c:v>4436</c:v>
                </c:pt>
                <c:pt idx="4436">
                  <c:v>4437</c:v>
                </c:pt>
                <c:pt idx="4437">
                  <c:v>4438</c:v>
                </c:pt>
                <c:pt idx="4438">
                  <c:v>4439</c:v>
                </c:pt>
                <c:pt idx="4439">
                  <c:v>4440</c:v>
                </c:pt>
                <c:pt idx="4440">
                  <c:v>4441</c:v>
                </c:pt>
                <c:pt idx="4441">
                  <c:v>4442</c:v>
                </c:pt>
                <c:pt idx="4442">
                  <c:v>4443</c:v>
                </c:pt>
                <c:pt idx="4443">
                  <c:v>4444</c:v>
                </c:pt>
                <c:pt idx="4444">
                  <c:v>4445</c:v>
                </c:pt>
                <c:pt idx="4445">
                  <c:v>4446</c:v>
                </c:pt>
                <c:pt idx="4446">
                  <c:v>4447</c:v>
                </c:pt>
                <c:pt idx="4447">
                  <c:v>4448</c:v>
                </c:pt>
                <c:pt idx="4448">
                  <c:v>4449</c:v>
                </c:pt>
                <c:pt idx="4449">
                  <c:v>4450</c:v>
                </c:pt>
                <c:pt idx="4450">
                  <c:v>4451</c:v>
                </c:pt>
                <c:pt idx="4451">
                  <c:v>4452</c:v>
                </c:pt>
                <c:pt idx="4452">
                  <c:v>4453</c:v>
                </c:pt>
                <c:pt idx="4453">
                  <c:v>4454</c:v>
                </c:pt>
                <c:pt idx="4454">
                  <c:v>4455</c:v>
                </c:pt>
                <c:pt idx="4455">
                  <c:v>4456</c:v>
                </c:pt>
                <c:pt idx="4456">
                  <c:v>4457</c:v>
                </c:pt>
                <c:pt idx="4457">
                  <c:v>4458</c:v>
                </c:pt>
                <c:pt idx="4458">
                  <c:v>4459</c:v>
                </c:pt>
                <c:pt idx="4459">
                  <c:v>4460</c:v>
                </c:pt>
                <c:pt idx="4460">
                  <c:v>4461</c:v>
                </c:pt>
                <c:pt idx="4461">
                  <c:v>4462</c:v>
                </c:pt>
                <c:pt idx="4462">
                  <c:v>4463</c:v>
                </c:pt>
                <c:pt idx="4463">
                  <c:v>4464</c:v>
                </c:pt>
                <c:pt idx="4464">
                  <c:v>4465</c:v>
                </c:pt>
                <c:pt idx="4465">
                  <c:v>4466</c:v>
                </c:pt>
                <c:pt idx="4466">
                  <c:v>4467</c:v>
                </c:pt>
                <c:pt idx="4467">
                  <c:v>4468</c:v>
                </c:pt>
                <c:pt idx="4468">
                  <c:v>4469</c:v>
                </c:pt>
                <c:pt idx="4469">
                  <c:v>4470</c:v>
                </c:pt>
                <c:pt idx="4470">
                  <c:v>4471</c:v>
                </c:pt>
                <c:pt idx="4471">
                  <c:v>4472</c:v>
                </c:pt>
                <c:pt idx="4472">
                  <c:v>4473</c:v>
                </c:pt>
                <c:pt idx="4473">
                  <c:v>4474</c:v>
                </c:pt>
                <c:pt idx="4474">
                  <c:v>4475</c:v>
                </c:pt>
                <c:pt idx="4475">
                  <c:v>4476</c:v>
                </c:pt>
                <c:pt idx="4476">
                  <c:v>4477</c:v>
                </c:pt>
                <c:pt idx="4477">
                  <c:v>4478</c:v>
                </c:pt>
                <c:pt idx="4478">
                  <c:v>4479</c:v>
                </c:pt>
                <c:pt idx="4479">
                  <c:v>4480</c:v>
                </c:pt>
                <c:pt idx="4480">
                  <c:v>4481</c:v>
                </c:pt>
                <c:pt idx="4481">
                  <c:v>4482</c:v>
                </c:pt>
                <c:pt idx="4482">
                  <c:v>4483</c:v>
                </c:pt>
                <c:pt idx="4483">
                  <c:v>4484</c:v>
                </c:pt>
                <c:pt idx="4484">
                  <c:v>4485</c:v>
                </c:pt>
                <c:pt idx="4485">
                  <c:v>4486</c:v>
                </c:pt>
                <c:pt idx="4486">
                  <c:v>4487</c:v>
                </c:pt>
                <c:pt idx="4487">
                  <c:v>4488</c:v>
                </c:pt>
                <c:pt idx="4488">
                  <c:v>4489</c:v>
                </c:pt>
                <c:pt idx="4489">
                  <c:v>4490</c:v>
                </c:pt>
                <c:pt idx="4490">
                  <c:v>4491</c:v>
                </c:pt>
                <c:pt idx="4491">
                  <c:v>4492</c:v>
                </c:pt>
                <c:pt idx="4492">
                  <c:v>4493</c:v>
                </c:pt>
                <c:pt idx="4493">
                  <c:v>4494</c:v>
                </c:pt>
                <c:pt idx="4494">
                  <c:v>4495</c:v>
                </c:pt>
                <c:pt idx="4495">
                  <c:v>4496</c:v>
                </c:pt>
                <c:pt idx="4496">
                  <c:v>4497</c:v>
                </c:pt>
                <c:pt idx="4497">
                  <c:v>4498</c:v>
                </c:pt>
                <c:pt idx="4498">
                  <c:v>4499</c:v>
                </c:pt>
                <c:pt idx="4499">
                  <c:v>4500</c:v>
                </c:pt>
                <c:pt idx="4500">
                  <c:v>4501</c:v>
                </c:pt>
                <c:pt idx="4501">
                  <c:v>4502</c:v>
                </c:pt>
                <c:pt idx="4502">
                  <c:v>4503</c:v>
                </c:pt>
                <c:pt idx="4503">
                  <c:v>4504</c:v>
                </c:pt>
                <c:pt idx="4504">
                  <c:v>4505</c:v>
                </c:pt>
                <c:pt idx="4505">
                  <c:v>4506</c:v>
                </c:pt>
                <c:pt idx="4506">
                  <c:v>4507</c:v>
                </c:pt>
                <c:pt idx="4507">
                  <c:v>4508</c:v>
                </c:pt>
                <c:pt idx="4508">
                  <c:v>4509</c:v>
                </c:pt>
                <c:pt idx="4509">
                  <c:v>4510</c:v>
                </c:pt>
                <c:pt idx="4510">
                  <c:v>4511</c:v>
                </c:pt>
                <c:pt idx="4511">
                  <c:v>4512</c:v>
                </c:pt>
                <c:pt idx="4512">
                  <c:v>4513</c:v>
                </c:pt>
                <c:pt idx="4513">
                  <c:v>4514</c:v>
                </c:pt>
                <c:pt idx="4514">
                  <c:v>4515</c:v>
                </c:pt>
                <c:pt idx="4515">
                  <c:v>4516</c:v>
                </c:pt>
                <c:pt idx="4516">
                  <c:v>4517</c:v>
                </c:pt>
                <c:pt idx="4517">
                  <c:v>4518</c:v>
                </c:pt>
                <c:pt idx="4518">
                  <c:v>4519</c:v>
                </c:pt>
                <c:pt idx="4519">
                  <c:v>4520</c:v>
                </c:pt>
                <c:pt idx="4520">
                  <c:v>4521</c:v>
                </c:pt>
                <c:pt idx="4521">
                  <c:v>4522</c:v>
                </c:pt>
                <c:pt idx="4522">
                  <c:v>4523</c:v>
                </c:pt>
                <c:pt idx="4523">
                  <c:v>4524</c:v>
                </c:pt>
                <c:pt idx="4524">
                  <c:v>4525</c:v>
                </c:pt>
                <c:pt idx="4525">
                  <c:v>4526</c:v>
                </c:pt>
                <c:pt idx="4526">
                  <c:v>4527</c:v>
                </c:pt>
                <c:pt idx="4527">
                  <c:v>4528</c:v>
                </c:pt>
                <c:pt idx="4528">
                  <c:v>4529</c:v>
                </c:pt>
                <c:pt idx="4529">
                  <c:v>4530</c:v>
                </c:pt>
                <c:pt idx="4530">
                  <c:v>4531</c:v>
                </c:pt>
                <c:pt idx="4531">
                  <c:v>4532</c:v>
                </c:pt>
                <c:pt idx="4532">
                  <c:v>4533</c:v>
                </c:pt>
                <c:pt idx="4533">
                  <c:v>4534</c:v>
                </c:pt>
                <c:pt idx="4534">
                  <c:v>4535</c:v>
                </c:pt>
                <c:pt idx="4535">
                  <c:v>4536</c:v>
                </c:pt>
                <c:pt idx="4536">
                  <c:v>4537</c:v>
                </c:pt>
                <c:pt idx="4537">
                  <c:v>4538</c:v>
                </c:pt>
                <c:pt idx="4538">
                  <c:v>4539</c:v>
                </c:pt>
                <c:pt idx="4539">
                  <c:v>4540</c:v>
                </c:pt>
                <c:pt idx="4540">
                  <c:v>4541</c:v>
                </c:pt>
                <c:pt idx="4541">
                  <c:v>4542</c:v>
                </c:pt>
                <c:pt idx="4542">
                  <c:v>4543</c:v>
                </c:pt>
                <c:pt idx="4543">
                  <c:v>4544</c:v>
                </c:pt>
                <c:pt idx="4544">
                  <c:v>4545</c:v>
                </c:pt>
                <c:pt idx="4545">
                  <c:v>4546</c:v>
                </c:pt>
                <c:pt idx="4546">
                  <c:v>4547</c:v>
                </c:pt>
                <c:pt idx="4547">
                  <c:v>4548</c:v>
                </c:pt>
                <c:pt idx="4548">
                  <c:v>4549</c:v>
                </c:pt>
                <c:pt idx="4549">
                  <c:v>4550</c:v>
                </c:pt>
                <c:pt idx="4550">
                  <c:v>4551</c:v>
                </c:pt>
                <c:pt idx="4551">
                  <c:v>4552</c:v>
                </c:pt>
                <c:pt idx="4552">
                  <c:v>4553</c:v>
                </c:pt>
                <c:pt idx="4553">
                  <c:v>4554</c:v>
                </c:pt>
                <c:pt idx="4554">
                  <c:v>4555</c:v>
                </c:pt>
                <c:pt idx="4555">
                  <c:v>4556</c:v>
                </c:pt>
                <c:pt idx="4556">
                  <c:v>4557</c:v>
                </c:pt>
                <c:pt idx="4557">
                  <c:v>4558</c:v>
                </c:pt>
                <c:pt idx="4558">
                  <c:v>4559</c:v>
                </c:pt>
                <c:pt idx="4559">
                  <c:v>4560</c:v>
                </c:pt>
                <c:pt idx="4560">
                  <c:v>4561</c:v>
                </c:pt>
                <c:pt idx="4561">
                  <c:v>4562</c:v>
                </c:pt>
                <c:pt idx="4562">
                  <c:v>4563</c:v>
                </c:pt>
                <c:pt idx="4563">
                  <c:v>4564</c:v>
                </c:pt>
                <c:pt idx="4564">
                  <c:v>4565</c:v>
                </c:pt>
                <c:pt idx="4565">
                  <c:v>4566</c:v>
                </c:pt>
                <c:pt idx="4566">
                  <c:v>4567</c:v>
                </c:pt>
                <c:pt idx="4567">
                  <c:v>4568</c:v>
                </c:pt>
                <c:pt idx="4568">
                  <c:v>4569</c:v>
                </c:pt>
                <c:pt idx="4569">
                  <c:v>4570</c:v>
                </c:pt>
                <c:pt idx="4570">
                  <c:v>4571</c:v>
                </c:pt>
                <c:pt idx="4571">
                  <c:v>4572</c:v>
                </c:pt>
                <c:pt idx="4572">
                  <c:v>4573</c:v>
                </c:pt>
                <c:pt idx="4573">
                  <c:v>4574</c:v>
                </c:pt>
                <c:pt idx="4574">
                  <c:v>4575</c:v>
                </c:pt>
                <c:pt idx="4575">
                  <c:v>4576</c:v>
                </c:pt>
                <c:pt idx="4576">
                  <c:v>4577</c:v>
                </c:pt>
                <c:pt idx="4577">
                  <c:v>4578</c:v>
                </c:pt>
                <c:pt idx="4578">
                  <c:v>4579</c:v>
                </c:pt>
                <c:pt idx="4579">
                  <c:v>4580</c:v>
                </c:pt>
                <c:pt idx="4580">
                  <c:v>4581</c:v>
                </c:pt>
                <c:pt idx="4581">
                  <c:v>4582</c:v>
                </c:pt>
                <c:pt idx="4582">
                  <c:v>4583</c:v>
                </c:pt>
                <c:pt idx="4583">
                  <c:v>4584</c:v>
                </c:pt>
                <c:pt idx="4584">
                  <c:v>4585</c:v>
                </c:pt>
                <c:pt idx="4585">
                  <c:v>4586</c:v>
                </c:pt>
                <c:pt idx="4586">
                  <c:v>4587</c:v>
                </c:pt>
                <c:pt idx="4587">
                  <c:v>4588</c:v>
                </c:pt>
                <c:pt idx="4588">
                  <c:v>4589</c:v>
                </c:pt>
                <c:pt idx="4589">
                  <c:v>4590</c:v>
                </c:pt>
                <c:pt idx="4590">
                  <c:v>4591</c:v>
                </c:pt>
                <c:pt idx="4591">
                  <c:v>4592</c:v>
                </c:pt>
                <c:pt idx="4592">
                  <c:v>4593</c:v>
                </c:pt>
                <c:pt idx="4593">
                  <c:v>4594</c:v>
                </c:pt>
                <c:pt idx="4594">
                  <c:v>4595</c:v>
                </c:pt>
                <c:pt idx="4595">
                  <c:v>4596</c:v>
                </c:pt>
                <c:pt idx="4596">
                  <c:v>4597</c:v>
                </c:pt>
                <c:pt idx="4597">
                  <c:v>4598</c:v>
                </c:pt>
                <c:pt idx="4598">
                  <c:v>4599</c:v>
                </c:pt>
                <c:pt idx="4599">
                  <c:v>4600</c:v>
                </c:pt>
                <c:pt idx="4600">
                  <c:v>4601</c:v>
                </c:pt>
                <c:pt idx="4601">
                  <c:v>4602</c:v>
                </c:pt>
                <c:pt idx="4602">
                  <c:v>4603</c:v>
                </c:pt>
                <c:pt idx="4603">
                  <c:v>4604</c:v>
                </c:pt>
                <c:pt idx="4604">
                  <c:v>4605</c:v>
                </c:pt>
                <c:pt idx="4605">
                  <c:v>4606</c:v>
                </c:pt>
                <c:pt idx="4606">
                  <c:v>4607</c:v>
                </c:pt>
                <c:pt idx="4607">
                  <c:v>4608</c:v>
                </c:pt>
                <c:pt idx="4608">
                  <c:v>4609</c:v>
                </c:pt>
                <c:pt idx="4609">
                  <c:v>4610</c:v>
                </c:pt>
                <c:pt idx="4610">
                  <c:v>4611</c:v>
                </c:pt>
                <c:pt idx="4611">
                  <c:v>4612</c:v>
                </c:pt>
                <c:pt idx="4612">
                  <c:v>4613</c:v>
                </c:pt>
                <c:pt idx="4613">
                  <c:v>4614</c:v>
                </c:pt>
                <c:pt idx="4614">
                  <c:v>4615</c:v>
                </c:pt>
                <c:pt idx="4615">
                  <c:v>4616</c:v>
                </c:pt>
                <c:pt idx="4616">
                  <c:v>4617</c:v>
                </c:pt>
                <c:pt idx="4617">
                  <c:v>4618</c:v>
                </c:pt>
                <c:pt idx="4618">
                  <c:v>4619</c:v>
                </c:pt>
                <c:pt idx="4619">
                  <c:v>4620</c:v>
                </c:pt>
                <c:pt idx="4620">
                  <c:v>4621</c:v>
                </c:pt>
                <c:pt idx="4621">
                  <c:v>4622</c:v>
                </c:pt>
                <c:pt idx="4622">
                  <c:v>4623</c:v>
                </c:pt>
                <c:pt idx="4623">
                  <c:v>4624</c:v>
                </c:pt>
                <c:pt idx="4624">
                  <c:v>4625</c:v>
                </c:pt>
                <c:pt idx="4625">
                  <c:v>4626</c:v>
                </c:pt>
                <c:pt idx="4626">
                  <c:v>4627</c:v>
                </c:pt>
                <c:pt idx="4627">
                  <c:v>4628</c:v>
                </c:pt>
                <c:pt idx="4628">
                  <c:v>4629</c:v>
                </c:pt>
                <c:pt idx="4629">
                  <c:v>4630</c:v>
                </c:pt>
                <c:pt idx="4630">
                  <c:v>4631</c:v>
                </c:pt>
                <c:pt idx="4631">
                  <c:v>4632</c:v>
                </c:pt>
                <c:pt idx="4632">
                  <c:v>4633</c:v>
                </c:pt>
                <c:pt idx="4633">
                  <c:v>4634</c:v>
                </c:pt>
                <c:pt idx="4634">
                  <c:v>4635</c:v>
                </c:pt>
                <c:pt idx="4635">
                  <c:v>4636</c:v>
                </c:pt>
                <c:pt idx="4636">
                  <c:v>4637</c:v>
                </c:pt>
                <c:pt idx="4637">
                  <c:v>4638</c:v>
                </c:pt>
                <c:pt idx="4638">
                  <c:v>4639</c:v>
                </c:pt>
                <c:pt idx="4639">
                  <c:v>4640</c:v>
                </c:pt>
                <c:pt idx="4640">
                  <c:v>4641</c:v>
                </c:pt>
                <c:pt idx="4641">
                  <c:v>4642</c:v>
                </c:pt>
                <c:pt idx="4642">
                  <c:v>4643</c:v>
                </c:pt>
                <c:pt idx="4643">
                  <c:v>4644</c:v>
                </c:pt>
                <c:pt idx="4644">
                  <c:v>4645</c:v>
                </c:pt>
                <c:pt idx="4645">
                  <c:v>4646</c:v>
                </c:pt>
                <c:pt idx="4646">
                  <c:v>4647</c:v>
                </c:pt>
                <c:pt idx="4647">
                  <c:v>4648</c:v>
                </c:pt>
                <c:pt idx="4648">
                  <c:v>4649</c:v>
                </c:pt>
                <c:pt idx="4649">
                  <c:v>4650</c:v>
                </c:pt>
                <c:pt idx="4650">
                  <c:v>4651</c:v>
                </c:pt>
                <c:pt idx="4651">
                  <c:v>4652</c:v>
                </c:pt>
                <c:pt idx="4652">
                  <c:v>4653</c:v>
                </c:pt>
                <c:pt idx="4653">
                  <c:v>4654</c:v>
                </c:pt>
                <c:pt idx="4654">
                  <c:v>4655</c:v>
                </c:pt>
                <c:pt idx="4655">
                  <c:v>4656</c:v>
                </c:pt>
                <c:pt idx="4656">
                  <c:v>4657</c:v>
                </c:pt>
                <c:pt idx="4657">
                  <c:v>4658</c:v>
                </c:pt>
                <c:pt idx="4658">
                  <c:v>4659</c:v>
                </c:pt>
                <c:pt idx="4659">
                  <c:v>4660</c:v>
                </c:pt>
                <c:pt idx="4660">
                  <c:v>4661</c:v>
                </c:pt>
                <c:pt idx="4661">
                  <c:v>4662</c:v>
                </c:pt>
                <c:pt idx="4662">
                  <c:v>4663</c:v>
                </c:pt>
                <c:pt idx="4663">
                  <c:v>4664</c:v>
                </c:pt>
                <c:pt idx="4664">
                  <c:v>4665</c:v>
                </c:pt>
                <c:pt idx="4665">
                  <c:v>4666</c:v>
                </c:pt>
                <c:pt idx="4666">
                  <c:v>4667</c:v>
                </c:pt>
                <c:pt idx="4667">
                  <c:v>4668</c:v>
                </c:pt>
                <c:pt idx="4668">
                  <c:v>4669</c:v>
                </c:pt>
                <c:pt idx="4669">
                  <c:v>4670</c:v>
                </c:pt>
                <c:pt idx="4670">
                  <c:v>4671</c:v>
                </c:pt>
                <c:pt idx="4671">
                  <c:v>4672</c:v>
                </c:pt>
                <c:pt idx="4672">
                  <c:v>4673</c:v>
                </c:pt>
                <c:pt idx="4673">
                  <c:v>4674</c:v>
                </c:pt>
                <c:pt idx="4674">
                  <c:v>4675</c:v>
                </c:pt>
                <c:pt idx="4675">
                  <c:v>4676</c:v>
                </c:pt>
                <c:pt idx="4676">
                  <c:v>4677</c:v>
                </c:pt>
                <c:pt idx="4677">
                  <c:v>4678</c:v>
                </c:pt>
                <c:pt idx="4678">
                  <c:v>4679</c:v>
                </c:pt>
                <c:pt idx="4679">
                  <c:v>4680</c:v>
                </c:pt>
                <c:pt idx="4680">
                  <c:v>4681</c:v>
                </c:pt>
                <c:pt idx="4681">
                  <c:v>4682</c:v>
                </c:pt>
                <c:pt idx="4682">
                  <c:v>4683</c:v>
                </c:pt>
                <c:pt idx="4683">
                  <c:v>4684</c:v>
                </c:pt>
                <c:pt idx="4684">
                  <c:v>4685</c:v>
                </c:pt>
                <c:pt idx="4685">
                  <c:v>4686</c:v>
                </c:pt>
                <c:pt idx="4686">
                  <c:v>4687</c:v>
                </c:pt>
                <c:pt idx="4687">
                  <c:v>4688</c:v>
                </c:pt>
                <c:pt idx="4688">
                  <c:v>4689</c:v>
                </c:pt>
                <c:pt idx="4689">
                  <c:v>4690</c:v>
                </c:pt>
                <c:pt idx="4690">
                  <c:v>4691</c:v>
                </c:pt>
                <c:pt idx="4691">
                  <c:v>4692</c:v>
                </c:pt>
                <c:pt idx="4692">
                  <c:v>4693</c:v>
                </c:pt>
                <c:pt idx="4693">
                  <c:v>4694</c:v>
                </c:pt>
                <c:pt idx="4694">
                  <c:v>4695</c:v>
                </c:pt>
                <c:pt idx="4695">
                  <c:v>4696</c:v>
                </c:pt>
                <c:pt idx="4696">
                  <c:v>4697</c:v>
                </c:pt>
                <c:pt idx="4697">
                  <c:v>4698</c:v>
                </c:pt>
                <c:pt idx="4698">
                  <c:v>4699</c:v>
                </c:pt>
                <c:pt idx="4699">
                  <c:v>4700</c:v>
                </c:pt>
                <c:pt idx="4700">
                  <c:v>4701</c:v>
                </c:pt>
                <c:pt idx="4701">
                  <c:v>4702</c:v>
                </c:pt>
                <c:pt idx="4702">
                  <c:v>4703</c:v>
                </c:pt>
                <c:pt idx="4703">
                  <c:v>4704</c:v>
                </c:pt>
                <c:pt idx="4704">
                  <c:v>4705</c:v>
                </c:pt>
                <c:pt idx="4705">
                  <c:v>4706</c:v>
                </c:pt>
                <c:pt idx="4706">
                  <c:v>4707</c:v>
                </c:pt>
                <c:pt idx="4707">
                  <c:v>4708</c:v>
                </c:pt>
                <c:pt idx="4708">
                  <c:v>4709</c:v>
                </c:pt>
                <c:pt idx="4709">
                  <c:v>4710</c:v>
                </c:pt>
                <c:pt idx="4710">
                  <c:v>4711</c:v>
                </c:pt>
                <c:pt idx="4711">
                  <c:v>4712</c:v>
                </c:pt>
                <c:pt idx="4712">
                  <c:v>4713</c:v>
                </c:pt>
                <c:pt idx="4713">
                  <c:v>4714</c:v>
                </c:pt>
                <c:pt idx="4714">
                  <c:v>4715</c:v>
                </c:pt>
                <c:pt idx="4715">
                  <c:v>4716</c:v>
                </c:pt>
                <c:pt idx="4716">
                  <c:v>4717</c:v>
                </c:pt>
                <c:pt idx="4717">
                  <c:v>4718</c:v>
                </c:pt>
                <c:pt idx="4718">
                  <c:v>4719</c:v>
                </c:pt>
                <c:pt idx="4719">
                  <c:v>4720</c:v>
                </c:pt>
                <c:pt idx="4720">
                  <c:v>4721</c:v>
                </c:pt>
                <c:pt idx="4721">
                  <c:v>4722</c:v>
                </c:pt>
                <c:pt idx="4722">
                  <c:v>4723</c:v>
                </c:pt>
                <c:pt idx="4723">
                  <c:v>4724</c:v>
                </c:pt>
                <c:pt idx="4724">
                  <c:v>4725</c:v>
                </c:pt>
                <c:pt idx="4725">
                  <c:v>4726</c:v>
                </c:pt>
                <c:pt idx="4726">
                  <c:v>4727</c:v>
                </c:pt>
                <c:pt idx="4727">
                  <c:v>4728</c:v>
                </c:pt>
                <c:pt idx="4728">
                  <c:v>4729</c:v>
                </c:pt>
                <c:pt idx="4729">
                  <c:v>4730</c:v>
                </c:pt>
                <c:pt idx="4730">
                  <c:v>4731</c:v>
                </c:pt>
                <c:pt idx="4731">
                  <c:v>4732</c:v>
                </c:pt>
                <c:pt idx="4732">
                  <c:v>4733</c:v>
                </c:pt>
                <c:pt idx="4733">
                  <c:v>4734</c:v>
                </c:pt>
                <c:pt idx="4734">
                  <c:v>4735</c:v>
                </c:pt>
                <c:pt idx="4735">
                  <c:v>4736</c:v>
                </c:pt>
                <c:pt idx="4736">
                  <c:v>4737</c:v>
                </c:pt>
                <c:pt idx="4737">
                  <c:v>4738</c:v>
                </c:pt>
                <c:pt idx="4738">
                  <c:v>4739</c:v>
                </c:pt>
                <c:pt idx="4739">
                  <c:v>4740</c:v>
                </c:pt>
                <c:pt idx="4740">
                  <c:v>4741</c:v>
                </c:pt>
                <c:pt idx="4741">
                  <c:v>4742</c:v>
                </c:pt>
                <c:pt idx="4742">
                  <c:v>4743</c:v>
                </c:pt>
                <c:pt idx="4743">
                  <c:v>4744</c:v>
                </c:pt>
                <c:pt idx="4744">
                  <c:v>4745</c:v>
                </c:pt>
                <c:pt idx="4745">
                  <c:v>4746</c:v>
                </c:pt>
                <c:pt idx="4746">
                  <c:v>4747</c:v>
                </c:pt>
                <c:pt idx="4747">
                  <c:v>4748</c:v>
                </c:pt>
                <c:pt idx="4748">
                  <c:v>4749</c:v>
                </c:pt>
                <c:pt idx="4749">
                  <c:v>4750</c:v>
                </c:pt>
                <c:pt idx="4750">
                  <c:v>4751</c:v>
                </c:pt>
                <c:pt idx="4751">
                  <c:v>4752</c:v>
                </c:pt>
                <c:pt idx="4752">
                  <c:v>4753</c:v>
                </c:pt>
                <c:pt idx="4753">
                  <c:v>4754</c:v>
                </c:pt>
                <c:pt idx="4754">
                  <c:v>4755</c:v>
                </c:pt>
                <c:pt idx="4755">
                  <c:v>4756</c:v>
                </c:pt>
                <c:pt idx="4756">
                  <c:v>4757</c:v>
                </c:pt>
                <c:pt idx="4757">
                  <c:v>4758</c:v>
                </c:pt>
                <c:pt idx="4758">
                  <c:v>4759</c:v>
                </c:pt>
                <c:pt idx="4759">
                  <c:v>4760</c:v>
                </c:pt>
                <c:pt idx="4760">
                  <c:v>4761</c:v>
                </c:pt>
                <c:pt idx="4761">
                  <c:v>4762</c:v>
                </c:pt>
                <c:pt idx="4762">
                  <c:v>4763</c:v>
                </c:pt>
                <c:pt idx="4763">
                  <c:v>4764</c:v>
                </c:pt>
                <c:pt idx="4764">
                  <c:v>4765</c:v>
                </c:pt>
                <c:pt idx="4765">
                  <c:v>4766</c:v>
                </c:pt>
                <c:pt idx="4766">
                  <c:v>4767</c:v>
                </c:pt>
                <c:pt idx="4767">
                  <c:v>4768</c:v>
                </c:pt>
                <c:pt idx="4768">
                  <c:v>4769</c:v>
                </c:pt>
                <c:pt idx="4769">
                  <c:v>4770</c:v>
                </c:pt>
                <c:pt idx="4770">
                  <c:v>4771</c:v>
                </c:pt>
                <c:pt idx="4771">
                  <c:v>4772</c:v>
                </c:pt>
                <c:pt idx="4772">
                  <c:v>4773</c:v>
                </c:pt>
                <c:pt idx="4773">
                  <c:v>4774</c:v>
                </c:pt>
                <c:pt idx="4774">
                  <c:v>4775</c:v>
                </c:pt>
                <c:pt idx="4775">
                  <c:v>4776</c:v>
                </c:pt>
                <c:pt idx="4776">
                  <c:v>4777</c:v>
                </c:pt>
                <c:pt idx="4777">
                  <c:v>4778</c:v>
                </c:pt>
                <c:pt idx="4778">
                  <c:v>4779</c:v>
                </c:pt>
                <c:pt idx="4779">
                  <c:v>4780</c:v>
                </c:pt>
                <c:pt idx="4780">
                  <c:v>4781</c:v>
                </c:pt>
                <c:pt idx="4781">
                  <c:v>4782</c:v>
                </c:pt>
                <c:pt idx="4782">
                  <c:v>4783</c:v>
                </c:pt>
                <c:pt idx="4783">
                  <c:v>4784</c:v>
                </c:pt>
                <c:pt idx="4784">
                  <c:v>4785</c:v>
                </c:pt>
                <c:pt idx="4785">
                  <c:v>4786</c:v>
                </c:pt>
                <c:pt idx="4786">
                  <c:v>4787</c:v>
                </c:pt>
                <c:pt idx="4787">
                  <c:v>4788</c:v>
                </c:pt>
                <c:pt idx="4788">
                  <c:v>4789</c:v>
                </c:pt>
                <c:pt idx="4789">
                  <c:v>4790</c:v>
                </c:pt>
                <c:pt idx="4790">
                  <c:v>4791</c:v>
                </c:pt>
                <c:pt idx="4791">
                  <c:v>4792</c:v>
                </c:pt>
                <c:pt idx="4792">
                  <c:v>4793</c:v>
                </c:pt>
                <c:pt idx="4793">
                  <c:v>4794</c:v>
                </c:pt>
                <c:pt idx="4794">
                  <c:v>4795</c:v>
                </c:pt>
                <c:pt idx="4795">
                  <c:v>4796</c:v>
                </c:pt>
                <c:pt idx="4796">
                  <c:v>4797</c:v>
                </c:pt>
                <c:pt idx="4797">
                  <c:v>4798</c:v>
                </c:pt>
                <c:pt idx="4798">
                  <c:v>4799</c:v>
                </c:pt>
                <c:pt idx="4799">
                  <c:v>4800</c:v>
                </c:pt>
                <c:pt idx="4800">
                  <c:v>4801</c:v>
                </c:pt>
                <c:pt idx="4801">
                  <c:v>4802</c:v>
                </c:pt>
                <c:pt idx="4802">
                  <c:v>4803</c:v>
                </c:pt>
                <c:pt idx="4803">
                  <c:v>4804</c:v>
                </c:pt>
                <c:pt idx="4804">
                  <c:v>4805</c:v>
                </c:pt>
                <c:pt idx="4805">
                  <c:v>4806</c:v>
                </c:pt>
                <c:pt idx="4806">
                  <c:v>4807</c:v>
                </c:pt>
                <c:pt idx="4807">
                  <c:v>4808</c:v>
                </c:pt>
                <c:pt idx="4808">
                  <c:v>4809</c:v>
                </c:pt>
                <c:pt idx="4809">
                  <c:v>4810</c:v>
                </c:pt>
                <c:pt idx="4810">
                  <c:v>4811</c:v>
                </c:pt>
                <c:pt idx="4811">
                  <c:v>4812</c:v>
                </c:pt>
                <c:pt idx="4812">
                  <c:v>4813</c:v>
                </c:pt>
                <c:pt idx="4813">
                  <c:v>4814</c:v>
                </c:pt>
                <c:pt idx="4814">
                  <c:v>4815</c:v>
                </c:pt>
                <c:pt idx="4815">
                  <c:v>4816</c:v>
                </c:pt>
                <c:pt idx="4816">
                  <c:v>4817</c:v>
                </c:pt>
                <c:pt idx="4817">
                  <c:v>4818</c:v>
                </c:pt>
                <c:pt idx="4818">
                  <c:v>4819</c:v>
                </c:pt>
                <c:pt idx="4819">
                  <c:v>4820</c:v>
                </c:pt>
                <c:pt idx="4820">
                  <c:v>4821</c:v>
                </c:pt>
                <c:pt idx="4821">
                  <c:v>4822</c:v>
                </c:pt>
                <c:pt idx="4822">
                  <c:v>4823</c:v>
                </c:pt>
                <c:pt idx="4823">
                  <c:v>4824</c:v>
                </c:pt>
                <c:pt idx="4824">
                  <c:v>4825</c:v>
                </c:pt>
                <c:pt idx="4825">
                  <c:v>4826</c:v>
                </c:pt>
                <c:pt idx="4826">
                  <c:v>4827</c:v>
                </c:pt>
                <c:pt idx="4827">
                  <c:v>4828</c:v>
                </c:pt>
                <c:pt idx="4828">
                  <c:v>4829</c:v>
                </c:pt>
                <c:pt idx="4829">
                  <c:v>4830</c:v>
                </c:pt>
                <c:pt idx="4830">
                  <c:v>4831</c:v>
                </c:pt>
                <c:pt idx="4831">
                  <c:v>4832</c:v>
                </c:pt>
                <c:pt idx="4832">
                  <c:v>4833</c:v>
                </c:pt>
                <c:pt idx="4833">
                  <c:v>4834</c:v>
                </c:pt>
                <c:pt idx="4834">
                  <c:v>4835</c:v>
                </c:pt>
                <c:pt idx="4835">
                  <c:v>4836</c:v>
                </c:pt>
                <c:pt idx="4836">
                  <c:v>4837</c:v>
                </c:pt>
                <c:pt idx="4837">
                  <c:v>4838</c:v>
                </c:pt>
                <c:pt idx="4838">
                  <c:v>4839</c:v>
                </c:pt>
                <c:pt idx="4839">
                  <c:v>4840</c:v>
                </c:pt>
                <c:pt idx="4840">
                  <c:v>4841</c:v>
                </c:pt>
                <c:pt idx="4841">
                  <c:v>4842</c:v>
                </c:pt>
                <c:pt idx="4842">
                  <c:v>4843</c:v>
                </c:pt>
                <c:pt idx="4843">
                  <c:v>4844</c:v>
                </c:pt>
                <c:pt idx="4844">
                  <c:v>4845</c:v>
                </c:pt>
                <c:pt idx="4845">
                  <c:v>4846</c:v>
                </c:pt>
                <c:pt idx="4846">
                  <c:v>4847</c:v>
                </c:pt>
                <c:pt idx="4847">
                  <c:v>4848</c:v>
                </c:pt>
                <c:pt idx="4848">
                  <c:v>4849</c:v>
                </c:pt>
                <c:pt idx="4849">
                  <c:v>4850</c:v>
                </c:pt>
                <c:pt idx="4850">
                  <c:v>4851</c:v>
                </c:pt>
                <c:pt idx="4851">
                  <c:v>4852</c:v>
                </c:pt>
                <c:pt idx="4852">
                  <c:v>4853</c:v>
                </c:pt>
                <c:pt idx="4853">
                  <c:v>4854</c:v>
                </c:pt>
                <c:pt idx="4854">
                  <c:v>4855</c:v>
                </c:pt>
                <c:pt idx="4855">
                  <c:v>4856</c:v>
                </c:pt>
                <c:pt idx="4856">
                  <c:v>4857</c:v>
                </c:pt>
                <c:pt idx="4857">
                  <c:v>4858</c:v>
                </c:pt>
                <c:pt idx="4858">
                  <c:v>4859</c:v>
                </c:pt>
                <c:pt idx="4859">
                  <c:v>4860</c:v>
                </c:pt>
                <c:pt idx="4860">
                  <c:v>4861</c:v>
                </c:pt>
                <c:pt idx="4861">
                  <c:v>4862</c:v>
                </c:pt>
                <c:pt idx="4862">
                  <c:v>4863</c:v>
                </c:pt>
                <c:pt idx="4863">
                  <c:v>4864</c:v>
                </c:pt>
                <c:pt idx="4864">
                  <c:v>4865</c:v>
                </c:pt>
                <c:pt idx="4865">
                  <c:v>4866</c:v>
                </c:pt>
                <c:pt idx="4866">
                  <c:v>4867</c:v>
                </c:pt>
                <c:pt idx="4867">
                  <c:v>4868</c:v>
                </c:pt>
                <c:pt idx="4868">
                  <c:v>4869</c:v>
                </c:pt>
                <c:pt idx="4869">
                  <c:v>4870</c:v>
                </c:pt>
                <c:pt idx="4870">
                  <c:v>4871</c:v>
                </c:pt>
                <c:pt idx="4871">
                  <c:v>4872</c:v>
                </c:pt>
                <c:pt idx="4872">
                  <c:v>4873</c:v>
                </c:pt>
                <c:pt idx="4873">
                  <c:v>4874</c:v>
                </c:pt>
                <c:pt idx="4874">
                  <c:v>4875</c:v>
                </c:pt>
                <c:pt idx="4875">
                  <c:v>4876</c:v>
                </c:pt>
                <c:pt idx="4876">
                  <c:v>4877</c:v>
                </c:pt>
                <c:pt idx="4877">
                  <c:v>4878</c:v>
                </c:pt>
                <c:pt idx="4878">
                  <c:v>4879</c:v>
                </c:pt>
                <c:pt idx="4879">
                  <c:v>4880</c:v>
                </c:pt>
                <c:pt idx="4880">
                  <c:v>4881</c:v>
                </c:pt>
                <c:pt idx="4881">
                  <c:v>4882</c:v>
                </c:pt>
                <c:pt idx="4882">
                  <c:v>4883</c:v>
                </c:pt>
                <c:pt idx="4883">
                  <c:v>4884</c:v>
                </c:pt>
                <c:pt idx="4884">
                  <c:v>4885</c:v>
                </c:pt>
                <c:pt idx="4885">
                  <c:v>4886</c:v>
                </c:pt>
                <c:pt idx="4886">
                  <c:v>4887</c:v>
                </c:pt>
                <c:pt idx="4887">
                  <c:v>4888</c:v>
                </c:pt>
                <c:pt idx="4888">
                  <c:v>4889</c:v>
                </c:pt>
                <c:pt idx="4889">
                  <c:v>4890</c:v>
                </c:pt>
                <c:pt idx="4890">
                  <c:v>4891</c:v>
                </c:pt>
                <c:pt idx="4891">
                  <c:v>4892</c:v>
                </c:pt>
                <c:pt idx="4892">
                  <c:v>4893</c:v>
                </c:pt>
                <c:pt idx="4893">
                  <c:v>4894</c:v>
                </c:pt>
                <c:pt idx="4894">
                  <c:v>4895</c:v>
                </c:pt>
                <c:pt idx="4895">
                  <c:v>4896</c:v>
                </c:pt>
                <c:pt idx="4896">
                  <c:v>4897</c:v>
                </c:pt>
                <c:pt idx="4897">
                  <c:v>4898</c:v>
                </c:pt>
                <c:pt idx="4898">
                  <c:v>4899</c:v>
                </c:pt>
                <c:pt idx="4899">
                  <c:v>4900</c:v>
                </c:pt>
                <c:pt idx="4900">
                  <c:v>4901</c:v>
                </c:pt>
                <c:pt idx="4901">
                  <c:v>4902</c:v>
                </c:pt>
                <c:pt idx="4902">
                  <c:v>4903</c:v>
                </c:pt>
                <c:pt idx="4903">
                  <c:v>4904</c:v>
                </c:pt>
                <c:pt idx="4904">
                  <c:v>4905</c:v>
                </c:pt>
                <c:pt idx="4905">
                  <c:v>4906</c:v>
                </c:pt>
                <c:pt idx="4906">
                  <c:v>4907</c:v>
                </c:pt>
                <c:pt idx="4907">
                  <c:v>4908</c:v>
                </c:pt>
                <c:pt idx="4908">
                  <c:v>4909</c:v>
                </c:pt>
                <c:pt idx="4909">
                  <c:v>4910</c:v>
                </c:pt>
                <c:pt idx="4910">
                  <c:v>4911</c:v>
                </c:pt>
                <c:pt idx="4911">
                  <c:v>4912</c:v>
                </c:pt>
                <c:pt idx="4912">
                  <c:v>4913</c:v>
                </c:pt>
                <c:pt idx="4913">
                  <c:v>4914</c:v>
                </c:pt>
                <c:pt idx="4914">
                  <c:v>4915</c:v>
                </c:pt>
                <c:pt idx="4915">
                  <c:v>4916</c:v>
                </c:pt>
                <c:pt idx="4916">
                  <c:v>4917</c:v>
                </c:pt>
                <c:pt idx="4917">
                  <c:v>4918</c:v>
                </c:pt>
                <c:pt idx="4918">
                  <c:v>4919</c:v>
                </c:pt>
                <c:pt idx="4919">
                  <c:v>4920</c:v>
                </c:pt>
                <c:pt idx="4920">
                  <c:v>4921</c:v>
                </c:pt>
                <c:pt idx="4921">
                  <c:v>4922</c:v>
                </c:pt>
                <c:pt idx="4922">
                  <c:v>4923</c:v>
                </c:pt>
                <c:pt idx="4923">
                  <c:v>4924</c:v>
                </c:pt>
                <c:pt idx="4924">
                  <c:v>4925</c:v>
                </c:pt>
                <c:pt idx="4925">
                  <c:v>4926</c:v>
                </c:pt>
                <c:pt idx="4926">
                  <c:v>4927</c:v>
                </c:pt>
                <c:pt idx="4927">
                  <c:v>4928</c:v>
                </c:pt>
                <c:pt idx="4928">
                  <c:v>4929</c:v>
                </c:pt>
                <c:pt idx="4929">
                  <c:v>4930</c:v>
                </c:pt>
                <c:pt idx="4930">
                  <c:v>4931</c:v>
                </c:pt>
                <c:pt idx="4931">
                  <c:v>4932</c:v>
                </c:pt>
                <c:pt idx="4932">
                  <c:v>4933</c:v>
                </c:pt>
                <c:pt idx="4933">
                  <c:v>4934</c:v>
                </c:pt>
                <c:pt idx="4934">
                  <c:v>4935</c:v>
                </c:pt>
                <c:pt idx="4935">
                  <c:v>4936</c:v>
                </c:pt>
                <c:pt idx="4936">
                  <c:v>4937</c:v>
                </c:pt>
                <c:pt idx="4937">
                  <c:v>4938</c:v>
                </c:pt>
                <c:pt idx="4938">
                  <c:v>4939</c:v>
                </c:pt>
                <c:pt idx="4939">
                  <c:v>4940</c:v>
                </c:pt>
                <c:pt idx="4940">
                  <c:v>4941</c:v>
                </c:pt>
                <c:pt idx="4941">
                  <c:v>4942</c:v>
                </c:pt>
                <c:pt idx="4942">
                  <c:v>4943</c:v>
                </c:pt>
                <c:pt idx="4943">
                  <c:v>4944</c:v>
                </c:pt>
                <c:pt idx="4944">
                  <c:v>4945</c:v>
                </c:pt>
                <c:pt idx="4945">
                  <c:v>4946</c:v>
                </c:pt>
                <c:pt idx="4946">
                  <c:v>4947</c:v>
                </c:pt>
                <c:pt idx="4947">
                  <c:v>4948</c:v>
                </c:pt>
                <c:pt idx="4948">
                  <c:v>4949</c:v>
                </c:pt>
                <c:pt idx="4949">
                  <c:v>4950</c:v>
                </c:pt>
                <c:pt idx="4950">
                  <c:v>4951</c:v>
                </c:pt>
                <c:pt idx="4951">
                  <c:v>4952</c:v>
                </c:pt>
                <c:pt idx="4952">
                  <c:v>4953</c:v>
                </c:pt>
                <c:pt idx="4953">
                  <c:v>4954</c:v>
                </c:pt>
                <c:pt idx="4954">
                  <c:v>4955</c:v>
                </c:pt>
                <c:pt idx="4955">
                  <c:v>4956</c:v>
                </c:pt>
                <c:pt idx="4956">
                  <c:v>4957</c:v>
                </c:pt>
                <c:pt idx="4957">
                  <c:v>4958</c:v>
                </c:pt>
                <c:pt idx="4958">
                  <c:v>4959</c:v>
                </c:pt>
                <c:pt idx="4959">
                  <c:v>4960</c:v>
                </c:pt>
                <c:pt idx="4960">
                  <c:v>4961</c:v>
                </c:pt>
                <c:pt idx="4961">
                  <c:v>4962</c:v>
                </c:pt>
                <c:pt idx="4962">
                  <c:v>4963</c:v>
                </c:pt>
                <c:pt idx="4963">
                  <c:v>4964</c:v>
                </c:pt>
                <c:pt idx="4964">
                  <c:v>4965</c:v>
                </c:pt>
                <c:pt idx="4965">
                  <c:v>4966</c:v>
                </c:pt>
                <c:pt idx="4966">
                  <c:v>4967</c:v>
                </c:pt>
                <c:pt idx="4967">
                  <c:v>4968</c:v>
                </c:pt>
                <c:pt idx="4968">
                  <c:v>4969</c:v>
                </c:pt>
                <c:pt idx="4969">
                  <c:v>4970</c:v>
                </c:pt>
                <c:pt idx="4970">
                  <c:v>4971</c:v>
                </c:pt>
                <c:pt idx="4971">
                  <c:v>4972</c:v>
                </c:pt>
                <c:pt idx="4972">
                  <c:v>4973</c:v>
                </c:pt>
                <c:pt idx="4973">
                  <c:v>4974</c:v>
                </c:pt>
                <c:pt idx="4974">
                  <c:v>4975</c:v>
                </c:pt>
                <c:pt idx="4975">
                  <c:v>4976</c:v>
                </c:pt>
                <c:pt idx="4976">
                  <c:v>4977</c:v>
                </c:pt>
                <c:pt idx="4977">
                  <c:v>4978</c:v>
                </c:pt>
                <c:pt idx="4978">
                  <c:v>4979</c:v>
                </c:pt>
                <c:pt idx="4979">
                  <c:v>4980</c:v>
                </c:pt>
                <c:pt idx="4980">
                  <c:v>4981</c:v>
                </c:pt>
                <c:pt idx="4981">
                  <c:v>4982</c:v>
                </c:pt>
                <c:pt idx="4982">
                  <c:v>4983</c:v>
                </c:pt>
                <c:pt idx="4983">
                  <c:v>4984</c:v>
                </c:pt>
                <c:pt idx="4984">
                  <c:v>4985</c:v>
                </c:pt>
                <c:pt idx="4985">
                  <c:v>4986</c:v>
                </c:pt>
                <c:pt idx="4986">
                  <c:v>4987</c:v>
                </c:pt>
                <c:pt idx="4987">
                  <c:v>4988</c:v>
                </c:pt>
                <c:pt idx="4988">
                  <c:v>4989</c:v>
                </c:pt>
                <c:pt idx="4989">
                  <c:v>4990</c:v>
                </c:pt>
                <c:pt idx="4990">
                  <c:v>4991</c:v>
                </c:pt>
                <c:pt idx="4991">
                  <c:v>4992</c:v>
                </c:pt>
                <c:pt idx="4992">
                  <c:v>4993</c:v>
                </c:pt>
                <c:pt idx="4993">
                  <c:v>4994</c:v>
                </c:pt>
                <c:pt idx="4994">
                  <c:v>4995</c:v>
                </c:pt>
                <c:pt idx="4995">
                  <c:v>4996</c:v>
                </c:pt>
                <c:pt idx="4996">
                  <c:v>4997</c:v>
                </c:pt>
                <c:pt idx="4997">
                  <c:v>4998</c:v>
                </c:pt>
                <c:pt idx="4998">
                  <c:v>4999</c:v>
                </c:pt>
                <c:pt idx="4999">
                  <c:v>5000</c:v>
                </c:pt>
                <c:pt idx="5000">
                  <c:v>5001</c:v>
                </c:pt>
                <c:pt idx="5001">
                  <c:v>5002</c:v>
                </c:pt>
                <c:pt idx="5002">
                  <c:v>5003</c:v>
                </c:pt>
                <c:pt idx="5003">
                  <c:v>5004</c:v>
                </c:pt>
                <c:pt idx="5004">
                  <c:v>5005</c:v>
                </c:pt>
                <c:pt idx="5005">
                  <c:v>5006</c:v>
                </c:pt>
                <c:pt idx="5006">
                  <c:v>5007</c:v>
                </c:pt>
                <c:pt idx="5007">
                  <c:v>5008</c:v>
                </c:pt>
                <c:pt idx="5008">
                  <c:v>5009</c:v>
                </c:pt>
                <c:pt idx="5009">
                  <c:v>5010</c:v>
                </c:pt>
                <c:pt idx="5010">
                  <c:v>5011</c:v>
                </c:pt>
                <c:pt idx="5011">
                  <c:v>5012</c:v>
                </c:pt>
                <c:pt idx="5012">
                  <c:v>5013</c:v>
                </c:pt>
                <c:pt idx="5013">
                  <c:v>5014</c:v>
                </c:pt>
                <c:pt idx="5014">
                  <c:v>5015</c:v>
                </c:pt>
                <c:pt idx="5015">
                  <c:v>5016</c:v>
                </c:pt>
                <c:pt idx="5016">
                  <c:v>5017</c:v>
                </c:pt>
                <c:pt idx="5017">
                  <c:v>5018</c:v>
                </c:pt>
                <c:pt idx="5018">
                  <c:v>5019</c:v>
                </c:pt>
                <c:pt idx="5019">
                  <c:v>5020</c:v>
                </c:pt>
                <c:pt idx="5020">
                  <c:v>5021</c:v>
                </c:pt>
                <c:pt idx="5021">
                  <c:v>5022</c:v>
                </c:pt>
                <c:pt idx="5022">
                  <c:v>5023</c:v>
                </c:pt>
                <c:pt idx="5023">
                  <c:v>5024</c:v>
                </c:pt>
                <c:pt idx="5024">
                  <c:v>5025</c:v>
                </c:pt>
                <c:pt idx="5025">
                  <c:v>5026</c:v>
                </c:pt>
                <c:pt idx="5026">
                  <c:v>5027</c:v>
                </c:pt>
                <c:pt idx="5027">
                  <c:v>5028</c:v>
                </c:pt>
                <c:pt idx="5028">
                  <c:v>5029</c:v>
                </c:pt>
                <c:pt idx="5029">
                  <c:v>5030</c:v>
                </c:pt>
                <c:pt idx="5030">
                  <c:v>5031</c:v>
                </c:pt>
                <c:pt idx="5031">
                  <c:v>5032</c:v>
                </c:pt>
                <c:pt idx="5032">
                  <c:v>5033</c:v>
                </c:pt>
                <c:pt idx="5033">
                  <c:v>5034</c:v>
                </c:pt>
                <c:pt idx="5034">
                  <c:v>5035</c:v>
                </c:pt>
                <c:pt idx="5035">
                  <c:v>5036</c:v>
                </c:pt>
                <c:pt idx="5036">
                  <c:v>5037</c:v>
                </c:pt>
                <c:pt idx="5037">
                  <c:v>5038</c:v>
                </c:pt>
                <c:pt idx="5038">
                  <c:v>5039</c:v>
                </c:pt>
                <c:pt idx="5039">
                  <c:v>5040</c:v>
                </c:pt>
                <c:pt idx="5040">
                  <c:v>5041</c:v>
                </c:pt>
                <c:pt idx="5041">
                  <c:v>5042</c:v>
                </c:pt>
                <c:pt idx="5042">
                  <c:v>5043</c:v>
                </c:pt>
                <c:pt idx="5043">
                  <c:v>5044</c:v>
                </c:pt>
                <c:pt idx="5044">
                  <c:v>5045</c:v>
                </c:pt>
                <c:pt idx="5045">
                  <c:v>5046</c:v>
                </c:pt>
                <c:pt idx="5046">
                  <c:v>5047</c:v>
                </c:pt>
                <c:pt idx="5047">
                  <c:v>5048</c:v>
                </c:pt>
                <c:pt idx="5048">
                  <c:v>5049</c:v>
                </c:pt>
                <c:pt idx="5049">
                  <c:v>5050</c:v>
                </c:pt>
                <c:pt idx="5050">
                  <c:v>5051</c:v>
                </c:pt>
                <c:pt idx="5051">
                  <c:v>5052</c:v>
                </c:pt>
                <c:pt idx="5052">
                  <c:v>5053</c:v>
                </c:pt>
                <c:pt idx="5053">
                  <c:v>5054</c:v>
                </c:pt>
                <c:pt idx="5054">
                  <c:v>5055</c:v>
                </c:pt>
                <c:pt idx="5055">
                  <c:v>5056</c:v>
                </c:pt>
                <c:pt idx="5056">
                  <c:v>5057</c:v>
                </c:pt>
                <c:pt idx="5057">
                  <c:v>5058</c:v>
                </c:pt>
                <c:pt idx="5058">
                  <c:v>5059</c:v>
                </c:pt>
                <c:pt idx="5059">
                  <c:v>5060</c:v>
                </c:pt>
                <c:pt idx="5060">
                  <c:v>5061</c:v>
                </c:pt>
                <c:pt idx="5061">
                  <c:v>5062</c:v>
                </c:pt>
                <c:pt idx="5062">
                  <c:v>5063</c:v>
                </c:pt>
                <c:pt idx="5063">
                  <c:v>5064</c:v>
                </c:pt>
                <c:pt idx="5064">
                  <c:v>5065</c:v>
                </c:pt>
                <c:pt idx="5065">
                  <c:v>5066</c:v>
                </c:pt>
                <c:pt idx="5066">
                  <c:v>5067</c:v>
                </c:pt>
                <c:pt idx="5067">
                  <c:v>5068</c:v>
                </c:pt>
                <c:pt idx="5068">
                  <c:v>5069</c:v>
                </c:pt>
                <c:pt idx="5069">
                  <c:v>5070</c:v>
                </c:pt>
                <c:pt idx="5070">
                  <c:v>5071</c:v>
                </c:pt>
                <c:pt idx="5071">
                  <c:v>5072</c:v>
                </c:pt>
                <c:pt idx="5072">
                  <c:v>5073</c:v>
                </c:pt>
                <c:pt idx="5073">
                  <c:v>5074</c:v>
                </c:pt>
                <c:pt idx="5074">
                  <c:v>5075</c:v>
                </c:pt>
                <c:pt idx="5075">
                  <c:v>5076</c:v>
                </c:pt>
                <c:pt idx="5076">
                  <c:v>5077</c:v>
                </c:pt>
                <c:pt idx="5077">
                  <c:v>5078</c:v>
                </c:pt>
                <c:pt idx="5078">
                  <c:v>5079</c:v>
                </c:pt>
                <c:pt idx="5079">
                  <c:v>5080</c:v>
                </c:pt>
                <c:pt idx="5080">
                  <c:v>5081</c:v>
                </c:pt>
                <c:pt idx="5081">
                  <c:v>5082</c:v>
                </c:pt>
                <c:pt idx="5082">
                  <c:v>5083</c:v>
                </c:pt>
                <c:pt idx="5083">
                  <c:v>5084</c:v>
                </c:pt>
                <c:pt idx="5084">
                  <c:v>5085</c:v>
                </c:pt>
                <c:pt idx="5085">
                  <c:v>5086</c:v>
                </c:pt>
                <c:pt idx="5086">
                  <c:v>5087</c:v>
                </c:pt>
                <c:pt idx="5087">
                  <c:v>5088</c:v>
                </c:pt>
                <c:pt idx="5088">
                  <c:v>5089</c:v>
                </c:pt>
                <c:pt idx="5089">
                  <c:v>5090</c:v>
                </c:pt>
                <c:pt idx="5090">
                  <c:v>5091</c:v>
                </c:pt>
                <c:pt idx="5091">
                  <c:v>5092</c:v>
                </c:pt>
                <c:pt idx="5092">
                  <c:v>5093</c:v>
                </c:pt>
                <c:pt idx="5093">
                  <c:v>5094</c:v>
                </c:pt>
                <c:pt idx="5094">
                  <c:v>5095</c:v>
                </c:pt>
                <c:pt idx="5095">
                  <c:v>5096</c:v>
                </c:pt>
                <c:pt idx="5096">
                  <c:v>5097</c:v>
                </c:pt>
                <c:pt idx="5097">
                  <c:v>5098</c:v>
                </c:pt>
                <c:pt idx="5098">
                  <c:v>5099</c:v>
                </c:pt>
                <c:pt idx="5099">
                  <c:v>5100</c:v>
                </c:pt>
                <c:pt idx="5100">
                  <c:v>5101</c:v>
                </c:pt>
                <c:pt idx="5101">
                  <c:v>5102</c:v>
                </c:pt>
                <c:pt idx="5102">
                  <c:v>5103</c:v>
                </c:pt>
                <c:pt idx="5103">
                  <c:v>5104</c:v>
                </c:pt>
                <c:pt idx="5104">
                  <c:v>5105</c:v>
                </c:pt>
                <c:pt idx="5105">
                  <c:v>5106</c:v>
                </c:pt>
                <c:pt idx="5106">
                  <c:v>5107</c:v>
                </c:pt>
                <c:pt idx="5107">
                  <c:v>5108</c:v>
                </c:pt>
                <c:pt idx="5108">
                  <c:v>5109</c:v>
                </c:pt>
                <c:pt idx="5109">
                  <c:v>5110</c:v>
                </c:pt>
                <c:pt idx="5110">
                  <c:v>5111</c:v>
                </c:pt>
                <c:pt idx="5111">
                  <c:v>5112</c:v>
                </c:pt>
                <c:pt idx="5112">
                  <c:v>5113</c:v>
                </c:pt>
                <c:pt idx="5113">
                  <c:v>5114</c:v>
                </c:pt>
                <c:pt idx="5114">
                  <c:v>5115</c:v>
                </c:pt>
                <c:pt idx="5115">
                  <c:v>5116</c:v>
                </c:pt>
                <c:pt idx="5116">
                  <c:v>5117</c:v>
                </c:pt>
                <c:pt idx="5117">
                  <c:v>5118</c:v>
                </c:pt>
                <c:pt idx="5118">
                  <c:v>5119</c:v>
                </c:pt>
                <c:pt idx="5119">
                  <c:v>5120</c:v>
                </c:pt>
                <c:pt idx="5120">
                  <c:v>5121</c:v>
                </c:pt>
                <c:pt idx="5121">
                  <c:v>5122</c:v>
                </c:pt>
                <c:pt idx="5122">
                  <c:v>5123</c:v>
                </c:pt>
                <c:pt idx="5123">
                  <c:v>5124</c:v>
                </c:pt>
                <c:pt idx="5124">
                  <c:v>5125</c:v>
                </c:pt>
                <c:pt idx="5125">
                  <c:v>5126</c:v>
                </c:pt>
                <c:pt idx="5126">
                  <c:v>5127</c:v>
                </c:pt>
                <c:pt idx="5127">
                  <c:v>5128</c:v>
                </c:pt>
                <c:pt idx="5128">
                  <c:v>5129</c:v>
                </c:pt>
                <c:pt idx="5129">
                  <c:v>5130</c:v>
                </c:pt>
                <c:pt idx="5130">
                  <c:v>5131</c:v>
                </c:pt>
                <c:pt idx="5131">
                  <c:v>5132</c:v>
                </c:pt>
                <c:pt idx="5132">
                  <c:v>5133</c:v>
                </c:pt>
                <c:pt idx="5133">
                  <c:v>5134</c:v>
                </c:pt>
                <c:pt idx="5134">
                  <c:v>5135</c:v>
                </c:pt>
                <c:pt idx="5135">
                  <c:v>5136</c:v>
                </c:pt>
                <c:pt idx="5136">
                  <c:v>5137</c:v>
                </c:pt>
                <c:pt idx="5137">
                  <c:v>5138</c:v>
                </c:pt>
                <c:pt idx="5138">
                  <c:v>5139</c:v>
                </c:pt>
                <c:pt idx="5139">
                  <c:v>5140</c:v>
                </c:pt>
                <c:pt idx="5140">
                  <c:v>5141</c:v>
                </c:pt>
                <c:pt idx="5141">
                  <c:v>5142</c:v>
                </c:pt>
                <c:pt idx="5142">
                  <c:v>5143</c:v>
                </c:pt>
                <c:pt idx="5143">
                  <c:v>5144</c:v>
                </c:pt>
                <c:pt idx="5144">
                  <c:v>5145</c:v>
                </c:pt>
                <c:pt idx="5145">
                  <c:v>5146</c:v>
                </c:pt>
                <c:pt idx="5146">
                  <c:v>5147</c:v>
                </c:pt>
                <c:pt idx="5147">
                  <c:v>5148</c:v>
                </c:pt>
                <c:pt idx="5148">
                  <c:v>5149</c:v>
                </c:pt>
                <c:pt idx="5149">
                  <c:v>5150</c:v>
                </c:pt>
                <c:pt idx="5150">
                  <c:v>5151</c:v>
                </c:pt>
                <c:pt idx="5151">
                  <c:v>5152</c:v>
                </c:pt>
                <c:pt idx="5152">
                  <c:v>5153</c:v>
                </c:pt>
                <c:pt idx="5153">
                  <c:v>5154</c:v>
                </c:pt>
                <c:pt idx="5154">
                  <c:v>5155</c:v>
                </c:pt>
                <c:pt idx="5155">
                  <c:v>5156</c:v>
                </c:pt>
                <c:pt idx="5156">
                  <c:v>5157</c:v>
                </c:pt>
                <c:pt idx="5157">
                  <c:v>5158</c:v>
                </c:pt>
                <c:pt idx="5158">
                  <c:v>5159</c:v>
                </c:pt>
                <c:pt idx="5159">
                  <c:v>5160</c:v>
                </c:pt>
                <c:pt idx="5160">
                  <c:v>5161</c:v>
                </c:pt>
                <c:pt idx="5161">
                  <c:v>5162</c:v>
                </c:pt>
                <c:pt idx="5162">
                  <c:v>5163</c:v>
                </c:pt>
                <c:pt idx="5163">
                  <c:v>5164</c:v>
                </c:pt>
                <c:pt idx="5164">
                  <c:v>5165</c:v>
                </c:pt>
                <c:pt idx="5165">
                  <c:v>5166</c:v>
                </c:pt>
                <c:pt idx="5166">
                  <c:v>5167</c:v>
                </c:pt>
                <c:pt idx="5167">
                  <c:v>5168</c:v>
                </c:pt>
                <c:pt idx="5168">
                  <c:v>5169</c:v>
                </c:pt>
                <c:pt idx="5169">
                  <c:v>5170</c:v>
                </c:pt>
                <c:pt idx="5170">
                  <c:v>5171</c:v>
                </c:pt>
                <c:pt idx="5171">
                  <c:v>5172</c:v>
                </c:pt>
                <c:pt idx="5172">
                  <c:v>5173</c:v>
                </c:pt>
                <c:pt idx="5173">
                  <c:v>5174</c:v>
                </c:pt>
                <c:pt idx="5174">
                  <c:v>5175</c:v>
                </c:pt>
                <c:pt idx="5175">
                  <c:v>5176</c:v>
                </c:pt>
                <c:pt idx="5176">
                  <c:v>5177</c:v>
                </c:pt>
                <c:pt idx="5177">
                  <c:v>5178</c:v>
                </c:pt>
                <c:pt idx="5178">
                  <c:v>5179</c:v>
                </c:pt>
                <c:pt idx="5179">
                  <c:v>5180</c:v>
                </c:pt>
                <c:pt idx="5180">
                  <c:v>5181</c:v>
                </c:pt>
                <c:pt idx="5181">
                  <c:v>5182</c:v>
                </c:pt>
                <c:pt idx="5182">
                  <c:v>5183</c:v>
                </c:pt>
                <c:pt idx="5183">
                  <c:v>5184</c:v>
                </c:pt>
                <c:pt idx="5184">
                  <c:v>5185</c:v>
                </c:pt>
                <c:pt idx="5185">
                  <c:v>5186</c:v>
                </c:pt>
                <c:pt idx="5186">
                  <c:v>5187</c:v>
                </c:pt>
                <c:pt idx="5187">
                  <c:v>5188</c:v>
                </c:pt>
                <c:pt idx="5188">
                  <c:v>5189</c:v>
                </c:pt>
                <c:pt idx="5189">
                  <c:v>5190</c:v>
                </c:pt>
                <c:pt idx="5190">
                  <c:v>5191</c:v>
                </c:pt>
                <c:pt idx="5191">
                  <c:v>5192</c:v>
                </c:pt>
                <c:pt idx="5192">
                  <c:v>5193</c:v>
                </c:pt>
                <c:pt idx="5193">
                  <c:v>5194</c:v>
                </c:pt>
                <c:pt idx="5194">
                  <c:v>5195</c:v>
                </c:pt>
                <c:pt idx="5195">
                  <c:v>5196</c:v>
                </c:pt>
                <c:pt idx="5196">
                  <c:v>5197</c:v>
                </c:pt>
                <c:pt idx="5197">
                  <c:v>5198</c:v>
                </c:pt>
                <c:pt idx="5198">
                  <c:v>5199</c:v>
                </c:pt>
                <c:pt idx="5199">
                  <c:v>5200</c:v>
                </c:pt>
                <c:pt idx="5200">
                  <c:v>5201</c:v>
                </c:pt>
                <c:pt idx="5201">
                  <c:v>5202</c:v>
                </c:pt>
                <c:pt idx="5202">
                  <c:v>5203</c:v>
                </c:pt>
                <c:pt idx="5203">
                  <c:v>5204</c:v>
                </c:pt>
                <c:pt idx="5204">
                  <c:v>5205</c:v>
                </c:pt>
                <c:pt idx="5205">
                  <c:v>5206</c:v>
                </c:pt>
                <c:pt idx="5206">
                  <c:v>5207</c:v>
                </c:pt>
                <c:pt idx="5207">
                  <c:v>5208</c:v>
                </c:pt>
                <c:pt idx="5208">
                  <c:v>5209</c:v>
                </c:pt>
                <c:pt idx="5209">
                  <c:v>5210</c:v>
                </c:pt>
                <c:pt idx="5210">
                  <c:v>5211</c:v>
                </c:pt>
                <c:pt idx="5211">
                  <c:v>5212</c:v>
                </c:pt>
                <c:pt idx="5212">
                  <c:v>5213</c:v>
                </c:pt>
                <c:pt idx="5213">
                  <c:v>5214</c:v>
                </c:pt>
                <c:pt idx="5214">
                  <c:v>5215</c:v>
                </c:pt>
                <c:pt idx="5215">
                  <c:v>5216</c:v>
                </c:pt>
                <c:pt idx="5216">
                  <c:v>5217</c:v>
                </c:pt>
                <c:pt idx="5217">
                  <c:v>5218</c:v>
                </c:pt>
                <c:pt idx="5218">
                  <c:v>5219</c:v>
                </c:pt>
                <c:pt idx="5219">
                  <c:v>5220</c:v>
                </c:pt>
                <c:pt idx="5220">
                  <c:v>5221</c:v>
                </c:pt>
                <c:pt idx="5221">
                  <c:v>5222</c:v>
                </c:pt>
                <c:pt idx="5222">
                  <c:v>5223</c:v>
                </c:pt>
                <c:pt idx="5223">
                  <c:v>5224</c:v>
                </c:pt>
                <c:pt idx="5224">
                  <c:v>5225</c:v>
                </c:pt>
                <c:pt idx="5225">
                  <c:v>5226</c:v>
                </c:pt>
                <c:pt idx="5226">
                  <c:v>5227</c:v>
                </c:pt>
                <c:pt idx="5227">
                  <c:v>5228</c:v>
                </c:pt>
                <c:pt idx="5228">
                  <c:v>5229</c:v>
                </c:pt>
                <c:pt idx="5229">
                  <c:v>5230</c:v>
                </c:pt>
                <c:pt idx="5230">
                  <c:v>5231</c:v>
                </c:pt>
                <c:pt idx="5231">
                  <c:v>5232</c:v>
                </c:pt>
                <c:pt idx="5232">
                  <c:v>5233</c:v>
                </c:pt>
                <c:pt idx="5233">
                  <c:v>5234</c:v>
                </c:pt>
                <c:pt idx="5234">
                  <c:v>5235</c:v>
                </c:pt>
                <c:pt idx="5235">
                  <c:v>5236</c:v>
                </c:pt>
                <c:pt idx="5236">
                  <c:v>5237</c:v>
                </c:pt>
                <c:pt idx="5237">
                  <c:v>5238</c:v>
                </c:pt>
                <c:pt idx="5238">
                  <c:v>5239</c:v>
                </c:pt>
                <c:pt idx="5239">
                  <c:v>5240</c:v>
                </c:pt>
                <c:pt idx="5240">
                  <c:v>5241</c:v>
                </c:pt>
                <c:pt idx="5241">
                  <c:v>5242</c:v>
                </c:pt>
                <c:pt idx="5242">
                  <c:v>5243</c:v>
                </c:pt>
                <c:pt idx="5243">
                  <c:v>5244</c:v>
                </c:pt>
                <c:pt idx="5244">
                  <c:v>5245</c:v>
                </c:pt>
                <c:pt idx="5245">
                  <c:v>5246</c:v>
                </c:pt>
                <c:pt idx="5246">
                  <c:v>5247</c:v>
                </c:pt>
                <c:pt idx="5247">
                  <c:v>5248</c:v>
                </c:pt>
                <c:pt idx="5248">
                  <c:v>5249</c:v>
                </c:pt>
                <c:pt idx="5249">
                  <c:v>5250</c:v>
                </c:pt>
                <c:pt idx="5250">
                  <c:v>5251</c:v>
                </c:pt>
                <c:pt idx="5251">
                  <c:v>5252</c:v>
                </c:pt>
                <c:pt idx="5252">
                  <c:v>5253</c:v>
                </c:pt>
                <c:pt idx="5253">
                  <c:v>5254</c:v>
                </c:pt>
                <c:pt idx="5254">
                  <c:v>5255</c:v>
                </c:pt>
                <c:pt idx="5255">
                  <c:v>5256</c:v>
                </c:pt>
                <c:pt idx="5256">
                  <c:v>5257</c:v>
                </c:pt>
                <c:pt idx="5257">
                  <c:v>5258</c:v>
                </c:pt>
                <c:pt idx="5258">
                  <c:v>5259</c:v>
                </c:pt>
                <c:pt idx="5259">
                  <c:v>5260</c:v>
                </c:pt>
                <c:pt idx="5260">
                  <c:v>5261</c:v>
                </c:pt>
                <c:pt idx="5261">
                  <c:v>5262</c:v>
                </c:pt>
                <c:pt idx="5262">
                  <c:v>5263</c:v>
                </c:pt>
                <c:pt idx="5263">
                  <c:v>5264</c:v>
                </c:pt>
                <c:pt idx="5264">
                  <c:v>5265</c:v>
                </c:pt>
                <c:pt idx="5265">
                  <c:v>5266</c:v>
                </c:pt>
                <c:pt idx="5266">
                  <c:v>5267</c:v>
                </c:pt>
                <c:pt idx="5267">
                  <c:v>5268</c:v>
                </c:pt>
                <c:pt idx="5268">
                  <c:v>5269</c:v>
                </c:pt>
                <c:pt idx="5269">
                  <c:v>5270</c:v>
                </c:pt>
                <c:pt idx="5270">
                  <c:v>5271</c:v>
                </c:pt>
                <c:pt idx="5271">
                  <c:v>5272</c:v>
                </c:pt>
                <c:pt idx="5272">
                  <c:v>5273</c:v>
                </c:pt>
                <c:pt idx="5273">
                  <c:v>5274</c:v>
                </c:pt>
                <c:pt idx="5274">
                  <c:v>5275</c:v>
                </c:pt>
                <c:pt idx="5275">
                  <c:v>5276</c:v>
                </c:pt>
                <c:pt idx="5276">
                  <c:v>5277</c:v>
                </c:pt>
                <c:pt idx="5277">
                  <c:v>5278</c:v>
                </c:pt>
                <c:pt idx="5278">
                  <c:v>5279</c:v>
                </c:pt>
                <c:pt idx="5279">
                  <c:v>5280</c:v>
                </c:pt>
                <c:pt idx="5280">
                  <c:v>5281</c:v>
                </c:pt>
                <c:pt idx="5281">
                  <c:v>5282</c:v>
                </c:pt>
                <c:pt idx="5282">
                  <c:v>5283</c:v>
                </c:pt>
                <c:pt idx="5283">
                  <c:v>5284</c:v>
                </c:pt>
                <c:pt idx="5284">
                  <c:v>5285</c:v>
                </c:pt>
                <c:pt idx="5285">
                  <c:v>5286</c:v>
                </c:pt>
                <c:pt idx="5286">
                  <c:v>5287</c:v>
                </c:pt>
                <c:pt idx="5287">
                  <c:v>5288</c:v>
                </c:pt>
                <c:pt idx="5288">
                  <c:v>5289</c:v>
                </c:pt>
                <c:pt idx="5289">
                  <c:v>5290</c:v>
                </c:pt>
                <c:pt idx="5290">
                  <c:v>5291</c:v>
                </c:pt>
                <c:pt idx="5291">
                  <c:v>5292</c:v>
                </c:pt>
                <c:pt idx="5292">
                  <c:v>5293</c:v>
                </c:pt>
                <c:pt idx="5293">
                  <c:v>5294</c:v>
                </c:pt>
                <c:pt idx="5294">
                  <c:v>5295</c:v>
                </c:pt>
                <c:pt idx="5295">
                  <c:v>5296</c:v>
                </c:pt>
                <c:pt idx="5296">
                  <c:v>5297</c:v>
                </c:pt>
                <c:pt idx="5297">
                  <c:v>5298</c:v>
                </c:pt>
                <c:pt idx="5298">
                  <c:v>5299</c:v>
                </c:pt>
                <c:pt idx="5299">
                  <c:v>5300</c:v>
                </c:pt>
                <c:pt idx="5300">
                  <c:v>5301</c:v>
                </c:pt>
                <c:pt idx="5301">
                  <c:v>5302</c:v>
                </c:pt>
                <c:pt idx="5302">
                  <c:v>5303</c:v>
                </c:pt>
                <c:pt idx="5303">
                  <c:v>5304</c:v>
                </c:pt>
                <c:pt idx="5304">
                  <c:v>5305</c:v>
                </c:pt>
                <c:pt idx="5305">
                  <c:v>5306</c:v>
                </c:pt>
                <c:pt idx="5306">
                  <c:v>5307</c:v>
                </c:pt>
                <c:pt idx="5307">
                  <c:v>5308</c:v>
                </c:pt>
                <c:pt idx="5308">
                  <c:v>5309</c:v>
                </c:pt>
                <c:pt idx="5309">
                  <c:v>5310</c:v>
                </c:pt>
                <c:pt idx="5310">
                  <c:v>5311</c:v>
                </c:pt>
                <c:pt idx="5311">
                  <c:v>5312</c:v>
                </c:pt>
                <c:pt idx="5312">
                  <c:v>5313</c:v>
                </c:pt>
                <c:pt idx="5313">
                  <c:v>5314</c:v>
                </c:pt>
                <c:pt idx="5314">
                  <c:v>5315</c:v>
                </c:pt>
                <c:pt idx="5315">
                  <c:v>5316</c:v>
                </c:pt>
                <c:pt idx="5316">
                  <c:v>5317</c:v>
                </c:pt>
                <c:pt idx="5317">
                  <c:v>5318</c:v>
                </c:pt>
                <c:pt idx="5318">
                  <c:v>5319</c:v>
                </c:pt>
                <c:pt idx="5319">
                  <c:v>5320</c:v>
                </c:pt>
                <c:pt idx="5320">
                  <c:v>5321</c:v>
                </c:pt>
                <c:pt idx="5321">
                  <c:v>5322</c:v>
                </c:pt>
                <c:pt idx="5322">
                  <c:v>5323</c:v>
                </c:pt>
                <c:pt idx="5323">
                  <c:v>5324</c:v>
                </c:pt>
                <c:pt idx="5324">
                  <c:v>5325</c:v>
                </c:pt>
                <c:pt idx="5325">
                  <c:v>5326</c:v>
                </c:pt>
                <c:pt idx="5326">
                  <c:v>5327</c:v>
                </c:pt>
                <c:pt idx="5327">
                  <c:v>5328</c:v>
                </c:pt>
                <c:pt idx="5328">
                  <c:v>5329</c:v>
                </c:pt>
                <c:pt idx="5329">
                  <c:v>5330</c:v>
                </c:pt>
                <c:pt idx="5330">
                  <c:v>5331</c:v>
                </c:pt>
                <c:pt idx="5331">
                  <c:v>5332</c:v>
                </c:pt>
                <c:pt idx="5332">
                  <c:v>5333</c:v>
                </c:pt>
                <c:pt idx="5333">
                  <c:v>5334</c:v>
                </c:pt>
                <c:pt idx="5334">
                  <c:v>5335</c:v>
                </c:pt>
                <c:pt idx="5335">
                  <c:v>5336</c:v>
                </c:pt>
                <c:pt idx="5336">
                  <c:v>5337</c:v>
                </c:pt>
                <c:pt idx="5337">
                  <c:v>5338</c:v>
                </c:pt>
                <c:pt idx="5338">
                  <c:v>5339</c:v>
                </c:pt>
                <c:pt idx="5339">
                  <c:v>5340</c:v>
                </c:pt>
                <c:pt idx="5340">
                  <c:v>5341</c:v>
                </c:pt>
                <c:pt idx="5341">
                  <c:v>5342</c:v>
                </c:pt>
                <c:pt idx="5342">
                  <c:v>5343</c:v>
                </c:pt>
                <c:pt idx="5343">
                  <c:v>5344</c:v>
                </c:pt>
                <c:pt idx="5344">
                  <c:v>5345</c:v>
                </c:pt>
                <c:pt idx="5345">
                  <c:v>5346</c:v>
                </c:pt>
                <c:pt idx="5346">
                  <c:v>5347</c:v>
                </c:pt>
                <c:pt idx="5347">
                  <c:v>5348</c:v>
                </c:pt>
                <c:pt idx="5348">
                  <c:v>5349</c:v>
                </c:pt>
                <c:pt idx="5349">
                  <c:v>5350</c:v>
                </c:pt>
                <c:pt idx="5350">
                  <c:v>5351</c:v>
                </c:pt>
                <c:pt idx="5351">
                  <c:v>5352</c:v>
                </c:pt>
                <c:pt idx="5352">
                  <c:v>5353</c:v>
                </c:pt>
                <c:pt idx="5353">
                  <c:v>5354</c:v>
                </c:pt>
                <c:pt idx="5354">
                  <c:v>5355</c:v>
                </c:pt>
                <c:pt idx="5355">
                  <c:v>5356</c:v>
                </c:pt>
                <c:pt idx="5356">
                  <c:v>5357</c:v>
                </c:pt>
                <c:pt idx="5357">
                  <c:v>5358</c:v>
                </c:pt>
                <c:pt idx="5358">
                  <c:v>5359</c:v>
                </c:pt>
                <c:pt idx="5359">
                  <c:v>5360</c:v>
                </c:pt>
                <c:pt idx="5360">
                  <c:v>5361</c:v>
                </c:pt>
                <c:pt idx="5361">
                  <c:v>5362</c:v>
                </c:pt>
                <c:pt idx="5362">
                  <c:v>5363</c:v>
                </c:pt>
                <c:pt idx="5363">
                  <c:v>5364</c:v>
                </c:pt>
                <c:pt idx="5364">
                  <c:v>5365</c:v>
                </c:pt>
                <c:pt idx="5365">
                  <c:v>5366</c:v>
                </c:pt>
                <c:pt idx="5366">
                  <c:v>5367</c:v>
                </c:pt>
                <c:pt idx="5367">
                  <c:v>5368</c:v>
                </c:pt>
                <c:pt idx="5368">
                  <c:v>5369</c:v>
                </c:pt>
                <c:pt idx="5369">
                  <c:v>5370</c:v>
                </c:pt>
                <c:pt idx="5370">
                  <c:v>5371</c:v>
                </c:pt>
                <c:pt idx="5371">
                  <c:v>5372</c:v>
                </c:pt>
                <c:pt idx="5372">
                  <c:v>5373</c:v>
                </c:pt>
                <c:pt idx="5373">
                  <c:v>5374</c:v>
                </c:pt>
                <c:pt idx="5374">
                  <c:v>5375</c:v>
                </c:pt>
                <c:pt idx="5375">
                  <c:v>5376</c:v>
                </c:pt>
                <c:pt idx="5376">
                  <c:v>5377</c:v>
                </c:pt>
                <c:pt idx="5377">
                  <c:v>5378</c:v>
                </c:pt>
                <c:pt idx="5378">
                  <c:v>5379</c:v>
                </c:pt>
                <c:pt idx="5379">
                  <c:v>5380</c:v>
                </c:pt>
                <c:pt idx="5380">
                  <c:v>5381</c:v>
                </c:pt>
                <c:pt idx="5381">
                  <c:v>5382</c:v>
                </c:pt>
                <c:pt idx="5382">
                  <c:v>5383</c:v>
                </c:pt>
                <c:pt idx="5383">
                  <c:v>5384</c:v>
                </c:pt>
                <c:pt idx="5384">
                  <c:v>5385</c:v>
                </c:pt>
                <c:pt idx="5385">
                  <c:v>5386</c:v>
                </c:pt>
                <c:pt idx="5386">
                  <c:v>5387</c:v>
                </c:pt>
                <c:pt idx="5387">
                  <c:v>5388</c:v>
                </c:pt>
                <c:pt idx="5388">
                  <c:v>5389</c:v>
                </c:pt>
                <c:pt idx="5389">
                  <c:v>5390</c:v>
                </c:pt>
                <c:pt idx="5390">
                  <c:v>5391</c:v>
                </c:pt>
                <c:pt idx="5391">
                  <c:v>5392</c:v>
                </c:pt>
                <c:pt idx="5392">
                  <c:v>5393</c:v>
                </c:pt>
                <c:pt idx="5393">
                  <c:v>5394</c:v>
                </c:pt>
                <c:pt idx="5394">
                  <c:v>5395</c:v>
                </c:pt>
                <c:pt idx="5395">
                  <c:v>5396</c:v>
                </c:pt>
                <c:pt idx="5396">
                  <c:v>5397</c:v>
                </c:pt>
                <c:pt idx="5397">
                  <c:v>5398</c:v>
                </c:pt>
                <c:pt idx="5398">
                  <c:v>5399</c:v>
                </c:pt>
                <c:pt idx="5399">
                  <c:v>5400</c:v>
                </c:pt>
                <c:pt idx="5400">
                  <c:v>5401</c:v>
                </c:pt>
                <c:pt idx="5401">
                  <c:v>5402</c:v>
                </c:pt>
                <c:pt idx="5402">
                  <c:v>5403</c:v>
                </c:pt>
                <c:pt idx="5403">
                  <c:v>5404</c:v>
                </c:pt>
                <c:pt idx="5404">
                  <c:v>5405</c:v>
                </c:pt>
                <c:pt idx="5405">
                  <c:v>5406</c:v>
                </c:pt>
                <c:pt idx="5406">
                  <c:v>5407</c:v>
                </c:pt>
                <c:pt idx="5407">
                  <c:v>5408</c:v>
                </c:pt>
                <c:pt idx="5408">
                  <c:v>5409</c:v>
                </c:pt>
                <c:pt idx="5409">
                  <c:v>5410</c:v>
                </c:pt>
                <c:pt idx="5410">
                  <c:v>5411</c:v>
                </c:pt>
                <c:pt idx="5411">
                  <c:v>5412</c:v>
                </c:pt>
                <c:pt idx="5412">
                  <c:v>5413</c:v>
                </c:pt>
                <c:pt idx="5413">
                  <c:v>5414</c:v>
                </c:pt>
                <c:pt idx="5414">
                  <c:v>5415</c:v>
                </c:pt>
                <c:pt idx="5415">
                  <c:v>5416</c:v>
                </c:pt>
                <c:pt idx="5416">
                  <c:v>5417</c:v>
                </c:pt>
                <c:pt idx="5417">
                  <c:v>5418</c:v>
                </c:pt>
                <c:pt idx="5418">
                  <c:v>5419</c:v>
                </c:pt>
                <c:pt idx="5419">
                  <c:v>5420</c:v>
                </c:pt>
                <c:pt idx="5420">
                  <c:v>5421</c:v>
                </c:pt>
                <c:pt idx="5421">
                  <c:v>5422</c:v>
                </c:pt>
                <c:pt idx="5422">
                  <c:v>5423</c:v>
                </c:pt>
                <c:pt idx="5423">
                  <c:v>5424</c:v>
                </c:pt>
                <c:pt idx="5424">
                  <c:v>5425</c:v>
                </c:pt>
                <c:pt idx="5425">
                  <c:v>5426</c:v>
                </c:pt>
                <c:pt idx="5426">
                  <c:v>5427</c:v>
                </c:pt>
                <c:pt idx="5427">
                  <c:v>5428</c:v>
                </c:pt>
                <c:pt idx="5428">
                  <c:v>5429</c:v>
                </c:pt>
                <c:pt idx="5429">
                  <c:v>5430</c:v>
                </c:pt>
                <c:pt idx="5430">
                  <c:v>5431</c:v>
                </c:pt>
                <c:pt idx="5431">
                  <c:v>5432</c:v>
                </c:pt>
                <c:pt idx="5432">
                  <c:v>5433</c:v>
                </c:pt>
                <c:pt idx="5433">
                  <c:v>5434</c:v>
                </c:pt>
                <c:pt idx="5434">
                  <c:v>5435</c:v>
                </c:pt>
                <c:pt idx="5435">
                  <c:v>5436</c:v>
                </c:pt>
                <c:pt idx="5436">
                  <c:v>5437</c:v>
                </c:pt>
                <c:pt idx="5437">
                  <c:v>5438</c:v>
                </c:pt>
                <c:pt idx="5438">
                  <c:v>5439</c:v>
                </c:pt>
                <c:pt idx="5439">
                  <c:v>5440</c:v>
                </c:pt>
                <c:pt idx="5440">
                  <c:v>5441</c:v>
                </c:pt>
                <c:pt idx="5441">
                  <c:v>5442</c:v>
                </c:pt>
                <c:pt idx="5442">
                  <c:v>5443</c:v>
                </c:pt>
                <c:pt idx="5443">
                  <c:v>5444</c:v>
                </c:pt>
                <c:pt idx="5444">
                  <c:v>5445</c:v>
                </c:pt>
                <c:pt idx="5445">
                  <c:v>5446</c:v>
                </c:pt>
                <c:pt idx="5446">
                  <c:v>5447</c:v>
                </c:pt>
                <c:pt idx="5447">
                  <c:v>5448</c:v>
                </c:pt>
                <c:pt idx="5448">
                  <c:v>5449</c:v>
                </c:pt>
                <c:pt idx="5449">
                  <c:v>5450</c:v>
                </c:pt>
                <c:pt idx="5450">
                  <c:v>5451</c:v>
                </c:pt>
                <c:pt idx="5451">
                  <c:v>5452</c:v>
                </c:pt>
                <c:pt idx="5452">
                  <c:v>5453</c:v>
                </c:pt>
                <c:pt idx="5453">
                  <c:v>5454</c:v>
                </c:pt>
                <c:pt idx="5454">
                  <c:v>5455</c:v>
                </c:pt>
                <c:pt idx="5455">
                  <c:v>5456</c:v>
                </c:pt>
                <c:pt idx="5456">
                  <c:v>5457</c:v>
                </c:pt>
                <c:pt idx="5457">
                  <c:v>5458</c:v>
                </c:pt>
                <c:pt idx="5458">
                  <c:v>5459</c:v>
                </c:pt>
                <c:pt idx="5459">
                  <c:v>5460</c:v>
                </c:pt>
                <c:pt idx="5460">
                  <c:v>5461</c:v>
                </c:pt>
                <c:pt idx="5461">
                  <c:v>5462</c:v>
                </c:pt>
                <c:pt idx="5462">
                  <c:v>5463</c:v>
                </c:pt>
                <c:pt idx="5463">
                  <c:v>5464</c:v>
                </c:pt>
                <c:pt idx="5464">
                  <c:v>5465</c:v>
                </c:pt>
                <c:pt idx="5465">
                  <c:v>5466</c:v>
                </c:pt>
                <c:pt idx="5466">
                  <c:v>5467</c:v>
                </c:pt>
                <c:pt idx="5467">
                  <c:v>5468</c:v>
                </c:pt>
                <c:pt idx="5468">
                  <c:v>5469</c:v>
                </c:pt>
                <c:pt idx="5469">
                  <c:v>5470</c:v>
                </c:pt>
                <c:pt idx="5470">
                  <c:v>5471</c:v>
                </c:pt>
                <c:pt idx="5471">
                  <c:v>5472</c:v>
                </c:pt>
                <c:pt idx="5472">
                  <c:v>5473</c:v>
                </c:pt>
                <c:pt idx="5473">
                  <c:v>5474</c:v>
                </c:pt>
                <c:pt idx="5474">
                  <c:v>5475</c:v>
                </c:pt>
                <c:pt idx="5475">
                  <c:v>5476</c:v>
                </c:pt>
                <c:pt idx="5476">
                  <c:v>5477</c:v>
                </c:pt>
                <c:pt idx="5477">
                  <c:v>5478</c:v>
                </c:pt>
                <c:pt idx="5478">
                  <c:v>5479</c:v>
                </c:pt>
                <c:pt idx="5479">
                  <c:v>5480</c:v>
                </c:pt>
                <c:pt idx="5480">
                  <c:v>5481</c:v>
                </c:pt>
                <c:pt idx="5481">
                  <c:v>5482</c:v>
                </c:pt>
                <c:pt idx="5482">
                  <c:v>5483</c:v>
                </c:pt>
                <c:pt idx="5483">
                  <c:v>5484</c:v>
                </c:pt>
                <c:pt idx="5484">
                  <c:v>5485</c:v>
                </c:pt>
                <c:pt idx="5485">
                  <c:v>5486</c:v>
                </c:pt>
                <c:pt idx="5486">
                  <c:v>5487</c:v>
                </c:pt>
                <c:pt idx="5487">
                  <c:v>5488</c:v>
                </c:pt>
                <c:pt idx="5488">
                  <c:v>5489</c:v>
                </c:pt>
                <c:pt idx="5489">
                  <c:v>5490</c:v>
                </c:pt>
                <c:pt idx="5490">
                  <c:v>5491</c:v>
                </c:pt>
                <c:pt idx="5491">
                  <c:v>5492</c:v>
                </c:pt>
                <c:pt idx="5492">
                  <c:v>5493</c:v>
                </c:pt>
                <c:pt idx="5493">
                  <c:v>5494</c:v>
                </c:pt>
                <c:pt idx="5494">
                  <c:v>5495</c:v>
                </c:pt>
                <c:pt idx="5495">
                  <c:v>5496</c:v>
                </c:pt>
                <c:pt idx="5496">
                  <c:v>5497</c:v>
                </c:pt>
                <c:pt idx="5497">
                  <c:v>5498</c:v>
                </c:pt>
                <c:pt idx="5498">
                  <c:v>5499</c:v>
                </c:pt>
                <c:pt idx="5499">
                  <c:v>5500</c:v>
                </c:pt>
                <c:pt idx="5500">
                  <c:v>5501</c:v>
                </c:pt>
                <c:pt idx="5501">
                  <c:v>5502</c:v>
                </c:pt>
                <c:pt idx="5502">
                  <c:v>5503</c:v>
                </c:pt>
                <c:pt idx="5503">
                  <c:v>5504</c:v>
                </c:pt>
                <c:pt idx="5504">
                  <c:v>5505</c:v>
                </c:pt>
                <c:pt idx="5505">
                  <c:v>5506</c:v>
                </c:pt>
                <c:pt idx="5506">
                  <c:v>5507</c:v>
                </c:pt>
                <c:pt idx="5507">
                  <c:v>5508</c:v>
                </c:pt>
                <c:pt idx="5508">
                  <c:v>5509</c:v>
                </c:pt>
                <c:pt idx="5509">
                  <c:v>5510</c:v>
                </c:pt>
                <c:pt idx="5510">
                  <c:v>5511</c:v>
                </c:pt>
                <c:pt idx="5511">
                  <c:v>5512</c:v>
                </c:pt>
                <c:pt idx="5512">
                  <c:v>5513</c:v>
                </c:pt>
                <c:pt idx="5513">
                  <c:v>5514</c:v>
                </c:pt>
                <c:pt idx="5514">
                  <c:v>5515</c:v>
                </c:pt>
                <c:pt idx="5515">
                  <c:v>5516</c:v>
                </c:pt>
                <c:pt idx="5516">
                  <c:v>5517</c:v>
                </c:pt>
                <c:pt idx="5517">
                  <c:v>5518</c:v>
                </c:pt>
                <c:pt idx="5518">
                  <c:v>5519</c:v>
                </c:pt>
                <c:pt idx="5519">
                  <c:v>5520</c:v>
                </c:pt>
                <c:pt idx="5520">
                  <c:v>5521</c:v>
                </c:pt>
                <c:pt idx="5521">
                  <c:v>5522</c:v>
                </c:pt>
                <c:pt idx="5522">
                  <c:v>5523</c:v>
                </c:pt>
                <c:pt idx="5523">
                  <c:v>5524</c:v>
                </c:pt>
                <c:pt idx="5524">
                  <c:v>5525</c:v>
                </c:pt>
                <c:pt idx="5525">
                  <c:v>5526</c:v>
                </c:pt>
                <c:pt idx="5526">
                  <c:v>5527</c:v>
                </c:pt>
                <c:pt idx="5527">
                  <c:v>5528</c:v>
                </c:pt>
                <c:pt idx="5528">
                  <c:v>5529</c:v>
                </c:pt>
                <c:pt idx="5529">
                  <c:v>5530</c:v>
                </c:pt>
                <c:pt idx="5530">
                  <c:v>5531</c:v>
                </c:pt>
                <c:pt idx="5531">
                  <c:v>5532</c:v>
                </c:pt>
                <c:pt idx="5532">
                  <c:v>5533</c:v>
                </c:pt>
                <c:pt idx="5533">
                  <c:v>5534</c:v>
                </c:pt>
                <c:pt idx="5534">
                  <c:v>5535</c:v>
                </c:pt>
                <c:pt idx="5535">
                  <c:v>5536</c:v>
                </c:pt>
                <c:pt idx="5536">
                  <c:v>5537</c:v>
                </c:pt>
                <c:pt idx="5537">
                  <c:v>5538</c:v>
                </c:pt>
                <c:pt idx="5538">
                  <c:v>5539</c:v>
                </c:pt>
                <c:pt idx="5539">
                  <c:v>5540</c:v>
                </c:pt>
                <c:pt idx="5540">
                  <c:v>5541</c:v>
                </c:pt>
                <c:pt idx="5541">
                  <c:v>5542</c:v>
                </c:pt>
                <c:pt idx="5542">
                  <c:v>5543</c:v>
                </c:pt>
                <c:pt idx="5543">
                  <c:v>5544</c:v>
                </c:pt>
                <c:pt idx="5544">
                  <c:v>5545</c:v>
                </c:pt>
                <c:pt idx="5545">
                  <c:v>5546</c:v>
                </c:pt>
                <c:pt idx="5546">
                  <c:v>5547</c:v>
                </c:pt>
                <c:pt idx="5547">
                  <c:v>5548</c:v>
                </c:pt>
                <c:pt idx="5548">
                  <c:v>5549</c:v>
                </c:pt>
                <c:pt idx="5549">
                  <c:v>5550</c:v>
                </c:pt>
                <c:pt idx="5550">
                  <c:v>5551</c:v>
                </c:pt>
                <c:pt idx="5551">
                  <c:v>5552</c:v>
                </c:pt>
                <c:pt idx="5552">
                  <c:v>5553</c:v>
                </c:pt>
                <c:pt idx="5553">
                  <c:v>5554</c:v>
                </c:pt>
                <c:pt idx="5554">
                  <c:v>5555</c:v>
                </c:pt>
                <c:pt idx="5555">
                  <c:v>5556</c:v>
                </c:pt>
                <c:pt idx="5556">
                  <c:v>5557</c:v>
                </c:pt>
                <c:pt idx="5557">
                  <c:v>5558</c:v>
                </c:pt>
                <c:pt idx="5558">
                  <c:v>5559</c:v>
                </c:pt>
                <c:pt idx="5559">
                  <c:v>5560</c:v>
                </c:pt>
                <c:pt idx="5560">
                  <c:v>5561</c:v>
                </c:pt>
                <c:pt idx="5561">
                  <c:v>5562</c:v>
                </c:pt>
                <c:pt idx="5562">
                  <c:v>5563</c:v>
                </c:pt>
                <c:pt idx="5563">
                  <c:v>5564</c:v>
                </c:pt>
                <c:pt idx="5564">
                  <c:v>5565</c:v>
                </c:pt>
                <c:pt idx="5565">
                  <c:v>5566</c:v>
                </c:pt>
                <c:pt idx="5566">
                  <c:v>5567</c:v>
                </c:pt>
                <c:pt idx="5567">
                  <c:v>5568</c:v>
                </c:pt>
                <c:pt idx="5568">
                  <c:v>5569</c:v>
                </c:pt>
                <c:pt idx="5569">
                  <c:v>5570</c:v>
                </c:pt>
                <c:pt idx="5570">
                  <c:v>5571</c:v>
                </c:pt>
                <c:pt idx="5571">
                  <c:v>5572</c:v>
                </c:pt>
                <c:pt idx="5572">
                  <c:v>5573</c:v>
                </c:pt>
                <c:pt idx="5573">
                  <c:v>5574</c:v>
                </c:pt>
                <c:pt idx="5574">
                  <c:v>5575</c:v>
                </c:pt>
                <c:pt idx="5575">
                  <c:v>5576</c:v>
                </c:pt>
                <c:pt idx="5576">
                  <c:v>5577</c:v>
                </c:pt>
                <c:pt idx="5577">
                  <c:v>5578</c:v>
                </c:pt>
                <c:pt idx="5578">
                  <c:v>5579</c:v>
                </c:pt>
                <c:pt idx="5579">
                  <c:v>5580</c:v>
                </c:pt>
                <c:pt idx="5580">
                  <c:v>5581</c:v>
                </c:pt>
                <c:pt idx="5581">
                  <c:v>5582</c:v>
                </c:pt>
                <c:pt idx="5582">
                  <c:v>5583</c:v>
                </c:pt>
                <c:pt idx="5583">
                  <c:v>5584</c:v>
                </c:pt>
                <c:pt idx="5584">
                  <c:v>5585</c:v>
                </c:pt>
                <c:pt idx="5585">
                  <c:v>5586</c:v>
                </c:pt>
                <c:pt idx="5586">
                  <c:v>5587</c:v>
                </c:pt>
                <c:pt idx="5587">
                  <c:v>5588</c:v>
                </c:pt>
                <c:pt idx="5588">
                  <c:v>5589</c:v>
                </c:pt>
                <c:pt idx="5589">
                  <c:v>5590</c:v>
                </c:pt>
                <c:pt idx="5590">
                  <c:v>5591</c:v>
                </c:pt>
                <c:pt idx="5591">
                  <c:v>5592</c:v>
                </c:pt>
                <c:pt idx="5592">
                  <c:v>5593</c:v>
                </c:pt>
                <c:pt idx="5593">
                  <c:v>5594</c:v>
                </c:pt>
                <c:pt idx="5594">
                  <c:v>5595</c:v>
                </c:pt>
                <c:pt idx="5595">
                  <c:v>5596</c:v>
                </c:pt>
                <c:pt idx="5596">
                  <c:v>5597</c:v>
                </c:pt>
                <c:pt idx="5597">
                  <c:v>5598</c:v>
                </c:pt>
                <c:pt idx="5598">
                  <c:v>5599</c:v>
                </c:pt>
                <c:pt idx="5599">
                  <c:v>5600</c:v>
                </c:pt>
                <c:pt idx="5600">
                  <c:v>5601</c:v>
                </c:pt>
                <c:pt idx="5601">
                  <c:v>5602</c:v>
                </c:pt>
                <c:pt idx="5602">
                  <c:v>5603</c:v>
                </c:pt>
                <c:pt idx="5603">
                  <c:v>5604</c:v>
                </c:pt>
                <c:pt idx="5604">
                  <c:v>5605</c:v>
                </c:pt>
                <c:pt idx="5605">
                  <c:v>5606</c:v>
                </c:pt>
                <c:pt idx="5606">
                  <c:v>5607</c:v>
                </c:pt>
                <c:pt idx="5607">
                  <c:v>5608</c:v>
                </c:pt>
                <c:pt idx="5608">
                  <c:v>5609</c:v>
                </c:pt>
                <c:pt idx="5609">
                  <c:v>5610</c:v>
                </c:pt>
                <c:pt idx="5610">
                  <c:v>5611</c:v>
                </c:pt>
                <c:pt idx="5611">
                  <c:v>5612</c:v>
                </c:pt>
                <c:pt idx="5612">
                  <c:v>5613</c:v>
                </c:pt>
                <c:pt idx="5613">
                  <c:v>5614</c:v>
                </c:pt>
                <c:pt idx="5614">
                  <c:v>5615</c:v>
                </c:pt>
                <c:pt idx="5615">
                  <c:v>5616</c:v>
                </c:pt>
                <c:pt idx="5616">
                  <c:v>5617</c:v>
                </c:pt>
                <c:pt idx="5617">
                  <c:v>5618</c:v>
                </c:pt>
                <c:pt idx="5618">
                  <c:v>5619</c:v>
                </c:pt>
                <c:pt idx="5619">
                  <c:v>5620</c:v>
                </c:pt>
                <c:pt idx="5620">
                  <c:v>5621</c:v>
                </c:pt>
                <c:pt idx="5621">
                  <c:v>5622</c:v>
                </c:pt>
                <c:pt idx="5622">
                  <c:v>5623</c:v>
                </c:pt>
                <c:pt idx="5623">
                  <c:v>5624</c:v>
                </c:pt>
                <c:pt idx="5624">
                  <c:v>5625</c:v>
                </c:pt>
                <c:pt idx="5625">
                  <c:v>5626</c:v>
                </c:pt>
                <c:pt idx="5626">
                  <c:v>5627</c:v>
                </c:pt>
                <c:pt idx="5627">
                  <c:v>5628</c:v>
                </c:pt>
                <c:pt idx="5628">
                  <c:v>5629</c:v>
                </c:pt>
                <c:pt idx="5629">
                  <c:v>5630</c:v>
                </c:pt>
                <c:pt idx="5630">
                  <c:v>5631</c:v>
                </c:pt>
                <c:pt idx="5631">
                  <c:v>5632</c:v>
                </c:pt>
                <c:pt idx="5632">
                  <c:v>5633</c:v>
                </c:pt>
                <c:pt idx="5633">
                  <c:v>5634</c:v>
                </c:pt>
                <c:pt idx="5634">
                  <c:v>5635</c:v>
                </c:pt>
                <c:pt idx="5635">
                  <c:v>5636</c:v>
                </c:pt>
                <c:pt idx="5636">
                  <c:v>5637</c:v>
                </c:pt>
                <c:pt idx="5637">
                  <c:v>5638</c:v>
                </c:pt>
                <c:pt idx="5638">
                  <c:v>5639</c:v>
                </c:pt>
                <c:pt idx="5639">
                  <c:v>5640</c:v>
                </c:pt>
                <c:pt idx="5640">
                  <c:v>5641</c:v>
                </c:pt>
                <c:pt idx="5641">
                  <c:v>5642</c:v>
                </c:pt>
                <c:pt idx="5642">
                  <c:v>5643</c:v>
                </c:pt>
                <c:pt idx="5643">
                  <c:v>5644</c:v>
                </c:pt>
                <c:pt idx="5644">
                  <c:v>5645</c:v>
                </c:pt>
                <c:pt idx="5645">
                  <c:v>5646</c:v>
                </c:pt>
                <c:pt idx="5646">
                  <c:v>5647</c:v>
                </c:pt>
                <c:pt idx="5647">
                  <c:v>5648</c:v>
                </c:pt>
                <c:pt idx="5648">
                  <c:v>5649</c:v>
                </c:pt>
                <c:pt idx="5649">
                  <c:v>5650</c:v>
                </c:pt>
                <c:pt idx="5650">
                  <c:v>5651</c:v>
                </c:pt>
                <c:pt idx="5651">
                  <c:v>5652</c:v>
                </c:pt>
                <c:pt idx="5652">
                  <c:v>5653</c:v>
                </c:pt>
                <c:pt idx="5653">
                  <c:v>5654</c:v>
                </c:pt>
                <c:pt idx="5654">
                  <c:v>5655</c:v>
                </c:pt>
                <c:pt idx="5655">
                  <c:v>5656</c:v>
                </c:pt>
                <c:pt idx="5656">
                  <c:v>5657</c:v>
                </c:pt>
                <c:pt idx="5657">
                  <c:v>5658</c:v>
                </c:pt>
                <c:pt idx="5658">
                  <c:v>5659</c:v>
                </c:pt>
                <c:pt idx="5659">
                  <c:v>5660</c:v>
                </c:pt>
                <c:pt idx="5660">
                  <c:v>5661</c:v>
                </c:pt>
                <c:pt idx="5661">
                  <c:v>5662</c:v>
                </c:pt>
                <c:pt idx="5662">
                  <c:v>5663</c:v>
                </c:pt>
                <c:pt idx="5663">
                  <c:v>5664</c:v>
                </c:pt>
                <c:pt idx="5664">
                  <c:v>5665</c:v>
                </c:pt>
                <c:pt idx="5665">
                  <c:v>5666</c:v>
                </c:pt>
                <c:pt idx="5666">
                  <c:v>5667</c:v>
                </c:pt>
                <c:pt idx="5667">
                  <c:v>5668</c:v>
                </c:pt>
                <c:pt idx="5668">
                  <c:v>5669</c:v>
                </c:pt>
                <c:pt idx="5669">
                  <c:v>5670</c:v>
                </c:pt>
                <c:pt idx="5670">
                  <c:v>5671</c:v>
                </c:pt>
                <c:pt idx="5671">
                  <c:v>5672</c:v>
                </c:pt>
                <c:pt idx="5672">
                  <c:v>5673</c:v>
                </c:pt>
                <c:pt idx="5673">
                  <c:v>5674</c:v>
                </c:pt>
                <c:pt idx="5674">
                  <c:v>5675</c:v>
                </c:pt>
                <c:pt idx="5675">
                  <c:v>5676</c:v>
                </c:pt>
                <c:pt idx="5676">
                  <c:v>5677</c:v>
                </c:pt>
                <c:pt idx="5677">
                  <c:v>5678</c:v>
                </c:pt>
                <c:pt idx="5678">
                  <c:v>5679</c:v>
                </c:pt>
                <c:pt idx="5679">
                  <c:v>5680</c:v>
                </c:pt>
                <c:pt idx="5680">
                  <c:v>5681</c:v>
                </c:pt>
                <c:pt idx="5681">
                  <c:v>5682</c:v>
                </c:pt>
                <c:pt idx="5682">
                  <c:v>5683</c:v>
                </c:pt>
                <c:pt idx="5683">
                  <c:v>5684</c:v>
                </c:pt>
                <c:pt idx="5684">
                  <c:v>5685</c:v>
                </c:pt>
                <c:pt idx="5685">
                  <c:v>5686</c:v>
                </c:pt>
                <c:pt idx="5686">
                  <c:v>5687</c:v>
                </c:pt>
                <c:pt idx="5687">
                  <c:v>5688</c:v>
                </c:pt>
                <c:pt idx="5688">
                  <c:v>5689</c:v>
                </c:pt>
                <c:pt idx="5689">
                  <c:v>5690</c:v>
                </c:pt>
                <c:pt idx="5690">
                  <c:v>5691</c:v>
                </c:pt>
                <c:pt idx="5691">
                  <c:v>5692</c:v>
                </c:pt>
                <c:pt idx="5692">
                  <c:v>5693</c:v>
                </c:pt>
                <c:pt idx="5693">
                  <c:v>5694</c:v>
                </c:pt>
                <c:pt idx="5694">
                  <c:v>5695</c:v>
                </c:pt>
                <c:pt idx="5695">
                  <c:v>5696</c:v>
                </c:pt>
                <c:pt idx="5696">
                  <c:v>5697</c:v>
                </c:pt>
                <c:pt idx="5697">
                  <c:v>5698</c:v>
                </c:pt>
                <c:pt idx="5698">
                  <c:v>5699</c:v>
                </c:pt>
                <c:pt idx="5699">
                  <c:v>5700</c:v>
                </c:pt>
                <c:pt idx="5700">
                  <c:v>5701</c:v>
                </c:pt>
                <c:pt idx="5701">
                  <c:v>5702</c:v>
                </c:pt>
                <c:pt idx="5702">
                  <c:v>5703</c:v>
                </c:pt>
                <c:pt idx="5703">
                  <c:v>5704</c:v>
                </c:pt>
                <c:pt idx="5704">
                  <c:v>5705</c:v>
                </c:pt>
                <c:pt idx="5705">
                  <c:v>5706</c:v>
                </c:pt>
                <c:pt idx="5706">
                  <c:v>5707</c:v>
                </c:pt>
                <c:pt idx="5707">
                  <c:v>5708</c:v>
                </c:pt>
                <c:pt idx="5708">
                  <c:v>5709</c:v>
                </c:pt>
                <c:pt idx="5709">
                  <c:v>5710</c:v>
                </c:pt>
                <c:pt idx="5710">
                  <c:v>5711</c:v>
                </c:pt>
                <c:pt idx="5711">
                  <c:v>5712</c:v>
                </c:pt>
                <c:pt idx="5712">
                  <c:v>5713</c:v>
                </c:pt>
                <c:pt idx="5713">
                  <c:v>5714</c:v>
                </c:pt>
                <c:pt idx="5714">
                  <c:v>5715</c:v>
                </c:pt>
                <c:pt idx="5715">
                  <c:v>5716</c:v>
                </c:pt>
                <c:pt idx="5716">
                  <c:v>5717</c:v>
                </c:pt>
                <c:pt idx="5717">
                  <c:v>5718</c:v>
                </c:pt>
                <c:pt idx="5718">
                  <c:v>5719</c:v>
                </c:pt>
                <c:pt idx="5719">
                  <c:v>5720</c:v>
                </c:pt>
                <c:pt idx="5720">
                  <c:v>5721</c:v>
                </c:pt>
                <c:pt idx="5721">
                  <c:v>5722</c:v>
                </c:pt>
                <c:pt idx="5722">
                  <c:v>5723</c:v>
                </c:pt>
                <c:pt idx="5723">
                  <c:v>5724</c:v>
                </c:pt>
                <c:pt idx="5724">
                  <c:v>5725</c:v>
                </c:pt>
                <c:pt idx="5725">
                  <c:v>5726</c:v>
                </c:pt>
                <c:pt idx="5726">
                  <c:v>5727</c:v>
                </c:pt>
                <c:pt idx="5727">
                  <c:v>5728</c:v>
                </c:pt>
                <c:pt idx="5728">
                  <c:v>5729</c:v>
                </c:pt>
                <c:pt idx="5729">
                  <c:v>5730</c:v>
                </c:pt>
                <c:pt idx="5730">
                  <c:v>5731</c:v>
                </c:pt>
                <c:pt idx="5731">
                  <c:v>5732</c:v>
                </c:pt>
                <c:pt idx="5732">
                  <c:v>5733</c:v>
                </c:pt>
                <c:pt idx="5733">
                  <c:v>5734</c:v>
                </c:pt>
                <c:pt idx="5734">
                  <c:v>5735</c:v>
                </c:pt>
                <c:pt idx="5735">
                  <c:v>5736</c:v>
                </c:pt>
                <c:pt idx="5736">
                  <c:v>5737</c:v>
                </c:pt>
                <c:pt idx="5737">
                  <c:v>5738</c:v>
                </c:pt>
                <c:pt idx="5738">
                  <c:v>5739</c:v>
                </c:pt>
                <c:pt idx="5739">
                  <c:v>5740</c:v>
                </c:pt>
                <c:pt idx="5740">
                  <c:v>5741</c:v>
                </c:pt>
                <c:pt idx="5741">
                  <c:v>5742</c:v>
                </c:pt>
                <c:pt idx="5742">
                  <c:v>5743</c:v>
                </c:pt>
                <c:pt idx="5743">
                  <c:v>5744</c:v>
                </c:pt>
                <c:pt idx="5744">
                  <c:v>5745</c:v>
                </c:pt>
                <c:pt idx="5745">
                  <c:v>5746</c:v>
                </c:pt>
                <c:pt idx="5746">
                  <c:v>5747</c:v>
                </c:pt>
                <c:pt idx="5747">
                  <c:v>5748</c:v>
                </c:pt>
                <c:pt idx="5748">
                  <c:v>5749</c:v>
                </c:pt>
                <c:pt idx="5749">
                  <c:v>5750</c:v>
                </c:pt>
                <c:pt idx="5750">
                  <c:v>5751</c:v>
                </c:pt>
                <c:pt idx="5751">
                  <c:v>5752</c:v>
                </c:pt>
                <c:pt idx="5752">
                  <c:v>5753</c:v>
                </c:pt>
                <c:pt idx="5753">
                  <c:v>5754</c:v>
                </c:pt>
                <c:pt idx="5754">
                  <c:v>5755</c:v>
                </c:pt>
                <c:pt idx="5755">
                  <c:v>5756</c:v>
                </c:pt>
                <c:pt idx="5756">
                  <c:v>5757</c:v>
                </c:pt>
                <c:pt idx="5757">
                  <c:v>5758</c:v>
                </c:pt>
                <c:pt idx="5758">
                  <c:v>5759</c:v>
                </c:pt>
                <c:pt idx="5759">
                  <c:v>5760</c:v>
                </c:pt>
                <c:pt idx="5760">
                  <c:v>5761</c:v>
                </c:pt>
                <c:pt idx="5761">
                  <c:v>5762</c:v>
                </c:pt>
                <c:pt idx="5762">
                  <c:v>5763</c:v>
                </c:pt>
                <c:pt idx="5763">
                  <c:v>5764</c:v>
                </c:pt>
                <c:pt idx="5764">
                  <c:v>5765</c:v>
                </c:pt>
                <c:pt idx="5765">
                  <c:v>5766</c:v>
                </c:pt>
                <c:pt idx="5766">
                  <c:v>5767</c:v>
                </c:pt>
                <c:pt idx="5767">
                  <c:v>5768</c:v>
                </c:pt>
                <c:pt idx="5768">
                  <c:v>5769</c:v>
                </c:pt>
                <c:pt idx="5769">
                  <c:v>5770</c:v>
                </c:pt>
                <c:pt idx="5770">
                  <c:v>5771</c:v>
                </c:pt>
                <c:pt idx="5771">
                  <c:v>5772</c:v>
                </c:pt>
                <c:pt idx="5772">
                  <c:v>5773</c:v>
                </c:pt>
                <c:pt idx="5773">
                  <c:v>5774</c:v>
                </c:pt>
                <c:pt idx="5774">
                  <c:v>5775</c:v>
                </c:pt>
                <c:pt idx="5775">
                  <c:v>5776</c:v>
                </c:pt>
                <c:pt idx="5776">
                  <c:v>5777</c:v>
                </c:pt>
                <c:pt idx="5777">
                  <c:v>5778</c:v>
                </c:pt>
                <c:pt idx="5778">
                  <c:v>5779</c:v>
                </c:pt>
                <c:pt idx="5779">
                  <c:v>5780</c:v>
                </c:pt>
                <c:pt idx="5780">
                  <c:v>5781</c:v>
                </c:pt>
                <c:pt idx="5781">
                  <c:v>5782</c:v>
                </c:pt>
                <c:pt idx="5782">
                  <c:v>5783</c:v>
                </c:pt>
                <c:pt idx="5783">
                  <c:v>5784</c:v>
                </c:pt>
                <c:pt idx="5784">
                  <c:v>5785</c:v>
                </c:pt>
                <c:pt idx="5785">
                  <c:v>5786</c:v>
                </c:pt>
                <c:pt idx="5786">
                  <c:v>5787</c:v>
                </c:pt>
                <c:pt idx="5787">
                  <c:v>5788</c:v>
                </c:pt>
                <c:pt idx="5788">
                  <c:v>5789</c:v>
                </c:pt>
                <c:pt idx="5789">
                  <c:v>5790</c:v>
                </c:pt>
                <c:pt idx="5790">
                  <c:v>5791</c:v>
                </c:pt>
                <c:pt idx="5791">
                  <c:v>5792</c:v>
                </c:pt>
                <c:pt idx="5792">
                  <c:v>5793</c:v>
                </c:pt>
                <c:pt idx="5793">
                  <c:v>5794</c:v>
                </c:pt>
                <c:pt idx="5794">
                  <c:v>5795</c:v>
                </c:pt>
                <c:pt idx="5795">
                  <c:v>5796</c:v>
                </c:pt>
                <c:pt idx="5796">
                  <c:v>5797</c:v>
                </c:pt>
                <c:pt idx="5797">
                  <c:v>5798</c:v>
                </c:pt>
                <c:pt idx="5798">
                  <c:v>5799</c:v>
                </c:pt>
                <c:pt idx="5799">
                  <c:v>5800</c:v>
                </c:pt>
                <c:pt idx="5800">
                  <c:v>5801</c:v>
                </c:pt>
                <c:pt idx="5801">
                  <c:v>5802</c:v>
                </c:pt>
                <c:pt idx="5802">
                  <c:v>5803</c:v>
                </c:pt>
                <c:pt idx="5803">
                  <c:v>5804</c:v>
                </c:pt>
                <c:pt idx="5804">
                  <c:v>5805</c:v>
                </c:pt>
                <c:pt idx="5805">
                  <c:v>5806</c:v>
                </c:pt>
                <c:pt idx="5806">
                  <c:v>5807</c:v>
                </c:pt>
                <c:pt idx="5807">
                  <c:v>5808</c:v>
                </c:pt>
                <c:pt idx="5808">
                  <c:v>5809</c:v>
                </c:pt>
                <c:pt idx="5809">
                  <c:v>5810</c:v>
                </c:pt>
                <c:pt idx="5810">
                  <c:v>5811</c:v>
                </c:pt>
                <c:pt idx="5811">
                  <c:v>5812</c:v>
                </c:pt>
                <c:pt idx="5812">
                  <c:v>5813</c:v>
                </c:pt>
                <c:pt idx="5813">
                  <c:v>5814</c:v>
                </c:pt>
                <c:pt idx="5814">
                  <c:v>5815</c:v>
                </c:pt>
                <c:pt idx="5815">
                  <c:v>5816</c:v>
                </c:pt>
                <c:pt idx="5816">
                  <c:v>5817</c:v>
                </c:pt>
                <c:pt idx="5817">
                  <c:v>5818</c:v>
                </c:pt>
                <c:pt idx="5818">
                  <c:v>5819</c:v>
                </c:pt>
                <c:pt idx="5819">
                  <c:v>5820</c:v>
                </c:pt>
                <c:pt idx="5820">
                  <c:v>5821</c:v>
                </c:pt>
                <c:pt idx="5821">
                  <c:v>5822</c:v>
                </c:pt>
                <c:pt idx="5822">
                  <c:v>5823</c:v>
                </c:pt>
                <c:pt idx="5823">
                  <c:v>5824</c:v>
                </c:pt>
                <c:pt idx="5824">
                  <c:v>5825</c:v>
                </c:pt>
                <c:pt idx="5825">
                  <c:v>5826</c:v>
                </c:pt>
                <c:pt idx="5826">
                  <c:v>5827</c:v>
                </c:pt>
                <c:pt idx="5827">
                  <c:v>5828</c:v>
                </c:pt>
                <c:pt idx="5828">
                  <c:v>5829</c:v>
                </c:pt>
                <c:pt idx="5829">
                  <c:v>5830</c:v>
                </c:pt>
                <c:pt idx="5830">
                  <c:v>5831</c:v>
                </c:pt>
                <c:pt idx="5831">
                  <c:v>5832</c:v>
                </c:pt>
                <c:pt idx="5832">
                  <c:v>5833</c:v>
                </c:pt>
                <c:pt idx="5833">
                  <c:v>5834</c:v>
                </c:pt>
                <c:pt idx="5834">
                  <c:v>5835</c:v>
                </c:pt>
                <c:pt idx="5835">
                  <c:v>5836</c:v>
                </c:pt>
                <c:pt idx="5836">
                  <c:v>5837</c:v>
                </c:pt>
                <c:pt idx="5837">
                  <c:v>5838</c:v>
                </c:pt>
                <c:pt idx="5838">
                  <c:v>5839</c:v>
                </c:pt>
                <c:pt idx="5839">
                  <c:v>5840</c:v>
                </c:pt>
                <c:pt idx="5840">
                  <c:v>5841</c:v>
                </c:pt>
                <c:pt idx="5841">
                  <c:v>5842</c:v>
                </c:pt>
                <c:pt idx="5842">
                  <c:v>5843</c:v>
                </c:pt>
                <c:pt idx="5843">
                  <c:v>5844</c:v>
                </c:pt>
                <c:pt idx="5844">
                  <c:v>5845</c:v>
                </c:pt>
                <c:pt idx="5845">
                  <c:v>5846</c:v>
                </c:pt>
                <c:pt idx="5846">
                  <c:v>5847</c:v>
                </c:pt>
                <c:pt idx="5847">
                  <c:v>5848</c:v>
                </c:pt>
                <c:pt idx="5848">
                  <c:v>5849</c:v>
                </c:pt>
                <c:pt idx="5849">
                  <c:v>5850</c:v>
                </c:pt>
                <c:pt idx="5850">
                  <c:v>5851</c:v>
                </c:pt>
                <c:pt idx="5851">
                  <c:v>5852</c:v>
                </c:pt>
                <c:pt idx="5852">
                  <c:v>5853</c:v>
                </c:pt>
                <c:pt idx="5853">
                  <c:v>5854</c:v>
                </c:pt>
                <c:pt idx="5854">
                  <c:v>5855</c:v>
                </c:pt>
                <c:pt idx="5855">
                  <c:v>5856</c:v>
                </c:pt>
                <c:pt idx="5856">
                  <c:v>5857</c:v>
                </c:pt>
                <c:pt idx="5857">
                  <c:v>5858</c:v>
                </c:pt>
                <c:pt idx="5858">
                  <c:v>5859</c:v>
                </c:pt>
                <c:pt idx="5859">
                  <c:v>5860</c:v>
                </c:pt>
                <c:pt idx="5860">
                  <c:v>5861</c:v>
                </c:pt>
                <c:pt idx="5861">
                  <c:v>5862</c:v>
                </c:pt>
                <c:pt idx="5862">
                  <c:v>5863</c:v>
                </c:pt>
                <c:pt idx="5863">
                  <c:v>5864</c:v>
                </c:pt>
                <c:pt idx="5864">
                  <c:v>5865</c:v>
                </c:pt>
                <c:pt idx="5865">
                  <c:v>5866</c:v>
                </c:pt>
                <c:pt idx="5866">
                  <c:v>5867</c:v>
                </c:pt>
                <c:pt idx="5867">
                  <c:v>5868</c:v>
                </c:pt>
                <c:pt idx="5868">
                  <c:v>5869</c:v>
                </c:pt>
                <c:pt idx="5869">
                  <c:v>5870</c:v>
                </c:pt>
                <c:pt idx="5870">
                  <c:v>5871</c:v>
                </c:pt>
                <c:pt idx="5871">
                  <c:v>5872</c:v>
                </c:pt>
                <c:pt idx="5872">
                  <c:v>5873</c:v>
                </c:pt>
                <c:pt idx="5873">
                  <c:v>5874</c:v>
                </c:pt>
                <c:pt idx="5874">
                  <c:v>5875</c:v>
                </c:pt>
                <c:pt idx="5875">
                  <c:v>5876</c:v>
                </c:pt>
                <c:pt idx="5876">
                  <c:v>5877</c:v>
                </c:pt>
                <c:pt idx="5877">
                  <c:v>5878</c:v>
                </c:pt>
                <c:pt idx="5878">
                  <c:v>5879</c:v>
                </c:pt>
                <c:pt idx="5879">
                  <c:v>5880</c:v>
                </c:pt>
                <c:pt idx="5880">
                  <c:v>5881</c:v>
                </c:pt>
                <c:pt idx="5881">
                  <c:v>5882</c:v>
                </c:pt>
                <c:pt idx="5882">
                  <c:v>5883</c:v>
                </c:pt>
                <c:pt idx="5883">
                  <c:v>5884</c:v>
                </c:pt>
                <c:pt idx="5884">
                  <c:v>5885</c:v>
                </c:pt>
                <c:pt idx="5885">
                  <c:v>5886</c:v>
                </c:pt>
                <c:pt idx="5886">
                  <c:v>5887</c:v>
                </c:pt>
                <c:pt idx="5887">
                  <c:v>5888</c:v>
                </c:pt>
                <c:pt idx="5888">
                  <c:v>5889</c:v>
                </c:pt>
                <c:pt idx="5889">
                  <c:v>5890</c:v>
                </c:pt>
                <c:pt idx="5890">
                  <c:v>5891</c:v>
                </c:pt>
                <c:pt idx="5891">
                  <c:v>5892</c:v>
                </c:pt>
                <c:pt idx="5892">
                  <c:v>5893</c:v>
                </c:pt>
                <c:pt idx="5893">
                  <c:v>5894</c:v>
                </c:pt>
                <c:pt idx="5894">
                  <c:v>5895</c:v>
                </c:pt>
                <c:pt idx="5895">
                  <c:v>5896</c:v>
                </c:pt>
                <c:pt idx="5896">
                  <c:v>5897</c:v>
                </c:pt>
                <c:pt idx="5897">
                  <c:v>5898</c:v>
                </c:pt>
                <c:pt idx="5898">
                  <c:v>5899</c:v>
                </c:pt>
                <c:pt idx="5899">
                  <c:v>5900</c:v>
                </c:pt>
                <c:pt idx="5900">
                  <c:v>5901</c:v>
                </c:pt>
                <c:pt idx="5901">
                  <c:v>5902</c:v>
                </c:pt>
                <c:pt idx="5902">
                  <c:v>5903</c:v>
                </c:pt>
                <c:pt idx="5903">
                  <c:v>5904</c:v>
                </c:pt>
                <c:pt idx="5904">
                  <c:v>5905</c:v>
                </c:pt>
                <c:pt idx="5905">
                  <c:v>5906</c:v>
                </c:pt>
                <c:pt idx="5906">
                  <c:v>5907</c:v>
                </c:pt>
                <c:pt idx="5907">
                  <c:v>5908</c:v>
                </c:pt>
                <c:pt idx="5908">
                  <c:v>5909</c:v>
                </c:pt>
                <c:pt idx="5909">
                  <c:v>5910</c:v>
                </c:pt>
                <c:pt idx="5910">
                  <c:v>5911</c:v>
                </c:pt>
                <c:pt idx="5911">
                  <c:v>5912</c:v>
                </c:pt>
                <c:pt idx="5912">
                  <c:v>5913</c:v>
                </c:pt>
                <c:pt idx="5913">
                  <c:v>5914</c:v>
                </c:pt>
                <c:pt idx="5914">
                  <c:v>5915</c:v>
                </c:pt>
                <c:pt idx="5915">
                  <c:v>5916</c:v>
                </c:pt>
                <c:pt idx="5916">
                  <c:v>5917</c:v>
                </c:pt>
                <c:pt idx="5917">
                  <c:v>5918</c:v>
                </c:pt>
                <c:pt idx="5918">
                  <c:v>5919</c:v>
                </c:pt>
                <c:pt idx="5919">
                  <c:v>5920</c:v>
                </c:pt>
                <c:pt idx="5920">
                  <c:v>5921</c:v>
                </c:pt>
                <c:pt idx="5921">
                  <c:v>5922</c:v>
                </c:pt>
                <c:pt idx="5922">
                  <c:v>5923</c:v>
                </c:pt>
                <c:pt idx="5923">
                  <c:v>5924</c:v>
                </c:pt>
                <c:pt idx="5924">
                  <c:v>5925</c:v>
                </c:pt>
                <c:pt idx="5925">
                  <c:v>5926</c:v>
                </c:pt>
                <c:pt idx="5926">
                  <c:v>5927</c:v>
                </c:pt>
                <c:pt idx="5927">
                  <c:v>5928</c:v>
                </c:pt>
                <c:pt idx="5928">
                  <c:v>5929</c:v>
                </c:pt>
                <c:pt idx="5929">
                  <c:v>5930</c:v>
                </c:pt>
                <c:pt idx="5930">
                  <c:v>5931</c:v>
                </c:pt>
                <c:pt idx="5931">
                  <c:v>5932</c:v>
                </c:pt>
                <c:pt idx="5932">
                  <c:v>5933</c:v>
                </c:pt>
                <c:pt idx="5933">
                  <c:v>5934</c:v>
                </c:pt>
                <c:pt idx="5934">
                  <c:v>5935</c:v>
                </c:pt>
                <c:pt idx="5935">
                  <c:v>5936</c:v>
                </c:pt>
                <c:pt idx="5936">
                  <c:v>5937</c:v>
                </c:pt>
                <c:pt idx="5937">
                  <c:v>5938</c:v>
                </c:pt>
                <c:pt idx="5938">
                  <c:v>5939</c:v>
                </c:pt>
                <c:pt idx="5939">
                  <c:v>5940</c:v>
                </c:pt>
                <c:pt idx="5940">
                  <c:v>5941</c:v>
                </c:pt>
                <c:pt idx="5941">
                  <c:v>5942</c:v>
                </c:pt>
                <c:pt idx="5942">
                  <c:v>5943</c:v>
                </c:pt>
                <c:pt idx="5943">
                  <c:v>5944</c:v>
                </c:pt>
                <c:pt idx="5944">
                  <c:v>5945</c:v>
                </c:pt>
                <c:pt idx="5945">
                  <c:v>5946</c:v>
                </c:pt>
                <c:pt idx="5946">
                  <c:v>5947</c:v>
                </c:pt>
                <c:pt idx="5947">
                  <c:v>5948</c:v>
                </c:pt>
                <c:pt idx="5948">
                  <c:v>5949</c:v>
                </c:pt>
                <c:pt idx="5949">
                  <c:v>5950</c:v>
                </c:pt>
                <c:pt idx="5950">
                  <c:v>5951</c:v>
                </c:pt>
                <c:pt idx="5951">
                  <c:v>5952</c:v>
                </c:pt>
                <c:pt idx="5952">
                  <c:v>5953</c:v>
                </c:pt>
                <c:pt idx="5953">
                  <c:v>5954</c:v>
                </c:pt>
                <c:pt idx="5954">
                  <c:v>5955</c:v>
                </c:pt>
                <c:pt idx="5955">
                  <c:v>5956</c:v>
                </c:pt>
                <c:pt idx="5956">
                  <c:v>5957</c:v>
                </c:pt>
                <c:pt idx="5957">
                  <c:v>5958</c:v>
                </c:pt>
                <c:pt idx="5958">
                  <c:v>5959</c:v>
                </c:pt>
                <c:pt idx="5959">
                  <c:v>5960</c:v>
                </c:pt>
                <c:pt idx="5960">
                  <c:v>5961</c:v>
                </c:pt>
                <c:pt idx="5961">
                  <c:v>5962</c:v>
                </c:pt>
                <c:pt idx="5962">
                  <c:v>5963</c:v>
                </c:pt>
                <c:pt idx="5963">
                  <c:v>5964</c:v>
                </c:pt>
                <c:pt idx="5964">
                  <c:v>5965</c:v>
                </c:pt>
                <c:pt idx="5965">
                  <c:v>5966</c:v>
                </c:pt>
                <c:pt idx="5966">
                  <c:v>5967</c:v>
                </c:pt>
                <c:pt idx="5967">
                  <c:v>5968</c:v>
                </c:pt>
                <c:pt idx="5968">
                  <c:v>5969</c:v>
                </c:pt>
                <c:pt idx="5969">
                  <c:v>5970</c:v>
                </c:pt>
                <c:pt idx="5970">
                  <c:v>5971</c:v>
                </c:pt>
                <c:pt idx="5971">
                  <c:v>5972</c:v>
                </c:pt>
                <c:pt idx="5972">
                  <c:v>5973</c:v>
                </c:pt>
                <c:pt idx="5973">
                  <c:v>5974</c:v>
                </c:pt>
                <c:pt idx="5974">
                  <c:v>5975</c:v>
                </c:pt>
                <c:pt idx="5975">
                  <c:v>5976</c:v>
                </c:pt>
                <c:pt idx="5976">
                  <c:v>5977</c:v>
                </c:pt>
                <c:pt idx="5977">
                  <c:v>5978</c:v>
                </c:pt>
                <c:pt idx="5978">
                  <c:v>5979</c:v>
                </c:pt>
                <c:pt idx="5979">
                  <c:v>5980</c:v>
                </c:pt>
                <c:pt idx="5980">
                  <c:v>5981</c:v>
                </c:pt>
                <c:pt idx="5981">
                  <c:v>5982</c:v>
                </c:pt>
                <c:pt idx="5982">
                  <c:v>5983</c:v>
                </c:pt>
                <c:pt idx="5983">
                  <c:v>5984</c:v>
                </c:pt>
                <c:pt idx="5984">
                  <c:v>5985</c:v>
                </c:pt>
                <c:pt idx="5985">
                  <c:v>5986</c:v>
                </c:pt>
                <c:pt idx="5986">
                  <c:v>5987</c:v>
                </c:pt>
                <c:pt idx="5987">
                  <c:v>5988</c:v>
                </c:pt>
                <c:pt idx="5988">
                  <c:v>5989</c:v>
                </c:pt>
                <c:pt idx="5989">
                  <c:v>5990</c:v>
                </c:pt>
                <c:pt idx="5990">
                  <c:v>5991</c:v>
                </c:pt>
                <c:pt idx="5991">
                  <c:v>5992</c:v>
                </c:pt>
                <c:pt idx="5992">
                  <c:v>5993</c:v>
                </c:pt>
                <c:pt idx="5993">
                  <c:v>5994</c:v>
                </c:pt>
                <c:pt idx="5994">
                  <c:v>5995</c:v>
                </c:pt>
                <c:pt idx="5995">
                  <c:v>5996</c:v>
                </c:pt>
                <c:pt idx="5996">
                  <c:v>5997</c:v>
                </c:pt>
                <c:pt idx="5997">
                  <c:v>5998</c:v>
                </c:pt>
                <c:pt idx="5998">
                  <c:v>5999</c:v>
                </c:pt>
                <c:pt idx="5999">
                  <c:v>6000</c:v>
                </c:pt>
                <c:pt idx="6000">
                  <c:v>6001</c:v>
                </c:pt>
                <c:pt idx="6001">
                  <c:v>6002</c:v>
                </c:pt>
                <c:pt idx="6002">
                  <c:v>6003</c:v>
                </c:pt>
                <c:pt idx="6003">
                  <c:v>6004</c:v>
                </c:pt>
                <c:pt idx="6004">
                  <c:v>6005</c:v>
                </c:pt>
                <c:pt idx="6005">
                  <c:v>6006</c:v>
                </c:pt>
                <c:pt idx="6006">
                  <c:v>6007</c:v>
                </c:pt>
                <c:pt idx="6007">
                  <c:v>6008</c:v>
                </c:pt>
                <c:pt idx="6008">
                  <c:v>6009</c:v>
                </c:pt>
                <c:pt idx="6009">
                  <c:v>6010</c:v>
                </c:pt>
                <c:pt idx="6010">
                  <c:v>6011</c:v>
                </c:pt>
                <c:pt idx="6011">
                  <c:v>6012</c:v>
                </c:pt>
                <c:pt idx="6012">
                  <c:v>6013</c:v>
                </c:pt>
                <c:pt idx="6013">
                  <c:v>6014</c:v>
                </c:pt>
                <c:pt idx="6014">
                  <c:v>6015</c:v>
                </c:pt>
                <c:pt idx="6015">
                  <c:v>6016</c:v>
                </c:pt>
                <c:pt idx="6016">
                  <c:v>6017</c:v>
                </c:pt>
                <c:pt idx="6017">
                  <c:v>6018</c:v>
                </c:pt>
                <c:pt idx="6018">
                  <c:v>6019</c:v>
                </c:pt>
                <c:pt idx="6019">
                  <c:v>6020</c:v>
                </c:pt>
                <c:pt idx="6020">
                  <c:v>6021</c:v>
                </c:pt>
                <c:pt idx="6021">
                  <c:v>6022</c:v>
                </c:pt>
                <c:pt idx="6022">
                  <c:v>6023</c:v>
                </c:pt>
                <c:pt idx="6023">
                  <c:v>6024</c:v>
                </c:pt>
                <c:pt idx="6024">
                  <c:v>6025</c:v>
                </c:pt>
                <c:pt idx="6025">
                  <c:v>6026</c:v>
                </c:pt>
                <c:pt idx="6026">
                  <c:v>6027</c:v>
                </c:pt>
                <c:pt idx="6027">
                  <c:v>6028</c:v>
                </c:pt>
                <c:pt idx="6028">
                  <c:v>6029</c:v>
                </c:pt>
                <c:pt idx="6029">
                  <c:v>6030</c:v>
                </c:pt>
                <c:pt idx="6030">
                  <c:v>6031</c:v>
                </c:pt>
                <c:pt idx="6031">
                  <c:v>6032</c:v>
                </c:pt>
                <c:pt idx="6032">
                  <c:v>6033</c:v>
                </c:pt>
                <c:pt idx="6033">
                  <c:v>6034</c:v>
                </c:pt>
                <c:pt idx="6034">
                  <c:v>6035</c:v>
                </c:pt>
                <c:pt idx="6035">
                  <c:v>6036</c:v>
                </c:pt>
                <c:pt idx="6036">
                  <c:v>6037</c:v>
                </c:pt>
                <c:pt idx="6037">
                  <c:v>6038</c:v>
                </c:pt>
                <c:pt idx="6038">
                  <c:v>6039</c:v>
                </c:pt>
                <c:pt idx="6039">
                  <c:v>6040</c:v>
                </c:pt>
                <c:pt idx="6040">
                  <c:v>6041</c:v>
                </c:pt>
                <c:pt idx="6041">
                  <c:v>6042</c:v>
                </c:pt>
                <c:pt idx="6042">
                  <c:v>6043</c:v>
                </c:pt>
                <c:pt idx="6043">
                  <c:v>6044</c:v>
                </c:pt>
                <c:pt idx="6044">
                  <c:v>6045</c:v>
                </c:pt>
                <c:pt idx="6045">
                  <c:v>6046</c:v>
                </c:pt>
                <c:pt idx="6046">
                  <c:v>6047</c:v>
                </c:pt>
                <c:pt idx="6047">
                  <c:v>6048</c:v>
                </c:pt>
                <c:pt idx="6048">
                  <c:v>6049</c:v>
                </c:pt>
                <c:pt idx="6049">
                  <c:v>6050</c:v>
                </c:pt>
                <c:pt idx="6050">
                  <c:v>6051</c:v>
                </c:pt>
                <c:pt idx="6051">
                  <c:v>6052</c:v>
                </c:pt>
                <c:pt idx="6052">
                  <c:v>6053</c:v>
                </c:pt>
                <c:pt idx="6053">
                  <c:v>6054</c:v>
                </c:pt>
                <c:pt idx="6054">
                  <c:v>6055</c:v>
                </c:pt>
                <c:pt idx="6055">
                  <c:v>6056</c:v>
                </c:pt>
                <c:pt idx="6056">
                  <c:v>6057</c:v>
                </c:pt>
                <c:pt idx="6057">
                  <c:v>6058</c:v>
                </c:pt>
                <c:pt idx="6058">
                  <c:v>6059</c:v>
                </c:pt>
                <c:pt idx="6059">
                  <c:v>6060</c:v>
                </c:pt>
                <c:pt idx="6060">
                  <c:v>6061</c:v>
                </c:pt>
                <c:pt idx="6061">
                  <c:v>6062</c:v>
                </c:pt>
                <c:pt idx="6062">
                  <c:v>6063</c:v>
                </c:pt>
                <c:pt idx="6063">
                  <c:v>6064</c:v>
                </c:pt>
                <c:pt idx="6064">
                  <c:v>6065</c:v>
                </c:pt>
                <c:pt idx="6065">
                  <c:v>6066</c:v>
                </c:pt>
                <c:pt idx="6066">
                  <c:v>6067</c:v>
                </c:pt>
                <c:pt idx="6067">
                  <c:v>6068</c:v>
                </c:pt>
                <c:pt idx="6068">
                  <c:v>6069</c:v>
                </c:pt>
                <c:pt idx="6069">
                  <c:v>6070</c:v>
                </c:pt>
                <c:pt idx="6070">
                  <c:v>6071</c:v>
                </c:pt>
                <c:pt idx="6071">
                  <c:v>6072</c:v>
                </c:pt>
                <c:pt idx="6072">
                  <c:v>6073</c:v>
                </c:pt>
                <c:pt idx="6073">
                  <c:v>6074</c:v>
                </c:pt>
                <c:pt idx="6074">
                  <c:v>6075</c:v>
                </c:pt>
                <c:pt idx="6075">
                  <c:v>6076</c:v>
                </c:pt>
                <c:pt idx="6076">
                  <c:v>6077</c:v>
                </c:pt>
                <c:pt idx="6077">
                  <c:v>6078</c:v>
                </c:pt>
                <c:pt idx="6078">
                  <c:v>6079</c:v>
                </c:pt>
                <c:pt idx="6079">
                  <c:v>6080</c:v>
                </c:pt>
                <c:pt idx="6080">
                  <c:v>6081</c:v>
                </c:pt>
                <c:pt idx="6081">
                  <c:v>6082</c:v>
                </c:pt>
                <c:pt idx="6082">
                  <c:v>6083</c:v>
                </c:pt>
                <c:pt idx="6083">
                  <c:v>6084</c:v>
                </c:pt>
                <c:pt idx="6084">
                  <c:v>6085</c:v>
                </c:pt>
                <c:pt idx="6085">
                  <c:v>6086</c:v>
                </c:pt>
                <c:pt idx="6086">
                  <c:v>6087</c:v>
                </c:pt>
                <c:pt idx="6087">
                  <c:v>6088</c:v>
                </c:pt>
                <c:pt idx="6088">
                  <c:v>6089</c:v>
                </c:pt>
                <c:pt idx="6089">
                  <c:v>6090</c:v>
                </c:pt>
                <c:pt idx="6090">
                  <c:v>6091</c:v>
                </c:pt>
                <c:pt idx="6091">
                  <c:v>6092</c:v>
                </c:pt>
                <c:pt idx="6092">
                  <c:v>6093</c:v>
                </c:pt>
                <c:pt idx="6093">
                  <c:v>6094</c:v>
                </c:pt>
                <c:pt idx="6094">
                  <c:v>6095</c:v>
                </c:pt>
                <c:pt idx="6095">
                  <c:v>6096</c:v>
                </c:pt>
                <c:pt idx="6096">
                  <c:v>6097</c:v>
                </c:pt>
                <c:pt idx="6097">
                  <c:v>6098</c:v>
                </c:pt>
                <c:pt idx="6098">
                  <c:v>6099</c:v>
                </c:pt>
                <c:pt idx="6099">
                  <c:v>6100</c:v>
                </c:pt>
                <c:pt idx="6100">
                  <c:v>6101</c:v>
                </c:pt>
                <c:pt idx="6101">
                  <c:v>6102</c:v>
                </c:pt>
                <c:pt idx="6102">
                  <c:v>6103</c:v>
                </c:pt>
                <c:pt idx="6103">
                  <c:v>6104</c:v>
                </c:pt>
                <c:pt idx="6104">
                  <c:v>6105</c:v>
                </c:pt>
                <c:pt idx="6105">
                  <c:v>6106</c:v>
                </c:pt>
                <c:pt idx="6106">
                  <c:v>6107</c:v>
                </c:pt>
                <c:pt idx="6107">
                  <c:v>6108</c:v>
                </c:pt>
                <c:pt idx="6108">
                  <c:v>6109</c:v>
                </c:pt>
                <c:pt idx="6109">
                  <c:v>6110</c:v>
                </c:pt>
                <c:pt idx="6110">
                  <c:v>6111</c:v>
                </c:pt>
                <c:pt idx="6111">
                  <c:v>6112</c:v>
                </c:pt>
                <c:pt idx="6112">
                  <c:v>6113</c:v>
                </c:pt>
                <c:pt idx="6113">
                  <c:v>6114</c:v>
                </c:pt>
                <c:pt idx="6114">
                  <c:v>6115</c:v>
                </c:pt>
                <c:pt idx="6115">
                  <c:v>6116</c:v>
                </c:pt>
                <c:pt idx="6116">
                  <c:v>6117</c:v>
                </c:pt>
                <c:pt idx="6117">
                  <c:v>6118</c:v>
                </c:pt>
                <c:pt idx="6118">
                  <c:v>6119</c:v>
                </c:pt>
                <c:pt idx="6119">
                  <c:v>6120</c:v>
                </c:pt>
                <c:pt idx="6120">
                  <c:v>6121</c:v>
                </c:pt>
                <c:pt idx="6121">
                  <c:v>6122</c:v>
                </c:pt>
                <c:pt idx="6122">
                  <c:v>6123</c:v>
                </c:pt>
                <c:pt idx="6123">
                  <c:v>6124</c:v>
                </c:pt>
                <c:pt idx="6124">
                  <c:v>6125</c:v>
                </c:pt>
                <c:pt idx="6125">
                  <c:v>6126</c:v>
                </c:pt>
                <c:pt idx="6126">
                  <c:v>6127</c:v>
                </c:pt>
                <c:pt idx="6127">
                  <c:v>6128</c:v>
                </c:pt>
                <c:pt idx="6128">
                  <c:v>6129</c:v>
                </c:pt>
                <c:pt idx="6129">
                  <c:v>6130</c:v>
                </c:pt>
                <c:pt idx="6130">
                  <c:v>6131</c:v>
                </c:pt>
                <c:pt idx="6131">
                  <c:v>6132</c:v>
                </c:pt>
                <c:pt idx="6132">
                  <c:v>6133</c:v>
                </c:pt>
                <c:pt idx="6133">
                  <c:v>6134</c:v>
                </c:pt>
                <c:pt idx="6134">
                  <c:v>6135</c:v>
                </c:pt>
                <c:pt idx="6135">
                  <c:v>6136</c:v>
                </c:pt>
                <c:pt idx="6136">
                  <c:v>6137</c:v>
                </c:pt>
                <c:pt idx="6137">
                  <c:v>6138</c:v>
                </c:pt>
                <c:pt idx="6138">
                  <c:v>6139</c:v>
                </c:pt>
                <c:pt idx="6139">
                  <c:v>6140</c:v>
                </c:pt>
                <c:pt idx="6140">
                  <c:v>6141</c:v>
                </c:pt>
                <c:pt idx="6141">
                  <c:v>6142</c:v>
                </c:pt>
                <c:pt idx="6142">
                  <c:v>6143</c:v>
                </c:pt>
                <c:pt idx="6143">
                  <c:v>6144</c:v>
                </c:pt>
                <c:pt idx="6144">
                  <c:v>6145</c:v>
                </c:pt>
                <c:pt idx="6145">
                  <c:v>6146</c:v>
                </c:pt>
                <c:pt idx="6146">
                  <c:v>6147</c:v>
                </c:pt>
                <c:pt idx="6147">
                  <c:v>6148</c:v>
                </c:pt>
                <c:pt idx="6148">
                  <c:v>6149</c:v>
                </c:pt>
                <c:pt idx="6149">
                  <c:v>6150</c:v>
                </c:pt>
                <c:pt idx="6150">
                  <c:v>6151</c:v>
                </c:pt>
                <c:pt idx="6151">
                  <c:v>6152</c:v>
                </c:pt>
                <c:pt idx="6152">
                  <c:v>6153</c:v>
                </c:pt>
                <c:pt idx="6153">
                  <c:v>6154</c:v>
                </c:pt>
                <c:pt idx="6154">
                  <c:v>6155</c:v>
                </c:pt>
                <c:pt idx="6155">
                  <c:v>6156</c:v>
                </c:pt>
                <c:pt idx="6156">
                  <c:v>6157</c:v>
                </c:pt>
                <c:pt idx="6157">
                  <c:v>6158</c:v>
                </c:pt>
                <c:pt idx="6158">
                  <c:v>6159</c:v>
                </c:pt>
                <c:pt idx="6159">
                  <c:v>6160</c:v>
                </c:pt>
                <c:pt idx="6160">
                  <c:v>6161</c:v>
                </c:pt>
                <c:pt idx="6161">
                  <c:v>6162</c:v>
                </c:pt>
                <c:pt idx="6162">
                  <c:v>6163</c:v>
                </c:pt>
                <c:pt idx="6163">
                  <c:v>6164</c:v>
                </c:pt>
                <c:pt idx="6164">
                  <c:v>6165</c:v>
                </c:pt>
                <c:pt idx="6165">
                  <c:v>6166</c:v>
                </c:pt>
                <c:pt idx="6166">
                  <c:v>6167</c:v>
                </c:pt>
                <c:pt idx="6167">
                  <c:v>6168</c:v>
                </c:pt>
                <c:pt idx="6168">
                  <c:v>6169</c:v>
                </c:pt>
                <c:pt idx="6169">
                  <c:v>6170</c:v>
                </c:pt>
                <c:pt idx="6170">
                  <c:v>6171</c:v>
                </c:pt>
                <c:pt idx="6171">
                  <c:v>6172</c:v>
                </c:pt>
                <c:pt idx="6172">
                  <c:v>6173</c:v>
                </c:pt>
                <c:pt idx="6173">
                  <c:v>6174</c:v>
                </c:pt>
                <c:pt idx="6174">
                  <c:v>6175</c:v>
                </c:pt>
                <c:pt idx="6175">
                  <c:v>6176</c:v>
                </c:pt>
                <c:pt idx="6176">
                  <c:v>6177</c:v>
                </c:pt>
                <c:pt idx="6177">
                  <c:v>6178</c:v>
                </c:pt>
                <c:pt idx="6178">
                  <c:v>6179</c:v>
                </c:pt>
                <c:pt idx="6179">
                  <c:v>6180</c:v>
                </c:pt>
                <c:pt idx="6180">
                  <c:v>6181</c:v>
                </c:pt>
                <c:pt idx="6181">
                  <c:v>6182</c:v>
                </c:pt>
                <c:pt idx="6182">
                  <c:v>6183</c:v>
                </c:pt>
                <c:pt idx="6183">
                  <c:v>6184</c:v>
                </c:pt>
                <c:pt idx="6184">
                  <c:v>6185</c:v>
                </c:pt>
                <c:pt idx="6185">
                  <c:v>6186</c:v>
                </c:pt>
                <c:pt idx="6186">
                  <c:v>6187</c:v>
                </c:pt>
                <c:pt idx="6187">
                  <c:v>6188</c:v>
                </c:pt>
                <c:pt idx="6188">
                  <c:v>6189</c:v>
                </c:pt>
                <c:pt idx="6189">
                  <c:v>6190</c:v>
                </c:pt>
                <c:pt idx="6190">
                  <c:v>6191</c:v>
                </c:pt>
                <c:pt idx="6191">
                  <c:v>6192</c:v>
                </c:pt>
                <c:pt idx="6192">
                  <c:v>6193</c:v>
                </c:pt>
                <c:pt idx="6193">
                  <c:v>6194</c:v>
                </c:pt>
                <c:pt idx="6194">
                  <c:v>6195</c:v>
                </c:pt>
                <c:pt idx="6195">
                  <c:v>6196</c:v>
                </c:pt>
                <c:pt idx="6196">
                  <c:v>6197</c:v>
                </c:pt>
                <c:pt idx="6197">
                  <c:v>6198</c:v>
                </c:pt>
                <c:pt idx="6198">
                  <c:v>6199</c:v>
                </c:pt>
                <c:pt idx="6199">
                  <c:v>6200</c:v>
                </c:pt>
                <c:pt idx="6200">
                  <c:v>6201</c:v>
                </c:pt>
                <c:pt idx="6201">
                  <c:v>6202</c:v>
                </c:pt>
                <c:pt idx="6202">
                  <c:v>6203</c:v>
                </c:pt>
                <c:pt idx="6203">
                  <c:v>6204</c:v>
                </c:pt>
                <c:pt idx="6204">
                  <c:v>6205</c:v>
                </c:pt>
                <c:pt idx="6205">
                  <c:v>6206</c:v>
                </c:pt>
                <c:pt idx="6206">
                  <c:v>6207</c:v>
                </c:pt>
                <c:pt idx="6207">
                  <c:v>6208</c:v>
                </c:pt>
                <c:pt idx="6208">
                  <c:v>6209</c:v>
                </c:pt>
                <c:pt idx="6209">
                  <c:v>6210</c:v>
                </c:pt>
                <c:pt idx="6210">
                  <c:v>6211</c:v>
                </c:pt>
                <c:pt idx="6211">
                  <c:v>6212</c:v>
                </c:pt>
                <c:pt idx="6212">
                  <c:v>6213</c:v>
                </c:pt>
                <c:pt idx="6213">
                  <c:v>6214</c:v>
                </c:pt>
                <c:pt idx="6214">
                  <c:v>6215</c:v>
                </c:pt>
                <c:pt idx="6215">
                  <c:v>6216</c:v>
                </c:pt>
                <c:pt idx="6216">
                  <c:v>6217</c:v>
                </c:pt>
                <c:pt idx="6217">
                  <c:v>6218</c:v>
                </c:pt>
                <c:pt idx="6218">
                  <c:v>6219</c:v>
                </c:pt>
                <c:pt idx="6219">
                  <c:v>6220</c:v>
                </c:pt>
                <c:pt idx="6220">
                  <c:v>6221</c:v>
                </c:pt>
                <c:pt idx="6221">
                  <c:v>6222</c:v>
                </c:pt>
                <c:pt idx="6222">
                  <c:v>6223</c:v>
                </c:pt>
                <c:pt idx="6223">
                  <c:v>6224</c:v>
                </c:pt>
                <c:pt idx="6224">
                  <c:v>6225</c:v>
                </c:pt>
                <c:pt idx="6225">
                  <c:v>6226</c:v>
                </c:pt>
                <c:pt idx="6226">
                  <c:v>6227</c:v>
                </c:pt>
                <c:pt idx="6227">
                  <c:v>6228</c:v>
                </c:pt>
                <c:pt idx="6228">
                  <c:v>6229</c:v>
                </c:pt>
                <c:pt idx="6229">
                  <c:v>6230</c:v>
                </c:pt>
                <c:pt idx="6230">
                  <c:v>6231</c:v>
                </c:pt>
                <c:pt idx="6231">
                  <c:v>6232</c:v>
                </c:pt>
                <c:pt idx="6232">
                  <c:v>6233</c:v>
                </c:pt>
                <c:pt idx="6233">
                  <c:v>6234</c:v>
                </c:pt>
                <c:pt idx="6234">
                  <c:v>6235</c:v>
                </c:pt>
                <c:pt idx="6235">
                  <c:v>6236</c:v>
                </c:pt>
                <c:pt idx="6236">
                  <c:v>6237</c:v>
                </c:pt>
                <c:pt idx="6237">
                  <c:v>6238</c:v>
                </c:pt>
                <c:pt idx="6238">
                  <c:v>6239</c:v>
                </c:pt>
                <c:pt idx="6239">
                  <c:v>6240</c:v>
                </c:pt>
                <c:pt idx="6240">
                  <c:v>6241</c:v>
                </c:pt>
                <c:pt idx="6241">
                  <c:v>6242</c:v>
                </c:pt>
                <c:pt idx="6242">
                  <c:v>6243</c:v>
                </c:pt>
                <c:pt idx="6243">
                  <c:v>6244</c:v>
                </c:pt>
                <c:pt idx="6244">
                  <c:v>6245</c:v>
                </c:pt>
                <c:pt idx="6245">
                  <c:v>6246</c:v>
                </c:pt>
                <c:pt idx="6246">
                  <c:v>6247</c:v>
                </c:pt>
                <c:pt idx="6247">
                  <c:v>6248</c:v>
                </c:pt>
                <c:pt idx="6248">
                  <c:v>6249</c:v>
                </c:pt>
                <c:pt idx="6249">
                  <c:v>6250</c:v>
                </c:pt>
                <c:pt idx="6250">
                  <c:v>6251</c:v>
                </c:pt>
                <c:pt idx="6251">
                  <c:v>6252</c:v>
                </c:pt>
                <c:pt idx="6252">
                  <c:v>6253</c:v>
                </c:pt>
                <c:pt idx="6253">
                  <c:v>6254</c:v>
                </c:pt>
                <c:pt idx="6254">
                  <c:v>6255</c:v>
                </c:pt>
                <c:pt idx="6255">
                  <c:v>6256</c:v>
                </c:pt>
                <c:pt idx="6256">
                  <c:v>6257</c:v>
                </c:pt>
                <c:pt idx="6257">
                  <c:v>6258</c:v>
                </c:pt>
                <c:pt idx="6258">
                  <c:v>6259</c:v>
                </c:pt>
                <c:pt idx="6259">
                  <c:v>6260</c:v>
                </c:pt>
                <c:pt idx="6260">
                  <c:v>6261</c:v>
                </c:pt>
                <c:pt idx="6261">
                  <c:v>6262</c:v>
                </c:pt>
                <c:pt idx="6262">
                  <c:v>6263</c:v>
                </c:pt>
                <c:pt idx="6263">
                  <c:v>6264</c:v>
                </c:pt>
                <c:pt idx="6264">
                  <c:v>6265</c:v>
                </c:pt>
                <c:pt idx="6265">
                  <c:v>6266</c:v>
                </c:pt>
                <c:pt idx="6266">
                  <c:v>6267</c:v>
                </c:pt>
                <c:pt idx="6267">
                  <c:v>6268</c:v>
                </c:pt>
                <c:pt idx="6268">
                  <c:v>6269</c:v>
                </c:pt>
                <c:pt idx="6269">
                  <c:v>6270</c:v>
                </c:pt>
                <c:pt idx="6270">
                  <c:v>6271</c:v>
                </c:pt>
                <c:pt idx="6271">
                  <c:v>6272</c:v>
                </c:pt>
                <c:pt idx="6272">
                  <c:v>6273</c:v>
                </c:pt>
                <c:pt idx="6273">
                  <c:v>6274</c:v>
                </c:pt>
                <c:pt idx="6274">
                  <c:v>6275</c:v>
                </c:pt>
                <c:pt idx="6275">
                  <c:v>6276</c:v>
                </c:pt>
                <c:pt idx="6276">
                  <c:v>6277</c:v>
                </c:pt>
                <c:pt idx="6277">
                  <c:v>6278</c:v>
                </c:pt>
                <c:pt idx="6278">
                  <c:v>6279</c:v>
                </c:pt>
                <c:pt idx="6279">
                  <c:v>6280</c:v>
                </c:pt>
                <c:pt idx="6280">
                  <c:v>6281</c:v>
                </c:pt>
                <c:pt idx="6281">
                  <c:v>6282</c:v>
                </c:pt>
                <c:pt idx="6282">
                  <c:v>6283</c:v>
                </c:pt>
                <c:pt idx="6283">
                  <c:v>6284</c:v>
                </c:pt>
                <c:pt idx="6284">
                  <c:v>6285</c:v>
                </c:pt>
                <c:pt idx="6285">
                  <c:v>6286</c:v>
                </c:pt>
                <c:pt idx="6286">
                  <c:v>6287</c:v>
                </c:pt>
                <c:pt idx="6287">
                  <c:v>6288</c:v>
                </c:pt>
                <c:pt idx="6288">
                  <c:v>6289</c:v>
                </c:pt>
                <c:pt idx="6289">
                  <c:v>6290</c:v>
                </c:pt>
                <c:pt idx="6290">
                  <c:v>6291</c:v>
                </c:pt>
                <c:pt idx="6291">
                  <c:v>6292</c:v>
                </c:pt>
                <c:pt idx="6292">
                  <c:v>6293</c:v>
                </c:pt>
                <c:pt idx="6293">
                  <c:v>6294</c:v>
                </c:pt>
                <c:pt idx="6294">
                  <c:v>6295</c:v>
                </c:pt>
                <c:pt idx="6295">
                  <c:v>6296</c:v>
                </c:pt>
                <c:pt idx="6296">
                  <c:v>6297</c:v>
                </c:pt>
                <c:pt idx="6297">
                  <c:v>6298</c:v>
                </c:pt>
                <c:pt idx="6298">
                  <c:v>6299</c:v>
                </c:pt>
                <c:pt idx="6299">
                  <c:v>6300</c:v>
                </c:pt>
                <c:pt idx="6300">
                  <c:v>6301</c:v>
                </c:pt>
                <c:pt idx="6301">
                  <c:v>6302</c:v>
                </c:pt>
                <c:pt idx="6302">
                  <c:v>6303</c:v>
                </c:pt>
                <c:pt idx="6303">
                  <c:v>6304</c:v>
                </c:pt>
                <c:pt idx="6304">
                  <c:v>6305</c:v>
                </c:pt>
                <c:pt idx="6305">
                  <c:v>6306</c:v>
                </c:pt>
                <c:pt idx="6306">
                  <c:v>6307</c:v>
                </c:pt>
                <c:pt idx="6307">
                  <c:v>6308</c:v>
                </c:pt>
                <c:pt idx="6308">
                  <c:v>6309</c:v>
                </c:pt>
                <c:pt idx="6309">
                  <c:v>6310</c:v>
                </c:pt>
                <c:pt idx="6310">
                  <c:v>6311</c:v>
                </c:pt>
                <c:pt idx="6311">
                  <c:v>6312</c:v>
                </c:pt>
                <c:pt idx="6312">
                  <c:v>6313</c:v>
                </c:pt>
                <c:pt idx="6313">
                  <c:v>6314</c:v>
                </c:pt>
                <c:pt idx="6314">
                  <c:v>6315</c:v>
                </c:pt>
                <c:pt idx="6315">
                  <c:v>6316</c:v>
                </c:pt>
                <c:pt idx="6316">
                  <c:v>6317</c:v>
                </c:pt>
                <c:pt idx="6317">
                  <c:v>6318</c:v>
                </c:pt>
                <c:pt idx="6318">
                  <c:v>6319</c:v>
                </c:pt>
                <c:pt idx="6319">
                  <c:v>6320</c:v>
                </c:pt>
                <c:pt idx="6320">
                  <c:v>6321</c:v>
                </c:pt>
                <c:pt idx="6321">
                  <c:v>6322</c:v>
                </c:pt>
                <c:pt idx="6322">
                  <c:v>6323</c:v>
                </c:pt>
                <c:pt idx="6323">
                  <c:v>6324</c:v>
                </c:pt>
                <c:pt idx="6324">
                  <c:v>6325</c:v>
                </c:pt>
                <c:pt idx="6325">
                  <c:v>6326</c:v>
                </c:pt>
                <c:pt idx="6326">
                  <c:v>6327</c:v>
                </c:pt>
                <c:pt idx="6327">
                  <c:v>6328</c:v>
                </c:pt>
                <c:pt idx="6328">
                  <c:v>6329</c:v>
                </c:pt>
                <c:pt idx="6329">
                  <c:v>6330</c:v>
                </c:pt>
                <c:pt idx="6330">
                  <c:v>6331</c:v>
                </c:pt>
                <c:pt idx="6331">
                  <c:v>6332</c:v>
                </c:pt>
                <c:pt idx="6332">
                  <c:v>6333</c:v>
                </c:pt>
                <c:pt idx="6333">
                  <c:v>6334</c:v>
                </c:pt>
                <c:pt idx="6334">
                  <c:v>6335</c:v>
                </c:pt>
                <c:pt idx="6335">
                  <c:v>6336</c:v>
                </c:pt>
                <c:pt idx="6336">
                  <c:v>6337</c:v>
                </c:pt>
                <c:pt idx="6337">
                  <c:v>6338</c:v>
                </c:pt>
                <c:pt idx="6338">
                  <c:v>6339</c:v>
                </c:pt>
                <c:pt idx="6339">
                  <c:v>6340</c:v>
                </c:pt>
                <c:pt idx="6340">
                  <c:v>6341</c:v>
                </c:pt>
                <c:pt idx="6341">
                  <c:v>6342</c:v>
                </c:pt>
                <c:pt idx="6342">
                  <c:v>6343</c:v>
                </c:pt>
                <c:pt idx="6343">
                  <c:v>6344</c:v>
                </c:pt>
                <c:pt idx="6344">
                  <c:v>6345</c:v>
                </c:pt>
                <c:pt idx="6345">
                  <c:v>6346</c:v>
                </c:pt>
                <c:pt idx="6346">
                  <c:v>6347</c:v>
                </c:pt>
                <c:pt idx="6347">
                  <c:v>6348</c:v>
                </c:pt>
                <c:pt idx="6348">
                  <c:v>6349</c:v>
                </c:pt>
                <c:pt idx="6349">
                  <c:v>6350</c:v>
                </c:pt>
                <c:pt idx="6350">
                  <c:v>6351</c:v>
                </c:pt>
                <c:pt idx="6351">
                  <c:v>6352</c:v>
                </c:pt>
                <c:pt idx="6352">
                  <c:v>6353</c:v>
                </c:pt>
                <c:pt idx="6353">
                  <c:v>6354</c:v>
                </c:pt>
                <c:pt idx="6354">
                  <c:v>6355</c:v>
                </c:pt>
                <c:pt idx="6355">
                  <c:v>6356</c:v>
                </c:pt>
                <c:pt idx="6356">
                  <c:v>6357</c:v>
                </c:pt>
                <c:pt idx="6357">
                  <c:v>6358</c:v>
                </c:pt>
                <c:pt idx="6358">
                  <c:v>6359</c:v>
                </c:pt>
                <c:pt idx="6359">
                  <c:v>6360</c:v>
                </c:pt>
                <c:pt idx="6360">
                  <c:v>6361</c:v>
                </c:pt>
                <c:pt idx="6361">
                  <c:v>6362</c:v>
                </c:pt>
                <c:pt idx="6362">
                  <c:v>6363</c:v>
                </c:pt>
                <c:pt idx="6363">
                  <c:v>6364</c:v>
                </c:pt>
                <c:pt idx="6364">
                  <c:v>6365</c:v>
                </c:pt>
                <c:pt idx="6365">
                  <c:v>6366</c:v>
                </c:pt>
                <c:pt idx="6366">
                  <c:v>6367</c:v>
                </c:pt>
                <c:pt idx="6367">
                  <c:v>6368</c:v>
                </c:pt>
                <c:pt idx="6368">
                  <c:v>6369</c:v>
                </c:pt>
                <c:pt idx="6369">
                  <c:v>6370</c:v>
                </c:pt>
                <c:pt idx="6370">
                  <c:v>6371</c:v>
                </c:pt>
                <c:pt idx="6371">
                  <c:v>6372</c:v>
                </c:pt>
                <c:pt idx="6372">
                  <c:v>6373</c:v>
                </c:pt>
                <c:pt idx="6373">
                  <c:v>6374</c:v>
                </c:pt>
                <c:pt idx="6374">
                  <c:v>6375</c:v>
                </c:pt>
                <c:pt idx="6375">
                  <c:v>6376</c:v>
                </c:pt>
                <c:pt idx="6376">
                  <c:v>6377</c:v>
                </c:pt>
                <c:pt idx="6377">
                  <c:v>6378</c:v>
                </c:pt>
                <c:pt idx="6378">
                  <c:v>6379</c:v>
                </c:pt>
                <c:pt idx="6379">
                  <c:v>6380</c:v>
                </c:pt>
                <c:pt idx="6380">
                  <c:v>6381</c:v>
                </c:pt>
                <c:pt idx="6381">
                  <c:v>6382</c:v>
                </c:pt>
                <c:pt idx="6382">
                  <c:v>6383</c:v>
                </c:pt>
                <c:pt idx="6383">
                  <c:v>6384</c:v>
                </c:pt>
                <c:pt idx="6384">
                  <c:v>6385</c:v>
                </c:pt>
                <c:pt idx="6385">
                  <c:v>6386</c:v>
                </c:pt>
                <c:pt idx="6386">
                  <c:v>6387</c:v>
                </c:pt>
                <c:pt idx="6387">
                  <c:v>6388</c:v>
                </c:pt>
                <c:pt idx="6388">
                  <c:v>6389</c:v>
                </c:pt>
                <c:pt idx="6389">
                  <c:v>6390</c:v>
                </c:pt>
                <c:pt idx="6390">
                  <c:v>6391</c:v>
                </c:pt>
                <c:pt idx="6391">
                  <c:v>6392</c:v>
                </c:pt>
                <c:pt idx="6392">
                  <c:v>6393</c:v>
                </c:pt>
                <c:pt idx="6393">
                  <c:v>6394</c:v>
                </c:pt>
                <c:pt idx="6394">
                  <c:v>6395</c:v>
                </c:pt>
                <c:pt idx="6395">
                  <c:v>6396</c:v>
                </c:pt>
                <c:pt idx="6396">
                  <c:v>6397</c:v>
                </c:pt>
                <c:pt idx="6397">
                  <c:v>6398</c:v>
                </c:pt>
                <c:pt idx="6398">
                  <c:v>6399</c:v>
                </c:pt>
                <c:pt idx="6399">
                  <c:v>6400</c:v>
                </c:pt>
                <c:pt idx="6400">
                  <c:v>6401</c:v>
                </c:pt>
                <c:pt idx="6401">
                  <c:v>6402</c:v>
                </c:pt>
                <c:pt idx="6402">
                  <c:v>6403</c:v>
                </c:pt>
                <c:pt idx="6403">
                  <c:v>6404</c:v>
                </c:pt>
                <c:pt idx="6404">
                  <c:v>6405</c:v>
                </c:pt>
                <c:pt idx="6405">
                  <c:v>6406</c:v>
                </c:pt>
                <c:pt idx="6406">
                  <c:v>6407</c:v>
                </c:pt>
                <c:pt idx="6407">
                  <c:v>6408</c:v>
                </c:pt>
                <c:pt idx="6408">
                  <c:v>6409</c:v>
                </c:pt>
                <c:pt idx="6409">
                  <c:v>6410</c:v>
                </c:pt>
                <c:pt idx="6410">
                  <c:v>6411</c:v>
                </c:pt>
                <c:pt idx="6411">
                  <c:v>6412</c:v>
                </c:pt>
                <c:pt idx="6412">
                  <c:v>6413</c:v>
                </c:pt>
                <c:pt idx="6413">
                  <c:v>6414</c:v>
                </c:pt>
                <c:pt idx="6414">
                  <c:v>6415</c:v>
                </c:pt>
                <c:pt idx="6415">
                  <c:v>6416</c:v>
                </c:pt>
                <c:pt idx="6416">
                  <c:v>6417</c:v>
                </c:pt>
                <c:pt idx="6417">
                  <c:v>6418</c:v>
                </c:pt>
                <c:pt idx="6418">
                  <c:v>6419</c:v>
                </c:pt>
                <c:pt idx="6419">
                  <c:v>6420</c:v>
                </c:pt>
                <c:pt idx="6420">
                  <c:v>6421</c:v>
                </c:pt>
                <c:pt idx="6421">
                  <c:v>6422</c:v>
                </c:pt>
                <c:pt idx="6422">
                  <c:v>6423</c:v>
                </c:pt>
                <c:pt idx="6423">
                  <c:v>6424</c:v>
                </c:pt>
                <c:pt idx="6424">
                  <c:v>6425</c:v>
                </c:pt>
                <c:pt idx="6425">
                  <c:v>6426</c:v>
                </c:pt>
                <c:pt idx="6426">
                  <c:v>6427</c:v>
                </c:pt>
                <c:pt idx="6427">
                  <c:v>6428</c:v>
                </c:pt>
                <c:pt idx="6428">
                  <c:v>6429</c:v>
                </c:pt>
                <c:pt idx="6429">
                  <c:v>6430</c:v>
                </c:pt>
                <c:pt idx="6430">
                  <c:v>6431</c:v>
                </c:pt>
                <c:pt idx="6431">
                  <c:v>6432</c:v>
                </c:pt>
                <c:pt idx="6432">
                  <c:v>6433</c:v>
                </c:pt>
                <c:pt idx="6433">
                  <c:v>6434</c:v>
                </c:pt>
                <c:pt idx="6434">
                  <c:v>6435</c:v>
                </c:pt>
                <c:pt idx="6435">
                  <c:v>6436</c:v>
                </c:pt>
                <c:pt idx="6436">
                  <c:v>6437</c:v>
                </c:pt>
                <c:pt idx="6437">
                  <c:v>6438</c:v>
                </c:pt>
                <c:pt idx="6438">
                  <c:v>6439</c:v>
                </c:pt>
                <c:pt idx="6439">
                  <c:v>6440</c:v>
                </c:pt>
                <c:pt idx="6440">
                  <c:v>6441</c:v>
                </c:pt>
                <c:pt idx="6441">
                  <c:v>6442</c:v>
                </c:pt>
                <c:pt idx="6442">
                  <c:v>6443</c:v>
                </c:pt>
                <c:pt idx="6443">
                  <c:v>6444</c:v>
                </c:pt>
                <c:pt idx="6444">
                  <c:v>6445</c:v>
                </c:pt>
                <c:pt idx="6445">
                  <c:v>6446</c:v>
                </c:pt>
                <c:pt idx="6446">
                  <c:v>6447</c:v>
                </c:pt>
                <c:pt idx="6447">
                  <c:v>6448</c:v>
                </c:pt>
                <c:pt idx="6448">
                  <c:v>6449</c:v>
                </c:pt>
                <c:pt idx="6449">
                  <c:v>6450</c:v>
                </c:pt>
                <c:pt idx="6450">
                  <c:v>6451</c:v>
                </c:pt>
                <c:pt idx="6451">
                  <c:v>6452</c:v>
                </c:pt>
                <c:pt idx="6452">
                  <c:v>6453</c:v>
                </c:pt>
                <c:pt idx="6453">
                  <c:v>6454</c:v>
                </c:pt>
                <c:pt idx="6454">
                  <c:v>6455</c:v>
                </c:pt>
                <c:pt idx="6455">
                  <c:v>6456</c:v>
                </c:pt>
                <c:pt idx="6456">
                  <c:v>6457</c:v>
                </c:pt>
                <c:pt idx="6457">
                  <c:v>6458</c:v>
                </c:pt>
                <c:pt idx="6458">
                  <c:v>6459</c:v>
                </c:pt>
                <c:pt idx="6459">
                  <c:v>6460</c:v>
                </c:pt>
                <c:pt idx="6460">
                  <c:v>6461</c:v>
                </c:pt>
                <c:pt idx="6461">
                  <c:v>6462</c:v>
                </c:pt>
                <c:pt idx="6462">
                  <c:v>6463</c:v>
                </c:pt>
                <c:pt idx="6463">
                  <c:v>6464</c:v>
                </c:pt>
                <c:pt idx="6464">
                  <c:v>6465</c:v>
                </c:pt>
                <c:pt idx="6465">
                  <c:v>6466</c:v>
                </c:pt>
                <c:pt idx="6466">
                  <c:v>6467</c:v>
                </c:pt>
                <c:pt idx="6467">
                  <c:v>6468</c:v>
                </c:pt>
                <c:pt idx="6468">
                  <c:v>6469</c:v>
                </c:pt>
                <c:pt idx="6469">
                  <c:v>6470</c:v>
                </c:pt>
                <c:pt idx="6470">
                  <c:v>6471</c:v>
                </c:pt>
                <c:pt idx="6471">
                  <c:v>6472</c:v>
                </c:pt>
                <c:pt idx="6472">
                  <c:v>6473</c:v>
                </c:pt>
                <c:pt idx="6473">
                  <c:v>6474</c:v>
                </c:pt>
                <c:pt idx="6474">
                  <c:v>6475</c:v>
                </c:pt>
                <c:pt idx="6475">
                  <c:v>6476</c:v>
                </c:pt>
                <c:pt idx="6476">
                  <c:v>6477</c:v>
                </c:pt>
                <c:pt idx="6477">
                  <c:v>6478</c:v>
                </c:pt>
                <c:pt idx="6478">
                  <c:v>6479</c:v>
                </c:pt>
                <c:pt idx="6479">
                  <c:v>6480</c:v>
                </c:pt>
                <c:pt idx="6480">
                  <c:v>6481</c:v>
                </c:pt>
                <c:pt idx="6481">
                  <c:v>6482</c:v>
                </c:pt>
                <c:pt idx="6482">
                  <c:v>6483</c:v>
                </c:pt>
                <c:pt idx="6483">
                  <c:v>6484</c:v>
                </c:pt>
                <c:pt idx="6484">
                  <c:v>6485</c:v>
                </c:pt>
                <c:pt idx="6485">
                  <c:v>6486</c:v>
                </c:pt>
                <c:pt idx="6486">
                  <c:v>6487</c:v>
                </c:pt>
                <c:pt idx="6487">
                  <c:v>6488</c:v>
                </c:pt>
                <c:pt idx="6488">
                  <c:v>6489</c:v>
                </c:pt>
                <c:pt idx="6489">
                  <c:v>6490</c:v>
                </c:pt>
                <c:pt idx="6490">
                  <c:v>6491</c:v>
                </c:pt>
                <c:pt idx="6491">
                  <c:v>6492</c:v>
                </c:pt>
                <c:pt idx="6492">
                  <c:v>6493</c:v>
                </c:pt>
                <c:pt idx="6493">
                  <c:v>6494</c:v>
                </c:pt>
                <c:pt idx="6494">
                  <c:v>6495</c:v>
                </c:pt>
                <c:pt idx="6495">
                  <c:v>6496</c:v>
                </c:pt>
                <c:pt idx="6496">
                  <c:v>6497</c:v>
                </c:pt>
                <c:pt idx="6497">
                  <c:v>6498</c:v>
                </c:pt>
                <c:pt idx="6498">
                  <c:v>6499</c:v>
                </c:pt>
                <c:pt idx="6499">
                  <c:v>6500</c:v>
                </c:pt>
                <c:pt idx="6500">
                  <c:v>6501</c:v>
                </c:pt>
                <c:pt idx="6501">
                  <c:v>6502</c:v>
                </c:pt>
                <c:pt idx="6502">
                  <c:v>6503</c:v>
                </c:pt>
                <c:pt idx="6503">
                  <c:v>6504</c:v>
                </c:pt>
                <c:pt idx="6504">
                  <c:v>6505</c:v>
                </c:pt>
                <c:pt idx="6505">
                  <c:v>6506</c:v>
                </c:pt>
                <c:pt idx="6506">
                  <c:v>6507</c:v>
                </c:pt>
                <c:pt idx="6507">
                  <c:v>6508</c:v>
                </c:pt>
                <c:pt idx="6508">
                  <c:v>6509</c:v>
                </c:pt>
                <c:pt idx="6509">
                  <c:v>6510</c:v>
                </c:pt>
                <c:pt idx="6510">
                  <c:v>6511</c:v>
                </c:pt>
                <c:pt idx="6511">
                  <c:v>6512</c:v>
                </c:pt>
                <c:pt idx="6512">
                  <c:v>6513</c:v>
                </c:pt>
                <c:pt idx="6513">
                  <c:v>6514</c:v>
                </c:pt>
                <c:pt idx="6514">
                  <c:v>6515</c:v>
                </c:pt>
                <c:pt idx="6515">
                  <c:v>6516</c:v>
                </c:pt>
                <c:pt idx="6516">
                  <c:v>6517</c:v>
                </c:pt>
                <c:pt idx="6517">
                  <c:v>6518</c:v>
                </c:pt>
                <c:pt idx="6518">
                  <c:v>6519</c:v>
                </c:pt>
                <c:pt idx="6519">
                  <c:v>6520</c:v>
                </c:pt>
                <c:pt idx="6520">
                  <c:v>6521</c:v>
                </c:pt>
                <c:pt idx="6521">
                  <c:v>6522</c:v>
                </c:pt>
                <c:pt idx="6522">
                  <c:v>6523</c:v>
                </c:pt>
                <c:pt idx="6523">
                  <c:v>6524</c:v>
                </c:pt>
                <c:pt idx="6524">
                  <c:v>6525</c:v>
                </c:pt>
                <c:pt idx="6525">
                  <c:v>6526</c:v>
                </c:pt>
                <c:pt idx="6526">
                  <c:v>6527</c:v>
                </c:pt>
                <c:pt idx="6527">
                  <c:v>6528</c:v>
                </c:pt>
                <c:pt idx="6528">
                  <c:v>6529</c:v>
                </c:pt>
                <c:pt idx="6529">
                  <c:v>6530</c:v>
                </c:pt>
                <c:pt idx="6530">
                  <c:v>6531</c:v>
                </c:pt>
                <c:pt idx="6531">
                  <c:v>6532</c:v>
                </c:pt>
                <c:pt idx="6532">
                  <c:v>6533</c:v>
                </c:pt>
                <c:pt idx="6533">
                  <c:v>6534</c:v>
                </c:pt>
                <c:pt idx="6534">
                  <c:v>6535</c:v>
                </c:pt>
                <c:pt idx="6535">
                  <c:v>6536</c:v>
                </c:pt>
                <c:pt idx="6536">
                  <c:v>6537</c:v>
                </c:pt>
                <c:pt idx="6537">
                  <c:v>6538</c:v>
                </c:pt>
                <c:pt idx="6538">
                  <c:v>6539</c:v>
                </c:pt>
                <c:pt idx="6539">
                  <c:v>6540</c:v>
                </c:pt>
                <c:pt idx="6540">
                  <c:v>6541</c:v>
                </c:pt>
                <c:pt idx="6541">
                  <c:v>6542</c:v>
                </c:pt>
                <c:pt idx="6542">
                  <c:v>6543</c:v>
                </c:pt>
                <c:pt idx="6543">
                  <c:v>6544</c:v>
                </c:pt>
                <c:pt idx="6544">
                  <c:v>6545</c:v>
                </c:pt>
                <c:pt idx="6545">
                  <c:v>6546</c:v>
                </c:pt>
                <c:pt idx="6546">
                  <c:v>6547</c:v>
                </c:pt>
                <c:pt idx="6547">
                  <c:v>6548</c:v>
                </c:pt>
                <c:pt idx="6548">
                  <c:v>6549</c:v>
                </c:pt>
                <c:pt idx="6549">
                  <c:v>6550</c:v>
                </c:pt>
                <c:pt idx="6550">
                  <c:v>6551</c:v>
                </c:pt>
                <c:pt idx="6551">
                  <c:v>6552</c:v>
                </c:pt>
                <c:pt idx="6552">
                  <c:v>6553</c:v>
                </c:pt>
                <c:pt idx="6553">
                  <c:v>6554</c:v>
                </c:pt>
                <c:pt idx="6554">
                  <c:v>6555</c:v>
                </c:pt>
                <c:pt idx="6555">
                  <c:v>6556</c:v>
                </c:pt>
                <c:pt idx="6556">
                  <c:v>6557</c:v>
                </c:pt>
                <c:pt idx="6557">
                  <c:v>6558</c:v>
                </c:pt>
                <c:pt idx="6558">
                  <c:v>6559</c:v>
                </c:pt>
                <c:pt idx="6559">
                  <c:v>6560</c:v>
                </c:pt>
                <c:pt idx="6560">
                  <c:v>6561</c:v>
                </c:pt>
                <c:pt idx="6561">
                  <c:v>6562</c:v>
                </c:pt>
                <c:pt idx="6562">
                  <c:v>6563</c:v>
                </c:pt>
                <c:pt idx="6563">
                  <c:v>6564</c:v>
                </c:pt>
                <c:pt idx="6564">
                  <c:v>6565</c:v>
                </c:pt>
                <c:pt idx="6565">
                  <c:v>6566</c:v>
                </c:pt>
                <c:pt idx="6566">
                  <c:v>6567</c:v>
                </c:pt>
                <c:pt idx="6567">
                  <c:v>6568</c:v>
                </c:pt>
                <c:pt idx="6568">
                  <c:v>6569</c:v>
                </c:pt>
                <c:pt idx="6569">
                  <c:v>6570</c:v>
                </c:pt>
                <c:pt idx="6570">
                  <c:v>6571</c:v>
                </c:pt>
                <c:pt idx="6571">
                  <c:v>6572</c:v>
                </c:pt>
                <c:pt idx="6572">
                  <c:v>6573</c:v>
                </c:pt>
                <c:pt idx="6573">
                  <c:v>6574</c:v>
                </c:pt>
                <c:pt idx="6574">
                  <c:v>6575</c:v>
                </c:pt>
                <c:pt idx="6575">
                  <c:v>6576</c:v>
                </c:pt>
                <c:pt idx="6576">
                  <c:v>6577</c:v>
                </c:pt>
                <c:pt idx="6577">
                  <c:v>6578</c:v>
                </c:pt>
                <c:pt idx="6578">
                  <c:v>6579</c:v>
                </c:pt>
                <c:pt idx="6579">
                  <c:v>6580</c:v>
                </c:pt>
                <c:pt idx="6580">
                  <c:v>6581</c:v>
                </c:pt>
                <c:pt idx="6581">
                  <c:v>6582</c:v>
                </c:pt>
                <c:pt idx="6582">
                  <c:v>6583</c:v>
                </c:pt>
                <c:pt idx="6583">
                  <c:v>6584</c:v>
                </c:pt>
                <c:pt idx="6584">
                  <c:v>6585</c:v>
                </c:pt>
                <c:pt idx="6585">
                  <c:v>6586</c:v>
                </c:pt>
                <c:pt idx="6586">
                  <c:v>6587</c:v>
                </c:pt>
                <c:pt idx="6587">
                  <c:v>6588</c:v>
                </c:pt>
                <c:pt idx="6588">
                  <c:v>6589</c:v>
                </c:pt>
                <c:pt idx="6589">
                  <c:v>6590</c:v>
                </c:pt>
                <c:pt idx="6590">
                  <c:v>6591</c:v>
                </c:pt>
                <c:pt idx="6591">
                  <c:v>6592</c:v>
                </c:pt>
                <c:pt idx="6592">
                  <c:v>6593</c:v>
                </c:pt>
                <c:pt idx="6593">
                  <c:v>6594</c:v>
                </c:pt>
                <c:pt idx="6594">
                  <c:v>6595</c:v>
                </c:pt>
                <c:pt idx="6595">
                  <c:v>6596</c:v>
                </c:pt>
                <c:pt idx="6596">
                  <c:v>6597</c:v>
                </c:pt>
                <c:pt idx="6597">
                  <c:v>6598</c:v>
                </c:pt>
                <c:pt idx="6598">
                  <c:v>6599</c:v>
                </c:pt>
                <c:pt idx="6599">
                  <c:v>6600</c:v>
                </c:pt>
                <c:pt idx="6600">
                  <c:v>6601</c:v>
                </c:pt>
                <c:pt idx="6601">
                  <c:v>6602</c:v>
                </c:pt>
                <c:pt idx="6602">
                  <c:v>6603</c:v>
                </c:pt>
                <c:pt idx="6603">
                  <c:v>6604</c:v>
                </c:pt>
                <c:pt idx="6604">
                  <c:v>6605</c:v>
                </c:pt>
                <c:pt idx="6605">
                  <c:v>6606</c:v>
                </c:pt>
                <c:pt idx="6606">
                  <c:v>6607</c:v>
                </c:pt>
                <c:pt idx="6607">
                  <c:v>6608</c:v>
                </c:pt>
                <c:pt idx="6608">
                  <c:v>6609</c:v>
                </c:pt>
                <c:pt idx="6609">
                  <c:v>6610</c:v>
                </c:pt>
                <c:pt idx="6610">
                  <c:v>6611</c:v>
                </c:pt>
                <c:pt idx="6611">
                  <c:v>6612</c:v>
                </c:pt>
                <c:pt idx="6612">
                  <c:v>6613</c:v>
                </c:pt>
                <c:pt idx="6613">
                  <c:v>6614</c:v>
                </c:pt>
                <c:pt idx="6614">
                  <c:v>6615</c:v>
                </c:pt>
                <c:pt idx="6615">
                  <c:v>6616</c:v>
                </c:pt>
                <c:pt idx="6616">
                  <c:v>6617</c:v>
                </c:pt>
                <c:pt idx="6617">
                  <c:v>6618</c:v>
                </c:pt>
                <c:pt idx="6618">
                  <c:v>6619</c:v>
                </c:pt>
                <c:pt idx="6619">
                  <c:v>6620</c:v>
                </c:pt>
                <c:pt idx="6620">
                  <c:v>6621</c:v>
                </c:pt>
                <c:pt idx="6621">
                  <c:v>6622</c:v>
                </c:pt>
                <c:pt idx="6622">
                  <c:v>6623</c:v>
                </c:pt>
                <c:pt idx="6623">
                  <c:v>6624</c:v>
                </c:pt>
                <c:pt idx="6624">
                  <c:v>6625</c:v>
                </c:pt>
                <c:pt idx="6625">
                  <c:v>6626</c:v>
                </c:pt>
                <c:pt idx="6626">
                  <c:v>6627</c:v>
                </c:pt>
                <c:pt idx="6627">
                  <c:v>6628</c:v>
                </c:pt>
                <c:pt idx="6628">
                  <c:v>6629</c:v>
                </c:pt>
                <c:pt idx="6629">
                  <c:v>6630</c:v>
                </c:pt>
                <c:pt idx="6630">
                  <c:v>6631</c:v>
                </c:pt>
                <c:pt idx="6631">
                  <c:v>6632</c:v>
                </c:pt>
                <c:pt idx="6632">
                  <c:v>6633</c:v>
                </c:pt>
                <c:pt idx="6633">
                  <c:v>6634</c:v>
                </c:pt>
                <c:pt idx="6634">
                  <c:v>6635</c:v>
                </c:pt>
                <c:pt idx="6635">
                  <c:v>6636</c:v>
                </c:pt>
                <c:pt idx="6636">
                  <c:v>6637</c:v>
                </c:pt>
                <c:pt idx="6637">
                  <c:v>6638</c:v>
                </c:pt>
                <c:pt idx="6638">
                  <c:v>6639</c:v>
                </c:pt>
                <c:pt idx="6639">
                  <c:v>6640</c:v>
                </c:pt>
                <c:pt idx="6640">
                  <c:v>6641</c:v>
                </c:pt>
                <c:pt idx="6641">
                  <c:v>6642</c:v>
                </c:pt>
                <c:pt idx="6642">
                  <c:v>6643</c:v>
                </c:pt>
                <c:pt idx="6643">
                  <c:v>6644</c:v>
                </c:pt>
                <c:pt idx="6644">
                  <c:v>6645</c:v>
                </c:pt>
                <c:pt idx="6645">
                  <c:v>6646</c:v>
                </c:pt>
                <c:pt idx="6646">
                  <c:v>6647</c:v>
                </c:pt>
                <c:pt idx="6647">
                  <c:v>6648</c:v>
                </c:pt>
                <c:pt idx="6648">
                  <c:v>6649</c:v>
                </c:pt>
                <c:pt idx="6649">
                  <c:v>6650</c:v>
                </c:pt>
                <c:pt idx="6650">
                  <c:v>6651</c:v>
                </c:pt>
                <c:pt idx="6651">
                  <c:v>6652</c:v>
                </c:pt>
                <c:pt idx="6652">
                  <c:v>6653</c:v>
                </c:pt>
                <c:pt idx="6653">
                  <c:v>6654</c:v>
                </c:pt>
                <c:pt idx="6654">
                  <c:v>6655</c:v>
                </c:pt>
                <c:pt idx="6655">
                  <c:v>6656</c:v>
                </c:pt>
                <c:pt idx="6656">
                  <c:v>6657</c:v>
                </c:pt>
                <c:pt idx="6657">
                  <c:v>6658</c:v>
                </c:pt>
                <c:pt idx="6658">
                  <c:v>6659</c:v>
                </c:pt>
                <c:pt idx="6659">
                  <c:v>6660</c:v>
                </c:pt>
                <c:pt idx="6660">
                  <c:v>6661</c:v>
                </c:pt>
                <c:pt idx="6661">
                  <c:v>6662</c:v>
                </c:pt>
                <c:pt idx="6662">
                  <c:v>6663</c:v>
                </c:pt>
                <c:pt idx="6663">
                  <c:v>6664</c:v>
                </c:pt>
                <c:pt idx="6664">
                  <c:v>6665</c:v>
                </c:pt>
                <c:pt idx="6665">
                  <c:v>6666</c:v>
                </c:pt>
                <c:pt idx="6666">
                  <c:v>6667</c:v>
                </c:pt>
                <c:pt idx="6667">
                  <c:v>6668</c:v>
                </c:pt>
                <c:pt idx="6668">
                  <c:v>6669</c:v>
                </c:pt>
                <c:pt idx="6669">
                  <c:v>6670</c:v>
                </c:pt>
                <c:pt idx="6670">
                  <c:v>6671</c:v>
                </c:pt>
                <c:pt idx="6671">
                  <c:v>6672</c:v>
                </c:pt>
                <c:pt idx="6672">
                  <c:v>6673</c:v>
                </c:pt>
                <c:pt idx="6673">
                  <c:v>6674</c:v>
                </c:pt>
                <c:pt idx="6674">
                  <c:v>6675</c:v>
                </c:pt>
                <c:pt idx="6675">
                  <c:v>6676</c:v>
                </c:pt>
                <c:pt idx="6676">
                  <c:v>6677</c:v>
                </c:pt>
                <c:pt idx="6677">
                  <c:v>6678</c:v>
                </c:pt>
                <c:pt idx="6678">
                  <c:v>6679</c:v>
                </c:pt>
                <c:pt idx="6679">
                  <c:v>6680</c:v>
                </c:pt>
                <c:pt idx="6680">
                  <c:v>6681</c:v>
                </c:pt>
                <c:pt idx="6681">
                  <c:v>6682</c:v>
                </c:pt>
                <c:pt idx="6682">
                  <c:v>6683</c:v>
                </c:pt>
                <c:pt idx="6683">
                  <c:v>6684</c:v>
                </c:pt>
                <c:pt idx="6684">
                  <c:v>6685</c:v>
                </c:pt>
                <c:pt idx="6685">
                  <c:v>6686</c:v>
                </c:pt>
                <c:pt idx="6686">
                  <c:v>6687</c:v>
                </c:pt>
                <c:pt idx="6687">
                  <c:v>6688</c:v>
                </c:pt>
                <c:pt idx="6688">
                  <c:v>6689</c:v>
                </c:pt>
                <c:pt idx="6689">
                  <c:v>6690</c:v>
                </c:pt>
                <c:pt idx="6690">
                  <c:v>6691</c:v>
                </c:pt>
                <c:pt idx="6691">
                  <c:v>6692</c:v>
                </c:pt>
                <c:pt idx="6692">
                  <c:v>6693</c:v>
                </c:pt>
                <c:pt idx="6693">
                  <c:v>6694</c:v>
                </c:pt>
                <c:pt idx="6694">
                  <c:v>6695</c:v>
                </c:pt>
                <c:pt idx="6695">
                  <c:v>6696</c:v>
                </c:pt>
                <c:pt idx="6696">
                  <c:v>6697</c:v>
                </c:pt>
                <c:pt idx="6697">
                  <c:v>6698</c:v>
                </c:pt>
                <c:pt idx="6698">
                  <c:v>6699</c:v>
                </c:pt>
                <c:pt idx="6699">
                  <c:v>6700</c:v>
                </c:pt>
                <c:pt idx="6700">
                  <c:v>6701</c:v>
                </c:pt>
                <c:pt idx="6701">
                  <c:v>6702</c:v>
                </c:pt>
                <c:pt idx="6702">
                  <c:v>6703</c:v>
                </c:pt>
                <c:pt idx="6703">
                  <c:v>6704</c:v>
                </c:pt>
                <c:pt idx="6704">
                  <c:v>6705</c:v>
                </c:pt>
                <c:pt idx="6705">
                  <c:v>6706</c:v>
                </c:pt>
                <c:pt idx="6706">
                  <c:v>6707</c:v>
                </c:pt>
                <c:pt idx="6707">
                  <c:v>6708</c:v>
                </c:pt>
                <c:pt idx="6708">
                  <c:v>6709</c:v>
                </c:pt>
                <c:pt idx="6709">
                  <c:v>6710</c:v>
                </c:pt>
                <c:pt idx="6710">
                  <c:v>6711</c:v>
                </c:pt>
                <c:pt idx="6711">
                  <c:v>6712</c:v>
                </c:pt>
                <c:pt idx="6712">
                  <c:v>6713</c:v>
                </c:pt>
                <c:pt idx="6713">
                  <c:v>6714</c:v>
                </c:pt>
                <c:pt idx="6714">
                  <c:v>6715</c:v>
                </c:pt>
                <c:pt idx="6715">
                  <c:v>6716</c:v>
                </c:pt>
                <c:pt idx="6716">
                  <c:v>6717</c:v>
                </c:pt>
                <c:pt idx="6717">
                  <c:v>6718</c:v>
                </c:pt>
                <c:pt idx="6718">
                  <c:v>6719</c:v>
                </c:pt>
                <c:pt idx="6719">
                  <c:v>6720</c:v>
                </c:pt>
                <c:pt idx="6720">
                  <c:v>6721</c:v>
                </c:pt>
                <c:pt idx="6721">
                  <c:v>6722</c:v>
                </c:pt>
                <c:pt idx="6722">
                  <c:v>6723</c:v>
                </c:pt>
                <c:pt idx="6723">
                  <c:v>6724</c:v>
                </c:pt>
                <c:pt idx="6724">
                  <c:v>6725</c:v>
                </c:pt>
                <c:pt idx="6725">
                  <c:v>6726</c:v>
                </c:pt>
                <c:pt idx="6726">
                  <c:v>6727</c:v>
                </c:pt>
                <c:pt idx="6727">
                  <c:v>6728</c:v>
                </c:pt>
                <c:pt idx="6728">
                  <c:v>6729</c:v>
                </c:pt>
                <c:pt idx="6729">
                  <c:v>6730</c:v>
                </c:pt>
                <c:pt idx="6730">
                  <c:v>6731</c:v>
                </c:pt>
                <c:pt idx="6731">
                  <c:v>6732</c:v>
                </c:pt>
                <c:pt idx="6732">
                  <c:v>6733</c:v>
                </c:pt>
                <c:pt idx="6733">
                  <c:v>6734</c:v>
                </c:pt>
                <c:pt idx="6734">
                  <c:v>6735</c:v>
                </c:pt>
                <c:pt idx="6735">
                  <c:v>6736</c:v>
                </c:pt>
                <c:pt idx="6736">
                  <c:v>6737</c:v>
                </c:pt>
                <c:pt idx="6737">
                  <c:v>6738</c:v>
                </c:pt>
                <c:pt idx="6738">
                  <c:v>6739</c:v>
                </c:pt>
                <c:pt idx="6739">
                  <c:v>6740</c:v>
                </c:pt>
                <c:pt idx="6740">
                  <c:v>6741</c:v>
                </c:pt>
                <c:pt idx="6741">
                  <c:v>6742</c:v>
                </c:pt>
                <c:pt idx="6742">
                  <c:v>6743</c:v>
                </c:pt>
                <c:pt idx="6743">
                  <c:v>6744</c:v>
                </c:pt>
                <c:pt idx="6744">
                  <c:v>6745</c:v>
                </c:pt>
                <c:pt idx="6745">
                  <c:v>6746</c:v>
                </c:pt>
                <c:pt idx="6746">
                  <c:v>6747</c:v>
                </c:pt>
                <c:pt idx="6747">
                  <c:v>6748</c:v>
                </c:pt>
                <c:pt idx="6748">
                  <c:v>6749</c:v>
                </c:pt>
                <c:pt idx="6749">
                  <c:v>6750</c:v>
                </c:pt>
                <c:pt idx="6750">
                  <c:v>6751</c:v>
                </c:pt>
                <c:pt idx="6751">
                  <c:v>6752</c:v>
                </c:pt>
                <c:pt idx="6752">
                  <c:v>6753</c:v>
                </c:pt>
                <c:pt idx="6753">
                  <c:v>6754</c:v>
                </c:pt>
                <c:pt idx="6754">
                  <c:v>6755</c:v>
                </c:pt>
                <c:pt idx="6755">
                  <c:v>6756</c:v>
                </c:pt>
                <c:pt idx="6756">
                  <c:v>6757</c:v>
                </c:pt>
                <c:pt idx="6757">
                  <c:v>6758</c:v>
                </c:pt>
                <c:pt idx="6758">
                  <c:v>6759</c:v>
                </c:pt>
                <c:pt idx="6759">
                  <c:v>6760</c:v>
                </c:pt>
                <c:pt idx="6760">
                  <c:v>6761</c:v>
                </c:pt>
                <c:pt idx="6761">
                  <c:v>6762</c:v>
                </c:pt>
                <c:pt idx="6762">
                  <c:v>6763</c:v>
                </c:pt>
                <c:pt idx="6763">
                  <c:v>6764</c:v>
                </c:pt>
                <c:pt idx="6764">
                  <c:v>6765</c:v>
                </c:pt>
                <c:pt idx="6765">
                  <c:v>6766</c:v>
                </c:pt>
                <c:pt idx="6766">
                  <c:v>6767</c:v>
                </c:pt>
                <c:pt idx="6767">
                  <c:v>6768</c:v>
                </c:pt>
                <c:pt idx="6768">
                  <c:v>6769</c:v>
                </c:pt>
                <c:pt idx="6769">
                  <c:v>6770</c:v>
                </c:pt>
                <c:pt idx="6770">
                  <c:v>6771</c:v>
                </c:pt>
                <c:pt idx="6771">
                  <c:v>6772</c:v>
                </c:pt>
                <c:pt idx="6772">
                  <c:v>6773</c:v>
                </c:pt>
                <c:pt idx="6773">
                  <c:v>6774</c:v>
                </c:pt>
                <c:pt idx="6774">
                  <c:v>6775</c:v>
                </c:pt>
                <c:pt idx="6775">
                  <c:v>6776</c:v>
                </c:pt>
                <c:pt idx="6776">
                  <c:v>6777</c:v>
                </c:pt>
                <c:pt idx="6777">
                  <c:v>6778</c:v>
                </c:pt>
                <c:pt idx="6778">
                  <c:v>6779</c:v>
                </c:pt>
                <c:pt idx="6779">
                  <c:v>6780</c:v>
                </c:pt>
                <c:pt idx="6780">
                  <c:v>6781</c:v>
                </c:pt>
                <c:pt idx="6781">
                  <c:v>6782</c:v>
                </c:pt>
                <c:pt idx="6782">
                  <c:v>6783</c:v>
                </c:pt>
                <c:pt idx="6783">
                  <c:v>6784</c:v>
                </c:pt>
                <c:pt idx="6784">
                  <c:v>6785</c:v>
                </c:pt>
                <c:pt idx="6785">
                  <c:v>6786</c:v>
                </c:pt>
                <c:pt idx="6786">
                  <c:v>6787</c:v>
                </c:pt>
                <c:pt idx="6787">
                  <c:v>6788</c:v>
                </c:pt>
                <c:pt idx="6788">
                  <c:v>6789</c:v>
                </c:pt>
                <c:pt idx="6789">
                  <c:v>6790</c:v>
                </c:pt>
                <c:pt idx="6790">
                  <c:v>6791</c:v>
                </c:pt>
                <c:pt idx="6791">
                  <c:v>6792</c:v>
                </c:pt>
                <c:pt idx="6792">
                  <c:v>6793</c:v>
                </c:pt>
                <c:pt idx="6793">
                  <c:v>6794</c:v>
                </c:pt>
                <c:pt idx="6794">
                  <c:v>6795</c:v>
                </c:pt>
                <c:pt idx="6795">
                  <c:v>6796</c:v>
                </c:pt>
                <c:pt idx="6796">
                  <c:v>6797</c:v>
                </c:pt>
                <c:pt idx="6797">
                  <c:v>6798</c:v>
                </c:pt>
                <c:pt idx="6798">
                  <c:v>6799</c:v>
                </c:pt>
                <c:pt idx="6799">
                  <c:v>6800</c:v>
                </c:pt>
                <c:pt idx="6800">
                  <c:v>6801</c:v>
                </c:pt>
                <c:pt idx="6801">
                  <c:v>6802</c:v>
                </c:pt>
                <c:pt idx="6802">
                  <c:v>6803</c:v>
                </c:pt>
                <c:pt idx="6803">
                  <c:v>6804</c:v>
                </c:pt>
                <c:pt idx="6804">
                  <c:v>6805</c:v>
                </c:pt>
                <c:pt idx="6805">
                  <c:v>6806</c:v>
                </c:pt>
                <c:pt idx="6806">
                  <c:v>6807</c:v>
                </c:pt>
                <c:pt idx="6807">
                  <c:v>6808</c:v>
                </c:pt>
                <c:pt idx="6808">
                  <c:v>6809</c:v>
                </c:pt>
                <c:pt idx="6809">
                  <c:v>6810</c:v>
                </c:pt>
                <c:pt idx="6810">
                  <c:v>6811</c:v>
                </c:pt>
                <c:pt idx="6811">
                  <c:v>6812</c:v>
                </c:pt>
                <c:pt idx="6812">
                  <c:v>6813</c:v>
                </c:pt>
                <c:pt idx="6813">
                  <c:v>6814</c:v>
                </c:pt>
                <c:pt idx="6814">
                  <c:v>6815</c:v>
                </c:pt>
                <c:pt idx="6815">
                  <c:v>6816</c:v>
                </c:pt>
                <c:pt idx="6816">
                  <c:v>6817</c:v>
                </c:pt>
                <c:pt idx="6817">
                  <c:v>6818</c:v>
                </c:pt>
                <c:pt idx="6818">
                  <c:v>6819</c:v>
                </c:pt>
                <c:pt idx="6819">
                  <c:v>6820</c:v>
                </c:pt>
                <c:pt idx="6820">
                  <c:v>6821</c:v>
                </c:pt>
                <c:pt idx="6821">
                  <c:v>6822</c:v>
                </c:pt>
                <c:pt idx="6822">
                  <c:v>6823</c:v>
                </c:pt>
                <c:pt idx="6823">
                  <c:v>6824</c:v>
                </c:pt>
                <c:pt idx="6824">
                  <c:v>6825</c:v>
                </c:pt>
                <c:pt idx="6825">
                  <c:v>6826</c:v>
                </c:pt>
                <c:pt idx="6826">
                  <c:v>6827</c:v>
                </c:pt>
                <c:pt idx="6827">
                  <c:v>6828</c:v>
                </c:pt>
                <c:pt idx="6828">
                  <c:v>6829</c:v>
                </c:pt>
                <c:pt idx="6829">
                  <c:v>6830</c:v>
                </c:pt>
                <c:pt idx="6830">
                  <c:v>6831</c:v>
                </c:pt>
                <c:pt idx="6831">
                  <c:v>6832</c:v>
                </c:pt>
                <c:pt idx="6832">
                  <c:v>6833</c:v>
                </c:pt>
                <c:pt idx="6833">
                  <c:v>6834</c:v>
                </c:pt>
                <c:pt idx="6834">
                  <c:v>6835</c:v>
                </c:pt>
                <c:pt idx="6835">
                  <c:v>6836</c:v>
                </c:pt>
                <c:pt idx="6836">
                  <c:v>6837</c:v>
                </c:pt>
                <c:pt idx="6837">
                  <c:v>6838</c:v>
                </c:pt>
                <c:pt idx="6838">
                  <c:v>6839</c:v>
                </c:pt>
                <c:pt idx="6839">
                  <c:v>6840</c:v>
                </c:pt>
                <c:pt idx="6840">
                  <c:v>6841</c:v>
                </c:pt>
                <c:pt idx="6841">
                  <c:v>6842</c:v>
                </c:pt>
                <c:pt idx="6842">
                  <c:v>6843</c:v>
                </c:pt>
                <c:pt idx="6843">
                  <c:v>6844</c:v>
                </c:pt>
                <c:pt idx="6844">
                  <c:v>6845</c:v>
                </c:pt>
                <c:pt idx="6845">
                  <c:v>6846</c:v>
                </c:pt>
                <c:pt idx="6846">
                  <c:v>6847</c:v>
                </c:pt>
                <c:pt idx="6847">
                  <c:v>6848</c:v>
                </c:pt>
                <c:pt idx="6848">
                  <c:v>6849</c:v>
                </c:pt>
                <c:pt idx="6849">
                  <c:v>6850</c:v>
                </c:pt>
                <c:pt idx="6850">
                  <c:v>6851</c:v>
                </c:pt>
                <c:pt idx="6851">
                  <c:v>6852</c:v>
                </c:pt>
                <c:pt idx="6852">
                  <c:v>6853</c:v>
                </c:pt>
                <c:pt idx="6853">
                  <c:v>6854</c:v>
                </c:pt>
                <c:pt idx="6854">
                  <c:v>6855</c:v>
                </c:pt>
                <c:pt idx="6855">
                  <c:v>6856</c:v>
                </c:pt>
                <c:pt idx="6856">
                  <c:v>6857</c:v>
                </c:pt>
                <c:pt idx="6857">
                  <c:v>6858</c:v>
                </c:pt>
                <c:pt idx="6858">
                  <c:v>6859</c:v>
                </c:pt>
                <c:pt idx="6859">
                  <c:v>6860</c:v>
                </c:pt>
                <c:pt idx="6860">
                  <c:v>6861</c:v>
                </c:pt>
                <c:pt idx="6861">
                  <c:v>6862</c:v>
                </c:pt>
                <c:pt idx="6862">
                  <c:v>6863</c:v>
                </c:pt>
                <c:pt idx="6863">
                  <c:v>6864</c:v>
                </c:pt>
                <c:pt idx="6864">
                  <c:v>6865</c:v>
                </c:pt>
                <c:pt idx="6865">
                  <c:v>6866</c:v>
                </c:pt>
                <c:pt idx="6866">
                  <c:v>6867</c:v>
                </c:pt>
                <c:pt idx="6867">
                  <c:v>6868</c:v>
                </c:pt>
                <c:pt idx="6868">
                  <c:v>6869</c:v>
                </c:pt>
                <c:pt idx="6869">
                  <c:v>6870</c:v>
                </c:pt>
                <c:pt idx="6870">
                  <c:v>6871</c:v>
                </c:pt>
                <c:pt idx="6871">
                  <c:v>6872</c:v>
                </c:pt>
                <c:pt idx="6872">
                  <c:v>6873</c:v>
                </c:pt>
                <c:pt idx="6873">
                  <c:v>6874</c:v>
                </c:pt>
                <c:pt idx="6874">
                  <c:v>6875</c:v>
                </c:pt>
                <c:pt idx="6875">
                  <c:v>6876</c:v>
                </c:pt>
                <c:pt idx="6876">
                  <c:v>6877</c:v>
                </c:pt>
                <c:pt idx="6877">
                  <c:v>6878</c:v>
                </c:pt>
                <c:pt idx="6878">
                  <c:v>6879</c:v>
                </c:pt>
                <c:pt idx="6879">
                  <c:v>6880</c:v>
                </c:pt>
                <c:pt idx="6880">
                  <c:v>6881</c:v>
                </c:pt>
                <c:pt idx="6881">
                  <c:v>6882</c:v>
                </c:pt>
                <c:pt idx="6882">
                  <c:v>6883</c:v>
                </c:pt>
                <c:pt idx="6883">
                  <c:v>6884</c:v>
                </c:pt>
                <c:pt idx="6884">
                  <c:v>6885</c:v>
                </c:pt>
                <c:pt idx="6885">
                  <c:v>6886</c:v>
                </c:pt>
                <c:pt idx="6886">
                  <c:v>6887</c:v>
                </c:pt>
                <c:pt idx="6887">
                  <c:v>6888</c:v>
                </c:pt>
                <c:pt idx="6888">
                  <c:v>6889</c:v>
                </c:pt>
                <c:pt idx="6889">
                  <c:v>6890</c:v>
                </c:pt>
                <c:pt idx="6890">
                  <c:v>6891</c:v>
                </c:pt>
                <c:pt idx="6891">
                  <c:v>6892</c:v>
                </c:pt>
                <c:pt idx="6892">
                  <c:v>6893</c:v>
                </c:pt>
                <c:pt idx="6893">
                  <c:v>6894</c:v>
                </c:pt>
                <c:pt idx="6894">
                  <c:v>6895</c:v>
                </c:pt>
                <c:pt idx="6895">
                  <c:v>6896</c:v>
                </c:pt>
                <c:pt idx="6896">
                  <c:v>6897</c:v>
                </c:pt>
                <c:pt idx="6897">
                  <c:v>6898</c:v>
                </c:pt>
                <c:pt idx="6898">
                  <c:v>6899</c:v>
                </c:pt>
                <c:pt idx="6899">
                  <c:v>6900</c:v>
                </c:pt>
                <c:pt idx="6900">
                  <c:v>6901</c:v>
                </c:pt>
                <c:pt idx="6901">
                  <c:v>6902</c:v>
                </c:pt>
                <c:pt idx="6902">
                  <c:v>6903</c:v>
                </c:pt>
                <c:pt idx="6903">
                  <c:v>6904</c:v>
                </c:pt>
                <c:pt idx="6904">
                  <c:v>6905</c:v>
                </c:pt>
                <c:pt idx="6905">
                  <c:v>6906</c:v>
                </c:pt>
                <c:pt idx="6906">
                  <c:v>6907</c:v>
                </c:pt>
                <c:pt idx="6907">
                  <c:v>6908</c:v>
                </c:pt>
                <c:pt idx="6908">
                  <c:v>6909</c:v>
                </c:pt>
                <c:pt idx="6909">
                  <c:v>6910</c:v>
                </c:pt>
                <c:pt idx="6910">
                  <c:v>6911</c:v>
                </c:pt>
                <c:pt idx="6911">
                  <c:v>6912</c:v>
                </c:pt>
                <c:pt idx="6912">
                  <c:v>6913</c:v>
                </c:pt>
                <c:pt idx="6913">
                  <c:v>6914</c:v>
                </c:pt>
                <c:pt idx="6914">
                  <c:v>6915</c:v>
                </c:pt>
                <c:pt idx="6915">
                  <c:v>6916</c:v>
                </c:pt>
                <c:pt idx="6916">
                  <c:v>6917</c:v>
                </c:pt>
                <c:pt idx="6917">
                  <c:v>6918</c:v>
                </c:pt>
                <c:pt idx="6918">
                  <c:v>6919</c:v>
                </c:pt>
                <c:pt idx="6919">
                  <c:v>6920</c:v>
                </c:pt>
                <c:pt idx="6920">
                  <c:v>6921</c:v>
                </c:pt>
                <c:pt idx="6921">
                  <c:v>6922</c:v>
                </c:pt>
                <c:pt idx="6922">
                  <c:v>6923</c:v>
                </c:pt>
                <c:pt idx="6923">
                  <c:v>6924</c:v>
                </c:pt>
                <c:pt idx="6924">
                  <c:v>6925</c:v>
                </c:pt>
                <c:pt idx="6925">
                  <c:v>6926</c:v>
                </c:pt>
                <c:pt idx="6926">
                  <c:v>6927</c:v>
                </c:pt>
                <c:pt idx="6927">
                  <c:v>6928</c:v>
                </c:pt>
                <c:pt idx="6928">
                  <c:v>6929</c:v>
                </c:pt>
                <c:pt idx="6929">
                  <c:v>6930</c:v>
                </c:pt>
                <c:pt idx="6930">
                  <c:v>6931</c:v>
                </c:pt>
                <c:pt idx="6931">
                  <c:v>6932</c:v>
                </c:pt>
                <c:pt idx="6932">
                  <c:v>6933</c:v>
                </c:pt>
                <c:pt idx="6933">
                  <c:v>6934</c:v>
                </c:pt>
                <c:pt idx="6934">
                  <c:v>6935</c:v>
                </c:pt>
                <c:pt idx="6935">
                  <c:v>6936</c:v>
                </c:pt>
                <c:pt idx="6936">
                  <c:v>6937</c:v>
                </c:pt>
                <c:pt idx="6937">
                  <c:v>6938</c:v>
                </c:pt>
                <c:pt idx="6938">
                  <c:v>6939</c:v>
                </c:pt>
                <c:pt idx="6939">
                  <c:v>6940</c:v>
                </c:pt>
                <c:pt idx="6940">
                  <c:v>6941</c:v>
                </c:pt>
                <c:pt idx="6941">
                  <c:v>6942</c:v>
                </c:pt>
                <c:pt idx="6942">
                  <c:v>6943</c:v>
                </c:pt>
                <c:pt idx="6943">
                  <c:v>6944</c:v>
                </c:pt>
                <c:pt idx="6944">
                  <c:v>6945</c:v>
                </c:pt>
                <c:pt idx="6945">
                  <c:v>6946</c:v>
                </c:pt>
                <c:pt idx="6946">
                  <c:v>6947</c:v>
                </c:pt>
                <c:pt idx="6947">
                  <c:v>6948</c:v>
                </c:pt>
                <c:pt idx="6948">
                  <c:v>6949</c:v>
                </c:pt>
                <c:pt idx="6949">
                  <c:v>6950</c:v>
                </c:pt>
                <c:pt idx="6950">
                  <c:v>6951</c:v>
                </c:pt>
                <c:pt idx="6951">
                  <c:v>6952</c:v>
                </c:pt>
                <c:pt idx="6952">
                  <c:v>6953</c:v>
                </c:pt>
                <c:pt idx="6953">
                  <c:v>6954</c:v>
                </c:pt>
                <c:pt idx="6954">
                  <c:v>6955</c:v>
                </c:pt>
                <c:pt idx="6955">
                  <c:v>6956</c:v>
                </c:pt>
                <c:pt idx="6956">
                  <c:v>6957</c:v>
                </c:pt>
                <c:pt idx="6957">
                  <c:v>6958</c:v>
                </c:pt>
                <c:pt idx="6958">
                  <c:v>6959</c:v>
                </c:pt>
                <c:pt idx="6959">
                  <c:v>6960</c:v>
                </c:pt>
                <c:pt idx="6960">
                  <c:v>6961</c:v>
                </c:pt>
                <c:pt idx="6961">
                  <c:v>6962</c:v>
                </c:pt>
                <c:pt idx="6962">
                  <c:v>6963</c:v>
                </c:pt>
                <c:pt idx="6963">
                  <c:v>6964</c:v>
                </c:pt>
                <c:pt idx="6964">
                  <c:v>6965</c:v>
                </c:pt>
                <c:pt idx="6965">
                  <c:v>6966</c:v>
                </c:pt>
                <c:pt idx="6966">
                  <c:v>6967</c:v>
                </c:pt>
                <c:pt idx="6967">
                  <c:v>6968</c:v>
                </c:pt>
                <c:pt idx="6968">
                  <c:v>6969</c:v>
                </c:pt>
                <c:pt idx="6969">
                  <c:v>6970</c:v>
                </c:pt>
                <c:pt idx="6970">
                  <c:v>6971</c:v>
                </c:pt>
                <c:pt idx="6971">
                  <c:v>6972</c:v>
                </c:pt>
                <c:pt idx="6972">
                  <c:v>6973</c:v>
                </c:pt>
                <c:pt idx="6973">
                  <c:v>6974</c:v>
                </c:pt>
                <c:pt idx="6974">
                  <c:v>6975</c:v>
                </c:pt>
                <c:pt idx="6975">
                  <c:v>6976</c:v>
                </c:pt>
                <c:pt idx="6976">
                  <c:v>6977</c:v>
                </c:pt>
                <c:pt idx="6977">
                  <c:v>6978</c:v>
                </c:pt>
                <c:pt idx="6978">
                  <c:v>6979</c:v>
                </c:pt>
                <c:pt idx="6979">
                  <c:v>6980</c:v>
                </c:pt>
                <c:pt idx="6980">
                  <c:v>6981</c:v>
                </c:pt>
                <c:pt idx="6981">
                  <c:v>6982</c:v>
                </c:pt>
                <c:pt idx="6982">
                  <c:v>6983</c:v>
                </c:pt>
                <c:pt idx="6983">
                  <c:v>6984</c:v>
                </c:pt>
                <c:pt idx="6984">
                  <c:v>6985</c:v>
                </c:pt>
                <c:pt idx="6985">
                  <c:v>6986</c:v>
                </c:pt>
                <c:pt idx="6986">
                  <c:v>6987</c:v>
                </c:pt>
                <c:pt idx="6987">
                  <c:v>6988</c:v>
                </c:pt>
                <c:pt idx="6988">
                  <c:v>6989</c:v>
                </c:pt>
                <c:pt idx="6989">
                  <c:v>6990</c:v>
                </c:pt>
                <c:pt idx="6990">
                  <c:v>6991</c:v>
                </c:pt>
                <c:pt idx="6991">
                  <c:v>6992</c:v>
                </c:pt>
                <c:pt idx="6992">
                  <c:v>6993</c:v>
                </c:pt>
                <c:pt idx="6993">
                  <c:v>6994</c:v>
                </c:pt>
                <c:pt idx="6994">
                  <c:v>6995</c:v>
                </c:pt>
                <c:pt idx="6995">
                  <c:v>6996</c:v>
                </c:pt>
                <c:pt idx="6996">
                  <c:v>6997</c:v>
                </c:pt>
                <c:pt idx="6997">
                  <c:v>6998</c:v>
                </c:pt>
                <c:pt idx="6998">
                  <c:v>6999</c:v>
                </c:pt>
                <c:pt idx="6999">
                  <c:v>7000</c:v>
                </c:pt>
                <c:pt idx="7000">
                  <c:v>7001</c:v>
                </c:pt>
                <c:pt idx="7001">
                  <c:v>7002</c:v>
                </c:pt>
                <c:pt idx="7002">
                  <c:v>7003</c:v>
                </c:pt>
                <c:pt idx="7003">
                  <c:v>7004</c:v>
                </c:pt>
                <c:pt idx="7004">
                  <c:v>7005</c:v>
                </c:pt>
                <c:pt idx="7005">
                  <c:v>7006</c:v>
                </c:pt>
                <c:pt idx="7006">
                  <c:v>7007</c:v>
                </c:pt>
                <c:pt idx="7007">
                  <c:v>7008</c:v>
                </c:pt>
                <c:pt idx="7008">
                  <c:v>7009</c:v>
                </c:pt>
                <c:pt idx="7009">
                  <c:v>7010</c:v>
                </c:pt>
                <c:pt idx="7010">
                  <c:v>7011</c:v>
                </c:pt>
                <c:pt idx="7011">
                  <c:v>7012</c:v>
                </c:pt>
                <c:pt idx="7012">
                  <c:v>7013</c:v>
                </c:pt>
                <c:pt idx="7013">
                  <c:v>7014</c:v>
                </c:pt>
                <c:pt idx="7014">
                  <c:v>7015</c:v>
                </c:pt>
                <c:pt idx="7015">
                  <c:v>7016</c:v>
                </c:pt>
                <c:pt idx="7016">
                  <c:v>7017</c:v>
                </c:pt>
                <c:pt idx="7017">
                  <c:v>7018</c:v>
                </c:pt>
                <c:pt idx="7018">
                  <c:v>7019</c:v>
                </c:pt>
                <c:pt idx="7019">
                  <c:v>7020</c:v>
                </c:pt>
                <c:pt idx="7020">
                  <c:v>7021</c:v>
                </c:pt>
                <c:pt idx="7021">
                  <c:v>7022</c:v>
                </c:pt>
                <c:pt idx="7022">
                  <c:v>7023</c:v>
                </c:pt>
                <c:pt idx="7023">
                  <c:v>7024</c:v>
                </c:pt>
                <c:pt idx="7024">
                  <c:v>7025</c:v>
                </c:pt>
                <c:pt idx="7025">
                  <c:v>7026</c:v>
                </c:pt>
                <c:pt idx="7026">
                  <c:v>7027</c:v>
                </c:pt>
                <c:pt idx="7027">
                  <c:v>7028</c:v>
                </c:pt>
                <c:pt idx="7028">
                  <c:v>7029</c:v>
                </c:pt>
                <c:pt idx="7029">
                  <c:v>7030</c:v>
                </c:pt>
                <c:pt idx="7030">
                  <c:v>7031</c:v>
                </c:pt>
                <c:pt idx="7031">
                  <c:v>7032</c:v>
                </c:pt>
                <c:pt idx="7032">
                  <c:v>7033</c:v>
                </c:pt>
                <c:pt idx="7033">
                  <c:v>7034</c:v>
                </c:pt>
                <c:pt idx="7034">
                  <c:v>7035</c:v>
                </c:pt>
                <c:pt idx="7035">
                  <c:v>7036</c:v>
                </c:pt>
                <c:pt idx="7036">
                  <c:v>7037</c:v>
                </c:pt>
                <c:pt idx="7037">
                  <c:v>7038</c:v>
                </c:pt>
                <c:pt idx="7038">
                  <c:v>7039</c:v>
                </c:pt>
                <c:pt idx="7039">
                  <c:v>7040</c:v>
                </c:pt>
                <c:pt idx="7040">
                  <c:v>7041</c:v>
                </c:pt>
                <c:pt idx="7041">
                  <c:v>7042</c:v>
                </c:pt>
                <c:pt idx="7042">
                  <c:v>7043</c:v>
                </c:pt>
                <c:pt idx="7043">
                  <c:v>7044</c:v>
                </c:pt>
                <c:pt idx="7044">
                  <c:v>7045</c:v>
                </c:pt>
                <c:pt idx="7045">
                  <c:v>7046</c:v>
                </c:pt>
                <c:pt idx="7046">
                  <c:v>7047</c:v>
                </c:pt>
                <c:pt idx="7047">
                  <c:v>7048</c:v>
                </c:pt>
                <c:pt idx="7048">
                  <c:v>7049</c:v>
                </c:pt>
                <c:pt idx="7049">
                  <c:v>7050</c:v>
                </c:pt>
                <c:pt idx="7050">
                  <c:v>7051</c:v>
                </c:pt>
                <c:pt idx="7051">
                  <c:v>7052</c:v>
                </c:pt>
                <c:pt idx="7052">
                  <c:v>7053</c:v>
                </c:pt>
                <c:pt idx="7053">
                  <c:v>7054</c:v>
                </c:pt>
                <c:pt idx="7054">
                  <c:v>7055</c:v>
                </c:pt>
                <c:pt idx="7055">
                  <c:v>7056</c:v>
                </c:pt>
                <c:pt idx="7056">
                  <c:v>7057</c:v>
                </c:pt>
                <c:pt idx="7057">
                  <c:v>7058</c:v>
                </c:pt>
                <c:pt idx="7058">
                  <c:v>7059</c:v>
                </c:pt>
                <c:pt idx="7059">
                  <c:v>7060</c:v>
                </c:pt>
                <c:pt idx="7060">
                  <c:v>7061</c:v>
                </c:pt>
                <c:pt idx="7061">
                  <c:v>7062</c:v>
                </c:pt>
                <c:pt idx="7062">
                  <c:v>7063</c:v>
                </c:pt>
                <c:pt idx="7063">
                  <c:v>7064</c:v>
                </c:pt>
                <c:pt idx="7064">
                  <c:v>7065</c:v>
                </c:pt>
                <c:pt idx="7065">
                  <c:v>7066</c:v>
                </c:pt>
                <c:pt idx="7066">
                  <c:v>7067</c:v>
                </c:pt>
                <c:pt idx="7067">
                  <c:v>7068</c:v>
                </c:pt>
                <c:pt idx="7068">
                  <c:v>7069</c:v>
                </c:pt>
                <c:pt idx="7069">
                  <c:v>7070</c:v>
                </c:pt>
                <c:pt idx="7070">
                  <c:v>7071</c:v>
                </c:pt>
                <c:pt idx="7071">
                  <c:v>7072</c:v>
                </c:pt>
                <c:pt idx="7072">
                  <c:v>7073</c:v>
                </c:pt>
                <c:pt idx="7073">
                  <c:v>7074</c:v>
                </c:pt>
                <c:pt idx="7074">
                  <c:v>7075</c:v>
                </c:pt>
                <c:pt idx="7075">
                  <c:v>7076</c:v>
                </c:pt>
                <c:pt idx="7076">
                  <c:v>7077</c:v>
                </c:pt>
                <c:pt idx="7077">
                  <c:v>7078</c:v>
                </c:pt>
                <c:pt idx="7078">
                  <c:v>7079</c:v>
                </c:pt>
                <c:pt idx="7079">
                  <c:v>7080</c:v>
                </c:pt>
                <c:pt idx="7080">
                  <c:v>7081</c:v>
                </c:pt>
                <c:pt idx="7081">
                  <c:v>7082</c:v>
                </c:pt>
                <c:pt idx="7082">
                  <c:v>7083</c:v>
                </c:pt>
                <c:pt idx="7083">
                  <c:v>7084</c:v>
                </c:pt>
                <c:pt idx="7084">
                  <c:v>7085</c:v>
                </c:pt>
                <c:pt idx="7085">
                  <c:v>7086</c:v>
                </c:pt>
                <c:pt idx="7086">
                  <c:v>7087</c:v>
                </c:pt>
                <c:pt idx="7087">
                  <c:v>7088</c:v>
                </c:pt>
                <c:pt idx="7088">
                  <c:v>7089</c:v>
                </c:pt>
                <c:pt idx="7089">
                  <c:v>7090</c:v>
                </c:pt>
                <c:pt idx="7090">
                  <c:v>7091</c:v>
                </c:pt>
                <c:pt idx="7091">
                  <c:v>7092</c:v>
                </c:pt>
                <c:pt idx="7092">
                  <c:v>7093</c:v>
                </c:pt>
                <c:pt idx="7093">
                  <c:v>7094</c:v>
                </c:pt>
                <c:pt idx="7094">
                  <c:v>7095</c:v>
                </c:pt>
                <c:pt idx="7095">
                  <c:v>7096</c:v>
                </c:pt>
                <c:pt idx="7096">
                  <c:v>7097</c:v>
                </c:pt>
                <c:pt idx="7097">
                  <c:v>7098</c:v>
                </c:pt>
                <c:pt idx="7098">
                  <c:v>7099</c:v>
                </c:pt>
                <c:pt idx="7099">
                  <c:v>7100</c:v>
                </c:pt>
                <c:pt idx="7100">
                  <c:v>7101</c:v>
                </c:pt>
                <c:pt idx="7101">
                  <c:v>7102</c:v>
                </c:pt>
                <c:pt idx="7102">
                  <c:v>7103</c:v>
                </c:pt>
                <c:pt idx="7103">
                  <c:v>7104</c:v>
                </c:pt>
                <c:pt idx="7104">
                  <c:v>7105</c:v>
                </c:pt>
                <c:pt idx="7105">
                  <c:v>7106</c:v>
                </c:pt>
                <c:pt idx="7106">
                  <c:v>7107</c:v>
                </c:pt>
                <c:pt idx="7107">
                  <c:v>7108</c:v>
                </c:pt>
                <c:pt idx="7108">
                  <c:v>7109</c:v>
                </c:pt>
                <c:pt idx="7109">
                  <c:v>7110</c:v>
                </c:pt>
                <c:pt idx="7110">
                  <c:v>7111</c:v>
                </c:pt>
                <c:pt idx="7111">
                  <c:v>7112</c:v>
                </c:pt>
                <c:pt idx="7112">
                  <c:v>7113</c:v>
                </c:pt>
                <c:pt idx="7113">
                  <c:v>7114</c:v>
                </c:pt>
                <c:pt idx="7114">
                  <c:v>7115</c:v>
                </c:pt>
                <c:pt idx="7115">
                  <c:v>7116</c:v>
                </c:pt>
                <c:pt idx="7116">
                  <c:v>7117</c:v>
                </c:pt>
                <c:pt idx="7117">
                  <c:v>7118</c:v>
                </c:pt>
                <c:pt idx="7118">
                  <c:v>7119</c:v>
                </c:pt>
                <c:pt idx="7119">
                  <c:v>7120</c:v>
                </c:pt>
                <c:pt idx="7120">
                  <c:v>7121</c:v>
                </c:pt>
                <c:pt idx="7121">
                  <c:v>7122</c:v>
                </c:pt>
                <c:pt idx="7122">
                  <c:v>7123</c:v>
                </c:pt>
                <c:pt idx="7123">
                  <c:v>7124</c:v>
                </c:pt>
                <c:pt idx="7124">
                  <c:v>7125</c:v>
                </c:pt>
                <c:pt idx="7125">
                  <c:v>7126</c:v>
                </c:pt>
                <c:pt idx="7126">
                  <c:v>7127</c:v>
                </c:pt>
                <c:pt idx="7127">
                  <c:v>7128</c:v>
                </c:pt>
                <c:pt idx="7128">
                  <c:v>7129</c:v>
                </c:pt>
                <c:pt idx="7129">
                  <c:v>7130</c:v>
                </c:pt>
                <c:pt idx="7130">
                  <c:v>7131</c:v>
                </c:pt>
                <c:pt idx="7131">
                  <c:v>7132</c:v>
                </c:pt>
                <c:pt idx="7132">
                  <c:v>7133</c:v>
                </c:pt>
                <c:pt idx="7133">
                  <c:v>7134</c:v>
                </c:pt>
                <c:pt idx="7134">
                  <c:v>7135</c:v>
                </c:pt>
                <c:pt idx="7135">
                  <c:v>7136</c:v>
                </c:pt>
                <c:pt idx="7136">
                  <c:v>7137</c:v>
                </c:pt>
                <c:pt idx="7137">
                  <c:v>7138</c:v>
                </c:pt>
                <c:pt idx="7138">
                  <c:v>7139</c:v>
                </c:pt>
                <c:pt idx="7139">
                  <c:v>7140</c:v>
                </c:pt>
                <c:pt idx="7140">
                  <c:v>7141</c:v>
                </c:pt>
                <c:pt idx="7141">
                  <c:v>7142</c:v>
                </c:pt>
                <c:pt idx="7142">
                  <c:v>7143</c:v>
                </c:pt>
                <c:pt idx="7143">
                  <c:v>7144</c:v>
                </c:pt>
                <c:pt idx="7144">
                  <c:v>7145</c:v>
                </c:pt>
                <c:pt idx="7145">
                  <c:v>7146</c:v>
                </c:pt>
                <c:pt idx="7146">
                  <c:v>7147</c:v>
                </c:pt>
                <c:pt idx="7147">
                  <c:v>7148</c:v>
                </c:pt>
                <c:pt idx="7148">
                  <c:v>7149</c:v>
                </c:pt>
                <c:pt idx="7149">
                  <c:v>7150</c:v>
                </c:pt>
                <c:pt idx="7150">
                  <c:v>7151</c:v>
                </c:pt>
                <c:pt idx="7151">
                  <c:v>7152</c:v>
                </c:pt>
                <c:pt idx="7152">
                  <c:v>7153</c:v>
                </c:pt>
                <c:pt idx="7153">
                  <c:v>7154</c:v>
                </c:pt>
                <c:pt idx="7154">
                  <c:v>7155</c:v>
                </c:pt>
                <c:pt idx="7155">
                  <c:v>7156</c:v>
                </c:pt>
                <c:pt idx="7156">
                  <c:v>7157</c:v>
                </c:pt>
                <c:pt idx="7157">
                  <c:v>7158</c:v>
                </c:pt>
                <c:pt idx="7158">
                  <c:v>7159</c:v>
                </c:pt>
                <c:pt idx="7159">
                  <c:v>7160</c:v>
                </c:pt>
                <c:pt idx="7160">
                  <c:v>7161</c:v>
                </c:pt>
                <c:pt idx="7161">
                  <c:v>7162</c:v>
                </c:pt>
                <c:pt idx="7162">
                  <c:v>7163</c:v>
                </c:pt>
                <c:pt idx="7163">
                  <c:v>7164</c:v>
                </c:pt>
                <c:pt idx="7164">
                  <c:v>7165</c:v>
                </c:pt>
                <c:pt idx="7165">
                  <c:v>7166</c:v>
                </c:pt>
                <c:pt idx="7166">
                  <c:v>7167</c:v>
                </c:pt>
                <c:pt idx="7167">
                  <c:v>7168</c:v>
                </c:pt>
                <c:pt idx="7168">
                  <c:v>7169</c:v>
                </c:pt>
                <c:pt idx="7169">
                  <c:v>7170</c:v>
                </c:pt>
                <c:pt idx="7170">
                  <c:v>7171</c:v>
                </c:pt>
                <c:pt idx="7171">
                  <c:v>7172</c:v>
                </c:pt>
                <c:pt idx="7172">
                  <c:v>7173</c:v>
                </c:pt>
                <c:pt idx="7173">
                  <c:v>7174</c:v>
                </c:pt>
                <c:pt idx="7174">
                  <c:v>7175</c:v>
                </c:pt>
                <c:pt idx="7175">
                  <c:v>7176</c:v>
                </c:pt>
                <c:pt idx="7176">
                  <c:v>7177</c:v>
                </c:pt>
                <c:pt idx="7177">
                  <c:v>7178</c:v>
                </c:pt>
                <c:pt idx="7178">
                  <c:v>7179</c:v>
                </c:pt>
                <c:pt idx="7179">
                  <c:v>7180</c:v>
                </c:pt>
                <c:pt idx="7180">
                  <c:v>7181</c:v>
                </c:pt>
                <c:pt idx="7181">
                  <c:v>7182</c:v>
                </c:pt>
                <c:pt idx="7182">
                  <c:v>7183</c:v>
                </c:pt>
                <c:pt idx="7183">
                  <c:v>7184</c:v>
                </c:pt>
                <c:pt idx="7184">
                  <c:v>7185</c:v>
                </c:pt>
                <c:pt idx="7185">
                  <c:v>7186</c:v>
                </c:pt>
                <c:pt idx="7186">
                  <c:v>7187</c:v>
                </c:pt>
                <c:pt idx="7187">
                  <c:v>7188</c:v>
                </c:pt>
                <c:pt idx="7188">
                  <c:v>7189</c:v>
                </c:pt>
                <c:pt idx="7189">
                  <c:v>7190</c:v>
                </c:pt>
                <c:pt idx="7190">
                  <c:v>7191</c:v>
                </c:pt>
                <c:pt idx="7191">
                  <c:v>7192</c:v>
                </c:pt>
                <c:pt idx="7192">
                  <c:v>7193</c:v>
                </c:pt>
                <c:pt idx="7193">
                  <c:v>7194</c:v>
                </c:pt>
                <c:pt idx="7194">
                  <c:v>7195</c:v>
                </c:pt>
                <c:pt idx="7195">
                  <c:v>7196</c:v>
                </c:pt>
                <c:pt idx="7196">
                  <c:v>7197</c:v>
                </c:pt>
                <c:pt idx="7197">
                  <c:v>7198</c:v>
                </c:pt>
                <c:pt idx="7198">
                  <c:v>7199</c:v>
                </c:pt>
                <c:pt idx="7199">
                  <c:v>7200</c:v>
                </c:pt>
                <c:pt idx="7200">
                  <c:v>7201</c:v>
                </c:pt>
                <c:pt idx="7201">
                  <c:v>7202</c:v>
                </c:pt>
                <c:pt idx="7202">
                  <c:v>7203</c:v>
                </c:pt>
                <c:pt idx="7203">
                  <c:v>7204</c:v>
                </c:pt>
                <c:pt idx="7204">
                  <c:v>7205</c:v>
                </c:pt>
                <c:pt idx="7205">
                  <c:v>7206</c:v>
                </c:pt>
                <c:pt idx="7206">
                  <c:v>7207</c:v>
                </c:pt>
                <c:pt idx="7207">
                  <c:v>7208</c:v>
                </c:pt>
                <c:pt idx="7208">
                  <c:v>7209</c:v>
                </c:pt>
                <c:pt idx="7209">
                  <c:v>7210</c:v>
                </c:pt>
                <c:pt idx="7210">
                  <c:v>7211</c:v>
                </c:pt>
                <c:pt idx="7211">
                  <c:v>7212</c:v>
                </c:pt>
                <c:pt idx="7212">
                  <c:v>7213</c:v>
                </c:pt>
                <c:pt idx="7213">
                  <c:v>7214</c:v>
                </c:pt>
                <c:pt idx="7214">
                  <c:v>7215</c:v>
                </c:pt>
                <c:pt idx="7215">
                  <c:v>7216</c:v>
                </c:pt>
                <c:pt idx="7216">
                  <c:v>7217</c:v>
                </c:pt>
                <c:pt idx="7217">
                  <c:v>7218</c:v>
                </c:pt>
                <c:pt idx="7218">
                  <c:v>7219</c:v>
                </c:pt>
                <c:pt idx="7219">
                  <c:v>7220</c:v>
                </c:pt>
                <c:pt idx="7220">
                  <c:v>7221</c:v>
                </c:pt>
                <c:pt idx="7221">
                  <c:v>7222</c:v>
                </c:pt>
                <c:pt idx="7222">
                  <c:v>7223</c:v>
                </c:pt>
                <c:pt idx="7223">
                  <c:v>7224</c:v>
                </c:pt>
                <c:pt idx="7224">
                  <c:v>7225</c:v>
                </c:pt>
                <c:pt idx="7225">
                  <c:v>7226</c:v>
                </c:pt>
                <c:pt idx="7226">
                  <c:v>7227</c:v>
                </c:pt>
                <c:pt idx="7227">
                  <c:v>7228</c:v>
                </c:pt>
                <c:pt idx="7228">
                  <c:v>7229</c:v>
                </c:pt>
                <c:pt idx="7229">
                  <c:v>7230</c:v>
                </c:pt>
                <c:pt idx="7230">
                  <c:v>7231</c:v>
                </c:pt>
                <c:pt idx="7231">
                  <c:v>7232</c:v>
                </c:pt>
                <c:pt idx="7232">
                  <c:v>7233</c:v>
                </c:pt>
                <c:pt idx="7233">
                  <c:v>7234</c:v>
                </c:pt>
                <c:pt idx="7234">
                  <c:v>7235</c:v>
                </c:pt>
                <c:pt idx="7235">
                  <c:v>7236</c:v>
                </c:pt>
                <c:pt idx="7236">
                  <c:v>7237</c:v>
                </c:pt>
                <c:pt idx="7237">
                  <c:v>7238</c:v>
                </c:pt>
                <c:pt idx="7238">
                  <c:v>7239</c:v>
                </c:pt>
                <c:pt idx="7239">
                  <c:v>7240</c:v>
                </c:pt>
                <c:pt idx="7240">
                  <c:v>7241</c:v>
                </c:pt>
                <c:pt idx="7241">
                  <c:v>7242</c:v>
                </c:pt>
                <c:pt idx="7242">
                  <c:v>7243</c:v>
                </c:pt>
                <c:pt idx="7243">
                  <c:v>7244</c:v>
                </c:pt>
                <c:pt idx="7244">
                  <c:v>7245</c:v>
                </c:pt>
                <c:pt idx="7245">
                  <c:v>7246</c:v>
                </c:pt>
                <c:pt idx="7246">
                  <c:v>7247</c:v>
                </c:pt>
                <c:pt idx="7247">
                  <c:v>7248</c:v>
                </c:pt>
                <c:pt idx="7248">
                  <c:v>7249</c:v>
                </c:pt>
                <c:pt idx="7249">
                  <c:v>7250</c:v>
                </c:pt>
                <c:pt idx="7250">
                  <c:v>7251</c:v>
                </c:pt>
                <c:pt idx="7251">
                  <c:v>7252</c:v>
                </c:pt>
                <c:pt idx="7252">
                  <c:v>7253</c:v>
                </c:pt>
                <c:pt idx="7253">
                  <c:v>7254</c:v>
                </c:pt>
                <c:pt idx="7254">
                  <c:v>7255</c:v>
                </c:pt>
                <c:pt idx="7255">
                  <c:v>7256</c:v>
                </c:pt>
                <c:pt idx="7256">
                  <c:v>7257</c:v>
                </c:pt>
                <c:pt idx="7257">
                  <c:v>7258</c:v>
                </c:pt>
                <c:pt idx="7258">
                  <c:v>7259</c:v>
                </c:pt>
                <c:pt idx="7259">
                  <c:v>7260</c:v>
                </c:pt>
                <c:pt idx="7260">
                  <c:v>7261</c:v>
                </c:pt>
                <c:pt idx="7261">
                  <c:v>7262</c:v>
                </c:pt>
                <c:pt idx="7262">
                  <c:v>7263</c:v>
                </c:pt>
                <c:pt idx="7263">
                  <c:v>7264</c:v>
                </c:pt>
                <c:pt idx="7264">
                  <c:v>7265</c:v>
                </c:pt>
                <c:pt idx="7265">
                  <c:v>7266</c:v>
                </c:pt>
                <c:pt idx="7266">
                  <c:v>7267</c:v>
                </c:pt>
                <c:pt idx="7267">
                  <c:v>7268</c:v>
                </c:pt>
                <c:pt idx="7268">
                  <c:v>7269</c:v>
                </c:pt>
                <c:pt idx="7269">
                  <c:v>7270</c:v>
                </c:pt>
                <c:pt idx="7270">
                  <c:v>7271</c:v>
                </c:pt>
                <c:pt idx="7271">
                  <c:v>7272</c:v>
                </c:pt>
                <c:pt idx="7272">
                  <c:v>7273</c:v>
                </c:pt>
                <c:pt idx="7273">
                  <c:v>7274</c:v>
                </c:pt>
                <c:pt idx="7274">
                  <c:v>7275</c:v>
                </c:pt>
                <c:pt idx="7275">
                  <c:v>7276</c:v>
                </c:pt>
                <c:pt idx="7276">
                  <c:v>7277</c:v>
                </c:pt>
                <c:pt idx="7277">
                  <c:v>7278</c:v>
                </c:pt>
                <c:pt idx="7278">
                  <c:v>7279</c:v>
                </c:pt>
                <c:pt idx="7279">
                  <c:v>7280</c:v>
                </c:pt>
                <c:pt idx="7280">
                  <c:v>7281</c:v>
                </c:pt>
                <c:pt idx="7281">
                  <c:v>7282</c:v>
                </c:pt>
                <c:pt idx="7282">
                  <c:v>7283</c:v>
                </c:pt>
                <c:pt idx="7283">
                  <c:v>7284</c:v>
                </c:pt>
                <c:pt idx="7284">
                  <c:v>7285</c:v>
                </c:pt>
                <c:pt idx="7285">
                  <c:v>7286</c:v>
                </c:pt>
                <c:pt idx="7286">
                  <c:v>7287</c:v>
                </c:pt>
                <c:pt idx="7287">
                  <c:v>7288</c:v>
                </c:pt>
                <c:pt idx="7288">
                  <c:v>7289</c:v>
                </c:pt>
                <c:pt idx="7289">
                  <c:v>7290</c:v>
                </c:pt>
                <c:pt idx="7290">
                  <c:v>7291</c:v>
                </c:pt>
                <c:pt idx="7291">
                  <c:v>7292</c:v>
                </c:pt>
                <c:pt idx="7292">
                  <c:v>7293</c:v>
                </c:pt>
                <c:pt idx="7293">
                  <c:v>7294</c:v>
                </c:pt>
                <c:pt idx="7294">
                  <c:v>7295</c:v>
                </c:pt>
                <c:pt idx="7295">
                  <c:v>7296</c:v>
                </c:pt>
                <c:pt idx="7296">
                  <c:v>7297</c:v>
                </c:pt>
                <c:pt idx="7297">
                  <c:v>7298</c:v>
                </c:pt>
                <c:pt idx="7298">
                  <c:v>7299</c:v>
                </c:pt>
                <c:pt idx="7299">
                  <c:v>7300</c:v>
                </c:pt>
                <c:pt idx="7300">
                  <c:v>7301</c:v>
                </c:pt>
                <c:pt idx="7301">
                  <c:v>7302</c:v>
                </c:pt>
                <c:pt idx="7302">
                  <c:v>7303</c:v>
                </c:pt>
                <c:pt idx="7303">
                  <c:v>7304</c:v>
                </c:pt>
                <c:pt idx="7304">
                  <c:v>7305</c:v>
                </c:pt>
                <c:pt idx="7305">
                  <c:v>7306</c:v>
                </c:pt>
                <c:pt idx="7306">
                  <c:v>7307</c:v>
                </c:pt>
                <c:pt idx="7307">
                  <c:v>7308</c:v>
                </c:pt>
                <c:pt idx="7308">
                  <c:v>7309</c:v>
                </c:pt>
                <c:pt idx="7309">
                  <c:v>7310</c:v>
                </c:pt>
                <c:pt idx="7310">
                  <c:v>7311</c:v>
                </c:pt>
                <c:pt idx="7311">
                  <c:v>7312</c:v>
                </c:pt>
                <c:pt idx="7312">
                  <c:v>7313</c:v>
                </c:pt>
                <c:pt idx="7313">
                  <c:v>7314</c:v>
                </c:pt>
                <c:pt idx="7314">
                  <c:v>7315</c:v>
                </c:pt>
                <c:pt idx="7315">
                  <c:v>7316</c:v>
                </c:pt>
                <c:pt idx="7316">
                  <c:v>7317</c:v>
                </c:pt>
                <c:pt idx="7317">
                  <c:v>7318</c:v>
                </c:pt>
                <c:pt idx="7318">
                  <c:v>7319</c:v>
                </c:pt>
                <c:pt idx="7319">
                  <c:v>7320</c:v>
                </c:pt>
                <c:pt idx="7320">
                  <c:v>7321</c:v>
                </c:pt>
                <c:pt idx="7321">
                  <c:v>7322</c:v>
                </c:pt>
                <c:pt idx="7322">
                  <c:v>7323</c:v>
                </c:pt>
                <c:pt idx="7323">
                  <c:v>7324</c:v>
                </c:pt>
                <c:pt idx="7324">
                  <c:v>7325</c:v>
                </c:pt>
                <c:pt idx="7325">
                  <c:v>7326</c:v>
                </c:pt>
                <c:pt idx="7326">
                  <c:v>7327</c:v>
                </c:pt>
                <c:pt idx="7327">
                  <c:v>7328</c:v>
                </c:pt>
                <c:pt idx="7328">
                  <c:v>7329</c:v>
                </c:pt>
                <c:pt idx="7329">
                  <c:v>7330</c:v>
                </c:pt>
                <c:pt idx="7330">
                  <c:v>7331</c:v>
                </c:pt>
                <c:pt idx="7331">
                  <c:v>7332</c:v>
                </c:pt>
                <c:pt idx="7332">
                  <c:v>7333</c:v>
                </c:pt>
                <c:pt idx="7333">
                  <c:v>7334</c:v>
                </c:pt>
                <c:pt idx="7334">
                  <c:v>7335</c:v>
                </c:pt>
                <c:pt idx="7335">
                  <c:v>7336</c:v>
                </c:pt>
                <c:pt idx="7336">
                  <c:v>7337</c:v>
                </c:pt>
                <c:pt idx="7337">
                  <c:v>7338</c:v>
                </c:pt>
                <c:pt idx="7338">
                  <c:v>7339</c:v>
                </c:pt>
                <c:pt idx="7339">
                  <c:v>7340</c:v>
                </c:pt>
                <c:pt idx="7340">
                  <c:v>7341</c:v>
                </c:pt>
                <c:pt idx="7341">
                  <c:v>7342</c:v>
                </c:pt>
                <c:pt idx="7342">
                  <c:v>7343</c:v>
                </c:pt>
                <c:pt idx="7343">
                  <c:v>7344</c:v>
                </c:pt>
                <c:pt idx="7344">
                  <c:v>7345</c:v>
                </c:pt>
                <c:pt idx="7345">
                  <c:v>7346</c:v>
                </c:pt>
                <c:pt idx="7346">
                  <c:v>7347</c:v>
                </c:pt>
                <c:pt idx="7347">
                  <c:v>7348</c:v>
                </c:pt>
                <c:pt idx="7348">
                  <c:v>7349</c:v>
                </c:pt>
                <c:pt idx="7349">
                  <c:v>7350</c:v>
                </c:pt>
                <c:pt idx="7350">
                  <c:v>7351</c:v>
                </c:pt>
                <c:pt idx="7351">
                  <c:v>7352</c:v>
                </c:pt>
                <c:pt idx="7352">
                  <c:v>7353</c:v>
                </c:pt>
                <c:pt idx="7353">
                  <c:v>7354</c:v>
                </c:pt>
                <c:pt idx="7354">
                  <c:v>7355</c:v>
                </c:pt>
                <c:pt idx="7355">
                  <c:v>7356</c:v>
                </c:pt>
                <c:pt idx="7356">
                  <c:v>7357</c:v>
                </c:pt>
                <c:pt idx="7357">
                  <c:v>7358</c:v>
                </c:pt>
                <c:pt idx="7358">
                  <c:v>7359</c:v>
                </c:pt>
                <c:pt idx="7359">
                  <c:v>7360</c:v>
                </c:pt>
                <c:pt idx="7360">
                  <c:v>7361</c:v>
                </c:pt>
                <c:pt idx="7361">
                  <c:v>7362</c:v>
                </c:pt>
                <c:pt idx="7362">
                  <c:v>7363</c:v>
                </c:pt>
                <c:pt idx="7363">
                  <c:v>7364</c:v>
                </c:pt>
                <c:pt idx="7364">
                  <c:v>7365</c:v>
                </c:pt>
                <c:pt idx="7365">
                  <c:v>7366</c:v>
                </c:pt>
                <c:pt idx="7366">
                  <c:v>7367</c:v>
                </c:pt>
                <c:pt idx="7367">
                  <c:v>7368</c:v>
                </c:pt>
                <c:pt idx="7368">
                  <c:v>7369</c:v>
                </c:pt>
                <c:pt idx="7369">
                  <c:v>7370</c:v>
                </c:pt>
                <c:pt idx="7370">
                  <c:v>7371</c:v>
                </c:pt>
                <c:pt idx="7371">
                  <c:v>7372</c:v>
                </c:pt>
                <c:pt idx="7372">
                  <c:v>7373</c:v>
                </c:pt>
                <c:pt idx="7373">
                  <c:v>7374</c:v>
                </c:pt>
                <c:pt idx="7374">
                  <c:v>7375</c:v>
                </c:pt>
                <c:pt idx="7375">
                  <c:v>7376</c:v>
                </c:pt>
                <c:pt idx="7376">
                  <c:v>7377</c:v>
                </c:pt>
                <c:pt idx="7377">
                  <c:v>7378</c:v>
                </c:pt>
                <c:pt idx="7378">
                  <c:v>7379</c:v>
                </c:pt>
                <c:pt idx="7379">
                  <c:v>7380</c:v>
                </c:pt>
                <c:pt idx="7380">
                  <c:v>7381</c:v>
                </c:pt>
                <c:pt idx="7381">
                  <c:v>7382</c:v>
                </c:pt>
                <c:pt idx="7382">
                  <c:v>7383</c:v>
                </c:pt>
                <c:pt idx="7383">
                  <c:v>7384</c:v>
                </c:pt>
                <c:pt idx="7384">
                  <c:v>7385</c:v>
                </c:pt>
                <c:pt idx="7385">
                  <c:v>7386</c:v>
                </c:pt>
                <c:pt idx="7386">
                  <c:v>7387</c:v>
                </c:pt>
                <c:pt idx="7387">
                  <c:v>7388</c:v>
                </c:pt>
                <c:pt idx="7388">
                  <c:v>7389</c:v>
                </c:pt>
                <c:pt idx="7389">
                  <c:v>7390</c:v>
                </c:pt>
                <c:pt idx="7390">
                  <c:v>7391</c:v>
                </c:pt>
                <c:pt idx="7391">
                  <c:v>7392</c:v>
                </c:pt>
                <c:pt idx="7392">
                  <c:v>7393</c:v>
                </c:pt>
                <c:pt idx="7393">
                  <c:v>7394</c:v>
                </c:pt>
                <c:pt idx="7394">
                  <c:v>7395</c:v>
                </c:pt>
                <c:pt idx="7395">
                  <c:v>7396</c:v>
                </c:pt>
                <c:pt idx="7396">
                  <c:v>7397</c:v>
                </c:pt>
                <c:pt idx="7397">
                  <c:v>7398</c:v>
                </c:pt>
                <c:pt idx="7398">
                  <c:v>7399</c:v>
                </c:pt>
                <c:pt idx="7399">
                  <c:v>7400</c:v>
                </c:pt>
                <c:pt idx="7400">
                  <c:v>7401</c:v>
                </c:pt>
                <c:pt idx="7401">
                  <c:v>7402</c:v>
                </c:pt>
                <c:pt idx="7402">
                  <c:v>7403</c:v>
                </c:pt>
                <c:pt idx="7403">
                  <c:v>7404</c:v>
                </c:pt>
                <c:pt idx="7404">
                  <c:v>7405</c:v>
                </c:pt>
                <c:pt idx="7405">
                  <c:v>7406</c:v>
                </c:pt>
                <c:pt idx="7406">
                  <c:v>7407</c:v>
                </c:pt>
                <c:pt idx="7407">
                  <c:v>7408</c:v>
                </c:pt>
                <c:pt idx="7408">
                  <c:v>7409</c:v>
                </c:pt>
                <c:pt idx="7409">
                  <c:v>7410</c:v>
                </c:pt>
                <c:pt idx="7410">
                  <c:v>7411</c:v>
                </c:pt>
                <c:pt idx="7411">
                  <c:v>7412</c:v>
                </c:pt>
                <c:pt idx="7412">
                  <c:v>7413</c:v>
                </c:pt>
                <c:pt idx="7413">
                  <c:v>7414</c:v>
                </c:pt>
                <c:pt idx="7414">
                  <c:v>7415</c:v>
                </c:pt>
                <c:pt idx="7415">
                  <c:v>7416</c:v>
                </c:pt>
                <c:pt idx="7416">
                  <c:v>7417</c:v>
                </c:pt>
                <c:pt idx="7417">
                  <c:v>7418</c:v>
                </c:pt>
                <c:pt idx="7418">
                  <c:v>7419</c:v>
                </c:pt>
                <c:pt idx="7419">
                  <c:v>7420</c:v>
                </c:pt>
                <c:pt idx="7420">
                  <c:v>7421</c:v>
                </c:pt>
                <c:pt idx="7421">
                  <c:v>7422</c:v>
                </c:pt>
                <c:pt idx="7422">
                  <c:v>7423</c:v>
                </c:pt>
                <c:pt idx="7423">
                  <c:v>7424</c:v>
                </c:pt>
                <c:pt idx="7424">
                  <c:v>7425</c:v>
                </c:pt>
                <c:pt idx="7425">
                  <c:v>7426</c:v>
                </c:pt>
                <c:pt idx="7426">
                  <c:v>7427</c:v>
                </c:pt>
                <c:pt idx="7427">
                  <c:v>7428</c:v>
                </c:pt>
                <c:pt idx="7428">
                  <c:v>7429</c:v>
                </c:pt>
                <c:pt idx="7429">
                  <c:v>7430</c:v>
                </c:pt>
                <c:pt idx="7430">
                  <c:v>7431</c:v>
                </c:pt>
                <c:pt idx="7431">
                  <c:v>7432</c:v>
                </c:pt>
                <c:pt idx="7432">
                  <c:v>7433</c:v>
                </c:pt>
                <c:pt idx="7433">
                  <c:v>7434</c:v>
                </c:pt>
                <c:pt idx="7434">
                  <c:v>7435</c:v>
                </c:pt>
                <c:pt idx="7435">
                  <c:v>7436</c:v>
                </c:pt>
                <c:pt idx="7436">
                  <c:v>7437</c:v>
                </c:pt>
                <c:pt idx="7437">
                  <c:v>7438</c:v>
                </c:pt>
                <c:pt idx="7438">
                  <c:v>7439</c:v>
                </c:pt>
                <c:pt idx="7439">
                  <c:v>7440</c:v>
                </c:pt>
                <c:pt idx="7440">
                  <c:v>7441</c:v>
                </c:pt>
                <c:pt idx="7441">
                  <c:v>7442</c:v>
                </c:pt>
                <c:pt idx="7442">
                  <c:v>7443</c:v>
                </c:pt>
                <c:pt idx="7443">
                  <c:v>7444</c:v>
                </c:pt>
                <c:pt idx="7444">
                  <c:v>7445</c:v>
                </c:pt>
                <c:pt idx="7445">
                  <c:v>7446</c:v>
                </c:pt>
                <c:pt idx="7446">
                  <c:v>7447</c:v>
                </c:pt>
                <c:pt idx="7447">
                  <c:v>7448</c:v>
                </c:pt>
                <c:pt idx="7448">
                  <c:v>7449</c:v>
                </c:pt>
                <c:pt idx="7449">
                  <c:v>7450</c:v>
                </c:pt>
                <c:pt idx="7450">
                  <c:v>7451</c:v>
                </c:pt>
                <c:pt idx="7451">
                  <c:v>7452</c:v>
                </c:pt>
                <c:pt idx="7452">
                  <c:v>7453</c:v>
                </c:pt>
                <c:pt idx="7453">
                  <c:v>7454</c:v>
                </c:pt>
                <c:pt idx="7454">
                  <c:v>7455</c:v>
                </c:pt>
                <c:pt idx="7455">
                  <c:v>7456</c:v>
                </c:pt>
                <c:pt idx="7456">
                  <c:v>7457</c:v>
                </c:pt>
                <c:pt idx="7457">
                  <c:v>7458</c:v>
                </c:pt>
                <c:pt idx="7458">
                  <c:v>7459</c:v>
                </c:pt>
                <c:pt idx="7459">
                  <c:v>7460</c:v>
                </c:pt>
                <c:pt idx="7460">
                  <c:v>7461</c:v>
                </c:pt>
                <c:pt idx="7461">
                  <c:v>7462</c:v>
                </c:pt>
                <c:pt idx="7462">
                  <c:v>7463</c:v>
                </c:pt>
                <c:pt idx="7463">
                  <c:v>7464</c:v>
                </c:pt>
                <c:pt idx="7464">
                  <c:v>7465</c:v>
                </c:pt>
                <c:pt idx="7465">
                  <c:v>7466</c:v>
                </c:pt>
                <c:pt idx="7466">
                  <c:v>7467</c:v>
                </c:pt>
                <c:pt idx="7467">
                  <c:v>7468</c:v>
                </c:pt>
                <c:pt idx="7468">
                  <c:v>7469</c:v>
                </c:pt>
                <c:pt idx="7469">
                  <c:v>7470</c:v>
                </c:pt>
                <c:pt idx="7470">
                  <c:v>7471</c:v>
                </c:pt>
                <c:pt idx="7471">
                  <c:v>7472</c:v>
                </c:pt>
                <c:pt idx="7472">
                  <c:v>7473</c:v>
                </c:pt>
                <c:pt idx="7473">
                  <c:v>7474</c:v>
                </c:pt>
                <c:pt idx="7474">
                  <c:v>7475</c:v>
                </c:pt>
                <c:pt idx="7475">
                  <c:v>7476</c:v>
                </c:pt>
                <c:pt idx="7476">
                  <c:v>7477</c:v>
                </c:pt>
                <c:pt idx="7477">
                  <c:v>7478</c:v>
                </c:pt>
                <c:pt idx="7478">
                  <c:v>7479</c:v>
                </c:pt>
                <c:pt idx="7479">
                  <c:v>7480</c:v>
                </c:pt>
                <c:pt idx="7480">
                  <c:v>7481</c:v>
                </c:pt>
                <c:pt idx="7481">
                  <c:v>7482</c:v>
                </c:pt>
                <c:pt idx="7482">
                  <c:v>7483</c:v>
                </c:pt>
                <c:pt idx="7483">
                  <c:v>7484</c:v>
                </c:pt>
                <c:pt idx="7484">
                  <c:v>7485</c:v>
                </c:pt>
                <c:pt idx="7485">
                  <c:v>7486</c:v>
                </c:pt>
                <c:pt idx="7486">
                  <c:v>7487</c:v>
                </c:pt>
                <c:pt idx="7487">
                  <c:v>7488</c:v>
                </c:pt>
                <c:pt idx="7488">
                  <c:v>7489</c:v>
                </c:pt>
                <c:pt idx="7489">
                  <c:v>7490</c:v>
                </c:pt>
                <c:pt idx="7490">
                  <c:v>7491</c:v>
                </c:pt>
                <c:pt idx="7491">
                  <c:v>7492</c:v>
                </c:pt>
                <c:pt idx="7492">
                  <c:v>7493</c:v>
                </c:pt>
                <c:pt idx="7493">
                  <c:v>7494</c:v>
                </c:pt>
                <c:pt idx="7494">
                  <c:v>7495</c:v>
                </c:pt>
                <c:pt idx="7495">
                  <c:v>7496</c:v>
                </c:pt>
                <c:pt idx="7496">
                  <c:v>7497</c:v>
                </c:pt>
                <c:pt idx="7497">
                  <c:v>7498</c:v>
                </c:pt>
                <c:pt idx="7498">
                  <c:v>7499</c:v>
                </c:pt>
                <c:pt idx="7499">
                  <c:v>7500</c:v>
                </c:pt>
                <c:pt idx="7500">
                  <c:v>7501</c:v>
                </c:pt>
                <c:pt idx="7501">
                  <c:v>7502</c:v>
                </c:pt>
                <c:pt idx="7502">
                  <c:v>7503</c:v>
                </c:pt>
                <c:pt idx="7503">
                  <c:v>7504</c:v>
                </c:pt>
                <c:pt idx="7504">
                  <c:v>7505</c:v>
                </c:pt>
                <c:pt idx="7505">
                  <c:v>7506</c:v>
                </c:pt>
                <c:pt idx="7506">
                  <c:v>7507</c:v>
                </c:pt>
                <c:pt idx="7507">
                  <c:v>7508</c:v>
                </c:pt>
                <c:pt idx="7508">
                  <c:v>7509</c:v>
                </c:pt>
                <c:pt idx="7509">
                  <c:v>7510</c:v>
                </c:pt>
                <c:pt idx="7510">
                  <c:v>7511</c:v>
                </c:pt>
                <c:pt idx="7511">
                  <c:v>7512</c:v>
                </c:pt>
                <c:pt idx="7512">
                  <c:v>7513</c:v>
                </c:pt>
                <c:pt idx="7513">
                  <c:v>7514</c:v>
                </c:pt>
                <c:pt idx="7514">
                  <c:v>7515</c:v>
                </c:pt>
                <c:pt idx="7515">
                  <c:v>7516</c:v>
                </c:pt>
                <c:pt idx="7516">
                  <c:v>7517</c:v>
                </c:pt>
                <c:pt idx="7517">
                  <c:v>7518</c:v>
                </c:pt>
                <c:pt idx="7518">
                  <c:v>7519</c:v>
                </c:pt>
                <c:pt idx="7519">
                  <c:v>7520</c:v>
                </c:pt>
                <c:pt idx="7520">
                  <c:v>7521</c:v>
                </c:pt>
                <c:pt idx="7521">
                  <c:v>7522</c:v>
                </c:pt>
                <c:pt idx="7522">
                  <c:v>7523</c:v>
                </c:pt>
                <c:pt idx="7523">
                  <c:v>7524</c:v>
                </c:pt>
                <c:pt idx="7524">
                  <c:v>7525</c:v>
                </c:pt>
                <c:pt idx="7525">
                  <c:v>7526</c:v>
                </c:pt>
                <c:pt idx="7526">
                  <c:v>7527</c:v>
                </c:pt>
                <c:pt idx="7527">
                  <c:v>7528</c:v>
                </c:pt>
                <c:pt idx="7528">
                  <c:v>7529</c:v>
                </c:pt>
                <c:pt idx="7529">
                  <c:v>7530</c:v>
                </c:pt>
                <c:pt idx="7530">
                  <c:v>7531</c:v>
                </c:pt>
                <c:pt idx="7531">
                  <c:v>7532</c:v>
                </c:pt>
                <c:pt idx="7532">
                  <c:v>7533</c:v>
                </c:pt>
                <c:pt idx="7533">
                  <c:v>7534</c:v>
                </c:pt>
                <c:pt idx="7534">
                  <c:v>7535</c:v>
                </c:pt>
                <c:pt idx="7535">
                  <c:v>7536</c:v>
                </c:pt>
                <c:pt idx="7536">
                  <c:v>7537</c:v>
                </c:pt>
                <c:pt idx="7537">
                  <c:v>7538</c:v>
                </c:pt>
                <c:pt idx="7538">
                  <c:v>7539</c:v>
                </c:pt>
                <c:pt idx="7539">
                  <c:v>7540</c:v>
                </c:pt>
                <c:pt idx="7540">
                  <c:v>7541</c:v>
                </c:pt>
                <c:pt idx="7541">
                  <c:v>7542</c:v>
                </c:pt>
                <c:pt idx="7542">
                  <c:v>7543</c:v>
                </c:pt>
                <c:pt idx="7543">
                  <c:v>7544</c:v>
                </c:pt>
                <c:pt idx="7544">
                  <c:v>7545</c:v>
                </c:pt>
                <c:pt idx="7545">
                  <c:v>7546</c:v>
                </c:pt>
                <c:pt idx="7546">
                  <c:v>7547</c:v>
                </c:pt>
                <c:pt idx="7547">
                  <c:v>7548</c:v>
                </c:pt>
                <c:pt idx="7548">
                  <c:v>7549</c:v>
                </c:pt>
                <c:pt idx="7549">
                  <c:v>7550</c:v>
                </c:pt>
                <c:pt idx="7550">
                  <c:v>7551</c:v>
                </c:pt>
                <c:pt idx="7551">
                  <c:v>7552</c:v>
                </c:pt>
                <c:pt idx="7552">
                  <c:v>7553</c:v>
                </c:pt>
                <c:pt idx="7553">
                  <c:v>7554</c:v>
                </c:pt>
                <c:pt idx="7554">
                  <c:v>7555</c:v>
                </c:pt>
                <c:pt idx="7555">
                  <c:v>7556</c:v>
                </c:pt>
                <c:pt idx="7556">
                  <c:v>7557</c:v>
                </c:pt>
                <c:pt idx="7557">
                  <c:v>7558</c:v>
                </c:pt>
                <c:pt idx="7558">
                  <c:v>7559</c:v>
                </c:pt>
                <c:pt idx="7559">
                  <c:v>7560</c:v>
                </c:pt>
                <c:pt idx="7560">
                  <c:v>7561</c:v>
                </c:pt>
                <c:pt idx="7561">
                  <c:v>7562</c:v>
                </c:pt>
                <c:pt idx="7562">
                  <c:v>7563</c:v>
                </c:pt>
                <c:pt idx="7563">
                  <c:v>7564</c:v>
                </c:pt>
                <c:pt idx="7564">
                  <c:v>7565</c:v>
                </c:pt>
                <c:pt idx="7565">
                  <c:v>7566</c:v>
                </c:pt>
                <c:pt idx="7566">
                  <c:v>7567</c:v>
                </c:pt>
                <c:pt idx="7567">
                  <c:v>7568</c:v>
                </c:pt>
                <c:pt idx="7568">
                  <c:v>7569</c:v>
                </c:pt>
                <c:pt idx="7569">
                  <c:v>7570</c:v>
                </c:pt>
                <c:pt idx="7570">
                  <c:v>7571</c:v>
                </c:pt>
                <c:pt idx="7571">
                  <c:v>7572</c:v>
                </c:pt>
                <c:pt idx="7572">
                  <c:v>7573</c:v>
                </c:pt>
                <c:pt idx="7573">
                  <c:v>7574</c:v>
                </c:pt>
                <c:pt idx="7574">
                  <c:v>7575</c:v>
                </c:pt>
                <c:pt idx="7575">
                  <c:v>7576</c:v>
                </c:pt>
                <c:pt idx="7576">
                  <c:v>7577</c:v>
                </c:pt>
                <c:pt idx="7577">
                  <c:v>7578</c:v>
                </c:pt>
                <c:pt idx="7578">
                  <c:v>7579</c:v>
                </c:pt>
                <c:pt idx="7579">
                  <c:v>7580</c:v>
                </c:pt>
                <c:pt idx="7580">
                  <c:v>7581</c:v>
                </c:pt>
                <c:pt idx="7581">
                  <c:v>7582</c:v>
                </c:pt>
                <c:pt idx="7582">
                  <c:v>7583</c:v>
                </c:pt>
                <c:pt idx="7583">
                  <c:v>7584</c:v>
                </c:pt>
                <c:pt idx="7584">
                  <c:v>7585</c:v>
                </c:pt>
                <c:pt idx="7585">
                  <c:v>7586</c:v>
                </c:pt>
                <c:pt idx="7586">
                  <c:v>7587</c:v>
                </c:pt>
                <c:pt idx="7587">
                  <c:v>7588</c:v>
                </c:pt>
                <c:pt idx="7588">
                  <c:v>7589</c:v>
                </c:pt>
                <c:pt idx="7589">
                  <c:v>7590</c:v>
                </c:pt>
                <c:pt idx="7590">
                  <c:v>7591</c:v>
                </c:pt>
                <c:pt idx="7591">
                  <c:v>7592</c:v>
                </c:pt>
                <c:pt idx="7592">
                  <c:v>7593</c:v>
                </c:pt>
                <c:pt idx="7593">
                  <c:v>7594</c:v>
                </c:pt>
                <c:pt idx="7594">
                  <c:v>7595</c:v>
                </c:pt>
                <c:pt idx="7595">
                  <c:v>7596</c:v>
                </c:pt>
                <c:pt idx="7596">
                  <c:v>7597</c:v>
                </c:pt>
                <c:pt idx="7597">
                  <c:v>7598</c:v>
                </c:pt>
                <c:pt idx="7598">
                  <c:v>7599</c:v>
                </c:pt>
                <c:pt idx="7599">
                  <c:v>7600</c:v>
                </c:pt>
                <c:pt idx="7600">
                  <c:v>7601</c:v>
                </c:pt>
                <c:pt idx="7601">
                  <c:v>7602</c:v>
                </c:pt>
                <c:pt idx="7602">
                  <c:v>7603</c:v>
                </c:pt>
                <c:pt idx="7603">
                  <c:v>7604</c:v>
                </c:pt>
                <c:pt idx="7604">
                  <c:v>7605</c:v>
                </c:pt>
                <c:pt idx="7605">
                  <c:v>7606</c:v>
                </c:pt>
                <c:pt idx="7606">
                  <c:v>7607</c:v>
                </c:pt>
                <c:pt idx="7607">
                  <c:v>7608</c:v>
                </c:pt>
                <c:pt idx="7608">
                  <c:v>7609</c:v>
                </c:pt>
                <c:pt idx="7609">
                  <c:v>7610</c:v>
                </c:pt>
                <c:pt idx="7610">
                  <c:v>7611</c:v>
                </c:pt>
                <c:pt idx="7611">
                  <c:v>7612</c:v>
                </c:pt>
                <c:pt idx="7612">
                  <c:v>7613</c:v>
                </c:pt>
                <c:pt idx="7613">
                  <c:v>7614</c:v>
                </c:pt>
                <c:pt idx="7614">
                  <c:v>7615</c:v>
                </c:pt>
                <c:pt idx="7615">
                  <c:v>7616</c:v>
                </c:pt>
                <c:pt idx="7616">
                  <c:v>7617</c:v>
                </c:pt>
                <c:pt idx="7617">
                  <c:v>7618</c:v>
                </c:pt>
                <c:pt idx="7618">
                  <c:v>7619</c:v>
                </c:pt>
                <c:pt idx="7619">
                  <c:v>7620</c:v>
                </c:pt>
                <c:pt idx="7620">
                  <c:v>7621</c:v>
                </c:pt>
                <c:pt idx="7621">
                  <c:v>7622</c:v>
                </c:pt>
                <c:pt idx="7622">
                  <c:v>7623</c:v>
                </c:pt>
                <c:pt idx="7623">
                  <c:v>7624</c:v>
                </c:pt>
                <c:pt idx="7624">
                  <c:v>7625</c:v>
                </c:pt>
                <c:pt idx="7625">
                  <c:v>7626</c:v>
                </c:pt>
                <c:pt idx="7626">
                  <c:v>7627</c:v>
                </c:pt>
                <c:pt idx="7627">
                  <c:v>7628</c:v>
                </c:pt>
                <c:pt idx="7628">
                  <c:v>7629</c:v>
                </c:pt>
                <c:pt idx="7629">
                  <c:v>7630</c:v>
                </c:pt>
                <c:pt idx="7630">
                  <c:v>7631</c:v>
                </c:pt>
                <c:pt idx="7631">
                  <c:v>7632</c:v>
                </c:pt>
                <c:pt idx="7632">
                  <c:v>7633</c:v>
                </c:pt>
                <c:pt idx="7633">
                  <c:v>7634</c:v>
                </c:pt>
                <c:pt idx="7634">
                  <c:v>7635</c:v>
                </c:pt>
                <c:pt idx="7635">
                  <c:v>7636</c:v>
                </c:pt>
                <c:pt idx="7636">
                  <c:v>7637</c:v>
                </c:pt>
                <c:pt idx="7637">
                  <c:v>7638</c:v>
                </c:pt>
                <c:pt idx="7638">
                  <c:v>7639</c:v>
                </c:pt>
                <c:pt idx="7639">
                  <c:v>7640</c:v>
                </c:pt>
                <c:pt idx="7640">
                  <c:v>7641</c:v>
                </c:pt>
                <c:pt idx="7641">
                  <c:v>7642</c:v>
                </c:pt>
                <c:pt idx="7642">
                  <c:v>7643</c:v>
                </c:pt>
                <c:pt idx="7643">
                  <c:v>7644</c:v>
                </c:pt>
                <c:pt idx="7644">
                  <c:v>7645</c:v>
                </c:pt>
                <c:pt idx="7645">
                  <c:v>7646</c:v>
                </c:pt>
                <c:pt idx="7646">
                  <c:v>7647</c:v>
                </c:pt>
                <c:pt idx="7647">
                  <c:v>7648</c:v>
                </c:pt>
                <c:pt idx="7648">
                  <c:v>7649</c:v>
                </c:pt>
                <c:pt idx="7649">
                  <c:v>7650</c:v>
                </c:pt>
                <c:pt idx="7650">
                  <c:v>7651</c:v>
                </c:pt>
                <c:pt idx="7651">
                  <c:v>7652</c:v>
                </c:pt>
                <c:pt idx="7652">
                  <c:v>7653</c:v>
                </c:pt>
                <c:pt idx="7653">
                  <c:v>7654</c:v>
                </c:pt>
                <c:pt idx="7654">
                  <c:v>7655</c:v>
                </c:pt>
                <c:pt idx="7655">
                  <c:v>7656</c:v>
                </c:pt>
                <c:pt idx="7656">
                  <c:v>7657</c:v>
                </c:pt>
                <c:pt idx="7657">
                  <c:v>7658</c:v>
                </c:pt>
                <c:pt idx="7658">
                  <c:v>7659</c:v>
                </c:pt>
                <c:pt idx="7659">
                  <c:v>7660</c:v>
                </c:pt>
                <c:pt idx="7660">
                  <c:v>7661</c:v>
                </c:pt>
                <c:pt idx="7661">
                  <c:v>7662</c:v>
                </c:pt>
                <c:pt idx="7662">
                  <c:v>7663</c:v>
                </c:pt>
                <c:pt idx="7663">
                  <c:v>7664</c:v>
                </c:pt>
                <c:pt idx="7664">
                  <c:v>7665</c:v>
                </c:pt>
                <c:pt idx="7665">
                  <c:v>7666</c:v>
                </c:pt>
                <c:pt idx="7666">
                  <c:v>7667</c:v>
                </c:pt>
                <c:pt idx="7667">
                  <c:v>7668</c:v>
                </c:pt>
                <c:pt idx="7668">
                  <c:v>7669</c:v>
                </c:pt>
                <c:pt idx="7669">
                  <c:v>7670</c:v>
                </c:pt>
                <c:pt idx="7670">
                  <c:v>7671</c:v>
                </c:pt>
                <c:pt idx="7671">
                  <c:v>7672</c:v>
                </c:pt>
                <c:pt idx="7672">
                  <c:v>7673</c:v>
                </c:pt>
                <c:pt idx="7673">
                  <c:v>7674</c:v>
                </c:pt>
                <c:pt idx="7674">
                  <c:v>7675</c:v>
                </c:pt>
                <c:pt idx="7675">
                  <c:v>7676</c:v>
                </c:pt>
                <c:pt idx="7676">
                  <c:v>7677</c:v>
                </c:pt>
                <c:pt idx="7677">
                  <c:v>7678</c:v>
                </c:pt>
                <c:pt idx="7678">
                  <c:v>7679</c:v>
                </c:pt>
                <c:pt idx="7679">
                  <c:v>7680</c:v>
                </c:pt>
                <c:pt idx="7680">
                  <c:v>7681</c:v>
                </c:pt>
                <c:pt idx="7681">
                  <c:v>7682</c:v>
                </c:pt>
                <c:pt idx="7682">
                  <c:v>7683</c:v>
                </c:pt>
                <c:pt idx="7683">
                  <c:v>7684</c:v>
                </c:pt>
                <c:pt idx="7684">
                  <c:v>7685</c:v>
                </c:pt>
                <c:pt idx="7685">
                  <c:v>7686</c:v>
                </c:pt>
                <c:pt idx="7686">
                  <c:v>7687</c:v>
                </c:pt>
                <c:pt idx="7687">
                  <c:v>7688</c:v>
                </c:pt>
                <c:pt idx="7688">
                  <c:v>7689</c:v>
                </c:pt>
                <c:pt idx="7689">
                  <c:v>7690</c:v>
                </c:pt>
                <c:pt idx="7690">
                  <c:v>7691</c:v>
                </c:pt>
                <c:pt idx="7691">
                  <c:v>7692</c:v>
                </c:pt>
                <c:pt idx="7692">
                  <c:v>7693</c:v>
                </c:pt>
                <c:pt idx="7693">
                  <c:v>7694</c:v>
                </c:pt>
                <c:pt idx="7694">
                  <c:v>7695</c:v>
                </c:pt>
                <c:pt idx="7695">
                  <c:v>7696</c:v>
                </c:pt>
                <c:pt idx="7696">
                  <c:v>7697</c:v>
                </c:pt>
                <c:pt idx="7697">
                  <c:v>7698</c:v>
                </c:pt>
                <c:pt idx="7698">
                  <c:v>7699</c:v>
                </c:pt>
                <c:pt idx="7699">
                  <c:v>7700</c:v>
                </c:pt>
                <c:pt idx="7700">
                  <c:v>7701</c:v>
                </c:pt>
                <c:pt idx="7701">
                  <c:v>7702</c:v>
                </c:pt>
                <c:pt idx="7702">
                  <c:v>7703</c:v>
                </c:pt>
                <c:pt idx="7703">
                  <c:v>7704</c:v>
                </c:pt>
                <c:pt idx="7704">
                  <c:v>7705</c:v>
                </c:pt>
                <c:pt idx="7705">
                  <c:v>7706</c:v>
                </c:pt>
                <c:pt idx="7706">
                  <c:v>7707</c:v>
                </c:pt>
                <c:pt idx="7707">
                  <c:v>7708</c:v>
                </c:pt>
                <c:pt idx="7708">
                  <c:v>7709</c:v>
                </c:pt>
                <c:pt idx="7709">
                  <c:v>7710</c:v>
                </c:pt>
                <c:pt idx="7710">
                  <c:v>7711</c:v>
                </c:pt>
                <c:pt idx="7711">
                  <c:v>7712</c:v>
                </c:pt>
                <c:pt idx="7712">
                  <c:v>7713</c:v>
                </c:pt>
                <c:pt idx="7713">
                  <c:v>7714</c:v>
                </c:pt>
                <c:pt idx="7714">
                  <c:v>7715</c:v>
                </c:pt>
                <c:pt idx="7715">
                  <c:v>7716</c:v>
                </c:pt>
                <c:pt idx="7716">
                  <c:v>7717</c:v>
                </c:pt>
                <c:pt idx="7717">
                  <c:v>7718</c:v>
                </c:pt>
                <c:pt idx="7718">
                  <c:v>7719</c:v>
                </c:pt>
                <c:pt idx="7719">
                  <c:v>7720</c:v>
                </c:pt>
                <c:pt idx="7720">
                  <c:v>7721</c:v>
                </c:pt>
                <c:pt idx="7721">
                  <c:v>7722</c:v>
                </c:pt>
                <c:pt idx="7722">
                  <c:v>7723</c:v>
                </c:pt>
                <c:pt idx="7723">
                  <c:v>7724</c:v>
                </c:pt>
                <c:pt idx="7724">
                  <c:v>7725</c:v>
                </c:pt>
                <c:pt idx="7725">
                  <c:v>7726</c:v>
                </c:pt>
                <c:pt idx="7726">
                  <c:v>7727</c:v>
                </c:pt>
                <c:pt idx="7727">
                  <c:v>7728</c:v>
                </c:pt>
                <c:pt idx="7728">
                  <c:v>7729</c:v>
                </c:pt>
                <c:pt idx="7729">
                  <c:v>7730</c:v>
                </c:pt>
                <c:pt idx="7730">
                  <c:v>7731</c:v>
                </c:pt>
                <c:pt idx="7731">
                  <c:v>7732</c:v>
                </c:pt>
                <c:pt idx="7732">
                  <c:v>7733</c:v>
                </c:pt>
                <c:pt idx="7733">
                  <c:v>7734</c:v>
                </c:pt>
                <c:pt idx="7734">
                  <c:v>7735</c:v>
                </c:pt>
                <c:pt idx="7735">
                  <c:v>7736</c:v>
                </c:pt>
                <c:pt idx="7736">
                  <c:v>7737</c:v>
                </c:pt>
                <c:pt idx="7737">
                  <c:v>7738</c:v>
                </c:pt>
                <c:pt idx="7738">
                  <c:v>7739</c:v>
                </c:pt>
                <c:pt idx="7739">
                  <c:v>7740</c:v>
                </c:pt>
                <c:pt idx="7740">
                  <c:v>7741</c:v>
                </c:pt>
                <c:pt idx="7741">
                  <c:v>7742</c:v>
                </c:pt>
                <c:pt idx="7742">
                  <c:v>7743</c:v>
                </c:pt>
                <c:pt idx="7743">
                  <c:v>7744</c:v>
                </c:pt>
                <c:pt idx="7744">
                  <c:v>7745</c:v>
                </c:pt>
                <c:pt idx="7745">
                  <c:v>7746</c:v>
                </c:pt>
                <c:pt idx="7746">
                  <c:v>7747</c:v>
                </c:pt>
                <c:pt idx="7747">
                  <c:v>7748</c:v>
                </c:pt>
                <c:pt idx="7748">
                  <c:v>7749</c:v>
                </c:pt>
                <c:pt idx="7749">
                  <c:v>7750</c:v>
                </c:pt>
                <c:pt idx="7750">
                  <c:v>7751</c:v>
                </c:pt>
                <c:pt idx="7751">
                  <c:v>7752</c:v>
                </c:pt>
                <c:pt idx="7752">
                  <c:v>7753</c:v>
                </c:pt>
                <c:pt idx="7753">
                  <c:v>7754</c:v>
                </c:pt>
                <c:pt idx="7754">
                  <c:v>7755</c:v>
                </c:pt>
                <c:pt idx="7755">
                  <c:v>7756</c:v>
                </c:pt>
                <c:pt idx="7756">
                  <c:v>7757</c:v>
                </c:pt>
                <c:pt idx="7757">
                  <c:v>7758</c:v>
                </c:pt>
                <c:pt idx="7758">
                  <c:v>7759</c:v>
                </c:pt>
                <c:pt idx="7759">
                  <c:v>7760</c:v>
                </c:pt>
                <c:pt idx="7760">
                  <c:v>7761</c:v>
                </c:pt>
                <c:pt idx="7761">
                  <c:v>7762</c:v>
                </c:pt>
                <c:pt idx="7762">
                  <c:v>7763</c:v>
                </c:pt>
                <c:pt idx="7763">
                  <c:v>7764</c:v>
                </c:pt>
                <c:pt idx="7764">
                  <c:v>7765</c:v>
                </c:pt>
                <c:pt idx="7765">
                  <c:v>7766</c:v>
                </c:pt>
                <c:pt idx="7766">
                  <c:v>7767</c:v>
                </c:pt>
                <c:pt idx="7767">
                  <c:v>7768</c:v>
                </c:pt>
                <c:pt idx="7768">
                  <c:v>7769</c:v>
                </c:pt>
                <c:pt idx="7769">
                  <c:v>7770</c:v>
                </c:pt>
                <c:pt idx="7770">
                  <c:v>7771</c:v>
                </c:pt>
                <c:pt idx="7771">
                  <c:v>7772</c:v>
                </c:pt>
                <c:pt idx="7772">
                  <c:v>7773</c:v>
                </c:pt>
                <c:pt idx="7773">
                  <c:v>7774</c:v>
                </c:pt>
                <c:pt idx="7774">
                  <c:v>7775</c:v>
                </c:pt>
                <c:pt idx="7775">
                  <c:v>7776</c:v>
                </c:pt>
                <c:pt idx="7776">
                  <c:v>7777</c:v>
                </c:pt>
                <c:pt idx="7777">
                  <c:v>7778</c:v>
                </c:pt>
                <c:pt idx="7778">
                  <c:v>7779</c:v>
                </c:pt>
                <c:pt idx="7779">
                  <c:v>7780</c:v>
                </c:pt>
                <c:pt idx="7780">
                  <c:v>7781</c:v>
                </c:pt>
                <c:pt idx="7781">
                  <c:v>7782</c:v>
                </c:pt>
                <c:pt idx="7782">
                  <c:v>7783</c:v>
                </c:pt>
                <c:pt idx="7783">
                  <c:v>7784</c:v>
                </c:pt>
                <c:pt idx="7784">
                  <c:v>7785</c:v>
                </c:pt>
                <c:pt idx="7785">
                  <c:v>7786</c:v>
                </c:pt>
                <c:pt idx="7786">
                  <c:v>7787</c:v>
                </c:pt>
                <c:pt idx="7787">
                  <c:v>7788</c:v>
                </c:pt>
                <c:pt idx="7788">
                  <c:v>7789</c:v>
                </c:pt>
                <c:pt idx="7789">
                  <c:v>7790</c:v>
                </c:pt>
                <c:pt idx="7790">
                  <c:v>7791</c:v>
                </c:pt>
                <c:pt idx="7791">
                  <c:v>7792</c:v>
                </c:pt>
                <c:pt idx="7792">
                  <c:v>7793</c:v>
                </c:pt>
                <c:pt idx="7793">
                  <c:v>7794</c:v>
                </c:pt>
                <c:pt idx="7794">
                  <c:v>7795</c:v>
                </c:pt>
                <c:pt idx="7795">
                  <c:v>7796</c:v>
                </c:pt>
                <c:pt idx="7796">
                  <c:v>7797</c:v>
                </c:pt>
                <c:pt idx="7797">
                  <c:v>7798</c:v>
                </c:pt>
                <c:pt idx="7798">
                  <c:v>7799</c:v>
                </c:pt>
                <c:pt idx="7799">
                  <c:v>7800</c:v>
                </c:pt>
                <c:pt idx="7800">
                  <c:v>7801</c:v>
                </c:pt>
                <c:pt idx="7801">
                  <c:v>7802</c:v>
                </c:pt>
                <c:pt idx="7802">
                  <c:v>7803</c:v>
                </c:pt>
                <c:pt idx="7803">
                  <c:v>7804</c:v>
                </c:pt>
                <c:pt idx="7804">
                  <c:v>7805</c:v>
                </c:pt>
                <c:pt idx="7805">
                  <c:v>7806</c:v>
                </c:pt>
                <c:pt idx="7806">
                  <c:v>7807</c:v>
                </c:pt>
                <c:pt idx="7807">
                  <c:v>7808</c:v>
                </c:pt>
                <c:pt idx="7808">
                  <c:v>7809</c:v>
                </c:pt>
                <c:pt idx="7809">
                  <c:v>7810</c:v>
                </c:pt>
                <c:pt idx="7810">
                  <c:v>7811</c:v>
                </c:pt>
                <c:pt idx="7811">
                  <c:v>7812</c:v>
                </c:pt>
                <c:pt idx="7812">
                  <c:v>7813</c:v>
                </c:pt>
                <c:pt idx="7813">
                  <c:v>7814</c:v>
                </c:pt>
                <c:pt idx="7814">
                  <c:v>7815</c:v>
                </c:pt>
                <c:pt idx="7815">
                  <c:v>7816</c:v>
                </c:pt>
                <c:pt idx="7816">
                  <c:v>7817</c:v>
                </c:pt>
                <c:pt idx="7817">
                  <c:v>7818</c:v>
                </c:pt>
                <c:pt idx="7818">
                  <c:v>7819</c:v>
                </c:pt>
                <c:pt idx="7819">
                  <c:v>7820</c:v>
                </c:pt>
                <c:pt idx="7820">
                  <c:v>7821</c:v>
                </c:pt>
                <c:pt idx="7821">
                  <c:v>7822</c:v>
                </c:pt>
                <c:pt idx="7822">
                  <c:v>7823</c:v>
                </c:pt>
                <c:pt idx="7823">
                  <c:v>7824</c:v>
                </c:pt>
                <c:pt idx="7824">
                  <c:v>7825</c:v>
                </c:pt>
                <c:pt idx="7825">
                  <c:v>7826</c:v>
                </c:pt>
                <c:pt idx="7826">
                  <c:v>7827</c:v>
                </c:pt>
                <c:pt idx="7827">
                  <c:v>7828</c:v>
                </c:pt>
                <c:pt idx="7828">
                  <c:v>7829</c:v>
                </c:pt>
                <c:pt idx="7829">
                  <c:v>7830</c:v>
                </c:pt>
                <c:pt idx="7830">
                  <c:v>7831</c:v>
                </c:pt>
                <c:pt idx="7831">
                  <c:v>7832</c:v>
                </c:pt>
                <c:pt idx="7832">
                  <c:v>7833</c:v>
                </c:pt>
                <c:pt idx="7833">
                  <c:v>7834</c:v>
                </c:pt>
                <c:pt idx="7834">
                  <c:v>7835</c:v>
                </c:pt>
                <c:pt idx="7835">
                  <c:v>7836</c:v>
                </c:pt>
                <c:pt idx="7836">
                  <c:v>7837</c:v>
                </c:pt>
                <c:pt idx="7837">
                  <c:v>7838</c:v>
                </c:pt>
                <c:pt idx="7838">
                  <c:v>7839</c:v>
                </c:pt>
                <c:pt idx="7839">
                  <c:v>7840</c:v>
                </c:pt>
                <c:pt idx="7840">
                  <c:v>7841</c:v>
                </c:pt>
                <c:pt idx="7841">
                  <c:v>7842</c:v>
                </c:pt>
                <c:pt idx="7842">
                  <c:v>7843</c:v>
                </c:pt>
                <c:pt idx="7843">
                  <c:v>7844</c:v>
                </c:pt>
                <c:pt idx="7844">
                  <c:v>7845</c:v>
                </c:pt>
                <c:pt idx="7845">
                  <c:v>7846</c:v>
                </c:pt>
                <c:pt idx="7846">
                  <c:v>7847</c:v>
                </c:pt>
                <c:pt idx="7847">
                  <c:v>7848</c:v>
                </c:pt>
                <c:pt idx="7848">
                  <c:v>7849</c:v>
                </c:pt>
                <c:pt idx="7849">
                  <c:v>7850</c:v>
                </c:pt>
                <c:pt idx="7850">
                  <c:v>7851</c:v>
                </c:pt>
                <c:pt idx="7851">
                  <c:v>7852</c:v>
                </c:pt>
                <c:pt idx="7852">
                  <c:v>7853</c:v>
                </c:pt>
                <c:pt idx="7853">
                  <c:v>7854</c:v>
                </c:pt>
                <c:pt idx="7854">
                  <c:v>7855</c:v>
                </c:pt>
                <c:pt idx="7855">
                  <c:v>7856</c:v>
                </c:pt>
                <c:pt idx="7856">
                  <c:v>7857</c:v>
                </c:pt>
                <c:pt idx="7857">
                  <c:v>7858</c:v>
                </c:pt>
                <c:pt idx="7858">
                  <c:v>7859</c:v>
                </c:pt>
                <c:pt idx="7859">
                  <c:v>7860</c:v>
                </c:pt>
                <c:pt idx="7860">
                  <c:v>7861</c:v>
                </c:pt>
                <c:pt idx="7861">
                  <c:v>7862</c:v>
                </c:pt>
                <c:pt idx="7862">
                  <c:v>7863</c:v>
                </c:pt>
                <c:pt idx="7863">
                  <c:v>7864</c:v>
                </c:pt>
                <c:pt idx="7864">
                  <c:v>7865</c:v>
                </c:pt>
                <c:pt idx="7865">
                  <c:v>7866</c:v>
                </c:pt>
                <c:pt idx="7866">
                  <c:v>7867</c:v>
                </c:pt>
                <c:pt idx="7867">
                  <c:v>7868</c:v>
                </c:pt>
                <c:pt idx="7868">
                  <c:v>7869</c:v>
                </c:pt>
                <c:pt idx="7869">
                  <c:v>7870</c:v>
                </c:pt>
                <c:pt idx="7870">
                  <c:v>7871</c:v>
                </c:pt>
                <c:pt idx="7871">
                  <c:v>7872</c:v>
                </c:pt>
                <c:pt idx="7872">
                  <c:v>7873</c:v>
                </c:pt>
                <c:pt idx="7873">
                  <c:v>7874</c:v>
                </c:pt>
                <c:pt idx="7874">
                  <c:v>7875</c:v>
                </c:pt>
                <c:pt idx="7875">
                  <c:v>7876</c:v>
                </c:pt>
                <c:pt idx="7876">
                  <c:v>7877</c:v>
                </c:pt>
                <c:pt idx="7877">
                  <c:v>7878</c:v>
                </c:pt>
                <c:pt idx="7878">
                  <c:v>7879</c:v>
                </c:pt>
                <c:pt idx="7879">
                  <c:v>7880</c:v>
                </c:pt>
                <c:pt idx="7880">
                  <c:v>7881</c:v>
                </c:pt>
                <c:pt idx="7881">
                  <c:v>7882</c:v>
                </c:pt>
                <c:pt idx="7882">
                  <c:v>7883</c:v>
                </c:pt>
                <c:pt idx="7883">
                  <c:v>7884</c:v>
                </c:pt>
                <c:pt idx="7884">
                  <c:v>7885</c:v>
                </c:pt>
                <c:pt idx="7885">
                  <c:v>7886</c:v>
                </c:pt>
                <c:pt idx="7886">
                  <c:v>7887</c:v>
                </c:pt>
                <c:pt idx="7887">
                  <c:v>7888</c:v>
                </c:pt>
                <c:pt idx="7888">
                  <c:v>7889</c:v>
                </c:pt>
                <c:pt idx="7889">
                  <c:v>7890</c:v>
                </c:pt>
                <c:pt idx="7890">
                  <c:v>7891</c:v>
                </c:pt>
                <c:pt idx="7891">
                  <c:v>7892</c:v>
                </c:pt>
                <c:pt idx="7892">
                  <c:v>7893</c:v>
                </c:pt>
                <c:pt idx="7893">
                  <c:v>7894</c:v>
                </c:pt>
                <c:pt idx="7894">
                  <c:v>7895</c:v>
                </c:pt>
                <c:pt idx="7895">
                  <c:v>7896</c:v>
                </c:pt>
                <c:pt idx="7896">
                  <c:v>7897</c:v>
                </c:pt>
                <c:pt idx="7897">
                  <c:v>7898</c:v>
                </c:pt>
                <c:pt idx="7898">
                  <c:v>7899</c:v>
                </c:pt>
                <c:pt idx="7899">
                  <c:v>7900</c:v>
                </c:pt>
                <c:pt idx="7900">
                  <c:v>7901</c:v>
                </c:pt>
                <c:pt idx="7901">
                  <c:v>7902</c:v>
                </c:pt>
                <c:pt idx="7902">
                  <c:v>7903</c:v>
                </c:pt>
                <c:pt idx="7903">
                  <c:v>7904</c:v>
                </c:pt>
                <c:pt idx="7904">
                  <c:v>7905</c:v>
                </c:pt>
                <c:pt idx="7905">
                  <c:v>7906</c:v>
                </c:pt>
                <c:pt idx="7906">
                  <c:v>7907</c:v>
                </c:pt>
                <c:pt idx="7907">
                  <c:v>7908</c:v>
                </c:pt>
                <c:pt idx="7908">
                  <c:v>7909</c:v>
                </c:pt>
                <c:pt idx="7909">
                  <c:v>7910</c:v>
                </c:pt>
                <c:pt idx="7910">
                  <c:v>7911</c:v>
                </c:pt>
                <c:pt idx="7911">
                  <c:v>7912</c:v>
                </c:pt>
                <c:pt idx="7912">
                  <c:v>7913</c:v>
                </c:pt>
                <c:pt idx="7913">
                  <c:v>7914</c:v>
                </c:pt>
                <c:pt idx="7914">
                  <c:v>7915</c:v>
                </c:pt>
                <c:pt idx="7915">
                  <c:v>7916</c:v>
                </c:pt>
                <c:pt idx="7916">
                  <c:v>7917</c:v>
                </c:pt>
                <c:pt idx="7917">
                  <c:v>7918</c:v>
                </c:pt>
                <c:pt idx="7918">
                  <c:v>7919</c:v>
                </c:pt>
                <c:pt idx="7919">
                  <c:v>7920</c:v>
                </c:pt>
                <c:pt idx="7920">
                  <c:v>7921</c:v>
                </c:pt>
                <c:pt idx="7921">
                  <c:v>7922</c:v>
                </c:pt>
                <c:pt idx="7922">
                  <c:v>7923</c:v>
                </c:pt>
                <c:pt idx="7923">
                  <c:v>7924</c:v>
                </c:pt>
                <c:pt idx="7924">
                  <c:v>7925</c:v>
                </c:pt>
                <c:pt idx="7925">
                  <c:v>7926</c:v>
                </c:pt>
                <c:pt idx="7926">
                  <c:v>7927</c:v>
                </c:pt>
                <c:pt idx="7927">
                  <c:v>7928</c:v>
                </c:pt>
                <c:pt idx="7928">
                  <c:v>7929</c:v>
                </c:pt>
                <c:pt idx="7929">
                  <c:v>7930</c:v>
                </c:pt>
                <c:pt idx="7930">
                  <c:v>7931</c:v>
                </c:pt>
                <c:pt idx="7931">
                  <c:v>7932</c:v>
                </c:pt>
                <c:pt idx="7932">
                  <c:v>7933</c:v>
                </c:pt>
                <c:pt idx="7933">
                  <c:v>7934</c:v>
                </c:pt>
                <c:pt idx="7934">
                  <c:v>7935</c:v>
                </c:pt>
                <c:pt idx="7935">
                  <c:v>7936</c:v>
                </c:pt>
                <c:pt idx="7936">
                  <c:v>7937</c:v>
                </c:pt>
                <c:pt idx="7937">
                  <c:v>7938</c:v>
                </c:pt>
                <c:pt idx="7938">
                  <c:v>7939</c:v>
                </c:pt>
                <c:pt idx="7939">
                  <c:v>7940</c:v>
                </c:pt>
                <c:pt idx="7940">
                  <c:v>7941</c:v>
                </c:pt>
                <c:pt idx="7941">
                  <c:v>7942</c:v>
                </c:pt>
                <c:pt idx="7942">
                  <c:v>7943</c:v>
                </c:pt>
                <c:pt idx="7943">
                  <c:v>7944</c:v>
                </c:pt>
                <c:pt idx="7944">
                  <c:v>7945</c:v>
                </c:pt>
                <c:pt idx="7945">
                  <c:v>7946</c:v>
                </c:pt>
                <c:pt idx="7946">
                  <c:v>7947</c:v>
                </c:pt>
                <c:pt idx="7947">
                  <c:v>7948</c:v>
                </c:pt>
                <c:pt idx="7948">
                  <c:v>7949</c:v>
                </c:pt>
                <c:pt idx="7949">
                  <c:v>7950</c:v>
                </c:pt>
                <c:pt idx="7950">
                  <c:v>7951</c:v>
                </c:pt>
                <c:pt idx="7951">
                  <c:v>7952</c:v>
                </c:pt>
                <c:pt idx="7952">
                  <c:v>7953</c:v>
                </c:pt>
                <c:pt idx="7953">
                  <c:v>7954</c:v>
                </c:pt>
                <c:pt idx="7954">
                  <c:v>7955</c:v>
                </c:pt>
                <c:pt idx="7955">
                  <c:v>7956</c:v>
                </c:pt>
                <c:pt idx="7956">
                  <c:v>7957</c:v>
                </c:pt>
                <c:pt idx="7957">
                  <c:v>7958</c:v>
                </c:pt>
                <c:pt idx="7958">
                  <c:v>7959</c:v>
                </c:pt>
                <c:pt idx="7959">
                  <c:v>7960</c:v>
                </c:pt>
                <c:pt idx="7960">
                  <c:v>7961</c:v>
                </c:pt>
                <c:pt idx="7961">
                  <c:v>7962</c:v>
                </c:pt>
                <c:pt idx="7962">
                  <c:v>7963</c:v>
                </c:pt>
                <c:pt idx="7963">
                  <c:v>7964</c:v>
                </c:pt>
                <c:pt idx="7964">
                  <c:v>7965</c:v>
                </c:pt>
                <c:pt idx="7965">
                  <c:v>7966</c:v>
                </c:pt>
                <c:pt idx="7966">
                  <c:v>7967</c:v>
                </c:pt>
                <c:pt idx="7967">
                  <c:v>7968</c:v>
                </c:pt>
                <c:pt idx="7968">
                  <c:v>7969</c:v>
                </c:pt>
                <c:pt idx="7969">
                  <c:v>7970</c:v>
                </c:pt>
                <c:pt idx="7970">
                  <c:v>7971</c:v>
                </c:pt>
                <c:pt idx="7971">
                  <c:v>7972</c:v>
                </c:pt>
                <c:pt idx="7972">
                  <c:v>7973</c:v>
                </c:pt>
                <c:pt idx="7973">
                  <c:v>7974</c:v>
                </c:pt>
                <c:pt idx="7974">
                  <c:v>7975</c:v>
                </c:pt>
                <c:pt idx="7975">
                  <c:v>7976</c:v>
                </c:pt>
                <c:pt idx="7976">
                  <c:v>7977</c:v>
                </c:pt>
                <c:pt idx="7977">
                  <c:v>7978</c:v>
                </c:pt>
                <c:pt idx="7978">
                  <c:v>7979</c:v>
                </c:pt>
                <c:pt idx="7979">
                  <c:v>7980</c:v>
                </c:pt>
                <c:pt idx="7980">
                  <c:v>7981</c:v>
                </c:pt>
                <c:pt idx="7981">
                  <c:v>7982</c:v>
                </c:pt>
                <c:pt idx="7982">
                  <c:v>7983</c:v>
                </c:pt>
                <c:pt idx="7983">
                  <c:v>7984</c:v>
                </c:pt>
                <c:pt idx="7984">
                  <c:v>7985</c:v>
                </c:pt>
                <c:pt idx="7985">
                  <c:v>7986</c:v>
                </c:pt>
                <c:pt idx="7986">
                  <c:v>7987</c:v>
                </c:pt>
                <c:pt idx="7987">
                  <c:v>7988</c:v>
                </c:pt>
                <c:pt idx="7988">
                  <c:v>7989</c:v>
                </c:pt>
                <c:pt idx="7989">
                  <c:v>7990</c:v>
                </c:pt>
                <c:pt idx="7990">
                  <c:v>7991</c:v>
                </c:pt>
                <c:pt idx="7991">
                  <c:v>7992</c:v>
                </c:pt>
                <c:pt idx="7992">
                  <c:v>7993</c:v>
                </c:pt>
                <c:pt idx="7993">
                  <c:v>7994</c:v>
                </c:pt>
                <c:pt idx="7994">
                  <c:v>7995</c:v>
                </c:pt>
                <c:pt idx="7995">
                  <c:v>7996</c:v>
                </c:pt>
                <c:pt idx="7996">
                  <c:v>7997</c:v>
                </c:pt>
                <c:pt idx="7997">
                  <c:v>7998</c:v>
                </c:pt>
                <c:pt idx="7998">
                  <c:v>7999</c:v>
                </c:pt>
                <c:pt idx="7999">
                  <c:v>8000</c:v>
                </c:pt>
                <c:pt idx="8000">
                  <c:v>8001</c:v>
                </c:pt>
                <c:pt idx="8001">
                  <c:v>8002</c:v>
                </c:pt>
                <c:pt idx="8002">
                  <c:v>8003</c:v>
                </c:pt>
                <c:pt idx="8003">
                  <c:v>8004</c:v>
                </c:pt>
                <c:pt idx="8004">
                  <c:v>8005</c:v>
                </c:pt>
                <c:pt idx="8005">
                  <c:v>8006</c:v>
                </c:pt>
                <c:pt idx="8006">
                  <c:v>8007</c:v>
                </c:pt>
                <c:pt idx="8007">
                  <c:v>8008</c:v>
                </c:pt>
                <c:pt idx="8008">
                  <c:v>8009</c:v>
                </c:pt>
                <c:pt idx="8009">
                  <c:v>8010</c:v>
                </c:pt>
                <c:pt idx="8010">
                  <c:v>8011</c:v>
                </c:pt>
                <c:pt idx="8011">
                  <c:v>8012</c:v>
                </c:pt>
                <c:pt idx="8012">
                  <c:v>8013</c:v>
                </c:pt>
                <c:pt idx="8013">
                  <c:v>8014</c:v>
                </c:pt>
                <c:pt idx="8014">
                  <c:v>8015</c:v>
                </c:pt>
                <c:pt idx="8015">
                  <c:v>8016</c:v>
                </c:pt>
                <c:pt idx="8016">
                  <c:v>8017</c:v>
                </c:pt>
                <c:pt idx="8017">
                  <c:v>8018</c:v>
                </c:pt>
                <c:pt idx="8018">
                  <c:v>8019</c:v>
                </c:pt>
                <c:pt idx="8019">
                  <c:v>8020</c:v>
                </c:pt>
                <c:pt idx="8020">
                  <c:v>8021</c:v>
                </c:pt>
                <c:pt idx="8021">
                  <c:v>8022</c:v>
                </c:pt>
                <c:pt idx="8022">
                  <c:v>8023</c:v>
                </c:pt>
                <c:pt idx="8023">
                  <c:v>8024</c:v>
                </c:pt>
                <c:pt idx="8024">
                  <c:v>8025</c:v>
                </c:pt>
                <c:pt idx="8025">
                  <c:v>8026</c:v>
                </c:pt>
                <c:pt idx="8026">
                  <c:v>8027</c:v>
                </c:pt>
                <c:pt idx="8027">
                  <c:v>8028</c:v>
                </c:pt>
                <c:pt idx="8028">
                  <c:v>8029</c:v>
                </c:pt>
                <c:pt idx="8029">
                  <c:v>8030</c:v>
                </c:pt>
                <c:pt idx="8030">
                  <c:v>8031</c:v>
                </c:pt>
                <c:pt idx="8031">
                  <c:v>8032</c:v>
                </c:pt>
                <c:pt idx="8032">
                  <c:v>8033</c:v>
                </c:pt>
                <c:pt idx="8033">
                  <c:v>8034</c:v>
                </c:pt>
                <c:pt idx="8034">
                  <c:v>8035</c:v>
                </c:pt>
                <c:pt idx="8035">
                  <c:v>8036</c:v>
                </c:pt>
                <c:pt idx="8036">
                  <c:v>8037</c:v>
                </c:pt>
                <c:pt idx="8037">
                  <c:v>8038</c:v>
                </c:pt>
                <c:pt idx="8038">
                  <c:v>8039</c:v>
                </c:pt>
                <c:pt idx="8039">
                  <c:v>8040</c:v>
                </c:pt>
                <c:pt idx="8040">
                  <c:v>8041</c:v>
                </c:pt>
                <c:pt idx="8041">
                  <c:v>8042</c:v>
                </c:pt>
                <c:pt idx="8042">
                  <c:v>8043</c:v>
                </c:pt>
                <c:pt idx="8043">
                  <c:v>8044</c:v>
                </c:pt>
                <c:pt idx="8044">
                  <c:v>8045</c:v>
                </c:pt>
                <c:pt idx="8045">
                  <c:v>8046</c:v>
                </c:pt>
                <c:pt idx="8046">
                  <c:v>8047</c:v>
                </c:pt>
                <c:pt idx="8047">
                  <c:v>8048</c:v>
                </c:pt>
                <c:pt idx="8048">
                  <c:v>8049</c:v>
                </c:pt>
                <c:pt idx="8049">
                  <c:v>8050</c:v>
                </c:pt>
                <c:pt idx="8050">
                  <c:v>8051</c:v>
                </c:pt>
                <c:pt idx="8051">
                  <c:v>8052</c:v>
                </c:pt>
                <c:pt idx="8052">
                  <c:v>8053</c:v>
                </c:pt>
                <c:pt idx="8053">
                  <c:v>8054</c:v>
                </c:pt>
                <c:pt idx="8054">
                  <c:v>8055</c:v>
                </c:pt>
                <c:pt idx="8055">
                  <c:v>8056</c:v>
                </c:pt>
                <c:pt idx="8056">
                  <c:v>8057</c:v>
                </c:pt>
                <c:pt idx="8057">
                  <c:v>8058</c:v>
                </c:pt>
                <c:pt idx="8058">
                  <c:v>8059</c:v>
                </c:pt>
                <c:pt idx="8059">
                  <c:v>8060</c:v>
                </c:pt>
                <c:pt idx="8060">
                  <c:v>8061</c:v>
                </c:pt>
                <c:pt idx="8061">
                  <c:v>8062</c:v>
                </c:pt>
                <c:pt idx="8062">
                  <c:v>8063</c:v>
                </c:pt>
                <c:pt idx="8063">
                  <c:v>8064</c:v>
                </c:pt>
                <c:pt idx="8064">
                  <c:v>8065</c:v>
                </c:pt>
                <c:pt idx="8065">
                  <c:v>8066</c:v>
                </c:pt>
                <c:pt idx="8066">
                  <c:v>8067</c:v>
                </c:pt>
                <c:pt idx="8067">
                  <c:v>8068</c:v>
                </c:pt>
                <c:pt idx="8068">
                  <c:v>8069</c:v>
                </c:pt>
                <c:pt idx="8069">
                  <c:v>8070</c:v>
                </c:pt>
                <c:pt idx="8070">
                  <c:v>8071</c:v>
                </c:pt>
                <c:pt idx="8071">
                  <c:v>8072</c:v>
                </c:pt>
                <c:pt idx="8072">
                  <c:v>8073</c:v>
                </c:pt>
                <c:pt idx="8073">
                  <c:v>8074</c:v>
                </c:pt>
                <c:pt idx="8074">
                  <c:v>8075</c:v>
                </c:pt>
                <c:pt idx="8075">
                  <c:v>8076</c:v>
                </c:pt>
                <c:pt idx="8076">
                  <c:v>8077</c:v>
                </c:pt>
                <c:pt idx="8077">
                  <c:v>8078</c:v>
                </c:pt>
                <c:pt idx="8078">
                  <c:v>8079</c:v>
                </c:pt>
                <c:pt idx="8079">
                  <c:v>8080</c:v>
                </c:pt>
                <c:pt idx="8080">
                  <c:v>8081</c:v>
                </c:pt>
                <c:pt idx="8081">
                  <c:v>8082</c:v>
                </c:pt>
                <c:pt idx="8082">
                  <c:v>8083</c:v>
                </c:pt>
                <c:pt idx="8083">
                  <c:v>8084</c:v>
                </c:pt>
                <c:pt idx="8084">
                  <c:v>8085</c:v>
                </c:pt>
                <c:pt idx="8085">
                  <c:v>8086</c:v>
                </c:pt>
                <c:pt idx="8086">
                  <c:v>8087</c:v>
                </c:pt>
                <c:pt idx="8087">
                  <c:v>8088</c:v>
                </c:pt>
                <c:pt idx="8088">
                  <c:v>8089</c:v>
                </c:pt>
                <c:pt idx="8089">
                  <c:v>8090</c:v>
                </c:pt>
                <c:pt idx="8090">
                  <c:v>8091</c:v>
                </c:pt>
                <c:pt idx="8091">
                  <c:v>8092</c:v>
                </c:pt>
                <c:pt idx="8092">
                  <c:v>8093</c:v>
                </c:pt>
                <c:pt idx="8093">
                  <c:v>8094</c:v>
                </c:pt>
                <c:pt idx="8094">
                  <c:v>8095</c:v>
                </c:pt>
                <c:pt idx="8095">
                  <c:v>8096</c:v>
                </c:pt>
                <c:pt idx="8096">
                  <c:v>8097</c:v>
                </c:pt>
                <c:pt idx="8097">
                  <c:v>8098</c:v>
                </c:pt>
                <c:pt idx="8098">
                  <c:v>8099</c:v>
                </c:pt>
                <c:pt idx="8099">
                  <c:v>8100</c:v>
                </c:pt>
                <c:pt idx="8100">
                  <c:v>8101</c:v>
                </c:pt>
                <c:pt idx="8101">
                  <c:v>8102</c:v>
                </c:pt>
                <c:pt idx="8102">
                  <c:v>8103</c:v>
                </c:pt>
                <c:pt idx="8103">
                  <c:v>8104</c:v>
                </c:pt>
                <c:pt idx="8104">
                  <c:v>8105</c:v>
                </c:pt>
                <c:pt idx="8105">
                  <c:v>8106</c:v>
                </c:pt>
                <c:pt idx="8106">
                  <c:v>8107</c:v>
                </c:pt>
                <c:pt idx="8107">
                  <c:v>8108</c:v>
                </c:pt>
                <c:pt idx="8108">
                  <c:v>8109</c:v>
                </c:pt>
                <c:pt idx="8109">
                  <c:v>8110</c:v>
                </c:pt>
                <c:pt idx="8110">
                  <c:v>8111</c:v>
                </c:pt>
                <c:pt idx="8111">
                  <c:v>8112</c:v>
                </c:pt>
                <c:pt idx="8112">
                  <c:v>8113</c:v>
                </c:pt>
                <c:pt idx="8113">
                  <c:v>8114</c:v>
                </c:pt>
                <c:pt idx="8114">
                  <c:v>8115</c:v>
                </c:pt>
                <c:pt idx="8115">
                  <c:v>8116</c:v>
                </c:pt>
                <c:pt idx="8116">
                  <c:v>8117</c:v>
                </c:pt>
                <c:pt idx="8117">
                  <c:v>8118</c:v>
                </c:pt>
                <c:pt idx="8118">
                  <c:v>8119</c:v>
                </c:pt>
                <c:pt idx="8119">
                  <c:v>8120</c:v>
                </c:pt>
                <c:pt idx="8120">
                  <c:v>8121</c:v>
                </c:pt>
                <c:pt idx="8121">
                  <c:v>8122</c:v>
                </c:pt>
                <c:pt idx="8122">
                  <c:v>8123</c:v>
                </c:pt>
                <c:pt idx="8123">
                  <c:v>8124</c:v>
                </c:pt>
                <c:pt idx="8124">
                  <c:v>8125</c:v>
                </c:pt>
                <c:pt idx="8125">
                  <c:v>8126</c:v>
                </c:pt>
                <c:pt idx="8126">
                  <c:v>8127</c:v>
                </c:pt>
                <c:pt idx="8127">
                  <c:v>8128</c:v>
                </c:pt>
                <c:pt idx="8128">
                  <c:v>8129</c:v>
                </c:pt>
                <c:pt idx="8129">
                  <c:v>8130</c:v>
                </c:pt>
                <c:pt idx="8130">
                  <c:v>8131</c:v>
                </c:pt>
                <c:pt idx="8131">
                  <c:v>8132</c:v>
                </c:pt>
                <c:pt idx="8132">
                  <c:v>8133</c:v>
                </c:pt>
                <c:pt idx="8133">
                  <c:v>8134</c:v>
                </c:pt>
                <c:pt idx="8134">
                  <c:v>8135</c:v>
                </c:pt>
                <c:pt idx="8135">
                  <c:v>8136</c:v>
                </c:pt>
                <c:pt idx="8136">
                  <c:v>8137</c:v>
                </c:pt>
                <c:pt idx="8137">
                  <c:v>8138</c:v>
                </c:pt>
                <c:pt idx="8138">
                  <c:v>8139</c:v>
                </c:pt>
                <c:pt idx="8139">
                  <c:v>8140</c:v>
                </c:pt>
                <c:pt idx="8140">
                  <c:v>8141</c:v>
                </c:pt>
                <c:pt idx="8141">
                  <c:v>8142</c:v>
                </c:pt>
                <c:pt idx="8142">
                  <c:v>8143</c:v>
                </c:pt>
                <c:pt idx="8143">
                  <c:v>8144</c:v>
                </c:pt>
                <c:pt idx="8144">
                  <c:v>8145</c:v>
                </c:pt>
                <c:pt idx="8145">
                  <c:v>8146</c:v>
                </c:pt>
                <c:pt idx="8146">
                  <c:v>8147</c:v>
                </c:pt>
                <c:pt idx="8147">
                  <c:v>8148</c:v>
                </c:pt>
                <c:pt idx="8148">
                  <c:v>8149</c:v>
                </c:pt>
                <c:pt idx="8149">
                  <c:v>8150</c:v>
                </c:pt>
                <c:pt idx="8150">
                  <c:v>8151</c:v>
                </c:pt>
                <c:pt idx="8151">
                  <c:v>8152</c:v>
                </c:pt>
                <c:pt idx="8152">
                  <c:v>8153</c:v>
                </c:pt>
                <c:pt idx="8153">
                  <c:v>8154</c:v>
                </c:pt>
                <c:pt idx="8154">
                  <c:v>8155</c:v>
                </c:pt>
                <c:pt idx="8155">
                  <c:v>8156</c:v>
                </c:pt>
                <c:pt idx="8156">
                  <c:v>8157</c:v>
                </c:pt>
                <c:pt idx="8157">
                  <c:v>8158</c:v>
                </c:pt>
                <c:pt idx="8158">
                  <c:v>8159</c:v>
                </c:pt>
                <c:pt idx="8159">
                  <c:v>8160</c:v>
                </c:pt>
                <c:pt idx="8160">
                  <c:v>8161</c:v>
                </c:pt>
                <c:pt idx="8161">
                  <c:v>8162</c:v>
                </c:pt>
                <c:pt idx="8162">
                  <c:v>8163</c:v>
                </c:pt>
                <c:pt idx="8163">
                  <c:v>8164</c:v>
                </c:pt>
                <c:pt idx="8164">
                  <c:v>8165</c:v>
                </c:pt>
                <c:pt idx="8165">
                  <c:v>8166</c:v>
                </c:pt>
                <c:pt idx="8166">
                  <c:v>8167</c:v>
                </c:pt>
                <c:pt idx="8167">
                  <c:v>8168</c:v>
                </c:pt>
                <c:pt idx="8168">
                  <c:v>8169</c:v>
                </c:pt>
                <c:pt idx="8169">
                  <c:v>8170</c:v>
                </c:pt>
                <c:pt idx="8170">
                  <c:v>8171</c:v>
                </c:pt>
                <c:pt idx="8171">
                  <c:v>8172</c:v>
                </c:pt>
                <c:pt idx="8172">
                  <c:v>8173</c:v>
                </c:pt>
                <c:pt idx="8173">
                  <c:v>8174</c:v>
                </c:pt>
                <c:pt idx="8174">
                  <c:v>8175</c:v>
                </c:pt>
                <c:pt idx="8175">
                  <c:v>8176</c:v>
                </c:pt>
                <c:pt idx="8176">
                  <c:v>8177</c:v>
                </c:pt>
                <c:pt idx="8177">
                  <c:v>8178</c:v>
                </c:pt>
                <c:pt idx="8178">
                  <c:v>8179</c:v>
                </c:pt>
                <c:pt idx="8179">
                  <c:v>8180</c:v>
                </c:pt>
                <c:pt idx="8180">
                  <c:v>8181</c:v>
                </c:pt>
                <c:pt idx="8181">
                  <c:v>8182</c:v>
                </c:pt>
                <c:pt idx="8182">
                  <c:v>8183</c:v>
                </c:pt>
                <c:pt idx="8183">
                  <c:v>8184</c:v>
                </c:pt>
                <c:pt idx="8184">
                  <c:v>8185</c:v>
                </c:pt>
                <c:pt idx="8185">
                  <c:v>8186</c:v>
                </c:pt>
                <c:pt idx="8186">
                  <c:v>8187</c:v>
                </c:pt>
                <c:pt idx="8187">
                  <c:v>8188</c:v>
                </c:pt>
                <c:pt idx="8188">
                  <c:v>8189</c:v>
                </c:pt>
                <c:pt idx="8189">
                  <c:v>8190</c:v>
                </c:pt>
                <c:pt idx="8190">
                  <c:v>8191</c:v>
                </c:pt>
                <c:pt idx="8191">
                  <c:v>8192</c:v>
                </c:pt>
                <c:pt idx="8192">
                  <c:v>8193</c:v>
                </c:pt>
                <c:pt idx="8193">
                  <c:v>8194</c:v>
                </c:pt>
                <c:pt idx="8194">
                  <c:v>8195</c:v>
                </c:pt>
                <c:pt idx="8195">
                  <c:v>8196</c:v>
                </c:pt>
                <c:pt idx="8196">
                  <c:v>8197</c:v>
                </c:pt>
                <c:pt idx="8197">
                  <c:v>8198</c:v>
                </c:pt>
                <c:pt idx="8198">
                  <c:v>8199</c:v>
                </c:pt>
                <c:pt idx="8199">
                  <c:v>8200</c:v>
                </c:pt>
                <c:pt idx="8200">
                  <c:v>8201</c:v>
                </c:pt>
                <c:pt idx="8201">
                  <c:v>8202</c:v>
                </c:pt>
                <c:pt idx="8202">
                  <c:v>8203</c:v>
                </c:pt>
                <c:pt idx="8203">
                  <c:v>8204</c:v>
                </c:pt>
                <c:pt idx="8204">
                  <c:v>8205</c:v>
                </c:pt>
                <c:pt idx="8205">
                  <c:v>8206</c:v>
                </c:pt>
                <c:pt idx="8206">
                  <c:v>8207</c:v>
                </c:pt>
                <c:pt idx="8207">
                  <c:v>8208</c:v>
                </c:pt>
                <c:pt idx="8208">
                  <c:v>8209</c:v>
                </c:pt>
                <c:pt idx="8209">
                  <c:v>8210</c:v>
                </c:pt>
                <c:pt idx="8210">
                  <c:v>8211</c:v>
                </c:pt>
                <c:pt idx="8211">
                  <c:v>8212</c:v>
                </c:pt>
                <c:pt idx="8212">
                  <c:v>8213</c:v>
                </c:pt>
                <c:pt idx="8213">
                  <c:v>8214</c:v>
                </c:pt>
                <c:pt idx="8214">
                  <c:v>8215</c:v>
                </c:pt>
                <c:pt idx="8215">
                  <c:v>8216</c:v>
                </c:pt>
                <c:pt idx="8216">
                  <c:v>8217</c:v>
                </c:pt>
                <c:pt idx="8217">
                  <c:v>8218</c:v>
                </c:pt>
                <c:pt idx="8218">
                  <c:v>8219</c:v>
                </c:pt>
                <c:pt idx="8219">
                  <c:v>8220</c:v>
                </c:pt>
                <c:pt idx="8220">
                  <c:v>8221</c:v>
                </c:pt>
                <c:pt idx="8221">
                  <c:v>8222</c:v>
                </c:pt>
                <c:pt idx="8222">
                  <c:v>8223</c:v>
                </c:pt>
                <c:pt idx="8223">
                  <c:v>8224</c:v>
                </c:pt>
                <c:pt idx="8224">
                  <c:v>8225</c:v>
                </c:pt>
                <c:pt idx="8225">
                  <c:v>8226</c:v>
                </c:pt>
                <c:pt idx="8226">
                  <c:v>8227</c:v>
                </c:pt>
                <c:pt idx="8227">
                  <c:v>8228</c:v>
                </c:pt>
                <c:pt idx="8228">
                  <c:v>8229</c:v>
                </c:pt>
                <c:pt idx="8229">
                  <c:v>8230</c:v>
                </c:pt>
                <c:pt idx="8230">
                  <c:v>8231</c:v>
                </c:pt>
                <c:pt idx="8231">
                  <c:v>8232</c:v>
                </c:pt>
                <c:pt idx="8232">
                  <c:v>8233</c:v>
                </c:pt>
                <c:pt idx="8233">
                  <c:v>8234</c:v>
                </c:pt>
                <c:pt idx="8234">
                  <c:v>8235</c:v>
                </c:pt>
                <c:pt idx="8235">
                  <c:v>8236</c:v>
                </c:pt>
                <c:pt idx="8236">
                  <c:v>8237</c:v>
                </c:pt>
                <c:pt idx="8237">
                  <c:v>8238</c:v>
                </c:pt>
                <c:pt idx="8238">
                  <c:v>8239</c:v>
                </c:pt>
                <c:pt idx="8239">
                  <c:v>8240</c:v>
                </c:pt>
                <c:pt idx="8240">
                  <c:v>8241</c:v>
                </c:pt>
                <c:pt idx="8241">
                  <c:v>8242</c:v>
                </c:pt>
                <c:pt idx="8242">
                  <c:v>8243</c:v>
                </c:pt>
                <c:pt idx="8243">
                  <c:v>8244</c:v>
                </c:pt>
                <c:pt idx="8244">
                  <c:v>8245</c:v>
                </c:pt>
                <c:pt idx="8245">
                  <c:v>8246</c:v>
                </c:pt>
                <c:pt idx="8246">
                  <c:v>8247</c:v>
                </c:pt>
                <c:pt idx="8247">
                  <c:v>8248</c:v>
                </c:pt>
                <c:pt idx="8248">
                  <c:v>8249</c:v>
                </c:pt>
                <c:pt idx="8249">
                  <c:v>8250</c:v>
                </c:pt>
                <c:pt idx="8250">
                  <c:v>8251</c:v>
                </c:pt>
                <c:pt idx="8251">
                  <c:v>8252</c:v>
                </c:pt>
                <c:pt idx="8252">
                  <c:v>8253</c:v>
                </c:pt>
                <c:pt idx="8253">
                  <c:v>8254</c:v>
                </c:pt>
                <c:pt idx="8254">
                  <c:v>8255</c:v>
                </c:pt>
                <c:pt idx="8255">
                  <c:v>8256</c:v>
                </c:pt>
                <c:pt idx="8256">
                  <c:v>8257</c:v>
                </c:pt>
                <c:pt idx="8257">
                  <c:v>8258</c:v>
                </c:pt>
                <c:pt idx="8258">
                  <c:v>8259</c:v>
                </c:pt>
                <c:pt idx="8259">
                  <c:v>8260</c:v>
                </c:pt>
                <c:pt idx="8260">
                  <c:v>8261</c:v>
                </c:pt>
                <c:pt idx="8261">
                  <c:v>8262</c:v>
                </c:pt>
                <c:pt idx="8262">
                  <c:v>8263</c:v>
                </c:pt>
                <c:pt idx="8263">
                  <c:v>8264</c:v>
                </c:pt>
                <c:pt idx="8264">
                  <c:v>8265</c:v>
                </c:pt>
                <c:pt idx="8265">
                  <c:v>8266</c:v>
                </c:pt>
                <c:pt idx="8266">
                  <c:v>8267</c:v>
                </c:pt>
                <c:pt idx="8267">
                  <c:v>8268</c:v>
                </c:pt>
                <c:pt idx="8268">
                  <c:v>8269</c:v>
                </c:pt>
                <c:pt idx="8269">
                  <c:v>8270</c:v>
                </c:pt>
                <c:pt idx="8270">
                  <c:v>8271</c:v>
                </c:pt>
                <c:pt idx="8271">
                  <c:v>8272</c:v>
                </c:pt>
                <c:pt idx="8272">
                  <c:v>8273</c:v>
                </c:pt>
                <c:pt idx="8273">
                  <c:v>8274</c:v>
                </c:pt>
                <c:pt idx="8274">
                  <c:v>8275</c:v>
                </c:pt>
                <c:pt idx="8275">
                  <c:v>8276</c:v>
                </c:pt>
                <c:pt idx="8276">
                  <c:v>8277</c:v>
                </c:pt>
                <c:pt idx="8277">
                  <c:v>8278</c:v>
                </c:pt>
                <c:pt idx="8278">
                  <c:v>8279</c:v>
                </c:pt>
                <c:pt idx="8279">
                  <c:v>8280</c:v>
                </c:pt>
                <c:pt idx="8280">
                  <c:v>8281</c:v>
                </c:pt>
                <c:pt idx="8281">
                  <c:v>8282</c:v>
                </c:pt>
                <c:pt idx="8282">
                  <c:v>8283</c:v>
                </c:pt>
                <c:pt idx="8283">
                  <c:v>8284</c:v>
                </c:pt>
                <c:pt idx="8284">
                  <c:v>8285</c:v>
                </c:pt>
                <c:pt idx="8285">
                  <c:v>8286</c:v>
                </c:pt>
                <c:pt idx="8286">
                  <c:v>8287</c:v>
                </c:pt>
                <c:pt idx="8287">
                  <c:v>8288</c:v>
                </c:pt>
                <c:pt idx="8288">
                  <c:v>8289</c:v>
                </c:pt>
                <c:pt idx="8289">
                  <c:v>8290</c:v>
                </c:pt>
                <c:pt idx="8290">
                  <c:v>8291</c:v>
                </c:pt>
                <c:pt idx="8291">
                  <c:v>8292</c:v>
                </c:pt>
                <c:pt idx="8292">
                  <c:v>8293</c:v>
                </c:pt>
                <c:pt idx="8293">
                  <c:v>8294</c:v>
                </c:pt>
                <c:pt idx="8294">
                  <c:v>8295</c:v>
                </c:pt>
                <c:pt idx="8295">
                  <c:v>8296</c:v>
                </c:pt>
                <c:pt idx="8296">
                  <c:v>8297</c:v>
                </c:pt>
                <c:pt idx="8297">
                  <c:v>8298</c:v>
                </c:pt>
                <c:pt idx="8298">
                  <c:v>8299</c:v>
                </c:pt>
                <c:pt idx="8299">
                  <c:v>8300</c:v>
                </c:pt>
                <c:pt idx="8300">
                  <c:v>8301</c:v>
                </c:pt>
                <c:pt idx="8301">
                  <c:v>8302</c:v>
                </c:pt>
                <c:pt idx="8302">
                  <c:v>8303</c:v>
                </c:pt>
                <c:pt idx="8303">
                  <c:v>8304</c:v>
                </c:pt>
                <c:pt idx="8304">
                  <c:v>8305</c:v>
                </c:pt>
                <c:pt idx="8305">
                  <c:v>8306</c:v>
                </c:pt>
                <c:pt idx="8306">
                  <c:v>8307</c:v>
                </c:pt>
                <c:pt idx="8307">
                  <c:v>8308</c:v>
                </c:pt>
                <c:pt idx="8308">
                  <c:v>8309</c:v>
                </c:pt>
                <c:pt idx="8309">
                  <c:v>8310</c:v>
                </c:pt>
                <c:pt idx="8310">
                  <c:v>8311</c:v>
                </c:pt>
                <c:pt idx="8311">
                  <c:v>8312</c:v>
                </c:pt>
                <c:pt idx="8312">
                  <c:v>8313</c:v>
                </c:pt>
                <c:pt idx="8313">
                  <c:v>8314</c:v>
                </c:pt>
                <c:pt idx="8314">
                  <c:v>8315</c:v>
                </c:pt>
                <c:pt idx="8315">
                  <c:v>8316</c:v>
                </c:pt>
                <c:pt idx="8316">
                  <c:v>8317</c:v>
                </c:pt>
                <c:pt idx="8317">
                  <c:v>8318</c:v>
                </c:pt>
                <c:pt idx="8318">
                  <c:v>8319</c:v>
                </c:pt>
                <c:pt idx="8319">
                  <c:v>8320</c:v>
                </c:pt>
                <c:pt idx="8320">
                  <c:v>8321</c:v>
                </c:pt>
                <c:pt idx="8321">
                  <c:v>8322</c:v>
                </c:pt>
                <c:pt idx="8322">
                  <c:v>8323</c:v>
                </c:pt>
                <c:pt idx="8323">
                  <c:v>8324</c:v>
                </c:pt>
                <c:pt idx="8324">
                  <c:v>8325</c:v>
                </c:pt>
                <c:pt idx="8325">
                  <c:v>8326</c:v>
                </c:pt>
                <c:pt idx="8326">
                  <c:v>8327</c:v>
                </c:pt>
                <c:pt idx="8327">
                  <c:v>8328</c:v>
                </c:pt>
                <c:pt idx="8328">
                  <c:v>8329</c:v>
                </c:pt>
                <c:pt idx="8329">
                  <c:v>8330</c:v>
                </c:pt>
                <c:pt idx="8330">
                  <c:v>8331</c:v>
                </c:pt>
                <c:pt idx="8331">
                  <c:v>8332</c:v>
                </c:pt>
                <c:pt idx="8332">
                  <c:v>8333</c:v>
                </c:pt>
                <c:pt idx="8333">
                  <c:v>8334</c:v>
                </c:pt>
                <c:pt idx="8334">
                  <c:v>8335</c:v>
                </c:pt>
                <c:pt idx="8335">
                  <c:v>8336</c:v>
                </c:pt>
                <c:pt idx="8336">
                  <c:v>8337</c:v>
                </c:pt>
                <c:pt idx="8337">
                  <c:v>8338</c:v>
                </c:pt>
                <c:pt idx="8338">
                  <c:v>8339</c:v>
                </c:pt>
                <c:pt idx="8339">
                  <c:v>8340</c:v>
                </c:pt>
                <c:pt idx="8340">
                  <c:v>8341</c:v>
                </c:pt>
                <c:pt idx="8341">
                  <c:v>8342</c:v>
                </c:pt>
                <c:pt idx="8342">
                  <c:v>8343</c:v>
                </c:pt>
                <c:pt idx="8343">
                  <c:v>8344</c:v>
                </c:pt>
                <c:pt idx="8344">
                  <c:v>8345</c:v>
                </c:pt>
                <c:pt idx="8345">
                  <c:v>8346</c:v>
                </c:pt>
                <c:pt idx="8346">
                  <c:v>8347</c:v>
                </c:pt>
                <c:pt idx="8347">
                  <c:v>8348</c:v>
                </c:pt>
                <c:pt idx="8348">
                  <c:v>8349</c:v>
                </c:pt>
                <c:pt idx="8349">
                  <c:v>8350</c:v>
                </c:pt>
                <c:pt idx="8350">
                  <c:v>8351</c:v>
                </c:pt>
                <c:pt idx="8351">
                  <c:v>8352</c:v>
                </c:pt>
                <c:pt idx="8352">
                  <c:v>8353</c:v>
                </c:pt>
                <c:pt idx="8353">
                  <c:v>8354</c:v>
                </c:pt>
                <c:pt idx="8354">
                  <c:v>8355</c:v>
                </c:pt>
                <c:pt idx="8355">
                  <c:v>8356</c:v>
                </c:pt>
                <c:pt idx="8356">
                  <c:v>8357</c:v>
                </c:pt>
                <c:pt idx="8357">
                  <c:v>8358</c:v>
                </c:pt>
                <c:pt idx="8358">
                  <c:v>8359</c:v>
                </c:pt>
                <c:pt idx="8359">
                  <c:v>8360</c:v>
                </c:pt>
                <c:pt idx="8360">
                  <c:v>8361</c:v>
                </c:pt>
                <c:pt idx="8361">
                  <c:v>8362</c:v>
                </c:pt>
                <c:pt idx="8362">
                  <c:v>8363</c:v>
                </c:pt>
                <c:pt idx="8363">
                  <c:v>8364</c:v>
                </c:pt>
                <c:pt idx="8364">
                  <c:v>8365</c:v>
                </c:pt>
                <c:pt idx="8365">
                  <c:v>8366</c:v>
                </c:pt>
                <c:pt idx="8366">
                  <c:v>8367</c:v>
                </c:pt>
                <c:pt idx="8367">
                  <c:v>8368</c:v>
                </c:pt>
                <c:pt idx="8368">
                  <c:v>8369</c:v>
                </c:pt>
                <c:pt idx="8369">
                  <c:v>8370</c:v>
                </c:pt>
                <c:pt idx="8370">
                  <c:v>8371</c:v>
                </c:pt>
                <c:pt idx="8371">
                  <c:v>8372</c:v>
                </c:pt>
                <c:pt idx="8372">
                  <c:v>8373</c:v>
                </c:pt>
                <c:pt idx="8373">
                  <c:v>8374</c:v>
                </c:pt>
                <c:pt idx="8374">
                  <c:v>8375</c:v>
                </c:pt>
                <c:pt idx="8375">
                  <c:v>8376</c:v>
                </c:pt>
                <c:pt idx="8376">
                  <c:v>8377</c:v>
                </c:pt>
                <c:pt idx="8377">
                  <c:v>8378</c:v>
                </c:pt>
                <c:pt idx="8378">
                  <c:v>8379</c:v>
                </c:pt>
                <c:pt idx="8379">
                  <c:v>8380</c:v>
                </c:pt>
                <c:pt idx="8380">
                  <c:v>8381</c:v>
                </c:pt>
                <c:pt idx="8381">
                  <c:v>8382</c:v>
                </c:pt>
                <c:pt idx="8382">
                  <c:v>8383</c:v>
                </c:pt>
                <c:pt idx="8383">
                  <c:v>8384</c:v>
                </c:pt>
                <c:pt idx="8384">
                  <c:v>8385</c:v>
                </c:pt>
                <c:pt idx="8385">
                  <c:v>8386</c:v>
                </c:pt>
                <c:pt idx="8386">
                  <c:v>8387</c:v>
                </c:pt>
                <c:pt idx="8387">
                  <c:v>8388</c:v>
                </c:pt>
                <c:pt idx="8388">
                  <c:v>8389</c:v>
                </c:pt>
                <c:pt idx="8389">
                  <c:v>8390</c:v>
                </c:pt>
                <c:pt idx="8390">
                  <c:v>8391</c:v>
                </c:pt>
                <c:pt idx="8391">
                  <c:v>8392</c:v>
                </c:pt>
                <c:pt idx="8392">
                  <c:v>8393</c:v>
                </c:pt>
                <c:pt idx="8393">
                  <c:v>8394</c:v>
                </c:pt>
                <c:pt idx="8394">
                  <c:v>8395</c:v>
                </c:pt>
                <c:pt idx="8395">
                  <c:v>8396</c:v>
                </c:pt>
                <c:pt idx="8396">
                  <c:v>8397</c:v>
                </c:pt>
                <c:pt idx="8397">
                  <c:v>8398</c:v>
                </c:pt>
                <c:pt idx="8398">
                  <c:v>8399</c:v>
                </c:pt>
                <c:pt idx="8399">
                  <c:v>8400</c:v>
                </c:pt>
                <c:pt idx="8400">
                  <c:v>8401</c:v>
                </c:pt>
                <c:pt idx="8401">
                  <c:v>8402</c:v>
                </c:pt>
                <c:pt idx="8402">
                  <c:v>8403</c:v>
                </c:pt>
                <c:pt idx="8403">
                  <c:v>8404</c:v>
                </c:pt>
                <c:pt idx="8404">
                  <c:v>8405</c:v>
                </c:pt>
                <c:pt idx="8405">
                  <c:v>8406</c:v>
                </c:pt>
                <c:pt idx="8406">
                  <c:v>8407</c:v>
                </c:pt>
                <c:pt idx="8407">
                  <c:v>8408</c:v>
                </c:pt>
                <c:pt idx="8408">
                  <c:v>8409</c:v>
                </c:pt>
                <c:pt idx="8409">
                  <c:v>8410</c:v>
                </c:pt>
                <c:pt idx="8410">
                  <c:v>8411</c:v>
                </c:pt>
                <c:pt idx="8411">
                  <c:v>8412</c:v>
                </c:pt>
                <c:pt idx="8412">
                  <c:v>8413</c:v>
                </c:pt>
                <c:pt idx="8413">
                  <c:v>8414</c:v>
                </c:pt>
                <c:pt idx="8414">
                  <c:v>8415</c:v>
                </c:pt>
                <c:pt idx="8415">
                  <c:v>8416</c:v>
                </c:pt>
                <c:pt idx="8416">
                  <c:v>8417</c:v>
                </c:pt>
                <c:pt idx="8417">
                  <c:v>8418</c:v>
                </c:pt>
                <c:pt idx="8418">
                  <c:v>8419</c:v>
                </c:pt>
                <c:pt idx="8419">
                  <c:v>8420</c:v>
                </c:pt>
                <c:pt idx="8420">
                  <c:v>8421</c:v>
                </c:pt>
                <c:pt idx="8421">
                  <c:v>8422</c:v>
                </c:pt>
                <c:pt idx="8422">
                  <c:v>8423</c:v>
                </c:pt>
                <c:pt idx="8423">
                  <c:v>8424</c:v>
                </c:pt>
                <c:pt idx="8424">
                  <c:v>8425</c:v>
                </c:pt>
                <c:pt idx="8425">
                  <c:v>8426</c:v>
                </c:pt>
                <c:pt idx="8426">
                  <c:v>8427</c:v>
                </c:pt>
                <c:pt idx="8427">
                  <c:v>8428</c:v>
                </c:pt>
                <c:pt idx="8428">
                  <c:v>8429</c:v>
                </c:pt>
                <c:pt idx="8429">
                  <c:v>8430</c:v>
                </c:pt>
                <c:pt idx="8430">
                  <c:v>8431</c:v>
                </c:pt>
                <c:pt idx="8431">
                  <c:v>8432</c:v>
                </c:pt>
                <c:pt idx="8432">
                  <c:v>8433</c:v>
                </c:pt>
                <c:pt idx="8433">
                  <c:v>8434</c:v>
                </c:pt>
                <c:pt idx="8434">
                  <c:v>8435</c:v>
                </c:pt>
                <c:pt idx="8435">
                  <c:v>8436</c:v>
                </c:pt>
                <c:pt idx="8436">
                  <c:v>8437</c:v>
                </c:pt>
                <c:pt idx="8437">
                  <c:v>8438</c:v>
                </c:pt>
                <c:pt idx="8438">
                  <c:v>8439</c:v>
                </c:pt>
                <c:pt idx="8439">
                  <c:v>8440</c:v>
                </c:pt>
                <c:pt idx="8440">
                  <c:v>8441</c:v>
                </c:pt>
                <c:pt idx="8441">
                  <c:v>8442</c:v>
                </c:pt>
                <c:pt idx="8442">
                  <c:v>8443</c:v>
                </c:pt>
                <c:pt idx="8443">
                  <c:v>8444</c:v>
                </c:pt>
                <c:pt idx="8444">
                  <c:v>8445</c:v>
                </c:pt>
                <c:pt idx="8445">
                  <c:v>8446</c:v>
                </c:pt>
                <c:pt idx="8446">
                  <c:v>8447</c:v>
                </c:pt>
                <c:pt idx="8447">
                  <c:v>8448</c:v>
                </c:pt>
                <c:pt idx="8448">
                  <c:v>8449</c:v>
                </c:pt>
                <c:pt idx="8449">
                  <c:v>8450</c:v>
                </c:pt>
                <c:pt idx="8450">
                  <c:v>8451</c:v>
                </c:pt>
                <c:pt idx="8451">
                  <c:v>8452</c:v>
                </c:pt>
                <c:pt idx="8452">
                  <c:v>8453</c:v>
                </c:pt>
                <c:pt idx="8453">
                  <c:v>8454</c:v>
                </c:pt>
                <c:pt idx="8454">
                  <c:v>8455</c:v>
                </c:pt>
                <c:pt idx="8455">
                  <c:v>8456</c:v>
                </c:pt>
                <c:pt idx="8456">
                  <c:v>8457</c:v>
                </c:pt>
                <c:pt idx="8457">
                  <c:v>8458</c:v>
                </c:pt>
                <c:pt idx="8458">
                  <c:v>8459</c:v>
                </c:pt>
                <c:pt idx="8459">
                  <c:v>8460</c:v>
                </c:pt>
                <c:pt idx="8460">
                  <c:v>8461</c:v>
                </c:pt>
                <c:pt idx="8461">
                  <c:v>8462</c:v>
                </c:pt>
                <c:pt idx="8462">
                  <c:v>8463</c:v>
                </c:pt>
                <c:pt idx="8463">
                  <c:v>8464</c:v>
                </c:pt>
                <c:pt idx="8464">
                  <c:v>8465</c:v>
                </c:pt>
                <c:pt idx="8465">
                  <c:v>8466</c:v>
                </c:pt>
                <c:pt idx="8466">
                  <c:v>8467</c:v>
                </c:pt>
                <c:pt idx="8467">
                  <c:v>8468</c:v>
                </c:pt>
                <c:pt idx="8468">
                  <c:v>8469</c:v>
                </c:pt>
                <c:pt idx="8469">
                  <c:v>8470</c:v>
                </c:pt>
                <c:pt idx="8470">
                  <c:v>8471</c:v>
                </c:pt>
                <c:pt idx="8471">
                  <c:v>8472</c:v>
                </c:pt>
                <c:pt idx="8472">
                  <c:v>8473</c:v>
                </c:pt>
                <c:pt idx="8473">
                  <c:v>8474</c:v>
                </c:pt>
                <c:pt idx="8474">
                  <c:v>8475</c:v>
                </c:pt>
                <c:pt idx="8475">
                  <c:v>8476</c:v>
                </c:pt>
                <c:pt idx="8476">
                  <c:v>8477</c:v>
                </c:pt>
                <c:pt idx="8477">
                  <c:v>8478</c:v>
                </c:pt>
                <c:pt idx="8478">
                  <c:v>8479</c:v>
                </c:pt>
                <c:pt idx="8479">
                  <c:v>8480</c:v>
                </c:pt>
                <c:pt idx="8480">
                  <c:v>8481</c:v>
                </c:pt>
                <c:pt idx="8481">
                  <c:v>8482</c:v>
                </c:pt>
                <c:pt idx="8482">
                  <c:v>8483</c:v>
                </c:pt>
                <c:pt idx="8483">
                  <c:v>8484</c:v>
                </c:pt>
                <c:pt idx="8484">
                  <c:v>8485</c:v>
                </c:pt>
                <c:pt idx="8485">
                  <c:v>8486</c:v>
                </c:pt>
                <c:pt idx="8486">
                  <c:v>8487</c:v>
                </c:pt>
                <c:pt idx="8487">
                  <c:v>8488</c:v>
                </c:pt>
                <c:pt idx="8488">
                  <c:v>8489</c:v>
                </c:pt>
                <c:pt idx="8489">
                  <c:v>8490</c:v>
                </c:pt>
                <c:pt idx="8490">
                  <c:v>8491</c:v>
                </c:pt>
                <c:pt idx="8491">
                  <c:v>8492</c:v>
                </c:pt>
                <c:pt idx="8492">
                  <c:v>8493</c:v>
                </c:pt>
                <c:pt idx="8493">
                  <c:v>8494</c:v>
                </c:pt>
                <c:pt idx="8494">
                  <c:v>8495</c:v>
                </c:pt>
                <c:pt idx="8495">
                  <c:v>8496</c:v>
                </c:pt>
                <c:pt idx="8496">
                  <c:v>8497</c:v>
                </c:pt>
                <c:pt idx="8497">
                  <c:v>8498</c:v>
                </c:pt>
                <c:pt idx="8498">
                  <c:v>8499</c:v>
                </c:pt>
                <c:pt idx="8499">
                  <c:v>8500</c:v>
                </c:pt>
                <c:pt idx="8500">
                  <c:v>8501</c:v>
                </c:pt>
                <c:pt idx="8501">
                  <c:v>8502</c:v>
                </c:pt>
                <c:pt idx="8502">
                  <c:v>8503</c:v>
                </c:pt>
                <c:pt idx="8503">
                  <c:v>8504</c:v>
                </c:pt>
                <c:pt idx="8504">
                  <c:v>8505</c:v>
                </c:pt>
                <c:pt idx="8505">
                  <c:v>8506</c:v>
                </c:pt>
                <c:pt idx="8506">
                  <c:v>8507</c:v>
                </c:pt>
                <c:pt idx="8507">
                  <c:v>8508</c:v>
                </c:pt>
                <c:pt idx="8508">
                  <c:v>8509</c:v>
                </c:pt>
                <c:pt idx="8509">
                  <c:v>8510</c:v>
                </c:pt>
                <c:pt idx="8510">
                  <c:v>8511</c:v>
                </c:pt>
                <c:pt idx="8511">
                  <c:v>8512</c:v>
                </c:pt>
                <c:pt idx="8512">
                  <c:v>8513</c:v>
                </c:pt>
                <c:pt idx="8513">
                  <c:v>8514</c:v>
                </c:pt>
                <c:pt idx="8514">
                  <c:v>8515</c:v>
                </c:pt>
                <c:pt idx="8515">
                  <c:v>8516</c:v>
                </c:pt>
                <c:pt idx="8516">
                  <c:v>8517</c:v>
                </c:pt>
                <c:pt idx="8517">
                  <c:v>8518</c:v>
                </c:pt>
                <c:pt idx="8518">
                  <c:v>8519</c:v>
                </c:pt>
                <c:pt idx="8519">
                  <c:v>8520</c:v>
                </c:pt>
                <c:pt idx="8520">
                  <c:v>8521</c:v>
                </c:pt>
                <c:pt idx="8521">
                  <c:v>8522</c:v>
                </c:pt>
                <c:pt idx="8522">
                  <c:v>8523</c:v>
                </c:pt>
                <c:pt idx="8523">
                  <c:v>8524</c:v>
                </c:pt>
                <c:pt idx="8524">
                  <c:v>8525</c:v>
                </c:pt>
                <c:pt idx="8525">
                  <c:v>8526</c:v>
                </c:pt>
                <c:pt idx="8526">
                  <c:v>8527</c:v>
                </c:pt>
                <c:pt idx="8527">
                  <c:v>8528</c:v>
                </c:pt>
                <c:pt idx="8528">
                  <c:v>8529</c:v>
                </c:pt>
                <c:pt idx="8529">
                  <c:v>8530</c:v>
                </c:pt>
                <c:pt idx="8530">
                  <c:v>8531</c:v>
                </c:pt>
                <c:pt idx="8531">
                  <c:v>8532</c:v>
                </c:pt>
                <c:pt idx="8532">
                  <c:v>8533</c:v>
                </c:pt>
                <c:pt idx="8533">
                  <c:v>8534</c:v>
                </c:pt>
                <c:pt idx="8534">
                  <c:v>8535</c:v>
                </c:pt>
                <c:pt idx="8535">
                  <c:v>8536</c:v>
                </c:pt>
                <c:pt idx="8536">
                  <c:v>8537</c:v>
                </c:pt>
                <c:pt idx="8537">
                  <c:v>8538</c:v>
                </c:pt>
                <c:pt idx="8538">
                  <c:v>8539</c:v>
                </c:pt>
                <c:pt idx="8539">
                  <c:v>8540</c:v>
                </c:pt>
                <c:pt idx="8540">
                  <c:v>8541</c:v>
                </c:pt>
                <c:pt idx="8541">
                  <c:v>8542</c:v>
                </c:pt>
                <c:pt idx="8542">
                  <c:v>8543</c:v>
                </c:pt>
                <c:pt idx="8543">
                  <c:v>8544</c:v>
                </c:pt>
                <c:pt idx="8544">
                  <c:v>8545</c:v>
                </c:pt>
                <c:pt idx="8545">
                  <c:v>8546</c:v>
                </c:pt>
                <c:pt idx="8546">
                  <c:v>8547</c:v>
                </c:pt>
                <c:pt idx="8547">
                  <c:v>8548</c:v>
                </c:pt>
                <c:pt idx="8548">
                  <c:v>8549</c:v>
                </c:pt>
                <c:pt idx="8549">
                  <c:v>8550</c:v>
                </c:pt>
                <c:pt idx="8550">
                  <c:v>8551</c:v>
                </c:pt>
                <c:pt idx="8551">
                  <c:v>8552</c:v>
                </c:pt>
                <c:pt idx="8552">
                  <c:v>8553</c:v>
                </c:pt>
                <c:pt idx="8553">
                  <c:v>8554</c:v>
                </c:pt>
                <c:pt idx="8554">
                  <c:v>8555</c:v>
                </c:pt>
                <c:pt idx="8555">
                  <c:v>8556</c:v>
                </c:pt>
                <c:pt idx="8556">
                  <c:v>8557</c:v>
                </c:pt>
                <c:pt idx="8557">
                  <c:v>8558</c:v>
                </c:pt>
                <c:pt idx="8558">
                  <c:v>8559</c:v>
                </c:pt>
                <c:pt idx="8559">
                  <c:v>8560</c:v>
                </c:pt>
                <c:pt idx="8560">
                  <c:v>8561</c:v>
                </c:pt>
                <c:pt idx="8561">
                  <c:v>8562</c:v>
                </c:pt>
                <c:pt idx="8562">
                  <c:v>8563</c:v>
                </c:pt>
                <c:pt idx="8563">
                  <c:v>8564</c:v>
                </c:pt>
                <c:pt idx="8564">
                  <c:v>8565</c:v>
                </c:pt>
                <c:pt idx="8565">
                  <c:v>8566</c:v>
                </c:pt>
                <c:pt idx="8566">
                  <c:v>8567</c:v>
                </c:pt>
                <c:pt idx="8567">
                  <c:v>8568</c:v>
                </c:pt>
                <c:pt idx="8568">
                  <c:v>8569</c:v>
                </c:pt>
                <c:pt idx="8569">
                  <c:v>8570</c:v>
                </c:pt>
                <c:pt idx="8570">
                  <c:v>8571</c:v>
                </c:pt>
                <c:pt idx="8571">
                  <c:v>8572</c:v>
                </c:pt>
                <c:pt idx="8572">
                  <c:v>8573</c:v>
                </c:pt>
                <c:pt idx="8573">
                  <c:v>8574</c:v>
                </c:pt>
                <c:pt idx="8574">
                  <c:v>8575</c:v>
                </c:pt>
                <c:pt idx="8575">
                  <c:v>8576</c:v>
                </c:pt>
                <c:pt idx="8576">
                  <c:v>8577</c:v>
                </c:pt>
                <c:pt idx="8577">
                  <c:v>8578</c:v>
                </c:pt>
                <c:pt idx="8578">
                  <c:v>8579</c:v>
                </c:pt>
                <c:pt idx="8579">
                  <c:v>8580</c:v>
                </c:pt>
                <c:pt idx="8580">
                  <c:v>8581</c:v>
                </c:pt>
                <c:pt idx="8581">
                  <c:v>8582</c:v>
                </c:pt>
                <c:pt idx="8582">
                  <c:v>8583</c:v>
                </c:pt>
                <c:pt idx="8583">
                  <c:v>8584</c:v>
                </c:pt>
                <c:pt idx="8584">
                  <c:v>8585</c:v>
                </c:pt>
                <c:pt idx="8585">
                  <c:v>8586</c:v>
                </c:pt>
                <c:pt idx="8586">
                  <c:v>8587</c:v>
                </c:pt>
                <c:pt idx="8587">
                  <c:v>8588</c:v>
                </c:pt>
                <c:pt idx="8588">
                  <c:v>8589</c:v>
                </c:pt>
                <c:pt idx="8589">
                  <c:v>8590</c:v>
                </c:pt>
                <c:pt idx="8590">
                  <c:v>8591</c:v>
                </c:pt>
                <c:pt idx="8591">
                  <c:v>8592</c:v>
                </c:pt>
                <c:pt idx="8592">
                  <c:v>8593</c:v>
                </c:pt>
                <c:pt idx="8593">
                  <c:v>8594</c:v>
                </c:pt>
                <c:pt idx="8594">
                  <c:v>8595</c:v>
                </c:pt>
                <c:pt idx="8595">
                  <c:v>8596</c:v>
                </c:pt>
                <c:pt idx="8596">
                  <c:v>8597</c:v>
                </c:pt>
                <c:pt idx="8597">
                  <c:v>8598</c:v>
                </c:pt>
                <c:pt idx="8598">
                  <c:v>8599</c:v>
                </c:pt>
                <c:pt idx="8599">
                  <c:v>8600</c:v>
                </c:pt>
                <c:pt idx="8600">
                  <c:v>8601</c:v>
                </c:pt>
                <c:pt idx="8601">
                  <c:v>8602</c:v>
                </c:pt>
                <c:pt idx="8602">
                  <c:v>8603</c:v>
                </c:pt>
                <c:pt idx="8603">
                  <c:v>8604</c:v>
                </c:pt>
                <c:pt idx="8604">
                  <c:v>8605</c:v>
                </c:pt>
                <c:pt idx="8605">
                  <c:v>8606</c:v>
                </c:pt>
                <c:pt idx="8606">
                  <c:v>8607</c:v>
                </c:pt>
                <c:pt idx="8607">
                  <c:v>8608</c:v>
                </c:pt>
                <c:pt idx="8608">
                  <c:v>8609</c:v>
                </c:pt>
                <c:pt idx="8609">
                  <c:v>8610</c:v>
                </c:pt>
                <c:pt idx="8610">
                  <c:v>8611</c:v>
                </c:pt>
                <c:pt idx="8611">
                  <c:v>8612</c:v>
                </c:pt>
                <c:pt idx="8612">
                  <c:v>8613</c:v>
                </c:pt>
                <c:pt idx="8613">
                  <c:v>8614</c:v>
                </c:pt>
                <c:pt idx="8614">
                  <c:v>8615</c:v>
                </c:pt>
                <c:pt idx="8615">
                  <c:v>8616</c:v>
                </c:pt>
                <c:pt idx="8616">
                  <c:v>8617</c:v>
                </c:pt>
                <c:pt idx="8617">
                  <c:v>8618</c:v>
                </c:pt>
                <c:pt idx="8618">
                  <c:v>8619</c:v>
                </c:pt>
                <c:pt idx="8619">
                  <c:v>8620</c:v>
                </c:pt>
                <c:pt idx="8620">
                  <c:v>8621</c:v>
                </c:pt>
                <c:pt idx="8621">
                  <c:v>8622</c:v>
                </c:pt>
                <c:pt idx="8622">
                  <c:v>8623</c:v>
                </c:pt>
                <c:pt idx="8623">
                  <c:v>8624</c:v>
                </c:pt>
                <c:pt idx="8624">
                  <c:v>8625</c:v>
                </c:pt>
                <c:pt idx="8625">
                  <c:v>8626</c:v>
                </c:pt>
                <c:pt idx="8626">
                  <c:v>8627</c:v>
                </c:pt>
                <c:pt idx="8627">
                  <c:v>8628</c:v>
                </c:pt>
                <c:pt idx="8628">
                  <c:v>8629</c:v>
                </c:pt>
                <c:pt idx="8629">
                  <c:v>8630</c:v>
                </c:pt>
                <c:pt idx="8630">
                  <c:v>8631</c:v>
                </c:pt>
                <c:pt idx="8631">
                  <c:v>8632</c:v>
                </c:pt>
                <c:pt idx="8632">
                  <c:v>8633</c:v>
                </c:pt>
                <c:pt idx="8633">
                  <c:v>8634</c:v>
                </c:pt>
                <c:pt idx="8634">
                  <c:v>8635</c:v>
                </c:pt>
                <c:pt idx="8635">
                  <c:v>8636</c:v>
                </c:pt>
                <c:pt idx="8636">
                  <c:v>8637</c:v>
                </c:pt>
                <c:pt idx="8637">
                  <c:v>8638</c:v>
                </c:pt>
                <c:pt idx="8638">
                  <c:v>8639</c:v>
                </c:pt>
                <c:pt idx="8639">
                  <c:v>8640</c:v>
                </c:pt>
                <c:pt idx="8640">
                  <c:v>8641</c:v>
                </c:pt>
                <c:pt idx="8641">
                  <c:v>8642</c:v>
                </c:pt>
                <c:pt idx="8642">
                  <c:v>8643</c:v>
                </c:pt>
                <c:pt idx="8643">
                  <c:v>8644</c:v>
                </c:pt>
                <c:pt idx="8644">
                  <c:v>8645</c:v>
                </c:pt>
                <c:pt idx="8645">
                  <c:v>8646</c:v>
                </c:pt>
                <c:pt idx="8646">
                  <c:v>8647</c:v>
                </c:pt>
                <c:pt idx="8647">
                  <c:v>8648</c:v>
                </c:pt>
                <c:pt idx="8648">
                  <c:v>8649</c:v>
                </c:pt>
                <c:pt idx="8649">
                  <c:v>8650</c:v>
                </c:pt>
                <c:pt idx="8650">
                  <c:v>8651</c:v>
                </c:pt>
                <c:pt idx="8651">
                  <c:v>8652</c:v>
                </c:pt>
                <c:pt idx="8652">
                  <c:v>8653</c:v>
                </c:pt>
                <c:pt idx="8653">
                  <c:v>8654</c:v>
                </c:pt>
                <c:pt idx="8654">
                  <c:v>8655</c:v>
                </c:pt>
                <c:pt idx="8655">
                  <c:v>8656</c:v>
                </c:pt>
                <c:pt idx="8656">
                  <c:v>8657</c:v>
                </c:pt>
                <c:pt idx="8657">
                  <c:v>8658</c:v>
                </c:pt>
                <c:pt idx="8658">
                  <c:v>8659</c:v>
                </c:pt>
                <c:pt idx="8659">
                  <c:v>8660</c:v>
                </c:pt>
                <c:pt idx="8660">
                  <c:v>8661</c:v>
                </c:pt>
                <c:pt idx="8661">
                  <c:v>8662</c:v>
                </c:pt>
                <c:pt idx="8662">
                  <c:v>8663</c:v>
                </c:pt>
                <c:pt idx="8663">
                  <c:v>8664</c:v>
                </c:pt>
                <c:pt idx="8664">
                  <c:v>8665</c:v>
                </c:pt>
                <c:pt idx="8665">
                  <c:v>8666</c:v>
                </c:pt>
                <c:pt idx="8666">
                  <c:v>8667</c:v>
                </c:pt>
                <c:pt idx="8667">
                  <c:v>8668</c:v>
                </c:pt>
                <c:pt idx="8668">
                  <c:v>8669</c:v>
                </c:pt>
                <c:pt idx="8669">
                  <c:v>8670</c:v>
                </c:pt>
                <c:pt idx="8670">
                  <c:v>8671</c:v>
                </c:pt>
                <c:pt idx="8671">
                  <c:v>8672</c:v>
                </c:pt>
                <c:pt idx="8672">
                  <c:v>8673</c:v>
                </c:pt>
                <c:pt idx="8673">
                  <c:v>8674</c:v>
                </c:pt>
                <c:pt idx="8674">
                  <c:v>8675</c:v>
                </c:pt>
                <c:pt idx="8675">
                  <c:v>8676</c:v>
                </c:pt>
                <c:pt idx="8676">
                  <c:v>8677</c:v>
                </c:pt>
                <c:pt idx="8677">
                  <c:v>8678</c:v>
                </c:pt>
                <c:pt idx="8678">
                  <c:v>8679</c:v>
                </c:pt>
                <c:pt idx="8679">
                  <c:v>8680</c:v>
                </c:pt>
                <c:pt idx="8680">
                  <c:v>8681</c:v>
                </c:pt>
                <c:pt idx="8681">
                  <c:v>8682</c:v>
                </c:pt>
                <c:pt idx="8682">
                  <c:v>8683</c:v>
                </c:pt>
                <c:pt idx="8683">
                  <c:v>8684</c:v>
                </c:pt>
                <c:pt idx="8684">
                  <c:v>8685</c:v>
                </c:pt>
                <c:pt idx="8685">
                  <c:v>8686</c:v>
                </c:pt>
                <c:pt idx="8686">
                  <c:v>8687</c:v>
                </c:pt>
                <c:pt idx="8687">
                  <c:v>8688</c:v>
                </c:pt>
                <c:pt idx="8688">
                  <c:v>8689</c:v>
                </c:pt>
                <c:pt idx="8689">
                  <c:v>8690</c:v>
                </c:pt>
                <c:pt idx="8690">
                  <c:v>8691</c:v>
                </c:pt>
                <c:pt idx="8691">
                  <c:v>8692</c:v>
                </c:pt>
                <c:pt idx="8692">
                  <c:v>8693</c:v>
                </c:pt>
                <c:pt idx="8693">
                  <c:v>8694</c:v>
                </c:pt>
                <c:pt idx="8694">
                  <c:v>8695</c:v>
                </c:pt>
                <c:pt idx="8695">
                  <c:v>8696</c:v>
                </c:pt>
                <c:pt idx="8696">
                  <c:v>8697</c:v>
                </c:pt>
                <c:pt idx="8697">
                  <c:v>8698</c:v>
                </c:pt>
                <c:pt idx="8698">
                  <c:v>8699</c:v>
                </c:pt>
                <c:pt idx="8699">
                  <c:v>8700</c:v>
                </c:pt>
                <c:pt idx="8700">
                  <c:v>8701</c:v>
                </c:pt>
                <c:pt idx="8701">
                  <c:v>8702</c:v>
                </c:pt>
                <c:pt idx="8702">
                  <c:v>8703</c:v>
                </c:pt>
                <c:pt idx="8703">
                  <c:v>8704</c:v>
                </c:pt>
                <c:pt idx="8704">
                  <c:v>8705</c:v>
                </c:pt>
                <c:pt idx="8705">
                  <c:v>8706</c:v>
                </c:pt>
                <c:pt idx="8706">
                  <c:v>8707</c:v>
                </c:pt>
                <c:pt idx="8707">
                  <c:v>8708</c:v>
                </c:pt>
                <c:pt idx="8708">
                  <c:v>8709</c:v>
                </c:pt>
                <c:pt idx="8709">
                  <c:v>8710</c:v>
                </c:pt>
                <c:pt idx="8710">
                  <c:v>8711</c:v>
                </c:pt>
                <c:pt idx="8711">
                  <c:v>8712</c:v>
                </c:pt>
                <c:pt idx="8712">
                  <c:v>8713</c:v>
                </c:pt>
                <c:pt idx="8713">
                  <c:v>8714</c:v>
                </c:pt>
                <c:pt idx="8714">
                  <c:v>8715</c:v>
                </c:pt>
                <c:pt idx="8715">
                  <c:v>8716</c:v>
                </c:pt>
                <c:pt idx="8716">
                  <c:v>8717</c:v>
                </c:pt>
                <c:pt idx="8717">
                  <c:v>8718</c:v>
                </c:pt>
                <c:pt idx="8718">
                  <c:v>8719</c:v>
                </c:pt>
                <c:pt idx="8719">
                  <c:v>8720</c:v>
                </c:pt>
                <c:pt idx="8720">
                  <c:v>8721</c:v>
                </c:pt>
                <c:pt idx="8721">
                  <c:v>8722</c:v>
                </c:pt>
                <c:pt idx="8722">
                  <c:v>8723</c:v>
                </c:pt>
                <c:pt idx="8723">
                  <c:v>8724</c:v>
                </c:pt>
                <c:pt idx="8724">
                  <c:v>8725</c:v>
                </c:pt>
                <c:pt idx="8725">
                  <c:v>8726</c:v>
                </c:pt>
                <c:pt idx="8726">
                  <c:v>8727</c:v>
                </c:pt>
                <c:pt idx="8727">
                  <c:v>8728</c:v>
                </c:pt>
                <c:pt idx="8728">
                  <c:v>8729</c:v>
                </c:pt>
                <c:pt idx="8729">
                  <c:v>8730</c:v>
                </c:pt>
                <c:pt idx="8730">
                  <c:v>8731</c:v>
                </c:pt>
                <c:pt idx="8731">
                  <c:v>8732</c:v>
                </c:pt>
                <c:pt idx="8732">
                  <c:v>8733</c:v>
                </c:pt>
                <c:pt idx="8733">
                  <c:v>8734</c:v>
                </c:pt>
                <c:pt idx="8734">
                  <c:v>8735</c:v>
                </c:pt>
                <c:pt idx="8735">
                  <c:v>8736</c:v>
                </c:pt>
                <c:pt idx="8736">
                  <c:v>8737</c:v>
                </c:pt>
                <c:pt idx="8737">
                  <c:v>8738</c:v>
                </c:pt>
                <c:pt idx="8738">
                  <c:v>8739</c:v>
                </c:pt>
                <c:pt idx="8739">
                  <c:v>8740</c:v>
                </c:pt>
                <c:pt idx="8740">
                  <c:v>8741</c:v>
                </c:pt>
                <c:pt idx="8741">
                  <c:v>8742</c:v>
                </c:pt>
                <c:pt idx="8742">
                  <c:v>8743</c:v>
                </c:pt>
                <c:pt idx="8743">
                  <c:v>8744</c:v>
                </c:pt>
                <c:pt idx="8744">
                  <c:v>8745</c:v>
                </c:pt>
                <c:pt idx="8745">
                  <c:v>8746</c:v>
                </c:pt>
                <c:pt idx="8746">
                  <c:v>8747</c:v>
                </c:pt>
                <c:pt idx="8747">
                  <c:v>8748</c:v>
                </c:pt>
                <c:pt idx="8748">
                  <c:v>8749</c:v>
                </c:pt>
                <c:pt idx="8749">
                  <c:v>8750</c:v>
                </c:pt>
                <c:pt idx="8750">
                  <c:v>8751</c:v>
                </c:pt>
                <c:pt idx="8751">
                  <c:v>8752</c:v>
                </c:pt>
                <c:pt idx="8752">
                  <c:v>8753</c:v>
                </c:pt>
                <c:pt idx="8753">
                  <c:v>8754</c:v>
                </c:pt>
                <c:pt idx="8754">
                  <c:v>8755</c:v>
                </c:pt>
                <c:pt idx="8755">
                  <c:v>8756</c:v>
                </c:pt>
                <c:pt idx="8756">
                  <c:v>8757</c:v>
                </c:pt>
                <c:pt idx="8757">
                  <c:v>8758</c:v>
                </c:pt>
                <c:pt idx="8758">
                  <c:v>8759</c:v>
                </c:pt>
                <c:pt idx="8759">
                  <c:v>8760</c:v>
                </c:pt>
                <c:pt idx="8760">
                  <c:v>8761</c:v>
                </c:pt>
                <c:pt idx="8761">
                  <c:v>8762</c:v>
                </c:pt>
                <c:pt idx="8762">
                  <c:v>8763</c:v>
                </c:pt>
                <c:pt idx="8763">
                  <c:v>8764</c:v>
                </c:pt>
                <c:pt idx="8764">
                  <c:v>8765</c:v>
                </c:pt>
                <c:pt idx="8765">
                  <c:v>8766</c:v>
                </c:pt>
                <c:pt idx="8766">
                  <c:v>8767</c:v>
                </c:pt>
                <c:pt idx="8767">
                  <c:v>8768</c:v>
                </c:pt>
                <c:pt idx="8768">
                  <c:v>8769</c:v>
                </c:pt>
                <c:pt idx="8769">
                  <c:v>8770</c:v>
                </c:pt>
                <c:pt idx="8770">
                  <c:v>8771</c:v>
                </c:pt>
                <c:pt idx="8771">
                  <c:v>8772</c:v>
                </c:pt>
                <c:pt idx="8772">
                  <c:v>8773</c:v>
                </c:pt>
                <c:pt idx="8773">
                  <c:v>8774</c:v>
                </c:pt>
                <c:pt idx="8774">
                  <c:v>8775</c:v>
                </c:pt>
                <c:pt idx="8775">
                  <c:v>8776</c:v>
                </c:pt>
                <c:pt idx="8776">
                  <c:v>8777</c:v>
                </c:pt>
                <c:pt idx="8777">
                  <c:v>8778</c:v>
                </c:pt>
                <c:pt idx="8778">
                  <c:v>8779</c:v>
                </c:pt>
                <c:pt idx="8779">
                  <c:v>8780</c:v>
                </c:pt>
                <c:pt idx="8780">
                  <c:v>8781</c:v>
                </c:pt>
                <c:pt idx="8781">
                  <c:v>8782</c:v>
                </c:pt>
                <c:pt idx="8782">
                  <c:v>8783</c:v>
                </c:pt>
                <c:pt idx="8783">
                  <c:v>8784</c:v>
                </c:pt>
                <c:pt idx="8784">
                  <c:v>8785</c:v>
                </c:pt>
                <c:pt idx="8785">
                  <c:v>8786</c:v>
                </c:pt>
                <c:pt idx="8786">
                  <c:v>8787</c:v>
                </c:pt>
                <c:pt idx="8787">
                  <c:v>8788</c:v>
                </c:pt>
                <c:pt idx="8788">
                  <c:v>8789</c:v>
                </c:pt>
                <c:pt idx="8789">
                  <c:v>8790</c:v>
                </c:pt>
                <c:pt idx="8790">
                  <c:v>8791</c:v>
                </c:pt>
                <c:pt idx="8791">
                  <c:v>8792</c:v>
                </c:pt>
                <c:pt idx="8792">
                  <c:v>8793</c:v>
                </c:pt>
                <c:pt idx="8793">
                  <c:v>8794</c:v>
                </c:pt>
                <c:pt idx="8794">
                  <c:v>8795</c:v>
                </c:pt>
                <c:pt idx="8795">
                  <c:v>8796</c:v>
                </c:pt>
                <c:pt idx="8796">
                  <c:v>8797</c:v>
                </c:pt>
                <c:pt idx="8797">
                  <c:v>8798</c:v>
                </c:pt>
                <c:pt idx="8798">
                  <c:v>8799</c:v>
                </c:pt>
                <c:pt idx="8799">
                  <c:v>8800</c:v>
                </c:pt>
                <c:pt idx="8800">
                  <c:v>8801</c:v>
                </c:pt>
                <c:pt idx="8801">
                  <c:v>8802</c:v>
                </c:pt>
                <c:pt idx="8802">
                  <c:v>8803</c:v>
                </c:pt>
                <c:pt idx="8803">
                  <c:v>8804</c:v>
                </c:pt>
                <c:pt idx="8804">
                  <c:v>8805</c:v>
                </c:pt>
                <c:pt idx="8805">
                  <c:v>8806</c:v>
                </c:pt>
                <c:pt idx="8806">
                  <c:v>8807</c:v>
                </c:pt>
                <c:pt idx="8807">
                  <c:v>8808</c:v>
                </c:pt>
                <c:pt idx="8808">
                  <c:v>8809</c:v>
                </c:pt>
                <c:pt idx="8809">
                  <c:v>8810</c:v>
                </c:pt>
                <c:pt idx="8810">
                  <c:v>8811</c:v>
                </c:pt>
                <c:pt idx="8811">
                  <c:v>8812</c:v>
                </c:pt>
                <c:pt idx="8812">
                  <c:v>8813</c:v>
                </c:pt>
                <c:pt idx="8813">
                  <c:v>8814</c:v>
                </c:pt>
                <c:pt idx="8814">
                  <c:v>8815</c:v>
                </c:pt>
                <c:pt idx="8815">
                  <c:v>8816</c:v>
                </c:pt>
                <c:pt idx="8816">
                  <c:v>8817</c:v>
                </c:pt>
                <c:pt idx="8817">
                  <c:v>8818</c:v>
                </c:pt>
                <c:pt idx="8818">
                  <c:v>8819</c:v>
                </c:pt>
                <c:pt idx="8819">
                  <c:v>8820</c:v>
                </c:pt>
                <c:pt idx="8820">
                  <c:v>8821</c:v>
                </c:pt>
                <c:pt idx="8821">
                  <c:v>8822</c:v>
                </c:pt>
                <c:pt idx="8822">
                  <c:v>8823</c:v>
                </c:pt>
                <c:pt idx="8823">
                  <c:v>8824</c:v>
                </c:pt>
                <c:pt idx="8824">
                  <c:v>8825</c:v>
                </c:pt>
                <c:pt idx="8825">
                  <c:v>8826</c:v>
                </c:pt>
                <c:pt idx="8826">
                  <c:v>8827</c:v>
                </c:pt>
                <c:pt idx="8827">
                  <c:v>8828</c:v>
                </c:pt>
                <c:pt idx="8828">
                  <c:v>8829</c:v>
                </c:pt>
                <c:pt idx="8829">
                  <c:v>8830</c:v>
                </c:pt>
                <c:pt idx="8830">
                  <c:v>8831</c:v>
                </c:pt>
                <c:pt idx="8831">
                  <c:v>8832</c:v>
                </c:pt>
                <c:pt idx="8832">
                  <c:v>8833</c:v>
                </c:pt>
                <c:pt idx="8833">
                  <c:v>8834</c:v>
                </c:pt>
                <c:pt idx="8834">
                  <c:v>8835</c:v>
                </c:pt>
                <c:pt idx="8835">
                  <c:v>8836</c:v>
                </c:pt>
                <c:pt idx="8836">
                  <c:v>8837</c:v>
                </c:pt>
                <c:pt idx="8837">
                  <c:v>8838</c:v>
                </c:pt>
                <c:pt idx="8838">
                  <c:v>8839</c:v>
                </c:pt>
                <c:pt idx="8839">
                  <c:v>8840</c:v>
                </c:pt>
                <c:pt idx="8840">
                  <c:v>8841</c:v>
                </c:pt>
                <c:pt idx="8841">
                  <c:v>8842</c:v>
                </c:pt>
                <c:pt idx="8842">
                  <c:v>8843</c:v>
                </c:pt>
                <c:pt idx="8843">
                  <c:v>8844</c:v>
                </c:pt>
                <c:pt idx="8844">
                  <c:v>8845</c:v>
                </c:pt>
                <c:pt idx="8845">
                  <c:v>8846</c:v>
                </c:pt>
                <c:pt idx="8846">
                  <c:v>8847</c:v>
                </c:pt>
                <c:pt idx="8847">
                  <c:v>8848</c:v>
                </c:pt>
                <c:pt idx="8848">
                  <c:v>8849</c:v>
                </c:pt>
                <c:pt idx="8849">
                  <c:v>8850</c:v>
                </c:pt>
                <c:pt idx="8850">
                  <c:v>8851</c:v>
                </c:pt>
                <c:pt idx="8851">
                  <c:v>8852</c:v>
                </c:pt>
                <c:pt idx="8852">
                  <c:v>8853</c:v>
                </c:pt>
                <c:pt idx="8853">
                  <c:v>8854</c:v>
                </c:pt>
                <c:pt idx="8854">
                  <c:v>8855</c:v>
                </c:pt>
                <c:pt idx="8855">
                  <c:v>8856</c:v>
                </c:pt>
                <c:pt idx="8856">
                  <c:v>8857</c:v>
                </c:pt>
                <c:pt idx="8857">
                  <c:v>8858</c:v>
                </c:pt>
                <c:pt idx="8858">
                  <c:v>8859</c:v>
                </c:pt>
                <c:pt idx="8859">
                  <c:v>8860</c:v>
                </c:pt>
                <c:pt idx="8860">
                  <c:v>8861</c:v>
                </c:pt>
                <c:pt idx="8861">
                  <c:v>8862</c:v>
                </c:pt>
                <c:pt idx="8862">
                  <c:v>8863</c:v>
                </c:pt>
                <c:pt idx="8863">
                  <c:v>8864</c:v>
                </c:pt>
                <c:pt idx="8864">
                  <c:v>8865</c:v>
                </c:pt>
                <c:pt idx="8865">
                  <c:v>8866</c:v>
                </c:pt>
                <c:pt idx="8866">
                  <c:v>8867</c:v>
                </c:pt>
                <c:pt idx="8867">
                  <c:v>8868</c:v>
                </c:pt>
                <c:pt idx="8868">
                  <c:v>8869</c:v>
                </c:pt>
                <c:pt idx="8869">
                  <c:v>8870</c:v>
                </c:pt>
                <c:pt idx="8870">
                  <c:v>8871</c:v>
                </c:pt>
                <c:pt idx="8871">
                  <c:v>8872</c:v>
                </c:pt>
                <c:pt idx="8872">
                  <c:v>8873</c:v>
                </c:pt>
                <c:pt idx="8873">
                  <c:v>8874</c:v>
                </c:pt>
                <c:pt idx="8874">
                  <c:v>8875</c:v>
                </c:pt>
                <c:pt idx="8875">
                  <c:v>8876</c:v>
                </c:pt>
                <c:pt idx="8876">
                  <c:v>8877</c:v>
                </c:pt>
                <c:pt idx="8877">
                  <c:v>8878</c:v>
                </c:pt>
                <c:pt idx="8878">
                  <c:v>8879</c:v>
                </c:pt>
                <c:pt idx="8879">
                  <c:v>8880</c:v>
                </c:pt>
                <c:pt idx="8880">
                  <c:v>8881</c:v>
                </c:pt>
                <c:pt idx="8881">
                  <c:v>8882</c:v>
                </c:pt>
                <c:pt idx="8882">
                  <c:v>8883</c:v>
                </c:pt>
                <c:pt idx="8883">
                  <c:v>8884</c:v>
                </c:pt>
                <c:pt idx="8884">
                  <c:v>8885</c:v>
                </c:pt>
                <c:pt idx="8885">
                  <c:v>8886</c:v>
                </c:pt>
                <c:pt idx="8886">
                  <c:v>8887</c:v>
                </c:pt>
                <c:pt idx="8887">
                  <c:v>8888</c:v>
                </c:pt>
                <c:pt idx="8888">
                  <c:v>8889</c:v>
                </c:pt>
                <c:pt idx="8889">
                  <c:v>8890</c:v>
                </c:pt>
                <c:pt idx="8890">
                  <c:v>8891</c:v>
                </c:pt>
                <c:pt idx="8891">
                  <c:v>8892</c:v>
                </c:pt>
                <c:pt idx="8892">
                  <c:v>8893</c:v>
                </c:pt>
                <c:pt idx="8893">
                  <c:v>8894</c:v>
                </c:pt>
                <c:pt idx="8894">
                  <c:v>8895</c:v>
                </c:pt>
                <c:pt idx="8895">
                  <c:v>8896</c:v>
                </c:pt>
                <c:pt idx="8896">
                  <c:v>8897</c:v>
                </c:pt>
                <c:pt idx="8897">
                  <c:v>8898</c:v>
                </c:pt>
                <c:pt idx="8898">
                  <c:v>8899</c:v>
                </c:pt>
                <c:pt idx="8899">
                  <c:v>8900</c:v>
                </c:pt>
                <c:pt idx="8900">
                  <c:v>8901</c:v>
                </c:pt>
                <c:pt idx="8901">
                  <c:v>8902</c:v>
                </c:pt>
                <c:pt idx="8902">
                  <c:v>8903</c:v>
                </c:pt>
                <c:pt idx="8903">
                  <c:v>8904</c:v>
                </c:pt>
                <c:pt idx="8904">
                  <c:v>8905</c:v>
                </c:pt>
                <c:pt idx="8905">
                  <c:v>8906</c:v>
                </c:pt>
                <c:pt idx="8906">
                  <c:v>8907</c:v>
                </c:pt>
                <c:pt idx="8907">
                  <c:v>8908</c:v>
                </c:pt>
                <c:pt idx="8908">
                  <c:v>8909</c:v>
                </c:pt>
                <c:pt idx="8909">
                  <c:v>8910</c:v>
                </c:pt>
                <c:pt idx="8910">
                  <c:v>8911</c:v>
                </c:pt>
                <c:pt idx="8911">
                  <c:v>8912</c:v>
                </c:pt>
                <c:pt idx="8912">
                  <c:v>8913</c:v>
                </c:pt>
                <c:pt idx="8913">
                  <c:v>8914</c:v>
                </c:pt>
                <c:pt idx="8914">
                  <c:v>8915</c:v>
                </c:pt>
                <c:pt idx="8915">
                  <c:v>8916</c:v>
                </c:pt>
                <c:pt idx="8916">
                  <c:v>8917</c:v>
                </c:pt>
                <c:pt idx="8917">
                  <c:v>8918</c:v>
                </c:pt>
                <c:pt idx="8918">
                  <c:v>8919</c:v>
                </c:pt>
                <c:pt idx="8919">
                  <c:v>8920</c:v>
                </c:pt>
                <c:pt idx="8920">
                  <c:v>8921</c:v>
                </c:pt>
                <c:pt idx="8921">
                  <c:v>8922</c:v>
                </c:pt>
                <c:pt idx="8922">
                  <c:v>8923</c:v>
                </c:pt>
                <c:pt idx="8923">
                  <c:v>8924</c:v>
                </c:pt>
                <c:pt idx="8924">
                  <c:v>8925</c:v>
                </c:pt>
                <c:pt idx="8925">
                  <c:v>8926</c:v>
                </c:pt>
                <c:pt idx="8926">
                  <c:v>8927</c:v>
                </c:pt>
                <c:pt idx="8927">
                  <c:v>8928</c:v>
                </c:pt>
                <c:pt idx="8928">
                  <c:v>8929</c:v>
                </c:pt>
                <c:pt idx="8929">
                  <c:v>8930</c:v>
                </c:pt>
                <c:pt idx="8930">
                  <c:v>8931</c:v>
                </c:pt>
                <c:pt idx="8931">
                  <c:v>8932</c:v>
                </c:pt>
                <c:pt idx="8932">
                  <c:v>8933</c:v>
                </c:pt>
                <c:pt idx="8933">
                  <c:v>8934</c:v>
                </c:pt>
                <c:pt idx="8934">
                  <c:v>8935</c:v>
                </c:pt>
                <c:pt idx="8935">
                  <c:v>8936</c:v>
                </c:pt>
                <c:pt idx="8936">
                  <c:v>8937</c:v>
                </c:pt>
                <c:pt idx="8937">
                  <c:v>8938</c:v>
                </c:pt>
                <c:pt idx="8938">
                  <c:v>8939</c:v>
                </c:pt>
                <c:pt idx="8939">
                  <c:v>8940</c:v>
                </c:pt>
                <c:pt idx="8940">
                  <c:v>8941</c:v>
                </c:pt>
                <c:pt idx="8941">
                  <c:v>8942</c:v>
                </c:pt>
                <c:pt idx="8942">
                  <c:v>8943</c:v>
                </c:pt>
                <c:pt idx="8943">
                  <c:v>8944</c:v>
                </c:pt>
                <c:pt idx="8944">
                  <c:v>8945</c:v>
                </c:pt>
                <c:pt idx="8945">
                  <c:v>8946</c:v>
                </c:pt>
                <c:pt idx="8946">
                  <c:v>8947</c:v>
                </c:pt>
                <c:pt idx="8947">
                  <c:v>8948</c:v>
                </c:pt>
                <c:pt idx="8948">
                  <c:v>8949</c:v>
                </c:pt>
                <c:pt idx="8949">
                  <c:v>8950</c:v>
                </c:pt>
                <c:pt idx="8950">
                  <c:v>8951</c:v>
                </c:pt>
                <c:pt idx="8951">
                  <c:v>8952</c:v>
                </c:pt>
                <c:pt idx="8952">
                  <c:v>8953</c:v>
                </c:pt>
                <c:pt idx="8953">
                  <c:v>8954</c:v>
                </c:pt>
                <c:pt idx="8954">
                  <c:v>8955</c:v>
                </c:pt>
                <c:pt idx="8955">
                  <c:v>8956</c:v>
                </c:pt>
                <c:pt idx="8956">
                  <c:v>8957</c:v>
                </c:pt>
                <c:pt idx="8957">
                  <c:v>8958</c:v>
                </c:pt>
                <c:pt idx="8958">
                  <c:v>8959</c:v>
                </c:pt>
                <c:pt idx="8959">
                  <c:v>8960</c:v>
                </c:pt>
                <c:pt idx="8960">
                  <c:v>8961</c:v>
                </c:pt>
                <c:pt idx="8961">
                  <c:v>8962</c:v>
                </c:pt>
                <c:pt idx="8962">
                  <c:v>8963</c:v>
                </c:pt>
                <c:pt idx="8963">
                  <c:v>8964</c:v>
                </c:pt>
                <c:pt idx="8964">
                  <c:v>8965</c:v>
                </c:pt>
                <c:pt idx="8965">
                  <c:v>8966</c:v>
                </c:pt>
                <c:pt idx="8966">
                  <c:v>8967</c:v>
                </c:pt>
                <c:pt idx="8967">
                  <c:v>8968</c:v>
                </c:pt>
                <c:pt idx="8968">
                  <c:v>8969</c:v>
                </c:pt>
                <c:pt idx="8969">
                  <c:v>8970</c:v>
                </c:pt>
                <c:pt idx="8970">
                  <c:v>8971</c:v>
                </c:pt>
                <c:pt idx="8971">
                  <c:v>8972</c:v>
                </c:pt>
                <c:pt idx="8972">
                  <c:v>8973</c:v>
                </c:pt>
                <c:pt idx="8973">
                  <c:v>8974</c:v>
                </c:pt>
                <c:pt idx="8974">
                  <c:v>8975</c:v>
                </c:pt>
                <c:pt idx="8975">
                  <c:v>8976</c:v>
                </c:pt>
                <c:pt idx="8976">
                  <c:v>8977</c:v>
                </c:pt>
                <c:pt idx="8977">
                  <c:v>8978</c:v>
                </c:pt>
                <c:pt idx="8978">
                  <c:v>8979</c:v>
                </c:pt>
                <c:pt idx="8979">
                  <c:v>8980</c:v>
                </c:pt>
                <c:pt idx="8980">
                  <c:v>8981</c:v>
                </c:pt>
                <c:pt idx="8981">
                  <c:v>8982</c:v>
                </c:pt>
                <c:pt idx="8982">
                  <c:v>8983</c:v>
                </c:pt>
                <c:pt idx="8983">
                  <c:v>8984</c:v>
                </c:pt>
                <c:pt idx="8984">
                  <c:v>8985</c:v>
                </c:pt>
                <c:pt idx="8985">
                  <c:v>8986</c:v>
                </c:pt>
                <c:pt idx="8986">
                  <c:v>8987</c:v>
                </c:pt>
                <c:pt idx="8987">
                  <c:v>8988</c:v>
                </c:pt>
                <c:pt idx="8988">
                  <c:v>8989</c:v>
                </c:pt>
                <c:pt idx="8989">
                  <c:v>8990</c:v>
                </c:pt>
                <c:pt idx="8990">
                  <c:v>8991</c:v>
                </c:pt>
                <c:pt idx="8991">
                  <c:v>8992</c:v>
                </c:pt>
                <c:pt idx="8992">
                  <c:v>8993</c:v>
                </c:pt>
                <c:pt idx="8993">
                  <c:v>8994</c:v>
                </c:pt>
                <c:pt idx="8994">
                  <c:v>8995</c:v>
                </c:pt>
                <c:pt idx="8995">
                  <c:v>8996</c:v>
                </c:pt>
                <c:pt idx="8996">
                  <c:v>8997</c:v>
                </c:pt>
                <c:pt idx="8997">
                  <c:v>8998</c:v>
                </c:pt>
                <c:pt idx="8998">
                  <c:v>8999</c:v>
                </c:pt>
                <c:pt idx="8999">
                  <c:v>9000</c:v>
                </c:pt>
                <c:pt idx="9000">
                  <c:v>9001</c:v>
                </c:pt>
                <c:pt idx="9001">
                  <c:v>9002</c:v>
                </c:pt>
                <c:pt idx="9002">
                  <c:v>9003</c:v>
                </c:pt>
                <c:pt idx="9003">
                  <c:v>9004</c:v>
                </c:pt>
                <c:pt idx="9004">
                  <c:v>9005</c:v>
                </c:pt>
                <c:pt idx="9005">
                  <c:v>9006</c:v>
                </c:pt>
                <c:pt idx="9006">
                  <c:v>9007</c:v>
                </c:pt>
                <c:pt idx="9007">
                  <c:v>9008</c:v>
                </c:pt>
                <c:pt idx="9008">
                  <c:v>9009</c:v>
                </c:pt>
                <c:pt idx="9009">
                  <c:v>9010</c:v>
                </c:pt>
                <c:pt idx="9010">
                  <c:v>9011</c:v>
                </c:pt>
                <c:pt idx="9011">
                  <c:v>9012</c:v>
                </c:pt>
                <c:pt idx="9012">
                  <c:v>9013</c:v>
                </c:pt>
                <c:pt idx="9013">
                  <c:v>9014</c:v>
                </c:pt>
                <c:pt idx="9014">
                  <c:v>9015</c:v>
                </c:pt>
                <c:pt idx="9015">
                  <c:v>9016</c:v>
                </c:pt>
                <c:pt idx="9016">
                  <c:v>9017</c:v>
                </c:pt>
                <c:pt idx="9017">
                  <c:v>9018</c:v>
                </c:pt>
                <c:pt idx="9018">
                  <c:v>9019</c:v>
                </c:pt>
                <c:pt idx="9019">
                  <c:v>9020</c:v>
                </c:pt>
                <c:pt idx="9020">
                  <c:v>9021</c:v>
                </c:pt>
                <c:pt idx="9021">
                  <c:v>9022</c:v>
                </c:pt>
                <c:pt idx="9022">
                  <c:v>9023</c:v>
                </c:pt>
                <c:pt idx="9023">
                  <c:v>9024</c:v>
                </c:pt>
                <c:pt idx="9024">
                  <c:v>9025</c:v>
                </c:pt>
                <c:pt idx="9025">
                  <c:v>9026</c:v>
                </c:pt>
                <c:pt idx="9026">
                  <c:v>9027</c:v>
                </c:pt>
                <c:pt idx="9027">
                  <c:v>9028</c:v>
                </c:pt>
                <c:pt idx="9028">
                  <c:v>9029</c:v>
                </c:pt>
                <c:pt idx="9029">
                  <c:v>9030</c:v>
                </c:pt>
                <c:pt idx="9030">
                  <c:v>9031</c:v>
                </c:pt>
                <c:pt idx="9031">
                  <c:v>9032</c:v>
                </c:pt>
                <c:pt idx="9032">
                  <c:v>9033</c:v>
                </c:pt>
                <c:pt idx="9033">
                  <c:v>9034</c:v>
                </c:pt>
                <c:pt idx="9034">
                  <c:v>9035</c:v>
                </c:pt>
                <c:pt idx="9035">
                  <c:v>9036</c:v>
                </c:pt>
                <c:pt idx="9036">
                  <c:v>9037</c:v>
                </c:pt>
                <c:pt idx="9037">
                  <c:v>9038</c:v>
                </c:pt>
                <c:pt idx="9038">
                  <c:v>9039</c:v>
                </c:pt>
                <c:pt idx="9039">
                  <c:v>9040</c:v>
                </c:pt>
                <c:pt idx="9040">
                  <c:v>9041</c:v>
                </c:pt>
                <c:pt idx="9041">
                  <c:v>9042</c:v>
                </c:pt>
                <c:pt idx="9042">
                  <c:v>9043</c:v>
                </c:pt>
                <c:pt idx="9043">
                  <c:v>9044</c:v>
                </c:pt>
                <c:pt idx="9044">
                  <c:v>9045</c:v>
                </c:pt>
                <c:pt idx="9045">
                  <c:v>9046</c:v>
                </c:pt>
                <c:pt idx="9046">
                  <c:v>9047</c:v>
                </c:pt>
                <c:pt idx="9047">
                  <c:v>9048</c:v>
                </c:pt>
                <c:pt idx="9048">
                  <c:v>9049</c:v>
                </c:pt>
                <c:pt idx="9049">
                  <c:v>9050</c:v>
                </c:pt>
                <c:pt idx="9050">
                  <c:v>9051</c:v>
                </c:pt>
                <c:pt idx="9051">
                  <c:v>9052</c:v>
                </c:pt>
                <c:pt idx="9052">
                  <c:v>9053</c:v>
                </c:pt>
                <c:pt idx="9053">
                  <c:v>9054</c:v>
                </c:pt>
                <c:pt idx="9054">
                  <c:v>9055</c:v>
                </c:pt>
                <c:pt idx="9055">
                  <c:v>9056</c:v>
                </c:pt>
                <c:pt idx="9056">
                  <c:v>9057</c:v>
                </c:pt>
                <c:pt idx="9057">
                  <c:v>9058</c:v>
                </c:pt>
                <c:pt idx="9058">
                  <c:v>9059</c:v>
                </c:pt>
                <c:pt idx="9059">
                  <c:v>9060</c:v>
                </c:pt>
                <c:pt idx="9060">
                  <c:v>9061</c:v>
                </c:pt>
                <c:pt idx="9061">
                  <c:v>9062</c:v>
                </c:pt>
                <c:pt idx="9062">
                  <c:v>9063</c:v>
                </c:pt>
                <c:pt idx="9063">
                  <c:v>9064</c:v>
                </c:pt>
                <c:pt idx="9064">
                  <c:v>9065</c:v>
                </c:pt>
                <c:pt idx="9065">
                  <c:v>9066</c:v>
                </c:pt>
                <c:pt idx="9066">
                  <c:v>9067</c:v>
                </c:pt>
                <c:pt idx="9067">
                  <c:v>9068</c:v>
                </c:pt>
                <c:pt idx="9068">
                  <c:v>9069</c:v>
                </c:pt>
                <c:pt idx="9069">
                  <c:v>9070</c:v>
                </c:pt>
                <c:pt idx="9070">
                  <c:v>9071</c:v>
                </c:pt>
                <c:pt idx="9071">
                  <c:v>9072</c:v>
                </c:pt>
                <c:pt idx="9072">
                  <c:v>9073</c:v>
                </c:pt>
                <c:pt idx="9073">
                  <c:v>9074</c:v>
                </c:pt>
                <c:pt idx="9074">
                  <c:v>9075</c:v>
                </c:pt>
                <c:pt idx="9075">
                  <c:v>9076</c:v>
                </c:pt>
                <c:pt idx="9076">
                  <c:v>9077</c:v>
                </c:pt>
                <c:pt idx="9077">
                  <c:v>9078</c:v>
                </c:pt>
                <c:pt idx="9078">
                  <c:v>9079</c:v>
                </c:pt>
                <c:pt idx="9079">
                  <c:v>9080</c:v>
                </c:pt>
                <c:pt idx="9080">
                  <c:v>9081</c:v>
                </c:pt>
                <c:pt idx="9081">
                  <c:v>9082</c:v>
                </c:pt>
                <c:pt idx="9082">
                  <c:v>9083</c:v>
                </c:pt>
                <c:pt idx="9083">
                  <c:v>9084</c:v>
                </c:pt>
                <c:pt idx="9084">
                  <c:v>9085</c:v>
                </c:pt>
                <c:pt idx="9085">
                  <c:v>9086</c:v>
                </c:pt>
                <c:pt idx="9086">
                  <c:v>9087</c:v>
                </c:pt>
                <c:pt idx="9087">
                  <c:v>9088</c:v>
                </c:pt>
                <c:pt idx="9088">
                  <c:v>9089</c:v>
                </c:pt>
                <c:pt idx="9089">
                  <c:v>9090</c:v>
                </c:pt>
                <c:pt idx="9090">
                  <c:v>9091</c:v>
                </c:pt>
                <c:pt idx="9091">
                  <c:v>9092</c:v>
                </c:pt>
                <c:pt idx="9092">
                  <c:v>9093</c:v>
                </c:pt>
                <c:pt idx="9093">
                  <c:v>9094</c:v>
                </c:pt>
                <c:pt idx="9094">
                  <c:v>9095</c:v>
                </c:pt>
                <c:pt idx="9095">
                  <c:v>9096</c:v>
                </c:pt>
                <c:pt idx="9096">
                  <c:v>9097</c:v>
                </c:pt>
                <c:pt idx="9097">
                  <c:v>9098</c:v>
                </c:pt>
                <c:pt idx="9098">
                  <c:v>9099</c:v>
                </c:pt>
                <c:pt idx="9099">
                  <c:v>9100</c:v>
                </c:pt>
                <c:pt idx="9100">
                  <c:v>9101</c:v>
                </c:pt>
                <c:pt idx="9101">
                  <c:v>9102</c:v>
                </c:pt>
                <c:pt idx="9102">
                  <c:v>9103</c:v>
                </c:pt>
                <c:pt idx="9103">
                  <c:v>9104</c:v>
                </c:pt>
                <c:pt idx="9104">
                  <c:v>9105</c:v>
                </c:pt>
                <c:pt idx="9105">
                  <c:v>9106</c:v>
                </c:pt>
                <c:pt idx="9106">
                  <c:v>9107</c:v>
                </c:pt>
                <c:pt idx="9107">
                  <c:v>9108</c:v>
                </c:pt>
                <c:pt idx="9108">
                  <c:v>9109</c:v>
                </c:pt>
                <c:pt idx="9109">
                  <c:v>9110</c:v>
                </c:pt>
                <c:pt idx="9110">
                  <c:v>9111</c:v>
                </c:pt>
                <c:pt idx="9111">
                  <c:v>9112</c:v>
                </c:pt>
                <c:pt idx="9112">
                  <c:v>9113</c:v>
                </c:pt>
                <c:pt idx="9113">
                  <c:v>9114</c:v>
                </c:pt>
                <c:pt idx="9114">
                  <c:v>9115</c:v>
                </c:pt>
                <c:pt idx="9115">
                  <c:v>9116</c:v>
                </c:pt>
                <c:pt idx="9116">
                  <c:v>9117</c:v>
                </c:pt>
                <c:pt idx="9117">
                  <c:v>9118</c:v>
                </c:pt>
                <c:pt idx="9118">
                  <c:v>9119</c:v>
                </c:pt>
                <c:pt idx="9119">
                  <c:v>9120</c:v>
                </c:pt>
                <c:pt idx="9120">
                  <c:v>9121</c:v>
                </c:pt>
                <c:pt idx="9121">
                  <c:v>9122</c:v>
                </c:pt>
                <c:pt idx="9122">
                  <c:v>9123</c:v>
                </c:pt>
                <c:pt idx="9123">
                  <c:v>9124</c:v>
                </c:pt>
                <c:pt idx="9124">
                  <c:v>9125</c:v>
                </c:pt>
                <c:pt idx="9125">
                  <c:v>9126</c:v>
                </c:pt>
                <c:pt idx="9126">
                  <c:v>9127</c:v>
                </c:pt>
                <c:pt idx="9127">
                  <c:v>9128</c:v>
                </c:pt>
                <c:pt idx="9128">
                  <c:v>9129</c:v>
                </c:pt>
                <c:pt idx="9129">
                  <c:v>9130</c:v>
                </c:pt>
                <c:pt idx="9130">
                  <c:v>9131</c:v>
                </c:pt>
                <c:pt idx="9131">
                  <c:v>9132</c:v>
                </c:pt>
                <c:pt idx="9132">
                  <c:v>9133</c:v>
                </c:pt>
                <c:pt idx="9133">
                  <c:v>9134</c:v>
                </c:pt>
                <c:pt idx="9134">
                  <c:v>9135</c:v>
                </c:pt>
                <c:pt idx="9135">
                  <c:v>9136</c:v>
                </c:pt>
                <c:pt idx="9136">
                  <c:v>9137</c:v>
                </c:pt>
                <c:pt idx="9137">
                  <c:v>9138</c:v>
                </c:pt>
                <c:pt idx="9138">
                  <c:v>9139</c:v>
                </c:pt>
                <c:pt idx="9139">
                  <c:v>9140</c:v>
                </c:pt>
                <c:pt idx="9140">
                  <c:v>9141</c:v>
                </c:pt>
                <c:pt idx="9141">
                  <c:v>9142</c:v>
                </c:pt>
                <c:pt idx="9142">
                  <c:v>9143</c:v>
                </c:pt>
                <c:pt idx="9143">
                  <c:v>9144</c:v>
                </c:pt>
                <c:pt idx="9144">
                  <c:v>9145</c:v>
                </c:pt>
                <c:pt idx="9145">
                  <c:v>9146</c:v>
                </c:pt>
                <c:pt idx="9146">
                  <c:v>9147</c:v>
                </c:pt>
                <c:pt idx="9147">
                  <c:v>9148</c:v>
                </c:pt>
                <c:pt idx="9148">
                  <c:v>9149</c:v>
                </c:pt>
                <c:pt idx="9149">
                  <c:v>9150</c:v>
                </c:pt>
                <c:pt idx="9150">
                  <c:v>9151</c:v>
                </c:pt>
                <c:pt idx="9151">
                  <c:v>9152</c:v>
                </c:pt>
                <c:pt idx="9152">
                  <c:v>9153</c:v>
                </c:pt>
                <c:pt idx="9153">
                  <c:v>9154</c:v>
                </c:pt>
                <c:pt idx="9154">
                  <c:v>9155</c:v>
                </c:pt>
                <c:pt idx="9155">
                  <c:v>9156</c:v>
                </c:pt>
                <c:pt idx="9156">
                  <c:v>9157</c:v>
                </c:pt>
                <c:pt idx="9157">
                  <c:v>9158</c:v>
                </c:pt>
                <c:pt idx="9158">
                  <c:v>9159</c:v>
                </c:pt>
                <c:pt idx="9159">
                  <c:v>9160</c:v>
                </c:pt>
                <c:pt idx="9160">
                  <c:v>9161</c:v>
                </c:pt>
                <c:pt idx="9161">
                  <c:v>9162</c:v>
                </c:pt>
                <c:pt idx="9162">
                  <c:v>9163</c:v>
                </c:pt>
                <c:pt idx="9163">
                  <c:v>9164</c:v>
                </c:pt>
                <c:pt idx="9164">
                  <c:v>9165</c:v>
                </c:pt>
                <c:pt idx="9165">
                  <c:v>9166</c:v>
                </c:pt>
                <c:pt idx="9166">
                  <c:v>9167</c:v>
                </c:pt>
                <c:pt idx="9167">
                  <c:v>9168</c:v>
                </c:pt>
                <c:pt idx="9168">
                  <c:v>9169</c:v>
                </c:pt>
                <c:pt idx="9169">
                  <c:v>9170</c:v>
                </c:pt>
                <c:pt idx="9170">
                  <c:v>9171</c:v>
                </c:pt>
                <c:pt idx="9171">
                  <c:v>9172</c:v>
                </c:pt>
                <c:pt idx="9172">
                  <c:v>9173</c:v>
                </c:pt>
                <c:pt idx="9173">
                  <c:v>9174</c:v>
                </c:pt>
                <c:pt idx="9174">
                  <c:v>9175</c:v>
                </c:pt>
                <c:pt idx="9175">
                  <c:v>9176</c:v>
                </c:pt>
                <c:pt idx="9176">
                  <c:v>9177</c:v>
                </c:pt>
                <c:pt idx="9177">
                  <c:v>9178</c:v>
                </c:pt>
                <c:pt idx="9178">
                  <c:v>9179</c:v>
                </c:pt>
                <c:pt idx="9179">
                  <c:v>9180</c:v>
                </c:pt>
                <c:pt idx="9180">
                  <c:v>9181</c:v>
                </c:pt>
                <c:pt idx="9181">
                  <c:v>9182</c:v>
                </c:pt>
                <c:pt idx="9182">
                  <c:v>9183</c:v>
                </c:pt>
                <c:pt idx="9183">
                  <c:v>9184</c:v>
                </c:pt>
                <c:pt idx="9184">
                  <c:v>9185</c:v>
                </c:pt>
                <c:pt idx="9185">
                  <c:v>9186</c:v>
                </c:pt>
                <c:pt idx="9186">
                  <c:v>9187</c:v>
                </c:pt>
                <c:pt idx="9187">
                  <c:v>9188</c:v>
                </c:pt>
                <c:pt idx="9188">
                  <c:v>9189</c:v>
                </c:pt>
                <c:pt idx="9189">
                  <c:v>9190</c:v>
                </c:pt>
                <c:pt idx="9190">
                  <c:v>9191</c:v>
                </c:pt>
                <c:pt idx="9191">
                  <c:v>9192</c:v>
                </c:pt>
                <c:pt idx="9192">
                  <c:v>9193</c:v>
                </c:pt>
                <c:pt idx="9193">
                  <c:v>9194</c:v>
                </c:pt>
                <c:pt idx="9194">
                  <c:v>9195</c:v>
                </c:pt>
                <c:pt idx="9195">
                  <c:v>9196</c:v>
                </c:pt>
                <c:pt idx="9196">
                  <c:v>9197</c:v>
                </c:pt>
                <c:pt idx="9197">
                  <c:v>9198</c:v>
                </c:pt>
                <c:pt idx="9198">
                  <c:v>9199</c:v>
                </c:pt>
                <c:pt idx="9199">
                  <c:v>9200</c:v>
                </c:pt>
                <c:pt idx="9200">
                  <c:v>9201</c:v>
                </c:pt>
                <c:pt idx="9201">
                  <c:v>9202</c:v>
                </c:pt>
                <c:pt idx="9202">
                  <c:v>9203</c:v>
                </c:pt>
                <c:pt idx="9203">
                  <c:v>9204</c:v>
                </c:pt>
                <c:pt idx="9204">
                  <c:v>9205</c:v>
                </c:pt>
                <c:pt idx="9205">
                  <c:v>9206</c:v>
                </c:pt>
                <c:pt idx="9206">
                  <c:v>9207</c:v>
                </c:pt>
                <c:pt idx="9207">
                  <c:v>9208</c:v>
                </c:pt>
                <c:pt idx="9208">
                  <c:v>9209</c:v>
                </c:pt>
                <c:pt idx="9209">
                  <c:v>9210</c:v>
                </c:pt>
                <c:pt idx="9210">
                  <c:v>9211</c:v>
                </c:pt>
                <c:pt idx="9211">
                  <c:v>9212</c:v>
                </c:pt>
                <c:pt idx="9212">
                  <c:v>9213</c:v>
                </c:pt>
                <c:pt idx="9213">
                  <c:v>9214</c:v>
                </c:pt>
                <c:pt idx="9214">
                  <c:v>9215</c:v>
                </c:pt>
                <c:pt idx="9215">
                  <c:v>9216</c:v>
                </c:pt>
                <c:pt idx="9216">
                  <c:v>9217</c:v>
                </c:pt>
                <c:pt idx="9217">
                  <c:v>9218</c:v>
                </c:pt>
                <c:pt idx="9218">
                  <c:v>9219</c:v>
                </c:pt>
                <c:pt idx="9219">
                  <c:v>9220</c:v>
                </c:pt>
                <c:pt idx="9220">
                  <c:v>9221</c:v>
                </c:pt>
                <c:pt idx="9221">
                  <c:v>9222</c:v>
                </c:pt>
                <c:pt idx="9222">
                  <c:v>9223</c:v>
                </c:pt>
                <c:pt idx="9223">
                  <c:v>9224</c:v>
                </c:pt>
                <c:pt idx="9224">
                  <c:v>9225</c:v>
                </c:pt>
                <c:pt idx="9225">
                  <c:v>9226</c:v>
                </c:pt>
                <c:pt idx="9226">
                  <c:v>9227</c:v>
                </c:pt>
                <c:pt idx="9227">
                  <c:v>9228</c:v>
                </c:pt>
                <c:pt idx="9228">
                  <c:v>9229</c:v>
                </c:pt>
                <c:pt idx="9229">
                  <c:v>9230</c:v>
                </c:pt>
                <c:pt idx="9230">
                  <c:v>9231</c:v>
                </c:pt>
                <c:pt idx="9231">
                  <c:v>9232</c:v>
                </c:pt>
                <c:pt idx="9232">
                  <c:v>9233</c:v>
                </c:pt>
                <c:pt idx="9233">
                  <c:v>9234</c:v>
                </c:pt>
                <c:pt idx="9234">
                  <c:v>9235</c:v>
                </c:pt>
                <c:pt idx="9235">
                  <c:v>9236</c:v>
                </c:pt>
                <c:pt idx="9236">
                  <c:v>9237</c:v>
                </c:pt>
                <c:pt idx="9237">
                  <c:v>9238</c:v>
                </c:pt>
                <c:pt idx="9238">
                  <c:v>9239</c:v>
                </c:pt>
                <c:pt idx="9239">
                  <c:v>9240</c:v>
                </c:pt>
                <c:pt idx="9240">
                  <c:v>9241</c:v>
                </c:pt>
                <c:pt idx="9241">
                  <c:v>9242</c:v>
                </c:pt>
                <c:pt idx="9242">
                  <c:v>9243</c:v>
                </c:pt>
                <c:pt idx="9243">
                  <c:v>9244</c:v>
                </c:pt>
                <c:pt idx="9244">
                  <c:v>9245</c:v>
                </c:pt>
                <c:pt idx="9245">
                  <c:v>9246</c:v>
                </c:pt>
                <c:pt idx="9246">
                  <c:v>9247</c:v>
                </c:pt>
                <c:pt idx="9247">
                  <c:v>9248</c:v>
                </c:pt>
                <c:pt idx="9248">
                  <c:v>9249</c:v>
                </c:pt>
                <c:pt idx="9249">
                  <c:v>9250</c:v>
                </c:pt>
                <c:pt idx="9250">
                  <c:v>9251</c:v>
                </c:pt>
                <c:pt idx="9251">
                  <c:v>9252</c:v>
                </c:pt>
                <c:pt idx="9252">
                  <c:v>9253</c:v>
                </c:pt>
                <c:pt idx="9253">
                  <c:v>9254</c:v>
                </c:pt>
                <c:pt idx="9254">
                  <c:v>9255</c:v>
                </c:pt>
                <c:pt idx="9255">
                  <c:v>9256</c:v>
                </c:pt>
                <c:pt idx="9256">
                  <c:v>9257</c:v>
                </c:pt>
                <c:pt idx="9257">
                  <c:v>9258</c:v>
                </c:pt>
                <c:pt idx="9258">
                  <c:v>9259</c:v>
                </c:pt>
                <c:pt idx="9259">
                  <c:v>9260</c:v>
                </c:pt>
                <c:pt idx="9260">
                  <c:v>9261</c:v>
                </c:pt>
                <c:pt idx="9261">
                  <c:v>9262</c:v>
                </c:pt>
                <c:pt idx="9262">
                  <c:v>9263</c:v>
                </c:pt>
                <c:pt idx="9263">
                  <c:v>9264</c:v>
                </c:pt>
                <c:pt idx="9264">
                  <c:v>9265</c:v>
                </c:pt>
                <c:pt idx="9265">
                  <c:v>9266</c:v>
                </c:pt>
                <c:pt idx="9266">
                  <c:v>9267</c:v>
                </c:pt>
                <c:pt idx="9267">
                  <c:v>9268</c:v>
                </c:pt>
                <c:pt idx="9268">
                  <c:v>9269</c:v>
                </c:pt>
                <c:pt idx="9269">
                  <c:v>9270</c:v>
                </c:pt>
                <c:pt idx="9270">
                  <c:v>9271</c:v>
                </c:pt>
                <c:pt idx="9271">
                  <c:v>9272</c:v>
                </c:pt>
                <c:pt idx="9272">
                  <c:v>9273</c:v>
                </c:pt>
                <c:pt idx="9273">
                  <c:v>9274</c:v>
                </c:pt>
                <c:pt idx="9274">
                  <c:v>9275</c:v>
                </c:pt>
                <c:pt idx="9275">
                  <c:v>9276</c:v>
                </c:pt>
                <c:pt idx="9276">
                  <c:v>9277</c:v>
                </c:pt>
                <c:pt idx="9277">
                  <c:v>9278</c:v>
                </c:pt>
                <c:pt idx="9278">
                  <c:v>9279</c:v>
                </c:pt>
                <c:pt idx="9279">
                  <c:v>9280</c:v>
                </c:pt>
                <c:pt idx="9280">
                  <c:v>9281</c:v>
                </c:pt>
                <c:pt idx="9281">
                  <c:v>9282</c:v>
                </c:pt>
                <c:pt idx="9282">
                  <c:v>9283</c:v>
                </c:pt>
                <c:pt idx="9283">
                  <c:v>9284</c:v>
                </c:pt>
                <c:pt idx="9284">
                  <c:v>9285</c:v>
                </c:pt>
                <c:pt idx="9285">
                  <c:v>9286</c:v>
                </c:pt>
                <c:pt idx="9286">
                  <c:v>9287</c:v>
                </c:pt>
                <c:pt idx="9287">
                  <c:v>9288</c:v>
                </c:pt>
                <c:pt idx="9288">
                  <c:v>9289</c:v>
                </c:pt>
                <c:pt idx="9289">
                  <c:v>9290</c:v>
                </c:pt>
                <c:pt idx="9290">
                  <c:v>9291</c:v>
                </c:pt>
                <c:pt idx="9291">
                  <c:v>9292</c:v>
                </c:pt>
                <c:pt idx="9292">
                  <c:v>9293</c:v>
                </c:pt>
                <c:pt idx="9293">
                  <c:v>9294</c:v>
                </c:pt>
                <c:pt idx="9294">
                  <c:v>9295</c:v>
                </c:pt>
                <c:pt idx="9295">
                  <c:v>9296</c:v>
                </c:pt>
                <c:pt idx="9296">
                  <c:v>9297</c:v>
                </c:pt>
                <c:pt idx="9297">
                  <c:v>9298</c:v>
                </c:pt>
                <c:pt idx="9298">
                  <c:v>9299</c:v>
                </c:pt>
                <c:pt idx="9299">
                  <c:v>9300</c:v>
                </c:pt>
                <c:pt idx="9300">
                  <c:v>9301</c:v>
                </c:pt>
                <c:pt idx="9301">
                  <c:v>9302</c:v>
                </c:pt>
                <c:pt idx="9302">
                  <c:v>9303</c:v>
                </c:pt>
                <c:pt idx="9303">
                  <c:v>9304</c:v>
                </c:pt>
                <c:pt idx="9304">
                  <c:v>9305</c:v>
                </c:pt>
                <c:pt idx="9305">
                  <c:v>9306</c:v>
                </c:pt>
                <c:pt idx="9306">
                  <c:v>9307</c:v>
                </c:pt>
                <c:pt idx="9307">
                  <c:v>9308</c:v>
                </c:pt>
                <c:pt idx="9308">
                  <c:v>9309</c:v>
                </c:pt>
                <c:pt idx="9309">
                  <c:v>9310</c:v>
                </c:pt>
                <c:pt idx="9310">
                  <c:v>9311</c:v>
                </c:pt>
                <c:pt idx="9311">
                  <c:v>9312</c:v>
                </c:pt>
                <c:pt idx="9312">
                  <c:v>9313</c:v>
                </c:pt>
                <c:pt idx="9313">
                  <c:v>9314</c:v>
                </c:pt>
                <c:pt idx="9314">
                  <c:v>9315</c:v>
                </c:pt>
                <c:pt idx="9315">
                  <c:v>9316</c:v>
                </c:pt>
                <c:pt idx="9316">
                  <c:v>9317</c:v>
                </c:pt>
                <c:pt idx="9317">
                  <c:v>9318</c:v>
                </c:pt>
                <c:pt idx="9318">
                  <c:v>9319</c:v>
                </c:pt>
                <c:pt idx="9319">
                  <c:v>9320</c:v>
                </c:pt>
                <c:pt idx="9320">
                  <c:v>9321</c:v>
                </c:pt>
                <c:pt idx="9321">
                  <c:v>9322</c:v>
                </c:pt>
                <c:pt idx="9322">
                  <c:v>9323</c:v>
                </c:pt>
                <c:pt idx="9323">
                  <c:v>9324</c:v>
                </c:pt>
                <c:pt idx="9324">
                  <c:v>9325</c:v>
                </c:pt>
                <c:pt idx="9325">
                  <c:v>9326</c:v>
                </c:pt>
                <c:pt idx="9326">
                  <c:v>9327</c:v>
                </c:pt>
                <c:pt idx="9327">
                  <c:v>9328</c:v>
                </c:pt>
                <c:pt idx="9328">
                  <c:v>9329</c:v>
                </c:pt>
                <c:pt idx="9329">
                  <c:v>9330</c:v>
                </c:pt>
                <c:pt idx="9330">
                  <c:v>9331</c:v>
                </c:pt>
                <c:pt idx="9331">
                  <c:v>9332</c:v>
                </c:pt>
                <c:pt idx="9332">
                  <c:v>9333</c:v>
                </c:pt>
                <c:pt idx="9333">
                  <c:v>9334</c:v>
                </c:pt>
                <c:pt idx="9334">
                  <c:v>9335</c:v>
                </c:pt>
                <c:pt idx="9335">
                  <c:v>9336</c:v>
                </c:pt>
                <c:pt idx="9336">
                  <c:v>9337</c:v>
                </c:pt>
                <c:pt idx="9337">
                  <c:v>9338</c:v>
                </c:pt>
                <c:pt idx="9338">
                  <c:v>9339</c:v>
                </c:pt>
                <c:pt idx="9339">
                  <c:v>9340</c:v>
                </c:pt>
                <c:pt idx="9340">
                  <c:v>9341</c:v>
                </c:pt>
                <c:pt idx="9341">
                  <c:v>9342</c:v>
                </c:pt>
                <c:pt idx="9342">
                  <c:v>9343</c:v>
                </c:pt>
                <c:pt idx="9343">
                  <c:v>9344</c:v>
                </c:pt>
                <c:pt idx="9344">
                  <c:v>9345</c:v>
                </c:pt>
                <c:pt idx="9345">
                  <c:v>9346</c:v>
                </c:pt>
                <c:pt idx="9346">
                  <c:v>9347</c:v>
                </c:pt>
                <c:pt idx="9347">
                  <c:v>9348</c:v>
                </c:pt>
                <c:pt idx="9348">
                  <c:v>9349</c:v>
                </c:pt>
                <c:pt idx="9349">
                  <c:v>9350</c:v>
                </c:pt>
                <c:pt idx="9350">
                  <c:v>9351</c:v>
                </c:pt>
                <c:pt idx="9351">
                  <c:v>9352</c:v>
                </c:pt>
                <c:pt idx="9352">
                  <c:v>9353</c:v>
                </c:pt>
                <c:pt idx="9353">
                  <c:v>9354</c:v>
                </c:pt>
                <c:pt idx="9354">
                  <c:v>9355</c:v>
                </c:pt>
                <c:pt idx="9355">
                  <c:v>9356</c:v>
                </c:pt>
                <c:pt idx="9356">
                  <c:v>9357</c:v>
                </c:pt>
                <c:pt idx="9357">
                  <c:v>9358</c:v>
                </c:pt>
                <c:pt idx="9358">
                  <c:v>9359</c:v>
                </c:pt>
                <c:pt idx="9359">
                  <c:v>9360</c:v>
                </c:pt>
                <c:pt idx="9360">
                  <c:v>9361</c:v>
                </c:pt>
                <c:pt idx="9361">
                  <c:v>9362</c:v>
                </c:pt>
                <c:pt idx="9362">
                  <c:v>9363</c:v>
                </c:pt>
                <c:pt idx="9363">
                  <c:v>9364</c:v>
                </c:pt>
                <c:pt idx="9364">
                  <c:v>9365</c:v>
                </c:pt>
                <c:pt idx="9365">
                  <c:v>9366</c:v>
                </c:pt>
                <c:pt idx="9366">
                  <c:v>9367</c:v>
                </c:pt>
                <c:pt idx="9367">
                  <c:v>9368</c:v>
                </c:pt>
                <c:pt idx="9368">
                  <c:v>9369</c:v>
                </c:pt>
                <c:pt idx="9369">
                  <c:v>9370</c:v>
                </c:pt>
                <c:pt idx="9370">
                  <c:v>9371</c:v>
                </c:pt>
                <c:pt idx="9371">
                  <c:v>9372</c:v>
                </c:pt>
                <c:pt idx="9372">
                  <c:v>9373</c:v>
                </c:pt>
                <c:pt idx="9373">
                  <c:v>9374</c:v>
                </c:pt>
                <c:pt idx="9374">
                  <c:v>9375</c:v>
                </c:pt>
                <c:pt idx="9375">
                  <c:v>9376</c:v>
                </c:pt>
                <c:pt idx="9376">
                  <c:v>9377</c:v>
                </c:pt>
                <c:pt idx="9377">
                  <c:v>9378</c:v>
                </c:pt>
                <c:pt idx="9378">
                  <c:v>9379</c:v>
                </c:pt>
                <c:pt idx="9379">
                  <c:v>9380</c:v>
                </c:pt>
                <c:pt idx="9380">
                  <c:v>9381</c:v>
                </c:pt>
                <c:pt idx="9381">
                  <c:v>9382</c:v>
                </c:pt>
                <c:pt idx="9382">
                  <c:v>9383</c:v>
                </c:pt>
                <c:pt idx="9383">
                  <c:v>9384</c:v>
                </c:pt>
                <c:pt idx="9384">
                  <c:v>9385</c:v>
                </c:pt>
                <c:pt idx="9385">
                  <c:v>9386</c:v>
                </c:pt>
                <c:pt idx="9386">
                  <c:v>9387</c:v>
                </c:pt>
                <c:pt idx="9387">
                  <c:v>9388</c:v>
                </c:pt>
                <c:pt idx="9388">
                  <c:v>9389</c:v>
                </c:pt>
                <c:pt idx="9389">
                  <c:v>9390</c:v>
                </c:pt>
                <c:pt idx="9390">
                  <c:v>9391</c:v>
                </c:pt>
                <c:pt idx="9391">
                  <c:v>9392</c:v>
                </c:pt>
                <c:pt idx="9392">
                  <c:v>9393</c:v>
                </c:pt>
                <c:pt idx="9393">
                  <c:v>9394</c:v>
                </c:pt>
                <c:pt idx="9394">
                  <c:v>9395</c:v>
                </c:pt>
                <c:pt idx="9395">
                  <c:v>9396</c:v>
                </c:pt>
                <c:pt idx="9396">
                  <c:v>9397</c:v>
                </c:pt>
                <c:pt idx="9397">
                  <c:v>9398</c:v>
                </c:pt>
                <c:pt idx="9398">
                  <c:v>9399</c:v>
                </c:pt>
                <c:pt idx="9399">
                  <c:v>9400</c:v>
                </c:pt>
                <c:pt idx="9400">
                  <c:v>9401</c:v>
                </c:pt>
                <c:pt idx="9401">
                  <c:v>9402</c:v>
                </c:pt>
                <c:pt idx="9402">
                  <c:v>9403</c:v>
                </c:pt>
                <c:pt idx="9403">
                  <c:v>9404</c:v>
                </c:pt>
                <c:pt idx="9404">
                  <c:v>9405</c:v>
                </c:pt>
                <c:pt idx="9405">
                  <c:v>9406</c:v>
                </c:pt>
                <c:pt idx="9406">
                  <c:v>9407</c:v>
                </c:pt>
                <c:pt idx="9407">
                  <c:v>9408</c:v>
                </c:pt>
                <c:pt idx="9408">
                  <c:v>9409</c:v>
                </c:pt>
                <c:pt idx="9409">
                  <c:v>9410</c:v>
                </c:pt>
                <c:pt idx="9410">
                  <c:v>9411</c:v>
                </c:pt>
                <c:pt idx="9411">
                  <c:v>9412</c:v>
                </c:pt>
                <c:pt idx="9412">
                  <c:v>9413</c:v>
                </c:pt>
                <c:pt idx="9413">
                  <c:v>9414</c:v>
                </c:pt>
                <c:pt idx="9414">
                  <c:v>9415</c:v>
                </c:pt>
                <c:pt idx="9415">
                  <c:v>9416</c:v>
                </c:pt>
                <c:pt idx="9416">
                  <c:v>9417</c:v>
                </c:pt>
                <c:pt idx="9417">
                  <c:v>9418</c:v>
                </c:pt>
                <c:pt idx="9418">
                  <c:v>9419</c:v>
                </c:pt>
                <c:pt idx="9419">
                  <c:v>9420</c:v>
                </c:pt>
                <c:pt idx="9420">
                  <c:v>9421</c:v>
                </c:pt>
                <c:pt idx="9421">
                  <c:v>9422</c:v>
                </c:pt>
                <c:pt idx="9422">
                  <c:v>9423</c:v>
                </c:pt>
                <c:pt idx="9423">
                  <c:v>9424</c:v>
                </c:pt>
                <c:pt idx="9424">
                  <c:v>9425</c:v>
                </c:pt>
                <c:pt idx="9425">
                  <c:v>9426</c:v>
                </c:pt>
                <c:pt idx="9426">
                  <c:v>9427</c:v>
                </c:pt>
                <c:pt idx="9427">
                  <c:v>9428</c:v>
                </c:pt>
                <c:pt idx="9428">
                  <c:v>9429</c:v>
                </c:pt>
                <c:pt idx="9429">
                  <c:v>9430</c:v>
                </c:pt>
                <c:pt idx="9430">
                  <c:v>9431</c:v>
                </c:pt>
                <c:pt idx="9431">
                  <c:v>9432</c:v>
                </c:pt>
                <c:pt idx="9432">
                  <c:v>9433</c:v>
                </c:pt>
                <c:pt idx="9433">
                  <c:v>9434</c:v>
                </c:pt>
                <c:pt idx="9434">
                  <c:v>9435</c:v>
                </c:pt>
                <c:pt idx="9435">
                  <c:v>9436</c:v>
                </c:pt>
                <c:pt idx="9436">
                  <c:v>9437</c:v>
                </c:pt>
                <c:pt idx="9437">
                  <c:v>9438</c:v>
                </c:pt>
                <c:pt idx="9438">
                  <c:v>9439</c:v>
                </c:pt>
                <c:pt idx="9439">
                  <c:v>9440</c:v>
                </c:pt>
                <c:pt idx="9440">
                  <c:v>9441</c:v>
                </c:pt>
                <c:pt idx="9441">
                  <c:v>9442</c:v>
                </c:pt>
                <c:pt idx="9442">
                  <c:v>9443</c:v>
                </c:pt>
                <c:pt idx="9443">
                  <c:v>9444</c:v>
                </c:pt>
                <c:pt idx="9444">
                  <c:v>9445</c:v>
                </c:pt>
                <c:pt idx="9445">
                  <c:v>9446</c:v>
                </c:pt>
                <c:pt idx="9446">
                  <c:v>9447</c:v>
                </c:pt>
                <c:pt idx="9447">
                  <c:v>9448</c:v>
                </c:pt>
                <c:pt idx="9448">
                  <c:v>9449</c:v>
                </c:pt>
                <c:pt idx="9449">
                  <c:v>9450</c:v>
                </c:pt>
                <c:pt idx="9450">
                  <c:v>9451</c:v>
                </c:pt>
                <c:pt idx="9451">
                  <c:v>9452</c:v>
                </c:pt>
                <c:pt idx="9452">
                  <c:v>9453</c:v>
                </c:pt>
                <c:pt idx="9453">
                  <c:v>9454</c:v>
                </c:pt>
                <c:pt idx="9454">
                  <c:v>9455</c:v>
                </c:pt>
                <c:pt idx="9455">
                  <c:v>9456</c:v>
                </c:pt>
                <c:pt idx="9456">
                  <c:v>9457</c:v>
                </c:pt>
                <c:pt idx="9457">
                  <c:v>9458</c:v>
                </c:pt>
                <c:pt idx="9458">
                  <c:v>9459</c:v>
                </c:pt>
                <c:pt idx="9459">
                  <c:v>9460</c:v>
                </c:pt>
                <c:pt idx="9460">
                  <c:v>9461</c:v>
                </c:pt>
                <c:pt idx="9461">
                  <c:v>9462</c:v>
                </c:pt>
                <c:pt idx="9462">
                  <c:v>9463</c:v>
                </c:pt>
                <c:pt idx="9463">
                  <c:v>9464</c:v>
                </c:pt>
                <c:pt idx="9464">
                  <c:v>9465</c:v>
                </c:pt>
                <c:pt idx="9465">
                  <c:v>9466</c:v>
                </c:pt>
                <c:pt idx="9466">
                  <c:v>9467</c:v>
                </c:pt>
                <c:pt idx="9467">
                  <c:v>9468</c:v>
                </c:pt>
                <c:pt idx="9468">
                  <c:v>9469</c:v>
                </c:pt>
                <c:pt idx="9469">
                  <c:v>9470</c:v>
                </c:pt>
                <c:pt idx="9470">
                  <c:v>9471</c:v>
                </c:pt>
                <c:pt idx="9471">
                  <c:v>9472</c:v>
                </c:pt>
                <c:pt idx="9472">
                  <c:v>9473</c:v>
                </c:pt>
                <c:pt idx="9473">
                  <c:v>9474</c:v>
                </c:pt>
                <c:pt idx="9474">
                  <c:v>9475</c:v>
                </c:pt>
                <c:pt idx="9475">
                  <c:v>9476</c:v>
                </c:pt>
                <c:pt idx="9476">
                  <c:v>9477</c:v>
                </c:pt>
                <c:pt idx="9477">
                  <c:v>9478</c:v>
                </c:pt>
                <c:pt idx="9478">
                  <c:v>9479</c:v>
                </c:pt>
                <c:pt idx="9479">
                  <c:v>9480</c:v>
                </c:pt>
                <c:pt idx="9480">
                  <c:v>9481</c:v>
                </c:pt>
                <c:pt idx="9481">
                  <c:v>9482</c:v>
                </c:pt>
                <c:pt idx="9482">
                  <c:v>9483</c:v>
                </c:pt>
                <c:pt idx="9483">
                  <c:v>9484</c:v>
                </c:pt>
                <c:pt idx="9484">
                  <c:v>9485</c:v>
                </c:pt>
                <c:pt idx="9485">
                  <c:v>9486</c:v>
                </c:pt>
                <c:pt idx="9486">
                  <c:v>9487</c:v>
                </c:pt>
                <c:pt idx="9487">
                  <c:v>9488</c:v>
                </c:pt>
                <c:pt idx="9488">
                  <c:v>9489</c:v>
                </c:pt>
                <c:pt idx="9489">
                  <c:v>9490</c:v>
                </c:pt>
                <c:pt idx="9490">
                  <c:v>9491</c:v>
                </c:pt>
                <c:pt idx="9491">
                  <c:v>9492</c:v>
                </c:pt>
                <c:pt idx="9492">
                  <c:v>9493</c:v>
                </c:pt>
                <c:pt idx="9493">
                  <c:v>9494</c:v>
                </c:pt>
                <c:pt idx="9494">
                  <c:v>9495</c:v>
                </c:pt>
                <c:pt idx="9495">
                  <c:v>9496</c:v>
                </c:pt>
                <c:pt idx="9496">
                  <c:v>9497</c:v>
                </c:pt>
                <c:pt idx="9497">
                  <c:v>9498</c:v>
                </c:pt>
                <c:pt idx="9498">
                  <c:v>9499</c:v>
                </c:pt>
                <c:pt idx="9499">
                  <c:v>9500</c:v>
                </c:pt>
                <c:pt idx="9500">
                  <c:v>9501</c:v>
                </c:pt>
                <c:pt idx="9501">
                  <c:v>9502</c:v>
                </c:pt>
                <c:pt idx="9502">
                  <c:v>9503</c:v>
                </c:pt>
                <c:pt idx="9503">
                  <c:v>9504</c:v>
                </c:pt>
                <c:pt idx="9504">
                  <c:v>9505</c:v>
                </c:pt>
                <c:pt idx="9505">
                  <c:v>9506</c:v>
                </c:pt>
                <c:pt idx="9506">
                  <c:v>9507</c:v>
                </c:pt>
                <c:pt idx="9507">
                  <c:v>9508</c:v>
                </c:pt>
                <c:pt idx="9508">
                  <c:v>9509</c:v>
                </c:pt>
                <c:pt idx="9509">
                  <c:v>9510</c:v>
                </c:pt>
                <c:pt idx="9510">
                  <c:v>9511</c:v>
                </c:pt>
                <c:pt idx="9511">
                  <c:v>9512</c:v>
                </c:pt>
                <c:pt idx="9512">
                  <c:v>9513</c:v>
                </c:pt>
                <c:pt idx="9513">
                  <c:v>9514</c:v>
                </c:pt>
                <c:pt idx="9514">
                  <c:v>9515</c:v>
                </c:pt>
                <c:pt idx="9515">
                  <c:v>9516</c:v>
                </c:pt>
                <c:pt idx="9516">
                  <c:v>9517</c:v>
                </c:pt>
                <c:pt idx="9517">
                  <c:v>9518</c:v>
                </c:pt>
                <c:pt idx="9518">
                  <c:v>9519</c:v>
                </c:pt>
                <c:pt idx="9519">
                  <c:v>9520</c:v>
                </c:pt>
                <c:pt idx="9520">
                  <c:v>9521</c:v>
                </c:pt>
                <c:pt idx="9521">
                  <c:v>9522</c:v>
                </c:pt>
                <c:pt idx="9522">
                  <c:v>9523</c:v>
                </c:pt>
                <c:pt idx="9523">
                  <c:v>9524</c:v>
                </c:pt>
                <c:pt idx="9524">
                  <c:v>9525</c:v>
                </c:pt>
                <c:pt idx="9525">
                  <c:v>9526</c:v>
                </c:pt>
                <c:pt idx="9526">
                  <c:v>9527</c:v>
                </c:pt>
                <c:pt idx="9527">
                  <c:v>9528</c:v>
                </c:pt>
                <c:pt idx="9528">
                  <c:v>9529</c:v>
                </c:pt>
                <c:pt idx="9529">
                  <c:v>9530</c:v>
                </c:pt>
                <c:pt idx="9530">
                  <c:v>9531</c:v>
                </c:pt>
                <c:pt idx="9531">
                  <c:v>9532</c:v>
                </c:pt>
                <c:pt idx="9532">
                  <c:v>9533</c:v>
                </c:pt>
                <c:pt idx="9533">
                  <c:v>9534</c:v>
                </c:pt>
                <c:pt idx="9534">
                  <c:v>9535</c:v>
                </c:pt>
                <c:pt idx="9535">
                  <c:v>9536</c:v>
                </c:pt>
                <c:pt idx="9536">
                  <c:v>9537</c:v>
                </c:pt>
                <c:pt idx="9537">
                  <c:v>9538</c:v>
                </c:pt>
                <c:pt idx="9538">
                  <c:v>9539</c:v>
                </c:pt>
                <c:pt idx="9539">
                  <c:v>9540</c:v>
                </c:pt>
                <c:pt idx="9540">
                  <c:v>9541</c:v>
                </c:pt>
                <c:pt idx="9541">
                  <c:v>9542</c:v>
                </c:pt>
                <c:pt idx="9542">
                  <c:v>9543</c:v>
                </c:pt>
                <c:pt idx="9543">
                  <c:v>9544</c:v>
                </c:pt>
                <c:pt idx="9544">
                  <c:v>9545</c:v>
                </c:pt>
                <c:pt idx="9545">
                  <c:v>9546</c:v>
                </c:pt>
                <c:pt idx="9546">
                  <c:v>9547</c:v>
                </c:pt>
                <c:pt idx="9547">
                  <c:v>9548</c:v>
                </c:pt>
                <c:pt idx="9548">
                  <c:v>9549</c:v>
                </c:pt>
                <c:pt idx="9549">
                  <c:v>9550</c:v>
                </c:pt>
                <c:pt idx="9550">
                  <c:v>9551</c:v>
                </c:pt>
                <c:pt idx="9551">
                  <c:v>9552</c:v>
                </c:pt>
                <c:pt idx="9552">
                  <c:v>9553</c:v>
                </c:pt>
                <c:pt idx="9553">
                  <c:v>9554</c:v>
                </c:pt>
                <c:pt idx="9554">
                  <c:v>9555</c:v>
                </c:pt>
                <c:pt idx="9555">
                  <c:v>9556</c:v>
                </c:pt>
                <c:pt idx="9556">
                  <c:v>9557</c:v>
                </c:pt>
                <c:pt idx="9557">
                  <c:v>9558</c:v>
                </c:pt>
                <c:pt idx="9558">
                  <c:v>9559</c:v>
                </c:pt>
                <c:pt idx="9559">
                  <c:v>9560</c:v>
                </c:pt>
                <c:pt idx="9560">
                  <c:v>9561</c:v>
                </c:pt>
                <c:pt idx="9561">
                  <c:v>9562</c:v>
                </c:pt>
                <c:pt idx="9562">
                  <c:v>9563</c:v>
                </c:pt>
                <c:pt idx="9563">
                  <c:v>9564</c:v>
                </c:pt>
                <c:pt idx="9564">
                  <c:v>9565</c:v>
                </c:pt>
                <c:pt idx="9565">
                  <c:v>9566</c:v>
                </c:pt>
                <c:pt idx="9566">
                  <c:v>9567</c:v>
                </c:pt>
                <c:pt idx="9567">
                  <c:v>9568</c:v>
                </c:pt>
                <c:pt idx="9568">
                  <c:v>9569</c:v>
                </c:pt>
                <c:pt idx="9569">
                  <c:v>9570</c:v>
                </c:pt>
                <c:pt idx="9570">
                  <c:v>9571</c:v>
                </c:pt>
                <c:pt idx="9571">
                  <c:v>9572</c:v>
                </c:pt>
                <c:pt idx="9572">
                  <c:v>9573</c:v>
                </c:pt>
                <c:pt idx="9573">
                  <c:v>9574</c:v>
                </c:pt>
                <c:pt idx="9574">
                  <c:v>9575</c:v>
                </c:pt>
                <c:pt idx="9575">
                  <c:v>9576</c:v>
                </c:pt>
                <c:pt idx="9576">
                  <c:v>9577</c:v>
                </c:pt>
                <c:pt idx="9577">
                  <c:v>9578</c:v>
                </c:pt>
                <c:pt idx="9578">
                  <c:v>9579</c:v>
                </c:pt>
                <c:pt idx="9579">
                  <c:v>9580</c:v>
                </c:pt>
                <c:pt idx="9580">
                  <c:v>9581</c:v>
                </c:pt>
                <c:pt idx="9581">
                  <c:v>9582</c:v>
                </c:pt>
                <c:pt idx="9582">
                  <c:v>9583</c:v>
                </c:pt>
                <c:pt idx="9583">
                  <c:v>9584</c:v>
                </c:pt>
                <c:pt idx="9584">
                  <c:v>9585</c:v>
                </c:pt>
                <c:pt idx="9585">
                  <c:v>9586</c:v>
                </c:pt>
                <c:pt idx="9586">
                  <c:v>9587</c:v>
                </c:pt>
                <c:pt idx="9587">
                  <c:v>9588</c:v>
                </c:pt>
                <c:pt idx="9588">
                  <c:v>9589</c:v>
                </c:pt>
                <c:pt idx="9589">
                  <c:v>9590</c:v>
                </c:pt>
                <c:pt idx="9590">
                  <c:v>9591</c:v>
                </c:pt>
                <c:pt idx="9591">
                  <c:v>9592</c:v>
                </c:pt>
                <c:pt idx="9592">
                  <c:v>9593</c:v>
                </c:pt>
                <c:pt idx="9593">
                  <c:v>9594</c:v>
                </c:pt>
                <c:pt idx="9594">
                  <c:v>9595</c:v>
                </c:pt>
                <c:pt idx="9595">
                  <c:v>9596</c:v>
                </c:pt>
                <c:pt idx="9596">
                  <c:v>9597</c:v>
                </c:pt>
                <c:pt idx="9597">
                  <c:v>9598</c:v>
                </c:pt>
                <c:pt idx="9598">
                  <c:v>9599</c:v>
                </c:pt>
                <c:pt idx="9599">
                  <c:v>9600</c:v>
                </c:pt>
                <c:pt idx="9600">
                  <c:v>9601</c:v>
                </c:pt>
                <c:pt idx="9601">
                  <c:v>9602</c:v>
                </c:pt>
                <c:pt idx="9602">
                  <c:v>9603</c:v>
                </c:pt>
                <c:pt idx="9603">
                  <c:v>9604</c:v>
                </c:pt>
                <c:pt idx="9604">
                  <c:v>9605</c:v>
                </c:pt>
                <c:pt idx="9605">
                  <c:v>9606</c:v>
                </c:pt>
                <c:pt idx="9606">
                  <c:v>9607</c:v>
                </c:pt>
                <c:pt idx="9607">
                  <c:v>9608</c:v>
                </c:pt>
                <c:pt idx="9608">
                  <c:v>9609</c:v>
                </c:pt>
                <c:pt idx="9609">
                  <c:v>9610</c:v>
                </c:pt>
                <c:pt idx="9610">
                  <c:v>9611</c:v>
                </c:pt>
                <c:pt idx="9611">
                  <c:v>9612</c:v>
                </c:pt>
                <c:pt idx="9612">
                  <c:v>9613</c:v>
                </c:pt>
                <c:pt idx="9613">
                  <c:v>9614</c:v>
                </c:pt>
                <c:pt idx="9614">
                  <c:v>9615</c:v>
                </c:pt>
                <c:pt idx="9615">
                  <c:v>9616</c:v>
                </c:pt>
                <c:pt idx="9616">
                  <c:v>9617</c:v>
                </c:pt>
                <c:pt idx="9617">
                  <c:v>9618</c:v>
                </c:pt>
                <c:pt idx="9618">
                  <c:v>9619</c:v>
                </c:pt>
                <c:pt idx="9619">
                  <c:v>9620</c:v>
                </c:pt>
                <c:pt idx="9620">
                  <c:v>9621</c:v>
                </c:pt>
                <c:pt idx="9621">
                  <c:v>9622</c:v>
                </c:pt>
                <c:pt idx="9622">
                  <c:v>9623</c:v>
                </c:pt>
                <c:pt idx="9623">
                  <c:v>9624</c:v>
                </c:pt>
                <c:pt idx="9624">
                  <c:v>9625</c:v>
                </c:pt>
                <c:pt idx="9625">
                  <c:v>9626</c:v>
                </c:pt>
                <c:pt idx="9626">
                  <c:v>9627</c:v>
                </c:pt>
                <c:pt idx="9627">
                  <c:v>9628</c:v>
                </c:pt>
                <c:pt idx="9628">
                  <c:v>9629</c:v>
                </c:pt>
                <c:pt idx="9629">
                  <c:v>9630</c:v>
                </c:pt>
                <c:pt idx="9630">
                  <c:v>9631</c:v>
                </c:pt>
                <c:pt idx="9631">
                  <c:v>9632</c:v>
                </c:pt>
                <c:pt idx="9632">
                  <c:v>9633</c:v>
                </c:pt>
                <c:pt idx="9633">
                  <c:v>9634</c:v>
                </c:pt>
                <c:pt idx="9634">
                  <c:v>9635</c:v>
                </c:pt>
                <c:pt idx="9635">
                  <c:v>9636</c:v>
                </c:pt>
                <c:pt idx="9636">
                  <c:v>9637</c:v>
                </c:pt>
                <c:pt idx="9637">
                  <c:v>9638</c:v>
                </c:pt>
                <c:pt idx="9638">
                  <c:v>9639</c:v>
                </c:pt>
                <c:pt idx="9639">
                  <c:v>9640</c:v>
                </c:pt>
                <c:pt idx="9640">
                  <c:v>9641</c:v>
                </c:pt>
                <c:pt idx="9641">
                  <c:v>9642</c:v>
                </c:pt>
                <c:pt idx="9642">
                  <c:v>9643</c:v>
                </c:pt>
                <c:pt idx="9643">
                  <c:v>9644</c:v>
                </c:pt>
                <c:pt idx="9644">
                  <c:v>9645</c:v>
                </c:pt>
                <c:pt idx="9645">
                  <c:v>9646</c:v>
                </c:pt>
                <c:pt idx="9646">
                  <c:v>9647</c:v>
                </c:pt>
                <c:pt idx="9647">
                  <c:v>9648</c:v>
                </c:pt>
                <c:pt idx="9648">
                  <c:v>9649</c:v>
                </c:pt>
                <c:pt idx="9649">
                  <c:v>9650</c:v>
                </c:pt>
                <c:pt idx="9650">
                  <c:v>9651</c:v>
                </c:pt>
                <c:pt idx="9651">
                  <c:v>9652</c:v>
                </c:pt>
                <c:pt idx="9652">
                  <c:v>9653</c:v>
                </c:pt>
                <c:pt idx="9653">
                  <c:v>9654</c:v>
                </c:pt>
                <c:pt idx="9654">
                  <c:v>9655</c:v>
                </c:pt>
                <c:pt idx="9655">
                  <c:v>9656</c:v>
                </c:pt>
                <c:pt idx="9656">
                  <c:v>9657</c:v>
                </c:pt>
                <c:pt idx="9657">
                  <c:v>9658</c:v>
                </c:pt>
                <c:pt idx="9658">
                  <c:v>9659</c:v>
                </c:pt>
                <c:pt idx="9659">
                  <c:v>9660</c:v>
                </c:pt>
                <c:pt idx="9660">
                  <c:v>9661</c:v>
                </c:pt>
                <c:pt idx="9661">
                  <c:v>9662</c:v>
                </c:pt>
                <c:pt idx="9662">
                  <c:v>9663</c:v>
                </c:pt>
                <c:pt idx="9663">
                  <c:v>9664</c:v>
                </c:pt>
                <c:pt idx="9664">
                  <c:v>9665</c:v>
                </c:pt>
                <c:pt idx="9665">
                  <c:v>9666</c:v>
                </c:pt>
                <c:pt idx="9666">
                  <c:v>9667</c:v>
                </c:pt>
                <c:pt idx="9667">
                  <c:v>9668</c:v>
                </c:pt>
                <c:pt idx="9668">
                  <c:v>9669</c:v>
                </c:pt>
                <c:pt idx="9669">
                  <c:v>9670</c:v>
                </c:pt>
                <c:pt idx="9670">
                  <c:v>9671</c:v>
                </c:pt>
                <c:pt idx="9671">
                  <c:v>9672</c:v>
                </c:pt>
                <c:pt idx="9672">
                  <c:v>9673</c:v>
                </c:pt>
                <c:pt idx="9673">
                  <c:v>9674</c:v>
                </c:pt>
                <c:pt idx="9674">
                  <c:v>9675</c:v>
                </c:pt>
                <c:pt idx="9675">
                  <c:v>9676</c:v>
                </c:pt>
                <c:pt idx="9676">
                  <c:v>9677</c:v>
                </c:pt>
                <c:pt idx="9677">
                  <c:v>9678</c:v>
                </c:pt>
                <c:pt idx="9678">
                  <c:v>9679</c:v>
                </c:pt>
                <c:pt idx="9679">
                  <c:v>9680</c:v>
                </c:pt>
                <c:pt idx="9680">
                  <c:v>9681</c:v>
                </c:pt>
                <c:pt idx="9681">
                  <c:v>9682</c:v>
                </c:pt>
                <c:pt idx="9682">
                  <c:v>9683</c:v>
                </c:pt>
                <c:pt idx="9683">
                  <c:v>9684</c:v>
                </c:pt>
                <c:pt idx="9684">
                  <c:v>9685</c:v>
                </c:pt>
                <c:pt idx="9685">
                  <c:v>9686</c:v>
                </c:pt>
                <c:pt idx="9686">
                  <c:v>9687</c:v>
                </c:pt>
                <c:pt idx="9687">
                  <c:v>9688</c:v>
                </c:pt>
                <c:pt idx="9688">
                  <c:v>9689</c:v>
                </c:pt>
                <c:pt idx="9689">
                  <c:v>9690</c:v>
                </c:pt>
                <c:pt idx="9690">
                  <c:v>9691</c:v>
                </c:pt>
                <c:pt idx="9691">
                  <c:v>9692</c:v>
                </c:pt>
                <c:pt idx="9692">
                  <c:v>9693</c:v>
                </c:pt>
                <c:pt idx="9693">
                  <c:v>9694</c:v>
                </c:pt>
                <c:pt idx="9694">
                  <c:v>9695</c:v>
                </c:pt>
                <c:pt idx="9695">
                  <c:v>9696</c:v>
                </c:pt>
                <c:pt idx="9696">
                  <c:v>9697</c:v>
                </c:pt>
                <c:pt idx="9697">
                  <c:v>9698</c:v>
                </c:pt>
                <c:pt idx="9698">
                  <c:v>9699</c:v>
                </c:pt>
                <c:pt idx="9699">
                  <c:v>9700</c:v>
                </c:pt>
                <c:pt idx="9700">
                  <c:v>9701</c:v>
                </c:pt>
                <c:pt idx="9701">
                  <c:v>9702</c:v>
                </c:pt>
                <c:pt idx="9702">
                  <c:v>9703</c:v>
                </c:pt>
                <c:pt idx="9703">
                  <c:v>9704</c:v>
                </c:pt>
                <c:pt idx="9704">
                  <c:v>9705</c:v>
                </c:pt>
                <c:pt idx="9705">
                  <c:v>9706</c:v>
                </c:pt>
                <c:pt idx="9706">
                  <c:v>9707</c:v>
                </c:pt>
                <c:pt idx="9707">
                  <c:v>9708</c:v>
                </c:pt>
                <c:pt idx="9708">
                  <c:v>9709</c:v>
                </c:pt>
                <c:pt idx="9709">
                  <c:v>9710</c:v>
                </c:pt>
                <c:pt idx="9710">
                  <c:v>9711</c:v>
                </c:pt>
                <c:pt idx="9711">
                  <c:v>9712</c:v>
                </c:pt>
                <c:pt idx="9712">
                  <c:v>9713</c:v>
                </c:pt>
                <c:pt idx="9713">
                  <c:v>9714</c:v>
                </c:pt>
                <c:pt idx="9714">
                  <c:v>9715</c:v>
                </c:pt>
                <c:pt idx="9715">
                  <c:v>9716</c:v>
                </c:pt>
                <c:pt idx="9716">
                  <c:v>9717</c:v>
                </c:pt>
                <c:pt idx="9717">
                  <c:v>9718</c:v>
                </c:pt>
                <c:pt idx="9718">
                  <c:v>9719</c:v>
                </c:pt>
                <c:pt idx="9719">
                  <c:v>9720</c:v>
                </c:pt>
                <c:pt idx="9720">
                  <c:v>9721</c:v>
                </c:pt>
                <c:pt idx="9721">
                  <c:v>9722</c:v>
                </c:pt>
                <c:pt idx="9722">
                  <c:v>9723</c:v>
                </c:pt>
                <c:pt idx="9723">
                  <c:v>9724</c:v>
                </c:pt>
                <c:pt idx="9724">
                  <c:v>9725</c:v>
                </c:pt>
                <c:pt idx="9725">
                  <c:v>9726</c:v>
                </c:pt>
                <c:pt idx="9726">
                  <c:v>9727</c:v>
                </c:pt>
                <c:pt idx="9727">
                  <c:v>9728</c:v>
                </c:pt>
                <c:pt idx="9728">
                  <c:v>9729</c:v>
                </c:pt>
                <c:pt idx="9729">
                  <c:v>9730</c:v>
                </c:pt>
                <c:pt idx="9730">
                  <c:v>9731</c:v>
                </c:pt>
                <c:pt idx="9731">
                  <c:v>9732</c:v>
                </c:pt>
                <c:pt idx="9732">
                  <c:v>9733</c:v>
                </c:pt>
                <c:pt idx="9733">
                  <c:v>9734</c:v>
                </c:pt>
                <c:pt idx="9734">
                  <c:v>9735</c:v>
                </c:pt>
                <c:pt idx="9735">
                  <c:v>9736</c:v>
                </c:pt>
                <c:pt idx="9736">
                  <c:v>9737</c:v>
                </c:pt>
                <c:pt idx="9737">
                  <c:v>9738</c:v>
                </c:pt>
                <c:pt idx="9738">
                  <c:v>9739</c:v>
                </c:pt>
                <c:pt idx="9739">
                  <c:v>9740</c:v>
                </c:pt>
                <c:pt idx="9740">
                  <c:v>9741</c:v>
                </c:pt>
                <c:pt idx="9741">
                  <c:v>9742</c:v>
                </c:pt>
                <c:pt idx="9742">
                  <c:v>9743</c:v>
                </c:pt>
                <c:pt idx="9743">
                  <c:v>9744</c:v>
                </c:pt>
                <c:pt idx="9744">
                  <c:v>9745</c:v>
                </c:pt>
                <c:pt idx="9745">
                  <c:v>9746</c:v>
                </c:pt>
                <c:pt idx="9746">
                  <c:v>9747</c:v>
                </c:pt>
                <c:pt idx="9747">
                  <c:v>9748</c:v>
                </c:pt>
                <c:pt idx="9748">
                  <c:v>9749</c:v>
                </c:pt>
                <c:pt idx="9749">
                  <c:v>9750</c:v>
                </c:pt>
                <c:pt idx="9750">
                  <c:v>9751</c:v>
                </c:pt>
                <c:pt idx="9751">
                  <c:v>9752</c:v>
                </c:pt>
                <c:pt idx="9752">
                  <c:v>9753</c:v>
                </c:pt>
                <c:pt idx="9753">
                  <c:v>9754</c:v>
                </c:pt>
                <c:pt idx="9754">
                  <c:v>9755</c:v>
                </c:pt>
                <c:pt idx="9755">
                  <c:v>9756</c:v>
                </c:pt>
                <c:pt idx="9756">
                  <c:v>9757</c:v>
                </c:pt>
                <c:pt idx="9757">
                  <c:v>9758</c:v>
                </c:pt>
                <c:pt idx="9758">
                  <c:v>9759</c:v>
                </c:pt>
                <c:pt idx="9759">
                  <c:v>9760</c:v>
                </c:pt>
                <c:pt idx="9760">
                  <c:v>9761</c:v>
                </c:pt>
                <c:pt idx="9761">
                  <c:v>9762</c:v>
                </c:pt>
                <c:pt idx="9762">
                  <c:v>9763</c:v>
                </c:pt>
                <c:pt idx="9763">
                  <c:v>9764</c:v>
                </c:pt>
                <c:pt idx="9764">
                  <c:v>9765</c:v>
                </c:pt>
                <c:pt idx="9765">
                  <c:v>9766</c:v>
                </c:pt>
                <c:pt idx="9766">
                  <c:v>9767</c:v>
                </c:pt>
                <c:pt idx="9767">
                  <c:v>9768</c:v>
                </c:pt>
                <c:pt idx="9768">
                  <c:v>9769</c:v>
                </c:pt>
                <c:pt idx="9769">
                  <c:v>9770</c:v>
                </c:pt>
                <c:pt idx="9770">
                  <c:v>9771</c:v>
                </c:pt>
                <c:pt idx="9771">
                  <c:v>9772</c:v>
                </c:pt>
                <c:pt idx="9772">
                  <c:v>9773</c:v>
                </c:pt>
                <c:pt idx="9773">
                  <c:v>9774</c:v>
                </c:pt>
                <c:pt idx="9774">
                  <c:v>9775</c:v>
                </c:pt>
                <c:pt idx="9775">
                  <c:v>9776</c:v>
                </c:pt>
                <c:pt idx="9776">
                  <c:v>9777</c:v>
                </c:pt>
                <c:pt idx="9777">
                  <c:v>9778</c:v>
                </c:pt>
                <c:pt idx="9778">
                  <c:v>9779</c:v>
                </c:pt>
                <c:pt idx="9779">
                  <c:v>9780</c:v>
                </c:pt>
                <c:pt idx="9780">
                  <c:v>9781</c:v>
                </c:pt>
                <c:pt idx="9781">
                  <c:v>9782</c:v>
                </c:pt>
                <c:pt idx="9782">
                  <c:v>9783</c:v>
                </c:pt>
                <c:pt idx="9783">
                  <c:v>9784</c:v>
                </c:pt>
                <c:pt idx="9784">
                  <c:v>9785</c:v>
                </c:pt>
                <c:pt idx="9785">
                  <c:v>9786</c:v>
                </c:pt>
                <c:pt idx="9786">
                  <c:v>9787</c:v>
                </c:pt>
                <c:pt idx="9787">
                  <c:v>9788</c:v>
                </c:pt>
                <c:pt idx="9788">
                  <c:v>9789</c:v>
                </c:pt>
                <c:pt idx="9789">
                  <c:v>9790</c:v>
                </c:pt>
                <c:pt idx="9790">
                  <c:v>9791</c:v>
                </c:pt>
                <c:pt idx="9791">
                  <c:v>9792</c:v>
                </c:pt>
                <c:pt idx="9792">
                  <c:v>9793</c:v>
                </c:pt>
                <c:pt idx="9793">
                  <c:v>9794</c:v>
                </c:pt>
                <c:pt idx="9794">
                  <c:v>9795</c:v>
                </c:pt>
                <c:pt idx="9795">
                  <c:v>9796</c:v>
                </c:pt>
                <c:pt idx="9796">
                  <c:v>9797</c:v>
                </c:pt>
                <c:pt idx="9797">
                  <c:v>9798</c:v>
                </c:pt>
                <c:pt idx="9798">
                  <c:v>9799</c:v>
                </c:pt>
                <c:pt idx="9799">
                  <c:v>9800</c:v>
                </c:pt>
                <c:pt idx="9800">
                  <c:v>9801</c:v>
                </c:pt>
                <c:pt idx="9801">
                  <c:v>9802</c:v>
                </c:pt>
                <c:pt idx="9802">
                  <c:v>9803</c:v>
                </c:pt>
                <c:pt idx="9803">
                  <c:v>9804</c:v>
                </c:pt>
                <c:pt idx="9804">
                  <c:v>9805</c:v>
                </c:pt>
                <c:pt idx="9805">
                  <c:v>9806</c:v>
                </c:pt>
                <c:pt idx="9806">
                  <c:v>9807</c:v>
                </c:pt>
                <c:pt idx="9807">
                  <c:v>9808</c:v>
                </c:pt>
                <c:pt idx="9808">
                  <c:v>9809</c:v>
                </c:pt>
                <c:pt idx="9809">
                  <c:v>9810</c:v>
                </c:pt>
                <c:pt idx="9810">
                  <c:v>9811</c:v>
                </c:pt>
                <c:pt idx="9811">
                  <c:v>9812</c:v>
                </c:pt>
                <c:pt idx="9812">
                  <c:v>9813</c:v>
                </c:pt>
                <c:pt idx="9813">
                  <c:v>9814</c:v>
                </c:pt>
                <c:pt idx="9814">
                  <c:v>9815</c:v>
                </c:pt>
                <c:pt idx="9815">
                  <c:v>9816</c:v>
                </c:pt>
                <c:pt idx="9816">
                  <c:v>9817</c:v>
                </c:pt>
                <c:pt idx="9817">
                  <c:v>9818</c:v>
                </c:pt>
                <c:pt idx="9818">
                  <c:v>9819</c:v>
                </c:pt>
                <c:pt idx="9819">
                  <c:v>9820</c:v>
                </c:pt>
                <c:pt idx="9820">
                  <c:v>9821</c:v>
                </c:pt>
                <c:pt idx="9821">
                  <c:v>9822</c:v>
                </c:pt>
                <c:pt idx="9822">
                  <c:v>9823</c:v>
                </c:pt>
                <c:pt idx="9823">
                  <c:v>9824</c:v>
                </c:pt>
                <c:pt idx="9824">
                  <c:v>9825</c:v>
                </c:pt>
                <c:pt idx="9825">
                  <c:v>9826</c:v>
                </c:pt>
                <c:pt idx="9826">
                  <c:v>9827</c:v>
                </c:pt>
                <c:pt idx="9827">
                  <c:v>9828</c:v>
                </c:pt>
                <c:pt idx="9828">
                  <c:v>9829</c:v>
                </c:pt>
                <c:pt idx="9829">
                  <c:v>9830</c:v>
                </c:pt>
                <c:pt idx="9830">
                  <c:v>9831</c:v>
                </c:pt>
                <c:pt idx="9831">
                  <c:v>9832</c:v>
                </c:pt>
                <c:pt idx="9832">
                  <c:v>9833</c:v>
                </c:pt>
                <c:pt idx="9833">
                  <c:v>9834</c:v>
                </c:pt>
                <c:pt idx="9834">
                  <c:v>9835</c:v>
                </c:pt>
                <c:pt idx="9835">
                  <c:v>9836</c:v>
                </c:pt>
                <c:pt idx="9836">
                  <c:v>9837</c:v>
                </c:pt>
                <c:pt idx="9837">
                  <c:v>9838</c:v>
                </c:pt>
                <c:pt idx="9838">
                  <c:v>9839</c:v>
                </c:pt>
                <c:pt idx="9839">
                  <c:v>9840</c:v>
                </c:pt>
                <c:pt idx="9840">
                  <c:v>9841</c:v>
                </c:pt>
                <c:pt idx="9841">
                  <c:v>9842</c:v>
                </c:pt>
                <c:pt idx="9842">
                  <c:v>9843</c:v>
                </c:pt>
                <c:pt idx="9843">
                  <c:v>9844</c:v>
                </c:pt>
                <c:pt idx="9844">
                  <c:v>9845</c:v>
                </c:pt>
                <c:pt idx="9845">
                  <c:v>9846</c:v>
                </c:pt>
                <c:pt idx="9846">
                  <c:v>9847</c:v>
                </c:pt>
                <c:pt idx="9847">
                  <c:v>9848</c:v>
                </c:pt>
                <c:pt idx="9848">
                  <c:v>9849</c:v>
                </c:pt>
                <c:pt idx="9849">
                  <c:v>9850</c:v>
                </c:pt>
                <c:pt idx="9850">
                  <c:v>9851</c:v>
                </c:pt>
                <c:pt idx="9851">
                  <c:v>9852</c:v>
                </c:pt>
                <c:pt idx="9852">
                  <c:v>9853</c:v>
                </c:pt>
                <c:pt idx="9853">
                  <c:v>9854</c:v>
                </c:pt>
                <c:pt idx="9854">
                  <c:v>9855</c:v>
                </c:pt>
                <c:pt idx="9855">
                  <c:v>9856</c:v>
                </c:pt>
                <c:pt idx="9856">
                  <c:v>9857</c:v>
                </c:pt>
                <c:pt idx="9857">
                  <c:v>9858</c:v>
                </c:pt>
                <c:pt idx="9858">
                  <c:v>9859</c:v>
                </c:pt>
                <c:pt idx="9859">
                  <c:v>9860</c:v>
                </c:pt>
                <c:pt idx="9860">
                  <c:v>9861</c:v>
                </c:pt>
                <c:pt idx="9861">
                  <c:v>9862</c:v>
                </c:pt>
                <c:pt idx="9862">
                  <c:v>9863</c:v>
                </c:pt>
                <c:pt idx="9863">
                  <c:v>9864</c:v>
                </c:pt>
                <c:pt idx="9864">
                  <c:v>9865</c:v>
                </c:pt>
                <c:pt idx="9865">
                  <c:v>9866</c:v>
                </c:pt>
                <c:pt idx="9866">
                  <c:v>9867</c:v>
                </c:pt>
                <c:pt idx="9867">
                  <c:v>9868</c:v>
                </c:pt>
                <c:pt idx="9868">
                  <c:v>9869</c:v>
                </c:pt>
                <c:pt idx="9869">
                  <c:v>9870</c:v>
                </c:pt>
                <c:pt idx="9870">
                  <c:v>9871</c:v>
                </c:pt>
                <c:pt idx="9871">
                  <c:v>9872</c:v>
                </c:pt>
                <c:pt idx="9872">
                  <c:v>9873</c:v>
                </c:pt>
                <c:pt idx="9873">
                  <c:v>9874</c:v>
                </c:pt>
                <c:pt idx="9874">
                  <c:v>9875</c:v>
                </c:pt>
                <c:pt idx="9875">
                  <c:v>9876</c:v>
                </c:pt>
                <c:pt idx="9876">
                  <c:v>9877</c:v>
                </c:pt>
                <c:pt idx="9877">
                  <c:v>9878</c:v>
                </c:pt>
                <c:pt idx="9878">
                  <c:v>9879</c:v>
                </c:pt>
                <c:pt idx="9879">
                  <c:v>9880</c:v>
                </c:pt>
                <c:pt idx="9880">
                  <c:v>9881</c:v>
                </c:pt>
                <c:pt idx="9881">
                  <c:v>9882</c:v>
                </c:pt>
                <c:pt idx="9882">
                  <c:v>9883</c:v>
                </c:pt>
                <c:pt idx="9883">
                  <c:v>9884</c:v>
                </c:pt>
                <c:pt idx="9884">
                  <c:v>9885</c:v>
                </c:pt>
                <c:pt idx="9885">
                  <c:v>9886</c:v>
                </c:pt>
                <c:pt idx="9886">
                  <c:v>9887</c:v>
                </c:pt>
                <c:pt idx="9887">
                  <c:v>9888</c:v>
                </c:pt>
                <c:pt idx="9888">
                  <c:v>9889</c:v>
                </c:pt>
                <c:pt idx="9889">
                  <c:v>9890</c:v>
                </c:pt>
                <c:pt idx="9890">
                  <c:v>9891</c:v>
                </c:pt>
                <c:pt idx="9891">
                  <c:v>9892</c:v>
                </c:pt>
                <c:pt idx="9892">
                  <c:v>9893</c:v>
                </c:pt>
                <c:pt idx="9893">
                  <c:v>9894</c:v>
                </c:pt>
                <c:pt idx="9894">
                  <c:v>9895</c:v>
                </c:pt>
                <c:pt idx="9895">
                  <c:v>9896</c:v>
                </c:pt>
                <c:pt idx="9896">
                  <c:v>9897</c:v>
                </c:pt>
                <c:pt idx="9897">
                  <c:v>9898</c:v>
                </c:pt>
                <c:pt idx="9898">
                  <c:v>9899</c:v>
                </c:pt>
                <c:pt idx="9899">
                  <c:v>9900</c:v>
                </c:pt>
                <c:pt idx="9900">
                  <c:v>9901</c:v>
                </c:pt>
                <c:pt idx="9901">
                  <c:v>9902</c:v>
                </c:pt>
                <c:pt idx="9902">
                  <c:v>9903</c:v>
                </c:pt>
                <c:pt idx="9903">
                  <c:v>9904</c:v>
                </c:pt>
                <c:pt idx="9904">
                  <c:v>9905</c:v>
                </c:pt>
                <c:pt idx="9905">
                  <c:v>9906</c:v>
                </c:pt>
                <c:pt idx="9906">
                  <c:v>9907</c:v>
                </c:pt>
                <c:pt idx="9907">
                  <c:v>9908</c:v>
                </c:pt>
                <c:pt idx="9908">
                  <c:v>9909</c:v>
                </c:pt>
                <c:pt idx="9909">
                  <c:v>9910</c:v>
                </c:pt>
                <c:pt idx="9910">
                  <c:v>9911</c:v>
                </c:pt>
                <c:pt idx="9911">
                  <c:v>9912</c:v>
                </c:pt>
                <c:pt idx="9912">
                  <c:v>9913</c:v>
                </c:pt>
                <c:pt idx="9913">
                  <c:v>9914</c:v>
                </c:pt>
                <c:pt idx="9914">
                  <c:v>9915</c:v>
                </c:pt>
                <c:pt idx="9915">
                  <c:v>9916</c:v>
                </c:pt>
                <c:pt idx="9916">
                  <c:v>9917</c:v>
                </c:pt>
                <c:pt idx="9917">
                  <c:v>9918</c:v>
                </c:pt>
                <c:pt idx="9918">
                  <c:v>9919</c:v>
                </c:pt>
                <c:pt idx="9919">
                  <c:v>9920</c:v>
                </c:pt>
                <c:pt idx="9920">
                  <c:v>9921</c:v>
                </c:pt>
                <c:pt idx="9921">
                  <c:v>9922</c:v>
                </c:pt>
                <c:pt idx="9922">
                  <c:v>9923</c:v>
                </c:pt>
                <c:pt idx="9923">
                  <c:v>9924</c:v>
                </c:pt>
                <c:pt idx="9924">
                  <c:v>9925</c:v>
                </c:pt>
                <c:pt idx="9925">
                  <c:v>9926</c:v>
                </c:pt>
                <c:pt idx="9926">
                  <c:v>9927</c:v>
                </c:pt>
                <c:pt idx="9927">
                  <c:v>9928</c:v>
                </c:pt>
                <c:pt idx="9928">
                  <c:v>9929</c:v>
                </c:pt>
                <c:pt idx="9929">
                  <c:v>9930</c:v>
                </c:pt>
                <c:pt idx="9930">
                  <c:v>9931</c:v>
                </c:pt>
                <c:pt idx="9931">
                  <c:v>9932</c:v>
                </c:pt>
                <c:pt idx="9932">
                  <c:v>9933</c:v>
                </c:pt>
                <c:pt idx="9933">
                  <c:v>9934</c:v>
                </c:pt>
                <c:pt idx="9934">
                  <c:v>9935</c:v>
                </c:pt>
                <c:pt idx="9935">
                  <c:v>9936</c:v>
                </c:pt>
                <c:pt idx="9936">
                  <c:v>9937</c:v>
                </c:pt>
                <c:pt idx="9937">
                  <c:v>9938</c:v>
                </c:pt>
                <c:pt idx="9938">
                  <c:v>9939</c:v>
                </c:pt>
                <c:pt idx="9939">
                  <c:v>9940</c:v>
                </c:pt>
                <c:pt idx="9940">
                  <c:v>9941</c:v>
                </c:pt>
                <c:pt idx="9941">
                  <c:v>9942</c:v>
                </c:pt>
                <c:pt idx="9942">
                  <c:v>9943</c:v>
                </c:pt>
                <c:pt idx="9943">
                  <c:v>9944</c:v>
                </c:pt>
                <c:pt idx="9944">
                  <c:v>9945</c:v>
                </c:pt>
                <c:pt idx="9945">
                  <c:v>9946</c:v>
                </c:pt>
                <c:pt idx="9946">
                  <c:v>9947</c:v>
                </c:pt>
                <c:pt idx="9947">
                  <c:v>9948</c:v>
                </c:pt>
                <c:pt idx="9948">
                  <c:v>9949</c:v>
                </c:pt>
                <c:pt idx="9949">
                  <c:v>9950</c:v>
                </c:pt>
                <c:pt idx="9950">
                  <c:v>9951</c:v>
                </c:pt>
                <c:pt idx="9951">
                  <c:v>9952</c:v>
                </c:pt>
                <c:pt idx="9952">
                  <c:v>9953</c:v>
                </c:pt>
                <c:pt idx="9953">
                  <c:v>9954</c:v>
                </c:pt>
                <c:pt idx="9954">
                  <c:v>9955</c:v>
                </c:pt>
                <c:pt idx="9955">
                  <c:v>9956</c:v>
                </c:pt>
                <c:pt idx="9956">
                  <c:v>9957</c:v>
                </c:pt>
                <c:pt idx="9957">
                  <c:v>9958</c:v>
                </c:pt>
                <c:pt idx="9958">
                  <c:v>9959</c:v>
                </c:pt>
                <c:pt idx="9959">
                  <c:v>9960</c:v>
                </c:pt>
                <c:pt idx="9960">
                  <c:v>9961</c:v>
                </c:pt>
                <c:pt idx="9961">
                  <c:v>9962</c:v>
                </c:pt>
                <c:pt idx="9962">
                  <c:v>9963</c:v>
                </c:pt>
                <c:pt idx="9963">
                  <c:v>9964</c:v>
                </c:pt>
                <c:pt idx="9964">
                  <c:v>9965</c:v>
                </c:pt>
                <c:pt idx="9965">
                  <c:v>9966</c:v>
                </c:pt>
                <c:pt idx="9966">
                  <c:v>9967</c:v>
                </c:pt>
                <c:pt idx="9967">
                  <c:v>9968</c:v>
                </c:pt>
                <c:pt idx="9968">
                  <c:v>9969</c:v>
                </c:pt>
                <c:pt idx="9969">
                  <c:v>9970</c:v>
                </c:pt>
                <c:pt idx="9970">
                  <c:v>9971</c:v>
                </c:pt>
                <c:pt idx="9971">
                  <c:v>9972</c:v>
                </c:pt>
                <c:pt idx="9972">
                  <c:v>9973</c:v>
                </c:pt>
                <c:pt idx="9973">
                  <c:v>9974</c:v>
                </c:pt>
                <c:pt idx="9974">
                  <c:v>9975</c:v>
                </c:pt>
                <c:pt idx="9975">
                  <c:v>9976</c:v>
                </c:pt>
                <c:pt idx="9976">
                  <c:v>9977</c:v>
                </c:pt>
                <c:pt idx="9977">
                  <c:v>9978</c:v>
                </c:pt>
                <c:pt idx="9978">
                  <c:v>9979</c:v>
                </c:pt>
                <c:pt idx="9979">
                  <c:v>9980</c:v>
                </c:pt>
                <c:pt idx="9980">
                  <c:v>9981</c:v>
                </c:pt>
                <c:pt idx="9981">
                  <c:v>9982</c:v>
                </c:pt>
                <c:pt idx="9982">
                  <c:v>9983</c:v>
                </c:pt>
                <c:pt idx="9983">
                  <c:v>9984</c:v>
                </c:pt>
                <c:pt idx="9984">
                  <c:v>9985</c:v>
                </c:pt>
                <c:pt idx="9985">
                  <c:v>9986</c:v>
                </c:pt>
                <c:pt idx="9986">
                  <c:v>9987</c:v>
                </c:pt>
                <c:pt idx="9987">
                  <c:v>9988</c:v>
                </c:pt>
                <c:pt idx="9988">
                  <c:v>9989</c:v>
                </c:pt>
                <c:pt idx="9989">
                  <c:v>9990</c:v>
                </c:pt>
                <c:pt idx="9990">
                  <c:v>9991</c:v>
                </c:pt>
                <c:pt idx="9991">
                  <c:v>9992</c:v>
                </c:pt>
                <c:pt idx="9992">
                  <c:v>9993</c:v>
                </c:pt>
                <c:pt idx="9993">
                  <c:v>9994</c:v>
                </c:pt>
                <c:pt idx="9994">
                  <c:v>9995</c:v>
                </c:pt>
                <c:pt idx="9995">
                  <c:v>9996</c:v>
                </c:pt>
                <c:pt idx="9996">
                  <c:v>9997</c:v>
                </c:pt>
                <c:pt idx="9997">
                  <c:v>9998</c:v>
                </c:pt>
                <c:pt idx="9998">
                  <c:v>9999</c:v>
                </c:pt>
                <c:pt idx="9999">
                  <c:v>10000</c:v>
                </c:pt>
                <c:pt idx="10000">
                  <c:v>10001</c:v>
                </c:pt>
                <c:pt idx="10001">
                  <c:v>10002</c:v>
                </c:pt>
                <c:pt idx="10002">
                  <c:v>10003</c:v>
                </c:pt>
                <c:pt idx="10003">
                  <c:v>10004</c:v>
                </c:pt>
                <c:pt idx="10004">
                  <c:v>10005</c:v>
                </c:pt>
                <c:pt idx="10005">
                  <c:v>10006</c:v>
                </c:pt>
                <c:pt idx="10006">
                  <c:v>10007</c:v>
                </c:pt>
                <c:pt idx="10007">
                  <c:v>10008</c:v>
                </c:pt>
                <c:pt idx="10008">
                  <c:v>10009</c:v>
                </c:pt>
                <c:pt idx="10009">
                  <c:v>10010</c:v>
                </c:pt>
                <c:pt idx="10010">
                  <c:v>10011</c:v>
                </c:pt>
                <c:pt idx="10011">
                  <c:v>10012</c:v>
                </c:pt>
                <c:pt idx="10012">
                  <c:v>10013</c:v>
                </c:pt>
                <c:pt idx="10013">
                  <c:v>10014</c:v>
                </c:pt>
                <c:pt idx="10014">
                  <c:v>10015</c:v>
                </c:pt>
                <c:pt idx="10015">
                  <c:v>10016</c:v>
                </c:pt>
                <c:pt idx="10016">
                  <c:v>10017</c:v>
                </c:pt>
                <c:pt idx="10017">
                  <c:v>10018</c:v>
                </c:pt>
                <c:pt idx="10018">
                  <c:v>10019</c:v>
                </c:pt>
                <c:pt idx="10019">
                  <c:v>10020</c:v>
                </c:pt>
                <c:pt idx="10020">
                  <c:v>10021</c:v>
                </c:pt>
                <c:pt idx="10021">
                  <c:v>10022</c:v>
                </c:pt>
                <c:pt idx="10022">
                  <c:v>10023</c:v>
                </c:pt>
                <c:pt idx="10023">
                  <c:v>10024</c:v>
                </c:pt>
                <c:pt idx="10024">
                  <c:v>10025</c:v>
                </c:pt>
                <c:pt idx="10025">
                  <c:v>10026</c:v>
                </c:pt>
                <c:pt idx="10026">
                  <c:v>10027</c:v>
                </c:pt>
                <c:pt idx="10027">
                  <c:v>10028</c:v>
                </c:pt>
                <c:pt idx="10028">
                  <c:v>10029</c:v>
                </c:pt>
                <c:pt idx="10029">
                  <c:v>10030</c:v>
                </c:pt>
                <c:pt idx="10030">
                  <c:v>10031</c:v>
                </c:pt>
                <c:pt idx="10031">
                  <c:v>10032</c:v>
                </c:pt>
                <c:pt idx="10032">
                  <c:v>10033</c:v>
                </c:pt>
                <c:pt idx="10033">
                  <c:v>10034</c:v>
                </c:pt>
                <c:pt idx="10034">
                  <c:v>10035</c:v>
                </c:pt>
                <c:pt idx="10035">
                  <c:v>10036</c:v>
                </c:pt>
                <c:pt idx="10036">
                  <c:v>10037</c:v>
                </c:pt>
                <c:pt idx="10037">
                  <c:v>10038</c:v>
                </c:pt>
                <c:pt idx="10038">
                  <c:v>10039</c:v>
                </c:pt>
                <c:pt idx="10039">
                  <c:v>10040</c:v>
                </c:pt>
                <c:pt idx="10040">
                  <c:v>10041</c:v>
                </c:pt>
                <c:pt idx="10041">
                  <c:v>10042</c:v>
                </c:pt>
                <c:pt idx="10042">
                  <c:v>10043</c:v>
                </c:pt>
                <c:pt idx="10043">
                  <c:v>10044</c:v>
                </c:pt>
                <c:pt idx="10044">
                  <c:v>10045</c:v>
                </c:pt>
                <c:pt idx="10045">
                  <c:v>10046</c:v>
                </c:pt>
                <c:pt idx="10046">
                  <c:v>10047</c:v>
                </c:pt>
                <c:pt idx="10047">
                  <c:v>10048</c:v>
                </c:pt>
                <c:pt idx="10048">
                  <c:v>10049</c:v>
                </c:pt>
                <c:pt idx="10049">
                  <c:v>10050</c:v>
                </c:pt>
                <c:pt idx="10050">
                  <c:v>10051</c:v>
                </c:pt>
                <c:pt idx="10051">
                  <c:v>10052</c:v>
                </c:pt>
                <c:pt idx="10052">
                  <c:v>10053</c:v>
                </c:pt>
                <c:pt idx="10053">
                  <c:v>10054</c:v>
                </c:pt>
                <c:pt idx="10054">
                  <c:v>10055</c:v>
                </c:pt>
                <c:pt idx="10055">
                  <c:v>10056</c:v>
                </c:pt>
                <c:pt idx="10056">
                  <c:v>10057</c:v>
                </c:pt>
                <c:pt idx="10057">
                  <c:v>10058</c:v>
                </c:pt>
                <c:pt idx="10058">
                  <c:v>10059</c:v>
                </c:pt>
                <c:pt idx="10059">
                  <c:v>10060</c:v>
                </c:pt>
                <c:pt idx="10060">
                  <c:v>10061</c:v>
                </c:pt>
                <c:pt idx="10061">
                  <c:v>10062</c:v>
                </c:pt>
                <c:pt idx="10062">
                  <c:v>10063</c:v>
                </c:pt>
                <c:pt idx="10063">
                  <c:v>10064</c:v>
                </c:pt>
                <c:pt idx="10064">
                  <c:v>10065</c:v>
                </c:pt>
                <c:pt idx="10065">
                  <c:v>10066</c:v>
                </c:pt>
                <c:pt idx="10066">
                  <c:v>10067</c:v>
                </c:pt>
                <c:pt idx="10067">
                  <c:v>10068</c:v>
                </c:pt>
                <c:pt idx="10068">
                  <c:v>10069</c:v>
                </c:pt>
                <c:pt idx="10069">
                  <c:v>10070</c:v>
                </c:pt>
                <c:pt idx="10070">
                  <c:v>10071</c:v>
                </c:pt>
                <c:pt idx="10071">
                  <c:v>10072</c:v>
                </c:pt>
                <c:pt idx="10072">
                  <c:v>10073</c:v>
                </c:pt>
                <c:pt idx="10073">
                  <c:v>10074</c:v>
                </c:pt>
                <c:pt idx="10074">
                  <c:v>10075</c:v>
                </c:pt>
                <c:pt idx="10075">
                  <c:v>10076</c:v>
                </c:pt>
                <c:pt idx="10076">
                  <c:v>10077</c:v>
                </c:pt>
                <c:pt idx="10077">
                  <c:v>10078</c:v>
                </c:pt>
                <c:pt idx="10078">
                  <c:v>10079</c:v>
                </c:pt>
                <c:pt idx="10079">
                  <c:v>10080</c:v>
                </c:pt>
                <c:pt idx="10080">
                  <c:v>10081</c:v>
                </c:pt>
                <c:pt idx="10081">
                  <c:v>10082</c:v>
                </c:pt>
                <c:pt idx="10082">
                  <c:v>10083</c:v>
                </c:pt>
                <c:pt idx="10083">
                  <c:v>10084</c:v>
                </c:pt>
                <c:pt idx="10084">
                  <c:v>10085</c:v>
                </c:pt>
                <c:pt idx="10085">
                  <c:v>10086</c:v>
                </c:pt>
                <c:pt idx="10086">
                  <c:v>10087</c:v>
                </c:pt>
                <c:pt idx="10087">
                  <c:v>10088</c:v>
                </c:pt>
                <c:pt idx="10088">
                  <c:v>10089</c:v>
                </c:pt>
                <c:pt idx="10089">
                  <c:v>10090</c:v>
                </c:pt>
                <c:pt idx="10090">
                  <c:v>10091</c:v>
                </c:pt>
                <c:pt idx="10091">
                  <c:v>10092</c:v>
                </c:pt>
                <c:pt idx="10092">
                  <c:v>10093</c:v>
                </c:pt>
                <c:pt idx="10093">
                  <c:v>10094</c:v>
                </c:pt>
                <c:pt idx="10094">
                  <c:v>10095</c:v>
                </c:pt>
                <c:pt idx="10095">
                  <c:v>10096</c:v>
                </c:pt>
                <c:pt idx="10096">
                  <c:v>10097</c:v>
                </c:pt>
                <c:pt idx="10097">
                  <c:v>10098</c:v>
                </c:pt>
                <c:pt idx="10098">
                  <c:v>10099</c:v>
                </c:pt>
                <c:pt idx="10099">
                  <c:v>10100</c:v>
                </c:pt>
                <c:pt idx="10100">
                  <c:v>10101</c:v>
                </c:pt>
                <c:pt idx="10101">
                  <c:v>10102</c:v>
                </c:pt>
                <c:pt idx="10102">
                  <c:v>10103</c:v>
                </c:pt>
                <c:pt idx="10103">
                  <c:v>10104</c:v>
                </c:pt>
                <c:pt idx="10104">
                  <c:v>10105</c:v>
                </c:pt>
                <c:pt idx="10105">
                  <c:v>10106</c:v>
                </c:pt>
                <c:pt idx="10106">
                  <c:v>10107</c:v>
                </c:pt>
                <c:pt idx="10107">
                  <c:v>10108</c:v>
                </c:pt>
                <c:pt idx="10108">
                  <c:v>10109</c:v>
                </c:pt>
                <c:pt idx="10109">
                  <c:v>10110</c:v>
                </c:pt>
                <c:pt idx="10110">
                  <c:v>10111</c:v>
                </c:pt>
                <c:pt idx="10111">
                  <c:v>10112</c:v>
                </c:pt>
                <c:pt idx="10112">
                  <c:v>10113</c:v>
                </c:pt>
                <c:pt idx="10113">
                  <c:v>10114</c:v>
                </c:pt>
                <c:pt idx="10114">
                  <c:v>10115</c:v>
                </c:pt>
                <c:pt idx="10115">
                  <c:v>10116</c:v>
                </c:pt>
                <c:pt idx="10116">
                  <c:v>10117</c:v>
                </c:pt>
                <c:pt idx="10117">
                  <c:v>10118</c:v>
                </c:pt>
                <c:pt idx="10118">
                  <c:v>10119</c:v>
                </c:pt>
                <c:pt idx="10119">
                  <c:v>10120</c:v>
                </c:pt>
                <c:pt idx="10120">
                  <c:v>10121</c:v>
                </c:pt>
                <c:pt idx="10121">
                  <c:v>10122</c:v>
                </c:pt>
                <c:pt idx="10122">
                  <c:v>10123</c:v>
                </c:pt>
                <c:pt idx="10123">
                  <c:v>10124</c:v>
                </c:pt>
                <c:pt idx="10124">
                  <c:v>10125</c:v>
                </c:pt>
                <c:pt idx="10125">
                  <c:v>10126</c:v>
                </c:pt>
                <c:pt idx="10126">
                  <c:v>10127</c:v>
                </c:pt>
                <c:pt idx="10127">
                  <c:v>10128</c:v>
                </c:pt>
                <c:pt idx="10128">
                  <c:v>10129</c:v>
                </c:pt>
                <c:pt idx="10129">
                  <c:v>10130</c:v>
                </c:pt>
                <c:pt idx="10130">
                  <c:v>10131</c:v>
                </c:pt>
                <c:pt idx="10131">
                  <c:v>10132</c:v>
                </c:pt>
                <c:pt idx="10132">
                  <c:v>10133</c:v>
                </c:pt>
                <c:pt idx="10133">
                  <c:v>10134</c:v>
                </c:pt>
                <c:pt idx="10134">
                  <c:v>10135</c:v>
                </c:pt>
                <c:pt idx="10135">
                  <c:v>10136</c:v>
                </c:pt>
                <c:pt idx="10136">
                  <c:v>10137</c:v>
                </c:pt>
                <c:pt idx="10137">
                  <c:v>10138</c:v>
                </c:pt>
                <c:pt idx="10138">
                  <c:v>10139</c:v>
                </c:pt>
                <c:pt idx="10139">
                  <c:v>10140</c:v>
                </c:pt>
                <c:pt idx="10140">
                  <c:v>10141</c:v>
                </c:pt>
                <c:pt idx="10141">
                  <c:v>10142</c:v>
                </c:pt>
                <c:pt idx="10142">
                  <c:v>10143</c:v>
                </c:pt>
                <c:pt idx="10143">
                  <c:v>10144</c:v>
                </c:pt>
                <c:pt idx="10144">
                  <c:v>10145</c:v>
                </c:pt>
                <c:pt idx="10145">
                  <c:v>10146</c:v>
                </c:pt>
                <c:pt idx="10146">
                  <c:v>10147</c:v>
                </c:pt>
                <c:pt idx="10147">
                  <c:v>10148</c:v>
                </c:pt>
                <c:pt idx="10148">
                  <c:v>10149</c:v>
                </c:pt>
                <c:pt idx="10149">
                  <c:v>10150</c:v>
                </c:pt>
                <c:pt idx="10150">
                  <c:v>10151</c:v>
                </c:pt>
                <c:pt idx="10151">
                  <c:v>10152</c:v>
                </c:pt>
                <c:pt idx="10152">
                  <c:v>10153</c:v>
                </c:pt>
                <c:pt idx="10153">
                  <c:v>10154</c:v>
                </c:pt>
                <c:pt idx="10154">
                  <c:v>10155</c:v>
                </c:pt>
                <c:pt idx="10155">
                  <c:v>10156</c:v>
                </c:pt>
                <c:pt idx="10156">
                  <c:v>10157</c:v>
                </c:pt>
                <c:pt idx="10157">
                  <c:v>10158</c:v>
                </c:pt>
                <c:pt idx="10158">
                  <c:v>10159</c:v>
                </c:pt>
                <c:pt idx="10159">
                  <c:v>10160</c:v>
                </c:pt>
                <c:pt idx="10160">
                  <c:v>10161</c:v>
                </c:pt>
                <c:pt idx="10161">
                  <c:v>10162</c:v>
                </c:pt>
                <c:pt idx="10162">
                  <c:v>10163</c:v>
                </c:pt>
                <c:pt idx="10163">
                  <c:v>10164</c:v>
                </c:pt>
                <c:pt idx="10164">
                  <c:v>10165</c:v>
                </c:pt>
                <c:pt idx="10165">
                  <c:v>10166</c:v>
                </c:pt>
                <c:pt idx="10166">
                  <c:v>10167</c:v>
                </c:pt>
                <c:pt idx="10167">
                  <c:v>10168</c:v>
                </c:pt>
                <c:pt idx="10168">
                  <c:v>10169</c:v>
                </c:pt>
                <c:pt idx="10169">
                  <c:v>10170</c:v>
                </c:pt>
                <c:pt idx="10170">
                  <c:v>10171</c:v>
                </c:pt>
                <c:pt idx="10171">
                  <c:v>10172</c:v>
                </c:pt>
                <c:pt idx="10172">
                  <c:v>10173</c:v>
                </c:pt>
                <c:pt idx="10173">
                  <c:v>10174</c:v>
                </c:pt>
                <c:pt idx="10174">
                  <c:v>10175</c:v>
                </c:pt>
                <c:pt idx="10175">
                  <c:v>10176</c:v>
                </c:pt>
                <c:pt idx="10176">
                  <c:v>10177</c:v>
                </c:pt>
                <c:pt idx="10177">
                  <c:v>10178</c:v>
                </c:pt>
                <c:pt idx="10178">
                  <c:v>10179</c:v>
                </c:pt>
                <c:pt idx="10179">
                  <c:v>10180</c:v>
                </c:pt>
                <c:pt idx="10180">
                  <c:v>10181</c:v>
                </c:pt>
                <c:pt idx="10181">
                  <c:v>10182</c:v>
                </c:pt>
                <c:pt idx="10182">
                  <c:v>10183</c:v>
                </c:pt>
                <c:pt idx="10183">
                  <c:v>10184</c:v>
                </c:pt>
                <c:pt idx="10184">
                  <c:v>10185</c:v>
                </c:pt>
                <c:pt idx="10185">
                  <c:v>10186</c:v>
                </c:pt>
                <c:pt idx="10186">
                  <c:v>10187</c:v>
                </c:pt>
                <c:pt idx="10187">
                  <c:v>10188</c:v>
                </c:pt>
                <c:pt idx="10188">
                  <c:v>10189</c:v>
                </c:pt>
                <c:pt idx="10189">
                  <c:v>10190</c:v>
                </c:pt>
                <c:pt idx="10190">
                  <c:v>10191</c:v>
                </c:pt>
                <c:pt idx="10191">
                  <c:v>10192</c:v>
                </c:pt>
                <c:pt idx="10192">
                  <c:v>10193</c:v>
                </c:pt>
                <c:pt idx="10193">
                  <c:v>10194</c:v>
                </c:pt>
                <c:pt idx="10194">
                  <c:v>10195</c:v>
                </c:pt>
                <c:pt idx="10195">
                  <c:v>10196</c:v>
                </c:pt>
                <c:pt idx="10196">
                  <c:v>10197</c:v>
                </c:pt>
                <c:pt idx="10197">
                  <c:v>10198</c:v>
                </c:pt>
                <c:pt idx="10198">
                  <c:v>10199</c:v>
                </c:pt>
                <c:pt idx="10199">
                  <c:v>10200</c:v>
                </c:pt>
                <c:pt idx="10200">
                  <c:v>10201</c:v>
                </c:pt>
                <c:pt idx="10201">
                  <c:v>10202</c:v>
                </c:pt>
                <c:pt idx="10202">
                  <c:v>10203</c:v>
                </c:pt>
                <c:pt idx="10203">
                  <c:v>10204</c:v>
                </c:pt>
                <c:pt idx="10204">
                  <c:v>10205</c:v>
                </c:pt>
                <c:pt idx="10205">
                  <c:v>10206</c:v>
                </c:pt>
                <c:pt idx="10206">
                  <c:v>10207</c:v>
                </c:pt>
                <c:pt idx="10207">
                  <c:v>10208</c:v>
                </c:pt>
                <c:pt idx="10208">
                  <c:v>10209</c:v>
                </c:pt>
                <c:pt idx="10209">
                  <c:v>10210</c:v>
                </c:pt>
                <c:pt idx="10210">
                  <c:v>10211</c:v>
                </c:pt>
                <c:pt idx="10211">
                  <c:v>10212</c:v>
                </c:pt>
                <c:pt idx="10212">
                  <c:v>10213</c:v>
                </c:pt>
                <c:pt idx="10213">
                  <c:v>10214</c:v>
                </c:pt>
                <c:pt idx="10214">
                  <c:v>10215</c:v>
                </c:pt>
                <c:pt idx="10215">
                  <c:v>10216</c:v>
                </c:pt>
                <c:pt idx="10216">
                  <c:v>10217</c:v>
                </c:pt>
                <c:pt idx="10217">
                  <c:v>10218</c:v>
                </c:pt>
                <c:pt idx="10218">
                  <c:v>10219</c:v>
                </c:pt>
                <c:pt idx="10219">
                  <c:v>10220</c:v>
                </c:pt>
                <c:pt idx="10220">
                  <c:v>10221</c:v>
                </c:pt>
                <c:pt idx="10221">
                  <c:v>10222</c:v>
                </c:pt>
                <c:pt idx="10222">
                  <c:v>10223</c:v>
                </c:pt>
                <c:pt idx="10223">
                  <c:v>10224</c:v>
                </c:pt>
                <c:pt idx="10224">
                  <c:v>10225</c:v>
                </c:pt>
                <c:pt idx="10225">
                  <c:v>10226</c:v>
                </c:pt>
                <c:pt idx="10226">
                  <c:v>10227</c:v>
                </c:pt>
                <c:pt idx="10227">
                  <c:v>10228</c:v>
                </c:pt>
                <c:pt idx="10228">
                  <c:v>10229</c:v>
                </c:pt>
                <c:pt idx="10229">
                  <c:v>10230</c:v>
                </c:pt>
                <c:pt idx="10230">
                  <c:v>10231</c:v>
                </c:pt>
                <c:pt idx="10231">
                  <c:v>10232</c:v>
                </c:pt>
                <c:pt idx="10232">
                  <c:v>10233</c:v>
                </c:pt>
                <c:pt idx="10233">
                  <c:v>10234</c:v>
                </c:pt>
                <c:pt idx="10234">
                  <c:v>10235</c:v>
                </c:pt>
                <c:pt idx="10235">
                  <c:v>10236</c:v>
                </c:pt>
                <c:pt idx="10236">
                  <c:v>10237</c:v>
                </c:pt>
                <c:pt idx="10237">
                  <c:v>10238</c:v>
                </c:pt>
                <c:pt idx="10238">
                  <c:v>10239</c:v>
                </c:pt>
                <c:pt idx="10239">
                  <c:v>10240</c:v>
                </c:pt>
                <c:pt idx="10240">
                  <c:v>10241</c:v>
                </c:pt>
                <c:pt idx="10241">
                  <c:v>10242</c:v>
                </c:pt>
                <c:pt idx="10242">
                  <c:v>10243</c:v>
                </c:pt>
                <c:pt idx="10243">
                  <c:v>10244</c:v>
                </c:pt>
                <c:pt idx="10244">
                  <c:v>10245</c:v>
                </c:pt>
                <c:pt idx="10245">
                  <c:v>10246</c:v>
                </c:pt>
                <c:pt idx="10246">
                  <c:v>10247</c:v>
                </c:pt>
                <c:pt idx="10247">
                  <c:v>10248</c:v>
                </c:pt>
                <c:pt idx="10248">
                  <c:v>10249</c:v>
                </c:pt>
                <c:pt idx="10249">
                  <c:v>10250</c:v>
                </c:pt>
                <c:pt idx="10250">
                  <c:v>10251</c:v>
                </c:pt>
                <c:pt idx="10251">
                  <c:v>10252</c:v>
                </c:pt>
                <c:pt idx="10252">
                  <c:v>10253</c:v>
                </c:pt>
                <c:pt idx="10253">
                  <c:v>10254</c:v>
                </c:pt>
                <c:pt idx="10254">
                  <c:v>10255</c:v>
                </c:pt>
                <c:pt idx="10255">
                  <c:v>10256</c:v>
                </c:pt>
                <c:pt idx="10256">
                  <c:v>10257</c:v>
                </c:pt>
                <c:pt idx="10257">
                  <c:v>10258</c:v>
                </c:pt>
                <c:pt idx="10258">
                  <c:v>10259</c:v>
                </c:pt>
                <c:pt idx="10259">
                  <c:v>10260</c:v>
                </c:pt>
                <c:pt idx="10260">
                  <c:v>10261</c:v>
                </c:pt>
                <c:pt idx="10261">
                  <c:v>10262</c:v>
                </c:pt>
                <c:pt idx="10262">
                  <c:v>10263</c:v>
                </c:pt>
                <c:pt idx="10263">
                  <c:v>10264</c:v>
                </c:pt>
                <c:pt idx="10264">
                  <c:v>10265</c:v>
                </c:pt>
                <c:pt idx="10265">
                  <c:v>10266</c:v>
                </c:pt>
                <c:pt idx="10266">
                  <c:v>10267</c:v>
                </c:pt>
                <c:pt idx="10267">
                  <c:v>10268</c:v>
                </c:pt>
                <c:pt idx="10268">
                  <c:v>10269</c:v>
                </c:pt>
                <c:pt idx="10269">
                  <c:v>10270</c:v>
                </c:pt>
                <c:pt idx="10270">
                  <c:v>10271</c:v>
                </c:pt>
                <c:pt idx="10271">
                  <c:v>10272</c:v>
                </c:pt>
                <c:pt idx="10272">
                  <c:v>10273</c:v>
                </c:pt>
                <c:pt idx="10273">
                  <c:v>10274</c:v>
                </c:pt>
                <c:pt idx="10274">
                  <c:v>10275</c:v>
                </c:pt>
                <c:pt idx="10275">
                  <c:v>10276</c:v>
                </c:pt>
                <c:pt idx="10276">
                  <c:v>10277</c:v>
                </c:pt>
                <c:pt idx="10277">
                  <c:v>10278</c:v>
                </c:pt>
                <c:pt idx="10278">
                  <c:v>10279</c:v>
                </c:pt>
                <c:pt idx="10279">
                  <c:v>10280</c:v>
                </c:pt>
                <c:pt idx="10280">
                  <c:v>10281</c:v>
                </c:pt>
                <c:pt idx="10281">
                  <c:v>10282</c:v>
                </c:pt>
                <c:pt idx="10282">
                  <c:v>10283</c:v>
                </c:pt>
                <c:pt idx="10283">
                  <c:v>10284</c:v>
                </c:pt>
                <c:pt idx="10284">
                  <c:v>10285</c:v>
                </c:pt>
                <c:pt idx="10285">
                  <c:v>10286</c:v>
                </c:pt>
                <c:pt idx="10286">
                  <c:v>10287</c:v>
                </c:pt>
                <c:pt idx="10287">
                  <c:v>10288</c:v>
                </c:pt>
                <c:pt idx="10288">
                  <c:v>10289</c:v>
                </c:pt>
                <c:pt idx="10289">
                  <c:v>10290</c:v>
                </c:pt>
                <c:pt idx="10290">
                  <c:v>10291</c:v>
                </c:pt>
                <c:pt idx="10291">
                  <c:v>10292</c:v>
                </c:pt>
                <c:pt idx="10292">
                  <c:v>10293</c:v>
                </c:pt>
                <c:pt idx="10293">
                  <c:v>10294</c:v>
                </c:pt>
                <c:pt idx="10294">
                  <c:v>10295</c:v>
                </c:pt>
                <c:pt idx="10295">
                  <c:v>10296</c:v>
                </c:pt>
                <c:pt idx="10296">
                  <c:v>10297</c:v>
                </c:pt>
                <c:pt idx="10297">
                  <c:v>10298</c:v>
                </c:pt>
                <c:pt idx="10298">
                  <c:v>10299</c:v>
                </c:pt>
                <c:pt idx="10299">
                  <c:v>10300</c:v>
                </c:pt>
                <c:pt idx="10300">
                  <c:v>10301</c:v>
                </c:pt>
                <c:pt idx="10301">
                  <c:v>10302</c:v>
                </c:pt>
                <c:pt idx="10302">
                  <c:v>10303</c:v>
                </c:pt>
                <c:pt idx="10303">
                  <c:v>10304</c:v>
                </c:pt>
                <c:pt idx="10304">
                  <c:v>10305</c:v>
                </c:pt>
                <c:pt idx="10305">
                  <c:v>10306</c:v>
                </c:pt>
                <c:pt idx="10306">
                  <c:v>10307</c:v>
                </c:pt>
                <c:pt idx="10307">
                  <c:v>10308</c:v>
                </c:pt>
                <c:pt idx="10308">
                  <c:v>10309</c:v>
                </c:pt>
                <c:pt idx="10309">
                  <c:v>10310</c:v>
                </c:pt>
                <c:pt idx="10310">
                  <c:v>10311</c:v>
                </c:pt>
                <c:pt idx="10311">
                  <c:v>10312</c:v>
                </c:pt>
                <c:pt idx="10312">
                  <c:v>10313</c:v>
                </c:pt>
                <c:pt idx="10313">
                  <c:v>10314</c:v>
                </c:pt>
                <c:pt idx="10314">
                  <c:v>10315</c:v>
                </c:pt>
                <c:pt idx="10315">
                  <c:v>10316</c:v>
                </c:pt>
                <c:pt idx="10316">
                  <c:v>10317</c:v>
                </c:pt>
                <c:pt idx="10317">
                  <c:v>10318</c:v>
                </c:pt>
                <c:pt idx="10318">
                  <c:v>10319</c:v>
                </c:pt>
                <c:pt idx="10319">
                  <c:v>10320</c:v>
                </c:pt>
                <c:pt idx="10320">
                  <c:v>10321</c:v>
                </c:pt>
                <c:pt idx="10321">
                  <c:v>10322</c:v>
                </c:pt>
                <c:pt idx="10322">
                  <c:v>10323</c:v>
                </c:pt>
                <c:pt idx="10323">
                  <c:v>10324</c:v>
                </c:pt>
                <c:pt idx="10324">
                  <c:v>10325</c:v>
                </c:pt>
                <c:pt idx="10325">
                  <c:v>10326</c:v>
                </c:pt>
                <c:pt idx="10326">
                  <c:v>10327</c:v>
                </c:pt>
                <c:pt idx="10327">
                  <c:v>10328</c:v>
                </c:pt>
                <c:pt idx="10328">
                  <c:v>10329</c:v>
                </c:pt>
                <c:pt idx="10329">
                  <c:v>10330</c:v>
                </c:pt>
                <c:pt idx="10330">
                  <c:v>10331</c:v>
                </c:pt>
                <c:pt idx="10331">
                  <c:v>10332</c:v>
                </c:pt>
                <c:pt idx="10332">
                  <c:v>10333</c:v>
                </c:pt>
                <c:pt idx="10333">
                  <c:v>10334</c:v>
                </c:pt>
                <c:pt idx="10334">
                  <c:v>10335</c:v>
                </c:pt>
                <c:pt idx="10335">
                  <c:v>10336</c:v>
                </c:pt>
                <c:pt idx="10336">
                  <c:v>10337</c:v>
                </c:pt>
                <c:pt idx="10337">
                  <c:v>10338</c:v>
                </c:pt>
                <c:pt idx="10338">
                  <c:v>10339</c:v>
                </c:pt>
                <c:pt idx="10339">
                  <c:v>10340</c:v>
                </c:pt>
                <c:pt idx="10340">
                  <c:v>10341</c:v>
                </c:pt>
                <c:pt idx="10341">
                  <c:v>10342</c:v>
                </c:pt>
                <c:pt idx="10342">
                  <c:v>10343</c:v>
                </c:pt>
                <c:pt idx="10343">
                  <c:v>10344</c:v>
                </c:pt>
                <c:pt idx="10344">
                  <c:v>10345</c:v>
                </c:pt>
                <c:pt idx="10345">
                  <c:v>10346</c:v>
                </c:pt>
                <c:pt idx="10346">
                  <c:v>10347</c:v>
                </c:pt>
                <c:pt idx="10347">
                  <c:v>10348</c:v>
                </c:pt>
                <c:pt idx="10348">
                  <c:v>10349</c:v>
                </c:pt>
                <c:pt idx="10349">
                  <c:v>10350</c:v>
                </c:pt>
                <c:pt idx="10350">
                  <c:v>10351</c:v>
                </c:pt>
                <c:pt idx="10351">
                  <c:v>10352</c:v>
                </c:pt>
                <c:pt idx="10352">
                  <c:v>10353</c:v>
                </c:pt>
                <c:pt idx="10353">
                  <c:v>10354</c:v>
                </c:pt>
                <c:pt idx="10354">
                  <c:v>10355</c:v>
                </c:pt>
                <c:pt idx="10355">
                  <c:v>10356</c:v>
                </c:pt>
                <c:pt idx="10356">
                  <c:v>10357</c:v>
                </c:pt>
                <c:pt idx="10357">
                  <c:v>10358</c:v>
                </c:pt>
                <c:pt idx="10358">
                  <c:v>10359</c:v>
                </c:pt>
                <c:pt idx="10359">
                  <c:v>10360</c:v>
                </c:pt>
                <c:pt idx="10360">
                  <c:v>10361</c:v>
                </c:pt>
                <c:pt idx="10361">
                  <c:v>10362</c:v>
                </c:pt>
                <c:pt idx="10362">
                  <c:v>10363</c:v>
                </c:pt>
                <c:pt idx="10363">
                  <c:v>10364</c:v>
                </c:pt>
                <c:pt idx="10364">
                  <c:v>10365</c:v>
                </c:pt>
                <c:pt idx="10365">
                  <c:v>10366</c:v>
                </c:pt>
                <c:pt idx="10366">
                  <c:v>10367</c:v>
                </c:pt>
                <c:pt idx="10367">
                  <c:v>10368</c:v>
                </c:pt>
                <c:pt idx="10368">
                  <c:v>10369</c:v>
                </c:pt>
                <c:pt idx="10369">
                  <c:v>10370</c:v>
                </c:pt>
                <c:pt idx="10370">
                  <c:v>10371</c:v>
                </c:pt>
                <c:pt idx="10371">
                  <c:v>10372</c:v>
                </c:pt>
                <c:pt idx="10372">
                  <c:v>10373</c:v>
                </c:pt>
                <c:pt idx="10373">
                  <c:v>10374</c:v>
                </c:pt>
                <c:pt idx="10374">
                  <c:v>10375</c:v>
                </c:pt>
                <c:pt idx="10375">
                  <c:v>10376</c:v>
                </c:pt>
                <c:pt idx="10376">
                  <c:v>10377</c:v>
                </c:pt>
                <c:pt idx="10377">
                  <c:v>10378</c:v>
                </c:pt>
                <c:pt idx="10378">
                  <c:v>10379</c:v>
                </c:pt>
                <c:pt idx="10379">
                  <c:v>10380</c:v>
                </c:pt>
                <c:pt idx="10380">
                  <c:v>10381</c:v>
                </c:pt>
                <c:pt idx="10381">
                  <c:v>10382</c:v>
                </c:pt>
                <c:pt idx="10382">
                  <c:v>10383</c:v>
                </c:pt>
                <c:pt idx="10383">
                  <c:v>10384</c:v>
                </c:pt>
                <c:pt idx="10384">
                  <c:v>10385</c:v>
                </c:pt>
                <c:pt idx="10385">
                  <c:v>10386</c:v>
                </c:pt>
                <c:pt idx="10386">
                  <c:v>10387</c:v>
                </c:pt>
                <c:pt idx="10387">
                  <c:v>10388</c:v>
                </c:pt>
                <c:pt idx="10388">
                  <c:v>10389</c:v>
                </c:pt>
                <c:pt idx="10389">
                  <c:v>10390</c:v>
                </c:pt>
                <c:pt idx="10390">
                  <c:v>10391</c:v>
                </c:pt>
                <c:pt idx="10391">
                  <c:v>10392</c:v>
                </c:pt>
                <c:pt idx="10392">
                  <c:v>10393</c:v>
                </c:pt>
                <c:pt idx="10393">
                  <c:v>10394</c:v>
                </c:pt>
                <c:pt idx="10394">
                  <c:v>10395</c:v>
                </c:pt>
                <c:pt idx="10395">
                  <c:v>10396</c:v>
                </c:pt>
                <c:pt idx="10396">
                  <c:v>10397</c:v>
                </c:pt>
                <c:pt idx="10397">
                  <c:v>10398</c:v>
                </c:pt>
                <c:pt idx="10398">
                  <c:v>10399</c:v>
                </c:pt>
                <c:pt idx="10399">
                  <c:v>10400</c:v>
                </c:pt>
                <c:pt idx="10400">
                  <c:v>10401</c:v>
                </c:pt>
                <c:pt idx="10401">
                  <c:v>10402</c:v>
                </c:pt>
                <c:pt idx="10402">
                  <c:v>10403</c:v>
                </c:pt>
                <c:pt idx="10403">
                  <c:v>10404</c:v>
                </c:pt>
                <c:pt idx="10404">
                  <c:v>10405</c:v>
                </c:pt>
                <c:pt idx="10405">
                  <c:v>10406</c:v>
                </c:pt>
                <c:pt idx="10406">
                  <c:v>10407</c:v>
                </c:pt>
                <c:pt idx="10407">
                  <c:v>10408</c:v>
                </c:pt>
                <c:pt idx="10408">
                  <c:v>10409</c:v>
                </c:pt>
                <c:pt idx="10409">
                  <c:v>10410</c:v>
                </c:pt>
                <c:pt idx="10410">
                  <c:v>10411</c:v>
                </c:pt>
                <c:pt idx="10411">
                  <c:v>10412</c:v>
                </c:pt>
                <c:pt idx="10412">
                  <c:v>10413</c:v>
                </c:pt>
                <c:pt idx="10413">
                  <c:v>10414</c:v>
                </c:pt>
                <c:pt idx="10414">
                  <c:v>10415</c:v>
                </c:pt>
                <c:pt idx="10415">
                  <c:v>10416</c:v>
                </c:pt>
                <c:pt idx="10416">
                  <c:v>10417</c:v>
                </c:pt>
                <c:pt idx="10417">
                  <c:v>10418</c:v>
                </c:pt>
                <c:pt idx="10418">
                  <c:v>10419</c:v>
                </c:pt>
                <c:pt idx="10419">
                  <c:v>10420</c:v>
                </c:pt>
                <c:pt idx="10420">
                  <c:v>10421</c:v>
                </c:pt>
                <c:pt idx="10421">
                  <c:v>10422</c:v>
                </c:pt>
                <c:pt idx="10422">
                  <c:v>10423</c:v>
                </c:pt>
                <c:pt idx="10423">
                  <c:v>10424</c:v>
                </c:pt>
                <c:pt idx="10424">
                  <c:v>10425</c:v>
                </c:pt>
                <c:pt idx="10425">
                  <c:v>10426</c:v>
                </c:pt>
                <c:pt idx="10426">
                  <c:v>10427</c:v>
                </c:pt>
                <c:pt idx="10427">
                  <c:v>10428</c:v>
                </c:pt>
                <c:pt idx="10428">
                  <c:v>10429</c:v>
                </c:pt>
                <c:pt idx="10429">
                  <c:v>10430</c:v>
                </c:pt>
                <c:pt idx="10430">
                  <c:v>10431</c:v>
                </c:pt>
                <c:pt idx="10431">
                  <c:v>10432</c:v>
                </c:pt>
                <c:pt idx="10432">
                  <c:v>10433</c:v>
                </c:pt>
                <c:pt idx="10433">
                  <c:v>10434</c:v>
                </c:pt>
                <c:pt idx="10434">
                  <c:v>10435</c:v>
                </c:pt>
                <c:pt idx="10435">
                  <c:v>10436</c:v>
                </c:pt>
                <c:pt idx="10436">
                  <c:v>10437</c:v>
                </c:pt>
                <c:pt idx="10437">
                  <c:v>10438</c:v>
                </c:pt>
                <c:pt idx="10438">
                  <c:v>10439</c:v>
                </c:pt>
                <c:pt idx="10439">
                  <c:v>10440</c:v>
                </c:pt>
                <c:pt idx="10440">
                  <c:v>10441</c:v>
                </c:pt>
                <c:pt idx="10441">
                  <c:v>10442</c:v>
                </c:pt>
                <c:pt idx="10442">
                  <c:v>10443</c:v>
                </c:pt>
                <c:pt idx="10443">
                  <c:v>10444</c:v>
                </c:pt>
                <c:pt idx="10444">
                  <c:v>10445</c:v>
                </c:pt>
                <c:pt idx="10445">
                  <c:v>10446</c:v>
                </c:pt>
                <c:pt idx="10446">
                  <c:v>10447</c:v>
                </c:pt>
                <c:pt idx="10447">
                  <c:v>10448</c:v>
                </c:pt>
                <c:pt idx="10448">
                  <c:v>10449</c:v>
                </c:pt>
                <c:pt idx="10449">
                  <c:v>10450</c:v>
                </c:pt>
                <c:pt idx="10450">
                  <c:v>10451</c:v>
                </c:pt>
                <c:pt idx="10451">
                  <c:v>10452</c:v>
                </c:pt>
                <c:pt idx="10452">
                  <c:v>10453</c:v>
                </c:pt>
                <c:pt idx="10453">
                  <c:v>10454</c:v>
                </c:pt>
                <c:pt idx="10454">
                  <c:v>10455</c:v>
                </c:pt>
                <c:pt idx="10455">
                  <c:v>10456</c:v>
                </c:pt>
                <c:pt idx="10456">
                  <c:v>10457</c:v>
                </c:pt>
                <c:pt idx="10457">
                  <c:v>10458</c:v>
                </c:pt>
                <c:pt idx="10458">
                  <c:v>10459</c:v>
                </c:pt>
                <c:pt idx="10459">
                  <c:v>10460</c:v>
                </c:pt>
                <c:pt idx="10460">
                  <c:v>10461</c:v>
                </c:pt>
                <c:pt idx="10461">
                  <c:v>10462</c:v>
                </c:pt>
                <c:pt idx="10462">
                  <c:v>10463</c:v>
                </c:pt>
                <c:pt idx="10463">
                  <c:v>10464</c:v>
                </c:pt>
                <c:pt idx="10464">
                  <c:v>10465</c:v>
                </c:pt>
                <c:pt idx="10465">
                  <c:v>10466</c:v>
                </c:pt>
                <c:pt idx="10466">
                  <c:v>10467</c:v>
                </c:pt>
                <c:pt idx="10467">
                  <c:v>10468</c:v>
                </c:pt>
                <c:pt idx="10468">
                  <c:v>10469</c:v>
                </c:pt>
                <c:pt idx="10469">
                  <c:v>10470</c:v>
                </c:pt>
                <c:pt idx="10470">
                  <c:v>10471</c:v>
                </c:pt>
                <c:pt idx="10471">
                  <c:v>10472</c:v>
                </c:pt>
                <c:pt idx="10472">
                  <c:v>10473</c:v>
                </c:pt>
                <c:pt idx="10473">
                  <c:v>10474</c:v>
                </c:pt>
                <c:pt idx="10474">
                  <c:v>10475</c:v>
                </c:pt>
                <c:pt idx="10475">
                  <c:v>10476</c:v>
                </c:pt>
                <c:pt idx="10476">
                  <c:v>10477</c:v>
                </c:pt>
                <c:pt idx="10477">
                  <c:v>10478</c:v>
                </c:pt>
                <c:pt idx="10478">
                  <c:v>10479</c:v>
                </c:pt>
                <c:pt idx="10479">
                  <c:v>10480</c:v>
                </c:pt>
                <c:pt idx="10480">
                  <c:v>10481</c:v>
                </c:pt>
                <c:pt idx="10481">
                  <c:v>10482</c:v>
                </c:pt>
                <c:pt idx="10482">
                  <c:v>10483</c:v>
                </c:pt>
                <c:pt idx="10483">
                  <c:v>10484</c:v>
                </c:pt>
                <c:pt idx="10484">
                  <c:v>10485</c:v>
                </c:pt>
                <c:pt idx="10485">
                  <c:v>10486</c:v>
                </c:pt>
                <c:pt idx="10486">
                  <c:v>10487</c:v>
                </c:pt>
                <c:pt idx="10487">
                  <c:v>10488</c:v>
                </c:pt>
                <c:pt idx="10488">
                  <c:v>10489</c:v>
                </c:pt>
                <c:pt idx="10489">
                  <c:v>10490</c:v>
                </c:pt>
                <c:pt idx="10490">
                  <c:v>10491</c:v>
                </c:pt>
                <c:pt idx="10491">
                  <c:v>10492</c:v>
                </c:pt>
                <c:pt idx="10492">
                  <c:v>10493</c:v>
                </c:pt>
                <c:pt idx="10493">
                  <c:v>10494</c:v>
                </c:pt>
                <c:pt idx="10494">
                  <c:v>10495</c:v>
                </c:pt>
                <c:pt idx="10495">
                  <c:v>10496</c:v>
                </c:pt>
                <c:pt idx="10496">
                  <c:v>10497</c:v>
                </c:pt>
                <c:pt idx="10497">
                  <c:v>10498</c:v>
                </c:pt>
                <c:pt idx="10498">
                  <c:v>10499</c:v>
                </c:pt>
                <c:pt idx="10499">
                  <c:v>10500</c:v>
                </c:pt>
                <c:pt idx="10500">
                  <c:v>10501</c:v>
                </c:pt>
                <c:pt idx="10501">
                  <c:v>10502</c:v>
                </c:pt>
                <c:pt idx="10502">
                  <c:v>10503</c:v>
                </c:pt>
                <c:pt idx="10503">
                  <c:v>10504</c:v>
                </c:pt>
                <c:pt idx="10504">
                  <c:v>10505</c:v>
                </c:pt>
                <c:pt idx="10505">
                  <c:v>10506</c:v>
                </c:pt>
                <c:pt idx="10506">
                  <c:v>10507</c:v>
                </c:pt>
                <c:pt idx="10507">
                  <c:v>10508</c:v>
                </c:pt>
                <c:pt idx="10508">
                  <c:v>10509</c:v>
                </c:pt>
                <c:pt idx="10509">
                  <c:v>10510</c:v>
                </c:pt>
                <c:pt idx="10510">
                  <c:v>10511</c:v>
                </c:pt>
                <c:pt idx="10511">
                  <c:v>10512</c:v>
                </c:pt>
                <c:pt idx="10512">
                  <c:v>10513</c:v>
                </c:pt>
                <c:pt idx="10513">
                  <c:v>10514</c:v>
                </c:pt>
                <c:pt idx="10514">
                  <c:v>10515</c:v>
                </c:pt>
                <c:pt idx="10515">
                  <c:v>10516</c:v>
                </c:pt>
                <c:pt idx="10516">
                  <c:v>10517</c:v>
                </c:pt>
                <c:pt idx="10517">
                  <c:v>10518</c:v>
                </c:pt>
                <c:pt idx="10518">
                  <c:v>10519</c:v>
                </c:pt>
                <c:pt idx="10519">
                  <c:v>10520</c:v>
                </c:pt>
                <c:pt idx="10520">
                  <c:v>10521</c:v>
                </c:pt>
                <c:pt idx="10521">
                  <c:v>10522</c:v>
                </c:pt>
                <c:pt idx="10522">
                  <c:v>10523</c:v>
                </c:pt>
                <c:pt idx="10523">
                  <c:v>10524</c:v>
                </c:pt>
                <c:pt idx="10524">
                  <c:v>10525</c:v>
                </c:pt>
                <c:pt idx="10525">
                  <c:v>10526</c:v>
                </c:pt>
                <c:pt idx="10526">
                  <c:v>10527</c:v>
                </c:pt>
                <c:pt idx="10527">
                  <c:v>10528</c:v>
                </c:pt>
                <c:pt idx="10528">
                  <c:v>10529</c:v>
                </c:pt>
                <c:pt idx="10529">
                  <c:v>10530</c:v>
                </c:pt>
                <c:pt idx="10530">
                  <c:v>10531</c:v>
                </c:pt>
                <c:pt idx="10531">
                  <c:v>10532</c:v>
                </c:pt>
                <c:pt idx="10532">
                  <c:v>10533</c:v>
                </c:pt>
                <c:pt idx="10533">
                  <c:v>10534</c:v>
                </c:pt>
                <c:pt idx="10534">
                  <c:v>10535</c:v>
                </c:pt>
                <c:pt idx="10535">
                  <c:v>10536</c:v>
                </c:pt>
                <c:pt idx="10536">
                  <c:v>10537</c:v>
                </c:pt>
                <c:pt idx="10537">
                  <c:v>10538</c:v>
                </c:pt>
                <c:pt idx="10538">
                  <c:v>10539</c:v>
                </c:pt>
                <c:pt idx="10539">
                  <c:v>10540</c:v>
                </c:pt>
                <c:pt idx="10540">
                  <c:v>10541</c:v>
                </c:pt>
                <c:pt idx="10541">
                  <c:v>10542</c:v>
                </c:pt>
                <c:pt idx="10542">
                  <c:v>10543</c:v>
                </c:pt>
                <c:pt idx="10543">
                  <c:v>10544</c:v>
                </c:pt>
                <c:pt idx="10544">
                  <c:v>10545</c:v>
                </c:pt>
                <c:pt idx="10545">
                  <c:v>10546</c:v>
                </c:pt>
                <c:pt idx="10546">
                  <c:v>10547</c:v>
                </c:pt>
                <c:pt idx="10547">
                  <c:v>10548</c:v>
                </c:pt>
                <c:pt idx="10548">
                  <c:v>10549</c:v>
                </c:pt>
                <c:pt idx="10549">
                  <c:v>10550</c:v>
                </c:pt>
                <c:pt idx="10550">
                  <c:v>10551</c:v>
                </c:pt>
                <c:pt idx="10551">
                  <c:v>10552</c:v>
                </c:pt>
                <c:pt idx="10552">
                  <c:v>10553</c:v>
                </c:pt>
                <c:pt idx="10553">
                  <c:v>10554</c:v>
                </c:pt>
                <c:pt idx="10554">
                  <c:v>10555</c:v>
                </c:pt>
                <c:pt idx="10555">
                  <c:v>10556</c:v>
                </c:pt>
                <c:pt idx="10556">
                  <c:v>10557</c:v>
                </c:pt>
                <c:pt idx="10557">
                  <c:v>10558</c:v>
                </c:pt>
                <c:pt idx="10558">
                  <c:v>10559</c:v>
                </c:pt>
                <c:pt idx="10559">
                  <c:v>10560</c:v>
                </c:pt>
                <c:pt idx="10560">
                  <c:v>10561</c:v>
                </c:pt>
                <c:pt idx="10561">
                  <c:v>10562</c:v>
                </c:pt>
                <c:pt idx="10562">
                  <c:v>10563</c:v>
                </c:pt>
                <c:pt idx="10563">
                  <c:v>10564</c:v>
                </c:pt>
                <c:pt idx="10564">
                  <c:v>10565</c:v>
                </c:pt>
                <c:pt idx="10565">
                  <c:v>10566</c:v>
                </c:pt>
                <c:pt idx="10566">
                  <c:v>10567</c:v>
                </c:pt>
                <c:pt idx="10567">
                  <c:v>10568</c:v>
                </c:pt>
                <c:pt idx="10568">
                  <c:v>10569</c:v>
                </c:pt>
                <c:pt idx="10569">
                  <c:v>10570</c:v>
                </c:pt>
                <c:pt idx="10570">
                  <c:v>10571</c:v>
                </c:pt>
                <c:pt idx="10571">
                  <c:v>10572</c:v>
                </c:pt>
                <c:pt idx="10572">
                  <c:v>10573</c:v>
                </c:pt>
                <c:pt idx="10573">
                  <c:v>10574</c:v>
                </c:pt>
                <c:pt idx="10574">
                  <c:v>10575</c:v>
                </c:pt>
                <c:pt idx="10575">
                  <c:v>10576</c:v>
                </c:pt>
                <c:pt idx="10576">
                  <c:v>10577</c:v>
                </c:pt>
                <c:pt idx="10577">
                  <c:v>10578</c:v>
                </c:pt>
                <c:pt idx="10578">
                  <c:v>10579</c:v>
                </c:pt>
                <c:pt idx="10579">
                  <c:v>10580</c:v>
                </c:pt>
                <c:pt idx="10580">
                  <c:v>10581</c:v>
                </c:pt>
                <c:pt idx="10581">
                  <c:v>10582</c:v>
                </c:pt>
                <c:pt idx="10582">
                  <c:v>10583</c:v>
                </c:pt>
                <c:pt idx="10583">
                  <c:v>10584</c:v>
                </c:pt>
                <c:pt idx="10584">
                  <c:v>10585</c:v>
                </c:pt>
                <c:pt idx="10585">
                  <c:v>10586</c:v>
                </c:pt>
                <c:pt idx="10586">
                  <c:v>10587</c:v>
                </c:pt>
                <c:pt idx="10587">
                  <c:v>10588</c:v>
                </c:pt>
                <c:pt idx="10588">
                  <c:v>10589</c:v>
                </c:pt>
                <c:pt idx="10589">
                  <c:v>10590</c:v>
                </c:pt>
                <c:pt idx="10590">
                  <c:v>10591</c:v>
                </c:pt>
                <c:pt idx="10591">
                  <c:v>10592</c:v>
                </c:pt>
                <c:pt idx="10592">
                  <c:v>10593</c:v>
                </c:pt>
                <c:pt idx="10593">
                  <c:v>10594</c:v>
                </c:pt>
                <c:pt idx="10594">
                  <c:v>10595</c:v>
                </c:pt>
                <c:pt idx="10595">
                  <c:v>10596</c:v>
                </c:pt>
                <c:pt idx="10596">
                  <c:v>10597</c:v>
                </c:pt>
                <c:pt idx="10597">
                  <c:v>10598</c:v>
                </c:pt>
                <c:pt idx="10598">
                  <c:v>10599</c:v>
                </c:pt>
                <c:pt idx="10599">
                  <c:v>10600</c:v>
                </c:pt>
                <c:pt idx="10600">
                  <c:v>10601</c:v>
                </c:pt>
                <c:pt idx="10601">
                  <c:v>10602</c:v>
                </c:pt>
                <c:pt idx="10602">
                  <c:v>10603</c:v>
                </c:pt>
                <c:pt idx="10603">
                  <c:v>10604</c:v>
                </c:pt>
                <c:pt idx="10604">
                  <c:v>10605</c:v>
                </c:pt>
                <c:pt idx="10605">
                  <c:v>10606</c:v>
                </c:pt>
                <c:pt idx="10606">
                  <c:v>10607</c:v>
                </c:pt>
                <c:pt idx="10607">
                  <c:v>10608</c:v>
                </c:pt>
                <c:pt idx="10608">
                  <c:v>10609</c:v>
                </c:pt>
                <c:pt idx="10609">
                  <c:v>10610</c:v>
                </c:pt>
                <c:pt idx="10610">
                  <c:v>10611</c:v>
                </c:pt>
                <c:pt idx="10611">
                  <c:v>10612</c:v>
                </c:pt>
                <c:pt idx="10612">
                  <c:v>10613</c:v>
                </c:pt>
                <c:pt idx="10613">
                  <c:v>10614</c:v>
                </c:pt>
                <c:pt idx="10614">
                  <c:v>10615</c:v>
                </c:pt>
                <c:pt idx="10615">
                  <c:v>10616</c:v>
                </c:pt>
                <c:pt idx="10616">
                  <c:v>10617</c:v>
                </c:pt>
                <c:pt idx="10617">
                  <c:v>10618</c:v>
                </c:pt>
                <c:pt idx="10618">
                  <c:v>10619</c:v>
                </c:pt>
                <c:pt idx="10619">
                  <c:v>10620</c:v>
                </c:pt>
                <c:pt idx="10620">
                  <c:v>10621</c:v>
                </c:pt>
                <c:pt idx="10621">
                  <c:v>10622</c:v>
                </c:pt>
                <c:pt idx="10622">
                  <c:v>10623</c:v>
                </c:pt>
                <c:pt idx="10623">
                  <c:v>10624</c:v>
                </c:pt>
                <c:pt idx="10624">
                  <c:v>10625</c:v>
                </c:pt>
                <c:pt idx="10625">
                  <c:v>10626</c:v>
                </c:pt>
                <c:pt idx="10626">
                  <c:v>10627</c:v>
                </c:pt>
                <c:pt idx="10627">
                  <c:v>10628</c:v>
                </c:pt>
                <c:pt idx="10628">
                  <c:v>10629</c:v>
                </c:pt>
                <c:pt idx="10629">
                  <c:v>10630</c:v>
                </c:pt>
                <c:pt idx="10630">
                  <c:v>10631</c:v>
                </c:pt>
                <c:pt idx="10631">
                  <c:v>10632</c:v>
                </c:pt>
                <c:pt idx="10632">
                  <c:v>10633</c:v>
                </c:pt>
                <c:pt idx="10633">
                  <c:v>10634</c:v>
                </c:pt>
                <c:pt idx="10634">
                  <c:v>10635</c:v>
                </c:pt>
                <c:pt idx="10635">
                  <c:v>10636</c:v>
                </c:pt>
                <c:pt idx="10636">
                  <c:v>10637</c:v>
                </c:pt>
                <c:pt idx="10637">
                  <c:v>10638</c:v>
                </c:pt>
                <c:pt idx="10638">
                  <c:v>10639</c:v>
                </c:pt>
                <c:pt idx="10639">
                  <c:v>10640</c:v>
                </c:pt>
                <c:pt idx="10640">
                  <c:v>10641</c:v>
                </c:pt>
                <c:pt idx="10641">
                  <c:v>10642</c:v>
                </c:pt>
                <c:pt idx="10642">
                  <c:v>10643</c:v>
                </c:pt>
                <c:pt idx="10643">
                  <c:v>10644</c:v>
                </c:pt>
                <c:pt idx="10644">
                  <c:v>10645</c:v>
                </c:pt>
                <c:pt idx="10645">
                  <c:v>10646</c:v>
                </c:pt>
                <c:pt idx="10646">
                  <c:v>10647</c:v>
                </c:pt>
                <c:pt idx="10647">
                  <c:v>10648</c:v>
                </c:pt>
                <c:pt idx="10648">
                  <c:v>10649</c:v>
                </c:pt>
                <c:pt idx="10649">
                  <c:v>10650</c:v>
                </c:pt>
                <c:pt idx="10650">
                  <c:v>10651</c:v>
                </c:pt>
                <c:pt idx="10651">
                  <c:v>10652</c:v>
                </c:pt>
                <c:pt idx="10652">
                  <c:v>10653</c:v>
                </c:pt>
                <c:pt idx="10653">
                  <c:v>10654</c:v>
                </c:pt>
                <c:pt idx="10654">
                  <c:v>10655</c:v>
                </c:pt>
                <c:pt idx="10655">
                  <c:v>10656</c:v>
                </c:pt>
                <c:pt idx="10656">
                  <c:v>10657</c:v>
                </c:pt>
                <c:pt idx="10657">
                  <c:v>10658</c:v>
                </c:pt>
                <c:pt idx="10658">
                  <c:v>10659</c:v>
                </c:pt>
                <c:pt idx="10659">
                  <c:v>10660</c:v>
                </c:pt>
                <c:pt idx="10660">
                  <c:v>10661</c:v>
                </c:pt>
                <c:pt idx="10661">
                  <c:v>10662</c:v>
                </c:pt>
                <c:pt idx="10662">
                  <c:v>10663</c:v>
                </c:pt>
                <c:pt idx="10663">
                  <c:v>10664</c:v>
                </c:pt>
                <c:pt idx="10664">
                  <c:v>10665</c:v>
                </c:pt>
                <c:pt idx="10665">
                  <c:v>10666</c:v>
                </c:pt>
                <c:pt idx="10666">
                  <c:v>10667</c:v>
                </c:pt>
                <c:pt idx="10667">
                  <c:v>10668</c:v>
                </c:pt>
                <c:pt idx="10668">
                  <c:v>10669</c:v>
                </c:pt>
                <c:pt idx="10669">
                  <c:v>10670</c:v>
                </c:pt>
                <c:pt idx="10670">
                  <c:v>10671</c:v>
                </c:pt>
                <c:pt idx="10671">
                  <c:v>10672</c:v>
                </c:pt>
                <c:pt idx="10672">
                  <c:v>10673</c:v>
                </c:pt>
                <c:pt idx="10673">
                  <c:v>10674</c:v>
                </c:pt>
                <c:pt idx="10674">
                  <c:v>10675</c:v>
                </c:pt>
                <c:pt idx="10675">
                  <c:v>10676</c:v>
                </c:pt>
                <c:pt idx="10676">
                  <c:v>10677</c:v>
                </c:pt>
                <c:pt idx="10677">
                  <c:v>10678</c:v>
                </c:pt>
                <c:pt idx="10678">
                  <c:v>10679</c:v>
                </c:pt>
                <c:pt idx="10679">
                  <c:v>10680</c:v>
                </c:pt>
                <c:pt idx="10680">
                  <c:v>10681</c:v>
                </c:pt>
                <c:pt idx="10681">
                  <c:v>10682</c:v>
                </c:pt>
                <c:pt idx="10682">
                  <c:v>10683</c:v>
                </c:pt>
                <c:pt idx="10683">
                  <c:v>10684</c:v>
                </c:pt>
                <c:pt idx="10684">
                  <c:v>10685</c:v>
                </c:pt>
                <c:pt idx="10685">
                  <c:v>10686</c:v>
                </c:pt>
                <c:pt idx="10686">
                  <c:v>10687</c:v>
                </c:pt>
                <c:pt idx="10687">
                  <c:v>10688</c:v>
                </c:pt>
                <c:pt idx="10688">
                  <c:v>10689</c:v>
                </c:pt>
                <c:pt idx="10689">
                  <c:v>10690</c:v>
                </c:pt>
                <c:pt idx="10690">
                  <c:v>10691</c:v>
                </c:pt>
                <c:pt idx="10691">
                  <c:v>10692</c:v>
                </c:pt>
                <c:pt idx="10692">
                  <c:v>10693</c:v>
                </c:pt>
                <c:pt idx="10693">
                  <c:v>10694</c:v>
                </c:pt>
                <c:pt idx="10694">
                  <c:v>10695</c:v>
                </c:pt>
                <c:pt idx="10695">
                  <c:v>10696</c:v>
                </c:pt>
                <c:pt idx="10696">
                  <c:v>10697</c:v>
                </c:pt>
                <c:pt idx="10697">
                  <c:v>10698</c:v>
                </c:pt>
                <c:pt idx="10698">
                  <c:v>10699</c:v>
                </c:pt>
                <c:pt idx="10699">
                  <c:v>10700</c:v>
                </c:pt>
                <c:pt idx="10700">
                  <c:v>10701</c:v>
                </c:pt>
                <c:pt idx="10701">
                  <c:v>10702</c:v>
                </c:pt>
                <c:pt idx="10702">
                  <c:v>10703</c:v>
                </c:pt>
                <c:pt idx="10703">
                  <c:v>10704</c:v>
                </c:pt>
                <c:pt idx="10704">
                  <c:v>10705</c:v>
                </c:pt>
                <c:pt idx="10705">
                  <c:v>10706</c:v>
                </c:pt>
                <c:pt idx="10706">
                  <c:v>10707</c:v>
                </c:pt>
                <c:pt idx="10707">
                  <c:v>10708</c:v>
                </c:pt>
                <c:pt idx="10708">
                  <c:v>10709</c:v>
                </c:pt>
                <c:pt idx="10709">
                  <c:v>10710</c:v>
                </c:pt>
                <c:pt idx="10710">
                  <c:v>10711</c:v>
                </c:pt>
                <c:pt idx="10711">
                  <c:v>10712</c:v>
                </c:pt>
                <c:pt idx="10712">
                  <c:v>10713</c:v>
                </c:pt>
                <c:pt idx="10713">
                  <c:v>10714</c:v>
                </c:pt>
                <c:pt idx="10714">
                  <c:v>10715</c:v>
                </c:pt>
                <c:pt idx="10715">
                  <c:v>10716</c:v>
                </c:pt>
                <c:pt idx="10716">
                  <c:v>10717</c:v>
                </c:pt>
                <c:pt idx="10717">
                  <c:v>10718</c:v>
                </c:pt>
                <c:pt idx="10718">
                  <c:v>10719</c:v>
                </c:pt>
                <c:pt idx="10719">
                  <c:v>10720</c:v>
                </c:pt>
                <c:pt idx="10720">
                  <c:v>10721</c:v>
                </c:pt>
                <c:pt idx="10721">
                  <c:v>10722</c:v>
                </c:pt>
                <c:pt idx="10722">
                  <c:v>10723</c:v>
                </c:pt>
                <c:pt idx="10723">
                  <c:v>10724</c:v>
                </c:pt>
                <c:pt idx="10724">
                  <c:v>10725</c:v>
                </c:pt>
                <c:pt idx="10725">
                  <c:v>10726</c:v>
                </c:pt>
                <c:pt idx="10726">
                  <c:v>10727</c:v>
                </c:pt>
                <c:pt idx="10727">
                  <c:v>10728</c:v>
                </c:pt>
                <c:pt idx="10728">
                  <c:v>10729</c:v>
                </c:pt>
                <c:pt idx="10729">
                  <c:v>10730</c:v>
                </c:pt>
                <c:pt idx="10730">
                  <c:v>10731</c:v>
                </c:pt>
                <c:pt idx="10731">
                  <c:v>10732</c:v>
                </c:pt>
                <c:pt idx="10732">
                  <c:v>10733</c:v>
                </c:pt>
                <c:pt idx="10733">
                  <c:v>10734</c:v>
                </c:pt>
                <c:pt idx="10734">
                  <c:v>10735</c:v>
                </c:pt>
                <c:pt idx="10735">
                  <c:v>10736</c:v>
                </c:pt>
                <c:pt idx="10736">
                  <c:v>10737</c:v>
                </c:pt>
                <c:pt idx="10737">
                  <c:v>10738</c:v>
                </c:pt>
                <c:pt idx="10738">
                  <c:v>10739</c:v>
                </c:pt>
                <c:pt idx="10739">
                  <c:v>10740</c:v>
                </c:pt>
                <c:pt idx="10740">
                  <c:v>10741</c:v>
                </c:pt>
                <c:pt idx="10741">
                  <c:v>10742</c:v>
                </c:pt>
                <c:pt idx="10742">
                  <c:v>10743</c:v>
                </c:pt>
                <c:pt idx="10743">
                  <c:v>10744</c:v>
                </c:pt>
                <c:pt idx="10744">
                  <c:v>10745</c:v>
                </c:pt>
                <c:pt idx="10745">
                  <c:v>10746</c:v>
                </c:pt>
                <c:pt idx="10746">
                  <c:v>10747</c:v>
                </c:pt>
                <c:pt idx="10747">
                  <c:v>10748</c:v>
                </c:pt>
                <c:pt idx="10748">
                  <c:v>10749</c:v>
                </c:pt>
                <c:pt idx="10749">
                  <c:v>10750</c:v>
                </c:pt>
                <c:pt idx="10750">
                  <c:v>10751</c:v>
                </c:pt>
                <c:pt idx="10751">
                  <c:v>10752</c:v>
                </c:pt>
                <c:pt idx="10752">
                  <c:v>10753</c:v>
                </c:pt>
                <c:pt idx="10753">
                  <c:v>10754</c:v>
                </c:pt>
                <c:pt idx="10754">
                  <c:v>10755</c:v>
                </c:pt>
                <c:pt idx="10755">
                  <c:v>10756</c:v>
                </c:pt>
                <c:pt idx="10756">
                  <c:v>10757</c:v>
                </c:pt>
                <c:pt idx="10757">
                  <c:v>10758</c:v>
                </c:pt>
                <c:pt idx="10758">
                  <c:v>10759</c:v>
                </c:pt>
                <c:pt idx="10759">
                  <c:v>10760</c:v>
                </c:pt>
                <c:pt idx="10760">
                  <c:v>10761</c:v>
                </c:pt>
                <c:pt idx="10761">
                  <c:v>10762</c:v>
                </c:pt>
                <c:pt idx="10762">
                  <c:v>10763</c:v>
                </c:pt>
                <c:pt idx="10763">
                  <c:v>10764</c:v>
                </c:pt>
                <c:pt idx="10764">
                  <c:v>10765</c:v>
                </c:pt>
                <c:pt idx="10765">
                  <c:v>10766</c:v>
                </c:pt>
                <c:pt idx="10766">
                  <c:v>10767</c:v>
                </c:pt>
                <c:pt idx="10767">
                  <c:v>10768</c:v>
                </c:pt>
                <c:pt idx="10768">
                  <c:v>10769</c:v>
                </c:pt>
                <c:pt idx="10769">
                  <c:v>10770</c:v>
                </c:pt>
                <c:pt idx="10770">
                  <c:v>10771</c:v>
                </c:pt>
                <c:pt idx="10771">
                  <c:v>10772</c:v>
                </c:pt>
                <c:pt idx="10772">
                  <c:v>10773</c:v>
                </c:pt>
                <c:pt idx="10773">
                  <c:v>10774</c:v>
                </c:pt>
                <c:pt idx="10774">
                  <c:v>10775</c:v>
                </c:pt>
                <c:pt idx="10775">
                  <c:v>10776</c:v>
                </c:pt>
                <c:pt idx="10776">
                  <c:v>10777</c:v>
                </c:pt>
                <c:pt idx="10777">
                  <c:v>10778</c:v>
                </c:pt>
                <c:pt idx="10778">
                  <c:v>10779</c:v>
                </c:pt>
                <c:pt idx="10779">
                  <c:v>10780</c:v>
                </c:pt>
                <c:pt idx="10780">
                  <c:v>10781</c:v>
                </c:pt>
                <c:pt idx="10781">
                  <c:v>10782</c:v>
                </c:pt>
                <c:pt idx="10782">
                  <c:v>10783</c:v>
                </c:pt>
                <c:pt idx="10783">
                  <c:v>10784</c:v>
                </c:pt>
                <c:pt idx="10784">
                  <c:v>10785</c:v>
                </c:pt>
                <c:pt idx="10785">
                  <c:v>10786</c:v>
                </c:pt>
                <c:pt idx="10786">
                  <c:v>10787</c:v>
                </c:pt>
                <c:pt idx="10787">
                  <c:v>10788</c:v>
                </c:pt>
                <c:pt idx="10788">
                  <c:v>10789</c:v>
                </c:pt>
                <c:pt idx="10789">
                  <c:v>10790</c:v>
                </c:pt>
                <c:pt idx="10790">
                  <c:v>10791</c:v>
                </c:pt>
                <c:pt idx="10791">
                  <c:v>10792</c:v>
                </c:pt>
                <c:pt idx="10792">
                  <c:v>10793</c:v>
                </c:pt>
                <c:pt idx="10793">
                  <c:v>10794</c:v>
                </c:pt>
                <c:pt idx="10794">
                  <c:v>10795</c:v>
                </c:pt>
                <c:pt idx="10795">
                  <c:v>10796</c:v>
                </c:pt>
                <c:pt idx="10796">
                  <c:v>10797</c:v>
                </c:pt>
                <c:pt idx="10797">
                  <c:v>10798</c:v>
                </c:pt>
                <c:pt idx="10798">
                  <c:v>10799</c:v>
                </c:pt>
                <c:pt idx="10799">
                  <c:v>10800</c:v>
                </c:pt>
                <c:pt idx="10800">
                  <c:v>10801</c:v>
                </c:pt>
                <c:pt idx="10801">
                  <c:v>10802</c:v>
                </c:pt>
                <c:pt idx="10802">
                  <c:v>10803</c:v>
                </c:pt>
                <c:pt idx="10803">
                  <c:v>10804</c:v>
                </c:pt>
                <c:pt idx="10804">
                  <c:v>10805</c:v>
                </c:pt>
                <c:pt idx="10805">
                  <c:v>10806</c:v>
                </c:pt>
                <c:pt idx="10806">
                  <c:v>10807</c:v>
                </c:pt>
                <c:pt idx="10807">
                  <c:v>10808</c:v>
                </c:pt>
                <c:pt idx="10808">
                  <c:v>10809</c:v>
                </c:pt>
                <c:pt idx="10809">
                  <c:v>10810</c:v>
                </c:pt>
                <c:pt idx="10810">
                  <c:v>10811</c:v>
                </c:pt>
                <c:pt idx="10811">
                  <c:v>10812</c:v>
                </c:pt>
                <c:pt idx="10812">
                  <c:v>10813</c:v>
                </c:pt>
                <c:pt idx="10813">
                  <c:v>10814</c:v>
                </c:pt>
                <c:pt idx="10814">
                  <c:v>10815</c:v>
                </c:pt>
                <c:pt idx="10815">
                  <c:v>10816</c:v>
                </c:pt>
                <c:pt idx="10816">
                  <c:v>10817</c:v>
                </c:pt>
                <c:pt idx="10817">
                  <c:v>10818</c:v>
                </c:pt>
                <c:pt idx="10818">
                  <c:v>10819</c:v>
                </c:pt>
                <c:pt idx="10819">
                  <c:v>10820</c:v>
                </c:pt>
                <c:pt idx="10820">
                  <c:v>10821</c:v>
                </c:pt>
                <c:pt idx="10821">
                  <c:v>10822</c:v>
                </c:pt>
                <c:pt idx="10822">
                  <c:v>10823</c:v>
                </c:pt>
                <c:pt idx="10823">
                  <c:v>10824</c:v>
                </c:pt>
                <c:pt idx="10824">
                  <c:v>10825</c:v>
                </c:pt>
                <c:pt idx="10825">
                  <c:v>10826</c:v>
                </c:pt>
                <c:pt idx="10826">
                  <c:v>10827</c:v>
                </c:pt>
                <c:pt idx="10827">
                  <c:v>10828</c:v>
                </c:pt>
                <c:pt idx="10828">
                  <c:v>10829</c:v>
                </c:pt>
                <c:pt idx="10829">
                  <c:v>10830</c:v>
                </c:pt>
                <c:pt idx="10830">
                  <c:v>10831</c:v>
                </c:pt>
                <c:pt idx="10831">
                  <c:v>10832</c:v>
                </c:pt>
                <c:pt idx="10832">
                  <c:v>10833</c:v>
                </c:pt>
                <c:pt idx="10833">
                  <c:v>10834</c:v>
                </c:pt>
                <c:pt idx="10834">
                  <c:v>10835</c:v>
                </c:pt>
                <c:pt idx="10835">
                  <c:v>10836</c:v>
                </c:pt>
                <c:pt idx="10836">
                  <c:v>10837</c:v>
                </c:pt>
                <c:pt idx="10837">
                  <c:v>10838</c:v>
                </c:pt>
                <c:pt idx="10838">
                  <c:v>10839</c:v>
                </c:pt>
                <c:pt idx="10839">
                  <c:v>10840</c:v>
                </c:pt>
                <c:pt idx="10840">
                  <c:v>10841</c:v>
                </c:pt>
                <c:pt idx="10841">
                  <c:v>10842</c:v>
                </c:pt>
                <c:pt idx="10842">
                  <c:v>10843</c:v>
                </c:pt>
                <c:pt idx="10843">
                  <c:v>10844</c:v>
                </c:pt>
                <c:pt idx="10844">
                  <c:v>10845</c:v>
                </c:pt>
                <c:pt idx="10845">
                  <c:v>10846</c:v>
                </c:pt>
                <c:pt idx="10846">
                  <c:v>10847</c:v>
                </c:pt>
                <c:pt idx="10847">
                  <c:v>10848</c:v>
                </c:pt>
                <c:pt idx="10848">
                  <c:v>10849</c:v>
                </c:pt>
                <c:pt idx="10849">
                  <c:v>10850</c:v>
                </c:pt>
                <c:pt idx="10850">
                  <c:v>10851</c:v>
                </c:pt>
                <c:pt idx="10851">
                  <c:v>10852</c:v>
                </c:pt>
                <c:pt idx="10852">
                  <c:v>10853</c:v>
                </c:pt>
                <c:pt idx="10853">
                  <c:v>10854</c:v>
                </c:pt>
                <c:pt idx="10854">
                  <c:v>10855</c:v>
                </c:pt>
                <c:pt idx="10855">
                  <c:v>10856</c:v>
                </c:pt>
                <c:pt idx="10856">
                  <c:v>10857</c:v>
                </c:pt>
                <c:pt idx="10857">
                  <c:v>10858</c:v>
                </c:pt>
                <c:pt idx="10858">
                  <c:v>10859</c:v>
                </c:pt>
                <c:pt idx="10859">
                  <c:v>10860</c:v>
                </c:pt>
                <c:pt idx="10860">
                  <c:v>10861</c:v>
                </c:pt>
                <c:pt idx="10861">
                  <c:v>10862</c:v>
                </c:pt>
                <c:pt idx="10862">
                  <c:v>10863</c:v>
                </c:pt>
                <c:pt idx="10863">
                  <c:v>10864</c:v>
                </c:pt>
                <c:pt idx="10864">
                  <c:v>10865</c:v>
                </c:pt>
                <c:pt idx="10865">
                  <c:v>10866</c:v>
                </c:pt>
                <c:pt idx="10866">
                  <c:v>10867</c:v>
                </c:pt>
                <c:pt idx="10867">
                  <c:v>10868</c:v>
                </c:pt>
                <c:pt idx="10868">
                  <c:v>10869</c:v>
                </c:pt>
                <c:pt idx="10869">
                  <c:v>10870</c:v>
                </c:pt>
                <c:pt idx="10870">
                  <c:v>10871</c:v>
                </c:pt>
                <c:pt idx="10871">
                  <c:v>10872</c:v>
                </c:pt>
                <c:pt idx="10872">
                  <c:v>10873</c:v>
                </c:pt>
                <c:pt idx="10873">
                  <c:v>10874</c:v>
                </c:pt>
                <c:pt idx="10874">
                  <c:v>10875</c:v>
                </c:pt>
                <c:pt idx="10875">
                  <c:v>10876</c:v>
                </c:pt>
                <c:pt idx="10876">
                  <c:v>10877</c:v>
                </c:pt>
                <c:pt idx="10877">
                  <c:v>10878</c:v>
                </c:pt>
                <c:pt idx="10878">
                  <c:v>10879</c:v>
                </c:pt>
                <c:pt idx="10879">
                  <c:v>10880</c:v>
                </c:pt>
                <c:pt idx="10880">
                  <c:v>10881</c:v>
                </c:pt>
                <c:pt idx="10881">
                  <c:v>10882</c:v>
                </c:pt>
                <c:pt idx="10882">
                  <c:v>10883</c:v>
                </c:pt>
                <c:pt idx="10883">
                  <c:v>10884</c:v>
                </c:pt>
                <c:pt idx="10884">
                  <c:v>10885</c:v>
                </c:pt>
                <c:pt idx="10885">
                  <c:v>10886</c:v>
                </c:pt>
                <c:pt idx="10886">
                  <c:v>10887</c:v>
                </c:pt>
                <c:pt idx="10887">
                  <c:v>10888</c:v>
                </c:pt>
                <c:pt idx="10888">
                  <c:v>10889</c:v>
                </c:pt>
                <c:pt idx="10889">
                  <c:v>10890</c:v>
                </c:pt>
                <c:pt idx="10890">
                  <c:v>10891</c:v>
                </c:pt>
                <c:pt idx="10891">
                  <c:v>10892</c:v>
                </c:pt>
                <c:pt idx="10892">
                  <c:v>10893</c:v>
                </c:pt>
                <c:pt idx="10893">
                  <c:v>10894</c:v>
                </c:pt>
                <c:pt idx="10894">
                  <c:v>10895</c:v>
                </c:pt>
                <c:pt idx="10895">
                  <c:v>10896</c:v>
                </c:pt>
                <c:pt idx="10896">
                  <c:v>10897</c:v>
                </c:pt>
                <c:pt idx="10897">
                  <c:v>10898</c:v>
                </c:pt>
                <c:pt idx="10898">
                  <c:v>10899</c:v>
                </c:pt>
                <c:pt idx="10899">
                  <c:v>10900</c:v>
                </c:pt>
                <c:pt idx="10900">
                  <c:v>10901</c:v>
                </c:pt>
                <c:pt idx="10901">
                  <c:v>10902</c:v>
                </c:pt>
                <c:pt idx="10902">
                  <c:v>10903</c:v>
                </c:pt>
                <c:pt idx="10903">
                  <c:v>10904</c:v>
                </c:pt>
                <c:pt idx="10904">
                  <c:v>10905</c:v>
                </c:pt>
                <c:pt idx="10905">
                  <c:v>10906</c:v>
                </c:pt>
                <c:pt idx="10906">
                  <c:v>10907</c:v>
                </c:pt>
                <c:pt idx="10907">
                  <c:v>10908</c:v>
                </c:pt>
                <c:pt idx="10908">
                  <c:v>10909</c:v>
                </c:pt>
                <c:pt idx="10909">
                  <c:v>10910</c:v>
                </c:pt>
                <c:pt idx="10910">
                  <c:v>10911</c:v>
                </c:pt>
                <c:pt idx="10911">
                  <c:v>10912</c:v>
                </c:pt>
                <c:pt idx="10912">
                  <c:v>10913</c:v>
                </c:pt>
                <c:pt idx="10913">
                  <c:v>10914</c:v>
                </c:pt>
                <c:pt idx="10914">
                  <c:v>10915</c:v>
                </c:pt>
                <c:pt idx="10915">
                  <c:v>10916</c:v>
                </c:pt>
                <c:pt idx="10916">
                  <c:v>10917</c:v>
                </c:pt>
                <c:pt idx="10917">
                  <c:v>10918</c:v>
                </c:pt>
                <c:pt idx="10918">
                  <c:v>10919</c:v>
                </c:pt>
                <c:pt idx="10919">
                  <c:v>10920</c:v>
                </c:pt>
                <c:pt idx="10920">
                  <c:v>10921</c:v>
                </c:pt>
                <c:pt idx="10921">
                  <c:v>10922</c:v>
                </c:pt>
                <c:pt idx="10922">
                  <c:v>10923</c:v>
                </c:pt>
                <c:pt idx="10923">
                  <c:v>10924</c:v>
                </c:pt>
                <c:pt idx="10924">
                  <c:v>10925</c:v>
                </c:pt>
                <c:pt idx="10925">
                  <c:v>10926</c:v>
                </c:pt>
                <c:pt idx="10926">
                  <c:v>10927</c:v>
                </c:pt>
                <c:pt idx="10927">
                  <c:v>10928</c:v>
                </c:pt>
                <c:pt idx="10928">
                  <c:v>10929</c:v>
                </c:pt>
                <c:pt idx="10929">
                  <c:v>10930</c:v>
                </c:pt>
                <c:pt idx="10930">
                  <c:v>10931</c:v>
                </c:pt>
                <c:pt idx="10931">
                  <c:v>10932</c:v>
                </c:pt>
                <c:pt idx="10932">
                  <c:v>10933</c:v>
                </c:pt>
                <c:pt idx="10933">
                  <c:v>10934</c:v>
                </c:pt>
                <c:pt idx="10934">
                  <c:v>10935</c:v>
                </c:pt>
                <c:pt idx="10935">
                  <c:v>10936</c:v>
                </c:pt>
                <c:pt idx="10936">
                  <c:v>10937</c:v>
                </c:pt>
                <c:pt idx="10937">
                  <c:v>10938</c:v>
                </c:pt>
                <c:pt idx="10938">
                  <c:v>10939</c:v>
                </c:pt>
                <c:pt idx="10939">
                  <c:v>10940</c:v>
                </c:pt>
                <c:pt idx="10940">
                  <c:v>10941</c:v>
                </c:pt>
                <c:pt idx="10941">
                  <c:v>10942</c:v>
                </c:pt>
                <c:pt idx="10942">
                  <c:v>10943</c:v>
                </c:pt>
                <c:pt idx="10943">
                  <c:v>10944</c:v>
                </c:pt>
                <c:pt idx="10944">
                  <c:v>10945</c:v>
                </c:pt>
                <c:pt idx="10945">
                  <c:v>10946</c:v>
                </c:pt>
                <c:pt idx="10946">
                  <c:v>10947</c:v>
                </c:pt>
                <c:pt idx="10947">
                  <c:v>10948</c:v>
                </c:pt>
                <c:pt idx="10948">
                  <c:v>10949</c:v>
                </c:pt>
                <c:pt idx="10949">
                  <c:v>10950</c:v>
                </c:pt>
                <c:pt idx="10950">
                  <c:v>10951</c:v>
                </c:pt>
                <c:pt idx="10951">
                  <c:v>10952</c:v>
                </c:pt>
                <c:pt idx="10952">
                  <c:v>10953</c:v>
                </c:pt>
                <c:pt idx="10953">
                  <c:v>10954</c:v>
                </c:pt>
                <c:pt idx="10954">
                  <c:v>10955</c:v>
                </c:pt>
                <c:pt idx="10955">
                  <c:v>10956</c:v>
                </c:pt>
                <c:pt idx="10956">
                  <c:v>10957</c:v>
                </c:pt>
                <c:pt idx="10957">
                  <c:v>10958</c:v>
                </c:pt>
                <c:pt idx="10958">
                  <c:v>10959</c:v>
                </c:pt>
                <c:pt idx="10959">
                  <c:v>10960</c:v>
                </c:pt>
                <c:pt idx="10960">
                  <c:v>10961</c:v>
                </c:pt>
                <c:pt idx="10961">
                  <c:v>10962</c:v>
                </c:pt>
                <c:pt idx="10962">
                  <c:v>10963</c:v>
                </c:pt>
                <c:pt idx="10963">
                  <c:v>10964</c:v>
                </c:pt>
                <c:pt idx="10964">
                  <c:v>10965</c:v>
                </c:pt>
                <c:pt idx="10965">
                  <c:v>10966</c:v>
                </c:pt>
                <c:pt idx="10966">
                  <c:v>10967</c:v>
                </c:pt>
                <c:pt idx="10967">
                  <c:v>10968</c:v>
                </c:pt>
                <c:pt idx="10968">
                  <c:v>10969</c:v>
                </c:pt>
                <c:pt idx="10969">
                  <c:v>10970</c:v>
                </c:pt>
                <c:pt idx="10970">
                  <c:v>10971</c:v>
                </c:pt>
                <c:pt idx="10971">
                  <c:v>10972</c:v>
                </c:pt>
                <c:pt idx="10972">
                  <c:v>10973</c:v>
                </c:pt>
                <c:pt idx="10973">
                  <c:v>10974</c:v>
                </c:pt>
                <c:pt idx="10974">
                  <c:v>10975</c:v>
                </c:pt>
                <c:pt idx="10975">
                  <c:v>10976</c:v>
                </c:pt>
                <c:pt idx="10976">
                  <c:v>10977</c:v>
                </c:pt>
                <c:pt idx="10977">
                  <c:v>10978</c:v>
                </c:pt>
                <c:pt idx="10978">
                  <c:v>10979</c:v>
                </c:pt>
                <c:pt idx="10979">
                  <c:v>10980</c:v>
                </c:pt>
                <c:pt idx="10980">
                  <c:v>10981</c:v>
                </c:pt>
                <c:pt idx="10981">
                  <c:v>10982</c:v>
                </c:pt>
                <c:pt idx="10982">
                  <c:v>10983</c:v>
                </c:pt>
                <c:pt idx="10983">
                  <c:v>10984</c:v>
                </c:pt>
                <c:pt idx="10984">
                  <c:v>10985</c:v>
                </c:pt>
                <c:pt idx="10985">
                  <c:v>10986</c:v>
                </c:pt>
                <c:pt idx="10986">
                  <c:v>10987</c:v>
                </c:pt>
                <c:pt idx="10987">
                  <c:v>10988</c:v>
                </c:pt>
                <c:pt idx="10988">
                  <c:v>10989</c:v>
                </c:pt>
                <c:pt idx="10989">
                  <c:v>10990</c:v>
                </c:pt>
                <c:pt idx="10990">
                  <c:v>10991</c:v>
                </c:pt>
                <c:pt idx="10991">
                  <c:v>10992</c:v>
                </c:pt>
                <c:pt idx="10992">
                  <c:v>10993</c:v>
                </c:pt>
                <c:pt idx="10993">
                  <c:v>10994</c:v>
                </c:pt>
                <c:pt idx="10994">
                  <c:v>10995</c:v>
                </c:pt>
                <c:pt idx="10995">
                  <c:v>10996</c:v>
                </c:pt>
                <c:pt idx="10996">
                  <c:v>10997</c:v>
                </c:pt>
                <c:pt idx="10997">
                  <c:v>10998</c:v>
                </c:pt>
                <c:pt idx="10998">
                  <c:v>10999</c:v>
                </c:pt>
                <c:pt idx="10999">
                  <c:v>11000</c:v>
                </c:pt>
                <c:pt idx="11000">
                  <c:v>11001</c:v>
                </c:pt>
                <c:pt idx="11001">
                  <c:v>11002</c:v>
                </c:pt>
                <c:pt idx="11002">
                  <c:v>11003</c:v>
                </c:pt>
                <c:pt idx="11003">
                  <c:v>11004</c:v>
                </c:pt>
                <c:pt idx="11004">
                  <c:v>11005</c:v>
                </c:pt>
                <c:pt idx="11005">
                  <c:v>11006</c:v>
                </c:pt>
                <c:pt idx="11006">
                  <c:v>11007</c:v>
                </c:pt>
                <c:pt idx="11007">
                  <c:v>11008</c:v>
                </c:pt>
                <c:pt idx="11008">
                  <c:v>11009</c:v>
                </c:pt>
                <c:pt idx="11009">
                  <c:v>11010</c:v>
                </c:pt>
                <c:pt idx="11010">
                  <c:v>11011</c:v>
                </c:pt>
                <c:pt idx="11011">
                  <c:v>11012</c:v>
                </c:pt>
                <c:pt idx="11012">
                  <c:v>11013</c:v>
                </c:pt>
                <c:pt idx="11013">
                  <c:v>11014</c:v>
                </c:pt>
                <c:pt idx="11014">
                  <c:v>11015</c:v>
                </c:pt>
                <c:pt idx="11015">
                  <c:v>11016</c:v>
                </c:pt>
                <c:pt idx="11016">
                  <c:v>11017</c:v>
                </c:pt>
                <c:pt idx="11017">
                  <c:v>11018</c:v>
                </c:pt>
                <c:pt idx="11018">
                  <c:v>11019</c:v>
                </c:pt>
                <c:pt idx="11019">
                  <c:v>11020</c:v>
                </c:pt>
                <c:pt idx="11020">
                  <c:v>11021</c:v>
                </c:pt>
                <c:pt idx="11021">
                  <c:v>11022</c:v>
                </c:pt>
                <c:pt idx="11022">
                  <c:v>11023</c:v>
                </c:pt>
                <c:pt idx="11023">
                  <c:v>11024</c:v>
                </c:pt>
                <c:pt idx="11024">
                  <c:v>11025</c:v>
                </c:pt>
                <c:pt idx="11025">
                  <c:v>11026</c:v>
                </c:pt>
                <c:pt idx="11026">
                  <c:v>11027</c:v>
                </c:pt>
                <c:pt idx="11027">
                  <c:v>11028</c:v>
                </c:pt>
                <c:pt idx="11028">
                  <c:v>11029</c:v>
                </c:pt>
                <c:pt idx="11029">
                  <c:v>11030</c:v>
                </c:pt>
                <c:pt idx="11030">
                  <c:v>11031</c:v>
                </c:pt>
                <c:pt idx="11031">
                  <c:v>11032</c:v>
                </c:pt>
                <c:pt idx="11032">
                  <c:v>11033</c:v>
                </c:pt>
                <c:pt idx="11033">
                  <c:v>11034</c:v>
                </c:pt>
                <c:pt idx="11034">
                  <c:v>11035</c:v>
                </c:pt>
                <c:pt idx="11035">
                  <c:v>11036</c:v>
                </c:pt>
                <c:pt idx="11036">
                  <c:v>11037</c:v>
                </c:pt>
                <c:pt idx="11037">
                  <c:v>11038</c:v>
                </c:pt>
                <c:pt idx="11038">
                  <c:v>11039</c:v>
                </c:pt>
                <c:pt idx="11039">
                  <c:v>11040</c:v>
                </c:pt>
                <c:pt idx="11040">
                  <c:v>11041</c:v>
                </c:pt>
                <c:pt idx="11041">
                  <c:v>11042</c:v>
                </c:pt>
                <c:pt idx="11042">
                  <c:v>11043</c:v>
                </c:pt>
                <c:pt idx="11043">
                  <c:v>11044</c:v>
                </c:pt>
                <c:pt idx="11044">
                  <c:v>11045</c:v>
                </c:pt>
                <c:pt idx="11045">
                  <c:v>11046</c:v>
                </c:pt>
                <c:pt idx="11046">
                  <c:v>11047</c:v>
                </c:pt>
                <c:pt idx="11047">
                  <c:v>11048</c:v>
                </c:pt>
                <c:pt idx="11048">
                  <c:v>11049</c:v>
                </c:pt>
                <c:pt idx="11049">
                  <c:v>11050</c:v>
                </c:pt>
                <c:pt idx="11050">
                  <c:v>11051</c:v>
                </c:pt>
                <c:pt idx="11051">
                  <c:v>11052</c:v>
                </c:pt>
                <c:pt idx="11052">
                  <c:v>11053</c:v>
                </c:pt>
                <c:pt idx="11053">
                  <c:v>11054</c:v>
                </c:pt>
                <c:pt idx="11054">
                  <c:v>11055</c:v>
                </c:pt>
                <c:pt idx="11055">
                  <c:v>11056</c:v>
                </c:pt>
                <c:pt idx="11056">
                  <c:v>11057</c:v>
                </c:pt>
                <c:pt idx="11057">
                  <c:v>11058</c:v>
                </c:pt>
                <c:pt idx="11058">
                  <c:v>11059</c:v>
                </c:pt>
                <c:pt idx="11059">
                  <c:v>11060</c:v>
                </c:pt>
                <c:pt idx="11060">
                  <c:v>11061</c:v>
                </c:pt>
                <c:pt idx="11061">
                  <c:v>11062</c:v>
                </c:pt>
                <c:pt idx="11062">
                  <c:v>11063</c:v>
                </c:pt>
                <c:pt idx="11063">
                  <c:v>11064</c:v>
                </c:pt>
                <c:pt idx="11064">
                  <c:v>11065</c:v>
                </c:pt>
                <c:pt idx="11065">
                  <c:v>11066</c:v>
                </c:pt>
                <c:pt idx="11066">
                  <c:v>11067</c:v>
                </c:pt>
                <c:pt idx="11067">
                  <c:v>11068</c:v>
                </c:pt>
                <c:pt idx="11068">
                  <c:v>11069</c:v>
                </c:pt>
                <c:pt idx="11069">
                  <c:v>11070</c:v>
                </c:pt>
                <c:pt idx="11070">
                  <c:v>11071</c:v>
                </c:pt>
                <c:pt idx="11071">
                  <c:v>11072</c:v>
                </c:pt>
                <c:pt idx="11072">
                  <c:v>11073</c:v>
                </c:pt>
                <c:pt idx="11073">
                  <c:v>11074</c:v>
                </c:pt>
                <c:pt idx="11074">
                  <c:v>11075</c:v>
                </c:pt>
                <c:pt idx="11075">
                  <c:v>11076</c:v>
                </c:pt>
                <c:pt idx="11076">
                  <c:v>11077</c:v>
                </c:pt>
                <c:pt idx="11077">
                  <c:v>11078</c:v>
                </c:pt>
                <c:pt idx="11078">
                  <c:v>11079</c:v>
                </c:pt>
                <c:pt idx="11079">
                  <c:v>11080</c:v>
                </c:pt>
                <c:pt idx="11080">
                  <c:v>11081</c:v>
                </c:pt>
                <c:pt idx="11081">
                  <c:v>11082</c:v>
                </c:pt>
                <c:pt idx="11082">
                  <c:v>11083</c:v>
                </c:pt>
                <c:pt idx="11083">
                  <c:v>11084</c:v>
                </c:pt>
                <c:pt idx="11084">
                  <c:v>11085</c:v>
                </c:pt>
                <c:pt idx="11085">
                  <c:v>11086</c:v>
                </c:pt>
                <c:pt idx="11086">
                  <c:v>11087</c:v>
                </c:pt>
                <c:pt idx="11087">
                  <c:v>11088</c:v>
                </c:pt>
                <c:pt idx="11088">
                  <c:v>11089</c:v>
                </c:pt>
                <c:pt idx="11089">
                  <c:v>11090</c:v>
                </c:pt>
                <c:pt idx="11090">
                  <c:v>11091</c:v>
                </c:pt>
                <c:pt idx="11091">
                  <c:v>11092</c:v>
                </c:pt>
                <c:pt idx="11092">
                  <c:v>11093</c:v>
                </c:pt>
                <c:pt idx="11093">
                  <c:v>11094</c:v>
                </c:pt>
                <c:pt idx="11094">
                  <c:v>11095</c:v>
                </c:pt>
                <c:pt idx="11095">
                  <c:v>11096</c:v>
                </c:pt>
                <c:pt idx="11096">
                  <c:v>11097</c:v>
                </c:pt>
                <c:pt idx="11097">
                  <c:v>11098</c:v>
                </c:pt>
                <c:pt idx="11098">
                  <c:v>11099</c:v>
                </c:pt>
                <c:pt idx="11099">
                  <c:v>11100</c:v>
                </c:pt>
                <c:pt idx="11100">
                  <c:v>11101</c:v>
                </c:pt>
                <c:pt idx="11101">
                  <c:v>11102</c:v>
                </c:pt>
                <c:pt idx="11102">
                  <c:v>11103</c:v>
                </c:pt>
                <c:pt idx="11103">
                  <c:v>11104</c:v>
                </c:pt>
                <c:pt idx="11104">
                  <c:v>11105</c:v>
                </c:pt>
                <c:pt idx="11105">
                  <c:v>11106</c:v>
                </c:pt>
                <c:pt idx="11106">
                  <c:v>11107</c:v>
                </c:pt>
                <c:pt idx="11107">
                  <c:v>11108</c:v>
                </c:pt>
                <c:pt idx="11108">
                  <c:v>11109</c:v>
                </c:pt>
                <c:pt idx="11109">
                  <c:v>11110</c:v>
                </c:pt>
                <c:pt idx="11110">
                  <c:v>11111</c:v>
                </c:pt>
                <c:pt idx="11111">
                  <c:v>11112</c:v>
                </c:pt>
                <c:pt idx="11112">
                  <c:v>11113</c:v>
                </c:pt>
                <c:pt idx="11113">
                  <c:v>11114</c:v>
                </c:pt>
                <c:pt idx="11114">
                  <c:v>11115</c:v>
                </c:pt>
                <c:pt idx="11115">
                  <c:v>11116</c:v>
                </c:pt>
                <c:pt idx="11116">
                  <c:v>11117</c:v>
                </c:pt>
                <c:pt idx="11117">
                  <c:v>11118</c:v>
                </c:pt>
                <c:pt idx="11118">
                  <c:v>11119</c:v>
                </c:pt>
                <c:pt idx="11119">
                  <c:v>11120</c:v>
                </c:pt>
                <c:pt idx="11120">
                  <c:v>11121</c:v>
                </c:pt>
                <c:pt idx="11121">
                  <c:v>11122</c:v>
                </c:pt>
                <c:pt idx="11122">
                  <c:v>11123</c:v>
                </c:pt>
                <c:pt idx="11123">
                  <c:v>11124</c:v>
                </c:pt>
                <c:pt idx="11124">
                  <c:v>11125</c:v>
                </c:pt>
                <c:pt idx="11125">
                  <c:v>11126</c:v>
                </c:pt>
                <c:pt idx="11126">
                  <c:v>11127</c:v>
                </c:pt>
                <c:pt idx="11127">
                  <c:v>11128</c:v>
                </c:pt>
                <c:pt idx="11128">
                  <c:v>11129</c:v>
                </c:pt>
                <c:pt idx="11129">
                  <c:v>11130</c:v>
                </c:pt>
                <c:pt idx="11130">
                  <c:v>11131</c:v>
                </c:pt>
                <c:pt idx="11131">
                  <c:v>11132</c:v>
                </c:pt>
                <c:pt idx="11132">
                  <c:v>11133</c:v>
                </c:pt>
                <c:pt idx="11133">
                  <c:v>11134</c:v>
                </c:pt>
                <c:pt idx="11134">
                  <c:v>11135</c:v>
                </c:pt>
                <c:pt idx="11135">
                  <c:v>11136</c:v>
                </c:pt>
                <c:pt idx="11136">
                  <c:v>11137</c:v>
                </c:pt>
                <c:pt idx="11137">
                  <c:v>11138</c:v>
                </c:pt>
                <c:pt idx="11138">
                  <c:v>11139</c:v>
                </c:pt>
                <c:pt idx="11139">
                  <c:v>11140</c:v>
                </c:pt>
                <c:pt idx="11140">
                  <c:v>11141</c:v>
                </c:pt>
                <c:pt idx="11141">
                  <c:v>11142</c:v>
                </c:pt>
                <c:pt idx="11142">
                  <c:v>11143</c:v>
                </c:pt>
                <c:pt idx="11143">
                  <c:v>11144</c:v>
                </c:pt>
                <c:pt idx="11144">
                  <c:v>11145</c:v>
                </c:pt>
                <c:pt idx="11145">
                  <c:v>11146</c:v>
                </c:pt>
                <c:pt idx="11146">
                  <c:v>11147</c:v>
                </c:pt>
                <c:pt idx="11147">
                  <c:v>11148</c:v>
                </c:pt>
                <c:pt idx="11148">
                  <c:v>11149</c:v>
                </c:pt>
                <c:pt idx="11149">
                  <c:v>11150</c:v>
                </c:pt>
                <c:pt idx="11150">
                  <c:v>11151</c:v>
                </c:pt>
                <c:pt idx="11151">
                  <c:v>11152</c:v>
                </c:pt>
                <c:pt idx="11152">
                  <c:v>11153</c:v>
                </c:pt>
                <c:pt idx="11153">
                  <c:v>11154</c:v>
                </c:pt>
                <c:pt idx="11154">
                  <c:v>11155</c:v>
                </c:pt>
                <c:pt idx="11155">
                  <c:v>11156</c:v>
                </c:pt>
                <c:pt idx="11156">
                  <c:v>11157</c:v>
                </c:pt>
                <c:pt idx="11157">
                  <c:v>11158</c:v>
                </c:pt>
                <c:pt idx="11158">
                  <c:v>11159</c:v>
                </c:pt>
                <c:pt idx="11159">
                  <c:v>11160</c:v>
                </c:pt>
                <c:pt idx="11160">
                  <c:v>11161</c:v>
                </c:pt>
                <c:pt idx="11161">
                  <c:v>11162</c:v>
                </c:pt>
                <c:pt idx="11162">
                  <c:v>11163</c:v>
                </c:pt>
                <c:pt idx="11163">
                  <c:v>11164</c:v>
                </c:pt>
                <c:pt idx="11164">
                  <c:v>11165</c:v>
                </c:pt>
                <c:pt idx="11165">
                  <c:v>11166</c:v>
                </c:pt>
                <c:pt idx="11166">
                  <c:v>11167</c:v>
                </c:pt>
                <c:pt idx="11167">
                  <c:v>11168</c:v>
                </c:pt>
                <c:pt idx="11168">
                  <c:v>11169</c:v>
                </c:pt>
                <c:pt idx="11169">
                  <c:v>11170</c:v>
                </c:pt>
                <c:pt idx="11170">
                  <c:v>11171</c:v>
                </c:pt>
                <c:pt idx="11171">
                  <c:v>11172</c:v>
                </c:pt>
                <c:pt idx="11172">
                  <c:v>11173</c:v>
                </c:pt>
                <c:pt idx="11173">
                  <c:v>11174</c:v>
                </c:pt>
                <c:pt idx="11174">
                  <c:v>11175</c:v>
                </c:pt>
                <c:pt idx="11175">
                  <c:v>11176</c:v>
                </c:pt>
                <c:pt idx="11176">
                  <c:v>11177</c:v>
                </c:pt>
                <c:pt idx="11177">
                  <c:v>11178</c:v>
                </c:pt>
                <c:pt idx="11178">
                  <c:v>11179</c:v>
                </c:pt>
                <c:pt idx="11179">
                  <c:v>11180</c:v>
                </c:pt>
                <c:pt idx="11180">
                  <c:v>11181</c:v>
                </c:pt>
                <c:pt idx="11181">
                  <c:v>11182</c:v>
                </c:pt>
                <c:pt idx="11182">
                  <c:v>11183</c:v>
                </c:pt>
                <c:pt idx="11183">
                  <c:v>11184</c:v>
                </c:pt>
                <c:pt idx="11184">
                  <c:v>11185</c:v>
                </c:pt>
                <c:pt idx="11185">
                  <c:v>11186</c:v>
                </c:pt>
                <c:pt idx="11186">
                  <c:v>11187</c:v>
                </c:pt>
                <c:pt idx="11187">
                  <c:v>11188</c:v>
                </c:pt>
                <c:pt idx="11188">
                  <c:v>11189</c:v>
                </c:pt>
                <c:pt idx="11189">
                  <c:v>11190</c:v>
                </c:pt>
                <c:pt idx="11190">
                  <c:v>11191</c:v>
                </c:pt>
                <c:pt idx="11191">
                  <c:v>11192</c:v>
                </c:pt>
                <c:pt idx="11192">
                  <c:v>11193</c:v>
                </c:pt>
                <c:pt idx="11193">
                  <c:v>11194</c:v>
                </c:pt>
                <c:pt idx="11194">
                  <c:v>11195</c:v>
                </c:pt>
                <c:pt idx="11195">
                  <c:v>11196</c:v>
                </c:pt>
                <c:pt idx="11196">
                  <c:v>11197</c:v>
                </c:pt>
                <c:pt idx="11197">
                  <c:v>11198</c:v>
                </c:pt>
                <c:pt idx="11198">
                  <c:v>11199</c:v>
                </c:pt>
                <c:pt idx="11199">
                  <c:v>11200</c:v>
                </c:pt>
                <c:pt idx="11200">
                  <c:v>11201</c:v>
                </c:pt>
                <c:pt idx="11201">
                  <c:v>11202</c:v>
                </c:pt>
                <c:pt idx="11202">
                  <c:v>11203</c:v>
                </c:pt>
                <c:pt idx="11203">
                  <c:v>11204</c:v>
                </c:pt>
                <c:pt idx="11204">
                  <c:v>11205</c:v>
                </c:pt>
                <c:pt idx="11205">
                  <c:v>11206</c:v>
                </c:pt>
                <c:pt idx="11206">
                  <c:v>11207</c:v>
                </c:pt>
                <c:pt idx="11207">
                  <c:v>11208</c:v>
                </c:pt>
                <c:pt idx="11208">
                  <c:v>11209</c:v>
                </c:pt>
                <c:pt idx="11209">
                  <c:v>11210</c:v>
                </c:pt>
                <c:pt idx="11210">
                  <c:v>11211</c:v>
                </c:pt>
                <c:pt idx="11211">
                  <c:v>11212</c:v>
                </c:pt>
                <c:pt idx="11212">
                  <c:v>11213</c:v>
                </c:pt>
                <c:pt idx="11213">
                  <c:v>11214</c:v>
                </c:pt>
                <c:pt idx="11214">
                  <c:v>11215</c:v>
                </c:pt>
                <c:pt idx="11215">
                  <c:v>11216</c:v>
                </c:pt>
                <c:pt idx="11216">
                  <c:v>11217</c:v>
                </c:pt>
                <c:pt idx="11217">
                  <c:v>11218</c:v>
                </c:pt>
                <c:pt idx="11218">
                  <c:v>11219</c:v>
                </c:pt>
                <c:pt idx="11219">
                  <c:v>11220</c:v>
                </c:pt>
                <c:pt idx="11220">
                  <c:v>11221</c:v>
                </c:pt>
                <c:pt idx="11221">
                  <c:v>11222</c:v>
                </c:pt>
                <c:pt idx="11222">
                  <c:v>11223</c:v>
                </c:pt>
                <c:pt idx="11223">
                  <c:v>11224</c:v>
                </c:pt>
                <c:pt idx="11224">
                  <c:v>11225</c:v>
                </c:pt>
                <c:pt idx="11225">
                  <c:v>11226</c:v>
                </c:pt>
                <c:pt idx="11226">
                  <c:v>11227</c:v>
                </c:pt>
                <c:pt idx="11227">
                  <c:v>11228</c:v>
                </c:pt>
                <c:pt idx="11228">
                  <c:v>11229</c:v>
                </c:pt>
                <c:pt idx="11229">
                  <c:v>11230</c:v>
                </c:pt>
                <c:pt idx="11230">
                  <c:v>11231</c:v>
                </c:pt>
                <c:pt idx="11231">
                  <c:v>11232</c:v>
                </c:pt>
                <c:pt idx="11232">
                  <c:v>11233</c:v>
                </c:pt>
                <c:pt idx="11233">
                  <c:v>11234</c:v>
                </c:pt>
                <c:pt idx="11234">
                  <c:v>11235</c:v>
                </c:pt>
                <c:pt idx="11235">
                  <c:v>11236</c:v>
                </c:pt>
                <c:pt idx="11236">
                  <c:v>11237</c:v>
                </c:pt>
                <c:pt idx="11237">
                  <c:v>11238</c:v>
                </c:pt>
                <c:pt idx="11238">
                  <c:v>11239</c:v>
                </c:pt>
                <c:pt idx="11239">
                  <c:v>11240</c:v>
                </c:pt>
                <c:pt idx="11240">
                  <c:v>11241</c:v>
                </c:pt>
                <c:pt idx="11241">
                  <c:v>11242</c:v>
                </c:pt>
                <c:pt idx="11242">
                  <c:v>11243</c:v>
                </c:pt>
                <c:pt idx="11243">
                  <c:v>11244</c:v>
                </c:pt>
                <c:pt idx="11244">
                  <c:v>11245</c:v>
                </c:pt>
                <c:pt idx="11245">
                  <c:v>11246</c:v>
                </c:pt>
                <c:pt idx="11246">
                  <c:v>11247</c:v>
                </c:pt>
                <c:pt idx="11247">
                  <c:v>11248</c:v>
                </c:pt>
                <c:pt idx="11248">
                  <c:v>11249</c:v>
                </c:pt>
                <c:pt idx="11249">
                  <c:v>11250</c:v>
                </c:pt>
                <c:pt idx="11250">
                  <c:v>11251</c:v>
                </c:pt>
                <c:pt idx="11251">
                  <c:v>11252</c:v>
                </c:pt>
                <c:pt idx="11252">
                  <c:v>11253</c:v>
                </c:pt>
                <c:pt idx="11253">
                  <c:v>11254</c:v>
                </c:pt>
                <c:pt idx="11254">
                  <c:v>11255</c:v>
                </c:pt>
                <c:pt idx="11255">
                  <c:v>11256</c:v>
                </c:pt>
                <c:pt idx="11256">
                  <c:v>11257</c:v>
                </c:pt>
                <c:pt idx="11257">
                  <c:v>11258</c:v>
                </c:pt>
                <c:pt idx="11258">
                  <c:v>11259</c:v>
                </c:pt>
                <c:pt idx="11259">
                  <c:v>11260</c:v>
                </c:pt>
                <c:pt idx="11260">
                  <c:v>11261</c:v>
                </c:pt>
                <c:pt idx="11261">
                  <c:v>11262</c:v>
                </c:pt>
                <c:pt idx="11262">
                  <c:v>11263</c:v>
                </c:pt>
                <c:pt idx="11263">
                  <c:v>11264</c:v>
                </c:pt>
                <c:pt idx="11264">
                  <c:v>11265</c:v>
                </c:pt>
                <c:pt idx="11265">
                  <c:v>11266</c:v>
                </c:pt>
                <c:pt idx="11266">
                  <c:v>11267</c:v>
                </c:pt>
                <c:pt idx="11267">
                  <c:v>11268</c:v>
                </c:pt>
                <c:pt idx="11268">
                  <c:v>11269</c:v>
                </c:pt>
                <c:pt idx="11269">
                  <c:v>11270</c:v>
                </c:pt>
                <c:pt idx="11270">
                  <c:v>11271</c:v>
                </c:pt>
                <c:pt idx="11271">
                  <c:v>11272</c:v>
                </c:pt>
                <c:pt idx="11272">
                  <c:v>11273</c:v>
                </c:pt>
                <c:pt idx="11273">
                  <c:v>11274</c:v>
                </c:pt>
                <c:pt idx="11274">
                  <c:v>11275</c:v>
                </c:pt>
                <c:pt idx="11275">
                  <c:v>11276</c:v>
                </c:pt>
                <c:pt idx="11276">
                  <c:v>11277</c:v>
                </c:pt>
                <c:pt idx="11277">
                  <c:v>11278</c:v>
                </c:pt>
                <c:pt idx="11278">
                  <c:v>11279</c:v>
                </c:pt>
                <c:pt idx="11279">
                  <c:v>11280</c:v>
                </c:pt>
                <c:pt idx="11280">
                  <c:v>11281</c:v>
                </c:pt>
                <c:pt idx="11281">
                  <c:v>11282</c:v>
                </c:pt>
                <c:pt idx="11282">
                  <c:v>11283</c:v>
                </c:pt>
                <c:pt idx="11283">
                  <c:v>11284</c:v>
                </c:pt>
                <c:pt idx="11284">
                  <c:v>11285</c:v>
                </c:pt>
                <c:pt idx="11285">
                  <c:v>11286</c:v>
                </c:pt>
                <c:pt idx="11286">
                  <c:v>11287</c:v>
                </c:pt>
                <c:pt idx="11287">
                  <c:v>11288</c:v>
                </c:pt>
                <c:pt idx="11288">
                  <c:v>11289</c:v>
                </c:pt>
                <c:pt idx="11289">
                  <c:v>11290</c:v>
                </c:pt>
                <c:pt idx="11290">
                  <c:v>11291</c:v>
                </c:pt>
                <c:pt idx="11291">
                  <c:v>11292</c:v>
                </c:pt>
                <c:pt idx="11292">
                  <c:v>11293</c:v>
                </c:pt>
                <c:pt idx="11293">
                  <c:v>11294</c:v>
                </c:pt>
                <c:pt idx="11294">
                  <c:v>11295</c:v>
                </c:pt>
                <c:pt idx="11295">
                  <c:v>11296</c:v>
                </c:pt>
                <c:pt idx="11296">
                  <c:v>11297</c:v>
                </c:pt>
                <c:pt idx="11297">
                  <c:v>11298</c:v>
                </c:pt>
                <c:pt idx="11298">
                  <c:v>11299</c:v>
                </c:pt>
                <c:pt idx="11299">
                  <c:v>11300</c:v>
                </c:pt>
                <c:pt idx="11300">
                  <c:v>11301</c:v>
                </c:pt>
                <c:pt idx="11301">
                  <c:v>11302</c:v>
                </c:pt>
                <c:pt idx="11302">
                  <c:v>11303</c:v>
                </c:pt>
                <c:pt idx="11303">
                  <c:v>11304</c:v>
                </c:pt>
                <c:pt idx="11304">
                  <c:v>11305</c:v>
                </c:pt>
                <c:pt idx="11305">
                  <c:v>11306</c:v>
                </c:pt>
                <c:pt idx="11306">
                  <c:v>11307</c:v>
                </c:pt>
                <c:pt idx="11307">
                  <c:v>11308</c:v>
                </c:pt>
                <c:pt idx="11308">
                  <c:v>11309</c:v>
                </c:pt>
                <c:pt idx="11309">
                  <c:v>11310</c:v>
                </c:pt>
                <c:pt idx="11310">
                  <c:v>11311</c:v>
                </c:pt>
                <c:pt idx="11311">
                  <c:v>11312</c:v>
                </c:pt>
                <c:pt idx="11312">
                  <c:v>11313</c:v>
                </c:pt>
                <c:pt idx="11313">
                  <c:v>11314</c:v>
                </c:pt>
                <c:pt idx="11314">
                  <c:v>11315</c:v>
                </c:pt>
                <c:pt idx="11315">
                  <c:v>11316</c:v>
                </c:pt>
                <c:pt idx="11316">
                  <c:v>11317</c:v>
                </c:pt>
                <c:pt idx="11317">
                  <c:v>11318</c:v>
                </c:pt>
                <c:pt idx="11318">
                  <c:v>11319</c:v>
                </c:pt>
                <c:pt idx="11319">
                  <c:v>11320</c:v>
                </c:pt>
                <c:pt idx="11320">
                  <c:v>11321</c:v>
                </c:pt>
                <c:pt idx="11321">
                  <c:v>11322</c:v>
                </c:pt>
                <c:pt idx="11322">
                  <c:v>11323</c:v>
                </c:pt>
                <c:pt idx="11323">
                  <c:v>11324</c:v>
                </c:pt>
                <c:pt idx="11324">
                  <c:v>11325</c:v>
                </c:pt>
                <c:pt idx="11325">
                  <c:v>11326</c:v>
                </c:pt>
                <c:pt idx="11326">
                  <c:v>11327</c:v>
                </c:pt>
                <c:pt idx="11327">
                  <c:v>11328</c:v>
                </c:pt>
                <c:pt idx="11328">
                  <c:v>11329</c:v>
                </c:pt>
                <c:pt idx="11329">
                  <c:v>11330</c:v>
                </c:pt>
                <c:pt idx="11330">
                  <c:v>11331</c:v>
                </c:pt>
                <c:pt idx="11331">
                  <c:v>11332</c:v>
                </c:pt>
                <c:pt idx="11332">
                  <c:v>11333</c:v>
                </c:pt>
                <c:pt idx="11333">
                  <c:v>11334</c:v>
                </c:pt>
                <c:pt idx="11334">
                  <c:v>11335</c:v>
                </c:pt>
                <c:pt idx="11335">
                  <c:v>11336</c:v>
                </c:pt>
                <c:pt idx="11336">
                  <c:v>11337</c:v>
                </c:pt>
                <c:pt idx="11337">
                  <c:v>11338</c:v>
                </c:pt>
                <c:pt idx="11338">
                  <c:v>11339</c:v>
                </c:pt>
                <c:pt idx="11339">
                  <c:v>11340</c:v>
                </c:pt>
                <c:pt idx="11340">
                  <c:v>11341</c:v>
                </c:pt>
                <c:pt idx="11341">
                  <c:v>11342</c:v>
                </c:pt>
                <c:pt idx="11342">
                  <c:v>11343</c:v>
                </c:pt>
                <c:pt idx="11343">
                  <c:v>11344</c:v>
                </c:pt>
                <c:pt idx="11344">
                  <c:v>11345</c:v>
                </c:pt>
                <c:pt idx="11345">
                  <c:v>11346</c:v>
                </c:pt>
                <c:pt idx="11346">
                  <c:v>11347</c:v>
                </c:pt>
                <c:pt idx="11347">
                  <c:v>11348</c:v>
                </c:pt>
                <c:pt idx="11348">
                  <c:v>11349</c:v>
                </c:pt>
                <c:pt idx="11349">
                  <c:v>11350</c:v>
                </c:pt>
                <c:pt idx="11350">
                  <c:v>11351</c:v>
                </c:pt>
                <c:pt idx="11351">
                  <c:v>11352</c:v>
                </c:pt>
                <c:pt idx="11352">
                  <c:v>11353</c:v>
                </c:pt>
                <c:pt idx="11353">
                  <c:v>11354</c:v>
                </c:pt>
                <c:pt idx="11354">
                  <c:v>11355</c:v>
                </c:pt>
                <c:pt idx="11355">
                  <c:v>11356</c:v>
                </c:pt>
                <c:pt idx="11356">
                  <c:v>11357</c:v>
                </c:pt>
                <c:pt idx="11357">
                  <c:v>11358</c:v>
                </c:pt>
                <c:pt idx="11358">
                  <c:v>11359</c:v>
                </c:pt>
                <c:pt idx="11359">
                  <c:v>11360</c:v>
                </c:pt>
                <c:pt idx="11360">
                  <c:v>11361</c:v>
                </c:pt>
                <c:pt idx="11361">
                  <c:v>11362</c:v>
                </c:pt>
                <c:pt idx="11362">
                  <c:v>11363</c:v>
                </c:pt>
                <c:pt idx="11363">
                  <c:v>11364</c:v>
                </c:pt>
                <c:pt idx="11364">
                  <c:v>11365</c:v>
                </c:pt>
                <c:pt idx="11365">
                  <c:v>11366</c:v>
                </c:pt>
                <c:pt idx="11366">
                  <c:v>11367</c:v>
                </c:pt>
                <c:pt idx="11367">
                  <c:v>11368</c:v>
                </c:pt>
                <c:pt idx="11368">
                  <c:v>11369</c:v>
                </c:pt>
                <c:pt idx="11369">
                  <c:v>11370</c:v>
                </c:pt>
                <c:pt idx="11370">
                  <c:v>11371</c:v>
                </c:pt>
                <c:pt idx="11371">
                  <c:v>11372</c:v>
                </c:pt>
                <c:pt idx="11372">
                  <c:v>11373</c:v>
                </c:pt>
                <c:pt idx="11373">
                  <c:v>11374</c:v>
                </c:pt>
                <c:pt idx="11374">
                  <c:v>11375</c:v>
                </c:pt>
                <c:pt idx="11375">
                  <c:v>11376</c:v>
                </c:pt>
                <c:pt idx="11376">
                  <c:v>11377</c:v>
                </c:pt>
                <c:pt idx="11377">
                  <c:v>11378</c:v>
                </c:pt>
                <c:pt idx="11378">
                  <c:v>11379</c:v>
                </c:pt>
                <c:pt idx="11379">
                  <c:v>11380</c:v>
                </c:pt>
                <c:pt idx="11380">
                  <c:v>11381</c:v>
                </c:pt>
                <c:pt idx="11381">
                  <c:v>11382</c:v>
                </c:pt>
                <c:pt idx="11382">
                  <c:v>11383</c:v>
                </c:pt>
                <c:pt idx="11383">
                  <c:v>11384</c:v>
                </c:pt>
                <c:pt idx="11384">
                  <c:v>11385</c:v>
                </c:pt>
                <c:pt idx="11385">
                  <c:v>11386</c:v>
                </c:pt>
                <c:pt idx="11386">
                  <c:v>11387</c:v>
                </c:pt>
                <c:pt idx="11387">
                  <c:v>11388</c:v>
                </c:pt>
                <c:pt idx="11388">
                  <c:v>11389</c:v>
                </c:pt>
                <c:pt idx="11389">
                  <c:v>11390</c:v>
                </c:pt>
                <c:pt idx="11390">
                  <c:v>11391</c:v>
                </c:pt>
                <c:pt idx="11391">
                  <c:v>11392</c:v>
                </c:pt>
                <c:pt idx="11392">
                  <c:v>11393</c:v>
                </c:pt>
                <c:pt idx="11393">
                  <c:v>11394</c:v>
                </c:pt>
                <c:pt idx="11394">
                  <c:v>11395</c:v>
                </c:pt>
                <c:pt idx="11395">
                  <c:v>11396</c:v>
                </c:pt>
                <c:pt idx="11396">
                  <c:v>11397</c:v>
                </c:pt>
                <c:pt idx="11397">
                  <c:v>11398</c:v>
                </c:pt>
                <c:pt idx="11398">
                  <c:v>11399</c:v>
                </c:pt>
                <c:pt idx="11399">
                  <c:v>11400</c:v>
                </c:pt>
                <c:pt idx="11400">
                  <c:v>11401</c:v>
                </c:pt>
                <c:pt idx="11401">
                  <c:v>11402</c:v>
                </c:pt>
                <c:pt idx="11402">
                  <c:v>11403</c:v>
                </c:pt>
                <c:pt idx="11403">
                  <c:v>11404</c:v>
                </c:pt>
                <c:pt idx="11404">
                  <c:v>11405</c:v>
                </c:pt>
                <c:pt idx="11405">
                  <c:v>11406</c:v>
                </c:pt>
                <c:pt idx="11406">
                  <c:v>11407</c:v>
                </c:pt>
                <c:pt idx="11407">
                  <c:v>11408</c:v>
                </c:pt>
                <c:pt idx="11408">
                  <c:v>11409</c:v>
                </c:pt>
                <c:pt idx="11409">
                  <c:v>11410</c:v>
                </c:pt>
                <c:pt idx="11410">
                  <c:v>11411</c:v>
                </c:pt>
                <c:pt idx="11411">
                  <c:v>11412</c:v>
                </c:pt>
                <c:pt idx="11412">
                  <c:v>11413</c:v>
                </c:pt>
                <c:pt idx="11413">
                  <c:v>11414</c:v>
                </c:pt>
                <c:pt idx="11414">
                  <c:v>11415</c:v>
                </c:pt>
                <c:pt idx="11415">
                  <c:v>11416</c:v>
                </c:pt>
                <c:pt idx="11416">
                  <c:v>11417</c:v>
                </c:pt>
                <c:pt idx="11417">
                  <c:v>11418</c:v>
                </c:pt>
                <c:pt idx="11418">
                  <c:v>11419</c:v>
                </c:pt>
                <c:pt idx="11419">
                  <c:v>11420</c:v>
                </c:pt>
                <c:pt idx="11420">
                  <c:v>11421</c:v>
                </c:pt>
                <c:pt idx="11421">
                  <c:v>11422</c:v>
                </c:pt>
                <c:pt idx="11422">
                  <c:v>11423</c:v>
                </c:pt>
                <c:pt idx="11423">
                  <c:v>11424</c:v>
                </c:pt>
                <c:pt idx="11424">
                  <c:v>11425</c:v>
                </c:pt>
                <c:pt idx="11425">
                  <c:v>11426</c:v>
                </c:pt>
                <c:pt idx="11426">
                  <c:v>11427</c:v>
                </c:pt>
                <c:pt idx="11427">
                  <c:v>11428</c:v>
                </c:pt>
                <c:pt idx="11428">
                  <c:v>11429</c:v>
                </c:pt>
                <c:pt idx="11429">
                  <c:v>11430</c:v>
                </c:pt>
                <c:pt idx="11430">
                  <c:v>11431</c:v>
                </c:pt>
                <c:pt idx="11431">
                  <c:v>11432</c:v>
                </c:pt>
                <c:pt idx="11432">
                  <c:v>11433</c:v>
                </c:pt>
                <c:pt idx="11433">
                  <c:v>11434</c:v>
                </c:pt>
                <c:pt idx="11434">
                  <c:v>11435</c:v>
                </c:pt>
                <c:pt idx="11435">
                  <c:v>11436</c:v>
                </c:pt>
                <c:pt idx="11436">
                  <c:v>11437</c:v>
                </c:pt>
                <c:pt idx="11437">
                  <c:v>11438</c:v>
                </c:pt>
                <c:pt idx="11438">
                  <c:v>11439</c:v>
                </c:pt>
                <c:pt idx="11439">
                  <c:v>11440</c:v>
                </c:pt>
                <c:pt idx="11440">
                  <c:v>11441</c:v>
                </c:pt>
                <c:pt idx="11441">
                  <c:v>11442</c:v>
                </c:pt>
                <c:pt idx="11442">
                  <c:v>11443</c:v>
                </c:pt>
                <c:pt idx="11443">
                  <c:v>11444</c:v>
                </c:pt>
                <c:pt idx="11444">
                  <c:v>11445</c:v>
                </c:pt>
                <c:pt idx="11445">
                  <c:v>11446</c:v>
                </c:pt>
                <c:pt idx="11446">
                  <c:v>11447</c:v>
                </c:pt>
                <c:pt idx="11447">
                  <c:v>11448</c:v>
                </c:pt>
                <c:pt idx="11448">
                  <c:v>11449</c:v>
                </c:pt>
                <c:pt idx="11449">
                  <c:v>11450</c:v>
                </c:pt>
                <c:pt idx="11450">
                  <c:v>11451</c:v>
                </c:pt>
                <c:pt idx="11451">
                  <c:v>11452</c:v>
                </c:pt>
                <c:pt idx="11452">
                  <c:v>11453</c:v>
                </c:pt>
                <c:pt idx="11453">
                  <c:v>11454</c:v>
                </c:pt>
                <c:pt idx="11454">
                  <c:v>11455</c:v>
                </c:pt>
                <c:pt idx="11455">
                  <c:v>11456</c:v>
                </c:pt>
                <c:pt idx="11456">
                  <c:v>11457</c:v>
                </c:pt>
                <c:pt idx="11457">
                  <c:v>11458</c:v>
                </c:pt>
                <c:pt idx="11458">
                  <c:v>11459</c:v>
                </c:pt>
                <c:pt idx="11459">
                  <c:v>11460</c:v>
                </c:pt>
                <c:pt idx="11460">
                  <c:v>11461</c:v>
                </c:pt>
                <c:pt idx="11461">
                  <c:v>11462</c:v>
                </c:pt>
                <c:pt idx="11462">
                  <c:v>11463</c:v>
                </c:pt>
                <c:pt idx="11463">
                  <c:v>11464</c:v>
                </c:pt>
                <c:pt idx="11464">
                  <c:v>11465</c:v>
                </c:pt>
                <c:pt idx="11465">
                  <c:v>11466</c:v>
                </c:pt>
                <c:pt idx="11466">
                  <c:v>11467</c:v>
                </c:pt>
                <c:pt idx="11467">
                  <c:v>11468</c:v>
                </c:pt>
                <c:pt idx="11468">
                  <c:v>11469</c:v>
                </c:pt>
                <c:pt idx="11469">
                  <c:v>11470</c:v>
                </c:pt>
                <c:pt idx="11470">
                  <c:v>11471</c:v>
                </c:pt>
                <c:pt idx="11471">
                  <c:v>11472</c:v>
                </c:pt>
                <c:pt idx="11472">
                  <c:v>11473</c:v>
                </c:pt>
                <c:pt idx="11473">
                  <c:v>11474</c:v>
                </c:pt>
                <c:pt idx="11474">
                  <c:v>11475</c:v>
                </c:pt>
                <c:pt idx="11475">
                  <c:v>11476</c:v>
                </c:pt>
                <c:pt idx="11476">
                  <c:v>11477</c:v>
                </c:pt>
                <c:pt idx="11477">
                  <c:v>11478</c:v>
                </c:pt>
                <c:pt idx="11478">
                  <c:v>11479</c:v>
                </c:pt>
                <c:pt idx="11479">
                  <c:v>11480</c:v>
                </c:pt>
                <c:pt idx="11480">
                  <c:v>11481</c:v>
                </c:pt>
                <c:pt idx="11481">
                  <c:v>11482</c:v>
                </c:pt>
                <c:pt idx="11482">
                  <c:v>11483</c:v>
                </c:pt>
                <c:pt idx="11483">
                  <c:v>11484</c:v>
                </c:pt>
                <c:pt idx="11484">
                  <c:v>11485</c:v>
                </c:pt>
                <c:pt idx="11485">
                  <c:v>11486</c:v>
                </c:pt>
                <c:pt idx="11486">
                  <c:v>11487</c:v>
                </c:pt>
                <c:pt idx="11487">
                  <c:v>11488</c:v>
                </c:pt>
                <c:pt idx="11488">
                  <c:v>11489</c:v>
                </c:pt>
                <c:pt idx="11489">
                  <c:v>11490</c:v>
                </c:pt>
                <c:pt idx="11490">
                  <c:v>11491</c:v>
                </c:pt>
                <c:pt idx="11491">
                  <c:v>11492</c:v>
                </c:pt>
                <c:pt idx="11492">
                  <c:v>11493</c:v>
                </c:pt>
                <c:pt idx="11493">
                  <c:v>11494</c:v>
                </c:pt>
                <c:pt idx="11494">
                  <c:v>11495</c:v>
                </c:pt>
                <c:pt idx="11495">
                  <c:v>11496</c:v>
                </c:pt>
                <c:pt idx="11496">
                  <c:v>11497</c:v>
                </c:pt>
                <c:pt idx="11497">
                  <c:v>11498</c:v>
                </c:pt>
                <c:pt idx="11498">
                  <c:v>11499</c:v>
                </c:pt>
                <c:pt idx="11499">
                  <c:v>11500</c:v>
                </c:pt>
                <c:pt idx="11500">
                  <c:v>11501</c:v>
                </c:pt>
                <c:pt idx="11501">
                  <c:v>11502</c:v>
                </c:pt>
                <c:pt idx="11502">
                  <c:v>11503</c:v>
                </c:pt>
                <c:pt idx="11503">
                  <c:v>11504</c:v>
                </c:pt>
                <c:pt idx="11504">
                  <c:v>11505</c:v>
                </c:pt>
                <c:pt idx="11505">
                  <c:v>11506</c:v>
                </c:pt>
                <c:pt idx="11506">
                  <c:v>11507</c:v>
                </c:pt>
                <c:pt idx="11507">
                  <c:v>11508</c:v>
                </c:pt>
                <c:pt idx="11508">
                  <c:v>11509</c:v>
                </c:pt>
                <c:pt idx="11509">
                  <c:v>11510</c:v>
                </c:pt>
                <c:pt idx="11510">
                  <c:v>11511</c:v>
                </c:pt>
                <c:pt idx="11511">
                  <c:v>11512</c:v>
                </c:pt>
                <c:pt idx="11512">
                  <c:v>11513</c:v>
                </c:pt>
                <c:pt idx="11513">
                  <c:v>11514</c:v>
                </c:pt>
                <c:pt idx="11514">
                  <c:v>11515</c:v>
                </c:pt>
                <c:pt idx="11515">
                  <c:v>11516</c:v>
                </c:pt>
                <c:pt idx="11516">
                  <c:v>11517</c:v>
                </c:pt>
                <c:pt idx="11517">
                  <c:v>11518</c:v>
                </c:pt>
                <c:pt idx="11518">
                  <c:v>11519</c:v>
                </c:pt>
                <c:pt idx="11519">
                  <c:v>11520</c:v>
                </c:pt>
                <c:pt idx="11520">
                  <c:v>11521</c:v>
                </c:pt>
                <c:pt idx="11521">
                  <c:v>11522</c:v>
                </c:pt>
                <c:pt idx="11522">
                  <c:v>11523</c:v>
                </c:pt>
                <c:pt idx="11523">
                  <c:v>11524</c:v>
                </c:pt>
                <c:pt idx="11524">
                  <c:v>11525</c:v>
                </c:pt>
                <c:pt idx="11525">
                  <c:v>11526</c:v>
                </c:pt>
                <c:pt idx="11526">
                  <c:v>11527</c:v>
                </c:pt>
                <c:pt idx="11527">
                  <c:v>11528</c:v>
                </c:pt>
                <c:pt idx="11528">
                  <c:v>11529</c:v>
                </c:pt>
                <c:pt idx="11529">
                  <c:v>11530</c:v>
                </c:pt>
                <c:pt idx="11530">
                  <c:v>11531</c:v>
                </c:pt>
                <c:pt idx="11531">
                  <c:v>11532</c:v>
                </c:pt>
                <c:pt idx="11532">
                  <c:v>11533</c:v>
                </c:pt>
                <c:pt idx="11533">
                  <c:v>11534</c:v>
                </c:pt>
                <c:pt idx="11534">
                  <c:v>11535</c:v>
                </c:pt>
                <c:pt idx="11535">
                  <c:v>11536</c:v>
                </c:pt>
                <c:pt idx="11536">
                  <c:v>11537</c:v>
                </c:pt>
                <c:pt idx="11537">
                  <c:v>11538</c:v>
                </c:pt>
                <c:pt idx="11538">
                  <c:v>11539</c:v>
                </c:pt>
                <c:pt idx="11539">
                  <c:v>11540</c:v>
                </c:pt>
                <c:pt idx="11540">
                  <c:v>11541</c:v>
                </c:pt>
                <c:pt idx="11541">
                  <c:v>11542</c:v>
                </c:pt>
                <c:pt idx="11542">
                  <c:v>11543</c:v>
                </c:pt>
                <c:pt idx="11543">
                  <c:v>11544</c:v>
                </c:pt>
                <c:pt idx="11544">
                  <c:v>11545</c:v>
                </c:pt>
                <c:pt idx="11545">
                  <c:v>11546</c:v>
                </c:pt>
                <c:pt idx="11546">
                  <c:v>11547</c:v>
                </c:pt>
                <c:pt idx="11547">
                  <c:v>11548</c:v>
                </c:pt>
                <c:pt idx="11548">
                  <c:v>11549</c:v>
                </c:pt>
                <c:pt idx="11549">
                  <c:v>11550</c:v>
                </c:pt>
                <c:pt idx="11550">
                  <c:v>11551</c:v>
                </c:pt>
                <c:pt idx="11551">
                  <c:v>11552</c:v>
                </c:pt>
                <c:pt idx="11552">
                  <c:v>11553</c:v>
                </c:pt>
                <c:pt idx="11553">
                  <c:v>11554</c:v>
                </c:pt>
                <c:pt idx="11554">
                  <c:v>11555</c:v>
                </c:pt>
                <c:pt idx="11555">
                  <c:v>11556</c:v>
                </c:pt>
                <c:pt idx="11556">
                  <c:v>11557</c:v>
                </c:pt>
                <c:pt idx="11557">
                  <c:v>11558</c:v>
                </c:pt>
                <c:pt idx="11558">
                  <c:v>11559</c:v>
                </c:pt>
                <c:pt idx="11559">
                  <c:v>11560</c:v>
                </c:pt>
                <c:pt idx="11560">
                  <c:v>11561</c:v>
                </c:pt>
                <c:pt idx="11561">
                  <c:v>11562</c:v>
                </c:pt>
                <c:pt idx="11562">
                  <c:v>11563</c:v>
                </c:pt>
                <c:pt idx="11563">
                  <c:v>11564</c:v>
                </c:pt>
                <c:pt idx="11564">
                  <c:v>11565</c:v>
                </c:pt>
                <c:pt idx="11565">
                  <c:v>11566</c:v>
                </c:pt>
                <c:pt idx="11566">
                  <c:v>11567</c:v>
                </c:pt>
                <c:pt idx="11567">
                  <c:v>11568</c:v>
                </c:pt>
                <c:pt idx="11568">
                  <c:v>11569</c:v>
                </c:pt>
                <c:pt idx="11569">
                  <c:v>11570</c:v>
                </c:pt>
                <c:pt idx="11570">
                  <c:v>11571</c:v>
                </c:pt>
                <c:pt idx="11571">
                  <c:v>11572</c:v>
                </c:pt>
                <c:pt idx="11572">
                  <c:v>11573</c:v>
                </c:pt>
                <c:pt idx="11573">
                  <c:v>11574</c:v>
                </c:pt>
                <c:pt idx="11574">
                  <c:v>11575</c:v>
                </c:pt>
                <c:pt idx="11575">
                  <c:v>11576</c:v>
                </c:pt>
                <c:pt idx="11576">
                  <c:v>11577</c:v>
                </c:pt>
                <c:pt idx="11577">
                  <c:v>11578</c:v>
                </c:pt>
                <c:pt idx="11578">
                  <c:v>11579</c:v>
                </c:pt>
                <c:pt idx="11579">
                  <c:v>11580</c:v>
                </c:pt>
                <c:pt idx="11580">
                  <c:v>11581</c:v>
                </c:pt>
                <c:pt idx="11581">
                  <c:v>11582</c:v>
                </c:pt>
                <c:pt idx="11582">
                  <c:v>11583</c:v>
                </c:pt>
                <c:pt idx="11583">
                  <c:v>11584</c:v>
                </c:pt>
                <c:pt idx="11584">
                  <c:v>11585</c:v>
                </c:pt>
                <c:pt idx="11585">
                  <c:v>11586</c:v>
                </c:pt>
                <c:pt idx="11586">
                  <c:v>11587</c:v>
                </c:pt>
                <c:pt idx="11587">
                  <c:v>11588</c:v>
                </c:pt>
                <c:pt idx="11588">
                  <c:v>11589</c:v>
                </c:pt>
                <c:pt idx="11589">
                  <c:v>11590</c:v>
                </c:pt>
                <c:pt idx="11590">
                  <c:v>11591</c:v>
                </c:pt>
                <c:pt idx="11591">
                  <c:v>11592</c:v>
                </c:pt>
                <c:pt idx="11592">
                  <c:v>11593</c:v>
                </c:pt>
                <c:pt idx="11593">
                  <c:v>11594</c:v>
                </c:pt>
                <c:pt idx="11594">
                  <c:v>11595</c:v>
                </c:pt>
                <c:pt idx="11595">
                  <c:v>11596</c:v>
                </c:pt>
                <c:pt idx="11596">
                  <c:v>11597</c:v>
                </c:pt>
                <c:pt idx="11597">
                  <c:v>11598</c:v>
                </c:pt>
                <c:pt idx="11598">
                  <c:v>11599</c:v>
                </c:pt>
                <c:pt idx="11599">
                  <c:v>11600</c:v>
                </c:pt>
                <c:pt idx="11600">
                  <c:v>11601</c:v>
                </c:pt>
                <c:pt idx="11601">
                  <c:v>11602</c:v>
                </c:pt>
                <c:pt idx="11602">
                  <c:v>11603</c:v>
                </c:pt>
                <c:pt idx="11603">
                  <c:v>11604</c:v>
                </c:pt>
                <c:pt idx="11604">
                  <c:v>11605</c:v>
                </c:pt>
                <c:pt idx="11605">
                  <c:v>11606</c:v>
                </c:pt>
                <c:pt idx="11606">
                  <c:v>11607</c:v>
                </c:pt>
                <c:pt idx="11607">
                  <c:v>11608</c:v>
                </c:pt>
                <c:pt idx="11608">
                  <c:v>11609</c:v>
                </c:pt>
                <c:pt idx="11609">
                  <c:v>11610</c:v>
                </c:pt>
                <c:pt idx="11610">
                  <c:v>11611</c:v>
                </c:pt>
                <c:pt idx="11611">
                  <c:v>11612</c:v>
                </c:pt>
                <c:pt idx="11612">
                  <c:v>11613</c:v>
                </c:pt>
                <c:pt idx="11613">
                  <c:v>11614</c:v>
                </c:pt>
                <c:pt idx="11614">
                  <c:v>11615</c:v>
                </c:pt>
                <c:pt idx="11615">
                  <c:v>11616</c:v>
                </c:pt>
                <c:pt idx="11616">
                  <c:v>11617</c:v>
                </c:pt>
                <c:pt idx="11617">
                  <c:v>11618</c:v>
                </c:pt>
                <c:pt idx="11618">
                  <c:v>11619</c:v>
                </c:pt>
                <c:pt idx="11619">
                  <c:v>11620</c:v>
                </c:pt>
                <c:pt idx="11620">
                  <c:v>11621</c:v>
                </c:pt>
                <c:pt idx="11621">
                  <c:v>11622</c:v>
                </c:pt>
                <c:pt idx="11622">
                  <c:v>11623</c:v>
                </c:pt>
                <c:pt idx="11623">
                  <c:v>11624</c:v>
                </c:pt>
                <c:pt idx="11624">
                  <c:v>11625</c:v>
                </c:pt>
                <c:pt idx="11625">
                  <c:v>11626</c:v>
                </c:pt>
                <c:pt idx="11626">
                  <c:v>11627</c:v>
                </c:pt>
                <c:pt idx="11627">
                  <c:v>11628</c:v>
                </c:pt>
                <c:pt idx="11628">
                  <c:v>11629</c:v>
                </c:pt>
                <c:pt idx="11629">
                  <c:v>11630</c:v>
                </c:pt>
                <c:pt idx="11630">
                  <c:v>11631</c:v>
                </c:pt>
                <c:pt idx="11631">
                  <c:v>11632</c:v>
                </c:pt>
                <c:pt idx="11632">
                  <c:v>11633</c:v>
                </c:pt>
                <c:pt idx="11633">
                  <c:v>11634</c:v>
                </c:pt>
                <c:pt idx="11634">
                  <c:v>11635</c:v>
                </c:pt>
                <c:pt idx="11635">
                  <c:v>11636</c:v>
                </c:pt>
                <c:pt idx="11636">
                  <c:v>11637</c:v>
                </c:pt>
                <c:pt idx="11637">
                  <c:v>11638</c:v>
                </c:pt>
                <c:pt idx="11638">
                  <c:v>11639</c:v>
                </c:pt>
                <c:pt idx="11639">
                  <c:v>11640</c:v>
                </c:pt>
                <c:pt idx="11640">
                  <c:v>11641</c:v>
                </c:pt>
                <c:pt idx="11641">
                  <c:v>11642</c:v>
                </c:pt>
                <c:pt idx="11642">
                  <c:v>11643</c:v>
                </c:pt>
                <c:pt idx="11643">
                  <c:v>11644</c:v>
                </c:pt>
                <c:pt idx="11644">
                  <c:v>11645</c:v>
                </c:pt>
                <c:pt idx="11645">
                  <c:v>11646</c:v>
                </c:pt>
                <c:pt idx="11646">
                  <c:v>11647</c:v>
                </c:pt>
                <c:pt idx="11647">
                  <c:v>11648</c:v>
                </c:pt>
                <c:pt idx="11648">
                  <c:v>11649</c:v>
                </c:pt>
                <c:pt idx="11649">
                  <c:v>11650</c:v>
                </c:pt>
                <c:pt idx="11650">
                  <c:v>11651</c:v>
                </c:pt>
                <c:pt idx="11651">
                  <c:v>11652</c:v>
                </c:pt>
                <c:pt idx="11652">
                  <c:v>11653</c:v>
                </c:pt>
                <c:pt idx="11653">
                  <c:v>11654</c:v>
                </c:pt>
                <c:pt idx="11654">
                  <c:v>11655</c:v>
                </c:pt>
                <c:pt idx="11655">
                  <c:v>11656</c:v>
                </c:pt>
                <c:pt idx="11656">
                  <c:v>11657</c:v>
                </c:pt>
                <c:pt idx="11657">
                  <c:v>11658</c:v>
                </c:pt>
                <c:pt idx="11658">
                  <c:v>11659</c:v>
                </c:pt>
                <c:pt idx="11659">
                  <c:v>11660</c:v>
                </c:pt>
                <c:pt idx="11660">
                  <c:v>11661</c:v>
                </c:pt>
                <c:pt idx="11661">
                  <c:v>11662</c:v>
                </c:pt>
                <c:pt idx="11662">
                  <c:v>11663</c:v>
                </c:pt>
                <c:pt idx="11663">
                  <c:v>11664</c:v>
                </c:pt>
                <c:pt idx="11664">
                  <c:v>11665</c:v>
                </c:pt>
                <c:pt idx="11665">
                  <c:v>11666</c:v>
                </c:pt>
                <c:pt idx="11666">
                  <c:v>11667</c:v>
                </c:pt>
                <c:pt idx="11667">
                  <c:v>11668</c:v>
                </c:pt>
                <c:pt idx="11668">
                  <c:v>11669</c:v>
                </c:pt>
                <c:pt idx="11669">
                  <c:v>11670</c:v>
                </c:pt>
                <c:pt idx="11670">
                  <c:v>11671</c:v>
                </c:pt>
                <c:pt idx="11671">
                  <c:v>11672</c:v>
                </c:pt>
                <c:pt idx="11672">
                  <c:v>11673</c:v>
                </c:pt>
                <c:pt idx="11673">
                  <c:v>11674</c:v>
                </c:pt>
                <c:pt idx="11674">
                  <c:v>11675</c:v>
                </c:pt>
                <c:pt idx="11675">
                  <c:v>11676</c:v>
                </c:pt>
                <c:pt idx="11676">
                  <c:v>11677</c:v>
                </c:pt>
                <c:pt idx="11677">
                  <c:v>11678</c:v>
                </c:pt>
                <c:pt idx="11678">
                  <c:v>11679</c:v>
                </c:pt>
                <c:pt idx="11679">
                  <c:v>11680</c:v>
                </c:pt>
                <c:pt idx="11680">
                  <c:v>11681</c:v>
                </c:pt>
                <c:pt idx="11681">
                  <c:v>11682</c:v>
                </c:pt>
                <c:pt idx="11682">
                  <c:v>11683</c:v>
                </c:pt>
                <c:pt idx="11683">
                  <c:v>11684</c:v>
                </c:pt>
                <c:pt idx="11684">
                  <c:v>11685</c:v>
                </c:pt>
                <c:pt idx="11685">
                  <c:v>11686</c:v>
                </c:pt>
                <c:pt idx="11686">
                  <c:v>11687</c:v>
                </c:pt>
                <c:pt idx="11687">
                  <c:v>11688</c:v>
                </c:pt>
                <c:pt idx="11688">
                  <c:v>11689</c:v>
                </c:pt>
                <c:pt idx="11689">
                  <c:v>11690</c:v>
                </c:pt>
                <c:pt idx="11690">
                  <c:v>11691</c:v>
                </c:pt>
                <c:pt idx="11691">
                  <c:v>11692</c:v>
                </c:pt>
                <c:pt idx="11692">
                  <c:v>11693</c:v>
                </c:pt>
                <c:pt idx="11693">
                  <c:v>11694</c:v>
                </c:pt>
                <c:pt idx="11694">
                  <c:v>11695</c:v>
                </c:pt>
                <c:pt idx="11695">
                  <c:v>11696</c:v>
                </c:pt>
                <c:pt idx="11696">
                  <c:v>11697</c:v>
                </c:pt>
                <c:pt idx="11697">
                  <c:v>11698</c:v>
                </c:pt>
                <c:pt idx="11698">
                  <c:v>11699</c:v>
                </c:pt>
                <c:pt idx="11699">
                  <c:v>11700</c:v>
                </c:pt>
                <c:pt idx="11700">
                  <c:v>11701</c:v>
                </c:pt>
                <c:pt idx="11701">
                  <c:v>11702</c:v>
                </c:pt>
                <c:pt idx="11702">
                  <c:v>11703</c:v>
                </c:pt>
                <c:pt idx="11703">
                  <c:v>11704</c:v>
                </c:pt>
                <c:pt idx="11704">
                  <c:v>11705</c:v>
                </c:pt>
                <c:pt idx="11705">
                  <c:v>11706</c:v>
                </c:pt>
                <c:pt idx="11706">
                  <c:v>11707</c:v>
                </c:pt>
                <c:pt idx="11707">
                  <c:v>11708</c:v>
                </c:pt>
                <c:pt idx="11708">
                  <c:v>11709</c:v>
                </c:pt>
                <c:pt idx="11709">
                  <c:v>11710</c:v>
                </c:pt>
                <c:pt idx="11710">
                  <c:v>11711</c:v>
                </c:pt>
                <c:pt idx="11711">
                  <c:v>11712</c:v>
                </c:pt>
                <c:pt idx="11712">
                  <c:v>11713</c:v>
                </c:pt>
                <c:pt idx="11713">
                  <c:v>11714</c:v>
                </c:pt>
                <c:pt idx="11714">
                  <c:v>11715</c:v>
                </c:pt>
                <c:pt idx="11715">
                  <c:v>11716</c:v>
                </c:pt>
                <c:pt idx="11716">
                  <c:v>11717</c:v>
                </c:pt>
                <c:pt idx="11717">
                  <c:v>11718</c:v>
                </c:pt>
                <c:pt idx="11718">
                  <c:v>11719</c:v>
                </c:pt>
                <c:pt idx="11719">
                  <c:v>11720</c:v>
                </c:pt>
                <c:pt idx="11720">
                  <c:v>11721</c:v>
                </c:pt>
                <c:pt idx="11721">
                  <c:v>11722</c:v>
                </c:pt>
                <c:pt idx="11722">
                  <c:v>11723</c:v>
                </c:pt>
                <c:pt idx="11723">
                  <c:v>11724</c:v>
                </c:pt>
                <c:pt idx="11724">
                  <c:v>11725</c:v>
                </c:pt>
                <c:pt idx="11725">
                  <c:v>11726</c:v>
                </c:pt>
                <c:pt idx="11726">
                  <c:v>11727</c:v>
                </c:pt>
                <c:pt idx="11727">
                  <c:v>11728</c:v>
                </c:pt>
                <c:pt idx="11728">
                  <c:v>11729</c:v>
                </c:pt>
                <c:pt idx="11729">
                  <c:v>11730</c:v>
                </c:pt>
                <c:pt idx="11730">
                  <c:v>11731</c:v>
                </c:pt>
                <c:pt idx="11731">
                  <c:v>11732</c:v>
                </c:pt>
                <c:pt idx="11732">
                  <c:v>11733</c:v>
                </c:pt>
                <c:pt idx="11733">
                  <c:v>11734</c:v>
                </c:pt>
                <c:pt idx="11734">
                  <c:v>11735</c:v>
                </c:pt>
                <c:pt idx="11735">
                  <c:v>11736</c:v>
                </c:pt>
                <c:pt idx="11736">
                  <c:v>11737</c:v>
                </c:pt>
                <c:pt idx="11737">
                  <c:v>11738</c:v>
                </c:pt>
                <c:pt idx="11738">
                  <c:v>11739</c:v>
                </c:pt>
                <c:pt idx="11739">
                  <c:v>11740</c:v>
                </c:pt>
                <c:pt idx="11740">
                  <c:v>11741</c:v>
                </c:pt>
                <c:pt idx="11741">
                  <c:v>11742</c:v>
                </c:pt>
                <c:pt idx="11742">
                  <c:v>11743</c:v>
                </c:pt>
                <c:pt idx="11743">
                  <c:v>11744</c:v>
                </c:pt>
                <c:pt idx="11744">
                  <c:v>11745</c:v>
                </c:pt>
                <c:pt idx="11745">
                  <c:v>11746</c:v>
                </c:pt>
                <c:pt idx="11746">
                  <c:v>11747</c:v>
                </c:pt>
                <c:pt idx="11747">
                  <c:v>11748</c:v>
                </c:pt>
                <c:pt idx="11748">
                  <c:v>11749</c:v>
                </c:pt>
                <c:pt idx="11749">
                  <c:v>11750</c:v>
                </c:pt>
                <c:pt idx="11750">
                  <c:v>11751</c:v>
                </c:pt>
                <c:pt idx="11751">
                  <c:v>11752</c:v>
                </c:pt>
                <c:pt idx="11752">
                  <c:v>11753</c:v>
                </c:pt>
                <c:pt idx="11753">
                  <c:v>11754</c:v>
                </c:pt>
                <c:pt idx="11754">
                  <c:v>11755</c:v>
                </c:pt>
                <c:pt idx="11755">
                  <c:v>11756</c:v>
                </c:pt>
                <c:pt idx="11756">
                  <c:v>11757</c:v>
                </c:pt>
                <c:pt idx="11757">
                  <c:v>11758</c:v>
                </c:pt>
                <c:pt idx="11758">
                  <c:v>11759</c:v>
                </c:pt>
                <c:pt idx="11759">
                  <c:v>11760</c:v>
                </c:pt>
                <c:pt idx="11760">
                  <c:v>11761</c:v>
                </c:pt>
                <c:pt idx="11761">
                  <c:v>11762</c:v>
                </c:pt>
                <c:pt idx="11762">
                  <c:v>11763</c:v>
                </c:pt>
                <c:pt idx="11763">
                  <c:v>11764</c:v>
                </c:pt>
                <c:pt idx="11764">
                  <c:v>11765</c:v>
                </c:pt>
                <c:pt idx="11765">
                  <c:v>11766</c:v>
                </c:pt>
                <c:pt idx="11766">
                  <c:v>11767</c:v>
                </c:pt>
                <c:pt idx="11767">
                  <c:v>11768</c:v>
                </c:pt>
                <c:pt idx="11768">
                  <c:v>11769</c:v>
                </c:pt>
                <c:pt idx="11769">
                  <c:v>11770</c:v>
                </c:pt>
                <c:pt idx="11770">
                  <c:v>11771</c:v>
                </c:pt>
                <c:pt idx="11771">
                  <c:v>11772</c:v>
                </c:pt>
                <c:pt idx="11772">
                  <c:v>11773</c:v>
                </c:pt>
                <c:pt idx="11773">
                  <c:v>11774</c:v>
                </c:pt>
                <c:pt idx="11774">
                  <c:v>11775</c:v>
                </c:pt>
                <c:pt idx="11775">
                  <c:v>11776</c:v>
                </c:pt>
                <c:pt idx="11776">
                  <c:v>11777</c:v>
                </c:pt>
                <c:pt idx="11777">
                  <c:v>11778</c:v>
                </c:pt>
                <c:pt idx="11778">
                  <c:v>11779</c:v>
                </c:pt>
                <c:pt idx="11779">
                  <c:v>11780</c:v>
                </c:pt>
                <c:pt idx="11780">
                  <c:v>11781</c:v>
                </c:pt>
                <c:pt idx="11781">
                  <c:v>11782</c:v>
                </c:pt>
                <c:pt idx="11782">
                  <c:v>11783</c:v>
                </c:pt>
                <c:pt idx="11783">
                  <c:v>11784</c:v>
                </c:pt>
                <c:pt idx="11784">
                  <c:v>11785</c:v>
                </c:pt>
                <c:pt idx="11785">
                  <c:v>11786</c:v>
                </c:pt>
                <c:pt idx="11786">
                  <c:v>11787</c:v>
                </c:pt>
                <c:pt idx="11787">
                  <c:v>11788</c:v>
                </c:pt>
                <c:pt idx="11788">
                  <c:v>11789</c:v>
                </c:pt>
                <c:pt idx="11789">
                  <c:v>11790</c:v>
                </c:pt>
                <c:pt idx="11790">
                  <c:v>11791</c:v>
                </c:pt>
                <c:pt idx="11791">
                  <c:v>11792</c:v>
                </c:pt>
                <c:pt idx="11792">
                  <c:v>11793</c:v>
                </c:pt>
                <c:pt idx="11793">
                  <c:v>11794</c:v>
                </c:pt>
                <c:pt idx="11794">
                  <c:v>11795</c:v>
                </c:pt>
                <c:pt idx="11795">
                  <c:v>11796</c:v>
                </c:pt>
                <c:pt idx="11796">
                  <c:v>11797</c:v>
                </c:pt>
                <c:pt idx="11797">
                  <c:v>11798</c:v>
                </c:pt>
                <c:pt idx="11798">
                  <c:v>11799</c:v>
                </c:pt>
                <c:pt idx="11799">
                  <c:v>11800</c:v>
                </c:pt>
                <c:pt idx="11800">
                  <c:v>11801</c:v>
                </c:pt>
                <c:pt idx="11801">
                  <c:v>11802</c:v>
                </c:pt>
                <c:pt idx="11802">
                  <c:v>11803</c:v>
                </c:pt>
                <c:pt idx="11803">
                  <c:v>11804</c:v>
                </c:pt>
                <c:pt idx="11804">
                  <c:v>11805</c:v>
                </c:pt>
                <c:pt idx="11805">
                  <c:v>11806</c:v>
                </c:pt>
                <c:pt idx="11806">
                  <c:v>11807</c:v>
                </c:pt>
                <c:pt idx="11807">
                  <c:v>11808</c:v>
                </c:pt>
                <c:pt idx="11808">
                  <c:v>11809</c:v>
                </c:pt>
                <c:pt idx="11809">
                  <c:v>11810</c:v>
                </c:pt>
                <c:pt idx="11810">
                  <c:v>11811</c:v>
                </c:pt>
                <c:pt idx="11811">
                  <c:v>11812</c:v>
                </c:pt>
                <c:pt idx="11812">
                  <c:v>11813</c:v>
                </c:pt>
                <c:pt idx="11813">
                  <c:v>11814</c:v>
                </c:pt>
                <c:pt idx="11814">
                  <c:v>11815</c:v>
                </c:pt>
                <c:pt idx="11815">
                  <c:v>11816</c:v>
                </c:pt>
                <c:pt idx="11816">
                  <c:v>11817</c:v>
                </c:pt>
                <c:pt idx="11817">
                  <c:v>11818</c:v>
                </c:pt>
                <c:pt idx="11818">
                  <c:v>11819</c:v>
                </c:pt>
                <c:pt idx="11819">
                  <c:v>11820</c:v>
                </c:pt>
                <c:pt idx="11820">
                  <c:v>11821</c:v>
                </c:pt>
                <c:pt idx="11821">
                  <c:v>11822</c:v>
                </c:pt>
                <c:pt idx="11822">
                  <c:v>11823</c:v>
                </c:pt>
                <c:pt idx="11823">
                  <c:v>11824</c:v>
                </c:pt>
                <c:pt idx="11824">
                  <c:v>11825</c:v>
                </c:pt>
                <c:pt idx="11825">
                  <c:v>11826</c:v>
                </c:pt>
                <c:pt idx="11826">
                  <c:v>11827</c:v>
                </c:pt>
                <c:pt idx="11827">
                  <c:v>11828</c:v>
                </c:pt>
                <c:pt idx="11828">
                  <c:v>11829</c:v>
                </c:pt>
                <c:pt idx="11829">
                  <c:v>11830</c:v>
                </c:pt>
                <c:pt idx="11830">
                  <c:v>11831</c:v>
                </c:pt>
                <c:pt idx="11831">
                  <c:v>11832</c:v>
                </c:pt>
                <c:pt idx="11832">
                  <c:v>11833</c:v>
                </c:pt>
                <c:pt idx="11833">
                  <c:v>11834</c:v>
                </c:pt>
                <c:pt idx="11834">
                  <c:v>11835</c:v>
                </c:pt>
                <c:pt idx="11835">
                  <c:v>11836</c:v>
                </c:pt>
                <c:pt idx="11836">
                  <c:v>11837</c:v>
                </c:pt>
                <c:pt idx="11837">
                  <c:v>11838</c:v>
                </c:pt>
                <c:pt idx="11838">
                  <c:v>11839</c:v>
                </c:pt>
                <c:pt idx="11839">
                  <c:v>11840</c:v>
                </c:pt>
                <c:pt idx="11840">
                  <c:v>11841</c:v>
                </c:pt>
                <c:pt idx="11841">
                  <c:v>11842</c:v>
                </c:pt>
                <c:pt idx="11842">
                  <c:v>11843</c:v>
                </c:pt>
                <c:pt idx="11843">
                  <c:v>11844</c:v>
                </c:pt>
                <c:pt idx="11844">
                  <c:v>11845</c:v>
                </c:pt>
                <c:pt idx="11845">
                  <c:v>11846</c:v>
                </c:pt>
                <c:pt idx="11846">
                  <c:v>11847</c:v>
                </c:pt>
                <c:pt idx="11847">
                  <c:v>11848</c:v>
                </c:pt>
                <c:pt idx="11848">
                  <c:v>11849</c:v>
                </c:pt>
                <c:pt idx="11849">
                  <c:v>11850</c:v>
                </c:pt>
                <c:pt idx="11850">
                  <c:v>11851</c:v>
                </c:pt>
                <c:pt idx="11851">
                  <c:v>11852</c:v>
                </c:pt>
                <c:pt idx="11852">
                  <c:v>11853</c:v>
                </c:pt>
                <c:pt idx="11853">
                  <c:v>11854</c:v>
                </c:pt>
                <c:pt idx="11854">
                  <c:v>11855</c:v>
                </c:pt>
                <c:pt idx="11855">
                  <c:v>11856</c:v>
                </c:pt>
                <c:pt idx="11856">
                  <c:v>11857</c:v>
                </c:pt>
                <c:pt idx="11857">
                  <c:v>11858</c:v>
                </c:pt>
                <c:pt idx="11858">
                  <c:v>11859</c:v>
                </c:pt>
                <c:pt idx="11859">
                  <c:v>11860</c:v>
                </c:pt>
                <c:pt idx="11860">
                  <c:v>11861</c:v>
                </c:pt>
                <c:pt idx="11861">
                  <c:v>11862</c:v>
                </c:pt>
                <c:pt idx="11862">
                  <c:v>11863</c:v>
                </c:pt>
                <c:pt idx="11863">
                  <c:v>11864</c:v>
                </c:pt>
                <c:pt idx="11864">
                  <c:v>11865</c:v>
                </c:pt>
                <c:pt idx="11865">
                  <c:v>11866</c:v>
                </c:pt>
                <c:pt idx="11866">
                  <c:v>11867</c:v>
                </c:pt>
                <c:pt idx="11867">
                  <c:v>11868</c:v>
                </c:pt>
                <c:pt idx="11868">
                  <c:v>11869</c:v>
                </c:pt>
                <c:pt idx="11869">
                  <c:v>11870</c:v>
                </c:pt>
                <c:pt idx="11870">
                  <c:v>11871</c:v>
                </c:pt>
                <c:pt idx="11871">
                  <c:v>11872</c:v>
                </c:pt>
                <c:pt idx="11872">
                  <c:v>11873</c:v>
                </c:pt>
                <c:pt idx="11873">
                  <c:v>11874</c:v>
                </c:pt>
                <c:pt idx="11874">
                  <c:v>11875</c:v>
                </c:pt>
                <c:pt idx="11875">
                  <c:v>11876</c:v>
                </c:pt>
                <c:pt idx="11876">
                  <c:v>11877</c:v>
                </c:pt>
                <c:pt idx="11877">
                  <c:v>11878</c:v>
                </c:pt>
                <c:pt idx="11878">
                  <c:v>11879</c:v>
                </c:pt>
                <c:pt idx="11879">
                  <c:v>11880</c:v>
                </c:pt>
                <c:pt idx="11880">
                  <c:v>11881</c:v>
                </c:pt>
                <c:pt idx="11881">
                  <c:v>11882</c:v>
                </c:pt>
                <c:pt idx="11882">
                  <c:v>11883</c:v>
                </c:pt>
                <c:pt idx="11883">
                  <c:v>11884</c:v>
                </c:pt>
                <c:pt idx="11884">
                  <c:v>11885</c:v>
                </c:pt>
                <c:pt idx="11885">
                  <c:v>11886</c:v>
                </c:pt>
                <c:pt idx="11886">
                  <c:v>11887</c:v>
                </c:pt>
                <c:pt idx="11887">
                  <c:v>11888</c:v>
                </c:pt>
                <c:pt idx="11888">
                  <c:v>11889</c:v>
                </c:pt>
                <c:pt idx="11889">
                  <c:v>11890</c:v>
                </c:pt>
                <c:pt idx="11890">
                  <c:v>11891</c:v>
                </c:pt>
                <c:pt idx="11891">
                  <c:v>11892</c:v>
                </c:pt>
                <c:pt idx="11892">
                  <c:v>11893</c:v>
                </c:pt>
                <c:pt idx="11893">
                  <c:v>11894</c:v>
                </c:pt>
                <c:pt idx="11894">
                  <c:v>11895</c:v>
                </c:pt>
                <c:pt idx="11895">
                  <c:v>11896</c:v>
                </c:pt>
                <c:pt idx="11896">
                  <c:v>11897</c:v>
                </c:pt>
                <c:pt idx="11897">
                  <c:v>11898</c:v>
                </c:pt>
                <c:pt idx="11898">
                  <c:v>11899</c:v>
                </c:pt>
                <c:pt idx="11899">
                  <c:v>11900</c:v>
                </c:pt>
                <c:pt idx="11900">
                  <c:v>11901</c:v>
                </c:pt>
                <c:pt idx="11901">
                  <c:v>11902</c:v>
                </c:pt>
                <c:pt idx="11902">
                  <c:v>11903</c:v>
                </c:pt>
                <c:pt idx="11903">
                  <c:v>11904</c:v>
                </c:pt>
                <c:pt idx="11904">
                  <c:v>11905</c:v>
                </c:pt>
                <c:pt idx="11905">
                  <c:v>11906</c:v>
                </c:pt>
                <c:pt idx="11906">
                  <c:v>11907</c:v>
                </c:pt>
                <c:pt idx="11907">
                  <c:v>11908</c:v>
                </c:pt>
                <c:pt idx="11908">
                  <c:v>11909</c:v>
                </c:pt>
                <c:pt idx="11909">
                  <c:v>11910</c:v>
                </c:pt>
                <c:pt idx="11910">
                  <c:v>11911</c:v>
                </c:pt>
                <c:pt idx="11911">
                  <c:v>11912</c:v>
                </c:pt>
                <c:pt idx="11912">
                  <c:v>11913</c:v>
                </c:pt>
                <c:pt idx="11913">
                  <c:v>11914</c:v>
                </c:pt>
                <c:pt idx="11914">
                  <c:v>11915</c:v>
                </c:pt>
                <c:pt idx="11915">
                  <c:v>11916</c:v>
                </c:pt>
                <c:pt idx="11916">
                  <c:v>11917</c:v>
                </c:pt>
                <c:pt idx="11917">
                  <c:v>11918</c:v>
                </c:pt>
                <c:pt idx="11918">
                  <c:v>11919</c:v>
                </c:pt>
                <c:pt idx="11919">
                  <c:v>11920</c:v>
                </c:pt>
                <c:pt idx="11920">
                  <c:v>11921</c:v>
                </c:pt>
                <c:pt idx="11921">
                  <c:v>11922</c:v>
                </c:pt>
                <c:pt idx="11922">
                  <c:v>11923</c:v>
                </c:pt>
                <c:pt idx="11923">
                  <c:v>11924</c:v>
                </c:pt>
                <c:pt idx="11924">
                  <c:v>11925</c:v>
                </c:pt>
                <c:pt idx="11925">
                  <c:v>11926</c:v>
                </c:pt>
                <c:pt idx="11926">
                  <c:v>11927</c:v>
                </c:pt>
                <c:pt idx="11927">
                  <c:v>11928</c:v>
                </c:pt>
                <c:pt idx="11928">
                  <c:v>11929</c:v>
                </c:pt>
                <c:pt idx="11929">
                  <c:v>11930</c:v>
                </c:pt>
                <c:pt idx="11930">
                  <c:v>11931</c:v>
                </c:pt>
                <c:pt idx="11931">
                  <c:v>11932</c:v>
                </c:pt>
                <c:pt idx="11932">
                  <c:v>11933</c:v>
                </c:pt>
                <c:pt idx="11933">
                  <c:v>11934</c:v>
                </c:pt>
                <c:pt idx="11934">
                  <c:v>11935</c:v>
                </c:pt>
                <c:pt idx="11935">
                  <c:v>11936</c:v>
                </c:pt>
                <c:pt idx="11936">
                  <c:v>11937</c:v>
                </c:pt>
                <c:pt idx="11937">
                  <c:v>11938</c:v>
                </c:pt>
                <c:pt idx="11938">
                  <c:v>11939</c:v>
                </c:pt>
                <c:pt idx="11939">
                  <c:v>11940</c:v>
                </c:pt>
                <c:pt idx="11940">
                  <c:v>11941</c:v>
                </c:pt>
                <c:pt idx="11941">
                  <c:v>11942</c:v>
                </c:pt>
                <c:pt idx="11942">
                  <c:v>11943</c:v>
                </c:pt>
                <c:pt idx="11943">
                  <c:v>11944</c:v>
                </c:pt>
                <c:pt idx="11944">
                  <c:v>11945</c:v>
                </c:pt>
                <c:pt idx="11945">
                  <c:v>11946</c:v>
                </c:pt>
                <c:pt idx="11946">
                  <c:v>11947</c:v>
                </c:pt>
                <c:pt idx="11947">
                  <c:v>11948</c:v>
                </c:pt>
                <c:pt idx="11948">
                  <c:v>11949</c:v>
                </c:pt>
                <c:pt idx="11949">
                  <c:v>11950</c:v>
                </c:pt>
                <c:pt idx="11950">
                  <c:v>11951</c:v>
                </c:pt>
                <c:pt idx="11951">
                  <c:v>11952</c:v>
                </c:pt>
                <c:pt idx="11952">
                  <c:v>11953</c:v>
                </c:pt>
                <c:pt idx="11953">
                  <c:v>11954</c:v>
                </c:pt>
                <c:pt idx="11954">
                  <c:v>11955</c:v>
                </c:pt>
                <c:pt idx="11955">
                  <c:v>11956</c:v>
                </c:pt>
                <c:pt idx="11956">
                  <c:v>11957</c:v>
                </c:pt>
                <c:pt idx="11957">
                  <c:v>11958</c:v>
                </c:pt>
                <c:pt idx="11958">
                  <c:v>11959</c:v>
                </c:pt>
                <c:pt idx="11959">
                  <c:v>11960</c:v>
                </c:pt>
                <c:pt idx="11960">
                  <c:v>11961</c:v>
                </c:pt>
                <c:pt idx="11961">
                  <c:v>11962</c:v>
                </c:pt>
                <c:pt idx="11962">
                  <c:v>11963</c:v>
                </c:pt>
                <c:pt idx="11963">
                  <c:v>11964</c:v>
                </c:pt>
                <c:pt idx="11964">
                  <c:v>11965</c:v>
                </c:pt>
                <c:pt idx="11965">
                  <c:v>11966</c:v>
                </c:pt>
                <c:pt idx="11966">
                  <c:v>11967</c:v>
                </c:pt>
                <c:pt idx="11967">
                  <c:v>11968</c:v>
                </c:pt>
                <c:pt idx="11968">
                  <c:v>11969</c:v>
                </c:pt>
                <c:pt idx="11969">
                  <c:v>11970</c:v>
                </c:pt>
                <c:pt idx="11970">
                  <c:v>11971</c:v>
                </c:pt>
                <c:pt idx="11971">
                  <c:v>11972</c:v>
                </c:pt>
                <c:pt idx="11972">
                  <c:v>11973</c:v>
                </c:pt>
                <c:pt idx="11973">
                  <c:v>11974</c:v>
                </c:pt>
                <c:pt idx="11974">
                  <c:v>11975</c:v>
                </c:pt>
                <c:pt idx="11975">
                  <c:v>11976</c:v>
                </c:pt>
                <c:pt idx="11976">
                  <c:v>11977</c:v>
                </c:pt>
                <c:pt idx="11977">
                  <c:v>11978</c:v>
                </c:pt>
                <c:pt idx="11978">
                  <c:v>11979</c:v>
                </c:pt>
                <c:pt idx="11979">
                  <c:v>11980</c:v>
                </c:pt>
                <c:pt idx="11980">
                  <c:v>11981</c:v>
                </c:pt>
                <c:pt idx="11981">
                  <c:v>11982</c:v>
                </c:pt>
                <c:pt idx="11982">
                  <c:v>11983</c:v>
                </c:pt>
                <c:pt idx="11983">
                  <c:v>11984</c:v>
                </c:pt>
                <c:pt idx="11984">
                  <c:v>11985</c:v>
                </c:pt>
                <c:pt idx="11985">
                  <c:v>11986</c:v>
                </c:pt>
                <c:pt idx="11986">
                  <c:v>11987</c:v>
                </c:pt>
                <c:pt idx="11987">
                  <c:v>11988</c:v>
                </c:pt>
                <c:pt idx="11988">
                  <c:v>11989</c:v>
                </c:pt>
                <c:pt idx="11989">
                  <c:v>11990</c:v>
                </c:pt>
                <c:pt idx="11990">
                  <c:v>11991</c:v>
                </c:pt>
                <c:pt idx="11991">
                  <c:v>11992</c:v>
                </c:pt>
                <c:pt idx="11992">
                  <c:v>11993</c:v>
                </c:pt>
                <c:pt idx="11993">
                  <c:v>11994</c:v>
                </c:pt>
                <c:pt idx="11994">
                  <c:v>11995</c:v>
                </c:pt>
                <c:pt idx="11995">
                  <c:v>11996</c:v>
                </c:pt>
                <c:pt idx="11996">
                  <c:v>11997</c:v>
                </c:pt>
                <c:pt idx="11997">
                  <c:v>11998</c:v>
                </c:pt>
                <c:pt idx="11998">
                  <c:v>11999</c:v>
                </c:pt>
                <c:pt idx="11999">
                  <c:v>12000</c:v>
                </c:pt>
                <c:pt idx="12000">
                  <c:v>12001</c:v>
                </c:pt>
                <c:pt idx="12001">
                  <c:v>12002</c:v>
                </c:pt>
                <c:pt idx="12002">
                  <c:v>12003</c:v>
                </c:pt>
                <c:pt idx="12003">
                  <c:v>12004</c:v>
                </c:pt>
                <c:pt idx="12004">
                  <c:v>12005</c:v>
                </c:pt>
                <c:pt idx="12005">
                  <c:v>12006</c:v>
                </c:pt>
                <c:pt idx="12006">
                  <c:v>12007</c:v>
                </c:pt>
                <c:pt idx="12007">
                  <c:v>12008</c:v>
                </c:pt>
                <c:pt idx="12008">
                  <c:v>12009</c:v>
                </c:pt>
                <c:pt idx="12009">
                  <c:v>12010</c:v>
                </c:pt>
                <c:pt idx="12010">
                  <c:v>12011</c:v>
                </c:pt>
                <c:pt idx="12011">
                  <c:v>12012</c:v>
                </c:pt>
                <c:pt idx="12012">
                  <c:v>12013</c:v>
                </c:pt>
                <c:pt idx="12013">
                  <c:v>12014</c:v>
                </c:pt>
                <c:pt idx="12014">
                  <c:v>12015</c:v>
                </c:pt>
                <c:pt idx="12015">
                  <c:v>12016</c:v>
                </c:pt>
                <c:pt idx="12016">
                  <c:v>12017</c:v>
                </c:pt>
                <c:pt idx="12017">
                  <c:v>12018</c:v>
                </c:pt>
                <c:pt idx="12018">
                  <c:v>12019</c:v>
                </c:pt>
                <c:pt idx="12019">
                  <c:v>12020</c:v>
                </c:pt>
                <c:pt idx="12020">
                  <c:v>12021</c:v>
                </c:pt>
                <c:pt idx="12021">
                  <c:v>12022</c:v>
                </c:pt>
                <c:pt idx="12022">
                  <c:v>12023</c:v>
                </c:pt>
                <c:pt idx="12023">
                  <c:v>12024</c:v>
                </c:pt>
                <c:pt idx="12024">
                  <c:v>12025</c:v>
                </c:pt>
                <c:pt idx="12025">
                  <c:v>12026</c:v>
                </c:pt>
                <c:pt idx="12026">
                  <c:v>12027</c:v>
                </c:pt>
                <c:pt idx="12027">
                  <c:v>12028</c:v>
                </c:pt>
                <c:pt idx="12028">
                  <c:v>12029</c:v>
                </c:pt>
                <c:pt idx="12029">
                  <c:v>12030</c:v>
                </c:pt>
                <c:pt idx="12030">
                  <c:v>12031</c:v>
                </c:pt>
                <c:pt idx="12031">
                  <c:v>12032</c:v>
                </c:pt>
                <c:pt idx="12032">
                  <c:v>12033</c:v>
                </c:pt>
                <c:pt idx="12033">
                  <c:v>12034</c:v>
                </c:pt>
                <c:pt idx="12034">
                  <c:v>12035</c:v>
                </c:pt>
                <c:pt idx="12035">
                  <c:v>12036</c:v>
                </c:pt>
                <c:pt idx="12036">
                  <c:v>12037</c:v>
                </c:pt>
                <c:pt idx="12037">
                  <c:v>12038</c:v>
                </c:pt>
                <c:pt idx="12038">
                  <c:v>12039</c:v>
                </c:pt>
                <c:pt idx="12039">
                  <c:v>12040</c:v>
                </c:pt>
                <c:pt idx="12040">
                  <c:v>12041</c:v>
                </c:pt>
                <c:pt idx="12041">
                  <c:v>12042</c:v>
                </c:pt>
                <c:pt idx="12042">
                  <c:v>12043</c:v>
                </c:pt>
                <c:pt idx="12043">
                  <c:v>12044</c:v>
                </c:pt>
                <c:pt idx="12044">
                  <c:v>12045</c:v>
                </c:pt>
                <c:pt idx="12045">
                  <c:v>12046</c:v>
                </c:pt>
                <c:pt idx="12046">
                  <c:v>12047</c:v>
                </c:pt>
                <c:pt idx="12047">
                  <c:v>12048</c:v>
                </c:pt>
                <c:pt idx="12048">
                  <c:v>12049</c:v>
                </c:pt>
                <c:pt idx="12049">
                  <c:v>12050</c:v>
                </c:pt>
                <c:pt idx="12050">
                  <c:v>12051</c:v>
                </c:pt>
                <c:pt idx="12051">
                  <c:v>12052</c:v>
                </c:pt>
                <c:pt idx="12052">
                  <c:v>12053</c:v>
                </c:pt>
                <c:pt idx="12053">
                  <c:v>12054</c:v>
                </c:pt>
                <c:pt idx="12054">
                  <c:v>12055</c:v>
                </c:pt>
                <c:pt idx="12055">
                  <c:v>12056</c:v>
                </c:pt>
                <c:pt idx="12056">
                  <c:v>12057</c:v>
                </c:pt>
                <c:pt idx="12057">
                  <c:v>12058</c:v>
                </c:pt>
                <c:pt idx="12058">
                  <c:v>12059</c:v>
                </c:pt>
                <c:pt idx="12059">
                  <c:v>12060</c:v>
                </c:pt>
                <c:pt idx="12060">
                  <c:v>12061</c:v>
                </c:pt>
                <c:pt idx="12061">
                  <c:v>12062</c:v>
                </c:pt>
                <c:pt idx="12062">
                  <c:v>12063</c:v>
                </c:pt>
                <c:pt idx="12063">
                  <c:v>12064</c:v>
                </c:pt>
                <c:pt idx="12064">
                  <c:v>12065</c:v>
                </c:pt>
                <c:pt idx="12065">
                  <c:v>12066</c:v>
                </c:pt>
                <c:pt idx="12066">
                  <c:v>12067</c:v>
                </c:pt>
                <c:pt idx="12067">
                  <c:v>12068</c:v>
                </c:pt>
                <c:pt idx="12068">
                  <c:v>12069</c:v>
                </c:pt>
                <c:pt idx="12069">
                  <c:v>12070</c:v>
                </c:pt>
                <c:pt idx="12070">
                  <c:v>12071</c:v>
                </c:pt>
                <c:pt idx="12071">
                  <c:v>12072</c:v>
                </c:pt>
                <c:pt idx="12072">
                  <c:v>12073</c:v>
                </c:pt>
                <c:pt idx="12073">
                  <c:v>12074</c:v>
                </c:pt>
                <c:pt idx="12074">
                  <c:v>12075</c:v>
                </c:pt>
                <c:pt idx="12075">
                  <c:v>12076</c:v>
                </c:pt>
                <c:pt idx="12076">
                  <c:v>12077</c:v>
                </c:pt>
                <c:pt idx="12077">
                  <c:v>12078</c:v>
                </c:pt>
                <c:pt idx="12078">
                  <c:v>12079</c:v>
                </c:pt>
                <c:pt idx="12079">
                  <c:v>12080</c:v>
                </c:pt>
                <c:pt idx="12080">
                  <c:v>12081</c:v>
                </c:pt>
                <c:pt idx="12081">
                  <c:v>12082</c:v>
                </c:pt>
                <c:pt idx="12082">
                  <c:v>12083</c:v>
                </c:pt>
                <c:pt idx="12083">
                  <c:v>12084</c:v>
                </c:pt>
                <c:pt idx="12084">
                  <c:v>12085</c:v>
                </c:pt>
                <c:pt idx="12085">
                  <c:v>12086</c:v>
                </c:pt>
                <c:pt idx="12086">
                  <c:v>12087</c:v>
                </c:pt>
                <c:pt idx="12087">
                  <c:v>12088</c:v>
                </c:pt>
                <c:pt idx="12088">
                  <c:v>12089</c:v>
                </c:pt>
                <c:pt idx="12089">
                  <c:v>12090</c:v>
                </c:pt>
                <c:pt idx="12090">
                  <c:v>12091</c:v>
                </c:pt>
                <c:pt idx="12091">
                  <c:v>12092</c:v>
                </c:pt>
                <c:pt idx="12092">
                  <c:v>12093</c:v>
                </c:pt>
                <c:pt idx="12093">
                  <c:v>12094</c:v>
                </c:pt>
                <c:pt idx="12094">
                  <c:v>12095</c:v>
                </c:pt>
                <c:pt idx="12095">
                  <c:v>12096</c:v>
                </c:pt>
                <c:pt idx="12096">
                  <c:v>12097</c:v>
                </c:pt>
                <c:pt idx="12097">
                  <c:v>12098</c:v>
                </c:pt>
                <c:pt idx="12098">
                  <c:v>12099</c:v>
                </c:pt>
                <c:pt idx="12099">
                  <c:v>12100</c:v>
                </c:pt>
                <c:pt idx="12100">
                  <c:v>12101</c:v>
                </c:pt>
                <c:pt idx="12101">
                  <c:v>12102</c:v>
                </c:pt>
                <c:pt idx="12102">
                  <c:v>12103</c:v>
                </c:pt>
                <c:pt idx="12103">
                  <c:v>12104</c:v>
                </c:pt>
                <c:pt idx="12104">
                  <c:v>12105</c:v>
                </c:pt>
                <c:pt idx="12105">
                  <c:v>12106</c:v>
                </c:pt>
                <c:pt idx="12106">
                  <c:v>12107</c:v>
                </c:pt>
                <c:pt idx="12107">
                  <c:v>12108</c:v>
                </c:pt>
                <c:pt idx="12108">
                  <c:v>12109</c:v>
                </c:pt>
                <c:pt idx="12109">
                  <c:v>12110</c:v>
                </c:pt>
                <c:pt idx="12110">
                  <c:v>12111</c:v>
                </c:pt>
                <c:pt idx="12111">
                  <c:v>12112</c:v>
                </c:pt>
                <c:pt idx="12112">
                  <c:v>12113</c:v>
                </c:pt>
                <c:pt idx="12113">
                  <c:v>12114</c:v>
                </c:pt>
                <c:pt idx="12114">
                  <c:v>12115</c:v>
                </c:pt>
                <c:pt idx="12115">
                  <c:v>12116</c:v>
                </c:pt>
                <c:pt idx="12116">
                  <c:v>12117</c:v>
                </c:pt>
                <c:pt idx="12117">
                  <c:v>12118</c:v>
                </c:pt>
                <c:pt idx="12118">
                  <c:v>12119</c:v>
                </c:pt>
                <c:pt idx="12119">
                  <c:v>12120</c:v>
                </c:pt>
                <c:pt idx="12120">
                  <c:v>12121</c:v>
                </c:pt>
                <c:pt idx="12121">
                  <c:v>12122</c:v>
                </c:pt>
                <c:pt idx="12122">
                  <c:v>12123</c:v>
                </c:pt>
                <c:pt idx="12123">
                  <c:v>12124</c:v>
                </c:pt>
                <c:pt idx="12124">
                  <c:v>12125</c:v>
                </c:pt>
                <c:pt idx="12125">
                  <c:v>12126</c:v>
                </c:pt>
                <c:pt idx="12126">
                  <c:v>12127</c:v>
                </c:pt>
                <c:pt idx="12127">
                  <c:v>12128</c:v>
                </c:pt>
                <c:pt idx="12128">
                  <c:v>12129</c:v>
                </c:pt>
                <c:pt idx="12129">
                  <c:v>12130</c:v>
                </c:pt>
                <c:pt idx="12130">
                  <c:v>12131</c:v>
                </c:pt>
                <c:pt idx="12131">
                  <c:v>12132</c:v>
                </c:pt>
                <c:pt idx="12132">
                  <c:v>12133</c:v>
                </c:pt>
                <c:pt idx="12133">
                  <c:v>12134</c:v>
                </c:pt>
                <c:pt idx="12134">
                  <c:v>12135</c:v>
                </c:pt>
                <c:pt idx="12135">
                  <c:v>12136</c:v>
                </c:pt>
                <c:pt idx="12136">
                  <c:v>12137</c:v>
                </c:pt>
                <c:pt idx="12137">
                  <c:v>12138</c:v>
                </c:pt>
                <c:pt idx="12138">
                  <c:v>12139</c:v>
                </c:pt>
                <c:pt idx="12139">
                  <c:v>12140</c:v>
                </c:pt>
                <c:pt idx="12140">
                  <c:v>12141</c:v>
                </c:pt>
                <c:pt idx="12141">
                  <c:v>12142</c:v>
                </c:pt>
                <c:pt idx="12142">
                  <c:v>12143</c:v>
                </c:pt>
                <c:pt idx="12143">
                  <c:v>12144</c:v>
                </c:pt>
                <c:pt idx="12144">
                  <c:v>12145</c:v>
                </c:pt>
                <c:pt idx="12145">
                  <c:v>12146</c:v>
                </c:pt>
                <c:pt idx="12146">
                  <c:v>12147</c:v>
                </c:pt>
                <c:pt idx="12147">
                  <c:v>12148</c:v>
                </c:pt>
                <c:pt idx="12148">
                  <c:v>12149</c:v>
                </c:pt>
                <c:pt idx="12149">
                  <c:v>12150</c:v>
                </c:pt>
                <c:pt idx="12150">
                  <c:v>12151</c:v>
                </c:pt>
                <c:pt idx="12151">
                  <c:v>12152</c:v>
                </c:pt>
                <c:pt idx="12152">
                  <c:v>12153</c:v>
                </c:pt>
                <c:pt idx="12153">
                  <c:v>12154</c:v>
                </c:pt>
                <c:pt idx="12154">
                  <c:v>12155</c:v>
                </c:pt>
                <c:pt idx="12155">
                  <c:v>12156</c:v>
                </c:pt>
                <c:pt idx="12156">
                  <c:v>12157</c:v>
                </c:pt>
                <c:pt idx="12157">
                  <c:v>12158</c:v>
                </c:pt>
                <c:pt idx="12158">
                  <c:v>12159</c:v>
                </c:pt>
                <c:pt idx="12159">
                  <c:v>12160</c:v>
                </c:pt>
                <c:pt idx="12160">
                  <c:v>12161</c:v>
                </c:pt>
                <c:pt idx="12161">
                  <c:v>12162</c:v>
                </c:pt>
                <c:pt idx="12162">
                  <c:v>12163</c:v>
                </c:pt>
                <c:pt idx="12163">
                  <c:v>12164</c:v>
                </c:pt>
                <c:pt idx="12164">
                  <c:v>12165</c:v>
                </c:pt>
                <c:pt idx="12165">
                  <c:v>12166</c:v>
                </c:pt>
                <c:pt idx="12166">
                  <c:v>12167</c:v>
                </c:pt>
                <c:pt idx="12167">
                  <c:v>12168</c:v>
                </c:pt>
                <c:pt idx="12168">
                  <c:v>12169</c:v>
                </c:pt>
                <c:pt idx="12169">
                  <c:v>12170</c:v>
                </c:pt>
                <c:pt idx="12170">
                  <c:v>12171</c:v>
                </c:pt>
                <c:pt idx="12171">
                  <c:v>12172</c:v>
                </c:pt>
                <c:pt idx="12172">
                  <c:v>12173</c:v>
                </c:pt>
                <c:pt idx="12173">
                  <c:v>12174</c:v>
                </c:pt>
                <c:pt idx="12174">
                  <c:v>12175</c:v>
                </c:pt>
                <c:pt idx="12175">
                  <c:v>12176</c:v>
                </c:pt>
                <c:pt idx="12176">
                  <c:v>12177</c:v>
                </c:pt>
                <c:pt idx="12177">
                  <c:v>12178</c:v>
                </c:pt>
                <c:pt idx="12178">
                  <c:v>12179</c:v>
                </c:pt>
                <c:pt idx="12179">
                  <c:v>12180</c:v>
                </c:pt>
                <c:pt idx="12180">
                  <c:v>12181</c:v>
                </c:pt>
                <c:pt idx="12181">
                  <c:v>12182</c:v>
                </c:pt>
                <c:pt idx="12182">
                  <c:v>12183</c:v>
                </c:pt>
                <c:pt idx="12183">
                  <c:v>12184</c:v>
                </c:pt>
                <c:pt idx="12184">
                  <c:v>12185</c:v>
                </c:pt>
                <c:pt idx="12185">
                  <c:v>12186</c:v>
                </c:pt>
                <c:pt idx="12186">
                  <c:v>12187</c:v>
                </c:pt>
                <c:pt idx="12187">
                  <c:v>12188</c:v>
                </c:pt>
                <c:pt idx="12188">
                  <c:v>12189</c:v>
                </c:pt>
                <c:pt idx="12189">
                  <c:v>12190</c:v>
                </c:pt>
                <c:pt idx="12190">
                  <c:v>12191</c:v>
                </c:pt>
                <c:pt idx="12191">
                  <c:v>12192</c:v>
                </c:pt>
                <c:pt idx="12192">
                  <c:v>12193</c:v>
                </c:pt>
                <c:pt idx="12193">
                  <c:v>12194</c:v>
                </c:pt>
                <c:pt idx="12194">
                  <c:v>12195</c:v>
                </c:pt>
                <c:pt idx="12195">
                  <c:v>12196</c:v>
                </c:pt>
                <c:pt idx="12196">
                  <c:v>12197</c:v>
                </c:pt>
                <c:pt idx="12197">
                  <c:v>12198</c:v>
                </c:pt>
                <c:pt idx="12198">
                  <c:v>12199</c:v>
                </c:pt>
                <c:pt idx="12199">
                  <c:v>12200</c:v>
                </c:pt>
                <c:pt idx="12200">
                  <c:v>12201</c:v>
                </c:pt>
                <c:pt idx="12201">
                  <c:v>12202</c:v>
                </c:pt>
                <c:pt idx="12202">
                  <c:v>12203</c:v>
                </c:pt>
                <c:pt idx="12203">
                  <c:v>12204</c:v>
                </c:pt>
                <c:pt idx="12204">
                  <c:v>12205</c:v>
                </c:pt>
                <c:pt idx="12205">
                  <c:v>12206</c:v>
                </c:pt>
                <c:pt idx="12206">
                  <c:v>12207</c:v>
                </c:pt>
                <c:pt idx="12207">
                  <c:v>12208</c:v>
                </c:pt>
                <c:pt idx="12208">
                  <c:v>12209</c:v>
                </c:pt>
                <c:pt idx="12209">
                  <c:v>12210</c:v>
                </c:pt>
                <c:pt idx="12210">
                  <c:v>12211</c:v>
                </c:pt>
                <c:pt idx="12211">
                  <c:v>12212</c:v>
                </c:pt>
                <c:pt idx="12212">
                  <c:v>12213</c:v>
                </c:pt>
                <c:pt idx="12213">
                  <c:v>12214</c:v>
                </c:pt>
                <c:pt idx="12214">
                  <c:v>12215</c:v>
                </c:pt>
                <c:pt idx="12215">
                  <c:v>12216</c:v>
                </c:pt>
                <c:pt idx="12216">
                  <c:v>12217</c:v>
                </c:pt>
                <c:pt idx="12217">
                  <c:v>12218</c:v>
                </c:pt>
                <c:pt idx="12218">
                  <c:v>12219</c:v>
                </c:pt>
                <c:pt idx="12219">
                  <c:v>12220</c:v>
                </c:pt>
                <c:pt idx="12220">
                  <c:v>12221</c:v>
                </c:pt>
                <c:pt idx="12221">
                  <c:v>12222</c:v>
                </c:pt>
                <c:pt idx="12222">
                  <c:v>12223</c:v>
                </c:pt>
                <c:pt idx="12223">
                  <c:v>12224</c:v>
                </c:pt>
                <c:pt idx="12224">
                  <c:v>12225</c:v>
                </c:pt>
                <c:pt idx="12225">
                  <c:v>12226</c:v>
                </c:pt>
                <c:pt idx="12226">
                  <c:v>12227</c:v>
                </c:pt>
                <c:pt idx="12227">
                  <c:v>12228</c:v>
                </c:pt>
                <c:pt idx="12228">
                  <c:v>12229</c:v>
                </c:pt>
                <c:pt idx="12229">
                  <c:v>12230</c:v>
                </c:pt>
                <c:pt idx="12230">
                  <c:v>12231</c:v>
                </c:pt>
                <c:pt idx="12231">
                  <c:v>12232</c:v>
                </c:pt>
                <c:pt idx="12232">
                  <c:v>12233</c:v>
                </c:pt>
                <c:pt idx="12233">
                  <c:v>12234</c:v>
                </c:pt>
                <c:pt idx="12234">
                  <c:v>12235</c:v>
                </c:pt>
                <c:pt idx="12235">
                  <c:v>12236</c:v>
                </c:pt>
                <c:pt idx="12236">
                  <c:v>12237</c:v>
                </c:pt>
                <c:pt idx="12237">
                  <c:v>12238</c:v>
                </c:pt>
                <c:pt idx="12238">
                  <c:v>12239</c:v>
                </c:pt>
                <c:pt idx="12239">
                  <c:v>12240</c:v>
                </c:pt>
                <c:pt idx="12240">
                  <c:v>12241</c:v>
                </c:pt>
                <c:pt idx="12241">
                  <c:v>12242</c:v>
                </c:pt>
                <c:pt idx="12242">
                  <c:v>12243</c:v>
                </c:pt>
                <c:pt idx="12243">
                  <c:v>12244</c:v>
                </c:pt>
                <c:pt idx="12244">
                  <c:v>12245</c:v>
                </c:pt>
                <c:pt idx="12245">
                  <c:v>12246</c:v>
                </c:pt>
                <c:pt idx="12246">
                  <c:v>12247</c:v>
                </c:pt>
                <c:pt idx="12247">
                  <c:v>12248</c:v>
                </c:pt>
                <c:pt idx="12248">
                  <c:v>12249</c:v>
                </c:pt>
                <c:pt idx="12249">
                  <c:v>12250</c:v>
                </c:pt>
                <c:pt idx="12250">
                  <c:v>12251</c:v>
                </c:pt>
                <c:pt idx="12251">
                  <c:v>12252</c:v>
                </c:pt>
                <c:pt idx="12252">
                  <c:v>12253</c:v>
                </c:pt>
                <c:pt idx="12253">
                  <c:v>12254</c:v>
                </c:pt>
                <c:pt idx="12254">
                  <c:v>12255</c:v>
                </c:pt>
                <c:pt idx="12255">
                  <c:v>12256</c:v>
                </c:pt>
                <c:pt idx="12256">
                  <c:v>12257</c:v>
                </c:pt>
                <c:pt idx="12257">
                  <c:v>12258</c:v>
                </c:pt>
                <c:pt idx="12258">
                  <c:v>12259</c:v>
                </c:pt>
                <c:pt idx="12259">
                  <c:v>12260</c:v>
                </c:pt>
                <c:pt idx="12260">
                  <c:v>12261</c:v>
                </c:pt>
                <c:pt idx="12261">
                  <c:v>12262</c:v>
                </c:pt>
                <c:pt idx="12262">
                  <c:v>12263</c:v>
                </c:pt>
                <c:pt idx="12263">
                  <c:v>12264</c:v>
                </c:pt>
                <c:pt idx="12264">
                  <c:v>12265</c:v>
                </c:pt>
                <c:pt idx="12265">
                  <c:v>12266</c:v>
                </c:pt>
                <c:pt idx="12266">
                  <c:v>12267</c:v>
                </c:pt>
                <c:pt idx="12267">
                  <c:v>12268</c:v>
                </c:pt>
                <c:pt idx="12268">
                  <c:v>12269</c:v>
                </c:pt>
                <c:pt idx="12269">
                  <c:v>12270</c:v>
                </c:pt>
                <c:pt idx="12270">
                  <c:v>12271</c:v>
                </c:pt>
                <c:pt idx="12271">
                  <c:v>12272</c:v>
                </c:pt>
                <c:pt idx="12272">
                  <c:v>12273</c:v>
                </c:pt>
                <c:pt idx="12273">
                  <c:v>12274</c:v>
                </c:pt>
                <c:pt idx="12274">
                  <c:v>12275</c:v>
                </c:pt>
                <c:pt idx="12275">
                  <c:v>12276</c:v>
                </c:pt>
                <c:pt idx="12276">
                  <c:v>12277</c:v>
                </c:pt>
                <c:pt idx="12277">
                  <c:v>12278</c:v>
                </c:pt>
                <c:pt idx="12278">
                  <c:v>12279</c:v>
                </c:pt>
                <c:pt idx="12279">
                  <c:v>12280</c:v>
                </c:pt>
                <c:pt idx="12280">
                  <c:v>12281</c:v>
                </c:pt>
                <c:pt idx="12281">
                  <c:v>12282</c:v>
                </c:pt>
                <c:pt idx="12282">
                  <c:v>12283</c:v>
                </c:pt>
                <c:pt idx="12283">
                  <c:v>12284</c:v>
                </c:pt>
                <c:pt idx="12284">
                  <c:v>12285</c:v>
                </c:pt>
                <c:pt idx="12285">
                  <c:v>12286</c:v>
                </c:pt>
                <c:pt idx="12286">
                  <c:v>12287</c:v>
                </c:pt>
                <c:pt idx="12287">
                  <c:v>12288</c:v>
                </c:pt>
                <c:pt idx="12288">
                  <c:v>12289</c:v>
                </c:pt>
                <c:pt idx="12289">
                  <c:v>12290</c:v>
                </c:pt>
                <c:pt idx="12290">
                  <c:v>12291</c:v>
                </c:pt>
                <c:pt idx="12291">
                  <c:v>12292</c:v>
                </c:pt>
                <c:pt idx="12292">
                  <c:v>12293</c:v>
                </c:pt>
                <c:pt idx="12293">
                  <c:v>12294</c:v>
                </c:pt>
                <c:pt idx="12294">
                  <c:v>12295</c:v>
                </c:pt>
                <c:pt idx="12295">
                  <c:v>12296</c:v>
                </c:pt>
                <c:pt idx="12296">
                  <c:v>12297</c:v>
                </c:pt>
                <c:pt idx="12297">
                  <c:v>12298</c:v>
                </c:pt>
                <c:pt idx="12298">
                  <c:v>12299</c:v>
                </c:pt>
                <c:pt idx="12299">
                  <c:v>12300</c:v>
                </c:pt>
                <c:pt idx="12300">
                  <c:v>12301</c:v>
                </c:pt>
                <c:pt idx="12301">
                  <c:v>12302</c:v>
                </c:pt>
                <c:pt idx="12302">
                  <c:v>12303</c:v>
                </c:pt>
                <c:pt idx="12303">
                  <c:v>12304</c:v>
                </c:pt>
                <c:pt idx="12304">
                  <c:v>12305</c:v>
                </c:pt>
                <c:pt idx="12305">
                  <c:v>12306</c:v>
                </c:pt>
                <c:pt idx="12306">
                  <c:v>12307</c:v>
                </c:pt>
                <c:pt idx="12307">
                  <c:v>12308</c:v>
                </c:pt>
                <c:pt idx="12308">
                  <c:v>12309</c:v>
                </c:pt>
                <c:pt idx="12309">
                  <c:v>12310</c:v>
                </c:pt>
                <c:pt idx="12310">
                  <c:v>12311</c:v>
                </c:pt>
                <c:pt idx="12311">
                  <c:v>12312</c:v>
                </c:pt>
                <c:pt idx="12312">
                  <c:v>12313</c:v>
                </c:pt>
                <c:pt idx="12313">
                  <c:v>12314</c:v>
                </c:pt>
                <c:pt idx="12314">
                  <c:v>12315</c:v>
                </c:pt>
                <c:pt idx="12315">
                  <c:v>12316</c:v>
                </c:pt>
                <c:pt idx="12316">
                  <c:v>12317</c:v>
                </c:pt>
                <c:pt idx="12317">
                  <c:v>12318</c:v>
                </c:pt>
                <c:pt idx="12318">
                  <c:v>12319</c:v>
                </c:pt>
                <c:pt idx="12319">
                  <c:v>12320</c:v>
                </c:pt>
                <c:pt idx="12320">
                  <c:v>12321</c:v>
                </c:pt>
                <c:pt idx="12321">
                  <c:v>12322</c:v>
                </c:pt>
                <c:pt idx="12322">
                  <c:v>12323</c:v>
                </c:pt>
                <c:pt idx="12323">
                  <c:v>12324</c:v>
                </c:pt>
                <c:pt idx="12324">
                  <c:v>12325</c:v>
                </c:pt>
                <c:pt idx="12325">
                  <c:v>12326</c:v>
                </c:pt>
                <c:pt idx="12326">
                  <c:v>12327</c:v>
                </c:pt>
                <c:pt idx="12327">
                  <c:v>12328</c:v>
                </c:pt>
                <c:pt idx="12328">
                  <c:v>12329</c:v>
                </c:pt>
                <c:pt idx="12329">
                  <c:v>12330</c:v>
                </c:pt>
                <c:pt idx="12330">
                  <c:v>12331</c:v>
                </c:pt>
                <c:pt idx="12331">
                  <c:v>12332</c:v>
                </c:pt>
                <c:pt idx="12332">
                  <c:v>12333</c:v>
                </c:pt>
                <c:pt idx="12333">
                  <c:v>12334</c:v>
                </c:pt>
                <c:pt idx="12334">
                  <c:v>12335</c:v>
                </c:pt>
                <c:pt idx="12335">
                  <c:v>12336</c:v>
                </c:pt>
                <c:pt idx="12336">
                  <c:v>12337</c:v>
                </c:pt>
                <c:pt idx="12337">
                  <c:v>12338</c:v>
                </c:pt>
                <c:pt idx="12338">
                  <c:v>12339</c:v>
                </c:pt>
                <c:pt idx="12339">
                  <c:v>12340</c:v>
                </c:pt>
                <c:pt idx="12340">
                  <c:v>12341</c:v>
                </c:pt>
                <c:pt idx="12341">
                  <c:v>12342</c:v>
                </c:pt>
                <c:pt idx="12342">
                  <c:v>12343</c:v>
                </c:pt>
                <c:pt idx="12343">
                  <c:v>12344</c:v>
                </c:pt>
                <c:pt idx="12344">
                  <c:v>12345</c:v>
                </c:pt>
                <c:pt idx="12345">
                  <c:v>12346</c:v>
                </c:pt>
                <c:pt idx="12346">
                  <c:v>12347</c:v>
                </c:pt>
                <c:pt idx="12347">
                  <c:v>12348</c:v>
                </c:pt>
                <c:pt idx="12348">
                  <c:v>12349</c:v>
                </c:pt>
                <c:pt idx="12349">
                  <c:v>12350</c:v>
                </c:pt>
                <c:pt idx="12350">
                  <c:v>12351</c:v>
                </c:pt>
                <c:pt idx="12351">
                  <c:v>12352</c:v>
                </c:pt>
                <c:pt idx="12352">
                  <c:v>12353</c:v>
                </c:pt>
                <c:pt idx="12353">
                  <c:v>12354</c:v>
                </c:pt>
                <c:pt idx="12354">
                  <c:v>12355</c:v>
                </c:pt>
                <c:pt idx="12355">
                  <c:v>12356</c:v>
                </c:pt>
                <c:pt idx="12356">
                  <c:v>12357</c:v>
                </c:pt>
                <c:pt idx="12357">
                  <c:v>12358</c:v>
                </c:pt>
                <c:pt idx="12358">
                  <c:v>12359</c:v>
                </c:pt>
                <c:pt idx="12359">
                  <c:v>12360</c:v>
                </c:pt>
                <c:pt idx="12360">
                  <c:v>12361</c:v>
                </c:pt>
                <c:pt idx="12361">
                  <c:v>12362</c:v>
                </c:pt>
                <c:pt idx="12362">
                  <c:v>12363</c:v>
                </c:pt>
                <c:pt idx="12363">
                  <c:v>12364</c:v>
                </c:pt>
                <c:pt idx="12364">
                  <c:v>12365</c:v>
                </c:pt>
                <c:pt idx="12365">
                  <c:v>12366</c:v>
                </c:pt>
                <c:pt idx="12366">
                  <c:v>12367</c:v>
                </c:pt>
                <c:pt idx="12367">
                  <c:v>12368</c:v>
                </c:pt>
                <c:pt idx="12368">
                  <c:v>12369</c:v>
                </c:pt>
                <c:pt idx="12369">
                  <c:v>12370</c:v>
                </c:pt>
                <c:pt idx="12370">
                  <c:v>12371</c:v>
                </c:pt>
                <c:pt idx="12371">
                  <c:v>12372</c:v>
                </c:pt>
                <c:pt idx="12372">
                  <c:v>12373</c:v>
                </c:pt>
                <c:pt idx="12373">
                  <c:v>12374</c:v>
                </c:pt>
                <c:pt idx="12374">
                  <c:v>12375</c:v>
                </c:pt>
                <c:pt idx="12375">
                  <c:v>12376</c:v>
                </c:pt>
                <c:pt idx="12376">
                  <c:v>12377</c:v>
                </c:pt>
                <c:pt idx="12377">
                  <c:v>12378</c:v>
                </c:pt>
                <c:pt idx="12378">
                  <c:v>12379</c:v>
                </c:pt>
                <c:pt idx="12379">
                  <c:v>12380</c:v>
                </c:pt>
                <c:pt idx="12380">
                  <c:v>12381</c:v>
                </c:pt>
                <c:pt idx="12381">
                  <c:v>12382</c:v>
                </c:pt>
                <c:pt idx="12382">
                  <c:v>12383</c:v>
                </c:pt>
                <c:pt idx="12383">
                  <c:v>12384</c:v>
                </c:pt>
                <c:pt idx="12384">
                  <c:v>12385</c:v>
                </c:pt>
                <c:pt idx="12385">
                  <c:v>12386</c:v>
                </c:pt>
                <c:pt idx="12386">
                  <c:v>12387</c:v>
                </c:pt>
                <c:pt idx="12387">
                  <c:v>12388</c:v>
                </c:pt>
                <c:pt idx="12388">
                  <c:v>12389</c:v>
                </c:pt>
                <c:pt idx="12389">
                  <c:v>12390</c:v>
                </c:pt>
                <c:pt idx="12390">
                  <c:v>12391</c:v>
                </c:pt>
                <c:pt idx="12391">
                  <c:v>12392</c:v>
                </c:pt>
                <c:pt idx="12392">
                  <c:v>12393</c:v>
                </c:pt>
                <c:pt idx="12393">
                  <c:v>12394</c:v>
                </c:pt>
                <c:pt idx="12394">
                  <c:v>12395</c:v>
                </c:pt>
                <c:pt idx="12395">
                  <c:v>12396</c:v>
                </c:pt>
                <c:pt idx="12396">
                  <c:v>12397</c:v>
                </c:pt>
                <c:pt idx="12397">
                  <c:v>12398</c:v>
                </c:pt>
                <c:pt idx="12398">
                  <c:v>12399</c:v>
                </c:pt>
                <c:pt idx="12399">
                  <c:v>12400</c:v>
                </c:pt>
                <c:pt idx="12400">
                  <c:v>12401</c:v>
                </c:pt>
                <c:pt idx="12401">
                  <c:v>12402</c:v>
                </c:pt>
                <c:pt idx="12402">
                  <c:v>12403</c:v>
                </c:pt>
                <c:pt idx="12403">
                  <c:v>12404</c:v>
                </c:pt>
                <c:pt idx="12404">
                  <c:v>12405</c:v>
                </c:pt>
                <c:pt idx="12405">
                  <c:v>12406</c:v>
                </c:pt>
                <c:pt idx="12406">
                  <c:v>12407</c:v>
                </c:pt>
                <c:pt idx="12407">
                  <c:v>12408</c:v>
                </c:pt>
                <c:pt idx="12408">
                  <c:v>12409</c:v>
                </c:pt>
                <c:pt idx="12409">
                  <c:v>12410</c:v>
                </c:pt>
                <c:pt idx="12410">
                  <c:v>12411</c:v>
                </c:pt>
                <c:pt idx="12411">
                  <c:v>12412</c:v>
                </c:pt>
                <c:pt idx="12412">
                  <c:v>12413</c:v>
                </c:pt>
                <c:pt idx="12413">
                  <c:v>12414</c:v>
                </c:pt>
                <c:pt idx="12414">
                  <c:v>12415</c:v>
                </c:pt>
                <c:pt idx="12415">
                  <c:v>12416</c:v>
                </c:pt>
                <c:pt idx="12416">
                  <c:v>12417</c:v>
                </c:pt>
                <c:pt idx="12417">
                  <c:v>12418</c:v>
                </c:pt>
                <c:pt idx="12418">
                  <c:v>12419</c:v>
                </c:pt>
                <c:pt idx="12419">
                  <c:v>12420</c:v>
                </c:pt>
                <c:pt idx="12420">
                  <c:v>12421</c:v>
                </c:pt>
                <c:pt idx="12421">
                  <c:v>12422</c:v>
                </c:pt>
                <c:pt idx="12422">
                  <c:v>12423</c:v>
                </c:pt>
                <c:pt idx="12423">
                  <c:v>12424</c:v>
                </c:pt>
                <c:pt idx="12424">
                  <c:v>12425</c:v>
                </c:pt>
                <c:pt idx="12425">
                  <c:v>12426</c:v>
                </c:pt>
                <c:pt idx="12426">
                  <c:v>12427</c:v>
                </c:pt>
                <c:pt idx="12427">
                  <c:v>12428</c:v>
                </c:pt>
                <c:pt idx="12428">
                  <c:v>12429</c:v>
                </c:pt>
                <c:pt idx="12429">
                  <c:v>12430</c:v>
                </c:pt>
                <c:pt idx="12430">
                  <c:v>12431</c:v>
                </c:pt>
                <c:pt idx="12431">
                  <c:v>12432</c:v>
                </c:pt>
                <c:pt idx="12432">
                  <c:v>12433</c:v>
                </c:pt>
                <c:pt idx="12433">
                  <c:v>12434</c:v>
                </c:pt>
                <c:pt idx="12434">
                  <c:v>12435</c:v>
                </c:pt>
                <c:pt idx="12435">
                  <c:v>12436</c:v>
                </c:pt>
                <c:pt idx="12436">
                  <c:v>12437</c:v>
                </c:pt>
                <c:pt idx="12437">
                  <c:v>12438</c:v>
                </c:pt>
                <c:pt idx="12438">
                  <c:v>12439</c:v>
                </c:pt>
                <c:pt idx="12439">
                  <c:v>12440</c:v>
                </c:pt>
                <c:pt idx="12440">
                  <c:v>12441</c:v>
                </c:pt>
                <c:pt idx="12441">
                  <c:v>12442</c:v>
                </c:pt>
                <c:pt idx="12442">
                  <c:v>12443</c:v>
                </c:pt>
                <c:pt idx="12443">
                  <c:v>12444</c:v>
                </c:pt>
                <c:pt idx="12444">
                  <c:v>12445</c:v>
                </c:pt>
                <c:pt idx="12445">
                  <c:v>12446</c:v>
                </c:pt>
                <c:pt idx="12446">
                  <c:v>12447</c:v>
                </c:pt>
                <c:pt idx="12447">
                  <c:v>12448</c:v>
                </c:pt>
                <c:pt idx="12448">
                  <c:v>12449</c:v>
                </c:pt>
                <c:pt idx="12449">
                  <c:v>12450</c:v>
                </c:pt>
                <c:pt idx="12450">
                  <c:v>12451</c:v>
                </c:pt>
                <c:pt idx="12451">
                  <c:v>12452</c:v>
                </c:pt>
                <c:pt idx="12452">
                  <c:v>12453</c:v>
                </c:pt>
                <c:pt idx="12453">
                  <c:v>12454</c:v>
                </c:pt>
                <c:pt idx="12454">
                  <c:v>12455</c:v>
                </c:pt>
                <c:pt idx="12455">
                  <c:v>12456</c:v>
                </c:pt>
                <c:pt idx="12456">
                  <c:v>12457</c:v>
                </c:pt>
                <c:pt idx="12457">
                  <c:v>12458</c:v>
                </c:pt>
                <c:pt idx="12458">
                  <c:v>12459</c:v>
                </c:pt>
                <c:pt idx="12459">
                  <c:v>12460</c:v>
                </c:pt>
                <c:pt idx="12460">
                  <c:v>12461</c:v>
                </c:pt>
                <c:pt idx="12461">
                  <c:v>12462</c:v>
                </c:pt>
                <c:pt idx="12462">
                  <c:v>12463</c:v>
                </c:pt>
                <c:pt idx="12463">
                  <c:v>12464</c:v>
                </c:pt>
                <c:pt idx="12464">
                  <c:v>12465</c:v>
                </c:pt>
                <c:pt idx="12465">
                  <c:v>12466</c:v>
                </c:pt>
                <c:pt idx="12466">
                  <c:v>12467</c:v>
                </c:pt>
                <c:pt idx="12467">
                  <c:v>12468</c:v>
                </c:pt>
                <c:pt idx="12468">
                  <c:v>12469</c:v>
                </c:pt>
                <c:pt idx="12469">
                  <c:v>12470</c:v>
                </c:pt>
                <c:pt idx="12470">
                  <c:v>12471</c:v>
                </c:pt>
                <c:pt idx="12471">
                  <c:v>12472</c:v>
                </c:pt>
                <c:pt idx="12472">
                  <c:v>12473</c:v>
                </c:pt>
                <c:pt idx="12473">
                  <c:v>12474</c:v>
                </c:pt>
                <c:pt idx="12474">
                  <c:v>12475</c:v>
                </c:pt>
                <c:pt idx="12475">
                  <c:v>12476</c:v>
                </c:pt>
                <c:pt idx="12476">
                  <c:v>12477</c:v>
                </c:pt>
                <c:pt idx="12477">
                  <c:v>12478</c:v>
                </c:pt>
                <c:pt idx="12478">
                  <c:v>12479</c:v>
                </c:pt>
                <c:pt idx="12479">
                  <c:v>12480</c:v>
                </c:pt>
                <c:pt idx="12480">
                  <c:v>12481</c:v>
                </c:pt>
                <c:pt idx="12481">
                  <c:v>12482</c:v>
                </c:pt>
                <c:pt idx="12482">
                  <c:v>12483</c:v>
                </c:pt>
                <c:pt idx="12483">
                  <c:v>12484</c:v>
                </c:pt>
                <c:pt idx="12484">
                  <c:v>12485</c:v>
                </c:pt>
                <c:pt idx="12485">
                  <c:v>12486</c:v>
                </c:pt>
                <c:pt idx="12486">
                  <c:v>12487</c:v>
                </c:pt>
                <c:pt idx="12487">
                  <c:v>12488</c:v>
                </c:pt>
                <c:pt idx="12488">
                  <c:v>12489</c:v>
                </c:pt>
                <c:pt idx="12489">
                  <c:v>12490</c:v>
                </c:pt>
                <c:pt idx="12490">
                  <c:v>12491</c:v>
                </c:pt>
                <c:pt idx="12491">
                  <c:v>12492</c:v>
                </c:pt>
                <c:pt idx="12492">
                  <c:v>12493</c:v>
                </c:pt>
                <c:pt idx="12493">
                  <c:v>12494</c:v>
                </c:pt>
                <c:pt idx="12494">
                  <c:v>12495</c:v>
                </c:pt>
                <c:pt idx="12495">
                  <c:v>12496</c:v>
                </c:pt>
                <c:pt idx="12496">
                  <c:v>12497</c:v>
                </c:pt>
                <c:pt idx="12497">
                  <c:v>12498</c:v>
                </c:pt>
                <c:pt idx="12498">
                  <c:v>12499</c:v>
                </c:pt>
                <c:pt idx="12499">
                  <c:v>12500</c:v>
                </c:pt>
                <c:pt idx="12500">
                  <c:v>12501</c:v>
                </c:pt>
                <c:pt idx="12501">
                  <c:v>12502</c:v>
                </c:pt>
                <c:pt idx="12502">
                  <c:v>12503</c:v>
                </c:pt>
                <c:pt idx="12503">
                  <c:v>12504</c:v>
                </c:pt>
                <c:pt idx="12504">
                  <c:v>12505</c:v>
                </c:pt>
                <c:pt idx="12505">
                  <c:v>12506</c:v>
                </c:pt>
                <c:pt idx="12506">
                  <c:v>12507</c:v>
                </c:pt>
                <c:pt idx="12507">
                  <c:v>12508</c:v>
                </c:pt>
                <c:pt idx="12508">
                  <c:v>12509</c:v>
                </c:pt>
                <c:pt idx="12509">
                  <c:v>12510</c:v>
                </c:pt>
                <c:pt idx="12510">
                  <c:v>12511</c:v>
                </c:pt>
                <c:pt idx="12511">
                  <c:v>12512</c:v>
                </c:pt>
                <c:pt idx="12512">
                  <c:v>12513</c:v>
                </c:pt>
                <c:pt idx="12513">
                  <c:v>12514</c:v>
                </c:pt>
                <c:pt idx="12514">
                  <c:v>12515</c:v>
                </c:pt>
                <c:pt idx="12515">
                  <c:v>12516</c:v>
                </c:pt>
                <c:pt idx="12516">
                  <c:v>12517</c:v>
                </c:pt>
                <c:pt idx="12517">
                  <c:v>12518</c:v>
                </c:pt>
                <c:pt idx="12518">
                  <c:v>12519</c:v>
                </c:pt>
                <c:pt idx="12519">
                  <c:v>12520</c:v>
                </c:pt>
                <c:pt idx="12520">
                  <c:v>12521</c:v>
                </c:pt>
                <c:pt idx="12521">
                  <c:v>12522</c:v>
                </c:pt>
                <c:pt idx="12522">
                  <c:v>12523</c:v>
                </c:pt>
                <c:pt idx="12523">
                  <c:v>12524</c:v>
                </c:pt>
                <c:pt idx="12524">
                  <c:v>12525</c:v>
                </c:pt>
                <c:pt idx="12525">
                  <c:v>12526</c:v>
                </c:pt>
                <c:pt idx="12526">
                  <c:v>12527</c:v>
                </c:pt>
                <c:pt idx="12527">
                  <c:v>12528</c:v>
                </c:pt>
                <c:pt idx="12528">
                  <c:v>12529</c:v>
                </c:pt>
                <c:pt idx="12529">
                  <c:v>12530</c:v>
                </c:pt>
                <c:pt idx="12530">
                  <c:v>12531</c:v>
                </c:pt>
                <c:pt idx="12531">
                  <c:v>12532</c:v>
                </c:pt>
                <c:pt idx="12532">
                  <c:v>12533</c:v>
                </c:pt>
                <c:pt idx="12533">
                  <c:v>12534</c:v>
                </c:pt>
                <c:pt idx="12534">
                  <c:v>12535</c:v>
                </c:pt>
                <c:pt idx="12535">
                  <c:v>12536</c:v>
                </c:pt>
                <c:pt idx="12536">
                  <c:v>12537</c:v>
                </c:pt>
                <c:pt idx="12537">
                  <c:v>12538</c:v>
                </c:pt>
                <c:pt idx="12538">
                  <c:v>12539</c:v>
                </c:pt>
                <c:pt idx="12539">
                  <c:v>12540</c:v>
                </c:pt>
                <c:pt idx="12540">
                  <c:v>12541</c:v>
                </c:pt>
                <c:pt idx="12541">
                  <c:v>12542</c:v>
                </c:pt>
                <c:pt idx="12542">
                  <c:v>12543</c:v>
                </c:pt>
                <c:pt idx="12543">
                  <c:v>12544</c:v>
                </c:pt>
                <c:pt idx="12544">
                  <c:v>12545</c:v>
                </c:pt>
                <c:pt idx="12545">
                  <c:v>12546</c:v>
                </c:pt>
                <c:pt idx="12546">
                  <c:v>12547</c:v>
                </c:pt>
                <c:pt idx="12547">
                  <c:v>12548</c:v>
                </c:pt>
                <c:pt idx="12548">
                  <c:v>12549</c:v>
                </c:pt>
                <c:pt idx="12549">
                  <c:v>12550</c:v>
                </c:pt>
                <c:pt idx="12550">
                  <c:v>12551</c:v>
                </c:pt>
                <c:pt idx="12551">
                  <c:v>12552</c:v>
                </c:pt>
                <c:pt idx="12552">
                  <c:v>12553</c:v>
                </c:pt>
                <c:pt idx="12553">
                  <c:v>12554</c:v>
                </c:pt>
                <c:pt idx="12554">
                  <c:v>12555</c:v>
                </c:pt>
                <c:pt idx="12555">
                  <c:v>12556</c:v>
                </c:pt>
                <c:pt idx="12556">
                  <c:v>12557</c:v>
                </c:pt>
                <c:pt idx="12557">
                  <c:v>12558</c:v>
                </c:pt>
                <c:pt idx="12558">
                  <c:v>12559</c:v>
                </c:pt>
                <c:pt idx="12559">
                  <c:v>12560</c:v>
                </c:pt>
                <c:pt idx="12560">
                  <c:v>12561</c:v>
                </c:pt>
                <c:pt idx="12561">
                  <c:v>12562</c:v>
                </c:pt>
                <c:pt idx="12562">
                  <c:v>12563</c:v>
                </c:pt>
                <c:pt idx="12563">
                  <c:v>12564</c:v>
                </c:pt>
                <c:pt idx="12564">
                  <c:v>12565</c:v>
                </c:pt>
                <c:pt idx="12565">
                  <c:v>12566</c:v>
                </c:pt>
                <c:pt idx="12566">
                  <c:v>12567</c:v>
                </c:pt>
                <c:pt idx="12567">
                  <c:v>12568</c:v>
                </c:pt>
                <c:pt idx="12568">
                  <c:v>12569</c:v>
                </c:pt>
                <c:pt idx="12569">
                  <c:v>12570</c:v>
                </c:pt>
                <c:pt idx="12570">
                  <c:v>12571</c:v>
                </c:pt>
                <c:pt idx="12571">
                  <c:v>12572</c:v>
                </c:pt>
                <c:pt idx="12572">
                  <c:v>12573</c:v>
                </c:pt>
                <c:pt idx="12573">
                  <c:v>12574</c:v>
                </c:pt>
                <c:pt idx="12574">
                  <c:v>12575</c:v>
                </c:pt>
                <c:pt idx="12575">
                  <c:v>12576</c:v>
                </c:pt>
                <c:pt idx="12576">
                  <c:v>12577</c:v>
                </c:pt>
                <c:pt idx="12577">
                  <c:v>12578</c:v>
                </c:pt>
                <c:pt idx="12578">
                  <c:v>12579</c:v>
                </c:pt>
                <c:pt idx="12579">
                  <c:v>12580</c:v>
                </c:pt>
                <c:pt idx="12580">
                  <c:v>12581</c:v>
                </c:pt>
                <c:pt idx="12581">
                  <c:v>12582</c:v>
                </c:pt>
                <c:pt idx="12582">
                  <c:v>12583</c:v>
                </c:pt>
                <c:pt idx="12583">
                  <c:v>12584</c:v>
                </c:pt>
                <c:pt idx="12584">
                  <c:v>12585</c:v>
                </c:pt>
                <c:pt idx="12585">
                  <c:v>12586</c:v>
                </c:pt>
                <c:pt idx="12586">
                  <c:v>12587</c:v>
                </c:pt>
                <c:pt idx="12587">
                  <c:v>12588</c:v>
                </c:pt>
                <c:pt idx="12588">
                  <c:v>12589</c:v>
                </c:pt>
                <c:pt idx="12589">
                  <c:v>12590</c:v>
                </c:pt>
                <c:pt idx="12590">
                  <c:v>12591</c:v>
                </c:pt>
                <c:pt idx="12591">
                  <c:v>12592</c:v>
                </c:pt>
                <c:pt idx="12592">
                  <c:v>12593</c:v>
                </c:pt>
                <c:pt idx="12593">
                  <c:v>12594</c:v>
                </c:pt>
                <c:pt idx="12594">
                  <c:v>12595</c:v>
                </c:pt>
                <c:pt idx="12595">
                  <c:v>12596</c:v>
                </c:pt>
                <c:pt idx="12596">
                  <c:v>12597</c:v>
                </c:pt>
                <c:pt idx="12597">
                  <c:v>12598</c:v>
                </c:pt>
                <c:pt idx="12598">
                  <c:v>12599</c:v>
                </c:pt>
                <c:pt idx="12599">
                  <c:v>12600</c:v>
                </c:pt>
                <c:pt idx="12600">
                  <c:v>12601</c:v>
                </c:pt>
                <c:pt idx="12601">
                  <c:v>12602</c:v>
                </c:pt>
                <c:pt idx="12602">
                  <c:v>12603</c:v>
                </c:pt>
                <c:pt idx="12603">
                  <c:v>12604</c:v>
                </c:pt>
                <c:pt idx="12604">
                  <c:v>12605</c:v>
                </c:pt>
                <c:pt idx="12605">
                  <c:v>12606</c:v>
                </c:pt>
                <c:pt idx="12606">
                  <c:v>12607</c:v>
                </c:pt>
                <c:pt idx="12607">
                  <c:v>12608</c:v>
                </c:pt>
                <c:pt idx="12608">
                  <c:v>12609</c:v>
                </c:pt>
                <c:pt idx="12609">
                  <c:v>12610</c:v>
                </c:pt>
                <c:pt idx="12610">
                  <c:v>12611</c:v>
                </c:pt>
                <c:pt idx="12611">
                  <c:v>12612</c:v>
                </c:pt>
                <c:pt idx="12612">
                  <c:v>12613</c:v>
                </c:pt>
                <c:pt idx="12613">
                  <c:v>12614</c:v>
                </c:pt>
                <c:pt idx="12614">
                  <c:v>12615</c:v>
                </c:pt>
                <c:pt idx="12615">
                  <c:v>12616</c:v>
                </c:pt>
                <c:pt idx="12616">
                  <c:v>12617</c:v>
                </c:pt>
                <c:pt idx="12617">
                  <c:v>12618</c:v>
                </c:pt>
                <c:pt idx="12618">
                  <c:v>12619</c:v>
                </c:pt>
                <c:pt idx="12619">
                  <c:v>12620</c:v>
                </c:pt>
                <c:pt idx="12620">
                  <c:v>12621</c:v>
                </c:pt>
                <c:pt idx="12621">
                  <c:v>12622</c:v>
                </c:pt>
                <c:pt idx="12622">
                  <c:v>12623</c:v>
                </c:pt>
                <c:pt idx="12623">
                  <c:v>12624</c:v>
                </c:pt>
                <c:pt idx="12624">
                  <c:v>12625</c:v>
                </c:pt>
                <c:pt idx="12625">
                  <c:v>12626</c:v>
                </c:pt>
                <c:pt idx="12626">
                  <c:v>12627</c:v>
                </c:pt>
                <c:pt idx="12627">
                  <c:v>12628</c:v>
                </c:pt>
                <c:pt idx="12628">
                  <c:v>12629</c:v>
                </c:pt>
                <c:pt idx="12629">
                  <c:v>12630</c:v>
                </c:pt>
                <c:pt idx="12630">
                  <c:v>12631</c:v>
                </c:pt>
                <c:pt idx="12631">
                  <c:v>12632</c:v>
                </c:pt>
                <c:pt idx="12632">
                  <c:v>12633</c:v>
                </c:pt>
                <c:pt idx="12633">
                  <c:v>12634</c:v>
                </c:pt>
                <c:pt idx="12634">
                  <c:v>12635</c:v>
                </c:pt>
                <c:pt idx="12635">
                  <c:v>12636</c:v>
                </c:pt>
                <c:pt idx="12636">
                  <c:v>12637</c:v>
                </c:pt>
                <c:pt idx="12637">
                  <c:v>12638</c:v>
                </c:pt>
                <c:pt idx="12638">
                  <c:v>12639</c:v>
                </c:pt>
                <c:pt idx="12639">
                  <c:v>12640</c:v>
                </c:pt>
                <c:pt idx="12640">
                  <c:v>12641</c:v>
                </c:pt>
                <c:pt idx="12641">
                  <c:v>12642</c:v>
                </c:pt>
                <c:pt idx="12642">
                  <c:v>12643</c:v>
                </c:pt>
                <c:pt idx="12643">
                  <c:v>12644</c:v>
                </c:pt>
                <c:pt idx="12644">
                  <c:v>12645</c:v>
                </c:pt>
                <c:pt idx="12645">
                  <c:v>12646</c:v>
                </c:pt>
                <c:pt idx="12646">
                  <c:v>12647</c:v>
                </c:pt>
                <c:pt idx="12647">
                  <c:v>12648</c:v>
                </c:pt>
                <c:pt idx="12648">
                  <c:v>12649</c:v>
                </c:pt>
                <c:pt idx="12649">
                  <c:v>12650</c:v>
                </c:pt>
                <c:pt idx="12650">
                  <c:v>12651</c:v>
                </c:pt>
                <c:pt idx="12651">
                  <c:v>12652</c:v>
                </c:pt>
                <c:pt idx="12652">
                  <c:v>12653</c:v>
                </c:pt>
                <c:pt idx="12653">
                  <c:v>12654</c:v>
                </c:pt>
                <c:pt idx="12654">
                  <c:v>12655</c:v>
                </c:pt>
                <c:pt idx="12655">
                  <c:v>12656</c:v>
                </c:pt>
                <c:pt idx="12656">
                  <c:v>12657</c:v>
                </c:pt>
                <c:pt idx="12657">
                  <c:v>12658</c:v>
                </c:pt>
                <c:pt idx="12658">
                  <c:v>12659</c:v>
                </c:pt>
                <c:pt idx="12659">
                  <c:v>12660</c:v>
                </c:pt>
                <c:pt idx="12660">
                  <c:v>12661</c:v>
                </c:pt>
                <c:pt idx="12661">
                  <c:v>12662</c:v>
                </c:pt>
                <c:pt idx="12662">
                  <c:v>12663</c:v>
                </c:pt>
                <c:pt idx="12663">
                  <c:v>12664</c:v>
                </c:pt>
                <c:pt idx="12664">
                  <c:v>12665</c:v>
                </c:pt>
                <c:pt idx="12665">
                  <c:v>12666</c:v>
                </c:pt>
                <c:pt idx="12666">
                  <c:v>12667</c:v>
                </c:pt>
                <c:pt idx="12667">
                  <c:v>12668</c:v>
                </c:pt>
                <c:pt idx="12668">
                  <c:v>12669</c:v>
                </c:pt>
                <c:pt idx="12669">
                  <c:v>12670</c:v>
                </c:pt>
                <c:pt idx="12670">
                  <c:v>12671</c:v>
                </c:pt>
                <c:pt idx="12671">
                  <c:v>12672</c:v>
                </c:pt>
                <c:pt idx="12672">
                  <c:v>12673</c:v>
                </c:pt>
                <c:pt idx="12673">
                  <c:v>12674</c:v>
                </c:pt>
                <c:pt idx="12674">
                  <c:v>12675</c:v>
                </c:pt>
                <c:pt idx="12675">
                  <c:v>12676</c:v>
                </c:pt>
                <c:pt idx="12676">
                  <c:v>12677</c:v>
                </c:pt>
                <c:pt idx="12677">
                  <c:v>12678</c:v>
                </c:pt>
                <c:pt idx="12678">
                  <c:v>12679</c:v>
                </c:pt>
                <c:pt idx="12679">
                  <c:v>12680</c:v>
                </c:pt>
                <c:pt idx="12680">
                  <c:v>12681</c:v>
                </c:pt>
                <c:pt idx="12681">
                  <c:v>12682</c:v>
                </c:pt>
                <c:pt idx="12682">
                  <c:v>12683</c:v>
                </c:pt>
                <c:pt idx="12683">
                  <c:v>12684</c:v>
                </c:pt>
                <c:pt idx="12684">
                  <c:v>12685</c:v>
                </c:pt>
                <c:pt idx="12685">
                  <c:v>12686</c:v>
                </c:pt>
                <c:pt idx="12686">
                  <c:v>12687</c:v>
                </c:pt>
                <c:pt idx="12687">
                  <c:v>12688</c:v>
                </c:pt>
                <c:pt idx="12688">
                  <c:v>12689</c:v>
                </c:pt>
                <c:pt idx="12689">
                  <c:v>12690</c:v>
                </c:pt>
                <c:pt idx="12690">
                  <c:v>12691</c:v>
                </c:pt>
                <c:pt idx="12691">
                  <c:v>12692</c:v>
                </c:pt>
                <c:pt idx="12692">
                  <c:v>12693</c:v>
                </c:pt>
                <c:pt idx="12693">
                  <c:v>12694</c:v>
                </c:pt>
                <c:pt idx="12694">
                  <c:v>12695</c:v>
                </c:pt>
                <c:pt idx="12695">
                  <c:v>12696</c:v>
                </c:pt>
                <c:pt idx="12696">
                  <c:v>12697</c:v>
                </c:pt>
                <c:pt idx="12697">
                  <c:v>12698</c:v>
                </c:pt>
                <c:pt idx="12698">
                  <c:v>12699</c:v>
                </c:pt>
                <c:pt idx="12699">
                  <c:v>12700</c:v>
                </c:pt>
                <c:pt idx="12700">
                  <c:v>12701</c:v>
                </c:pt>
                <c:pt idx="12701">
                  <c:v>12702</c:v>
                </c:pt>
                <c:pt idx="12702">
                  <c:v>12703</c:v>
                </c:pt>
                <c:pt idx="12703">
                  <c:v>12704</c:v>
                </c:pt>
                <c:pt idx="12704">
                  <c:v>12705</c:v>
                </c:pt>
                <c:pt idx="12705">
                  <c:v>12706</c:v>
                </c:pt>
                <c:pt idx="12706">
                  <c:v>12707</c:v>
                </c:pt>
                <c:pt idx="12707">
                  <c:v>12708</c:v>
                </c:pt>
                <c:pt idx="12708">
                  <c:v>12709</c:v>
                </c:pt>
                <c:pt idx="12709">
                  <c:v>12710</c:v>
                </c:pt>
                <c:pt idx="12710">
                  <c:v>12711</c:v>
                </c:pt>
                <c:pt idx="12711">
                  <c:v>12712</c:v>
                </c:pt>
                <c:pt idx="12712">
                  <c:v>12713</c:v>
                </c:pt>
                <c:pt idx="12713">
                  <c:v>12714</c:v>
                </c:pt>
                <c:pt idx="12714">
                  <c:v>12715</c:v>
                </c:pt>
                <c:pt idx="12715">
                  <c:v>12716</c:v>
                </c:pt>
                <c:pt idx="12716">
                  <c:v>12717</c:v>
                </c:pt>
                <c:pt idx="12717">
                  <c:v>12718</c:v>
                </c:pt>
                <c:pt idx="12718">
                  <c:v>12719</c:v>
                </c:pt>
                <c:pt idx="12719">
                  <c:v>12720</c:v>
                </c:pt>
                <c:pt idx="12720">
                  <c:v>12721</c:v>
                </c:pt>
                <c:pt idx="12721">
                  <c:v>12722</c:v>
                </c:pt>
                <c:pt idx="12722">
                  <c:v>12723</c:v>
                </c:pt>
                <c:pt idx="12723">
                  <c:v>12724</c:v>
                </c:pt>
                <c:pt idx="12724">
                  <c:v>12725</c:v>
                </c:pt>
                <c:pt idx="12725">
                  <c:v>12726</c:v>
                </c:pt>
                <c:pt idx="12726">
                  <c:v>12727</c:v>
                </c:pt>
                <c:pt idx="12727">
                  <c:v>12728</c:v>
                </c:pt>
                <c:pt idx="12728">
                  <c:v>12729</c:v>
                </c:pt>
                <c:pt idx="12729">
                  <c:v>12730</c:v>
                </c:pt>
                <c:pt idx="12730">
                  <c:v>12731</c:v>
                </c:pt>
                <c:pt idx="12731">
                  <c:v>12732</c:v>
                </c:pt>
                <c:pt idx="12732">
                  <c:v>12733</c:v>
                </c:pt>
                <c:pt idx="12733">
                  <c:v>12734</c:v>
                </c:pt>
                <c:pt idx="12734">
                  <c:v>12735</c:v>
                </c:pt>
                <c:pt idx="12735">
                  <c:v>12736</c:v>
                </c:pt>
                <c:pt idx="12736">
                  <c:v>12737</c:v>
                </c:pt>
                <c:pt idx="12737">
                  <c:v>12738</c:v>
                </c:pt>
                <c:pt idx="12738">
                  <c:v>12739</c:v>
                </c:pt>
                <c:pt idx="12739">
                  <c:v>12740</c:v>
                </c:pt>
                <c:pt idx="12740">
                  <c:v>12741</c:v>
                </c:pt>
                <c:pt idx="12741">
                  <c:v>12742</c:v>
                </c:pt>
                <c:pt idx="12742">
                  <c:v>12743</c:v>
                </c:pt>
                <c:pt idx="12743">
                  <c:v>12744</c:v>
                </c:pt>
                <c:pt idx="12744">
                  <c:v>12745</c:v>
                </c:pt>
                <c:pt idx="12745">
                  <c:v>12746</c:v>
                </c:pt>
                <c:pt idx="12746">
                  <c:v>12747</c:v>
                </c:pt>
                <c:pt idx="12747">
                  <c:v>12748</c:v>
                </c:pt>
                <c:pt idx="12748">
                  <c:v>12749</c:v>
                </c:pt>
                <c:pt idx="12749">
                  <c:v>12750</c:v>
                </c:pt>
                <c:pt idx="12750">
                  <c:v>12751</c:v>
                </c:pt>
                <c:pt idx="12751">
                  <c:v>12752</c:v>
                </c:pt>
                <c:pt idx="12752">
                  <c:v>12753</c:v>
                </c:pt>
                <c:pt idx="12753">
                  <c:v>12754</c:v>
                </c:pt>
                <c:pt idx="12754">
                  <c:v>12755</c:v>
                </c:pt>
                <c:pt idx="12755">
                  <c:v>12756</c:v>
                </c:pt>
                <c:pt idx="12756">
                  <c:v>12757</c:v>
                </c:pt>
                <c:pt idx="12757">
                  <c:v>12758</c:v>
                </c:pt>
                <c:pt idx="12758">
                  <c:v>12759</c:v>
                </c:pt>
                <c:pt idx="12759">
                  <c:v>12760</c:v>
                </c:pt>
                <c:pt idx="12760">
                  <c:v>12761</c:v>
                </c:pt>
                <c:pt idx="12761">
                  <c:v>12762</c:v>
                </c:pt>
                <c:pt idx="12762">
                  <c:v>12763</c:v>
                </c:pt>
                <c:pt idx="12763">
                  <c:v>12764</c:v>
                </c:pt>
                <c:pt idx="12764">
                  <c:v>12765</c:v>
                </c:pt>
                <c:pt idx="12765">
                  <c:v>12766</c:v>
                </c:pt>
                <c:pt idx="12766">
                  <c:v>12767</c:v>
                </c:pt>
                <c:pt idx="12767">
                  <c:v>12768</c:v>
                </c:pt>
                <c:pt idx="12768">
                  <c:v>12769</c:v>
                </c:pt>
                <c:pt idx="12769">
                  <c:v>12770</c:v>
                </c:pt>
                <c:pt idx="12770">
                  <c:v>12771</c:v>
                </c:pt>
                <c:pt idx="12771">
                  <c:v>12772</c:v>
                </c:pt>
                <c:pt idx="12772">
                  <c:v>12773</c:v>
                </c:pt>
                <c:pt idx="12773">
                  <c:v>12774</c:v>
                </c:pt>
                <c:pt idx="12774">
                  <c:v>12775</c:v>
                </c:pt>
                <c:pt idx="12775">
                  <c:v>12776</c:v>
                </c:pt>
                <c:pt idx="12776">
                  <c:v>12777</c:v>
                </c:pt>
                <c:pt idx="12777">
                  <c:v>12778</c:v>
                </c:pt>
                <c:pt idx="12778">
                  <c:v>12779</c:v>
                </c:pt>
                <c:pt idx="12779">
                  <c:v>12780</c:v>
                </c:pt>
                <c:pt idx="12780">
                  <c:v>12781</c:v>
                </c:pt>
                <c:pt idx="12781">
                  <c:v>12782</c:v>
                </c:pt>
                <c:pt idx="12782">
                  <c:v>12783</c:v>
                </c:pt>
                <c:pt idx="12783">
                  <c:v>12784</c:v>
                </c:pt>
                <c:pt idx="12784">
                  <c:v>12785</c:v>
                </c:pt>
                <c:pt idx="12785">
                  <c:v>12786</c:v>
                </c:pt>
                <c:pt idx="12786">
                  <c:v>12787</c:v>
                </c:pt>
                <c:pt idx="12787">
                  <c:v>12788</c:v>
                </c:pt>
                <c:pt idx="12788">
                  <c:v>12789</c:v>
                </c:pt>
                <c:pt idx="12789">
                  <c:v>12790</c:v>
                </c:pt>
                <c:pt idx="12790">
                  <c:v>12791</c:v>
                </c:pt>
                <c:pt idx="12791">
                  <c:v>12792</c:v>
                </c:pt>
                <c:pt idx="12792">
                  <c:v>12793</c:v>
                </c:pt>
                <c:pt idx="12793">
                  <c:v>12794</c:v>
                </c:pt>
                <c:pt idx="12794">
                  <c:v>12795</c:v>
                </c:pt>
                <c:pt idx="12795">
                  <c:v>12796</c:v>
                </c:pt>
                <c:pt idx="12796">
                  <c:v>12797</c:v>
                </c:pt>
                <c:pt idx="12797">
                  <c:v>12798</c:v>
                </c:pt>
                <c:pt idx="12798">
                  <c:v>12799</c:v>
                </c:pt>
                <c:pt idx="12799">
                  <c:v>12800</c:v>
                </c:pt>
                <c:pt idx="12800">
                  <c:v>12801</c:v>
                </c:pt>
                <c:pt idx="12801">
                  <c:v>12802</c:v>
                </c:pt>
                <c:pt idx="12802">
                  <c:v>12803</c:v>
                </c:pt>
                <c:pt idx="12803">
                  <c:v>12804</c:v>
                </c:pt>
                <c:pt idx="12804">
                  <c:v>12805</c:v>
                </c:pt>
                <c:pt idx="12805">
                  <c:v>12806</c:v>
                </c:pt>
                <c:pt idx="12806">
                  <c:v>12807</c:v>
                </c:pt>
                <c:pt idx="12807">
                  <c:v>12808</c:v>
                </c:pt>
                <c:pt idx="12808">
                  <c:v>12809</c:v>
                </c:pt>
                <c:pt idx="12809">
                  <c:v>12810</c:v>
                </c:pt>
                <c:pt idx="12810">
                  <c:v>12811</c:v>
                </c:pt>
                <c:pt idx="12811">
                  <c:v>12812</c:v>
                </c:pt>
                <c:pt idx="12812">
                  <c:v>12813</c:v>
                </c:pt>
                <c:pt idx="12813">
                  <c:v>12814</c:v>
                </c:pt>
                <c:pt idx="12814">
                  <c:v>12815</c:v>
                </c:pt>
                <c:pt idx="12815">
                  <c:v>12816</c:v>
                </c:pt>
                <c:pt idx="12816">
                  <c:v>12817</c:v>
                </c:pt>
                <c:pt idx="12817">
                  <c:v>12818</c:v>
                </c:pt>
                <c:pt idx="12818">
                  <c:v>12819</c:v>
                </c:pt>
                <c:pt idx="12819">
                  <c:v>12820</c:v>
                </c:pt>
                <c:pt idx="12820">
                  <c:v>12821</c:v>
                </c:pt>
                <c:pt idx="12821">
                  <c:v>12822</c:v>
                </c:pt>
                <c:pt idx="12822">
                  <c:v>12823</c:v>
                </c:pt>
                <c:pt idx="12823">
                  <c:v>12824</c:v>
                </c:pt>
                <c:pt idx="12824">
                  <c:v>12825</c:v>
                </c:pt>
                <c:pt idx="12825">
                  <c:v>12826</c:v>
                </c:pt>
                <c:pt idx="12826">
                  <c:v>12827</c:v>
                </c:pt>
                <c:pt idx="12827">
                  <c:v>12828</c:v>
                </c:pt>
                <c:pt idx="12828">
                  <c:v>12829</c:v>
                </c:pt>
                <c:pt idx="12829">
                  <c:v>12830</c:v>
                </c:pt>
                <c:pt idx="12830">
                  <c:v>12831</c:v>
                </c:pt>
                <c:pt idx="12831">
                  <c:v>12832</c:v>
                </c:pt>
                <c:pt idx="12832">
                  <c:v>12833</c:v>
                </c:pt>
                <c:pt idx="12833">
                  <c:v>12834</c:v>
                </c:pt>
                <c:pt idx="12834">
                  <c:v>12835</c:v>
                </c:pt>
                <c:pt idx="12835">
                  <c:v>12836</c:v>
                </c:pt>
                <c:pt idx="12836">
                  <c:v>12837</c:v>
                </c:pt>
                <c:pt idx="12837">
                  <c:v>12838</c:v>
                </c:pt>
                <c:pt idx="12838">
                  <c:v>12839</c:v>
                </c:pt>
                <c:pt idx="12839">
                  <c:v>12840</c:v>
                </c:pt>
                <c:pt idx="12840">
                  <c:v>12841</c:v>
                </c:pt>
                <c:pt idx="12841">
                  <c:v>12842</c:v>
                </c:pt>
                <c:pt idx="12842">
                  <c:v>12843</c:v>
                </c:pt>
                <c:pt idx="12843">
                  <c:v>12844</c:v>
                </c:pt>
                <c:pt idx="12844">
                  <c:v>12845</c:v>
                </c:pt>
                <c:pt idx="12845">
                  <c:v>12846</c:v>
                </c:pt>
                <c:pt idx="12846">
                  <c:v>12847</c:v>
                </c:pt>
                <c:pt idx="12847">
                  <c:v>12848</c:v>
                </c:pt>
                <c:pt idx="12848">
                  <c:v>12849</c:v>
                </c:pt>
                <c:pt idx="12849">
                  <c:v>12850</c:v>
                </c:pt>
                <c:pt idx="12850">
                  <c:v>12851</c:v>
                </c:pt>
                <c:pt idx="12851">
                  <c:v>12852</c:v>
                </c:pt>
                <c:pt idx="12852">
                  <c:v>12853</c:v>
                </c:pt>
                <c:pt idx="12853">
                  <c:v>12854</c:v>
                </c:pt>
                <c:pt idx="12854">
                  <c:v>12855</c:v>
                </c:pt>
                <c:pt idx="12855">
                  <c:v>12856</c:v>
                </c:pt>
                <c:pt idx="12856">
                  <c:v>12857</c:v>
                </c:pt>
                <c:pt idx="12857">
                  <c:v>12858</c:v>
                </c:pt>
                <c:pt idx="12858">
                  <c:v>12859</c:v>
                </c:pt>
                <c:pt idx="12859">
                  <c:v>12860</c:v>
                </c:pt>
                <c:pt idx="12860">
                  <c:v>12861</c:v>
                </c:pt>
                <c:pt idx="12861">
                  <c:v>12862</c:v>
                </c:pt>
                <c:pt idx="12862">
                  <c:v>12863</c:v>
                </c:pt>
                <c:pt idx="12863">
                  <c:v>12864</c:v>
                </c:pt>
                <c:pt idx="12864">
                  <c:v>12865</c:v>
                </c:pt>
                <c:pt idx="12865">
                  <c:v>12866</c:v>
                </c:pt>
                <c:pt idx="12866">
                  <c:v>12867</c:v>
                </c:pt>
                <c:pt idx="12867">
                  <c:v>12868</c:v>
                </c:pt>
                <c:pt idx="12868">
                  <c:v>12869</c:v>
                </c:pt>
                <c:pt idx="12869">
                  <c:v>12870</c:v>
                </c:pt>
                <c:pt idx="12870">
                  <c:v>12871</c:v>
                </c:pt>
                <c:pt idx="12871">
                  <c:v>12872</c:v>
                </c:pt>
                <c:pt idx="12872">
                  <c:v>12873</c:v>
                </c:pt>
                <c:pt idx="12873">
                  <c:v>12874</c:v>
                </c:pt>
                <c:pt idx="12874">
                  <c:v>12875</c:v>
                </c:pt>
                <c:pt idx="12875">
                  <c:v>12876</c:v>
                </c:pt>
                <c:pt idx="12876">
                  <c:v>12877</c:v>
                </c:pt>
                <c:pt idx="12877">
                  <c:v>12878</c:v>
                </c:pt>
                <c:pt idx="12878">
                  <c:v>12879</c:v>
                </c:pt>
                <c:pt idx="12879">
                  <c:v>12880</c:v>
                </c:pt>
                <c:pt idx="12880">
                  <c:v>12881</c:v>
                </c:pt>
                <c:pt idx="12881">
                  <c:v>12882</c:v>
                </c:pt>
                <c:pt idx="12882">
                  <c:v>12883</c:v>
                </c:pt>
                <c:pt idx="12883">
                  <c:v>12884</c:v>
                </c:pt>
                <c:pt idx="12884">
                  <c:v>12885</c:v>
                </c:pt>
                <c:pt idx="12885">
                  <c:v>12886</c:v>
                </c:pt>
                <c:pt idx="12886">
                  <c:v>12887</c:v>
                </c:pt>
                <c:pt idx="12887">
                  <c:v>12888</c:v>
                </c:pt>
                <c:pt idx="12888">
                  <c:v>12889</c:v>
                </c:pt>
                <c:pt idx="12889">
                  <c:v>12890</c:v>
                </c:pt>
                <c:pt idx="12890">
                  <c:v>12891</c:v>
                </c:pt>
                <c:pt idx="12891">
                  <c:v>12892</c:v>
                </c:pt>
                <c:pt idx="12892">
                  <c:v>12893</c:v>
                </c:pt>
                <c:pt idx="12893">
                  <c:v>12894</c:v>
                </c:pt>
                <c:pt idx="12894">
                  <c:v>12895</c:v>
                </c:pt>
                <c:pt idx="12895">
                  <c:v>12896</c:v>
                </c:pt>
                <c:pt idx="12896">
                  <c:v>12897</c:v>
                </c:pt>
                <c:pt idx="12897">
                  <c:v>12898</c:v>
                </c:pt>
                <c:pt idx="12898">
                  <c:v>12899</c:v>
                </c:pt>
                <c:pt idx="12899">
                  <c:v>12900</c:v>
                </c:pt>
                <c:pt idx="12900">
                  <c:v>12901</c:v>
                </c:pt>
                <c:pt idx="12901">
                  <c:v>12902</c:v>
                </c:pt>
                <c:pt idx="12902">
                  <c:v>12903</c:v>
                </c:pt>
                <c:pt idx="12903">
                  <c:v>12904</c:v>
                </c:pt>
                <c:pt idx="12904">
                  <c:v>12905</c:v>
                </c:pt>
                <c:pt idx="12905">
                  <c:v>12906</c:v>
                </c:pt>
                <c:pt idx="12906">
                  <c:v>12907</c:v>
                </c:pt>
                <c:pt idx="12907">
                  <c:v>12908</c:v>
                </c:pt>
                <c:pt idx="12908">
                  <c:v>12909</c:v>
                </c:pt>
                <c:pt idx="12909">
                  <c:v>12910</c:v>
                </c:pt>
                <c:pt idx="12910">
                  <c:v>12911</c:v>
                </c:pt>
                <c:pt idx="12911">
                  <c:v>12912</c:v>
                </c:pt>
                <c:pt idx="12912">
                  <c:v>12913</c:v>
                </c:pt>
                <c:pt idx="12913">
                  <c:v>12914</c:v>
                </c:pt>
                <c:pt idx="12914">
                  <c:v>12915</c:v>
                </c:pt>
                <c:pt idx="12915">
                  <c:v>12916</c:v>
                </c:pt>
                <c:pt idx="12916">
                  <c:v>12917</c:v>
                </c:pt>
                <c:pt idx="12917">
                  <c:v>12918</c:v>
                </c:pt>
                <c:pt idx="12918">
                  <c:v>12919</c:v>
                </c:pt>
                <c:pt idx="12919">
                  <c:v>12920</c:v>
                </c:pt>
                <c:pt idx="12920">
                  <c:v>12921</c:v>
                </c:pt>
                <c:pt idx="12921">
                  <c:v>12922</c:v>
                </c:pt>
                <c:pt idx="12922">
                  <c:v>12923</c:v>
                </c:pt>
                <c:pt idx="12923">
                  <c:v>12924</c:v>
                </c:pt>
                <c:pt idx="12924">
                  <c:v>12925</c:v>
                </c:pt>
                <c:pt idx="12925">
                  <c:v>12926</c:v>
                </c:pt>
                <c:pt idx="12926">
                  <c:v>12927</c:v>
                </c:pt>
                <c:pt idx="12927">
                  <c:v>12928</c:v>
                </c:pt>
                <c:pt idx="12928">
                  <c:v>12929</c:v>
                </c:pt>
                <c:pt idx="12929">
                  <c:v>12930</c:v>
                </c:pt>
                <c:pt idx="12930">
                  <c:v>12931</c:v>
                </c:pt>
                <c:pt idx="12931">
                  <c:v>12932</c:v>
                </c:pt>
                <c:pt idx="12932">
                  <c:v>12933</c:v>
                </c:pt>
                <c:pt idx="12933">
                  <c:v>12934</c:v>
                </c:pt>
                <c:pt idx="12934">
                  <c:v>12935</c:v>
                </c:pt>
                <c:pt idx="12935">
                  <c:v>12936</c:v>
                </c:pt>
                <c:pt idx="12936">
                  <c:v>12937</c:v>
                </c:pt>
                <c:pt idx="12937">
                  <c:v>12938</c:v>
                </c:pt>
                <c:pt idx="12938">
                  <c:v>12939</c:v>
                </c:pt>
                <c:pt idx="12939">
                  <c:v>12940</c:v>
                </c:pt>
                <c:pt idx="12940">
                  <c:v>12941</c:v>
                </c:pt>
                <c:pt idx="12941">
                  <c:v>12942</c:v>
                </c:pt>
                <c:pt idx="12942">
                  <c:v>12943</c:v>
                </c:pt>
                <c:pt idx="12943">
                  <c:v>12944</c:v>
                </c:pt>
                <c:pt idx="12944">
                  <c:v>12945</c:v>
                </c:pt>
                <c:pt idx="12945">
                  <c:v>12946</c:v>
                </c:pt>
                <c:pt idx="12946">
                  <c:v>12947</c:v>
                </c:pt>
                <c:pt idx="12947">
                  <c:v>12948</c:v>
                </c:pt>
                <c:pt idx="12948">
                  <c:v>12949</c:v>
                </c:pt>
                <c:pt idx="12949">
                  <c:v>12950</c:v>
                </c:pt>
                <c:pt idx="12950">
                  <c:v>12951</c:v>
                </c:pt>
                <c:pt idx="12951">
                  <c:v>12952</c:v>
                </c:pt>
                <c:pt idx="12952">
                  <c:v>12953</c:v>
                </c:pt>
                <c:pt idx="12953">
                  <c:v>12954</c:v>
                </c:pt>
                <c:pt idx="12954">
                  <c:v>12955</c:v>
                </c:pt>
                <c:pt idx="12955">
                  <c:v>12956</c:v>
                </c:pt>
                <c:pt idx="12956">
                  <c:v>12957</c:v>
                </c:pt>
                <c:pt idx="12957">
                  <c:v>12958</c:v>
                </c:pt>
                <c:pt idx="12958">
                  <c:v>12959</c:v>
                </c:pt>
                <c:pt idx="12959">
                  <c:v>12960</c:v>
                </c:pt>
                <c:pt idx="12960">
                  <c:v>12961</c:v>
                </c:pt>
                <c:pt idx="12961">
                  <c:v>12962</c:v>
                </c:pt>
                <c:pt idx="12962">
                  <c:v>12963</c:v>
                </c:pt>
                <c:pt idx="12963">
                  <c:v>12964</c:v>
                </c:pt>
                <c:pt idx="12964">
                  <c:v>12965</c:v>
                </c:pt>
                <c:pt idx="12965">
                  <c:v>12966</c:v>
                </c:pt>
                <c:pt idx="12966">
                  <c:v>12967</c:v>
                </c:pt>
                <c:pt idx="12967">
                  <c:v>12968</c:v>
                </c:pt>
                <c:pt idx="12968">
                  <c:v>12969</c:v>
                </c:pt>
                <c:pt idx="12969">
                  <c:v>12970</c:v>
                </c:pt>
                <c:pt idx="12970">
                  <c:v>12971</c:v>
                </c:pt>
                <c:pt idx="12971">
                  <c:v>12972</c:v>
                </c:pt>
                <c:pt idx="12972">
                  <c:v>12973</c:v>
                </c:pt>
                <c:pt idx="12973">
                  <c:v>12974</c:v>
                </c:pt>
                <c:pt idx="12974">
                  <c:v>12975</c:v>
                </c:pt>
                <c:pt idx="12975">
                  <c:v>12976</c:v>
                </c:pt>
                <c:pt idx="12976">
                  <c:v>12977</c:v>
                </c:pt>
                <c:pt idx="12977">
                  <c:v>12978</c:v>
                </c:pt>
                <c:pt idx="12978">
                  <c:v>12979</c:v>
                </c:pt>
                <c:pt idx="12979">
                  <c:v>12980</c:v>
                </c:pt>
                <c:pt idx="12980">
                  <c:v>12981</c:v>
                </c:pt>
                <c:pt idx="12981">
                  <c:v>12982</c:v>
                </c:pt>
                <c:pt idx="12982">
                  <c:v>12983</c:v>
                </c:pt>
                <c:pt idx="12983">
                  <c:v>12984</c:v>
                </c:pt>
                <c:pt idx="12984">
                  <c:v>12985</c:v>
                </c:pt>
                <c:pt idx="12985">
                  <c:v>12986</c:v>
                </c:pt>
                <c:pt idx="12986">
                  <c:v>12987</c:v>
                </c:pt>
                <c:pt idx="12987">
                  <c:v>12988</c:v>
                </c:pt>
                <c:pt idx="12988">
                  <c:v>12989</c:v>
                </c:pt>
                <c:pt idx="12989">
                  <c:v>12990</c:v>
                </c:pt>
                <c:pt idx="12990">
                  <c:v>12991</c:v>
                </c:pt>
                <c:pt idx="12991">
                  <c:v>12992</c:v>
                </c:pt>
                <c:pt idx="12992">
                  <c:v>12993</c:v>
                </c:pt>
                <c:pt idx="12993">
                  <c:v>12994</c:v>
                </c:pt>
                <c:pt idx="12994">
                  <c:v>12995</c:v>
                </c:pt>
                <c:pt idx="12995">
                  <c:v>12996</c:v>
                </c:pt>
                <c:pt idx="12996">
                  <c:v>12997</c:v>
                </c:pt>
                <c:pt idx="12997">
                  <c:v>12998</c:v>
                </c:pt>
                <c:pt idx="12998">
                  <c:v>12999</c:v>
                </c:pt>
                <c:pt idx="12999">
                  <c:v>13000</c:v>
                </c:pt>
                <c:pt idx="13000">
                  <c:v>13001</c:v>
                </c:pt>
                <c:pt idx="13001">
                  <c:v>13002</c:v>
                </c:pt>
                <c:pt idx="13002">
                  <c:v>13003</c:v>
                </c:pt>
                <c:pt idx="13003">
                  <c:v>13004</c:v>
                </c:pt>
                <c:pt idx="13004">
                  <c:v>13005</c:v>
                </c:pt>
                <c:pt idx="13005">
                  <c:v>13006</c:v>
                </c:pt>
                <c:pt idx="13006">
                  <c:v>13007</c:v>
                </c:pt>
                <c:pt idx="13007">
                  <c:v>13008</c:v>
                </c:pt>
                <c:pt idx="13008">
                  <c:v>13009</c:v>
                </c:pt>
                <c:pt idx="13009">
                  <c:v>13010</c:v>
                </c:pt>
                <c:pt idx="13010">
                  <c:v>13011</c:v>
                </c:pt>
                <c:pt idx="13011">
                  <c:v>13012</c:v>
                </c:pt>
                <c:pt idx="13012">
                  <c:v>13013</c:v>
                </c:pt>
                <c:pt idx="13013">
                  <c:v>13014</c:v>
                </c:pt>
                <c:pt idx="13014">
                  <c:v>13015</c:v>
                </c:pt>
                <c:pt idx="13015">
                  <c:v>13016</c:v>
                </c:pt>
                <c:pt idx="13016">
                  <c:v>13017</c:v>
                </c:pt>
                <c:pt idx="13017">
                  <c:v>13018</c:v>
                </c:pt>
                <c:pt idx="13018">
                  <c:v>13019</c:v>
                </c:pt>
                <c:pt idx="13019">
                  <c:v>13020</c:v>
                </c:pt>
                <c:pt idx="13020">
                  <c:v>13021</c:v>
                </c:pt>
                <c:pt idx="13021">
                  <c:v>13022</c:v>
                </c:pt>
                <c:pt idx="13022">
                  <c:v>13023</c:v>
                </c:pt>
                <c:pt idx="13023">
                  <c:v>13024</c:v>
                </c:pt>
                <c:pt idx="13024">
                  <c:v>13025</c:v>
                </c:pt>
                <c:pt idx="13025">
                  <c:v>13026</c:v>
                </c:pt>
                <c:pt idx="13026">
                  <c:v>13027</c:v>
                </c:pt>
                <c:pt idx="13027">
                  <c:v>13028</c:v>
                </c:pt>
                <c:pt idx="13028">
                  <c:v>13029</c:v>
                </c:pt>
                <c:pt idx="13029">
                  <c:v>13030</c:v>
                </c:pt>
                <c:pt idx="13030">
                  <c:v>13031</c:v>
                </c:pt>
                <c:pt idx="13031">
                  <c:v>13032</c:v>
                </c:pt>
                <c:pt idx="13032">
                  <c:v>13033</c:v>
                </c:pt>
                <c:pt idx="13033">
                  <c:v>13034</c:v>
                </c:pt>
                <c:pt idx="13034">
                  <c:v>13035</c:v>
                </c:pt>
                <c:pt idx="13035">
                  <c:v>13036</c:v>
                </c:pt>
                <c:pt idx="13036">
                  <c:v>13037</c:v>
                </c:pt>
                <c:pt idx="13037">
                  <c:v>13038</c:v>
                </c:pt>
                <c:pt idx="13038">
                  <c:v>13039</c:v>
                </c:pt>
                <c:pt idx="13039">
                  <c:v>13040</c:v>
                </c:pt>
                <c:pt idx="13040">
                  <c:v>13041</c:v>
                </c:pt>
                <c:pt idx="13041">
                  <c:v>13042</c:v>
                </c:pt>
                <c:pt idx="13042">
                  <c:v>13043</c:v>
                </c:pt>
                <c:pt idx="13043">
                  <c:v>13044</c:v>
                </c:pt>
                <c:pt idx="13044">
                  <c:v>13045</c:v>
                </c:pt>
                <c:pt idx="13045">
                  <c:v>13046</c:v>
                </c:pt>
                <c:pt idx="13046">
                  <c:v>13047</c:v>
                </c:pt>
                <c:pt idx="13047">
                  <c:v>13048</c:v>
                </c:pt>
                <c:pt idx="13048">
                  <c:v>13049</c:v>
                </c:pt>
                <c:pt idx="13049">
                  <c:v>13050</c:v>
                </c:pt>
                <c:pt idx="13050">
                  <c:v>13051</c:v>
                </c:pt>
                <c:pt idx="13051">
                  <c:v>13052</c:v>
                </c:pt>
                <c:pt idx="13052">
                  <c:v>13053</c:v>
                </c:pt>
                <c:pt idx="13053">
                  <c:v>13054</c:v>
                </c:pt>
                <c:pt idx="13054">
                  <c:v>13055</c:v>
                </c:pt>
                <c:pt idx="13055">
                  <c:v>13056</c:v>
                </c:pt>
                <c:pt idx="13056">
                  <c:v>13057</c:v>
                </c:pt>
                <c:pt idx="13057">
                  <c:v>13058</c:v>
                </c:pt>
                <c:pt idx="13058">
                  <c:v>13059</c:v>
                </c:pt>
                <c:pt idx="13059">
                  <c:v>13060</c:v>
                </c:pt>
                <c:pt idx="13060">
                  <c:v>13061</c:v>
                </c:pt>
                <c:pt idx="13061">
                  <c:v>13062</c:v>
                </c:pt>
                <c:pt idx="13062">
                  <c:v>13063</c:v>
                </c:pt>
                <c:pt idx="13063">
                  <c:v>13064</c:v>
                </c:pt>
                <c:pt idx="13064">
                  <c:v>13065</c:v>
                </c:pt>
                <c:pt idx="13065">
                  <c:v>13066</c:v>
                </c:pt>
                <c:pt idx="13066">
                  <c:v>13067</c:v>
                </c:pt>
                <c:pt idx="13067">
                  <c:v>13068</c:v>
                </c:pt>
                <c:pt idx="13068">
                  <c:v>13069</c:v>
                </c:pt>
                <c:pt idx="13069">
                  <c:v>13070</c:v>
                </c:pt>
                <c:pt idx="13070">
                  <c:v>13071</c:v>
                </c:pt>
                <c:pt idx="13071">
                  <c:v>13072</c:v>
                </c:pt>
                <c:pt idx="13072">
                  <c:v>13073</c:v>
                </c:pt>
                <c:pt idx="13073">
                  <c:v>13074</c:v>
                </c:pt>
                <c:pt idx="13074">
                  <c:v>13075</c:v>
                </c:pt>
                <c:pt idx="13075">
                  <c:v>13076</c:v>
                </c:pt>
                <c:pt idx="13076">
                  <c:v>13077</c:v>
                </c:pt>
                <c:pt idx="13077">
                  <c:v>13078</c:v>
                </c:pt>
                <c:pt idx="13078">
                  <c:v>13079</c:v>
                </c:pt>
                <c:pt idx="13079">
                  <c:v>13080</c:v>
                </c:pt>
                <c:pt idx="13080">
                  <c:v>13081</c:v>
                </c:pt>
                <c:pt idx="13081">
                  <c:v>13082</c:v>
                </c:pt>
                <c:pt idx="13082">
                  <c:v>13083</c:v>
                </c:pt>
                <c:pt idx="13083">
                  <c:v>13084</c:v>
                </c:pt>
                <c:pt idx="13084">
                  <c:v>13085</c:v>
                </c:pt>
                <c:pt idx="13085">
                  <c:v>13086</c:v>
                </c:pt>
                <c:pt idx="13086">
                  <c:v>13087</c:v>
                </c:pt>
                <c:pt idx="13087">
                  <c:v>13088</c:v>
                </c:pt>
                <c:pt idx="13088">
                  <c:v>13089</c:v>
                </c:pt>
                <c:pt idx="13089">
                  <c:v>13090</c:v>
                </c:pt>
                <c:pt idx="13090">
                  <c:v>13091</c:v>
                </c:pt>
                <c:pt idx="13091">
                  <c:v>13092</c:v>
                </c:pt>
                <c:pt idx="13092">
                  <c:v>13093</c:v>
                </c:pt>
                <c:pt idx="13093">
                  <c:v>13094</c:v>
                </c:pt>
                <c:pt idx="13094">
                  <c:v>13095</c:v>
                </c:pt>
                <c:pt idx="13095">
                  <c:v>13096</c:v>
                </c:pt>
                <c:pt idx="13096">
                  <c:v>13097</c:v>
                </c:pt>
                <c:pt idx="13097">
                  <c:v>13098</c:v>
                </c:pt>
                <c:pt idx="13098">
                  <c:v>13099</c:v>
                </c:pt>
                <c:pt idx="13099">
                  <c:v>13100</c:v>
                </c:pt>
                <c:pt idx="13100">
                  <c:v>13101</c:v>
                </c:pt>
                <c:pt idx="13101">
                  <c:v>13102</c:v>
                </c:pt>
                <c:pt idx="13102">
                  <c:v>13103</c:v>
                </c:pt>
                <c:pt idx="13103">
                  <c:v>13104</c:v>
                </c:pt>
                <c:pt idx="13104">
                  <c:v>13105</c:v>
                </c:pt>
                <c:pt idx="13105">
                  <c:v>13106</c:v>
                </c:pt>
                <c:pt idx="13106">
                  <c:v>13107</c:v>
                </c:pt>
                <c:pt idx="13107">
                  <c:v>13108</c:v>
                </c:pt>
                <c:pt idx="13108">
                  <c:v>13109</c:v>
                </c:pt>
                <c:pt idx="13109">
                  <c:v>13110</c:v>
                </c:pt>
                <c:pt idx="13110">
                  <c:v>13111</c:v>
                </c:pt>
                <c:pt idx="13111">
                  <c:v>13112</c:v>
                </c:pt>
                <c:pt idx="13112">
                  <c:v>13113</c:v>
                </c:pt>
                <c:pt idx="13113">
                  <c:v>13114</c:v>
                </c:pt>
                <c:pt idx="13114">
                  <c:v>13115</c:v>
                </c:pt>
                <c:pt idx="13115">
                  <c:v>13116</c:v>
                </c:pt>
                <c:pt idx="13116">
                  <c:v>13117</c:v>
                </c:pt>
                <c:pt idx="13117">
                  <c:v>13118</c:v>
                </c:pt>
                <c:pt idx="13118">
                  <c:v>13119</c:v>
                </c:pt>
                <c:pt idx="13119">
                  <c:v>13120</c:v>
                </c:pt>
                <c:pt idx="13120">
                  <c:v>13121</c:v>
                </c:pt>
                <c:pt idx="13121">
                  <c:v>13122</c:v>
                </c:pt>
                <c:pt idx="13122">
                  <c:v>13123</c:v>
                </c:pt>
                <c:pt idx="13123">
                  <c:v>13124</c:v>
                </c:pt>
                <c:pt idx="13124">
                  <c:v>13125</c:v>
                </c:pt>
                <c:pt idx="13125">
                  <c:v>13126</c:v>
                </c:pt>
                <c:pt idx="13126">
                  <c:v>13127</c:v>
                </c:pt>
                <c:pt idx="13127">
                  <c:v>13128</c:v>
                </c:pt>
                <c:pt idx="13128">
                  <c:v>13129</c:v>
                </c:pt>
                <c:pt idx="13129">
                  <c:v>13130</c:v>
                </c:pt>
                <c:pt idx="13130">
                  <c:v>13131</c:v>
                </c:pt>
                <c:pt idx="13131">
                  <c:v>13132</c:v>
                </c:pt>
                <c:pt idx="13132">
                  <c:v>13133</c:v>
                </c:pt>
                <c:pt idx="13133">
                  <c:v>13134</c:v>
                </c:pt>
                <c:pt idx="13134">
                  <c:v>13135</c:v>
                </c:pt>
                <c:pt idx="13135">
                  <c:v>13136</c:v>
                </c:pt>
                <c:pt idx="13136">
                  <c:v>13137</c:v>
                </c:pt>
                <c:pt idx="13137">
                  <c:v>13138</c:v>
                </c:pt>
                <c:pt idx="13138">
                  <c:v>13139</c:v>
                </c:pt>
                <c:pt idx="13139">
                  <c:v>13140</c:v>
                </c:pt>
                <c:pt idx="13140">
                  <c:v>13141</c:v>
                </c:pt>
                <c:pt idx="13141">
                  <c:v>13142</c:v>
                </c:pt>
                <c:pt idx="13142">
                  <c:v>13143</c:v>
                </c:pt>
                <c:pt idx="13143">
                  <c:v>13144</c:v>
                </c:pt>
                <c:pt idx="13144">
                  <c:v>13145</c:v>
                </c:pt>
                <c:pt idx="13145">
                  <c:v>13146</c:v>
                </c:pt>
                <c:pt idx="13146">
                  <c:v>13147</c:v>
                </c:pt>
                <c:pt idx="13147">
                  <c:v>13148</c:v>
                </c:pt>
                <c:pt idx="13148">
                  <c:v>13149</c:v>
                </c:pt>
                <c:pt idx="13149">
                  <c:v>13150</c:v>
                </c:pt>
                <c:pt idx="13150">
                  <c:v>13151</c:v>
                </c:pt>
                <c:pt idx="13151">
                  <c:v>13152</c:v>
                </c:pt>
                <c:pt idx="13152">
                  <c:v>13153</c:v>
                </c:pt>
                <c:pt idx="13153">
                  <c:v>13154</c:v>
                </c:pt>
                <c:pt idx="13154">
                  <c:v>13155</c:v>
                </c:pt>
                <c:pt idx="13155">
                  <c:v>13156</c:v>
                </c:pt>
                <c:pt idx="13156">
                  <c:v>13157</c:v>
                </c:pt>
                <c:pt idx="13157">
                  <c:v>13158</c:v>
                </c:pt>
                <c:pt idx="13158">
                  <c:v>13159</c:v>
                </c:pt>
                <c:pt idx="13159">
                  <c:v>13160</c:v>
                </c:pt>
                <c:pt idx="13160">
                  <c:v>13161</c:v>
                </c:pt>
                <c:pt idx="13161">
                  <c:v>13162</c:v>
                </c:pt>
                <c:pt idx="13162">
                  <c:v>13163</c:v>
                </c:pt>
                <c:pt idx="13163">
                  <c:v>13164</c:v>
                </c:pt>
                <c:pt idx="13164">
                  <c:v>13165</c:v>
                </c:pt>
                <c:pt idx="13165">
                  <c:v>13166</c:v>
                </c:pt>
                <c:pt idx="13166">
                  <c:v>13167</c:v>
                </c:pt>
                <c:pt idx="13167">
                  <c:v>13168</c:v>
                </c:pt>
                <c:pt idx="13168">
                  <c:v>13169</c:v>
                </c:pt>
                <c:pt idx="13169">
                  <c:v>13170</c:v>
                </c:pt>
                <c:pt idx="13170">
                  <c:v>13171</c:v>
                </c:pt>
                <c:pt idx="13171">
                  <c:v>13172</c:v>
                </c:pt>
                <c:pt idx="13172">
                  <c:v>13173</c:v>
                </c:pt>
                <c:pt idx="13173">
                  <c:v>13174</c:v>
                </c:pt>
                <c:pt idx="13174">
                  <c:v>13175</c:v>
                </c:pt>
                <c:pt idx="13175">
                  <c:v>13176</c:v>
                </c:pt>
                <c:pt idx="13176">
                  <c:v>13177</c:v>
                </c:pt>
                <c:pt idx="13177">
                  <c:v>13178</c:v>
                </c:pt>
                <c:pt idx="13178">
                  <c:v>13179</c:v>
                </c:pt>
                <c:pt idx="13179">
                  <c:v>13180</c:v>
                </c:pt>
                <c:pt idx="13180">
                  <c:v>13181</c:v>
                </c:pt>
                <c:pt idx="13181">
                  <c:v>13182</c:v>
                </c:pt>
                <c:pt idx="13182">
                  <c:v>13183</c:v>
                </c:pt>
                <c:pt idx="13183">
                  <c:v>13184</c:v>
                </c:pt>
                <c:pt idx="13184">
                  <c:v>13185</c:v>
                </c:pt>
                <c:pt idx="13185">
                  <c:v>13186</c:v>
                </c:pt>
                <c:pt idx="13186">
                  <c:v>13187</c:v>
                </c:pt>
                <c:pt idx="13187">
                  <c:v>13188</c:v>
                </c:pt>
                <c:pt idx="13188">
                  <c:v>13189</c:v>
                </c:pt>
                <c:pt idx="13189">
                  <c:v>13190</c:v>
                </c:pt>
                <c:pt idx="13190">
                  <c:v>13191</c:v>
                </c:pt>
                <c:pt idx="13191">
                  <c:v>13192</c:v>
                </c:pt>
                <c:pt idx="13192">
                  <c:v>13193</c:v>
                </c:pt>
                <c:pt idx="13193">
                  <c:v>13194</c:v>
                </c:pt>
                <c:pt idx="13194">
                  <c:v>13195</c:v>
                </c:pt>
                <c:pt idx="13195">
                  <c:v>13196</c:v>
                </c:pt>
                <c:pt idx="13196">
                  <c:v>13197</c:v>
                </c:pt>
                <c:pt idx="13197">
                  <c:v>13198</c:v>
                </c:pt>
                <c:pt idx="13198">
                  <c:v>13199</c:v>
                </c:pt>
                <c:pt idx="13199">
                  <c:v>13200</c:v>
                </c:pt>
                <c:pt idx="13200">
                  <c:v>13201</c:v>
                </c:pt>
                <c:pt idx="13201">
                  <c:v>13202</c:v>
                </c:pt>
                <c:pt idx="13202">
                  <c:v>13203</c:v>
                </c:pt>
                <c:pt idx="13203">
                  <c:v>13204</c:v>
                </c:pt>
                <c:pt idx="13204">
                  <c:v>13205</c:v>
                </c:pt>
                <c:pt idx="13205">
                  <c:v>13206</c:v>
                </c:pt>
                <c:pt idx="13206">
                  <c:v>13207</c:v>
                </c:pt>
                <c:pt idx="13207">
                  <c:v>13208</c:v>
                </c:pt>
                <c:pt idx="13208">
                  <c:v>13209</c:v>
                </c:pt>
                <c:pt idx="13209">
                  <c:v>13210</c:v>
                </c:pt>
                <c:pt idx="13210">
                  <c:v>13211</c:v>
                </c:pt>
                <c:pt idx="13211">
                  <c:v>13212</c:v>
                </c:pt>
                <c:pt idx="13212">
                  <c:v>13213</c:v>
                </c:pt>
                <c:pt idx="13213">
                  <c:v>13214</c:v>
                </c:pt>
                <c:pt idx="13214">
                  <c:v>13215</c:v>
                </c:pt>
                <c:pt idx="13215">
                  <c:v>13216</c:v>
                </c:pt>
                <c:pt idx="13216">
                  <c:v>13217</c:v>
                </c:pt>
                <c:pt idx="13217">
                  <c:v>13218</c:v>
                </c:pt>
                <c:pt idx="13218">
                  <c:v>13219</c:v>
                </c:pt>
                <c:pt idx="13219">
                  <c:v>13220</c:v>
                </c:pt>
                <c:pt idx="13220">
                  <c:v>13221</c:v>
                </c:pt>
                <c:pt idx="13221">
                  <c:v>13222</c:v>
                </c:pt>
                <c:pt idx="13222">
                  <c:v>13223</c:v>
                </c:pt>
                <c:pt idx="13223">
                  <c:v>13224</c:v>
                </c:pt>
                <c:pt idx="13224">
                  <c:v>13225</c:v>
                </c:pt>
                <c:pt idx="13225">
                  <c:v>13226</c:v>
                </c:pt>
                <c:pt idx="13226">
                  <c:v>13227</c:v>
                </c:pt>
                <c:pt idx="13227">
                  <c:v>13228</c:v>
                </c:pt>
                <c:pt idx="13228">
                  <c:v>13229</c:v>
                </c:pt>
                <c:pt idx="13229">
                  <c:v>13230</c:v>
                </c:pt>
                <c:pt idx="13230">
                  <c:v>13231</c:v>
                </c:pt>
                <c:pt idx="13231">
                  <c:v>13232</c:v>
                </c:pt>
                <c:pt idx="13232">
                  <c:v>13233</c:v>
                </c:pt>
                <c:pt idx="13233">
                  <c:v>13234</c:v>
                </c:pt>
                <c:pt idx="13234">
                  <c:v>13235</c:v>
                </c:pt>
                <c:pt idx="13235">
                  <c:v>13236</c:v>
                </c:pt>
                <c:pt idx="13236">
                  <c:v>13237</c:v>
                </c:pt>
                <c:pt idx="13237">
                  <c:v>13238</c:v>
                </c:pt>
                <c:pt idx="13238">
                  <c:v>13239</c:v>
                </c:pt>
                <c:pt idx="13239">
                  <c:v>13240</c:v>
                </c:pt>
                <c:pt idx="13240">
                  <c:v>13241</c:v>
                </c:pt>
                <c:pt idx="13241">
                  <c:v>13242</c:v>
                </c:pt>
                <c:pt idx="13242">
                  <c:v>13243</c:v>
                </c:pt>
                <c:pt idx="13243">
                  <c:v>13244</c:v>
                </c:pt>
                <c:pt idx="13244">
                  <c:v>13245</c:v>
                </c:pt>
                <c:pt idx="13245">
                  <c:v>13246</c:v>
                </c:pt>
                <c:pt idx="13246">
                  <c:v>13247</c:v>
                </c:pt>
                <c:pt idx="13247">
                  <c:v>13248</c:v>
                </c:pt>
                <c:pt idx="13248">
                  <c:v>13249</c:v>
                </c:pt>
                <c:pt idx="13249">
                  <c:v>13250</c:v>
                </c:pt>
                <c:pt idx="13250">
                  <c:v>13251</c:v>
                </c:pt>
                <c:pt idx="13251">
                  <c:v>13252</c:v>
                </c:pt>
                <c:pt idx="13252">
                  <c:v>13253</c:v>
                </c:pt>
                <c:pt idx="13253">
                  <c:v>13254</c:v>
                </c:pt>
                <c:pt idx="13254">
                  <c:v>13255</c:v>
                </c:pt>
                <c:pt idx="13255">
                  <c:v>13256</c:v>
                </c:pt>
                <c:pt idx="13256">
                  <c:v>13257</c:v>
                </c:pt>
                <c:pt idx="13257">
                  <c:v>13258</c:v>
                </c:pt>
                <c:pt idx="13258">
                  <c:v>13259</c:v>
                </c:pt>
                <c:pt idx="13259">
                  <c:v>13260</c:v>
                </c:pt>
                <c:pt idx="13260">
                  <c:v>13261</c:v>
                </c:pt>
                <c:pt idx="13261">
                  <c:v>13262</c:v>
                </c:pt>
                <c:pt idx="13262">
                  <c:v>13263</c:v>
                </c:pt>
                <c:pt idx="13263">
                  <c:v>13264</c:v>
                </c:pt>
                <c:pt idx="13264">
                  <c:v>13265</c:v>
                </c:pt>
                <c:pt idx="13265">
                  <c:v>13266</c:v>
                </c:pt>
                <c:pt idx="13266">
                  <c:v>13267</c:v>
                </c:pt>
                <c:pt idx="13267">
                  <c:v>13268</c:v>
                </c:pt>
                <c:pt idx="13268">
                  <c:v>13269</c:v>
                </c:pt>
                <c:pt idx="13269">
                  <c:v>13270</c:v>
                </c:pt>
                <c:pt idx="13270">
                  <c:v>13271</c:v>
                </c:pt>
                <c:pt idx="13271">
                  <c:v>13272</c:v>
                </c:pt>
                <c:pt idx="13272">
                  <c:v>13273</c:v>
                </c:pt>
                <c:pt idx="13273">
                  <c:v>13274</c:v>
                </c:pt>
                <c:pt idx="13274">
                  <c:v>13275</c:v>
                </c:pt>
                <c:pt idx="13275">
                  <c:v>13276</c:v>
                </c:pt>
                <c:pt idx="13276">
                  <c:v>13277</c:v>
                </c:pt>
                <c:pt idx="13277">
                  <c:v>13278</c:v>
                </c:pt>
                <c:pt idx="13278">
                  <c:v>13279</c:v>
                </c:pt>
                <c:pt idx="13279">
                  <c:v>13280</c:v>
                </c:pt>
                <c:pt idx="13280">
                  <c:v>13281</c:v>
                </c:pt>
                <c:pt idx="13281">
                  <c:v>13282</c:v>
                </c:pt>
                <c:pt idx="13282">
                  <c:v>13283</c:v>
                </c:pt>
                <c:pt idx="13283">
                  <c:v>13284</c:v>
                </c:pt>
                <c:pt idx="13284">
                  <c:v>13285</c:v>
                </c:pt>
                <c:pt idx="13285">
                  <c:v>13286</c:v>
                </c:pt>
                <c:pt idx="13286">
                  <c:v>13287</c:v>
                </c:pt>
                <c:pt idx="13287">
                  <c:v>13288</c:v>
                </c:pt>
                <c:pt idx="13288">
                  <c:v>13289</c:v>
                </c:pt>
                <c:pt idx="13289">
                  <c:v>13290</c:v>
                </c:pt>
                <c:pt idx="13290">
                  <c:v>13291</c:v>
                </c:pt>
                <c:pt idx="13291">
                  <c:v>13292</c:v>
                </c:pt>
                <c:pt idx="13292">
                  <c:v>13293</c:v>
                </c:pt>
                <c:pt idx="13293">
                  <c:v>13294</c:v>
                </c:pt>
                <c:pt idx="13294">
                  <c:v>13295</c:v>
                </c:pt>
                <c:pt idx="13295">
                  <c:v>13296</c:v>
                </c:pt>
                <c:pt idx="13296">
                  <c:v>13297</c:v>
                </c:pt>
                <c:pt idx="13297">
                  <c:v>13298</c:v>
                </c:pt>
                <c:pt idx="13298">
                  <c:v>13299</c:v>
                </c:pt>
                <c:pt idx="13299">
                  <c:v>13300</c:v>
                </c:pt>
                <c:pt idx="13300">
                  <c:v>13301</c:v>
                </c:pt>
                <c:pt idx="13301">
                  <c:v>13302</c:v>
                </c:pt>
                <c:pt idx="13302">
                  <c:v>13303</c:v>
                </c:pt>
                <c:pt idx="13303">
                  <c:v>13304</c:v>
                </c:pt>
                <c:pt idx="13304">
                  <c:v>13305</c:v>
                </c:pt>
                <c:pt idx="13305">
                  <c:v>13306</c:v>
                </c:pt>
                <c:pt idx="13306">
                  <c:v>13307</c:v>
                </c:pt>
                <c:pt idx="13307">
                  <c:v>13308</c:v>
                </c:pt>
                <c:pt idx="13308">
                  <c:v>13309</c:v>
                </c:pt>
                <c:pt idx="13309">
                  <c:v>13310</c:v>
                </c:pt>
                <c:pt idx="13310">
                  <c:v>13311</c:v>
                </c:pt>
                <c:pt idx="13311">
                  <c:v>13312</c:v>
                </c:pt>
                <c:pt idx="13312">
                  <c:v>13313</c:v>
                </c:pt>
                <c:pt idx="13313">
                  <c:v>13314</c:v>
                </c:pt>
                <c:pt idx="13314">
                  <c:v>13315</c:v>
                </c:pt>
                <c:pt idx="13315">
                  <c:v>13316</c:v>
                </c:pt>
                <c:pt idx="13316">
                  <c:v>13317</c:v>
                </c:pt>
                <c:pt idx="13317">
                  <c:v>13318</c:v>
                </c:pt>
                <c:pt idx="13318">
                  <c:v>13319</c:v>
                </c:pt>
                <c:pt idx="13319">
                  <c:v>13320</c:v>
                </c:pt>
                <c:pt idx="13320">
                  <c:v>13321</c:v>
                </c:pt>
                <c:pt idx="13321">
                  <c:v>13322</c:v>
                </c:pt>
                <c:pt idx="13322">
                  <c:v>13323</c:v>
                </c:pt>
                <c:pt idx="13323">
                  <c:v>13324</c:v>
                </c:pt>
                <c:pt idx="13324">
                  <c:v>13325</c:v>
                </c:pt>
                <c:pt idx="13325">
                  <c:v>13326</c:v>
                </c:pt>
                <c:pt idx="13326">
                  <c:v>13327</c:v>
                </c:pt>
                <c:pt idx="13327">
                  <c:v>13328</c:v>
                </c:pt>
                <c:pt idx="13328">
                  <c:v>13329</c:v>
                </c:pt>
                <c:pt idx="13329">
                  <c:v>13330</c:v>
                </c:pt>
                <c:pt idx="13330">
                  <c:v>13331</c:v>
                </c:pt>
                <c:pt idx="13331">
                  <c:v>13332</c:v>
                </c:pt>
                <c:pt idx="13332">
                  <c:v>13333</c:v>
                </c:pt>
                <c:pt idx="13333">
                  <c:v>13334</c:v>
                </c:pt>
                <c:pt idx="13334">
                  <c:v>13335</c:v>
                </c:pt>
                <c:pt idx="13335">
                  <c:v>13336</c:v>
                </c:pt>
                <c:pt idx="13336">
                  <c:v>13337</c:v>
                </c:pt>
                <c:pt idx="13337">
                  <c:v>13338</c:v>
                </c:pt>
                <c:pt idx="13338">
                  <c:v>13339</c:v>
                </c:pt>
                <c:pt idx="13339">
                  <c:v>13340</c:v>
                </c:pt>
                <c:pt idx="13340">
                  <c:v>13341</c:v>
                </c:pt>
                <c:pt idx="13341">
                  <c:v>13342</c:v>
                </c:pt>
                <c:pt idx="13342">
                  <c:v>13343</c:v>
                </c:pt>
                <c:pt idx="13343">
                  <c:v>13344</c:v>
                </c:pt>
                <c:pt idx="13344">
                  <c:v>13345</c:v>
                </c:pt>
                <c:pt idx="13345">
                  <c:v>13346</c:v>
                </c:pt>
                <c:pt idx="13346">
                  <c:v>13347</c:v>
                </c:pt>
                <c:pt idx="13347">
                  <c:v>13348</c:v>
                </c:pt>
                <c:pt idx="13348">
                  <c:v>13349</c:v>
                </c:pt>
                <c:pt idx="13349">
                  <c:v>13350</c:v>
                </c:pt>
                <c:pt idx="13350">
                  <c:v>13351</c:v>
                </c:pt>
                <c:pt idx="13351">
                  <c:v>13352</c:v>
                </c:pt>
                <c:pt idx="13352">
                  <c:v>13353</c:v>
                </c:pt>
                <c:pt idx="13353">
                  <c:v>13354</c:v>
                </c:pt>
                <c:pt idx="13354">
                  <c:v>13355</c:v>
                </c:pt>
                <c:pt idx="13355">
                  <c:v>13356</c:v>
                </c:pt>
                <c:pt idx="13356">
                  <c:v>13357</c:v>
                </c:pt>
                <c:pt idx="13357">
                  <c:v>13358</c:v>
                </c:pt>
                <c:pt idx="13358">
                  <c:v>13359</c:v>
                </c:pt>
                <c:pt idx="13359">
                  <c:v>13360</c:v>
                </c:pt>
                <c:pt idx="13360">
                  <c:v>13361</c:v>
                </c:pt>
                <c:pt idx="13361">
                  <c:v>13362</c:v>
                </c:pt>
                <c:pt idx="13362">
                  <c:v>13363</c:v>
                </c:pt>
                <c:pt idx="13363">
                  <c:v>13364</c:v>
                </c:pt>
                <c:pt idx="13364">
                  <c:v>13365</c:v>
                </c:pt>
                <c:pt idx="13365">
                  <c:v>13366</c:v>
                </c:pt>
                <c:pt idx="13366">
                  <c:v>13367</c:v>
                </c:pt>
                <c:pt idx="13367">
                  <c:v>13368</c:v>
                </c:pt>
                <c:pt idx="13368">
                  <c:v>13369</c:v>
                </c:pt>
                <c:pt idx="13369">
                  <c:v>13370</c:v>
                </c:pt>
                <c:pt idx="13370">
                  <c:v>13371</c:v>
                </c:pt>
                <c:pt idx="13371">
                  <c:v>13372</c:v>
                </c:pt>
                <c:pt idx="13372">
                  <c:v>13373</c:v>
                </c:pt>
                <c:pt idx="13373">
                  <c:v>13374</c:v>
                </c:pt>
                <c:pt idx="13374">
                  <c:v>13375</c:v>
                </c:pt>
                <c:pt idx="13375">
                  <c:v>13376</c:v>
                </c:pt>
                <c:pt idx="13376">
                  <c:v>13377</c:v>
                </c:pt>
                <c:pt idx="13377">
                  <c:v>13378</c:v>
                </c:pt>
                <c:pt idx="13378">
                  <c:v>13379</c:v>
                </c:pt>
                <c:pt idx="13379">
                  <c:v>13380</c:v>
                </c:pt>
                <c:pt idx="13380">
                  <c:v>13381</c:v>
                </c:pt>
                <c:pt idx="13381">
                  <c:v>13382</c:v>
                </c:pt>
                <c:pt idx="13382">
                  <c:v>13383</c:v>
                </c:pt>
                <c:pt idx="13383">
                  <c:v>13384</c:v>
                </c:pt>
                <c:pt idx="13384">
                  <c:v>13385</c:v>
                </c:pt>
                <c:pt idx="13385">
                  <c:v>13386</c:v>
                </c:pt>
                <c:pt idx="13386">
                  <c:v>13387</c:v>
                </c:pt>
                <c:pt idx="13387">
                  <c:v>13388</c:v>
                </c:pt>
                <c:pt idx="13388">
                  <c:v>13389</c:v>
                </c:pt>
                <c:pt idx="13389">
                  <c:v>13390</c:v>
                </c:pt>
                <c:pt idx="13390">
                  <c:v>13391</c:v>
                </c:pt>
                <c:pt idx="13391">
                  <c:v>13392</c:v>
                </c:pt>
                <c:pt idx="13392">
                  <c:v>13393</c:v>
                </c:pt>
                <c:pt idx="13393">
                  <c:v>13394</c:v>
                </c:pt>
                <c:pt idx="13394">
                  <c:v>13395</c:v>
                </c:pt>
                <c:pt idx="13395">
                  <c:v>13396</c:v>
                </c:pt>
                <c:pt idx="13396">
                  <c:v>13397</c:v>
                </c:pt>
                <c:pt idx="13397">
                  <c:v>13398</c:v>
                </c:pt>
                <c:pt idx="13398">
                  <c:v>13399</c:v>
                </c:pt>
                <c:pt idx="13399">
                  <c:v>13400</c:v>
                </c:pt>
                <c:pt idx="13400">
                  <c:v>13401</c:v>
                </c:pt>
                <c:pt idx="13401">
                  <c:v>13402</c:v>
                </c:pt>
                <c:pt idx="13402">
                  <c:v>13403</c:v>
                </c:pt>
                <c:pt idx="13403">
                  <c:v>13404</c:v>
                </c:pt>
                <c:pt idx="13404">
                  <c:v>13405</c:v>
                </c:pt>
                <c:pt idx="13405">
                  <c:v>13406</c:v>
                </c:pt>
                <c:pt idx="13406">
                  <c:v>13407</c:v>
                </c:pt>
                <c:pt idx="13407">
                  <c:v>13408</c:v>
                </c:pt>
                <c:pt idx="13408">
                  <c:v>13409</c:v>
                </c:pt>
                <c:pt idx="13409">
                  <c:v>13410</c:v>
                </c:pt>
                <c:pt idx="13410">
                  <c:v>13411</c:v>
                </c:pt>
                <c:pt idx="13411">
                  <c:v>13412</c:v>
                </c:pt>
                <c:pt idx="13412">
                  <c:v>13413</c:v>
                </c:pt>
                <c:pt idx="13413">
                  <c:v>13414</c:v>
                </c:pt>
                <c:pt idx="13414">
                  <c:v>13415</c:v>
                </c:pt>
                <c:pt idx="13415">
                  <c:v>13416</c:v>
                </c:pt>
                <c:pt idx="13416">
                  <c:v>13417</c:v>
                </c:pt>
                <c:pt idx="13417">
                  <c:v>13418</c:v>
                </c:pt>
                <c:pt idx="13418">
                  <c:v>13419</c:v>
                </c:pt>
                <c:pt idx="13419">
                  <c:v>13420</c:v>
                </c:pt>
                <c:pt idx="13420">
                  <c:v>13421</c:v>
                </c:pt>
                <c:pt idx="13421">
                  <c:v>13422</c:v>
                </c:pt>
                <c:pt idx="13422">
                  <c:v>13423</c:v>
                </c:pt>
                <c:pt idx="13423">
                  <c:v>13424</c:v>
                </c:pt>
                <c:pt idx="13424">
                  <c:v>13425</c:v>
                </c:pt>
                <c:pt idx="13425">
                  <c:v>13426</c:v>
                </c:pt>
                <c:pt idx="13426">
                  <c:v>13427</c:v>
                </c:pt>
                <c:pt idx="13427">
                  <c:v>13428</c:v>
                </c:pt>
                <c:pt idx="13428">
                  <c:v>13429</c:v>
                </c:pt>
                <c:pt idx="13429">
                  <c:v>13430</c:v>
                </c:pt>
                <c:pt idx="13430">
                  <c:v>13431</c:v>
                </c:pt>
                <c:pt idx="13431">
                  <c:v>13432</c:v>
                </c:pt>
                <c:pt idx="13432">
                  <c:v>13433</c:v>
                </c:pt>
                <c:pt idx="13433">
                  <c:v>13434</c:v>
                </c:pt>
                <c:pt idx="13434">
                  <c:v>13435</c:v>
                </c:pt>
                <c:pt idx="13435">
                  <c:v>13436</c:v>
                </c:pt>
                <c:pt idx="13436">
                  <c:v>13437</c:v>
                </c:pt>
                <c:pt idx="13437">
                  <c:v>13438</c:v>
                </c:pt>
                <c:pt idx="13438">
                  <c:v>13439</c:v>
                </c:pt>
                <c:pt idx="13439">
                  <c:v>13440</c:v>
                </c:pt>
                <c:pt idx="13440">
                  <c:v>13441</c:v>
                </c:pt>
                <c:pt idx="13441">
                  <c:v>13442</c:v>
                </c:pt>
                <c:pt idx="13442">
                  <c:v>13443</c:v>
                </c:pt>
                <c:pt idx="13443">
                  <c:v>13444</c:v>
                </c:pt>
                <c:pt idx="13444">
                  <c:v>13445</c:v>
                </c:pt>
                <c:pt idx="13445">
                  <c:v>13446</c:v>
                </c:pt>
                <c:pt idx="13446">
                  <c:v>13447</c:v>
                </c:pt>
                <c:pt idx="13447">
                  <c:v>13448</c:v>
                </c:pt>
                <c:pt idx="13448">
                  <c:v>13449</c:v>
                </c:pt>
                <c:pt idx="13449">
                  <c:v>13450</c:v>
                </c:pt>
                <c:pt idx="13450">
                  <c:v>13451</c:v>
                </c:pt>
                <c:pt idx="13451">
                  <c:v>13452</c:v>
                </c:pt>
                <c:pt idx="13452">
                  <c:v>13453</c:v>
                </c:pt>
                <c:pt idx="13453">
                  <c:v>13454</c:v>
                </c:pt>
                <c:pt idx="13454">
                  <c:v>13455</c:v>
                </c:pt>
                <c:pt idx="13455">
                  <c:v>13456</c:v>
                </c:pt>
                <c:pt idx="13456">
                  <c:v>13457</c:v>
                </c:pt>
                <c:pt idx="13457">
                  <c:v>13458</c:v>
                </c:pt>
                <c:pt idx="13458">
                  <c:v>13459</c:v>
                </c:pt>
                <c:pt idx="13459">
                  <c:v>13460</c:v>
                </c:pt>
                <c:pt idx="13460">
                  <c:v>13461</c:v>
                </c:pt>
                <c:pt idx="13461">
                  <c:v>13462</c:v>
                </c:pt>
                <c:pt idx="13462">
                  <c:v>13463</c:v>
                </c:pt>
                <c:pt idx="13463">
                  <c:v>13464</c:v>
                </c:pt>
                <c:pt idx="13464">
                  <c:v>13465</c:v>
                </c:pt>
                <c:pt idx="13465">
                  <c:v>13466</c:v>
                </c:pt>
                <c:pt idx="13466">
                  <c:v>13467</c:v>
                </c:pt>
                <c:pt idx="13467">
                  <c:v>13468</c:v>
                </c:pt>
                <c:pt idx="13468">
                  <c:v>13469</c:v>
                </c:pt>
                <c:pt idx="13469">
                  <c:v>13470</c:v>
                </c:pt>
                <c:pt idx="13470">
                  <c:v>13471</c:v>
                </c:pt>
                <c:pt idx="13471">
                  <c:v>13472</c:v>
                </c:pt>
                <c:pt idx="13472">
                  <c:v>13473</c:v>
                </c:pt>
                <c:pt idx="13473">
                  <c:v>13474</c:v>
                </c:pt>
                <c:pt idx="13474">
                  <c:v>13475</c:v>
                </c:pt>
                <c:pt idx="13475">
                  <c:v>13476</c:v>
                </c:pt>
                <c:pt idx="13476">
                  <c:v>13477</c:v>
                </c:pt>
                <c:pt idx="13477">
                  <c:v>13478</c:v>
                </c:pt>
                <c:pt idx="13478">
                  <c:v>13479</c:v>
                </c:pt>
                <c:pt idx="13479">
                  <c:v>13480</c:v>
                </c:pt>
                <c:pt idx="13480">
                  <c:v>13481</c:v>
                </c:pt>
                <c:pt idx="13481">
                  <c:v>13482</c:v>
                </c:pt>
                <c:pt idx="13482">
                  <c:v>13483</c:v>
                </c:pt>
                <c:pt idx="13483">
                  <c:v>13484</c:v>
                </c:pt>
                <c:pt idx="13484">
                  <c:v>13485</c:v>
                </c:pt>
                <c:pt idx="13485">
                  <c:v>13486</c:v>
                </c:pt>
                <c:pt idx="13486">
                  <c:v>13487</c:v>
                </c:pt>
                <c:pt idx="13487">
                  <c:v>13488</c:v>
                </c:pt>
                <c:pt idx="13488">
                  <c:v>13489</c:v>
                </c:pt>
                <c:pt idx="13489">
                  <c:v>13490</c:v>
                </c:pt>
                <c:pt idx="13490">
                  <c:v>13491</c:v>
                </c:pt>
                <c:pt idx="13491">
                  <c:v>13492</c:v>
                </c:pt>
                <c:pt idx="13492">
                  <c:v>13493</c:v>
                </c:pt>
                <c:pt idx="13493">
                  <c:v>13494</c:v>
                </c:pt>
                <c:pt idx="13494">
                  <c:v>13495</c:v>
                </c:pt>
                <c:pt idx="13495">
                  <c:v>13496</c:v>
                </c:pt>
                <c:pt idx="13496">
                  <c:v>13497</c:v>
                </c:pt>
                <c:pt idx="13497">
                  <c:v>13498</c:v>
                </c:pt>
                <c:pt idx="13498">
                  <c:v>13499</c:v>
                </c:pt>
                <c:pt idx="13499">
                  <c:v>13500</c:v>
                </c:pt>
                <c:pt idx="13500">
                  <c:v>13501</c:v>
                </c:pt>
                <c:pt idx="13501">
                  <c:v>13502</c:v>
                </c:pt>
                <c:pt idx="13502">
                  <c:v>13503</c:v>
                </c:pt>
                <c:pt idx="13503">
                  <c:v>13504</c:v>
                </c:pt>
                <c:pt idx="13504">
                  <c:v>13505</c:v>
                </c:pt>
                <c:pt idx="13505">
                  <c:v>13506</c:v>
                </c:pt>
                <c:pt idx="13506">
                  <c:v>13507</c:v>
                </c:pt>
                <c:pt idx="13507">
                  <c:v>13508</c:v>
                </c:pt>
                <c:pt idx="13508">
                  <c:v>13509</c:v>
                </c:pt>
                <c:pt idx="13509">
                  <c:v>13510</c:v>
                </c:pt>
                <c:pt idx="13510">
                  <c:v>13511</c:v>
                </c:pt>
                <c:pt idx="13511">
                  <c:v>13512</c:v>
                </c:pt>
                <c:pt idx="13512">
                  <c:v>13513</c:v>
                </c:pt>
                <c:pt idx="13513">
                  <c:v>13514</c:v>
                </c:pt>
                <c:pt idx="13514">
                  <c:v>13515</c:v>
                </c:pt>
                <c:pt idx="13515">
                  <c:v>13516</c:v>
                </c:pt>
                <c:pt idx="13516">
                  <c:v>13517</c:v>
                </c:pt>
                <c:pt idx="13517">
                  <c:v>13518</c:v>
                </c:pt>
                <c:pt idx="13518">
                  <c:v>13519</c:v>
                </c:pt>
                <c:pt idx="13519">
                  <c:v>13520</c:v>
                </c:pt>
                <c:pt idx="13520">
                  <c:v>13521</c:v>
                </c:pt>
                <c:pt idx="13521">
                  <c:v>13522</c:v>
                </c:pt>
                <c:pt idx="13522">
                  <c:v>13523</c:v>
                </c:pt>
                <c:pt idx="13523">
                  <c:v>13524</c:v>
                </c:pt>
                <c:pt idx="13524">
                  <c:v>13525</c:v>
                </c:pt>
                <c:pt idx="13525">
                  <c:v>13526</c:v>
                </c:pt>
                <c:pt idx="13526">
                  <c:v>13527</c:v>
                </c:pt>
                <c:pt idx="13527">
                  <c:v>13528</c:v>
                </c:pt>
                <c:pt idx="13528">
                  <c:v>13529</c:v>
                </c:pt>
                <c:pt idx="13529">
                  <c:v>13530</c:v>
                </c:pt>
                <c:pt idx="13530">
                  <c:v>13531</c:v>
                </c:pt>
                <c:pt idx="13531">
                  <c:v>13532</c:v>
                </c:pt>
                <c:pt idx="13532">
                  <c:v>13533</c:v>
                </c:pt>
                <c:pt idx="13533">
                  <c:v>13534</c:v>
                </c:pt>
                <c:pt idx="13534">
                  <c:v>13535</c:v>
                </c:pt>
                <c:pt idx="13535">
                  <c:v>13536</c:v>
                </c:pt>
                <c:pt idx="13536">
                  <c:v>13537</c:v>
                </c:pt>
                <c:pt idx="13537">
                  <c:v>13538</c:v>
                </c:pt>
                <c:pt idx="13538">
                  <c:v>13539</c:v>
                </c:pt>
                <c:pt idx="13539">
                  <c:v>13540</c:v>
                </c:pt>
                <c:pt idx="13540">
                  <c:v>13541</c:v>
                </c:pt>
                <c:pt idx="13541">
                  <c:v>13542</c:v>
                </c:pt>
                <c:pt idx="13542">
                  <c:v>13543</c:v>
                </c:pt>
                <c:pt idx="13543">
                  <c:v>13544</c:v>
                </c:pt>
                <c:pt idx="13544">
                  <c:v>13545</c:v>
                </c:pt>
                <c:pt idx="13545">
                  <c:v>13546</c:v>
                </c:pt>
                <c:pt idx="13546">
                  <c:v>13547</c:v>
                </c:pt>
                <c:pt idx="13547">
                  <c:v>13548</c:v>
                </c:pt>
                <c:pt idx="13548">
                  <c:v>13549</c:v>
                </c:pt>
                <c:pt idx="13549">
                  <c:v>13550</c:v>
                </c:pt>
                <c:pt idx="13550">
                  <c:v>13551</c:v>
                </c:pt>
                <c:pt idx="13551">
                  <c:v>13552</c:v>
                </c:pt>
                <c:pt idx="13552">
                  <c:v>13553</c:v>
                </c:pt>
                <c:pt idx="13553">
                  <c:v>13554</c:v>
                </c:pt>
                <c:pt idx="13554">
                  <c:v>13555</c:v>
                </c:pt>
                <c:pt idx="13555">
                  <c:v>13556</c:v>
                </c:pt>
                <c:pt idx="13556">
                  <c:v>13557</c:v>
                </c:pt>
                <c:pt idx="13557">
                  <c:v>13558</c:v>
                </c:pt>
                <c:pt idx="13558">
                  <c:v>13559</c:v>
                </c:pt>
                <c:pt idx="13559">
                  <c:v>13560</c:v>
                </c:pt>
                <c:pt idx="13560">
                  <c:v>13561</c:v>
                </c:pt>
                <c:pt idx="13561">
                  <c:v>13562</c:v>
                </c:pt>
                <c:pt idx="13562">
                  <c:v>13563</c:v>
                </c:pt>
                <c:pt idx="13563">
                  <c:v>13564</c:v>
                </c:pt>
                <c:pt idx="13564">
                  <c:v>13565</c:v>
                </c:pt>
                <c:pt idx="13565">
                  <c:v>13566</c:v>
                </c:pt>
                <c:pt idx="13566">
                  <c:v>13567</c:v>
                </c:pt>
                <c:pt idx="13567">
                  <c:v>13568</c:v>
                </c:pt>
                <c:pt idx="13568">
                  <c:v>13569</c:v>
                </c:pt>
                <c:pt idx="13569">
                  <c:v>13570</c:v>
                </c:pt>
                <c:pt idx="13570">
                  <c:v>13571</c:v>
                </c:pt>
                <c:pt idx="13571">
                  <c:v>13572</c:v>
                </c:pt>
                <c:pt idx="13572">
                  <c:v>13573</c:v>
                </c:pt>
                <c:pt idx="13573">
                  <c:v>13574</c:v>
                </c:pt>
                <c:pt idx="13574">
                  <c:v>13575</c:v>
                </c:pt>
                <c:pt idx="13575">
                  <c:v>13576</c:v>
                </c:pt>
                <c:pt idx="13576">
                  <c:v>13577</c:v>
                </c:pt>
                <c:pt idx="13577">
                  <c:v>13578</c:v>
                </c:pt>
                <c:pt idx="13578">
                  <c:v>13579</c:v>
                </c:pt>
                <c:pt idx="13579">
                  <c:v>13580</c:v>
                </c:pt>
                <c:pt idx="13580">
                  <c:v>13581</c:v>
                </c:pt>
                <c:pt idx="13581">
                  <c:v>13582</c:v>
                </c:pt>
                <c:pt idx="13582">
                  <c:v>13583</c:v>
                </c:pt>
                <c:pt idx="13583">
                  <c:v>13584</c:v>
                </c:pt>
                <c:pt idx="13584">
                  <c:v>13585</c:v>
                </c:pt>
                <c:pt idx="13585">
                  <c:v>13586</c:v>
                </c:pt>
                <c:pt idx="13586">
                  <c:v>13587</c:v>
                </c:pt>
                <c:pt idx="13587">
                  <c:v>13588</c:v>
                </c:pt>
                <c:pt idx="13588">
                  <c:v>13589</c:v>
                </c:pt>
                <c:pt idx="13589">
                  <c:v>13590</c:v>
                </c:pt>
                <c:pt idx="13590">
                  <c:v>13591</c:v>
                </c:pt>
                <c:pt idx="13591">
                  <c:v>13592</c:v>
                </c:pt>
                <c:pt idx="13592">
                  <c:v>13593</c:v>
                </c:pt>
                <c:pt idx="13593">
                  <c:v>13594</c:v>
                </c:pt>
                <c:pt idx="13594">
                  <c:v>13595</c:v>
                </c:pt>
                <c:pt idx="13595">
                  <c:v>13596</c:v>
                </c:pt>
                <c:pt idx="13596">
                  <c:v>13597</c:v>
                </c:pt>
                <c:pt idx="13597">
                  <c:v>13598</c:v>
                </c:pt>
                <c:pt idx="13598">
                  <c:v>13599</c:v>
                </c:pt>
                <c:pt idx="13599">
                  <c:v>13600</c:v>
                </c:pt>
                <c:pt idx="13600">
                  <c:v>13601</c:v>
                </c:pt>
                <c:pt idx="13601">
                  <c:v>13602</c:v>
                </c:pt>
                <c:pt idx="13602">
                  <c:v>13603</c:v>
                </c:pt>
                <c:pt idx="13603">
                  <c:v>13604</c:v>
                </c:pt>
                <c:pt idx="13604">
                  <c:v>13605</c:v>
                </c:pt>
                <c:pt idx="13605">
                  <c:v>13606</c:v>
                </c:pt>
                <c:pt idx="13606">
                  <c:v>13607</c:v>
                </c:pt>
                <c:pt idx="13607">
                  <c:v>13608</c:v>
                </c:pt>
                <c:pt idx="13608">
                  <c:v>13609</c:v>
                </c:pt>
                <c:pt idx="13609">
                  <c:v>13610</c:v>
                </c:pt>
                <c:pt idx="13610">
                  <c:v>13611</c:v>
                </c:pt>
                <c:pt idx="13611">
                  <c:v>13612</c:v>
                </c:pt>
                <c:pt idx="13612">
                  <c:v>13613</c:v>
                </c:pt>
                <c:pt idx="13613">
                  <c:v>13614</c:v>
                </c:pt>
                <c:pt idx="13614">
                  <c:v>13615</c:v>
                </c:pt>
                <c:pt idx="13615">
                  <c:v>13616</c:v>
                </c:pt>
                <c:pt idx="13616">
                  <c:v>13617</c:v>
                </c:pt>
                <c:pt idx="13617">
                  <c:v>13618</c:v>
                </c:pt>
                <c:pt idx="13618">
                  <c:v>13619</c:v>
                </c:pt>
                <c:pt idx="13619">
                  <c:v>13620</c:v>
                </c:pt>
                <c:pt idx="13620">
                  <c:v>13621</c:v>
                </c:pt>
                <c:pt idx="13621">
                  <c:v>13622</c:v>
                </c:pt>
                <c:pt idx="13622">
                  <c:v>13623</c:v>
                </c:pt>
                <c:pt idx="13623">
                  <c:v>13624</c:v>
                </c:pt>
                <c:pt idx="13624">
                  <c:v>13625</c:v>
                </c:pt>
                <c:pt idx="13625">
                  <c:v>13626</c:v>
                </c:pt>
                <c:pt idx="13626">
                  <c:v>13627</c:v>
                </c:pt>
                <c:pt idx="13627">
                  <c:v>13628</c:v>
                </c:pt>
                <c:pt idx="13628">
                  <c:v>13629</c:v>
                </c:pt>
                <c:pt idx="13629">
                  <c:v>13630</c:v>
                </c:pt>
                <c:pt idx="13630">
                  <c:v>13631</c:v>
                </c:pt>
                <c:pt idx="13631">
                  <c:v>13632</c:v>
                </c:pt>
                <c:pt idx="13632">
                  <c:v>13633</c:v>
                </c:pt>
                <c:pt idx="13633">
                  <c:v>13634</c:v>
                </c:pt>
                <c:pt idx="13634">
                  <c:v>13635</c:v>
                </c:pt>
                <c:pt idx="13635">
                  <c:v>13636</c:v>
                </c:pt>
                <c:pt idx="13636">
                  <c:v>13637</c:v>
                </c:pt>
                <c:pt idx="13637">
                  <c:v>13638</c:v>
                </c:pt>
                <c:pt idx="13638">
                  <c:v>13639</c:v>
                </c:pt>
                <c:pt idx="13639">
                  <c:v>13640</c:v>
                </c:pt>
                <c:pt idx="13640">
                  <c:v>13641</c:v>
                </c:pt>
                <c:pt idx="13641">
                  <c:v>13642</c:v>
                </c:pt>
                <c:pt idx="13642">
                  <c:v>13643</c:v>
                </c:pt>
                <c:pt idx="13643">
                  <c:v>13644</c:v>
                </c:pt>
                <c:pt idx="13644">
                  <c:v>13645</c:v>
                </c:pt>
                <c:pt idx="13645">
                  <c:v>13646</c:v>
                </c:pt>
                <c:pt idx="13646">
                  <c:v>13647</c:v>
                </c:pt>
                <c:pt idx="13647">
                  <c:v>13648</c:v>
                </c:pt>
                <c:pt idx="13648">
                  <c:v>13649</c:v>
                </c:pt>
                <c:pt idx="13649">
                  <c:v>13650</c:v>
                </c:pt>
                <c:pt idx="13650">
                  <c:v>13651</c:v>
                </c:pt>
                <c:pt idx="13651">
                  <c:v>13652</c:v>
                </c:pt>
                <c:pt idx="13652">
                  <c:v>13653</c:v>
                </c:pt>
                <c:pt idx="13653">
                  <c:v>13654</c:v>
                </c:pt>
                <c:pt idx="13654">
                  <c:v>13655</c:v>
                </c:pt>
                <c:pt idx="13655">
                  <c:v>13656</c:v>
                </c:pt>
                <c:pt idx="13656">
                  <c:v>13657</c:v>
                </c:pt>
                <c:pt idx="13657">
                  <c:v>13658</c:v>
                </c:pt>
                <c:pt idx="13658">
                  <c:v>13659</c:v>
                </c:pt>
                <c:pt idx="13659">
                  <c:v>13660</c:v>
                </c:pt>
                <c:pt idx="13660">
                  <c:v>13661</c:v>
                </c:pt>
                <c:pt idx="13661">
                  <c:v>13662</c:v>
                </c:pt>
                <c:pt idx="13662">
                  <c:v>13663</c:v>
                </c:pt>
                <c:pt idx="13663">
                  <c:v>13664</c:v>
                </c:pt>
                <c:pt idx="13664">
                  <c:v>13665</c:v>
                </c:pt>
                <c:pt idx="13665">
                  <c:v>13666</c:v>
                </c:pt>
                <c:pt idx="13666">
                  <c:v>13667</c:v>
                </c:pt>
                <c:pt idx="13667">
                  <c:v>13668</c:v>
                </c:pt>
                <c:pt idx="13668">
                  <c:v>13669</c:v>
                </c:pt>
                <c:pt idx="13669">
                  <c:v>13670</c:v>
                </c:pt>
                <c:pt idx="13670">
                  <c:v>13671</c:v>
                </c:pt>
                <c:pt idx="13671">
                  <c:v>13672</c:v>
                </c:pt>
                <c:pt idx="13672">
                  <c:v>13673</c:v>
                </c:pt>
                <c:pt idx="13673">
                  <c:v>13674</c:v>
                </c:pt>
                <c:pt idx="13674">
                  <c:v>13675</c:v>
                </c:pt>
                <c:pt idx="13675">
                  <c:v>13676</c:v>
                </c:pt>
                <c:pt idx="13676">
                  <c:v>13677</c:v>
                </c:pt>
                <c:pt idx="13677">
                  <c:v>13678</c:v>
                </c:pt>
                <c:pt idx="13678">
                  <c:v>13679</c:v>
                </c:pt>
                <c:pt idx="13679">
                  <c:v>13680</c:v>
                </c:pt>
                <c:pt idx="13680">
                  <c:v>13681</c:v>
                </c:pt>
                <c:pt idx="13681">
                  <c:v>13682</c:v>
                </c:pt>
                <c:pt idx="13682">
                  <c:v>13683</c:v>
                </c:pt>
                <c:pt idx="13683">
                  <c:v>13684</c:v>
                </c:pt>
                <c:pt idx="13684">
                  <c:v>13685</c:v>
                </c:pt>
                <c:pt idx="13685">
                  <c:v>13686</c:v>
                </c:pt>
                <c:pt idx="13686">
                  <c:v>13687</c:v>
                </c:pt>
                <c:pt idx="13687">
                  <c:v>13688</c:v>
                </c:pt>
                <c:pt idx="13688">
                  <c:v>13689</c:v>
                </c:pt>
                <c:pt idx="13689">
                  <c:v>13690</c:v>
                </c:pt>
                <c:pt idx="13690">
                  <c:v>13691</c:v>
                </c:pt>
                <c:pt idx="13691">
                  <c:v>13692</c:v>
                </c:pt>
                <c:pt idx="13692">
                  <c:v>13693</c:v>
                </c:pt>
                <c:pt idx="13693">
                  <c:v>13694</c:v>
                </c:pt>
                <c:pt idx="13694">
                  <c:v>13695</c:v>
                </c:pt>
                <c:pt idx="13695">
                  <c:v>13696</c:v>
                </c:pt>
                <c:pt idx="13696">
                  <c:v>13697</c:v>
                </c:pt>
                <c:pt idx="13697">
                  <c:v>13698</c:v>
                </c:pt>
                <c:pt idx="13698">
                  <c:v>13699</c:v>
                </c:pt>
                <c:pt idx="13699">
                  <c:v>13700</c:v>
                </c:pt>
                <c:pt idx="13700">
                  <c:v>13701</c:v>
                </c:pt>
                <c:pt idx="13701">
                  <c:v>13702</c:v>
                </c:pt>
                <c:pt idx="13702">
                  <c:v>13703</c:v>
                </c:pt>
                <c:pt idx="13703">
                  <c:v>13704</c:v>
                </c:pt>
                <c:pt idx="13704">
                  <c:v>13705</c:v>
                </c:pt>
                <c:pt idx="13705">
                  <c:v>13706</c:v>
                </c:pt>
                <c:pt idx="13706">
                  <c:v>13707</c:v>
                </c:pt>
                <c:pt idx="13707">
                  <c:v>13708</c:v>
                </c:pt>
                <c:pt idx="13708">
                  <c:v>13709</c:v>
                </c:pt>
                <c:pt idx="13709">
                  <c:v>13710</c:v>
                </c:pt>
                <c:pt idx="13710">
                  <c:v>13711</c:v>
                </c:pt>
                <c:pt idx="13711">
                  <c:v>13712</c:v>
                </c:pt>
                <c:pt idx="13712">
                  <c:v>13713</c:v>
                </c:pt>
                <c:pt idx="13713">
                  <c:v>13714</c:v>
                </c:pt>
                <c:pt idx="13714">
                  <c:v>13715</c:v>
                </c:pt>
                <c:pt idx="13715">
                  <c:v>13716</c:v>
                </c:pt>
                <c:pt idx="13716">
                  <c:v>13717</c:v>
                </c:pt>
                <c:pt idx="13717">
                  <c:v>13718</c:v>
                </c:pt>
                <c:pt idx="13718">
                  <c:v>13719</c:v>
                </c:pt>
                <c:pt idx="13719">
                  <c:v>13720</c:v>
                </c:pt>
                <c:pt idx="13720">
                  <c:v>13721</c:v>
                </c:pt>
                <c:pt idx="13721">
                  <c:v>13722</c:v>
                </c:pt>
                <c:pt idx="13722">
                  <c:v>13723</c:v>
                </c:pt>
                <c:pt idx="13723">
                  <c:v>13724</c:v>
                </c:pt>
                <c:pt idx="13724">
                  <c:v>13725</c:v>
                </c:pt>
                <c:pt idx="13725">
                  <c:v>13726</c:v>
                </c:pt>
                <c:pt idx="13726">
                  <c:v>13727</c:v>
                </c:pt>
                <c:pt idx="13727">
                  <c:v>13728</c:v>
                </c:pt>
                <c:pt idx="13728">
                  <c:v>13729</c:v>
                </c:pt>
                <c:pt idx="13729">
                  <c:v>13730</c:v>
                </c:pt>
                <c:pt idx="13730">
                  <c:v>13731</c:v>
                </c:pt>
                <c:pt idx="13731">
                  <c:v>13732</c:v>
                </c:pt>
                <c:pt idx="13732">
                  <c:v>13733</c:v>
                </c:pt>
                <c:pt idx="13733">
                  <c:v>13734</c:v>
                </c:pt>
                <c:pt idx="13734">
                  <c:v>13735</c:v>
                </c:pt>
                <c:pt idx="13735">
                  <c:v>13736</c:v>
                </c:pt>
                <c:pt idx="13736">
                  <c:v>13737</c:v>
                </c:pt>
                <c:pt idx="13737">
                  <c:v>13738</c:v>
                </c:pt>
                <c:pt idx="13738">
                  <c:v>13739</c:v>
                </c:pt>
                <c:pt idx="13739">
                  <c:v>13740</c:v>
                </c:pt>
                <c:pt idx="13740">
                  <c:v>13741</c:v>
                </c:pt>
                <c:pt idx="13741">
                  <c:v>13742</c:v>
                </c:pt>
                <c:pt idx="13742">
                  <c:v>13743</c:v>
                </c:pt>
                <c:pt idx="13743">
                  <c:v>13744</c:v>
                </c:pt>
                <c:pt idx="13744">
                  <c:v>13745</c:v>
                </c:pt>
                <c:pt idx="13745">
                  <c:v>13746</c:v>
                </c:pt>
                <c:pt idx="13746">
                  <c:v>13747</c:v>
                </c:pt>
                <c:pt idx="13747">
                  <c:v>13748</c:v>
                </c:pt>
                <c:pt idx="13748">
                  <c:v>13749</c:v>
                </c:pt>
                <c:pt idx="13749">
                  <c:v>13750</c:v>
                </c:pt>
                <c:pt idx="13750">
                  <c:v>13751</c:v>
                </c:pt>
                <c:pt idx="13751">
                  <c:v>13752</c:v>
                </c:pt>
                <c:pt idx="13752">
                  <c:v>13753</c:v>
                </c:pt>
                <c:pt idx="13753">
                  <c:v>13754</c:v>
                </c:pt>
                <c:pt idx="13754">
                  <c:v>13755</c:v>
                </c:pt>
                <c:pt idx="13755">
                  <c:v>13756</c:v>
                </c:pt>
                <c:pt idx="13756">
                  <c:v>13757</c:v>
                </c:pt>
                <c:pt idx="13757">
                  <c:v>13758</c:v>
                </c:pt>
                <c:pt idx="13758">
                  <c:v>13759</c:v>
                </c:pt>
                <c:pt idx="13759">
                  <c:v>13760</c:v>
                </c:pt>
                <c:pt idx="13760">
                  <c:v>13761</c:v>
                </c:pt>
                <c:pt idx="13761">
                  <c:v>13762</c:v>
                </c:pt>
                <c:pt idx="13762">
                  <c:v>13763</c:v>
                </c:pt>
                <c:pt idx="13763">
                  <c:v>13764</c:v>
                </c:pt>
                <c:pt idx="13764">
                  <c:v>13765</c:v>
                </c:pt>
                <c:pt idx="13765">
                  <c:v>13766</c:v>
                </c:pt>
                <c:pt idx="13766">
                  <c:v>13767</c:v>
                </c:pt>
                <c:pt idx="13767">
                  <c:v>13768</c:v>
                </c:pt>
                <c:pt idx="13768">
                  <c:v>13769</c:v>
                </c:pt>
                <c:pt idx="13769">
                  <c:v>13770</c:v>
                </c:pt>
                <c:pt idx="13770">
                  <c:v>13771</c:v>
                </c:pt>
                <c:pt idx="13771">
                  <c:v>13772</c:v>
                </c:pt>
                <c:pt idx="13772">
                  <c:v>13773</c:v>
                </c:pt>
                <c:pt idx="13773">
                  <c:v>13774</c:v>
                </c:pt>
                <c:pt idx="13774">
                  <c:v>13775</c:v>
                </c:pt>
                <c:pt idx="13775">
                  <c:v>13776</c:v>
                </c:pt>
                <c:pt idx="13776">
                  <c:v>13777</c:v>
                </c:pt>
                <c:pt idx="13777">
                  <c:v>13778</c:v>
                </c:pt>
                <c:pt idx="13778">
                  <c:v>13779</c:v>
                </c:pt>
                <c:pt idx="13779">
                  <c:v>13780</c:v>
                </c:pt>
                <c:pt idx="13780">
                  <c:v>13781</c:v>
                </c:pt>
                <c:pt idx="13781">
                  <c:v>13782</c:v>
                </c:pt>
                <c:pt idx="13782">
                  <c:v>13783</c:v>
                </c:pt>
                <c:pt idx="13783">
                  <c:v>13784</c:v>
                </c:pt>
                <c:pt idx="13784">
                  <c:v>13785</c:v>
                </c:pt>
                <c:pt idx="13785">
                  <c:v>13786</c:v>
                </c:pt>
                <c:pt idx="13786">
                  <c:v>13787</c:v>
                </c:pt>
                <c:pt idx="13787">
                  <c:v>13788</c:v>
                </c:pt>
                <c:pt idx="13788">
                  <c:v>13789</c:v>
                </c:pt>
                <c:pt idx="13789">
                  <c:v>13790</c:v>
                </c:pt>
                <c:pt idx="13790">
                  <c:v>13791</c:v>
                </c:pt>
                <c:pt idx="13791">
                  <c:v>13792</c:v>
                </c:pt>
                <c:pt idx="13792">
                  <c:v>13793</c:v>
                </c:pt>
                <c:pt idx="13793">
                  <c:v>13794</c:v>
                </c:pt>
                <c:pt idx="13794">
                  <c:v>13795</c:v>
                </c:pt>
                <c:pt idx="13795">
                  <c:v>13796</c:v>
                </c:pt>
                <c:pt idx="13796">
                  <c:v>13797</c:v>
                </c:pt>
                <c:pt idx="13797">
                  <c:v>13798</c:v>
                </c:pt>
                <c:pt idx="13798">
                  <c:v>13799</c:v>
                </c:pt>
                <c:pt idx="13799">
                  <c:v>13800</c:v>
                </c:pt>
                <c:pt idx="13800">
                  <c:v>13801</c:v>
                </c:pt>
                <c:pt idx="13801">
                  <c:v>13802</c:v>
                </c:pt>
                <c:pt idx="13802">
                  <c:v>13803</c:v>
                </c:pt>
                <c:pt idx="13803">
                  <c:v>13804</c:v>
                </c:pt>
                <c:pt idx="13804">
                  <c:v>13805</c:v>
                </c:pt>
                <c:pt idx="13805">
                  <c:v>13806</c:v>
                </c:pt>
                <c:pt idx="13806">
                  <c:v>13807</c:v>
                </c:pt>
                <c:pt idx="13807">
                  <c:v>13808</c:v>
                </c:pt>
                <c:pt idx="13808">
                  <c:v>13809</c:v>
                </c:pt>
                <c:pt idx="13809">
                  <c:v>13810</c:v>
                </c:pt>
                <c:pt idx="13810">
                  <c:v>13811</c:v>
                </c:pt>
                <c:pt idx="13811">
                  <c:v>13812</c:v>
                </c:pt>
                <c:pt idx="13812">
                  <c:v>13813</c:v>
                </c:pt>
                <c:pt idx="13813">
                  <c:v>13814</c:v>
                </c:pt>
                <c:pt idx="13814">
                  <c:v>13815</c:v>
                </c:pt>
                <c:pt idx="13815">
                  <c:v>13816</c:v>
                </c:pt>
                <c:pt idx="13816">
                  <c:v>13817</c:v>
                </c:pt>
                <c:pt idx="13817">
                  <c:v>13818</c:v>
                </c:pt>
                <c:pt idx="13818">
                  <c:v>13819</c:v>
                </c:pt>
                <c:pt idx="13819">
                  <c:v>13820</c:v>
                </c:pt>
                <c:pt idx="13820">
                  <c:v>13821</c:v>
                </c:pt>
                <c:pt idx="13821">
                  <c:v>13822</c:v>
                </c:pt>
                <c:pt idx="13822">
                  <c:v>13823</c:v>
                </c:pt>
                <c:pt idx="13823">
                  <c:v>13824</c:v>
                </c:pt>
                <c:pt idx="13824">
                  <c:v>13825</c:v>
                </c:pt>
                <c:pt idx="13825">
                  <c:v>13826</c:v>
                </c:pt>
                <c:pt idx="13826">
                  <c:v>13827</c:v>
                </c:pt>
                <c:pt idx="13827">
                  <c:v>13828</c:v>
                </c:pt>
                <c:pt idx="13828">
                  <c:v>13829</c:v>
                </c:pt>
                <c:pt idx="13829">
                  <c:v>13830</c:v>
                </c:pt>
                <c:pt idx="13830">
                  <c:v>13831</c:v>
                </c:pt>
                <c:pt idx="13831">
                  <c:v>13832</c:v>
                </c:pt>
                <c:pt idx="13832">
                  <c:v>13833</c:v>
                </c:pt>
                <c:pt idx="13833">
                  <c:v>13834</c:v>
                </c:pt>
                <c:pt idx="13834">
                  <c:v>13835</c:v>
                </c:pt>
                <c:pt idx="13835">
                  <c:v>13836</c:v>
                </c:pt>
                <c:pt idx="13836">
                  <c:v>13837</c:v>
                </c:pt>
                <c:pt idx="13837">
                  <c:v>13838</c:v>
                </c:pt>
                <c:pt idx="13838">
                  <c:v>13839</c:v>
                </c:pt>
                <c:pt idx="13839">
                  <c:v>13840</c:v>
                </c:pt>
                <c:pt idx="13840">
                  <c:v>13841</c:v>
                </c:pt>
                <c:pt idx="13841">
                  <c:v>13842</c:v>
                </c:pt>
                <c:pt idx="13842">
                  <c:v>13843</c:v>
                </c:pt>
                <c:pt idx="13843">
                  <c:v>13844</c:v>
                </c:pt>
                <c:pt idx="13844">
                  <c:v>13845</c:v>
                </c:pt>
                <c:pt idx="13845">
                  <c:v>13846</c:v>
                </c:pt>
                <c:pt idx="13846">
                  <c:v>13847</c:v>
                </c:pt>
                <c:pt idx="13847">
                  <c:v>13848</c:v>
                </c:pt>
                <c:pt idx="13848">
                  <c:v>13849</c:v>
                </c:pt>
                <c:pt idx="13849">
                  <c:v>13850</c:v>
                </c:pt>
                <c:pt idx="13850">
                  <c:v>13851</c:v>
                </c:pt>
                <c:pt idx="13851">
                  <c:v>13852</c:v>
                </c:pt>
                <c:pt idx="13852">
                  <c:v>13853</c:v>
                </c:pt>
                <c:pt idx="13853">
                  <c:v>13854</c:v>
                </c:pt>
                <c:pt idx="13854">
                  <c:v>13855</c:v>
                </c:pt>
                <c:pt idx="13855">
                  <c:v>13856</c:v>
                </c:pt>
                <c:pt idx="13856">
                  <c:v>13857</c:v>
                </c:pt>
                <c:pt idx="13857">
                  <c:v>13858</c:v>
                </c:pt>
                <c:pt idx="13858">
                  <c:v>13859</c:v>
                </c:pt>
                <c:pt idx="13859">
                  <c:v>13860</c:v>
                </c:pt>
                <c:pt idx="13860">
                  <c:v>13861</c:v>
                </c:pt>
                <c:pt idx="13861">
                  <c:v>13862</c:v>
                </c:pt>
                <c:pt idx="13862">
                  <c:v>13863</c:v>
                </c:pt>
                <c:pt idx="13863">
                  <c:v>13864</c:v>
                </c:pt>
                <c:pt idx="13864">
                  <c:v>13865</c:v>
                </c:pt>
                <c:pt idx="13865">
                  <c:v>13866</c:v>
                </c:pt>
                <c:pt idx="13866">
                  <c:v>13867</c:v>
                </c:pt>
                <c:pt idx="13867">
                  <c:v>13868</c:v>
                </c:pt>
                <c:pt idx="13868">
                  <c:v>13869</c:v>
                </c:pt>
                <c:pt idx="13869">
                  <c:v>13870</c:v>
                </c:pt>
                <c:pt idx="13870">
                  <c:v>13871</c:v>
                </c:pt>
                <c:pt idx="13871">
                  <c:v>13872</c:v>
                </c:pt>
                <c:pt idx="13872">
                  <c:v>13873</c:v>
                </c:pt>
                <c:pt idx="13873">
                  <c:v>13874</c:v>
                </c:pt>
                <c:pt idx="13874">
                  <c:v>13875</c:v>
                </c:pt>
                <c:pt idx="13875">
                  <c:v>13876</c:v>
                </c:pt>
                <c:pt idx="13876">
                  <c:v>13877</c:v>
                </c:pt>
                <c:pt idx="13877">
                  <c:v>13878</c:v>
                </c:pt>
                <c:pt idx="13878">
                  <c:v>13879</c:v>
                </c:pt>
                <c:pt idx="13879">
                  <c:v>13880</c:v>
                </c:pt>
                <c:pt idx="13880">
                  <c:v>13881</c:v>
                </c:pt>
                <c:pt idx="13881">
                  <c:v>13882</c:v>
                </c:pt>
                <c:pt idx="13882">
                  <c:v>13883</c:v>
                </c:pt>
                <c:pt idx="13883">
                  <c:v>13884</c:v>
                </c:pt>
                <c:pt idx="13884">
                  <c:v>13885</c:v>
                </c:pt>
                <c:pt idx="13885">
                  <c:v>13886</c:v>
                </c:pt>
                <c:pt idx="13886">
                  <c:v>13887</c:v>
                </c:pt>
                <c:pt idx="13887">
                  <c:v>13888</c:v>
                </c:pt>
                <c:pt idx="13888">
                  <c:v>13889</c:v>
                </c:pt>
                <c:pt idx="13889">
                  <c:v>13890</c:v>
                </c:pt>
                <c:pt idx="13890">
                  <c:v>13891</c:v>
                </c:pt>
                <c:pt idx="13891">
                  <c:v>13892</c:v>
                </c:pt>
                <c:pt idx="13892">
                  <c:v>13893</c:v>
                </c:pt>
                <c:pt idx="13893">
                  <c:v>13894</c:v>
                </c:pt>
                <c:pt idx="13894">
                  <c:v>13895</c:v>
                </c:pt>
                <c:pt idx="13895">
                  <c:v>13896</c:v>
                </c:pt>
                <c:pt idx="13896">
                  <c:v>13897</c:v>
                </c:pt>
                <c:pt idx="13897">
                  <c:v>13898</c:v>
                </c:pt>
                <c:pt idx="13898">
                  <c:v>13899</c:v>
                </c:pt>
                <c:pt idx="13899">
                  <c:v>13900</c:v>
                </c:pt>
                <c:pt idx="13900">
                  <c:v>13901</c:v>
                </c:pt>
                <c:pt idx="13901">
                  <c:v>13902</c:v>
                </c:pt>
                <c:pt idx="13902">
                  <c:v>13903</c:v>
                </c:pt>
                <c:pt idx="13903">
                  <c:v>13904</c:v>
                </c:pt>
                <c:pt idx="13904">
                  <c:v>13905</c:v>
                </c:pt>
                <c:pt idx="13905">
                  <c:v>13906</c:v>
                </c:pt>
                <c:pt idx="13906">
                  <c:v>13907</c:v>
                </c:pt>
                <c:pt idx="13907">
                  <c:v>13908</c:v>
                </c:pt>
                <c:pt idx="13908">
                  <c:v>13909</c:v>
                </c:pt>
                <c:pt idx="13909">
                  <c:v>13910</c:v>
                </c:pt>
                <c:pt idx="13910">
                  <c:v>13911</c:v>
                </c:pt>
                <c:pt idx="13911">
                  <c:v>13912</c:v>
                </c:pt>
                <c:pt idx="13912">
                  <c:v>13913</c:v>
                </c:pt>
                <c:pt idx="13913">
                  <c:v>13914</c:v>
                </c:pt>
                <c:pt idx="13914">
                  <c:v>13915</c:v>
                </c:pt>
                <c:pt idx="13915">
                  <c:v>13916</c:v>
                </c:pt>
                <c:pt idx="13916">
                  <c:v>13917</c:v>
                </c:pt>
                <c:pt idx="13917">
                  <c:v>13918</c:v>
                </c:pt>
                <c:pt idx="13918">
                  <c:v>13919</c:v>
                </c:pt>
                <c:pt idx="13919">
                  <c:v>13920</c:v>
                </c:pt>
                <c:pt idx="13920">
                  <c:v>13921</c:v>
                </c:pt>
                <c:pt idx="13921">
                  <c:v>13922</c:v>
                </c:pt>
                <c:pt idx="13922">
                  <c:v>13923</c:v>
                </c:pt>
                <c:pt idx="13923">
                  <c:v>13924</c:v>
                </c:pt>
                <c:pt idx="13924">
                  <c:v>13925</c:v>
                </c:pt>
                <c:pt idx="13925">
                  <c:v>13926</c:v>
                </c:pt>
                <c:pt idx="13926">
                  <c:v>13927</c:v>
                </c:pt>
                <c:pt idx="13927">
                  <c:v>13928</c:v>
                </c:pt>
                <c:pt idx="13928">
                  <c:v>13929</c:v>
                </c:pt>
                <c:pt idx="13929">
                  <c:v>13930</c:v>
                </c:pt>
                <c:pt idx="13930">
                  <c:v>13931</c:v>
                </c:pt>
                <c:pt idx="13931">
                  <c:v>13932</c:v>
                </c:pt>
                <c:pt idx="13932">
                  <c:v>13933</c:v>
                </c:pt>
                <c:pt idx="13933">
                  <c:v>13934</c:v>
                </c:pt>
                <c:pt idx="13934">
                  <c:v>13935</c:v>
                </c:pt>
                <c:pt idx="13935">
                  <c:v>13936</c:v>
                </c:pt>
                <c:pt idx="13936">
                  <c:v>13937</c:v>
                </c:pt>
                <c:pt idx="13937">
                  <c:v>13938</c:v>
                </c:pt>
                <c:pt idx="13938">
                  <c:v>13939</c:v>
                </c:pt>
                <c:pt idx="13939">
                  <c:v>13940</c:v>
                </c:pt>
                <c:pt idx="13940">
                  <c:v>13941</c:v>
                </c:pt>
                <c:pt idx="13941">
                  <c:v>13942</c:v>
                </c:pt>
                <c:pt idx="13942">
                  <c:v>13943</c:v>
                </c:pt>
                <c:pt idx="13943">
                  <c:v>13944</c:v>
                </c:pt>
                <c:pt idx="13944">
                  <c:v>13945</c:v>
                </c:pt>
                <c:pt idx="13945">
                  <c:v>13946</c:v>
                </c:pt>
                <c:pt idx="13946">
                  <c:v>13947</c:v>
                </c:pt>
                <c:pt idx="13947">
                  <c:v>13948</c:v>
                </c:pt>
                <c:pt idx="13948">
                  <c:v>13949</c:v>
                </c:pt>
                <c:pt idx="13949">
                  <c:v>13950</c:v>
                </c:pt>
                <c:pt idx="13950">
                  <c:v>13951</c:v>
                </c:pt>
                <c:pt idx="13951">
                  <c:v>13952</c:v>
                </c:pt>
                <c:pt idx="13952">
                  <c:v>13953</c:v>
                </c:pt>
                <c:pt idx="13953">
                  <c:v>13954</c:v>
                </c:pt>
                <c:pt idx="13954">
                  <c:v>13955</c:v>
                </c:pt>
                <c:pt idx="13955">
                  <c:v>13956</c:v>
                </c:pt>
                <c:pt idx="13956">
                  <c:v>13957</c:v>
                </c:pt>
                <c:pt idx="13957">
                  <c:v>13958</c:v>
                </c:pt>
                <c:pt idx="13958">
                  <c:v>13959</c:v>
                </c:pt>
                <c:pt idx="13959">
                  <c:v>13960</c:v>
                </c:pt>
                <c:pt idx="13960">
                  <c:v>13961</c:v>
                </c:pt>
                <c:pt idx="13961">
                  <c:v>13962</c:v>
                </c:pt>
                <c:pt idx="13962">
                  <c:v>13963</c:v>
                </c:pt>
                <c:pt idx="13963">
                  <c:v>13964</c:v>
                </c:pt>
                <c:pt idx="13964">
                  <c:v>13965</c:v>
                </c:pt>
                <c:pt idx="13965">
                  <c:v>13966</c:v>
                </c:pt>
                <c:pt idx="13966">
                  <c:v>13967</c:v>
                </c:pt>
                <c:pt idx="13967">
                  <c:v>13968</c:v>
                </c:pt>
                <c:pt idx="13968">
                  <c:v>13969</c:v>
                </c:pt>
                <c:pt idx="13969">
                  <c:v>13970</c:v>
                </c:pt>
                <c:pt idx="13970">
                  <c:v>13971</c:v>
                </c:pt>
                <c:pt idx="13971">
                  <c:v>13972</c:v>
                </c:pt>
                <c:pt idx="13972">
                  <c:v>13973</c:v>
                </c:pt>
                <c:pt idx="13973">
                  <c:v>13974</c:v>
                </c:pt>
                <c:pt idx="13974">
                  <c:v>13975</c:v>
                </c:pt>
                <c:pt idx="13975">
                  <c:v>13976</c:v>
                </c:pt>
                <c:pt idx="13976">
                  <c:v>13977</c:v>
                </c:pt>
                <c:pt idx="13977">
                  <c:v>13978</c:v>
                </c:pt>
                <c:pt idx="13978">
                  <c:v>13979</c:v>
                </c:pt>
                <c:pt idx="13979">
                  <c:v>13980</c:v>
                </c:pt>
                <c:pt idx="13980">
                  <c:v>13981</c:v>
                </c:pt>
                <c:pt idx="13981">
                  <c:v>13982</c:v>
                </c:pt>
                <c:pt idx="13982">
                  <c:v>13983</c:v>
                </c:pt>
                <c:pt idx="13983">
                  <c:v>13984</c:v>
                </c:pt>
                <c:pt idx="13984">
                  <c:v>13985</c:v>
                </c:pt>
                <c:pt idx="13985">
                  <c:v>13986</c:v>
                </c:pt>
                <c:pt idx="13986">
                  <c:v>13987</c:v>
                </c:pt>
                <c:pt idx="13987">
                  <c:v>13988</c:v>
                </c:pt>
                <c:pt idx="13988">
                  <c:v>13989</c:v>
                </c:pt>
                <c:pt idx="13989">
                  <c:v>13990</c:v>
                </c:pt>
                <c:pt idx="13990">
                  <c:v>13991</c:v>
                </c:pt>
                <c:pt idx="13991">
                  <c:v>13992</c:v>
                </c:pt>
                <c:pt idx="13992">
                  <c:v>13993</c:v>
                </c:pt>
                <c:pt idx="13993">
                  <c:v>13994</c:v>
                </c:pt>
                <c:pt idx="13994">
                  <c:v>13995</c:v>
                </c:pt>
                <c:pt idx="13995">
                  <c:v>13996</c:v>
                </c:pt>
                <c:pt idx="13996">
                  <c:v>13997</c:v>
                </c:pt>
                <c:pt idx="13997">
                  <c:v>13998</c:v>
                </c:pt>
                <c:pt idx="13998">
                  <c:v>13999</c:v>
                </c:pt>
                <c:pt idx="13999">
                  <c:v>14000</c:v>
                </c:pt>
                <c:pt idx="14000">
                  <c:v>14001</c:v>
                </c:pt>
                <c:pt idx="14001">
                  <c:v>14002</c:v>
                </c:pt>
                <c:pt idx="14002">
                  <c:v>14003</c:v>
                </c:pt>
                <c:pt idx="14003">
                  <c:v>14004</c:v>
                </c:pt>
                <c:pt idx="14004">
                  <c:v>14005</c:v>
                </c:pt>
                <c:pt idx="14005">
                  <c:v>14006</c:v>
                </c:pt>
                <c:pt idx="14006">
                  <c:v>14007</c:v>
                </c:pt>
                <c:pt idx="14007">
                  <c:v>14008</c:v>
                </c:pt>
                <c:pt idx="14008">
                  <c:v>14009</c:v>
                </c:pt>
                <c:pt idx="14009">
                  <c:v>14010</c:v>
                </c:pt>
                <c:pt idx="14010">
                  <c:v>14011</c:v>
                </c:pt>
                <c:pt idx="14011">
                  <c:v>14012</c:v>
                </c:pt>
                <c:pt idx="14012">
                  <c:v>14013</c:v>
                </c:pt>
                <c:pt idx="14013">
                  <c:v>14014</c:v>
                </c:pt>
                <c:pt idx="14014">
                  <c:v>14015</c:v>
                </c:pt>
                <c:pt idx="14015">
                  <c:v>14016</c:v>
                </c:pt>
                <c:pt idx="14016">
                  <c:v>14017</c:v>
                </c:pt>
                <c:pt idx="14017">
                  <c:v>14018</c:v>
                </c:pt>
                <c:pt idx="14018">
                  <c:v>14019</c:v>
                </c:pt>
                <c:pt idx="14019">
                  <c:v>14020</c:v>
                </c:pt>
                <c:pt idx="14020">
                  <c:v>14021</c:v>
                </c:pt>
                <c:pt idx="14021">
                  <c:v>14022</c:v>
                </c:pt>
                <c:pt idx="14022">
                  <c:v>14023</c:v>
                </c:pt>
                <c:pt idx="14023">
                  <c:v>14024</c:v>
                </c:pt>
                <c:pt idx="14024">
                  <c:v>14025</c:v>
                </c:pt>
                <c:pt idx="14025">
                  <c:v>14026</c:v>
                </c:pt>
                <c:pt idx="14026">
                  <c:v>14027</c:v>
                </c:pt>
                <c:pt idx="14027">
                  <c:v>14028</c:v>
                </c:pt>
                <c:pt idx="14028">
                  <c:v>14029</c:v>
                </c:pt>
                <c:pt idx="14029">
                  <c:v>14030</c:v>
                </c:pt>
                <c:pt idx="14030">
                  <c:v>14031</c:v>
                </c:pt>
                <c:pt idx="14031">
                  <c:v>14032</c:v>
                </c:pt>
                <c:pt idx="14032">
                  <c:v>14033</c:v>
                </c:pt>
                <c:pt idx="14033">
                  <c:v>14034</c:v>
                </c:pt>
                <c:pt idx="14034">
                  <c:v>14035</c:v>
                </c:pt>
                <c:pt idx="14035">
                  <c:v>14036</c:v>
                </c:pt>
                <c:pt idx="14036">
                  <c:v>14037</c:v>
                </c:pt>
                <c:pt idx="14037">
                  <c:v>14038</c:v>
                </c:pt>
                <c:pt idx="14038">
                  <c:v>14039</c:v>
                </c:pt>
                <c:pt idx="14039">
                  <c:v>14040</c:v>
                </c:pt>
                <c:pt idx="14040">
                  <c:v>14041</c:v>
                </c:pt>
                <c:pt idx="14041">
                  <c:v>14042</c:v>
                </c:pt>
                <c:pt idx="14042">
                  <c:v>14043</c:v>
                </c:pt>
                <c:pt idx="14043">
                  <c:v>14044</c:v>
                </c:pt>
                <c:pt idx="14044">
                  <c:v>14045</c:v>
                </c:pt>
                <c:pt idx="14045">
                  <c:v>14046</c:v>
                </c:pt>
                <c:pt idx="14046">
                  <c:v>14047</c:v>
                </c:pt>
                <c:pt idx="14047">
                  <c:v>14048</c:v>
                </c:pt>
                <c:pt idx="14048">
                  <c:v>14049</c:v>
                </c:pt>
                <c:pt idx="14049">
                  <c:v>14050</c:v>
                </c:pt>
                <c:pt idx="14050">
                  <c:v>14051</c:v>
                </c:pt>
                <c:pt idx="14051">
                  <c:v>14052</c:v>
                </c:pt>
                <c:pt idx="14052">
                  <c:v>14053</c:v>
                </c:pt>
                <c:pt idx="14053">
                  <c:v>14054</c:v>
                </c:pt>
                <c:pt idx="14054">
                  <c:v>14055</c:v>
                </c:pt>
                <c:pt idx="14055">
                  <c:v>14056</c:v>
                </c:pt>
                <c:pt idx="14056">
                  <c:v>14057</c:v>
                </c:pt>
                <c:pt idx="14057">
                  <c:v>14058</c:v>
                </c:pt>
                <c:pt idx="14058">
                  <c:v>14059</c:v>
                </c:pt>
                <c:pt idx="14059">
                  <c:v>14060</c:v>
                </c:pt>
                <c:pt idx="14060">
                  <c:v>14061</c:v>
                </c:pt>
                <c:pt idx="14061">
                  <c:v>14062</c:v>
                </c:pt>
                <c:pt idx="14062">
                  <c:v>14063</c:v>
                </c:pt>
                <c:pt idx="14063">
                  <c:v>14064</c:v>
                </c:pt>
                <c:pt idx="14064">
                  <c:v>14065</c:v>
                </c:pt>
                <c:pt idx="14065">
                  <c:v>14066</c:v>
                </c:pt>
                <c:pt idx="14066">
                  <c:v>14067</c:v>
                </c:pt>
                <c:pt idx="14067">
                  <c:v>14068</c:v>
                </c:pt>
                <c:pt idx="14068">
                  <c:v>14069</c:v>
                </c:pt>
                <c:pt idx="14069">
                  <c:v>14070</c:v>
                </c:pt>
                <c:pt idx="14070">
                  <c:v>14071</c:v>
                </c:pt>
                <c:pt idx="14071">
                  <c:v>14072</c:v>
                </c:pt>
                <c:pt idx="14072">
                  <c:v>14073</c:v>
                </c:pt>
                <c:pt idx="14073">
                  <c:v>14074</c:v>
                </c:pt>
                <c:pt idx="14074">
                  <c:v>14075</c:v>
                </c:pt>
                <c:pt idx="14075">
                  <c:v>14076</c:v>
                </c:pt>
                <c:pt idx="14076">
                  <c:v>14077</c:v>
                </c:pt>
                <c:pt idx="14077">
                  <c:v>14078</c:v>
                </c:pt>
                <c:pt idx="14078">
                  <c:v>14079</c:v>
                </c:pt>
                <c:pt idx="14079">
                  <c:v>14080</c:v>
                </c:pt>
                <c:pt idx="14080">
                  <c:v>14081</c:v>
                </c:pt>
                <c:pt idx="14081">
                  <c:v>14082</c:v>
                </c:pt>
                <c:pt idx="14082">
                  <c:v>14083</c:v>
                </c:pt>
                <c:pt idx="14083">
                  <c:v>14084</c:v>
                </c:pt>
                <c:pt idx="14084">
                  <c:v>14085</c:v>
                </c:pt>
                <c:pt idx="14085">
                  <c:v>14086</c:v>
                </c:pt>
                <c:pt idx="14086">
                  <c:v>14087</c:v>
                </c:pt>
                <c:pt idx="14087">
                  <c:v>14088</c:v>
                </c:pt>
                <c:pt idx="14088">
                  <c:v>14089</c:v>
                </c:pt>
                <c:pt idx="14089">
                  <c:v>14090</c:v>
                </c:pt>
                <c:pt idx="14090">
                  <c:v>14091</c:v>
                </c:pt>
                <c:pt idx="14091">
                  <c:v>14092</c:v>
                </c:pt>
                <c:pt idx="14092">
                  <c:v>14093</c:v>
                </c:pt>
                <c:pt idx="14093">
                  <c:v>14094</c:v>
                </c:pt>
                <c:pt idx="14094">
                  <c:v>14095</c:v>
                </c:pt>
                <c:pt idx="14095">
                  <c:v>14096</c:v>
                </c:pt>
                <c:pt idx="14096">
                  <c:v>14097</c:v>
                </c:pt>
                <c:pt idx="14097">
                  <c:v>14098</c:v>
                </c:pt>
                <c:pt idx="14098">
                  <c:v>14099</c:v>
                </c:pt>
                <c:pt idx="14099">
                  <c:v>14100</c:v>
                </c:pt>
                <c:pt idx="14100">
                  <c:v>14101</c:v>
                </c:pt>
                <c:pt idx="14101">
                  <c:v>14102</c:v>
                </c:pt>
                <c:pt idx="14102">
                  <c:v>14103</c:v>
                </c:pt>
                <c:pt idx="14103">
                  <c:v>14104</c:v>
                </c:pt>
                <c:pt idx="14104">
                  <c:v>14105</c:v>
                </c:pt>
                <c:pt idx="14105">
                  <c:v>14106</c:v>
                </c:pt>
                <c:pt idx="14106">
                  <c:v>14107</c:v>
                </c:pt>
                <c:pt idx="14107">
                  <c:v>14108</c:v>
                </c:pt>
                <c:pt idx="14108">
                  <c:v>14109</c:v>
                </c:pt>
                <c:pt idx="14109">
                  <c:v>14110</c:v>
                </c:pt>
                <c:pt idx="14110">
                  <c:v>14111</c:v>
                </c:pt>
                <c:pt idx="14111">
                  <c:v>14112</c:v>
                </c:pt>
                <c:pt idx="14112">
                  <c:v>14113</c:v>
                </c:pt>
                <c:pt idx="14113">
                  <c:v>14114</c:v>
                </c:pt>
                <c:pt idx="14114">
                  <c:v>14115</c:v>
                </c:pt>
                <c:pt idx="14115">
                  <c:v>14116</c:v>
                </c:pt>
                <c:pt idx="14116">
                  <c:v>14117</c:v>
                </c:pt>
                <c:pt idx="14117">
                  <c:v>14118</c:v>
                </c:pt>
                <c:pt idx="14118">
                  <c:v>14119</c:v>
                </c:pt>
                <c:pt idx="14119">
                  <c:v>14120</c:v>
                </c:pt>
                <c:pt idx="14120">
                  <c:v>14121</c:v>
                </c:pt>
                <c:pt idx="14121">
                  <c:v>14122</c:v>
                </c:pt>
                <c:pt idx="14122">
                  <c:v>14123</c:v>
                </c:pt>
                <c:pt idx="14123">
                  <c:v>14124</c:v>
                </c:pt>
                <c:pt idx="14124">
                  <c:v>14125</c:v>
                </c:pt>
                <c:pt idx="14125">
                  <c:v>14126</c:v>
                </c:pt>
                <c:pt idx="14126">
                  <c:v>14127</c:v>
                </c:pt>
                <c:pt idx="14127">
                  <c:v>14128</c:v>
                </c:pt>
                <c:pt idx="14128">
                  <c:v>14129</c:v>
                </c:pt>
                <c:pt idx="14129">
                  <c:v>14130</c:v>
                </c:pt>
                <c:pt idx="14130">
                  <c:v>14131</c:v>
                </c:pt>
                <c:pt idx="14131">
                  <c:v>14132</c:v>
                </c:pt>
                <c:pt idx="14132">
                  <c:v>14133</c:v>
                </c:pt>
                <c:pt idx="14133">
                  <c:v>14134</c:v>
                </c:pt>
                <c:pt idx="14134">
                  <c:v>14135</c:v>
                </c:pt>
                <c:pt idx="14135">
                  <c:v>14136</c:v>
                </c:pt>
                <c:pt idx="14136">
                  <c:v>14137</c:v>
                </c:pt>
                <c:pt idx="14137">
                  <c:v>14138</c:v>
                </c:pt>
                <c:pt idx="14138">
                  <c:v>14139</c:v>
                </c:pt>
                <c:pt idx="14139">
                  <c:v>14140</c:v>
                </c:pt>
                <c:pt idx="14140">
                  <c:v>14141</c:v>
                </c:pt>
                <c:pt idx="14141">
                  <c:v>14142</c:v>
                </c:pt>
                <c:pt idx="14142">
                  <c:v>14143</c:v>
                </c:pt>
                <c:pt idx="14143">
                  <c:v>14144</c:v>
                </c:pt>
                <c:pt idx="14144">
                  <c:v>14145</c:v>
                </c:pt>
                <c:pt idx="14145">
                  <c:v>14146</c:v>
                </c:pt>
                <c:pt idx="14146">
                  <c:v>14147</c:v>
                </c:pt>
                <c:pt idx="14147">
                  <c:v>14148</c:v>
                </c:pt>
                <c:pt idx="14148">
                  <c:v>14149</c:v>
                </c:pt>
                <c:pt idx="14149">
                  <c:v>14150</c:v>
                </c:pt>
                <c:pt idx="14150">
                  <c:v>14151</c:v>
                </c:pt>
                <c:pt idx="14151">
                  <c:v>14152</c:v>
                </c:pt>
                <c:pt idx="14152">
                  <c:v>14153</c:v>
                </c:pt>
                <c:pt idx="14153">
                  <c:v>14154</c:v>
                </c:pt>
                <c:pt idx="14154">
                  <c:v>14155</c:v>
                </c:pt>
                <c:pt idx="14155">
                  <c:v>14156</c:v>
                </c:pt>
                <c:pt idx="14156">
                  <c:v>14157</c:v>
                </c:pt>
                <c:pt idx="14157">
                  <c:v>14158</c:v>
                </c:pt>
                <c:pt idx="14158">
                  <c:v>14159</c:v>
                </c:pt>
                <c:pt idx="14159">
                  <c:v>14160</c:v>
                </c:pt>
                <c:pt idx="14160">
                  <c:v>14161</c:v>
                </c:pt>
                <c:pt idx="14161">
                  <c:v>14162</c:v>
                </c:pt>
                <c:pt idx="14162">
                  <c:v>14163</c:v>
                </c:pt>
                <c:pt idx="14163">
                  <c:v>14164</c:v>
                </c:pt>
                <c:pt idx="14164">
                  <c:v>14165</c:v>
                </c:pt>
                <c:pt idx="14165">
                  <c:v>14166</c:v>
                </c:pt>
                <c:pt idx="14166">
                  <c:v>14167</c:v>
                </c:pt>
                <c:pt idx="14167">
                  <c:v>14168</c:v>
                </c:pt>
                <c:pt idx="14168">
                  <c:v>14169</c:v>
                </c:pt>
                <c:pt idx="14169">
                  <c:v>14170</c:v>
                </c:pt>
                <c:pt idx="14170">
                  <c:v>14171</c:v>
                </c:pt>
                <c:pt idx="14171">
                  <c:v>14172</c:v>
                </c:pt>
                <c:pt idx="14172">
                  <c:v>14173</c:v>
                </c:pt>
                <c:pt idx="14173">
                  <c:v>14174</c:v>
                </c:pt>
                <c:pt idx="14174">
                  <c:v>14175</c:v>
                </c:pt>
                <c:pt idx="14175">
                  <c:v>14176</c:v>
                </c:pt>
                <c:pt idx="14176">
                  <c:v>14177</c:v>
                </c:pt>
                <c:pt idx="14177">
                  <c:v>14178</c:v>
                </c:pt>
                <c:pt idx="14178">
                  <c:v>14179</c:v>
                </c:pt>
                <c:pt idx="14179">
                  <c:v>14180</c:v>
                </c:pt>
                <c:pt idx="14180">
                  <c:v>14181</c:v>
                </c:pt>
                <c:pt idx="14181">
                  <c:v>14182</c:v>
                </c:pt>
                <c:pt idx="14182">
                  <c:v>14183</c:v>
                </c:pt>
                <c:pt idx="14183">
                  <c:v>14184</c:v>
                </c:pt>
                <c:pt idx="14184">
                  <c:v>14185</c:v>
                </c:pt>
                <c:pt idx="14185">
                  <c:v>14186</c:v>
                </c:pt>
                <c:pt idx="14186">
                  <c:v>14187</c:v>
                </c:pt>
                <c:pt idx="14187">
                  <c:v>14188</c:v>
                </c:pt>
                <c:pt idx="14188">
                  <c:v>14189</c:v>
                </c:pt>
                <c:pt idx="14189">
                  <c:v>14190</c:v>
                </c:pt>
                <c:pt idx="14190">
                  <c:v>14191</c:v>
                </c:pt>
                <c:pt idx="14191">
                  <c:v>14192</c:v>
                </c:pt>
                <c:pt idx="14192">
                  <c:v>14193</c:v>
                </c:pt>
                <c:pt idx="14193">
                  <c:v>14194</c:v>
                </c:pt>
                <c:pt idx="14194">
                  <c:v>14195</c:v>
                </c:pt>
                <c:pt idx="14195">
                  <c:v>14196</c:v>
                </c:pt>
                <c:pt idx="14196">
                  <c:v>14197</c:v>
                </c:pt>
                <c:pt idx="14197">
                  <c:v>14198</c:v>
                </c:pt>
                <c:pt idx="14198">
                  <c:v>14199</c:v>
                </c:pt>
                <c:pt idx="14199">
                  <c:v>14200</c:v>
                </c:pt>
                <c:pt idx="14200">
                  <c:v>14201</c:v>
                </c:pt>
                <c:pt idx="14201">
                  <c:v>14202</c:v>
                </c:pt>
                <c:pt idx="14202">
                  <c:v>14203</c:v>
                </c:pt>
                <c:pt idx="14203">
                  <c:v>14204</c:v>
                </c:pt>
                <c:pt idx="14204">
                  <c:v>14205</c:v>
                </c:pt>
                <c:pt idx="14205">
                  <c:v>14206</c:v>
                </c:pt>
                <c:pt idx="14206">
                  <c:v>14207</c:v>
                </c:pt>
                <c:pt idx="14207">
                  <c:v>14208</c:v>
                </c:pt>
                <c:pt idx="14208">
                  <c:v>14209</c:v>
                </c:pt>
                <c:pt idx="14209">
                  <c:v>14210</c:v>
                </c:pt>
                <c:pt idx="14210">
                  <c:v>14211</c:v>
                </c:pt>
                <c:pt idx="14211">
                  <c:v>14212</c:v>
                </c:pt>
                <c:pt idx="14212">
                  <c:v>14213</c:v>
                </c:pt>
                <c:pt idx="14213">
                  <c:v>14214</c:v>
                </c:pt>
                <c:pt idx="14214">
                  <c:v>14215</c:v>
                </c:pt>
                <c:pt idx="14215">
                  <c:v>14216</c:v>
                </c:pt>
                <c:pt idx="14216">
                  <c:v>14217</c:v>
                </c:pt>
                <c:pt idx="14217">
                  <c:v>14218</c:v>
                </c:pt>
                <c:pt idx="14218">
                  <c:v>14219</c:v>
                </c:pt>
                <c:pt idx="14219">
                  <c:v>14220</c:v>
                </c:pt>
                <c:pt idx="14220">
                  <c:v>14221</c:v>
                </c:pt>
                <c:pt idx="14221">
                  <c:v>14222</c:v>
                </c:pt>
                <c:pt idx="14222">
                  <c:v>14223</c:v>
                </c:pt>
                <c:pt idx="14223">
                  <c:v>14224</c:v>
                </c:pt>
                <c:pt idx="14224">
                  <c:v>14225</c:v>
                </c:pt>
                <c:pt idx="14225">
                  <c:v>14226</c:v>
                </c:pt>
                <c:pt idx="14226">
                  <c:v>14227</c:v>
                </c:pt>
                <c:pt idx="14227">
                  <c:v>14228</c:v>
                </c:pt>
                <c:pt idx="14228">
                  <c:v>14229</c:v>
                </c:pt>
                <c:pt idx="14229">
                  <c:v>14230</c:v>
                </c:pt>
                <c:pt idx="14230">
                  <c:v>14231</c:v>
                </c:pt>
                <c:pt idx="14231">
                  <c:v>14232</c:v>
                </c:pt>
                <c:pt idx="14232">
                  <c:v>14233</c:v>
                </c:pt>
                <c:pt idx="14233">
                  <c:v>14234</c:v>
                </c:pt>
                <c:pt idx="14234">
                  <c:v>14235</c:v>
                </c:pt>
                <c:pt idx="14235">
                  <c:v>14236</c:v>
                </c:pt>
                <c:pt idx="14236">
                  <c:v>14237</c:v>
                </c:pt>
                <c:pt idx="14237">
                  <c:v>14238</c:v>
                </c:pt>
                <c:pt idx="14238">
                  <c:v>14239</c:v>
                </c:pt>
                <c:pt idx="14239">
                  <c:v>14240</c:v>
                </c:pt>
                <c:pt idx="14240">
                  <c:v>14241</c:v>
                </c:pt>
                <c:pt idx="14241">
                  <c:v>14242</c:v>
                </c:pt>
                <c:pt idx="14242">
                  <c:v>14243</c:v>
                </c:pt>
                <c:pt idx="14243">
                  <c:v>14244</c:v>
                </c:pt>
                <c:pt idx="14244">
                  <c:v>14245</c:v>
                </c:pt>
                <c:pt idx="14245">
                  <c:v>14246</c:v>
                </c:pt>
                <c:pt idx="14246">
                  <c:v>14247</c:v>
                </c:pt>
                <c:pt idx="14247">
                  <c:v>14248</c:v>
                </c:pt>
                <c:pt idx="14248">
                  <c:v>14249</c:v>
                </c:pt>
                <c:pt idx="14249">
                  <c:v>14250</c:v>
                </c:pt>
                <c:pt idx="14250">
                  <c:v>14251</c:v>
                </c:pt>
                <c:pt idx="14251">
                  <c:v>14252</c:v>
                </c:pt>
                <c:pt idx="14252">
                  <c:v>14253</c:v>
                </c:pt>
                <c:pt idx="14253">
                  <c:v>14254</c:v>
                </c:pt>
                <c:pt idx="14254">
                  <c:v>14255</c:v>
                </c:pt>
                <c:pt idx="14255">
                  <c:v>14256</c:v>
                </c:pt>
                <c:pt idx="14256">
                  <c:v>14257</c:v>
                </c:pt>
                <c:pt idx="14257">
                  <c:v>14258</c:v>
                </c:pt>
                <c:pt idx="14258">
                  <c:v>14259</c:v>
                </c:pt>
                <c:pt idx="14259">
                  <c:v>14260</c:v>
                </c:pt>
                <c:pt idx="14260">
                  <c:v>14261</c:v>
                </c:pt>
                <c:pt idx="14261">
                  <c:v>14262</c:v>
                </c:pt>
                <c:pt idx="14262">
                  <c:v>14263</c:v>
                </c:pt>
                <c:pt idx="14263">
                  <c:v>14264</c:v>
                </c:pt>
                <c:pt idx="14264">
                  <c:v>14265</c:v>
                </c:pt>
                <c:pt idx="14265">
                  <c:v>14266</c:v>
                </c:pt>
                <c:pt idx="14266">
                  <c:v>14267</c:v>
                </c:pt>
                <c:pt idx="14267">
                  <c:v>14268</c:v>
                </c:pt>
                <c:pt idx="14268">
                  <c:v>14269</c:v>
                </c:pt>
                <c:pt idx="14269">
                  <c:v>14270</c:v>
                </c:pt>
                <c:pt idx="14270">
                  <c:v>14271</c:v>
                </c:pt>
                <c:pt idx="14271">
                  <c:v>14272</c:v>
                </c:pt>
                <c:pt idx="14272">
                  <c:v>14273</c:v>
                </c:pt>
                <c:pt idx="14273">
                  <c:v>14274</c:v>
                </c:pt>
                <c:pt idx="14274">
                  <c:v>14275</c:v>
                </c:pt>
                <c:pt idx="14275">
                  <c:v>14276</c:v>
                </c:pt>
                <c:pt idx="14276">
                  <c:v>14277</c:v>
                </c:pt>
                <c:pt idx="14277">
                  <c:v>14278</c:v>
                </c:pt>
                <c:pt idx="14278">
                  <c:v>14279</c:v>
                </c:pt>
                <c:pt idx="14279">
                  <c:v>14280</c:v>
                </c:pt>
                <c:pt idx="14280">
                  <c:v>14281</c:v>
                </c:pt>
                <c:pt idx="14281">
                  <c:v>14282</c:v>
                </c:pt>
                <c:pt idx="14282">
                  <c:v>14283</c:v>
                </c:pt>
                <c:pt idx="14283">
                  <c:v>14284</c:v>
                </c:pt>
                <c:pt idx="14284">
                  <c:v>14285</c:v>
                </c:pt>
                <c:pt idx="14285">
                  <c:v>14286</c:v>
                </c:pt>
                <c:pt idx="14286">
                  <c:v>14287</c:v>
                </c:pt>
                <c:pt idx="14287">
                  <c:v>14288</c:v>
                </c:pt>
                <c:pt idx="14288">
                  <c:v>14289</c:v>
                </c:pt>
                <c:pt idx="14289">
                  <c:v>14290</c:v>
                </c:pt>
                <c:pt idx="14290">
                  <c:v>14291</c:v>
                </c:pt>
                <c:pt idx="14291">
                  <c:v>14292</c:v>
                </c:pt>
                <c:pt idx="14292">
                  <c:v>14293</c:v>
                </c:pt>
                <c:pt idx="14293">
                  <c:v>14294</c:v>
                </c:pt>
                <c:pt idx="14294">
                  <c:v>14295</c:v>
                </c:pt>
                <c:pt idx="14295">
                  <c:v>14296</c:v>
                </c:pt>
                <c:pt idx="14296">
                  <c:v>14297</c:v>
                </c:pt>
                <c:pt idx="14297">
                  <c:v>14298</c:v>
                </c:pt>
                <c:pt idx="14298">
                  <c:v>14299</c:v>
                </c:pt>
                <c:pt idx="14299">
                  <c:v>14300</c:v>
                </c:pt>
                <c:pt idx="14300">
                  <c:v>14301</c:v>
                </c:pt>
                <c:pt idx="14301">
                  <c:v>14302</c:v>
                </c:pt>
                <c:pt idx="14302">
                  <c:v>14303</c:v>
                </c:pt>
                <c:pt idx="14303">
                  <c:v>14304</c:v>
                </c:pt>
                <c:pt idx="14304">
                  <c:v>14305</c:v>
                </c:pt>
                <c:pt idx="14305">
                  <c:v>14306</c:v>
                </c:pt>
                <c:pt idx="14306">
                  <c:v>14307</c:v>
                </c:pt>
                <c:pt idx="14307">
                  <c:v>14308</c:v>
                </c:pt>
                <c:pt idx="14308">
                  <c:v>14309</c:v>
                </c:pt>
                <c:pt idx="14309">
                  <c:v>14310</c:v>
                </c:pt>
                <c:pt idx="14310">
                  <c:v>14311</c:v>
                </c:pt>
                <c:pt idx="14311">
                  <c:v>14312</c:v>
                </c:pt>
                <c:pt idx="14312">
                  <c:v>14313</c:v>
                </c:pt>
                <c:pt idx="14313">
                  <c:v>14314</c:v>
                </c:pt>
                <c:pt idx="14314">
                  <c:v>14315</c:v>
                </c:pt>
                <c:pt idx="14315">
                  <c:v>14316</c:v>
                </c:pt>
                <c:pt idx="14316">
                  <c:v>14317</c:v>
                </c:pt>
                <c:pt idx="14317">
                  <c:v>14318</c:v>
                </c:pt>
                <c:pt idx="14318">
                  <c:v>14319</c:v>
                </c:pt>
                <c:pt idx="14319">
                  <c:v>14320</c:v>
                </c:pt>
                <c:pt idx="14320">
                  <c:v>14321</c:v>
                </c:pt>
                <c:pt idx="14321">
                  <c:v>14322</c:v>
                </c:pt>
                <c:pt idx="14322">
                  <c:v>14323</c:v>
                </c:pt>
                <c:pt idx="14323">
                  <c:v>14324</c:v>
                </c:pt>
                <c:pt idx="14324">
                  <c:v>14325</c:v>
                </c:pt>
                <c:pt idx="14325">
                  <c:v>14326</c:v>
                </c:pt>
                <c:pt idx="14326">
                  <c:v>14327</c:v>
                </c:pt>
                <c:pt idx="14327">
                  <c:v>14328</c:v>
                </c:pt>
                <c:pt idx="14328">
                  <c:v>14329</c:v>
                </c:pt>
                <c:pt idx="14329">
                  <c:v>14330</c:v>
                </c:pt>
                <c:pt idx="14330">
                  <c:v>14331</c:v>
                </c:pt>
                <c:pt idx="14331">
                  <c:v>14332</c:v>
                </c:pt>
                <c:pt idx="14332">
                  <c:v>14333</c:v>
                </c:pt>
                <c:pt idx="14333">
                  <c:v>14334</c:v>
                </c:pt>
                <c:pt idx="14334">
                  <c:v>14335</c:v>
                </c:pt>
                <c:pt idx="14335">
                  <c:v>14336</c:v>
                </c:pt>
                <c:pt idx="14336">
                  <c:v>14337</c:v>
                </c:pt>
                <c:pt idx="14337">
                  <c:v>14338</c:v>
                </c:pt>
                <c:pt idx="14338">
                  <c:v>14339</c:v>
                </c:pt>
                <c:pt idx="14339">
                  <c:v>14340</c:v>
                </c:pt>
                <c:pt idx="14340">
                  <c:v>14341</c:v>
                </c:pt>
                <c:pt idx="14341">
                  <c:v>14342</c:v>
                </c:pt>
                <c:pt idx="14342">
                  <c:v>14343</c:v>
                </c:pt>
                <c:pt idx="14343">
                  <c:v>14344</c:v>
                </c:pt>
                <c:pt idx="14344">
                  <c:v>14345</c:v>
                </c:pt>
                <c:pt idx="14345">
                  <c:v>14346</c:v>
                </c:pt>
                <c:pt idx="14346">
                  <c:v>14347</c:v>
                </c:pt>
                <c:pt idx="14347">
                  <c:v>14348</c:v>
                </c:pt>
                <c:pt idx="14348">
                  <c:v>14349</c:v>
                </c:pt>
                <c:pt idx="14349">
                  <c:v>14350</c:v>
                </c:pt>
                <c:pt idx="14350">
                  <c:v>14351</c:v>
                </c:pt>
                <c:pt idx="14351">
                  <c:v>14352</c:v>
                </c:pt>
                <c:pt idx="14352">
                  <c:v>14353</c:v>
                </c:pt>
                <c:pt idx="14353">
                  <c:v>14354</c:v>
                </c:pt>
                <c:pt idx="14354">
                  <c:v>14355</c:v>
                </c:pt>
                <c:pt idx="14355">
                  <c:v>14356</c:v>
                </c:pt>
                <c:pt idx="14356">
                  <c:v>14357</c:v>
                </c:pt>
                <c:pt idx="14357">
                  <c:v>14358</c:v>
                </c:pt>
                <c:pt idx="14358">
                  <c:v>14359</c:v>
                </c:pt>
                <c:pt idx="14359">
                  <c:v>14360</c:v>
                </c:pt>
                <c:pt idx="14360">
                  <c:v>14361</c:v>
                </c:pt>
                <c:pt idx="14361">
                  <c:v>14362</c:v>
                </c:pt>
                <c:pt idx="14362">
                  <c:v>14363</c:v>
                </c:pt>
                <c:pt idx="14363">
                  <c:v>14364</c:v>
                </c:pt>
                <c:pt idx="14364">
                  <c:v>14365</c:v>
                </c:pt>
                <c:pt idx="14365">
                  <c:v>14366</c:v>
                </c:pt>
                <c:pt idx="14366">
                  <c:v>14367</c:v>
                </c:pt>
                <c:pt idx="14367">
                  <c:v>14368</c:v>
                </c:pt>
                <c:pt idx="14368">
                  <c:v>14369</c:v>
                </c:pt>
                <c:pt idx="14369">
                  <c:v>14370</c:v>
                </c:pt>
                <c:pt idx="14370">
                  <c:v>14371</c:v>
                </c:pt>
                <c:pt idx="14371">
                  <c:v>14372</c:v>
                </c:pt>
                <c:pt idx="14372">
                  <c:v>14373</c:v>
                </c:pt>
                <c:pt idx="14373">
                  <c:v>14374</c:v>
                </c:pt>
                <c:pt idx="14374">
                  <c:v>14375</c:v>
                </c:pt>
                <c:pt idx="14375">
                  <c:v>14376</c:v>
                </c:pt>
                <c:pt idx="14376">
                  <c:v>14377</c:v>
                </c:pt>
                <c:pt idx="14377">
                  <c:v>14378</c:v>
                </c:pt>
                <c:pt idx="14378">
                  <c:v>14379</c:v>
                </c:pt>
                <c:pt idx="14379">
                  <c:v>14380</c:v>
                </c:pt>
                <c:pt idx="14380">
                  <c:v>14381</c:v>
                </c:pt>
                <c:pt idx="14381">
                  <c:v>14382</c:v>
                </c:pt>
                <c:pt idx="14382">
                  <c:v>14383</c:v>
                </c:pt>
                <c:pt idx="14383">
                  <c:v>14384</c:v>
                </c:pt>
                <c:pt idx="14384">
                  <c:v>14385</c:v>
                </c:pt>
                <c:pt idx="14385">
                  <c:v>14386</c:v>
                </c:pt>
                <c:pt idx="14386">
                  <c:v>14387</c:v>
                </c:pt>
                <c:pt idx="14387">
                  <c:v>14388</c:v>
                </c:pt>
                <c:pt idx="14388">
                  <c:v>14389</c:v>
                </c:pt>
                <c:pt idx="14389">
                  <c:v>14390</c:v>
                </c:pt>
                <c:pt idx="14390">
                  <c:v>14391</c:v>
                </c:pt>
                <c:pt idx="14391">
                  <c:v>14392</c:v>
                </c:pt>
                <c:pt idx="14392">
                  <c:v>14393</c:v>
                </c:pt>
                <c:pt idx="14393">
                  <c:v>14394</c:v>
                </c:pt>
                <c:pt idx="14394">
                  <c:v>14395</c:v>
                </c:pt>
                <c:pt idx="14395">
                  <c:v>14396</c:v>
                </c:pt>
                <c:pt idx="14396">
                  <c:v>14397</c:v>
                </c:pt>
                <c:pt idx="14397">
                  <c:v>14398</c:v>
                </c:pt>
                <c:pt idx="14398">
                  <c:v>14399</c:v>
                </c:pt>
                <c:pt idx="14399">
                  <c:v>14400</c:v>
                </c:pt>
                <c:pt idx="14400">
                  <c:v>14401</c:v>
                </c:pt>
                <c:pt idx="14401">
                  <c:v>14402</c:v>
                </c:pt>
                <c:pt idx="14402">
                  <c:v>14403</c:v>
                </c:pt>
                <c:pt idx="14403">
                  <c:v>14404</c:v>
                </c:pt>
                <c:pt idx="14404">
                  <c:v>14405</c:v>
                </c:pt>
                <c:pt idx="14405">
                  <c:v>14406</c:v>
                </c:pt>
                <c:pt idx="14406">
                  <c:v>14407</c:v>
                </c:pt>
                <c:pt idx="14407">
                  <c:v>14408</c:v>
                </c:pt>
                <c:pt idx="14408">
                  <c:v>14409</c:v>
                </c:pt>
                <c:pt idx="14409">
                  <c:v>14410</c:v>
                </c:pt>
                <c:pt idx="14410">
                  <c:v>14411</c:v>
                </c:pt>
                <c:pt idx="14411">
                  <c:v>14412</c:v>
                </c:pt>
                <c:pt idx="14412">
                  <c:v>14413</c:v>
                </c:pt>
                <c:pt idx="14413">
                  <c:v>14414</c:v>
                </c:pt>
                <c:pt idx="14414">
                  <c:v>14415</c:v>
                </c:pt>
                <c:pt idx="14415">
                  <c:v>14416</c:v>
                </c:pt>
                <c:pt idx="14416">
                  <c:v>14417</c:v>
                </c:pt>
                <c:pt idx="14417">
                  <c:v>14418</c:v>
                </c:pt>
                <c:pt idx="14418">
                  <c:v>14419</c:v>
                </c:pt>
                <c:pt idx="14419">
                  <c:v>14420</c:v>
                </c:pt>
                <c:pt idx="14420">
                  <c:v>14421</c:v>
                </c:pt>
                <c:pt idx="14421">
                  <c:v>14422</c:v>
                </c:pt>
                <c:pt idx="14422">
                  <c:v>14423</c:v>
                </c:pt>
                <c:pt idx="14423">
                  <c:v>14424</c:v>
                </c:pt>
                <c:pt idx="14424">
                  <c:v>14425</c:v>
                </c:pt>
                <c:pt idx="14425">
                  <c:v>14426</c:v>
                </c:pt>
                <c:pt idx="14426">
                  <c:v>14427</c:v>
                </c:pt>
                <c:pt idx="14427">
                  <c:v>14428</c:v>
                </c:pt>
                <c:pt idx="14428">
                  <c:v>14429</c:v>
                </c:pt>
                <c:pt idx="14429">
                  <c:v>14430</c:v>
                </c:pt>
                <c:pt idx="14430">
                  <c:v>14431</c:v>
                </c:pt>
                <c:pt idx="14431">
                  <c:v>14432</c:v>
                </c:pt>
                <c:pt idx="14432">
                  <c:v>14433</c:v>
                </c:pt>
                <c:pt idx="14433">
                  <c:v>14434</c:v>
                </c:pt>
                <c:pt idx="14434">
                  <c:v>14435</c:v>
                </c:pt>
                <c:pt idx="14435">
                  <c:v>14436</c:v>
                </c:pt>
                <c:pt idx="14436">
                  <c:v>14437</c:v>
                </c:pt>
                <c:pt idx="14437">
                  <c:v>14438</c:v>
                </c:pt>
                <c:pt idx="14438">
                  <c:v>14439</c:v>
                </c:pt>
                <c:pt idx="14439">
                  <c:v>14440</c:v>
                </c:pt>
                <c:pt idx="14440">
                  <c:v>14441</c:v>
                </c:pt>
                <c:pt idx="14441">
                  <c:v>14442</c:v>
                </c:pt>
                <c:pt idx="14442">
                  <c:v>14443</c:v>
                </c:pt>
                <c:pt idx="14443">
                  <c:v>14444</c:v>
                </c:pt>
                <c:pt idx="14444">
                  <c:v>14445</c:v>
                </c:pt>
                <c:pt idx="14445">
                  <c:v>14446</c:v>
                </c:pt>
                <c:pt idx="14446">
                  <c:v>14447</c:v>
                </c:pt>
                <c:pt idx="14447">
                  <c:v>14448</c:v>
                </c:pt>
                <c:pt idx="14448">
                  <c:v>14449</c:v>
                </c:pt>
                <c:pt idx="14449">
                  <c:v>14450</c:v>
                </c:pt>
                <c:pt idx="14450">
                  <c:v>14451</c:v>
                </c:pt>
                <c:pt idx="14451">
                  <c:v>14452</c:v>
                </c:pt>
                <c:pt idx="14452">
                  <c:v>14453</c:v>
                </c:pt>
                <c:pt idx="14453">
                  <c:v>14454</c:v>
                </c:pt>
                <c:pt idx="14454">
                  <c:v>14455</c:v>
                </c:pt>
                <c:pt idx="14455">
                  <c:v>14456</c:v>
                </c:pt>
                <c:pt idx="14456">
                  <c:v>14457</c:v>
                </c:pt>
                <c:pt idx="14457">
                  <c:v>14458</c:v>
                </c:pt>
                <c:pt idx="14458">
                  <c:v>14459</c:v>
                </c:pt>
                <c:pt idx="14459">
                  <c:v>14460</c:v>
                </c:pt>
                <c:pt idx="14460">
                  <c:v>14461</c:v>
                </c:pt>
                <c:pt idx="14461">
                  <c:v>14462</c:v>
                </c:pt>
                <c:pt idx="14462">
                  <c:v>14463</c:v>
                </c:pt>
                <c:pt idx="14463">
                  <c:v>14464</c:v>
                </c:pt>
                <c:pt idx="14464">
                  <c:v>14465</c:v>
                </c:pt>
                <c:pt idx="14465">
                  <c:v>14466</c:v>
                </c:pt>
                <c:pt idx="14466">
                  <c:v>14467</c:v>
                </c:pt>
                <c:pt idx="14467">
                  <c:v>14468</c:v>
                </c:pt>
                <c:pt idx="14468">
                  <c:v>14469</c:v>
                </c:pt>
                <c:pt idx="14469">
                  <c:v>14470</c:v>
                </c:pt>
                <c:pt idx="14470">
                  <c:v>14471</c:v>
                </c:pt>
                <c:pt idx="14471">
                  <c:v>14472</c:v>
                </c:pt>
                <c:pt idx="14472">
                  <c:v>14473</c:v>
                </c:pt>
                <c:pt idx="14473">
                  <c:v>14474</c:v>
                </c:pt>
                <c:pt idx="14474">
                  <c:v>14475</c:v>
                </c:pt>
                <c:pt idx="14475">
                  <c:v>14476</c:v>
                </c:pt>
                <c:pt idx="14476">
                  <c:v>14477</c:v>
                </c:pt>
                <c:pt idx="14477">
                  <c:v>14478</c:v>
                </c:pt>
                <c:pt idx="14478">
                  <c:v>14479</c:v>
                </c:pt>
                <c:pt idx="14479">
                  <c:v>14480</c:v>
                </c:pt>
                <c:pt idx="14480">
                  <c:v>14481</c:v>
                </c:pt>
                <c:pt idx="14481">
                  <c:v>14482</c:v>
                </c:pt>
                <c:pt idx="14482">
                  <c:v>14483</c:v>
                </c:pt>
                <c:pt idx="14483">
                  <c:v>14484</c:v>
                </c:pt>
                <c:pt idx="14484">
                  <c:v>14485</c:v>
                </c:pt>
                <c:pt idx="14485">
                  <c:v>14486</c:v>
                </c:pt>
                <c:pt idx="14486">
                  <c:v>14487</c:v>
                </c:pt>
                <c:pt idx="14487">
                  <c:v>14488</c:v>
                </c:pt>
                <c:pt idx="14488">
                  <c:v>14489</c:v>
                </c:pt>
                <c:pt idx="14489">
                  <c:v>14490</c:v>
                </c:pt>
                <c:pt idx="14490">
                  <c:v>14491</c:v>
                </c:pt>
                <c:pt idx="14491">
                  <c:v>14492</c:v>
                </c:pt>
                <c:pt idx="14492">
                  <c:v>14493</c:v>
                </c:pt>
                <c:pt idx="14493">
                  <c:v>14494</c:v>
                </c:pt>
                <c:pt idx="14494">
                  <c:v>14495</c:v>
                </c:pt>
                <c:pt idx="14495">
                  <c:v>14496</c:v>
                </c:pt>
                <c:pt idx="14496">
                  <c:v>14497</c:v>
                </c:pt>
                <c:pt idx="14497">
                  <c:v>14498</c:v>
                </c:pt>
                <c:pt idx="14498">
                  <c:v>14499</c:v>
                </c:pt>
                <c:pt idx="14499">
                  <c:v>14500</c:v>
                </c:pt>
                <c:pt idx="14500">
                  <c:v>14501</c:v>
                </c:pt>
                <c:pt idx="14501">
                  <c:v>14502</c:v>
                </c:pt>
                <c:pt idx="14502">
                  <c:v>14503</c:v>
                </c:pt>
                <c:pt idx="14503">
                  <c:v>14504</c:v>
                </c:pt>
                <c:pt idx="14504">
                  <c:v>14505</c:v>
                </c:pt>
                <c:pt idx="14505">
                  <c:v>14506</c:v>
                </c:pt>
                <c:pt idx="14506">
                  <c:v>14507</c:v>
                </c:pt>
                <c:pt idx="14507">
                  <c:v>14508</c:v>
                </c:pt>
                <c:pt idx="14508">
                  <c:v>14509</c:v>
                </c:pt>
                <c:pt idx="14509">
                  <c:v>14510</c:v>
                </c:pt>
                <c:pt idx="14510">
                  <c:v>14511</c:v>
                </c:pt>
                <c:pt idx="14511">
                  <c:v>14512</c:v>
                </c:pt>
                <c:pt idx="14512">
                  <c:v>14513</c:v>
                </c:pt>
                <c:pt idx="14513">
                  <c:v>14514</c:v>
                </c:pt>
                <c:pt idx="14514">
                  <c:v>14515</c:v>
                </c:pt>
                <c:pt idx="14515">
                  <c:v>14516</c:v>
                </c:pt>
                <c:pt idx="14516">
                  <c:v>14517</c:v>
                </c:pt>
                <c:pt idx="14517">
                  <c:v>14518</c:v>
                </c:pt>
                <c:pt idx="14518">
                  <c:v>14519</c:v>
                </c:pt>
                <c:pt idx="14519">
                  <c:v>14520</c:v>
                </c:pt>
                <c:pt idx="14520">
                  <c:v>14521</c:v>
                </c:pt>
                <c:pt idx="14521">
                  <c:v>14522</c:v>
                </c:pt>
                <c:pt idx="14522">
                  <c:v>14523</c:v>
                </c:pt>
                <c:pt idx="14523">
                  <c:v>14524</c:v>
                </c:pt>
                <c:pt idx="14524">
                  <c:v>14525</c:v>
                </c:pt>
                <c:pt idx="14525">
                  <c:v>14526</c:v>
                </c:pt>
                <c:pt idx="14526">
                  <c:v>14527</c:v>
                </c:pt>
                <c:pt idx="14527">
                  <c:v>14528</c:v>
                </c:pt>
                <c:pt idx="14528">
                  <c:v>14529</c:v>
                </c:pt>
                <c:pt idx="14529">
                  <c:v>14530</c:v>
                </c:pt>
                <c:pt idx="14530">
                  <c:v>14531</c:v>
                </c:pt>
                <c:pt idx="14531">
                  <c:v>14532</c:v>
                </c:pt>
                <c:pt idx="14532">
                  <c:v>14533</c:v>
                </c:pt>
                <c:pt idx="14533">
                  <c:v>14534</c:v>
                </c:pt>
                <c:pt idx="14534">
                  <c:v>14535</c:v>
                </c:pt>
                <c:pt idx="14535">
                  <c:v>14536</c:v>
                </c:pt>
                <c:pt idx="14536">
                  <c:v>14537</c:v>
                </c:pt>
                <c:pt idx="14537">
                  <c:v>14538</c:v>
                </c:pt>
                <c:pt idx="14538">
                  <c:v>14539</c:v>
                </c:pt>
                <c:pt idx="14539">
                  <c:v>14540</c:v>
                </c:pt>
                <c:pt idx="14540">
                  <c:v>14541</c:v>
                </c:pt>
                <c:pt idx="14541">
                  <c:v>14542</c:v>
                </c:pt>
                <c:pt idx="14542">
                  <c:v>14543</c:v>
                </c:pt>
                <c:pt idx="14543">
                  <c:v>14544</c:v>
                </c:pt>
                <c:pt idx="14544">
                  <c:v>14545</c:v>
                </c:pt>
                <c:pt idx="14545">
                  <c:v>14546</c:v>
                </c:pt>
                <c:pt idx="14546">
                  <c:v>14547</c:v>
                </c:pt>
                <c:pt idx="14547">
                  <c:v>14548</c:v>
                </c:pt>
                <c:pt idx="14548">
                  <c:v>14549</c:v>
                </c:pt>
                <c:pt idx="14549">
                  <c:v>14550</c:v>
                </c:pt>
                <c:pt idx="14550">
                  <c:v>14551</c:v>
                </c:pt>
                <c:pt idx="14551">
                  <c:v>14552</c:v>
                </c:pt>
                <c:pt idx="14552">
                  <c:v>14553</c:v>
                </c:pt>
                <c:pt idx="14553">
                  <c:v>14554</c:v>
                </c:pt>
                <c:pt idx="14554">
                  <c:v>14555</c:v>
                </c:pt>
                <c:pt idx="14555">
                  <c:v>14556</c:v>
                </c:pt>
                <c:pt idx="14556">
                  <c:v>14557</c:v>
                </c:pt>
                <c:pt idx="14557">
                  <c:v>14558</c:v>
                </c:pt>
                <c:pt idx="14558">
                  <c:v>14559</c:v>
                </c:pt>
                <c:pt idx="14559">
                  <c:v>14560</c:v>
                </c:pt>
                <c:pt idx="14560">
                  <c:v>14561</c:v>
                </c:pt>
                <c:pt idx="14561">
                  <c:v>14562</c:v>
                </c:pt>
                <c:pt idx="14562">
                  <c:v>14563</c:v>
                </c:pt>
                <c:pt idx="14563">
                  <c:v>14564</c:v>
                </c:pt>
                <c:pt idx="14564">
                  <c:v>14565</c:v>
                </c:pt>
                <c:pt idx="14565">
                  <c:v>14566</c:v>
                </c:pt>
                <c:pt idx="14566">
                  <c:v>14567</c:v>
                </c:pt>
                <c:pt idx="14567">
                  <c:v>14568</c:v>
                </c:pt>
                <c:pt idx="14568">
                  <c:v>14569</c:v>
                </c:pt>
                <c:pt idx="14569">
                  <c:v>14570</c:v>
                </c:pt>
                <c:pt idx="14570">
                  <c:v>14571</c:v>
                </c:pt>
                <c:pt idx="14571">
                  <c:v>14572</c:v>
                </c:pt>
                <c:pt idx="14572">
                  <c:v>14573</c:v>
                </c:pt>
                <c:pt idx="14573">
                  <c:v>14574</c:v>
                </c:pt>
                <c:pt idx="14574">
                  <c:v>14575</c:v>
                </c:pt>
                <c:pt idx="14575">
                  <c:v>14576</c:v>
                </c:pt>
                <c:pt idx="14576">
                  <c:v>14577</c:v>
                </c:pt>
                <c:pt idx="14577">
                  <c:v>14578</c:v>
                </c:pt>
                <c:pt idx="14578">
                  <c:v>14579</c:v>
                </c:pt>
                <c:pt idx="14579">
                  <c:v>14580</c:v>
                </c:pt>
                <c:pt idx="14580">
                  <c:v>14581</c:v>
                </c:pt>
                <c:pt idx="14581">
                  <c:v>14582</c:v>
                </c:pt>
                <c:pt idx="14582">
                  <c:v>14583</c:v>
                </c:pt>
                <c:pt idx="14583">
                  <c:v>14584</c:v>
                </c:pt>
                <c:pt idx="14584">
                  <c:v>14585</c:v>
                </c:pt>
                <c:pt idx="14585">
                  <c:v>14586</c:v>
                </c:pt>
                <c:pt idx="14586">
                  <c:v>14587</c:v>
                </c:pt>
                <c:pt idx="14587">
                  <c:v>14588</c:v>
                </c:pt>
                <c:pt idx="14588">
                  <c:v>14589</c:v>
                </c:pt>
                <c:pt idx="14589">
                  <c:v>14590</c:v>
                </c:pt>
                <c:pt idx="14590">
                  <c:v>14591</c:v>
                </c:pt>
                <c:pt idx="14591">
                  <c:v>14592</c:v>
                </c:pt>
                <c:pt idx="14592">
                  <c:v>14593</c:v>
                </c:pt>
                <c:pt idx="14593">
                  <c:v>14594</c:v>
                </c:pt>
                <c:pt idx="14594">
                  <c:v>14595</c:v>
                </c:pt>
                <c:pt idx="14595">
                  <c:v>14596</c:v>
                </c:pt>
                <c:pt idx="14596">
                  <c:v>14597</c:v>
                </c:pt>
                <c:pt idx="14597">
                  <c:v>14598</c:v>
                </c:pt>
                <c:pt idx="14598">
                  <c:v>14599</c:v>
                </c:pt>
                <c:pt idx="14599">
                  <c:v>14600</c:v>
                </c:pt>
                <c:pt idx="14600">
                  <c:v>14601</c:v>
                </c:pt>
                <c:pt idx="14601">
                  <c:v>14602</c:v>
                </c:pt>
                <c:pt idx="14602">
                  <c:v>14603</c:v>
                </c:pt>
                <c:pt idx="14603">
                  <c:v>14604</c:v>
                </c:pt>
                <c:pt idx="14604">
                  <c:v>14605</c:v>
                </c:pt>
                <c:pt idx="14605">
                  <c:v>14606</c:v>
                </c:pt>
                <c:pt idx="14606">
                  <c:v>14607</c:v>
                </c:pt>
                <c:pt idx="14607">
                  <c:v>14608</c:v>
                </c:pt>
                <c:pt idx="14608">
                  <c:v>14609</c:v>
                </c:pt>
                <c:pt idx="14609">
                  <c:v>14610</c:v>
                </c:pt>
                <c:pt idx="14610">
                  <c:v>14611</c:v>
                </c:pt>
                <c:pt idx="14611">
                  <c:v>14612</c:v>
                </c:pt>
                <c:pt idx="14612">
                  <c:v>14613</c:v>
                </c:pt>
                <c:pt idx="14613">
                  <c:v>14614</c:v>
                </c:pt>
                <c:pt idx="14614">
                  <c:v>14615</c:v>
                </c:pt>
                <c:pt idx="14615">
                  <c:v>14616</c:v>
                </c:pt>
                <c:pt idx="14616">
                  <c:v>14617</c:v>
                </c:pt>
                <c:pt idx="14617">
                  <c:v>14618</c:v>
                </c:pt>
                <c:pt idx="14618">
                  <c:v>14619</c:v>
                </c:pt>
                <c:pt idx="14619">
                  <c:v>14620</c:v>
                </c:pt>
                <c:pt idx="14620">
                  <c:v>14621</c:v>
                </c:pt>
                <c:pt idx="14621">
                  <c:v>14622</c:v>
                </c:pt>
                <c:pt idx="14622">
                  <c:v>14623</c:v>
                </c:pt>
                <c:pt idx="14623">
                  <c:v>14624</c:v>
                </c:pt>
                <c:pt idx="14624">
                  <c:v>14625</c:v>
                </c:pt>
                <c:pt idx="14625">
                  <c:v>14626</c:v>
                </c:pt>
                <c:pt idx="14626">
                  <c:v>14627</c:v>
                </c:pt>
                <c:pt idx="14627">
                  <c:v>14628</c:v>
                </c:pt>
                <c:pt idx="14628">
                  <c:v>14629</c:v>
                </c:pt>
                <c:pt idx="14629">
                  <c:v>14630</c:v>
                </c:pt>
                <c:pt idx="14630">
                  <c:v>14631</c:v>
                </c:pt>
                <c:pt idx="14631">
                  <c:v>14632</c:v>
                </c:pt>
                <c:pt idx="14632">
                  <c:v>14633</c:v>
                </c:pt>
                <c:pt idx="14633">
                  <c:v>14634</c:v>
                </c:pt>
                <c:pt idx="14634">
                  <c:v>14635</c:v>
                </c:pt>
                <c:pt idx="14635">
                  <c:v>14636</c:v>
                </c:pt>
                <c:pt idx="14636">
                  <c:v>14637</c:v>
                </c:pt>
                <c:pt idx="14637">
                  <c:v>14638</c:v>
                </c:pt>
                <c:pt idx="14638">
                  <c:v>14639</c:v>
                </c:pt>
                <c:pt idx="14639">
                  <c:v>14640</c:v>
                </c:pt>
                <c:pt idx="14640">
                  <c:v>14641</c:v>
                </c:pt>
                <c:pt idx="14641">
                  <c:v>14642</c:v>
                </c:pt>
                <c:pt idx="14642">
                  <c:v>14643</c:v>
                </c:pt>
                <c:pt idx="14643">
                  <c:v>14644</c:v>
                </c:pt>
                <c:pt idx="14644">
                  <c:v>14645</c:v>
                </c:pt>
                <c:pt idx="14645">
                  <c:v>14646</c:v>
                </c:pt>
                <c:pt idx="14646">
                  <c:v>14647</c:v>
                </c:pt>
                <c:pt idx="14647">
                  <c:v>14648</c:v>
                </c:pt>
                <c:pt idx="14648">
                  <c:v>14649</c:v>
                </c:pt>
                <c:pt idx="14649">
                  <c:v>14650</c:v>
                </c:pt>
                <c:pt idx="14650">
                  <c:v>14651</c:v>
                </c:pt>
                <c:pt idx="14651">
                  <c:v>14652</c:v>
                </c:pt>
                <c:pt idx="14652">
                  <c:v>14653</c:v>
                </c:pt>
                <c:pt idx="14653">
                  <c:v>14654</c:v>
                </c:pt>
                <c:pt idx="14654">
                  <c:v>14655</c:v>
                </c:pt>
                <c:pt idx="14655">
                  <c:v>14656</c:v>
                </c:pt>
                <c:pt idx="14656">
                  <c:v>14657</c:v>
                </c:pt>
                <c:pt idx="14657">
                  <c:v>14658</c:v>
                </c:pt>
                <c:pt idx="14658">
                  <c:v>14659</c:v>
                </c:pt>
                <c:pt idx="14659">
                  <c:v>14660</c:v>
                </c:pt>
                <c:pt idx="14660">
                  <c:v>14661</c:v>
                </c:pt>
                <c:pt idx="14661">
                  <c:v>14662</c:v>
                </c:pt>
                <c:pt idx="14662">
                  <c:v>14663</c:v>
                </c:pt>
                <c:pt idx="14663">
                  <c:v>14664</c:v>
                </c:pt>
                <c:pt idx="14664">
                  <c:v>14665</c:v>
                </c:pt>
                <c:pt idx="14665">
                  <c:v>14666</c:v>
                </c:pt>
                <c:pt idx="14666">
                  <c:v>14667</c:v>
                </c:pt>
                <c:pt idx="14667">
                  <c:v>14668</c:v>
                </c:pt>
                <c:pt idx="14668">
                  <c:v>14669</c:v>
                </c:pt>
                <c:pt idx="14669">
                  <c:v>14670</c:v>
                </c:pt>
                <c:pt idx="14670">
                  <c:v>14671</c:v>
                </c:pt>
                <c:pt idx="14671">
                  <c:v>14672</c:v>
                </c:pt>
                <c:pt idx="14672">
                  <c:v>14673</c:v>
                </c:pt>
                <c:pt idx="14673">
                  <c:v>14674</c:v>
                </c:pt>
                <c:pt idx="14674">
                  <c:v>14675</c:v>
                </c:pt>
                <c:pt idx="14675">
                  <c:v>14676</c:v>
                </c:pt>
                <c:pt idx="14676">
                  <c:v>14677</c:v>
                </c:pt>
                <c:pt idx="14677">
                  <c:v>14678</c:v>
                </c:pt>
                <c:pt idx="14678">
                  <c:v>14679</c:v>
                </c:pt>
                <c:pt idx="14679">
                  <c:v>14680</c:v>
                </c:pt>
                <c:pt idx="14680">
                  <c:v>14681</c:v>
                </c:pt>
                <c:pt idx="14681">
                  <c:v>14682</c:v>
                </c:pt>
                <c:pt idx="14682">
                  <c:v>14683</c:v>
                </c:pt>
                <c:pt idx="14683">
                  <c:v>14684</c:v>
                </c:pt>
                <c:pt idx="14684">
                  <c:v>14685</c:v>
                </c:pt>
                <c:pt idx="14685">
                  <c:v>14686</c:v>
                </c:pt>
                <c:pt idx="14686">
                  <c:v>14687</c:v>
                </c:pt>
                <c:pt idx="14687">
                  <c:v>14688</c:v>
                </c:pt>
                <c:pt idx="14688">
                  <c:v>14689</c:v>
                </c:pt>
                <c:pt idx="14689">
                  <c:v>14690</c:v>
                </c:pt>
                <c:pt idx="14690">
                  <c:v>14691</c:v>
                </c:pt>
                <c:pt idx="14691">
                  <c:v>14692</c:v>
                </c:pt>
                <c:pt idx="14692">
                  <c:v>14693</c:v>
                </c:pt>
                <c:pt idx="14693">
                  <c:v>14694</c:v>
                </c:pt>
                <c:pt idx="14694">
                  <c:v>14695</c:v>
                </c:pt>
                <c:pt idx="14695">
                  <c:v>14696</c:v>
                </c:pt>
                <c:pt idx="14696">
                  <c:v>14697</c:v>
                </c:pt>
                <c:pt idx="14697">
                  <c:v>14698</c:v>
                </c:pt>
                <c:pt idx="14698">
                  <c:v>14699</c:v>
                </c:pt>
                <c:pt idx="14699">
                  <c:v>14700</c:v>
                </c:pt>
                <c:pt idx="14700">
                  <c:v>14701</c:v>
                </c:pt>
                <c:pt idx="14701">
                  <c:v>14702</c:v>
                </c:pt>
                <c:pt idx="14702">
                  <c:v>14703</c:v>
                </c:pt>
                <c:pt idx="14703">
                  <c:v>14704</c:v>
                </c:pt>
                <c:pt idx="14704">
                  <c:v>14705</c:v>
                </c:pt>
                <c:pt idx="14705">
                  <c:v>14706</c:v>
                </c:pt>
                <c:pt idx="14706">
                  <c:v>14707</c:v>
                </c:pt>
                <c:pt idx="14707">
                  <c:v>14708</c:v>
                </c:pt>
                <c:pt idx="14708">
                  <c:v>14709</c:v>
                </c:pt>
                <c:pt idx="14709">
                  <c:v>14710</c:v>
                </c:pt>
                <c:pt idx="14710">
                  <c:v>14711</c:v>
                </c:pt>
                <c:pt idx="14711">
                  <c:v>14712</c:v>
                </c:pt>
                <c:pt idx="14712">
                  <c:v>14713</c:v>
                </c:pt>
                <c:pt idx="14713">
                  <c:v>14714</c:v>
                </c:pt>
                <c:pt idx="14714">
                  <c:v>14715</c:v>
                </c:pt>
                <c:pt idx="14715">
                  <c:v>14716</c:v>
                </c:pt>
                <c:pt idx="14716">
                  <c:v>14717</c:v>
                </c:pt>
                <c:pt idx="14717">
                  <c:v>14718</c:v>
                </c:pt>
                <c:pt idx="14718">
                  <c:v>14719</c:v>
                </c:pt>
                <c:pt idx="14719">
                  <c:v>14720</c:v>
                </c:pt>
                <c:pt idx="14720">
                  <c:v>14721</c:v>
                </c:pt>
                <c:pt idx="14721">
                  <c:v>14722</c:v>
                </c:pt>
                <c:pt idx="14722">
                  <c:v>14723</c:v>
                </c:pt>
                <c:pt idx="14723">
                  <c:v>14724</c:v>
                </c:pt>
                <c:pt idx="14724">
                  <c:v>14725</c:v>
                </c:pt>
                <c:pt idx="14725">
                  <c:v>14726</c:v>
                </c:pt>
                <c:pt idx="14726">
                  <c:v>14727</c:v>
                </c:pt>
                <c:pt idx="14727">
                  <c:v>14728</c:v>
                </c:pt>
                <c:pt idx="14728">
                  <c:v>14729</c:v>
                </c:pt>
                <c:pt idx="14729">
                  <c:v>14730</c:v>
                </c:pt>
                <c:pt idx="14730">
                  <c:v>14731</c:v>
                </c:pt>
                <c:pt idx="14731">
                  <c:v>14732</c:v>
                </c:pt>
                <c:pt idx="14732">
                  <c:v>14733</c:v>
                </c:pt>
                <c:pt idx="14733">
                  <c:v>14734</c:v>
                </c:pt>
                <c:pt idx="14734">
                  <c:v>14735</c:v>
                </c:pt>
                <c:pt idx="14735">
                  <c:v>14736</c:v>
                </c:pt>
                <c:pt idx="14736">
                  <c:v>14737</c:v>
                </c:pt>
                <c:pt idx="14737">
                  <c:v>14738</c:v>
                </c:pt>
                <c:pt idx="14738">
                  <c:v>14739</c:v>
                </c:pt>
                <c:pt idx="14739">
                  <c:v>14740</c:v>
                </c:pt>
                <c:pt idx="14740">
                  <c:v>14741</c:v>
                </c:pt>
                <c:pt idx="14741">
                  <c:v>14742</c:v>
                </c:pt>
                <c:pt idx="14742">
                  <c:v>14743</c:v>
                </c:pt>
                <c:pt idx="14743">
                  <c:v>14744</c:v>
                </c:pt>
                <c:pt idx="14744">
                  <c:v>14745</c:v>
                </c:pt>
                <c:pt idx="14745">
                  <c:v>14746</c:v>
                </c:pt>
                <c:pt idx="14746">
                  <c:v>14747</c:v>
                </c:pt>
                <c:pt idx="14747">
                  <c:v>14748</c:v>
                </c:pt>
                <c:pt idx="14748">
                  <c:v>14749</c:v>
                </c:pt>
                <c:pt idx="14749">
                  <c:v>14750</c:v>
                </c:pt>
                <c:pt idx="14750">
                  <c:v>14751</c:v>
                </c:pt>
                <c:pt idx="14751">
                  <c:v>14752</c:v>
                </c:pt>
                <c:pt idx="14752">
                  <c:v>14753</c:v>
                </c:pt>
                <c:pt idx="14753">
                  <c:v>14754</c:v>
                </c:pt>
                <c:pt idx="14754">
                  <c:v>14755</c:v>
                </c:pt>
                <c:pt idx="14755">
                  <c:v>14756</c:v>
                </c:pt>
                <c:pt idx="14756">
                  <c:v>14757</c:v>
                </c:pt>
                <c:pt idx="14757">
                  <c:v>14758</c:v>
                </c:pt>
                <c:pt idx="14758">
                  <c:v>14759</c:v>
                </c:pt>
                <c:pt idx="14759">
                  <c:v>14760</c:v>
                </c:pt>
                <c:pt idx="14760">
                  <c:v>14761</c:v>
                </c:pt>
                <c:pt idx="14761">
                  <c:v>14762</c:v>
                </c:pt>
                <c:pt idx="14762">
                  <c:v>14763</c:v>
                </c:pt>
                <c:pt idx="14763">
                  <c:v>14764</c:v>
                </c:pt>
                <c:pt idx="14764">
                  <c:v>14765</c:v>
                </c:pt>
                <c:pt idx="14765">
                  <c:v>14766</c:v>
                </c:pt>
                <c:pt idx="14766">
                  <c:v>14767</c:v>
                </c:pt>
                <c:pt idx="14767">
                  <c:v>14768</c:v>
                </c:pt>
                <c:pt idx="14768">
                  <c:v>14769</c:v>
                </c:pt>
                <c:pt idx="14769">
                  <c:v>14770</c:v>
                </c:pt>
                <c:pt idx="14770">
                  <c:v>14771</c:v>
                </c:pt>
                <c:pt idx="14771">
                  <c:v>14772</c:v>
                </c:pt>
                <c:pt idx="14772">
                  <c:v>14773</c:v>
                </c:pt>
                <c:pt idx="14773">
                  <c:v>14774</c:v>
                </c:pt>
                <c:pt idx="14774">
                  <c:v>14775</c:v>
                </c:pt>
                <c:pt idx="14775">
                  <c:v>14776</c:v>
                </c:pt>
                <c:pt idx="14776">
                  <c:v>14777</c:v>
                </c:pt>
                <c:pt idx="14777">
                  <c:v>14778</c:v>
                </c:pt>
                <c:pt idx="14778">
                  <c:v>14779</c:v>
                </c:pt>
                <c:pt idx="14779">
                  <c:v>14780</c:v>
                </c:pt>
                <c:pt idx="14780">
                  <c:v>14781</c:v>
                </c:pt>
                <c:pt idx="14781">
                  <c:v>14782</c:v>
                </c:pt>
                <c:pt idx="14782">
                  <c:v>14783</c:v>
                </c:pt>
                <c:pt idx="14783">
                  <c:v>14784</c:v>
                </c:pt>
                <c:pt idx="14784">
                  <c:v>14785</c:v>
                </c:pt>
                <c:pt idx="14785">
                  <c:v>14786</c:v>
                </c:pt>
                <c:pt idx="14786">
                  <c:v>14787</c:v>
                </c:pt>
                <c:pt idx="14787">
                  <c:v>14788</c:v>
                </c:pt>
                <c:pt idx="14788">
                  <c:v>14789</c:v>
                </c:pt>
                <c:pt idx="14789">
                  <c:v>14790</c:v>
                </c:pt>
                <c:pt idx="14790">
                  <c:v>14791</c:v>
                </c:pt>
                <c:pt idx="14791">
                  <c:v>14792</c:v>
                </c:pt>
                <c:pt idx="14792">
                  <c:v>14793</c:v>
                </c:pt>
                <c:pt idx="14793">
                  <c:v>14794</c:v>
                </c:pt>
                <c:pt idx="14794">
                  <c:v>14795</c:v>
                </c:pt>
                <c:pt idx="14795">
                  <c:v>14796</c:v>
                </c:pt>
                <c:pt idx="14796">
                  <c:v>14797</c:v>
                </c:pt>
                <c:pt idx="14797">
                  <c:v>14798</c:v>
                </c:pt>
                <c:pt idx="14798">
                  <c:v>14799</c:v>
                </c:pt>
                <c:pt idx="14799">
                  <c:v>14800</c:v>
                </c:pt>
                <c:pt idx="14800">
                  <c:v>14801</c:v>
                </c:pt>
                <c:pt idx="14801">
                  <c:v>14802</c:v>
                </c:pt>
                <c:pt idx="14802">
                  <c:v>14803</c:v>
                </c:pt>
                <c:pt idx="14803">
                  <c:v>14804</c:v>
                </c:pt>
                <c:pt idx="14804">
                  <c:v>14805</c:v>
                </c:pt>
                <c:pt idx="14805">
                  <c:v>14806</c:v>
                </c:pt>
                <c:pt idx="14806">
                  <c:v>14807</c:v>
                </c:pt>
                <c:pt idx="14807">
                  <c:v>14808</c:v>
                </c:pt>
                <c:pt idx="14808">
                  <c:v>14809</c:v>
                </c:pt>
                <c:pt idx="14809">
                  <c:v>14810</c:v>
                </c:pt>
                <c:pt idx="14810">
                  <c:v>14811</c:v>
                </c:pt>
                <c:pt idx="14811">
                  <c:v>14812</c:v>
                </c:pt>
                <c:pt idx="14812">
                  <c:v>14813</c:v>
                </c:pt>
                <c:pt idx="14813">
                  <c:v>14814</c:v>
                </c:pt>
                <c:pt idx="14814">
                  <c:v>14815</c:v>
                </c:pt>
                <c:pt idx="14815">
                  <c:v>14816</c:v>
                </c:pt>
                <c:pt idx="14816">
                  <c:v>14817</c:v>
                </c:pt>
                <c:pt idx="14817">
                  <c:v>14818</c:v>
                </c:pt>
                <c:pt idx="14818">
                  <c:v>14819</c:v>
                </c:pt>
                <c:pt idx="14819">
                  <c:v>14820</c:v>
                </c:pt>
                <c:pt idx="14820">
                  <c:v>14821</c:v>
                </c:pt>
                <c:pt idx="14821">
                  <c:v>14822</c:v>
                </c:pt>
                <c:pt idx="14822">
                  <c:v>14823</c:v>
                </c:pt>
                <c:pt idx="14823">
                  <c:v>14824</c:v>
                </c:pt>
                <c:pt idx="14824">
                  <c:v>14825</c:v>
                </c:pt>
                <c:pt idx="14825">
                  <c:v>14826</c:v>
                </c:pt>
                <c:pt idx="14826">
                  <c:v>14827</c:v>
                </c:pt>
                <c:pt idx="14827">
                  <c:v>14828</c:v>
                </c:pt>
                <c:pt idx="14828">
                  <c:v>14829</c:v>
                </c:pt>
                <c:pt idx="14829">
                  <c:v>14830</c:v>
                </c:pt>
                <c:pt idx="14830">
                  <c:v>14831</c:v>
                </c:pt>
                <c:pt idx="14831">
                  <c:v>14832</c:v>
                </c:pt>
                <c:pt idx="14832">
                  <c:v>14833</c:v>
                </c:pt>
                <c:pt idx="14833">
                  <c:v>14834</c:v>
                </c:pt>
                <c:pt idx="14834">
                  <c:v>14835</c:v>
                </c:pt>
                <c:pt idx="14835">
                  <c:v>14836</c:v>
                </c:pt>
                <c:pt idx="14836">
                  <c:v>14837</c:v>
                </c:pt>
                <c:pt idx="14837">
                  <c:v>14838</c:v>
                </c:pt>
                <c:pt idx="14838">
                  <c:v>14839</c:v>
                </c:pt>
                <c:pt idx="14839">
                  <c:v>14840</c:v>
                </c:pt>
                <c:pt idx="14840">
                  <c:v>14841</c:v>
                </c:pt>
                <c:pt idx="14841">
                  <c:v>14842</c:v>
                </c:pt>
                <c:pt idx="14842">
                  <c:v>14843</c:v>
                </c:pt>
                <c:pt idx="14843">
                  <c:v>14844</c:v>
                </c:pt>
                <c:pt idx="14844">
                  <c:v>14845</c:v>
                </c:pt>
                <c:pt idx="14845">
                  <c:v>14846</c:v>
                </c:pt>
                <c:pt idx="14846">
                  <c:v>14847</c:v>
                </c:pt>
                <c:pt idx="14847">
                  <c:v>14848</c:v>
                </c:pt>
                <c:pt idx="14848">
                  <c:v>14849</c:v>
                </c:pt>
                <c:pt idx="14849">
                  <c:v>14850</c:v>
                </c:pt>
                <c:pt idx="14850">
                  <c:v>14851</c:v>
                </c:pt>
                <c:pt idx="14851">
                  <c:v>14852</c:v>
                </c:pt>
                <c:pt idx="14852">
                  <c:v>14853</c:v>
                </c:pt>
                <c:pt idx="14853">
                  <c:v>14854</c:v>
                </c:pt>
                <c:pt idx="14854">
                  <c:v>14855</c:v>
                </c:pt>
                <c:pt idx="14855">
                  <c:v>14856</c:v>
                </c:pt>
                <c:pt idx="14856">
                  <c:v>14857</c:v>
                </c:pt>
                <c:pt idx="14857">
                  <c:v>14858</c:v>
                </c:pt>
                <c:pt idx="14858">
                  <c:v>14859</c:v>
                </c:pt>
                <c:pt idx="14859">
                  <c:v>14860</c:v>
                </c:pt>
                <c:pt idx="14860">
                  <c:v>14861</c:v>
                </c:pt>
                <c:pt idx="14861">
                  <c:v>14862</c:v>
                </c:pt>
                <c:pt idx="14862">
                  <c:v>14863</c:v>
                </c:pt>
                <c:pt idx="14863">
                  <c:v>14864</c:v>
                </c:pt>
                <c:pt idx="14864">
                  <c:v>14865</c:v>
                </c:pt>
                <c:pt idx="14865">
                  <c:v>14866</c:v>
                </c:pt>
                <c:pt idx="14866">
                  <c:v>14867</c:v>
                </c:pt>
                <c:pt idx="14867">
                  <c:v>14868</c:v>
                </c:pt>
                <c:pt idx="14868">
                  <c:v>14869</c:v>
                </c:pt>
                <c:pt idx="14869">
                  <c:v>14870</c:v>
                </c:pt>
                <c:pt idx="14870">
                  <c:v>14871</c:v>
                </c:pt>
                <c:pt idx="14871">
                  <c:v>14872</c:v>
                </c:pt>
                <c:pt idx="14872">
                  <c:v>14873</c:v>
                </c:pt>
                <c:pt idx="14873">
                  <c:v>14874</c:v>
                </c:pt>
                <c:pt idx="14874">
                  <c:v>14875</c:v>
                </c:pt>
                <c:pt idx="14875">
                  <c:v>14876</c:v>
                </c:pt>
                <c:pt idx="14876">
                  <c:v>14877</c:v>
                </c:pt>
                <c:pt idx="14877">
                  <c:v>14878</c:v>
                </c:pt>
                <c:pt idx="14878">
                  <c:v>14879</c:v>
                </c:pt>
                <c:pt idx="14879">
                  <c:v>14880</c:v>
                </c:pt>
                <c:pt idx="14880">
                  <c:v>14881</c:v>
                </c:pt>
                <c:pt idx="14881">
                  <c:v>14882</c:v>
                </c:pt>
                <c:pt idx="14882">
                  <c:v>14883</c:v>
                </c:pt>
                <c:pt idx="14883">
                  <c:v>14884</c:v>
                </c:pt>
                <c:pt idx="14884">
                  <c:v>14885</c:v>
                </c:pt>
                <c:pt idx="14885">
                  <c:v>14886</c:v>
                </c:pt>
                <c:pt idx="14886">
                  <c:v>14887</c:v>
                </c:pt>
                <c:pt idx="14887">
                  <c:v>14888</c:v>
                </c:pt>
                <c:pt idx="14888">
                  <c:v>14889</c:v>
                </c:pt>
                <c:pt idx="14889">
                  <c:v>14890</c:v>
                </c:pt>
                <c:pt idx="14890">
                  <c:v>14891</c:v>
                </c:pt>
                <c:pt idx="14891">
                  <c:v>14892</c:v>
                </c:pt>
                <c:pt idx="14892">
                  <c:v>14893</c:v>
                </c:pt>
                <c:pt idx="14893">
                  <c:v>14894</c:v>
                </c:pt>
                <c:pt idx="14894">
                  <c:v>14895</c:v>
                </c:pt>
                <c:pt idx="14895">
                  <c:v>14896</c:v>
                </c:pt>
                <c:pt idx="14896">
                  <c:v>14897</c:v>
                </c:pt>
                <c:pt idx="14897">
                  <c:v>14898</c:v>
                </c:pt>
                <c:pt idx="14898">
                  <c:v>14899</c:v>
                </c:pt>
                <c:pt idx="14899">
                  <c:v>14900</c:v>
                </c:pt>
                <c:pt idx="14900">
                  <c:v>14901</c:v>
                </c:pt>
                <c:pt idx="14901">
                  <c:v>14902</c:v>
                </c:pt>
                <c:pt idx="14902">
                  <c:v>14903</c:v>
                </c:pt>
                <c:pt idx="14903">
                  <c:v>14904</c:v>
                </c:pt>
                <c:pt idx="14904">
                  <c:v>14905</c:v>
                </c:pt>
                <c:pt idx="14905">
                  <c:v>14906</c:v>
                </c:pt>
                <c:pt idx="14906">
                  <c:v>14907</c:v>
                </c:pt>
                <c:pt idx="14907">
                  <c:v>14908</c:v>
                </c:pt>
                <c:pt idx="14908">
                  <c:v>14909</c:v>
                </c:pt>
                <c:pt idx="14909">
                  <c:v>14910</c:v>
                </c:pt>
                <c:pt idx="14910">
                  <c:v>14911</c:v>
                </c:pt>
                <c:pt idx="14911">
                  <c:v>14912</c:v>
                </c:pt>
                <c:pt idx="14912">
                  <c:v>14913</c:v>
                </c:pt>
                <c:pt idx="14913">
                  <c:v>14914</c:v>
                </c:pt>
                <c:pt idx="14914">
                  <c:v>14915</c:v>
                </c:pt>
                <c:pt idx="14915">
                  <c:v>14916</c:v>
                </c:pt>
                <c:pt idx="14916">
                  <c:v>14917</c:v>
                </c:pt>
                <c:pt idx="14917">
                  <c:v>14918</c:v>
                </c:pt>
                <c:pt idx="14918">
                  <c:v>14919</c:v>
                </c:pt>
                <c:pt idx="14919">
                  <c:v>14920</c:v>
                </c:pt>
                <c:pt idx="14920">
                  <c:v>14921</c:v>
                </c:pt>
                <c:pt idx="14921">
                  <c:v>14922</c:v>
                </c:pt>
                <c:pt idx="14922">
                  <c:v>14923</c:v>
                </c:pt>
                <c:pt idx="14923">
                  <c:v>14924</c:v>
                </c:pt>
                <c:pt idx="14924">
                  <c:v>14925</c:v>
                </c:pt>
                <c:pt idx="14925">
                  <c:v>14926</c:v>
                </c:pt>
                <c:pt idx="14926">
                  <c:v>14927</c:v>
                </c:pt>
                <c:pt idx="14927">
                  <c:v>14928</c:v>
                </c:pt>
                <c:pt idx="14928">
                  <c:v>14929</c:v>
                </c:pt>
                <c:pt idx="14929">
                  <c:v>14930</c:v>
                </c:pt>
                <c:pt idx="14930">
                  <c:v>14931</c:v>
                </c:pt>
                <c:pt idx="14931">
                  <c:v>14932</c:v>
                </c:pt>
                <c:pt idx="14932">
                  <c:v>14933</c:v>
                </c:pt>
                <c:pt idx="14933">
                  <c:v>14934</c:v>
                </c:pt>
                <c:pt idx="14934">
                  <c:v>14935</c:v>
                </c:pt>
                <c:pt idx="14935">
                  <c:v>14936</c:v>
                </c:pt>
                <c:pt idx="14936">
                  <c:v>14937</c:v>
                </c:pt>
                <c:pt idx="14937">
                  <c:v>14938</c:v>
                </c:pt>
                <c:pt idx="14938">
                  <c:v>14939</c:v>
                </c:pt>
                <c:pt idx="14939">
                  <c:v>14940</c:v>
                </c:pt>
                <c:pt idx="14940">
                  <c:v>14941</c:v>
                </c:pt>
                <c:pt idx="14941">
                  <c:v>14942</c:v>
                </c:pt>
                <c:pt idx="14942">
                  <c:v>14943</c:v>
                </c:pt>
                <c:pt idx="14943">
                  <c:v>14944</c:v>
                </c:pt>
                <c:pt idx="14944">
                  <c:v>14945</c:v>
                </c:pt>
                <c:pt idx="14945">
                  <c:v>14946</c:v>
                </c:pt>
                <c:pt idx="14946">
                  <c:v>14947</c:v>
                </c:pt>
                <c:pt idx="14947">
                  <c:v>14948</c:v>
                </c:pt>
                <c:pt idx="14948">
                  <c:v>14949</c:v>
                </c:pt>
                <c:pt idx="14949">
                  <c:v>14950</c:v>
                </c:pt>
                <c:pt idx="14950">
                  <c:v>14951</c:v>
                </c:pt>
                <c:pt idx="14951">
                  <c:v>14952</c:v>
                </c:pt>
                <c:pt idx="14952">
                  <c:v>14953</c:v>
                </c:pt>
                <c:pt idx="14953">
                  <c:v>14954</c:v>
                </c:pt>
                <c:pt idx="14954">
                  <c:v>14955</c:v>
                </c:pt>
                <c:pt idx="14955">
                  <c:v>14956</c:v>
                </c:pt>
                <c:pt idx="14956">
                  <c:v>14957</c:v>
                </c:pt>
                <c:pt idx="14957">
                  <c:v>14958</c:v>
                </c:pt>
                <c:pt idx="14958">
                  <c:v>14959</c:v>
                </c:pt>
                <c:pt idx="14959">
                  <c:v>14960</c:v>
                </c:pt>
                <c:pt idx="14960">
                  <c:v>14961</c:v>
                </c:pt>
                <c:pt idx="14961">
                  <c:v>14962</c:v>
                </c:pt>
                <c:pt idx="14962">
                  <c:v>14963</c:v>
                </c:pt>
                <c:pt idx="14963">
                  <c:v>14964</c:v>
                </c:pt>
                <c:pt idx="14964">
                  <c:v>14965</c:v>
                </c:pt>
                <c:pt idx="14965">
                  <c:v>14966</c:v>
                </c:pt>
                <c:pt idx="14966">
                  <c:v>14967</c:v>
                </c:pt>
                <c:pt idx="14967">
                  <c:v>14968</c:v>
                </c:pt>
                <c:pt idx="14968">
                  <c:v>14969</c:v>
                </c:pt>
                <c:pt idx="14969">
                  <c:v>14970</c:v>
                </c:pt>
                <c:pt idx="14970">
                  <c:v>14971</c:v>
                </c:pt>
                <c:pt idx="14971">
                  <c:v>14972</c:v>
                </c:pt>
                <c:pt idx="14972">
                  <c:v>14973</c:v>
                </c:pt>
                <c:pt idx="14973">
                  <c:v>14974</c:v>
                </c:pt>
                <c:pt idx="14974">
                  <c:v>14975</c:v>
                </c:pt>
                <c:pt idx="14975">
                  <c:v>14976</c:v>
                </c:pt>
                <c:pt idx="14976">
                  <c:v>14977</c:v>
                </c:pt>
                <c:pt idx="14977">
                  <c:v>14978</c:v>
                </c:pt>
                <c:pt idx="14978">
                  <c:v>14979</c:v>
                </c:pt>
                <c:pt idx="14979">
                  <c:v>14980</c:v>
                </c:pt>
                <c:pt idx="14980">
                  <c:v>14981</c:v>
                </c:pt>
                <c:pt idx="14981">
                  <c:v>14982</c:v>
                </c:pt>
                <c:pt idx="14982">
                  <c:v>14983</c:v>
                </c:pt>
                <c:pt idx="14983">
                  <c:v>14984</c:v>
                </c:pt>
                <c:pt idx="14984">
                  <c:v>14985</c:v>
                </c:pt>
                <c:pt idx="14985">
                  <c:v>14986</c:v>
                </c:pt>
                <c:pt idx="14986">
                  <c:v>14987</c:v>
                </c:pt>
                <c:pt idx="14987">
                  <c:v>14988</c:v>
                </c:pt>
                <c:pt idx="14988">
                  <c:v>14989</c:v>
                </c:pt>
                <c:pt idx="14989">
                  <c:v>14990</c:v>
                </c:pt>
                <c:pt idx="14990">
                  <c:v>14991</c:v>
                </c:pt>
                <c:pt idx="14991">
                  <c:v>14992</c:v>
                </c:pt>
                <c:pt idx="14992">
                  <c:v>14993</c:v>
                </c:pt>
                <c:pt idx="14993">
                  <c:v>14994</c:v>
                </c:pt>
                <c:pt idx="14994">
                  <c:v>14995</c:v>
                </c:pt>
                <c:pt idx="14995">
                  <c:v>14996</c:v>
                </c:pt>
                <c:pt idx="14996">
                  <c:v>14997</c:v>
                </c:pt>
                <c:pt idx="14997">
                  <c:v>14998</c:v>
                </c:pt>
                <c:pt idx="14998">
                  <c:v>14999</c:v>
                </c:pt>
                <c:pt idx="14999">
                  <c:v>15000</c:v>
                </c:pt>
                <c:pt idx="15000">
                  <c:v>15001</c:v>
                </c:pt>
                <c:pt idx="15001">
                  <c:v>15002</c:v>
                </c:pt>
                <c:pt idx="15002">
                  <c:v>15003</c:v>
                </c:pt>
                <c:pt idx="15003">
                  <c:v>15004</c:v>
                </c:pt>
                <c:pt idx="15004">
                  <c:v>15005</c:v>
                </c:pt>
                <c:pt idx="15005">
                  <c:v>15006</c:v>
                </c:pt>
                <c:pt idx="15006">
                  <c:v>15007</c:v>
                </c:pt>
                <c:pt idx="15007">
                  <c:v>15008</c:v>
                </c:pt>
                <c:pt idx="15008">
                  <c:v>15009</c:v>
                </c:pt>
                <c:pt idx="15009">
                  <c:v>15010</c:v>
                </c:pt>
                <c:pt idx="15010">
                  <c:v>15011</c:v>
                </c:pt>
                <c:pt idx="15011">
                  <c:v>15012</c:v>
                </c:pt>
                <c:pt idx="15012">
                  <c:v>15013</c:v>
                </c:pt>
                <c:pt idx="15013">
                  <c:v>15014</c:v>
                </c:pt>
                <c:pt idx="15014">
                  <c:v>15015</c:v>
                </c:pt>
                <c:pt idx="15015">
                  <c:v>15016</c:v>
                </c:pt>
                <c:pt idx="15016">
                  <c:v>15017</c:v>
                </c:pt>
                <c:pt idx="15017">
                  <c:v>15018</c:v>
                </c:pt>
                <c:pt idx="15018">
                  <c:v>15019</c:v>
                </c:pt>
                <c:pt idx="15019">
                  <c:v>15020</c:v>
                </c:pt>
                <c:pt idx="15020">
                  <c:v>15021</c:v>
                </c:pt>
                <c:pt idx="15021">
                  <c:v>15022</c:v>
                </c:pt>
                <c:pt idx="15022">
                  <c:v>15023</c:v>
                </c:pt>
                <c:pt idx="15023">
                  <c:v>15024</c:v>
                </c:pt>
                <c:pt idx="15024">
                  <c:v>15025</c:v>
                </c:pt>
                <c:pt idx="15025">
                  <c:v>15026</c:v>
                </c:pt>
                <c:pt idx="15026">
                  <c:v>15027</c:v>
                </c:pt>
                <c:pt idx="15027">
                  <c:v>15028</c:v>
                </c:pt>
                <c:pt idx="15028">
                  <c:v>15029</c:v>
                </c:pt>
                <c:pt idx="15029">
                  <c:v>15030</c:v>
                </c:pt>
                <c:pt idx="15030">
                  <c:v>15031</c:v>
                </c:pt>
                <c:pt idx="15031">
                  <c:v>15032</c:v>
                </c:pt>
                <c:pt idx="15032">
                  <c:v>15033</c:v>
                </c:pt>
                <c:pt idx="15033">
                  <c:v>15034</c:v>
                </c:pt>
                <c:pt idx="15034">
                  <c:v>15035</c:v>
                </c:pt>
                <c:pt idx="15035">
                  <c:v>15036</c:v>
                </c:pt>
                <c:pt idx="15036">
                  <c:v>15037</c:v>
                </c:pt>
                <c:pt idx="15037">
                  <c:v>15038</c:v>
                </c:pt>
                <c:pt idx="15038">
                  <c:v>15039</c:v>
                </c:pt>
                <c:pt idx="15039">
                  <c:v>15040</c:v>
                </c:pt>
                <c:pt idx="15040">
                  <c:v>15041</c:v>
                </c:pt>
                <c:pt idx="15041">
                  <c:v>15042</c:v>
                </c:pt>
                <c:pt idx="15042">
                  <c:v>15043</c:v>
                </c:pt>
                <c:pt idx="15043">
                  <c:v>15044</c:v>
                </c:pt>
                <c:pt idx="15044">
                  <c:v>15045</c:v>
                </c:pt>
                <c:pt idx="15045">
                  <c:v>15046</c:v>
                </c:pt>
                <c:pt idx="15046">
                  <c:v>15047</c:v>
                </c:pt>
                <c:pt idx="15047">
                  <c:v>15048</c:v>
                </c:pt>
                <c:pt idx="15048">
                  <c:v>15049</c:v>
                </c:pt>
                <c:pt idx="15049">
                  <c:v>15050</c:v>
                </c:pt>
                <c:pt idx="15050">
                  <c:v>15051</c:v>
                </c:pt>
                <c:pt idx="15051">
                  <c:v>15052</c:v>
                </c:pt>
                <c:pt idx="15052">
                  <c:v>15053</c:v>
                </c:pt>
                <c:pt idx="15053">
                  <c:v>15054</c:v>
                </c:pt>
                <c:pt idx="15054">
                  <c:v>15055</c:v>
                </c:pt>
                <c:pt idx="15055">
                  <c:v>15056</c:v>
                </c:pt>
                <c:pt idx="15056">
                  <c:v>15057</c:v>
                </c:pt>
                <c:pt idx="15057">
                  <c:v>15058</c:v>
                </c:pt>
                <c:pt idx="15058">
                  <c:v>15059</c:v>
                </c:pt>
                <c:pt idx="15059">
                  <c:v>15060</c:v>
                </c:pt>
                <c:pt idx="15060">
                  <c:v>15061</c:v>
                </c:pt>
                <c:pt idx="15061">
                  <c:v>15062</c:v>
                </c:pt>
                <c:pt idx="15062">
                  <c:v>15063</c:v>
                </c:pt>
                <c:pt idx="15063">
                  <c:v>15064</c:v>
                </c:pt>
                <c:pt idx="15064">
                  <c:v>15065</c:v>
                </c:pt>
                <c:pt idx="15065">
                  <c:v>15066</c:v>
                </c:pt>
                <c:pt idx="15066">
                  <c:v>15067</c:v>
                </c:pt>
                <c:pt idx="15067">
                  <c:v>15068</c:v>
                </c:pt>
                <c:pt idx="15068">
                  <c:v>15069</c:v>
                </c:pt>
                <c:pt idx="15069">
                  <c:v>15070</c:v>
                </c:pt>
                <c:pt idx="15070">
                  <c:v>15071</c:v>
                </c:pt>
                <c:pt idx="15071">
                  <c:v>15072</c:v>
                </c:pt>
                <c:pt idx="15072">
                  <c:v>15073</c:v>
                </c:pt>
                <c:pt idx="15073">
                  <c:v>15074</c:v>
                </c:pt>
                <c:pt idx="15074">
                  <c:v>15075</c:v>
                </c:pt>
                <c:pt idx="15075">
                  <c:v>15076</c:v>
                </c:pt>
                <c:pt idx="15076">
                  <c:v>15077</c:v>
                </c:pt>
                <c:pt idx="15077">
                  <c:v>15078</c:v>
                </c:pt>
                <c:pt idx="15078">
                  <c:v>15079</c:v>
                </c:pt>
                <c:pt idx="15079">
                  <c:v>15080</c:v>
                </c:pt>
                <c:pt idx="15080">
                  <c:v>15081</c:v>
                </c:pt>
                <c:pt idx="15081">
                  <c:v>15082</c:v>
                </c:pt>
                <c:pt idx="15082">
                  <c:v>15083</c:v>
                </c:pt>
                <c:pt idx="15083">
                  <c:v>15084</c:v>
                </c:pt>
                <c:pt idx="15084">
                  <c:v>15085</c:v>
                </c:pt>
                <c:pt idx="15085">
                  <c:v>15086</c:v>
                </c:pt>
                <c:pt idx="15086">
                  <c:v>15087</c:v>
                </c:pt>
                <c:pt idx="15087">
                  <c:v>15088</c:v>
                </c:pt>
                <c:pt idx="15088">
                  <c:v>15089</c:v>
                </c:pt>
                <c:pt idx="15089">
                  <c:v>15090</c:v>
                </c:pt>
                <c:pt idx="15090">
                  <c:v>15091</c:v>
                </c:pt>
                <c:pt idx="15091">
                  <c:v>15092</c:v>
                </c:pt>
                <c:pt idx="15092">
                  <c:v>15093</c:v>
                </c:pt>
                <c:pt idx="15093">
                  <c:v>15094</c:v>
                </c:pt>
                <c:pt idx="15094">
                  <c:v>15095</c:v>
                </c:pt>
                <c:pt idx="15095">
                  <c:v>15096</c:v>
                </c:pt>
                <c:pt idx="15096">
                  <c:v>15097</c:v>
                </c:pt>
                <c:pt idx="15097">
                  <c:v>15098</c:v>
                </c:pt>
                <c:pt idx="15098">
                  <c:v>15099</c:v>
                </c:pt>
                <c:pt idx="15099">
                  <c:v>15100</c:v>
                </c:pt>
                <c:pt idx="15100">
                  <c:v>15101</c:v>
                </c:pt>
                <c:pt idx="15101">
                  <c:v>15102</c:v>
                </c:pt>
                <c:pt idx="15102">
                  <c:v>15103</c:v>
                </c:pt>
                <c:pt idx="15103">
                  <c:v>15104</c:v>
                </c:pt>
                <c:pt idx="15104">
                  <c:v>15105</c:v>
                </c:pt>
                <c:pt idx="15105">
                  <c:v>15106</c:v>
                </c:pt>
                <c:pt idx="15106">
                  <c:v>15107</c:v>
                </c:pt>
                <c:pt idx="15107">
                  <c:v>15108</c:v>
                </c:pt>
                <c:pt idx="15108">
                  <c:v>15109</c:v>
                </c:pt>
                <c:pt idx="15109">
                  <c:v>15110</c:v>
                </c:pt>
                <c:pt idx="15110">
                  <c:v>15111</c:v>
                </c:pt>
                <c:pt idx="15111">
                  <c:v>15112</c:v>
                </c:pt>
                <c:pt idx="15112">
                  <c:v>15113</c:v>
                </c:pt>
                <c:pt idx="15113">
                  <c:v>15114</c:v>
                </c:pt>
                <c:pt idx="15114">
                  <c:v>15115</c:v>
                </c:pt>
                <c:pt idx="15115">
                  <c:v>15116</c:v>
                </c:pt>
                <c:pt idx="15116">
                  <c:v>15117</c:v>
                </c:pt>
                <c:pt idx="15117">
                  <c:v>15118</c:v>
                </c:pt>
                <c:pt idx="15118">
                  <c:v>15119</c:v>
                </c:pt>
                <c:pt idx="15119">
                  <c:v>15120</c:v>
                </c:pt>
                <c:pt idx="15120">
                  <c:v>15121</c:v>
                </c:pt>
                <c:pt idx="15121">
                  <c:v>15122</c:v>
                </c:pt>
                <c:pt idx="15122">
                  <c:v>15123</c:v>
                </c:pt>
                <c:pt idx="15123">
                  <c:v>15124</c:v>
                </c:pt>
                <c:pt idx="15124">
                  <c:v>15125</c:v>
                </c:pt>
                <c:pt idx="15125">
                  <c:v>15126</c:v>
                </c:pt>
                <c:pt idx="15126">
                  <c:v>15127</c:v>
                </c:pt>
                <c:pt idx="15127">
                  <c:v>15128</c:v>
                </c:pt>
                <c:pt idx="15128">
                  <c:v>15129</c:v>
                </c:pt>
                <c:pt idx="15129">
                  <c:v>15130</c:v>
                </c:pt>
                <c:pt idx="15130">
                  <c:v>15131</c:v>
                </c:pt>
                <c:pt idx="15131">
                  <c:v>15132</c:v>
                </c:pt>
                <c:pt idx="15132">
                  <c:v>15133</c:v>
                </c:pt>
                <c:pt idx="15133">
                  <c:v>15134</c:v>
                </c:pt>
                <c:pt idx="15134">
                  <c:v>15135</c:v>
                </c:pt>
                <c:pt idx="15135">
                  <c:v>15136</c:v>
                </c:pt>
                <c:pt idx="15136">
                  <c:v>15137</c:v>
                </c:pt>
                <c:pt idx="15137">
                  <c:v>15138</c:v>
                </c:pt>
                <c:pt idx="15138">
                  <c:v>15139</c:v>
                </c:pt>
                <c:pt idx="15139">
                  <c:v>15140</c:v>
                </c:pt>
                <c:pt idx="15140">
                  <c:v>15141</c:v>
                </c:pt>
                <c:pt idx="15141">
                  <c:v>15142</c:v>
                </c:pt>
                <c:pt idx="15142">
                  <c:v>15143</c:v>
                </c:pt>
                <c:pt idx="15143">
                  <c:v>15144</c:v>
                </c:pt>
                <c:pt idx="15144">
                  <c:v>15145</c:v>
                </c:pt>
                <c:pt idx="15145">
                  <c:v>15146</c:v>
                </c:pt>
                <c:pt idx="15146">
                  <c:v>15147</c:v>
                </c:pt>
                <c:pt idx="15147">
                  <c:v>15148</c:v>
                </c:pt>
                <c:pt idx="15148">
                  <c:v>15149</c:v>
                </c:pt>
                <c:pt idx="15149">
                  <c:v>15150</c:v>
                </c:pt>
                <c:pt idx="15150">
                  <c:v>15151</c:v>
                </c:pt>
                <c:pt idx="15151">
                  <c:v>15152</c:v>
                </c:pt>
                <c:pt idx="15152">
                  <c:v>15153</c:v>
                </c:pt>
                <c:pt idx="15153">
                  <c:v>15154</c:v>
                </c:pt>
                <c:pt idx="15154">
                  <c:v>15155</c:v>
                </c:pt>
                <c:pt idx="15155">
                  <c:v>15156</c:v>
                </c:pt>
                <c:pt idx="15156">
                  <c:v>15157</c:v>
                </c:pt>
                <c:pt idx="15157">
                  <c:v>15158</c:v>
                </c:pt>
                <c:pt idx="15158">
                  <c:v>15159</c:v>
                </c:pt>
                <c:pt idx="15159">
                  <c:v>15160</c:v>
                </c:pt>
                <c:pt idx="15160">
                  <c:v>15161</c:v>
                </c:pt>
                <c:pt idx="15161">
                  <c:v>15162</c:v>
                </c:pt>
                <c:pt idx="15162">
                  <c:v>15163</c:v>
                </c:pt>
                <c:pt idx="15163">
                  <c:v>15164</c:v>
                </c:pt>
                <c:pt idx="15164">
                  <c:v>15165</c:v>
                </c:pt>
                <c:pt idx="15165">
                  <c:v>15166</c:v>
                </c:pt>
                <c:pt idx="15166">
                  <c:v>15167</c:v>
                </c:pt>
                <c:pt idx="15167">
                  <c:v>15168</c:v>
                </c:pt>
                <c:pt idx="15168">
                  <c:v>15169</c:v>
                </c:pt>
                <c:pt idx="15169">
                  <c:v>15170</c:v>
                </c:pt>
                <c:pt idx="15170">
                  <c:v>15171</c:v>
                </c:pt>
                <c:pt idx="15171">
                  <c:v>15172</c:v>
                </c:pt>
                <c:pt idx="15172">
                  <c:v>15173</c:v>
                </c:pt>
                <c:pt idx="15173">
                  <c:v>15174</c:v>
                </c:pt>
                <c:pt idx="15174">
                  <c:v>15175</c:v>
                </c:pt>
                <c:pt idx="15175">
                  <c:v>15176</c:v>
                </c:pt>
                <c:pt idx="15176">
                  <c:v>15177</c:v>
                </c:pt>
                <c:pt idx="15177">
                  <c:v>15178</c:v>
                </c:pt>
                <c:pt idx="15178">
                  <c:v>15179</c:v>
                </c:pt>
                <c:pt idx="15179">
                  <c:v>15180</c:v>
                </c:pt>
                <c:pt idx="15180">
                  <c:v>15181</c:v>
                </c:pt>
                <c:pt idx="15181">
                  <c:v>15182</c:v>
                </c:pt>
                <c:pt idx="15182">
                  <c:v>15183</c:v>
                </c:pt>
                <c:pt idx="15183">
                  <c:v>15184</c:v>
                </c:pt>
                <c:pt idx="15184">
                  <c:v>15185</c:v>
                </c:pt>
                <c:pt idx="15185">
                  <c:v>15186</c:v>
                </c:pt>
                <c:pt idx="15186">
                  <c:v>15187</c:v>
                </c:pt>
                <c:pt idx="15187">
                  <c:v>15188</c:v>
                </c:pt>
                <c:pt idx="15188">
                  <c:v>15189</c:v>
                </c:pt>
                <c:pt idx="15189">
                  <c:v>15190</c:v>
                </c:pt>
                <c:pt idx="15190">
                  <c:v>15191</c:v>
                </c:pt>
                <c:pt idx="15191">
                  <c:v>15192</c:v>
                </c:pt>
                <c:pt idx="15192">
                  <c:v>15193</c:v>
                </c:pt>
                <c:pt idx="15193">
                  <c:v>15194</c:v>
                </c:pt>
                <c:pt idx="15194">
                  <c:v>15195</c:v>
                </c:pt>
                <c:pt idx="15195">
                  <c:v>15196</c:v>
                </c:pt>
                <c:pt idx="15196">
                  <c:v>15197</c:v>
                </c:pt>
                <c:pt idx="15197">
                  <c:v>15198</c:v>
                </c:pt>
                <c:pt idx="15198">
                  <c:v>15199</c:v>
                </c:pt>
                <c:pt idx="15199">
                  <c:v>15200</c:v>
                </c:pt>
                <c:pt idx="15200">
                  <c:v>15201</c:v>
                </c:pt>
                <c:pt idx="15201">
                  <c:v>15202</c:v>
                </c:pt>
                <c:pt idx="15202">
                  <c:v>15203</c:v>
                </c:pt>
                <c:pt idx="15203">
                  <c:v>15204</c:v>
                </c:pt>
                <c:pt idx="15204">
                  <c:v>15205</c:v>
                </c:pt>
                <c:pt idx="15205">
                  <c:v>15206</c:v>
                </c:pt>
                <c:pt idx="15206">
                  <c:v>15207</c:v>
                </c:pt>
                <c:pt idx="15207">
                  <c:v>15208</c:v>
                </c:pt>
                <c:pt idx="15208">
                  <c:v>15209</c:v>
                </c:pt>
                <c:pt idx="15209">
                  <c:v>15210</c:v>
                </c:pt>
                <c:pt idx="15210">
                  <c:v>15211</c:v>
                </c:pt>
                <c:pt idx="15211">
                  <c:v>15212</c:v>
                </c:pt>
                <c:pt idx="15212">
                  <c:v>15213</c:v>
                </c:pt>
                <c:pt idx="15213">
                  <c:v>15214</c:v>
                </c:pt>
                <c:pt idx="15214">
                  <c:v>15215</c:v>
                </c:pt>
                <c:pt idx="15215">
                  <c:v>15216</c:v>
                </c:pt>
                <c:pt idx="15216">
                  <c:v>15217</c:v>
                </c:pt>
                <c:pt idx="15217">
                  <c:v>15218</c:v>
                </c:pt>
                <c:pt idx="15218">
                  <c:v>15219</c:v>
                </c:pt>
                <c:pt idx="15219">
                  <c:v>15220</c:v>
                </c:pt>
                <c:pt idx="15220">
                  <c:v>15221</c:v>
                </c:pt>
                <c:pt idx="15221">
                  <c:v>15222</c:v>
                </c:pt>
                <c:pt idx="15222">
                  <c:v>15223</c:v>
                </c:pt>
                <c:pt idx="15223">
                  <c:v>15224</c:v>
                </c:pt>
                <c:pt idx="15224">
                  <c:v>15225</c:v>
                </c:pt>
                <c:pt idx="15225">
                  <c:v>15226</c:v>
                </c:pt>
                <c:pt idx="15226">
                  <c:v>15227</c:v>
                </c:pt>
                <c:pt idx="15227">
                  <c:v>15228</c:v>
                </c:pt>
                <c:pt idx="15228">
                  <c:v>15229</c:v>
                </c:pt>
                <c:pt idx="15229">
                  <c:v>15230</c:v>
                </c:pt>
                <c:pt idx="15230">
                  <c:v>15231</c:v>
                </c:pt>
                <c:pt idx="15231">
                  <c:v>15232</c:v>
                </c:pt>
                <c:pt idx="15232">
                  <c:v>15233</c:v>
                </c:pt>
                <c:pt idx="15233">
                  <c:v>15234</c:v>
                </c:pt>
                <c:pt idx="15234">
                  <c:v>15235</c:v>
                </c:pt>
                <c:pt idx="15235">
                  <c:v>15236</c:v>
                </c:pt>
                <c:pt idx="15236">
                  <c:v>15237</c:v>
                </c:pt>
                <c:pt idx="15237">
                  <c:v>15238</c:v>
                </c:pt>
                <c:pt idx="15238">
                  <c:v>15239</c:v>
                </c:pt>
                <c:pt idx="15239">
                  <c:v>15240</c:v>
                </c:pt>
                <c:pt idx="15240">
                  <c:v>15241</c:v>
                </c:pt>
                <c:pt idx="15241">
                  <c:v>15242</c:v>
                </c:pt>
                <c:pt idx="15242">
                  <c:v>15243</c:v>
                </c:pt>
                <c:pt idx="15243">
                  <c:v>15244</c:v>
                </c:pt>
                <c:pt idx="15244">
                  <c:v>15245</c:v>
                </c:pt>
                <c:pt idx="15245">
                  <c:v>15246</c:v>
                </c:pt>
                <c:pt idx="15246">
                  <c:v>15247</c:v>
                </c:pt>
                <c:pt idx="15247">
                  <c:v>15248</c:v>
                </c:pt>
                <c:pt idx="15248">
                  <c:v>15249</c:v>
                </c:pt>
                <c:pt idx="15249">
                  <c:v>15250</c:v>
                </c:pt>
                <c:pt idx="15250">
                  <c:v>15251</c:v>
                </c:pt>
                <c:pt idx="15251">
                  <c:v>15252</c:v>
                </c:pt>
                <c:pt idx="15252">
                  <c:v>15253</c:v>
                </c:pt>
                <c:pt idx="15253">
                  <c:v>15254</c:v>
                </c:pt>
                <c:pt idx="15254">
                  <c:v>15255</c:v>
                </c:pt>
                <c:pt idx="15255">
                  <c:v>15256</c:v>
                </c:pt>
                <c:pt idx="15256">
                  <c:v>15257</c:v>
                </c:pt>
                <c:pt idx="15257">
                  <c:v>15258</c:v>
                </c:pt>
                <c:pt idx="15258">
                  <c:v>15259</c:v>
                </c:pt>
                <c:pt idx="15259">
                  <c:v>15260</c:v>
                </c:pt>
                <c:pt idx="15260">
                  <c:v>15261</c:v>
                </c:pt>
                <c:pt idx="15261">
                  <c:v>15262</c:v>
                </c:pt>
                <c:pt idx="15262">
                  <c:v>15263</c:v>
                </c:pt>
                <c:pt idx="15263">
                  <c:v>15264</c:v>
                </c:pt>
                <c:pt idx="15264">
                  <c:v>15265</c:v>
                </c:pt>
                <c:pt idx="15265">
                  <c:v>15266</c:v>
                </c:pt>
                <c:pt idx="15266">
                  <c:v>15267</c:v>
                </c:pt>
                <c:pt idx="15267">
                  <c:v>15268</c:v>
                </c:pt>
                <c:pt idx="15268">
                  <c:v>15269</c:v>
                </c:pt>
                <c:pt idx="15269">
                  <c:v>15270</c:v>
                </c:pt>
                <c:pt idx="15270">
                  <c:v>15271</c:v>
                </c:pt>
                <c:pt idx="15271">
                  <c:v>15272</c:v>
                </c:pt>
                <c:pt idx="15272">
                  <c:v>15273</c:v>
                </c:pt>
                <c:pt idx="15273">
                  <c:v>15274</c:v>
                </c:pt>
                <c:pt idx="15274">
                  <c:v>15275</c:v>
                </c:pt>
                <c:pt idx="15275">
                  <c:v>15276</c:v>
                </c:pt>
                <c:pt idx="15276">
                  <c:v>15277</c:v>
                </c:pt>
                <c:pt idx="15277">
                  <c:v>15278</c:v>
                </c:pt>
                <c:pt idx="15278">
                  <c:v>15279</c:v>
                </c:pt>
                <c:pt idx="15279">
                  <c:v>15280</c:v>
                </c:pt>
                <c:pt idx="15280">
                  <c:v>15281</c:v>
                </c:pt>
                <c:pt idx="15281">
                  <c:v>15282</c:v>
                </c:pt>
                <c:pt idx="15282">
                  <c:v>15283</c:v>
                </c:pt>
                <c:pt idx="15283">
                  <c:v>15284</c:v>
                </c:pt>
                <c:pt idx="15284">
                  <c:v>15285</c:v>
                </c:pt>
                <c:pt idx="15285">
                  <c:v>15286</c:v>
                </c:pt>
                <c:pt idx="15286">
                  <c:v>15287</c:v>
                </c:pt>
                <c:pt idx="15287">
                  <c:v>15288</c:v>
                </c:pt>
                <c:pt idx="15288">
                  <c:v>15289</c:v>
                </c:pt>
                <c:pt idx="15289">
                  <c:v>15290</c:v>
                </c:pt>
                <c:pt idx="15290">
                  <c:v>15291</c:v>
                </c:pt>
                <c:pt idx="15291">
                  <c:v>15292</c:v>
                </c:pt>
                <c:pt idx="15292">
                  <c:v>15293</c:v>
                </c:pt>
                <c:pt idx="15293">
                  <c:v>15294</c:v>
                </c:pt>
                <c:pt idx="15294">
                  <c:v>15295</c:v>
                </c:pt>
                <c:pt idx="15295">
                  <c:v>15296</c:v>
                </c:pt>
                <c:pt idx="15296">
                  <c:v>15297</c:v>
                </c:pt>
                <c:pt idx="15297">
                  <c:v>15298</c:v>
                </c:pt>
                <c:pt idx="15298">
                  <c:v>15299</c:v>
                </c:pt>
                <c:pt idx="15299">
                  <c:v>15300</c:v>
                </c:pt>
                <c:pt idx="15300">
                  <c:v>15301</c:v>
                </c:pt>
                <c:pt idx="15301">
                  <c:v>15302</c:v>
                </c:pt>
                <c:pt idx="15302">
                  <c:v>15303</c:v>
                </c:pt>
                <c:pt idx="15303">
                  <c:v>15304</c:v>
                </c:pt>
                <c:pt idx="15304">
                  <c:v>15305</c:v>
                </c:pt>
                <c:pt idx="15305">
                  <c:v>15306</c:v>
                </c:pt>
                <c:pt idx="15306">
                  <c:v>15307</c:v>
                </c:pt>
                <c:pt idx="15307">
                  <c:v>15308</c:v>
                </c:pt>
                <c:pt idx="15308">
                  <c:v>15309</c:v>
                </c:pt>
                <c:pt idx="15309">
                  <c:v>15310</c:v>
                </c:pt>
                <c:pt idx="15310">
                  <c:v>15311</c:v>
                </c:pt>
                <c:pt idx="15311">
                  <c:v>15312</c:v>
                </c:pt>
                <c:pt idx="15312">
                  <c:v>15313</c:v>
                </c:pt>
                <c:pt idx="15313">
                  <c:v>15314</c:v>
                </c:pt>
                <c:pt idx="15314">
                  <c:v>15315</c:v>
                </c:pt>
                <c:pt idx="15315">
                  <c:v>15316</c:v>
                </c:pt>
                <c:pt idx="15316">
                  <c:v>15317</c:v>
                </c:pt>
                <c:pt idx="15317">
                  <c:v>15318</c:v>
                </c:pt>
                <c:pt idx="15318">
                  <c:v>15319</c:v>
                </c:pt>
                <c:pt idx="15319">
                  <c:v>15320</c:v>
                </c:pt>
                <c:pt idx="15320">
                  <c:v>15321</c:v>
                </c:pt>
                <c:pt idx="15321">
                  <c:v>15322</c:v>
                </c:pt>
                <c:pt idx="15322">
                  <c:v>15323</c:v>
                </c:pt>
                <c:pt idx="15323">
                  <c:v>15324</c:v>
                </c:pt>
                <c:pt idx="15324">
                  <c:v>15325</c:v>
                </c:pt>
                <c:pt idx="15325">
                  <c:v>15326</c:v>
                </c:pt>
                <c:pt idx="15326">
                  <c:v>15327</c:v>
                </c:pt>
                <c:pt idx="15327">
                  <c:v>15328</c:v>
                </c:pt>
                <c:pt idx="15328">
                  <c:v>15329</c:v>
                </c:pt>
                <c:pt idx="15329">
                  <c:v>15330</c:v>
                </c:pt>
                <c:pt idx="15330">
                  <c:v>15331</c:v>
                </c:pt>
                <c:pt idx="15331">
                  <c:v>15332</c:v>
                </c:pt>
                <c:pt idx="15332">
                  <c:v>15333</c:v>
                </c:pt>
                <c:pt idx="15333">
                  <c:v>15334</c:v>
                </c:pt>
                <c:pt idx="15334">
                  <c:v>15335</c:v>
                </c:pt>
                <c:pt idx="15335">
                  <c:v>15336</c:v>
                </c:pt>
                <c:pt idx="15336">
                  <c:v>15337</c:v>
                </c:pt>
                <c:pt idx="15337">
                  <c:v>15338</c:v>
                </c:pt>
                <c:pt idx="15338">
                  <c:v>15339</c:v>
                </c:pt>
                <c:pt idx="15339">
                  <c:v>15340</c:v>
                </c:pt>
                <c:pt idx="15340">
                  <c:v>15341</c:v>
                </c:pt>
                <c:pt idx="15341">
                  <c:v>15342</c:v>
                </c:pt>
                <c:pt idx="15342">
                  <c:v>15343</c:v>
                </c:pt>
                <c:pt idx="15343">
                  <c:v>15344</c:v>
                </c:pt>
                <c:pt idx="15344">
                  <c:v>15345</c:v>
                </c:pt>
                <c:pt idx="15345">
                  <c:v>15346</c:v>
                </c:pt>
                <c:pt idx="15346">
                  <c:v>15347</c:v>
                </c:pt>
                <c:pt idx="15347">
                  <c:v>15348</c:v>
                </c:pt>
                <c:pt idx="15348">
                  <c:v>15349</c:v>
                </c:pt>
                <c:pt idx="15349">
                  <c:v>15350</c:v>
                </c:pt>
                <c:pt idx="15350">
                  <c:v>15351</c:v>
                </c:pt>
                <c:pt idx="15351">
                  <c:v>15352</c:v>
                </c:pt>
                <c:pt idx="15352">
                  <c:v>15353</c:v>
                </c:pt>
                <c:pt idx="15353">
                  <c:v>15354</c:v>
                </c:pt>
                <c:pt idx="15354">
                  <c:v>15355</c:v>
                </c:pt>
                <c:pt idx="15355">
                  <c:v>15356</c:v>
                </c:pt>
                <c:pt idx="15356">
                  <c:v>15357</c:v>
                </c:pt>
                <c:pt idx="15357">
                  <c:v>15358</c:v>
                </c:pt>
                <c:pt idx="15358">
                  <c:v>15359</c:v>
                </c:pt>
                <c:pt idx="15359">
                  <c:v>15360</c:v>
                </c:pt>
                <c:pt idx="15360">
                  <c:v>15361</c:v>
                </c:pt>
                <c:pt idx="15361">
                  <c:v>15362</c:v>
                </c:pt>
                <c:pt idx="15362">
                  <c:v>15363</c:v>
                </c:pt>
                <c:pt idx="15363">
                  <c:v>15364</c:v>
                </c:pt>
                <c:pt idx="15364">
                  <c:v>15365</c:v>
                </c:pt>
                <c:pt idx="15365">
                  <c:v>15366</c:v>
                </c:pt>
                <c:pt idx="15366">
                  <c:v>15367</c:v>
                </c:pt>
                <c:pt idx="15367">
                  <c:v>15368</c:v>
                </c:pt>
                <c:pt idx="15368">
                  <c:v>15369</c:v>
                </c:pt>
                <c:pt idx="15369">
                  <c:v>15370</c:v>
                </c:pt>
                <c:pt idx="15370">
                  <c:v>15371</c:v>
                </c:pt>
                <c:pt idx="15371">
                  <c:v>15372</c:v>
                </c:pt>
                <c:pt idx="15372">
                  <c:v>15373</c:v>
                </c:pt>
                <c:pt idx="15373">
                  <c:v>15374</c:v>
                </c:pt>
                <c:pt idx="15374">
                  <c:v>15375</c:v>
                </c:pt>
                <c:pt idx="15375">
                  <c:v>15376</c:v>
                </c:pt>
                <c:pt idx="15376">
                  <c:v>15377</c:v>
                </c:pt>
                <c:pt idx="15377">
                  <c:v>15378</c:v>
                </c:pt>
                <c:pt idx="15378">
                  <c:v>15379</c:v>
                </c:pt>
                <c:pt idx="15379">
                  <c:v>15380</c:v>
                </c:pt>
                <c:pt idx="15380">
                  <c:v>15381</c:v>
                </c:pt>
                <c:pt idx="15381">
                  <c:v>15382</c:v>
                </c:pt>
                <c:pt idx="15382">
                  <c:v>15383</c:v>
                </c:pt>
                <c:pt idx="15383">
                  <c:v>15384</c:v>
                </c:pt>
                <c:pt idx="15384">
                  <c:v>15385</c:v>
                </c:pt>
                <c:pt idx="15385">
                  <c:v>15386</c:v>
                </c:pt>
                <c:pt idx="15386">
                  <c:v>15387</c:v>
                </c:pt>
                <c:pt idx="15387">
                  <c:v>15388</c:v>
                </c:pt>
                <c:pt idx="15388">
                  <c:v>15389</c:v>
                </c:pt>
                <c:pt idx="15389">
                  <c:v>15390</c:v>
                </c:pt>
                <c:pt idx="15390">
                  <c:v>15391</c:v>
                </c:pt>
                <c:pt idx="15391">
                  <c:v>15392</c:v>
                </c:pt>
                <c:pt idx="15392">
                  <c:v>15393</c:v>
                </c:pt>
                <c:pt idx="15393">
                  <c:v>15394</c:v>
                </c:pt>
                <c:pt idx="15394">
                  <c:v>15395</c:v>
                </c:pt>
                <c:pt idx="15395">
                  <c:v>15396</c:v>
                </c:pt>
                <c:pt idx="15396">
                  <c:v>15397</c:v>
                </c:pt>
                <c:pt idx="15397">
                  <c:v>15398</c:v>
                </c:pt>
                <c:pt idx="15398">
                  <c:v>15399</c:v>
                </c:pt>
                <c:pt idx="15399">
                  <c:v>15400</c:v>
                </c:pt>
                <c:pt idx="15400">
                  <c:v>15401</c:v>
                </c:pt>
                <c:pt idx="15401">
                  <c:v>15402</c:v>
                </c:pt>
                <c:pt idx="15402">
                  <c:v>15403</c:v>
                </c:pt>
                <c:pt idx="15403">
                  <c:v>15404</c:v>
                </c:pt>
                <c:pt idx="15404">
                  <c:v>15405</c:v>
                </c:pt>
                <c:pt idx="15405">
                  <c:v>15406</c:v>
                </c:pt>
                <c:pt idx="15406">
                  <c:v>15407</c:v>
                </c:pt>
                <c:pt idx="15407">
                  <c:v>15408</c:v>
                </c:pt>
                <c:pt idx="15408">
                  <c:v>15409</c:v>
                </c:pt>
                <c:pt idx="15409">
                  <c:v>15410</c:v>
                </c:pt>
                <c:pt idx="15410">
                  <c:v>15411</c:v>
                </c:pt>
                <c:pt idx="15411">
                  <c:v>15412</c:v>
                </c:pt>
                <c:pt idx="15412">
                  <c:v>15413</c:v>
                </c:pt>
                <c:pt idx="15413">
                  <c:v>15414</c:v>
                </c:pt>
                <c:pt idx="15414">
                  <c:v>15415</c:v>
                </c:pt>
                <c:pt idx="15415">
                  <c:v>15416</c:v>
                </c:pt>
                <c:pt idx="15416">
                  <c:v>15417</c:v>
                </c:pt>
                <c:pt idx="15417">
                  <c:v>15418</c:v>
                </c:pt>
                <c:pt idx="15418">
                  <c:v>15419</c:v>
                </c:pt>
                <c:pt idx="15419">
                  <c:v>15420</c:v>
                </c:pt>
                <c:pt idx="15420">
                  <c:v>15421</c:v>
                </c:pt>
                <c:pt idx="15421">
                  <c:v>15422</c:v>
                </c:pt>
                <c:pt idx="15422">
                  <c:v>15423</c:v>
                </c:pt>
                <c:pt idx="15423">
                  <c:v>15424</c:v>
                </c:pt>
                <c:pt idx="15424">
                  <c:v>15425</c:v>
                </c:pt>
                <c:pt idx="15425">
                  <c:v>15426</c:v>
                </c:pt>
                <c:pt idx="15426">
                  <c:v>15427</c:v>
                </c:pt>
                <c:pt idx="15427">
                  <c:v>15428</c:v>
                </c:pt>
                <c:pt idx="15428">
                  <c:v>15429</c:v>
                </c:pt>
                <c:pt idx="15429">
                  <c:v>15430</c:v>
                </c:pt>
                <c:pt idx="15430">
                  <c:v>15431</c:v>
                </c:pt>
                <c:pt idx="15431">
                  <c:v>15432</c:v>
                </c:pt>
                <c:pt idx="15432">
                  <c:v>15433</c:v>
                </c:pt>
                <c:pt idx="15433">
                  <c:v>15434</c:v>
                </c:pt>
                <c:pt idx="15434">
                  <c:v>15435</c:v>
                </c:pt>
                <c:pt idx="15435">
                  <c:v>15436</c:v>
                </c:pt>
                <c:pt idx="15436">
                  <c:v>15437</c:v>
                </c:pt>
                <c:pt idx="15437">
                  <c:v>15438</c:v>
                </c:pt>
                <c:pt idx="15438">
                  <c:v>15439</c:v>
                </c:pt>
                <c:pt idx="15439">
                  <c:v>15440</c:v>
                </c:pt>
                <c:pt idx="15440">
                  <c:v>15441</c:v>
                </c:pt>
                <c:pt idx="15441">
                  <c:v>15442</c:v>
                </c:pt>
                <c:pt idx="15442">
                  <c:v>15443</c:v>
                </c:pt>
                <c:pt idx="15443">
                  <c:v>15444</c:v>
                </c:pt>
                <c:pt idx="15444">
                  <c:v>15445</c:v>
                </c:pt>
                <c:pt idx="15445">
                  <c:v>15446</c:v>
                </c:pt>
                <c:pt idx="15446">
                  <c:v>15447</c:v>
                </c:pt>
                <c:pt idx="15447">
                  <c:v>15448</c:v>
                </c:pt>
                <c:pt idx="15448">
                  <c:v>15449</c:v>
                </c:pt>
                <c:pt idx="15449">
                  <c:v>15450</c:v>
                </c:pt>
                <c:pt idx="15450">
                  <c:v>15451</c:v>
                </c:pt>
                <c:pt idx="15451">
                  <c:v>15452</c:v>
                </c:pt>
                <c:pt idx="15452">
                  <c:v>15453</c:v>
                </c:pt>
                <c:pt idx="15453">
                  <c:v>15454</c:v>
                </c:pt>
                <c:pt idx="15454">
                  <c:v>15455</c:v>
                </c:pt>
                <c:pt idx="15455">
                  <c:v>15456</c:v>
                </c:pt>
                <c:pt idx="15456">
                  <c:v>15457</c:v>
                </c:pt>
                <c:pt idx="15457">
                  <c:v>15458</c:v>
                </c:pt>
                <c:pt idx="15458">
                  <c:v>15459</c:v>
                </c:pt>
                <c:pt idx="15459">
                  <c:v>15460</c:v>
                </c:pt>
                <c:pt idx="15460">
                  <c:v>15461</c:v>
                </c:pt>
                <c:pt idx="15461">
                  <c:v>15462</c:v>
                </c:pt>
                <c:pt idx="15462">
                  <c:v>15463</c:v>
                </c:pt>
                <c:pt idx="15463">
                  <c:v>15464</c:v>
                </c:pt>
                <c:pt idx="15464">
                  <c:v>15465</c:v>
                </c:pt>
                <c:pt idx="15465">
                  <c:v>15466</c:v>
                </c:pt>
                <c:pt idx="15466">
                  <c:v>15467</c:v>
                </c:pt>
                <c:pt idx="15467">
                  <c:v>15468</c:v>
                </c:pt>
                <c:pt idx="15468">
                  <c:v>15469</c:v>
                </c:pt>
                <c:pt idx="15469">
                  <c:v>15470</c:v>
                </c:pt>
                <c:pt idx="15470">
                  <c:v>15471</c:v>
                </c:pt>
                <c:pt idx="15471">
                  <c:v>15472</c:v>
                </c:pt>
                <c:pt idx="15472">
                  <c:v>15473</c:v>
                </c:pt>
                <c:pt idx="15473">
                  <c:v>15474</c:v>
                </c:pt>
                <c:pt idx="15474">
                  <c:v>15475</c:v>
                </c:pt>
                <c:pt idx="15475">
                  <c:v>15476</c:v>
                </c:pt>
                <c:pt idx="15476">
                  <c:v>15477</c:v>
                </c:pt>
                <c:pt idx="15477">
                  <c:v>15478</c:v>
                </c:pt>
                <c:pt idx="15478">
                  <c:v>15479</c:v>
                </c:pt>
                <c:pt idx="15479">
                  <c:v>15480</c:v>
                </c:pt>
                <c:pt idx="15480">
                  <c:v>15481</c:v>
                </c:pt>
                <c:pt idx="15481">
                  <c:v>15482</c:v>
                </c:pt>
                <c:pt idx="15482">
                  <c:v>15483</c:v>
                </c:pt>
                <c:pt idx="15483">
                  <c:v>15484</c:v>
                </c:pt>
                <c:pt idx="15484">
                  <c:v>15485</c:v>
                </c:pt>
                <c:pt idx="15485">
                  <c:v>15486</c:v>
                </c:pt>
                <c:pt idx="15486">
                  <c:v>15487</c:v>
                </c:pt>
                <c:pt idx="15487">
                  <c:v>15488</c:v>
                </c:pt>
                <c:pt idx="15488">
                  <c:v>15489</c:v>
                </c:pt>
                <c:pt idx="15489">
                  <c:v>15490</c:v>
                </c:pt>
                <c:pt idx="15490">
                  <c:v>15491</c:v>
                </c:pt>
                <c:pt idx="15491">
                  <c:v>15492</c:v>
                </c:pt>
                <c:pt idx="15492">
                  <c:v>15493</c:v>
                </c:pt>
                <c:pt idx="15493">
                  <c:v>15494</c:v>
                </c:pt>
                <c:pt idx="15494">
                  <c:v>15495</c:v>
                </c:pt>
                <c:pt idx="15495">
                  <c:v>15496</c:v>
                </c:pt>
                <c:pt idx="15496">
                  <c:v>15497</c:v>
                </c:pt>
                <c:pt idx="15497">
                  <c:v>15498</c:v>
                </c:pt>
                <c:pt idx="15498">
                  <c:v>15499</c:v>
                </c:pt>
                <c:pt idx="15499">
                  <c:v>15500</c:v>
                </c:pt>
                <c:pt idx="15500">
                  <c:v>15501</c:v>
                </c:pt>
                <c:pt idx="15501">
                  <c:v>15502</c:v>
                </c:pt>
                <c:pt idx="15502">
                  <c:v>15503</c:v>
                </c:pt>
                <c:pt idx="15503">
                  <c:v>15504</c:v>
                </c:pt>
                <c:pt idx="15504">
                  <c:v>15505</c:v>
                </c:pt>
                <c:pt idx="15505">
                  <c:v>15506</c:v>
                </c:pt>
                <c:pt idx="15506">
                  <c:v>15507</c:v>
                </c:pt>
                <c:pt idx="15507">
                  <c:v>15508</c:v>
                </c:pt>
                <c:pt idx="15508">
                  <c:v>15509</c:v>
                </c:pt>
                <c:pt idx="15509">
                  <c:v>15510</c:v>
                </c:pt>
                <c:pt idx="15510">
                  <c:v>15511</c:v>
                </c:pt>
                <c:pt idx="15511">
                  <c:v>15512</c:v>
                </c:pt>
                <c:pt idx="15512">
                  <c:v>15513</c:v>
                </c:pt>
                <c:pt idx="15513">
                  <c:v>15514</c:v>
                </c:pt>
                <c:pt idx="15514">
                  <c:v>15515</c:v>
                </c:pt>
                <c:pt idx="15515">
                  <c:v>15516</c:v>
                </c:pt>
                <c:pt idx="15516">
                  <c:v>15517</c:v>
                </c:pt>
                <c:pt idx="15517">
                  <c:v>15518</c:v>
                </c:pt>
                <c:pt idx="15518">
                  <c:v>15519</c:v>
                </c:pt>
                <c:pt idx="15519">
                  <c:v>15520</c:v>
                </c:pt>
                <c:pt idx="15520">
                  <c:v>15521</c:v>
                </c:pt>
                <c:pt idx="15521">
                  <c:v>15522</c:v>
                </c:pt>
                <c:pt idx="15522">
                  <c:v>15523</c:v>
                </c:pt>
                <c:pt idx="15523">
                  <c:v>15524</c:v>
                </c:pt>
                <c:pt idx="15524">
                  <c:v>15525</c:v>
                </c:pt>
                <c:pt idx="15525">
                  <c:v>15526</c:v>
                </c:pt>
                <c:pt idx="15526">
                  <c:v>15527</c:v>
                </c:pt>
                <c:pt idx="15527">
                  <c:v>15528</c:v>
                </c:pt>
                <c:pt idx="15528">
                  <c:v>15529</c:v>
                </c:pt>
                <c:pt idx="15529">
                  <c:v>15530</c:v>
                </c:pt>
                <c:pt idx="15530">
                  <c:v>15531</c:v>
                </c:pt>
                <c:pt idx="15531">
                  <c:v>15532</c:v>
                </c:pt>
                <c:pt idx="15532">
                  <c:v>15533</c:v>
                </c:pt>
                <c:pt idx="15533">
                  <c:v>15534</c:v>
                </c:pt>
                <c:pt idx="15534">
                  <c:v>15535</c:v>
                </c:pt>
                <c:pt idx="15535">
                  <c:v>15536</c:v>
                </c:pt>
                <c:pt idx="15536">
                  <c:v>15537</c:v>
                </c:pt>
                <c:pt idx="15537">
                  <c:v>15538</c:v>
                </c:pt>
                <c:pt idx="15538">
                  <c:v>15539</c:v>
                </c:pt>
                <c:pt idx="15539">
                  <c:v>15540</c:v>
                </c:pt>
                <c:pt idx="15540">
                  <c:v>15541</c:v>
                </c:pt>
                <c:pt idx="15541">
                  <c:v>15542</c:v>
                </c:pt>
                <c:pt idx="15542">
                  <c:v>15543</c:v>
                </c:pt>
                <c:pt idx="15543">
                  <c:v>15544</c:v>
                </c:pt>
                <c:pt idx="15544">
                  <c:v>15545</c:v>
                </c:pt>
                <c:pt idx="15545">
                  <c:v>15546</c:v>
                </c:pt>
                <c:pt idx="15546">
                  <c:v>15547</c:v>
                </c:pt>
                <c:pt idx="15547">
                  <c:v>15548</c:v>
                </c:pt>
                <c:pt idx="15548">
                  <c:v>15549</c:v>
                </c:pt>
                <c:pt idx="15549">
                  <c:v>15550</c:v>
                </c:pt>
                <c:pt idx="15550">
                  <c:v>15551</c:v>
                </c:pt>
                <c:pt idx="15551">
                  <c:v>15552</c:v>
                </c:pt>
                <c:pt idx="15552">
                  <c:v>15553</c:v>
                </c:pt>
                <c:pt idx="15553">
                  <c:v>15554</c:v>
                </c:pt>
                <c:pt idx="15554">
                  <c:v>15555</c:v>
                </c:pt>
                <c:pt idx="15555">
                  <c:v>15556</c:v>
                </c:pt>
                <c:pt idx="15556">
                  <c:v>15557</c:v>
                </c:pt>
                <c:pt idx="15557">
                  <c:v>15558</c:v>
                </c:pt>
                <c:pt idx="15558">
                  <c:v>15559</c:v>
                </c:pt>
                <c:pt idx="15559">
                  <c:v>15560</c:v>
                </c:pt>
                <c:pt idx="15560">
                  <c:v>15561</c:v>
                </c:pt>
                <c:pt idx="15561">
                  <c:v>15562</c:v>
                </c:pt>
                <c:pt idx="15562">
                  <c:v>15563</c:v>
                </c:pt>
                <c:pt idx="15563">
                  <c:v>15564</c:v>
                </c:pt>
                <c:pt idx="15564">
                  <c:v>15565</c:v>
                </c:pt>
                <c:pt idx="15565">
                  <c:v>15566</c:v>
                </c:pt>
                <c:pt idx="15566">
                  <c:v>15567</c:v>
                </c:pt>
                <c:pt idx="15567">
                  <c:v>15568</c:v>
                </c:pt>
                <c:pt idx="15568">
                  <c:v>15569</c:v>
                </c:pt>
                <c:pt idx="15569">
                  <c:v>15570</c:v>
                </c:pt>
                <c:pt idx="15570">
                  <c:v>15571</c:v>
                </c:pt>
                <c:pt idx="15571">
                  <c:v>15572</c:v>
                </c:pt>
                <c:pt idx="15572">
                  <c:v>15573</c:v>
                </c:pt>
                <c:pt idx="15573">
                  <c:v>15574</c:v>
                </c:pt>
                <c:pt idx="15574">
                  <c:v>15575</c:v>
                </c:pt>
                <c:pt idx="15575">
                  <c:v>15576</c:v>
                </c:pt>
                <c:pt idx="15576">
                  <c:v>15577</c:v>
                </c:pt>
                <c:pt idx="15577">
                  <c:v>15578</c:v>
                </c:pt>
                <c:pt idx="15578">
                  <c:v>15579</c:v>
                </c:pt>
                <c:pt idx="15579">
                  <c:v>15580</c:v>
                </c:pt>
                <c:pt idx="15580">
                  <c:v>15581</c:v>
                </c:pt>
                <c:pt idx="15581">
                  <c:v>15582</c:v>
                </c:pt>
                <c:pt idx="15582">
                  <c:v>15583</c:v>
                </c:pt>
                <c:pt idx="15583">
                  <c:v>15584</c:v>
                </c:pt>
                <c:pt idx="15584">
                  <c:v>15585</c:v>
                </c:pt>
                <c:pt idx="15585">
                  <c:v>15586</c:v>
                </c:pt>
                <c:pt idx="15586">
                  <c:v>15587</c:v>
                </c:pt>
                <c:pt idx="15587">
                  <c:v>15588</c:v>
                </c:pt>
                <c:pt idx="15588">
                  <c:v>15589</c:v>
                </c:pt>
                <c:pt idx="15589">
                  <c:v>15590</c:v>
                </c:pt>
                <c:pt idx="15590">
                  <c:v>15591</c:v>
                </c:pt>
                <c:pt idx="15591">
                  <c:v>15592</c:v>
                </c:pt>
                <c:pt idx="15592">
                  <c:v>15593</c:v>
                </c:pt>
                <c:pt idx="15593">
                  <c:v>15594</c:v>
                </c:pt>
                <c:pt idx="15594">
                  <c:v>15595</c:v>
                </c:pt>
                <c:pt idx="15595">
                  <c:v>15596</c:v>
                </c:pt>
                <c:pt idx="15596">
                  <c:v>15597</c:v>
                </c:pt>
                <c:pt idx="15597">
                  <c:v>15598</c:v>
                </c:pt>
                <c:pt idx="15598">
                  <c:v>15599</c:v>
                </c:pt>
                <c:pt idx="15599">
                  <c:v>15600</c:v>
                </c:pt>
                <c:pt idx="15600">
                  <c:v>15601</c:v>
                </c:pt>
                <c:pt idx="15601">
                  <c:v>15602</c:v>
                </c:pt>
                <c:pt idx="15602">
                  <c:v>15603</c:v>
                </c:pt>
                <c:pt idx="15603">
                  <c:v>15604</c:v>
                </c:pt>
                <c:pt idx="15604">
                  <c:v>15605</c:v>
                </c:pt>
                <c:pt idx="15605">
                  <c:v>15606</c:v>
                </c:pt>
                <c:pt idx="15606">
                  <c:v>15607</c:v>
                </c:pt>
                <c:pt idx="15607">
                  <c:v>15608</c:v>
                </c:pt>
                <c:pt idx="15608">
                  <c:v>15609</c:v>
                </c:pt>
                <c:pt idx="15609">
                  <c:v>15610</c:v>
                </c:pt>
                <c:pt idx="15610">
                  <c:v>15611</c:v>
                </c:pt>
                <c:pt idx="15611">
                  <c:v>15612</c:v>
                </c:pt>
                <c:pt idx="15612">
                  <c:v>15613</c:v>
                </c:pt>
                <c:pt idx="15613">
                  <c:v>15614</c:v>
                </c:pt>
                <c:pt idx="15614">
                  <c:v>15615</c:v>
                </c:pt>
                <c:pt idx="15615">
                  <c:v>15616</c:v>
                </c:pt>
                <c:pt idx="15616">
                  <c:v>15617</c:v>
                </c:pt>
                <c:pt idx="15617">
                  <c:v>15618</c:v>
                </c:pt>
                <c:pt idx="15618">
                  <c:v>15619</c:v>
                </c:pt>
                <c:pt idx="15619">
                  <c:v>15620</c:v>
                </c:pt>
                <c:pt idx="15620">
                  <c:v>15621</c:v>
                </c:pt>
                <c:pt idx="15621">
                  <c:v>15622</c:v>
                </c:pt>
                <c:pt idx="15622">
                  <c:v>15623</c:v>
                </c:pt>
                <c:pt idx="15623">
                  <c:v>15624</c:v>
                </c:pt>
                <c:pt idx="15624">
                  <c:v>15625</c:v>
                </c:pt>
                <c:pt idx="15625">
                  <c:v>15626</c:v>
                </c:pt>
                <c:pt idx="15626">
                  <c:v>15627</c:v>
                </c:pt>
                <c:pt idx="15627">
                  <c:v>15628</c:v>
                </c:pt>
                <c:pt idx="15628">
                  <c:v>15629</c:v>
                </c:pt>
                <c:pt idx="15629">
                  <c:v>15630</c:v>
                </c:pt>
                <c:pt idx="15630">
                  <c:v>15631</c:v>
                </c:pt>
                <c:pt idx="15631">
                  <c:v>15632</c:v>
                </c:pt>
                <c:pt idx="15632">
                  <c:v>15633</c:v>
                </c:pt>
                <c:pt idx="15633">
                  <c:v>15634</c:v>
                </c:pt>
                <c:pt idx="15634">
                  <c:v>15635</c:v>
                </c:pt>
                <c:pt idx="15635">
                  <c:v>15636</c:v>
                </c:pt>
                <c:pt idx="15636">
                  <c:v>15637</c:v>
                </c:pt>
                <c:pt idx="15637">
                  <c:v>15638</c:v>
                </c:pt>
                <c:pt idx="15638">
                  <c:v>15639</c:v>
                </c:pt>
                <c:pt idx="15639">
                  <c:v>15640</c:v>
                </c:pt>
                <c:pt idx="15640">
                  <c:v>15641</c:v>
                </c:pt>
                <c:pt idx="15641">
                  <c:v>15642</c:v>
                </c:pt>
                <c:pt idx="15642">
                  <c:v>15643</c:v>
                </c:pt>
                <c:pt idx="15643">
                  <c:v>15644</c:v>
                </c:pt>
                <c:pt idx="15644">
                  <c:v>15645</c:v>
                </c:pt>
                <c:pt idx="15645">
                  <c:v>15646</c:v>
                </c:pt>
                <c:pt idx="15646">
                  <c:v>15647</c:v>
                </c:pt>
                <c:pt idx="15647">
                  <c:v>15648</c:v>
                </c:pt>
                <c:pt idx="15648">
                  <c:v>15649</c:v>
                </c:pt>
                <c:pt idx="15649">
                  <c:v>15650</c:v>
                </c:pt>
                <c:pt idx="15650">
                  <c:v>15651</c:v>
                </c:pt>
                <c:pt idx="15651">
                  <c:v>15652</c:v>
                </c:pt>
                <c:pt idx="15652">
                  <c:v>15653</c:v>
                </c:pt>
                <c:pt idx="15653">
                  <c:v>15654</c:v>
                </c:pt>
                <c:pt idx="15654">
                  <c:v>15655</c:v>
                </c:pt>
                <c:pt idx="15655">
                  <c:v>15656</c:v>
                </c:pt>
                <c:pt idx="15656">
                  <c:v>15657</c:v>
                </c:pt>
                <c:pt idx="15657">
                  <c:v>15658</c:v>
                </c:pt>
                <c:pt idx="15658">
                  <c:v>15659</c:v>
                </c:pt>
                <c:pt idx="15659">
                  <c:v>15660</c:v>
                </c:pt>
                <c:pt idx="15660">
                  <c:v>15661</c:v>
                </c:pt>
                <c:pt idx="15661">
                  <c:v>15662</c:v>
                </c:pt>
                <c:pt idx="15662">
                  <c:v>15663</c:v>
                </c:pt>
                <c:pt idx="15663">
                  <c:v>15664</c:v>
                </c:pt>
                <c:pt idx="15664">
                  <c:v>15665</c:v>
                </c:pt>
                <c:pt idx="15665">
                  <c:v>15666</c:v>
                </c:pt>
                <c:pt idx="15666">
                  <c:v>15667</c:v>
                </c:pt>
                <c:pt idx="15667">
                  <c:v>15668</c:v>
                </c:pt>
                <c:pt idx="15668">
                  <c:v>15669</c:v>
                </c:pt>
                <c:pt idx="15669">
                  <c:v>15670</c:v>
                </c:pt>
                <c:pt idx="15670">
                  <c:v>15671</c:v>
                </c:pt>
                <c:pt idx="15671">
                  <c:v>15672</c:v>
                </c:pt>
                <c:pt idx="15672">
                  <c:v>15673</c:v>
                </c:pt>
                <c:pt idx="15673">
                  <c:v>15674</c:v>
                </c:pt>
                <c:pt idx="15674">
                  <c:v>15675</c:v>
                </c:pt>
                <c:pt idx="15675">
                  <c:v>15676</c:v>
                </c:pt>
                <c:pt idx="15676">
                  <c:v>15677</c:v>
                </c:pt>
                <c:pt idx="15677">
                  <c:v>15678</c:v>
                </c:pt>
                <c:pt idx="15678">
                  <c:v>15679</c:v>
                </c:pt>
                <c:pt idx="15679">
                  <c:v>15680</c:v>
                </c:pt>
                <c:pt idx="15680">
                  <c:v>15681</c:v>
                </c:pt>
                <c:pt idx="15681">
                  <c:v>15682</c:v>
                </c:pt>
                <c:pt idx="15682">
                  <c:v>15683</c:v>
                </c:pt>
                <c:pt idx="15683">
                  <c:v>15684</c:v>
                </c:pt>
                <c:pt idx="15684">
                  <c:v>15685</c:v>
                </c:pt>
                <c:pt idx="15685">
                  <c:v>15686</c:v>
                </c:pt>
                <c:pt idx="15686">
                  <c:v>15687</c:v>
                </c:pt>
                <c:pt idx="15687">
                  <c:v>15688</c:v>
                </c:pt>
                <c:pt idx="15688">
                  <c:v>15689</c:v>
                </c:pt>
                <c:pt idx="15689">
                  <c:v>15690</c:v>
                </c:pt>
                <c:pt idx="15690">
                  <c:v>15691</c:v>
                </c:pt>
                <c:pt idx="15691">
                  <c:v>15692</c:v>
                </c:pt>
                <c:pt idx="15692">
                  <c:v>15693</c:v>
                </c:pt>
                <c:pt idx="15693">
                  <c:v>15694</c:v>
                </c:pt>
                <c:pt idx="15694">
                  <c:v>15695</c:v>
                </c:pt>
                <c:pt idx="15695">
                  <c:v>15696</c:v>
                </c:pt>
                <c:pt idx="15696">
                  <c:v>15697</c:v>
                </c:pt>
                <c:pt idx="15697">
                  <c:v>15698</c:v>
                </c:pt>
                <c:pt idx="15698">
                  <c:v>15699</c:v>
                </c:pt>
                <c:pt idx="15699">
                  <c:v>15700</c:v>
                </c:pt>
                <c:pt idx="15700">
                  <c:v>15701</c:v>
                </c:pt>
                <c:pt idx="15701">
                  <c:v>15702</c:v>
                </c:pt>
                <c:pt idx="15702">
                  <c:v>15703</c:v>
                </c:pt>
                <c:pt idx="15703">
                  <c:v>15704</c:v>
                </c:pt>
                <c:pt idx="15704">
                  <c:v>15705</c:v>
                </c:pt>
                <c:pt idx="15705">
                  <c:v>15706</c:v>
                </c:pt>
                <c:pt idx="15706">
                  <c:v>15707</c:v>
                </c:pt>
                <c:pt idx="15707">
                  <c:v>15708</c:v>
                </c:pt>
                <c:pt idx="15708">
                  <c:v>15709</c:v>
                </c:pt>
                <c:pt idx="15709">
                  <c:v>15710</c:v>
                </c:pt>
                <c:pt idx="15710">
                  <c:v>15711</c:v>
                </c:pt>
                <c:pt idx="15711">
                  <c:v>15712</c:v>
                </c:pt>
                <c:pt idx="15712">
                  <c:v>15713</c:v>
                </c:pt>
                <c:pt idx="15713">
                  <c:v>15714</c:v>
                </c:pt>
                <c:pt idx="15714">
                  <c:v>15715</c:v>
                </c:pt>
                <c:pt idx="15715">
                  <c:v>15716</c:v>
                </c:pt>
                <c:pt idx="15716">
                  <c:v>15717</c:v>
                </c:pt>
                <c:pt idx="15717">
                  <c:v>15718</c:v>
                </c:pt>
                <c:pt idx="15718">
                  <c:v>15719</c:v>
                </c:pt>
                <c:pt idx="15719">
                  <c:v>15720</c:v>
                </c:pt>
                <c:pt idx="15720">
                  <c:v>15721</c:v>
                </c:pt>
                <c:pt idx="15721">
                  <c:v>15722</c:v>
                </c:pt>
                <c:pt idx="15722">
                  <c:v>15723</c:v>
                </c:pt>
                <c:pt idx="15723">
                  <c:v>15724</c:v>
                </c:pt>
                <c:pt idx="15724">
                  <c:v>15725</c:v>
                </c:pt>
                <c:pt idx="15725">
                  <c:v>15726</c:v>
                </c:pt>
                <c:pt idx="15726">
                  <c:v>15727</c:v>
                </c:pt>
                <c:pt idx="15727">
                  <c:v>15728</c:v>
                </c:pt>
                <c:pt idx="15728">
                  <c:v>15729</c:v>
                </c:pt>
                <c:pt idx="15729">
                  <c:v>15730</c:v>
                </c:pt>
                <c:pt idx="15730">
                  <c:v>15731</c:v>
                </c:pt>
                <c:pt idx="15731">
                  <c:v>15732</c:v>
                </c:pt>
                <c:pt idx="15732">
                  <c:v>15733</c:v>
                </c:pt>
                <c:pt idx="15733">
                  <c:v>15734</c:v>
                </c:pt>
                <c:pt idx="15734">
                  <c:v>15735</c:v>
                </c:pt>
                <c:pt idx="15735">
                  <c:v>15736</c:v>
                </c:pt>
                <c:pt idx="15736">
                  <c:v>15737</c:v>
                </c:pt>
                <c:pt idx="15737">
                  <c:v>15738</c:v>
                </c:pt>
                <c:pt idx="15738">
                  <c:v>15739</c:v>
                </c:pt>
                <c:pt idx="15739">
                  <c:v>15740</c:v>
                </c:pt>
                <c:pt idx="15740">
                  <c:v>15741</c:v>
                </c:pt>
                <c:pt idx="15741">
                  <c:v>15742</c:v>
                </c:pt>
                <c:pt idx="15742">
                  <c:v>15743</c:v>
                </c:pt>
                <c:pt idx="15743">
                  <c:v>15744</c:v>
                </c:pt>
                <c:pt idx="15744">
                  <c:v>15745</c:v>
                </c:pt>
                <c:pt idx="15745">
                  <c:v>15746</c:v>
                </c:pt>
                <c:pt idx="15746">
                  <c:v>15747</c:v>
                </c:pt>
                <c:pt idx="15747">
                  <c:v>15748</c:v>
                </c:pt>
                <c:pt idx="15748">
                  <c:v>15749</c:v>
                </c:pt>
                <c:pt idx="15749">
                  <c:v>15750</c:v>
                </c:pt>
                <c:pt idx="15750">
                  <c:v>15751</c:v>
                </c:pt>
                <c:pt idx="15751">
                  <c:v>15752</c:v>
                </c:pt>
                <c:pt idx="15752">
                  <c:v>15753</c:v>
                </c:pt>
                <c:pt idx="15753">
                  <c:v>15754</c:v>
                </c:pt>
                <c:pt idx="15754">
                  <c:v>15755</c:v>
                </c:pt>
                <c:pt idx="15755">
                  <c:v>15756</c:v>
                </c:pt>
                <c:pt idx="15756">
                  <c:v>15757</c:v>
                </c:pt>
                <c:pt idx="15757">
                  <c:v>15758</c:v>
                </c:pt>
                <c:pt idx="15758">
                  <c:v>15759</c:v>
                </c:pt>
                <c:pt idx="15759">
                  <c:v>15760</c:v>
                </c:pt>
                <c:pt idx="15760">
                  <c:v>15761</c:v>
                </c:pt>
                <c:pt idx="15761">
                  <c:v>15762</c:v>
                </c:pt>
                <c:pt idx="15762">
                  <c:v>15763</c:v>
                </c:pt>
                <c:pt idx="15763">
                  <c:v>15764</c:v>
                </c:pt>
                <c:pt idx="15764">
                  <c:v>15765</c:v>
                </c:pt>
                <c:pt idx="15765">
                  <c:v>15766</c:v>
                </c:pt>
                <c:pt idx="15766">
                  <c:v>15767</c:v>
                </c:pt>
                <c:pt idx="15767">
                  <c:v>15768</c:v>
                </c:pt>
                <c:pt idx="15768">
                  <c:v>15769</c:v>
                </c:pt>
                <c:pt idx="15769">
                  <c:v>15770</c:v>
                </c:pt>
                <c:pt idx="15770">
                  <c:v>15771</c:v>
                </c:pt>
                <c:pt idx="15771">
                  <c:v>15772</c:v>
                </c:pt>
                <c:pt idx="15772">
                  <c:v>15773</c:v>
                </c:pt>
                <c:pt idx="15773">
                  <c:v>15774</c:v>
                </c:pt>
                <c:pt idx="15774">
                  <c:v>15775</c:v>
                </c:pt>
                <c:pt idx="15775">
                  <c:v>15776</c:v>
                </c:pt>
                <c:pt idx="15776">
                  <c:v>15777</c:v>
                </c:pt>
                <c:pt idx="15777">
                  <c:v>15778</c:v>
                </c:pt>
                <c:pt idx="15778">
                  <c:v>15779</c:v>
                </c:pt>
                <c:pt idx="15779">
                  <c:v>15780</c:v>
                </c:pt>
                <c:pt idx="15780">
                  <c:v>15781</c:v>
                </c:pt>
                <c:pt idx="15781">
                  <c:v>15782</c:v>
                </c:pt>
                <c:pt idx="15782">
                  <c:v>15783</c:v>
                </c:pt>
                <c:pt idx="15783">
                  <c:v>15784</c:v>
                </c:pt>
                <c:pt idx="15784">
                  <c:v>15785</c:v>
                </c:pt>
                <c:pt idx="15785">
                  <c:v>15786</c:v>
                </c:pt>
                <c:pt idx="15786">
                  <c:v>15787</c:v>
                </c:pt>
                <c:pt idx="15787">
                  <c:v>15788</c:v>
                </c:pt>
                <c:pt idx="15788">
                  <c:v>15789</c:v>
                </c:pt>
                <c:pt idx="15789">
                  <c:v>15790</c:v>
                </c:pt>
                <c:pt idx="15790">
                  <c:v>15791</c:v>
                </c:pt>
                <c:pt idx="15791">
                  <c:v>15792</c:v>
                </c:pt>
                <c:pt idx="15792">
                  <c:v>15793</c:v>
                </c:pt>
                <c:pt idx="15793">
                  <c:v>15794</c:v>
                </c:pt>
                <c:pt idx="15794">
                  <c:v>15795</c:v>
                </c:pt>
                <c:pt idx="15795">
                  <c:v>15796</c:v>
                </c:pt>
                <c:pt idx="15796">
                  <c:v>15797</c:v>
                </c:pt>
                <c:pt idx="15797">
                  <c:v>15798</c:v>
                </c:pt>
                <c:pt idx="15798">
                  <c:v>15799</c:v>
                </c:pt>
                <c:pt idx="15799">
                  <c:v>15800</c:v>
                </c:pt>
                <c:pt idx="15800">
                  <c:v>15801</c:v>
                </c:pt>
                <c:pt idx="15801">
                  <c:v>15802</c:v>
                </c:pt>
                <c:pt idx="15802">
                  <c:v>15803</c:v>
                </c:pt>
                <c:pt idx="15803">
                  <c:v>15804</c:v>
                </c:pt>
                <c:pt idx="15804">
                  <c:v>15805</c:v>
                </c:pt>
                <c:pt idx="15805">
                  <c:v>15806</c:v>
                </c:pt>
                <c:pt idx="15806">
                  <c:v>15807</c:v>
                </c:pt>
                <c:pt idx="15807">
                  <c:v>15808</c:v>
                </c:pt>
                <c:pt idx="15808">
                  <c:v>15809</c:v>
                </c:pt>
                <c:pt idx="15809">
                  <c:v>15810</c:v>
                </c:pt>
                <c:pt idx="15810">
                  <c:v>15811</c:v>
                </c:pt>
                <c:pt idx="15811">
                  <c:v>15812</c:v>
                </c:pt>
                <c:pt idx="15812">
                  <c:v>15813</c:v>
                </c:pt>
                <c:pt idx="15813">
                  <c:v>15814</c:v>
                </c:pt>
                <c:pt idx="15814">
                  <c:v>15815</c:v>
                </c:pt>
                <c:pt idx="15815">
                  <c:v>15816</c:v>
                </c:pt>
                <c:pt idx="15816">
                  <c:v>15817</c:v>
                </c:pt>
                <c:pt idx="15817">
                  <c:v>15818</c:v>
                </c:pt>
                <c:pt idx="15818">
                  <c:v>15819</c:v>
                </c:pt>
                <c:pt idx="15819">
                  <c:v>15820</c:v>
                </c:pt>
                <c:pt idx="15820">
                  <c:v>15821</c:v>
                </c:pt>
                <c:pt idx="15821">
                  <c:v>15822</c:v>
                </c:pt>
                <c:pt idx="15822">
                  <c:v>15823</c:v>
                </c:pt>
                <c:pt idx="15823">
                  <c:v>15824</c:v>
                </c:pt>
                <c:pt idx="15824">
                  <c:v>15825</c:v>
                </c:pt>
                <c:pt idx="15825">
                  <c:v>15826</c:v>
                </c:pt>
                <c:pt idx="15826">
                  <c:v>15827</c:v>
                </c:pt>
                <c:pt idx="15827">
                  <c:v>15828</c:v>
                </c:pt>
                <c:pt idx="15828">
                  <c:v>15829</c:v>
                </c:pt>
                <c:pt idx="15829">
                  <c:v>15830</c:v>
                </c:pt>
                <c:pt idx="15830">
                  <c:v>15831</c:v>
                </c:pt>
                <c:pt idx="15831">
                  <c:v>15832</c:v>
                </c:pt>
                <c:pt idx="15832">
                  <c:v>15833</c:v>
                </c:pt>
                <c:pt idx="15833">
                  <c:v>15834</c:v>
                </c:pt>
                <c:pt idx="15834">
                  <c:v>15835</c:v>
                </c:pt>
                <c:pt idx="15835">
                  <c:v>15836</c:v>
                </c:pt>
                <c:pt idx="15836">
                  <c:v>15837</c:v>
                </c:pt>
                <c:pt idx="15837">
                  <c:v>15838</c:v>
                </c:pt>
                <c:pt idx="15838">
                  <c:v>15839</c:v>
                </c:pt>
                <c:pt idx="15839">
                  <c:v>15840</c:v>
                </c:pt>
                <c:pt idx="15840">
                  <c:v>15841</c:v>
                </c:pt>
                <c:pt idx="15841">
                  <c:v>15842</c:v>
                </c:pt>
                <c:pt idx="15842">
                  <c:v>15843</c:v>
                </c:pt>
                <c:pt idx="15843">
                  <c:v>15844</c:v>
                </c:pt>
                <c:pt idx="15844">
                  <c:v>15845</c:v>
                </c:pt>
                <c:pt idx="15845">
                  <c:v>15846</c:v>
                </c:pt>
                <c:pt idx="15846">
                  <c:v>15847</c:v>
                </c:pt>
                <c:pt idx="15847">
                  <c:v>15848</c:v>
                </c:pt>
                <c:pt idx="15848">
                  <c:v>15849</c:v>
                </c:pt>
                <c:pt idx="15849">
                  <c:v>15850</c:v>
                </c:pt>
                <c:pt idx="15850">
                  <c:v>15851</c:v>
                </c:pt>
                <c:pt idx="15851">
                  <c:v>15852</c:v>
                </c:pt>
                <c:pt idx="15852">
                  <c:v>15853</c:v>
                </c:pt>
                <c:pt idx="15853">
                  <c:v>15854</c:v>
                </c:pt>
                <c:pt idx="15854">
                  <c:v>15855</c:v>
                </c:pt>
                <c:pt idx="15855">
                  <c:v>15856</c:v>
                </c:pt>
                <c:pt idx="15856">
                  <c:v>15857</c:v>
                </c:pt>
                <c:pt idx="15857">
                  <c:v>15858</c:v>
                </c:pt>
                <c:pt idx="15858">
                  <c:v>15859</c:v>
                </c:pt>
                <c:pt idx="15859">
                  <c:v>15860</c:v>
                </c:pt>
                <c:pt idx="15860">
                  <c:v>15861</c:v>
                </c:pt>
                <c:pt idx="15861">
                  <c:v>15862</c:v>
                </c:pt>
                <c:pt idx="15862">
                  <c:v>15863</c:v>
                </c:pt>
                <c:pt idx="15863">
                  <c:v>15864</c:v>
                </c:pt>
                <c:pt idx="15864">
                  <c:v>15865</c:v>
                </c:pt>
                <c:pt idx="15865">
                  <c:v>15866</c:v>
                </c:pt>
                <c:pt idx="15866">
                  <c:v>15867</c:v>
                </c:pt>
                <c:pt idx="15867">
                  <c:v>15868</c:v>
                </c:pt>
                <c:pt idx="15868">
                  <c:v>15869</c:v>
                </c:pt>
                <c:pt idx="15869">
                  <c:v>15870</c:v>
                </c:pt>
                <c:pt idx="15870">
                  <c:v>15871</c:v>
                </c:pt>
                <c:pt idx="15871">
                  <c:v>15872</c:v>
                </c:pt>
                <c:pt idx="15872">
                  <c:v>15873</c:v>
                </c:pt>
                <c:pt idx="15873">
                  <c:v>15874</c:v>
                </c:pt>
                <c:pt idx="15874">
                  <c:v>15875</c:v>
                </c:pt>
                <c:pt idx="15875">
                  <c:v>15876</c:v>
                </c:pt>
                <c:pt idx="15876">
                  <c:v>15877</c:v>
                </c:pt>
                <c:pt idx="15877">
                  <c:v>15878</c:v>
                </c:pt>
                <c:pt idx="15878">
                  <c:v>15879</c:v>
                </c:pt>
                <c:pt idx="15879">
                  <c:v>15880</c:v>
                </c:pt>
                <c:pt idx="15880">
                  <c:v>15881</c:v>
                </c:pt>
                <c:pt idx="15881">
                  <c:v>15882</c:v>
                </c:pt>
                <c:pt idx="15882">
                  <c:v>15883</c:v>
                </c:pt>
                <c:pt idx="15883">
                  <c:v>15884</c:v>
                </c:pt>
                <c:pt idx="15884">
                  <c:v>15885</c:v>
                </c:pt>
                <c:pt idx="15885">
                  <c:v>15886</c:v>
                </c:pt>
                <c:pt idx="15886">
                  <c:v>15887</c:v>
                </c:pt>
                <c:pt idx="15887">
                  <c:v>15888</c:v>
                </c:pt>
                <c:pt idx="15888">
                  <c:v>15889</c:v>
                </c:pt>
                <c:pt idx="15889">
                  <c:v>15890</c:v>
                </c:pt>
                <c:pt idx="15890">
                  <c:v>15891</c:v>
                </c:pt>
                <c:pt idx="15891">
                  <c:v>15892</c:v>
                </c:pt>
                <c:pt idx="15892">
                  <c:v>15893</c:v>
                </c:pt>
                <c:pt idx="15893">
                  <c:v>15894</c:v>
                </c:pt>
                <c:pt idx="15894">
                  <c:v>15895</c:v>
                </c:pt>
                <c:pt idx="15895">
                  <c:v>15896</c:v>
                </c:pt>
                <c:pt idx="15896">
                  <c:v>15897</c:v>
                </c:pt>
                <c:pt idx="15897">
                  <c:v>15898</c:v>
                </c:pt>
                <c:pt idx="15898">
                  <c:v>15899</c:v>
                </c:pt>
                <c:pt idx="15899">
                  <c:v>15900</c:v>
                </c:pt>
                <c:pt idx="15900">
                  <c:v>15901</c:v>
                </c:pt>
                <c:pt idx="15901">
                  <c:v>15902</c:v>
                </c:pt>
                <c:pt idx="15902">
                  <c:v>15903</c:v>
                </c:pt>
                <c:pt idx="15903">
                  <c:v>15904</c:v>
                </c:pt>
                <c:pt idx="15904">
                  <c:v>15905</c:v>
                </c:pt>
                <c:pt idx="15905">
                  <c:v>15906</c:v>
                </c:pt>
                <c:pt idx="15906">
                  <c:v>15907</c:v>
                </c:pt>
                <c:pt idx="15907">
                  <c:v>15908</c:v>
                </c:pt>
                <c:pt idx="15908">
                  <c:v>15909</c:v>
                </c:pt>
                <c:pt idx="15909">
                  <c:v>15910</c:v>
                </c:pt>
                <c:pt idx="15910">
                  <c:v>15911</c:v>
                </c:pt>
                <c:pt idx="15911">
                  <c:v>15912</c:v>
                </c:pt>
                <c:pt idx="15912">
                  <c:v>15913</c:v>
                </c:pt>
                <c:pt idx="15913">
                  <c:v>15914</c:v>
                </c:pt>
                <c:pt idx="15914">
                  <c:v>15915</c:v>
                </c:pt>
                <c:pt idx="15915">
                  <c:v>15916</c:v>
                </c:pt>
                <c:pt idx="15916">
                  <c:v>15917</c:v>
                </c:pt>
                <c:pt idx="15917">
                  <c:v>15918</c:v>
                </c:pt>
                <c:pt idx="15918">
                  <c:v>15919</c:v>
                </c:pt>
                <c:pt idx="15919">
                  <c:v>15920</c:v>
                </c:pt>
                <c:pt idx="15920">
                  <c:v>15921</c:v>
                </c:pt>
                <c:pt idx="15921">
                  <c:v>15922</c:v>
                </c:pt>
                <c:pt idx="15922">
                  <c:v>15923</c:v>
                </c:pt>
                <c:pt idx="15923">
                  <c:v>15924</c:v>
                </c:pt>
                <c:pt idx="15924">
                  <c:v>15925</c:v>
                </c:pt>
                <c:pt idx="15925">
                  <c:v>15926</c:v>
                </c:pt>
                <c:pt idx="15926">
                  <c:v>15927</c:v>
                </c:pt>
                <c:pt idx="15927">
                  <c:v>15928</c:v>
                </c:pt>
                <c:pt idx="15928">
                  <c:v>15929</c:v>
                </c:pt>
                <c:pt idx="15929">
                  <c:v>15930</c:v>
                </c:pt>
                <c:pt idx="15930">
                  <c:v>15931</c:v>
                </c:pt>
                <c:pt idx="15931">
                  <c:v>15932</c:v>
                </c:pt>
                <c:pt idx="15932">
                  <c:v>15933</c:v>
                </c:pt>
                <c:pt idx="15933">
                  <c:v>15934</c:v>
                </c:pt>
                <c:pt idx="15934">
                  <c:v>15935</c:v>
                </c:pt>
                <c:pt idx="15935">
                  <c:v>15936</c:v>
                </c:pt>
                <c:pt idx="15936">
                  <c:v>15937</c:v>
                </c:pt>
                <c:pt idx="15937">
                  <c:v>15938</c:v>
                </c:pt>
                <c:pt idx="15938">
                  <c:v>15939</c:v>
                </c:pt>
                <c:pt idx="15939">
                  <c:v>15940</c:v>
                </c:pt>
                <c:pt idx="15940">
                  <c:v>15941</c:v>
                </c:pt>
                <c:pt idx="15941">
                  <c:v>15942</c:v>
                </c:pt>
                <c:pt idx="15942">
                  <c:v>15943</c:v>
                </c:pt>
                <c:pt idx="15943">
                  <c:v>15944</c:v>
                </c:pt>
                <c:pt idx="15944">
                  <c:v>15945</c:v>
                </c:pt>
                <c:pt idx="15945">
                  <c:v>15946</c:v>
                </c:pt>
                <c:pt idx="15946">
                  <c:v>15947</c:v>
                </c:pt>
                <c:pt idx="15947">
                  <c:v>15948</c:v>
                </c:pt>
                <c:pt idx="15948">
                  <c:v>15949</c:v>
                </c:pt>
                <c:pt idx="15949">
                  <c:v>15950</c:v>
                </c:pt>
                <c:pt idx="15950">
                  <c:v>15951</c:v>
                </c:pt>
                <c:pt idx="15951">
                  <c:v>15952</c:v>
                </c:pt>
                <c:pt idx="15952">
                  <c:v>15953</c:v>
                </c:pt>
                <c:pt idx="15953">
                  <c:v>15954</c:v>
                </c:pt>
                <c:pt idx="15954">
                  <c:v>15955</c:v>
                </c:pt>
                <c:pt idx="15955">
                  <c:v>15956</c:v>
                </c:pt>
                <c:pt idx="15956">
                  <c:v>15957</c:v>
                </c:pt>
                <c:pt idx="15957">
                  <c:v>15958</c:v>
                </c:pt>
                <c:pt idx="15958">
                  <c:v>15959</c:v>
                </c:pt>
                <c:pt idx="15959">
                  <c:v>15960</c:v>
                </c:pt>
                <c:pt idx="15960">
                  <c:v>15961</c:v>
                </c:pt>
                <c:pt idx="15961">
                  <c:v>15962</c:v>
                </c:pt>
                <c:pt idx="15962">
                  <c:v>15963</c:v>
                </c:pt>
                <c:pt idx="15963">
                  <c:v>15964</c:v>
                </c:pt>
                <c:pt idx="15964">
                  <c:v>15965</c:v>
                </c:pt>
                <c:pt idx="15965">
                  <c:v>15966</c:v>
                </c:pt>
                <c:pt idx="15966">
                  <c:v>15967</c:v>
                </c:pt>
                <c:pt idx="15967">
                  <c:v>15968</c:v>
                </c:pt>
                <c:pt idx="15968">
                  <c:v>15969</c:v>
                </c:pt>
                <c:pt idx="15969">
                  <c:v>15970</c:v>
                </c:pt>
                <c:pt idx="15970">
                  <c:v>15971</c:v>
                </c:pt>
                <c:pt idx="15971">
                  <c:v>15972</c:v>
                </c:pt>
                <c:pt idx="15972">
                  <c:v>15973</c:v>
                </c:pt>
                <c:pt idx="15973">
                  <c:v>15974</c:v>
                </c:pt>
                <c:pt idx="15974">
                  <c:v>15975</c:v>
                </c:pt>
                <c:pt idx="15975">
                  <c:v>15976</c:v>
                </c:pt>
                <c:pt idx="15976">
                  <c:v>15977</c:v>
                </c:pt>
                <c:pt idx="15977">
                  <c:v>15978</c:v>
                </c:pt>
                <c:pt idx="15978">
                  <c:v>15979</c:v>
                </c:pt>
                <c:pt idx="15979">
                  <c:v>15980</c:v>
                </c:pt>
                <c:pt idx="15980">
                  <c:v>15981</c:v>
                </c:pt>
                <c:pt idx="15981">
                  <c:v>15982</c:v>
                </c:pt>
                <c:pt idx="15982">
                  <c:v>15983</c:v>
                </c:pt>
                <c:pt idx="15983">
                  <c:v>15984</c:v>
                </c:pt>
                <c:pt idx="15984">
                  <c:v>15985</c:v>
                </c:pt>
                <c:pt idx="15985">
                  <c:v>15986</c:v>
                </c:pt>
                <c:pt idx="15986">
                  <c:v>15987</c:v>
                </c:pt>
                <c:pt idx="15987">
                  <c:v>15988</c:v>
                </c:pt>
                <c:pt idx="15988">
                  <c:v>15989</c:v>
                </c:pt>
                <c:pt idx="15989">
                  <c:v>15990</c:v>
                </c:pt>
                <c:pt idx="15990">
                  <c:v>15991</c:v>
                </c:pt>
                <c:pt idx="15991">
                  <c:v>15992</c:v>
                </c:pt>
                <c:pt idx="15992">
                  <c:v>15993</c:v>
                </c:pt>
                <c:pt idx="15993">
                  <c:v>15994</c:v>
                </c:pt>
                <c:pt idx="15994">
                  <c:v>15995</c:v>
                </c:pt>
                <c:pt idx="15995">
                  <c:v>15996</c:v>
                </c:pt>
                <c:pt idx="15996">
                  <c:v>15997</c:v>
                </c:pt>
                <c:pt idx="15997">
                  <c:v>15998</c:v>
                </c:pt>
                <c:pt idx="15998">
                  <c:v>15999</c:v>
                </c:pt>
                <c:pt idx="15999">
                  <c:v>16000</c:v>
                </c:pt>
                <c:pt idx="16000">
                  <c:v>16001</c:v>
                </c:pt>
                <c:pt idx="16001">
                  <c:v>16002</c:v>
                </c:pt>
                <c:pt idx="16002">
                  <c:v>16003</c:v>
                </c:pt>
                <c:pt idx="16003">
                  <c:v>16004</c:v>
                </c:pt>
                <c:pt idx="16004">
                  <c:v>16005</c:v>
                </c:pt>
                <c:pt idx="16005">
                  <c:v>16006</c:v>
                </c:pt>
                <c:pt idx="16006">
                  <c:v>16007</c:v>
                </c:pt>
                <c:pt idx="16007">
                  <c:v>16008</c:v>
                </c:pt>
                <c:pt idx="16008">
                  <c:v>16009</c:v>
                </c:pt>
                <c:pt idx="16009">
                  <c:v>16010</c:v>
                </c:pt>
                <c:pt idx="16010">
                  <c:v>16011</c:v>
                </c:pt>
                <c:pt idx="16011">
                  <c:v>16012</c:v>
                </c:pt>
                <c:pt idx="16012">
                  <c:v>16013</c:v>
                </c:pt>
                <c:pt idx="16013">
                  <c:v>16014</c:v>
                </c:pt>
                <c:pt idx="16014">
                  <c:v>16015</c:v>
                </c:pt>
                <c:pt idx="16015">
                  <c:v>16016</c:v>
                </c:pt>
                <c:pt idx="16016">
                  <c:v>16017</c:v>
                </c:pt>
                <c:pt idx="16017">
                  <c:v>16018</c:v>
                </c:pt>
                <c:pt idx="16018">
                  <c:v>16019</c:v>
                </c:pt>
                <c:pt idx="16019">
                  <c:v>16020</c:v>
                </c:pt>
                <c:pt idx="16020">
                  <c:v>16021</c:v>
                </c:pt>
                <c:pt idx="16021">
                  <c:v>16022</c:v>
                </c:pt>
                <c:pt idx="16022">
                  <c:v>16023</c:v>
                </c:pt>
                <c:pt idx="16023">
                  <c:v>16024</c:v>
                </c:pt>
                <c:pt idx="16024">
                  <c:v>16025</c:v>
                </c:pt>
                <c:pt idx="16025">
                  <c:v>16026</c:v>
                </c:pt>
                <c:pt idx="16026">
                  <c:v>16027</c:v>
                </c:pt>
                <c:pt idx="16027">
                  <c:v>16028</c:v>
                </c:pt>
                <c:pt idx="16028">
                  <c:v>16029</c:v>
                </c:pt>
                <c:pt idx="16029">
                  <c:v>16030</c:v>
                </c:pt>
                <c:pt idx="16030">
                  <c:v>16031</c:v>
                </c:pt>
                <c:pt idx="16031">
                  <c:v>16032</c:v>
                </c:pt>
                <c:pt idx="16032">
                  <c:v>16033</c:v>
                </c:pt>
                <c:pt idx="16033">
                  <c:v>16034</c:v>
                </c:pt>
                <c:pt idx="16034">
                  <c:v>16035</c:v>
                </c:pt>
                <c:pt idx="16035">
                  <c:v>16036</c:v>
                </c:pt>
                <c:pt idx="16036">
                  <c:v>16037</c:v>
                </c:pt>
                <c:pt idx="16037">
                  <c:v>16038</c:v>
                </c:pt>
                <c:pt idx="16038">
                  <c:v>16039</c:v>
                </c:pt>
                <c:pt idx="16039">
                  <c:v>16040</c:v>
                </c:pt>
                <c:pt idx="16040">
                  <c:v>16041</c:v>
                </c:pt>
                <c:pt idx="16041">
                  <c:v>16042</c:v>
                </c:pt>
                <c:pt idx="16042">
                  <c:v>16043</c:v>
                </c:pt>
                <c:pt idx="16043">
                  <c:v>16044</c:v>
                </c:pt>
                <c:pt idx="16044">
                  <c:v>16045</c:v>
                </c:pt>
                <c:pt idx="16045">
                  <c:v>16046</c:v>
                </c:pt>
                <c:pt idx="16046">
                  <c:v>16047</c:v>
                </c:pt>
                <c:pt idx="16047">
                  <c:v>16048</c:v>
                </c:pt>
                <c:pt idx="16048">
                  <c:v>16049</c:v>
                </c:pt>
                <c:pt idx="16049">
                  <c:v>16050</c:v>
                </c:pt>
                <c:pt idx="16050">
                  <c:v>16051</c:v>
                </c:pt>
                <c:pt idx="16051">
                  <c:v>16052</c:v>
                </c:pt>
                <c:pt idx="16052">
                  <c:v>16053</c:v>
                </c:pt>
                <c:pt idx="16053">
                  <c:v>16054</c:v>
                </c:pt>
                <c:pt idx="16054">
                  <c:v>16055</c:v>
                </c:pt>
                <c:pt idx="16055">
                  <c:v>16056</c:v>
                </c:pt>
                <c:pt idx="16056">
                  <c:v>16057</c:v>
                </c:pt>
                <c:pt idx="16057">
                  <c:v>16058</c:v>
                </c:pt>
                <c:pt idx="16058">
                  <c:v>16059</c:v>
                </c:pt>
                <c:pt idx="16059">
                  <c:v>16060</c:v>
                </c:pt>
                <c:pt idx="16060">
                  <c:v>16061</c:v>
                </c:pt>
                <c:pt idx="16061">
                  <c:v>16062</c:v>
                </c:pt>
                <c:pt idx="16062">
                  <c:v>16063</c:v>
                </c:pt>
                <c:pt idx="16063">
                  <c:v>16064</c:v>
                </c:pt>
                <c:pt idx="16064">
                  <c:v>16065</c:v>
                </c:pt>
                <c:pt idx="16065">
                  <c:v>16066</c:v>
                </c:pt>
                <c:pt idx="16066">
                  <c:v>16067</c:v>
                </c:pt>
                <c:pt idx="16067">
                  <c:v>16068</c:v>
                </c:pt>
                <c:pt idx="16068">
                  <c:v>16069</c:v>
                </c:pt>
                <c:pt idx="16069">
                  <c:v>16070</c:v>
                </c:pt>
                <c:pt idx="16070">
                  <c:v>16071</c:v>
                </c:pt>
                <c:pt idx="16071">
                  <c:v>16072</c:v>
                </c:pt>
                <c:pt idx="16072">
                  <c:v>16073</c:v>
                </c:pt>
                <c:pt idx="16073">
                  <c:v>16074</c:v>
                </c:pt>
                <c:pt idx="16074">
                  <c:v>16075</c:v>
                </c:pt>
                <c:pt idx="16075">
                  <c:v>16076</c:v>
                </c:pt>
                <c:pt idx="16076">
                  <c:v>16077</c:v>
                </c:pt>
                <c:pt idx="16077">
                  <c:v>16078</c:v>
                </c:pt>
                <c:pt idx="16078">
                  <c:v>16079</c:v>
                </c:pt>
                <c:pt idx="16079">
                  <c:v>16080</c:v>
                </c:pt>
                <c:pt idx="16080">
                  <c:v>16081</c:v>
                </c:pt>
                <c:pt idx="16081">
                  <c:v>16082</c:v>
                </c:pt>
                <c:pt idx="16082">
                  <c:v>16083</c:v>
                </c:pt>
                <c:pt idx="16083">
                  <c:v>16084</c:v>
                </c:pt>
                <c:pt idx="16084">
                  <c:v>16085</c:v>
                </c:pt>
                <c:pt idx="16085">
                  <c:v>16086</c:v>
                </c:pt>
                <c:pt idx="16086">
                  <c:v>16087</c:v>
                </c:pt>
                <c:pt idx="16087">
                  <c:v>16088</c:v>
                </c:pt>
                <c:pt idx="16088">
                  <c:v>16089</c:v>
                </c:pt>
                <c:pt idx="16089">
                  <c:v>16090</c:v>
                </c:pt>
                <c:pt idx="16090">
                  <c:v>16091</c:v>
                </c:pt>
                <c:pt idx="16091">
                  <c:v>16092</c:v>
                </c:pt>
                <c:pt idx="16092">
                  <c:v>16093</c:v>
                </c:pt>
                <c:pt idx="16093">
                  <c:v>16094</c:v>
                </c:pt>
                <c:pt idx="16094">
                  <c:v>16095</c:v>
                </c:pt>
                <c:pt idx="16095">
                  <c:v>16096</c:v>
                </c:pt>
                <c:pt idx="16096">
                  <c:v>16097</c:v>
                </c:pt>
                <c:pt idx="16097">
                  <c:v>16098</c:v>
                </c:pt>
                <c:pt idx="16098">
                  <c:v>16099</c:v>
                </c:pt>
                <c:pt idx="16099">
                  <c:v>16100</c:v>
                </c:pt>
                <c:pt idx="16100">
                  <c:v>16101</c:v>
                </c:pt>
                <c:pt idx="16101">
                  <c:v>16102</c:v>
                </c:pt>
                <c:pt idx="16102">
                  <c:v>16103</c:v>
                </c:pt>
                <c:pt idx="16103">
                  <c:v>16104</c:v>
                </c:pt>
                <c:pt idx="16104">
                  <c:v>16105</c:v>
                </c:pt>
                <c:pt idx="16105">
                  <c:v>16106</c:v>
                </c:pt>
                <c:pt idx="16106">
                  <c:v>16107</c:v>
                </c:pt>
                <c:pt idx="16107">
                  <c:v>16108</c:v>
                </c:pt>
                <c:pt idx="16108">
                  <c:v>16109</c:v>
                </c:pt>
                <c:pt idx="16109">
                  <c:v>16110</c:v>
                </c:pt>
                <c:pt idx="16110">
                  <c:v>16111</c:v>
                </c:pt>
                <c:pt idx="16111">
                  <c:v>16112</c:v>
                </c:pt>
                <c:pt idx="16112">
                  <c:v>16113</c:v>
                </c:pt>
                <c:pt idx="16113">
                  <c:v>16114</c:v>
                </c:pt>
                <c:pt idx="16114">
                  <c:v>16115</c:v>
                </c:pt>
                <c:pt idx="16115">
                  <c:v>16116</c:v>
                </c:pt>
                <c:pt idx="16116">
                  <c:v>16117</c:v>
                </c:pt>
                <c:pt idx="16117">
                  <c:v>16118</c:v>
                </c:pt>
                <c:pt idx="16118">
                  <c:v>16119</c:v>
                </c:pt>
                <c:pt idx="16119">
                  <c:v>16120</c:v>
                </c:pt>
                <c:pt idx="16120">
                  <c:v>16121</c:v>
                </c:pt>
                <c:pt idx="16121">
                  <c:v>16122</c:v>
                </c:pt>
                <c:pt idx="16122">
                  <c:v>16123</c:v>
                </c:pt>
                <c:pt idx="16123">
                  <c:v>16124</c:v>
                </c:pt>
                <c:pt idx="16124">
                  <c:v>16125</c:v>
                </c:pt>
                <c:pt idx="16125">
                  <c:v>16126</c:v>
                </c:pt>
                <c:pt idx="16126">
                  <c:v>16127</c:v>
                </c:pt>
                <c:pt idx="16127">
                  <c:v>16128</c:v>
                </c:pt>
                <c:pt idx="16128">
                  <c:v>16129</c:v>
                </c:pt>
                <c:pt idx="16129">
                  <c:v>16130</c:v>
                </c:pt>
                <c:pt idx="16130">
                  <c:v>16131</c:v>
                </c:pt>
                <c:pt idx="16131">
                  <c:v>16132</c:v>
                </c:pt>
                <c:pt idx="16132">
                  <c:v>16133</c:v>
                </c:pt>
                <c:pt idx="16133">
                  <c:v>16134</c:v>
                </c:pt>
                <c:pt idx="16134">
                  <c:v>16135</c:v>
                </c:pt>
                <c:pt idx="16135">
                  <c:v>16136</c:v>
                </c:pt>
                <c:pt idx="16136">
                  <c:v>16137</c:v>
                </c:pt>
                <c:pt idx="16137">
                  <c:v>16138</c:v>
                </c:pt>
                <c:pt idx="16138">
                  <c:v>16139</c:v>
                </c:pt>
                <c:pt idx="16139">
                  <c:v>16140</c:v>
                </c:pt>
                <c:pt idx="16140">
                  <c:v>16141</c:v>
                </c:pt>
                <c:pt idx="16141">
                  <c:v>16142</c:v>
                </c:pt>
                <c:pt idx="16142">
                  <c:v>16143</c:v>
                </c:pt>
                <c:pt idx="16143">
                  <c:v>16144</c:v>
                </c:pt>
                <c:pt idx="16144">
                  <c:v>16145</c:v>
                </c:pt>
                <c:pt idx="16145">
                  <c:v>16146</c:v>
                </c:pt>
                <c:pt idx="16146">
                  <c:v>16147</c:v>
                </c:pt>
                <c:pt idx="16147">
                  <c:v>16148</c:v>
                </c:pt>
                <c:pt idx="16148">
                  <c:v>16149</c:v>
                </c:pt>
                <c:pt idx="16149">
                  <c:v>16150</c:v>
                </c:pt>
                <c:pt idx="16150">
                  <c:v>16151</c:v>
                </c:pt>
                <c:pt idx="16151">
                  <c:v>16152</c:v>
                </c:pt>
                <c:pt idx="16152">
                  <c:v>16153</c:v>
                </c:pt>
                <c:pt idx="16153">
                  <c:v>16154</c:v>
                </c:pt>
                <c:pt idx="16154">
                  <c:v>16155</c:v>
                </c:pt>
                <c:pt idx="16155">
                  <c:v>16156</c:v>
                </c:pt>
                <c:pt idx="16156">
                  <c:v>16157</c:v>
                </c:pt>
                <c:pt idx="16157">
                  <c:v>16158</c:v>
                </c:pt>
                <c:pt idx="16158">
                  <c:v>16159</c:v>
                </c:pt>
                <c:pt idx="16159">
                  <c:v>16160</c:v>
                </c:pt>
                <c:pt idx="16160">
                  <c:v>16161</c:v>
                </c:pt>
                <c:pt idx="16161">
                  <c:v>16162</c:v>
                </c:pt>
                <c:pt idx="16162">
                  <c:v>16163</c:v>
                </c:pt>
                <c:pt idx="16163">
                  <c:v>16164</c:v>
                </c:pt>
                <c:pt idx="16164">
                  <c:v>16165</c:v>
                </c:pt>
                <c:pt idx="16165">
                  <c:v>16166</c:v>
                </c:pt>
                <c:pt idx="16166">
                  <c:v>16167</c:v>
                </c:pt>
                <c:pt idx="16167">
                  <c:v>16168</c:v>
                </c:pt>
                <c:pt idx="16168">
                  <c:v>16169</c:v>
                </c:pt>
                <c:pt idx="16169">
                  <c:v>16170</c:v>
                </c:pt>
                <c:pt idx="16170">
                  <c:v>16171</c:v>
                </c:pt>
                <c:pt idx="16171">
                  <c:v>16172</c:v>
                </c:pt>
                <c:pt idx="16172">
                  <c:v>16173</c:v>
                </c:pt>
                <c:pt idx="16173">
                  <c:v>16174</c:v>
                </c:pt>
                <c:pt idx="16174">
                  <c:v>16175</c:v>
                </c:pt>
                <c:pt idx="16175">
                  <c:v>16176</c:v>
                </c:pt>
                <c:pt idx="16176">
                  <c:v>16177</c:v>
                </c:pt>
                <c:pt idx="16177">
                  <c:v>16178</c:v>
                </c:pt>
                <c:pt idx="16178">
                  <c:v>16179</c:v>
                </c:pt>
                <c:pt idx="16179">
                  <c:v>16180</c:v>
                </c:pt>
                <c:pt idx="16180">
                  <c:v>16181</c:v>
                </c:pt>
                <c:pt idx="16181">
                  <c:v>16182</c:v>
                </c:pt>
                <c:pt idx="16182">
                  <c:v>16183</c:v>
                </c:pt>
                <c:pt idx="16183">
                  <c:v>16184</c:v>
                </c:pt>
                <c:pt idx="16184">
                  <c:v>16185</c:v>
                </c:pt>
                <c:pt idx="16185">
                  <c:v>16186</c:v>
                </c:pt>
                <c:pt idx="16186">
                  <c:v>16187</c:v>
                </c:pt>
                <c:pt idx="16187">
                  <c:v>16188</c:v>
                </c:pt>
                <c:pt idx="16188">
                  <c:v>16189</c:v>
                </c:pt>
                <c:pt idx="16189">
                  <c:v>16190</c:v>
                </c:pt>
                <c:pt idx="16190">
                  <c:v>16191</c:v>
                </c:pt>
                <c:pt idx="16191">
                  <c:v>16192</c:v>
                </c:pt>
                <c:pt idx="16192">
                  <c:v>16193</c:v>
                </c:pt>
                <c:pt idx="16193">
                  <c:v>16194</c:v>
                </c:pt>
                <c:pt idx="16194">
                  <c:v>16195</c:v>
                </c:pt>
                <c:pt idx="16195">
                  <c:v>16196</c:v>
                </c:pt>
                <c:pt idx="16196">
                  <c:v>16197</c:v>
                </c:pt>
                <c:pt idx="16197">
                  <c:v>16198</c:v>
                </c:pt>
                <c:pt idx="16198">
                  <c:v>16199</c:v>
                </c:pt>
                <c:pt idx="16199">
                  <c:v>16200</c:v>
                </c:pt>
                <c:pt idx="16200">
                  <c:v>16201</c:v>
                </c:pt>
                <c:pt idx="16201">
                  <c:v>16202</c:v>
                </c:pt>
                <c:pt idx="16202">
                  <c:v>16203</c:v>
                </c:pt>
                <c:pt idx="16203">
                  <c:v>16204</c:v>
                </c:pt>
                <c:pt idx="16204">
                  <c:v>16205</c:v>
                </c:pt>
                <c:pt idx="16205">
                  <c:v>16206</c:v>
                </c:pt>
                <c:pt idx="16206">
                  <c:v>16207</c:v>
                </c:pt>
                <c:pt idx="16207">
                  <c:v>16208</c:v>
                </c:pt>
                <c:pt idx="16208">
                  <c:v>16209</c:v>
                </c:pt>
                <c:pt idx="16209">
                  <c:v>16210</c:v>
                </c:pt>
                <c:pt idx="16210">
                  <c:v>16211</c:v>
                </c:pt>
                <c:pt idx="16211">
                  <c:v>16212</c:v>
                </c:pt>
                <c:pt idx="16212">
                  <c:v>16213</c:v>
                </c:pt>
                <c:pt idx="16213">
                  <c:v>16214</c:v>
                </c:pt>
                <c:pt idx="16214">
                  <c:v>16215</c:v>
                </c:pt>
                <c:pt idx="16215">
                  <c:v>16216</c:v>
                </c:pt>
                <c:pt idx="16216">
                  <c:v>16217</c:v>
                </c:pt>
                <c:pt idx="16217">
                  <c:v>16218</c:v>
                </c:pt>
                <c:pt idx="16218">
                  <c:v>16219</c:v>
                </c:pt>
                <c:pt idx="16219">
                  <c:v>16220</c:v>
                </c:pt>
                <c:pt idx="16220">
                  <c:v>16221</c:v>
                </c:pt>
                <c:pt idx="16221">
                  <c:v>16222</c:v>
                </c:pt>
                <c:pt idx="16222">
                  <c:v>16223</c:v>
                </c:pt>
                <c:pt idx="16223">
                  <c:v>16224</c:v>
                </c:pt>
                <c:pt idx="16224">
                  <c:v>16225</c:v>
                </c:pt>
                <c:pt idx="16225">
                  <c:v>16226</c:v>
                </c:pt>
                <c:pt idx="16226">
                  <c:v>16227</c:v>
                </c:pt>
                <c:pt idx="16227">
                  <c:v>16228</c:v>
                </c:pt>
                <c:pt idx="16228">
                  <c:v>16229</c:v>
                </c:pt>
                <c:pt idx="16229">
                  <c:v>16230</c:v>
                </c:pt>
                <c:pt idx="16230">
                  <c:v>16231</c:v>
                </c:pt>
                <c:pt idx="16231">
                  <c:v>16232</c:v>
                </c:pt>
                <c:pt idx="16232">
                  <c:v>16233</c:v>
                </c:pt>
                <c:pt idx="16233">
                  <c:v>16234</c:v>
                </c:pt>
                <c:pt idx="16234">
                  <c:v>16235</c:v>
                </c:pt>
                <c:pt idx="16235">
                  <c:v>16236</c:v>
                </c:pt>
                <c:pt idx="16236">
                  <c:v>16237</c:v>
                </c:pt>
                <c:pt idx="16237">
                  <c:v>16238</c:v>
                </c:pt>
                <c:pt idx="16238">
                  <c:v>16239</c:v>
                </c:pt>
                <c:pt idx="16239">
                  <c:v>16240</c:v>
                </c:pt>
                <c:pt idx="16240">
                  <c:v>16241</c:v>
                </c:pt>
                <c:pt idx="16241">
                  <c:v>16242</c:v>
                </c:pt>
                <c:pt idx="16242">
                  <c:v>16243</c:v>
                </c:pt>
                <c:pt idx="16243">
                  <c:v>16244</c:v>
                </c:pt>
                <c:pt idx="16244">
                  <c:v>16245</c:v>
                </c:pt>
                <c:pt idx="16245">
                  <c:v>16246</c:v>
                </c:pt>
                <c:pt idx="16246">
                  <c:v>16247</c:v>
                </c:pt>
                <c:pt idx="16247">
                  <c:v>16248</c:v>
                </c:pt>
                <c:pt idx="16248">
                  <c:v>16249</c:v>
                </c:pt>
                <c:pt idx="16249">
                  <c:v>16250</c:v>
                </c:pt>
                <c:pt idx="16250">
                  <c:v>16251</c:v>
                </c:pt>
                <c:pt idx="16251">
                  <c:v>16252</c:v>
                </c:pt>
                <c:pt idx="16252">
                  <c:v>16253</c:v>
                </c:pt>
                <c:pt idx="16253">
                  <c:v>16254</c:v>
                </c:pt>
                <c:pt idx="16254">
                  <c:v>16255</c:v>
                </c:pt>
                <c:pt idx="16255">
                  <c:v>16256</c:v>
                </c:pt>
                <c:pt idx="16256">
                  <c:v>16257</c:v>
                </c:pt>
                <c:pt idx="16257">
                  <c:v>16258</c:v>
                </c:pt>
                <c:pt idx="16258">
                  <c:v>16259</c:v>
                </c:pt>
                <c:pt idx="16259">
                  <c:v>16260</c:v>
                </c:pt>
                <c:pt idx="16260">
                  <c:v>16261</c:v>
                </c:pt>
                <c:pt idx="16261">
                  <c:v>16262</c:v>
                </c:pt>
                <c:pt idx="16262">
                  <c:v>16263</c:v>
                </c:pt>
                <c:pt idx="16263">
                  <c:v>16264</c:v>
                </c:pt>
                <c:pt idx="16264">
                  <c:v>16265</c:v>
                </c:pt>
                <c:pt idx="16265">
                  <c:v>16266</c:v>
                </c:pt>
                <c:pt idx="16266">
                  <c:v>16267</c:v>
                </c:pt>
                <c:pt idx="16267">
                  <c:v>16268</c:v>
                </c:pt>
                <c:pt idx="16268">
                  <c:v>16269</c:v>
                </c:pt>
                <c:pt idx="16269">
                  <c:v>16270</c:v>
                </c:pt>
                <c:pt idx="16270">
                  <c:v>16271</c:v>
                </c:pt>
                <c:pt idx="16271">
                  <c:v>16272</c:v>
                </c:pt>
                <c:pt idx="16272">
                  <c:v>16273</c:v>
                </c:pt>
                <c:pt idx="16273">
                  <c:v>16274</c:v>
                </c:pt>
                <c:pt idx="16274">
                  <c:v>16275</c:v>
                </c:pt>
                <c:pt idx="16275">
                  <c:v>16276</c:v>
                </c:pt>
                <c:pt idx="16276">
                  <c:v>16277</c:v>
                </c:pt>
                <c:pt idx="16277">
                  <c:v>16278</c:v>
                </c:pt>
                <c:pt idx="16278">
                  <c:v>16279</c:v>
                </c:pt>
                <c:pt idx="16279">
                  <c:v>16280</c:v>
                </c:pt>
                <c:pt idx="16280">
                  <c:v>16281</c:v>
                </c:pt>
                <c:pt idx="16281">
                  <c:v>16282</c:v>
                </c:pt>
                <c:pt idx="16282">
                  <c:v>16283</c:v>
                </c:pt>
                <c:pt idx="16283">
                  <c:v>16284</c:v>
                </c:pt>
                <c:pt idx="16284">
                  <c:v>16285</c:v>
                </c:pt>
                <c:pt idx="16285">
                  <c:v>16286</c:v>
                </c:pt>
                <c:pt idx="16286">
                  <c:v>16287</c:v>
                </c:pt>
                <c:pt idx="16287">
                  <c:v>16288</c:v>
                </c:pt>
                <c:pt idx="16288">
                  <c:v>16289</c:v>
                </c:pt>
                <c:pt idx="16289">
                  <c:v>16290</c:v>
                </c:pt>
                <c:pt idx="16290">
                  <c:v>16291</c:v>
                </c:pt>
                <c:pt idx="16291">
                  <c:v>16292</c:v>
                </c:pt>
                <c:pt idx="16292">
                  <c:v>16293</c:v>
                </c:pt>
                <c:pt idx="16293">
                  <c:v>16294</c:v>
                </c:pt>
                <c:pt idx="16294">
                  <c:v>16295</c:v>
                </c:pt>
                <c:pt idx="16295">
                  <c:v>16296</c:v>
                </c:pt>
                <c:pt idx="16296">
                  <c:v>16297</c:v>
                </c:pt>
                <c:pt idx="16297">
                  <c:v>16298</c:v>
                </c:pt>
                <c:pt idx="16298">
                  <c:v>16299</c:v>
                </c:pt>
                <c:pt idx="16299">
                  <c:v>16300</c:v>
                </c:pt>
                <c:pt idx="16300">
                  <c:v>16301</c:v>
                </c:pt>
                <c:pt idx="16301">
                  <c:v>16302</c:v>
                </c:pt>
                <c:pt idx="16302">
                  <c:v>16303</c:v>
                </c:pt>
                <c:pt idx="16303">
                  <c:v>16304</c:v>
                </c:pt>
                <c:pt idx="16304">
                  <c:v>16305</c:v>
                </c:pt>
                <c:pt idx="16305">
                  <c:v>16306</c:v>
                </c:pt>
                <c:pt idx="16306">
                  <c:v>16307</c:v>
                </c:pt>
                <c:pt idx="16307">
                  <c:v>16308</c:v>
                </c:pt>
                <c:pt idx="16308">
                  <c:v>16309</c:v>
                </c:pt>
                <c:pt idx="16309">
                  <c:v>16310</c:v>
                </c:pt>
                <c:pt idx="16310">
                  <c:v>16311</c:v>
                </c:pt>
                <c:pt idx="16311">
                  <c:v>16312</c:v>
                </c:pt>
                <c:pt idx="16312">
                  <c:v>16313</c:v>
                </c:pt>
                <c:pt idx="16313">
                  <c:v>16314</c:v>
                </c:pt>
                <c:pt idx="16314">
                  <c:v>16315</c:v>
                </c:pt>
                <c:pt idx="16315">
                  <c:v>16316</c:v>
                </c:pt>
                <c:pt idx="16316">
                  <c:v>16317</c:v>
                </c:pt>
                <c:pt idx="16317">
                  <c:v>16318</c:v>
                </c:pt>
                <c:pt idx="16318">
                  <c:v>16319</c:v>
                </c:pt>
                <c:pt idx="16319">
                  <c:v>16320</c:v>
                </c:pt>
                <c:pt idx="16320">
                  <c:v>16321</c:v>
                </c:pt>
                <c:pt idx="16321">
                  <c:v>16322</c:v>
                </c:pt>
                <c:pt idx="16322">
                  <c:v>16323</c:v>
                </c:pt>
                <c:pt idx="16323">
                  <c:v>16324</c:v>
                </c:pt>
                <c:pt idx="16324">
                  <c:v>16325</c:v>
                </c:pt>
                <c:pt idx="16325">
                  <c:v>16326</c:v>
                </c:pt>
                <c:pt idx="16326">
                  <c:v>16327</c:v>
                </c:pt>
                <c:pt idx="16327">
                  <c:v>16328</c:v>
                </c:pt>
                <c:pt idx="16328">
                  <c:v>16329</c:v>
                </c:pt>
                <c:pt idx="16329">
                  <c:v>16330</c:v>
                </c:pt>
                <c:pt idx="16330">
                  <c:v>16331</c:v>
                </c:pt>
                <c:pt idx="16331">
                  <c:v>16332</c:v>
                </c:pt>
                <c:pt idx="16332">
                  <c:v>16333</c:v>
                </c:pt>
                <c:pt idx="16333">
                  <c:v>16334</c:v>
                </c:pt>
                <c:pt idx="16334">
                  <c:v>16335</c:v>
                </c:pt>
                <c:pt idx="16335">
                  <c:v>16336</c:v>
                </c:pt>
                <c:pt idx="16336">
                  <c:v>16337</c:v>
                </c:pt>
                <c:pt idx="16337">
                  <c:v>16338</c:v>
                </c:pt>
                <c:pt idx="16338">
                  <c:v>16339</c:v>
                </c:pt>
                <c:pt idx="16339">
                  <c:v>16340</c:v>
                </c:pt>
                <c:pt idx="16340">
                  <c:v>16341</c:v>
                </c:pt>
                <c:pt idx="16341">
                  <c:v>16342</c:v>
                </c:pt>
                <c:pt idx="16342">
                  <c:v>16343</c:v>
                </c:pt>
                <c:pt idx="16343">
                  <c:v>16344</c:v>
                </c:pt>
                <c:pt idx="16344">
                  <c:v>16345</c:v>
                </c:pt>
                <c:pt idx="16345">
                  <c:v>16346</c:v>
                </c:pt>
                <c:pt idx="16346">
                  <c:v>16347</c:v>
                </c:pt>
                <c:pt idx="16347">
                  <c:v>16348</c:v>
                </c:pt>
                <c:pt idx="16348">
                  <c:v>16349</c:v>
                </c:pt>
                <c:pt idx="16349">
                  <c:v>16350</c:v>
                </c:pt>
                <c:pt idx="16350">
                  <c:v>16351</c:v>
                </c:pt>
                <c:pt idx="16351">
                  <c:v>16352</c:v>
                </c:pt>
                <c:pt idx="16352">
                  <c:v>16353</c:v>
                </c:pt>
                <c:pt idx="16353">
                  <c:v>16354</c:v>
                </c:pt>
                <c:pt idx="16354">
                  <c:v>16355</c:v>
                </c:pt>
                <c:pt idx="16355">
                  <c:v>16356</c:v>
                </c:pt>
                <c:pt idx="16356">
                  <c:v>16357</c:v>
                </c:pt>
                <c:pt idx="16357">
                  <c:v>16358</c:v>
                </c:pt>
                <c:pt idx="16358">
                  <c:v>16359</c:v>
                </c:pt>
                <c:pt idx="16359">
                  <c:v>16360</c:v>
                </c:pt>
                <c:pt idx="16360">
                  <c:v>16361</c:v>
                </c:pt>
                <c:pt idx="16361">
                  <c:v>16362</c:v>
                </c:pt>
                <c:pt idx="16362">
                  <c:v>16363</c:v>
                </c:pt>
                <c:pt idx="16363">
                  <c:v>16364</c:v>
                </c:pt>
                <c:pt idx="16364">
                  <c:v>16365</c:v>
                </c:pt>
                <c:pt idx="16365">
                  <c:v>16366</c:v>
                </c:pt>
                <c:pt idx="16366">
                  <c:v>16367</c:v>
                </c:pt>
                <c:pt idx="16367">
                  <c:v>16368</c:v>
                </c:pt>
                <c:pt idx="16368">
                  <c:v>16369</c:v>
                </c:pt>
                <c:pt idx="16369">
                  <c:v>16370</c:v>
                </c:pt>
                <c:pt idx="16370">
                  <c:v>16371</c:v>
                </c:pt>
                <c:pt idx="16371">
                  <c:v>16372</c:v>
                </c:pt>
                <c:pt idx="16372">
                  <c:v>16373</c:v>
                </c:pt>
                <c:pt idx="16373">
                  <c:v>16374</c:v>
                </c:pt>
                <c:pt idx="16374">
                  <c:v>16375</c:v>
                </c:pt>
                <c:pt idx="16375">
                  <c:v>16376</c:v>
                </c:pt>
                <c:pt idx="16376">
                  <c:v>16377</c:v>
                </c:pt>
                <c:pt idx="16377">
                  <c:v>16378</c:v>
                </c:pt>
                <c:pt idx="16378">
                  <c:v>16379</c:v>
                </c:pt>
                <c:pt idx="16379">
                  <c:v>16380</c:v>
                </c:pt>
                <c:pt idx="16380">
                  <c:v>16381</c:v>
                </c:pt>
                <c:pt idx="16381">
                  <c:v>16382</c:v>
                </c:pt>
                <c:pt idx="16382">
                  <c:v>16383</c:v>
                </c:pt>
                <c:pt idx="16383">
                  <c:v>16384</c:v>
                </c:pt>
                <c:pt idx="16384">
                  <c:v>16385</c:v>
                </c:pt>
                <c:pt idx="16385">
                  <c:v>16386</c:v>
                </c:pt>
                <c:pt idx="16386">
                  <c:v>16387</c:v>
                </c:pt>
                <c:pt idx="16387">
                  <c:v>16388</c:v>
                </c:pt>
                <c:pt idx="16388">
                  <c:v>16389</c:v>
                </c:pt>
                <c:pt idx="16389">
                  <c:v>16390</c:v>
                </c:pt>
                <c:pt idx="16390">
                  <c:v>16391</c:v>
                </c:pt>
                <c:pt idx="16391">
                  <c:v>16392</c:v>
                </c:pt>
                <c:pt idx="16392">
                  <c:v>16393</c:v>
                </c:pt>
                <c:pt idx="16393">
                  <c:v>16394</c:v>
                </c:pt>
                <c:pt idx="16394">
                  <c:v>16395</c:v>
                </c:pt>
                <c:pt idx="16395">
                  <c:v>16396</c:v>
                </c:pt>
                <c:pt idx="16396">
                  <c:v>16397</c:v>
                </c:pt>
                <c:pt idx="16397">
                  <c:v>16398</c:v>
                </c:pt>
                <c:pt idx="16398">
                  <c:v>16399</c:v>
                </c:pt>
                <c:pt idx="16399">
                  <c:v>16400</c:v>
                </c:pt>
                <c:pt idx="16400">
                  <c:v>16401</c:v>
                </c:pt>
                <c:pt idx="16401">
                  <c:v>16402</c:v>
                </c:pt>
                <c:pt idx="16402">
                  <c:v>16403</c:v>
                </c:pt>
                <c:pt idx="16403">
                  <c:v>16404</c:v>
                </c:pt>
                <c:pt idx="16404">
                  <c:v>16405</c:v>
                </c:pt>
                <c:pt idx="16405">
                  <c:v>16406</c:v>
                </c:pt>
                <c:pt idx="16406">
                  <c:v>16407</c:v>
                </c:pt>
                <c:pt idx="16407">
                  <c:v>16408</c:v>
                </c:pt>
                <c:pt idx="16408">
                  <c:v>16409</c:v>
                </c:pt>
                <c:pt idx="16409">
                  <c:v>16410</c:v>
                </c:pt>
                <c:pt idx="16410">
                  <c:v>16411</c:v>
                </c:pt>
                <c:pt idx="16411">
                  <c:v>16412</c:v>
                </c:pt>
                <c:pt idx="16412">
                  <c:v>16413</c:v>
                </c:pt>
                <c:pt idx="16413">
                  <c:v>16414</c:v>
                </c:pt>
                <c:pt idx="16414">
                  <c:v>16415</c:v>
                </c:pt>
                <c:pt idx="16415">
                  <c:v>16416</c:v>
                </c:pt>
                <c:pt idx="16416">
                  <c:v>16417</c:v>
                </c:pt>
                <c:pt idx="16417">
                  <c:v>16418</c:v>
                </c:pt>
                <c:pt idx="16418">
                  <c:v>16419</c:v>
                </c:pt>
                <c:pt idx="16419">
                  <c:v>16420</c:v>
                </c:pt>
                <c:pt idx="16420">
                  <c:v>16421</c:v>
                </c:pt>
                <c:pt idx="16421">
                  <c:v>16422</c:v>
                </c:pt>
                <c:pt idx="16422">
                  <c:v>16423</c:v>
                </c:pt>
                <c:pt idx="16423">
                  <c:v>16424</c:v>
                </c:pt>
                <c:pt idx="16424">
                  <c:v>16425</c:v>
                </c:pt>
                <c:pt idx="16425">
                  <c:v>16426</c:v>
                </c:pt>
                <c:pt idx="16426">
                  <c:v>16427</c:v>
                </c:pt>
                <c:pt idx="16427">
                  <c:v>16428</c:v>
                </c:pt>
                <c:pt idx="16428">
                  <c:v>16429</c:v>
                </c:pt>
                <c:pt idx="16429">
                  <c:v>16430</c:v>
                </c:pt>
                <c:pt idx="16430">
                  <c:v>16431</c:v>
                </c:pt>
                <c:pt idx="16431">
                  <c:v>16432</c:v>
                </c:pt>
                <c:pt idx="16432">
                  <c:v>16433</c:v>
                </c:pt>
                <c:pt idx="16433">
                  <c:v>16434</c:v>
                </c:pt>
                <c:pt idx="16434">
                  <c:v>16435</c:v>
                </c:pt>
                <c:pt idx="16435">
                  <c:v>16436</c:v>
                </c:pt>
                <c:pt idx="16436">
                  <c:v>16437</c:v>
                </c:pt>
                <c:pt idx="16437">
                  <c:v>16438</c:v>
                </c:pt>
                <c:pt idx="16438">
                  <c:v>16439</c:v>
                </c:pt>
                <c:pt idx="16439">
                  <c:v>16440</c:v>
                </c:pt>
                <c:pt idx="16440">
                  <c:v>16441</c:v>
                </c:pt>
                <c:pt idx="16441">
                  <c:v>16442</c:v>
                </c:pt>
                <c:pt idx="16442">
                  <c:v>16443</c:v>
                </c:pt>
                <c:pt idx="16443">
                  <c:v>16444</c:v>
                </c:pt>
                <c:pt idx="16444">
                  <c:v>16445</c:v>
                </c:pt>
                <c:pt idx="16445">
                  <c:v>16446</c:v>
                </c:pt>
                <c:pt idx="16446">
                  <c:v>16447</c:v>
                </c:pt>
                <c:pt idx="16447">
                  <c:v>16448</c:v>
                </c:pt>
                <c:pt idx="16448">
                  <c:v>16449</c:v>
                </c:pt>
                <c:pt idx="16449">
                  <c:v>16450</c:v>
                </c:pt>
                <c:pt idx="16450">
                  <c:v>16451</c:v>
                </c:pt>
                <c:pt idx="16451">
                  <c:v>16452</c:v>
                </c:pt>
                <c:pt idx="16452">
                  <c:v>16453</c:v>
                </c:pt>
                <c:pt idx="16453">
                  <c:v>16454</c:v>
                </c:pt>
                <c:pt idx="16454">
                  <c:v>16455</c:v>
                </c:pt>
                <c:pt idx="16455">
                  <c:v>16456</c:v>
                </c:pt>
                <c:pt idx="16456">
                  <c:v>16457</c:v>
                </c:pt>
                <c:pt idx="16457">
                  <c:v>16458</c:v>
                </c:pt>
                <c:pt idx="16458">
                  <c:v>16459</c:v>
                </c:pt>
                <c:pt idx="16459">
                  <c:v>16460</c:v>
                </c:pt>
                <c:pt idx="16460">
                  <c:v>16461</c:v>
                </c:pt>
                <c:pt idx="16461">
                  <c:v>16462</c:v>
                </c:pt>
                <c:pt idx="16462">
                  <c:v>16463</c:v>
                </c:pt>
                <c:pt idx="16463">
                  <c:v>16464</c:v>
                </c:pt>
                <c:pt idx="16464">
                  <c:v>16465</c:v>
                </c:pt>
                <c:pt idx="16465">
                  <c:v>16466</c:v>
                </c:pt>
                <c:pt idx="16466">
                  <c:v>16467</c:v>
                </c:pt>
                <c:pt idx="16467">
                  <c:v>16468</c:v>
                </c:pt>
                <c:pt idx="16468">
                  <c:v>16469</c:v>
                </c:pt>
                <c:pt idx="16469">
                  <c:v>16470</c:v>
                </c:pt>
                <c:pt idx="16470">
                  <c:v>16471</c:v>
                </c:pt>
                <c:pt idx="16471">
                  <c:v>16472</c:v>
                </c:pt>
                <c:pt idx="16472">
                  <c:v>16473</c:v>
                </c:pt>
                <c:pt idx="16473">
                  <c:v>16474</c:v>
                </c:pt>
                <c:pt idx="16474">
                  <c:v>16475</c:v>
                </c:pt>
                <c:pt idx="16475">
                  <c:v>16476</c:v>
                </c:pt>
                <c:pt idx="16476">
                  <c:v>16477</c:v>
                </c:pt>
                <c:pt idx="16477">
                  <c:v>16478</c:v>
                </c:pt>
                <c:pt idx="16478">
                  <c:v>16479</c:v>
                </c:pt>
                <c:pt idx="16479">
                  <c:v>16480</c:v>
                </c:pt>
                <c:pt idx="16480">
                  <c:v>16481</c:v>
                </c:pt>
                <c:pt idx="16481">
                  <c:v>16482</c:v>
                </c:pt>
                <c:pt idx="16482">
                  <c:v>16483</c:v>
                </c:pt>
                <c:pt idx="16483">
                  <c:v>16484</c:v>
                </c:pt>
                <c:pt idx="16484">
                  <c:v>16485</c:v>
                </c:pt>
                <c:pt idx="16485">
                  <c:v>16486</c:v>
                </c:pt>
                <c:pt idx="16486">
                  <c:v>16487</c:v>
                </c:pt>
                <c:pt idx="16487">
                  <c:v>16488</c:v>
                </c:pt>
                <c:pt idx="16488">
                  <c:v>16489</c:v>
                </c:pt>
                <c:pt idx="16489">
                  <c:v>16490</c:v>
                </c:pt>
                <c:pt idx="16490">
                  <c:v>16491</c:v>
                </c:pt>
                <c:pt idx="16491">
                  <c:v>16492</c:v>
                </c:pt>
                <c:pt idx="16492">
                  <c:v>16493</c:v>
                </c:pt>
                <c:pt idx="16493">
                  <c:v>16494</c:v>
                </c:pt>
                <c:pt idx="16494">
                  <c:v>16495</c:v>
                </c:pt>
                <c:pt idx="16495">
                  <c:v>16496</c:v>
                </c:pt>
                <c:pt idx="16496">
                  <c:v>16497</c:v>
                </c:pt>
                <c:pt idx="16497">
                  <c:v>16498</c:v>
                </c:pt>
                <c:pt idx="16498">
                  <c:v>16499</c:v>
                </c:pt>
                <c:pt idx="16499">
                  <c:v>16500</c:v>
                </c:pt>
                <c:pt idx="16500">
                  <c:v>16501</c:v>
                </c:pt>
                <c:pt idx="16501">
                  <c:v>16502</c:v>
                </c:pt>
                <c:pt idx="16502">
                  <c:v>16503</c:v>
                </c:pt>
                <c:pt idx="16503">
                  <c:v>16504</c:v>
                </c:pt>
                <c:pt idx="16504">
                  <c:v>16505</c:v>
                </c:pt>
                <c:pt idx="16505">
                  <c:v>16506</c:v>
                </c:pt>
                <c:pt idx="16506">
                  <c:v>16507</c:v>
                </c:pt>
                <c:pt idx="16507">
                  <c:v>16508</c:v>
                </c:pt>
                <c:pt idx="16508">
                  <c:v>16509</c:v>
                </c:pt>
                <c:pt idx="16509">
                  <c:v>16510</c:v>
                </c:pt>
                <c:pt idx="16510">
                  <c:v>16511</c:v>
                </c:pt>
                <c:pt idx="16511">
                  <c:v>16512</c:v>
                </c:pt>
                <c:pt idx="16512">
                  <c:v>16513</c:v>
                </c:pt>
                <c:pt idx="16513">
                  <c:v>16514</c:v>
                </c:pt>
                <c:pt idx="16514">
                  <c:v>16515</c:v>
                </c:pt>
                <c:pt idx="16515">
                  <c:v>16516</c:v>
                </c:pt>
                <c:pt idx="16516">
                  <c:v>16517</c:v>
                </c:pt>
                <c:pt idx="16517">
                  <c:v>16518</c:v>
                </c:pt>
                <c:pt idx="16518">
                  <c:v>16519</c:v>
                </c:pt>
                <c:pt idx="16519">
                  <c:v>16520</c:v>
                </c:pt>
                <c:pt idx="16520">
                  <c:v>16521</c:v>
                </c:pt>
                <c:pt idx="16521">
                  <c:v>16522</c:v>
                </c:pt>
                <c:pt idx="16522">
                  <c:v>16523</c:v>
                </c:pt>
                <c:pt idx="16523">
                  <c:v>16524</c:v>
                </c:pt>
                <c:pt idx="16524">
                  <c:v>16525</c:v>
                </c:pt>
                <c:pt idx="16525">
                  <c:v>16526</c:v>
                </c:pt>
                <c:pt idx="16526">
                  <c:v>16527</c:v>
                </c:pt>
                <c:pt idx="16527">
                  <c:v>16528</c:v>
                </c:pt>
                <c:pt idx="16528">
                  <c:v>16529</c:v>
                </c:pt>
                <c:pt idx="16529">
                  <c:v>16530</c:v>
                </c:pt>
                <c:pt idx="16530">
                  <c:v>16531</c:v>
                </c:pt>
                <c:pt idx="16531">
                  <c:v>16532</c:v>
                </c:pt>
                <c:pt idx="16532">
                  <c:v>16533</c:v>
                </c:pt>
                <c:pt idx="16533">
                  <c:v>16534</c:v>
                </c:pt>
                <c:pt idx="16534">
                  <c:v>16535</c:v>
                </c:pt>
                <c:pt idx="16535">
                  <c:v>16536</c:v>
                </c:pt>
                <c:pt idx="16536">
                  <c:v>16537</c:v>
                </c:pt>
                <c:pt idx="16537">
                  <c:v>16538</c:v>
                </c:pt>
                <c:pt idx="16538">
                  <c:v>16539</c:v>
                </c:pt>
                <c:pt idx="16539">
                  <c:v>16540</c:v>
                </c:pt>
                <c:pt idx="16540">
                  <c:v>16541</c:v>
                </c:pt>
                <c:pt idx="16541">
                  <c:v>16542</c:v>
                </c:pt>
                <c:pt idx="16542">
                  <c:v>16543</c:v>
                </c:pt>
                <c:pt idx="16543">
                  <c:v>16544</c:v>
                </c:pt>
                <c:pt idx="16544">
                  <c:v>16545</c:v>
                </c:pt>
                <c:pt idx="16545">
                  <c:v>16546</c:v>
                </c:pt>
                <c:pt idx="16546">
                  <c:v>16547</c:v>
                </c:pt>
                <c:pt idx="16547">
                  <c:v>16548</c:v>
                </c:pt>
                <c:pt idx="16548">
                  <c:v>16549</c:v>
                </c:pt>
                <c:pt idx="16549">
                  <c:v>16550</c:v>
                </c:pt>
                <c:pt idx="16550">
                  <c:v>16551</c:v>
                </c:pt>
                <c:pt idx="16551">
                  <c:v>16552</c:v>
                </c:pt>
                <c:pt idx="16552">
                  <c:v>16553</c:v>
                </c:pt>
                <c:pt idx="16553">
                  <c:v>16554</c:v>
                </c:pt>
                <c:pt idx="16554">
                  <c:v>16555</c:v>
                </c:pt>
                <c:pt idx="16555">
                  <c:v>16556</c:v>
                </c:pt>
                <c:pt idx="16556">
                  <c:v>16557</c:v>
                </c:pt>
                <c:pt idx="16557">
                  <c:v>16558</c:v>
                </c:pt>
                <c:pt idx="16558">
                  <c:v>16559</c:v>
                </c:pt>
                <c:pt idx="16559">
                  <c:v>16560</c:v>
                </c:pt>
                <c:pt idx="16560">
                  <c:v>16561</c:v>
                </c:pt>
                <c:pt idx="16561">
                  <c:v>16562</c:v>
                </c:pt>
                <c:pt idx="16562">
                  <c:v>16563</c:v>
                </c:pt>
                <c:pt idx="16563">
                  <c:v>16564</c:v>
                </c:pt>
                <c:pt idx="16564">
                  <c:v>16565</c:v>
                </c:pt>
                <c:pt idx="16565">
                  <c:v>16566</c:v>
                </c:pt>
                <c:pt idx="16566">
                  <c:v>16567</c:v>
                </c:pt>
                <c:pt idx="16567">
                  <c:v>16568</c:v>
                </c:pt>
                <c:pt idx="16568">
                  <c:v>16569</c:v>
                </c:pt>
                <c:pt idx="16569">
                  <c:v>16570</c:v>
                </c:pt>
                <c:pt idx="16570">
                  <c:v>16571</c:v>
                </c:pt>
                <c:pt idx="16571">
                  <c:v>16572</c:v>
                </c:pt>
                <c:pt idx="16572">
                  <c:v>16573</c:v>
                </c:pt>
                <c:pt idx="16573">
                  <c:v>16574</c:v>
                </c:pt>
                <c:pt idx="16574">
                  <c:v>16575</c:v>
                </c:pt>
                <c:pt idx="16575">
                  <c:v>16576</c:v>
                </c:pt>
                <c:pt idx="16576">
                  <c:v>16577</c:v>
                </c:pt>
                <c:pt idx="16577">
                  <c:v>16578</c:v>
                </c:pt>
                <c:pt idx="16578">
                  <c:v>16579</c:v>
                </c:pt>
                <c:pt idx="16579">
                  <c:v>16580</c:v>
                </c:pt>
                <c:pt idx="16580">
                  <c:v>16581</c:v>
                </c:pt>
                <c:pt idx="16581">
                  <c:v>16582</c:v>
                </c:pt>
                <c:pt idx="16582">
                  <c:v>16583</c:v>
                </c:pt>
                <c:pt idx="16583">
                  <c:v>16584</c:v>
                </c:pt>
                <c:pt idx="16584">
                  <c:v>16585</c:v>
                </c:pt>
                <c:pt idx="16585">
                  <c:v>16586</c:v>
                </c:pt>
                <c:pt idx="16586">
                  <c:v>16587</c:v>
                </c:pt>
                <c:pt idx="16587">
                  <c:v>16588</c:v>
                </c:pt>
                <c:pt idx="16588">
                  <c:v>16589</c:v>
                </c:pt>
                <c:pt idx="16589">
                  <c:v>16590</c:v>
                </c:pt>
                <c:pt idx="16590">
                  <c:v>16591</c:v>
                </c:pt>
                <c:pt idx="16591">
                  <c:v>16592</c:v>
                </c:pt>
                <c:pt idx="16592">
                  <c:v>16593</c:v>
                </c:pt>
                <c:pt idx="16593">
                  <c:v>16594</c:v>
                </c:pt>
                <c:pt idx="16594">
                  <c:v>16595</c:v>
                </c:pt>
                <c:pt idx="16595">
                  <c:v>16596</c:v>
                </c:pt>
                <c:pt idx="16596">
                  <c:v>16597</c:v>
                </c:pt>
                <c:pt idx="16597">
                  <c:v>16598</c:v>
                </c:pt>
                <c:pt idx="16598">
                  <c:v>16599</c:v>
                </c:pt>
                <c:pt idx="16599">
                  <c:v>16600</c:v>
                </c:pt>
                <c:pt idx="16600">
                  <c:v>16601</c:v>
                </c:pt>
                <c:pt idx="16601">
                  <c:v>16602</c:v>
                </c:pt>
                <c:pt idx="16602">
                  <c:v>16603</c:v>
                </c:pt>
                <c:pt idx="16603">
                  <c:v>16604</c:v>
                </c:pt>
                <c:pt idx="16604">
                  <c:v>16605</c:v>
                </c:pt>
                <c:pt idx="16605">
                  <c:v>16606</c:v>
                </c:pt>
                <c:pt idx="16606">
                  <c:v>16607</c:v>
                </c:pt>
                <c:pt idx="16607">
                  <c:v>16608</c:v>
                </c:pt>
                <c:pt idx="16608">
                  <c:v>16609</c:v>
                </c:pt>
                <c:pt idx="16609">
                  <c:v>16610</c:v>
                </c:pt>
                <c:pt idx="16610">
                  <c:v>16611</c:v>
                </c:pt>
                <c:pt idx="16611">
                  <c:v>16612</c:v>
                </c:pt>
                <c:pt idx="16612">
                  <c:v>16613</c:v>
                </c:pt>
                <c:pt idx="16613">
                  <c:v>16614</c:v>
                </c:pt>
                <c:pt idx="16614">
                  <c:v>16615</c:v>
                </c:pt>
                <c:pt idx="16615">
                  <c:v>16616</c:v>
                </c:pt>
                <c:pt idx="16616">
                  <c:v>16617</c:v>
                </c:pt>
                <c:pt idx="16617">
                  <c:v>16618</c:v>
                </c:pt>
                <c:pt idx="16618">
                  <c:v>16619</c:v>
                </c:pt>
                <c:pt idx="16619">
                  <c:v>16620</c:v>
                </c:pt>
                <c:pt idx="16620">
                  <c:v>16621</c:v>
                </c:pt>
                <c:pt idx="16621">
                  <c:v>16622</c:v>
                </c:pt>
                <c:pt idx="16622">
                  <c:v>16623</c:v>
                </c:pt>
                <c:pt idx="16623">
                  <c:v>16624</c:v>
                </c:pt>
                <c:pt idx="16624">
                  <c:v>16625</c:v>
                </c:pt>
                <c:pt idx="16625">
                  <c:v>16626</c:v>
                </c:pt>
                <c:pt idx="16626">
                  <c:v>16627</c:v>
                </c:pt>
                <c:pt idx="16627">
                  <c:v>16628</c:v>
                </c:pt>
                <c:pt idx="16628">
                  <c:v>16629</c:v>
                </c:pt>
                <c:pt idx="16629">
                  <c:v>16630</c:v>
                </c:pt>
                <c:pt idx="16630">
                  <c:v>16631</c:v>
                </c:pt>
                <c:pt idx="16631">
                  <c:v>16632</c:v>
                </c:pt>
                <c:pt idx="16632">
                  <c:v>16633</c:v>
                </c:pt>
                <c:pt idx="16633">
                  <c:v>16634</c:v>
                </c:pt>
                <c:pt idx="16634">
                  <c:v>16635</c:v>
                </c:pt>
                <c:pt idx="16635">
                  <c:v>16636</c:v>
                </c:pt>
                <c:pt idx="16636">
                  <c:v>16637</c:v>
                </c:pt>
                <c:pt idx="16637">
                  <c:v>16638</c:v>
                </c:pt>
                <c:pt idx="16638">
                  <c:v>16639</c:v>
                </c:pt>
                <c:pt idx="16639">
                  <c:v>16640</c:v>
                </c:pt>
                <c:pt idx="16640">
                  <c:v>16641</c:v>
                </c:pt>
                <c:pt idx="16641">
                  <c:v>16642</c:v>
                </c:pt>
                <c:pt idx="16642">
                  <c:v>16643</c:v>
                </c:pt>
                <c:pt idx="16643">
                  <c:v>16644</c:v>
                </c:pt>
                <c:pt idx="16644">
                  <c:v>16645</c:v>
                </c:pt>
                <c:pt idx="16645">
                  <c:v>16646</c:v>
                </c:pt>
                <c:pt idx="16646">
                  <c:v>16647</c:v>
                </c:pt>
                <c:pt idx="16647">
                  <c:v>16648</c:v>
                </c:pt>
                <c:pt idx="16648">
                  <c:v>16649</c:v>
                </c:pt>
                <c:pt idx="16649">
                  <c:v>16650</c:v>
                </c:pt>
                <c:pt idx="16650">
                  <c:v>16651</c:v>
                </c:pt>
                <c:pt idx="16651">
                  <c:v>16652</c:v>
                </c:pt>
                <c:pt idx="16652">
                  <c:v>16653</c:v>
                </c:pt>
                <c:pt idx="16653">
                  <c:v>16654</c:v>
                </c:pt>
                <c:pt idx="16654">
                  <c:v>16655</c:v>
                </c:pt>
                <c:pt idx="16655">
                  <c:v>16656</c:v>
                </c:pt>
                <c:pt idx="16656">
                  <c:v>16657</c:v>
                </c:pt>
                <c:pt idx="16657">
                  <c:v>16658</c:v>
                </c:pt>
                <c:pt idx="16658">
                  <c:v>16659</c:v>
                </c:pt>
                <c:pt idx="16659">
                  <c:v>16660</c:v>
                </c:pt>
                <c:pt idx="16660">
                  <c:v>16661</c:v>
                </c:pt>
                <c:pt idx="16661">
                  <c:v>16662</c:v>
                </c:pt>
                <c:pt idx="16662">
                  <c:v>16663</c:v>
                </c:pt>
                <c:pt idx="16663">
                  <c:v>16664</c:v>
                </c:pt>
                <c:pt idx="16664">
                  <c:v>16665</c:v>
                </c:pt>
                <c:pt idx="16665">
                  <c:v>16666</c:v>
                </c:pt>
                <c:pt idx="16666">
                  <c:v>16667</c:v>
                </c:pt>
                <c:pt idx="16667">
                  <c:v>16668</c:v>
                </c:pt>
                <c:pt idx="16668">
                  <c:v>16669</c:v>
                </c:pt>
                <c:pt idx="16669">
                  <c:v>16670</c:v>
                </c:pt>
                <c:pt idx="16670">
                  <c:v>16671</c:v>
                </c:pt>
                <c:pt idx="16671">
                  <c:v>16672</c:v>
                </c:pt>
                <c:pt idx="16672">
                  <c:v>16673</c:v>
                </c:pt>
                <c:pt idx="16673">
                  <c:v>16674</c:v>
                </c:pt>
                <c:pt idx="16674">
                  <c:v>16675</c:v>
                </c:pt>
                <c:pt idx="16675">
                  <c:v>16676</c:v>
                </c:pt>
                <c:pt idx="16676">
                  <c:v>16677</c:v>
                </c:pt>
                <c:pt idx="16677">
                  <c:v>16678</c:v>
                </c:pt>
                <c:pt idx="16678">
                  <c:v>16679</c:v>
                </c:pt>
                <c:pt idx="16679">
                  <c:v>16680</c:v>
                </c:pt>
                <c:pt idx="16680">
                  <c:v>16681</c:v>
                </c:pt>
                <c:pt idx="16681">
                  <c:v>16682</c:v>
                </c:pt>
                <c:pt idx="16682">
                  <c:v>16683</c:v>
                </c:pt>
                <c:pt idx="16683">
                  <c:v>16684</c:v>
                </c:pt>
                <c:pt idx="16684">
                  <c:v>16685</c:v>
                </c:pt>
                <c:pt idx="16685">
                  <c:v>16686</c:v>
                </c:pt>
                <c:pt idx="16686">
                  <c:v>16687</c:v>
                </c:pt>
                <c:pt idx="16687">
                  <c:v>16688</c:v>
                </c:pt>
                <c:pt idx="16688">
                  <c:v>16689</c:v>
                </c:pt>
                <c:pt idx="16689">
                  <c:v>16690</c:v>
                </c:pt>
                <c:pt idx="16690">
                  <c:v>16691</c:v>
                </c:pt>
                <c:pt idx="16691">
                  <c:v>16692</c:v>
                </c:pt>
                <c:pt idx="16692">
                  <c:v>16693</c:v>
                </c:pt>
                <c:pt idx="16693">
                  <c:v>16694</c:v>
                </c:pt>
                <c:pt idx="16694">
                  <c:v>16695</c:v>
                </c:pt>
                <c:pt idx="16695">
                  <c:v>16696</c:v>
                </c:pt>
                <c:pt idx="16696">
                  <c:v>16697</c:v>
                </c:pt>
                <c:pt idx="16697">
                  <c:v>16698</c:v>
                </c:pt>
                <c:pt idx="16698">
                  <c:v>16699</c:v>
                </c:pt>
                <c:pt idx="16699">
                  <c:v>16700</c:v>
                </c:pt>
                <c:pt idx="16700">
                  <c:v>16701</c:v>
                </c:pt>
                <c:pt idx="16701">
                  <c:v>16702</c:v>
                </c:pt>
                <c:pt idx="16702">
                  <c:v>16703</c:v>
                </c:pt>
                <c:pt idx="16703">
                  <c:v>16704</c:v>
                </c:pt>
                <c:pt idx="16704">
                  <c:v>16705</c:v>
                </c:pt>
                <c:pt idx="16705">
                  <c:v>16706</c:v>
                </c:pt>
                <c:pt idx="16706">
                  <c:v>16707</c:v>
                </c:pt>
                <c:pt idx="16707">
                  <c:v>16708</c:v>
                </c:pt>
                <c:pt idx="16708">
                  <c:v>16709</c:v>
                </c:pt>
                <c:pt idx="16709">
                  <c:v>16710</c:v>
                </c:pt>
                <c:pt idx="16710">
                  <c:v>16711</c:v>
                </c:pt>
                <c:pt idx="16711">
                  <c:v>16712</c:v>
                </c:pt>
                <c:pt idx="16712">
                  <c:v>16713</c:v>
                </c:pt>
                <c:pt idx="16713">
                  <c:v>16714</c:v>
                </c:pt>
                <c:pt idx="16714">
                  <c:v>16715</c:v>
                </c:pt>
                <c:pt idx="16715">
                  <c:v>16716</c:v>
                </c:pt>
                <c:pt idx="16716">
                  <c:v>16717</c:v>
                </c:pt>
                <c:pt idx="16717">
                  <c:v>16718</c:v>
                </c:pt>
                <c:pt idx="16718">
                  <c:v>16719</c:v>
                </c:pt>
                <c:pt idx="16719">
                  <c:v>16720</c:v>
                </c:pt>
                <c:pt idx="16720">
                  <c:v>16721</c:v>
                </c:pt>
                <c:pt idx="16721">
                  <c:v>16722</c:v>
                </c:pt>
                <c:pt idx="16722">
                  <c:v>16723</c:v>
                </c:pt>
                <c:pt idx="16723">
                  <c:v>16724</c:v>
                </c:pt>
                <c:pt idx="16724">
                  <c:v>16725</c:v>
                </c:pt>
                <c:pt idx="16725">
                  <c:v>16726</c:v>
                </c:pt>
                <c:pt idx="16726">
                  <c:v>16727</c:v>
                </c:pt>
                <c:pt idx="16727">
                  <c:v>16728</c:v>
                </c:pt>
                <c:pt idx="16728">
                  <c:v>16729</c:v>
                </c:pt>
                <c:pt idx="16729">
                  <c:v>16730</c:v>
                </c:pt>
                <c:pt idx="16730">
                  <c:v>16731</c:v>
                </c:pt>
                <c:pt idx="16731">
                  <c:v>16732</c:v>
                </c:pt>
                <c:pt idx="16732">
                  <c:v>16733</c:v>
                </c:pt>
                <c:pt idx="16733">
                  <c:v>16734</c:v>
                </c:pt>
                <c:pt idx="16734">
                  <c:v>16735</c:v>
                </c:pt>
                <c:pt idx="16735">
                  <c:v>16736</c:v>
                </c:pt>
                <c:pt idx="16736">
                  <c:v>16737</c:v>
                </c:pt>
                <c:pt idx="16737">
                  <c:v>16738</c:v>
                </c:pt>
                <c:pt idx="16738">
                  <c:v>16739</c:v>
                </c:pt>
                <c:pt idx="16739">
                  <c:v>16740</c:v>
                </c:pt>
                <c:pt idx="16740">
                  <c:v>16741</c:v>
                </c:pt>
                <c:pt idx="16741">
                  <c:v>16742</c:v>
                </c:pt>
                <c:pt idx="16742">
                  <c:v>16743</c:v>
                </c:pt>
                <c:pt idx="16743">
                  <c:v>16744</c:v>
                </c:pt>
                <c:pt idx="16744">
                  <c:v>16745</c:v>
                </c:pt>
                <c:pt idx="16745">
                  <c:v>16746</c:v>
                </c:pt>
                <c:pt idx="16746">
                  <c:v>16747</c:v>
                </c:pt>
                <c:pt idx="16747">
                  <c:v>16748</c:v>
                </c:pt>
                <c:pt idx="16748">
                  <c:v>16749</c:v>
                </c:pt>
                <c:pt idx="16749">
                  <c:v>16750</c:v>
                </c:pt>
                <c:pt idx="16750">
                  <c:v>16751</c:v>
                </c:pt>
                <c:pt idx="16751">
                  <c:v>16752</c:v>
                </c:pt>
                <c:pt idx="16752">
                  <c:v>16753</c:v>
                </c:pt>
                <c:pt idx="16753">
                  <c:v>16754</c:v>
                </c:pt>
                <c:pt idx="16754">
                  <c:v>16755</c:v>
                </c:pt>
                <c:pt idx="16755">
                  <c:v>16756</c:v>
                </c:pt>
                <c:pt idx="16756">
                  <c:v>16757</c:v>
                </c:pt>
                <c:pt idx="16757">
                  <c:v>16758</c:v>
                </c:pt>
                <c:pt idx="16758">
                  <c:v>16759</c:v>
                </c:pt>
                <c:pt idx="16759">
                  <c:v>16760</c:v>
                </c:pt>
                <c:pt idx="16760">
                  <c:v>16761</c:v>
                </c:pt>
                <c:pt idx="16761">
                  <c:v>16762</c:v>
                </c:pt>
                <c:pt idx="16762">
                  <c:v>16763</c:v>
                </c:pt>
                <c:pt idx="16763">
                  <c:v>16764</c:v>
                </c:pt>
                <c:pt idx="16764">
                  <c:v>16765</c:v>
                </c:pt>
                <c:pt idx="16765">
                  <c:v>16766</c:v>
                </c:pt>
                <c:pt idx="16766">
                  <c:v>16767</c:v>
                </c:pt>
                <c:pt idx="16767">
                  <c:v>16768</c:v>
                </c:pt>
                <c:pt idx="16768">
                  <c:v>16769</c:v>
                </c:pt>
                <c:pt idx="16769">
                  <c:v>16770</c:v>
                </c:pt>
                <c:pt idx="16770">
                  <c:v>16771</c:v>
                </c:pt>
                <c:pt idx="16771">
                  <c:v>16772</c:v>
                </c:pt>
                <c:pt idx="16772">
                  <c:v>16773</c:v>
                </c:pt>
                <c:pt idx="16773">
                  <c:v>16774</c:v>
                </c:pt>
                <c:pt idx="16774">
                  <c:v>16775</c:v>
                </c:pt>
                <c:pt idx="16775">
                  <c:v>16776</c:v>
                </c:pt>
                <c:pt idx="16776">
                  <c:v>16777</c:v>
                </c:pt>
                <c:pt idx="16777">
                  <c:v>16778</c:v>
                </c:pt>
                <c:pt idx="16778">
                  <c:v>16779</c:v>
                </c:pt>
                <c:pt idx="16779">
                  <c:v>16780</c:v>
                </c:pt>
                <c:pt idx="16780">
                  <c:v>16781</c:v>
                </c:pt>
                <c:pt idx="16781">
                  <c:v>16782</c:v>
                </c:pt>
                <c:pt idx="16782">
                  <c:v>16783</c:v>
                </c:pt>
                <c:pt idx="16783">
                  <c:v>16784</c:v>
                </c:pt>
                <c:pt idx="16784">
                  <c:v>16785</c:v>
                </c:pt>
                <c:pt idx="16785">
                  <c:v>16786</c:v>
                </c:pt>
                <c:pt idx="16786">
                  <c:v>16787</c:v>
                </c:pt>
                <c:pt idx="16787">
                  <c:v>16788</c:v>
                </c:pt>
                <c:pt idx="16788">
                  <c:v>16789</c:v>
                </c:pt>
                <c:pt idx="16789">
                  <c:v>16790</c:v>
                </c:pt>
                <c:pt idx="16790">
                  <c:v>16791</c:v>
                </c:pt>
                <c:pt idx="16791">
                  <c:v>16792</c:v>
                </c:pt>
                <c:pt idx="16792">
                  <c:v>16793</c:v>
                </c:pt>
                <c:pt idx="16793">
                  <c:v>16794</c:v>
                </c:pt>
                <c:pt idx="16794">
                  <c:v>16795</c:v>
                </c:pt>
                <c:pt idx="16795">
                  <c:v>16796</c:v>
                </c:pt>
                <c:pt idx="16796">
                  <c:v>16797</c:v>
                </c:pt>
                <c:pt idx="16797">
                  <c:v>16798</c:v>
                </c:pt>
                <c:pt idx="16798">
                  <c:v>16799</c:v>
                </c:pt>
                <c:pt idx="16799">
                  <c:v>16800</c:v>
                </c:pt>
                <c:pt idx="16800">
                  <c:v>16801</c:v>
                </c:pt>
                <c:pt idx="16801">
                  <c:v>16802</c:v>
                </c:pt>
                <c:pt idx="16802">
                  <c:v>16803</c:v>
                </c:pt>
                <c:pt idx="16803">
                  <c:v>16804</c:v>
                </c:pt>
                <c:pt idx="16804">
                  <c:v>16805</c:v>
                </c:pt>
                <c:pt idx="16805">
                  <c:v>16806</c:v>
                </c:pt>
                <c:pt idx="16806">
                  <c:v>16807</c:v>
                </c:pt>
                <c:pt idx="16807">
                  <c:v>16808</c:v>
                </c:pt>
                <c:pt idx="16808">
                  <c:v>16809</c:v>
                </c:pt>
                <c:pt idx="16809">
                  <c:v>16810</c:v>
                </c:pt>
                <c:pt idx="16810">
                  <c:v>16811</c:v>
                </c:pt>
                <c:pt idx="16811">
                  <c:v>16812</c:v>
                </c:pt>
                <c:pt idx="16812">
                  <c:v>16813</c:v>
                </c:pt>
                <c:pt idx="16813">
                  <c:v>16814</c:v>
                </c:pt>
                <c:pt idx="16814">
                  <c:v>16815</c:v>
                </c:pt>
                <c:pt idx="16815">
                  <c:v>16816</c:v>
                </c:pt>
                <c:pt idx="16816">
                  <c:v>16817</c:v>
                </c:pt>
                <c:pt idx="16817">
                  <c:v>16818</c:v>
                </c:pt>
                <c:pt idx="16818">
                  <c:v>16819</c:v>
                </c:pt>
                <c:pt idx="16819">
                  <c:v>16820</c:v>
                </c:pt>
                <c:pt idx="16820">
                  <c:v>16821</c:v>
                </c:pt>
                <c:pt idx="16821">
                  <c:v>16822</c:v>
                </c:pt>
                <c:pt idx="16822">
                  <c:v>16823</c:v>
                </c:pt>
                <c:pt idx="16823">
                  <c:v>16824</c:v>
                </c:pt>
                <c:pt idx="16824">
                  <c:v>16825</c:v>
                </c:pt>
                <c:pt idx="16825">
                  <c:v>16826</c:v>
                </c:pt>
                <c:pt idx="16826">
                  <c:v>16827</c:v>
                </c:pt>
                <c:pt idx="16827">
                  <c:v>16828</c:v>
                </c:pt>
                <c:pt idx="16828">
                  <c:v>16829</c:v>
                </c:pt>
                <c:pt idx="16829">
                  <c:v>16830</c:v>
                </c:pt>
                <c:pt idx="16830">
                  <c:v>16831</c:v>
                </c:pt>
                <c:pt idx="16831">
                  <c:v>16832</c:v>
                </c:pt>
                <c:pt idx="16832">
                  <c:v>16833</c:v>
                </c:pt>
                <c:pt idx="16833">
                  <c:v>16834</c:v>
                </c:pt>
                <c:pt idx="16834">
                  <c:v>16835</c:v>
                </c:pt>
                <c:pt idx="16835">
                  <c:v>16836</c:v>
                </c:pt>
                <c:pt idx="16836">
                  <c:v>16837</c:v>
                </c:pt>
                <c:pt idx="16837">
                  <c:v>16838</c:v>
                </c:pt>
                <c:pt idx="16838">
                  <c:v>16839</c:v>
                </c:pt>
                <c:pt idx="16839">
                  <c:v>16840</c:v>
                </c:pt>
                <c:pt idx="16840">
                  <c:v>16841</c:v>
                </c:pt>
                <c:pt idx="16841">
                  <c:v>16842</c:v>
                </c:pt>
                <c:pt idx="16842">
                  <c:v>16843</c:v>
                </c:pt>
                <c:pt idx="16843">
                  <c:v>16844</c:v>
                </c:pt>
                <c:pt idx="16844">
                  <c:v>16845</c:v>
                </c:pt>
                <c:pt idx="16845">
                  <c:v>16846</c:v>
                </c:pt>
                <c:pt idx="16846">
                  <c:v>16847</c:v>
                </c:pt>
                <c:pt idx="16847">
                  <c:v>16848</c:v>
                </c:pt>
                <c:pt idx="16848">
                  <c:v>16849</c:v>
                </c:pt>
                <c:pt idx="16849">
                  <c:v>16850</c:v>
                </c:pt>
                <c:pt idx="16850">
                  <c:v>16851</c:v>
                </c:pt>
                <c:pt idx="16851">
                  <c:v>16852</c:v>
                </c:pt>
                <c:pt idx="16852">
                  <c:v>16853</c:v>
                </c:pt>
                <c:pt idx="16853">
                  <c:v>16854</c:v>
                </c:pt>
                <c:pt idx="16854">
                  <c:v>16855</c:v>
                </c:pt>
                <c:pt idx="16855">
                  <c:v>16856</c:v>
                </c:pt>
                <c:pt idx="16856">
                  <c:v>16857</c:v>
                </c:pt>
                <c:pt idx="16857">
                  <c:v>16858</c:v>
                </c:pt>
                <c:pt idx="16858">
                  <c:v>16859</c:v>
                </c:pt>
                <c:pt idx="16859">
                  <c:v>16860</c:v>
                </c:pt>
                <c:pt idx="16860">
                  <c:v>16861</c:v>
                </c:pt>
                <c:pt idx="16861">
                  <c:v>16862</c:v>
                </c:pt>
                <c:pt idx="16862">
                  <c:v>16863</c:v>
                </c:pt>
                <c:pt idx="16863">
                  <c:v>16864</c:v>
                </c:pt>
                <c:pt idx="16864">
                  <c:v>16865</c:v>
                </c:pt>
                <c:pt idx="16865">
                  <c:v>16866</c:v>
                </c:pt>
                <c:pt idx="16866">
                  <c:v>16867</c:v>
                </c:pt>
                <c:pt idx="16867">
                  <c:v>16868</c:v>
                </c:pt>
                <c:pt idx="16868">
                  <c:v>16869</c:v>
                </c:pt>
                <c:pt idx="16869">
                  <c:v>16870</c:v>
                </c:pt>
                <c:pt idx="16870">
                  <c:v>16871</c:v>
                </c:pt>
                <c:pt idx="16871">
                  <c:v>16872</c:v>
                </c:pt>
                <c:pt idx="16872">
                  <c:v>16873</c:v>
                </c:pt>
                <c:pt idx="16873">
                  <c:v>16874</c:v>
                </c:pt>
                <c:pt idx="16874">
                  <c:v>16875</c:v>
                </c:pt>
                <c:pt idx="16875">
                  <c:v>16876</c:v>
                </c:pt>
                <c:pt idx="16876">
                  <c:v>16877</c:v>
                </c:pt>
                <c:pt idx="16877">
                  <c:v>16878</c:v>
                </c:pt>
                <c:pt idx="16878">
                  <c:v>16879</c:v>
                </c:pt>
                <c:pt idx="16879">
                  <c:v>16880</c:v>
                </c:pt>
                <c:pt idx="16880">
                  <c:v>16881</c:v>
                </c:pt>
                <c:pt idx="16881">
                  <c:v>16882</c:v>
                </c:pt>
                <c:pt idx="16882">
                  <c:v>16883</c:v>
                </c:pt>
                <c:pt idx="16883">
                  <c:v>16884</c:v>
                </c:pt>
                <c:pt idx="16884">
                  <c:v>16885</c:v>
                </c:pt>
                <c:pt idx="16885">
                  <c:v>16886</c:v>
                </c:pt>
                <c:pt idx="16886">
                  <c:v>16887</c:v>
                </c:pt>
                <c:pt idx="16887">
                  <c:v>16888</c:v>
                </c:pt>
                <c:pt idx="16888">
                  <c:v>16889</c:v>
                </c:pt>
                <c:pt idx="16889">
                  <c:v>16890</c:v>
                </c:pt>
                <c:pt idx="16890">
                  <c:v>16891</c:v>
                </c:pt>
                <c:pt idx="16891">
                  <c:v>16892</c:v>
                </c:pt>
                <c:pt idx="16892">
                  <c:v>16893</c:v>
                </c:pt>
                <c:pt idx="16893">
                  <c:v>16894</c:v>
                </c:pt>
                <c:pt idx="16894">
                  <c:v>16895</c:v>
                </c:pt>
                <c:pt idx="16895">
                  <c:v>16896</c:v>
                </c:pt>
                <c:pt idx="16896">
                  <c:v>16897</c:v>
                </c:pt>
                <c:pt idx="16897">
                  <c:v>16898</c:v>
                </c:pt>
                <c:pt idx="16898">
                  <c:v>16899</c:v>
                </c:pt>
                <c:pt idx="16899">
                  <c:v>16900</c:v>
                </c:pt>
                <c:pt idx="16900">
                  <c:v>16901</c:v>
                </c:pt>
                <c:pt idx="16901">
                  <c:v>16902</c:v>
                </c:pt>
                <c:pt idx="16902">
                  <c:v>16903</c:v>
                </c:pt>
                <c:pt idx="16903">
                  <c:v>16904</c:v>
                </c:pt>
                <c:pt idx="16904">
                  <c:v>16905</c:v>
                </c:pt>
                <c:pt idx="16905">
                  <c:v>16906</c:v>
                </c:pt>
                <c:pt idx="16906">
                  <c:v>16907</c:v>
                </c:pt>
                <c:pt idx="16907">
                  <c:v>16908</c:v>
                </c:pt>
                <c:pt idx="16908">
                  <c:v>16909</c:v>
                </c:pt>
                <c:pt idx="16909">
                  <c:v>16910</c:v>
                </c:pt>
                <c:pt idx="16910">
                  <c:v>16911</c:v>
                </c:pt>
                <c:pt idx="16911">
                  <c:v>16912</c:v>
                </c:pt>
                <c:pt idx="16912">
                  <c:v>16913</c:v>
                </c:pt>
                <c:pt idx="16913">
                  <c:v>16914</c:v>
                </c:pt>
                <c:pt idx="16914">
                  <c:v>16915</c:v>
                </c:pt>
                <c:pt idx="16915">
                  <c:v>16916</c:v>
                </c:pt>
                <c:pt idx="16916">
                  <c:v>16917</c:v>
                </c:pt>
                <c:pt idx="16917">
                  <c:v>16918</c:v>
                </c:pt>
                <c:pt idx="16918">
                  <c:v>16919</c:v>
                </c:pt>
                <c:pt idx="16919">
                  <c:v>16920</c:v>
                </c:pt>
                <c:pt idx="16920">
                  <c:v>16921</c:v>
                </c:pt>
                <c:pt idx="16921">
                  <c:v>16922</c:v>
                </c:pt>
                <c:pt idx="16922">
                  <c:v>16923</c:v>
                </c:pt>
                <c:pt idx="16923">
                  <c:v>16924</c:v>
                </c:pt>
                <c:pt idx="16924">
                  <c:v>16925</c:v>
                </c:pt>
                <c:pt idx="16925">
                  <c:v>16926</c:v>
                </c:pt>
                <c:pt idx="16926">
                  <c:v>16927</c:v>
                </c:pt>
                <c:pt idx="16927">
                  <c:v>16928</c:v>
                </c:pt>
                <c:pt idx="16928">
                  <c:v>16929</c:v>
                </c:pt>
                <c:pt idx="16929">
                  <c:v>16930</c:v>
                </c:pt>
                <c:pt idx="16930">
                  <c:v>16931</c:v>
                </c:pt>
                <c:pt idx="16931">
                  <c:v>16932</c:v>
                </c:pt>
                <c:pt idx="16932">
                  <c:v>16933</c:v>
                </c:pt>
                <c:pt idx="16933">
                  <c:v>16934</c:v>
                </c:pt>
                <c:pt idx="16934">
                  <c:v>16935</c:v>
                </c:pt>
                <c:pt idx="16935">
                  <c:v>16936</c:v>
                </c:pt>
                <c:pt idx="16936">
                  <c:v>16937</c:v>
                </c:pt>
                <c:pt idx="16937">
                  <c:v>16938</c:v>
                </c:pt>
                <c:pt idx="16938">
                  <c:v>16939</c:v>
                </c:pt>
                <c:pt idx="16939">
                  <c:v>16940</c:v>
                </c:pt>
                <c:pt idx="16940">
                  <c:v>16941</c:v>
                </c:pt>
                <c:pt idx="16941">
                  <c:v>16942</c:v>
                </c:pt>
                <c:pt idx="16942">
                  <c:v>16943</c:v>
                </c:pt>
                <c:pt idx="16943">
                  <c:v>16944</c:v>
                </c:pt>
                <c:pt idx="16944">
                  <c:v>16945</c:v>
                </c:pt>
                <c:pt idx="16945">
                  <c:v>16946</c:v>
                </c:pt>
                <c:pt idx="16946">
                  <c:v>16947</c:v>
                </c:pt>
                <c:pt idx="16947">
                  <c:v>16948</c:v>
                </c:pt>
                <c:pt idx="16948">
                  <c:v>16949</c:v>
                </c:pt>
                <c:pt idx="16949">
                  <c:v>16950</c:v>
                </c:pt>
                <c:pt idx="16950">
                  <c:v>16951</c:v>
                </c:pt>
                <c:pt idx="16951">
                  <c:v>16952</c:v>
                </c:pt>
                <c:pt idx="16952">
                  <c:v>16953</c:v>
                </c:pt>
                <c:pt idx="16953">
                  <c:v>16954</c:v>
                </c:pt>
                <c:pt idx="16954">
                  <c:v>16955</c:v>
                </c:pt>
                <c:pt idx="16955">
                  <c:v>16956</c:v>
                </c:pt>
                <c:pt idx="16956">
                  <c:v>16957</c:v>
                </c:pt>
                <c:pt idx="16957">
                  <c:v>16958</c:v>
                </c:pt>
                <c:pt idx="16958">
                  <c:v>16959</c:v>
                </c:pt>
                <c:pt idx="16959">
                  <c:v>16960</c:v>
                </c:pt>
                <c:pt idx="16960">
                  <c:v>16961</c:v>
                </c:pt>
                <c:pt idx="16961">
                  <c:v>16962</c:v>
                </c:pt>
                <c:pt idx="16962">
                  <c:v>16963</c:v>
                </c:pt>
                <c:pt idx="16963">
                  <c:v>16964</c:v>
                </c:pt>
                <c:pt idx="16964">
                  <c:v>16965</c:v>
                </c:pt>
                <c:pt idx="16965">
                  <c:v>16966</c:v>
                </c:pt>
                <c:pt idx="16966">
                  <c:v>16967</c:v>
                </c:pt>
                <c:pt idx="16967">
                  <c:v>16968</c:v>
                </c:pt>
                <c:pt idx="16968">
                  <c:v>16969</c:v>
                </c:pt>
                <c:pt idx="16969">
                  <c:v>16970</c:v>
                </c:pt>
                <c:pt idx="16970">
                  <c:v>16971</c:v>
                </c:pt>
                <c:pt idx="16971">
                  <c:v>16972</c:v>
                </c:pt>
                <c:pt idx="16972">
                  <c:v>16973</c:v>
                </c:pt>
                <c:pt idx="16973">
                  <c:v>16974</c:v>
                </c:pt>
                <c:pt idx="16974">
                  <c:v>16975</c:v>
                </c:pt>
                <c:pt idx="16975">
                  <c:v>16976</c:v>
                </c:pt>
                <c:pt idx="16976">
                  <c:v>16977</c:v>
                </c:pt>
                <c:pt idx="16977">
                  <c:v>16978</c:v>
                </c:pt>
                <c:pt idx="16978">
                  <c:v>16979</c:v>
                </c:pt>
                <c:pt idx="16979">
                  <c:v>16980</c:v>
                </c:pt>
                <c:pt idx="16980">
                  <c:v>16981</c:v>
                </c:pt>
                <c:pt idx="16981">
                  <c:v>16982</c:v>
                </c:pt>
                <c:pt idx="16982">
                  <c:v>16983</c:v>
                </c:pt>
                <c:pt idx="16983">
                  <c:v>16984</c:v>
                </c:pt>
                <c:pt idx="16984">
                  <c:v>16985</c:v>
                </c:pt>
                <c:pt idx="16985">
                  <c:v>16986</c:v>
                </c:pt>
                <c:pt idx="16986">
                  <c:v>16987</c:v>
                </c:pt>
                <c:pt idx="16987">
                  <c:v>16988</c:v>
                </c:pt>
                <c:pt idx="16988">
                  <c:v>16989</c:v>
                </c:pt>
                <c:pt idx="16989">
                  <c:v>16990</c:v>
                </c:pt>
                <c:pt idx="16990">
                  <c:v>16991</c:v>
                </c:pt>
                <c:pt idx="16991">
                  <c:v>16992</c:v>
                </c:pt>
                <c:pt idx="16992">
                  <c:v>16993</c:v>
                </c:pt>
                <c:pt idx="16993">
                  <c:v>16994</c:v>
                </c:pt>
                <c:pt idx="16994">
                  <c:v>16995</c:v>
                </c:pt>
                <c:pt idx="16995">
                  <c:v>16996</c:v>
                </c:pt>
                <c:pt idx="16996">
                  <c:v>16997</c:v>
                </c:pt>
                <c:pt idx="16997">
                  <c:v>16998</c:v>
                </c:pt>
                <c:pt idx="16998">
                  <c:v>16999</c:v>
                </c:pt>
                <c:pt idx="16999">
                  <c:v>17000</c:v>
                </c:pt>
                <c:pt idx="17000">
                  <c:v>17001</c:v>
                </c:pt>
                <c:pt idx="17001">
                  <c:v>17002</c:v>
                </c:pt>
                <c:pt idx="17002">
                  <c:v>17003</c:v>
                </c:pt>
                <c:pt idx="17003">
                  <c:v>17004</c:v>
                </c:pt>
                <c:pt idx="17004">
                  <c:v>17005</c:v>
                </c:pt>
                <c:pt idx="17005">
                  <c:v>17006</c:v>
                </c:pt>
                <c:pt idx="17006">
                  <c:v>17007</c:v>
                </c:pt>
                <c:pt idx="17007">
                  <c:v>17008</c:v>
                </c:pt>
                <c:pt idx="17008">
                  <c:v>17009</c:v>
                </c:pt>
                <c:pt idx="17009">
                  <c:v>17010</c:v>
                </c:pt>
                <c:pt idx="17010">
                  <c:v>17011</c:v>
                </c:pt>
                <c:pt idx="17011">
                  <c:v>17012</c:v>
                </c:pt>
                <c:pt idx="17012">
                  <c:v>17013</c:v>
                </c:pt>
                <c:pt idx="17013">
                  <c:v>17014</c:v>
                </c:pt>
                <c:pt idx="17014">
                  <c:v>17015</c:v>
                </c:pt>
                <c:pt idx="17015">
                  <c:v>17016</c:v>
                </c:pt>
                <c:pt idx="17016">
                  <c:v>17017</c:v>
                </c:pt>
                <c:pt idx="17017">
                  <c:v>17018</c:v>
                </c:pt>
                <c:pt idx="17018">
                  <c:v>17019</c:v>
                </c:pt>
                <c:pt idx="17019">
                  <c:v>17020</c:v>
                </c:pt>
                <c:pt idx="17020">
                  <c:v>17021</c:v>
                </c:pt>
                <c:pt idx="17021">
                  <c:v>17022</c:v>
                </c:pt>
                <c:pt idx="17022">
                  <c:v>17023</c:v>
                </c:pt>
                <c:pt idx="17023">
                  <c:v>17024</c:v>
                </c:pt>
                <c:pt idx="17024">
                  <c:v>17025</c:v>
                </c:pt>
                <c:pt idx="17025">
                  <c:v>17026</c:v>
                </c:pt>
                <c:pt idx="17026">
                  <c:v>17027</c:v>
                </c:pt>
                <c:pt idx="17027">
                  <c:v>17028</c:v>
                </c:pt>
                <c:pt idx="17028">
                  <c:v>17029</c:v>
                </c:pt>
                <c:pt idx="17029">
                  <c:v>17030</c:v>
                </c:pt>
                <c:pt idx="17030">
                  <c:v>17031</c:v>
                </c:pt>
                <c:pt idx="17031">
                  <c:v>17032</c:v>
                </c:pt>
                <c:pt idx="17032">
                  <c:v>17033</c:v>
                </c:pt>
                <c:pt idx="17033">
                  <c:v>17034</c:v>
                </c:pt>
                <c:pt idx="17034">
                  <c:v>17035</c:v>
                </c:pt>
                <c:pt idx="17035">
                  <c:v>17036</c:v>
                </c:pt>
                <c:pt idx="17036">
                  <c:v>17037</c:v>
                </c:pt>
                <c:pt idx="17037">
                  <c:v>17038</c:v>
                </c:pt>
                <c:pt idx="17038">
                  <c:v>17039</c:v>
                </c:pt>
                <c:pt idx="17039">
                  <c:v>17040</c:v>
                </c:pt>
                <c:pt idx="17040">
                  <c:v>17041</c:v>
                </c:pt>
                <c:pt idx="17041">
                  <c:v>17042</c:v>
                </c:pt>
                <c:pt idx="17042">
                  <c:v>17043</c:v>
                </c:pt>
                <c:pt idx="17043">
                  <c:v>17044</c:v>
                </c:pt>
                <c:pt idx="17044">
                  <c:v>17045</c:v>
                </c:pt>
                <c:pt idx="17045">
                  <c:v>17046</c:v>
                </c:pt>
                <c:pt idx="17046">
                  <c:v>17047</c:v>
                </c:pt>
                <c:pt idx="17047">
                  <c:v>17048</c:v>
                </c:pt>
                <c:pt idx="17048">
                  <c:v>17049</c:v>
                </c:pt>
                <c:pt idx="17049">
                  <c:v>17050</c:v>
                </c:pt>
                <c:pt idx="17050">
                  <c:v>17051</c:v>
                </c:pt>
                <c:pt idx="17051">
                  <c:v>17052</c:v>
                </c:pt>
                <c:pt idx="17052">
                  <c:v>17053</c:v>
                </c:pt>
                <c:pt idx="17053">
                  <c:v>17054</c:v>
                </c:pt>
                <c:pt idx="17054">
                  <c:v>17055</c:v>
                </c:pt>
                <c:pt idx="17055">
                  <c:v>17056</c:v>
                </c:pt>
                <c:pt idx="17056">
                  <c:v>17057</c:v>
                </c:pt>
                <c:pt idx="17057">
                  <c:v>17058</c:v>
                </c:pt>
                <c:pt idx="17058">
                  <c:v>17059</c:v>
                </c:pt>
                <c:pt idx="17059">
                  <c:v>17060</c:v>
                </c:pt>
                <c:pt idx="17060">
                  <c:v>17061</c:v>
                </c:pt>
                <c:pt idx="17061">
                  <c:v>17062</c:v>
                </c:pt>
                <c:pt idx="17062">
                  <c:v>17063</c:v>
                </c:pt>
                <c:pt idx="17063">
                  <c:v>17064</c:v>
                </c:pt>
                <c:pt idx="17064">
                  <c:v>17065</c:v>
                </c:pt>
                <c:pt idx="17065">
                  <c:v>17066</c:v>
                </c:pt>
                <c:pt idx="17066">
                  <c:v>17067</c:v>
                </c:pt>
                <c:pt idx="17067">
                  <c:v>17068</c:v>
                </c:pt>
                <c:pt idx="17068">
                  <c:v>17069</c:v>
                </c:pt>
                <c:pt idx="17069">
                  <c:v>17070</c:v>
                </c:pt>
                <c:pt idx="17070">
                  <c:v>17071</c:v>
                </c:pt>
                <c:pt idx="17071">
                  <c:v>17072</c:v>
                </c:pt>
                <c:pt idx="17072">
                  <c:v>17073</c:v>
                </c:pt>
                <c:pt idx="17073">
                  <c:v>17074</c:v>
                </c:pt>
                <c:pt idx="17074">
                  <c:v>17075</c:v>
                </c:pt>
                <c:pt idx="17075">
                  <c:v>17076</c:v>
                </c:pt>
                <c:pt idx="17076">
                  <c:v>17077</c:v>
                </c:pt>
                <c:pt idx="17077">
                  <c:v>17078</c:v>
                </c:pt>
                <c:pt idx="17078">
                  <c:v>17079</c:v>
                </c:pt>
                <c:pt idx="17079">
                  <c:v>17080</c:v>
                </c:pt>
                <c:pt idx="17080">
                  <c:v>17081</c:v>
                </c:pt>
                <c:pt idx="17081">
                  <c:v>17082</c:v>
                </c:pt>
                <c:pt idx="17082">
                  <c:v>17083</c:v>
                </c:pt>
                <c:pt idx="17083">
                  <c:v>17084</c:v>
                </c:pt>
                <c:pt idx="17084">
                  <c:v>17085</c:v>
                </c:pt>
                <c:pt idx="17085">
                  <c:v>17086</c:v>
                </c:pt>
                <c:pt idx="17086">
                  <c:v>17087</c:v>
                </c:pt>
                <c:pt idx="17087">
                  <c:v>17088</c:v>
                </c:pt>
                <c:pt idx="17088">
                  <c:v>17089</c:v>
                </c:pt>
                <c:pt idx="17089">
                  <c:v>17090</c:v>
                </c:pt>
                <c:pt idx="17090">
                  <c:v>17091</c:v>
                </c:pt>
                <c:pt idx="17091">
                  <c:v>17092</c:v>
                </c:pt>
                <c:pt idx="17092">
                  <c:v>17093</c:v>
                </c:pt>
                <c:pt idx="17093">
                  <c:v>17094</c:v>
                </c:pt>
                <c:pt idx="17094">
                  <c:v>17095</c:v>
                </c:pt>
                <c:pt idx="17095">
                  <c:v>17096</c:v>
                </c:pt>
                <c:pt idx="17096">
                  <c:v>17097</c:v>
                </c:pt>
                <c:pt idx="17097">
                  <c:v>17098</c:v>
                </c:pt>
                <c:pt idx="17098">
                  <c:v>17099</c:v>
                </c:pt>
                <c:pt idx="17099">
                  <c:v>17100</c:v>
                </c:pt>
                <c:pt idx="17100">
                  <c:v>17101</c:v>
                </c:pt>
                <c:pt idx="17101">
                  <c:v>17102</c:v>
                </c:pt>
                <c:pt idx="17102">
                  <c:v>17103</c:v>
                </c:pt>
                <c:pt idx="17103">
                  <c:v>17104</c:v>
                </c:pt>
                <c:pt idx="17104">
                  <c:v>17105</c:v>
                </c:pt>
                <c:pt idx="17105">
                  <c:v>17106</c:v>
                </c:pt>
                <c:pt idx="17106">
                  <c:v>17107</c:v>
                </c:pt>
                <c:pt idx="17107">
                  <c:v>17108</c:v>
                </c:pt>
                <c:pt idx="17108">
                  <c:v>17109</c:v>
                </c:pt>
                <c:pt idx="17109">
                  <c:v>17110</c:v>
                </c:pt>
                <c:pt idx="17110">
                  <c:v>17111</c:v>
                </c:pt>
                <c:pt idx="17111">
                  <c:v>17112</c:v>
                </c:pt>
                <c:pt idx="17112">
                  <c:v>17113</c:v>
                </c:pt>
                <c:pt idx="17113">
                  <c:v>17114</c:v>
                </c:pt>
                <c:pt idx="17114">
                  <c:v>17115</c:v>
                </c:pt>
                <c:pt idx="17115">
                  <c:v>17116</c:v>
                </c:pt>
                <c:pt idx="17116">
                  <c:v>17117</c:v>
                </c:pt>
                <c:pt idx="17117">
                  <c:v>17118</c:v>
                </c:pt>
                <c:pt idx="17118">
                  <c:v>17119</c:v>
                </c:pt>
                <c:pt idx="17119">
                  <c:v>17120</c:v>
                </c:pt>
                <c:pt idx="17120">
                  <c:v>17121</c:v>
                </c:pt>
                <c:pt idx="17121">
                  <c:v>17122</c:v>
                </c:pt>
                <c:pt idx="17122">
                  <c:v>17123</c:v>
                </c:pt>
                <c:pt idx="17123">
                  <c:v>17124</c:v>
                </c:pt>
                <c:pt idx="17124">
                  <c:v>17125</c:v>
                </c:pt>
                <c:pt idx="17125">
                  <c:v>17126</c:v>
                </c:pt>
                <c:pt idx="17126">
                  <c:v>17127</c:v>
                </c:pt>
                <c:pt idx="17127">
                  <c:v>17128</c:v>
                </c:pt>
                <c:pt idx="17128">
                  <c:v>17129</c:v>
                </c:pt>
                <c:pt idx="17129">
                  <c:v>17130</c:v>
                </c:pt>
                <c:pt idx="17130">
                  <c:v>17131</c:v>
                </c:pt>
                <c:pt idx="17131">
                  <c:v>17132</c:v>
                </c:pt>
                <c:pt idx="17132">
                  <c:v>17133</c:v>
                </c:pt>
                <c:pt idx="17133">
                  <c:v>17134</c:v>
                </c:pt>
                <c:pt idx="17134">
                  <c:v>17135</c:v>
                </c:pt>
                <c:pt idx="17135">
                  <c:v>17136</c:v>
                </c:pt>
                <c:pt idx="17136">
                  <c:v>17137</c:v>
                </c:pt>
                <c:pt idx="17137">
                  <c:v>17138</c:v>
                </c:pt>
                <c:pt idx="17138">
                  <c:v>17139</c:v>
                </c:pt>
                <c:pt idx="17139">
                  <c:v>17140</c:v>
                </c:pt>
                <c:pt idx="17140">
                  <c:v>17141</c:v>
                </c:pt>
                <c:pt idx="17141">
                  <c:v>17142</c:v>
                </c:pt>
                <c:pt idx="17142">
                  <c:v>17143</c:v>
                </c:pt>
                <c:pt idx="17143">
                  <c:v>17144</c:v>
                </c:pt>
                <c:pt idx="17144">
                  <c:v>17145</c:v>
                </c:pt>
                <c:pt idx="17145">
                  <c:v>17146</c:v>
                </c:pt>
                <c:pt idx="17146">
                  <c:v>17147</c:v>
                </c:pt>
                <c:pt idx="17147">
                  <c:v>17148</c:v>
                </c:pt>
                <c:pt idx="17148">
                  <c:v>17149</c:v>
                </c:pt>
                <c:pt idx="17149">
                  <c:v>17150</c:v>
                </c:pt>
                <c:pt idx="17150">
                  <c:v>17151</c:v>
                </c:pt>
                <c:pt idx="17151">
                  <c:v>17152</c:v>
                </c:pt>
                <c:pt idx="17152">
                  <c:v>17153</c:v>
                </c:pt>
                <c:pt idx="17153">
                  <c:v>17154</c:v>
                </c:pt>
                <c:pt idx="17154">
                  <c:v>17155</c:v>
                </c:pt>
                <c:pt idx="17155">
                  <c:v>17156</c:v>
                </c:pt>
                <c:pt idx="17156">
                  <c:v>17157</c:v>
                </c:pt>
                <c:pt idx="17157">
                  <c:v>17158</c:v>
                </c:pt>
                <c:pt idx="17158">
                  <c:v>17159</c:v>
                </c:pt>
                <c:pt idx="17159">
                  <c:v>17160</c:v>
                </c:pt>
                <c:pt idx="17160">
                  <c:v>17161</c:v>
                </c:pt>
                <c:pt idx="17161">
                  <c:v>17162</c:v>
                </c:pt>
                <c:pt idx="17162">
                  <c:v>17163</c:v>
                </c:pt>
                <c:pt idx="17163">
                  <c:v>17164</c:v>
                </c:pt>
                <c:pt idx="17164">
                  <c:v>17165</c:v>
                </c:pt>
                <c:pt idx="17165">
                  <c:v>17166</c:v>
                </c:pt>
                <c:pt idx="17166">
                  <c:v>17167</c:v>
                </c:pt>
                <c:pt idx="17167">
                  <c:v>17168</c:v>
                </c:pt>
                <c:pt idx="17168">
                  <c:v>17169</c:v>
                </c:pt>
                <c:pt idx="17169">
                  <c:v>17170</c:v>
                </c:pt>
                <c:pt idx="17170">
                  <c:v>17171</c:v>
                </c:pt>
                <c:pt idx="17171">
                  <c:v>17172</c:v>
                </c:pt>
                <c:pt idx="17172">
                  <c:v>17173</c:v>
                </c:pt>
                <c:pt idx="17173">
                  <c:v>17174</c:v>
                </c:pt>
                <c:pt idx="17174">
                  <c:v>17175</c:v>
                </c:pt>
                <c:pt idx="17175">
                  <c:v>17176</c:v>
                </c:pt>
                <c:pt idx="17176">
                  <c:v>17177</c:v>
                </c:pt>
                <c:pt idx="17177">
                  <c:v>17178</c:v>
                </c:pt>
                <c:pt idx="17178">
                  <c:v>17179</c:v>
                </c:pt>
                <c:pt idx="17179">
                  <c:v>17180</c:v>
                </c:pt>
                <c:pt idx="17180">
                  <c:v>17181</c:v>
                </c:pt>
                <c:pt idx="17181">
                  <c:v>17182</c:v>
                </c:pt>
                <c:pt idx="17182">
                  <c:v>17183</c:v>
                </c:pt>
                <c:pt idx="17183">
                  <c:v>17184</c:v>
                </c:pt>
                <c:pt idx="17184">
                  <c:v>17185</c:v>
                </c:pt>
                <c:pt idx="17185">
                  <c:v>17186</c:v>
                </c:pt>
                <c:pt idx="17186">
                  <c:v>17187</c:v>
                </c:pt>
                <c:pt idx="17187">
                  <c:v>17188</c:v>
                </c:pt>
                <c:pt idx="17188">
                  <c:v>17189</c:v>
                </c:pt>
                <c:pt idx="17189">
                  <c:v>17190</c:v>
                </c:pt>
                <c:pt idx="17190">
                  <c:v>17191</c:v>
                </c:pt>
                <c:pt idx="17191">
                  <c:v>17192</c:v>
                </c:pt>
                <c:pt idx="17192">
                  <c:v>17193</c:v>
                </c:pt>
                <c:pt idx="17193">
                  <c:v>17194</c:v>
                </c:pt>
                <c:pt idx="17194">
                  <c:v>17195</c:v>
                </c:pt>
                <c:pt idx="17195">
                  <c:v>17196</c:v>
                </c:pt>
                <c:pt idx="17196">
                  <c:v>17197</c:v>
                </c:pt>
                <c:pt idx="17197">
                  <c:v>17198</c:v>
                </c:pt>
                <c:pt idx="17198">
                  <c:v>17199</c:v>
                </c:pt>
                <c:pt idx="17199">
                  <c:v>17200</c:v>
                </c:pt>
                <c:pt idx="17200">
                  <c:v>17201</c:v>
                </c:pt>
                <c:pt idx="17201">
                  <c:v>17202</c:v>
                </c:pt>
                <c:pt idx="17202">
                  <c:v>17203</c:v>
                </c:pt>
                <c:pt idx="17203">
                  <c:v>17204</c:v>
                </c:pt>
                <c:pt idx="17204">
                  <c:v>17205</c:v>
                </c:pt>
                <c:pt idx="17205">
                  <c:v>17206</c:v>
                </c:pt>
                <c:pt idx="17206">
                  <c:v>17207</c:v>
                </c:pt>
                <c:pt idx="17207">
                  <c:v>17208</c:v>
                </c:pt>
                <c:pt idx="17208">
                  <c:v>17209</c:v>
                </c:pt>
                <c:pt idx="17209">
                  <c:v>17210</c:v>
                </c:pt>
                <c:pt idx="17210">
                  <c:v>17211</c:v>
                </c:pt>
                <c:pt idx="17211">
                  <c:v>17212</c:v>
                </c:pt>
                <c:pt idx="17212">
                  <c:v>17213</c:v>
                </c:pt>
                <c:pt idx="17213">
                  <c:v>17214</c:v>
                </c:pt>
                <c:pt idx="17214">
                  <c:v>17215</c:v>
                </c:pt>
                <c:pt idx="17215">
                  <c:v>17216</c:v>
                </c:pt>
                <c:pt idx="17216">
                  <c:v>17217</c:v>
                </c:pt>
                <c:pt idx="17217">
                  <c:v>17218</c:v>
                </c:pt>
                <c:pt idx="17218">
                  <c:v>17219</c:v>
                </c:pt>
                <c:pt idx="17219">
                  <c:v>17220</c:v>
                </c:pt>
                <c:pt idx="17220">
                  <c:v>17221</c:v>
                </c:pt>
                <c:pt idx="17221">
                  <c:v>17222</c:v>
                </c:pt>
                <c:pt idx="17222">
                  <c:v>17223</c:v>
                </c:pt>
                <c:pt idx="17223">
                  <c:v>17224</c:v>
                </c:pt>
                <c:pt idx="17224">
                  <c:v>17225</c:v>
                </c:pt>
                <c:pt idx="17225">
                  <c:v>17226</c:v>
                </c:pt>
                <c:pt idx="17226">
                  <c:v>17227</c:v>
                </c:pt>
                <c:pt idx="17227">
                  <c:v>17228</c:v>
                </c:pt>
                <c:pt idx="17228">
                  <c:v>17229</c:v>
                </c:pt>
                <c:pt idx="17229">
                  <c:v>17230</c:v>
                </c:pt>
                <c:pt idx="17230">
                  <c:v>17231</c:v>
                </c:pt>
                <c:pt idx="17231">
                  <c:v>17232</c:v>
                </c:pt>
                <c:pt idx="17232">
                  <c:v>17233</c:v>
                </c:pt>
                <c:pt idx="17233">
                  <c:v>17234</c:v>
                </c:pt>
                <c:pt idx="17234">
                  <c:v>17235</c:v>
                </c:pt>
                <c:pt idx="17235">
                  <c:v>17236</c:v>
                </c:pt>
                <c:pt idx="17236">
                  <c:v>17237</c:v>
                </c:pt>
                <c:pt idx="17237">
                  <c:v>17238</c:v>
                </c:pt>
                <c:pt idx="17238">
                  <c:v>17239</c:v>
                </c:pt>
                <c:pt idx="17239">
                  <c:v>17240</c:v>
                </c:pt>
                <c:pt idx="17240">
                  <c:v>17241</c:v>
                </c:pt>
                <c:pt idx="17241">
                  <c:v>17242</c:v>
                </c:pt>
                <c:pt idx="17242">
                  <c:v>17243</c:v>
                </c:pt>
                <c:pt idx="17243">
                  <c:v>17244</c:v>
                </c:pt>
                <c:pt idx="17244">
                  <c:v>17245</c:v>
                </c:pt>
                <c:pt idx="17245">
                  <c:v>17246</c:v>
                </c:pt>
                <c:pt idx="17246">
                  <c:v>17247</c:v>
                </c:pt>
                <c:pt idx="17247">
                  <c:v>17248</c:v>
                </c:pt>
                <c:pt idx="17248">
                  <c:v>17249</c:v>
                </c:pt>
                <c:pt idx="17249">
                  <c:v>17250</c:v>
                </c:pt>
                <c:pt idx="17250">
                  <c:v>17251</c:v>
                </c:pt>
                <c:pt idx="17251">
                  <c:v>17252</c:v>
                </c:pt>
                <c:pt idx="17252">
                  <c:v>17253</c:v>
                </c:pt>
                <c:pt idx="17253">
                  <c:v>17254</c:v>
                </c:pt>
                <c:pt idx="17254">
                  <c:v>17255</c:v>
                </c:pt>
                <c:pt idx="17255">
                  <c:v>17256</c:v>
                </c:pt>
                <c:pt idx="17256">
                  <c:v>17257</c:v>
                </c:pt>
                <c:pt idx="17257">
                  <c:v>17258</c:v>
                </c:pt>
                <c:pt idx="17258">
                  <c:v>17259</c:v>
                </c:pt>
                <c:pt idx="17259">
                  <c:v>17260</c:v>
                </c:pt>
                <c:pt idx="17260">
                  <c:v>17261</c:v>
                </c:pt>
                <c:pt idx="17261">
                  <c:v>17262</c:v>
                </c:pt>
                <c:pt idx="17262">
                  <c:v>17263</c:v>
                </c:pt>
                <c:pt idx="17263">
                  <c:v>17264</c:v>
                </c:pt>
                <c:pt idx="17264">
                  <c:v>17265</c:v>
                </c:pt>
                <c:pt idx="17265">
                  <c:v>17266</c:v>
                </c:pt>
                <c:pt idx="17266">
                  <c:v>17267</c:v>
                </c:pt>
                <c:pt idx="17267">
                  <c:v>17268</c:v>
                </c:pt>
                <c:pt idx="17268">
                  <c:v>17269</c:v>
                </c:pt>
                <c:pt idx="17269">
                  <c:v>17270</c:v>
                </c:pt>
                <c:pt idx="17270">
                  <c:v>17271</c:v>
                </c:pt>
                <c:pt idx="17271">
                  <c:v>17272</c:v>
                </c:pt>
                <c:pt idx="17272">
                  <c:v>17273</c:v>
                </c:pt>
                <c:pt idx="17273">
                  <c:v>17274</c:v>
                </c:pt>
                <c:pt idx="17274">
                  <c:v>17275</c:v>
                </c:pt>
                <c:pt idx="17275">
                  <c:v>17276</c:v>
                </c:pt>
                <c:pt idx="17276">
                  <c:v>17277</c:v>
                </c:pt>
                <c:pt idx="17277">
                  <c:v>17278</c:v>
                </c:pt>
                <c:pt idx="17278">
                  <c:v>17279</c:v>
                </c:pt>
                <c:pt idx="17279">
                  <c:v>17280</c:v>
                </c:pt>
                <c:pt idx="17280">
                  <c:v>17281</c:v>
                </c:pt>
                <c:pt idx="17281">
                  <c:v>17282</c:v>
                </c:pt>
                <c:pt idx="17282">
                  <c:v>17283</c:v>
                </c:pt>
                <c:pt idx="17283">
                  <c:v>17284</c:v>
                </c:pt>
                <c:pt idx="17284">
                  <c:v>17285</c:v>
                </c:pt>
                <c:pt idx="17285">
                  <c:v>17286</c:v>
                </c:pt>
                <c:pt idx="17286">
                  <c:v>17287</c:v>
                </c:pt>
                <c:pt idx="17287">
                  <c:v>17288</c:v>
                </c:pt>
                <c:pt idx="17288">
                  <c:v>17289</c:v>
                </c:pt>
                <c:pt idx="17289">
                  <c:v>17290</c:v>
                </c:pt>
                <c:pt idx="17290">
                  <c:v>17291</c:v>
                </c:pt>
                <c:pt idx="17291">
                  <c:v>17292</c:v>
                </c:pt>
                <c:pt idx="17292">
                  <c:v>17293</c:v>
                </c:pt>
                <c:pt idx="17293">
                  <c:v>17294</c:v>
                </c:pt>
                <c:pt idx="17294">
                  <c:v>17295</c:v>
                </c:pt>
                <c:pt idx="17295">
                  <c:v>17296</c:v>
                </c:pt>
                <c:pt idx="17296">
                  <c:v>17297</c:v>
                </c:pt>
                <c:pt idx="17297">
                  <c:v>17298</c:v>
                </c:pt>
                <c:pt idx="17298">
                  <c:v>17299</c:v>
                </c:pt>
                <c:pt idx="17299">
                  <c:v>17300</c:v>
                </c:pt>
                <c:pt idx="17300">
                  <c:v>17301</c:v>
                </c:pt>
                <c:pt idx="17301">
                  <c:v>17302</c:v>
                </c:pt>
                <c:pt idx="17302">
                  <c:v>17303</c:v>
                </c:pt>
                <c:pt idx="17303">
                  <c:v>17304</c:v>
                </c:pt>
                <c:pt idx="17304">
                  <c:v>17305</c:v>
                </c:pt>
                <c:pt idx="17305">
                  <c:v>17306</c:v>
                </c:pt>
                <c:pt idx="17306">
                  <c:v>17307</c:v>
                </c:pt>
                <c:pt idx="17307">
                  <c:v>17308</c:v>
                </c:pt>
                <c:pt idx="17308">
                  <c:v>17309</c:v>
                </c:pt>
                <c:pt idx="17309">
                  <c:v>17310</c:v>
                </c:pt>
                <c:pt idx="17310">
                  <c:v>17311</c:v>
                </c:pt>
                <c:pt idx="17311">
                  <c:v>17312</c:v>
                </c:pt>
                <c:pt idx="17312">
                  <c:v>17313</c:v>
                </c:pt>
                <c:pt idx="17313">
                  <c:v>17314</c:v>
                </c:pt>
                <c:pt idx="17314">
                  <c:v>17315</c:v>
                </c:pt>
                <c:pt idx="17315">
                  <c:v>17316</c:v>
                </c:pt>
                <c:pt idx="17316">
                  <c:v>17317</c:v>
                </c:pt>
                <c:pt idx="17317">
                  <c:v>17318</c:v>
                </c:pt>
                <c:pt idx="17318">
                  <c:v>17319</c:v>
                </c:pt>
                <c:pt idx="17319">
                  <c:v>17320</c:v>
                </c:pt>
                <c:pt idx="17320">
                  <c:v>17321</c:v>
                </c:pt>
                <c:pt idx="17321">
                  <c:v>17322</c:v>
                </c:pt>
                <c:pt idx="17322">
                  <c:v>17323</c:v>
                </c:pt>
                <c:pt idx="17323">
                  <c:v>17324</c:v>
                </c:pt>
                <c:pt idx="17324">
                  <c:v>17325</c:v>
                </c:pt>
                <c:pt idx="17325">
                  <c:v>17326</c:v>
                </c:pt>
                <c:pt idx="17326">
                  <c:v>17327</c:v>
                </c:pt>
                <c:pt idx="17327">
                  <c:v>17328</c:v>
                </c:pt>
                <c:pt idx="17328">
                  <c:v>17329</c:v>
                </c:pt>
                <c:pt idx="17329">
                  <c:v>17330</c:v>
                </c:pt>
                <c:pt idx="17330">
                  <c:v>17331</c:v>
                </c:pt>
                <c:pt idx="17331">
                  <c:v>17332</c:v>
                </c:pt>
                <c:pt idx="17332">
                  <c:v>17333</c:v>
                </c:pt>
                <c:pt idx="17333">
                  <c:v>17334</c:v>
                </c:pt>
                <c:pt idx="17334">
                  <c:v>17335</c:v>
                </c:pt>
                <c:pt idx="17335">
                  <c:v>17336</c:v>
                </c:pt>
                <c:pt idx="17336">
                  <c:v>17337</c:v>
                </c:pt>
                <c:pt idx="17337">
                  <c:v>17338</c:v>
                </c:pt>
                <c:pt idx="17338">
                  <c:v>17339</c:v>
                </c:pt>
                <c:pt idx="17339">
                  <c:v>17340</c:v>
                </c:pt>
                <c:pt idx="17340">
                  <c:v>17341</c:v>
                </c:pt>
                <c:pt idx="17341">
                  <c:v>17342</c:v>
                </c:pt>
                <c:pt idx="17342">
                  <c:v>17343</c:v>
                </c:pt>
                <c:pt idx="17343">
                  <c:v>17344</c:v>
                </c:pt>
                <c:pt idx="17344">
                  <c:v>17345</c:v>
                </c:pt>
                <c:pt idx="17345">
                  <c:v>17346</c:v>
                </c:pt>
                <c:pt idx="17346">
                  <c:v>17347</c:v>
                </c:pt>
                <c:pt idx="17347">
                  <c:v>17348</c:v>
                </c:pt>
                <c:pt idx="17348">
                  <c:v>17349</c:v>
                </c:pt>
                <c:pt idx="17349">
                  <c:v>17350</c:v>
                </c:pt>
                <c:pt idx="17350">
                  <c:v>17351</c:v>
                </c:pt>
                <c:pt idx="17351">
                  <c:v>17352</c:v>
                </c:pt>
                <c:pt idx="17352">
                  <c:v>17353</c:v>
                </c:pt>
                <c:pt idx="17353">
                  <c:v>17354</c:v>
                </c:pt>
                <c:pt idx="17354">
                  <c:v>17355</c:v>
                </c:pt>
                <c:pt idx="17355">
                  <c:v>17356</c:v>
                </c:pt>
                <c:pt idx="17356">
                  <c:v>17357</c:v>
                </c:pt>
                <c:pt idx="17357">
                  <c:v>17358</c:v>
                </c:pt>
                <c:pt idx="17358">
                  <c:v>17359</c:v>
                </c:pt>
                <c:pt idx="17359">
                  <c:v>17360</c:v>
                </c:pt>
                <c:pt idx="17360">
                  <c:v>17361</c:v>
                </c:pt>
                <c:pt idx="17361">
                  <c:v>17362</c:v>
                </c:pt>
                <c:pt idx="17362">
                  <c:v>17363</c:v>
                </c:pt>
                <c:pt idx="17363">
                  <c:v>17364</c:v>
                </c:pt>
                <c:pt idx="17364">
                  <c:v>17365</c:v>
                </c:pt>
                <c:pt idx="17365">
                  <c:v>17366</c:v>
                </c:pt>
                <c:pt idx="17366">
                  <c:v>17367</c:v>
                </c:pt>
                <c:pt idx="17367">
                  <c:v>17368</c:v>
                </c:pt>
                <c:pt idx="17368">
                  <c:v>17369</c:v>
                </c:pt>
                <c:pt idx="17369">
                  <c:v>17370</c:v>
                </c:pt>
                <c:pt idx="17370">
                  <c:v>17371</c:v>
                </c:pt>
                <c:pt idx="17371">
                  <c:v>17372</c:v>
                </c:pt>
                <c:pt idx="17372">
                  <c:v>17373</c:v>
                </c:pt>
                <c:pt idx="17373">
                  <c:v>17374</c:v>
                </c:pt>
                <c:pt idx="17374">
                  <c:v>17375</c:v>
                </c:pt>
                <c:pt idx="17375">
                  <c:v>17376</c:v>
                </c:pt>
                <c:pt idx="17376">
                  <c:v>17377</c:v>
                </c:pt>
                <c:pt idx="17377">
                  <c:v>17378</c:v>
                </c:pt>
                <c:pt idx="17378">
                  <c:v>17379</c:v>
                </c:pt>
                <c:pt idx="17379">
                  <c:v>17380</c:v>
                </c:pt>
                <c:pt idx="17380">
                  <c:v>17381</c:v>
                </c:pt>
                <c:pt idx="17381">
                  <c:v>17382</c:v>
                </c:pt>
                <c:pt idx="17382">
                  <c:v>17383</c:v>
                </c:pt>
                <c:pt idx="17383">
                  <c:v>17384</c:v>
                </c:pt>
                <c:pt idx="17384">
                  <c:v>17385</c:v>
                </c:pt>
                <c:pt idx="17385">
                  <c:v>17386</c:v>
                </c:pt>
                <c:pt idx="17386">
                  <c:v>17387</c:v>
                </c:pt>
                <c:pt idx="17387">
                  <c:v>17388</c:v>
                </c:pt>
                <c:pt idx="17388">
                  <c:v>17389</c:v>
                </c:pt>
                <c:pt idx="17389">
                  <c:v>17390</c:v>
                </c:pt>
                <c:pt idx="17390">
                  <c:v>17391</c:v>
                </c:pt>
                <c:pt idx="17391">
                  <c:v>17392</c:v>
                </c:pt>
                <c:pt idx="17392">
                  <c:v>17393</c:v>
                </c:pt>
                <c:pt idx="17393">
                  <c:v>17394</c:v>
                </c:pt>
                <c:pt idx="17394">
                  <c:v>17395</c:v>
                </c:pt>
                <c:pt idx="17395">
                  <c:v>17396</c:v>
                </c:pt>
                <c:pt idx="17396">
                  <c:v>17397</c:v>
                </c:pt>
                <c:pt idx="17397">
                  <c:v>17398</c:v>
                </c:pt>
                <c:pt idx="17398">
                  <c:v>17399</c:v>
                </c:pt>
                <c:pt idx="17399">
                  <c:v>17400</c:v>
                </c:pt>
                <c:pt idx="17400">
                  <c:v>17401</c:v>
                </c:pt>
                <c:pt idx="17401">
                  <c:v>17402</c:v>
                </c:pt>
                <c:pt idx="17402">
                  <c:v>17403</c:v>
                </c:pt>
                <c:pt idx="17403">
                  <c:v>17404</c:v>
                </c:pt>
                <c:pt idx="17404">
                  <c:v>17405</c:v>
                </c:pt>
                <c:pt idx="17405">
                  <c:v>17406</c:v>
                </c:pt>
                <c:pt idx="17406">
                  <c:v>17407</c:v>
                </c:pt>
                <c:pt idx="17407">
                  <c:v>17408</c:v>
                </c:pt>
                <c:pt idx="17408">
                  <c:v>17409</c:v>
                </c:pt>
                <c:pt idx="17409">
                  <c:v>17410</c:v>
                </c:pt>
                <c:pt idx="17410">
                  <c:v>17411</c:v>
                </c:pt>
                <c:pt idx="17411">
                  <c:v>17412</c:v>
                </c:pt>
                <c:pt idx="17412">
                  <c:v>17413</c:v>
                </c:pt>
                <c:pt idx="17413">
                  <c:v>17414</c:v>
                </c:pt>
                <c:pt idx="17414">
                  <c:v>17415</c:v>
                </c:pt>
                <c:pt idx="17415">
                  <c:v>17416</c:v>
                </c:pt>
                <c:pt idx="17416">
                  <c:v>17417</c:v>
                </c:pt>
                <c:pt idx="17417">
                  <c:v>17418</c:v>
                </c:pt>
                <c:pt idx="17418">
                  <c:v>17419</c:v>
                </c:pt>
                <c:pt idx="17419">
                  <c:v>17420</c:v>
                </c:pt>
                <c:pt idx="17420">
                  <c:v>17421</c:v>
                </c:pt>
                <c:pt idx="17421">
                  <c:v>17422</c:v>
                </c:pt>
                <c:pt idx="17422">
                  <c:v>17423</c:v>
                </c:pt>
                <c:pt idx="17423">
                  <c:v>17424</c:v>
                </c:pt>
                <c:pt idx="17424">
                  <c:v>17425</c:v>
                </c:pt>
                <c:pt idx="17425">
                  <c:v>17426</c:v>
                </c:pt>
                <c:pt idx="17426">
                  <c:v>17427</c:v>
                </c:pt>
                <c:pt idx="17427">
                  <c:v>17428</c:v>
                </c:pt>
                <c:pt idx="17428">
                  <c:v>17429</c:v>
                </c:pt>
                <c:pt idx="17429">
                  <c:v>17430</c:v>
                </c:pt>
                <c:pt idx="17430">
                  <c:v>17431</c:v>
                </c:pt>
                <c:pt idx="17431">
                  <c:v>17432</c:v>
                </c:pt>
                <c:pt idx="17432">
                  <c:v>17433</c:v>
                </c:pt>
                <c:pt idx="17433">
                  <c:v>17434</c:v>
                </c:pt>
                <c:pt idx="17434">
                  <c:v>17435</c:v>
                </c:pt>
                <c:pt idx="17435">
                  <c:v>17436</c:v>
                </c:pt>
                <c:pt idx="17436">
                  <c:v>17437</c:v>
                </c:pt>
                <c:pt idx="17437">
                  <c:v>17438</c:v>
                </c:pt>
                <c:pt idx="17438">
                  <c:v>17439</c:v>
                </c:pt>
                <c:pt idx="17439">
                  <c:v>17440</c:v>
                </c:pt>
                <c:pt idx="17440">
                  <c:v>17441</c:v>
                </c:pt>
                <c:pt idx="17441">
                  <c:v>17442</c:v>
                </c:pt>
                <c:pt idx="17442">
                  <c:v>17443</c:v>
                </c:pt>
                <c:pt idx="17443">
                  <c:v>17444</c:v>
                </c:pt>
                <c:pt idx="17444">
                  <c:v>17445</c:v>
                </c:pt>
                <c:pt idx="17445">
                  <c:v>17446</c:v>
                </c:pt>
                <c:pt idx="17446">
                  <c:v>17447</c:v>
                </c:pt>
                <c:pt idx="17447">
                  <c:v>17448</c:v>
                </c:pt>
                <c:pt idx="17448">
                  <c:v>17449</c:v>
                </c:pt>
                <c:pt idx="17449">
                  <c:v>17450</c:v>
                </c:pt>
                <c:pt idx="17450">
                  <c:v>17451</c:v>
                </c:pt>
                <c:pt idx="17451">
                  <c:v>17452</c:v>
                </c:pt>
                <c:pt idx="17452">
                  <c:v>17453</c:v>
                </c:pt>
                <c:pt idx="17453">
                  <c:v>17454</c:v>
                </c:pt>
                <c:pt idx="17454">
                  <c:v>17455</c:v>
                </c:pt>
                <c:pt idx="17455">
                  <c:v>17456</c:v>
                </c:pt>
                <c:pt idx="17456">
                  <c:v>17457</c:v>
                </c:pt>
                <c:pt idx="17457">
                  <c:v>17458</c:v>
                </c:pt>
                <c:pt idx="17458">
                  <c:v>17459</c:v>
                </c:pt>
                <c:pt idx="17459">
                  <c:v>17460</c:v>
                </c:pt>
                <c:pt idx="17460">
                  <c:v>17461</c:v>
                </c:pt>
                <c:pt idx="17461">
                  <c:v>17462</c:v>
                </c:pt>
                <c:pt idx="17462">
                  <c:v>17463</c:v>
                </c:pt>
                <c:pt idx="17463">
                  <c:v>17464</c:v>
                </c:pt>
                <c:pt idx="17464">
                  <c:v>17465</c:v>
                </c:pt>
                <c:pt idx="17465">
                  <c:v>17466</c:v>
                </c:pt>
                <c:pt idx="17466">
                  <c:v>17467</c:v>
                </c:pt>
                <c:pt idx="17467">
                  <c:v>17468</c:v>
                </c:pt>
                <c:pt idx="17468">
                  <c:v>17469</c:v>
                </c:pt>
                <c:pt idx="17469">
                  <c:v>17470</c:v>
                </c:pt>
                <c:pt idx="17470">
                  <c:v>17471</c:v>
                </c:pt>
                <c:pt idx="17471">
                  <c:v>17472</c:v>
                </c:pt>
                <c:pt idx="17472">
                  <c:v>17473</c:v>
                </c:pt>
                <c:pt idx="17473">
                  <c:v>17474</c:v>
                </c:pt>
                <c:pt idx="17474">
                  <c:v>17475</c:v>
                </c:pt>
                <c:pt idx="17475">
                  <c:v>17476</c:v>
                </c:pt>
                <c:pt idx="17476">
                  <c:v>17477</c:v>
                </c:pt>
                <c:pt idx="17477">
                  <c:v>17478</c:v>
                </c:pt>
                <c:pt idx="17478">
                  <c:v>17479</c:v>
                </c:pt>
                <c:pt idx="17479">
                  <c:v>17480</c:v>
                </c:pt>
                <c:pt idx="17480">
                  <c:v>17481</c:v>
                </c:pt>
                <c:pt idx="17481">
                  <c:v>17482</c:v>
                </c:pt>
                <c:pt idx="17482">
                  <c:v>17483</c:v>
                </c:pt>
                <c:pt idx="17483">
                  <c:v>17484</c:v>
                </c:pt>
                <c:pt idx="17484">
                  <c:v>17485</c:v>
                </c:pt>
                <c:pt idx="17485">
                  <c:v>17486</c:v>
                </c:pt>
                <c:pt idx="17486">
                  <c:v>17487</c:v>
                </c:pt>
                <c:pt idx="17487">
                  <c:v>17488</c:v>
                </c:pt>
                <c:pt idx="17488">
                  <c:v>17489</c:v>
                </c:pt>
                <c:pt idx="17489">
                  <c:v>17490</c:v>
                </c:pt>
                <c:pt idx="17490">
                  <c:v>17491</c:v>
                </c:pt>
                <c:pt idx="17491">
                  <c:v>17492</c:v>
                </c:pt>
                <c:pt idx="17492">
                  <c:v>17493</c:v>
                </c:pt>
                <c:pt idx="17493">
                  <c:v>17494</c:v>
                </c:pt>
                <c:pt idx="17494">
                  <c:v>17495</c:v>
                </c:pt>
                <c:pt idx="17495">
                  <c:v>17496</c:v>
                </c:pt>
                <c:pt idx="17496">
                  <c:v>17497</c:v>
                </c:pt>
                <c:pt idx="17497">
                  <c:v>17498</c:v>
                </c:pt>
                <c:pt idx="17498">
                  <c:v>17499</c:v>
                </c:pt>
                <c:pt idx="17499">
                  <c:v>17500</c:v>
                </c:pt>
                <c:pt idx="17500">
                  <c:v>17501</c:v>
                </c:pt>
                <c:pt idx="17501">
                  <c:v>17502</c:v>
                </c:pt>
                <c:pt idx="17502">
                  <c:v>17503</c:v>
                </c:pt>
                <c:pt idx="17503">
                  <c:v>17504</c:v>
                </c:pt>
                <c:pt idx="17504">
                  <c:v>17505</c:v>
                </c:pt>
                <c:pt idx="17505">
                  <c:v>17506</c:v>
                </c:pt>
                <c:pt idx="17506">
                  <c:v>17507</c:v>
                </c:pt>
                <c:pt idx="17507">
                  <c:v>17508</c:v>
                </c:pt>
                <c:pt idx="17508">
                  <c:v>17509</c:v>
                </c:pt>
                <c:pt idx="17509">
                  <c:v>17510</c:v>
                </c:pt>
                <c:pt idx="17510">
                  <c:v>17511</c:v>
                </c:pt>
                <c:pt idx="17511">
                  <c:v>17512</c:v>
                </c:pt>
                <c:pt idx="17512">
                  <c:v>17513</c:v>
                </c:pt>
                <c:pt idx="17513">
                  <c:v>17514</c:v>
                </c:pt>
                <c:pt idx="17514">
                  <c:v>17515</c:v>
                </c:pt>
                <c:pt idx="17515">
                  <c:v>17516</c:v>
                </c:pt>
                <c:pt idx="17516">
                  <c:v>17517</c:v>
                </c:pt>
                <c:pt idx="17517">
                  <c:v>17518</c:v>
                </c:pt>
                <c:pt idx="17518">
                  <c:v>17519</c:v>
                </c:pt>
                <c:pt idx="17519">
                  <c:v>17520</c:v>
                </c:pt>
                <c:pt idx="17520">
                  <c:v>17521</c:v>
                </c:pt>
                <c:pt idx="17521">
                  <c:v>17522</c:v>
                </c:pt>
                <c:pt idx="17522">
                  <c:v>17523</c:v>
                </c:pt>
                <c:pt idx="17523">
                  <c:v>17524</c:v>
                </c:pt>
                <c:pt idx="17524">
                  <c:v>17525</c:v>
                </c:pt>
                <c:pt idx="17525">
                  <c:v>17526</c:v>
                </c:pt>
                <c:pt idx="17526">
                  <c:v>17527</c:v>
                </c:pt>
                <c:pt idx="17527">
                  <c:v>17528</c:v>
                </c:pt>
                <c:pt idx="17528">
                  <c:v>17529</c:v>
                </c:pt>
                <c:pt idx="17529">
                  <c:v>17530</c:v>
                </c:pt>
                <c:pt idx="17530">
                  <c:v>17531</c:v>
                </c:pt>
                <c:pt idx="17531">
                  <c:v>17532</c:v>
                </c:pt>
                <c:pt idx="17532">
                  <c:v>17533</c:v>
                </c:pt>
                <c:pt idx="17533">
                  <c:v>17534</c:v>
                </c:pt>
                <c:pt idx="17534">
                  <c:v>17535</c:v>
                </c:pt>
                <c:pt idx="17535">
                  <c:v>17536</c:v>
                </c:pt>
                <c:pt idx="17536">
                  <c:v>17537</c:v>
                </c:pt>
                <c:pt idx="17537">
                  <c:v>17538</c:v>
                </c:pt>
                <c:pt idx="17538">
                  <c:v>17539</c:v>
                </c:pt>
                <c:pt idx="17539">
                  <c:v>17540</c:v>
                </c:pt>
                <c:pt idx="17540">
                  <c:v>17541</c:v>
                </c:pt>
                <c:pt idx="17541">
                  <c:v>17542</c:v>
                </c:pt>
                <c:pt idx="17542">
                  <c:v>17543</c:v>
                </c:pt>
                <c:pt idx="17543">
                  <c:v>17544</c:v>
                </c:pt>
                <c:pt idx="17544">
                  <c:v>17545</c:v>
                </c:pt>
                <c:pt idx="17545">
                  <c:v>17546</c:v>
                </c:pt>
                <c:pt idx="17546">
                  <c:v>17547</c:v>
                </c:pt>
                <c:pt idx="17547">
                  <c:v>17548</c:v>
                </c:pt>
                <c:pt idx="17548">
                  <c:v>17549</c:v>
                </c:pt>
                <c:pt idx="17549">
                  <c:v>17550</c:v>
                </c:pt>
                <c:pt idx="17550">
                  <c:v>17551</c:v>
                </c:pt>
                <c:pt idx="17551">
                  <c:v>17552</c:v>
                </c:pt>
                <c:pt idx="17552">
                  <c:v>17553</c:v>
                </c:pt>
                <c:pt idx="17553">
                  <c:v>17554</c:v>
                </c:pt>
                <c:pt idx="17554">
                  <c:v>17555</c:v>
                </c:pt>
                <c:pt idx="17555">
                  <c:v>17556</c:v>
                </c:pt>
                <c:pt idx="17556">
                  <c:v>17557</c:v>
                </c:pt>
                <c:pt idx="17557">
                  <c:v>17558</c:v>
                </c:pt>
                <c:pt idx="17558">
                  <c:v>17559</c:v>
                </c:pt>
                <c:pt idx="17559">
                  <c:v>17560</c:v>
                </c:pt>
                <c:pt idx="17560">
                  <c:v>17561</c:v>
                </c:pt>
                <c:pt idx="17561">
                  <c:v>17562</c:v>
                </c:pt>
                <c:pt idx="17562">
                  <c:v>17563</c:v>
                </c:pt>
                <c:pt idx="17563">
                  <c:v>17564</c:v>
                </c:pt>
                <c:pt idx="17564">
                  <c:v>17565</c:v>
                </c:pt>
                <c:pt idx="17565">
                  <c:v>17566</c:v>
                </c:pt>
                <c:pt idx="17566">
                  <c:v>17567</c:v>
                </c:pt>
                <c:pt idx="17567">
                  <c:v>17568</c:v>
                </c:pt>
                <c:pt idx="17568">
                  <c:v>17569</c:v>
                </c:pt>
                <c:pt idx="17569">
                  <c:v>17570</c:v>
                </c:pt>
                <c:pt idx="17570">
                  <c:v>17571</c:v>
                </c:pt>
                <c:pt idx="17571">
                  <c:v>17572</c:v>
                </c:pt>
                <c:pt idx="17572">
                  <c:v>17573</c:v>
                </c:pt>
                <c:pt idx="17573">
                  <c:v>17574</c:v>
                </c:pt>
                <c:pt idx="17574">
                  <c:v>17575</c:v>
                </c:pt>
                <c:pt idx="17575">
                  <c:v>17576</c:v>
                </c:pt>
                <c:pt idx="17576">
                  <c:v>17577</c:v>
                </c:pt>
                <c:pt idx="17577">
                  <c:v>17578</c:v>
                </c:pt>
                <c:pt idx="17578">
                  <c:v>17579</c:v>
                </c:pt>
                <c:pt idx="17579">
                  <c:v>17580</c:v>
                </c:pt>
                <c:pt idx="17580">
                  <c:v>17581</c:v>
                </c:pt>
                <c:pt idx="17581">
                  <c:v>17582</c:v>
                </c:pt>
                <c:pt idx="17582">
                  <c:v>17583</c:v>
                </c:pt>
                <c:pt idx="17583">
                  <c:v>17584</c:v>
                </c:pt>
                <c:pt idx="17584">
                  <c:v>17585</c:v>
                </c:pt>
                <c:pt idx="17585">
                  <c:v>17586</c:v>
                </c:pt>
                <c:pt idx="17586">
                  <c:v>17587</c:v>
                </c:pt>
                <c:pt idx="17587">
                  <c:v>17588</c:v>
                </c:pt>
                <c:pt idx="17588">
                  <c:v>17589</c:v>
                </c:pt>
                <c:pt idx="17589">
                  <c:v>17590</c:v>
                </c:pt>
                <c:pt idx="17590">
                  <c:v>17591</c:v>
                </c:pt>
                <c:pt idx="17591">
                  <c:v>17592</c:v>
                </c:pt>
                <c:pt idx="17592">
                  <c:v>17593</c:v>
                </c:pt>
                <c:pt idx="17593">
                  <c:v>17594</c:v>
                </c:pt>
                <c:pt idx="17594">
                  <c:v>17595</c:v>
                </c:pt>
                <c:pt idx="17595">
                  <c:v>17596</c:v>
                </c:pt>
                <c:pt idx="17596">
                  <c:v>17597</c:v>
                </c:pt>
                <c:pt idx="17597">
                  <c:v>17598</c:v>
                </c:pt>
                <c:pt idx="17598">
                  <c:v>17599</c:v>
                </c:pt>
                <c:pt idx="17599">
                  <c:v>17600</c:v>
                </c:pt>
                <c:pt idx="17600">
                  <c:v>17601</c:v>
                </c:pt>
                <c:pt idx="17601">
                  <c:v>17602</c:v>
                </c:pt>
                <c:pt idx="17602">
                  <c:v>17603</c:v>
                </c:pt>
                <c:pt idx="17603">
                  <c:v>17604</c:v>
                </c:pt>
                <c:pt idx="17604">
                  <c:v>17605</c:v>
                </c:pt>
                <c:pt idx="17605">
                  <c:v>17606</c:v>
                </c:pt>
                <c:pt idx="17606">
                  <c:v>17607</c:v>
                </c:pt>
                <c:pt idx="17607">
                  <c:v>17608</c:v>
                </c:pt>
                <c:pt idx="17608">
                  <c:v>17609</c:v>
                </c:pt>
                <c:pt idx="17609">
                  <c:v>17610</c:v>
                </c:pt>
                <c:pt idx="17610">
                  <c:v>17611</c:v>
                </c:pt>
                <c:pt idx="17611">
                  <c:v>17612</c:v>
                </c:pt>
                <c:pt idx="17612">
                  <c:v>17613</c:v>
                </c:pt>
                <c:pt idx="17613">
                  <c:v>17614</c:v>
                </c:pt>
                <c:pt idx="17614">
                  <c:v>17615</c:v>
                </c:pt>
                <c:pt idx="17615">
                  <c:v>17616</c:v>
                </c:pt>
                <c:pt idx="17616">
                  <c:v>17617</c:v>
                </c:pt>
                <c:pt idx="17617">
                  <c:v>17618</c:v>
                </c:pt>
                <c:pt idx="17618">
                  <c:v>17619</c:v>
                </c:pt>
                <c:pt idx="17619">
                  <c:v>17620</c:v>
                </c:pt>
                <c:pt idx="17620">
                  <c:v>17621</c:v>
                </c:pt>
                <c:pt idx="17621">
                  <c:v>17622</c:v>
                </c:pt>
                <c:pt idx="17622">
                  <c:v>17623</c:v>
                </c:pt>
                <c:pt idx="17623">
                  <c:v>17624</c:v>
                </c:pt>
                <c:pt idx="17624">
                  <c:v>17625</c:v>
                </c:pt>
                <c:pt idx="17625">
                  <c:v>17626</c:v>
                </c:pt>
                <c:pt idx="17626">
                  <c:v>17627</c:v>
                </c:pt>
                <c:pt idx="17627">
                  <c:v>17628</c:v>
                </c:pt>
                <c:pt idx="17628">
                  <c:v>17629</c:v>
                </c:pt>
                <c:pt idx="17629">
                  <c:v>17630</c:v>
                </c:pt>
                <c:pt idx="17630">
                  <c:v>17631</c:v>
                </c:pt>
                <c:pt idx="17631">
                  <c:v>17632</c:v>
                </c:pt>
                <c:pt idx="17632">
                  <c:v>17633</c:v>
                </c:pt>
                <c:pt idx="17633">
                  <c:v>17634</c:v>
                </c:pt>
                <c:pt idx="17634">
                  <c:v>17635</c:v>
                </c:pt>
                <c:pt idx="17635">
                  <c:v>17636</c:v>
                </c:pt>
                <c:pt idx="17636">
                  <c:v>17637</c:v>
                </c:pt>
                <c:pt idx="17637">
                  <c:v>17638</c:v>
                </c:pt>
                <c:pt idx="17638">
                  <c:v>17639</c:v>
                </c:pt>
                <c:pt idx="17639">
                  <c:v>17640</c:v>
                </c:pt>
                <c:pt idx="17640">
                  <c:v>17641</c:v>
                </c:pt>
                <c:pt idx="17641">
                  <c:v>17642</c:v>
                </c:pt>
                <c:pt idx="17642">
                  <c:v>17643</c:v>
                </c:pt>
                <c:pt idx="17643">
                  <c:v>17644</c:v>
                </c:pt>
                <c:pt idx="17644">
                  <c:v>17645</c:v>
                </c:pt>
                <c:pt idx="17645">
                  <c:v>17646</c:v>
                </c:pt>
                <c:pt idx="17646">
                  <c:v>17647</c:v>
                </c:pt>
                <c:pt idx="17647">
                  <c:v>17648</c:v>
                </c:pt>
                <c:pt idx="17648">
                  <c:v>17649</c:v>
                </c:pt>
                <c:pt idx="17649">
                  <c:v>17650</c:v>
                </c:pt>
                <c:pt idx="17650">
                  <c:v>17651</c:v>
                </c:pt>
                <c:pt idx="17651">
                  <c:v>17652</c:v>
                </c:pt>
                <c:pt idx="17652">
                  <c:v>17653</c:v>
                </c:pt>
                <c:pt idx="17653">
                  <c:v>17654</c:v>
                </c:pt>
                <c:pt idx="17654">
                  <c:v>17655</c:v>
                </c:pt>
                <c:pt idx="17655">
                  <c:v>17656</c:v>
                </c:pt>
                <c:pt idx="17656">
                  <c:v>17657</c:v>
                </c:pt>
                <c:pt idx="17657">
                  <c:v>17658</c:v>
                </c:pt>
                <c:pt idx="17658">
                  <c:v>17659</c:v>
                </c:pt>
                <c:pt idx="17659">
                  <c:v>17660</c:v>
                </c:pt>
                <c:pt idx="17660">
                  <c:v>17661</c:v>
                </c:pt>
                <c:pt idx="17661">
                  <c:v>17662</c:v>
                </c:pt>
                <c:pt idx="17662">
                  <c:v>17663</c:v>
                </c:pt>
                <c:pt idx="17663">
                  <c:v>17664</c:v>
                </c:pt>
                <c:pt idx="17664">
                  <c:v>17665</c:v>
                </c:pt>
                <c:pt idx="17665">
                  <c:v>17666</c:v>
                </c:pt>
                <c:pt idx="17666">
                  <c:v>17667</c:v>
                </c:pt>
                <c:pt idx="17667">
                  <c:v>17668</c:v>
                </c:pt>
                <c:pt idx="17668">
                  <c:v>17669</c:v>
                </c:pt>
                <c:pt idx="17669">
                  <c:v>17670</c:v>
                </c:pt>
                <c:pt idx="17670">
                  <c:v>17671</c:v>
                </c:pt>
                <c:pt idx="17671">
                  <c:v>17672</c:v>
                </c:pt>
                <c:pt idx="17672">
                  <c:v>17673</c:v>
                </c:pt>
                <c:pt idx="17673">
                  <c:v>17674</c:v>
                </c:pt>
                <c:pt idx="17674">
                  <c:v>17675</c:v>
                </c:pt>
                <c:pt idx="17675">
                  <c:v>17676</c:v>
                </c:pt>
                <c:pt idx="17676">
                  <c:v>17677</c:v>
                </c:pt>
                <c:pt idx="17677">
                  <c:v>17678</c:v>
                </c:pt>
                <c:pt idx="17678">
                  <c:v>17679</c:v>
                </c:pt>
                <c:pt idx="17679">
                  <c:v>17680</c:v>
                </c:pt>
                <c:pt idx="17680">
                  <c:v>17681</c:v>
                </c:pt>
                <c:pt idx="17681">
                  <c:v>17682</c:v>
                </c:pt>
                <c:pt idx="17682">
                  <c:v>17683</c:v>
                </c:pt>
                <c:pt idx="17683">
                  <c:v>17684</c:v>
                </c:pt>
                <c:pt idx="17684">
                  <c:v>17685</c:v>
                </c:pt>
                <c:pt idx="17685">
                  <c:v>17686</c:v>
                </c:pt>
                <c:pt idx="17686">
                  <c:v>17687</c:v>
                </c:pt>
                <c:pt idx="17687">
                  <c:v>17688</c:v>
                </c:pt>
                <c:pt idx="17688">
                  <c:v>17689</c:v>
                </c:pt>
                <c:pt idx="17689">
                  <c:v>17690</c:v>
                </c:pt>
                <c:pt idx="17690">
                  <c:v>17691</c:v>
                </c:pt>
                <c:pt idx="17691">
                  <c:v>17692</c:v>
                </c:pt>
                <c:pt idx="17692">
                  <c:v>17693</c:v>
                </c:pt>
                <c:pt idx="17693">
                  <c:v>17694</c:v>
                </c:pt>
                <c:pt idx="17694">
                  <c:v>17695</c:v>
                </c:pt>
                <c:pt idx="17695">
                  <c:v>17696</c:v>
                </c:pt>
                <c:pt idx="17696">
                  <c:v>17697</c:v>
                </c:pt>
                <c:pt idx="17697">
                  <c:v>17698</c:v>
                </c:pt>
                <c:pt idx="17698">
                  <c:v>17699</c:v>
                </c:pt>
                <c:pt idx="17699">
                  <c:v>17700</c:v>
                </c:pt>
                <c:pt idx="17700">
                  <c:v>17701</c:v>
                </c:pt>
                <c:pt idx="17701">
                  <c:v>17702</c:v>
                </c:pt>
                <c:pt idx="17702">
                  <c:v>17703</c:v>
                </c:pt>
                <c:pt idx="17703">
                  <c:v>17704</c:v>
                </c:pt>
                <c:pt idx="17704">
                  <c:v>17705</c:v>
                </c:pt>
                <c:pt idx="17705">
                  <c:v>17706</c:v>
                </c:pt>
                <c:pt idx="17706">
                  <c:v>17707</c:v>
                </c:pt>
                <c:pt idx="17707">
                  <c:v>17708</c:v>
                </c:pt>
                <c:pt idx="17708">
                  <c:v>17709</c:v>
                </c:pt>
                <c:pt idx="17709">
                  <c:v>17710</c:v>
                </c:pt>
                <c:pt idx="17710">
                  <c:v>17711</c:v>
                </c:pt>
                <c:pt idx="17711">
                  <c:v>17712</c:v>
                </c:pt>
                <c:pt idx="17712">
                  <c:v>17713</c:v>
                </c:pt>
                <c:pt idx="17713">
                  <c:v>17714</c:v>
                </c:pt>
                <c:pt idx="17714">
                  <c:v>17715</c:v>
                </c:pt>
                <c:pt idx="17715">
                  <c:v>17716</c:v>
                </c:pt>
                <c:pt idx="17716">
                  <c:v>17717</c:v>
                </c:pt>
                <c:pt idx="17717">
                  <c:v>17718</c:v>
                </c:pt>
                <c:pt idx="17718">
                  <c:v>17719</c:v>
                </c:pt>
                <c:pt idx="17719">
                  <c:v>17720</c:v>
                </c:pt>
                <c:pt idx="17720">
                  <c:v>17721</c:v>
                </c:pt>
                <c:pt idx="17721">
                  <c:v>17722</c:v>
                </c:pt>
                <c:pt idx="17722">
                  <c:v>17723</c:v>
                </c:pt>
                <c:pt idx="17723">
                  <c:v>17724</c:v>
                </c:pt>
                <c:pt idx="17724">
                  <c:v>17725</c:v>
                </c:pt>
                <c:pt idx="17725">
                  <c:v>17726</c:v>
                </c:pt>
                <c:pt idx="17726">
                  <c:v>17727</c:v>
                </c:pt>
                <c:pt idx="17727">
                  <c:v>17728</c:v>
                </c:pt>
                <c:pt idx="17728">
                  <c:v>17729</c:v>
                </c:pt>
                <c:pt idx="17729">
                  <c:v>17730</c:v>
                </c:pt>
                <c:pt idx="17730">
                  <c:v>17731</c:v>
                </c:pt>
                <c:pt idx="17731">
                  <c:v>17732</c:v>
                </c:pt>
                <c:pt idx="17732">
                  <c:v>17733</c:v>
                </c:pt>
                <c:pt idx="17733">
                  <c:v>17734</c:v>
                </c:pt>
                <c:pt idx="17734">
                  <c:v>17735</c:v>
                </c:pt>
                <c:pt idx="17735">
                  <c:v>17736</c:v>
                </c:pt>
                <c:pt idx="17736">
                  <c:v>17737</c:v>
                </c:pt>
                <c:pt idx="17737">
                  <c:v>17738</c:v>
                </c:pt>
                <c:pt idx="17738">
                  <c:v>17739</c:v>
                </c:pt>
                <c:pt idx="17739">
                  <c:v>17740</c:v>
                </c:pt>
                <c:pt idx="17740">
                  <c:v>17741</c:v>
                </c:pt>
                <c:pt idx="17741">
                  <c:v>17742</c:v>
                </c:pt>
                <c:pt idx="17742">
                  <c:v>17743</c:v>
                </c:pt>
                <c:pt idx="17743">
                  <c:v>17744</c:v>
                </c:pt>
                <c:pt idx="17744">
                  <c:v>17745</c:v>
                </c:pt>
                <c:pt idx="17745">
                  <c:v>17746</c:v>
                </c:pt>
                <c:pt idx="17746">
                  <c:v>17747</c:v>
                </c:pt>
                <c:pt idx="17747">
                  <c:v>17748</c:v>
                </c:pt>
                <c:pt idx="17748">
                  <c:v>17749</c:v>
                </c:pt>
                <c:pt idx="17749">
                  <c:v>17750</c:v>
                </c:pt>
                <c:pt idx="17750">
                  <c:v>17751</c:v>
                </c:pt>
                <c:pt idx="17751">
                  <c:v>17752</c:v>
                </c:pt>
                <c:pt idx="17752">
                  <c:v>17753</c:v>
                </c:pt>
                <c:pt idx="17753">
                  <c:v>17754</c:v>
                </c:pt>
                <c:pt idx="17754">
                  <c:v>17755</c:v>
                </c:pt>
                <c:pt idx="17755">
                  <c:v>17756</c:v>
                </c:pt>
                <c:pt idx="17756">
                  <c:v>17757</c:v>
                </c:pt>
                <c:pt idx="17757">
                  <c:v>17758</c:v>
                </c:pt>
                <c:pt idx="17758">
                  <c:v>17759</c:v>
                </c:pt>
                <c:pt idx="17759">
                  <c:v>17760</c:v>
                </c:pt>
                <c:pt idx="17760">
                  <c:v>17761</c:v>
                </c:pt>
                <c:pt idx="17761">
                  <c:v>17762</c:v>
                </c:pt>
                <c:pt idx="17762">
                  <c:v>17763</c:v>
                </c:pt>
                <c:pt idx="17763">
                  <c:v>17764</c:v>
                </c:pt>
                <c:pt idx="17764">
                  <c:v>17765</c:v>
                </c:pt>
                <c:pt idx="17765">
                  <c:v>17766</c:v>
                </c:pt>
                <c:pt idx="17766">
                  <c:v>17767</c:v>
                </c:pt>
                <c:pt idx="17767">
                  <c:v>17768</c:v>
                </c:pt>
                <c:pt idx="17768">
                  <c:v>17769</c:v>
                </c:pt>
                <c:pt idx="17769">
                  <c:v>17770</c:v>
                </c:pt>
                <c:pt idx="17770">
                  <c:v>17771</c:v>
                </c:pt>
                <c:pt idx="17771">
                  <c:v>17772</c:v>
                </c:pt>
                <c:pt idx="17772">
                  <c:v>17773</c:v>
                </c:pt>
                <c:pt idx="17773">
                  <c:v>17774</c:v>
                </c:pt>
                <c:pt idx="17774">
                  <c:v>17775</c:v>
                </c:pt>
                <c:pt idx="17775">
                  <c:v>17776</c:v>
                </c:pt>
                <c:pt idx="17776">
                  <c:v>17777</c:v>
                </c:pt>
                <c:pt idx="17777">
                  <c:v>17778</c:v>
                </c:pt>
                <c:pt idx="17778">
                  <c:v>17779</c:v>
                </c:pt>
                <c:pt idx="17779">
                  <c:v>17780</c:v>
                </c:pt>
                <c:pt idx="17780">
                  <c:v>17781</c:v>
                </c:pt>
                <c:pt idx="17781">
                  <c:v>17782</c:v>
                </c:pt>
                <c:pt idx="17782">
                  <c:v>17783</c:v>
                </c:pt>
                <c:pt idx="17783">
                  <c:v>17784</c:v>
                </c:pt>
                <c:pt idx="17784">
                  <c:v>17785</c:v>
                </c:pt>
                <c:pt idx="17785">
                  <c:v>17786</c:v>
                </c:pt>
                <c:pt idx="17786">
                  <c:v>17787</c:v>
                </c:pt>
                <c:pt idx="17787">
                  <c:v>17788</c:v>
                </c:pt>
                <c:pt idx="17788">
                  <c:v>17789</c:v>
                </c:pt>
                <c:pt idx="17789">
                  <c:v>17790</c:v>
                </c:pt>
                <c:pt idx="17790">
                  <c:v>17791</c:v>
                </c:pt>
                <c:pt idx="17791">
                  <c:v>17792</c:v>
                </c:pt>
                <c:pt idx="17792">
                  <c:v>17793</c:v>
                </c:pt>
                <c:pt idx="17793">
                  <c:v>17794</c:v>
                </c:pt>
                <c:pt idx="17794">
                  <c:v>17795</c:v>
                </c:pt>
                <c:pt idx="17795">
                  <c:v>17796</c:v>
                </c:pt>
                <c:pt idx="17796">
                  <c:v>17797</c:v>
                </c:pt>
                <c:pt idx="17797">
                  <c:v>17798</c:v>
                </c:pt>
                <c:pt idx="17798">
                  <c:v>17799</c:v>
                </c:pt>
                <c:pt idx="17799">
                  <c:v>17800</c:v>
                </c:pt>
                <c:pt idx="17800">
                  <c:v>17801</c:v>
                </c:pt>
                <c:pt idx="17801">
                  <c:v>17802</c:v>
                </c:pt>
                <c:pt idx="17802">
                  <c:v>17803</c:v>
                </c:pt>
                <c:pt idx="17803">
                  <c:v>17804</c:v>
                </c:pt>
                <c:pt idx="17804">
                  <c:v>17805</c:v>
                </c:pt>
                <c:pt idx="17805">
                  <c:v>17806</c:v>
                </c:pt>
                <c:pt idx="17806">
                  <c:v>17807</c:v>
                </c:pt>
                <c:pt idx="17807">
                  <c:v>17808</c:v>
                </c:pt>
                <c:pt idx="17808">
                  <c:v>17809</c:v>
                </c:pt>
                <c:pt idx="17809">
                  <c:v>17810</c:v>
                </c:pt>
                <c:pt idx="17810">
                  <c:v>17811</c:v>
                </c:pt>
                <c:pt idx="17811">
                  <c:v>17812</c:v>
                </c:pt>
                <c:pt idx="17812">
                  <c:v>17813</c:v>
                </c:pt>
                <c:pt idx="17813">
                  <c:v>17814</c:v>
                </c:pt>
                <c:pt idx="17814">
                  <c:v>17815</c:v>
                </c:pt>
                <c:pt idx="17815">
                  <c:v>17816</c:v>
                </c:pt>
                <c:pt idx="17816">
                  <c:v>17817</c:v>
                </c:pt>
                <c:pt idx="17817">
                  <c:v>17818</c:v>
                </c:pt>
                <c:pt idx="17818">
                  <c:v>17819</c:v>
                </c:pt>
                <c:pt idx="17819">
                  <c:v>17820</c:v>
                </c:pt>
                <c:pt idx="17820">
                  <c:v>17821</c:v>
                </c:pt>
                <c:pt idx="17821">
                  <c:v>17822</c:v>
                </c:pt>
                <c:pt idx="17822">
                  <c:v>17823</c:v>
                </c:pt>
                <c:pt idx="17823">
                  <c:v>17824</c:v>
                </c:pt>
                <c:pt idx="17824">
                  <c:v>17825</c:v>
                </c:pt>
                <c:pt idx="17825">
                  <c:v>17826</c:v>
                </c:pt>
                <c:pt idx="17826">
                  <c:v>17827</c:v>
                </c:pt>
                <c:pt idx="17827">
                  <c:v>17828</c:v>
                </c:pt>
                <c:pt idx="17828">
                  <c:v>17829</c:v>
                </c:pt>
                <c:pt idx="17829">
                  <c:v>17830</c:v>
                </c:pt>
                <c:pt idx="17830">
                  <c:v>17831</c:v>
                </c:pt>
                <c:pt idx="17831">
                  <c:v>17832</c:v>
                </c:pt>
                <c:pt idx="17832">
                  <c:v>17833</c:v>
                </c:pt>
                <c:pt idx="17833">
                  <c:v>17834</c:v>
                </c:pt>
                <c:pt idx="17834">
                  <c:v>17835</c:v>
                </c:pt>
                <c:pt idx="17835">
                  <c:v>17836</c:v>
                </c:pt>
                <c:pt idx="17836">
                  <c:v>17837</c:v>
                </c:pt>
                <c:pt idx="17837">
                  <c:v>17838</c:v>
                </c:pt>
                <c:pt idx="17838">
                  <c:v>17839</c:v>
                </c:pt>
                <c:pt idx="17839">
                  <c:v>17840</c:v>
                </c:pt>
                <c:pt idx="17840">
                  <c:v>17841</c:v>
                </c:pt>
                <c:pt idx="17841">
                  <c:v>17842</c:v>
                </c:pt>
                <c:pt idx="17842">
                  <c:v>17843</c:v>
                </c:pt>
                <c:pt idx="17843">
                  <c:v>17844</c:v>
                </c:pt>
                <c:pt idx="17844">
                  <c:v>17845</c:v>
                </c:pt>
                <c:pt idx="17845">
                  <c:v>17846</c:v>
                </c:pt>
                <c:pt idx="17846">
                  <c:v>17847</c:v>
                </c:pt>
                <c:pt idx="17847">
                  <c:v>17848</c:v>
                </c:pt>
                <c:pt idx="17848">
                  <c:v>17849</c:v>
                </c:pt>
                <c:pt idx="17849">
                  <c:v>17850</c:v>
                </c:pt>
                <c:pt idx="17850">
                  <c:v>17851</c:v>
                </c:pt>
                <c:pt idx="17851">
                  <c:v>17852</c:v>
                </c:pt>
                <c:pt idx="17852">
                  <c:v>17853</c:v>
                </c:pt>
                <c:pt idx="17853">
                  <c:v>17854</c:v>
                </c:pt>
                <c:pt idx="17854">
                  <c:v>17855</c:v>
                </c:pt>
                <c:pt idx="17855">
                  <c:v>17856</c:v>
                </c:pt>
                <c:pt idx="17856">
                  <c:v>17857</c:v>
                </c:pt>
                <c:pt idx="17857">
                  <c:v>17858</c:v>
                </c:pt>
                <c:pt idx="17858">
                  <c:v>17859</c:v>
                </c:pt>
                <c:pt idx="17859">
                  <c:v>17860</c:v>
                </c:pt>
                <c:pt idx="17860">
                  <c:v>17861</c:v>
                </c:pt>
                <c:pt idx="17861">
                  <c:v>17862</c:v>
                </c:pt>
                <c:pt idx="17862">
                  <c:v>17863</c:v>
                </c:pt>
                <c:pt idx="17863">
                  <c:v>17864</c:v>
                </c:pt>
                <c:pt idx="17864">
                  <c:v>17865</c:v>
                </c:pt>
                <c:pt idx="17865">
                  <c:v>17866</c:v>
                </c:pt>
                <c:pt idx="17866">
                  <c:v>17867</c:v>
                </c:pt>
                <c:pt idx="17867">
                  <c:v>17868</c:v>
                </c:pt>
                <c:pt idx="17868">
                  <c:v>17869</c:v>
                </c:pt>
                <c:pt idx="17869">
                  <c:v>17870</c:v>
                </c:pt>
                <c:pt idx="17870">
                  <c:v>17871</c:v>
                </c:pt>
                <c:pt idx="17871">
                  <c:v>17872</c:v>
                </c:pt>
                <c:pt idx="17872">
                  <c:v>17873</c:v>
                </c:pt>
                <c:pt idx="17873">
                  <c:v>17874</c:v>
                </c:pt>
                <c:pt idx="17874">
                  <c:v>17875</c:v>
                </c:pt>
                <c:pt idx="17875">
                  <c:v>17876</c:v>
                </c:pt>
                <c:pt idx="17876">
                  <c:v>17877</c:v>
                </c:pt>
                <c:pt idx="17877">
                  <c:v>17878</c:v>
                </c:pt>
                <c:pt idx="17878">
                  <c:v>17879</c:v>
                </c:pt>
                <c:pt idx="17879">
                  <c:v>17880</c:v>
                </c:pt>
                <c:pt idx="17880">
                  <c:v>17881</c:v>
                </c:pt>
                <c:pt idx="17881">
                  <c:v>17882</c:v>
                </c:pt>
                <c:pt idx="17882">
                  <c:v>17883</c:v>
                </c:pt>
                <c:pt idx="17883">
                  <c:v>17884</c:v>
                </c:pt>
                <c:pt idx="17884">
                  <c:v>17885</c:v>
                </c:pt>
                <c:pt idx="17885">
                  <c:v>17886</c:v>
                </c:pt>
                <c:pt idx="17886">
                  <c:v>17887</c:v>
                </c:pt>
                <c:pt idx="17887">
                  <c:v>17888</c:v>
                </c:pt>
                <c:pt idx="17888">
                  <c:v>17889</c:v>
                </c:pt>
                <c:pt idx="17889">
                  <c:v>17890</c:v>
                </c:pt>
                <c:pt idx="17890">
                  <c:v>17891</c:v>
                </c:pt>
                <c:pt idx="17891">
                  <c:v>17892</c:v>
                </c:pt>
                <c:pt idx="17892">
                  <c:v>17893</c:v>
                </c:pt>
                <c:pt idx="17893">
                  <c:v>17894</c:v>
                </c:pt>
                <c:pt idx="17894">
                  <c:v>17895</c:v>
                </c:pt>
                <c:pt idx="17895">
                  <c:v>17896</c:v>
                </c:pt>
                <c:pt idx="17896">
                  <c:v>17897</c:v>
                </c:pt>
                <c:pt idx="17897">
                  <c:v>17898</c:v>
                </c:pt>
                <c:pt idx="17898">
                  <c:v>17899</c:v>
                </c:pt>
                <c:pt idx="17899">
                  <c:v>17900</c:v>
                </c:pt>
                <c:pt idx="17900">
                  <c:v>17901</c:v>
                </c:pt>
                <c:pt idx="17901">
                  <c:v>17902</c:v>
                </c:pt>
                <c:pt idx="17902">
                  <c:v>17903</c:v>
                </c:pt>
                <c:pt idx="17903">
                  <c:v>17904</c:v>
                </c:pt>
                <c:pt idx="17904">
                  <c:v>17905</c:v>
                </c:pt>
                <c:pt idx="17905">
                  <c:v>17906</c:v>
                </c:pt>
                <c:pt idx="17906">
                  <c:v>17907</c:v>
                </c:pt>
                <c:pt idx="17907">
                  <c:v>17908</c:v>
                </c:pt>
                <c:pt idx="17908">
                  <c:v>17909</c:v>
                </c:pt>
                <c:pt idx="17909">
                  <c:v>17910</c:v>
                </c:pt>
                <c:pt idx="17910">
                  <c:v>17911</c:v>
                </c:pt>
                <c:pt idx="17911">
                  <c:v>17912</c:v>
                </c:pt>
                <c:pt idx="17912">
                  <c:v>17913</c:v>
                </c:pt>
                <c:pt idx="17913">
                  <c:v>17914</c:v>
                </c:pt>
                <c:pt idx="17914">
                  <c:v>17915</c:v>
                </c:pt>
                <c:pt idx="17915">
                  <c:v>17916</c:v>
                </c:pt>
                <c:pt idx="17916">
                  <c:v>17917</c:v>
                </c:pt>
                <c:pt idx="17917">
                  <c:v>17918</c:v>
                </c:pt>
                <c:pt idx="17918">
                  <c:v>17919</c:v>
                </c:pt>
                <c:pt idx="17919">
                  <c:v>17920</c:v>
                </c:pt>
                <c:pt idx="17920">
                  <c:v>17921</c:v>
                </c:pt>
                <c:pt idx="17921">
                  <c:v>17922</c:v>
                </c:pt>
                <c:pt idx="17922">
                  <c:v>17923</c:v>
                </c:pt>
                <c:pt idx="17923">
                  <c:v>17924</c:v>
                </c:pt>
                <c:pt idx="17924">
                  <c:v>17925</c:v>
                </c:pt>
                <c:pt idx="17925">
                  <c:v>17926</c:v>
                </c:pt>
                <c:pt idx="17926">
                  <c:v>17927</c:v>
                </c:pt>
                <c:pt idx="17927">
                  <c:v>17928</c:v>
                </c:pt>
                <c:pt idx="17928">
                  <c:v>17929</c:v>
                </c:pt>
                <c:pt idx="17929">
                  <c:v>17930</c:v>
                </c:pt>
                <c:pt idx="17930">
                  <c:v>17931</c:v>
                </c:pt>
                <c:pt idx="17931">
                  <c:v>17932</c:v>
                </c:pt>
                <c:pt idx="17932">
                  <c:v>17933</c:v>
                </c:pt>
                <c:pt idx="17933">
                  <c:v>17934</c:v>
                </c:pt>
                <c:pt idx="17934">
                  <c:v>17935</c:v>
                </c:pt>
                <c:pt idx="17935">
                  <c:v>17936</c:v>
                </c:pt>
                <c:pt idx="17936">
                  <c:v>17937</c:v>
                </c:pt>
                <c:pt idx="17937">
                  <c:v>17938</c:v>
                </c:pt>
                <c:pt idx="17938">
                  <c:v>17939</c:v>
                </c:pt>
                <c:pt idx="17939">
                  <c:v>17940</c:v>
                </c:pt>
                <c:pt idx="17940">
                  <c:v>17941</c:v>
                </c:pt>
                <c:pt idx="17941">
                  <c:v>17942</c:v>
                </c:pt>
                <c:pt idx="17942">
                  <c:v>17943</c:v>
                </c:pt>
                <c:pt idx="17943">
                  <c:v>17944</c:v>
                </c:pt>
                <c:pt idx="17944">
                  <c:v>17945</c:v>
                </c:pt>
                <c:pt idx="17945">
                  <c:v>17946</c:v>
                </c:pt>
                <c:pt idx="17946">
                  <c:v>17947</c:v>
                </c:pt>
                <c:pt idx="17947">
                  <c:v>17948</c:v>
                </c:pt>
                <c:pt idx="17948">
                  <c:v>17949</c:v>
                </c:pt>
                <c:pt idx="17949">
                  <c:v>17950</c:v>
                </c:pt>
                <c:pt idx="17950">
                  <c:v>17951</c:v>
                </c:pt>
                <c:pt idx="17951">
                  <c:v>17952</c:v>
                </c:pt>
                <c:pt idx="17952">
                  <c:v>17953</c:v>
                </c:pt>
                <c:pt idx="17953">
                  <c:v>17954</c:v>
                </c:pt>
                <c:pt idx="17954">
                  <c:v>17955</c:v>
                </c:pt>
                <c:pt idx="17955">
                  <c:v>17956</c:v>
                </c:pt>
                <c:pt idx="17956">
                  <c:v>17957</c:v>
                </c:pt>
                <c:pt idx="17957">
                  <c:v>17958</c:v>
                </c:pt>
                <c:pt idx="17958">
                  <c:v>17959</c:v>
                </c:pt>
                <c:pt idx="17959">
                  <c:v>17960</c:v>
                </c:pt>
                <c:pt idx="17960">
                  <c:v>17961</c:v>
                </c:pt>
                <c:pt idx="17961">
                  <c:v>17962</c:v>
                </c:pt>
                <c:pt idx="17962">
                  <c:v>17963</c:v>
                </c:pt>
                <c:pt idx="17963">
                  <c:v>17964</c:v>
                </c:pt>
                <c:pt idx="17964">
                  <c:v>17965</c:v>
                </c:pt>
                <c:pt idx="17965">
                  <c:v>17966</c:v>
                </c:pt>
                <c:pt idx="17966">
                  <c:v>17967</c:v>
                </c:pt>
                <c:pt idx="17967">
                  <c:v>17968</c:v>
                </c:pt>
                <c:pt idx="17968">
                  <c:v>17969</c:v>
                </c:pt>
                <c:pt idx="17969">
                  <c:v>17970</c:v>
                </c:pt>
                <c:pt idx="17970">
                  <c:v>17971</c:v>
                </c:pt>
                <c:pt idx="17971">
                  <c:v>17972</c:v>
                </c:pt>
                <c:pt idx="17972">
                  <c:v>17973</c:v>
                </c:pt>
                <c:pt idx="17973">
                  <c:v>17974</c:v>
                </c:pt>
                <c:pt idx="17974">
                  <c:v>17975</c:v>
                </c:pt>
                <c:pt idx="17975">
                  <c:v>17976</c:v>
                </c:pt>
                <c:pt idx="17976">
                  <c:v>17977</c:v>
                </c:pt>
                <c:pt idx="17977">
                  <c:v>17978</c:v>
                </c:pt>
                <c:pt idx="17978">
                  <c:v>17979</c:v>
                </c:pt>
                <c:pt idx="17979">
                  <c:v>17980</c:v>
                </c:pt>
                <c:pt idx="17980">
                  <c:v>17981</c:v>
                </c:pt>
                <c:pt idx="17981">
                  <c:v>17982</c:v>
                </c:pt>
                <c:pt idx="17982">
                  <c:v>17983</c:v>
                </c:pt>
                <c:pt idx="17983">
                  <c:v>17984</c:v>
                </c:pt>
                <c:pt idx="17984">
                  <c:v>17985</c:v>
                </c:pt>
                <c:pt idx="17985">
                  <c:v>17986</c:v>
                </c:pt>
                <c:pt idx="17986">
                  <c:v>17987</c:v>
                </c:pt>
                <c:pt idx="17987">
                  <c:v>17988</c:v>
                </c:pt>
                <c:pt idx="17988">
                  <c:v>17989</c:v>
                </c:pt>
                <c:pt idx="17989">
                  <c:v>17990</c:v>
                </c:pt>
                <c:pt idx="17990">
                  <c:v>17991</c:v>
                </c:pt>
                <c:pt idx="17991">
                  <c:v>17992</c:v>
                </c:pt>
                <c:pt idx="17992">
                  <c:v>17993</c:v>
                </c:pt>
                <c:pt idx="17993">
                  <c:v>17994</c:v>
                </c:pt>
                <c:pt idx="17994">
                  <c:v>17995</c:v>
                </c:pt>
                <c:pt idx="17995">
                  <c:v>17996</c:v>
                </c:pt>
                <c:pt idx="17996">
                  <c:v>17997</c:v>
                </c:pt>
                <c:pt idx="17997">
                  <c:v>17998</c:v>
                </c:pt>
                <c:pt idx="17998">
                  <c:v>17999</c:v>
                </c:pt>
                <c:pt idx="17999">
                  <c:v>18000</c:v>
                </c:pt>
                <c:pt idx="18000">
                  <c:v>18001</c:v>
                </c:pt>
                <c:pt idx="18001">
                  <c:v>18002</c:v>
                </c:pt>
                <c:pt idx="18002">
                  <c:v>18003</c:v>
                </c:pt>
                <c:pt idx="18003">
                  <c:v>18004</c:v>
                </c:pt>
                <c:pt idx="18004">
                  <c:v>18005</c:v>
                </c:pt>
                <c:pt idx="18005">
                  <c:v>18006</c:v>
                </c:pt>
                <c:pt idx="18006">
                  <c:v>18007</c:v>
                </c:pt>
                <c:pt idx="18007">
                  <c:v>18008</c:v>
                </c:pt>
                <c:pt idx="18008">
                  <c:v>18009</c:v>
                </c:pt>
                <c:pt idx="18009">
                  <c:v>18010</c:v>
                </c:pt>
                <c:pt idx="18010">
                  <c:v>18011</c:v>
                </c:pt>
                <c:pt idx="18011">
                  <c:v>18012</c:v>
                </c:pt>
                <c:pt idx="18012">
                  <c:v>18013</c:v>
                </c:pt>
                <c:pt idx="18013">
                  <c:v>18014</c:v>
                </c:pt>
                <c:pt idx="18014">
                  <c:v>18015</c:v>
                </c:pt>
                <c:pt idx="18015">
                  <c:v>18016</c:v>
                </c:pt>
                <c:pt idx="18016">
                  <c:v>18017</c:v>
                </c:pt>
                <c:pt idx="18017">
                  <c:v>18018</c:v>
                </c:pt>
                <c:pt idx="18018">
                  <c:v>18019</c:v>
                </c:pt>
                <c:pt idx="18019">
                  <c:v>18020</c:v>
                </c:pt>
                <c:pt idx="18020">
                  <c:v>18021</c:v>
                </c:pt>
                <c:pt idx="18021">
                  <c:v>18022</c:v>
                </c:pt>
                <c:pt idx="18022">
                  <c:v>18023</c:v>
                </c:pt>
                <c:pt idx="18023">
                  <c:v>18024</c:v>
                </c:pt>
                <c:pt idx="18024">
                  <c:v>18025</c:v>
                </c:pt>
                <c:pt idx="18025">
                  <c:v>18026</c:v>
                </c:pt>
                <c:pt idx="18026">
                  <c:v>18027</c:v>
                </c:pt>
                <c:pt idx="18027">
                  <c:v>18028</c:v>
                </c:pt>
                <c:pt idx="18028">
                  <c:v>18029</c:v>
                </c:pt>
                <c:pt idx="18029">
                  <c:v>18030</c:v>
                </c:pt>
                <c:pt idx="18030">
                  <c:v>18031</c:v>
                </c:pt>
                <c:pt idx="18031">
                  <c:v>18032</c:v>
                </c:pt>
                <c:pt idx="18032">
                  <c:v>18033</c:v>
                </c:pt>
                <c:pt idx="18033">
                  <c:v>18034</c:v>
                </c:pt>
                <c:pt idx="18034">
                  <c:v>18035</c:v>
                </c:pt>
                <c:pt idx="18035">
                  <c:v>18036</c:v>
                </c:pt>
                <c:pt idx="18036">
                  <c:v>18037</c:v>
                </c:pt>
                <c:pt idx="18037">
                  <c:v>18038</c:v>
                </c:pt>
                <c:pt idx="18038">
                  <c:v>18039</c:v>
                </c:pt>
                <c:pt idx="18039">
                  <c:v>18040</c:v>
                </c:pt>
                <c:pt idx="18040">
                  <c:v>18041</c:v>
                </c:pt>
                <c:pt idx="18041">
                  <c:v>18042</c:v>
                </c:pt>
                <c:pt idx="18042">
                  <c:v>18043</c:v>
                </c:pt>
                <c:pt idx="18043">
                  <c:v>18044</c:v>
                </c:pt>
                <c:pt idx="18044">
                  <c:v>18045</c:v>
                </c:pt>
                <c:pt idx="18045">
                  <c:v>18046</c:v>
                </c:pt>
                <c:pt idx="18046">
                  <c:v>18047</c:v>
                </c:pt>
                <c:pt idx="18047">
                  <c:v>18048</c:v>
                </c:pt>
                <c:pt idx="18048">
                  <c:v>18049</c:v>
                </c:pt>
                <c:pt idx="18049">
                  <c:v>18050</c:v>
                </c:pt>
                <c:pt idx="18050">
                  <c:v>18051</c:v>
                </c:pt>
                <c:pt idx="18051">
                  <c:v>18052</c:v>
                </c:pt>
                <c:pt idx="18052">
                  <c:v>18053</c:v>
                </c:pt>
                <c:pt idx="18053">
                  <c:v>18054</c:v>
                </c:pt>
                <c:pt idx="18054">
                  <c:v>18055</c:v>
                </c:pt>
                <c:pt idx="18055">
                  <c:v>18056</c:v>
                </c:pt>
                <c:pt idx="18056">
                  <c:v>18057</c:v>
                </c:pt>
                <c:pt idx="18057">
                  <c:v>18058</c:v>
                </c:pt>
                <c:pt idx="18058">
                  <c:v>18059</c:v>
                </c:pt>
                <c:pt idx="18059">
                  <c:v>18060</c:v>
                </c:pt>
                <c:pt idx="18060">
                  <c:v>18061</c:v>
                </c:pt>
                <c:pt idx="18061">
                  <c:v>18062</c:v>
                </c:pt>
                <c:pt idx="18062">
                  <c:v>18063</c:v>
                </c:pt>
                <c:pt idx="18063">
                  <c:v>18064</c:v>
                </c:pt>
                <c:pt idx="18064">
                  <c:v>18065</c:v>
                </c:pt>
                <c:pt idx="18065">
                  <c:v>18066</c:v>
                </c:pt>
                <c:pt idx="18066">
                  <c:v>18067</c:v>
                </c:pt>
                <c:pt idx="18067">
                  <c:v>18068</c:v>
                </c:pt>
                <c:pt idx="18068">
                  <c:v>18069</c:v>
                </c:pt>
                <c:pt idx="18069">
                  <c:v>18070</c:v>
                </c:pt>
                <c:pt idx="18070">
                  <c:v>18071</c:v>
                </c:pt>
                <c:pt idx="18071">
                  <c:v>18072</c:v>
                </c:pt>
                <c:pt idx="18072">
                  <c:v>18073</c:v>
                </c:pt>
                <c:pt idx="18073">
                  <c:v>18074</c:v>
                </c:pt>
                <c:pt idx="18074">
                  <c:v>18075</c:v>
                </c:pt>
                <c:pt idx="18075">
                  <c:v>18076</c:v>
                </c:pt>
                <c:pt idx="18076">
                  <c:v>18077</c:v>
                </c:pt>
                <c:pt idx="18077">
                  <c:v>18078</c:v>
                </c:pt>
                <c:pt idx="18078">
                  <c:v>18079</c:v>
                </c:pt>
                <c:pt idx="18079">
                  <c:v>18080</c:v>
                </c:pt>
                <c:pt idx="18080">
                  <c:v>18081</c:v>
                </c:pt>
                <c:pt idx="18081">
                  <c:v>18082</c:v>
                </c:pt>
                <c:pt idx="18082">
                  <c:v>18083</c:v>
                </c:pt>
                <c:pt idx="18083">
                  <c:v>18084</c:v>
                </c:pt>
                <c:pt idx="18084">
                  <c:v>18085</c:v>
                </c:pt>
                <c:pt idx="18085">
                  <c:v>18086</c:v>
                </c:pt>
                <c:pt idx="18086">
                  <c:v>18087</c:v>
                </c:pt>
                <c:pt idx="18087">
                  <c:v>18088</c:v>
                </c:pt>
                <c:pt idx="18088">
                  <c:v>18089</c:v>
                </c:pt>
                <c:pt idx="18089">
                  <c:v>18090</c:v>
                </c:pt>
                <c:pt idx="18090">
                  <c:v>18091</c:v>
                </c:pt>
                <c:pt idx="18091">
                  <c:v>18092</c:v>
                </c:pt>
                <c:pt idx="18092">
                  <c:v>18093</c:v>
                </c:pt>
                <c:pt idx="18093">
                  <c:v>18094</c:v>
                </c:pt>
                <c:pt idx="18094">
                  <c:v>18095</c:v>
                </c:pt>
                <c:pt idx="18095">
                  <c:v>18096</c:v>
                </c:pt>
                <c:pt idx="18096">
                  <c:v>18097</c:v>
                </c:pt>
                <c:pt idx="18097">
                  <c:v>18098</c:v>
                </c:pt>
                <c:pt idx="18098">
                  <c:v>18099</c:v>
                </c:pt>
                <c:pt idx="18099">
                  <c:v>18100</c:v>
                </c:pt>
                <c:pt idx="18100">
                  <c:v>18101</c:v>
                </c:pt>
                <c:pt idx="18101">
                  <c:v>18102</c:v>
                </c:pt>
                <c:pt idx="18102">
                  <c:v>18103</c:v>
                </c:pt>
                <c:pt idx="18103">
                  <c:v>18104</c:v>
                </c:pt>
                <c:pt idx="18104">
                  <c:v>18105</c:v>
                </c:pt>
                <c:pt idx="18105">
                  <c:v>18106</c:v>
                </c:pt>
                <c:pt idx="18106">
                  <c:v>18107</c:v>
                </c:pt>
                <c:pt idx="18107">
                  <c:v>18108</c:v>
                </c:pt>
                <c:pt idx="18108">
                  <c:v>18109</c:v>
                </c:pt>
                <c:pt idx="18109">
                  <c:v>18110</c:v>
                </c:pt>
                <c:pt idx="18110">
                  <c:v>18111</c:v>
                </c:pt>
                <c:pt idx="18111">
                  <c:v>18112</c:v>
                </c:pt>
                <c:pt idx="18112">
                  <c:v>18113</c:v>
                </c:pt>
                <c:pt idx="18113">
                  <c:v>18114</c:v>
                </c:pt>
                <c:pt idx="18114">
                  <c:v>18115</c:v>
                </c:pt>
                <c:pt idx="18115">
                  <c:v>18116</c:v>
                </c:pt>
                <c:pt idx="18116">
                  <c:v>18117</c:v>
                </c:pt>
                <c:pt idx="18117">
                  <c:v>18118</c:v>
                </c:pt>
                <c:pt idx="18118">
                  <c:v>18119</c:v>
                </c:pt>
                <c:pt idx="18119">
                  <c:v>18120</c:v>
                </c:pt>
                <c:pt idx="18120">
                  <c:v>18121</c:v>
                </c:pt>
                <c:pt idx="18121">
                  <c:v>18122</c:v>
                </c:pt>
                <c:pt idx="18122">
                  <c:v>18123</c:v>
                </c:pt>
                <c:pt idx="18123">
                  <c:v>18124</c:v>
                </c:pt>
                <c:pt idx="18124">
                  <c:v>18125</c:v>
                </c:pt>
                <c:pt idx="18125">
                  <c:v>18126</c:v>
                </c:pt>
                <c:pt idx="18126">
                  <c:v>18127</c:v>
                </c:pt>
                <c:pt idx="18127">
                  <c:v>18128</c:v>
                </c:pt>
                <c:pt idx="18128">
                  <c:v>18129</c:v>
                </c:pt>
                <c:pt idx="18129">
                  <c:v>18130</c:v>
                </c:pt>
                <c:pt idx="18130">
                  <c:v>18131</c:v>
                </c:pt>
                <c:pt idx="18131">
                  <c:v>18132</c:v>
                </c:pt>
                <c:pt idx="18132">
                  <c:v>18133</c:v>
                </c:pt>
                <c:pt idx="18133">
                  <c:v>18134</c:v>
                </c:pt>
                <c:pt idx="18134">
                  <c:v>18135</c:v>
                </c:pt>
                <c:pt idx="18135">
                  <c:v>18136</c:v>
                </c:pt>
                <c:pt idx="18136">
                  <c:v>18137</c:v>
                </c:pt>
                <c:pt idx="18137">
                  <c:v>18138</c:v>
                </c:pt>
                <c:pt idx="18138">
                  <c:v>18139</c:v>
                </c:pt>
                <c:pt idx="18139">
                  <c:v>18140</c:v>
                </c:pt>
                <c:pt idx="18140">
                  <c:v>18141</c:v>
                </c:pt>
                <c:pt idx="18141">
                  <c:v>18142</c:v>
                </c:pt>
                <c:pt idx="18142">
                  <c:v>18143</c:v>
                </c:pt>
                <c:pt idx="18143">
                  <c:v>18144</c:v>
                </c:pt>
                <c:pt idx="18144">
                  <c:v>18145</c:v>
                </c:pt>
                <c:pt idx="18145">
                  <c:v>18146</c:v>
                </c:pt>
                <c:pt idx="18146">
                  <c:v>18147</c:v>
                </c:pt>
                <c:pt idx="18147">
                  <c:v>18148</c:v>
                </c:pt>
                <c:pt idx="18148">
                  <c:v>18149</c:v>
                </c:pt>
                <c:pt idx="18149">
                  <c:v>18150</c:v>
                </c:pt>
                <c:pt idx="18150">
                  <c:v>18151</c:v>
                </c:pt>
                <c:pt idx="18151">
                  <c:v>18152</c:v>
                </c:pt>
                <c:pt idx="18152">
                  <c:v>18153</c:v>
                </c:pt>
                <c:pt idx="18153">
                  <c:v>18154</c:v>
                </c:pt>
                <c:pt idx="18154">
                  <c:v>18155</c:v>
                </c:pt>
                <c:pt idx="18155">
                  <c:v>18156</c:v>
                </c:pt>
                <c:pt idx="18156">
                  <c:v>18157</c:v>
                </c:pt>
                <c:pt idx="18157">
                  <c:v>18158</c:v>
                </c:pt>
                <c:pt idx="18158">
                  <c:v>18159</c:v>
                </c:pt>
                <c:pt idx="18159">
                  <c:v>18160</c:v>
                </c:pt>
                <c:pt idx="18160">
                  <c:v>18161</c:v>
                </c:pt>
                <c:pt idx="18161">
                  <c:v>18162</c:v>
                </c:pt>
                <c:pt idx="18162">
                  <c:v>18163</c:v>
                </c:pt>
                <c:pt idx="18163">
                  <c:v>18164</c:v>
                </c:pt>
                <c:pt idx="18164">
                  <c:v>18165</c:v>
                </c:pt>
                <c:pt idx="18165">
                  <c:v>18166</c:v>
                </c:pt>
                <c:pt idx="18166">
                  <c:v>18167</c:v>
                </c:pt>
                <c:pt idx="18167">
                  <c:v>18168</c:v>
                </c:pt>
                <c:pt idx="18168">
                  <c:v>18169</c:v>
                </c:pt>
                <c:pt idx="18169">
                  <c:v>18170</c:v>
                </c:pt>
                <c:pt idx="18170">
                  <c:v>18171</c:v>
                </c:pt>
                <c:pt idx="18171">
                  <c:v>18172</c:v>
                </c:pt>
                <c:pt idx="18172">
                  <c:v>18173</c:v>
                </c:pt>
                <c:pt idx="18173">
                  <c:v>18174</c:v>
                </c:pt>
                <c:pt idx="18174">
                  <c:v>18175</c:v>
                </c:pt>
                <c:pt idx="18175">
                  <c:v>18176</c:v>
                </c:pt>
                <c:pt idx="18176">
                  <c:v>18177</c:v>
                </c:pt>
                <c:pt idx="18177">
                  <c:v>18178</c:v>
                </c:pt>
                <c:pt idx="18178">
                  <c:v>18179</c:v>
                </c:pt>
                <c:pt idx="18179">
                  <c:v>18180</c:v>
                </c:pt>
                <c:pt idx="18180">
                  <c:v>18181</c:v>
                </c:pt>
                <c:pt idx="18181">
                  <c:v>18182</c:v>
                </c:pt>
                <c:pt idx="18182">
                  <c:v>18183</c:v>
                </c:pt>
                <c:pt idx="18183">
                  <c:v>18184</c:v>
                </c:pt>
                <c:pt idx="18184">
                  <c:v>18185</c:v>
                </c:pt>
                <c:pt idx="18185">
                  <c:v>18186</c:v>
                </c:pt>
                <c:pt idx="18186">
                  <c:v>18187</c:v>
                </c:pt>
                <c:pt idx="18187">
                  <c:v>18188</c:v>
                </c:pt>
                <c:pt idx="18188">
                  <c:v>18189</c:v>
                </c:pt>
                <c:pt idx="18189">
                  <c:v>18190</c:v>
                </c:pt>
                <c:pt idx="18190">
                  <c:v>18191</c:v>
                </c:pt>
                <c:pt idx="18191">
                  <c:v>18192</c:v>
                </c:pt>
                <c:pt idx="18192">
                  <c:v>18193</c:v>
                </c:pt>
                <c:pt idx="18193">
                  <c:v>18194</c:v>
                </c:pt>
                <c:pt idx="18194">
                  <c:v>18195</c:v>
                </c:pt>
                <c:pt idx="18195">
                  <c:v>18196</c:v>
                </c:pt>
                <c:pt idx="18196">
                  <c:v>18197</c:v>
                </c:pt>
                <c:pt idx="18197">
                  <c:v>18198</c:v>
                </c:pt>
                <c:pt idx="18198">
                  <c:v>18199</c:v>
                </c:pt>
                <c:pt idx="18199">
                  <c:v>18200</c:v>
                </c:pt>
                <c:pt idx="18200">
                  <c:v>18201</c:v>
                </c:pt>
                <c:pt idx="18201">
                  <c:v>18202</c:v>
                </c:pt>
                <c:pt idx="18202">
                  <c:v>18203</c:v>
                </c:pt>
                <c:pt idx="18203">
                  <c:v>18204</c:v>
                </c:pt>
                <c:pt idx="18204">
                  <c:v>18205</c:v>
                </c:pt>
                <c:pt idx="18205">
                  <c:v>18206</c:v>
                </c:pt>
                <c:pt idx="18206">
                  <c:v>18207</c:v>
                </c:pt>
                <c:pt idx="18207">
                  <c:v>18208</c:v>
                </c:pt>
                <c:pt idx="18208">
                  <c:v>18209</c:v>
                </c:pt>
                <c:pt idx="18209">
                  <c:v>18210</c:v>
                </c:pt>
                <c:pt idx="18210">
                  <c:v>18211</c:v>
                </c:pt>
                <c:pt idx="18211">
                  <c:v>18212</c:v>
                </c:pt>
                <c:pt idx="18212">
                  <c:v>18213</c:v>
                </c:pt>
                <c:pt idx="18213">
                  <c:v>18214</c:v>
                </c:pt>
                <c:pt idx="18214">
                  <c:v>18215</c:v>
                </c:pt>
                <c:pt idx="18215">
                  <c:v>18216</c:v>
                </c:pt>
                <c:pt idx="18216">
                  <c:v>18217</c:v>
                </c:pt>
                <c:pt idx="18217">
                  <c:v>18218</c:v>
                </c:pt>
                <c:pt idx="18218">
                  <c:v>18219</c:v>
                </c:pt>
                <c:pt idx="18219">
                  <c:v>18220</c:v>
                </c:pt>
                <c:pt idx="18220">
                  <c:v>18221</c:v>
                </c:pt>
                <c:pt idx="18221">
                  <c:v>18222</c:v>
                </c:pt>
                <c:pt idx="18222">
                  <c:v>18223</c:v>
                </c:pt>
                <c:pt idx="18223">
                  <c:v>18224</c:v>
                </c:pt>
                <c:pt idx="18224">
                  <c:v>18225</c:v>
                </c:pt>
                <c:pt idx="18225">
                  <c:v>18226</c:v>
                </c:pt>
                <c:pt idx="18226">
                  <c:v>18227</c:v>
                </c:pt>
                <c:pt idx="18227">
                  <c:v>18228</c:v>
                </c:pt>
                <c:pt idx="18228">
                  <c:v>18229</c:v>
                </c:pt>
                <c:pt idx="18229">
                  <c:v>18230</c:v>
                </c:pt>
                <c:pt idx="18230">
                  <c:v>18231</c:v>
                </c:pt>
                <c:pt idx="18231">
                  <c:v>18232</c:v>
                </c:pt>
                <c:pt idx="18232">
                  <c:v>18233</c:v>
                </c:pt>
                <c:pt idx="18233">
                  <c:v>18234</c:v>
                </c:pt>
                <c:pt idx="18234">
                  <c:v>18235</c:v>
                </c:pt>
                <c:pt idx="18235">
                  <c:v>18236</c:v>
                </c:pt>
                <c:pt idx="18236">
                  <c:v>18237</c:v>
                </c:pt>
                <c:pt idx="18237">
                  <c:v>18238</c:v>
                </c:pt>
                <c:pt idx="18238">
                  <c:v>18239</c:v>
                </c:pt>
                <c:pt idx="18239">
                  <c:v>18240</c:v>
                </c:pt>
                <c:pt idx="18240">
                  <c:v>18241</c:v>
                </c:pt>
                <c:pt idx="18241">
                  <c:v>18242</c:v>
                </c:pt>
                <c:pt idx="18242">
                  <c:v>18243</c:v>
                </c:pt>
                <c:pt idx="18243">
                  <c:v>18244</c:v>
                </c:pt>
                <c:pt idx="18244">
                  <c:v>18245</c:v>
                </c:pt>
                <c:pt idx="18245">
                  <c:v>18246</c:v>
                </c:pt>
                <c:pt idx="18246">
                  <c:v>18247</c:v>
                </c:pt>
                <c:pt idx="18247">
                  <c:v>18248</c:v>
                </c:pt>
                <c:pt idx="18248">
                  <c:v>18249</c:v>
                </c:pt>
                <c:pt idx="18249">
                  <c:v>18250</c:v>
                </c:pt>
                <c:pt idx="18250">
                  <c:v>18251</c:v>
                </c:pt>
                <c:pt idx="18251">
                  <c:v>18252</c:v>
                </c:pt>
                <c:pt idx="18252">
                  <c:v>18253</c:v>
                </c:pt>
                <c:pt idx="18253">
                  <c:v>18254</c:v>
                </c:pt>
                <c:pt idx="18254">
                  <c:v>18255</c:v>
                </c:pt>
                <c:pt idx="18255">
                  <c:v>18256</c:v>
                </c:pt>
                <c:pt idx="18256">
                  <c:v>18257</c:v>
                </c:pt>
                <c:pt idx="18257">
                  <c:v>18258</c:v>
                </c:pt>
                <c:pt idx="18258">
                  <c:v>18259</c:v>
                </c:pt>
                <c:pt idx="18259">
                  <c:v>18260</c:v>
                </c:pt>
                <c:pt idx="18260">
                  <c:v>18261</c:v>
                </c:pt>
                <c:pt idx="18261">
                  <c:v>18262</c:v>
                </c:pt>
                <c:pt idx="18262">
                  <c:v>18263</c:v>
                </c:pt>
                <c:pt idx="18263">
                  <c:v>18264</c:v>
                </c:pt>
                <c:pt idx="18264">
                  <c:v>18265</c:v>
                </c:pt>
                <c:pt idx="18265">
                  <c:v>18266</c:v>
                </c:pt>
                <c:pt idx="18266">
                  <c:v>18267</c:v>
                </c:pt>
                <c:pt idx="18267">
                  <c:v>18268</c:v>
                </c:pt>
                <c:pt idx="18268">
                  <c:v>18269</c:v>
                </c:pt>
                <c:pt idx="18269">
                  <c:v>18270</c:v>
                </c:pt>
                <c:pt idx="18270">
                  <c:v>18271</c:v>
                </c:pt>
                <c:pt idx="18271">
                  <c:v>18272</c:v>
                </c:pt>
                <c:pt idx="18272">
                  <c:v>18273</c:v>
                </c:pt>
                <c:pt idx="18273">
                  <c:v>18274</c:v>
                </c:pt>
                <c:pt idx="18274">
                  <c:v>18275</c:v>
                </c:pt>
                <c:pt idx="18275">
                  <c:v>18276</c:v>
                </c:pt>
                <c:pt idx="18276">
                  <c:v>18277</c:v>
                </c:pt>
                <c:pt idx="18277">
                  <c:v>18278</c:v>
                </c:pt>
                <c:pt idx="18278">
                  <c:v>18279</c:v>
                </c:pt>
                <c:pt idx="18279">
                  <c:v>18280</c:v>
                </c:pt>
                <c:pt idx="18280">
                  <c:v>18281</c:v>
                </c:pt>
                <c:pt idx="18281">
                  <c:v>18282</c:v>
                </c:pt>
                <c:pt idx="18282">
                  <c:v>18283</c:v>
                </c:pt>
                <c:pt idx="18283">
                  <c:v>18284</c:v>
                </c:pt>
                <c:pt idx="18284">
                  <c:v>18285</c:v>
                </c:pt>
                <c:pt idx="18285">
                  <c:v>18286</c:v>
                </c:pt>
                <c:pt idx="18286">
                  <c:v>18287</c:v>
                </c:pt>
                <c:pt idx="18287">
                  <c:v>18288</c:v>
                </c:pt>
                <c:pt idx="18288">
                  <c:v>18289</c:v>
                </c:pt>
                <c:pt idx="18289">
                  <c:v>18290</c:v>
                </c:pt>
                <c:pt idx="18290">
                  <c:v>18291</c:v>
                </c:pt>
                <c:pt idx="18291">
                  <c:v>18292</c:v>
                </c:pt>
                <c:pt idx="18292">
                  <c:v>18293</c:v>
                </c:pt>
                <c:pt idx="18293">
                  <c:v>18294</c:v>
                </c:pt>
                <c:pt idx="18294">
                  <c:v>18295</c:v>
                </c:pt>
                <c:pt idx="18295">
                  <c:v>18296</c:v>
                </c:pt>
                <c:pt idx="18296">
                  <c:v>18297</c:v>
                </c:pt>
                <c:pt idx="18297">
                  <c:v>18298</c:v>
                </c:pt>
                <c:pt idx="18298">
                  <c:v>18299</c:v>
                </c:pt>
                <c:pt idx="18299">
                  <c:v>18300</c:v>
                </c:pt>
                <c:pt idx="18300">
                  <c:v>18301</c:v>
                </c:pt>
                <c:pt idx="18301">
                  <c:v>18302</c:v>
                </c:pt>
                <c:pt idx="18302">
                  <c:v>18303</c:v>
                </c:pt>
                <c:pt idx="18303">
                  <c:v>18304</c:v>
                </c:pt>
                <c:pt idx="18304">
                  <c:v>18305</c:v>
                </c:pt>
                <c:pt idx="18305">
                  <c:v>18306</c:v>
                </c:pt>
                <c:pt idx="18306">
                  <c:v>18307</c:v>
                </c:pt>
                <c:pt idx="18307">
                  <c:v>18308</c:v>
                </c:pt>
                <c:pt idx="18308">
                  <c:v>18309</c:v>
                </c:pt>
                <c:pt idx="18309">
                  <c:v>18310</c:v>
                </c:pt>
                <c:pt idx="18310">
                  <c:v>18311</c:v>
                </c:pt>
                <c:pt idx="18311">
                  <c:v>18312</c:v>
                </c:pt>
                <c:pt idx="18312">
                  <c:v>18313</c:v>
                </c:pt>
                <c:pt idx="18313">
                  <c:v>18314</c:v>
                </c:pt>
                <c:pt idx="18314">
                  <c:v>18315</c:v>
                </c:pt>
                <c:pt idx="18315">
                  <c:v>18316</c:v>
                </c:pt>
                <c:pt idx="18316">
                  <c:v>18317</c:v>
                </c:pt>
                <c:pt idx="18317">
                  <c:v>18318</c:v>
                </c:pt>
                <c:pt idx="18318">
                  <c:v>18319</c:v>
                </c:pt>
                <c:pt idx="18319">
                  <c:v>18320</c:v>
                </c:pt>
                <c:pt idx="18320">
                  <c:v>18321</c:v>
                </c:pt>
                <c:pt idx="18321">
                  <c:v>18322</c:v>
                </c:pt>
                <c:pt idx="18322">
                  <c:v>18323</c:v>
                </c:pt>
                <c:pt idx="18323">
                  <c:v>18324</c:v>
                </c:pt>
                <c:pt idx="18324">
                  <c:v>18325</c:v>
                </c:pt>
                <c:pt idx="18325">
                  <c:v>18326</c:v>
                </c:pt>
                <c:pt idx="18326">
                  <c:v>18327</c:v>
                </c:pt>
                <c:pt idx="18327">
                  <c:v>18328</c:v>
                </c:pt>
                <c:pt idx="18328">
                  <c:v>18329</c:v>
                </c:pt>
                <c:pt idx="18329">
                  <c:v>18330</c:v>
                </c:pt>
                <c:pt idx="18330">
                  <c:v>18331</c:v>
                </c:pt>
                <c:pt idx="18331">
                  <c:v>18332</c:v>
                </c:pt>
                <c:pt idx="18332">
                  <c:v>18333</c:v>
                </c:pt>
                <c:pt idx="18333">
                  <c:v>18334</c:v>
                </c:pt>
                <c:pt idx="18334">
                  <c:v>18335</c:v>
                </c:pt>
                <c:pt idx="18335">
                  <c:v>18336</c:v>
                </c:pt>
                <c:pt idx="18336">
                  <c:v>18337</c:v>
                </c:pt>
                <c:pt idx="18337">
                  <c:v>18338</c:v>
                </c:pt>
                <c:pt idx="18338">
                  <c:v>18339</c:v>
                </c:pt>
                <c:pt idx="18339">
                  <c:v>18340</c:v>
                </c:pt>
                <c:pt idx="18340">
                  <c:v>18341</c:v>
                </c:pt>
                <c:pt idx="18341">
                  <c:v>18342</c:v>
                </c:pt>
                <c:pt idx="18342">
                  <c:v>18343</c:v>
                </c:pt>
                <c:pt idx="18343">
                  <c:v>18344</c:v>
                </c:pt>
                <c:pt idx="18344">
                  <c:v>18345</c:v>
                </c:pt>
                <c:pt idx="18345">
                  <c:v>18346</c:v>
                </c:pt>
                <c:pt idx="18346">
                  <c:v>18347</c:v>
                </c:pt>
                <c:pt idx="18347">
                  <c:v>18348</c:v>
                </c:pt>
                <c:pt idx="18348">
                  <c:v>18349</c:v>
                </c:pt>
                <c:pt idx="18349">
                  <c:v>18350</c:v>
                </c:pt>
                <c:pt idx="18350">
                  <c:v>18351</c:v>
                </c:pt>
                <c:pt idx="18351">
                  <c:v>18352</c:v>
                </c:pt>
                <c:pt idx="18352">
                  <c:v>18353</c:v>
                </c:pt>
                <c:pt idx="18353">
                  <c:v>18354</c:v>
                </c:pt>
                <c:pt idx="18354">
                  <c:v>18355</c:v>
                </c:pt>
                <c:pt idx="18355">
                  <c:v>18356</c:v>
                </c:pt>
                <c:pt idx="18356">
                  <c:v>18357</c:v>
                </c:pt>
                <c:pt idx="18357">
                  <c:v>18358</c:v>
                </c:pt>
                <c:pt idx="18358">
                  <c:v>18359</c:v>
                </c:pt>
                <c:pt idx="18359">
                  <c:v>18360</c:v>
                </c:pt>
                <c:pt idx="18360">
                  <c:v>18361</c:v>
                </c:pt>
                <c:pt idx="18361">
                  <c:v>18362</c:v>
                </c:pt>
                <c:pt idx="18362">
                  <c:v>18363</c:v>
                </c:pt>
                <c:pt idx="18363">
                  <c:v>18364</c:v>
                </c:pt>
                <c:pt idx="18364">
                  <c:v>18365</c:v>
                </c:pt>
                <c:pt idx="18365">
                  <c:v>18366</c:v>
                </c:pt>
                <c:pt idx="18366">
                  <c:v>18367</c:v>
                </c:pt>
                <c:pt idx="18367">
                  <c:v>18368</c:v>
                </c:pt>
                <c:pt idx="18368">
                  <c:v>18369</c:v>
                </c:pt>
                <c:pt idx="18369">
                  <c:v>18370</c:v>
                </c:pt>
                <c:pt idx="18370">
                  <c:v>18371</c:v>
                </c:pt>
                <c:pt idx="18371">
                  <c:v>18372</c:v>
                </c:pt>
                <c:pt idx="18372">
                  <c:v>18373</c:v>
                </c:pt>
                <c:pt idx="18373">
                  <c:v>18374</c:v>
                </c:pt>
                <c:pt idx="18374">
                  <c:v>18375</c:v>
                </c:pt>
                <c:pt idx="18375">
                  <c:v>18376</c:v>
                </c:pt>
                <c:pt idx="18376">
                  <c:v>18377</c:v>
                </c:pt>
                <c:pt idx="18377">
                  <c:v>18378</c:v>
                </c:pt>
                <c:pt idx="18378">
                  <c:v>18379</c:v>
                </c:pt>
                <c:pt idx="18379">
                  <c:v>18380</c:v>
                </c:pt>
                <c:pt idx="18380">
                  <c:v>18381</c:v>
                </c:pt>
                <c:pt idx="18381">
                  <c:v>18382</c:v>
                </c:pt>
                <c:pt idx="18382">
                  <c:v>18383</c:v>
                </c:pt>
                <c:pt idx="18383">
                  <c:v>18384</c:v>
                </c:pt>
                <c:pt idx="18384">
                  <c:v>18385</c:v>
                </c:pt>
                <c:pt idx="18385">
                  <c:v>18386</c:v>
                </c:pt>
                <c:pt idx="18386">
                  <c:v>18387</c:v>
                </c:pt>
                <c:pt idx="18387">
                  <c:v>18388</c:v>
                </c:pt>
                <c:pt idx="18388">
                  <c:v>18389</c:v>
                </c:pt>
                <c:pt idx="18389">
                  <c:v>18390</c:v>
                </c:pt>
                <c:pt idx="18390">
                  <c:v>18391</c:v>
                </c:pt>
                <c:pt idx="18391">
                  <c:v>18392</c:v>
                </c:pt>
                <c:pt idx="18392">
                  <c:v>18393</c:v>
                </c:pt>
                <c:pt idx="18393">
                  <c:v>18394</c:v>
                </c:pt>
                <c:pt idx="18394">
                  <c:v>18395</c:v>
                </c:pt>
                <c:pt idx="18395">
                  <c:v>18396</c:v>
                </c:pt>
                <c:pt idx="18396">
                  <c:v>18397</c:v>
                </c:pt>
                <c:pt idx="18397">
                  <c:v>18398</c:v>
                </c:pt>
                <c:pt idx="18398">
                  <c:v>18399</c:v>
                </c:pt>
                <c:pt idx="18399">
                  <c:v>18400</c:v>
                </c:pt>
                <c:pt idx="18400">
                  <c:v>18401</c:v>
                </c:pt>
                <c:pt idx="18401">
                  <c:v>18402</c:v>
                </c:pt>
                <c:pt idx="18402">
                  <c:v>18403</c:v>
                </c:pt>
                <c:pt idx="18403">
                  <c:v>18404</c:v>
                </c:pt>
                <c:pt idx="18404">
                  <c:v>18405</c:v>
                </c:pt>
                <c:pt idx="18405">
                  <c:v>18406</c:v>
                </c:pt>
                <c:pt idx="18406">
                  <c:v>18407</c:v>
                </c:pt>
                <c:pt idx="18407">
                  <c:v>18408</c:v>
                </c:pt>
                <c:pt idx="18408">
                  <c:v>18409</c:v>
                </c:pt>
                <c:pt idx="18409">
                  <c:v>18410</c:v>
                </c:pt>
                <c:pt idx="18410">
                  <c:v>18411</c:v>
                </c:pt>
                <c:pt idx="18411">
                  <c:v>18412</c:v>
                </c:pt>
                <c:pt idx="18412">
                  <c:v>18413</c:v>
                </c:pt>
                <c:pt idx="18413">
                  <c:v>18414</c:v>
                </c:pt>
                <c:pt idx="18414">
                  <c:v>18415</c:v>
                </c:pt>
                <c:pt idx="18415">
                  <c:v>18416</c:v>
                </c:pt>
                <c:pt idx="18416">
                  <c:v>18417</c:v>
                </c:pt>
                <c:pt idx="18417">
                  <c:v>18418</c:v>
                </c:pt>
                <c:pt idx="18418">
                  <c:v>18419</c:v>
                </c:pt>
                <c:pt idx="18419">
                  <c:v>18420</c:v>
                </c:pt>
                <c:pt idx="18420">
                  <c:v>18421</c:v>
                </c:pt>
                <c:pt idx="18421">
                  <c:v>18422</c:v>
                </c:pt>
                <c:pt idx="18422">
                  <c:v>18423</c:v>
                </c:pt>
                <c:pt idx="18423">
                  <c:v>18424</c:v>
                </c:pt>
                <c:pt idx="18424">
                  <c:v>18425</c:v>
                </c:pt>
                <c:pt idx="18425">
                  <c:v>18426</c:v>
                </c:pt>
                <c:pt idx="18426">
                  <c:v>18427</c:v>
                </c:pt>
                <c:pt idx="18427">
                  <c:v>18428</c:v>
                </c:pt>
                <c:pt idx="18428">
                  <c:v>18429</c:v>
                </c:pt>
                <c:pt idx="18429">
                  <c:v>18430</c:v>
                </c:pt>
                <c:pt idx="18430">
                  <c:v>18431</c:v>
                </c:pt>
                <c:pt idx="18431">
                  <c:v>18432</c:v>
                </c:pt>
                <c:pt idx="18432">
                  <c:v>18433</c:v>
                </c:pt>
                <c:pt idx="18433">
                  <c:v>18434</c:v>
                </c:pt>
                <c:pt idx="18434">
                  <c:v>18435</c:v>
                </c:pt>
                <c:pt idx="18435">
                  <c:v>18436</c:v>
                </c:pt>
                <c:pt idx="18436">
                  <c:v>18437</c:v>
                </c:pt>
                <c:pt idx="18437">
                  <c:v>18438</c:v>
                </c:pt>
                <c:pt idx="18438">
                  <c:v>18439</c:v>
                </c:pt>
                <c:pt idx="18439">
                  <c:v>18440</c:v>
                </c:pt>
                <c:pt idx="18440">
                  <c:v>18441</c:v>
                </c:pt>
                <c:pt idx="18441">
                  <c:v>18442</c:v>
                </c:pt>
                <c:pt idx="18442">
                  <c:v>18443</c:v>
                </c:pt>
                <c:pt idx="18443">
                  <c:v>18444</c:v>
                </c:pt>
                <c:pt idx="18444">
                  <c:v>18445</c:v>
                </c:pt>
                <c:pt idx="18445">
                  <c:v>18446</c:v>
                </c:pt>
                <c:pt idx="18446">
                  <c:v>18447</c:v>
                </c:pt>
                <c:pt idx="18447">
                  <c:v>18448</c:v>
                </c:pt>
                <c:pt idx="18448">
                  <c:v>18449</c:v>
                </c:pt>
                <c:pt idx="18449">
                  <c:v>18450</c:v>
                </c:pt>
                <c:pt idx="18450">
                  <c:v>18451</c:v>
                </c:pt>
                <c:pt idx="18451">
                  <c:v>18452</c:v>
                </c:pt>
                <c:pt idx="18452">
                  <c:v>18453</c:v>
                </c:pt>
                <c:pt idx="18453">
                  <c:v>18454</c:v>
                </c:pt>
                <c:pt idx="18454">
                  <c:v>18455</c:v>
                </c:pt>
                <c:pt idx="18455">
                  <c:v>18456</c:v>
                </c:pt>
                <c:pt idx="18456">
                  <c:v>18457</c:v>
                </c:pt>
                <c:pt idx="18457">
                  <c:v>18458</c:v>
                </c:pt>
                <c:pt idx="18458">
                  <c:v>18459</c:v>
                </c:pt>
                <c:pt idx="18459">
                  <c:v>18460</c:v>
                </c:pt>
                <c:pt idx="18460">
                  <c:v>18461</c:v>
                </c:pt>
                <c:pt idx="18461">
                  <c:v>18462</c:v>
                </c:pt>
                <c:pt idx="18462">
                  <c:v>18463</c:v>
                </c:pt>
                <c:pt idx="18463">
                  <c:v>18464</c:v>
                </c:pt>
                <c:pt idx="18464">
                  <c:v>18465</c:v>
                </c:pt>
                <c:pt idx="18465">
                  <c:v>18466</c:v>
                </c:pt>
                <c:pt idx="18466">
                  <c:v>18467</c:v>
                </c:pt>
                <c:pt idx="18467">
                  <c:v>18468</c:v>
                </c:pt>
                <c:pt idx="18468">
                  <c:v>18469</c:v>
                </c:pt>
                <c:pt idx="18469">
                  <c:v>18470</c:v>
                </c:pt>
                <c:pt idx="18470">
                  <c:v>18471</c:v>
                </c:pt>
                <c:pt idx="18471">
                  <c:v>18472</c:v>
                </c:pt>
                <c:pt idx="18472">
                  <c:v>18473</c:v>
                </c:pt>
                <c:pt idx="18473">
                  <c:v>18474</c:v>
                </c:pt>
                <c:pt idx="18474">
                  <c:v>18475</c:v>
                </c:pt>
                <c:pt idx="18475">
                  <c:v>18476</c:v>
                </c:pt>
                <c:pt idx="18476">
                  <c:v>18477</c:v>
                </c:pt>
                <c:pt idx="18477">
                  <c:v>18478</c:v>
                </c:pt>
                <c:pt idx="18478">
                  <c:v>18479</c:v>
                </c:pt>
                <c:pt idx="18479">
                  <c:v>18480</c:v>
                </c:pt>
                <c:pt idx="18480">
                  <c:v>18481</c:v>
                </c:pt>
                <c:pt idx="18481">
                  <c:v>18482</c:v>
                </c:pt>
                <c:pt idx="18482">
                  <c:v>18483</c:v>
                </c:pt>
                <c:pt idx="18483">
                  <c:v>18484</c:v>
                </c:pt>
                <c:pt idx="18484">
                  <c:v>18485</c:v>
                </c:pt>
                <c:pt idx="18485">
                  <c:v>18486</c:v>
                </c:pt>
                <c:pt idx="18486">
                  <c:v>18487</c:v>
                </c:pt>
                <c:pt idx="18487">
                  <c:v>18488</c:v>
                </c:pt>
                <c:pt idx="18488">
                  <c:v>18489</c:v>
                </c:pt>
                <c:pt idx="18489">
                  <c:v>18490</c:v>
                </c:pt>
                <c:pt idx="18490">
                  <c:v>18491</c:v>
                </c:pt>
                <c:pt idx="18491">
                  <c:v>18492</c:v>
                </c:pt>
                <c:pt idx="18492">
                  <c:v>18493</c:v>
                </c:pt>
                <c:pt idx="18493">
                  <c:v>18494</c:v>
                </c:pt>
                <c:pt idx="18494">
                  <c:v>18495</c:v>
                </c:pt>
                <c:pt idx="18495">
                  <c:v>18496</c:v>
                </c:pt>
                <c:pt idx="18496">
                  <c:v>18497</c:v>
                </c:pt>
                <c:pt idx="18497">
                  <c:v>18498</c:v>
                </c:pt>
                <c:pt idx="18498">
                  <c:v>18499</c:v>
                </c:pt>
                <c:pt idx="18499">
                  <c:v>18500</c:v>
                </c:pt>
                <c:pt idx="18500">
                  <c:v>18501</c:v>
                </c:pt>
                <c:pt idx="18501">
                  <c:v>18502</c:v>
                </c:pt>
                <c:pt idx="18502">
                  <c:v>18503</c:v>
                </c:pt>
                <c:pt idx="18503">
                  <c:v>18504</c:v>
                </c:pt>
                <c:pt idx="18504">
                  <c:v>18505</c:v>
                </c:pt>
                <c:pt idx="18505">
                  <c:v>18506</c:v>
                </c:pt>
                <c:pt idx="18506">
                  <c:v>18507</c:v>
                </c:pt>
                <c:pt idx="18507">
                  <c:v>18508</c:v>
                </c:pt>
                <c:pt idx="18508">
                  <c:v>18509</c:v>
                </c:pt>
                <c:pt idx="18509">
                  <c:v>18510</c:v>
                </c:pt>
                <c:pt idx="18510">
                  <c:v>18511</c:v>
                </c:pt>
                <c:pt idx="18511">
                  <c:v>18512</c:v>
                </c:pt>
                <c:pt idx="18512">
                  <c:v>18513</c:v>
                </c:pt>
                <c:pt idx="18513">
                  <c:v>18514</c:v>
                </c:pt>
                <c:pt idx="18514">
                  <c:v>18515</c:v>
                </c:pt>
                <c:pt idx="18515">
                  <c:v>18516</c:v>
                </c:pt>
                <c:pt idx="18516">
                  <c:v>18517</c:v>
                </c:pt>
                <c:pt idx="18517">
                  <c:v>18518</c:v>
                </c:pt>
                <c:pt idx="18518">
                  <c:v>18519</c:v>
                </c:pt>
                <c:pt idx="18519">
                  <c:v>18520</c:v>
                </c:pt>
                <c:pt idx="18520">
                  <c:v>18521</c:v>
                </c:pt>
                <c:pt idx="18521">
                  <c:v>18522</c:v>
                </c:pt>
                <c:pt idx="18522">
                  <c:v>18523</c:v>
                </c:pt>
                <c:pt idx="18523">
                  <c:v>18524</c:v>
                </c:pt>
                <c:pt idx="18524">
                  <c:v>18525</c:v>
                </c:pt>
                <c:pt idx="18525">
                  <c:v>18526</c:v>
                </c:pt>
                <c:pt idx="18526">
                  <c:v>18527</c:v>
                </c:pt>
                <c:pt idx="18527">
                  <c:v>18528</c:v>
                </c:pt>
                <c:pt idx="18528">
                  <c:v>18529</c:v>
                </c:pt>
                <c:pt idx="18529">
                  <c:v>18530</c:v>
                </c:pt>
                <c:pt idx="18530">
                  <c:v>18531</c:v>
                </c:pt>
                <c:pt idx="18531">
                  <c:v>18532</c:v>
                </c:pt>
                <c:pt idx="18532">
                  <c:v>18533</c:v>
                </c:pt>
                <c:pt idx="18533">
                  <c:v>18534</c:v>
                </c:pt>
                <c:pt idx="18534">
                  <c:v>18535</c:v>
                </c:pt>
                <c:pt idx="18535">
                  <c:v>18536</c:v>
                </c:pt>
                <c:pt idx="18536">
                  <c:v>18537</c:v>
                </c:pt>
                <c:pt idx="18537">
                  <c:v>18538</c:v>
                </c:pt>
                <c:pt idx="18538">
                  <c:v>18539</c:v>
                </c:pt>
                <c:pt idx="18539">
                  <c:v>18540</c:v>
                </c:pt>
                <c:pt idx="18540">
                  <c:v>18541</c:v>
                </c:pt>
                <c:pt idx="18541">
                  <c:v>18542</c:v>
                </c:pt>
                <c:pt idx="18542">
                  <c:v>18543</c:v>
                </c:pt>
                <c:pt idx="18543">
                  <c:v>18544</c:v>
                </c:pt>
                <c:pt idx="18544">
                  <c:v>18545</c:v>
                </c:pt>
                <c:pt idx="18545">
                  <c:v>18546</c:v>
                </c:pt>
                <c:pt idx="18546">
                  <c:v>18547</c:v>
                </c:pt>
                <c:pt idx="18547">
                  <c:v>18548</c:v>
                </c:pt>
                <c:pt idx="18548">
                  <c:v>18549</c:v>
                </c:pt>
                <c:pt idx="18549">
                  <c:v>18550</c:v>
                </c:pt>
                <c:pt idx="18550">
                  <c:v>18551</c:v>
                </c:pt>
                <c:pt idx="18551">
                  <c:v>18552</c:v>
                </c:pt>
                <c:pt idx="18552">
                  <c:v>18553</c:v>
                </c:pt>
                <c:pt idx="18553">
                  <c:v>18554</c:v>
                </c:pt>
                <c:pt idx="18554">
                  <c:v>18555</c:v>
                </c:pt>
                <c:pt idx="18555">
                  <c:v>18556</c:v>
                </c:pt>
                <c:pt idx="18556">
                  <c:v>18557</c:v>
                </c:pt>
                <c:pt idx="18557">
                  <c:v>18558</c:v>
                </c:pt>
                <c:pt idx="18558">
                  <c:v>18559</c:v>
                </c:pt>
                <c:pt idx="18559">
                  <c:v>18560</c:v>
                </c:pt>
                <c:pt idx="18560">
                  <c:v>18561</c:v>
                </c:pt>
                <c:pt idx="18561">
                  <c:v>18562</c:v>
                </c:pt>
                <c:pt idx="18562">
                  <c:v>18563</c:v>
                </c:pt>
                <c:pt idx="18563">
                  <c:v>18564</c:v>
                </c:pt>
                <c:pt idx="18564">
                  <c:v>18565</c:v>
                </c:pt>
                <c:pt idx="18565">
                  <c:v>18566</c:v>
                </c:pt>
                <c:pt idx="18566">
                  <c:v>18567</c:v>
                </c:pt>
                <c:pt idx="18567">
                  <c:v>18568</c:v>
                </c:pt>
                <c:pt idx="18568">
                  <c:v>18569</c:v>
                </c:pt>
                <c:pt idx="18569">
                  <c:v>18570</c:v>
                </c:pt>
                <c:pt idx="18570">
                  <c:v>18571</c:v>
                </c:pt>
                <c:pt idx="18571">
                  <c:v>18572</c:v>
                </c:pt>
                <c:pt idx="18572">
                  <c:v>18573</c:v>
                </c:pt>
                <c:pt idx="18573">
                  <c:v>18574</c:v>
                </c:pt>
                <c:pt idx="18574">
                  <c:v>18575</c:v>
                </c:pt>
                <c:pt idx="18575">
                  <c:v>18576</c:v>
                </c:pt>
                <c:pt idx="18576">
                  <c:v>18577</c:v>
                </c:pt>
                <c:pt idx="18577">
                  <c:v>18578</c:v>
                </c:pt>
                <c:pt idx="18578">
                  <c:v>18579</c:v>
                </c:pt>
                <c:pt idx="18579">
                  <c:v>18580</c:v>
                </c:pt>
                <c:pt idx="18580">
                  <c:v>18581</c:v>
                </c:pt>
                <c:pt idx="18581">
                  <c:v>18582</c:v>
                </c:pt>
                <c:pt idx="18582">
                  <c:v>18583</c:v>
                </c:pt>
                <c:pt idx="18583">
                  <c:v>18584</c:v>
                </c:pt>
                <c:pt idx="18584">
                  <c:v>18585</c:v>
                </c:pt>
                <c:pt idx="18585">
                  <c:v>18586</c:v>
                </c:pt>
                <c:pt idx="18586">
                  <c:v>18587</c:v>
                </c:pt>
                <c:pt idx="18587">
                  <c:v>18588</c:v>
                </c:pt>
                <c:pt idx="18588">
                  <c:v>18589</c:v>
                </c:pt>
                <c:pt idx="18589">
                  <c:v>18590</c:v>
                </c:pt>
                <c:pt idx="18590">
                  <c:v>18591</c:v>
                </c:pt>
                <c:pt idx="18591">
                  <c:v>18592</c:v>
                </c:pt>
                <c:pt idx="18592">
                  <c:v>18593</c:v>
                </c:pt>
                <c:pt idx="18593">
                  <c:v>18594</c:v>
                </c:pt>
                <c:pt idx="18594">
                  <c:v>18595</c:v>
                </c:pt>
                <c:pt idx="18595">
                  <c:v>18596</c:v>
                </c:pt>
                <c:pt idx="18596">
                  <c:v>18597</c:v>
                </c:pt>
                <c:pt idx="18597">
                  <c:v>18598</c:v>
                </c:pt>
                <c:pt idx="18598">
                  <c:v>18599</c:v>
                </c:pt>
                <c:pt idx="18599">
                  <c:v>18600</c:v>
                </c:pt>
                <c:pt idx="18600">
                  <c:v>18601</c:v>
                </c:pt>
                <c:pt idx="18601">
                  <c:v>18602</c:v>
                </c:pt>
                <c:pt idx="18602">
                  <c:v>18603</c:v>
                </c:pt>
                <c:pt idx="18603">
                  <c:v>18604</c:v>
                </c:pt>
                <c:pt idx="18604">
                  <c:v>18605</c:v>
                </c:pt>
                <c:pt idx="18605">
                  <c:v>18606</c:v>
                </c:pt>
                <c:pt idx="18606">
                  <c:v>18607</c:v>
                </c:pt>
                <c:pt idx="18607">
                  <c:v>18608</c:v>
                </c:pt>
                <c:pt idx="18608">
                  <c:v>18609</c:v>
                </c:pt>
                <c:pt idx="18609">
                  <c:v>18610</c:v>
                </c:pt>
                <c:pt idx="18610">
                  <c:v>18611</c:v>
                </c:pt>
                <c:pt idx="18611">
                  <c:v>18612</c:v>
                </c:pt>
                <c:pt idx="18612">
                  <c:v>18613</c:v>
                </c:pt>
                <c:pt idx="18613">
                  <c:v>18614</c:v>
                </c:pt>
                <c:pt idx="18614">
                  <c:v>18615</c:v>
                </c:pt>
                <c:pt idx="18615">
                  <c:v>18616</c:v>
                </c:pt>
                <c:pt idx="18616">
                  <c:v>18617</c:v>
                </c:pt>
                <c:pt idx="18617">
                  <c:v>18618</c:v>
                </c:pt>
                <c:pt idx="18618">
                  <c:v>18619</c:v>
                </c:pt>
                <c:pt idx="18619">
                  <c:v>18620</c:v>
                </c:pt>
                <c:pt idx="18620">
                  <c:v>18621</c:v>
                </c:pt>
                <c:pt idx="18621">
                  <c:v>18622</c:v>
                </c:pt>
                <c:pt idx="18622">
                  <c:v>18623</c:v>
                </c:pt>
                <c:pt idx="18623">
                  <c:v>18624</c:v>
                </c:pt>
                <c:pt idx="18624">
                  <c:v>18625</c:v>
                </c:pt>
                <c:pt idx="18625">
                  <c:v>18626</c:v>
                </c:pt>
                <c:pt idx="18626">
                  <c:v>18627</c:v>
                </c:pt>
                <c:pt idx="18627">
                  <c:v>18628</c:v>
                </c:pt>
                <c:pt idx="18628">
                  <c:v>18629</c:v>
                </c:pt>
                <c:pt idx="18629">
                  <c:v>18630</c:v>
                </c:pt>
                <c:pt idx="18630">
                  <c:v>18631</c:v>
                </c:pt>
                <c:pt idx="18631">
                  <c:v>18632</c:v>
                </c:pt>
                <c:pt idx="18632">
                  <c:v>18633</c:v>
                </c:pt>
                <c:pt idx="18633">
                  <c:v>18634</c:v>
                </c:pt>
                <c:pt idx="18634">
                  <c:v>18635</c:v>
                </c:pt>
                <c:pt idx="18635">
                  <c:v>18636</c:v>
                </c:pt>
                <c:pt idx="18636">
                  <c:v>18637</c:v>
                </c:pt>
                <c:pt idx="18637">
                  <c:v>18638</c:v>
                </c:pt>
                <c:pt idx="18638">
                  <c:v>18639</c:v>
                </c:pt>
                <c:pt idx="18639">
                  <c:v>18640</c:v>
                </c:pt>
                <c:pt idx="18640">
                  <c:v>18641</c:v>
                </c:pt>
                <c:pt idx="18641">
                  <c:v>18642</c:v>
                </c:pt>
                <c:pt idx="18642">
                  <c:v>18643</c:v>
                </c:pt>
                <c:pt idx="18643">
                  <c:v>18644</c:v>
                </c:pt>
                <c:pt idx="18644">
                  <c:v>18645</c:v>
                </c:pt>
                <c:pt idx="18645">
                  <c:v>18646</c:v>
                </c:pt>
                <c:pt idx="18646">
                  <c:v>18647</c:v>
                </c:pt>
                <c:pt idx="18647">
                  <c:v>18648</c:v>
                </c:pt>
                <c:pt idx="18648">
                  <c:v>18649</c:v>
                </c:pt>
                <c:pt idx="18649">
                  <c:v>18650</c:v>
                </c:pt>
                <c:pt idx="18650">
                  <c:v>18651</c:v>
                </c:pt>
                <c:pt idx="18651">
                  <c:v>18652</c:v>
                </c:pt>
                <c:pt idx="18652">
                  <c:v>18653</c:v>
                </c:pt>
                <c:pt idx="18653">
                  <c:v>18654</c:v>
                </c:pt>
                <c:pt idx="18654">
                  <c:v>18655</c:v>
                </c:pt>
                <c:pt idx="18655">
                  <c:v>18656</c:v>
                </c:pt>
                <c:pt idx="18656">
                  <c:v>18657</c:v>
                </c:pt>
                <c:pt idx="18657">
                  <c:v>18658</c:v>
                </c:pt>
                <c:pt idx="18658">
                  <c:v>18659</c:v>
                </c:pt>
                <c:pt idx="18659">
                  <c:v>18660</c:v>
                </c:pt>
                <c:pt idx="18660">
                  <c:v>18661</c:v>
                </c:pt>
                <c:pt idx="18661">
                  <c:v>18662</c:v>
                </c:pt>
                <c:pt idx="18662">
                  <c:v>18663</c:v>
                </c:pt>
                <c:pt idx="18663">
                  <c:v>18664</c:v>
                </c:pt>
                <c:pt idx="18664">
                  <c:v>18665</c:v>
                </c:pt>
                <c:pt idx="18665">
                  <c:v>18666</c:v>
                </c:pt>
                <c:pt idx="18666">
                  <c:v>18667</c:v>
                </c:pt>
                <c:pt idx="18667">
                  <c:v>18668</c:v>
                </c:pt>
                <c:pt idx="18668">
                  <c:v>18669</c:v>
                </c:pt>
                <c:pt idx="18669">
                  <c:v>18670</c:v>
                </c:pt>
                <c:pt idx="18670">
                  <c:v>18671</c:v>
                </c:pt>
                <c:pt idx="18671">
                  <c:v>18672</c:v>
                </c:pt>
                <c:pt idx="18672">
                  <c:v>18673</c:v>
                </c:pt>
                <c:pt idx="18673">
                  <c:v>18674</c:v>
                </c:pt>
                <c:pt idx="18674">
                  <c:v>18675</c:v>
                </c:pt>
                <c:pt idx="18675">
                  <c:v>18676</c:v>
                </c:pt>
                <c:pt idx="18676">
                  <c:v>18677</c:v>
                </c:pt>
                <c:pt idx="18677">
                  <c:v>18678</c:v>
                </c:pt>
                <c:pt idx="18678">
                  <c:v>18679</c:v>
                </c:pt>
                <c:pt idx="18679">
                  <c:v>18680</c:v>
                </c:pt>
                <c:pt idx="18680">
                  <c:v>18681</c:v>
                </c:pt>
                <c:pt idx="18681">
                  <c:v>18682</c:v>
                </c:pt>
                <c:pt idx="18682">
                  <c:v>18683</c:v>
                </c:pt>
                <c:pt idx="18683">
                  <c:v>18684</c:v>
                </c:pt>
                <c:pt idx="18684">
                  <c:v>18685</c:v>
                </c:pt>
                <c:pt idx="18685">
                  <c:v>18686</c:v>
                </c:pt>
                <c:pt idx="18686">
                  <c:v>18687</c:v>
                </c:pt>
                <c:pt idx="18687">
                  <c:v>18688</c:v>
                </c:pt>
                <c:pt idx="18688">
                  <c:v>18689</c:v>
                </c:pt>
                <c:pt idx="18689">
                  <c:v>18690</c:v>
                </c:pt>
                <c:pt idx="18690">
                  <c:v>18691</c:v>
                </c:pt>
                <c:pt idx="18691">
                  <c:v>18692</c:v>
                </c:pt>
                <c:pt idx="18692">
                  <c:v>18693</c:v>
                </c:pt>
                <c:pt idx="18693">
                  <c:v>18694</c:v>
                </c:pt>
                <c:pt idx="18694">
                  <c:v>18695</c:v>
                </c:pt>
                <c:pt idx="18695">
                  <c:v>18696</c:v>
                </c:pt>
                <c:pt idx="18696">
                  <c:v>18697</c:v>
                </c:pt>
                <c:pt idx="18697">
                  <c:v>18698</c:v>
                </c:pt>
                <c:pt idx="18698">
                  <c:v>18699</c:v>
                </c:pt>
                <c:pt idx="18699">
                  <c:v>18700</c:v>
                </c:pt>
                <c:pt idx="18700">
                  <c:v>18701</c:v>
                </c:pt>
                <c:pt idx="18701">
                  <c:v>18702</c:v>
                </c:pt>
                <c:pt idx="18702">
                  <c:v>18703</c:v>
                </c:pt>
                <c:pt idx="18703">
                  <c:v>18704</c:v>
                </c:pt>
                <c:pt idx="18704">
                  <c:v>18705</c:v>
                </c:pt>
                <c:pt idx="18705">
                  <c:v>18706</c:v>
                </c:pt>
                <c:pt idx="18706">
                  <c:v>18707</c:v>
                </c:pt>
                <c:pt idx="18707">
                  <c:v>18708</c:v>
                </c:pt>
                <c:pt idx="18708">
                  <c:v>18709</c:v>
                </c:pt>
                <c:pt idx="18709">
                  <c:v>18710</c:v>
                </c:pt>
                <c:pt idx="18710">
                  <c:v>18711</c:v>
                </c:pt>
                <c:pt idx="18711">
                  <c:v>18712</c:v>
                </c:pt>
                <c:pt idx="18712">
                  <c:v>18713</c:v>
                </c:pt>
                <c:pt idx="18713">
                  <c:v>18714</c:v>
                </c:pt>
                <c:pt idx="18714">
                  <c:v>18715</c:v>
                </c:pt>
                <c:pt idx="18715">
                  <c:v>18716</c:v>
                </c:pt>
                <c:pt idx="18716">
                  <c:v>18717</c:v>
                </c:pt>
                <c:pt idx="18717">
                  <c:v>18718</c:v>
                </c:pt>
                <c:pt idx="18718">
                  <c:v>18719</c:v>
                </c:pt>
                <c:pt idx="18719">
                  <c:v>18720</c:v>
                </c:pt>
                <c:pt idx="18720">
                  <c:v>18721</c:v>
                </c:pt>
                <c:pt idx="18721">
                  <c:v>18722</c:v>
                </c:pt>
                <c:pt idx="18722">
                  <c:v>18723</c:v>
                </c:pt>
                <c:pt idx="18723">
                  <c:v>18724</c:v>
                </c:pt>
                <c:pt idx="18724">
                  <c:v>18725</c:v>
                </c:pt>
                <c:pt idx="18725">
                  <c:v>18726</c:v>
                </c:pt>
                <c:pt idx="18726">
                  <c:v>18727</c:v>
                </c:pt>
                <c:pt idx="18727">
                  <c:v>18728</c:v>
                </c:pt>
                <c:pt idx="18728">
                  <c:v>18729</c:v>
                </c:pt>
                <c:pt idx="18729">
                  <c:v>18730</c:v>
                </c:pt>
                <c:pt idx="18730">
                  <c:v>18731</c:v>
                </c:pt>
                <c:pt idx="18731">
                  <c:v>18732</c:v>
                </c:pt>
                <c:pt idx="18732">
                  <c:v>18733</c:v>
                </c:pt>
                <c:pt idx="18733">
                  <c:v>18734</c:v>
                </c:pt>
                <c:pt idx="18734">
                  <c:v>18735</c:v>
                </c:pt>
                <c:pt idx="18735">
                  <c:v>18736</c:v>
                </c:pt>
                <c:pt idx="18736">
                  <c:v>18737</c:v>
                </c:pt>
                <c:pt idx="18737">
                  <c:v>18738</c:v>
                </c:pt>
                <c:pt idx="18738">
                  <c:v>18739</c:v>
                </c:pt>
                <c:pt idx="18739">
                  <c:v>18740</c:v>
                </c:pt>
                <c:pt idx="18740">
                  <c:v>18741</c:v>
                </c:pt>
                <c:pt idx="18741">
                  <c:v>18742</c:v>
                </c:pt>
                <c:pt idx="18742">
                  <c:v>18743</c:v>
                </c:pt>
                <c:pt idx="18743">
                  <c:v>18744</c:v>
                </c:pt>
                <c:pt idx="18744">
                  <c:v>18745</c:v>
                </c:pt>
                <c:pt idx="18745">
                  <c:v>18746</c:v>
                </c:pt>
                <c:pt idx="18746">
                  <c:v>18747</c:v>
                </c:pt>
                <c:pt idx="18747">
                  <c:v>18748</c:v>
                </c:pt>
                <c:pt idx="18748">
                  <c:v>18749</c:v>
                </c:pt>
                <c:pt idx="18749">
                  <c:v>18750</c:v>
                </c:pt>
                <c:pt idx="18750">
                  <c:v>18751</c:v>
                </c:pt>
                <c:pt idx="18751">
                  <c:v>18752</c:v>
                </c:pt>
                <c:pt idx="18752">
                  <c:v>18753</c:v>
                </c:pt>
                <c:pt idx="18753">
                  <c:v>18754</c:v>
                </c:pt>
                <c:pt idx="18754">
                  <c:v>18755</c:v>
                </c:pt>
                <c:pt idx="18755">
                  <c:v>18756</c:v>
                </c:pt>
                <c:pt idx="18756">
                  <c:v>18757</c:v>
                </c:pt>
                <c:pt idx="18757">
                  <c:v>18758</c:v>
                </c:pt>
                <c:pt idx="18758">
                  <c:v>18759</c:v>
                </c:pt>
                <c:pt idx="18759">
                  <c:v>18760</c:v>
                </c:pt>
                <c:pt idx="18760">
                  <c:v>18761</c:v>
                </c:pt>
                <c:pt idx="18761">
                  <c:v>18762</c:v>
                </c:pt>
                <c:pt idx="18762">
                  <c:v>18763</c:v>
                </c:pt>
                <c:pt idx="18763">
                  <c:v>18764</c:v>
                </c:pt>
                <c:pt idx="18764">
                  <c:v>18765</c:v>
                </c:pt>
                <c:pt idx="18765">
                  <c:v>18766</c:v>
                </c:pt>
                <c:pt idx="18766">
                  <c:v>18767</c:v>
                </c:pt>
                <c:pt idx="18767">
                  <c:v>18768</c:v>
                </c:pt>
                <c:pt idx="18768">
                  <c:v>18769</c:v>
                </c:pt>
                <c:pt idx="18769">
                  <c:v>18770</c:v>
                </c:pt>
                <c:pt idx="18770">
                  <c:v>18771</c:v>
                </c:pt>
                <c:pt idx="18771">
                  <c:v>18772</c:v>
                </c:pt>
                <c:pt idx="18772">
                  <c:v>18773</c:v>
                </c:pt>
                <c:pt idx="18773">
                  <c:v>18774</c:v>
                </c:pt>
                <c:pt idx="18774">
                  <c:v>18775</c:v>
                </c:pt>
                <c:pt idx="18775">
                  <c:v>18776</c:v>
                </c:pt>
                <c:pt idx="18776">
                  <c:v>18777</c:v>
                </c:pt>
                <c:pt idx="18777">
                  <c:v>18778</c:v>
                </c:pt>
                <c:pt idx="18778">
                  <c:v>18779</c:v>
                </c:pt>
                <c:pt idx="18779">
                  <c:v>18780</c:v>
                </c:pt>
                <c:pt idx="18780">
                  <c:v>18781</c:v>
                </c:pt>
                <c:pt idx="18781">
                  <c:v>18782</c:v>
                </c:pt>
                <c:pt idx="18782">
                  <c:v>18783</c:v>
                </c:pt>
                <c:pt idx="18783">
                  <c:v>18784</c:v>
                </c:pt>
                <c:pt idx="18784">
                  <c:v>18785</c:v>
                </c:pt>
                <c:pt idx="18785">
                  <c:v>18786</c:v>
                </c:pt>
                <c:pt idx="18786">
                  <c:v>18787</c:v>
                </c:pt>
                <c:pt idx="18787">
                  <c:v>18788</c:v>
                </c:pt>
                <c:pt idx="18788">
                  <c:v>18789</c:v>
                </c:pt>
                <c:pt idx="18789">
                  <c:v>18790</c:v>
                </c:pt>
                <c:pt idx="18790">
                  <c:v>18791</c:v>
                </c:pt>
                <c:pt idx="18791">
                  <c:v>18792</c:v>
                </c:pt>
                <c:pt idx="18792">
                  <c:v>18793</c:v>
                </c:pt>
                <c:pt idx="18793">
                  <c:v>18794</c:v>
                </c:pt>
                <c:pt idx="18794">
                  <c:v>18795</c:v>
                </c:pt>
                <c:pt idx="18795">
                  <c:v>18796</c:v>
                </c:pt>
                <c:pt idx="18796">
                  <c:v>18797</c:v>
                </c:pt>
                <c:pt idx="18797">
                  <c:v>18798</c:v>
                </c:pt>
                <c:pt idx="18798">
                  <c:v>18799</c:v>
                </c:pt>
                <c:pt idx="18799">
                  <c:v>18800</c:v>
                </c:pt>
                <c:pt idx="18800">
                  <c:v>18801</c:v>
                </c:pt>
                <c:pt idx="18801">
                  <c:v>18802</c:v>
                </c:pt>
                <c:pt idx="18802">
                  <c:v>18803</c:v>
                </c:pt>
                <c:pt idx="18803">
                  <c:v>18804</c:v>
                </c:pt>
                <c:pt idx="18804">
                  <c:v>18805</c:v>
                </c:pt>
                <c:pt idx="18805">
                  <c:v>18806</c:v>
                </c:pt>
                <c:pt idx="18806">
                  <c:v>18807</c:v>
                </c:pt>
                <c:pt idx="18807">
                  <c:v>18808</c:v>
                </c:pt>
                <c:pt idx="18808">
                  <c:v>18809</c:v>
                </c:pt>
                <c:pt idx="18809">
                  <c:v>18810</c:v>
                </c:pt>
                <c:pt idx="18810">
                  <c:v>18811</c:v>
                </c:pt>
                <c:pt idx="18811">
                  <c:v>18812</c:v>
                </c:pt>
                <c:pt idx="18812">
                  <c:v>18813</c:v>
                </c:pt>
                <c:pt idx="18813">
                  <c:v>18814</c:v>
                </c:pt>
                <c:pt idx="18814">
                  <c:v>18815</c:v>
                </c:pt>
                <c:pt idx="18815">
                  <c:v>18816</c:v>
                </c:pt>
                <c:pt idx="18816">
                  <c:v>18817</c:v>
                </c:pt>
                <c:pt idx="18817">
                  <c:v>18818</c:v>
                </c:pt>
                <c:pt idx="18818">
                  <c:v>18819</c:v>
                </c:pt>
                <c:pt idx="18819">
                  <c:v>18820</c:v>
                </c:pt>
                <c:pt idx="18820">
                  <c:v>18821</c:v>
                </c:pt>
                <c:pt idx="18821">
                  <c:v>18822</c:v>
                </c:pt>
                <c:pt idx="18822">
                  <c:v>18823</c:v>
                </c:pt>
                <c:pt idx="18823">
                  <c:v>18824</c:v>
                </c:pt>
                <c:pt idx="18824">
                  <c:v>18825</c:v>
                </c:pt>
                <c:pt idx="18825">
                  <c:v>18826</c:v>
                </c:pt>
                <c:pt idx="18826">
                  <c:v>18827</c:v>
                </c:pt>
                <c:pt idx="18827">
                  <c:v>18828</c:v>
                </c:pt>
                <c:pt idx="18828">
                  <c:v>18829</c:v>
                </c:pt>
                <c:pt idx="18829">
                  <c:v>18830</c:v>
                </c:pt>
                <c:pt idx="18830">
                  <c:v>18831</c:v>
                </c:pt>
                <c:pt idx="18831">
                  <c:v>18832</c:v>
                </c:pt>
                <c:pt idx="18832">
                  <c:v>18833</c:v>
                </c:pt>
                <c:pt idx="18833">
                  <c:v>18834</c:v>
                </c:pt>
                <c:pt idx="18834">
                  <c:v>18835</c:v>
                </c:pt>
                <c:pt idx="18835">
                  <c:v>18836</c:v>
                </c:pt>
                <c:pt idx="18836">
                  <c:v>18837</c:v>
                </c:pt>
                <c:pt idx="18837">
                  <c:v>18838</c:v>
                </c:pt>
                <c:pt idx="18838">
                  <c:v>18839</c:v>
                </c:pt>
                <c:pt idx="18839">
                  <c:v>18840</c:v>
                </c:pt>
                <c:pt idx="18840">
                  <c:v>18841</c:v>
                </c:pt>
                <c:pt idx="18841">
                  <c:v>18842</c:v>
                </c:pt>
                <c:pt idx="18842">
                  <c:v>18843</c:v>
                </c:pt>
                <c:pt idx="18843">
                  <c:v>18844</c:v>
                </c:pt>
                <c:pt idx="18844">
                  <c:v>18845</c:v>
                </c:pt>
                <c:pt idx="18845">
                  <c:v>18846</c:v>
                </c:pt>
                <c:pt idx="18846">
                  <c:v>18847</c:v>
                </c:pt>
                <c:pt idx="18847">
                  <c:v>18848</c:v>
                </c:pt>
                <c:pt idx="18848">
                  <c:v>18849</c:v>
                </c:pt>
                <c:pt idx="18849">
                  <c:v>18850</c:v>
                </c:pt>
                <c:pt idx="18850">
                  <c:v>18851</c:v>
                </c:pt>
                <c:pt idx="18851">
                  <c:v>18852</c:v>
                </c:pt>
                <c:pt idx="18852">
                  <c:v>18853</c:v>
                </c:pt>
                <c:pt idx="18853">
                  <c:v>18854</c:v>
                </c:pt>
                <c:pt idx="18854">
                  <c:v>18855</c:v>
                </c:pt>
                <c:pt idx="18855">
                  <c:v>18856</c:v>
                </c:pt>
                <c:pt idx="18856">
                  <c:v>18857</c:v>
                </c:pt>
                <c:pt idx="18857">
                  <c:v>18858</c:v>
                </c:pt>
                <c:pt idx="18858">
                  <c:v>18859</c:v>
                </c:pt>
                <c:pt idx="18859">
                  <c:v>18860</c:v>
                </c:pt>
                <c:pt idx="18860">
                  <c:v>18861</c:v>
                </c:pt>
                <c:pt idx="18861">
                  <c:v>18862</c:v>
                </c:pt>
                <c:pt idx="18862">
                  <c:v>18863</c:v>
                </c:pt>
                <c:pt idx="18863">
                  <c:v>18864</c:v>
                </c:pt>
                <c:pt idx="18864">
                  <c:v>18865</c:v>
                </c:pt>
                <c:pt idx="18865">
                  <c:v>18866</c:v>
                </c:pt>
                <c:pt idx="18866">
                  <c:v>18867</c:v>
                </c:pt>
                <c:pt idx="18867">
                  <c:v>18868</c:v>
                </c:pt>
                <c:pt idx="18868">
                  <c:v>18869</c:v>
                </c:pt>
                <c:pt idx="18869">
                  <c:v>18870</c:v>
                </c:pt>
                <c:pt idx="18870">
                  <c:v>18871</c:v>
                </c:pt>
                <c:pt idx="18871">
                  <c:v>18872</c:v>
                </c:pt>
                <c:pt idx="18872">
                  <c:v>18873</c:v>
                </c:pt>
                <c:pt idx="18873">
                  <c:v>18874</c:v>
                </c:pt>
                <c:pt idx="18874">
                  <c:v>18875</c:v>
                </c:pt>
                <c:pt idx="18875">
                  <c:v>18876</c:v>
                </c:pt>
                <c:pt idx="18876">
                  <c:v>18877</c:v>
                </c:pt>
                <c:pt idx="18877">
                  <c:v>18878</c:v>
                </c:pt>
                <c:pt idx="18878">
                  <c:v>18879</c:v>
                </c:pt>
                <c:pt idx="18879">
                  <c:v>18880</c:v>
                </c:pt>
                <c:pt idx="18880">
                  <c:v>18881</c:v>
                </c:pt>
                <c:pt idx="18881">
                  <c:v>18882</c:v>
                </c:pt>
                <c:pt idx="18882">
                  <c:v>18883</c:v>
                </c:pt>
                <c:pt idx="18883">
                  <c:v>18884</c:v>
                </c:pt>
                <c:pt idx="18884">
                  <c:v>18885</c:v>
                </c:pt>
                <c:pt idx="18885">
                  <c:v>18886</c:v>
                </c:pt>
                <c:pt idx="18886">
                  <c:v>18887</c:v>
                </c:pt>
                <c:pt idx="18887">
                  <c:v>18888</c:v>
                </c:pt>
                <c:pt idx="18888">
                  <c:v>18889</c:v>
                </c:pt>
                <c:pt idx="18889">
                  <c:v>18890</c:v>
                </c:pt>
                <c:pt idx="18890">
                  <c:v>18891</c:v>
                </c:pt>
                <c:pt idx="18891">
                  <c:v>18892</c:v>
                </c:pt>
                <c:pt idx="18892">
                  <c:v>18893</c:v>
                </c:pt>
                <c:pt idx="18893">
                  <c:v>18894</c:v>
                </c:pt>
                <c:pt idx="18894">
                  <c:v>18895</c:v>
                </c:pt>
                <c:pt idx="18895">
                  <c:v>18896</c:v>
                </c:pt>
                <c:pt idx="18896">
                  <c:v>18897</c:v>
                </c:pt>
                <c:pt idx="18897">
                  <c:v>18898</c:v>
                </c:pt>
                <c:pt idx="18898">
                  <c:v>18899</c:v>
                </c:pt>
                <c:pt idx="18899">
                  <c:v>18900</c:v>
                </c:pt>
                <c:pt idx="18900">
                  <c:v>18901</c:v>
                </c:pt>
                <c:pt idx="18901">
                  <c:v>18902</c:v>
                </c:pt>
                <c:pt idx="18902">
                  <c:v>18903</c:v>
                </c:pt>
                <c:pt idx="18903">
                  <c:v>18904</c:v>
                </c:pt>
                <c:pt idx="18904">
                  <c:v>18905</c:v>
                </c:pt>
                <c:pt idx="18905">
                  <c:v>18906</c:v>
                </c:pt>
                <c:pt idx="18906">
                  <c:v>18907</c:v>
                </c:pt>
                <c:pt idx="18907">
                  <c:v>18908</c:v>
                </c:pt>
                <c:pt idx="18908">
                  <c:v>18909</c:v>
                </c:pt>
                <c:pt idx="18909">
                  <c:v>18910</c:v>
                </c:pt>
                <c:pt idx="18910">
                  <c:v>18911</c:v>
                </c:pt>
                <c:pt idx="18911">
                  <c:v>18912</c:v>
                </c:pt>
                <c:pt idx="18912">
                  <c:v>18913</c:v>
                </c:pt>
                <c:pt idx="18913">
                  <c:v>18914</c:v>
                </c:pt>
                <c:pt idx="18914">
                  <c:v>18915</c:v>
                </c:pt>
                <c:pt idx="18915">
                  <c:v>18916</c:v>
                </c:pt>
                <c:pt idx="18916">
                  <c:v>18917</c:v>
                </c:pt>
                <c:pt idx="18917">
                  <c:v>18918</c:v>
                </c:pt>
                <c:pt idx="18918">
                  <c:v>18919</c:v>
                </c:pt>
                <c:pt idx="18919">
                  <c:v>18920</c:v>
                </c:pt>
                <c:pt idx="18920">
                  <c:v>18921</c:v>
                </c:pt>
                <c:pt idx="18921">
                  <c:v>18922</c:v>
                </c:pt>
                <c:pt idx="18922">
                  <c:v>18923</c:v>
                </c:pt>
                <c:pt idx="18923">
                  <c:v>18924</c:v>
                </c:pt>
                <c:pt idx="18924">
                  <c:v>18925</c:v>
                </c:pt>
                <c:pt idx="18925">
                  <c:v>18926</c:v>
                </c:pt>
                <c:pt idx="18926">
                  <c:v>18927</c:v>
                </c:pt>
                <c:pt idx="18927">
                  <c:v>18928</c:v>
                </c:pt>
                <c:pt idx="18928">
                  <c:v>18929</c:v>
                </c:pt>
                <c:pt idx="18929">
                  <c:v>18930</c:v>
                </c:pt>
                <c:pt idx="18930">
                  <c:v>18931</c:v>
                </c:pt>
                <c:pt idx="18931">
                  <c:v>18932</c:v>
                </c:pt>
                <c:pt idx="18932">
                  <c:v>18933</c:v>
                </c:pt>
                <c:pt idx="18933">
                  <c:v>18934</c:v>
                </c:pt>
                <c:pt idx="18934">
                  <c:v>18935</c:v>
                </c:pt>
                <c:pt idx="18935">
                  <c:v>18936</c:v>
                </c:pt>
                <c:pt idx="18936">
                  <c:v>18937</c:v>
                </c:pt>
                <c:pt idx="18937">
                  <c:v>18938</c:v>
                </c:pt>
                <c:pt idx="18938">
                  <c:v>18939</c:v>
                </c:pt>
                <c:pt idx="18939">
                  <c:v>18940</c:v>
                </c:pt>
                <c:pt idx="18940">
                  <c:v>18941</c:v>
                </c:pt>
                <c:pt idx="18941">
                  <c:v>18942</c:v>
                </c:pt>
                <c:pt idx="18942">
                  <c:v>18943</c:v>
                </c:pt>
                <c:pt idx="18943">
                  <c:v>18944</c:v>
                </c:pt>
                <c:pt idx="18944">
                  <c:v>18945</c:v>
                </c:pt>
                <c:pt idx="18945">
                  <c:v>18946</c:v>
                </c:pt>
                <c:pt idx="18946">
                  <c:v>18947</c:v>
                </c:pt>
                <c:pt idx="18947">
                  <c:v>18948</c:v>
                </c:pt>
                <c:pt idx="18948">
                  <c:v>18949</c:v>
                </c:pt>
                <c:pt idx="18949">
                  <c:v>18950</c:v>
                </c:pt>
                <c:pt idx="18950">
                  <c:v>18951</c:v>
                </c:pt>
                <c:pt idx="18951">
                  <c:v>18952</c:v>
                </c:pt>
                <c:pt idx="18952">
                  <c:v>18953</c:v>
                </c:pt>
                <c:pt idx="18953">
                  <c:v>18954</c:v>
                </c:pt>
                <c:pt idx="18954">
                  <c:v>18955</c:v>
                </c:pt>
                <c:pt idx="18955">
                  <c:v>18956</c:v>
                </c:pt>
                <c:pt idx="18956">
                  <c:v>18957</c:v>
                </c:pt>
                <c:pt idx="18957">
                  <c:v>18958</c:v>
                </c:pt>
                <c:pt idx="18958">
                  <c:v>18959</c:v>
                </c:pt>
                <c:pt idx="18959">
                  <c:v>18960</c:v>
                </c:pt>
                <c:pt idx="18960">
                  <c:v>18961</c:v>
                </c:pt>
                <c:pt idx="18961">
                  <c:v>18962</c:v>
                </c:pt>
                <c:pt idx="18962">
                  <c:v>18963</c:v>
                </c:pt>
                <c:pt idx="18963">
                  <c:v>18964</c:v>
                </c:pt>
                <c:pt idx="18964">
                  <c:v>18965</c:v>
                </c:pt>
                <c:pt idx="18965">
                  <c:v>18966</c:v>
                </c:pt>
                <c:pt idx="18966">
                  <c:v>18967</c:v>
                </c:pt>
                <c:pt idx="18967">
                  <c:v>18968</c:v>
                </c:pt>
                <c:pt idx="18968">
                  <c:v>18969</c:v>
                </c:pt>
                <c:pt idx="18969">
                  <c:v>18970</c:v>
                </c:pt>
                <c:pt idx="18970">
                  <c:v>18971</c:v>
                </c:pt>
                <c:pt idx="18971">
                  <c:v>18972</c:v>
                </c:pt>
                <c:pt idx="18972">
                  <c:v>18973</c:v>
                </c:pt>
                <c:pt idx="18973">
                  <c:v>18974</c:v>
                </c:pt>
                <c:pt idx="18974">
                  <c:v>18975</c:v>
                </c:pt>
                <c:pt idx="18975">
                  <c:v>18976</c:v>
                </c:pt>
                <c:pt idx="18976">
                  <c:v>18977</c:v>
                </c:pt>
                <c:pt idx="18977">
                  <c:v>18978</c:v>
                </c:pt>
                <c:pt idx="18978">
                  <c:v>18979</c:v>
                </c:pt>
                <c:pt idx="18979">
                  <c:v>18980</c:v>
                </c:pt>
                <c:pt idx="18980">
                  <c:v>18981</c:v>
                </c:pt>
                <c:pt idx="18981">
                  <c:v>18982</c:v>
                </c:pt>
                <c:pt idx="18982">
                  <c:v>18983</c:v>
                </c:pt>
                <c:pt idx="18983">
                  <c:v>18984</c:v>
                </c:pt>
                <c:pt idx="18984">
                  <c:v>18985</c:v>
                </c:pt>
                <c:pt idx="18985">
                  <c:v>18986</c:v>
                </c:pt>
                <c:pt idx="18986">
                  <c:v>18987</c:v>
                </c:pt>
                <c:pt idx="18987">
                  <c:v>18988</c:v>
                </c:pt>
                <c:pt idx="18988">
                  <c:v>18989</c:v>
                </c:pt>
                <c:pt idx="18989">
                  <c:v>18990</c:v>
                </c:pt>
                <c:pt idx="18990">
                  <c:v>18991</c:v>
                </c:pt>
                <c:pt idx="18991">
                  <c:v>18992</c:v>
                </c:pt>
                <c:pt idx="18992">
                  <c:v>18993</c:v>
                </c:pt>
                <c:pt idx="18993">
                  <c:v>18994</c:v>
                </c:pt>
                <c:pt idx="18994">
                  <c:v>18995</c:v>
                </c:pt>
                <c:pt idx="18995">
                  <c:v>18996</c:v>
                </c:pt>
                <c:pt idx="18996">
                  <c:v>18997</c:v>
                </c:pt>
                <c:pt idx="18997">
                  <c:v>18998</c:v>
                </c:pt>
                <c:pt idx="18998">
                  <c:v>18999</c:v>
                </c:pt>
                <c:pt idx="18999">
                  <c:v>19000</c:v>
                </c:pt>
                <c:pt idx="19000">
                  <c:v>19001</c:v>
                </c:pt>
                <c:pt idx="19001">
                  <c:v>19002</c:v>
                </c:pt>
                <c:pt idx="19002">
                  <c:v>19003</c:v>
                </c:pt>
                <c:pt idx="19003">
                  <c:v>19004</c:v>
                </c:pt>
                <c:pt idx="19004">
                  <c:v>19005</c:v>
                </c:pt>
                <c:pt idx="19005">
                  <c:v>19006</c:v>
                </c:pt>
                <c:pt idx="19006">
                  <c:v>19007</c:v>
                </c:pt>
                <c:pt idx="19007">
                  <c:v>19008</c:v>
                </c:pt>
                <c:pt idx="19008">
                  <c:v>19009</c:v>
                </c:pt>
                <c:pt idx="19009">
                  <c:v>19010</c:v>
                </c:pt>
                <c:pt idx="19010">
                  <c:v>19011</c:v>
                </c:pt>
                <c:pt idx="19011">
                  <c:v>19012</c:v>
                </c:pt>
                <c:pt idx="19012">
                  <c:v>19013</c:v>
                </c:pt>
                <c:pt idx="19013">
                  <c:v>19014</c:v>
                </c:pt>
                <c:pt idx="19014">
                  <c:v>19015</c:v>
                </c:pt>
                <c:pt idx="19015">
                  <c:v>19016</c:v>
                </c:pt>
                <c:pt idx="19016">
                  <c:v>19017</c:v>
                </c:pt>
                <c:pt idx="19017">
                  <c:v>19018</c:v>
                </c:pt>
                <c:pt idx="19018">
                  <c:v>19019</c:v>
                </c:pt>
                <c:pt idx="19019">
                  <c:v>19020</c:v>
                </c:pt>
                <c:pt idx="19020">
                  <c:v>19021</c:v>
                </c:pt>
                <c:pt idx="19021">
                  <c:v>19022</c:v>
                </c:pt>
                <c:pt idx="19022">
                  <c:v>19023</c:v>
                </c:pt>
                <c:pt idx="19023">
                  <c:v>19024</c:v>
                </c:pt>
                <c:pt idx="19024">
                  <c:v>19025</c:v>
                </c:pt>
                <c:pt idx="19025">
                  <c:v>19026</c:v>
                </c:pt>
                <c:pt idx="19026">
                  <c:v>19027</c:v>
                </c:pt>
                <c:pt idx="19027">
                  <c:v>19028</c:v>
                </c:pt>
                <c:pt idx="19028">
                  <c:v>19029</c:v>
                </c:pt>
                <c:pt idx="19029">
                  <c:v>19030</c:v>
                </c:pt>
                <c:pt idx="19030">
                  <c:v>19031</c:v>
                </c:pt>
                <c:pt idx="19031">
                  <c:v>19032</c:v>
                </c:pt>
                <c:pt idx="19032">
                  <c:v>19033</c:v>
                </c:pt>
                <c:pt idx="19033">
                  <c:v>19034</c:v>
                </c:pt>
                <c:pt idx="19034">
                  <c:v>19035</c:v>
                </c:pt>
                <c:pt idx="19035">
                  <c:v>19036</c:v>
                </c:pt>
                <c:pt idx="19036">
                  <c:v>19037</c:v>
                </c:pt>
                <c:pt idx="19037">
                  <c:v>19038</c:v>
                </c:pt>
                <c:pt idx="19038">
                  <c:v>19039</c:v>
                </c:pt>
                <c:pt idx="19039">
                  <c:v>19040</c:v>
                </c:pt>
                <c:pt idx="19040">
                  <c:v>19041</c:v>
                </c:pt>
                <c:pt idx="19041">
                  <c:v>19042</c:v>
                </c:pt>
                <c:pt idx="19042">
                  <c:v>19043</c:v>
                </c:pt>
                <c:pt idx="19043">
                  <c:v>19044</c:v>
                </c:pt>
                <c:pt idx="19044">
                  <c:v>19045</c:v>
                </c:pt>
                <c:pt idx="19045">
                  <c:v>19046</c:v>
                </c:pt>
                <c:pt idx="19046">
                  <c:v>19047</c:v>
                </c:pt>
                <c:pt idx="19047">
                  <c:v>19048</c:v>
                </c:pt>
                <c:pt idx="19048">
                  <c:v>19049</c:v>
                </c:pt>
                <c:pt idx="19049">
                  <c:v>19050</c:v>
                </c:pt>
                <c:pt idx="19050">
                  <c:v>19051</c:v>
                </c:pt>
                <c:pt idx="19051">
                  <c:v>19052</c:v>
                </c:pt>
                <c:pt idx="19052">
                  <c:v>19053</c:v>
                </c:pt>
                <c:pt idx="19053">
                  <c:v>19054</c:v>
                </c:pt>
                <c:pt idx="19054">
                  <c:v>19055</c:v>
                </c:pt>
                <c:pt idx="19055">
                  <c:v>19056</c:v>
                </c:pt>
                <c:pt idx="19056">
                  <c:v>19057</c:v>
                </c:pt>
                <c:pt idx="19057">
                  <c:v>19058</c:v>
                </c:pt>
                <c:pt idx="19058">
                  <c:v>19059</c:v>
                </c:pt>
                <c:pt idx="19059">
                  <c:v>19060</c:v>
                </c:pt>
                <c:pt idx="19060">
                  <c:v>19061</c:v>
                </c:pt>
                <c:pt idx="19061">
                  <c:v>19062</c:v>
                </c:pt>
                <c:pt idx="19062">
                  <c:v>19063</c:v>
                </c:pt>
                <c:pt idx="19063">
                  <c:v>19064</c:v>
                </c:pt>
                <c:pt idx="19064">
                  <c:v>19065</c:v>
                </c:pt>
                <c:pt idx="19065">
                  <c:v>19066</c:v>
                </c:pt>
                <c:pt idx="19066">
                  <c:v>19067</c:v>
                </c:pt>
                <c:pt idx="19067">
                  <c:v>19068</c:v>
                </c:pt>
                <c:pt idx="19068">
                  <c:v>19069</c:v>
                </c:pt>
                <c:pt idx="19069">
                  <c:v>19070</c:v>
                </c:pt>
                <c:pt idx="19070">
                  <c:v>19071</c:v>
                </c:pt>
                <c:pt idx="19071">
                  <c:v>19072</c:v>
                </c:pt>
                <c:pt idx="19072">
                  <c:v>19073</c:v>
                </c:pt>
                <c:pt idx="19073">
                  <c:v>19074</c:v>
                </c:pt>
                <c:pt idx="19074">
                  <c:v>19075</c:v>
                </c:pt>
                <c:pt idx="19075">
                  <c:v>19076</c:v>
                </c:pt>
                <c:pt idx="19076">
                  <c:v>19077</c:v>
                </c:pt>
                <c:pt idx="19077">
                  <c:v>19078</c:v>
                </c:pt>
                <c:pt idx="19078">
                  <c:v>19079</c:v>
                </c:pt>
                <c:pt idx="19079">
                  <c:v>19080</c:v>
                </c:pt>
                <c:pt idx="19080">
                  <c:v>19081</c:v>
                </c:pt>
                <c:pt idx="19081">
                  <c:v>19082</c:v>
                </c:pt>
                <c:pt idx="19082">
                  <c:v>19083</c:v>
                </c:pt>
                <c:pt idx="19083">
                  <c:v>19084</c:v>
                </c:pt>
                <c:pt idx="19084">
                  <c:v>19085</c:v>
                </c:pt>
                <c:pt idx="19085">
                  <c:v>19086</c:v>
                </c:pt>
                <c:pt idx="19086">
                  <c:v>19087</c:v>
                </c:pt>
                <c:pt idx="19087">
                  <c:v>19088</c:v>
                </c:pt>
                <c:pt idx="19088">
                  <c:v>19089</c:v>
                </c:pt>
                <c:pt idx="19089">
                  <c:v>19090</c:v>
                </c:pt>
                <c:pt idx="19090">
                  <c:v>19091</c:v>
                </c:pt>
                <c:pt idx="19091">
                  <c:v>19092</c:v>
                </c:pt>
                <c:pt idx="19092">
                  <c:v>19093</c:v>
                </c:pt>
                <c:pt idx="19093">
                  <c:v>19094</c:v>
                </c:pt>
                <c:pt idx="19094">
                  <c:v>19095</c:v>
                </c:pt>
                <c:pt idx="19095">
                  <c:v>19096</c:v>
                </c:pt>
                <c:pt idx="19096">
                  <c:v>19097</c:v>
                </c:pt>
                <c:pt idx="19097">
                  <c:v>19098</c:v>
                </c:pt>
                <c:pt idx="19098">
                  <c:v>19099</c:v>
                </c:pt>
                <c:pt idx="19099">
                  <c:v>19100</c:v>
                </c:pt>
                <c:pt idx="19100">
                  <c:v>19101</c:v>
                </c:pt>
                <c:pt idx="19101">
                  <c:v>19102</c:v>
                </c:pt>
                <c:pt idx="19102">
                  <c:v>19103</c:v>
                </c:pt>
                <c:pt idx="19103">
                  <c:v>19104</c:v>
                </c:pt>
                <c:pt idx="19104">
                  <c:v>19105</c:v>
                </c:pt>
                <c:pt idx="19105">
                  <c:v>19106</c:v>
                </c:pt>
                <c:pt idx="19106">
                  <c:v>19107</c:v>
                </c:pt>
                <c:pt idx="19107">
                  <c:v>19108</c:v>
                </c:pt>
                <c:pt idx="19108">
                  <c:v>19109</c:v>
                </c:pt>
                <c:pt idx="19109">
                  <c:v>19110</c:v>
                </c:pt>
                <c:pt idx="19110">
                  <c:v>19111</c:v>
                </c:pt>
                <c:pt idx="19111">
                  <c:v>19112</c:v>
                </c:pt>
                <c:pt idx="19112">
                  <c:v>19113</c:v>
                </c:pt>
                <c:pt idx="19113">
                  <c:v>19114</c:v>
                </c:pt>
                <c:pt idx="19114">
                  <c:v>19115</c:v>
                </c:pt>
                <c:pt idx="19115">
                  <c:v>19116</c:v>
                </c:pt>
                <c:pt idx="19116">
                  <c:v>19117</c:v>
                </c:pt>
                <c:pt idx="19117">
                  <c:v>19118</c:v>
                </c:pt>
                <c:pt idx="19118">
                  <c:v>19119</c:v>
                </c:pt>
                <c:pt idx="19119">
                  <c:v>19120</c:v>
                </c:pt>
                <c:pt idx="19120">
                  <c:v>19121</c:v>
                </c:pt>
                <c:pt idx="19121">
                  <c:v>19122</c:v>
                </c:pt>
                <c:pt idx="19122">
                  <c:v>19123</c:v>
                </c:pt>
                <c:pt idx="19123">
                  <c:v>19124</c:v>
                </c:pt>
                <c:pt idx="19124">
                  <c:v>19125</c:v>
                </c:pt>
                <c:pt idx="19125">
                  <c:v>19126</c:v>
                </c:pt>
                <c:pt idx="19126">
                  <c:v>19127</c:v>
                </c:pt>
                <c:pt idx="19127">
                  <c:v>19128</c:v>
                </c:pt>
                <c:pt idx="19128">
                  <c:v>19129</c:v>
                </c:pt>
                <c:pt idx="19129">
                  <c:v>19130</c:v>
                </c:pt>
                <c:pt idx="19130">
                  <c:v>19131</c:v>
                </c:pt>
                <c:pt idx="19131">
                  <c:v>19132</c:v>
                </c:pt>
                <c:pt idx="19132">
                  <c:v>19133</c:v>
                </c:pt>
                <c:pt idx="19133">
                  <c:v>19134</c:v>
                </c:pt>
                <c:pt idx="19134">
                  <c:v>19135</c:v>
                </c:pt>
                <c:pt idx="19135">
                  <c:v>19136</c:v>
                </c:pt>
                <c:pt idx="19136">
                  <c:v>19137</c:v>
                </c:pt>
                <c:pt idx="19137">
                  <c:v>19138</c:v>
                </c:pt>
                <c:pt idx="19138">
                  <c:v>19139</c:v>
                </c:pt>
                <c:pt idx="19139">
                  <c:v>19140</c:v>
                </c:pt>
                <c:pt idx="19140">
                  <c:v>19141</c:v>
                </c:pt>
                <c:pt idx="19141">
                  <c:v>19142</c:v>
                </c:pt>
                <c:pt idx="19142">
                  <c:v>19143</c:v>
                </c:pt>
                <c:pt idx="19143">
                  <c:v>19144</c:v>
                </c:pt>
                <c:pt idx="19144">
                  <c:v>19145</c:v>
                </c:pt>
                <c:pt idx="19145">
                  <c:v>19146</c:v>
                </c:pt>
                <c:pt idx="19146">
                  <c:v>19147</c:v>
                </c:pt>
                <c:pt idx="19147">
                  <c:v>19148</c:v>
                </c:pt>
                <c:pt idx="19148">
                  <c:v>19149</c:v>
                </c:pt>
                <c:pt idx="19149">
                  <c:v>19150</c:v>
                </c:pt>
                <c:pt idx="19150">
                  <c:v>19151</c:v>
                </c:pt>
                <c:pt idx="19151">
                  <c:v>19152</c:v>
                </c:pt>
                <c:pt idx="19152">
                  <c:v>19153</c:v>
                </c:pt>
                <c:pt idx="19153">
                  <c:v>19154</c:v>
                </c:pt>
                <c:pt idx="19154">
                  <c:v>19155</c:v>
                </c:pt>
                <c:pt idx="19155">
                  <c:v>19156</c:v>
                </c:pt>
                <c:pt idx="19156">
                  <c:v>19157</c:v>
                </c:pt>
                <c:pt idx="19157">
                  <c:v>19158</c:v>
                </c:pt>
                <c:pt idx="19158">
                  <c:v>19159</c:v>
                </c:pt>
                <c:pt idx="19159">
                  <c:v>19160</c:v>
                </c:pt>
                <c:pt idx="19160">
                  <c:v>19161</c:v>
                </c:pt>
                <c:pt idx="19161">
                  <c:v>19162</c:v>
                </c:pt>
                <c:pt idx="19162">
                  <c:v>19163</c:v>
                </c:pt>
                <c:pt idx="19163">
                  <c:v>19164</c:v>
                </c:pt>
                <c:pt idx="19164">
                  <c:v>19165</c:v>
                </c:pt>
                <c:pt idx="19165">
                  <c:v>19166</c:v>
                </c:pt>
                <c:pt idx="19166">
                  <c:v>19167</c:v>
                </c:pt>
                <c:pt idx="19167">
                  <c:v>19168</c:v>
                </c:pt>
                <c:pt idx="19168">
                  <c:v>19169</c:v>
                </c:pt>
                <c:pt idx="19169">
                  <c:v>19170</c:v>
                </c:pt>
                <c:pt idx="19170">
                  <c:v>19171</c:v>
                </c:pt>
                <c:pt idx="19171">
                  <c:v>19172</c:v>
                </c:pt>
                <c:pt idx="19172">
                  <c:v>19173</c:v>
                </c:pt>
                <c:pt idx="19173">
                  <c:v>19174</c:v>
                </c:pt>
                <c:pt idx="19174">
                  <c:v>19175</c:v>
                </c:pt>
                <c:pt idx="19175">
                  <c:v>19176</c:v>
                </c:pt>
                <c:pt idx="19176">
                  <c:v>19177</c:v>
                </c:pt>
                <c:pt idx="19177">
                  <c:v>19178</c:v>
                </c:pt>
                <c:pt idx="19178">
                  <c:v>19179</c:v>
                </c:pt>
                <c:pt idx="19179">
                  <c:v>19180</c:v>
                </c:pt>
                <c:pt idx="19180">
                  <c:v>19181</c:v>
                </c:pt>
                <c:pt idx="19181">
                  <c:v>19182</c:v>
                </c:pt>
                <c:pt idx="19182">
                  <c:v>19183</c:v>
                </c:pt>
                <c:pt idx="19183">
                  <c:v>19184</c:v>
                </c:pt>
                <c:pt idx="19184">
                  <c:v>19185</c:v>
                </c:pt>
                <c:pt idx="19185">
                  <c:v>19186</c:v>
                </c:pt>
                <c:pt idx="19186">
                  <c:v>19187</c:v>
                </c:pt>
                <c:pt idx="19187">
                  <c:v>19188</c:v>
                </c:pt>
                <c:pt idx="19188">
                  <c:v>19189</c:v>
                </c:pt>
                <c:pt idx="19189">
                  <c:v>19190</c:v>
                </c:pt>
                <c:pt idx="19190">
                  <c:v>19191</c:v>
                </c:pt>
                <c:pt idx="19191">
                  <c:v>19192</c:v>
                </c:pt>
                <c:pt idx="19192">
                  <c:v>19193</c:v>
                </c:pt>
                <c:pt idx="19193">
                  <c:v>19194</c:v>
                </c:pt>
                <c:pt idx="19194">
                  <c:v>19195</c:v>
                </c:pt>
                <c:pt idx="19195">
                  <c:v>19196</c:v>
                </c:pt>
                <c:pt idx="19196">
                  <c:v>19197</c:v>
                </c:pt>
                <c:pt idx="19197">
                  <c:v>19198</c:v>
                </c:pt>
                <c:pt idx="19198">
                  <c:v>19199</c:v>
                </c:pt>
                <c:pt idx="19199">
                  <c:v>19200</c:v>
                </c:pt>
                <c:pt idx="19200">
                  <c:v>19201</c:v>
                </c:pt>
                <c:pt idx="19201">
                  <c:v>19202</c:v>
                </c:pt>
                <c:pt idx="19202">
                  <c:v>19203</c:v>
                </c:pt>
                <c:pt idx="19203">
                  <c:v>19204</c:v>
                </c:pt>
                <c:pt idx="19204">
                  <c:v>19205</c:v>
                </c:pt>
                <c:pt idx="19205">
                  <c:v>19206</c:v>
                </c:pt>
                <c:pt idx="19206">
                  <c:v>19207</c:v>
                </c:pt>
                <c:pt idx="19207">
                  <c:v>19208</c:v>
                </c:pt>
                <c:pt idx="19208">
                  <c:v>19209</c:v>
                </c:pt>
                <c:pt idx="19209">
                  <c:v>19210</c:v>
                </c:pt>
                <c:pt idx="19210">
                  <c:v>19211</c:v>
                </c:pt>
                <c:pt idx="19211">
                  <c:v>19212</c:v>
                </c:pt>
                <c:pt idx="19212">
                  <c:v>19213</c:v>
                </c:pt>
                <c:pt idx="19213">
                  <c:v>19214</c:v>
                </c:pt>
                <c:pt idx="19214">
                  <c:v>19215</c:v>
                </c:pt>
                <c:pt idx="19215">
                  <c:v>19216</c:v>
                </c:pt>
                <c:pt idx="19216">
                  <c:v>19217</c:v>
                </c:pt>
                <c:pt idx="19217">
                  <c:v>19218</c:v>
                </c:pt>
                <c:pt idx="19218">
                  <c:v>19219</c:v>
                </c:pt>
                <c:pt idx="19219">
                  <c:v>19220</c:v>
                </c:pt>
                <c:pt idx="19220">
                  <c:v>19221</c:v>
                </c:pt>
                <c:pt idx="19221">
                  <c:v>19222</c:v>
                </c:pt>
                <c:pt idx="19222">
                  <c:v>19223</c:v>
                </c:pt>
                <c:pt idx="19223">
                  <c:v>19224</c:v>
                </c:pt>
                <c:pt idx="19224">
                  <c:v>19225</c:v>
                </c:pt>
                <c:pt idx="19225">
                  <c:v>19226</c:v>
                </c:pt>
                <c:pt idx="19226">
                  <c:v>19227</c:v>
                </c:pt>
                <c:pt idx="19227">
                  <c:v>19228</c:v>
                </c:pt>
                <c:pt idx="19228">
                  <c:v>19229</c:v>
                </c:pt>
                <c:pt idx="19229">
                  <c:v>19230</c:v>
                </c:pt>
                <c:pt idx="19230">
                  <c:v>19231</c:v>
                </c:pt>
                <c:pt idx="19231">
                  <c:v>19232</c:v>
                </c:pt>
                <c:pt idx="19232">
                  <c:v>19233</c:v>
                </c:pt>
                <c:pt idx="19233">
                  <c:v>19234</c:v>
                </c:pt>
                <c:pt idx="19234">
                  <c:v>19235</c:v>
                </c:pt>
                <c:pt idx="19235">
                  <c:v>19236</c:v>
                </c:pt>
                <c:pt idx="19236">
                  <c:v>19237</c:v>
                </c:pt>
                <c:pt idx="19237">
                  <c:v>19238</c:v>
                </c:pt>
                <c:pt idx="19238">
                  <c:v>19239</c:v>
                </c:pt>
                <c:pt idx="19239">
                  <c:v>19240</c:v>
                </c:pt>
                <c:pt idx="19240">
                  <c:v>19241</c:v>
                </c:pt>
                <c:pt idx="19241">
                  <c:v>19242</c:v>
                </c:pt>
                <c:pt idx="19242">
                  <c:v>19243</c:v>
                </c:pt>
                <c:pt idx="19243">
                  <c:v>19244</c:v>
                </c:pt>
                <c:pt idx="19244">
                  <c:v>19245</c:v>
                </c:pt>
                <c:pt idx="19245">
                  <c:v>19246</c:v>
                </c:pt>
                <c:pt idx="19246">
                  <c:v>19247</c:v>
                </c:pt>
                <c:pt idx="19247">
                  <c:v>19248</c:v>
                </c:pt>
                <c:pt idx="19248">
                  <c:v>19249</c:v>
                </c:pt>
                <c:pt idx="19249">
                  <c:v>19250</c:v>
                </c:pt>
                <c:pt idx="19250">
                  <c:v>19251</c:v>
                </c:pt>
                <c:pt idx="19251">
                  <c:v>19252</c:v>
                </c:pt>
                <c:pt idx="19252">
                  <c:v>19253</c:v>
                </c:pt>
                <c:pt idx="19253">
                  <c:v>19254</c:v>
                </c:pt>
                <c:pt idx="19254">
                  <c:v>19255</c:v>
                </c:pt>
                <c:pt idx="19255">
                  <c:v>19256</c:v>
                </c:pt>
                <c:pt idx="19256">
                  <c:v>19257</c:v>
                </c:pt>
                <c:pt idx="19257">
                  <c:v>19258</c:v>
                </c:pt>
                <c:pt idx="19258">
                  <c:v>19259</c:v>
                </c:pt>
                <c:pt idx="19259">
                  <c:v>19260</c:v>
                </c:pt>
                <c:pt idx="19260">
                  <c:v>19261</c:v>
                </c:pt>
                <c:pt idx="19261">
                  <c:v>19262</c:v>
                </c:pt>
                <c:pt idx="19262">
                  <c:v>19263</c:v>
                </c:pt>
                <c:pt idx="19263">
                  <c:v>19264</c:v>
                </c:pt>
                <c:pt idx="19264">
                  <c:v>19265</c:v>
                </c:pt>
                <c:pt idx="19265">
                  <c:v>19266</c:v>
                </c:pt>
                <c:pt idx="19266">
                  <c:v>19267</c:v>
                </c:pt>
                <c:pt idx="19267">
                  <c:v>19268</c:v>
                </c:pt>
                <c:pt idx="19268">
                  <c:v>19269</c:v>
                </c:pt>
                <c:pt idx="19269">
                  <c:v>19270</c:v>
                </c:pt>
                <c:pt idx="19270">
                  <c:v>19271</c:v>
                </c:pt>
                <c:pt idx="19271">
                  <c:v>19272</c:v>
                </c:pt>
                <c:pt idx="19272">
                  <c:v>19273</c:v>
                </c:pt>
                <c:pt idx="19273">
                  <c:v>19274</c:v>
                </c:pt>
                <c:pt idx="19274">
                  <c:v>19275</c:v>
                </c:pt>
                <c:pt idx="19275">
                  <c:v>19276</c:v>
                </c:pt>
                <c:pt idx="19276">
                  <c:v>19277</c:v>
                </c:pt>
                <c:pt idx="19277">
                  <c:v>19278</c:v>
                </c:pt>
                <c:pt idx="19278">
                  <c:v>19279</c:v>
                </c:pt>
                <c:pt idx="19279">
                  <c:v>19280</c:v>
                </c:pt>
                <c:pt idx="19280">
                  <c:v>19281</c:v>
                </c:pt>
                <c:pt idx="19281">
                  <c:v>19282</c:v>
                </c:pt>
                <c:pt idx="19282">
                  <c:v>19283</c:v>
                </c:pt>
                <c:pt idx="19283">
                  <c:v>19284</c:v>
                </c:pt>
                <c:pt idx="19284">
                  <c:v>19285</c:v>
                </c:pt>
                <c:pt idx="19285">
                  <c:v>19286</c:v>
                </c:pt>
                <c:pt idx="19286">
                  <c:v>19287</c:v>
                </c:pt>
                <c:pt idx="19287">
                  <c:v>19288</c:v>
                </c:pt>
                <c:pt idx="19288">
                  <c:v>19289</c:v>
                </c:pt>
                <c:pt idx="19289">
                  <c:v>19290</c:v>
                </c:pt>
                <c:pt idx="19290">
                  <c:v>19291</c:v>
                </c:pt>
                <c:pt idx="19291">
                  <c:v>19292</c:v>
                </c:pt>
                <c:pt idx="19292">
                  <c:v>19293</c:v>
                </c:pt>
                <c:pt idx="19293">
                  <c:v>19294</c:v>
                </c:pt>
                <c:pt idx="19294">
                  <c:v>19295</c:v>
                </c:pt>
                <c:pt idx="19295">
                  <c:v>19296</c:v>
                </c:pt>
                <c:pt idx="19296">
                  <c:v>19297</c:v>
                </c:pt>
                <c:pt idx="19297">
                  <c:v>19298</c:v>
                </c:pt>
                <c:pt idx="19298">
                  <c:v>19299</c:v>
                </c:pt>
                <c:pt idx="19299">
                  <c:v>19300</c:v>
                </c:pt>
                <c:pt idx="19300">
                  <c:v>19301</c:v>
                </c:pt>
                <c:pt idx="19301">
                  <c:v>19302</c:v>
                </c:pt>
                <c:pt idx="19302">
                  <c:v>19303</c:v>
                </c:pt>
                <c:pt idx="19303">
                  <c:v>19304</c:v>
                </c:pt>
                <c:pt idx="19304">
                  <c:v>19305</c:v>
                </c:pt>
                <c:pt idx="19305">
                  <c:v>19306</c:v>
                </c:pt>
                <c:pt idx="19306">
                  <c:v>19307</c:v>
                </c:pt>
                <c:pt idx="19307">
                  <c:v>19308</c:v>
                </c:pt>
                <c:pt idx="19308">
                  <c:v>19309</c:v>
                </c:pt>
                <c:pt idx="19309">
                  <c:v>19310</c:v>
                </c:pt>
                <c:pt idx="19310">
                  <c:v>19311</c:v>
                </c:pt>
                <c:pt idx="19311">
                  <c:v>19312</c:v>
                </c:pt>
                <c:pt idx="19312">
                  <c:v>19313</c:v>
                </c:pt>
                <c:pt idx="19313">
                  <c:v>19314</c:v>
                </c:pt>
                <c:pt idx="19314">
                  <c:v>19315</c:v>
                </c:pt>
                <c:pt idx="19315">
                  <c:v>19316</c:v>
                </c:pt>
                <c:pt idx="19316">
                  <c:v>19317</c:v>
                </c:pt>
                <c:pt idx="19317">
                  <c:v>19318</c:v>
                </c:pt>
                <c:pt idx="19318">
                  <c:v>19319</c:v>
                </c:pt>
                <c:pt idx="19319">
                  <c:v>19320</c:v>
                </c:pt>
                <c:pt idx="19320">
                  <c:v>19321</c:v>
                </c:pt>
                <c:pt idx="19321">
                  <c:v>19322</c:v>
                </c:pt>
                <c:pt idx="19322">
                  <c:v>19323</c:v>
                </c:pt>
                <c:pt idx="19323">
                  <c:v>19324</c:v>
                </c:pt>
                <c:pt idx="19324">
                  <c:v>19325</c:v>
                </c:pt>
                <c:pt idx="19325">
                  <c:v>19326</c:v>
                </c:pt>
                <c:pt idx="19326">
                  <c:v>19327</c:v>
                </c:pt>
                <c:pt idx="19327">
                  <c:v>19328</c:v>
                </c:pt>
                <c:pt idx="19328">
                  <c:v>19329</c:v>
                </c:pt>
                <c:pt idx="19329">
                  <c:v>19330</c:v>
                </c:pt>
                <c:pt idx="19330">
                  <c:v>19331</c:v>
                </c:pt>
                <c:pt idx="19331">
                  <c:v>19332</c:v>
                </c:pt>
                <c:pt idx="19332">
                  <c:v>19333</c:v>
                </c:pt>
                <c:pt idx="19333">
                  <c:v>19334</c:v>
                </c:pt>
                <c:pt idx="19334">
                  <c:v>19335</c:v>
                </c:pt>
                <c:pt idx="19335">
                  <c:v>19336</c:v>
                </c:pt>
                <c:pt idx="19336">
                  <c:v>19337</c:v>
                </c:pt>
                <c:pt idx="19337">
                  <c:v>19338</c:v>
                </c:pt>
                <c:pt idx="19338">
                  <c:v>19339</c:v>
                </c:pt>
                <c:pt idx="19339">
                  <c:v>19340</c:v>
                </c:pt>
                <c:pt idx="19340">
                  <c:v>19341</c:v>
                </c:pt>
                <c:pt idx="19341">
                  <c:v>19342</c:v>
                </c:pt>
                <c:pt idx="19342">
                  <c:v>19343</c:v>
                </c:pt>
                <c:pt idx="19343">
                  <c:v>19344</c:v>
                </c:pt>
                <c:pt idx="19344">
                  <c:v>19345</c:v>
                </c:pt>
                <c:pt idx="19345">
                  <c:v>19346</c:v>
                </c:pt>
                <c:pt idx="19346">
                  <c:v>19347</c:v>
                </c:pt>
                <c:pt idx="19347">
                  <c:v>19348</c:v>
                </c:pt>
                <c:pt idx="19348">
                  <c:v>19349</c:v>
                </c:pt>
                <c:pt idx="19349">
                  <c:v>19350</c:v>
                </c:pt>
                <c:pt idx="19350">
                  <c:v>19351</c:v>
                </c:pt>
                <c:pt idx="19351">
                  <c:v>19352</c:v>
                </c:pt>
                <c:pt idx="19352">
                  <c:v>19353</c:v>
                </c:pt>
                <c:pt idx="19353">
                  <c:v>19354</c:v>
                </c:pt>
                <c:pt idx="19354">
                  <c:v>19355</c:v>
                </c:pt>
                <c:pt idx="19355">
                  <c:v>19356</c:v>
                </c:pt>
                <c:pt idx="19356">
                  <c:v>19357</c:v>
                </c:pt>
                <c:pt idx="19357">
                  <c:v>19358</c:v>
                </c:pt>
                <c:pt idx="19358">
                  <c:v>19359</c:v>
                </c:pt>
                <c:pt idx="19359">
                  <c:v>19360</c:v>
                </c:pt>
                <c:pt idx="19360">
                  <c:v>19361</c:v>
                </c:pt>
                <c:pt idx="19361">
                  <c:v>19362</c:v>
                </c:pt>
                <c:pt idx="19362">
                  <c:v>19363</c:v>
                </c:pt>
                <c:pt idx="19363">
                  <c:v>19364</c:v>
                </c:pt>
                <c:pt idx="19364">
                  <c:v>19365</c:v>
                </c:pt>
                <c:pt idx="19365">
                  <c:v>19366</c:v>
                </c:pt>
                <c:pt idx="19366">
                  <c:v>19367</c:v>
                </c:pt>
                <c:pt idx="19367">
                  <c:v>19368</c:v>
                </c:pt>
                <c:pt idx="19368">
                  <c:v>19369</c:v>
                </c:pt>
                <c:pt idx="19369">
                  <c:v>19370</c:v>
                </c:pt>
                <c:pt idx="19370">
                  <c:v>19371</c:v>
                </c:pt>
                <c:pt idx="19371">
                  <c:v>19372</c:v>
                </c:pt>
                <c:pt idx="19372">
                  <c:v>19373</c:v>
                </c:pt>
                <c:pt idx="19373">
                  <c:v>19374</c:v>
                </c:pt>
                <c:pt idx="19374">
                  <c:v>19375</c:v>
                </c:pt>
                <c:pt idx="19375">
                  <c:v>19376</c:v>
                </c:pt>
                <c:pt idx="19376">
                  <c:v>19377</c:v>
                </c:pt>
                <c:pt idx="19377">
                  <c:v>19378</c:v>
                </c:pt>
                <c:pt idx="19378">
                  <c:v>19379</c:v>
                </c:pt>
                <c:pt idx="19379">
                  <c:v>19380</c:v>
                </c:pt>
                <c:pt idx="19380">
                  <c:v>19381</c:v>
                </c:pt>
                <c:pt idx="19381">
                  <c:v>19382</c:v>
                </c:pt>
                <c:pt idx="19382">
                  <c:v>19383</c:v>
                </c:pt>
                <c:pt idx="19383">
                  <c:v>19384</c:v>
                </c:pt>
                <c:pt idx="19384">
                  <c:v>19385</c:v>
                </c:pt>
                <c:pt idx="19385">
                  <c:v>19386</c:v>
                </c:pt>
                <c:pt idx="19386">
                  <c:v>19387</c:v>
                </c:pt>
                <c:pt idx="19387">
                  <c:v>19388</c:v>
                </c:pt>
                <c:pt idx="19388">
                  <c:v>19389</c:v>
                </c:pt>
                <c:pt idx="19389">
                  <c:v>19390</c:v>
                </c:pt>
                <c:pt idx="19390">
                  <c:v>19391</c:v>
                </c:pt>
                <c:pt idx="19391">
                  <c:v>19392</c:v>
                </c:pt>
                <c:pt idx="19392">
                  <c:v>19393</c:v>
                </c:pt>
                <c:pt idx="19393">
                  <c:v>19394</c:v>
                </c:pt>
                <c:pt idx="19394">
                  <c:v>19395</c:v>
                </c:pt>
                <c:pt idx="19395">
                  <c:v>19396</c:v>
                </c:pt>
                <c:pt idx="19396">
                  <c:v>19397</c:v>
                </c:pt>
                <c:pt idx="19397">
                  <c:v>19398</c:v>
                </c:pt>
                <c:pt idx="19398">
                  <c:v>19399</c:v>
                </c:pt>
                <c:pt idx="19399">
                  <c:v>19400</c:v>
                </c:pt>
                <c:pt idx="19400">
                  <c:v>19401</c:v>
                </c:pt>
                <c:pt idx="19401">
                  <c:v>19402</c:v>
                </c:pt>
                <c:pt idx="19402">
                  <c:v>19403</c:v>
                </c:pt>
                <c:pt idx="19403">
                  <c:v>19404</c:v>
                </c:pt>
                <c:pt idx="19404">
                  <c:v>19405</c:v>
                </c:pt>
                <c:pt idx="19405">
                  <c:v>19406</c:v>
                </c:pt>
                <c:pt idx="19406">
                  <c:v>19407</c:v>
                </c:pt>
                <c:pt idx="19407">
                  <c:v>19408</c:v>
                </c:pt>
                <c:pt idx="19408">
                  <c:v>19409</c:v>
                </c:pt>
                <c:pt idx="19409">
                  <c:v>19410</c:v>
                </c:pt>
                <c:pt idx="19410">
                  <c:v>19411</c:v>
                </c:pt>
                <c:pt idx="19411">
                  <c:v>19412</c:v>
                </c:pt>
                <c:pt idx="19412">
                  <c:v>19413</c:v>
                </c:pt>
                <c:pt idx="19413">
                  <c:v>19414</c:v>
                </c:pt>
                <c:pt idx="19414">
                  <c:v>19415</c:v>
                </c:pt>
                <c:pt idx="19415">
                  <c:v>19416</c:v>
                </c:pt>
                <c:pt idx="19416">
                  <c:v>19417</c:v>
                </c:pt>
                <c:pt idx="19417">
                  <c:v>19418</c:v>
                </c:pt>
                <c:pt idx="19418">
                  <c:v>19419</c:v>
                </c:pt>
                <c:pt idx="19419">
                  <c:v>19420</c:v>
                </c:pt>
                <c:pt idx="19420">
                  <c:v>19421</c:v>
                </c:pt>
                <c:pt idx="19421">
                  <c:v>19422</c:v>
                </c:pt>
                <c:pt idx="19422">
                  <c:v>19423</c:v>
                </c:pt>
                <c:pt idx="19423">
                  <c:v>19424</c:v>
                </c:pt>
                <c:pt idx="19424">
                  <c:v>19425</c:v>
                </c:pt>
                <c:pt idx="19425">
                  <c:v>19426</c:v>
                </c:pt>
                <c:pt idx="19426">
                  <c:v>19427</c:v>
                </c:pt>
                <c:pt idx="19427">
                  <c:v>19428</c:v>
                </c:pt>
                <c:pt idx="19428">
                  <c:v>19429</c:v>
                </c:pt>
                <c:pt idx="19429">
                  <c:v>19430</c:v>
                </c:pt>
                <c:pt idx="19430">
                  <c:v>19431</c:v>
                </c:pt>
                <c:pt idx="19431">
                  <c:v>19432</c:v>
                </c:pt>
                <c:pt idx="19432">
                  <c:v>19433</c:v>
                </c:pt>
                <c:pt idx="19433">
                  <c:v>19434</c:v>
                </c:pt>
                <c:pt idx="19434">
                  <c:v>19435</c:v>
                </c:pt>
                <c:pt idx="19435">
                  <c:v>19436</c:v>
                </c:pt>
                <c:pt idx="19436">
                  <c:v>19437</c:v>
                </c:pt>
                <c:pt idx="19437">
                  <c:v>19438</c:v>
                </c:pt>
                <c:pt idx="19438">
                  <c:v>19439</c:v>
                </c:pt>
                <c:pt idx="19439">
                  <c:v>19440</c:v>
                </c:pt>
                <c:pt idx="19440">
                  <c:v>19441</c:v>
                </c:pt>
                <c:pt idx="19441">
                  <c:v>19442</c:v>
                </c:pt>
                <c:pt idx="19442">
                  <c:v>19443</c:v>
                </c:pt>
                <c:pt idx="19443">
                  <c:v>19444</c:v>
                </c:pt>
                <c:pt idx="19444">
                  <c:v>19445</c:v>
                </c:pt>
                <c:pt idx="19445">
                  <c:v>19446</c:v>
                </c:pt>
                <c:pt idx="19446">
                  <c:v>19447</c:v>
                </c:pt>
                <c:pt idx="19447">
                  <c:v>19448</c:v>
                </c:pt>
                <c:pt idx="19448">
                  <c:v>19449</c:v>
                </c:pt>
                <c:pt idx="19449">
                  <c:v>19450</c:v>
                </c:pt>
                <c:pt idx="19450">
                  <c:v>19451</c:v>
                </c:pt>
                <c:pt idx="19451">
                  <c:v>19452</c:v>
                </c:pt>
                <c:pt idx="19452">
                  <c:v>19453</c:v>
                </c:pt>
                <c:pt idx="19453">
                  <c:v>19454</c:v>
                </c:pt>
                <c:pt idx="19454">
                  <c:v>19455</c:v>
                </c:pt>
                <c:pt idx="19455">
                  <c:v>19456</c:v>
                </c:pt>
                <c:pt idx="19456">
                  <c:v>19457</c:v>
                </c:pt>
                <c:pt idx="19457">
                  <c:v>19458</c:v>
                </c:pt>
                <c:pt idx="19458">
                  <c:v>19459</c:v>
                </c:pt>
                <c:pt idx="19459">
                  <c:v>19460</c:v>
                </c:pt>
                <c:pt idx="19460">
                  <c:v>19461</c:v>
                </c:pt>
                <c:pt idx="19461">
                  <c:v>19462</c:v>
                </c:pt>
                <c:pt idx="19462">
                  <c:v>19463</c:v>
                </c:pt>
                <c:pt idx="19463">
                  <c:v>19464</c:v>
                </c:pt>
                <c:pt idx="19464">
                  <c:v>19465</c:v>
                </c:pt>
                <c:pt idx="19465">
                  <c:v>19466</c:v>
                </c:pt>
                <c:pt idx="19466">
                  <c:v>19467</c:v>
                </c:pt>
                <c:pt idx="19467">
                  <c:v>19468</c:v>
                </c:pt>
                <c:pt idx="19468">
                  <c:v>19469</c:v>
                </c:pt>
                <c:pt idx="19469">
                  <c:v>19470</c:v>
                </c:pt>
                <c:pt idx="19470">
                  <c:v>19471</c:v>
                </c:pt>
                <c:pt idx="19471">
                  <c:v>19472</c:v>
                </c:pt>
                <c:pt idx="19472">
                  <c:v>19473</c:v>
                </c:pt>
                <c:pt idx="19473">
                  <c:v>19474</c:v>
                </c:pt>
                <c:pt idx="19474">
                  <c:v>19475</c:v>
                </c:pt>
                <c:pt idx="19475">
                  <c:v>19476</c:v>
                </c:pt>
                <c:pt idx="19476">
                  <c:v>19477</c:v>
                </c:pt>
                <c:pt idx="19477">
                  <c:v>19478</c:v>
                </c:pt>
                <c:pt idx="19478">
                  <c:v>19479</c:v>
                </c:pt>
                <c:pt idx="19479">
                  <c:v>19480</c:v>
                </c:pt>
                <c:pt idx="19480">
                  <c:v>19481</c:v>
                </c:pt>
                <c:pt idx="19481">
                  <c:v>19482</c:v>
                </c:pt>
                <c:pt idx="19482">
                  <c:v>19483</c:v>
                </c:pt>
                <c:pt idx="19483">
                  <c:v>19484</c:v>
                </c:pt>
                <c:pt idx="19484">
                  <c:v>19485</c:v>
                </c:pt>
                <c:pt idx="19485">
                  <c:v>19486</c:v>
                </c:pt>
                <c:pt idx="19486">
                  <c:v>19487</c:v>
                </c:pt>
                <c:pt idx="19487">
                  <c:v>19488</c:v>
                </c:pt>
                <c:pt idx="19488">
                  <c:v>19489</c:v>
                </c:pt>
                <c:pt idx="19489">
                  <c:v>19490</c:v>
                </c:pt>
                <c:pt idx="19490">
                  <c:v>19491</c:v>
                </c:pt>
                <c:pt idx="19491">
                  <c:v>19492</c:v>
                </c:pt>
                <c:pt idx="19492">
                  <c:v>19493</c:v>
                </c:pt>
                <c:pt idx="19493">
                  <c:v>19494</c:v>
                </c:pt>
                <c:pt idx="19494">
                  <c:v>19495</c:v>
                </c:pt>
                <c:pt idx="19495">
                  <c:v>19496</c:v>
                </c:pt>
                <c:pt idx="19496">
                  <c:v>19497</c:v>
                </c:pt>
                <c:pt idx="19497">
                  <c:v>19498</c:v>
                </c:pt>
                <c:pt idx="19498">
                  <c:v>19499</c:v>
                </c:pt>
                <c:pt idx="19499">
                  <c:v>19500</c:v>
                </c:pt>
                <c:pt idx="19500">
                  <c:v>19501</c:v>
                </c:pt>
                <c:pt idx="19501">
                  <c:v>19502</c:v>
                </c:pt>
                <c:pt idx="19502">
                  <c:v>19503</c:v>
                </c:pt>
                <c:pt idx="19503">
                  <c:v>19504</c:v>
                </c:pt>
                <c:pt idx="19504">
                  <c:v>19505</c:v>
                </c:pt>
                <c:pt idx="19505">
                  <c:v>19506</c:v>
                </c:pt>
                <c:pt idx="19506">
                  <c:v>19507</c:v>
                </c:pt>
                <c:pt idx="19507">
                  <c:v>19508</c:v>
                </c:pt>
                <c:pt idx="19508">
                  <c:v>19509</c:v>
                </c:pt>
                <c:pt idx="19509">
                  <c:v>19510</c:v>
                </c:pt>
                <c:pt idx="19510">
                  <c:v>19511</c:v>
                </c:pt>
                <c:pt idx="19511">
                  <c:v>19512</c:v>
                </c:pt>
                <c:pt idx="19512">
                  <c:v>19513</c:v>
                </c:pt>
                <c:pt idx="19513">
                  <c:v>19514</c:v>
                </c:pt>
                <c:pt idx="19514">
                  <c:v>19515</c:v>
                </c:pt>
                <c:pt idx="19515">
                  <c:v>19516</c:v>
                </c:pt>
                <c:pt idx="19516">
                  <c:v>19517</c:v>
                </c:pt>
                <c:pt idx="19517">
                  <c:v>19518</c:v>
                </c:pt>
                <c:pt idx="19518">
                  <c:v>19519</c:v>
                </c:pt>
                <c:pt idx="19519">
                  <c:v>19520</c:v>
                </c:pt>
                <c:pt idx="19520">
                  <c:v>19521</c:v>
                </c:pt>
                <c:pt idx="19521">
                  <c:v>19522</c:v>
                </c:pt>
                <c:pt idx="19522">
                  <c:v>19523</c:v>
                </c:pt>
                <c:pt idx="19523">
                  <c:v>19524</c:v>
                </c:pt>
                <c:pt idx="19524">
                  <c:v>19525</c:v>
                </c:pt>
                <c:pt idx="19525">
                  <c:v>19526</c:v>
                </c:pt>
                <c:pt idx="19526">
                  <c:v>19527</c:v>
                </c:pt>
                <c:pt idx="19527">
                  <c:v>19528</c:v>
                </c:pt>
                <c:pt idx="19528">
                  <c:v>19529</c:v>
                </c:pt>
                <c:pt idx="19529">
                  <c:v>19530</c:v>
                </c:pt>
                <c:pt idx="19530">
                  <c:v>19531</c:v>
                </c:pt>
                <c:pt idx="19531">
                  <c:v>19532</c:v>
                </c:pt>
                <c:pt idx="19532">
                  <c:v>19533</c:v>
                </c:pt>
                <c:pt idx="19533">
                  <c:v>19534</c:v>
                </c:pt>
                <c:pt idx="19534">
                  <c:v>19535</c:v>
                </c:pt>
                <c:pt idx="19535">
                  <c:v>19536</c:v>
                </c:pt>
                <c:pt idx="19536">
                  <c:v>19537</c:v>
                </c:pt>
                <c:pt idx="19537">
                  <c:v>19538</c:v>
                </c:pt>
                <c:pt idx="19538">
                  <c:v>19539</c:v>
                </c:pt>
                <c:pt idx="19539">
                  <c:v>19540</c:v>
                </c:pt>
                <c:pt idx="19540">
                  <c:v>19541</c:v>
                </c:pt>
                <c:pt idx="19541">
                  <c:v>19542</c:v>
                </c:pt>
                <c:pt idx="19542">
                  <c:v>19543</c:v>
                </c:pt>
                <c:pt idx="19543">
                  <c:v>19544</c:v>
                </c:pt>
                <c:pt idx="19544">
                  <c:v>19545</c:v>
                </c:pt>
                <c:pt idx="19545">
                  <c:v>19546</c:v>
                </c:pt>
                <c:pt idx="19546">
                  <c:v>19547</c:v>
                </c:pt>
                <c:pt idx="19547">
                  <c:v>19548</c:v>
                </c:pt>
                <c:pt idx="19548">
                  <c:v>19549</c:v>
                </c:pt>
                <c:pt idx="19549">
                  <c:v>19550</c:v>
                </c:pt>
                <c:pt idx="19550">
                  <c:v>19551</c:v>
                </c:pt>
                <c:pt idx="19551">
                  <c:v>19552</c:v>
                </c:pt>
                <c:pt idx="19552">
                  <c:v>19553</c:v>
                </c:pt>
                <c:pt idx="19553">
                  <c:v>19554</c:v>
                </c:pt>
                <c:pt idx="19554">
                  <c:v>19555</c:v>
                </c:pt>
                <c:pt idx="19555">
                  <c:v>19556</c:v>
                </c:pt>
                <c:pt idx="19556">
                  <c:v>19557</c:v>
                </c:pt>
                <c:pt idx="19557">
                  <c:v>19558</c:v>
                </c:pt>
                <c:pt idx="19558">
                  <c:v>19559</c:v>
                </c:pt>
                <c:pt idx="19559">
                  <c:v>19560</c:v>
                </c:pt>
                <c:pt idx="19560">
                  <c:v>19561</c:v>
                </c:pt>
                <c:pt idx="19561">
                  <c:v>19562</c:v>
                </c:pt>
                <c:pt idx="19562">
                  <c:v>19563</c:v>
                </c:pt>
                <c:pt idx="19563">
                  <c:v>19564</c:v>
                </c:pt>
                <c:pt idx="19564">
                  <c:v>19565</c:v>
                </c:pt>
                <c:pt idx="19565">
                  <c:v>19566</c:v>
                </c:pt>
                <c:pt idx="19566">
                  <c:v>19567</c:v>
                </c:pt>
                <c:pt idx="19567">
                  <c:v>19568</c:v>
                </c:pt>
                <c:pt idx="19568">
                  <c:v>19569</c:v>
                </c:pt>
                <c:pt idx="19569">
                  <c:v>19570</c:v>
                </c:pt>
                <c:pt idx="19570">
                  <c:v>19571</c:v>
                </c:pt>
                <c:pt idx="19571">
                  <c:v>19572</c:v>
                </c:pt>
                <c:pt idx="19572">
                  <c:v>19573</c:v>
                </c:pt>
                <c:pt idx="19573">
                  <c:v>19574</c:v>
                </c:pt>
                <c:pt idx="19574">
                  <c:v>19575</c:v>
                </c:pt>
                <c:pt idx="19575">
                  <c:v>19576</c:v>
                </c:pt>
                <c:pt idx="19576">
                  <c:v>19577</c:v>
                </c:pt>
                <c:pt idx="19577">
                  <c:v>19578</c:v>
                </c:pt>
                <c:pt idx="19578">
                  <c:v>19579</c:v>
                </c:pt>
                <c:pt idx="19579">
                  <c:v>19580</c:v>
                </c:pt>
                <c:pt idx="19580">
                  <c:v>19581</c:v>
                </c:pt>
                <c:pt idx="19581">
                  <c:v>19582</c:v>
                </c:pt>
                <c:pt idx="19582">
                  <c:v>19583</c:v>
                </c:pt>
                <c:pt idx="19583">
                  <c:v>19584</c:v>
                </c:pt>
                <c:pt idx="19584">
                  <c:v>19585</c:v>
                </c:pt>
                <c:pt idx="19585">
                  <c:v>19586</c:v>
                </c:pt>
                <c:pt idx="19586">
                  <c:v>19587</c:v>
                </c:pt>
                <c:pt idx="19587">
                  <c:v>19588</c:v>
                </c:pt>
                <c:pt idx="19588">
                  <c:v>19589</c:v>
                </c:pt>
                <c:pt idx="19589">
                  <c:v>19590</c:v>
                </c:pt>
                <c:pt idx="19590">
                  <c:v>19591</c:v>
                </c:pt>
                <c:pt idx="19591">
                  <c:v>19592</c:v>
                </c:pt>
                <c:pt idx="19592">
                  <c:v>19593</c:v>
                </c:pt>
                <c:pt idx="19593">
                  <c:v>19594</c:v>
                </c:pt>
                <c:pt idx="19594">
                  <c:v>19595</c:v>
                </c:pt>
                <c:pt idx="19595">
                  <c:v>19596</c:v>
                </c:pt>
                <c:pt idx="19596">
                  <c:v>19597</c:v>
                </c:pt>
                <c:pt idx="19597">
                  <c:v>19598</c:v>
                </c:pt>
                <c:pt idx="19598">
                  <c:v>19599</c:v>
                </c:pt>
                <c:pt idx="19599">
                  <c:v>19600</c:v>
                </c:pt>
                <c:pt idx="19600">
                  <c:v>19601</c:v>
                </c:pt>
                <c:pt idx="19601">
                  <c:v>19602</c:v>
                </c:pt>
                <c:pt idx="19602">
                  <c:v>19603</c:v>
                </c:pt>
                <c:pt idx="19603">
                  <c:v>19604</c:v>
                </c:pt>
                <c:pt idx="19604">
                  <c:v>19605</c:v>
                </c:pt>
                <c:pt idx="19605">
                  <c:v>19606</c:v>
                </c:pt>
                <c:pt idx="19606">
                  <c:v>19607</c:v>
                </c:pt>
                <c:pt idx="19607">
                  <c:v>19608</c:v>
                </c:pt>
                <c:pt idx="19608">
                  <c:v>19609</c:v>
                </c:pt>
                <c:pt idx="19609">
                  <c:v>19610</c:v>
                </c:pt>
                <c:pt idx="19610">
                  <c:v>19611</c:v>
                </c:pt>
                <c:pt idx="19611">
                  <c:v>19612</c:v>
                </c:pt>
                <c:pt idx="19612">
                  <c:v>19613</c:v>
                </c:pt>
                <c:pt idx="19613">
                  <c:v>19614</c:v>
                </c:pt>
                <c:pt idx="19614">
                  <c:v>19615</c:v>
                </c:pt>
                <c:pt idx="19615">
                  <c:v>19616</c:v>
                </c:pt>
                <c:pt idx="19616">
                  <c:v>19617</c:v>
                </c:pt>
                <c:pt idx="19617">
                  <c:v>19618</c:v>
                </c:pt>
                <c:pt idx="19618">
                  <c:v>19619</c:v>
                </c:pt>
                <c:pt idx="19619">
                  <c:v>19620</c:v>
                </c:pt>
                <c:pt idx="19620">
                  <c:v>19621</c:v>
                </c:pt>
                <c:pt idx="19621">
                  <c:v>19622</c:v>
                </c:pt>
                <c:pt idx="19622">
                  <c:v>19623</c:v>
                </c:pt>
                <c:pt idx="19623">
                  <c:v>19624</c:v>
                </c:pt>
                <c:pt idx="19624">
                  <c:v>19625</c:v>
                </c:pt>
                <c:pt idx="19625">
                  <c:v>19626</c:v>
                </c:pt>
                <c:pt idx="19626">
                  <c:v>19627</c:v>
                </c:pt>
                <c:pt idx="19627">
                  <c:v>19628</c:v>
                </c:pt>
                <c:pt idx="19628">
                  <c:v>19629</c:v>
                </c:pt>
                <c:pt idx="19629">
                  <c:v>19630</c:v>
                </c:pt>
                <c:pt idx="19630">
                  <c:v>19631</c:v>
                </c:pt>
                <c:pt idx="19631">
                  <c:v>19632</c:v>
                </c:pt>
                <c:pt idx="19632">
                  <c:v>19633</c:v>
                </c:pt>
                <c:pt idx="19633">
                  <c:v>19634</c:v>
                </c:pt>
                <c:pt idx="19634">
                  <c:v>19635</c:v>
                </c:pt>
                <c:pt idx="19635">
                  <c:v>19636</c:v>
                </c:pt>
                <c:pt idx="19636">
                  <c:v>19637</c:v>
                </c:pt>
                <c:pt idx="19637">
                  <c:v>19638</c:v>
                </c:pt>
                <c:pt idx="19638">
                  <c:v>19639</c:v>
                </c:pt>
                <c:pt idx="19639">
                  <c:v>19640</c:v>
                </c:pt>
                <c:pt idx="19640">
                  <c:v>19641</c:v>
                </c:pt>
                <c:pt idx="19641">
                  <c:v>19642</c:v>
                </c:pt>
                <c:pt idx="19642">
                  <c:v>19643</c:v>
                </c:pt>
                <c:pt idx="19643">
                  <c:v>19644</c:v>
                </c:pt>
                <c:pt idx="19644">
                  <c:v>19645</c:v>
                </c:pt>
                <c:pt idx="19645">
                  <c:v>19646</c:v>
                </c:pt>
                <c:pt idx="19646">
                  <c:v>19647</c:v>
                </c:pt>
                <c:pt idx="19647">
                  <c:v>19648</c:v>
                </c:pt>
                <c:pt idx="19648">
                  <c:v>19649</c:v>
                </c:pt>
                <c:pt idx="19649">
                  <c:v>19650</c:v>
                </c:pt>
                <c:pt idx="19650">
                  <c:v>19651</c:v>
                </c:pt>
                <c:pt idx="19651">
                  <c:v>19652</c:v>
                </c:pt>
                <c:pt idx="19652">
                  <c:v>19653</c:v>
                </c:pt>
                <c:pt idx="19653">
                  <c:v>19654</c:v>
                </c:pt>
                <c:pt idx="19654">
                  <c:v>19655</c:v>
                </c:pt>
                <c:pt idx="19655">
                  <c:v>19656</c:v>
                </c:pt>
                <c:pt idx="19656">
                  <c:v>19657</c:v>
                </c:pt>
                <c:pt idx="19657">
                  <c:v>19658</c:v>
                </c:pt>
                <c:pt idx="19658">
                  <c:v>19659</c:v>
                </c:pt>
                <c:pt idx="19659">
                  <c:v>19660</c:v>
                </c:pt>
                <c:pt idx="19660">
                  <c:v>19661</c:v>
                </c:pt>
                <c:pt idx="19661">
                  <c:v>19662</c:v>
                </c:pt>
                <c:pt idx="19662">
                  <c:v>19663</c:v>
                </c:pt>
                <c:pt idx="19663">
                  <c:v>19664</c:v>
                </c:pt>
                <c:pt idx="19664">
                  <c:v>19665</c:v>
                </c:pt>
                <c:pt idx="19665">
                  <c:v>19666</c:v>
                </c:pt>
                <c:pt idx="19666">
                  <c:v>19667</c:v>
                </c:pt>
                <c:pt idx="19667">
                  <c:v>19668</c:v>
                </c:pt>
                <c:pt idx="19668">
                  <c:v>19669</c:v>
                </c:pt>
                <c:pt idx="19669">
                  <c:v>19670</c:v>
                </c:pt>
                <c:pt idx="19670">
                  <c:v>19671</c:v>
                </c:pt>
                <c:pt idx="19671">
                  <c:v>19672</c:v>
                </c:pt>
                <c:pt idx="19672">
                  <c:v>19673</c:v>
                </c:pt>
                <c:pt idx="19673">
                  <c:v>19674</c:v>
                </c:pt>
                <c:pt idx="19674">
                  <c:v>19675</c:v>
                </c:pt>
                <c:pt idx="19675">
                  <c:v>19676</c:v>
                </c:pt>
                <c:pt idx="19676">
                  <c:v>19677</c:v>
                </c:pt>
                <c:pt idx="19677">
                  <c:v>19678</c:v>
                </c:pt>
                <c:pt idx="19678">
                  <c:v>19679</c:v>
                </c:pt>
                <c:pt idx="19679">
                  <c:v>19680</c:v>
                </c:pt>
                <c:pt idx="19680">
                  <c:v>19681</c:v>
                </c:pt>
                <c:pt idx="19681">
                  <c:v>19682</c:v>
                </c:pt>
                <c:pt idx="19682">
                  <c:v>19683</c:v>
                </c:pt>
                <c:pt idx="19683">
                  <c:v>19684</c:v>
                </c:pt>
                <c:pt idx="19684">
                  <c:v>19685</c:v>
                </c:pt>
                <c:pt idx="19685">
                  <c:v>19686</c:v>
                </c:pt>
                <c:pt idx="19686">
                  <c:v>19687</c:v>
                </c:pt>
                <c:pt idx="19687">
                  <c:v>19688</c:v>
                </c:pt>
                <c:pt idx="19688">
                  <c:v>19689</c:v>
                </c:pt>
                <c:pt idx="19689">
                  <c:v>19690</c:v>
                </c:pt>
                <c:pt idx="19690">
                  <c:v>19691</c:v>
                </c:pt>
                <c:pt idx="19691">
                  <c:v>19692</c:v>
                </c:pt>
                <c:pt idx="19692">
                  <c:v>19693</c:v>
                </c:pt>
                <c:pt idx="19693">
                  <c:v>19694</c:v>
                </c:pt>
                <c:pt idx="19694">
                  <c:v>19695</c:v>
                </c:pt>
                <c:pt idx="19695">
                  <c:v>19696</c:v>
                </c:pt>
                <c:pt idx="19696">
                  <c:v>19697</c:v>
                </c:pt>
                <c:pt idx="19697">
                  <c:v>19698</c:v>
                </c:pt>
                <c:pt idx="19698">
                  <c:v>19699</c:v>
                </c:pt>
                <c:pt idx="19699">
                  <c:v>19700</c:v>
                </c:pt>
                <c:pt idx="19700">
                  <c:v>19701</c:v>
                </c:pt>
                <c:pt idx="19701">
                  <c:v>19702</c:v>
                </c:pt>
                <c:pt idx="19702">
                  <c:v>19703</c:v>
                </c:pt>
                <c:pt idx="19703">
                  <c:v>19704</c:v>
                </c:pt>
                <c:pt idx="19704">
                  <c:v>19705</c:v>
                </c:pt>
                <c:pt idx="19705">
                  <c:v>19706</c:v>
                </c:pt>
                <c:pt idx="19706">
                  <c:v>19707</c:v>
                </c:pt>
                <c:pt idx="19707">
                  <c:v>19708</c:v>
                </c:pt>
                <c:pt idx="19708">
                  <c:v>19709</c:v>
                </c:pt>
                <c:pt idx="19709">
                  <c:v>19710</c:v>
                </c:pt>
                <c:pt idx="19710">
                  <c:v>19711</c:v>
                </c:pt>
                <c:pt idx="19711">
                  <c:v>19712</c:v>
                </c:pt>
                <c:pt idx="19712">
                  <c:v>19713</c:v>
                </c:pt>
                <c:pt idx="19713">
                  <c:v>19714</c:v>
                </c:pt>
                <c:pt idx="19714">
                  <c:v>19715</c:v>
                </c:pt>
                <c:pt idx="19715">
                  <c:v>19716</c:v>
                </c:pt>
                <c:pt idx="19716">
                  <c:v>19717</c:v>
                </c:pt>
                <c:pt idx="19717">
                  <c:v>19718</c:v>
                </c:pt>
                <c:pt idx="19718">
                  <c:v>19719</c:v>
                </c:pt>
                <c:pt idx="19719">
                  <c:v>19720</c:v>
                </c:pt>
                <c:pt idx="19720">
                  <c:v>19721</c:v>
                </c:pt>
                <c:pt idx="19721">
                  <c:v>19722</c:v>
                </c:pt>
                <c:pt idx="19722">
                  <c:v>19723</c:v>
                </c:pt>
                <c:pt idx="19723">
                  <c:v>19724</c:v>
                </c:pt>
                <c:pt idx="19724">
                  <c:v>19725</c:v>
                </c:pt>
                <c:pt idx="19725">
                  <c:v>19726</c:v>
                </c:pt>
                <c:pt idx="19726">
                  <c:v>19727</c:v>
                </c:pt>
                <c:pt idx="19727">
                  <c:v>19728</c:v>
                </c:pt>
                <c:pt idx="19728">
                  <c:v>19729</c:v>
                </c:pt>
                <c:pt idx="19729">
                  <c:v>19730</c:v>
                </c:pt>
                <c:pt idx="19730">
                  <c:v>19731</c:v>
                </c:pt>
                <c:pt idx="19731">
                  <c:v>19732</c:v>
                </c:pt>
                <c:pt idx="19732">
                  <c:v>19733</c:v>
                </c:pt>
                <c:pt idx="19733">
                  <c:v>19734</c:v>
                </c:pt>
                <c:pt idx="19734">
                  <c:v>19735</c:v>
                </c:pt>
                <c:pt idx="19735">
                  <c:v>19736</c:v>
                </c:pt>
                <c:pt idx="19736">
                  <c:v>19737</c:v>
                </c:pt>
                <c:pt idx="19737">
                  <c:v>19738</c:v>
                </c:pt>
                <c:pt idx="19738">
                  <c:v>19739</c:v>
                </c:pt>
                <c:pt idx="19739">
                  <c:v>19740</c:v>
                </c:pt>
                <c:pt idx="19740">
                  <c:v>19741</c:v>
                </c:pt>
                <c:pt idx="19741">
                  <c:v>19742</c:v>
                </c:pt>
                <c:pt idx="19742">
                  <c:v>19743</c:v>
                </c:pt>
                <c:pt idx="19743">
                  <c:v>19744</c:v>
                </c:pt>
                <c:pt idx="19744">
                  <c:v>19745</c:v>
                </c:pt>
                <c:pt idx="19745">
                  <c:v>19746</c:v>
                </c:pt>
                <c:pt idx="19746">
                  <c:v>19747</c:v>
                </c:pt>
                <c:pt idx="19747">
                  <c:v>19748</c:v>
                </c:pt>
                <c:pt idx="19748">
                  <c:v>19749</c:v>
                </c:pt>
                <c:pt idx="19749">
                  <c:v>19750</c:v>
                </c:pt>
                <c:pt idx="19750">
                  <c:v>19751</c:v>
                </c:pt>
                <c:pt idx="19751">
                  <c:v>19752</c:v>
                </c:pt>
                <c:pt idx="19752">
                  <c:v>19753</c:v>
                </c:pt>
                <c:pt idx="19753">
                  <c:v>19754</c:v>
                </c:pt>
                <c:pt idx="19754">
                  <c:v>19755</c:v>
                </c:pt>
                <c:pt idx="19755">
                  <c:v>19756</c:v>
                </c:pt>
                <c:pt idx="19756">
                  <c:v>19757</c:v>
                </c:pt>
                <c:pt idx="19757">
                  <c:v>19758</c:v>
                </c:pt>
                <c:pt idx="19758">
                  <c:v>19759</c:v>
                </c:pt>
                <c:pt idx="19759">
                  <c:v>19760</c:v>
                </c:pt>
                <c:pt idx="19760">
                  <c:v>19761</c:v>
                </c:pt>
                <c:pt idx="19761">
                  <c:v>19762</c:v>
                </c:pt>
                <c:pt idx="19762">
                  <c:v>19763</c:v>
                </c:pt>
                <c:pt idx="19763">
                  <c:v>19764</c:v>
                </c:pt>
                <c:pt idx="19764">
                  <c:v>19765</c:v>
                </c:pt>
                <c:pt idx="19765">
                  <c:v>19766</c:v>
                </c:pt>
                <c:pt idx="19766">
                  <c:v>19767</c:v>
                </c:pt>
                <c:pt idx="19767">
                  <c:v>19768</c:v>
                </c:pt>
                <c:pt idx="19768">
                  <c:v>19769</c:v>
                </c:pt>
                <c:pt idx="19769">
                  <c:v>19770</c:v>
                </c:pt>
                <c:pt idx="19770">
                  <c:v>19771</c:v>
                </c:pt>
                <c:pt idx="19771">
                  <c:v>19772</c:v>
                </c:pt>
                <c:pt idx="19772">
                  <c:v>19773</c:v>
                </c:pt>
                <c:pt idx="19773">
                  <c:v>19774</c:v>
                </c:pt>
                <c:pt idx="19774">
                  <c:v>19775</c:v>
                </c:pt>
                <c:pt idx="19775">
                  <c:v>19776</c:v>
                </c:pt>
                <c:pt idx="19776">
                  <c:v>19777</c:v>
                </c:pt>
                <c:pt idx="19777">
                  <c:v>19778</c:v>
                </c:pt>
                <c:pt idx="19778">
                  <c:v>19779</c:v>
                </c:pt>
                <c:pt idx="19779">
                  <c:v>19780</c:v>
                </c:pt>
                <c:pt idx="19780">
                  <c:v>19781</c:v>
                </c:pt>
                <c:pt idx="19781">
                  <c:v>19782</c:v>
                </c:pt>
                <c:pt idx="19782">
                  <c:v>19783</c:v>
                </c:pt>
                <c:pt idx="19783">
                  <c:v>19784</c:v>
                </c:pt>
                <c:pt idx="19784">
                  <c:v>19785</c:v>
                </c:pt>
                <c:pt idx="19785">
                  <c:v>19786</c:v>
                </c:pt>
                <c:pt idx="19786">
                  <c:v>19787</c:v>
                </c:pt>
                <c:pt idx="19787">
                  <c:v>19788</c:v>
                </c:pt>
                <c:pt idx="19788">
                  <c:v>19789</c:v>
                </c:pt>
                <c:pt idx="19789">
                  <c:v>19790</c:v>
                </c:pt>
                <c:pt idx="19790">
                  <c:v>19791</c:v>
                </c:pt>
                <c:pt idx="19791">
                  <c:v>19792</c:v>
                </c:pt>
                <c:pt idx="19792">
                  <c:v>19793</c:v>
                </c:pt>
                <c:pt idx="19793">
                  <c:v>19794</c:v>
                </c:pt>
                <c:pt idx="19794">
                  <c:v>19795</c:v>
                </c:pt>
                <c:pt idx="19795">
                  <c:v>19796</c:v>
                </c:pt>
                <c:pt idx="19796">
                  <c:v>19797</c:v>
                </c:pt>
                <c:pt idx="19797">
                  <c:v>19798</c:v>
                </c:pt>
                <c:pt idx="19798">
                  <c:v>19799</c:v>
                </c:pt>
                <c:pt idx="19799">
                  <c:v>19800</c:v>
                </c:pt>
                <c:pt idx="19800">
                  <c:v>19801</c:v>
                </c:pt>
                <c:pt idx="19801">
                  <c:v>19802</c:v>
                </c:pt>
                <c:pt idx="19802">
                  <c:v>19803</c:v>
                </c:pt>
                <c:pt idx="19803">
                  <c:v>19804</c:v>
                </c:pt>
                <c:pt idx="19804">
                  <c:v>19805</c:v>
                </c:pt>
                <c:pt idx="19805">
                  <c:v>19806</c:v>
                </c:pt>
                <c:pt idx="19806">
                  <c:v>19807</c:v>
                </c:pt>
                <c:pt idx="19807">
                  <c:v>19808</c:v>
                </c:pt>
                <c:pt idx="19808">
                  <c:v>19809</c:v>
                </c:pt>
                <c:pt idx="19809">
                  <c:v>19810</c:v>
                </c:pt>
                <c:pt idx="19810">
                  <c:v>19811</c:v>
                </c:pt>
                <c:pt idx="19811">
                  <c:v>19812</c:v>
                </c:pt>
                <c:pt idx="19812">
                  <c:v>19813</c:v>
                </c:pt>
                <c:pt idx="19813">
                  <c:v>19814</c:v>
                </c:pt>
                <c:pt idx="19814">
                  <c:v>19815</c:v>
                </c:pt>
                <c:pt idx="19815">
                  <c:v>19816</c:v>
                </c:pt>
                <c:pt idx="19816">
                  <c:v>19817</c:v>
                </c:pt>
                <c:pt idx="19817">
                  <c:v>19818</c:v>
                </c:pt>
                <c:pt idx="19818">
                  <c:v>19819</c:v>
                </c:pt>
                <c:pt idx="19819">
                  <c:v>19820</c:v>
                </c:pt>
                <c:pt idx="19820">
                  <c:v>19821</c:v>
                </c:pt>
                <c:pt idx="19821">
                  <c:v>19822</c:v>
                </c:pt>
                <c:pt idx="19822">
                  <c:v>19823</c:v>
                </c:pt>
                <c:pt idx="19823">
                  <c:v>19824</c:v>
                </c:pt>
                <c:pt idx="19824">
                  <c:v>19825</c:v>
                </c:pt>
                <c:pt idx="19825">
                  <c:v>19826</c:v>
                </c:pt>
                <c:pt idx="19826">
                  <c:v>19827</c:v>
                </c:pt>
                <c:pt idx="19827">
                  <c:v>19828</c:v>
                </c:pt>
                <c:pt idx="19828">
                  <c:v>19829</c:v>
                </c:pt>
                <c:pt idx="19829">
                  <c:v>19830</c:v>
                </c:pt>
                <c:pt idx="19830">
                  <c:v>19831</c:v>
                </c:pt>
                <c:pt idx="19831">
                  <c:v>19832</c:v>
                </c:pt>
                <c:pt idx="19832">
                  <c:v>19833</c:v>
                </c:pt>
                <c:pt idx="19833">
                  <c:v>19834</c:v>
                </c:pt>
                <c:pt idx="19834">
                  <c:v>19835</c:v>
                </c:pt>
                <c:pt idx="19835">
                  <c:v>19836</c:v>
                </c:pt>
                <c:pt idx="19836">
                  <c:v>19837</c:v>
                </c:pt>
                <c:pt idx="19837">
                  <c:v>19838</c:v>
                </c:pt>
                <c:pt idx="19838">
                  <c:v>19839</c:v>
                </c:pt>
                <c:pt idx="19839">
                  <c:v>19840</c:v>
                </c:pt>
                <c:pt idx="19840">
                  <c:v>19841</c:v>
                </c:pt>
                <c:pt idx="19841">
                  <c:v>19842</c:v>
                </c:pt>
                <c:pt idx="19842">
                  <c:v>19843</c:v>
                </c:pt>
                <c:pt idx="19843">
                  <c:v>19844</c:v>
                </c:pt>
                <c:pt idx="19844">
                  <c:v>19845</c:v>
                </c:pt>
                <c:pt idx="19845">
                  <c:v>19846</c:v>
                </c:pt>
                <c:pt idx="19846">
                  <c:v>19847</c:v>
                </c:pt>
                <c:pt idx="19847">
                  <c:v>19848</c:v>
                </c:pt>
                <c:pt idx="19848">
                  <c:v>19849</c:v>
                </c:pt>
                <c:pt idx="19849">
                  <c:v>19850</c:v>
                </c:pt>
                <c:pt idx="19850">
                  <c:v>19851</c:v>
                </c:pt>
                <c:pt idx="19851">
                  <c:v>19852</c:v>
                </c:pt>
                <c:pt idx="19852">
                  <c:v>19853</c:v>
                </c:pt>
                <c:pt idx="19853">
                  <c:v>19854</c:v>
                </c:pt>
                <c:pt idx="19854">
                  <c:v>19855</c:v>
                </c:pt>
                <c:pt idx="19855">
                  <c:v>19856</c:v>
                </c:pt>
                <c:pt idx="19856">
                  <c:v>19857</c:v>
                </c:pt>
                <c:pt idx="19857">
                  <c:v>19858</c:v>
                </c:pt>
                <c:pt idx="19858">
                  <c:v>19859</c:v>
                </c:pt>
                <c:pt idx="19859">
                  <c:v>19860</c:v>
                </c:pt>
                <c:pt idx="19860">
                  <c:v>19861</c:v>
                </c:pt>
                <c:pt idx="19861">
                  <c:v>19862</c:v>
                </c:pt>
                <c:pt idx="19862">
                  <c:v>19863</c:v>
                </c:pt>
                <c:pt idx="19863">
                  <c:v>19864</c:v>
                </c:pt>
                <c:pt idx="19864">
                  <c:v>19865</c:v>
                </c:pt>
                <c:pt idx="19865">
                  <c:v>19866</c:v>
                </c:pt>
                <c:pt idx="19866">
                  <c:v>19867</c:v>
                </c:pt>
                <c:pt idx="19867">
                  <c:v>19868</c:v>
                </c:pt>
                <c:pt idx="19868">
                  <c:v>19869</c:v>
                </c:pt>
                <c:pt idx="19869">
                  <c:v>19870</c:v>
                </c:pt>
                <c:pt idx="19870">
                  <c:v>19871</c:v>
                </c:pt>
                <c:pt idx="19871">
                  <c:v>19872</c:v>
                </c:pt>
                <c:pt idx="19872">
                  <c:v>19873</c:v>
                </c:pt>
                <c:pt idx="19873">
                  <c:v>19874</c:v>
                </c:pt>
                <c:pt idx="19874">
                  <c:v>19875</c:v>
                </c:pt>
                <c:pt idx="19875">
                  <c:v>19876</c:v>
                </c:pt>
                <c:pt idx="19876">
                  <c:v>19877</c:v>
                </c:pt>
                <c:pt idx="19877">
                  <c:v>19878</c:v>
                </c:pt>
                <c:pt idx="19878">
                  <c:v>19879</c:v>
                </c:pt>
                <c:pt idx="19879">
                  <c:v>19880</c:v>
                </c:pt>
                <c:pt idx="19880">
                  <c:v>19881</c:v>
                </c:pt>
                <c:pt idx="19881">
                  <c:v>19882</c:v>
                </c:pt>
                <c:pt idx="19882">
                  <c:v>19883</c:v>
                </c:pt>
                <c:pt idx="19883">
                  <c:v>19884</c:v>
                </c:pt>
                <c:pt idx="19884">
                  <c:v>19885</c:v>
                </c:pt>
                <c:pt idx="19885">
                  <c:v>19886</c:v>
                </c:pt>
                <c:pt idx="19886">
                  <c:v>19887</c:v>
                </c:pt>
                <c:pt idx="19887">
                  <c:v>19888</c:v>
                </c:pt>
                <c:pt idx="19888">
                  <c:v>19889</c:v>
                </c:pt>
                <c:pt idx="19889">
                  <c:v>19890</c:v>
                </c:pt>
                <c:pt idx="19890">
                  <c:v>19891</c:v>
                </c:pt>
                <c:pt idx="19891">
                  <c:v>19892</c:v>
                </c:pt>
                <c:pt idx="19892">
                  <c:v>19893</c:v>
                </c:pt>
                <c:pt idx="19893">
                  <c:v>19894</c:v>
                </c:pt>
                <c:pt idx="19894">
                  <c:v>19895</c:v>
                </c:pt>
                <c:pt idx="19895">
                  <c:v>19896</c:v>
                </c:pt>
                <c:pt idx="19896">
                  <c:v>19897</c:v>
                </c:pt>
                <c:pt idx="19897">
                  <c:v>19898</c:v>
                </c:pt>
                <c:pt idx="19898">
                  <c:v>19899</c:v>
                </c:pt>
                <c:pt idx="19899">
                  <c:v>19900</c:v>
                </c:pt>
                <c:pt idx="19900">
                  <c:v>19901</c:v>
                </c:pt>
                <c:pt idx="19901">
                  <c:v>19902</c:v>
                </c:pt>
                <c:pt idx="19902">
                  <c:v>19903</c:v>
                </c:pt>
                <c:pt idx="19903">
                  <c:v>19904</c:v>
                </c:pt>
                <c:pt idx="19904">
                  <c:v>19905</c:v>
                </c:pt>
                <c:pt idx="19905">
                  <c:v>19906</c:v>
                </c:pt>
                <c:pt idx="19906">
                  <c:v>19907</c:v>
                </c:pt>
                <c:pt idx="19907">
                  <c:v>19908</c:v>
                </c:pt>
                <c:pt idx="19908">
                  <c:v>19909</c:v>
                </c:pt>
                <c:pt idx="19909">
                  <c:v>19910</c:v>
                </c:pt>
                <c:pt idx="19910">
                  <c:v>19911</c:v>
                </c:pt>
                <c:pt idx="19911">
                  <c:v>19912</c:v>
                </c:pt>
                <c:pt idx="19912">
                  <c:v>19913</c:v>
                </c:pt>
                <c:pt idx="19913">
                  <c:v>19914</c:v>
                </c:pt>
                <c:pt idx="19914">
                  <c:v>19915</c:v>
                </c:pt>
                <c:pt idx="19915">
                  <c:v>19916</c:v>
                </c:pt>
                <c:pt idx="19916">
                  <c:v>19917</c:v>
                </c:pt>
                <c:pt idx="19917">
                  <c:v>19918</c:v>
                </c:pt>
                <c:pt idx="19918">
                  <c:v>19919</c:v>
                </c:pt>
                <c:pt idx="19919">
                  <c:v>19920</c:v>
                </c:pt>
                <c:pt idx="19920">
                  <c:v>19921</c:v>
                </c:pt>
                <c:pt idx="19921">
                  <c:v>19922</c:v>
                </c:pt>
                <c:pt idx="19922">
                  <c:v>19923</c:v>
                </c:pt>
                <c:pt idx="19923">
                  <c:v>19924</c:v>
                </c:pt>
                <c:pt idx="19924">
                  <c:v>19925</c:v>
                </c:pt>
                <c:pt idx="19925">
                  <c:v>19926</c:v>
                </c:pt>
                <c:pt idx="19926">
                  <c:v>19927</c:v>
                </c:pt>
                <c:pt idx="19927">
                  <c:v>19928</c:v>
                </c:pt>
                <c:pt idx="19928">
                  <c:v>19929</c:v>
                </c:pt>
                <c:pt idx="19929">
                  <c:v>19930</c:v>
                </c:pt>
                <c:pt idx="19930">
                  <c:v>19931</c:v>
                </c:pt>
                <c:pt idx="19931">
                  <c:v>19932</c:v>
                </c:pt>
                <c:pt idx="19932">
                  <c:v>19933</c:v>
                </c:pt>
                <c:pt idx="19933">
                  <c:v>19934</c:v>
                </c:pt>
                <c:pt idx="19934">
                  <c:v>19935</c:v>
                </c:pt>
                <c:pt idx="19935">
                  <c:v>19936</c:v>
                </c:pt>
                <c:pt idx="19936">
                  <c:v>19937</c:v>
                </c:pt>
                <c:pt idx="19937">
                  <c:v>19938</c:v>
                </c:pt>
                <c:pt idx="19938">
                  <c:v>19939</c:v>
                </c:pt>
                <c:pt idx="19939">
                  <c:v>19940</c:v>
                </c:pt>
                <c:pt idx="19940">
                  <c:v>19941</c:v>
                </c:pt>
                <c:pt idx="19941">
                  <c:v>19942</c:v>
                </c:pt>
                <c:pt idx="19942">
                  <c:v>19943</c:v>
                </c:pt>
                <c:pt idx="19943">
                  <c:v>19944</c:v>
                </c:pt>
                <c:pt idx="19944">
                  <c:v>19945</c:v>
                </c:pt>
                <c:pt idx="19945">
                  <c:v>19946</c:v>
                </c:pt>
                <c:pt idx="19946">
                  <c:v>19947</c:v>
                </c:pt>
                <c:pt idx="19947">
                  <c:v>19948</c:v>
                </c:pt>
                <c:pt idx="19948">
                  <c:v>19949</c:v>
                </c:pt>
                <c:pt idx="19949">
                  <c:v>19950</c:v>
                </c:pt>
                <c:pt idx="19950">
                  <c:v>19951</c:v>
                </c:pt>
                <c:pt idx="19951">
                  <c:v>19952</c:v>
                </c:pt>
                <c:pt idx="19952">
                  <c:v>19953</c:v>
                </c:pt>
                <c:pt idx="19953">
                  <c:v>19954</c:v>
                </c:pt>
                <c:pt idx="19954">
                  <c:v>19955</c:v>
                </c:pt>
                <c:pt idx="19955">
                  <c:v>19956</c:v>
                </c:pt>
                <c:pt idx="19956">
                  <c:v>19957</c:v>
                </c:pt>
                <c:pt idx="19957">
                  <c:v>19958</c:v>
                </c:pt>
                <c:pt idx="19958">
                  <c:v>19959</c:v>
                </c:pt>
                <c:pt idx="19959">
                  <c:v>19960</c:v>
                </c:pt>
                <c:pt idx="19960">
                  <c:v>19961</c:v>
                </c:pt>
                <c:pt idx="19961">
                  <c:v>19962</c:v>
                </c:pt>
                <c:pt idx="19962">
                  <c:v>19963</c:v>
                </c:pt>
                <c:pt idx="19963">
                  <c:v>19964</c:v>
                </c:pt>
                <c:pt idx="19964">
                  <c:v>19965</c:v>
                </c:pt>
                <c:pt idx="19965">
                  <c:v>19966</c:v>
                </c:pt>
                <c:pt idx="19966">
                  <c:v>19967</c:v>
                </c:pt>
                <c:pt idx="19967">
                  <c:v>19968</c:v>
                </c:pt>
                <c:pt idx="19968">
                  <c:v>19969</c:v>
                </c:pt>
                <c:pt idx="19969">
                  <c:v>19970</c:v>
                </c:pt>
                <c:pt idx="19970">
                  <c:v>19971</c:v>
                </c:pt>
                <c:pt idx="19971">
                  <c:v>19972</c:v>
                </c:pt>
                <c:pt idx="19972">
                  <c:v>19973</c:v>
                </c:pt>
                <c:pt idx="19973">
                  <c:v>19974</c:v>
                </c:pt>
                <c:pt idx="19974">
                  <c:v>19975</c:v>
                </c:pt>
                <c:pt idx="19975">
                  <c:v>19976</c:v>
                </c:pt>
                <c:pt idx="19976">
                  <c:v>19977</c:v>
                </c:pt>
                <c:pt idx="19977">
                  <c:v>19978</c:v>
                </c:pt>
                <c:pt idx="19978">
                  <c:v>19979</c:v>
                </c:pt>
                <c:pt idx="19979">
                  <c:v>19980</c:v>
                </c:pt>
                <c:pt idx="19980">
                  <c:v>19981</c:v>
                </c:pt>
                <c:pt idx="19981">
                  <c:v>19982</c:v>
                </c:pt>
                <c:pt idx="19982">
                  <c:v>19983</c:v>
                </c:pt>
                <c:pt idx="19983">
                  <c:v>19984</c:v>
                </c:pt>
                <c:pt idx="19984">
                  <c:v>19985</c:v>
                </c:pt>
                <c:pt idx="19985">
                  <c:v>19986</c:v>
                </c:pt>
                <c:pt idx="19986">
                  <c:v>19987</c:v>
                </c:pt>
                <c:pt idx="19987">
                  <c:v>19988</c:v>
                </c:pt>
                <c:pt idx="19988">
                  <c:v>19989</c:v>
                </c:pt>
                <c:pt idx="19989">
                  <c:v>19990</c:v>
                </c:pt>
                <c:pt idx="19990">
                  <c:v>19991</c:v>
                </c:pt>
                <c:pt idx="19991">
                  <c:v>19992</c:v>
                </c:pt>
                <c:pt idx="19992">
                  <c:v>19993</c:v>
                </c:pt>
                <c:pt idx="19993">
                  <c:v>19994</c:v>
                </c:pt>
                <c:pt idx="19994">
                  <c:v>19995</c:v>
                </c:pt>
                <c:pt idx="19995">
                  <c:v>19996</c:v>
                </c:pt>
                <c:pt idx="19996">
                  <c:v>19997</c:v>
                </c:pt>
                <c:pt idx="19997">
                  <c:v>19998</c:v>
                </c:pt>
                <c:pt idx="19998">
                  <c:v>19999</c:v>
                </c:pt>
                <c:pt idx="19999">
                  <c:v>20000</c:v>
                </c:pt>
                <c:pt idx="20000">
                  <c:v>20001</c:v>
                </c:pt>
                <c:pt idx="20001">
                  <c:v>20002</c:v>
                </c:pt>
                <c:pt idx="20002">
                  <c:v>20003</c:v>
                </c:pt>
                <c:pt idx="20003">
                  <c:v>20004</c:v>
                </c:pt>
                <c:pt idx="20004">
                  <c:v>20005</c:v>
                </c:pt>
                <c:pt idx="20005">
                  <c:v>20006</c:v>
                </c:pt>
                <c:pt idx="20006">
                  <c:v>20007</c:v>
                </c:pt>
                <c:pt idx="20007">
                  <c:v>20008</c:v>
                </c:pt>
                <c:pt idx="20008">
                  <c:v>20009</c:v>
                </c:pt>
                <c:pt idx="20009">
                  <c:v>20010</c:v>
                </c:pt>
                <c:pt idx="20010">
                  <c:v>20011</c:v>
                </c:pt>
                <c:pt idx="20011">
                  <c:v>20012</c:v>
                </c:pt>
                <c:pt idx="20012">
                  <c:v>20013</c:v>
                </c:pt>
                <c:pt idx="20013">
                  <c:v>20014</c:v>
                </c:pt>
                <c:pt idx="20014">
                  <c:v>20015</c:v>
                </c:pt>
                <c:pt idx="20015">
                  <c:v>20016</c:v>
                </c:pt>
                <c:pt idx="20016">
                  <c:v>20017</c:v>
                </c:pt>
                <c:pt idx="20017">
                  <c:v>20018</c:v>
                </c:pt>
                <c:pt idx="20018">
                  <c:v>20019</c:v>
                </c:pt>
                <c:pt idx="20019">
                  <c:v>20020</c:v>
                </c:pt>
                <c:pt idx="20020">
                  <c:v>20021</c:v>
                </c:pt>
                <c:pt idx="20021">
                  <c:v>20022</c:v>
                </c:pt>
                <c:pt idx="20022">
                  <c:v>20023</c:v>
                </c:pt>
                <c:pt idx="20023">
                  <c:v>20024</c:v>
                </c:pt>
                <c:pt idx="20024">
                  <c:v>20025</c:v>
                </c:pt>
                <c:pt idx="20025">
                  <c:v>20026</c:v>
                </c:pt>
                <c:pt idx="20026">
                  <c:v>20027</c:v>
                </c:pt>
                <c:pt idx="20027">
                  <c:v>20028</c:v>
                </c:pt>
                <c:pt idx="20028">
                  <c:v>20029</c:v>
                </c:pt>
                <c:pt idx="20029">
                  <c:v>20030</c:v>
                </c:pt>
                <c:pt idx="20030">
                  <c:v>20031</c:v>
                </c:pt>
                <c:pt idx="20031">
                  <c:v>20032</c:v>
                </c:pt>
                <c:pt idx="20032">
                  <c:v>20033</c:v>
                </c:pt>
                <c:pt idx="20033">
                  <c:v>20034</c:v>
                </c:pt>
                <c:pt idx="20034">
                  <c:v>20035</c:v>
                </c:pt>
                <c:pt idx="20035">
                  <c:v>20036</c:v>
                </c:pt>
                <c:pt idx="20036">
                  <c:v>20037</c:v>
                </c:pt>
                <c:pt idx="20037">
                  <c:v>20038</c:v>
                </c:pt>
                <c:pt idx="20038">
                  <c:v>20039</c:v>
                </c:pt>
                <c:pt idx="20039">
                  <c:v>20040</c:v>
                </c:pt>
                <c:pt idx="20040">
                  <c:v>20041</c:v>
                </c:pt>
                <c:pt idx="20041">
                  <c:v>20042</c:v>
                </c:pt>
                <c:pt idx="20042">
                  <c:v>20043</c:v>
                </c:pt>
                <c:pt idx="20043">
                  <c:v>20044</c:v>
                </c:pt>
                <c:pt idx="20044">
                  <c:v>20045</c:v>
                </c:pt>
                <c:pt idx="20045">
                  <c:v>20046</c:v>
                </c:pt>
                <c:pt idx="20046">
                  <c:v>20047</c:v>
                </c:pt>
                <c:pt idx="20047">
                  <c:v>20048</c:v>
                </c:pt>
                <c:pt idx="20048">
                  <c:v>20049</c:v>
                </c:pt>
                <c:pt idx="20049">
                  <c:v>20050</c:v>
                </c:pt>
                <c:pt idx="20050">
                  <c:v>20051</c:v>
                </c:pt>
                <c:pt idx="20051">
                  <c:v>20052</c:v>
                </c:pt>
                <c:pt idx="20052">
                  <c:v>20053</c:v>
                </c:pt>
                <c:pt idx="20053">
                  <c:v>20054</c:v>
                </c:pt>
                <c:pt idx="20054">
                  <c:v>20055</c:v>
                </c:pt>
                <c:pt idx="20055">
                  <c:v>20056</c:v>
                </c:pt>
                <c:pt idx="20056">
                  <c:v>20057</c:v>
                </c:pt>
                <c:pt idx="20057">
                  <c:v>20058</c:v>
                </c:pt>
                <c:pt idx="20058">
                  <c:v>20059</c:v>
                </c:pt>
                <c:pt idx="20059">
                  <c:v>20060</c:v>
                </c:pt>
                <c:pt idx="20060">
                  <c:v>20061</c:v>
                </c:pt>
                <c:pt idx="20061">
                  <c:v>20062</c:v>
                </c:pt>
                <c:pt idx="20062">
                  <c:v>20063</c:v>
                </c:pt>
                <c:pt idx="20063">
                  <c:v>20064</c:v>
                </c:pt>
                <c:pt idx="20064">
                  <c:v>20065</c:v>
                </c:pt>
                <c:pt idx="20065">
                  <c:v>20066</c:v>
                </c:pt>
                <c:pt idx="20066">
                  <c:v>20067</c:v>
                </c:pt>
                <c:pt idx="20067">
                  <c:v>20068</c:v>
                </c:pt>
                <c:pt idx="20068">
                  <c:v>20069</c:v>
                </c:pt>
                <c:pt idx="20069">
                  <c:v>20070</c:v>
                </c:pt>
                <c:pt idx="20070">
                  <c:v>20071</c:v>
                </c:pt>
                <c:pt idx="20071">
                  <c:v>20072</c:v>
                </c:pt>
                <c:pt idx="20072">
                  <c:v>20073</c:v>
                </c:pt>
                <c:pt idx="20073">
                  <c:v>20074</c:v>
                </c:pt>
                <c:pt idx="20074">
                  <c:v>20075</c:v>
                </c:pt>
                <c:pt idx="20075">
                  <c:v>20076</c:v>
                </c:pt>
                <c:pt idx="20076">
                  <c:v>20077</c:v>
                </c:pt>
                <c:pt idx="20077">
                  <c:v>20078</c:v>
                </c:pt>
                <c:pt idx="20078">
                  <c:v>20079</c:v>
                </c:pt>
                <c:pt idx="20079">
                  <c:v>20080</c:v>
                </c:pt>
                <c:pt idx="20080">
                  <c:v>20081</c:v>
                </c:pt>
                <c:pt idx="20081">
                  <c:v>20082</c:v>
                </c:pt>
                <c:pt idx="20082">
                  <c:v>20083</c:v>
                </c:pt>
                <c:pt idx="20083">
                  <c:v>20084</c:v>
                </c:pt>
                <c:pt idx="20084">
                  <c:v>20085</c:v>
                </c:pt>
                <c:pt idx="20085">
                  <c:v>20086</c:v>
                </c:pt>
                <c:pt idx="20086">
                  <c:v>20087</c:v>
                </c:pt>
                <c:pt idx="20087">
                  <c:v>20088</c:v>
                </c:pt>
                <c:pt idx="20088">
                  <c:v>20089</c:v>
                </c:pt>
                <c:pt idx="20089">
                  <c:v>20090</c:v>
                </c:pt>
                <c:pt idx="20090">
                  <c:v>20091</c:v>
                </c:pt>
                <c:pt idx="20091">
                  <c:v>20092</c:v>
                </c:pt>
                <c:pt idx="20092">
                  <c:v>20093</c:v>
                </c:pt>
                <c:pt idx="20093">
                  <c:v>20094</c:v>
                </c:pt>
                <c:pt idx="20094">
                  <c:v>20095</c:v>
                </c:pt>
                <c:pt idx="20095">
                  <c:v>20096</c:v>
                </c:pt>
                <c:pt idx="20096">
                  <c:v>20097</c:v>
                </c:pt>
                <c:pt idx="20097">
                  <c:v>20098</c:v>
                </c:pt>
                <c:pt idx="20098">
                  <c:v>20099</c:v>
                </c:pt>
                <c:pt idx="20099">
                  <c:v>20100</c:v>
                </c:pt>
                <c:pt idx="20100">
                  <c:v>20101</c:v>
                </c:pt>
                <c:pt idx="20101">
                  <c:v>20102</c:v>
                </c:pt>
                <c:pt idx="20102">
                  <c:v>20103</c:v>
                </c:pt>
                <c:pt idx="20103">
                  <c:v>20104</c:v>
                </c:pt>
                <c:pt idx="20104">
                  <c:v>20105</c:v>
                </c:pt>
                <c:pt idx="20105">
                  <c:v>20106</c:v>
                </c:pt>
                <c:pt idx="20106">
                  <c:v>20107</c:v>
                </c:pt>
                <c:pt idx="20107">
                  <c:v>20108</c:v>
                </c:pt>
                <c:pt idx="20108">
                  <c:v>20109</c:v>
                </c:pt>
                <c:pt idx="20109">
                  <c:v>20110</c:v>
                </c:pt>
                <c:pt idx="20110">
                  <c:v>20111</c:v>
                </c:pt>
                <c:pt idx="20111">
                  <c:v>20112</c:v>
                </c:pt>
                <c:pt idx="20112">
                  <c:v>20113</c:v>
                </c:pt>
                <c:pt idx="20113">
                  <c:v>20114</c:v>
                </c:pt>
                <c:pt idx="20114">
                  <c:v>20115</c:v>
                </c:pt>
                <c:pt idx="20115">
                  <c:v>20116</c:v>
                </c:pt>
                <c:pt idx="20116">
                  <c:v>20117</c:v>
                </c:pt>
                <c:pt idx="20117">
                  <c:v>20118</c:v>
                </c:pt>
                <c:pt idx="20118">
                  <c:v>20119</c:v>
                </c:pt>
                <c:pt idx="20119">
                  <c:v>20120</c:v>
                </c:pt>
                <c:pt idx="20120">
                  <c:v>20121</c:v>
                </c:pt>
                <c:pt idx="20121">
                  <c:v>20122</c:v>
                </c:pt>
                <c:pt idx="20122">
                  <c:v>20123</c:v>
                </c:pt>
                <c:pt idx="20123">
                  <c:v>20124</c:v>
                </c:pt>
                <c:pt idx="20124">
                  <c:v>20125</c:v>
                </c:pt>
                <c:pt idx="20125">
                  <c:v>20126</c:v>
                </c:pt>
                <c:pt idx="20126">
                  <c:v>20127</c:v>
                </c:pt>
                <c:pt idx="20127">
                  <c:v>20128</c:v>
                </c:pt>
                <c:pt idx="20128">
                  <c:v>20129</c:v>
                </c:pt>
                <c:pt idx="20129">
                  <c:v>20130</c:v>
                </c:pt>
                <c:pt idx="20130">
                  <c:v>20131</c:v>
                </c:pt>
                <c:pt idx="20131">
                  <c:v>20132</c:v>
                </c:pt>
                <c:pt idx="20132">
                  <c:v>20133</c:v>
                </c:pt>
                <c:pt idx="20133">
                  <c:v>20134</c:v>
                </c:pt>
                <c:pt idx="20134">
                  <c:v>20135</c:v>
                </c:pt>
                <c:pt idx="20135">
                  <c:v>20136</c:v>
                </c:pt>
                <c:pt idx="20136">
                  <c:v>20137</c:v>
                </c:pt>
                <c:pt idx="20137">
                  <c:v>20138</c:v>
                </c:pt>
                <c:pt idx="20138">
                  <c:v>20139</c:v>
                </c:pt>
                <c:pt idx="20139">
                  <c:v>20140</c:v>
                </c:pt>
                <c:pt idx="20140">
                  <c:v>20141</c:v>
                </c:pt>
                <c:pt idx="20141">
                  <c:v>20142</c:v>
                </c:pt>
                <c:pt idx="20142">
                  <c:v>20143</c:v>
                </c:pt>
                <c:pt idx="20143">
                  <c:v>20144</c:v>
                </c:pt>
                <c:pt idx="20144">
                  <c:v>20145</c:v>
                </c:pt>
                <c:pt idx="20145">
                  <c:v>20146</c:v>
                </c:pt>
                <c:pt idx="20146">
                  <c:v>20147</c:v>
                </c:pt>
                <c:pt idx="20147">
                  <c:v>20148</c:v>
                </c:pt>
                <c:pt idx="20148">
                  <c:v>20149</c:v>
                </c:pt>
                <c:pt idx="20149">
                  <c:v>20150</c:v>
                </c:pt>
                <c:pt idx="20150">
                  <c:v>20151</c:v>
                </c:pt>
                <c:pt idx="20151">
                  <c:v>20152</c:v>
                </c:pt>
                <c:pt idx="20152">
                  <c:v>20153</c:v>
                </c:pt>
                <c:pt idx="20153">
                  <c:v>20154</c:v>
                </c:pt>
                <c:pt idx="20154">
                  <c:v>20155</c:v>
                </c:pt>
                <c:pt idx="20155">
                  <c:v>20156</c:v>
                </c:pt>
                <c:pt idx="20156">
                  <c:v>20157</c:v>
                </c:pt>
                <c:pt idx="20157">
                  <c:v>20158</c:v>
                </c:pt>
                <c:pt idx="20158">
                  <c:v>20159</c:v>
                </c:pt>
                <c:pt idx="20159">
                  <c:v>20160</c:v>
                </c:pt>
                <c:pt idx="20160">
                  <c:v>20161</c:v>
                </c:pt>
                <c:pt idx="20161">
                  <c:v>20162</c:v>
                </c:pt>
                <c:pt idx="20162">
                  <c:v>20163</c:v>
                </c:pt>
                <c:pt idx="20163">
                  <c:v>20164</c:v>
                </c:pt>
                <c:pt idx="20164">
                  <c:v>20165</c:v>
                </c:pt>
                <c:pt idx="20165">
                  <c:v>20166</c:v>
                </c:pt>
                <c:pt idx="20166">
                  <c:v>20167</c:v>
                </c:pt>
                <c:pt idx="20167">
                  <c:v>20168</c:v>
                </c:pt>
                <c:pt idx="20168">
                  <c:v>20169</c:v>
                </c:pt>
                <c:pt idx="20169">
                  <c:v>20170</c:v>
                </c:pt>
                <c:pt idx="20170">
                  <c:v>20171</c:v>
                </c:pt>
                <c:pt idx="20171">
                  <c:v>20172</c:v>
                </c:pt>
                <c:pt idx="20172">
                  <c:v>20173</c:v>
                </c:pt>
                <c:pt idx="20173">
                  <c:v>20174</c:v>
                </c:pt>
                <c:pt idx="20174">
                  <c:v>20175</c:v>
                </c:pt>
                <c:pt idx="20175">
                  <c:v>20176</c:v>
                </c:pt>
                <c:pt idx="20176">
                  <c:v>20177</c:v>
                </c:pt>
                <c:pt idx="20177">
                  <c:v>20178</c:v>
                </c:pt>
                <c:pt idx="20178">
                  <c:v>20179</c:v>
                </c:pt>
                <c:pt idx="20179">
                  <c:v>20180</c:v>
                </c:pt>
                <c:pt idx="20180">
                  <c:v>20181</c:v>
                </c:pt>
                <c:pt idx="20181">
                  <c:v>20182</c:v>
                </c:pt>
                <c:pt idx="20182">
                  <c:v>20183</c:v>
                </c:pt>
                <c:pt idx="20183">
                  <c:v>20184</c:v>
                </c:pt>
                <c:pt idx="20184">
                  <c:v>20185</c:v>
                </c:pt>
                <c:pt idx="20185">
                  <c:v>20186</c:v>
                </c:pt>
                <c:pt idx="20186">
                  <c:v>20187</c:v>
                </c:pt>
                <c:pt idx="20187">
                  <c:v>20188</c:v>
                </c:pt>
                <c:pt idx="20188">
                  <c:v>20189</c:v>
                </c:pt>
                <c:pt idx="20189">
                  <c:v>20190</c:v>
                </c:pt>
                <c:pt idx="20190">
                  <c:v>20191</c:v>
                </c:pt>
                <c:pt idx="20191">
                  <c:v>20192</c:v>
                </c:pt>
                <c:pt idx="20192">
                  <c:v>20193</c:v>
                </c:pt>
                <c:pt idx="20193">
                  <c:v>20194</c:v>
                </c:pt>
                <c:pt idx="20194">
                  <c:v>20195</c:v>
                </c:pt>
                <c:pt idx="20195">
                  <c:v>20196</c:v>
                </c:pt>
                <c:pt idx="20196">
                  <c:v>20197</c:v>
                </c:pt>
                <c:pt idx="20197">
                  <c:v>20198</c:v>
                </c:pt>
                <c:pt idx="20198">
                  <c:v>20199</c:v>
                </c:pt>
                <c:pt idx="20199">
                  <c:v>20200</c:v>
                </c:pt>
                <c:pt idx="20200">
                  <c:v>20201</c:v>
                </c:pt>
                <c:pt idx="20201">
                  <c:v>20202</c:v>
                </c:pt>
                <c:pt idx="20202">
                  <c:v>20203</c:v>
                </c:pt>
                <c:pt idx="20203">
                  <c:v>20204</c:v>
                </c:pt>
                <c:pt idx="20204">
                  <c:v>20205</c:v>
                </c:pt>
                <c:pt idx="20205">
                  <c:v>20206</c:v>
                </c:pt>
                <c:pt idx="20206">
                  <c:v>20207</c:v>
                </c:pt>
                <c:pt idx="20207">
                  <c:v>20208</c:v>
                </c:pt>
                <c:pt idx="20208">
                  <c:v>20209</c:v>
                </c:pt>
                <c:pt idx="20209">
                  <c:v>20210</c:v>
                </c:pt>
                <c:pt idx="20210">
                  <c:v>20211</c:v>
                </c:pt>
                <c:pt idx="20211">
                  <c:v>20212</c:v>
                </c:pt>
                <c:pt idx="20212">
                  <c:v>20213</c:v>
                </c:pt>
                <c:pt idx="20213">
                  <c:v>20214</c:v>
                </c:pt>
                <c:pt idx="20214">
                  <c:v>20215</c:v>
                </c:pt>
                <c:pt idx="20215">
                  <c:v>20216</c:v>
                </c:pt>
                <c:pt idx="20216">
                  <c:v>20217</c:v>
                </c:pt>
                <c:pt idx="20217">
                  <c:v>20218</c:v>
                </c:pt>
                <c:pt idx="20218">
                  <c:v>20219</c:v>
                </c:pt>
                <c:pt idx="20219">
                  <c:v>20220</c:v>
                </c:pt>
                <c:pt idx="20220">
                  <c:v>20221</c:v>
                </c:pt>
                <c:pt idx="20221">
                  <c:v>20222</c:v>
                </c:pt>
                <c:pt idx="20222">
                  <c:v>20223</c:v>
                </c:pt>
                <c:pt idx="20223">
                  <c:v>20224</c:v>
                </c:pt>
                <c:pt idx="20224">
                  <c:v>20225</c:v>
                </c:pt>
                <c:pt idx="20225">
                  <c:v>20226</c:v>
                </c:pt>
                <c:pt idx="20226">
                  <c:v>20227</c:v>
                </c:pt>
                <c:pt idx="20227">
                  <c:v>20228</c:v>
                </c:pt>
                <c:pt idx="20228">
                  <c:v>20229</c:v>
                </c:pt>
                <c:pt idx="20229">
                  <c:v>20230</c:v>
                </c:pt>
                <c:pt idx="20230">
                  <c:v>20231</c:v>
                </c:pt>
                <c:pt idx="20231">
                  <c:v>20232</c:v>
                </c:pt>
                <c:pt idx="20232">
                  <c:v>20233</c:v>
                </c:pt>
                <c:pt idx="20233">
                  <c:v>20234</c:v>
                </c:pt>
                <c:pt idx="20234">
                  <c:v>20235</c:v>
                </c:pt>
                <c:pt idx="20235">
                  <c:v>20236</c:v>
                </c:pt>
                <c:pt idx="20236">
                  <c:v>20237</c:v>
                </c:pt>
                <c:pt idx="20237">
                  <c:v>20238</c:v>
                </c:pt>
                <c:pt idx="20238">
                  <c:v>20239</c:v>
                </c:pt>
                <c:pt idx="20239">
                  <c:v>20240</c:v>
                </c:pt>
                <c:pt idx="20240">
                  <c:v>20241</c:v>
                </c:pt>
                <c:pt idx="20241">
                  <c:v>20242</c:v>
                </c:pt>
                <c:pt idx="20242">
                  <c:v>20243</c:v>
                </c:pt>
                <c:pt idx="20243">
                  <c:v>20244</c:v>
                </c:pt>
                <c:pt idx="20244">
                  <c:v>20245</c:v>
                </c:pt>
                <c:pt idx="20245">
                  <c:v>20246</c:v>
                </c:pt>
                <c:pt idx="20246">
                  <c:v>20247</c:v>
                </c:pt>
                <c:pt idx="20247">
                  <c:v>20248</c:v>
                </c:pt>
                <c:pt idx="20248">
                  <c:v>20249</c:v>
                </c:pt>
                <c:pt idx="20249">
                  <c:v>20250</c:v>
                </c:pt>
                <c:pt idx="20250">
                  <c:v>20251</c:v>
                </c:pt>
                <c:pt idx="20251">
                  <c:v>20252</c:v>
                </c:pt>
                <c:pt idx="20252">
                  <c:v>20253</c:v>
                </c:pt>
                <c:pt idx="20253">
                  <c:v>20254</c:v>
                </c:pt>
                <c:pt idx="20254">
                  <c:v>20255</c:v>
                </c:pt>
                <c:pt idx="20255">
                  <c:v>20256</c:v>
                </c:pt>
                <c:pt idx="20256">
                  <c:v>20257</c:v>
                </c:pt>
                <c:pt idx="20257">
                  <c:v>20258</c:v>
                </c:pt>
                <c:pt idx="20258">
                  <c:v>20259</c:v>
                </c:pt>
                <c:pt idx="20259">
                  <c:v>20260</c:v>
                </c:pt>
                <c:pt idx="20260">
                  <c:v>20261</c:v>
                </c:pt>
                <c:pt idx="20261">
                  <c:v>20262</c:v>
                </c:pt>
                <c:pt idx="20262">
                  <c:v>20263</c:v>
                </c:pt>
                <c:pt idx="20263">
                  <c:v>20264</c:v>
                </c:pt>
                <c:pt idx="20264">
                  <c:v>20265</c:v>
                </c:pt>
                <c:pt idx="20265">
                  <c:v>20266</c:v>
                </c:pt>
                <c:pt idx="20266">
                  <c:v>20267</c:v>
                </c:pt>
                <c:pt idx="20267">
                  <c:v>20268</c:v>
                </c:pt>
                <c:pt idx="20268">
                  <c:v>20269</c:v>
                </c:pt>
                <c:pt idx="20269">
                  <c:v>20270</c:v>
                </c:pt>
                <c:pt idx="20270">
                  <c:v>20271</c:v>
                </c:pt>
                <c:pt idx="20271">
                  <c:v>20272</c:v>
                </c:pt>
                <c:pt idx="20272">
                  <c:v>20273</c:v>
                </c:pt>
                <c:pt idx="20273">
                  <c:v>20274</c:v>
                </c:pt>
                <c:pt idx="20274">
                  <c:v>20275</c:v>
                </c:pt>
                <c:pt idx="20275">
                  <c:v>20276</c:v>
                </c:pt>
                <c:pt idx="20276">
                  <c:v>20277</c:v>
                </c:pt>
                <c:pt idx="20277">
                  <c:v>20278</c:v>
                </c:pt>
                <c:pt idx="20278">
                  <c:v>20279</c:v>
                </c:pt>
                <c:pt idx="20279">
                  <c:v>20280</c:v>
                </c:pt>
                <c:pt idx="20280">
                  <c:v>20281</c:v>
                </c:pt>
                <c:pt idx="20281">
                  <c:v>20282</c:v>
                </c:pt>
                <c:pt idx="20282">
                  <c:v>20283</c:v>
                </c:pt>
                <c:pt idx="20283">
                  <c:v>20284</c:v>
                </c:pt>
                <c:pt idx="20284">
                  <c:v>20285</c:v>
                </c:pt>
                <c:pt idx="20285">
                  <c:v>20286</c:v>
                </c:pt>
                <c:pt idx="20286">
                  <c:v>20287</c:v>
                </c:pt>
                <c:pt idx="20287">
                  <c:v>20288</c:v>
                </c:pt>
                <c:pt idx="20288">
                  <c:v>20289</c:v>
                </c:pt>
                <c:pt idx="20289">
                  <c:v>20290</c:v>
                </c:pt>
                <c:pt idx="20290">
                  <c:v>20291</c:v>
                </c:pt>
                <c:pt idx="20291">
                  <c:v>20292</c:v>
                </c:pt>
                <c:pt idx="20292">
                  <c:v>20293</c:v>
                </c:pt>
                <c:pt idx="20293">
                  <c:v>20294</c:v>
                </c:pt>
                <c:pt idx="20294">
                  <c:v>20295</c:v>
                </c:pt>
                <c:pt idx="20295">
                  <c:v>20296</c:v>
                </c:pt>
                <c:pt idx="20296">
                  <c:v>20297</c:v>
                </c:pt>
                <c:pt idx="20297">
                  <c:v>20298</c:v>
                </c:pt>
                <c:pt idx="20298">
                  <c:v>20299</c:v>
                </c:pt>
                <c:pt idx="20299">
                  <c:v>20300</c:v>
                </c:pt>
                <c:pt idx="20300">
                  <c:v>20301</c:v>
                </c:pt>
                <c:pt idx="20301">
                  <c:v>20302</c:v>
                </c:pt>
                <c:pt idx="20302">
                  <c:v>20303</c:v>
                </c:pt>
                <c:pt idx="20303">
                  <c:v>20304</c:v>
                </c:pt>
                <c:pt idx="20304">
                  <c:v>20305</c:v>
                </c:pt>
                <c:pt idx="20305">
                  <c:v>20306</c:v>
                </c:pt>
                <c:pt idx="20306">
                  <c:v>20307</c:v>
                </c:pt>
                <c:pt idx="20307">
                  <c:v>20308</c:v>
                </c:pt>
                <c:pt idx="20308">
                  <c:v>20309</c:v>
                </c:pt>
                <c:pt idx="20309">
                  <c:v>20310</c:v>
                </c:pt>
                <c:pt idx="20310">
                  <c:v>20311</c:v>
                </c:pt>
                <c:pt idx="20311">
                  <c:v>20312</c:v>
                </c:pt>
                <c:pt idx="20312">
                  <c:v>20313</c:v>
                </c:pt>
                <c:pt idx="20313">
                  <c:v>20314</c:v>
                </c:pt>
                <c:pt idx="20314">
                  <c:v>20315</c:v>
                </c:pt>
                <c:pt idx="20315">
                  <c:v>20316</c:v>
                </c:pt>
                <c:pt idx="20316">
                  <c:v>20317</c:v>
                </c:pt>
                <c:pt idx="20317">
                  <c:v>20318</c:v>
                </c:pt>
                <c:pt idx="20318">
                  <c:v>20319</c:v>
                </c:pt>
                <c:pt idx="20319">
                  <c:v>20320</c:v>
                </c:pt>
                <c:pt idx="20320">
                  <c:v>20321</c:v>
                </c:pt>
                <c:pt idx="20321">
                  <c:v>20322</c:v>
                </c:pt>
                <c:pt idx="20322">
                  <c:v>20323</c:v>
                </c:pt>
                <c:pt idx="20323">
                  <c:v>20324</c:v>
                </c:pt>
                <c:pt idx="20324">
                  <c:v>20325</c:v>
                </c:pt>
                <c:pt idx="20325">
                  <c:v>20326</c:v>
                </c:pt>
                <c:pt idx="20326">
                  <c:v>20327</c:v>
                </c:pt>
                <c:pt idx="20327">
                  <c:v>20328</c:v>
                </c:pt>
                <c:pt idx="20328">
                  <c:v>20329</c:v>
                </c:pt>
                <c:pt idx="20329">
                  <c:v>20330</c:v>
                </c:pt>
                <c:pt idx="20330">
                  <c:v>20331</c:v>
                </c:pt>
                <c:pt idx="20331">
                  <c:v>20332</c:v>
                </c:pt>
                <c:pt idx="20332">
                  <c:v>20333</c:v>
                </c:pt>
                <c:pt idx="20333">
                  <c:v>20334</c:v>
                </c:pt>
                <c:pt idx="20334">
                  <c:v>20335</c:v>
                </c:pt>
                <c:pt idx="20335">
                  <c:v>20336</c:v>
                </c:pt>
                <c:pt idx="20336">
                  <c:v>20337</c:v>
                </c:pt>
                <c:pt idx="20337">
                  <c:v>20338</c:v>
                </c:pt>
                <c:pt idx="20338">
                  <c:v>20339</c:v>
                </c:pt>
                <c:pt idx="20339">
                  <c:v>20340</c:v>
                </c:pt>
                <c:pt idx="20340">
                  <c:v>20341</c:v>
                </c:pt>
                <c:pt idx="20341">
                  <c:v>20342</c:v>
                </c:pt>
                <c:pt idx="20342">
                  <c:v>20343</c:v>
                </c:pt>
                <c:pt idx="20343">
                  <c:v>20344</c:v>
                </c:pt>
                <c:pt idx="20344">
                  <c:v>20345</c:v>
                </c:pt>
                <c:pt idx="20345">
                  <c:v>20346</c:v>
                </c:pt>
                <c:pt idx="20346">
                  <c:v>20347</c:v>
                </c:pt>
                <c:pt idx="20347">
                  <c:v>20348</c:v>
                </c:pt>
                <c:pt idx="20348">
                  <c:v>20349</c:v>
                </c:pt>
                <c:pt idx="20349">
                  <c:v>20350</c:v>
                </c:pt>
                <c:pt idx="20350">
                  <c:v>20351</c:v>
                </c:pt>
                <c:pt idx="20351">
                  <c:v>20352</c:v>
                </c:pt>
                <c:pt idx="20352">
                  <c:v>20353</c:v>
                </c:pt>
                <c:pt idx="20353">
                  <c:v>20354</c:v>
                </c:pt>
                <c:pt idx="20354">
                  <c:v>20355</c:v>
                </c:pt>
                <c:pt idx="20355">
                  <c:v>20356</c:v>
                </c:pt>
                <c:pt idx="20356">
                  <c:v>20357</c:v>
                </c:pt>
                <c:pt idx="20357">
                  <c:v>20358</c:v>
                </c:pt>
                <c:pt idx="20358">
                  <c:v>20359</c:v>
                </c:pt>
                <c:pt idx="20359">
                  <c:v>20360</c:v>
                </c:pt>
                <c:pt idx="20360">
                  <c:v>20361</c:v>
                </c:pt>
                <c:pt idx="20361">
                  <c:v>20362</c:v>
                </c:pt>
                <c:pt idx="20362">
                  <c:v>20363</c:v>
                </c:pt>
                <c:pt idx="20363">
                  <c:v>20364</c:v>
                </c:pt>
                <c:pt idx="20364">
                  <c:v>20365</c:v>
                </c:pt>
                <c:pt idx="20365">
                  <c:v>20366</c:v>
                </c:pt>
                <c:pt idx="20366">
                  <c:v>20367</c:v>
                </c:pt>
                <c:pt idx="20367">
                  <c:v>20368</c:v>
                </c:pt>
                <c:pt idx="20368">
                  <c:v>20369</c:v>
                </c:pt>
                <c:pt idx="20369">
                  <c:v>20370</c:v>
                </c:pt>
                <c:pt idx="20370">
                  <c:v>20371</c:v>
                </c:pt>
                <c:pt idx="20371">
                  <c:v>20372</c:v>
                </c:pt>
                <c:pt idx="20372">
                  <c:v>20373</c:v>
                </c:pt>
                <c:pt idx="20373">
                  <c:v>20374</c:v>
                </c:pt>
                <c:pt idx="20374">
                  <c:v>20375</c:v>
                </c:pt>
                <c:pt idx="20375">
                  <c:v>20376</c:v>
                </c:pt>
                <c:pt idx="20376">
                  <c:v>20377</c:v>
                </c:pt>
                <c:pt idx="20377">
                  <c:v>20378</c:v>
                </c:pt>
                <c:pt idx="20378">
                  <c:v>20379</c:v>
                </c:pt>
                <c:pt idx="20379">
                  <c:v>20380</c:v>
                </c:pt>
                <c:pt idx="20380">
                  <c:v>20381</c:v>
                </c:pt>
                <c:pt idx="20381">
                  <c:v>20382</c:v>
                </c:pt>
                <c:pt idx="20382">
                  <c:v>20383</c:v>
                </c:pt>
                <c:pt idx="20383">
                  <c:v>20384</c:v>
                </c:pt>
                <c:pt idx="20384">
                  <c:v>20385</c:v>
                </c:pt>
                <c:pt idx="20385">
                  <c:v>20386</c:v>
                </c:pt>
                <c:pt idx="20386">
                  <c:v>20387</c:v>
                </c:pt>
                <c:pt idx="20387">
                  <c:v>20388</c:v>
                </c:pt>
                <c:pt idx="20388">
                  <c:v>20389</c:v>
                </c:pt>
                <c:pt idx="20389">
                  <c:v>20390</c:v>
                </c:pt>
                <c:pt idx="20390">
                  <c:v>20391</c:v>
                </c:pt>
                <c:pt idx="20391">
                  <c:v>20392</c:v>
                </c:pt>
                <c:pt idx="20392">
                  <c:v>20393</c:v>
                </c:pt>
                <c:pt idx="20393">
                  <c:v>20394</c:v>
                </c:pt>
                <c:pt idx="20394">
                  <c:v>20395</c:v>
                </c:pt>
                <c:pt idx="20395">
                  <c:v>20396</c:v>
                </c:pt>
                <c:pt idx="20396">
                  <c:v>20397</c:v>
                </c:pt>
                <c:pt idx="20397">
                  <c:v>20398</c:v>
                </c:pt>
                <c:pt idx="20398">
                  <c:v>20399</c:v>
                </c:pt>
                <c:pt idx="20399">
                  <c:v>20400</c:v>
                </c:pt>
                <c:pt idx="20400">
                  <c:v>20401</c:v>
                </c:pt>
                <c:pt idx="20401">
                  <c:v>20402</c:v>
                </c:pt>
                <c:pt idx="20402">
                  <c:v>20403</c:v>
                </c:pt>
                <c:pt idx="20403">
                  <c:v>20404</c:v>
                </c:pt>
                <c:pt idx="20404">
                  <c:v>20405</c:v>
                </c:pt>
                <c:pt idx="20405">
                  <c:v>20406</c:v>
                </c:pt>
                <c:pt idx="20406">
                  <c:v>20407</c:v>
                </c:pt>
                <c:pt idx="20407">
                  <c:v>20408</c:v>
                </c:pt>
                <c:pt idx="20408">
                  <c:v>20409</c:v>
                </c:pt>
                <c:pt idx="20409">
                  <c:v>20410</c:v>
                </c:pt>
                <c:pt idx="20410">
                  <c:v>20411</c:v>
                </c:pt>
                <c:pt idx="20411">
                  <c:v>20412</c:v>
                </c:pt>
                <c:pt idx="20412">
                  <c:v>20413</c:v>
                </c:pt>
                <c:pt idx="20413">
                  <c:v>20414</c:v>
                </c:pt>
                <c:pt idx="20414">
                  <c:v>20415</c:v>
                </c:pt>
                <c:pt idx="20415">
                  <c:v>20416</c:v>
                </c:pt>
                <c:pt idx="20416">
                  <c:v>20417</c:v>
                </c:pt>
                <c:pt idx="20417">
                  <c:v>20418</c:v>
                </c:pt>
                <c:pt idx="20418">
                  <c:v>20419</c:v>
                </c:pt>
                <c:pt idx="20419">
                  <c:v>20420</c:v>
                </c:pt>
                <c:pt idx="20420">
                  <c:v>20421</c:v>
                </c:pt>
                <c:pt idx="20421">
                  <c:v>20422</c:v>
                </c:pt>
                <c:pt idx="20422">
                  <c:v>20423</c:v>
                </c:pt>
                <c:pt idx="20423">
                  <c:v>20424</c:v>
                </c:pt>
                <c:pt idx="20424">
                  <c:v>20425</c:v>
                </c:pt>
                <c:pt idx="20425">
                  <c:v>20426</c:v>
                </c:pt>
                <c:pt idx="20426">
                  <c:v>20427</c:v>
                </c:pt>
                <c:pt idx="20427">
                  <c:v>20428</c:v>
                </c:pt>
                <c:pt idx="20428">
                  <c:v>20429</c:v>
                </c:pt>
                <c:pt idx="20429">
                  <c:v>20430</c:v>
                </c:pt>
                <c:pt idx="20430">
                  <c:v>20431</c:v>
                </c:pt>
                <c:pt idx="20431">
                  <c:v>20432</c:v>
                </c:pt>
                <c:pt idx="20432">
                  <c:v>20433</c:v>
                </c:pt>
                <c:pt idx="20433">
                  <c:v>20434</c:v>
                </c:pt>
                <c:pt idx="20434">
                  <c:v>20435</c:v>
                </c:pt>
                <c:pt idx="20435">
                  <c:v>20436</c:v>
                </c:pt>
                <c:pt idx="20436">
                  <c:v>20437</c:v>
                </c:pt>
                <c:pt idx="20437">
                  <c:v>20438</c:v>
                </c:pt>
                <c:pt idx="20438">
                  <c:v>20439</c:v>
                </c:pt>
                <c:pt idx="20439">
                  <c:v>20440</c:v>
                </c:pt>
                <c:pt idx="20440">
                  <c:v>20441</c:v>
                </c:pt>
                <c:pt idx="20441">
                  <c:v>20442</c:v>
                </c:pt>
                <c:pt idx="20442">
                  <c:v>20443</c:v>
                </c:pt>
                <c:pt idx="20443">
                  <c:v>20444</c:v>
                </c:pt>
                <c:pt idx="20444">
                  <c:v>20445</c:v>
                </c:pt>
                <c:pt idx="20445">
                  <c:v>20446</c:v>
                </c:pt>
                <c:pt idx="20446">
                  <c:v>20447</c:v>
                </c:pt>
                <c:pt idx="20447">
                  <c:v>20448</c:v>
                </c:pt>
                <c:pt idx="20448">
                  <c:v>20449</c:v>
                </c:pt>
                <c:pt idx="20449">
                  <c:v>20450</c:v>
                </c:pt>
                <c:pt idx="20450">
                  <c:v>20451</c:v>
                </c:pt>
                <c:pt idx="20451">
                  <c:v>20452</c:v>
                </c:pt>
                <c:pt idx="20452">
                  <c:v>20453</c:v>
                </c:pt>
                <c:pt idx="20453">
                  <c:v>20454</c:v>
                </c:pt>
                <c:pt idx="20454">
                  <c:v>20455</c:v>
                </c:pt>
                <c:pt idx="20455">
                  <c:v>20456</c:v>
                </c:pt>
                <c:pt idx="20456">
                  <c:v>20457</c:v>
                </c:pt>
                <c:pt idx="20457">
                  <c:v>20458</c:v>
                </c:pt>
                <c:pt idx="20458">
                  <c:v>20459</c:v>
                </c:pt>
                <c:pt idx="20459">
                  <c:v>20460</c:v>
                </c:pt>
                <c:pt idx="20460">
                  <c:v>20461</c:v>
                </c:pt>
                <c:pt idx="20461">
                  <c:v>20462</c:v>
                </c:pt>
                <c:pt idx="20462">
                  <c:v>20463</c:v>
                </c:pt>
                <c:pt idx="20463">
                  <c:v>20464</c:v>
                </c:pt>
                <c:pt idx="20464">
                  <c:v>20465</c:v>
                </c:pt>
                <c:pt idx="20465">
                  <c:v>20466</c:v>
                </c:pt>
                <c:pt idx="20466">
                  <c:v>20467</c:v>
                </c:pt>
                <c:pt idx="20467">
                  <c:v>20468</c:v>
                </c:pt>
                <c:pt idx="20468">
                  <c:v>20469</c:v>
                </c:pt>
                <c:pt idx="20469">
                  <c:v>20470</c:v>
                </c:pt>
                <c:pt idx="20470">
                  <c:v>20471</c:v>
                </c:pt>
                <c:pt idx="20471">
                  <c:v>20472</c:v>
                </c:pt>
                <c:pt idx="20472">
                  <c:v>20473</c:v>
                </c:pt>
                <c:pt idx="20473">
                  <c:v>20474</c:v>
                </c:pt>
                <c:pt idx="20474">
                  <c:v>20475</c:v>
                </c:pt>
                <c:pt idx="20475">
                  <c:v>20476</c:v>
                </c:pt>
                <c:pt idx="20476">
                  <c:v>20477</c:v>
                </c:pt>
                <c:pt idx="20477">
                  <c:v>20478</c:v>
                </c:pt>
                <c:pt idx="20478">
                  <c:v>20479</c:v>
                </c:pt>
                <c:pt idx="20479">
                  <c:v>20480</c:v>
                </c:pt>
                <c:pt idx="20480">
                  <c:v>20481</c:v>
                </c:pt>
                <c:pt idx="20481">
                  <c:v>20482</c:v>
                </c:pt>
                <c:pt idx="20482">
                  <c:v>20483</c:v>
                </c:pt>
                <c:pt idx="20483">
                  <c:v>20484</c:v>
                </c:pt>
                <c:pt idx="20484">
                  <c:v>20485</c:v>
                </c:pt>
                <c:pt idx="20485">
                  <c:v>20486</c:v>
                </c:pt>
                <c:pt idx="20486">
                  <c:v>20487</c:v>
                </c:pt>
                <c:pt idx="20487">
                  <c:v>20488</c:v>
                </c:pt>
                <c:pt idx="20488">
                  <c:v>20489</c:v>
                </c:pt>
                <c:pt idx="20489">
                  <c:v>20490</c:v>
                </c:pt>
                <c:pt idx="20490">
                  <c:v>20491</c:v>
                </c:pt>
                <c:pt idx="20491">
                  <c:v>20492</c:v>
                </c:pt>
                <c:pt idx="20492">
                  <c:v>20493</c:v>
                </c:pt>
                <c:pt idx="20493">
                  <c:v>20494</c:v>
                </c:pt>
                <c:pt idx="20494">
                  <c:v>20495</c:v>
                </c:pt>
                <c:pt idx="20495">
                  <c:v>20496</c:v>
                </c:pt>
                <c:pt idx="20496">
                  <c:v>20497</c:v>
                </c:pt>
                <c:pt idx="20497">
                  <c:v>20498</c:v>
                </c:pt>
                <c:pt idx="20498">
                  <c:v>20499</c:v>
                </c:pt>
                <c:pt idx="20499">
                  <c:v>20500</c:v>
                </c:pt>
                <c:pt idx="20500">
                  <c:v>20501</c:v>
                </c:pt>
                <c:pt idx="20501">
                  <c:v>20502</c:v>
                </c:pt>
                <c:pt idx="20502">
                  <c:v>20503</c:v>
                </c:pt>
                <c:pt idx="20503">
                  <c:v>20504</c:v>
                </c:pt>
                <c:pt idx="20504">
                  <c:v>20505</c:v>
                </c:pt>
                <c:pt idx="20505">
                  <c:v>20506</c:v>
                </c:pt>
                <c:pt idx="20506">
                  <c:v>20507</c:v>
                </c:pt>
                <c:pt idx="20507">
                  <c:v>20508</c:v>
                </c:pt>
                <c:pt idx="20508">
                  <c:v>20509</c:v>
                </c:pt>
                <c:pt idx="20509">
                  <c:v>20510</c:v>
                </c:pt>
                <c:pt idx="20510">
                  <c:v>20511</c:v>
                </c:pt>
                <c:pt idx="20511">
                  <c:v>20512</c:v>
                </c:pt>
                <c:pt idx="20512">
                  <c:v>20513</c:v>
                </c:pt>
                <c:pt idx="20513">
                  <c:v>20514</c:v>
                </c:pt>
                <c:pt idx="20514">
                  <c:v>20515</c:v>
                </c:pt>
                <c:pt idx="20515">
                  <c:v>20516</c:v>
                </c:pt>
                <c:pt idx="20516">
                  <c:v>20517</c:v>
                </c:pt>
                <c:pt idx="20517">
                  <c:v>20518</c:v>
                </c:pt>
                <c:pt idx="20518">
                  <c:v>20519</c:v>
                </c:pt>
                <c:pt idx="20519">
                  <c:v>20520</c:v>
                </c:pt>
                <c:pt idx="20520">
                  <c:v>20521</c:v>
                </c:pt>
                <c:pt idx="20521">
                  <c:v>20522</c:v>
                </c:pt>
                <c:pt idx="20522">
                  <c:v>20523</c:v>
                </c:pt>
                <c:pt idx="20523">
                  <c:v>20524</c:v>
                </c:pt>
                <c:pt idx="20524">
                  <c:v>20525</c:v>
                </c:pt>
                <c:pt idx="20525">
                  <c:v>20526</c:v>
                </c:pt>
                <c:pt idx="20526">
                  <c:v>20527</c:v>
                </c:pt>
                <c:pt idx="20527">
                  <c:v>20528</c:v>
                </c:pt>
                <c:pt idx="20528">
                  <c:v>20529</c:v>
                </c:pt>
                <c:pt idx="20529">
                  <c:v>20530</c:v>
                </c:pt>
                <c:pt idx="20530">
                  <c:v>20531</c:v>
                </c:pt>
                <c:pt idx="20531">
                  <c:v>20532</c:v>
                </c:pt>
                <c:pt idx="20532">
                  <c:v>20533</c:v>
                </c:pt>
                <c:pt idx="20533">
                  <c:v>20534</c:v>
                </c:pt>
                <c:pt idx="20534">
                  <c:v>20535</c:v>
                </c:pt>
                <c:pt idx="20535">
                  <c:v>20536</c:v>
                </c:pt>
                <c:pt idx="20536">
                  <c:v>20537</c:v>
                </c:pt>
                <c:pt idx="20537">
                  <c:v>20538</c:v>
                </c:pt>
                <c:pt idx="20538">
                  <c:v>20539</c:v>
                </c:pt>
                <c:pt idx="20539">
                  <c:v>20540</c:v>
                </c:pt>
                <c:pt idx="20540">
                  <c:v>20541</c:v>
                </c:pt>
                <c:pt idx="20541">
                  <c:v>20542</c:v>
                </c:pt>
                <c:pt idx="20542">
                  <c:v>20543</c:v>
                </c:pt>
                <c:pt idx="20543">
                  <c:v>20544</c:v>
                </c:pt>
                <c:pt idx="20544">
                  <c:v>20545</c:v>
                </c:pt>
                <c:pt idx="20545">
                  <c:v>20546</c:v>
                </c:pt>
                <c:pt idx="20546">
                  <c:v>20547</c:v>
                </c:pt>
                <c:pt idx="20547">
                  <c:v>20548</c:v>
                </c:pt>
                <c:pt idx="20548">
                  <c:v>20549</c:v>
                </c:pt>
                <c:pt idx="20549">
                  <c:v>20550</c:v>
                </c:pt>
                <c:pt idx="20550">
                  <c:v>20551</c:v>
                </c:pt>
                <c:pt idx="20551">
                  <c:v>20552</c:v>
                </c:pt>
                <c:pt idx="20552">
                  <c:v>20553</c:v>
                </c:pt>
                <c:pt idx="20553">
                  <c:v>20554</c:v>
                </c:pt>
                <c:pt idx="20554">
                  <c:v>20555</c:v>
                </c:pt>
                <c:pt idx="20555">
                  <c:v>20556</c:v>
                </c:pt>
                <c:pt idx="20556">
                  <c:v>20557</c:v>
                </c:pt>
                <c:pt idx="20557">
                  <c:v>20558</c:v>
                </c:pt>
                <c:pt idx="20558">
                  <c:v>20559</c:v>
                </c:pt>
                <c:pt idx="20559">
                  <c:v>20560</c:v>
                </c:pt>
                <c:pt idx="20560">
                  <c:v>20561</c:v>
                </c:pt>
                <c:pt idx="20561">
                  <c:v>20562</c:v>
                </c:pt>
                <c:pt idx="20562">
                  <c:v>20563</c:v>
                </c:pt>
                <c:pt idx="20563">
                  <c:v>20564</c:v>
                </c:pt>
                <c:pt idx="20564">
                  <c:v>20565</c:v>
                </c:pt>
                <c:pt idx="20565">
                  <c:v>20566</c:v>
                </c:pt>
                <c:pt idx="20566">
                  <c:v>20567</c:v>
                </c:pt>
                <c:pt idx="20567">
                  <c:v>20568</c:v>
                </c:pt>
                <c:pt idx="20568">
                  <c:v>20569</c:v>
                </c:pt>
                <c:pt idx="20569">
                  <c:v>20570</c:v>
                </c:pt>
                <c:pt idx="20570">
                  <c:v>20571</c:v>
                </c:pt>
                <c:pt idx="20571">
                  <c:v>20572</c:v>
                </c:pt>
                <c:pt idx="20572">
                  <c:v>20573</c:v>
                </c:pt>
                <c:pt idx="20573">
                  <c:v>20574</c:v>
                </c:pt>
                <c:pt idx="20574">
                  <c:v>20575</c:v>
                </c:pt>
                <c:pt idx="20575">
                  <c:v>20576</c:v>
                </c:pt>
                <c:pt idx="20576">
                  <c:v>20577</c:v>
                </c:pt>
                <c:pt idx="20577">
                  <c:v>20578</c:v>
                </c:pt>
                <c:pt idx="20578">
                  <c:v>20579</c:v>
                </c:pt>
                <c:pt idx="20579">
                  <c:v>20580</c:v>
                </c:pt>
                <c:pt idx="20580">
                  <c:v>20581</c:v>
                </c:pt>
                <c:pt idx="20581">
                  <c:v>20582</c:v>
                </c:pt>
                <c:pt idx="20582">
                  <c:v>20583</c:v>
                </c:pt>
                <c:pt idx="20583">
                  <c:v>20584</c:v>
                </c:pt>
                <c:pt idx="20584">
                  <c:v>20585</c:v>
                </c:pt>
                <c:pt idx="20585">
                  <c:v>20586</c:v>
                </c:pt>
                <c:pt idx="20586">
                  <c:v>20587</c:v>
                </c:pt>
                <c:pt idx="20587">
                  <c:v>20588</c:v>
                </c:pt>
                <c:pt idx="20588">
                  <c:v>20589</c:v>
                </c:pt>
                <c:pt idx="20589">
                  <c:v>20590</c:v>
                </c:pt>
                <c:pt idx="20590">
                  <c:v>20591</c:v>
                </c:pt>
                <c:pt idx="20591">
                  <c:v>20592</c:v>
                </c:pt>
                <c:pt idx="20592">
                  <c:v>20593</c:v>
                </c:pt>
                <c:pt idx="20593">
                  <c:v>20594</c:v>
                </c:pt>
                <c:pt idx="20594">
                  <c:v>20595</c:v>
                </c:pt>
                <c:pt idx="20595">
                  <c:v>20596</c:v>
                </c:pt>
                <c:pt idx="20596">
                  <c:v>20597</c:v>
                </c:pt>
                <c:pt idx="20597">
                  <c:v>20598</c:v>
                </c:pt>
                <c:pt idx="20598">
                  <c:v>20599</c:v>
                </c:pt>
                <c:pt idx="20599">
                  <c:v>20600</c:v>
                </c:pt>
                <c:pt idx="20600">
                  <c:v>20601</c:v>
                </c:pt>
                <c:pt idx="20601">
                  <c:v>20602</c:v>
                </c:pt>
                <c:pt idx="20602">
                  <c:v>20603</c:v>
                </c:pt>
                <c:pt idx="20603">
                  <c:v>20604</c:v>
                </c:pt>
                <c:pt idx="20604">
                  <c:v>20605</c:v>
                </c:pt>
                <c:pt idx="20605">
                  <c:v>20606</c:v>
                </c:pt>
                <c:pt idx="20606">
                  <c:v>20607</c:v>
                </c:pt>
                <c:pt idx="20607">
                  <c:v>20608</c:v>
                </c:pt>
                <c:pt idx="20608">
                  <c:v>20609</c:v>
                </c:pt>
                <c:pt idx="20609">
                  <c:v>20610</c:v>
                </c:pt>
                <c:pt idx="20610">
                  <c:v>20611</c:v>
                </c:pt>
                <c:pt idx="20611">
                  <c:v>20612</c:v>
                </c:pt>
                <c:pt idx="20612">
                  <c:v>20613</c:v>
                </c:pt>
                <c:pt idx="20613">
                  <c:v>20614</c:v>
                </c:pt>
                <c:pt idx="20614">
                  <c:v>20615</c:v>
                </c:pt>
                <c:pt idx="20615">
                  <c:v>20616</c:v>
                </c:pt>
                <c:pt idx="20616">
                  <c:v>20617</c:v>
                </c:pt>
                <c:pt idx="20617">
                  <c:v>20618</c:v>
                </c:pt>
                <c:pt idx="20618">
                  <c:v>20619</c:v>
                </c:pt>
                <c:pt idx="20619">
                  <c:v>20620</c:v>
                </c:pt>
                <c:pt idx="20620">
                  <c:v>20621</c:v>
                </c:pt>
                <c:pt idx="20621">
                  <c:v>20622</c:v>
                </c:pt>
                <c:pt idx="20622">
                  <c:v>20623</c:v>
                </c:pt>
                <c:pt idx="20623">
                  <c:v>20624</c:v>
                </c:pt>
                <c:pt idx="20624">
                  <c:v>20625</c:v>
                </c:pt>
                <c:pt idx="20625">
                  <c:v>20626</c:v>
                </c:pt>
                <c:pt idx="20626">
                  <c:v>20627</c:v>
                </c:pt>
                <c:pt idx="20627">
                  <c:v>20628</c:v>
                </c:pt>
                <c:pt idx="20628">
                  <c:v>20629</c:v>
                </c:pt>
                <c:pt idx="20629">
                  <c:v>20630</c:v>
                </c:pt>
                <c:pt idx="20630">
                  <c:v>20631</c:v>
                </c:pt>
                <c:pt idx="20631">
                  <c:v>20632</c:v>
                </c:pt>
                <c:pt idx="20632">
                  <c:v>20633</c:v>
                </c:pt>
                <c:pt idx="20633">
                  <c:v>20634</c:v>
                </c:pt>
                <c:pt idx="20634">
                  <c:v>20635</c:v>
                </c:pt>
                <c:pt idx="20635">
                  <c:v>20636</c:v>
                </c:pt>
                <c:pt idx="20636">
                  <c:v>20637</c:v>
                </c:pt>
                <c:pt idx="20637">
                  <c:v>20638</c:v>
                </c:pt>
                <c:pt idx="20638">
                  <c:v>20639</c:v>
                </c:pt>
                <c:pt idx="20639">
                  <c:v>20640</c:v>
                </c:pt>
                <c:pt idx="20640">
                  <c:v>20641</c:v>
                </c:pt>
                <c:pt idx="20641">
                  <c:v>20642</c:v>
                </c:pt>
                <c:pt idx="20642">
                  <c:v>20643</c:v>
                </c:pt>
                <c:pt idx="20643">
                  <c:v>20644</c:v>
                </c:pt>
                <c:pt idx="20644">
                  <c:v>20645</c:v>
                </c:pt>
                <c:pt idx="20645">
                  <c:v>20646</c:v>
                </c:pt>
                <c:pt idx="20646">
                  <c:v>20647</c:v>
                </c:pt>
                <c:pt idx="20647">
                  <c:v>20648</c:v>
                </c:pt>
                <c:pt idx="20648">
                  <c:v>20649</c:v>
                </c:pt>
                <c:pt idx="20649">
                  <c:v>20650</c:v>
                </c:pt>
                <c:pt idx="20650">
                  <c:v>20651</c:v>
                </c:pt>
                <c:pt idx="20651">
                  <c:v>20652</c:v>
                </c:pt>
                <c:pt idx="20652">
                  <c:v>20653</c:v>
                </c:pt>
                <c:pt idx="20653">
                  <c:v>20654</c:v>
                </c:pt>
                <c:pt idx="20654">
                  <c:v>20655</c:v>
                </c:pt>
                <c:pt idx="20655">
                  <c:v>20656</c:v>
                </c:pt>
                <c:pt idx="20656">
                  <c:v>20657</c:v>
                </c:pt>
                <c:pt idx="20657">
                  <c:v>20658</c:v>
                </c:pt>
                <c:pt idx="20658">
                  <c:v>20659</c:v>
                </c:pt>
                <c:pt idx="20659">
                  <c:v>20660</c:v>
                </c:pt>
                <c:pt idx="20660">
                  <c:v>20661</c:v>
                </c:pt>
                <c:pt idx="20661">
                  <c:v>20662</c:v>
                </c:pt>
                <c:pt idx="20662">
                  <c:v>20663</c:v>
                </c:pt>
                <c:pt idx="20663">
                  <c:v>20664</c:v>
                </c:pt>
                <c:pt idx="20664">
                  <c:v>20665</c:v>
                </c:pt>
                <c:pt idx="20665">
                  <c:v>20666</c:v>
                </c:pt>
                <c:pt idx="20666">
                  <c:v>20667</c:v>
                </c:pt>
                <c:pt idx="20667">
                  <c:v>20668</c:v>
                </c:pt>
                <c:pt idx="20668">
                  <c:v>20669</c:v>
                </c:pt>
                <c:pt idx="20669">
                  <c:v>20670</c:v>
                </c:pt>
                <c:pt idx="20670">
                  <c:v>20671</c:v>
                </c:pt>
                <c:pt idx="20671">
                  <c:v>20672</c:v>
                </c:pt>
                <c:pt idx="20672">
                  <c:v>20673</c:v>
                </c:pt>
                <c:pt idx="20673">
                  <c:v>20674</c:v>
                </c:pt>
                <c:pt idx="20674">
                  <c:v>20675</c:v>
                </c:pt>
                <c:pt idx="20675">
                  <c:v>20676</c:v>
                </c:pt>
                <c:pt idx="20676">
                  <c:v>20677</c:v>
                </c:pt>
                <c:pt idx="20677">
                  <c:v>20678</c:v>
                </c:pt>
                <c:pt idx="20678">
                  <c:v>20679</c:v>
                </c:pt>
                <c:pt idx="20679">
                  <c:v>20680</c:v>
                </c:pt>
                <c:pt idx="20680">
                  <c:v>20681</c:v>
                </c:pt>
                <c:pt idx="20681">
                  <c:v>20682</c:v>
                </c:pt>
                <c:pt idx="20682">
                  <c:v>20683</c:v>
                </c:pt>
                <c:pt idx="20683">
                  <c:v>20684</c:v>
                </c:pt>
                <c:pt idx="20684">
                  <c:v>20685</c:v>
                </c:pt>
                <c:pt idx="20685">
                  <c:v>20686</c:v>
                </c:pt>
                <c:pt idx="20686">
                  <c:v>20687</c:v>
                </c:pt>
                <c:pt idx="20687">
                  <c:v>20688</c:v>
                </c:pt>
                <c:pt idx="20688">
                  <c:v>20689</c:v>
                </c:pt>
                <c:pt idx="20689">
                  <c:v>20690</c:v>
                </c:pt>
                <c:pt idx="20690">
                  <c:v>20691</c:v>
                </c:pt>
                <c:pt idx="20691">
                  <c:v>20692</c:v>
                </c:pt>
                <c:pt idx="20692">
                  <c:v>20693</c:v>
                </c:pt>
                <c:pt idx="20693">
                  <c:v>20694</c:v>
                </c:pt>
                <c:pt idx="20694">
                  <c:v>20695</c:v>
                </c:pt>
                <c:pt idx="20695">
                  <c:v>20696</c:v>
                </c:pt>
                <c:pt idx="20696">
                  <c:v>20697</c:v>
                </c:pt>
                <c:pt idx="20697">
                  <c:v>20698</c:v>
                </c:pt>
                <c:pt idx="20698">
                  <c:v>20699</c:v>
                </c:pt>
                <c:pt idx="20699">
                  <c:v>20700</c:v>
                </c:pt>
                <c:pt idx="20700">
                  <c:v>20701</c:v>
                </c:pt>
                <c:pt idx="20701">
                  <c:v>20702</c:v>
                </c:pt>
                <c:pt idx="20702">
                  <c:v>20703</c:v>
                </c:pt>
                <c:pt idx="20703">
                  <c:v>20704</c:v>
                </c:pt>
                <c:pt idx="20704">
                  <c:v>20705</c:v>
                </c:pt>
                <c:pt idx="20705">
                  <c:v>20706</c:v>
                </c:pt>
                <c:pt idx="20706">
                  <c:v>20707</c:v>
                </c:pt>
                <c:pt idx="20707">
                  <c:v>20708</c:v>
                </c:pt>
                <c:pt idx="20708">
                  <c:v>20709</c:v>
                </c:pt>
                <c:pt idx="20709">
                  <c:v>20710</c:v>
                </c:pt>
                <c:pt idx="20710">
                  <c:v>20711</c:v>
                </c:pt>
                <c:pt idx="20711">
                  <c:v>20712</c:v>
                </c:pt>
                <c:pt idx="20712">
                  <c:v>20713</c:v>
                </c:pt>
                <c:pt idx="20713">
                  <c:v>20714</c:v>
                </c:pt>
                <c:pt idx="20714">
                  <c:v>20715</c:v>
                </c:pt>
                <c:pt idx="20715">
                  <c:v>20716</c:v>
                </c:pt>
                <c:pt idx="20716">
                  <c:v>20717</c:v>
                </c:pt>
                <c:pt idx="20717">
                  <c:v>20718</c:v>
                </c:pt>
                <c:pt idx="20718">
                  <c:v>20719</c:v>
                </c:pt>
                <c:pt idx="20719">
                  <c:v>20720</c:v>
                </c:pt>
                <c:pt idx="20720">
                  <c:v>20721</c:v>
                </c:pt>
                <c:pt idx="20721">
                  <c:v>20722</c:v>
                </c:pt>
                <c:pt idx="20722">
                  <c:v>20723</c:v>
                </c:pt>
                <c:pt idx="20723">
                  <c:v>20724</c:v>
                </c:pt>
                <c:pt idx="20724">
                  <c:v>20725</c:v>
                </c:pt>
                <c:pt idx="20725">
                  <c:v>20726</c:v>
                </c:pt>
                <c:pt idx="20726">
                  <c:v>20727</c:v>
                </c:pt>
                <c:pt idx="20727">
                  <c:v>20728</c:v>
                </c:pt>
                <c:pt idx="20728">
                  <c:v>20729</c:v>
                </c:pt>
                <c:pt idx="20729">
                  <c:v>20730</c:v>
                </c:pt>
                <c:pt idx="20730">
                  <c:v>20731</c:v>
                </c:pt>
                <c:pt idx="20731">
                  <c:v>20732</c:v>
                </c:pt>
                <c:pt idx="20732">
                  <c:v>20733</c:v>
                </c:pt>
                <c:pt idx="20733">
                  <c:v>20734</c:v>
                </c:pt>
                <c:pt idx="20734">
                  <c:v>20735</c:v>
                </c:pt>
                <c:pt idx="20735">
                  <c:v>20736</c:v>
                </c:pt>
                <c:pt idx="20736">
                  <c:v>20737</c:v>
                </c:pt>
                <c:pt idx="20737">
                  <c:v>20738</c:v>
                </c:pt>
                <c:pt idx="20738">
                  <c:v>20739</c:v>
                </c:pt>
                <c:pt idx="20739">
                  <c:v>20740</c:v>
                </c:pt>
                <c:pt idx="20740">
                  <c:v>20741</c:v>
                </c:pt>
                <c:pt idx="20741">
                  <c:v>20742</c:v>
                </c:pt>
                <c:pt idx="20742">
                  <c:v>20743</c:v>
                </c:pt>
                <c:pt idx="20743">
                  <c:v>20744</c:v>
                </c:pt>
                <c:pt idx="20744">
                  <c:v>20745</c:v>
                </c:pt>
                <c:pt idx="20745">
                  <c:v>20746</c:v>
                </c:pt>
                <c:pt idx="20746">
                  <c:v>20747</c:v>
                </c:pt>
                <c:pt idx="20747">
                  <c:v>20748</c:v>
                </c:pt>
                <c:pt idx="20748">
                  <c:v>20749</c:v>
                </c:pt>
                <c:pt idx="20749">
                  <c:v>20750</c:v>
                </c:pt>
                <c:pt idx="20750">
                  <c:v>20751</c:v>
                </c:pt>
                <c:pt idx="20751">
                  <c:v>20752</c:v>
                </c:pt>
                <c:pt idx="20752">
                  <c:v>20753</c:v>
                </c:pt>
                <c:pt idx="20753">
                  <c:v>20754</c:v>
                </c:pt>
                <c:pt idx="20754">
                  <c:v>20755</c:v>
                </c:pt>
                <c:pt idx="20755">
                  <c:v>20756</c:v>
                </c:pt>
                <c:pt idx="20756">
                  <c:v>20757</c:v>
                </c:pt>
                <c:pt idx="20757">
                  <c:v>20758</c:v>
                </c:pt>
                <c:pt idx="20758">
                  <c:v>20759</c:v>
                </c:pt>
                <c:pt idx="20759">
                  <c:v>20760</c:v>
                </c:pt>
                <c:pt idx="20760">
                  <c:v>20761</c:v>
                </c:pt>
                <c:pt idx="20761">
                  <c:v>20762</c:v>
                </c:pt>
                <c:pt idx="20762">
                  <c:v>20763</c:v>
                </c:pt>
                <c:pt idx="20763">
                  <c:v>20764</c:v>
                </c:pt>
                <c:pt idx="20764">
                  <c:v>20765</c:v>
                </c:pt>
                <c:pt idx="20765">
                  <c:v>20766</c:v>
                </c:pt>
                <c:pt idx="20766">
                  <c:v>20767</c:v>
                </c:pt>
                <c:pt idx="20767">
                  <c:v>20768</c:v>
                </c:pt>
                <c:pt idx="20768">
                  <c:v>20769</c:v>
                </c:pt>
                <c:pt idx="20769">
                  <c:v>20770</c:v>
                </c:pt>
                <c:pt idx="20770">
                  <c:v>20771</c:v>
                </c:pt>
                <c:pt idx="20771">
                  <c:v>20772</c:v>
                </c:pt>
                <c:pt idx="20772">
                  <c:v>20773</c:v>
                </c:pt>
                <c:pt idx="20773">
                  <c:v>20774</c:v>
                </c:pt>
                <c:pt idx="20774">
                  <c:v>20775</c:v>
                </c:pt>
                <c:pt idx="20775">
                  <c:v>20776</c:v>
                </c:pt>
                <c:pt idx="20776">
                  <c:v>20777</c:v>
                </c:pt>
                <c:pt idx="20777">
                  <c:v>20778</c:v>
                </c:pt>
                <c:pt idx="20778">
                  <c:v>20779</c:v>
                </c:pt>
                <c:pt idx="20779">
                  <c:v>20780</c:v>
                </c:pt>
                <c:pt idx="20780">
                  <c:v>20781</c:v>
                </c:pt>
                <c:pt idx="20781">
                  <c:v>20782</c:v>
                </c:pt>
                <c:pt idx="20782">
                  <c:v>20783</c:v>
                </c:pt>
                <c:pt idx="20783">
                  <c:v>20784</c:v>
                </c:pt>
                <c:pt idx="20784">
                  <c:v>20785</c:v>
                </c:pt>
                <c:pt idx="20785">
                  <c:v>20786</c:v>
                </c:pt>
                <c:pt idx="20786">
                  <c:v>20787</c:v>
                </c:pt>
                <c:pt idx="20787">
                  <c:v>20788</c:v>
                </c:pt>
                <c:pt idx="20788">
                  <c:v>20789</c:v>
                </c:pt>
                <c:pt idx="20789">
                  <c:v>20790</c:v>
                </c:pt>
                <c:pt idx="20790">
                  <c:v>20791</c:v>
                </c:pt>
                <c:pt idx="20791">
                  <c:v>20792</c:v>
                </c:pt>
                <c:pt idx="20792">
                  <c:v>20793</c:v>
                </c:pt>
                <c:pt idx="20793">
                  <c:v>20794</c:v>
                </c:pt>
                <c:pt idx="20794">
                  <c:v>20795</c:v>
                </c:pt>
                <c:pt idx="20795">
                  <c:v>20796</c:v>
                </c:pt>
                <c:pt idx="20796">
                  <c:v>20797</c:v>
                </c:pt>
                <c:pt idx="20797">
                  <c:v>20798</c:v>
                </c:pt>
                <c:pt idx="20798">
                  <c:v>20799</c:v>
                </c:pt>
                <c:pt idx="20799">
                  <c:v>20800</c:v>
                </c:pt>
                <c:pt idx="20800">
                  <c:v>20801</c:v>
                </c:pt>
                <c:pt idx="20801">
                  <c:v>20802</c:v>
                </c:pt>
                <c:pt idx="20802">
                  <c:v>20803</c:v>
                </c:pt>
                <c:pt idx="20803">
                  <c:v>20804</c:v>
                </c:pt>
                <c:pt idx="20804">
                  <c:v>20805</c:v>
                </c:pt>
                <c:pt idx="20805">
                  <c:v>20806</c:v>
                </c:pt>
                <c:pt idx="20806">
                  <c:v>20807</c:v>
                </c:pt>
                <c:pt idx="20807">
                  <c:v>20808</c:v>
                </c:pt>
                <c:pt idx="20808">
                  <c:v>20809</c:v>
                </c:pt>
                <c:pt idx="20809">
                  <c:v>20810</c:v>
                </c:pt>
                <c:pt idx="20810">
                  <c:v>20811</c:v>
                </c:pt>
                <c:pt idx="20811">
                  <c:v>20812</c:v>
                </c:pt>
                <c:pt idx="20812">
                  <c:v>20813</c:v>
                </c:pt>
                <c:pt idx="20813">
                  <c:v>20814</c:v>
                </c:pt>
                <c:pt idx="20814">
                  <c:v>20815</c:v>
                </c:pt>
                <c:pt idx="20815">
                  <c:v>20816</c:v>
                </c:pt>
                <c:pt idx="20816">
                  <c:v>20817</c:v>
                </c:pt>
                <c:pt idx="20817">
                  <c:v>20818</c:v>
                </c:pt>
                <c:pt idx="20818">
                  <c:v>20819</c:v>
                </c:pt>
                <c:pt idx="20819">
                  <c:v>20820</c:v>
                </c:pt>
                <c:pt idx="20820">
                  <c:v>20821</c:v>
                </c:pt>
                <c:pt idx="20821">
                  <c:v>20822</c:v>
                </c:pt>
                <c:pt idx="20822">
                  <c:v>20823</c:v>
                </c:pt>
                <c:pt idx="20823">
                  <c:v>20824</c:v>
                </c:pt>
                <c:pt idx="20824">
                  <c:v>20825</c:v>
                </c:pt>
                <c:pt idx="20825">
                  <c:v>20826</c:v>
                </c:pt>
                <c:pt idx="20826">
                  <c:v>20827</c:v>
                </c:pt>
                <c:pt idx="20827">
                  <c:v>20828</c:v>
                </c:pt>
                <c:pt idx="20828">
                  <c:v>20829</c:v>
                </c:pt>
                <c:pt idx="20829">
                  <c:v>20830</c:v>
                </c:pt>
                <c:pt idx="20830">
                  <c:v>20831</c:v>
                </c:pt>
                <c:pt idx="20831">
                  <c:v>20832</c:v>
                </c:pt>
                <c:pt idx="20832">
                  <c:v>20833</c:v>
                </c:pt>
                <c:pt idx="20833">
                  <c:v>20834</c:v>
                </c:pt>
                <c:pt idx="20834">
                  <c:v>20835</c:v>
                </c:pt>
                <c:pt idx="20835">
                  <c:v>20836</c:v>
                </c:pt>
                <c:pt idx="20836">
                  <c:v>20837</c:v>
                </c:pt>
                <c:pt idx="20837">
                  <c:v>20838</c:v>
                </c:pt>
                <c:pt idx="20838">
                  <c:v>20839</c:v>
                </c:pt>
                <c:pt idx="20839">
                  <c:v>20840</c:v>
                </c:pt>
                <c:pt idx="20840">
                  <c:v>20841</c:v>
                </c:pt>
                <c:pt idx="20841">
                  <c:v>20842</c:v>
                </c:pt>
                <c:pt idx="20842">
                  <c:v>20843</c:v>
                </c:pt>
                <c:pt idx="20843">
                  <c:v>20844</c:v>
                </c:pt>
                <c:pt idx="20844">
                  <c:v>20845</c:v>
                </c:pt>
                <c:pt idx="20845">
                  <c:v>20846</c:v>
                </c:pt>
                <c:pt idx="20846">
                  <c:v>20847</c:v>
                </c:pt>
                <c:pt idx="20847">
                  <c:v>20848</c:v>
                </c:pt>
                <c:pt idx="20848">
                  <c:v>20849</c:v>
                </c:pt>
                <c:pt idx="20849">
                  <c:v>20850</c:v>
                </c:pt>
                <c:pt idx="20850">
                  <c:v>20851</c:v>
                </c:pt>
                <c:pt idx="20851">
                  <c:v>20852</c:v>
                </c:pt>
                <c:pt idx="20852">
                  <c:v>20853</c:v>
                </c:pt>
                <c:pt idx="20853">
                  <c:v>20854</c:v>
                </c:pt>
                <c:pt idx="20854">
                  <c:v>20855</c:v>
                </c:pt>
                <c:pt idx="20855">
                  <c:v>20856</c:v>
                </c:pt>
                <c:pt idx="20856">
                  <c:v>20857</c:v>
                </c:pt>
                <c:pt idx="20857">
                  <c:v>20858</c:v>
                </c:pt>
                <c:pt idx="20858">
                  <c:v>20859</c:v>
                </c:pt>
                <c:pt idx="20859">
                  <c:v>20860</c:v>
                </c:pt>
                <c:pt idx="20860">
                  <c:v>20861</c:v>
                </c:pt>
                <c:pt idx="20861">
                  <c:v>20862</c:v>
                </c:pt>
                <c:pt idx="20862">
                  <c:v>20863</c:v>
                </c:pt>
                <c:pt idx="20863">
                  <c:v>20864</c:v>
                </c:pt>
                <c:pt idx="20864">
                  <c:v>20865</c:v>
                </c:pt>
                <c:pt idx="20865">
                  <c:v>20866</c:v>
                </c:pt>
                <c:pt idx="20866">
                  <c:v>20867</c:v>
                </c:pt>
                <c:pt idx="20867">
                  <c:v>20868</c:v>
                </c:pt>
                <c:pt idx="20868">
                  <c:v>20869</c:v>
                </c:pt>
                <c:pt idx="20869">
                  <c:v>20870</c:v>
                </c:pt>
                <c:pt idx="20870">
                  <c:v>20871</c:v>
                </c:pt>
                <c:pt idx="20871">
                  <c:v>20872</c:v>
                </c:pt>
                <c:pt idx="20872">
                  <c:v>20873</c:v>
                </c:pt>
                <c:pt idx="20873">
                  <c:v>20874</c:v>
                </c:pt>
                <c:pt idx="20874">
                  <c:v>20875</c:v>
                </c:pt>
                <c:pt idx="20875">
                  <c:v>20876</c:v>
                </c:pt>
                <c:pt idx="20876">
                  <c:v>20877</c:v>
                </c:pt>
                <c:pt idx="20877">
                  <c:v>20878</c:v>
                </c:pt>
                <c:pt idx="20878">
                  <c:v>20879</c:v>
                </c:pt>
                <c:pt idx="20879">
                  <c:v>20880</c:v>
                </c:pt>
                <c:pt idx="20880">
                  <c:v>20881</c:v>
                </c:pt>
                <c:pt idx="20881">
                  <c:v>20882</c:v>
                </c:pt>
                <c:pt idx="20882">
                  <c:v>20883</c:v>
                </c:pt>
                <c:pt idx="20883">
                  <c:v>20884</c:v>
                </c:pt>
                <c:pt idx="20884">
                  <c:v>20885</c:v>
                </c:pt>
                <c:pt idx="20885">
                  <c:v>20886</c:v>
                </c:pt>
                <c:pt idx="20886">
                  <c:v>20887</c:v>
                </c:pt>
                <c:pt idx="20887">
                  <c:v>20888</c:v>
                </c:pt>
                <c:pt idx="20888">
                  <c:v>20889</c:v>
                </c:pt>
                <c:pt idx="20889">
                  <c:v>20890</c:v>
                </c:pt>
                <c:pt idx="20890">
                  <c:v>20891</c:v>
                </c:pt>
                <c:pt idx="20891">
                  <c:v>20892</c:v>
                </c:pt>
                <c:pt idx="20892">
                  <c:v>20893</c:v>
                </c:pt>
                <c:pt idx="20893">
                  <c:v>20894</c:v>
                </c:pt>
                <c:pt idx="20894">
                  <c:v>20895</c:v>
                </c:pt>
                <c:pt idx="20895">
                  <c:v>20896</c:v>
                </c:pt>
                <c:pt idx="20896">
                  <c:v>20897</c:v>
                </c:pt>
                <c:pt idx="20897">
                  <c:v>20898</c:v>
                </c:pt>
                <c:pt idx="20898">
                  <c:v>20899</c:v>
                </c:pt>
                <c:pt idx="20899">
                  <c:v>20900</c:v>
                </c:pt>
                <c:pt idx="20900">
                  <c:v>20901</c:v>
                </c:pt>
                <c:pt idx="20901">
                  <c:v>20902</c:v>
                </c:pt>
                <c:pt idx="20902">
                  <c:v>20903</c:v>
                </c:pt>
                <c:pt idx="20903">
                  <c:v>20904</c:v>
                </c:pt>
                <c:pt idx="20904">
                  <c:v>20905</c:v>
                </c:pt>
                <c:pt idx="20905">
                  <c:v>20906</c:v>
                </c:pt>
                <c:pt idx="20906">
                  <c:v>20907</c:v>
                </c:pt>
                <c:pt idx="20907">
                  <c:v>20908</c:v>
                </c:pt>
                <c:pt idx="20908">
                  <c:v>20909</c:v>
                </c:pt>
                <c:pt idx="20909">
                  <c:v>20910</c:v>
                </c:pt>
                <c:pt idx="20910">
                  <c:v>20911</c:v>
                </c:pt>
                <c:pt idx="20911">
                  <c:v>20912</c:v>
                </c:pt>
                <c:pt idx="20912">
                  <c:v>20913</c:v>
                </c:pt>
                <c:pt idx="20913">
                  <c:v>20914</c:v>
                </c:pt>
                <c:pt idx="20914">
                  <c:v>20915</c:v>
                </c:pt>
                <c:pt idx="20915">
                  <c:v>20916</c:v>
                </c:pt>
                <c:pt idx="20916">
                  <c:v>20917</c:v>
                </c:pt>
                <c:pt idx="20917">
                  <c:v>20918</c:v>
                </c:pt>
                <c:pt idx="20918">
                  <c:v>20919</c:v>
                </c:pt>
                <c:pt idx="20919">
                  <c:v>20920</c:v>
                </c:pt>
                <c:pt idx="20920">
                  <c:v>20921</c:v>
                </c:pt>
                <c:pt idx="20921">
                  <c:v>20922</c:v>
                </c:pt>
                <c:pt idx="20922">
                  <c:v>20923</c:v>
                </c:pt>
                <c:pt idx="20923">
                  <c:v>20924</c:v>
                </c:pt>
                <c:pt idx="20924">
                  <c:v>20925</c:v>
                </c:pt>
                <c:pt idx="20925">
                  <c:v>20926</c:v>
                </c:pt>
                <c:pt idx="20926">
                  <c:v>20927</c:v>
                </c:pt>
                <c:pt idx="20927">
                  <c:v>20928</c:v>
                </c:pt>
                <c:pt idx="20928">
                  <c:v>20929</c:v>
                </c:pt>
                <c:pt idx="20929">
                  <c:v>20930</c:v>
                </c:pt>
                <c:pt idx="20930">
                  <c:v>20931</c:v>
                </c:pt>
                <c:pt idx="20931">
                  <c:v>20932</c:v>
                </c:pt>
                <c:pt idx="20932">
                  <c:v>20933</c:v>
                </c:pt>
                <c:pt idx="20933">
                  <c:v>20934</c:v>
                </c:pt>
                <c:pt idx="20934">
                  <c:v>20935</c:v>
                </c:pt>
                <c:pt idx="20935">
                  <c:v>20936</c:v>
                </c:pt>
                <c:pt idx="20936">
                  <c:v>20937</c:v>
                </c:pt>
                <c:pt idx="20937">
                  <c:v>20938</c:v>
                </c:pt>
                <c:pt idx="20938">
                  <c:v>20939</c:v>
                </c:pt>
                <c:pt idx="20939">
                  <c:v>20940</c:v>
                </c:pt>
                <c:pt idx="20940">
                  <c:v>20941</c:v>
                </c:pt>
                <c:pt idx="20941">
                  <c:v>20942</c:v>
                </c:pt>
                <c:pt idx="20942">
                  <c:v>20943</c:v>
                </c:pt>
                <c:pt idx="20943">
                  <c:v>20944</c:v>
                </c:pt>
                <c:pt idx="20944">
                  <c:v>20945</c:v>
                </c:pt>
                <c:pt idx="20945">
                  <c:v>20946</c:v>
                </c:pt>
                <c:pt idx="20946">
                  <c:v>20947</c:v>
                </c:pt>
                <c:pt idx="20947">
                  <c:v>20948</c:v>
                </c:pt>
                <c:pt idx="20948">
                  <c:v>20949</c:v>
                </c:pt>
                <c:pt idx="20949">
                  <c:v>20950</c:v>
                </c:pt>
                <c:pt idx="20950">
                  <c:v>20951</c:v>
                </c:pt>
                <c:pt idx="20951">
                  <c:v>20952</c:v>
                </c:pt>
                <c:pt idx="20952">
                  <c:v>20953</c:v>
                </c:pt>
                <c:pt idx="20953">
                  <c:v>20954</c:v>
                </c:pt>
                <c:pt idx="20954">
                  <c:v>20955</c:v>
                </c:pt>
                <c:pt idx="20955">
                  <c:v>20956</c:v>
                </c:pt>
                <c:pt idx="20956">
                  <c:v>20957</c:v>
                </c:pt>
                <c:pt idx="20957">
                  <c:v>20958</c:v>
                </c:pt>
                <c:pt idx="20958">
                  <c:v>20959</c:v>
                </c:pt>
                <c:pt idx="20959">
                  <c:v>20960</c:v>
                </c:pt>
                <c:pt idx="20960">
                  <c:v>20961</c:v>
                </c:pt>
                <c:pt idx="20961">
                  <c:v>20962</c:v>
                </c:pt>
                <c:pt idx="20962">
                  <c:v>20963</c:v>
                </c:pt>
                <c:pt idx="20963">
                  <c:v>20964</c:v>
                </c:pt>
                <c:pt idx="20964">
                  <c:v>20965</c:v>
                </c:pt>
                <c:pt idx="20965">
                  <c:v>20966</c:v>
                </c:pt>
                <c:pt idx="20966">
                  <c:v>20967</c:v>
                </c:pt>
                <c:pt idx="20967">
                  <c:v>20968</c:v>
                </c:pt>
                <c:pt idx="20968">
                  <c:v>20969</c:v>
                </c:pt>
                <c:pt idx="20969">
                  <c:v>20970</c:v>
                </c:pt>
                <c:pt idx="20970">
                  <c:v>20971</c:v>
                </c:pt>
                <c:pt idx="20971">
                  <c:v>20972</c:v>
                </c:pt>
                <c:pt idx="20972">
                  <c:v>20973</c:v>
                </c:pt>
                <c:pt idx="20973">
                  <c:v>20974</c:v>
                </c:pt>
                <c:pt idx="20974">
                  <c:v>20975</c:v>
                </c:pt>
                <c:pt idx="20975">
                  <c:v>20976</c:v>
                </c:pt>
                <c:pt idx="20976">
                  <c:v>20977</c:v>
                </c:pt>
                <c:pt idx="20977">
                  <c:v>20978</c:v>
                </c:pt>
                <c:pt idx="20978">
                  <c:v>20979</c:v>
                </c:pt>
                <c:pt idx="20979">
                  <c:v>20980</c:v>
                </c:pt>
                <c:pt idx="20980">
                  <c:v>20981</c:v>
                </c:pt>
                <c:pt idx="20981">
                  <c:v>20982</c:v>
                </c:pt>
                <c:pt idx="20982">
                  <c:v>20983</c:v>
                </c:pt>
                <c:pt idx="20983">
                  <c:v>20984</c:v>
                </c:pt>
                <c:pt idx="20984">
                  <c:v>20985</c:v>
                </c:pt>
                <c:pt idx="20985">
                  <c:v>20986</c:v>
                </c:pt>
                <c:pt idx="20986">
                  <c:v>20987</c:v>
                </c:pt>
                <c:pt idx="20987">
                  <c:v>20988</c:v>
                </c:pt>
                <c:pt idx="20988">
                  <c:v>20989</c:v>
                </c:pt>
                <c:pt idx="20989">
                  <c:v>20990</c:v>
                </c:pt>
                <c:pt idx="20990">
                  <c:v>20991</c:v>
                </c:pt>
                <c:pt idx="20991">
                  <c:v>20992</c:v>
                </c:pt>
                <c:pt idx="20992">
                  <c:v>20993</c:v>
                </c:pt>
                <c:pt idx="20993">
                  <c:v>20994</c:v>
                </c:pt>
                <c:pt idx="20994">
                  <c:v>20995</c:v>
                </c:pt>
                <c:pt idx="20995">
                  <c:v>20996</c:v>
                </c:pt>
                <c:pt idx="20996">
                  <c:v>20997</c:v>
                </c:pt>
                <c:pt idx="20997">
                  <c:v>20998</c:v>
                </c:pt>
                <c:pt idx="20998">
                  <c:v>20999</c:v>
                </c:pt>
                <c:pt idx="20999">
                  <c:v>21000</c:v>
                </c:pt>
                <c:pt idx="21000">
                  <c:v>21001</c:v>
                </c:pt>
                <c:pt idx="21001">
                  <c:v>21002</c:v>
                </c:pt>
                <c:pt idx="21002">
                  <c:v>21003</c:v>
                </c:pt>
                <c:pt idx="21003">
                  <c:v>21004</c:v>
                </c:pt>
                <c:pt idx="21004">
                  <c:v>21005</c:v>
                </c:pt>
                <c:pt idx="21005">
                  <c:v>21006</c:v>
                </c:pt>
                <c:pt idx="21006">
                  <c:v>21007</c:v>
                </c:pt>
                <c:pt idx="21007">
                  <c:v>21008</c:v>
                </c:pt>
                <c:pt idx="21008">
                  <c:v>21009</c:v>
                </c:pt>
                <c:pt idx="21009">
                  <c:v>21010</c:v>
                </c:pt>
                <c:pt idx="21010">
                  <c:v>21011</c:v>
                </c:pt>
                <c:pt idx="21011">
                  <c:v>21012</c:v>
                </c:pt>
                <c:pt idx="21012">
                  <c:v>21013</c:v>
                </c:pt>
                <c:pt idx="21013">
                  <c:v>21014</c:v>
                </c:pt>
                <c:pt idx="21014">
                  <c:v>21015</c:v>
                </c:pt>
                <c:pt idx="21015">
                  <c:v>21016</c:v>
                </c:pt>
                <c:pt idx="21016">
                  <c:v>21017</c:v>
                </c:pt>
                <c:pt idx="21017">
                  <c:v>21018</c:v>
                </c:pt>
                <c:pt idx="21018">
                  <c:v>21019</c:v>
                </c:pt>
                <c:pt idx="21019">
                  <c:v>21020</c:v>
                </c:pt>
                <c:pt idx="21020">
                  <c:v>21021</c:v>
                </c:pt>
                <c:pt idx="21021">
                  <c:v>21022</c:v>
                </c:pt>
                <c:pt idx="21022">
                  <c:v>21023</c:v>
                </c:pt>
                <c:pt idx="21023">
                  <c:v>21024</c:v>
                </c:pt>
                <c:pt idx="21024">
                  <c:v>21025</c:v>
                </c:pt>
                <c:pt idx="21025">
                  <c:v>21026</c:v>
                </c:pt>
                <c:pt idx="21026">
                  <c:v>21027</c:v>
                </c:pt>
                <c:pt idx="21027">
                  <c:v>21028</c:v>
                </c:pt>
                <c:pt idx="21028">
                  <c:v>21029</c:v>
                </c:pt>
                <c:pt idx="21029">
                  <c:v>21030</c:v>
                </c:pt>
                <c:pt idx="21030">
                  <c:v>21031</c:v>
                </c:pt>
                <c:pt idx="21031">
                  <c:v>21032</c:v>
                </c:pt>
                <c:pt idx="21032">
                  <c:v>21033</c:v>
                </c:pt>
                <c:pt idx="21033">
                  <c:v>21034</c:v>
                </c:pt>
                <c:pt idx="21034">
                  <c:v>21035</c:v>
                </c:pt>
                <c:pt idx="21035">
                  <c:v>21036</c:v>
                </c:pt>
                <c:pt idx="21036">
                  <c:v>21037</c:v>
                </c:pt>
                <c:pt idx="21037">
                  <c:v>21038</c:v>
                </c:pt>
                <c:pt idx="21038">
                  <c:v>21039</c:v>
                </c:pt>
                <c:pt idx="21039">
                  <c:v>21040</c:v>
                </c:pt>
                <c:pt idx="21040">
                  <c:v>21041</c:v>
                </c:pt>
                <c:pt idx="21041">
                  <c:v>21042</c:v>
                </c:pt>
                <c:pt idx="21042">
                  <c:v>21043</c:v>
                </c:pt>
                <c:pt idx="21043">
                  <c:v>21044</c:v>
                </c:pt>
                <c:pt idx="21044">
                  <c:v>21045</c:v>
                </c:pt>
                <c:pt idx="21045">
                  <c:v>21046</c:v>
                </c:pt>
                <c:pt idx="21046">
                  <c:v>21047</c:v>
                </c:pt>
                <c:pt idx="21047">
                  <c:v>21048</c:v>
                </c:pt>
                <c:pt idx="21048">
                  <c:v>21049</c:v>
                </c:pt>
                <c:pt idx="21049">
                  <c:v>21050</c:v>
                </c:pt>
                <c:pt idx="21050">
                  <c:v>21051</c:v>
                </c:pt>
                <c:pt idx="21051">
                  <c:v>21052</c:v>
                </c:pt>
                <c:pt idx="21052">
                  <c:v>21053</c:v>
                </c:pt>
                <c:pt idx="21053">
                  <c:v>21054</c:v>
                </c:pt>
                <c:pt idx="21054">
                  <c:v>21055</c:v>
                </c:pt>
                <c:pt idx="21055">
                  <c:v>21056</c:v>
                </c:pt>
                <c:pt idx="21056">
                  <c:v>21057</c:v>
                </c:pt>
                <c:pt idx="21057">
                  <c:v>21058</c:v>
                </c:pt>
                <c:pt idx="21058">
                  <c:v>21059</c:v>
                </c:pt>
                <c:pt idx="21059">
                  <c:v>21060</c:v>
                </c:pt>
                <c:pt idx="21060">
                  <c:v>21061</c:v>
                </c:pt>
                <c:pt idx="21061">
                  <c:v>21062</c:v>
                </c:pt>
                <c:pt idx="21062">
                  <c:v>21063</c:v>
                </c:pt>
                <c:pt idx="21063">
                  <c:v>21064</c:v>
                </c:pt>
                <c:pt idx="21064">
                  <c:v>21065</c:v>
                </c:pt>
                <c:pt idx="21065">
                  <c:v>21066</c:v>
                </c:pt>
                <c:pt idx="21066">
                  <c:v>21067</c:v>
                </c:pt>
                <c:pt idx="21067">
                  <c:v>21068</c:v>
                </c:pt>
                <c:pt idx="21068">
                  <c:v>21069</c:v>
                </c:pt>
                <c:pt idx="21069">
                  <c:v>21070</c:v>
                </c:pt>
                <c:pt idx="21070">
                  <c:v>21071</c:v>
                </c:pt>
                <c:pt idx="21071">
                  <c:v>21072</c:v>
                </c:pt>
                <c:pt idx="21072">
                  <c:v>21073</c:v>
                </c:pt>
                <c:pt idx="21073">
                  <c:v>21074</c:v>
                </c:pt>
                <c:pt idx="21074">
                  <c:v>21075</c:v>
                </c:pt>
                <c:pt idx="21075">
                  <c:v>21076</c:v>
                </c:pt>
                <c:pt idx="21076">
                  <c:v>21077</c:v>
                </c:pt>
                <c:pt idx="21077">
                  <c:v>21078</c:v>
                </c:pt>
                <c:pt idx="21078">
                  <c:v>21079</c:v>
                </c:pt>
                <c:pt idx="21079">
                  <c:v>21080</c:v>
                </c:pt>
                <c:pt idx="21080">
                  <c:v>21081</c:v>
                </c:pt>
                <c:pt idx="21081">
                  <c:v>21082</c:v>
                </c:pt>
                <c:pt idx="21082">
                  <c:v>21083</c:v>
                </c:pt>
                <c:pt idx="21083">
                  <c:v>21084</c:v>
                </c:pt>
                <c:pt idx="21084">
                  <c:v>21085</c:v>
                </c:pt>
                <c:pt idx="21085">
                  <c:v>21086</c:v>
                </c:pt>
                <c:pt idx="21086">
                  <c:v>21087</c:v>
                </c:pt>
                <c:pt idx="21087">
                  <c:v>21088</c:v>
                </c:pt>
                <c:pt idx="21088">
                  <c:v>21089</c:v>
                </c:pt>
                <c:pt idx="21089">
                  <c:v>21090</c:v>
                </c:pt>
                <c:pt idx="21090">
                  <c:v>21091</c:v>
                </c:pt>
                <c:pt idx="21091">
                  <c:v>21092</c:v>
                </c:pt>
                <c:pt idx="21092">
                  <c:v>21093</c:v>
                </c:pt>
                <c:pt idx="21093">
                  <c:v>21094</c:v>
                </c:pt>
                <c:pt idx="21094">
                  <c:v>21095</c:v>
                </c:pt>
                <c:pt idx="21095">
                  <c:v>21096</c:v>
                </c:pt>
                <c:pt idx="21096">
                  <c:v>21097</c:v>
                </c:pt>
                <c:pt idx="21097">
                  <c:v>21098</c:v>
                </c:pt>
                <c:pt idx="21098">
                  <c:v>21099</c:v>
                </c:pt>
                <c:pt idx="21099">
                  <c:v>21100</c:v>
                </c:pt>
                <c:pt idx="21100">
                  <c:v>21101</c:v>
                </c:pt>
                <c:pt idx="21101">
                  <c:v>21102</c:v>
                </c:pt>
                <c:pt idx="21102">
                  <c:v>21103</c:v>
                </c:pt>
                <c:pt idx="21103">
                  <c:v>21104</c:v>
                </c:pt>
                <c:pt idx="21104">
                  <c:v>21105</c:v>
                </c:pt>
                <c:pt idx="21105">
                  <c:v>21106</c:v>
                </c:pt>
                <c:pt idx="21106">
                  <c:v>21107</c:v>
                </c:pt>
                <c:pt idx="21107">
                  <c:v>21108</c:v>
                </c:pt>
                <c:pt idx="21108">
                  <c:v>21109</c:v>
                </c:pt>
                <c:pt idx="21109">
                  <c:v>21110</c:v>
                </c:pt>
                <c:pt idx="21110">
                  <c:v>21111</c:v>
                </c:pt>
                <c:pt idx="21111">
                  <c:v>21112</c:v>
                </c:pt>
                <c:pt idx="21112">
                  <c:v>21113</c:v>
                </c:pt>
                <c:pt idx="21113">
                  <c:v>21114</c:v>
                </c:pt>
                <c:pt idx="21114">
                  <c:v>21115</c:v>
                </c:pt>
                <c:pt idx="21115">
                  <c:v>21116</c:v>
                </c:pt>
                <c:pt idx="21116">
                  <c:v>21117</c:v>
                </c:pt>
                <c:pt idx="21117">
                  <c:v>21118</c:v>
                </c:pt>
                <c:pt idx="21118">
                  <c:v>21119</c:v>
                </c:pt>
                <c:pt idx="21119">
                  <c:v>21120</c:v>
                </c:pt>
                <c:pt idx="21120">
                  <c:v>21121</c:v>
                </c:pt>
                <c:pt idx="21121">
                  <c:v>21122</c:v>
                </c:pt>
                <c:pt idx="21122">
                  <c:v>21123</c:v>
                </c:pt>
                <c:pt idx="21123">
                  <c:v>21124</c:v>
                </c:pt>
                <c:pt idx="21124">
                  <c:v>21125</c:v>
                </c:pt>
                <c:pt idx="21125">
                  <c:v>21126</c:v>
                </c:pt>
                <c:pt idx="21126">
                  <c:v>21127</c:v>
                </c:pt>
                <c:pt idx="21127">
                  <c:v>21128</c:v>
                </c:pt>
                <c:pt idx="21128">
                  <c:v>21129</c:v>
                </c:pt>
                <c:pt idx="21129">
                  <c:v>21130</c:v>
                </c:pt>
                <c:pt idx="21130">
                  <c:v>21131</c:v>
                </c:pt>
                <c:pt idx="21131">
                  <c:v>21132</c:v>
                </c:pt>
                <c:pt idx="21132">
                  <c:v>21133</c:v>
                </c:pt>
                <c:pt idx="21133">
                  <c:v>21134</c:v>
                </c:pt>
                <c:pt idx="21134">
                  <c:v>21135</c:v>
                </c:pt>
                <c:pt idx="21135">
                  <c:v>21136</c:v>
                </c:pt>
                <c:pt idx="21136">
                  <c:v>21137</c:v>
                </c:pt>
                <c:pt idx="21137">
                  <c:v>21138</c:v>
                </c:pt>
                <c:pt idx="21138">
                  <c:v>21139</c:v>
                </c:pt>
                <c:pt idx="21139">
                  <c:v>21140</c:v>
                </c:pt>
                <c:pt idx="21140">
                  <c:v>21141</c:v>
                </c:pt>
                <c:pt idx="21141">
                  <c:v>21142</c:v>
                </c:pt>
                <c:pt idx="21142">
                  <c:v>21143</c:v>
                </c:pt>
                <c:pt idx="21143">
                  <c:v>21144</c:v>
                </c:pt>
                <c:pt idx="21144">
                  <c:v>21145</c:v>
                </c:pt>
                <c:pt idx="21145">
                  <c:v>21146</c:v>
                </c:pt>
                <c:pt idx="21146">
                  <c:v>21147</c:v>
                </c:pt>
                <c:pt idx="21147">
                  <c:v>21148</c:v>
                </c:pt>
                <c:pt idx="21148">
                  <c:v>21149</c:v>
                </c:pt>
                <c:pt idx="21149">
                  <c:v>21150</c:v>
                </c:pt>
                <c:pt idx="21150">
                  <c:v>21151</c:v>
                </c:pt>
                <c:pt idx="21151">
                  <c:v>21152</c:v>
                </c:pt>
                <c:pt idx="21152">
                  <c:v>21153</c:v>
                </c:pt>
                <c:pt idx="21153">
                  <c:v>21154</c:v>
                </c:pt>
                <c:pt idx="21154">
                  <c:v>21155</c:v>
                </c:pt>
                <c:pt idx="21155">
                  <c:v>21156</c:v>
                </c:pt>
                <c:pt idx="21156">
                  <c:v>21157</c:v>
                </c:pt>
                <c:pt idx="21157">
                  <c:v>21158</c:v>
                </c:pt>
                <c:pt idx="21158">
                  <c:v>21159</c:v>
                </c:pt>
                <c:pt idx="21159">
                  <c:v>21160</c:v>
                </c:pt>
                <c:pt idx="21160">
                  <c:v>21161</c:v>
                </c:pt>
                <c:pt idx="21161">
                  <c:v>21162</c:v>
                </c:pt>
                <c:pt idx="21162">
                  <c:v>21163</c:v>
                </c:pt>
                <c:pt idx="21163">
                  <c:v>21164</c:v>
                </c:pt>
                <c:pt idx="21164">
                  <c:v>21165</c:v>
                </c:pt>
                <c:pt idx="21165">
                  <c:v>21166</c:v>
                </c:pt>
                <c:pt idx="21166">
                  <c:v>21167</c:v>
                </c:pt>
                <c:pt idx="21167">
                  <c:v>21168</c:v>
                </c:pt>
                <c:pt idx="21168">
                  <c:v>21169</c:v>
                </c:pt>
                <c:pt idx="21169">
                  <c:v>21170</c:v>
                </c:pt>
                <c:pt idx="21170">
                  <c:v>21171</c:v>
                </c:pt>
                <c:pt idx="21171">
                  <c:v>21172</c:v>
                </c:pt>
                <c:pt idx="21172">
                  <c:v>21173</c:v>
                </c:pt>
                <c:pt idx="21173">
                  <c:v>21174</c:v>
                </c:pt>
                <c:pt idx="21174">
                  <c:v>21175</c:v>
                </c:pt>
                <c:pt idx="21175">
                  <c:v>21176</c:v>
                </c:pt>
                <c:pt idx="21176">
                  <c:v>21177</c:v>
                </c:pt>
                <c:pt idx="21177">
                  <c:v>21178</c:v>
                </c:pt>
                <c:pt idx="21178">
                  <c:v>21179</c:v>
                </c:pt>
                <c:pt idx="21179">
                  <c:v>21180</c:v>
                </c:pt>
                <c:pt idx="21180">
                  <c:v>21181</c:v>
                </c:pt>
                <c:pt idx="21181">
                  <c:v>21182</c:v>
                </c:pt>
                <c:pt idx="21182">
                  <c:v>21183</c:v>
                </c:pt>
                <c:pt idx="21183">
                  <c:v>21184</c:v>
                </c:pt>
                <c:pt idx="21184">
                  <c:v>21185</c:v>
                </c:pt>
                <c:pt idx="21185">
                  <c:v>21186</c:v>
                </c:pt>
                <c:pt idx="21186">
                  <c:v>21187</c:v>
                </c:pt>
                <c:pt idx="21187">
                  <c:v>21188</c:v>
                </c:pt>
                <c:pt idx="21188">
                  <c:v>21189</c:v>
                </c:pt>
                <c:pt idx="21189">
                  <c:v>21190</c:v>
                </c:pt>
                <c:pt idx="21190">
                  <c:v>21191</c:v>
                </c:pt>
                <c:pt idx="21191">
                  <c:v>21192</c:v>
                </c:pt>
                <c:pt idx="21192">
                  <c:v>21193</c:v>
                </c:pt>
                <c:pt idx="21193">
                  <c:v>21194</c:v>
                </c:pt>
                <c:pt idx="21194">
                  <c:v>21195</c:v>
                </c:pt>
                <c:pt idx="21195">
                  <c:v>21196</c:v>
                </c:pt>
                <c:pt idx="21196">
                  <c:v>21197</c:v>
                </c:pt>
                <c:pt idx="21197">
                  <c:v>21198</c:v>
                </c:pt>
                <c:pt idx="21198">
                  <c:v>21199</c:v>
                </c:pt>
                <c:pt idx="21199">
                  <c:v>21200</c:v>
                </c:pt>
                <c:pt idx="21200">
                  <c:v>21201</c:v>
                </c:pt>
                <c:pt idx="21201">
                  <c:v>21202</c:v>
                </c:pt>
                <c:pt idx="21202">
                  <c:v>21203</c:v>
                </c:pt>
                <c:pt idx="21203">
                  <c:v>21204</c:v>
                </c:pt>
                <c:pt idx="21204">
                  <c:v>21205</c:v>
                </c:pt>
                <c:pt idx="21205">
                  <c:v>21206</c:v>
                </c:pt>
                <c:pt idx="21206">
                  <c:v>21207</c:v>
                </c:pt>
                <c:pt idx="21207">
                  <c:v>21208</c:v>
                </c:pt>
                <c:pt idx="21208">
                  <c:v>21209</c:v>
                </c:pt>
                <c:pt idx="21209">
                  <c:v>21210</c:v>
                </c:pt>
                <c:pt idx="21210">
                  <c:v>21211</c:v>
                </c:pt>
                <c:pt idx="21211">
                  <c:v>21212</c:v>
                </c:pt>
                <c:pt idx="21212">
                  <c:v>21213</c:v>
                </c:pt>
                <c:pt idx="21213">
                  <c:v>21214</c:v>
                </c:pt>
                <c:pt idx="21214">
                  <c:v>21215</c:v>
                </c:pt>
                <c:pt idx="21215">
                  <c:v>21216</c:v>
                </c:pt>
                <c:pt idx="21216">
                  <c:v>21217</c:v>
                </c:pt>
                <c:pt idx="21217">
                  <c:v>21218</c:v>
                </c:pt>
                <c:pt idx="21218">
                  <c:v>21219</c:v>
                </c:pt>
                <c:pt idx="21219">
                  <c:v>21220</c:v>
                </c:pt>
                <c:pt idx="21220">
                  <c:v>21221</c:v>
                </c:pt>
                <c:pt idx="21221">
                  <c:v>21222</c:v>
                </c:pt>
                <c:pt idx="21222">
                  <c:v>21223</c:v>
                </c:pt>
                <c:pt idx="21223">
                  <c:v>21224</c:v>
                </c:pt>
                <c:pt idx="21224">
                  <c:v>21225</c:v>
                </c:pt>
                <c:pt idx="21225">
                  <c:v>21226</c:v>
                </c:pt>
                <c:pt idx="21226">
                  <c:v>21227</c:v>
                </c:pt>
                <c:pt idx="21227">
                  <c:v>21228</c:v>
                </c:pt>
                <c:pt idx="21228">
                  <c:v>21229</c:v>
                </c:pt>
                <c:pt idx="21229">
                  <c:v>21230</c:v>
                </c:pt>
                <c:pt idx="21230">
                  <c:v>21231</c:v>
                </c:pt>
                <c:pt idx="21231">
                  <c:v>21232</c:v>
                </c:pt>
                <c:pt idx="21232">
                  <c:v>21233</c:v>
                </c:pt>
                <c:pt idx="21233">
                  <c:v>21234</c:v>
                </c:pt>
                <c:pt idx="21234">
                  <c:v>21235</c:v>
                </c:pt>
                <c:pt idx="21235">
                  <c:v>21236</c:v>
                </c:pt>
                <c:pt idx="21236">
                  <c:v>21237</c:v>
                </c:pt>
                <c:pt idx="21237">
                  <c:v>21238</c:v>
                </c:pt>
                <c:pt idx="21238">
                  <c:v>21239</c:v>
                </c:pt>
                <c:pt idx="21239">
                  <c:v>21240</c:v>
                </c:pt>
                <c:pt idx="21240">
                  <c:v>21241</c:v>
                </c:pt>
                <c:pt idx="21241">
                  <c:v>21242</c:v>
                </c:pt>
                <c:pt idx="21242">
                  <c:v>21243</c:v>
                </c:pt>
                <c:pt idx="21243">
                  <c:v>21244</c:v>
                </c:pt>
                <c:pt idx="21244">
                  <c:v>21245</c:v>
                </c:pt>
                <c:pt idx="21245">
                  <c:v>21246</c:v>
                </c:pt>
                <c:pt idx="21246">
                  <c:v>21247</c:v>
                </c:pt>
                <c:pt idx="21247">
                  <c:v>21248</c:v>
                </c:pt>
                <c:pt idx="21248">
                  <c:v>21249</c:v>
                </c:pt>
                <c:pt idx="21249">
                  <c:v>21250</c:v>
                </c:pt>
                <c:pt idx="21250">
                  <c:v>21251</c:v>
                </c:pt>
                <c:pt idx="21251">
                  <c:v>21252</c:v>
                </c:pt>
                <c:pt idx="21252">
                  <c:v>21253</c:v>
                </c:pt>
                <c:pt idx="21253">
                  <c:v>21254</c:v>
                </c:pt>
                <c:pt idx="21254">
                  <c:v>21255</c:v>
                </c:pt>
                <c:pt idx="21255">
                  <c:v>21256</c:v>
                </c:pt>
                <c:pt idx="21256">
                  <c:v>21257</c:v>
                </c:pt>
                <c:pt idx="21257">
                  <c:v>21258</c:v>
                </c:pt>
                <c:pt idx="21258">
                  <c:v>21259</c:v>
                </c:pt>
                <c:pt idx="21259">
                  <c:v>21260</c:v>
                </c:pt>
                <c:pt idx="21260">
                  <c:v>21261</c:v>
                </c:pt>
                <c:pt idx="21261">
                  <c:v>21262</c:v>
                </c:pt>
                <c:pt idx="21262">
                  <c:v>21263</c:v>
                </c:pt>
                <c:pt idx="21263">
                  <c:v>21264</c:v>
                </c:pt>
                <c:pt idx="21264">
                  <c:v>21265</c:v>
                </c:pt>
                <c:pt idx="21265">
                  <c:v>21266</c:v>
                </c:pt>
                <c:pt idx="21266">
                  <c:v>21267</c:v>
                </c:pt>
                <c:pt idx="21267">
                  <c:v>21268</c:v>
                </c:pt>
                <c:pt idx="21268">
                  <c:v>21269</c:v>
                </c:pt>
                <c:pt idx="21269">
                  <c:v>21270</c:v>
                </c:pt>
                <c:pt idx="21270">
                  <c:v>21271</c:v>
                </c:pt>
                <c:pt idx="21271">
                  <c:v>21272</c:v>
                </c:pt>
                <c:pt idx="21272">
                  <c:v>21273</c:v>
                </c:pt>
                <c:pt idx="21273">
                  <c:v>21274</c:v>
                </c:pt>
                <c:pt idx="21274">
                  <c:v>21275</c:v>
                </c:pt>
                <c:pt idx="21275">
                  <c:v>21276</c:v>
                </c:pt>
                <c:pt idx="21276">
                  <c:v>21277</c:v>
                </c:pt>
                <c:pt idx="21277">
                  <c:v>21278</c:v>
                </c:pt>
                <c:pt idx="21278">
                  <c:v>21279</c:v>
                </c:pt>
                <c:pt idx="21279">
                  <c:v>21280</c:v>
                </c:pt>
                <c:pt idx="21280">
                  <c:v>21281</c:v>
                </c:pt>
                <c:pt idx="21281">
                  <c:v>21282</c:v>
                </c:pt>
                <c:pt idx="21282">
                  <c:v>21283</c:v>
                </c:pt>
                <c:pt idx="21283">
                  <c:v>21284</c:v>
                </c:pt>
                <c:pt idx="21284">
                  <c:v>21285</c:v>
                </c:pt>
                <c:pt idx="21285">
                  <c:v>21286</c:v>
                </c:pt>
                <c:pt idx="21286">
                  <c:v>21287</c:v>
                </c:pt>
                <c:pt idx="21287">
                  <c:v>21288</c:v>
                </c:pt>
                <c:pt idx="21288">
                  <c:v>21289</c:v>
                </c:pt>
                <c:pt idx="21289">
                  <c:v>21290</c:v>
                </c:pt>
                <c:pt idx="21290">
                  <c:v>21291</c:v>
                </c:pt>
                <c:pt idx="21291">
                  <c:v>21292</c:v>
                </c:pt>
                <c:pt idx="21292">
                  <c:v>21293</c:v>
                </c:pt>
                <c:pt idx="21293">
                  <c:v>21294</c:v>
                </c:pt>
                <c:pt idx="21294">
                  <c:v>21295</c:v>
                </c:pt>
                <c:pt idx="21295">
                  <c:v>21296</c:v>
                </c:pt>
                <c:pt idx="21296">
                  <c:v>21297</c:v>
                </c:pt>
                <c:pt idx="21297">
                  <c:v>21298</c:v>
                </c:pt>
                <c:pt idx="21298">
                  <c:v>21299</c:v>
                </c:pt>
                <c:pt idx="21299">
                  <c:v>21300</c:v>
                </c:pt>
                <c:pt idx="21300">
                  <c:v>21301</c:v>
                </c:pt>
                <c:pt idx="21301">
                  <c:v>21302</c:v>
                </c:pt>
                <c:pt idx="21302">
                  <c:v>21303</c:v>
                </c:pt>
                <c:pt idx="21303">
                  <c:v>21304</c:v>
                </c:pt>
                <c:pt idx="21304">
                  <c:v>21305</c:v>
                </c:pt>
                <c:pt idx="21305">
                  <c:v>21306</c:v>
                </c:pt>
                <c:pt idx="21306">
                  <c:v>21307</c:v>
                </c:pt>
                <c:pt idx="21307">
                  <c:v>21308</c:v>
                </c:pt>
                <c:pt idx="21308">
                  <c:v>21309</c:v>
                </c:pt>
                <c:pt idx="21309">
                  <c:v>21310</c:v>
                </c:pt>
                <c:pt idx="21310">
                  <c:v>21311</c:v>
                </c:pt>
                <c:pt idx="21311">
                  <c:v>21312</c:v>
                </c:pt>
                <c:pt idx="21312">
                  <c:v>21313</c:v>
                </c:pt>
                <c:pt idx="21313">
                  <c:v>21314</c:v>
                </c:pt>
                <c:pt idx="21314">
                  <c:v>21315</c:v>
                </c:pt>
                <c:pt idx="21315">
                  <c:v>21316</c:v>
                </c:pt>
                <c:pt idx="21316">
                  <c:v>21317</c:v>
                </c:pt>
                <c:pt idx="21317">
                  <c:v>21318</c:v>
                </c:pt>
                <c:pt idx="21318">
                  <c:v>21319</c:v>
                </c:pt>
                <c:pt idx="21319">
                  <c:v>21320</c:v>
                </c:pt>
                <c:pt idx="21320">
                  <c:v>21321</c:v>
                </c:pt>
                <c:pt idx="21321">
                  <c:v>21322</c:v>
                </c:pt>
                <c:pt idx="21322">
                  <c:v>21323</c:v>
                </c:pt>
                <c:pt idx="21323">
                  <c:v>21324</c:v>
                </c:pt>
                <c:pt idx="21324">
                  <c:v>21325</c:v>
                </c:pt>
                <c:pt idx="21325">
                  <c:v>21326</c:v>
                </c:pt>
                <c:pt idx="21326">
                  <c:v>21327</c:v>
                </c:pt>
                <c:pt idx="21327">
                  <c:v>21328</c:v>
                </c:pt>
                <c:pt idx="21328">
                  <c:v>21329</c:v>
                </c:pt>
                <c:pt idx="21329">
                  <c:v>21330</c:v>
                </c:pt>
                <c:pt idx="21330">
                  <c:v>21331</c:v>
                </c:pt>
                <c:pt idx="21331">
                  <c:v>21332</c:v>
                </c:pt>
                <c:pt idx="21332">
                  <c:v>21333</c:v>
                </c:pt>
                <c:pt idx="21333">
                  <c:v>21334</c:v>
                </c:pt>
                <c:pt idx="21334">
                  <c:v>21335</c:v>
                </c:pt>
                <c:pt idx="21335">
                  <c:v>21336</c:v>
                </c:pt>
                <c:pt idx="21336">
                  <c:v>21337</c:v>
                </c:pt>
                <c:pt idx="21337">
                  <c:v>21338</c:v>
                </c:pt>
                <c:pt idx="21338">
                  <c:v>21339</c:v>
                </c:pt>
                <c:pt idx="21339">
                  <c:v>21340</c:v>
                </c:pt>
                <c:pt idx="21340">
                  <c:v>21341</c:v>
                </c:pt>
                <c:pt idx="21341">
                  <c:v>21342</c:v>
                </c:pt>
                <c:pt idx="21342">
                  <c:v>21343</c:v>
                </c:pt>
                <c:pt idx="21343">
                  <c:v>21344</c:v>
                </c:pt>
                <c:pt idx="21344">
                  <c:v>21345</c:v>
                </c:pt>
                <c:pt idx="21345">
                  <c:v>21346</c:v>
                </c:pt>
                <c:pt idx="21346">
                  <c:v>21347</c:v>
                </c:pt>
                <c:pt idx="21347">
                  <c:v>21348</c:v>
                </c:pt>
                <c:pt idx="21348">
                  <c:v>21349</c:v>
                </c:pt>
                <c:pt idx="21349">
                  <c:v>21350</c:v>
                </c:pt>
                <c:pt idx="21350">
                  <c:v>21351</c:v>
                </c:pt>
                <c:pt idx="21351">
                  <c:v>21352</c:v>
                </c:pt>
                <c:pt idx="21352">
                  <c:v>21353</c:v>
                </c:pt>
                <c:pt idx="21353">
                  <c:v>21354</c:v>
                </c:pt>
                <c:pt idx="21354">
                  <c:v>21355</c:v>
                </c:pt>
                <c:pt idx="21355">
                  <c:v>21356</c:v>
                </c:pt>
                <c:pt idx="21356">
                  <c:v>21357</c:v>
                </c:pt>
                <c:pt idx="21357">
                  <c:v>21358</c:v>
                </c:pt>
                <c:pt idx="21358">
                  <c:v>21359</c:v>
                </c:pt>
                <c:pt idx="21359">
                  <c:v>21360</c:v>
                </c:pt>
                <c:pt idx="21360">
                  <c:v>21361</c:v>
                </c:pt>
                <c:pt idx="21361">
                  <c:v>21362</c:v>
                </c:pt>
                <c:pt idx="21362">
                  <c:v>21363</c:v>
                </c:pt>
                <c:pt idx="21363">
                  <c:v>21364</c:v>
                </c:pt>
                <c:pt idx="21364">
                  <c:v>21365</c:v>
                </c:pt>
                <c:pt idx="21365">
                  <c:v>21366</c:v>
                </c:pt>
                <c:pt idx="21366">
                  <c:v>21367</c:v>
                </c:pt>
                <c:pt idx="21367">
                  <c:v>21368</c:v>
                </c:pt>
                <c:pt idx="21368">
                  <c:v>21369</c:v>
                </c:pt>
                <c:pt idx="21369">
                  <c:v>21370</c:v>
                </c:pt>
                <c:pt idx="21370">
                  <c:v>21371</c:v>
                </c:pt>
                <c:pt idx="21371">
                  <c:v>21372</c:v>
                </c:pt>
                <c:pt idx="21372">
                  <c:v>21373</c:v>
                </c:pt>
                <c:pt idx="21373">
                  <c:v>21374</c:v>
                </c:pt>
                <c:pt idx="21374">
                  <c:v>21375</c:v>
                </c:pt>
                <c:pt idx="21375">
                  <c:v>21376</c:v>
                </c:pt>
                <c:pt idx="21376">
                  <c:v>21377</c:v>
                </c:pt>
                <c:pt idx="21377">
                  <c:v>21378</c:v>
                </c:pt>
                <c:pt idx="21378">
                  <c:v>21379</c:v>
                </c:pt>
                <c:pt idx="21379">
                  <c:v>21380</c:v>
                </c:pt>
                <c:pt idx="21380">
                  <c:v>21381</c:v>
                </c:pt>
                <c:pt idx="21381">
                  <c:v>21382</c:v>
                </c:pt>
                <c:pt idx="21382">
                  <c:v>21383</c:v>
                </c:pt>
                <c:pt idx="21383">
                  <c:v>21384</c:v>
                </c:pt>
                <c:pt idx="21384">
                  <c:v>21385</c:v>
                </c:pt>
                <c:pt idx="21385">
                  <c:v>21386</c:v>
                </c:pt>
                <c:pt idx="21386">
                  <c:v>21387</c:v>
                </c:pt>
                <c:pt idx="21387">
                  <c:v>21388</c:v>
                </c:pt>
                <c:pt idx="21388">
                  <c:v>21389</c:v>
                </c:pt>
                <c:pt idx="21389">
                  <c:v>21390</c:v>
                </c:pt>
                <c:pt idx="21390">
                  <c:v>21391</c:v>
                </c:pt>
                <c:pt idx="21391">
                  <c:v>21392</c:v>
                </c:pt>
                <c:pt idx="21392">
                  <c:v>21393</c:v>
                </c:pt>
                <c:pt idx="21393">
                  <c:v>21394</c:v>
                </c:pt>
                <c:pt idx="21394">
                  <c:v>21395</c:v>
                </c:pt>
                <c:pt idx="21395">
                  <c:v>21396</c:v>
                </c:pt>
                <c:pt idx="21396">
                  <c:v>21397</c:v>
                </c:pt>
                <c:pt idx="21397">
                  <c:v>21398</c:v>
                </c:pt>
                <c:pt idx="21398">
                  <c:v>21399</c:v>
                </c:pt>
                <c:pt idx="21399">
                  <c:v>21400</c:v>
                </c:pt>
                <c:pt idx="21400">
                  <c:v>21401</c:v>
                </c:pt>
                <c:pt idx="21401">
                  <c:v>21402</c:v>
                </c:pt>
                <c:pt idx="21402">
                  <c:v>21403</c:v>
                </c:pt>
                <c:pt idx="21403">
                  <c:v>21404</c:v>
                </c:pt>
                <c:pt idx="21404">
                  <c:v>21405</c:v>
                </c:pt>
                <c:pt idx="21405">
                  <c:v>21406</c:v>
                </c:pt>
                <c:pt idx="21406">
                  <c:v>21407</c:v>
                </c:pt>
                <c:pt idx="21407">
                  <c:v>21408</c:v>
                </c:pt>
                <c:pt idx="21408">
                  <c:v>21409</c:v>
                </c:pt>
                <c:pt idx="21409">
                  <c:v>21410</c:v>
                </c:pt>
                <c:pt idx="21410">
                  <c:v>21411</c:v>
                </c:pt>
                <c:pt idx="21411">
                  <c:v>21412</c:v>
                </c:pt>
                <c:pt idx="21412">
                  <c:v>21413</c:v>
                </c:pt>
                <c:pt idx="21413">
                  <c:v>21414</c:v>
                </c:pt>
                <c:pt idx="21414">
                  <c:v>21415</c:v>
                </c:pt>
                <c:pt idx="21415">
                  <c:v>21416</c:v>
                </c:pt>
                <c:pt idx="21416">
                  <c:v>21417</c:v>
                </c:pt>
                <c:pt idx="21417">
                  <c:v>21418</c:v>
                </c:pt>
                <c:pt idx="21418">
                  <c:v>21419</c:v>
                </c:pt>
                <c:pt idx="21419">
                  <c:v>21420</c:v>
                </c:pt>
                <c:pt idx="21420">
                  <c:v>21421</c:v>
                </c:pt>
                <c:pt idx="21421">
                  <c:v>21422</c:v>
                </c:pt>
                <c:pt idx="21422">
                  <c:v>21423</c:v>
                </c:pt>
                <c:pt idx="21423">
                  <c:v>21424</c:v>
                </c:pt>
                <c:pt idx="21424">
                  <c:v>21425</c:v>
                </c:pt>
                <c:pt idx="21425">
                  <c:v>21426</c:v>
                </c:pt>
                <c:pt idx="21426">
                  <c:v>21427</c:v>
                </c:pt>
                <c:pt idx="21427">
                  <c:v>21428</c:v>
                </c:pt>
                <c:pt idx="21428">
                  <c:v>21429</c:v>
                </c:pt>
                <c:pt idx="21429">
                  <c:v>21430</c:v>
                </c:pt>
                <c:pt idx="21430">
                  <c:v>21431</c:v>
                </c:pt>
                <c:pt idx="21431">
                  <c:v>21432</c:v>
                </c:pt>
                <c:pt idx="21432">
                  <c:v>21433</c:v>
                </c:pt>
                <c:pt idx="21433">
                  <c:v>21434</c:v>
                </c:pt>
                <c:pt idx="21434">
                  <c:v>21435</c:v>
                </c:pt>
                <c:pt idx="21435">
                  <c:v>21436</c:v>
                </c:pt>
                <c:pt idx="21436">
                  <c:v>21437</c:v>
                </c:pt>
                <c:pt idx="21437">
                  <c:v>21438</c:v>
                </c:pt>
                <c:pt idx="21438">
                  <c:v>21439</c:v>
                </c:pt>
                <c:pt idx="21439">
                  <c:v>21440</c:v>
                </c:pt>
                <c:pt idx="21440">
                  <c:v>21441</c:v>
                </c:pt>
                <c:pt idx="21441">
                  <c:v>21442</c:v>
                </c:pt>
                <c:pt idx="21442">
                  <c:v>21443</c:v>
                </c:pt>
                <c:pt idx="21443">
                  <c:v>21444</c:v>
                </c:pt>
                <c:pt idx="21444">
                  <c:v>21445</c:v>
                </c:pt>
                <c:pt idx="21445">
                  <c:v>21446</c:v>
                </c:pt>
                <c:pt idx="21446">
                  <c:v>21447</c:v>
                </c:pt>
                <c:pt idx="21447">
                  <c:v>21448</c:v>
                </c:pt>
                <c:pt idx="21448">
                  <c:v>21449</c:v>
                </c:pt>
                <c:pt idx="21449">
                  <c:v>21450</c:v>
                </c:pt>
                <c:pt idx="21450">
                  <c:v>21451</c:v>
                </c:pt>
                <c:pt idx="21451">
                  <c:v>21452</c:v>
                </c:pt>
                <c:pt idx="21452">
                  <c:v>21453</c:v>
                </c:pt>
                <c:pt idx="21453">
                  <c:v>21454</c:v>
                </c:pt>
                <c:pt idx="21454">
                  <c:v>21455</c:v>
                </c:pt>
                <c:pt idx="21455">
                  <c:v>21456</c:v>
                </c:pt>
                <c:pt idx="21456">
                  <c:v>21457</c:v>
                </c:pt>
                <c:pt idx="21457">
                  <c:v>21458</c:v>
                </c:pt>
                <c:pt idx="21458">
                  <c:v>21459</c:v>
                </c:pt>
                <c:pt idx="21459">
                  <c:v>21460</c:v>
                </c:pt>
                <c:pt idx="21460">
                  <c:v>21461</c:v>
                </c:pt>
                <c:pt idx="21461">
                  <c:v>21462</c:v>
                </c:pt>
                <c:pt idx="21462">
                  <c:v>21463</c:v>
                </c:pt>
                <c:pt idx="21463">
                  <c:v>21464</c:v>
                </c:pt>
                <c:pt idx="21464">
                  <c:v>21465</c:v>
                </c:pt>
                <c:pt idx="21465">
                  <c:v>21466</c:v>
                </c:pt>
                <c:pt idx="21466">
                  <c:v>21467</c:v>
                </c:pt>
                <c:pt idx="21467">
                  <c:v>21468</c:v>
                </c:pt>
                <c:pt idx="21468">
                  <c:v>21469</c:v>
                </c:pt>
                <c:pt idx="21469">
                  <c:v>21470</c:v>
                </c:pt>
                <c:pt idx="21470">
                  <c:v>21471</c:v>
                </c:pt>
                <c:pt idx="21471">
                  <c:v>21472</c:v>
                </c:pt>
                <c:pt idx="21472">
                  <c:v>21473</c:v>
                </c:pt>
                <c:pt idx="21473">
                  <c:v>21474</c:v>
                </c:pt>
                <c:pt idx="21474">
                  <c:v>21475</c:v>
                </c:pt>
                <c:pt idx="21475">
                  <c:v>21476</c:v>
                </c:pt>
                <c:pt idx="21476">
                  <c:v>21477</c:v>
                </c:pt>
                <c:pt idx="21477">
                  <c:v>21478</c:v>
                </c:pt>
                <c:pt idx="21478">
                  <c:v>21479</c:v>
                </c:pt>
                <c:pt idx="21479">
                  <c:v>21480</c:v>
                </c:pt>
                <c:pt idx="21480">
                  <c:v>21481</c:v>
                </c:pt>
                <c:pt idx="21481">
                  <c:v>21482</c:v>
                </c:pt>
                <c:pt idx="21482">
                  <c:v>21483</c:v>
                </c:pt>
                <c:pt idx="21483">
                  <c:v>21484</c:v>
                </c:pt>
                <c:pt idx="21484">
                  <c:v>21485</c:v>
                </c:pt>
                <c:pt idx="21485">
                  <c:v>21486</c:v>
                </c:pt>
                <c:pt idx="21486">
                  <c:v>21487</c:v>
                </c:pt>
                <c:pt idx="21487">
                  <c:v>21488</c:v>
                </c:pt>
                <c:pt idx="21488">
                  <c:v>21489</c:v>
                </c:pt>
                <c:pt idx="21489">
                  <c:v>21490</c:v>
                </c:pt>
                <c:pt idx="21490">
                  <c:v>21491</c:v>
                </c:pt>
                <c:pt idx="21491">
                  <c:v>21492</c:v>
                </c:pt>
                <c:pt idx="21492">
                  <c:v>21493</c:v>
                </c:pt>
                <c:pt idx="21493">
                  <c:v>21494</c:v>
                </c:pt>
                <c:pt idx="21494">
                  <c:v>21495</c:v>
                </c:pt>
                <c:pt idx="21495">
                  <c:v>21496</c:v>
                </c:pt>
                <c:pt idx="21496">
                  <c:v>21497</c:v>
                </c:pt>
                <c:pt idx="21497">
                  <c:v>21498</c:v>
                </c:pt>
                <c:pt idx="21498">
                  <c:v>21499</c:v>
                </c:pt>
                <c:pt idx="21499">
                  <c:v>21500</c:v>
                </c:pt>
                <c:pt idx="21500">
                  <c:v>21501</c:v>
                </c:pt>
                <c:pt idx="21501">
                  <c:v>21502</c:v>
                </c:pt>
                <c:pt idx="21502">
                  <c:v>21503</c:v>
                </c:pt>
                <c:pt idx="21503">
                  <c:v>21504</c:v>
                </c:pt>
                <c:pt idx="21504">
                  <c:v>21505</c:v>
                </c:pt>
                <c:pt idx="21505">
                  <c:v>21506</c:v>
                </c:pt>
                <c:pt idx="21506">
                  <c:v>21507</c:v>
                </c:pt>
                <c:pt idx="21507">
                  <c:v>21508</c:v>
                </c:pt>
                <c:pt idx="21508">
                  <c:v>21509</c:v>
                </c:pt>
                <c:pt idx="21509">
                  <c:v>21510</c:v>
                </c:pt>
                <c:pt idx="21510">
                  <c:v>21511</c:v>
                </c:pt>
                <c:pt idx="21511">
                  <c:v>21512</c:v>
                </c:pt>
                <c:pt idx="21512">
                  <c:v>21513</c:v>
                </c:pt>
                <c:pt idx="21513">
                  <c:v>21514</c:v>
                </c:pt>
                <c:pt idx="21514">
                  <c:v>21515</c:v>
                </c:pt>
                <c:pt idx="21515">
                  <c:v>21516</c:v>
                </c:pt>
                <c:pt idx="21516">
                  <c:v>21517</c:v>
                </c:pt>
                <c:pt idx="21517">
                  <c:v>21518</c:v>
                </c:pt>
                <c:pt idx="21518">
                  <c:v>21519</c:v>
                </c:pt>
                <c:pt idx="21519">
                  <c:v>21520</c:v>
                </c:pt>
                <c:pt idx="21520">
                  <c:v>21521</c:v>
                </c:pt>
                <c:pt idx="21521">
                  <c:v>21522</c:v>
                </c:pt>
                <c:pt idx="21522">
                  <c:v>21523</c:v>
                </c:pt>
                <c:pt idx="21523">
                  <c:v>21524</c:v>
                </c:pt>
                <c:pt idx="21524">
                  <c:v>21525</c:v>
                </c:pt>
                <c:pt idx="21525">
                  <c:v>21526</c:v>
                </c:pt>
                <c:pt idx="21526">
                  <c:v>21527</c:v>
                </c:pt>
                <c:pt idx="21527">
                  <c:v>21528</c:v>
                </c:pt>
                <c:pt idx="21528">
                  <c:v>21529</c:v>
                </c:pt>
                <c:pt idx="21529">
                  <c:v>21530</c:v>
                </c:pt>
                <c:pt idx="21530">
                  <c:v>21531</c:v>
                </c:pt>
                <c:pt idx="21531">
                  <c:v>21532</c:v>
                </c:pt>
                <c:pt idx="21532">
                  <c:v>21533</c:v>
                </c:pt>
                <c:pt idx="21533">
                  <c:v>21534</c:v>
                </c:pt>
                <c:pt idx="21534">
                  <c:v>21535</c:v>
                </c:pt>
                <c:pt idx="21535">
                  <c:v>21536</c:v>
                </c:pt>
                <c:pt idx="21536">
                  <c:v>21537</c:v>
                </c:pt>
                <c:pt idx="21537">
                  <c:v>21538</c:v>
                </c:pt>
                <c:pt idx="21538">
                  <c:v>21539</c:v>
                </c:pt>
                <c:pt idx="21539">
                  <c:v>21540</c:v>
                </c:pt>
                <c:pt idx="21540">
                  <c:v>21541</c:v>
                </c:pt>
                <c:pt idx="21541">
                  <c:v>21542</c:v>
                </c:pt>
                <c:pt idx="21542">
                  <c:v>21543</c:v>
                </c:pt>
                <c:pt idx="21543">
                  <c:v>21544</c:v>
                </c:pt>
                <c:pt idx="21544">
                  <c:v>21545</c:v>
                </c:pt>
                <c:pt idx="21545">
                  <c:v>21546</c:v>
                </c:pt>
                <c:pt idx="21546">
                  <c:v>21547</c:v>
                </c:pt>
                <c:pt idx="21547">
                  <c:v>21548</c:v>
                </c:pt>
                <c:pt idx="21548">
                  <c:v>21549</c:v>
                </c:pt>
                <c:pt idx="21549">
                  <c:v>21550</c:v>
                </c:pt>
                <c:pt idx="21550">
                  <c:v>21551</c:v>
                </c:pt>
                <c:pt idx="21551">
                  <c:v>21552</c:v>
                </c:pt>
                <c:pt idx="21552">
                  <c:v>21553</c:v>
                </c:pt>
                <c:pt idx="21553">
                  <c:v>21554</c:v>
                </c:pt>
                <c:pt idx="21554">
                  <c:v>21555</c:v>
                </c:pt>
                <c:pt idx="21555">
                  <c:v>21556</c:v>
                </c:pt>
                <c:pt idx="21556">
                  <c:v>21557</c:v>
                </c:pt>
                <c:pt idx="21557">
                  <c:v>21558</c:v>
                </c:pt>
                <c:pt idx="21558">
                  <c:v>21559</c:v>
                </c:pt>
                <c:pt idx="21559">
                  <c:v>21560</c:v>
                </c:pt>
                <c:pt idx="21560">
                  <c:v>21561</c:v>
                </c:pt>
                <c:pt idx="21561">
                  <c:v>21562</c:v>
                </c:pt>
                <c:pt idx="21562">
                  <c:v>21563</c:v>
                </c:pt>
                <c:pt idx="21563">
                  <c:v>21564</c:v>
                </c:pt>
                <c:pt idx="21564">
                  <c:v>21565</c:v>
                </c:pt>
                <c:pt idx="21565">
                  <c:v>21566</c:v>
                </c:pt>
                <c:pt idx="21566">
                  <c:v>21567</c:v>
                </c:pt>
                <c:pt idx="21567">
                  <c:v>21568</c:v>
                </c:pt>
                <c:pt idx="21568">
                  <c:v>21569</c:v>
                </c:pt>
                <c:pt idx="21569">
                  <c:v>21570</c:v>
                </c:pt>
                <c:pt idx="21570">
                  <c:v>21571</c:v>
                </c:pt>
                <c:pt idx="21571">
                  <c:v>21572</c:v>
                </c:pt>
                <c:pt idx="21572">
                  <c:v>21573</c:v>
                </c:pt>
                <c:pt idx="21573">
                  <c:v>21574</c:v>
                </c:pt>
                <c:pt idx="21574">
                  <c:v>21575</c:v>
                </c:pt>
                <c:pt idx="21575">
                  <c:v>21576</c:v>
                </c:pt>
                <c:pt idx="21576">
                  <c:v>21577</c:v>
                </c:pt>
                <c:pt idx="21577">
                  <c:v>21578</c:v>
                </c:pt>
                <c:pt idx="21578">
                  <c:v>21579</c:v>
                </c:pt>
                <c:pt idx="21579">
                  <c:v>21580</c:v>
                </c:pt>
                <c:pt idx="21580">
                  <c:v>21581</c:v>
                </c:pt>
                <c:pt idx="21581">
                  <c:v>21582</c:v>
                </c:pt>
                <c:pt idx="21582">
                  <c:v>21583</c:v>
                </c:pt>
                <c:pt idx="21583">
                  <c:v>21584</c:v>
                </c:pt>
                <c:pt idx="21584">
                  <c:v>21585</c:v>
                </c:pt>
                <c:pt idx="21585">
                  <c:v>21586</c:v>
                </c:pt>
                <c:pt idx="21586">
                  <c:v>21587</c:v>
                </c:pt>
                <c:pt idx="21587">
                  <c:v>21588</c:v>
                </c:pt>
                <c:pt idx="21588">
                  <c:v>21589</c:v>
                </c:pt>
                <c:pt idx="21589">
                  <c:v>21590</c:v>
                </c:pt>
                <c:pt idx="21590">
                  <c:v>21591</c:v>
                </c:pt>
                <c:pt idx="21591">
                  <c:v>21592</c:v>
                </c:pt>
                <c:pt idx="21592">
                  <c:v>21593</c:v>
                </c:pt>
                <c:pt idx="21593">
                  <c:v>21594</c:v>
                </c:pt>
                <c:pt idx="21594">
                  <c:v>21595</c:v>
                </c:pt>
                <c:pt idx="21595">
                  <c:v>21596</c:v>
                </c:pt>
                <c:pt idx="21596">
                  <c:v>21597</c:v>
                </c:pt>
                <c:pt idx="21597">
                  <c:v>21598</c:v>
                </c:pt>
                <c:pt idx="21598">
                  <c:v>21599</c:v>
                </c:pt>
                <c:pt idx="21599">
                  <c:v>21600</c:v>
                </c:pt>
                <c:pt idx="21600">
                  <c:v>21601</c:v>
                </c:pt>
                <c:pt idx="21601">
                  <c:v>21602</c:v>
                </c:pt>
                <c:pt idx="21602">
                  <c:v>21603</c:v>
                </c:pt>
                <c:pt idx="21603">
                  <c:v>21604</c:v>
                </c:pt>
                <c:pt idx="21604">
                  <c:v>21605</c:v>
                </c:pt>
                <c:pt idx="21605">
                  <c:v>21606</c:v>
                </c:pt>
                <c:pt idx="21606">
                  <c:v>21607</c:v>
                </c:pt>
                <c:pt idx="21607">
                  <c:v>21608</c:v>
                </c:pt>
                <c:pt idx="21608">
                  <c:v>21609</c:v>
                </c:pt>
                <c:pt idx="21609">
                  <c:v>21610</c:v>
                </c:pt>
                <c:pt idx="21610">
                  <c:v>21611</c:v>
                </c:pt>
                <c:pt idx="21611">
                  <c:v>21612</c:v>
                </c:pt>
                <c:pt idx="21612">
                  <c:v>21613</c:v>
                </c:pt>
                <c:pt idx="21613">
                  <c:v>21614</c:v>
                </c:pt>
                <c:pt idx="21614">
                  <c:v>21615</c:v>
                </c:pt>
                <c:pt idx="21615">
                  <c:v>21616</c:v>
                </c:pt>
                <c:pt idx="21616">
                  <c:v>21617</c:v>
                </c:pt>
                <c:pt idx="21617">
                  <c:v>21618</c:v>
                </c:pt>
                <c:pt idx="21618">
                  <c:v>21619</c:v>
                </c:pt>
                <c:pt idx="21619">
                  <c:v>21620</c:v>
                </c:pt>
                <c:pt idx="21620">
                  <c:v>21621</c:v>
                </c:pt>
                <c:pt idx="21621">
                  <c:v>21622</c:v>
                </c:pt>
                <c:pt idx="21622">
                  <c:v>21623</c:v>
                </c:pt>
                <c:pt idx="21623">
                  <c:v>21624</c:v>
                </c:pt>
                <c:pt idx="21624">
                  <c:v>21625</c:v>
                </c:pt>
                <c:pt idx="21625">
                  <c:v>21626</c:v>
                </c:pt>
                <c:pt idx="21626">
                  <c:v>21627</c:v>
                </c:pt>
                <c:pt idx="21627">
                  <c:v>21628</c:v>
                </c:pt>
                <c:pt idx="21628">
                  <c:v>21629</c:v>
                </c:pt>
                <c:pt idx="21629">
                  <c:v>21630</c:v>
                </c:pt>
                <c:pt idx="21630">
                  <c:v>21631</c:v>
                </c:pt>
                <c:pt idx="21631">
                  <c:v>21632</c:v>
                </c:pt>
                <c:pt idx="21632">
                  <c:v>21633</c:v>
                </c:pt>
                <c:pt idx="21633">
                  <c:v>21634</c:v>
                </c:pt>
                <c:pt idx="21634">
                  <c:v>21635</c:v>
                </c:pt>
                <c:pt idx="21635">
                  <c:v>21636</c:v>
                </c:pt>
                <c:pt idx="21636">
                  <c:v>21637</c:v>
                </c:pt>
                <c:pt idx="21637">
                  <c:v>21638</c:v>
                </c:pt>
                <c:pt idx="21638">
                  <c:v>21639</c:v>
                </c:pt>
                <c:pt idx="21639">
                  <c:v>21640</c:v>
                </c:pt>
                <c:pt idx="21640">
                  <c:v>21641</c:v>
                </c:pt>
                <c:pt idx="21641">
                  <c:v>21642</c:v>
                </c:pt>
                <c:pt idx="21642">
                  <c:v>21643</c:v>
                </c:pt>
                <c:pt idx="21643">
                  <c:v>21644</c:v>
                </c:pt>
                <c:pt idx="21644">
                  <c:v>21645</c:v>
                </c:pt>
                <c:pt idx="21645">
                  <c:v>21646</c:v>
                </c:pt>
                <c:pt idx="21646">
                  <c:v>21647</c:v>
                </c:pt>
                <c:pt idx="21647">
                  <c:v>21648</c:v>
                </c:pt>
                <c:pt idx="21648">
                  <c:v>21649</c:v>
                </c:pt>
                <c:pt idx="21649">
                  <c:v>21650</c:v>
                </c:pt>
                <c:pt idx="21650">
                  <c:v>21651</c:v>
                </c:pt>
                <c:pt idx="21651">
                  <c:v>21652</c:v>
                </c:pt>
                <c:pt idx="21652">
                  <c:v>21653</c:v>
                </c:pt>
                <c:pt idx="21653">
                  <c:v>21654</c:v>
                </c:pt>
                <c:pt idx="21654">
                  <c:v>21655</c:v>
                </c:pt>
                <c:pt idx="21655">
                  <c:v>21656</c:v>
                </c:pt>
                <c:pt idx="21656">
                  <c:v>21657</c:v>
                </c:pt>
                <c:pt idx="21657">
                  <c:v>21658</c:v>
                </c:pt>
                <c:pt idx="21658">
                  <c:v>21659</c:v>
                </c:pt>
                <c:pt idx="21659">
                  <c:v>21660</c:v>
                </c:pt>
                <c:pt idx="21660">
                  <c:v>21661</c:v>
                </c:pt>
                <c:pt idx="21661">
                  <c:v>21662</c:v>
                </c:pt>
                <c:pt idx="21662">
                  <c:v>21663</c:v>
                </c:pt>
                <c:pt idx="21663">
                  <c:v>21664</c:v>
                </c:pt>
                <c:pt idx="21664">
                  <c:v>21665</c:v>
                </c:pt>
                <c:pt idx="21665">
                  <c:v>21666</c:v>
                </c:pt>
                <c:pt idx="21666">
                  <c:v>21667</c:v>
                </c:pt>
                <c:pt idx="21667">
                  <c:v>21668</c:v>
                </c:pt>
                <c:pt idx="21668">
                  <c:v>21669</c:v>
                </c:pt>
                <c:pt idx="21669">
                  <c:v>21670</c:v>
                </c:pt>
                <c:pt idx="21670">
                  <c:v>21671</c:v>
                </c:pt>
                <c:pt idx="21671">
                  <c:v>21672</c:v>
                </c:pt>
                <c:pt idx="21672">
                  <c:v>21673</c:v>
                </c:pt>
                <c:pt idx="21673">
                  <c:v>21674</c:v>
                </c:pt>
                <c:pt idx="21674">
                  <c:v>21675</c:v>
                </c:pt>
                <c:pt idx="21675">
                  <c:v>21676</c:v>
                </c:pt>
                <c:pt idx="21676">
                  <c:v>21677</c:v>
                </c:pt>
                <c:pt idx="21677">
                  <c:v>21678</c:v>
                </c:pt>
                <c:pt idx="21678">
                  <c:v>21679</c:v>
                </c:pt>
                <c:pt idx="21679">
                  <c:v>21680</c:v>
                </c:pt>
                <c:pt idx="21680">
                  <c:v>21681</c:v>
                </c:pt>
                <c:pt idx="21681">
                  <c:v>21682</c:v>
                </c:pt>
                <c:pt idx="21682">
                  <c:v>21683</c:v>
                </c:pt>
                <c:pt idx="21683">
                  <c:v>21684</c:v>
                </c:pt>
                <c:pt idx="21684">
                  <c:v>21685</c:v>
                </c:pt>
                <c:pt idx="21685">
                  <c:v>21686</c:v>
                </c:pt>
                <c:pt idx="21686">
                  <c:v>21687</c:v>
                </c:pt>
                <c:pt idx="21687">
                  <c:v>21688</c:v>
                </c:pt>
                <c:pt idx="21688">
                  <c:v>21689</c:v>
                </c:pt>
                <c:pt idx="21689">
                  <c:v>21690</c:v>
                </c:pt>
                <c:pt idx="21690">
                  <c:v>21691</c:v>
                </c:pt>
                <c:pt idx="21691">
                  <c:v>21692</c:v>
                </c:pt>
                <c:pt idx="21692">
                  <c:v>21693</c:v>
                </c:pt>
                <c:pt idx="21693">
                  <c:v>21694</c:v>
                </c:pt>
                <c:pt idx="21694">
                  <c:v>21695</c:v>
                </c:pt>
                <c:pt idx="21695">
                  <c:v>21696</c:v>
                </c:pt>
                <c:pt idx="21696">
                  <c:v>21697</c:v>
                </c:pt>
                <c:pt idx="21697">
                  <c:v>21698</c:v>
                </c:pt>
                <c:pt idx="21698">
                  <c:v>21699</c:v>
                </c:pt>
                <c:pt idx="21699">
                  <c:v>21700</c:v>
                </c:pt>
                <c:pt idx="21700">
                  <c:v>21701</c:v>
                </c:pt>
                <c:pt idx="21701">
                  <c:v>21702</c:v>
                </c:pt>
                <c:pt idx="21702">
                  <c:v>21703</c:v>
                </c:pt>
                <c:pt idx="21703">
                  <c:v>21704</c:v>
                </c:pt>
                <c:pt idx="21704">
                  <c:v>21705</c:v>
                </c:pt>
                <c:pt idx="21705">
                  <c:v>21706</c:v>
                </c:pt>
                <c:pt idx="21706">
                  <c:v>21707</c:v>
                </c:pt>
                <c:pt idx="21707">
                  <c:v>21708</c:v>
                </c:pt>
                <c:pt idx="21708">
                  <c:v>21709</c:v>
                </c:pt>
                <c:pt idx="21709">
                  <c:v>21710</c:v>
                </c:pt>
                <c:pt idx="21710">
                  <c:v>21711</c:v>
                </c:pt>
                <c:pt idx="21711">
                  <c:v>21712</c:v>
                </c:pt>
                <c:pt idx="21712">
                  <c:v>21713</c:v>
                </c:pt>
                <c:pt idx="21713">
                  <c:v>21714</c:v>
                </c:pt>
                <c:pt idx="21714">
                  <c:v>21715</c:v>
                </c:pt>
                <c:pt idx="21715">
                  <c:v>21716</c:v>
                </c:pt>
                <c:pt idx="21716">
                  <c:v>21717</c:v>
                </c:pt>
                <c:pt idx="21717">
                  <c:v>21718</c:v>
                </c:pt>
                <c:pt idx="21718">
                  <c:v>21719</c:v>
                </c:pt>
                <c:pt idx="21719">
                  <c:v>21720</c:v>
                </c:pt>
                <c:pt idx="21720">
                  <c:v>21721</c:v>
                </c:pt>
                <c:pt idx="21721">
                  <c:v>21722</c:v>
                </c:pt>
                <c:pt idx="21722">
                  <c:v>21723</c:v>
                </c:pt>
                <c:pt idx="21723">
                  <c:v>21724</c:v>
                </c:pt>
                <c:pt idx="21724">
                  <c:v>21725</c:v>
                </c:pt>
                <c:pt idx="21725">
                  <c:v>21726</c:v>
                </c:pt>
                <c:pt idx="21726">
                  <c:v>21727</c:v>
                </c:pt>
                <c:pt idx="21727">
                  <c:v>21728</c:v>
                </c:pt>
                <c:pt idx="21728">
                  <c:v>21729</c:v>
                </c:pt>
                <c:pt idx="21729">
                  <c:v>21730</c:v>
                </c:pt>
                <c:pt idx="21730">
                  <c:v>21731</c:v>
                </c:pt>
                <c:pt idx="21731">
                  <c:v>21732</c:v>
                </c:pt>
                <c:pt idx="21732">
                  <c:v>21733</c:v>
                </c:pt>
                <c:pt idx="21733">
                  <c:v>21734</c:v>
                </c:pt>
                <c:pt idx="21734">
                  <c:v>21735</c:v>
                </c:pt>
                <c:pt idx="21735">
                  <c:v>21736</c:v>
                </c:pt>
                <c:pt idx="21736">
                  <c:v>21737</c:v>
                </c:pt>
                <c:pt idx="21737">
                  <c:v>21738</c:v>
                </c:pt>
                <c:pt idx="21738">
                  <c:v>21739</c:v>
                </c:pt>
                <c:pt idx="21739">
                  <c:v>21740</c:v>
                </c:pt>
                <c:pt idx="21740">
                  <c:v>21741</c:v>
                </c:pt>
                <c:pt idx="21741">
                  <c:v>21742</c:v>
                </c:pt>
                <c:pt idx="21742">
                  <c:v>21743</c:v>
                </c:pt>
                <c:pt idx="21743">
                  <c:v>21744</c:v>
                </c:pt>
                <c:pt idx="21744">
                  <c:v>21745</c:v>
                </c:pt>
                <c:pt idx="21745">
                  <c:v>21746</c:v>
                </c:pt>
                <c:pt idx="21746">
                  <c:v>21747</c:v>
                </c:pt>
                <c:pt idx="21747">
                  <c:v>21748</c:v>
                </c:pt>
                <c:pt idx="21748">
                  <c:v>21749</c:v>
                </c:pt>
                <c:pt idx="21749">
                  <c:v>21750</c:v>
                </c:pt>
                <c:pt idx="21750">
                  <c:v>21751</c:v>
                </c:pt>
                <c:pt idx="21751">
                  <c:v>21752</c:v>
                </c:pt>
                <c:pt idx="21752">
                  <c:v>21753</c:v>
                </c:pt>
                <c:pt idx="21753">
                  <c:v>21754</c:v>
                </c:pt>
                <c:pt idx="21754">
                  <c:v>21755</c:v>
                </c:pt>
                <c:pt idx="21755">
                  <c:v>21756</c:v>
                </c:pt>
                <c:pt idx="21756">
                  <c:v>21757</c:v>
                </c:pt>
                <c:pt idx="21757">
                  <c:v>21758</c:v>
                </c:pt>
                <c:pt idx="21758">
                  <c:v>21759</c:v>
                </c:pt>
                <c:pt idx="21759">
                  <c:v>21760</c:v>
                </c:pt>
                <c:pt idx="21760">
                  <c:v>21761</c:v>
                </c:pt>
                <c:pt idx="21761">
                  <c:v>21762</c:v>
                </c:pt>
                <c:pt idx="21762">
                  <c:v>21763</c:v>
                </c:pt>
                <c:pt idx="21763">
                  <c:v>21764</c:v>
                </c:pt>
                <c:pt idx="21764">
                  <c:v>21765</c:v>
                </c:pt>
                <c:pt idx="21765">
                  <c:v>21766</c:v>
                </c:pt>
                <c:pt idx="21766">
                  <c:v>21767</c:v>
                </c:pt>
                <c:pt idx="21767">
                  <c:v>21768</c:v>
                </c:pt>
                <c:pt idx="21768">
                  <c:v>21769</c:v>
                </c:pt>
                <c:pt idx="21769">
                  <c:v>21770</c:v>
                </c:pt>
                <c:pt idx="21770">
                  <c:v>21771</c:v>
                </c:pt>
                <c:pt idx="21771">
                  <c:v>21772</c:v>
                </c:pt>
                <c:pt idx="21772">
                  <c:v>21773</c:v>
                </c:pt>
                <c:pt idx="21773">
                  <c:v>21774</c:v>
                </c:pt>
                <c:pt idx="21774">
                  <c:v>21775</c:v>
                </c:pt>
                <c:pt idx="21775">
                  <c:v>21776</c:v>
                </c:pt>
                <c:pt idx="21776">
                  <c:v>21777</c:v>
                </c:pt>
                <c:pt idx="21777">
                  <c:v>21778</c:v>
                </c:pt>
                <c:pt idx="21778">
                  <c:v>21779</c:v>
                </c:pt>
                <c:pt idx="21779">
                  <c:v>21780</c:v>
                </c:pt>
                <c:pt idx="21780">
                  <c:v>21781</c:v>
                </c:pt>
                <c:pt idx="21781">
                  <c:v>21782</c:v>
                </c:pt>
                <c:pt idx="21782">
                  <c:v>21783</c:v>
                </c:pt>
                <c:pt idx="21783">
                  <c:v>21784</c:v>
                </c:pt>
                <c:pt idx="21784">
                  <c:v>21785</c:v>
                </c:pt>
                <c:pt idx="21785">
                  <c:v>21786</c:v>
                </c:pt>
                <c:pt idx="21786">
                  <c:v>21787</c:v>
                </c:pt>
                <c:pt idx="21787">
                  <c:v>21788</c:v>
                </c:pt>
                <c:pt idx="21788">
                  <c:v>21789</c:v>
                </c:pt>
                <c:pt idx="21789">
                  <c:v>21790</c:v>
                </c:pt>
                <c:pt idx="21790">
                  <c:v>21791</c:v>
                </c:pt>
                <c:pt idx="21791">
                  <c:v>21792</c:v>
                </c:pt>
                <c:pt idx="21792">
                  <c:v>21793</c:v>
                </c:pt>
                <c:pt idx="21793">
                  <c:v>21794</c:v>
                </c:pt>
                <c:pt idx="21794">
                  <c:v>21795</c:v>
                </c:pt>
                <c:pt idx="21795">
                  <c:v>21796</c:v>
                </c:pt>
                <c:pt idx="21796">
                  <c:v>21797</c:v>
                </c:pt>
                <c:pt idx="21797">
                  <c:v>21798</c:v>
                </c:pt>
                <c:pt idx="21798">
                  <c:v>21799</c:v>
                </c:pt>
                <c:pt idx="21799">
                  <c:v>21800</c:v>
                </c:pt>
                <c:pt idx="21800">
                  <c:v>21801</c:v>
                </c:pt>
                <c:pt idx="21801">
                  <c:v>21802</c:v>
                </c:pt>
                <c:pt idx="21802">
                  <c:v>21803</c:v>
                </c:pt>
                <c:pt idx="21803">
                  <c:v>21804</c:v>
                </c:pt>
                <c:pt idx="21804">
                  <c:v>21805</c:v>
                </c:pt>
                <c:pt idx="21805">
                  <c:v>21806</c:v>
                </c:pt>
                <c:pt idx="21806">
                  <c:v>21807</c:v>
                </c:pt>
                <c:pt idx="21807">
                  <c:v>21808</c:v>
                </c:pt>
                <c:pt idx="21808">
                  <c:v>21809</c:v>
                </c:pt>
                <c:pt idx="21809">
                  <c:v>21810</c:v>
                </c:pt>
                <c:pt idx="21810">
                  <c:v>21811</c:v>
                </c:pt>
                <c:pt idx="21811">
                  <c:v>21812</c:v>
                </c:pt>
                <c:pt idx="21812">
                  <c:v>21813</c:v>
                </c:pt>
                <c:pt idx="21813">
                  <c:v>21814</c:v>
                </c:pt>
                <c:pt idx="21814">
                  <c:v>21815</c:v>
                </c:pt>
                <c:pt idx="21815">
                  <c:v>21816</c:v>
                </c:pt>
                <c:pt idx="21816">
                  <c:v>21817</c:v>
                </c:pt>
                <c:pt idx="21817">
                  <c:v>21818</c:v>
                </c:pt>
                <c:pt idx="21818">
                  <c:v>21819</c:v>
                </c:pt>
                <c:pt idx="21819">
                  <c:v>21820</c:v>
                </c:pt>
                <c:pt idx="21820">
                  <c:v>21821</c:v>
                </c:pt>
                <c:pt idx="21821">
                  <c:v>21822</c:v>
                </c:pt>
                <c:pt idx="21822">
                  <c:v>21823</c:v>
                </c:pt>
                <c:pt idx="21823">
                  <c:v>21824</c:v>
                </c:pt>
                <c:pt idx="21824">
                  <c:v>21825</c:v>
                </c:pt>
                <c:pt idx="21825">
                  <c:v>21826</c:v>
                </c:pt>
                <c:pt idx="21826">
                  <c:v>21827</c:v>
                </c:pt>
                <c:pt idx="21827">
                  <c:v>21828</c:v>
                </c:pt>
                <c:pt idx="21828">
                  <c:v>21829</c:v>
                </c:pt>
                <c:pt idx="21829">
                  <c:v>21830</c:v>
                </c:pt>
                <c:pt idx="21830">
                  <c:v>21831</c:v>
                </c:pt>
                <c:pt idx="21831">
                  <c:v>21832</c:v>
                </c:pt>
                <c:pt idx="21832">
                  <c:v>21833</c:v>
                </c:pt>
                <c:pt idx="21833">
                  <c:v>21834</c:v>
                </c:pt>
                <c:pt idx="21834">
                  <c:v>21835</c:v>
                </c:pt>
                <c:pt idx="21835">
                  <c:v>21836</c:v>
                </c:pt>
                <c:pt idx="21836">
                  <c:v>21837</c:v>
                </c:pt>
                <c:pt idx="21837">
                  <c:v>21838</c:v>
                </c:pt>
                <c:pt idx="21838">
                  <c:v>21839</c:v>
                </c:pt>
                <c:pt idx="21839">
                  <c:v>21840</c:v>
                </c:pt>
                <c:pt idx="21840">
                  <c:v>21841</c:v>
                </c:pt>
                <c:pt idx="21841">
                  <c:v>21842</c:v>
                </c:pt>
                <c:pt idx="21842">
                  <c:v>21843</c:v>
                </c:pt>
                <c:pt idx="21843">
                  <c:v>21844</c:v>
                </c:pt>
                <c:pt idx="21844">
                  <c:v>21845</c:v>
                </c:pt>
                <c:pt idx="21845">
                  <c:v>21846</c:v>
                </c:pt>
                <c:pt idx="21846">
                  <c:v>21847</c:v>
                </c:pt>
                <c:pt idx="21847">
                  <c:v>21848</c:v>
                </c:pt>
                <c:pt idx="21848">
                  <c:v>21849</c:v>
                </c:pt>
                <c:pt idx="21849">
                  <c:v>21850</c:v>
                </c:pt>
                <c:pt idx="21850">
                  <c:v>21851</c:v>
                </c:pt>
                <c:pt idx="21851">
                  <c:v>21852</c:v>
                </c:pt>
                <c:pt idx="21852">
                  <c:v>21853</c:v>
                </c:pt>
                <c:pt idx="21853">
                  <c:v>21854</c:v>
                </c:pt>
                <c:pt idx="21854">
                  <c:v>21855</c:v>
                </c:pt>
                <c:pt idx="21855">
                  <c:v>21856</c:v>
                </c:pt>
                <c:pt idx="21856">
                  <c:v>21857</c:v>
                </c:pt>
                <c:pt idx="21857">
                  <c:v>21858</c:v>
                </c:pt>
                <c:pt idx="21858">
                  <c:v>21859</c:v>
                </c:pt>
                <c:pt idx="21859">
                  <c:v>21860</c:v>
                </c:pt>
                <c:pt idx="21860">
                  <c:v>21861</c:v>
                </c:pt>
                <c:pt idx="21861">
                  <c:v>21862</c:v>
                </c:pt>
                <c:pt idx="21862">
                  <c:v>21863</c:v>
                </c:pt>
                <c:pt idx="21863">
                  <c:v>21864</c:v>
                </c:pt>
                <c:pt idx="21864">
                  <c:v>21865</c:v>
                </c:pt>
                <c:pt idx="21865">
                  <c:v>21866</c:v>
                </c:pt>
                <c:pt idx="21866">
                  <c:v>21867</c:v>
                </c:pt>
                <c:pt idx="21867">
                  <c:v>21868</c:v>
                </c:pt>
                <c:pt idx="21868">
                  <c:v>21869</c:v>
                </c:pt>
                <c:pt idx="21869">
                  <c:v>21870</c:v>
                </c:pt>
                <c:pt idx="21870">
                  <c:v>21871</c:v>
                </c:pt>
                <c:pt idx="21871">
                  <c:v>21872</c:v>
                </c:pt>
                <c:pt idx="21872">
                  <c:v>21873</c:v>
                </c:pt>
                <c:pt idx="21873">
                  <c:v>21874</c:v>
                </c:pt>
                <c:pt idx="21874">
                  <c:v>21875</c:v>
                </c:pt>
                <c:pt idx="21875">
                  <c:v>21876</c:v>
                </c:pt>
                <c:pt idx="21876">
                  <c:v>21877</c:v>
                </c:pt>
                <c:pt idx="21877">
                  <c:v>21878</c:v>
                </c:pt>
                <c:pt idx="21878">
                  <c:v>21879</c:v>
                </c:pt>
                <c:pt idx="21879">
                  <c:v>21880</c:v>
                </c:pt>
                <c:pt idx="21880">
                  <c:v>21881</c:v>
                </c:pt>
                <c:pt idx="21881">
                  <c:v>21882</c:v>
                </c:pt>
                <c:pt idx="21882">
                  <c:v>21883</c:v>
                </c:pt>
                <c:pt idx="21883">
                  <c:v>21884</c:v>
                </c:pt>
                <c:pt idx="21884">
                  <c:v>21885</c:v>
                </c:pt>
                <c:pt idx="21885">
                  <c:v>21886</c:v>
                </c:pt>
                <c:pt idx="21886">
                  <c:v>21887</c:v>
                </c:pt>
                <c:pt idx="21887">
                  <c:v>21888</c:v>
                </c:pt>
                <c:pt idx="21888">
                  <c:v>21889</c:v>
                </c:pt>
                <c:pt idx="21889">
                  <c:v>21890</c:v>
                </c:pt>
                <c:pt idx="21890">
                  <c:v>21891</c:v>
                </c:pt>
                <c:pt idx="21891">
                  <c:v>21892</c:v>
                </c:pt>
                <c:pt idx="21892">
                  <c:v>21893</c:v>
                </c:pt>
                <c:pt idx="21893">
                  <c:v>21894</c:v>
                </c:pt>
                <c:pt idx="21894">
                  <c:v>21895</c:v>
                </c:pt>
                <c:pt idx="21895">
                  <c:v>21896</c:v>
                </c:pt>
                <c:pt idx="21896">
                  <c:v>21897</c:v>
                </c:pt>
                <c:pt idx="21897">
                  <c:v>21898</c:v>
                </c:pt>
                <c:pt idx="21898">
                  <c:v>21899</c:v>
                </c:pt>
                <c:pt idx="21899">
                  <c:v>21900</c:v>
                </c:pt>
                <c:pt idx="21900">
                  <c:v>21901</c:v>
                </c:pt>
                <c:pt idx="21901">
                  <c:v>21902</c:v>
                </c:pt>
                <c:pt idx="21902">
                  <c:v>21903</c:v>
                </c:pt>
                <c:pt idx="21903">
                  <c:v>21904</c:v>
                </c:pt>
                <c:pt idx="21904">
                  <c:v>21905</c:v>
                </c:pt>
                <c:pt idx="21905">
                  <c:v>21906</c:v>
                </c:pt>
                <c:pt idx="21906">
                  <c:v>21907</c:v>
                </c:pt>
                <c:pt idx="21907">
                  <c:v>21908</c:v>
                </c:pt>
                <c:pt idx="21908">
                  <c:v>21909</c:v>
                </c:pt>
                <c:pt idx="21909">
                  <c:v>21910</c:v>
                </c:pt>
                <c:pt idx="21910">
                  <c:v>21911</c:v>
                </c:pt>
                <c:pt idx="21911">
                  <c:v>21912</c:v>
                </c:pt>
                <c:pt idx="21912">
                  <c:v>21913</c:v>
                </c:pt>
                <c:pt idx="21913">
                  <c:v>21914</c:v>
                </c:pt>
                <c:pt idx="21914">
                  <c:v>21915</c:v>
                </c:pt>
                <c:pt idx="21915">
                  <c:v>21916</c:v>
                </c:pt>
                <c:pt idx="21916">
                  <c:v>21917</c:v>
                </c:pt>
                <c:pt idx="21917">
                  <c:v>21918</c:v>
                </c:pt>
                <c:pt idx="21918">
                  <c:v>21919</c:v>
                </c:pt>
                <c:pt idx="21919">
                  <c:v>21920</c:v>
                </c:pt>
                <c:pt idx="21920">
                  <c:v>21921</c:v>
                </c:pt>
                <c:pt idx="21921">
                  <c:v>21922</c:v>
                </c:pt>
                <c:pt idx="21922">
                  <c:v>21923</c:v>
                </c:pt>
                <c:pt idx="21923">
                  <c:v>21924</c:v>
                </c:pt>
                <c:pt idx="21924">
                  <c:v>21925</c:v>
                </c:pt>
                <c:pt idx="21925">
                  <c:v>21926</c:v>
                </c:pt>
                <c:pt idx="21926">
                  <c:v>21927</c:v>
                </c:pt>
                <c:pt idx="21927">
                  <c:v>21928</c:v>
                </c:pt>
                <c:pt idx="21928">
                  <c:v>21929</c:v>
                </c:pt>
                <c:pt idx="21929">
                  <c:v>21930</c:v>
                </c:pt>
                <c:pt idx="21930">
                  <c:v>21931</c:v>
                </c:pt>
                <c:pt idx="21931">
                  <c:v>21932</c:v>
                </c:pt>
                <c:pt idx="21932">
                  <c:v>21933</c:v>
                </c:pt>
                <c:pt idx="21933">
                  <c:v>21934</c:v>
                </c:pt>
                <c:pt idx="21934">
                  <c:v>21935</c:v>
                </c:pt>
                <c:pt idx="21935">
                  <c:v>21936</c:v>
                </c:pt>
                <c:pt idx="21936">
                  <c:v>21937</c:v>
                </c:pt>
                <c:pt idx="21937">
                  <c:v>21938</c:v>
                </c:pt>
                <c:pt idx="21938">
                  <c:v>21939</c:v>
                </c:pt>
                <c:pt idx="21939">
                  <c:v>21940</c:v>
                </c:pt>
                <c:pt idx="21940">
                  <c:v>21941</c:v>
                </c:pt>
                <c:pt idx="21941">
                  <c:v>21942</c:v>
                </c:pt>
                <c:pt idx="21942">
                  <c:v>21943</c:v>
                </c:pt>
                <c:pt idx="21943">
                  <c:v>21944</c:v>
                </c:pt>
                <c:pt idx="21944">
                  <c:v>21945</c:v>
                </c:pt>
                <c:pt idx="21945">
                  <c:v>21946</c:v>
                </c:pt>
                <c:pt idx="21946">
                  <c:v>21947</c:v>
                </c:pt>
                <c:pt idx="21947">
                  <c:v>21948</c:v>
                </c:pt>
                <c:pt idx="21948">
                  <c:v>21949</c:v>
                </c:pt>
                <c:pt idx="21949">
                  <c:v>21950</c:v>
                </c:pt>
                <c:pt idx="21950">
                  <c:v>21951</c:v>
                </c:pt>
                <c:pt idx="21951">
                  <c:v>21952</c:v>
                </c:pt>
                <c:pt idx="21952">
                  <c:v>21953</c:v>
                </c:pt>
                <c:pt idx="21953">
                  <c:v>21954</c:v>
                </c:pt>
                <c:pt idx="21954">
                  <c:v>21955</c:v>
                </c:pt>
                <c:pt idx="21955">
                  <c:v>21956</c:v>
                </c:pt>
                <c:pt idx="21956">
                  <c:v>21957</c:v>
                </c:pt>
                <c:pt idx="21957">
                  <c:v>21958</c:v>
                </c:pt>
                <c:pt idx="21958">
                  <c:v>21959</c:v>
                </c:pt>
                <c:pt idx="21959">
                  <c:v>21960</c:v>
                </c:pt>
                <c:pt idx="21960">
                  <c:v>21961</c:v>
                </c:pt>
                <c:pt idx="21961">
                  <c:v>21962</c:v>
                </c:pt>
                <c:pt idx="21962">
                  <c:v>21963</c:v>
                </c:pt>
                <c:pt idx="21963">
                  <c:v>21964</c:v>
                </c:pt>
                <c:pt idx="21964">
                  <c:v>21965</c:v>
                </c:pt>
                <c:pt idx="21965">
                  <c:v>21966</c:v>
                </c:pt>
                <c:pt idx="21966">
                  <c:v>21967</c:v>
                </c:pt>
                <c:pt idx="21967">
                  <c:v>21968</c:v>
                </c:pt>
                <c:pt idx="21968">
                  <c:v>21969</c:v>
                </c:pt>
                <c:pt idx="21969">
                  <c:v>21970</c:v>
                </c:pt>
                <c:pt idx="21970">
                  <c:v>21971</c:v>
                </c:pt>
                <c:pt idx="21971">
                  <c:v>21972</c:v>
                </c:pt>
                <c:pt idx="21972">
                  <c:v>21973</c:v>
                </c:pt>
                <c:pt idx="21973">
                  <c:v>21974</c:v>
                </c:pt>
                <c:pt idx="21974">
                  <c:v>21975</c:v>
                </c:pt>
                <c:pt idx="21975">
                  <c:v>21976</c:v>
                </c:pt>
                <c:pt idx="21976">
                  <c:v>21977</c:v>
                </c:pt>
                <c:pt idx="21977">
                  <c:v>21978</c:v>
                </c:pt>
                <c:pt idx="21978">
                  <c:v>21979</c:v>
                </c:pt>
                <c:pt idx="21979">
                  <c:v>21980</c:v>
                </c:pt>
                <c:pt idx="21980">
                  <c:v>21981</c:v>
                </c:pt>
                <c:pt idx="21981">
                  <c:v>21982</c:v>
                </c:pt>
                <c:pt idx="21982">
                  <c:v>21983</c:v>
                </c:pt>
                <c:pt idx="21983">
                  <c:v>21984</c:v>
                </c:pt>
                <c:pt idx="21984">
                  <c:v>21985</c:v>
                </c:pt>
                <c:pt idx="21985">
                  <c:v>21986</c:v>
                </c:pt>
                <c:pt idx="21986">
                  <c:v>21987</c:v>
                </c:pt>
                <c:pt idx="21987">
                  <c:v>21988</c:v>
                </c:pt>
                <c:pt idx="21988">
                  <c:v>21989</c:v>
                </c:pt>
                <c:pt idx="21989">
                  <c:v>21990</c:v>
                </c:pt>
                <c:pt idx="21990">
                  <c:v>21991</c:v>
                </c:pt>
                <c:pt idx="21991">
                  <c:v>21992</c:v>
                </c:pt>
                <c:pt idx="21992">
                  <c:v>21993</c:v>
                </c:pt>
                <c:pt idx="21993">
                  <c:v>21994</c:v>
                </c:pt>
                <c:pt idx="21994">
                  <c:v>21995</c:v>
                </c:pt>
                <c:pt idx="21995">
                  <c:v>21996</c:v>
                </c:pt>
                <c:pt idx="21996">
                  <c:v>21997</c:v>
                </c:pt>
                <c:pt idx="21997">
                  <c:v>21998</c:v>
                </c:pt>
                <c:pt idx="21998">
                  <c:v>21999</c:v>
                </c:pt>
                <c:pt idx="21999">
                  <c:v>22000</c:v>
                </c:pt>
                <c:pt idx="22000">
                  <c:v>22001</c:v>
                </c:pt>
                <c:pt idx="22001">
                  <c:v>22002</c:v>
                </c:pt>
                <c:pt idx="22002">
                  <c:v>22003</c:v>
                </c:pt>
                <c:pt idx="22003">
                  <c:v>22004</c:v>
                </c:pt>
                <c:pt idx="22004">
                  <c:v>22005</c:v>
                </c:pt>
                <c:pt idx="22005">
                  <c:v>22006</c:v>
                </c:pt>
                <c:pt idx="22006">
                  <c:v>22007</c:v>
                </c:pt>
                <c:pt idx="22007">
                  <c:v>22008</c:v>
                </c:pt>
                <c:pt idx="22008">
                  <c:v>22009</c:v>
                </c:pt>
                <c:pt idx="22009">
                  <c:v>22010</c:v>
                </c:pt>
                <c:pt idx="22010">
                  <c:v>22011</c:v>
                </c:pt>
                <c:pt idx="22011">
                  <c:v>22012</c:v>
                </c:pt>
                <c:pt idx="22012">
                  <c:v>22013</c:v>
                </c:pt>
                <c:pt idx="22013">
                  <c:v>22014</c:v>
                </c:pt>
                <c:pt idx="22014">
                  <c:v>22015</c:v>
                </c:pt>
                <c:pt idx="22015">
                  <c:v>22016</c:v>
                </c:pt>
                <c:pt idx="22016">
                  <c:v>22017</c:v>
                </c:pt>
                <c:pt idx="22017">
                  <c:v>22018</c:v>
                </c:pt>
                <c:pt idx="22018">
                  <c:v>22019</c:v>
                </c:pt>
                <c:pt idx="22019">
                  <c:v>22020</c:v>
                </c:pt>
                <c:pt idx="22020">
                  <c:v>22021</c:v>
                </c:pt>
                <c:pt idx="22021">
                  <c:v>22022</c:v>
                </c:pt>
                <c:pt idx="22022">
                  <c:v>22023</c:v>
                </c:pt>
                <c:pt idx="22023">
                  <c:v>22024</c:v>
                </c:pt>
                <c:pt idx="22024">
                  <c:v>22025</c:v>
                </c:pt>
                <c:pt idx="22025">
                  <c:v>22026</c:v>
                </c:pt>
                <c:pt idx="22026">
                  <c:v>22027</c:v>
                </c:pt>
                <c:pt idx="22027">
                  <c:v>22028</c:v>
                </c:pt>
                <c:pt idx="22028">
                  <c:v>22029</c:v>
                </c:pt>
                <c:pt idx="22029">
                  <c:v>22030</c:v>
                </c:pt>
                <c:pt idx="22030">
                  <c:v>22031</c:v>
                </c:pt>
                <c:pt idx="22031">
                  <c:v>22032</c:v>
                </c:pt>
                <c:pt idx="22032">
                  <c:v>22033</c:v>
                </c:pt>
                <c:pt idx="22033">
                  <c:v>22034</c:v>
                </c:pt>
                <c:pt idx="22034">
                  <c:v>22035</c:v>
                </c:pt>
                <c:pt idx="22035">
                  <c:v>22036</c:v>
                </c:pt>
                <c:pt idx="22036">
                  <c:v>22037</c:v>
                </c:pt>
                <c:pt idx="22037">
                  <c:v>22038</c:v>
                </c:pt>
                <c:pt idx="22038">
                  <c:v>22039</c:v>
                </c:pt>
                <c:pt idx="22039">
                  <c:v>22040</c:v>
                </c:pt>
                <c:pt idx="22040">
                  <c:v>22041</c:v>
                </c:pt>
                <c:pt idx="22041">
                  <c:v>22042</c:v>
                </c:pt>
                <c:pt idx="22042">
                  <c:v>22043</c:v>
                </c:pt>
                <c:pt idx="22043">
                  <c:v>22044</c:v>
                </c:pt>
                <c:pt idx="22044">
                  <c:v>22045</c:v>
                </c:pt>
                <c:pt idx="22045">
                  <c:v>22046</c:v>
                </c:pt>
                <c:pt idx="22046">
                  <c:v>22047</c:v>
                </c:pt>
                <c:pt idx="22047">
                  <c:v>22048</c:v>
                </c:pt>
                <c:pt idx="22048">
                  <c:v>22049</c:v>
                </c:pt>
                <c:pt idx="22049">
                  <c:v>22050</c:v>
                </c:pt>
                <c:pt idx="22050">
                  <c:v>22051</c:v>
                </c:pt>
                <c:pt idx="22051">
                  <c:v>22052</c:v>
                </c:pt>
                <c:pt idx="22052">
                  <c:v>22053</c:v>
                </c:pt>
                <c:pt idx="22053">
                  <c:v>22054</c:v>
                </c:pt>
                <c:pt idx="22054">
                  <c:v>22055</c:v>
                </c:pt>
                <c:pt idx="22055">
                  <c:v>22056</c:v>
                </c:pt>
                <c:pt idx="22056">
                  <c:v>22057</c:v>
                </c:pt>
                <c:pt idx="22057">
                  <c:v>22058</c:v>
                </c:pt>
                <c:pt idx="22058">
                  <c:v>22059</c:v>
                </c:pt>
                <c:pt idx="22059">
                  <c:v>22060</c:v>
                </c:pt>
                <c:pt idx="22060">
                  <c:v>22061</c:v>
                </c:pt>
                <c:pt idx="22061">
                  <c:v>22062</c:v>
                </c:pt>
                <c:pt idx="22062">
                  <c:v>22063</c:v>
                </c:pt>
                <c:pt idx="22063">
                  <c:v>22064</c:v>
                </c:pt>
                <c:pt idx="22064">
                  <c:v>22065</c:v>
                </c:pt>
                <c:pt idx="22065">
                  <c:v>22066</c:v>
                </c:pt>
                <c:pt idx="22066">
                  <c:v>22067</c:v>
                </c:pt>
                <c:pt idx="22067">
                  <c:v>22068</c:v>
                </c:pt>
                <c:pt idx="22068">
                  <c:v>22069</c:v>
                </c:pt>
                <c:pt idx="22069">
                  <c:v>22070</c:v>
                </c:pt>
                <c:pt idx="22070">
                  <c:v>22071</c:v>
                </c:pt>
                <c:pt idx="22071">
                  <c:v>22072</c:v>
                </c:pt>
                <c:pt idx="22072">
                  <c:v>22073</c:v>
                </c:pt>
                <c:pt idx="22073">
                  <c:v>22074</c:v>
                </c:pt>
                <c:pt idx="22074">
                  <c:v>22075</c:v>
                </c:pt>
                <c:pt idx="22075">
                  <c:v>22076</c:v>
                </c:pt>
                <c:pt idx="22076">
                  <c:v>22077</c:v>
                </c:pt>
                <c:pt idx="22077">
                  <c:v>22078</c:v>
                </c:pt>
                <c:pt idx="22078">
                  <c:v>22079</c:v>
                </c:pt>
                <c:pt idx="22079">
                  <c:v>22080</c:v>
                </c:pt>
                <c:pt idx="22080">
                  <c:v>22081</c:v>
                </c:pt>
                <c:pt idx="22081">
                  <c:v>22082</c:v>
                </c:pt>
                <c:pt idx="22082">
                  <c:v>22083</c:v>
                </c:pt>
                <c:pt idx="22083">
                  <c:v>22084</c:v>
                </c:pt>
                <c:pt idx="22084">
                  <c:v>22085</c:v>
                </c:pt>
                <c:pt idx="22085">
                  <c:v>22086</c:v>
                </c:pt>
                <c:pt idx="22086">
                  <c:v>22087</c:v>
                </c:pt>
                <c:pt idx="22087">
                  <c:v>22088</c:v>
                </c:pt>
                <c:pt idx="22088">
                  <c:v>22089</c:v>
                </c:pt>
                <c:pt idx="22089">
                  <c:v>22090</c:v>
                </c:pt>
                <c:pt idx="22090">
                  <c:v>22091</c:v>
                </c:pt>
                <c:pt idx="22091">
                  <c:v>22092</c:v>
                </c:pt>
                <c:pt idx="22092">
                  <c:v>22093</c:v>
                </c:pt>
                <c:pt idx="22093">
                  <c:v>22094</c:v>
                </c:pt>
                <c:pt idx="22094">
                  <c:v>22095</c:v>
                </c:pt>
                <c:pt idx="22095">
                  <c:v>22096</c:v>
                </c:pt>
                <c:pt idx="22096">
                  <c:v>22097</c:v>
                </c:pt>
                <c:pt idx="22097">
                  <c:v>22098</c:v>
                </c:pt>
                <c:pt idx="22098">
                  <c:v>22099</c:v>
                </c:pt>
                <c:pt idx="22099">
                  <c:v>22100</c:v>
                </c:pt>
                <c:pt idx="22100">
                  <c:v>22101</c:v>
                </c:pt>
                <c:pt idx="22101">
                  <c:v>22102</c:v>
                </c:pt>
                <c:pt idx="22102">
                  <c:v>22103</c:v>
                </c:pt>
                <c:pt idx="22103">
                  <c:v>22104</c:v>
                </c:pt>
                <c:pt idx="22104">
                  <c:v>22105</c:v>
                </c:pt>
                <c:pt idx="22105">
                  <c:v>22106</c:v>
                </c:pt>
                <c:pt idx="22106">
                  <c:v>22107</c:v>
                </c:pt>
                <c:pt idx="22107">
                  <c:v>22108</c:v>
                </c:pt>
                <c:pt idx="22108">
                  <c:v>22109</c:v>
                </c:pt>
                <c:pt idx="22109">
                  <c:v>22110</c:v>
                </c:pt>
                <c:pt idx="22110">
                  <c:v>22111</c:v>
                </c:pt>
                <c:pt idx="22111">
                  <c:v>22112</c:v>
                </c:pt>
                <c:pt idx="22112">
                  <c:v>22113</c:v>
                </c:pt>
                <c:pt idx="22113">
                  <c:v>22114</c:v>
                </c:pt>
                <c:pt idx="22114">
                  <c:v>22115</c:v>
                </c:pt>
                <c:pt idx="22115">
                  <c:v>22116</c:v>
                </c:pt>
                <c:pt idx="22116">
                  <c:v>22117</c:v>
                </c:pt>
                <c:pt idx="22117">
                  <c:v>22118</c:v>
                </c:pt>
                <c:pt idx="22118">
                  <c:v>22119</c:v>
                </c:pt>
                <c:pt idx="22119">
                  <c:v>22120</c:v>
                </c:pt>
                <c:pt idx="22120">
                  <c:v>22121</c:v>
                </c:pt>
                <c:pt idx="22121">
                  <c:v>22122</c:v>
                </c:pt>
                <c:pt idx="22122">
                  <c:v>22123</c:v>
                </c:pt>
                <c:pt idx="22123">
                  <c:v>22124</c:v>
                </c:pt>
                <c:pt idx="22124">
                  <c:v>22125</c:v>
                </c:pt>
                <c:pt idx="22125">
                  <c:v>22126</c:v>
                </c:pt>
                <c:pt idx="22126">
                  <c:v>22127</c:v>
                </c:pt>
                <c:pt idx="22127">
                  <c:v>22128</c:v>
                </c:pt>
                <c:pt idx="22128">
                  <c:v>22129</c:v>
                </c:pt>
                <c:pt idx="22129">
                  <c:v>22130</c:v>
                </c:pt>
                <c:pt idx="22130">
                  <c:v>22131</c:v>
                </c:pt>
                <c:pt idx="22131">
                  <c:v>22132</c:v>
                </c:pt>
                <c:pt idx="22132">
                  <c:v>22133</c:v>
                </c:pt>
                <c:pt idx="22133">
                  <c:v>22134</c:v>
                </c:pt>
                <c:pt idx="22134">
                  <c:v>22135</c:v>
                </c:pt>
                <c:pt idx="22135">
                  <c:v>22136</c:v>
                </c:pt>
                <c:pt idx="22136">
                  <c:v>22137</c:v>
                </c:pt>
                <c:pt idx="22137">
                  <c:v>22138</c:v>
                </c:pt>
                <c:pt idx="22138">
                  <c:v>22139</c:v>
                </c:pt>
                <c:pt idx="22139">
                  <c:v>22140</c:v>
                </c:pt>
                <c:pt idx="22140">
                  <c:v>22141</c:v>
                </c:pt>
                <c:pt idx="22141">
                  <c:v>22142</c:v>
                </c:pt>
                <c:pt idx="22142">
                  <c:v>22143</c:v>
                </c:pt>
                <c:pt idx="22143">
                  <c:v>22144</c:v>
                </c:pt>
                <c:pt idx="22144">
                  <c:v>22145</c:v>
                </c:pt>
                <c:pt idx="22145">
                  <c:v>22146</c:v>
                </c:pt>
                <c:pt idx="22146">
                  <c:v>22147</c:v>
                </c:pt>
                <c:pt idx="22147">
                  <c:v>22148</c:v>
                </c:pt>
                <c:pt idx="22148">
                  <c:v>22149</c:v>
                </c:pt>
                <c:pt idx="22149">
                  <c:v>22150</c:v>
                </c:pt>
                <c:pt idx="22150">
                  <c:v>22151</c:v>
                </c:pt>
                <c:pt idx="22151">
                  <c:v>22152</c:v>
                </c:pt>
                <c:pt idx="22152">
                  <c:v>22153</c:v>
                </c:pt>
                <c:pt idx="22153">
                  <c:v>22154</c:v>
                </c:pt>
                <c:pt idx="22154">
                  <c:v>22155</c:v>
                </c:pt>
                <c:pt idx="22155">
                  <c:v>22156</c:v>
                </c:pt>
                <c:pt idx="22156">
                  <c:v>22157</c:v>
                </c:pt>
                <c:pt idx="22157">
                  <c:v>22158</c:v>
                </c:pt>
                <c:pt idx="22158">
                  <c:v>22159</c:v>
                </c:pt>
                <c:pt idx="22159">
                  <c:v>22160</c:v>
                </c:pt>
                <c:pt idx="22160">
                  <c:v>22161</c:v>
                </c:pt>
                <c:pt idx="22161">
                  <c:v>22162</c:v>
                </c:pt>
                <c:pt idx="22162">
                  <c:v>22163</c:v>
                </c:pt>
                <c:pt idx="22163">
                  <c:v>22164</c:v>
                </c:pt>
                <c:pt idx="22164">
                  <c:v>22165</c:v>
                </c:pt>
                <c:pt idx="22165">
                  <c:v>22166</c:v>
                </c:pt>
                <c:pt idx="22166">
                  <c:v>22167</c:v>
                </c:pt>
                <c:pt idx="22167">
                  <c:v>22168</c:v>
                </c:pt>
                <c:pt idx="22168">
                  <c:v>22169</c:v>
                </c:pt>
                <c:pt idx="22169">
                  <c:v>22170</c:v>
                </c:pt>
                <c:pt idx="22170">
                  <c:v>22171</c:v>
                </c:pt>
                <c:pt idx="22171">
                  <c:v>22172</c:v>
                </c:pt>
                <c:pt idx="22172">
                  <c:v>22173</c:v>
                </c:pt>
                <c:pt idx="22173">
                  <c:v>22174</c:v>
                </c:pt>
                <c:pt idx="22174">
                  <c:v>22175</c:v>
                </c:pt>
                <c:pt idx="22175">
                  <c:v>22176</c:v>
                </c:pt>
                <c:pt idx="22176">
                  <c:v>22177</c:v>
                </c:pt>
                <c:pt idx="22177">
                  <c:v>22178</c:v>
                </c:pt>
                <c:pt idx="22178">
                  <c:v>22179</c:v>
                </c:pt>
                <c:pt idx="22179">
                  <c:v>22180</c:v>
                </c:pt>
                <c:pt idx="22180">
                  <c:v>22181</c:v>
                </c:pt>
                <c:pt idx="22181">
                  <c:v>22182</c:v>
                </c:pt>
                <c:pt idx="22182">
                  <c:v>22183</c:v>
                </c:pt>
                <c:pt idx="22183">
                  <c:v>22184</c:v>
                </c:pt>
                <c:pt idx="22184">
                  <c:v>22185</c:v>
                </c:pt>
                <c:pt idx="22185">
                  <c:v>22186</c:v>
                </c:pt>
                <c:pt idx="22186">
                  <c:v>22187</c:v>
                </c:pt>
                <c:pt idx="22187">
                  <c:v>22188</c:v>
                </c:pt>
                <c:pt idx="22188">
                  <c:v>22189</c:v>
                </c:pt>
                <c:pt idx="22189">
                  <c:v>22190</c:v>
                </c:pt>
                <c:pt idx="22190">
                  <c:v>22191</c:v>
                </c:pt>
                <c:pt idx="22191">
                  <c:v>22192</c:v>
                </c:pt>
                <c:pt idx="22192">
                  <c:v>22193</c:v>
                </c:pt>
                <c:pt idx="22193">
                  <c:v>22194</c:v>
                </c:pt>
                <c:pt idx="22194">
                  <c:v>22195</c:v>
                </c:pt>
                <c:pt idx="22195">
                  <c:v>22196</c:v>
                </c:pt>
                <c:pt idx="22196">
                  <c:v>22197</c:v>
                </c:pt>
                <c:pt idx="22197">
                  <c:v>22198</c:v>
                </c:pt>
                <c:pt idx="22198">
                  <c:v>22199</c:v>
                </c:pt>
                <c:pt idx="22199">
                  <c:v>22200</c:v>
                </c:pt>
                <c:pt idx="22200">
                  <c:v>22201</c:v>
                </c:pt>
                <c:pt idx="22201">
                  <c:v>22202</c:v>
                </c:pt>
                <c:pt idx="22202">
                  <c:v>22203</c:v>
                </c:pt>
                <c:pt idx="22203">
                  <c:v>22204</c:v>
                </c:pt>
                <c:pt idx="22204">
                  <c:v>22205</c:v>
                </c:pt>
                <c:pt idx="22205">
                  <c:v>22206</c:v>
                </c:pt>
                <c:pt idx="22206">
                  <c:v>22207</c:v>
                </c:pt>
                <c:pt idx="22207">
                  <c:v>22208</c:v>
                </c:pt>
                <c:pt idx="22208">
                  <c:v>22209</c:v>
                </c:pt>
                <c:pt idx="22209">
                  <c:v>22210</c:v>
                </c:pt>
                <c:pt idx="22210">
                  <c:v>22211</c:v>
                </c:pt>
                <c:pt idx="22211">
                  <c:v>22212</c:v>
                </c:pt>
                <c:pt idx="22212">
                  <c:v>22213</c:v>
                </c:pt>
                <c:pt idx="22213">
                  <c:v>22214</c:v>
                </c:pt>
                <c:pt idx="22214">
                  <c:v>22215</c:v>
                </c:pt>
                <c:pt idx="22215">
                  <c:v>22216</c:v>
                </c:pt>
                <c:pt idx="22216">
                  <c:v>22217</c:v>
                </c:pt>
                <c:pt idx="22217">
                  <c:v>22218</c:v>
                </c:pt>
                <c:pt idx="22218">
                  <c:v>22219</c:v>
                </c:pt>
                <c:pt idx="22219">
                  <c:v>22220</c:v>
                </c:pt>
                <c:pt idx="22220">
                  <c:v>22221</c:v>
                </c:pt>
                <c:pt idx="22221">
                  <c:v>22222</c:v>
                </c:pt>
                <c:pt idx="22222">
                  <c:v>22223</c:v>
                </c:pt>
                <c:pt idx="22223">
                  <c:v>22224</c:v>
                </c:pt>
                <c:pt idx="22224">
                  <c:v>22225</c:v>
                </c:pt>
                <c:pt idx="22225">
                  <c:v>22226</c:v>
                </c:pt>
                <c:pt idx="22226">
                  <c:v>22227</c:v>
                </c:pt>
                <c:pt idx="22227">
                  <c:v>22228</c:v>
                </c:pt>
                <c:pt idx="22228">
                  <c:v>22229</c:v>
                </c:pt>
                <c:pt idx="22229">
                  <c:v>22230</c:v>
                </c:pt>
                <c:pt idx="22230">
                  <c:v>22231</c:v>
                </c:pt>
                <c:pt idx="22231">
                  <c:v>22232</c:v>
                </c:pt>
                <c:pt idx="22232">
                  <c:v>22233</c:v>
                </c:pt>
                <c:pt idx="22233">
                  <c:v>22234</c:v>
                </c:pt>
                <c:pt idx="22234">
                  <c:v>22235</c:v>
                </c:pt>
                <c:pt idx="22235">
                  <c:v>22236</c:v>
                </c:pt>
                <c:pt idx="22236">
                  <c:v>22237</c:v>
                </c:pt>
                <c:pt idx="22237">
                  <c:v>22238</c:v>
                </c:pt>
                <c:pt idx="22238">
                  <c:v>22239</c:v>
                </c:pt>
                <c:pt idx="22239">
                  <c:v>22240</c:v>
                </c:pt>
                <c:pt idx="22240">
                  <c:v>22241</c:v>
                </c:pt>
                <c:pt idx="22241">
                  <c:v>22242</c:v>
                </c:pt>
                <c:pt idx="22242">
                  <c:v>22243</c:v>
                </c:pt>
                <c:pt idx="22243">
                  <c:v>22244</c:v>
                </c:pt>
                <c:pt idx="22244">
                  <c:v>22245</c:v>
                </c:pt>
                <c:pt idx="22245">
                  <c:v>22246</c:v>
                </c:pt>
                <c:pt idx="22246">
                  <c:v>22247</c:v>
                </c:pt>
                <c:pt idx="22247">
                  <c:v>22248</c:v>
                </c:pt>
                <c:pt idx="22248">
                  <c:v>22249</c:v>
                </c:pt>
                <c:pt idx="22249">
                  <c:v>22250</c:v>
                </c:pt>
                <c:pt idx="22250">
                  <c:v>22251</c:v>
                </c:pt>
                <c:pt idx="22251">
                  <c:v>22252</c:v>
                </c:pt>
                <c:pt idx="22252">
                  <c:v>22253</c:v>
                </c:pt>
                <c:pt idx="22253">
                  <c:v>22254</c:v>
                </c:pt>
                <c:pt idx="22254">
                  <c:v>22255</c:v>
                </c:pt>
                <c:pt idx="22255">
                  <c:v>22256</c:v>
                </c:pt>
                <c:pt idx="22256">
                  <c:v>22257</c:v>
                </c:pt>
                <c:pt idx="22257">
                  <c:v>22258</c:v>
                </c:pt>
                <c:pt idx="22258">
                  <c:v>22259</c:v>
                </c:pt>
                <c:pt idx="22259">
                  <c:v>22260</c:v>
                </c:pt>
                <c:pt idx="22260">
                  <c:v>22261</c:v>
                </c:pt>
                <c:pt idx="22261">
                  <c:v>22262</c:v>
                </c:pt>
                <c:pt idx="22262">
                  <c:v>22263</c:v>
                </c:pt>
                <c:pt idx="22263">
                  <c:v>22264</c:v>
                </c:pt>
                <c:pt idx="22264">
                  <c:v>22265</c:v>
                </c:pt>
                <c:pt idx="22265">
                  <c:v>22266</c:v>
                </c:pt>
                <c:pt idx="22266">
                  <c:v>22267</c:v>
                </c:pt>
                <c:pt idx="22267">
                  <c:v>22268</c:v>
                </c:pt>
                <c:pt idx="22268">
                  <c:v>22269</c:v>
                </c:pt>
                <c:pt idx="22269">
                  <c:v>22270</c:v>
                </c:pt>
                <c:pt idx="22270">
                  <c:v>22271</c:v>
                </c:pt>
                <c:pt idx="22271">
                  <c:v>22272</c:v>
                </c:pt>
                <c:pt idx="22272">
                  <c:v>22273</c:v>
                </c:pt>
                <c:pt idx="22273">
                  <c:v>22274</c:v>
                </c:pt>
                <c:pt idx="22274">
                  <c:v>22275</c:v>
                </c:pt>
                <c:pt idx="22275">
                  <c:v>22276</c:v>
                </c:pt>
                <c:pt idx="22276">
                  <c:v>22277</c:v>
                </c:pt>
                <c:pt idx="22277">
                  <c:v>22278</c:v>
                </c:pt>
                <c:pt idx="22278">
                  <c:v>22279</c:v>
                </c:pt>
                <c:pt idx="22279">
                  <c:v>22280</c:v>
                </c:pt>
                <c:pt idx="22280">
                  <c:v>22281</c:v>
                </c:pt>
                <c:pt idx="22281">
                  <c:v>22282</c:v>
                </c:pt>
                <c:pt idx="22282">
                  <c:v>22283</c:v>
                </c:pt>
                <c:pt idx="22283">
                  <c:v>22284</c:v>
                </c:pt>
                <c:pt idx="22284">
                  <c:v>22285</c:v>
                </c:pt>
                <c:pt idx="22285">
                  <c:v>22286</c:v>
                </c:pt>
                <c:pt idx="22286">
                  <c:v>22287</c:v>
                </c:pt>
                <c:pt idx="22287">
                  <c:v>22288</c:v>
                </c:pt>
                <c:pt idx="22288">
                  <c:v>22289</c:v>
                </c:pt>
                <c:pt idx="22289">
                  <c:v>22290</c:v>
                </c:pt>
                <c:pt idx="22290">
                  <c:v>22291</c:v>
                </c:pt>
                <c:pt idx="22291">
                  <c:v>22292</c:v>
                </c:pt>
                <c:pt idx="22292">
                  <c:v>22293</c:v>
                </c:pt>
                <c:pt idx="22293">
                  <c:v>22294</c:v>
                </c:pt>
                <c:pt idx="22294">
                  <c:v>22295</c:v>
                </c:pt>
                <c:pt idx="22295">
                  <c:v>22296</c:v>
                </c:pt>
                <c:pt idx="22296">
                  <c:v>22297</c:v>
                </c:pt>
                <c:pt idx="22297">
                  <c:v>22298</c:v>
                </c:pt>
                <c:pt idx="22298">
                  <c:v>22299</c:v>
                </c:pt>
                <c:pt idx="22299">
                  <c:v>22300</c:v>
                </c:pt>
                <c:pt idx="22300">
                  <c:v>22301</c:v>
                </c:pt>
                <c:pt idx="22301">
                  <c:v>22302</c:v>
                </c:pt>
                <c:pt idx="22302">
                  <c:v>22303</c:v>
                </c:pt>
                <c:pt idx="22303">
                  <c:v>22304</c:v>
                </c:pt>
                <c:pt idx="22304">
                  <c:v>22305</c:v>
                </c:pt>
                <c:pt idx="22305">
                  <c:v>22306</c:v>
                </c:pt>
                <c:pt idx="22306">
                  <c:v>22307</c:v>
                </c:pt>
                <c:pt idx="22307">
                  <c:v>22308</c:v>
                </c:pt>
                <c:pt idx="22308">
                  <c:v>22309</c:v>
                </c:pt>
                <c:pt idx="22309">
                  <c:v>22310</c:v>
                </c:pt>
                <c:pt idx="22310">
                  <c:v>22311</c:v>
                </c:pt>
                <c:pt idx="22311">
                  <c:v>22312</c:v>
                </c:pt>
                <c:pt idx="22312">
                  <c:v>22313</c:v>
                </c:pt>
                <c:pt idx="22313">
                  <c:v>22314</c:v>
                </c:pt>
                <c:pt idx="22314">
                  <c:v>22315</c:v>
                </c:pt>
                <c:pt idx="22315">
                  <c:v>22316</c:v>
                </c:pt>
                <c:pt idx="22316">
                  <c:v>22317</c:v>
                </c:pt>
                <c:pt idx="22317">
                  <c:v>22318</c:v>
                </c:pt>
                <c:pt idx="22318">
                  <c:v>22319</c:v>
                </c:pt>
                <c:pt idx="22319">
                  <c:v>22320</c:v>
                </c:pt>
                <c:pt idx="22320">
                  <c:v>22321</c:v>
                </c:pt>
                <c:pt idx="22321">
                  <c:v>22322</c:v>
                </c:pt>
                <c:pt idx="22322">
                  <c:v>22323</c:v>
                </c:pt>
                <c:pt idx="22323">
                  <c:v>22324</c:v>
                </c:pt>
                <c:pt idx="22324">
                  <c:v>22325</c:v>
                </c:pt>
                <c:pt idx="22325">
                  <c:v>22326</c:v>
                </c:pt>
                <c:pt idx="22326">
                  <c:v>22327</c:v>
                </c:pt>
                <c:pt idx="22327">
                  <c:v>22328</c:v>
                </c:pt>
                <c:pt idx="22328">
                  <c:v>22329</c:v>
                </c:pt>
                <c:pt idx="22329">
                  <c:v>22330</c:v>
                </c:pt>
                <c:pt idx="22330">
                  <c:v>22331</c:v>
                </c:pt>
                <c:pt idx="22331">
                  <c:v>22332</c:v>
                </c:pt>
                <c:pt idx="22332">
                  <c:v>22333</c:v>
                </c:pt>
                <c:pt idx="22333">
                  <c:v>22334</c:v>
                </c:pt>
                <c:pt idx="22334">
                  <c:v>22335</c:v>
                </c:pt>
                <c:pt idx="22335">
                  <c:v>22336</c:v>
                </c:pt>
                <c:pt idx="22336">
                  <c:v>22337</c:v>
                </c:pt>
                <c:pt idx="22337">
                  <c:v>22338</c:v>
                </c:pt>
                <c:pt idx="22338">
                  <c:v>22339</c:v>
                </c:pt>
                <c:pt idx="22339">
                  <c:v>22340</c:v>
                </c:pt>
                <c:pt idx="22340">
                  <c:v>22341</c:v>
                </c:pt>
                <c:pt idx="22341">
                  <c:v>22342</c:v>
                </c:pt>
                <c:pt idx="22342">
                  <c:v>22343</c:v>
                </c:pt>
                <c:pt idx="22343">
                  <c:v>22344</c:v>
                </c:pt>
                <c:pt idx="22344">
                  <c:v>22345</c:v>
                </c:pt>
                <c:pt idx="22345">
                  <c:v>22346</c:v>
                </c:pt>
                <c:pt idx="22346">
                  <c:v>22347</c:v>
                </c:pt>
                <c:pt idx="22347">
                  <c:v>22348</c:v>
                </c:pt>
                <c:pt idx="22348">
                  <c:v>22349</c:v>
                </c:pt>
                <c:pt idx="22349">
                  <c:v>22350</c:v>
                </c:pt>
                <c:pt idx="22350">
                  <c:v>22351</c:v>
                </c:pt>
                <c:pt idx="22351">
                  <c:v>22352</c:v>
                </c:pt>
                <c:pt idx="22352">
                  <c:v>22353</c:v>
                </c:pt>
                <c:pt idx="22353">
                  <c:v>22354</c:v>
                </c:pt>
                <c:pt idx="22354">
                  <c:v>22355</c:v>
                </c:pt>
                <c:pt idx="22355">
                  <c:v>22356</c:v>
                </c:pt>
                <c:pt idx="22356">
                  <c:v>22357</c:v>
                </c:pt>
                <c:pt idx="22357">
                  <c:v>22358</c:v>
                </c:pt>
                <c:pt idx="22358">
                  <c:v>22359</c:v>
                </c:pt>
                <c:pt idx="22359">
                  <c:v>22360</c:v>
                </c:pt>
                <c:pt idx="22360">
                  <c:v>22361</c:v>
                </c:pt>
                <c:pt idx="22361">
                  <c:v>22362</c:v>
                </c:pt>
                <c:pt idx="22362">
                  <c:v>22363</c:v>
                </c:pt>
                <c:pt idx="22363">
                  <c:v>22364</c:v>
                </c:pt>
                <c:pt idx="22364">
                  <c:v>22365</c:v>
                </c:pt>
                <c:pt idx="22365">
                  <c:v>22366</c:v>
                </c:pt>
                <c:pt idx="22366">
                  <c:v>22367</c:v>
                </c:pt>
                <c:pt idx="22367">
                  <c:v>22368</c:v>
                </c:pt>
                <c:pt idx="22368">
                  <c:v>22369</c:v>
                </c:pt>
                <c:pt idx="22369">
                  <c:v>22370</c:v>
                </c:pt>
                <c:pt idx="22370">
                  <c:v>22371</c:v>
                </c:pt>
                <c:pt idx="22371">
                  <c:v>22372</c:v>
                </c:pt>
                <c:pt idx="22372">
                  <c:v>22373</c:v>
                </c:pt>
                <c:pt idx="22373">
                  <c:v>22374</c:v>
                </c:pt>
                <c:pt idx="22374">
                  <c:v>22375</c:v>
                </c:pt>
                <c:pt idx="22375">
                  <c:v>22376</c:v>
                </c:pt>
                <c:pt idx="22376">
                  <c:v>22377</c:v>
                </c:pt>
                <c:pt idx="22377">
                  <c:v>22378</c:v>
                </c:pt>
                <c:pt idx="22378">
                  <c:v>22379</c:v>
                </c:pt>
                <c:pt idx="22379">
                  <c:v>22380</c:v>
                </c:pt>
                <c:pt idx="22380">
                  <c:v>22381</c:v>
                </c:pt>
                <c:pt idx="22381">
                  <c:v>22382</c:v>
                </c:pt>
                <c:pt idx="22382">
                  <c:v>22383</c:v>
                </c:pt>
                <c:pt idx="22383">
                  <c:v>22384</c:v>
                </c:pt>
                <c:pt idx="22384">
                  <c:v>22385</c:v>
                </c:pt>
                <c:pt idx="22385">
                  <c:v>22386</c:v>
                </c:pt>
                <c:pt idx="22386">
                  <c:v>22387</c:v>
                </c:pt>
                <c:pt idx="22387">
                  <c:v>22388</c:v>
                </c:pt>
                <c:pt idx="22388">
                  <c:v>22389</c:v>
                </c:pt>
                <c:pt idx="22389">
                  <c:v>22390</c:v>
                </c:pt>
                <c:pt idx="22390">
                  <c:v>22391</c:v>
                </c:pt>
                <c:pt idx="22391">
                  <c:v>22392</c:v>
                </c:pt>
                <c:pt idx="22392">
                  <c:v>22393</c:v>
                </c:pt>
                <c:pt idx="22393">
                  <c:v>22394</c:v>
                </c:pt>
                <c:pt idx="22394">
                  <c:v>22395</c:v>
                </c:pt>
                <c:pt idx="22395">
                  <c:v>22396</c:v>
                </c:pt>
                <c:pt idx="22396">
                  <c:v>22397</c:v>
                </c:pt>
                <c:pt idx="22397">
                  <c:v>22398</c:v>
                </c:pt>
                <c:pt idx="22398">
                  <c:v>22399</c:v>
                </c:pt>
                <c:pt idx="22399">
                  <c:v>22400</c:v>
                </c:pt>
                <c:pt idx="22400">
                  <c:v>22401</c:v>
                </c:pt>
                <c:pt idx="22401">
                  <c:v>22402</c:v>
                </c:pt>
                <c:pt idx="22402">
                  <c:v>22403</c:v>
                </c:pt>
                <c:pt idx="22403">
                  <c:v>22404</c:v>
                </c:pt>
                <c:pt idx="22404">
                  <c:v>22405</c:v>
                </c:pt>
                <c:pt idx="22405">
                  <c:v>22406</c:v>
                </c:pt>
                <c:pt idx="22406">
                  <c:v>22407</c:v>
                </c:pt>
                <c:pt idx="22407">
                  <c:v>22408</c:v>
                </c:pt>
                <c:pt idx="22408">
                  <c:v>22409</c:v>
                </c:pt>
                <c:pt idx="22409">
                  <c:v>22410</c:v>
                </c:pt>
                <c:pt idx="22410">
                  <c:v>22411</c:v>
                </c:pt>
                <c:pt idx="22411">
                  <c:v>22412</c:v>
                </c:pt>
                <c:pt idx="22412">
                  <c:v>22413</c:v>
                </c:pt>
                <c:pt idx="22413">
                  <c:v>22414</c:v>
                </c:pt>
                <c:pt idx="22414">
                  <c:v>22415</c:v>
                </c:pt>
                <c:pt idx="22415">
                  <c:v>22416</c:v>
                </c:pt>
                <c:pt idx="22416">
                  <c:v>22417</c:v>
                </c:pt>
                <c:pt idx="22417">
                  <c:v>22418</c:v>
                </c:pt>
                <c:pt idx="22418">
                  <c:v>22419</c:v>
                </c:pt>
                <c:pt idx="22419">
                  <c:v>22420</c:v>
                </c:pt>
                <c:pt idx="22420">
                  <c:v>22421</c:v>
                </c:pt>
                <c:pt idx="22421">
                  <c:v>22422</c:v>
                </c:pt>
                <c:pt idx="22422">
                  <c:v>22423</c:v>
                </c:pt>
                <c:pt idx="22423">
                  <c:v>22424</c:v>
                </c:pt>
                <c:pt idx="22424">
                  <c:v>22425</c:v>
                </c:pt>
                <c:pt idx="22425">
                  <c:v>22426</c:v>
                </c:pt>
                <c:pt idx="22426">
                  <c:v>22427</c:v>
                </c:pt>
                <c:pt idx="22427">
                  <c:v>22428</c:v>
                </c:pt>
                <c:pt idx="22428">
                  <c:v>22429</c:v>
                </c:pt>
                <c:pt idx="22429">
                  <c:v>22430</c:v>
                </c:pt>
                <c:pt idx="22430">
                  <c:v>22431</c:v>
                </c:pt>
                <c:pt idx="22431">
                  <c:v>22432</c:v>
                </c:pt>
                <c:pt idx="22432">
                  <c:v>22433</c:v>
                </c:pt>
                <c:pt idx="22433">
                  <c:v>22434</c:v>
                </c:pt>
                <c:pt idx="22434">
                  <c:v>22435</c:v>
                </c:pt>
                <c:pt idx="22435">
                  <c:v>22436</c:v>
                </c:pt>
                <c:pt idx="22436">
                  <c:v>22437</c:v>
                </c:pt>
                <c:pt idx="22437">
                  <c:v>22438</c:v>
                </c:pt>
                <c:pt idx="22438">
                  <c:v>22439</c:v>
                </c:pt>
                <c:pt idx="22439">
                  <c:v>22440</c:v>
                </c:pt>
                <c:pt idx="22440">
                  <c:v>22441</c:v>
                </c:pt>
                <c:pt idx="22441">
                  <c:v>22442</c:v>
                </c:pt>
                <c:pt idx="22442">
                  <c:v>22443</c:v>
                </c:pt>
                <c:pt idx="22443">
                  <c:v>22444</c:v>
                </c:pt>
                <c:pt idx="22444">
                  <c:v>22445</c:v>
                </c:pt>
                <c:pt idx="22445">
                  <c:v>22446</c:v>
                </c:pt>
                <c:pt idx="22446">
                  <c:v>22447</c:v>
                </c:pt>
                <c:pt idx="22447">
                  <c:v>22448</c:v>
                </c:pt>
                <c:pt idx="22448">
                  <c:v>22449</c:v>
                </c:pt>
                <c:pt idx="22449">
                  <c:v>22450</c:v>
                </c:pt>
                <c:pt idx="22450">
                  <c:v>22451</c:v>
                </c:pt>
                <c:pt idx="22451">
                  <c:v>22452</c:v>
                </c:pt>
                <c:pt idx="22452">
                  <c:v>22453</c:v>
                </c:pt>
                <c:pt idx="22453">
                  <c:v>22454</c:v>
                </c:pt>
                <c:pt idx="22454">
                  <c:v>22455</c:v>
                </c:pt>
                <c:pt idx="22455">
                  <c:v>22456</c:v>
                </c:pt>
                <c:pt idx="22456">
                  <c:v>22457</c:v>
                </c:pt>
                <c:pt idx="22457">
                  <c:v>22458</c:v>
                </c:pt>
                <c:pt idx="22458">
                  <c:v>22459</c:v>
                </c:pt>
                <c:pt idx="22459">
                  <c:v>22460</c:v>
                </c:pt>
                <c:pt idx="22460">
                  <c:v>22461</c:v>
                </c:pt>
                <c:pt idx="22461">
                  <c:v>22462</c:v>
                </c:pt>
                <c:pt idx="22462">
                  <c:v>22463</c:v>
                </c:pt>
                <c:pt idx="22463">
                  <c:v>22464</c:v>
                </c:pt>
                <c:pt idx="22464">
                  <c:v>22465</c:v>
                </c:pt>
                <c:pt idx="22465">
                  <c:v>22466</c:v>
                </c:pt>
                <c:pt idx="22466">
                  <c:v>22467</c:v>
                </c:pt>
                <c:pt idx="22467">
                  <c:v>22468</c:v>
                </c:pt>
                <c:pt idx="22468">
                  <c:v>22469</c:v>
                </c:pt>
                <c:pt idx="22469">
                  <c:v>22470</c:v>
                </c:pt>
                <c:pt idx="22470">
                  <c:v>22471</c:v>
                </c:pt>
                <c:pt idx="22471">
                  <c:v>22472</c:v>
                </c:pt>
                <c:pt idx="22472">
                  <c:v>22473</c:v>
                </c:pt>
                <c:pt idx="22473">
                  <c:v>22474</c:v>
                </c:pt>
                <c:pt idx="22474">
                  <c:v>22475</c:v>
                </c:pt>
                <c:pt idx="22475">
                  <c:v>22476</c:v>
                </c:pt>
                <c:pt idx="22476">
                  <c:v>22477</c:v>
                </c:pt>
                <c:pt idx="22477">
                  <c:v>22478</c:v>
                </c:pt>
                <c:pt idx="22478">
                  <c:v>22479</c:v>
                </c:pt>
                <c:pt idx="22479">
                  <c:v>22480</c:v>
                </c:pt>
                <c:pt idx="22480">
                  <c:v>22481</c:v>
                </c:pt>
                <c:pt idx="22481">
                  <c:v>22482</c:v>
                </c:pt>
                <c:pt idx="22482">
                  <c:v>22483</c:v>
                </c:pt>
                <c:pt idx="22483">
                  <c:v>22484</c:v>
                </c:pt>
                <c:pt idx="22484">
                  <c:v>22485</c:v>
                </c:pt>
                <c:pt idx="22485">
                  <c:v>22486</c:v>
                </c:pt>
                <c:pt idx="22486">
                  <c:v>22487</c:v>
                </c:pt>
                <c:pt idx="22487">
                  <c:v>22488</c:v>
                </c:pt>
                <c:pt idx="22488">
                  <c:v>22489</c:v>
                </c:pt>
                <c:pt idx="22489">
                  <c:v>22490</c:v>
                </c:pt>
                <c:pt idx="22490">
                  <c:v>22491</c:v>
                </c:pt>
                <c:pt idx="22491">
                  <c:v>22492</c:v>
                </c:pt>
                <c:pt idx="22492">
                  <c:v>22493</c:v>
                </c:pt>
                <c:pt idx="22493">
                  <c:v>22494</c:v>
                </c:pt>
                <c:pt idx="22494">
                  <c:v>22495</c:v>
                </c:pt>
                <c:pt idx="22495">
                  <c:v>22496</c:v>
                </c:pt>
                <c:pt idx="22496">
                  <c:v>22497</c:v>
                </c:pt>
                <c:pt idx="22497">
                  <c:v>22498</c:v>
                </c:pt>
                <c:pt idx="22498">
                  <c:v>22499</c:v>
                </c:pt>
                <c:pt idx="22499">
                  <c:v>22500</c:v>
                </c:pt>
                <c:pt idx="22500">
                  <c:v>22501</c:v>
                </c:pt>
                <c:pt idx="22501">
                  <c:v>22502</c:v>
                </c:pt>
                <c:pt idx="22502">
                  <c:v>22503</c:v>
                </c:pt>
                <c:pt idx="22503">
                  <c:v>22504</c:v>
                </c:pt>
                <c:pt idx="22504">
                  <c:v>22505</c:v>
                </c:pt>
                <c:pt idx="22505">
                  <c:v>22506</c:v>
                </c:pt>
                <c:pt idx="22506">
                  <c:v>22507</c:v>
                </c:pt>
                <c:pt idx="22507">
                  <c:v>22508</c:v>
                </c:pt>
                <c:pt idx="22508">
                  <c:v>22509</c:v>
                </c:pt>
                <c:pt idx="22509">
                  <c:v>22510</c:v>
                </c:pt>
                <c:pt idx="22510">
                  <c:v>22511</c:v>
                </c:pt>
                <c:pt idx="22511">
                  <c:v>22512</c:v>
                </c:pt>
                <c:pt idx="22512">
                  <c:v>22513</c:v>
                </c:pt>
                <c:pt idx="22513">
                  <c:v>22514</c:v>
                </c:pt>
                <c:pt idx="22514">
                  <c:v>22515</c:v>
                </c:pt>
                <c:pt idx="22515">
                  <c:v>22516</c:v>
                </c:pt>
                <c:pt idx="22516">
                  <c:v>22517</c:v>
                </c:pt>
                <c:pt idx="22517">
                  <c:v>22518</c:v>
                </c:pt>
                <c:pt idx="22518">
                  <c:v>22519</c:v>
                </c:pt>
                <c:pt idx="22519">
                  <c:v>22520</c:v>
                </c:pt>
                <c:pt idx="22520">
                  <c:v>22521</c:v>
                </c:pt>
                <c:pt idx="22521">
                  <c:v>22522</c:v>
                </c:pt>
                <c:pt idx="22522">
                  <c:v>22523</c:v>
                </c:pt>
                <c:pt idx="22523">
                  <c:v>22524</c:v>
                </c:pt>
                <c:pt idx="22524">
                  <c:v>22525</c:v>
                </c:pt>
                <c:pt idx="22525">
                  <c:v>22526</c:v>
                </c:pt>
                <c:pt idx="22526">
                  <c:v>22527</c:v>
                </c:pt>
                <c:pt idx="22527">
                  <c:v>22528</c:v>
                </c:pt>
                <c:pt idx="22528">
                  <c:v>22529</c:v>
                </c:pt>
                <c:pt idx="22529">
                  <c:v>22530</c:v>
                </c:pt>
                <c:pt idx="22530">
                  <c:v>22531</c:v>
                </c:pt>
                <c:pt idx="22531">
                  <c:v>22532</c:v>
                </c:pt>
                <c:pt idx="22532">
                  <c:v>22533</c:v>
                </c:pt>
                <c:pt idx="22533">
                  <c:v>22534</c:v>
                </c:pt>
                <c:pt idx="22534">
                  <c:v>22535</c:v>
                </c:pt>
                <c:pt idx="22535">
                  <c:v>22536</c:v>
                </c:pt>
                <c:pt idx="22536">
                  <c:v>22537</c:v>
                </c:pt>
                <c:pt idx="22537">
                  <c:v>22538</c:v>
                </c:pt>
                <c:pt idx="22538">
                  <c:v>22539</c:v>
                </c:pt>
                <c:pt idx="22539">
                  <c:v>22540</c:v>
                </c:pt>
                <c:pt idx="22540">
                  <c:v>22541</c:v>
                </c:pt>
                <c:pt idx="22541">
                  <c:v>22542</c:v>
                </c:pt>
                <c:pt idx="22542">
                  <c:v>22543</c:v>
                </c:pt>
                <c:pt idx="22543">
                  <c:v>22544</c:v>
                </c:pt>
                <c:pt idx="22544">
                  <c:v>22545</c:v>
                </c:pt>
                <c:pt idx="22545">
                  <c:v>22546</c:v>
                </c:pt>
                <c:pt idx="22546">
                  <c:v>22547</c:v>
                </c:pt>
                <c:pt idx="22547">
                  <c:v>22548</c:v>
                </c:pt>
                <c:pt idx="22548">
                  <c:v>22549</c:v>
                </c:pt>
                <c:pt idx="22549">
                  <c:v>22550</c:v>
                </c:pt>
                <c:pt idx="22550">
                  <c:v>22551</c:v>
                </c:pt>
                <c:pt idx="22551">
                  <c:v>22552</c:v>
                </c:pt>
                <c:pt idx="22552">
                  <c:v>22553</c:v>
                </c:pt>
                <c:pt idx="22553">
                  <c:v>22554</c:v>
                </c:pt>
                <c:pt idx="22554">
                  <c:v>22555</c:v>
                </c:pt>
                <c:pt idx="22555">
                  <c:v>22556</c:v>
                </c:pt>
                <c:pt idx="22556">
                  <c:v>22557</c:v>
                </c:pt>
                <c:pt idx="22557">
                  <c:v>22558</c:v>
                </c:pt>
                <c:pt idx="22558">
                  <c:v>22559</c:v>
                </c:pt>
                <c:pt idx="22559">
                  <c:v>22560</c:v>
                </c:pt>
                <c:pt idx="22560">
                  <c:v>22561</c:v>
                </c:pt>
                <c:pt idx="22561">
                  <c:v>22562</c:v>
                </c:pt>
                <c:pt idx="22562">
                  <c:v>22563</c:v>
                </c:pt>
                <c:pt idx="22563">
                  <c:v>22564</c:v>
                </c:pt>
                <c:pt idx="22564">
                  <c:v>22565</c:v>
                </c:pt>
                <c:pt idx="22565">
                  <c:v>22566</c:v>
                </c:pt>
                <c:pt idx="22566">
                  <c:v>22567</c:v>
                </c:pt>
                <c:pt idx="22567">
                  <c:v>22568</c:v>
                </c:pt>
                <c:pt idx="22568">
                  <c:v>22569</c:v>
                </c:pt>
                <c:pt idx="22569">
                  <c:v>22570</c:v>
                </c:pt>
                <c:pt idx="22570">
                  <c:v>22571</c:v>
                </c:pt>
                <c:pt idx="22571">
                  <c:v>22572</c:v>
                </c:pt>
                <c:pt idx="22572">
                  <c:v>22573</c:v>
                </c:pt>
                <c:pt idx="22573">
                  <c:v>22574</c:v>
                </c:pt>
                <c:pt idx="22574">
                  <c:v>22575</c:v>
                </c:pt>
                <c:pt idx="22575">
                  <c:v>22576</c:v>
                </c:pt>
                <c:pt idx="22576">
                  <c:v>22577</c:v>
                </c:pt>
                <c:pt idx="22577">
                  <c:v>22578</c:v>
                </c:pt>
                <c:pt idx="22578">
                  <c:v>22579</c:v>
                </c:pt>
                <c:pt idx="22579">
                  <c:v>22580</c:v>
                </c:pt>
                <c:pt idx="22580">
                  <c:v>22581</c:v>
                </c:pt>
                <c:pt idx="22581">
                  <c:v>22582</c:v>
                </c:pt>
                <c:pt idx="22582">
                  <c:v>22583</c:v>
                </c:pt>
                <c:pt idx="22583">
                  <c:v>22584</c:v>
                </c:pt>
                <c:pt idx="22584">
                  <c:v>22585</c:v>
                </c:pt>
                <c:pt idx="22585">
                  <c:v>22586</c:v>
                </c:pt>
                <c:pt idx="22586">
                  <c:v>22587</c:v>
                </c:pt>
                <c:pt idx="22587">
                  <c:v>22588</c:v>
                </c:pt>
                <c:pt idx="22588">
                  <c:v>22589</c:v>
                </c:pt>
                <c:pt idx="22589">
                  <c:v>22590</c:v>
                </c:pt>
                <c:pt idx="22590">
                  <c:v>22591</c:v>
                </c:pt>
                <c:pt idx="22591">
                  <c:v>22592</c:v>
                </c:pt>
                <c:pt idx="22592">
                  <c:v>22593</c:v>
                </c:pt>
                <c:pt idx="22593">
                  <c:v>22594</c:v>
                </c:pt>
                <c:pt idx="22594">
                  <c:v>22595</c:v>
                </c:pt>
                <c:pt idx="22595">
                  <c:v>22596</c:v>
                </c:pt>
                <c:pt idx="22596">
                  <c:v>22597</c:v>
                </c:pt>
                <c:pt idx="22597">
                  <c:v>22598</c:v>
                </c:pt>
                <c:pt idx="22598">
                  <c:v>22599</c:v>
                </c:pt>
                <c:pt idx="22599">
                  <c:v>22600</c:v>
                </c:pt>
                <c:pt idx="22600">
                  <c:v>22601</c:v>
                </c:pt>
                <c:pt idx="22601">
                  <c:v>22602</c:v>
                </c:pt>
                <c:pt idx="22602">
                  <c:v>22603</c:v>
                </c:pt>
                <c:pt idx="22603">
                  <c:v>22604</c:v>
                </c:pt>
                <c:pt idx="22604">
                  <c:v>22605</c:v>
                </c:pt>
                <c:pt idx="22605">
                  <c:v>22606</c:v>
                </c:pt>
                <c:pt idx="22606">
                  <c:v>22607</c:v>
                </c:pt>
                <c:pt idx="22607">
                  <c:v>22608</c:v>
                </c:pt>
                <c:pt idx="22608">
                  <c:v>22609</c:v>
                </c:pt>
                <c:pt idx="22609">
                  <c:v>22610</c:v>
                </c:pt>
                <c:pt idx="22610">
                  <c:v>22611</c:v>
                </c:pt>
                <c:pt idx="22611">
                  <c:v>22612</c:v>
                </c:pt>
                <c:pt idx="22612">
                  <c:v>22613</c:v>
                </c:pt>
                <c:pt idx="22613">
                  <c:v>22614</c:v>
                </c:pt>
                <c:pt idx="22614">
                  <c:v>22615</c:v>
                </c:pt>
                <c:pt idx="22615">
                  <c:v>22616</c:v>
                </c:pt>
                <c:pt idx="22616">
                  <c:v>22617</c:v>
                </c:pt>
                <c:pt idx="22617">
                  <c:v>22618</c:v>
                </c:pt>
                <c:pt idx="22618">
                  <c:v>22619</c:v>
                </c:pt>
                <c:pt idx="22619">
                  <c:v>22620</c:v>
                </c:pt>
                <c:pt idx="22620">
                  <c:v>22621</c:v>
                </c:pt>
                <c:pt idx="22621">
                  <c:v>22622</c:v>
                </c:pt>
                <c:pt idx="22622">
                  <c:v>22623</c:v>
                </c:pt>
                <c:pt idx="22623">
                  <c:v>22624</c:v>
                </c:pt>
                <c:pt idx="22624">
                  <c:v>22625</c:v>
                </c:pt>
                <c:pt idx="22625">
                  <c:v>22626</c:v>
                </c:pt>
                <c:pt idx="22626">
                  <c:v>22627</c:v>
                </c:pt>
                <c:pt idx="22627">
                  <c:v>22628</c:v>
                </c:pt>
                <c:pt idx="22628">
                  <c:v>22629</c:v>
                </c:pt>
                <c:pt idx="22629">
                  <c:v>22630</c:v>
                </c:pt>
                <c:pt idx="22630">
                  <c:v>22631</c:v>
                </c:pt>
                <c:pt idx="22631">
                  <c:v>22632</c:v>
                </c:pt>
                <c:pt idx="22632">
                  <c:v>22633</c:v>
                </c:pt>
                <c:pt idx="22633">
                  <c:v>22634</c:v>
                </c:pt>
                <c:pt idx="22634">
                  <c:v>22635</c:v>
                </c:pt>
                <c:pt idx="22635">
                  <c:v>22636</c:v>
                </c:pt>
                <c:pt idx="22636">
                  <c:v>22637</c:v>
                </c:pt>
                <c:pt idx="22637">
                  <c:v>22638</c:v>
                </c:pt>
                <c:pt idx="22638">
                  <c:v>22639</c:v>
                </c:pt>
                <c:pt idx="22639">
                  <c:v>22640</c:v>
                </c:pt>
                <c:pt idx="22640">
                  <c:v>22641</c:v>
                </c:pt>
                <c:pt idx="22641">
                  <c:v>22642</c:v>
                </c:pt>
                <c:pt idx="22642">
                  <c:v>22643</c:v>
                </c:pt>
                <c:pt idx="22643">
                  <c:v>22644</c:v>
                </c:pt>
                <c:pt idx="22644">
                  <c:v>22645</c:v>
                </c:pt>
                <c:pt idx="22645">
                  <c:v>22646</c:v>
                </c:pt>
                <c:pt idx="22646">
                  <c:v>22647</c:v>
                </c:pt>
                <c:pt idx="22647">
                  <c:v>22648</c:v>
                </c:pt>
                <c:pt idx="22648">
                  <c:v>22649</c:v>
                </c:pt>
                <c:pt idx="22649">
                  <c:v>22650</c:v>
                </c:pt>
                <c:pt idx="22650">
                  <c:v>22651</c:v>
                </c:pt>
                <c:pt idx="22651">
                  <c:v>22652</c:v>
                </c:pt>
                <c:pt idx="22652">
                  <c:v>22653</c:v>
                </c:pt>
                <c:pt idx="22653">
                  <c:v>22654</c:v>
                </c:pt>
                <c:pt idx="22654">
                  <c:v>22655</c:v>
                </c:pt>
                <c:pt idx="22655">
                  <c:v>22656</c:v>
                </c:pt>
                <c:pt idx="22656">
                  <c:v>22657</c:v>
                </c:pt>
                <c:pt idx="22657">
                  <c:v>22658</c:v>
                </c:pt>
                <c:pt idx="22658">
                  <c:v>22659</c:v>
                </c:pt>
                <c:pt idx="22659">
                  <c:v>22660</c:v>
                </c:pt>
                <c:pt idx="22660">
                  <c:v>22661</c:v>
                </c:pt>
                <c:pt idx="22661">
                  <c:v>22662</c:v>
                </c:pt>
                <c:pt idx="22662">
                  <c:v>22663</c:v>
                </c:pt>
                <c:pt idx="22663">
                  <c:v>22664</c:v>
                </c:pt>
                <c:pt idx="22664">
                  <c:v>22665</c:v>
                </c:pt>
                <c:pt idx="22665">
                  <c:v>22666</c:v>
                </c:pt>
                <c:pt idx="22666">
                  <c:v>22667</c:v>
                </c:pt>
                <c:pt idx="22667">
                  <c:v>22668</c:v>
                </c:pt>
                <c:pt idx="22668">
                  <c:v>22669</c:v>
                </c:pt>
                <c:pt idx="22669">
                  <c:v>22670</c:v>
                </c:pt>
                <c:pt idx="22670">
                  <c:v>22671</c:v>
                </c:pt>
                <c:pt idx="22671">
                  <c:v>22672</c:v>
                </c:pt>
                <c:pt idx="22672">
                  <c:v>22673</c:v>
                </c:pt>
                <c:pt idx="22673">
                  <c:v>22674</c:v>
                </c:pt>
                <c:pt idx="22674">
                  <c:v>22675</c:v>
                </c:pt>
                <c:pt idx="22675">
                  <c:v>22676</c:v>
                </c:pt>
                <c:pt idx="22676">
                  <c:v>22677</c:v>
                </c:pt>
                <c:pt idx="22677">
                  <c:v>22678</c:v>
                </c:pt>
                <c:pt idx="22678">
                  <c:v>22679</c:v>
                </c:pt>
                <c:pt idx="22679">
                  <c:v>22680</c:v>
                </c:pt>
                <c:pt idx="22680">
                  <c:v>22681</c:v>
                </c:pt>
                <c:pt idx="22681">
                  <c:v>22682</c:v>
                </c:pt>
                <c:pt idx="22682">
                  <c:v>22683</c:v>
                </c:pt>
                <c:pt idx="22683">
                  <c:v>22684</c:v>
                </c:pt>
                <c:pt idx="22684">
                  <c:v>22685</c:v>
                </c:pt>
                <c:pt idx="22685">
                  <c:v>22686</c:v>
                </c:pt>
                <c:pt idx="22686">
                  <c:v>22687</c:v>
                </c:pt>
                <c:pt idx="22687">
                  <c:v>22688</c:v>
                </c:pt>
                <c:pt idx="22688">
                  <c:v>22689</c:v>
                </c:pt>
                <c:pt idx="22689">
                  <c:v>22690</c:v>
                </c:pt>
                <c:pt idx="22690">
                  <c:v>22691</c:v>
                </c:pt>
                <c:pt idx="22691">
                  <c:v>22692</c:v>
                </c:pt>
                <c:pt idx="22692">
                  <c:v>22693</c:v>
                </c:pt>
                <c:pt idx="22693">
                  <c:v>22694</c:v>
                </c:pt>
                <c:pt idx="22694">
                  <c:v>22695</c:v>
                </c:pt>
                <c:pt idx="22695">
                  <c:v>22696</c:v>
                </c:pt>
                <c:pt idx="22696">
                  <c:v>22697</c:v>
                </c:pt>
                <c:pt idx="22697">
                  <c:v>22698</c:v>
                </c:pt>
                <c:pt idx="22698">
                  <c:v>22699</c:v>
                </c:pt>
                <c:pt idx="22699">
                  <c:v>22700</c:v>
                </c:pt>
                <c:pt idx="22700">
                  <c:v>22701</c:v>
                </c:pt>
                <c:pt idx="22701">
                  <c:v>22702</c:v>
                </c:pt>
                <c:pt idx="22702">
                  <c:v>22703</c:v>
                </c:pt>
                <c:pt idx="22703">
                  <c:v>22704</c:v>
                </c:pt>
                <c:pt idx="22704">
                  <c:v>22705</c:v>
                </c:pt>
                <c:pt idx="22705">
                  <c:v>22706</c:v>
                </c:pt>
                <c:pt idx="22706">
                  <c:v>22707</c:v>
                </c:pt>
                <c:pt idx="22707">
                  <c:v>22708</c:v>
                </c:pt>
                <c:pt idx="22708">
                  <c:v>22709</c:v>
                </c:pt>
                <c:pt idx="22709">
                  <c:v>22710</c:v>
                </c:pt>
                <c:pt idx="22710">
                  <c:v>22711</c:v>
                </c:pt>
                <c:pt idx="22711">
                  <c:v>22712</c:v>
                </c:pt>
                <c:pt idx="22712">
                  <c:v>22713</c:v>
                </c:pt>
                <c:pt idx="22713">
                  <c:v>22714</c:v>
                </c:pt>
                <c:pt idx="22714">
                  <c:v>22715</c:v>
                </c:pt>
                <c:pt idx="22715">
                  <c:v>22716</c:v>
                </c:pt>
                <c:pt idx="22716">
                  <c:v>22717</c:v>
                </c:pt>
                <c:pt idx="22717">
                  <c:v>22718</c:v>
                </c:pt>
                <c:pt idx="22718">
                  <c:v>22719</c:v>
                </c:pt>
                <c:pt idx="22719">
                  <c:v>22720</c:v>
                </c:pt>
                <c:pt idx="22720">
                  <c:v>22721</c:v>
                </c:pt>
                <c:pt idx="22721">
                  <c:v>22722</c:v>
                </c:pt>
                <c:pt idx="22722">
                  <c:v>22723</c:v>
                </c:pt>
                <c:pt idx="22723">
                  <c:v>22724</c:v>
                </c:pt>
                <c:pt idx="22724">
                  <c:v>22725</c:v>
                </c:pt>
                <c:pt idx="22725">
                  <c:v>22726</c:v>
                </c:pt>
                <c:pt idx="22726">
                  <c:v>22727</c:v>
                </c:pt>
                <c:pt idx="22727">
                  <c:v>22728</c:v>
                </c:pt>
                <c:pt idx="22728">
                  <c:v>22729</c:v>
                </c:pt>
                <c:pt idx="22729">
                  <c:v>22730</c:v>
                </c:pt>
                <c:pt idx="22730">
                  <c:v>22731</c:v>
                </c:pt>
                <c:pt idx="22731">
                  <c:v>22732</c:v>
                </c:pt>
                <c:pt idx="22732">
                  <c:v>22733</c:v>
                </c:pt>
                <c:pt idx="22733">
                  <c:v>22734</c:v>
                </c:pt>
                <c:pt idx="22734">
                  <c:v>22735</c:v>
                </c:pt>
                <c:pt idx="22735">
                  <c:v>22736</c:v>
                </c:pt>
                <c:pt idx="22736">
                  <c:v>22737</c:v>
                </c:pt>
                <c:pt idx="22737">
                  <c:v>22738</c:v>
                </c:pt>
                <c:pt idx="22738">
                  <c:v>22739</c:v>
                </c:pt>
                <c:pt idx="22739">
                  <c:v>22740</c:v>
                </c:pt>
                <c:pt idx="22740">
                  <c:v>22741</c:v>
                </c:pt>
                <c:pt idx="22741">
                  <c:v>22742</c:v>
                </c:pt>
                <c:pt idx="22742">
                  <c:v>22743</c:v>
                </c:pt>
                <c:pt idx="22743">
                  <c:v>22744</c:v>
                </c:pt>
                <c:pt idx="22744">
                  <c:v>22745</c:v>
                </c:pt>
                <c:pt idx="22745">
                  <c:v>22746</c:v>
                </c:pt>
                <c:pt idx="22746">
                  <c:v>22747</c:v>
                </c:pt>
                <c:pt idx="22747">
                  <c:v>22748</c:v>
                </c:pt>
                <c:pt idx="22748">
                  <c:v>22749</c:v>
                </c:pt>
                <c:pt idx="22749">
                  <c:v>22750</c:v>
                </c:pt>
                <c:pt idx="22750">
                  <c:v>22751</c:v>
                </c:pt>
                <c:pt idx="22751">
                  <c:v>22752</c:v>
                </c:pt>
                <c:pt idx="22752">
                  <c:v>22753</c:v>
                </c:pt>
                <c:pt idx="22753">
                  <c:v>22754</c:v>
                </c:pt>
                <c:pt idx="22754">
                  <c:v>22755</c:v>
                </c:pt>
                <c:pt idx="22755">
                  <c:v>22756</c:v>
                </c:pt>
                <c:pt idx="22756">
                  <c:v>22757</c:v>
                </c:pt>
                <c:pt idx="22757">
                  <c:v>22758</c:v>
                </c:pt>
                <c:pt idx="22758">
                  <c:v>22759</c:v>
                </c:pt>
                <c:pt idx="22759">
                  <c:v>22760</c:v>
                </c:pt>
                <c:pt idx="22760">
                  <c:v>22761</c:v>
                </c:pt>
                <c:pt idx="22761">
                  <c:v>22762</c:v>
                </c:pt>
                <c:pt idx="22762">
                  <c:v>22763</c:v>
                </c:pt>
                <c:pt idx="22763">
                  <c:v>22764</c:v>
                </c:pt>
                <c:pt idx="22764">
                  <c:v>22765</c:v>
                </c:pt>
                <c:pt idx="22765">
                  <c:v>22766</c:v>
                </c:pt>
                <c:pt idx="22766">
                  <c:v>22767</c:v>
                </c:pt>
                <c:pt idx="22767">
                  <c:v>22768</c:v>
                </c:pt>
                <c:pt idx="22768">
                  <c:v>22769</c:v>
                </c:pt>
                <c:pt idx="22769">
                  <c:v>22770</c:v>
                </c:pt>
                <c:pt idx="22770">
                  <c:v>22771</c:v>
                </c:pt>
                <c:pt idx="22771">
                  <c:v>22772</c:v>
                </c:pt>
                <c:pt idx="22772">
                  <c:v>22773</c:v>
                </c:pt>
                <c:pt idx="22773">
                  <c:v>22774</c:v>
                </c:pt>
                <c:pt idx="22774">
                  <c:v>22775</c:v>
                </c:pt>
                <c:pt idx="22775">
                  <c:v>22776</c:v>
                </c:pt>
                <c:pt idx="22776">
                  <c:v>22777</c:v>
                </c:pt>
                <c:pt idx="22777">
                  <c:v>22778</c:v>
                </c:pt>
                <c:pt idx="22778">
                  <c:v>22779</c:v>
                </c:pt>
                <c:pt idx="22779">
                  <c:v>22780</c:v>
                </c:pt>
                <c:pt idx="22780">
                  <c:v>22781</c:v>
                </c:pt>
                <c:pt idx="22781">
                  <c:v>22782</c:v>
                </c:pt>
                <c:pt idx="22782">
                  <c:v>22783</c:v>
                </c:pt>
                <c:pt idx="22783">
                  <c:v>22784</c:v>
                </c:pt>
                <c:pt idx="22784">
                  <c:v>22785</c:v>
                </c:pt>
                <c:pt idx="22785">
                  <c:v>22786</c:v>
                </c:pt>
                <c:pt idx="22786">
                  <c:v>22787</c:v>
                </c:pt>
                <c:pt idx="22787">
                  <c:v>22788</c:v>
                </c:pt>
                <c:pt idx="22788">
                  <c:v>22789</c:v>
                </c:pt>
                <c:pt idx="22789">
                  <c:v>22790</c:v>
                </c:pt>
                <c:pt idx="22790">
                  <c:v>22791</c:v>
                </c:pt>
                <c:pt idx="22791">
                  <c:v>22792</c:v>
                </c:pt>
                <c:pt idx="22792">
                  <c:v>22793</c:v>
                </c:pt>
                <c:pt idx="22793">
                  <c:v>22794</c:v>
                </c:pt>
                <c:pt idx="22794">
                  <c:v>22795</c:v>
                </c:pt>
                <c:pt idx="22795">
                  <c:v>22796</c:v>
                </c:pt>
                <c:pt idx="22796">
                  <c:v>22797</c:v>
                </c:pt>
                <c:pt idx="22797">
                  <c:v>22798</c:v>
                </c:pt>
                <c:pt idx="22798">
                  <c:v>22799</c:v>
                </c:pt>
                <c:pt idx="22799">
                  <c:v>22800</c:v>
                </c:pt>
                <c:pt idx="22800">
                  <c:v>22801</c:v>
                </c:pt>
                <c:pt idx="22801">
                  <c:v>22802</c:v>
                </c:pt>
                <c:pt idx="22802">
                  <c:v>22803</c:v>
                </c:pt>
                <c:pt idx="22803">
                  <c:v>22804</c:v>
                </c:pt>
                <c:pt idx="22804">
                  <c:v>22805</c:v>
                </c:pt>
                <c:pt idx="22805">
                  <c:v>22806</c:v>
                </c:pt>
                <c:pt idx="22806">
                  <c:v>22807</c:v>
                </c:pt>
                <c:pt idx="22807">
                  <c:v>22808</c:v>
                </c:pt>
                <c:pt idx="22808">
                  <c:v>22809</c:v>
                </c:pt>
                <c:pt idx="22809">
                  <c:v>22810</c:v>
                </c:pt>
                <c:pt idx="22810">
                  <c:v>22811</c:v>
                </c:pt>
                <c:pt idx="22811">
                  <c:v>22812</c:v>
                </c:pt>
                <c:pt idx="22812">
                  <c:v>22813</c:v>
                </c:pt>
                <c:pt idx="22813">
                  <c:v>22814</c:v>
                </c:pt>
                <c:pt idx="22814">
                  <c:v>22815</c:v>
                </c:pt>
                <c:pt idx="22815">
                  <c:v>22816</c:v>
                </c:pt>
                <c:pt idx="22816">
                  <c:v>22817</c:v>
                </c:pt>
                <c:pt idx="22817">
                  <c:v>22818</c:v>
                </c:pt>
                <c:pt idx="22818">
                  <c:v>22819</c:v>
                </c:pt>
                <c:pt idx="22819">
                  <c:v>22820</c:v>
                </c:pt>
                <c:pt idx="22820">
                  <c:v>22821</c:v>
                </c:pt>
                <c:pt idx="22821">
                  <c:v>22822</c:v>
                </c:pt>
                <c:pt idx="22822">
                  <c:v>22823</c:v>
                </c:pt>
                <c:pt idx="22823">
                  <c:v>22824</c:v>
                </c:pt>
                <c:pt idx="22824">
                  <c:v>22825</c:v>
                </c:pt>
                <c:pt idx="22825">
                  <c:v>22826</c:v>
                </c:pt>
                <c:pt idx="22826">
                  <c:v>22827</c:v>
                </c:pt>
                <c:pt idx="22827">
                  <c:v>22828</c:v>
                </c:pt>
                <c:pt idx="22828">
                  <c:v>22829</c:v>
                </c:pt>
                <c:pt idx="22829">
                  <c:v>22830</c:v>
                </c:pt>
                <c:pt idx="22830">
                  <c:v>22831</c:v>
                </c:pt>
                <c:pt idx="22831">
                  <c:v>22832</c:v>
                </c:pt>
                <c:pt idx="22832">
                  <c:v>22833</c:v>
                </c:pt>
                <c:pt idx="22833">
                  <c:v>22834</c:v>
                </c:pt>
                <c:pt idx="22834">
                  <c:v>22835</c:v>
                </c:pt>
                <c:pt idx="22835">
                  <c:v>22836</c:v>
                </c:pt>
                <c:pt idx="22836">
                  <c:v>22837</c:v>
                </c:pt>
                <c:pt idx="22837">
                  <c:v>22838</c:v>
                </c:pt>
                <c:pt idx="22838">
                  <c:v>22839</c:v>
                </c:pt>
                <c:pt idx="22839">
                  <c:v>22840</c:v>
                </c:pt>
                <c:pt idx="22840">
                  <c:v>22841</c:v>
                </c:pt>
                <c:pt idx="22841">
                  <c:v>22842</c:v>
                </c:pt>
                <c:pt idx="22842">
                  <c:v>22843</c:v>
                </c:pt>
                <c:pt idx="22843">
                  <c:v>22844</c:v>
                </c:pt>
                <c:pt idx="22844">
                  <c:v>22845</c:v>
                </c:pt>
                <c:pt idx="22845">
                  <c:v>22846</c:v>
                </c:pt>
                <c:pt idx="22846">
                  <c:v>22847</c:v>
                </c:pt>
                <c:pt idx="22847">
                  <c:v>22848</c:v>
                </c:pt>
                <c:pt idx="22848">
                  <c:v>22849</c:v>
                </c:pt>
                <c:pt idx="22849">
                  <c:v>22850</c:v>
                </c:pt>
                <c:pt idx="22850">
                  <c:v>22851</c:v>
                </c:pt>
                <c:pt idx="22851">
                  <c:v>22852</c:v>
                </c:pt>
                <c:pt idx="22852">
                  <c:v>22853</c:v>
                </c:pt>
                <c:pt idx="22853">
                  <c:v>22854</c:v>
                </c:pt>
                <c:pt idx="22854">
                  <c:v>22855</c:v>
                </c:pt>
                <c:pt idx="22855">
                  <c:v>22856</c:v>
                </c:pt>
                <c:pt idx="22856">
                  <c:v>22857</c:v>
                </c:pt>
                <c:pt idx="22857">
                  <c:v>22858</c:v>
                </c:pt>
                <c:pt idx="22858">
                  <c:v>22859</c:v>
                </c:pt>
                <c:pt idx="22859">
                  <c:v>22860</c:v>
                </c:pt>
                <c:pt idx="22860">
                  <c:v>22861</c:v>
                </c:pt>
                <c:pt idx="22861">
                  <c:v>22862</c:v>
                </c:pt>
                <c:pt idx="22862">
                  <c:v>22863</c:v>
                </c:pt>
                <c:pt idx="22863">
                  <c:v>22864</c:v>
                </c:pt>
                <c:pt idx="22864">
                  <c:v>22865</c:v>
                </c:pt>
                <c:pt idx="22865">
                  <c:v>22866</c:v>
                </c:pt>
                <c:pt idx="22866">
                  <c:v>22867</c:v>
                </c:pt>
                <c:pt idx="22867">
                  <c:v>22868</c:v>
                </c:pt>
                <c:pt idx="22868">
                  <c:v>22869</c:v>
                </c:pt>
                <c:pt idx="22869">
                  <c:v>22870</c:v>
                </c:pt>
                <c:pt idx="22870">
                  <c:v>22871</c:v>
                </c:pt>
                <c:pt idx="22871">
                  <c:v>22872</c:v>
                </c:pt>
                <c:pt idx="22872">
                  <c:v>22873</c:v>
                </c:pt>
                <c:pt idx="22873">
                  <c:v>22874</c:v>
                </c:pt>
                <c:pt idx="22874">
                  <c:v>22875</c:v>
                </c:pt>
                <c:pt idx="22875">
                  <c:v>22876</c:v>
                </c:pt>
                <c:pt idx="22876">
                  <c:v>22877</c:v>
                </c:pt>
                <c:pt idx="22877">
                  <c:v>22878</c:v>
                </c:pt>
                <c:pt idx="22878">
                  <c:v>22879</c:v>
                </c:pt>
                <c:pt idx="22879">
                  <c:v>22880</c:v>
                </c:pt>
                <c:pt idx="22880">
                  <c:v>22881</c:v>
                </c:pt>
                <c:pt idx="22881">
                  <c:v>22882</c:v>
                </c:pt>
                <c:pt idx="22882">
                  <c:v>22883</c:v>
                </c:pt>
                <c:pt idx="22883">
                  <c:v>22884</c:v>
                </c:pt>
                <c:pt idx="22884">
                  <c:v>22885</c:v>
                </c:pt>
                <c:pt idx="22885">
                  <c:v>22886</c:v>
                </c:pt>
                <c:pt idx="22886">
                  <c:v>22887</c:v>
                </c:pt>
                <c:pt idx="22887">
                  <c:v>22888</c:v>
                </c:pt>
                <c:pt idx="22888">
                  <c:v>22889</c:v>
                </c:pt>
                <c:pt idx="22889">
                  <c:v>22890</c:v>
                </c:pt>
                <c:pt idx="22890">
                  <c:v>22891</c:v>
                </c:pt>
                <c:pt idx="22891">
                  <c:v>22892</c:v>
                </c:pt>
                <c:pt idx="22892">
                  <c:v>22893</c:v>
                </c:pt>
                <c:pt idx="22893">
                  <c:v>22894</c:v>
                </c:pt>
                <c:pt idx="22894">
                  <c:v>22895</c:v>
                </c:pt>
                <c:pt idx="22895">
                  <c:v>22896</c:v>
                </c:pt>
                <c:pt idx="22896">
                  <c:v>22897</c:v>
                </c:pt>
                <c:pt idx="22897">
                  <c:v>22898</c:v>
                </c:pt>
                <c:pt idx="22898">
                  <c:v>22899</c:v>
                </c:pt>
                <c:pt idx="22899">
                  <c:v>22900</c:v>
                </c:pt>
                <c:pt idx="22900">
                  <c:v>22901</c:v>
                </c:pt>
                <c:pt idx="22901">
                  <c:v>22902</c:v>
                </c:pt>
                <c:pt idx="22902">
                  <c:v>22903</c:v>
                </c:pt>
                <c:pt idx="22903">
                  <c:v>22904</c:v>
                </c:pt>
                <c:pt idx="22904">
                  <c:v>22905</c:v>
                </c:pt>
                <c:pt idx="22905">
                  <c:v>22906</c:v>
                </c:pt>
                <c:pt idx="22906">
                  <c:v>22907</c:v>
                </c:pt>
                <c:pt idx="22907">
                  <c:v>22908</c:v>
                </c:pt>
                <c:pt idx="22908">
                  <c:v>22909</c:v>
                </c:pt>
                <c:pt idx="22909">
                  <c:v>22910</c:v>
                </c:pt>
                <c:pt idx="22910">
                  <c:v>22911</c:v>
                </c:pt>
                <c:pt idx="22911">
                  <c:v>22912</c:v>
                </c:pt>
                <c:pt idx="22912">
                  <c:v>22913</c:v>
                </c:pt>
                <c:pt idx="22913">
                  <c:v>22914</c:v>
                </c:pt>
                <c:pt idx="22914">
                  <c:v>22915</c:v>
                </c:pt>
                <c:pt idx="22915">
                  <c:v>22916</c:v>
                </c:pt>
                <c:pt idx="22916">
                  <c:v>22917</c:v>
                </c:pt>
                <c:pt idx="22917">
                  <c:v>22918</c:v>
                </c:pt>
                <c:pt idx="22918">
                  <c:v>22919</c:v>
                </c:pt>
                <c:pt idx="22919">
                  <c:v>22920</c:v>
                </c:pt>
                <c:pt idx="22920">
                  <c:v>22921</c:v>
                </c:pt>
                <c:pt idx="22921">
                  <c:v>22922</c:v>
                </c:pt>
                <c:pt idx="22922">
                  <c:v>22923</c:v>
                </c:pt>
                <c:pt idx="22923">
                  <c:v>22924</c:v>
                </c:pt>
                <c:pt idx="22924">
                  <c:v>22925</c:v>
                </c:pt>
                <c:pt idx="22925">
                  <c:v>22926</c:v>
                </c:pt>
                <c:pt idx="22926">
                  <c:v>22927</c:v>
                </c:pt>
                <c:pt idx="22927">
                  <c:v>22928</c:v>
                </c:pt>
                <c:pt idx="22928">
                  <c:v>22929</c:v>
                </c:pt>
                <c:pt idx="22929">
                  <c:v>22930</c:v>
                </c:pt>
                <c:pt idx="22930">
                  <c:v>22931</c:v>
                </c:pt>
                <c:pt idx="22931">
                  <c:v>22932</c:v>
                </c:pt>
                <c:pt idx="22932">
                  <c:v>22933</c:v>
                </c:pt>
                <c:pt idx="22933">
                  <c:v>22934</c:v>
                </c:pt>
                <c:pt idx="22934">
                  <c:v>22935</c:v>
                </c:pt>
                <c:pt idx="22935">
                  <c:v>22936</c:v>
                </c:pt>
                <c:pt idx="22936">
                  <c:v>22937</c:v>
                </c:pt>
                <c:pt idx="22937">
                  <c:v>22938</c:v>
                </c:pt>
                <c:pt idx="22938">
                  <c:v>22939</c:v>
                </c:pt>
                <c:pt idx="22939">
                  <c:v>22940</c:v>
                </c:pt>
                <c:pt idx="22940">
                  <c:v>22941</c:v>
                </c:pt>
                <c:pt idx="22941">
                  <c:v>22942</c:v>
                </c:pt>
                <c:pt idx="22942">
                  <c:v>22943</c:v>
                </c:pt>
                <c:pt idx="22943">
                  <c:v>22944</c:v>
                </c:pt>
                <c:pt idx="22944">
                  <c:v>22945</c:v>
                </c:pt>
                <c:pt idx="22945">
                  <c:v>22946</c:v>
                </c:pt>
                <c:pt idx="22946">
                  <c:v>22947</c:v>
                </c:pt>
                <c:pt idx="22947">
                  <c:v>22948</c:v>
                </c:pt>
                <c:pt idx="22948">
                  <c:v>22949</c:v>
                </c:pt>
                <c:pt idx="22949">
                  <c:v>22950</c:v>
                </c:pt>
                <c:pt idx="22950">
                  <c:v>22951</c:v>
                </c:pt>
                <c:pt idx="22951">
                  <c:v>22952</c:v>
                </c:pt>
                <c:pt idx="22952">
                  <c:v>22953</c:v>
                </c:pt>
                <c:pt idx="22953">
                  <c:v>22954</c:v>
                </c:pt>
                <c:pt idx="22954">
                  <c:v>22955</c:v>
                </c:pt>
                <c:pt idx="22955">
                  <c:v>22956</c:v>
                </c:pt>
                <c:pt idx="22956">
                  <c:v>22957</c:v>
                </c:pt>
                <c:pt idx="22957">
                  <c:v>22958</c:v>
                </c:pt>
                <c:pt idx="22958">
                  <c:v>22959</c:v>
                </c:pt>
                <c:pt idx="22959">
                  <c:v>22960</c:v>
                </c:pt>
                <c:pt idx="22960">
                  <c:v>22961</c:v>
                </c:pt>
                <c:pt idx="22961">
                  <c:v>22962</c:v>
                </c:pt>
                <c:pt idx="22962">
                  <c:v>22963</c:v>
                </c:pt>
                <c:pt idx="22963">
                  <c:v>22964</c:v>
                </c:pt>
                <c:pt idx="22964">
                  <c:v>22965</c:v>
                </c:pt>
                <c:pt idx="22965">
                  <c:v>22966</c:v>
                </c:pt>
                <c:pt idx="22966">
                  <c:v>22967</c:v>
                </c:pt>
                <c:pt idx="22967">
                  <c:v>22968</c:v>
                </c:pt>
                <c:pt idx="22968">
                  <c:v>22969</c:v>
                </c:pt>
                <c:pt idx="22969">
                  <c:v>22970</c:v>
                </c:pt>
                <c:pt idx="22970">
                  <c:v>22971</c:v>
                </c:pt>
                <c:pt idx="22971">
                  <c:v>22972</c:v>
                </c:pt>
                <c:pt idx="22972">
                  <c:v>22973</c:v>
                </c:pt>
                <c:pt idx="22973">
                  <c:v>22974</c:v>
                </c:pt>
                <c:pt idx="22974">
                  <c:v>22975</c:v>
                </c:pt>
                <c:pt idx="22975">
                  <c:v>22976</c:v>
                </c:pt>
                <c:pt idx="22976">
                  <c:v>22977</c:v>
                </c:pt>
                <c:pt idx="22977">
                  <c:v>22978</c:v>
                </c:pt>
                <c:pt idx="22978">
                  <c:v>22979</c:v>
                </c:pt>
                <c:pt idx="22979">
                  <c:v>22980</c:v>
                </c:pt>
                <c:pt idx="22980">
                  <c:v>22981</c:v>
                </c:pt>
                <c:pt idx="22981">
                  <c:v>22982</c:v>
                </c:pt>
                <c:pt idx="22982">
                  <c:v>22983</c:v>
                </c:pt>
                <c:pt idx="22983">
                  <c:v>22984</c:v>
                </c:pt>
                <c:pt idx="22984">
                  <c:v>22985</c:v>
                </c:pt>
                <c:pt idx="22985">
                  <c:v>22986</c:v>
                </c:pt>
                <c:pt idx="22986">
                  <c:v>22987</c:v>
                </c:pt>
                <c:pt idx="22987">
                  <c:v>22988</c:v>
                </c:pt>
                <c:pt idx="22988">
                  <c:v>22989</c:v>
                </c:pt>
                <c:pt idx="22989">
                  <c:v>22990</c:v>
                </c:pt>
                <c:pt idx="22990">
                  <c:v>22991</c:v>
                </c:pt>
                <c:pt idx="22991">
                  <c:v>22992</c:v>
                </c:pt>
                <c:pt idx="22992">
                  <c:v>22993</c:v>
                </c:pt>
                <c:pt idx="22993">
                  <c:v>22994</c:v>
                </c:pt>
                <c:pt idx="22994">
                  <c:v>22995</c:v>
                </c:pt>
                <c:pt idx="22995">
                  <c:v>22996</c:v>
                </c:pt>
                <c:pt idx="22996">
                  <c:v>22997</c:v>
                </c:pt>
                <c:pt idx="22997">
                  <c:v>22998</c:v>
                </c:pt>
                <c:pt idx="22998">
                  <c:v>22999</c:v>
                </c:pt>
                <c:pt idx="22999">
                  <c:v>23000</c:v>
                </c:pt>
                <c:pt idx="23000">
                  <c:v>23001</c:v>
                </c:pt>
                <c:pt idx="23001">
                  <c:v>23002</c:v>
                </c:pt>
                <c:pt idx="23002">
                  <c:v>23003</c:v>
                </c:pt>
                <c:pt idx="23003">
                  <c:v>23004</c:v>
                </c:pt>
                <c:pt idx="23004">
                  <c:v>23005</c:v>
                </c:pt>
                <c:pt idx="23005">
                  <c:v>23006</c:v>
                </c:pt>
                <c:pt idx="23006">
                  <c:v>23007</c:v>
                </c:pt>
                <c:pt idx="23007">
                  <c:v>23008</c:v>
                </c:pt>
                <c:pt idx="23008">
                  <c:v>23009</c:v>
                </c:pt>
                <c:pt idx="23009">
                  <c:v>23010</c:v>
                </c:pt>
                <c:pt idx="23010">
                  <c:v>23011</c:v>
                </c:pt>
                <c:pt idx="23011">
                  <c:v>23012</c:v>
                </c:pt>
                <c:pt idx="23012">
                  <c:v>23013</c:v>
                </c:pt>
                <c:pt idx="23013">
                  <c:v>23014</c:v>
                </c:pt>
                <c:pt idx="23014">
                  <c:v>23015</c:v>
                </c:pt>
                <c:pt idx="23015">
                  <c:v>23016</c:v>
                </c:pt>
                <c:pt idx="23016">
                  <c:v>23017</c:v>
                </c:pt>
                <c:pt idx="23017">
                  <c:v>23018</c:v>
                </c:pt>
                <c:pt idx="23018">
                  <c:v>23019</c:v>
                </c:pt>
                <c:pt idx="23019">
                  <c:v>23020</c:v>
                </c:pt>
                <c:pt idx="23020">
                  <c:v>23021</c:v>
                </c:pt>
                <c:pt idx="23021">
                  <c:v>23022</c:v>
                </c:pt>
                <c:pt idx="23022">
                  <c:v>23023</c:v>
                </c:pt>
                <c:pt idx="23023">
                  <c:v>23024</c:v>
                </c:pt>
                <c:pt idx="23024">
                  <c:v>23025</c:v>
                </c:pt>
                <c:pt idx="23025">
                  <c:v>23026</c:v>
                </c:pt>
                <c:pt idx="23026">
                  <c:v>23027</c:v>
                </c:pt>
                <c:pt idx="23027">
                  <c:v>23028</c:v>
                </c:pt>
                <c:pt idx="23028">
                  <c:v>23029</c:v>
                </c:pt>
                <c:pt idx="23029">
                  <c:v>23030</c:v>
                </c:pt>
                <c:pt idx="23030">
                  <c:v>23031</c:v>
                </c:pt>
                <c:pt idx="23031">
                  <c:v>23032</c:v>
                </c:pt>
                <c:pt idx="23032">
                  <c:v>23033</c:v>
                </c:pt>
                <c:pt idx="23033">
                  <c:v>23034</c:v>
                </c:pt>
                <c:pt idx="23034">
                  <c:v>23035</c:v>
                </c:pt>
                <c:pt idx="23035">
                  <c:v>23036</c:v>
                </c:pt>
                <c:pt idx="23036">
                  <c:v>23037</c:v>
                </c:pt>
                <c:pt idx="23037">
                  <c:v>23038</c:v>
                </c:pt>
                <c:pt idx="23038">
                  <c:v>23039</c:v>
                </c:pt>
                <c:pt idx="23039">
                  <c:v>23040</c:v>
                </c:pt>
                <c:pt idx="23040">
                  <c:v>23041</c:v>
                </c:pt>
                <c:pt idx="23041">
                  <c:v>23042</c:v>
                </c:pt>
                <c:pt idx="23042">
                  <c:v>23043</c:v>
                </c:pt>
                <c:pt idx="23043">
                  <c:v>23044</c:v>
                </c:pt>
                <c:pt idx="23044">
                  <c:v>23045</c:v>
                </c:pt>
                <c:pt idx="23045">
                  <c:v>23046</c:v>
                </c:pt>
                <c:pt idx="23046">
                  <c:v>23047</c:v>
                </c:pt>
                <c:pt idx="23047">
                  <c:v>23048</c:v>
                </c:pt>
                <c:pt idx="23048">
                  <c:v>23049</c:v>
                </c:pt>
                <c:pt idx="23049">
                  <c:v>23050</c:v>
                </c:pt>
                <c:pt idx="23050">
                  <c:v>23051</c:v>
                </c:pt>
                <c:pt idx="23051">
                  <c:v>23052</c:v>
                </c:pt>
                <c:pt idx="23052">
                  <c:v>23053</c:v>
                </c:pt>
                <c:pt idx="23053">
                  <c:v>23054</c:v>
                </c:pt>
                <c:pt idx="23054">
                  <c:v>23055</c:v>
                </c:pt>
                <c:pt idx="23055">
                  <c:v>23056</c:v>
                </c:pt>
                <c:pt idx="23056">
                  <c:v>23057</c:v>
                </c:pt>
                <c:pt idx="23057">
                  <c:v>23058</c:v>
                </c:pt>
                <c:pt idx="23058">
                  <c:v>23059</c:v>
                </c:pt>
                <c:pt idx="23059">
                  <c:v>23060</c:v>
                </c:pt>
                <c:pt idx="23060">
                  <c:v>23061</c:v>
                </c:pt>
                <c:pt idx="23061">
                  <c:v>23062</c:v>
                </c:pt>
                <c:pt idx="23062">
                  <c:v>23063</c:v>
                </c:pt>
                <c:pt idx="23063">
                  <c:v>23064</c:v>
                </c:pt>
                <c:pt idx="23064">
                  <c:v>23065</c:v>
                </c:pt>
                <c:pt idx="23065">
                  <c:v>23066</c:v>
                </c:pt>
                <c:pt idx="23066">
                  <c:v>23067</c:v>
                </c:pt>
                <c:pt idx="23067">
                  <c:v>23068</c:v>
                </c:pt>
                <c:pt idx="23068">
                  <c:v>23069</c:v>
                </c:pt>
                <c:pt idx="23069">
                  <c:v>23070</c:v>
                </c:pt>
                <c:pt idx="23070">
                  <c:v>23071</c:v>
                </c:pt>
                <c:pt idx="23071">
                  <c:v>23072</c:v>
                </c:pt>
                <c:pt idx="23072">
                  <c:v>23073</c:v>
                </c:pt>
                <c:pt idx="23073">
                  <c:v>23074</c:v>
                </c:pt>
                <c:pt idx="23074">
                  <c:v>23075</c:v>
                </c:pt>
                <c:pt idx="23075">
                  <c:v>23076</c:v>
                </c:pt>
                <c:pt idx="23076">
                  <c:v>23077</c:v>
                </c:pt>
                <c:pt idx="23077">
                  <c:v>23078</c:v>
                </c:pt>
                <c:pt idx="23078">
                  <c:v>23079</c:v>
                </c:pt>
                <c:pt idx="23079">
                  <c:v>23080</c:v>
                </c:pt>
                <c:pt idx="23080">
                  <c:v>23081</c:v>
                </c:pt>
                <c:pt idx="23081">
                  <c:v>23082</c:v>
                </c:pt>
                <c:pt idx="23082">
                  <c:v>23083</c:v>
                </c:pt>
                <c:pt idx="23083">
                  <c:v>23084</c:v>
                </c:pt>
                <c:pt idx="23084">
                  <c:v>23085</c:v>
                </c:pt>
                <c:pt idx="23085">
                  <c:v>23086</c:v>
                </c:pt>
                <c:pt idx="23086">
                  <c:v>23087</c:v>
                </c:pt>
                <c:pt idx="23087">
                  <c:v>23088</c:v>
                </c:pt>
                <c:pt idx="23088">
                  <c:v>23089</c:v>
                </c:pt>
                <c:pt idx="23089">
                  <c:v>23090</c:v>
                </c:pt>
                <c:pt idx="23090">
                  <c:v>23091</c:v>
                </c:pt>
                <c:pt idx="23091">
                  <c:v>23092</c:v>
                </c:pt>
                <c:pt idx="23092">
                  <c:v>23093</c:v>
                </c:pt>
                <c:pt idx="23093">
                  <c:v>23094</c:v>
                </c:pt>
                <c:pt idx="23094">
                  <c:v>23095</c:v>
                </c:pt>
                <c:pt idx="23095">
                  <c:v>23096</c:v>
                </c:pt>
                <c:pt idx="23096">
                  <c:v>23097</c:v>
                </c:pt>
                <c:pt idx="23097">
                  <c:v>23098</c:v>
                </c:pt>
                <c:pt idx="23098">
                  <c:v>23099</c:v>
                </c:pt>
                <c:pt idx="23099">
                  <c:v>23100</c:v>
                </c:pt>
                <c:pt idx="23100">
                  <c:v>23101</c:v>
                </c:pt>
                <c:pt idx="23101">
                  <c:v>23102</c:v>
                </c:pt>
                <c:pt idx="23102">
                  <c:v>23103</c:v>
                </c:pt>
                <c:pt idx="23103">
                  <c:v>23104</c:v>
                </c:pt>
                <c:pt idx="23104">
                  <c:v>23105</c:v>
                </c:pt>
                <c:pt idx="23105">
                  <c:v>23106</c:v>
                </c:pt>
                <c:pt idx="23106">
                  <c:v>23107</c:v>
                </c:pt>
                <c:pt idx="23107">
                  <c:v>23108</c:v>
                </c:pt>
                <c:pt idx="23108">
                  <c:v>23109</c:v>
                </c:pt>
                <c:pt idx="23109">
                  <c:v>23110</c:v>
                </c:pt>
                <c:pt idx="23110">
                  <c:v>23111</c:v>
                </c:pt>
                <c:pt idx="23111">
                  <c:v>23112</c:v>
                </c:pt>
                <c:pt idx="23112">
                  <c:v>23113</c:v>
                </c:pt>
                <c:pt idx="23113">
                  <c:v>23114</c:v>
                </c:pt>
                <c:pt idx="23114">
                  <c:v>23115</c:v>
                </c:pt>
                <c:pt idx="23115">
                  <c:v>23116</c:v>
                </c:pt>
                <c:pt idx="23116">
                  <c:v>23117</c:v>
                </c:pt>
                <c:pt idx="23117">
                  <c:v>23118</c:v>
                </c:pt>
                <c:pt idx="23118">
                  <c:v>23119</c:v>
                </c:pt>
                <c:pt idx="23119">
                  <c:v>23120</c:v>
                </c:pt>
                <c:pt idx="23120">
                  <c:v>23121</c:v>
                </c:pt>
                <c:pt idx="23121">
                  <c:v>23122</c:v>
                </c:pt>
                <c:pt idx="23122">
                  <c:v>23123</c:v>
                </c:pt>
                <c:pt idx="23123">
                  <c:v>23124</c:v>
                </c:pt>
                <c:pt idx="23124">
                  <c:v>23125</c:v>
                </c:pt>
                <c:pt idx="23125">
                  <c:v>23126</c:v>
                </c:pt>
                <c:pt idx="23126">
                  <c:v>23127</c:v>
                </c:pt>
                <c:pt idx="23127">
                  <c:v>23128</c:v>
                </c:pt>
                <c:pt idx="23128">
                  <c:v>23129</c:v>
                </c:pt>
                <c:pt idx="23129">
                  <c:v>23130</c:v>
                </c:pt>
                <c:pt idx="23130">
                  <c:v>23131</c:v>
                </c:pt>
                <c:pt idx="23131">
                  <c:v>23132</c:v>
                </c:pt>
                <c:pt idx="23132">
                  <c:v>23133</c:v>
                </c:pt>
                <c:pt idx="23133">
                  <c:v>23134</c:v>
                </c:pt>
                <c:pt idx="23134">
                  <c:v>23135</c:v>
                </c:pt>
                <c:pt idx="23135">
                  <c:v>23136</c:v>
                </c:pt>
                <c:pt idx="23136">
                  <c:v>23137</c:v>
                </c:pt>
                <c:pt idx="23137">
                  <c:v>23138</c:v>
                </c:pt>
                <c:pt idx="23138">
                  <c:v>23139</c:v>
                </c:pt>
                <c:pt idx="23139">
                  <c:v>23140</c:v>
                </c:pt>
                <c:pt idx="23140">
                  <c:v>23141</c:v>
                </c:pt>
                <c:pt idx="23141">
                  <c:v>23142</c:v>
                </c:pt>
                <c:pt idx="23142">
                  <c:v>23143</c:v>
                </c:pt>
                <c:pt idx="23143">
                  <c:v>23144</c:v>
                </c:pt>
                <c:pt idx="23144">
                  <c:v>23145</c:v>
                </c:pt>
                <c:pt idx="23145">
                  <c:v>23146</c:v>
                </c:pt>
                <c:pt idx="23146">
                  <c:v>23147</c:v>
                </c:pt>
                <c:pt idx="23147">
                  <c:v>23148</c:v>
                </c:pt>
                <c:pt idx="23148">
                  <c:v>23149</c:v>
                </c:pt>
                <c:pt idx="23149">
                  <c:v>23150</c:v>
                </c:pt>
                <c:pt idx="23150">
                  <c:v>23151</c:v>
                </c:pt>
                <c:pt idx="23151">
                  <c:v>23152</c:v>
                </c:pt>
                <c:pt idx="23152">
                  <c:v>23153</c:v>
                </c:pt>
                <c:pt idx="23153">
                  <c:v>23154</c:v>
                </c:pt>
                <c:pt idx="23154">
                  <c:v>23155</c:v>
                </c:pt>
                <c:pt idx="23155">
                  <c:v>23156</c:v>
                </c:pt>
                <c:pt idx="23156">
                  <c:v>23157</c:v>
                </c:pt>
                <c:pt idx="23157">
                  <c:v>23158</c:v>
                </c:pt>
                <c:pt idx="23158">
                  <c:v>23159</c:v>
                </c:pt>
                <c:pt idx="23159">
                  <c:v>23160</c:v>
                </c:pt>
                <c:pt idx="23160">
                  <c:v>23161</c:v>
                </c:pt>
                <c:pt idx="23161">
                  <c:v>23162</c:v>
                </c:pt>
                <c:pt idx="23162">
                  <c:v>23163</c:v>
                </c:pt>
                <c:pt idx="23163">
                  <c:v>23164</c:v>
                </c:pt>
                <c:pt idx="23164">
                  <c:v>23165</c:v>
                </c:pt>
                <c:pt idx="23165">
                  <c:v>23166</c:v>
                </c:pt>
                <c:pt idx="23166">
                  <c:v>23167</c:v>
                </c:pt>
                <c:pt idx="23167">
                  <c:v>23168</c:v>
                </c:pt>
                <c:pt idx="23168">
                  <c:v>23169</c:v>
                </c:pt>
                <c:pt idx="23169">
                  <c:v>23170</c:v>
                </c:pt>
                <c:pt idx="23170">
                  <c:v>23171</c:v>
                </c:pt>
                <c:pt idx="23171">
                  <c:v>23172</c:v>
                </c:pt>
                <c:pt idx="23172">
                  <c:v>23173</c:v>
                </c:pt>
                <c:pt idx="23173">
                  <c:v>23174</c:v>
                </c:pt>
                <c:pt idx="23174">
                  <c:v>23175</c:v>
                </c:pt>
                <c:pt idx="23175">
                  <c:v>23176</c:v>
                </c:pt>
                <c:pt idx="23176">
                  <c:v>23177</c:v>
                </c:pt>
                <c:pt idx="23177">
                  <c:v>23178</c:v>
                </c:pt>
                <c:pt idx="23178">
                  <c:v>23179</c:v>
                </c:pt>
                <c:pt idx="23179">
                  <c:v>23180</c:v>
                </c:pt>
                <c:pt idx="23180">
                  <c:v>23181</c:v>
                </c:pt>
                <c:pt idx="23181">
                  <c:v>23182</c:v>
                </c:pt>
                <c:pt idx="23182">
                  <c:v>23183</c:v>
                </c:pt>
                <c:pt idx="23183">
                  <c:v>23184</c:v>
                </c:pt>
                <c:pt idx="23184">
                  <c:v>23185</c:v>
                </c:pt>
                <c:pt idx="23185">
                  <c:v>23186</c:v>
                </c:pt>
                <c:pt idx="23186">
                  <c:v>23187</c:v>
                </c:pt>
                <c:pt idx="23187">
                  <c:v>23188</c:v>
                </c:pt>
                <c:pt idx="23188">
                  <c:v>23189</c:v>
                </c:pt>
                <c:pt idx="23189">
                  <c:v>23190</c:v>
                </c:pt>
                <c:pt idx="23190">
                  <c:v>23191</c:v>
                </c:pt>
                <c:pt idx="23191">
                  <c:v>23192</c:v>
                </c:pt>
                <c:pt idx="23192">
                  <c:v>23193</c:v>
                </c:pt>
                <c:pt idx="23193">
                  <c:v>23194</c:v>
                </c:pt>
                <c:pt idx="23194">
                  <c:v>23195</c:v>
                </c:pt>
                <c:pt idx="23195">
                  <c:v>23196</c:v>
                </c:pt>
                <c:pt idx="23196">
                  <c:v>23197</c:v>
                </c:pt>
                <c:pt idx="23197">
                  <c:v>23198</c:v>
                </c:pt>
                <c:pt idx="23198">
                  <c:v>23199</c:v>
                </c:pt>
                <c:pt idx="23199">
                  <c:v>23200</c:v>
                </c:pt>
                <c:pt idx="23200">
                  <c:v>23201</c:v>
                </c:pt>
                <c:pt idx="23201">
                  <c:v>23202</c:v>
                </c:pt>
                <c:pt idx="23202">
                  <c:v>23203</c:v>
                </c:pt>
                <c:pt idx="23203">
                  <c:v>23204</c:v>
                </c:pt>
                <c:pt idx="23204">
                  <c:v>23205</c:v>
                </c:pt>
                <c:pt idx="23205">
                  <c:v>23206</c:v>
                </c:pt>
                <c:pt idx="23206">
                  <c:v>23207</c:v>
                </c:pt>
                <c:pt idx="23207">
                  <c:v>23208</c:v>
                </c:pt>
                <c:pt idx="23208">
                  <c:v>23209</c:v>
                </c:pt>
                <c:pt idx="23209">
                  <c:v>23210</c:v>
                </c:pt>
                <c:pt idx="23210">
                  <c:v>23211</c:v>
                </c:pt>
                <c:pt idx="23211">
                  <c:v>23212</c:v>
                </c:pt>
                <c:pt idx="23212">
                  <c:v>23213</c:v>
                </c:pt>
                <c:pt idx="23213">
                  <c:v>23214</c:v>
                </c:pt>
                <c:pt idx="23214">
                  <c:v>23215</c:v>
                </c:pt>
                <c:pt idx="23215">
                  <c:v>23216</c:v>
                </c:pt>
                <c:pt idx="23216">
                  <c:v>23217</c:v>
                </c:pt>
                <c:pt idx="23217">
                  <c:v>23218</c:v>
                </c:pt>
                <c:pt idx="23218">
                  <c:v>23219</c:v>
                </c:pt>
                <c:pt idx="23219">
                  <c:v>23220</c:v>
                </c:pt>
                <c:pt idx="23220">
                  <c:v>23221</c:v>
                </c:pt>
                <c:pt idx="23221">
                  <c:v>23222</c:v>
                </c:pt>
                <c:pt idx="23222">
                  <c:v>23223</c:v>
                </c:pt>
                <c:pt idx="23223">
                  <c:v>23224</c:v>
                </c:pt>
                <c:pt idx="23224">
                  <c:v>23225</c:v>
                </c:pt>
                <c:pt idx="23225">
                  <c:v>23226</c:v>
                </c:pt>
                <c:pt idx="23226">
                  <c:v>23227</c:v>
                </c:pt>
                <c:pt idx="23227">
                  <c:v>23228</c:v>
                </c:pt>
                <c:pt idx="23228">
                  <c:v>23229</c:v>
                </c:pt>
                <c:pt idx="23229">
                  <c:v>23230</c:v>
                </c:pt>
                <c:pt idx="23230">
                  <c:v>23231</c:v>
                </c:pt>
                <c:pt idx="23231">
                  <c:v>23232</c:v>
                </c:pt>
                <c:pt idx="23232">
                  <c:v>23233</c:v>
                </c:pt>
                <c:pt idx="23233">
                  <c:v>23234</c:v>
                </c:pt>
                <c:pt idx="23234">
                  <c:v>23235</c:v>
                </c:pt>
                <c:pt idx="23235">
                  <c:v>23236</c:v>
                </c:pt>
                <c:pt idx="23236">
                  <c:v>23237</c:v>
                </c:pt>
                <c:pt idx="23237">
                  <c:v>23238</c:v>
                </c:pt>
                <c:pt idx="23238">
                  <c:v>23239</c:v>
                </c:pt>
                <c:pt idx="23239">
                  <c:v>23240</c:v>
                </c:pt>
                <c:pt idx="23240">
                  <c:v>23241</c:v>
                </c:pt>
                <c:pt idx="23241">
                  <c:v>23242</c:v>
                </c:pt>
                <c:pt idx="23242">
                  <c:v>23243</c:v>
                </c:pt>
                <c:pt idx="23243">
                  <c:v>23244</c:v>
                </c:pt>
                <c:pt idx="23244">
                  <c:v>23245</c:v>
                </c:pt>
                <c:pt idx="23245">
                  <c:v>23246</c:v>
                </c:pt>
                <c:pt idx="23246">
                  <c:v>23247</c:v>
                </c:pt>
                <c:pt idx="23247">
                  <c:v>23248</c:v>
                </c:pt>
                <c:pt idx="23248">
                  <c:v>23249</c:v>
                </c:pt>
                <c:pt idx="23249">
                  <c:v>23250</c:v>
                </c:pt>
                <c:pt idx="23250">
                  <c:v>23251</c:v>
                </c:pt>
                <c:pt idx="23251">
                  <c:v>23252</c:v>
                </c:pt>
                <c:pt idx="23252">
                  <c:v>23253</c:v>
                </c:pt>
                <c:pt idx="23253">
                  <c:v>23254</c:v>
                </c:pt>
                <c:pt idx="23254">
                  <c:v>23255</c:v>
                </c:pt>
                <c:pt idx="23255">
                  <c:v>23256</c:v>
                </c:pt>
                <c:pt idx="23256">
                  <c:v>23257</c:v>
                </c:pt>
                <c:pt idx="23257">
                  <c:v>23258</c:v>
                </c:pt>
                <c:pt idx="23258">
                  <c:v>23259</c:v>
                </c:pt>
                <c:pt idx="23259">
                  <c:v>23260</c:v>
                </c:pt>
                <c:pt idx="23260">
                  <c:v>23261</c:v>
                </c:pt>
                <c:pt idx="23261">
                  <c:v>23262</c:v>
                </c:pt>
                <c:pt idx="23262">
                  <c:v>23263</c:v>
                </c:pt>
                <c:pt idx="23263">
                  <c:v>23264</c:v>
                </c:pt>
                <c:pt idx="23264">
                  <c:v>23265</c:v>
                </c:pt>
                <c:pt idx="23265">
                  <c:v>23266</c:v>
                </c:pt>
                <c:pt idx="23266">
                  <c:v>23267</c:v>
                </c:pt>
                <c:pt idx="23267">
                  <c:v>23268</c:v>
                </c:pt>
                <c:pt idx="23268">
                  <c:v>23269</c:v>
                </c:pt>
                <c:pt idx="23269">
                  <c:v>23270</c:v>
                </c:pt>
                <c:pt idx="23270">
                  <c:v>23271</c:v>
                </c:pt>
                <c:pt idx="23271">
                  <c:v>23272</c:v>
                </c:pt>
                <c:pt idx="23272">
                  <c:v>23273</c:v>
                </c:pt>
                <c:pt idx="23273">
                  <c:v>23274</c:v>
                </c:pt>
                <c:pt idx="23274">
                  <c:v>23275</c:v>
                </c:pt>
                <c:pt idx="23275">
                  <c:v>23276</c:v>
                </c:pt>
                <c:pt idx="23276">
                  <c:v>23277</c:v>
                </c:pt>
                <c:pt idx="23277">
                  <c:v>23278</c:v>
                </c:pt>
                <c:pt idx="23278">
                  <c:v>23279</c:v>
                </c:pt>
                <c:pt idx="23279">
                  <c:v>23280</c:v>
                </c:pt>
                <c:pt idx="23280">
                  <c:v>23281</c:v>
                </c:pt>
                <c:pt idx="23281">
                  <c:v>23282</c:v>
                </c:pt>
                <c:pt idx="23282">
                  <c:v>23283</c:v>
                </c:pt>
                <c:pt idx="23283">
                  <c:v>23284</c:v>
                </c:pt>
                <c:pt idx="23284">
                  <c:v>23285</c:v>
                </c:pt>
                <c:pt idx="23285">
                  <c:v>23286</c:v>
                </c:pt>
                <c:pt idx="23286">
                  <c:v>23287</c:v>
                </c:pt>
                <c:pt idx="23287">
                  <c:v>23288</c:v>
                </c:pt>
                <c:pt idx="23288">
                  <c:v>23289</c:v>
                </c:pt>
                <c:pt idx="23289">
                  <c:v>23290</c:v>
                </c:pt>
                <c:pt idx="23290">
                  <c:v>23291</c:v>
                </c:pt>
                <c:pt idx="23291">
                  <c:v>23292</c:v>
                </c:pt>
                <c:pt idx="23292">
                  <c:v>23293</c:v>
                </c:pt>
                <c:pt idx="23293">
                  <c:v>23294</c:v>
                </c:pt>
                <c:pt idx="23294">
                  <c:v>23295</c:v>
                </c:pt>
                <c:pt idx="23295">
                  <c:v>23296</c:v>
                </c:pt>
                <c:pt idx="23296">
                  <c:v>23297</c:v>
                </c:pt>
                <c:pt idx="23297">
                  <c:v>23298</c:v>
                </c:pt>
                <c:pt idx="23298">
                  <c:v>23299</c:v>
                </c:pt>
                <c:pt idx="23299">
                  <c:v>23300</c:v>
                </c:pt>
                <c:pt idx="23300">
                  <c:v>23301</c:v>
                </c:pt>
                <c:pt idx="23301">
                  <c:v>23302</c:v>
                </c:pt>
                <c:pt idx="23302">
                  <c:v>23303</c:v>
                </c:pt>
                <c:pt idx="23303">
                  <c:v>23304</c:v>
                </c:pt>
                <c:pt idx="23304">
                  <c:v>23305</c:v>
                </c:pt>
                <c:pt idx="23305">
                  <c:v>23306</c:v>
                </c:pt>
                <c:pt idx="23306">
                  <c:v>23307</c:v>
                </c:pt>
                <c:pt idx="23307">
                  <c:v>23308</c:v>
                </c:pt>
                <c:pt idx="23308">
                  <c:v>23309</c:v>
                </c:pt>
                <c:pt idx="23309">
                  <c:v>23310</c:v>
                </c:pt>
                <c:pt idx="23310">
                  <c:v>23311</c:v>
                </c:pt>
                <c:pt idx="23311">
                  <c:v>23312</c:v>
                </c:pt>
                <c:pt idx="23312">
                  <c:v>23313</c:v>
                </c:pt>
                <c:pt idx="23313">
                  <c:v>23314</c:v>
                </c:pt>
                <c:pt idx="23314">
                  <c:v>23315</c:v>
                </c:pt>
                <c:pt idx="23315">
                  <c:v>23316</c:v>
                </c:pt>
                <c:pt idx="23316">
                  <c:v>23317</c:v>
                </c:pt>
                <c:pt idx="23317">
                  <c:v>23318</c:v>
                </c:pt>
                <c:pt idx="23318">
                  <c:v>23319</c:v>
                </c:pt>
                <c:pt idx="23319">
                  <c:v>23320</c:v>
                </c:pt>
                <c:pt idx="23320">
                  <c:v>23321</c:v>
                </c:pt>
                <c:pt idx="23321">
                  <c:v>23322</c:v>
                </c:pt>
                <c:pt idx="23322">
                  <c:v>23323</c:v>
                </c:pt>
                <c:pt idx="23323">
                  <c:v>23324</c:v>
                </c:pt>
                <c:pt idx="23324">
                  <c:v>23325</c:v>
                </c:pt>
                <c:pt idx="23325">
                  <c:v>23326</c:v>
                </c:pt>
                <c:pt idx="23326">
                  <c:v>23327</c:v>
                </c:pt>
                <c:pt idx="23327">
                  <c:v>23328</c:v>
                </c:pt>
                <c:pt idx="23328">
                  <c:v>23329</c:v>
                </c:pt>
                <c:pt idx="23329">
                  <c:v>23330</c:v>
                </c:pt>
                <c:pt idx="23330">
                  <c:v>23331</c:v>
                </c:pt>
                <c:pt idx="23331">
                  <c:v>23332</c:v>
                </c:pt>
                <c:pt idx="23332">
                  <c:v>23333</c:v>
                </c:pt>
                <c:pt idx="23333">
                  <c:v>23334</c:v>
                </c:pt>
                <c:pt idx="23334">
                  <c:v>23335</c:v>
                </c:pt>
                <c:pt idx="23335">
                  <c:v>23336</c:v>
                </c:pt>
                <c:pt idx="23336">
                  <c:v>23337</c:v>
                </c:pt>
                <c:pt idx="23337">
                  <c:v>23338</c:v>
                </c:pt>
                <c:pt idx="23338">
                  <c:v>23339</c:v>
                </c:pt>
                <c:pt idx="23339">
                  <c:v>23340</c:v>
                </c:pt>
                <c:pt idx="23340">
                  <c:v>23341</c:v>
                </c:pt>
                <c:pt idx="23341">
                  <c:v>23342</c:v>
                </c:pt>
                <c:pt idx="23342">
                  <c:v>23343</c:v>
                </c:pt>
                <c:pt idx="23343">
                  <c:v>23344</c:v>
                </c:pt>
                <c:pt idx="23344">
                  <c:v>23345</c:v>
                </c:pt>
                <c:pt idx="23345">
                  <c:v>23346</c:v>
                </c:pt>
                <c:pt idx="23346">
                  <c:v>23347</c:v>
                </c:pt>
                <c:pt idx="23347">
                  <c:v>23348</c:v>
                </c:pt>
                <c:pt idx="23348">
                  <c:v>23349</c:v>
                </c:pt>
                <c:pt idx="23349">
                  <c:v>23350</c:v>
                </c:pt>
                <c:pt idx="23350">
                  <c:v>23351</c:v>
                </c:pt>
                <c:pt idx="23351">
                  <c:v>23352</c:v>
                </c:pt>
                <c:pt idx="23352">
                  <c:v>23353</c:v>
                </c:pt>
                <c:pt idx="23353">
                  <c:v>23354</c:v>
                </c:pt>
                <c:pt idx="23354">
                  <c:v>23355</c:v>
                </c:pt>
                <c:pt idx="23355">
                  <c:v>23356</c:v>
                </c:pt>
                <c:pt idx="23356">
                  <c:v>23357</c:v>
                </c:pt>
                <c:pt idx="23357">
                  <c:v>23358</c:v>
                </c:pt>
                <c:pt idx="23358">
                  <c:v>23359</c:v>
                </c:pt>
                <c:pt idx="23359">
                  <c:v>23360</c:v>
                </c:pt>
                <c:pt idx="23360">
                  <c:v>23361</c:v>
                </c:pt>
                <c:pt idx="23361">
                  <c:v>23362</c:v>
                </c:pt>
                <c:pt idx="23362">
                  <c:v>23363</c:v>
                </c:pt>
                <c:pt idx="23363">
                  <c:v>23364</c:v>
                </c:pt>
                <c:pt idx="23364">
                  <c:v>23365</c:v>
                </c:pt>
                <c:pt idx="23365">
                  <c:v>23366</c:v>
                </c:pt>
                <c:pt idx="23366">
                  <c:v>23367</c:v>
                </c:pt>
                <c:pt idx="23367">
                  <c:v>23368</c:v>
                </c:pt>
                <c:pt idx="23368">
                  <c:v>23369</c:v>
                </c:pt>
                <c:pt idx="23369">
                  <c:v>23370</c:v>
                </c:pt>
                <c:pt idx="23370">
                  <c:v>23371</c:v>
                </c:pt>
                <c:pt idx="23371">
                  <c:v>23372</c:v>
                </c:pt>
                <c:pt idx="23372">
                  <c:v>23373</c:v>
                </c:pt>
                <c:pt idx="23373">
                  <c:v>23374</c:v>
                </c:pt>
                <c:pt idx="23374">
                  <c:v>23375</c:v>
                </c:pt>
                <c:pt idx="23375">
                  <c:v>23376</c:v>
                </c:pt>
                <c:pt idx="23376">
                  <c:v>23377</c:v>
                </c:pt>
                <c:pt idx="23377">
                  <c:v>23378</c:v>
                </c:pt>
                <c:pt idx="23378">
                  <c:v>23379</c:v>
                </c:pt>
                <c:pt idx="23379">
                  <c:v>23380</c:v>
                </c:pt>
                <c:pt idx="23380">
                  <c:v>23381</c:v>
                </c:pt>
                <c:pt idx="23381">
                  <c:v>23382</c:v>
                </c:pt>
                <c:pt idx="23382">
                  <c:v>23383</c:v>
                </c:pt>
                <c:pt idx="23383">
                  <c:v>23384</c:v>
                </c:pt>
                <c:pt idx="23384">
                  <c:v>23385</c:v>
                </c:pt>
                <c:pt idx="23385">
                  <c:v>23386</c:v>
                </c:pt>
                <c:pt idx="23386">
                  <c:v>23387</c:v>
                </c:pt>
                <c:pt idx="23387">
                  <c:v>23388</c:v>
                </c:pt>
                <c:pt idx="23388">
                  <c:v>23389</c:v>
                </c:pt>
                <c:pt idx="23389">
                  <c:v>23390</c:v>
                </c:pt>
                <c:pt idx="23390">
                  <c:v>23391</c:v>
                </c:pt>
                <c:pt idx="23391">
                  <c:v>23392</c:v>
                </c:pt>
                <c:pt idx="23392">
                  <c:v>23393</c:v>
                </c:pt>
                <c:pt idx="23393">
                  <c:v>23394</c:v>
                </c:pt>
                <c:pt idx="23394">
                  <c:v>23395</c:v>
                </c:pt>
                <c:pt idx="23395">
                  <c:v>23396</c:v>
                </c:pt>
                <c:pt idx="23396">
                  <c:v>23397</c:v>
                </c:pt>
                <c:pt idx="23397">
                  <c:v>23398</c:v>
                </c:pt>
                <c:pt idx="23398">
                  <c:v>23399</c:v>
                </c:pt>
                <c:pt idx="23399">
                  <c:v>23400</c:v>
                </c:pt>
                <c:pt idx="23400">
                  <c:v>23401</c:v>
                </c:pt>
                <c:pt idx="23401">
                  <c:v>23402</c:v>
                </c:pt>
                <c:pt idx="23402">
                  <c:v>23403</c:v>
                </c:pt>
                <c:pt idx="23403">
                  <c:v>23404</c:v>
                </c:pt>
                <c:pt idx="23404">
                  <c:v>23405</c:v>
                </c:pt>
                <c:pt idx="23405">
                  <c:v>23406</c:v>
                </c:pt>
                <c:pt idx="23406">
                  <c:v>23407</c:v>
                </c:pt>
                <c:pt idx="23407">
                  <c:v>23408</c:v>
                </c:pt>
                <c:pt idx="23408">
                  <c:v>23409</c:v>
                </c:pt>
                <c:pt idx="23409">
                  <c:v>23410</c:v>
                </c:pt>
                <c:pt idx="23410">
                  <c:v>23411</c:v>
                </c:pt>
                <c:pt idx="23411">
                  <c:v>23412</c:v>
                </c:pt>
                <c:pt idx="23412">
                  <c:v>23413</c:v>
                </c:pt>
                <c:pt idx="23413">
                  <c:v>23414</c:v>
                </c:pt>
                <c:pt idx="23414">
                  <c:v>23415</c:v>
                </c:pt>
                <c:pt idx="23415">
                  <c:v>23416</c:v>
                </c:pt>
                <c:pt idx="23416">
                  <c:v>23417</c:v>
                </c:pt>
                <c:pt idx="23417">
                  <c:v>23418</c:v>
                </c:pt>
                <c:pt idx="23418">
                  <c:v>23419</c:v>
                </c:pt>
                <c:pt idx="23419">
                  <c:v>23420</c:v>
                </c:pt>
                <c:pt idx="23420">
                  <c:v>23421</c:v>
                </c:pt>
                <c:pt idx="23421">
                  <c:v>23422</c:v>
                </c:pt>
                <c:pt idx="23422">
                  <c:v>23423</c:v>
                </c:pt>
                <c:pt idx="23423">
                  <c:v>23424</c:v>
                </c:pt>
                <c:pt idx="23424">
                  <c:v>23425</c:v>
                </c:pt>
                <c:pt idx="23425">
                  <c:v>23426</c:v>
                </c:pt>
                <c:pt idx="23426">
                  <c:v>23427</c:v>
                </c:pt>
                <c:pt idx="23427">
                  <c:v>23428</c:v>
                </c:pt>
                <c:pt idx="23428">
                  <c:v>23429</c:v>
                </c:pt>
                <c:pt idx="23429">
                  <c:v>23430</c:v>
                </c:pt>
                <c:pt idx="23430">
                  <c:v>23431</c:v>
                </c:pt>
                <c:pt idx="23431">
                  <c:v>23432</c:v>
                </c:pt>
                <c:pt idx="23432">
                  <c:v>23433</c:v>
                </c:pt>
                <c:pt idx="23433">
                  <c:v>23434</c:v>
                </c:pt>
                <c:pt idx="23434">
                  <c:v>23435</c:v>
                </c:pt>
                <c:pt idx="23435">
                  <c:v>23436</c:v>
                </c:pt>
                <c:pt idx="23436">
                  <c:v>23437</c:v>
                </c:pt>
                <c:pt idx="23437">
                  <c:v>23438</c:v>
                </c:pt>
                <c:pt idx="23438">
                  <c:v>23439</c:v>
                </c:pt>
                <c:pt idx="23439">
                  <c:v>23440</c:v>
                </c:pt>
                <c:pt idx="23440">
                  <c:v>23441</c:v>
                </c:pt>
                <c:pt idx="23441">
                  <c:v>23442</c:v>
                </c:pt>
                <c:pt idx="23442">
                  <c:v>23443</c:v>
                </c:pt>
                <c:pt idx="23443">
                  <c:v>23444</c:v>
                </c:pt>
                <c:pt idx="23444">
                  <c:v>23445</c:v>
                </c:pt>
                <c:pt idx="23445">
                  <c:v>23446</c:v>
                </c:pt>
                <c:pt idx="23446">
                  <c:v>23447</c:v>
                </c:pt>
                <c:pt idx="23447">
                  <c:v>23448</c:v>
                </c:pt>
                <c:pt idx="23448">
                  <c:v>23449</c:v>
                </c:pt>
                <c:pt idx="23449">
                  <c:v>23450</c:v>
                </c:pt>
                <c:pt idx="23450">
                  <c:v>23451</c:v>
                </c:pt>
                <c:pt idx="23451">
                  <c:v>23452</c:v>
                </c:pt>
                <c:pt idx="23452">
                  <c:v>23453</c:v>
                </c:pt>
                <c:pt idx="23453">
                  <c:v>23454</c:v>
                </c:pt>
                <c:pt idx="23454">
                  <c:v>23455</c:v>
                </c:pt>
                <c:pt idx="23455">
                  <c:v>23456</c:v>
                </c:pt>
                <c:pt idx="23456">
                  <c:v>23457</c:v>
                </c:pt>
                <c:pt idx="23457">
                  <c:v>23458</c:v>
                </c:pt>
                <c:pt idx="23458">
                  <c:v>23459</c:v>
                </c:pt>
                <c:pt idx="23459">
                  <c:v>23460</c:v>
                </c:pt>
                <c:pt idx="23460">
                  <c:v>23461</c:v>
                </c:pt>
                <c:pt idx="23461">
                  <c:v>23462</c:v>
                </c:pt>
                <c:pt idx="23462">
                  <c:v>23463</c:v>
                </c:pt>
                <c:pt idx="23463">
                  <c:v>23464</c:v>
                </c:pt>
                <c:pt idx="23464">
                  <c:v>23465</c:v>
                </c:pt>
                <c:pt idx="23465">
                  <c:v>23466</c:v>
                </c:pt>
                <c:pt idx="23466">
                  <c:v>23467</c:v>
                </c:pt>
                <c:pt idx="23467">
                  <c:v>23468</c:v>
                </c:pt>
                <c:pt idx="23468">
                  <c:v>23469</c:v>
                </c:pt>
                <c:pt idx="23469">
                  <c:v>23470</c:v>
                </c:pt>
                <c:pt idx="23470">
                  <c:v>23471</c:v>
                </c:pt>
                <c:pt idx="23471">
                  <c:v>23472</c:v>
                </c:pt>
                <c:pt idx="23472">
                  <c:v>23473</c:v>
                </c:pt>
                <c:pt idx="23473">
                  <c:v>23474</c:v>
                </c:pt>
                <c:pt idx="23474">
                  <c:v>23475</c:v>
                </c:pt>
                <c:pt idx="23475">
                  <c:v>23476</c:v>
                </c:pt>
                <c:pt idx="23476">
                  <c:v>23477</c:v>
                </c:pt>
                <c:pt idx="23477">
                  <c:v>23478</c:v>
                </c:pt>
                <c:pt idx="23478">
                  <c:v>23479</c:v>
                </c:pt>
                <c:pt idx="23479">
                  <c:v>23480</c:v>
                </c:pt>
                <c:pt idx="23480">
                  <c:v>23481</c:v>
                </c:pt>
                <c:pt idx="23481">
                  <c:v>23482</c:v>
                </c:pt>
                <c:pt idx="23482">
                  <c:v>23483</c:v>
                </c:pt>
                <c:pt idx="23483">
                  <c:v>23484</c:v>
                </c:pt>
                <c:pt idx="23484">
                  <c:v>23485</c:v>
                </c:pt>
                <c:pt idx="23485">
                  <c:v>23486</c:v>
                </c:pt>
                <c:pt idx="23486">
                  <c:v>23487</c:v>
                </c:pt>
                <c:pt idx="23487">
                  <c:v>23488</c:v>
                </c:pt>
                <c:pt idx="23488">
                  <c:v>23489</c:v>
                </c:pt>
                <c:pt idx="23489">
                  <c:v>23490</c:v>
                </c:pt>
                <c:pt idx="23490">
                  <c:v>23491</c:v>
                </c:pt>
                <c:pt idx="23491">
                  <c:v>23492</c:v>
                </c:pt>
                <c:pt idx="23492">
                  <c:v>23493</c:v>
                </c:pt>
                <c:pt idx="23493">
                  <c:v>23494</c:v>
                </c:pt>
                <c:pt idx="23494">
                  <c:v>23495</c:v>
                </c:pt>
                <c:pt idx="23495">
                  <c:v>23496</c:v>
                </c:pt>
                <c:pt idx="23496">
                  <c:v>23497</c:v>
                </c:pt>
                <c:pt idx="23497">
                  <c:v>23498</c:v>
                </c:pt>
                <c:pt idx="23498">
                  <c:v>23499</c:v>
                </c:pt>
                <c:pt idx="23499">
                  <c:v>23500</c:v>
                </c:pt>
                <c:pt idx="23500">
                  <c:v>23501</c:v>
                </c:pt>
                <c:pt idx="23501">
                  <c:v>23502</c:v>
                </c:pt>
                <c:pt idx="23502">
                  <c:v>23503</c:v>
                </c:pt>
                <c:pt idx="23503">
                  <c:v>23504</c:v>
                </c:pt>
                <c:pt idx="23504">
                  <c:v>23505</c:v>
                </c:pt>
                <c:pt idx="23505">
                  <c:v>23506</c:v>
                </c:pt>
                <c:pt idx="23506">
                  <c:v>23507</c:v>
                </c:pt>
                <c:pt idx="23507">
                  <c:v>23508</c:v>
                </c:pt>
                <c:pt idx="23508">
                  <c:v>23509</c:v>
                </c:pt>
                <c:pt idx="23509">
                  <c:v>23510</c:v>
                </c:pt>
                <c:pt idx="23510">
                  <c:v>23511</c:v>
                </c:pt>
                <c:pt idx="23511">
                  <c:v>23512</c:v>
                </c:pt>
                <c:pt idx="23512">
                  <c:v>23513</c:v>
                </c:pt>
                <c:pt idx="23513">
                  <c:v>23514</c:v>
                </c:pt>
                <c:pt idx="23514">
                  <c:v>23515</c:v>
                </c:pt>
                <c:pt idx="23515">
                  <c:v>23516</c:v>
                </c:pt>
                <c:pt idx="23516">
                  <c:v>23517</c:v>
                </c:pt>
                <c:pt idx="23517">
                  <c:v>23518</c:v>
                </c:pt>
                <c:pt idx="23518">
                  <c:v>23519</c:v>
                </c:pt>
                <c:pt idx="23519">
                  <c:v>23520</c:v>
                </c:pt>
                <c:pt idx="23520">
                  <c:v>23521</c:v>
                </c:pt>
                <c:pt idx="23521">
                  <c:v>23522</c:v>
                </c:pt>
                <c:pt idx="23522">
                  <c:v>23523</c:v>
                </c:pt>
                <c:pt idx="23523">
                  <c:v>23524</c:v>
                </c:pt>
                <c:pt idx="23524">
                  <c:v>23525</c:v>
                </c:pt>
                <c:pt idx="23525">
                  <c:v>23526</c:v>
                </c:pt>
                <c:pt idx="23526">
                  <c:v>23527</c:v>
                </c:pt>
                <c:pt idx="23527">
                  <c:v>23528</c:v>
                </c:pt>
                <c:pt idx="23528">
                  <c:v>23529</c:v>
                </c:pt>
                <c:pt idx="23529">
                  <c:v>23530</c:v>
                </c:pt>
                <c:pt idx="23530">
                  <c:v>23531</c:v>
                </c:pt>
                <c:pt idx="23531">
                  <c:v>23532</c:v>
                </c:pt>
                <c:pt idx="23532">
                  <c:v>23533</c:v>
                </c:pt>
                <c:pt idx="23533">
                  <c:v>23534</c:v>
                </c:pt>
                <c:pt idx="23534">
                  <c:v>23535</c:v>
                </c:pt>
                <c:pt idx="23535">
                  <c:v>23536</c:v>
                </c:pt>
                <c:pt idx="23536">
                  <c:v>23537</c:v>
                </c:pt>
                <c:pt idx="23537">
                  <c:v>23538</c:v>
                </c:pt>
                <c:pt idx="23538">
                  <c:v>23539</c:v>
                </c:pt>
                <c:pt idx="23539">
                  <c:v>23540</c:v>
                </c:pt>
                <c:pt idx="23540">
                  <c:v>23541</c:v>
                </c:pt>
                <c:pt idx="23541">
                  <c:v>23542</c:v>
                </c:pt>
                <c:pt idx="23542">
                  <c:v>23543</c:v>
                </c:pt>
                <c:pt idx="23543">
                  <c:v>23544</c:v>
                </c:pt>
                <c:pt idx="23544">
                  <c:v>23545</c:v>
                </c:pt>
                <c:pt idx="23545">
                  <c:v>23546</c:v>
                </c:pt>
                <c:pt idx="23546">
                  <c:v>23547</c:v>
                </c:pt>
                <c:pt idx="23547">
                  <c:v>23548</c:v>
                </c:pt>
                <c:pt idx="23548">
                  <c:v>23549</c:v>
                </c:pt>
                <c:pt idx="23549">
                  <c:v>23550</c:v>
                </c:pt>
                <c:pt idx="23550">
                  <c:v>23551</c:v>
                </c:pt>
                <c:pt idx="23551">
                  <c:v>23552</c:v>
                </c:pt>
                <c:pt idx="23552">
                  <c:v>23553</c:v>
                </c:pt>
                <c:pt idx="23553">
                  <c:v>23554</c:v>
                </c:pt>
                <c:pt idx="23554">
                  <c:v>23555</c:v>
                </c:pt>
                <c:pt idx="23555">
                  <c:v>23556</c:v>
                </c:pt>
                <c:pt idx="23556">
                  <c:v>23557</c:v>
                </c:pt>
                <c:pt idx="23557">
                  <c:v>23558</c:v>
                </c:pt>
                <c:pt idx="23558">
                  <c:v>23559</c:v>
                </c:pt>
                <c:pt idx="23559">
                  <c:v>23560</c:v>
                </c:pt>
                <c:pt idx="23560">
                  <c:v>23561</c:v>
                </c:pt>
                <c:pt idx="23561">
                  <c:v>23562</c:v>
                </c:pt>
                <c:pt idx="23562">
                  <c:v>23563</c:v>
                </c:pt>
                <c:pt idx="23563">
                  <c:v>23564</c:v>
                </c:pt>
                <c:pt idx="23564">
                  <c:v>23565</c:v>
                </c:pt>
                <c:pt idx="23565">
                  <c:v>23566</c:v>
                </c:pt>
                <c:pt idx="23566">
                  <c:v>23567</c:v>
                </c:pt>
                <c:pt idx="23567">
                  <c:v>23568</c:v>
                </c:pt>
                <c:pt idx="23568">
                  <c:v>23569</c:v>
                </c:pt>
                <c:pt idx="23569">
                  <c:v>23570</c:v>
                </c:pt>
                <c:pt idx="23570">
                  <c:v>23571</c:v>
                </c:pt>
                <c:pt idx="23571">
                  <c:v>23572</c:v>
                </c:pt>
                <c:pt idx="23572">
                  <c:v>23573</c:v>
                </c:pt>
                <c:pt idx="23573">
                  <c:v>23574</c:v>
                </c:pt>
                <c:pt idx="23574">
                  <c:v>23575</c:v>
                </c:pt>
                <c:pt idx="23575">
                  <c:v>23576</c:v>
                </c:pt>
                <c:pt idx="23576">
                  <c:v>23577</c:v>
                </c:pt>
                <c:pt idx="23577">
                  <c:v>23578</c:v>
                </c:pt>
                <c:pt idx="23578">
                  <c:v>23579</c:v>
                </c:pt>
                <c:pt idx="23579">
                  <c:v>23580</c:v>
                </c:pt>
                <c:pt idx="23580">
                  <c:v>23581</c:v>
                </c:pt>
                <c:pt idx="23581">
                  <c:v>23582</c:v>
                </c:pt>
                <c:pt idx="23582">
                  <c:v>23583</c:v>
                </c:pt>
                <c:pt idx="23583">
                  <c:v>23584</c:v>
                </c:pt>
                <c:pt idx="23584">
                  <c:v>23585</c:v>
                </c:pt>
                <c:pt idx="23585">
                  <c:v>23586</c:v>
                </c:pt>
                <c:pt idx="23586">
                  <c:v>23587</c:v>
                </c:pt>
                <c:pt idx="23587">
                  <c:v>23588</c:v>
                </c:pt>
                <c:pt idx="23588">
                  <c:v>23589</c:v>
                </c:pt>
                <c:pt idx="23589">
                  <c:v>23590</c:v>
                </c:pt>
                <c:pt idx="23590">
                  <c:v>23591</c:v>
                </c:pt>
                <c:pt idx="23591">
                  <c:v>23592</c:v>
                </c:pt>
                <c:pt idx="23592">
                  <c:v>23593</c:v>
                </c:pt>
                <c:pt idx="23593">
                  <c:v>23594</c:v>
                </c:pt>
                <c:pt idx="23594">
                  <c:v>23595</c:v>
                </c:pt>
                <c:pt idx="23595">
                  <c:v>23596</c:v>
                </c:pt>
                <c:pt idx="23596">
                  <c:v>23597</c:v>
                </c:pt>
                <c:pt idx="23597">
                  <c:v>23598</c:v>
                </c:pt>
                <c:pt idx="23598">
                  <c:v>23599</c:v>
                </c:pt>
                <c:pt idx="23599">
                  <c:v>23600</c:v>
                </c:pt>
                <c:pt idx="23600">
                  <c:v>23601</c:v>
                </c:pt>
                <c:pt idx="23601">
                  <c:v>23602</c:v>
                </c:pt>
                <c:pt idx="23602">
                  <c:v>23603</c:v>
                </c:pt>
                <c:pt idx="23603">
                  <c:v>23604</c:v>
                </c:pt>
                <c:pt idx="23604">
                  <c:v>23605</c:v>
                </c:pt>
                <c:pt idx="23605">
                  <c:v>23606</c:v>
                </c:pt>
                <c:pt idx="23606">
                  <c:v>23607</c:v>
                </c:pt>
                <c:pt idx="23607">
                  <c:v>23608</c:v>
                </c:pt>
                <c:pt idx="23608">
                  <c:v>23609</c:v>
                </c:pt>
                <c:pt idx="23609">
                  <c:v>23610</c:v>
                </c:pt>
                <c:pt idx="23610">
                  <c:v>23611</c:v>
                </c:pt>
                <c:pt idx="23611">
                  <c:v>23612</c:v>
                </c:pt>
                <c:pt idx="23612">
                  <c:v>23613</c:v>
                </c:pt>
                <c:pt idx="23613">
                  <c:v>23614</c:v>
                </c:pt>
                <c:pt idx="23614">
                  <c:v>23615</c:v>
                </c:pt>
                <c:pt idx="23615">
                  <c:v>23616</c:v>
                </c:pt>
                <c:pt idx="23616">
                  <c:v>23617</c:v>
                </c:pt>
                <c:pt idx="23617">
                  <c:v>23618</c:v>
                </c:pt>
                <c:pt idx="23618">
                  <c:v>23619</c:v>
                </c:pt>
                <c:pt idx="23619">
                  <c:v>23620</c:v>
                </c:pt>
                <c:pt idx="23620">
                  <c:v>23621</c:v>
                </c:pt>
                <c:pt idx="23621">
                  <c:v>23622</c:v>
                </c:pt>
                <c:pt idx="23622">
                  <c:v>23623</c:v>
                </c:pt>
                <c:pt idx="23623">
                  <c:v>23624</c:v>
                </c:pt>
                <c:pt idx="23624">
                  <c:v>23625</c:v>
                </c:pt>
                <c:pt idx="23625">
                  <c:v>23626</c:v>
                </c:pt>
                <c:pt idx="23626">
                  <c:v>23627</c:v>
                </c:pt>
                <c:pt idx="23627">
                  <c:v>23628</c:v>
                </c:pt>
                <c:pt idx="23628">
                  <c:v>23629</c:v>
                </c:pt>
                <c:pt idx="23629">
                  <c:v>23630</c:v>
                </c:pt>
                <c:pt idx="23630">
                  <c:v>23631</c:v>
                </c:pt>
                <c:pt idx="23631">
                  <c:v>23632</c:v>
                </c:pt>
                <c:pt idx="23632">
                  <c:v>23633</c:v>
                </c:pt>
                <c:pt idx="23633">
                  <c:v>23634</c:v>
                </c:pt>
                <c:pt idx="23634">
                  <c:v>23635</c:v>
                </c:pt>
                <c:pt idx="23635">
                  <c:v>23636</c:v>
                </c:pt>
                <c:pt idx="23636">
                  <c:v>23637</c:v>
                </c:pt>
                <c:pt idx="23637">
                  <c:v>23638</c:v>
                </c:pt>
                <c:pt idx="23638">
                  <c:v>23639</c:v>
                </c:pt>
                <c:pt idx="23639">
                  <c:v>23640</c:v>
                </c:pt>
                <c:pt idx="23640">
                  <c:v>23641</c:v>
                </c:pt>
                <c:pt idx="23641">
                  <c:v>23642</c:v>
                </c:pt>
                <c:pt idx="23642">
                  <c:v>23643</c:v>
                </c:pt>
                <c:pt idx="23643">
                  <c:v>23644</c:v>
                </c:pt>
                <c:pt idx="23644">
                  <c:v>23645</c:v>
                </c:pt>
                <c:pt idx="23645">
                  <c:v>23646</c:v>
                </c:pt>
                <c:pt idx="23646">
                  <c:v>23647</c:v>
                </c:pt>
                <c:pt idx="23647">
                  <c:v>23648</c:v>
                </c:pt>
                <c:pt idx="23648">
                  <c:v>23649</c:v>
                </c:pt>
                <c:pt idx="23649">
                  <c:v>23650</c:v>
                </c:pt>
                <c:pt idx="23650">
                  <c:v>23651</c:v>
                </c:pt>
                <c:pt idx="23651">
                  <c:v>23652</c:v>
                </c:pt>
                <c:pt idx="23652">
                  <c:v>23653</c:v>
                </c:pt>
                <c:pt idx="23653">
                  <c:v>23654</c:v>
                </c:pt>
                <c:pt idx="23654">
                  <c:v>23655</c:v>
                </c:pt>
                <c:pt idx="23655">
                  <c:v>23656</c:v>
                </c:pt>
                <c:pt idx="23656">
                  <c:v>23657</c:v>
                </c:pt>
                <c:pt idx="23657">
                  <c:v>23658</c:v>
                </c:pt>
                <c:pt idx="23658">
                  <c:v>23659</c:v>
                </c:pt>
                <c:pt idx="23659">
                  <c:v>23660</c:v>
                </c:pt>
                <c:pt idx="23660">
                  <c:v>23661</c:v>
                </c:pt>
                <c:pt idx="23661">
                  <c:v>23662</c:v>
                </c:pt>
                <c:pt idx="23662">
                  <c:v>23663</c:v>
                </c:pt>
                <c:pt idx="23663">
                  <c:v>23664</c:v>
                </c:pt>
                <c:pt idx="23664">
                  <c:v>23665</c:v>
                </c:pt>
                <c:pt idx="23665">
                  <c:v>23666</c:v>
                </c:pt>
                <c:pt idx="23666">
                  <c:v>23667</c:v>
                </c:pt>
                <c:pt idx="23667">
                  <c:v>23668</c:v>
                </c:pt>
                <c:pt idx="23668">
                  <c:v>23669</c:v>
                </c:pt>
                <c:pt idx="23669">
                  <c:v>23670</c:v>
                </c:pt>
                <c:pt idx="23670">
                  <c:v>23671</c:v>
                </c:pt>
                <c:pt idx="23671">
                  <c:v>23672</c:v>
                </c:pt>
                <c:pt idx="23672">
                  <c:v>23673</c:v>
                </c:pt>
                <c:pt idx="23673">
                  <c:v>23674</c:v>
                </c:pt>
                <c:pt idx="23674">
                  <c:v>23675</c:v>
                </c:pt>
                <c:pt idx="23675">
                  <c:v>23676</c:v>
                </c:pt>
                <c:pt idx="23676">
                  <c:v>23677</c:v>
                </c:pt>
                <c:pt idx="23677">
                  <c:v>23678</c:v>
                </c:pt>
                <c:pt idx="23678">
                  <c:v>23679</c:v>
                </c:pt>
                <c:pt idx="23679">
                  <c:v>23680</c:v>
                </c:pt>
                <c:pt idx="23680">
                  <c:v>23681</c:v>
                </c:pt>
                <c:pt idx="23681">
                  <c:v>23682</c:v>
                </c:pt>
                <c:pt idx="23682">
                  <c:v>23683</c:v>
                </c:pt>
                <c:pt idx="23683">
                  <c:v>23684</c:v>
                </c:pt>
                <c:pt idx="23684">
                  <c:v>23685</c:v>
                </c:pt>
                <c:pt idx="23685">
                  <c:v>23686</c:v>
                </c:pt>
                <c:pt idx="23686">
                  <c:v>23687</c:v>
                </c:pt>
                <c:pt idx="23687">
                  <c:v>23688</c:v>
                </c:pt>
                <c:pt idx="23688">
                  <c:v>23689</c:v>
                </c:pt>
                <c:pt idx="23689">
                  <c:v>23690</c:v>
                </c:pt>
                <c:pt idx="23690">
                  <c:v>23691</c:v>
                </c:pt>
                <c:pt idx="23691">
                  <c:v>23692</c:v>
                </c:pt>
                <c:pt idx="23692">
                  <c:v>23693</c:v>
                </c:pt>
                <c:pt idx="23693">
                  <c:v>23694</c:v>
                </c:pt>
                <c:pt idx="23694">
                  <c:v>23695</c:v>
                </c:pt>
                <c:pt idx="23695">
                  <c:v>23696</c:v>
                </c:pt>
                <c:pt idx="23696">
                  <c:v>23697</c:v>
                </c:pt>
                <c:pt idx="23697">
                  <c:v>23698</c:v>
                </c:pt>
                <c:pt idx="23698">
                  <c:v>23699</c:v>
                </c:pt>
                <c:pt idx="23699">
                  <c:v>23700</c:v>
                </c:pt>
                <c:pt idx="23700">
                  <c:v>23701</c:v>
                </c:pt>
                <c:pt idx="23701">
                  <c:v>23702</c:v>
                </c:pt>
                <c:pt idx="23702">
                  <c:v>23703</c:v>
                </c:pt>
                <c:pt idx="23703">
                  <c:v>23704</c:v>
                </c:pt>
                <c:pt idx="23704">
                  <c:v>23705</c:v>
                </c:pt>
                <c:pt idx="23705">
                  <c:v>23706</c:v>
                </c:pt>
                <c:pt idx="23706">
                  <c:v>23707</c:v>
                </c:pt>
                <c:pt idx="23707">
                  <c:v>23708</c:v>
                </c:pt>
                <c:pt idx="23708">
                  <c:v>23709</c:v>
                </c:pt>
                <c:pt idx="23709">
                  <c:v>23710</c:v>
                </c:pt>
                <c:pt idx="23710">
                  <c:v>23711</c:v>
                </c:pt>
                <c:pt idx="23711">
                  <c:v>23712</c:v>
                </c:pt>
                <c:pt idx="23712">
                  <c:v>23713</c:v>
                </c:pt>
                <c:pt idx="23713">
                  <c:v>23714</c:v>
                </c:pt>
                <c:pt idx="23714">
                  <c:v>23715</c:v>
                </c:pt>
                <c:pt idx="23715">
                  <c:v>23716</c:v>
                </c:pt>
                <c:pt idx="23716">
                  <c:v>23717</c:v>
                </c:pt>
                <c:pt idx="23717">
                  <c:v>23718</c:v>
                </c:pt>
                <c:pt idx="23718">
                  <c:v>23719</c:v>
                </c:pt>
                <c:pt idx="23719">
                  <c:v>23720</c:v>
                </c:pt>
                <c:pt idx="23720">
                  <c:v>23721</c:v>
                </c:pt>
                <c:pt idx="23721">
                  <c:v>23722</c:v>
                </c:pt>
                <c:pt idx="23722">
                  <c:v>23723</c:v>
                </c:pt>
                <c:pt idx="23723">
                  <c:v>23724</c:v>
                </c:pt>
                <c:pt idx="23724">
                  <c:v>23725</c:v>
                </c:pt>
                <c:pt idx="23725">
                  <c:v>23726</c:v>
                </c:pt>
                <c:pt idx="23726">
                  <c:v>23727</c:v>
                </c:pt>
                <c:pt idx="23727">
                  <c:v>23728</c:v>
                </c:pt>
                <c:pt idx="23728">
                  <c:v>23729</c:v>
                </c:pt>
                <c:pt idx="23729">
                  <c:v>23730</c:v>
                </c:pt>
                <c:pt idx="23730">
                  <c:v>23731</c:v>
                </c:pt>
                <c:pt idx="23731">
                  <c:v>23732</c:v>
                </c:pt>
                <c:pt idx="23732">
                  <c:v>23733</c:v>
                </c:pt>
                <c:pt idx="23733">
                  <c:v>23734</c:v>
                </c:pt>
                <c:pt idx="23734">
                  <c:v>23735</c:v>
                </c:pt>
                <c:pt idx="23735">
                  <c:v>23736</c:v>
                </c:pt>
                <c:pt idx="23736">
                  <c:v>23737</c:v>
                </c:pt>
                <c:pt idx="23737">
                  <c:v>23738</c:v>
                </c:pt>
                <c:pt idx="23738">
                  <c:v>23739</c:v>
                </c:pt>
                <c:pt idx="23739">
                  <c:v>23740</c:v>
                </c:pt>
                <c:pt idx="23740">
                  <c:v>23741</c:v>
                </c:pt>
                <c:pt idx="23741">
                  <c:v>23742</c:v>
                </c:pt>
                <c:pt idx="23742">
                  <c:v>23743</c:v>
                </c:pt>
                <c:pt idx="23743">
                  <c:v>23744</c:v>
                </c:pt>
                <c:pt idx="23744">
                  <c:v>23745</c:v>
                </c:pt>
                <c:pt idx="23745">
                  <c:v>23746</c:v>
                </c:pt>
                <c:pt idx="23746">
                  <c:v>23747</c:v>
                </c:pt>
                <c:pt idx="23747">
                  <c:v>23748</c:v>
                </c:pt>
                <c:pt idx="23748">
                  <c:v>23749</c:v>
                </c:pt>
                <c:pt idx="23749">
                  <c:v>23750</c:v>
                </c:pt>
                <c:pt idx="23750">
                  <c:v>23751</c:v>
                </c:pt>
                <c:pt idx="23751">
                  <c:v>23752</c:v>
                </c:pt>
                <c:pt idx="23752">
                  <c:v>23753</c:v>
                </c:pt>
                <c:pt idx="23753">
                  <c:v>23754</c:v>
                </c:pt>
                <c:pt idx="23754">
                  <c:v>23755</c:v>
                </c:pt>
                <c:pt idx="23755">
                  <c:v>23756</c:v>
                </c:pt>
                <c:pt idx="23756">
                  <c:v>23757</c:v>
                </c:pt>
                <c:pt idx="23757">
                  <c:v>23758</c:v>
                </c:pt>
                <c:pt idx="23758">
                  <c:v>23759</c:v>
                </c:pt>
                <c:pt idx="23759">
                  <c:v>23760</c:v>
                </c:pt>
                <c:pt idx="23760">
                  <c:v>23761</c:v>
                </c:pt>
                <c:pt idx="23761">
                  <c:v>23762</c:v>
                </c:pt>
                <c:pt idx="23762">
                  <c:v>23763</c:v>
                </c:pt>
                <c:pt idx="23763">
                  <c:v>23764</c:v>
                </c:pt>
                <c:pt idx="23764">
                  <c:v>23765</c:v>
                </c:pt>
                <c:pt idx="23765">
                  <c:v>23766</c:v>
                </c:pt>
                <c:pt idx="23766">
                  <c:v>23767</c:v>
                </c:pt>
                <c:pt idx="23767">
                  <c:v>23768</c:v>
                </c:pt>
                <c:pt idx="23768">
                  <c:v>23769</c:v>
                </c:pt>
                <c:pt idx="23769">
                  <c:v>23770</c:v>
                </c:pt>
                <c:pt idx="23770">
                  <c:v>23771</c:v>
                </c:pt>
                <c:pt idx="23771">
                  <c:v>23772</c:v>
                </c:pt>
                <c:pt idx="23772">
                  <c:v>23773</c:v>
                </c:pt>
                <c:pt idx="23773">
                  <c:v>23774</c:v>
                </c:pt>
                <c:pt idx="23774">
                  <c:v>23775</c:v>
                </c:pt>
                <c:pt idx="23775">
                  <c:v>23776</c:v>
                </c:pt>
                <c:pt idx="23776">
                  <c:v>23777</c:v>
                </c:pt>
                <c:pt idx="23777">
                  <c:v>23778</c:v>
                </c:pt>
                <c:pt idx="23778">
                  <c:v>23779</c:v>
                </c:pt>
                <c:pt idx="23779">
                  <c:v>23780</c:v>
                </c:pt>
                <c:pt idx="23780">
                  <c:v>23781</c:v>
                </c:pt>
                <c:pt idx="23781">
                  <c:v>23782</c:v>
                </c:pt>
                <c:pt idx="23782">
                  <c:v>23783</c:v>
                </c:pt>
                <c:pt idx="23783">
                  <c:v>23784</c:v>
                </c:pt>
                <c:pt idx="23784">
                  <c:v>23785</c:v>
                </c:pt>
                <c:pt idx="23785">
                  <c:v>23786</c:v>
                </c:pt>
                <c:pt idx="23786">
                  <c:v>23787</c:v>
                </c:pt>
                <c:pt idx="23787">
                  <c:v>23788</c:v>
                </c:pt>
                <c:pt idx="23788">
                  <c:v>23789</c:v>
                </c:pt>
                <c:pt idx="23789">
                  <c:v>23790</c:v>
                </c:pt>
                <c:pt idx="23790">
                  <c:v>23791</c:v>
                </c:pt>
                <c:pt idx="23791">
                  <c:v>23792</c:v>
                </c:pt>
                <c:pt idx="23792">
                  <c:v>23793</c:v>
                </c:pt>
                <c:pt idx="23793">
                  <c:v>23794</c:v>
                </c:pt>
                <c:pt idx="23794">
                  <c:v>23795</c:v>
                </c:pt>
                <c:pt idx="23795">
                  <c:v>23796</c:v>
                </c:pt>
                <c:pt idx="23796">
                  <c:v>23797</c:v>
                </c:pt>
                <c:pt idx="23797">
                  <c:v>23798</c:v>
                </c:pt>
                <c:pt idx="23798">
                  <c:v>23799</c:v>
                </c:pt>
                <c:pt idx="23799">
                  <c:v>23800</c:v>
                </c:pt>
                <c:pt idx="23800">
                  <c:v>23801</c:v>
                </c:pt>
                <c:pt idx="23801">
                  <c:v>23802</c:v>
                </c:pt>
                <c:pt idx="23802">
                  <c:v>23803</c:v>
                </c:pt>
                <c:pt idx="23803">
                  <c:v>23804</c:v>
                </c:pt>
                <c:pt idx="23804">
                  <c:v>23805</c:v>
                </c:pt>
                <c:pt idx="23805">
                  <c:v>23806</c:v>
                </c:pt>
                <c:pt idx="23806">
                  <c:v>23807</c:v>
                </c:pt>
                <c:pt idx="23807">
                  <c:v>23808</c:v>
                </c:pt>
                <c:pt idx="23808">
                  <c:v>23809</c:v>
                </c:pt>
                <c:pt idx="23809">
                  <c:v>23810</c:v>
                </c:pt>
                <c:pt idx="23810">
                  <c:v>23811</c:v>
                </c:pt>
                <c:pt idx="23811">
                  <c:v>23812</c:v>
                </c:pt>
                <c:pt idx="23812">
                  <c:v>23813</c:v>
                </c:pt>
                <c:pt idx="23813">
                  <c:v>23814</c:v>
                </c:pt>
                <c:pt idx="23814">
                  <c:v>23815</c:v>
                </c:pt>
                <c:pt idx="23815">
                  <c:v>23816</c:v>
                </c:pt>
                <c:pt idx="23816">
                  <c:v>23817</c:v>
                </c:pt>
                <c:pt idx="23817">
                  <c:v>23818</c:v>
                </c:pt>
                <c:pt idx="23818">
                  <c:v>23819</c:v>
                </c:pt>
                <c:pt idx="23819">
                  <c:v>23820</c:v>
                </c:pt>
                <c:pt idx="23820">
                  <c:v>23821</c:v>
                </c:pt>
                <c:pt idx="23821">
                  <c:v>23822</c:v>
                </c:pt>
                <c:pt idx="23822">
                  <c:v>23823</c:v>
                </c:pt>
                <c:pt idx="23823">
                  <c:v>23824</c:v>
                </c:pt>
                <c:pt idx="23824">
                  <c:v>23825</c:v>
                </c:pt>
                <c:pt idx="23825">
                  <c:v>23826</c:v>
                </c:pt>
                <c:pt idx="23826">
                  <c:v>23827</c:v>
                </c:pt>
                <c:pt idx="23827">
                  <c:v>23828</c:v>
                </c:pt>
                <c:pt idx="23828">
                  <c:v>23829</c:v>
                </c:pt>
                <c:pt idx="23829">
                  <c:v>23830</c:v>
                </c:pt>
                <c:pt idx="23830">
                  <c:v>23831</c:v>
                </c:pt>
                <c:pt idx="23831">
                  <c:v>23832</c:v>
                </c:pt>
                <c:pt idx="23832">
                  <c:v>23833</c:v>
                </c:pt>
                <c:pt idx="23833">
                  <c:v>23834</c:v>
                </c:pt>
                <c:pt idx="23834">
                  <c:v>23835</c:v>
                </c:pt>
                <c:pt idx="23835">
                  <c:v>23836</c:v>
                </c:pt>
                <c:pt idx="23836">
                  <c:v>23837</c:v>
                </c:pt>
                <c:pt idx="23837">
                  <c:v>23838</c:v>
                </c:pt>
                <c:pt idx="23838">
                  <c:v>23839</c:v>
                </c:pt>
                <c:pt idx="23839">
                  <c:v>23840</c:v>
                </c:pt>
                <c:pt idx="23840">
                  <c:v>23841</c:v>
                </c:pt>
                <c:pt idx="23841">
                  <c:v>23842</c:v>
                </c:pt>
                <c:pt idx="23842">
                  <c:v>23843</c:v>
                </c:pt>
                <c:pt idx="23843">
                  <c:v>23844</c:v>
                </c:pt>
                <c:pt idx="23844">
                  <c:v>23845</c:v>
                </c:pt>
                <c:pt idx="23845">
                  <c:v>23846</c:v>
                </c:pt>
                <c:pt idx="23846">
                  <c:v>23847</c:v>
                </c:pt>
                <c:pt idx="23847">
                  <c:v>23848</c:v>
                </c:pt>
                <c:pt idx="23848">
                  <c:v>23849</c:v>
                </c:pt>
                <c:pt idx="23849">
                  <c:v>23850</c:v>
                </c:pt>
                <c:pt idx="23850">
                  <c:v>23851</c:v>
                </c:pt>
                <c:pt idx="23851">
                  <c:v>23852</c:v>
                </c:pt>
                <c:pt idx="23852">
                  <c:v>23853</c:v>
                </c:pt>
                <c:pt idx="23853">
                  <c:v>23854</c:v>
                </c:pt>
                <c:pt idx="23854">
                  <c:v>23855</c:v>
                </c:pt>
                <c:pt idx="23855">
                  <c:v>23856</c:v>
                </c:pt>
                <c:pt idx="23856">
                  <c:v>23857</c:v>
                </c:pt>
                <c:pt idx="23857">
                  <c:v>23858</c:v>
                </c:pt>
                <c:pt idx="23858">
                  <c:v>23859</c:v>
                </c:pt>
                <c:pt idx="23859">
                  <c:v>23860</c:v>
                </c:pt>
                <c:pt idx="23860">
                  <c:v>23861</c:v>
                </c:pt>
                <c:pt idx="23861">
                  <c:v>23862</c:v>
                </c:pt>
                <c:pt idx="23862">
                  <c:v>23863</c:v>
                </c:pt>
                <c:pt idx="23863">
                  <c:v>23864</c:v>
                </c:pt>
                <c:pt idx="23864">
                  <c:v>23865</c:v>
                </c:pt>
                <c:pt idx="23865">
                  <c:v>23866</c:v>
                </c:pt>
                <c:pt idx="23866">
                  <c:v>23867</c:v>
                </c:pt>
                <c:pt idx="23867">
                  <c:v>23868</c:v>
                </c:pt>
                <c:pt idx="23868">
                  <c:v>23869</c:v>
                </c:pt>
                <c:pt idx="23869">
                  <c:v>23870</c:v>
                </c:pt>
                <c:pt idx="23870">
                  <c:v>23871</c:v>
                </c:pt>
                <c:pt idx="23871">
                  <c:v>23872</c:v>
                </c:pt>
                <c:pt idx="23872">
                  <c:v>23873</c:v>
                </c:pt>
                <c:pt idx="23873">
                  <c:v>23874</c:v>
                </c:pt>
                <c:pt idx="23874">
                  <c:v>23875</c:v>
                </c:pt>
                <c:pt idx="23875">
                  <c:v>23876</c:v>
                </c:pt>
                <c:pt idx="23876">
                  <c:v>23877</c:v>
                </c:pt>
                <c:pt idx="23877">
                  <c:v>23878</c:v>
                </c:pt>
                <c:pt idx="23878">
                  <c:v>23879</c:v>
                </c:pt>
                <c:pt idx="23879">
                  <c:v>23880</c:v>
                </c:pt>
                <c:pt idx="23880">
                  <c:v>23881</c:v>
                </c:pt>
                <c:pt idx="23881">
                  <c:v>23882</c:v>
                </c:pt>
                <c:pt idx="23882">
                  <c:v>23883</c:v>
                </c:pt>
                <c:pt idx="23883">
                  <c:v>23884</c:v>
                </c:pt>
                <c:pt idx="23884">
                  <c:v>23885</c:v>
                </c:pt>
                <c:pt idx="23885">
                  <c:v>23886</c:v>
                </c:pt>
                <c:pt idx="23886">
                  <c:v>23887</c:v>
                </c:pt>
                <c:pt idx="23887">
                  <c:v>23888</c:v>
                </c:pt>
                <c:pt idx="23888">
                  <c:v>23889</c:v>
                </c:pt>
                <c:pt idx="23889">
                  <c:v>23890</c:v>
                </c:pt>
                <c:pt idx="23890">
                  <c:v>23891</c:v>
                </c:pt>
                <c:pt idx="23891">
                  <c:v>23892</c:v>
                </c:pt>
                <c:pt idx="23892">
                  <c:v>23893</c:v>
                </c:pt>
                <c:pt idx="23893">
                  <c:v>23894</c:v>
                </c:pt>
                <c:pt idx="23894">
                  <c:v>23895</c:v>
                </c:pt>
                <c:pt idx="23895">
                  <c:v>23896</c:v>
                </c:pt>
                <c:pt idx="23896">
                  <c:v>23897</c:v>
                </c:pt>
                <c:pt idx="23897">
                  <c:v>23898</c:v>
                </c:pt>
                <c:pt idx="23898">
                  <c:v>23899</c:v>
                </c:pt>
                <c:pt idx="23899">
                  <c:v>23900</c:v>
                </c:pt>
                <c:pt idx="23900">
                  <c:v>23901</c:v>
                </c:pt>
                <c:pt idx="23901">
                  <c:v>23902</c:v>
                </c:pt>
                <c:pt idx="23902">
                  <c:v>23903</c:v>
                </c:pt>
                <c:pt idx="23903">
                  <c:v>23904</c:v>
                </c:pt>
                <c:pt idx="23904">
                  <c:v>23905</c:v>
                </c:pt>
                <c:pt idx="23905">
                  <c:v>23906</c:v>
                </c:pt>
                <c:pt idx="23906">
                  <c:v>23907</c:v>
                </c:pt>
                <c:pt idx="23907">
                  <c:v>23908</c:v>
                </c:pt>
                <c:pt idx="23908">
                  <c:v>23909</c:v>
                </c:pt>
                <c:pt idx="23909">
                  <c:v>23910</c:v>
                </c:pt>
                <c:pt idx="23910">
                  <c:v>23911</c:v>
                </c:pt>
                <c:pt idx="23911">
                  <c:v>23912</c:v>
                </c:pt>
                <c:pt idx="23912">
                  <c:v>23913</c:v>
                </c:pt>
                <c:pt idx="23913">
                  <c:v>23914</c:v>
                </c:pt>
                <c:pt idx="23914">
                  <c:v>23915</c:v>
                </c:pt>
                <c:pt idx="23915">
                  <c:v>23916</c:v>
                </c:pt>
                <c:pt idx="23916">
                  <c:v>23917</c:v>
                </c:pt>
                <c:pt idx="23917">
                  <c:v>23918</c:v>
                </c:pt>
                <c:pt idx="23918">
                  <c:v>23919</c:v>
                </c:pt>
                <c:pt idx="23919">
                  <c:v>23920</c:v>
                </c:pt>
                <c:pt idx="23920">
                  <c:v>23921</c:v>
                </c:pt>
                <c:pt idx="23921">
                  <c:v>23922</c:v>
                </c:pt>
                <c:pt idx="23922">
                  <c:v>23923</c:v>
                </c:pt>
                <c:pt idx="23923">
                  <c:v>23924</c:v>
                </c:pt>
                <c:pt idx="23924">
                  <c:v>23925</c:v>
                </c:pt>
                <c:pt idx="23925">
                  <c:v>23926</c:v>
                </c:pt>
                <c:pt idx="23926">
                  <c:v>23927</c:v>
                </c:pt>
                <c:pt idx="23927">
                  <c:v>23928</c:v>
                </c:pt>
                <c:pt idx="23928">
                  <c:v>23929</c:v>
                </c:pt>
                <c:pt idx="23929">
                  <c:v>23930</c:v>
                </c:pt>
                <c:pt idx="23930">
                  <c:v>23931</c:v>
                </c:pt>
                <c:pt idx="23931">
                  <c:v>23932</c:v>
                </c:pt>
                <c:pt idx="23932">
                  <c:v>23933</c:v>
                </c:pt>
                <c:pt idx="23933">
                  <c:v>23934</c:v>
                </c:pt>
                <c:pt idx="23934">
                  <c:v>23935</c:v>
                </c:pt>
                <c:pt idx="23935">
                  <c:v>23936</c:v>
                </c:pt>
                <c:pt idx="23936">
                  <c:v>23937</c:v>
                </c:pt>
                <c:pt idx="23937">
                  <c:v>23938</c:v>
                </c:pt>
                <c:pt idx="23938">
                  <c:v>23939</c:v>
                </c:pt>
                <c:pt idx="23939">
                  <c:v>23940</c:v>
                </c:pt>
                <c:pt idx="23940">
                  <c:v>23941</c:v>
                </c:pt>
                <c:pt idx="23941">
                  <c:v>23942</c:v>
                </c:pt>
                <c:pt idx="23942">
                  <c:v>23943</c:v>
                </c:pt>
                <c:pt idx="23943">
                  <c:v>23944</c:v>
                </c:pt>
                <c:pt idx="23944">
                  <c:v>23945</c:v>
                </c:pt>
                <c:pt idx="23945">
                  <c:v>23946</c:v>
                </c:pt>
                <c:pt idx="23946">
                  <c:v>23947</c:v>
                </c:pt>
                <c:pt idx="23947">
                  <c:v>23948</c:v>
                </c:pt>
                <c:pt idx="23948">
                  <c:v>23949</c:v>
                </c:pt>
                <c:pt idx="23949">
                  <c:v>23950</c:v>
                </c:pt>
                <c:pt idx="23950">
                  <c:v>23951</c:v>
                </c:pt>
                <c:pt idx="23951">
                  <c:v>23952</c:v>
                </c:pt>
                <c:pt idx="23952">
                  <c:v>23953</c:v>
                </c:pt>
                <c:pt idx="23953">
                  <c:v>23954</c:v>
                </c:pt>
                <c:pt idx="23954">
                  <c:v>23955</c:v>
                </c:pt>
                <c:pt idx="23955">
                  <c:v>23956</c:v>
                </c:pt>
                <c:pt idx="23956">
                  <c:v>23957</c:v>
                </c:pt>
                <c:pt idx="23957">
                  <c:v>23958</c:v>
                </c:pt>
                <c:pt idx="23958">
                  <c:v>23959</c:v>
                </c:pt>
                <c:pt idx="23959">
                  <c:v>23960</c:v>
                </c:pt>
                <c:pt idx="23960">
                  <c:v>23961</c:v>
                </c:pt>
                <c:pt idx="23961">
                  <c:v>23962</c:v>
                </c:pt>
                <c:pt idx="23962">
                  <c:v>23963</c:v>
                </c:pt>
                <c:pt idx="23963">
                  <c:v>23964</c:v>
                </c:pt>
                <c:pt idx="23964">
                  <c:v>23965</c:v>
                </c:pt>
                <c:pt idx="23965">
                  <c:v>23966</c:v>
                </c:pt>
                <c:pt idx="23966">
                  <c:v>23967</c:v>
                </c:pt>
                <c:pt idx="23967">
                  <c:v>23968</c:v>
                </c:pt>
                <c:pt idx="23968">
                  <c:v>23969</c:v>
                </c:pt>
                <c:pt idx="23969">
                  <c:v>23970</c:v>
                </c:pt>
                <c:pt idx="23970">
                  <c:v>23971</c:v>
                </c:pt>
                <c:pt idx="23971">
                  <c:v>23972</c:v>
                </c:pt>
                <c:pt idx="23972">
                  <c:v>23973</c:v>
                </c:pt>
                <c:pt idx="23973">
                  <c:v>23974</c:v>
                </c:pt>
                <c:pt idx="23974">
                  <c:v>23975</c:v>
                </c:pt>
                <c:pt idx="23975">
                  <c:v>23976</c:v>
                </c:pt>
                <c:pt idx="23976">
                  <c:v>23977</c:v>
                </c:pt>
                <c:pt idx="23977">
                  <c:v>23978</c:v>
                </c:pt>
                <c:pt idx="23978">
                  <c:v>23979</c:v>
                </c:pt>
                <c:pt idx="23979">
                  <c:v>23980</c:v>
                </c:pt>
                <c:pt idx="23980">
                  <c:v>23981</c:v>
                </c:pt>
                <c:pt idx="23981">
                  <c:v>23982</c:v>
                </c:pt>
                <c:pt idx="23982">
                  <c:v>23983</c:v>
                </c:pt>
                <c:pt idx="23983">
                  <c:v>23984</c:v>
                </c:pt>
                <c:pt idx="23984">
                  <c:v>23985</c:v>
                </c:pt>
                <c:pt idx="23985">
                  <c:v>23986</c:v>
                </c:pt>
                <c:pt idx="23986">
                  <c:v>23987</c:v>
                </c:pt>
                <c:pt idx="23987">
                  <c:v>23988</c:v>
                </c:pt>
                <c:pt idx="23988">
                  <c:v>23989</c:v>
                </c:pt>
                <c:pt idx="23989">
                  <c:v>23990</c:v>
                </c:pt>
                <c:pt idx="23990">
                  <c:v>23991</c:v>
                </c:pt>
                <c:pt idx="23991">
                  <c:v>23992</c:v>
                </c:pt>
                <c:pt idx="23992">
                  <c:v>23993</c:v>
                </c:pt>
                <c:pt idx="23993">
                  <c:v>23994</c:v>
                </c:pt>
                <c:pt idx="23994">
                  <c:v>23995</c:v>
                </c:pt>
                <c:pt idx="23995">
                  <c:v>23996</c:v>
                </c:pt>
                <c:pt idx="23996">
                  <c:v>23997</c:v>
                </c:pt>
                <c:pt idx="23997">
                  <c:v>23998</c:v>
                </c:pt>
                <c:pt idx="23998">
                  <c:v>23999</c:v>
                </c:pt>
                <c:pt idx="23999">
                  <c:v>24000</c:v>
                </c:pt>
                <c:pt idx="24000">
                  <c:v>24001</c:v>
                </c:pt>
                <c:pt idx="24001">
                  <c:v>24002</c:v>
                </c:pt>
                <c:pt idx="24002">
                  <c:v>24003</c:v>
                </c:pt>
                <c:pt idx="24003">
                  <c:v>24004</c:v>
                </c:pt>
                <c:pt idx="24004">
                  <c:v>24005</c:v>
                </c:pt>
                <c:pt idx="24005">
                  <c:v>24006</c:v>
                </c:pt>
                <c:pt idx="24006">
                  <c:v>24007</c:v>
                </c:pt>
                <c:pt idx="24007">
                  <c:v>24008</c:v>
                </c:pt>
                <c:pt idx="24008">
                  <c:v>24009</c:v>
                </c:pt>
                <c:pt idx="24009">
                  <c:v>24010</c:v>
                </c:pt>
                <c:pt idx="24010">
                  <c:v>24011</c:v>
                </c:pt>
                <c:pt idx="24011">
                  <c:v>24012</c:v>
                </c:pt>
                <c:pt idx="24012">
                  <c:v>24013</c:v>
                </c:pt>
                <c:pt idx="24013">
                  <c:v>24014</c:v>
                </c:pt>
                <c:pt idx="24014">
                  <c:v>24015</c:v>
                </c:pt>
                <c:pt idx="24015">
                  <c:v>24016</c:v>
                </c:pt>
                <c:pt idx="24016">
                  <c:v>24017</c:v>
                </c:pt>
                <c:pt idx="24017">
                  <c:v>24018</c:v>
                </c:pt>
                <c:pt idx="24018">
                  <c:v>24019</c:v>
                </c:pt>
                <c:pt idx="24019">
                  <c:v>24020</c:v>
                </c:pt>
                <c:pt idx="24020">
                  <c:v>24021</c:v>
                </c:pt>
                <c:pt idx="24021">
                  <c:v>24022</c:v>
                </c:pt>
                <c:pt idx="24022">
                  <c:v>24023</c:v>
                </c:pt>
                <c:pt idx="24023">
                  <c:v>24024</c:v>
                </c:pt>
                <c:pt idx="24024">
                  <c:v>24025</c:v>
                </c:pt>
                <c:pt idx="24025">
                  <c:v>24026</c:v>
                </c:pt>
                <c:pt idx="24026">
                  <c:v>24027</c:v>
                </c:pt>
                <c:pt idx="24027">
                  <c:v>24028</c:v>
                </c:pt>
                <c:pt idx="24028">
                  <c:v>24029</c:v>
                </c:pt>
                <c:pt idx="24029">
                  <c:v>24030</c:v>
                </c:pt>
                <c:pt idx="24030">
                  <c:v>24031</c:v>
                </c:pt>
                <c:pt idx="24031">
                  <c:v>24032</c:v>
                </c:pt>
                <c:pt idx="24032">
                  <c:v>24033</c:v>
                </c:pt>
                <c:pt idx="24033">
                  <c:v>24034</c:v>
                </c:pt>
                <c:pt idx="24034">
                  <c:v>24035</c:v>
                </c:pt>
                <c:pt idx="24035">
                  <c:v>24036</c:v>
                </c:pt>
                <c:pt idx="24036">
                  <c:v>24037</c:v>
                </c:pt>
                <c:pt idx="24037">
                  <c:v>24038</c:v>
                </c:pt>
                <c:pt idx="24038">
                  <c:v>24039</c:v>
                </c:pt>
                <c:pt idx="24039">
                  <c:v>24040</c:v>
                </c:pt>
                <c:pt idx="24040">
                  <c:v>24041</c:v>
                </c:pt>
                <c:pt idx="24041">
                  <c:v>24042</c:v>
                </c:pt>
                <c:pt idx="24042">
                  <c:v>24043</c:v>
                </c:pt>
                <c:pt idx="24043">
                  <c:v>24044</c:v>
                </c:pt>
                <c:pt idx="24044">
                  <c:v>24045</c:v>
                </c:pt>
                <c:pt idx="24045">
                  <c:v>24046</c:v>
                </c:pt>
                <c:pt idx="24046">
                  <c:v>24047</c:v>
                </c:pt>
                <c:pt idx="24047">
                  <c:v>24048</c:v>
                </c:pt>
                <c:pt idx="24048">
                  <c:v>24049</c:v>
                </c:pt>
                <c:pt idx="24049">
                  <c:v>24050</c:v>
                </c:pt>
                <c:pt idx="24050">
                  <c:v>24051</c:v>
                </c:pt>
                <c:pt idx="24051">
                  <c:v>24052</c:v>
                </c:pt>
                <c:pt idx="24052">
                  <c:v>24053</c:v>
                </c:pt>
                <c:pt idx="24053">
                  <c:v>24054</c:v>
                </c:pt>
                <c:pt idx="24054">
                  <c:v>24055</c:v>
                </c:pt>
                <c:pt idx="24055">
                  <c:v>24056</c:v>
                </c:pt>
                <c:pt idx="24056">
                  <c:v>24057</c:v>
                </c:pt>
                <c:pt idx="24057">
                  <c:v>24058</c:v>
                </c:pt>
                <c:pt idx="24058">
                  <c:v>24059</c:v>
                </c:pt>
                <c:pt idx="24059">
                  <c:v>24060</c:v>
                </c:pt>
                <c:pt idx="24060">
                  <c:v>24061</c:v>
                </c:pt>
                <c:pt idx="24061">
                  <c:v>24062</c:v>
                </c:pt>
                <c:pt idx="24062">
                  <c:v>24063</c:v>
                </c:pt>
                <c:pt idx="24063">
                  <c:v>24064</c:v>
                </c:pt>
                <c:pt idx="24064">
                  <c:v>24065</c:v>
                </c:pt>
                <c:pt idx="24065">
                  <c:v>24066</c:v>
                </c:pt>
                <c:pt idx="24066">
                  <c:v>24067</c:v>
                </c:pt>
                <c:pt idx="24067">
                  <c:v>24068</c:v>
                </c:pt>
                <c:pt idx="24068">
                  <c:v>24069</c:v>
                </c:pt>
                <c:pt idx="24069">
                  <c:v>24070</c:v>
                </c:pt>
                <c:pt idx="24070">
                  <c:v>24071</c:v>
                </c:pt>
                <c:pt idx="24071">
                  <c:v>24072</c:v>
                </c:pt>
                <c:pt idx="24072">
                  <c:v>24073</c:v>
                </c:pt>
                <c:pt idx="24073">
                  <c:v>24074</c:v>
                </c:pt>
                <c:pt idx="24074">
                  <c:v>24075</c:v>
                </c:pt>
                <c:pt idx="24075">
                  <c:v>24076</c:v>
                </c:pt>
                <c:pt idx="24076">
                  <c:v>24077</c:v>
                </c:pt>
                <c:pt idx="24077">
                  <c:v>24078</c:v>
                </c:pt>
                <c:pt idx="24078">
                  <c:v>24079</c:v>
                </c:pt>
                <c:pt idx="24079">
                  <c:v>24080</c:v>
                </c:pt>
                <c:pt idx="24080">
                  <c:v>24081</c:v>
                </c:pt>
                <c:pt idx="24081">
                  <c:v>24082</c:v>
                </c:pt>
                <c:pt idx="24082">
                  <c:v>24083</c:v>
                </c:pt>
                <c:pt idx="24083">
                  <c:v>24084</c:v>
                </c:pt>
                <c:pt idx="24084">
                  <c:v>24085</c:v>
                </c:pt>
                <c:pt idx="24085">
                  <c:v>24086</c:v>
                </c:pt>
                <c:pt idx="24086">
                  <c:v>24087</c:v>
                </c:pt>
                <c:pt idx="24087">
                  <c:v>24088</c:v>
                </c:pt>
                <c:pt idx="24088">
                  <c:v>24089</c:v>
                </c:pt>
                <c:pt idx="24089">
                  <c:v>24090</c:v>
                </c:pt>
                <c:pt idx="24090">
                  <c:v>24091</c:v>
                </c:pt>
                <c:pt idx="24091">
                  <c:v>24092</c:v>
                </c:pt>
                <c:pt idx="24092">
                  <c:v>24093</c:v>
                </c:pt>
                <c:pt idx="24093">
                  <c:v>24094</c:v>
                </c:pt>
                <c:pt idx="24094">
                  <c:v>24095</c:v>
                </c:pt>
                <c:pt idx="24095">
                  <c:v>24096</c:v>
                </c:pt>
                <c:pt idx="24096">
                  <c:v>24097</c:v>
                </c:pt>
                <c:pt idx="24097">
                  <c:v>24098</c:v>
                </c:pt>
                <c:pt idx="24098">
                  <c:v>24099</c:v>
                </c:pt>
                <c:pt idx="24099">
                  <c:v>24100</c:v>
                </c:pt>
                <c:pt idx="24100">
                  <c:v>24101</c:v>
                </c:pt>
                <c:pt idx="24101">
                  <c:v>24102</c:v>
                </c:pt>
                <c:pt idx="24102">
                  <c:v>24103</c:v>
                </c:pt>
                <c:pt idx="24103">
                  <c:v>24104</c:v>
                </c:pt>
                <c:pt idx="24104">
                  <c:v>24105</c:v>
                </c:pt>
                <c:pt idx="24105">
                  <c:v>24106</c:v>
                </c:pt>
                <c:pt idx="24106">
                  <c:v>24107</c:v>
                </c:pt>
                <c:pt idx="24107">
                  <c:v>24108</c:v>
                </c:pt>
                <c:pt idx="24108">
                  <c:v>24109</c:v>
                </c:pt>
                <c:pt idx="24109">
                  <c:v>24110</c:v>
                </c:pt>
                <c:pt idx="24110">
                  <c:v>24111</c:v>
                </c:pt>
                <c:pt idx="24111">
                  <c:v>24112</c:v>
                </c:pt>
                <c:pt idx="24112">
                  <c:v>24113</c:v>
                </c:pt>
                <c:pt idx="24113">
                  <c:v>24114</c:v>
                </c:pt>
                <c:pt idx="24114">
                  <c:v>24115</c:v>
                </c:pt>
                <c:pt idx="24115">
                  <c:v>24116</c:v>
                </c:pt>
                <c:pt idx="24116">
                  <c:v>24117</c:v>
                </c:pt>
                <c:pt idx="24117">
                  <c:v>24118</c:v>
                </c:pt>
                <c:pt idx="24118">
                  <c:v>24119</c:v>
                </c:pt>
                <c:pt idx="24119">
                  <c:v>24120</c:v>
                </c:pt>
                <c:pt idx="24120">
                  <c:v>24121</c:v>
                </c:pt>
                <c:pt idx="24121">
                  <c:v>24122</c:v>
                </c:pt>
                <c:pt idx="24122">
                  <c:v>24123</c:v>
                </c:pt>
                <c:pt idx="24123">
                  <c:v>24124</c:v>
                </c:pt>
                <c:pt idx="24124">
                  <c:v>24125</c:v>
                </c:pt>
                <c:pt idx="24125">
                  <c:v>24126</c:v>
                </c:pt>
                <c:pt idx="24126">
                  <c:v>24127</c:v>
                </c:pt>
                <c:pt idx="24127">
                  <c:v>24128</c:v>
                </c:pt>
                <c:pt idx="24128">
                  <c:v>24129</c:v>
                </c:pt>
                <c:pt idx="24129">
                  <c:v>24130</c:v>
                </c:pt>
                <c:pt idx="24130">
                  <c:v>24131</c:v>
                </c:pt>
                <c:pt idx="24131">
                  <c:v>24132</c:v>
                </c:pt>
                <c:pt idx="24132">
                  <c:v>24133</c:v>
                </c:pt>
                <c:pt idx="24133">
                  <c:v>24134</c:v>
                </c:pt>
                <c:pt idx="24134">
                  <c:v>24135</c:v>
                </c:pt>
                <c:pt idx="24135">
                  <c:v>24136</c:v>
                </c:pt>
                <c:pt idx="24136">
                  <c:v>24137</c:v>
                </c:pt>
                <c:pt idx="24137">
                  <c:v>24138</c:v>
                </c:pt>
                <c:pt idx="24138">
                  <c:v>24139</c:v>
                </c:pt>
                <c:pt idx="24139">
                  <c:v>24140</c:v>
                </c:pt>
                <c:pt idx="24140">
                  <c:v>24141</c:v>
                </c:pt>
                <c:pt idx="24141">
                  <c:v>24142</c:v>
                </c:pt>
                <c:pt idx="24142">
                  <c:v>24143</c:v>
                </c:pt>
                <c:pt idx="24143">
                  <c:v>24144</c:v>
                </c:pt>
                <c:pt idx="24144">
                  <c:v>24145</c:v>
                </c:pt>
                <c:pt idx="24145">
                  <c:v>24146</c:v>
                </c:pt>
                <c:pt idx="24146">
                  <c:v>24147</c:v>
                </c:pt>
                <c:pt idx="24147">
                  <c:v>24148</c:v>
                </c:pt>
                <c:pt idx="24148">
                  <c:v>24149</c:v>
                </c:pt>
                <c:pt idx="24149">
                  <c:v>24150</c:v>
                </c:pt>
                <c:pt idx="24150">
                  <c:v>24151</c:v>
                </c:pt>
                <c:pt idx="24151">
                  <c:v>24152</c:v>
                </c:pt>
                <c:pt idx="24152">
                  <c:v>24153</c:v>
                </c:pt>
                <c:pt idx="24153">
                  <c:v>24154</c:v>
                </c:pt>
                <c:pt idx="24154">
                  <c:v>24155</c:v>
                </c:pt>
                <c:pt idx="24155">
                  <c:v>24156</c:v>
                </c:pt>
                <c:pt idx="24156">
                  <c:v>24157</c:v>
                </c:pt>
                <c:pt idx="24157">
                  <c:v>24158</c:v>
                </c:pt>
                <c:pt idx="24158">
                  <c:v>24159</c:v>
                </c:pt>
                <c:pt idx="24159">
                  <c:v>24160</c:v>
                </c:pt>
                <c:pt idx="24160">
                  <c:v>24161</c:v>
                </c:pt>
                <c:pt idx="24161">
                  <c:v>24162</c:v>
                </c:pt>
                <c:pt idx="24162">
                  <c:v>24163</c:v>
                </c:pt>
                <c:pt idx="24163">
                  <c:v>24164</c:v>
                </c:pt>
                <c:pt idx="24164">
                  <c:v>24165</c:v>
                </c:pt>
                <c:pt idx="24165">
                  <c:v>24166</c:v>
                </c:pt>
                <c:pt idx="24166">
                  <c:v>24167</c:v>
                </c:pt>
                <c:pt idx="24167">
                  <c:v>24168</c:v>
                </c:pt>
                <c:pt idx="24168">
                  <c:v>24169</c:v>
                </c:pt>
                <c:pt idx="24169">
                  <c:v>24170</c:v>
                </c:pt>
                <c:pt idx="24170">
                  <c:v>24171</c:v>
                </c:pt>
                <c:pt idx="24171">
                  <c:v>24172</c:v>
                </c:pt>
                <c:pt idx="24172">
                  <c:v>24173</c:v>
                </c:pt>
                <c:pt idx="24173">
                  <c:v>24174</c:v>
                </c:pt>
                <c:pt idx="24174">
                  <c:v>24175</c:v>
                </c:pt>
                <c:pt idx="24175">
                  <c:v>24176</c:v>
                </c:pt>
                <c:pt idx="24176">
                  <c:v>24177</c:v>
                </c:pt>
                <c:pt idx="24177">
                  <c:v>24178</c:v>
                </c:pt>
                <c:pt idx="24178">
                  <c:v>24179</c:v>
                </c:pt>
                <c:pt idx="24179">
                  <c:v>24180</c:v>
                </c:pt>
                <c:pt idx="24180">
                  <c:v>24181</c:v>
                </c:pt>
                <c:pt idx="24181">
                  <c:v>24182</c:v>
                </c:pt>
                <c:pt idx="24182">
                  <c:v>24183</c:v>
                </c:pt>
                <c:pt idx="24183">
                  <c:v>24184</c:v>
                </c:pt>
                <c:pt idx="24184">
                  <c:v>24185</c:v>
                </c:pt>
                <c:pt idx="24185">
                  <c:v>24186</c:v>
                </c:pt>
                <c:pt idx="24186">
                  <c:v>24187</c:v>
                </c:pt>
                <c:pt idx="24187">
                  <c:v>24188</c:v>
                </c:pt>
                <c:pt idx="24188">
                  <c:v>24189</c:v>
                </c:pt>
                <c:pt idx="24189">
                  <c:v>24190</c:v>
                </c:pt>
                <c:pt idx="24190">
                  <c:v>24191</c:v>
                </c:pt>
                <c:pt idx="24191">
                  <c:v>24192</c:v>
                </c:pt>
                <c:pt idx="24192">
                  <c:v>24193</c:v>
                </c:pt>
                <c:pt idx="24193">
                  <c:v>24194</c:v>
                </c:pt>
                <c:pt idx="24194">
                  <c:v>24195</c:v>
                </c:pt>
                <c:pt idx="24195">
                  <c:v>24196</c:v>
                </c:pt>
                <c:pt idx="24196">
                  <c:v>24197</c:v>
                </c:pt>
                <c:pt idx="24197">
                  <c:v>24198</c:v>
                </c:pt>
                <c:pt idx="24198">
                  <c:v>24199</c:v>
                </c:pt>
                <c:pt idx="24199">
                  <c:v>24200</c:v>
                </c:pt>
                <c:pt idx="24200">
                  <c:v>24201</c:v>
                </c:pt>
                <c:pt idx="24201">
                  <c:v>24202</c:v>
                </c:pt>
                <c:pt idx="24202">
                  <c:v>24203</c:v>
                </c:pt>
                <c:pt idx="24203">
                  <c:v>24204</c:v>
                </c:pt>
                <c:pt idx="24204">
                  <c:v>24205</c:v>
                </c:pt>
                <c:pt idx="24205">
                  <c:v>24206</c:v>
                </c:pt>
                <c:pt idx="24206">
                  <c:v>24207</c:v>
                </c:pt>
                <c:pt idx="24207">
                  <c:v>24208</c:v>
                </c:pt>
                <c:pt idx="24208">
                  <c:v>24209</c:v>
                </c:pt>
                <c:pt idx="24209">
                  <c:v>24210</c:v>
                </c:pt>
                <c:pt idx="24210">
                  <c:v>24211</c:v>
                </c:pt>
                <c:pt idx="24211">
                  <c:v>24212</c:v>
                </c:pt>
                <c:pt idx="24212">
                  <c:v>24213</c:v>
                </c:pt>
                <c:pt idx="24213">
                  <c:v>24214</c:v>
                </c:pt>
                <c:pt idx="24214">
                  <c:v>24215</c:v>
                </c:pt>
                <c:pt idx="24215">
                  <c:v>24216</c:v>
                </c:pt>
                <c:pt idx="24216">
                  <c:v>24217</c:v>
                </c:pt>
                <c:pt idx="24217">
                  <c:v>24218</c:v>
                </c:pt>
                <c:pt idx="24218">
                  <c:v>24219</c:v>
                </c:pt>
                <c:pt idx="24219">
                  <c:v>24220</c:v>
                </c:pt>
                <c:pt idx="24220">
                  <c:v>24221</c:v>
                </c:pt>
                <c:pt idx="24221">
                  <c:v>24222</c:v>
                </c:pt>
                <c:pt idx="24222">
                  <c:v>24223</c:v>
                </c:pt>
                <c:pt idx="24223">
                  <c:v>24224</c:v>
                </c:pt>
                <c:pt idx="24224">
                  <c:v>24225</c:v>
                </c:pt>
                <c:pt idx="24225">
                  <c:v>24226</c:v>
                </c:pt>
                <c:pt idx="24226">
                  <c:v>24227</c:v>
                </c:pt>
                <c:pt idx="24227">
                  <c:v>24228</c:v>
                </c:pt>
                <c:pt idx="24228">
                  <c:v>24229</c:v>
                </c:pt>
                <c:pt idx="24229">
                  <c:v>24230</c:v>
                </c:pt>
                <c:pt idx="24230">
                  <c:v>24231</c:v>
                </c:pt>
                <c:pt idx="24231">
                  <c:v>24232</c:v>
                </c:pt>
                <c:pt idx="24232">
                  <c:v>24233</c:v>
                </c:pt>
                <c:pt idx="24233">
                  <c:v>24234</c:v>
                </c:pt>
                <c:pt idx="24234">
                  <c:v>24235</c:v>
                </c:pt>
                <c:pt idx="24235">
                  <c:v>24236</c:v>
                </c:pt>
                <c:pt idx="24236">
                  <c:v>24237</c:v>
                </c:pt>
                <c:pt idx="24237">
                  <c:v>24238</c:v>
                </c:pt>
                <c:pt idx="24238">
                  <c:v>24239</c:v>
                </c:pt>
                <c:pt idx="24239">
                  <c:v>24240</c:v>
                </c:pt>
                <c:pt idx="24240">
                  <c:v>24241</c:v>
                </c:pt>
                <c:pt idx="24241">
                  <c:v>24242</c:v>
                </c:pt>
                <c:pt idx="24242">
                  <c:v>24243</c:v>
                </c:pt>
                <c:pt idx="24243">
                  <c:v>24244</c:v>
                </c:pt>
                <c:pt idx="24244">
                  <c:v>24245</c:v>
                </c:pt>
                <c:pt idx="24245">
                  <c:v>24246</c:v>
                </c:pt>
                <c:pt idx="24246">
                  <c:v>24247</c:v>
                </c:pt>
                <c:pt idx="24247">
                  <c:v>24248</c:v>
                </c:pt>
                <c:pt idx="24248">
                  <c:v>24249</c:v>
                </c:pt>
                <c:pt idx="24249">
                  <c:v>24250</c:v>
                </c:pt>
                <c:pt idx="24250">
                  <c:v>24251</c:v>
                </c:pt>
                <c:pt idx="24251">
                  <c:v>24252</c:v>
                </c:pt>
                <c:pt idx="24252">
                  <c:v>24253</c:v>
                </c:pt>
                <c:pt idx="24253">
                  <c:v>24254</c:v>
                </c:pt>
                <c:pt idx="24254">
                  <c:v>24255</c:v>
                </c:pt>
                <c:pt idx="24255">
                  <c:v>24256</c:v>
                </c:pt>
                <c:pt idx="24256">
                  <c:v>24257</c:v>
                </c:pt>
                <c:pt idx="24257">
                  <c:v>24258</c:v>
                </c:pt>
                <c:pt idx="24258">
                  <c:v>24259</c:v>
                </c:pt>
                <c:pt idx="24259">
                  <c:v>24260</c:v>
                </c:pt>
                <c:pt idx="24260">
                  <c:v>24261</c:v>
                </c:pt>
                <c:pt idx="24261">
                  <c:v>24262</c:v>
                </c:pt>
                <c:pt idx="24262">
                  <c:v>24263</c:v>
                </c:pt>
                <c:pt idx="24263">
                  <c:v>24264</c:v>
                </c:pt>
                <c:pt idx="24264">
                  <c:v>24265</c:v>
                </c:pt>
                <c:pt idx="24265">
                  <c:v>24266</c:v>
                </c:pt>
                <c:pt idx="24266">
                  <c:v>24267</c:v>
                </c:pt>
                <c:pt idx="24267">
                  <c:v>24268</c:v>
                </c:pt>
                <c:pt idx="24268">
                  <c:v>24269</c:v>
                </c:pt>
                <c:pt idx="24269">
                  <c:v>24270</c:v>
                </c:pt>
                <c:pt idx="24270">
                  <c:v>24271</c:v>
                </c:pt>
                <c:pt idx="24271">
                  <c:v>24272</c:v>
                </c:pt>
                <c:pt idx="24272">
                  <c:v>24273</c:v>
                </c:pt>
                <c:pt idx="24273">
                  <c:v>24274</c:v>
                </c:pt>
                <c:pt idx="24274">
                  <c:v>24275</c:v>
                </c:pt>
                <c:pt idx="24275">
                  <c:v>24276</c:v>
                </c:pt>
                <c:pt idx="24276">
                  <c:v>24277</c:v>
                </c:pt>
                <c:pt idx="24277">
                  <c:v>24278</c:v>
                </c:pt>
                <c:pt idx="24278">
                  <c:v>24279</c:v>
                </c:pt>
                <c:pt idx="24279">
                  <c:v>24280</c:v>
                </c:pt>
                <c:pt idx="24280">
                  <c:v>24281</c:v>
                </c:pt>
                <c:pt idx="24281">
                  <c:v>24282</c:v>
                </c:pt>
                <c:pt idx="24282">
                  <c:v>24283</c:v>
                </c:pt>
                <c:pt idx="24283">
                  <c:v>24284</c:v>
                </c:pt>
                <c:pt idx="24284">
                  <c:v>24285</c:v>
                </c:pt>
                <c:pt idx="24285">
                  <c:v>24286</c:v>
                </c:pt>
                <c:pt idx="24286">
                  <c:v>24287</c:v>
                </c:pt>
                <c:pt idx="24287">
                  <c:v>24288</c:v>
                </c:pt>
                <c:pt idx="24288">
                  <c:v>24289</c:v>
                </c:pt>
                <c:pt idx="24289">
                  <c:v>24290</c:v>
                </c:pt>
                <c:pt idx="24290">
                  <c:v>24291</c:v>
                </c:pt>
                <c:pt idx="24291">
                  <c:v>24292</c:v>
                </c:pt>
                <c:pt idx="24292">
                  <c:v>24293</c:v>
                </c:pt>
                <c:pt idx="24293">
                  <c:v>24294</c:v>
                </c:pt>
                <c:pt idx="24294">
                  <c:v>24295</c:v>
                </c:pt>
                <c:pt idx="24295">
                  <c:v>24296</c:v>
                </c:pt>
                <c:pt idx="24296">
                  <c:v>24297</c:v>
                </c:pt>
                <c:pt idx="24297">
                  <c:v>24298</c:v>
                </c:pt>
                <c:pt idx="24298">
                  <c:v>24299</c:v>
                </c:pt>
                <c:pt idx="24299">
                  <c:v>24300</c:v>
                </c:pt>
                <c:pt idx="24300">
                  <c:v>24301</c:v>
                </c:pt>
                <c:pt idx="24301">
                  <c:v>24302</c:v>
                </c:pt>
                <c:pt idx="24302">
                  <c:v>24303</c:v>
                </c:pt>
                <c:pt idx="24303">
                  <c:v>24304</c:v>
                </c:pt>
                <c:pt idx="24304">
                  <c:v>24305</c:v>
                </c:pt>
                <c:pt idx="24305">
                  <c:v>24306</c:v>
                </c:pt>
                <c:pt idx="24306">
                  <c:v>24307</c:v>
                </c:pt>
                <c:pt idx="24307">
                  <c:v>24308</c:v>
                </c:pt>
                <c:pt idx="24308">
                  <c:v>24309</c:v>
                </c:pt>
                <c:pt idx="24309">
                  <c:v>24310</c:v>
                </c:pt>
                <c:pt idx="24310">
                  <c:v>24311</c:v>
                </c:pt>
                <c:pt idx="24311">
                  <c:v>24312</c:v>
                </c:pt>
                <c:pt idx="24312">
                  <c:v>24313</c:v>
                </c:pt>
                <c:pt idx="24313">
                  <c:v>24314</c:v>
                </c:pt>
                <c:pt idx="24314">
                  <c:v>24315</c:v>
                </c:pt>
                <c:pt idx="24315">
                  <c:v>24316</c:v>
                </c:pt>
                <c:pt idx="24316">
                  <c:v>24317</c:v>
                </c:pt>
                <c:pt idx="24317">
                  <c:v>24318</c:v>
                </c:pt>
                <c:pt idx="24318">
                  <c:v>24319</c:v>
                </c:pt>
                <c:pt idx="24319">
                  <c:v>24320</c:v>
                </c:pt>
                <c:pt idx="24320">
                  <c:v>24321</c:v>
                </c:pt>
                <c:pt idx="24321">
                  <c:v>24322</c:v>
                </c:pt>
                <c:pt idx="24322">
                  <c:v>24323</c:v>
                </c:pt>
                <c:pt idx="24323">
                  <c:v>24324</c:v>
                </c:pt>
                <c:pt idx="24324">
                  <c:v>24325</c:v>
                </c:pt>
                <c:pt idx="24325">
                  <c:v>24326</c:v>
                </c:pt>
                <c:pt idx="24326">
                  <c:v>24327</c:v>
                </c:pt>
                <c:pt idx="24327">
                  <c:v>24328</c:v>
                </c:pt>
                <c:pt idx="24328">
                  <c:v>24329</c:v>
                </c:pt>
                <c:pt idx="24329">
                  <c:v>24330</c:v>
                </c:pt>
                <c:pt idx="24330">
                  <c:v>24331</c:v>
                </c:pt>
                <c:pt idx="24331">
                  <c:v>24332</c:v>
                </c:pt>
                <c:pt idx="24332">
                  <c:v>24333</c:v>
                </c:pt>
                <c:pt idx="24333">
                  <c:v>24334</c:v>
                </c:pt>
                <c:pt idx="24334">
                  <c:v>24335</c:v>
                </c:pt>
                <c:pt idx="24335">
                  <c:v>24336</c:v>
                </c:pt>
                <c:pt idx="24336">
                  <c:v>24337</c:v>
                </c:pt>
                <c:pt idx="24337">
                  <c:v>24338</c:v>
                </c:pt>
                <c:pt idx="24338">
                  <c:v>24339</c:v>
                </c:pt>
                <c:pt idx="24339">
                  <c:v>24340</c:v>
                </c:pt>
                <c:pt idx="24340">
                  <c:v>24341</c:v>
                </c:pt>
                <c:pt idx="24341">
                  <c:v>24342</c:v>
                </c:pt>
                <c:pt idx="24342">
                  <c:v>24343</c:v>
                </c:pt>
                <c:pt idx="24343">
                  <c:v>24344</c:v>
                </c:pt>
                <c:pt idx="24344">
                  <c:v>24345</c:v>
                </c:pt>
                <c:pt idx="24345">
                  <c:v>24346</c:v>
                </c:pt>
                <c:pt idx="24346">
                  <c:v>24347</c:v>
                </c:pt>
                <c:pt idx="24347">
                  <c:v>24348</c:v>
                </c:pt>
                <c:pt idx="24348">
                  <c:v>24349</c:v>
                </c:pt>
                <c:pt idx="24349">
                  <c:v>24350</c:v>
                </c:pt>
                <c:pt idx="24350">
                  <c:v>24351</c:v>
                </c:pt>
                <c:pt idx="24351">
                  <c:v>24352</c:v>
                </c:pt>
                <c:pt idx="24352">
                  <c:v>24353</c:v>
                </c:pt>
                <c:pt idx="24353">
                  <c:v>24354</c:v>
                </c:pt>
                <c:pt idx="24354">
                  <c:v>24355</c:v>
                </c:pt>
                <c:pt idx="24355">
                  <c:v>24356</c:v>
                </c:pt>
                <c:pt idx="24356">
                  <c:v>24357</c:v>
                </c:pt>
                <c:pt idx="24357">
                  <c:v>24358</c:v>
                </c:pt>
                <c:pt idx="24358">
                  <c:v>24359</c:v>
                </c:pt>
                <c:pt idx="24359">
                  <c:v>24360</c:v>
                </c:pt>
                <c:pt idx="24360">
                  <c:v>24361</c:v>
                </c:pt>
                <c:pt idx="24361">
                  <c:v>24362</c:v>
                </c:pt>
                <c:pt idx="24362">
                  <c:v>24363</c:v>
                </c:pt>
                <c:pt idx="24363">
                  <c:v>24364</c:v>
                </c:pt>
                <c:pt idx="24364">
                  <c:v>24365</c:v>
                </c:pt>
                <c:pt idx="24365">
                  <c:v>24366</c:v>
                </c:pt>
                <c:pt idx="24366">
                  <c:v>24367</c:v>
                </c:pt>
                <c:pt idx="24367">
                  <c:v>24368</c:v>
                </c:pt>
                <c:pt idx="24368">
                  <c:v>24369</c:v>
                </c:pt>
                <c:pt idx="24369">
                  <c:v>24370</c:v>
                </c:pt>
                <c:pt idx="24370">
                  <c:v>24371</c:v>
                </c:pt>
                <c:pt idx="24371">
                  <c:v>24372</c:v>
                </c:pt>
                <c:pt idx="24372">
                  <c:v>24373</c:v>
                </c:pt>
                <c:pt idx="24373">
                  <c:v>24374</c:v>
                </c:pt>
                <c:pt idx="24374">
                  <c:v>24375</c:v>
                </c:pt>
                <c:pt idx="24375">
                  <c:v>24376</c:v>
                </c:pt>
                <c:pt idx="24376">
                  <c:v>24377</c:v>
                </c:pt>
                <c:pt idx="24377">
                  <c:v>24378</c:v>
                </c:pt>
                <c:pt idx="24378">
                  <c:v>24379</c:v>
                </c:pt>
                <c:pt idx="24379">
                  <c:v>24380</c:v>
                </c:pt>
                <c:pt idx="24380">
                  <c:v>24381</c:v>
                </c:pt>
                <c:pt idx="24381">
                  <c:v>24382</c:v>
                </c:pt>
                <c:pt idx="24382">
                  <c:v>24383</c:v>
                </c:pt>
                <c:pt idx="24383">
                  <c:v>24384</c:v>
                </c:pt>
                <c:pt idx="24384">
                  <c:v>24385</c:v>
                </c:pt>
                <c:pt idx="24385">
                  <c:v>24386</c:v>
                </c:pt>
                <c:pt idx="24386">
                  <c:v>24387</c:v>
                </c:pt>
                <c:pt idx="24387">
                  <c:v>24388</c:v>
                </c:pt>
                <c:pt idx="24388">
                  <c:v>24389</c:v>
                </c:pt>
                <c:pt idx="24389">
                  <c:v>24390</c:v>
                </c:pt>
                <c:pt idx="24390">
                  <c:v>24391</c:v>
                </c:pt>
                <c:pt idx="24391">
                  <c:v>24392</c:v>
                </c:pt>
                <c:pt idx="24392">
                  <c:v>24393</c:v>
                </c:pt>
                <c:pt idx="24393">
                  <c:v>24394</c:v>
                </c:pt>
                <c:pt idx="24394">
                  <c:v>24395</c:v>
                </c:pt>
                <c:pt idx="24395">
                  <c:v>24396</c:v>
                </c:pt>
                <c:pt idx="24396">
                  <c:v>24397</c:v>
                </c:pt>
                <c:pt idx="24397">
                  <c:v>24398</c:v>
                </c:pt>
                <c:pt idx="24398">
                  <c:v>24399</c:v>
                </c:pt>
                <c:pt idx="24399">
                  <c:v>24400</c:v>
                </c:pt>
                <c:pt idx="24400">
                  <c:v>24401</c:v>
                </c:pt>
                <c:pt idx="24401">
                  <c:v>24402</c:v>
                </c:pt>
                <c:pt idx="24402">
                  <c:v>24403</c:v>
                </c:pt>
                <c:pt idx="24403">
                  <c:v>24404</c:v>
                </c:pt>
                <c:pt idx="24404">
                  <c:v>24405</c:v>
                </c:pt>
                <c:pt idx="24405">
                  <c:v>24406</c:v>
                </c:pt>
                <c:pt idx="24406">
                  <c:v>24407</c:v>
                </c:pt>
                <c:pt idx="24407">
                  <c:v>24408</c:v>
                </c:pt>
                <c:pt idx="24408">
                  <c:v>24409</c:v>
                </c:pt>
                <c:pt idx="24409">
                  <c:v>24410</c:v>
                </c:pt>
                <c:pt idx="24410">
                  <c:v>24411</c:v>
                </c:pt>
                <c:pt idx="24411">
                  <c:v>24412</c:v>
                </c:pt>
                <c:pt idx="24412">
                  <c:v>24413</c:v>
                </c:pt>
                <c:pt idx="24413">
                  <c:v>24414</c:v>
                </c:pt>
                <c:pt idx="24414">
                  <c:v>24415</c:v>
                </c:pt>
                <c:pt idx="24415">
                  <c:v>24416</c:v>
                </c:pt>
                <c:pt idx="24416">
                  <c:v>24417</c:v>
                </c:pt>
                <c:pt idx="24417">
                  <c:v>24418</c:v>
                </c:pt>
                <c:pt idx="24418">
                  <c:v>24419</c:v>
                </c:pt>
                <c:pt idx="24419">
                  <c:v>24420</c:v>
                </c:pt>
                <c:pt idx="24420">
                  <c:v>24421</c:v>
                </c:pt>
                <c:pt idx="24421">
                  <c:v>24422</c:v>
                </c:pt>
                <c:pt idx="24422">
                  <c:v>24423</c:v>
                </c:pt>
                <c:pt idx="24423">
                  <c:v>24424</c:v>
                </c:pt>
                <c:pt idx="24424">
                  <c:v>24425</c:v>
                </c:pt>
                <c:pt idx="24425">
                  <c:v>24426</c:v>
                </c:pt>
                <c:pt idx="24426">
                  <c:v>24427</c:v>
                </c:pt>
                <c:pt idx="24427">
                  <c:v>24428</c:v>
                </c:pt>
                <c:pt idx="24428">
                  <c:v>24429</c:v>
                </c:pt>
                <c:pt idx="24429">
                  <c:v>24430</c:v>
                </c:pt>
                <c:pt idx="24430">
                  <c:v>24431</c:v>
                </c:pt>
                <c:pt idx="24431">
                  <c:v>24432</c:v>
                </c:pt>
                <c:pt idx="24432">
                  <c:v>24433</c:v>
                </c:pt>
                <c:pt idx="24433">
                  <c:v>24434</c:v>
                </c:pt>
                <c:pt idx="24434">
                  <c:v>24435</c:v>
                </c:pt>
                <c:pt idx="24435">
                  <c:v>24436</c:v>
                </c:pt>
                <c:pt idx="24436">
                  <c:v>24437</c:v>
                </c:pt>
                <c:pt idx="24437">
                  <c:v>24438</c:v>
                </c:pt>
                <c:pt idx="24438">
                  <c:v>24439</c:v>
                </c:pt>
                <c:pt idx="24439">
                  <c:v>24440</c:v>
                </c:pt>
                <c:pt idx="24440">
                  <c:v>24441</c:v>
                </c:pt>
                <c:pt idx="24441">
                  <c:v>24442</c:v>
                </c:pt>
                <c:pt idx="24442">
                  <c:v>24443</c:v>
                </c:pt>
                <c:pt idx="24443">
                  <c:v>24444</c:v>
                </c:pt>
                <c:pt idx="24444">
                  <c:v>24445</c:v>
                </c:pt>
                <c:pt idx="24445">
                  <c:v>24446</c:v>
                </c:pt>
                <c:pt idx="24446">
                  <c:v>24447</c:v>
                </c:pt>
                <c:pt idx="24447">
                  <c:v>24448</c:v>
                </c:pt>
                <c:pt idx="24448">
                  <c:v>24449</c:v>
                </c:pt>
                <c:pt idx="24449">
                  <c:v>24450</c:v>
                </c:pt>
                <c:pt idx="24450">
                  <c:v>24451</c:v>
                </c:pt>
                <c:pt idx="24451">
                  <c:v>24452</c:v>
                </c:pt>
                <c:pt idx="24452">
                  <c:v>24453</c:v>
                </c:pt>
                <c:pt idx="24453">
                  <c:v>24454</c:v>
                </c:pt>
                <c:pt idx="24454">
                  <c:v>24455</c:v>
                </c:pt>
                <c:pt idx="24455">
                  <c:v>24456</c:v>
                </c:pt>
                <c:pt idx="24456">
                  <c:v>24457</c:v>
                </c:pt>
                <c:pt idx="24457">
                  <c:v>24458</c:v>
                </c:pt>
                <c:pt idx="24458">
                  <c:v>24459</c:v>
                </c:pt>
                <c:pt idx="24459">
                  <c:v>24460</c:v>
                </c:pt>
                <c:pt idx="24460">
                  <c:v>24461</c:v>
                </c:pt>
                <c:pt idx="24461">
                  <c:v>24462</c:v>
                </c:pt>
                <c:pt idx="24462">
                  <c:v>24463</c:v>
                </c:pt>
                <c:pt idx="24463">
                  <c:v>24464</c:v>
                </c:pt>
                <c:pt idx="24464">
                  <c:v>24465</c:v>
                </c:pt>
                <c:pt idx="24465">
                  <c:v>24466</c:v>
                </c:pt>
                <c:pt idx="24466">
                  <c:v>24467</c:v>
                </c:pt>
                <c:pt idx="24467">
                  <c:v>24468</c:v>
                </c:pt>
                <c:pt idx="24468">
                  <c:v>24469</c:v>
                </c:pt>
                <c:pt idx="24469">
                  <c:v>24470</c:v>
                </c:pt>
                <c:pt idx="24470">
                  <c:v>24471</c:v>
                </c:pt>
                <c:pt idx="24471">
                  <c:v>24472</c:v>
                </c:pt>
                <c:pt idx="24472">
                  <c:v>24473</c:v>
                </c:pt>
                <c:pt idx="24473">
                  <c:v>24474</c:v>
                </c:pt>
                <c:pt idx="24474">
                  <c:v>24475</c:v>
                </c:pt>
                <c:pt idx="24475">
                  <c:v>24476</c:v>
                </c:pt>
                <c:pt idx="24476">
                  <c:v>24477</c:v>
                </c:pt>
                <c:pt idx="24477">
                  <c:v>24478</c:v>
                </c:pt>
                <c:pt idx="24478">
                  <c:v>24479</c:v>
                </c:pt>
                <c:pt idx="24479">
                  <c:v>24480</c:v>
                </c:pt>
                <c:pt idx="24480">
                  <c:v>24481</c:v>
                </c:pt>
                <c:pt idx="24481">
                  <c:v>24482</c:v>
                </c:pt>
                <c:pt idx="24482">
                  <c:v>24483</c:v>
                </c:pt>
                <c:pt idx="24483">
                  <c:v>24484</c:v>
                </c:pt>
                <c:pt idx="24484">
                  <c:v>24485</c:v>
                </c:pt>
                <c:pt idx="24485">
                  <c:v>24486</c:v>
                </c:pt>
                <c:pt idx="24486">
                  <c:v>24487</c:v>
                </c:pt>
                <c:pt idx="24487">
                  <c:v>24488</c:v>
                </c:pt>
                <c:pt idx="24488">
                  <c:v>24489</c:v>
                </c:pt>
                <c:pt idx="24489">
                  <c:v>24490</c:v>
                </c:pt>
                <c:pt idx="24490">
                  <c:v>24491</c:v>
                </c:pt>
                <c:pt idx="24491">
                  <c:v>24492</c:v>
                </c:pt>
                <c:pt idx="24492">
                  <c:v>24493</c:v>
                </c:pt>
                <c:pt idx="24493">
                  <c:v>24494</c:v>
                </c:pt>
                <c:pt idx="24494">
                  <c:v>24495</c:v>
                </c:pt>
                <c:pt idx="24495">
                  <c:v>24496</c:v>
                </c:pt>
                <c:pt idx="24496">
                  <c:v>24497</c:v>
                </c:pt>
                <c:pt idx="24497">
                  <c:v>24498</c:v>
                </c:pt>
                <c:pt idx="24498">
                  <c:v>24499</c:v>
                </c:pt>
                <c:pt idx="24499">
                  <c:v>24500</c:v>
                </c:pt>
                <c:pt idx="24500">
                  <c:v>24501</c:v>
                </c:pt>
                <c:pt idx="24501">
                  <c:v>24502</c:v>
                </c:pt>
                <c:pt idx="24502">
                  <c:v>24503</c:v>
                </c:pt>
                <c:pt idx="24503">
                  <c:v>24504</c:v>
                </c:pt>
                <c:pt idx="24504">
                  <c:v>24505</c:v>
                </c:pt>
                <c:pt idx="24505">
                  <c:v>24506</c:v>
                </c:pt>
                <c:pt idx="24506">
                  <c:v>24507</c:v>
                </c:pt>
                <c:pt idx="24507">
                  <c:v>24508</c:v>
                </c:pt>
                <c:pt idx="24508">
                  <c:v>24509</c:v>
                </c:pt>
                <c:pt idx="24509">
                  <c:v>24510</c:v>
                </c:pt>
                <c:pt idx="24510">
                  <c:v>24511</c:v>
                </c:pt>
                <c:pt idx="24511">
                  <c:v>24512</c:v>
                </c:pt>
                <c:pt idx="24512">
                  <c:v>24513</c:v>
                </c:pt>
                <c:pt idx="24513">
                  <c:v>24514</c:v>
                </c:pt>
                <c:pt idx="24514">
                  <c:v>24515</c:v>
                </c:pt>
                <c:pt idx="24515">
                  <c:v>24516</c:v>
                </c:pt>
                <c:pt idx="24516">
                  <c:v>24517</c:v>
                </c:pt>
                <c:pt idx="24517">
                  <c:v>24518</c:v>
                </c:pt>
                <c:pt idx="24518">
                  <c:v>24519</c:v>
                </c:pt>
                <c:pt idx="24519">
                  <c:v>24520</c:v>
                </c:pt>
                <c:pt idx="24520">
                  <c:v>24521</c:v>
                </c:pt>
                <c:pt idx="24521">
                  <c:v>24522</c:v>
                </c:pt>
                <c:pt idx="24522">
                  <c:v>24523</c:v>
                </c:pt>
                <c:pt idx="24523">
                  <c:v>24524</c:v>
                </c:pt>
                <c:pt idx="24524">
                  <c:v>24525</c:v>
                </c:pt>
                <c:pt idx="24525">
                  <c:v>24526</c:v>
                </c:pt>
                <c:pt idx="24526">
                  <c:v>24527</c:v>
                </c:pt>
                <c:pt idx="24527">
                  <c:v>24528</c:v>
                </c:pt>
                <c:pt idx="24528">
                  <c:v>24529</c:v>
                </c:pt>
                <c:pt idx="24529">
                  <c:v>24530</c:v>
                </c:pt>
                <c:pt idx="24530">
                  <c:v>24531</c:v>
                </c:pt>
                <c:pt idx="24531">
                  <c:v>24532</c:v>
                </c:pt>
                <c:pt idx="24532">
                  <c:v>24533</c:v>
                </c:pt>
                <c:pt idx="24533">
                  <c:v>24534</c:v>
                </c:pt>
                <c:pt idx="24534">
                  <c:v>24535</c:v>
                </c:pt>
                <c:pt idx="24535">
                  <c:v>24536</c:v>
                </c:pt>
                <c:pt idx="24536">
                  <c:v>24537</c:v>
                </c:pt>
                <c:pt idx="24537">
                  <c:v>24538</c:v>
                </c:pt>
                <c:pt idx="24538">
                  <c:v>24539</c:v>
                </c:pt>
                <c:pt idx="24539">
                  <c:v>24540</c:v>
                </c:pt>
                <c:pt idx="24540">
                  <c:v>24541</c:v>
                </c:pt>
                <c:pt idx="24541">
                  <c:v>24542</c:v>
                </c:pt>
                <c:pt idx="24542">
                  <c:v>24543</c:v>
                </c:pt>
                <c:pt idx="24543">
                  <c:v>24544</c:v>
                </c:pt>
                <c:pt idx="24544">
                  <c:v>24545</c:v>
                </c:pt>
                <c:pt idx="24545">
                  <c:v>24546</c:v>
                </c:pt>
                <c:pt idx="24546">
                  <c:v>24547</c:v>
                </c:pt>
                <c:pt idx="24547">
                  <c:v>24548</c:v>
                </c:pt>
                <c:pt idx="24548">
                  <c:v>24549</c:v>
                </c:pt>
                <c:pt idx="24549">
                  <c:v>24550</c:v>
                </c:pt>
                <c:pt idx="24550">
                  <c:v>24551</c:v>
                </c:pt>
                <c:pt idx="24551">
                  <c:v>24552</c:v>
                </c:pt>
                <c:pt idx="24552">
                  <c:v>24553</c:v>
                </c:pt>
                <c:pt idx="24553">
                  <c:v>24554</c:v>
                </c:pt>
                <c:pt idx="24554">
                  <c:v>24555</c:v>
                </c:pt>
                <c:pt idx="24555">
                  <c:v>24556</c:v>
                </c:pt>
                <c:pt idx="24556">
                  <c:v>24557</c:v>
                </c:pt>
                <c:pt idx="24557">
                  <c:v>24558</c:v>
                </c:pt>
                <c:pt idx="24558">
                  <c:v>24559</c:v>
                </c:pt>
                <c:pt idx="24559">
                  <c:v>24560</c:v>
                </c:pt>
                <c:pt idx="24560">
                  <c:v>24561</c:v>
                </c:pt>
                <c:pt idx="24561">
                  <c:v>24562</c:v>
                </c:pt>
                <c:pt idx="24562">
                  <c:v>24563</c:v>
                </c:pt>
                <c:pt idx="24563">
                  <c:v>24564</c:v>
                </c:pt>
                <c:pt idx="24564">
                  <c:v>24565</c:v>
                </c:pt>
                <c:pt idx="24565">
                  <c:v>24566</c:v>
                </c:pt>
                <c:pt idx="24566">
                  <c:v>24567</c:v>
                </c:pt>
                <c:pt idx="24567">
                  <c:v>24568</c:v>
                </c:pt>
                <c:pt idx="24568">
                  <c:v>24569</c:v>
                </c:pt>
                <c:pt idx="24569">
                  <c:v>24570</c:v>
                </c:pt>
                <c:pt idx="24570">
                  <c:v>24571</c:v>
                </c:pt>
                <c:pt idx="24571">
                  <c:v>24572</c:v>
                </c:pt>
                <c:pt idx="24572">
                  <c:v>24573</c:v>
                </c:pt>
                <c:pt idx="24573">
                  <c:v>24574</c:v>
                </c:pt>
                <c:pt idx="24574">
                  <c:v>24575</c:v>
                </c:pt>
                <c:pt idx="24575">
                  <c:v>24576</c:v>
                </c:pt>
                <c:pt idx="24576">
                  <c:v>24577</c:v>
                </c:pt>
                <c:pt idx="24577">
                  <c:v>24578</c:v>
                </c:pt>
                <c:pt idx="24578">
                  <c:v>24579</c:v>
                </c:pt>
                <c:pt idx="24579">
                  <c:v>24580</c:v>
                </c:pt>
                <c:pt idx="24580">
                  <c:v>24581</c:v>
                </c:pt>
                <c:pt idx="24581">
                  <c:v>24582</c:v>
                </c:pt>
                <c:pt idx="24582">
                  <c:v>24583</c:v>
                </c:pt>
                <c:pt idx="24583">
                  <c:v>24584</c:v>
                </c:pt>
                <c:pt idx="24584">
                  <c:v>24585</c:v>
                </c:pt>
                <c:pt idx="24585">
                  <c:v>24586</c:v>
                </c:pt>
                <c:pt idx="24586">
                  <c:v>24587</c:v>
                </c:pt>
                <c:pt idx="24587">
                  <c:v>24588</c:v>
                </c:pt>
                <c:pt idx="24588">
                  <c:v>24589</c:v>
                </c:pt>
                <c:pt idx="24589">
                  <c:v>24590</c:v>
                </c:pt>
                <c:pt idx="24590">
                  <c:v>24591</c:v>
                </c:pt>
                <c:pt idx="24591">
                  <c:v>24592</c:v>
                </c:pt>
                <c:pt idx="24592">
                  <c:v>24593</c:v>
                </c:pt>
                <c:pt idx="24593">
                  <c:v>24594</c:v>
                </c:pt>
                <c:pt idx="24594">
                  <c:v>24595</c:v>
                </c:pt>
                <c:pt idx="24595">
                  <c:v>24596</c:v>
                </c:pt>
                <c:pt idx="24596">
                  <c:v>24597</c:v>
                </c:pt>
                <c:pt idx="24597">
                  <c:v>24598</c:v>
                </c:pt>
                <c:pt idx="24598">
                  <c:v>24599</c:v>
                </c:pt>
                <c:pt idx="24599">
                  <c:v>24600</c:v>
                </c:pt>
                <c:pt idx="24600">
                  <c:v>24601</c:v>
                </c:pt>
                <c:pt idx="24601">
                  <c:v>24602</c:v>
                </c:pt>
                <c:pt idx="24602">
                  <c:v>24603</c:v>
                </c:pt>
                <c:pt idx="24603">
                  <c:v>24604</c:v>
                </c:pt>
                <c:pt idx="24604">
                  <c:v>24605</c:v>
                </c:pt>
                <c:pt idx="24605">
                  <c:v>24606</c:v>
                </c:pt>
                <c:pt idx="24606">
                  <c:v>24607</c:v>
                </c:pt>
                <c:pt idx="24607">
                  <c:v>24608</c:v>
                </c:pt>
                <c:pt idx="24608">
                  <c:v>24609</c:v>
                </c:pt>
                <c:pt idx="24609">
                  <c:v>24610</c:v>
                </c:pt>
                <c:pt idx="24610">
                  <c:v>24611</c:v>
                </c:pt>
                <c:pt idx="24611">
                  <c:v>24612</c:v>
                </c:pt>
                <c:pt idx="24612">
                  <c:v>24613</c:v>
                </c:pt>
                <c:pt idx="24613">
                  <c:v>24614</c:v>
                </c:pt>
                <c:pt idx="24614">
                  <c:v>24615</c:v>
                </c:pt>
                <c:pt idx="24615">
                  <c:v>24616</c:v>
                </c:pt>
                <c:pt idx="24616">
                  <c:v>24617</c:v>
                </c:pt>
                <c:pt idx="24617">
                  <c:v>24618</c:v>
                </c:pt>
                <c:pt idx="24618">
                  <c:v>24619</c:v>
                </c:pt>
                <c:pt idx="24619">
                  <c:v>24620</c:v>
                </c:pt>
                <c:pt idx="24620">
                  <c:v>24621</c:v>
                </c:pt>
                <c:pt idx="24621">
                  <c:v>24622</c:v>
                </c:pt>
                <c:pt idx="24622">
                  <c:v>24623</c:v>
                </c:pt>
                <c:pt idx="24623">
                  <c:v>24624</c:v>
                </c:pt>
                <c:pt idx="24624">
                  <c:v>24625</c:v>
                </c:pt>
                <c:pt idx="24625">
                  <c:v>24626</c:v>
                </c:pt>
                <c:pt idx="24626">
                  <c:v>24627</c:v>
                </c:pt>
                <c:pt idx="24627">
                  <c:v>24628</c:v>
                </c:pt>
                <c:pt idx="24628">
                  <c:v>24629</c:v>
                </c:pt>
                <c:pt idx="24629">
                  <c:v>24630</c:v>
                </c:pt>
                <c:pt idx="24630">
                  <c:v>24631</c:v>
                </c:pt>
                <c:pt idx="24631">
                  <c:v>24632</c:v>
                </c:pt>
                <c:pt idx="24632">
                  <c:v>24633</c:v>
                </c:pt>
                <c:pt idx="24633">
                  <c:v>24634</c:v>
                </c:pt>
                <c:pt idx="24634">
                  <c:v>24635</c:v>
                </c:pt>
                <c:pt idx="24635">
                  <c:v>24636</c:v>
                </c:pt>
                <c:pt idx="24636">
                  <c:v>24637</c:v>
                </c:pt>
                <c:pt idx="24637">
                  <c:v>24638</c:v>
                </c:pt>
                <c:pt idx="24638">
                  <c:v>24639</c:v>
                </c:pt>
                <c:pt idx="24639">
                  <c:v>24640</c:v>
                </c:pt>
                <c:pt idx="24640">
                  <c:v>24641</c:v>
                </c:pt>
                <c:pt idx="24641">
                  <c:v>24642</c:v>
                </c:pt>
                <c:pt idx="24642">
                  <c:v>24643</c:v>
                </c:pt>
                <c:pt idx="24643">
                  <c:v>24644</c:v>
                </c:pt>
                <c:pt idx="24644">
                  <c:v>24645</c:v>
                </c:pt>
                <c:pt idx="24645">
                  <c:v>24646</c:v>
                </c:pt>
                <c:pt idx="24646">
                  <c:v>24647</c:v>
                </c:pt>
                <c:pt idx="24647">
                  <c:v>24648</c:v>
                </c:pt>
                <c:pt idx="24648">
                  <c:v>24649</c:v>
                </c:pt>
                <c:pt idx="24649">
                  <c:v>24650</c:v>
                </c:pt>
                <c:pt idx="24650">
                  <c:v>24651</c:v>
                </c:pt>
                <c:pt idx="24651">
                  <c:v>24652</c:v>
                </c:pt>
                <c:pt idx="24652">
                  <c:v>24653</c:v>
                </c:pt>
                <c:pt idx="24653">
                  <c:v>24654</c:v>
                </c:pt>
                <c:pt idx="24654">
                  <c:v>24655</c:v>
                </c:pt>
                <c:pt idx="24655">
                  <c:v>24656</c:v>
                </c:pt>
                <c:pt idx="24656">
                  <c:v>24657</c:v>
                </c:pt>
                <c:pt idx="24657">
                  <c:v>24658</c:v>
                </c:pt>
                <c:pt idx="24658">
                  <c:v>24659</c:v>
                </c:pt>
                <c:pt idx="24659">
                  <c:v>24660</c:v>
                </c:pt>
                <c:pt idx="24660">
                  <c:v>24661</c:v>
                </c:pt>
                <c:pt idx="24661">
                  <c:v>24662</c:v>
                </c:pt>
                <c:pt idx="24662">
                  <c:v>24663</c:v>
                </c:pt>
                <c:pt idx="24663">
                  <c:v>24664</c:v>
                </c:pt>
                <c:pt idx="24664">
                  <c:v>24665</c:v>
                </c:pt>
                <c:pt idx="24665">
                  <c:v>24666</c:v>
                </c:pt>
                <c:pt idx="24666">
                  <c:v>24667</c:v>
                </c:pt>
                <c:pt idx="24667">
                  <c:v>24668</c:v>
                </c:pt>
                <c:pt idx="24668">
                  <c:v>24669</c:v>
                </c:pt>
                <c:pt idx="24669">
                  <c:v>24670</c:v>
                </c:pt>
                <c:pt idx="24670">
                  <c:v>24671</c:v>
                </c:pt>
                <c:pt idx="24671">
                  <c:v>24672</c:v>
                </c:pt>
                <c:pt idx="24672">
                  <c:v>24673</c:v>
                </c:pt>
                <c:pt idx="24673">
                  <c:v>24674</c:v>
                </c:pt>
                <c:pt idx="24674">
                  <c:v>24675</c:v>
                </c:pt>
                <c:pt idx="24675">
                  <c:v>24676</c:v>
                </c:pt>
                <c:pt idx="24676">
                  <c:v>24677</c:v>
                </c:pt>
                <c:pt idx="24677">
                  <c:v>24678</c:v>
                </c:pt>
                <c:pt idx="24678">
                  <c:v>24679</c:v>
                </c:pt>
                <c:pt idx="24679">
                  <c:v>24680</c:v>
                </c:pt>
                <c:pt idx="24680">
                  <c:v>24681</c:v>
                </c:pt>
                <c:pt idx="24681">
                  <c:v>24682</c:v>
                </c:pt>
                <c:pt idx="24682">
                  <c:v>24683</c:v>
                </c:pt>
                <c:pt idx="24683">
                  <c:v>24684</c:v>
                </c:pt>
                <c:pt idx="24684">
                  <c:v>24685</c:v>
                </c:pt>
                <c:pt idx="24685">
                  <c:v>24686</c:v>
                </c:pt>
                <c:pt idx="24686">
                  <c:v>24687</c:v>
                </c:pt>
                <c:pt idx="24687">
                  <c:v>24688</c:v>
                </c:pt>
                <c:pt idx="24688">
                  <c:v>24689</c:v>
                </c:pt>
                <c:pt idx="24689">
                  <c:v>24690</c:v>
                </c:pt>
                <c:pt idx="24690">
                  <c:v>24691</c:v>
                </c:pt>
                <c:pt idx="24691">
                  <c:v>24692</c:v>
                </c:pt>
                <c:pt idx="24692">
                  <c:v>24693</c:v>
                </c:pt>
                <c:pt idx="24693">
                  <c:v>24694</c:v>
                </c:pt>
                <c:pt idx="24694">
                  <c:v>24695</c:v>
                </c:pt>
                <c:pt idx="24695">
                  <c:v>24696</c:v>
                </c:pt>
                <c:pt idx="24696">
                  <c:v>24697</c:v>
                </c:pt>
                <c:pt idx="24697">
                  <c:v>24698</c:v>
                </c:pt>
                <c:pt idx="24698">
                  <c:v>24699</c:v>
                </c:pt>
                <c:pt idx="24699">
                  <c:v>24700</c:v>
                </c:pt>
                <c:pt idx="24700">
                  <c:v>24701</c:v>
                </c:pt>
                <c:pt idx="24701">
                  <c:v>24702</c:v>
                </c:pt>
                <c:pt idx="24702">
                  <c:v>24703</c:v>
                </c:pt>
                <c:pt idx="24703">
                  <c:v>24704</c:v>
                </c:pt>
                <c:pt idx="24704">
                  <c:v>24705</c:v>
                </c:pt>
                <c:pt idx="24705">
                  <c:v>24706</c:v>
                </c:pt>
                <c:pt idx="24706">
                  <c:v>24707</c:v>
                </c:pt>
                <c:pt idx="24707">
                  <c:v>24708</c:v>
                </c:pt>
                <c:pt idx="24708">
                  <c:v>24709</c:v>
                </c:pt>
                <c:pt idx="24709">
                  <c:v>24710</c:v>
                </c:pt>
                <c:pt idx="24710">
                  <c:v>24711</c:v>
                </c:pt>
                <c:pt idx="24711">
                  <c:v>24712</c:v>
                </c:pt>
                <c:pt idx="24712">
                  <c:v>24713</c:v>
                </c:pt>
                <c:pt idx="24713">
                  <c:v>24714</c:v>
                </c:pt>
                <c:pt idx="24714">
                  <c:v>24715</c:v>
                </c:pt>
                <c:pt idx="24715">
                  <c:v>24716</c:v>
                </c:pt>
                <c:pt idx="24716">
                  <c:v>24717</c:v>
                </c:pt>
                <c:pt idx="24717">
                  <c:v>24718</c:v>
                </c:pt>
                <c:pt idx="24718">
                  <c:v>24719</c:v>
                </c:pt>
                <c:pt idx="24719">
                  <c:v>24720</c:v>
                </c:pt>
                <c:pt idx="24720">
                  <c:v>24721</c:v>
                </c:pt>
                <c:pt idx="24721">
                  <c:v>24722</c:v>
                </c:pt>
                <c:pt idx="24722">
                  <c:v>24723</c:v>
                </c:pt>
                <c:pt idx="24723">
                  <c:v>24724</c:v>
                </c:pt>
                <c:pt idx="24724">
                  <c:v>24725</c:v>
                </c:pt>
                <c:pt idx="24725">
                  <c:v>24726</c:v>
                </c:pt>
                <c:pt idx="24726">
                  <c:v>24727</c:v>
                </c:pt>
                <c:pt idx="24727">
                  <c:v>24728</c:v>
                </c:pt>
                <c:pt idx="24728">
                  <c:v>24729</c:v>
                </c:pt>
                <c:pt idx="24729">
                  <c:v>24730</c:v>
                </c:pt>
                <c:pt idx="24730">
                  <c:v>24731</c:v>
                </c:pt>
                <c:pt idx="24731">
                  <c:v>24732</c:v>
                </c:pt>
                <c:pt idx="24732">
                  <c:v>24733</c:v>
                </c:pt>
                <c:pt idx="24733">
                  <c:v>24734</c:v>
                </c:pt>
                <c:pt idx="24734">
                  <c:v>24735</c:v>
                </c:pt>
                <c:pt idx="24735">
                  <c:v>24736</c:v>
                </c:pt>
                <c:pt idx="24736">
                  <c:v>24737</c:v>
                </c:pt>
                <c:pt idx="24737">
                  <c:v>24738</c:v>
                </c:pt>
                <c:pt idx="24738">
                  <c:v>24739</c:v>
                </c:pt>
                <c:pt idx="24739">
                  <c:v>24740</c:v>
                </c:pt>
                <c:pt idx="24740">
                  <c:v>24741</c:v>
                </c:pt>
                <c:pt idx="24741">
                  <c:v>24742</c:v>
                </c:pt>
                <c:pt idx="24742">
                  <c:v>24743</c:v>
                </c:pt>
                <c:pt idx="24743">
                  <c:v>24744</c:v>
                </c:pt>
                <c:pt idx="24744">
                  <c:v>24745</c:v>
                </c:pt>
                <c:pt idx="24745">
                  <c:v>24746</c:v>
                </c:pt>
                <c:pt idx="24746">
                  <c:v>24747</c:v>
                </c:pt>
                <c:pt idx="24747">
                  <c:v>24748</c:v>
                </c:pt>
                <c:pt idx="24748">
                  <c:v>24749</c:v>
                </c:pt>
                <c:pt idx="24749">
                  <c:v>24750</c:v>
                </c:pt>
                <c:pt idx="24750">
                  <c:v>24751</c:v>
                </c:pt>
                <c:pt idx="24751">
                  <c:v>24752</c:v>
                </c:pt>
                <c:pt idx="24752">
                  <c:v>24753</c:v>
                </c:pt>
                <c:pt idx="24753">
                  <c:v>24754</c:v>
                </c:pt>
                <c:pt idx="24754">
                  <c:v>24755</c:v>
                </c:pt>
                <c:pt idx="24755">
                  <c:v>24756</c:v>
                </c:pt>
                <c:pt idx="24756">
                  <c:v>24757</c:v>
                </c:pt>
                <c:pt idx="24757">
                  <c:v>24758</c:v>
                </c:pt>
                <c:pt idx="24758">
                  <c:v>24759</c:v>
                </c:pt>
                <c:pt idx="24759">
                  <c:v>24760</c:v>
                </c:pt>
                <c:pt idx="24760">
                  <c:v>24761</c:v>
                </c:pt>
                <c:pt idx="24761">
                  <c:v>24762</c:v>
                </c:pt>
                <c:pt idx="24762">
                  <c:v>24763</c:v>
                </c:pt>
                <c:pt idx="24763">
                  <c:v>24764</c:v>
                </c:pt>
                <c:pt idx="24764">
                  <c:v>24765</c:v>
                </c:pt>
                <c:pt idx="24765">
                  <c:v>24766</c:v>
                </c:pt>
                <c:pt idx="24766">
                  <c:v>24767</c:v>
                </c:pt>
                <c:pt idx="24767">
                  <c:v>24768</c:v>
                </c:pt>
                <c:pt idx="24768">
                  <c:v>24769</c:v>
                </c:pt>
                <c:pt idx="24769">
                  <c:v>24770</c:v>
                </c:pt>
                <c:pt idx="24770">
                  <c:v>24771</c:v>
                </c:pt>
                <c:pt idx="24771">
                  <c:v>24772</c:v>
                </c:pt>
                <c:pt idx="24772">
                  <c:v>24773</c:v>
                </c:pt>
                <c:pt idx="24773">
                  <c:v>24774</c:v>
                </c:pt>
                <c:pt idx="24774">
                  <c:v>24775</c:v>
                </c:pt>
                <c:pt idx="24775">
                  <c:v>24776</c:v>
                </c:pt>
                <c:pt idx="24776">
                  <c:v>24777</c:v>
                </c:pt>
                <c:pt idx="24777">
                  <c:v>24778</c:v>
                </c:pt>
                <c:pt idx="24778">
                  <c:v>24779</c:v>
                </c:pt>
                <c:pt idx="24779">
                  <c:v>24780</c:v>
                </c:pt>
                <c:pt idx="24780">
                  <c:v>24781</c:v>
                </c:pt>
                <c:pt idx="24781">
                  <c:v>24782</c:v>
                </c:pt>
                <c:pt idx="24782">
                  <c:v>24783</c:v>
                </c:pt>
                <c:pt idx="24783">
                  <c:v>24784</c:v>
                </c:pt>
                <c:pt idx="24784">
                  <c:v>24785</c:v>
                </c:pt>
                <c:pt idx="24785">
                  <c:v>24786</c:v>
                </c:pt>
                <c:pt idx="24786">
                  <c:v>24787</c:v>
                </c:pt>
                <c:pt idx="24787">
                  <c:v>24788</c:v>
                </c:pt>
                <c:pt idx="24788">
                  <c:v>24789</c:v>
                </c:pt>
                <c:pt idx="24789">
                  <c:v>24790</c:v>
                </c:pt>
                <c:pt idx="24790">
                  <c:v>24791</c:v>
                </c:pt>
                <c:pt idx="24791">
                  <c:v>24792</c:v>
                </c:pt>
                <c:pt idx="24792">
                  <c:v>24793</c:v>
                </c:pt>
                <c:pt idx="24793">
                  <c:v>24794</c:v>
                </c:pt>
                <c:pt idx="24794">
                  <c:v>24795</c:v>
                </c:pt>
                <c:pt idx="24795">
                  <c:v>24796</c:v>
                </c:pt>
                <c:pt idx="24796">
                  <c:v>24797</c:v>
                </c:pt>
                <c:pt idx="24797">
                  <c:v>24798</c:v>
                </c:pt>
                <c:pt idx="24798">
                  <c:v>24799</c:v>
                </c:pt>
                <c:pt idx="24799">
                  <c:v>24800</c:v>
                </c:pt>
                <c:pt idx="24800">
                  <c:v>24801</c:v>
                </c:pt>
                <c:pt idx="24801">
                  <c:v>24802</c:v>
                </c:pt>
                <c:pt idx="24802">
                  <c:v>24803</c:v>
                </c:pt>
                <c:pt idx="24803">
                  <c:v>24804</c:v>
                </c:pt>
                <c:pt idx="24804">
                  <c:v>24805</c:v>
                </c:pt>
                <c:pt idx="24805">
                  <c:v>24806</c:v>
                </c:pt>
                <c:pt idx="24806">
                  <c:v>24807</c:v>
                </c:pt>
                <c:pt idx="24807">
                  <c:v>24808</c:v>
                </c:pt>
                <c:pt idx="24808">
                  <c:v>24809</c:v>
                </c:pt>
                <c:pt idx="24809">
                  <c:v>24810</c:v>
                </c:pt>
                <c:pt idx="24810">
                  <c:v>24811</c:v>
                </c:pt>
                <c:pt idx="24811">
                  <c:v>24812</c:v>
                </c:pt>
                <c:pt idx="24812">
                  <c:v>24813</c:v>
                </c:pt>
                <c:pt idx="24813">
                  <c:v>24814</c:v>
                </c:pt>
                <c:pt idx="24814">
                  <c:v>24815</c:v>
                </c:pt>
                <c:pt idx="24815">
                  <c:v>24816</c:v>
                </c:pt>
                <c:pt idx="24816">
                  <c:v>24817</c:v>
                </c:pt>
                <c:pt idx="24817">
                  <c:v>24818</c:v>
                </c:pt>
                <c:pt idx="24818">
                  <c:v>24819</c:v>
                </c:pt>
                <c:pt idx="24819">
                  <c:v>24820</c:v>
                </c:pt>
                <c:pt idx="24820">
                  <c:v>24821</c:v>
                </c:pt>
                <c:pt idx="24821">
                  <c:v>24822</c:v>
                </c:pt>
                <c:pt idx="24822">
                  <c:v>24823</c:v>
                </c:pt>
                <c:pt idx="24823">
                  <c:v>24824</c:v>
                </c:pt>
                <c:pt idx="24824">
                  <c:v>24825</c:v>
                </c:pt>
                <c:pt idx="24825">
                  <c:v>24826</c:v>
                </c:pt>
                <c:pt idx="24826">
                  <c:v>24827</c:v>
                </c:pt>
                <c:pt idx="24827">
                  <c:v>24828</c:v>
                </c:pt>
                <c:pt idx="24828">
                  <c:v>24829</c:v>
                </c:pt>
                <c:pt idx="24829">
                  <c:v>24830</c:v>
                </c:pt>
                <c:pt idx="24830">
                  <c:v>24831</c:v>
                </c:pt>
                <c:pt idx="24831">
                  <c:v>24832</c:v>
                </c:pt>
                <c:pt idx="24832">
                  <c:v>24833</c:v>
                </c:pt>
                <c:pt idx="24833">
                  <c:v>24834</c:v>
                </c:pt>
                <c:pt idx="24834">
                  <c:v>24835</c:v>
                </c:pt>
                <c:pt idx="24835">
                  <c:v>24836</c:v>
                </c:pt>
                <c:pt idx="24836">
                  <c:v>24837</c:v>
                </c:pt>
                <c:pt idx="24837">
                  <c:v>24838</c:v>
                </c:pt>
                <c:pt idx="24838">
                  <c:v>24839</c:v>
                </c:pt>
                <c:pt idx="24839">
                  <c:v>24840</c:v>
                </c:pt>
                <c:pt idx="24840">
                  <c:v>24841</c:v>
                </c:pt>
                <c:pt idx="24841">
                  <c:v>24842</c:v>
                </c:pt>
                <c:pt idx="24842">
                  <c:v>24843</c:v>
                </c:pt>
                <c:pt idx="24843">
                  <c:v>24844</c:v>
                </c:pt>
                <c:pt idx="24844">
                  <c:v>24845</c:v>
                </c:pt>
                <c:pt idx="24845">
                  <c:v>24846</c:v>
                </c:pt>
                <c:pt idx="24846">
                  <c:v>24847</c:v>
                </c:pt>
                <c:pt idx="24847">
                  <c:v>24848</c:v>
                </c:pt>
                <c:pt idx="24848">
                  <c:v>24849</c:v>
                </c:pt>
                <c:pt idx="24849">
                  <c:v>24850</c:v>
                </c:pt>
                <c:pt idx="24850">
                  <c:v>24851</c:v>
                </c:pt>
                <c:pt idx="24851">
                  <c:v>24852</c:v>
                </c:pt>
                <c:pt idx="24852">
                  <c:v>24853</c:v>
                </c:pt>
                <c:pt idx="24853">
                  <c:v>24854</c:v>
                </c:pt>
                <c:pt idx="24854">
                  <c:v>24855</c:v>
                </c:pt>
                <c:pt idx="24855">
                  <c:v>24856</c:v>
                </c:pt>
                <c:pt idx="24856">
                  <c:v>24857</c:v>
                </c:pt>
                <c:pt idx="24857">
                  <c:v>24858</c:v>
                </c:pt>
                <c:pt idx="24858">
                  <c:v>24859</c:v>
                </c:pt>
                <c:pt idx="24859">
                  <c:v>24860</c:v>
                </c:pt>
                <c:pt idx="24860">
                  <c:v>24861</c:v>
                </c:pt>
                <c:pt idx="24861">
                  <c:v>24862</c:v>
                </c:pt>
                <c:pt idx="24862">
                  <c:v>24863</c:v>
                </c:pt>
                <c:pt idx="24863">
                  <c:v>24864</c:v>
                </c:pt>
                <c:pt idx="24864">
                  <c:v>24865</c:v>
                </c:pt>
                <c:pt idx="24865">
                  <c:v>24866</c:v>
                </c:pt>
                <c:pt idx="24866">
                  <c:v>24867</c:v>
                </c:pt>
                <c:pt idx="24867">
                  <c:v>24868</c:v>
                </c:pt>
                <c:pt idx="24868">
                  <c:v>24869</c:v>
                </c:pt>
                <c:pt idx="24869">
                  <c:v>24870</c:v>
                </c:pt>
                <c:pt idx="24870">
                  <c:v>24871</c:v>
                </c:pt>
                <c:pt idx="24871">
                  <c:v>24872</c:v>
                </c:pt>
                <c:pt idx="24872">
                  <c:v>24873</c:v>
                </c:pt>
                <c:pt idx="24873">
                  <c:v>24874</c:v>
                </c:pt>
                <c:pt idx="24874">
                  <c:v>24875</c:v>
                </c:pt>
                <c:pt idx="24875">
                  <c:v>24876</c:v>
                </c:pt>
                <c:pt idx="24876">
                  <c:v>24877</c:v>
                </c:pt>
                <c:pt idx="24877">
                  <c:v>24878</c:v>
                </c:pt>
                <c:pt idx="24878">
                  <c:v>24879</c:v>
                </c:pt>
                <c:pt idx="24879">
                  <c:v>24880</c:v>
                </c:pt>
                <c:pt idx="24880">
                  <c:v>24881</c:v>
                </c:pt>
                <c:pt idx="24881">
                  <c:v>24882</c:v>
                </c:pt>
                <c:pt idx="24882">
                  <c:v>24883</c:v>
                </c:pt>
                <c:pt idx="24883">
                  <c:v>24884</c:v>
                </c:pt>
                <c:pt idx="24884">
                  <c:v>24885</c:v>
                </c:pt>
                <c:pt idx="24885">
                  <c:v>24886</c:v>
                </c:pt>
                <c:pt idx="24886">
                  <c:v>24887</c:v>
                </c:pt>
                <c:pt idx="24887">
                  <c:v>24888</c:v>
                </c:pt>
                <c:pt idx="24888">
                  <c:v>24889</c:v>
                </c:pt>
                <c:pt idx="24889">
                  <c:v>24890</c:v>
                </c:pt>
                <c:pt idx="24890">
                  <c:v>24891</c:v>
                </c:pt>
                <c:pt idx="24891">
                  <c:v>24892</c:v>
                </c:pt>
                <c:pt idx="24892">
                  <c:v>24893</c:v>
                </c:pt>
                <c:pt idx="24893">
                  <c:v>24894</c:v>
                </c:pt>
                <c:pt idx="24894">
                  <c:v>24895</c:v>
                </c:pt>
                <c:pt idx="24895">
                  <c:v>24896</c:v>
                </c:pt>
                <c:pt idx="24896">
                  <c:v>24897</c:v>
                </c:pt>
                <c:pt idx="24897">
                  <c:v>24898</c:v>
                </c:pt>
                <c:pt idx="24898">
                  <c:v>24899</c:v>
                </c:pt>
                <c:pt idx="24899">
                  <c:v>24900</c:v>
                </c:pt>
                <c:pt idx="24900">
                  <c:v>24901</c:v>
                </c:pt>
                <c:pt idx="24901">
                  <c:v>24902</c:v>
                </c:pt>
                <c:pt idx="24902">
                  <c:v>24903</c:v>
                </c:pt>
                <c:pt idx="24903">
                  <c:v>24904</c:v>
                </c:pt>
                <c:pt idx="24904">
                  <c:v>24905</c:v>
                </c:pt>
                <c:pt idx="24905">
                  <c:v>24906</c:v>
                </c:pt>
                <c:pt idx="24906">
                  <c:v>24907</c:v>
                </c:pt>
                <c:pt idx="24907">
                  <c:v>24908</c:v>
                </c:pt>
                <c:pt idx="24908">
                  <c:v>24909</c:v>
                </c:pt>
                <c:pt idx="24909">
                  <c:v>24910</c:v>
                </c:pt>
                <c:pt idx="24910">
                  <c:v>24911</c:v>
                </c:pt>
                <c:pt idx="24911">
                  <c:v>24912</c:v>
                </c:pt>
                <c:pt idx="24912">
                  <c:v>24913</c:v>
                </c:pt>
                <c:pt idx="24913">
                  <c:v>24914</c:v>
                </c:pt>
                <c:pt idx="24914">
                  <c:v>24915</c:v>
                </c:pt>
                <c:pt idx="24915">
                  <c:v>24916</c:v>
                </c:pt>
                <c:pt idx="24916">
                  <c:v>24917</c:v>
                </c:pt>
                <c:pt idx="24917">
                  <c:v>24918</c:v>
                </c:pt>
                <c:pt idx="24918">
                  <c:v>24919</c:v>
                </c:pt>
                <c:pt idx="24919">
                  <c:v>24920</c:v>
                </c:pt>
                <c:pt idx="24920">
                  <c:v>24921</c:v>
                </c:pt>
                <c:pt idx="24921">
                  <c:v>24922</c:v>
                </c:pt>
                <c:pt idx="24922">
                  <c:v>24923</c:v>
                </c:pt>
                <c:pt idx="24923">
                  <c:v>24924</c:v>
                </c:pt>
                <c:pt idx="24924">
                  <c:v>24925</c:v>
                </c:pt>
                <c:pt idx="24925">
                  <c:v>24926</c:v>
                </c:pt>
                <c:pt idx="24926">
                  <c:v>24927</c:v>
                </c:pt>
                <c:pt idx="24927">
                  <c:v>24928</c:v>
                </c:pt>
                <c:pt idx="24928">
                  <c:v>24929</c:v>
                </c:pt>
                <c:pt idx="24929">
                  <c:v>24930</c:v>
                </c:pt>
                <c:pt idx="24930">
                  <c:v>24931</c:v>
                </c:pt>
                <c:pt idx="24931">
                  <c:v>24932</c:v>
                </c:pt>
                <c:pt idx="24932">
                  <c:v>24933</c:v>
                </c:pt>
                <c:pt idx="24933">
                  <c:v>24934</c:v>
                </c:pt>
                <c:pt idx="24934">
                  <c:v>24935</c:v>
                </c:pt>
                <c:pt idx="24935">
                  <c:v>24936</c:v>
                </c:pt>
                <c:pt idx="24936">
                  <c:v>24937</c:v>
                </c:pt>
                <c:pt idx="24937">
                  <c:v>24938</c:v>
                </c:pt>
                <c:pt idx="24938">
                  <c:v>24939</c:v>
                </c:pt>
                <c:pt idx="24939">
                  <c:v>24940</c:v>
                </c:pt>
                <c:pt idx="24940">
                  <c:v>24941</c:v>
                </c:pt>
                <c:pt idx="24941">
                  <c:v>24942</c:v>
                </c:pt>
                <c:pt idx="24942">
                  <c:v>24943</c:v>
                </c:pt>
                <c:pt idx="24943">
                  <c:v>24944</c:v>
                </c:pt>
                <c:pt idx="24944">
                  <c:v>24945</c:v>
                </c:pt>
                <c:pt idx="24945">
                  <c:v>24946</c:v>
                </c:pt>
                <c:pt idx="24946">
                  <c:v>24947</c:v>
                </c:pt>
                <c:pt idx="24947">
                  <c:v>24948</c:v>
                </c:pt>
                <c:pt idx="24948">
                  <c:v>24949</c:v>
                </c:pt>
                <c:pt idx="24949">
                  <c:v>24950</c:v>
                </c:pt>
                <c:pt idx="24950">
                  <c:v>24951</c:v>
                </c:pt>
                <c:pt idx="24951">
                  <c:v>24952</c:v>
                </c:pt>
                <c:pt idx="24952">
                  <c:v>24953</c:v>
                </c:pt>
                <c:pt idx="24953">
                  <c:v>24954</c:v>
                </c:pt>
                <c:pt idx="24954">
                  <c:v>24955</c:v>
                </c:pt>
                <c:pt idx="24955">
                  <c:v>24956</c:v>
                </c:pt>
                <c:pt idx="24956">
                  <c:v>24957</c:v>
                </c:pt>
                <c:pt idx="24957">
                  <c:v>24958</c:v>
                </c:pt>
                <c:pt idx="24958">
                  <c:v>24959</c:v>
                </c:pt>
                <c:pt idx="24959">
                  <c:v>24960</c:v>
                </c:pt>
                <c:pt idx="24960">
                  <c:v>24961</c:v>
                </c:pt>
                <c:pt idx="24961">
                  <c:v>24962</c:v>
                </c:pt>
                <c:pt idx="24962">
                  <c:v>24963</c:v>
                </c:pt>
                <c:pt idx="24963">
                  <c:v>24964</c:v>
                </c:pt>
                <c:pt idx="24964">
                  <c:v>24965</c:v>
                </c:pt>
                <c:pt idx="24965">
                  <c:v>24966</c:v>
                </c:pt>
                <c:pt idx="24966">
                  <c:v>24967</c:v>
                </c:pt>
                <c:pt idx="24967">
                  <c:v>24968</c:v>
                </c:pt>
                <c:pt idx="24968">
                  <c:v>24969</c:v>
                </c:pt>
                <c:pt idx="24969">
                  <c:v>24970</c:v>
                </c:pt>
                <c:pt idx="24970">
                  <c:v>24971</c:v>
                </c:pt>
                <c:pt idx="24971">
                  <c:v>24972</c:v>
                </c:pt>
                <c:pt idx="24972">
                  <c:v>24973</c:v>
                </c:pt>
                <c:pt idx="24973">
                  <c:v>24974</c:v>
                </c:pt>
                <c:pt idx="24974">
                  <c:v>24975</c:v>
                </c:pt>
                <c:pt idx="24975">
                  <c:v>24976</c:v>
                </c:pt>
                <c:pt idx="24976">
                  <c:v>24977</c:v>
                </c:pt>
                <c:pt idx="24977">
                  <c:v>24978</c:v>
                </c:pt>
                <c:pt idx="24978">
                  <c:v>24979</c:v>
                </c:pt>
                <c:pt idx="24979">
                  <c:v>24980</c:v>
                </c:pt>
                <c:pt idx="24980">
                  <c:v>24981</c:v>
                </c:pt>
                <c:pt idx="24981">
                  <c:v>24982</c:v>
                </c:pt>
                <c:pt idx="24982">
                  <c:v>24983</c:v>
                </c:pt>
                <c:pt idx="24983">
                  <c:v>24984</c:v>
                </c:pt>
                <c:pt idx="24984">
                  <c:v>24985</c:v>
                </c:pt>
                <c:pt idx="24985">
                  <c:v>24986</c:v>
                </c:pt>
                <c:pt idx="24986">
                  <c:v>24987</c:v>
                </c:pt>
                <c:pt idx="24987">
                  <c:v>24988</c:v>
                </c:pt>
                <c:pt idx="24988">
                  <c:v>24989</c:v>
                </c:pt>
                <c:pt idx="24989">
                  <c:v>24990</c:v>
                </c:pt>
                <c:pt idx="24990">
                  <c:v>24991</c:v>
                </c:pt>
                <c:pt idx="24991">
                  <c:v>24992</c:v>
                </c:pt>
                <c:pt idx="24992">
                  <c:v>24993</c:v>
                </c:pt>
                <c:pt idx="24993">
                  <c:v>24994</c:v>
                </c:pt>
                <c:pt idx="24994">
                  <c:v>24995</c:v>
                </c:pt>
                <c:pt idx="24995">
                  <c:v>24996</c:v>
                </c:pt>
                <c:pt idx="24996">
                  <c:v>24997</c:v>
                </c:pt>
                <c:pt idx="24997">
                  <c:v>24998</c:v>
                </c:pt>
                <c:pt idx="24998">
                  <c:v>24999</c:v>
                </c:pt>
                <c:pt idx="24999">
                  <c:v>25000</c:v>
                </c:pt>
                <c:pt idx="25000">
                  <c:v>25001</c:v>
                </c:pt>
                <c:pt idx="25001">
                  <c:v>25002</c:v>
                </c:pt>
                <c:pt idx="25002">
                  <c:v>25003</c:v>
                </c:pt>
                <c:pt idx="25003">
                  <c:v>25004</c:v>
                </c:pt>
                <c:pt idx="25004">
                  <c:v>25005</c:v>
                </c:pt>
                <c:pt idx="25005">
                  <c:v>25006</c:v>
                </c:pt>
                <c:pt idx="25006">
                  <c:v>25007</c:v>
                </c:pt>
                <c:pt idx="25007">
                  <c:v>25008</c:v>
                </c:pt>
                <c:pt idx="25008">
                  <c:v>25009</c:v>
                </c:pt>
                <c:pt idx="25009">
                  <c:v>25010</c:v>
                </c:pt>
                <c:pt idx="25010">
                  <c:v>25011</c:v>
                </c:pt>
                <c:pt idx="25011">
                  <c:v>25012</c:v>
                </c:pt>
                <c:pt idx="25012">
                  <c:v>25013</c:v>
                </c:pt>
                <c:pt idx="25013">
                  <c:v>25014</c:v>
                </c:pt>
                <c:pt idx="25014">
                  <c:v>25015</c:v>
                </c:pt>
                <c:pt idx="25015">
                  <c:v>25016</c:v>
                </c:pt>
                <c:pt idx="25016">
                  <c:v>25017</c:v>
                </c:pt>
                <c:pt idx="25017">
                  <c:v>25018</c:v>
                </c:pt>
                <c:pt idx="25018">
                  <c:v>25019</c:v>
                </c:pt>
                <c:pt idx="25019">
                  <c:v>25020</c:v>
                </c:pt>
                <c:pt idx="25020">
                  <c:v>25021</c:v>
                </c:pt>
                <c:pt idx="25021">
                  <c:v>25022</c:v>
                </c:pt>
                <c:pt idx="25022">
                  <c:v>25023</c:v>
                </c:pt>
                <c:pt idx="25023">
                  <c:v>25024</c:v>
                </c:pt>
                <c:pt idx="25024">
                  <c:v>25025</c:v>
                </c:pt>
                <c:pt idx="25025">
                  <c:v>25026</c:v>
                </c:pt>
                <c:pt idx="25026">
                  <c:v>25027</c:v>
                </c:pt>
                <c:pt idx="25027">
                  <c:v>25028</c:v>
                </c:pt>
                <c:pt idx="25028">
                  <c:v>25029</c:v>
                </c:pt>
                <c:pt idx="25029">
                  <c:v>25030</c:v>
                </c:pt>
                <c:pt idx="25030">
                  <c:v>25031</c:v>
                </c:pt>
                <c:pt idx="25031">
                  <c:v>25032</c:v>
                </c:pt>
                <c:pt idx="25032">
                  <c:v>25033</c:v>
                </c:pt>
                <c:pt idx="25033">
                  <c:v>25034</c:v>
                </c:pt>
                <c:pt idx="25034">
                  <c:v>25035</c:v>
                </c:pt>
                <c:pt idx="25035">
                  <c:v>25036</c:v>
                </c:pt>
                <c:pt idx="25036">
                  <c:v>25037</c:v>
                </c:pt>
                <c:pt idx="25037">
                  <c:v>25038</c:v>
                </c:pt>
                <c:pt idx="25038">
                  <c:v>25039</c:v>
                </c:pt>
                <c:pt idx="25039">
                  <c:v>25040</c:v>
                </c:pt>
                <c:pt idx="25040">
                  <c:v>25041</c:v>
                </c:pt>
                <c:pt idx="25041">
                  <c:v>25042</c:v>
                </c:pt>
                <c:pt idx="25042">
                  <c:v>25043</c:v>
                </c:pt>
                <c:pt idx="25043">
                  <c:v>25044</c:v>
                </c:pt>
                <c:pt idx="25044">
                  <c:v>25045</c:v>
                </c:pt>
                <c:pt idx="25045">
                  <c:v>25046</c:v>
                </c:pt>
                <c:pt idx="25046">
                  <c:v>25047</c:v>
                </c:pt>
                <c:pt idx="25047">
                  <c:v>25048</c:v>
                </c:pt>
                <c:pt idx="25048">
                  <c:v>25049</c:v>
                </c:pt>
                <c:pt idx="25049">
                  <c:v>25050</c:v>
                </c:pt>
                <c:pt idx="25050">
                  <c:v>25051</c:v>
                </c:pt>
                <c:pt idx="25051">
                  <c:v>25052</c:v>
                </c:pt>
                <c:pt idx="25052">
                  <c:v>25053</c:v>
                </c:pt>
                <c:pt idx="25053">
                  <c:v>25054</c:v>
                </c:pt>
                <c:pt idx="25054">
                  <c:v>25055</c:v>
                </c:pt>
                <c:pt idx="25055">
                  <c:v>25056</c:v>
                </c:pt>
                <c:pt idx="25056">
                  <c:v>25057</c:v>
                </c:pt>
                <c:pt idx="25057">
                  <c:v>25058</c:v>
                </c:pt>
                <c:pt idx="25058">
                  <c:v>25059</c:v>
                </c:pt>
                <c:pt idx="25059">
                  <c:v>25060</c:v>
                </c:pt>
                <c:pt idx="25060">
                  <c:v>25061</c:v>
                </c:pt>
                <c:pt idx="25061">
                  <c:v>25062</c:v>
                </c:pt>
                <c:pt idx="25062">
                  <c:v>25063</c:v>
                </c:pt>
                <c:pt idx="25063">
                  <c:v>25064</c:v>
                </c:pt>
                <c:pt idx="25064">
                  <c:v>25065</c:v>
                </c:pt>
                <c:pt idx="25065">
                  <c:v>25066</c:v>
                </c:pt>
                <c:pt idx="25066">
                  <c:v>25067</c:v>
                </c:pt>
                <c:pt idx="25067">
                  <c:v>25068</c:v>
                </c:pt>
                <c:pt idx="25068">
                  <c:v>25069</c:v>
                </c:pt>
                <c:pt idx="25069">
                  <c:v>25070</c:v>
                </c:pt>
                <c:pt idx="25070">
                  <c:v>25071</c:v>
                </c:pt>
                <c:pt idx="25071">
                  <c:v>25072</c:v>
                </c:pt>
                <c:pt idx="25072">
                  <c:v>25073</c:v>
                </c:pt>
                <c:pt idx="25073">
                  <c:v>25074</c:v>
                </c:pt>
                <c:pt idx="25074">
                  <c:v>25075</c:v>
                </c:pt>
                <c:pt idx="25075">
                  <c:v>25076</c:v>
                </c:pt>
                <c:pt idx="25076">
                  <c:v>25077</c:v>
                </c:pt>
                <c:pt idx="25077">
                  <c:v>25078</c:v>
                </c:pt>
                <c:pt idx="25078">
                  <c:v>25079</c:v>
                </c:pt>
                <c:pt idx="25079">
                  <c:v>25080</c:v>
                </c:pt>
                <c:pt idx="25080">
                  <c:v>25081</c:v>
                </c:pt>
                <c:pt idx="25081">
                  <c:v>25082</c:v>
                </c:pt>
                <c:pt idx="25082">
                  <c:v>25083</c:v>
                </c:pt>
                <c:pt idx="25083">
                  <c:v>25084</c:v>
                </c:pt>
                <c:pt idx="25084">
                  <c:v>25085</c:v>
                </c:pt>
                <c:pt idx="25085">
                  <c:v>25086</c:v>
                </c:pt>
                <c:pt idx="25086">
                  <c:v>25087</c:v>
                </c:pt>
                <c:pt idx="25087">
                  <c:v>25088</c:v>
                </c:pt>
                <c:pt idx="25088">
                  <c:v>25089</c:v>
                </c:pt>
                <c:pt idx="25089">
                  <c:v>25090</c:v>
                </c:pt>
                <c:pt idx="25090">
                  <c:v>25091</c:v>
                </c:pt>
                <c:pt idx="25091">
                  <c:v>25092</c:v>
                </c:pt>
                <c:pt idx="25092">
                  <c:v>25093</c:v>
                </c:pt>
                <c:pt idx="25093">
                  <c:v>25094</c:v>
                </c:pt>
                <c:pt idx="25094">
                  <c:v>25095</c:v>
                </c:pt>
                <c:pt idx="25095">
                  <c:v>25096</c:v>
                </c:pt>
                <c:pt idx="25096">
                  <c:v>25097</c:v>
                </c:pt>
                <c:pt idx="25097">
                  <c:v>25098</c:v>
                </c:pt>
                <c:pt idx="25098">
                  <c:v>25099</c:v>
                </c:pt>
                <c:pt idx="25099">
                  <c:v>25100</c:v>
                </c:pt>
                <c:pt idx="25100">
                  <c:v>25101</c:v>
                </c:pt>
                <c:pt idx="25101">
                  <c:v>25102</c:v>
                </c:pt>
                <c:pt idx="25102">
                  <c:v>25103</c:v>
                </c:pt>
                <c:pt idx="25103">
                  <c:v>25104</c:v>
                </c:pt>
                <c:pt idx="25104">
                  <c:v>25105</c:v>
                </c:pt>
                <c:pt idx="25105">
                  <c:v>25106</c:v>
                </c:pt>
                <c:pt idx="25106">
                  <c:v>25107</c:v>
                </c:pt>
                <c:pt idx="25107">
                  <c:v>25108</c:v>
                </c:pt>
                <c:pt idx="25108">
                  <c:v>25109</c:v>
                </c:pt>
                <c:pt idx="25109">
                  <c:v>25110</c:v>
                </c:pt>
                <c:pt idx="25110">
                  <c:v>25111</c:v>
                </c:pt>
                <c:pt idx="25111">
                  <c:v>25112</c:v>
                </c:pt>
                <c:pt idx="25112">
                  <c:v>25113</c:v>
                </c:pt>
                <c:pt idx="25113">
                  <c:v>25114</c:v>
                </c:pt>
                <c:pt idx="25114">
                  <c:v>25115</c:v>
                </c:pt>
                <c:pt idx="25115">
                  <c:v>25116</c:v>
                </c:pt>
                <c:pt idx="25116">
                  <c:v>25117</c:v>
                </c:pt>
                <c:pt idx="25117">
                  <c:v>25118</c:v>
                </c:pt>
                <c:pt idx="25118">
                  <c:v>25119</c:v>
                </c:pt>
                <c:pt idx="25119">
                  <c:v>25120</c:v>
                </c:pt>
                <c:pt idx="25120">
                  <c:v>25121</c:v>
                </c:pt>
                <c:pt idx="25121">
                  <c:v>25122</c:v>
                </c:pt>
                <c:pt idx="25122">
                  <c:v>25123</c:v>
                </c:pt>
                <c:pt idx="25123">
                  <c:v>25124</c:v>
                </c:pt>
                <c:pt idx="25124">
                  <c:v>25125</c:v>
                </c:pt>
                <c:pt idx="25125">
                  <c:v>25126</c:v>
                </c:pt>
                <c:pt idx="25126">
                  <c:v>25127</c:v>
                </c:pt>
                <c:pt idx="25127">
                  <c:v>25128</c:v>
                </c:pt>
                <c:pt idx="25128">
                  <c:v>25129</c:v>
                </c:pt>
                <c:pt idx="25129">
                  <c:v>25130</c:v>
                </c:pt>
                <c:pt idx="25130">
                  <c:v>25131</c:v>
                </c:pt>
                <c:pt idx="25131">
                  <c:v>25132</c:v>
                </c:pt>
                <c:pt idx="25132">
                  <c:v>25133</c:v>
                </c:pt>
                <c:pt idx="25133">
                  <c:v>25134</c:v>
                </c:pt>
                <c:pt idx="25134">
                  <c:v>25135</c:v>
                </c:pt>
                <c:pt idx="25135">
                  <c:v>25136</c:v>
                </c:pt>
                <c:pt idx="25136">
                  <c:v>25137</c:v>
                </c:pt>
                <c:pt idx="25137">
                  <c:v>25138</c:v>
                </c:pt>
                <c:pt idx="25138">
                  <c:v>25139</c:v>
                </c:pt>
                <c:pt idx="25139">
                  <c:v>25140</c:v>
                </c:pt>
                <c:pt idx="25140">
                  <c:v>25141</c:v>
                </c:pt>
                <c:pt idx="25141">
                  <c:v>25142</c:v>
                </c:pt>
                <c:pt idx="25142">
                  <c:v>25143</c:v>
                </c:pt>
                <c:pt idx="25143">
                  <c:v>25144</c:v>
                </c:pt>
                <c:pt idx="25144">
                  <c:v>25145</c:v>
                </c:pt>
                <c:pt idx="25145">
                  <c:v>25146</c:v>
                </c:pt>
                <c:pt idx="25146">
                  <c:v>25147</c:v>
                </c:pt>
                <c:pt idx="25147">
                  <c:v>25148</c:v>
                </c:pt>
                <c:pt idx="25148">
                  <c:v>25149</c:v>
                </c:pt>
                <c:pt idx="25149">
                  <c:v>25150</c:v>
                </c:pt>
                <c:pt idx="25150">
                  <c:v>25151</c:v>
                </c:pt>
                <c:pt idx="25151">
                  <c:v>25152</c:v>
                </c:pt>
                <c:pt idx="25152">
                  <c:v>25153</c:v>
                </c:pt>
                <c:pt idx="25153">
                  <c:v>25154</c:v>
                </c:pt>
                <c:pt idx="25154">
                  <c:v>25155</c:v>
                </c:pt>
                <c:pt idx="25155">
                  <c:v>25156</c:v>
                </c:pt>
                <c:pt idx="25156">
                  <c:v>25157</c:v>
                </c:pt>
                <c:pt idx="25157">
                  <c:v>25158</c:v>
                </c:pt>
                <c:pt idx="25158">
                  <c:v>25159</c:v>
                </c:pt>
                <c:pt idx="25159">
                  <c:v>25160</c:v>
                </c:pt>
                <c:pt idx="25160">
                  <c:v>25161</c:v>
                </c:pt>
                <c:pt idx="25161">
                  <c:v>25162</c:v>
                </c:pt>
                <c:pt idx="25162">
                  <c:v>25163</c:v>
                </c:pt>
                <c:pt idx="25163">
                  <c:v>25164</c:v>
                </c:pt>
                <c:pt idx="25164">
                  <c:v>25165</c:v>
                </c:pt>
                <c:pt idx="25165">
                  <c:v>25166</c:v>
                </c:pt>
                <c:pt idx="25166">
                  <c:v>25167</c:v>
                </c:pt>
                <c:pt idx="25167">
                  <c:v>25168</c:v>
                </c:pt>
                <c:pt idx="25168">
                  <c:v>25169</c:v>
                </c:pt>
                <c:pt idx="25169">
                  <c:v>25170</c:v>
                </c:pt>
                <c:pt idx="25170">
                  <c:v>25171</c:v>
                </c:pt>
                <c:pt idx="25171">
                  <c:v>25172</c:v>
                </c:pt>
                <c:pt idx="25172">
                  <c:v>25173</c:v>
                </c:pt>
                <c:pt idx="25173">
                  <c:v>25174</c:v>
                </c:pt>
                <c:pt idx="25174">
                  <c:v>25175</c:v>
                </c:pt>
                <c:pt idx="25175">
                  <c:v>25176</c:v>
                </c:pt>
                <c:pt idx="25176">
                  <c:v>25177</c:v>
                </c:pt>
                <c:pt idx="25177">
                  <c:v>25178</c:v>
                </c:pt>
                <c:pt idx="25178">
                  <c:v>25179</c:v>
                </c:pt>
                <c:pt idx="25179">
                  <c:v>25180</c:v>
                </c:pt>
                <c:pt idx="25180">
                  <c:v>25181</c:v>
                </c:pt>
                <c:pt idx="25181">
                  <c:v>25182</c:v>
                </c:pt>
                <c:pt idx="25182">
                  <c:v>25183</c:v>
                </c:pt>
                <c:pt idx="25183">
                  <c:v>25184</c:v>
                </c:pt>
                <c:pt idx="25184">
                  <c:v>25185</c:v>
                </c:pt>
                <c:pt idx="25185">
                  <c:v>25186</c:v>
                </c:pt>
                <c:pt idx="25186">
                  <c:v>25187</c:v>
                </c:pt>
                <c:pt idx="25187">
                  <c:v>25188</c:v>
                </c:pt>
                <c:pt idx="25188">
                  <c:v>25189</c:v>
                </c:pt>
                <c:pt idx="25189">
                  <c:v>25190</c:v>
                </c:pt>
                <c:pt idx="25190">
                  <c:v>25191</c:v>
                </c:pt>
                <c:pt idx="25191">
                  <c:v>25192</c:v>
                </c:pt>
                <c:pt idx="25192">
                  <c:v>25193</c:v>
                </c:pt>
                <c:pt idx="25193">
                  <c:v>25194</c:v>
                </c:pt>
                <c:pt idx="25194">
                  <c:v>25195</c:v>
                </c:pt>
                <c:pt idx="25195">
                  <c:v>25196</c:v>
                </c:pt>
                <c:pt idx="25196">
                  <c:v>25197</c:v>
                </c:pt>
                <c:pt idx="25197">
                  <c:v>25198</c:v>
                </c:pt>
                <c:pt idx="25198">
                  <c:v>25199</c:v>
                </c:pt>
                <c:pt idx="25199">
                  <c:v>25200</c:v>
                </c:pt>
                <c:pt idx="25200">
                  <c:v>25201</c:v>
                </c:pt>
                <c:pt idx="25201">
                  <c:v>25202</c:v>
                </c:pt>
                <c:pt idx="25202">
                  <c:v>25203</c:v>
                </c:pt>
                <c:pt idx="25203">
                  <c:v>25204</c:v>
                </c:pt>
                <c:pt idx="25204">
                  <c:v>25205</c:v>
                </c:pt>
                <c:pt idx="25205">
                  <c:v>25206</c:v>
                </c:pt>
                <c:pt idx="25206">
                  <c:v>25207</c:v>
                </c:pt>
                <c:pt idx="25207">
                  <c:v>25208</c:v>
                </c:pt>
                <c:pt idx="25208">
                  <c:v>25209</c:v>
                </c:pt>
                <c:pt idx="25209">
                  <c:v>25210</c:v>
                </c:pt>
                <c:pt idx="25210">
                  <c:v>25211</c:v>
                </c:pt>
                <c:pt idx="25211">
                  <c:v>25212</c:v>
                </c:pt>
                <c:pt idx="25212">
                  <c:v>25213</c:v>
                </c:pt>
                <c:pt idx="25213">
                  <c:v>25214</c:v>
                </c:pt>
                <c:pt idx="25214">
                  <c:v>25215</c:v>
                </c:pt>
                <c:pt idx="25215">
                  <c:v>25216</c:v>
                </c:pt>
                <c:pt idx="25216">
                  <c:v>25217</c:v>
                </c:pt>
                <c:pt idx="25217">
                  <c:v>25218</c:v>
                </c:pt>
                <c:pt idx="25218">
                  <c:v>25219</c:v>
                </c:pt>
                <c:pt idx="25219">
                  <c:v>25220</c:v>
                </c:pt>
                <c:pt idx="25220">
                  <c:v>25221</c:v>
                </c:pt>
                <c:pt idx="25221">
                  <c:v>25222</c:v>
                </c:pt>
                <c:pt idx="25222">
                  <c:v>25223</c:v>
                </c:pt>
                <c:pt idx="25223">
                  <c:v>25224</c:v>
                </c:pt>
                <c:pt idx="25224">
                  <c:v>25225</c:v>
                </c:pt>
                <c:pt idx="25225">
                  <c:v>25226</c:v>
                </c:pt>
                <c:pt idx="25226">
                  <c:v>25227</c:v>
                </c:pt>
                <c:pt idx="25227">
                  <c:v>25228</c:v>
                </c:pt>
                <c:pt idx="25228">
                  <c:v>25229</c:v>
                </c:pt>
                <c:pt idx="25229">
                  <c:v>25230</c:v>
                </c:pt>
                <c:pt idx="25230">
                  <c:v>25231</c:v>
                </c:pt>
                <c:pt idx="25231">
                  <c:v>25232</c:v>
                </c:pt>
                <c:pt idx="25232">
                  <c:v>25233</c:v>
                </c:pt>
                <c:pt idx="25233">
                  <c:v>25234</c:v>
                </c:pt>
                <c:pt idx="25234">
                  <c:v>25235</c:v>
                </c:pt>
                <c:pt idx="25235">
                  <c:v>25236</c:v>
                </c:pt>
                <c:pt idx="25236">
                  <c:v>25237</c:v>
                </c:pt>
                <c:pt idx="25237">
                  <c:v>25238</c:v>
                </c:pt>
                <c:pt idx="25238">
                  <c:v>25239</c:v>
                </c:pt>
                <c:pt idx="25239">
                  <c:v>25240</c:v>
                </c:pt>
                <c:pt idx="25240">
                  <c:v>25241</c:v>
                </c:pt>
                <c:pt idx="25241">
                  <c:v>25242</c:v>
                </c:pt>
                <c:pt idx="25242">
                  <c:v>25243</c:v>
                </c:pt>
                <c:pt idx="25243">
                  <c:v>25244</c:v>
                </c:pt>
                <c:pt idx="25244">
                  <c:v>25245</c:v>
                </c:pt>
                <c:pt idx="25245">
                  <c:v>25246</c:v>
                </c:pt>
                <c:pt idx="25246">
                  <c:v>25247</c:v>
                </c:pt>
                <c:pt idx="25247">
                  <c:v>25248</c:v>
                </c:pt>
                <c:pt idx="25248">
                  <c:v>25249</c:v>
                </c:pt>
                <c:pt idx="25249">
                  <c:v>25250</c:v>
                </c:pt>
                <c:pt idx="25250">
                  <c:v>25251</c:v>
                </c:pt>
                <c:pt idx="25251">
                  <c:v>25252</c:v>
                </c:pt>
                <c:pt idx="25252">
                  <c:v>25253</c:v>
                </c:pt>
                <c:pt idx="25253">
                  <c:v>25254</c:v>
                </c:pt>
                <c:pt idx="25254">
                  <c:v>25255</c:v>
                </c:pt>
                <c:pt idx="25255">
                  <c:v>25256</c:v>
                </c:pt>
                <c:pt idx="25256">
                  <c:v>25257</c:v>
                </c:pt>
                <c:pt idx="25257">
                  <c:v>25258</c:v>
                </c:pt>
                <c:pt idx="25258">
                  <c:v>25259</c:v>
                </c:pt>
                <c:pt idx="25259">
                  <c:v>25260</c:v>
                </c:pt>
                <c:pt idx="25260">
                  <c:v>25261</c:v>
                </c:pt>
                <c:pt idx="25261">
                  <c:v>25262</c:v>
                </c:pt>
                <c:pt idx="25262">
                  <c:v>25263</c:v>
                </c:pt>
                <c:pt idx="25263">
                  <c:v>25264</c:v>
                </c:pt>
                <c:pt idx="25264">
                  <c:v>25265</c:v>
                </c:pt>
                <c:pt idx="25265">
                  <c:v>25266</c:v>
                </c:pt>
                <c:pt idx="25266">
                  <c:v>25267</c:v>
                </c:pt>
                <c:pt idx="25267">
                  <c:v>25268</c:v>
                </c:pt>
                <c:pt idx="25268">
                  <c:v>25269</c:v>
                </c:pt>
                <c:pt idx="25269">
                  <c:v>25270</c:v>
                </c:pt>
                <c:pt idx="25270">
                  <c:v>25271</c:v>
                </c:pt>
                <c:pt idx="25271">
                  <c:v>25272</c:v>
                </c:pt>
                <c:pt idx="25272">
                  <c:v>25273</c:v>
                </c:pt>
                <c:pt idx="25273">
                  <c:v>25274</c:v>
                </c:pt>
                <c:pt idx="25274">
                  <c:v>25275</c:v>
                </c:pt>
                <c:pt idx="25275">
                  <c:v>25276</c:v>
                </c:pt>
                <c:pt idx="25276">
                  <c:v>25277</c:v>
                </c:pt>
                <c:pt idx="25277">
                  <c:v>25278</c:v>
                </c:pt>
                <c:pt idx="25278">
                  <c:v>25279</c:v>
                </c:pt>
                <c:pt idx="25279">
                  <c:v>25280</c:v>
                </c:pt>
                <c:pt idx="25280">
                  <c:v>25281</c:v>
                </c:pt>
                <c:pt idx="25281">
                  <c:v>25282</c:v>
                </c:pt>
                <c:pt idx="25282">
                  <c:v>25283</c:v>
                </c:pt>
                <c:pt idx="25283">
                  <c:v>25284</c:v>
                </c:pt>
                <c:pt idx="25284">
                  <c:v>25285</c:v>
                </c:pt>
                <c:pt idx="25285">
                  <c:v>25286</c:v>
                </c:pt>
                <c:pt idx="25286">
                  <c:v>25287</c:v>
                </c:pt>
                <c:pt idx="25287">
                  <c:v>25288</c:v>
                </c:pt>
                <c:pt idx="25288">
                  <c:v>25289</c:v>
                </c:pt>
                <c:pt idx="25289">
                  <c:v>25290</c:v>
                </c:pt>
                <c:pt idx="25290">
                  <c:v>25291</c:v>
                </c:pt>
                <c:pt idx="25291">
                  <c:v>25292</c:v>
                </c:pt>
                <c:pt idx="25292">
                  <c:v>25293</c:v>
                </c:pt>
                <c:pt idx="25293">
                  <c:v>25294</c:v>
                </c:pt>
                <c:pt idx="25294">
                  <c:v>25295</c:v>
                </c:pt>
                <c:pt idx="25295">
                  <c:v>25296</c:v>
                </c:pt>
                <c:pt idx="25296">
                  <c:v>25297</c:v>
                </c:pt>
                <c:pt idx="25297">
                  <c:v>25298</c:v>
                </c:pt>
                <c:pt idx="25298">
                  <c:v>25299</c:v>
                </c:pt>
                <c:pt idx="25299">
                  <c:v>25300</c:v>
                </c:pt>
                <c:pt idx="25300">
                  <c:v>25301</c:v>
                </c:pt>
                <c:pt idx="25301">
                  <c:v>25302</c:v>
                </c:pt>
                <c:pt idx="25302">
                  <c:v>25303</c:v>
                </c:pt>
                <c:pt idx="25303">
                  <c:v>25304</c:v>
                </c:pt>
                <c:pt idx="25304">
                  <c:v>25305</c:v>
                </c:pt>
                <c:pt idx="25305">
                  <c:v>25306</c:v>
                </c:pt>
                <c:pt idx="25306">
                  <c:v>25307</c:v>
                </c:pt>
                <c:pt idx="25307">
                  <c:v>25308</c:v>
                </c:pt>
                <c:pt idx="25308">
                  <c:v>25309</c:v>
                </c:pt>
                <c:pt idx="25309">
                  <c:v>25310</c:v>
                </c:pt>
                <c:pt idx="25310">
                  <c:v>25311</c:v>
                </c:pt>
                <c:pt idx="25311">
                  <c:v>25312</c:v>
                </c:pt>
                <c:pt idx="25312">
                  <c:v>25313</c:v>
                </c:pt>
                <c:pt idx="25313">
                  <c:v>25314</c:v>
                </c:pt>
                <c:pt idx="25314">
                  <c:v>25315</c:v>
                </c:pt>
                <c:pt idx="25315">
                  <c:v>25316</c:v>
                </c:pt>
                <c:pt idx="25316">
                  <c:v>25317</c:v>
                </c:pt>
                <c:pt idx="25317">
                  <c:v>25318</c:v>
                </c:pt>
                <c:pt idx="25318">
                  <c:v>25319</c:v>
                </c:pt>
                <c:pt idx="25319">
                  <c:v>25320</c:v>
                </c:pt>
                <c:pt idx="25320">
                  <c:v>25321</c:v>
                </c:pt>
                <c:pt idx="25321">
                  <c:v>25322</c:v>
                </c:pt>
                <c:pt idx="25322">
                  <c:v>25323</c:v>
                </c:pt>
                <c:pt idx="25323">
                  <c:v>25324</c:v>
                </c:pt>
                <c:pt idx="25324">
                  <c:v>25325</c:v>
                </c:pt>
                <c:pt idx="25325">
                  <c:v>25326</c:v>
                </c:pt>
                <c:pt idx="25326">
                  <c:v>25327</c:v>
                </c:pt>
                <c:pt idx="25327">
                  <c:v>25328</c:v>
                </c:pt>
                <c:pt idx="25328">
                  <c:v>25329</c:v>
                </c:pt>
                <c:pt idx="25329">
                  <c:v>25330</c:v>
                </c:pt>
                <c:pt idx="25330">
                  <c:v>25331</c:v>
                </c:pt>
                <c:pt idx="25331">
                  <c:v>25332</c:v>
                </c:pt>
                <c:pt idx="25332">
                  <c:v>25333</c:v>
                </c:pt>
                <c:pt idx="25333">
                  <c:v>25334</c:v>
                </c:pt>
                <c:pt idx="25334">
                  <c:v>25335</c:v>
                </c:pt>
                <c:pt idx="25335">
                  <c:v>25336</c:v>
                </c:pt>
                <c:pt idx="25336">
                  <c:v>25337</c:v>
                </c:pt>
                <c:pt idx="25337">
                  <c:v>25338</c:v>
                </c:pt>
                <c:pt idx="25338">
                  <c:v>25339</c:v>
                </c:pt>
                <c:pt idx="25339">
                  <c:v>25340</c:v>
                </c:pt>
                <c:pt idx="25340">
                  <c:v>25341</c:v>
                </c:pt>
                <c:pt idx="25341">
                  <c:v>25342</c:v>
                </c:pt>
                <c:pt idx="25342">
                  <c:v>25343</c:v>
                </c:pt>
                <c:pt idx="25343">
                  <c:v>25344</c:v>
                </c:pt>
                <c:pt idx="25344">
                  <c:v>25345</c:v>
                </c:pt>
                <c:pt idx="25345">
                  <c:v>25346</c:v>
                </c:pt>
                <c:pt idx="25346">
                  <c:v>25347</c:v>
                </c:pt>
                <c:pt idx="25347">
                  <c:v>25348</c:v>
                </c:pt>
                <c:pt idx="25348">
                  <c:v>25349</c:v>
                </c:pt>
                <c:pt idx="25349">
                  <c:v>25350</c:v>
                </c:pt>
                <c:pt idx="25350">
                  <c:v>25351</c:v>
                </c:pt>
                <c:pt idx="25351">
                  <c:v>25352</c:v>
                </c:pt>
                <c:pt idx="25352">
                  <c:v>25353</c:v>
                </c:pt>
                <c:pt idx="25353">
                  <c:v>25354</c:v>
                </c:pt>
                <c:pt idx="25354">
                  <c:v>25355</c:v>
                </c:pt>
                <c:pt idx="25355">
                  <c:v>25356</c:v>
                </c:pt>
                <c:pt idx="25356">
                  <c:v>25357</c:v>
                </c:pt>
                <c:pt idx="25357">
                  <c:v>25358</c:v>
                </c:pt>
                <c:pt idx="25358">
                  <c:v>25359</c:v>
                </c:pt>
                <c:pt idx="25359">
                  <c:v>25360</c:v>
                </c:pt>
                <c:pt idx="25360">
                  <c:v>25361</c:v>
                </c:pt>
                <c:pt idx="25361">
                  <c:v>25362</c:v>
                </c:pt>
                <c:pt idx="25362">
                  <c:v>25363</c:v>
                </c:pt>
                <c:pt idx="25363">
                  <c:v>25364</c:v>
                </c:pt>
                <c:pt idx="25364">
                  <c:v>25365</c:v>
                </c:pt>
                <c:pt idx="25365">
                  <c:v>25366</c:v>
                </c:pt>
                <c:pt idx="25366">
                  <c:v>25367</c:v>
                </c:pt>
                <c:pt idx="25367">
                  <c:v>25368</c:v>
                </c:pt>
                <c:pt idx="25368">
                  <c:v>25369</c:v>
                </c:pt>
                <c:pt idx="25369">
                  <c:v>25370</c:v>
                </c:pt>
                <c:pt idx="25370">
                  <c:v>25371</c:v>
                </c:pt>
                <c:pt idx="25371">
                  <c:v>25372</c:v>
                </c:pt>
                <c:pt idx="25372">
                  <c:v>25373</c:v>
                </c:pt>
                <c:pt idx="25373">
                  <c:v>25374</c:v>
                </c:pt>
                <c:pt idx="25374">
                  <c:v>25375</c:v>
                </c:pt>
                <c:pt idx="25375">
                  <c:v>25376</c:v>
                </c:pt>
                <c:pt idx="25376">
                  <c:v>25377</c:v>
                </c:pt>
                <c:pt idx="25377">
                  <c:v>25378</c:v>
                </c:pt>
                <c:pt idx="25378">
                  <c:v>25379</c:v>
                </c:pt>
                <c:pt idx="25379">
                  <c:v>25380</c:v>
                </c:pt>
                <c:pt idx="25380">
                  <c:v>25381</c:v>
                </c:pt>
                <c:pt idx="25381">
                  <c:v>25382</c:v>
                </c:pt>
                <c:pt idx="25382">
                  <c:v>25383</c:v>
                </c:pt>
                <c:pt idx="25383">
                  <c:v>25384</c:v>
                </c:pt>
                <c:pt idx="25384">
                  <c:v>25385</c:v>
                </c:pt>
                <c:pt idx="25385">
                  <c:v>25386</c:v>
                </c:pt>
                <c:pt idx="25386">
                  <c:v>25387</c:v>
                </c:pt>
                <c:pt idx="25387">
                  <c:v>25388</c:v>
                </c:pt>
                <c:pt idx="25388">
                  <c:v>25389</c:v>
                </c:pt>
                <c:pt idx="25389">
                  <c:v>25390</c:v>
                </c:pt>
                <c:pt idx="25390">
                  <c:v>25391</c:v>
                </c:pt>
                <c:pt idx="25391">
                  <c:v>25392</c:v>
                </c:pt>
                <c:pt idx="25392">
                  <c:v>25393</c:v>
                </c:pt>
                <c:pt idx="25393">
                  <c:v>25394</c:v>
                </c:pt>
                <c:pt idx="25394">
                  <c:v>25395</c:v>
                </c:pt>
                <c:pt idx="25395">
                  <c:v>25396</c:v>
                </c:pt>
                <c:pt idx="25396">
                  <c:v>25397</c:v>
                </c:pt>
                <c:pt idx="25397">
                  <c:v>25398</c:v>
                </c:pt>
                <c:pt idx="25398">
                  <c:v>25399</c:v>
                </c:pt>
                <c:pt idx="25399">
                  <c:v>25400</c:v>
                </c:pt>
                <c:pt idx="25400">
                  <c:v>25401</c:v>
                </c:pt>
                <c:pt idx="25401">
                  <c:v>25402</c:v>
                </c:pt>
                <c:pt idx="25402">
                  <c:v>25403</c:v>
                </c:pt>
                <c:pt idx="25403">
                  <c:v>25404</c:v>
                </c:pt>
                <c:pt idx="25404">
                  <c:v>25405</c:v>
                </c:pt>
                <c:pt idx="25405">
                  <c:v>25406</c:v>
                </c:pt>
                <c:pt idx="25406">
                  <c:v>25407</c:v>
                </c:pt>
                <c:pt idx="25407">
                  <c:v>25408</c:v>
                </c:pt>
                <c:pt idx="25408">
                  <c:v>25409</c:v>
                </c:pt>
                <c:pt idx="25409">
                  <c:v>25410</c:v>
                </c:pt>
                <c:pt idx="25410">
                  <c:v>25411</c:v>
                </c:pt>
                <c:pt idx="25411">
                  <c:v>25412</c:v>
                </c:pt>
                <c:pt idx="25412">
                  <c:v>25413</c:v>
                </c:pt>
                <c:pt idx="25413">
                  <c:v>25414</c:v>
                </c:pt>
                <c:pt idx="25414">
                  <c:v>25415</c:v>
                </c:pt>
                <c:pt idx="25415">
                  <c:v>25416</c:v>
                </c:pt>
                <c:pt idx="25416">
                  <c:v>25417</c:v>
                </c:pt>
                <c:pt idx="25417">
                  <c:v>25418</c:v>
                </c:pt>
                <c:pt idx="25418">
                  <c:v>25419</c:v>
                </c:pt>
                <c:pt idx="25419">
                  <c:v>25420</c:v>
                </c:pt>
                <c:pt idx="25420">
                  <c:v>25421</c:v>
                </c:pt>
                <c:pt idx="25421">
                  <c:v>25422</c:v>
                </c:pt>
                <c:pt idx="25422">
                  <c:v>25423</c:v>
                </c:pt>
                <c:pt idx="25423">
                  <c:v>25424</c:v>
                </c:pt>
                <c:pt idx="25424">
                  <c:v>25425</c:v>
                </c:pt>
                <c:pt idx="25425">
                  <c:v>25426</c:v>
                </c:pt>
                <c:pt idx="25426">
                  <c:v>25427</c:v>
                </c:pt>
                <c:pt idx="25427">
                  <c:v>25428</c:v>
                </c:pt>
                <c:pt idx="25428">
                  <c:v>25429</c:v>
                </c:pt>
                <c:pt idx="25429">
                  <c:v>25430</c:v>
                </c:pt>
                <c:pt idx="25430">
                  <c:v>25431</c:v>
                </c:pt>
                <c:pt idx="25431">
                  <c:v>25432</c:v>
                </c:pt>
                <c:pt idx="25432">
                  <c:v>25433</c:v>
                </c:pt>
                <c:pt idx="25433">
                  <c:v>25434</c:v>
                </c:pt>
                <c:pt idx="25434">
                  <c:v>25435</c:v>
                </c:pt>
                <c:pt idx="25435">
                  <c:v>25436</c:v>
                </c:pt>
                <c:pt idx="25436">
                  <c:v>25437</c:v>
                </c:pt>
                <c:pt idx="25437">
                  <c:v>25438</c:v>
                </c:pt>
                <c:pt idx="25438">
                  <c:v>25439</c:v>
                </c:pt>
                <c:pt idx="25439">
                  <c:v>25440</c:v>
                </c:pt>
                <c:pt idx="25440">
                  <c:v>25441</c:v>
                </c:pt>
                <c:pt idx="25441">
                  <c:v>25442</c:v>
                </c:pt>
                <c:pt idx="25442">
                  <c:v>25443</c:v>
                </c:pt>
                <c:pt idx="25443">
                  <c:v>25444</c:v>
                </c:pt>
                <c:pt idx="25444">
                  <c:v>25445</c:v>
                </c:pt>
                <c:pt idx="25445">
                  <c:v>25446</c:v>
                </c:pt>
                <c:pt idx="25446">
                  <c:v>25447</c:v>
                </c:pt>
                <c:pt idx="25447">
                  <c:v>25448</c:v>
                </c:pt>
                <c:pt idx="25448">
                  <c:v>25449</c:v>
                </c:pt>
                <c:pt idx="25449">
                  <c:v>25450</c:v>
                </c:pt>
                <c:pt idx="25450">
                  <c:v>25451</c:v>
                </c:pt>
                <c:pt idx="25451">
                  <c:v>25452</c:v>
                </c:pt>
                <c:pt idx="25452">
                  <c:v>25453</c:v>
                </c:pt>
                <c:pt idx="25453">
                  <c:v>25454</c:v>
                </c:pt>
                <c:pt idx="25454">
                  <c:v>25455</c:v>
                </c:pt>
                <c:pt idx="25455">
                  <c:v>25456</c:v>
                </c:pt>
                <c:pt idx="25456">
                  <c:v>25457</c:v>
                </c:pt>
                <c:pt idx="25457">
                  <c:v>25458</c:v>
                </c:pt>
                <c:pt idx="25458">
                  <c:v>25459</c:v>
                </c:pt>
                <c:pt idx="25459">
                  <c:v>25460</c:v>
                </c:pt>
                <c:pt idx="25460">
                  <c:v>25461</c:v>
                </c:pt>
                <c:pt idx="25461">
                  <c:v>25462</c:v>
                </c:pt>
                <c:pt idx="25462">
                  <c:v>25463</c:v>
                </c:pt>
                <c:pt idx="25463">
                  <c:v>25464</c:v>
                </c:pt>
                <c:pt idx="25464">
                  <c:v>25465</c:v>
                </c:pt>
                <c:pt idx="25465">
                  <c:v>25466</c:v>
                </c:pt>
                <c:pt idx="25466">
                  <c:v>25467</c:v>
                </c:pt>
                <c:pt idx="25467">
                  <c:v>25468</c:v>
                </c:pt>
                <c:pt idx="25468">
                  <c:v>25469</c:v>
                </c:pt>
                <c:pt idx="25469">
                  <c:v>25470</c:v>
                </c:pt>
                <c:pt idx="25470">
                  <c:v>25471</c:v>
                </c:pt>
                <c:pt idx="25471">
                  <c:v>25472</c:v>
                </c:pt>
                <c:pt idx="25472">
                  <c:v>25473</c:v>
                </c:pt>
                <c:pt idx="25473">
                  <c:v>25474</c:v>
                </c:pt>
                <c:pt idx="25474">
                  <c:v>25475</c:v>
                </c:pt>
                <c:pt idx="25475">
                  <c:v>25476</c:v>
                </c:pt>
                <c:pt idx="25476">
                  <c:v>25477</c:v>
                </c:pt>
                <c:pt idx="25477">
                  <c:v>25478</c:v>
                </c:pt>
                <c:pt idx="25478">
                  <c:v>25479</c:v>
                </c:pt>
                <c:pt idx="25479">
                  <c:v>25480</c:v>
                </c:pt>
                <c:pt idx="25480">
                  <c:v>25481</c:v>
                </c:pt>
                <c:pt idx="25481">
                  <c:v>25482</c:v>
                </c:pt>
                <c:pt idx="25482">
                  <c:v>25483</c:v>
                </c:pt>
                <c:pt idx="25483">
                  <c:v>25484</c:v>
                </c:pt>
                <c:pt idx="25484">
                  <c:v>25485</c:v>
                </c:pt>
                <c:pt idx="25485">
                  <c:v>25486</c:v>
                </c:pt>
                <c:pt idx="25486">
                  <c:v>25487</c:v>
                </c:pt>
                <c:pt idx="25487">
                  <c:v>25488</c:v>
                </c:pt>
                <c:pt idx="25488">
                  <c:v>25489</c:v>
                </c:pt>
                <c:pt idx="25489">
                  <c:v>25490</c:v>
                </c:pt>
                <c:pt idx="25490">
                  <c:v>25491</c:v>
                </c:pt>
                <c:pt idx="25491">
                  <c:v>25492</c:v>
                </c:pt>
                <c:pt idx="25492">
                  <c:v>25493</c:v>
                </c:pt>
                <c:pt idx="25493">
                  <c:v>25494</c:v>
                </c:pt>
                <c:pt idx="25494">
                  <c:v>25495</c:v>
                </c:pt>
                <c:pt idx="25495">
                  <c:v>25496</c:v>
                </c:pt>
                <c:pt idx="25496">
                  <c:v>25497</c:v>
                </c:pt>
                <c:pt idx="25497">
                  <c:v>25498</c:v>
                </c:pt>
                <c:pt idx="25498">
                  <c:v>25499</c:v>
                </c:pt>
                <c:pt idx="25499">
                  <c:v>25500</c:v>
                </c:pt>
                <c:pt idx="25500">
                  <c:v>25501</c:v>
                </c:pt>
                <c:pt idx="25501">
                  <c:v>25502</c:v>
                </c:pt>
                <c:pt idx="25502">
                  <c:v>25503</c:v>
                </c:pt>
                <c:pt idx="25503">
                  <c:v>25504</c:v>
                </c:pt>
                <c:pt idx="25504">
                  <c:v>25505</c:v>
                </c:pt>
                <c:pt idx="25505">
                  <c:v>25506</c:v>
                </c:pt>
                <c:pt idx="25506">
                  <c:v>25507</c:v>
                </c:pt>
                <c:pt idx="25507">
                  <c:v>25508</c:v>
                </c:pt>
                <c:pt idx="25508">
                  <c:v>25509</c:v>
                </c:pt>
                <c:pt idx="25509">
                  <c:v>25510</c:v>
                </c:pt>
                <c:pt idx="25510">
                  <c:v>25511</c:v>
                </c:pt>
                <c:pt idx="25511">
                  <c:v>25512</c:v>
                </c:pt>
                <c:pt idx="25512">
                  <c:v>25513</c:v>
                </c:pt>
                <c:pt idx="25513">
                  <c:v>25514</c:v>
                </c:pt>
                <c:pt idx="25514">
                  <c:v>25515</c:v>
                </c:pt>
                <c:pt idx="25515">
                  <c:v>25516</c:v>
                </c:pt>
                <c:pt idx="25516">
                  <c:v>25517</c:v>
                </c:pt>
                <c:pt idx="25517">
                  <c:v>25518</c:v>
                </c:pt>
                <c:pt idx="25518">
                  <c:v>25519</c:v>
                </c:pt>
                <c:pt idx="25519">
                  <c:v>25520</c:v>
                </c:pt>
                <c:pt idx="25520">
                  <c:v>25521</c:v>
                </c:pt>
                <c:pt idx="25521">
                  <c:v>25522</c:v>
                </c:pt>
                <c:pt idx="25522">
                  <c:v>25523</c:v>
                </c:pt>
                <c:pt idx="25523">
                  <c:v>25524</c:v>
                </c:pt>
                <c:pt idx="25524">
                  <c:v>25525</c:v>
                </c:pt>
                <c:pt idx="25525">
                  <c:v>25526</c:v>
                </c:pt>
                <c:pt idx="25526">
                  <c:v>25527</c:v>
                </c:pt>
                <c:pt idx="25527">
                  <c:v>25528</c:v>
                </c:pt>
                <c:pt idx="25528">
                  <c:v>25529</c:v>
                </c:pt>
                <c:pt idx="25529">
                  <c:v>25530</c:v>
                </c:pt>
                <c:pt idx="25530">
                  <c:v>25531</c:v>
                </c:pt>
                <c:pt idx="25531">
                  <c:v>25532</c:v>
                </c:pt>
                <c:pt idx="25532">
                  <c:v>25533</c:v>
                </c:pt>
                <c:pt idx="25533">
                  <c:v>25534</c:v>
                </c:pt>
                <c:pt idx="25534">
                  <c:v>25535</c:v>
                </c:pt>
                <c:pt idx="25535">
                  <c:v>25536</c:v>
                </c:pt>
                <c:pt idx="25536">
                  <c:v>25537</c:v>
                </c:pt>
                <c:pt idx="25537">
                  <c:v>25538</c:v>
                </c:pt>
                <c:pt idx="25538">
                  <c:v>25539</c:v>
                </c:pt>
                <c:pt idx="25539">
                  <c:v>25540</c:v>
                </c:pt>
                <c:pt idx="25540">
                  <c:v>25541</c:v>
                </c:pt>
                <c:pt idx="25541">
                  <c:v>25542</c:v>
                </c:pt>
                <c:pt idx="25542">
                  <c:v>25543</c:v>
                </c:pt>
                <c:pt idx="25543">
                  <c:v>25544</c:v>
                </c:pt>
                <c:pt idx="25544">
                  <c:v>25545</c:v>
                </c:pt>
                <c:pt idx="25545">
                  <c:v>25546</c:v>
                </c:pt>
                <c:pt idx="25546">
                  <c:v>25547</c:v>
                </c:pt>
                <c:pt idx="25547">
                  <c:v>25548</c:v>
                </c:pt>
                <c:pt idx="25548">
                  <c:v>25549</c:v>
                </c:pt>
                <c:pt idx="25549">
                  <c:v>25550</c:v>
                </c:pt>
                <c:pt idx="25550">
                  <c:v>25551</c:v>
                </c:pt>
                <c:pt idx="25551">
                  <c:v>25552</c:v>
                </c:pt>
                <c:pt idx="25552">
                  <c:v>25553</c:v>
                </c:pt>
                <c:pt idx="25553">
                  <c:v>25554</c:v>
                </c:pt>
                <c:pt idx="25554">
                  <c:v>25555</c:v>
                </c:pt>
                <c:pt idx="25555">
                  <c:v>25556</c:v>
                </c:pt>
                <c:pt idx="25556">
                  <c:v>25557</c:v>
                </c:pt>
                <c:pt idx="25557">
                  <c:v>25558</c:v>
                </c:pt>
                <c:pt idx="25558">
                  <c:v>25559</c:v>
                </c:pt>
                <c:pt idx="25559">
                  <c:v>25560</c:v>
                </c:pt>
                <c:pt idx="25560">
                  <c:v>25561</c:v>
                </c:pt>
                <c:pt idx="25561">
                  <c:v>25562</c:v>
                </c:pt>
                <c:pt idx="25562">
                  <c:v>25563</c:v>
                </c:pt>
                <c:pt idx="25563">
                  <c:v>25564</c:v>
                </c:pt>
                <c:pt idx="25564">
                  <c:v>25565</c:v>
                </c:pt>
                <c:pt idx="25565">
                  <c:v>25566</c:v>
                </c:pt>
                <c:pt idx="25566">
                  <c:v>25567</c:v>
                </c:pt>
                <c:pt idx="25567">
                  <c:v>25568</c:v>
                </c:pt>
                <c:pt idx="25568">
                  <c:v>25569</c:v>
                </c:pt>
                <c:pt idx="25569">
                  <c:v>25570</c:v>
                </c:pt>
                <c:pt idx="25570">
                  <c:v>25571</c:v>
                </c:pt>
                <c:pt idx="25571">
                  <c:v>25572</c:v>
                </c:pt>
                <c:pt idx="25572">
                  <c:v>25573</c:v>
                </c:pt>
                <c:pt idx="25573">
                  <c:v>25574</c:v>
                </c:pt>
                <c:pt idx="25574">
                  <c:v>25575</c:v>
                </c:pt>
                <c:pt idx="25575">
                  <c:v>25576</c:v>
                </c:pt>
                <c:pt idx="25576">
                  <c:v>25577</c:v>
                </c:pt>
                <c:pt idx="25577">
                  <c:v>25578</c:v>
                </c:pt>
                <c:pt idx="25578">
                  <c:v>25579</c:v>
                </c:pt>
                <c:pt idx="25579">
                  <c:v>25580</c:v>
                </c:pt>
                <c:pt idx="25580">
                  <c:v>25581</c:v>
                </c:pt>
                <c:pt idx="25581">
                  <c:v>25582</c:v>
                </c:pt>
                <c:pt idx="25582">
                  <c:v>25583</c:v>
                </c:pt>
                <c:pt idx="25583">
                  <c:v>25584</c:v>
                </c:pt>
                <c:pt idx="25584">
                  <c:v>25585</c:v>
                </c:pt>
                <c:pt idx="25585">
                  <c:v>25586</c:v>
                </c:pt>
                <c:pt idx="25586">
                  <c:v>25587</c:v>
                </c:pt>
                <c:pt idx="25587">
                  <c:v>25588</c:v>
                </c:pt>
                <c:pt idx="25588">
                  <c:v>25589</c:v>
                </c:pt>
                <c:pt idx="25589">
                  <c:v>25590</c:v>
                </c:pt>
                <c:pt idx="25590">
                  <c:v>25591</c:v>
                </c:pt>
                <c:pt idx="25591">
                  <c:v>25592</c:v>
                </c:pt>
                <c:pt idx="25592">
                  <c:v>25593</c:v>
                </c:pt>
                <c:pt idx="25593">
                  <c:v>25594</c:v>
                </c:pt>
                <c:pt idx="25594">
                  <c:v>25595</c:v>
                </c:pt>
                <c:pt idx="25595">
                  <c:v>25596</c:v>
                </c:pt>
                <c:pt idx="25596">
                  <c:v>25597</c:v>
                </c:pt>
                <c:pt idx="25597">
                  <c:v>25598</c:v>
                </c:pt>
                <c:pt idx="25598">
                  <c:v>25599</c:v>
                </c:pt>
                <c:pt idx="25599">
                  <c:v>25600</c:v>
                </c:pt>
                <c:pt idx="25600">
                  <c:v>25601</c:v>
                </c:pt>
                <c:pt idx="25601">
                  <c:v>25602</c:v>
                </c:pt>
                <c:pt idx="25602">
                  <c:v>25603</c:v>
                </c:pt>
                <c:pt idx="25603">
                  <c:v>25604</c:v>
                </c:pt>
                <c:pt idx="25604">
                  <c:v>25605</c:v>
                </c:pt>
                <c:pt idx="25605">
                  <c:v>25606</c:v>
                </c:pt>
                <c:pt idx="25606">
                  <c:v>25607</c:v>
                </c:pt>
                <c:pt idx="25607">
                  <c:v>25608</c:v>
                </c:pt>
                <c:pt idx="25608">
                  <c:v>25609</c:v>
                </c:pt>
                <c:pt idx="25609">
                  <c:v>25610</c:v>
                </c:pt>
                <c:pt idx="25610">
                  <c:v>25611</c:v>
                </c:pt>
                <c:pt idx="25611">
                  <c:v>25612</c:v>
                </c:pt>
                <c:pt idx="25612">
                  <c:v>25613</c:v>
                </c:pt>
                <c:pt idx="25613">
                  <c:v>25614</c:v>
                </c:pt>
                <c:pt idx="25614">
                  <c:v>25615</c:v>
                </c:pt>
                <c:pt idx="25615">
                  <c:v>25616</c:v>
                </c:pt>
                <c:pt idx="25616">
                  <c:v>25617</c:v>
                </c:pt>
                <c:pt idx="25617">
                  <c:v>25618</c:v>
                </c:pt>
                <c:pt idx="25618">
                  <c:v>25619</c:v>
                </c:pt>
                <c:pt idx="25619">
                  <c:v>25620</c:v>
                </c:pt>
                <c:pt idx="25620">
                  <c:v>25621</c:v>
                </c:pt>
                <c:pt idx="25621">
                  <c:v>25622</c:v>
                </c:pt>
                <c:pt idx="25622">
                  <c:v>25623</c:v>
                </c:pt>
                <c:pt idx="25623">
                  <c:v>25624</c:v>
                </c:pt>
                <c:pt idx="25624">
                  <c:v>25625</c:v>
                </c:pt>
                <c:pt idx="25625">
                  <c:v>25626</c:v>
                </c:pt>
                <c:pt idx="25626">
                  <c:v>25627</c:v>
                </c:pt>
                <c:pt idx="25627">
                  <c:v>25628</c:v>
                </c:pt>
                <c:pt idx="25628">
                  <c:v>25629</c:v>
                </c:pt>
                <c:pt idx="25629">
                  <c:v>25630</c:v>
                </c:pt>
                <c:pt idx="25630">
                  <c:v>25631</c:v>
                </c:pt>
                <c:pt idx="25631">
                  <c:v>25632</c:v>
                </c:pt>
                <c:pt idx="25632">
                  <c:v>25633</c:v>
                </c:pt>
                <c:pt idx="25633">
                  <c:v>25634</c:v>
                </c:pt>
                <c:pt idx="25634">
                  <c:v>25635</c:v>
                </c:pt>
                <c:pt idx="25635">
                  <c:v>25636</c:v>
                </c:pt>
                <c:pt idx="25636">
                  <c:v>25637</c:v>
                </c:pt>
                <c:pt idx="25637">
                  <c:v>25638</c:v>
                </c:pt>
                <c:pt idx="25638">
                  <c:v>25639</c:v>
                </c:pt>
                <c:pt idx="25639">
                  <c:v>25640</c:v>
                </c:pt>
                <c:pt idx="25640">
                  <c:v>25641</c:v>
                </c:pt>
                <c:pt idx="25641">
                  <c:v>25642</c:v>
                </c:pt>
                <c:pt idx="25642">
                  <c:v>25643</c:v>
                </c:pt>
                <c:pt idx="25643">
                  <c:v>25644</c:v>
                </c:pt>
                <c:pt idx="25644">
                  <c:v>25645</c:v>
                </c:pt>
                <c:pt idx="25645">
                  <c:v>25646</c:v>
                </c:pt>
                <c:pt idx="25646">
                  <c:v>25647</c:v>
                </c:pt>
                <c:pt idx="25647">
                  <c:v>25648</c:v>
                </c:pt>
                <c:pt idx="25648">
                  <c:v>25649</c:v>
                </c:pt>
                <c:pt idx="25649">
                  <c:v>25650</c:v>
                </c:pt>
                <c:pt idx="25650">
                  <c:v>25651</c:v>
                </c:pt>
                <c:pt idx="25651">
                  <c:v>25652</c:v>
                </c:pt>
                <c:pt idx="25652">
                  <c:v>25653</c:v>
                </c:pt>
                <c:pt idx="25653">
                  <c:v>25654</c:v>
                </c:pt>
                <c:pt idx="25654">
                  <c:v>25655</c:v>
                </c:pt>
                <c:pt idx="25655">
                  <c:v>25656</c:v>
                </c:pt>
                <c:pt idx="25656">
                  <c:v>25657</c:v>
                </c:pt>
                <c:pt idx="25657">
                  <c:v>25658</c:v>
                </c:pt>
                <c:pt idx="25658">
                  <c:v>25659</c:v>
                </c:pt>
                <c:pt idx="25659">
                  <c:v>25660</c:v>
                </c:pt>
                <c:pt idx="25660">
                  <c:v>25661</c:v>
                </c:pt>
                <c:pt idx="25661">
                  <c:v>25662</c:v>
                </c:pt>
                <c:pt idx="25662">
                  <c:v>25663</c:v>
                </c:pt>
                <c:pt idx="25663">
                  <c:v>25664</c:v>
                </c:pt>
                <c:pt idx="25664">
                  <c:v>25665</c:v>
                </c:pt>
                <c:pt idx="25665">
                  <c:v>25666</c:v>
                </c:pt>
                <c:pt idx="25666">
                  <c:v>25667</c:v>
                </c:pt>
                <c:pt idx="25667">
                  <c:v>25668</c:v>
                </c:pt>
                <c:pt idx="25668">
                  <c:v>25669</c:v>
                </c:pt>
                <c:pt idx="25669">
                  <c:v>25670</c:v>
                </c:pt>
                <c:pt idx="25670">
                  <c:v>25671</c:v>
                </c:pt>
                <c:pt idx="25671">
                  <c:v>25672</c:v>
                </c:pt>
                <c:pt idx="25672">
                  <c:v>25673</c:v>
                </c:pt>
                <c:pt idx="25673">
                  <c:v>25674</c:v>
                </c:pt>
                <c:pt idx="25674">
                  <c:v>25675</c:v>
                </c:pt>
                <c:pt idx="25675">
                  <c:v>25676</c:v>
                </c:pt>
                <c:pt idx="25676">
                  <c:v>25677</c:v>
                </c:pt>
                <c:pt idx="25677">
                  <c:v>25678</c:v>
                </c:pt>
                <c:pt idx="25678">
                  <c:v>25679</c:v>
                </c:pt>
                <c:pt idx="25679">
                  <c:v>25680</c:v>
                </c:pt>
                <c:pt idx="25680">
                  <c:v>25681</c:v>
                </c:pt>
                <c:pt idx="25681">
                  <c:v>25682</c:v>
                </c:pt>
                <c:pt idx="25682">
                  <c:v>25683</c:v>
                </c:pt>
                <c:pt idx="25683">
                  <c:v>25684</c:v>
                </c:pt>
                <c:pt idx="25684">
                  <c:v>25685</c:v>
                </c:pt>
                <c:pt idx="25685">
                  <c:v>25686</c:v>
                </c:pt>
                <c:pt idx="25686">
                  <c:v>25687</c:v>
                </c:pt>
                <c:pt idx="25687">
                  <c:v>25688</c:v>
                </c:pt>
                <c:pt idx="25688">
                  <c:v>25689</c:v>
                </c:pt>
                <c:pt idx="25689">
                  <c:v>25690</c:v>
                </c:pt>
                <c:pt idx="25690">
                  <c:v>25691</c:v>
                </c:pt>
                <c:pt idx="25691">
                  <c:v>25692</c:v>
                </c:pt>
                <c:pt idx="25692">
                  <c:v>25693</c:v>
                </c:pt>
                <c:pt idx="25693">
                  <c:v>25694</c:v>
                </c:pt>
                <c:pt idx="25694">
                  <c:v>25695</c:v>
                </c:pt>
                <c:pt idx="25695">
                  <c:v>25696</c:v>
                </c:pt>
                <c:pt idx="25696">
                  <c:v>25697</c:v>
                </c:pt>
                <c:pt idx="25697">
                  <c:v>25698</c:v>
                </c:pt>
                <c:pt idx="25698">
                  <c:v>25699</c:v>
                </c:pt>
                <c:pt idx="25699">
                  <c:v>25700</c:v>
                </c:pt>
                <c:pt idx="25700">
                  <c:v>25701</c:v>
                </c:pt>
                <c:pt idx="25701">
                  <c:v>25702</c:v>
                </c:pt>
                <c:pt idx="25702">
                  <c:v>25703</c:v>
                </c:pt>
                <c:pt idx="25703">
                  <c:v>25704</c:v>
                </c:pt>
                <c:pt idx="25704">
                  <c:v>25705</c:v>
                </c:pt>
                <c:pt idx="25705">
                  <c:v>25706</c:v>
                </c:pt>
                <c:pt idx="25706">
                  <c:v>25707</c:v>
                </c:pt>
                <c:pt idx="25707">
                  <c:v>25708</c:v>
                </c:pt>
                <c:pt idx="25708">
                  <c:v>25709</c:v>
                </c:pt>
                <c:pt idx="25709">
                  <c:v>25710</c:v>
                </c:pt>
                <c:pt idx="25710">
                  <c:v>25711</c:v>
                </c:pt>
                <c:pt idx="25711">
                  <c:v>25712</c:v>
                </c:pt>
                <c:pt idx="25712">
                  <c:v>25713</c:v>
                </c:pt>
                <c:pt idx="25713">
                  <c:v>25714</c:v>
                </c:pt>
                <c:pt idx="25714">
                  <c:v>25715</c:v>
                </c:pt>
                <c:pt idx="25715">
                  <c:v>25716</c:v>
                </c:pt>
                <c:pt idx="25716">
                  <c:v>25717</c:v>
                </c:pt>
                <c:pt idx="25717">
                  <c:v>25718</c:v>
                </c:pt>
                <c:pt idx="25718">
                  <c:v>25719</c:v>
                </c:pt>
                <c:pt idx="25719">
                  <c:v>25720</c:v>
                </c:pt>
                <c:pt idx="25720">
                  <c:v>25721</c:v>
                </c:pt>
                <c:pt idx="25721">
                  <c:v>25722</c:v>
                </c:pt>
                <c:pt idx="25722">
                  <c:v>25723</c:v>
                </c:pt>
                <c:pt idx="25723">
                  <c:v>25724</c:v>
                </c:pt>
                <c:pt idx="25724">
                  <c:v>25725</c:v>
                </c:pt>
                <c:pt idx="25725">
                  <c:v>25726</c:v>
                </c:pt>
                <c:pt idx="25726">
                  <c:v>25727</c:v>
                </c:pt>
                <c:pt idx="25727">
                  <c:v>25728</c:v>
                </c:pt>
                <c:pt idx="25728">
                  <c:v>25729</c:v>
                </c:pt>
                <c:pt idx="25729">
                  <c:v>25730</c:v>
                </c:pt>
                <c:pt idx="25730">
                  <c:v>25731</c:v>
                </c:pt>
                <c:pt idx="25731">
                  <c:v>25732</c:v>
                </c:pt>
                <c:pt idx="25732">
                  <c:v>25733</c:v>
                </c:pt>
                <c:pt idx="25733">
                  <c:v>25734</c:v>
                </c:pt>
                <c:pt idx="25734">
                  <c:v>25735</c:v>
                </c:pt>
                <c:pt idx="25735">
                  <c:v>25736</c:v>
                </c:pt>
                <c:pt idx="25736">
                  <c:v>25737</c:v>
                </c:pt>
                <c:pt idx="25737">
                  <c:v>25738</c:v>
                </c:pt>
                <c:pt idx="25738">
                  <c:v>25739</c:v>
                </c:pt>
                <c:pt idx="25739">
                  <c:v>25740</c:v>
                </c:pt>
                <c:pt idx="25740">
                  <c:v>25741</c:v>
                </c:pt>
                <c:pt idx="25741">
                  <c:v>25742</c:v>
                </c:pt>
                <c:pt idx="25742">
                  <c:v>25743</c:v>
                </c:pt>
                <c:pt idx="25743">
                  <c:v>25744</c:v>
                </c:pt>
                <c:pt idx="25744">
                  <c:v>25745</c:v>
                </c:pt>
                <c:pt idx="25745">
                  <c:v>25746</c:v>
                </c:pt>
                <c:pt idx="25746">
                  <c:v>25747</c:v>
                </c:pt>
                <c:pt idx="25747">
                  <c:v>25748</c:v>
                </c:pt>
                <c:pt idx="25748">
                  <c:v>25749</c:v>
                </c:pt>
                <c:pt idx="25749">
                  <c:v>25750</c:v>
                </c:pt>
                <c:pt idx="25750">
                  <c:v>25751</c:v>
                </c:pt>
                <c:pt idx="25751">
                  <c:v>25752</c:v>
                </c:pt>
                <c:pt idx="25752">
                  <c:v>25753</c:v>
                </c:pt>
                <c:pt idx="25753">
                  <c:v>25754</c:v>
                </c:pt>
                <c:pt idx="25754">
                  <c:v>25755</c:v>
                </c:pt>
                <c:pt idx="25755">
                  <c:v>25756</c:v>
                </c:pt>
                <c:pt idx="25756">
                  <c:v>25757</c:v>
                </c:pt>
                <c:pt idx="25757">
                  <c:v>25758</c:v>
                </c:pt>
                <c:pt idx="25758">
                  <c:v>25759</c:v>
                </c:pt>
                <c:pt idx="25759">
                  <c:v>25760</c:v>
                </c:pt>
                <c:pt idx="25760">
                  <c:v>25761</c:v>
                </c:pt>
                <c:pt idx="25761">
                  <c:v>25762</c:v>
                </c:pt>
                <c:pt idx="25762">
                  <c:v>25763</c:v>
                </c:pt>
                <c:pt idx="25763">
                  <c:v>25764</c:v>
                </c:pt>
                <c:pt idx="25764">
                  <c:v>25765</c:v>
                </c:pt>
                <c:pt idx="25765">
                  <c:v>25766</c:v>
                </c:pt>
                <c:pt idx="25766">
                  <c:v>25767</c:v>
                </c:pt>
                <c:pt idx="25767">
                  <c:v>25768</c:v>
                </c:pt>
                <c:pt idx="25768">
                  <c:v>25769</c:v>
                </c:pt>
                <c:pt idx="25769">
                  <c:v>25770</c:v>
                </c:pt>
                <c:pt idx="25770">
                  <c:v>25771</c:v>
                </c:pt>
                <c:pt idx="25771">
                  <c:v>25772</c:v>
                </c:pt>
                <c:pt idx="25772">
                  <c:v>25773</c:v>
                </c:pt>
                <c:pt idx="25773">
                  <c:v>25774</c:v>
                </c:pt>
                <c:pt idx="25774">
                  <c:v>25775</c:v>
                </c:pt>
                <c:pt idx="25775">
                  <c:v>25776</c:v>
                </c:pt>
                <c:pt idx="25776">
                  <c:v>25777</c:v>
                </c:pt>
                <c:pt idx="25777">
                  <c:v>25778</c:v>
                </c:pt>
                <c:pt idx="25778">
                  <c:v>25779</c:v>
                </c:pt>
                <c:pt idx="25779">
                  <c:v>25780</c:v>
                </c:pt>
                <c:pt idx="25780">
                  <c:v>25781</c:v>
                </c:pt>
                <c:pt idx="25781">
                  <c:v>25782</c:v>
                </c:pt>
                <c:pt idx="25782">
                  <c:v>25783</c:v>
                </c:pt>
                <c:pt idx="25783">
                  <c:v>25784</c:v>
                </c:pt>
                <c:pt idx="25784">
                  <c:v>25785</c:v>
                </c:pt>
                <c:pt idx="25785">
                  <c:v>25786</c:v>
                </c:pt>
                <c:pt idx="25786">
                  <c:v>25787</c:v>
                </c:pt>
                <c:pt idx="25787">
                  <c:v>25788</c:v>
                </c:pt>
                <c:pt idx="25788">
                  <c:v>25789</c:v>
                </c:pt>
                <c:pt idx="25789">
                  <c:v>25790</c:v>
                </c:pt>
                <c:pt idx="25790">
                  <c:v>25791</c:v>
                </c:pt>
                <c:pt idx="25791">
                  <c:v>25792</c:v>
                </c:pt>
                <c:pt idx="25792">
                  <c:v>25793</c:v>
                </c:pt>
                <c:pt idx="25793">
                  <c:v>25794</c:v>
                </c:pt>
                <c:pt idx="25794">
                  <c:v>25795</c:v>
                </c:pt>
                <c:pt idx="25795">
                  <c:v>25796</c:v>
                </c:pt>
                <c:pt idx="25796">
                  <c:v>25797</c:v>
                </c:pt>
                <c:pt idx="25797">
                  <c:v>25798</c:v>
                </c:pt>
                <c:pt idx="25798">
                  <c:v>25799</c:v>
                </c:pt>
                <c:pt idx="25799">
                  <c:v>25800</c:v>
                </c:pt>
                <c:pt idx="25800">
                  <c:v>25801</c:v>
                </c:pt>
                <c:pt idx="25801">
                  <c:v>25802</c:v>
                </c:pt>
                <c:pt idx="25802">
                  <c:v>25803</c:v>
                </c:pt>
                <c:pt idx="25803">
                  <c:v>25804</c:v>
                </c:pt>
                <c:pt idx="25804">
                  <c:v>25805</c:v>
                </c:pt>
                <c:pt idx="25805">
                  <c:v>25806</c:v>
                </c:pt>
                <c:pt idx="25806">
                  <c:v>25807</c:v>
                </c:pt>
                <c:pt idx="25807">
                  <c:v>25808</c:v>
                </c:pt>
                <c:pt idx="25808">
                  <c:v>25809</c:v>
                </c:pt>
                <c:pt idx="25809">
                  <c:v>25810</c:v>
                </c:pt>
                <c:pt idx="25810">
                  <c:v>25811</c:v>
                </c:pt>
                <c:pt idx="25811">
                  <c:v>25812</c:v>
                </c:pt>
                <c:pt idx="25812">
                  <c:v>25813</c:v>
                </c:pt>
                <c:pt idx="25813">
                  <c:v>25814</c:v>
                </c:pt>
                <c:pt idx="25814">
                  <c:v>25815</c:v>
                </c:pt>
                <c:pt idx="25815">
                  <c:v>25816</c:v>
                </c:pt>
                <c:pt idx="25816">
                  <c:v>25817</c:v>
                </c:pt>
                <c:pt idx="25817">
                  <c:v>25818</c:v>
                </c:pt>
                <c:pt idx="25818">
                  <c:v>25819</c:v>
                </c:pt>
                <c:pt idx="25819">
                  <c:v>25820</c:v>
                </c:pt>
                <c:pt idx="25820">
                  <c:v>25821</c:v>
                </c:pt>
                <c:pt idx="25821">
                  <c:v>25822</c:v>
                </c:pt>
                <c:pt idx="25822">
                  <c:v>25823</c:v>
                </c:pt>
                <c:pt idx="25823">
                  <c:v>25824</c:v>
                </c:pt>
                <c:pt idx="25824">
                  <c:v>25825</c:v>
                </c:pt>
                <c:pt idx="25825">
                  <c:v>25826</c:v>
                </c:pt>
                <c:pt idx="25826">
                  <c:v>25827</c:v>
                </c:pt>
                <c:pt idx="25827">
                  <c:v>25828</c:v>
                </c:pt>
                <c:pt idx="25828">
                  <c:v>25829</c:v>
                </c:pt>
                <c:pt idx="25829">
                  <c:v>25830</c:v>
                </c:pt>
                <c:pt idx="25830">
                  <c:v>25831</c:v>
                </c:pt>
                <c:pt idx="25831">
                  <c:v>25832</c:v>
                </c:pt>
                <c:pt idx="25832">
                  <c:v>25833</c:v>
                </c:pt>
                <c:pt idx="25833">
                  <c:v>25834</c:v>
                </c:pt>
                <c:pt idx="25834">
                  <c:v>25835</c:v>
                </c:pt>
                <c:pt idx="25835">
                  <c:v>25836</c:v>
                </c:pt>
                <c:pt idx="25836">
                  <c:v>25837</c:v>
                </c:pt>
                <c:pt idx="25837">
                  <c:v>25838</c:v>
                </c:pt>
                <c:pt idx="25838">
                  <c:v>25839</c:v>
                </c:pt>
                <c:pt idx="25839">
                  <c:v>25840</c:v>
                </c:pt>
                <c:pt idx="25840">
                  <c:v>25841</c:v>
                </c:pt>
                <c:pt idx="25841">
                  <c:v>25842</c:v>
                </c:pt>
                <c:pt idx="25842">
                  <c:v>25843</c:v>
                </c:pt>
                <c:pt idx="25843">
                  <c:v>25844</c:v>
                </c:pt>
                <c:pt idx="25844">
                  <c:v>25845</c:v>
                </c:pt>
                <c:pt idx="25845">
                  <c:v>25846</c:v>
                </c:pt>
                <c:pt idx="25846">
                  <c:v>25847</c:v>
                </c:pt>
                <c:pt idx="25847">
                  <c:v>25848</c:v>
                </c:pt>
                <c:pt idx="25848">
                  <c:v>25849</c:v>
                </c:pt>
                <c:pt idx="25849">
                  <c:v>25850</c:v>
                </c:pt>
                <c:pt idx="25850">
                  <c:v>25851</c:v>
                </c:pt>
                <c:pt idx="25851">
                  <c:v>25852</c:v>
                </c:pt>
                <c:pt idx="25852">
                  <c:v>25853</c:v>
                </c:pt>
                <c:pt idx="25853">
                  <c:v>25854</c:v>
                </c:pt>
                <c:pt idx="25854">
                  <c:v>25855</c:v>
                </c:pt>
                <c:pt idx="25855">
                  <c:v>25856</c:v>
                </c:pt>
                <c:pt idx="25856">
                  <c:v>25857</c:v>
                </c:pt>
                <c:pt idx="25857">
                  <c:v>25858</c:v>
                </c:pt>
                <c:pt idx="25858">
                  <c:v>25859</c:v>
                </c:pt>
                <c:pt idx="25859">
                  <c:v>25860</c:v>
                </c:pt>
                <c:pt idx="25860">
                  <c:v>25861</c:v>
                </c:pt>
                <c:pt idx="25861">
                  <c:v>25862</c:v>
                </c:pt>
                <c:pt idx="25862">
                  <c:v>25863</c:v>
                </c:pt>
                <c:pt idx="25863">
                  <c:v>25864</c:v>
                </c:pt>
                <c:pt idx="25864">
                  <c:v>25865</c:v>
                </c:pt>
                <c:pt idx="25865">
                  <c:v>25866</c:v>
                </c:pt>
                <c:pt idx="25866">
                  <c:v>25867</c:v>
                </c:pt>
                <c:pt idx="25867">
                  <c:v>25868</c:v>
                </c:pt>
                <c:pt idx="25868">
                  <c:v>25869</c:v>
                </c:pt>
                <c:pt idx="25869">
                  <c:v>25870</c:v>
                </c:pt>
                <c:pt idx="25870">
                  <c:v>25871</c:v>
                </c:pt>
                <c:pt idx="25871">
                  <c:v>25872</c:v>
                </c:pt>
                <c:pt idx="25872">
                  <c:v>25873</c:v>
                </c:pt>
                <c:pt idx="25873">
                  <c:v>25874</c:v>
                </c:pt>
                <c:pt idx="25874">
                  <c:v>25875</c:v>
                </c:pt>
                <c:pt idx="25875">
                  <c:v>25876</c:v>
                </c:pt>
                <c:pt idx="25876">
                  <c:v>25877</c:v>
                </c:pt>
                <c:pt idx="25877">
                  <c:v>25878</c:v>
                </c:pt>
                <c:pt idx="25878">
                  <c:v>25879</c:v>
                </c:pt>
                <c:pt idx="25879">
                  <c:v>25880</c:v>
                </c:pt>
                <c:pt idx="25880">
                  <c:v>25881</c:v>
                </c:pt>
                <c:pt idx="25881">
                  <c:v>25882</c:v>
                </c:pt>
                <c:pt idx="25882">
                  <c:v>25883</c:v>
                </c:pt>
                <c:pt idx="25883">
                  <c:v>25884</c:v>
                </c:pt>
                <c:pt idx="25884">
                  <c:v>25885</c:v>
                </c:pt>
                <c:pt idx="25885">
                  <c:v>25886</c:v>
                </c:pt>
                <c:pt idx="25886">
                  <c:v>25887</c:v>
                </c:pt>
                <c:pt idx="25887">
                  <c:v>25888</c:v>
                </c:pt>
                <c:pt idx="25888">
                  <c:v>25889</c:v>
                </c:pt>
                <c:pt idx="25889">
                  <c:v>25890</c:v>
                </c:pt>
                <c:pt idx="25890">
                  <c:v>25891</c:v>
                </c:pt>
                <c:pt idx="25891">
                  <c:v>25892</c:v>
                </c:pt>
                <c:pt idx="25892">
                  <c:v>25893</c:v>
                </c:pt>
                <c:pt idx="25893">
                  <c:v>25894</c:v>
                </c:pt>
                <c:pt idx="25894">
                  <c:v>25895</c:v>
                </c:pt>
                <c:pt idx="25895">
                  <c:v>25896</c:v>
                </c:pt>
                <c:pt idx="25896">
                  <c:v>25897</c:v>
                </c:pt>
                <c:pt idx="25897">
                  <c:v>25898</c:v>
                </c:pt>
                <c:pt idx="25898">
                  <c:v>25899</c:v>
                </c:pt>
                <c:pt idx="25899">
                  <c:v>25900</c:v>
                </c:pt>
                <c:pt idx="25900">
                  <c:v>25901</c:v>
                </c:pt>
                <c:pt idx="25901">
                  <c:v>25902</c:v>
                </c:pt>
                <c:pt idx="25902">
                  <c:v>25903</c:v>
                </c:pt>
                <c:pt idx="25903">
                  <c:v>25904</c:v>
                </c:pt>
                <c:pt idx="25904">
                  <c:v>25905</c:v>
                </c:pt>
                <c:pt idx="25905">
                  <c:v>25906</c:v>
                </c:pt>
                <c:pt idx="25906">
                  <c:v>25907</c:v>
                </c:pt>
                <c:pt idx="25907">
                  <c:v>25908</c:v>
                </c:pt>
                <c:pt idx="25908">
                  <c:v>25909</c:v>
                </c:pt>
                <c:pt idx="25909">
                  <c:v>25910</c:v>
                </c:pt>
                <c:pt idx="25910">
                  <c:v>25911</c:v>
                </c:pt>
                <c:pt idx="25911">
                  <c:v>25912</c:v>
                </c:pt>
                <c:pt idx="25912">
                  <c:v>25913</c:v>
                </c:pt>
                <c:pt idx="25913">
                  <c:v>25914</c:v>
                </c:pt>
                <c:pt idx="25914">
                  <c:v>25915</c:v>
                </c:pt>
                <c:pt idx="25915">
                  <c:v>25916</c:v>
                </c:pt>
                <c:pt idx="25916">
                  <c:v>25917</c:v>
                </c:pt>
                <c:pt idx="25917">
                  <c:v>25918</c:v>
                </c:pt>
                <c:pt idx="25918">
                  <c:v>25919</c:v>
                </c:pt>
                <c:pt idx="25919">
                  <c:v>25920</c:v>
                </c:pt>
                <c:pt idx="25920">
                  <c:v>25921</c:v>
                </c:pt>
                <c:pt idx="25921">
                  <c:v>25922</c:v>
                </c:pt>
                <c:pt idx="25922">
                  <c:v>25923</c:v>
                </c:pt>
                <c:pt idx="25923">
                  <c:v>25924</c:v>
                </c:pt>
                <c:pt idx="25924">
                  <c:v>25925</c:v>
                </c:pt>
                <c:pt idx="25925">
                  <c:v>25926</c:v>
                </c:pt>
                <c:pt idx="25926">
                  <c:v>25927</c:v>
                </c:pt>
                <c:pt idx="25927">
                  <c:v>25928</c:v>
                </c:pt>
                <c:pt idx="25928">
                  <c:v>25929</c:v>
                </c:pt>
                <c:pt idx="25929">
                  <c:v>25930</c:v>
                </c:pt>
                <c:pt idx="25930">
                  <c:v>25931</c:v>
                </c:pt>
                <c:pt idx="25931">
                  <c:v>25932</c:v>
                </c:pt>
                <c:pt idx="25932">
                  <c:v>25933</c:v>
                </c:pt>
                <c:pt idx="25933">
                  <c:v>25934</c:v>
                </c:pt>
                <c:pt idx="25934">
                  <c:v>25935</c:v>
                </c:pt>
                <c:pt idx="25935">
                  <c:v>25936</c:v>
                </c:pt>
                <c:pt idx="25936">
                  <c:v>25937</c:v>
                </c:pt>
                <c:pt idx="25937">
                  <c:v>25938</c:v>
                </c:pt>
                <c:pt idx="25938">
                  <c:v>25939</c:v>
                </c:pt>
                <c:pt idx="25939">
                  <c:v>25940</c:v>
                </c:pt>
                <c:pt idx="25940">
                  <c:v>25941</c:v>
                </c:pt>
                <c:pt idx="25941">
                  <c:v>25942</c:v>
                </c:pt>
                <c:pt idx="25942">
                  <c:v>25943</c:v>
                </c:pt>
                <c:pt idx="25943">
                  <c:v>25944</c:v>
                </c:pt>
                <c:pt idx="25944">
                  <c:v>25945</c:v>
                </c:pt>
                <c:pt idx="25945">
                  <c:v>25946</c:v>
                </c:pt>
                <c:pt idx="25946">
                  <c:v>25947</c:v>
                </c:pt>
                <c:pt idx="25947">
                  <c:v>25948</c:v>
                </c:pt>
                <c:pt idx="25948">
                  <c:v>25949</c:v>
                </c:pt>
                <c:pt idx="25949">
                  <c:v>25950</c:v>
                </c:pt>
                <c:pt idx="25950">
                  <c:v>25951</c:v>
                </c:pt>
                <c:pt idx="25951">
                  <c:v>25952</c:v>
                </c:pt>
                <c:pt idx="25952">
                  <c:v>25953</c:v>
                </c:pt>
                <c:pt idx="25953">
                  <c:v>25954</c:v>
                </c:pt>
                <c:pt idx="25954">
                  <c:v>25955</c:v>
                </c:pt>
                <c:pt idx="25955">
                  <c:v>25956</c:v>
                </c:pt>
                <c:pt idx="25956">
                  <c:v>25957</c:v>
                </c:pt>
                <c:pt idx="25957">
                  <c:v>25958</c:v>
                </c:pt>
                <c:pt idx="25958">
                  <c:v>25959</c:v>
                </c:pt>
                <c:pt idx="25959">
                  <c:v>25960</c:v>
                </c:pt>
                <c:pt idx="25960">
                  <c:v>25961</c:v>
                </c:pt>
                <c:pt idx="25961">
                  <c:v>25962</c:v>
                </c:pt>
                <c:pt idx="25962">
                  <c:v>25963</c:v>
                </c:pt>
                <c:pt idx="25963">
                  <c:v>25964</c:v>
                </c:pt>
                <c:pt idx="25964">
                  <c:v>25965</c:v>
                </c:pt>
                <c:pt idx="25965">
                  <c:v>25966</c:v>
                </c:pt>
                <c:pt idx="25966">
                  <c:v>25967</c:v>
                </c:pt>
                <c:pt idx="25967">
                  <c:v>25968</c:v>
                </c:pt>
                <c:pt idx="25968">
                  <c:v>25969</c:v>
                </c:pt>
                <c:pt idx="25969">
                  <c:v>25970</c:v>
                </c:pt>
                <c:pt idx="25970">
                  <c:v>25971</c:v>
                </c:pt>
                <c:pt idx="25971">
                  <c:v>25972</c:v>
                </c:pt>
                <c:pt idx="25972">
                  <c:v>25973</c:v>
                </c:pt>
                <c:pt idx="25973">
                  <c:v>25974</c:v>
                </c:pt>
                <c:pt idx="25974">
                  <c:v>25975</c:v>
                </c:pt>
                <c:pt idx="25975">
                  <c:v>25976</c:v>
                </c:pt>
                <c:pt idx="25976">
                  <c:v>25977</c:v>
                </c:pt>
                <c:pt idx="25977">
                  <c:v>25978</c:v>
                </c:pt>
                <c:pt idx="25978">
                  <c:v>25979</c:v>
                </c:pt>
                <c:pt idx="25979">
                  <c:v>25980</c:v>
                </c:pt>
                <c:pt idx="25980">
                  <c:v>25981</c:v>
                </c:pt>
                <c:pt idx="25981">
                  <c:v>25982</c:v>
                </c:pt>
                <c:pt idx="25982">
                  <c:v>25983</c:v>
                </c:pt>
                <c:pt idx="25983">
                  <c:v>25984</c:v>
                </c:pt>
                <c:pt idx="25984">
                  <c:v>25985</c:v>
                </c:pt>
                <c:pt idx="25985">
                  <c:v>25986</c:v>
                </c:pt>
                <c:pt idx="25986">
                  <c:v>25987</c:v>
                </c:pt>
                <c:pt idx="25987">
                  <c:v>25988</c:v>
                </c:pt>
                <c:pt idx="25988">
                  <c:v>25989</c:v>
                </c:pt>
                <c:pt idx="25989">
                  <c:v>25990</c:v>
                </c:pt>
                <c:pt idx="25990">
                  <c:v>25991</c:v>
                </c:pt>
                <c:pt idx="25991">
                  <c:v>25992</c:v>
                </c:pt>
                <c:pt idx="25992">
                  <c:v>25993</c:v>
                </c:pt>
                <c:pt idx="25993">
                  <c:v>25994</c:v>
                </c:pt>
                <c:pt idx="25994">
                  <c:v>25995</c:v>
                </c:pt>
                <c:pt idx="25995">
                  <c:v>25996</c:v>
                </c:pt>
                <c:pt idx="25996">
                  <c:v>25997</c:v>
                </c:pt>
                <c:pt idx="25997">
                  <c:v>25998</c:v>
                </c:pt>
                <c:pt idx="25998">
                  <c:v>25999</c:v>
                </c:pt>
                <c:pt idx="25999">
                  <c:v>26000</c:v>
                </c:pt>
                <c:pt idx="26000">
                  <c:v>26001</c:v>
                </c:pt>
                <c:pt idx="26001">
                  <c:v>26002</c:v>
                </c:pt>
                <c:pt idx="26002">
                  <c:v>26003</c:v>
                </c:pt>
                <c:pt idx="26003">
                  <c:v>26004</c:v>
                </c:pt>
                <c:pt idx="26004">
                  <c:v>26005</c:v>
                </c:pt>
                <c:pt idx="26005">
                  <c:v>26006</c:v>
                </c:pt>
                <c:pt idx="26006">
                  <c:v>26007</c:v>
                </c:pt>
                <c:pt idx="26007">
                  <c:v>26008</c:v>
                </c:pt>
                <c:pt idx="26008">
                  <c:v>26009</c:v>
                </c:pt>
                <c:pt idx="26009">
                  <c:v>26010</c:v>
                </c:pt>
                <c:pt idx="26010">
                  <c:v>26011</c:v>
                </c:pt>
                <c:pt idx="26011">
                  <c:v>26012</c:v>
                </c:pt>
                <c:pt idx="26012">
                  <c:v>26013</c:v>
                </c:pt>
                <c:pt idx="26013">
                  <c:v>26014</c:v>
                </c:pt>
                <c:pt idx="26014">
                  <c:v>26015</c:v>
                </c:pt>
                <c:pt idx="26015">
                  <c:v>26016</c:v>
                </c:pt>
                <c:pt idx="26016">
                  <c:v>26017</c:v>
                </c:pt>
                <c:pt idx="26017">
                  <c:v>26018</c:v>
                </c:pt>
                <c:pt idx="26018">
                  <c:v>26019</c:v>
                </c:pt>
                <c:pt idx="26019">
                  <c:v>26020</c:v>
                </c:pt>
                <c:pt idx="26020">
                  <c:v>26021</c:v>
                </c:pt>
                <c:pt idx="26021">
                  <c:v>26022</c:v>
                </c:pt>
                <c:pt idx="26022">
                  <c:v>26023</c:v>
                </c:pt>
                <c:pt idx="26023">
                  <c:v>26024</c:v>
                </c:pt>
                <c:pt idx="26024">
                  <c:v>26025</c:v>
                </c:pt>
                <c:pt idx="26025">
                  <c:v>26026</c:v>
                </c:pt>
                <c:pt idx="26026">
                  <c:v>26027</c:v>
                </c:pt>
                <c:pt idx="26027">
                  <c:v>26028</c:v>
                </c:pt>
                <c:pt idx="26028">
                  <c:v>26029</c:v>
                </c:pt>
                <c:pt idx="26029">
                  <c:v>26030</c:v>
                </c:pt>
                <c:pt idx="26030">
                  <c:v>26031</c:v>
                </c:pt>
                <c:pt idx="26031">
                  <c:v>26032</c:v>
                </c:pt>
                <c:pt idx="26032">
                  <c:v>26033</c:v>
                </c:pt>
                <c:pt idx="26033">
                  <c:v>26034</c:v>
                </c:pt>
                <c:pt idx="26034">
                  <c:v>26035</c:v>
                </c:pt>
                <c:pt idx="26035">
                  <c:v>26036</c:v>
                </c:pt>
                <c:pt idx="26036">
                  <c:v>26037</c:v>
                </c:pt>
                <c:pt idx="26037">
                  <c:v>26038</c:v>
                </c:pt>
                <c:pt idx="26038">
                  <c:v>26039</c:v>
                </c:pt>
                <c:pt idx="26039">
                  <c:v>26040</c:v>
                </c:pt>
                <c:pt idx="26040">
                  <c:v>26041</c:v>
                </c:pt>
                <c:pt idx="26041">
                  <c:v>26042</c:v>
                </c:pt>
                <c:pt idx="26042">
                  <c:v>26043</c:v>
                </c:pt>
                <c:pt idx="26043">
                  <c:v>26044</c:v>
                </c:pt>
                <c:pt idx="26044">
                  <c:v>26045</c:v>
                </c:pt>
                <c:pt idx="26045">
                  <c:v>26046</c:v>
                </c:pt>
                <c:pt idx="26046">
                  <c:v>26047</c:v>
                </c:pt>
                <c:pt idx="26047">
                  <c:v>26048</c:v>
                </c:pt>
                <c:pt idx="26048">
                  <c:v>26049</c:v>
                </c:pt>
                <c:pt idx="26049">
                  <c:v>26050</c:v>
                </c:pt>
                <c:pt idx="26050">
                  <c:v>26051</c:v>
                </c:pt>
                <c:pt idx="26051">
                  <c:v>26052</c:v>
                </c:pt>
                <c:pt idx="26052">
                  <c:v>26053</c:v>
                </c:pt>
                <c:pt idx="26053">
                  <c:v>26054</c:v>
                </c:pt>
                <c:pt idx="26054">
                  <c:v>26055</c:v>
                </c:pt>
                <c:pt idx="26055">
                  <c:v>26056</c:v>
                </c:pt>
                <c:pt idx="26056">
                  <c:v>26057</c:v>
                </c:pt>
                <c:pt idx="26057">
                  <c:v>26058</c:v>
                </c:pt>
                <c:pt idx="26058">
                  <c:v>26059</c:v>
                </c:pt>
                <c:pt idx="26059">
                  <c:v>26060</c:v>
                </c:pt>
                <c:pt idx="26060">
                  <c:v>26061</c:v>
                </c:pt>
                <c:pt idx="26061">
                  <c:v>26062</c:v>
                </c:pt>
                <c:pt idx="26062">
                  <c:v>26063</c:v>
                </c:pt>
                <c:pt idx="26063">
                  <c:v>26064</c:v>
                </c:pt>
                <c:pt idx="26064">
                  <c:v>26065</c:v>
                </c:pt>
                <c:pt idx="26065">
                  <c:v>26066</c:v>
                </c:pt>
                <c:pt idx="26066">
                  <c:v>26067</c:v>
                </c:pt>
                <c:pt idx="26067">
                  <c:v>26068</c:v>
                </c:pt>
                <c:pt idx="26068">
                  <c:v>26069</c:v>
                </c:pt>
                <c:pt idx="26069">
                  <c:v>26070</c:v>
                </c:pt>
                <c:pt idx="26070">
                  <c:v>26071</c:v>
                </c:pt>
                <c:pt idx="26071">
                  <c:v>26072</c:v>
                </c:pt>
                <c:pt idx="26072">
                  <c:v>26073</c:v>
                </c:pt>
                <c:pt idx="26073">
                  <c:v>26074</c:v>
                </c:pt>
                <c:pt idx="26074">
                  <c:v>26075</c:v>
                </c:pt>
                <c:pt idx="26075">
                  <c:v>26076</c:v>
                </c:pt>
                <c:pt idx="26076">
                  <c:v>26077</c:v>
                </c:pt>
                <c:pt idx="26077">
                  <c:v>26078</c:v>
                </c:pt>
                <c:pt idx="26078">
                  <c:v>26079</c:v>
                </c:pt>
                <c:pt idx="26079">
                  <c:v>26080</c:v>
                </c:pt>
                <c:pt idx="26080">
                  <c:v>26081</c:v>
                </c:pt>
                <c:pt idx="26081">
                  <c:v>26082</c:v>
                </c:pt>
                <c:pt idx="26082">
                  <c:v>26083</c:v>
                </c:pt>
                <c:pt idx="26083">
                  <c:v>26084</c:v>
                </c:pt>
                <c:pt idx="26084">
                  <c:v>26085</c:v>
                </c:pt>
                <c:pt idx="26085">
                  <c:v>26086</c:v>
                </c:pt>
                <c:pt idx="26086">
                  <c:v>26087</c:v>
                </c:pt>
                <c:pt idx="26087">
                  <c:v>26088</c:v>
                </c:pt>
                <c:pt idx="26088">
                  <c:v>26089</c:v>
                </c:pt>
                <c:pt idx="26089">
                  <c:v>26090</c:v>
                </c:pt>
                <c:pt idx="26090">
                  <c:v>26091</c:v>
                </c:pt>
                <c:pt idx="26091">
                  <c:v>26092</c:v>
                </c:pt>
                <c:pt idx="26092">
                  <c:v>26093</c:v>
                </c:pt>
                <c:pt idx="26093">
                  <c:v>26094</c:v>
                </c:pt>
                <c:pt idx="26094">
                  <c:v>26095</c:v>
                </c:pt>
                <c:pt idx="26095">
                  <c:v>26096</c:v>
                </c:pt>
                <c:pt idx="26096">
                  <c:v>26097</c:v>
                </c:pt>
                <c:pt idx="26097">
                  <c:v>26098</c:v>
                </c:pt>
                <c:pt idx="26098">
                  <c:v>26099</c:v>
                </c:pt>
                <c:pt idx="26099">
                  <c:v>26100</c:v>
                </c:pt>
                <c:pt idx="26100">
                  <c:v>26101</c:v>
                </c:pt>
                <c:pt idx="26101">
                  <c:v>26102</c:v>
                </c:pt>
                <c:pt idx="26102">
                  <c:v>26103</c:v>
                </c:pt>
                <c:pt idx="26103">
                  <c:v>26104</c:v>
                </c:pt>
                <c:pt idx="26104">
                  <c:v>26105</c:v>
                </c:pt>
                <c:pt idx="26105">
                  <c:v>26106</c:v>
                </c:pt>
                <c:pt idx="26106">
                  <c:v>26107</c:v>
                </c:pt>
                <c:pt idx="26107">
                  <c:v>26108</c:v>
                </c:pt>
                <c:pt idx="26108">
                  <c:v>26109</c:v>
                </c:pt>
                <c:pt idx="26109">
                  <c:v>26110</c:v>
                </c:pt>
                <c:pt idx="26110">
                  <c:v>26111</c:v>
                </c:pt>
                <c:pt idx="26111">
                  <c:v>26112</c:v>
                </c:pt>
                <c:pt idx="26112">
                  <c:v>26113</c:v>
                </c:pt>
                <c:pt idx="26113">
                  <c:v>26114</c:v>
                </c:pt>
                <c:pt idx="26114">
                  <c:v>26115</c:v>
                </c:pt>
                <c:pt idx="26115">
                  <c:v>26116</c:v>
                </c:pt>
                <c:pt idx="26116">
                  <c:v>26117</c:v>
                </c:pt>
                <c:pt idx="26117">
                  <c:v>26118</c:v>
                </c:pt>
                <c:pt idx="26118">
                  <c:v>26119</c:v>
                </c:pt>
                <c:pt idx="26119">
                  <c:v>26120</c:v>
                </c:pt>
                <c:pt idx="26120">
                  <c:v>26121</c:v>
                </c:pt>
                <c:pt idx="26121">
                  <c:v>26122</c:v>
                </c:pt>
                <c:pt idx="26122">
                  <c:v>26123</c:v>
                </c:pt>
                <c:pt idx="26123">
                  <c:v>26124</c:v>
                </c:pt>
                <c:pt idx="26124">
                  <c:v>26125</c:v>
                </c:pt>
                <c:pt idx="26125">
                  <c:v>26126</c:v>
                </c:pt>
                <c:pt idx="26126">
                  <c:v>26127</c:v>
                </c:pt>
                <c:pt idx="26127">
                  <c:v>26128</c:v>
                </c:pt>
                <c:pt idx="26128">
                  <c:v>26129</c:v>
                </c:pt>
                <c:pt idx="26129">
                  <c:v>26130</c:v>
                </c:pt>
                <c:pt idx="26130">
                  <c:v>26131</c:v>
                </c:pt>
                <c:pt idx="26131">
                  <c:v>26132</c:v>
                </c:pt>
                <c:pt idx="26132">
                  <c:v>26133</c:v>
                </c:pt>
                <c:pt idx="26133">
                  <c:v>26134</c:v>
                </c:pt>
                <c:pt idx="26134">
                  <c:v>26135</c:v>
                </c:pt>
                <c:pt idx="26135">
                  <c:v>26136</c:v>
                </c:pt>
                <c:pt idx="26136">
                  <c:v>26137</c:v>
                </c:pt>
                <c:pt idx="26137">
                  <c:v>26138</c:v>
                </c:pt>
                <c:pt idx="26138">
                  <c:v>26139</c:v>
                </c:pt>
                <c:pt idx="26139">
                  <c:v>26140</c:v>
                </c:pt>
                <c:pt idx="26140">
                  <c:v>26141</c:v>
                </c:pt>
                <c:pt idx="26141">
                  <c:v>26142</c:v>
                </c:pt>
                <c:pt idx="26142">
                  <c:v>26143</c:v>
                </c:pt>
                <c:pt idx="26143">
                  <c:v>26144</c:v>
                </c:pt>
                <c:pt idx="26144">
                  <c:v>26145</c:v>
                </c:pt>
                <c:pt idx="26145">
                  <c:v>26146</c:v>
                </c:pt>
                <c:pt idx="26146">
                  <c:v>26147</c:v>
                </c:pt>
                <c:pt idx="26147">
                  <c:v>26148</c:v>
                </c:pt>
                <c:pt idx="26148">
                  <c:v>26149</c:v>
                </c:pt>
                <c:pt idx="26149">
                  <c:v>26150</c:v>
                </c:pt>
                <c:pt idx="26150">
                  <c:v>26151</c:v>
                </c:pt>
                <c:pt idx="26151">
                  <c:v>26152</c:v>
                </c:pt>
                <c:pt idx="26152">
                  <c:v>26153</c:v>
                </c:pt>
                <c:pt idx="26153">
                  <c:v>26154</c:v>
                </c:pt>
                <c:pt idx="26154">
                  <c:v>26155</c:v>
                </c:pt>
                <c:pt idx="26155">
                  <c:v>26156</c:v>
                </c:pt>
                <c:pt idx="26156">
                  <c:v>26157</c:v>
                </c:pt>
                <c:pt idx="26157">
                  <c:v>26158</c:v>
                </c:pt>
                <c:pt idx="26158">
                  <c:v>26159</c:v>
                </c:pt>
                <c:pt idx="26159">
                  <c:v>26160</c:v>
                </c:pt>
                <c:pt idx="26160">
                  <c:v>26161</c:v>
                </c:pt>
                <c:pt idx="26161">
                  <c:v>26162</c:v>
                </c:pt>
                <c:pt idx="26162">
                  <c:v>26163</c:v>
                </c:pt>
                <c:pt idx="26163">
                  <c:v>26164</c:v>
                </c:pt>
                <c:pt idx="26164">
                  <c:v>26165</c:v>
                </c:pt>
                <c:pt idx="26165">
                  <c:v>26166</c:v>
                </c:pt>
                <c:pt idx="26166">
                  <c:v>26167</c:v>
                </c:pt>
                <c:pt idx="26167">
                  <c:v>26168</c:v>
                </c:pt>
                <c:pt idx="26168">
                  <c:v>26169</c:v>
                </c:pt>
                <c:pt idx="26169">
                  <c:v>26170</c:v>
                </c:pt>
                <c:pt idx="26170">
                  <c:v>26171</c:v>
                </c:pt>
                <c:pt idx="26171">
                  <c:v>26172</c:v>
                </c:pt>
                <c:pt idx="26172">
                  <c:v>26173</c:v>
                </c:pt>
                <c:pt idx="26173">
                  <c:v>26174</c:v>
                </c:pt>
                <c:pt idx="26174">
                  <c:v>26175</c:v>
                </c:pt>
                <c:pt idx="26175">
                  <c:v>26176</c:v>
                </c:pt>
                <c:pt idx="26176">
                  <c:v>26177</c:v>
                </c:pt>
                <c:pt idx="26177">
                  <c:v>26178</c:v>
                </c:pt>
                <c:pt idx="26178">
                  <c:v>26179</c:v>
                </c:pt>
                <c:pt idx="26179">
                  <c:v>26180</c:v>
                </c:pt>
                <c:pt idx="26180">
                  <c:v>26181</c:v>
                </c:pt>
                <c:pt idx="26181">
                  <c:v>26182</c:v>
                </c:pt>
                <c:pt idx="26182">
                  <c:v>26183</c:v>
                </c:pt>
                <c:pt idx="26183">
                  <c:v>26184</c:v>
                </c:pt>
                <c:pt idx="26184">
                  <c:v>26185</c:v>
                </c:pt>
                <c:pt idx="26185">
                  <c:v>26186</c:v>
                </c:pt>
                <c:pt idx="26186">
                  <c:v>26187</c:v>
                </c:pt>
                <c:pt idx="26187">
                  <c:v>26188</c:v>
                </c:pt>
                <c:pt idx="26188">
                  <c:v>26189</c:v>
                </c:pt>
                <c:pt idx="26189">
                  <c:v>26190</c:v>
                </c:pt>
                <c:pt idx="26190">
                  <c:v>26191</c:v>
                </c:pt>
                <c:pt idx="26191">
                  <c:v>26192</c:v>
                </c:pt>
                <c:pt idx="26192">
                  <c:v>26193</c:v>
                </c:pt>
                <c:pt idx="26193">
                  <c:v>26194</c:v>
                </c:pt>
                <c:pt idx="26194">
                  <c:v>26195</c:v>
                </c:pt>
                <c:pt idx="26195">
                  <c:v>26196</c:v>
                </c:pt>
                <c:pt idx="26196">
                  <c:v>26197</c:v>
                </c:pt>
                <c:pt idx="26197">
                  <c:v>26198</c:v>
                </c:pt>
                <c:pt idx="26198">
                  <c:v>26199</c:v>
                </c:pt>
                <c:pt idx="26199">
                  <c:v>26200</c:v>
                </c:pt>
                <c:pt idx="26200">
                  <c:v>26201</c:v>
                </c:pt>
                <c:pt idx="26201">
                  <c:v>26202</c:v>
                </c:pt>
                <c:pt idx="26202">
                  <c:v>26203</c:v>
                </c:pt>
                <c:pt idx="26203">
                  <c:v>26204</c:v>
                </c:pt>
                <c:pt idx="26204">
                  <c:v>26205</c:v>
                </c:pt>
                <c:pt idx="26205">
                  <c:v>26206</c:v>
                </c:pt>
                <c:pt idx="26206">
                  <c:v>26207</c:v>
                </c:pt>
                <c:pt idx="26207">
                  <c:v>26208</c:v>
                </c:pt>
                <c:pt idx="26208">
                  <c:v>26209</c:v>
                </c:pt>
                <c:pt idx="26209">
                  <c:v>26210</c:v>
                </c:pt>
                <c:pt idx="26210">
                  <c:v>26211</c:v>
                </c:pt>
                <c:pt idx="26211">
                  <c:v>26212</c:v>
                </c:pt>
                <c:pt idx="26212">
                  <c:v>26213</c:v>
                </c:pt>
                <c:pt idx="26213">
                  <c:v>26214</c:v>
                </c:pt>
                <c:pt idx="26214">
                  <c:v>26215</c:v>
                </c:pt>
                <c:pt idx="26215">
                  <c:v>26216</c:v>
                </c:pt>
                <c:pt idx="26216">
                  <c:v>26217</c:v>
                </c:pt>
                <c:pt idx="26217">
                  <c:v>26218</c:v>
                </c:pt>
                <c:pt idx="26218">
                  <c:v>26219</c:v>
                </c:pt>
                <c:pt idx="26219">
                  <c:v>26220</c:v>
                </c:pt>
                <c:pt idx="26220">
                  <c:v>26221</c:v>
                </c:pt>
                <c:pt idx="26221">
                  <c:v>26222</c:v>
                </c:pt>
                <c:pt idx="26222">
                  <c:v>26223</c:v>
                </c:pt>
                <c:pt idx="26223">
                  <c:v>26224</c:v>
                </c:pt>
                <c:pt idx="26224">
                  <c:v>26225</c:v>
                </c:pt>
                <c:pt idx="26225">
                  <c:v>26226</c:v>
                </c:pt>
                <c:pt idx="26226">
                  <c:v>26227</c:v>
                </c:pt>
                <c:pt idx="26227">
                  <c:v>26228</c:v>
                </c:pt>
                <c:pt idx="26228">
                  <c:v>26229</c:v>
                </c:pt>
                <c:pt idx="26229">
                  <c:v>26230</c:v>
                </c:pt>
                <c:pt idx="26230">
                  <c:v>26231</c:v>
                </c:pt>
                <c:pt idx="26231">
                  <c:v>26232</c:v>
                </c:pt>
                <c:pt idx="26232">
                  <c:v>26233</c:v>
                </c:pt>
                <c:pt idx="26233">
                  <c:v>26234</c:v>
                </c:pt>
                <c:pt idx="26234">
                  <c:v>26235</c:v>
                </c:pt>
                <c:pt idx="26235">
                  <c:v>26236</c:v>
                </c:pt>
                <c:pt idx="26236">
                  <c:v>26237</c:v>
                </c:pt>
                <c:pt idx="26237">
                  <c:v>26238</c:v>
                </c:pt>
                <c:pt idx="26238">
                  <c:v>26239</c:v>
                </c:pt>
                <c:pt idx="26239">
                  <c:v>26240</c:v>
                </c:pt>
                <c:pt idx="26240">
                  <c:v>26241</c:v>
                </c:pt>
                <c:pt idx="26241">
                  <c:v>26242</c:v>
                </c:pt>
                <c:pt idx="26242">
                  <c:v>26243</c:v>
                </c:pt>
                <c:pt idx="26243">
                  <c:v>26244</c:v>
                </c:pt>
                <c:pt idx="26244">
                  <c:v>26245</c:v>
                </c:pt>
                <c:pt idx="26245">
                  <c:v>26246</c:v>
                </c:pt>
                <c:pt idx="26246">
                  <c:v>26247</c:v>
                </c:pt>
                <c:pt idx="26247">
                  <c:v>26248</c:v>
                </c:pt>
                <c:pt idx="26248">
                  <c:v>26249</c:v>
                </c:pt>
                <c:pt idx="26249">
                  <c:v>26250</c:v>
                </c:pt>
                <c:pt idx="26250">
                  <c:v>26251</c:v>
                </c:pt>
                <c:pt idx="26251">
                  <c:v>26252</c:v>
                </c:pt>
                <c:pt idx="26252">
                  <c:v>26253</c:v>
                </c:pt>
                <c:pt idx="26253">
                  <c:v>26254</c:v>
                </c:pt>
                <c:pt idx="26254">
                  <c:v>26255</c:v>
                </c:pt>
                <c:pt idx="26255">
                  <c:v>26256</c:v>
                </c:pt>
                <c:pt idx="26256">
                  <c:v>26257</c:v>
                </c:pt>
                <c:pt idx="26257">
                  <c:v>26258</c:v>
                </c:pt>
                <c:pt idx="26258">
                  <c:v>26259</c:v>
                </c:pt>
                <c:pt idx="26259">
                  <c:v>26260</c:v>
                </c:pt>
                <c:pt idx="26260">
                  <c:v>26261</c:v>
                </c:pt>
                <c:pt idx="26261">
                  <c:v>26262</c:v>
                </c:pt>
                <c:pt idx="26262">
                  <c:v>26263</c:v>
                </c:pt>
                <c:pt idx="26263">
                  <c:v>26264</c:v>
                </c:pt>
                <c:pt idx="26264">
                  <c:v>26265</c:v>
                </c:pt>
                <c:pt idx="26265">
                  <c:v>26266</c:v>
                </c:pt>
                <c:pt idx="26266">
                  <c:v>26267</c:v>
                </c:pt>
                <c:pt idx="26267">
                  <c:v>26268</c:v>
                </c:pt>
                <c:pt idx="26268">
                  <c:v>26269</c:v>
                </c:pt>
                <c:pt idx="26269">
                  <c:v>26270</c:v>
                </c:pt>
                <c:pt idx="26270">
                  <c:v>26271</c:v>
                </c:pt>
                <c:pt idx="26271">
                  <c:v>26272</c:v>
                </c:pt>
                <c:pt idx="26272">
                  <c:v>26273</c:v>
                </c:pt>
                <c:pt idx="26273">
                  <c:v>26274</c:v>
                </c:pt>
                <c:pt idx="26274">
                  <c:v>26275</c:v>
                </c:pt>
                <c:pt idx="26275">
                  <c:v>26276</c:v>
                </c:pt>
                <c:pt idx="26276">
                  <c:v>26277</c:v>
                </c:pt>
                <c:pt idx="26277">
                  <c:v>26278</c:v>
                </c:pt>
                <c:pt idx="26278">
                  <c:v>26279</c:v>
                </c:pt>
                <c:pt idx="26279">
                  <c:v>26280</c:v>
                </c:pt>
                <c:pt idx="26280">
                  <c:v>26281</c:v>
                </c:pt>
                <c:pt idx="26281">
                  <c:v>26282</c:v>
                </c:pt>
                <c:pt idx="26282">
                  <c:v>26283</c:v>
                </c:pt>
                <c:pt idx="26283">
                  <c:v>26284</c:v>
                </c:pt>
                <c:pt idx="26284">
                  <c:v>26285</c:v>
                </c:pt>
                <c:pt idx="26285">
                  <c:v>26286</c:v>
                </c:pt>
                <c:pt idx="26286">
                  <c:v>26287</c:v>
                </c:pt>
                <c:pt idx="26287">
                  <c:v>26288</c:v>
                </c:pt>
                <c:pt idx="26288">
                  <c:v>26289</c:v>
                </c:pt>
                <c:pt idx="26289">
                  <c:v>26290</c:v>
                </c:pt>
                <c:pt idx="26290">
                  <c:v>26291</c:v>
                </c:pt>
                <c:pt idx="26291">
                  <c:v>26292</c:v>
                </c:pt>
                <c:pt idx="26292">
                  <c:v>26293</c:v>
                </c:pt>
                <c:pt idx="26293">
                  <c:v>26294</c:v>
                </c:pt>
                <c:pt idx="26294">
                  <c:v>26295</c:v>
                </c:pt>
                <c:pt idx="26295">
                  <c:v>26296</c:v>
                </c:pt>
                <c:pt idx="26296">
                  <c:v>26297</c:v>
                </c:pt>
                <c:pt idx="26297">
                  <c:v>26298</c:v>
                </c:pt>
                <c:pt idx="26298">
                  <c:v>26299</c:v>
                </c:pt>
                <c:pt idx="26299">
                  <c:v>26300</c:v>
                </c:pt>
                <c:pt idx="26300">
                  <c:v>26301</c:v>
                </c:pt>
                <c:pt idx="26301">
                  <c:v>26302</c:v>
                </c:pt>
                <c:pt idx="26302">
                  <c:v>26303</c:v>
                </c:pt>
                <c:pt idx="26303">
                  <c:v>26304</c:v>
                </c:pt>
                <c:pt idx="26304">
                  <c:v>26305</c:v>
                </c:pt>
                <c:pt idx="26305">
                  <c:v>26306</c:v>
                </c:pt>
                <c:pt idx="26306">
                  <c:v>26307</c:v>
                </c:pt>
                <c:pt idx="26307">
                  <c:v>26308</c:v>
                </c:pt>
                <c:pt idx="26308">
                  <c:v>26309</c:v>
                </c:pt>
                <c:pt idx="26309">
                  <c:v>26310</c:v>
                </c:pt>
                <c:pt idx="26310">
                  <c:v>26311</c:v>
                </c:pt>
                <c:pt idx="26311">
                  <c:v>26312</c:v>
                </c:pt>
                <c:pt idx="26312">
                  <c:v>26313</c:v>
                </c:pt>
                <c:pt idx="26313">
                  <c:v>26314</c:v>
                </c:pt>
                <c:pt idx="26314">
                  <c:v>26315</c:v>
                </c:pt>
                <c:pt idx="26315">
                  <c:v>26316</c:v>
                </c:pt>
                <c:pt idx="26316">
                  <c:v>26317</c:v>
                </c:pt>
                <c:pt idx="26317">
                  <c:v>26318</c:v>
                </c:pt>
                <c:pt idx="26318">
                  <c:v>26319</c:v>
                </c:pt>
                <c:pt idx="26319">
                  <c:v>26320</c:v>
                </c:pt>
                <c:pt idx="26320">
                  <c:v>26321</c:v>
                </c:pt>
                <c:pt idx="26321">
                  <c:v>26322</c:v>
                </c:pt>
                <c:pt idx="26322">
                  <c:v>26323</c:v>
                </c:pt>
                <c:pt idx="26323">
                  <c:v>26324</c:v>
                </c:pt>
                <c:pt idx="26324">
                  <c:v>26325</c:v>
                </c:pt>
                <c:pt idx="26325">
                  <c:v>26326</c:v>
                </c:pt>
                <c:pt idx="26326">
                  <c:v>26327</c:v>
                </c:pt>
                <c:pt idx="26327">
                  <c:v>26328</c:v>
                </c:pt>
                <c:pt idx="26328">
                  <c:v>26329</c:v>
                </c:pt>
                <c:pt idx="26329">
                  <c:v>26330</c:v>
                </c:pt>
                <c:pt idx="26330">
                  <c:v>26331</c:v>
                </c:pt>
                <c:pt idx="26331">
                  <c:v>26332</c:v>
                </c:pt>
                <c:pt idx="26332">
                  <c:v>26333</c:v>
                </c:pt>
                <c:pt idx="26333">
                  <c:v>26334</c:v>
                </c:pt>
                <c:pt idx="26334">
                  <c:v>26335</c:v>
                </c:pt>
                <c:pt idx="26335">
                  <c:v>26336</c:v>
                </c:pt>
                <c:pt idx="26336">
                  <c:v>26337</c:v>
                </c:pt>
                <c:pt idx="26337">
                  <c:v>26338</c:v>
                </c:pt>
                <c:pt idx="26338">
                  <c:v>26339</c:v>
                </c:pt>
                <c:pt idx="26339">
                  <c:v>26340</c:v>
                </c:pt>
                <c:pt idx="26340">
                  <c:v>26341</c:v>
                </c:pt>
                <c:pt idx="26341">
                  <c:v>26342</c:v>
                </c:pt>
                <c:pt idx="26342">
                  <c:v>26343</c:v>
                </c:pt>
                <c:pt idx="26343">
                  <c:v>26344</c:v>
                </c:pt>
                <c:pt idx="26344">
                  <c:v>26345</c:v>
                </c:pt>
                <c:pt idx="26345">
                  <c:v>26346</c:v>
                </c:pt>
                <c:pt idx="26346">
                  <c:v>26347</c:v>
                </c:pt>
                <c:pt idx="26347">
                  <c:v>26348</c:v>
                </c:pt>
                <c:pt idx="26348">
                  <c:v>26349</c:v>
                </c:pt>
                <c:pt idx="26349">
                  <c:v>26350</c:v>
                </c:pt>
                <c:pt idx="26350">
                  <c:v>26351</c:v>
                </c:pt>
                <c:pt idx="26351">
                  <c:v>26352</c:v>
                </c:pt>
                <c:pt idx="26352">
                  <c:v>26353</c:v>
                </c:pt>
                <c:pt idx="26353">
                  <c:v>26354</c:v>
                </c:pt>
                <c:pt idx="26354">
                  <c:v>26355</c:v>
                </c:pt>
                <c:pt idx="26355">
                  <c:v>26356</c:v>
                </c:pt>
                <c:pt idx="26356">
                  <c:v>26357</c:v>
                </c:pt>
                <c:pt idx="26357">
                  <c:v>26358</c:v>
                </c:pt>
                <c:pt idx="26358">
                  <c:v>26359</c:v>
                </c:pt>
                <c:pt idx="26359">
                  <c:v>26360</c:v>
                </c:pt>
                <c:pt idx="26360">
                  <c:v>26361</c:v>
                </c:pt>
                <c:pt idx="26361">
                  <c:v>26362</c:v>
                </c:pt>
                <c:pt idx="26362">
                  <c:v>26363</c:v>
                </c:pt>
                <c:pt idx="26363">
                  <c:v>26364</c:v>
                </c:pt>
                <c:pt idx="26364">
                  <c:v>26365</c:v>
                </c:pt>
                <c:pt idx="26365">
                  <c:v>26366</c:v>
                </c:pt>
                <c:pt idx="26366">
                  <c:v>26367</c:v>
                </c:pt>
                <c:pt idx="26367">
                  <c:v>26368</c:v>
                </c:pt>
                <c:pt idx="26368">
                  <c:v>26369</c:v>
                </c:pt>
                <c:pt idx="26369">
                  <c:v>26370</c:v>
                </c:pt>
                <c:pt idx="26370">
                  <c:v>26371</c:v>
                </c:pt>
                <c:pt idx="26371">
                  <c:v>26372</c:v>
                </c:pt>
                <c:pt idx="26372">
                  <c:v>26373</c:v>
                </c:pt>
                <c:pt idx="26373">
                  <c:v>26374</c:v>
                </c:pt>
                <c:pt idx="26374">
                  <c:v>26375</c:v>
                </c:pt>
                <c:pt idx="26375">
                  <c:v>26376</c:v>
                </c:pt>
                <c:pt idx="26376">
                  <c:v>26377</c:v>
                </c:pt>
                <c:pt idx="26377">
                  <c:v>26378</c:v>
                </c:pt>
                <c:pt idx="26378">
                  <c:v>26379</c:v>
                </c:pt>
                <c:pt idx="26379">
                  <c:v>26380</c:v>
                </c:pt>
                <c:pt idx="26380">
                  <c:v>26381</c:v>
                </c:pt>
                <c:pt idx="26381">
                  <c:v>26382</c:v>
                </c:pt>
                <c:pt idx="26382">
                  <c:v>26383</c:v>
                </c:pt>
                <c:pt idx="26383">
                  <c:v>26384</c:v>
                </c:pt>
                <c:pt idx="26384">
                  <c:v>26385</c:v>
                </c:pt>
                <c:pt idx="26385">
                  <c:v>26386</c:v>
                </c:pt>
                <c:pt idx="26386">
                  <c:v>26387</c:v>
                </c:pt>
                <c:pt idx="26387">
                  <c:v>26388</c:v>
                </c:pt>
                <c:pt idx="26388">
                  <c:v>26389</c:v>
                </c:pt>
                <c:pt idx="26389">
                  <c:v>26390</c:v>
                </c:pt>
                <c:pt idx="26390">
                  <c:v>26391</c:v>
                </c:pt>
                <c:pt idx="26391">
                  <c:v>26392</c:v>
                </c:pt>
                <c:pt idx="26392">
                  <c:v>26393</c:v>
                </c:pt>
                <c:pt idx="26393">
                  <c:v>26394</c:v>
                </c:pt>
                <c:pt idx="26394">
                  <c:v>26395</c:v>
                </c:pt>
                <c:pt idx="26395">
                  <c:v>26396</c:v>
                </c:pt>
                <c:pt idx="26396">
                  <c:v>26397</c:v>
                </c:pt>
                <c:pt idx="26397">
                  <c:v>26398</c:v>
                </c:pt>
                <c:pt idx="26398">
                  <c:v>26399</c:v>
                </c:pt>
                <c:pt idx="26399">
                  <c:v>26400</c:v>
                </c:pt>
                <c:pt idx="26400">
                  <c:v>26401</c:v>
                </c:pt>
                <c:pt idx="26401">
                  <c:v>26402</c:v>
                </c:pt>
                <c:pt idx="26402">
                  <c:v>26403</c:v>
                </c:pt>
                <c:pt idx="26403">
                  <c:v>26404</c:v>
                </c:pt>
                <c:pt idx="26404">
                  <c:v>26405</c:v>
                </c:pt>
                <c:pt idx="26405">
                  <c:v>26406</c:v>
                </c:pt>
                <c:pt idx="26406">
                  <c:v>26407</c:v>
                </c:pt>
                <c:pt idx="26407">
                  <c:v>26408</c:v>
                </c:pt>
                <c:pt idx="26408">
                  <c:v>26409</c:v>
                </c:pt>
                <c:pt idx="26409">
                  <c:v>26410</c:v>
                </c:pt>
                <c:pt idx="26410">
                  <c:v>26411</c:v>
                </c:pt>
                <c:pt idx="26411">
                  <c:v>26412</c:v>
                </c:pt>
                <c:pt idx="26412">
                  <c:v>26413</c:v>
                </c:pt>
                <c:pt idx="26413">
                  <c:v>26414</c:v>
                </c:pt>
                <c:pt idx="26414">
                  <c:v>26415</c:v>
                </c:pt>
                <c:pt idx="26415">
                  <c:v>26416</c:v>
                </c:pt>
                <c:pt idx="26416">
                  <c:v>26417</c:v>
                </c:pt>
                <c:pt idx="26417">
                  <c:v>26418</c:v>
                </c:pt>
                <c:pt idx="26418">
                  <c:v>26419</c:v>
                </c:pt>
                <c:pt idx="26419">
                  <c:v>26420</c:v>
                </c:pt>
                <c:pt idx="26420">
                  <c:v>26421</c:v>
                </c:pt>
                <c:pt idx="26421">
                  <c:v>26422</c:v>
                </c:pt>
                <c:pt idx="26422">
                  <c:v>26423</c:v>
                </c:pt>
                <c:pt idx="26423">
                  <c:v>26424</c:v>
                </c:pt>
                <c:pt idx="26424">
                  <c:v>26425</c:v>
                </c:pt>
                <c:pt idx="26425">
                  <c:v>26426</c:v>
                </c:pt>
                <c:pt idx="26426">
                  <c:v>26427</c:v>
                </c:pt>
                <c:pt idx="26427">
                  <c:v>26428</c:v>
                </c:pt>
                <c:pt idx="26428">
                  <c:v>26429</c:v>
                </c:pt>
                <c:pt idx="26429">
                  <c:v>26430</c:v>
                </c:pt>
                <c:pt idx="26430">
                  <c:v>26431</c:v>
                </c:pt>
                <c:pt idx="26431">
                  <c:v>26432</c:v>
                </c:pt>
                <c:pt idx="26432">
                  <c:v>26433</c:v>
                </c:pt>
                <c:pt idx="26433">
                  <c:v>26434</c:v>
                </c:pt>
                <c:pt idx="26434">
                  <c:v>26435</c:v>
                </c:pt>
                <c:pt idx="26435">
                  <c:v>26436</c:v>
                </c:pt>
                <c:pt idx="26436">
                  <c:v>26437</c:v>
                </c:pt>
                <c:pt idx="26437">
                  <c:v>26438</c:v>
                </c:pt>
                <c:pt idx="26438">
                  <c:v>26439</c:v>
                </c:pt>
                <c:pt idx="26439">
                  <c:v>26440</c:v>
                </c:pt>
                <c:pt idx="26440">
                  <c:v>26441</c:v>
                </c:pt>
                <c:pt idx="26441">
                  <c:v>26442</c:v>
                </c:pt>
                <c:pt idx="26442">
                  <c:v>26443</c:v>
                </c:pt>
                <c:pt idx="26443">
                  <c:v>26444</c:v>
                </c:pt>
                <c:pt idx="26444">
                  <c:v>26445</c:v>
                </c:pt>
                <c:pt idx="26445">
                  <c:v>26446</c:v>
                </c:pt>
                <c:pt idx="26446">
                  <c:v>26447</c:v>
                </c:pt>
                <c:pt idx="26447">
                  <c:v>26448</c:v>
                </c:pt>
                <c:pt idx="26448">
                  <c:v>26449</c:v>
                </c:pt>
                <c:pt idx="26449">
                  <c:v>26450</c:v>
                </c:pt>
                <c:pt idx="26450">
                  <c:v>26451</c:v>
                </c:pt>
                <c:pt idx="26451">
                  <c:v>26452</c:v>
                </c:pt>
                <c:pt idx="26452">
                  <c:v>26453</c:v>
                </c:pt>
                <c:pt idx="26453">
                  <c:v>26454</c:v>
                </c:pt>
                <c:pt idx="26454">
                  <c:v>26455</c:v>
                </c:pt>
                <c:pt idx="26455">
                  <c:v>26456</c:v>
                </c:pt>
                <c:pt idx="26456">
                  <c:v>26457</c:v>
                </c:pt>
                <c:pt idx="26457">
                  <c:v>26458</c:v>
                </c:pt>
                <c:pt idx="26458">
                  <c:v>26459</c:v>
                </c:pt>
                <c:pt idx="26459">
                  <c:v>26460</c:v>
                </c:pt>
                <c:pt idx="26460">
                  <c:v>26461</c:v>
                </c:pt>
                <c:pt idx="26461">
                  <c:v>26462</c:v>
                </c:pt>
                <c:pt idx="26462">
                  <c:v>26463</c:v>
                </c:pt>
                <c:pt idx="26463">
                  <c:v>26464</c:v>
                </c:pt>
                <c:pt idx="26464">
                  <c:v>26465</c:v>
                </c:pt>
                <c:pt idx="26465">
                  <c:v>26466</c:v>
                </c:pt>
                <c:pt idx="26466">
                  <c:v>26467</c:v>
                </c:pt>
                <c:pt idx="26467">
                  <c:v>26468</c:v>
                </c:pt>
                <c:pt idx="26468">
                  <c:v>26469</c:v>
                </c:pt>
                <c:pt idx="26469">
                  <c:v>26470</c:v>
                </c:pt>
                <c:pt idx="26470">
                  <c:v>26471</c:v>
                </c:pt>
                <c:pt idx="26471">
                  <c:v>26472</c:v>
                </c:pt>
                <c:pt idx="26472">
                  <c:v>26473</c:v>
                </c:pt>
                <c:pt idx="26473">
                  <c:v>26474</c:v>
                </c:pt>
                <c:pt idx="26474">
                  <c:v>26475</c:v>
                </c:pt>
                <c:pt idx="26475">
                  <c:v>26476</c:v>
                </c:pt>
                <c:pt idx="26476">
                  <c:v>26477</c:v>
                </c:pt>
                <c:pt idx="26477">
                  <c:v>26478</c:v>
                </c:pt>
                <c:pt idx="26478">
                  <c:v>26479</c:v>
                </c:pt>
                <c:pt idx="26479">
                  <c:v>26480</c:v>
                </c:pt>
                <c:pt idx="26480">
                  <c:v>26481</c:v>
                </c:pt>
                <c:pt idx="26481">
                  <c:v>26482</c:v>
                </c:pt>
                <c:pt idx="26482">
                  <c:v>26483</c:v>
                </c:pt>
                <c:pt idx="26483">
                  <c:v>26484</c:v>
                </c:pt>
                <c:pt idx="26484">
                  <c:v>26485</c:v>
                </c:pt>
                <c:pt idx="26485">
                  <c:v>26486</c:v>
                </c:pt>
                <c:pt idx="26486">
                  <c:v>26487</c:v>
                </c:pt>
                <c:pt idx="26487">
                  <c:v>26488</c:v>
                </c:pt>
                <c:pt idx="26488">
                  <c:v>26489</c:v>
                </c:pt>
                <c:pt idx="26489">
                  <c:v>26490</c:v>
                </c:pt>
                <c:pt idx="26490">
                  <c:v>26491</c:v>
                </c:pt>
                <c:pt idx="26491">
                  <c:v>26492</c:v>
                </c:pt>
                <c:pt idx="26492">
                  <c:v>26493</c:v>
                </c:pt>
                <c:pt idx="26493">
                  <c:v>26494</c:v>
                </c:pt>
                <c:pt idx="26494">
                  <c:v>26495</c:v>
                </c:pt>
                <c:pt idx="26495">
                  <c:v>26496</c:v>
                </c:pt>
                <c:pt idx="26496">
                  <c:v>26497</c:v>
                </c:pt>
                <c:pt idx="26497">
                  <c:v>26498</c:v>
                </c:pt>
                <c:pt idx="26498">
                  <c:v>26499</c:v>
                </c:pt>
                <c:pt idx="26499">
                  <c:v>26500</c:v>
                </c:pt>
                <c:pt idx="26500">
                  <c:v>26501</c:v>
                </c:pt>
                <c:pt idx="26501">
                  <c:v>26502</c:v>
                </c:pt>
                <c:pt idx="26502">
                  <c:v>26503</c:v>
                </c:pt>
                <c:pt idx="26503">
                  <c:v>26504</c:v>
                </c:pt>
                <c:pt idx="26504">
                  <c:v>26505</c:v>
                </c:pt>
                <c:pt idx="26505">
                  <c:v>26506</c:v>
                </c:pt>
                <c:pt idx="26506">
                  <c:v>26507</c:v>
                </c:pt>
                <c:pt idx="26507">
                  <c:v>26508</c:v>
                </c:pt>
                <c:pt idx="26508">
                  <c:v>26509</c:v>
                </c:pt>
                <c:pt idx="26509">
                  <c:v>26510</c:v>
                </c:pt>
                <c:pt idx="26510">
                  <c:v>26511</c:v>
                </c:pt>
                <c:pt idx="26511">
                  <c:v>26512</c:v>
                </c:pt>
                <c:pt idx="26512">
                  <c:v>26513</c:v>
                </c:pt>
                <c:pt idx="26513">
                  <c:v>26514</c:v>
                </c:pt>
                <c:pt idx="26514">
                  <c:v>26515</c:v>
                </c:pt>
                <c:pt idx="26515">
                  <c:v>26516</c:v>
                </c:pt>
                <c:pt idx="26516">
                  <c:v>26517</c:v>
                </c:pt>
                <c:pt idx="26517">
                  <c:v>26518</c:v>
                </c:pt>
                <c:pt idx="26518">
                  <c:v>26519</c:v>
                </c:pt>
                <c:pt idx="26519">
                  <c:v>26520</c:v>
                </c:pt>
                <c:pt idx="26520">
                  <c:v>26521</c:v>
                </c:pt>
                <c:pt idx="26521">
                  <c:v>26522</c:v>
                </c:pt>
                <c:pt idx="26522">
                  <c:v>26523</c:v>
                </c:pt>
                <c:pt idx="26523">
                  <c:v>26524</c:v>
                </c:pt>
                <c:pt idx="26524">
                  <c:v>26525</c:v>
                </c:pt>
                <c:pt idx="26525">
                  <c:v>26526</c:v>
                </c:pt>
                <c:pt idx="26526">
                  <c:v>26527</c:v>
                </c:pt>
                <c:pt idx="26527">
                  <c:v>26528</c:v>
                </c:pt>
                <c:pt idx="26528">
                  <c:v>26529</c:v>
                </c:pt>
                <c:pt idx="26529">
                  <c:v>26530</c:v>
                </c:pt>
                <c:pt idx="26530">
                  <c:v>26531</c:v>
                </c:pt>
                <c:pt idx="26531">
                  <c:v>26532</c:v>
                </c:pt>
                <c:pt idx="26532">
                  <c:v>26533</c:v>
                </c:pt>
                <c:pt idx="26533">
                  <c:v>26534</c:v>
                </c:pt>
                <c:pt idx="26534">
                  <c:v>26535</c:v>
                </c:pt>
                <c:pt idx="26535">
                  <c:v>26536</c:v>
                </c:pt>
                <c:pt idx="26536">
                  <c:v>26537</c:v>
                </c:pt>
                <c:pt idx="26537">
                  <c:v>26538</c:v>
                </c:pt>
                <c:pt idx="26538">
                  <c:v>26539</c:v>
                </c:pt>
                <c:pt idx="26539">
                  <c:v>26540</c:v>
                </c:pt>
                <c:pt idx="26540">
                  <c:v>26541</c:v>
                </c:pt>
                <c:pt idx="26541">
                  <c:v>26542</c:v>
                </c:pt>
                <c:pt idx="26542">
                  <c:v>26543</c:v>
                </c:pt>
                <c:pt idx="26543">
                  <c:v>26544</c:v>
                </c:pt>
                <c:pt idx="26544">
                  <c:v>26545</c:v>
                </c:pt>
                <c:pt idx="26545">
                  <c:v>26546</c:v>
                </c:pt>
                <c:pt idx="26546">
                  <c:v>26547</c:v>
                </c:pt>
                <c:pt idx="26547">
                  <c:v>26548</c:v>
                </c:pt>
                <c:pt idx="26548">
                  <c:v>26549</c:v>
                </c:pt>
                <c:pt idx="26549">
                  <c:v>26550</c:v>
                </c:pt>
                <c:pt idx="26550">
                  <c:v>26551</c:v>
                </c:pt>
                <c:pt idx="26551">
                  <c:v>26552</c:v>
                </c:pt>
                <c:pt idx="26552">
                  <c:v>26553</c:v>
                </c:pt>
                <c:pt idx="26553">
                  <c:v>26554</c:v>
                </c:pt>
                <c:pt idx="26554">
                  <c:v>26555</c:v>
                </c:pt>
                <c:pt idx="26555">
                  <c:v>26556</c:v>
                </c:pt>
                <c:pt idx="26556">
                  <c:v>26557</c:v>
                </c:pt>
                <c:pt idx="26557">
                  <c:v>26558</c:v>
                </c:pt>
                <c:pt idx="26558">
                  <c:v>26559</c:v>
                </c:pt>
                <c:pt idx="26559">
                  <c:v>26560</c:v>
                </c:pt>
                <c:pt idx="26560">
                  <c:v>26561</c:v>
                </c:pt>
                <c:pt idx="26561">
                  <c:v>26562</c:v>
                </c:pt>
                <c:pt idx="26562">
                  <c:v>26563</c:v>
                </c:pt>
                <c:pt idx="26563">
                  <c:v>26564</c:v>
                </c:pt>
                <c:pt idx="26564">
                  <c:v>26565</c:v>
                </c:pt>
                <c:pt idx="26565">
                  <c:v>26566</c:v>
                </c:pt>
                <c:pt idx="26566">
                  <c:v>26567</c:v>
                </c:pt>
                <c:pt idx="26567">
                  <c:v>26568</c:v>
                </c:pt>
                <c:pt idx="26568">
                  <c:v>26569</c:v>
                </c:pt>
                <c:pt idx="26569">
                  <c:v>26570</c:v>
                </c:pt>
                <c:pt idx="26570">
                  <c:v>26571</c:v>
                </c:pt>
                <c:pt idx="26571">
                  <c:v>26572</c:v>
                </c:pt>
                <c:pt idx="26572">
                  <c:v>26573</c:v>
                </c:pt>
                <c:pt idx="26573">
                  <c:v>26574</c:v>
                </c:pt>
                <c:pt idx="26574">
                  <c:v>26575</c:v>
                </c:pt>
                <c:pt idx="26575">
                  <c:v>26576</c:v>
                </c:pt>
                <c:pt idx="26576">
                  <c:v>26577</c:v>
                </c:pt>
                <c:pt idx="26577">
                  <c:v>26578</c:v>
                </c:pt>
                <c:pt idx="26578">
                  <c:v>26579</c:v>
                </c:pt>
                <c:pt idx="26579">
                  <c:v>26580</c:v>
                </c:pt>
                <c:pt idx="26580">
                  <c:v>26581</c:v>
                </c:pt>
                <c:pt idx="26581">
                  <c:v>26582</c:v>
                </c:pt>
                <c:pt idx="26582">
                  <c:v>26583</c:v>
                </c:pt>
                <c:pt idx="26583">
                  <c:v>26584</c:v>
                </c:pt>
                <c:pt idx="26584">
                  <c:v>26585</c:v>
                </c:pt>
                <c:pt idx="26585">
                  <c:v>26586</c:v>
                </c:pt>
                <c:pt idx="26586">
                  <c:v>26587</c:v>
                </c:pt>
                <c:pt idx="26587">
                  <c:v>26588</c:v>
                </c:pt>
                <c:pt idx="26588">
                  <c:v>26589</c:v>
                </c:pt>
                <c:pt idx="26589">
                  <c:v>26590</c:v>
                </c:pt>
                <c:pt idx="26590">
                  <c:v>26591</c:v>
                </c:pt>
                <c:pt idx="26591">
                  <c:v>26592</c:v>
                </c:pt>
                <c:pt idx="26592">
                  <c:v>26593</c:v>
                </c:pt>
                <c:pt idx="26593">
                  <c:v>26594</c:v>
                </c:pt>
                <c:pt idx="26594">
                  <c:v>26595</c:v>
                </c:pt>
                <c:pt idx="26595">
                  <c:v>26596</c:v>
                </c:pt>
                <c:pt idx="26596">
                  <c:v>26597</c:v>
                </c:pt>
                <c:pt idx="26597">
                  <c:v>26598</c:v>
                </c:pt>
                <c:pt idx="26598">
                  <c:v>26599</c:v>
                </c:pt>
                <c:pt idx="26599">
                  <c:v>26600</c:v>
                </c:pt>
                <c:pt idx="26600">
                  <c:v>26601</c:v>
                </c:pt>
                <c:pt idx="26601">
                  <c:v>26602</c:v>
                </c:pt>
                <c:pt idx="26602">
                  <c:v>26603</c:v>
                </c:pt>
                <c:pt idx="26603">
                  <c:v>26604</c:v>
                </c:pt>
                <c:pt idx="26604">
                  <c:v>26605</c:v>
                </c:pt>
                <c:pt idx="26605">
                  <c:v>26606</c:v>
                </c:pt>
                <c:pt idx="26606">
                  <c:v>26607</c:v>
                </c:pt>
                <c:pt idx="26607">
                  <c:v>26608</c:v>
                </c:pt>
                <c:pt idx="26608">
                  <c:v>26609</c:v>
                </c:pt>
                <c:pt idx="26609">
                  <c:v>26610</c:v>
                </c:pt>
                <c:pt idx="26610">
                  <c:v>26611</c:v>
                </c:pt>
                <c:pt idx="26611">
                  <c:v>26612</c:v>
                </c:pt>
                <c:pt idx="26612">
                  <c:v>26613</c:v>
                </c:pt>
                <c:pt idx="26613">
                  <c:v>26614</c:v>
                </c:pt>
                <c:pt idx="26614">
                  <c:v>26615</c:v>
                </c:pt>
                <c:pt idx="26615">
                  <c:v>26616</c:v>
                </c:pt>
                <c:pt idx="26616">
                  <c:v>26617</c:v>
                </c:pt>
                <c:pt idx="26617">
                  <c:v>26618</c:v>
                </c:pt>
                <c:pt idx="26618">
                  <c:v>26619</c:v>
                </c:pt>
                <c:pt idx="26619">
                  <c:v>26620</c:v>
                </c:pt>
                <c:pt idx="26620">
                  <c:v>26621</c:v>
                </c:pt>
                <c:pt idx="26621">
                  <c:v>26622</c:v>
                </c:pt>
                <c:pt idx="26622">
                  <c:v>26623</c:v>
                </c:pt>
                <c:pt idx="26623">
                  <c:v>26624</c:v>
                </c:pt>
                <c:pt idx="26624">
                  <c:v>26625</c:v>
                </c:pt>
                <c:pt idx="26625">
                  <c:v>26626</c:v>
                </c:pt>
                <c:pt idx="26626">
                  <c:v>26627</c:v>
                </c:pt>
                <c:pt idx="26627">
                  <c:v>26628</c:v>
                </c:pt>
                <c:pt idx="26628">
                  <c:v>26629</c:v>
                </c:pt>
                <c:pt idx="26629">
                  <c:v>26630</c:v>
                </c:pt>
                <c:pt idx="26630">
                  <c:v>26631</c:v>
                </c:pt>
                <c:pt idx="26631">
                  <c:v>26632</c:v>
                </c:pt>
                <c:pt idx="26632">
                  <c:v>26633</c:v>
                </c:pt>
                <c:pt idx="26633">
                  <c:v>26634</c:v>
                </c:pt>
                <c:pt idx="26634">
                  <c:v>26635</c:v>
                </c:pt>
                <c:pt idx="26635">
                  <c:v>26636</c:v>
                </c:pt>
                <c:pt idx="26636">
                  <c:v>26637</c:v>
                </c:pt>
                <c:pt idx="26637">
                  <c:v>26638</c:v>
                </c:pt>
                <c:pt idx="26638">
                  <c:v>26639</c:v>
                </c:pt>
                <c:pt idx="26639">
                  <c:v>26640</c:v>
                </c:pt>
                <c:pt idx="26640">
                  <c:v>26641</c:v>
                </c:pt>
                <c:pt idx="26641">
                  <c:v>26642</c:v>
                </c:pt>
                <c:pt idx="26642">
                  <c:v>26643</c:v>
                </c:pt>
                <c:pt idx="26643">
                  <c:v>26644</c:v>
                </c:pt>
                <c:pt idx="26644">
                  <c:v>26645</c:v>
                </c:pt>
                <c:pt idx="26645">
                  <c:v>26646</c:v>
                </c:pt>
                <c:pt idx="26646">
                  <c:v>26647</c:v>
                </c:pt>
                <c:pt idx="26647">
                  <c:v>26648</c:v>
                </c:pt>
                <c:pt idx="26648">
                  <c:v>26649</c:v>
                </c:pt>
                <c:pt idx="26649">
                  <c:v>26650</c:v>
                </c:pt>
                <c:pt idx="26650">
                  <c:v>26651</c:v>
                </c:pt>
                <c:pt idx="26651">
                  <c:v>26652</c:v>
                </c:pt>
                <c:pt idx="26652">
                  <c:v>26653</c:v>
                </c:pt>
                <c:pt idx="26653">
                  <c:v>26654</c:v>
                </c:pt>
                <c:pt idx="26654">
                  <c:v>26655</c:v>
                </c:pt>
                <c:pt idx="26655">
                  <c:v>26656</c:v>
                </c:pt>
                <c:pt idx="26656">
                  <c:v>26657</c:v>
                </c:pt>
                <c:pt idx="26657">
                  <c:v>26658</c:v>
                </c:pt>
                <c:pt idx="26658">
                  <c:v>26659</c:v>
                </c:pt>
                <c:pt idx="26659">
                  <c:v>26660</c:v>
                </c:pt>
                <c:pt idx="26660">
                  <c:v>26661</c:v>
                </c:pt>
                <c:pt idx="26661">
                  <c:v>26662</c:v>
                </c:pt>
                <c:pt idx="26662">
                  <c:v>26663</c:v>
                </c:pt>
                <c:pt idx="26663">
                  <c:v>26664</c:v>
                </c:pt>
                <c:pt idx="26664">
                  <c:v>26665</c:v>
                </c:pt>
                <c:pt idx="26665">
                  <c:v>26666</c:v>
                </c:pt>
                <c:pt idx="26666">
                  <c:v>26667</c:v>
                </c:pt>
                <c:pt idx="26667">
                  <c:v>26668</c:v>
                </c:pt>
                <c:pt idx="26668">
                  <c:v>26669</c:v>
                </c:pt>
                <c:pt idx="26669">
                  <c:v>26670</c:v>
                </c:pt>
                <c:pt idx="26670">
                  <c:v>26671</c:v>
                </c:pt>
                <c:pt idx="26671">
                  <c:v>26672</c:v>
                </c:pt>
                <c:pt idx="26672">
                  <c:v>26673</c:v>
                </c:pt>
                <c:pt idx="26673">
                  <c:v>26674</c:v>
                </c:pt>
                <c:pt idx="26674">
                  <c:v>26675</c:v>
                </c:pt>
                <c:pt idx="26675">
                  <c:v>26676</c:v>
                </c:pt>
                <c:pt idx="26676">
                  <c:v>26677</c:v>
                </c:pt>
                <c:pt idx="26677">
                  <c:v>26678</c:v>
                </c:pt>
                <c:pt idx="26678">
                  <c:v>26679</c:v>
                </c:pt>
                <c:pt idx="26679">
                  <c:v>26680</c:v>
                </c:pt>
                <c:pt idx="26680">
                  <c:v>26681</c:v>
                </c:pt>
                <c:pt idx="26681">
                  <c:v>26682</c:v>
                </c:pt>
                <c:pt idx="26682">
                  <c:v>26683</c:v>
                </c:pt>
                <c:pt idx="26683">
                  <c:v>26684</c:v>
                </c:pt>
                <c:pt idx="26684">
                  <c:v>26685</c:v>
                </c:pt>
                <c:pt idx="26685">
                  <c:v>26686</c:v>
                </c:pt>
                <c:pt idx="26686">
                  <c:v>26687</c:v>
                </c:pt>
                <c:pt idx="26687">
                  <c:v>26688</c:v>
                </c:pt>
                <c:pt idx="26688">
                  <c:v>26689</c:v>
                </c:pt>
                <c:pt idx="26689">
                  <c:v>26690</c:v>
                </c:pt>
                <c:pt idx="26690">
                  <c:v>26691</c:v>
                </c:pt>
                <c:pt idx="26691">
                  <c:v>26692</c:v>
                </c:pt>
                <c:pt idx="26692">
                  <c:v>26693</c:v>
                </c:pt>
                <c:pt idx="26693">
                  <c:v>26694</c:v>
                </c:pt>
                <c:pt idx="26694">
                  <c:v>26695</c:v>
                </c:pt>
                <c:pt idx="26695">
                  <c:v>26696</c:v>
                </c:pt>
                <c:pt idx="26696">
                  <c:v>26697</c:v>
                </c:pt>
                <c:pt idx="26697">
                  <c:v>26698</c:v>
                </c:pt>
                <c:pt idx="26698">
                  <c:v>26699</c:v>
                </c:pt>
                <c:pt idx="26699">
                  <c:v>26700</c:v>
                </c:pt>
                <c:pt idx="26700">
                  <c:v>26701</c:v>
                </c:pt>
                <c:pt idx="26701">
                  <c:v>26702</c:v>
                </c:pt>
                <c:pt idx="26702">
                  <c:v>26703</c:v>
                </c:pt>
                <c:pt idx="26703">
                  <c:v>26704</c:v>
                </c:pt>
                <c:pt idx="26704">
                  <c:v>26705</c:v>
                </c:pt>
                <c:pt idx="26705">
                  <c:v>26706</c:v>
                </c:pt>
                <c:pt idx="26706">
                  <c:v>26707</c:v>
                </c:pt>
                <c:pt idx="26707">
                  <c:v>26708</c:v>
                </c:pt>
                <c:pt idx="26708">
                  <c:v>26709</c:v>
                </c:pt>
                <c:pt idx="26709">
                  <c:v>26710</c:v>
                </c:pt>
                <c:pt idx="26710">
                  <c:v>26711</c:v>
                </c:pt>
                <c:pt idx="26711">
                  <c:v>26712</c:v>
                </c:pt>
                <c:pt idx="26712">
                  <c:v>26713</c:v>
                </c:pt>
                <c:pt idx="26713">
                  <c:v>26714</c:v>
                </c:pt>
                <c:pt idx="26714">
                  <c:v>26715</c:v>
                </c:pt>
                <c:pt idx="26715">
                  <c:v>26716</c:v>
                </c:pt>
                <c:pt idx="26716">
                  <c:v>26717</c:v>
                </c:pt>
                <c:pt idx="26717">
                  <c:v>26718</c:v>
                </c:pt>
                <c:pt idx="26718">
                  <c:v>26719</c:v>
                </c:pt>
                <c:pt idx="26719">
                  <c:v>26720</c:v>
                </c:pt>
                <c:pt idx="26720">
                  <c:v>26721</c:v>
                </c:pt>
                <c:pt idx="26721">
                  <c:v>26722</c:v>
                </c:pt>
                <c:pt idx="26722">
                  <c:v>26723</c:v>
                </c:pt>
                <c:pt idx="26723">
                  <c:v>26724</c:v>
                </c:pt>
                <c:pt idx="26724">
                  <c:v>26725</c:v>
                </c:pt>
                <c:pt idx="26725">
                  <c:v>26726</c:v>
                </c:pt>
                <c:pt idx="26726">
                  <c:v>26727</c:v>
                </c:pt>
                <c:pt idx="26727">
                  <c:v>26728</c:v>
                </c:pt>
                <c:pt idx="26728">
                  <c:v>26729</c:v>
                </c:pt>
                <c:pt idx="26729">
                  <c:v>26730</c:v>
                </c:pt>
                <c:pt idx="26730">
                  <c:v>26731</c:v>
                </c:pt>
                <c:pt idx="26731">
                  <c:v>26732</c:v>
                </c:pt>
                <c:pt idx="26732">
                  <c:v>26733</c:v>
                </c:pt>
                <c:pt idx="26733">
                  <c:v>26734</c:v>
                </c:pt>
                <c:pt idx="26734">
                  <c:v>26735</c:v>
                </c:pt>
                <c:pt idx="26735">
                  <c:v>26736</c:v>
                </c:pt>
                <c:pt idx="26736">
                  <c:v>26737</c:v>
                </c:pt>
                <c:pt idx="26737">
                  <c:v>26738</c:v>
                </c:pt>
                <c:pt idx="26738">
                  <c:v>26739</c:v>
                </c:pt>
                <c:pt idx="26739">
                  <c:v>26740</c:v>
                </c:pt>
                <c:pt idx="26740">
                  <c:v>26741</c:v>
                </c:pt>
                <c:pt idx="26741">
                  <c:v>26742</c:v>
                </c:pt>
                <c:pt idx="26742">
                  <c:v>26743</c:v>
                </c:pt>
                <c:pt idx="26743">
                  <c:v>26744</c:v>
                </c:pt>
                <c:pt idx="26744">
                  <c:v>26745</c:v>
                </c:pt>
                <c:pt idx="26745">
                  <c:v>26746</c:v>
                </c:pt>
                <c:pt idx="26746">
                  <c:v>26747</c:v>
                </c:pt>
                <c:pt idx="26747">
                  <c:v>26748</c:v>
                </c:pt>
                <c:pt idx="26748">
                  <c:v>26749</c:v>
                </c:pt>
                <c:pt idx="26749">
                  <c:v>26750</c:v>
                </c:pt>
                <c:pt idx="26750">
                  <c:v>26751</c:v>
                </c:pt>
                <c:pt idx="26751">
                  <c:v>26752</c:v>
                </c:pt>
                <c:pt idx="26752">
                  <c:v>26753</c:v>
                </c:pt>
                <c:pt idx="26753">
                  <c:v>26754</c:v>
                </c:pt>
                <c:pt idx="26754">
                  <c:v>26755</c:v>
                </c:pt>
                <c:pt idx="26755">
                  <c:v>26756</c:v>
                </c:pt>
                <c:pt idx="26756">
                  <c:v>26757</c:v>
                </c:pt>
                <c:pt idx="26757">
                  <c:v>26758</c:v>
                </c:pt>
                <c:pt idx="26758">
                  <c:v>26759</c:v>
                </c:pt>
                <c:pt idx="26759">
                  <c:v>26760</c:v>
                </c:pt>
                <c:pt idx="26760">
                  <c:v>26761</c:v>
                </c:pt>
                <c:pt idx="26761">
                  <c:v>26762</c:v>
                </c:pt>
                <c:pt idx="26762">
                  <c:v>26763</c:v>
                </c:pt>
                <c:pt idx="26763">
                  <c:v>26764</c:v>
                </c:pt>
                <c:pt idx="26764">
                  <c:v>26765</c:v>
                </c:pt>
                <c:pt idx="26765">
                  <c:v>26766</c:v>
                </c:pt>
                <c:pt idx="26766">
                  <c:v>26767</c:v>
                </c:pt>
                <c:pt idx="26767">
                  <c:v>26768</c:v>
                </c:pt>
                <c:pt idx="26768">
                  <c:v>26769</c:v>
                </c:pt>
                <c:pt idx="26769">
                  <c:v>26770</c:v>
                </c:pt>
                <c:pt idx="26770">
                  <c:v>26771</c:v>
                </c:pt>
                <c:pt idx="26771">
                  <c:v>26772</c:v>
                </c:pt>
                <c:pt idx="26772">
                  <c:v>26773</c:v>
                </c:pt>
                <c:pt idx="26773">
                  <c:v>26774</c:v>
                </c:pt>
                <c:pt idx="26774">
                  <c:v>26775</c:v>
                </c:pt>
                <c:pt idx="26775">
                  <c:v>26776</c:v>
                </c:pt>
                <c:pt idx="26776">
                  <c:v>26777</c:v>
                </c:pt>
                <c:pt idx="26777">
                  <c:v>26778</c:v>
                </c:pt>
                <c:pt idx="26778">
                  <c:v>26779</c:v>
                </c:pt>
                <c:pt idx="26779">
                  <c:v>26780</c:v>
                </c:pt>
                <c:pt idx="26780">
                  <c:v>26781</c:v>
                </c:pt>
                <c:pt idx="26781">
                  <c:v>26782</c:v>
                </c:pt>
                <c:pt idx="26782">
                  <c:v>26783</c:v>
                </c:pt>
                <c:pt idx="26783">
                  <c:v>26784</c:v>
                </c:pt>
                <c:pt idx="26784">
                  <c:v>26785</c:v>
                </c:pt>
                <c:pt idx="26785">
                  <c:v>26786</c:v>
                </c:pt>
                <c:pt idx="26786">
                  <c:v>26787</c:v>
                </c:pt>
                <c:pt idx="26787">
                  <c:v>26788</c:v>
                </c:pt>
                <c:pt idx="26788">
                  <c:v>26789</c:v>
                </c:pt>
                <c:pt idx="26789">
                  <c:v>26790</c:v>
                </c:pt>
                <c:pt idx="26790">
                  <c:v>26791</c:v>
                </c:pt>
                <c:pt idx="26791">
                  <c:v>26792</c:v>
                </c:pt>
                <c:pt idx="26792">
                  <c:v>26793</c:v>
                </c:pt>
                <c:pt idx="26793">
                  <c:v>26794</c:v>
                </c:pt>
                <c:pt idx="26794">
                  <c:v>26795</c:v>
                </c:pt>
                <c:pt idx="26795">
                  <c:v>26796</c:v>
                </c:pt>
                <c:pt idx="26796">
                  <c:v>26797</c:v>
                </c:pt>
                <c:pt idx="26797">
                  <c:v>26798</c:v>
                </c:pt>
                <c:pt idx="26798">
                  <c:v>26799</c:v>
                </c:pt>
                <c:pt idx="26799">
                  <c:v>26800</c:v>
                </c:pt>
                <c:pt idx="26800">
                  <c:v>26801</c:v>
                </c:pt>
                <c:pt idx="26801">
                  <c:v>26802</c:v>
                </c:pt>
                <c:pt idx="26802">
                  <c:v>26803</c:v>
                </c:pt>
                <c:pt idx="26803">
                  <c:v>26804</c:v>
                </c:pt>
                <c:pt idx="26804">
                  <c:v>26805</c:v>
                </c:pt>
                <c:pt idx="26805">
                  <c:v>26806</c:v>
                </c:pt>
                <c:pt idx="26806">
                  <c:v>26807</c:v>
                </c:pt>
                <c:pt idx="26807">
                  <c:v>26808</c:v>
                </c:pt>
                <c:pt idx="26808">
                  <c:v>26809</c:v>
                </c:pt>
                <c:pt idx="26809">
                  <c:v>26810</c:v>
                </c:pt>
                <c:pt idx="26810">
                  <c:v>26811</c:v>
                </c:pt>
                <c:pt idx="26811">
                  <c:v>26812</c:v>
                </c:pt>
                <c:pt idx="26812">
                  <c:v>26813</c:v>
                </c:pt>
                <c:pt idx="26813">
                  <c:v>26814</c:v>
                </c:pt>
                <c:pt idx="26814">
                  <c:v>26815</c:v>
                </c:pt>
                <c:pt idx="26815">
                  <c:v>26816</c:v>
                </c:pt>
                <c:pt idx="26816">
                  <c:v>26817</c:v>
                </c:pt>
                <c:pt idx="26817">
                  <c:v>26818</c:v>
                </c:pt>
                <c:pt idx="26818">
                  <c:v>26819</c:v>
                </c:pt>
                <c:pt idx="26819">
                  <c:v>26820</c:v>
                </c:pt>
                <c:pt idx="26820">
                  <c:v>26821</c:v>
                </c:pt>
                <c:pt idx="26821">
                  <c:v>26822</c:v>
                </c:pt>
                <c:pt idx="26822">
                  <c:v>26823</c:v>
                </c:pt>
                <c:pt idx="26823">
                  <c:v>26824</c:v>
                </c:pt>
                <c:pt idx="26824">
                  <c:v>26825</c:v>
                </c:pt>
                <c:pt idx="26825">
                  <c:v>26826</c:v>
                </c:pt>
                <c:pt idx="26826">
                  <c:v>26827</c:v>
                </c:pt>
                <c:pt idx="26827">
                  <c:v>26828</c:v>
                </c:pt>
                <c:pt idx="26828">
                  <c:v>26829</c:v>
                </c:pt>
                <c:pt idx="26829">
                  <c:v>26830</c:v>
                </c:pt>
                <c:pt idx="26830">
                  <c:v>26831</c:v>
                </c:pt>
                <c:pt idx="26831">
                  <c:v>26832</c:v>
                </c:pt>
                <c:pt idx="26832">
                  <c:v>26833</c:v>
                </c:pt>
                <c:pt idx="26833">
                  <c:v>26834</c:v>
                </c:pt>
                <c:pt idx="26834">
                  <c:v>26835</c:v>
                </c:pt>
                <c:pt idx="26835">
                  <c:v>26836</c:v>
                </c:pt>
                <c:pt idx="26836">
                  <c:v>26837</c:v>
                </c:pt>
                <c:pt idx="26837">
                  <c:v>26838</c:v>
                </c:pt>
                <c:pt idx="26838">
                  <c:v>26839</c:v>
                </c:pt>
                <c:pt idx="26839">
                  <c:v>26840</c:v>
                </c:pt>
                <c:pt idx="26840">
                  <c:v>26841</c:v>
                </c:pt>
                <c:pt idx="26841">
                  <c:v>26842</c:v>
                </c:pt>
                <c:pt idx="26842">
                  <c:v>26843</c:v>
                </c:pt>
                <c:pt idx="26843">
                  <c:v>26844</c:v>
                </c:pt>
                <c:pt idx="26844">
                  <c:v>26845</c:v>
                </c:pt>
                <c:pt idx="26845">
                  <c:v>26846</c:v>
                </c:pt>
                <c:pt idx="26846">
                  <c:v>26847</c:v>
                </c:pt>
                <c:pt idx="26847">
                  <c:v>26848</c:v>
                </c:pt>
                <c:pt idx="26848">
                  <c:v>26849</c:v>
                </c:pt>
                <c:pt idx="26849">
                  <c:v>26850</c:v>
                </c:pt>
                <c:pt idx="26850">
                  <c:v>26851</c:v>
                </c:pt>
                <c:pt idx="26851">
                  <c:v>26852</c:v>
                </c:pt>
                <c:pt idx="26852">
                  <c:v>26853</c:v>
                </c:pt>
                <c:pt idx="26853">
                  <c:v>26854</c:v>
                </c:pt>
                <c:pt idx="26854">
                  <c:v>26855</c:v>
                </c:pt>
                <c:pt idx="26855">
                  <c:v>26856</c:v>
                </c:pt>
                <c:pt idx="26856">
                  <c:v>26857</c:v>
                </c:pt>
                <c:pt idx="26857">
                  <c:v>26858</c:v>
                </c:pt>
                <c:pt idx="26858">
                  <c:v>26859</c:v>
                </c:pt>
                <c:pt idx="26859">
                  <c:v>26860</c:v>
                </c:pt>
                <c:pt idx="26860">
                  <c:v>26861</c:v>
                </c:pt>
                <c:pt idx="26861">
                  <c:v>26862</c:v>
                </c:pt>
                <c:pt idx="26862">
                  <c:v>26863</c:v>
                </c:pt>
                <c:pt idx="26863">
                  <c:v>26864</c:v>
                </c:pt>
                <c:pt idx="26864">
                  <c:v>26865</c:v>
                </c:pt>
                <c:pt idx="26865">
                  <c:v>26866</c:v>
                </c:pt>
                <c:pt idx="26866">
                  <c:v>26867</c:v>
                </c:pt>
                <c:pt idx="26867">
                  <c:v>26868</c:v>
                </c:pt>
                <c:pt idx="26868">
                  <c:v>26869</c:v>
                </c:pt>
                <c:pt idx="26869">
                  <c:v>26870</c:v>
                </c:pt>
                <c:pt idx="26870">
                  <c:v>26871</c:v>
                </c:pt>
                <c:pt idx="26871">
                  <c:v>26872</c:v>
                </c:pt>
                <c:pt idx="26872">
                  <c:v>26873</c:v>
                </c:pt>
                <c:pt idx="26873">
                  <c:v>26874</c:v>
                </c:pt>
                <c:pt idx="26874">
                  <c:v>26875</c:v>
                </c:pt>
                <c:pt idx="26875">
                  <c:v>26876</c:v>
                </c:pt>
                <c:pt idx="26876">
                  <c:v>26877</c:v>
                </c:pt>
                <c:pt idx="26877">
                  <c:v>26878</c:v>
                </c:pt>
                <c:pt idx="26878">
                  <c:v>26879</c:v>
                </c:pt>
                <c:pt idx="26879">
                  <c:v>26880</c:v>
                </c:pt>
                <c:pt idx="26880">
                  <c:v>26881</c:v>
                </c:pt>
                <c:pt idx="26881">
                  <c:v>26882</c:v>
                </c:pt>
                <c:pt idx="26882">
                  <c:v>26883</c:v>
                </c:pt>
                <c:pt idx="26883">
                  <c:v>26884</c:v>
                </c:pt>
                <c:pt idx="26884">
                  <c:v>26885</c:v>
                </c:pt>
                <c:pt idx="26885">
                  <c:v>26886</c:v>
                </c:pt>
                <c:pt idx="26886">
                  <c:v>26887</c:v>
                </c:pt>
                <c:pt idx="26887">
                  <c:v>26888</c:v>
                </c:pt>
                <c:pt idx="26888">
                  <c:v>26889</c:v>
                </c:pt>
                <c:pt idx="26889">
                  <c:v>26890</c:v>
                </c:pt>
                <c:pt idx="26890">
                  <c:v>26891</c:v>
                </c:pt>
                <c:pt idx="26891">
                  <c:v>26892</c:v>
                </c:pt>
                <c:pt idx="26892">
                  <c:v>26893</c:v>
                </c:pt>
                <c:pt idx="26893">
                  <c:v>26894</c:v>
                </c:pt>
                <c:pt idx="26894">
                  <c:v>26895</c:v>
                </c:pt>
                <c:pt idx="26895">
                  <c:v>26896</c:v>
                </c:pt>
                <c:pt idx="26896">
                  <c:v>26897</c:v>
                </c:pt>
                <c:pt idx="26897">
                  <c:v>26898</c:v>
                </c:pt>
                <c:pt idx="26898">
                  <c:v>26899</c:v>
                </c:pt>
                <c:pt idx="26899">
                  <c:v>26900</c:v>
                </c:pt>
                <c:pt idx="26900">
                  <c:v>26901</c:v>
                </c:pt>
                <c:pt idx="26901">
                  <c:v>26902</c:v>
                </c:pt>
                <c:pt idx="26902">
                  <c:v>26903</c:v>
                </c:pt>
                <c:pt idx="26903">
                  <c:v>26904</c:v>
                </c:pt>
                <c:pt idx="26904">
                  <c:v>26905</c:v>
                </c:pt>
                <c:pt idx="26905">
                  <c:v>26906</c:v>
                </c:pt>
                <c:pt idx="26906">
                  <c:v>26907</c:v>
                </c:pt>
                <c:pt idx="26907">
                  <c:v>26908</c:v>
                </c:pt>
                <c:pt idx="26908">
                  <c:v>26909</c:v>
                </c:pt>
                <c:pt idx="26909">
                  <c:v>26910</c:v>
                </c:pt>
                <c:pt idx="26910">
                  <c:v>26911</c:v>
                </c:pt>
                <c:pt idx="26911">
                  <c:v>26912</c:v>
                </c:pt>
                <c:pt idx="26912">
                  <c:v>26913</c:v>
                </c:pt>
                <c:pt idx="26913">
                  <c:v>26914</c:v>
                </c:pt>
                <c:pt idx="26914">
                  <c:v>26915</c:v>
                </c:pt>
                <c:pt idx="26915">
                  <c:v>26916</c:v>
                </c:pt>
                <c:pt idx="26916">
                  <c:v>26917</c:v>
                </c:pt>
                <c:pt idx="26917">
                  <c:v>26918</c:v>
                </c:pt>
                <c:pt idx="26918">
                  <c:v>26919</c:v>
                </c:pt>
                <c:pt idx="26919">
                  <c:v>26920</c:v>
                </c:pt>
                <c:pt idx="26920">
                  <c:v>26921</c:v>
                </c:pt>
                <c:pt idx="26921">
                  <c:v>26922</c:v>
                </c:pt>
                <c:pt idx="26922">
                  <c:v>26923</c:v>
                </c:pt>
                <c:pt idx="26923">
                  <c:v>26924</c:v>
                </c:pt>
                <c:pt idx="26924">
                  <c:v>26925</c:v>
                </c:pt>
                <c:pt idx="26925">
                  <c:v>26926</c:v>
                </c:pt>
                <c:pt idx="26926">
                  <c:v>26927</c:v>
                </c:pt>
                <c:pt idx="26927">
                  <c:v>26928</c:v>
                </c:pt>
                <c:pt idx="26928">
                  <c:v>26929</c:v>
                </c:pt>
                <c:pt idx="26929">
                  <c:v>26930</c:v>
                </c:pt>
                <c:pt idx="26930">
                  <c:v>26931</c:v>
                </c:pt>
                <c:pt idx="26931">
                  <c:v>26932</c:v>
                </c:pt>
                <c:pt idx="26932">
                  <c:v>26933</c:v>
                </c:pt>
                <c:pt idx="26933">
                  <c:v>26934</c:v>
                </c:pt>
                <c:pt idx="26934">
                  <c:v>26935</c:v>
                </c:pt>
                <c:pt idx="26935">
                  <c:v>26936</c:v>
                </c:pt>
                <c:pt idx="26936">
                  <c:v>26937</c:v>
                </c:pt>
                <c:pt idx="26937">
                  <c:v>26938</c:v>
                </c:pt>
                <c:pt idx="26938">
                  <c:v>26939</c:v>
                </c:pt>
                <c:pt idx="26939">
                  <c:v>26940</c:v>
                </c:pt>
                <c:pt idx="26940">
                  <c:v>26941</c:v>
                </c:pt>
                <c:pt idx="26941">
                  <c:v>26942</c:v>
                </c:pt>
                <c:pt idx="26942">
                  <c:v>26943</c:v>
                </c:pt>
                <c:pt idx="26943">
                  <c:v>26944</c:v>
                </c:pt>
                <c:pt idx="26944">
                  <c:v>26945</c:v>
                </c:pt>
                <c:pt idx="26945">
                  <c:v>26946</c:v>
                </c:pt>
                <c:pt idx="26946">
                  <c:v>26947</c:v>
                </c:pt>
                <c:pt idx="26947">
                  <c:v>26948</c:v>
                </c:pt>
                <c:pt idx="26948">
                  <c:v>26949</c:v>
                </c:pt>
                <c:pt idx="26949">
                  <c:v>26950</c:v>
                </c:pt>
                <c:pt idx="26950">
                  <c:v>26951</c:v>
                </c:pt>
                <c:pt idx="26951">
                  <c:v>26952</c:v>
                </c:pt>
                <c:pt idx="26952">
                  <c:v>26953</c:v>
                </c:pt>
                <c:pt idx="26953">
                  <c:v>26954</c:v>
                </c:pt>
                <c:pt idx="26954">
                  <c:v>26955</c:v>
                </c:pt>
                <c:pt idx="26955">
                  <c:v>26956</c:v>
                </c:pt>
                <c:pt idx="26956">
                  <c:v>26957</c:v>
                </c:pt>
                <c:pt idx="26957">
                  <c:v>26958</c:v>
                </c:pt>
                <c:pt idx="26958">
                  <c:v>26959</c:v>
                </c:pt>
                <c:pt idx="26959">
                  <c:v>26960</c:v>
                </c:pt>
                <c:pt idx="26960">
                  <c:v>26961</c:v>
                </c:pt>
                <c:pt idx="26961">
                  <c:v>26962</c:v>
                </c:pt>
                <c:pt idx="26962">
                  <c:v>26963</c:v>
                </c:pt>
                <c:pt idx="26963">
                  <c:v>26964</c:v>
                </c:pt>
                <c:pt idx="26964">
                  <c:v>26965</c:v>
                </c:pt>
                <c:pt idx="26965">
                  <c:v>26966</c:v>
                </c:pt>
                <c:pt idx="26966">
                  <c:v>26967</c:v>
                </c:pt>
                <c:pt idx="26967">
                  <c:v>26968</c:v>
                </c:pt>
                <c:pt idx="26968">
                  <c:v>26969</c:v>
                </c:pt>
                <c:pt idx="26969">
                  <c:v>26970</c:v>
                </c:pt>
                <c:pt idx="26970">
                  <c:v>26971</c:v>
                </c:pt>
                <c:pt idx="26971">
                  <c:v>26972</c:v>
                </c:pt>
                <c:pt idx="26972">
                  <c:v>26973</c:v>
                </c:pt>
                <c:pt idx="26973">
                  <c:v>26974</c:v>
                </c:pt>
                <c:pt idx="26974">
                  <c:v>26975</c:v>
                </c:pt>
                <c:pt idx="26975">
                  <c:v>26976</c:v>
                </c:pt>
                <c:pt idx="26976">
                  <c:v>26977</c:v>
                </c:pt>
                <c:pt idx="26977">
                  <c:v>26978</c:v>
                </c:pt>
                <c:pt idx="26978">
                  <c:v>26979</c:v>
                </c:pt>
                <c:pt idx="26979">
                  <c:v>26980</c:v>
                </c:pt>
                <c:pt idx="26980">
                  <c:v>26981</c:v>
                </c:pt>
                <c:pt idx="26981">
                  <c:v>26982</c:v>
                </c:pt>
                <c:pt idx="26982">
                  <c:v>26983</c:v>
                </c:pt>
                <c:pt idx="26983">
                  <c:v>26984</c:v>
                </c:pt>
                <c:pt idx="26984">
                  <c:v>26985</c:v>
                </c:pt>
                <c:pt idx="26985">
                  <c:v>26986</c:v>
                </c:pt>
                <c:pt idx="26986">
                  <c:v>26987</c:v>
                </c:pt>
                <c:pt idx="26987">
                  <c:v>26988</c:v>
                </c:pt>
                <c:pt idx="26988">
                  <c:v>26989</c:v>
                </c:pt>
                <c:pt idx="26989">
                  <c:v>26990</c:v>
                </c:pt>
                <c:pt idx="26990">
                  <c:v>26991</c:v>
                </c:pt>
                <c:pt idx="26991">
                  <c:v>26992</c:v>
                </c:pt>
                <c:pt idx="26992">
                  <c:v>26993</c:v>
                </c:pt>
                <c:pt idx="26993">
                  <c:v>26994</c:v>
                </c:pt>
                <c:pt idx="26994">
                  <c:v>26995</c:v>
                </c:pt>
                <c:pt idx="26995">
                  <c:v>26996</c:v>
                </c:pt>
                <c:pt idx="26996">
                  <c:v>26997</c:v>
                </c:pt>
                <c:pt idx="26997">
                  <c:v>26998</c:v>
                </c:pt>
                <c:pt idx="26998">
                  <c:v>26999</c:v>
                </c:pt>
                <c:pt idx="26999">
                  <c:v>27000</c:v>
                </c:pt>
                <c:pt idx="27000">
                  <c:v>27001</c:v>
                </c:pt>
                <c:pt idx="27001">
                  <c:v>27002</c:v>
                </c:pt>
                <c:pt idx="27002">
                  <c:v>27003</c:v>
                </c:pt>
                <c:pt idx="27003">
                  <c:v>27004</c:v>
                </c:pt>
                <c:pt idx="27004">
                  <c:v>27005</c:v>
                </c:pt>
                <c:pt idx="27005">
                  <c:v>27006</c:v>
                </c:pt>
                <c:pt idx="27006">
                  <c:v>27007</c:v>
                </c:pt>
                <c:pt idx="27007">
                  <c:v>27008</c:v>
                </c:pt>
                <c:pt idx="27008">
                  <c:v>27009</c:v>
                </c:pt>
                <c:pt idx="27009">
                  <c:v>27010</c:v>
                </c:pt>
                <c:pt idx="27010">
                  <c:v>27011</c:v>
                </c:pt>
                <c:pt idx="27011">
                  <c:v>27012</c:v>
                </c:pt>
                <c:pt idx="27012">
                  <c:v>27013</c:v>
                </c:pt>
                <c:pt idx="27013">
                  <c:v>27014</c:v>
                </c:pt>
                <c:pt idx="27014">
                  <c:v>27015</c:v>
                </c:pt>
                <c:pt idx="27015">
                  <c:v>27016</c:v>
                </c:pt>
                <c:pt idx="27016">
                  <c:v>27017</c:v>
                </c:pt>
                <c:pt idx="27017">
                  <c:v>27018</c:v>
                </c:pt>
                <c:pt idx="27018">
                  <c:v>27019</c:v>
                </c:pt>
                <c:pt idx="27019">
                  <c:v>27020</c:v>
                </c:pt>
                <c:pt idx="27020">
                  <c:v>27021</c:v>
                </c:pt>
                <c:pt idx="27021">
                  <c:v>27022</c:v>
                </c:pt>
                <c:pt idx="27022">
                  <c:v>27023</c:v>
                </c:pt>
                <c:pt idx="27023">
                  <c:v>27024</c:v>
                </c:pt>
                <c:pt idx="27024">
                  <c:v>27025</c:v>
                </c:pt>
                <c:pt idx="27025">
                  <c:v>27026</c:v>
                </c:pt>
                <c:pt idx="27026">
                  <c:v>27027</c:v>
                </c:pt>
                <c:pt idx="27027">
                  <c:v>27028</c:v>
                </c:pt>
                <c:pt idx="27028">
                  <c:v>27029</c:v>
                </c:pt>
                <c:pt idx="27029">
                  <c:v>27030</c:v>
                </c:pt>
                <c:pt idx="27030">
                  <c:v>27031</c:v>
                </c:pt>
                <c:pt idx="27031">
                  <c:v>27032</c:v>
                </c:pt>
                <c:pt idx="27032">
                  <c:v>27033</c:v>
                </c:pt>
                <c:pt idx="27033">
                  <c:v>27034</c:v>
                </c:pt>
                <c:pt idx="27034">
                  <c:v>27035</c:v>
                </c:pt>
                <c:pt idx="27035">
                  <c:v>27036</c:v>
                </c:pt>
                <c:pt idx="27036">
                  <c:v>27037</c:v>
                </c:pt>
                <c:pt idx="27037">
                  <c:v>27038</c:v>
                </c:pt>
                <c:pt idx="27038">
                  <c:v>27039</c:v>
                </c:pt>
                <c:pt idx="27039">
                  <c:v>27040</c:v>
                </c:pt>
                <c:pt idx="27040">
                  <c:v>27041</c:v>
                </c:pt>
                <c:pt idx="27041">
                  <c:v>27042</c:v>
                </c:pt>
                <c:pt idx="27042">
                  <c:v>27043</c:v>
                </c:pt>
                <c:pt idx="27043">
                  <c:v>27044</c:v>
                </c:pt>
                <c:pt idx="27044">
                  <c:v>27045</c:v>
                </c:pt>
                <c:pt idx="27045">
                  <c:v>27046</c:v>
                </c:pt>
                <c:pt idx="27046">
                  <c:v>27047</c:v>
                </c:pt>
                <c:pt idx="27047">
                  <c:v>27048</c:v>
                </c:pt>
                <c:pt idx="27048">
                  <c:v>27049</c:v>
                </c:pt>
                <c:pt idx="27049">
                  <c:v>27050</c:v>
                </c:pt>
                <c:pt idx="27050">
                  <c:v>27051</c:v>
                </c:pt>
                <c:pt idx="27051">
                  <c:v>27052</c:v>
                </c:pt>
                <c:pt idx="27052">
                  <c:v>27053</c:v>
                </c:pt>
                <c:pt idx="27053">
                  <c:v>27054</c:v>
                </c:pt>
                <c:pt idx="27054">
                  <c:v>27055</c:v>
                </c:pt>
                <c:pt idx="27055">
                  <c:v>27056</c:v>
                </c:pt>
                <c:pt idx="27056">
                  <c:v>27057</c:v>
                </c:pt>
                <c:pt idx="27057">
                  <c:v>27058</c:v>
                </c:pt>
                <c:pt idx="27058">
                  <c:v>27059</c:v>
                </c:pt>
                <c:pt idx="27059">
                  <c:v>27060</c:v>
                </c:pt>
                <c:pt idx="27060">
                  <c:v>27061</c:v>
                </c:pt>
                <c:pt idx="27061">
                  <c:v>27062</c:v>
                </c:pt>
                <c:pt idx="27062">
                  <c:v>27063</c:v>
                </c:pt>
                <c:pt idx="27063">
                  <c:v>27064</c:v>
                </c:pt>
                <c:pt idx="27064">
                  <c:v>27065</c:v>
                </c:pt>
                <c:pt idx="27065">
                  <c:v>27066</c:v>
                </c:pt>
                <c:pt idx="27066">
                  <c:v>27067</c:v>
                </c:pt>
                <c:pt idx="27067">
                  <c:v>27068</c:v>
                </c:pt>
                <c:pt idx="27068">
                  <c:v>27069</c:v>
                </c:pt>
                <c:pt idx="27069">
                  <c:v>27070</c:v>
                </c:pt>
                <c:pt idx="27070">
                  <c:v>27071</c:v>
                </c:pt>
                <c:pt idx="27071">
                  <c:v>27072</c:v>
                </c:pt>
                <c:pt idx="27072">
                  <c:v>27073</c:v>
                </c:pt>
                <c:pt idx="27073">
                  <c:v>27074</c:v>
                </c:pt>
                <c:pt idx="27074">
                  <c:v>27075</c:v>
                </c:pt>
                <c:pt idx="27075">
                  <c:v>27076</c:v>
                </c:pt>
                <c:pt idx="27076">
                  <c:v>27077</c:v>
                </c:pt>
                <c:pt idx="27077">
                  <c:v>27078</c:v>
                </c:pt>
                <c:pt idx="27078">
                  <c:v>27079</c:v>
                </c:pt>
                <c:pt idx="27079">
                  <c:v>27080</c:v>
                </c:pt>
                <c:pt idx="27080">
                  <c:v>27081</c:v>
                </c:pt>
                <c:pt idx="27081">
                  <c:v>27082</c:v>
                </c:pt>
                <c:pt idx="27082">
                  <c:v>27083</c:v>
                </c:pt>
                <c:pt idx="27083">
                  <c:v>27084</c:v>
                </c:pt>
                <c:pt idx="27084">
                  <c:v>27085</c:v>
                </c:pt>
                <c:pt idx="27085">
                  <c:v>27086</c:v>
                </c:pt>
                <c:pt idx="27086">
                  <c:v>27087</c:v>
                </c:pt>
                <c:pt idx="27087">
                  <c:v>27088</c:v>
                </c:pt>
                <c:pt idx="27088">
                  <c:v>27089</c:v>
                </c:pt>
                <c:pt idx="27089">
                  <c:v>27090</c:v>
                </c:pt>
                <c:pt idx="27090">
                  <c:v>27091</c:v>
                </c:pt>
                <c:pt idx="27091">
                  <c:v>27092</c:v>
                </c:pt>
                <c:pt idx="27092">
                  <c:v>27093</c:v>
                </c:pt>
                <c:pt idx="27093">
                  <c:v>27094</c:v>
                </c:pt>
                <c:pt idx="27094">
                  <c:v>27095</c:v>
                </c:pt>
                <c:pt idx="27095">
                  <c:v>27096</c:v>
                </c:pt>
                <c:pt idx="27096">
                  <c:v>27097</c:v>
                </c:pt>
                <c:pt idx="27097">
                  <c:v>27098</c:v>
                </c:pt>
                <c:pt idx="27098">
                  <c:v>27099</c:v>
                </c:pt>
                <c:pt idx="27099">
                  <c:v>27100</c:v>
                </c:pt>
                <c:pt idx="27100">
                  <c:v>27101</c:v>
                </c:pt>
                <c:pt idx="27101">
                  <c:v>27102</c:v>
                </c:pt>
                <c:pt idx="27102">
                  <c:v>27103</c:v>
                </c:pt>
                <c:pt idx="27103">
                  <c:v>27104</c:v>
                </c:pt>
                <c:pt idx="27104">
                  <c:v>27105</c:v>
                </c:pt>
                <c:pt idx="27105">
                  <c:v>27106</c:v>
                </c:pt>
                <c:pt idx="27106">
                  <c:v>27107</c:v>
                </c:pt>
                <c:pt idx="27107">
                  <c:v>27108</c:v>
                </c:pt>
                <c:pt idx="27108">
                  <c:v>27109</c:v>
                </c:pt>
                <c:pt idx="27109">
                  <c:v>27110</c:v>
                </c:pt>
                <c:pt idx="27110">
                  <c:v>27111</c:v>
                </c:pt>
                <c:pt idx="27111">
                  <c:v>27112</c:v>
                </c:pt>
                <c:pt idx="27112">
                  <c:v>27113</c:v>
                </c:pt>
                <c:pt idx="27113">
                  <c:v>27114</c:v>
                </c:pt>
                <c:pt idx="27114">
                  <c:v>27115</c:v>
                </c:pt>
                <c:pt idx="27115">
                  <c:v>27116</c:v>
                </c:pt>
                <c:pt idx="27116">
                  <c:v>27117</c:v>
                </c:pt>
                <c:pt idx="27117">
                  <c:v>27118</c:v>
                </c:pt>
                <c:pt idx="27118">
                  <c:v>27119</c:v>
                </c:pt>
                <c:pt idx="27119">
                  <c:v>27120</c:v>
                </c:pt>
                <c:pt idx="27120">
                  <c:v>27121</c:v>
                </c:pt>
                <c:pt idx="27121">
                  <c:v>27122</c:v>
                </c:pt>
                <c:pt idx="27122">
                  <c:v>27123</c:v>
                </c:pt>
                <c:pt idx="27123">
                  <c:v>27124</c:v>
                </c:pt>
                <c:pt idx="27124">
                  <c:v>27125</c:v>
                </c:pt>
                <c:pt idx="27125">
                  <c:v>27126</c:v>
                </c:pt>
                <c:pt idx="27126">
                  <c:v>27127</c:v>
                </c:pt>
                <c:pt idx="27127">
                  <c:v>27128</c:v>
                </c:pt>
                <c:pt idx="27128">
                  <c:v>27129</c:v>
                </c:pt>
                <c:pt idx="27129">
                  <c:v>27130</c:v>
                </c:pt>
                <c:pt idx="27130">
                  <c:v>27131</c:v>
                </c:pt>
                <c:pt idx="27131">
                  <c:v>27132</c:v>
                </c:pt>
                <c:pt idx="27132">
                  <c:v>27133</c:v>
                </c:pt>
                <c:pt idx="27133">
                  <c:v>27134</c:v>
                </c:pt>
                <c:pt idx="27134">
                  <c:v>27135</c:v>
                </c:pt>
                <c:pt idx="27135">
                  <c:v>27136</c:v>
                </c:pt>
                <c:pt idx="27136">
                  <c:v>27137</c:v>
                </c:pt>
                <c:pt idx="27137">
                  <c:v>27138</c:v>
                </c:pt>
                <c:pt idx="27138">
                  <c:v>27139</c:v>
                </c:pt>
                <c:pt idx="27139">
                  <c:v>27140</c:v>
                </c:pt>
                <c:pt idx="27140">
                  <c:v>27141</c:v>
                </c:pt>
                <c:pt idx="27141">
                  <c:v>27142</c:v>
                </c:pt>
                <c:pt idx="27142">
                  <c:v>27143</c:v>
                </c:pt>
                <c:pt idx="27143">
                  <c:v>27144</c:v>
                </c:pt>
                <c:pt idx="27144">
                  <c:v>27145</c:v>
                </c:pt>
                <c:pt idx="27145">
                  <c:v>27146</c:v>
                </c:pt>
                <c:pt idx="27146">
                  <c:v>27147</c:v>
                </c:pt>
                <c:pt idx="27147">
                  <c:v>27148</c:v>
                </c:pt>
                <c:pt idx="27148">
                  <c:v>27149</c:v>
                </c:pt>
                <c:pt idx="27149">
                  <c:v>27150</c:v>
                </c:pt>
                <c:pt idx="27150">
                  <c:v>27151</c:v>
                </c:pt>
                <c:pt idx="27151">
                  <c:v>27152</c:v>
                </c:pt>
                <c:pt idx="27152">
                  <c:v>27153</c:v>
                </c:pt>
                <c:pt idx="27153">
                  <c:v>27154</c:v>
                </c:pt>
                <c:pt idx="27154">
                  <c:v>27155</c:v>
                </c:pt>
                <c:pt idx="27155">
                  <c:v>27156</c:v>
                </c:pt>
                <c:pt idx="27156">
                  <c:v>27157</c:v>
                </c:pt>
                <c:pt idx="27157">
                  <c:v>27158</c:v>
                </c:pt>
                <c:pt idx="27158">
                  <c:v>27159</c:v>
                </c:pt>
                <c:pt idx="27159">
                  <c:v>27160</c:v>
                </c:pt>
                <c:pt idx="27160">
                  <c:v>27161</c:v>
                </c:pt>
                <c:pt idx="27161">
                  <c:v>27162</c:v>
                </c:pt>
                <c:pt idx="27162">
                  <c:v>27163</c:v>
                </c:pt>
                <c:pt idx="27163">
                  <c:v>27164</c:v>
                </c:pt>
                <c:pt idx="27164">
                  <c:v>27165</c:v>
                </c:pt>
                <c:pt idx="27165">
                  <c:v>27166</c:v>
                </c:pt>
                <c:pt idx="27166">
                  <c:v>27167</c:v>
                </c:pt>
                <c:pt idx="27167">
                  <c:v>27168</c:v>
                </c:pt>
                <c:pt idx="27168">
                  <c:v>27169</c:v>
                </c:pt>
                <c:pt idx="27169">
                  <c:v>27170</c:v>
                </c:pt>
                <c:pt idx="27170">
                  <c:v>27171</c:v>
                </c:pt>
                <c:pt idx="27171">
                  <c:v>27172</c:v>
                </c:pt>
                <c:pt idx="27172">
                  <c:v>27173</c:v>
                </c:pt>
                <c:pt idx="27173">
                  <c:v>27174</c:v>
                </c:pt>
                <c:pt idx="27174">
                  <c:v>27175</c:v>
                </c:pt>
                <c:pt idx="27175">
                  <c:v>27176</c:v>
                </c:pt>
                <c:pt idx="27176">
                  <c:v>27177</c:v>
                </c:pt>
                <c:pt idx="27177">
                  <c:v>27178</c:v>
                </c:pt>
                <c:pt idx="27178">
                  <c:v>27179</c:v>
                </c:pt>
                <c:pt idx="27179">
                  <c:v>27180</c:v>
                </c:pt>
                <c:pt idx="27180">
                  <c:v>27181</c:v>
                </c:pt>
                <c:pt idx="27181">
                  <c:v>27182</c:v>
                </c:pt>
                <c:pt idx="27182">
                  <c:v>27183</c:v>
                </c:pt>
                <c:pt idx="27183">
                  <c:v>27184</c:v>
                </c:pt>
                <c:pt idx="27184">
                  <c:v>27185</c:v>
                </c:pt>
                <c:pt idx="27185">
                  <c:v>27186</c:v>
                </c:pt>
                <c:pt idx="27186">
                  <c:v>27187</c:v>
                </c:pt>
                <c:pt idx="27187">
                  <c:v>27188</c:v>
                </c:pt>
                <c:pt idx="27188">
                  <c:v>27189</c:v>
                </c:pt>
                <c:pt idx="27189">
                  <c:v>27190</c:v>
                </c:pt>
                <c:pt idx="27190">
                  <c:v>27191</c:v>
                </c:pt>
                <c:pt idx="27191">
                  <c:v>27192</c:v>
                </c:pt>
                <c:pt idx="27192">
                  <c:v>27193</c:v>
                </c:pt>
                <c:pt idx="27193">
                  <c:v>27194</c:v>
                </c:pt>
                <c:pt idx="27194">
                  <c:v>27195</c:v>
                </c:pt>
                <c:pt idx="27195">
                  <c:v>27196</c:v>
                </c:pt>
                <c:pt idx="27196">
                  <c:v>27197</c:v>
                </c:pt>
                <c:pt idx="27197">
                  <c:v>27198</c:v>
                </c:pt>
                <c:pt idx="27198">
                  <c:v>27199</c:v>
                </c:pt>
                <c:pt idx="27199">
                  <c:v>27200</c:v>
                </c:pt>
                <c:pt idx="27200">
                  <c:v>27201</c:v>
                </c:pt>
                <c:pt idx="27201">
                  <c:v>27202</c:v>
                </c:pt>
                <c:pt idx="27202">
                  <c:v>27203</c:v>
                </c:pt>
                <c:pt idx="27203">
                  <c:v>27204</c:v>
                </c:pt>
                <c:pt idx="27204">
                  <c:v>27205</c:v>
                </c:pt>
                <c:pt idx="27205">
                  <c:v>27206</c:v>
                </c:pt>
                <c:pt idx="27206">
                  <c:v>27207</c:v>
                </c:pt>
                <c:pt idx="27207">
                  <c:v>27208</c:v>
                </c:pt>
                <c:pt idx="27208">
                  <c:v>27209</c:v>
                </c:pt>
                <c:pt idx="27209">
                  <c:v>27210</c:v>
                </c:pt>
                <c:pt idx="27210">
                  <c:v>27211</c:v>
                </c:pt>
                <c:pt idx="27211">
                  <c:v>27212</c:v>
                </c:pt>
                <c:pt idx="27212">
                  <c:v>27213</c:v>
                </c:pt>
                <c:pt idx="27213">
                  <c:v>27214</c:v>
                </c:pt>
                <c:pt idx="27214">
                  <c:v>27215</c:v>
                </c:pt>
                <c:pt idx="27215">
                  <c:v>27216</c:v>
                </c:pt>
                <c:pt idx="27216">
                  <c:v>27217</c:v>
                </c:pt>
                <c:pt idx="27217">
                  <c:v>27218</c:v>
                </c:pt>
                <c:pt idx="27218">
                  <c:v>27219</c:v>
                </c:pt>
                <c:pt idx="27219">
                  <c:v>27220</c:v>
                </c:pt>
                <c:pt idx="27220">
                  <c:v>27221</c:v>
                </c:pt>
                <c:pt idx="27221">
                  <c:v>27222</c:v>
                </c:pt>
                <c:pt idx="27222">
                  <c:v>27223</c:v>
                </c:pt>
                <c:pt idx="27223">
                  <c:v>27224</c:v>
                </c:pt>
                <c:pt idx="27224">
                  <c:v>27225</c:v>
                </c:pt>
                <c:pt idx="27225">
                  <c:v>27226</c:v>
                </c:pt>
                <c:pt idx="27226">
                  <c:v>27227</c:v>
                </c:pt>
                <c:pt idx="27227">
                  <c:v>27228</c:v>
                </c:pt>
                <c:pt idx="27228">
                  <c:v>27229</c:v>
                </c:pt>
                <c:pt idx="27229">
                  <c:v>27230</c:v>
                </c:pt>
                <c:pt idx="27230">
                  <c:v>27231</c:v>
                </c:pt>
                <c:pt idx="27231">
                  <c:v>27232</c:v>
                </c:pt>
                <c:pt idx="27232">
                  <c:v>27233</c:v>
                </c:pt>
                <c:pt idx="27233">
                  <c:v>27234</c:v>
                </c:pt>
                <c:pt idx="27234">
                  <c:v>27235</c:v>
                </c:pt>
                <c:pt idx="27235">
                  <c:v>27236</c:v>
                </c:pt>
                <c:pt idx="27236">
                  <c:v>27237</c:v>
                </c:pt>
                <c:pt idx="27237">
                  <c:v>27238</c:v>
                </c:pt>
                <c:pt idx="27238">
                  <c:v>27239</c:v>
                </c:pt>
                <c:pt idx="27239">
                  <c:v>27240</c:v>
                </c:pt>
                <c:pt idx="27240">
                  <c:v>27241</c:v>
                </c:pt>
                <c:pt idx="27241">
                  <c:v>27242</c:v>
                </c:pt>
                <c:pt idx="27242">
                  <c:v>27243</c:v>
                </c:pt>
                <c:pt idx="27243">
                  <c:v>27244</c:v>
                </c:pt>
                <c:pt idx="27244">
                  <c:v>27245</c:v>
                </c:pt>
                <c:pt idx="27245">
                  <c:v>27246</c:v>
                </c:pt>
                <c:pt idx="27246">
                  <c:v>27247</c:v>
                </c:pt>
                <c:pt idx="27247">
                  <c:v>27248</c:v>
                </c:pt>
                <c:pt idx="27248">
                  <c:v>27249</c:v>
                </c:pt>
                <c:pt idx="27249">
                  <c:v>27250</c:v>
                </c:pt>
                <c:pt idx="27250">
                  <c:v>27251</c:v>
                </c:pt>
                <c:pt idx="27251">
                  <c:v>27252</c:v>
                </c:pt>
                <c:pt idx="27252">
                  <c:v>27253</c:v>
                </c:pt>
                <c:pt idx="27253">
                  <c:v>27254</c:v>
                </c:pt>
                <c:pt idx="27254">
                  <c:v>27255</c:v>
                </c:pt>
                <c:pt idx="27255">
                  <c:v>27256</c:v>
                </c:pt>
                <c:pt idx="27256">
                  <c:v>27257</c:v>
                </c:pt>
                <c:pt idx="27257">
                  <c:v>27258</c:v>
                </c:pt>
                <c:pt idx="27258">
                  <c:v>27259</c:v>
                </c:pt>
                <c:pt idx="27259">
                  <c:v>27260</c:v>
                </c:pt>
                <c:pt idx="27260">
                  <c:v>27261</c:v>
                </c:pt>
                <c:pt idx="27261">
                  <c:v>27262</c:v>
                </c:pt>
                <c:pt idx="27262">
                  <c:v>27263</c:v>
                </c:pt>
                <c:pt idx="27263">
                  <c:v>27264</c:v>
                </c:pt>
                <c:pt idx="27264">
                  <c:v>27265</c:v>
                </c:pt>
                <c:pt idx="27265">
                  <c:v>27266</c:v>
                </c:pt>
                <c:pt idx="27266">
                  <c:v>27267</c:v>
                </c:pt>
                <c:pt idx="27267">
                  <c:v>27268</c:v>
                </c:pt>
                <c:pt idx="27268">
                  <c:v>27269</c:v>
                </c:pt>
                <c:pt idx="27269">
                  <c:v>27270</c:v>
                </c:pt>
                <c:pt idx="27270">
                  <c:v>27271</c:v>
                </c:pt>
                <c:pt idx="27271">
                  <c:v>27272</c:v>
                </c:pt>
                <c:pt idx="27272">
                  <c:v>27273</c:v>
                </c:pt>
                <c:pt idx="27273">
                  <c:v>27274</c:v>
                </c:pt>
                <c:pt idx="27274">
                  <c:v>27275</c:v>
                </c:pt>
                <c:pt idx="27275">
                  <c:v>27276</c:v>
                </c:pt>
                <c:pt idx="27276">
                  <c:v>27277</c:v>
                </c:pt>
                <c:pt idx="27277">
                  <c:v>27278</c:v>
                </c:pt>
                <c:pt idx="27278">
                  <c:v>27279</c:v>
                </c:pt>
                <c:pt idx="27279">
                  <c:v>27280</c:v>
                </c:pt>
                <c:pt idx="27280">
                  <c:v>27281</c:v>
                </c:pt>
                <c:pt idx="27281">
                  <c:v>27282</c:v>
                </c:pt>
                <c:pt idx="27282">
                  <c:v>27283</c:v>
                </c:pt>
                <c:pt idx="27283">
                  <c:v>27284</c:v>
                </c:pt>
                <c:pt idx="27284">
                  <c:v>27285</c:v>
                </c:pt>
                <c:pt idx="27285">
                  <c:v>27286</c:v>
                </c:pt>
                <c:pt idx="27286">
                  <c:v>27287</c:v>
                </c:pt>
                <c:pt idx="27287">
                  <c:v>27288</c:v>
                </c:pt>
                <c:pt idx="27288">
                  <c:v>27289</c:v>
                </c:pt>
                <c:pt idx="27289">
                  <c:v>27290</c:v>
                </c:pt>
                <c:pt idx="27290">
                  <c:v>27291</c:v>
                </c:pt>
                <c:pt idx="27291">
                  <c:v>27292</c:v>
                </c:pt>
                <c:pt idx="27292">
                  <c:v>27293</c:v>
                </c:pt>
                <c:pt idx="27293">
                  <c:v>27294</c:v>
                </c:pt>
                <c:pt idx="27294">
                  <c:v>27295</c:v>
                </c:pt>
                <c:pt idx="27295">
                  <c:v>27296</c:v>
                </c:pt>
                <c:pt idx="27296">
                  <c:v>27297</c:v>
                </c:pt>
                <c:pt idx="27297">
                  <c:v>27298</c:v>
                </c:pt>
                <c:pt idx="27298">
                  <c:v>27299</c:v>
                </c:pt>
                <c:pt idx="27299">
                  <c:v>27300</c:v>
                </c:pt>
                <c:pt idx="27300">
                  <c:v>27301</c:v>
                </c:pt>
                <c:pt idx="27301">
                  <c:v>27302</c:v>
                </c:pt>
                <c:pt idx="27302">
                  <c:v>27303</c:v>
                </c:pt>
                <c:pt idx="27303">
                  <c:v>27304</c:v>
                </c:pt>
                <c:pt idx="27304">
                  <c:v>27305</c:v>
                </c:pt>
                <c:pt idx="27305">
                  <c:v>27306</c:v>
                </c:pt>
                <c:pt idx="27306">
                  <c:v>27307</c:v>
                </c:pt>
                <c:pt idx="27307">
                  <c:v>27308</c:v>
                </c:pt>
                <c:pt idx="27308">
                  <c:v>27309</c:v>
                </c:pt>
                <c:pt idx="27309">
                  <c:v>27310</c:v>
                </c:pt>
                <c:pt idx="27310">
                  <c:v>27311</c:v>
                </c:pt>
                <c:pt idx="27311">
                  <c:v>27312</c:v>
                </c:pt>
                <c:pt idx="27312">
                  <c:v>27313</c:v>
                </c:pt>
                <c:pt idx="27313">
                  <c:v>27314</c:v>
                </c:pt>
                <c:pt idx="27314">
                  <c:v>27315</c:v>
                </c:pt>
                <c:pt idx="27315">
                  <c:v>27316</c:v>
                </c:pt>
                <c:pt idx="27316">
                  <c:v>27317</c:v>
                </c:pt>
                <c:pt idx="27317">
                  <c:v>27318</c:v>
                </c:pt>
                <c:pt idx="27318">
                  <c:v>27319</c:v>
                </c:pt>
                <c:pt idx="27319">
                  <c:v>27320</c:v>
                </c:pt>
                <c:pt idx="27320">
                  <c:v>27321</c:v>
                </c:pt>
                <c:pt idx="27321">
                  <c:v>27322</c:v>
                </c:pt>
                <c:pt idx="27322">
                  <c:v>27323</c:v>
                </c:pt>
                <c:pt idx="27323">
                  <c:v>27324</c:v>
                </c:pt>
                <c:pt idx="27324">
                  <c:v>27325</c:v>
                </c:pt>
                <c:pt idx="27325">
                  <c:v>27326</c:v>
                </c:pt>
                <c:pt idx="27326">
                  <c:v>27327</c:v>
                </c:pt>
                <c:pt idx="27327">
                  <c:v>27328</c:v>
                </c:pt>
                <c:pt idx="27328">
                  <c:v>27329</c:v>
                </c:pt>
                <c:pt idx="27329">
                  <c:v>27330</c:v>
                </c:pt>
                <c:pt idx="27330">
                  <c:v>27331</c:v>
                </c:pt>
                <c:pt idx="27331">
                  <c:v>27332</c:v>
                </c:pt>
                <c:pt idx="27332">
                  <c:v>27333</c:v>
                </c:pt>
                <c:pt idx="27333">
                  <c:v>27334</c:v>
                </c:pt>
                <c:pt idx="27334">
                  <c:v>27335</c:v>
                </c:pt>
                <c:pt idx="27335">
                  <c:v>27336</c:v>
                </c:pt>
                <c:pt idx="27336">
                  <c:v>27337</c:v>
                </c:pt>
                <c:pt idx="27337">
                  <c:v>27338</c:v>
                </c:pt>
                <c:pt idx="27338">
                  <c:v>27339</c:v>
                </c:pt>
                <c:pt idx="27339">
                  <c:v>27340</c:v>
                </c:pt>
                <c:pt idx="27340">
                  <c:v>27341</c:v>
                </c:pt>
                <c:pt idx="27341">
                  <c:v>27342</c:v>
                </c:pt>
                <c:pt idx="27342">
                  <c:v>27343</c:v>
                </c:pt>
                <c:pt idx="27343">
                  <c:v>27344</c:v>
                </c:pt>
                <c:pt idx="27344">
                  <c:v>27345</c:v>
                </c:pt>
                <c:pt idx="27345">
                  <c:v>27346</c:v>
                </c:pt>
                <c:pt idx="27346">
                  <c:v>27347</c:v>
                </c:pt>
                <c:pt idx="27347">
                  <c:v>27348</c:v>
                </c:pt>
                <c:pt idx="27348">
                  <c:v>27349</c:v>
                </c:pt>
                <c:pt idx="27349">
                  <c:v>27350</c:v>
                </c:pt>
                <c:pt idx="27350">
                  <c:v>27351</c:v>
                </c:pt>
                <c:pt idx="27351">
                  <c:v>27352</c:v>
                </c:pt>
                <c:pt idx="27352">
                  <c:v>27353</c:v>
                </c:pt>
                <c:pt idx="27353">
                  <c:v>27354</c:v>
                </c:pt>
                <c:pt idx="27354">
                  <c:v>27355</c:v>
                </c:pt>
                <c:pt idx="27355">
                  <c:v>27356</c:v>
                </c:pt>
                <c:pt idx="27356">
                  <c:v>27357</c:v>
                </c:pt>
                <c:pt idx="27357">
                  <c:v>27358</c:v>
                </c:pt>
                <c:pt idx="27358">
                  <c:v>27359</c:v>
                </c:pt>
                <c:pt idx="27359">
                  <c:v>27360</c:v>
                </c:pt>
                <c:pt idx="27360">
                  <c:v>27361</c:v>
                </c:pt>
                <c:pt idx="27361">
                  <c:v>27362</c:v>
                </c:pt>
                <c:pt idx="27362">
                  <c:v>27363</c:v>
                </c:pt>
                <c:pt idx="27363">
                  <c:v>27364</c:v>
                </c:pt>
                <c:pt idx="27364">
                  <c:v>27365</c:v>
                </c:pt>
                <c:pt idx="27365">
                  <c:v>27366</c:v>
                </c:pt>
                <c:pt idx="27366">
                  <c:v>27367</c:v>
                </c:pt>
                <c:pt idx="27367">
                  <c:v>27368</c:v>
                </c:pt>
                <c:pt idx="27368">
                  <c:v>27369</c:v>
                </c:pt>
                <c:pt idx="27369">
                  <c:v>27370</c:v>
                </c:pt>
                <c:pt idx="27370">
                  <c:v>27371</c:v>
                </c:pt>
                <c:pt idx="27371">
                  <c:v>27372</c:v>
                </c:pt>
                <c:pt idx="27372">
                  <c:v>27373</c:v>
                </c:pt>
                <c:pt idx="27373">
                  <c:v>27374</c:v>
                </c:pt>
                <c:pt idx="27374">
                  <c:v>27375</c:v>
                </c:pt>
                <c:pt idx="27375">
                  <c:v>27376</c:v>
                </c:pt>
                <c:pt idx="27376">
                  <c:v>27377</c:v>
                </c:pt>
                <c:pt idx="27377">
                  <c:v>27378</c:v>
                </c:pt>
                <c:pt idx="27378">
                  <c:v>27379</c:v>
                </c:pt>
                <c:pt idx="27379">
                  <c:v>27380</c:v>
                </c:pt>
                <c:pt idx="27380">
                  <c:v>27381</c:v>
                </c:pt>
                <c:pt idx="27381">
                  <c:v>27382</c:v>
                </c:pt>
                <c:pt idx="27382">
                  <c:v>27383</c:v>
                </c:pt>
                <c:pt idx="27383">
                  <c:v>27384</c:v>
                </c:pt>
                <c:pt idx="27384">
                  <c:v>27385</c:v>
                </c:pt>
                <c:pt idx="27385">
                  <c:v>27386</c:v>
                </c:pt>
                <c:pt idx="27386">
                  <c:v>27387</c:v>
                </c:pt>
                <c:pt idx="27387">
                  <c:v>27388</c:v>
                </c:pt>
                <c:pt idx="27388">
                  <c:v>27389</c:v>
                </c:pt>
                <c:pt idx="27389">
                  <c:v>27390</c:v>
                </c:pt>
                <c:pt idx="27390">
                  <c:v>27391</c:v>
                </c:pt>
                <c:pt idx="27391">
                  <c:v>27392</c:v>
                </c:pt>
                <c:pt idx="27392">
                  <c:v>27393</c:v>
                </c:pt>
                <c:pt idx="27393">
                  <c:v>27394</c:v>
                </c:pt>
                <c:pt idx="27394">
                  <c:v>27395</c:v>
                </c:pt>
                <c:pt idx="27395">
                  <c:v>27396</c:v>
                </c:pt>
                <c:pt idx="27396">
                  <c:v>27397</c:v>
                </c:pt>
                <c:pt idx="27397">
                  <c:v>27398</c:v>
                </c:pt>
                <c:pt idx="27398">
                  <c:v>27399</c:v>
                </c:pt>
                <c:pt idx="27399">
                  <c:v>27400</c:v>
                </c:pt>
                <c:pt idx="27400">
                  <c:v>27401</c:v>
                </c:pt>
                <c:pt idx="27401">
                  <c:v>27402</c:v>
                </c:pt>
                <c:pt idx="27402">
                  <c:v>27403</c:v>
                </c:pt>
                <c:pt idx="27403">
                  <c:v>27404</c:v>
                </c:pt>
                <c:pt idx="27404">
                  <c:v>27405</c:v>
                </c:pt>
                <c:pt idx="27405">
                  <c:v>27406</c:v>
                </c:pt>
                <c:pt idx="27406">
                  <c:v>27407</c:v>
                </c:pt>
                <c:pt idx="27407">
                  <c:v>27408</c:v>
                </c:pt>
                <c:pt idx="27408">
                  <c:v>27409</c:v>
                </c:pt>
                <c:pt idx="27409">
                  <c:v>27410</c:v>
                </c:pt>
                <c:pt idx="27410">
                  <c:v>27411</c:v>
                </c:pt>
                <c:pt idx="27411">
                  <c:v>27412</c:v>
                </c:pt>
                <c:pt idx="27412">
                  <c:v>27413</c:v>
                </c:pt>
                <c:pt idx="27413">
                  <c:v>27414</c:v>
                </c:pt>
                <c:pt idx="27414">
                  <c:v>27415</c:v>
                </c:pt>
                <c:pt idx="27415">
                  <c:v>27416</c:v>
                </c:pt>
                <c:pt idx="27416">
                  <c:v>27417</c:v>
                </c:pt>
                <c:pt idx="27417">
                  <c:v>27418</c:v>
                </c:pt>
                <c:pt idx="27418">
                  <c:v>27419</c:v>
                </c:pt>
                <c:pt idx="27419">
                  <c:v>27420</c:v>
                </c:pt>
                <c:pt idx="27420">
                  <c:v>27421</c:v>
                </c:pt>
                <c:pt idx="27421">
                  <c:v>27422</c:v>
                </c:pt>
                <c:pt idx="27422">
                  <c:v>27423</c:v>
                </c:pt>
                <c:pt idx="27423">
                  <c:v>27424</c:v>
                </c:pt>
                <c:pt idx="27424">
                  <c:v>27425</c:v>
                </c:pt>
                <c:pt idx="27425">
                  <c:v>27426</c:v>
                </c:pt>
                <c:pt idx="27426">
                  <c:v>27427</c:v>
                </c:pt>
                <c:pt idx="27427">
                  <c:v>27428</c:v>
                </c:pt>
                <c:pt idx="27428">
                  <c:v>27429</c:v>
                </c:pt>
                <c:pt idx="27429">
                  <c:v>27430</c:v>
                </c:pt>
                <c:pt idx="27430">
                  <c:v>27431</c:v>
                </c:pt>
                <c:pt idx="27431">
                  <c:v>27432</c:v>
                </c:pt>
                <c:pt idx="27432">
                  <c:v>27433</c:v>
                </c:pt>
                <c:pt idx="27433">
                  <c:v>27434</c:v>
                </c:pt>
                <c:pt idx="27434">
                  <c:v>27435</c:v>
                </c:pt>
                <c:pt idx="27435">
                  <c:v>27436</c:v>
                </c:pt>
                <c:pt idx="27436">
                  <c:v>27437</c:v>
                </c:pt>
                <c:pt idx="27437">
                  <c:v>27438</c:v>
                </c:pt>
                <c:pt idx="27438">
                  <c:v>27439</c:v>
                </c:pt>
                <c:pt idx="27439">
                  <c:v>27440</c:v>
                </c:pt>
                <c:pt idx="27440">
                  <c:v>27441</c:v>
                </c:pt>
                <c:pt idx="27441">
                  <c:v>27442</c:v>
                </c:pt>
                <c:pt idx="27442">
                  <c:v>27443</c:v>
                </c:pt>
                <c:pt idx="27443">
                  <c:v>27444</c:v>
                </c:pt>
                <c:pt idx="27444">
                  <c:v>27445</c:v>
                </c:pt>
                <c:pt idx="27445">
                  <c:v>27446</c:v>
                </c:pt>
                <c:pt idx="27446">
                  <c:v>27447</c:v>
                </c:pt>
                <c:pt idx="27447">
                  <c:v>27448</c:v>
                </c:pt>
                <c:pt idx="27448">
                  <c:v>27449</c:v>
                </c:pt>
                <c:pt idx="27449">
                  <c:v>27450</c:v>
                </c:pt>
                <c:pt idx="27450">
                  <c:v>27451</c:v>
                </c:pt>
                <c:pt idx="27451">
                  <c:v>27452</c:v>
                </c:pt>
                <c:pt idx="27452">
                  <c:v>27453</c:v>
                </c:pt>
                <c:pt idx="27453">
                  <c:v>27454</c:v>
                </c:pt>
                <c:pt idx="27454">
                  <c:v>27455</c:v>
                </c:pt>
                <c:pt idx="27455">
                  <c:v>27456</c:v>
                </c:pt>
                <c:pt idx="27456">
                  <c:v>27457</c:v>
                </c:pt>
                <c:pt idx="27457">
                  <c:v>27458</c:v>
                </c:pt>
                <c:pt idx="27458">
                  <c:v>27459</c:v>
                </c:pt>
                <c:pt idx="27459">
                  <c:v>27460</c:v>
                </c:pt>
                <c:pt idx="27460">
                  <c:v>27461</c:v>
                </c:pt>
                <c:pt idx="27461">
                  <c:v>27462</c:v>
                </c:pt>
                <c:pt idx="27462">
                  <c:v>27463</c:v>
                </c:pt>
                <c:pt idx="27463">
                  <c:v>27464</c:v>
                </c:pt>
                <c:pt idx="27464">
                  <c:v>27465</c:v>
                </c:pt>
                <c:pt idx="27465">
                  <c:v>27466</c:v>
                </c:pt>
                <c:pt idx="27466">
                  <c:v>27467</c:v>
                </c:pt>
                <c:pt idx="27467">
                  <c:v>27468</c:v>
                </c:pt>
                <c:pt idx="27468">
                  <c:v>27469</c:v>
                </c:pt>
                <c:pt idx="27469">
                  <c:v>27470</c:v>
                </c:pt>
                <c:pt idx="27470">
                  <c:v>27471</c:v>
                </c:pt>
                <c:pt idx="27471">
                  <c:v>27472</c:v>
                </c:pt>
                <c:pt idx="27472">
                  <c:v>27473</c:v>
                </c:pt>
                <c:pt idx="27473">
                  <c:v>27474</c:v>
                </c:pt>
                <c:pt idx="27474">
                  <c:v>27475</c:v>
                </c:pt>
                <c:pt idx="27475">
                  <c:v>27476</c:v>
                </c:pt>
                <c:pt idx="27476">
                  <c:v>27477</c:v>
                </c:pt>
                <c:pt idx="27477">
                  <c:v>27478</c:v>
                </c:pt>
                <c:pt idx="27478">
                  <c:v>27479</c:v>
                </c:pt>
                <c:pt idx="27479">
                  <c:v>27480</c:v>
                </c:pt>
                <c:pt idx="27480">
                  <c:v>27481</c:v>
                </c:pt>
                <c:pt idx="27481">
                  <c:v>27482</c:v>
                </c:pt>
                <c:pt idx="27482">
                  <c:v>27483</c:v>
                </c:pt>
                <c:pt idx="27483">
                  <c:v>27484</c:v>
                </c:pt>
                <c:pt idx="27484">
                  <c:v>27485</c:v>
                </c:pt>
                <c:pt idx="27485">
                  <c:v>27486</c:v>
                </c:pt>
                <c:pt idx="27486">
                  <c:v>27487</c:v>
                </c:pt>
                <c:pt idx="27487">
                  <c:v>27488</c:v>
                </c:pt>
                <c:pt idx="27488">
                  <c:v>27489</c:v>
                </c:pt>
                <c:pt idx="27489">
                  <c:v>27490</c:v>
                </c:pt>
                <c:pt idx="27490">
                  <c:v>27491</c:v>
                </c:pt>
                <c:pt idx="27491">
                  <c:v>27492</c:v>
                </c:pt>
                <c:pt idx="27492">
                  <c:v>27493</c:v>
                </c:pt>
                <c:pt idx="27493">
                  <c:v>27494</c:v>
                </c:pt>
                <c:pt idx="27494">
                  <c:v>27495</c:v>
                </c:pt>
                <c:pt idx="27495">
                  <c:v>27496</c:v>
                </c:pt>
                <c:pt idx="27496">
                  <c:v>27497</c:v>
                </c:pt>
                <c:pt idx="27497">
                  <c:v>27498</c:v>
                </c:pt>
                <c:pt idx="27498">
                  <c:v>27499</c:v>
                </c:pt>
                <c:pt idx="27499">
                  <c:v>27500</c:v>
                </c:pt>
                <c:pt idx="27500">
                  <c:v>27501</c:v>
                </c:pt>
                <c:pt idx="27501">
                  <c:v>27502</c:v>
                </c:pt>
                <c:pt idx="27502">
                  <c:v>27503</c:v>
                </c:pt>
                <c:pt idx="27503">
                  <c:v>27504</c:v>
                </c:pt>
                <c:pt idx="27504">
                  <c:v>27505</c:v>
                </c:pt>
                <c:pt idx="27505">
                  <c:v>27506</c:v>
                </c:pt>
                <c:pt idx="27506">
                  <c:v>27507</c:v>
                </c:pt>
                <c:pt idx="27507">
                  <c:v>27508</c:v>
                </c:pt>
                <c:pt idx="27508">
                  <c:v>27509</c:v>
                </c:pt>
                <c:pt idx="27509">
                  <c:v>27510</c:v>
                </c:pt>
                <c:pt idx="27510">
                  <c:v>27511</c:v>
                </c:pt>
                <c:pt idx="27511">
                  <c:v>27512</c:v>
                </c:pt>
                <c:pt idx="27512">
                  <c:v>27513</c:v>
                </c:pt>
                <c:pt idx="27513">
                  <c:v>27514</c:v>
                </c:pt>
                <c:pt idx="27514">
                  <c:v>27515</c:v>
                </c:pt>
                <c:pt idx="27515">
                  <c:v>27516</c:v>
                </c:pt>
                <c:pt idx="27516">
                  <c:v>27517</c:v>
                </c:pt>
                <c:pt idx="27517">
                  <c:v>27518</c:v>
                </c:pt>
                <c:pt idx="27518">
                  <c:v>27519</c:v>
                </c:pt>
                <c:pt idx="27519">
                  <c:v>27520</c:v>
                </c:pt>
                <c:pt idx="27520">
                  <c:v>27521</c:v>
                </c:pt>
                <c:pt idx="27521">
                  <c:v>27522</c:v>
                </c:pt>
                <c:pt idx="27522">
                  <c:v>27523</c:v>
                </c:pt>
                <c:pt idx="27523">
                  <c:v>27524</c:v>
                </c:pt>
                <c:pt idx="27524">
                  <c:v>27525</c:v>
                </c:pt>
                <c:pt idx="27525">
                  <c:v>27526</c:v>
                </c:pt>
                <c:pt idx="27526">
                  <c:v>27527</c:v>
                </c:pt>
                <c:pt idx="27527">
                  <c:v>27528</c:v>
                </c:pt>
                <c:pt idx="27528">
                  <c:v>27529</c:v>
                </c:pt>
                <c:pt idx="27529">
                  <c:v>27530</c:v>
                </c:pt>
                <c:pt idx="27530">
                  <c:v>27531</c:v>
                </c:pt>
                <c:pt idx="27531">
                  <c:v>27532</c:v>
                </c:pt>
                <c:pt idx="27532">
                  <c:v>27533</c:v>
                </c:pt>
                <c:pt idx="27533">
                  <c:v>27534</c:v>
                </c:pt>
                <c:pt idx="27534">
                  <c:v>27535</c:v>
                </c:pt>
                <c:pt idx="27535">
                  <c:v>27536</c:v>
                </c:pt>
                <c:pt idx="27536">
                  <c:v>27537</c:v>
                </c:pt>
                <c:pt idx="27537">
                  <c:v>27538</c:v>
                </c:pt>
                <c:pt idx="27538">
                  <c:v>27539</c:v>
                </c:pt>
                <c:pt idx="27539">
                  <c:v>27540</c:v>
                </c:pt>
                <c:pt idx="27540">
                  <c:v>27541</c:v>
                </c:pt>
                <c:pt idx="27541">
                  <c:v>27542</c:v>
                </c:pt>
                <c:pt idx="27542">
                  <c:v>27543</c:v>
                </c:pt>
                <c:pt idx="27543">
                  <c:v>27544</c:v>
                </c:pt>
                <c:pt idx="27544">
                  <c:v>27545</c:v>
                </c:pt>
                <c:pt idx="27545">
                  <c:v>27546</c:v>
                </c:pt>
                <c:pt idx="27546">
                  <c:v>27547</c:v>
                </c:pt>
                <c:pt idx="27547">
                  <c:v>27548</c:v>
                </c:pt>
                <c:pt idx="27548">
                  <c:v>27549</c:v>
                </c:pt>
                <c:pt idx="27549">
                  <c:v>27550</c:v>
                </c:pt>
                <c:pt idx="27550">
                  <c:v>27551</c:v>
                </c:pt>
                <c:pt idx="27551">
                  <c:v>27552</c:v>
                </c:pt>
                <c:pt idx="27552">
                  <c:v>27553</c:v>
                </c:pt>
                <c:pt idx="27553">
                  <c:v>27554</c:v>
                </c:pt>
                <c:pt idx="27554">
                  <c:v>27555</c:v>
                </c:pt>
                <c:pt idx="27555">
                  <c:v>27556</c:v>
                </c:pt>
                <c:pt idx="27556">
                  <c:v>27557</c:v>
                </c:pt>
                <c:pt idx="27557">
                  <c:v>27558</c:v>
                </c:pt>
                <c:pt idx="27558">
                  <c:v>27559</c:v>
                </c:pt>
                <c:pt idx="27559">
                  <c:v>27560</c:v>
                </c:pt>
                <c:pt idx="27560">
                  <c:v>27561</c:v>
                </c:pt>
                <c:pt idx="27561">
                  <c:v>27562</c:v>
                </c:pt>
                <c:pt idx="27562">
                  <c:v>27563</c:v>
                </c:pt>
                <c:pt idx="27563">
                  <c:v>27564</c:v>
                </c:pt>
                <c:pt idx="27564">
                  <c:v>27565</c:v>
                </c:pt>
                <c:pt idx="27565">
                  <c:v>27566</c:v>
                </c:pt>
                <c:pt idx="27566">
                  <c:v>27567</c:v>
                </c:pt>
                <c:pt idx="27567">
                  <c:v>27568</c:v>
                </c:pt>
                <c:pt idx="27568">
                  <c:v>27569</c:v>
                </c:pt>
                <c:pt idx="27569">
                  <c:v>27570</c:v>
                </c:pt>
                <c:pt idx="27570">
                  <c:v>27571</c:v>
                </c:pt>
                <c:pt idx="27571">
                  <c:v>27572</c:v>
                </c:pt>
                <c:pt idx="27572">
                  <c:v>27573</c:v>
                </c:pt>
                <c:pt idx="27573">
                  <c:v>27574</c:v>
                </c:pt>
                <c:pt idx="27574">
                  <c:v>27575</c:v>
                </c:pt>
                <c:pt idx="27575">
                  <c:v>27576</c:v>
                </c:pt>
                <c:pt idx="27576">
                  <c:v>27577</c:v>
                </c:pt>
                <c:pt idx="27577">
                  <c:v>27578</c:v>
                </c:pt>
                <c:pt idx="27578">
                  <c:v>27579</c:v>
                </c:pt>
                <c:pt idx="27579">
                  <c:v>27580</c:v>
                </c:pt>
                <c:pt idx="27580">
                  <c:v>27581</c:v>
                </c:pt>
                <c:pt idx="27581">
                  <c:v>27582</c:v>
                </c:pt>
                <c:pt idx="27582">
                  <c:v>27583</c:v>
                </c:pt>
                <c:pt idx="27583">
                  <c:v>27584</c:v>
                </c:pt>
                <c:pt idx="27584">
                  <c:v>27585</c:v>
                </c:pt>
                <c:pt idx="27585">
                  <c:v>27586</c:v>
                </c:pt>
                <c:pt idx="27586">
                  <c:v>27587</c:v>
                </c:pt>
                <c:pt idx="27587">
                  <c:v>27588</c:v>
                </c:pt>
                <c:pt idx="27588">
                  <c:v>27589</c:v>
                </c:pt>
                <c:pt idx="27589">
                  <c:v>27590</c:v>
                </c:pt>
                <c:pt idx="27590">
                  <c:v>27591</c:v>
                </c:pt>
                <c:pt idx="27591">
                  <c:v>27592</c:v>
                </c:pt>
                <c:pt idx="27592">
                  <c:v>27593</c:v>
                </c:pt>
                <c:pt idx="27593">
                  <c:v>27594</c:v>
                </c:pt>
                <c:pt idx="27594">
                  <c:v>27595</c:v>
                </c:pt>
                <c:pt idx="27595">
                  <c:v>27596</c:v>
                </c:pt>
                <c:pt idx="27596">
                  <c:v>27597</c:v>
                </c:pt>
                <c:pt idx="27597">
                  <c:v>27598</c:v>
                </c:pt>
                <c:pt idx="27598">
                  <c:v>27599</c:v>
                </c:pt>
                <c:pt idx="27599">
                  <c:v>27600</c:v>
                </c:pt>
                <c:pt idx="27600">
                  <c:v>27601</c:v>
                </c:pt>
                <c:pt idx="27601">
                  <c:v>27602</c:v>
                </c:pt>
                <c:pt idx="27602">
                  <c:v>27603</c:v>
                </c:pt>
                <c:pt idx="27603">
                  <c:v>27604</c:v>
                </c:pt>
                <c:pt idx="27604">
                  <c:v>27605</c:v>
                </c:pt>
                <c:pt idx="27605">
                  <c:v>27606</c:v>
                </c:pt>
                <c:pt idx="27606">
                  <c:v>27607</c:v>
                </c:pt>
                <c:pt idx="27607">
                  <c:v>27608</c:v>
                </c:pt>
                <c:pt idx="27608">
                  <c:v>27609</c:v>
                </c:pt>
                <c:pt idx="27609">
                  <c:v>27610</c:v>
                </c:pt>
                <c:pt idx="27610">
                  <c:v>27611</c:v>
                </c:pt>
                <c:pt idx="27611">
                  <c:v>27612</c:v>
                </c:pt>
                <c:pt idx="27612">
                  <c:v>27613</c:v>
                </c:pt>
                <c:pt idx="27613">
                  <c:v>27614</c:v>
                </c:pt>
                <c:pt idx="27614">
                  <c:v>27615</c:v>
                </c:pt>
                <c:pt idx="27615">
                  <c:v>27616</c:v>
                </c:pt>
                <c:pt idx="27616">
                  <c:v>27617</c:v>
                </c:pt>
                <c:pt idx="27617">
                  <c:v>27618</c:v>
                </c:pt>
                <c:pt idx="27618">
                  <c:v>27619</c:v>
                </c:pt>
                <c:pt idx="27619">
                  <c:v>27620</c:v>
                </c:pt>
                <c:pt idx="27620">
                  <c:v>27621</c:v>
                </c:pt>
                <c:pt idx="27621">
                  <c:v>27622</c:v>
                </c:pt>
                <c:pt idx="27622">
                  <c:v>27623</c:v>
                </c:pt>
                <c:pt idx="27623">
                  <c:v>27624</c:v>
                </c:pt>
                <c:pt idx="27624">
                  <c:v>27625</c:v>
                </c:pt>
                <c:pt idx="27625">
                  <c:v>27626</c:v>
                </c:pt>
                <c:pt idx="27626">
                  <c:v>27627</c:v>
                </c:pt>
                <c:pt idx="27627">
                  <c:v>27628</c:v>
                </c:pt>
                <c:pt idx="27628">
                  <c:v>27629</c:v>
                </c:pt>
                <c:pt idx="27629">
                  <c:v>27630</c:v>
                </c:pt>
                <c:pt idx="27630">
                  <c:v>27631</c:v>
                </c:pt>
                <c:pt idx="27631">
                  <c:v>27632</c:v>
                </c:pt>
                <c:pt idx="27632">
                  <c:v>27633</c:v>
                </c:pt>
                <c:pt idx="27633">
                  <c:v>27634</c:v>
                </c:pt>
                <c:pt idx="27634">
                  <c:v>27635</c:v>
                </c:pt>
                <c:pt idx="27635">
                  <c:v>27636</c:v>
                </c:pt>
                <c:pt idx="27636">
                  <c:v>27637</c:v>
                </c:pt>
                <c:pt idx="27637">
                  <c:v>27638</c:v>
                </c:pt>
                <c:pt idx="27638">
                  <c:v>27639</c:v>
                </c:pt>
                <c:pt idx="27639">
                  <c:v>27640</c:v>
                </c:pt>
                <c:pt idx="27640">
                  <c:v>27641</c:v>
                </c:pt>
                <c:pt idx="27641">
                  <c:v>27642</c:v>
                </c:pt>
                <c:pt idx="27642">
                  <c:v>27643</c:v>
                </c:pt>
                <c:pt idx="27643">
                  <c:v>27644</c:v>
                </c:pt>
                <c:pt idx="27644">
                  <c:v>27645</c:v>
                </c:pt>
                <c:pt idx="27645">
                  <c:v>27646</c:v>
                </c:pt>
                <c:pt idx="27646">
                  <c:v>27647</c:v>
                </c:pt>
                <c:pt idx="27647">
                  <c:v>27648</c:v>
                </c:pt>
                <c:pt idx="27648">
                  <c:v>27649</c:v>
                </c:pt>
                <c:pt idx="27649">
                  <c:v>27650</c:v>
                </c:pt>
                <c:pt idx="27650">
                  <c:v>27651</c:v>
                </c:pt>
                <c:pt idx="27651">
                  <c:v>27652</c:v>
                </c:pt>
                <c:pt idx="27652">
                  <c:v>27653</c:v>
                </c:pt>
                <c:pt idx="27653">
                  <c:v>27654</c:v>
                </c:pt>
                <c:pt idx="27654">
                  <c:v>27655</c:v>
                </c:pt>
                <c:pt idx="27655">
                  <c:v>27656</c:v>
                </c:pt>
                <c:pt idx="27656">
                  <c:v>27657</c:v>
                </c:pt>
                <c:pt idx="27657">
                  <c:v>27658</c:v>
                </c:pt>
                <c:pt idx="27658">
                  <c:v>27659</c:v>
                </c:pt>
                <c:pt idx="27659">
                  <c:v>27660</c:v>
                </c:pt>
                <c:pt idx="27660">
                  <c:v>27661</c:v>
                </c:pt>
                <c:pt idx="27661">
                  <c:v>27662</c:v>
                </c:pt>
                <c:pt idx="27662">
                  <c:v>27663</c:v>
                </c:pt>
                <c:pt idx="27663">
                  <c:v>27664</c:v>
                </c:pt>
                <c:pt idx="27664">
                  <c:v>27665</c:v>
                </c:pt>
                <c:pt idx="27665">
                  <c:v>27666</c:v>
                </c:pt>
                <c:pt idx="27666">
                  <c:v>27667</c:v>
                </c:pt>
                <c:pt idx="27667">
                  <c:v>27668</c:v>
                </c:pt>
                <c:pt idx="27668">
                  <c:v>27669</c:v>
                </c:pt>
                <c:pt idx="27669">
                  <c:v>27670</c:v>
                </c:pt>
                <c:pt idx="27670">
                  <c:v>27671</c:v>
                </c:pt>
                <c:pt idx="27671">
                  <c:v>27672</c:v>
                </c:pt>
                <c:pt idx="27672">
                  <c:v>27673</c:v>
                </c:pt>
                <c:pt idx="27673">
                  <c:v>27674</c:v>
                </c:pt>
                <c:pt idx="27674">
                  <c:v>27675</c:v>
                </c:pt>
                <c:pt idx="27675">
                  <c:v>27676</c:v>
                </c:pt>
                <c:pt idx="27676">
                  <c:v>27677</c:v>
                </c:pt>
                <c:pt idx="27677">
                  <c:v>27678</c:v>
                </c:pt>
                <c:pt idx="27678">
                  <c:v>27679</c:v>
                </c:pt>
                <c:pt idx="27679">
                  <c:v>27680</c:v>
                </c:pt>
                <c:pt idx="27680">
                  <c:v>27681</c:v>
                </c:pt>
                <c:pt idx="27681">
                  <c:v>27682</c:v>
                </c:pt>
                <c:pt idx="27682">
                  <c:v>27683</c:v>
                </c:pt>
                <c:pt idx="27683">
                  <c:v>27684</c:v>
                </c:pt>
                <c:pt idx="27684">
                  <c:v>27685</c:v>
                </c:pt>
                <c:pt idx="27685">
                  <c:v>27686</c:v>
                </c:pt>
                <c:pt idx="27686">
                  <c:v>27687</c:v>
                </c:pt>
                <c:pt idx="27687">
                  <c:v>27688</c:v>
                </c:pt>
                <c:pt idx="27688">
                  <c:v>27689</c:v>
                </c:pt>
                <c:pt idx="27689">
                  <c:v>27690</c:v>
                </c:pt>
                <c:pt idx="27690">
                  <c:v>27691</c:v>
                </c:pt>
                <c:pt idx="27691">
                  <c:v>27692</c:v>
                </c:pt>
                <c:pt idx="27692">
                  <c:v>27693</c:v>
                </c:pt>
                <c:pt idx="27693">
                  <c:v>27694</c:v>
                </c:pt>
                <c:pt idx="27694">
                  <c:v>27695</c:v>
                </c:pt>
                <c:pt idx="27695">
                  <c:v>27696</c:v>
                </c:pt>
                <c:pt idx="27696">
                  <c:v>27697</c:v>
                </c:pt>
                <c:pt idx="27697">
                  <c:v>27698</c:v>
                </c:pt>
                <c:pt idx="27698">
                  <c:v>27699</c:v>
                </c:pt>
                <c:pt idx="27699">
                  <c:v>27700</c:v>
                </c:pt>
                <c:pt idx="27700">
                  <c:v>27701</c:v>
                </c:pt>
                <c:pt idx="27701">
                  <c:v>27702</c:v>
                </c:pt>
                <c:pt idx="27702">
                  <c:v>27703</c:v>
                </c:pt>
                <c:pt idx="27703">
                  <c:v>27704</c:v>
                </c:pt>
                <c:pt idx="27704">
                  <c:v>27705</c:v>
                </c:pt>
                <c:pt idx="27705">
                  <c:v>27706</c:v>
                </c:pt>
                <c:pt idx="27706">
                  <c:v>27707</c:v>
                </c:pt>
                <c:pt idx="27707">
                  <c:v>27708</c:v>
                </c:pt>
                <c:pt idx="27708">
                  <c:v>27709</c:v>
                </c:pt>
                <c:pt idx="27709">
                  <c:v>27710</c:v>
                </c:pt>
                <c:pt idx="27710">
                  <c:v>27711</c:v>
                </c:pt>
                <c:pt idx="27711">
                  <c:v>27712</c:v>
                </c:pt>
                <c:pt idx="27712">
                  <c:v>27713</c:v>
                </c:pt>
                <c:pt idx="27713">
                  <c:v>27714</c:v>
                </c:pt>
                <c:pt idx="27714">
                  <c:v>27715</c:v>
                </c:pt>
                <c:pt idx="27715">
                  <c:v>27716</c:v>
                </c:pt>
                <c:pt idx="27716">
                  <c:v>27717</c:v>
                </c:pt>
                <c:pt idx="27717">
                  <c:v>27718</c:v>
                </c:pt>
                <c:pt idx="27718">
                  <c:v>27719</c:v>
                </c:pt>
                <c:pt idx="27719">
                  <c:v>27720</c:v>
                </c:pt>
                <c:pt idx="27720">
                  <c:v>27721</c:v>
                </c:pt>
                <c:pt idx="27721">
                  <c:v>27722</c:v>
                </c:pt>
                <c:pt idx="27722">
                  <c:v>27723</c:v>
                </c:pt>
                <c:pt idx="27723">
                  <c:v>27724</c:v>
                </c:pt>
                <c:pt idx="27724">
                  <c:v>27725</c:v>
                </c:pt>
                <c:pt idx="27725">
                  <c:v>27726</c:v>
                </c:pt>
                <c:pt idx="27726">
                  <c:v>27727</c:v>
                </c:pt>
                <c:pt idx="27727">
                  <c:v>27728</c:v>
                </c:pt>
                <c:pt idx="27728">
                  <c:v>27729</c:v>
                </c:pt>
                <c:pt idx="27729">
                  <c:v>27730</c:v>
                </c:pt>
                <c:pt idx="27730">
                  <c:v>27731</c:v>
                </c:pt>
                <c:pt idx="27731">
                  <c:v>27732</c:v>
                </c:pt>
                <c:pt idx="27732">
                  <c:v>27733</c:v>
                </c:pt>
                <c:pt idx="27733">
                  <c:v>27734</c:v>
                </c:pt>
                <c:pt idx="27734">
                  <c:v>27735</c:v>
                </c:pt>
                <c:pt idx="27735">
                  <c:v>27736</c:v>
                </c:pt>
                <c:pt idx="27736">
                  <c:v>27737</c:v>
                </c:pt>
                <c:pt idx="27737">
                  <c:v>27738</c:v>
                </c:pt>
                <c:pt idx="27738">
                  <c:v>27739</c:v>
                </c:pt>
                <c:pt idx="27739">
                  <c:v>27740</c:v>
                </c:pt>
                <c:pt idx="27740">
                  <c:v>27741</c:v>
                </c:pt>
                <c:pt idx="27741">
                  <c:v>27742</c:v>
                </c:pt>
                <c:pt idx="27742">
                  <c:v>27743</c:v>
                </c:pt>
                <c:pt idx="27743">
                  <c:v>27744</c:v>
                </c:pt>
                <c:pt idx="27744">
                  <c:v>27745</c:v>
                </c:pt>
                <c:pt idx="27745">
                  <c:v>27746</c:v>
                </c:pt>
                <c:pt idx="27746">
                  <c:v>27747</c:v>
                </c:pt>
                <c:pt idx="27747">
                  <c:v>27748</c:v>
                </c:pt>
                <c:pt idx="27748">
                  <c:v>27749</c:v>
                </c:pt>
                <c:pt idx="27749">
                  <c:v>27750</c:v>
                </c:pt>
                <c:pt idx="27750">
                  <c:v>27751</c:v>
                </c:pt>
                <c:pt idx="27751">
                  <c:v>27752</c:v>
                </c:pt>
                <c:pt idx="27752">
                  <c:v>27753</c:v>
                </c:pt>
                <c:pt idx="27753">
                  <c:v>27754</c:v>
                </c:pt>
                <c:pt idx="27754">
                  <c:v>27755</c:v>
                </c:pt>
                <c:pt idx="27755">
                  <c:v>27756</c:v>
                </c:pt>
                <c:pt idx="27756">
                  <c:v>27757</c:v>
                </c:pt>
                <c:pt idx="27757">
                  <c:v>27758</c:v>
                </c:pt>
                <c:pt idx="27758">
                  <c:v>27759</c:v>
                </c:pt>
                <c:pt idx="27759">
                  <c:v>27760</c:v>
                </c:pt>
                <c:pt idx="27760">
                  <c:v>27761</c:v>
                </c:pt>
                <c:pt idx="27761">
                  <c:v>27762</c:v>
                </c:pt>
                <c:pt idx="27762">
                  <c:v>27763</c:v>
                </c:pt>
                <c:pt idx="27763">
                  <c:v>27764</c:v>
                </c:pt>
                <c:pt idx="27764">
                  <c:v>27765</c:v>
                </c:pt>
                <c:pt idx="27765">
                  <c:v>27766</c:v>
                </c:pt>
                <c:pt idx="27766">
                  <c:v>27767</c:v>
                </c:pt>
                <c:pt idx="27767">
                  <c:v>27768</c:v>
                </c:pt>
                <c:pt idx="27768">
                  <c:v>27769</c:v>
                </c:pt>
                <c:pt idx="27769">
                  <c:v>27770</c:v>
                </c:pt>
                <c:pt idx="27770">
                  <c:v>27771</c:v>
                </c:pt>
                <c:pt idx="27771">
                  <c:v>27772</c:v>
                </c:pt>
                <c:pt idx="27772">
                  <c:v>27773</c:v>
                </c:pt>
                <c:pt idx="27773">
                  <c:v>27774</c:v>
                </c:pt>
                <c:pt idx="27774">
                  <c:v>27775</c:v>
                </c:pt>
                <c:pt idx="27775">
                  <c:v>27776</c:v>
                </c:pt>
                <c:pt idx="27776">
                  <c:v>27777</c:v>
                </c:pt>
                <c:pt idx="27777">
                  <c:v>27778</c:v>
                </c:pt>
                <c:pt idx="27778">
                  <c:v>27779</c:v>
                </c:pt>
                <c:pt idx="27779">
                  <c:v>27780</c:v>
                </c:pt>
                <c:pt idx="27780">
                  <c:v>27781</c:v>
                </c:pt>
                <c:pt idx="27781">
                  <c:v>27782</c:v>
                </c:pt>
                <c:pt idx="27782">
                  <c:v>27783</c:v>
                </c:pt>
                <c:pt idx="27783">
                  <c:v>27784</c:v>
                </c:pt>
                <c:pt idx="27784">
                  <c:v>27785</c:v>
                </c:pt>
                <c:pt idx="27785">
                  <c:v>27786</c:v>
                </c:pt>
                <c:pt idx="27786">
                  <c:v>27787</c:v>
                </c:pt>
                <c:pt idx="27787">
                  <c:v>27788</c:v>
                </c:pt>
                <c:pt idx="27788">
                  <c:v>27789</c:v>
                </c:pt>
                <c:pt idx="27789">
                  <c:v>27790</c:v>
                </c:pt>
                <c:pt idx="27790">
                  <c:v>27791</c:v>
                </c:pt>
                <c:pt idx="27791">
                  <c:v>27792</c:v>
                </c:pt>
                <c:pt idx="27792">
                  <c:v>27793</c:v>
                </c:pt>
                <c:pt idx="27793">
                  <c:v>27794</c:v>
                </c:pt>
                <c:pt idx="27794">
                  <c:v>27795</c:v>
                </c:pt>
                <c:pt idx="27795">
                  <c:v>27796</c:v>
                </c:pt>
                <c:pt idx="27796">
                  <c:v>27797</c:v>
                </c:pt>
                <c:pt idx="27797">
                  <c:v>27798</c:v>
                </c:pt>
                <c:pt idx="27798">
                  <c:v>27799</c:v>
                </c:pt>
                <c:pt idx="27799">
                  <c:v>27800</c:v>
                </c:pt>
                <c:pt idx="27800">
                  <c:v>27801</c:v>
                </c:pt>
                <c:pt idx="27801">
                  <c:v>27802</c:v>
                </c:pt>
                <c:pt idx="27802">
                  <c:v>27803</c:v>
                </c:pt>
                <c:pt idx="27803">
                  <c:v>27804</c:v>
                </c:pt>
                <c:pt idx="27804">
                  <c:v>27805</c:v>
                </c:pt>
                <c:pt idx="27805">
                  <c:v>27806</c:v>
                </c:pt>
                <c:pt idx="27806">
                  <c:v>27807</c:v>
                </c:pt>
                <c:pt idx="27807">
                  <c:v>27808</c:v>
                </c:pt>
                <c:pt idx="27808">
                  <c:v>27809</c:v>
                </c:pt>
                <c:pt idx="27809">
                  <c:v>27810</c:v>
                </c:pt>
                <c:pt idx="27810">
                  <c:v>27811</c:v>
                </c:pt>
                <c:pt idx="27811">
                  <c:v>27812</c:v>
                </c:pt>
                <c:pt idx="27812">
                  <c:v>27813</c:v>
                </c:pt>
                <c:pt idx="27813">
                  <c:v>27814</c:v>
                </c:pt>
                <c:pt idx="27814">
                  <c:v>27815</c:v>
                </c:pt>
                <c:pt idx="27815">
                  <c:v>27816</c:v>
                </c:pt>
                <c:pt idx="27816">
                  <c:v>27817</c:v>
                </c:pt>
                <c:pt idx="27817">
                  <c:v>27818</c:v>
                </c:pt>
                <c:pt idx="27818">
                  <c:v>27819</c:v>
                </c:pt>
                <c:pt idx="27819">
                  <c:v>27820</c:v>
                </c:pt>
                <c:pt idx="27820">
                  <c:v>27821</c:v>
                </c:pt>
                <c:pt idx="27821">
                  <c:v>27822</c:v>
                </c:pt>
                <c:pt idx="27822">
                  <c:v>27823</c:v>
                </c:pt>
                <c:pt idx="27823">
                  <c:v>27824</c:v>
                </c:pt>
                <c:pt idx="27824">
                  <c:v>27825</c:v>
                </c:pt>
                <c:pt idx="27825">
                  <c:v>27826</c:v>
                </c:pt>
                <c:pt idx="27826">
                  <c:v>27827</c:v>
                </c:pt>
                <c:pt idx="27827">
                  <c:v>27828</c:v>
                </c:pt>
                <c:pt idx="27828">
                  <c:v>27829</c:v>
                </c:pt>
                <c:pt idx="27829">
                  <c:v>27830</c:v>
                </c:pt>
                <c:pt idx="27830">
                  <c:v>27831</c:v>
                </c:pt>
                <c:pt idx="27831">
                  <c:v>27832</c:v>
                </c:pt>
                <c:pt idx="27832">
                  <c:v>27833</c:v>
                </c:pt>
                <c:pt idx="27833">
                  <c:v>27834</c:v>
                </c:pt>
                <c:pt idx="27834">
                  <c:v>27835</c:v>
                </c:pt>
                <c:pt idx="27835">
                  <c:v>27836</c:v>
                </c:pt>
                <c:pt idx="27836">
                  <c:v>27837</c:v>
                </c:pt>
                <c:pt idx="27837">
                  <c:v>27838</c:v>
                </c:pt>
                <c:pt idx="27838">
                  <c:v>27839</c:v>
                </c:pt>
                <c:pt idx="27839">
                  <c:v>27840</c:v>
                </c:pt>
                <c:pt idx="27840">
                  <c:v>27841</c:v>
                </c:pt>
                <c:pt idx="27841">
                  <c:v>27842</c:v>
                </c:pt>
                <c:pt idx="27842">
                  <c:v>27843</c:v>
                </c:pt>
                <c:pt idx="27843">
                  <c:v>27844</c:v>
                </c:pt>
                <c:pt idx="27844">
                  <c:v>27845</c:v>
                </c:pt>
                <c:pt idx="27845">
                  <c:v>27846</c:v>
                </c:pt>
                <c:pt idx="27846">
                  <c:v>27847</c:v>
                </c:pt>
                <c:pt idx="27847">
                  <c:v>27848</c:v>
                </c:pt>
                <c:pt idx="27848">
                  <c:v>27849</c:v>
                </c:pt>
                <c:pt idx="27849">
                  <c:v>27850</c:v>
                </c:pt>
                <c:pt idx="27850">
                  <c:v>27851</c:v>
                </c:pt>
                <c:pt idx="27851">
                  <c:v>27852</c:v>
                </c:pt>
                <c:pt idx="27852">
                  <c:v>27853</c:v>
                </c:pt>
                <c:pt idx="27853">
                  <c:v>27854</c:v>
                </c:pt>
                <c:pt idx="27854">
                  <c:v>27855</c:v>
                </c:pt>
                <c:pt idx="27855">
                  <c:v>27856</c:v>
                </c:pt>
                <c:pt idx="27856">
                  <c:v>27857</c:v>
                </c:pt>
                <c:pt idx="27857">
                  <c:v>27858</c:v>
                </c:pt>
                <c:pt idx="27858">
                  <c:v>27859</c:v>
                </c:pt>
                <c:pt idx="27859">
                  <c:v>27860</c:v>
                </c:pt>
                <c:pt idx="27860">
                  <c:v>27861</c:v>
                </c:pt>
                <c:pt idx="27861">
                  <c:v>27862</c:v>
                </c:pt>
                <c:pt idx="27862">
                  <c:v>27863</c:v>
                </c:pt>
                <c:pt idx="27863">
                  <c:v>27864</c:v>
                </c:pt>
                <c:pt idx="27864">
                  <c:v>27865</c:v>
                </c:pt>
                <c:pt idx="27865">
                  <c:v>27866</c:v>
                </c:pt>
                <c:pt idx="27866">
                  <c:v>27867</c:v>
                </c:pt>
                <c:pt idx="27867">
                  <c:v>27868</c:v>
                </c:pt>
                <c:pt idx="27868">
                  <c:v>27869</c:v>
                </c:pt>
                <c:pt idx="27869">
                  <c:v>27870</c:v>
                </c:pt>
                <c:pt idx="27870">
                  <c:v>27871</c:v>
                </c:pt>
                <c:pt idx="27871">
                  <c:v>27872</c:v>
                </c:pt>
                <c:pt idx="27872">
                  <c:v>27873</c:v>
                </c:pt>
                <c:pt idx="27873">
                  <c:v>27874</c:v>
                </c:pt>
                <c:pt idx="27874">
                  <c:v>27875</c:v>
                </c:pt>
                <c:pt idx="27875">
                  <c:v>27876</c:v>
                </c:pt>
                <c:pt idx="27876">
                  <c:v>27877</c:v>
                </c:pt>
                <c:pt idx="27877">
                  <c:v>27878</c:v>
                </c:pt>
                <c:pt idx="27878">
                  <c:v>27879</c:v>
                </c:pt>
                <c:pt idx="27879">
                  <c:v>27880</c:v>
                </c:pt>
                <c:pt idx="27880">
                  <c:v>27881</c:v>
                </c:pt>
                <c:pt idx="27881">
                  <c:v>27882</c:v>
                </c:pt>
                <c:pt idx="27882">
                  <c:v>27883</c:v>
                </c:pt>
                <c:pt idx="27883">
                  <c:v>27884</c:v>
                </c:pt>
                <c:pt idx="27884">
                  <c:v>27885</c:v>
                </c:pt>
                <c:pt idx="27885">
                  <c:v>27886</c:v>
                </c:pt>
                <c:pt idx="27886">
                  <c:v>27887</c:v>
                </c:pt>
                <c:pt idx="27887">
                  <c:v>27888</c:v>
                </c:pt>
                <c:pt idx="27888">
                  <c:v>27889</c:v>
                </c:pt>
                <c:pt idx="27889">
                  <c:v>27890</c:v>
                </c:pt>
                <c:pt idx="27890">
                  <c:v>27891</c:v>
                </c:pt>
                <c:pt idx="27891">
                  <c:v>27892</c:v>
                </c:pt>
                <c:pt idx="27892">
                  <c:v>27893</c:v>
                </c:pt>
                <c:pt idx="27893">
                  <c:v>27894</c:v>
                </c:pt>
                <c:pt idx="27894">
                  <c:v>27895</c:v>
                </c:pt>
                <c:pt idx="27895">
                  <c:v>27896</c:v>
                </c:pt>
                <c:pt idx="27896">
                  <c:v>27897</c:v>
                </c:pt>
                <c:pt idx="27897">
                  <c:v>27898</c:v>
                </c:pt>
                <c:pt idx="27898">
                  <c:v>27899</c:v>
                </c:pt>
                <c:pt idx="27899">
                  <c:v>27900</c:v>
                </c:pt>
                <c:pt idx="27900">
                  <c:v>27901</c:v>
                </c:pt>
                <c:pt idx="27901">
                  <c:v>27902</c:v>
                </c:pt>
                <c:pt idx="27902">
                  <c:v>27903</c:v>
                </c:pt>
                <c:pt idx="27903">
                  <c:v>27904</c:v>
                </c:pt>
                <c:pt idx="27904">
                  <c:v>27905</c:v>
                </c:pt>
                <c:pt idx="27905">
                  <c:v>27906</c:v>
                </c:pt>
                <c:pt idx="27906">
                  <c:v>27907</c:v>
                </c:pt>
                <c:pt idx="27907">
                  <c:v>27908</c:v>
                </c:pt>
                <c:pt idx="27908">
                  <c:v>27909</c:v>
                </c:pt>
                <c:pt idx="27909">
                  <c:v>27910</c:v>
                </c:pt>
                <c:pt idx="27910">
                  <c:v>27911</c:v>
                </c:pt>
                <c:pt idx="27911">
                  <c:v>27912</c:v>
                </c:pt>
                <c:pt idx="27912">
                  <c:v>27913</c:v>
                </c:pt>
                <c:pt idx="27913">
                  <c:v>27914</c:v>
                </c:pt>
                <c:pt idx="27914">
                  <c:v>27915</c:v>
                </c:pt>
                <c:pt idx="27915">
                  <c:v>27916</c:v>
                </c:pt>
                <c:pt idx="27916">
                  <c:v>27917</c:v>
                </c:pt>
                <c:pt idx="27917">
                  <c:v>27918</c:v>
                </c:pt>
                <c:pt idx="27918">
                  <c:v>27919</c:v>
                </c:pt>
                <c:pt idx="27919">
                  <c:v>27920</c:v>
                </c:pt>
                <c:pt idx="27920">
                  <c:v>27921</c:v>
                </c:pt>
                <c:pt idx="27921">
                  <c:v>27922</c:v>
                </c:pt>
                <c:pt idx="27922">
                  <c:v>27923</c:v>
                </c:pt>
                <c:pt idx="27923">
                  <c:v>27924</c:v>
                </c:pt>
                <c:pt idx="27924">
                  <c:v>27925</c:v>
                </c:pt>
                <c:pt idx="27925">
                  <c:v>27926</c:v>
                </c:pt>
                <c:pt idx="27926">
                  <c:v>27927</c:v>
                </c:pt>
                <c:pt idx="27927">
                  <c:v>27928</c:v>
                </c:pt>
                <c:pt idx="27928">
                  <c:v>27929</c:v>
                </c:pt>
                <c:pt idx="27929">
                  <c:v>27930</c:v>
                </c:pt>
                <c:pt idx="27930">
                  <c:v>27931</c:v>
                </c:pt>
                <c:pt idx="27931">
                  <c:v>27932</c:v>
                </c:pt>
                <c:pt idx="27932">
                  <c:v>27933</c:v>
                </c:pt>
                <c:pt idx="27933">
                  <c:v>27934</c:v>
                </c:pt>
                <c:pt idx="27934">
                  <c:v>27935</c:v>
                </c:pt>
                <c:pt idx="27935">
                  <c:v>27936</c:v>
                </c:pt>
                <c:pt idx="27936">
                  <c:v>27937</c:v>
                </c:pt>
                <c:pt idx="27937">
                  <c:v>27938</c:v>
                </c:pt>
                <c:pt idx="27938">
                  <c:v>27939</c:v>
                </c:pt>
                <c:pt idx="27939">
                  <c:v>27940</c:v>
                </c:pt>
                <c:pt idx="27940">
                  <c:v>27941</c:v>
                </c:pt>
                <c:pt idx="27941">
                  <c:v>27942</c:v>
                </c:pt>
                <c:pt idx="27942">
                  <c:v>27943</c:v>
                </c:pt>
                <c:pt idx="27943">
                  <c:v>27944</c:v>
                </c:pt>
                <c:pt idx="27944">
                  <c:v>27945</c:v>
                </c:pt>
                <c:pt idx="27945">
                  <c:v>27946</c:v>
                </c:pt>
                <c:pt idx="27946">
                  <c:v>27947</c:v>
                </c:pt>
                <c:pt idx="27947">
                  <c:v>27948</c:v>
                </c:pt>
                <c:pt idx="27948">
                  <c:v>27949</c:v>
                </c:pt>
                <c:pt idx="27949">
                  <c:v>27950</c:v>
                </c:pt>
                <c:pt idx="27950">
                  <c:v>27951</c:v>
                </c:pt>
                <c:pt idx="27951">
                  <c:v>27952</c:v>
                </c:pt>
                <c:pt idx="27952">
                  <c:v>27953</c:v>
                </c:pt>
                <c:pt idx="27953">
                  <c:v>27954</c:v>
                </c:pt>
                <c:pt idx="27954">
                  <c:v>27955</c:v>
                </c:pt>
                <c:pt idx="27955">
                  <c:v>27956</c:v>
                </c:pt>
                <c:pt idx="27956">
                  <c:v>27957</c:v>
                </c:pt>
                <c:pt idx="27957">
                  <c:v>27958</c:v>
                </c:pt>
                <c:pt idx="27958">
                  <c:v>27959</c:v>
                </c:pt>
                <c:pt idx="27959">
                  <c:v>27960</c:v>
                </c:pt>
                <c:pt idx="27960">
                  <c:v>27961</c:v>
                </c:pt>
                <c:pt idx="27961">
                  <c:v>27962</c:v>
                </c:pt>
                <c:pt idx="27962">
                  <c:v>27963</c:v>
                </c:pt>
                <c:pt idx="27963">
                  <c:v>27964</c:v>
                </c:pt>
                <c:pt idx="27964">
                  <c:v>27965</c:v>
                </c:pt>
                <c:pt idx="27965">
                  <c:v>27966</c:v>
                </c:pt>
                <c:pt idx="27966">
                  <c:v>27967</c:v>
                </c:pt>
                <c:pt idx="27967">
                  <c:v>27968</c:v>
                </c:pt>
                <c:pt idx="27968">
                  <c:v>27969</c:v>
                </c:pt>
                <c:pt idx="27969">
                  <c:v>27970</c:v>
                </c:pt>
                <c:pt idx="27970">
                  <c:v>27971</c:v>
                </c:pt>
                <c:pt idx="27971">
                  <c:v>27972</c:v>
                </c:pt>
                <c:pt idx="27972">
                  <c:v>27973</c:v>
                </c:pt>
                <c:pt idx="27973">
                  <c:v>27974</c:v>
                </c:pt>
                <c:pt idx="27974">
                  <c:v>27975</c:v>
                </c:pt>
                <c:pt idx="27975">
                  <c:v>27976</c:v>
                </c:pt>
                <c:pt idx="27976">
                  <c:v>27977</c:v>
                </c:pt>
                <c:pt idx="27977">
                  <c:v>27978</c:v>
                </c:pt>
                <c:pt idx="27978">
                  <c:v>27979</c:v>
                </c:pt>
                <c:pt idx="27979">
                  <c:v>27980</c:v>
                </c:pt>
                <c:pt idx="27980">
                  <c:v>27981</c:v>
                </c:pt>
                <c:pt idx="27981">
                  <c:v>27982</c:v>
                </c:pt>
                <c:pt idx="27982">
                  <c:v>27983</c:v>
                </c:pt>
                <c:pt idx="27983">
                  <c:v>27984</c:v>
                </c:pt>
                <c:pt idx="27984">
                  <c:v>27985</c:v>
                </c:pt>
                <c:pt idx="27985">
                  <c:v>27986</c:v>
                </c:pt>
                <c:pt idx="27986">
                  <c:v>27987</c:v>
                </c:pt>
                <c:pt idx="27987">
                  <c:v>27988</c:v>
                </c:pt>
                <c:pt idx="27988">
                  <c:v>27989</c:v>
                </c:pt>
                <c:pt idx="27989">
                  <c:v>27990</c:v>
                </c:pt>
                <c:pt idx="27990">
                  <c:v>27991</c:v>
                </c:pt>
                <c:pt idx="27991">
                  <c:v>27992</c:v>
                </c:pt>
                <c:pt idx="27992">
                  <c:v>27993</c:v>
                </c:pt>
                <c:pt idx="27993">
                  <c:v>27994</c:v>
                </c:pt>
                <c:pt idx="27994">
                  <c:v>27995</c:v>
                </c:pt>
                <c:pt idx="27995">
                  <c:v>27996</c:v>
                </c:pt>
                <c:pt idx="27996">
                  <c:v>27997</c:v>
                </c:pt>
                <c:pt idx="27997">
                  <c:v>27998</c:v>
                </c:pt>
                <c:pt idx="27998">
                  <c:v>27999</c:v>
                </c:pt>
                <c:pt idx="27999">
                  <c:v>28000</c:v>
                </c:pt>
                <c:pt idx="28000">
                  <c:v>28001</c:v>
                </c:pt>
                <c:pt idx="28001">
                  <c:v>28002</c:v>
                </c:pt>
                <c:pt idx="28002">
                  <c:v>28003</c:v>
                </c:pt>
                <c:pt idx="28003">
                  <c:v>28004</c:v>
                </c:pt>
                <c:pt idx="28004">
                  <c:v>28005</c:v>
                </c:pt>
                <c:pt idx="28005">
                  <c:v>28006</c:v>
                </c:pt>
                <c:pt idx="28006">
                  <c:v>28007</c:v>
                </c:pt>
                <c:pt idx="28007">
                  <c:v>28008</c:v>
                </c:pt>
                <c:pt idx="28008">
                  <c:v>28009</c:v>
                </c:pt>
                <c:pt idx="28009">
                  <c:v>28010</c:v>
                </c:pt>
                <c:pt idx="28010">
                  <c:v>28011</c:v>
                </c:pt>
                <c:pt idx="28011">
                  <c:v>28012</c:v>
                </c:pt>
                <c:pt idx="28012">
                  <c:v>28013</c:v>
                </c:pt>
                <c:pt idx="28013">
                  <c:v>28014</c:v>
                </c:pt>
                <c:pt idx="28014">
                  <c:v>28015</c:v>
                </c:pt>
                <c:pt idx="28015">
                  <c:v>28016</c:v>
                </c:pt>
                <c:pt idx="28016">
                  <c:v>28017</c:v>
                </c:pt>
                <c:pt idx="28017">
                  <c:v>28018</c:v>
                </c:pt>
                <c:pt idx="28018">
                  <c:v>28019</c:v>
                </c:pt>
                <c:pt idx="28019">
                  <c:v>28020</c:v>
                </c:pt>
                <c:pt idx="28020">
                  <c:v>28021</c:v>
                </c:pt>
                <c:pt idx="28021">
                  <c:v>28022</c:v>
                </c:pt>
                <c:pt idx="28022">
                  <c:v>28023</c:v>
                </c:pt>
                <c:pt idx="28023">
                  <c:v>28024</c:v>
                </c:pt>
                <c:pt idx="28024">
                  <c:v>28025</c:v>
                </c:pt>
                <c:pt idx="28025">
                  <c:v>28026</c:v>
                </c:pt>
                <c:pt idx="28026">
                  <c:v>28027</c:v>
                </c:pt>
                <c:pt idx="28027">
                  <c:v>28028</c:v>
                </c:pt>
                <c:pt idx="28028">
                  <c:v>28029</c:v>
                </c:pt>
                <c:pt idx="28029">
                  <c:v>28030</c:v>
                </c:pt>
                <c:pt idx="28030">
                  <c:v>28031</c:v>
                </c:pt>
                <c:pt idx="28031">
                  <c:v>28032</c:v>
                </c:pt>
                <c:pt idx="28032">
                  <c:v>28033</c:v>
                </c:pt>
                <c:pt idx="28033">
                  <c:v>28034</c:v>
                </c:pt>
                <c:pt idx="28034">
                  <c:v>28035</c:v>
                </c:pt>
                <c:pt idx="28035">
                  <c:v>28036</c:v>
                </c:pt>
                <c:pt idx="28036">
                  <c:v>28037</c:v>
                </c:pt>
                <c:pt idx="28037">
                  <c:v>28038</c:v>
                </c:pt>
                <c:pt idx="28038">
                  <c:v>28039</c:v>
                </c:pt>
                <c:pt idx="28039">
                  <c:v>28040</c:v>
                </c:pt>
                <c:pt idx="28040">
                  <c:v>28041</c:v>
                </c:pt>
                <c:pt idx="28041">
                  <c:v>28042</c:v>
                </c:pt>
                <c:pt idx="28042">
                  <c:v>28043</c:v>
                </c:pt>
                <c:pt idx="28043">
                  <c:v>28044</c:v>
                </c:pt>
                <c:pt idx="28044">
                  <c:v>28045</c:v>
                </c:pt>
                <c:pt idx="28045">
                  <c:v>28046</c:v>
                </c:pt>
                <c:pt idx="28046">
                  <c:v>28047</c:v>
                </c:pt>
                <c:pt idx="28047">
                  <c:v>28048</c:v>
                </c:pt>
                <c:pt idx="28048">
                  <c:v>28049</c:v>
                </c:pt>
                <c:pt idx="28049">
                  <c:v>28050</c:v>
                </c:pt>
                <c:pt idx="28050">
                  <c:v>28051</c:v>
                </c:pt>
                <c:pt idx="28051">
                  <c:v>28052</c:v>
                </c:pt>
                <c:pt idx="28052">
                  <c:v>28053</c:v>
                </c:pt>
                <c:pt idx="28053">
                  <c:v>28054</c:v>
                </c:pt>
                <c:pt idx="28054">
                  <c:v>28055</c:v>
                </c:pt>
                <c:pt idx="28055">
                  <c:v>28056</c:v>
                </c:pt>
                <c:pt idx="28056">
                  <c:v>28057</c:v>
                </c:pt>
                <c:pt idx="28057">
                  <c:v>28058</c:v>
                </c:pt>
                <c:pt idx="28058">
                  <c:v>28059</c:v>
                </c:pt>
                <c:pt idx="28059">
                  <c:v>28060</c:v>
                </c:pt>
                <c:pt idx="28060">
                  <c:v>28061</c:v>
                </c:pt>
                <c:pt idx="28061">
                  <c:v>28062</c:v>
                </c:pt>
                <c:pt idx="28062">
                  <c:v>28063</c:v>
                </c:pt>
                <c:pt idx="28063">
                  <c:v>28064</c:v>
                </c:pt>
                <c:pt idx="28064">
                  <c:v>28065</c:v>
                </c:pt>
                <c:pt idx="28065">
                  <c:v>28066</c:v>
                </c:pt>
                <c:pt idx="28066">
                  <c:v>28067</c:v>
                </c:pt>
                <c:pt idx="28067">
                  <c:v>28068</c:v>
                </c:pt>
                <c:pt idx="28068">
                  <c:v>28069</c:v>
                </c:pt>
                <c:pt idx="28069">
                  <c:v>28070</c:v>
                </c:pt>
                <c:pt idx="28070">
                  <c:v>28071</c:v>
                </c:pt>
                <c:pt idx="28071">
                  <c:v>28072</c:v>
                </c:pt>
                <c:pt idx="28072">
                  <c:v>28073</c:v>
                </c:pt>
                <c:pt idx="28073">
                  <c:v>28074</c:v>
                </c:pt>
                <c:pt idx="28074">
                  <c:v>28075</c:v>
                </c:pt>
                <c:pt idx="28075">
                  <c:v>28076</c:v>
                </c:pt>
                <c:pt idx="28076">
                  <c:v>28077</c:v>
                </c:pt>
                <c:pt idx="28077">
                  <c:v>28078</c:v>
                </c:pt>
                <c:pt idx="28078">
                  <c:v>28079</c:v>
                </c:pt>
                <c:pt idx="28079">
                  <c:v>28080</c:v>
                </c:pt>
                <c:pt idx="28080">
                  <c:v>28081</c:v>
                </c:pt>
                <c:pt idx="28081">
                  <c:v>28082</c:v>
                </c:pt>
                <c:pt idx="28082">
                  <c:v>28083</c:v>
                </c:pt>
                <c:pt idx="28083">
                  <c:v>28084</c:v>
                </c:pt>
                <c:pt idx="28084">
                  <c:v>28085</c:v>
                </c:pt>
                <c:pt idx="28085">
                  <c:v>28086</c:v>
                </c:pt>
                <c:pt idx="28086">
                  <c:v>28087</c:v>
                </c:pt>
                <c:pt idx="28087">
                  <c:v>28088</c:v>
                </c:pt>
                <c:pt idx="28088">
                  <c:v>28089</c:v>
                </c:pt>
                <c:pt idx="28089">
                  <c:v>28090</c:v>
                </c:pt>
                <c:pt idx="28090">
                  <c:v>28091</c:v>
                </c:pt>
                <c:pt idx="28091">
                  <c:v>28092</c:v>
                </c:pt>
                <c:pt idx="28092">
                  <c:v>28093</c:v>
                </c:pt>
                <c:pt idx="28093">
                  <c:v>28094</c:v>
                </c:pt>
                <c:pt idx="28094">
                  <c:v>28095</c:v>
                </c:pt>
                <c:pt idx="28095">
                  <c:v>28096</c:v>
                </c:pt>
                <c:pt idx="28096">
                  <c:v>28097</c:v>
                </c:pt>
                <c:pt idx="28097">
                  <c:v>28098</c:v>
                </c:pt>
                <c:pt idx="28098">
                  <c:v>28099</c:v>
                </c:pt>
                <c:pt idx="28099">
                  <c:v>28100</c:v>
                </c:pt>
                <c:pt idx="28100">
                  <c:v>28101</c:v>
                </c:pt>
                <c:pt idx="28101">
                  <c:v>28102</c:v>
                </c:pt>
                <c:pt idx="28102">
                  <c:v>28103</c:v>
                </c:pt>
                <c:pt idx="28103">
                  <c:v>28104</c:v>
                </c:pt>
                <c:pt idx="28104">
                  <c:v>28105</c:v>
                </c:pt>
                <c:pt idx="28105">
                  <c:v>28106</c:v>
                </c:pt>
                <c:pt idx="28106">
                  <c:v>28107</c:v>
                </c:pt>
                <c:pt idx="28107">
                  <c:v>28108</c:v>
                </c:pt>
                <c:pt idx="28108">
                  <c:v>28109</c:v>
                </c:pt>
                <c:pt idx="28109">
                  <c:v>28110</c:v>
                </c:pt>
                <c:pt idx="28110">
                  <c:v>28111</c:v>
                </c:pt>
                <c:pt idx="28111">
                  <c:v>28112</c:v>
                </c:pt>
                <c:pt idx="28112">
                  <c:v>28113</c:v>
                </c:pt>
                <c:pt idx="28113">
                  <c:v>28114</c:v>
                </c:pt>
                <c:pt idx="28114">
                  <c:v>28115</c:v>
                </c:pt>
                <c:pt idx="28115">
                  <c:v>28116</c:v>
                </c:pt>
                <c:pt idx="28116">
                  <c:v>28117</c:v>
                </c:pt>
                <c:pt idx="28117">
                  <c:v>28118</c:v>
                </c:pt>
                <c:pt idx="28118">
                  <c:v>28119</c:v>
                </c:pt>
                <c:pt idx="28119">
                  <c:v>28120</c:v>
                </c:pt>
                <c:pt idx="28120">
                  <c:v>28121</c:v>
                </c:pt>
                <c:pt idx="28121">
                  <c:v>28122</c:v>
                </c:pt>
                <c:pt idx="28122">
                  <c:v>28123</c:v>
                </c:pt>
                <c:pt idx="28123">
                  <c:v>28124</c:v>
                </c:pt>
                <c:pt idx="28124">
                  <c:v>28125</c:v>
                </c:pt>
                <c:pt idx="28125">
                  <c:v>28126</c:v>
                </c:pt>
                <c:pt idx="28126">
                  <c:v>28127</c:v>
                </c:pt>
                <c:pt idx="28127">
                  <c:v>28128</c:v>
                </c:pt>
                <c:pt idx="28128">
                  <c:v>28129</c:v>
                </c:pt>
                <c:pt idx="28129">
                  <c:v>28130</c:v>
                </c:pt>
                <c:pt idx="28130">
                  <c:v>28131</c:v>
                </c:pt>
                <c:pt idx="28131">
                  <c:v>28132</c:v>
                </c:pt>
                <c:pt idx="28132">
                  <c:v>28133</c:v>
                </c:pt>
                <c:pt idx="28133">
                  <c:v>28134</c:v>
                </c:pt>
                <c:pt idx="28134">
                  <c:v>28135</c:v>
                </c:pt>
                <c:pt idx="28135">
                  <c:v>28136</c:v>
                </c:pt>
                <c:pt idx="28136">
                  <c:v>28137</c:v>
                </c:pt>
                <c:pt idx="28137">
                  <c:v>28138</c:v>
                </c:pt>
                <c:pt idx="28138">
                  <c:v>28139</c:v>
                </c:pt>
                <c:pt idx="28139">
                  <c:v>28140</c:v>
                </c:pt>
                <c:pt idx="28140">
                  <c:v>28141</c:v>
                </c:pt>
                <c:pt idx="28141">
                  <c:v>28142</c:v>
                </c:pt>
                <c:pt idx="28142">
                  <c:v>28143</c:v>
                </c:pt>
                <c:pt idx="28143">
                  <c:v>28144</c:v>
                </c:pt>
                <c:pt idx="28144">
                  <c:v>28145</c:v>
                </c:pt>
                <c:pt idx="28145">
                  <c:v>28146</c:v>
                </c:pt>
                <c:pt idx="28146">
                  <c:v>28147</c:v>
                </c:pt>
                <c:pt idx="28147">
                  <c:v>28148</c:v>
                </c:pt>
                <c:pt idx="28148">
                  <c:v>28149</c:v>
                </c:pt>
                <c:pt idx="28149">
                  <c:v>28150</c:v>
                </c:pt>
                <c:pt idx="28150">
                  <c:v>28151</c:v>
                </c:pt>
                <c:pt idx="28151">
                  <c:v>28152</c:v>
                </c:pt>
                <c:pt idx="28152">
                  <c:v>28153</c:v>
                </c:pt>
                <c:pt idx="28153">
                  <c:v>28154</c:v>
                </c:pt>
                <c:pt idx="28154">
                  <c:v>28155</c:v>
                </c:pt>
                <c:pt idx="28155">
                  <c:v>28156</c:v>
                </c:pt>
                <c:pt idx="28156">
                  <c:v>28157</c:v>
                </c:pt>
                <c:pt idx="28157">
                  <c:v>28158</c:v>
                </c:pt>
                <c:pt idx="28158">
                  <c:v>28159</c:v>
                </c:pt>
                <c:pt idx="28159">
                  <c:v>28160</c:v>
                </c:pt>
                <c:pt idx="28160">
                  <c:v>28161</c:v>
                </c:pt>
                <c:pt idx="28161">
                  <c:v>28162</c:v>
                </c:pt>
                <c:pt idx="28162">
                  <c:v>28163</c:v>
                </c:pt>
                <c:pt idx="28163">
                  <c:v>28164</c:v>
                </c:pt>
                <c:pt idx="28164">
                  <c:v>28165</c:v>
                </c:pt>
                <c:pt idx="28165">
                  <c:v>28166</c:v>
                </c:pt>
                <c:pt idx="28166">
                  <c:v>28167</c:v>
                </c:pt>
                <c:pt idx="28167">
                  <c:v>28168</c:v>
                </c:pt>
                <c:pt idx="28168">
                  <c:v>28169</c:v>
                </c:pt>
                <c:pt idx="28169">
                  <c:v>28170</c:v>
                </c:pt>
                <c:pt idx="28170">
                  <c:v>28171</c:v>
                </c:pt>
                <c:pt idx="28171">
                  <c:v>28172</c:v>
                </c:pt>
                <c:pt idx="28172">
                  <c:v>28173</c:v>
                </c:pt>
                <c:pt idx="28173">
                  <c:v>28174</c:v>
                </c:pt>
                <c:pt idx="28174">
                  <c:v>28175</c:v>
                </c:pt>
                <c:pt idx="28175">
                  <c:v>28176</c:v>
                </c:pt>
                <c:pt idx="28176">
                  <c:v>28177</c:v>
                </c:pt>
                <c:pt idx="28177">
                  <c:v>28178</c:v>
                </c:pt>
                <c:pt idx="28178">
                  <c:v>28179</c:v>
                </c:pt>
                <c:pt idx="28179">
                  <c:v>28180</c:v>
                </c:pt>
                <c:pt idx="28180">
                  <c:v>28181</c:v>
                </c:pt>
                <c:pt idx="28181">
                  <c:v>28182</c:v>
                </c:pt>
                <c:pt idx="28182">
                  <c:v>28183</c:v>
                </c:pt>
                <c:pt idx="28183">
                  <c:v>28184</c:v>
                </c:pt>
                <c:pt idx="28184">
                  <c:v>28185</c:v>
                </c:pt>
                <c:pt idx="28185">
                  <c:v>28186</c:v>
                </c:pt>
                <c:pt idx="28186">
                  <c:v>28187</c:v>
                </c:pt>
                <c:pt idx="28187">
                  <c:v>28188</c:v>
                </c:pt>
                <c:pt idx="28188">
                  <c:v>28189</c:v>
                </c:pt>
                <c:pt idx="28189">
                  <c:v>28190</c:v>
                </c:pt>
                <c:pt idx="28190">
                  <c:v>28191</c:v>
                </c:pt>
                <c:pt idx="28191">
                  <c:v>28192</c:v>
                </c:pt>
                <c:pt idx="28192">
                  <c:v>28193</c:v>
                </c:pt>
                <c:pt idx="28193">
                  <c:v>28194</c:v>
                </c:pt>
                <c:pt idx="28194">
                  <c:v>28195</c:v>
                </c:pt>
                <c:pt idx="28195">
                  <c:v>28196</c:v>
                </c:pt>
                <c:pt idx="28196">
                  <c:v>28197</c:v>
                </c:pt>
                <c:pt idx="28197">
                  <c:v>28198</c:v>
                </c:pt>
                <c:pt idx="28198">
                  <c:v>28199</c:v>
                </c:pt>
                <c:pt idx="28199">
                  <c:v>28200</c:v>
                </c:pt>
                <c:pt idx="28200">
                  <c:v>28201</c:v>
                </c:pt>
                <c:pt idx="28201">
                  <c:v>28202</c:v>
                </c:pt>
                <c:pt idx="28202">
                  <c:v>28203</c:v>
                </c:pt>
                <c:pt idx="28203">
                  <c:v>28204</c:v>
                </c:pt>
                <c:pt idx="28204">
                  <c:v>28205</c:v>
                </c:pt>
                <c:pt idx="28205">
                  <c:v>28206</c:v>
                </c:pt>
                <c:pt idx="28206">
                  <c:v>28207</c:v>
                </c:pt>
                <c:pt idx="28207">
                  <c:v>28208</c:v>
                </c:pt>
                <c:pt idx="28208">
                  <c:v>28209</c:v>
                </c:pt>
                <c:pt idx="28209">
                  <c:v>28210</c:v>
                </c:pt>
                <c:pt idx="28210">
                  <c:v>28211</c:v>
                </c:pt>
                <c:pt idx="28211">
                  <c:v>28212</c:v>
                </c:pt>
                <c:pt idx="28212">
                  <c:v>28213</c:v>
                </c:pt>
                <c:pt idx="28213">
                  <c:v>28214</c:v>
                </c:pt>
                <c:pt idx="28214">
                  <c:v>28215</c:v>
                </c:pt>
                <c:pt idx="28215">
                  <c:v>28216</c:v>
                </c:pt>
                <c:pt idx="28216">
                  <c:v>28217</c:v>
                </c:pt>
                <c:pt idx="28217">
                  <c:v>28218</c:v>
                </c:pt>
                <c:pt idx="28218">
                  <c:v>28219</c:v>
                </c:pt>
                <c:pt idx="28219">
                  <c:v>28220</c:v>
                </c:pt>
                <c:pt idx="28220">
                  <c:v>28221</c:v>
                </c:pt>
                <c:pt idx="28221">
                  <c:v>28222</c:v>
                </c:pt>
                <c:pt idx="28222">
                  <c:v>28223</c:v>
                </c:pt>
                <c:pt idx="28223">
                  <c:v>28224</c:v>
                </c:pt>
                <c:pt idx="28224">
                  <c:v>28225</c:v>
                </c:pt>
                <c:pt idx="28225">
                  <c:v>28226</c:v>
                </c:pt>
                <c:pt idx="28226">
                  <c:v>28227</c:v>
                </c:pt>
                <c:pt idx="28227">
                  <c:v>28228</c:v>
                </c:pt>
                <c:pt idx="28228">
                  <c:v>28229</c:v>
                </c:pt>
                <c:pt idx="28229">
                  <c:v>28230</c:v>
                </c:pt>
                <c:pt idx="28230">
                  <c:v>28231</c:v>
                </c:pt>
                <c:pt idx="28231">
                  <c:v>28232</c:v>
                </c:pt>
                <c:pt idx="28232">
                  <c:v>28233</c:v>
                </c:pt>
                <c:pt idx="28233">
                  <c:v>28234</c:v>
                </c:pt>
                <c:pt idx="28234">
                  <c:v>28235</c:v>
                </c:pt>
                <c:pt idx="28235">
                  <c:v>28236</c:v>
                </c:pt>
                <c:pt idx="28236">
                  <c:v>28237</c:v>
                </c:pt>
                <c:pt idx="28237">
                  <c:v>28238</c:v>
                </c:pt>
                <c:pt idx="28238">
                  <c:v>28239</c:v>
                </c:pt>
                <c:pt idx="28239">
                  <c:v>28240</c:v>
                </c:pt>
                <c:pt idx="28240">
                  <c:v>28241</c:v>
                </c:pt>
                <c:pt idx="28241">
                  <c:v>28242</c:v>
                </c:pt>
                <c:pt idx="28242">
                  <c:v>28243</c:v>
                </c:pt>
                <c:pt idx="28243">
                  <c:v>28244</c:v>
                </c:pt>
                <c:pt idx="28244">
                  <c:v>28245</c:v>
                </c:pt>
                <c:pt idx="28245">
                  <c:v>28246</c:v>
                </c:pt>
                <c:pt idx="28246">
                  <c:v>28247</c:v>
                </c:pt>
                <c:pt idx="28247">
                  <c:v>28248</c:v>
                </c:pt>
                <c:pt idx="28248">
                  <c:v>28249</c:v>
                </c:pt>
                <c:pt idx="28249">
                  <c:v>28250</c:v>
                </c:pt>
                <c:pt idx="28250">
                  <c:v>28251</c:v>
                </c:pt>
                <c:pt idx="28251">
                  <c:v>28252</c:v>
                </c:pt>
                <c:pt idx="28252">
                  <c:v>28253</c:v>
                </c:pt>
                <c:pt idx="28253">
                  <c:v>28254</c:v>
                </c:pt>
                <c:pt idx="28254">
                  <c:v>28255</c:v>
                </c:pt>
                <c:pt idx="28255">
                  <c:v>28256</c:v>
                </c:pt>
                <c:pt idx="28256">
                  <c:v>28257</c:v>
                </c:pt>
                <c:pt idx="28257">
                  <c:v>28258</c:v>
                </c:pt>
                <c:pt idx="28258">
                  <c:v>28259</c:v>
                </c:pt>
                <c:pt idx="28259">
                  <c:v>28260</c:v>
                </c:pt>
                <c:pt idx="28260">
                  <c:v>28261</c:v>
                </c:pt>
                <c:pt idx="28261">
                  <c:v>28262</c:v>
                </c:pt>
                <c:pt idx="28262">
                  <c:v>28263</c:v>
                </c:pt>
                <c:pt idx="28263">
                  <c:v>28264</c:v>
                </c:pt>
                <c:pt idx="28264">
                  <c:v>28265</c:v>
                </c:pt>
                <c:pt idx="28265">
                  <c:v>28266</c:v>
                </c:pt>
                <c:pt idx="28266">
                  <c:v>28267</c:v>
                </c:pt>
                <c:pt idx="28267">
                  <c:v>28268</c:v>
                </c:pt>
                <c:pt idx="28268">
                  <c:v>28269</c:v>
                </c:pt>
                <c:pt idx="28269">
                  <c:v>28270</c:v>
                </c:pt>
                <c:pt idx="28270">
                  <c:v>28271</c:v>
                </c:pt>
                <c:pt idx="28271">
                  <c:v>28272</c:v>
                </c:pt>
                <c:pt idx="28272">
                  <c:v>28273</c:v>
                </c:pt>
                <c:pt idx="28273">
                  <c:v>28274</c:v>
                </c:pt>
                <c:pt idx="28274">
                  <c:v>28275</c:v>
                </c:pt>
                <c:pt idx="28275">
                  <c:v>28276</c:v>
                </c:pt>
                <c:pt idx="28276">
                  <c:v>28277</c:v>
                </c:pt>
                <c:pt idx="28277">
                  <c:v>28278</c:v>
                </c:pt>
                <c:pt idx="28278">
                  <c:v>28279</c:v>
                </c:pt>
                <c:pt idx="28279">
                  <c:v>28280</c:v>
                </c:pt>
                <c:pt idx="28280">
                  <c:v>28281</c:v>
                </c:pt>
                <c:pt idx="28281">
                  <c:v>28282</c:v>
                </c:pt>
                <c:pt idx="28282">
                  <c:v>28283</c:v>
                </c:pt>
                <c:pt idx="28283">
                  <c:v>28284</c:v>
                </c:pt>
                <c:pt idx="28284">
                  <c:v>28285</c:v>
                </c:pt>
                <c:pt idx="28285">
                  <c:v>28286</c:v>
                </c:pt>
                <c:pt idx="28286">
                  <c:v>28287</c:v>
                </c:pt>
                <c:pt idx="28287">
                  <c:v>28288</c:v>
                </c:pt>
                <c:pt idx="28288">
                  <c:v>28289</c:v>
                </c:pt>
                <c:pt idx="28289">
                  <c:v>28290</c:v>
                </c:pt>
                <c:pt idx="28290">
                  <c:v>28291</c:v>
                </c:pt>
                <c:pt idx="28291">
                  <c:v>28292</c:v>
                </c:pt>
                <c:pt idx="28292">
                  <c:v>28293</c:v>
                </c:pt>
                <c:pt idx="28293">
                  <c:v>28294</c:v>
                </c:pt>
                <c:pt idx="28294">
                  <c:v>28295</c:v>
                </c:pt>
                <c:pt idx="28295">
                  <c:v>28296</c:v>
                </c:pt>
                <c:pt idx="28296">
                  <c:v>28297</c:v>
                </c:pt>
                <c:pt idx="28297">
                  <c:v>28298</c:v>
                </c:pt>
                <c:pt idx="28298">
                  <c:v>28299</c:v>
                </c:pt>
                <c:pt idx="28299">
                  <c:v>28300</c:v>
                </c:pt>
                <c:pt idx="28300">
                  <c:v>28301</c:v>
                </c:pt>
                <c:pt idx="28301">
                  <c:v>28302</c:v>
                </c:pt>
                <c:pt idx="28302">
                  <c:v>28303</c:v>
                </c:pt>
                <c:pt idx="28303">
                  <c:v>28304</c:v>
                </c:pt>
                <c:pt idx="28304">
                  <c:v>28305</c:v>
                </c:pt>
                <c:pt idx="28305">
                  <c:v>28306</c:v>
                </c:pt>
                <c:pt idx="28306">
                  <c:v>28307</c:v>
                </c:pt>
                <c:pt idx="28307">
                  <c:v>28308</c:v>
                </c:pt>
                <c:pt idx="28308">
                  <c:v>28309</c:v>
                </c:pt>
                <c:pt idx="28309">
                  <c:v>28310</c:v>
                </c:pt>
                <c:pt idx="28310">
                  <c:v>28311</c:v>
                </c:pt>
                <c:pt idx="28311">
                  <c:v>28312</c:v>
                </c:pt>
                <c:pt idx="28312">
                  <c:v>28313</c:v>
                </c:pt>
                <c:pt idx="28313">
                  <c:v>28314</c:v>
                </c:pt>
                <c:pt idx="28314">
                  <c:v>28315</c:v>
                </c:pt>
                <c:pt idx="28315">
                  <c:v>28316</c:v>
                </c:pt>
                <c:pt idx="28316">
                  <c:v>28317</c:v>
                </c:pt>
                <c:pt idx="28317">
                  <c:v>28318</c:v>
                </c:pt>
                <c:pt idx="28318">
                  <c:v>28319</c:v>
                </c:pt>
                <c:pt idx="28319">
                  <c:v>28320</c:v>
                </c:pt>
                <c:pt idx="28320">
                  <c:v>28321</c:v>
                </c:pt>
                <c:pt idx="28321">
                  <c:v>28322</c:v>
                </c:pt>
                <c:pt idx="28322">
                  <c:v>28323</c:v>
                </c:pt>
                <c:pt idx="28323">
                  <c:v>28324</c:v>
                </c:pt>
                <c:pt idx="28324">
                  <c:v>28325</c:v>
                </c:pt>
                <c:pt idx="28325">
                  <c:v>28326</c:v>
                </c:pt>
                <c:pt idx="28326">
                  <c:v>28327</c:v>
                </c:pt>
                <c:pt idx="28327">
                  <c:v>28328</c:v>
                </c:pt>
                <c:pt idx="28328">
                  <c:v>28329</c:v>
                </c:pt>
                <c:pt idx="28329">
                  <c:v>28330</c:v>
                </c:pt>
                <c:pt idx="28330">
                  <c:v>28331</c:v>
                </c:pt>
                <c:pt idx="28331">
                  <c:v>28332</c:v>
                </c:pt>
                <c:pt idx="28332">
                  <c:v>28333</c:v>
                </c:pt>
                <c:pt idx="28333">
                  <c:v>28334</c:v>
                </c:pt>
                <c:pt idx="28334">
                  <c:v>28335</c:v>
                </c:pt>
                <c:pt idx="28335">
                  <c:v>28336</c:v>
                </c:pt>
                <c:pt idx="28336">
                  <c:v>28337</c:v>
                </c:pt>
                <c:pt idx="28337">
                  <c:v>28338</c:v>
                </c:pt>
                <c:pt idx="28338">
                  <c:v>28339</c:v>
                </c:pt>
                <c:pt idx="28339">
                  <c:v>28340</c:v>
                </c:pt>
                <c:pt idx="28340">
                  <c:v>28341</c:v>
                </c:pt>
                <c:pt idx="28341">
                  <c:v>28342</c:v>
                </c:pt>
                <c:pt idx="28342">
                  <c:v>28343</c:v>
                </c:pt>
                <c:pt idx="28343">
                  <c:v>28344</c:v>
                </c:pt>
                <c:pt idx="28344">
                  <c:v>28345</c:v>
                </c:pt>
                <c:pt idx="28345">
                  <c:v>28346</c:v>
                </c:pt>
                <c:pt idx="28346">
                  <c:v>28347</c:v>
                </c:pt>
                <c:pt idx="28347">
                  <c:v>28348</c:v>
                </c:pt>
                <c:pt idx="28348">
                  <c:v>28349</c:v>
                </c:pt>
                <c:pt idx="28349">
                  <c:v>28350</c:v>
                </c:pt>
                <c:pt idx="28350">
                  <c:v>28351</c:v>
                </c:pt>
                <c:pt idx="28351">
                  <c:v>28352</c:v>
                </c:pt>
                <c:pt idx="28352">
                  <c:v>28353</c:v>
                </c:pt>
                <c:pt idx="28353">
                  <c:v>28354</c:v>
                </c:pt>
                <c:pt idx="28354">
                  <c:v>28355</c:v>
                </c:pt>
                <c:pt idx="28355">
                  <c:v>28356</c:v>
                </c:pt>
                <c:pt idx="28356">
                  <c:v>28357</c:v>
                </c:pt>
                <c:pt idx="28357">
                  <c:v>28358</c:v>
                </c:pt>
                <c:pt idx="28358">
                  <c:v>28359</c:v>
                </c:pt>
                <c:pt idx="28359">
                  <c:v>28360</c:v>
                </c:pt>
                <c:pt idx="28360">
                  <c:v>28361</c:v>
                </c:pt>
                <c:pt idx="28361">
                  <c:v>28362</c:v>
                </c:pt>
                <c:pt idx="28362">
                  <c:v>28363</c:v>
                </c:pt>
                <c:pt idx="28363">
                  <c:v>28364</c:v>
                </c:pt>
                <c:pt idx="28364">
                  <c:v>28365</c:v>
                </c:pt>
                <c:pt idx="28365">
                  <c:v>28366</c:v>
                </c:pt>
                <c:pt idx="28366">
                  <c:v>28367</c:v>
                </c:pt>
                <c:pt idx="28367">
                  <c:v>28368</c:v>
                </c:pt>
                <c:pt idx="28368">
                  <c:v>28369</c:v>
                </c:pt>
                <c:pt idx="28369">
                  <c:v>28370</c:v>
                </c:pt>
                <c:pt idx="28370">
                  <c:v>28371</c:v>
                </c:pt>
                <c:pt idx="28371">
                  <c:v>28372</c:v>
                </c:pt>
                <c:pt idx="28372">
                  <c:v>28373</c:v>
                </c:pt>
                <c:pt idx="28373">
                  <c:v>28374</c:v>
                </c:pt>
                <c:pt idx="28374">
                  <c:v>28375</c:v>
                </c:pt>
                <c:pt idx="28375">
                  <c:v>28376</c:v>
                </c:pt>
                <c:pt idx="28376">
                  <c:v>28377</c:v>
                </c:pt>
                <c:pt idx="28377">
                  <c:v>28378</c:v>
                </c:pt>
                <c:pt idx="28378">
                  <c:v>28379</c:v>
                </c:pt>
                <c:pt idx="28379">
                  <c:v>28380</c:v>
                </c:pt>
                <c:pt idx="28380">
                  <c:v>28381</c:v>
                </c:pt>
                <c:pt idx="28381">
                  <c:v>28382</c:v>
                </c:pt>
                <c:pt idx="28382">
                  <c:v>28383</c:v>
                </c:pt>
                <c:pt idx="28383">
                  <c:v>28384</c:v>
                </c:pt>
                <c:pt idx="28384">
                  <c:v>28385</c:v>
                </c:pt>
                <c:pt idx="28385">
                  <c:v>28386</c:v>
                </c:pt>
                <c:pt idx="28386">
                  <c:v>28387</c:v>
                </c:pt>
                <c:pt idx="28387">
                  <c:v>28388</c:v>
                </c:pt>
                <c:pt idx="28388">
                  <c:v>28389</c:v>
                </c:pt>
                <c:pt idx="28389">
                  <c:v>28390</c:v>
                </c:pt>
                <c:pt idx="28390">
                  <c:v>28391</c:v>
                </c:pt>
                <c:pt idx="28391">
                  <c:v>28392</c:v>
                </c:pt>
                <c:pt idx="28392">
                  <c:v>28393</c:v>
                </c:pt>
                <c:pt idx="28393">
                  <c:v>28394</c:v>
                </c:pt>
                <c:pt idx="28394">
                  <c:v>28395</c:v>
                </c:pt>
                <c:pt idx="28395">
                  <c:v>28396</c:v>
                </c:pt>
                <c:pt idx="28396">
                  <c:v>28397</c:v>
                </c:pt>
                <c:pt idx="28397">
                  <c:v>28398</c:v>
                </c:pt>
                <c:pt idx="28398">
                  <c:v>28399</c:v>
                </c:pt>
                <c:pt idx="28399">
                  <c:v>28400</c:v>
                </c:pt>
                <c:pt idx="28400">
                  <c:v>28401</c:v>
                </c:pt>
                <c:pt idx="28401">
                  <c:v>28402</c:v>
                </c:pt>
                <c:pt idx="28402">
                  <c:v>28403</c:v>
                </c:pt>
                <c:pt idx="28403">
                  <c:v>28404</c:v>
                </c:pt>
                <c:pt idx="28404">
                  <c:v>28405</c:v>
                </c:pt>
                <c:pt idx="28405">
                  <c:v>28406</c:v>
                </c:pt>
                <c:pt idx="28406">
                  <c:v>28407</c:v>
                </c:pt>
                <c:pt idx="28407">
                  <c:v>28408</c:v>
                </c:pt>
                <c:pt idx="28408">
                  <c:v>28409</c:v>
                </c:pt>
                <c:pt idx="28409">
                  <c:v>28410</c:v>
                </c:pt>
                <c:pt idx="28410">
                  <c:v>28411</c:v>
                </c:pt>
                <c:pt idx="28411">
                  <c:v>28412</c:v>
                </c:pt>
                <c:pt idx="28412">
                  <c:v>28413</c:v>
                </c:pt>
                <c:pt idx="28413">
                  <c:v>28414</c:v>
                </c:pt>
                <c:pt idx="28414">
                  <c:v>28415</c:v>
                </c:pt>
                <c:pt idx="28415">
                  <c:v>28416</c:v>
                </c:pt>
                <c:pt idx="28416">
                  <c:v>28417</c:v>
                </c:pt>
                <c:pt idx="28417">
                  <c:v>28418</c:v>
                </c:pt>
                <c:pt idx="28418">
                  <c:v>28419</c:v>
                </c:pt>
                <c:pt idx="28419">
                  <c:v>28420</c:v>
                </c:pt>
                <c:pt idx="28420">
                  <c:v>28421</c:v>
                </c:pt>
                <c:pt idx="28421">
                  <c:v>28422</c:v>
                </c:pt>
                <c:pt idx="28422">
                  <c:v>28423</c:v>
                </c:pt>
                <c:pt idx="28423">
                  <c:v>28424</c:v>
                </c:pt>
                <c:pt idx="28424">
                  <c:v>28425</c:v>
                </c:pt>
                <c:pt idx="28425">
                  <c:v>28426</c:v>
                </c:pt>
                <c:pt idx="28426">
                  <c:v>28427</c:v>
                </c:pt>
                <c:pt idx="28427">
                  <c:v>28428</c:v>
                </c:pt>
                <c:pt idx="28428">
                  <c:v>28429</c:v>
                </c:pt>
                <c:pt idx="28429">
                  <c:v>28430</c:v>
                </c:pt>
                <c:pt idx="28430">
                  <c:v>28431</c:v>
                </c:pt>
                <c:pt idx="28431">
                  <c:v>28432</c:v>
                </c:pt>
                <c:pt idx="28432">
                  <c:v>28433</c:v>
                </c:pt>
                <c:pt idx="28433">
                  <c:v>28434</c:v>
                </c:pt>
                <c:pt idx="28434">
                  <c:v>28435</c:v>
                </c:pt>
                <c:pt idx="28435">
                  <c:v>28436</c:v>
                </c:pt>
                <c:pt idx="28436">
                  <c:v>28437</c:v>
                </c:pt>
                <c:pt idx="28437">
                  <c:v>28438</c:v>
                </c:pt>
                <c:pt idx="28438">
                  <c:v>28439</c:v>
                </c:pt>
                <c:pt idx="28439">
                  <c:v>28440</c:v>
                </c:pt>
                <c:pt idx="28440">
                  <c:v>28441</c:v>
                </c:pt>
                <c:pt idx="28441">
                  <c:v>28442</c:v>
                </c:pt>
                <c:pt idx="28442">
                  <c:v>28443</c:v>
                </c:pt>
                <c:pt idx="28443">
                  <c:v>28444</c:v>
                </c:pt>
                <c:pt idx="28444">
                  <c:v>28445</c:v>
                </c:pt>
                <c:pt idx="28445">
                  <c:v>28446</c:v>
                </c:pt>
                <c:pt idx="28446">
                  <c:v>28447</c:v>
                </c:pt>
                <c:pt idx="28447">
                  <c:v>28448</c:v>
                </c:pt>
                <c:pt idx="28448">
                  <c:v>28449</c:v>
                </c:pt>
                <c:pt idx="28449">
                  <c:v>28450</c:v>
                </c:pt>
                <c:pt idx="28450">
                  <c:v>28451</c:v>
                </c:pt>
                <c:pt idx="28451">
                  <c:v>28452</c:v>
                </c:pt>
                <c:pt idx="28452">
                  <c:v>28453</c:v>
                </c:pt>
                <c:pt idx="28453">
                  <c:v>28454</c:v>
                </c:pt>
                <c:pt idx="28454">
                  <c:v>28455</c:v>
                </c:pt>
                <c:pt idx="28455">
                  <c:v>28456</c:v>
                </c:pt>
                <c:pt idx="28456">
                  <c:v>28457</c:v>
                </c:pt>
                <c:pt idx="28457">
                  <c:v>28458</c:v>
                </c:pt>
                <c:pt idx="28458">
                  <c:v>28459</c:v>
                </c:pt>
                <c:pt idx="28459">
                  <c:v>28460</c:v>
                </c:pt>
                <c:pt idx="28460">
                  <c:v>28461</c:v>
                </c:pt>
                <c:pt idx="28461">
                  <c:v>28462</c:v>
                </c:pt>
                <c:pt idx="28462">
                  <c:v>28463</c:v>
                </c:pt>
                <c:pt idx="28463">
                  <c:v>28464</c:v>
                </c:pt>
                <c:pt idx="28464">
                  <c:v>28465</c:v>
                </c:pt>
                <c:pt idx="28465">
                  <c:v>28466</c:v>
                </c:pt>
                <c:pt idx="28466">
                  <c:v>28467</c:v>
                </c:pt>
                <c:pt idx="28467">
                  <c:v>28468</c:v>
                </c:pt>
                <c:pt idx="28468">
                  <c:v>28469</c:v>
                </c:pt>
                <c:pt idx="28469">
                  <c:v>28470</c:v>
                </c:pt>
                <c:pt idx="28470">
                  <c:v>28471</c:v>
                </c:pt>
                <c:pt idx="28471">
                  <c:v>28472</c:v>
                </c:pt>
                <c:pt idx="28472">
                  <c:v>28473</c:v>
                </c:pt>
                <c:pt idx="28473">
                  <c:v>28474</c:v>
                </c:pt>
                <c:pt idx="28474">
                  <c:v>28475</c:v>
                </c:pt>
                <c:pt idx="28475">
                  <c:v>28476</c:v>
                </c:pt>
                <c:pt idx="28476">
                  <c:v>28477</c:v>
                </c:pt>
                <c:pt idx="28477">
                  <c:v>28478</c:v>
                </c:pt>
                <c:pt idx="28478">
                  <c:v>28479</c:v>
                </c:pt>
                <c:pt idx="28479">
                  <c:v>28480</c:v>
                </c:pt>
                <c:pt idx="28480">
                  <c:v>28481</c:v>
                </c:pt>
                <c:pt idx="28481">
                  <c:v>28482</c:v>
                </c:pt>
                <c:pt idx="28482">
                  <c:v>28483</c:v>
                </c:pt>
                <c:pt idx="28483">
                  <c:v>28484</c:v>
                </c:pt>
                <c:pt idx="28484">
                  <c:v>28485</c:v>
                </c:pt>
                <c:pt idx="28485">
                  <c:v>28486</c:v>
                </c:pt>
                <c:pt idx="28486">
                  <c:v>28487</c:v>
                </c:pt>
                <c:pt idx="28487">
                  <c:v>28488</c:v>
                </c:pt>
                <c:pt idx="28488">
                  <c:v>28489</c:v>
                </c:pt>
                <c:pt idx="28489">
                  <c:v>28490</c:v>
                </c:pt>
                <c:pt idx="28490">
                  <c:v>28491</c:v>
                </c:pt>
                <c:pt idx="28491">
                  <c:v>28492</c:v>
                </c:pt>
                <c:pt idx="28492">
                  <c:v>28493</c:v>
                </c:pt>
                <c:pt idx="28493">
                  <c:v>28494</c:v>
                </c:pt>
                <c:pt idx="28494">
                  <c:v>28495</c:v>
                </c:pt>
                <c:pt idx="28495">
                  <c:v>28496</c:v>
                </c:pt>
                <c:pt idx="28496">
                  <c:v>28497</c:v>
                </c:pt>
                <c:pt idx="28497">
                  <c:v>28498</c:v>
                </c:pt>
                <c:pt idx="28498">
                  <c:v>28499</c:v>
                </c:pt>
                <c:pt idx="28499">
                  <c:v>28500</c:v>
                </c:pt>
                <c:pt idx="28500">
                  <c:v>28501</c:v>
                </c:pt>
                <c:pt idx="28501">
                  <c:v>28502</c:v>
                </c:pt>
                <c:pt idx="28502">
                  <c:v>28503</c:v>
                </c:pt>
                <c:pt idx="28503">
                  <c:v>28504</c:v>
                </c:pt>
                <c:pt idx="28504">
                  <c:v>28505</c:v>
                </c:pt>
                <c:pt idx="28505">
                  <c:v>28506</c:v>
                </c:pt>
                <c:pt idx="28506">
                  <c:v>28507</c:v>
                </c:pt>
                <c:pt idx="28507">
                  <c:v>28508</c:v>
                </c:pt>
                <c:pt idx="28508">
                  <c:v>28509</c:v>
                </c:pt>
                <c:pt idx="28509">
                  <c:v>28510</c:v>
                </c:pt>
                <c:pt idx="28510">
                  <c:v>28511</c:v>
                </c:pt>
                <c:pt idx="28511">
                  <c:v>28512</c:v>
                </c:pt>
                <c:pt idx="28512">
                  <c:v>28513</c:v>
                </c:pt>
                <c:pt idx="28513">
                  <c:v>28514</c:v>
                </c:pt>
                <c:pt idx="28514">
                  <c:v>28515</c:v>
                </c:pt>
                <c:pt idx="28515">
                  <c:v>28516</c:v>
                </c:pt>
                <c:pt idx="28516">
                  <c:v>28517</c:v>
                </c:pt>
                <c:pt idx="28517">
                  <c:v>28518</c:v>
                </c:pt>
                <c:pt idx="28518">
                  <c:v>28519</c:v>
                </c:pt>
                <c:pt idx="28519">
                  <c:v>28520</c:v>
                </c:pt>
                <c:pt idx="28520">
                  <c:v>28521</c:v>
                </c:pt>
                <c:pt idx="28521">
                  <c:v>28522</c:v>
                </c:pt>
                <c:pt idx="28522">
                  <c:v>28523</c:v>
                </c:pt>
                <c:pt idx="28523">
                  <c:v>28524</c:v>
                </c:pt>
                <c:pt idx="28524">
                  <c:v>28525</c:v>
                </c:pt>
                <c:pt idx="28525">
                  <c:v>28526</c:v>
                </c:pt>
                <c:pt idx="28526">
                  <c:v>28527</c:v>
                </c:pt>
                <c:pt idx="28527">
                  <c:v>28528</c:v>
                </c:pt>
                <c:pt idx="28528">
                  <c:v>28529</c:v>
                </c:pt>
                <c:pt idx="28529">
                  <c:v>28530</c:v>
                </c:pt>
                <c:pt idx="28530">
                  <c:v>28531</c:v>
                </c:pt>
                <c:pt idx="28531">
                  <c:v>28532</c:v>
                </c:pt>
                <c:pt idx="28532">
                  <c:v>28533</c:v>
                </c:pt>
                <c:pt idx="28533">
                  <c:v>28534</c:v>
                </c:pt>
                <c:pt idx="28534">
                  <c:v>28535</c:v>
                </c:pt>
                <c:pt idx="28535">
                  <c:v>28536</c:v>
                </c:pt>
                <c:pt idx="28536">
                  <c:v>28537</c:v>
                </c:pt>
                <c:pt idx="28537">
                  <c:v>28538</c:v>
                </c:pt>
                <c:pt idx="28538">
                  <c:v>28539</c:v>
                </c:pt>
                <c:pt idx="28539">
                  <c:v>28540</c:v>
                </c:pt>
                <c:pt idx="28540">
                  <c:v>28541</c:v>
                </c:pt>
                <c:pt idx="28541">
                  <c:v>28542</c:v>
                </c:pt>
                <c:pt idx="28542">
                  <c:v>28543</c:v>
                </c:pt>
                <c:pt idx="28543">
                  <c:v>28544</c:v>
                </c:pt>
                <c:pt idx="28544">
                  <c:v>28545</c:v>
                </c:pt>
                <c:pt idx="28545">
                  <c:v>28546</c:v>
                </c:pt>
                <c:pt idx="28546">
                  <c:v>28547</c:v>
                </c:pt>
                <c:pt idx="28547">
                  <c:v>28548</c:v>
                </c:pt>
                <c:pt idx="28548">
                  <c:v>28549</c:v>
                </c:pt>
                <c:pt idx="28549">
                  <c:v>28550</c:v>
                </c:pt>
                <c:pt idx="28550">
                  <c:v>28551</c:v>
                </c:pt>
                <c:pt idx="28551">
                  <c:v>28552</c:v>
                </c:pt>
                <c:pt idx="28552">
                  <c:v>28553</c:v>
                </c:pt>
                <c:pt idx="28553">
                  <c:v>28554</c:v>
                </c:pt>
                <c:pt idx="28554">
                  <c:v>28555</c:v>
                </c:pt>
                <c:pt idx="28555">
                  <c:v>28556</c:v>
                </c:pt>
                <c:pt idx="28556">
                  <c:v>28557</c:v>
                </c:pt>
                <c:pt idx="28557">
                  <c:v>28558</c:v>
                </c:pt>
                <c:pt idx="28558">
                  <c:v>28559</c:v>
                </c:pt>
                <c:pt idx="28559">
                  <c:v>28560</c:v>
                </c:pt>
                <c:pt idx="28560">
                  <c:v>28561</c:v>
                </c:pt>
                <c:pt idx="28561">
                  <c:v>28562</c:v>
                </c:pt>
                <c:pt idx="28562">
                  <c:v>28563</c:v>
                </c:pt>
                <c:pt idx="28563">
                  <c:v>28564</c:v>
                </c:pt>
                <c:pt idx="28564">
                  <c:v>28565</c:v>
                </c:pt>
                <c:pt idx="28565">
                  <c:v>28566</c:v>
                </c:pt>
                <c:pt idx="28566">
                  <c:v>28567</c:v>
                </c:pt>
                <c:pt idx="28567">
                  <c:v>28568</c:v>
                </c:pt>
                <c:pt idx="28568">
                  <c:v>28569</c:v>
                </c:pt>
                <c:pt idx="28569">
                  <c:v>28570</c:v>
                </c:pt>
                <c:pt idx="28570">
                  <c:v>28571</c:v>
                </c:pt>
                <c:pt idx="28571">
                  <c:v>28572</c:v>
                </c:pt>
                <c:pt idx="28572">
                  <c:v>28573</c:v>
                </c:pt>
                <c:pt idx="28573">
                  <c:v>28574</c:v>
                </c:pt>
                <c:pt idx="28574">
                  <c:v>28575</c:v>
                </c:pt>
                <c:pt idx="28575">
                  <c:v>28576</c:v>
                </c:pt>
                <c:pt idx="28576">
                  <c:v>28577</c:v>
                </c:pt>
                <c:pt idx="28577">
                  <c:v>28578</c:v>
                </c:pt>
                <c:pt idx="28578">
                  <c:v>28579</c:v>
                </c:pt>
                <c:pt idx="28579">
                  <c:v>28580</c:v>
                </c:pt>
                <c:pt idx="28580">
                  <c:v>28581</c:v>
                </c:pt>
                <c:pt idx="28581">
                  <c:v>28582</c:v>
                </c:pt>
                <c:pt idx="28582">
                  <c:v>28583</c:v>
                </c:pt>
                <c:pt idx="28583">
                  <c:v>28584</c:v>
                </c:pt>
                <c:pt idx="28584">
                  <c:v>28585</c:v>
                </c:pt>
                <c:pt idx="28585">
                  <c:v>28586</c:v>
                </c:pt>
                <c:pt idx="28586">
                  <c:v>28587</c:v>
                </c:pt>
                <c:pt idx="28587">
                  <c:v>28588</c:v>
                </c:pt>
                <c:pt idx="28588">
                  <c:v>28589</c:v>
                </c:pt>
                <c:pt idx="28589">
                  <c:v>28590</c:v>
                </c:pt>
                <c:pt idx="28590">
                  <c:v>28591</c:v>
                </c:pt>
                <c:pt idx="28591">
                  <c:v>28592</c:v>
                </c:pt>
                <c:pt idx="28592">
                  <c:v>28593</c:v>
                </c:pt>
                <c:pt idx="28593">
                  <c:v>28594</c:v>
                </c:pt>
                <c:pt idx="28594">
                  <c:v>28595</c:v>
                </c:pt>
                <c:pt idx="28595">
                  <c:v>28596</c:v>
                </c:pt>
                <c:pt idx="28596">
                  <c:v>28597</c:v>
                </c:pt>
                <c:pt idx="28597">
                  <c:v>28598</c:v>
                </c:pt>
                <c:pt idx="28598">
                  <c:v>28599</c:v>
                </c:pt>
                <c:pt idx="28599">
                  <c:v>28600</c:v>
                </c:pt>
                <c:pt idx="28600">
                  <c:v>28601</c:v>
                </c:pt>
                <c:pt idx="28601">
                  <c:v>28602</c:v>
                </c:pt>
                <c:pt idx="28602">
                  <c:v>28603</c:v>
                </c:pt>
                <c:pt idx="28603">
                  <c:v>28604</c:v>
                </c:pt>
                <c:pt idx="28604">
                  <c:v>28605</c:v>
                </c:pt>
                <c:pt idx="28605">
                  <c:v>28606</c:v>
                </c:pt>
                <c:pt idx="28606">
                  <c:v>28607</c:v>
                </c:pt>
                <c:pt idx="28607">
                  <c:v>28608</c:v>
                </c:pt>
                <c:pt idx="28608">
                  <c:v>28609</c:v>
                </c:pt>
                <c:pt idx="28609">
                  <c:v>28610</c:v>
                </c:pt>
                <c:pt idx="28610">
                  <c:v>28611</c:v>
                </c:pt>
                <c:pt idx="28611">
                  <c:v>28612</c:v>
                </c:pt>
                <c:pt idx="28612">
                  <c:v>28613</c:v>
                </c:pt>
                <c:pt idx="28613">
                  <c:v>28614</c:v>
                </c:pt>
                <c:pt idx="28614">
                  <c:v>28615</c:v>
                </c:pt>
                <c:pt idx="28615">
                  <c:v>28616</c:v>
                </c:pt>
                <c:pt idx="28616">
                  <c:v>28617</c:v>
                </c:pt>
                <c:pt idx="28617">
                  <c:v>28618</c:v>
                </c:pt>
                <c:pt idx="28618">
                  <c:v>28619</c:v>
                </c:pt>
                <c:pt idx="28619">
                  <c:v>28620</c:v>
                </c:pt>
                <c:pt idx="28620">
                  <c:v>28621</c:v>
                </c:pt>
                <c:pt idx="28621">
                  <c:v>28622</c:v>
                </c:pt>
                <c:pt idx="28622">
                  <c:v>28623</c:v>
                </c:pt>
                <c:pt idx="28623">
                  <c:v>28624</c:v>
                </c:pt>
                <c:pt idx="28624">
                  <c:v>28625</c:v>
                </c:pt>
                <c:pt idx="28625">
                  <c:v>28626</c:v>
                </c:pt>
                <c:pt idx="28626">
                  <c:v>28627</c:v>
                </c:pt>
                <c:pt idx="28627">
                  <c:v>28628</c:v>
                </c:pt>
                <c:pt idx="28628">
                  <c:v>28629</c:v>
                </c:pt>
                <c:pt idx="28629">
                  <c:v>28630</c:v>
                </c:pt>
                <c:pt idx="28630">
                  <c:v>28631</c:v>
                </c:pt>
                <c:pt idx="28631">
                  <c:v>28632</c:v>
                </c:pt>
                <c:pt idx="28632">
                  <c:v>28633</c:v>
                </c:pt>
                <c:pt idx="28633">
                  <c:v>28634</c:v>
                </c:pt>
                <c:pt idx="28634">
                  <c:v>28635</c:v>
                </c:pt>
                <c:pt idx="28635">
                  <c:v>28636</c:v>
                </c:pt>
                <c:pt idx="28636">
                  <c:v>28637</c:v>
                </c:pt>
                <c:pt idx="28637">
                  <c:v>28638</c:v>
                </c:pt>
                <c:pt idx="28638">
                  <c:v>28639</c:v>
                </c:pt>
                <c:pt idx="28639">
                  <c:v>28640</c:v>
                </c:pt>
                <c:pt idx="28640">
                  <c:v>28641</c:v>
                </c:pt>
                <c:pt idx="28641">
                  <c:v>28642</c:v>
                </c:pt>
                <c:pt idx="28642">
                  <c:v>28643</c:v>
                </c:pt>
                <c:pt idx="28643">
                  <c:v>28644</c:v>
                </c:pt>
                <c:pt idx="28644">
                  <c:v>28645</c:v>
                </c:pt>
                <c:pt idx="28645">
                  <c:v>28646</c:v>
                </c:pt>
                <c:pt idx="28646">
                  <c:v>28647</c:v>
                </c:pt>
                <c:pt idx="28647">
                  <c:v>28648</c:v>
                </c:pt>
                <c:pt idx="28648">
                  <c:v>28649</c:v>
                </c:pt>
                <c:pt idx="28649">
                  <c:v>28650</c:v>
                </c:pt>
                <c:pt idx="28650">
                  <c:v>28651</c:v>
                </c:pt>
                <c:pt idx="28651">
                  <c:v>28652</c:v>
                </c:pt>
                <c:pt idx="28652">
                  <c:v>28653</c:v>
                </c:pt>
                <c:pt idx="28653">
                  <c:v>28654</c:v>
                </c:pt>
                <c:pt idx="28654">
                  <c:v>28655</c:v>
                </c:pt>
                <c:pt idx="28655">
                  <c:v>28656</c:v>
                </c:pt>
                <c:pt idx="28656">
                  <c:v>28657</c:v>
                </c:pt>
                <c:pt idx="28657">
                  <c:v>28658</c:v>
                </c:pt>
                <c:pt idx="28658">
                  <c:v>28659</c:v>
                </c:pt>
                <c:pt idx="28659">
                  <c:v>28660</c:v>
                </c:pt>
                <c:pt idx="28660">
                  <c:v>28661</c:v>
                </c:pt>
                <c:pt idx="28661">
                  <c:v>28662</c:v>
                </c:pt>
                <c:pt idx="28662">
                  <c:v>28663</c:v>
                </c:pt>
                <c:pt idx="28663">
                  <c:v>28664</c:v>
                </c:pt>
                <c:pt idx="28664">
                  <c:v>28665</c:v>
                </c:pt>
                <c:pt idx="28665">
                  <c:v>28666</c:v>
                </c:pt>
                <c:pt idx="28666">
                  <c:v>28667</c:v>
                </c:pt>
                <c:pt idx="28667">
                  <c:v>28668</c:v>
                </c:pt>
                <c:pt idx="28668">
                  <c:v>28669</c:v>
                </c:pt>
                <c:pt idx="28669">
                  <c:v>28670</c:v>
                </c:pt>
                <c:pt idx="28670">
                  <c:v>28671</c:v>
                </c:pt>
                <c:pt idx="28671">
                  <c:v>28672</c:v>
                </c:pt>
                <c:pt idx="28672">
                  <c:v>28673</c:v>
                </c:pt>
                <c:pt idx="28673">
                  <c:v>28674</c:v>
                </c:pt>
                <c:pt idx="28674">
                  <c:v>28675</c:v>
                </c:pt>
                <c:pt idx="28675">
                  <c:v>28676</c:v>
                </c:pt>
                <c:pt idx="28676">
                  <c:v>28677</c:v>
                </c:pt>
                <c:pt idx="28677">
                  <c:v>28678</c:v>
                </c:pt>
                <c:pt idx="28678">
                  <c:v>28679</c:v>
                </c:pt>
                <c:pt idx="28679">
                  <c:v>28680</c:v>
                </c:pt>
                <c:pt idx="28680">
                  <c:v>28681</c:v>
                </c:pt>
                <c:pt idx="28681">
                  <c:v>28682</c:v>
                </c:pt>
                <c:pt idx="28682">
                  <c:v>28683</c:v>
                </c:pt>
                <c:pt idx="28683">
                  <c:v>28684</c:v>
                </c:pt>
                <c:pt idx="28684">
                  <c:v>28685</c:v>
                </c:pt>
                <c:pt idx="28685">
                  <c:v>28686</c:v>
                </c:pt>
                <c:pt idx="28686">
                  <c:v>28687</c:v>
                </c:pt>
                <c:pt idx="28687">
                  <c:v>28688</c:v>
                </c:pt>
                <c:pt idx="28688">
                  <c:v>28689</c:v>
                </c:pt>
                <c:pt idx="28689">
                  <c:v>28690</c:v>
                </c:pt>
                <c:pt idx="28690">
                  <c:v>28691</c:v>
                </c:pt>
                <c:pt idx="28691">
                  <c:v>28692</c:v>
                </c:pt>
                <c:pt idx="28692">
                  <c:v>28693</c:v>
                </c:pt>
                <c:pt idx="28693">
                  <c:v>28694</c:v>
                </c:pt>
                <c:pt idx="28694">
                  <c:v>28695</c:v>
                </c:pt>
                <c:pt idx="28695">
                  <c:v>28696</c:v>
                </c:pt>
                <c:pt idx="28696">
                  <c:v>28697</c:v>
                </c:pt>
                <c:pt idx="28697">
                  <c:v>28698</c:v>
                </c:pt>
                <c:pt idx="28698">
                  <c:v>28699</c:v>
                </c:pt>
                <c:pt idx="28699">
                  <c:v>28700</c:v>
                </c:pt>
                <c:pt idx="28700">
                  <c:v>28701</c:v>
                </c:pt>
                <c:pt idx="28701">
                  <c:v>28702</c:v>
                </c:pt>
                <c:pt idx="28702">
                  <c:v>28703</c:v>
                </c:pt>
                <c:pt idx="28703">
                  <c:v>28704</c:v>
                </c:pt>
                <c:pt idx="28704">
                  <c:v>28705</c:v>
                </c:pt>
                <c:pt idx="28705">
                  <c:v>28706</c:v>
                </c:pt>
                <c:pt idx="28706">
                  <c:v>28707</c:v>
                </c:pt>
                <c:pt idx="28707">
                  <c:v>28708</c:v>
                </c:pt>
                <c:pt idx="28708">
                  <c:v>28709</c:v>
                </c:pt>
                <c:pt idx="28709">
                  <c:v>28710</c:v>
                </c:pt>
                <c:pt idx="28710">
                  <c:v>28711</c:v>
                </c:pt>
                <c:pt idx="28711">
                  <c:v>28712</c:v>
                </c:pt>
                <c:pt idx="28712">
                  <c:v>28713</c:v>
                </c:pt>
                <c:pt idx="28713">
                  <c:v>28714</c:v>
                </c:pt>
                <c:pt idx="28714">
                  <c:v>28715</c:v>
                </c:pt>
                <c:pt idx="28715">
                  <c:v>28716</c:v>
                </c:pt>
                <c:pt idx="28716">
                  <c:v>28717</c:v>
                </c:pt>
                <c:pt idx="28717">
                  <c:v>28718</c:v>
                </c:pt>
                <c:pt idx="28718">
                  <c:v>28719</c:v>
                </c:pt>
                <c:pt idx="28719">
                  <c:v>28720</c:v>
                </c:pt>
                <c:pt idx="28720">
                  <c:v>28721</c:v>
                </c:pt>
                <c:pt idx="28721">
                  <c:v>28722</c:v>
                </c:pt>
                <c:pt idx="28722">
                  <c:v>28723</c:v>
                </c:pt>
                <c:pt idx="28723">
                  <c:v>28724</c:v>
                </c:pt>
                <c:pt idx="28724">
                  <c:v>28725</c:v>
                </c:pt>
                <c:pt idx="28725">
                  <c:v>28726</c:v>
                </c:pt>
                <c:pt idx="28726">
                  <c:v>28727</c:v>
                </c:pt>
                <c:pt idx="28727">
                  <c:v>28728</c:v>
                </c:pt>
                <c:pt idx="28728">
                  <c:v>28729</c:v>
                </c:pt>
                <c:pt idx="28729">
                  <c:v>28730</c:v>
                </c:pt>
                <c:pt idx="28730">
                  <c:v>28731</c:v>
                </c:pt>
                <c:pt idx="28731">
                  <c:v>28732</c:v>
                </c:pt>
                <c:pt idx="28732">
                  <c:v>28733</c:v>
                </c:pt>
                <c:pt idx="28733">
                  <c:v>28734</c:v>
                </c:pt>
                <c:pt idx="28734">
                  <c:v>28735</c:v>
                </c:pt>
                <c:pt idx="28735">
                  <c:v>28736</c:v>
                </c:pt>
                <c:pt idx="28736">
                  <c:v>28737</c:v>
                </c:pt>
                <c:pt idx="28737">
                  <c:v>28738</c:v>
                </c:pt>
                <c:pt idx="28738">
                  <c:v>28739</c:v>
                </c:pt>
                <c:pt idx="28739">
                  <c:v>28740</c:v>
                </c:pt>
                <c:pt idx="28740">
                  <c:v>28741</c:v>
                </c:pt>
                <c:pt idx="28741">
                  <c:v>28742</c:v>
                </c:pt>
                <c:pt idx="28742">
                  <c:v>28743</c:v>
                </c:pt>
                <c:pt idx="28743">
                  <c:v>28744</c:v>
                </c:pt>
                <c:pt idx="28744">
                  <c:v>28745</c:v>
                </c:pt>
                <c:pt idx="28745">
                  <c:v>28746</c:v>
                </c:pt>
                <c:pt idx="28746">
                  <c:v>28747</c:v>
                </c:pt>
                <c:pt idx="28747">
                  <c:v>28748</c:v>
                </c:pt>
                <c:pt idx="28748">
                  <c:v>28749</c:v>
                </c:pt>
                <c:pt idx="28749">
                  <c:v>28750</c:v>
                </c:pt>
                <c:pt idx="28750">
                  <c:v>28751</c:v>
                </c:pt>
                <c:pt idx="28751">
                  <c:v>28752</c:v>
                </c:pt>
                <c:pt idx="28752">
                  <c:v>28753</c:v>
                </c:pt>
                <c:pt idx="28753">
                  <c:v>28754</c:v>
                </c:pt>
                <c:pt idx="28754">
                  <c:v>28755</c:v>
                </c:pt>
                <c:pt idx="28755">
                  <c:v>28756</c:v>
                </c:pt>
                <c:pt idx="28756">
                  <c:v>28757</c:v>
                </c:pt>
                <c:pt idx="28757">
                  <c:v>28758</c:v>
                </c:pt>
                <c:pt idx="28758">
                  <c:v>28759</c:v>
                </c:pt>
                <c:pt idx="28759">
                  <c:v>28760</c:v>
                </c:pt>
                <c:pt idx="28760">
                  <c:v>28761</c:v>
                </c:pt>
                <c:pt idx="28761">
                  <c:v>28762</c:v>
                </c:pt>
                <c:pt idx="28762">
                  <c:v>28763</c:v>
                </c:pt>
                <c:pt idx="28763">
                  <c:v>28764</c:v>
                </c:pt>
                <c:pt idx="28764">
                  <c:v>28765</c:v>
                </c:pt>
                <c:pt idx="28765">
                  <c:v>28766</c:v>
                </c:pt>
                <c:pt idx="28766">
                  <c:v>28767</c:v>
                </c:pt>
                <c:pt idx="28767">
                  <c:v>28768</c:v>
                </c:pt>
                <c:pt idx="28768">
                  <c:v>28769</c:v>
                </c:pt>
                <c:pt idx="28769">
                  <c:v>28770</c:v>
                </c:pt>
                <c:pt idx="28770">
                  <c:v>28771</c:v>
                </c:pt>
                <c:pt idx="28771">
                  <c:v>28772</c:v>
                </c:pt>
                <c:pt idx="28772">
                  <c:v>28773</c:v>
                </c:pt>
                <c:pt idx="28773">
                  <c:v>28774</c:v>
                </c:pt>
                <c:pt idx="28774">
                  <c:v>28775</c:v>
                </c:pt>
                <c:pt idx="28775">
                  <c:v>28776</c:v>
                </c:pt>
                <c:pt idx="28776">
                  <c:v>28777</c:v>
                </c:pt>
                <c:pt idx="28777">
                  <c:v>28778</c:v>
                </c:pt>
                <c:pt idx="28778">
                  <c:v>28779</c:v>
                </c:pt>
                <c:pt idx="28779">
                  <c:v>28780</c:v>
                </c:pt>
                <c:pt idx="28780">
                  <c:v>28781</c:v>
                </c:pt>
                <c:pt idx="28781">
                  <c:v>28782</c:v>
                </c:pt>
                <c:pt idx="28782">
                  <c:v>28783</c:v>
                </c:pt>
                <c:pt idx="28783">
                  <c:v>28784</c:v>
                </c:pt>
                <c:pt idx="28784">
                  <c:v>28785</c:v>
                </c:pt>
                <c:pt idx="28785">
                  <c:v>28786</c:v>
                </c:pt>
                <c:pt idx="28786">
                  <c:v>28787</c:v>
                </c:pt>
                <c:pt idx="28787">
                  <c:v>28788</c:v>
                </c:pt>
                <c:pt idx="28788">
                  <c:v>28789</c:v>
                </c:pt>
                <c:pt idx="28789">
                  <c:v>28790</c:v>
                </c:pt>
                <c:pt idx="28790">
                  <c:v>28791</c:v>
                </c:pt>
                <c:pt idx="28791">
                  <c:v>28792</c:v>
                </c:pt>
                <c:pt idx="28792">
                  <c:v>28793</c:v>
                </c:pt>
                <c:pt idx="28793">
                  <c:v>28794</c:v>
                </c:pt>
                <c:pt idx="28794">
                  <c:v>28795</c:v>
                </c:pt>
                <c:pt idx="28795">
                  <c:v>28796</c:v>
                </c:pt>
                <c:pt idx="28796">
                  <c:v>28797</c:v>
                </c:pt>
                <c:pt idx="28797">
                  <c:v>28798</c:v>
                </c:pt>
                <c:pt idx="28798">
                  <c:v>28799</c:v>
                </c:pt>
                <c:pt idx="28799">
                  <c:v>28800</c:v>
                </c:pt>
                <c:pt idx="28800">
                  <c:v>28801</c:v>
                </c:pt>
                <c:pt idx="28801">
                  <c:v>28802</c:v>
                </c:pt>
                <c:pt idx="28802">
                  <c:v>28803</c:v>
                </c:pt>
                <c:pt idx="28803">
                  <c:v>28804</c:v>
                </c:pt>
                <c:pt idx="28804">
                  <c:v>28805</c:v>
                </c:pt>
                <c:pt idx="28805">
                  <c:v>28806</c:v>
                </c:pt>
                <c:pt idx="28806">
                  <c:v>28807</c:v>
                </c:pt>
                <c:pt idx="28807">
                  <c:v>28808</c:v>
                </c:pt>
                <c:pt idx="28808">
                  <c:v>28809</c:v>
                </c:pt>
                <c:pt idx="28809">
                  <c:v>28810</c:v>
                </c:pt>
                <c:pt idx="28810">
                  <c:v>28811</c:v>
                </c:pt>
                <c:pt idx="28811">
                  <c:v>28812</c:v>
                </c:pt>
                <c:pt idx="28812">
                  <c:v>28813</c:v>
                </c:pt>
                <c:pt idx="28813">
                  <c:v>28814</c:v>
                </c:pt>
                <c:pt idx="28814">
                  <c:v>28815</c:v>
                </c:pt>
                <c:pt idx="28815">
                  <c:v>28816</c:v>
                </c:pt>
                <c:pt idx="28816">
                  <c:v>28817</c:v>
                </c:pt>
                <c:pt idx="28817">
                  <c:v>28818</c:v>
                </c:pt>
                <c:pt idx="28818">
                  <c:v>28819</c:v>
                </c:pt>
                <c:pt idx="28819">
                  <c:v>28820</c:v>
                </c:pt>
                <c:pt idx="28820">
                  <c:v>28821</c:v>
                </c:pt>
                <c:pt idx="28821">
                  <c:v>28822</c:v>
                </c:pt>
                <c:pt idx="28822">
                  <c:v>28823</c:v>
                </c:pt>
                <c:pt idx="28823">
                  <c:v>28824</c:v>
                </c:pt>
                <c:pt idx="28824">
                  <c:v>28825</c:v>
                </c:pt>
                <c:pt idx="28825">
                  <c:v>28826</c:v>
                </c:pt>
                <c:pt idx="28826">
                  <c:v>28827</c:v>
                </c:pt>
                <c:pt idx="28827">
                  <c:v>28828</c:v>
                </c:pt>
                <c:pt idx="28828">
                  <c:v>28829</c:v>
                </c:pt>
                <c:pt idx="28829">
                  <c:v>28830</c:v>
                </c:pt>
                <c:pt idx="28830">
                  <c:v>28831</c:v>
                </c:pt>
                <c:pt idx="28831">
                  <c:v>28832</c:v>
                </c:pt>
                <c:pt idx="28832">
                  <c:v>28833</c:v>
                </c:pt>
                <c:pt idx="28833">
                  <c:v>28834</c:v>
                </c:pt>
                <c:pt idx="28834">
                  <c:v>28835</c:v>
                </c:pt>
                <c:pt idx="28835">
                  <c:v>28836</c:v>
                </c:pt>
                <c:pt idx="28836">
                  <c:v>28837</c:v>
                </c:pt>
                <c:pt idx="28837">
                  <c:v>28838</c:v>
                </c:pt>
                <c:pt idx="28838">
                  <c:v>28839</c:v>
                </c:pt>
                <c:pt idx="28839">
                  <c:v>28840</c:v>
                </c:pt>
                <c:pt idx="28840">
                  <c:v>28841</c:v>
                </c:pt>
                <c:pt idx="28841">
                  <c:v>28842</c:v>
                </c:pt>
                <c:pt idx="28842">
                  <c:v>28843</c:v>
                </c:pt>
                <c:pt idx="28843">
                  <c:v>28844</c:v>
                </c:pt>
                <c:pt idx="28844">
                  <c:v>28845</c:v>
                </c:pt>
                <c:pt idx="28845">
                  <c:v>28846</c:v>
                </c:pt>
                <c:pt idx="28846">
                  <c:v>28847</c:v>
                </c:pt>
                <c:pt idx="28847">
                  <c:v>28848</c:v>
                </c:pt>
                <c:pt idx="28848">
                  <c:v>28849</c:v>
                </c:pt>
                <c:pt idx="28849">
                  <c:v>28850</c:v>
                </c:pt>
                <c:pt idx="28850">
                  <c:v>28851</c:v>
                </c:pt>
                <c:pt idx="28851">
                  <c:v>28852</c:v>
                </c:pt>
                <c:pt idx="28852">
                  <c:v>28853</c:v>
                </c:pt>
                <c:pt idx="28853">
                  <c:v>28854</c:v>
                </c:pt>
                <c:pt idx="28854">
                  <c:v>28855</c:v>
                </c:pt>
                <c:pt idx="28855">
                  <c:v>28856</c:v>
                </c:pt>
                <c:pt idx="28856">
                  <c:v>28857</c:v>
                </c:pt>
                <c:pt idx="28857">
                  <c:v>28858</c:v>
                </c:pt>
                <c:pt idx="28858">
                  <c:v>28859</c:v>
                </c:pt>
                <c:pt idx="28859">
                  <c:v>28860</c:v>
                </c:pt>
                <c:pt idx="28860">
                  <c:v>28861</c:v>
                </c:pt>
                <c:pt idx="28861">
                  <c:v>28862</c:v>
                </c:pt>
                <c:pt idx="28862">
                  <c:v>28863</c:v>
                </c:pt>
                <c:pt idx="28863">
                  <c:v>28864</c:v>
                </c:pt>
                <c:pt idx="28864">
                  <c:v>28865</c:v>
                </c:pt>
                <c:pt idx="28865">
                  <c:v>28866</c:v>
                </c:pt>
                <c:pt idx="28866">
                  <c:v>28867</c:v>
                </c:pt>
                <c:pt idx="28867">
                  <c:v>28868</c:v>
                </c:pt>
                <c:pt idx="28868">
                  <c:v>28869</c:v>
                </c:pt>
                <c:pt idx="28869">
                  <c:v>28870</c:v>
                </c:pt>
                <c:pt idx="28870">
                  <c:v>28871</c:v>
                </c:pt>
                <c:pt idx="28871">
                  <c:v>28872</c:v>
                </c:pt>
                <c:pt idx="28872">
                  <c:v>28873</c:v>
                </c:pt>
                <c:pt idx="28873">
                  <c:v>28874</c:v>
                </c:pt>
                <c:pt idx="28874">
                  <c:v>28875</c:v>
                </c:pt>
                <c:pt idx="28875">
                  <c:v>28876</c:v>
                </c:pt>
                <c:pt idx="28876">
                  <c:v>28877</c:v>
                </c:pt>
                <c:pt idx="28877">
                  <c:v>28878</c:v>
                </c:pt>
                <c:pt idx="28878">
                  <c:v>28879</c:v>
                </c:pt>
                <c:pt idx="28879">
                  <c:v>28880</c:v>
                </c:pt>
                <c:pt idx="28880">
                  <c:v>28881</c:v>
                </c:pt>
                <c:pt idx="28881">
                  <c:v>28882</c:v>
                </c:pt>
                <c:pt idx="28882">
                  <c:v>28883</c:v>
                </c:pt>
                <c:pt idx="28883">
                  <c:v>28884</c:v>
                </c:pt>
                <c:pt idx="28884">
                  <c:v>28885</c:v>
                </c:pt>
                <c:pt idx="28885">
                  <c:v>28886</c:v>
                </c:pt>
                <c:pt idx="28886">
                  <c:v>28887</c:v>
                </c:pt>
                <c:pt idx="28887">
                  <c:v>28888</c:v>
                </c:pt>
                <c:pt idx="28888">
                  <c:v>28889</c:v>
                </c:pt>
                <c:pt idx="28889">
                  <c:v>28890</c:v>
                </c:pt>
                <c:pt idx="28890">
                  <c:v>28891</c:v>
                </c:pt>
                <c:pt idx="28891">
                  <c:v>28892</c:v>
                </c:pt>
                <c:pt idx="28892">
                  <c:v>28893</c:v>
                </c:pt>
                <c:pt idx="28893">
                  <c:v>28894</c:v>
                </c:pt>
                <c:pt idx="28894">
                  <c:v>28895</c:v>
                </c:pt>
                <c:pt idx="28895">
                  <c:v>28896</c:v>
                </c:pt>
                <c:pt idx="28896">
                  <c:v>28897</c:v>
                </c:pt>
                <c:pt idx="28897">
                  <c:v>28898</c:v>
                </c:pt>
                <c:pt idx="28898">
                  <c:v>28899</c:v>
                </c:pt>
                <c:pt idx="28899">
                  <c:v>28900</c:v>
                </c:pt>
                <c:pt idx="28900">
                  <c:v>28901</c:v>
                </c:pt>
                <c:pt idx="28901">
                  <c:v>28902</c:v>
                </c:pt>
                <c:pt idx="28902">
                  <c:v>28903</c:v>
                </c:pt>
                <c:pt idx="28903">
                  <c:v>28904</c:v>
                </c:pt>
                <c:pt idx="28904">
                  <c:v>28905</c:v>
                </c:pt>
                <c:pt idx="28905">
                  <c:v>28906</c:v>
                </c:pt>
                <c:pt idx="28906">
                  <c:v>28907</c:v>
                </c:pt>
                <c:pt idx="28907">
                  <c:v>28908</c:v>
                </c:pt>
                <c:pt idx="28908">
                  <c:v>28909</c:v>
                </c:pt>
                <c:pt idx="28909">
                  <c:v>28910</c:v>
                </c:pt>
                <c:pt idx="28910">
                  <c:v>28911</c:v>
                </c:pt>
                <c:pt idx="28911">
                  <c:v>28912</c:v>
                </c:pt>
                <c:pt idx="28912">
                  <c:v>28913</c:v>
                </c:pt>
                <c:pt idx="28913">
                  <c:v>28914</c:v>
                </c:pt>
                <c:pt idx="28914">
                  <c:v>28915</c:v>
                </c:pt>
                <c:pt idx="28915">
                  <c:v>28916</c:v>
                </c:pt>
                <c:pt idx="28916">
                  <c:v>28917</c:v>
                </c:pt>
                <c:pt idx="28917">
                  <c:v>28918</c:v>
                </c:pt>
                <c:pt idx="28918">
                  <c:v>28919</c:v>
                </c:pt>
                <c:pt idx="28919">
                  <c:v>28920</c:v>
                </c:pt>
                <c:pt idx="28920">
                  <c:v>28921</c:v>
                </c:pt>
                <c:pt idx="28921">
                  <c:v>28922</c:v>
                </c:pt>
                <c:pt idx="28922">
                  <c:v>28923</c:v>
                </c:pt>
                <c:pt idx="28923">
                  <c:v>28924</c:v>
                </c:pt>
                <c:pt idx="28924">
                  <c:v>28925</c:v>
                </c:pt>
                <c:pt idx="28925">
                  <c:v>28926</c:v>
                </c:pt>
                <c:pt idx="28926">
                  <c:v>28927</c:v>
                </c:pt>
                <c:pt idx="28927">
                  <c:v>28928</c:v>
                </c:pt>
                <c:pt idx="28928">
                  <c:v>28929</c:v>
                </c:pt>
                <c:pt idx="28929">
                  <c:v>28930</c:v>
                </c:pt>
                <c:pt idx="28930">
                  <c:v>28931</c:v>
                </c:pt>
                <c:pt idx="28931">
                  <c:v>28932</c:v>
                </c:pt>
                <c:pt idx="28932">
                  <c:v>28933</c:v>
                </c:pt>
                <c:pt idx="28933">
                  <c:v>28934</c:v>
                </c:pt>
                <c:pt idx="28934">
                  <c:v>28935</c:v>
                </c:pt>
                <c:pt idx="28935">
                  <c:v>28936</c:v>
                </c:pt>
                <c:pt idx="28936">
                  <c:v>28937</c:v>
                </c:pt>
                <c:pt idx="28937">
                  <c:v>28938</c:v>
                </c:pt>
                <c:pt idx="28938">
                  <c:v>28939</c:v>
                </c:pt>
                <c:pt idx="28939">
                  <c:v>28940</c:v>
                </c:pt>
                <c:pt idx="28940">
                  <c:v>28941</c:v>
                </c:pt>
                <c:pt idx="28941">
                  <c:v>28942</c:v>
                </c:pt>
                <c:pt idx="28942">
                  <c:v>28943</c:v>
                </c:pt>
                <c:pt idx="28943">
                  <c:v>28944</c:v>
                </c:pt>
                <c:pt idx="28944">
                  <c:v>28945</c:v>
                </c:pt>
                <c:pt idx="28945">
                  <c:v>28946</c:v>
                </c:pt>
                <c:pt idx="28946">
                  <c:v>28947</c:v>
                </c:pt>
                <c:pt idx="28947">
                  <c:v>28948</c:v>
                </c:pt>
                <c:pt idx="28948">
                  <c:v>28949</c:v>
                </c:pt>
                <c:pt idx="28949">
                  <c:v>28950</c:v>
                </c:pt>
                <c:pt idx="28950">
                  <c:v>28951</c:v>
                </c:pt>
                <c:pt idx="28951">
                  <c:v>28952</c:v>
                </c:pt>
                <c:pt idx="28952">
                  <c:v>28953</c:v>
                </c:pt>
                <c:pt idx="28953">
                  <c:v>28954</c:v>
                </c:pt>
                <c:pt idx="28954">
                  <c:v>28955</c:v>
                </c:pt>
                <c:pt idx="28955">
                  <c:v>28956</c:v>
                </c:pt>
                <c:pt idx="28956">
                  <c:v>28957</c:v>
                </c:pt>
                <c:pt idx="28957">
                  <c:v>28958</c:v>
                </c:pt>
                <c:pt idx="28958">
                  <c:v>28959</c:v>
                </c:pt>
                <c:pt idx="28959">
                  <c:v>28960</c:v>
                </c:pt>
                <c:pt idx="28960">
                  <c:v>28961</c:v>
                </c:pt>
                <c:pt idx="28961">
                  <c:v>28962</c:v>
                </c:pt>
                <c:pt idx="28962">
                  <c:v>28963</c:v>
                </c:pt>
                <c:pt idx="28963">
                  <c:v>28964</c:v>
                </c:pt>
                <c:pt idx="28964">
                  <c:v>28965</c:v>
                </c:pt>
                <c:pt idx="28965">
                  <c:v>28966</c:v>
                </c:pt>
                <c:pt idx="28966">
                  <c:v>28967</c:v>
                </c:pt>
                <c:pt idx="28967">
                  <c:v>28968</c:v>
                </c:pt>
                <c:pt idx="28968">
                  <c:v>28969</c:v>
                </c:pt>
                <c:pt idx="28969">
                  <c:v>28970</c:v>
                </c:pt>
                <c:pt idx="28970">
                  <c:v>28971</c:v>
                </c:pt>
                <c:pt idx="28971">
                  <c:v>28972</c:v>
                </c:pt>
                <c:pt idx="28972">
                  <c:v>28973</c:v>
                </c:pt>
                <c:pt idx="28973">
                  <c:v>28974</c:v>
                </c:pt>
                <c:pt idx="28974">
                  <c:v>28975</c:v>
                </c:pt>
                <c:pt idx="28975">
                  <c:v>28976</c:v>
                </c:pt>
                <c:pt idx="28976">
                  <c:v>28977</c:v>
                </c:pt>
                <c:pt idx="28977">
                  <c:v>28978</c:v>
                </c:pt>
                <c:pt idx="28978">
                  <c:v>28979</c:v>
                </c:pt>
                <c:pt idx="28979">
                  <c:v>28980</c:v>
                </c:pt>
                <c:pt idx="28980">
                  <c:v>28981</c:v>
                </c:pt>
                <c:pt idx="28981">
                  <c:v>28982</c:v>
                </c:pt>
                <c:pt idx="28982">
                  <c:v>28983</c:v>
                </c:pt>
                <c:pt idx="28983">
                  <c:v>28984</c:v>
                </c:pt>
                <c:pt idx="28984">
                  <c:v>28985</c:v>
                </c:pt>
                <c:pt idx="28985">
                  <c:v>28986</c:v>
                </c:pt>
                <c:pt idx="28986">
                  <c:v>28987</c:v>
                </c:pt>
                <c:pt idx="28987">
                  <c:v>28988</c:v>
                </c:pt>
                <c:pt idx="28988">
                  <c:v>28989</c:v>
                </c:pt>
                <c:pt idx="28989">
                  <c:v>28990</c:v>
                </c:pt>
                <c:pt idx="28990">
                  <c:v>28991</c:v>
                </c:pt>
                <c:pt idx="28991">
                  <c:v>28992</c:v>
                </c:pt>
                <c:pt idx="28992">
                  <c:v>28993</c:v>
                </c:pt>
                <c:pt idx="28993">
                  <c:v>28994</c:v>
                </c:pt>
                <c:pt idx="28994">
                  <c:v>28995</c:v>
                </c:pt>
                <c:pt idx="28995">
                  <c:v>28996</c:v>
                </c:pt>
                <c:pt idx="28996">
                  <c:v>28997</c:v>
                </c:pt>
                <c:pt idx="28997">
                  <c:v>28998</c:v>
                </c:pt>
                <c:pt idx="28998">
                  <c:v>28999</c:v>
                </c:pt>
                <c:pt idx="28999">
                  <c:v>29000</c:v>
                </c:pt>
                <c:pt idx="29000">
                  <c:v>29001</c:v>
                </c:pt>
                <c:pt idx="29001">
                  <c:v>29002</c:v>
                </c:pt>
                <c:pt idx="29002">
                  <c:v>29003</c:v>
                </c:pt>
                <c:pt idx="29003">
                  <c:v>29004</c:v>
                </c:pt>
                <c:pt idx="29004">
                  <c:v>29005</c:v>
                </c:pt>
                <c:pt idx="29005">
                  <c:v>29006</c:v>
                </c:pt>
                <c:pt idx="29006">
                  <c:v>29007</c:v>
                </c:pt>
                <c:pt idx="29007">
                  <c:v>29008</c:v>
                </c:pt>
                <c:pt idx="29008">
                  <c:v>29009</c:v>
                </c:pt>
                <c:pt idx="29009">
                  <c:v>29010</c:v>
                </c:pt>
                <c:pt idx="29010">
                  <c:v>29011</c:v>
                </c:pt>
                <c:pt idx="29011">
                  <c:v>29012</c:v>
                </c:pt>
                <c:pt idx="29012">
                  <c:v>29013</c:v>
                </c:pt>
                <c:pt idx="29013">
                  <c:v>29014</c:v>
                </c:pt>
                <c:pt idx="29014">
                  <c:v>29015</c:v>
                </c:pt>
                <c:pt idx="29015">
                  <c:v>29016</c:v>
                </c:pt>
                <c:pt idx="29016">
                  <c:v>29017</c:v>
                </c:pt>
                <c:pt idx="29017">
                  <c:v>29018</c:v>
                </c:pt>
                <c:pt idx="29018">
                  <c:v>29019</c:v>
                </c:pt>
                <c:pt idx="29019">
                  <c:v>29020</c:v>
                </c:pt>
                <c:pt idx="29020">
                  <c:v>29021</c:v>
                </c:pt>
                <c:pt idx="29021">
                  <c:v>29022</c:v>
                </c:pt>
                <c:pt idx="29022">
                  <c:v>29023</c:v>
                </c:pt>
                <c:pt idx="29023">
                  <c:v>29024</c:v>
                </c:pt>
                <c:pt idx="29024">
                  <c:v>29025</c:v>
                </c:pt>
                <c:pt idx="29025">
                  <c:v>29026</c:v>
                </c:pt>
                <c:pt idx="29026">
                  <c:v>29027</c:v>
                </c:pt>
                <c:pt idx="29027">
                  <c:v>29028</c:v>
                </c:pt>
                <c:pt idx="29028">
                  <c:v>29029</c:v>
                </c:pt>
                <c:pt idx="29029">
                  <c:v>29030</c:v>
                </c:pt>
                <c:pt idx="29030">
                  <c:v>29031</c:v>
                </c:pt>
                <c:pt idx="29031">
                  <c:v>29032</c:v>
                </c:pt>
                <c:pt idx="29032">
                  <c:v>29033</c:v>
                </c:pt>
                <c:pt idx="29033">
                  <c:v>29034</c:v>
                </c:pt>
                <c:pt idx="29034">
                  <c:v>29035</c:v>
                </c:pt>
                <c:pt idx="29035">
                  <c:v>29036</c:v>
                </c:pt>
                <c:pt idx="29036">
                  <c:v>29037</c:v>
                </c:pt>
                <c:pt idx="29037">
                  <c:v>29038</c:v>
                </c:pt>
                <c:pt idx="29038">
                  <c:v>29039</c:v>
                </c:pt>
                <c:pt idx="29039">
                  <c:v>29040</c:v>
                </c:pt>
                <c:pt idx="29040">
                  <c:v>29041</c:v>
                </c:pt>
                <c:pt idx="29041">
                  <c:v>29042</c:v>
                </c:pt>
                <c:pt idx="29042">
                  <c:v>29043</c:v>
                </c:pt>
                <c:pt idx="29043">
                  <c:v>29044</c:v>
                </c:pt>
                <c:pt idx="29044">
                  <c:v>29045</c:v>
                </c:pt>
                <c:pt idx="29045">
                  <c:v>29046</c:v>
                </c:pt>
                <c:pt idx="29046">
                  <c:v>29047</c:v>
                </c:pt>
                <c:pt idx="29047">
                  <c:v>29048</c:v>
                </c:pt>
                <c:pt idx="29048">
                  <c:v>29049</c:v>
                </c:pt>
                <c:pt idx="29049">
                  <c:v>29050</c:v>
                </c:pt>
                <c:pt idx="29050">
                  <c:v>29051</c:v>
                </c:pt>
                <c:pt idx="29051">
                  <c:v>29052</c:v>
                </c:pt>
                <c:pt idx="29052">
                  <c:v>29053</c:v>
                </c:pt>
                <c:pt idx="29053">
                  <c:v>29054</c:v>
                </c:pt>
                <c:pt idx="29054">
                  <c:v>29055</c:v>
                </c:pt>
                <c:pt idx="29055">
                  <c:v>29056</c:v>
                </c:pt>
                <c:pt idx="29056">
                  <c:v>29057</c:v>
                </c:pt>
                <c:pt idx="29057">
                  <c:v>29058</c:v>
                </c:pt>
                <c:pt idx="29058">
                  <c:v>29059</c:v>
                </c:pt>
                <c:pt idx="29059">
                  <c:v>29060</c:v>
                </c:pt>
                <c:pt idx="29060">
                  <c:v>29061</c:v>
                </c:pt>
                <c:pt idx="29061">
                  <c:v>29062</c:v>
                </c:pt>
                <c:pt idx="29062">
                  <c:v>29063</c:v>
                </c:pt>
                <c:pt idx="29063">
                  <c:v>29064</c:v>
                </c:pt>
                <c:pt idx="29064">
                  <c:v>29065</c:v>
                </c:pt>
                <c:pt idx="29065">
                  <c:v>29066</c:v>
                </c:pt>
                <c:pt idx="29066">
                  <c:v>29067</c:v>
                </c:pt>
                <c:pt idx="29067">
                  <c:v>29068</c:v>
                </c:pt>
                <c:pt idx="29068">
                  <c:v>29069</c:v>
                </c:pt>
                <c:pt idx="29069">
                  <c:v>29070</c:v>
                </c:pt>
                <c:pt idx="29070">
                  <c:v>29071</c:v>
                </c:pt>
                <c:pt idx="29071">
                  <c:v>29072</c:v>
                </c:pt>
                <c:pt idx="29072">
                  <c:v>29073</c:v>
                </c:pt>
                <c:pt idx="29073">
                  <c:v>29074</c:v>
                </c:pt>
                <c:pt idx="29074">
                  <c:v>29075</c:v>
                </c:pt>
                <c:pt idx="29075">
                  <c:v>29076</c:v>
                </c:pt>
                <c:pt idx="29076">
                  <c:v>29077</c:v>
                </c:pt>
                <c:pt idx="29077">
                  <c:v>29078</c:v>
                </c:pt>
                <c:pt idx="29078">
                  <c:v>29079</c:v>
                </c:pt>
                <c:pt idx="29079">
                  <c:v>29080</c:v>
                </c:pt>
                <c:pt idx="29080">
                  <c:v>29081</c:v>
                </c:pt>
                <c:pt idx="29081">
                  <c:v>29082</c:v>
                </c:pt>
                <c:pt idx="29082">
                  <c:v>29083</c:v>
                </c:pt>
                <c:pt idx="29083">
                  <c:v>29084</c:v>
                </c:pt>
                <c:pt idx="29084">
                  <c:v>29085</c:v>
                </c:pt>
                <c:pt idx="29085">
                  <c:v>29086</c:v>
                </c:pt>
                <c:pt idx="29086">
                  <c:v>29087</c:v>
                </c:pt>
                <c:pt idx="29087">
                  <c:v>29088</c:v>
                </c:pt>
                <c:pt idx="29088">
                  <c:v>29089</c:v>
                </c:pt>
                <c:pt idx="29089">
                  <c:v>29090</c:v>
                </c:pt>
                <c:pt idx="29090">
                  <c:v>29091</c:v>
                </c:pt>
                <c:pt idx="29091">
                  <c:v>29092</c:v>
                </c:pt>
                <c:pt idx="29092">
                  <c:v>29093</c:v>
                </c:pt>
                <c:pt idx="29093">
                  <c:v>29094</c:v>
                </c:pt>
                <c:pt idx="29094">
                  <c:v>29095</c:v>
                </c:pt>
                <c:pt idx="29095">
                  <c:v>29096</c:v>
                </c:pt>
                <c:pt idx="29096">
                  <c:v>29097</c:v>
                </c:pt>
                <c:pt idx="29097">
                  <c:v>29098</c:v>
                </c:pt>
                <c:pt idx="29098">
                  <c:v>29099</c:v>
                </c:pt>
                <c:pt idx="29099">
                  <c:v>29100</c:v>
                </c:pt>
                <c:pt idx="29100">
                  <c:v>29101</c:v>
                </c:pt>
                <c:pt idx="29101">
                  <c:v>29102</c:v>
                </c:pt>
                <c:pt idx="29102">
                  <c:v>29103</c:v>
                </c:pt>
                <c:pt idx="29103">
                  <c:v>29104</c:v>
                </c:pt>
                <c:pt idx="29104">
                  <c:v>29105</c:v>
                </c:pt>
                <c:pt idx="29105">
                  <c:v>29106</c:v>
                </c:pt>
                <c:pt idx="29106">
                  <c:v>29107</c:v>
                </c:pt>
                <c:pt idx="29107">
                  <c:v>29108</c:v>
                </c:pt>
                <c:pt idx="29108">
                  <c:v>29109</c:v>
                </c:pt>
                <c:pt idx="29109">
                  <c:v>29110</c:v>
                </c:pt>
                <c:pt idx="29110">
                  <c:v>29111</c:v>
                </c:pt>
                <c:pt idx="29111">
                  <c:v>29112</c:v>
                </c:pt>
                <c:pt idx="29112">
                  <c:v>29113</c:v>
                </c:pt>
                <c:pt idx="29113">
                  <c:v>29114</c:v>
                </c:pt>
                <c:pt idx="29114">
                  <c:v>29115</c:v>
                </c:pt>
                <c:pt idx="29115">
                  <c:v>29116</c:v>
                </c:pt>
                <c:pt idx="29116">
                  <c:v>29117</c:v>
                </c:pt>
                <c:pt idx="29117">
                  <c:v>29118</c:v>
                </c:pt>
                <c:pt idx="29118">
                  <c:v>29119</c:v>
                </c:pt>
                <c:pt idx="29119">
                  <c:v>29120</c:v>
                </c:pt>
                <c:pt idx="29120">
                  <c:v>29121</c:v>
                </c:pt>
                <c:pt idx="29121">
                  <c:v>29122</c:v>
                </c:pt>
                <c:pt idx="29122">
                  <c:v>29123</c:v>
                </c:pt>
                <c:pt idx="29123">
                  <c:v>29124</c:v>
                </c:pt>
                <c:pt idx="29124">
                  <c:v>29125</c:v>
                </c:pt>
                <c:pt idx="29125">
                  <c:v>29126</c:v>
                </c:pt>
                <c:pt idx="29126">
                  <c:v>29127</c:v>
                </c:pt>
                <c:pt idx="29127">
                  <c:v>29128</c:v>
                </c:pt>
                <c:pt idx="29128">
                  <c:v>29129</c:v>
                </c:pt>
                <c:pt idx="29129">
                  <c:v>29130</c:v>
                </c:pt>
                <c:pt idx="29130">
                  <c:v>29131</c:v>
                </c:pt>
                <c:pt idx="29131">
                  <c:v>29132</c:v>
                </c:pt>
                <c:pt idx="29132">
                  <c:v>29133</c:v>
                </c:pt>
                <c:pt idx="29133">
                  <c:v>29134</c:v>
                </c:pt>
                <c:pt idx="29134">
                  <c:v>29135</c:v>
                </c:pt>
                <c:pt idx="29135">
                  <c:v>29136</c:v>
                </c:pt>
                <c:pt idx="29136">
                  <c:v>29137</c:v>
                </c:pt>
                <c:pt idx="29137">
                  <c:v>29138</c:v>
                </c:pt>
                <c:pt idx="29138">
                  <c:v>29139</c:v>
                </c:pt>
                <c:pt idx="29139">
                  <c:v>29140</c:v>
                </c:pt>
                <c:pt idx="29140">
                  <c:v>29141</c:v>
                </c:pt>
                <c:pt idx="29141">
                  <c:v>29142</c:v>
                </c:pt>
                <c:pt idx="29142">
                  <c:v>29143</c:v>
                </c:pt>
                <c:pt idx="29143">
                  <c:v>29144</c:v>
                </c:pt>
                <c:pt idx="29144">
                  <c:v>29145</c:v>
                </c:pt>
                <c:pt idx="29145">
                  <c:v>29146</c:v>
                </c:pt>
                <c:pt idx="29146">
                  <c:v>29147</c:v>
                </c:pt>
                <c:pt idx="29147">
                  <c:v>29148</c:v>
                </c:pt>
                <c:pt idx="29148">
                  <c:v>29149</c:v>
                </c:pt>
                <c:pt idx="29149">
                  <c:v>29150</c:v>
                </c:pt>
                <c:pt idx="29150">
                  <c:v>29151</c:v>
                </c:pt>
                <c:pt idx="29151">
                  <c:v>29152</c:v>
                </c:pt>
                <c:pt idx="29152">
                  <c:v>29153</c:v>
                </c:pt>
                <c:pt idx="29153">
                  <c:v>29154</c:v>
                </c:pt>
                <c:pt idx="29154">
                  <c:v>29155</c:v>
                </c:pt>
                <c:pt idx="29155">
                  <c:v>29156</c:v>
                </c:pt>
                <c:pt idx="29156">
                  <c:v>29157</c:v>
                </c:pt>
                <c:pt idx="29157">
                  <c:v>29158</c:v>
                </c:pt>
                <c:pt idx="29158">
                  <c:v>29159</c:v>
                </c:pt>
                <c:pt idx="29159">
                  <c:v>29160</c:v>
                </c:pt>
                <c:pt idx="29160">
                  <c:v>29161</c:v>
                </c:pt>
                <c:pt idx="29161">
                  <c:v>29162</c:v>
                </c:pt>
                <c:pt idx="29162">
                  <c:v>29163</c:v>
                </c:pt>
                <c:pt idx="29163">
                  <c:v>29164</c:v>
                </c:pt>
                <c:pt idx="29164">
                  <c:v>29165</c:v>
                </c:pt>
                <c:pt idx="29165">
                  <c:v>29166</c:v>
                </c:pt>
                <c:pt idx="29166">
                  <c:v>29167</c:v>
                </c:pt>
                <c:pt idx="29167">
                  <c:v>29168</c:v>
                </c:pt>
                <c:pt idx="29168">
                  <c:v>29169</c:v>
                </c:pt>
                <c:pt idx="29169">
                  <c:v>29170</c:v>
                </c:pt>
                <c:pt idx="29170">
                  <c:v>29171</c:v>
                </c:pt>
                <c:pt idx="29171">
                  <c:v>29172</c:v>
                </c:pt>
                <c:pt idx="29172">
                  <c:v>29173</c:v>
                </c:pt>
                <c:pt idx="29173">
                  <c:v>29174</c:v>
                </c:pt>
                <c:pt idx="29174">
                  <c:v>29175</c:v>
                </c:pt>
                <c:pt idx="29175">
                  <c:v>29176</c:v>
                </c:pt>
                <c:pt idx="29176">
                  <c:v>29177</c:v>
                </c:pt>
                <c:pt idx="29177">
                  <c:v>29178</c:v>
                </c:pt>
                <c:pt idx="29178">
                  <c:v>29179</c:v>
                </c:pt>
                <c:pt idx="29179">
                  <c:v>29180</c:v>
                </c:pt>
                <c:pt idx="29180">
                  <c:v>29181</c:v>
                </c:pt>
                <c:pt idx="29181">
                  <c:v>29182</c:v>
                </c:pt>
                <c:pt idx="29182">
                  <c:v>29183</c:v>
                </c:pt>
                <c:pt idx="29183">
                  <c:v>29184</c:v>
                </c:pt>
                <c:pt idx="29184">
                  <c:v>29185</c:v>
                </c:pt>
                <c:pt idx="29185">
                  <c:v>29186</c:v>
                </c:pt>
                <c:pt idx="29186">
                  <c:v>29187</c:v>
                </c:pt>
                <c:pt idx="29187">
                  <c:v>29188</c:v>
                </c:pt>
                <c:pt idx="29188">
                  <c:v>29189</c:v>
                </c:pt>
                <c:pt idx="29189">
                  <c:v>29190</c:v>
                </c:pt>
                <c:pt idx="29190">
                  <c:v>29191</c:v>
                </c:pt>
                <c:pt idx="29191">
                  <c:v>29192</c:v>
                </c:pt>
                <c:pt idx="29192">
                  <c:v>29193</c:v>
                </c:pt>
                <c:pt idx="29193">
                  <c:v>29194</c:v>
                </c:pt>
                <c:pt idx="29194">
                  <c:v>29195</c:v>
                </c:pt>
                <c:pt idx="29195">
                  <c:v>29196</c:v>
                </c:pt>
                <c:pt idx="29196">
                  <c:v>29197</c:v>
                </c:pt>
                <c:pt idx="29197">
                  <c:v>29198</c:v>
                </c:pt>
                <c:pt idx="29198">
                  <c:v>29199</c:v>
                </c:pt>
                <c:pt idx="29199">
                  <c:v>29200</c:v>
                </c:pt>
                <c:pt idx="29200">
                  <c:v>29201</c:v>
                </c:pt>
                <c:pt idx="29201">
                  <c:v>29202</c:v>
                </c:pt>
                <c:pt idx="29202">
                  <c:v>29203</c:v>
                </c:pt>
                <c:pt idx="29203">
                  <c:v>29204</c:v>
                </c:pt>
                <c:pt idx="29204">
                  <c:v>29205</c:v>
                </c:pt>
                <c:pt idx="29205">
                  <c:v>29206</c:v>
                </c:pt>
                <c:pt idx="29206">
                  <c:v>29207</c:v>
                </c:pt>
                <c:pt idx="29207">
                  <c:v>29208</c:v>
                </c:pt>
                <c:pt idx="29208">
                  <c:v>29209</c:v>
                </c:pt>
                <c:pt idx="29209">
                  <c:v>29210</c:v>
                </c:pt>
                <c:pt idx="29210">
                  <c:v>29211</c:v>
                </c:pt>
                <c:pt idx="29211">
                  <c:v>29212</c:v>
                </c:pt>
                <c:pt idx="29212">
                  <c:v>29213</c:v>
                </c:pt>
                <c:pt idx="29213">
                  <c:v>29214</c:v>
                </c:pt>
                <c:pt idx="29214">
                  <c:v>29215</c:v>
                </c:pt>
                <c:pt idx="29215">
                  <c:v>29216</c:v>
                </c:pt>
                <c:pt idx="29216">
                  <c:v>29217</c:v>
                </c:pt>
                <c:pt idx="29217">
                  <c:v>29218</c:v>
                </c:pt>
                <c:pt idx="29218">
                  <c:v>29219</c:v>
                </c:pt>
                <c:pt idx="29219">
                  <c:v>29220</c:v>
                </c:pt>
                <c:pt idx="29220">
                  <c:v>29221</c:v>
                </c:pt>
                <c:pt idx="29221">
                  <c:v>29222</c:v>
                </c:pt>
                <c:pt idx="29222">
                  <c:v>29223</c:v>
                </c:pt>
                <c:pt idx="29223">
                  <c:v>29224</c:v>
                </c:pt>
                <c:pt idx="29224">
                  <c:v>29225</c:v>
                </c:pt>
                <c:pt idx="29225">
                  <c:v>29226</c:v>
                </c:pt>
                <c:pt idx="29226">
                  <c:v>29227</c:v>
                </c:pt>
                <c:pt idx="29227">
                  <c:v>29228</c:v>
                </c:pt>
                <c:pt idx="29228">
                  <c:v>29229</c:v>
                </c:pt>
                <c:pt idx="29229">
                  <c:v>29230</c:v>
                </c:pt>
                <c:pt idx="29230">
                  <c:v>29231</c:v>
                </c:pt>
                <c:pt idx="29231">
                  <c:v>29232</c:v>
                </c:pt>
                <c:pt idx="29232">
                  <c:v>29233</c:v>
                </c:pt>
                <c:pt idx="29233">
                  <c:v>29234</c:v>
                </c:pt>
                <c:pt idx="29234">
                  <c:v>29235</c:v>
                </c:pt>
                <c:pt idx="29235">
                  <c:v>29236</c:v>
                </c:pt>
                <c:pt idx="29236">
                  <c:v>29237</c:v>
                </c:pt>
                <c:pt idx="29237">
                  <c:v>29238</c:v>
                </c:pt>
                <c:pt idx="29238">
                  <c:v>29239</c:v>
                </c:pt>
                <c:pt idx="29239">
                  <c:v>29240</c:v>
                </c:pt>
                <c:pt idx="29240">
                  <c:v>29241</c:v>
                </c:pt>
                <c:pt idx="29241">
                  <c:v>29242</c:v>
                </c:pt>
                <c:pt idx="29242">
                  <c:v>29243</c:v>
                </c:pt>
                <c:pt idx="29243">
                  <c:v>29244</c:v>
                </c:pt>
                <c:pt idx="29244">
                  <c:v>29245</c:v>
                </c:pt>
                <c:pt idx="29245">
                  <c:v>29246</c:v>
                </c:pt>
                <c:pt idx="29246">
                  <c:v>29247</c:v>
                </c:pt>
                <c:pt idx="29247">
                  <c:v>29248</c:v>
                </c:pt>
                <c:pt idx="29248">
                  <c:v>29249</c:v>
                </c:pt>
                <c:pt idx="29249">
                  <c:v>29250</c:v>
                </c:pt>
                <c:pt idx="29250">
                  <c:v>29251</c:v>
                </c:pt>
                <c:pt idx="29251">
                  <c:v>29252</c:v>
                </c:pt>
                <c:pt idx="29252">
                  <c:v>29253</c:v>
                </c:pt>
                <c:pt idx="29253">
                  <c:v>29254</c:v>
                </c:pt>
                <c:pt idx="29254">
                  <c:v>29255</c:v>
                </c:pt>
                <c:pt idx="29255">
                  <c:v>29256</c:v>
                </c:pt>
                <c:pt idx="29256">
                  <c:v>29257</c:v>
                </c:pt>
                <c:pt idx="29257">
                  <c:v>29258</c:v>
                </c:pt>
                <c:pt idx="29258">
                  <c:v>29259</c:v>
                </c:pt>
                <c:pt idx="29259">
                  <c:v>29260</c:v>
                </c:pt>
                <c:pt idx="29260">
                  <c:v>29261</c:v>
                </c:pt>
                <c:pt idx="29261">
                  <c:v>29262</c:v>
                </c:pt>
                <c:pt idx="29262">
                  <c:v>29263</c:v>
                </c:pt>
                <c:pt idx="29263">
                  <c:v>29264</c:v>
                </c:pt>
                <c:pt idx="29264">
                  <c:v>29265</c:v>
                </c:pt>
                <c:pt idx="29265">
                  <c:v>29266</c:v>
                </c:pt>
                <c:pt idx="29266">
                  <c:v>29267</c:v>
                </c:pt>
                <c:pt idx="29267">
                  <c:v>29268</c:v>
                </c:pt>
                <c:pt idx="29268">
                  <c:v>29269</c:v>
                </c:pt>
                <c:pt idx="29269">
                  <c:v>29270</c:v>
                </c:pt>
                <c:pt idx="29270">
                  <c:v>29271</c:v>
                </c:pt>
                <c:pt idx="29271">
                  <c:v>29272</c:v>
                </c:pt>
                <c:pt idx="29272">
                  <c:v>29273</c:v>
                </c:pt>
                <c:pt idx="29273">
                  <c:v>29274</c:v>
                </c:pt>
                <c:pt idx="29274">
                  <c:v>29275</c:v>
                </c:pt>
                <c:pt idx="29275">
                  <c:v>29276</c:v>
                </c:pt>
                <c:pt idx="29276">
                  <c:v>29277</c:v>
                </c:pt>
                <c:pt idx="29277">
                  <c:v>29278</c:v>
                </c:pt>
                <c:pt idx="29278">
                  <c:v>29279</c:v>
                </c:pt>
                <c:pt idx="29279">
                  <c:v>29280</c:v>
                </c:pt>
                <c:pt idx="29280">
                  <c:v>29281</c:v>
                </c:pt>
                <c:pt idx="29281">
                  <c:v>29282</c:v>
                </c:pt>
                <c:pt idx="29282">
                  <c:v>29283</c:v>
                </c:pt>
                <c:pt idx="29283">
                  <c:v>29284</c:v>
                </c:pt>
                <c:pt idx="29284">
                  <c:v>29285</c:v>
                </c:pt>
                <c:pt idx="29285">
                  <c:v>29286</c:v>
                </c:pt>
                <c:pt idx="29286">
                  <c:v>29287</c:v>
                </c:pt>
                <c:pt idx="29287">
                  <c:v>29288</c:v>
                </c:pt>
                <c:pt idx="29288">
                  <c:v>29289</c:v>
                </c:pt>
                <c:pt idx="29289">
                  <c:v>29290</c:v>
                </c:pt>
                <c:pt idx="29290">
                  <c:v>29291</c:v>
                </c:pt>
                <c:pt idx="29291">
                  <c:v>29292</c:v>
                </c:pt>
                <c:pt idx="29292">
                  <c:v>29293</c:v>
                </c:pt>
                <c:pt idx="29293">
                  <c:v>29294</c:v>
                </c:pt>
                <c:pt idx="29294">
                  <c:v>29295</c:v>
                </c:pt>
                <c:pt idx="29295">
                  <c:v>29296</c:v>
                </c:pt>
                <c:pt idx="29296">
                  <c:v>29297</c:v>
                </c:pt>
                <c:pt idx="29297">
                  <c:v>29298</c:v>
                </c:pt>
                <c:pt idx="29298">
                  <c:v>29299</c:v>
                </c:pt>
                <c:pt idx="29299">
                  <c:v>29300</c:v>
                </c:pt>
                <c:pt idx="29300">
                  <c:v>29301</c:v>
                </c:pt>
                <c:pt idx="29301">
                  <c:v>29302</c:v>
                </c:pt>
                <c:pt idx="29302">
                  <c:v>29303</c:v>
                </c:pt>
                <c:pt idx="29303">
                  <c:v>29304</c:v>
                </c:pt>
                <c:pt idx="29304">
                  <c:v>29305</c:v>
                </c:pt>
                <c:pt idx="29305">
                  <c:v>29306</c:v>
                </c:pt>
                <c:pt idx="29306">
                  <c:v>29307</c:v>
                </c:pt>
                <c:pt idx="29307">
                  <c:v>29308</c:v>
                </c:pt>
                <c:pt idx="29308">
                  <c:v>29309</c:v>
                </c:pt>
                <c:pt idx="29309">
                  <c:v>29310</c:v>
                </c:pt>
                <c:pt idx="29310">
                  <c:v>29311</c:v>
                </c:pt>
                <c:pt idx="29311">
                  <c:v>29312</c:v>
                </c:pt>
                <c:pt idx="29312">
                  <c:v>29313</c:v>
                </c:pt>
                <c:pt idx="29313">
                  <c:v>29314</c:v>
                </c:pt>
                <c:pt idx="29314">
                  <c:v>29315</c:v>
                </c:pt>
                <c:pt idx="29315">
                  <c:v>29316</c:v>
                </c:pt>
                <c:pt idx="29316">
                  <c:v>29317</c:v>
                </c:pt>
                <c:pt idx="29317">
                  <c:v>29318</c:v>
                </c:pt>
                <c:pt idx="29318">
                  <c:v>29319</c:v>
                </c:pt>
                <c:pt idx="29319">
                  <c:v>29320</c:v>
                </c:pt>
                <c:pt idx="29320">
                  <c:v>29321</c:v>
                </c:pt>
                <c:pt idx="29321">
                  <c:v>29322</c:v>
                </c:pt>
                <c:pt idx="29322">
                  <c:v>29323</c:v>
                </c:pt>
                <c:pt idx="29323">
                  <c:v>29324</c:v>
                </c:pt>
                <c:pt idx="29324">
                  <c:v>29325</c:v>
                </c:pt>
                <c:pt idx="29325">
                  <c:v>29326</c:v>
                </c:pt>
                <c:pt idx="29326">
                  <c:v>29327</c:v>
                </c:pt>
                <c:pt idx="29327">
                  <c:v>29328</c:v>
                </c:pt>
                <c:pt idx="29328">
                  <c:v>29329</c:v>
                </c:pt>
                <c:pt idx="29329">
                  <c:v>29330</c:v>
                </c:pt>
                <c:pt idx="29330">
                  <c:v>29331</c:v>
                </c:pt>
                <c:pt idx="29331">
                  <c:v>29332</c:v>
                </c:pt>
                <c:pt idx="29332">
                  <c:v>29333</c:v>
                </c:pt>
                <c:pt idx="29333">
                  <c:v>29334</c:v>
                </c:pt>
                <c:pt idx="29334">
                  <c:v>29335</c:v>
                </c:pt>
                <c:pt idx="29335">
                  <c:v>29336</c:v>
                </c:pt>
                <c:pt idx="29336">
                  <c:v>29337</c:v>
                </c:pt>
                <c:pt idx="29337">
                  <c:v>29338</c:v>
                </c:pt>
                <c:pt idx="29338">
                  <c:v>29339</c:v>
                </c:pt>
                <c:pt idx="29339">
                  <c:v>29340</c:v>
                </c:pt>
                <c:pt idx="29340">
                  <c:v>29341</c:v>
                </c:pt>
                <c:pt idx="29341">
                  <c:v>29342</c:v>
                </c:pt>
                <c:pt idx="29342">
                  <c:v>29343</c:v>
                </c:pt>
                <c:pt idx="29343">
                  <c:v>29344</c:v>
                </c:pt>
                <c:pt idx="29344">
                  <c:v>29345</c:v>
                </c:pt>
                <c:pt idx="29345">
                  <c:v>29346</c:v>
                </c:pt>
                <c:pt idx="29346">
                  <c:v>29347</c:v>
                </c:pt>
                <c:pt idx="29347">
                  <c:v>29348</c:v>
                </c:pt>
                <c:pt idx="29348">
                  <c:v>29349</c:v>
                </c:pt>
                <c:pt idx="29349">
                  <c:v>29350</c:v>
                </c:pt>
                <c:pt idx="29350">
                  <c:v>29351</c:v>
                </c:pt>
                <c:pt idx="29351">
                  <c:v>29352</c:v>
                </c:pt>
                <c:pt idx="29352">
                  <c:v>29353</c:v>
                </c:pt>
                <c:pt idx="29353">
                  <c:v>29354</c:v>
                </c:pt>
                <c:pt idx="29354">
                  <c:v>29355</c:v>
                </c:pt>
                <c:pt idx="29355">
                  <c:v>29356</c:v>
                </c:pt>
                <c:pt idx="29356">
                  <c:v>29357</c:v>
                </c:pt>
                <c:pt idx="29357">
                  <c:v>29358</c:v>
                </c:pt>
                <c:pt idx="29358">
                  <c:v>29359</c:v>
                </c:pt>
                <c:pt idx="29359">
                  <c:v>29360</c:v>
                </c:pt>
                <c:pt idx="29360">
                  <c:v>29361</c:v>
                </c:pt>
                <c:pt idx="29361">
                  <c:v>29362</c:v>
                </c:pt>
                <c:pt idx="29362">
                  <c:v>29363</c:v>
                </c:pt>
                <c:pt idx="29363">
                  <c:v>29364</c:v>
                </c:pt>
                <c:pt idx="29364">
                  <c:v>29365</c:v>
                </c:pt>
                <c:pt idx="29365">
                  <c:v>29366</c:v>
                </c:pt>
                <c:pt idx="29366">
                  <c:v>29367</c:v>
                </c:pt>
                <c:pt idx="29367">
                  <c:v>29368</c:v>
                </c:pt>
                <c:pt idx="29368">
                  <c:v>29369</c:v>
                </c:pt>
                <c:pt idx="29369">
                  <c:v>29370</c:v>
                </c:pt>
                <c:pt idx="29370">
                  <c:v>29371</c:v>
                </c:pt>
                <c:pt idx="29371">
                  <c:v>29372</c:v>
                </c:pt>
                <c:pt idx="29372">
                  <c:v>29373</c:v>
                </c:pt>
                <c:pt idx="29373">
                  <c:v>29374</c:v>
                </c:pt>
                <c:pt idx="29374">
                  <c:v>29375</c:v>
                </c:pt>
                <c:pt idx="29375">
                  <c:v>29376</c:v>
                </c:pt>
                <c:pt idx="29376">
                  <c:v>29377</c:v>
                </c:pt>
                <c:pt idx="29377">
                  <c:v>29378</c:v>
                </c:pt>
                <c:pt idx="29378">
                  <c:v>29379</c:v>
                </c:pt>
                <c:pt idx="29379">
                  <c:v>29380</c:v>
                </c:pt>
                <c:pt idx="29380">
                  <c:v>29381</c:v>
                </c:pt>
                <c:pt idx="29381">
                  <c:v>29382</c:v>
                </c:pt>
                <c:pt idx="29382">
                  <c:v>29383</c:v>
                </c:pt>
                <c:pt idx="29383">
                  <c:v>29384</c:v>
                </c:pt>
                <c:pt idx="29384">
                  <c:v>29385</c:v>
                </c:pt>
                <c:pt idx="29385">
                  <c:v>29386</c:v>
                </c:pt>
                <c:pt idx="29386">
                  <c:v>29387</c:v>
                </c:pt>
                <c:pt idx="29387">
                  <c:v>29388</c:v>
                </c:pt>
                <c:pt idx="29388">
                  <c:v>29389</c:v>
                </c:pt>
                <c:pt idx="29389">
                  <c:v>29390</c:v>
                </c:pt>
                <c:pt idx="29390">
                  <c:v>29391</c:v>
                </c:pt>
                <c:pt idx="29391">
                  <c:v>29392</c:v>
                </c:pt>
                <c:pt idx="29392">
                  <c:v>29393</c:v>
                </c:pt>
                <c:pt idx="29393">
                  <c:v>29394</c:v>
                </c:pt>
                <c:pt idx="29394">
                  <c:v>29395</c:v>
                </c:pt>
                <c:pt idx="29395">
                  <c:v>29396</c:v>
                </c:pt>
                <c:pt idx="29396">
                  <c:v>29397</c:v>
                </c:pt>
                <c:pt idx="29397">
                  <c:v>29398</c:v>
                </c:pt>
                <c:pt idx="29398">
                  <c:v>29399</c:v>
                </c:pt>
                <c:pt idx="29399">
                  <c:v>29400</c:v>
                </c:pt>
                <c:pt idx="29400">
                  <c:v>29401</c:v>
                </c:pt>
                <c:pt idx="29401">
                  <c:v>29402</c:v>
                </c:pt>
                <c:pt idx="29402">
                  <c:v>29403</c:v>
                </c:pt>
                <c:pt idx="29403">
                  <c:v>29404</c:v>
                </c:pt>
                <c:pt idx="29404">
                  <c:v>29405</c:v>
                </c:pt>
                <c:pt idx="29405">
                  <c:v>29406</c:v>
                </c:pt>
                <c:pt idx="29406">
                  <c:v>29407</c:v>
                </c:pt>
                <c:pt idx="29407">
                  <c:v>29408</c:v>
                </c:pt>
                <c:pt idx="29408">
                  <c:v>29409</c:v>
                </c:pt>
                <c:pt idx="29409">
                  <c:v>29410</c:v>
                </c:pt>
                <c:pt idx="29410">
                  <c:v>29411</c:v>
                </c:pt>
                <c:pt idx="29411">
                  <c:v>29412</c:v>
                </c:pt>
                <c:pt idx="29412">
                  <c:v>29413</c:v>
                </c:pt>
                <c:pt idx="29413">
                  <c:v>29414</c:v>
                </c:pt>
                <c:pt idx="29414">
                  <c:v>29415</c:v>
                </c:pt>
                <c:pt idx="29415">
                  <c:v>29416</c:v>
                </c:pt>
                <c:pt idx="29416">
                  <c:v>29417</c:v>
                </c:pt>
                <c:pt idx="29417">
                  <c:v>29418</c:v>
                </c:pt>
                <c:pt idx="29418">
                  <c:v>29419</c:v>
                </c:pt>
                <c:pt idx="29419">
                  <c:v>29420</c:v>
                </c:pt>
                <c:pt idx="29420">
                  <c:v>29421</c:v>
                </c:pt>
                <c:pt idx="29421">
                  <c:v>29422</c:v>
                </c:pt>
                <c:pt idx="29422">
                  <c:v>29423</c:v>
                </c:pt>
                <c:pt idx="29423">
                  <c:v>29424</c:v>
                </c:pt>
                <c:pt idx="29424">
                  <c:v>29425</c:v>
                </c:pt>
                <c:pt idx="29425">
                  <c:v>29426</c:v>
                </c:pt>
                <c:pt idx="29426">
                  <c:v>29427</c:v>
                </c:pt>
                <c:pt idx="29427">
                  <c:v>29428</c:v>
                </c:pt>
                <c:pt idx="29428">
                  <c:v>29429</c:v>
                </c:pt>
                <c:pt idx="29429">
                  <c:v>29430</c:v>
                </c:pt>
                <c:pt idx="29430">
                  <c:v>29431</c:v>
                </c:pt>
                <c:pt idx="29431">
                  <c:v>29432</c:v>
                </c:pt>
                <c:pt idx="29432">
                  <c:v>29433</c:v>
                </c:pt>
                <c:pt idx="29433">
                  <c:v>29434</c:v>
                </c:pt>
                <c:pt idx="29434">
                  <c:v>29435</c:v>
                </c:pt>
                <c:pt idx="29435">
                  <c:v>29436</c:v>
                </c:pt>
                <c:pt idx="29436">
                  <c:v>29437</c:v>
                </c:pt>
                <c:pt idx="29437">
                  <c:v>29438</c:v>
                </c:pt>
                <c:pt idx="29438">
                  <c:v>29439</c:v>
                </c:pt>
                <c:pt idx="29439">
                  <c:v>29440</c:v>
                </c:pt>
                <c:pt idx="29440">
                  <c:v>29441</c:v>
                </c:pt>
                <c:pt idx="29441">
                  <c:v>29442</c:v>
                </c:pt>
                <c:pt idx="29442">
                  <c:v>29443</c:v>
                </c:pt>
                <c:pt idx="29443">
                  <c:v>29444</c:v>
                </c:pt>
                <c:pt idx="29444">
                  <c:v>29445</c:v>
                </c:pt>
                <c:pt idx="29445">
                  <c:v>29446</c:v>
                </c:pt>
                <c:pt idx="29446">
                  <c:v>29447</c:v>
                </c:pt>
                <c:pt idx="29447">
                  <c:v>29448</c:v>
                </c:pt>
                <c:pt idx="29448">
                  <c:v>29449</c:v>
                </c:pt>
                <c:pt idx="29449">
                  <c:v>29450</c:v>
                </c:pt>
                <c:pt idx="29450">
                  <c:v>29451</c:v>
                </c:pt>
                <c:pt idx="29451">
                  <c:v>29452</c:v>
                </c:pt>
                <c:pt idx="29452">
                  <c:v>29453</c:v>
                </c:pt>
                <c:pt idx="29453">
                  <c:v>29454</c:v>
                </c:pt>
                <c:pt idx="29454">
                  <c:v>29455</c:v>
                </c:pt>
                <c:pt idx="29455">
                  <c:v>29456</c:v>
                </c:pt>
                <c:pt idx="29456">
                  <c:v>29457</c:v>
                </c:pt>
                <c:pt idx="29457">
                  <c:v>29458</c:v>
                </c:pt>
                <c:pt idx="29458">
                  <c:v>29459</c:v>
                </c:pt>
                <c:pt idx="29459">
                  <c:v>29460</c:v>
                </c:pt>
                <c:pt idx="29460">
                  <c:v>29461</c:v>
                </c:pt>
                <c:pt idx="29461">
                  <c:v>29462</c:v>
                </c:pt>
                <c:pt idx="29462">
                  <c:v>29463</c:v>
                </c:pt>
                <c:pt idx="29463">
                  <c:v>29464</c:v>
                </c:pt>
                <c:pt idx="29464">
                  <c:v>29465</c:v>
                </c:pt>
                <c:pt idx="29465">
                  <c:v>29466</c:v>
                </c:pt>
                <c:pt idx="29466">
                  <c:v>29467</c:v>
                </c:pt>
                <c:pt idx="29467">
                  <c:v>29468</c:v>
                </c:pt>
                <c:pt idx="29468">
                  <c:v>29469</c:v>
                </c:pt>
                <c:pt idx="29469">
                  <c:v>29470</c:v>
                </c:pt>
                <c:pt idx="29470">
                  <c:v>29471</c:v>
                </c:pt>
                <c:pt idx="29471">
                  <c:v>29472</c:v>
                </c:pt>
                <c:pt idx="29472">
                  <c:v>29473</c:v>
                </c:pt>
                <c:pt idx="29473">
                  <c:v>29474</c:v>
                </c:pt>
                <c:pt idx="29474">
                  <c:v>29475</c:v>
                </c:pt>
                <c:pt idx="29475">
                  <c:v>29476</c:v>
                </c:pt>
                <c:pt idx="29476">
                  <c:v>29477</c:v>
                </c:pt>
                <c:pt idx="29477">
                  <c:v>29478</c:v>
                </c:pt>
                <c:pt idx="29478">
                  <c:v>29479</c:v>
                </c:pt>
                <c:pt idx="29479">
                  <c:v>29480</c:v>
                </c:pt>
                <c:pt idx="29480">
                  <c:v>29481</c:v>
                </c:pt>
                <c:pt idx="29481">
                  <c:v>29482</c:v>
                </c:pt>
                <c:pt idx="29482">
                  <c:v>29483</c:v>
                </c:pt>
                <c:pt idx="29483">
                  <c:v>29484</c:v>
                </c:pt>
                <c:pt idx="29484">
                  <c:v>29485</c:v>
                </c:pt>
                <c:pt idx="29485">
                  <c:v>29486</c:v>
                </c:pt>
                <c:pt idx="29486">
                  <c:v>29487</c:v>
                </c:pt>
                <c:pt idx="29487">
                  <c:v>29488</c:v>
                </c:pt>
                <c:pt idx="29488">
                  <c:v>29489</c:v>
                </c:pt>
                <c:pt idx="29489">
                  <c:v>29490</c:v>
                </c:pt>
                <c:pt idx="29490">
                  <c:v>29491</c:v>
                </c:pt>
                <c:pt idx="29491">
                  <c:v>29492</c:v>
                </c:pt>
                <c:pt idx="29492">
                  <c:v>29493</c:v>
                </c:pt>
                <c:pt idx="29493">
                  <c:v>29494</c:v>
                </c:pt>
                <c:pt idx="29494">
                  <c:v>29495</c:v>
                </c:pt>
                <c:pt idx="29495">
                  <c:v>29496</c:v>
                </c:pt>
                <c:pt idx="29496">
                  <c:v>29497</c:v>
                </c:pt>
                <c:pt idx="29497">
                  <c:v>29498</c:v>
                </c:pt>
                <c:pt idx="29498">
                  <c:v>29499</c:v>
                </c:pt>
                <c:pt idx="29499">
                  <c:v>29500</c:v>
                </c:pt>
                <c:pt idx="29500">
                  <c:v>29501</c:v>
                </c:pt>
                <c:pt idx="29501">
                  <c:v>29502</c:v>
                </c:pt>
                <c:pt idx="29502">
                  <c:v>29503</c:v>
                </c:pt>
                <c:pt idx="29503">
                  <c:v>29504</c:v>
                </c:pt>
                <c:pt idx="29504">
                  <c:v>29505</c:v>
                </c:pt>
                <c:pt idx="29505">
                  <c:v>29506</c:v>
                </c:pt>
                <c:pt idx="29506">
                  <c:v>29507</c:v>
                </c:pt>
                <c:pt idx="29507">
                  <c:v>29508</c:v>
                </c:pt>
                <c:pt idx="29508">
                  <c:v>29509</c:v>
                </c:pt>
                <c:pt idx="29509">
                  <c:v>29510</c:v>
                </c:pt>
                <c:pt idx="29510">
                  <c:v>29511</c:v>
                </c:pt>
                <c:pt idx="29511">
                  <c:v>29512</c:v>
                </c:pt>
                <c:pt idx="29512">
                  <c:v>29513</c:v>
                </c:pt>
                <c:pt idx="29513">
                  <c:v>29514</c:v>
                </c:pt>
                <c:pt idx="29514">
                  <c:v>29515</c:v>
                </c:pt>
                <c:pt idx="29515">
                  <c:v>29516</c:v>
                </c:pt>
                <c:pt idx="29516">
                  <c:v>29517</c:v>
                </c:pt>
                <c:pt idx="29517">
                  <c:v>29518</c:v>
                </c:pt>
                <c:pt idx="29518">
                  <c:v>29519</c:v>
                </c:pt>
                <c:pt idx="29519">
                  <c:v>29520</c:v>
                </c:pt>
                <c:pt idx="29520">
                  <c:v>29521</c:v>
                </c:pt>
                <c:pt idx="29521">
                  <c:v>29522</c:v>
                </c:pt>
                <c:pt idx="29522">
                  <c:v>29523</c:v>
                </c:pt>
                <c:pt idx="29523">
                  <c:v>29524</c:v>
                </c:pt>
                <c:pt idx="29524">
                  <c:v>29525</c:v>
                </c:pt>
                <c:pt idx="29525">
                  <c:v>29526</c:v>
                </c:pt>
                <c:pt idx="29526">
                  <c:v>29527</c:v>
                </c:pt>
                <c:pt idx="29527">
                  <c:v>29528</c:v>
                </c:pt>
                <c:pt idx="29528">
                  <c:v>29529</c:v>
                </c:pt>
                <c:pt idx="29529">
                  <c:v>29530</c:v>
                </c:pt>
                <c:pt idx="29530">
                  <c:v>29531</c:v>
                </c:pt>
                <c:pt idx="29531">
                  <c:v>29532</c:v>
                </c:pt>
                <c:pt idx="29532">
                  <c:v>29533</c:v>
                </c:pt>
                <c:pt idx="29533">
                  <c:v>29534</c:v>
                </c:pt>
                <c:pt idx="29534">
                  <c:v>29535</c:v>
                </c:pt>
                <c:pt idx="29535">
                  <c:v>29536</c:v>
                </c:pt>
                <c:pt idx="29536">
                  <c:v>29537</c:v>
                </c:pt>
                <c:pt idx="29537">
                  <c:v>29538</c:v>
                </c:pt>
                <c:pt idx="29538">
                  <c:v>29539</c:v>
                </c:pt>
                <c:pt idx="29539">
                  <c:v>29540</c:v>
                </c:pt>
                <c:pt idx="29540">
                  <c:v>29541</c:v>
                </c:pt>
                <c:pt idx="29541">
                  <c:v>29542</c:v>
                </c:pt>
                <c:pt idx="29542">
                  <c:v>29543</c:v>
                </c:pt>
                <c:pt idx="29543">
                  <c:v>29544</c:v>
                </c:pt>
                <c:pt idx="29544">
                  <c:v>29545</c:v>
                </c:pt>
                <c:pt idx="29545">
                  <c:v>29546</c:v>
                </c:pt>
                <c:pt idx="29546">
                  <c:v>29547</c:v>
                </c:pt>
                <c:pt idx="29547">
                  <c:v>29548</c:v>
                </c:pt>
                <c:pt idx="29548">
                  <c:v>29549</c:v>
                </c:pt>
                <c:pt idx="29549">
                  <c:v>29550</c:v>
                </c:pt>
                <c:pt idx="29550">
                  <c:v>29551</c:v>
                </c:pt>
                <c:pt idx="29551">
                  <c:v>29552</c:v>
                </c:pt>
                <c:pt idx="29552">
                  <c:v>29553</c:v>
                </c:pt>
                <c:pt idx="29553">
                  <c:v>29554</c:v>
                </c:pt>
                <c:pt idx="29554">
                  <c:v>29555</c:v>
                </c:pt>
                <c:pt idx="29555">
                  <c:v>29556</c:v>
                </c:pt>
                <c:pt idx="29556">
                  <c:v>29557</c:v>
                </c:pt>
                <c:pt idx="29557">
                  <c:v>29558</c:v>
                </c:pt>
                <c:pt idx="29558">
                  <c:v>29559</c:v>
                </c:pt>
                <c:pt idx="29559">
                  <c:v>29560</c:v>
                </c:pt>
                <c:pt idx="29560">
                  <c:v>29561</c:v>
                </c:pt>
                <c:pt idx="29561">
                  <c:v>29562</c:v>
                </c:pt>
                <c:pt idx="29562">
                  <c:v>29563</c:v>
                </c:pt>
                <c:pt idx="29563">
                  <c:v>29564</c:v>
                </c:pt>
                <c:pt idx="29564">
                  <c:v>29565</c:v>
                </c:pt>
                <c:pt idx="29565">
                  <c:v>29566</c:v>
                </c:pt>
                <c:pt idx="29566">
                  <c:v>29567</c:v>
                </c:pt>
                <c:pt idx="29567">
                  <c:v>29568</c:v>
                </c:pt>
                <c:pt idx="29568">
                  <c:v>29569</c:v>
                </c:pt>
                <c:pt idx="29569">
                  <c:v>29570</c:v>
                </c:pt>
                <c:pt idx="29570">
                  <c:v>29571</c:v>
                </c:pt>
                <c:pt idx="29571">
                  <c:v>29572</c:v>
                </c:pt>
                <c:pt idx="29572">
                  <c:v>29573</c:v>
                </c:pt>
                <c:pt idx="29573">
                  <c:v>29574</c:v>
                </c:pt>
                <c:pt idx="29574">
                  <c:v>29575</c:v>
                </c:pt>
                <c:pt idx="29575">
                  <c:v>29576</c:v>
                </c:pt>
                <c:pt idx="29576">
                  <c:v>29577</c:v>
                </c:pt>
                <c:pt idx="29577">
                  <c:v>29578</c:v>
                </c:pt>
                <c:pt idx="29578">
                  <c:v>29579</c:v>
                </c:pt>
                <c:pt idx="29579">
                  <c:v>29580</c:v>
                </c:pt>
                <c:pt idx="29580">
                  <c:v>29581</c:v>
                </c:pt>
                <c:pt idx="29581">
                  <c:v>29582</c:v>
                </c:pt>
                <c:pt idx="29582">
                  <c:v>29583</c:v>
                </c:pt>
                <c:pt idx="29583">
                  <c:v>29584</c:v>
                </c:pt>
                <c:pt idx="29584">
                  <c:v>29585</c:v>
                </c:pt>
                <c:pt idx="29585">
                  <c:v>29586</c:v>
                </c:pt>
                <c:pt idx="29586">
                  <c:v>29587</c:v>
                </c:pt>
                <c:pt idx="29587">
                  <c:v>29588</c:v>
                </c:pt>
                <c:pt idx="29588">
                  <c:v>29589</c:v>
                </c:pt>
                <c:pt idx="29589">
                  <c:v>29590</c:v>
                </c:pt>
                <c:pt idx="29590">
                  <c:v>29591</c:v>
                </c:pt>
                <c:pt idx="29591">
                  <c:v>29592</c:v>
                </c:pt>
                <c:pt idx="29592">
                  <c:v>29593</c:v>
                </c:pt>
                <c:pt idx="29593">
                  <c:v>29594</c:v>
                </c:pt>
                <c:pt idx="29594">
                  <c:v>29595</c:v>
                </c:pt>
                <c:pt idx="29595">
                  <c:v>29596</c:v>
                </c:pt>
                <c:pt idx="29596">
                  <c:v>29597</c:v>
                </c:pt>
                <c:pt idx="29597">
                  <c:v>29598</c:v>
                </c:pt>
                <c:pt idx="29598">
                  <c:v>29599</c:v>
                </c:pt>
                <c:pt idx="29599">
                  <c:v>29600</c:v>
                </c:pt>
                <c:pt idx="29600">
                  <c:v>29601</c:v>
                </c:pt>
                <c:pt idx="29601">
                  <c:v>29602</c:v>
                </c:pt>
                <c:pt idx="29602">
                  <c:v>29603</c:v>
                </c:pt>
                <c:pt idx="29603">
                  <c:v>29604</c:v>
                </c:pt>
                <c:pt idx="29604">
                  <c:v>29605</c:v>
                </c:pt>
                <c:pt idx="29605">
                  <c:v>29606</c:v>
                </c:pt>
                <c:pt idx="29606">
                  <c:v>29607</c:v>
                </c:pt>
                <c:pt idx="29607">
                  <c:v>29608</c:v>
                </c:pt>
                <c:pt idx="29608">
                  <c:v>29609</c:v>
                </c:pt>
                <c:pt idx="29609">
                  <c:v>29610</c:v>
                </c:pt>
                <c:pt idx="29610">
                  <c:v>29611</c:v>
                </c:pt>
                <c:pt idx="29611">
                  <c:v>29612</c:v>
                </c:pt>
                <c:pt idx="29612">
                  <c:v>29613</c:v>
                </c:pt>
                <c:pt idx="29613">
                  <c:v>29614</c:v>
                </c:pt>
                <c:pt idx="29614">
                  <c:v>29615</c:v>
                </c:pt>
                <c:pt idx="29615">
                  <c:v>29616</c:v>
                </c:pt>
                <c:pt idx="29616">
                  <c:v>29617</c:v>
                </c:pt>
                <c:pt idx="29617">
                  <c:v>29618</c:v>
                </c:pt>
                <c:pt idx="29618">
                  <c:v>29619</c:v>
                </c:pt>
                <c:pt idx="29619">
                  <c:v>29620</c:v>
                </c:pt>
                <c:pt idx="29620">
                  <c:v>29621</c:v>
                </c:pt>
                <c:pt idx="29621">
                  <c:v>29622</c:v>
                </c:pt>
                <c:pt idx="29622">
                  <c:v>29623</c:v>
                </c:pt>
                <c:pt idx="29623">
                  <c:v>29624</c:v>
                </c:pt>
                <c:pt idx="29624">
                  <c:v>29625</c:v>
                </c:pt>
                <c:pt idx="29625">
                  <c:v>29626</c:v>
                </c:pt>
                <c:pt idx="29626">
                  <c:v>29627</c:v>
                </c:pt>
                <c:pt idx="29627">
                  <c:v>29628</c:v>
                </c:pt>
                <c:pt idx="29628">
                  <c:v>29629</c:v>
                </c:pt>
                <c:pt idx="29629">
                  <c:v>29630</c:v>
                </c:pt>
                <c:pt idx="29630">
                  <c:v>29631</c:v>
                </c:pt>
                <c:pt idx="29631">
                  <c:v>29632</c:v>
                </c:pt>
                <c:pt idx="29632">
                  <c:v>29633</c:v>
                </c:pt>
                <c:pt idx="29633">
                  <c:v>29634</c:v>
                </c:pt>
                <c:pt idx="29634">
                  <c:v>29635</c:v>
                </c:pt>
                <c:pt idx="29635">
                  <c:v>29636</c:v>
                </c:pt>
                <c:pt idx="29636">
                  <c:v>29637</c:v>
                </c:pt>
                <c:pt idx="29637">
                  <c:v>29638</c:v>
                </c:pt>
                <c:pt idx="29638">
                  <c:v>29639</c:v>
                </c:pt>
                <c:pt idx="29639">
                  <c:v>29640</c:v>
                </c:pt>
                <c:pt idx="29640">
                  <c:v>29641</c:v>
                </c:pt>
                <c:pt idx="29641">
                  <c:v>29642</c:v>
                </c:pt>
                <c:pt idx="29642">
                  <c:v>29643</c:v>
                </c:pt>
                <c:pt idx="29643">
                  <c:v>29644</c:v>
                </c:pt>
                <c:pt idx="29644">
                  <c:v>29645</c:v>
                </c:pt>
                <c:pt idx="29645">
                  <c:v>29646</c:v>
                </c:pt>
                <c:pt idx="29646">
                  <c:v>29647</c:v>
                </c:pt>
                <c:pt idx="29647">
                  <c:v>29648</c:v>
                </c:pt>
                <c:pt idx="29648">
                  <c:v>29649</c:v>
                </c:pt>
                <c:pt idx="29649">
                  <c:v>29650</c:v>
                </c:pt>
                <c:pt idx="29650">
                  <c:v>29651</c:v>
                </c:pt>
                <c:pt idx="29651">
                  <c:v>29652</c:v>
                </c:pt>
                <c:pt idx="29652">
                  <c:v>29653</c:v>
                </c:pt>
                <c:pt idx="29653">
                  <c:v>29654</c:v>
                </c:pt>
                <c:pt idx="29654">
                  <c:v>29655</c:v>
                </c:pt>
                <c:pt idx="29655">
                  <c:v>29656</c:v>
                </c:pt>
                <c:pt idx="29656">
                  <c:v>29657</c:v>
                </c:pt>
                <c:pt idx="29657">
                  <c:v>29658</c:v>
                </c:pt>
                <c:pt idx="29658">
                  <c:v>29659</c:v>
                </c:pt>
                <c:pt idx="29659">
                  <c:v>29660</c:v>
                </c:pt>
                <c:pt idx="29660">
                  <c:v>29661</c:v>
                </c:pt>
                <c:pt idx="29661">
                  <c:v>29662</c:v>
                </c:pt>
                <c:pt idx="29662">
                  <c:v>29663</c:v>
                </c:pt>
                <c:pt idx="29663">
                  <c:v>29664</c:v>
                </c:pt>
                <c:pt idx="29664">
                  <c:v>29665</c:v>
                </c:pt>
                <c:pt idx="29665">
                  <c:v>29666</c:v>
                </c:pt>
                <c:pt idx="29666">
                  <c:v>29667</c:v>
                </c:pt>
                <c:pt idx="29667">
                  <c:v>29668</c:v>
                </c:pt>
                <c:pt idx="29668">
                  <c:v>29669</c:v>
                </c:pt>
                <c:pt idx="29669">
                  <c:v>29670</c:v>
                </c:pt>
                <c:pt idx="29670">
                  <c:v>29671</c:v>
                </c:pt>
                <c:pt idx="29671">
                  <c:v>29672</c:v>
                </c:pt>
                <c:pt idx="29672">
                  <c:v>29673</c:v>
                </c:pt>
                <c:pt idx="29673">
                  <c:v>29674</c:v>
                </c:pt>
                <c:pt idx="29674">
                  <c:v>29675</c:v>
                </c:pt>
                <c:pt idx="29675">
                  <c:v>29676</c:v>
                </c:pt>
                <c:pt idx="29676">
                  <c:v>29677</c:v>
                </c:pt>
                <c:pt idx="29677">
                  <c:v>29678</c:v>
                </c:pt>
                <c:pt idx="29678">
                  <c:v>29679</c:v>
                </c:pt>
                <c:pt idx="29679">
                  <c:v>29680</c:v>
                </c:pt>
                <c:pt idx="29680">
                  <c:v>29681</c:v>
                </c:pt>
                <c:pt idx="29681">
                  <c:v>29682</c:v>
                </c:pt>
                <c:pt idx="29682">
                  <c:v>29683</c:v>
                </c:pt>
                <c:pt idx="29683">
                  <c:v>29684</c:v>
                </c:pt>
                <c:pt idx="29684">
                  <c:v>29685</c:v>
                </c:pt>
                <c:pt idx="29685">
                  <c:v>29686</c:v>
                </c:pt>
                <c:pt idx="29686">
                  <c:v>29687</c:v>
                </c:pt>
                <c:pt idx="29687">
                  <c:v>29688</c:v>
                </c:pt>
                <c:pt idx="29688">
                  <c:v>29689</c:v>
                </c:pt>
                <c:pt idx="29689">
                  <c:v>29690</c:v>
                </c:pt>
                <c:pt idx="29690">
                  <c:v>29691</c:v>
                </c:pt>
                <c:pt idx="29691">
                  <c:v>29692</c:v>
                </c:pt>
                <c:pt idx="29692">
                  <c:v>29693</c:v>
                </c:pt>
                <c:pt idx="29693">
                  <c:v>29694</c:v>
                </c:pt>
                <c:pt idx="29694">
                  <c:v>29695</c:v>
                </c:pt>
                <c:pt idx="29695">
                  <c:v>29696</c:v>
                </c:pt>
                <c:pt idx="29696">
                  <c:v>29697</c:v>
                </c:pt>
                <c:pt idx="29697">
                  <c:v>29698</c:v>
                </c:pt>
                <c:pt idx="29698">
                  <c:v>29699</c:v>
                </c:pt>
                <c:pt idx="29699">
                  <c:v>29700</c:v>
                </c:pt>
                <c:pt idx="29700">
                  <c:v>29701</c:v>
                </c:pt>
                <c:pt idx="29701">
                  <c:v>29702</c:v>
                </c:pt>
                <c:pt idx="29702">
                  <c:v>29703</c:v>
                </c:pt>
                <c:pt idx="29703">
                  <c:v>29704</c:v>
                </c:pt>
                <c:pt idx="29704">
                  <c:v>29705</c:v>
                </c:pt>
                <c:pt idx="29705">
                  <c:v>29706</c:v>
                </c:pt>
                <c:pt idx="29706">
                  <c:v>29707</c:v>
                </c:pt>
                <c:pt idx="29707">
                  <c:v>29708</c:v>
                </c:pt>
                <c:pt idx="29708">
                  <c:v>29709</c:v>
                </c:pt>
                <c:pt idx="29709">
                  <c:v>29710</c:v>
                </c:pt>
                <c:pt idx="29710">
                  <c:v>29711</c:v>
                </c:pt>
                <c:pt idx="29711">
                  <c:v>29712</c:v>
                </c:pt>
                <c:pt idx="29712">
                  <c:v>29713</c:v>
                </c:pt>
                <c:pt idx="29713">
                  <c:v>29714</c:v>
                </c:pt>
                <c:pt idx="29714">
                  <c:v>29715</c:v>
                </c:pt>
                <c:pt idx="29715">
                  <c:v>29716</c:v>
                </c:pt>
                <c:pt idx="29716">
                  <c:v>29717</c:v>
                </c:pt>
                <c:pt idx="29717">
                  <c:v>29718</c:v>
                </c:pt>
                <c:pt idx="29718">
                  <c:v>29719</c:v>
                </c:pt>
                <c:pt idx="29719">
                  <c:v>29720</c:v>
                </c:pt>
                <c:pt idx="29720">
                  <c:v>29721</c:v>
                </c:pt>
                <c:pt idx="29721">
                  <c:v>29722</c:v>
                </c:pt>
                <c:pt idx="29722">
                  <c:v>29723</c:v>
                </c:pt>
                <c:pt idx="29723">
                  <c:v>29724</c:v>
                </c:pt>
                <c:pt idx="29724">
                  <c:v>29725</c:v>
                </c:pt>
                <c:pt idx="29725">
                  <c:v>29726</c:v>
                </c:pt>
                <c:pt idx="29726">
                  <c:v>29727</c:v>
                </c:pt>
                <c:pt idx="29727">
                  <c:v>29728</c:v>
                </c:pt>
                <c:pt idx="29728">
                  <c:v>29729</c:v>
                </c:pt>
                <c:pt idx="29729">
                  <c:v>29730</c:v>
                </c:pt>
                <c:pt idx="29730">
                  <c:v>29731</c:v>
                </c:pt>
                <c:pt idx="29731">
                  <c:v>29732</c:v>
                </c:pt>
                <c:pt idx="29732">
                  <c:v>29733</c:v>
                </c:pt>
                <c:pt idx="29733">
                  <c:v>29734</c:v>
                </c:pt>
                <c:pt idx="29734">
                  <c:v>29735</c:v>
                </c:pt>
                <c:pt idx="29735">
                  <c:v>29736</c:v>
                </c:pt>
                <c:pt idx="29736">
                  <c:v>29737</c:v>
                </c:pt>
                <c:pt idx="29737">
                  <c:v>29738</c:v>
                </c:pt>
                <c:pt idx="29738">
                  <c:v>29739</c:v>
                </c:pt>
                <c:pt idx="29739">
                  <c:v>29740</c:v>
                </c:pt>
                <c:pt idx="29740">
                  <c:v>29741</c:v>
                </c:pt>
                <c:pt idx="29741">
                  <c:v>29742</c:v>
                </c:pt>
                <c:pt idx="29742">
                  <c:v>29743</c:v>
                </c:pt>
                <c:pt idx="29743">
                  <c:v>29744</c:v>
                </c:pt>
                <c:pt idx="29744">
                  <c:v>29745</c:v>
                </c:pt>
                <c:pt idx="29745">
                  <c:v>29746</c:v>
                </c:pt>
                <c:pt idx="29746">
                  <c:v>29747</c:v>
                </c:pt>
                <c:pt idx="29747">
                  <c:v>29748</c:v>
                </c:pt>
                <c:pt idx="29748">
                  <c:v>29749</c:v>
                </c:pt>
                <c:pt idx="29749">
                  <c:v>29750</c:v>
                </c:pt>
                <c:pt idx="29750">
                  <c:v>29751</c:v>
                </c:pt>
                <c:pt idx="29751">
                  <c:v>29752</c:v>
                </c:pt>
                <c:pt idx="29752">
                  <c:v>29753</c:v>
                </c:pt>
                <c:pt idx="29753">
                  <c:v>29754</c:v>
                </c:pt>
                <c:pt idx="29754">
                  <c:v>29755</c:v>
                </c:pt>
                <c:pt idx="29755">
                  <c:v>29756</c:v>
                </c:pt>
                <c:pt idx="29756">
                  <c:v>29757</c:v>
                </c:pt>
                <c:pt idx="29757">
                  <c:v>29758</c:v>
                </c:pt>
                <c:pt idx="29758">
                  <c:v>29759</c:v>
                </c:pt>
                <c:pt idx="29759">
                  <c:v>29760</c:v>
                </c:pt>
                <c:pt idx="29760">
                  <c:v>29761</c:v>
                </c:pt>
                <c:pt idx="29761">
                  <c:v>29762</c:v>
                </c:pt>
                <c:pt idx="29762">
                  <c:v>29763</c:v>
                </c:pt>
                <c:pt idx="29763">
                  <c:v>29764</c:v>
                </c:pt>
                <c:pt idx="29764">
                  <c:v>29765</c:v>
                </c:pt>
                <c:pt idx="29765">
                  <c:v>29766</c:v>
                </c:pt>
                <c:pt idx="29766">
                  <c:v>29767</c:v>
                </c:pt>
                <c:pt idx="29767">
                  <c:v>29768</c:v>
                </c:pt>
                <c:pt idx="29768">
                  <c:v>29769</c:v>
                </c:pt>
                <c:pt idx="29769">
                  <c:v>29770</c:v>
                </c:pt>
                <c:pt idx="29770">
                  <c:v>29771</c:v>
                </c:pt>
                <c:pt idx="29771">
                  <c:v>29772</c:v>
                </c:pt>
                <c:pt idx="29772">
                  <c:v>29773</c:v>
                </c:pt>
                <c:pt idx="29773">
                  <c:v>29774</c:v>
                </c:pt>
                <c:pt idx="29774">
                  <c:v>29775</c:v>
                </c:pt>
                <c:pt idx="29775">
                  <c:v>29776</c:v>
                </c:pt>
                <c:pt idx="29776">
                  <c:v>29777</c:v>
                </c:pt>
                <c:pt idx="29777">
                  <c:v>29778</c:v>
                </c:pt>
                <c:pt idx="29778">
                  <c:v>29779</c:v>
                </c:pt>
                <c:pt idx="29779">
                  <c:v>29780</c:v>
                </c:pt>
                <c:pt idx="29780">
                  <c:v>29781</c:v>
                </c:pt>
                <c:pt idx="29781">
                  <c:v>29782</c:v>
                </c:pt>
                <c:pt idx="29782">
                  <c:v>29783</c:v>
                </c:pt>
                <c:pt idx="29783">
                  <c:v>29784</c:v>
                </c:pt>
                <c:pt idx="29784">
                  <c:v>29785</c:v>
                </c:pt>
                <c:pt idx="29785">
                  <c:v>29786</c:v>
                </c:pt>
                <c:pt idx="29786">
                  <c:v>29787</c:v>
                </c:pt>
                <c:pt idx="29787">
                  <c:v>29788</c:v>
                </c:pt>
                <c:pt idx="29788">
                  <c:v>29789</c:v>
                </c:pt>
                <c:pt idx="29789">
                  <c:v>29790</c:v>
                </c:pt>
                <c:pt idx="29790">
                  <c:v>29791</c:v>
                </c:pt>
                <c:pt idx="29791">
                  <c:v>29792</c:v>
                </c:pt>
                <c:pt idx="29792">
                  <c:v>29793</c:v>
                </c:pt>
                <c:pt idx="29793">
                  <c:v>29794</c:v>
                </c:pt>
                <c:pt idx="29794">
                  <c:v>29795</c:v>
                </c:pt>
                <c:pt idx="29795">
                  <c:v>29796</c:v>
                </c:pt>
                <c:pt idx="29796">
                  <c:v>29797</c:v>
                </c:pt>
                <c:pt idx="29797">
                  <c:v>29798</c:v>
                </c:pt>
                <c:pt idx="29798">
                  <c:v>29799</c:v>
                </c:pt>
                <c:pt idx="29799">
                  <c:v>29800</c:v>
                </c:pt>
                <c:pt idx="29800">
                  <c:v>29801</c:v>
                </c:pt>
                <c:pt idx="29801">
                  <c:v>29802</c:v>
                </c:pt>
                <c:pt idx="29802">
                  <c:v>29803</c:v>
                </c:pt>
                <c:pt idx="29803">
                  <c:v>29804</c:v>
                </c:pt>
                <c:pt idx="29804">
                  <c:v>29805</c:v>
                </c:pt>
                <c:pt idx="29805">
                  <c:v>29806</c:v>
                </c:pt>
                <c:pt idx="29806">
                  <c:v>29807</c:v>
                </c:pt>
                <c:pt idx="29807">
                  <c:v>29808</c:v>
                </c:pt>
                <c:pt idx="29808">
                  <c:v>29809</c:v>
                </c:pt>
                <c:pt idx="29809">
                  <c:v>29810</c:v>
                </c:pt>
                <c:pt idx="29810">
                  <c:v>29811</c:v>
                </c:pt>
                <c:pt idx="29811">
                  <c:v>29812</c:v>
                </c:pt>
                <c:pt idx="29812">
                  <c:v>29813</c:v>
                </c:pt>
                <c:pt idx="29813">
                  <c:v>29814</c:v>
                </c:pt>
                <c:pt idx="29814">
                  <c:v>29815</c:v>
                </c:pt>
                <c:pt idx="29815">
                  <c:v>29816</c:v>
                </c:pt>
                <c:pt idx="29816">
                  <c:v>29817</c:v>
                </c:pt>
                <c:pt idx="29817">
                  <c:v>29818</c:v>
                </c:pt>
                <c:pt idx="29818">
                  <c:v>29819</c:v>
                </c:pt>
                <c:pt idx="29819">
                  <c:v>29820</c:v>
                </c:pt>
                <c:pt idx="29820">
                  <c:v>29821</c:v>
                </c:pt>
                <c:pt idx="29821">
                  <c:v>29822</c:v>
                </c:pt>
                <c:pt idx="29822">
                  <c:v>29823</c:v>
                </c:pt>
                <c:pt idx="29823">
                  <c:v>29824</c:v>
                </c:pt>
                <c:pt idx="29824">
                  <c:v>29825</c:v>
                </c:pt>
                <c:pt idx="29825">
                  <c:v>29826</c:v>
                </c:pt>
                <c:pt idx="29826">
                  <c:v>29827</c:v>
                </c:pt>
                <c:pt idx="29827">
                  <c:v>29828</c:v>
                </c:pt>
                <c:pt idx="29828">
                  <c:v>29829</c:v>
                </c:pt>
                <c:pt idx="29829">
                  <c:v>29830</c:v>
                </c:pt>
                <c:pt idx="29830">
                  <c:v>29831</c:v>
                </c:pt>
                <c:pt idx="29831">
                  <c:v>29832</c:v>
                </c:pt>
                <c:pt idx="29832">
                  <c:v>29833</c:v>
                </c:pt>
                <c:pt idx="29833">
                  <c:v>29834</c:v>
                </c:pt>
                <c:pt idx="29834">
                  <c:v>29835</c:v>
                </c:pt>
                <c:pt idx="29835">
                  <c:v>29836</c:v>
                </c:pt>
                <c:pt idx="29836">
                  <c:v>29837</c:v>
                </c:pt>
                <c:pt idx="29837">
                  <c:v>29838</c:v>
                </c:pt>
                <c:pt idx="29838">
                  <c:v>29839</c:v>
                </c:pt>
                <c:pt idx="29839">
                  <c:v>29840</c:v>
                </c:pt>
                <c:pt idx="29840">
                  <c:v>29841</c:v>
                </c:pt>
                <c:pt idx="29841">
                  <c:v>29842</c:v>
                </c:pt>
                <c:pt idx="29842">
                  <c:v>29843</c:v>
                </c:pt>
                <c:pt idx="29843">
                  <c:v>29844</c:v>
                </c:pt>
                <c:pt idx="29844">
                  <c:v>29845</c:v>
                </c:pt>
                <c:pt idx="29845">
                  <c:v>29846</c:v>
                </c:pt>
                <c:pt idx="29846">
                  <c:v>29847</c:v>
                </c:pt>
                <c:pt idx="29847">
                  <c:v>29848</c:v>
                </c:pt>
                <c:pt idx="29848">
                  <c:v>29849</c:v>
                </c:pt>
                <c:pt idx="29849">
                  <c:v>29850</c:v>
                </c:pt>
                <c:pt idx="29850">
                  <c:v>29851</c:v>
                </c:pt>
                <c:pt idx="29851">
                  <c:v>29852</c:v>
                </c:pt>
                <c:pt idx="29852">
                  <c:v>29853</c:v>
                </c:pt>
                <c:pt idx="29853">
                  <c:v>29854</c:v>
                </c:pt>
                <c:pt idx="29854">
                  <c:v>29855</c:v>
                </c:pt>
                <c:pt idx="29855">
                  <c:v>29856</c:v>
                </c:pt>
                <c:pt idx="29856">
                  <c:v>29857</c:v>
                </c:pt>
                <c:pt idx="29857">
                  <c:v>29858</c:v>
                </c:pt>
                <c:pt idx="29858">
                  <c:v>29859</c:v>
                </c:pt>
                <c:pt idx="29859">
                  <c:v>29860</c:v>
                </c:pt>
                <c:pt idx="29860">
                  <c:v>29861</c:v>
                </c:pt>
                <c:pt idx="29861">
                  <c:v>29862</c:v>
                </c:pt>
                <c:pt idx="29862">
                  <c:v>29863</c:v>
                </c:pt>
                <c:pt idx="29863">
                  <c:v>29864</c:v>
                </c:pt>
                <c:pt idx="29864">
                  <c:v>29865</c:v>
                </c:pt>
                <c:pt idx="29865">
                  <c:v>29866</c:v>
                </c:pt>
                <c:pt idx="29866">
                  <c:v>29867</c:v>
                </c:pt>
                <c:pt idx="29867">
                  <c:v>29868</c:v>
                </c:pt>
                <c:pt idx="29868">
                  <c:v>29869</c:v>
                </c:pt>
                <c:pt idx="29869">
                  <c:v>29870</c:v>
                </c:pt>
                <c:pt idx="29870">
                  <c:v>29871</c:v>
                </c:pt>
                <c:pt idx="29871">
                  <c:v>29872</c:v>
                </c:pt>
                <c:pt idx="29872">
                  <c:v>29873</c:v>
                </c:pt>
                <c:pt idx="29873">
                  <c:v>29874</c:v>
                </c:pt>
                <c:pt idx="29874">
                  <c:v>29875</c:v>
                </c:pt>
                <c:pt idx="29875">
                  <c:v>29876</c:v>
                </c:pt>
                <c:pt idx="29876">
                  <c:v>29877</c:v>
                </c:pt>
                <c:pt idx="29877">
                  <c:v>29878</c:v>
                </c:pt>
                <c:pt idx="29878">
                  <c:v>29879</c:v>
                </c:pt>
                <c:pt idx="29879">
                  <c:v>29880</c:v>
                </c:pt>
                <c:pt idx="29880">
                  <c:v>29881</c:v>
                </c:pt>
                <c:pt idx="29881">
                  <c:v>29882</c:v>
                </c:pt>
                <c:pt idx="29882">
                  <c:v>29883</c:v>
                </c:pt>
                <c:pt idx="29883">
                  <c:v>29884</c:v>
                </c:pt>
                <c:pt idx="29884">
                  <c:v>29885</c:v>
                </c:pt>
                <c:pt idx="29885">
                  <c:v>29886</c:v>
                </c:pt>
                <c:pt idx="29886">
                  <c:v>29887</c:v>
                </c:pt>
                <c:pt idx="29887">
                  <c:v>29888</c:v>
                </c:pt>
                <c:pt idx="29888">
                  <c:v>29889</c:v>
                </c:pt>
                <c:pt idx="29889">
                  <c:v>29890</c:v>
                </c:pt>
                <c:pt idx="29890">
                  <c:v>29891</c:v>
                </c:pt>
                <c:pt idx="29891">
                  <c:v>29892</c:v>
                </c:pt>
                <c:pt idx="29892">
                  <c:v>29893</c:v>
                </c:pt>
                <c:pt idx="29893">
                  <c:v>29894</c:v>
                </c:pt>
                <c:pt idx="29894">
                  <c:v>29895</c:v>
                </c:pt>
                <c:pt idx="29895">
                  <c:v>29896</c:v>
                </c:pt>
                <c:pt idx="29896">
                  <c:v>29897</c:v>
                </c:pt>
                <c:pt idx="29897">
                  <c:v>29898</c:v>
                </c:pt>
                <c:pt idx="29898">
                  <c:v>29899</c:v>
                </c:pt>
                <c:pt idx="29899">
                  <c:v>29900</c:v>
                </c:pt>
                <c:pt idx="29900">
                  <c:v>29901</c:v>
                </c:pt>
                <c:pt idx="29901">
                  <c:v>29902</c:v>
                </c:pt>
                <c:pt idx="29902">
                  <c:v>29903</c:v>
                </c:pt>
                <c:pt idx="29903">
                  <c:v>29904</c:v>
                </c:pt>
                <c:pt idx="29904">
                  <c:v>29905</c:v>
                </c:pt>
                <c:pt idx="29905">
                  <c:v>29906</c:v>
                </c:pt>
                <c:pt idx="29906">
                  <c:v>29907</c:v>
                </c:pt>
                <c:pt idx="29907">
                  <c:v>29908</c:v>
                </c:pt>
                <c:pt idx="29908">
                  <c:v>29909</c:v>
                </c:pt>
                <c:pt idx="29909">
                  <c:v>29910</c:v>
                </c:pt>
                <c:pt idx="29910">
                  <c:v>29911</c:v>
                </c:pt>
                <c:pt idx="29911">
                  <c:v>29912</c:v>
                </c:pt>
                <c:pt idx="29912">
                  <c:v>29913</c:v>
                </c:pt>
                <c:pt idx="29913">
                  <c:v>29914</c:v>
                </c:pt>
                <c:pt idx="29914">
                  <c:v>29915</c:v>
                </c:pt>
                <c:pt idx="29915">
                  <c:v>29916</c:v>
                </c:pt>
                <c:pt idx="29916">
                  <c:v>29917</c:v>
                </c:pt>
                <c:pt idx="29917">
                  <c:v>29918</c:v>
                </c:pt>
                <c:pt idx="29918">
                  <c:v>29919</c:v>
                </c:pt>
                <c:pt idx="29919">
                  <c:v>29920</c:v>
                </c:pt>
                <c:pt idx="29920">
                  <c:v>29921</c:v>
                </c:pt>
                <c:pt idx="29921">
                  <c:v>29922</c:v>
                </c:pt>
                <c:pt idx="29922">
                  <c:v>29923</c:v>
                </c:pt>
                <c:pt idx="29923">
                  <c:v>29924</c:v>
                </c:pt>
                <c:pt idx="29924">
                  <c:v>29925</c:v>
                </c:pt>
                <c:pt idx="29925">
                  <c:v>29926</c:v>
                </c:pt>
                <c:pt idx="29926">
                  <c:v>29927</c:v>
                </c:pt>
                <c:pt idx="29927">
                  <c:v>29928</c:v>
                </c:pt>
                <c:pt idx="29928">
                  <c:v>29929</c:v>
                </c:pt>
                <c:pt idx="29929">
                  <c:v>29930</c:v>
                </c:pt>
                <c:pt idx="29930">
                  <c:v>29931</c:v>
                </c:pt>
                <c:pt idx="29931">
                  <c:v>29932</c:v>
                </c:pt>
                <c:pt idx="29932">
                  <c:v>29933</c:v>
                </c:pt>
                <c:pt idx="29933">
                  <c:v>29934</c:v>
                </c:pt>
                <c:pt idx="29934">
                  <c:v>29935</c:v>
                </c:pt>
                <c:pt idx="29935">
                  <c:v>29936</c:v>
                </c:pt>
                <c:pt idx="29936">
                  <c:v>29937</c:v>
                </c:pt>
                <c:pt idx="29937">
                  <c:v>29938</c:v>
                </c:pt>
                <c:pt idx="29938">
                  <c:v>29939</c:v>
                </c:pt>
                <c:pt idx="29939">
                  <c:v>29940</c:v>
                </c:pt>
                <c:pt idx="29940">
                  <c:v>29941</c:v>
                </c:pt>
                <c:pt idx="29941">
                  <c:v>29942</c:v>
                </c:pt>
                <c:pt idx="29942">
                  <c:v>29943</c:v>
                </c:pt>
                <c:pt idx="29943">
                  <c:v>29944</c:v>
                </c:pt>
                <c:pt idx="29944">
                  <c:v>29945</c:v>
                </c:pt>
                <c:pt idx="29945">
                  <c:v>29946</c:v>
                </c:pt>
                <c:pt idx="29946">
                  <c:v>29947</c:v>
                </c:pt>
                <c:pt idx="29947">
                  <c:v>29948</c:v>
                </c:pt>
                <c:pt idx="29948">
                  <c:v>29949</c:v>
                </c:pt>
                <c:pt idx="29949">
                  <c:v>29950</c:v>
                </c:pt>
                <c:pt idx="29950">
                  <c:v>29951</c:v>
                </c:pt>
                <c:pt idx="29951">
                  <c:v>29952</c:v>
                </c:pt>
                <c:pt idx="29952">
                  <c:v>29953</c:v>
                </c:pt>
                <c:pt idx="29953">
                  <c:v>29954</c:v>
                </c:pt>
                <c:pt idx="29954">
                  <c:v>29955</c:v>
                </c:pt>
                <c:pt idx="29955">
                  <c:v>29956</c:v>
                </c:pt>
                <c:pt idx="29956">
                  <c:v>29957</c:v>
                </c:pt>
                <c:pt idx="29957">
                  <c:v>29958</c:v>
                </c:pt>
                <c:pt idx="29958">
                  <c:v>29959</c:v>
                </c:pt>
                <c:pt idx="29959">
                  <c:v>29960</c:v>
                </c:pt>
                <c:pt idx="29960">
                  <c:v>29961</c:v>
                </c:pt>
                <c:pt idx="29961">
                  <c:v>29962</c:v>
                </c:pt>
                <c:pt idx="29962">
                  <c:v>29963</c:v>
                </c:pt>
                <c:pt idx="29963">
                  <c:v>29964</c:v>
                </c:pt>
                <c:pt idx="29964">
                  <c:v>29965</c:v>
                </c:pt>
                <c:pt idx="29965">
                  <c:v>29966</c:v>
                </c:pt>
                <c:pt idx="29966">
                  <c:v>29967</c:v>
                </c:pt>
                <c:pt idx="29967">
                  <c:v>29968</c:v>
                </c:pt>
                <c:pt idx="29968">
                  <c:v>29969</c:v>
                </c:pt>
                <c:pt idx="29969">
                  <c:v>29970</c:v>
                </c:pt>
                <c:pt idx="29970">
                  <c:v>29971</c:v>
                </c:pt>
                <c:pt idx="29971">
                  <c:v>29972</c:v>
                </c:pt>
                <c:pt idx="29972">
                  <c:v>29973</c:v>
                </c:pt>
                <c:pt idx="29973">
                  <c:v>29974</c:v>
                </c:pt>
                <c:pt idx="29974">
                  <c:v>29975</c:v>
                </c:pt>
                <c:pt idx="29975">
                  <c:v>29976</c:v>
                </c:pt>
                <c:pt idx="29976">
                  <c:v>29977</c:v>
                </c:pt>
                <c:pt idx="29977">
                  <c:v>29978</c:v>
                </c:pt>
                <c:pt idx="29978">
                  <c:v>29979</c:v>
                </c:pt>
                <c:pt idx="29979">
                  <c:v>29980</c:v>
                </c:pt>
                <c:pt idx="29980">
                  <c:v>29981</c:v>
                </c:pt>
                <c:pt idx="29981">
                  <c:v>29982</c:v>
                </c:pt>
                <c:pt idx="29982">
                  <c:v>29983</c:v>
                </c:pt>
                <c:pt idx="29983">
                  <c:v>29984</c:v>
                </c:pt>
                <c:pt idx="29984">
                  <c:v>29985</c:v>
                </c:pt>
                <c:pt idx="29985">
                  <c:v>29986</c:v>
                </c:pt>
                <c:pt idx="29986">
                  <c:v>29987</c:v>
                </c:pt>
                <c:pt idx="29987">
                  <c:v>29988</c:v>
                </c:pt>
                <c:pt idx="29988">
                  <c:v>29989</c:v>
                </c:pt>
                <c:pt idx="29989">
                  <c:v>29990</c:v>
                </c:pt>
                <c:pt idx="29990">
                  <c:v>29991</c:v>
                </c:pt>
                <c:pt idx="29991">
                  <c:v>29992</c:v>
                </c:pt>
                <c:pt idx="29992">
                  <c:v>29993</c:v>
                </c:pt>
                <c:pt idx="29993">
                  <c:v>29994</c:v>
                </c:pt>
                <c:pt idx="29994">
                  <c:v>29995</c:v>
                </c:pt>
                <c:pt idx="29995">
                  <c:v>29996</c:v>
                </c:pt>
                <c:pt idx="29996">
                  <c:v>29997</c:v>
                </c:pt>
                <c:pt idx="29997">
                  <c:v>29998</c:v>
                </c:pt>
                <c:pt idx="29998">
                  <c:v>29999</c:v>
                </c:pt>
                <c:pt idx="29999">
                  <c:v>30000</c:v>
                </c:pt>
                <c:pt idx="30000">
                  <c:v>30001</c:v>
                </c:pt>
                <c:pt idx="30001">
                  <c:v>30002</c:v>
                </c:pt>
                <c:pt idx="30002">
                  <c:v>30003</c:v>
                </c:pt>
                <c:pt idx="30003">
                  <c:v>30004</c:v>
                </c:pt>
                <c:pt idx="30004">
                  <c:v>30005</c:v>
                </c:pt>
                <c:pt idx="30005">
                  <c:v>30006</c:v>
                </c:pt>
                <c:pt idx="30006">
                  <c:v>30007</c:v>
                </c:pt>
                <c:pt idx="30007">
                  <c:v>30008</c:v>
                </c:pt>
                <c:pt idx="30008">
                  <c:v>30009</c:v>
                </c:pt>
                <c:pt idx="30009">
                  <c:v>30010</c:v>
                </c:pt>
                <c:pt idx="30010">
                  <c:v>30011</c:v>
                </c:pt>
                <c:pt idx="30011">
                  <c:v>30012</c:v>
                </c:pt>
                <c:pt idx="30012">
                  <c:v>30013</c:v>
                </c:pt>
                <c:pt idx="30013">
                  <c:v>30014</c:v>
                </c:pt>
                <c:pt idx="30014">
                  <c:v>30015</c:v>
                </c:pt>
                <c:pt idx="30015">
                  <c:v>30016</c:v>
                </c:pt>
                <c:pt idx="30016">
                  <c:v>30017</c:v>
                </c:pt>
                <c:pt idx="30017">
                  <c:v>30018</c:v>
                </c:pt>
                <c:pt idx="30018">
                  <c:v>30019</c:v>
                </c:pt>
                <c:pt idx="30019">
                  <c:v>30020</c:v>
                </c:pt>
                <c:pt idx="30020">
                  <c:v>30021</c:v>
                </c:pt>
                <c:pt idx="30021">
                  <c:v>30022</c:v>
                </c:pt>
                <c:pt idx="30022">
                  <c:v>30023</c:v>
                </c:pt>
                <c:pt idx="30023">
                  <c:v>30024</c:v>
                </c:pt>
                <c:pt idx="30024">
                  <c:v>30025</c:v>
                </c:pt>
                <c:pt idx="30025">
                  <c:v>30026</c:v>
                </c:pt>
                <c:pt idx="30026">
                  <c:v>30027</c:v>
                </c:pt>
                <c:pt idx="30027">
                  <c:v>30028</c:v>
                </c:pt>
                <c:pt idx="30028">
                  <c:v>30029</c:v>
                </c:pt>
                <c:pt idx="30029">
                  <c:v>30030</c:v>
                </c:pt>
                <c:pt idx="30030">
                  <c:v>30031</c:v>
                </c:pt>
                <c:pt idx="30031">
                  <c:v>30032</c:v>
                </c:pt>
                <c:pt idx="30032">
                  <c:v>30033</c:v>
                </c:pt>
                <c:pt idx="30033">
                  <c:v>30034</c:v>
                </c:pt>
                <c:pt idx="30034">
                  <c:v>30035</c:v>
                </c:pt>
                <c:pt idx="30035">
                  <c:v>30036</c:v>
                </c:pt>
                <c:pt idx="30036">
                  <c:v>30037</c:v>
                </c:pt>
                <c:pt idx="30037">
                  <c:v>30038</c:v>
                </c:pt>
                <c:pt idx="30038">
                  <c:v>30039</c:v>
                </c:pt>
                <c:pt idx="30039">
                  <c:v>30040</c:v>
                </c:pt>
                <c:pt idx="30040">
                  <c:v>30041</c:v>
                </c:pt>
                <c:pt idx="30041">
                  <c:v>30042</c:v>
                </c:pt>
                <c:pt idx="30042">
                  <c:v>30043</c:v>
                </c:pt>
                <c:pt idx="30043">
                  <c:v>30044</c:v>
                </c:pt>
                <c:pt idx="30044">
                  <c:v>30045</c:v>
                </c:pt>
                <c:pt idx="30045">
                  <c:v>30046</c:v>
                </c:pt>
                <c:pt idx="30046">
                  <c:v>30047</c:v>
                </c:pt>
                <c:pt idx="30047">
                  <c:v>30048</c:v>
                </c:pt>
                <c:pt idx="30048">
                  <c:v>30049</c:v>
                </c:pt>
                <c:pt idx="30049">
                  <c:v>30050</c:v>
                </c:pt>
                <c:pt idx="30050">
                  <c:v>30051</c:v>
                </c:pt>
                <c:pt idx="30051">
                  <c:v>30052</c:v>
                </c:pt>
                <c:pt idx="30052">
                  <c:v>30053</c:v>
                </c:pt>
                <c:pt idx="30053">
                  <c:v>30054</c:v>
                </c:pt>
                <c:pt idx="30054">
                  <c:v>30055</c:v>
                </c:pt>
                <c:pt idx="30055">
                  <c:v>30056</c:v>
                </c:pt>
                <c:pt idx="30056">
                  <c:v>30057</c:v>
                </c:pt>
                <c:pt idx="30057">
                  <c:v>30058</c:v>
                </c:pt>
                <c:pt idx="30058">
                  <c:v>30059</c:v>
                </c:pt>
                <c:pt idx="30059">
                  <c:v>30060</c:v>
                </c:pt>
                <c:pt idx="30060">
                  <c:v>30061</c:v>
                </c:pt>
                <c:pt idx="30061">
                  <c:v>30062</c:v>
                </c:pt>
                <c:pt idx="30062">
                  <c:v>30063</c:v>
                </c:pt>
                <c:pt idx="30063">
                  <c:v>30064</c:v>
                </c:pt>
                <c:pt idx="30064">
                  <c:v>30065</c:v>
                </c:pt>
                <c:pt idx="30065">
                  <c:v>30066</c:v>
                </c:pt>
                <c:pt idx="30066">
                  <c:v>30067</c:v>
                </c:pt>
                <c:pt idx="30067">
                  <c:v>30068</c:v>
                </c:pt>
                <c:pt idx="30068">
                  <c:v>30069</c:v>
                </c:pt>
                <c:pt idx="30069">
                  <c:v>30070</c:v>
                </c:pt>
                <c:pt idx="30070">
                  <c:v>30071</c:v>
                </c:pt>
                <c:pt idx="30071">
                  <c:v>30072</c:v>
                </c:pt>
                <c:pt idx="30072">
                  <c:v>30073</c:v>
                </c:pt>
                <c:pt idx="30073">
                  <c:v>30074</c:v>
                </c:pt>
                <c:pt idx="30074">
                  <c:v>30075</c:v>
                </c:pt>
                <c:pt idx="30075">
                  <c:v>30076</c:v>
                </c:pt>
                <c:pt idx="30076">
                  <c:v>30077</c:v>
                </c:pt>
                <c:pt idx="30077">
                  <c:v>30078</c:v>
                </c:pt>
                <c:pt idx="30078">
                  <c:v>30079</c:v>
                </c:pt>
                <c:pt idx="30079">
                  <c:v>30080</c:v>
                </c:pt>
                <c:pt idx="30080">
                  <c:v>30081</c:v>
                </c:pt>
                <c:pt idx="30081">
                  <c:v>30082</c:v>
                </c:pt>
                <c:pt idx="30082">
                  <c:v>30083</c:v>
                </c:pt>
                <c:pt idx="30083">
                  <c:v>30084</c:v>
                </c:pt>
                <c:pt idx="30084">
                  <c:v>30085</c:v>
                </c:pt>
                <c:pt idx="30085">
                  <c:v>30086</c:v>
                </c:pt>
                <c:pt idx="30086">
                  <c:v>30087</c:v>
                </c:pt>
                <c:pt idx="30087">
                  <c:v>30088</c:v>
                </c:pt>
                <c:pt idx="30088">
                  <c:v>30089</c:v>
                </c:pt>
                <c:pt idx="30089">
                  <c:v>30090</c:v>
                </c:pt>
                <c:pt idx="30090">
                  <c:v>30091</c:v>
                </c:pt>
                <c:pt idx="30091">
                  <c:v>30092</c:v>
                </c:pt>
                <c:pt idx="30092">
                  <c:v>30093</c:v>
                </c:pt>
                <c:pt idx="30093">
                  <c:v>30094</c:v>
                </c:pt>
                <c:pt idx="30094">
                  <c:v>30095</c:v>
                </c:pt>
                <c:pt idx="30095">
                  <c:v>30096</c:v>
                </c:pt>
                <c:pt idx="30096">
                  <c:v>30097</c:v>
                </c:pt>
                <c:pt idx="30097">
                  <c:v>30098</c:v>
                </c:pt>
                <c:pt idx="30098">
                  <c:v>30099</c:v>
                </c:pt>
                <c:pt idx="30099">
                  <c:v>30100</c:v>
                </c:pt>
                <c:pt idx="30100">
                  <c:v>30101</c:v>
                </c:pt>
                <c:pt idx="30101">
                  <c:v>30102</c:v>
                </c:pt>
                <c:pt idx="30102">
                  <c:v>30103</c:v>
                </c:pt>
                <c:pt idx="30103">
                  <c:v>30104</c:v>
                </c:pt>
                <c:pt idx="30104">
                  <c:v>30105</c:v>
                </c:pt>
                <c:pt idx="30105">
                  <c:v>30106</c:v>
                </c:pt>
                <c:pt idx="30106">
                  <c:v>30107</c:v>
                </c:pt>
                <c:pt idx="30107">
                  <c:v>30108</c:v>
                </c:pt>
                <c:pt idx="30108">
                  <c:v>30109</c:v>
                </c:pt>
                <c:pt idx="30109">
                  <c:v>30110</c:v>
                </c:pt>
                <c:pt idx="30110">
                  <c:v>30111</c:v>
                </c:pt>
                <c:pt idx="30111">
                  <c:v>30112</c:v>
                </c:pt>
                <c:pt idx="30112">
                  <c:v>30113</c:v>
                </c:pt>
                <c:pt idx="30113">
                  <c:v>30114</c:v>
                </c:pt>
                <c:pt idx="30114">
                  <c:v>30115</c:v>
                </c:pt>
                <c:pt idx="30115">
                  <c:v>30116</c:v>
                </c:pt>
                <c:pt idx="30116">
                  <c:v>30117</c:v>
                </c:pt>
                <c:pt idx="30117">
                  <c:v>30118</c:v>
                </c:pt>
                <c:pt idx="30118">
                  <c:v>30119</c:v>
                </c:pt>
                <c:pt idx="30119">
                  <c:v>30120</c:v>
                </c:pt>
                <c:pt idx="30120">
                  <c:v>30121</c:v>
                </c:pt>
                <c:pt idx="30121">
                  <c:v>30122</c:v>
                </c:pt>
                <c:pt idx="30122">
                  <c:v>30123</c:v>
                </c:pt>
                <c:pt idx="30123">
                  <c:v>30124</c:v>
                </c:pt>
                <c:pt idx="30124">
                  <c:v>30125</c:v>
                </c:pt>
                <c:pt idx="30125">
                  <c:v>30126</c:v>
                </c:pt>
                <c:pt idx="30126">
                  <c:v>30127</c:v>
                </c:pt>
                <c:pt idx="30127">
                  <c:v>30128</c:v>
                </c:pt>
                <c:pt idx="30128">
                  <c:v>30129</c:v>
                </c:pt>
                <c:pt idx="30129">
                  <c:v>30130</c:v>
                </c:pt>
                <c:pt idx="30130">
                  <c:v>30131</c:v>
                </c:pt>
                <c:pt idx="30131">
                  <c:v>30132</c:v>
                </c:pt>
                <c:pt idx="30132">
                  <c:v>30133</c:v>
                </c:pt>
                <c:pt idx="30133">
                  <c:v>30134</c:v>
                </c:pt>
                <c:pt idx="30134">
                  <c:v>30135</c:v>
                </c:pt>
                <c:pt idx="30135">
                  <c:v>30136</c:v>
                </c:pt>
                <c:pt idx="30136">
                  <c:v>30137</c:v>
                </c:pt>
                <c:pt idx="30137">
                  <c:v>30138</c:v>
                </c:pt>
                <c:pt idx="30138">
                  <c:v>30139</c:v>
                </c:pt>
                <c:pt idx="30139">
                  <c:v>30140</c:v>
                </c:pt>
                <c:pt idx="30140">
                  <c:v>30141</c:v>
                </c:pt>
                <c:pt idx="30141">
                  <c:v>30142</c:v>
                </c:pt>
                <c:pt idx="30142">
                  <c:v>30143</c:v>
                </c:pt>
                <c:pt idx="30143">
                  <c:v>30144</c:v>
                </c:pt>
                <c:pt idx="30144">
                  <c:v>30145</c:v>
                </c:pt>
                <c:pt idx="30145">
                  <c:v>30146</c:v>
                </c:pt>
                <c:pt idx="30146">
                  <c:v>30147</c:v>
                </c:pt>
                <c:pt idx="30147">
                  <c:v>30148</c:v>
                </c:pt>
                <c:pt idx="30148">
                  <c:v>30149</c:v>
                </c:pt>
                <c:pt idx="30149">
                  <c:v>30150</c:v>
                </c:pt>
                <c:pt idx="30150">
                  <c:v>30151</c:v>
                </c:pt>
                <c:pt idx="30151">
                  <c:v>30152</c:v>
                </c:pt>
                <c:pt idx="30152">
                  <c:v>30153</c:v>
                </c:pt>
                <c:pt idx="30153">
                  <c:v>30154</c:v>
                </c:pt>
                <c:pt idx="30154">
                  <c:v>30155</c:v>
                </c:pt>
                <c:pt idx="30155">
                  <c:v>30156</c:v>
                </c:pt>
                <c:pt idx="30156">
                  <c:v>30157</c:v>
                </c:pt>
                <c:pt idx="30157">
                  <c:v>30158</c:v>
                </c:pt>
                <c:pt idx="30158">
                  <c:v>30159</c:v>
                </c:pt>
                <c:pt idx="30159">
                  <c:v>30160</c:v>
                </c:pt>
                <c:pt idx="30160">
                  <c:v>30161</c:v>
                </c:pt>
                <c:pt idx="30161">
                  <c:v>30162</c:v>
                </c:pt>
                <c:pt idx="30162">
                  <c:v>30163</c:v>
                </c:pt>
                <c:pt idx="30163">
                  <c:v>30164</c:v>
                </c:pt>
                <c:pt idx="30164">
                  <c:v>30165</c:v>
                </c:pt>
                <c:pt idx="30165">
                  <c:v>30166</c:v>
                </c:pt>
                <c:pt idx="30166">
                  <c:v>30167</c:v>
                </c:pt>
                <c:pt idx="30167">
                  <c:v>30168</c:v>
                </c:pt>
                <c:pt idx="30168">
                  <c:v>30169</c:v>
                </c:pt>
                <c:pt idx="30169">
                  <c:v>30170</c:v>
                </c:pt>
                <c:pt idx="30170">
                  <c:v>30171</c:v>
                </c:pt>
                <c:pt idx="30171">
                  <c:v>30172</c:v>
                </c:pt>
                <c:pt idx="30172">
                  <c:v>30173</c:v>
                </c:pt>
                <c:pt idx="30173">
                  <c:v>30174</c:v>
                </c:pt>
                <c:pt idx="30174">
                  <c:v>30175</c:v>
                </c:pt>
                <c:pt idx="30175">
                  <c:v>30176</c:v>
                </c:pt>
                <c:pt idx="30176">
                  <c:v>30177</c:v>
                </c:pt>
                <c:pt idx="30177">
                  <c:v>30178</c:v>
                </c:pt>
                <c:pt idx="30178">
                  <c:v>30179</c:v>
                </c:pt>
                <c:pt idx="30179">
                  <c:v>30180</c:v>
                </c:pt>
                <c:pt idx="30180">
                  <c:v>30181</c:v>
                </c:pt>
                <c:pt idx="30181">
                  <c:v>30182</c:v>
                </c:pt>
                <c:pt idx="30182">
                  <c:v>30183</c:v>
                </c:pt>
                <c:pt idx="30183">
                  <c:v>30184</c:v>
                </c:pt>
                <c:pt idx="30184">
                  <c:v>30185</c:v>
                </c:pt>
                <c:pt idx="30185">
                  <c:v>30186</c:v>
                </c:pt>
                <c:pt idx="30186">
                  <c:v>30187</c:v>
                </c:pt>
                <c:pt idx="30187">
                  <c:v>30188</c:v>
                </c:pt>
                <c:pt idx="30188">
                  <c:v>30189</c:v>
                </c:pt>
                <c:pt idx="30189">
                  <c:v>30190</c:v>
                </c:pt>
                <c:pt idx="30190">
                  <c:v>30191</c:v>
                </c:pt>
                <c:pt idx="30191">
                  <c:v>30192</c:v>
                </c:pt>
                <c:pt idx="30192">
                  <c:v>30193</c:v>
                </c:pt>
                <c:pt idx="30193">
                  <c:v>30194</c:v>
                </c:pt>
                <c:pt idx="30194">
                  <c:v>30195</c:v>
                </c:pt>
                <c:pt idx="30195">
                  <c:v>30196</c:v>
                </c:pt>
                <c:pt idx="30196">
                  <c:v>30197</c:v>
                </c:pt>
                <c:pt idx="30197">
                  <c:v>30198</c:v>
                </c:pt>
                <c:pt idx="30198">
                  <c:v>30199</c:v>
                </c:pt>
                <c:pt idx="30199">
                  <c:v>30200</c:v>
                </c:pt>
                <c:pt idx="30200">
                  <c:v>30201</c:v>
                </c:pt>
                <c:pt idx="30201">
                  <c:v>30202</c:v>
                </c:pt>
                <c:pt idx="30202">
                  <c:v>30203</c:v>
                </c:pt>
                <c:pt idx="30203">
                  <c:v>30204</c:v>
                </c:pt>
                <c:pt idx="30204">
                  <c:v>30205</c:v>
                </c:pt>
                <c:pt idx="30205">
                  <c:v>30206</c:v>
                </c:pt>
                <c:pt idx="30206">
                  <c:v>30207</c:v>
                </c:pt>
                <c:pt idx="30207">
                  <c:v>30208</c:v>
                </c:pt>
                <c:pt idx="30208">
                  <c:v>30209</c:v>
                </c:pt>
                <c:pt idx="30209">
                  <c:v>30210</c:v>
                </c:pt>
                <c:pt idx="30210">
                  <c:v>30211</c:v>
                </c:pt>
                <c:pt idx="30211">
                  <c:v>30212</c:v>
                </c:pt>
                <c:pt idx="30212">
                  <c:v>30213</c:v>
                </c:pt>
                <c:pt idx="30213">
                  <c:v>30214</c:v>
                </c:pt>
                <c:pt idx="30214">
                  <c:v>30215</c:v>
                </c:pt>
                <c:pt idx="30215">
                  <c:v>30216</c:v>
                </c:pt>
                <c:pt idx="30216">
                  <c:v>30217</c:v>
                </c:pt>
                <c:pt idx="30217">
                  <c:v>30218</c:v>
                </c:pt>
                <c:pt idx="30218">
                  <c:v>30219</c:v>
                </c:pt>
                <c:pt idx="30219">
                  <c:v>30220</c:v>
                </c:pt>
                <c:pt idx="30220">
                  <c:v>30221</c:v>
                </c:pt>
                <c:pt idx="30221">
                  <c:v>30222</c:v>
                </c:pt>
                <c:pt idx="30222">
                  <c:v>30223</c:v>
                </c:pt>
                <c:pt idx="30223">
                  <c:v>30224</c:v>
                </c:pt>
                <c:pt idx="30224">
                  <c:v>30225</c:v>
                </c:pt>
                <c:pt idx="30225">
                  <c:v>30226</c:v>
                </c:pt>
                <c:pt idx="30226">
                  <c:v>30227</c:v>
                </c:pt>
                <c:pt idx="30227">
                  <c:v>30228</c:v>
                </c:pt>
                <c:pt idx="30228">
                  <c:v>30229</c:v>
                </c:pt>
                <c:pt idx="30229">
                  <c:v>30230</c:v>
                </c:pt>
                <c:pt idx="30230">
                  <c:v>30231</c:v>
                </c:pt>
                <c:pt idx="30231">
                  <c:v>30232</c:v>
                </c:pt>
                <c:pt idx="30232">
                  <c:v>30233</c:v>
                </c:pt>
                <c:pt idx="30233">
                  <c:v>30234</c:v>
                </c:pt>
                <c:pt idx="30234">
                  <c:v>30235</c:v>
                </c:pt>
                <c:pt idx="30235">
                  <c:v>30236</c:v>
                </c:pt>
                <c:pt idx="30236">
                  <c:v>30237</c:v>
                </c:pt>
                <c:pt idx="30237">
                  <c:v>30238</c:v>
                </c:pt>
                <c:pt idx="30238">
                  <c:v>30239</c:v>
                </c:pt>
                <c:pt idx="30239">
                  <c:v>30240</c:v>
                </c:pt>
                <c:pt idx="30240">
                  <c:v>30241</c:v>
                </c:pt>
                <c:pt idx="30241">
                  <c:v>30242</c:v>
                </c:pt>
                <c:pt idx="30242">
                  <c:v>30243</c:v>
                </c:pt>
                <c:pt idx="30243">
                  <c:v>30244</c:v>
                </c:pt>
                <c:pt idx="30244">
                  <c:v>30245</c:v>
                </c:pt>
                <c:pt idx="30245">
                  <c:v>30246</c:v>
                </c:pt>
                <c:pt idx="30246">
                  <c:v>30247</c:v>
                </c:pt>
                <c:pt idx="30247">
                  <c:v>30248</c:v>
                </c:pt>
                <c:pt idx="30248">
                  <c:v>30249</c:v>
                </c:pt>
                <c:pt idx="30249">
                  <c:v>30250</c:v>
                </c:pt>
                <c:pt idx="30250">
                  <c:v>30251</c:v>
                </c:pt>
                <c:pt idx="30251">
                  <c:v>30252</c:v>
                </c:pt>
                <c:pt idx="30252">
                  <c:v>30253</c:v>
                </c:pt>
                <c:pt idx="30253">
                  <c:v>30254</c:v>
                </c:pt>
                <c:pt idx="30254">
                  <c:v>30255</c:v>
                </c:pt>
                <c:pt idx="30255">
                  <c:v>30256</c:v>
                </c:pt>
                <c:pt idx="30256">
                  <c:v>30257</c:v>
                </c:pt>
                <c:pt idx="30257">
                  <c:v>30258</c:v>
                </c:pt>
                <c:pt idx="30258">
                  <c:v>30259</c:v>
                </c:pt>
                <c:pt idx="30259">
                  <c:v>30260</c:v>
                </c:pt>
                <c:pt idx="30260">
                  <c:v>30261</c:v>
                </c:pt>
                <c:pt idx="30261">
                  <c:v>30262</c:v>
                </c:pt>
                <c:pt idx="30262">
                  <c:v>30263</c:v>
                </c:pt>
                <c:pt idx="30263">
                  <c:v>30264</c:v>
                </c:pt>
                <c:pt idx="30264">
                  <c:v>30265</c:v>
                </c:pt>
                <c:pt idx="30265">
                  <c:v>30266</c:v>
                </c:pt>
                <c:pt idx="30266">
                  <c:v>30267</c:v>
                </c:pt>
                <c:pt idx="30267">
                  <c:v>30268</c:v>
                </c:pt>
                <c:pt idx="30268">
                  <c:v>30269</c:v>
                </c:pt>
                <c:pt idx="30269">
                  <c:v>30270</c:v>
                </c:pt>
                <c:pt idx="30270">
                  <c:v>30271</c:v>
                </c:pt>
                <c:pt idx="30271">
                  <c:v>30272</c:v>
                </c:pt>
                <c:pt idx="30272">
                  <c:v>30273</c:v>
                </c:pt>
                <c:pt idx="30273">
                  <c:v>30274</c:v>
                </c:pt>
                <c:pt idx="30274">
                  <c:v>30275</c:v>
                </c:pt>
                <c:pt idx="30275">
                  <c:v>30276</c:v>
                </c:pt>
                <c:pt idx="30276">
                  <c:v>30277</c:v>
                </c:pt>
                <c:pt idx="30277">
                  <c:v>30278</c:v>
                </c:pt>
                <c:pt idx="30278">
                  <c:v>30279</c:v>
                </c:pt>
                <c:pt idx="30279">
                  <c:v>30280</c:v>
                </c:pt>
                <c:pt idx="30280">
                  <c:v>30281</c:v>
                </c:pt>
                <c:pt idx="30281">
                  <c:v>30282</c:v>
                </c:pt>
                <c:pt idx="30282">
                  <c:v>30283</c:v>
                </c:pt>
                <c:pt idx="30283">
                  <c:v>30284</c:v>
                </c:pt>
                <c:pt idx="30284">
                  <c:v>30285</c:v>
                </c:pt>
                <c:pt idx="30285">
                  <c:v>30286</c:v>
                </c:pt>
                <c:pt idx="30286">
                  <c:v>30287</c:v>
                </c:pt>
                <c:pt idx="30287">
                  <c:v>30288</c:v>
                </c:pt>
                <c:pt idx="30288">
                  <c:v>30289</c:v>
                </c:pt>
                <c:pt idx="30289">
                  <c:v>30290</c:v>
                </c:pt>
                <c:pt idx="30290">
                  <c:v>30291</c:v>
                </c:pt>
                <c:pt idx="30291">
                  <c:v>30292</c:v>
                </c:pt>
                <c:pt idx="30292">
                  <c:v>30293</c:v>
                </c:pt>
                <c:pt idx="30293">
                  <c:v>30294</c:v>
                </c:pt>
                <c:pt idx="30294">
                  <c:v>30295</c:v>
                </c:pt>
                <c:pt idx="30295">
                  <c:v>30296</c:v>
                </c:pt>
                <c:pt idx="30296">
                  <c:v>30297</c:v>
                </c:pt>
                <c:pt idx="30297">
                  <c:v>30298</c:v>
                </c:pt>
                <c:pt idx="30298">
                  <c:v>30299</c:v>
                </c:pt>
                <c:pt idx="30299">
                  <c:v>30300</c:v>
                </c:pt>
                <c:pt idx="30300">
                  <c:v>30301</c:v>
                </c:pt>
                <c:pt idx="30301">
                  <c:v>30302</c:v>
                </c:pt>
                <c:pt idx="30302">
                  <c:v>30303</c:v>
                </c:pt>
                <c:pt idx="30303">
                  <c:v>30304</c:v>
                </c:pt>
                <c:pt idx="30304">
                  <c:v>30305</c:v>
                </c:pt>
                <c:pt idx="30305">
                  <c:v>30306</c:v>
                </c:pt>
                <c:pt idx="30306">
                  <c:v>30307</c:v>
                </c:pt>
                <c:pt idx="30307">
                  <c:v>30308</c:v>
                </c:pt>
                <c:pt idx="30308">
                  <c:v>30309</c:v>
                </c:pt>
                <c:pt idx="30309">
                  <c:v>30310</c:v>
                </c:pt>
                <c:pt idx="30310">
                  <c:v>30311</c:v>
                </c:pt>
                <c:pt idx="30311">
                  <c:v>30312</c:v>
                </c:pt>
                <c:pt idx="30312">
                  <c:v>30313</c:v>
                </c:pt>
                <c:pt idx="30313">
                  <c:v>30314</c:v>
                </c:pt>
                <c:pt idx="30314">
                  <c:v>30315</c:v>
                </c:pt>
                <c:pt idx="30315">
                  <c:v>30316</c:v>
                </c:pt>
                <c:pt idx="30316">
                  <c:v>30317</c:v>
                </c:pt>
                <c:pt idx="30317">
                  <c:v>30318</c:v>
                </c:pt>
                <c:pt idx="30318">
                  <c:v>30319</c:v>
                </c:pt>
                <c:pt idx="30319">
                  <c:v>30320</c:v>
                </c:pt>
                <c:pt idx="30320">
                  <c:v>30321</c:v>
                </c:pt>
                <c:pt idx="30321">
                  <c:v>30322</c:v>
                </c:pt>
                <c:pt idx="30322">
                  <c:v>30323</c:v>
                </c:pt>
                <c:pt idx="30323">
                  <c:v>30324</c:v>
                </c:pt>
                <c:pt idx="30324">
                  <c:v>30325</c:v>
                </c:pt>
                <c:pt idx="30325">
                  <c:v>30326</c:v>
                </c:pt>
                <c:pt idx="30326">
                  <c:v>30327</c:v>
                </c:pt>
                <c:pt idx="30327">
                  <c:v>30328</c:v>
                </c:pt>
                <c:pt idx="30328">
                  <c:v>30329</c:v>
                </c:pt>
                <c:pt idx="30329">
                  <c:v>30330</c:v>
                </c:pt>
                <c:pt idx="30330">
                  <c:v>30331</c:v>
                </c:pt>
                <c:pt idx="30331">
                  <c:v>30332</c:v>
                </c:pt>
                <c:pt idx="30332">
                  <c:v>30333</c:v>
                </c:pt>
                <c:pt idx="30333">
                  <c:v>30334</c:v>
                </c:pt>
                <c:pt idx="30334">
                  <c:v>30335</c:v>
                </c:pt>
                <c:pt idx="30335">
                  <c:v>30336</c:v>
                </c:pt>
                <c:pt idx="30336">
                  <c:v>30337</c:v>
                </c:pt>
                <c:pt idx="30337">
                  <c:v>30338</c:v>
                </c:pt>
                <c:pt idx="30338">
                  <c:v>30339</c:v>
                </c:pt>
                <c:pt idx="30339">
                  <c:v>30340</c:v>
                </c:pt>
                <c:pt idx="30340">
                  <c:v>30341</c:v>
                </c:pt>
                <c:pt idx="30341">
                  <c:v>30342</c:v>
                </c:pt>
                <c:pt idx="30342">
                  <c:v>30343</c:v>
                </c:pt>
                <c:pt idx="30343">
                  <c:v>30344</c:v>
                </c:pt>
                <c:pt idx="30344">
                  <c:v>30345</c:v>
                </c:pt>
                <c:pt idx="30345">
                  <c:v>30346</c:v>
                </c:pt>
                <c:pt idx="30346">
                  <c:v>30347</c:v>
                </c:pt>
                <c:pt idx="30347">
                  <c:v>30348</c:v>
                </c:pt>
                <c:pt idx="30348">
                  <c:v>30349</c:v>
                </c:pt>
                <c:pt idx="30349">
                  <c:v>30350</c:v>
                </c:pt>
                <c:pt idx="30350">
                  <c:v>30351</c:v>
                </c:pt>
                <c:pt idx="30351">
                  <c:v>30352</c:v>
                </c:pt>
                <c:pt idx="30352">
                  <c:v>30353</c:v>
                </c:pt>
                <c:pt idx="30353">
                  <c:v>30354</c:v>
                </c:pt>
                <c:pt idx="30354">
                  <c:v>30355</c:v>
                </c:pt>
                <c:pt idx="30355">
                  <c:v>30356</c:v>
                </c:pt>
                <c:pt idx="30356">
                  <c:v>30357</c:v>
                </c:pt>
                <c:pt idx="30357">
                  <c:v>30358</c:v>
                </c:pt>
                <c:pt idx="30358">
                  <c:v>30359</c:v>
                </c:pt>
                <c:pt idx="30359">
                  <c:v>30360</c:v>
                </c:pt>
                <c:pt idx="30360">
                  <c:v>30361</c:v>
                </c:pt>
                <c:pt idx="30361">
                  <c:v>30362</c:v>
                </c:pt>
                <c:pt idx="30362">
                  <c:v>30363</c:v>
                </c:pt>
                <c:pt idx="30363">
                  <c:v>30364</c:v>
                </c:pt>
                <c:pt idx="30364">
                  <c:v>30365</c:v>
                </c:pt>
                <c:pt idx="30365">
                  <c:v>30366</c:v>
                </c:pt>
                <c:pt idx="30366">
                  <c:v>30367</c:v>
                </c:pt>
                <c:pt idx="30367">
                  <c:v>30368</c:v>
                </c:pt>
                <c:pt idx="30368">
                  <c:v>30369</c:v>
                </c:pt>
                <c:pt idx="30369">
                  <c:v>30370</c:v>
                </c:pt>
                <c:pt idx="30370">
                  <c:v>30371</c:v>
                </c:pt>
                <c:pt idx="30371">
                  <c:v>30372</c:v>
                </c:pt>
                <c:pt idx="30372">
                  <c:v>30373</c:v>
                </c:pt>
                <c:pt idx="30373">
                  <c:v>30374</c:v>
                </c:pt>
                <c:pt idx="30374">
                  <c:v>30375</c:v>
                </c:pt>
                <c:pt idx="30375">
                  <c:v>30376</c:v>
                </c:pt>
                <c:pt idx="30376">
                  <c:v>30377</c:v>
                </c:pt>
                <c:pt idx="30377">
                  <c:v>30378</c:v>
                </c:pt>
                <c:pt idx="30378">
                  <c:v>30379</c:v>
                </c:pt>
                <c:pt idx="30379">
                  <c:v>30380</c:v>
                </c:pt>
                <c:pt idx="30380">
                  <c:v>30381</c:v>
                </c:pt>
                <c:pt idx="30381">
                  <c:v>30382</c:v>
                </c:pt>
                <c:pt idx="30382">
                  <c:v>30383</c:v>
                </c:pt>
                <c:pt idx="30383">
                  <c:v>30384</c:v>
                </c:pt>
                <c:pt idx="30384">
                  <c:v>30385</c:v>
                </c:pt>
                <c:pt idx="30385">
                  <c:v>30386</c:v>
                </c:pt>
                <c:pt idx="30386">
                  <c:v>30387</c:v>
                </c:pt>
                <c:pt idx="30387">
                  <c:v>30388</c:v>
                </c:pt>
                <c:pt idx="30388">
                  <c:v>30389</c:v>
                </c:pt>
                <c:pt idx="30389">
                  <c:v>30390</c:v>
                </c:pt>
                <c:pt idx="30390">
                  <c:v>30391</c:v>
                </c:pt>
                <c:pt idx="30391">
                  <c:v>30392</c:v>
                </c:pt>
                <c:pt idx="30392">
                  <c:v>30393</c:v>
                </c:pt>
                <c:pt idx="30393">
                  <c:v>30394</c:v>
                </c:pt>
                <c:pt idx="30394">
                  <c:v>30395</c:v>
                </c:pt>
                <c:pt idx="30395">
                  <c:v>30396</c:v>
                </c:pt>
                <c:pt idx="30396">
                  <c:v>30397</c:v>
                </c:pt>
                <c:pt idx="30397">
                  <c:v>30398</c:v>
                </c:pt>
                <c:pt idx="30398">
                  <c:v>30399</c:v>
                </c:pt>
                <c:pt idx="30399">
                  <c:v>30400</c:v>
                </c:pt>
                <c:pt idx="30400">
                  <c:v>30401</c:v>
                </c:pt>
                <c:pt idx="30401">
                  <c:v>30402</c:v>
                </c:pt>
                <c:pt idx="30402">
                  <c:v>30403</c:v>
                </c:pt>
                <c:pt idx="30403">
                  <c:v>30404</c:v>
                </c:pt>
                <c:pt idx="30404">
                  <c:v>30405</c:v>
                </c:pt>
                <c:pt idx="30405">
                  <c:v>30406</c:v>
                </c:pt>
                <c:pt idx="30406">
                  <c:v>30407</c:v>
                </c:pt>
                <c:pt idx="30407">
                  <c:v>30408</c:v>
                </c:pt>
                <c:pt idx="30408">
                  <c:v>30409</c:v>
                </c:pt>
                <c:pt idx="30409">
                  <c:v>30410</c:v>
                </c:pt>
                <c:pt idx="30410">
                  <c:v>30411</c:v>
                </c:pt>
                <c:pt idx="30411">
                  <c:v>30412</c:v>
                </c:pt>
                <c:pt idx="30412">
                  <c:v>30413</c:v>
                </c:pt>
                <c:pt idx="30413">
                  <c:v>30414</c:v>
                </c:pt>
                <c:pt idx="30414">
                  <c:v>30415</c:v>
                </c:pt>
                <c:pt idx="30415">
                  <c:v>30416</c:v>
                </c:pt>
                <c:pt idx="30416">
                  <c:v>30417</c:v>
                </c:pt>
                <c:pt idx="30417">
                  <c:v>30418</c:v>
                </c:pt>
                <c:pt idx="30418">
                  <c:v>30419</c:v>
                </c:pt>
                <c:pt idx="30419">
                  <c:v>30420</c:v>
                </c:pt>
                <c:pt idx="30420">
                  <c:v>30421</c:v>
                </c:pt>
                <c:pt idx="30421">
                  <c:v>30422</c:v>
                </c:pt>
                <c:pt idx="30422">
                  <c:v>30423</c:v>
                </c:pt>
                <c:pt idx="30423">
                  <c:v>30424</c:v>
                </c:pt>
                <c:pt idx="30424">
                  <c:v>30425</c:v>
                </c:pt>
                <c:pt idx="30425">
                  <c:v>30426</c:v>
                </c:pt>
                <c:pt idx="30426">
                  <c:v>30427</c:v>
                </c:pt>
                <c:pt idx="30427">
                  <c:v>30428</c:v>
                </c:pt>
                <c:pt idx="30428">
                  <c:v>30429</c:v>
                </c:pt>
                <c:pt idx="30429">
                  <c:v>30430</c:v>
                </c:pt>
                <c:pt idx="30430">
                  <c:v>30431</c:v>
                </c:pt>
                <c:pt idx="30431">
                  <c:v>30432</c:v>
                </c:pt>
                <c:pt idx="30432">
                  <c:v>30433</c:v>
                </c:pt>
                <c:pt idx="30433">
                  <c:v>30434</c:v>
                </c:pt>
                <c:pt idx="30434">
                  <c:v>30435</c:v>
                </c:pt>
                <c:pt idx="30435">
                  <c:v>30436</c:v>
                </c:pt>
                <c:pt idx="30436">
                  <c:v>30437</c:v>
                </c:pt>
                <c:pt idx="30437">
                  <c:v>30438</c:v>
                </c:pt>
                <c:pt idx="30438">
                  <c:v>30439</c:v>
                </c:pt>
                <c:pt idx="30439">
                  <c:v>30440</c:v>
                </c:pt>
                <c:pt idx="30440">
                  <c:v>30441</c:v>
                </c:pt>
                <c:pt idx="30441">
                  <c:v>30442</c:v>
                </c:pt>
                <c:pt idx="30442">
                  <c:v>30443</c:v>
                </c:pt>
                <c:pt idx="30443">
                  <c:v>30444</c:v>
                </c:pt>
                <c:pt idx="30444">
                  <c:v>30445</c:v>
                </c:pt>
                <c:pt idx="30445">
                  <c:v>30446</c:v>
                </c:pt>
                <c:pt idx="30446">
                  <c:v>30447</c:v>
                </c:pt>
                <c:pt idx="30447">
                  <c:v>30448</c:v>
                </c:pt>
                <c:pt idx="30448">
                  <c:v>30449</c:v>
                </c:pt>
                <c:pt idx="30449">
                  <c:v>30450</c:v>
                </c:pt>
                <c:pt idx="30450">
                  <c:v>30451</c:v>
                </c:pt>
                <c:pt idx="30451">
                  <c:v>30452</c:v>
                </c:pt>
                <c:pt idx="30452">
                  <c:v>30453</c:v>
                </c:pt>
                <c:pt idx="30453">
                  <c:v>30454</c:v>
                </c:pt>
                <c:pt idx="30454">
                  <c:v>30455</c:v>
                </c:pt>
                <c:pt idx="30455">
                  <c:v>30456</c:v>
                </c:pt>
                <c:pt idx="30456">
                  <c:v>30457</c:v>
                </c:pt>
                <c:pt idx="30457">
                  <c:v>30458</c:v>
                </c:pt>
                <c:pt idx="30458">
                  <c:v>30459</c:v>
                </c:pt>
                <c:pt idx="30459">
                  <c:v>30460</c:v>
                </c:pt>
                <c:pt idx="30460">
                  <c:v>30461</c:v>
                </c:pt>
                <c:pt idx="30461">
                  <c:v>30462</c:v>
                </c:pt>
                <c:pt idx="30462">
                  <c:v>30463</c:v>
                </c:pt>
                <c:pt idx="30463">
                  <c:v>30464</c:v>
                </c:pt>
                <c:pt idx="30464">
                  <c:v>30465</c:v>
                </c:pt>
                <c:pt idx="30465">
                  <c:v>30466</c:v>
                </c:pt>
                <c:pt idx="30466">
                  <c:v>30467</c:v>
                </c:pt>
                <c:pt idx="30467">
                  <c:v>30468</c:v>
                </c:pt>
                <c:pt idx="30468">
                  <c:v>30469</c:v>
                </c:pt>
                <c:pt idx="30469">
                  <c:v>30470</c:v>
                </c:pt>
                <c:pt idx="30470">
                  <c:v>30471</c:v>
                </c:pt>
                <c:pt idx="30471">
                  <c:v>30472</c:v>
                </c:pt>
                <c:pt idx="30472">
                  <c:v>30473</c:v>
                </c:pt>
                <c:pt idx="30473">
                  <c:v>30474</c:v>
                </c:pt>
                <c:pt idx="30474">
                  <c:v>30475</c:v>
                </c:pt>
                <c:pt idx="30475">
                  <c:v>30476</c:v>
                </c:pt>
                <c:pt idx="30476">
                  <c:v>30477</c:v>
                </c:pt>
                <c:pt idx="30477">
                  <c:v>30478</c:v>
                </c:pt>
                <c:pt idx="30478">
                  <c:v>30479</c:v>
                </c:pt>
                <c:pt idx="30479">
                  <c:v>30480</c:v>
                </c:pt>
                <c:pt idx="30480">
                  <c:v>30481</c:v>
                </c:pt>
                <c:pt idx="30481">
                  <c:v>30482</c:v>
                </c:pt>
                <c:pt idx="30482">
                  <c:v>30483</c:v>
                </c:pt>
                <c:pt idx="30483">
                  <c:v>30484</c:v>
                </c:pt>
                <c:pt idx="30484">
                  <c:v>30485</c:v>
                </c:pt>
                <c:pt idx="30485">
                  <c:v>30486</c:v>
                </c:pt>
                <c:pt idx="30486">
                  <c:v>30487</c:v>
                </c:pt>
                <c:pt idx="30487">
                  <c:v>30488</c:v>
                </c:pt>
                <c:pt idx="30488">
                  <c:v>30489</c:v>
                </c:pt>
                <c:pt idx="30489">
                  <c:v>30490</c:v>
                </c:pt>
                <c:pt idx="30490">
                  <c:v>30491</c:v>
                </c:pt>
                <c:pt idx="30491">
                  <c:v>30492</c:v>
                </c:pt>
                <c:pt idx="30492">
                  <c:v>30493</c:v>
                </c:pt>
                <c:pt idx="30493">
                  <c:v>30494</c:v>
                </c:pt>
                <c:pt idx="30494">
                  <c:v>30495</c:v>
                </c:pt>
                <c:pt idx="30495">
                  <c:v>30496</c:v>
                </c:pt>
                <c:pt idx="30496">
                  <c:v>30497</c:v>
                </c:pt>
                <c:pt idx="30497">
                  <c:v>30498</c:v>
                </c:pt>
                <c:pt idx="30498">
                  <c:v>30499</c:v>
                </c:pt>
                <c:pt idx="30499">
                  <c:v>30500</c:v>
                </c:pt>
                <c:pt idx="30500">
                  <c:v>30501</c:v>
                </c:pt>
                <c:pt idx="30501">
                  <c:v>30502</c:v>
                </c:pt>
                <c:pt idx="30502">
                  <c:v>30503</c:v>
                </c:pt>
                <c:pt idx="30503">
                  <c:v>30504</c:v>
                </c:pt>
                <c:pt idx="30504">
                  <c:v>30505</c:v>
                </c:pt>
                <c:pt idx="30505">
                  <c:v>30506</c:v>
                </c:pt>
                <c:pt idx="30506">
                  <c:v>30507</c:v>
                </c:pt>
                <c:pt idx="30507">
                  <c:v>30508</c:v>
                </c:pt>
                <c:pt idx="30508">
                  <c:v>30509</c:v>
                </c:pt>
                <c:pt idx="30509">
                  <c:v>30510</c:v>
                </c:pt>
                <c:pt idx="30510">
                  <c:v>30511</c:v>
                </c:pt>
                <c:pt idx="30511">
                  <c:v>30512</c:v>
                </c:pt>
                <c:pt idx="30512">
                  <c:v>30513</c:v>
                </c:pt>
                <c:pt idx="30513">
                  <c:v>30514</c:v>
                </c:pt>
                <c:pt idx="30514">
                  <c:v>30515</c:v>
                </c:pt>
                <c:pt idx="30515">
                  <c:v>30516</c:v>
                </c:pt>
                <c:pt idx="30516">
                  <c:v>30517</c:v>
                </c:pt>
                <c:pt idx="30517">
                  <c:v>30518</c:v>
                </c:pt>
                <c:pt idx="30518">
                  <c:v>30519</c:v>
                </c:pt>
                <c:pt idx="30519">
                  <c:v>30520</c:v>
                </c:pt>
                <c:pt idx="30520">
                  <c:v>30521</c:v>
                </c:pt>
                <c:pt idx="30521">
                  <c:v>30522</c:v>
                </c:pt>
                <c:pt idx="30522">
                  <c:v>30523</c:v>
                </c:pt>
                <c:pt idx="30523">
                  <c:v>30524</c:v>
                </c:pt>
                <c:pt idx="30524">
                  <c:v>30525</c:v>
                </c:pt>
                <c:pt idx="30525">
                  <c:v>30526</c:v>
                </c:pt>
                <c:pt idx="30526">
                  <c:v>30527</c:v>
                </c:pt>
                <c:pt idx="30527">
                  <c:v>30528</c:v>
                </c:pt>
                <c:pt idx="30528">
                  <c:v>30529</c:v>
                </c:pt>
                <c:pt idx="30529">
                  <c:v>30530</c:v>
                </c:pt>
                <c:pt idx="30530">
                  <c:v>30531</c:v>
                </c:pt>
                <c:pt idx="30531">
                  <c:v>30532</c:v>
                </c:pt>
                <c:pt idx="30532">
                  <c:v>30533</c:v>
                </c:pt>
                <c:pt idx="30533">
                  <c:v>30534</c:v>
                </c:pt>
                <c:pt idx="30534">
                  <c:v>30535</c:v>
                </c:pt>
                <c:pt idx="30535">
                  <c:v>30536</c:v>
                </c:pt>
                <c:pt idx="30536">
                  <c:v>30537</c:v>
                </c:pt>
                <c:pt idx="30537">
                  <c:v>30538</c:v>
                </c:pt>
                <c:pt idx="30538">
                  <c:v>30539</c:v>
                </c:pt>
                <c:pt idx="30539">
                  <c:v>30540</c:v>
                </c:pt>
                <c:pt idx="30540">
                  <c:v>30541</c:v>
                </c:pt>
                <c:pt idx="30541">
                  <c:v>30542</c:v>
                </c:pt>
                <c:pt idx="30542">
                  <c:v>30543</c:v>
                </c:pt>
                <c:pt idx="30543">
                  <c:v>30544</c:v>
                </c:pt>
                <c:pt idx="30544">
                  <c:v>30545</c:v>
                </c:pt>
                <c:pt idx="30545">
                  <c:v>30546</c:v>
                </c:pt>
                <c:pt idx="30546">
                  <c:v>30547</c:v>
                </c:pt>
                <c:pt idx="30547">
                  <c:v>30548</c:v>
                </c:pt>
                <c:pt idx="30548">
                  <c:v>30549</c:v>
                </c:pt>
                <c:pt idx="30549">
                  <c:v>30550</c:v>
                </c:pt>
                <c:pt idx="30550">
                  <c:v>30551</c:v>
                </c:pt>
                <c:pt idx="30551">
                  <c:v>30552</c:v>
                </c:pt>
                <c:pt idx="30552">
                  <c:v>30553</c:v>
                </c:pt>
                <c:pt idx="30553">
                  <c:v>30554</c:v>
                </c:pt>
                <c:pt idx="30554">
                  <c:v>30555</c:v>
                </c:pt>
                <c:pt idx="30555">
                  <c:v>30556</c:v>
                </c:pt>
                <c:pt idx="30556">
                  <c:v>30557</c:v>
                </c:pt>
                <c:pt idx="30557">
                  <c:v>30558</c:v>
                </c:pt>
                <c:pt idx="30558">
                  <c:v>30559</c:v>
                </c:pt>
                <c:pt idx="30559">
                  <c:v>30560</c:v>
                </c:pt>
                <c:pt idx="30560">
                  <c:v>30561</c:v>
                </c:pt>
                <c:pt idx="30561">
                  <c:v>30562</c:v>
                </c:pt>
                <c:pt idx="30562">
                  <c:v>30563</c:v>
                </c:pt>
                <c:pt idx="30563">
                  <c:v>30564</c:v>
                </c:pt>
                <c:pt idx="30564">
                  <c:v>30565</c:v>
                </c:pt>
                <c:pt idx="30565">
                  <c:v>30566</c:v>
                </c:pt>
                <c:pt idx="30566">
                  <c:v>30567</c:v>
                </c:pt>
                <c:pt idx="30567">
                  <c:v>30568</c:v>
                </c:pt>
                <c:pt idx="30568">
                  <c:v>30569</c:v>
                </c:pt>
                <c:pt idx="30569">
                  <c:v>30570</c:v>
                </c:pt>
                <c:pt idx="30570">
                  <c:v>30571</c:v>
                </c:pt>
                <c:pt idx="30571">
                  <c:v>30572</c:v>
                </c:pt>
                <c:pt idx="30572">
                  <c:v>30573</c:v>
                </c:pt>
                <c:pt idx="30573">
                  <c:v>30574</c:v>
                </c:pt>
                <c:pt idx="30574">
                  <c:v>30575</c:v>
                </c:pt>
                <c:pt idx="30575">
                  <c:v>30576</c:v>
                </c:pt>
                <c:pt idx="30576">
                  <c:v>30577</c:v>
                </c:pt>
                <c:pt idx="30577">
                  <c:v>30578</c:v>
                </c:pt>
                <c:pt idx="30578">
                  <c:v>30579</c:v>
                </c:pt>
                <c:pt idx="30579">
                  <c:v>30580</c:v>
                </c:pt>
                <c:pt idx="30580">
                  <c:v>30581</c:v>
                </c:pt>
                <c:pt idx="30581">
                  <c:v>30582</c:v>
                </c:pt>
                <c:pt idx="30582">
                  <c:v>30583</c:v>
                </c:pt>
                <c:pt idx="30583">
                  <c:v>30584</c:v>
                </c:pt>
                <c:pt idx="30584">
                  <c:v>30585</c:v>
                </c:pt>
                <c:pt idx="30585">
                  <c:v>30586</c:v>
                </c:pt>
                <c:pt idx="30586">
                  <c:v>30587</c:v>
                </c:pt>
                <c:pt idx="30587">
                  <c:v>30588</c:v>
                </c:pt>
                <c:pt idx="30588">
                  <c:v>30589</c:v>
                </c:pt>
                <c:pt idx="30589">
                  <c:v>30590</c:v>
                </c:pt>
                <c:pt idx="30590">
                  <c:v>30591</c:v>
                </c:pt>
                <c:pt idx="30591">
                  <c:v>30592</c:v>
                </c:pt>
                <c:pt idx="30592">
                  <c:v>30593</c:v>
                </c:pt>
                <c:pt idx="30593">
                  <c:v>30594</c:v>
                </c:pt>
                <c:pt idx="30594">
                  <c:v>30595</c:v>
                </c:pt>
                <c:pt idx="30595">
                  <c:v>30596</c:v>
                </c:pt>
                <c:pt idx="30596">
                  <c:v>30597</c:v>
                </c:pt>
                <c:pt idx="30597">
                  <c:v>30598</c:v>
                </c:pt>
                <c:pt idx="30598">
                  <c:v>30599</c:v>
                </c:pt>
                <c:pt idx="30599">
                  <c:v>30600</c:v>
                </c:pt>
                <c:pt idx="30600">
                  <c:v>30601</c:v>
                </c:pt>
                <c:pt idx="30601">
                  <c:v>30602</c:v>
                </c:pt>
                <c:pt idx="30602">
                  <c:v>30603</c:v>
                </c:pt>
                <c:pt idx="30603">
                  <c:v>30604</c:v>
                </c:pt>
                <c:pt idx="30604">
                  <c:v>30605</c:v>
                </c:pt>
                <c:pt idx="30605">
                  <c:v>30606</c:v>
                </c:pt>
                <c:pt idx="30606">
                  <c:v>30607</c:v>
                </c:pt>
                <c:pt idx="30607">
                  <c:v>30608</c:v>
                </c:pt>
                <c:pt idx="30608">
                  <c:v>30609</c:v>
                </c:pt>
                <c:pt idx="30609">
                  <c:v>30610</c:v>
                </c:pt>
                <c:pt idx="30610">
                  <c:v>30611</c:v>
                </c:pt>
                <c:pt idx="30611">
                  <c:v>30612</c:v>
                </c:pt>
                <c:pt idx="30612">
                  <c:v>30613</c:v>
                </c:pt>
                <c:pt idx="30613">
                  <c:v>30614</c:v>
                </c:pt>
                <c:pt idx="30614">
                  <c:v>30615</c:v>
                </c:pt>
                <c:pt idx="30615">
                  <c:v>30616</c:v>
                </c:pt>
                <c:pt idx="30616">
                  <c:v>30617</c:v>
                </c:pt>
                <c:pt idx="30617">
                  <c:v>30618</c:v>
                </c:pt>
                <c:pt idx="30618">
                  <c:v>30619</c:v>
                </c:pt>
                <c:pt idx="30619">
                  <c:v>30620</c:v>
                </c:pt>
                <c:pt idx="30620">
                  <c:v>30621</c:v>
                </c:pt>
                <c:pt idx="30621">
                  <c:v>30622</c:v>
                </c:pt>
                <c:pt idx="30622">
                  <c:v>30623</c:v>
                </c:pt>
                <c:pt idx="30623">
                  <c:v>30624</c:v>
                </c:pt>
                <c:pt idx="30624">
                  <c:v>30625</c:v>
                </c:pt>
                <c:pt idx="30625">
                  <c:v>30626</c:v>
                </c:pt>
                <c:pt idx="30626">
                  <c:v>30627</c:v>
                </c:pt>
                <c:pt idx="30627">
                  <c:v>30628</c:v>
                </c:pt>
                <c:pt idx="30628">
                  <c:v>30629</c:v>
                </c:pt>
                <c:pt idx="30629">
                  <c:v>30630</c:v>
                </c:pt>
                <c:pt idx="30630">
                  <c:v>30631</c:v>
                </c:pt>
                <c:pt idx="30631">
                  <c:v>30632</c:v>
                </c:pt>
                <c:pt idx="30632">
                  <c:v>30633</c:v>
                </c:pt>
                <c:pt idx="30633">
                  <c:v>30634</c:v>
                </c:pt>
                <c:pt idx="30634">
                  <c:v>30635</c:v>
                </c:pt>
                <c:pt idx="30635">
                  <c:v>30636</c:v>
                </c:pt>
                <c:pt idx="30636">
                  <c:v>30637</c:v>
                </c:pt>
                <c:pt idx="30637">
                  <c:v>30638</c:v>
                </c:pt>
                <c:pt idx="30638">
                  <c:v>30639</c:v>
                </c:pt>
                <c:pt idx="30639">
                  <c:v>30640</c:v>
                </c:pt>
                <c:pt idx="30640">
                  <c:v>30641</c:v>
                </c:pt>
                <c:pt idx="30641">
                  <c:v>30642</c:v>
                </c:pt>
                <c:pt idx="30642">
                  <c:v>30643</c:v>
                </c:pt>
                <c:pt idx="30643">
                  <c:v>30644</c:v>
                </c:pt>
                <c:pt idx="30644">
                  <c:v>30645</c:v>
                </c:pt>
                <c:pt idx="30645">
                  <c:v>30646</c:v>
                </c:pt>
                <c:pt idx="30646">
                  <c:v>30647</c:v>
                </c:pt>
                <c:pt idx="30647">
                  <c:v>30648</c:v>
                </c:pt>
                <c:pt idx="30648">
                  <c:v>30649</c:v>
                </c:pt>
                <c:pt idx="30649">
                  <c:v>30650</c:v>
                </c:pt>
                <c:pt idx="30650">
                  <c:v>30651</c:v>
                </c:pt>
                <c:pt idx="30651">
                  <c:v>30652</c:v>
                </c:pt>
                <c:pt idx="30652">
                  <c:v>30653</c:v>
                </c:pt>
                <c:pt idx="30653">
                  <c:v>30654</c:v>
                </c:pt>
                <c:pt idx="30654">
                  <c:v>30655</c:v>
                </c:pt>
                <c:pt idx="30655">
                  <c:v>30656</c:v>
                </c:pt>
                <c:pt idx="30656">
                  <c:v>30657</c:v>
                </c:pt>
                <c:pt idx="30657">
                  <c:v>30658</c:v>
                </c:pt>
                <c:pt idx="30658">
                  <c:v>30659</c:v>
                </c:pt>
                <c:pt idx="30659">
                  <c:v>30660</c:v>
                </c:pt>
                <c:pt idx="30660">
                  <c:v>30661</c:v>
                </c:pt>
                <c:pt idx="30661">
                  <c:v>30662</c:v>
                </c:pt>
                <c:pt idx="30662">
                  <c:v>30663</c:v>
                </c:pt>
                <c:pt idx="30663">
                  <c:v>30664</c:v>
                </c:pt>
                <c:pt idx="30664">
                  <c:v>30665</c:v>
                </c:pt>
                <c:pt idx="30665">
                  <c:v>30666</c:v>
                </c:pt>
                <c:pt idx="30666">
                  <c:v>30667</c:v>
                </c:pt>
                <c:pt idx="30667">
                  <c:v>30668</c:v>
                </c:pt>
                <c:pt idx="30668">
                  <c:v>30669</c:v>
                </c:pt>
                <c:pt idx="30669">
                  <c:v>30670</c:v>
                </c:pt>
                <c:pt idx="30670">
                  <c:v>30671</c:v>
                </c:pt>
                <c:pt idx="30671">
                  <c:v>30672</c:v>
                </c:pt>
                <c:pt idx="30672">
                  <c:v>30673</c:v>
                </c:pt>
                <c:pt idx="30673">
                  <c:v>30674</c:v>
                </c:pt>
                <c:pt idx="30674">
                  <c:v>30675</c:v>
                </c:pt>
                <c:pt idx="30675">
                  <c:v>30676</c:v>
                </c:pt>
                <c:pt idx="30676">
                  <c:v>30677</c:v>
                </c:pt>
                <c:pt idx="30677">
                  <c:v>30678</c:v>
                </c:pt>
                <c:pt idx="30678">
                  <c:v>30679</c:v>
                </c:pt>
                <c:pt idx="30679">
                  <c:v>30680</c:v>
                </c:pt>
                <c:pt idx="30680">
                  <c:v>30681</c:v>
                </c:pt>
                <c:pt idx="30681">
                  <c:v>30682</c:v>
                </c:pt>
                <c:pt idx="30682">
                  <c:v>30683</c:v>
                </c:pt>
                <c:pt idx="30683">
                  <c:v>30684</c:v>
                </c:pt>
                <c:pt idx="30684">
                  <c:v>30685</c:v>
                </c:pt>
                <c:pt idx="30685">
                  <c:v>30686</c:v>
                </c:pt>
                <c:pt idx="30686">
                  <c:v>30687</c:v>
                </c:pt>
                <c:pt idx="30687">
                  <c:v>30688</c:v>
                </c:pt>
                <c:pt idx="30688">
                  <c:v>30689</c:v>
                </c:pt>
                <c:pt idx="30689">
                  <c:v>30690</c:v>
                </c:pt>
                <c:pt idx="30690">
                  <c:v>30691</c:v>
                </c:pt>
                <c:pt idx="30691">
                  <c:v>30692</c:v>
                </c:pt>
                <c:pt idx="30692">
                  <c:v>30693</c:v>
                </c:pt>
                <c:pt idx="30693">
                  <c:v>30694</c:v>
                </c:pt>
                <c:pt idx="30694">
                  <c:v>30695</c:v>
                </c:pt>
                <c:pt idx="30695">
                  <c:v>30696</c:v>
                </c:pt>
                <c:pt idx="30696">
                  <c:v>30697</c:v>
                </c:pt>
                <c:pt idx="30697">
                  <c:v>30698</c:v>
                </c:pt>
                <c:pt idx="30698">
                  <c:v>30699</c:v>
                </c:pt>
                <c:pt idx="30699">
                  <c:v>30700</c:v>
                </c:pt>
                <c:pt idx="30700">
                  <c:v>30701</c:v>
                </c:pt>
                <c:pt idx="30701">
                  <c:v>30702</c:v>
                </c:pt>
                <c:pt idx="30702">
                  <c:v>30703</c:v>
                </c:pt>
                <c:pt idx="30703">
                  <c:v>30704</c:v>
                </c:pt>
                <c:pt idx="30704">
                  <c:v>30705</c:v>
                </c:pt>
                <c:pt idx="30705">
                  <c:v>30706</c:v>
                </c:pt>
                <c:pt idx="30706">
                  <c:v>30707</c:v>
                </c:pt>
                <c:pt idx="30707">
                  <c:v>30708</c:v>
                </c:pt>
                <c:pt idx="30708">
                  <c:v>30709</c:v>
                </c:pt>
                <c:pt idx="30709">
                  <c:v>30710</c:v>
                </c:pt>
                <c:pt idx="30710">
                  <c:v>30711</c:v>
                </c:pt>
                <c:pt idx="30711">
                  <c:v>30712</c:v>
                </c:pt>
                <c:pt idx="30712">
                  <c:v>30713</c:v>
                </c:pt>
                <c:pt idx="30713">
                  <c:v>30714</c:v>
                </c:pt>
                <c:pt idx="30714">
                  <c:v>30715</c:v>
                </c:pt>
                <c:pt idx="30715">
                  <c:v>30716</c:v>
                </c:pt>
                <c:pt idx="30716">
                  <c:v>30717</c:v>
                </c:pt>
                <c:pt idx="30717">
                  <c:v>30718</c:v>
                </c:pt>
                <c:pt idx="30718">
                  <c:v>30719</c:v>
                </c:pt>
                <c:pt idx="30719">
                  <c:v>30720</c:v>
                </c:pt>
                <c:pt idx="30720">
                  <c:v>30721</c:v>
                </c:pt>
                <c:pt idx="30721">
                  <c:v>30722</c:v>
                </c:pt>
                <c:pt idx="30722">
                  <c:v>30723</c:v>
                </c:pt>
                <c:pt idx="30723">
                  <c:v>30724</c:v>
                </c:pt>
                <c:pt idx="30724">
                  <c:v>30725</c:v>
                </c:pt>
                <c:pt idx="30725">
                  <c:v>30726</c:v>
                </c:pt>
                <c:pt idx="30726">
                  <c:v>30727</c:v>
                </c:pt>
                <c:pt idx="30727">
                  <c:v>30728</c:v>
                </c:pt>
                <c:pt idx="30728">
                  <c:v>30729</c:v>
                </c:pt>
                <c:pt idx="30729">
                  <c:v>30730</c:v>
                </c:pt>
                <c:pt idx="30730">
                  <c:v>30731</c:v>
                </c:pt>
                <c:pt idx="30731">
                  <c:v>30732</c:v>
                </c:pt>
                <c:pt idx="30732">
                  <c:v>30733</c:v>
                </c:pt>
                <c:pt idx="30733">
                  <c:v>30734</c:v>
                </c:pt>
                <c:pt idx="30734">
                  <c:v>30735</c:v>
                </c:pt>
                <c:pt idx="30735">
                  <c:v>30736</c:v>
                </c:pt>
                <c:pt idx="30736">
                  <c:v>30737</c:v>
                </c:pt>
                <c:pt idx="30737">
                  <c:v>30738</c:v>
                </c:pt>
                <c:pt idx="30738">
                  <c:v>30739</c:v>
                </c:pt>
                <c:pt idx="30739">
                  <c:v>30740</c:v>
                </c:pt>
                <c:pt idx="30740">
                  <c:v>30741</c:v>
                </c:pt>
                <c:pt idx="30741">
                  <c:v>30742</c:v>
                </c:pt>
                <c:pt idx="30742">
                  <c:v>30743</c:v>
                </c:pt>
                <c:pt idx="30743">
                  <c:v>30744</c:v>
                </c:pt>
                <c:pt idx="30744">
                  <c:v>30745</c:v>
                </c:pt>
                <c:pt idx="30745">
                  <c:v>30746</c:v>
                </c:pt>
                <c:pt idx="30746">
                  <c:v>30747</c:v>
                </c:pt>
                <c:pt idx="30747">
                  <c:v>30748</c:v>
                </c:pt>
                <c:pt idx="30748">
                  <c:v>30749</c:v>
                </c:pt>
                <c:pt idx="30749">
                  <c:v>30750</c:v>
                </c:pt>
                <c:pt idx="30750">
                  <c:v>30751</c:v>
                </c:pt>
                <c:pt idx="30751">
                  <c:v>30752</c:v>
                </c:pt>
                <c:pt idx="30752">
                  <c:v>30753</c:v>
                </c:pt>
                <c:pt idx="30753">
                  <c:v>30754</c:v>
                </c:pt>
                <c:pt idx="30754">
                  <c:v>30755</c:v>
                </c:pt>
                <c:pt idx="30755">
                  <c:v>30756</c:v>
                </c:pt>
                <c:pt idx="30756">
                  <c:v>30757</c:v>
                </c:pt>
                <c:pt idx="30757">
                  <c:v>30758</c:v>
                </c:pt>
                <c:pt idx="30758">
                  <c:v>30759</c:v>
                </c:pt>
                <c:pt idx="30759">
                  <c:v>30760</c:v>
                </c:pt>
                <c:pt idx="30760">
                  <c:v>30761</c:v>
                </c:pt>
                <c:pt idx="30761">
                  <c:v>30762</c:v>
                </c:pt>
                <c:pt idx="30762">
                  <c:v>30763</c:v>
                </c:pt>
                <c:pt idx="30763">
                  <c:v>30764</c:v>
                </c:pt>
                <c:pt idx="30764">
                  <c:v>30765</c:v>
                </c:pt>
                <c:pt idx="30765">
                  <c:v>30766</c:v>
                </c:pt>
                <c:pt idx="30766">
                  <c:v>30767</c:v>
                </c:pt>
                <c:pt idx="30767">
                  <c:v>30768</c:v>
                </c:pt>
                <c:pt idx="30768">
                  <c:v>30769</c:v>
                </c:pt>
                <c:pt idx="30769">
                  <c:v>30770</c:v>
                </c:pt>
                <c:pt idx="30770">
                  <c:v>30771</c:v>
                </c:pt>
                <c:pt idx="30771">
                  <c:v>30772</c:v>
                </c:pt>
                <c:pt idx="30772">
                  <c:v>30773</c:v>
                </c:pt>
                <c:pt idx="30773">
                  <c:v>30774</c:v>
                </c:pt>
                <c:pt idx="30774">
                  <c:v>30775</c:v>
                </c:pt>
                <c:pt idx="30775">
                  <c:v>30776</c:v>
                </c:pt>
                <c:pt idx="30776">
                  <c:v>30777</c:v>
                </c:pt>
                <c:pt idx="30777">
                  <c:v>30778</c:v>
                </c:pt>
                <c:pt idx="30778">
                  <c:v>30779</c:v>
                </c:pt>
                <c:pt idx="30779">
                  <c:v>30780</c:v>
                </c:pt>
                <c:pt idx="30780">
                  <c:v>30781</c:v>
                </c:pt>
                <c:pt idx="30781">
                  <c:v>30782</c:v>
                </c:pt>
                <c:pt idx="30782">
                  <c:v>30783</c:v>
                </c:pt>
                <c:pt idx="30783">
                  <c:v>30784</c:v>
                </c:pt>
                <c:pt idx="30784">
                  <c:v>30785</c:v>
                </c:pt>
                <c:pt idx="30785">
                  <c:v>30786</c:v>
                </c:pt>
                <c:pt idx="30786">
                  <c:v>30787</c:v>
                </c:pt>
                <c:pt idx="30787">
                  <c:v>30788</c:v>
                </c:pt>
                <c:pt idx="30788">
                  <c:v>30789</c:v>
                </c:pt>
                <c:pt idx="30789">
                  <c:v>30790</c:v>
                </c:pt>
                <c:pt idx="30790">
                  <c:v>30791</c:v>
                </c:pt>
                <c:pt idx="30791">
                  <c:v>30792</c:v>
                </c:pt>
                <c:pt idx="30792">
                  <c:v>30793</c:v>
                </c:pt>
                <c:pt idx="30793">
                  <c:v>30794</c:v>
                </c:pt>
                <c:pt idx="30794">
                  <c:v>30795</c:v>
                </c:pt>
                <c:pt idx="30795">
                  <c:v>30796</c:v>
                </c:pt>
                <c:pt idx="30796">
                  <c:v>30797</c:v>
                </c:pt>
                <c:pt idx="30797">
                  <c:v>30798</c:v>
                </c:pt>
                <c:pt idx="30798">
                  <c:v>30799</c:v>
                </c:pt>
                <c:pt idx="30799">
                  <c:v>30800</c:v>
                </c:pt>
                <c:pt idx="30800">
                  <c:v>30801</c:v>
                </c:pt>
                <c:pt idx="30801">
                  <c:v>30802</c:v>
                </c:pt>
                <c:pt idx="30802">
                  <c:v>30803</c:v>
                </c:pt>
                <c:pt idx="30803">
                  <c:v>30804</c:v>
                </c:pt>
                <c:pt idx="30804">
                  <c:v>30805</c:v>
                </c:pt>
                <c:pt idx="30805">
                  <c:v>30806</c:v>
                </c:pt>
                <c:pt idx="30806">
                  <c:v>30807</c:v>
                </c:pt>
                <c:pt idx="30807">
                  <c:v>30808</c:v>
                </c:pt>
                <c:pt idx="30808">
                  <c:v>30809</c:v>
                </c:pt>
                <c:pt idx="30809">
                  <c:v>30810</c:v>
                </c:pt>
                <c:pt idx="30810">
                  <c:v>30811</c:v>
                </c:pt>
                <c:pt idx="30811">
                  <c:v>30812</c:v>
                </c:pt>
                <c:pt idx="30812">
                  <c:v>30813</c:v>
                </c:pt>
                <c:pt idx="30813">
                  <c:v>30814</c:v>
                </c:pt>
                <c:pt idx="30814">
                  <c:v>30815</c:v>
                </c:pt>
                <c:pt idx="30815">
                  <c:v>30816</c:v>
                </c:pt>
                <c:pt idx="30816">
                  <c:v>30817</c:v>
                </c:pt>
                <c:pt idx="30817">
                  <c:v>30818</c:v>
                </c:pt>
                <c:pt idx="30818">
                  <c:v>30819</c:v>
                </c:pt>
                <c:pt idx="30819">
                  <c:v>30820</c:v>
                </c:pt>
                <c:pt idx="30820">
                  <c:v>30821</c:v>
                </c:pt>
                <c:pt idx="30821">
                  <c:v>30822</c:v>
                </c:pt>
                <c:pt idx="30822">
                  <c:v>30823</c:v>
                </c:pt>
                <c:pt idx="30823">
                  <c:v>30824</c:v>
                </c:pt>
                <c:pt idx="30824">
                  <c:v>30825</c:v>
                </c:pt>
                <c:pt idx="30825">
                  <c:v>30826</c:v>
                </c:pt>
                <c:pt idx="30826">
                  <c:v>30827</c:v>
                </c:pt>
                <c:pt idx="30827">
                  <c:v>30828</c:v>
                </c:pt>
                <c:pt idx="30828">
                  <c:v>30829</c:v>
                </c:pt>
                <c:pt idx="30829">
                  <c:v>30830</c:v>
                </c:pt>
                <c:pt idx="30830">
                  <c:v>30831</c:v>
                </c:pt>
                <c:pt idx="30831">
                  <c:v>30832</c:v>
                </c:pt>
                <c:pt idx="30832">
                  <c:v>30833</c:v>
                </c:pt>
                <c:pt idx="30833">
                  <c:v>30834</c:v>
                </c:pt>
                <c:pt idx="30834">
                  <c:v>30835</c:v>
                </c:pt>
                <c:pt idx="30835">
                  <c:v>30836</c:v>
                </c:pt>
                <c:pt idx="30836">
                  <c:v>30837</c:v>
                </c:pt>
                <c:pt idx="30837">
                  <c:v>30838</c:v>
                </c:pt>
                <c:pt idx="30838">
                  <c:v>30839</c:v>
                </c:pt>
                <c:pt idx="30839">
                  <c:v>30840</c:v>
                </c:pt>
                <c:pt idx="30840">
                  <c:v>30841</c:v>
                </c:pt>
                <c:pt idx="30841">
                  <c:v>30842</c:v>
                </c:pt>
                <c:pt idx="30842">
                  <c:v>30843</c:v>
                </c:pt>
                <c:pt idx="30843">
                  <c:v>30844</c:v>
                </c:pt>
                <c:pt idx="30844">
                  <c:v>30845</c:v>
                </c:pt>
                <c:pt idx="30845">
                  <c:v>30846</c:v>
                </c:pt>
                <c:pt idx="30846">
                  <c:v>30847</c:v>
                </c:pt>
                <c:pt idx="30847">
                  <c:v>30848</c:v>
                </c:pt>
                <c:pt idx="30848">
                  <c:v>30849</c:v>
                </c:pt>
                <c:pt idx="30849">
                  <c:v>30850</c:v>
                </c:pt>
                <c:pt idx="30850">
                  <c:v>30851</c:v>
                </c:pt>
                <c:pt idx="30851">
                  <c:v>30852</c:v>
                </c:pt>
                <c:pt idx="30852">
                  <c:v>30853</c:v>
                </c:pt>
                <c:pt idx="30853">
                  <c:v>30854</c:v>
                </c:pt>
                <c:pt idx="30854">
                  <c:v>30855</c:v>
                </c:pt>
                <c:pt idx="30855">
                  <c:v>30856</c:v>
                </c:pt>
                <c:pt idx="30856">
                  <c:v>30857</c:v>
                </c:pt>
                <c:pt idx="30857">
                  <c:v>30858</c:v>
                </c:pt>
                <c:pt idx="30858">
                  <c:v>30859</c:v>
                </c:pt>
                <c:pt idx="30859">
                  <c:v>30860</c:v>
                </c:pt>
                <c:pt idx="30860">
                  <c:v>30861</c:v>
                </c:pt>
                <c:pt idx="30861">
                  <c:v>30862</c:v>
                </c:pt>
                <c:pt idx="30862">
                  <c:v>30863</c:v>
                </c:pt>
                <c:pt idx="30863">
                  <c:v>30864</c:v>
                </c:pt>
                <c:pt idx="30864">
                  <c:v>30865</c:v>
                </c:pt>
                <c:pt idx="30865">
                  <c:v>30866</c:v>
                </c:pt>
                <c:pt idx="30866">
                  <c:v>30867</c:v>
                </c:pt>
                <c:pt idx="30867">
                  <c:v>30868</c:v>
                </c:pt>
                <c:pt idx="30868">
                  <c:v>30869</c:v>
                </c:pt>
                <c:pt idx="30869">
                  <c:v>30870</c:v>
                </c:pt>
                <c:pt idx="30870">
                  <c:v>30871</c:v>
                </c:pt>
                <c:pt idx="30871">
                  <c:v>30872</c:v>
                </c:pt>
                <c:pt idx="30872">
                  <c:v>30873</c:v>
                </c:pt>
                <c:pt idx="30873">
                  <c:v>30874</c:v>
                </c:pt>
                <c:pt idx="30874">
                  <c:v>30875</c:v>
                </c:pt>
                <c:pt idx="30875">
                  <c:v>30876</c:v>
                </c:pt>
                <c:pt idx="30876">
                  <c:v>30877</c:v>
                </c:pt>
                <c:pt idx="30877">
                  <c:v>30878</c:v>
                </c:pt>
                <c:pt idx="30878">
                  <c:v>30879</c:v>
                </c:pt>
                <c:pt idx="30879">
                  <c:v>30880</c:v>
                </c:pt>
                <c:pt idx="30880">
                  <c:v>30881</c:v>
                </c:pt>
                <c:pt idx="30881">
                  <c:v>30882</c:v>
                </c:pt>
                <c:pt idx="30882">
                  <c:v>30883</c:v>
                </c:pt>
                <c:pt idx="30883">
                  <c:v>30884</c:v>
                </c:pt>
                <c:pt idx="30884">
                  <c:v>30885</c:v>
                </c:pt>
                <c:pt idx="30885">
                  <c:v>30886</c:v>
                </c:pt>
                <c:pt idx="30886">
                  <c:v>30887</c:v>
                </c:pt>
                <c:pt idx="30887">
                  <c:v>30888</c:v>
                </c:pt>
                <c:pt idx="30888">
                  <c:v>30889</c:v>
                </c:pt>
                <c:pt idx="30889">
                  <c:v>30890</c:v>
                </c:pt>
                <c:pt idx="30890">
                  <c:v>30891</c:v>
                </c:pt>
                <c:pt idx="30891">
                  <c:v>30892</c:v>
                </c:pt>
                <c:pt idx="30892">
                  <c:v>30893</c:v>
                </c:pt>
                <c:pt idx="30893">
                  <c:v>30894</c:v>
                </c:pt>
                <c:pt idx="30894">
                  <c:v>30895</c:v>
                </c:pt>
                <c:pt idx="30895">
                  <c:v>30896</c:v>
                </c:pt>
                <c:pt idx="30896">
                  <c:v>30897</c:v>
                </c:pt>
                <c:pt idx="30897">
                  <c:v>30898</c:v>
                </c:pt>
                <c:pt idx="30898">
                  <c:v>30899</c:v>
                </c:pt>
                <c:pt idx="30899">
                  <c:v>30900</c:v>
                </c:pt>
                <c:pt idx="30900">
                  <c:v>30901</c:v>
                </c:pt>
                <c:pt idx="30901">
                  <c:v>30902</c:v>
                </c:pt>
                <c:pt idx="30902">
                  <c:v>30903</c:v>
                </c:pt>
                <c:pt idx="30903">
                  <c:v>30904</c:v>
                </c:pt>
                <c:pt idx="30904">
                  <c:v>30905</c:v>
                </c:pt>
                <c:pt idx="30905">
                  <c:v>30906</c:v>
                </c:pt>
                <c:pt idx="30906">
                  <c:v>30907</c:v>
                </c:pt>
                <c:pt idx="30907">
                  <c:v>30908</c:v>
                </c:pt>
                <c:pt idx="30908">
                  <c:v>30909</c:v>
                </c:pt>
                <c:pt idx="30909">
                  <c:v>30910</c:v>
                </c:pt>
                <c:pt idx="30910">
                  <c:v>30911</c:v>
                </c:pt>
                <c:pt idx="30911">
                  <c:v>30912</c:v>
                </c:pt>
                <c:pt idx="30912">
                  <c:v>30913</c:v>
                </c:pt>
                <c:pt idx="30913">
                  <c:v>30914</c:v>
                </c:pt>
                <c:pt idx="30914">
                  <c:v>30915</c:v>
                </c:pt>
                <c:pt idx="30915">
                  <c:v>30916</c:v>
                </c:pt>
                <c:pt idx="30916">
                  <c:v>30917</c:v>
                </c:pt>
                <c:pt idx="30917">
                  <c:v>30918</c:v>
                </c:pt>
                <c:pt idx="30918">
                  <c:v>30919</c:v>
                </c:pt>
                <c:pt idx="30919">
                  <c:v>30920</c:v>
                </c:pt>
                <c:pt idx="30920">
                  <c:v>30921</c:v>
                </c:pt>
                <c:pt idx="30921">
                  <c:v>30922</c:v>
                </c:pt>
                <c:pt idx="30922">
                  <c:v>30923</c:v>
                </c:pt>
                <c:pt idx="30923">
                  <c:v>30924</c:v>
                </c:pt>
                <c:pt idx="30924">
                  <c:v>30925</c:v>
                </c:pt>
                <c:pt idx="30925">
                  <c:v>30926</c:v>
                </c:pt>
                <c:pt idx="30926">
                  <c:v>30927</c:v>
                </c:pt>
                <c:pt idx="30927">
                  <c:v>30928</c:v>
                </c:pt>
                <c:pt idx="30928">
                  <c:v>30929</c:v>
                </c:pt>
                <c:pt idx="30929">
                  <c:v>30930</c:v>
                </c:pt>
                <c:pt idx="30930">
                  <c:v>30931</c:v>
                </c:pt>
                <c:pt idx="30931">
                  <c:v>30932</c:v>
                </c:pt>
                <c:pt idx="30932">
                  <c:v>30933</c:v>
                </c:pt>
                <c:pt idx="30933">
                  <c:v>30934</c:v>
                </c:pt>
                <c:pt idx="30934">
                  <c:v>30935</c:v>
                </c:pt>
                <c:pt idx="30935">
                  <c:v>30936</c:v>
                </c:pt>
                <c:pt idx="30936">
                  <c:v>30937</c:v>
                </c:pt>
                <c:pt idx="30937">
                  <c:v>30938</c:v>
                </c:pt>
                <c:pt idx="30938">
                  <c:v>30939</c:v>
                </c:pt>
                <c:pt idx="30939">
                  <c:v>30940</c:v>
                </c:pt>
                <c:pt idx="30940">
                  <c:v>30941</c:v>
                </c:pt>
                <c:pt idx="30941">
                  <c:v>30942</c:v>
                </c:pt>
                <c:pt idx="30942">
                  <c:v>30943</c:v>
                </c:pt>
                <c:pt idx="30943">
                  <c:v>30944</c:v>
                </c:pt>
                <c:pt idx="30944">
                  <c:v>30945</c:v>
                </c:pt>
                <c:pt idx="30945">
                  <c:v>30946</c:v>
                </c:pt>
                <c:pt idx="30946">
                  <c:v>30947</c:v>
                </c:pt>
                <c:pt idx="30947">
                  <c:v>30948</c:v>
                </c:pt>
                <c:pt idx="30948">
                  <c:v>30949</c:v>
                </c:pt>
                <c:pt idx="30949">
                  <c:v>30950</c:v>
                </c:pt>
                <c:pt idx="30950">
                  <c:v>30951</c:v>
                </c:pt>
                <c:pt idx="30951">
                  <c:v>30952</c:v>
                </c:pt>
                <c:pt idx="30952">
                  <c:v>30953</c:v>
                </c:pt>
                <c:pt idx="30953">
                  <c:v>30954</c:v>
                </c:pt>
                <c:pt idx="30954">
                  <c:v>30955</c:v>
                </c:pt>
                <c:pt idx="30955">
                  <c:v>30956</c:v>
                </c:pt>
                <c:pt idx="30956">
                  <c:v>30957</c:v>
                </c:pt>
                <c:pt idx="30957">
                  <c:v>30958</c:v>
                </c:pt>
                <c:pt idx="30958">
                  <c:v>30959</c:v>
                </c:pt>
                <c:pt idx="30959">
                  <c:v>30960</c:v>
                </c:pt>
                <c:pt idx="30960">
                  <c:v>30961</c:v>
                </c:pt>
                <c:pt idx="30961">
                  <c:v>30962</c:v>
                </c:pt>
                <c:pt idx="30962">
                  <c:v>30963</c:v>
                </c:pt>
                <c:pt idx="30963">
                  <c:v>30964</c:v>
                </c:pt>
                <c:pt idx="30964">
                  <c:v>30965</c:v>
                </c:pt>
                <c:pt idx="30965">
                  <c:v>30966</c:v>
                </c:pt>
                <c:pt idx="30966">
                  <c:v>30967</c:v>
                </c:pt>
                <c:pt idx="30967">
                  <c:v>30968</c:v>
                </c:pt>
                <c:pt idx="30968">
                  <c:v>30969</c:v>
                </c:pt>
                <c:pt idx="30969">
                  <c:v>30970</c:v>
                </c:pt>
                <c:pt idx="30970">
                  <c:v>30971</c:v>
                </c:pt>
                <c:pt idx="30971">
                  <c:v>30972</c:v>
                </c:pt>
                <c:pt idx="30972">
                  <c:v>30973</c:v>
                </c:pt>
                <c:pt idx="30973">
                  <c:v>30974</c:v>
                </c:pt>
                <c:pt idx="30974">
                  <c:v>30975</c:v>
                </c:pt>
                <c:pt idx="30975">
                  <c:v>30976</c:v>
                </c:pt>
                <c:pt idx="30976">
                  <c:v>30977</c:v>
                </c:pt>
                <c:pt idx="30977">
                  <c:v>30978</c:v>
                </c:pt>
                <c:pt idx="30978">
                  <c:v>30979</c:v>
                </c:pt>
                <c:pt idx="30979">
                  <c:v>30980</c:v>
                </c:pt>
                <c:pt idx="30980">
                  <c:v>30981</c:v>
                </c:pt>
                <c:pt idx="30981">
                  <c:v>30982</c:v>
                </c:pt>
                <c:pt idx="30982">
                  <c:v>30983</c:v>
                </c:pt>
                <c:pt idx="30983">
                  <c:v>30984</c:v>
                </c:pt>
                <c:pt idx="30984">
                  <c:v>30985</c:v>
                </c:pt>
                <c:pt idx="30985">
                  <c:v>30986</c:v>
                </c:pt>
                <c:pt idx="30986">
                  <c:v>30987</c:v>
                </c:pt>
                <c:pt idx="30987">
                  <c:v>30988</c:v>
                </c:pt>
                <c:pt idx="30988">
                  <c:v>30989</c:v>
                </c:pt>
                <c:pt idx="30989">
                  <c:v>30990</c:v>
                </c:pt>
                <c:pt idx="30990">
                  <c:v>30991</c:v>
                </c:pt>
                <c:pt idx="30991">
                  <c:v>30992</c:v>
                </c:pt>
                <c:pt idx="30992">
                  <c:v>30993</c:v>
                </c:pt>
                <c:pt idx="30993">
                  <c:v>30994</c:v>
                </c:pt>
                <c:pt idx="30994">
                  <c:v>30995</c:v>
                </c:pt>
                <c:pt idx="30995">
                  <c:v>30996</c:v>
                </c:pt>
                <c:pt idx="30996">
                  <c:v>30997</c:v>
                </c:pt>
                <c:pt idx="30997">
                  <c:v>30998</c:v>
                </c:pt>
                <c:pt idx="30998">
                  <c:v>30999</c:v>
                </c:pt>
                <c:pt idx="30999">
                  <c:v>31000</c:v>
                </c:pt>
                <c:pt idx="31000">
                  <c:v>31001</c:v>
                </c:pt>
                <c:pt idx="31001">
                  <c:v>31002</c:v>
                </c:pt>
                <c:pt idx="31002">
                  <c:v>31003</c:v>
                </c:pt>
                <c:pt idx="31003">
                  <c:v>31004</c:v>
                </c:pt>
                <c:pt idx="31004">
                  <c:v>31005</c:v>
                </c:pt>
                <c:pt idx="31005">
                  <c:v>31006</c:v>
                </c:pt>
                <c:pt idx="31006">
                  <c:v>31007</c:v>
                </c:pt>
                <c:pt idx="31007">
                  <c:v>31008</c:v>
                </c:pt>
                <c:pt idx="31008">
                  <c:v>31009</c:v>
                </c:pt>
                <c:pt idx="31009">
                  <c:v>31010</c:v>
                </c:pt>
                <c:pt idx="31010">
                  <c:v>31011</c:v>
                </c:pt>
                <c:pt idx="31011">
                  <c:v>31012</c:v>
                </c:pt>
                <c:pt idx="31012">
                  <c:v>31013</c:v>
                </c:pt>
                <c:pt idx="31013">
                  <c:v>31014</c:v>
                </c:pt>
                <c:pt idx="31014">
                  <c:v>31015</c:v>
                </c:pt>
                <c:pt idx="31015">
                  <c:v>31016</c:v>
                </c:pt>
                <c:pt idx="31016">
                  <c:v>31017</c:v>
                </c:pt>
                <c:pt idx="31017">
                  <c:v>31018</c:v>
                </c:pt>
                <c:pt idx="31018">
                  <c:v>31019</c:v>
                </c:pt>
                <c:pt idx="31019">
                  <c:v>31020</c:v>
                </c:pt>
                <c:pt idx="31020">
                  <c:v>31021</c:v>
                </c:pt>
                <c:pt idx="31021">
                  <c:v>31022</c:v>
                </c:pt>
                <c:pt idx="31022">
                  <c:v>31023</c:v>
                </c:pt>
                <c:pt idx="31023">
                  <c:v>31024</c:v>
                </c:pt>
                <c:pt idx="31024">
                  <c:v>31025</c:v>
                </c:pt>
                <c:pt idx="31025">
                  <c:v>31026</c:v>
                </c:pt>
                <c:pt idx="31026">
                  <c:v>31027</c:v>
                </c:pt>
                <c:pt idx="31027">
                  <c:v>31028</c:v>
                </c:pt>
                <c:pt idx="31028">
                  <c:v>31029</c:v>
                </c:pt>
                <c:pt idx="31029">
                  <c:v>31030</c:v>
                </c:pt>
                <c:pt idx="31030">
                  <c:v>31031</c:v>
                </c:pt>
                <c:pt idx="31031">
                  <c:v>31032</c:v>
                </c:pt>
                <c:pt idx="31032">
                  <c:v>31033</c:v>
                </c:pt>
                <c:pt idx="31033">
                  <c:v>31034</c:v>
                </c:pt>
                <c:pt idx="31034">
                  <c:v>31035</c:v>
                </c:pt>
                <c:pt idx="31035">
                  <c:v>31036</c:v>
                </c:pt>
                <c:pt idx="31036">
                  <c:v>31037</c:v>
                </c:pt>
                <c:pt idx="31037">
                  <c:v>31038</c:v>
                </c:pt>
                <c:pt idx="31038">
                  <c:v>31039</c:v>
                </c:pt>
                <c:pt idx="31039">
                  <c:v>31040</c:v>
                </c:pt>
                <c:pt idx="31040">
                  <c:v>31041</c:v>
                </c:pt>
                <c:pt idx="31041">
                  <c:v>31042</c:v>
                </c:pt>
                <c:pt idx="31042">
                  <c:v>31043</c:v>
                </c:pt>
                <c:pt idx="31043">
                  <c:v>31044</c:v>
                </c:pt>
                <c:pt idx="31044">
                  <c:v>31045</c:v>
                </c:pt>
                <c:pt idx="31045">
                  <c:v>31046</c:v>
                </c:pt>
                <c:pt idx="31046">
                  <c:v>31047</c:v>
                </c:pt>
                <c:pt idx="31047">
                  <c:v>31048</c:v>
                </c:pt>
                <c:pt idx="31048">
                  <c:v>31049</c:v>
                </c:pt>
                <c:pt idx="31049">
                  <c:v>31050</c:v>
                </c:pt>
                <c:pt idx="31050">
                  <c:v>31051</c:v>
                </c:pt>
                <c:pt idx="31051">
                  <c:v>31052</c:v>
                </c:pt>
                <c:pt idx="31052">
                  <c:v>31053</c:v>
                </c:pt>
                <c:pt idx="31053">
                  <c:v>31054</c:v>
                </c:pt>
                <c:pt idx="31054">
                  <c:v>31055</c:v>
                </c:pt>
                <c:pt idx="31055">
                  <c:v>31056</c:v>
                </c:pt>
                <c:pt idx="31056">
                  <c:v>31057</c:v>
                </c:pt>
                <c:pt idx="31057">
                  <c:v>31058</c:v>
                </c:pt>
                <c:pt idx="31058">
                  <c:v>31059</c:v>
                </c:pt>
                <c:pt idx="31059">
                  <c:v>31060</c:v>
                </c:pt>
                <c:pt idx="31060">
                  <c:v>31061</c:v>
                </c:pt>
                <c:pt idx="31061">
                  <c:v>31062</c:v>
                </c:pt>
                <c:pt idx="31062">
                  <c:v>31063</c:v>
                </c:pt>
                <c:pt idx="31063">
                  <c:v>31064</c:v>
                </c:pt>
                <c:pt idx="31064">
                  <c:v>31065</c:v>
                </c:pt>
                <c:pt idx="31065">
                  <c:v>31066</c:v>
                </c:pt>
                <c:pt idx="31066">
                  <c:v>31067</c:v>
                </c:pt>
                <c:pt idx="31067">
                  <c:v>31068</c:v>
                </c:pt>
                <c:pt idx="31068">
                  <c:v>31069</c:v>
                </c:pt>
                <c:pt idx="31069">
                  <c:v>31070</c:v>
                </c:pt>
                <c:pt idx="31070">
                  <c:v>31071</c:v>
                </c:pt>
                <c:pt idx="31071">
                  <c:v>31072</c:v>
                </c:pt>
                <c:pt idx="31072">
                  <c:v>31073</c:v>
                </c:pt>
                <c:pt idx="31073">
                  <c:v>31074</c:v>
                </c:pt>
                <c:pt idx="31074">
                  <c:v>31075</c:v>
                </c:pt>
                <c:pt idx="31075">
                  <c:v>31076</c:v>
                </c:pt>
                <c:pt idx="31076">
                  <c:v>31077</c:v>
                </c:pt>
                <c:pt idx="31077">
                  <c:v>31078</c:v>
                </c:pt>
                <c:pt idx="31078">
                  <c:v>31079</c:v>
                </c:pt>
                <c:pt idx="31079">
                  <c:v>31080</c:v>
                </c:pt>
                <c:pt idx="31080">
                  <c:v>31081</c:v>
                </c:pt>
                <c:pt idx="31081">
                  <c:v>31082</c:v>
                </c:pt>
                <c:pt idx="31082">
                  <c:v>31083</c:v>
                </c:pt>
                <c:pt idx="31083">
                  <c:v>31084</c:v>
                </c:pt>
                <c:pt idx="31084">
                  <c:v>31085</c:v>
                </c:pt>
                <c:pt idx="31085">
                  <c:v>31086</c:v>
                </c:pt>
                <c:pt idx="31086">
                  <c:v>31087</c:v>
                </c:pt>
                <c:pt idx="31087">
                  <c:v>31088</c:v>
                </c:pt>
                <c:pt idx="31088">
                  <c:v>31089</c:v>
                </c:pt>
                <c:pt idx="31089">
                  <c:v>31090</c:v>
                </c:pt>
                <c:pt idx="31090">
                  <c:v>31091</c:v>
                </c:pt>
                <c:pt idx="31091">
                  <c:v>31092</c:v>
                </c:pt>
                <c:pt idx="31092">
                  <c:v>31093</c:v>
                </c:pt>
                <c:pt idx="31093">
                  <c:v>31094</c:v>
                </c:pt>
                <c:pt idx="31094">
                  <c:v>31095</c:v>
                </c:pt>
                <c:pt idx="31095">
                  <c:v>31096</c:v>
                </c:pt>
                <c:pt idx="31096">
                  <c:v>31097</c:v>
                </c:pt>
                <c:pt idx="31097">
                  <c:v>31098</c:v>
                </c:pt>
                <c:pt idx="31098">
                  <c:v>31099</c:v>
                </c:pt>
                <c:pt idx="31099">
                  <c:v>31100</c:v>
                </c:pt>
                <c:pt idx="31100">
                  <c:v>31101</c:v>
                </c:pt>
                <c:pt idx="31101">
                  <c:v>31102</c:v>
                </c:pt>
                <c:pt idx="31102">
                  <c:v>31103</c:v>
                </c:pt>
                <c:pt idx="31103">
                  <c:v>31104</c:v>
                </c:pt>
                <c:pt idx="31104">
                  <c:v>31105</c:v>
                </c:pt>
                <c:pt idx="31105">
                  <c:v>31106</c:v>
                </c:pt>
                <c:pt idx="31106">
                  <c:v>31107</c:v>
                </c:pt>
                <c:pt idx="31107">
                  <c:v>31108</c:v>
                </c:pt>
                <c:pt idx="31108">
                  <c:v>31109</c:v>
                </c:pt>
                <c:pt idx="31109">
                  <c:v>31110</c:v>
                </c:pt>
                <c:pt idx="31110">
                  <c:v>31111</c:v>
                </c:pt>
                <c:pt idx="31111">
                  <c:v>31112</c:v>
                </c:pt>
                <c:pt idx="31112">
                  <c:v>31113</c:v>
                </c:pt>
                <c:pt idx="31113">
                  <c:v>31114</c:v>
                </c:pt>
                <c:pt idx="31114">
                  <c:v>31115</c:v>
                </c:pt>
                <c:pt idx="31115">
                  <c:v>31116</c:v>
                </c:pt>
                <c:pt idx="31116">
                  <c:v>31117</c:v>
                </c:pt>
                <c:pt idx="31117">
                  <c:v>31118</c:v>
                </c:pt>
                <c:pt idx="31118">
                  <c:v>31119</c:v>
                </c:pt>
                <c:pt idx="31119">
                  <c:v>31120</c:v>
                </c:pt>
                <c:pt idx="31120">
                  <c:v>31121</c:v>
                </c:pt>
                <c:pt idx="31121">
                  <c:v>31122</c:v>
                </c:pt>
                <c:pt idx="31122">
                  <c:v>31123</c:v>
                </c:pt>
                <c:pt idx="31123">
                  <c:v>31124</c:v>
                </c:pt>
                <c:pt idx="31124">
                  <c:v>31125</c:v>
                </c:pt>
                <c:pt idx="31125">
                  <c:v>31126</c:v>
                </c:pt>
                <c:pt idx="31126">
                  <c:v>31127</c:v>
                </c:pt>
                <c:pt idx="31127">
                  <c:v>31128</c:v>
                </c:pt>
                <c:pt idx="31128">
                  <c:v>31129</c:v>
                </c:pt>
                <c:pt idx="31129">
                  <c:v>31130</c:v>
                </c:pt>
                <c:pt idx="31130">
                  <c:v>31131</c:v>
                </c:pt>
                <c:pt idx="31131">
                  <c:v>31132</c:v>
                </c:pt>
                <c:pt idx="31132">
                  <c:v>31133</c:v>
                </c:pt>
                <c:pt idx="31133">
                  <c:v>31134</c:v>
                </c:pt>
                <c:pt idx="31134">
                  <c:v>31135</c:v>
                </c:pt>
                <c:pt idx="31135">
                  <c:v>31136</c:v>
                </c:pt>
                <c:pt idx="31136">
                  <c:v>31137</c:v>
                </c:pt>
                <c:pt idx="31137">
                  <c:v>31138</c:v>
                </c:pt>
                <c:pt idx="31138">
                  <c:v>31139</c:v>
                </c:pt>
                <c:pt idx="31139">
                  <c:v>31140</c:v>
                </c:pt>
                <c:pt idx="31140">
                  <c:v>31141</c:v>
                </c:pt>
                <c:pt idx="31141">
                  <c:v>31142</c:v>
                </c:pt>
                <c:pt idx="31142">
                  <c:v>31143</c:v>
                </c:pt>
                <c:pt idx="31143">
                  <c:v>31144</c:v>
                </c:pt>
                <c:pt idx="31144">
                  <c:v>31145</c:v>
                </c:pt>
                <c:pt idx="31145">
                  <c:v>31146</c:v>
                </c:pt>
                <c:pt idx="31146">
                  <c:v>31147</c:v>
                </c:pt>
                <c:pt idx="31147">
                  <c:v>31148</c:v>
                </c:pt>
                <c:pt idx="31148">
                  <c:v>31149</c:v>
                </c:pt>
                <c:pt idx="31149">
                  <c:v>31150</c:v>
                </c:pt>
                <c:pt idx="31150">
                  <c:v>31151</c:v>
                </c:pt>
                <c:pt idx="31151">
                  <c:v>31152</c:v>
                </c:pt>
                <c:pt idx="31152">
                  <c:v>31153</c:v>
                </c:pt>
                <c:pt idx="31153">
                  <c:v>31154</c:v>
                </c:pt>
                <c:pt idx="31154">
                  <c:v>31155</c:v>
                </c:pt>
                <c:pt idx="31155">
                  <c:v>31156</c:v>
                </c:pt>
                <c:pt idx="31156">
                  <c:v>31157</c:v>
                </c:pt>
                <c:pt idx="31157">
                  <c:v>31158</c:v>
                </c:pt>
                <c:pt idx="31158">
                  <c:v>31159</c:v>
                </c:pt>
                <c:pt idx="31159">
                  <c:v>31160</c:v>
                </c:pt>
                <c:pt idx="31160">
                  <c:v>31161</c:v>
                </c:pt>
                <c:pt idx="31161">
                  <c:v>31162</c:v>
                </c:pt>
                <c:pt idx="31162">
                  <c:v>31163</c:v>
                </c:pt>
                <c:pt idx="31163">
                  <c:v>31164</c:v>
                </c:pt>
                <c:pt idx="31164">
                  <c:v>31165</c:v>
                </c:pt>
                <c:pt idx="31165">
                  <c:v>31166</c:v>
                </c:pt>
                <c:pt idx="31166">
                  <c:v>31167</c:v>
                </c:pt>
                <c:pt idx="31167">
                  <c:v>31168</c:v>
                </c:pt>
                <c:pt idx="31168">
                  <c:v>31169</c:v>
                </c:pt>
                <c:pt idx="31169">
                  <c:v>31170</c:v>
                </c:pt>
                <c:pt idx="31170">
                  <c:v>31171</c:v>
                </c:pt>
                <c:pt idx="31171">
                  <c:v>31172</c:v>
                </c:pt>
                <c:pt idx="31172">
                  <c:v>31173</c:v>
                </c:pt>
                <c:pt idx="31173">
                  <c:v>31174</c:v>
                </c:pt>
                <c:pt idx="31174">
                  <c:v>31175</c:v>
                </c:pt>
                <c:pt idx="31175">
                  <c:v>31176</c:v>
                </c:pt>
                <c:pt idx="31176">
                  <c:v>31177</c:v>
                </c:pt>
                <c:pt idx="31177">
                  <c:v>31178</c:v>
                </c:pt>
                <c:pt idx="31178">
                  <c:v>31179</c:v>
                </c:pt>
                <c:pt idx="31179">
                  <c:v>31180</c:v>
                </c:pt>
                <c:pt idx="31180">
                  <c:v>31181</c:v>
                </c:pt>
                <c:pt idx="31181">
                  <c:v>31182</c:v>
                </c:pt>
                <c:pt idx="31182">
                  <c:v>31183</c:v>
                </c:pt>
                <c:pt idx="31183">
                  <c:v>31184</c:v>
                </c:pt>
                <c:pt idx="31184">
                  <c:v>31185</c:v>
                </c:pt>
                <c:pt idx="31185">
                  <c:v>31186</c:v>
                </c:pt>
                <c:pt idx="31186">
                  <c:v>31187</c:v>
                </c:pt>
                <c:pt idx="31187">
                  <c:v>31188</c:v>
                </c:pt>
                <c:pt idx="31188">
                  <c:v>31189</c:v>
                </c:pt>
                <c:pt idx="31189">
                  <c:v>31190</c:v>
                </c:pt>
                <c:pt idx="31190">
                  <c:v>31191</c:v>
                </c:pt>
                <c:pt idx="31191">
                  <c:v>31192</c:v>
                </c:pt>
                <c:pt idx="31192">
                  <c:v>31193</c:v>
                </c:pt>
                <c:pt idx="31193">
                  <c:v>31194</c:v>
                </c:pt>
                <c:pt idx="31194">
                  <c:v>31195</c:v>
                </c:pt>
                <c:pt idx="31195">
                  <c:v>31196</c:v>
                </c:pt>
                <c:pt idx="31196">
                  <c:v>31197</c:v>
                </c:pt>
                <c:pt idx="31197">
                  <c:v>31198</c:v>
                </c:pt>
                <c:pt idx="31198">
                  <c:v>31199</c:v>
                </c:pt>
                <c:pt idx="31199">
                  <c:v>31200</c:v>
                </c:pt>
                <c:pt idx="31200">
                  <c:v>31201</c:v>
                </c:pt>
                <c:pt idx="31201">
                  <c:v>31202</c:v>
                </c:pt>
                <c:pt idx="31202">
                  <c:v>31203</c:v>
                </c:pt>
                <c:pt idx="31203">
                  <c:v>31204</c:v>
                </c:pt>
                <c:pt idx="31204">
                  <c:v>31205</c:v>
                </c:pt>
                <c:pt idx="31205">
                  <c:v>31206</c:v>
                </c:pt>
                <c:pt idx="31206">
                  <c:v>31207</c:v>
                </c:pt>
                <c:pt idx="31207">
                  <c:v>31208</c:v>
                </c:pt>
                <c:pt idx="31208">
                  <c:v>31209</c:v>
                </c:pt>
                <c:pt idx="31209">
                  <c:v>31210</c:v>
                </c:pt>
                <c:pt idx="31210">
                  <c:v>31211</c:v>
                </c:pt>
                <c:pt idx="31211">
                  <c:v>31212</c:v>
                </c:pt>
                <c:pt idx="31212">
                  <c:v>31213</c:v>
                </c:pt>
                <c:pt idx="31213">
                  <c:v>31214</c:v>
                </c:pt>
                <c:pt idx="31214">
                  <c:v>31215</c:v>
                </c:pt>
                <c:pt idx="31215">
                  <c:v>31216</c:v>
                </c:pt>
                <c:pt idx="31216">
                  <c:v>31217</c:v>
                </c:pt>
                <c:pt idx="31217">
                  <c:v>31218</c:v>
                </c:pt>
                <c:pt idx="31218">
                  <c:v>31219</c:v>
                </c:pt>
                <c:pt idx="31219">
                  <c:v>31220</c:v>
                </c:pt>
                <c:pt idx="31220">
                  <c:v>31221</c:v>
                </c:pt>
                <c:pt idx="31221">
                  <c:v>31222</c:v>
                </c:pt>
                <c:pt idx="31222">
                  <c:v>31223</c:v>
                </c:pt>
                <c:pt idx="31223">
                  <c:v>31224</c:v>
                </c:pt>
                <c:pt idx="31224">
                  <c:v>31225</c:v>
                </c:pt>
                <c:pt idx="31225">
                  <c:v>31226</c:v>
                </c:pt>
                <c:pt idx="31226">
                  <c:v>31227</c:v>
                </c:pt>
                <c:pt idx="31227">
                  <c:v>31228</c:v>
                </c:pt>
                <c:pt idx="31228">
                  <c:v>31229</c:v>
                </c:pt>
                <c:pt idx="31229">
                  <c:v>31230</c:v>
                </c:pt>
                <c:pt idx="31230">
                  <c:v>31231</c:v>
                </c:pt>
                <c:pt idx="31231">
                  <c:v>31232</c:v>
                </c:pt>
                <c:pt idx="31232">
                  <c:v>31233</c:v>
                </c:pt>
                <c:pt idx="31233">
                  <c:v>31234</c:v>
                </c:pt>
                <c:pt idx="31234">
                  <c:v>31235</c:v>
                </c:pt>
                <c:pt idx="31235">
                  <c:v>31236</c:v>
                </c:pt>
                <c:pt idx="31236">
                  <c:v>31237</c:v>
                </c:pt>
                <c:pt idx="31237">
                  <c:v>31238</c:v>
                </c:pt>
                <c:pt idx="31238">
                  <c:v>31239</c:v>
                </c:pt>
                <c:pt idx="31239">
                  <c:v>31240</c:v>
                </c:pt>
                <c:pt idx="31240">
                  <c:v>31241</c:v>
                </c:pt>
                <c:pt idx="31241">
                  <c:v>31242</c:v>
                </c:pt>
                <c:pt idx="31242">
                  <c:v>31243</c:v>
                </c:pt>
                <c:pt idx="31243">
                  <c:v>31244</c:v>
                </c:pt>
                <c:pt idx="31244">
                  <c:v>31245</c:v>
                </c:pt>
                <c:pt idx="31245">
                  <c:v>31246</c:v>
                </c:pt>
                <c:pt idx="31246">
                  <c:v>31247</c:v>
                </c:pt>
                <c:pt idx="31247">
                  <c:v>31248</c:v>
                </c:pt>
                <c:pt idx="31248">
                  <c:v>31249</c:v>
                </c:pt>
                <c:pt idx="31249">
                  <c:v>31250</c:v>
                </c:pt>
                <c:pt idx="31250">
                  <c:v>31251</c:v>
                </c:pt>
                <c:pt idx="31251">
                  <c:v>31252</c:v>
                </c:pt>
                <c:pt idx="31252">
                  <c:v>31253</c:v>
                </c:pt>
                <c:pt idx="31253">
                  <c:v>31254</c:v>
                </c:pt>
                <c:pt idx="31254">
                  <c:v>31255</c:v>
                </c:pt>
                <c:pt idx="31255">
                  <c:v>31256</c:v>
                </c:pt>
                <c:pt idx="31256">
                  <c:v>31257</c:v>
                </c:pt>
                <c:pt idx="31257">
                  <c:v>31258</c:v>
                </c:pt>
                <c:pt idx="31258">
                  <c:v>31259</c:v>
                </c:pt>
                <c:pt idx="31259">
                  <c:v>31260</c:v>
                </c:pt>
                <c:pt idx="31260">
                  <c:v>31261</c:v>
                </c:pt>
                <c:pt idx="31261">
                  <c:v>31262</c:v>
                </c:pt>
                <c:pt idx="31262">
                  <c:v>31263</c:v>
                </c:pt>
                <c:pt idx="31263">
                  <c:v>31264</c:v>
                </c:pt>
                <c:pt idx="31264">
                  <c:v>31265</c:v>
                </c:pt>
                <c:pt idx="31265">
                  <c:v>31266</c:v>
                </c:pt>
                <c:pt idx="31266">
                  <c:v>31267</c:v>
                </c:pt>
                <c:pt idx="31267">
                  <c:v>31268</c:v>
                </c:pt>
                <c:pt idx="31268">
                  <c:v>31269</c:v>
                </c:pt>
                <c:pt idx="31269">
                  <c:v>31270</c:v>
                </c:pt>
                <c:pt idx="31270">
                  <c:v>31271</c:v>
                </c:pt>
                <c:pt idx="31271">
                  <c:v>31272</c:v>
                </c:pt>
                <c:pt idx="31272">
                  <c:v>31273</c:v>
                </c:pt>
                <c:pt idx="31273">
                  <c:v>31274</c:v>
                </c:pt>
                <c:pt idx="31274">
                  <c:v>31275</c:v>
                </c:pt>
                <c:pt idx="31275">
                  <c:v>31276</c:v>
                </c:pt>
                <c:pt idx="31276">
                  <c:v>31277</c:v>
                </c:pt>
                <c:pt idx="31277">
                  <c:v>31278</c:v>
                </c:pt>
                <c:pt idx="31278">
                  <c:v>31279</c:v>
                </c:pt>
                <c:pt idx="31279">
                  <c:v>31280</c:v>
                </c:pt>
                <c:pt idx="31280">
                  <c:v>31281</c:v>
                </c:pt>
                <c:pt idx="31281">
                  <c:v>31282</c:v>
                </c:pt>
                <c:pt idx="31282">
                  <c:v>31283</c:v>
                </c:pt>
                <c:pt idx="31283">
                  <c:v>31284</c:v>
                </c:pt>
                <c:pt idx="31284">
                  <c:v>31285</c:v>
                </c:pt>
                <c:pt idx="31285">
                  <c:v>31286</c:v>
                </c:pt>
                <c:pt idx="31286">
                  <c:v>31287</c:v>
                </c:pt>
                <c:pt idx="31287">
                  <c:v>31288</c:v>
                </c:pt>
                <c:pt idx="31288">
                  <c:v>31289</c:v>
                </c:pt>
                <c:pt idx="31289">
                  <c:v>31290</c:v>
                </c:pt>
                <c:pt idx="31290">
                  <c:v>31291</c:v>
                </c:pt>
                <c:pt idx="31291">
                  <c:v>31292</c:v>
                </c:pt>
                <c:pt idx="31292">
                  <c:v>31293</c:v>
                </c:pt>
                <c:pt idx="31293">
                  <c:v>31294</c:v>
                </c:pt>
                <c:pt idx="31294">
                  <c:v>31295</c:v>
                </c:pt>
                <c:pt idx="31295">
                  <c:v>31296</c:v>
                </c:pt>
                <c:pt idx="31296">
                  <c:v>31297</c:v>
                </c:pt>
                <c:pt idx="31297">
                  <c:v>31298</c:v>
                </c:pt>
                <c:pt idx="31298">
                  <c:v>31299</c:v>
                </c:pt>
                <c:pt idx="31299">
                  <c:v>31300</c:v>
                </c:pt>
                <c:pt idx="31300">
                  <c:v>31301</c:v>
                </c:pt>
                <c:pt idx="31301">
                  <c:v>31302</c:v>
                </c:pt>
                <c:pt idx="31302">
                  <c:v>31303</c:v>
                </c:pt>
                <c:pt idx="31303">
                  <c:v>31304</c:v>
                </c:pt>
                <c:pt idx="31304">
                  <c:v>31305</c:v>
                </c:pt>
                <c:pt idx="31305">
                  <c:v>31306</c:v>
                </c:pt>
                <c:pt idx="31306">
                  <c:v>31307</c:v>
                </c:pt>
                <c:pt idx="31307">
                  <c:v>31308</c:v>
                </c:pt>
                <c:pt idx="31308">
                  <c:v>31309</c:v>
                </c:pt>
                <c:pt idx="31309">
                  <c:v>31310</c:v>
                </c:pt>
                <c:pt idx="31310">
                  <c:v>31311</c:v>
                </c:pt>
                <c:pt idx="31311">
                  <c:v>31312</c:v>
                </c:pt>
                <c:pt idx="31312">
                  <c:v>31313</c:v>
                </c:pt>
                <c:pt idx="31313">
                  <c:v>31314</c:v>
                </c:pt>
                <c:pt idx="31314">
                  <c:v>31315</c:v>
                </c:pt>
                <c:pt idx="31315">
                  <c:v>31316</c:v>
                </c:pt>
                <c:pt idx="31316">
                  <c:v>31317</c:v>
                </c:pt>
                <c:pt idx="31317">
                  <c:v>31318</c:v>
                </c:pt>
                <c:pt idx="31318">
                  <c:v>31319</c:v>
                </c:pt>
                <c:pt idx="31319">
                  <c:v>31320</c:v>
                </c:pt>
                <c:pt idx="31320">
                  <c:v>31321</c:v>
                </c:pt>
                <c:pt idx="31321">
                  <c:v>31322</c:v>
                </c:pt>
                <c:pt idx="31322">
                  <c:v>31323</c:v>
                </c:pt>
                <c:pt idx="31323">
                  <c:v>31324</c:v>
                </c:pt>
                <c:pt idx="31324">
                  <c:v>31325</c:v>
                </c:pt>
                <c:pt idx="31325">
                  <c:v>31326</c:v>
                </c:pt>
                <c:pt idx="31326">
                  <c:v>31327</c:v>
                </c:pt>
                <c:pt idx="31327">
                  <c:v>31328</c:v>
                </c:pt>
                <c:pt idx="31328">
                  <c:v>31329</c:v>
                </c:pt>
                <c:pt idx="31329">
                  <c:v>31330</c:v>
                </c:pt>
                <c:pt idx="31330">
                  <c:v>31331</c:v>
                </c:pt>
                <c:pt idx="31331">
                  <c:v>31332</c:v>
                </c:pt>
                <c:pt idx="31332">
                  <c:v>31333</c:v>
                </c:pt>
                <c:pt idx="31333">
                  <c:v>31334</c:v>
                </c:pt>
                <c:pt idx="31334">
                  <c:v>31335</c:v>
                </c:pt>
                <c:pt idx="31335">
                  <c:v>31336</c:v>
                </c:pt>
                <c:pt idx="31336">
                  <c:v>31337</c:v>
                </c:pt>
                <c:pt idx="31337">
                  <c:v>31338</c:v>
                </c:pt>
                <c:pt idx="31338">
                  <c:v>31339</c:v>
                </c:pt>
                <c:pt idx="31339">
                  <c:v>31340</c:v>
                </c:pt>
                <c:pt idx="31340">
                  <c:v>31341</c:v>
                </c:pt>
                <c:pt idx="31341">
                  <c:v>31342</c:v>
                </c:pt>
                <c:pt idx="31342">
                  <c:v>31343</c:v>
                </c:pt>
                <c:pt idx="31343">
                  <c:v>31344</c:v>
                </c:pt>
                <c:pt idx="31344">
                  <c:v>31345</c:v>
                </c:pt>
                <c:pt idx="31345">
                  <c:v>31346</c:v>
                </c:pt>
                <c:pt idx="31346">
                  <c:v>31347</c:v>
                </c:pt>
                <c:pt idx="31347">
                  <c:v>31348</c:v>
                </c:pt>
                <c:pt idx="31348">
                  <c:v>31349</c:v>
                </c:pt>
                <c:pt idx="31349">
                  <c:v>31350</c:v>
                </c:pt>
                <c:pt idx="31350">
                  <c:v>31351</c:v>
                </c:pt>
                <c:pt idx="31351">
                  <c:v>31352</c:v>
                </c:pt>
                <c:pt idx="31352">
                  <c:v>31353</c:v>
                </c:pt>
                <c:pt idx="31353">
                  <c:v>31354</c:v>
                </c:pt>
                <c:pt idx="31354">
                  <c:v>31355</c:v>
                </c:pt>
                <c:pt idx="31355">
                  <c:v>31356</c:v>
                </c:pt>
                <c:pt idx="31356">
                  <c:v>31357</c:v>
                </c:pt>
                <c:pt idx="31357">
                  <c:v>31358</c:v>
                </c:pt>
                <c:pt idx="31358">
                  <c:v>31359</c:v>
                </c:pt>
                <c:pt idx="31359">
                  <c:v>31360</c:v>
                </c:pt>
                <c:pt idx="31360">
                  <c:v>31361</c:v>
                </c:pt>
                <c:pt idx="31361">
                  <c:v>31362</c:v>
                </c:pt>
                <c:pt idx="31362">
                  <c:v>31363</c:v>
                </c:pt>
                <c:pt idx="31363">
                  <c:v>31364</c:v>
                </c:pt>
                <c:pt idx="31364">
                  <c:v>31365</c:v>
                </c:pt>
                <c:pt idx="31365">
                  <c:v>31366</c:v>
                </c:pt>
                <c:pt idx="31366">
                  <c:v>31367</c:v>
                </c:pt>
                <c:pt idx="31367">
                  <c:v>31368</c:v>
                </c:pt>
                <c:pt idx="31368">
                  <c:v>31369</c:v>
                </c:pt>
                <c:pt idx="31369">
                  <c:v>31370</c:v>
                </c:pt>
                <c:pt idx="31370">
                  <c:v>31371</c:v>
                </c:pt>
                <c:pt idx="31371">
                  <c:v>31372</c:v>
                </c:pt>
                <c:pt idx="31372">
                  <c:v>31373</c:v>
                </c:pt>
                <c:pt idx="31373">
                  <c:v>31374</c:v>
                </c:pt>
                <c:pt idx="31374">
                  <c:v>31375</c:v>
                </c:pt>
                <c:pt idx="31375">
                  <c:v>31376</c:v>
                </c:pt>
                <c:pt idx="31376">
                  <c:v>31377</c:v>
                </c:pt>
                <c:pt idx="31377">
                  <c:v>31378</c:v>
                </c:pt>
                <c:pt idx="31378">
                  <c:v>31379</c:v>
                </c:pt>
                <c:pt idx="31379">
                  <c:v>31380</c:v>
                </c:pt>
                <c:pt idx="31380">
                  <c:v>31381</c:v>
                </c:pt>
                <c:pt idx="31381">
                  <c:v>31382</c:v>
                </c:pt>
                <c:pt idx="31382">
                  <c:v>31383</c:v>
                </c:pt>
                <c:pt idx="31383">
                  <c:v>31384</c:v>
                </c:pt>
                <c:pt idx="31384">
                  <c:v>31385</c:v>
                </c:pt>
                <c:pt idx="31385">
                  <c:v>31386</c:v>
                </c:pt>
                <c:pt idx="31386">
                  <c:v>31387</c:v>
                </c:pt>
                <c:pt idx="31387">
                  <c:v>31388</c:v>
                </c:pt>
                <c:pt idx="31388">
                  <c:v>31389</c:v>
                </c:pt>
                <c:pt idx="31389">
                  <c:v>31390</c:v>
                </c:pt>
                <c:pt idx="31390">
                  <c:v>31391</c:v>
                </c:pt>
                <c:pt idx="31391">
                  <c:v>31392</c:v>
                </c:pt>
                <c:pt idx="31392">
                  <c:v>31393</c:v>
                </c:pt>
                <c:pt idx="31393">
                  <c:v>31394</c:v>
                </c:pt>
                <c:pt idx="31394">
                  <c:v>31395</c:v>
                </c:pt>
                <c:pt idx="31395">
                  <c:v>31396</c:v>
                </c:pt>
                <c:pt idx="31396">
                  <c:v>31397</c:v>
                </c:pt>
                <c:pt idx="31397">
                  <c:v>31398</c:v>
                </c:pt>
                <c:pt idx="31398">
                  <c:v>31399</c:v>
                </c:pt>
                <c:pt idx="31399">
                  <c:v>31400</c:v>
                </c:pt>
                <c:pt idx="31400">
                  <c:v>31401</c:v>
                </c:pt>
                <c:pt idx="31401">
                  <c:v>31402</c:v>
                </c:pt>
                <c:pt idx="31402">
                  <c:v>31403</c:v>
                </c:pt>
                <c:pt idx="31403">
                  <c:v>31404</c:v>
                </c:pt>
                <c:pt idx="31404">
                  <c:v>31405</c:v>
                </c:pt>
                <c:pt idx="31405">
                  <c:v>31406</c:v>
                </c:pt>
                <c:pt idx="31406">
                  <c:v>31407</c:v>
                </c:pt>
                <c:pt idx="31407">
                  <c:v>31408</c:v>
                </c:pt>
                <c:pt idx="31408">
                  <c:v>31409</c:v>
                </c:pt>
                <c:pt idx="31409">
                  <c:v>31410</c:v>
                </c:pt>
                <c:pt idx="31410">
                  <c:v>31411</c:v>
                </c:pt>
                <c:pt idx="31411">
                  <c:v>31412</c:v>
                </c:pt>
                <c:pt idx="31412">
                  <c:v>31413</c:v>
                </c:pt>
                <c:pt idx="31413">
                  <c:v>31414</c:v>
                </c:pt>
                <c:pt idx="31414">
                  <c:v>31415</c:v>
                </c:pt>
                <c:pt idx="31415">
                  <c:v>31416</c:v>
                </c:pt>
                <c:pt idx="31416">
                  <c:v>31417</c:v>
                </c:pt>
                <c:pt idx="31417">
                  <c:v>31418</c:v>
                </c:pt>
                <c:pt idx="31418">
                  <c:v>31419</c:v>
                </c:pt>
                <c:pt idx="31419">
                  <c:v>31420</c:v>
                </c:pt>
                <c:pt idx="31420">
                  <c:v>31421</c:v>
                </c:pt>
                <c:pt idx="31421">
                  <c:v>31422</c:v>
                </c:pt>
                <c:pt idx="31422">
                  <c:v>31423</c:v>
                </c:pt>
                <c:pt idx="31423">
                  <c:v>31424</c:v>
                </c:pt>
                <c:pt idx="31424">
                  <c:v>31425</c:v>
                </c:pt>
                <c:pt idx="31425">
                  <c:v>31426</c:v>
                </c:pt>
                <c:pt idx="31426">
                  <c:v>31427</c:v>
                </c:pt>
                <c:pt idx="31427">
                  <c:v>31428</c:v>
                </c:pt>
                <c:pt idx="31428">
                  <c:v>31429</c:v>
                </c:pt>
                <c:pt idx="31429">
                  <c:v>31430</c:v>
                </c:pt>
                <c:pt idx="31430">
                  <c:v>31431</c:v>
                </c:pt>
                <c:pt idx="31431">
                  <c:v>31432</c:v>
                </c:pt>
                <c:pt idx="31432">
                  <c:v>31433</c:v>
                </c:pt>
                <c:pt idx="31433">
                  <c:v>31434</c:v>
                </c:pt>
                <c:pt idx="31434">
                  <c:v>31435</c:v>
                </c:pt>
                <c:pt idx="31435">
                  <c:v>31436</c:v>
                </c:pt>
                <c:pt idx="31436">
                  <c:v>31437</c:v>
                </c:pt>
                <c:pt idx="31437">
                  <c:v>31438</c:v>
                </c:pt>
                <c:pt idx="31438">
                  <c:v>31439</c:v>
                </c:pt>
                <c:pt idx="31439">
                  <c:v>31440</c:v>
                </c:pt>
                <c:pt idx="31440">
                  <c:v>31441</c:v>
                </c:pt>
                <c:pt idx="31441">
                  <c:v>31442</c:v>
                </c:pt>
                <c:pt idx="31442">
                  <c:v>31443</c:v>
                </c:pt>
                <c:pt idx="31443">
                  <c:v>31444</c:v>
                </c:pt>
                <c:pt idx="31444">
                  <c:v>31445</c:v>
                </c:pt>
                <c:pt idx="31445">
                  <c:v>31446</c:v>
                </c:pt>
                <c:pt idx="31446">
                  <c:v>31447</c:v>
                </c:pt>
                <c:pt idx="31447">
                  <c:v>31448</c:v>
                </c:pt>
                <c:pt idx="31448">
                  <c:v>31449</c:v>
                </c:pt>
                <c:pt idx="31449">
                  <c:v>31450</c:v>
                </c:pt>
                <c:pt idx="31450">
                  <c:v>31451</c:v>
                </c:pt>
                <c:pt idx="31451">
                  <c:v>31452</c:v>
                </c:pt>
                <c:pt idx="31452">
                  <c:v>31453</c:v>
                </c:pt>
                <c:pt idx="31453">
                  <c:v>31454</c:v>
                </c:pt>
                <c:pt idx="31454">
                  <c:v>31455</c:v>
                </c:pt>
                <c:pt idx="31455">
                  <c:v>31456</c:v>
                </c:pt>
                <c:pt idx="31456">
                  <c:v>31457</c:v>
                </c:pt>
                <c:pt idx="31457">
                  <c:v>31458</c:v>
                </c:pt>
                <c:pt idx="31458">
                  <c:v>31459</c:v>
                </c:pt>
                <c:pt idx="31459">
                  <c:v>31460</c:v>
                </c:pt>
                <c:pt idx="31460">
                  <c:v>31461</c:v>
                </c:pt>
                <c:pt idx="31461">
                  <c:v>31462</c:v>
                </c:pt>
                <c:pt idx="31462">
                  <c:v>31463</c:v>
                </c:pt>
                <c:pt idx="31463">
                  <c:v>31464</c:v>
                </c:pt>
                <c:pt idx="31464">
                  <c:v>31465</c:v>
                </c:pt>
                <c:pt idx="31465">
                  <c:v>31466</c:v>
                </c:pt>
                <c:pt idx="31466">
                  <c:v>31467</c:v>
                </c:pt>
                <c:pt idx="31467">
                  <c:v>31468</c:v>
                </c:pt>
                <c:pt idx="31468">
                  <c:v>31469</c:v>
                </c:pt>
                <c:pt idx="31469">
                  <c:v>31470</c:v>
                </c:pt>
                <c:pt idx="31470">
                  <c:v>31471</c:v>
                </c:pt>
                <c:pt idx="31471">
                  <c:v>31472</c:v>
                </c:pt>
                <c:pt idx="31472">
                  <c:v>31473</c:v>
                </c:pt>
                <c:pt idx="31473">
                  <c:v>31474</c:v>
                </c:pt>
                <c:pt idx="31474">
                  <c:v>31475</c:v>
                </c:pt>
                <c:pt idx="31475">
                  <c:v>31476</c:v>
                </c:pt>
                <c:pt idx="31476">
                  <c:v>31477</c:v>
                </c:pt>
                <c:pt idx="31477">
                  <c:v>31478</c:v>
                </c:pt>
                <c:pt idx="31478">
                  <c:v>31479</c:v>
                </c:pt>
                <c:pt idx="31479">
                  <c:v>31480</c:v>
                </c:pt>
                <c:pt idx="31480">
                  <c:v>31481</c:v>
                </c:pt>
                <c:pt idx="31481">
                  <c:v>31482</c:v>
                </c:pt>
                <c:pt idx="31482">
                  <c:v>31483</c:v>
                </c:pt>
                <c:pt idx="31483">
                  <c:v>31484</c:v>
                </c:pt>
                <c:pt idx="31484">
                  <c:v>31485</c:v>
                </c:pt>
                <c:pt idx="31485">
                  <c:v>31486</c:v>
                </c:pt>
                <c:pt idx="31486">
                  <c:v>31487</c:v>
                </c:pt>
                <c:pt idx="31487">
                  <c:v>31488</c:v>
                </c:pt>
                <c:pt idx="31488">
                  <c:v>31489</c:v>
                </c:pt>
                <c:pt idx="31489">
                  <c:v>31490</c:v>
                </c:pt>
                <c:pt idx="31490">
                  <c:v>31491</c:v>
                </c:pt>
                <c:pt idx="31491">
                  <c:v>31492</c:v>
                </c:pt>
                <c:pt idx="31492">
                  <c:v>31493</c:v>
                </c:pt>
                <c:pt idx="31493">
                  <c:v>31494</c:v>
                </c:pt>
                <c:pt idx="31494">
                  <c:v>31495</c:v>
                </c:pt>
                <c:pt idx="31495">
                  <c:v>31496</c:v>
                </c:pt>
                <c:pt idx="31496">
                  <c:v>31497</c:v>
                </c:pt>
                <c:pt idx="31497">
                  <c:v>31498</c:v>
                </c:pt>
                <c:pt idx="31498">
                  <c:v>31499</c:v>
                </c:pt>
                <c:pt idx="31499">
                  <c:v>31500</c:v>
                </c:pt>
                <c:pt idx="31500">
                  <c:v>31501</c:v>
                </c:pt>
                <c:pt idx="31501">
                  <c:v>31502</c:v>
                </c:pt>
                <c:pt idx="31502">
                  <c:v>31503</c:v>
                </c:pt>
                <c:pt idx="31503">
                  <c:v>31504</c:v>
                </c:pt>
                <c:pt idx="31504">
                  <c:v>31505</c:v>
                </c:pt>
                <c:pt idx="31505">
                  <c:v>31506</c:v>
                </c:pt>
                <c:pt idx="31506">
                  <c:v>31507</c:v>
                </c:pt>
                <c:pt idx="31507">
                  <c:v>31508</c:v>
                </c:pt>
                <c:pt idx="31508">
                  <c:v>31509</c:v>
                </c:pt>
                <c:pt idx="31509">
                  <c:v>31510</c:v>
                </c:pt>
                <c:pt idx="31510">
                  <c:v>31511</c:v>
                </c:pt>
                <c:pt idx="31511">
                  <c:v>31512</c:v>
                </c:pt>
                <c:pt idx="31512">
                  <c:v>31513</c:v>
                </c:pt>
                <c:pt idx="31513">
                  <c:v>31514</c:v>
                </c:pt>
                <c:pt idx="31514">
                  <c:v>31515</c:v>
                </c:pt>
                <c:pt idx="31515">
                  <c:v>31516</c:v>
                </c:pt>
                <c:pt idx="31516">
                  <c:v>31517</c:v>
                </c:pt>
                <c:pt idx="31517">
                  <c:v>31518</c:v>
                </c:pt>
                <c:pt idx="31518">
                  <c:v>31519</c:v>
                </c:pt>
                <c:pt idx="31519">
                  <c:v>31520</c:v>
                </c:pt>
                <c:pt idx="31520">
                  <c:v>31521</c:v>
                </c:pt>
                <c:pt idx="31521">
                  <c:v>31522</c:v>
                </c:pt>
                <c:pt idx="31522">
                  <c:v>31523</c:v>
                </c:pt>
                <c:pt idx="31523">
                  <c:v>31524</c:v>
                </c:pt>
                <c:pt idx="31524">
                  <c:v>31525</c:v>
                </c:pt>
                <c:pt idx="31525">
                  <c:v>31526</c:v>
                </c:pt>
                <c:pt idx="31526">
                  <c:v>31527</c:v>
                </c:pt>
                <c:pt idx="31527">
                  <c:v>31528</c:v>
                </c:pt>
                <c:pt idx="31528">
                  <c:v>31529</c:v>
                </c:pt>
                <c:pt idx="31529">
                  <c:v>31530</c:v>
                </c:pt>
                <c:pt idx="31530">
                  <c:v>31531</c:v>
                </c:pt>
                <c:pt idx="31531">
                  <c:v>31532</c:v>
                </c:pt>
                <c:pt idx="31532">
                  <c:v>31533</c:v>
                </c:pt>
                <c:pt idx="31533">
                  <c:v>31534</c:v>
                </c:pt>
                <c:pt idx="31534">
                  <c:v>31535</c:v>
                </c:pt>
                <c:pt idx="31535">
                  <c:v>31536</c:v>
                </c:pt>
                <c:pt idx="31536">
                  <c:v>31537</c:v>
                </c:pt>
                <c:pt idx="31537">
                  <c:v>31538</c:v>
                </c:pt>
                <c:pt idx="31538">
                  <c:v>31539</c:v>
                </c:pt>
                <c:pt idx="31539">
                  <c:v>31540</c:v>
                </c:pt>
                <c:pt idx="31540">
                  <c:v>31541</c:v>
                </c:pt>
                <c:pt idx="31541">
                  <c:v>31542</c:v>
                </c:pt>
                <c:pt idx="31542">
                  <c:v>31543</c:v>
                </c:pt>
                <c:pt idx="31543">
                  <c:v>31544</c:v>
                </c:pt>
                <c:pt idx="31544">
                  <c:v>31545</c:v>
                </c:pt>
                <c:pt idx="31545">
                  <c:v>31546</c:v>
                </c:pt>
                <c:pt idx="31546">
                  <c:v>31547</c:v>
                </c:pt>
                <c:pt idx="31547">
                  <c:v>31548</c:v>
                </c:pt>
                <c:pt idx="31548">
                  <c:v>31549</c:v>
                </c:pt>
                <c:pt idx="31549">
                  <c:v>31550</c:v>
                </c:pt>
                <c:pt idx="31550">
                  <c:v>31551</c:v>
                </c:pt>
                <c:pt idx="31551">
                  <c:v>31552</c:v>
                </c:pt>
                <c:pt idx="31552">
                  <c:v>31553</c:v>
                </c:pt>
                <c:pt idx="31553">
                  <c:v>31554</c:v>
                </c:pt>
                <c:pt idx="31554">
                  <c:v>31555</c:v>
                </c:pt>
                <c:pt idx="31555">
                  <c:v>31556</c:v>
                </c:pt>
                <c:pt idx="31556">
                  <c:v>31557</c:v>
                </c:pt>
                <c:pt idx="31557">
                  <c:v>31558</c:v>
                </c:pt>
                <c:pt idx="31558">
                  <c:v>31559</c:v>
                </c:pt>
                <c:pt idx="31559">
                  <c:v>31560</c:v>
                </c:pt>
                <c:pt idx="31560">
                  <c:v>31561</c:v>
                </c:pt>
                <c:pt idx="31561">
                  <c:v>31562</c:v>
                </c:pt>
                <c:pt idx="31562">
                  <c:v>31563</c:v>
                </c:pt>
                <c:pt idx="31563">
                  <c:v>31564</c:v>
                </c:pt>
                <c:pt idx="31564">
                  <c:v>31565</c:v>
                </c:pt>
                <c:pt idx="31565">
                  <c:v>31566</c:v>
                </c:pt>
                <c:pt idx="31566">
                  <c:v>31567</c:v>
                </c:pt>
                <c:pt idx="31567">
                  <c:v>31568</c:v>
                </c:pt>
                <c:pt idx="31568">
                  <c:v>31569</c:v>
                </c:pt>
                <c:pt idx="31569">
                  <c:v>31570</c:v>
                </c:pt>
                <c:pt idx="31570">
                  <c:v>31571</c:v>
                </c:pt>
                <c:pt idx="31571">
                  <c:v>31572</c:v>
                </c:pt>
                <c:pt idx="31572">
                  <c:v>31573</c:v>
                </c:pt>
                <c:pt idx="31573">
                  <c:v>31574</c:v>
                </c:pt>
                <c:pt idx="31574">
                  <c:v>31575</c:v>
                </c:pt>
                <c:pt idx="31575">
                  <c:v>31576</c:v>
                </c:pt>
                <c:pt idx="31576">
                  <c:v>31577</c:v>
                </c:pt>
                <c:pt idx="31577">
                  <c:v>31578</c:v>
                </c:pt>
                <c:pt idx="31578">
                  <c:v>31579</c:v>
                </c:pt>
                <c:pt idx="31579">
                  <c:v>31580</c:v>
                </c:pt>
                <c:pt idx="31580">
                  <c:v>31581</c:v>
                </c:pt>
                <c:pt idx="31581">
                  <c:v>31582</c:v>
                </c:pt>
                <c:pt idx="31582">
                  <c:v>31583</c:v>
                </c:pt>
                <c:pt idx="31583">
                  <c:v>31584</c:v>
                </c:pt>
                <c:pt idx="31584">
                  <c:v>31585</c:v>
                </c:pt>
                <c:pt idx="31585">
                  <c:v>31586</c:v>
                </c:pt>
                <c:pt idx="31586">
                  <c:v>31587</c:v>
                </c:pt>
                <c:pt idx="31587">
                  <c:v>31588</c:v>
                </c:pt>
                <c:pt idx="31588">
                  <c:v>31589</c:v>
                </c:pt>
                <c:pt idx="31589">
                  <c:v>31590</c:v>
                </c:pt>
                <c:pt idx="31590">
                  <c:v>31591</c:v>
                </c:pt>
                <c:pt idx="31591">
                  <c:v>31592</c:v>
                </c:pt>
                <c:pt idx="31592">
                  <c:v>31593</c:v>
                </c:pt>
                <c:pt idx="31593">
                  <c:v>31594</c:v>
                </c:pt>
                <c:pt idx="31594">
                  <c:v>31595</c:v>
                </c:pt>
                <c:pt idx="31595">
                  <c:v>31596</c:v>
                </c:pt>
                <c:pt idx="31596">
                  <c:v>31597</c:v>
                </c:pt>
                <c:pt idx="31597">
                  <c:v>31598</c:v>
                </c:pt>
                <c:pt idx="31598">
                  <c:v>31599</c:v>
                </c:pt>
                <c:pt idx="31599">
                  <c:v>31600</c:v>
                </c:pt>
                <c:pt idx="31600">
                  <c:v>31601</c:v>
                </c:pt>
                <c:pt idx="31601">
                  <c:v>31602</c:v>
                </c:pt>
                <c:pt idx="31602">
                  <c:v>31603</c:v>
                </c:pt>
                <c:pt idx="31603">
                  <c:v>31604</c:v>
                </c:pt>
                <c:pt idx="31604">
                  <c:v>31605</c:v>
                </c:pt>
                <c:pt idx="31605">
                  <c:v>31606</c:v>
                </c:pt>
                <c:pt idx="31606">
                  <c:v>31607</c:v>
                </c:pt>
                <c:pt idx="31607">
                  <c:v>31608</c:v>
                </c:pt>
                <c:pt idx="31608">
                  <c:v>31609</c:v>
                </c:pt>
                <c:pt idx="31609">
                  <c:v>31610</c:v>
                </c:pt>
                <c:pt idx="31610">
                  <c:v>31611</c:v>
                </c:pt>
                <c:pt idx="31611">
                  <c:v>31612</c:v>
                </c:pt>
                <c:pt idx="31612">
                  <c:v>31613</c:v>
                </c:pt>
                <c:pt idx="31613">
                  <c:v>31614</c:v>
                </c:pt>
                <c:pt idx="31614">
                  <c:v>31615</c:v>
                </c:pt>
                <c:pt idx="31615">
                  <c:v>31616</c:v>
                </c:pt>
                <c:pt idx="31616">
                  <c:v>31617</c:v>
                </c:pt>
                <c:pt idx="31617">
                  <c:v>31618</c:v>
                </c:pt>
                <c:pt idx="31618">
                  <c:v>31619</c:v>
                </c:pt>
                <c:pt idx="31619">
                  <c:v>31620</c:v>
                </c:pt>
                <c:pt idx="31620">
                  <c:v>31621</c:v>
                </c:pt>
                <c:pt idx="31621">
                  <c:v>31622</c:v>
                </c:pt>
                <c:pt idx="31622">
                  <c:v>31623</c:v>
                </c:pt>
                <c:pt idx="31623">
                  <c:v>31624</c:v>
                </c:pt>
                <c:pt idx="31624">
                  <c:v>31625</c:v>
                </c:pt>
                <c:pt idx="31625">
                  <c:v>31626</c:v>
                </c:pt>
                <c:pt idx="31626">
                  <c:v>31627</c:v>
                </c:pt>
                <c:pt idx="31627">
                  <c:v>31628</c:v>
                </c:pt>
                <c:pt idx="31628">
                  <c:v>31629</c:v>
                </c:pt>
                <c:pt idx="31629">
                  <c:v>31630</c:v>
                </c:pt>
                <c:pt idx="31630">
                  <c:v>31631</c:v>
                </c:pt>
                <c:pt idx="31631">
                  <c:v>31632</c:v>
                </c:pt>
                <c:pt idx="31632">
                  <c:v>31633</c:v>
                </c:pt>
                <c:pt idx="31633">
                  <c:v>31634</c:v>
                </c:pt>
                <c:pt idx="31634">
                  <c:v>31635</c:v>
                </c:pt>
                <c:pt idx="31635">
                  <c:v>31636</c:v>
                </c:pt>
                <c:pt idx="31636">
                  <c:v>31637</c:v>
                </c:pt>
                <c:pt idx="31637">
                  <c:v>31638</c:v>
                </c:pt>
                <c:pt idx="31638">
                  <c:v>31639</c:v>
                </c:pt>
                <c:pt idx="31639">
                  <c:v>31640</c:v>
                </c:pt>
                <c:pt idx="31640">
                  <c:v>31641</c:v>
                </c:pt>
                <c:pt idx="31641">
                  <c:v>31642</c:v>
                </c:pt>
                <c:pt idx="31642">
                  <c:v>31643</c:v>
                </c:pt>
                <c:pt idx="31643">
                  <c:v>31644</c:v>
                </c:pt>
                <c:pt idx="31644">
                  <c:v>31645</c:v>
                </c:pt>
                <c:pt idx="31645">
                  <c:v>31646</c:v>
                </c:pt>
                <c:pt idx="31646">
                  <c:v>31647</c:v>
                </c:pt>
                <c:pt idx="31647">
                  <c:v>31648</c:v>
                </c:pt>
                <c:pt idx="31648">
                  <c:v>31649</c:v>
                </c:pt>
                <c:pt idx="31649">
                  <c:v>31650</c:v>
                </c:pt>
                <c:pt idx="31650">
                  <c:v>31651</c:v>
                </c:pt>
                <c:pt idx="31651">
                  <c:v>31652</c:v>
                </c:pt>
                <c:pt idx="31652">
                  <c:v>31653</c:v>
                </c:pt>
                <c:pt idx="31653">
                  <c:v>31654</c:v>
                </c:pt>
                <c:pt idx="31654">
                  <c:v>31655</c:v>
                </c:pt>
                <c:pt idx="31655">
                  <c:v>31656</c:v>
                </c:pt>
                <c:pt idx="31656">
                  <c:v>31657</c:v>
                </c:pt>
                <c:pt idx="31657">
                  <c:v>31658</c:v>
                </c:pt>
                <c:pt idx="31658">
                  <c:v>31659</c:v>
                </c:pt>
                <c:pt idx="31659">
                  <c:v>31660</c:v>
                </c:pt>
                <c:pt idx="31660">
                  <c:v>31661</c:v>
                </c:pt>
                <c:pt idx="31661">
                  <c:v>31662</c:v>
                </c:pt>
                <c:pt idx="31662">
                  <c:v>31663</c:v>
                </c:pt>
                <c:pt idx="31663">
                  <c:v>31664</c:v>
                </c:pt>
                <c:pt idx="31664">
                  <c:v>31665</c:v>
                </c:pt>
                <c:pt idx="31665">
                  <c:v>31666</c:v>
                </c:pt>
                <c:pt idx="31666">
                  <c:v>31667</c:v>
                </c:pt>
                <c:pt idx="31667">
                  <c:v>31668</c:v>
                </c:pt>
                <c:pt idx="31668">
                  <c:v>31669</c:v>
                </c:pt>
                <c:pt idx="31669">
                  <c:v>31670</c:v>
                </c:pt>
                <c:pt idx="31670">
                  <c:v>31671</c:v>
                </c:pt>
                <c:pt idx="31671">
                  <c:v>31672</c:v>
                </c:pt>
                <c:pt idx="31672">
                  <c:v>31673</c:v>
                </c:pt>
                <c:pt idx="31673">
                  <c:v>31674</c:v>
                </c:pt>
                <c:pt idx="31674">
                  <c:v>31675</c:v>
                </c:pt>
                <c:pt idx="31675">
                  <c:v>31676</c:v>
                </c:pt>
                <c:pt idx="31676">
                  <c:v>31677</c:v>
                </c:pt>
                <c:pt idx="31677">
                  <c:v>31678</c:v>
                </c:pt>
                <c:pt idx="31678">
                  <c:v>31679</c:v>
                </c:pt>
                <c:pt idx="31679">
                  <c:v>31680</c:v>
                </c:pt>
                <c:pt idx="31680">
                  <c:v>31681</c:v>
                </c:pt>
                <c:pt idx="31681">
                  <c:v>31682</c:v>
                </c:pt>
                <c:pt idx="31682">
                  <c:v>31683</c:v>
                </c:pt>
                <c:pt idx="31683">
                  <c:v>31684</c:v>
                </c:pt>
                <c:pt idx="31684">
                  <c:v>31685</c:v>
                </c:pt>
                <c:pt idx="31685">
                  <c:v>31686</c:v>
                </c:pt>
                <c:pt idx="31686">
                  <c:v>31687</c:v>
                </c:pt>
                <c:pt idx="31687">
                  <c:v>31688</c:v>
                </c:pt>
                <c:pt idx="31688">
                  <c:v>31689</c:v>
                </c:pt>
                <c:pt idx="31689">
                  <c:v>31690</c:v>
                </c:pt>
                <c:pt idx="31690">
                  <c:v>31691</c:v>
                </c:pt>
                <c:pt idx="31691">
                  <c:v>31692</c:v>
                </c:pt>
                <c:pt idx="31692">
                  <c:v>31693</c:v>
                </c:pt>
                <c:pt idx="31693">
                  <c:v>31694</c:v>
                </c:pt>
                <c:pt idx="31694">
                  <c:v>31695</c:v>
                </c:pt>
                <c:pt idx="31695">
                  <c:v>31696</c:v>
                </c:pt>
                <c:pt idx="31696">
                  <c:v>31697</c:v>
                </c:pt>
                <c:pt idx="31697">
                  <c:v>31698</c:v>
                </c:pt>
                <c:pt idx="31698">
                  <c:v>31699</c:v>
                </c:pt>
                <c:pt idx="31699">
                  <c:v>31700</c:v>
                </c:pt>
                <c:pt idx="31700">
                  <c:v>31701</c:v>
                </c:pt>
                <c:pt idx="31701">
                  <c:v>31702</c:v>
                </c:pt>
                <c:pt idx="31702">
                  <c:v>31703</c:v>
                </c:pt>
                <c:pt idx="31703">
                  <c:v>31704</c:v>
                </c:pt>
                <c:pt idx="31704">
                  <c:v>31705</c:v>
                </c:pt>
                <c:pt idx="31705">
                  <c:v>31706</c:v>
                </c:pt>
                <c:pt idx="31706">
                  <c:v>31707</c:v>
                </c:pt>
                <c:pt idx="31707">
                  <c:v>31708</c:v>
                </c:pt>
                <c:pt idx="31708">
                  <c:v>31709</c:v>
                </c:pt>
                <c:pt idx="31709">
                  <c:v>31710</c:v>
                </c:pt>
                <c:pt idx="31710">
                  <c:v>31711</c:v>
                </c:pt>
                <c:pt idx="31711">
                  <c:v>31712</c:v>
                </c:pt>
                <c:pt idx="31712">
                  <c:v>31713</c:v>
                </c:pt>
                <c:pt idx="31713">
                  <c:v>31714</c:v>
                </c:pt>
                <c:pt idx="31714">
                  <c:v>31715</c:v>
                </c:pt>
                <c:pt idx="31715">
                  <c:v>31716</c:v>
                </c:pt>
                <c:pt idx="31716">
                  <c:v>31717</c:v>
                </c:pt>
                <c:pt idx="31717">
                  <c:v>31718</c:v>
                </c:pt>
                <c:pt idx="31718">
                  <c:v>31719</c:v>
                </c:pt>
                <c:pt idx="31719">
                  <c:v>31720</c:v>
                </c:pt>
                <c:pt idx="31720">
                  <c:v>31721</c:v>
                </c:pt>
                <c:pt idx="31721">
                  <c:v>31722</c:v>
                </c:pt>
                <c:pt idx="31722">
                  <c:v>31723</c:v>
                </c:pt>
                <c:pt idx="31723">
                  <c:v>31724</c:v>
                </c:pt>
                <c:pt idx="31724">
                  <c:v>31725</c:v>
                </c:pt>
                <c:pt idx="31725">
                  <c:v>31726</c:v>
                </c:pt>
                <c:pt idx="31726">
                  <c:v>31727</c:v>
                </c:pt>
                <c:pt idx="31727">
                  <c:v>31728</c:v>
                </c:pt>
                <c:pt idx="31728">
                  <c:v>31729</c:v>
                </c:pt>
                <c:pt idx="31729">
                  <c:v>31730</c:v>
                </c:pt>
                <c:pt idx="31730">
                  <c:v>31731</c:v>
                </c:pt>
                <c:pt idx="31731">
                  <c:v>31732</c:v>
                </c:pt>
                <c:pt idx="31732">
                  <c:v>31733</c:v>
                </c:pt>
                <c:pt idx="31733">
                  <c:v>31734</c:v>
                </c:pt>
                <c:pt idx="31734">
                  <c:v>31735</c:v>
                </c:pt>
                <c:pt idx="31735">
                  <c:v>31736</c:v>
                </c:pt>
                <c:pt idx="31736">
                  <c:v>31737</c:v>
                </c:pt>
                <c:pt idx="31737">
                  <c:v>31738</c:v>
                </c:pt>
                <c:pt idx="31738">
                  <c:v>31739</c:v>
                </c:pt>
                <c:pt idx="31739">
                  <c:v>31740</c:v>
                </c:pt>
                <c:pt idx="31740">
                  <c:v>31741</c:v>
                </c:pt>
                <c:pt idx="31741">
                  <c:v>31742</c:v>
                </c:pt>
                <c:pt idx="31742">
                  <c:v>31743</c:v>
                </c:pt>
                <c:pt idx="31743">
                  <c:v>31744</c:v>
                </c:pt>
                <c:pt idx="31744">
                  <c:v>31745</c:v>
                </c:pt>
                <c:pt idx="31745">
                  <c:v>31746</c:v>
                </c:pt>
                <c:pt idx="31746">
                  <c:v>31747</c:v>
                </c:pt>
                <c:pt idx="31747">
                  <c:v>31748</c:v>
                </c:pt>
                <c:pt idx="31748">
                  <c:v>31749</c:v>
                </c:pt>
                <c:pt idx="31749">
                  <c:v>31750</c:v>
                </c:pt>
                <c:pt idx="31750">
                  <c:v>31751</c:v>
                </c:pt>
                <c:pt idx="31751">
                  <c:v>31752</c:v>
                </c:pt>
                <c:pt idx="31752">
                  <c:v>31753</c:v>
                </c:pt>
                <c:pt idx="31753">
                  <c:v>31754</c:v>
                </c:pt>
                <c:pt idx="31754">
                  <c:v>31755</c:v>
                </c:pt>
                <c:pt idx="31755">
                  <c:v>31756</c:v>
                </c:pt>
                <c:pt idx="31756">
                  <c:v>31757</c:v>
                </c:pt>
                <c:pt idx="31757">
                  <c:v>31758</c:v>
                </c:pt>
                <c:pt idx="31758">
                  <c:v>31759</c:v>
                </c:pt>
                <c:pt idx="31759">
                  <c:v>31760</c:v>
                </c:pt>
                <c:pt idx="31760">
                  <c:v>31761</c:v>
                </c:pt>
                <c:pt idx="31761">
                  <c:v>31762</c:v>
                </c:pt>
                <c:pt idx="31762">
                  <c:v>31763</c:v>
                </c:pt>
                <c:pt idx="31763">
                  <c:v>31764</c:v>
                </c:pt>
                <c:pt idx="31764">
                  <c:v>31765</c:v>
                </c:pt>
                <c:pt idx="31765">
                  <c:v>31766</c:v>
                </c:pt>
                <c:pt idx="31766">
                  <c:v>31767</c:v>
                </c:pt>
                <c:pt idx="31767">
                  <c:v>31768</c:v>
                </c:pt>
                <c:pt idx="31768">
                  <c:v>31769</c:v>
                </c:pt>
                <c:pt idx="31769">
                  <c:v>31770</c:v>
                </c:pt>
                <c:pt idx="31770">
                  <c:v>31771</c:v>
                </c:pt>
                <c:pt idx="31771">
                  <c:v>31772</c:v>
                </c:pt>
                <c:pt idx="31772">
                  <c:v>31773</c:v>
                </c:pt>
                <c:pt idx="31773">
                  <c:v>31774</c:v>
                </c:pt>
                <c:pt idx="31774">
                  <c:v>31775</c:v>
                </c:pt>
                <c:pt idx="31775">
                  <c:v>31776</c:v>
                </c:pt>
                <c:pt idx="31776">
                  <c:v>31777</c:v>
                </c:pt>
                <c:pt idx="31777">
                  <c:v>31778</c:v>
                </c:pt>
                <c:pt idx="31778">
                  <c:v>31779</c:v>
                </c:pt>
                <c:pt idx="31779">
                  <c:v>31780</c:v>
                </c:pt>
                <c:pt idx="31780">
                  <c:v>31781</c:v>
                </c:pt>
                <c:pt idx="31781">
                  <c:v>31782</c:v>
                </c:pt>
                <c:pt idx="31782">
                  <c:v>31783</c:v>
                </c:pt>
                <c:pt idx="31783">
                  <c:v>31784</c:v>
                </c:pt>
                <c:pt idx="31784">
                  <c:v>31785</c:v>
                </c:pt>
                <c:pt idx="31785">
                  <c:v>31786</c:v>
                </c:pt>
                <c:pt idx="31786">
                  <c:v>31787</c:v>
                </c:pt>
                <c:pt idx="31787">
                  <c:v>31788</c:v>
                </c:pt>
                <c:pt idx="31788">
                  <c:v>31789</c:v>
                </c:pt>
                <c:pt idx="31789">
                  <c:v>31790</c:v>
                </c:pt>
                <c:pt idx="31790">
                  <c:v>31791</c:v>
                </c:pt>
                <c:pt idx="31791">
                  <c:v>31792</c:v>
                </c:pt>
                <c:pt idx="31792">
                  <c:v>31793</c:v>
                </c:pt>
                <c:pt idx="31793">
                  <c:v>31794</c:v>
                </c:pt>
                <c:pt idx="31794">
                  <c:v>31795</c:v>
                </c:pt>
                <c:pt idx="31795">
                  <c:v>31796</c:v>
                </c:pt>
                <c:pt idx="31796">
                  <c:v>31797</c:v>
                </c:pt>
                <c:pt idx="31797">
                  <c:v>31798</c:v>
                </c:pt>
                <c:pt idx="31798">
                  <c:v>31799</c:v>
                </c:pt>
                <c:pt idx="31799">
                  <c:v>31800</c:v>
                </c:pt>
                <c:pt idx="31800">
                  <c:v>31801</c:v>
                </c:pt>
                <c:pt idx="31801">
                  <c:v>31802</c:v>
                </c:pt>
                <c:pt idx="31802">
                  <c:v>31803</c:v>
                </c:pt>
                <c:pt idx="31803">
                  <c:v>31804</c:v>
                </c:pt>
                <c:pt idx="31804">
                  <c:v>31805</c:v>
                </c:pt>
                <c:pt idx="31805">
                  <c:v>31806</c:v>
                </c:pt>
                <c:pt idx="31806">
                  <c:v>31807</c:v>
                </c:pt>
                <c:pt idx="31807">
                  <c:v>31808</c:v>
                </c:pt>
                <c:pt idx="31808">
                  <c:v>31809</c:v>
                </c:pt>
                <c:pt idx="31809">
                  <c:v>31810</c:v>
                </c:pt>
                <c:pt idx="31810">
                  <c:v>31811</c:v>
                </c:pt>
                <c:pt idx="31811">
                  <c:v>31812</c:v>
                </c:pt>
                <c:pt idx="31812">
                  <c:v>31813</c:v>
                </c:pt>
                <c:pt idx="31813">
                  <c:v>31814</c:v>
                </c:pt>
                <c:pt idx="31814">
                  <c:v>31815</c:v>
                </c:pt>
                <c:pt idx="31815">
                  <c:v>31816</c:v>
                </c:pt>
                <c:pt idx="31816">
                  <c:v>31817</c:v>
                </c:pt>
                <c:pt idx="31817">
                  <c:v>31818</c:v>
                </c:pt>
                <c:pt idx="31818">
                  <c:v>31819</c:v>
                </c:pt>
                <c:pt idx="31819">
                  <c:v>31820</c:v>
                </c:pt>
                <c:pt idx="31820">
                  <c:v>31821</c:v>
                </c:pt>
                <c:pt idx="31821">
                  <c:v>31822</c:v>
                </c:pt>
                <c:pt idx="31822">
                  <c:v>31823</c:v>
                </c:pt>
                <c:pt idx="31823">
                  <c:v>31824</c:v>
                </c:pt>
                <c:pt idx="31824">
                  <c:v>31825</c:v>
                </c:pt>
                <c:pt idx="31825">
                  <c:v>31826</c:v>
                </c:pt>
                <c:pt idx="31826">
                  <c:v>31827</c:v>
                </c:pt>
                <c:pt idx="31827">
                  <c:v>31828</c:v>
                </c:pt>
                <c:pt idx="31828">
                  <c:v>31829</c:v>
                </c:pt>
                <c:pt idx="31829">
                  <c:v>31830</c:v>
                </c:pt>
                <c:pt idx="31830">
                  <c:v>31831</c:v>
                </c:pt>
                <c:pt idx="31831">
                  <c:v>31832</c:v>
                </c:pt>
                <c:pt idx="31832">
                  <c:v>31833</c:v>
                </c:pt>
                <c:pt idx="31833">
                  <c:v>31834</c:v>
                </c:pt>
                <c:pt idx="31834">
                  <c:v>31835</c:v>
                </c:pt>
                <c:pt idx="31835">
                  <c:v>31836</c:v>
                </c:pt>
                <c:pt idx="31836">
                  <c:v>31837</c:v>
                </c:pt>
                <c:pt idx="31837">
                  <c:v>31838</c:v>
                </c:pt>
                <c:pt idx="31838">
                  <c:v>31839</c:v>
                </c:pt>
                <c:pt idx="31839">
                  <c:v>31840</c:v>
                </c:pt>
                <c:pt idx="31840">
                  <c:v>31841</c:v>
                </c:pt>
                <c:pt idx="31841">
                  <c:v>31842</c:v>
                </c:pt>
                <c:pt idx="31842">
                  <c:v>31843</c:v>
                </c:pt>
                <c:pt idx="31843">
                  <c:v>31844</c:v>
                </c:pt>
                <c:pt idx="31844">
                  <c:v>31845</c:v>
                </c:pt>
                <c:pt idx="31845">
                  <c:v>31846</c:v>
                </c:pt>
                <c:pt idx="31846">
                  <c:v>31847</c:v>
                </c:pt>
                <c:pt idx="31847">
                  <c:v>31848</c:v>
                </c:pt>
                <c:pt idx="31848">
                  <c:v>31849</c:v>
                </c:pt>
                <c:pt idx="31849">
                  <c:v>31850</c:v>
                </c:pt>
                <c:pt idx="31850">
                  <c:v>31851</c:v>
                </c:pt>
                <c:pt idx="31851">
                  <c:v>31852</c:v>
                </c:pt>
                <c:pt idx="31852">
                  <c:v>31853</c:v>
                </c:pt>
                <c:pt idx="31853">
                  <c:v>31854</c:v>
                </c:pt>
                <c:pt idx="31854">
                  <c:v>31855</c:v>
                </c:pt>
                <c:pt idx="31855">
                  <c:v>31856</c:v>
                </c:pt>
                <c:pt idx="31856">
                  <c:v>31857</c:v>
                </c:pt>
                <c:pt idx="31857">
                  <c:v>31858</c:v>
                </c:pt>
                <c:pt idx="31858">
                  <c:v>31859</c:v>
                </c:pt>
                <c:pt idx="31859">
                  <c:v>31860</c:v>
                </c:pt>
                <c:pt idx="31860">
                  <c:v>31861</c:v>
                </c:pt>
                <c:pt idx="31861">
                  <c:v>31862</c:v>
                </c:pt>
                <c:pt idx="31862">
                  <c:v>31863</c:v>
                </c:pt>
                <c:pt idx="31863">
                  <c:v>31864</c:v>
                </c:pt>
                <c:pt idx="31864">
                  <c:v>31865</c:v>
                </c:pt>
                <c:pt idx="31865">
                  <c:v>31866</c:v>
                </c:pt>
                <c:pt idx="31866">
                  <c:v>31867</c:v>
                </c:pt>
                <c:pt idx="31867">
                  <c:v>31868</c:v>
                </c:pt>
                <c:pt idx="31868">
                  <c:v>31869</c:v>
                </c:pt>
                <c:pt idx="31869">
                  <c:v>31870</c:v>
                </c:pt>
                <c:pt idx="31870">
                  <c:v>31871</c:v>
                </c:pt>
                <c:pt idx="31871">
                  <c:v>31872</c:v>
                </c:pt>
                <c:pt idx="31872">
                  <c:v>31873</c:v>
                </c:pt>
                <c:pt idx="31873">
                  <c:v>31874</c:v>
                </c:pt>
                <c:pt idx="31874">
                  <c:v>31875</c:v>
                </c:pt>
                <c:pt idx="31875">
                  <c:v>31876</c:v>
                </c:pt>
                <c:pt idx="31876">
                  <c:v>31877</c:v>
                </c:pt>
                <c:pt idx="31877">
                  <c:v>31878</c:v>
                </c:pt>
                <c:pt idx="31878">
                  <c:v>31879</c:v>
                </c:pt>
                <c:pt idx="31879">
                  <c:v>31880</c:v>
                </c:pt>
                <c:pt idx="31880">
                  <c:v>31881</c:v>
                </c:pt>
                <c:pt idx="31881">
                  <c:v>31882</c:v>
                </c:pt>
                <c:pt idx="31882">
                  <c:v>31883</c:v>
                </c:pt>
                <c:pt idx="31883">
                  <c:v>31884</c:v>
                </c:pt>
                <c:pt idx="31884">
                  <c:v>31885</c:v>
                </c:pt>
                <c:pt idx="31885">
                  <c:v>31886</c:v>
                </c:pt>
                <c:pt idx="31886">
                  <c:v>31887</c:v>
                </c:pt>
                <c:pt idx="31887">
                  <c:v>31888</c:v>
                </c:pt>
                <c:pt idx="31888">
                  <c:v>31889</c:v>
                </c:pt>
                <c:pt idx="31889">
                  <c:v>31890</c:v>
                </c:pt>
                <c:pt idx="31890">
                  <c:v>31891</c:v>
                </c:pt>
                <c:pt idx="31891">
                  <c:v>31892</c:v>
                </c:pt>
                <c:pt idx="31892">
                  <c:v>31893</c:v>
                </c:pt>
                <c:pt idx="31893">
                  <c:v>31894</c:v>
                </c:pt>
                <c:pt idx="31894">
                  <c:v>31895</c:v>
                </c:pt>
                <c:pt idx="31895">
                  <c:v>31896</c:v>
                </c:pt>
                <c:pt idx="31896">
                  <c:v>31897</c:v>
                </c:pt>
                <c:pt idx="31897">
                  <c:v>31898</c:v>
                </c:pt>
                <c:pt idx="31898">
                  <c:v>31899</c:v>
                </c:pt>
                <c:pt idx="31899">
                  <c:v>31900</c:v>
                </c:pt>
                <c:pt idx="31900">
                  <c:v>31901</c:v>
                </c:pt>
                <c:pt idx="31901">
                  <c:v>31902</c:v>
                </c:pt>
                <c:pt idx="31902">
                  <c:v>31903</c:v>
                </c:pt>
                <c:pt idx="31903">
                  <c:v>31904</c:v>
                </c:pt>
                <c:pt idx="31904">
                  <c:v>31905</c:v>
                </c:pt>
                <c:pt idx="31905">
                  <c:v>31906</c:v>
                </c:pt>
                <c:pt idx="31906">
                  <c:v>31907</c:v>
                </c:pt>
                <c:pt idx="31907">
                  <c:v>31908</c:v>
                </c:pt>
                <c:pt idx="31908">
                  <c:v>31909</c:v>
                </c:pt>
                <c:pt idx="31909">
                  <c:v>31910</c:v>
                </c:pt>
                <c:pt idx="31910">
                  <c:v>31911</c:v>
                </c:pt>
                <c:pt idx="31911">
                  <c:v>31912</c:v>
                </c:pt>
                <c:pt idx="31912">
                  <c:v>31913</c:v>
                </c:pt>
                <c:pt idx="31913">
                  <c:v>31914</c:v>
                </c:pt>
                <c:pt idx="31914">
                  <c:v>31915</c:v>
                </c:pt>
                <c:pt idx="31915">
                  <c:v>31916</c:v>
                </c:pt>
                <c:pt idx="31916">
                  <c:v>31917</c:v>
                </c:pt>
                <c:pt idx="31917">
                  <c:v>31918</c:v>
                </c:pt>
                <c:pt idx="31918">
                  <c:v>31919</c:v>
                </c:pt>
                <c:pt idx="31919">
                  <c:v>31920</c:v>
                </c:pt>
                <c:pt idx="31920">
                  <c:v>31921</c:v>
                </c:pt>
                <c:pt idx="31921">
                  <c:v>31922</c:v>
                </c:pt>
                <c:pt idx="31922">
                  <c:v>31923</c:v>
                </c:pt>
                <c:pt idx="31923">
                  <c:v>31924</c:v>
                </c:pt>
                <c:pt idx="31924">
                  <c:v>31925</c:v>
                </c:pt>
                <c:pt idx="31925">
                  <c:v>31926</c:v>
                </c:pt>
                <c:pt idx="31926">
                  <c:v>31927</c:v>
                </c:pt>
                <c:pt idx="31927">
                  <c:v>31928</c:v>
                </c:pt>
                <c:pt idx="31928">
                  <c:v>31929</c:v>
                </c:pt>
                <c:pt idx="31929">
                  <c:v>31930</c:v>
                </c:pt>
                <c:pt idx="31930">
                  <c:v>31931</c:v>
                </c:pt>
                <c:pt idx="31931">
                  <c:v>31932</c:v>
                </c:pt>
                <c:pt idx="31932">
                  <c:v>31933</c:v>
                </c:pt>
                <c:pt idx="31933">
                  <c:v>31934</c:v>
                </c:pt>
                <c:pt idx="31934">
                  <c:v>31935</c:v>
                </c:pt>
                <c:pt idx="31935">
                  <c:v>31936</c:v>
                </c:pt>
                <c:pt idx="31936">
                  <c:v>31937</c:v>
                </c:pt>
                <c:pt idx="31937">
                  <c:v>31938</c:v>
                </c:pt>
                <c:pt idx="31938">
                  <c:v>31939</c:v>
                </c:pt>
                <c:pt idx="31939">
                  <c:v>31940</c:v>
                </c:pt>
                <c:pt idx="31940">
                  <c:v>31941</c:v>
                </c:pt>
                <c:pt idx="31941">
                  <c:v>31942</c:v>
                </c:pt>
                <c:pt idx="31942">
                  <c:v>31943</c:v>
                </c:pt>
                <c:pt idx="31943">
                  <c:v>31944</c:v>
                </c:pt>
                <c:pt idx="31944">
                  <c:v>31945</c:v>
                </c:pt>
                <c:pt idx="31945">
                  <c:v>31946</c:v>
                </c:pt>
                <c:pt idx="31946">
                  <c:v>31947</c:v>
                </c:pt>
                <c:pt idx="31947">
                  <c:v>31948</c:v>
                </c:pt>
                <c:pt idx="31948">
                  <c:v>31949</c:v>
                </c:pt>
                <c:pt idx="31949">
                  <c:v>31950</c:v>
                </c:pt>
                <c:pt idx="31950">
                  <c:v>31951</c:v>
                </c:pt>
                <c:pt idx="31951">
                  <c:v>31952</c:v>
                </c:pt>
                <c:pt idx="31952">
                  <c:v>31953</c:v>
                </c:pt>
                <c:pt idx="31953">
                  <c:v>31954</c:v>
                </c:pt>
                <c:pt idx="31954">
                  <c:v>31955</c:v>
                </c:pt>
                <c:pt idx="31955">
                  <c:v>31956</c:v>
                </c:pt>
                <c:pt idx="31956">
                  <c:v>31957</c:v>
                </c:pt>
                <c:pt idx="31957">
                  <c:v>31958</c:v>
                </c:pt>
                <c:pt idx="31958">
                  <c:v>31959</c:v>
                </c:pt>
                <c:pt idx="31959">
                  <c:v>31960</c:v>
                </c:pt>
                <c:pt idx="31960">
                  <c:v>31961</c:v>
                </c:pt>
                <c:pt idx="31961">
                  <c:v>31962</c:v>
                </c:pt>
                <c:pt idx="31962">
                  <c:v>31963</c:v>
                </c:pt>
                <c:pt idx="31963">
                  <c:v>31964</c:v>
                </c:pt>
                <c:pt idx="31964">
                  <c:v>31965</c:v>
                </c:pt>
                <c:pt idx="31965">
                  <c:v>31966</c:v>
                </c:pt>
                <c:pt idx="31966">
                  <c:v>31967</c:v>
                </c:pt>
                <c:pt idx="31967">
                  <c:v>31968</c:v>
                </c:pt>
                <c:pt idx="31968">
                  <c:v>31969</c:v>
                </c:pt>
                <c:pt idx="31969">
                  <c:v>31970</c:v>
                </c:pt>
                <c:pt idx="31970">
                  <c:v>31971</c:v>
                </c:pt>
                <c:pt idx="31971">
                  <c:v>31972</c:v>
                </c:pt>
                <c:pt idx="31972">
                  <c:v>31973</c:v>
                </c:pt>
                <c:pt idx="31973">
                  <c:v>31974</c:v>
                </c:pt>
                <c:pt idx="31974">
                  <c:v>31975</c:v>
                </c:pt>
                <c:pt idx="31975">
                  <c:v>31976</c:v>
                </c:pt>
                <c:pt idx="31976">
                  <c:v>31977</c:v>
                </c:pt>
                <c:pt idx="31977">
                  <c:v>31978</c:v>
                </c:pt>
                <c:pt idx="31978">
                  <c:v>31979</c:v>
                </c:pt>
                <c:pt idx="31979">
                  <c:v>31980</c:v>
                </c:pt>
                <c:pt idx="31980">
                  <c:v>31981</c:v>
                </c:pt>
                <c:pt idx="31981">
                  <c:v>31982</c:v>
                </c:pt>
                <c:pt idx="31982">
                  <c:v>31983</c:v>
                </c:pt>
                <c:pt idx="31983">
                  <c:v>31984</c:v>
                </c:pt>
                <c:pt idx="31984">
                  <c:v>31985</c:v>
                </c:pt>
                <c:pt idx="31985">
                  <c:v>31986</c:v>
                </c:pt>
                <c:pt idx="31986">
                  <c:v>31987</c:v>
                </c:pt>
                <c:pt idx="31987">
                  <c:v>31988</c:v>
                </c:pt>
                <c:pt idx="31988">
                  <c:v>31989</c:v>
                </c:pt>
                <c:pt idx="31989">
                  <c:v>31990</c:v>
                </c:pt>
                <c:pt idx="31990">
                  <c:v>31991</c:v>
                </c:pt>
                <c:pt idx="31991">
                  <c:v>31992</c:v>
                </c:pt>
                <c:pt idx="31992">
                  <c:v>31993</c:v>
                </c:pt>
                <c:pt idx="31993">
                  <c:v>31994</c:v>
                </c:pt>
                <c:pt idx="31994">
                  <c:v>31995</c:v>
                </c:pt>
                <c:pt idx="31995">
                  <c:v>31996</c:v>
                </c:pt>
                <c:pt idx="31996">
                  <c:v>31997</c:v>
                </c:pt>
                <c:pt idx="31997">
                  <c:v>31998</c:v>
                </c:pt>
                <c:pt idx="31998">
                  <c:v>31999</c:v>
                </c:pt>
                <c:pt idx="31999">
                  <c:v>32000</c:v>
                </c:pt>
                <c:pt idx="32000">
                  <c:v>32001</c:v>
                </c:pt>
                <c:pt idx="32001">
                  <c:v>32002</c:v>
                </c:pt>
                <c:pt idx="32002">
                  <c:v>32003</c:v>
                </c:pt>
                <c:pt idx="32003">
                  <c:v>32004</c:v>
                </c:pt>
                <c:pt idx="32004">
                  <c:v>32005</c:v>
                </c:pt>
                <c:pt idx="32005">
                  <c:v>32006</c:v>
                </c:pt>
                <c:pt idx="32006">
                  <c:v>32007</c:v>
                </c:pt>
                <c:pt idx="32007">
                  <c:v>32008</c:v>
                </c:pt>
                <c:pt idx="32008">
                  <c:v>32009</c:v>
                </c:pt>
                <c:pt idx="32009">
                  <c:v>32010</c:v>
                </c:pt>
                <c:pt idx="32010">
                  <c:v>32011</c:v>
                </c:pt>
                <c:pt idx="32011">
                  <c:v>32012</c:v>
                </c:pt>
                <c:pt idx="32012">
                  <c:v>32013</c:v>
                </c:pt>
                <c:pt idx="32013">
                  <c:v>32014</c:v>
                </c:pt>
                <c:pt idx="32014">
                  <c:v>32015</c:v>
                </c:pt>
                <c:pt idx="32015">
                  <c:v>32016</c:v>
                </c:pt>
                <c:pt idx="32016">
                  <c:v>32017</c:v>
                </c:pt>
                <c:pt idx="32017">
                  <c:v>32018</c:v>
                </c:pt>
                <c:pt idx="32018">
                  <c:v>32019</c:v>
                </c:pt>
                <c:pt idx="32019">
                  <c:v>32020</c:v>
                </c:pt>
                <c:pt idx="32020">
                  <c:v>32021</c:v>
                </c:pt>
                <c:pt idx="32021">
                  <c:v>32022</c:v>
                </c:pt>
                <c:pt idx="32022">
                  <c:v>32023</c:v>
                </c:pt>
                <c:pt idx="32023">
                  <c:v>32024</c:v>
                </c:pt>
                <c:pt idx="32024">
                  <c:v>32025</c:v>
                </c:pt>
                <c:pt idx="32025">
                  <c:v>32026</c:v>
                </c:pt>
                <c:pt idx="32026">
                  <c:v>32027</c:v>
                </c:pt>
                <c:pt idx="32027">
                  <c:v>32028</c:v>
                </c:pt>
                <c:pt idx="32028">
                  <c:v>32029</c:v>
                </c:pt>
                <c:pt idx="32029">
                  <c:v>32030</c:v>
                </c:pt>
                <c:pt idx="32030">
                  <c:v>32031</c:v>
                </c:pt>
                <c:pt idx="32031">
                  <c:v>32032</c:v>
                </c:pt>
                <c:pt idx="32032">
                  <c:v>32033</c:v>
                </c:pt>
                <c:pt idx="32033">
                  <c:v>32034</c:v>
                </c:pt>
                <c:pt idx="32034">
                  <c:v>32035</c:v>
                </c:pt>
                <c:pt idx="32035">
                  <c:v>32036</c:v>
                </c:pt>
                <c:pt idx="32036">
                  <c:v>32037</c:v>
                </c:pt>
                <c:pt idx="32037">
                  <c:v>32038</c:v>
                </c:pt>
                <c:pt idx="32038">
                  <c:v>32039</c:v>
                </c:pt>
                <c:pt idx="32039">
                  <c:v>32040</c:v>
                </c:pt>
                <c:pt idx="32040">
                  <c:v>32041</c:v>
                </c:pt>
                <c:pt idx="32041">
                  <c:v>32042</c:v>
                </c:pt>
                <c:pt idx="32042">
                  <c:v>32043</c:v>
                </c:pt>
                <c:pt idx="32043">
                  <c:v>32044</c:v>
                </c:pt>
                <c:pt idx="32044">
                  <c:v>32045</c:v>
                </c:pt>
                <c:pt idx="32045">
                  <c:v>32046</c:v>
                </c:pt>
                <c:pt idx="32046">
                  <c:v>32047</c:v>
                </c:pt>
                <c:pt idx="32047">
                  <c:v>32048</c:v>
                </c:pt>
                <c:pt idx="32048">
                  <c:v>32049</c:v>
                </c:pt>
                <c:pt idx="32049">
                  <c:v>32050</c:v>
                </c:pt>
                <c:pt idx="32050">
                  <c:v>32051</c:v>
                </c:pt>
                <c:pt idx="32051">
                  <c:v>32052</c:v>
                </c:pt>
                <c:pt idx="32052">
                  <c:v>32053</c:v>
                </c:pt>
                <c:pt idx="32053">
                  <c:v>32054</c:v>
                </c:pt>
                <c:pt idx="32054">
                  <c:v>32055</c:v>
                </c:pt>
                <c:pt idx="32055">
                  <c:v>32056</c:v>
                </c:pt>
                <c:pt idx="32056">
                  <c:v>32057</c:v>
                </c:pt>
                <c:pt idx="32057">
                  <c:v>32058</c:v>
                </c:pt>
                <c:pt idx="32058">
                  <c:v>32059</c:v>
                </c:pt>
                <c:pt idx="32059">
                  <c:v>32060</c:v>
                </c:pt>
                <c:pt idx="32060">
                  <c:v>32061</c:v>
                </c:pt>
                <c:pt idx="32061">
                  <c:v>32062</c:v>
                </c:pt>
                <c:pt idx="32062">
                  <c:v>32063</c:v>
                </c:pt>
                <c:pt idx="32063">
                  <c:v>32064</c:v>
                </c:pt>
                <c:pt idx="32064">
                  <c:v>32065</c:v>
                </c:pt>
                <c:pt idx="32065">
                  <c:v>32066</c:v>
                </c:pt>
                <c:pt idx="32066">
                  <c:v>32067</c:v>
                </c:pt>
                <c:pt idx="32067">
                  <c:v>32068</c:v>
                </c:pt>
                <c:pt idx="32068">
                  <c:v>32069</c:v>
                </c:pt>
                <c:pt idx="32069">
                  <c:v>32070</c:v>
                </c:pt>
                <c:pt idx="32070">
                  <c:v>32071</c:v>
                </c:pt>
                <c:pt idx="32071">
                  <c:v>32072</c:v>
                </c:pt>
                <c:pt idx="32072">
                  <c:v>32073</c:v>
                </c:pt>
                <c:pt idx="32073">
                  <c:v>32074</c:v>
                </c:pt>
                <c:pt idx="32074">
                  <c:v>32075</c:v>
                </c:pt>
                <c:pt idx="32075">
                  <c:v>32076</c:v>
                </c:pt>
                <c:pt idx="32076">
                  <c:v>32077</c:v>
                </c:pt>
                <c:pt idx="32077">
                  <c:v>32078</c:v>
                </c:pt>
                <c:pt idx="32078">
                  <c:v>32079</c:v>
                </c:pt>
                <c:pt idx="32079">
                  <c:v>32080</c:v>
                </c:pt>
                <c:pt idx="32080">
                  <c:v>32081</c:v>
                </c:pt>
                <c:pt idx="32081">
                  <c:v>32082</c:v>
                </c:pt>
                <c:pt idx="32082">
                  <c:v>32083</c:v>
                </c:pt>
                <c:pt idx="32083">
                  <c:v>32084</c:v>
                </c:pt>
                <c:pt idx="32084">
                  <c:v>32085</c:v>
                </c:pt>
                <c:pt idx="32085">
                  <c:v>32086</c:v>
                </c:pt>
                <c:pt idx="32086">
                  <c:v>32087</c:v>
                </c:pt>
                <c:pt idx="32087">
                  <c:v>32088</c:v>
                </c:pt>
                <c:pt idx="32088">
                  <c:v>32089</c:v>
                </c:pt>
                <c:pt idx="32089">
                  <c:v>32090</c:v>
                </c:pt>
                <c:pt idx="32090">
                  <c:v>32091</c:v>
                </c:pt>
                <c:pt idx="32091">
                  <c:v>32092</c:v>
                </c:pt>
                <c:pt idx="32092">
                  <c:v>32093</c:v>
                </c:pt>
                <c:pt idx="32093">
                  <c:v>32094</c:v>
                </c:pt>
                <c:pt idx="32094">
                  <c:v>32095</c:v>
                </c:pt>
                <c:pt idx="32095">
                  <c:v>32096</c:v>
                </c:pt>
                <c:pt idx="32096">
                  <c:v>32097</c:v>
                </c:pt>
                <c:pt idx="32097">
                  <c:v>32098</c:v>
                </c:pt>
                <c:pt idx="32098">
                  <c:v>32099</c:v>
                </c:pt>
                <c:pt idx="32099">
                  <c:v>32100</c:v>
                </c:pt>
                <c:pt idx="32100">
                  <c:v>32101</c:v>
                </c:pt>
                <c:pt idx="32101">
                  <c:v>32102</c:v>
                </c:pt>
                <c:pt idx="32102">
                  <c:v>32103</c:v>
                </c:pt>
                <c:pt idx="32103">
                  <c:v>32104</c:v>
                </c:pt>
                <c:pt idx="32104">
                  <c:v>32105</c:v>
                </c:pt>
                <c:pt idx="32105">
                  <c:v>32106</c:v>
                </c:pt>
                <c:pt idx="32106">
                  <c:v>32107</c:v>
                </c:pt>
                <c:pt idx="32107">
                  <c:v>32108</c:v>
                </c:pt>
                <c:pt idx="32108">
                  <c:v>32109</c:v>
                </c:pt>
                <c:pt idx="32109">
                  <c:v>32110</c:v>
                </c:pt>
                <c:pt idx="32110">
                  <c:v>32111</c:v>
                </c:pt>
                <c:pt idx="32111">
                  <c:v>32112</c:v>
                </c:pt>
                <c:pt idx="32112">
                  <c:v>32113</c:v>
                </c:pt>
                <c:pt idx="32113">
                  <c:v>32114</c:v>
                </c:pt>
                <c:pt idx="32114">
                  <c:v>32115</c:v>
                </c:pt>
                <c:pt idx="32115">
                  <c:v>32116</c:v>
                </c:pt>
                <c:pt idx="32116">
                  <c:v>32117</c:v>
                </c:pt>
                <c:pt idx="32117">
                  <c:v>32118</c:v>
                </c:pt>
                <c:pt idx="32118">
                  <c:v>32119</c:v>
                </c:pt>
                <c:pt idx="32119">
                  <c:v>32120</c:v>
                </c:pt>
                <c:pt idx="32120">
                  <c:v>32121</c:v>
                </c:pt>
                <c:pt idx="32121">
                  <c:v>32122</c:v>
                </c:pt>
                <c:pt idx="32122">
                  <c:v>32123</c:v>
                </c:pt>
                <c:pt idx="32123">
                  <c:v>32124</c:v>
                </c:pt>
                <c:pt idx="32124">
                  <c:v>32125</c:v>
                </c:pt>
                <c:pt idx="32125">
                  <c:v>32126</c:v>
                </c:pt>
                <c:pt idx="32126">
                  <c:v>32127</c:v>
                </c:pt>
                <c:pt idx="32127">
                  <c:v>32128</c:v>
                </c:pt>
                <c:pt idx="32128">
                  <c:v>32129</c:v>
                </c:pt>
                <c:pt idx="32129">
                  <c:v>32130</c:v>
                </c:pt>
                <c:pt idx="32130">
                  <c:v>32131</c:v>
                </c:pt>
                <c:pt idx="32131">
                  <c:v>32132</c:v>
                </c:pt>
                <c:pt idx="32132">
                  <c:v>32133</c:v>
                </c:pt>
                <c:pt idx="32133">
                  <c:v>32134</c:v>
                </c:pt>
                <c:pt idx="32134">
                  <c:v>32135</c:v>
                </c:pt>
                <c:pt idx="32135">
                  <c:v>32136</c:v>
                </c:pt>
                <c:pt idx="32136">
                  <c:v>32137</c:v>
                </c:pt>
                <c:pt idx="32137">
                  <c:v>32138</c:v>
                </c:pt>
                <c:pt idx="32138">
                  <c:v>32139</c:v>
                </c:pt>
                <c:pt idx="32139">
                  <c:v>32140</c:v>
                </c:pt>
                <c:pt idx="32140">
                  <c:v>32141</c:v>
                </c:pt>
                <c:pt idx="32141">
                  <c:v>32142</c:v>
                </c:pt>
                <c:pt idx="32142">
                  <c:v>32143</c:v>
                </c:pt>
                <c:pt idx="32143">
                  <c:v>32144</c:v>
                </c:pt>
                <c:pt idx="32144">
                  <c:v>32145</c:v>
                </c:pt>
                <c:pt idx="32145">
                  <c:v>32146</c:v>
                </c:pt>
                <c:pt idx="32146">
                  <c:v>32147</c:v>
                </c:pt>
                <c:pt idx="32147">
                  <c:v>32148</c:v>
                </c:pt>
                <c:pt idx="32148">
                  <c:v>32149</c:v>
                </c:pt>
                <c:pt idx="32149">
                  <c:v>32150</c:v>
                </c:pt>
                <c:pt idx="32150">
                  <c:v>32151</c:v>
                </c:pt>
                <c:pt idx="32151">
                  <c:v>32152</c:v>
                </c:pt>
                <c:pt idx="32152">
                  <c:v>32153</c:v>
                </c:pt>
                <c:pt idx="32153">
                  <c:v>32154</c:v>
                </c:pt>
                <c:pt idx="32154">
                  <c:v>32155</c:v>
                </c:pt>
                <c:pt idx="32155">
                  <c:v>32156</c:v>
                </c:pt>
                <c:pt idx="32156">
                  <c:v>32157</c:v>
                </c:pt>
                <c:pt idx="32157">
                  <c:v>32158</c:v>
                </c:pt>
                <c:pt idx="32158">
                  <c:v>32159</c:v>
                </c:pt>
                <c:pt idx="32159">
                  <c:v>32160</c:v>
                </c:pt>
                <c:pt idx="32160">
                  <c:v>32161</c:v>
                </c:pt>
                <c:pt idx="32161">
                  <c:v>32162</c:v>
                </c:pt>
                <c:pt idx="32162">
                  <c:v>32163</c:v>
                </c:pt>
                <c:pt idx="32163">
                  <c:v>32164</c:v>
                </c:pt>
                <c:pt idx="32164">
                  <c:v>32165</c:v>
                </c:pt>
                <c:pt idx="32165">
                  <c:v>32166</c:v>
                </c:pt>
                <c:pt idx="32166">
                  <c:v>32167</c:v>
                </c:pt>
                <c:pt idx="32167">
                  <c:v>32168</c:v>
                </c:pt>
                <c:pt idx="32168">
                  <c:v>32169</c:v>
                </c:pt>
                <c:pt idx="32169">
                  <c:v>32170</c:v>
                </c:pt>
                <c:pt idx="32170">
                  <c:v>32171</c:v>
                </c:pt>
                <c:pt idx="32171">
                  <c:v>32172</c:v>
                </c:pt>
                <c:pt idx="32172">
                  <c:v>32173</c:v>
                </c:pt>
                <c:pt idx="32173">
                  <c:v>32174</c:v>
                </c:pt>
                <c:pt idx="32174">
                  <c:v>32175</c:v>
                </c:pt>
                <c:pt idx="32175">
                  <c:v>32176</c:v>
                </c:pt>
                <c:pt idx="32176">
                  <c:v>32177</c:v>
                </c:pt>
                <c:pt idx="32177">
                  <c:v>32178</c:v>
                </c:pt>
                <c:pt idx="32178">
                  <c:v>32179</c:v>
                </c:pt>
                <c:pt idx="32179">
                  <c:v>32180</c:v>
                </c:pt>
                <c:pt idx="32180">
                  <c:v>32181</c:v>
                </c:pt>
                <c:pt idx="32181">
                  <c:v>32182</c:v>
                </c:pt>
                <c:pt idx="32182">
                  <c:v>32183</c:v>
                </c:pt>
                <c:pt idx="32183">
                  <c:v>32184</c:v>
                </c:pt>
                <c:pt idx="32184">
                  <c:v>32185</c:v>
                </c:pt>
                <c:pt idx="32185">
                  <c:v>32186</c:v>
                </c:pt>
                <c:pt idx="32186">
                  <c:v>32187</c:v>
                </c:pt>
                <c:pt idx="32187">
                  <c:v>32188</c:v>
                </c:pt>
                <c:pt idx="32188">
                  <c:v>32189</c:v>
                </c:pt>
                <c:pt idx="32189">
                  <c:v>32190</c:v>
                </c:pt>
                <c:pt idx="32190">
                  <c:v>32191</c:v>
                </c:pt>
                <c:pt idx="32191">
                  <c:v>32192</c:v>
                </c:pt>
                <c:pt idx="32192">
                  <c:v>32193</c:v>
                </c:pt>
                <c:pt idx="32193">
                  <c:v>32194</c:v>
                </c:pt>
                <c:pt idx="32194">
                  <c:v>32195</c:v>
                </c:pt>
                <c:pt idx="32195">
                  <c:v>32196</c:v>
                </c:pt>
                <c:pt idx="32196">
                  <c:v>32197</c:v>
                </c:pt>
                <c:pt idx="32197">
                  <c:v>32198</c:v>
                </c:pt>
                <c:pt idx="32198">
                  <c:v>32199</c:v>
                </c:pt>
                <c:pt idx="32199">
                  <c:v>32200</c:v>
                </c:pt>
                <c:pt idx="32200">
                  <c:v>32201</c:v>
                </c:pt>
                <c:pt idx="32201">
                  <c:v>32202</c:v>
                </c:pt>
                <c:pt idx="32202">
                  <c:v>32203</c:v>
                </c:pt>
                <c:pt idx="32203">
                  <c:v>32204</c:v>
                </c:pt>
                <c:pt idx="32204">
                  <c:v>32205</c:v>
                </c:pt>
                <c:pt idx="32205">
                  <c:v>32206</c:v>
                </c:pt>
                <c:pt idx="32206">
                  <c:v>32207</c:v>
                </c:pt>
                <c:pt idx="32207">
                  <c:v>32208</c:v>
                </c:pt>
                <c:pt idx="32208">
                  <c:v>32209</c:v>
                </c:pt>
                <c:pt idx="32209">
                  <c:v>32210</c:v>
                </c:pt>
                <c:pt idx="32210">
                  <c:v>32211</c:v>
                </c:pt>
                <c:pt idx="32211">
                  <c:v>32212</c:v>
                </c:pt>
                <c:pt idx="32212">
                  <c:v>32213</c:v>
                </c:pt>
                <c:pt idx="32213">
                  <c:v>32214</c:v>
                </c:pt>
                <c:pt idx="32214">
                  <c:v>32215</c:v>
                </c:pt>
                <c:pt idx="32215">
                  <c:v>32216</c:v>
                </c:pt>
                <c:pt idx="32216">
                  <c:v>32217</c:v>
                </c:pt>
                <c:pt idx="32217">
                  <c:v>32218</c:v>
                </c:pt>
                <c:pt idx="32218">
                  <c:v>32219</c:v>
                </c:pt>
                <c:pt idx="32219">
                  <c:v>32220</c:v>
                </c:pt>
                <c:pt idx="32220">
                  <c:v>32221</c:v>
                </c:pt>
                <c:pt idx="32221">
                  <c:v>32222</c:v>
                </c:pt>
                <c:pt idx="32222">
                  <c:v>32223</c:v>
                </c:pt>
                <c:pt idx="32223">
                  <c:v>32224</c:v>
                </c:pt>
                <c:pt idx="32224">
                  <c:v>32225</c:v>
                </c:pt>
                <c:pt idx="32225">
                  <c:v>32226</c:v>
                </c:pt>
                <c:pt idx="32226">
                  <c:v>32227</c:v>
                </c:pt>
                <c:pt idx="32227">
                  <c:v>32228</c:v>
                </c:pt>
                <c:pt idx="32228">
                  <c:v>32229</c:v>
                </c:pt>
                <c:pt idx="32229">
                  <c:v>32230</c:v>
                </c:pt>
                <c:pt idx="32230">
                  <c:v>32231</c:v>
                </c:pt>
                <c:pt idx="32231">
                  <c:v>32232</c:v>
                </c:pt>
                <c:pt idx="32232">
                  <c:v>32233</c:v>
                </c:pt>
                <c:pt idx="32233">
                  <c:v>32234</c:v>
                </c:pt>
                <c:pt idx="32234">
                  <c:v>32235</c:v>
                </c:pt>
                <c:pt idx="32235">
                  <c:v>32236</c:v>
                </c:pt>
                <c:pt idx="32236">
                  <c:v>32237</c:v>
                </c:pt>
                <c:pt idx="32237">
                  <c:v>32238</c:v>
                </c:pt>
                <c:pt idx="32238">
                  <c:v>32239</c:v>
                </c:pt>
                <c:pt idx="32239">
                  <c:v>32240</c:v>
                </c:pt>
                <c:pt idx="32240">
                  <c:v>32241</c:v>
                </c:pt>
                <c:pt idx="32241">
                  <c:v>32242</c:v>
                </c:pt>
                <c:pt idx="32242">
                  <c:v>32243</c:v>
                </c:pt>
                <c:pt idx="32243">
                  <c:v>32244</c:v>
                </c:pt>
                <c:pt idx="32244">
                  <c:v>32245</c:v>
                </c:pt>
                <c:pt idx="32245">
                  <c:v>32246</c:v>
                </c:pt>
                <c:pt idx="32246">
                  <c:v>32247</c:v>
                </c:pt>
                <c:pt idx="32247">
                  <c:v>32248</c:v>
                </c:pt>
                <c:pt idx="32248">
                  <c:v>32249</c:v>
                </c:pt>
                <c:pt idx="32249">
                  <c:v>32250</c:v>
                </c:pt>
                <c:pt idx="32250">
                  <c:v>32251</c:v>
                </c:pt>
                <c:pt idx="32251">
                  <c:v>32252</c:v>
                </c:pt>
                <c:pt idx="32252">
                  <c:v>32253</c:v>
                </c:pt>
                <c:pt idx="32253">
                  <c:v>32254</c:v>
                </c:pt>
                <c:pt idx="32254">
                  <c:v>32255</c:v>
                </c:pt>
                <c:pt idx="32255">
                  <c:v>32256</c:v>
                </c:pt>
                <c:pt idx="32256">
                  <c:v>32257</c:v>
                </c:pt>
                <c:pt idx="32257">
                  <c:v>32258</c:v>
                </c:pt>
                <c:pt idx="32258">
                  <c:v>32259</c:v>
                </c:pt>
                <c:pt idx="32259">
                  <c:v>32260</c:v>
                </c:pt>
                <c:pt idx="32260">
                  <c:v>32261</c:v>
                </c:pt>
                <c:pt idx="32261">
                  <c:v>32262</c:v>
                </c:pt>
                <c:pt idx="32262">
                  <c:v>32263</c:v>
                </c:pt>
                <c:pt idx="32263">
                  <c:v>32264</c:v>
                </c:pt>
                <c:pt idx="32264">
                  <c:v>32265</c:v>
                </c:pt>
                <c:pt idx="32265">
                  <c:v>32266</c:v>
                </c:pt>
                <c:pt idx="32266">
                  <c:v>32267</c:v>
                </c:pt>
                <c:pt idx="32267">
                  <c:v>32268</c:v>
                </c:pt>
                <c:pt idx="32268">
                  <c:v>32269</c:v>
                </c:pt>
                <c:pt idx="32269">
                  <c:v>32270</c:v>
                </c:pt>
                <c:pt idx="32270">
                  <c:v>32271</c:v>
                </c:pt>
                <c:pt idx="32271">
                  <c:v>32272</c:v>
                </c:pt>
                <c:pt idx="32272">
                  <c:v>32273</c:v>
                </c:pt>
                <c:pt idx="32273">
                  <c:v>32274</c:v>
                </c:pt>
                <c:pt idx="32274">
                  <c:v>32275</c:v>
                </c:pt>
                <c:pt idx="32275">
                  <c:v>32276</c:v>
                </c:pt>
                <c:pt idx="32276">
                  <c:v>32277</c:v>
                </c:pt>
                <c:pt idx="32277">
                  <c:v>32278</c:v>
                </c:pt>
                <c:pt idx="32278">
                  <c:v>32279</c:v>
                </c:pt>
                <c:pt idx="32279">
                  <c:v>32280</c:v>
                </c:pt>
                <c:pt idx="32280">
                  <c:v>32281</c:v>
                </c:pt>
                <c:pt idx="32281">
                  <c:v>32282</c:v>
                </c:pt>
                <c:pt idx="32282">
                  <c:v>32283</c:v>
                </c:pt>
                <c:pt idx="32283">
                  <c:v>32284</c:v>
                </c:pt>
                <c:pt idx="32284">
                  <c:v>32285</c:v>
                </c:pt>
                <c:pt idx="32285">
                  <c:v>32286</c:v>
                </c:pt>
                <c:pt idx="32286">
                  <c:v>32287</c:v>
                </c:pt>
                <c:pt idx="32287">
                  <c:v>32288</c:v>
                </c:pt>
                <c:pt idx="32288">
                  <c:v>32289</c:v>
                </c:pt>
                <c:pt idx="32289">
                  <c:v>32290</c:v>
                </c:pt>
                <c:pt idx="32290">
                  <c:v>32291</c:v>
                </c:pt>
                <c:pt idx="32291">
                  <c:v>32292</c:v>
                </c:pt>
                <c:pt idx="32292">
                  <c:v>32293</c:v>
                </c:pt>
                <c:pt idx="32293">
                  <c:v>32294</c:v>
                </c:pt>
                <c:pt idx="32294">
                  <c:v>32295</c:v>
                </c:pt>
                <c:pt idx="32295">
                  <c:v>32296</c:v>
                </c:pt>
                <c:pt idx="32296">
                  <c:v>32297</c:v>
                </c:pt>
                <c:pt idx="32297">
                  <c:v>32298</c:v>
                </c:pt>
                <c:pt idx="32298">
                  <c:v>32299</c:v>
                </c:pt>
                <c:pt idx="32299">
                  <c:v>32300</c:v>
                </c:pt>
                <c:pt idx="32300">
                  <c:v>32301</c:v>
                </c:pt>
                <c:pt idx="32301">
                  <c:v>32302</c:v>
                </c:pt>
                <c:pt idx="32302">
                  <c:v>32303</c:v>
                </c:pt>
                <c:pt idx="32303">
                  <c:v>32304</c:v>
                </c:pt>
                <c:pt idx="32304">
                  <c:v>32305</c:v>
                </c:pt>
                <c:pt idx="32305">
                  <c:v>32306</c:v>
                </c:pt>
                <c:pt idx="32306">
                  <c:v>32307</c:v>
                </c:pt>
                <c:pt idx="32307">
                  <c:v>32308</c:v>
                </c:pt>
                <c:pt idx="32308">
                  <c:v>32309</c:v>
                </c:pt>
                <c:pt idx="32309">
                  <c:v>32310</c:v>
                </c:pt>
                <c:pt idx="32310">
                  <c:v>32311</c:v>
                </c:pt>
                <c:pt idx="32311">
                  <c:v>32312</c:v>
                </c:pt>
                <c:pt idx="32312">
                  <c:v>32313</c:v>
                </c:pt>
                <c:pt idx="32313">
                  <c:v>32314</c:v>
                </c:pt>
                <c:pt idx="32314">
                  <c:v>32315</c:v>
                </c:pt>
                <c:pt idx="32315">
                  <c:v>32316</c:v>
                </c:pt>
                <c:pt idx="32316">
                  <c:v>32317</c:v>
                </c:pt>
                <c:pt idx="32317">
                  <c:v>32318</c:v>
                </c:pt>
                <c:pt idx="32318">
                  <c:v>32319</c:v>
                </c:pt>
                <c:pt idx="32319">
                  <c:v>32320</c:v>
                </c:pt>
                <c:pt idx="32320">
                  <c:v>32321</c:v>
                </c:pt>
                <c:pt idx="32321">
                  <c:v>32322</c:v>
                </c:pt>
                <c:pt idx="32322">
                  <c:v>32323</c:v>
                </c:pt>
                <c:pt idx="32323">
                  <c:v>32324</c:v>
                </c:pt>
                <c:pt idx="32324">
                  <c:v>32325</c:v>
                </c:pt>
                <c:pt idx="32325">
                  <c:v>32326</c:v>
                </c:pt>
                <c:pt idx="32326">
                  <c:v>32327</c:v>
                </c:pt>
                <c:pt idx="32327">
                  <c:v>32328</c:v>
                </c:pt>
                <c:pt idx="32328">
                  <c:v>32329</c:v>
                </c:pt>
                <c:pt idx="32329">
                  <c:v>32330</c:v>
                </c:pt>
                <c:pt idx="32330">
                  <c:v>32331</c:v>
                </c:pt>
                <c:pt idx="32331">
                  <c:v>32332</c:v>
                </c:pt>
                <c:pt idx="32332">
                  <c:v>32333</c:v>
                </c:pt>
                <c:pt idx="32333">
                  <c:v>32334</c:v>
                </c:pt>
                <c:pt idx="32334">
                  <c:v>32335</c:v>
                </c:pt>
                <c:pt idx="32335">
                  <c:v>32336</c:v>
                </c:pt>
                <c:pt idx="32336">
                  <c:v>32337</c:v>
                </c:pt>
                <c:pt idx="32337">
                  <c:v>32338</c:v>
                </c:pt>
                <c:pt idx="32338">
                  <c:v>32339</c:v>
                </c:pt>
                <c:pt idx="32339">
                  <c:v>32340</c:v>
                </c:pt>
                <c:pt idx="32340">
                  <c:v>32341</c:v>
                </c:pt>
                <c:pt idx="32341">
                  <c:v>32342</c:v>
                </c:pt>
                <c:pt idx="32342">
                  <c:v>32343</c:v>
                </c:pt>
                <c:pt idx="32343">
                  <c:v>32344</c:v>
                </c:pt>
                <c:pt idx="32344">
                  <c:v>32345</c:v>
                </c:pt>
                <c:pt idx="32345">
                  <c:v>32346</c:v>
                </c:pt>
                <c:pt idx="32346">
                  <c:v>32347</c:v>
                </c:pt>
                <c:pt idx="32347">
                  <c:v>32348</c:v>
                </c:pt>
                <c:pt idx="32348">
                  <c:v>32349</c:v>
                </c:pt>
                <c:pt idx="32349">
                  <c:v>32350</c:v>
                </c:pt>
                <c:pt idx="32350">
                  <c:v>32351</c:v>
                </c:pt>
                <c:pt idx="32351">
                  <c:v>32352</c:v>
                </c:pt>
                <c:pt idx="32352">
                  <c:v>32353</c:v>
                </c:pt>
                <c:pt idx="32353">
                  <c:v>32354</c:v>
                </c:pt>
                <c:pt idx="32354">
                  <c:v>32355</c:v>
                </c:pt>
                <c:pt idx="32355">
                  <c:v>32356</c:v>
                </c:pt>
                <c:pt idx="32356">
                  <c:v>32357</c:v>
                </c:pt>
                <c:pt idx="32357">
                  <c:v>32358</c:v>
                </c:pt>
                <c:pt idx="32358">
                  <c:v>32359</c:v>
                </c:pt>
                <c:pt idx="32359">
                  <c:v>32360</c:v>
                </c:pt>
                <c:pt idx="32360">
                  <c:v>32361</c:v>
                </c:pt>
                <c:pt idx="32361">
                  <c:v>32362</c:v>
                </c:pt>
                <c:pt idx="32362">
                  <c:v>32363</c:v>
                </c:pt>
                <c:pt idx="32363">
                  <c:v>32364</c:v>
                </c:pt>
                <c:pt idx="32364">
                  <c:v>32365</c:v>
                </c:pt>
                <c:pt idx="32365">
                  <c:v>32366</c:v>
                </c:pt>
                <c:pt idx="32366">
                  <c:v>32367</c:v>
                </c:pt>
                <c:pt idx="32367">
                  <c:v>32368</c:v>
                </c:pt>
                <c:pt idx="32368">
                  <c:v>32369</c:v>
                </c:pt>
                <c:pt idx="32369">
                  <c:v>32370</c:v>
                </c:pt>
                <c:pt idx="32370">
                  <c:v>32371</c:v>
                </c:pt>
                <c:pt idx="32371">
                  <c:v>32372</c:v>
                </c:pt>
                <c:pt idx="32372">
                  <c:v>32373</c:v>
                </c:pt>
                <c:pt idx="32373">
                  <c:v>32374</c:v>
                </c:pt>
                <c:pt idx="32374">
                  <c:v>32375</c:v>
                </c:pt>
                <c:pt idx="32375">
                  <c:v>32376</c:v>
                </c:pt>
                <c:pt idx="32376">
                  <c:v>32377</c:v>
                </c:pt>
                <c:pt idx="32377">
                  <c:v>32378</c:v>
                </c:pt>
                <c:pt idx="32378">
                  <c:v>32379</c:v>
                </c:pt>
                <c:pt idx="32379">
                  <c:v>32380</c:v>
                </c:pt>
                <c:pt idx="32380">
                  <c:v>32381</c:v>
                </c:pt>
                <c:pt idx="32381">
                  <c:v>32382</c:v>
                </c:pt>
                <c:pt idx="32382">
                  <c:v>32383</c:v>
                </c:pt>
                <c:pt idx="32383">
                  <c:v>32384</c:v>
                </c:pt>
                <c:pt idx="32384">
                  <c:v>32385</c:v>
                </c:pt>
                <c:pt idx="32385">
                  <c:v>32386</c:v>
                </c:pt>
                <c:pt idx="32386">
                  <c:v>32387</c:v>
                </c:pt>
                <c:pt idx="32387">
                  <c:v>32388</c:v>
                </c:pt>
                <c:pt idx="32388">
                  <c:v>32389</c:v>
                </c:pt>
                <c:pt idx="32389">
                  <c:v>32390</c:v>
                </c:pt>
                <c:pt idx="32390">
                  <c:v>32391</c:v>
                </c:pt>
                <c:pt idx="32391">
                  <c:v>32392</c:v>
                </c:pt>
                <c:pt idx="32392">
                  <c:v>32393</c:v>
                </c:pt>
                <c:pt idx="32393">
                  <c:v>32394</c:v>
                </c:pt>
                <c:pt idx="32394">
                  <c:v>32395</c:v>
                </c:pt>
                <c:pt idx="32395">
                  <c:v>32396</c:v>
                </c:pt>
                <c:pt idx="32396">
                  <c:v>32397</c:v>
                </c:pt>
                <c:pt idx="32397">
                  <c:v>32398</c:v>
                </c:pt>
                <c:pt idx="32398">
                  <c:v>32399</c:v>
                </c:pt>
                <c:pt idx="32399">
                  <c:v>32400</c:v>
                </c:pt>
                <c:pt idx="32400">
                  <c:v>32401</c:v>
                </c:pt>
                <c:pt idx="32401">
                  <c:v>32402</c:v>
                </c:pt>
                <c:pt idx="32402">
                  <c:v>32403</c:v>
                </c:pt>
                <c:pt idx="32403">
                  <c:v>32404</c:v>
                </c:pt>
                <c:pt idx="32404">
                  <c:v>32405</c:v>
                </c:pt>
                <c:pt idx="32405">
                  <c:v>32406</c:v>
                </c:pt>
                <c:pt idx="32406">
                  <c:v>32407</c:v>
                </c:pt>
                <c:pt idx="32407">
                  <c:v>32408</c:v>
                </c:pt>
                <c:pt idx="32408">
                  <c:v>32409</c:v>
                </c:pt>
                <c:pt idx="32409">
                  <c:v>32410</c:v>
                </c:pt>
                <c:pt idx="32410">
                  <c:v>32411</c:v>
                </c:pt>
                <c:pt idx="32411">
                  <c:v>32412</c:v>
                </c:pt>
                <c:pt idx="32412">
                  <c:v>32413</c:v>
                </c:pt>
                <c:pt idx="32413">
                  <c:v>32414</c:v>
                </c:pt>
                <c:pt idx="32414">
                  <c:v>32415</c:v>
                </c:pt>
                <c:pt idx="32415">
                  <c:v>32416</c:v>
                </c:pt>
                <c:pt idx="32416">
                  <c:v>32417</c:v>
                </c:pt>
                <c:pt idx="32417">
                  <c:v>32418</c:v>
                </c:pt>
                <c:pt idx="32418">
                  <c:v>32419</c:v>
                </c:pt>
                <c:pt idx="32419">
                  <c:v>32420</c:v>
                </c:pt>
                <c:pt idx="32420">
                  <c:v>32421</c:v>
                </c:pt>
                <c:pt idx="32421">
                  <c:v>32422</c:v>
                </c:pt>
                <c:pt idx="32422">
                  <c:v>32423</c:v>
                </c:pt>
                <c:pt idx="32423">
                  <c:v>32424</c:v>
                </c:pt>
                <c:pt idx="32424">
                  <c:v>32425</c:v>
                </c:pt>
                <c:pt idx="32425">
                  <c:v>32426</c:v>
                </c:pt>
                <c:pt idx="32426">
                  <c:v>32427</c:v>
                </c:pt>
                <c:pt idx="32427">
                  <c:v>32428</c:v>
                </c:pt>
                <c:pt idx="32428">
                  <c:v>32429</c:v>
                </c:pt>
                <c:pt idx="32429">
                  <c:v>32430</c:v>
                </c:pt>
                <c:pt idx="32430">
                  <c:v>32431</c:v>
                </c:pt>
                <c:pt idx="32431">
                  <c:v>32432</c:v>
                </c:pt>
                <c:pt idx="32432">
                  <c:v>32433</c:v>
                </c:pt>
                <c:pt idx="32433">
                  <c:v>32434</c:v>
                </c:pt>
                <c:pt idx="32434">
                  <c:v>32435</c:v>
                </c:pt>
                <c:pt idx="32435">
                  <c:v>32436</c:v>
                </c:pt>
                <c:pt idx="32436">
                  <c:v>32437</c:v>
                </c:pt>
                <c:pt idx="32437">
                  <c:v>32438</c:v>
                </c:pt>
                <c:pt idx="32438">
                  <c:v>32439</c:v>
                </c:pt>
                <c:pt idx="32439">
                  <c:v>32440</c:v>
                </c:pt>
                <c:pt idx="32440">
                  <c:v>32441</c:v>
                </c:pt>
                <c:pt idx="32441">
                  <c:v>32442</c:v>
                </c:pt>
                <c:pt idx="32442">
                  <c:v>32443</c:v>
                </c:pt>
                <c:pt idx="32443">
                  <c:v>32444</c:v>
                </c:pt>
                <c:pt idx="32444">
                  <c:v>32445</c:v>
                </c:pt>
                <c:pt idx="32445">
                  <c:v>32446</c:v>
                </c:pt>
                <c:pt idx="32446">
                  <c:v>32447</c:v>
                </c:pt>
                <c:pt idx="32447">
                  <c:v>32448</c:v>
                </c:pt>
                <c:pt idx="32448">
                  <c:v>32449</c:v>
                </c:pt>
                <c:pt idx="32449">
                  <c:v>32450</c:v>
                </c:pt>
                <c:pt idx="32450">
                  <c:v>32451</c:v>
                </c:pt>
                <c:pt idx="32451">
                  <c:v>32452</c:v>
                </c:pt>
                <c:pt idx="32452">
                  <c:v>32453</c:v>
                </c:pt>
                <c:pt idx="32453">
                  <c:v>32454</c:v>
                </c:pt>
                <c:pt idx="32454">
                  <c:v>32455</c:v>
                </c:pt>
                <c:pt idx="32455">
                  <c:v>32456</c:v>
                </c:pt>
                <c:pt idx="32456">
                  <c:v>32457</c:v>
                </c:pt>
                <c:pt idx="32457">
                  <c:v>32458</c:v>
                </c:pt>
                <c:pt idx="32458">
                  <c:v>32459</c:v>
                </c:pt>
                <c:pt idx="32459">
                  <c:v>32460</c:v>
                </c:pt>
                <c:pt idx="32460">
                  <c:v>32461</c:v>
                </c:pt>
                <c:pt idx="32461">
                  <c:v>32462</c:v>
                </c:pt>
                <c:pt idx="32462">
                  <c:v>32463</c:v>
                </c:pt>
                <c:pt idx="32463">
                  <c:v>32464</c:v>
                </c:pt>
                <c:pt idx="32464">
                  <c:v>32465</c:v>
                </c:pt>
                <c:pt idx="32465">
                  <c:v>32466</c:v>
                </c:pt>
                <c:pt idx="32466">
                  <c:v>32467</c:v>
                </c:pt>
                <c:pt idx="32467">
                  <c:v>32468</c:v>
                </c:pt>
                <c:pt idx="32468">
                  <c:v>32469</c:v>
                </c:pt>
                <c:pt idx="32469">
                  <c:v>32470</c:v>
                </c:pt>
                <c:pt idx="32470">
                  <c:v>32471</c:v>
                </c:pt>
                <c:pt idx="32471">
                  <c:v>32472</c:v>
                </c:pt>
                <c:pt idx="32472">
                  <c:v>32473</c:v>
                </c:pt>
                <c:pt idx="32473">
                  <c:v>32474</c:v>
                </c:pt>
                <c:pt idx="32474">
                  <c:v>32475</c:v>
                </c:pt>
                <c:pt idx="32475">
                  <c:v>32476</c:v>
                </c:pt>
                <c:pt idx="32476">
                  <c:v>32477</c:v>
                </c:pt>
                <c:pt idx="32477">
                  <c:v>32478</c:v>
                </c:pt>
                <c:pt idx="32478">
                  <c:v>32479</c:v>
                </c:pt>
                <c:pt idx="32479">
                  <c:v>32480</c:v>
                </c:pt>
                <c:pt idx="32480">
                  <c:v>32481</c:v>
                </c:pt>
                <c:pt idx="32481">
                  <c:v>32482</c:v>
                </c:pt>
                <c:pt idx="32482">
                  <c:v>32483</c:v>
                </c:pt>
                <c:pt idx="32483">
                  <c:v>32484</c:v>
                </c:pt>
                <c:pt idx="32484">
                  <c:v>32485</c:v>
                </c:pt>
                <c:pt idx="32485">
                  <c:v>32486</c:v>
                </c:pt>
                <c:pt idx="32486">
                  <c:v>32487</c:v>
                </c:pt>
                <c:pt idx="32487">
                  <c:v>32488</c:v>
                </c:pt>
                <c:pt idx="32488">
                  <c:v>32489</c:v>
                </c:pt>
                <c:pt idx="32489">
                  <c:v>32490</c:v>
                </c:pt>
                <c:pt idx="32490">
                  <c:v>32491</c:v>
                </c:pt>
                <c:pt idx="32491">
                  <c:v>32492</c:v>
                </c:pt>
                <c:pt idx="32492">
                  <c:v>32493</c:v>
                </c:pt>
                <c:pt idx="32493">
                  <c:v>32494</c:v>
                </c:pt>
                <c:pt idx="32494">
                  <c:v>32495</c:v>
                </c:pt>
                <c:pt idx="32495">
                  <c:v>32496</c:v>
                </c:pt>
                <c:pt idx="32496">
                  <c:v>32497</c:v>
                </c:pt>
                <c:pt idx="32497">
                  <c:v>32498</c:v>
                </c:pt>
                <c:pt idx="32498">
                  <c:v>32499</c:v>
                </c:pt>
                <c:pt idx="32499">
                  <c:v>32500</c:v>
                </c:pt>
                <c:pt idx="32500">
                  <c:v>32501</c:v>
                </c:pt>
                <c:pt idx="32501">
                  <c:v>32502</c:v>
                </c:pt>
                <c:pt idx="32502">
                  <c:v>32503</c:v>
                </c:pt>
                <c:pt idx="32503">
                  <c:v>32504</c:v>
                </c:pt>
                <c:pt idx="32504">
                  <c:v>32505</c:v>
                </c:pt>
                <c:pt idx="32505">
                  <c:v>32506</c:v>
                </c:pt>
                <c:pt idx="32506">
                  <c:v>32507</c:v>
                </c:pt>
                <c:pt idx="32507">
                  <c:v>32508</c:v>
                </c:pt>
                <c:pt idx="32508">
                  <c:v>32509</c:v>
                </c:pt>
                <c:pt idx="32509">
                  <c:v>32510</c:v>
                </c:pt>
                <c:pt idx="32510">
                  <c:v>32511</c:v>
                </c:pt>
                <c:pt idx="32511">
                  <c:v>32512</c:v>
                </c:pt>
                <c:pt idx="32512">
                  <c:v>32513</c:v>
                </c:pt>
                <c:pt idx="32513">
                  <c:v>32514</c:v>
                </c:pt>
                <c:pt idx="32514">
                  <c:v>32515</c:v>
                </c:pt>
                <c:pt idx="32515">
                  <c:v>32516</c:v>
                </c:pt>
                <c:pt idx="32516">
                  <c:v>32517</c:v>
                </c:pt>
                <c:pt idx="32517">
                  <c:v>32518</c:v>
                </c:pt>
                <c:pt idx="32518">
                  <c:v>32519</c:v>
                </c:pt>
                <c:pt idx="32519">
                  <c:v>32520</c:v>
                </c:pt>
                <c:pt idx="32520">
                  <c:v>32521</c:v>
                </c:pt>
                <c:pt idx="32521">
                  <c:v>32522</c:v>
                </c:pt>
                <c:pt idx="32522">
                  <c:v>32523</c:v>
                </c:pt>
                <c:pt idx="32523">
                  <c:v>32524</c:v>
                </c:pt>
                <c:pt idx="32524">
                  <c:v>32525</c:v>
                </c:pt>
                <c:pt idx="32525">
                  <c:v>32526</c:v>
                </c:pt>
                <c:pt idx="32526">
                  <c:v>32527</c:v>
                </c:pt>
                <c:pt idx="32527">
                  <c:v>32528</c:v>
                </c:pt>
                <c:pt idx="32528">
                  <c:v>32529</c:v>
                </c:pt>
                <c:pt idx="32529">
                  <c:v>32530</c:v>
                </c:pt>
                <c:pt idx="32530">
                  <c:v>32531</c:v>
                </c:pt>
                <c:pt idx="32531">
                  <c:v>32532</c:v>
                </c:pt>
                <c:pt idx="32532">
                  <c:v>32533</c:v>
                </c:pt>
                <c:pt idx="32533">
                  <c:v>32534</c:v>
                </c:pt>
                <c:pt idx="32534">
                  <c:v>32535</c:v>
                </c:pt>
                <c:pt idx="32535">
                  <c:v>32536</c:v>
                </c:pt>
                <c:pt idx="32536">
                  <c:v>32537</c:v>
                </c:pt>
                <c:pt idx="32537">
                  <c:v>32538</c:v>
                </c:pt>
                <c:pt idx="32538">
                  <c:v>32539</c:v>
                </c:pt>
                <c:pt idx="32539">
                  <c:v>32540</c:v>
                </c:pt>
                <c:pt idx="32540">
                  <c:v>32541</c:v>
                </c:pt>
                <c:pt idx="32541">
                  <c:v>32542</c:v>
                </c:pt>
                <c:pt idx="32542">
                  <c:v>32543</c:v>
                </c:pt>
                <c:pt idx="32543">
                  <c:v>32544</c:v>
                </c:pt>
                <c:pt idx="32544">
                  <c:v>32545</c:v>
                </c:pt>
                <c:pt idx="32545">
                  <c:v>32546</c:v>
                </c:pt>
                <c:pt idx="32546">
                  <c:v>32547</c:v>
                </c:pt>
                <c:pt idx="32547">
                  <c:v>32548</c:v>
                </c:pt>
                <c:pt idx="32548">
                  <c:v>32549</c:v>
                </c:pt>
                <c:pt idx="32549">
                  <c:v>32550</c:v>
                </c:pt>
                <c:pt idx="32550">
                  <c:v>32551</c:v>
                </c:pt>
                <c:pt idx="32551">
                  <c:v>32552</c:v>
                </c:pt>
                <c:pt idx="32552">
                  <c:v>32553</c:v>
                </c:pt>
                <c:pt idx="32553">
                  <c:v>32554</c:v>
                </c:pt>
                <c:pt idx="32554">
                  <c:v>32555</c:v>
                </c:pt>
                <c:pt idx="32555">
                  <c:v>32556</c:v>
                </c:pt>
                <c:pt idx="32556">
                  <c:v>32557</c:v>
                </c:pt>
                <c:pt idx="32557">
                  <c:v>32558</c:v>
                </c:pt>
                <c:pt idx="32558">
                  <c:v>32559</c:v>
                </c:pt>
                <c:pt idx="32559">
                  <c:v>32560</c:v>
                </c:pt>
                <c:pt idx="32560">
                  <c:v>32561</c:v>
                </c:pt>
                <c:pt idx="32561">
                  <c:v>32562</c:v>
                </c:pt>
                <c:pt idx="32562">
                  <c:v>32563</c:v>
                </c:pt>
                <c:pt idx="32563">
                  <c:v>32564</c:v>
                </c:pt>
                <c:pt idx="32564">
                  <c:v>32565</c:v>
                </c:pt>
                <c:pt idx="32565">
                  <c:v>32566</c:v>
                </c:pt>
                <c:pt idx="32566">
                  <c:v>32567</c:v>
                </c:pt>
                <c:pt idx="32567">
                  <c:v>32568</c:v>
                </c:pt>
                <c:pt idx="32568">
                  <c:v>32569</c:v>
                </c:pt>
                <c:pt idx="32569">
                  <c:v>32570</c:v>
                </c:pt>
                <c:pt idx="32570">
                  <c:v>32571</c:v>
                </c:pt>
                <c:pt idx="32571">
                  <c:v>32572</c:v>
                </c:pt>
                <c:pt idx="32572">
                  <c:v>32573</c:v>
                </c:pt>
                <c:pt idx="32573">
                  <c:v>32574</c:v>
                </c:pt>
                <c:pt idx="32574">
                  <c:v>32575</c:v>
                </c:pt>
                <c:pt idx="32575">
                  <c:v>32576</c:v>
                </c:pt>
                <c:pt idx="32576">
                  <c:v>32577</c:v>
                </c:pt>
                <c:pt idx="32577">
                  <c:v>32578</c:v>
                </c:pt>
                <c:pt idx="32578">
                  <c:v>32579</c:v>
                </c:pt>
                <c:pt idx="32579">
                  <c:v>32580</c:v>
                </c:pt>
                <c:pt idx="32580">
                  <c:v>32581</c:v>
                </c:pt>
                <c:pt idx="32581">
                  <c:v>32582</c:v>
                </c:pt>
                <c:pt idx="32582">
                  <c:v>32583</c:v>
                </c:pt>
                <c:pt idx="32583">
                  <c:v>32584</c:v>
                </c:pt>
                <c:pt idx="32584">
                  <c:v>32585</c:v>
                </c:pt>
                <c:pt idx="32585">
                  <c:v>32586</c:v>
                </c:pt>
                <c:pt idx="32586">
                  <c:v>32587</c:v>
                </c:pt>
                <c:pt idx="32587">
                  <c:v>32588</c:v>
                </c:pt>
                <c:pt idx="32588">
                  <c:v>32589</c:v>
                </c:pt>
                <c:pt idx="32589">
                  <c:v>32590</c:v>
                </c:pt>
                <c:pt idx="32590">
                  <c:v>32591</c:v>
                </c:pt>
                <c:pt idx="32591">
                  <c:v>32592</c:v>
                </c:pt>
                <c:pt idx="32592">
                  <c:v>32593</c:v>
                </c:pt>
                <c:pt idx="32593">
                  <c:v>32594</c:v>
                </c:pt>
                <c:pt idx="32594">
                  <c:v>32595</c:v>
                </c:pt>
                <c:pt idx="32595">
                  <c:v>32596</c:v>
                </c:pt>
                <c:pt idx="32596">
                  <c:v>32597</c:v>
                </c:pt>
                <c:pt idx="32597">
                  <c:v>32598</c:v>
                </c:pt>
                <c:pt idx="32598">
                  <c:v>32599</c:v>
                </c:pt>
                <c:pt idx="32599">
                  <c:v>32600</c:v>
                </c:pt>
                <c:pt idx="32600">
                  <c:v>32601</c:v>
                </c:pt>
                <c:pt idx="32601">
                  <c:v>32602</c:v>
                </c:pt>
                <c:pt idx="32602">
                  <c:v>32603</c:v>
                </c:pt>
                <c:pt idx="32603">
                  <c:v>32604</c:v>
                </c:pt>
                <c:pt idx="32604">
                  <c:v>32605</c:v>
                </c:pt>
                <c:pt idx="32605">
                  <c:v>32606</c:v>
                </c:pt>
                <c:pt idx="32606">
                  <c:v>32607</c:v>
                </c:pt>
                <c:pt idx="32607">
                  <c:v>32608</c:v>
                </c:pt>
                <c:pt idx="32608">
                  <c:v>32609</c:v>
                </c:pt>
                <c:pt idx="32609">
                  <c:v>32610</c:v>
                </c:pt>
                <c:pt idx="32610">
                  <c:v>32611</c:v>
                </c:pt>
                <c:pt idx="32611">
                  <c:v>32612</c:v>
                </c:pt>
                <c:pt idx="32612">
                  <c:v>32613</c:v>
                </c:pt>
                <c:pt idx="32613">
                  <c:v>32614</c:v>
                </c:pt>
                <c:pt idx="32614">
                  <c:v>32615</c:v>
                </c:pt>
                <c:pt idx="32615">
                  <c:v>32616</c:v>
                </c:pt>
                <c:pt idx="32616">
                  <c:v>32617</c:v>
                </c:pt>
                <c:pt idx="32617">
                  <c:v>32618</c:v>
                </c:pt>
                <c:pt idx="32618">
                  <c:v>32619</c:v>
                </c:pt>
                <c:pt idx="32619">
                  <c:v>32620</c:v>
                </c:pt>
                <c:pt idx="32620">
                  <c:v>32621</c:v>
                </c:pt>
                <c:pt idx="32621">
                  <c:v>32622</c:v>
                </c:pt>
                <c:pt idx="32622">
                  <c:v>32623</c:v>
                </c:pt>
                <c:pt idx="32623">
                  <c:v>32624</c:v>
                </c:pt>
                <c:pt idx="32624">
                  <c:v>32625</c:v>
                </c:pt>
                <c:pt idx="32625">
                  <c:v>32626</c:v>
                </c:pt>
                <c:pt idx="32626">
                  <c:v>32627</c:v>
                </c:pt>
                <c:pt idx="32627">
                  <c:v>32628</c:v>
                </c:pt>
                <c:pt idx="32628">
                  <c:v>32629</c:v>
                </c:pt>
                <c:pt idx="32629">
                  <c:v>32630</c:v>
                </c:pt>
                <c:pt idx="32630">
                  <c:v>32631</c:v>
                </c:pt>
                <c:pt idx="32631">
                  <c:v>32632</c:v>
                </c:pt>
                <c:pt idx="32632">
                  <c:v>32633</c:v>
                </c:pt>
                <c:pt idx="32633">
                  <c:v>32634</c:v>
                </c:pt>
                <c:pt idx="32634">
                  <c:v>32635</c:v>
                </c:pt>
                <c:pt idx="32635">
                  <c:v>32636</c:v>
                </c:pt>
                <c:pt idx="32636">
                  <c:v>32637</c:v>
                </c:pt>
                <c:pt idx="32637">
                  <c:v>32638</c:v>
                </c:pt>
                <c:pt idx="32638">
                  <c:v>32639</c:v>
                </c:pt>
                <c:pt idx="32639">
                  <c:v>32640</c:v>
                </c:pt>
                <c:pt idx="32640">
                  <c:v>32641</c:v>
                </c:pt>
                <c:pt idx="32641">
                  <c:v>32642</c:v>
                </c:pt>
                <c:pt idx="32642">
                  <c:v>32643</c:v>
                </c:pt>
                <c:pt idx="32643">
                  <c:v>32644</c:v>
                </c:pt>
                <c:pt idx="32644">
                  <c:v>32645</c:v>
                </c:pt>
                <c:pt idx="32645">
                  <c:v>32646</c:v>
                </c:pt>
                <c:pt idx="32646">
                  <c:v>32647</c:v>
                </c:pt>
                <c:pt idx="32647">
                  <c:v>32648</c:v>
                </c:pt>
                <c:pt idx="32648">
                  <c:v>32649</c:v>
                </c:pt>
                <c:pt idx="32649">
                  <c:v>32650</c:v>
                </c:pt>
                <c:pt idx="32650">
                  <c:v>32651</c:v>
                </c:pt>
                <c:pt idx="32651">
                  <c:v>32652</c:v>
                </c:pt>
                <c:pt idx="32652">
                  <c:v>32653</c:v>
                </c:pt>
                <c:pt idx="32653">
                  <c:v>32654</c:v>
                </c:pt>
                <c:pt idx="32654">
                  <c:v>32655</c:v>
                </c:pt>
                <c:pt idx="32655">
                  <c:v>32656</c:v>
                </c:pt>
                <c:pt idx="32656">
                  <c:v>32657</c:v>
                </c:pt>
                <c:pt idx="32657">
                  <c:v>32658</c:v>
                </c:pt>
                <c:pt idx="32658">
                  <c:v>32659</c:v>
                </c:pt>
                <c:pt idx="32659">
                  <c:v>32660</c:v>
                </c:pt>
                <c:pt idx="32660">
                  <c:v>32661</c:v>
                </c:pt>
                <c:pt idx="32661">
                  <c:v>32662</c:v>
                </c:pt>
                <c:pt idx="32662">
                  <c:v>32663</c:v>
                </c:pt>
                <c:pt idx="32663">
                  <c:v>32664</c:v>
                </c:pt>
                <c:pt idx="32664">
                  <c:v>32665</c:v>
                </c:pt>
                <c:pt idx="32665">
                  <c:v>32666</c:v>
                </c:pt>
                <c:pt idx="32666">
                  <c:v>32667</c:v>
                </c:pt>
                <c:pt idx="32667">
                  <c:v>32668</c:v>
                </c:pt>
                <c:pt idx="32668">
                  <c:v>32669</c:v>
                </c:pt>
                <c:pt idx="32669">
                  <c:v>32670</c:v>
                </c:pt>
                <c:pt idx="32670">
                  <c:v>32671</c:v>
                </c:pt>
                <c:pt idx="32671">
                  <c:v>32672</c:v>
                </c:pt>
                <c:pt idx="32672">
                  <c:v>32673</c:v>
                </c:pt>
                <c:pt idx="32673">
                  <c:v>32674</c:v>
                </c:pt>
                <c:pt idx="32674">
                  <c:v>32675</c:v>
                </c:pt>
                <c:pt idx="32675">
                  <c:v>32676</c:v>
                </c:pt>
                <c:pt idx="32676">
                  <c:v>32677</c:v>
                </c:pt>
                <c:pt idx="32677">
                  <c:v>32678</c:v>
                </c:pt>
                <c:pt idx="32678">
                  <c:v>32679</c:v>
                </c:pt>
                <c:pt idx="32679">
                  <c:v>32680</c:v>
                </c:pt>
                <c:pt idx="32680">
                  <c:v>32681</c:v>
                </c:pt>
                <c:pt idx="32681">
                  <c:v>32682</c:v>
                </c:pt>
                <c:pt idx="32682">
                  <c:v>32683</c:v>
                </c:pt>
                <c:pt idx="32683">
                  <c:v>32684</c:v>
                </c:pt>
                <c:pt idx="32684">
                  <c:v>32685</c:v>
                </c:pt>
                <c:pt idx="32685">
                  <c:v>32686</c:v>
                </c:pt>
                <c:pt idx="32686">
                  <c:v>32687</c:v>
                </c:pt>
                <c:pt idx="32687">
                  <c:v>32688</c:v>
                </c:pt>
                <c:pt idx="32688">
                  <c:v>32689</c:v>
                </c:pt>
                <c:pt idx="32689">
                  <c:v>32690</c:v>
                </c:pt>
                <c:pt idx="32690">
                  <c:v>32691</c:v>
                </c:pt>
                <c:pt idx="32691">
                  <c:v>32692</c:v>
                </c:pt>
                <c:pt idx="32692">
                  <c:v>32693</c:v>
                </c:pt>
                <c:pt idx="32693">
                  <c:v>32694</c:v>
                </c:pt>
                <c:pt idx="32694">
                  <c:v>32695</c:v>
                </c:pt>
                <c:pt idx="32695">
                  <c:v>32696</c:v>
                </c:pt>
                <c:pt idx="32696">
                  <c:v>32697</c:v>
                </c:pt>
                <c:pt idx="32697">
                  <c:v>32698</c:v>
                </c:pt>
                <c:pt idx="32698">
                  <c:v>32699</c:v>
                </c:pt>
                <c:pt idx="32699">
                  <c:v>32700</c:v>
                </c:pt>
                <c:pt idx="32700">
                  <c:v>32701</c:v>
                </c:pt>
                <c:pt idx="32701">
                  <c:v>32702</c:v>
                </c:pt>
                <c:pt idx="32702">
                  <c:v>32703</c:v>
                </c:pt>
                <c:pt idx="32703">
                  <c:v>32704</c:v>
                </c:pt>
                <c:pt idx="32704">
                  <c:v>32705</c:v>
                </c:pt>
                <c:pt idx="32705">
                  <c:v>32706</c:v>
                </c:pt>
                <c:pt idx="32706">
                  <c:v>32707</c:v>
                </c:pt>
                <c:pt idx="32707">
                  <c:v>32708</c:v>
                </c:pt>
                <c:pt idx="32708">
                  <c:v>32709</c:v>
                </c:pt>
                <c:pt idx="32709">
                  <c:v>32710</c:v>
                </c:pt>
                <c:pt idx="32710">
                  <c:v>32711</c:v>
                </c:pt>
                <c:pt idx="32711">
                  <c:v>32712</c:v>
                </c:pt>
                <c:pt idx="32712">
                  <c:v>32713</c:v>
                </c:pt>
                <c:pt idx="32713">
                  <c:v>32714</c:v>
                </c:pt>
                <c:pt idx="32714">
                  <c:v>32715</c:v>
                </c:pt>
                <c:pt idx="32715">
                  <c:v>32716</c:v>
                </c:pt>
                <c:pt idx="32716">
                  <c:v>32717</c:v>
                </c:pt>
                <c:pt idx="32717">
                  <c:v>32718</c:v>
                </c:pt>
                <c:pt idx="32718">
                  <c:v>32719</c:v>
                </c:pt>
                <c:pt idx="32719">
                  <c:v>32720</c:v>
                </c:pt>
                <c:pt idx="32720">
                  <c:v>32721</c:v>
                </c:pt>
                <c:pt idx="32721">
                  <c:v>32722</c:v>
                </c:pt>
                <c:pt idx="32722">
                  <c:v>32723</c:v>
                </c:pt>
                <c:pt idx="32723">
                  <c:v>32724</c:v>
                </c:pt>
                <c:pt idx="32724">
                  <c:v>32725</c:v>
                </c:pt>
                <c:pt idx="32725">
                  <c:v>32726</c:v>
                </c:pt>
                <c:pt idx="32726">
                  <c:v>32727</c:v>
                </c:pt>
                <c:pt idx="32727">
                  <c:v>32728</c:v>
                </c:pt>
                <c:pt idx="32728">
                  <c:v>32729</c:v>
                </c:pt>
                <c:pt idx="32729">
                  <c:v>32730</c:v>
                </c:pt>
                <c:pt idx="32730">
                  <c:v>32731</c:v>
                </c:pt>
                <c:pt idx="32731">
                  <c:v>32732</c:v>
                </c:pt>
                <c:pt idx="32732">
                  <c:v>32733</c:v>
                </c:pt>
                <c:pt idx="32733">
                  <c:v>32734</c:v>
                </c:pt>
                <c:pt idx="32734">
                  <c:v>32735</c:v>
                </c:pt>
                <c:pt idx="32735">
                  <c:v>32736</c:v>
                </c:pt>
                <c:pt idx="32736">
                  <c:v>32737</c:v>
                </c:pt>
                <c:pt idx="32737">
                  <c:v>32738</c:v>
                </c:pt>
                <c:pt idx="32738">
                  <c:v>32739</c:v>
                </c:pt>
                <c:pt idx="32739">
                  <c:v>32740</c:v>
                </c:pt>
                <c:pt idx="32740">
                  <c:v>32741</c:v>
                </c:pt>
                <c:pt idx="32741">
                  <c:v>32742</c:v>
                </c:pt>
                <c:pt idx="32742">
                  <c:v>32743</c:v>
                </c:pt>
                <c:pt idx="32743">
                  <c:v>32744</c:v>
                </c:pt>
                <c:pt idx="32744">
                  <c:v>32745</c:v>
                </c:pt>
                <c:pt idx="32745">
                  <c:v>32746</c:v>
                </c:pt>
                <c:pt idx="32746">
                  <c:v>32747</c:v>
                </c:pt>
                <c:pt idx="32747">
                  <c:v>32748</c:v>
                </c:pt>
                <c:pt idx="32748">
                  <c:v>32749</c:v>
                </c:pt>
                <c:pt idx="32749">
                  <c:v>32750</c:v>
                </c:pt>
                <c:pt idx="32750">
                  <c:v>32751</c:v>
                </c:pt>
                <c:pt idx="32751">
                  <c:v>32752</c:v>
                </c:pt>
                <c:pt idx="32752">
                  <c:v>32753</c:v>
                </c:pt>
                <c:pt idx="32753">
                  <c:v>32754</c:v>
                </c:pt>
                <c:pt idx="32754">
                  <c:v>32755</c:v>
                </c:pt>
                <c:pt idx="32755">
                  <c:v>32756</c:v>
                </c:pt>
                <c:pt idx="32756">
                  <c:v>32757</c:v>
                </c:pt>
                <c:pt idx="32757">
                  <c:v>32758</c:v>
                </c:pt>
                <c:pt idx="32758">
                  <c:v>32759</c:v>
                </c:pt>
                <c:pt idx="32759">
                  <c:v>32760</c:v>
                </c:pt>
                <c:pt idx="32760">
                  <c:v>32761</c:v>
                </c:pt>
                <c:pt idx="32761">
                  <c:v>32762</c:v>
                </c:pt>
                <c:pt idx="32762">
                  <c:v>32763</c:v>
                </c:pt>
                <c:pt idx="32763">
                  <c:v>32764</c:v>
                </c:pt>
                <c:pt idx="32764">
                  <c:v>32765</c:v>
                </c:pt>
                <c:pt idx="32765">
                  <c:v>32766</c:v>
                </c:pt>
                <c:pt idx="32766">
                  <c:v>32767</c:v>
                </c:pt>
                <c:pt idx="32767">
                  <c:v>32768</c:v>
                </c:pt>
                <c:pt idx="32768">
                  <c:v>32769</c:v>
                </c:pt>
                <c:pt idx="32769">
                  <c:v>32770</c:v>
                </c:pt>
                <c:pt idx="32770">
                  <c:v>32771</c:v>
                </c:pt>
                <c:pt idx="32771">
                  <c:v>32772</c:v>
                </c:pt>
                <c:pt idx="32772">
                  <c:v>32773</c:v>
                </c:pt>
                <c:pt idx="32773">
                  <c:v>32774</c:v>
                </c:pt>
                <c:pt idx="32774">
                  <c:v>32775</c:v>
                </c:pt>
                <c:pt idx="32775">
                  <c:v>32776</c:v>
                </c:pt>
                <c:pt idx="32776">
                  <c:v>32777</c:v>
                </c:pt>
                <c:pt idx="32777">
                  <c:v>32778</c:v>
                </c:pt>
                <c:pt idx="32778">
                  <c:v>32779</c:v>
                </c:pt>
                <c:pt idx="32779">
                  <c:v>32780</c:v>
                </c:pt>
                <c:pt idx="32780">
                  <c:v>32781</c:v>
                </c:pt>
                <c:pt idx="32781">
                  <c:v>32782</c:v>
                </c:pt>
                <c:pt idx="32782">
                  <c:v>32783</c:v>
                </c:pt>
                <c:pt idx="32783">
                  <c:v>32784</c:v>
                </c:pt>
                <c:pt idx="32784">
                  <c:v>32785</c:v>
                </c:pt>
                <c:pt idx="32785">
                  <c:v>32786</c:v>
                </c:pt>
                <c:pt idx="32786">
                  <c:v>32787</c:v>
                </c:pt>
                <c:pt idx="32787">
                  <c:v>32788</c:v>
                </c:pt>
                <c:pt idx="32788">
                  <c:v>32789</c:v>
                </c:pt>
                <c:pt idx="32789">
                  <c:v>32790</c:v>
                </c:pt>
                <c:pt idx="32790">
                  <c:v>32791</c:v>
                </c:pt>
                <c:pt idx="32791">
                  <c:v>32792</c:v>
                </c:pt>
                <c:pt idx="32792">
                  <c:v>32793</c:v>
                </c:pt>
                <c:pt idx="32793">
                  <c:v>32794</c:v>
                </c:pt>
                <c:pt idx="32794">
                  <c:v>32795</c:v>
                </c:pt>
                <c:pt idx="32795">
                  <c:v>32796</c:v>
                </c:pt>
                <c:pt idx="32796">
                  <c:v>32797</c:v>
                </c:pt>
                <c:pt idx="32797">
                  <c:v>32798</c:v>
                </c:pt>
                <c:pt idx="32798">
                  <c:v>32799</c:v>
                </c:pt>
                <c:pt idx="32799">
                  <c:v>32800</c:v>
                </c:pt>
                <c:pt idx="32800">
                  <c:v>32801</c:v>
                </c:pt>
                <c:pt idx="32801">
                  <c:v>32802</c:v>
                </c:pt>
                <c:pt idx="32802">
                  <c:v>32803</c:v>
                </c:pt>
                <c:pt idx="32803">
                  <c:v>32804</c:v>
                </c:pt>
                <c:pt idx="32804">
                  <c:v>32805</c:v>
                </c:pt>
                <c:pt idx="32805">
                  <c:v>32806</c:v>
                </c:pt>
                <c:pt idx="32806">
                  <c:v>32807</c:v>
                </c:pt>
                <c:pt idx="32807">
                  <c:v>32808</c:v>
                </c:pt>
                <c:pt idx="32808">
                  <c:v>32809</c:v>
                </c:pt>
                <c:pt idx="32809">
                  <c:v>32810</c:v>
                </c:pt>
                <c:pt idx="32810">
                  <c:v>32811</c:v>
                </c:pt>
                <c:pt idx="32811">
                  <c:v>32812</c:v>
                </c:pt>
                <c:pt idx="32812">
                  <c:v>32813</c:v>
                </c:pt>
                <c:pt idx="32813">
                  <c:v>32814</c:v>
                </c:pt>
                <c:pt idx="32814">
                  <c:v>32815</c:v>
                </c:pt>
                <c:pt idx="32815">
                  <c:v>32816</c:v>
                </c:pt>
                <c:pt idx="32816">
                  <c:v>32817</c:v>
                </c:pt>
                <c:pt idx="32817">
                  <c:v>32818</c:v>
                </c:pt>
                <c:pt idx="32818">
                  <c:v>32819</c:v>
                </c:pt>
                <c:pt idx="32819">
                  <c:v>32820</c:v>
                </c:pt>
                <c:pt idx="32820">
                  <c:v>32821</c:v>
                </c:pt>
                <c:pt idx="32821">
                  <c:v>32822</c:v>
                </c:pt>
                <c:pt idx="32822">
                  <c:v>32823</c:v>
                </c:pt>
                <c:pt idx="32823">
                  <c:v>32824</c:v>
                </c:pt>
                <c:pt idx="32824">
                  <c:v>32825</c:v>
                </c:pt>
                <c:pt idx="32825">
                  <c:v>32826</c:v>
                </c:pt>
                <c:pt idx="32826">
                  <c:v>32827</c:v>
                </c:pt>
                <c:pt idx="32827">
                  <c:v>32828</c:v>
                </c:pt>
                <c:pt idx="32828">
                  <c:v>32829</c:v>
                </c:pt>
                <c:pt idx="32829">
                  <c:v>32830</c:v>
                </c:pt>
                <c:pt idx="32830">
                  <c:v>32831</c:v>
                </c:pt>
                <c:pt idx="32831">
                  <c:v>32832</c:v>
                </c:pt>
                <c:pt idx="32832">
                  <c:v>32833</c:v>
                </c:pt>
                <c:pt idx="32833">
                  <c:v>32834</c:v>
                </c:pt>
                <c:pt idx="32834">
                  <c:v>32835</c:v>
                </c:pt>
                <c:pt idx="32835">
                  <c:v>32836</c:v>
                </c:pt>
                <c:pt idx="32836">
                  <c:v>32837</c:v>
                </c:pt>
                <c:pt idx="32837">
                  <c:v>32838</c:v>
                </c:pt>
                <c:pt idx="32838">
                  <c:v>32839</c:v>
                </c:pt>
                <c:pt idx="32839">
                  <c:v>32840</c:v>
                </c:pt>
                <c:pt idx="32840">
                  <c:v>32841</c:v>
                </c:pt>
                <c:pt idx="32841">
                  <c:v>32842</c:v>
                </c:pt>
                <c:pt idx="32842">
                  <c:v>32843</c:v>
                </c:pt>
                <c:pt idx="32843">
                  <c:v>32844</c:v>
                </c:pt>
                <c:pt idx="32844">
                  <c:v>32845</c:v>
                </c:pt>
                <c:pt idx="32845">
                  <c:v>32846</c:v>
                </c:pt>
                <c:pt idx="32846">
                  <c:v>32847</c:v>
                </c:pt>
                <c:pt idx="32847">
                  <c:v>32848</c:v>
                </c:pt>
                <c:pt idx="32848">
                  <c:v>32849</c:v>
                </c:pt>
                <c:pt idx="32849">
                  <c:v>32850</c:v>
                </c:pt>
                <c:pt idx="32850">
                  <c:v>32851</c:v>
                </c:pt>
                <c:pt idx="32851">
                  <c:v>32852</c:v>
                </c:pt>
                <c:pt idx="32852">
                  <c:v>32853</c:v>
                </c:pt>
                <c:pt idx="32853">
                  <c:v>32854</c:v>
                </c:pt>
                <c:pt idx="32854">
                  <c:v>32855</c:v>
                </c:pt>
                <c:pt idx="32855">
                  <c:v>32856</c:v>
                </c:pt>
                <c:pt idx="32856">
                  <c:v>32857</c:v>
                </c:pt>
                <c:pt idx="32857">
                  <c:v>32858</c:v>
                </c:pt>
                <c:pt idx="32858">
                  <c:v>32859</c:v>
                </c:pt>
                <c:pt idx="32859">
                  <c:v>32860</c:v>
                </c:pt>
                <c:pt idx="32860">
                  <c:v>32861</c:v>
                </c:pt>
                <c:pt idx="32861">
                  <c:v>32862</c:v>
                </c:pt>
                <c:pt idx="32862">
                  <c:v>32863</c:v>
                </c:pt>
                <c:pt idx="32863">
                  <c:v>32864</c:v>
                </c:pt>
                <c:pt idx="32864">
                  <c:v>32865</c:v>
                </c:pt>
                <c:pt idx="32865">
                  <c:v>32866</c:v>
                </c:pt>
                <c:pt idx="32866">
                  <c:v>32867</c:v>
                </c:pt>
                <c:pt idx="32867">
                  <c:v>32868</c:v>
                </c:pt>
                <c:pt idx="32868">
                  <c:v>32869</c:v>
                </c:pt>
                <c:pt idx="32869">
                  <c:v>32870</c:v>
                </c:pt>
                <c:pt idx="32870">
                  <c:v>32871</c:v>
                </c:pt>
                <c:pt idx="32871">
                  <c:v>32872</c:v>
                </c:pt>
                <c:pt idx="32872">
                  <c:v>32873</c:v>
                </c:pt>
                <c:pt idx="32873">
                  <c:v>32874</c:v>
                </c:pt>
                <c:pt idx="32874">
                  <c:v>32875</c:v>
                </c:pt>
                <c:pt idx="32875">
                  <c:v>32876</c:v>
                </c:pt>
                <c:pt idx="32876">
                  <c:v>32877</c:v>
                </c:pt>
                <c:pt idx="32877">
                  <c:v>32878</c:v>
                </c:pt>
                <c:pt idx="32878">
                  <c:v>32879</c:v>
                </c:pt>
                <c:pt idx="32879">
                  <c:v>32880</c:v>
                </c:pt>
                <c:pt idx="32880">
                  <c:v>32881</c:v>
                </c:pt>
                <c:pt idx="32881">
                  <c:v>32882</c:v>
                </c:pt>
                <c:pt idx="32882">
                  <c:v>32883</c:v>
                </c:pt>
                <c:pt idx="32883">
                  <c:v>32884</c:v>
                </c:pt>
                <c:pt idx="32884">
                  <c:v>32885</c:v>
                </c:pt>
                <c:pt idx="32885">
                  <c:v>32886</c:v>
                </c:pt>
                <c:pt idx="32886">
                  <c:v>32887</c:v>
                </c:pt>
                <c:pt idx="32887">
                  <c:v>32888</c:v>
                </c:pt>
                <c:pt idx="32888">
                  <c:v>32889</c:v>
                </c:pt>
                <c:pt idx="32889">
                  <c:v>32890</c:v>
                </c:pt>
                <c:pt idx="32890">
                  <c:v>32891</c:v>
                </c:pt>
                <c:pt idx="32891">
                  <c:v>32892</c:v>
                </c:pt>
                <c:pt idx="32892">
                  <c:v>32893</c:v>
                </c:pt>
                <c:pt idx="32893">
                  <c:v>32894</c:v>
                </c:pt>
                <c:pt idx="32894">
                  <c:v>32895</c:v>
                </c:pt>
                <c:pt idx="32895">
                  <c:v>32896</c:v>
                </c:pt>
                <c:pt idx="32896">
                  <c:v>32897</c:v>
                </c:pt>
                <c:pt idx="32897">
                  <c:v>32898</c:v>
                </c:pt>
                <c:pt idx="32898">
                  <c:v>32899</c:v>
                </c:pt>
                <c:pt idx="32899">
                  <c:v>32900</c:v>
                </c:pt>
                <c:pt idx="32900">
                  <c:v>32901</c:v>
                </c:pt>
                <c:pt idx="32901">
                  <c:v>32902</c:v>
                </c:pt>
                <c:pt idx="32902">
                  <c:v>32903</c:v>
                </c:pt>
                <c:pt idx="32903">
                  <c:v>32904</c:v>
                </c:pt>
                <c:pt idx="32904">
                  <c:v>32905</c:v>
                </c:pt>
                <c:pt idx="32905">
                  <c:v>32906</c:v>
                </c:pt>
                <c:pt idx="32906">
                  <c:v>32907</c:v>
                </c:pt>
                <c:pt idx="32907">
                  <c:v>32908</c:v>
                </c:pt>
                <c:pt idx="32908">
                  <c:v>32909</c:v>
                </c:pt>
                <c:pt idx="32909">
                  <c:v>32910</c:v>
                </c:pt>
                <c:pt idx="32910">
                  <c:v>32911</c:v>
                </c:pt>
                <c:pt idx="32911">
                  <c:v>32912</c:v>
                </c:pt>
                <c:pt idx="32912">
                  <c:v>32913</c:v>
                </c:pt>
                <c:pt idx="32913">
                  <c:v>32914</c:v>
                </c:pt>
                <c:pt idx="32914">
                  <c:v>32915</c:v>
                </c:pt>
                <c:pt idx="32915">
                  <c:v>32916</c:v>
                </c:pt>
                <c:pt idx="32916">
                  <c:v>32917</c:v>
                </c:pt>
                <c:pt idx="32917">
                  <c:v>32918</c:v>
                </c:pt>
                <c:pt idx="32918">
                  <c:v>32919</c:v>
                </c:pt>
                <c:pt idx="32919">
                  <c:v>32920</c:v>
                </c:pt>
                <c:pt idx="32920">
                  <c:v>32921</c:v>
                </c:pt>
                <c:pt idx="32921">
                  <c:v>32922</c:v>
                </c:pt>
                <c:pt idx="32922">
                  <c:v>32923</c:v>
                </c:pt>
                <c:pt idx="32923">
                  <c:v>32924</c:v>
                </c:pt>
                <c:pt idx="32924">
                  <c:v>32925</c:v>
                </c:pt>
                <c:pt idx="32925">
                  <c:v>32926</c:v>
                </c:pt>
                <c:pt idx="32926">
                  <c:v>32927</c:v>
                </c:pt>
                <c:pt idx="32927">
                  <c:v>32928</c:v>
                </c:pt>
                <c:pt idx="32928">
                  <c:v>32929</c:v>
                </c:pt>
                <c:pt idx="32929">
                  <c:v>32930</c:v>
                </c:pt>
                <c:pt idx="32930">
                  <c:v>32931</c:v>
                </c:pt>
                <c:pt idx="32931">
                  <c:v>32932</c:v>
                </c:pt>
                <c:pt idx="32932">
                  <c:v>32933</c:v>
                </c:pt>
                <c:pt idx="32933">
                  <c:v>32934</c:v>
                </c:pt>
                <c:pt idx="32934">
                  <c:v>32935</c:v>
                </c:pt>
                <c:pt idx="32935">
                  <c:v>32936</c:v>
                </c:pt>
                <c:pt idx="32936">
                  <c:v>32937</c:v>
                </c:pt>
                <c:pt idx="32937">
                  <c:v>32938</c:v>
                </c:pt>
                <c:pt idx="32938">
                  <c:v>32939</c:v>
                </c:pt>
                <c:pt idx="32939">
                  <c:v>32940</c:v>
                </c:pt>
                <c:pt idx="32940">
                  <c:v>32941</c:v>
                </c:pt>
                <c:pt idx="32941">
                  <c:v>32942</c:v>
                </c:pt>
                <c:pt idx="32942">
                  <c:v>32943</c:v>
                </c:pt>
                <c:pt idx="32943">
                  <c:v>32944</c:v>
                </c:pt>
                <c:pt idx="32944">
                  <c:v>32945</c:v>
                </c:pt>
                <c:pt idx="32945">
                  <c:v>32946</c:v>
                </c:pt>
                <c:pt idx="32946">
                  <c:v>32947</c:v>
                </c:pt>
                <c:pt idx="32947">
                  <c:v>32948</c:v>
                </c:pt>
                <c:pt idx="32948">
                  <c:v>32949</c:v>
                </c:pt>
                <c:pt idx="32949">
                  <c:v>32950</c:v>
                </c:pt>
                <c:pt idx="32950">
                  <c:v>32951</c:v>
                </c:pt>
                <c:pt idx="32951">
                  <c:v>32952</c:v>
                </c:pt>
                <c:pt idx="32952">
                  <c:v>32953</c:v>
                </c:pt>
                <c:pt idx="32953">
                  <c:v>32954</c:v>
                </c:pt>
                <c:pt idx="32954">
                  <c:v>32955</c:v>
                </c:pt>
                <c:pt idx="32955">
                  <c:v>32956</c:v>
                </c:pt>
                <c:pt idx="32956">
                  <c:v>32957</c:v>
                </c:pt>
                <c:pt idx="32957">
                  <c:v>32958</c:v>
                </c:pt>
                <c:pt idx="32958">
                  <c:v>32959</c:v>
                </c:pt>
                <c:pt idx="32959">
                  <c:v>32960</c:v>
                </c:pt>
                <c:pt idx="32960">
                  <c:v>32961</c:v>
                </c:pt>
                <c:pt idx="32961">
                  <c:v>32962</c:v>
                </c:pt>
                <c:pt idx="32962">
                  <c:v>32963</c:v>
                </c:pt>
                <c:pt idx="32963">
                  <c:v>32964</c:v>
                </c:pt>
                <c:pt idx="32964">
                  <c:v>32965</c:v>
                </c:pt>
                <c:pt idx="32965">
                  <c:v>32966</c:v>
                </c:pt>
                <c:pt idx="32966">
                  <c:v>32967</c:v>
                </c:pt>
                <c:pt idx="32967">
                  <c:v>32968</c:v>
                </c:pt>
                <c:pt idx="32968">
                  <c:v>32969</c:v>
                </c:pt>
                <c:pt idx="32969">
                  <c:v>32970</c:v>
                </c:pt>
                <c:pt idx="32970">
                  <c:v>32971</c:v>
                </c:pt>
                <c:pt idx="32971">
                  <c:v>32972</c:v>
                </c:pt>
                <c:pt idx="32972">
                  <c:v>32973</c:v>
                </c:pt>
                <c:pt idx="32973">
                  <c:v>32974</c:v>
                </c:pt>
                <c:pt idx="32974">
                  <c:v>32975</c:v>
                </c:pt>
                <c:pt idx="32975">
                  <c:v>32976</c:v>
                </c:pt>
                <c:pt idx="32976">
                  <c:v>32977</c:v>
                </c:pt>
                <c:pt idx="32977">
                  <c:v>32978</c:v>
                </c:pt>
                <c:pt idx="32978">
                  <c:v>32979</c:v>
                </c:pt>
                <c:pt idx="32979">
                  <c:v>32980</c:v>
                </c:pt>
                <c:pt idx="32980">
                  <c:v>32981</c:v>
                </c:pt>
                <c:pt idx="32981">
                  <c:v>32982</c:v>
                </c:pt>
                <c:pt idx="32982">
                  <c:v>32983</c:v>
                </c:pt>
                <c:pt idx="32983">
                  <c:v>32984</c:v>
                </c:pt>
                <c:pt idx="32984">
                  <c:v>32985</c:v>
                </c:pt>
                <c:pt idx="32985">
                  <c:v>32986</c:v>
                </c:pt>
                <c:pt idx="32986">
                  <c:v>32987</c:v>
                </c:pt>
                <c:pt idx="32987">
                  <c:v>32988</c:v>
                </c:pt>
                <c:pt idx="32988">
                  <c:v>32989</c:v>
                </c:pt>
                <c:pt idx="32989">
                  <c:v>32990</c:v>
                </c:pt>
                <c:pt idx="32990">
                  <c:v>32991</c:v>
                </c:pt>
                <c:pt idx="32991">
                  <c:v>32992</c:v>
                </c:pt>
                <c:pt idx="32992">
                  <c:v>32993</c:v>
                </c:pt>
                <c:pt idx="32993">
                  <c:v>32994</c:v>
                </c:pt>
                <c:pt idx="32994">
                  <c:v>32995</c:v>
                </c:pt>
                <c:pt idx="32995">
                  <c:v>32996</c:v>
                </c:pt>
                <c:pt idx="32996">
                  <c:v>32997</c:v>
                </c:pt>
                <c:pt idx="32997">
                  <c:v>32998</c:v>
                </c:pt>
                <c:pt idx="32998">
                  <c:v>32999</c:v>
                </c:pt>
                <c:pt idx="32999">
                  <c:v>33000</c:v>
                </c:pt>
                <c:pt idx="33000">
                  <c:v>33001</c:v>
                </c:pt>
                <c:pt idx="33001">
                  <c:v>33002</c:v>
                </c:pt>
                <c:pt idx="33002">
                  <c:v>33003</c:v>
                </c:pt>
                <c:pt idx="33003">
                  <c:v>33004</c:v>
                </c:pt>
                <c:pt idx="33004">
                  <c:v>33005</c:v>
                </c:pt>
                <c:pt idx="33005">
                  <c:v>33006</c:v>
                </c:pt>
                <c:pt idx="33006">
                  <c:v>33007</c:v>
                </c:pt>
                <c:pt idx="33007">
                  <c:v>33008</c:v>
                </c:pt>
                <c:pt idx="33008">
                  <c:v>33009</c:v>
                </c:pt>
                <c:pt idx="33009">
                  <c:v>33010</c:v>
                </c:pt>
                <c:pt idx="33010">
                  <c:v>33011</c:v>
                </c:pt>
                <c:pt idx="33011">
                  <c:v>33012</c:v>
                </c:pt>
                <c:pt idx="33012">
                  <c:v>33013</c:v>
                </c:pt>
                <c:pt idx="33013">
                  <c:v>33014</c:v>
                </c:pt>
                <c:pt idx="33014">
                  <c:v>33015</c:v>
                </c:pt>
                <c:pt idx="33015">
                  <c:v>33016</c:v>
                </c:pt>
                <c:pt idx="33016">
                  <c:v>33017</c:v>
                </c:pt>
                <c:pt idx="33017">
                  <c:v>33018</c:v>
                </c:pt>
                <c:pt idx="33018">
                  <c:v>33019</c:v>
                </c:pt>
                <c:pt idx="33019">
                  <c:v>33020</c:v>
                </c:pt>
                <c:pt idx="33020">
                  <c:v>33021</c:v>
                </c:pt>
                <c:pt idx="33021">
                  <c:v>33022</c:v>
                </c:pt>
                <c:pt idx="33022">
                  <c:v>33023</c:v>
                </c:pt>
                <c:pt idx="33023">
                  <c:v>33024</c:v>
                </c:pt>
                <c:pt idx="33024">
                  <c:v>33025</c:v>
                </c:pt>
                <c:pt idx="33025">
                  <c:v>33026</c:v>
                </c:pt>
                <c:pt idx="33026">
                  <c:v>33027</c:v>
                </c:pt>
                <c:pt idx="33027">
                  <c:v>33028</c:v>
                </c:pt>
                <c:pt idx="33028">
                  <c:v>33029</c:v>
                </c:pt>
                <c:pt idx="33029">
                  <c:v>33030</c:v>
                </c:pt>
                <c:pt idx="33030">
                  <c:v>33031</c:v>
                </c:pt>
                <c:pt idx="33031">
                  <c:v>33032</c:v>
                </c:pt>
                <c:pt idx="33032">
                  <c:v>33033</c:v>
                </c:pt>
                <c:pt idx="33033">
                  <c:v>33034</c:v>
                </c:pt>
                <c:pt idx="33034">
                  <c:v>33035</c:v>
                </c:pt>
                <c:pt idx="33035">
                  <c:v>33036</c:v>
                </c:pt>
                <c:pt idx="33036">
                  <c:v>33037</c:v>
                </c:pt>
                <c:pt idx="33037">
                  <c:v>33038</c:v>
                </c:pt>
                <c:pt idx="33038">
                  <c:v>33039</c:v>
                </c:pt>
                <c:pt idx="33039">
                  <c:v>33040</c:v>
                </c:pt>
                <c:pt idx="33040">
                  <c:v>33041</c:v>
                </c:pt>
                <c:pt idx="33041">
                  <c:v>33042</c:v>
                </c:pt>
                <c:pt idx="33042">
                  <c:v>33043</c:v>
                </c:pt>
                <c:pt idx="33043">
                  <c:v>33044</c:v>
                </c:pt>
                <c:pt idx="33044">
                  <c:v>33045</c:v>
                </c:pt>
                <c:pt idx="33045">
                  <c:v>33046</c:v>
                </c:pt>
                <c:pt idx="33046">
                  <c:v>33047</c:v>
                </c:pt>
                <c:pt idx="33047">
                  <c:v>33048</c:v>
                </c:pt>
                <c:pt idx="33048">
                  <c:v>33049</c:v>
                </c:pt>
                <c:pt idx="33049">
                  <c:v>33050</c:v>
                </c:pt>
                <c:pt idx="33050">
                  <c:v>33051</c:v>
                </c:pt>
                <c:pt idx="33051">
                  <c:v>33052</c:v>
                </c:pt>
                <c:pt idx="33052">
                  <c:v>33053</c:v>
                </c:pt>
                <c:pt idx="33053">
                  <c:v>33054</c:v>
                </c:pt>
                <c:pt idx="33054">
                  <c:v>33055</c:v>
                </c:pt>
                <c:pt idx="33055">
                  <c:v>33056</c:v>
                </c:pt>
                <c:pt idx="33056">
                  <c:v>33057</c:v>
                </c:pt>
                <c:pt idx="33057">
                  <c:v>33058</c:v>
                </c:pt>
                <c:pt idx="33058">
                  <c:v>33059</c:v>
                </c:pt>
                <c:pt idx="33059">
                  <c:v>33060</c:v>
                </c:pt>
                <c:pt idx="33060">
                  <c:v>33061</c:v>
                </c:pt>
                <c:pt idx="33061">
                  <c:v>33062</c:v>
                </c:pt>
                <c:pt idx="33062">
                  <c:v>33063</c:v>
                </c:pt>
                <c:pt idx="33063">
                  <c:v>33064</c:v>
                </c:pt>
                <c:pt idx="33064">
                  <c:v>33065</c:v>
                </c:pt>
                <c:pt idx="33065">
                  <c:v>33066</c:v>
                </c:pt>
                <c:pt idx="33066">
                  <c:v>33067</c:v>
                </c:pt>
                <c:pt idx="33067">
                  <c:v>33068</c:v>
                </c:pt>
                <c:pt idx="33068">
                  <c:v>33069</c:v>
                </c:pt>
                <c:pt idx="33069">
                  <c:v>33070</c:v>
                </c:pt>
                <c:pt idx="33070">
                  <c:v>33071</c:v>
                </c:pt>
                <c:pt idx="33071">
                  <c:v>33072</c:v>
                </c:pt>
                <c:pt idx="33072">
                  <c:v>33073</c:v>
                </c:pt>
                <c:pt idx="33073">
                  <c:v>33074</c:v>
                </c:pt>
                <c:pt idx="33074">
                  <c:v>33075</c:v>
                </c:pt>
                <c:pt idx="33075">
                  <c:v>33076</c:v>
                </c:pt>
                <c:pt idx="33076">
                  <c:v>33077</c:v>
                </c:pt>
                <c:pt idx="33077">
                  <c:v>33078</c:v>
                </c:pt>
                <c:pt idx="33078">
                  <c:v>33079</c:v>
                </c:pt>
                <c:pt idx="33079">
                  <c:v>33080</c:v>
                </c:pt>
                <c:pt idx="33080">
                  <c:v>33081</c:v>
                </c:pt>
                <c:pt idx="33081">
                  <c:v>33082</c:v>
                </c:pt>
                <c:pt idx="33082">
                  <c:v>33083</c:v>
                </c:pt>
                <c:pt idx="33083">
                  <c:v>33084</c:v>
                </c:pt>
                <c:pt idx="33084">
                  <c:v>33085</c:v>
                </c:pt>
                <c:pt idx="33085">
                  <c:v>33086</c:v>
                </c:pt>
                <c:pt idx="33086">
                  <c:v>33087</c:v>
                </c:pt>
                <c:pt idx="33087">
                  <c:v>33088</c:v>
                </c:pt>
                <c:pt idx="33088">
                  <c:v>33089</c:v>
                </c:pt>
                <c:pt idx="33089">
                  <c:v>33090</c:v>
                </c:pt>
                <c:pt idx="33090">
                  <c:v>33091</c:v>
                </c:pt>
                <c:pt idx="33091">
                  <c:v>33092</c:v>
                </c:pt>
                <c:pt idx="33092">
                  <c:v>33093</c:v>
                </c:pt>
                <c:pt idx="33093">
                  <c:v>33094</c:v>
                </c:pt>
                <c:pt idx="33094">
                  <c:v>33095</c:v>
                </c:pt>
                <c:pt idx="33095">
                  <c:v>33096</c:v>
                </c:pt>
                <c:pt idx="33096">
                  <c:v>33097</c:v>
                </c:pt>
                <c:pt idx="33097">
                  <c:v>33098</c:v>
                </c:pt>
                <c:pt idx="33098">
                  <c:v>33099</c:v>
                </c:pt>
                <c:pt idx="33099">
                  <c:v>33100</c:v>
                </c:pt>
                <c:pt idx="33100">
                  <c:v>33101</c:v>
                </c:pt>
                <c:pt idx="33101">
                  <c:v>33102</c:v>
                </c:pt>
                <c:pt idx="33102">
                  <c:v>33103</c:v>
                </c:pt>
                <c:pt idx="33103">
                  <c:v>33104</c:v>
                </c:pt>
                <c:pt idx="33104">
                  <c:v>33105</c:v>
                </c:pt>
                <c:pt idx="33105">
                  <c:v>33106</c:v>
                </c:pt>
                <c:pt idx="33106">
                  <c:v>33107</c:v>
                </c:pt>
                <c:pt idx="33107">
                  <c:v>33108</c:v>
                </c:pt>
                <c:pt idx="33108">
                  <c:v>33109</c:v>
                </c:pt>
                <c:pt idx="33109">
                  <c:v>33110</c:v>
                </c:pt>
                <c:pt idx="33110">
                  <c:v>33111</c:v>
                </c:pt>
                <c:pt idx="33111">
                  <c:v>33112</c:v>
                </c:pt>
                <c:pt idx="33112">
                  <c:v>33113</c:v>
                </c:pt>
                <c:pt idx="33113">
                  <c:v>33114</c:v>
                </c:pt>
                <c:pt idx="33114">
                  <c:v>33115</c:v>
                </c:pt>
                <c:pt idx="33115">
                  <c:v>33116</c:v>
                </c:pt>
                <c:pt idx="33116">
                  <c:v>33117</c:v>
                </c:pt>
                <c:pt idx="33117">
                  <c:v>33118</c:v>
                </c:pt>
                <c:pt idx="33118">
                  <c:v>33119</c:v>
                </c:pt>
                <c:pt idx="33119">
                  <c:v>33120</c:v>
                </c:pt>
                <c:pt idx="33120">
                  <c:v>33121</c:v>
                </c:pt>
                <c:pt idx="33121">
                  <c:v>33122</c:v>
                </c:pt>
                <c:pt idx="33122">
                  <c:v>33123</c:v>
                </c:pt>
                <c:pt idx="33123">
                  <c:v>33124</c:v>
                </c:pt>
                <c:pt idx="33124">
                  <c:v>33125</c:v>
                </c:pt>
                <c:pt idx="33125">
                  <c:v>33126</c:v>
                </c:pt>
                <c:pt idx="33126">
                  <c:v>33127</c:v>
                </c:pt>
                <c:pt idx="33127">
                  <c:v>33128</c:v>
                </c:pt>
                <c:pt idx="33128">
                  <c:v>33129</c:v>
                </c:pt>
                <c:pt idx="33129">
                  <c:v>33130</c:v>
                </c:pt>
                <c:pt idx="33130">
                  <c:v>33131</c:v>
                </c:pt>
                <c:pt idx="33131">
                  <c:v>33132</c:v>
                </c:pt>
                <c:pt idx="33132">
                  <c:v>33133</c:v>
                </c:pt>
                <c:pt idx="33133">
                  <c:v>33134</c:v>
                </c:pt>
                <c:pt idx="33134">
                  <c:v>33135</c:v>
                </c:pt>
                <c:pt idx="33135">
                  <c:v>33136</c:v>
                </c:pt>
                <c:pt idx="33136">
                  <c:v>33137</c:v>
                </c:pt>
                <c:pt idx="33137">
                  <c:v>33138</c:v>
                </c:pt>
                <c:pt idx="33138">
                  <c:v>33139</c:v>
                </c:pt>
                <c:pt idx="33139">
                  <c:v>33140</c:v>
                </c:pt>
                <c:pt idx="33140">
                  <c:v>33141</c:v>
                </c:pt>
                <c:pt idx="33141">
                  <c:v>33142</c:v>
                </c:pt>
                <c:pt idx="33142">
                  <c:v>33143</c:v>
                </c:pt>
                <c:pt idx="33143">
                  <c:v>33144</c:v>
                </c:pt>
                <c:pt idx="33144">
                  <c:v>33145</c:v>
                </c:pt>
                <c:pt idx="33145">
                  <c:v>33146</c:v>
                </c:pt>
                <c:pt idx="33146">
                  <c:v>33147</c:v>
                </c:pt>
                <c:pt idx="33147">
                  <c:v>33148</c:v>
                </c:pt>
                <c:pt idx="33148">
                  <c:v>33149</c:v>
                </c:pt>
                <c:pt idx="33149">
                  <c:v>33150</c:v>
                </c:pt>
                <c:pt idx="33150">
                  <c:v>33151</c:v>
                </c:pt>
                <c:pt idx="33151">
                  <c:v>33152</c:v>
                </c:pt>
                <c:pt idx="33152">
                  <c:v>33153</c:v>
                </c:pt>
                <c:pt idx="33153">
                  <c:v>33154</c:v>
                </c:pt>
                <c:pt idx="33154">
                  <c:v>33155</c:v>
                </c:pt>
                <c:pt idx="33155">
                  <c:v>33156</c:v>
                </c:pt>
                <c:pt idx="33156">
                  <c:v>33157</c:v>
                </c:pt>
                <c:pt idx="33157">
                  <c:v>33158</c:v>
                </c:pt>
                <c:pt idx="33158">
                  <c:v>33159</c:v>
                </c:pt>
                <c:pt idx="33159">
                  <c:v>33160</c:v>
                </c:pt>
                <c:pt idx="33160">
                  <c:v>33161</c:v>
                </c:pt>
                <c:pt idx="33161">
                  <c:v>33162</c:v>
                </c:pt>
                <c:pt idx="33162">
                  <c:v>33163</c:v>
                </c:pt>
                <c:pt idx="33163">
                  <c:v>33164</c:v>
                </c:pt>
                <c:pt idx="33164">
                  <c:v>33165</c:v>
                </c:pt>
                <c:pt idx="33165">
                  <c:v>33166</c:v>
                </c:pt>
                <c:pt idx="33166">
                  <c:v>33167</c:v>
                </c:pt>
                <c:pt idx="33167">
                  <c:v>33168</c:v>
                </c:pt>
                <c:pt idx="33168">
                  <c:v>33169</c:v>
                </c:pt>
                <c:pt idx="33169">
                  <c:v>33170</c:v>
                </c:pt>
                <c:pt idx="33170">
                  <c:v>33171</c:v>
                </c:pt>
                <c:pt idx="33171">
                  <c:v>33172</c:v>
                </c:pt>
                <c:pt idx="33172">
                  <c:v>33173</c:v>
                </c:pt>
                <c:pt idx="33173">
                  <c:v>33174</c:v>
                </c:pt>
                <c:pt idx="33174">
                  <c:v>33175</c:v>
                </c:pt>
                <c:pt idx="33175">
                  <c:v>33176</c:v>
                </c:pt>
                <c:pt idx="33176">
                  <c:v>33177</c:v>
                </c:pt>
                <c:pt idx="33177">
                  <c:v>33178</c:v>
                </c:pt>
                <c:pt idx="33178">
                  <c:v>33179</c:v>
                </c:pt>
                <c:pt idx="33179">
                  <c:v>33180</c:v>
                </c:pt>
                <c:pt idx="33180">
                  <c:v>33181</c:v>
                </c:pt>
                <c:pt idx="33181">
                  <c:v>33182</c:v>
                </c:pt>
                <c:pt idx="33182">
                  <c:v>33183</c:v>
                </c:pt>
                <c:pt idx="33183">
                  <c:v>33184</c:v>
                </c:pt>
                <c:pt idx="33184">
                  <c:v>33185</c:v>
                </c:pt>
                <c:pt idx="33185">
                  <c:v>33186</c:v>
                </c:pt>
                <c:pt idx="33186">
                  <c:v>33187</c:v>
                </c:pt>
                <c:pt idx="33187">
                  <c:v>33188</c:v>
                </c:pt>
                <c:pt idx="33188">
                  <c:v>33189</c:v>
                </c:pt>
                <c:pt idx="33189">
                  <c:v>33190</c:v>
                </c:pt>
                <c:pt idx="33190">
                  <c:v>33191</c:v>
                </c:pt>
                <c:pt idx="33191">
                  <c:v>33192</c:v>
                </c:pt>
                <c:pt idx="33192">
                  <c:v>33193</c:v>
                </c:pt>
                <c:pt idx="33193">
                  <c:v>33194</c:v>
                </c:pt>
                <c:pt idx="33194">
                  <c:v>33195</c:v>
                </c:pt>
                <c:pt idx="33195">
                  <c:v>33196</c:v>
                </c:pt>
                <c:pt idx="33196">
                  <c:v>33197</c:v>
                </c:pt>
                <c:pt idx="33197">
                  <c:v>33198</c:v>
                </c:pt>
                <c:pt idx="33198">
                  <c:v>33199</c:v>
                </c:pt>
                <c:pt idx="33199">
                  <c:v>33200</c:v>
                </c:pt>
                <c:pt idx="33200">
                  <c:v>33201</c:v>
                </c:pt>
                <c:pt idx="33201">
                  <c:v>33202</c:v>
                </c:pt>
                <c:pt idx="33202">
                  <c:v>33203</c:v>
                </c:pt>
                <c:pt idx="33203">
                  <c:v>33204</c:v>
                </c:pt>
                <c:pt idx="33204">
                  <c:v>33205</c:v>
                </c:pt>
                <c:pt idx="33205">
                  <c:v>33206</c:v>
                </c:pt>
                <c:pt idx="33206">
                  <c:v>33207</c:v>
                </c:pt>
                <c:pt idx="33207">
                  <c:v>33208</c:v>
                </c:pt>
                <c:pt idx="33208">
                  <c:v>33209</c:v>
                </c:pt>
                <c:pt idx="33209">
                  <c:v>33210</c:v>
                </c:pt>
                <c:pt idx="33210">
                  <c:v>33211</c:v>
                </c:pt>
                <c:pt idx="33211">
                  <c:v>33212</c:v>
                </c:pt>
                <c:pt idx="33212">
                  <c:v>33213</c:v>
                </c:pt>
                <c:pt idx="33213">
                  <c:v>33214</c:v>
                </c:pt>
                <c:pt idx="33214">
                  <c:v>33215</c:v>
                </c:pt>
                <c:pt idx="33215">
                  <c:v>33216</c:v>
                </c:pt>
                <c:pt idx="33216">
                  <c:v>33217</c:v>
                </c:pt>
                <c:pt idx="33217">
                  <c:v>33218</c:v>
                </c:pt>
                <c:pt idx="33218">
                  <c:v>33219</c:v>
                </c:pt>
                <c:pt idx="33219">
                  <c:v>33220</c:v>
                </c:pt>
                <c:pt idx="33220">
                  <c:v>33221</c:v>
                </c:pt>
                <c:pt idx="33221">
                  <c:v>33222</c:v>
                </c:pt>
                <c:pt idx="33222">
                  <c:v>33223</c:v>
                </c:pt>
                <c:pt idx="33223">
                  <c:v>33224</c:v>
                </c:pt>
                <c:pt idx="33224">
                  <c:v>33225</c:v>
                </c:pt>
                <c:pt idx="33225">
                  <c:v>33226</c:v>
                </c:pt>
                <c:pt idx="33226">
                  <c:v>33227</c:v>
                </c:pt>
                <c:pt idx="33227">
                  <c:v>33228</c:v>
                </c:pt>
                <c:pt idx="33228">
                  <c:v>33229</c:v>
                </c:pt>
                <c:pt idx="33229">
                  <c:v>33230</c:v>
                </c:pt>
                <c:pt idx="33230">
                  <c:v>33231</c:v>
                </c:pt>
                <c:pt idx="33231">
                  <c:v>33232</c:v>
                </c:pt>
                <c:pt idx="33232">
                  <c:v>33233</c:v>
                </c:pt>
                <c:pt idx="33233">
                  <c:v>33234</c:v>
                </c:pt>
                <c:pt idx="33234">
                  <c:v>33235</c:v>
                </c:pt>
                <c:pt idx="33235">
                  <c:v>33236</c:v>
                </c:pt>
                <c:pt idx="33236">
                  <c:v>33237</c:v>
                </c:pt>
                <c:pt idx="33237">
                  <c:v>33238</c:v>
                </c:pt>
                <c:pt idx="33238">
                  <c:v>33239</c:v>
                </c:pt>
                <c:pt idx="33239">
                  <c:v>33240</c:v>
                </c:pt>
                <c:pt idx="33240">
                  <c:v>33241</c:v>
                </c:pt>
                <c:pt idx="33241">
                  <c:v>33242</c:v>
                </c:pt>
                <c:pt idx="33242">
                  <c:v>33243</c:v>
                </c:pt>
                <c:pt idx="33243">
                  <c:v>33244</c:v>
                </c:pt>
                <c:pt idx="33244">
                  <c:v>33245</c:v>
                </c:pt>
                <c:pt idx="33245">
                  <c:v>33246</c:v>
                </c:pt>
                <c:pt idx="33246">
                  <c:v>33247</c:v>
                </c:pt>
                <c:pt idx="33247">
                  <c:v>33248</c:v>
                </c:pt>
                <c:pt idx="33248">
                  <c:v>33249</c:v>
                </c:pt>
                <c:pt idx="33249">
                  <c:v>33250</c:v>
                </c:pt>
                <c:pt idx="33250">
                  <c:v>33251</c:v>
                </c:pt>
                <c:pt idx="33251">
                  <c:v>33252</c:v>
                </c:pt>
                <c:pt idx="33252">
                  <c:v>33253</c:v>
                </c:pt>
                <c:pt idx="33253">
                  <c:v>33254</c:v>
                </c:pt>
                <c:pt idx="33254">
                  <c:v>33255</c:v>
                </c:pt>
                <c:pt idx="33255">
                  <c:v>33256</c:v>
                </c:pt>
                <c:pt idx="33256">
                  <c:v>33257</c:v>
                </c:pt>
                <c:pt idx="33257">
                  <c:v>33258</c:v>
                </c:pt>
                <c:pt idx="33258">
                  <c:v>33259</c:v>
                </c:pt>
                <c:pt idx="33259">
                  <c:v>33260</c:v>
                </c:pt>
                <c:pt idx="33260">
                  <c:v>33261</c:v>
                </c:pt>
                <c:pt idx="33261">
                  <c:v>33262</c:v>
                </c:pt>
                <c:pt idx="33262">
                  <c:v>33263</c:v>
                </c:pt>
                <c:pt idx="33263">
                  <c:v>33264</c:v>
                </c:pt>
                <c:pt idx="33264">
                  <c:v>33265</c:v>
                </c:pt>
                <c:pt idx="33265">
                  <c:v>33266</c:v>
                </c:pt>
                <c:pt idx="33266">
                  <c:v>33267</c:v>
                </c:pt>
                <c:pt idx="33267">
                  <c:v>33268</c:v>
                </c:pt>
                <c:pt idx="33268">
                  <c:v>33269</c:v>
                </c:pt>
                <c:pt idx="33269">
                  <c:v>33270</c:v>
                </c:pt>
                <c:pt idx="33270">
                  <c:v>33271</c:v>
                </c:pt>
                <c:pt idx="33271">
                  <c:v>33272</c:v>
                </c:pt>
                <c:pt idx="33272">
                  <c:v>33273</c:v>
                </c:pt>
                <c:pt idx="33273">
                  <c:v>33274</c:v>
                </c:pt>
                <c:pt idx="33274">
                  <c:v>33275</c:v>
                </c:pt>
                <c:pt idx="33275">
                  <c:v>33276</c:v>
                </c:pt>
                <c:pt idx="33276">
                  <c:v>33277</c:v>
                </c:pt>
                <c:pt idx="33277">
                  <c:v>33278</c:v>
                </c:pt>
                <c:pt idx="33278">
                  <c:v>33279</c:v>
                </c:pt>
                <c:pt idx="33279">
                  <c:v>33280</c:v>
                </c:pt>
                <c:pt idx="33280">
                  <c:v>33281</c:v>
                </c:pt>
                <c:pt idx="33281">
                  <c:v>33282</c:v>
                </c:pt>
                <c:pt idx="33282">
                  <c:v>33283</c:v>
                </c:pt>
                <c:pt idx="33283">
                  <c:v>33284</c:v>
                </c:pt>
                <c:pt idx="33284">
                  <c:v>33285</c:v>
                </c:pt>
                <c:pt idx="33285">
                  <c:v>33286</c:v>
                </c:pt>
                <c:pt idx="33286">
                  <c:v>33287</c:v>
                </c:pt>
                <c:pt idx="33287">
                  <c:v>33288</c:v>
                </c:pt>
                <c:pt idx="33288">
                  <c:v>33289</c:v>
                </c:pt>
                <c:pt idx="33289">
                  <c:v>33290</c:v>
                </c:pt>
                <c:pt idx="33290">
                  <c:v>33291</c:v>
                </c:pt>
                <c:pt idx="33291">
                  <c:v>33292</c:v>
                </c:pt>
                <c:pt idx="33292">
                  <c:v>33293</c:v>
                </c:pt>
                <c:pt idx="33293">
                  <c:v>33294</c:v>
                </c:pt>
                <c:pt idx="33294">
                  <c:v>33295</c:v>
                </c:pt>
                <c:pt idx="33295">
                  <c:v>33296</c:v>
                </c:pt>
                <c:pt idx="33296">
                  <c:v>33297</c:v>
                </c:pt>
                <c:pt idx="33297">
                  <c:v>33298</c:v>
                </c:pt>
                <c:pt idx="33298">
                  <c:v>33299</c:v>
                </c:pt>
                <c:pt idx="33299">
                  <c:v>33300</c:v>
                </c:pt>
                <c:pt idx="33300">
                  <c:v>33301</c:v>
                </c:pt>
                <c:pt idx="33301">
                  <c:v>33302</c:v>
                </c:pt>
                <c:pt idx="33302">
                  <c:v>33303</c:v>
                </c:pt>
                <c:pt idx="33303">
                  <c:v>33304</c:v>
                </c:pt>
                <c:pt idx="33304">
                  <c:v>33305</c:v>
                </c:pt>
                <c:pt idx="33305">
                  <c:v>33306</c:v>
                </c:pt>
                <c:pt idx="33306">
                  <c:v>33307</c:v>
                </c:pt>
                <c:pt idx="33307">
                  <c:v>33308</c:v>
                </c:pt>
                <c:pt idx="33308">
                  <c:v>33309</c:v>
                </c:pt>
                <c:pt idx="33309">
                  <c:v>33310</c:v>
                </c:pt>
                <c:pt idx="33310">
                  <c:v>33311</c:v>
                </c:pt>
                <c:pt idx="33311">
                  <c:v>33312</c:v>
                </c:pt>
                <c:pt idx="33312">
                  <c:v>33313</c:v>
                </c:pt>
                <c:pt idx="33313">
                  <c:v>33314</c:v>
                </c:pt>
                <c:pt idx="33314">
                  <c:v>33315</c:v>
                </c:pt>
                <c:pt idx="33315">
                  <c:v>33316</c:v>
                </c:pt>
                <c:pt idx="33316">
                  <c:v>33317</c:v>
                </c:pt>
                <c:pt idx="33317">
                  <c:v>33318</c:v>
                </c:pt>
                <c:pt idx="33318">
                  <c:v>33319</c:v>
                </c:pt>
                <c:pt idx="33319">
                  <c:v>33320</c:v>
                </c:pt>
                <c:pt idx="33320">
                  <c:v>33321</c:v>
                </c:pt>
                <c:pt idx="33321">
                  <c:v>33322</c:v>
                </c:pt>
                <c:pt idx="33322">
                  <c:v>33323</c:v>
                </c:pt>
                <c:pt idx="33323">
                  <c:v>33324</c:v>
                </c:pt>
                <c:pt idx="33324">
                  <c:v>33325</c:v>
                </c:pt>
                <c:pt idx="33325">
                  <c:v>33326</c:v>
                </c:pt>
                <c:pt idx="33326">
                  <c:v>33327</c:v>
                </c:pt>
                <c:pt idx="33327">
                  <c:v>33328</c:v>
                </c:pt>
                <c:pt idx="33328">
                  <c:v>33329</c:v>
                </c:pt>
                <c:pt idx="33329">
                  <c:v>33330</c:v>
                </c:pt>
                <c:pt idx="33330">
                  <c:v>33331</c:v>
                </c:pt>
                <c:pt idx="33331">
                  <c:v>33332</c:v>
                </c:pt>
                <c:pt idx="33332">
                  <c:v>33333</c:v>
                </c:pt>
                <c:pt idx="33333">
                  <c:v>33334</c:v>
                </c:pt>
                <c:pt idx="33334">
                  <c:v>33335</c:v>
                </c:pt>
                <c:pt idx="33335">
                  <c:v>33336</c:v>
                </c:pt>
                <c:pt idx="33336">
                  <c:v>33337</c:v>
                </c:pt>
                <c:pt idx="33337">
                  <c:v>33338</c:v>
                </c:pt>
                <c:pt idx="33338">
                  <c:v>33339</c:v>
                </c:pt>
                <c:pt idx="33339">
                  <c:v>33340</c:v>
                </c:pt>
                <c:pt idx="33340">
                  <c:v>33341</c:v>
                </c:pt>
                <c:pt idx="33341">
                  <c:v>33342</c:v>
                </c:pt>
                <c:pt idx="33342">
                  <c:v>33343</c:v>
                </c:pt>
                <c:pt idx="33343">
                  <c:v>33344</c:v>
                </c:pt>
                <c:pt idx="33344">
                  <c:v>33345</c:v>
                </c:pt>
                <c:pt idx="33345">
                  <c:v>33346</c:v>
                </c:pt>
                <c:pt idx="33346">
                  <c:v>33347</c:v>
                </c:pt>
                <c:pt idx="33347">
                  <c:v>33348</c:v>
                </c:pt>
                <c:pt idx="33348">
                  <c:v>33349</c:v>
                </c:pt>
                <c:pt idx="33349">
                  <c:v>33350</c:v>
                </c:pt>
                <c:pt idx="33350">
                  <c:v>33351</c:v>
                </c:pt>
                <c:pt idx="33351">
                  <c:v>33352</c:v>
                </c:pt>
                <c:pt idx="33352">
                  <c:v>33353</c:v>
                </c:pt>
                <c:pt idx="33353">
                  <c:v>33354</c:v>
                </c:pt>
                <c:pt idx="33354">
                  <c:v>33355</c:v>
                </c:pt>
                <c:pt idx="33355">
                  <c:v>33356</c:v>
                </c:pt>
                <c:pt idx="33356">
                  <c:v>33357</c:v>
                </c:pt>
                <c:pt idx="33357">
                  <c:v>33358</c:v>
                </c:pt>
                <c:pt idx="33358">
                  <c:v>33359</c:v>
                </c:pt>
                <c:pt idx="33359">
                  <c:v>33360</c:v>
                </c:pt>
                <c:pt idx="33360">
                  <c:v>33361</c:v>
                </c:pt>
                <c:pt idx="33361">
                  <c:v>33362</c:v>
                </c:pt>
                <c:pt idx="33362">
                  <c:v>33363</c:v>
                </c:pt>
                <c:pt idx="33363">
                  <c:v>33364</c:v>
                </c:pt>
                <c:pt idx="33364">
                  <c:v>33365</c:v>
                </c:pt>
                <c:pt idx="33365">
                  <c:v>33366</c:v>
                </c:pt>
                <c:pt idx="33366">
                  <c:v>33367</c:v>
                </c:pt>
                <c:pt idx="33367">
                  <c:v>33368</c:v>
                </c:pt>
                <c:pt idx="33368">
                  <c:v>33369</c:v>
                </c:pt>
                <c:pt idx="33369">
                  <c:v>33370</c:v>
                </c:pt>
                <c:pt idx="33370">
                  <c:v>33371</c:v>
                </c:pt>
                <c:pt idx="33371">
                  <c:v>33372</c:v>
                </c:pt>
                <c:pt idx="33372">
                  <c:v>33373</c:v>
                </c:pt>
                <c:pt idx="33373">
                  <c:v>33374</c:v>
                </c:pt>
                <c:pt idx="33374">
                  <c:v>33375</c:v>
                </c:pt>
                <c:pt idx="33375">
                  <c:v>33376</c:v>
                </c:pt>
                <c:pt idx="33376">
                  <c:v>33377</c:v>
                </c:pt>
                <c:pt idx="33377">
                  <c:v>33378</c:v>
                </c:pt>
                <c:pt idx="33378">
                  <c:v>33379</c:v>
                </c:pt>
                <c:pt idx="33379">
                  <c:v>33380</c:v>
                </c:pt>
                <c:pt idx="33380">
                  <c:v>33381</c:v>
                </c:pt>
                <c:pt idx="33381">
                  <c:v>33382</c:v>
                </c:pt>
                <c:pt idx="33382">
                  <c:v>33383</c:v>
                </c:pt>
                <c:pt idx="33383">
                  <c:v>33384</c:v>
                </c:pt>
                <c:pt idx="33384">
                  <c:v>33385</c:v>
                </c:pt>
                <c:pt idx="33385">
                  <c:v>33386</c:v>
                </c:pt>
                <c:pt idx="33386">
                  <c:v>33387</c:v>
                </c:pt>
                <c:pt idx="33387">
                  <c:v>33388</c:v>
                </c:pt>
                <c:pt idx="33388">
                  <c:v>33389</c:v>
                </c:pt>
                <c:pt idx="33389">
                  <c:v>33390</c:v>
                </c:pt>
                <c:pt idx="33390">
                  <c:v>33391</c:v>
                </c:pt>
                <c:pt idx="33391">
                  <c:v>33392</c:v>
                </c:pt>
                <c:pt idx="33392">
                  <c:v>33393</c:v>
                </c:pt>
                <c:pt idx="33393">
                  <c:v>33394</c:v>
                </c:pt>
                <c:pt idx="33394">
                  <c:v>33395</c:v>
                </c:pt>
                <c:pt idx="33395">
                  <c:v>33396</c:v>
                </c:pt>
                <c:pt idx="33396">
                  <c:v>33397</c:v>
                </c:pt>
                <c:pt idx="33397">
                  <c:v>33398</c:v>
                </c:pt>
                <c:pt idx="33398">
                  <c:v>33399</c:v>
                </c:pt>
                <c:pt idx="33399">
                  <c:v>33400</c:v>
                </c:pt>
                <c:pt idx="33400">
                  <c:v>33401</c:v>
                </c:pt>
                <c:pt idx="33401">
                  <c:v>33402</c:v>
                </c:pt>
                <c:pt idx="33402">
                  <c:v>33403</c:v>
                </c:pt>
                <c:pt idx="33403">
                  <c:v>33404</c:v>
                </c:pt>
                <c:pt idx="33404">
                  <c:v>33405</c:v>
                </c:pt>
                <c:pt idx="33405">
                  <c:v>33406</c:v>
                </c:pt>
                <c:pt idx="33406">
                  <c:v>33407</c:v>
                </c:pt>
                <c:pt idx="33407">
                  <c:v>33408</c:v>
                </c:pt>
                <c:pt idx="33408">
                  <c:v>33409</c:v>
                </c:pt>
                <c:pt idx="33409">
                  <c:v>33410</c:v>
                </c:pt>
                <c:pt idx="33410">
                  <c:v>33411</c:v>
                </c:pt>
                <c:pt idx="33411">
                  <c:v>33412</c:v>
                </c:pt>
                <c:pt idx="33412">
                  <c:v>33413</c:v>
                </c:pt>
                <c:pt idx="33413">
                  <c:v>33414</c:v>
                </c:pt>
                <c:pt idx="33414">
                  <c:v>33415</c:v>
                </c:pt>
                <c:pt idx="33415">
                  <c:v>33416</c:v>
                </c:pt>
                <c:pt idx="33416">
                  <c:v>33417</c:v>
                </c:pt>
                <c:pt idx="33417">
                  <c:v>33418</c:v>
                </c:pt>
                <c:pt idx="33418">
                  <c:v>33419</c:v>
                </c:pt>
                <c:pt idx="33419">
                  <c:v>33420</c:v>
                </c:pt>
                <c:pt idx="33420">
                  <c:v>33421</c:v>
                </c:pt>
                <c:pt idx="33421">
                  <c:v>33422</c:v>
                </c:pt>
                <c:pt idx="33422">
                  <c:v>33423</c:v>
                </c:pt>
                <c:pt idx="33423">
                  <c:v>33424</c:v>
                </c:pt>
                <c:pt idx="33424">
                  <c:v>33425</c:v>
                </c:pt>
                <c:pt idx="33425">
                  <c:v>33426</c:v>
                </c:pt>
                <c:pt idx="33426">
                  <c:v>33427</c:v>
                </c:pt>
                <c:pt idx="33427">
                  <c:v>33428</c:v>
                </c:pt>
                <c:pt idx="33428">
                  <c:v>33429</c:v>
                </c:pt>
                <c:pt idx="33429">
                  <c:v>33430</c:v>
                </c:pt>
                <c:pt idx="33430">
                  <c:v>33431</c:v>
                </c:pt>
                <c:pt idx="33431">
                  <c:v>33432</c:v>
                </c:pt>
                <c:pt idx="33432">
                  <c:v>33433</c:v>
                </c:pt>
                <c:pt idx="33433">
                  <c:v>33434</c:v>
                </c:pt>
                <c:pt idx="33434">
                  <c:v>33435</c:v>
                </c:pt>
                <c:pt idx="33435">
                  <c:v>33436</c:v>
                </c:pt>
                <c:pt idx="33436">
                  <c:v>33437</c:v>
                </c:pt>
                <c:pt idx="33437">
                  <c:v>33438</c:v>
                </c:pt>
                <c:pt idx="33438">
                  <c:v>33439</c:v>
                </c:pt>
                <c:pt idx="33439">
                  <c:v>33440</c:v>
                </c:pt>
                <c:pt idx="33440">
                  <c:v>33441</c:v>
                </c:pt>
                <c:pt idx="33441">
                  <c:v>33442</c:v>
                </c:pt>
                <c:pt idx="33442">
                  <c:v>33443</c:v>
                </c:pt>
                <c:pt idx="33443">
                  <c:v>33444</c:v>
                </c:pt>
                <c:pt idx="33444">
                  <c:v>33445</c:v>
                </c:pt>
                <c:pt idx="33445">
                  <c:v>33446</c:v>
                </c:pt>
                <c:pt idx="33446">
                  <c:v>33447</c:v>
                </c:pt>
                <c:pt idx="33447">
                  <c:v>33448</c:v>
                </c:pt>
                <c:pt idx="33448">
                  <c:v>33449</c:v>
                </c:pt>
                <c:pt idx="33449">
                  <c:v>33450</c:v>
                </c:pt>
                <c:pt idx="33450">
                  <c:v>33451</c:v>
                </c:pt>
                <c:pt idx="33451">
                  <c:v>33452</c:v>
                </c:pt>
                <c:pt idx="33452">
                  <c:v>33453</c:v>
                </c:pt>
                <c:pt idx="33453">
                  <c:v>33454</c:v>
                </c:pt>
                <c:pt idx="33454">
                  <c:v>33455</c:v>
                </c:pt>
                <c:pt idx="33455">
                  <c:v>33456</c:v>
                </c:pt>
                <c:pt idx="33456">
                  <c:v>33457</c:v>
                </c:pt>
                <c:pt idx="33457">
                  <c:v>33458</c:v>
                </c:pt>
                <c:pt idx="33458">
                  <c:v>33459</c:v>
                </c:pt>
                <c:pt idx="33459">
                  <c:v>33460</c:v>
                </c:pt>
                <c:pt idx="33460">
                  <c:v>33461</c:v>
                </c:pt>
                <c:pt idx="33461">
                  <c:v>33462</c:v>
                </c:pt>
                <c:pt idx="33462">
                  <c:v>33463</c:v>
                </c:pt>
                <c:pt idx="33463">
                  <c:v>33464</c:v>
                </c:pt>
                <c:pt idx="33464">
                  <c:v>33465</c:v>
                </c:pt>
                <c:pt idx="33465">
                  <c:v>33466</c:v>
                </c:pt>
                <c:pt idx="33466">
                  <c:v>33467</c:v>
                </c:pt>
                <c:pt idx="33467">
                  <c:v>33468</c:v>
                </c:pt>
                <c:pt idx="33468">
                  <c:v>33469</c:v>
                </c:pt>
                <c:pt idx="33469">
                  <c:v>33470</c:v>
                </c:pt>
                <c:pt idx="33470">
                  <c:v>33471</c:v>
                </c:pt>
                <c:pt idx="33471">
                  <c:v>33472</c:v>
                </c:pt>
                <c:pt idx="33472">
                  <c:v>33473</c:v>
                </c:pt>
                <c:pt idx="33473">
                  <c:v>33474</c:v>
                </c:pt>
                <c:pt idx="33474">
                  <c:v>33475</c:v>
                </c:pt>
                <c:pt idx="33475">
                  <c:v>33476</c:v>
                </c:pt>
                <c:pt idx="33476">
                  <c:v>33477</c:v>
                </c:pt>
                <c:pt idx="33477">
                  <c:v>33478</c:v>
                </c:pt>
                <c:pt idx="33478">
                  <c:v>33479</c:v>
                </c:pt>
                <c:pt idx="33479">
                  <c:v>33480</c:v>
                </c:pt>
                <c:pt idx="33480">
                  <c:v>33481</c:v>
                </c:pt>
                <c:pt idx="33481">
                  <c:v>33482</c:v>
                </c:pt>
                <c:pt idx="33482">
                  <c:v>33483</c:v>
                </c:pt>
                <c:pt idx="33483">
                  <c:v>33484</c:v>
                </c:pt>
                <c:pt idx="33484">
                  <c:v>33485</c:v>
                </c:pt>
                <c:pt idx="33485">
                  <c:v>33486</c:v>
                </c:pt>
                <c:pt idx="33486">
                  <c:v>33487</c:v>
                </c:pt>
                <c:pt idx="33487">
                  <c:v>33488</c:v>
                </c:pt>
                <c:pt idx="33488">
                  <c:v>33489</c:v>
                </c:pt>
                <c:pt idx="33489">
                  <c:v>33490</c:v>
                </c:pt>
                <c:pt idx="33490">
                  <c:v>33491</c:v>
                </c:pt>
                <c:pt idx="33491">
                  <c:v>33492</c:v>
                </c:pt>
                <c:pt idx="33492">
                  <c:v>33493</c:v>
                </c:pt>
                <c:pt idx="33493">
                  <c:v>33494</c:v>
                </c:pt>
                <c:pt idx="33494">
                  <c:v>33495</c:v>
                </c:pt>
                <c:pt idx="33495">
                  <c:v>33496</c:v>
                </c:pt>
                <c:pt idx="33496">
                  <c:v>33497</c:v>
                </c:pt>
                <c:pt idx="33497">
                  <c:v>33498</c:v>
                </c:pt>
                <c:pt idx="33498">
                  <c:v>33499</c:v>
                </c:pt>
                <c:pt idx="33499">
                  <c:v>33500</c:v>
                </c:pt>
                <c:pt idx="33500">
                  <c:v>33501</c:v>
                </c:pt>
                <c:pt idx="33501">
                  <c:v>33502</c:v>
                </c:pt>
                <c:pt idx="33502">
                  <c:v>33503</c:v>
                </c:pt>
                <c:pt idx="33503">
                  <c:v>33504</c:v>
                </c:pt>
                <c:pt idx="33504">
                  <c:v>33505</c:v>
                </c:pt>
                <c:pt idx="33505">
                  <c:v>33506</c:v>
                </c:pt>
                <c:pt idx="33506">
                  <c:v>33507</c:v>
                </c:pt>
                <c:pt idx="33507">
                  <c:v>33508</c:v>
                </c:pt>
                <c:pt idx="33508">
                  <c:v>33509</c:v>
                </c:pt>
                <c:pt idx="33509">
                  <c:v>33510</c:v>
                </c:pt>
                <c:pt idx="33510">
                  <c:v>33511</c:v>
                </c:pt>
                <c:pt idx="33511">
                  <c:v>33512</c:v>
                </c:pt>
                <c:pt idx="33512">
                  <c:v>33513</c:v>
                </c:pt>
                <c:pt idx="33513">
                  <c:v>33514</c:v>
                </c:pt>
                <c:pt idx="33514">
                  <c:v>33515</c:v>
                </c:pt>
                <c:pt idx="33515">
                  <c:v>33516</c:v>
                </c:pt>
                <c:pt idx="33516">
                  <c:v>33517</c:v>
                </c:pt>
                <c:pt idx="33517">
                  <c:v>33518</c:v>
                </c:pt>
                <c:pt idx="33518">
                  <c:v>33519</c:v>
                </c:pt>
                <c:pt idx="33519">
                  <c:v>33520</c:v>
                </c:pt>
                <c:pt idx="33520">
                  <c:v>33521</c:v>
                </c:pt>
                <c:pt idx="33521">
                  <c:v>33522</c:v>
                </c:pt>
                <c:pt idx="33522">
                  <c:v>33523</c:v>
                </c:pt>
                <c:pt idx="33523">
                  <c:v>33524</c:v>
                </c:pt>
                <c:pt idx="33524">
                  <c:v>33525</c:v>
                </c:pt>
                <c:pt idx="33525">
                  <c:v>33526</c:v>
                </c:pt>
                <c:pt idx="33526">
                  <c:v>33527</c:v>
                </c:pt>
                <c:pt idx="33527">
                  <c:v>33528</c:v>
                </c:pt>
                <c:pt idx="33528">
                  <c:v>33529</c:v>
                </c:pt>
                <c:pt idx="33529">
                  <c:v>33530</c:v>
                </c:pt>
                <c:pt idx="33530">
                  <c:v>33531</c:v>
                </c:pt>
                <c:pt idx="33531">
                  <c:v>33532</c:v>
                </c:pt>
                <c:pt idx="33532">
                  <c:v>33533</c:v>
                </c:pt>
                <c:pt idx="33533">
                  <c:v>33534</c:v>
                </c:pt>
                <c:pt idx="33534">
                  <c:v>33535</c:v>
                </c:pt>
                <c:pt idx="33535">
                  <c:v>33536</c:v>
                </c:pt>
                <c:pt idx="33536">
                  <c:v>33537</c:v>
                </c:pt>
                <c:pt idx="33537">
                  <c:v>33538</c:v>
                </c:pt>
                <c:pt idx="33538">
                  <c:v>33539</c:v>
                </c:pt>
                <c:pt idx="33539">
                  <c:v>33540</c:v>
                </c:pt>
                <c:pt idx="33540">
                  <c:v>33541</c:v>
                </c:pt>
                <c:pt idx="33541">
                  <c:v>33542</c:v>
                </c:pt>
                <c:pt idx="33542">
                  <c:v>33543</c:v>
                </c:pt>
                <c:pt idx="33543">
                  <c:v>33544</c:v>
                </c:pt>
                <c:pt idx="33544">
                  <c:v>33545</c:v>
                </c:pt>
                <c:pt idx="33545">
                  <c:v>33546</c:v>
                </c:pt>
                <c:pt idx="33546">
                  <c:v>33547</c:v>
                </c:pt>
                <c:pt idx="33547">
                  <c:v>33548</c:v>
                </c:pt>
                <c:pt idx="33548">
                  <c:v>33549</c:v>
                </c:pt>
                <c:pt idx="33549">
                  <c:v>33550</c:v>
                </c:pt>
                <c:pt idx="33550">
                  <c:v>33551</c:v>
                </c:pt>
                <c:pt idx="33551">
                  <c:v>33552</c:v>
                </c:pt>
                <c:pt idx="33552">
                  <c:v>33553</c:v>
                </c:pt>
                <c:pt idx="33553">
                  <c:v>33554</c:v>
                </c:pt>
                <c:pt idx="33554">
                  <c:v>33555</c:v>
                </c:pt>
                <c:pt idx="33555">
                  <c:v>33556</c:v>
                </c:pt>
                <c:pt idx="33556">
                  <c:v>33557</c:v>
                </c:pt>
                <c:pt idx="33557">
                  <c:v>33558</c:v>
                </c:pt>
                <c:pt idx="33558">
                  <c:v>33559</c:v>
                </c:pt>
                <c:pt idx="33559">
                  <c:v>33560</c:v>
                </c:pt>
                <c:pt idx="33560">
                  <c:v>33561</c:v>
                </c:pt>
                <c:pt idx="33561">
                  <c:v>33562</c:v>
                </c:pt>
                <c:pt idx="33562">
                  <c:v>33563</c:v>
                </c:pt>
                <c:pt idx="33563">
                  <c:v>33564</c:v>
                </c:pt>
                <c:pt idx="33564">
                  <c:v>33565</c:v>
                </c:pt>
                <c:pt idx="33565">
                  <c:v>33566</c:v>
                </c:pt>
                <c:pt idx="33566">
                  <c:v>33567</c:v>
                </c:pt>
                <c:pt idx="33567">
                  <c:v>33568</c:v>
                </c:pt>
                <c:pt idx="33568">
                  <c:v>33569</c:v>
                </c:pt>
                <c:pt idx="33569">
                  <c:v>33570</c:v>
                </c:pt>
                <c:pt idx="33570">
                  <c:v>33571</c:v>
                </c:pt>
                <c:pt idx="33571">
                  <c:v>33572</c:v>
                </c:pt>
                <c:pt idx="33572">
                  <c:v>33573</c:v>
                </c:pt>
                <c:pt idx="33573">
                  <c:v>33574</c:v>
                </c:pt>
                <c:pt idx="33574">
                  <c:v>33575</c:v>
                </c:pt>
                <c:pt idx="33575">
                  <c:v>33576</c:v>
                </c:pt>
                <c:pt idx="33576">
                  <c:v>33577</c:v>
                </c:pt>
                <c:pt idx="33577">
                  <c:v>33578</c:v>
                </c:pt>
                <c:pt idx="33578">
                  <c:v>33579</c:v>
                </c:pt>
                <c:pt idx="33579">
                  <c:v>33580</c:v>
                </c:pt>
                <c:pt idx="33580">
                  <c:v>33581</c:v>
                </c:pt>
                <c:pt idx="33581">
                  <c:v>33582</c:v>
                </c:pt>
                <c:pt idx="33582">
                  <c:v>33583</c:v>
                </c:pt>
                <c:pt idx="33583">
                  <c:v>33584</c:v>
                </c:pt>
                <c:pt idx="33584">
                  <c:v>33585</c:v>
                </c:pt>
                <c:pt idx="33585">
                  <c:v>33586</c:v>
                </c:pt>
                <c:pt idx="33586">
                  <c:v>33587</c:v>
                </c:pt>
                <c:pt idx="33587">
                  <c:v>33588</c:v>
                </c:pt>
                <c:pt idx="33588">
                  <c:v>33589</c:v>
                </c:pt>
                <c:pt idx="33589">
                  <c:v>33590</c:v>
                </c:pt>
                <c:pt idx="33590">
                  <c:v>33591</c:v>
                </c:pt>
                <c:pt idx="33591">
                  <c:v>33592</c:v>
                </c:pt>
                <c:pt idx="33592">
                  <c:v>33593</c:v>
                </c:pt>
                <c:pt idx="33593">
                  <c:v>33594</c:v>
                </c:pt>
                <c:pt idx="33594">
                  <c:v>33595</c:v>
                </c:pt>
                <c:pt idx="33595">
                  <c:v>33596</c:v>
                </c:pt>
                <c:pt idx="33596">
                  <c:v>33597</c:v>
                </c:pt>
                <c:pt idx="33597">
                  <c:v>33598</c:v>
                </c:pt>
                <c:pt idx="33598">
                  <c:v>33599</c:v>
                </c:pt>
                <c:pt idx="33599">
                  <c:v>33600</c:v>
                </c:pt>
                <c:pt idx="33600">
                  <c:v>33601</c:v>
                </c:pt>
                <c:pt idx="33601">
                  <c:v>33602</c:v>
                </c:pt>
                <c:pt idx="33602">
                  <c:v>33603</c:v>
                </c:pt>
                <c:pt idx="33603">
                  <c:v>33604</c:v>
                </c:pt>
                <c:pt idx="33604">
                  <c:v>33605</c:v>
                </c:pt>
                <c:pt idx="33605">
                  <c:v>33606</c:v>
                </c:pt>
                <c:pt idx="33606">
                  <c:v>33607</c:v>
                </c:pt>
                <c:pt idx="33607">
                  <c:v>33608</c:v>
                </c:pt>
                <c:pt idx="33608">
                  <c:v>33609</c:v>
                </c:pt>
                <c:pt idx="33609">
                  <c:v>33610</c:v>
                </c:pt>
                <c:pt idx="33610">
                  <c:v>33611</c:v>
                </c:pt>
                <c:pt idx="33611">
                  <c:v>33612</c:v>
                </c:pt>
                <c:pt idx="33612">
                  <c:v>33613</c:v>
                </c:pt>
                <c:pt idx="33613">
                  <c:v>33614</c:v>
                </c:pt>
                <c:pt idx="33614">
                  <c:v>33615</c:v>
                </c:pt>
                <c:pt idx="33615">
                  <c:v>33616</c:v>
                </c:pt>
                <c:pt idx="33616">
                  <c:v>33617</c:v>
                </c:pt>
                <c:pt idx="33617">
                  <c:v>33618</c:v>
                </c:pt>
                <c:pt idx="33618">
                  <c:v>33619</c:v>
                </c:pt>
                <c:pt idx="33619">
                  <c:v>33620</c:v>
                </c:pt>
                <c:pt idx="33620">
                  <c:v>33621</c:v>
                </c:pt>
                <c:pt idx="33621">
                  <c:v>33622</c:v>
                </c:pt>
                <c:pt idx="33622">
                  <c:v>33623</c:v>
                </c:pt>
                <c:pt idx="33623">
                  <c:v>33624</c:v>
                </c:pt>
                <c:pt idx="33624">
                  <c:v>33625</c:v>
                </c:pt>
                <c:pt idx="33625">
                  <c:v>33626</c:v>
                </c:pt>
                <c:pt idx="33626">
                  <c:v>33627</c:v>
                </c:pt>
                <c:pt idx="33627">
                  <c:v>33628</c:v>
                </c:pt>
                <c:pt idx="33628">
                  <c:v>33629</c:v>
                </c:pt>
                <c:pt idx="33629">
                  <c:v>33630</c:v>
                </c:pt>
                <c:pt idx="33630">
                  <c:v>33631</c:v>
                </c:pt>
                <c:pt idx="33631">
                  <c:v>33632</c:v>
                </c:pt>
                <c:pt idx="33632">
                  <c:v>33633</c:v>
                </c:pt>
                <c:pt idx="33633">
                  <c:v>33634</c:v>
                </c:pt>
                <c:pt idx="33634">
                  <c:v>33635</c:v>
                </c:pt>
                <c:pt idx="33635">
                  <c:v>33636</c:v>
                </c:pt>
                <c:pt idx="33636">
                  <c:v>33637</c:v>
                </c:pt>
                <c:pt idx="33637">
                  <c:v>33638</c:v>
                </c:pt>
                <c:pt idx="33638">
                  <c:v>33639</c:v>
                </c:pt>
                <c:pt idx="33639">
                  <c:v>33640</c:v>
                </c:pt>
                <c:pt idx="33640">
                  <c:v>33641</c:v>
                </c:pt>
                <c:pt idx="33641">
                  <c:v>33642</c:v>
                </c:pt>
                <c:pt idx="33642">
                  <c:v>33643</c:v>
                </c:pt>
                <c:pt idx="33643">
                  <c:v>33644</c:v>
                </c:pt>
                <c:pt idx="33644">
                  <c:v>33645</c:v>
                </c:pt>
                <c:pt idx="33645">
                  <c:v>33646</c:v>
                </c:pt>
                <c:pt idx="33646">
                  <c:v>33647</c:v>
                </c:pt>
                <c:pt idx="33647">
                  <c:v>33648</c:v>
                </c:pt>
                <c:pt idx="33648">
                  <c:v>33649</c:v>
                </c:pt>
                <c:pt idx="33649">
                  <c:v>33650</c:v>
                </c:pt>
                <c:pt idx="33650">
                  <c:v>33651</c:v>
                </c:pt>
                <c:pt idx="33651">
                  <c:v>33652</c:v>
                </c:pt>
                <c:pt idx="33652">
                  <c:v>33653</c:v>
                </c:pt>
                <c:pt idx="33653">
                  <c:v>33654</c:v>
                </c:pt>
                <c:pt idx="33654">
                  <c:v>33655</c:v>
                </c:pt>
                <c:pt idx="33655">
                  <c:v>33656</c:v>
                </c:pt>
                <c:pt idx="33656">
                  <c:v>33657</c:v>
                </c:pt>
                <c:pt idx="33657">
                  <c:v>33658</c:v>
                </c:pt>
                <c:pt idx="33658">
                  <c:v>33659</c:v>
                </c:pt>
                <c:pt idx="33659">
                  <c:v>33660</c:v>
                </c:pt>
                <c:pt idx="33660">
                  <c:v>33661</c:v>
                </c:pt>
                <c:pt idx="33661">
                  <c:v>33662</c:v>
                </c:pt>
                <c:pt idx="33662">
                  <c:v>33663</c:v>
                </c:pt>
                <c:pt idx="33663">
                  <c:v>33664</c:v>
                </c:pt>
                <c:pt idx="33664">
                  <c:v>33665</c:v>
                </c:pt>
                <c:pt idx="33665">
                  <c:v>33666</c:v>
                </c:pt>
                <c:pt idx="33666">
                  <c:v>33667</c:v>
                </c:pt>
                <c:pt idx="33667">
                  <c:v>33668</c:v>
                </c:pt>
                <c:pt idx="33668">
                  <c:v>33669</c:v>
                </c:pt>
                <c:pt idx="33669">
                  <c:v>33670</c:v>
                </c:pt>
                <c:pt idx="33670">
                  <c:v>33671</c:v>
                </c:pt>
                <c:pt idx="33671">
                  <c:v>33672</c:v>
                </c:pt>
                <c:pt idx="33672">
                  <c:v>33673</c:v>
                </c:pt>
                <c:pt idx="33673">
                  <c:v>33674</c:v>
                </c:pt>
                <c:pt idx="33674">
                  <c:v>33675</c:v>
                </c:pt>
                <c:pt idx="33675">
                  <c:v>33676</c:v>
                </c:pt>
                <c:pt idx="33676">
                  <c:v>33677</c:v>
                </c:pt>
                <c:pt idx="33677">
                  <c:v>33678</c:v>
                </c:pt>
                <c:pt idx="33678">
                  <c:v>33679</c:v>
                </c:pt>
                <c:pt idx="33679">
                  <c:v>33680</c:v>
                </c:pt>
                <c:pt idx="33680">
                  <c:v>33681</c:v>
                </c:pt>
                <c:pt idx="33681">
                  <c:v>33682</c:v>
                </c:pt>
                <c:pt idx="33682">
                  <c:v>33683</c:v>
                </c:pt>
                <c:pt idx="33683">
                  <c:v>33684</c:v>
                </c:pt>
                <c:pt idx="33684">
                  <c:v>33685</c:v>
                </c:pt>
                <c:pt idx="33685">
                  <c:v>33686</c:v>
                </c:pt>
                <c:pt idx="33686">
                  <c:v>33687</c:v>
                </c:pt>
                <c:pt idx="33687">
                  <c:v>33688</c:v>
                </c:pt>
                <c:pt idx="33688">
                  <c:v>33689</c:v>
                </c:pt>
                <c:pt idx="33689">
                  <c:v>33690</c:v>
                </c:pt>
                <c:pt idx="33690">
                  <c:v>33691</c:v>
                </c:pt>
                <c:pt idx="33691">
                  <c:v>33692</c:v>
                </c:pt>
                <c:pt idx="33692">
                  <c:v>33693</c:v>
                </c:pt>
                <c:pt idx="33693">
                  <c:v>33694</c:v>
                </c:pt>
                <c:pt idx="33694">
                  <c:v>33695</c:v>
                </c:pt>
                <c:pt idx="33695">
                  <c:v>33696</c:v>
                </c:pt>
                <c:pt idx="33696">
                  <c:v>33697</c:v>
                </c:pt>
                <c:pt idx="33697">
                  <c:v>33698</c:v>
                </c:pt>
                <c:pt idx="33698">
                  <c:v>33699</c:v>
                </c:pt>
                <c:pt idx="33699">
                  <c:v>33700</c:v>
                </c:pt>
                <c:pt idx="33700">
                  <c:v>33701</c:v>
                </c:pt>
                <c:pt idx="33701">
                  <c:v>33702</c:v>
                </c:pt>
                <c:pt idx="33702">
                  <c:v>33703</c:v>
                </c:pt>
                <c:pt idx="33703">
                  <c:v>33704</c:v>
                </c:pt>
                <c:pt idx="33704">
                  <c:v>33705</c:v>
                </c:pt>
                <c:pt idx="33705">
                  <c:v>33706</c:v>
                </c:pt>
                <c:pt idx="33706">
                  <c:v>33707</c:v>
                </c:pt>
                <c:pt idx="33707">
                  <c:v>33708</c:v>
                </c:pt>
                <c:pt idx="33708">
                  <c:v>33709</c:v>
                </c:pt>
                <c:pt idx="33709">
                  <c:v>33710</c:v>
                </c:pt>
                <c:pt idx="33710">
                  <c:v>33711</c:v>
                </c:pt>
                <c:pt idx="33711">
                  <c:v>33712</c:v>
                </c:pt>
                <c:pt idx="33712">
                  <c:v>33713</c:v>
                </c:pt>
                <c:pt idx="33713">
                  <c:v>33714</c:v>
                </c:pt>
                <c:pt idx="33714">
                  <c:v>33715</c:v>
                </c:pt>
                <c:pt idx="33715">
                  <c:v>33716</c:v>
                </c:pt>
                <c:pt idx="33716">
                  <c:v>33717</c:v>
                </c:pt>
                <c:pt idx="33717">
                  <c:v>33718</c:v>
                </c:pt>
                <c:pt idx="33718">
                  <c:v>33719</c:v>
                </c:pt>
                <c:pt idx="33719">
                  <c:v>33720</c:v>
                </c:pt>
                <c:pt idx="33720">
                  <c:v>33721</c:v>
                </c:pt>
                <c:pt idx="33721">
                  <c:v>33722</c:v>
                </c:pt>
                <c:pt idx="33722">
                  <c:v>33723</c:v>
                </c:pt>
                <c:pt idx="33723">
                  <c:v>33724</c:v>
                </c:pt>
                <c:pt idx="33724">
                  <c:v>33725</c:v>
                </c:pt>
                <c:pt idx="33725">
                  <c:v>33726</c:v>
                </c:pt>
                <c:pt idx="33726">
                  <c:v>33727</c:v>
                </c:pt>
                <c:pt idx="33727">
                  <c:v>33728</c:v>
                </c:pt>
                <c:pt idx="33728">
                  <c:v>33729</c:v>
                </c:pt>
                <c:pt idx="33729">
                  <c:v>33730</c:v>
                </c:pt>
                <c:pt idx="33730">
                  <c:v>33731</c:v>
                </c:pt>
                <c:pt idx="33731">
                  <c:v>33732</c:v>
                </c:pt>
                <c:pt idx="33732">
                  <c:v>33733</c:v>
                </c:pt>
                <c:pt idx="33733">
                  <c:v>33734</c:v>
                </c:pt>
                <c:pt idx="33734">
                  <c:v>33735</c:v>
                </c:pt>
                <c:pt idx="33735">
                  <c:v>33736</c:v>
                </c:pt>
                <c:pt idx="33736">
                  <c:v>33737</c:v>
                </c:pt>
                <c:pt idx="33737">
                  <c:v>33738</c:v>
                </c:pt>
                <c:pt idx="33738">
                  <c:v>33739</c:v>
                </c:pt>
                <c:pt idx="33739">
                  <c:v>33740</c:v>
                </c:pt>
                <c:pt idx="33740">
                  <c:v>33741</c:v>
                </c:pt>
                <c:pt idx="33741">
                  <c:v>33742</c:v>
                </c:pt>
                <c:pt idx="33742">
                  <c:v>33743</c:v>
                </c:pt>
                <c:pt idx="33743">
                  <c:v>33744</c:v>
                </c:pt>
                <c:pt idx="33744">
                  <c:v>33745</c:v>
                </c:pt>
                <c:pt idx="33745">
                  <c:v>33746</c:v>
                </c:pt>
                <c:pt idx="33746">
                  <c:v>33747</c:v>
                </c:pt>
                <c:pt idx="33747">
                  <c:v>33748</c:v>
                </c:pt>
                <c:pt idx="33748">
                  <c:v>33749</c:v>
                </c:pt>
                <c:pt idx="33749">
                  <c:v>33750</c:v>
                </c:pt>
                <c:pt idx="33750">
                  <c:v>33751</c:v>
                </c:pt>
                <c:pt idx="33751">
                  <c:v>33752</c:v>
                </c:pt>
                <c:pt idx="33752">
                  <c:v>33753</c:v>
                </c:pt>
                <c:pt idx="33753">
                  <c:v>33754</c:v>
                </c:pt>
                <c:pt idx="33754">
                  <c:v>33755</c:v>
                </c:pt>
                <c:pt idx="33755">
                  <c:v>33756</c:v>
                </c:pt>
                <c:pt idx="33756">
                  <c:v>33757</c:v>
                </c:pt>
                <c:pt idx="33757">
                  <c:v>33758</c:v>
                </c:pt>
                <c:pt idx="33758">
                  <c:v>33759</c:v>
                </c:pt>
                <c:pt idx="33759">
                  <c:v>33760</c:v>
                </c:pt>
                <c:pt idx="33760">
                  <c:v>33761</c:v>
                </c:pt>
                <c:pt idx="33761">
                  <c:v>33762</c:v>
                </c:pt>
                <c:pt idx="33762">
                  <c:v>33763</c:v>
                </c:pt>
                <c:pt idx="33763">
                  <c:v>33764</c:v>
                </c:pt>
                <c:pt idx="33764">
                  <c:v>33765</c:v>
                </c:pt>
                <c:pt idx="33765">
                  <c:v>33766</c:v>
                </c:pt>
                <c:pt idx="33766">
                  <c:v>33767</c:v>
                </c:pt>
                <c:pt idx="33767">
                  <c:v>33768</c:v>
                </c:pt>
                <c:pt idx="33768">
                  <c:v>33769</c:v>
                </c:pt>
                <c:pt idx="33769">
                  <c:v>33770</c:v>
                </c:pt>
                <c:pt idx="33770">
                  <c:v>33771</c:v>
                </c:pt>
                <c:pt idx="33771">
                  <c:v>33772</c:v>
                </c:pt>
                <c:pt idx="33772">
                  <c:v>33773</c:v>
                </c:pt>
                <c:pt idx="33773">
                  <c:v>33774</c:v>
                </c:pt>
                <c:pt idx="33774">
                  <c:v>33775</c:v>
                </c:pt>
                <c:pt idx="33775">
                  <c:v>33776</c:v>
                </c:pt>
                <c:pt idx="33776">
                  <c:v>33777</c:v>
                </c:pt>
                <c:pt idx="33777">
                  <c:v>33778</c:v>
                </c:pt>
                <c:pt idx="33778">
                  <c:v>33779</c:v>
                </c:pt>
                <c:pt idx="33779">
                  <c:v>33780</c:v>
                </c:pt>
                <c:pt idx="33780">
                  <c:v>33781</c:v>
                </c:pt>
                <c:pt idx="33781">
                  <c:v>33782</c:v>
                </c:pt>
                <c:pt idx="33782">
                  <c:v>33783</c:v>
                </c:pt>
                <c:pt idx="33783">
                  <c:v>33784</c:v>
                </c:pt>
                <c:pt idx="33784">
                  <c:v>33785</c:v>
                </c:pt>
                <c:pt idx="33785">
                  <c:v>33786</c:v>
                </c:pt>
                <c:pt idx="33786">
                  <c:v>33787</c:v>
                </c:pt>
                <c:pt idx="33787">
                  <c:v>33788</c:v>
                </c:pt>
                <c:pt idx="33788">
                  <c:v>33789</c:v>
                </c:pt>
                <c:pt idx="33789">
                  <c:v>33790</c:v>
                </c:pt>
                <c:pt idx="33790">
                  <c:v>33791</c:v>
                </c:pt>
                <c:pt idx="33791">
                  <c:v>33792</c:v>
                </c:pt>
                <c:pt idx="33792">
                  <c:v>33793</c:v>
                </c:pt>
                <c:pt idx="33793">
                  <c:v>33794</c:v>
                </c:pt>
                <c:pt idx="33794">
                  <c:v>33795</c:v>
                </c:pt>
                <c:pt idx="33795">
                  <c:v>33796</c:v>
                </c:pt>
                <c:pt idx="33796">
                  <c:v>33797</c:v>
                </c:pt>
                <c:pt idx="33797">
                  <c:v>33798</c:v>
                </c:pt>
                <c:pt idx="33798">
                  <c:v>33799</c:v>
                </c:pt>
                <c:pt idx="33799">
                  <c:v>33800</c:v>
                </c:pt>
                <c:pt idx="33800">
                  <c:v>33801</c:v>
                </c:pt>
                <c:pt idx="33801">
                  <c:v>33802</c:v>
                </c:pt>
                <c:pt idx="33802">
                  <c:v>33803</c:v>
                </c:pt>
                <c:pt idx="33803">
                  <c:v>33804</c:v>
                </c:pt>
                <c:pt idx="33804">
                  <c:v>33805</c:v>
                </c:pt>
                <c:pt idx="33805">
                  <c:v>33806</c:v>
                </c:pt>
                <c:pt idx="33806">
                  <c:v>33807</c:v>
                </c:pt>
                <c:pt idx="33807">
                  <c:v>33808</c:v>
                </c:pt>
                <c:pt idx="33808">
                  <c:v>33809</c:v>
                </c:pt>
                <c:pt idx="33809">
                  <c:v>33810</c:v>
                </c:pt>
                <c:pt idx="33810">
                  <c:v>33811</c:v>
                </c:pt>
                <c:pt idx="33811">
                  <c:v>33812</c:v>
                </c:pt>
                <c:pt idx="33812">
                  <c:v>33813</c:v>
                </c:pt>
                <c:pt idx="33813">
                  <c:v>33814</c:v>
                </c:pt>
                <c:pt idx="33814">
                  <c:v>33815</c:v>
                </c:pt>
                <c:pt idx="33815">
                  <c:v>33816</c:v>
                </c:pt>
                <c:pt idx="33816">
                  <c:v>33817</c:v>
                </c:pt>
                <c:pt idx="33817">
                  <c:v>33818</c:v>
                </c:pt>
                <c:pt idx="33818">
                  <c:v>33819</c:v>
                </c:pt>
                <c:pt idx="33819">
                  <c:v>33820</c:v>
                </c:pt>
                <c:pt idx="33820">
                  <c:v>33821</c:v>
                </c:pt>
                <c:pt idx="33821">
                  <c:v>33822</c:v>
                </c:pt>
                <c:pt idx="33822">
                  <c:v>33823</c:v>
                </c:pt>
                <c:pt idx="33823">
                  <c:v>33824</c:v>
                </c:pt>
                <c:pt idx="33824">
                  <c:v>33825</c:v>
                </c:pt>
                <c:pt idx="33825">
                  <c:v>33826</c:v>
                </c:pt>
                <c:pt idx="33826">
                  <c:v>33827</c:v>
                </c:pt>
                <c:pt idx="33827">
                  <c:v>33828</c:v>
                </c:pt>
                <c:pt idx="33828">
                  <c:v>33829</c:v>
                </c:pt>
                <c:pt idx="33829">
                  <c:v>33830</c:v>
                </c:pt>
                <c:pt idx="33830">
                  <c:v>33831</c:v>
                </c:pt>
                <c:pt idx="33831">
                  <c:v>33832</c:v>
                </c:pt>
                <c:pt idx="33832">
                  <c:v>33833</c:v>
                </c:pt>
                <c:pt idx="33833">
                  <c:v>33834</c:v>
                </c:pt>
                <c:pt idx="33834">
                  <c:v>33835</c:v>
                </c:pt>
                <c:pt idx="33835">
                  <c:v>33836</c:v>
                </c:pt>
                <c:pt idx="33836">
                  <c:v>33837</c:v>
                </c:pt>
                <c:pt idx="33837">
                  <c:v>33838</c:v>
                </c:pt>
                <c:pt idx="33838">
                  <c:v>33839</c:v>
                </c:pt>
                <c:pt idx="33839">
                  <c:v>33840</c:v>
                </c:pt>
                <c:pt idx="33840">
                  <c:v>33841</c:v>
                </c:pt>
                <c:pt idx="33841">
                  <c:v>33842</c:v>
                </c:pt>
                <c:pt idx="33842">
                  <c:v>33843</c:v>
                </c:pt>
                <c:pt idx="33843">
                  <c:v>33844</c:v>
                </c:pt>
                <c:pt idx="33844">
                  <c:v>33845</c:v>
                </c:pt>
                <c:pt idx="33845">
                  <c:v>33846</c:v>
                </c:pt>
                <c:pt idx="33846">
                  <c:v>33847</c:v>
                </c:pt>
                <c:pt idx="33847">
                  <c:v>33848</c:v>
                </c:pt>
                <c:pt idx="33848">
                  <c:v>33849</c:v>
                </c:pt>
                <c:pt idx="33849">
                  <c:v>33850</c:v>
                </c:pt>
                <c:pt idx="33850">
                  <c:v>33851</c:v>
                </c:pt>
                <c:pt idx="33851">
                  <c:v>33852</c:v>
                </c:pt>
                <c:pt idx="33852">
                  <c:v>33853</c:v>
                </c:pt>
                <c:pt idx="33853">
                  <c:v>33854</c:v>
                </c:pt>
                <c:pt idx="33854">
                  <c:v>33855</c:v>
                </c:pt>
                <c:pt idx="33855">
                  <c:v>33856</c:v>
                </c:pt>
                <c:pt idx="33856">
                  <c:v>33857</c:v>
                </c:pt>
                <c:pt idx="33857">
                  <c:v>33858</c:v>
                </c:pt>
                <c:pt idx="33858">
                  <c:v>33859</c:v>
                </c:pt>
                <c:pt idx="33859">
                  <c:v>33860</c:v>
                </c:pt>
                <c:pt idx="33860">
                  <c:v>33861</c:v>
                </c:pt>
                <c:pt idx="33861">
                  <c:v>33862</c:v>
                </c:pt>
                <c:pt idx="33862">
                  <c:v>33863</c:v>
                </c:pt>
                <c:pt idx="33863">
                  <c:v>33864</c:v>
                </c:pt>
                <c:pt idx="33864">
                  <c:v>33865</c:v>
                </c:pt>
                <c:pt idx="33865">
                  <c:v>33866</c:v>
                </c:pt>
                <c:pt idx="33866">
                  <c:v>33867</c:v>
                </c:pt>
                <c:pt idx="33867">
                  <c:v>33868</c:v>
                </c:pt>
                <c:pt idx="33868">
                  <c:v>33869</c:v>
                </c:pt>
                <c:pt idx="33869">
                  <c:v>33870</c:v>
                </c:pt>
                <c:pt idx="33870">
                  <c:v>33871</c:v>
                </c:pt>
                <c:pt idx="33871">
                  <c:v>33872</c:v>
                </c:pt>
                <c:pt idx="33872">
                  <c:v>33873</c:v>
                </c:pt>
                <c:pt idx="33873">
                  <c:v>33874</c:v>
                </c:pt>
                <c:pt idx="33874">
                  <c:v>33875</c:v>
                </c:pt>
                <c:pt idx="33875">
                  <c:v>33876</c:v>
                </c:pt>
                <c:pt idx="33876">
                  <c:v>33877</c:v>
                </c:pt>
                <c:pt idx="33877">
                  <c:v>33878</c:v>
                </c:pt>
                <c:pt idx="33878">
                  <c:v>33879</c:v>
                </c:pt>
                <c:pt idx="33879">
                  <c:v>33880</c:v>
                </c:pt>
                <c:pt idx="33880">
                  <c:v>33881</c:v>
                </c:pt>
                <c:pt idx="33881">
                  <c:v>33882</c:v>
                </c:pt>
                <c:pt idx="33882">
                  <c:v>33883</c:v>
                </c:pt>
                <c:pt idx="33883">
                  <c:v>33884</c:v>
                </c:pt>
                <c:pt idx="33884">
                  <c:v>33885</c:v>
                </c:pt>
                <c:pt idx="33885">
                  <c:v>33886</c:v>
                </c:pt>
                <c:pt idx="33886">
                  <c:v>33887</c:v>
                </c:pt>
                <c:pt idx="33887">
                  <c:v>33888</c:v>
                </c:pt>
                <c:pt idx="33888">
                  <c:v>33889</c:v>
                </c:pt>
                <c:pt idx="33889">
                  <c:v>33890</c:v>
                </c:pt>
                <c:pt idx="33890">
                  <c:v>33891</c:v>
                </c:pt>
                <c:pt idx="33891">
                  <c:v>33892</c:v>
                </c:pt>
                <c:pt idx="33892">
                  <c:v>33893</c:v>
                </c:pt>
                <c:pt idx="33893">
                  <c:v>33894</c:v>
                </c:pt>
                <c:pt idx="33894">
                  <c:v>33895</c:v>
                </c:pt>
                <c:pt idx="33895">
                  <c:v>33896</c:v>
                </c:pt>
                <c:pt idx="33896">
                  <c:v>33897</c:v>
                </c:pt>
                <c:pt idx="33897">
                  <c:v>33898</c:v>
                </c:pt>
                <c:pt idx="33898">
                  <c:v>33899</c:v>
                </c:pt>
                <c:pt idx="33899">
                  <c:v>33900</c:v>
                </c:pt>
                <c:pt idx="33900">
                  <c:v>33901</c:v>
                </c:pt>
                <c:pt idx="33901">
                  <c:v>33902</c:v>
                </c:pt>
                <c:pt idx="33902">
                  <c:v>33903</c:v>
                </c:pt>
                <c:pt idx="33903">
                  <c:v>33904</c:v>
                </c:pt>
                <c:pt idx="33904">
                  <c:v>33905</c:v>
                </c:pt>
                <c:pt idx="33905">
                  <c:v>33906</c:v>
                </c:pt>
                <c:pt idx="33906">
                  <c:v>33907</c:v>
                </c:pt>
                <c:pt idx="33907">
                  <c:v>33908</c:v>
                </c:pt>
                <c:pt idx="33908">
                  <c:v>33909</c:v>
                </c:pt>
                <c:pt idx="33909">
                  <c:v>33910</c:v>
                </c:pt>
                <c:pt idx="33910">
                  <c:v>33911</c:v>
                </c:pt>
                <c:pt idx="33911">
                  <c:v>33912</c:v>
                </c:pt>
                <c:pt idx="33912">
                  <c:v>33913</c:v>
                </c:pt>
                <c:pt idx="33913">
                  <c:v>33914</c:v>
                </c:pt>
                <c:pt idx="33914">
                  <c:v>33915</c:v>
                </c:pt>
                <c:pt idx="33915">
                  <c:v>33916</c:v>
                </c:pt>
                <c:pt idx="33916">
                  <c:v>33917</c:v>
                </c:pt>
                <c:pt idx="33917">
                  <c:v>33918</c:v>
                </c:pt>
                <c:pt idx="33918">
                  <c:v>33919</c:v>
                </c:pt>
                <c:pt idx="33919">
                  <c:v>33920</c:v>
                </c:pt>
                <c:pt idx="33920">
                  <c:v>33921</c:v>
                </c:pt>
                <c:pt idx="33921">
                  <c:v>33922</c:v>
                </c:pt>
                <c:pt idx="33922">
                  <c:v>33923</c:v>
                </c:pt>
                <c:pt idx="33923">
                  <c:v>33924</c:v>
                </c:pt>
                <c:pt idx="33924">
                  <c:v>33925</c:v>
                </c:pt>
                <c:pt idx="33925">
                  <c:v>33926</c:v>
                </c:pt>
                <c:pt idx="33926">
                  <c:v>33927</c:v>
                </c:pt>
                <c:pt idx="33927">
                  <c:v>33928</c:v>
                </c:pt>
                <c:pt idx="33928">
                  <c:v>33929</c:v>
                </c:pt>
                <c:pt idx="33929">
                  <c:v>33930</c:v>
                </c:pt>
                <c:pt idx="33930">
                  <c:v>33931</c:v>
                </c:pt>
                <c:pt idx="33931">
                  <c:v>33932</c:v>
                </c:pt>
                <c:pt idx="33932">
                  <c:v>33933</c:v>
                </c:pt>
                <c:pt idx="33933">
                  <c:v>33934</c:v>
                </c:pt>
                <c:pt idx="33934">
                  <c:v>33935</c:v>
                </c:pt>
                <c:pt idx="33935">
                  <c:v>33936</c:v>
                </c:pt>
                <c:pt idx="33936">
                  <c:v>33937</c:v>
                </c:pt>
                <c:pt idx="33937">
                  <c:v>33938</c:v>
                </c:pt>
                <c:pt idx="33938">
                  <c:v>33939</c:v>
                </c:pt>
                <c:pt idx="33939">
                  <c:v>33940</c:v>
                </c:pt>
                <c:pt idx="33940">
                  <c:v>33941</c:v>
                </c:pt>
                <c:pt idx="33941">
                  <c:v>33942</c:v>
                </c:pt>
                <c:pt idx="33942">
                  <c:v>33943</c:v>
                </c:pt>
                <c:pt idx="33943">
                  <c:v>33944</c:v>
                </c:pt>
                <c:pt idx="33944">
                  <c:v>33945</c:v>
                </c:pt>
                <c:pt idx="33945">
                  <c:v>33946</c:v>
                </c:pt>
                <c:pt idx="33946">
                  <c:v>33947</c:v>
                </c:pt>
                <c:pt idx="33947">
                  <c:v>33948</c:v>
                </c:pt>
                <c:pt idx="33948">
                  <c:v>33949</c:v>
                </c:pt>
                <c:pt idx="33949">
                  <c:v>33950</c:v>
                </c:pt>
                <c:pt idx="33950">
                  <c:v>33951</c:v>
                </c:pt>
                <c:pt idx="33951">
                  <c:v>33952</c:v>
                </c:pt>
                <c:pt idx="33952">
                  <c:v>33953</c:v>
                </c:pt>
                <c:pt idx="33953">
                  <c:v>33954</c:v>
                </c:pt>
                <c:pt idx="33954">
                  <c:v>33955</c:v>
                </c:pt>
                <c:pt idx="33955">
                  <c:v>33956</c:v>
                </c:pt>
                <c:pt idx="33956">
                  <c:v>33957</c:v>
                </c:pt>
                <c:pt idx="33957">
                  <c:v>33958</c:v>
                </c:pt>
                <c:pt idx="33958">
                  <c:v>33959</c:v>
                </c:pt>
                <c:pt idx="33959">
                  <c:v>33960</c:v>
                </c:pt>
                <c:pt idx="33960">
                  <c:v>33961</c:v>
                </c:pt>
                <c:pt idx="33961">
                  <c:v>33962</c:v>
                </c:pt>
                <c:pt idx="33962">
                  <c:v>33963</c:v>
                </c:pt>
                <c:pt idx="33963">
                  <c:v>33964</c:v>
                </c:pt>
                <c:pt idx="33964">
                  <c:v>33965</c:v>
                </c:pt>
                <c:pt idx="33965">
                  <c:v>33966</c:v>
                </c:pt>
                <c:pt idx="33966">
                  <c:v>33967</c:v>
                </c:pt>
                <c:pt idx="33967">
                  <c:v>33968</c:v>
                </c:pt>
                <c:pt idx="33968">
                  <c:v>33969</c:v>
                </c:pt>
                <c:pt idx="33969">
                  <c:v>33970</c:v>
                </c:pt>
                <c:pt idx="33970">
                  <c:v>33971</c:v>
                </c:pt>
                <c:pt idx="33971">
                  <c:v>33972</c:v>
                </c:pt>
                <c:pt idx="33972">
                  <c:v>33973</c:v>
                </c:pt>
                <c:pt idx="33973">
                  <c:v>33974</c:v>
                </c:pt>
                <c:pt idx="33974">
                  <c:v>33975</c:v>
                </c:pt>
                <c:pt idx="33975">
                  <c:v>33976</c:v>
                </c:pt>
                <c:pt idx="33976">
                  <c:v>33977</c:v>
                </c:pt>
                <c:pt idx="33977">
                  <c:v>33978</c:v>
                </c:pt>
                <c:pt idx="33978">
                  <c:v>33979</c:v>
                </c:pt>
                <c:pt idx="33979">
                  <c:v>33980</c:v>
                </c:pt>
                <c:pt idx="33980">
                  <c:v>33981</c:v>
                </c:pt>
                <c:pt idx="33981">
                  <c:v>33982</c:v>
                </c:pt>
                <c:pt idx="33982">
                  <c:v>33983</c:v>
                </c:pt>
                <c:pt idx="33983">
                  <c:v>33984</c:v>
                </c:pt>
                <c:pt idx="33984">
                  <c:v>33985</c:v>
                </c:pt>
                <c:pt idx="33985">
                  <c:v>33986</c:v>
                </c:pt>
                <c:pt idx="33986">
                  <c:v>33987</c:v>
                </c:pt>
                <c:pt idx="33987">
                  <c:v>33988</c:v>
                </c:pt>
                <c:pt idx="33988">
                  <c:v>33989</c:v>
                </c:pt>
                <c:pt idx="33989">
                  <c:v>33990</c:v>
                </c:pt>
                <c:pt idx="33990">
                  <c:v>33991</c:v>
                </c:pt>
                <c:pt idx="33991">
                  <c:v>33992</c:v>
                </c:pt>
                <c:pt idx="33992">
                  <c:v>33993</c:v>
                </c:pt>
                <c:pt idx="33993">
                  <c:v>33994</c:v>
                </c:pt>
                <c:pt idx="33994">
                  <c:v>33995</c:v>
                </c:pt>
                <c:pt idx="33995">
                  <c:v>33996</c:v>
                </c:pt>
                <c:pt idx="33996">
                  <c:v>33997</c:v>
                </c:pt>
                <c:pt idx="33997">
                  <c:v>33998</c:v>
                </c:pt>
                <c:pt idx="33998">
                  <c:v>33999</c:v>
                </c:pt>
                <c:pt idx="33999">
                  <c:v>34000</c:v>
                </c:pt>
                <c:pt idx="34000">
                  <c:v>34001</c:v>
                </c:pt>
                <c:pt idx="34001">
                  <c:v>34002</c:v>
                </c:pt>
                <c:pt idx="34002">
                  <c:v>34003</c:v>
                </c:pt>
                <c:pt idx="34003">
                  <c:v>34004</c:v>
                </c:pt>
                <c:pt idx="34004">
                  <c:v>34005</c:v>
                </c:pt>
                <c:pt idx="34005">
                  <c:v>34006</c:v>
                </c:pt>
                <c:pt idx="34006">
                  <c:v>34007</c:v>
                </c:pt>
                <c:pt idx="34007">
                  <c:v>34008</c:v>
                </c:pt>
                <c:pt idx="34008">
                  <c:v>34009</c:v>
                </c:pt>
                <c:pt idx="34009">
                  <c:v>34010</c:v>
                </c:pt>
                <c:pt idx="34010">
                  <c:v>34011</c:v>
                </c:pt>
                <c:pt idx="34011">
                  <c:v>34012</c:v>
                </c:pt>
                <c:pt idx="34012">
                  <c:v>34013</c:v>
                </c:pt>
                <c:pt idx="34013">
                  <c:v>34014</c:v>
                </c:pt>
                <c:pt idx="34014">
                  <c:v>34015</c:v>
                </c:pt>
                <c:pt idx="34015">
                  <c:v>34016</c:v>
                </c:pt>
                <c:pt idx="34016">
                  <c:v>34017</c:v>
                </c:pt>
                <c:pt idx="34017">
                  <c:v>34018</c:v>
                </c:pt>
                <c:pt idx="34018">
                  <c:v>34019</c:v>
                </c:pt>
                <c:pt idx="34019">
                  <c:v>34020</c:v>
                </c:pt>
                <c:pt idx="34020">
                  <c:v>34021</c:v>
                </c:pt>
                <c:pt idx="34021">
                  <c:v>34022</c:v>
                </c:pt>
                <c:pt idx="34022">
                  <c:v>34023</c:v>
                </c:pt>
                <c:pt idx="34023">
                  <c:v>34024</c:v>
                </c:pt>
                <c:pt idx="34024">
                  <c:v>34025</c:v>
                </c:pt>
                <c:pt idx="34025">
                  <c:v>34026</c:v>
                </c:pt>
                <c:pt idx="34026">
                  <c:v>34027</c:v>
                </c:pt>
                <c:pt idx="34027">
                  <c:v>34028</c:v>
                </c:pt>
                <c:pt idx="34028">
                  <c:v>34029</c:v>
                </c:pt>
                <c:pt idx="34029">
                  <c:v>34030</c:v>
                </c:pt>
                <c:pt idx="34030">
                  <c:v>34031</c:v>
                </c:pt>
                <c:pt idx="34031">
                  <c:v>34032</c:v>
                </c:pt>
                <c:pt idx="34032">
                  <c:v>34033</c:v>
                </c:pt>
                <c:pt idx="34033">
                  <c:v>34034</c:v>
                </c:pt>
                <c:pt idx="34034">
                  <c:v>34035</c:v>
                </c:pt>
                <c:pt idx="34035">
                  <c:v>34036</c:v>
                </c:pt>
                <c:pt idx="34036">
                  <c:v>34037</c:v>
                </c:pt>
                <c:pt idx="34037">
                  <c:v>34038</c:v>
                </c:pt>
                <c:pt idx="34038">
                  <c:v>34039</c:v>
                </c:pt>
                <c:pt idx="34039">
                  <c:v>34040</c:v>
                </c:pt>
                <c:pt idx="34040">
                  <c:v>34041</c:v>
                </c:pt>
                <c:pt idx="34041">
                  <c:v>34042</c:v>
                </c:pt>
                <c:pt idx="34042">
                  <c:v>34043</c:v>
                </c:pt>
                <c:pt idx="34043">
                  <c:v>34044</c:v>
                </c:pt>
                <c:pt idx="34044">
                  <c:v>34045</c:v>
                </c:pt>
                <c:pt idx="34045">
                  <c:v>34046</c:v>
                </c:pt>
                <c:pt idx="34046">
                  <c:v>34047</c:v>
                </c:pt>
                <c:pt idx="34047">
                  <c:v>34048</c:v>
                </c:pt>
                <c:pt idx="34048">
                  <c:v>34049</c:v>
                </c:pt>
                <c:pt idx="34049">
                  <c:v>34050</c:v>
                </c:pt>
                <c:pt idx="34050">
                  <c:v>34051</c:v>
                </c:pt>
                <c:pt idx="34051">
                  <c:v>34052</c:v>
                </c:pt>
                <c:pt idx="34052">
                  <c:v>34053</c:v>
                </c:pt>
                <c:pt idx="34053">
                  <c:v>34054</c:v>
                </c:pt>
                <c:pt idx="34054">
                  <c:v>34055</c:v>
                </c:pt>
                <c:pt idx="34055">
                  <c:v>34056</c:v>
                </c:pt>
                <c:pt idx="34056">
                  <c:v>34057</c:v>
                </c:pt>
                <c:pt idx="34057">
                  <c:v>34058</c:v>
                </c:pt>
                <c:pt idx="34058">
                  <c:v>34059</c:v>
                </c:pt>
                <c:pt idx="34059">
                  <c:v>34060</c:v>
                </c:pt>
                <c:pt idx="34060">
                  <c:v>34061</c:v>
                </c:pt>
                <c:pt idx="34061">
                  <c:v>34062</c:v>
                </c:pt>
                <c:pt idx="34062">
                  <c:v>34063</c:v>
                </c:pt>
                <c:pt idx="34063">
                  <c:v>34064</c:v>
                </c:pt>
                <c:pt idx="34064">
                  <c:v>34065</c:v>
                </c:pt>
                <c:pt idx="34065">
                  <c:v>34066</c:v>
                </c:pt>
                <c:pt idx="34066">
                  <c:v>34067</c:v>
                </c:pt>
                <c:pt idx="34067">
                  <c:v>34068</c:v>
                </c:pt>
                <c:pt idx="34068">
                  <c:v>34069</c:v>
                </c:pt>
                <c:pt idx="34069">
                  <c:v>34070</c:v>
                </c:pt>
                <c:pt idx="34070">
                  <c:v>34071</c:v>
                </c:pt>
                <c:pt idx="34071">
                  <c:v>34072</c:v>
                </c:pt>
                <c:pt idx="34072">
                  <c:v>34073</c:v>
                </c:pt>
                <c:pt idx="34073">
                  <c:v>34074</c:v>
                </c:pt>
                <c:pt idx="34074">
                  <c:v>34075</c:v>
                </c:pt>
                <c:pt idx="34075">
                  <c:v>34076</c:v>
                </c:pt>
                <c:pt idx="34076">
                  <c:v>34077</c:v>
                </c:pt>
                <c:pt idx="34077">
                  <c:v>34078</c:v>
                </c:pt>
                <c:pt idx="34078">
                  <c:v>34079</c:v>
                </c:pt>
                <c:pt idx="34079">
                  <c:v>34080</c:v>
                </c:pt>
                <c:pt idx="34080">
                  <c:v>34081</c:v>
                </c:pt>
                <c:pt idx="34081">
                  <c:v>34082</c:v>
                </c:pt>
                <c:pt idx="34082">
                  <c:v>34083</c:v>
                </c:pt>
                <c:pt idx="34083">
                  <c:v>34084</c:v>
                </c:pt>
                <c:pt idx="34084">
                  <c:v>34085</c:v>
                </c:pt>
                <c:pt idx="34085">
                  <c:v>34086</c:v>
                </c:pt>
                <c:pt idx="34086">
                  <c:v>34087</c:v>
                </c:pt>
                <c:pt idx="34087">
                  <c:v>34088</c:v>
                </c:pt>
                <c:pt idx="34088">
                  <c:v>34089</c:v>
                </c:pt>
                <c:pt idx="34089">
                  <c:v>34090</c:v>
                </c:pt>
                <c:pt idx="34090">
                  <c:v>34091</c:v>
                </c:pt>
                <c:pt idx="34091">
                  <c:v>34092</c:v>
                </c:pt>
                <c:pt idx="34092">
                  <c:v>34093</c:v>
                </c:pt>
                <c:pt idx="34093">
                  <c:v>34094</c:v>
                </c:pt>
                <c:pt idx="34094">
                  <c:v>34095</c:v>
                </c:pt>
                <c:pt idx="34095">
                  <c:v>34096</c:v>
                </c:pt>
                <c:pt idx="34096">
                  <c:v>34097</c:v>
                </c:pt>
                <c:pt idx="34097">
                  <c:v>34098</c:v>
                </c:pt>
                <c:pt idx="34098">
                  <c:v>34099</c:v>
                </c:pt>
                <c:pt idx="34099">
                  <c:v>34100</c:v>
                </c:pt>
                <c:pt idx="34100">
                  <c:v>34101</c:v>
                </c:pt>
                <c:pt idx="34101">
                  <c:v>34102</c:v>
                </c:pt>
                <c:pt idx="34102">
                  <c:v>34103</c:v>
                </c:pt>
                <c:pt idx="34103">
                  <c:v>34104</c:v>
                </c:pt>
                <c:pt idx="34104">
                  <c:v>34105</c:v>
                </c:pt>
                <c:pt idx="34105">
                  <c:v>34106</c:v>
                </c:pt>
                <c:pt idx="34106">
                  <c:v>34107</c:v>
                </c:pt>
                <c:pt idx="34107">
                  <c:v>34108</c:v>
                </c:pt>
                <c:pt idx="34108">
                  <c:v>34109</c:v>
                </c:pt>
                <c:pt idx="34109">
                  <c:v>34110</c:v>
                </c:pt>
                <c:pt idx="34110">
                  <c:v>34111</c:v>
                </c:pt>
                <c:pt idx="34111">
                  <c:v>34112</c:v>
                </c:pt>
                <c:pt idx="34112">
                  <c:v>34113</c:v>
                </c:pt>
                <c:pt idx="34113">
                  <c:v>34114</c:v>
                </c:pt>
                <c:pt idx="34114">
                  <c:v>34115</c:v>
                </c:pt>
                <c:pt idx="34115">
                  <c:v>34116</c:v>
                </c:pt>
                <c:pt idx="34116">
                  <c:v>34117</c:v>
                </c:pt>
                <c:pt idx="34117">
                  <c:v>34118</c:v>
                </c:pt>
                <c:pt idx="34118">
                  <c:v>34119</c:v>
                </c:pt>
                <c:pt idx="34119">
                  <c:v>34120</c:v>
                </c:pt>
                <c:pt idx="34120">
                  <c:v>34121</c:v>
                </c:pt>
                <c:pt idx="34121">
                  <c:v>34122</c:v>
                </c:pt>
                <c:pt idx="34122">
                  <c:v>34123</c:v>
                </c:pt>
                <c:pt idx="34123">
                  <c:v>34124</c:v>
                </c:pt>
                <c:pt idx="34124">
                  <c:v>34125</c:v>
                </c:pt>
                <c:pt idx="34125">
                  <c:v>34126</c:v>
                </c:pt>
                <c:pt idx="34126">
                  <c:v>34127</c:v>
                </c:pt>
                <c:pt idx="34127">
                  <c:v>34128</c:v>
                </c:pt>
                <c:pt idx="34128">
                  <c:v>34129</c:v>
                </c:pt>
                <c:pt idx="34129">
                  <c:v>34130</c:v>
                </c:pt>
                <c:pt idx="34130">
                  <c:v>34131</c:v>
                </c:pt>
                <c:pt idx="34131">
                  <c:v>34132</c:v>
                </c:pt>
                <c:pt idx="34132">
                  <c:v>34133</c:v>
                </c:pt>
                <c:pt idx="34133">
                  <c:v>34134</c:v>
                </c:pt>
                <c:pt idx="34134">
                  <c:v>34135</c:v>
                </c:pt>
                <c:pt idx="34135">
                  <c:v>34136</c:v>
                </c:pt>
                <c:pt idx="34136">
                  <c:v>34137</c:v>
                </c:pt>
                <c:pt idx="34137">
                  <c:v>34138</c:v>
                </c:pt>
                <c:pt idx="34138">
                  <c:v>34139</c:v>
                </c:pt>
                <c:pt idx="34139">
                  <c:v>34140</c:v>
                </c:pt>
                <c:pt idx="34140">
                  <c:v>34141</c:v>
                </c:pt>
                <c:pt idx="34141">
                  <c:v>34142</c:v>
                </c:pt>
                <c:pt idx="34142">
                  <c:v>34143</c:v>
                </c:pt>
                <c:pt idx="34143">
                  <c:v>34144</c:v>
                </c:pt>
                <c:pt idx="34144">
                  <c:v>34145</c:v>
                </c:pt>
                <c:pt idx="34145">
                  <c:v>34146</c:v>
                </c:pt>
                <c:pt idx="34146">
                  <c:v>34147</c:v>
                </c:pt>
                <c:pt idx="34147">
                  <c:v>34148</c:v>
                </c:pt>
                <c:pt idx="34148">
                  <c:v>34149</c:v>
                </c:pt>
                <c:pt idx="34149">
                  <c:v>34150</c:v>
                </c:pt>
                <c:pt idx="34150">
                  <c:v>34151</c:v>
                </c:pt>
                <c:pt idx="34151">
                  <c:v>34152</c:v>
                </c:pt>
                <c:pt idx="34152">
                  <c:v>34153</c:v>
                </c:pt>
                <c:pt idx="34153">
                  <c:v>34154</c:v>
                </c:pt>
                <c:pt idx="34154">
                  <c:v>34155</c:v>
                </c:pt>
                <c:pt idx="34155">
                  <c:v>34156</c:v>
                </c:pt>
                <c:pt idx="34156">
                  <c:v>34157</c:v>
                </c:pt>
                <c:pt idx="34157">
                  <c:v>34158</c:v>
                </c:pt>
                <c:pt idx="34158">
                  <c:v>34159</c:v>
                </c:pt>
                <c:pt idx="34159">
                  <c:v>34160</c:v>
                </c:pt>
                <c:pt idx="34160">
                  <c:v>34161</c:v>
                </c:pt>
                <c:pt idx="34161">
                  <c:v>34162</c:v>
                </c:pt>
                <c:pt idx="34162">
                  <c:v>34163</c:v>
                </c:pt>
                <c:pt idx="34163">
                  <c:v>34164</c:v>
                </c:pt>
                <c:pt idx="34164">
                  <c:v>34165</c:v>
                </c:pt>
                <c:pt idx="34165">
                  <c:v>34166</c:v>
                </c:pt>
                <c:pt idx="34166">
                  <c:v>34167</c:v>
                </c:pt>
                <c:pt idx="34167">
                  <c:v>34168</c:v>
                </c:pt>
                <c:pt idx="34168">
                  <c:v>34169</c:v>
                </c:pt>
                <c:pt idx="34169">
                  <c:v>34170</c:v>
                </c:pt>
                <c:pt idx="34170">
                  <c:v>34171</c:v>
                </c:pt>
                <c:pt idx="34171">
                  <c:v>34172</c:v>
                </c:pt>
                <c:pt idx="34172">
                  <c:v>34173</c:v>
                </c:pt>
                <c:pt idx="34173">
                  <c:v>34174</c:v>
                </c:pt>
                <c:pt idx="34174">
                  <c:v>34175</c:v>
                </c:pt>
                <c:pt idx="34175">
                  <c:v>34176</c:v>
                </c:pt>
                <c:pt idx="34176">
                  <c:v>34177</c:v>
                </c:pt>
                <c:pt idx="34177">
                  <c:v>34178</c:v>
                </c:pt>
                <c:pt idx="34178">
                  <c:v>34179</c:v>
                </c:pt>
                <c:pt idx="34179">
                  <c:v>34180</c:v>
                </c:pt>
                <c:pt idx="34180">
                  <c:v>34181</c:v>
                </c:pt>
                <c:pt idx="34181">
                  <c:v>34182</c:v>
                </c:pt>
                <c:pt idx="34182">
                  <c:v>34183</c:v>
                </c:pt>
                <c:pt idx="34183">
                  <c:v>34184</c:v>
                </c:pt>
                <c:pt idx="34184">
                  <c:v>34185</c:v>
                </c:pt>
                <c:pt idx="34185">
                  <c:v>34186</c:v>
                </c:pt>
                <c:pt idx="34186">
                  <c:v>34187</c:v>
                </c:pt>
                <c:pt idx="34187">
                  <c:v>34188</c:v>
                </c:pt>
                <c:pt idx="34188">
                  <c:v>34189</c:v>
                </c:pt>
                <c:pt idx="34189">
                  <c:v>34190</c:v>
                </c:pt>
                <c:pt idx="34190">
                  <c:v>34191</c:v>
                </c:pt>
                <c:pt idx="34191">
                  <c:v>34192</c:v>
                </c:pt>
                <c:pt idx="34192">
                  <c:v>34193</c:v>
                </c:pt>
                <c:pt idx="34193">
                  <c:v>34194</c:v>
                </c:pt>
                <c:pt idx="34194">
                  <c:v>34195</c:v>
                </c:pt>
                <c:pt idx="34195">
                  <c:v>34196</c:v>
                </c:pt>
                <c:pt idx="34196">
                  <c:v>34197</c:v>
                </c:pt>
                <c:pt idx="34197">
                  <c:v>34198</c:v>
                </c:pt>
                <c:pt idx="34198">
                  <c:v>34199</c:v>
                </c:pt>
                <c:pt idx="34199">
                  <c:v>34200</c:v>
                </c:pt>
                <c:pt idx="34200">
                  <c:v>34201</c:v>
                </c:pt>
                <c:pt idx="34201">
                  <c:v>34202</c:v>
                </c:pt>
                <c:pt idx="34202">
                  <c:v>34203</c:v>
                </c:pt>
                <c:pt idx="34203">
                  <c:v>34204</c:v>
                </c:pt>
                <c:pt idx="34204">
                  <c:v>34205</c:v>
                </c:pt>
                <c:pt idx="34205">
                  <c:v>34206</c:v>
                </c:pt>
                <c:pt idx="34206">
                  <c:v>34207</c:v>
                </c:pt>
                <c:pt idx="34207">
                  <c:v>34208</c:v>
                </c:pt>
                <c:pt idx="34208">
                  <c:v>34209</c:v>
                </c:pt>
                <c:pt idx="34209">
                  <c:v>34210</c:v>
                </c:pt>
                <c:pt idx="34210">
                  <c:v>34211</c:v>
                </c:pt>
                <c:pt idx="34211">
                  <c:v>34212</c:v>
                </c:pt>
                <c:pt idx="34212">
                  <c:v>34213</c:v>
                </c:pt>
                <c:pt idx="34213">
                  <c:v>34214</c:v>
                </c:pt>
                <c:pt idx="34214">
                  <c:v>34215</c:v>
                </c:pt>
                <c:pt idx="34215">
                  <c:v>34216</c:v>
                </c:pt>
                <c:pt idx="34216">
                  <c:v>34217</c:v>
                </c:pt>
                <c:pt idx="34217">
                  <c:v>34218</c:v>
                </c:pt>
                <c:pt idx="34218">
                  <c:v>34219</c:v>
                </c:pt>
                <c:pt idx="34219">
                  <c:v>34220</c:v>
                </c:pt>
                <c:pt idx="34220">
                  <c:v>34221</c:v>
                </c:pt>
                <c:pt idx="34221">
                  <c:v>34222</c:v>
                </c:pt>
                <c:pt idx="34222">
                  <c:v>34223</c:v>
                </c:pt>
                <c:pt idx="34223">
                  <c:v>34224</c:v>
                </c:pt>
                <c:pt idx="34224">
                  <c:v>34225</c:v>
                </c:pt>
                <c:pt idx="34225">
                  <c:v>34226</c:v>
                </c:pt>
                <c:pt idx="34226">
                  <c:v>34227</c:v>
                </c:pt>
                <c:pt idx="34227">
                  <c:v>34228</c:v>
                </c:pt>
                <c:pt idx="34228">
                  <c:v>34229</c:v>
                </c:pt>
                <c:pt idx="34229">
                  <c:v>34230</c:v>
                </c:pt>
                <c:pt idx="34230">
                  <c:v>34231</c:v>
                </c:pt>
                <c:pt idx="34231">
                  <c:v>34232</c:v>
                </c:pt>
                <c:pt idx="34232">
                  <c:v>34233</c:v>
                </c:pt>
                <c:pt idx="34233">
                  <c:v>34234</c:v>
                </c:pt>
                <c:pt idx="34234">
                  <c:v>34235</c:v>
                </c:pt>
                <c:pt idx="34235">
                  <c:v>34236</c:v>
                </c:pt>
                <c:pt idx="34236">
                  <c:v>34237</c:v>
                </c:pt>
                <c:pt idx="34237">
                  <c:v>34238</c:v>
                </c:pt>
                <c:pt idx="34238">
                  <c:v>34239</c:v>
                </c:pt>
                <c:pt idx="34239">
                  <c:v>34240</c:v>
                </c:pt>
                <c:pt idx="34240">
                  <c:v>34241</c:v>
                </c:pt>
                <c:pt idx="34241">
                  <c:v>34242</c:v>
                </c:pt>
                <c:pt idx="34242">
                  <c:v>34243</c:v>
                </c:pt>
                <c:pt idx="34243">
                  <c:v>34244</c:v>
                </c:pt>
                <c:pt idx="34244">
                  <c:v>34245</c:v>
                </c:pt>
                <c:pt idx="34245">
                  <c:v>34246</c:v>
                </c:pt>
                <c:pt idx="34246">
                  <c:v>34247</c:v>
                </c:pt>
                <c:pt idx="34247">
                  <c:v>34248</c:v>
                </c:pt>
                <c:pt idx="34248">
                  <c:v>34249</c:v>
                </c:pt>
                <c:pt idx="34249">
                  <c:v>34250</c:v>
                </c:pt>
                <c:pt idx="34250">
                  <c:v>34251</c:v>
                </c:pt>
                <c:pt idx="34251">
                  <c:v>34252</c:v>
                </c:pt>
                <c:pt idx="34252">
                  <c:v>34253</c:v>
                </c:pt>
                <c:pt idx="34253">
                  <c:v>34254</c:v>
                </c:pt>
                <c:pt idx="34254">
                  <c:v>34255</c:v>
                </c:pt>
                <c:pt idx="34255">
                  <c:v>34256</c:v>
                </c:pt>
                <c:pt idx="34256">
                  <c:v>34257</c:v>
                </c:pt>
                <c:pt idx="34257">
                  <c:v>34258</c:v>
                </c:pt>
                <c:pt idx="34258">
                  <c:v>34259</c:v>
                </c:pt>
                <c:pt idx="34259">
                  <c:v>34260</c:v>
                </c:pt>
                <c:pt idx="34260">
                  <c:v>34261</c:v>
                </c:pt>
                <c:pt idx="34261">
                  <c:v>34262</c:v>
                </c:pt>
                <c:pt idx="34262">
                  <c:v>34263</c:v>
                </c:pt>
                <c:pt idx="34263">
                  <c:v>34264</c:v>
                </c:pt>
                <c:pt idx="34264">
                  <c:v>34265</c:v>
                </c:pt>
                <c:pt idx="34265">
                  <c:v>34266</c:v>
                </c:pt>
                <c:pt idx="34266">
                  <c:v>34267</c:v>
                </c:pt>
                <c:pt idx="34267">
                  <c:v>34268</c:v>
                </c:pt>
                <c:pt idx="34268">
                  <c:v>34269</c:v>
                </c:pt>
                <c:pt idx="34269">
                  <c:v>34270</c:v>
                </c:pt>
                <c:pt idx="34270">
                  <c:v>34271</c:v>
                </c:pt>
                <c:pt idx="34271">
                  <c:v>34272</c:v>
                </c:pt>
                <c:pt idx="34272">
                  <c:v>34273</c:v>
                </c:pt>
                <c:pt idx="34273">
                  <c:v>34274</c:v>
                </c:pt>
                <c:pt idx="34274">
                  <c:v>34275</c:v>
                </c:pt>
                <c:pt idx="34275">
                  <c:v>34276</c:v>
                </c:pt>
                <c:pt idx="34276">
                  <c:v>34277</c:v>
                </c:pt>
                <c:pt idx="34277">
                  <c:v>34278</c:v>
                </c:pt>
                <c:pt idx="34278">
                  <c:v>34279</c:v>
                </c:pt>
                <c:pt idx="34279">
                  <c:v>34280</c:v>
                </c:pt>
                <c:pt idx="34280">
                  <c:v>34281</c:v>
                </c:pt>
                <c:pt idx="34281">
                  <c:v>34282</c:v>
                </c:pt>
                <c:pt idx="34282">
                  <c:v>34283</c:v>
                </c:pt>
                <c:pt idx="34283">
                  <c:v>34284</c:v>
                </c:pt>
                <c:pt idx="34284">
                  <c:v>34285</c:v>
                </c:pt>
                <c:pt idx="34285">
                  <c:v>34286</c:v>
                </c:pt>
                <c:pt idx="34286">
                  <c:v>34287</c:v>
                </c:pt>
                <c:pt idx="34287">
                  <c:v>34288</c:v>
                </c:pt>
                <c:pt idx="34288">
                  <c:v>34289</c:v>
                </c:pt>
                <c:pt idx="34289">
                  <c:v>34290</c:v>
                </c:pt>
                <c:pt idx="34290">
                  <c:v>34291</c:v>
                </c:pt>
                <c:pt idx="34291">
                  <c:v>34292</c:v>
                </c:pt>
                <c:pt idx="34292">
                  <c:v>34293</c:v>
                </c:pt>
                <c:pt idx="34293">
                  <c:v>34294</c:v>
                </c:pt>
                <c:pt idx="34294">
                  <c:v>34295</c:v>
                </c:pt>
                <c:pt idx="34295">
                  <c:v>34296</c:v>
                </c:pt>
                <c:pt idx="34296">
                  <c:v>34297</c:v>
                </c:pt>
                <c:pt idx="34297">
                  <c:v>34298</c:v>
                </c:pt>
                <c:pt idx="34298">
                  <c:v>34299</c:v>
                </c:pt>
                <c:pt idx="34299">
                  <c:v>34300</c:v>
                </c:pt>
                <c:pt idx="34300">
                  <c:v>34301</c:v>
                </c:pt>
                <c:pt idx="34301">
                  <c:v>34302</c:v>
                </c:pt>
                <c:pt idx="34302">
                  <c:v>34303</c:v>
                </c:pt>
                <c:pt idx="34303">
                  <c:v>34304</c:v>
                </c:pt>
                <c:pt idx="34304">
                  <c:v>34305</c:v>
                </c:pt>
                <c:pt idx="34305">
                  <c:v>34306</c:v>
                </c:pt>
                <c:pt idx="34306">
                  <c:v>34307</c:v>
                </c:pt>
                <c:pt idx="34307">
                  <c:v>34308</c:v>
                </c:pt>
                <c:pt idx="34308">
                  <c:v>34309</c:v>
                </c:pt>
                <c:pt idx="34309">
                  <c:v>34310</c:v>
                </c:pt>
                <c:pt idx="34310">
                  <c:v>34311</c:v>
                </c:pt>
                <c:pt idx="34311">
                  <c:v>34312</c:v>
                </c:pt>
                <c:pt idx="34312">
                  <c:v>34313</c:v>
                </c:pt>
                <c:pt idx="34313">
                  <c:v>34314</c:v>
                </c:pt>
                <c:pt idx="34314">
                  <c:v>34315</c:v>
                </c:pt>
                <c:pt idx="34315">
                  <c:v>34316</c:v>
                </c:pt>
                <c:pt idx="34316">
                  <c:v>34317</c:v>
                </c:pt>
                <c:pt idx="34317">
                  <c:v>34318</c:v>
                </c:pt>
                <c:pt idx="34318">
                  <c:v>34319</c:v>
                </c:pt>
                <c:pt idx="34319">
                  <c:v>34320</c:v>
                </c:pt>
                <c:pt idx="34320">
                  <c:v>34321</c:v>
                </c:pt>
                <c:pt idx="34321">
                  <c:v>34322</c:v>
                </c:pt>
                <c:pt idx="34322">
                  <c:v>34323</c:v>
                </c:pt>
                <c:pt idx="34323">
                  <c:v>34324</c:v>
                </c:pt>
                <c:pt idx="34324">
                  <c:v>34325</c:v>
                </c:pt>
                <c:pt idx="34325">
                  <c:v>34326</c:v>
                </c:pt>
                <c:pt idx="34326">
                  <c:v>34327</c:v>
                </c:pt>
                <c:pt idx="34327">
                  <c:v>34328</c:v>
                </c:pt>
                <c:pt idx="34328">
                  <c:v>34329</c:v>
                </c:pt>
                <c:pt idx="34329">
                  <c:v>34330</c:v>
                </c:pt>
                <c:pt idx="34330">
                  <c:v>34331</c:v>
                </c:pt>
                <c:pt idx="34331">
                  <c:v>34332</c:v>
                </c:pt>
                <c:pt idx="34332">
                  <c:v>34333</c:v>
                </c:pt>
                <c:pt idx="34333">
                  <c:v>34334</c:v>
                </c:pt>
                <c:pt idx="34334">
                  <c:v>34335</c:v>
                </c:pt>
                <c:pt idx="34335">
                  <c:v>34336</c:v>
                </c:pt>
                <c:pt idx="34336">
                  <c:v>34337</c:v>
                </c:pt>
                <c:pt idx="34337">
                  <c:v>34338</c:v>
                </c:pt>
                <c:pt idx="34338">
                  <c:v>34339</c:v>
                </c:pt>
                <c:pt idx="34339">
                  <c:v>34340</c:v>
                </c:pt>
                <c:pt idx="34340">
                  <c:v>34341</c:v>
                </c:pt>
                <c:pt idx="34341">
                  <c:v>34342</c:v>
                </c:pt>
                <c:pt idx="34342">
                  <c:v>34343</c:v>
                </c:pt>
                <c:pt idx="34343">
                  <c:v>34344</c:v>
                </c:pt>
                <c:pt idx="34344">
                  <c:v>34345</c:v>
                </c:pt>
                <c:pt idx="34345">
                  <c:v>34346</c:v>
                </c:pt>
                <c:pt idx="34346">
                  <c:v>34347</c:v>
                </c:pt>
                <c:pt idx="34347">
                  <c:v>34348</c:v>
                </c:pt>
                <c:pt idx="34348">
                  <c:v>34349</c:v>
                </c:pt>
                <c:pt idx="34349">
                  <c:v>34350</c:v>
                </c:pt>
                <c:pt idx="34350">
                  <c:v>34351</c:v>
                </c:pt>
                <c:pt idx="34351">
                  <c:v>34352</c:v>
                </c:pt>
                <c:pt idx="34352">
                  <c:v>34353</c:v>
                </c:pt>
                <c:pt idx="34353">
                  <c:v>34354</c:v>
                </c:pt>
                <c:pt idx="34354">
                  <c:v>34355</c:v>
                </c:pt>
                <c:pt idx="34355">
                  <c:v>34356</c:v>
                </c:pt>
                <c:pt idx="34356">
                  <c:v>34357</c:v>
                </c:pt>
                <c:pt idx="34357">
                  <c:v>34358</c:v>
                </c:pt>
                <c:pt idx="34358">
                  <c:v>34359</c:v>
                </c:pt>
                <c:pt idx="34359">
                  <c:v>34360</c:v>
                </c:pt>
                <c:pt idx="34360">
                  <c:v>34361</c:v>
                </c:pt>
                <c:pt idx="34361">
                  <c:v>34362</c:v>
                </c:pt>
                <c:pt idx="34362">
                  <c:v>34363</c:v>
                </c:pt>
                <c:pt idx="34363">
                  <c:v>34364</c:v>
                </c:pt>
                <c:pt idx="34364">
                  <c:v>34365</c:v>
                </c:pt>
                <c:pt idx="34365">
                  <c:v>34366</c:v>
                </c:pt>
                <c:pt idx="34366">
                  <c:v>34367</c:v>
                </c:pt>
                <c:pt idx="34367">
                  <c:v>34368</c:v>
                </c:pt>
                <c:pt idx="34368">
                  <c:v>34369</c:v>
                </c:pt>
                <c:pt idx="34369">
                  <c:v>34370</c:v>
                </c:pt>
                <c:pt idx="34370">
                  <c:v>34371</c:v>
                </c:pt>
                <c:pt idx="34371">
                  <c:v>34372</c:v>
                </c:pt>
                <c:pt idx="34372">
                  <c:v>34373</c:v>
                </c:pt>
                <c:pt idx="34373">
                  <c:v>34374</c:v>
                </c:pt>
                <c:pt idx="34374">
                  <c:v>34375</c:v>
                </c:pt>
                <c:pt idx="34375">
                  <c:v>34376</c:v>
                </c:pt>
                <c:pt idx="34376">
                  <c:v>34377</c:v>
                </c:pt>
                <c:pt idx="34377">
                  <c:v>34378</c:v>
                </c:pt>
                <c:pt idx="34378">
                  <c:v>34379</c:v>
                </c:pt>
                <c:pt idx="34379">
                  <c:v>34380</c:v>
                </c:pt>
                <c:pt idx="34380">
                  <c:v>34381</c:v>
                </c:pt>
                <c:pt idx="34381">
                  <c:v>34382</c:v>
                </c:pt>
                <c:pt idx="34382">
                  <c:v>34383</c:v>
                </c:pt>
                <c:pt idx="34383">
                  <c:v>34384</c:v>
                </c:pt>
                <c:pt idx="34384">
                  <c:v>34385</c:v>
                </c:pt>
                <c:pt idx="34385">
                  <c:v>34386</c:v>
                </c:pt>
                <c:pt idx="34386">
                  <c:v>34387</c:v>
                </c:pt>
                <c:pt idx="34387">
                  <c:v>34388</c:v>
                </c:pt>
                <c:pt idx="34388">
                  <c:v>34389</c:v>
                </c:pt>
                <c:pt idx="34389">
                  <c:v>34390</c:v>
                </c:pt>
                <c:pt idx="34390">
                  <c:v>34391</c:v>
                </c:pt>
                <c:pt idx="34391">
                  <c:v>34392</c:v>
                </c:pt>
                <c:pt idx="34392">
                  <c:v>34393</c:v>
                </c:pt>
                <c:pt idx="34393">
                  <c:v>34394</c:v>
                </c:pt>
                <c:pt idx="34394">
                  <c:v>34395</c:v>
                </c:pt>
                <c:pt idx="34395">
                  <c:v>34396</c:v>
                </c:pt>
                <c:pt idx="34396">
                  <c:v>34397</c:v>
                </c:pt>
                <c:pt idx="34397">
                  <c:v>34398</c:v>
                </c:pt>
                <c:pt idx="34398">
                  <c:v>34399</c:v>
                </c:pt>
                <c:pt idx="34399">
                  <c:v>34400</c:v>
                </c:pt>
                <c:pt idx="34400">
                  <c:v>34401</c:v>
                </c:pt>
                <c:pt idx="34401">
                  <c:v>34402</c:v>
                </c:pt>
                <c:pt idx="34402">
                  <c:v>34403</c:v>
                </c:pt>
                <c:pt idx="34403">
                  <c:v>34404</c:v>
                </c:pt>
                <c:pt idx="34404">
                  <c:v>34405</c:v>
                </c:pt>
                <c:pt idx="34405">
                  <c:v>34406</c:v>
                </c:pt>
                <c:pt idx="34406">
                  <c:v>34407</c:v>
                </c:pt>
                <c:pt idx="34407">
                  <c:v>34408</c:v>
                </c:pt>
                <c:pt idx="34408">
                  <c:v>34409</c:v>
                </c:pt>
                <c:pt idx="34409">
                  <c:v>34410</c:v>
                </c:pt>
                <c:pt idx="34410">
                  <c:v>34411</c:v>
                </c:pt>
                <c:pt idx="34411">
                  <c:v>34412</c:v>
                </c:pt>
                <c:pt idx="34412">
                  <c:v>34413</c:v>
                </c:pt>
                <c:pt idx="34413">
                  <c:v>34414</c:v>
                </c:pt>
                <c:pt idx="34414">
                  <c:v>34415</c:v>
                </c:pt>
                <c:pt idx="34415">
                  <c:v>34416</c:v>
                </c:pt>
                <c:pt idx="34416">
                  <c:v>34417</c:v>
                </c:pt>
                <c:pt idx="34417">
                  <c:v>34418</c:v>
                </c:pt>
                <c:pt idx="34418">
                  <c:v>34419</c:v>
                </c:pt>
                <c:pt idx="34419">
                  <c:v>34420</c:v>
                </c:pt>
                <c:pt idx="34420">
                  <c:v>34421</c:v>
                </c:pt>
                <c:pt idx="34421">
                  <c:v>34422</c:v>
                </c:pt>
                <c:pt idx="34422">
                  <c:v>34423</c:v>
                </c:pt>
                <c:pt idx="34423">
                  <c:v>34424</c:v>
                </c:pt>
                <c:pt idx="34424">
                  <c:v>34425</c:v>
                </c:pt>
                <c:pt idx="34425">
                  <c:v>34426</c:v>
                </c:pt>
                <c:pt idx="34426">
                  <c:v>34427</c:v>
                </c:pt>
                <c:pt idx="34427">
                  <c:v>34428</c:v>
                </c:pt>
                <c:pt idx="34428">
                  <c:v>34429</c:v>
                </c:pt>
                <c:pt idx="34429">
                  <c:v>34430</c:v>
                </c:pt>
                <c:pt idx="34430">
                  <c:v>34431</c:v>
                </c:pt>
                <c:pt idx="34431">
                  <c:v>34432</c:v>
                </c:pt>
                <c:pt idx="34432">
                  <c:v>34433</c:v>
                </c:pt>
                <c:pt idx="34433">
                  <c:v>34434</c:v>
                </c:pt>
                <c:pt idx="34434">
                  <c:v>34435</c:v>
                </c:pt>
                <c:pt idx="34435">
                  <c:v>34436</c:v>
                </c:pt>
                <c:pt idx="34436">
                  <c:v>34437</c:v>
                </c:pt>
                <c:pt idx="34437">
                  <c:v>34438</c:v>
                </c:pt>
                <c:pt idx="34438">
                  <c:v>34439</c:v>
                </c:pt>
                <c:pt idx="34439">
                  <c:v>34440</c:v>
                </c:pt>
                <c:pt idx="34440">
                  <c:v>34441</c:v>
                </c:pt>
                <c:pt idx="34441">
                  <c:v>34442</c:v>
                </c:pt>
                <c:pt idx="34442">
                  <c:v>34443</c:v>
                </c:pt>
                <c:pt idx="34443">
                  <c:v>34444</c:v>
                </c:pt>
                <c:pt idx="34444">
                  <c:v>34445</c:v>
                </c:pt>
                <c:pt idx="34445">
                  <c:v>34446</c:v>
                </c:pt>
                <c:pt idx="34446">
                  <c:v>34447</c:v>
                </c:pt>
                <c:pt idx="34447">
                  <c:v>34448</c:v>
                </c:pt>
                <c:pt idx="34448">
                  <c:v>34449</c:v>
                </c:pt>
                <c:pt idx="34449">
                  <c:v>34450</c:v>
                </c:pt>
                <c:pt idx="34450">
                  <c:v>34451</c:v>
                </c:pt>
                <c:pt idx="34451">
                  <c:v>34452</c:v>
                </c:pt>
                <c:pt idx="34452">
                  <c:v>34453</c:v>
                </c:pt>
                <c:pt idx="34453">
                  <c:v>34454</c:v>
                </c:pt>
                <c:pt idx="34454">
                  <c:v>34455</c:v>
                </c:pt>
                <c:pt idx="34455">
                  <c:v>34456</c:v>
                </c:pt>
                <c:pt idx="34456">
                  <c:v>34457</c:v>
                </c:pt>
                <c:pt idx="34457">
                  <c:v>34458</c:v>
                </c:pt>
                <c:pt idx="34458">
                  <c:v>34459</c:v>
                </c:pt>
                <c:pt idx="34459">
                  <c:v>34460</c:v>
                </c:pt>
                <c:pt idx="34460">
                  <c:v>34461</c:v>
                </c:pt>
                <c:pt idx="34461">
                  <c:v>34462</c:v>
                </c:pt>
                <c:pt idx="34462">
                  <c:v>34463</c:v>
                </c:pt>
                <c:pt idx="34463">
                  <c:v>34464</c:v>
                </c:pt>
                <c:pt idx="34464">
                  <c:v>34465</c:v>
                </c:pt>
                <c:pt idx="34465">
                  <c:v>34466</c:v>
                </c:pt>
                <c:pt idx="34466">
                  <c:v>34467</c:v>
                </c:pt>
                <c:pt idx="34467">
                  <c:v>34468</c:v>
                </c:pt>
                <c:pt idx="34468">
                  <c:v>34469</c:v>
                </c:pt>
                <c:pt idx="34469">
                  <c:v>34470</c:v>
                </c:pt>
                <c:pt idx="34470">
                  <c:v>34471</c:v>
                </c:pt>
                <c:pt idx="34471">
                  <c:v>34472</c:v>
                </c:pt>
                <c:pt idx="34472">
                  <c:v>34473</c:v>
                </c:pt>
                <c:pt idx="34473">
                  <c:v>34474</c:v>
                </c:pt>
                <c:pt idx="34474">
                  <c:v>34475</c:v>
                </c:pt>
                <c:pt idx="34475">
                  <c:v>34476</c:v>
                </c:pt>
                <c:pt idx="34476">
                  <c:v>34477</c:v>
                </c:pt>
                <c:pt idx="34477">
                  <c:v>34478</c:v>
                </c:pt>
                <c:pt idx="34478">
                  <c:v>34479</c:v>
                </c:pt>
                <c:pt idx="34479">
                  <c:v>34480</c:v>
                </c:pt>
                <c:pt idx="34480">
                  <c:v>34481</c:v>
                </c:pt>
                <c:pt idx="34481">
                  <c:v>34482</c:v>
                </c:pt>
                <c:pt idx="34482">
                  <c:v>34483</c:v>
                </c:pt>
                <c:pt idx="34483">
                  <c:v>34484</c:v>
                </c:pt>
                <c:pt idx="34484">
                  <c:v>34485</c:v>
                </c:pt>
                <c:pt idx="34485">
                  <c:v>34486</c:v>
                </c:pt>
                <c:pt idx="34486">
                  <c:v>34487</c:v>
                </c:pt>
                <c:pt idx="34487">
                  <c:v>34488</c:v>
                </c:pt>
                <c:pt idx="34488">
                  <c:v>34489</c:v>
                </c:pt>
                <c:pt idx="34489">
                  <c:v>34490</c:v>
                </c:pt>
                <c:pt idx="34490">
                  <c:v>34491</c:v>
                </c:pt>
                <c:pt idx="34491">
                  <c:v>34492</c:v>
                </c:pt>
                <c:pt idx="34492">
                  <c:v>34493</c:v>
                </c:pt>
                <c:pt idx="34493">
                  <c:v>34494</c:v>
                </c:pt>
                <c:pt idx="34494">
                  <c:v>34495</c:v>
                </c:pt>
                <c:pt idx="34495">
                  <c:v>34496</c:v>
                </c:pt>
                <c:pt idx="34496">
                  <c:v>34497</c:v>
                </c:pt>
                <c:pt idx="34497">
                  <c:v>34498</c:v>
                </c:pt>
                <c:pt idx="34498">
                  <c:v>34499</c:v>
                </c:pt>
                <c:pt idx="34499">
                  <c:v>34500</c:v>
                </c:pt>
                <c:pt idx="34500">
                  <c:v>34501</c:v>
                </c:pt>
                <c:pt idx="34501">
                  <c:v>34502</c:v>
                </c:pt>
                <c:pt idx="34502">
                  <c:v>34503</c:v>
                </c:pt>
                <c:pt idx="34503">
                  <c:v>34504</c:v>
                </c:pt>
                <c:pt idx="34504">
                  <c:v>34505</c:v>
                </c:pt>
                <c:pt idx="34505">
                  <c:v>34506</c:v>
                </c:pt>
                <c:pt idx="34506">
                  <c:v>34507</c:v>
                </c:pt>
                <c:pt idx="34507">
                  <c:v>34508</c:v>
                </c:pt>
                <c:pt idx="34508">
                  <c:v>34509</c:v>
                </c:pt>
                <c:pt idx="34509">
                  <c:v>34510</c:v>
                </c:pt>
                <c:pt idx="34510">
                  <c:v>34511</c:v>
                </c:pt>
                <c:pt idx="34511">
                  <c:v>34512</c:v>
                </c:pt>
                <c:pt idx="34512">
                  <c:v>34513</c:v>
                </c:pt>
                <c:pt idx="34513">
                  <c:v>34514</c:v>
                </c:pt>
                <c:pt idx="34514">
                  <c:v>34515</c:v>
                </c:pt>
                <c:pt idx="34515">
                  <c:v>34516</c:v>
                </c:pt>
                <c:pt idx="34516">
                  <c:v>34517</c:v>
                </c:pt>
                <c:pt idx="34517">
                  <c:v>34518</c:v>
                </c:pt>
                <c:pt idx="34518">
                  <c:v>34519</c:v>
                </c:pt>
                <c:pt idx="34519">
                  <c:v>34520</c:v>
                </c:pt>
                <c:pt idx="34520">
                  <c:v>34521</c:v>
                </c:pt>
                <c:pt idx="34521">
                  <c:v>34522</c:v>
                </c:pt>
                <c:pt idx="34522">
                  <c:v>34523</c:v>
                </c:pt>
                <c:pt idx="34523">
                  <c:v>34524</c:v>
                </c:pt>
                <c:pt idx="34524">
                  <c:v>34525</c:v>
                </c:pt>
                <c:pt idx="34525">
                  <c:v>34526</c:v>
                </c:pt>
                <c:pt idx="34526">
                  <c:v>34527</c:v>
                </c:pt>
                <c:pt idx="34527">
                  <c:v>34528</c:v>
                </c:pt>
                <c:pt idx="34528">
                  <c:v>34529</c:v>
                </c:pt>
                <c:pt idx="34529">
                  <c:v>34530</c:v>
                </c:pt>
                <c:pt idx="34530">
                  <c:v>34531</c:v>
                </c:pt>
                <c:pt idx="34531">
                  <c:v>34532</c:v>
                </c:pt>
                <c:pt idx="34532">
                  <c:v>34533</c:v>
                </c:pt>
                <c:pt idx="34533">
                  <c:v>34534</c:v>
                </c:pt>
                <c:pt idx="34534">
                  <c:v>34535</c:v>
                </c:pt>
                <c:pt idx="34535">
                  <c:v>34536</c:v>
                </c:pt>
                <c:pt idx="34536">
                  <c:v>34537</c:v>
                </c:pt>
                <c:pt idx="34537">
                  <c:v>34538</c:v>
                </c:pt>
                <c:pt idx="34538">
                  <c:v>34539</c:v>
                </c:pt>
                <c:pt idx="34539">
                  <c:v>34540</c:v>
                </c:pt>
                <c:pt idx="34540">
                  <c:v>34541</c:v>
                </c:pt>
                <c:pt idx="34541">
                  <c:v>34542</c:v>
                </c:pt>
                <c:pt idx="34542">
                  <c:v>34543</c:v>
                </c:pt>
                <c:pt idx="34543">
                  <c:v>34544</c:v>
                </c:pt>
                <c:pt idx="34544">
                  <c:v>34545</c:v>
                </c:pt>
                <c:pt idx="34545">
                  <c:v>34546</c:v>
                </c:pt>
                <c:pt idx="34546">
                  <c:v>34547</c:v>
                </c:pt>
                <c:pt idx="34547">
                  <c:v>34548</c:v>
                </c:pt>
                <c:pt idx="34548">
                  <c:v>34549</c:v>
                </c:pt>
                <c:pt idx="34549">
                  <c:v>34550</c:v>
                </c:pt>
                <c:pt idx="34550">
                  <c:v>34551</c:v>
                </c:pt>
                <c:pt idx="34551">
                  <c:v>34552</c:v>
                </c:pt>
                <c:pt idx="34552">
                  <c:v>34553</c:v>
                </c:pt>
                <c:pt idx="34553">
                  <c:v>34554</c:v>
                </c:pt>
                <c:pt idx="34554">
                  <c:v>34555</c:v>
                </c:pt>
                <c:pt idx="34555">
                  <c:v>34556</c:v>
                </c:pt>
                <c:pt idx="34556">
                  <c:v>34557</c:v>
                </c:pt>
                <c:pt idx="34557">
                  <c:v>34558</c:v>
                </c:pt>
                <c:pt idx="34558">
                  <c:v>34559</c:v>
                </c:pt>
                <c:pt idx="34559">
                  <c:v>34560</c:v>
                </c:pt>
                <c:pt idx="34560">
                  <c:v>34561</c:v>
                </c:pt>
                <c:pt idx="34561">
                  <c:v>34562</c:v>
                </c:pt>
                <c:pt idx="34562">
                  <c:v>34563</c:v>
                </c:pt>
                <c:pt idx="34563">
                  <c:v>34564</c:v>
                </c:pt>
                <c:pt idx="34564">
                  <c:v>34565</c:v>
                </c:pt>
                <c:pt idx="34565">
                  <c:v>34566</c:v>
                </c:pt>
                <c:pt idx="34566">
                  <c:v>34567</c:v>
                </c:pt>
                <c:pt idx="34567">
                  <c:v>34568</c:v>
                </c:pt>
                <c:pt idx="34568">
                  <c:v>34569</c:v>
                </c:pt>
                <c:pt idx="34569">
                  <c:v>34570</c:v>
                </c:pt>
                <c:pt idx="34570">
                  <c:v>34571</c:v>
                </c:pt>
                <c:pt idx="34571">
                  <c:v>34572</c:v>
                </c:pt>
                <c:pt idx="34572">
                  <c:v>34573</c:v>
                </c:pt>
                <c:pt idx="34573">
                  <c:v>34574</c:v>
                </c:pt>
                <c:pt idx="34574">
                  <c:v>34575</c:v>
                </c:pt>
                <c:pt idx="34575">
                  <c:v>34576</c:v>
                </c:pt>
                <c:pt idx="34576">
                  <c:v>34577</c:v>
                </c:pt>
                <c:pt idx="34577">
                  <c:v>34578</c:v>
                </c:pt>
                <c:pt idx="34578">
                  <c:v>34579</c:v>
                </c:pt>
                <c:pt idx="34579">
                  <c:v>34580</c:v>
                </c:pt>
                <c:pt idx="34580">
                  <c:v>34581</c:v>
                </c:pt>
                <c:pt idx="34581">
                  <c:v>34582</c:v>
                </c:pt>
                <c:pt idx="34582">
                  <c:v>34583</c:v>
                </c:pt>
                <c:pt idx="34583">
                  <c:v>34584</c:v>
                </c:pt>
                <c:pt idx="34584">
                  <c:v>34585</c:v>
                </c:pt>
                <c:pt idx="34585">
                  <c:v>34586</c:v>
                </c:pt>
                <c:pt idx="34586">
                  <c:v>34587</c:v>
                </c:pt>
                <c:pt idx="34587">
                  <c:v>34588</c:v>
                </c:pt>
                <c:pt idx="34588">
                  <c:v>34589</c:v>
                </c:pt>
                <c:pt idx="34589">
                  <c:v>34590</c:v>
                </c:pt>
                <c:pt idx="34590">
                  <c:v>34591</c:v>
                </c:pt>
                <c:pt idx="34591">
                  <c:v>34592</c:v>
                </c:pt>
                <c:pt idx="34592">
                  <c:v>34593</c:v>
                </c:pt>
                <c:pt idx="34593">
                  <c:v>34594</c:v>
                </c:pt>
                <c:pt idx="34594">
                  <c:v>34595</c:v>
                </c:pt>
                <c:pt idx="34595">
                  <c:v>34596</c:v>
                </c:pt>
                <c:pt idx="34596">
                  <c:v>34597</c:v>
                </c:pt>
                <c:pt idx="34597">
                  <c:v>34598</c:v>
                </c:pt>
                <c:pt idx="34598">
                  <c:v>34599</c:v>
                </c:pt>
                <c:pt idx="34599">
                  <c:v>34600</c:v>
                </c:pt>
                <c:pt idx="34600">
                  <c:v>34601</c:v>
                </c:pt>
                <c:pt idx="34601">
                  <c:v>34602</c:v>
                </c:pt>
                <c:pt idx="34602">
                  <c:v>34603</c:v>
                </c:pt>
                <c:pt idx="34603">
                  <c:v>34604</c:v>
                </c:pt>
                <c:pt idx="34604">
                  <c:v>34605</c:v>
                </c:pt>
                <c:pt idx="34605">
                  <c:v>34606</c:v>
                </c:pt>
                <c:pt idx="34606">
                  <c:v>34607</c:v>
                </c:pt>
                <c:pt idx="34607">
                  <c:v>34608</c:v>
                </c:pt>
                <c:pt idx="34608">
                  <c:v>34609</c:v>
                </c:pt>
                <c:pt idx="34609">
                  <c:v>34610</c:v>
                </c:pt>
                <c:pt idx="34610">
                  <c:v>34611</c:v>
                </c:pt>
                <c:pt idx="34611">
                  <c:v>34612</c:v>
                </c:pt>
                <c:pt idx="34612">
                  <c:v>34613</c:v>
                </c:pt>
                <c:pt idx="34613">
                  <c:v>34614</c:v>
                </c:pt>
                <c:pt idx="34614">
                  <c:v>34615</c:v>
                </c:pt>
                <c:pt idx="34615">
                  <c:v>34616</c:v>
                </c:pt>
                <c:pt idx="34616">
                  <c:v>34617</c:v>
                </c:pt>
                <c:pt idx="34617">
                  <c:v>34618</c:v>
                </c:pt>
                <c:pt idx="34618">
                  <c:v>34619</c:v>
                </c:pt>
                <c:pt idx="34619">
                  <c:v>34620</c:v>
                </c:pt>
                <c:pt idx="34620">
                  <c:v>34621</c:v>
                </c:pt>
                <c:pt idx="34621">
                  <c:v>34622</c:v>
                </c:pt>
                <c:pt idx="34622">
                  <c:v>34623</c:v>
                </c:pt>
                <c:pt idx="34623">
                  <c:v>34624</c:v>
                </c:pt>
                <c:pt idx="34624">
                  <c:v>34625</c:v>
                </c:pt>
                <c:pt idx="34625">
                  <c:v>34626</c:v>
                </c:pt>
                <c:pt idx="34626">
                  <c:v>34627</c:v>
                </c:pt>
                <c:pt idx="34627">
                  <c:v>34628</c:v>
                </c:pt>
                <c:pt idx="34628">
                  <c:v>34629</c:v>
                </c:pt>
                <c:pt idx="34629">
                  <c:v>34630</c:v>
                </c:pt>
                <c:pt idx="34630">
                  <c:v>34631</c:v>
                </c:pt>
                <c:pt idx="34631">
                  <c:v>34632</c:v>
                </c:pt>
                <c:pt idx="34632">
                  <c:v>34633</c:v>
                </c:pt>
                <c:pt idx="34633">
                  <c:v>34634</c:v>
                </c:pt>
                <c:pt idx="34634">
                  <c:v>34635</c:v>
                </c:pt>
                <c:pt idx="34635">
                  <c:v>34636</c:v>
                </c:pt>
                <c:pt idx="34636">
                  <c:v>34637</c:v>
                </c:pt>
                <c:pt idx="34637">
                  <c:v>34638</c:v>
                </c:pt>
                <c:pt idx="34638">
                  <c:v>34639</c:v>
                </c:pt>
                <c:pt idx="34639">
                  <c:v>34640</c:v>
                </c:pt>
                <c:pt idx="34640">
                  <c:v>34641</c:v>
                </c:pt>
                <c:pt idx="34641">
                  <c:v>34642</c:v>
                </c:pt>
                <c:pt idx="34642">
                  <c:v>34643</c:v>
                </c:pt>
                <c:pt idx="34643">
                  <c:v>34644</c:v>
                </c:pt>
                <c:pt idx="34644">
                  <c:v>34645</c:v>
                </c:pt>
                <c:pt idx="34645">
                  <c:v>34646</c:v>
                </c:pt>
                <c:pt idx="34646">
                  <c:v>34647</c:v>
                </c:pt>
                <c:pt idx="34647">
                  <c:v>34648</c:v>
                </c:pt>
                <c:pt idx="34648">
                  <c:v>34649</c:v>
                </c:pt>
                <c:pt idx="34649">
                  <c:v>34650</c:v>
                </c:pt>
                <c:pt idx="34650">
                  <c:v>34651</c:v>
                </c:pt>
                <c:pt idx="34651">
                  <c:v>34652</c:v>
                </c:pt>
                <c:pt idx="34652">
                  <c:v>34653</c:v>
                </c:pt>
                <c:pt idx="34653">
                  <c:v>34654</c:v>
                </c:pt>
                <c:pt idx="34654">
                  <c:v>34655</c:v>
                </c:pt>
                <c:pt idx="34655">
                  <c:v>34656</c:v>
                </c:pt>
                <c:pt idx="34656">
                  <c:v>34657</c:v>
                </c:pt>
                <c:pt idx="34657">
                  <c:v>34658</c:v>
                </c:pt>
                <c:pt idx="34658">
                  <c:v>34659</c:v>
                </c:pt>
                <c:pt idx="34659">
                  <c:v>34660</c:v>
                </c:pt>
                <c:pt idx="34660">
                  <c:v>34661</c:v>
                </c:pt>
                <c:pt idx="34661">
                  <c:v>34662</c:v>
                </c:pt>
                <c:pt idx="34662">
                  <c:v>34663</c:v>
                </c:pt>
                <c:pt idx="34663">
                  <c:v>34664</c:v>
                </c:pt>
                <c:pt idx="34664">
                  <c:v>34665</c:v>
                </c:pt>
                <c:pt idx="34665">
                  <c:v>34666</c:v>
                </c:pt>
                <c:pt idx="34666">
                  <c:v>34667</c:v>
                </c:pt>
                <c:pt idx="34667">
                  <c:v>34668</c:v>
                </c:pt>
                <c:pt idx="34668">
                  <c:v>34669</c:v>
                </c:pt>
                <c:pt idx="34669">
                  <c:v>34670</c:v>
                </c:pt>
                <c:pt idx="34670">
                  <c:v>34671</c:v>
                </c:pt>
                <c:pt idx="34671">
                  <c:v>34672</c:v>
                </c:pt>
                <c:pt idx="34672">
                  <c:v>34673</c:v>
                </c:pt>
                <c:pt idx="34673">
                  <c:v>34674</c:v>
                </c:pt>
                <c:pt idx="34674">
                  <c:v>34675</c:v>
                </c:pt>
                <c:pt idx="34675">
                  <c:v>34676</c:v>
                </c:pt>
                <c:pt idx="34676">
                  <c:v>34677</c:v>
                </c:pt>
                <c:pt idx="34677">
                  <c:v>34678</c:v>
                </c:pt>
                <c:pt idx="34678">
                  <c:v>34679</c:v>
                </c:pt>
                <c:pt idx="34679">
                  <c:v>34680</c:v>
                </c:pt>
                <c:pt idx="34680">
                  <c:v>34681</c:v>
                </c:pt>
                <c:pt idx="34681">
                  <c:v>34682</c:v>
                </c:pt>
                <c:pt idx="34682">
                  <c:v>34683</c:v>
                </c:pt>
                <c:pt idx="34683">
                  <c:v>34684</c:v>
                </c:pt>
                <c:pt idx="34684">
                  <c:v>34685</c:v>
                </c:pt>
                <c:pt idx="34685">
                  <c:v>34686</c:v>
                </c:pt>
                <c:pt idx="34686">
                  <c:v>34687</c:v>
                </c:pt>
                <c:pt idx="34687">
                  <c:v>34688</c:v>
                </c:pt>
                <c:pt idx="34688">
                  <c:v>34689</c:v>
                </c:pt>
                <c:pt idx="34689">
                  <c:v>34690</c:v>
                </c:pt>
                <c:pt idx="34690">
                  <c:v>34691</c:v>
                </c:pt>
                <c:pt idx="34691">
                  <c:v>34692</c:v>
                </c:pt>
                <c:pt idx="34692">
                  <c:v>34693</c:v>
                </c:pt>
                <c:pt idx="34693">
                  <c:v>34694</c:v>
                </c:pt>
                <c:pt idx="34694">
                  <c:v>34695</c:v>
                </c:pt>
                <c:pt idx="34695">
                  <c:v>34696</c:v>
                </c:pt>
                <c:pt idx="34696">
                  <c:v>34697</c:v>
                </c:pt>
                <c:pt idx="34697">
                  <c:v>34698</c:v>
                </c:pt>
                <c:pt idx="34698">
                  <c:v>34699</c:v>
                </c:pt>
                <c:pt idx="34699">
                  <c:v>34700</c:v>
                </c:pt>
                <c:pt idx="34700">
                  <c:v>34701</c:v>
                </c:pt>
                <c:pt idx="34701">
                  <c:v>34702</c:v>
                </c:pt>
                <c:pt idx="34702">
                  <c:v>34703</c:v>
                </c:pt>
                <c:pt idx="34703">
                  <c:v>34704</c:v>
                </c:pt>
                <c:pt idx="34704">
                  <c:v>34705</c:v>
                </c:pt>
                <c:pt idx="34705">
                  <c:v>34706</c:v>
                </c:pt>
                <c:pt idx="34706">
                  <c:v>34707</c:v>
                </c:pt>
                <c:pt idx="34707">
                  <c:v>34708</c:v>
                </c:pt>
                <c:pt idx="34708">
                  <c:v>34709</c:v>
                </c:pt>
                <c:pt idx="34709">
                  <c:v>34710</c:v>
                </c:pt>
                <c:pt idx="34710">
                  <c:v>34711</c:v>
                </c:pt>
                <c:pt idx="34711">
                  <c:v>34712</c:v>
                </c:pt>
                <c:pt idx="34712">
                  <c:v>34713</c:v>
                </c:pt>
                <c:pt idx="34713">
                  <c:v>34714</c:v>
                </c:pt>
                <c:pt idx="34714">
                  <c:v>34715</c:v>
                </c:pt>
                <c:pt idx="34715">
                  <c:v>34716</c:v>
                </c:pt>
                <c:pt idx="34716">
                  <c:v>34717</c:v>
                </c:pt>
                <c:pt idx="34717">
                  <c:v>34718</c:v>
                </c:pt>
                <c:pt idx="34718">
                  <c:v>34719</c:v>
                </c:pt>
                <c:pt idx="34719">
                  <c:v>34720</c:v>
                </c:pt>
                <c:pt idx="34720">
                  <c:v>34721</c:v>
                </c:pt>
                <c:pt idx="34721">
                  <c:v>34722</c:v>
                </c:pt>
                <c:pt idx="34722">
                  <c:v>34723</c:v>
                </c:pt>
                <c:pt idx="34723">
                  <c:v>34724</c:v>
                </c:pt>
                <c:pt idx="34724">
                  <c:v>34725</c:v>
                </c:pt>
                <c:pt idx="34725">
                  <c:v>34726</c:v>
                </c:pt>
                <c:pt idx="34726">
                  <c:v>34727</c:v>
                </c:pt>
                <c:pt idx="34727">
                  <c:v>34728</c:v>
                </c:pt>
                <c:pt idx="34728">
                  <c:v>34729</c:v>
                </c:pt>
                <c:pt idx="34729">
                  <c:v>34730</c:v>
                </c:pt>
                <c:pt idx="34730">
                  <c:v>34731</c:v>
                </c:pt>
                <c:pt idx="34731">
                  <c:v>34732</c:v>
                </c:pt>
                <c:pt idx="34732">
                  <c:v>34733</c:v>
                </c:pt>
                <c:pt idx="34733">
                  <c:v>34734</c:v>
                </c:pt>
                <c:pt idx="34734">
                  <c:v>34735</c:v>
                </c:pt>
                <c:pt idx="34735">
                  <c:v>34736</c:v>
                </c:pt>
                <c:pt idx="34736">
                  <c:v>34737</c:v>
                </c:pt>
                <c:pt idx="34737">
                  <c:v>34738</c:v>
                </c:pt>
                <c:pt idx="34738">
                  <c:v>34739</c:v>
                </c:pt>
                <c:pt idx="34739">
                  <c:v>34740</c:v>
                </c:pt>
                <c:pt idx="34740">
                  <c:v>34741</c:v>
                </c:pt>
                <c:pt idx="34741">
                  <c:v>34742</c:v>
                </c:pt>
                <c:pt idx="34742">
                  <c:v>34743</c:v>
                </c:pt>
                <c:pt idx="34743">
                  <c:v>34744</c:v>
                </c:pt>
                <c:pt idx="34744">
                  <c:v>34745</c:v>
                </c:pt>
                <c:pt idx="34745">
                  <c:v>34746</c:v>
                </c:pt>
                <c:pt idx="34746">
                  <c:v>34747</c:v>
                </c:pt>
                <c:pt idx="34747">
                  <c:v>34748</c:v>
                </c:pt>
                <c:pt idx="34748">
                  <c:v>34749</c:v>
                </c:pt>
                <c:pt idx="34749">
                  <c:v>34750</c:v>
                </c:pt>
                <c:pt idx="34750">
                  <c:v>34751</c:v>
                </c:pt>
                <c:pt idx="34751">
                  <c:v>34752</c:v>
                </c:pt>
                <c:pt idx="34752">
                  <c:v>34753</c:v>
                </c:pt>
                <c:pt idx="34753">
                  <c:v>34754</c:v>
                </c:pt>
                <c:pt idx="34754">
                  <c:v>34755</c:v>
                </c:pt>
                <c:pt idx="34755">
                  <c:v>34756</c:v>
                </c:pt>
                <c:pt idx="34756">
                  <c:v>34757</c:v>
                </c:pt>
                <c:pt idx="34757">
                  <c:v>34758</c:v>
                </c:pt>
                <c:pt idx="34758">
                  <c:v>34759</c:v>
                </c:pt>
                <c:pt idx="34759">
                  <c:v>34760</c:v>
                </c:pt>
                <c:pt idx="34760">
                  <c:v>34761</c:v>
                </c:pt>
                <c:pt idx="34761">
                  <c:v>34762</c:v>
                </c:pt>
                <c:pt idx="34762">
                  <c:v>34763</c:v>
                </c:pt>
                <c:pt idx="34763">
                  <c:v>34764</c:v>
                </c:pt>
                <c:pt idx="34764">
                  <c:v>34765</c:v>
                </c:pt>
                <c:pt idx="34765">
                  <c:v>34766</c:v>
                </c:pt>
                <c:pt idx="34766">
                  <c:v>34767</c:v>
                </c:pt>
                <c:pt idx="34767">
                  <c:v>34768</c:v>
                </c:pt>
                <c:pt idx="34768">
                  <c:v>34769</c:v>
                </c:pt>
                <c:pt idx="34769">
                  <c:v>34770</c:v>
                </c:pt>
                <c:pt idx="34770">
                  <c:v>34771</c:v>
                </c:pt>
                <c:pt idx="34771">
                  <c:v>34772</c:v>
                </c:pt>
                <c:pt idx="34772">
                  <c:v>34773</c:v>
                </c:pt>
                <c:pt idx="34773">
                  <c:v>34774</c:v>
                </c:pt>
                <c:pt idx="34774">
                  <c:v>34775</c:v>
                </c:pt>
                <c:pt idx="34775">
                  <c:v>34776</c:v>
                </c:pt>
                <c:pt idx="34776">
                  <c:v>34777</c:v>
                </c:pt>
                <c:pt idx="34777">
                  <c:v>34778</c:v>
                </c:pt>
                <c:pt idx="34778">
                  <c:v>34779</c:v>
                </c:pt>
                <c:pt idx="34779">
                  <c:v>34780</c:v>
                </c:pt>
                <c:pt idx="34780">
                  <c:v>34781</c:v>
                </c:pt>
                <c:pt idx="34781">
                  <c:v>34782</c:v>
                </c:pt>
                <c:pt idx="34782">
                  <c:v>34783</c:v>
                </c:pt>
                <c:pt idx="34783">
                  <c:v>34784</c:v>
                </c:pt>
                <c:pt idx="34784">
                  <c:v>34785</c:v>
                </c:pt>
                <c:pt idx="34785">
                  <c:v>34786</c:v>
                </c:pt>
                <c:pt idx="34786">
                  <c:v>34787</c:v>
                </c:pt>
                <c:pt idx="34787">
                  <c:v>34788</c:v>
                </c:pt>
                <c:pt idx="34788">
                  <c:v>34789</c:v>
                </c:pt>
                <c:pt idx="34789">
                  <c:v>34790</c:v>
                </c:pt>
                <c:pt idx="34790">
                  <c:v>34791</c:v>
                </c:pt>
                <c:pt idx="34791">
                  <c:v>34792</c:v>
                </c:pt>
                <c:pt idx="34792">
                  <c:v>34793</c:v>
                </c:pt>
                <c:pt idx="34793">
                  <c:v>34794</c:v>
                </c:pt>
                <c:pt idx="34794">
                  <c:v>34795</c:v>
                </c:pt>
                <c:pt idx="34795">
                  <c:v>34796</c:v>
                </c:pt>
                <c:pt idx="34796">
                  <c:v>34797</c:v>
                </c:pt>
                <c:pt idx="34797">
                  <c:v>34798</c:v>
                </c:pt>
                <c:pt idx="34798">
                  <c:v>34799</c:v>
                </c:pt>
                <c:pt idx="34799">
                  <c:v>34800</c:v>
                </c:pt>
                <c:pt idx="34800">
                  <c:v>34801</c:v>
                </c:pt>
                <c:pt idx="34801">
                  <c:v>34802</c:v>
                </c:pt>
                <c:pt idx="34802">
                  <c:v>34803</c:v>
                </c:pt>
                <c:pt idx="34803">
                  <c:v>34804</c:v>
                </c:pt>
                <c:pt idx="34804">
                  <c:v>34805</c:v>
                </c:pt>
                <c:pt idx="34805">
                  <c:v>34806</c:v>
                </c:pt>
                <c:pt idx="34806">
                  <c:v>34807</c:v>
                </c:pt>
                <c:pt idx="34807">
                  <c:v>34808</c:v>
                </c:pt>
                <c:pt idx="34808">
                  <c:v>34809</c:v>
                </c:pt>
                <c:pt idx="34809">
                  <c:v>34810</c:v>
                </c:pt>
                <c:pt idx="34810">
                  <c:v>34811</c:v>
                </c:pt>
                <c:pt idx="34811">
                  <c:v>34812</c:v>
                </c:pt>
                <c:pt idx="34812">
                  <c:v>34813</c:v>
                </c:pt>
                <c:pt idx="34813">
                  <c:v>34814</c:v>
                </c:pt>
                <c:pt idx="34814">
                  <c:v>34815</c:v>
                </c:pt>
                <c:pt idx="34815">
                  <c:v>34816</c:v>
                </c:pt>
                <c:pt idx="34816">
                  <c:v>34817</c:v>
                </c:pt>
                <c:pt idx="34817">
                  <c:v>34818</c:v>
                </c:pt>
                <c:pt idx="34818">
                  <c:v>34819</c:v>
                </c:pt>
                <c:pt idx="34819">
                  <c:v>34820</c:v>
                </c:pt>
                <c:pt idx="34820">
                  <c:v>34821</c:v>
                </c:pt>
                <c:pt idx="34821">
                  <c:v>34822</c:v>
                </c:pt>
                <c:pt idx="34822">
                  <c:v>34823</c:v>
                </c:pt>
                <c:pt idx="34823">
                  <c:v>34824</c:v>
                </c:pt>
                <c:pt idx="34824">
                  <c:v>34825</c:v>
                </c:pt>
                <c:pt idx="34825">
                  <c:v>34826</c:v>
                </c:pt>
                <c:pt idx="34826">
                  <c:v>34827</c:v>
                </c:pt>
                <c:pt idx="34827">
                  <c:v>34828</c:v>
                </c:pt>
                <c:pt idx="34828">
                  <c:v>34829</c:v>
                </c:pt>
                <c:pt idx="34829">
                  <c:v>34830</c:v>
                </c:pt>
                <c:pt idx="34830">
                  <c:v>34831</c:v>
                </c:pt>
                <c:pt idx="34831">
                  <c:v>34832</c:v>
                </c:pt>
                <c:pt idx="34832">
                  <c:v>34833</c:v>
                </c:pt>
                <c:pt idx="34833">
                  <c:v>34834</c:v>
                </c:pt>
                <c:pt idx="34834">
                  <c:v>34835</c:v>
                </c:pt>
                <c:pt idx="34835">
                  <c:v>34836</c:v>
                </c:pt>
                <c:pt idx="34836">
                  <c:v>34837</c:v>
                </c:pt>
                <c:pt idx="34837">
                  <c:v>34838</c:v>
                </c:pt>
                <c:pt idx="34838">
                  <c:v>34839</c:v>
                </c:pt>
                <c:pt idx="34839">
                  <c:v>34840</c:v>
                </c:pt>
                <c:pt idx="34840">
                  <c:v>34841</c:v>
                </c:pt>
                <c:pt idx="34841">
                  <c:v>34842</c:v>
                </c:pt>
                <c:pt idx="34842">
                  <c:v>34843</c:v>
                </c:pt>
                <c:pt idx="34843">
                  <c:v>34844</c:v>
                </c:pt>
                <c:pt idx="34844">
                  <c:v>34845</c:v>
                </c:pt>
                <c:pt idx="34845">
                  <c:v>34846</c:v>
                </c:pt>
                <c:pt idx="34846">
                  <c:v>34847</c:v>
                </c:pt>
                <c:pt idx="34847">
                  <c:v>34848</c:v>
                </c:pt>
                <c:pt idx="34848">
                  <c:v>34849</c:v>
                </c:pt>
                <c:pt idx="34849">
                  <c:v>34850</c:v>
                </c:pt>
                <c:pt idx="34850">
                  <c:v>34851</c:v>
                </c:pt>
                <c:pt idx="34851">
                  <c:v>34852</c:v>
                </c:pt>
                <c:pt idx="34852">
                  <c:v>34853</c:v>
                </c:pt>
                <c:pt idx="34853">
                  <c:v>34854</c:v>
                </c:pt>
                <c:pt idx="34854">
                  <c:v>34855</c:v>
                </c:pt>
                <c:pt idx="34855">
                  <c:v>34856</c:v>
                </c:pt>
                <c:pt idx="34856">
                  <c:v>34857</c:v>
                </c:pt>
                <c:pt idx="34857">
                  <c:v>34858</c:v>
                </c:pt>
                <c:pt idx="34858">
                  <c:v>34859</c:v>
                </c:pt>
                <c:pt idx="34859">
                  <c:v>34860</c:v>
                </c:pt>
                <c:pt idx="34860">
                  <c:v>34861</c:v>
                </c:pt>
                <c:pt idx="34861">
                  <c:v>34862</c:v>
                </c:pt>
                <c:pt idx="34862">
                  <c:v>34863</c:v>
                </c:pt>
                <c:pt idx="34863">
                  <c:v>34864</c:v>
                </c:pt>
                <c:pt idx="34864">
                  <c:v>34865</c:v>
                </c:pt>
                <c:pt idx="34865">
                  <c:v>34866</c:v>
                </c:pt>
                <c:pt idx="34866">
                  <c:v>34867</c:v>
                </c:pt>
                <c:pt idx="34867">
                  <c:v>34868</c:v>
                </c:pt>
                <c:pt idx="34868">
                  <c:v>34869</c:v>
                </c:pt>
                <c:pt idx="34869">
                  <c:v>34870</c:v>
                </c:pt>
                <c:pt idx="34870">
                  <c:v>34871</c:v>
                </c:pt>
                <c:pt idx="34871">
                  <c:v>34872</c:v>
                </c:pt>
                <c:pt idx="34872">
                  <c:v>34873</c:v>
                </c:pt>
                <c:pt idx="34873">
                  <c:v>34874</c:v>
                </c:pt>
                <c:pt idx="34874">
                  <c:v>34875</c:v>
                </c:pt>
                <c:pt idx="34875">
                  <c:v>34876</c:v>
                </c:pt>
                <c:pt idx="34876">
                  <c:v>34877</c:v>
                </c:pt>
                <c:pt idx="34877">
                  <c:v>34878</c:v>
                </c:pt>
                <c:pt idx="34878">
                  <c:v>34879</c:v>
                </c:pt>
                <c:pt idx="34879">
                  <c:v>34880</c:v>
                </c:pt>
                <c:pt idx="34880">
                  <c:v>34881</c:v>
                </c:pt>
                <c:pt idx="34881">
                  <c:v>34882</c:v>
                </c:pt>
                <c:pt idx="34882">
                  <c:v>34883</c:v>
                </c:pt>
                <c:pt idx="34883">
                  <c:v>34884</c:v>
                </c:pt>
                <c:pt idx="34884">
                  <c:v>34885</c:v>
                </c:pt>
                <c:pt idx="34885">
                  <c:v>34886</c:v>
                </c:pt>
                <c:pt idx="34886">
                  <c:v>34887</c:v>
                </c:pt>
                <c:pt idx="34887">
                  <c:v>34888</c:v>
                </c:pt>
                <c:pt idx="34888">
                  <c:v>34889</c:v>
                </c:pt>
                <c:pt idx="34889">
                  <c:v>34890</c:v>
                </c:pt>
                <c:pt idx="34890">
                  <c:v>34891</c:v>
                </c:pt>
                <c:pt idx="34891">
                  <c:v>34892</c:v>
                </c:pt>
                <c:pt idx="34892">
                  <c:v>34893</c:v>
                </c:pt>
                <c:pt idx="34893">
                  <c:v>34894</c:v>
                </c:pt>
                <c:pt idx="34894">
                  <c:v>34895</c:v>
                </c:pt>
                <c:pt idx="34895">
                  <c:v>34896</c:v>
                </c:pt>
                <c:pt idx="34896">
                  <c:v>34897</c:v>
                </c:pt>
                <c:pt idx="34897">
                  <c:v>34898</c:v>
                </c:pt>
                <c:pt idx="34898">
                  <c:v>34899</c:v>
                </c:pt>
                <c:pt idx="34899">
                  <c:v>34900</c:v>
                </c:pt>
                <c:pt idx="34900">
                  <c:v>34901</c:v>
                </c:pt>
                <c:pt idx="34901">
                  <c:v>34902</c:v>
                </c:pt>
                <c:pt idx="34902">
                  <c:v>34903</c:v>
                </c:pt>
                <c:pt idx="34903">
                  <c:v>34904</c:v>
                </c:pt>
                <c:pt idx="34904">
                  <c:v>34905</c:v>
                </c:pt>
                <c:pt idx="34905">
                  <c:v>34906</c:v>
                </c:pt>
                <c:pt idx="34906">
                  <c:v>34907</c:v>
                </c:pt>
                <c:pt idx="34907">
                  <c:v>34908</c:v>
                </c:pt>
                <c:pt idx="34908">
                  <c:v>34909</c:v>
                </c:pt>
                <c:pt idx="34909">
                  <c:v>34910</c:v>
                </c:pt>
                <c:pt idx="34910">
                  <c:v>34911</c:v>
                </c:pt>
                <c:pt idx="34911">
                  <c:v>34912</c:v>
                </c:pt>
                <c:pt idx="34912">
                  <c:v>34913</c:v>
                </c:pt>
                <c:pt idx="34913">
                  <c:v>34914</c:v>
                </c:pt>
                <c:pt idx="34914">
                  <c:v>34915</c:v>
                </c:pt>
                <c:pt idx="34915">
                  <c:v>34916</c:v>
                </c:pt>
                <c:pt idx="34916">
                  <c:v>34917</c:v>
                </c:pt>
                <c:pt idx="34917">
                  <c:v>34918</c:v>
                </c:pt>
                <c:pt idx="34918">
                  <c:v>34919</c:v>
                </c:pt>
                <c:pt idx="34919">
                  <c:v>34920</c:v>
                </c:pt>
                <c:pt idx="34920">
                  <c:v>34921</c:v>
                </c:pt>
                <c:pt idx="34921">
                  <c:v>34922</c:v>
                </c:pt>
                <c:pt idx="34922">
                  <c:v>34923</c:v>
                </c:pt>
                <c:pt idx="34923">
                  <c:v>34924</c:v>
                </c:pt>
                <c:pt idx="34924">
                  <c:v>34925</c:v>
                </c:pt>
                <c:pt idx="34925">
                  <c:v>34926</c:v>
                </c:pt>
                <c:pt idx="34926">
                  <c:v>34927</c:v>
                </c:pt>
                <c:pt idx="34927">
                  <c:v>34928</c:v>
                </c:pt>
                <c:pt idx="34928">
                  <c:v>34929</c:v>
                </c:pt>
                <c:pt idx="34929">
                  <c:v>34930</c:v>
                </c:pt>
                <c:pt idx="34930">
                  <c:v>34931</c:v>
                </c:pt>
                <c:pt idx="34931">
                  <c:v>34932</c:v>
                </c:pt>
                <c:pt idx="34932">
                  <c:v>34933</c:v>
                </c:pt>
                <c:pt idx="34933">
                  <c:v>34934</c:v>
                </c:pt>
                <c:pt idx="34934">
                  <c:v>34935</c:v>
                </c:pt>
                <c:pt idx="34935">
                  <c:v>34936</c:v>
                </c:pt>
                <c:pt idx="34936">
                  <c:v>34937</c:v>
                </c:pt>
                <c:pt idx="34937">
                  <c:v>34938</c:v>
                </c:pt>
                <c:pt idx="34938">
                  <c:v>34939</c:v>
                </c:pt>
                <c:pt idx="34939">
                  <c:v>34940</c:v>
                </c:pt>
                <c:pt idx="34940">
                  <c:v>34941</c:v>
                </c:pt>
                <c:pt idx="34941">
                  <c:v>34942</c:v>
                </c:pt>
                <c:pt idx="34942">
                  <c:v>34943</c:v>
                </c:pt>
                <c:pt idx="34943">
                  <c:v>34944</c:v>
                </c:pt>
                <c:pt idx="34944">
                  <c:v>34945</c:v>
                </c:pt>
                <c:pt idx="34945">
                  <c:v>34946</c:v>
                </c:pt>
                <c:pt idx="34946">
                  <c:v>34947</c:v>
                </c:pt>
                <c:pt idx="34947">
                  <c:v>34948</c:v>
                </c:pt>
                <c:pt idx="34948">
                  <c:v>34949</c:v>
                </c:pt>
                <c:pt idx="34949">
                  <c:v>34950</c:v>
                </c:pt>
                <c:pt idx="34950">
                  <c:v>34951</c:v>
                </c:pt>
                <c:pt idx="34951">
                  <c:v>34952</c:v>
                </c:pt>
                <c:pt idx="34952">
                  <c:v>34953</c:v>
                </c:pt>
                <c:pt idx="34953">
                  <c:v>34954</c:v>
                </c:pt>
                <c:pt idx="34954">
                  <c:v>34955</c:v>
                </c:pt>
                <c:pt idx="34955">
                  <c:v>34956</c:v>
                </c:pt>
                <c:pt idx="34956">
                  <c:v>34957</c:v>
                </c:pt>
                <c:pt idx="34957">
                  <c:v>34958</c:v>
                </c:pt>
                <c:pt idx="34958">
                  <c:v>34959</c:v>
                </c:pt>
                <c:pt idx="34959">
                  <c:v>34960</c:v>
                </c:pt>
                <c:pt idx="34960">
                  <c:v>34961</c:v>
                </c:pt>
                <c:pt idx="34961">
                  <c:v>34962</c:v>
                </c:pt>
                <c:pt idx="34962">
                  <c:v>34963</c:v>
                </c:pt>
                <c:pt idx="34963">
                  <c:v>34964</c:v>
                </c:pt>
                <c:pt idx="34964">
                  <c:v>34965</c:v>
                </c:pt>
                <c:pt idx="34965">
                  <c:v>34966</c:v>
                </c:pt>
                <c:pt idx="34966">
                  <c:v>34967</c:v>
                </c:pt>
                <c:pt idx="34967">
                  <c:v>34968</c:v>
                </c:pt>
                <c:pt idx="34968">
                  <c:v>34969</c:v>
                </c:pt>
                <c:pt idx="34969">
                  <c:v>34970</c:v>
                </c:pt>
                <c:pt idx="34970">
                  <c:v>34971</c:v>
                </c:pt>
                <c:pt idx="34971">
                  <c:v>34972</c:v>
                </c:pt>
                <c:pt idx="34972">
                  <c:v>34973</c:v>
                </c:pt>
                <c:pt idx="34973">
                  <c:v>34974</c:v>
                </c:pt>
                <c:pt idx="34974">
                  <c:v>34975</c:v>
                </c:pt>
                <c:pt idx="34975">
                  <c:v>34976</c:v>
                </c:pt>
                <c:pt idx="34976">
                  <c:v>34977</c:v>
                </c:pt>
                <c:pt idx="34977">
                  <c:v>34978</c:v>
                </c:pt>
                <c:pt idx="34978">
                  <c:v>34979</c:v>
                </c:pt>
                <c:pt idx="34979">
                  <c:v>34980</c:v>
                </c:pt>
                <c:pt idx="34980">
                  <c:v>34981</c:v>
                </c:pt>
                <c:pt idx="34981">
                  <c:v>34982</c:v>
                </c:pt>
                <c:pt idx="34982">
                  <c:v>34983</c:v>
                </c:pt>
                <c:pt idx="34983">
                  <c:v>34984</c:v>
                </c:pt>
                <c:pt idx="34984">
                  <c:v>34985</c:v>
                </c:pt>
                <c:pt idx="34985">
                  <c:v>34986</c:v>
                </c:pt>
                <c:pt idx="34986">
                  <c:v>34987</c:v>
                </c:pt>
                <c:pt idx="34987">
                  <c:v>34988</c:v>
                </c:pt>
                <c:pt idx="34988">
                  <c:v>34989</c:v>
                </c:pt>
                <c:pt idx="34989">
                  <c:v>34990</c:v>
                </c:pt>
                <c:pt idx="34990">
                  <c:v>34991</c:v>
                </c:pt>
                <c:pt idx="34991">
                  <c:v>34992</c:v>
                </c:pt>
                <c:pt idx="34992">
                  <c:v>34993</c:v>
                </c:pt>
                <c:pt idx="34993">
                  <c:v>34994</c:v>
                </c:pt>
                <c:pt idx="34994">
                  <c:v>34995</c:v>
                </c:pt>
                <c:pt idx="34995">
                  <c:v>34996</c:v>
                </c:pt>
                <c:pt idx="34996">
                  <c:v>34997</c:v>
                </c:pt>
                <c:pt idx="34997">
                  <c:v>34998</c:v>
                </c:pt>
                <c:pt idx="34998">
                  <c:v>34999</c:v>
                </c:pt>
                <c:pt idx="34999">
                  <c:v>35000</c:v>
                </c:pt>
                <c:pt idx="35000">
                  <c:v>35001</c:v>
                </c:pt>
                <c:pt idx="35001">
                  <c:v>35002</c:v>
                </c:pt>
                <c:pt idx="35002">
                  <c:v>35003</c:v>
                </c:pt>
                <c:pt idx="35003">
                  <c:v>35004</c:v>
                </c:pt>
                <c:pt idx="35004">
                  <c:v>35005</c:v>
                </c:pt>
                <c:pt idx="35005">
                  <c:v>35006</c:v>
                </c:pt>
                <c:pt idx="35006">
                  <c:v>35007</c:v>
                </c:pt>
                <c:pt idx="35007">
                  <c:v>35008</c:v>
                </c:pt>
                <c:pt idx="35008">
                  <c:v>35009</c:v>
                </c:pt>
                <c:pt idx="35009">
                  <c:v>35010</c:v>
                </c:pt>
                <c:pt idx="35010">
                  <c:v>35011</c:v>
                </c:pt>
                <c:pt idx="35011">
                  <c:v>35012</c:v>
                </c:pt>
                <c:pt idx="35012">
                  <c:v>35013</c:v>
                </c:pt>
                <c:pt idx="35013">
                  <c:v>35014</c:v>
                </c:pt>
                <c:pt idx="35014">
                  <c:v>35015</c:v>
                </c:pt>
                <c:pt idx="35015">
                  <c:v>35016</c:v>
                </c:pt>
                <c:pt idx="35016">
                  <c:v>35017</c:v>
                </c:pt>
                <c:pt idx="35017">
                  <c:v>35018</c:v>
                </c:pt>
                <c:pt idx="35018">
                  <c:v>35019</c:v>
                </c:pt>
                <c:pt idx="35019">
                  <c:v>35020</c:v>
                </c:pt>
                <c:pt idx="35020">
                  <c:v>35021</c:v>
                </c:pt>
                <c:pt idx="35021">
                  <c:v>35022</c:v>
                </c:pt>
                <c:pt idx="35022">
                  <c:v>35023</c:v>
                </c:pt>
                <c:pt idx="35023">
                  <c:v>35024</c:v>
                </c:pt>
                <c:pt idx="35024">
                  <c:v>35025</c:v>
                </c:pt>
                <c:pt idx="35025">
                  <c:v>35026</c:v>
                </c:pt>
                <c:pt idx="35026">
                  <c:v>35027</c:v>
                </c:pt>
                <c:pt idx="35027">
                  <c:v>35028</c:v>
                </c:pt>
                <c:pt idx="35028">
                  <c:v>35029</c:v>
                </c:pt>
                <c:pt idx="35029">
                  <c:v>35030</c:v>
                </c:pt>
                <c:pt idx="35030">
                  <c:v>35031</c:v>
                </c:pt>
                <c:pt idx="35031">
                  <c:v>35032</c:v>
                </c:pt>
                <c:pt idx="35032">
                  <c:v>35033</c:v>
                </c:pt>
                <c:pt idx="35033">
                  <c:v>35034</c:v>
                </c:pt>
                <c:pt idx="35034">
                  <c:v>35035</c:v>
                </c:pt>
                <c:pt idx="35035">
                  <c:v>35036</c:v>
                </c:pt>
                <c:pt idx="35036">
                  <c:v>35037</c:v>
                </c:pt>
                <c:pt idx="35037">
                  <c:v>35038</c:v>
                </c:pt>
                <c:pt idx="35038">
                  <c:v>35039</c:v>
                </c:pt>
                <c:pt idx="35039">
                  <c:v>35040</c:v>
                </c:pt>
                <c:pt idx="35040">
                  <c:v>35041</c:v>
                </c:pt>
                <c:pt idx="35041">
                  <c:v>35042</c:v>
                </c:pt>
                <c:pt idx="35042">
                  <c:v>35043</c:v>
                </c:pt>
                <c:pt idx="35043">
                  <c:v>35044</c:v>
                </c:pt>
                <c:pt idx="35044">
                  <c:v>35045</c:v>
                </c:pt>
                <c:pt idx="35045">
                  <c:v>35046</c:v>
                </c:pt>
                <c:pt idx="35046">
                  <c:v>35047</c:v>
                </c:pt>
                <c:pt idx="35047">
                  <c:v>35048</c:v>
                </c:pt>
                <c:pt idx="35048">
                  <c:v>35049</c:v>
                </c:pt>
                <c:pt idx="35049">
                  <c:v>35050</c:v>
                </c:pt>
                <c:pt idx="35050">
                  <c:v>35051</c:v>
                </c:pt>
                <c:pt idx="35051">
                  <c:v>35052</c:v>
                </c:pt>
                <c:pt idx="35052">
                  <c:v>35053</c:v>
                </c:pt>
                <c:pt idx="35053">
                  <c:v>35054</c:v>
                </c:pt>
                <c:pt idx="35054">
                  <c:v>35055</c:v>
                </c:pt>
                <c:pt idx="35055">
                  <c:v>35056</c:v>
                </c:pt>
                <c:pt idx="35056">
                  <c:v>35057</c:v>
                </c:pt>
                <c:pt idx="35057">
                  <c:v>35058</c:v>
                </c:pt>
                <c:pt idx="35058">
                  <c:v>35059</c:v>
                </c:pt>
                <c:pt idx="35059">
                  <c:v>35060</c:v>
                </c:pt>
                <c:pt idx="35060">
                  <c:v>35061</c:v>
                </c:pt>
                <c:pt idx="35061">
                  <c:v>35062</c:v>
                </c:pt>
                <c:pt idx="35062">
                  <c:v>35063</c:v>
                </c:pt>
                <c:pt idx="35063">
                  <c:v>35064</c:v>
                </c:pt>
                <c:pt idx="35064">
                  <c:v>35065</c:v>
                </c:pt>
                <c:pt idx="35065">
                  <c:v>35066</c:v>
                </c:pt>
                <c:pt idx="35066">
                  <c:v>35067</c:v>
                </c:pt>
                <c:pt idx="35067">
                  <c:v>35068</c:v>
                </c:pt>
                <c:pt idx="35068">
                  <c:v>35069</c:v>
                </c:pt>
                <c:pt idx="35069">
                  <c:v>35070</c:v>
                </c:pt>
                <c:pt idx="35070">
                  <c:v>35071</c:v>
                </c:pt>
                <c:pt idx="35071">
                  <c:v>35072</c:v>
                </c:pt>
                <c:pt idx="35072">
                  <c:v>35073</c:v>
                </c:pt>
                <c:pt idx="35073">
                  <c:v>35074</c:v>
                </c:pt>
                <c:pt idx="35074">
                  <c:v>35075</c:v>
                </c:pt>
                <c:pt idx="35075">
                  <c:v>35076</c:v>
                </c:pt>
                <c:pt idx="35076">
                  <c:v>35077</c:v>
                </c:pt>
                <c:pt idx="35077">
                  <c:v>35078</c:v>
                </c:pt>
                <c:pt idx="35078">
                  <c:v>35079</c:v>
                </c:pt>
                <c:pt idx="35079">
                  <c:v>35080</c:v>
                </c:pt>
                <c:pt idx="35080">
                  <c:v>35081</c:v>
                </c:pt>
                <c:pt idx="35081">
                  <c:v>35082</c:v>
                </c:pt>
                <c:pt idx="35082">
                  <c:v>35083</c:v>
                </c:pt>
                <c:pt idx="35083">
                  <c:v>35084</c:v>
                </c:pt>
                <c:pt idx="35084">
                  <c:v>35085</c:v>
                </c:pt>
                <c:pt idx="35085">
                  <c:v>35086</c:v>
                </c:pt>
                <c:pt idx="35086">
                  <c:v>35087</c:v>
                </c:pt>
                <c:pt idx="35087">
                  <c:v>35088</c:v>
                </c:pt>
                <c:pt idx="35088">
                  <c:v>35089</c:v>
                </c:pt>
                <c:pt idx="35089">
                  <c:v>35090</c:v>
                </c:pt>
                <c:pt idx="35090">
                  <c:v>35091</c:v>
                </c:pt>
                <c:pt idx="35091">
                  <c:v>35092</c:v>
                </c:pt>
                <c:pt idx="35092">
                  <c:v>35093</c:v>
                </c:pt>
                <c:pt idx="35093">
                  <c:v>35094</c:v>
                </c:pt>
                <c:pt idx="35094">
                  <c:v>35095</c:v>
                </c:pt>
                <c:pt idx="35095">
                  <c:v>35096</c:v>
                </c:pt>
                <c:pt idx="35096">
                  <c:v>35097</c:v>
                </c:pt>
                <c:pt idx="35097">
                  <c:v>35098</c:v>
                </c:pt>
                <c:pt idx="35098">
                  <c:v>35099</c:v>
                </c:pt>
                <c:pt idx="35099">
                  <c:v>35100</c:v>
                </c:pt>
                <c:pt idx="35100">
                  <c:v>35101</c:v>
                </c:pt>
                <c:pt idx="35101">
                  <c:v>35102</c:v>
                </c:pt>
                <c:pt idx="35102">
                  <c:v>35103</c:v>
                </c:pt>
                <c:pt idx="35103">
                  <c:v>35104</c:v>
                </c:pt>
                <c:pt idx="35104">
                  <c:v>35105</c:v>
                </c:pt>
                <c:pt idx="35105">
                  <c:v>35106</c:v>
                </c:pt>
                <c:pt idx="35106">
                  <c:v>35107</c:v>
                </c:pt>
                <c:pt idx="35107">
                  <c:v>35108</c:v>
                </c:pt>
                <c:pt idx="35108">
                  <c:v>35109</c:v>
                </c:pt>
                <c:pt idx="35109">
                  <c:v>35110</c:v>
                </c:pt>
                <c:pt idx="35110">
                  <c:v>35111</c:v>
                </c:pt>
                <c:pt idx="35111">
                  <c:v>35112</c:v>
                </c:pt>
                <c:pt idx="35112">
                  <c:v>35113</c:v>
                </c:pt>
                <c:pt idx="35113">
                  <c:v>35114</c:v>
                </c:pt>
                <c:pt idx="35114">
                  <c:v>35115</c:v>
                </c:pt>
                <c:pt idx="35115">
                  <c:v>35116</c:v>
                </c:pt>
                <c:pt idx="35116">
                  <c:v>35117</c:v>
                </c:pt>
                <c:pt idx="35117">
                  <c:v>35118</c:v>
                </c:pt>
                <c:pt idx="35118">
                  <c:v>35119</c:v>
                </c:pt>
                <c:pt idx="35119">
                  <c:v>35120</c:v>
                </c:pt>
                <c:pt idx="35120">
                  <c:v>35121</c:v>
                </c:pt>
                <c:pt idx="35121">
                  <c:v>35122</c:v>
                </c:pt>
                <c:pt idx="35122">
                  <c:v>35123</c:v>
                </c:pt>
                <c:pt idx="35123">
                  <c:v>35124</c:v>
                </c:pt>
                <c:pt idx="35124">
                  <c:v>35125</c:v>
                </c:pt>
                <c:pt idx="35125">
                  <c:v>35126</c:v>
                </c:pt>
                <c:pt idx="35126">
                  <c:v>35127</c:v>
                </c:pt>
                <c:pt idx="35127">
                  <c:v>35128</c:v>
                </c:pt>
                <c:pt idx="35128">
                  <c:v>35129</c:v>
                </c:pt>
                <c:pt idx="35129">
                  <c:v>35130</c:v>
                </c:pt>
                <c:pt idx="35130">
                  <c:v>35131</c:v>
                </c:pt>
                <c:pt idx="35131">
                  <c:v>35132</c:v>
                </c:pt>
                <c:pt idx="35132">
                  <c:v>35133</c:v>
                </c:pt>
                <c:pt idx="35133">
                  <c:v>35134</c:v>
                </c:pt>
                <c:pt idx="35134">
                  <c:v>35135</c:v>
                </c:pt>
                <c:pt idx="35135">
                  <c:v>35136</c:v>
                </c:pt>
                <c:pt idx="35136">
                  <c:v>35137</c:v>
                </c:pt>
                <c:pt idx="35137">
                  <c:v>35138</c:v>
                </c:pt>
                <c:pt idx="35138">
                  <c:v>35139</c:v>
                </c:pt>
                <c:pt idx="35139">
                  <c:v>35140</c:v>
                </c:pt>
                <c:pt idx="35140">
                  <c:v>35141</c:v>
                </c:pt>
                <c:pt idx="35141">
                  <c:v>35142</c:v>
                </c:pt>
                <c:pt idx="35142">
                  <c:v>35143</c:v>
                </c:pt>
                <c:pt idx="35143">
                  <c:v>35144</c:v>
                </c:pt>
                <c:pt idx="35144">
                  <c:v>35145</c:v>
                </c:pt>
                <c:pt idx="35145">
                  <c:v>35146</c:v>
                </c:pt>
                <c:pt idx="35146">
                  <c:v>35147</c:v>
                </c:pt>
                <c:pt idx="35147">
                  <c:v>35148</c:v>
                </c:pt>
                <c:pt idx="35148">
                  <c:v>35149</c:v>
                </c:pt>
                <c:pt idx="35149">
                  <c:v>35150</c:v>
                </c:pt>
                <c:pt idx="35150">
                  <c:v>35151</c:v>
                </c:pt>
                <c:pt idx="35151">
                  <c:v>35152</c:v>
                </c:pt>
                <c:pt idx="35152">
                  <c:v>35153</c:v>
                </c:pt>
                <c:pt idx="35153">
                  <c:v>35154</c:v>
                </c:pt>
                <c:pt idx="35154">
                  <c:v>35155</c:v>
                </c:pt>
                <c:pt idx="35155">
                  <c:v>35156</c:v>
                </c:pt>
                <c:pt idx="35156">
                  <c:v>35157</c:v>
                </c:pt>
                <c:pt idx="35157">
                  <c:v>35158</c:v>
                </c:pt>
                <c:pt idx="35158">
                  <c:v>35159</c:v>
                </c:pt>
                <c:pt idx="35159">
                  <c:v>35160</c:v>
                </c:pt>
                <c:pt idx="35160">
                  <c:v>35161</c:v>
                </c:pt>
                <c:pt idx="35161">
                  <c:v>35162</c:v>
                </c:pt>
                <c:pt idx="35162">
                  <c:v>35163</c:v>
                </c:pt>
                <c:pt idx="35163">
                  <c:v>35164</c:v>
                </c:pt>
                <c:pt idx="35164">
                  <c:v>35165</c:v>
                </c:pt>
                <c:pt idx="35165">
                  <c:v>35166</c:v>
                </c:pt>
                <c:pt idx="35166">
                  <c:v>35167</c:v>
                </c:pt>
                <c:pt idx="35167">
                  <c:v>35168</c:v>
                </c:pt>
                <c:pt idx="35168">
                  <c:v>35169</c:v>
                </c:pt>
                <c:pt idx="35169">
                  <c:v>35170</c:v>
                </c:pt>
                <c:pt idx="35170">
                  <c:v>35171</c:v>
                </c:pt>
                <c:pt idx="35171">
                  <c:v>35172</c:v>
                </c:pt>
                <c:pt idx="35172">
                  <c:v>35173</c:v>
                </c:pt>
                <c:pt idx="35173">
                  <c:v>35174</c:v>
                </c:pt>
                <c:pt idx="35174">
                  <c:v>35175</c:v>
                </c:pt>
                <c:pt idx="35175">
                  <c:v>35176</c:v>
                </c:pt>
                <c:pt idx="35176">
                  <c:v>35177</c:v>
                </c:pt>
                <c:pt idx="35177">
                  <c:v>35178</c:v>
                </c:pt>
                <c:pt idx="35178">
                  <c:v>35179</c:v>
                </c:pt>
                <c:pt idx="35179">
                  <c:v>35180</c:v>
                </c:pt>
                <c:pt idx="35180">
                  <c:v>35181</c:v>
                </c:pt>
                <c:pt idx="35181">
                  <c:v>35182</c:v>
                </c:pt>
                <c:pt idx="35182">
                  <c:v>35183</c:v>
                </c:pt>
                <c:pt idx="35183">
                  <c:v>35184</c:v>
                </c:pt>
                <c:pt idx="35184">
                  <c:v>35185</c:v>
                </c:pt>
                <c:pt idx="35185">
                  <c:v>35186</c:v>
                </c:pt>
                <c:pt idx="35186">
                  <c:v>35187</c:v>
                </c:pt>
                <c:pt idx="35187">
                  <c:v>35188</c:v>
                </c:pt>
                <c:pt idx="35188">
                  <c:v>35189</c:v>
                </c:pt>
                <c:pt idx="35189">
                  <c:v>35190</c:v>
                </c:pt>
                <c:pt idx="35190">
                  <c:v>35191</c:v>
                </c:pt>
                <c:pt idx="35191">
                  <c:v>35192</c:v>
                </c:pt>
                <c:pt idx="35192">
                  <c:v>35193</c:v>
                </c:pt>
                <c:pt idx="35193">
                  <c:v>35194</c:v>
                </c:pt>
                <c:pt idx="35194">
                  <c:v>35195</c:v>
                </c:pt>
                <c:pt idx="35195">
                  <c:v>35196</c:v>
                </c:pt>
                <c:pt idx="35196">
                  <c:v>35197</c:v>
                </c:pt>
                <c:pt idx="35197">
                  <c:v>35198</c:v>
                </c:pt>
                <c:pt idx="35198">
                  <c:v>35199</c:v>
                </c:pt>
                <c:pt idx="35199">
                  <c:v>35200</c:v>
                </c:pt>
                <c:pt idx="35200">
                  <c:v>35201</c:v>
                </c:pt>
                <c:pt idx="35201">
                  <c:v>35202</c:v>
                </c:pt>
                <c:pt idx="35202">
                  <c:v>35203</c:v>
                </c:pt>
                <c:pt idx="35203">
                  <c:v>35204</c:v>
                </c:pt>
                <c:pt idx="35204">
                  <c:v>35205</c:v>
                </c:pt>
                <c:pt idx="35205">
                  <c:v>35206</c:v>
                </c:pt>
                <c:pt idx="35206">
                  <c:v>35207</c:v>
                </c:pt>
                <c:pt idx="35207">
                  <c:v>35208</c:v>
                </c:pt>
                <c:pt idx="35208">
                  <c:v>35209</c:v>
                </c:pt>
                <c:pt idx="35209">
                  <c:v>35210</c:v>
                </c:pt>
                <c:pt idx="35210">
                  <c:v>35211</c:v>
                </c:pt>
                <c:pt idx="35211">
                  <c:v>35212</c:v>
                </c:pt>
                <c:pt idx="35212">
                  <c:v>35213</c:v>
                </c:pt>
                <c:pt idx="35213">
                  <c:v>35214</c:v>
                </c:pt>
                <c:pt idx="35214">
                  <c:v>35215</c:v>
                </c:pt>
                <c:pt idx="35215">
                  <c:v>35216</c:v>
                </c:pt>
                <c:pt idx="35216">
                  <c:v>35217</c:v>
                </c:pt>
                <c:pt idx="35217">
                  <c:v>35218</c:v>
                </c:pt>
                <c:pt idx="35218">
                  <c:v>35219</c:v>
                </c:pt>
                <c:pt idx="35219">
                  <c:v>35220</c:v>
                </c:pt>
                <c:pt idx="35220">
                  <c:v>35221</c:v>
                </c:pt>
                <c:pt idx="35221">
                  <c:v>35222</c:v>
                </c:pt>
                <c:pt idx="35222">
                  <c:v>35223</c:v>
                </c:pt>
                <c:pt idx="35223">
                  <c:v>35224</c:v>
                </c:pt>
                <c:pt idx="35224">
                  <c:v>35225</c:v>
                </c:pt>
                <c:pt idx="35225">
                  <c:v>35226</c:v>
                </c:pt>
                <c:pt idx="35226">
                  <c:v>35227</c:v>
                </c:pt>
                <c:pt idx="35227">
                  <c:v>35228</c:v>
                </c:pt>
                <c:pt idx="35228">
                  <c:v>35229</c:v>
                </c:pt>
                <c:pt idx="35229">
                  <c:v>35230</c:v>
                </c:pt>
                <c:pt idx="35230">
                  <c:v>35231</c:v>
                </c:pt>
                <c:pt idx="35231">
                  <c:v>35232</c:v>
                </c:pt>
                <c:pt idx="35232">
                  <c:v>35233</c:v>
                </c:pt>
                <c:pt idx="35233">
                  <c:v>35234</c:v>
                </c:pt>
                <c:pt idx="35234">
                  <c:v>35235</c:v>
                </c:pt>
                <c:pt idx="35235">
                  <c:v>35236</c:v>
                </c:pt>
                <c:pt idx="35236">
                  <c:v>35237</c:v>
                </c:pt>
                <c:pt idx="35237">
                  <c:v>35238</c:v>
                </c:pt>
                <c:pt idx="35238">
                  <c:v>35239</c:v>
                </c:pt>
                <c:pt idx="35239">
                  <c:v>35240</c:v>
                </c:pt>
                <c:pt idx="35240">
                  <c:v>35241</c:v>
                </c:pt>
                <c:pt idx="35241">
                  <c:v>35242</c:v>
                </c:pt>
                <c:pt idx="35242">
                  <c:v>35243</c:v>
                </c:pt>
                <c:pt idx="35243">
                  <c:v>35244</c:v>
                </c:pt>
                <c:pt idx="35244">
                  <c:v>35245</c:v>
                </c:pt>
                <c:pt idx="35245">
                  <c:v>35246</c:v>
                </c:pt>
                <c:pt idx="35246">
                  <c:v>35247</c:v>
                </c:pt>
                <c:pt idx="35247">
                  <c:v>35248</c:v>
                </c:pt>
                <c:pt idx="35248">
                  <c:v>35249</c:v>
                </c:pt>
                <c:pt idx="35249">
                  <c:v>35250</c:v>
                </c:pt>
                <c:pt idx="35250">
                  <c:v>35251</c:v>
                </c:pt>
                <c:pt idx="35251">
                  <c:v>35252</c:v>
                </c:pt>
                <c:pt idx="35252">
                  <c:v>35253</c:v>
                </c:pt>
                <c:pt idx="35253">
                  <c:v>35254</c:v>
                </c:pt>
                <c:pt idx="35254">
                  <c:v>35255</c:v>
                </c:pt>
                <c:pt idx="35255">
                  <c:v>35256</c:v>
                </c:pt>
                <c:pt idx="35256">
                  <c:v>35257</c:v>
                </c:pt>
                <c:pt idx="35257">
                  <c:v>35258</c:v>
                </c:pt>
                <c:pt idx="35258">
                  <c:v>35259</c:v>
                </c:pt>
                <c:pt idx="35259">
                  <c:v>35260</c:v>
                </c:pt>
                <c:pt idx="35260">
                  <c:v>35261</c:v>
                </c:pt>
                <c:pt idx="35261">
                  <c:v>35262</c:v>
                </c:pt>
                <c:pt idx="35262">
                  <c:v>35263</c:v>
                </c:pt>
                <c:pt idx="35263">
                  <c:v>35264</c:v>
                </c:pt>
                <c:pt idx="35264">
                  <c:v>35265</c:v>
                </c:pt>
                <c:pt idx="35265">
                  <c:v>35266</c:v>
                </c:pt>
                <c:pt idx="35266">
                  <c:v>35267</c:v>
                </c:pt>
                <c:pt idx="35267">
                  <c:v>35268</c:v>
                </c:pt>
                <c:pt idx="35268">
                  <c:v>35269</c:v>
                </c:pt>
                <c:pt idx="35269">
                  <c:v>35270</c:v>
                </c:pt>
                <c:pt idx="35270">
                  <c:v>35271</c:v>
                </c:pt>
                <c:pt idx="35271">
                  <c:v>35272</c:v>
                </c:pt>
                <c:pt idx="35272">
                  <c:v>35273</c:v>
                </c:pt>
                <c:pt idx="35273">
                  <c:v>35274</c:v>
                </c:pt>
                <c:pt idx="35274">
                  <c:v>35275</c:v>
                </c:pt>
                <c:pt idx="35275">
                  <c:v>35276</c:v>
                </c:pt>
                <c:pt idx="35276">
                  <c:v>35277</c:v>
                </c:pt>
                <c:pt idx="35277">
                  <c:v>35278</c:v>
                </c:pt>
                <c:pt idx="35278">
                  <c:v>35279</c:v>
                </c:pt>
                <c:pt idx="35279">
                  <c:v>35280</c:v>
                </c:pt>
                <c:pt idx="35280">
                  <c:v>35281</c:v>
                </c:pt>
                <c:pt idx="35281">
                  <c:v>35282</c:v>
                </c:pt>
                <c:pt idx="35282">
                  <c:v>35283</c:v>
                </c:pt>
                <c:pt idx="35283">
                  <c:v>35284</c:v>
                </c:pt>
                <c:pt idx="35284">
                  <c:v>35285</c:v>
                </c:pt>
                <c:pt idx="35285">
                  <c:v>35286</c:v>
                </c:pt>
                <c:pt idx="35286">
                  <c:v>35287</c:v>
                </c:pt>
                <c:pt idx="35287">
                  <c:v>35288</c:v>
                </c:pt>
                <c:pt idx="35288">
                  <c:v>35289</c:v>
                </c:pt>
                <c:pt idx="35289">
                  <c:v>35290</c:v>
                </c:pt>
                <c:pt idx="35290">
                  <c:v>35291</c:v>
                </c:pt>
                <c:pt idx="35291">
                  <c:v>35292</c:v>
                </c:pt>
                <c:pt idx="35292">
                  <c:v>35293</c:v>
                </c:pt>
                <c:pt idx="35293">
                  <c:v>35294</c:v>
                </c:pt>
                <c:pt idx="35294">
                  <c:v>35295</c:v>
                </c:pt>
                <c:pt idx="35295">
                  <c:v>35296</c:v>
                </c:pt>
                <c:pt idx="35296">
                  <c:v>35297</c:v>
                </c:pt>
                <c:pt idx="35297">
                  <c:v>35298</c:v>
                </c:pt>
                <c:pt idx="35298">
                  <c:v>35299</c:v>
                </c:pt>
                <c:pt idx="35299">
                  <c:v>35300</c:v>
                </c:pt>
                <c:pt idx="35300">
                  <c:v>35301</c:v>
                </c:pt>
                <c:pt idx="35301">
                  <c:v>35302</c:v>
                </c:pt>
                <c:pt idx="35302">
                  <c:v>35303</c:v>
                </c:pt>
                <c:pt idx="35303">
                  <c:v>35304</c:v>
                </c:pt>
                <c:pt idx="35304">
                  <c:v>35305</c:v>
                </c:pt>
                <c:pt idx="35305">
                  <c:v>35306</c:v>
                </c:pt>
                <c:pt idx="35306">
                  <c:v>35307</c:v>
                </c:pt>
                <c:pt idx="35307">
                  <c:v>35308</c:v>
                </c:pt>
                <c:pt idx="35308">
                  <c:v>35309</c:v>
                </c:pt>
                <c:pt idx="35309">
                  <c:v>35310</c:v>
                </c:pt>
                <c:pt idx="35310">
                  <c:v>35311</c:v>
                </c:pt>
                <c:pt idx="35311">
                  <c:v>35312</c:v>
                </c:pt>
                <c:pt idx="35312">
                  <c:v>35313</c:v>
                </c:pt>
                <c:pt idx="35313">
                  <c:v>35314</c:v>
                </c:pt>
              </c:numCache>
            </c:numRef>
          </c:xVal>
          <c:yVal>
            <c:numRef>
              <c:f>List2!$C$2:$C$35315</c:f>
              <c:numCache>
                <c:formatCode>General</c:formatCode>
                <c:ptCount val="35314"/>
                <c:pt idx="0">
                  <c:v>35314</c:v>
                </c:pt>
                <c:pt idx="1">
                  <c:v>17657</c:v>
                </c:pt>
                <c:pt idx="2">
                  <c:v>11771.333333333334</c:v>
                </c:pt>
                <c:pt idx="3">
                  <c:v>8828.5</c:v>
                </c:pt>
                <c:pt idx="4">
                  <c:v>7062.8</c:v>
                </c:pt>
                <c:pt idx="5">
                  <c:v>5885.666666666667</c:v>
                </c:pt>
                <c:pt idx="6">
                  <c:v>5044.8571428571431</c:v>
                </c:pt>
                <c:pt idx="7">
                  <c:v>4414.25</c:v>
                </c:pt>
                <c:pt idx="8">
                  <c:v>3923.7777777777778</c:v>
                </c:pt>
                <c:pt idx="9">
                  <c:v>3531.4</c:v>
                </c:pt>
                <c:pt idx="10">
                  <c:v>3210.3636363636365</c:v>
                </c:pt>
                <c:pt idx="11">
                  <c:v>2942.8333333333335</c:v>
                </c:pt>
                <c:pt idx="12">
                  <c:v>2716.4615384615386</c:v>
                </c:pt>
                <c:pt idx="13">
                  <c:v>2522.4285714285716</c:v>
                </c:pt>
                <c:pt idx="14">
                  <c:v>2354.2666666666669</c:v>
                </c:pt>
                <c:pt idx="15">
                  <c:v>2207.125</c:v>
                </c:pt>
                <c:pt idx="16">
                  <c:v>2077.294117647059</c:v>
                </c:pt>
                <c:pt idx="17">
                  <c:v>1961.8888888888889</c:v>
                </c:pt>
                <c:pt idx="18">
                  <c:v>1858.6315789473683</c:v>
                </c:pt>
                <c:pt idx="19">
                  <c:v>1765.7</c:v>
                </c:pt>
                <c:pt idx="20">
                  <c:v>1681.6190476190477</c:v>
                </c:pt>
                <c:pt idx="21">
                  <c:v>1605.1818181818182</c:v>
                </c:pt>
                <c:pt idx="22">
                  <c:v>1535.391304347826</c:v>
                </c:pt>
                <c:pt idx="23">
                  <c:v>1471.4166666666667</c:v>
                </c:pt>
                <c:pt idx="24">
                  <c:v>1412.56</c:v>
                </c:pt>
                <c:pt idx="25">
                  <c:v>1358.2307692307693</c:v>
                </c:pt>
                <c:pt idx="26">
                  <c:v>1307.9259259259259</c:v>
                </c:pt>
                <c:pt idx="27">
                  <c:v>1261.2142857142858</c:v>
                </c:pt>
                <c:pt idx="28">
                  <c:v>1217.7241379310344</c:v>
                </c:pt>
                <c:pt idx="29">
                  <c:v>1177.1333333333334</c:v>
                </c:pt>
                <c:pt idx="30">
                  <c:v>1139.1612903225807</c:v>
                </c:pt>
                <c:pt idx="31">
                  <c:v>1103.5625</c:v>
                </c:pt>
                <c:pt idx="32">
                  <c:v>1070.121212121212</c:v>
                </c:pt>
                <c:pt idx="33">
                  <c:v>1038.6470588235295</c:v>
                </c:pt>
                <c:pt idx="34">
                  <c:v>1008.9714285714285</c:v>
                </c:pt>
                <c:pt idx="35">
                  <c:v>980.94444444444446</c:v>
                </c:pt>
                <c:pt idx="36">
                  <c:v>954.43243243243239</c:v>
                </c:pt>
                <c:pt idx="37">
                  <c:v>929.31578947368416</c:v>
                </c:pt>
                <c:pt idx="38">
                  <c:v>905.48717948717945</c:v>
                </c:pt>
                <c:pt idx="39">
                  <c:v>882.85</c:v>
                </c:pt>
                <c:pt idx="40">
                  <c:v>861.31707317073176</c:v>
                </c:pt>
                <c:pt idx="41">
                  <c:v>840.80952380952385</c:v>
                </c:pt>
                <c:pt idx="42">
                  <c:v>821.25581395348843</c:v>
                </c:pt>
                <c:pt idx="43">
                  <c:v>802.59090909090912</c:v>
                </c:pt>
                <c:pt idx="44">
                  <c:v>784.75555555555559</c:v>
                </c:pt>
                <c:pt idx="45">
                  <c:v>767.695652173913</c:v>
                </c:pt>
                <c:pt idx="46">
                  <c:v>751.36170212765956</c:v>
                </c:pt>
                <c:pt idx="47">
                  <c:v>735.70833333333337</c:v>
                </c:pt>
                <c:pt idx="48">
                  <c:v>720.69387755102036</c:v>
                </c:pt>
                <c:pt idx="49">
                  <c:v>706.28</c:v>
                </c:pt>
                <c:pt idx="50">
                  <c:v>692.43137254901956</c:v>
                </c:pt>
                <c:pt idx="51">
                  <c:v>679.11538461538464</c:v>
                </c:pt>
                <c:pt idx="52">
                  <c:v>666.30188679245282</c:v>
                </c:pt>
                <c:pt idx="53">
                  <c:v>653.96296296296293</c:v>
                </c:pt>
                <c:pt idx="54">
                  <c:v>642.07272727272732</c:v>
                </c:pt>
                <c:pt idx="55">
                  <c:v>630.60714285714289</c:v>
                </c:pt>
                <c:pt idx="56">
                  <c:v>619.54385964912285</c:v>
                </c:pt>
                <c:pt idx="57">
                  <c:v>608.86206896551721</c:v>
                </c:pt>
                <c:pt idx="58">
                  <c:v>598.54237288135596</c:v>
                </c:pt>
                <c:pt idx="59">
                  <c:v>588.56666666666672</c:v>
                </c:pt>
                <c:pt idx="60">
                  <c:v>578.91803278688519</c:v>
                </c:pt>
                <c:pt idx="61">
                  <c:v>569.58064516129036</c:v>
                </c:pt>
                <c:pt idx="62">
                  <c:v>560.53968253968253</c:v>
                </c:pt>
                <c:pt idx="63">
                  <c:v>551.78125</c:v>
                </c:pt>
                <c:pt idx="64">
                  <c:v>543.29230769230765</c:v>
                </c:pt>
                <c:pt idx="65">
                  <c:v>535.06060606060601</c:v>
                </c:pt>
                <c:pt idx="66">
                  <c:v>527.07462686567169</c:v>
                </c:pt>
                <c:pt idx="67">
                  <c:v>519.32352941176475</c:v>
                </c:pt>
                <c:pt idx="68">
                  <c:v>511.79710144927537</c:v>
                </c:pt>
                <c:pt idx="69">
                  <c:v>504.48571428571427</c:v>
                </c:pt>
                <c:pt idx="70">
                  <c:v>497.38028169014086</c:v>
                </c:pt>
                <c:pt idx="71">
                  <c:v>490.47222222222223</c:v>
                </c:pt>
                <c:pt idx="72">
                  <c:v>483.75342465753425</c:v>
                </c:pt>
                <c:pt idx="73">
                  <c:v>477.2162162162162</c:v>
                </c:pt>
                <c:pt idx="74">
                  <c:v>470.85333333333335</c:v>
                </c:pt>
                <c:pt idx="75">
                  <c:v>464.65789473684208</c:v>
                </c:pt>
                <c:pt idx="76">
                  <c:v>458.6233766233766</c:v>
                </c:pt>
                <c:pt idx="77">
                  <c:v>452.74358974358972</c:v>
                </c:pt>
                <c:pt idx="78">
                  <c:v>447.01265822784808</c:v>
                </c:pt>
                <c:pt idx="79">
                  <c:v>441.42500000000001</c:v>
                </c:pt>
                <c:pt idx="80">
                  <c:v>435.97530864197529</c:v>
                </c:pt>
                <c:pt idx="81">
                  <c:v>430.65853658536588</c:v>
                </c:pt>
                <c:pt idx="82">
                  <c:v>425.46987951807228</c:v>
                </c:pt>
                <c:pt idx="83">
                  <c:v>420.40476190476193</c:v>
                </c:pt>
                <c:pt idx="84">
                  <c:v>415.45882352941175</c:v>
                </c:pt>
                <c:pt idx="85">
                  <c:v>410.62790697674421</c:v>
                </c:pt>
                <c:pt idx="86">
                  <c:v>405.90804597701151</c:v>
                </c:pt>
                <c:pt idx="87">
                  <c:v>401.29545454545456</c:v>
                </c:pt>
                <c:pt idx="88">
                  <c:v>396.7865168539326</c:v>
                </c:pt>
                <c:pt idx="89">
                  <c:v>392.37777777777779</c:v>
                </c:pt>
                <c:pt idx="90">
                  <c:v>388.06593406593407</c:v>
                </c:pt>
                <c:pt idx="91">
                  <c:v>383.8478260869565</c:v>
                </c:pt>
                <c:pt idx="92">
                  <c:v>379.72043010752691</c:v>
                </c:pt>
                <c:pt idx="93">
                  <c:v>375.68085106382978</c:v>
                </c:pt>
                <c:pt idx="94">
                  <c:v>371.72631578947369</c:v>
                </c:pt>
                <c:pt idx="95">
                  <c:v>367.85416666666669</c:v>
                </c:pt>
                <c:pt idx="96">
                  <c:v>364.06185567010311</c:v>
                </c:pt>
                <c:pt idx="97">
                  <c:v>360.34693877551018</c:v>
                </c:pt>
                <c:pt idx="98">
                  <c:v>356.70707070707073</c:v>
                </c:pt>
                <c:pt idx="99">
                  <c:v>353.14</c:v>
                </c:pt>
                <c:pt idx="100">
                  <c:v>349.64356435643566</c:v>
                </c:pt>
                <c:pt idx="101">
                  <c:v>346.21568627450978</c:v>
                </c:pt>
                <c:pt idx="102">
                  <c:v>342.85436893203882</c:v>
                </c:pt>
                <c:pt idx="103">
                  <c:v>339.55769230769232</c:v>
                </c:pt>
                <c:pt idx="104">
                  <c:v>336.32380952380953</c:v>
                </c:pt>
                <c:pt idx="105">
                  <c:v>333.15094339622641</c:v>
                </c:pt>
                <c:pt idx="106">
                  <c:v>330.03738317757012</c:v>
                </c:pt>
                <c:pt idx="107">
                  <c:v>326.98148148148147</c:v>
                </c:pt>
                <c:pt idx="108">
                  <c:v>323.98165137614677</c:v>
                </c:pt>
                <c:pt idx="109">
                  <c:v>321.03636363636366</c:v>
                </c:pt>
                <c:pt idx="110">
                  <c:v>318.14414414414415</c:v>
                </c:pt>
                <c:pt idx="111">
                  <c:v>315.30357142857144</c:v>
                </c:pt>
                <c:pt idx="112">
                  <c:v>312.51327433628319</c:v>
                </c:pt>
                <c:pt idx="113">
                  <c:v>309.77192982456143</c:v>
                </c:pt>
                <c:pt idx="114">
                  <c:v>307.07826086956521</c:v>
                </c:pt>
                <c:pt idx="115">
                  <c:v>304.43103448275861</c:v>
                </c:pt>
                <c:pt idx="116">
                  <c:v>301.82905982905982</c:v>
                </c:pt>
                <c:pt idx="117">
                  <c:v>299.27118644067798</c:v>
                </c:pt>
                <c:pt idx="118">
                  <c:v>296.75630252100842</c:v>
                </c:pt>
                <c:pt idx="119">
                  <c:v>294.28333333333336</c:v>
                </c:pt>
                <c:pt idx="120">
                  <c:v>291.85123966942149</c:v>
                </c:pt>
                <c:pt idx="121">
                  <c:v>289.4590163934426</c:v>
                </c:pt>
                <c:pt idx="122">
                  <c:v>287.10569105691059</c:v>
                </c:pt>
                <c:pt idx="123">
                  <c:v>284.79032258064518</c:v>
                </c:pt>
                <c:pt idx="124">
                  <c:v>282.512</c:v>
                </c:pt>
                <c:pt idx="125">
                  <c:v>280.26984126984127</c:v>
                </c:pt>
                <c:pt idx="126">
                  <c:v>278.06299212598424</c:v>
                </c:pt>
                <c:pt idx="127">
                  <c:v>275.890625</c:v>
                </c:pt>
                <c:pt idx="128">
                  <c:v>273.75193798449612</c:v>
                </c:pt>
                <c:pt idx="129">
                  <c:v>271.64615384615382</c:v>
                </c:pt>
                <c:pt idx="130">
                  <c:v>269.57251908396944</c:v>
                </c:pt>
                <c:pt idx="131">
                  <c:v>267.530303030303</c:v>
                </c:pt>
                <c:pt idx="132">
                  <c:v>265.51879699248121</c:v>
                </c:pt>
                <c:pt idx="133">
                  <c:v>263.53731343283584</c:v>
                </c:pt>
                <c:pt idx="134">
                  <c:v>261.5851851851852</c:v>
                </c:pt>
                <c:pt idx="135">
                  <c:v>259.66176470588238</c:v>
                </c:pt>
                <c:pt idx="136">
                  <c:v>257.76642335766422</c:v>
                </c:pt>
                <c:pt idx="137">
                  <c:v>255.89855072463769</c:v>
                </c:pt>
                <c:pt idx="138">
                  <c:v>254.05755395683454</c:v>
                </c:pt>
                <c:pt idx="139">
                  <c:v>252.24285714285713</c:v>
                </c:pt>
                <c:pt idx="140">
                  <c:v>250.45390070921985</c:v>
                </c:pt>
                <c:pt idx="141">
                  <c:v>248.69014084507043</c:v>
                </c:pt>
                <c:pt idx="142">
                  <c:v>246.95104895104896</c:v>
                </c:pt>
                <c:pt idx="143">
                  <c:v>245.23611111111111</c:v>
                </c:pt>
                <c:pt idx="144">
                  <c:v>243.54482758620691</c:v>
                </c:pt>
                <c:pt idx="145">
                  <c:v>241.87671232876713</c:v>
                </c:pt>
                <c:pt idx="146">
                  <c:v>240.23129251700681</c:v>
                </c:pt>
                <c:pt idx="147">
                  <c:v>238.6081081081081</c:v>
                </c:pt>
                <c:pt idx="148">
                  <c:v>237.00671140939596</c:v>
                </c:pt>
                <c:pt idx="149">
                  <c:v>235.42666666666668</c:v>
                </c:pt>
                <c:pt idx="150">
                  <c:v>233.86754966887418</c:v>
                </c:pt>
                <c:pt idx="151">
                  <c:v>232.32894736842104</c:v>
                </c:pt>
                <c:pt idx="152">
                  <c:v>230.81045751633988</c:v>
                </c:pt>
                <c:pt idx="153">
                  <c:v>229.3116883116883</c:v>
                </c:pt>
                <c:pt idx="154">
                  <c:v>227.83225806451614</c:v>
                </c:pt>
                <c:pt idx="155">
                  <c:v>226.37179487179486</c:v>
                </c:pt>
                <c:pt idx="156">
                  <c:v>224.9299363057325</c:v>
                </c:pt>
                <c:pt idx="157">
                  <c:v>223.50632911392404</c:v>
                </c:pt>
                <c:pt idx="158">
                  <c:v>222.10062893081761</c:v>
                </c:pt>
                <c:pt idx="159">
                  <c:v>220.71250000000001</c:v>
                </c:pt>
                <c:pt idx="160">
                  <c:v>219.34161490683229</c:v>
                </c:pt>
                <c:pt idx="161">
                  <c:v>217.98765432098764</c:v>
                </c:pt>
                <c:pt idx="162">
                  <c:v>216.65030674846625</c:v>
                </c:pt>
                <c:pt idx="163">
                  <c:v>215.32926829268294</c:v>
                </c:pt>
                <c:pt idx="164">
                  <c:v>214.02424242424243</c:v>
                </c:pt>
                <c:pt idx="165">
                  <c:v>212.73493975903614</c:v>
                </c:pt>
                <c:pt idx="166">
                  <c:v>211.46107784431138</c:v>
                </c:pt>
                <c:pt idx="167">
                  <c:v>210.20238095238096</c:v>
                </c:pt>
                <c:pt idx="168">
                  <c:v>208.95857988165682</c:v>
                </c:pt>
                <c:pt idx="169">
                  <c:v>207.72941176470587</c:v>
                </c:pt>
                <c:pt idx="170">
                  <c:v>206.51461988304092</c:v>
                </c:pt>
                <c:pt idx="171">
                  <c:v>205.31395348837211</c:v>
                </c:pt>
                <c:pt idx="172">
                  <c:v>204.12716763005781</c:v>
                </c:pt>
                <c:pt idx="173">
                  <c:v>202.95402298850576</c:v>
                </c:pt>
                <c:pt idx="174">
                  <c:v>201.79428571428571</c:v>
                </c:pt>
                <c:pt idx="175">
                  <c:v>200.64772727272728</c:v>
                </c:pt>
                <c:pt idx="176">
                  <c:v>199.5141242937853</c:v>
                </c:pt>
                <c:pt idx="177">
                  <c:v>198.3932584269663</c:v>
                </c:pt>
                <c:pt idx="178">
                  <c:v>197.28491620111731</c:v>
                </c:pt>
                <c:pt idx="179">
                  <c:v>196.1888888888889</c:v>
                </c:pt>
                <c:pt idx="180">
                  <c:v>195.10497237569061</c:v>
                </c:pt>
                <c:pt idx="181">
                  <c:v>194.03296703296704</c:v>
                </c:pt>
                <c:pt idx="182">
                  <c:v>192.97267759562843</c:v>
                </c:pt>
                <c:pt idx="183">
                  <c:v>191.92391304347825</c:v>
                </c:pt>
                <c:pt idx="184">
                  <c:v>190.88648648648649</c:v>
                </c:pt>
                <c:pt idx="185">
                  <c:v>189.86021505376345</c:v>
                </c:pt>
                <c:pt idx="186">
                  <c:v>188.84491978609626</c:v>
                </c:pt>
                <c:pt idx="187">
                  <c:v>187.84042553191489</c:v>
                </c:pt>
                <c:pt idx="188">
                  <c:v>186.84656084656083</c:v>
                </c:pt>
                <c:pt idx="189">
                  <c:v>185.86315789473684</c:v>
                </c:pt>
                <c:pt idx="190">
                  <c:v>184.89005235602093</c:v>
                </c:pt>
                <c:pt idx="191">
                  <c:v>183.92708333333334</c:v>
                </c:pt>
                <c:pt idx="192">
                  <c:v>182.97409326424869</c:v>
                </c:pt>
                <c:pt idx="193">
                  <c:v>182.03092783505156</c:v>
                </c:pt>
                <c:pt idx="194">
                  <c:v>181.0974358974359</c:v>
                </c:pt>
                <c:pt idx="195">
                  <c:v>180.17346938775509</c:v>
                </c:pt>
                <c:pt idx="196">
                  <c:v>179.25888324873097</c:v>
                </c:pt>
                <c:pt idx="197">
                  <c:v>178.35353535353536</c:v>
                </c:pt>
                <c:pt idx="198">
                  <c:v>177.4572864321608</c:v>
                </c:pt>
                <c:pt idx="199">
                  <c:v>176.57</c:v>
                </c:pt>
                <c:pt idx="200">
                  <c:v>175.6915422885572</c:v>
                </c:pt>
                <c:pt idx="201">
                  <c:v>174.82178217821783</c:v>
                </c:pt>
                <c:pt idx="202">
                  <c:v>173.96059113300493</c:v>
                </c:pt>
                <c:pt idx="203">
                  <c:v>173.10784313725489</c:v>
                </c:pt>
                <c:pt idx="204">
                  <c:v>172.26341463414633</c:v>
                </c:pt>
                <c:pt idx="205">
                  <c:v>171.42718446601941</c:v>
                </c:pt>
                <c:pt idx="206">
                  <c:v>170.59903381642513</c:v>
                </c:pt>
                <c:pt idx="207">
                  <c:v>169.77884615384616</c:v>
                </c:pt>
                <c:pt idx="208">
                  <c:v>168.96650717703349</c:v>
                </c:pt>
                <c:pt idx="209">
                  <c:v>168.16190476190476</c:v>
                </c:pt>
                <c:pt idx="210">
                  <c:v>167.3649289099526</c:v>
                </c:pt>
                <c:pt idx="211">
                  <c:v>166.5754716981132</c:v>
                </c:pt>
                <c:pt idx="212">
                  <c:v>165.79342723004694</c:v>
                </c:pt>
                <c:pt idx="213">
                  <c:v>165.01869158878506</c:v>
                </c:pt>
                <c:pt idx="214">
                  <c:v>164.25116279069766</c:v>
                </c:pt>
                <c:pt idx="215">
                  <c:v>163.49074074074073</c:v>
                </c:pt>
                <c:pt idx="216">
                  <c:v>162.7373271889401</c:v>
                </c:pt>
                <c:pt idx="217">
                  <c:v>161.99082568807339</c:v>
                </c:pt>
                <c:pt idx="218">
                  <c:v>161.25114155251143</c:v>
                </c:pt>
                <c:pt idx="219">
                  <c:v>160.51818181818183</c:v>
                </c:pt>
                <c:pt idx="220">
                  <c:v>159.79185520361992</c:v>
                </c:pt>
                <c:pt idx="221">
                  <c:v>159.07207207207207</c:v>
                </c:pt>
                <c:pt idx="222">
                  <c:v>158.35874439461884</c:v>
                </c:pt>
                <c:pt idx="223">
                  <c:v>157.65178571428572</c:v>
                </c:pt>
                <c:pt idx="224">
                  <c:v>156.95111111111112</c:v>
                </c:pt>
                <c:pt idx="225">
                  <c:v>156.25663716814159</c:v>
                </c:pt>
                <c:pt idx="226">
                  <c:v>155.56828193832598</c:v>
                </c:pt>
                <c:pt idx="227">
                  <c:v>154.88596491228071</c:v>
                </c:pt>
                <c:pt idx="228">
                  <c:v>154.20960698689956</c:v>
                </c:pt>
                <c:pt idx="229">
                  <c:v>153.53913043478261</c:v>
                </c:pt>
                <c:pt idx="230">
                  <c:v>152.87445887445887</c:v>
                </c:pt>
                <c:pt idx="231">
                  <c:v>152.2155172413793</c:v>
                </c:pt>
                <c:pt idx="232">
                  <c:v>151.56223175965664</c:v>
                </c:pt>
                <c:pt idx="233">
                  <c:v>150.91452991452991</c:v>
                </c:pt>
                <c:pt idx="234">
                  <c:v>150.27234042553192</c:v>
                </c:pt>
                <c:pt idx="235">
                  <c:v>149.63559322033899</c:v>
                </c:pt>
                <c:pt idx="236">
                  <c:v>149.00421940928271</c:v>
                </c:pt>
                <c:pt idx="237">
                  <c:v>148.37815126050421</c:v>
                </c:pt>
                <c:pt idx="238">
                  <c:v>147.75732217573221</c:v>
                </c:pt>
                <c:pt idx="239">
                  <c:v>147.14166666666668</c:v>
                </c:pt>
                <c:pt idx="240">
                  <c:v>146.53112033195021</c:v>
                </c:pt>
                <c:pt idx="241">
                  <c:v>145.92561983471074</c:v>
                </c:pt>
                <c:pt idx="242">
                  <c:v>145.32510288065845</c:v>
                </c:pt>
                <c:pt idx="243">
                  <c:v>144.7295081967213</c:v>
                </c:pt>
                <c:pt idx="244">
                  <c:v>144.13877551020408</c:v>
                </c:pt>
                <c:pt idx="245">
                  <c:v>143.55284552845529</c:v>
                </c:pt>
                <c:pt idx="246">
                  <c:v>142.97165991902833</c:v>
                </c:pt>
                <c:pt idx="247">
                  <c:v>142.39516129032259</c:v>
                </c:pt>
                <c:pt idx="248">
                  <c:v>141.82329317269077</c:v>
                </c:pt>
                <c:pt idx="249">
                  <c:v>141.256</c:v>
                </c:pt>
                <c:pt idx="250">
                  <c:v>140.69322709163347</c:v>
                </c:pt>
                <c:pt idx="251">
                  <c:v>140.13492063492063</c:v>
                </c:pt>
                <c:pt idx="252">
                  <c:v>139.58102766798419</c:v>
                </c:pt>
                <c:pt idx="253">
                  <c:v>139.03149606299212</c:v>
                </c:pt>
                <c:pt idx="254">
                  <c:v>138.48627450980393</c:v>
                </c:pt>
                <c:pt idx="255">
                  <c:v>137.9453125</c:v>
                </c:pt>
                <c:pt idx="256">
                  <c:v>137.40856031128405</c:v>
                </c:pt>
                <c:pt idx="257">
                  <c:v>136.87596899224806</c:v>
                </c:pt>
                <c:pt idx="258">
                  <c:v>136.34749034749035</c:v>
                </c:pt>
                <c:pt idx="259">
                  <c:v>135.82307692307691</c:v>
                </c:pt>
                <c:pt idx="260">
                  <c:v>135.30268199233717</c:v>
                </c:pt>
                <c:pt idx="261">
                  <c:v>134.78625954198472</c:v>
                </c:pt>
                <c:pt idx="262">
                  <c:v>134.27376425855513</c:v>
                </c:pt>
                <c:pt idx="263">
                  <c:v>133.7651515151515</c:v>
                </c:pt>
                <c:pt idx="264">
                  <c:v>133.26037735849056</c:v>
                </c:pt>
                <c:pt idx="265">
                  <c:v>132.75939849624061</c:v>
                </c:pt>
                <c:pt idx="266">
                  <c:v>132.26217228464421</c:v>
                </c:pt>
                <c:pt idx="267">
                  <c:v>131.76865671641792</c:v>
                </c:pt>
                <c:pt idx="268">
                  <c:v>131.27881040892194</c:v>
                </c:pt>
                <c:pt idx="269">
                  <c:v>130.7925925925926</c:v>
                </c:pt>
                <c:pt idx="270">
                  <c:v>130.30996309963101</c:v>
                </c:pt>
                <c:pt idx="271">
                  <c:v>129.83088235294119</c:v>
                </c:pt>
                <c:pt idx="272">
                  <c:v>129.35531135531136</c:v>
                </c:pt>
                <c:pt idx="273">
                  <c:v>128.88321167883211</c:v>
                </c:pt>
                <c:pt idx="274">
                  <c:v>128.41454545454545</c:v>
                </c:pt>
                <c:pt idx="275">
                  <c:v>127.94927536231884</c:v>
                </c:pt>
                <c:pt idx="276">
                  <c:v>127.48736462093864</c:v>
                </c:pt>
                <c:pt idx="277">
                  <c:v>127.02877697841727</c:v>
                </c:pt>
                <c:pt idx="278">
                  <c:v>126.57347670250896</c:v>
                </c:pt>
                <c:pt idx="279">
                  <c:v>126.12142857142857</c:v>
                </c:pt>
                <c:pt idx="280">
                  <c:v>125.67259786476869</c:v>
                </c:pt>
                <c:pt idx="281">
                  <c:v>125.22695035460993</c:v>
                </c:pt>
                <c:pt idx="282">
                  <c:v>124.78445229681979</c:v>
                </c:pt>
                <c:pt idx="283">
                  <c:v>124.34507042253522</c:v>
                </c:pt>
                <c:pt idx="284">
                  <c:v>123.90877192982457</c:v>
                </c:pt>
                <c:pt idx="285">
                  <c:v>123.47552447552448</c:v>
                </c:pt>
                <c:pt idx="286">
                  <c:v>123.04529616724739</c:v>
                </c:pt>
                <c:pt idx="287">
                  <c:v>122.61805555555556</c:v>
                </c:pt>
                <c:pt idx="288">
                  <c:v>122.19377162629758</c:v>
                </c:pt>
                <c:pt idx="289">
                  <c:v>121.77241379310345</c:v>
                </c:pt>
                <c:pt idx="290">
                  <c:v>121.35395189003437</c:v>
                </c:pt>
                <c:pt idx="291">
                  <c:v>120.93835616438356</c:v>
                </c:pt>
                <c:pt idx="292">
                  <c:v>120.52559726962457</c:v>
                </c:pt>
                <c:pt idx="293">
                  <c:v>120.1156462585034</c:v>
                </c:pt>
                <c:pt idx="294">
                  <c:v>119.70847457627119</c:v>
                </c:pt>
                <c:pt idx="295">
                  <c:v>119.30405405405405</c:v>
                </c:pt>
                <c:pt idx="296">
                  <c:v>118.9023569023569</c:v>
                </c:pt>
                <c:pt idx="297">
                  <c:v>118.50335570469798</c:v>
                </c:pt>
                <c:pt idx="298">
                  <c:v>118.10702341137124</c:v>
                </c:pt>
                <c:pt idx="299">
                  <c:v>117.71333333333334</c:v>
                </c:pt>
                <c:pt idx="300">
                  <c:v>117.32225913621262</c:v>
                </c:pt>
                <c:pt idx="301">
                  <c:v>116.93377483443709</c:v>
                </c:pt>
                <c:pt idx="302">
                  <c:v>116.54785478547855</c:v>
                </c:pt>
                <c:pt idx="303">
                  <c:v>116.16447368421052</c:v>
                </c:pt>
                <c:pt idx="304">
                  <c:v>115.78360655737706</c:v>
                </c:pt>
                <c:pt idx="305">
                  <c:v>115.40522875816994</c:v>
                </c:pt>
                <c:pt idx="306">
                  <c:v>115.02931596091206</c:v>
                </c:pt>
                <c:pt idx="307">
                  <c:v>114.65584415584415</c:v>
                </c:pt>
                <c:pt idx="308">
                  <c:v>114.28478964401295</c:v>
                </c:pt>
                <c:pt idx="309">
                  <c:v>113.91612903225807</c:v>
                </c:pt>
                <c:pt idx="310">
                  <c:v>113.54983922829582</c:v>
                </c:pt>
                <c:pt idx="311">
                  <c:v>113.18589743589743</c:v>
                </c:pt>
                <c:pt idx="312">
                  <c:v>112.82428115015975</c:v>
                </c:pt>
                <c:pt idx="313">
                  <c:v>112.46496815286625</c:v>
                </c:pt>
                <c:pt idx="314">
                  <c:v>112.10793650793651</c:v>
                </c:pt>
                <c:pt idx="315">
                  <c:v>111.75316455696202</c:v>
                </c:pt>
                <c:pt idx="316">
                  <c:v>111.40063091482649</c:v>
                </c:pt>
                <c:pt idx="317">
                  <c:v>111.0503144654088</c:v>
                </c:pt>
                <c:pt idx="318">
                  <c:v>110.70219435736676</c:v>
                </c:pt>
                <c:pt idx="319">
                  <c:v>110.35625</c:v>
                </c:pt>
                <c:pt idx="320">
                  <c:v>110.01246105919003</c:v>
                </c:pt>
                <c:pt idx="321">
                  <c:v>109.67080745341615</c:v>
                </c:pt>
                <c:pt idx="322">
                  <c:v>109.3312693498452</c:v>
                </c:pt>
                <c:pt idx="323">
                  <c:v>108.99382716049382</c:v>
                </c:pt>
                <c:pt idx="324">
                  <c:v>108.65846153846154</c:v>
                </c:pt>
                <c:pt idx="325">
                  <c:v>108.32515337423312</c:v>
                </c:pt>
                <c:pt idx="326">
                  <c:v>107.99388379204893</c:v>
                </c:pt>
                <c:pt idx="327">
                  <c:v>107.66463414634147</c:v>
                </c:pt>
                <c:pt idx="328">
                  <c:v>107.33738601823708</c:v>
                </c:pt>
                <c:pt idx="329">
                  <c:v>107.01212121212122</c:v>
                </c:pt>
                <c:pt idx="330">
                  <c:v>106.68882175226587</c:v>
                </c:pt>
                <c:pt idx="331">
                  <c:v>106.36746987951807</c:v>
                </c:pt>
                <c:pt idx="332">
                  <c:v>106.04804804804805</c:v>
                </c:pt>
                <c:pt idx="333">
                  <c:v>105.73053892215569</c:v>
                </c:pt>
                <c:pt idx="334">
                  <c:v>105.41492537313432</c:v>
                </c:pt>
                <c:pt idx="335">
                  <c:v>105.10119047619048</c:v>
                </c:pt>
                <c:pt idx="336">
                  <c:v>104.7893175074184</c:v>
                </c:pt>
                <c:pt idx="337">
                  <c:v>104.47928994082841</c:v>
                </c:pt>
                <c:pt idx="338">
                  <c:v>104.17109144542773</c:v>
                </c:pt>
                <c:pt idx="339">
                  <c:v>103.86470588235294</c:v>
                </c:pt>
                <c:pt idx="340">
                  <c:v>103.56011730205279</c:v>
                </c:pt>
                <c:pt idx="341">
                  <c:v>103.25730994152046</c:v>
                </c:pt>
                <c:pt idx="342">
                  <c:v>102.95626822157435</c:v>
                </c:pt>
                <c:pt idx="343">
                  <c:v>102.65697674418605</c:v>
                </c:pt>
                <c:pt idx="344">
                  <c:v>102.35942028985507</c:v>
                </c:pt>
                <c:pt idx="345">
                  <c:v>102.06358381502891</c:v>
                </c:pt>
                <c:pt idx="346">
                  <c:v>101.76945244956772</c:v>
                </c:pt>
                <c:pt idx="347">
                  <c:v>101.47701149425288</c:v>
                </c:pt>
                <c:pt idx="348">
                  <c:v>101.18624641833811</c:v>
                </c:pt>
                <c:pt idx="349">
                  <c:v>100.89714285714285</c:v>
                </c:pt>
                <c:pt idx="350">
                  <c:v>100.60968660968661</c:v>
                </c:pt>
                <c:pt idx="351">
                  <c:v>100.32386363636364</c:v>
                </c:pt>
                <c:pt idx="352">
                  <c:v>100.03966005665723</c:v>
                </c:pt>
                <c:pt idx="353">
                  <c:v>99.75706214689265</c:v>
                </c:pt>
                <c:pt idx="354">
                  <c:v>99.476056338028172</c:v>
                </c:pt>
                <c:pt idx="355">
                  <c:v>99.196629213483149</c:v>
                </c:pt>
                <c:pt idx="356">
                  <c:v>98.918767507002798</c:v>
                </c:pt>
                <c:pt idx="357">
                  <c:v>98.642458100558656</c:v>
                </c:pt>
                <c:pt idx="358">
                  <c:v>98.367688022284128</c:v>
                </c:pt>
                <c:pt idx="359">
                  <c:v>98.094444444444449</c:v>
                </c:pt>
                <c:pt idx="360">
                  <c:v>97.822714681440445</c:v>
                </c:pt>
                <c:pt idx="361">
                  <c:v>97.552486187845304</c:v>
                </c:pt>
                <c:pt idx="362">
                  <c:v>97.28374655647383</c:v>
                </c:pt>
                <c:pt idx="363">
                  <c:v>97.016483516483518</c:v>
                </c:pt>
                <c:pt idx="364">
                  <c:v>96.750684931506854</c:v>
                </c:pt>
                <c:pt idx="365">
                  <c:v>96.486338797814213</c:v>
                </c:pt>
                <c:pt idx="366">
                  <c:v>96.223433242506815</c:v>
                </c:pt>
                <c:pt idx="367">
                  <c:v>95.961956521739125</c:v>
                </c:pt>
                <c:pt idx="368">
                  <c:v>95.701897018970186</c:v>
                </c:pt>
                <c:pt idx="369">
                  <c:v>95.443243243243245</c:v>
                </c:pt>
                <c:pt idx="370">
                  <c:v>95.18598382749326</c:v>
                </c:pt>
                <c:pt idx="371">
                  <c:v>94.930107526881727</c:v>
                </c:pt>
                <c:pt idx="372">
                  <c:v>94.675603217158184</c:v>
                </c:pt>
                <c:pt idx="373">
                  <c:v>94.422459893048128</c:v>
                </c:pt>
                <c:pt idx="374">
                  <c:v>94.170666666666662</c:v>
                </c:pt>
                <c:pt idx="375">
                  <c:v>93.920212765957444</c:v>
                </c:pt>
                <c:pt idx="376">
                  <c:v>93.671087533156495</c:v>
                </c:pt>
                <c:pt idx="377">
                  <c:v>93.423280423280417</c:v>
                </c:pt>
                <c:pt idx="378">
                  <c:v>93.176781002638521</c:v>
                </c:pt>
                <c:pt idx="379">
                  <c:v>92.931578947368422</c:v>
                </c:pt>
                <c:pt idx="380">
                  <c:v>92.687664041994751</c:v>
                </c:pt>
                <c:pt idx="381">
                  <c:v>92.445026178010465</c:v>
                </c:pt>
                <c:pt idx="382">
                  <c:v>92.203655352480425</c:v>
                </c:pt>
                <c:pt idx="383">
                  <c:v>91.963541666666671</c:v>
                </c:pt>
                <c:pt idx="384">
                  <c:v>91.724675324675331</c:v>
                </c:pt>
                <c:pt idx="385">
                  <c:v>91.487046632124347</c:v>
                </c:pt>
                <c:pt idx="386">
                  <c:v>91.250645994832041</c:v>
                </c:pt>
                <c:pt idx="387">
                  <c:v>91.015463917525778</c:v>
                </c:pt>
                <c:pt idx="388">
                  <c:v>90.781491002570689</c:v>
                </c:pt>
                <c:pt idx="389">
                  <c:v>90.54871794871795</c:v>
                </c:pt>
                <c:pt idx="390">
                  <c:v>90.31713554987212</c:v>
                </c:pt>
                <c:pt idx="391">
                  <c:v>90.086734693877546</c:v>
                </c:pt>
                <c:pt idx="392">
                  <c:v>89.857506361323161</c:v>
                </c:pt>
                <c:pt idx="393">
                  <c:v>89.629441624365484</c:v>
                </c:pt>
                <c:pt idx="394">
                  <c:v>89.402531645569624</c:v>
                </c:pt>
                <c:pt idx="395">
                  <c:v>89.176767676767682</c:v>
                </c:pt>
                <c:pt idx="396">
                  <c:v>88.952141057934512</c:v>
                </c:pt>
                <c:pt idx="397">
                  <c:v>88.7286432160804</c:v>
                </c:pt>
                <c:pt idx="398">
                  <c:v>88.506265664160395</c:v>
                </c:pt>
                <c:pt idx="399">
                  <c:v>88.284999999999997</c:v>
                </c:pt>
                <c:pt idx="400">
                  <c:v>88.064837905236914</c:v>
                </c:pt>
                <c:pt idx="401">
                  <c:v>87.845771144278601</c:v>
                </c:pt>
                <c:pt idx="402">
                  <c:v>87.627791563275437</c:v>
                </c:pt>
                <c:pt idx="403">
                  <c:v>87.410891089108915</c:v>
                </c:pt>
                <c:pt idx="404">
                  <c:v>87.195061728395061</c:v>
                </c:pt>
                <c:pt idx="405">
                  <c:v>86.980295566502463</c:v>
                </c:pt>
                <c:pt idx="406">
                  <c:v>86.766584766584771</c:v>
                </c:pt>
                <c:pt idx="407">
                  <c:v>86.553921568627445</c:v>
                </c:pt>
                <c:pt idx="408">
                  <c:v>86.342298288508559</c:v>
                </c:pt>
                <c:pt idx="409">
                  <c:v>86.131707317073165</c:v>
                </c:pt>
                <c:pt idx="410">
                  <c:v>85.922141119221408</c:v>
                </c:pt>
                <c:pt idx="411">
                  <c:v>85.713592233009706</c:v>
                </c:pt>
                <c:pt idx="412">
                  <c:v>85.506053268765129</c:v>
                </c:pt>
                <c:pt idx="413">
                  <c:v>85.299516908212567</c:v>
                </c:pt>
                <c:pt idx="414">
                  <c:v>85.093975903614464</c:v>
                </c:pt>
                <c:pt idx="415">
                  <c:v>84.88942307692308</c:v>
                </c:pt>
                <c:pt idx="416">
                  <c:v>84.685851318944842</c:v>
                </c:pt>
                <c:pt idx="417">
                  <c:v>84.483253588516746</c:v>
                </c:pt>
                <c:pt idx="418">
                  <c:v>84.281622911694512</c:v>
                </c:pt>
                <c:pt idx="419">
                  <c:v>84.080952380952382</c:v>
                </c:pt>
                <c:pt idx="420">
                  <c:v>83.881235154394304</c:v>
                </c:pt>
                <c:pt idx="421">
                  <c:v>83.682464454976298</c:v>
                </c:pt>
                <c:pt idx="422">
                  <c:v>83.484633569739955</c:v>
                </c:pt>
                <c:pt idx="423">
                  <c:v>83.287735849056602</c:v>
                </c:pt>
                <c:pt idx="424">
                  <c:v>83.091764705882355</c:v>
                </c:pt>
                <c:pt idx="425">
                  <c:v>82.896713615023472</c:v>
                </c:pt>
                <c:pt idx="426">
                  <c:v>82.702576112412174</c:v>
                </c:pt>
                <c:pt idx="427">
                  <c:v>82.50934579439253</c:v>
                </c:pt>
                <c:pt idx="428">
                  <c:v>82.317016317016311</c:v>
                </c:pt>
                <c:pt idx="429">
                  <c:v>82.125581395348831</c:v>
                </c:pt>
                <c:pt idx="430">
                  <c:v>81.935034802784216</c:v>
                </c:pt>
                <c:pt idx="431">
                  <c:v>81.745370370370367</c:v>
                </c:pt>
                <c:pt idx="432">
                  <c:v>81.556581986143186</c:v>
                </c:pt>
                <c:pt idx="433">
                  <c:v>81.36866359447005</c:v>
                </c:pt>
                <c:pt idx="434">
                  <c:v>81.181609195402302</c:v>
                </c:pt>
                <c:pt idx="435">
                  <c:v>80.995412844036693</c:v>
                </c:pt>
                <c:pt idx="436">
                  <c:v>80.810068649885579</c:v>
                </c:pt>
                <c:pt idx="437">
                  <c:v>80.625570776255714</c:v>
                </c:pt>
                <c:pt idx="438">
                  <c:v>80.441913439635542</c:v>
                </c:pt>
                <c:pt idx="439">
                  <c:v>80.259090909090915</c:v>
                </c:pt>
                <c:pt idx="440">
                  <c:v>80.077097505668931</c:v>
                </c:pt>
                <c:pt idx="441">
                  <c:v>79.895927601809959</c:v>
                </c:pt>
                <c:pt idx="442">
                  <c:v>79.715575620767495</c:v>
                </c:pt>
                <c:pt idx="443">
                  <c:v>79.536036036036037</c:v>
                </c:pt>
                <c:pt idx="444">
                  <c:v>79.357303370786511</c:v>
                </c:pt>
                <c:pt idx="445">
                  <c:v>79.179372197309419</c:v>
                </c:pt>
                <c:pt idx="446">
                  <c:v>79.002237136465325</c:v>
                </c:pt>
                <c:pt idx="447">
                  <c:v>78.825892857142861</c:v>
                </c:pt>
                <c:pt idx="448">
                  <c:v>78.650334075723833</c:v>
                </c:pt>
                <c:pt idx="449">
                  <c:v>78.475555555555559</c:v>
                </c:pt>
                <c:pt idx="450">
                  <c:v>78.301552106430151</c:v>
                </c:pt>
                <c:pt idx="451">
                  <c:v>78.128318584070797</c:v>
                </c:pt>
                <c:pt idx="452">
                  <c:v>77.95584988962473</c:v>
                </c:pt>
                <c:pt idx="453">
                  <c:v>77.784140969162991</c:v>
                </c:pt>
                <c:pt idx="454">
                  <c:v>77.613186813186815</c:v>
                </c:pt>
                <c:pt idx="455">
                  <c:v>77.442982456140356</c:v>
                </c:pt>
                <c:pt idx="456">
                  <c:v>77.273522975929978</c:v>
                </c:pt>
                <c:pt idx="457">
                  <c:v>77.104803493449779</c:v>
                </c:pt>
                <c:pt idx="458">
                  <c:v>76.936819172113289</c:v>
                </c:pt>
                <c:pt idx="459">
                  <c:v>76.769565217391303</c:v>
                </c:pt>
                <c:pt idx="460">
                  <c:v>76.603036876355745</c:v>
                </c:pt>
                <c:pt idx="461">
                  <c:v>76.437229437229433</c:v>
                </c:pt>
                <c:pt idx="462">
                  <c:v>76.272138228941685</c:v>
                </c:pt>
                <c:pt idx="463">
                  <c:v>76.107758620689651</c:v>
                </c:pt>
                <c:pt idx="464">
                  <c:v>75.94408602150537</c:v>
                </c:pt>
                <c:pt idx="465">
                  <c:v>75.78111587982832</c:v>
                </c:pt>
                <c:pt idx="466">
                  <c:v>75.618843683083512</c:v>
                </c:pt>
                <c:pt idx="467">
                  <c:v>75.457264957264954</c:v>
                </c:pt>
                <c:pt idx="468">
                  <c:v>75.296375266524521</c:v>
                </c:pt>
                <c:pt idx="469">
                  <c:v>75.136170212765961</c:v>
                </c:pt>
                <c:pt idx="470">
                  <c:v>74.976645435244166</c:v>
                </c:pt>
                <c:pt idx="471">
                  <c:v>74.817796610169495</c:v>
                </c:pt>
                <c:pt idx="472">
                  <c:v>74.659619450317123</c:v>
                </c:pt>
                <c:pt idx="473">
                  <c:v>74.502109704641356</c:v>
                </c:pt>
                <c:pt idx="474">
                  <c:v>74.345263157894735</c:v>
                </c:pt>
                <c:pt idx="475">
                  <c:v>74.189075630252105</c:v>
                </c:pt>
                <c:pt idx="476">
                  <c:v>74.033542976939202</c:v>
                </c:pt>
                <c:pt idx="477">
                  <c:v>73.878661087866107</c:v>
                </c:pt>
                <c:pt idx="478">
                  <c:v>73.724425887265141</c:v>
                </c:pt>
                <c:pt idx="479">
                  <c:v>73.57083333333334</c:v>
                </c:pt>
                <c:pt idx="480">
                  <c:v>73.417879417879419</c:v>
                </c:pt>
                <c:pt idx="481">
                  <c:v>73.265560165975103</c:v>
                </c:pt>
                <c:pt idx="482">
                  <c:v>73.113871635610764</c:v>
                </c:pt>
                <c:pt idx="483">
                  <c:v>72.962809917355372</c:v>
                </c:pt>
                <c:pt idx="484">
                  <c:v>72.812371134020623</c:v>
                </c:pt>
                <c:pt idx="485">
                  <c:v>72.662551440329224</c:v>
                </c:pt>
                <c:pt idx="486">
                  <c:v>72.513347022587268</c:v>
                </c:pt>
                <c:pt idx="487">
                  <c:v>72.364754098360649</c:v>
                </c:pt>
                <c:pt idx="488">
                  <c:v>72.216768916155416</c:v>
                </c:pt>
                <c:pt idx="489">
                  <c:v>72.069387755102042</c:v>
                </c:pt>
                <c:pt idx="490">
                  <c:v>71.922606924643588</c:v>
                </c:pt>
                <c:pt idx="491">
                  <c:v>71.776422764227647</c:v>
                </c:pt>
                <c:pt idx="492">
                  <c:v>71.630831643002026</c:v>
                </c:pt>
                <c:pt idx="493">
                  <c:v>71.485829959514163</c:v>
                </c:pt>
                <c:pt idx="494">
                  <c:v>71.341414141414148</c:v>
                </c:pt>
                <c:pt idx="495">
                  <c:v>71.197580645161295</c:v>
                </c:pt>
                <c:pt idx="496">
                  <c:v>71.054325955734413</c:v>
                </c:pt>
                <c:pt idx="497">
                  <c:v>70.911646586345384</c:v>
                </c:pt>
                <c:pt idx="498">
                  <c:v>70.769539078156313</c:v>
                </c:pt>
                <c:pt idx="499">
                  <c:v>70.628</c:v>
                </c:pt>
                <c:pt idx="500">
                  <c:v>70.487025948103792</c:v>
                </c:pt>
                <c:pt idx="501">
                  <c:v>70.346613545816737</c:v>
                </c:pt>
                <c:pt idx="502">
                  <c:v>70.206759443339962</c:v>
                </c:pt>
                <c:pt idx="503">
                  <c:v>70.067460317460316</c:v>
                </c:pt>
                <c:pt idx="504">
                  <c:v>69.928712871287132</c:v>
                </c:pt>
                <c:pt idx="505">
                  <c:v>69.790513833992094</c:v>
                </c:pt>
                <c:pt idx="506">
                  <c:v>69.652859960552263</c:v>
                </c:pt>
                <c:pt idx="507">
                  <c:v>69.515748031496059</c:v>
                </c:pt>
                <c:pt idx="508">
                  <c:v>69.379174852652255</c:v>
                </c:pt>
                <c:pt idx="509">
                  <c:v>69.243137254901967</c:v>
                </c:pt>
                <c:pt idx="510">
                  <c:v>69.107632093933461</c:v>
                </c:pt>
                <c:pt idx="511">
                  <c:v>68.97265625</c:v>
                </c:pt>
                <c:pt idx="512">
                  <c:v>68.838206627680307</c:v>
                </c:pt>
                <c:pt idx="513">
                  <c:v>68.704280155642024</c:v>
                </c:pt>
                <c:pt idx="514">
                  <c:v>68.570873786407773</c:v>
                </c:pt>
                <c:pt idx="515">
                  <c:v>68.437984496124031</c:v>
                </c:pt>
                <c:pt idx="516">
                  <c:v>68.305609284332689</c:v>
                </c:pt>
                <c:pt idx="517">
                  <c:v>68.173745173745175</c:v>
                </c:pt>
                <c:pt idx="518">
                  <c:v>68.042389210019266</c:v>
                </c:pt>
                <c:pt idx="519">
                  <c:v>67.911538461538456</c:v>
                </c:pt>
                <c:pt idx="520">
                  <c:v>67.781190019193858</c:v>
                </c:pt>
                <c:pt idx="521">
                  <c:v>67.651340996168585</c:v>
                </c:pt>
                <c:pt idx="522">
                  <c:v>67.521988527724659</c:v>
                </c:pt>
                <c:pt idx="523">
                  <c:v>67.39312977099236</c:v>
                </c:pt>
                <c:pt idx="524">
                  <c:v>67.264761904761912</c:v>
                </c:pt>
                <c:pt idx="525">
                  <c:v>67.136882129277566</c:v>
                </c:pt>
                <c:pt idx="526">
                  <c:v>67.009487666034161</c:v>
                </c:pt>
                <c:pt idx="527">
                  <c:v>66.882575757575751</c:v>
                </c:pt>
                <c:pt idx="528">
                  <c:v>66.756143667296783</c:v>
                </c:pt>
                <c:pt idx="529">
                  <c:v>66.630188679245279</c:v>
                </c:pt>
                <c:pt idx="530">
                  <c:v>66.504708097928443</c:v>
                </c:pt>
                <c:pt idx="531">
                  <c:v>66.379699248120303</c:v>
                </c:pt>
                <c:pt idx="532">
                  <c:v>66.255159474671672</c:v>
                </c:pt>
                <c:pt idx="533">
                  <c:v>66.131086142322104</c:v>
                </c:pt>
                <c:pt idx="534">
                  <c:v>66.007476635514024</c:v>
                </c:pt>
                <c:pt idx="535">
                  <c:v>65.884328358208961</c:v>
                </c:pt>
                <c:pt idx="536">
                  <c:v>65.761638733705766</c:v>
                </c:pt>
                <c:pt idx="537">
                  <c:v>65.639405204460971</c:v>
                </c:pt>
                <c:pt idx="538">
                  <c:v>65.517625231910941</c:v>
                </c:pt>
                <c:pt idx="539">
                  <c:v>65.396296296296299</c:v>
                </c:pt>
                <c:pt idx="540">
                  <c:v>65.275415896487985</c:v>
                </c:pt>
                <c:pt idx="541">
                  <c:v>65.154981549815503</c:v>
                </c:pt>
                <c:pt idx="542">
                  <c:v>65.034990791896874</c:v>
                </c:pt>
                <c:pt idx="543">
                  <c:v>64.915441176470594</c:v>
                </c:pt>
                <c:pt idx="544">
                  <c:v>64.796330275229352</c:v>
                </c:pt>
                <c:pt idx="545">
                  <c:v>64.677655677655679</c:v>
                </c:pt>
                <c:pt idx="546">
                  <c:v>64.559414990859239</c:v>
                </c:pt>
                <c:pt idx="547">
                  <c:v>64.441605839416056</c:v>
                </c:pt>
                <c:pt idx="548">
                  <c:v>64.32422586520947</c:v>
                </c:pt>
                <c:pt idx="549">
                  <c:v>64.207272727272724</c:v>
                </c:pt>
                <c:pt idx="550">
                  <c:v>64.090744101633391</c:v>
                </c:pt>
                <c:pt idx="551">
                  <c:v>63.974637681159422</c:v>
                </c:pt>
                <c:pt idx="552">
                  <c:v>63.858951175406872</c:v>
                </c:pt>
                <c:pt idx="553">
                  <c:v>63.743682310469318</c:v>
                </c:pt>
                <c:pt idx="554">
                  <c:v>63.62882882882883</c:v>
                </c:pt>
                <c:pt idx="555">
                  <c:v>63.514388489208635</c:v>
                </c:pt>
                <c:pt idx="556">
                  <c:v>63.400359066427292</c:v>
                </c:pt>
                <c:pt idx="557">
                  <c:v>63.286738351254478</c:v>
                </c:pt>
                <c:pt idx="558">
                  <c:v>63.173524150268335</c:v>
                </c:pt>
                <c:pt idx="559">
                  <c:v>63.060714285714283</c:v>
                </c:pt>
                <c:pt idx="560">
                  <c:v>62.948306595365416</c:v>
                </c:pt>
                <c:pt idx="561">
                  <c:v>62.836298932384345</c:v>
                </c:pt>
                <c:pt idx="562">
                  <c:v>62.724689165186504</c:v>
                </c:pt>
                <c:pt idx="563">
                  <c:v>62.613475177304963</c:v>
                </c:pt>
                <c:pt idx="564">
                  <c:v>62.502654867256638</c:v>
                </c:pt>
                <c:pt idx="565">
                  <c:v>62.392226148409897</c:v>
                </c:pt>
                <c:pt idx="566">
                  <c:v>62.282186948853614</c:v>
                </c:pt>
                <c:pt idx="567">
                  <c:v>62.172535211267608</c:v>
                </c:pt>
                <c:pt idx="568">
                  <c:v>62.063268892794376</c:v>
                </c:pt>
                <c:pt idx="569">
                  <c:v>61.954385964912284</c:v>
                </c:pt>
                <c:pt idx="570">
                  <c:v>61.845884413309982</c:v>
                </c:pt>
                <c:pt idx="571">
                  <c:v>61.73776223776224</c:v>
                </c:pt>
                <c:pt idx="572">
                  <c:v>61.630017452006982</c:v>
                </c:pt>
                <c:pt idx="573">
                  <c:v>61.522648083623693</c:v>
                </c:pt>
                <c:pt idx="574">
                  <c:v>61.415652173913045</c:v>
                </c:pt>
                <c:pt idx="575">
                  <c:v>61.309027777777779</c:v>
                </c:pt>
                <c:pt idx="576">
                  <c:v>61.202772963604851</c:v>
                </c:pt>
                <c:pt idx="577">
                  <c:v>61.096885813148788</c:v>
                </c:pt>
                <c:pt idx="578">
                  <c:v>60.991364421416236</c:v>
                </c:pt>
                <c:pt idx="579">
                  <c:v>60.886206896551727</c:v>
                </c:pt>
                <c:pt idx="580">
                  <c:v>60.781411359724615</c:v>
                </c:pt>
                <c:pt idx="581">
                  <c:v>60.676975945017183</c:v>
                </c:pt>
                <c:pt idx="582">
                  <c:v>60.572898799313897</c:v>
                </c:pt>
                <c:pt idx="583">
                  <c:v>60.469178082191782</c:v>
                </c:pt>
                <c:pt idx="584">
                  <c:v>60.365811965811965</c:v>
                </c:pt>
                <c:pt idx="585">
                  <c:v>60.262798634812285</c:v>
                </c:pt>
                <c:pt idx="586">
                  <c:v>60.160136286201023</c:v>
                </c:pt>
                <c:pt idx="587">
                  <c:v>60.057823129251702</c:v>
                </c:pt>
                <c:pt idx="588">
                  <c:v>59.955857385398978</c:v>
                </c:pt>
                <c:pt idx="589">
                  <c:v>59.854237288135593</c:v>
                </c:pt>
                <c:pt idx="590">
                  <c:v>59.752961082910325</c:v>
                </c:pt>
                <c:pt idx="591">
                  <c:v>59.652027027027025</c:v>
                </c:pt>
                <c:pt idx="592">
                  <c:v>59.551433389544691</c:v>
                </c:pt>
                <c:pt idx="593">
                  <c:v>59.45117845117845</c:v>
                </c:pt>
                <c:pt idx="594">
                  <c:v>59.351260504201683</c:v>
                </c:pt>
                <c:pt idx="595">
                  <c:v>59.25167785234899</c:v>
                </c:pt>
                <c:pt idx="596">
                  <c:v>59.152428810720266</c:v>
                </c:pt>
                <c:pt idx="597">
                  <c:v>59.053511705685622</c:v>
                </c:pt>
                <c:pt idx="598">
                  <c:v>58.954924874791317</c:v>
                </c:pt>
                <c:pt idx="599">
                  <c:v>58.856666666666669</c:v>
                </c:pt>
                <c:pt idx="600">
                  <c:v>58.75873544093178</c:v>
                </c:pt>
                <c:pt idx="601">
                  <c:v>58.661129568106311</c:v>
                </c:pt>
                <c:pt idx="602">
                  <c:v>58.563847429519072</c:v>
                </c:pt>
                <c:pt idx="603">
                  <c:v>58.466887417218544</c:v>
                </c:pt>
                <c:pt idx="604">
                  <c:v>58.370247933884301</c:v>
                </c:pt>
                <c:pt idx="605">
                  <c:v>58.273927392739274</c:v>
                </c:pt>
                <c:pt idx="606">
                  <c:v>58.17792421746293</c:v>
                </c:pt>
                <c:pt idx="607">
                  <c:v>58.08223684210526</c:v>
                </c:pt>
                <c:pt idx="608">
                  <c:v>57.986863711001639</c:v>
                </c:pt>
                <c:pt idx="609">
                  <c:v>57.891803278688528</c:v>
                </c:pt>
                <c:pt idx="610">
                  <c:v>57.797054009819966</c:v>
                </c:pt>
                <c:pt idx="611">
                  <c:v>57.70261437908497</c:v>
                </c:pt>
                <c:pt idx="612">
                  <c:v>57.608482871125609</c:v>
                </c:pt>
                <c:pt idx="613">
                  <c:v>57.514657980456029</c:v>
                </c:pt>
                <c:pt idx="614">
                  <c:v>57.421138211382114</c:v>
                </c:pt>
                <c:pt idx="615">
                  <c:v>57.327922077922075</c:v>
                </c:pt>
                <c:pt idx="616">
                  <c:v>57.235008103727715</c:v>
                </c:pt>
                <c:pt idx="617">
                  <c:v>57.142394822006473</c:v>
                </c:pt>
                <c:pt idx="618">
                  <c:v>57.050080775444265</c:v>
                </c:pt>
                <c:pt idx="619">
                  <c:v>56.958064516129035</c:v>
                </c:pt>
                <c:pt idx="620">
                  <c:v>56.866344605475042</c:v>
                </c:pt>
                <c:pt idx="621">
                  <c:v>56.774919614147912</c:v>
                </c:pt>
                <c:pt idx="622">
                  <c:v>56.683788121990368</c:v>
                </c:pt>
                <c:pt idx="623">
                  <c:v>56.592948717948715</c:v>
                </c:pt>
                <c:pt idx="624">
                  <c:v>56.502400000000002</c:v>
                </c:pt>
                <c:pt idx="625">
                  <c:v>56.412140575079874</c:v>
                </c:pt>
                <c:pt idx="626">
                  <c:v>56.322169059011166</c:v>
                </c:pt>
                <c:pt idx="627">
                  <c:v>56.232484076433124</c:v>
                </c:pt>
                <c:pt idx="628">
                  <c:v>56.143084260731321</c:v>
                </c:pt>
                <c:pt idx="629">
                  <c:v>56.053968253968257</c:v>
                </c:pt>
                <c:pt idx="630">
                  <c:v>55.965134706814581</c:v>
                </c:pt>
                <c:pt idx="631">
                  <c:v>55.87658227848101</c:v>
                </c:pt>
                <c:pt idx="632">
                  <c:v>55.788309636650872</c:v>
                </c:pt>
                <c:pt idx="633">
                  <c:v>55.700315457413247</c:v>
                </c:pt>
                <c:pt idx="634">
                  <c:v>55.61259842519685</c:v>
                </c:pt>
                <c:pt idx="635">
                  <c:v>55.525157232704402</c:v>
                </c:pt>
                <c:pt idx="636">
                  <c:v>55.437990580847725</c:v>
                </c:pt>
                <c:pt idx="637">
                  <c:v>55.351097178683382</c:v>
                </c:pt>
                <c:pt idx="638">
                  <c:v>55.264475743348981</c:v>
                </c:pt>
                <c:pt idx="639">
                  <c:v>55.178125000000001</c:v>
                </c:pt>
                <c:pt idx="640">
                  <c:v>55.092043681747271</c:v>
                </c:pt>
                <c:pt idx="641">
                  <c:v>55.006230529595015</c:v>
                </c:pt>
                <c:pt idx="642">
                  <c:v>54.92068429237947</c:v>
                </c:pt>
                <c:pt idx="643">
                  <c:v>54.835403726708073</c:v>
                </c:pt>
                <c:pt idx="644">
                  <c:v>54.750387596899223</c:v>
                </c:pt>
                <c:pt idx="645">
                  <c:v>54.6656346749226</c:v>
                </c:pt>
                <c:pt idx="646">
                  <c:v>54.581143740340032</c:v>
                </c:pt>
                <c:pt idx="647">
                  <c:v>54.496913580246911</c:v>
                </c:pt>
                <c:pt idx="648">
                  <c:v>54.412942989214173</c:v>
                </c:pt>
                <c:pt idx="649">
                  <c:v>54.329230769230769</c:v>
                </c:pt>
                <c:pt idx="650">
                  <c:v>54.245775729646695</c:v>
                </c:pt>
                <c:pt idx="651">
                  <c:v>54.162576687116562</c:v>
                </c:pt>
                <c:pt idx="652">
                  <c:v>54.079632465543646</c:v>
                </c:pt>
                <c:pt idx="653">
                  <c:v>53.996941896024467</c:v>
                </c:pt>
                <c:pt idx="654">
                  <c:v>53.914503816793896</c:v>
                </c:pt>
                <c:pt idx="655">
                  <c:v>53.832317073170735</c:v>
                </c:pt>
                <c:pt idx="656">
                  <c:v>53.750380517503807</c:v>
                </c:pt>
                <c:pt idx="657">
                  <c:v>53.668693009118542</c:v>
                </c:pt>
                <c:pt idx="658">
                  <c:v>53.587253414264033</c:v>
                </c:pt>
                <c:pt idx="659">
                  <c:v>53.506060606060608</c:v>
                </c:pt>
                <c:pt idx="660">
                  <c:v>53.425113464447804</c:v>
                </c:pt>
                <c:pt idx="661">
                  <c:v>53.344410876132933</c:v>
                </c:pt>
                <c:pt idx="662">
                  <c:v>53.263951734539972</c:v>
                </c:pt>
                <c:pt idx="663">
                  <c:v>53.183734939759034</c:v>
                </c:pt>
                <c:pt idx="664">
                  <c:v>53.103759398496237</c:v>
                </c:pt>
                <c:pt idx="665">
                  <c:v>53.024024024024023</c:v>
                </c:pt>
                <c:pt idx="666">
                  <c:v>52.944527736131931</c:v>
                </c:pt>
                <c:pt idx="667">
                  <c:v>52.865269461077844</c:v>
                </c:pt>
                <c:pt idx="668">
                  <c:v>52.786248131539608</c:v>
                </c:pt>
                <c:pt idx="669">
                  <c:v>52.707462686567162</c:v>
                </c:pt>
                <c:pt idx="670">
                  <c:v>52.628912071535019</c:v>
                </c:pt>
                <c:pt idx="671">
                  <c:v>52.550595238095241</c:v>
                </c:pt>
                <c:pt idx="672">
                  <c:v>52.472511144130756</c:v>
                </c:pt>
                <c:pt idx="673">
                  <c:v>52.394658753709201</c:v>
                </c:pt>
                <c:pt idx="674">
                  <c:v>52.317037037037039</c:v>
                </c:pt>
                <c:pt idx="675">
                  <c:v>52.239644970414204</c:v>
                </c:pt>
                <c:pt idx="676">
                  <c:v>52.16248153618907</c:v>
                </c:pt>
                <c:pt idx="677">
                  <c:v>52.085545722713867</c:v>
                </c:pt>
                <c:pt idx="678">
                  <c:v>52.008836524300442</c:v>
                </c:pt>
                <c:pt idx="679">
                  <c:v>51.932352941176468</c:v>
                </c:pt>
                <c:pt idx="680">
                  <c:v>51.856093979441994</c:v>
                </c:pt>
                <c:pt idx="681">
                  <c:v>51.780058651026394</c:v>
                </c:pt>
                <c:pt idx="682">
                  <c:v>51.704245973645683</c:v>
                </c:pt>
                <c:pt idx="683">
                  <c:v>51.62865497076023</c:v>
                </c:pt>
                <c:pt idx="684">
                  <c:v>51.553284671532843</c:v>
                </c:pt>
                <c:pt idx="685">
                  <c:v>51.478134110787174</c:v>
                </c:pt>
                <c:pt idx="686">
                  <c:v>51.403202328966522</c:v>
                </c:pt>
                <c:pt idx="687">
                  <c:v>51.328488372093027</c:v>
                </c:pt>
                <c:pt idx="688">
                  <c:v>51.253991291727139</c:v>
                </c:pt>
                <c:pt idx="689">
                  <c:v>51.179710144927533</c:v>
                </c:pt>
                <c:pt idx="690">
                  <c:v>51.105643994211285</c:v>
                </c:pt>
                <c:pt idx="691">
                  <c:v>51.031791907514453</c:v>
                </c:pt>
                <c:pt idx="692">
                  <c:v>50.958152958152958</c:v>
                </c:pt>
                <c:pt idx="693">
                  <c:v>50.884726224783861</c:v>
                </c:pt>
                <c:pt idx="694">
                  <c:v>50.811510791366906</c:v>
                </c:pt>
                <c:pt idx="695">
                  <c:v>50.738505747126439</c:v>
                </c:pt>
                <c:pt idx="696">
                  <c:v>50.665710186513628</c:v>
                </c:pt>
                <c:pt idx="697">
                  <c:v>50.593123209169057</c:v>
                </c:pt>
                <c:pt idx="698">
                  <c:v>50.520743919885554</c:v>
                </c:pt>
                <c:pt idx="699">
                  <c:v>50.448571428571427</c:v>
                </c:pt>
                <c:pt idx="700">
                  <c:v>50.37660485021398</c:v>
                </c:pt>
                <c:pt idx="701">
                  <c:v>50.304843304843303</c:v>
                </c:pt>
                <c:pt idx="702">
                  <c:v>50.233285917496445</c:v>
                </c:pt>
                <c:pt idx="703">
                  <c:v>50.16193181818182</c:v>
                </c:pt>
                <c:pt idx="704">
                  <c:v>50.090780141843972</c:v>
                </c:pt>
                <c:pt idx="705">
                  <c:v>50.019830028328613</c:v>
                </c:pt>
                <c:pt idx="706">
                  <c:v>49.94908062234795</c:v>
                </c:pt>
                <c:pt idx="707">
                  <c:v>49.878531073446325</c:v>
                </c:pt>
                <c:pt idx="708">
                  <c:v>49.808180535966152</c:v>
                </c:pt>
                <c:pt idx="709">
                  <c:v>49.738028169014086</c:v>
                </c:pt>
                <c:pt idx="710">
                  <c:v>49.668073136427566</c:v>
                </c:pt>
                <c:pt idx="711">
                  <c:v>49.598314606741575</c:v>
                </c:pt>
                <c:pt idx="712">
                  <c:v>49.528751753155682</c:v>
                </c:pt>
                <c:pt idx="713">
                  <c:v>49.459383753501399</c:v>
                </c:pt>
                <c:pt idx="714">
                  <c:v>49.390209790209788</c:v>
                </c:pt>
                <c:pt idx="715">
                  <c:v>49.321229050279328</c:v>
                </c:pt>
                <c:pt idx="716">
                  <c:v>49.252440725244071</c:v>
                </c:pt>
                <c:pt idx="717">
                  <c:v>49.183844011142064</c:v>
                </c:pt>
                <c:pt idx="718">
                  <c:v>49.115438108484007</c:v>
                </c:pt>
                <c:pt idx="719">
                  <c:v>49.047222222222224</c:v>
                </c:pt>
                <c:pt idx="720">
                  <c:v>48.979195561719834</c:v>
                </c:pt>
                <c:pt idx="721">
                  <c:v>48.911357340720222</c:v>
                </c:pt>
                <c:pt idx="722">
                  <c:v>48.843706777316733</c:v>
                </c:pt>
                <c:pt idx="723">
                  <c:v>48.776243093922652</c:v>
                </c:pt>
                <c:pt idx="724">
                  <c:v>48.708965517241381</c:v>
                </c:pt>
                <c:pt idx="725">
                  <c:v>48.641873278236915</c:v>
                </c:pt>
                <c:pt idx="726">
                  <c:v>48.574965612104542</c:v>
                </c:pt>
                <c:pt idx="727">
                  <c:v>48.508241758241759</c:v>
                </c:pt>
                <c:pt idx="728">
                  <c:v>48.441700960219478</c:v>
                </c:pt>
                <c:pt idx="729">
                  <c:v>48.375342465753427</c:v>
                </c:pt>
                <c:pt idx="730">
                  <c:v>48.309165526675784</c:v>
                </c:pt>
                <c:pt idx="731">
                  <c:v>48.243169398907106</c:v>
                </c:pt>
                <c:pt idx="732">
                  <c:v>48.177353342428376</c:v>
                </c:pt>
                <c:pt idx="733">
                  <c:v>48.111716621253407</c:v>
                </c:pt>
                <c:pt idx="734">
                  <c:v>48.046258503401361</c:v>
                </c:pt>
                <c:pt idx="735">
                  <c:v>47.980978260869563</c:v>
                </c:pt>
                <c:pt idx="736">
                  <c:v>47.915875169606515</c:v>
                </c:pt>
                <c:pt idx="737">
                  <c:v>47.850948509485093</c:v>
                </c:pt>
                <c:pt idx="738">
                  <c:v>47.786197564276051</c:v>
                </c:pt>
                <c:pt idx="739">
                  <c:v>47.721621621621622</c:v>
                </c:pt>
                <c:pt idx="740">
                  <c:v>47.657219973009447</c:v>
                </c:pt>
                <c:pt idx="741">
                  <c:v>47.59299191374663</c:v>
                </c:pt>
                <c:pt idx="742">
                  <c:v>47.52893674293405</c:v>
                </c:pt>
                <c:pt idx="743">
                  <c:v>47.465053763440864</c:v>
                </c:pt>
                <c:pt idx="744">
                  <c:v>47.401342281879195</c:v>
                </c:pt>
                <c:pt idx="745">
                  <c:v>47.337801608579092</c:v>
                </c:pt>
                <c:pt idx="746">
                  <c:v>47.274431057563589</c:v>
                </c:pt>
                <c:pt idx="747">
                  <c:v>47.211229946524064</c:v>
                </c:pt>
                <c:pt idx="748">
                  <c:v>47.148197596795725</c:v>
                </c:pt>
                <c:pt idx="749">
                  <c:v>47.085333333333331</c:v>
                </c:pt>
                <c:pt idx="750">
                  <c:v>47.022636484687084</c:v>
                </c:pt>
                <c:pt idx="751">
                  <c:v>46.960106382978722</c:v>
                </c:pt>
                <c:pt idx="752">
                  <c:v>46.897742363877825</c:v>
                </c:pt>
                <c:pt idx="753">
                  <c:v>46.835543766578247</c:v>
                </c:pt>
                <c:pt idx="754">
                  <c:v>46.773509933774832</c:v>
                </c:pt>
                <c:pt idx="755">
                  <c:v>46.711640211640209</c:v>
                </c:pt>
                <c:pt idx="756">
                  <c:v>46.649933949801849</c:v>
                </c:pt>
                <c:pt idx="757">
                  <c:v>46.58839050131926</c:v>
                </c:pt>
                <c:pt idx="758">
                  <c:v>46.527009222661398</c:v>
                </c:pt>
                <c:pt idx="759">
                  <c:v>46.465789473684211</c:v>
                </c:pt>
                <c:pt idx="760">
                  <c:v>46.404730617608408</c:v>
                </c:pt>
                <c:pt idx="761">
                  <c:v>46.343832020997375</c:v>
                </c:pt>
                <c:pt idx="762">
                  <c:v>46.283093053735257</c:v>
                </c:pt>
                <c:pt idx="763">
                  <c:v>46.222513089005233</c:v>
                </c:pt>
                <c:pt idx="764">
                  <c:v>46.162091503267973</c:v>
                </c:pt>
                <c:pt idx="765">
                  <c:v>46.101827676240212</c:v>
                </c:pt>
                <c:pt idx="766">
                  <c:v>46.041720990873536</c:v>
                </c:pt>
                <c:pt idx="767">
                  <c:v>45.981770833333336</c:v>
                </c:pt>
                <c:pt idx="768">
                  <c:v>45.921976592977892</c:v>
                </c:pt>
                <c:pt idx="769">
                  <c:v>45.862337662337666</c:v>
                </c:pt>
                <c:pt idx="770">
                  <c:v>45.802853437094683</c:v>
                </c:pt>
                <c:pt idx="771">
                  <c:v>45.743523316062173</c:v>
                </c:pt>
                <c:pt idx="772">
                  <c:v>45.684346701164294</c:v>
                </c:pt>
                <c:pt idx="773">
                  <c:v>45.625322997416021</c:v>
                </c:pt>
                <c:pt idx="774">
                  <c:v>45.566451612903229</c:v>
                </c:pt>
                <c:pt idx="775">
                  <c:v>45.507731958762889</c:v>
                </c:pt>
                <c:pt idx="776">
                  <c:v>45.44916344916345</c:v>
                </c:pt>
                <c:pt idx="777">
                  <c:v>45.390745501285345</c:v>
                </c:pt>
                <c:pt idx="778">
                  <c:v>45.33247753530167</c:v>
                </c:pt>
                <c:pt idx="779">
                  <c:v>45.274358974358975</c:v>
                </c:pt>
                <c:pt idx="780">
                  <c:v>45.216389244558258</c:v>
                </c:pt>
                <c:pt idx="781">
                  <c:v>45.15856777493606</c:v>
                </c:pt>
                <c:pt idx="782">
                  <c:v>45.100893997445723</c:v>
                </c:pt>
                <c:pt idx="783">
                  <c:v>45.043367346938773</c:v>
                </c:pt>
                <c:pt idx="784">
                  <c:v>44.985987261146498</c:v>
                </c:pt>
                <c:pt idx="785">
                  <c:v>44.92875318066158</c:v>
                </c:pt>
                <c:pt idx="786">
                  <c:v>44.871664548919952</c:v>
                </c:pt>
                <c:pt idx="787">
                  <c:v>44.814720812182742</c:v>
                </c:pt>
                <c:pt idx="788">
                  <c:v>44.757921419518375</c:v>
                </c:pt>
                <c:pt idx="789">
                  <c:v>44.701265822784812</c:v>
                </c:pt>
                <c:pt idx="790">
                  <c:v>44.644753476611882</c:v>
                </c:pt>
                <c:pt idx="791">
                  <c:v>44.588383838383841</c:v>
                </c:pt>
                <c:pt idx="792">
                  <c:v>44.532156368221941</c:v>
                </c:pt>
                <c:pt idx="793">
                  <c:v>44.476070528967256</c:v>
                </c:pt>
                <c:pt idx="794">
                  <c:v>44.420125786163524</c:v>
                </c:pt>
                <c:pt idx="795">
                  <c:v>44.3643216080402</c:v>
                </c:pt>
                <c:pt idx="796">
                  <c:v>44.308657465495607</c:v>
                </c:pt>
                <c:pt idx="797">
                  <c:v>44.253132832080198</c:v>
                </c:pt>
                <c:pt idx="798">
                  <c:v>44.197747183979978</c:v>
                </c:pt>
                <c:pt idx="799">
                  <c:v>44.142499999999998</c:v>
                </c:pt>
                <c:pt idx="800">
                  <c:v>44.087390761548065</c:v>
                </c:pt>
                <c:pt idx="801">
                  <c:v>44.032418952618457</c:v>
                </c:pt>
                <c:pt idx="802">
                  <c:v>43.977584059775843</c:v>
                </c:pt>
                <c:pt idx="803">
                  <c:v>43.9228855721393</c:v>
                </c:pt>
                <c:pt idx="804">
                  <c:v>43.868322981366461</c:v>
                </c:pt>
                <c:pt idx="805">
                  <c:v>43.813895781637719</c:v>
                </c:pt>
                <c:pt idx="806">
                  <c:v>43.759603469640645</c:v>
                </c:pt>
                <c:pt idx="807">
                  <c:v>43.705445544554458</c:v>
                </c:pt>
                <c:pt idx="808">
                  <c:v>43.651421508034609</c:v>
                </c:pt>
                <c:pt idx="809">
                  <c:v>43.59753086419753</c:v>
                </c:pt>
                <c:pt idx="810">
                  <c:v>43.543773119605426</c:v>
                </c:pt>
                <c:pt idx="811">
                  <c:v>43.490147783251231</c:v>
                </c:pt>
                <c:pt idx="812">
                  <c:v>43.436654366543664</c:v>
                </c:pt>
                <c:pt idx="813">
                  <c:v>43.383292383292385</c:v>
                </c:pt>
                <c:pt idx="814">
                  <c:v>43.330061349693253</c:v>
                </c:pt>
                <c:pt idx="815">
                  <c:v>43.276960784313722</c:v>
                </c:pt>
                <c:pt idx="816">
                  <c:v>43.223990208078334</c:v>
                </c:pt>
                <c:pt idx="817">
                  <c:v>43.171149144254279</c:v>
                </c:pt>
                <c:pt idx="818">
                  <c:v>43.118437118437122</c:v>
                </c:pt>
                <c:pt idx="819">
                  <c:v>43.065853658536582</c:v>
                </c:pt>
                <c:pt idx="820">
                  <c:v>43.013398294762482</c:v>
                </c:pt>
                <c:pt idx="821">
                  <c:v>42.961070559610704</c:v>
                </c:pt>
                <c:pt idx="822">
                  <c:v>42.908869987849329</c:v>
                </c:pt>
                <c:pt idx="823">
                  <c:v>42.856796116504853</c:v>
                </c:pt>
                <c:pt idx="824">
                  <c:v>42.804848484848485</c:v>
                </c:pt>
                <c:pt idx="825">
                  <c:v>42.753026634382564</c:v>
                </c:pt>
                <c:pt idx="826">
                  <c:v>42.701330108827086</c:v>
                </c:pt>
                <c:pt idx="827">
                  <c:v>42.649758454106284</c:v>
                </c:pt>
                <c:pt idx="828">
                  <c:v>42.598311218335347</c:v>
                </c:pt>
                <c:pt idx="829">
                  <c:v>42.546987951807232</c:v>
                </c:pt>
                <c:pt idx="830">
                  <c:v>42.49578820697954</c:v>
                </c:pt>
                <c:pt idx="831">
                  <c:v>42.44471153846154</c:v>
                </c:pt>
                <c:pt idx="832">
                  <c:v>42.393757503001197</c:v>
                </c:pt>
                <c:pt idx="833">
                  <c:v>42.342925659472421</c:v>
                </c:pt>
                <c:pt idx="834">
                  <c:v>42.292215568862275</c:v>
                </c:pt>
                <c:pt idx="835">
                  <c:v>42.241626794258373</c:v>
                </c:pt>
                <c:pt idx="836">
                  <c:v>42.191158900836321</c:v>
                </c:pt>
                <c:pt idx="837">
                  <c:v>42.140811455847256</c:v>
                </c:pt>
                <c:pt idx="838">
                  <c:v>42.090584028605484</c:v>
                </c:pt>
                <c:pt idx="839">
                  <c:v>42.040476190476191</c:v>
                </c:pt>
                <c:pt idx="840">
                  <c:v>41.990487514863261</c:v>
                </c:pt>
                <c:pt idx="841">
                  <c:v>41.940617577197152</c:v>
                </c:pt>
                <c:pt idx="842">
                  <c:v>41.890865954922894</c:v>
                </c:pt>
                <c:pt idx="843">
                  <c:v>41.841232227488149</c:v>
                </c:pt>
                <c:pt idx="844">
                  <c:v>41.791715976331361</c:v>
                </c:pt>
                <c:pt idx="845">
                  <c:v>41.742316784869978</c:v>
                </c:pt>
                <c:pt idx="846">
                  <c:v>41.693034238488785</c:v>
                </c:pt>
                <c:pt idx="847">
                  <c:v>41.643867924528301</c:v>
                </c:pt>
                <c:pt idx="848">
                  <c:v>41.59481743227326</c:v>
                </c:pt>
                <c:pt idx="849">
                  <c:v>41.545882352941177</c:v>
                </c:pt>
                <c:pt idx="850">
                  <c:v>41.497062279670978</c:v>
                </c:pt>
                <c:pt idx="851">
                  <c:v>41.448356807511736</c:v>
                </c:pt>
                <c:pt idx="852">
                  <c:v>41.39976553341149</c:v>
                </c:pt>
                <c:pt idx="853">
                  <c:v>41.351288056206087</c:v>
                </c:pt>
                <c:pt idx="854">
                  <c:v>41.302923976608184</c:v>
                </c:pt>
                <c:pt idx="855">
                  <c:v>41.254672897196265</c:v>
                </c:pt>
                <c:pt idx="856">
                  <c:v>41.206534422403735</c:v>
                </c:pt>
                <c:pt idx="857">
                  <c:v>41.158508158508155</c:v>
                </c:pt>
                <c:pt idx="858">
                  <c:v>41.110593713620489</c:v>
                </c:pt>
                <c:pt idx="859">
                  <c:v>41.062790697674416</c:v>
                </c:pt>
                <c:pt idx="860">
                  <c:v>41.015098722415793</c:v>
                </c:pt>
                <c:pt idx="861">
                  <c:v>40.967517401392108</c:v>
                </c:pt>
                <c:pt idx="862">
                  <c:v>40.920046349942062</c:v>
                </c:pt>
                <c:pt idx="863">
                  <c:v>40.872685185185183</c:v>
                </c:pt>
                <c:pt idx="864">
                  <c:v>40.825433526011558</c:v>
                </c:pt>
                <c:pt idx="865">
                  <c:v>40.778290993071593</c:v>
                </c:pt>
                <c:pt idx="866">
                  <c:v>40.731257208765861</c:v>
                </c:pt>
                <c:pt idx="867">
                  <c:v>40.684331797235025</c:v>
                </c:pt>
                <c:pt idx="868">
                  <c:v>40.637514384349828</c:v>
                </c:pt>
                <c:pt idx="869">
                  <c:v>40.590804597701151</c:v>
                </c:pt>
                <c:pt idx="870">
                  <c:v>40.544202066590124</c:v>
                </c:pt>
                <c:pt idx="871">
                  <c:v>40.497706422018346</c:v>
                </c:pt>
                <c:pt idx="872">
                  <c:v>40.45131729667812</c:v>
                </c:pt>
                <c:pt idx="873">
                  <c:v>40.40503432494279</c:v>
                </c:pt>
                <c:pt idx="874">
                  <c:v>40.35885714285714</c:v>
                </c:pt>
                <c:pt idx="875">
                  <c:v>40.312785388127857</c:v>
                </c:pt>
                <c:pt idx="876">
                  <c:v>40.266818700114023</c:v>
                </c:pt>
                <c:pt idx="877">
                  <c:v>40.220956719817771</c:v>
                </c:pt>
                <c:pt idx="878">
                  <c:v>40.175199089874859</c:v>
                </c:pt>
                <c:pt idx="879">
                  <c:v>40.129545454545458</c:v>
                </c:pt>
                <c:pt idx="880">
                  <c:v>40.08399545970488</c:v>
                </c:pt>
                <c:pt idx="881">
                  <c:v>40.038548752834465</c:v>
                </c:pt>
                <c:pt idx="882">
                  <c:v>39.993204983012454</c:v>
                </c:pt>
                <c:pt idx="883">
                  <c:v>39.947963800904979</c:v>
                </c:pt>
                <c:pt idx="884">
                  <c:v>39.902824858757064</c:v>
                </c:pt>
                <c:pt idx="885">
                  <c:v>39.857787810383748</c:v>
                </c:pt>
                <c:pt idx="886">
                  <c:v>39.812852311161215</c:v>
                </c:pt>
                <c:pt idx="887">
                  <c:v>39.768018018018019</c:v>
                </c:pt>
                <c:pt idx="888">
                  <c:v>39.723284589426321</c:v>
                </c:pt>
                <c:pt idx="889">
                  <c:v>39.678651685393255</c:v>
                </c:pt>
                <c:pt idx="890">
                  <c:v>39.634118967452302</c:v>
                </c:pt>
                <c:pt idx="891">
                  <c:v>39.58968609865471</c:v>
                </c:pt>
                <c:pt idx="892">
                  <c:v>39.545352743561033</c:v>
                </c:pt>
                <c:pt idx="893">
                  <c:v>39.501118568232663</c:v>
                </c:pt>
                <c:pt idx="894">
                  <c:v>39.456983240223465</c:v>
                </c:pt>
                <c:pt idx="895">
                  <c:v>39.412946428571431</c:v>
                </c:pt>
                <c:pt idx="896">
                  <c:v>39.36900780379041</c:v>
                </c:pt>
                <c:pt idx="897">
                  <c:v>39.325167037861917</c:v>
                </c:pt>
                <c:pt idx="898">
                  <c:v>39.281423804226918</c:v>
                </c:pt>
                <c:pt idx="899">
                  <c:v>39.237777777777779</c:v>
                </c:pt>
                <c:pt idx="900">
                  <c:v>39.19422863485017</c:v>
                </c:pt>
                <c:pt idx="901">
                  <c:v>39.150776053215075</c:v>
                </c:pt>
                <c:pt idx="902">
                  <c:v>39.107419712070872</c:v>
                </c:pt>
                <c:pt idx="903">
                  <c:v>39.064159292035399</c:v>
                </c:pt>
                <c:pt idx="904">
                  <c:v>39.020994475138124</c:v>
                </c:pt>
                <c:pt idx="905">
                  <c:v>38.977924944812365</c:v>
                </c:pt>
                <c:pt idx="906">
                  <c:v>38.934950385887539</c:v>
                </c:pt>
                <c:pt idx="907">
                  <c:v>38.892070484581495</c:v>
                </c:pt>
                <c:pt idx="908">
                  <c:v>38.84928492849285</c:v>
                </c:pt>
                <c:pt idx="909">
                  <c:v>38.806593406593407</c:v>
                </c:pt>
                <c:pt idx="910">
                  <c:v>38.763995609220636</c:v>
                </c:pt>
                <c:pt idx="911">
                  <c:v>38.721491228070178</c:v>
                </c:pt>
                <c:pt idx="912">
                  <c:v>38.679079956188389</c:v>
                </c:pt>
                <c:pt idx="913">
                  <c:v>38.636761487964989</c:v>
                </c:pt>
                <c:pt idx="914">
                  <c:v>38.594535519125685</c:v>
                </c:pt>
                <c:pt idx="915">
                  <c:v>38.55240174672489</c:v>
                </c:pt>
                <c:pt idx="916">
                  <c:v>38.510359869138497</c:v>
                </c:pt>
                <c:pt idx="917">
                  <c:v>38.468409586056644</c:v>
                </c:pt>
                <c:pt idx="918">
                  <c:v>38.426550598476602</c:v>
                </c:pt>
                <c:pt idx="919">
                  <c:v>38.384782608695652</c:v>
                </c:pt>
                <c:pt idx="920">
                  <c:v>38.343105320304019</c:v>
                </c:pt>
                <c:pt idx="921">
                  <c:v>38.301518438177872</c:v>
                </c:pt>
                <c:pt idx="922">
                  <c:v>38.260021668472376</c:v>
                </c:pt>
                <c:pt idx="923">
                  <c:v>38.218614718614717</c:v>
                </c:pt>
                <c:pt idx="924">
                  <c:v>38.177297297297301</c:v>
                </c:pt>
                <c:pt idx="925">
                  <c:v>38.136069114470843</c:v>
                </c:pt>
                <c:pt idx="926">
                  <c:v>38.094929881337649</c:v>
                </c:pt>
                <c:pt idx="927">
                  <c:v>38.053879310344826</c:v>
                </c:pt>
                <c:pt idx="928">
                  <c:v>38.012917115177608</c:v>
                </c:pt>
                <c:pt idx="929">
                  <c:v>37.972043010752685</c:v>
                </c:pt>
                <c:pt idx="930">
                  <c:v>37.931256713211603</c:v>
                </c:pt>
                <c:pt idx="931">
                  <c:v>37.89055793991416</c:v>
                </c:pt>
                <c:pt idx="932">
                  <c:v>37.849946409431936</c:v>
                </c:pt>
                <c:pt idx="933">
                  <c:v>37.809421841541756</c:v>
                </c:pt>
                <c:pt idx="934">
                  <c:v>37.768983957219248</c:v>
                </c:pt>
                <c:pt idx="935">
                  <c:v>37.728632478632477</c:v>
                </c:pt>
                <c:pt idx="936">
                  <c:v>37.688367129135536</c:v>
                </c:pt>
                <c:pt idx="937">
                  <c:v>37.64818763326226</c:v>
                </c:pt>
                <c:pt idx="938">
                  <c:v>37.608093716719914</c:v>
                </c:pt>
                <c:pt idx="939">
                  <c:v>37.568085106382981</c:v>
                </c:pt>
                <c:pt idx="940">
                  <c:v>37.52816153028693</c:v>
                </c:pt>
                <c:pt idx="941">
                  <c:v>37.488322717622083</c:v>
                </c:pt>
                <c:pt idx="942">
                  <c:v>37.448568398727467</c:v>
                </c:pt>
                <c:pt idx="943">
                  <c:v>37.408898305084747</c:v>
                </c:pt>
                <c:pt idx="944">
                  <c:v>37.369312169312167</c:v>
                </c:pt>
                <c:pt idx="945">
                  <c:v>37.329809725158562</c:v>
                </c:pt>
                <c:pt idx="946">
                  <c:v>37.290390707497359</c:v>
                </c:pt>
                <c:pt idx="947">
                  <c:v>37.251054852320678</c:v>
                </c:pt>
                <c:pt idx="948">
                  <c:v>37.211801896733405</c:v>
                </c:pt>
                <c:pt idx="949">
                  <c:v>37.172631578947367</c:v>
                </c:pt>
                <c:pt idx="950">
                  <c:v>37.133543638275498</c:v>
                </c:pt>
                <c:pt idx="951">
                  <c:v>37.094537815126053</c:v>
                </c:pt>
                <c:pt idx="952">
                  <c:v>37.055613850996849</c:v>
                </c:pt>
                <c:pt idx="953">
                  <c:v>37.016771488469601</c:v>
                </c:pt>
                <c:pt idx="954">
                  <c:v>36.978010471204186</c:v>
                </c:pt>
                <c:pt idx="955">
                  <c:v>36.939330543933053</c:v>
                </c:pt>
                <c:pt idx="956">
                  <c:v>36.900731452455588</c:v>
                </c:pt>
                <c:pt idx="957">
                  <c:v>36.862212943632571</c:v>
                </c:pt>
                <c:pt idx="958">
                  <c:v>36.823774765380605</c:v>
                </c:pt>
                <c:pt idx="959">
                  <c:v>36.78541666666667</c:v>
                </c:pt>
                <c:pt idx="960">
                  <c:v>36.747138397502603</c:v>
                </c:pt>
                <c:pt idx="961">
                  <c:v>36.70893970893971</c:v>
                </c:pt>
                <c:pt idx="962">
                  <c:v>36.670820353063341</c:v>
                </c:pt>
                <c:pt idx="963">
                  <c:v>36.632780082987551</c:v>
                </c:pt>
                <c:pt idx="964">
                  <c:v>36.594818652849739</c:v>
                </c:pt>
                <c:pt idx="965">
                  <c:v>36.556935817805382</c:v>
                </c:pt>
                <c:pt idx="966">
                  <c:v>36.519131334022752</c:v>
                </c:pt>
                <c:pt idx="967">
                  <c:v>36.481404958677686</c:v>
                </c:pt>
                <c:pt idx="968">
                  <c:v>36.443756449948403</c:v>
                </c:pt>
                <c:pt idx="969">
                  <c:v>36.406185567010311</c:v>
                </c:pt>
                <c:pt idx="970">
                  <c:v>36.368692070030896</c:v>
                </c:pt>
                <c:pt idx="971">
                  <c:v>36.331275720164612</c:v>
                </c:pt>
                <c:pt idx="972">
                  <c:v>36.293936279547793</c:v>
                </c:pt>
                <c:pt idx="973">
                  <c:v>36.256673511293634</c:v>
                </c:pt>
                <c:pt idx="974">
                  <c:v>36.219487179487182</c:v>
                </c:pt>
                <c:pt idx="975">
                  <c:v>36.182377049180324</c:v>
                </c:pt>
                <c:pt idx="976">
                  <c:v>36.145342886386899</c:v>
                </c:pt>
                <c:pt idx="977">
                  <c:v>36.108384458077708</c:v>
                </c:pt>
                <c:pt idx="978">
                  <c:v>36.071501532175688</c:v>
                </c:pt>
                <c:pt idx="979">
                  <c:v>36.034693877551021</c:v>
                </c:pt>
                <c:pt idx="980">
                  <c:v>35.997961264016311</c:v>
                </c:pt>
                <c:pt idx="981">
                  <c:v>35.961303462321794</c:v>
                </c:pt>
                <c:pt idx="982">
                  <c:v>35.924720244150556</c:v>
                </c:pt>
                <c:pt idx="983">
                  <c:v>35.888211382113823</c:v>
                </c:pt>
                <c:pt idx="984">
                  <c:v>35.851776649746192</c:v>
                </c:pt>
                <c:pt idx="985">
                  <c:v>35.815415821501013</c:v>
                </c:pt>
                <c:pt idx="986">
                  <c:v>35.779128672745692</c:v>
                </c:pt>
                <c:pt idx="987">
                  <c:v>35.742914979757082</c:v>
                </c:pt>
                <c:pt idx="988">
                  <c:v>35.706774519716888</c:v>
                </c:pt>
                <c:pt idx="989">
                  <c:v>35.670707070707074</c:v>
                </c:pt>
                <c:pt idx="990">
                  <c:v>35.634712411705351</c:v>
                </c:pt>
                <c:pt idx="991">
                  <c:v>35.598790322580648</c:v>
                </c:pt>
                <c:pt idx="992">
                  <c:v>35.562940584088622</c:v>
                </c:pt>
                <c:pt idx="993">
                  <c:v>35.527162977867206</c:v>
                </c:pt>
                <c:pt idx="994">
                  <c:v>35.491457286432158</c:v>
                </c:pt>
                <c:pt idx="995">
                  <c:v>35.455823293172692</c:v>
                </c:pt>
                <c:pt idx="996">
                  <c:v>35.420260782347043</c:v>
                </c:pt>
                <c:pt idx="997">
                  <c:v>35.384769539078157</c:v>
                </c:pt>
                <c:pt idx="998">
                  <c:v>35.349349349349346</c:v>
                </c:pt>
                <c:pt idx="999">
                  <c:v>35.314</c:v>
                </c:pt>
                <c:pt idx="1000">
                  <c:v>35.278721278721278</c:v>
                </c:pt>
                <c:pt idx="1001">
                  <c:v>35.243512974051896</c:v>
                </c:pt>
                <c:pt idx="1002">
                  <c:v>35.208374875373877</c:v>
                </c:pt>
                <c:pt idx="1003">
                  <c:v>35.173306772908369</c:v>
                </c:pt>
                <c:pt idx="1004">
                  <c:v>35.138308457711446</c:v>
                </c:pt>
                <c:pt idx="1005">
                  <c:v>35.103379721669981</c:v>
                </c:pt>
                <c:pt idx="1006">
                  <c:v>35.068520357497519</c:v>
                </c:pt>
                <c:pt idx="1007">
                  <c:v>35.033730158730158</c:v>
                </c:pt>
                <c:pt idx="1008">
                  <c:v>34.999008919722499</c:v>
                </c:pt>
                <c:pt idx="1009">
                  <c:v>34.964356435643566</c:v>
                </c:pt>
                <c:pt idx="1010">
                  <c:v>34.929772502472801</c:v>
                </c:pt>
                <c:pt idx="1011">
                  <c:v>34.895256916996047</c:v>
                </c:pt>
                <c:pt idx="1012">
                  <c:v>34.860809476801577</c:v>
                </c:pt>
                <c:pt idx="1013">
                  <c:v>34.826429980276131</c:v>
                </c:pt>
                <c:pt idx="1014">
                  <c:v>34.792118226600984</c:v>
                </c:pt>
                <c:pt idx="1015">
                  <c:v>34.75787401574803</c:v>
                </c:pt>
                <c:pt idx="1016">
                  <c:v>34.723697148475907</c:v>
                </c:pt>
                <c:pt idx="1017">
                  <c:v>34.689587426326128</c:v>
                </c:pt>
                <c:pt idx="1018">
                  <c:v>34.655544651619238</c:v>
                </c:pt>
                <c:pt idx="1019">
                  <c:v>34.621568627450984</c:v>
                </c:pt>
                <c:pt idx="1020">
                  <c:v>34.587659157688542</c:v>
                </c:pt>
                <c:pt idx="1021">
                  <c:v>34.55381604696673</c:v>
                </c:pt>
                <c:pt idx="1022">
                  <c:v>34.520039100684265</c:v>
                </c:pt>
                <c:pt idx="1023">
                  <c:v>34.486328125</c:v>
                </c:pt>
                <c:pt idx="1024">
                  <c:v>34.452682926829269</c:v>
                </c:pt>
                <c:pt idx="1025">
                  <c:v>34.419103313840154</c:v>
                </c:pt>
                <c:pt idx="1026">
                  <c:v>34.385589094449855</c:v>
                </c:pt>
                <c:pt idx="1027">
                  <c:v>34.352140077821012</c:v>
                </c:pt>
                <c:pt idx="1028">
                  <c:v>34.318756073858111</c:v>
                </c:pt>
                <c:pt idx="1029">
                  <c:v>34.285436893203887</c:v>
                </c:pt>
                <c:pt idx="1030">
                  <c:v>34.252182347235696</c:v>
                </c:pt>
                <c:pt idx="1031">
                  <c:v>34.218992248062015</c:v>
                </c:pt>
                <c:pt idx="1032">
                  <c:v>34.185866408518876</c:v>
                </c:pt>
                <c:pt idx="1033">
                  <c:v>34.152804642166345</c:v>
                </c:pt>
                <c:pt idx="1034">
                  <c:v>34.119806763285027</c:v>
                </c:pt>
                <c:pt idx="1035">
                  <c:v>34.086872586872587</c:v>
                </c:pt>
                <c:pt idx="1036">
                  <c:v>34.054001928640311</c:v>
                </c:pt>
                <c:pt idx="1037">
                  <c:v>34.021194605009633</c:v>
                </c:pt>
                <c:pt idx="1038">
                  <c:v>33.98845043310876</c:v>
                </c:pt>
                <c:pt idx="1039">
                  <c:v>33.955769230769228</c:v>
                </c:pt>
                <c:pt idx="1040">
                  <c:v>33.923150816522572</c:v>
                </c:pt>
                <c:pt idx="1041">
                  <c:v>33.890595009596929</c:v>
                </c:pt>
                <c:pt idx="1042">
                  <c:v>33.858101629913712</c:v>
                </c:pt>
                <c:pt idx="1043">
                  <c:v>33.825670498084293</c:v>
                </c:pt>
                <c:pt idx="1044">
                  <c:v>33.793301435406697</c:v>
                </c:pt>
                <c:pt idx="1045">
                  <c:v>33.760994263862329</c:v>
                </c:pt>
                <c:pt idx="1046">
                  <c:v>33.728748806112705</c:v>
                </c:pt>
                <c:pt idx="1047">
                  <c:v>33.69656488549618</c:v>
                </c:pt>
                <c:pt idx="1048">
                  <c:v>33.664442326024783</c:v>
                </c:pt>
                <c:pt idx="1049">
                  <c:v>33.632380952380956</c:v>
                </c:pt>
                <c:pt idx="1050">
                  <c:v>33.600380589914366</c:v>
                </c:pt>
                <c:pt idx="1051">
                  <c:v>33.568441064638783</c:v>
                </c:pt>
                <c:pt idx="1052">
                  <c:v>33.536562203228868</c:v>
                </c:pt>
                <c:pt idx="1053">
                  <c:v>33.504743833017081</c:v>
                </c:pt>
                <c:pt idx="1054">
                  <c:v>33.472985781990523</c:v>
                </c:pt>
                <c:pt idx="1055">
                  <c:v>33.441287878787875</c:v>
                </c:pt>
                <c:pt idx="1056">
                  <c:v>33.409649952696313</c:v>
                </c:pt>
                <c:pt idx="1057">
                  <c:v>33.378071833648391</c:v>
                </c:pt>
                <c:pt idx="1058">
                  <c:v>33.346553352219075</c:v>
                </c:pt>
                <c:pt idx="1059">
                  <c:v>33.31509433962264</c:v>
                </c:pt>
                <c:pt idx="1060">
                  <c:v>33.283694627709707</c:v>
                </c:pt>
                <c:pt idx="1061">
                  <c:v>33.252354048964222</c:v>
                </c:pt>
                <c:pt idx="1062">
                  <c:v>33.221072436500471</c:v>
                </c:pt>
                <c:pt idx="1063">
                  <c:v>33.189849624060152</c:v>
                </c:pt>
                <c:pt idx="1064">
                  <c:v>33.158685446009393</c:v>
                </c:pt>
                <c:pt idx="1065">
                  <c:v>33.127579737335836</c:v>
                </c:pt>
                <c:pt idx="1066">
                  <c:v>33.096532333645733</c:v>
                </c:pt>
                <c:pt idx="1067">
                  <c:v>33.065543071161052</c:v>
                </c:pt>
                <c:pt idx="1068">
                  <c:v>33.03461178671656</c:v>
                </c:pt>
                <c:pt idx="1069">
                  <c:v>33.003738317757012</c:v>
                </c:pt>
                <c:pt idx="1070">
                  <c:v>32.972922502334264</c:v>
                </c:pt>
                <c:pt idx="1071">
                  <c:v>32.942164179104481</c:v>
                </c:pt>
                <c:pt idx="1072">
                  <c:v>32.911463187325253</c:v>
                </c:pt>
                <c:pt idx="1073">
                  <c:v>32.880819366852883</c:v>
                </c:pt>
                <c:pt idx="1074">
                  <c:v>32.850232558139538</c:v>
                </c:pt>
                <c:pt idx="1075">
                  <c:v>32.819702602230485</c:v>
                </c:pt>
                <c:pt idx="1076">
                  <c:v>32.789229340761374</c:v>
                </c:pt>
                <c:pt idx="1077">
                  <c:v>32.75881261595547</c:v>
                </c:pt>
                <c:pt idx="1078">
                  <c:v>32.728452270620949</c:v>
                </c:pt>
                <c:pt idx="1079">
                  <c:v>32.69814814814815</c:v>
                </c:pt>
                <c:pt idx="1080">
                  <c:v>32.66790009250694</c:v>
                </c:pt>
                <c:pt idx="1081">
                  <c:v>32.637707948243992</c:v>
                </c:pt>
                <c:pt idx="1082">
                  <c:v>32.607571560480146</c:v>
                </c:pt>
                <c:pt idx="1083">
                  <c:v>32.577490774907751</c:v>
                </c:pt>
                <c:pt idx="1084">
                  <c:v>32.54746543778802</c:v>
                </c:pt>
                <c:pt idx="1085">
                  <c:v>32.517495395948437</c:v>
                </c:pt>
                <c:pt idx="1086">
                  <c:v>32.487580496780126</c:v>
                </c:pt>
                <c:pt idx="1087">
                  <c:v>32.457720588235297</c:v>
                </c:pt>
                <c:pt idx="1088">
                  <c:v>32.427915518824612</c:v>
                </c:pt>
                <c:pt idx="1089">
                  <c:v>32.398165137614676</c:v>
                </c:pt>
                <c:pt idx="1090">
                  <c:v>32.368469294225484</c:v>
                </c:pt>
                <c:pt idx="1091">
                  <c:v>32.338827838827839</c:v>
                </c:pt>
                <c:pt idx="1092">
                  <c:v>32.309240622140898</c:v>
                </c:pt>
                <c:pt idx="1093">
                  <c:v>32.279707495429619</c:v>
                </c:pt>
                <c:pt idx="1094">
                  <c:v>32.25022831050228</c:v>
                </c:pt>
                <c:pt idx="1095">
                  <c:v>32.220802919708028</c:v>
                </c:pt>
                <c:pt idx="1096">
                  <c:v>32.191431175934369</c:v>
                </c:pt>
                <c:pt idx="1097">
                  <c:v>32.162112932604735</c:v>
                </c:pt>
                <c:pt idx="1098">
                  <c:v>32.13284804367607</c:v>
                </c:pt>
                <c:pt idx="1099">
                  <c:v>32.103636363636362</c:v>
                </c:pt>
                <c:pt idx="1100">
                  <c:v>32.074477747502272</c:v>
                </c:pt>
                <c:pt idx="1101">
                  <c:v>32.045372050816695</c:v>
                </c:pt>
                <c:pt idx="1102">
                  <c:v>32.016319129646419</c:v>
                </c:pt>
                <c:pt idx="1103">
                  <c:v>31.987318840579711</c:v>
                </c:pt>
                <c:pt idx="1104">
                  <c:v>31.958371040723982</c:v>
                </c:pt>
                <c:pt idx="1105">
                  <c:v>31.929475587703436</c:v>
                </c:pt>
                <c:pt idx="1106">
                  <c:v>31.900632339656731</c:v>
                </c:pt>
                <c:pt idx="1107">
                  <c:v>31.871841155234659</c:v>
                </c:pt>
                <c:pt idx="1108">
                  <c:v>31.843101893597836</c:v>
                </c:pt>
                <c:pt idx="1109">
                  <c:v>31.814414414414415</c:v>
                </c:pt>
                <c:pt idx="1110">
                  <c:v>31.785778577857787</c:v>
                </c:pt>
                <c:pt idx="1111">
                  <c:v>31.757194244604317</c:v>
                </c:pt>
                <c:pt idx="1112">
                  <c:v>31.728661275831087</c:v>
                </c:pt>
                <c:pt idx="1113">
                  <c:v>31.700179533213646</c:v>
                </c:pt>
                <c:pt idx="1114">
                  <c:v>31.671748878923768</c:v>
                </c:pt>
                <c:pt idx="1115">
                  <c:v>31.643369175627239</c:v>
                </c:pt>
                <c:pt idx="1116">
                  <c:v>31.615040286481648</c:v>
                </c:pt>
                <c:pt idx="1117">
                  <c:v>31.586762075134168</c:v>
                </c:pt>
                <c:pt idx="1118">
                  <c:v>31.558534405719392</c:v>
                </c:pt>
                <c:pt idx="1119">
                  <c:v>31.530357142857142</c:v>
                </c:pt>
                <c:pt idx="1120">
                  <c:v>31.502230151650313</c:v>
                </c:pt>
                <c:pt idx="1121">
                  <c:v>31.474153297682708</c:v>
                </c:pt>
                <c:pt idx="1122">
                  <c:v>31.446126447016919</c:v>
                </c:pt>
                <c:pt idx="1123">
                  <c:v>31.418149466192173</c:v>
                </c:pt>
                <c:pt idx="1124">
                  <c:v>31.390222222222221</c:v>
                </c:pt>
                <c:pt idx="1125">
                  <c:v>31.362344582593252</c:v>
                </c:pt>
                <c:pt idx="1126">
                  <c:v>31.334516415261756</c:v>
                </c:pt>
                <c:pt idx="1127">
                  <c:v>31.306737588652481</c:v>
                </c:pt>
                <c:pt idx="1128">
                  <c:v>31.279007971656334</c:v>
                </c:pt>
                <c:pt idx="1129">
                  <c:v>31.251327433628319</c:v>
                </c:pt>
                <c:pt idx="1130">
                  <c:v>31.223695844385499</c:v>
                </c:pt>
                <c:pt idx="1131">
                  <c:v>31.196113074204948</c:v>
                </c:pt>
                <c:pt idx="1132">
                  <c:v>31.168578993821711</c:v>
                </c:pt>
                <c:pt idx="1133">
                  <c:v>31.141093474426807</c:v>
                </c:pt>
                <c:pt idx="1134">
                  <c:v>31.113656387665198</c:v>
                </c:pt>
                <c:pt idx="1135">
                  <c:v>31.086267605633804</c:v>
                </c:pt>
                <c:pt idx="1136">
                  <c:v>31.058927000879507</c:v>
                </c:pt>
                <c:pt idx="1137">
                  <c:v>31.031634446397188</c:v>
                </c:pt>
                <c:pt idx="1138">
                  <c:v>31.004389815627743</c:v>
                </c:pt>
                <c:pt idx="1139">
                  <c:v>30.977192982456142</c:v>
                </c:pt>
                <c:pt idx="1140">
                  <c:v>30.950043821209466</c:v>
                </c:pt>
                <c:pt idx="1141">
                  <c:v>30.922942206654991</c:v>
                </c:pt>
                <c:pt idx="1142">
                  <c:v>30.895888013998249</c:v>
                </c:pt>
                <c:pt idx="1143">
                  <c:v>30.86888111888112</c:v>
                </c:pt>
                <c:pt idx="1144">
                  <c:v>30.841921397379913</c:v>
                </c:pt>
                <c:pt idx="1145">
                  <c:v>30.815008726003491</c:v>
                </c:pt>
                <c:pt idx="1146">
                  <c:v>30.788142981691369</c:v>
                </c:pt>
                <c:pt idx="1147">
                  <c:v>30.761324041811847</c:v>
                </c:pt>
                <c:pt idx="1148">
                  <c:v>30.734551784160139</c:v>
                </c:pt>
                <c:pt idx="1149">
                  <c:v>30.707826086956523</c:v>
                </c:pt>
                <c:pt idx="1150">
                  <c:v>30.681146828844483</c:v>
                </c:pt>
                <c:pt idx="1151">
                  <c:v>30.654513888888889</c:v>
                </c:pt>
                <c:pt idx="1152">
                  <c:v>30.627927146574155</c:v>
                </c:pt>
                <c:pt idx="1153">
                  <c:v>30.601386481802425</c:v>
                </c:pt>
                <c:pt idx="1154">
                  <c:v>30.574891774891775</c:v>
                </c:pt>
                <c:pt idx="1155">
                  <c:v>30.548442906574394</c:v>
                </c:pt>
                <c:pt idx="1156">
                  <c:v>30.522039757994815</c:v>
                </c:pt>
                <c:pt idx="1157">
                  <c:v>30.495682210708118</c:v>
                </c:pt>
                <c:pt idx="1158">
                  <c:v>30.46937014667817</c:v>
                </c:pt>
                <c:pt idx="1159">
                  <c:v>30.443103448275863</c:v>
                </c:pt>
                <c:pt idx="1160">
                  <c:v>30.416881998277347</c:v>
                </c:pt>
                <c:pt idx="1161">
                  <c:v>30.390705679862307</c:v>
                </c:pt>
                <c:pt idx="1162">
                  <c:v>30.364574376612211</c:v>
                </c:pt>
                <c:pt idx="1163">
                  <c:v>30.338487972508592</c:v>
                </c:pt>
                <c:pt idx="1164">
                  <c:v>30.312446351931332</c:v>
                </c:pt>
                <c:pt idx="1165">
                  <c:v>30.286449399656949</c:v>
                </c:pt>
                <c:pt idx="1166">
                  <c:v>30.260497000856898</c:v>
                </c:pt>
                <c:pt idx="1167">
                  <c:v>30.234589041095891</c:v>
                </c:pt>
                <c:pt idx="1168">
                  <c:v>30.208725406330196</c:v>
                </c:pt>
                <c:pt idx="1169">
                  <c:v>30.182905982905982</c:v>
                </c:pt>
                <c:pt idx="1170">
                  <c:v>30.157130657557644</c:v>
                </c:pt>
                <c:pt idx="1171">
                  <c:v>30.131399317406142</c:v>
                </c:pt>
                <c:pt idx="1172">
                  <c:v>30.105711849957373</c:v>
                </c:pt>
                <c:pt idx="1173">
                  <c:v>30.080068143100512</c:v>
                </c:pt>
                <c:pt idx="1174">
                  <c:v>30.054468085106382</c:v>
                </c:pt>
                <c:pt idx="1175">
                  <c:v>30.028911564625851</c:v>
                </c:pt>
                <c:pt idx="1176">
                  <c:v>30.00339847068819</c:v>
                </c:pt>
                <c:pt idx="1177">
                  <c:v>29.977928692699489</c:v>
                </c:pt>
                <c:pt idx="1178">
                  <c:v>29.95250212044105</c:v>
                </c:pt>
                <c:pt idx="1179">
                  <c:v>29.927118644067797</c:v>
                </c:pt>
                <c:pt idx="1180">
                  <c:v>29.90177815410669</c:v>
                </c:pt>
                <c:pt idx="1181">
                  <c:v>29.876480541455162</c:v>
                </c:pt>
                <c:pt idx="1182">
                  <c:v>29.851225697379544</c:v>
                </c:pt>
                <c:pt idx="1183">
                  <c:v>29.826013513513512</c:v>
                </c:pt>
                <c:pt idx="1184">
                  <c:v>29.80084388185654</c:v>
                </c:pt>
                <c:pt idx="1185">
                  <c:v>29.775716694772346</c:v>
                </c:pt>
                <c:pt idx="1186">
                  <c:v>29.750631844987364</c:v>
                </c:pt>
                <c:pt idx="1187">
                  <c:v>29.725589225589225</c:v>
                </c:pt>
                <c:pt idx="1188">
                  <c:v>29.700588730025231</c:v>
                </c:pt>
                <c:pt idx="1189">
                  <c:v>29.675630252100841</c:v>
                </c:pt>
                <c:pt idx="1190">
                  <c:v>29.650713685978168</c:v>
                </c:pt>
                <c:pt idx="1191">
                  <c:v>29.625838926174495</c:v>
                </c:pt>
                <c:pt idx="1192">
                  <c:v>29.601005867560772</c:v>
                </c:pt>
                <c:pt idx="1193">
                  <c:v>29.576214405360133</c:v>
                </c:pt>
                <c:pt idx="1194">
                  <c:v>29.551464435146443</c:v>
                </c:pt>
                <c:pt idx="1195">
                  <c:v>29.526755852842811</c:v>
                </c:pt>
                <c:pt idx="1196">
                  <c:v>29.502088554720135</c:v>
                </c:pt>
                <c:pt idx="1197">
                  <c:v>29.477462437395658</c:v>
                </c:pt>
                <c:pt idx="1198">
                  <c:v>29.452877397831525</c:v>
                </c:pt>
                <c:pt idx="1199">
                  <c:v>29.428333333333335</c:v>
                </c:pt>
                <c:pt idx="1200">
                  <c:v>29.40383014154871</c:v>
                </c:pt>
                <c:pt idx="1201">
                  <c:v>29.37936772046589</c:v>
                </c:pt>
                <c:pt idx="1202">
                  <c:v>29.354945968412302</c:v>
                </c:pt>
                <c:pt idx="1203">
                  <c:v>29.330564784053156</c:v>
                </c:pt>
                <c:pt idx="1204">
                  <c:v>29.30622406639004</c:v>
                </c:pt>
                <c:pt idx="1205">
                  <c:v>29.281923714759536</c:v>
                </c:pt>
                <c:pt idx="1206">
                  <c:v>29.257663628831814</c:v>
                </c:pt>
                <c:pt idx="1207">
                  <c:v>29.233443708609272</c:v>
                </c:pt>
                <c:pt idx="1208">
                  <c:v>29.209263854425146</c:v>
                </c:pt>
                <c:pt idx="1209">
                  <c:v>29.18512396694215</c:v>
                </c:pt>
                <c:pt idx="1210">
                  <c:v>29.161023947151115</c:v>
                </c:pt>
                <c:pt idx="1211">
                  <c:v>29.136963696369637</c:v>
                </c:pt>
                <c:pt idx="1212">
                  <c:v>29.112943116240725</c:v>
                </c:pt>
                <c:pt idx="1213">
                  <c:v>29.088962108731465</c:v>
                </c:pt>
                <c:pt idx="1214">
                  <c:v>29.065020576131687</c:v>
                </c:pt>
                <c:pt idx="1215">
                  <c:v>29.04111842105263</c:v>
                </c:pt>
                <c:pt idx="1216">
                  <c:v>29.017255546425638</c:v>
                </c:pt>
                <c:pt idx="1217">
                  <c:v>28.99343185550082</c:v>
                </c:pt>
                <c:pt idx="1218">
                  <c:v>28.969647251845775</c:v>
                </c:pt>
                <c:pt idx="1219">
                  <c:v>28.945901639344264</c:v>
                </c:pt>
                <c:pt idx="1220">
                  <c:v>28.922194922194922</c:v>
                </c:pt>
                <c:pt idx="1221">
                  <c:v>28.898527004909983</c:v>
                </c:pt>
                <c:pt idx="1222">
                  <c:v>28.87489779231398</c:v>
                </c:pt>
                <c:pt idx="1223">
                  <c:v>28.851307189542485</c:v>
                </c:pt>
                <c:pt idx="1224">
                  <c:v>28.827755102040815</c:v>
                </c:pt>
                <c:pt idx="1225">
                  <c:v>28.804241435562805</c:v>
                </c:pt>
                <c:pt idx="1226">
                  <c:v>28.780766096169518</c:v>
                </c:pt>
                <c:pt idx="1227">
                  <c:v>28.757328990228014</c:v>
                </c:pt>
                <c:pt idx="1228">
                  <c:v>28.733930024410089</c:v>
                </c:pt>
                <c:pt idx="1229">
                  <c:v>28.710569105691057</c:v>
                </c:pt>
                <c:pt idx="1230">
                  <c:v>28.687246141348496</c:v>
                </c:pt>
                <c:pt idx="1231">
                  <c:v>28.663961038961038</c:v>
                </c:pt>
                <c:pt idx="1232">
                  <c:v>28.640713706407137</c:v>
                </c:pt>
                <c:pt idx="1233">
                  <c:v>28.617504051863857</c:v>
                </c:pt>
                <c:pt idx="1234">
                  <c:v>28.594331983805667</c:v>
                </c:pt>
                <c:pt idx="1235">
                  <c:v>28.571197411003237</c:v>
                </c:pt>
                <c:pt idx="1236">
                  <c:v>28.548100242522231</c:v>
                </c:pt>
                <c:pt idx="1237">
                  <c:v>28.525040387722132</c:v>
                </c:pt>
                <c:pt idx="1238">
                  <c:v>28.502017756255043</c:v>
                </c:pt>
                <c:pt idx="1239">
                  <c:v>28.479032258064517</c:v>
                </c:pt>
                <c:pt idx="1240">
                  <c:v>28.456083803384367</c:v>
                </c:pt>
                <c:pt idx="1241">
                  <c:v>28.433172302737521</c:v>
                </c:pt>
                <c:pt idx="1242">
                  <c:v>28.410297666934834</c:v>
                </c:pt>
                <c:pt idx="1243">
                  <c:v>28.387459807073956</c:v>
                </c:pt>
                <c:pt idx="1244">
                  <c:v>28.364658634538152</c:v>
                </c:pt>
                <c:pt idx="1245">
                  <c:v>28.341894060995184</c:v>
                </c:pt>
                <c:pt idx="1246">
                  <c:v>28.319165998396151</c:v>
                </c:pt>
                <c:pt idx="1247">
                  <c:v>28.296474358974358</c:v>
                </c:pt>
                <c:pt idx="1248">
                  <c:v>28.273819055244196</c:v>
                </c:pt>
                <c:pt idx="1249">
                  <c:v>28.251200000000001</c:v>
                </c:pt>
                <c:pt idx="1250">
                  <c:v>28.22861710631495</c:v>
                </c:pt>
                <c:pt idx="1251">
                  <c:v>28.206070287539937</c:v>
                </c:pt>
                <c:pt idx="1252">
                  <c:v>28.183559457302476</c:v>
                </c:pt>
                <c:pt idx="1253">
                  <c:v>28.161084529505583</c:v>
                </c:pt>
                <c:pt idx="1254">
                  <c:v>28.138645418326693</c:v>
                </c:pt>
                <c:pt idx="1255">
                  <c:v>28.116242038216562</c:v>
                </c:pt>
                <c:pt idx="1256">
                  <c:v>28.093874303898172</c:v>
                </c:pt>
                <c:pt idx="1257">
                  <c:v>28.07154213036566</c:v>
                </c:pt>
                <c:pt idx="1258">
                  <c:v>28.049245432883239</c:v>
                </c:pt>
                <c:pt idx="1259">
                  <c:v>28.026984126984129</c:v>
                </c:pt>
                <c:pt idx="1260">
                  <c:v>28.004758128469469</c:v>
                </c:pt>
                <c:pt idx="1261">
                  <c:v>27.982567353407291</c:v>
                </c:pt>
                <c:pt idx="1262">
                  <c:v>27.960411718131432</c:v>
                </c:pt>
                <c:pt idx="1263">
                  <c:v>27.938291139240505</c:v>
                </c:pt>
                <c:pt idx="1264">
                  <c:v>27.916205533596838</c:v>
                </c:pt>
                <c:pt idx="1265">
                  <c:v>27.894154818325436</c:v>
                </c:pt>
                <c:pt idx="1266">
                  <c:v>27.872138910812943</c:v>
                </c:pt>
                <c:pt idx="1267">
                  <c:v>27.850157728706623</c:v>
                </c:pt>
                <c:pt idx="1268">
                  <c:v>27.828211189913318</c:v>
                </c:pt>
                <c:pt idx="1269">
                  <c:v>27.806299212598425</c:v>
                </c:pt>
                <c:pt idx="1270">
                  <c:v>27.784421715184894</c:v>
                </c:pt>
                <c:pt idx="1271">
                  <c:v>27.762578616352201</c:v>
                </c:pt>
                <c:pt idx="1272">
                  <c:v>27.740769835035351</c:v>
                </c:pt>
                <c:pt idx="1273">
                  <c:v>27.718995290423862</c:v>
                </c:pt>
                <c:pt idx="1274">
                  <c:v>27.697254901960783</c:v>
                </c:pt>
                <c:pt idx="1275">
                  <c:v>27.675548589341691</c:v>
                </c:pt>
                <c:pt idx="1276">
                  <c:v>27.653876272513703</c:v>
                </c:pt>
                <c:pt idx="1277">
                  <c:v>27.632237871674491</c:v>
                </c:pt>
                <c:pt idx="1278">
                  <c:v>27.610633307271307</c:v>
                </c:pt>
                <c:pt idx="1279">
                  <c:v>27.589062500000001</c:v>
                </c:pt>
                <c:pt idx="1280">
                  <c:v>27.567525370804059</c:v>
                </c:pt>
                <c:pt idx="1281">
                  <c:v>27.546021840873635</c:v>
                </c:pt>
                <c:pt idx="1282">
                  <c:v>27.524551831644583</c:v>
                </c:pt>
                <c:pt idx="1283">
                  <c:v>27.503115264797508</c:v>
                </c:pt>
                <c:pt idx="1284">
                  <c:v>27.481712062256808</c:v>
                </c:pt>
                <c:pt idx="1285">
                  <c:v>27.460342146189735</c:v>
                </c:pt>
                <c:pt idx="1286">
                  <c:v>27.439005439005438</c:v>
                </c:pt>
                <c:pt idx="1287">
                  <c:v>27.417701863354036</c:v>
                </c:pt>
                <c:pt idx="1288">
                  <c:v>27.39643134212568</c:v>
                </c:pt>
                <c:pt idx="1289">
                  <c:v>27.375193798449612</c:v>
                </c:pt>
                <c:pt idx="1290">
                  <c:v>27.35398915569326</c:v>
                </c:pt>
                <c:pt idx="1291">
                  <c:v>27.3328173374613</c:v>
                </c:pt>
                <c:pt idx="1292">
                  <c:v>27.31167826759474</c:v>
                </c:pt>
                <c:pt idx="1293">
                  <c:v>27.290571870170016</c:v>
                </c:pt>
                <c:pt idx="1294">
                  <c:v>27.26949806949807</c:v>
                </c:pt>
                <c:pt idx="1295">
                  <c:v>27.248456790123456</c:v>
                </c:pt>
                <c:pt idx="1296">
                  <c:v>27.22744795682344</c:v>
                </c:pt>
                <c:pt idx="1297">
                  <c:v>27.206471494607086</c:v>
                </c:pt>
                <c:pt idx="1298">
                  <c:v>27.185527328714397</c:v>
                </c:pt>
                <c:pt idx="1299">
                  <c:v>27.164615384615384</c:v>
                </c:pt>
                <c:pt idx="1300">
                  <c:v>27.143735588009225</c:v>
                </c:pt>
                <c:pt idx="1301">
                  <c:v>27.122887864823348</c:v>
                </c:pt>
                <c:pt idx="1302">
                  <c:v>27.102072141212588</c:v>
                </c:pt>
                <c:pt idx="1303">
                  <c:v>27.081288343558281</c:v>
                </c:pt>
                <c:pt idx="1304">
                  <c:v>27.060536398467434</c:v>
                </c:pt>
                <c:pt idx="1305">
                  <c:v>27.039816232771823</c:v>
                </c:pt>
                <c:pt idx="1306">
                  <c:v>27.01912777352716</c:v>
                </c:pt>
                <c:pt idx="1307">
                  <c:v>26.998470948012233</c:v>
                </c:pt>
                <c:pt idx="1308">
                  <c:v>26.977845683728038</c:v>
                </c:pt>
                <c:pt idx="1309">
                  <c:v>26.957251908396948</c:v>
                </c:pt>
                <c:pt idx="1310">
                  <c:v>26.936689549961862</c:v>
                </c:pt>
                <c:pt idx="1311">
                  <c:v>26.916158536585368</c:v>
                </c:pt>
                <c:pt idx="1312">
                  <c:v>26.895658796648895</c:v>
                </c:pt>
                <c:pt idx="1313">
                  <c:v>26.875190258751903</c:v>
                </c:pt>
                <c:pt idx="1314">
                  <c:v>26.854752851711027</c:v>
                </c:pt>
                <c:pt idx="1315">
                  <c:v>26.834346504559271</c:v>
                </c:pt>
                <c:pt idx="1316">
                  <c:v>26.813971146545178</c:v>
                </c:pt>
                <c:pt idx="1317">
                  <c:v>26.793626707132017</c:v>
                </c:pt>
                <c:pt idx="1318">
                  <c:v>26.773313115996967</c:v>
                </c:pt>
                <c:pt idx="1319">
                  <c:v>26.753030303030304</c:v>
                </c:pt>
                <c:pt idx="1320">
                  <c:v>26.732778198334596</c:v>
                </c:pt>
                <c:pt idx="1321">
                  <c:v>26.712556732223902</c:v>
                </c:pt>
                <c:pt idx="1322">
                  <c:v>26.692365835222979</c:v>
                </c:pt>
                <c:pt idx="1323">
                  <c:v>26.672205438066467</c:v>
                </c:pt>
                <c:pt idx="1324">
                  <c:v>26.652075471698112</c:v>
                </c:pt>
                <c:pt idx="1325">
                  <c:v>26.631975867269986</c:v>
                </c:pt>
                <c:pt idx="1326">
                  <c:v>26.611906556141673</c:v>
                </c:pt>
                <c:pt idx="1327">
                  <c:v>26.591867469879517</c:v>
                </c:pt>
                <c:pt idx="1328">
                  <c:v>26.571858540255832</c:v>
                </c:pt>
                <c:pt idx="1329">
                  <c:v>26.551879699248119</c:v>
                </c:pt>
                <c:pt idx="1330">
                  <c:v>26.531930879038317</c:v>
                </c:pt>
                <c:pt idx="1331">
                  <c:v>26.512012012012011</c:v>
                </c:pt>
                <c:pt idx="1332">
                  <c:v>26.492123030757689</c:v>
                </c:pt>
                <c:pt idx="1333">
                  <c:v>26.472263868065966</c:v>
                </c:pt>
                <c:pt idx="1334">
                  <c:v>26.452434456928838</c:v>
                </c:pt>
                <c:pt idx="1335">
                  <c:v>26.432634730538922</c:v>
                </c:pt>
                <c:pt idx="1336">
                  <c:v>26.412864622288705</c:v>
                </c:pt>
                <c:pt idx="1337">
                  <c:v>26.393124065769804</c:v>
                </c:pt>
                <c:pt idx="1338">
                  <c:v>26.373412994772217</c:v>
                </c:pt>
                <c:pt idx="1339">
                  <c:v>26.353731343283581</c:v>
                </c:pt>
                <c:pt idx="1340">
                  <c:v>26.334079045488441</c:v>
                </c:pt>
                <c:pt idx="1341">
                  <c:v>26.31445603576751</c:v>
                </c:pt>
                <c:pt idx="1342">
                  <c:v>26.294862248696948</c:v>
                </c:pt>
                <c:pt idx="1343">
                  <c:v>26.27529761904762</c:v>
                </c:pt>
                <c:pt idx="1344">
                  <c:v>26.255762081784386</c:v>
                </c:pt>
                <c:pt idx="1345">
                  <c:v>26.236255572065378</c:v>
                </c:pt>
                <c:pt idx="1346">
                  <c:v>26.216778025241275</c:v>
                </c:pt>
                <c:pt idx="1347">
                  <c:v>26.197329376854601</c:v>
                </c:pt>
                <c:pt idx="1348">
                  <c:v>26.177909562638991</c:v>
                </c:pt>
                <c:pt idx="1349">
                  <c:v>26.15851851851852</c:v>
                </c:pt>
                <c:pt idx="1350">
                  <c:v>26.139156180606957</c:v>
                </c:pt>
                <c:pt idx="1351">
                  <c:v>26.119822485207102</c:v>
                </c:pt>
                <c:pt idx="1352">
                  <c:v>26.100517368810053</c:v>
                </c:pt>
                <c:pt idx="1353">
                  <c:v>26.081240768094535</c:v>
                </c:pt>
                <c:pt idx="1354">
                  <c:v>26.061992619926198</c:v>
                </c:pt>
                <c:pt idx="1355">
                  <c:v>26.042772861356934</c:v>
                </c:pt>
                <c:pt idx="1356">
                  <c:v>26.023581429624169</c:v>
                </c:pt>
                <c:pt idx="1357">
                  <c:v>26.004418262150221</c:v>
                </c:pt>
                <c:pt idx="1358">
                  <c:v>25.985283296541574</c:v>
                </c:pt>
                <c:pt idx="1359">
                  <c:v>25.966176470588234</c:v>
                </c:pt>
                <c:pt idx="1360">
                  <c:v>25.947097722263042</c:v>
                </c:pt>
                <c:pt idx="1361">
                  <c:v>25.928046989720997</c:v>
                </c:pt>
                <c:pt idx="1362">
                  <c:v>25.909024211298608</c:v>
                </c:pt>
                <c:pt idx="1363">
                  <c:v>25.890029325513197</c:v>
                </c:pt>
                <c:pt idx="1364">
                  <c:v>25.871062271062272</c:v>
                </c:pt>
                <c:pt idx="1365">
                  <c:v>25.852122986822842</c:v>
                </c:pt>
                <c:pt idx="1366">
                  <c:v>25.833211411850769</c:v>
                </c:pt>
                <c:pt idx="1367">
                  <c:v>25.814327485380115</c:v>
                </c:pt>
                <c:pt idx="1368">
                  <c:v>25.795471146822496</c:v>
                </c:pt>
                <c:pt idx="1369">
                  <c:v>25.776642335766422</c:v>
                </c:pt>
                <c:pt idx="1370">
                  <c:v>25.757840991976661</c:v>
                </c:pt>
                <c:pt idx="1371">
                  <c:v>25.739067055393587</c:v>
                </c:pt>
                <c:pt idx="1372">
                  <c:v>25.720320466132556</c:v>
                </c:pt>
                <c:pt idx="1373">
                  <c:v>25.701601164483261</c:v>
                </c:pt>
                <c:pt idx="1374">
                  <c:v>25.682909090909092</c:v>
                </c:pt>
                <c:pt idx="1375">
                  <c:v>25.664244186046513</c:v>
                </c:pt>
                <c:pt idx="1376">
                  <c:v>25.64560639070443</c:v>
                </c:pt>
                <c:pt idx="1377">
                  <c:v>25.62699564586357</c:v>
                </c:pt>
                <c:pt idx="1378">
                  <c:v>25.608411892675853</c:v>
                </c:pt>
                <c:pt idx="1379">
                  <c:v>25.589855072463767</c:v>
                </c:pt>
                <c:pt idx="1380">
                  <c:v>25.571325126719767</c:v>
                </c:pt>
                <c:pt idx="1381">
                  <c:v>25.552821997105642</c:v>
                </c:pt>
                <c:pt idx="1382">
                  <c:v>25.534345625451916</c:v>
                </c:pt>
                <c:pt idx="1383">
                  <c:v>25.515895953757227</c:v>
                </c:pt>
                <c:pt idx="1384">
                  <c:v>25.497472924187726</c:v>
                </c:pt>
                <c:pt idx="1385">
                  <c:v>25.479076479076479</c:v>
                </c:pt>
                <c:pt idx="1386">
                  <c:v>25.460706560922855</c:v>
                </c:pt>
                <c:pt idx="1387">
                  <c:v>25.442363112391931</c:v>
                </c:pt>
                <c:pt idx="1388">
                  <c:v>25.424046076313896</c:v>
                </c:pt>
                <c:pt idx="1389">
                  <c:v>25.405755395683453</c:v>
                </c:pt>
                <c:pt idx="1390">
                  <c:v>25.387491013659236</c:v>
                </c:pt>
                <c:pt idx="1391">
                  <c:v>25.369252873563219</c:v>
                </c:pt>
                <c:pt idx="1392">
                  <c:v>25.351040918880116</c:v>
                </c:pt>
                <c:pt idx="1393">
                  <c:v>25.332855093256814</c:v>
                </c:pt>
                <c:pt idx="1394">
                  <c:v>25.314695340501792</c:v>
                </c:pt>
                <c:pt idx="1395">
                  <c:v>25.296561604584529</c:v>
                </c:pt>
                <c:pt idx="1396">
                  <c:v>25.27845382963493</c:v>
                </c:pt>
                <c:pt idx="1397">
                  <c:v>25.260371959942777</c:v>
                </c:pt>
                <c:pt idx="1398">
                  <c:v>25.242315939957113</c:v>
                </c:pt>
                <c:pt idx="1399">
                  <c:v>25.224285714285713</c:v>
                </c:pt>
                <c:pt idx="1400">
                  <c:v>25.206281227694504</c:v>
                </c:pt>
                <c:pt idx="1401">
                  <c:v>25.18830242510699</c:v>
                </c:pt>
                <c:pt idx="1402">
                  <c:v>25.170349251603707</c:v>
                </c:pt>
                <c:pt idx="1403">
                  <c:v>25.152421652421651</c:v>
                </c:pt>
                <c:pt idx="1404">
                  <c:v>25.134519572953735</c:v>
                </c:pt>
                <c:pt idx="1405">
                  <c:v>25.116642958748223</c:v>
                </c:pt>
                <c:pt idx="1406">
                  <c:v>25.098791755508174</c:v>
                </c:pt>
                <c:pt idx="1407">
                  <c:v>25.08096590909091</c:v>
                </c:pt>
                <c:pt idx="1408">
                  <c:v>25.063165365507452</c:v>
                </c:pt>
                <c:pt idx="1409">
                  <c:v>25.045390070921986</c:v>
                </c:pt>
                <c:pt idx="1410">
                  <c:v>25.027639971651311</c:v>
                </c:pt>
                <c:pt idx="1411">
                  <c:v>25.009915014164307</c:v>
                </c:pt>
                <c:pt idx="1412">
                  <c:v>24.992215145081389</c:v>
                </c:pt>
                <c:pt idx="1413">
                  <c:v>24.974540311173975</c:v>
                </c:pt>
                <c:pt idx="1414">
                  <c:v>24.956890459363958</c:v>
                </c:pt>
                <c:pt idx="1415">
                  <c:v>24.939265536723163</c:v>
                </c:pt>
                <c:pt idx="1416">
                  <c:v>24.921665490472829</c:v>
                </c:pt>
                <c:pt idx="1417">
                  <c:v>24.904090267983076</c:v>
                </c:pt>
                <c:pt idx="1418">
                  <c:v>24.886539816772373</c:v>
                </c:pt>
                <c:pt idx="1419">
                  <c:v>24.869014084507043</c:v>
                </c:pt>
                <c:pt idx="1420">
                  <c:v>24.851513019000702</c:v>
                </c:pt>
                <c:pt idx="1421">
                  <c:v>24.834036568213783</c:v>
                </c:pt>
                <c:pt idx="1422">
                  <c:v>24.816584680252987</c:v>
                </c:pt>
                <c:pt idx="1423">
                  <c:v>24.799157303370787</c:v>
                </c:pt>
                <c:pt idx="1424">
                  <c:v>24.781754385964913</c:v>
                </c:pt>
                <c:pt idx="1425">
                  <c:v>24.764375876577841</c:v>
                </c:pt>
                <c:pt idx="1426">
                  <c:v>24.747021723896285</c:v>
                </c:pt>
                <c:pt idx="1427">
                  <c:v>24.729691876750699</c:v>
                </c:pt>
                <c:pt idx="1428">
                  <c:v>24.712386284114764</c:v>
                </c:pt>
                <c:pt idx="1429">
                  <c:v>24.695104895104894</c:v>
                </c:pt>
                <c:pt idx="1430">
                  <c:v>24.677847658979733</c:v>
                </c:pt>
                <c:pt idx="1431">
                  <c:v>24.660614525139664</c:v>
                </c:pt>
                <c:pt idx="1432">
                  <c:v>24.643405443126309</c:v>
                </c:pt>
                <c:pt idx="1433">
                  <c:v>24.626220362622036</c:v>
                </c:pt>
                <c:pt idx="1434">
                  <c:v>24.609059233449479</c:v>
                </c:pt>
                <c:pt idx="1435">
                  <c:v>24.591922005571032</c:v>
                </c:pt>
                <c:pt idx="1436">
                  <c:v>24.574808629088377</c:v>
                </c:pt>
                <c:pt idx="1437">
                  <c:v>24.557719054242003</c:v>
                </c:pt>
                <c:pt idx="1438">
                  <c:v>24.540653231410701</c:v>
                </c:pt>
                <c:pt idx="1439">
                  <c:v>24.523611111111112</c:v>
                </c:pt>
                <c:pt idx="1440">
                  <c:v>24.506592643997223</c:v>
                </c:pt>
                <c:pt idx="1441">
                  <c:v>24.489597780859917</c:v>
                </c:pt>
                <c:pt idx="1442">
                  <c:v>24.472626472626473</c:v>
                </c:pt>
                <c:pt idx="1443">
                  <c:v>24.455678670360111</c:v>
                </c:pt>
                <c:pt idx="1444">
                  <c:v>24.438754325259517</c:v>
                </c:pt>
                <c:pt idx="1445">
                  <c:v>24.421853388658366</c:v>
                </c:pt>
                <c:pt idx="1446">
                  <c:v>24.40497581202488</c:v>
                </c:pt>
                <c:pt idx="1447">
                  <c:v>24.388121546961326</c:v>
                </c:pt>
                <c:pt idx="1448">
                  <c:v>24.371290545203589</c:v>
                </c:pt>
                <c:pt idx="1449">
                  <c:v>24.354482758620691</c:v>
                </c:pt>
                <c:pt idx="1450">
                  <c:v>24.337698139214336</c:v>
                </c:pt>
                <c:pt idx="1451">
                  <c:v>24.320936639118457</c:v>
                </c:pt>
                <c:pt idx="1452">
                  <c:v>24.304198210598763</c:v>
                </c:pt>
                <c:pt idx="1453">
                  <c:v>24.287482806052271</c:v>
                </c:pt>
                <c:pt idx="1454">
                  <c:v>24.270790378006872</c:v>
                </c:pt>
                <c:pt idx="1455">
                  <c:v>24.25412087912088</c:v>
                </c:pt>
                <c:pt idx="1456">
                  <c:v>24.237474262182566</c:v>
                </c:pt>
                <c:pt idx="1457">
                  <c:v>24.220850480109739</c:v>
                </c:pt>
                <c:pt idx="1458">
                  <c:v>24.20424948594928</c:v>
                </c:pt>
                <c:pt idx="1459">
                  <c:v>24.187671232876713</c:v>
                </c:pt>
                <c:pt idx="1460">
                  <c:v>24.171115674195757</c:v>
                </c:pt>
                <c:pt idx="1461">
                  <c:v>24.154582763337892</c:v>
                </c:pt>
                <c:pt idx="1462">
                  <c:v>24.138072453861927</c:v>
                </c:pt>
                <c:pt idx="1463">
                  <c:v>24.121584699453553</c:v>
                </c:pt>
                <c:pt idx="1464">
                  <c:v>24.105119453924914</c:v>
                </c:pt>
                <c:pt idx="1465">
                  <c:v>24.088676671214188</c:v>
                </c:pt>
                <c:pt idx="1466">
                  <c:v>24.072256305385139</c:v>
                </c:pt>
                <c:pt idx="1467">
                  <c:v>24.055858310626704</c:v>
                </c:pt>
                <c:pt idx="1468">
                  <c:v>24.039482641252551</c:v>
                </c:pt>
                <c:pt idx="1469">
                  <c:v>24.023129251700681</c:v>
                </c:pt>
                <c:pt idx="1470">
                  <c:v>24.006798096532972</c:v>
                </c:pt>
                <c:pt idx="1471">
                  <c:v>23.990489130434781</c:v>
                </c:pt>
                <c:pt idx="1472">
                  <c:v>23.974202308214529</c:v>
                </c:pt>
                <c:pt idx="1473">
                  <c:v>23.957937584803258</c:v>
                </c:pt>
                <c:pt idx="1474">
                  <c:v>23.941694915254239</c:v>
                </c:pt>
                <c:pt idx="1475">
                  <c:v>23.925474254742547</c:v>
                </c:pt>
                <c:pt idx="1476">
                  <c:v>23.909275558564659</c:v>
                </c:pt>
                <c:pt idx="1477">
                  <c:v>23.893098782138026</c:v>
                </c:pt>
                <c:pt idx="1478">
                  <c:v>23.876943881000678</c:v>
                </c:pt>
                <c:pt idx="1479">
                  <c:v>23.860810810810811</c:v>
                </c:pt>
                <c:pt idx="1480">
                  <c:v>23.844699527346389</c:v>
                </c:pt>
                <c:pt idx="1481">
                  <c:v>23.828609986504723</c:v>
                </c:pt>
                <c:pt idx="1482">
                  <c:v>23.812542144302089</c:v>
                </c:pt>
                <c:pt idx="1483">
                  <c:v>23.796495956873315</c:v>
                </c:pt>
                <c:pt idx="1484">
                  <c:v>23.780471380471379</c:v>
                </c:pt>
                <c:pt idx="1485">
                  <c:v>23.764468371467025</c:v>
                </c:pt>
                <c:pt idx="1486">
                  <c:v>23.748486886348353</c:v>
                </c:pt>
                <c:pt idx="1487">
                  <c:v>23.732526881720432</c:v>
                </c:pt>
                <c:pt idx="1488">
                  <c:v>23.716588314304904</c:v>
                </c:pt>
                <c:pt idx="1489">
                  <c:v>23.700671140939598</c:v>
                </c:pt>
                <c:pt idx="1490">
                  <c:v>23.684775318578136</c:v>
                </c:pt>
                <c:pt idx="1491">
                  <c:v>23.668900804289546</c:v>
                </c:pt>
                <c:pt idx="1492">
                  <c:v>23.653047555257871</c:v>
                </c:pt>
                <c:pt idx="1493">
                  <c:v>23.637215528781795</c:v>
                </c:pt>
                <c:pt idx="1494">
                  <c:v>23.621404682274246</c:v>
                </c:pt>
                <c:pt idx="1495">
                  <c:v>23.605614973262032</c:v>
                </c:pt>
                <c:pt idx="1496">
                  <c:v>23.589846359385437</c:v>
                </c:pt>
                <c:pt idx="1497">
                  <c:v>23.574098798397863</c:v>
                </c:pt>
                <c:pt idx="1498">
                  <c:v>23.558372248165444</c:v>
                </c:pt>
                <c:pt idx="1499">
                  <c:v>23.542666666666666</c:v>
                </c:pt>
                <c:pt idx="1500">
                  <c:v>23.526982011992004</c:v>
                </c:pt>
                <c:pt idx="1501">
                  <c:v>23.511318242343542</c:v>
                </c:pt>
                <c:pt idx="1502">
                  <c:v>23.495675316034596</c:v>
                </c:pt>
                <c:pt idx="1503">
                  <c:v>23.480053191489361</c:v>
                </c:pt>
                <c:pt idx="1504">
                  <c:v>23.464451827242524</c:v>
                </c:pt>
                <c:pt idx="1505">
                  <c:v>23.448871181938912</c:v>
                </c:pt>
                <c:pt idx="1506">
                  <c:v>23.433311214333113</c:v>
                </c:pt>
                <c:pt idx="1507">
                  <c:v>23.417771883289124</c:v>
                </c:pt>
                <c:pt idx="1508">
                  <c:v>23.402253147779987</c:v>
                </c:pt>
                <c:pt idx="1509">
                  <c:v>23.386754966887416</c:v>
                </c:pt>
                <c:pt idx="1510">
                  <c:v>23.371277299801456</c:v>
                </c:pt>
                <c:pt idx="1511">
                  <c:v>23.355820105820104</c:v>
                </c:pt>
                <c:pt idx="1512">
                  <c:v>23.340383344348975</c:v>
                </c:pt>
                <c:pt idx="1513">
                  <c:v>23.324966974900924</c:v>
                </c:pt>
                <c:pt idx="1514">
                  <c:v>23.309570957095708</c:v>
                </c:pt>
                <c:pt idx="1515">
                  <c:v>23.29419525065963</c:v>
                </c:pt>
                <c:pt idx="1516">
                  <c:v>23.278839815425183</c:v>
                </c:pt>
                <c:pt idx="1517">
                  <c:v>23.263504611330699</c:v>
                </c:pt>
                <c:pt idx="1518">
                  <c:v>23.248189598420012</c:v>
                </c:pt>
                <c:pt idx="1519">
                  <c:v>23.232894736842105</c:v>
                </c:pt>
                <c:pt idx="1520">
                  <c:v>23.217619986850757</c:v>
                </c:pt>
                <c:pt idx="1521">
                  <c:v>23.202365308804204</c:v>
                </c:pt>
                <c:pt idx="1522">
                  <c:v>23.187130663164805</c:v>
                </c:pt>
                <c:pt idx="1523">
                  <c:v>23.171916010498688</c:v>
                </c:pt>
                <c:pt idx="1524">
                  <c:v>23.156721311475408</c:v>
                </c:pt>
                <c:pt idx="1525">
                  <c:v>23.141546526867629</c:v>
                </c:pt>
                <c:pt idx="1526">
                  <c:v>23.126391617550752</c:v>
                </c:pt>
                <c:pt idx="1527">
                  <c:v>23.111256544502616</c:v>
                </c:pt>
                <c:pt idx="1528">
                  <c:v>23.096141268803141</c:v>
                </c:pt>
                <c:pt idx="1529">
                  <c:v>23.081045751633987</c:v>
                </c:pt>
                <c:pt idx="1530">
                  <c:v>23.065969954278248</c:v>
                </c:pt>
                <c:pt idx="1531">
                  <c:v>23.050913838120106</c:v>
                </c:pt>
                <c:pt idx="1532">
                  <c:v>23.035877364644488</c:v>
                </c:pt>
                <c:pt idx="1533">
                  <c:v>23.020860495436768</c:v>
                </c:pt>
                <c:pt idx="1534">
                  <c:v>23.00586319218241</c:v>
                </c:pt>
                <c:pt idx="1535">
                  <c:v>22.990885416666668</c:v>
                </c:pt>
                <c:pt idx="1536">
                  <c:v>22.975927130774235</c:v>
                </c:pt>
                <c:pt idx="1537">
                  <c:v>22.960988296488946</c:v>
                </c:pt>
                <c:pt idx="1538">
                  <c:v>22.946068875893438</c:v>
                </c:pt>
                <c:pt idx="1539">
                  <c:v>22.931168831168833</c:v>
                </c:pt>
                <c:pt idx="1540">
                  <c:v>22.91628812459442</c:v>
                </c:pt>
                <c:pt idx="1541">
                  <c:v>22.901426718547341</c:v>
                </c:pt>
                <c:pt idx="1542">
                  <c:v>22.886584575502269</c:v>
                </c:pt>
                <c:pt idx="1543">
                  <c:v>22.871761658031087</c:v>
                </c:pt>
                <c:pt idx="1544">
                  <c:v>22.85695792880259</c:v>
                </c:pt>
                <c:pt idx="1545">
                  <c:v>22.842173350582147</c:v>
                </c:pt>
                <c:pt idx="1546">
                  <c:v>22.827407886231416</c:v>
                </c:pt>
                <c:pt idx="1547">
                  <c:v>22.81266149870801</c:v>
                </c:pt>
                <c:pt idx="1548">
                  <c:v>22.797934151065203</c:v>
                </c:pt>
                <c:pt idx="1549">
                  <c:v>22.783225806451615</c:v>
                </c:pt>
                <c:pt idx="1550">
                  <c:v>22.768536428110895</c:v>
                </c:pt>
                <c:pt idx="1551">
                  <c:v>22.753865979381445</c:v>
                </c:pt>
                <c:pt idx="1552">
                  <c:v>22.739214423696072</c:v>
                </c:pt>
                <c:pt idx="1553">
                  <c:v>22.724581724581725</c:v>
                </c:pt>
                <c:pt idx="1554">
                  <c:v>22.709967845659165</c:v>
                </c:pt>
                <c:pt idx="1555">
                  <c:v>22.695372750642672</c:v>
                </c:pt>
                <c:pt idx="1556">
                  <c:v>22.680796403339755</c:v>
                </c:pt>
                <c:pt idx="1557">
                  <c:v>22.666238767650835</c:v>
                </c:pt>
                <c:pt idx="1558">
                  <c:v>22.651699807568953</c:v>
                </c:pt>
                <c:pt idx="1559">
                  <c:v>22.637179487179488</c:v>
                </c:pt>
                <c:pt idx="1560">
                  <c:v>22.622677770659834</c:v>
                </c:pt>
                <c:pt idx="1561">
                  <c:v>22.608194622279129</c:v>
                </c:pt>
                <c:pt idx="1562">
                  <c:v>22.593730006397951</c:v>
                </c:pt>
                <c:pt idx="1563">
                  <c:v>22.57928388746803</c:v>
                </c:pt>
                <c:pt idx="1564">
                  <c:v>22.56485623003195</c:v>
                </c:pt>
                <c:pt idx="1565">
                  <c:v>22.550446998722862</c:v>
                </c:pt>
                <c:pt idx="1566">
                  <c:v>22.536056158264199</c:v>
                </c:pt>
                <c:pt idx="1567">
                  <c:v>22.521683673469386</c:v>
                </c:pt>
                <c:pt idx="1568">
                  <c:v>22.507329509241554</c:v>
                </c:pt>
                <c:pt idx="1569">
                  <c:v>22.492993630573249</c:v>
                </c:pt>
                <c:pt idx="1570">
                  <c:v>22.478676002546148</c:v>
                </c:pt>
                <c:pt idx="1571">
                  <c:v>22.46437659033079</c:v>
                </c:pt>
                <c:pt idx="1572">
                  <c:v>22.450095359186268</c:v>
                </c:pt>
                <c:pt idx="1573">
                  <c:v>22.435832274459976</c:v>
                </c:pt>
                <c:pt idx="1574">
                  <c:v>22.421587301587302</c:v>
                </c:pt>
                <c:pt idx="1575">
                  <c:v>22.407360406091371</c:v>
                </c:pt>
                <c:pt idx="1576">
                  <c:v>22.393151553582751</c:v>
                </c:pt>
                <c:pt idx="1577">
                  <c:v>22.378960709759188</c:v>
                </c:pt>
                <c:pt idx="1578">
                  <c:v>22.36478784040532</c:v>
                </c:pt>
                <c:pt idx="1579">
                  <c:v>22.350632911392406</c:v>
                </c:pt>
                <c:pt idx="1580">
                  <c:v>22.336495888678051</c:v>
                </c:pt>
                <c:pt idx="1581">
                  <c:v>22.322376738305941</c:v>
                </c:pt>
                <c:pt idx="1582">
                  <c:v>22.308275426405558</c:v>
                </c:pt>
                <c:pt idx="1583">
                  <c:v>22.29419191919192</c:v>
                </c:pt>
                <c:pt idx="1584">
                  <c:v>22.280126182965301</c:v>
                </c:pt>
                <c:pt idx="1585">
                  <c:v>22.26607818411097</c:v>
                </c:pt>
                <c:pt idx="1586">
                  <c:v>22.252047889098929</c:v>
                </c:pt>
                <c:pt idx="1587">
                  <c:v>22.238035264483628</c:v>
                </c:pt>
                <c:pt idx="1588">
                  <c:v>22.224040276903715</c:v>
                </c:pt>
                <c:pt idx="1589">
                  <c:v>22.210062893081762</c:v>
                </c:pt>
                <c:pt idx="1590">
                  <c:v>22.19610307982401</c:v>
                </c:pt>
                <c:pt idx="1591">
                  <c:v>22.1821608040201</c:v>
                </c:pt>
                <c:pt idx="1592">
                  <c:v>22.168236032642813</c:v>
                </c:pt>
                <c:pt idx="1593">
                  <c:v>22.154328732747803</c:v>
                </c:pt>
                <c:pt idx="1594">
                  <c:v>22.140438871473354</c:v>
                </c:pt>
                <c:pt idx="1595">
                  <c:v>22.126566416040099</c:v>
                </c:pt>
                <c:pt idx="1596">
                  <c:v>22.112711333750784</c:v>
                </c:pt>
                <c:pt idx="1597">
                  <c:v>22.098873591989989</c:v>
                </c:pt>
                <c:pt idx="1598">
                  <c:v>22.085053158223889</c:v>
                </c:pt>
                <c:pt idx="1599">
                  <c:v>22.071249999999999</c:v>
                </c:pt>
                <c:pt idx="1600">
                  <c:v>22.057464084946908</c:v>
                </c:pt>
                <c:pt idx="1601">
                  <c:v>22.043695380774032</c:v>
                </c:pt>
                <c:pt idx="1602">
                  <c:v>22.029943855271366</c:v>
                </c:pt>
                <c:pt idx="1603">
                  <c:v>22.016209476309228</c:v>
                </c:pt>
                <c:pt idx="1604">
                  <c:v>22.002492211838007</c:v>
                </c:pt>
                <c:pt idx="1605">
                  <c:v>21.988792029887922</c:v>
                </c:pt>
                <c:pt idx="1606">
                  <c:v>21.975108898568763</c:v>
                </c:pt>
                <c:pt idx="1607">
                  <c:v>21.96144278606965</c:v>
                </c:pt>
                <c:pt idx="1608">
                  <c:v>21.947793660658796</c:v>
                </c:pt>
                <c:pt idx="1609">
                  <c:v>21.934161490683231</c:v>
                </c:pt>
                <c:pt idx="1610">
                  <c:v>21.920546244568591</c:v>
                </c:pt>
                <c:pt idx="1611">
                  <c:v>21.906947890818859</c:v>
                </c:pt>
                <c:pt idx="1612">
                  <c:v>21.89336639801612</c:v>
                </c:pt>
                <c:pt idx="1613">
                  <c:v>21.879801734820322</c:v>
                </c:pt>
                <c:pt idx="1614">
                  <c:v>21.866253869969039</c:v>
                </c:pt>
                <c:pt idx="1615">
                  <c:v>21.852722772277229</c:v>
                </c:pt>
                <c:pt idx="1616">
                  <c:v>21.839208410636981</c:v>
                </c:pt>
                <c:pt idx="1617">
                  <c:v>21.825710754017305</c:v>
                </c:pt>
                <c:pt idx="1618">
                  <c:v>21.812229771463866</c:v>
                </c:pt>
                <c:pt idx="1619">
                  <c:v>21.798765432098765</c:v>
                </c:pt>
                <c:pt idx="1620">
                  <c:v>21.785317705120296</c:v>
                </c:pt>
                <c:pt idx="1621">
                  <c:v>21.771886559802713</c:v>
                </c:pt>
                <c:pt idx="1622">
                  <c:v>21.758471965495996</c:v>
                </c:pt>
                <c:pt idx="1623">
                  <c:v>21.745073891625616</c:v>
                </c:pt>
                <c:pt idx="1624">
                  <c:v>21.731692307692306</c:v>
                </c:pt>
                <c:pt idx="1625">
                  <c:v>21.718327183271832</c:v>
                </c:pt>
                <c:pt idx="1626">
                  <c:v>21.704978488014753</c:v>
                </c:pt>
                <c:pt idx="1627">
                  <c:v>21.691646191646193</c:v>
                </c:pt>
                <c:pt idx="1628">
                  <c:v>21.678330263965623</c:v>
                </c:pt>
                <c:pt idx="1629">
                  <c:v>21.665030674846626</c:v>
                </c:pt>
                <c:pt idx="1630">
                  <c:v>21.651747394236665</c:v>
                </c:pt>
                <c:pt idx="1631">
                  <c:v>21.638480392156861</c:v>
                </c:pt>
                <c:pt idx="1632">
                  <c:v>21.625229638701775</c:v>
                </c:pt>
                <c:pt idx="1633">
                  <c:v>21.611995104039167</c:v>
                </c:pt>
                <c:pt idx="1634">
                  <c:v>21.598776758409787</c:v>
                </c:pt>
                <c:pt idx="1635">
                  <c:v>21.58557457212714</c:v>
                </c:pt>
                <c:pt idx="1636">
                  <c:v>21.572388515577277</c:v>
                </c:pt>
                <c:pt idx="1637">
                  <c:v>21.559218559218561</c:v>
                </c:pt>
                <c:pt idx="1638">
                  <c:v>21.546064673581451</c:v>
                </c:pt>
                <c:pt idx="1639">
                  <c:v>21.532926829268291</c:v>
                </c:pt>
                <c:pt idx="1640">
                  <c:v>21.519804996953077</c:v>
                </c:pt>
                <c:pt idx="1641">
                  <c:v>21.506699147381241</c:v>
                </c:pt>
                <c:pt idx="1642">
                  <c:v>21.493609251369445</c:v>
                </c:pt>
                <c:pt idx="1643">
                  <c:v>21.480535279805352</c:v>
                </c:pt>
                <c:pt idx="1644">
                  <c:v>21.467477203647416</c:v>
                </c:pt>
                <c:pt idx="1645">
                  <c:v>21.454434993924664</c:v>
                </c:pt>
                <c:pt idx="1646">
                  <c:v>21.441408621736489</c:v>
                </c:pt>
                <c:pt idx="1647">
                  <c:v>21.428398058252426</c:v>
                </c:pt>
                <c:pt idx="1648">
                  <c:v>21.415403274711945</c:v>
                </c:pt>
                <c:pt idx="1649">
                  <c:v>21.402424242424242</c:v>
                </c:pt>
                <c:pt idx="1650">
                  <c:v>21.389460932768021</c:v>
                </c:pt>
                <c:pt idx="1651">
                  <c:v>21.376513317191282</c:v>
                </c:pt>
                <c:pt idx="1652">
                  <c:v>21.363581367211133</c:v>
                </c:pt>
                <c:pt idx="1653">
                  <c:v>21.350665054413543</c:v>
                </c:pt>
                <c:pt idx="1654">
                  <c:v>21.33776435045317</c:v>
                </c:pt>
                <c:pt idx="1655">
                  <c:v>21.324879227053142</c:v>
                </c:pt>
                <c:pt idx="1656">
                  <c:v>21.312009656004829</c:v>
                </c:pt>
                <c:pt idx="1657">
                  <c:v>21.299155609167673</c:v>
                </c:pt>
                <c:pt idx="1658">
                  <c:v>21.286317058468956</c:v>
                </c:pt>
                <c:pt idx="1659">
                  <c:v>21.273493975903616</c:v>
                </c:pt>
                <c:pt idx="1660">
                  <c:v>21.260686333534014</c:v>
                </c:pt>
                <c:pt idx="1661">
                  <c:v>21.24789410348977</c:v>
                </c:pt>
                <c:pt idx="1662">
                  <c:v>21.235117257967527</c:v>
                </c:pt>
                <c:pt idx="1663">
                  <c:v>21.22235576923077</c:v>
                </c:pt>
                <c:pt idx="1664">
                  <c:v>21.209609609609611</c:v>
                </c:pt>
                <c:pt idx="1665">
                  <c:v>21.196878751500599</c:v>
                </c:pt>
                <c:pt idx="1666">
                  <c:v>21.184163167366528</c:v>
                </c:pt>
                <c:pt idx="1667">
                  <c:v>21.17146282973621</c:v>
                </c:pt>
                <c:pt idx="1668">
                  <c:v>21.158777711204316</c:v>
                </c:pt>
                <c:pt idx="1669">
                  <c:v>21.146107784431138</c:v>
                </c:pt>
                <c:pt idx="1670">
                  <c:v>21.133453022142429</c:v>
                </c:pt>
                <c:pt idx="1671">
                  <c:v>21.120813397129186</c:v>
                </c:pt>
                <c:pt idx="1672">
                  <c:v>21.108188882247461</c:v>
                </c:pt>
                <c:pt idx="1673">
                  <c:v>21.09557945041816</c:v>
                </c:pt>
                <c:pt idx="1674">
                  <c:v>21.082985074626865</c:v>
                </c:pt>
                <c:pt idx="1675">
                  <c:v>21.070405727923628</c:v>
                </c:pt>
                <c:pt idx="1676">
                  <c:v>21.05784138342278</c:v>
                </c:pt>
                <c:pt idx="1677">
                  <c:v>21.045292014302742</c:v>
                </c:pt>
                <c:pt idx="1678">
                  <c:v>21.032757593805837</c:v>
                </c:pt>
                <c:pt idx="1679">
                  <c:v>21.020238095238096</c:v>
                </c:pt>
                <c:pt idx="1680">
                  <c:v>21.007733491969066</c:v>
                </c:pt>
                <c:pt idx="1681">
                  <c:v>20.995243757431631</c:v>
                </c:pt>
                <c:pt idx="1682">
                  <c:v>20.982768865121805</c:v>
                </c:pt>
                <c:pt idx="1683">
                  <c:v>20.970308788598576</c:v>
                </c:pt>
                <c:pt idx="1684">
                  <c:v>20.957863501483679</c:v>
                </c:pt>
                <c:pt idx="1685">
                  <c:v>20.945432977461447</c:v>
                </c:pt>
                <c:pt idx="1686">
                  <c:v>20.933017190278601</c:v>
                </c:pt>
                <c:pt idx="1687">
                  <c:v>20.920616113744074</c:v>
                </c:pt>
                <c:pt idx="1688">
                  <c:v>20.908229721728834</c:v>
                </c:pt>
                <c:pt idx="1689">
                  <c:v>20.89585798816568</c:v>
                </c:pt>
                <c:pt idx="1690">
                  <c:v>20.883500887049085</c:v>
                </c:pt>
                <c:pt idx="1691">
                  <c:v>20.871158392434989</c:v>
                </c:pt>
                <c:pt idx="1692">
                  <c:v>20.858830478440638</c:v>
                </c:pt>
                <c:pt idx="1693">
                  <c:v>20.846517119244393</c:v>
                </c:pt>
                <c:pt idx="1694">
                  <c:v>20.834218289085545</c:v>
                </c:pt>
                <c:pt idx="1695">
                  <c:v>20.821933962264151</c:v>
                </c:pt>
                <c:pt idx="1696">
                  <c:v>20.809664113140837</c:v>
                </c:pt>
                <c:pt idx="1697">
                  <c:v>20.79740871613663</c:v>
                </c:pt>
                <c:pt idx="1698">
                  <c:v>20.785167745732785</c:v>
                </c:pt>
                <c:pt idx="1699">
                  <c:v>20.772941176470589</c:v>
                </c:pt>
                <c:pt idx="1700">
                  <c:v>20.760728982951207</c:v>
                </c:pt>
                <c:pt idx="1701">
                  <c:v>20.748531139835489</c:v>
                </c:pt>
                <c:pt idx="1702">
                  <c:v>20.736347621843805</c:v>
                </c:pt>
                <c:pt idx="1703">
                  <c:v>20.724178403755868</c:v>
                </c:pt>
                <c:pt idx="1704">
                  <c:v>20.712023460410556</c:v>
                </c:pt>
                <c:pt idx="1705">
                  <c:v>20.699882766705745</c:v>
                </c:pt>
                <c:pt idx="1706">
                  <c:v>20.687756297598124</c:v>
                </c:pt>
                <c:pt idx="1707">
                  <c:v>20.675644028103044</c:v>
                </c:pt>
                <c:pt idx="1708">
                  <c:v>20.663545933294323</c:v>
                </c:pt>
                <c:pt idx="1709">
                  <c:v>20.651461988304092</c:v>
                </c:pt>
                <c:pt idx="1710">
                  <c:v>20.639392168322619</c:v>
                </c:pt>
                <c:pt idx="1711">
                  <c:v>20.627336448598133</c:v>
                </c:pt>
                <c:pt idx="1712">
                  <c:v>20.615294804436662</c:v>
                </c:pt>
                <c:pt idx="1713">
                  <c:v>20.603267211201867</c:v>
                </c:pt>
                <c:pt idx="1714">
                  <c:v>20.591253644314868</c:v>
                </c:pt>
                <c:pt idx="1715">
                  <c:v>20.579254079254078</c:v>
                </c:pt>
                <c:pt idx="1716">
                  <c:v>20.567268491555037</c:v>
                </c:pt>
                <c:pt idx="1717">
                  <c:v>20.555296856810244</c:v>
                </c:pt>
                <c:pt idx="1718">
                  <c:v>20.543339150668995</c:v>
                </c:pt>
                <c:pt idx="1719">
                  <c:v>20.531395348837208</c:v>
                </c:pt>
                <c:pt idx="1720">
                  <c:v>20.519465427077282</c:v>
                </c:pt>
                <c:pt idx="1721">
                  <c:v>20.507549361207897</c:v>
                </c:pt>
                <c:pt idx="1722">
                  <c:v>20.49564712710389</c:v>
                </c:pt>
                <c:pt idx="1723">
                  <c:v>20.483758700696054</c:v>
                </c:pt>
                <c:pt idx="1724">
                  <c:v>20.471884057971014</c:v>
                </c:pt>
                <c:pt idx="1725">
                  <c:v>20.460023174971031</c:v>
                </c:pt>
                <c:pt idx="1726">
                  <c:v>20.448176027793863</c:v>
                </c:pt>
                <c:pt idx="1727">
                  <c:v>20.436342592592592</c:v>
                </c:pt>
                <c:pt idx="1728">
                  <c:v>20.424522845575478</c:v>
                </c:pt>
                <c:pt idx="1729">
                  <c:v>20.412716763005779</c:v>
                </c:pt>
                <c:pt idx="1730">
                  <c:v>20.400924321201618</c:v>
                </c:pt>
                <c:pt idx="1731">
                  <c:v>20.389145496535797</c:v>
                </c:pt>
                <c:pt idx="1732">
                  <c:v>20.377380265435661</c:v>
                </c:pt>
                <c:pt idx="1733">
                  <c:v>20.36562860438293</c:v>
                </c:pt>
                <c:pt idx="1734">
                  <c:v>20.353890489913546</c:v>
                </c:pt>
                <c:pt idx="1735">
                  <c:v>20.342165898617512</c:v>
                </c:pt>
                <c:pt idx="1736">
                  <c:v>20.330454807138747</c:v>
                </c:pt>
                <c:pt idx="1737">
                  <c:v>20.318757192174914</c:v>
                </c:pt>
                <c:pt idx="1738">
                  <c:v>20.307073030477287</c:v>
                </c:pt>
                <c:pt idx="1739">
                  <c:v>20.295402298850576</c:v>
                </c:pt>
                <c:pt idx="1740">
                  <c:v>20.283744974152786</c:v>
                </c:pt>
                <c:pt idx="1741">
                  <c:v>20.272101033295062</c:v>
                </c:pt>
                <c:pt idx="1742">
                  <c:v>20.260470453241538</c:v>
                </c:pt>
                <c:pt idx="1743">
                  <c:v>20.248853211009173</c:v>
                </c:pt>
                <c:pt idx="1744">
                  <c:v>20.237249283667623</c:v>
                </c:pt>
                <c:pt idx="1745">
                  <c:v>20.22565864833906</c:v>
                </c:pt>
                <c:pt idx="1746">
                  <c:v>20.214081282198055</c:v>
                </c:pt>
                <c:pt idx="1747">
                  <c:v>20.202517162471395</c:v>
                </c:pt>
                <c:pt idx="1748">
                  <c:v>20.190966266437965</c:v>
                </c:pt>
                <c:pt idx="1749">
                  <c:v>20.17942857142857</c:v>
                </c:pt>
                <c:pt idx="1750">
                  <c:v>20.167904054825815</c:v>
                </c:pt>
                <c:pt idx="1751">
                  <c:v>20.156392694063928</c:v>
                </c:pt>
                <c:pt idx="1752">
                  <c:v>20.144894466628635</c:v>
                </c:pt>
                <c:pt idx="1753">
                  <c:v>20.133409350057011</c:v>
                </c:pt>
                <c:pt idx="1754">
                  <c:v>20.12193732193732</c:v>
                </c:pt>
                <c:pt idx="1755">
                  <c:v>20.110478359908885</c:v>
                </c:pt>
                <c:pt idx="1756">
                  <c:v>20.099032441661922</c:v>
                </c:pt>
                <c:pt idx="1757">
                  <c:v>20.087599544937429</c:v>
                </c:pt>
                <c:pt idx="1758">
                  <c:v>20.076179647527002</c:v>
                </c:pt>
                <c:pt idx="1759">
                  <c:v>20.064772727272729</c:v>
                </c:pt>
                <c:pt idx="1760">
                  <c:v>20.053378762067009</c:v>
                </c:pt>
                <c:pt idx="1761">
                  <c:v>20.04199772985244</c:v>
                </c:pt>
                <c:pt idx="1762">
                  <c:v>20.030629608621666</c:v>
                </c:pt>
                <c:pt idx="1763">
                  <c:v>20.019274376417233</c:v>
                </c:pt>
                <c:pt idx="1764">
                  <c:v>20.007932011331444</c:v>
                </c:pt>
                <c:pt idx="1765">
                  <c:v>19.996602491506227</c:v>
                </c:pt>
                <c:pt idx="1766">
                  <c:v>19.985285795132995</c:v>
                </c:pt>
                <c:pt idx="1767">
                  <c:v>19.97398190045249</c:v>
                </c:pt>
                <c:pt idx="1768">
                  <c:v>19.962690785754663</c:v>
                </c:pt>
                <c:pt idx="1769">
                  <c:v>19.951412429378532</c:v>
                </c:pt>
                <c:pt idx="1770">
                  <c:v>19.940146809712026</c:v>
                </c:pt>
                <c:pt idx="1771">
                  <c:v>19.928893905191874</c:v>
                </c:pt>
                <c:pt idx="1772">
                  <c:v>19.917653694303439</c:v>
                </c:pt>
                <c:pt idx="1773">
                  <c:v>19.906426155580608</c:v>
                </c:pt>
                <c:pt idx="1774">
                  <c:v>19.895211267605635</c:v>
                </c:pt>
                <c:pt idx="1775">
                  <c:v>19.884009009009009</c:v>
                </c:pt>
                <c:pt idx="1776">
                  <c:v>19.872819358469329</c:v>
                </c:pt>
                <c:pt idx="1777">
                  <c:v>19.86164229471316</c:v>
                </c:pt>
                <c:pt idx="1778">
                  <c:v>19.850477796514895</c:v>
                </c:pt>
                <c:pt idx="1779">
                  <c:v>19.839325842696628</c:v>
                </c:pt>
                <c:pt idx="1780">
                  <c:v>19.828186412128019</c:v>
                </c:pt>
                <c:pt idx="1781">
                  <c:v>19.817059483726151</c:v>
                </c:pt>
                <c:pt idx="1782">
                  <c:v>19.805945036455412</c:v>
                </c:pt>
                <c:pt idx="1783">
                  <c:v>19.794843049327355</c:v>
                </c:pt>
                <c:pt idx="1784">
                  <c:v>19.783753501400561</c:v>
                </c:pt>
                <c:pt idx="1785">
                  <c:v>19.772676371780516</c:v>
                </c:pt>
                <c:pt idx="1786">
                  <c:v>19.761611639619474</c:v>
                </c:pt>
                <c:pt idx="1787">
                  <c:v>19.750559284116331</c:v>
                </c:pt>
                <c:pt idx="1788">
                  <c:v>19.73951928451649</c:v>
                </c:pt>
                <c:pt idx="1789">
                  <c:v>19.728491620111733</c:v>
                </c:pt>
                <c:pt idx="1790">
                  <c:v>19.717476270240088</c:v>
                </c:pt>
                <c:pt idx="1791">
                  <c:v>19.706473214285715</c:v>
                </c:pt>
                <c:pt idx="1792">
                  <c:v>19.695482431678752</c:v>
                </c:pt>
                <c:pt idx="1793">
                  <c:v>19.684503901895205</c:v>
                </c:pt>
                <c:pt idx="1794">
                  <c:v>19.673537604456826</c:v>
                </c:pt>
                <c:pt idx="1795">
                  <c:v>19.662583518930958</c:v>
                </c:pt>
                <c:pt idx="1796">
                  <c:v>19.651641624930441</c:v>
                </c:pt>
                <c:pt idx="1797">
                  <c:v>19.640711902113459</c:v>
                </c:pt>
                <c:pt idx="1798">
                  <c:v>19.629794330183437</c:v>
                </c:pt>
                <c:pt idx="1799">
                  <c:v>19.61888888888889</c:v>
                </c:pt>
                <c:pt idx="1800">
                  <c:v>19.607995558023319</c:v>
                </c:pt>
                <c:pt idx="1801">
                  <c:v>19.597114317425085</c:v>
                </c:pt>
                <c:pt idx="1802">
                  <c:v>19.586245146977259</c:v>
                </c:pt>
                <c:pt idx="1803">
                  <c:v>19.575388026607538</c:v>
                </c:pt>
                <c:pt idx="1804">
                  <c:v>19.564542936288088</c:v>
                </c:pt>
                <c:pt idx="1805">
                  <c:v>19.553709856035436</c:v>
                </c:pt>
                <c:pt idx="1806">
                  <c:v>19.542888765910348</c:v>
                </c:pt>
                <c:pt idx="1807">
                  <c:v>19.532079646017699</c:v>
                </c:pt>
                <c:pt idx="1808">
                  <c:v>19.521282476506357</c:v>
                </c:pt>
                <c:pt idx="1809">
                  <c:v>19.510497237569062</c:v>
                </c:pt>
                <c:pt idx="1810">
                  <c:v>19.499723909442299</c:v>
                </c:pt>
                <c:pt idx="1811">
                  <c:v>19.488962472406183</c:v>
                </c:pt>
                <c:pt idx="1812">
                  <c:v>19.478212906784336</c:v>
                </c:pt>
                <c:pt idx="1813">
                  <c:v>19.46747519294377</c:v>
                </c:pt>
                <c:pt idx="1814">
                  <c:v>19.456749311294764</c:v>
                </c:pt>
                <c:pt idx="1815">
                  <c:v>19.446035242290748</c:v>
                </c:pt>
                <c:pt idx="1816">
                  <c:v>19.435332966428177</c:v>
                </c:pt>
                <c:pt idx="1817">
                  <c:v>19.424642464246425</c:v>
                </c:pt>
                <c:pt idx="1818">
                  <c:v>19.413963716327654</c:v>
                </c:pt>
                <c:pt idx="1819">
                  <c:v>19.403296703296704</c:v>
                </c:pt>
                <c:pt idx="1820">
                  <c:v>19.392641405820978</c:v>
                </c:pt>
                <c:pt idx="1821">
                  <c:v>19.381997804610318</c:v>
                </c:pt>
                <c:pt idx="1822">
                  <c:v>19.371365880416896</c:v>
                </c:pt>
                <c:pt idx="1823">
                  <c:v>19.360745614035089</c:v>
                </c:pt>
                <c:pt idx="1824">
                  <c:v>19.350136986301369</c:v>
                </c:pt>
                <c:pt idx="1825">
                  <c:v>19.339539978094194</c:v>
                </c:pt>
                <c:pt idx="1826">
                  <c:v>19.328954570333881</c:v>
                </c:pt>
                <c:pt idx="1827">
                  <c:v>19.318380743982495</c:v>
                </c:pt>
                <c:pt idx="1828">
                  <c:v>19.307818480043739</c:v>
                </c:pt>
                <c:pt idx="1829">
                  <c:v>19.297267759562843</c:v>
                </c:pt>
                <c:pt idx="1830">
                  <c:v>19.286728563626433</c:v>
                </c:pt>
                <c:pt idx="1831">
                  <c:v>19.276200873362445</c:v>
                </c:pt>
                <c:pt idx="1832">
                  <c:v>19.26568466993999</c:v>
                </c:pt>
                <c:pt idx="1833">
                  <c:v>19.255179934569249</c:v>
                </c:pt>
                <c:pt idx="1834">
                  <c:v>19.244686648501361</c:v>
                </c:pt>
                <c:pt idx="1835">
                  <c:v>19.234204793028322</c:v>
                </c:pt>
                <c:pt idx="1836">
                  <c:v>19.223734349482854</c:v>
                </c:pt>
                <c:pt idx="1837">
                  <c:v>19.213275299238301</c:v>
                </c:pt>
                <c:pt idx="1838">
                  <c:v>19.202827623708536</c:v>
                </c:pt>
                <c:pt idx="1839">
                  <c:v>19.192391304347826</c:v>
                </c:pt>
                <c:pt idx="1840">
                  <c:v>19.181966322650734</c:v>
                </c:pt>
                <c:pt idx="1841">
                  <c:v>19.17155266015201</c:v>
                </c:pt>
                <c:pt idx="1842">
                  <c:v>19.161150298426477</c:v>
                </c:pt>
                <c:pt idx="1843">
                  <c:v>19.150759219088936</c:v>
                </c:pt>
                <c:pt idx="1844">
                  <c:v>19.140379403794039</c:v>
                </c:pt>
                <c:pt idx="1845">
                  <c:v>19.130010834236188</c:v>
                </c:pt>
                <c:pt idx="1846">
                  <c:v>19.119653492149432</c:v>
                </c:pt>
                <c:pt idx="1847">
                  <c:v>19.109307359307358</c:v>
                </c:pt>
                <c:pt idx="1848">
                  <c:v>19.098972417522987</c:v>
                </c:pt>
                <c:pt idx="1849">
                  <c:v>19.08864864864865</c:v>
                </c:pt>
                <c:pt idx="1850">
                  <c:v>19.078336034575905</c:v>
                </c:pt>
                <c:pt idx="1851">
                  <c:v>19.068034557235421</c:v>
                </c:pt>
                <c:pt idx="1852">
                  <c:v>19.057744198596868</c:v>
                </c:pt>
                <c:pt idx="1853">
                  <c:v>19.047464940668824</c:v>
                </c:pt>
                <c:pt idx="1854">
                  <c:v>19.037196765498653</c:v>
                </c:pt>
                <c:pt idx="1855">
                  <c:v>19.026939655172413</c:v>
                </c:pt>
                <c:pt idx="1856">
                  <c:v>19.016693591814754</c:v>
                </c:pt>
                <c:pt idx="1857">
                  <c:v>19.006458557588804</c:v>
                </c:pt>
                <c:pt idx="1858">
                  <c:v>18.996234534696072</c:v>
                </c:pt>
                <c:pt idx="1859">
                  <c:v>18.986021505376343</c:v>
                </c:pt>
                <c:pt idx="1860">
                  <c:v>18.975819451907576</c:v>
                </c:pt>
                <c:pt idx="1861">
                  <c:v>18.965628356605801</c:v>
                </c:pt>
                <c:pt idx="1862">
                  <c:v>18.955448201825014</c:v>
                </c:pt>
                <c:pt idx="1863">
                  <c:v>18.94527896995708</c:v>
                </c:pt>
                <c:pt idx="1864">
                  <c:v>18.935120643431635</c:v>
                </c:pt>
                <c:pt idx="1865">
                  <c:v>18.924973204715968</c:v>
                </c:pt>
                <c:pt idx="1866">
                  <c:v>18.914836636314945</c:v>
                </c:pt>
                <c:pt idx="1867">
                  <c:v>18.904710920770878</c:v>
                </c:pt>
                <c:pt idx="1868">
                  <c:v>18.894596040663455</c:v>
                </c:pt>
                <c:pt idx="1869">
                  <c:v>18.884491978609624</c:v>
                </c:pt>
                <c:pt idx="1870">
                  <c:v>18.874398717263496</c:v>
                </c:pt>
                <c:pt idx="1871">
                  <c:v>18.864316239316238</c:v>
                </c:pt>
                <c:pt idx="1872">
                  <c:v>18.854244527495997</c:v>
                </c:pt>
                <c:pt idx="1873">
                  <c:v>18.844183564567768</c:v>
                </c:pt>
                <c:pt idx="1874">
                  <c:v>18.834133333333334</c:v>
                </c:pt>
                <c:pt idx="1875">
                  <c:v>18.82409381663113</c:v>
                </c:pt>
                <c:pt idx="1876">
                  <c:v>18.814064997336175</c:v>
                </c:pt>
                <c:pt idx="1877">
                  <c:v>18.804046858359957</c:v>
                </c:pt>
                <c:pt idx="1878">
                  <c:v>18.794039382650347</c:v>
                </c:pt>
                <c:pt idx="1879">
                  <c:v>18.78404255319149</c:v>
                </c:pt>
                <c:pt idx="1880">
                  <c:v>18.774056353003722</c:v>
                </c:pt>
                <c:pt idx="1881">
                  <c:v>18.764080765143465</c:v>
                </c:pt>
                <c:pt idx="1882">
                  <c:v>18.754115772703134</c:v>
                </c:pt>
                <c:pt idx="1883">
                  <c:v>18.744161358811041</c:v>
                </c:pt>
                <c:pt idx="1884">
                  <c:v>18.7342175066313</c:v>
                </c:pt>
                <c:pt idx="1885">
                  <c:v>18.724284199363733</c:v>
                </c:pt>
                <c:pt idx="1886">
                  <c:v>18.714361420243772</c:v>
                </c:pt>
                <c:pt idx="1887">
                  <c:v>18.704449152542374</c:v>
                </c:pt>
                <c:pt idx="1888">
                  <c:v>18.694547379565908</c:v>
                </c:pt>
                <c:pt idx="1889">
                  <c:v>18.684656084656083</c:v>
                </c:pt>
                <c:pt idx="1890">
                  <c:v>18.674775251189846</c:v>
                </c:pt>
                <c:pt idx="1891">
                  <c:v>18.664904862579281</c:v>
                </c:pt>
                <c:pt idx="1892">
                  <c:v>18.655044902271527</c:v>
                </c:pt>
                <c:pt idx="1893">
                  <c:v>18.645195353748679</c:v>
                </c:pt>
                <c:pt idx="1894">
                  <c:v>18.635356200527706</c:v>
                </c:pt>
                <c:pt idx="1895">
                  <c:v>18.625527426160339</c:v>
                </c:pt>
                <c:pt idx="1896">
                  <c:v>18.615709014232998</c:v>
                </c:pt>
                <c:pt idx="1897">
                  <c:v>18.605900948366703</c:v>
                </c:pt>
                <c:pt idx="1898">
                  <c:v>18.596103212216956</c:v>
                </c:pt>
                <c:pt idx="1899">
                  <c:v>18.586315789473684</c:v>
                </c:pt>
                <c:pt idx="1900">
                  <c:v>18.576538663861125</c:v>
                </c:pt>
                <c:pt idx="1901">
                  <c:v>18.566771819137749</c:v>
                </c:pt>
                <c:pt idx="1902">
                  <c:v>18.557015239096163</c:v>
                </c:pt>
                <c:pt idx="1903">
                  <c:v>18.547268907563026</c:v>
                </c:pt>
                <c:pt idx="1904">
                  <c:v>18.53753280839895</c:v>
                </c:pt>
                <c:pt idx="1905">
                  <c:v>18.527806925498425</c:v>
                </c:pt>
                <c:pt idx="1906">
                  <c:v>18.518091242789723</c:v>
                </c:pt>
                <c:pt idx="1907">
                  <c:v>18.508385744234801</c:v>
                </c:pt>
                <c:pt idx="1908">
                  <c:v>18.49869041382923</c:v>
                </c:pt>
                <c:pt idx="1909">
                  <c:v>18.489005235602093</c:v>
                </c:pt>
                <c:pt idx="1910">
                  <c:v>18.479330193615908</c:v>
                </c:pt>
                <c:pt idx="1911">
                  <c:v>18.469665271966527</c:v>
                </c:pt>
                <c:pt idx="1912">
                  <c:v>18.460010454783063</c:v>
                </c:pt>
                <c:pt idx="1913">
                  <c:v>18.450365726227794</c:v>
                </c:pt>
                <c:pt idx="1914">
                  <c:v>18.440731070496085</c:v>
                </c:pt>
                <c:pt idx="1915">
                  <c:v>18.431106471816285</c:v>
                </c:pt>
                <c:pt idx="1916">
                  <c:v>18.42149191444966</c:v>
                </c:pt>
                <c:pt idx="1917">
                  <c:v>18.411887382690303</c:v>
                </c:pt>
                <c:pt idx="1918">
                  <c:v>18.402292860865035</c:v>
                </c:pt>
                <c:pt idx="1919">
                  <c:v>18.392708333333335</c:v>
                </c:pt>
                <c:pt idx="1920">
                  <c:v>18.383133784487246</c:v>
                </c:pt>
                <c:pt idx="1921">
                  <c:v>18.373569198751301</c:v>
                </c:pt>
                <c:pt idx="1922">
                  <c:v>18.364014560582422</c:v>
                </c:pt>
                <c:pt idx="1923">
                  <c:v>18.354469854469855</c:v>
                </c:pt>
                <c:pt idx="1924">
                  <c:v>18.344935064935065</c:v>
                </c:pt>
                <c:pt idx="1925">
                  <c:v>18.335410176531671</c:v>
                </c:pt>
                <c:pt idx="1926">
                  <c:v>18.325895173845357</c:v>
                </c:pt>
                <c:pt idx="1927">
                  <c:v>18.316390041493776</c:v>
                </c:pt>
                <c:pt idx="1928">
                  <c:v>18.30689476412649</c:v>
                </c:pt>
                <c:pt idx="1929">
                  <c:v>18.297409326424869</c:v>
                </c:pt>
                <c:pt idx="1930">
                  <c:v>18.287933713102021</c:v>
                </c:pt>
                <c:pt idx="1931">
                  <c:v>18.278467908902691</c:v>
                </c:pt>
                <c:pt idx="1932">
                  <c:v>18.269011898603207</c:v>
                </c:pt>
                <c:pt idx="1933">
                  <c:v>18.259565667011376</c:v>
                </c:pt>
                <c:pt idx="1934">
                  <c:v>18.250129198966409</c:v>
                </c:pt>
                <c:pt idx="1935">
                  <c:v>18.240702479338843</c:v>
                </c:pt>
                <c:pt idx="1936">
                  <c:v>18.231285493030459</c:v>
                </c:pt>
                <c:pt idx="1937">
                  <c:v>18.221878224974201</c:v>
                </c:pt>
                <c:pt idx="1938">
                  <c:v>18.212480660134091</c:v>
                </c:pt>
                <c:pt idx="1939">
                  <c:v>18.203092783505156</c:v>
                </c:pt>
                <c:pt idx="1940">
                  <c:v>18.193714580113344</c:v>
                </c:pt>
                <c:pt idx="1941">
                  <c:v>18.184346035015448</c:v>
                </c:pt>
                <c:pt idx="1942">
                  <c:v>18.174987133299023</c:v>
                </c:pt>
                <c:pt idx="1943">
                  <c:v>18.165637860082306</c:v>
                </c:pt>
                <c:pt idx="1944">
                  <c:v>18.15629820051414</c:v>
                </c:pt>
                <c:pt idx="1945">
                  <c:v>18.146968139773897</c:v>
                </c:pt>
                <c:pt idx="1946">
                  <c:v>18.137647663071391</c:v>
                </c:pt>
                <c:pt idx="1947">
                  <c:v>18.128336755646817</c:v>
                </c:pt>
                <c:pt idx="1948">
                  <c:v>18.119035402770653</c:v>
                </c:pt>
                <c:pt idx="1949">
                  <c:v>18.109743589743591</c:v>
                </c:pt>
                <c:pt idx="1950">
                  <c:v>18.100461301896463</c:v>
                </c:pt>
                <c:pt idx="1951">
                  <c:v>18.091188524590162</c:v>
                </c:pt>
                <c:pt idx="1952">
                  <c:v>18.081925243215565</c:v>
                </c:pt>
                <c:pt idx="1953">
                  <c:v>18.07267144319345</c:v>
                </c:pt>
                <c:pt idx="1954">
                  <c:v>18.063427109974423</c:v>
                </c:pt>
                <c:pt idx="1955">
                  <c:v>18.054192229038854</c:v>
                </c:pt>
                <c:pt idx="1956">
                  <c:v>18.044966785896779</c:v>
                </c:pt>
                <c:pt idx="1957">
                  <c:v>18.035750766087844</c:v>
                </c:pt>
                <c:pt idx="1958">
                  <c:v>18.026544155181217</c:v>
                </c:pt>
                <c:pt idx="1959">
                  <c:v>18.017346938775511</c:v>
                </c:pt>
                <c:pt idx="1960">
                  <c:v>18.008159102498727</c:v>
                </c:pt>
                <c:pt idx="1961">
                  <c:v>17.998980632008156</c:v>
                </c:pt>
                <c:pt idx="1962">
                  <c:v>17.989811512990322</c:v>
                </c:pt>
                <c:pt idx="1963">
                  <c:v>17.980651731160897</c:v>
                </c:pt>
                <c:pt idx="1964">
                  <c:v>17.971501272264632</c:v>
                </c:pt>
                <c:pt idx="1965">
                  <c:v>17.962360122075278</c:v>
                </c:pt>
                <c:pt idx="1966">
                  <c:v>17.953228266395527</c:v>
                </c:pt>
                <c:pt idx="1967">
                  <c:v>17.944105691056912</c:v>
                </c:pt>
                <c:pt idx="1968">
                  <c:v>17.934992381919756</c:v>
                </c:pt>
                <c:pt idx="1969">
                  <c:v>17.925888324873096</c:v>
                </c:pt>
                <c:pt idx="1970">
                  <c:v>17.916793505834601</c:v>
                </c:pt>
                <c:pt idx="1971">
                  <c:v>17.907707910750506</c:v>
                </c:pt>
                <c:pt idx="1972">
                  <c:v>17.89863152559554</c:v>
                </c:pt>
                <c:pt idx="1973">
                  <c:v>17.889564336372846</c:v>
                </c:pt>
                <c:pt idx="1974">
                  <c:v>17.880506329113924</c:v>
                </c:pt>
                <c:pt idx="1975">
                  <c:v>17.871457489878541</c:v>
                </c:pt>
                <c:pt idx="1976">
                  <c:v>17.862417804754678</c:v>
                </c:pt>
                <c:pt idx="1977">
                  <c:v>17.853387259858444</c:v>
                </c:pt>
                <c:pt idx="1978">
                  <c:v>17.844365841334007</c:v>
                </c:pt>
                <c:pt idx="1979">
                  <c:v>17.835353535353537</c:v>
                </c:pt>
                <c:pt idx="1980">
                  <c:v>17.826350328117112</c:v>
                </c:pt>
                <c:pt idx="1981">
                  <c:v>17.817356205852676</c:v>
                </c:pt>
                <c:pt idx="1982">
                  <c:v>17.808371154815937</c:v>
                </c:pt>
                <c:pt idx="1983">
                  <c:v>17.799395161290324</c:v>
                </c:pt>
                <c:pt idx="1984">
                  <c:v>17.790428211586903</c:v>
                </c:pt>
                <c:pt idx="1985">
                  <c:v>17.781470292044311</c:v>
                </c:pt>
                <c:pt idx="1986">
                  <c:v>17.772521389028686</c:v>
                </c:pt>
                <c:pt idx="1987">
                  <c:v>17.763581488933603</c:v>
                </c:pt>
                <c:pt idx="1988">
                  <c:v>17.754650578179991</c:v>
                </c:pt>
                <c:pt idx="1989">
                  <c:v>17.745728643216079</c:v>
                </c:pt>
                <c:pt idx="1990">
                  <c:v>17.736815670517327</c:v>
                </c:pt>
                <c:pt idx="1991">
                  <c:v>17.727911646586346</c:v>
                </c:pt>
                <c:pt idx="1992">
                  <c:v>17.719016557952834</c:v>
                </c:pt>
                <c:pt idx="1993">
                  <c:v>17.710130391173522</c:v>
                </c:pt>
                <c:pt idx="1994">
                  <c:v>17.701253132832079</c:v>
                </c:pt>
                <c:pt idx="1995">
                  <c:v>17.692384769539078</c:v>
                </c:pt>
                <c:pt idx="1996">
                  <c:v>17.683525287931896</c:v>
                </c:pt>
                <c:pt idx="1997">
                  <c:v>17.674674674674673</c:v>
                </c:pt>
                <c:pt idx="1998">
                  <c:v>17.665832916458228</c:v>
                </c:pt>
                <c:pt idx="1999">
                  <c:v>17.657</c:v>
                </c:pt>
                <c:pt idx="2000">
                  <c:v>17.648175912043978</c:v>
                </c:pt>
                <c:pt idx="2001">
                  <c:v>17.639360639360639</c:v>
                </c:pt>
                <c:pt idx="2002">
                  <c:v>17.63055416874688</c:v>
                </c:pt>
                <c:pt idx="2003">
                  <c:v>17.621756487025948</c:v>
                </c:pt>
                <c:pt idx="2004">
                  <c:v>17.612967581047382</c:v>
                </c:pt>
                <c:pt idx="2005">
                  <c:v>17.604187437686939</c:v>
                </c:pt>
                <c:pt idx="2006">
                  <c:v>17.595416043846537</c:v>
                </c:pt>
                <c:pt idx="2007">
                  <c:v>17.586653386454184</c:v>
                </c:pt>
                <c:pt idx="2008">
                  <c:v>17.577899452463914</c:v>
                </c:pt>
                <c:pt idx="2009">
                  <c:v>17.569154228855723</c:v>
                </c:pt>
                <c:pt idx="2010">
                  <c:v>17.560417702635505</c:v>
                </c:pt>
                <c:pt idx="2011">
                  <c:v>17.55168986083499</c:v>
                </c:pt>
                <c:pt idx="2012">
                  <c:v>17.542970690511673</c:v>
                </c:pt>
                <c:pt idx="2013">
                  <c:v>17.53426017874876</c:v>
                </c:pt>
                <c:pt idx="2014">
                  <c:v>17.525558312655086</c:v>
                </c:pt>
                <c:pt idx="2015">
                  <c:v>17.516865079365079</c:v>
                </c:pt>
                <c:pt idx="2016">
                  <c:v>17.50818046603867</c:v>
                </c:pt>
                <c:pt idx="2017">
                  <c:v>17.499504459861249</c:v>
                </c:pt>
                <c:pt idx="2018">
                  <c:v>17.490837048043584</c:v>
                </c:pt>
                <c:pt idx="2019">
                  <c:v>17.482178217821783</c:v>
                </c:pt>
                <c:pt idx="2020">
                  <c:v>17.4735279564572</c:v>
                </c:pt>
                <c:pt idx="2021">
                  <c:v>17.4648862512364</c:v>
                </c:pt>
                <c:pt idx="2022">
                  <c:v>17.456253089471083</c:v>
                </c:pt>
                <c:pt idx="2023">
                  <c:v>17.447628458498023</c:v>
                </c:pt>
                <c:pt idx="2024">
                  <c:v>17.439012345679011</c:v>
                </c:pt>
                <c:pt idx="2025">
                  <c:v>17.430404738400789</c:v>
                </c:pt>
                <c:pt idx="2026">
                  <c:v>17.421805624074988</c:v>
                </c:pt>
                <c:pt idx="2027">
                  <c:v>17.413214990138066</c:v>
                </c:pt>
                <c:pt idx="2028">
                  <c:v>17.404632824051255</c:v>
                </c:pt>
                <c:pt idx="2029">
                  <c:v>17.396059113300492</c:v>
                </c:pt>
                <c:pt idx="2030">
                  <c:v>17.387493845396357</c:v>
                </c:pt>
                <c:pt idx="2031">
                  <c:v>17.378937007874015</c:v>
                </c:pt>
                <c:pt idx="2032">
                  <c:v>17.370388588293164</c:v>
                </c:pt>
                <c:pt idx="2033">
                  <c:v>17.361848574237953</c:v>
                </c:pt>
                <c:pt idx="2034">
                  <c:v>17.353316953316952</c:v>
                </c:pt>
                <c:pt idx="2035">
                  <c:v>17.344793713163064</c:v>
                </c:pt>
                <c:pt idx="2036">
                  <c:v>17.336278841433479</c:v>
                </c:pt>
                <c:pt idx="2037">
                  <c:v>17.327772325809619</c:v>
                </c:pt>
                <c:pt idx="2038">
                  <c:v>17.319274153997057</c:v>
                </c:pt>
                <c:pt idx="2039">
                  <c:v>17.310784313725492</c:v>
                </c:pt>
                <c:pt idx="2040">
                  <c:v>17.302302792748652</c:v>
                </c:pt>
                <c:pt idx="2041">
                  <c:v>17.293829578844271</c:v>
                </c:pt>
                <c:pt idx="2042">
                  <c:v>17.285364659814</c:v>
                </c:pt>
                <c:pt idx="2043">
                  <c:v>17.276908023483365</c:v>
                </c:pt>
                <c:pt idx="2044">
                  <c:v>17.268459657701712</c:v>
                </c:pt>
                <c:pt idx="2045">
                  <c:v>17.260019550342133</c:v>
                </c:pt>
                <c:pt idx="2046">
                  <c:v>17.251587689301417</c:v>
                </c:pt>
                <c:pt idx="2047">
                  <c:v>17.2431640625</c:v>
                </c:pt>
                <c:pt idx="2048">
                  <c:v>17.234748657881894</c:v>
                </c:pt>
                <c:pt idx="2049">
                  <c:v>17.226341463414634</c:v>
                </c:pt>
                <c:pt idx="2050">
                  <c:v>17.217942467089223</c:v>
                </c:pt>
                <c:pt idx="2051">
                  <c:v>17.209551656920077</c:v>
                </c:pt>
                <c:pt idx="2052">
                  <c:v>17.20116902094496</c:v>
                </c:pt>
                <c:pt idx="2053">
                  <c:v>17.192794547224928</c:v>
                </c:pt>
                <c:pt idx="2054">
                  <c:v>17.184428223844282</c:v>
                </c:pt>
                <c:pt idx="2055">
                  <c:v>17.176070038910506</c:v>
                </c:pt>
                <c:pt idx="2056">
                  <c:v>17.167719980554207</c:v>
                </c:pt>
                <c:pt idx="2057">
                  <c:v>17.159378036929056</c:v>
                </c:pt>
                <c:pt idx="2058">
                  <c:v>17.151044196211753</c:v>
                </c:pt>
                <c:pt idx="2059">
                  <c:v>17.142718446601943</c:v>
                </c:pt>
                <c:pt idx="2060">
                  <c:v>17.134400776322174</c:v>
                </c:pt>
                <c:pt idx="2061">
                  <c:v>17.126091173617848</c:v>
                </c:pt>
                <c:pt idx="2062">
                  <c:v>17.117789626757151</c:v>
                </c:pt>
                <c:pt idx="2063">
                  <c:v>17.109496124031008</c:v>
                </c:pt>
                <c:pt idx="2064">
                  <c:v>17.101210653753025</c:v>
                </c:pt>
                <c:pt idx="2065">
                  <c:v>17.092933204259438</c:v>
                </c:pt>
                <c:pt idx="2066">
                  <c:v>17.084663763909045</c:v>
                </c:pt>
                <c:pt idx="2067">
                  <c:v>17.076402321083172</c:v>
                </c:pt>
                <c:pt idx="2068">
                  <c:v>17.068148864185599</c:v>
                </c:pt>
                <c:pt idx="2069">
                  <c:v>17.059903381642513</c:v>
                </c:pt>
                <c:pt idx="2070">
                  <c:v>17.051665861902464</c:v>
                </c:pt>
                <c:pt idx="2071">
                  <c:v>17.043436293436294</c:v>
                </c:pt>
                <c:pt idx="2072">
                  <c:v>17.035214664737097</c:v>
                </c:pt>
                <c:pt idx="2073">
                  <c:v>17.027000964320155</c:v>
                </c:pt>
                <c:pt idx="2074">
                  <c:v>17.01879518072289</c:v>
                </c:pt>
                <c:pt idx="2075">
                  <c:v>17.010597302504816</c:v>
                </c:pt>
                <c:pt idx="2076">
                  <c:v>17.002407318247471</c:v>
                </c:pt>
                <c:pt idx="2077">
                  <c:v>16.99422521655438</c:v>
                </c:pt>
                <c:pt idx="2078">
                  <c:v>16.986050986050987</c:v>
                </c:pt>
                <c:pt idx="2079">
                  <c:v>16.977884615384614</c:v>
                </c:pt>
                <c:pt idx="2080">
                  <c:v>16.969726093224413</c:v>
                </c:pt>
                <c:pt idx="2081">
                  <c:v>16.961575408261286</c:v>
                </c:pt>
                <c:pt idx="2082">
                  <c:v>16.953432549207875</c:v>
                </c:pt>
                <c:pt idx="2083">
                  <c:v>16.945297504798464</c:v>
                </c:pt>
                <c:pt idx="2084">
                  <c:v>16.937170263788968</c:v>
                </c:pt>
                <c:pt idx="2085">
                  <c:v>16.929050814956856</c:v>
                </c:pt>
                <c:pt idx="2086">
                  <c:v>16.920939147101102</c:v>
                </c:pt>
                <c:pt idx="2087">
                  <c:v>16.912835249042146</c:v>
                </c:pt>
                <c:pt idx="2088">
                  <c:v>16.904739109621829</c:v>
                </c:pt>
                <c:pt idx="2089">
                  <c:v>16.896650717703348</c:v>
                </c:pt>
                <c:pt idx="2090">
                  <c:v>16.888570062171208</c:v>
                </c:pt>
                <c:pt idx="2091">
                  <c:v>16.880497131931165</c:v>
                </c:pt>
                <c:pt idx="2092">
                  <c:v>16.872431915910177</c:v>
                </c:pt>
                <c:pt idx="2093">
                  <c:v>16.864374403056352</c:v>
                </c:pt>
                <c:pt idx="2094">
                  <c:v>16.856324582338903</c:v>
                </c:pt>
                <c:pt idx="2095">
                  <c:v>16.84828244274809</c:v>
                </c:pt>
                <c:pt idx="2096">
                  <c:v>16.840247973295185</c:v>
                </c:pt>
                <c:pt idx="2097">
                  <c:v>16.832221163012392</c:v>
                </c:pt>
                <c:pt idx="2098">
                  <c:v>16.824202000952834</c:v>
                </c:pt>
                <c:pt idx="2099">
                  <c:v>16.816190476190478</c:v>
                </c:pt>
                <c:pt idx="2100">
                  <c:v>16.808186577820084</c:v>
                </c:pt>
                <c:pt idx="2101">
                  <c:v>16.800190294957183</c:v>
                </c:pt>
                <c:pt idx="2102">
                  <c:v>16.792201616737994</c:v>
                </c:pt>
                <c:pt idx="2103">
                  <c:v>16.784220532319392</c:v>
                </c:pt>
                <c:pt idx="2104">
                  <c:v>16.77624703087886</c:v>
                </c:pt>
                <c:pt idx="2105">
                  <c:v>16.768281101614434</c:v>
                </c:pt>
                <c:pt idx="2106">
                  <c:v>16.760322733744662</c:v>
                </c:pt>
                <c:pt idx="2107">
                  <c:v>16.75237191650854</c:v>
                </c:pt>
                <c:pt idx="2108">
                  <c:v>16.744428639165481</c:v>
                </c:pt>
                <c:pt idx="2109">
                  <c:v>16.736492890995262</c:v>
                </c:pt>
                <c:pt idx="2110">
                  <c:v>16.728564661297963</c:v>
                </c:pt>
                <c:pt idx="2111">
                  <c:v>16.720643939393938</c:v>
                </c:pt>
                <c:pt idx="2112">
                  <c:v>16.712730714623756</c:v>
                </c:pt>
                <c:pt idx="2113">
                  <c:v>16.704824976348156</c:v>
                </c:pt>
                <c:pt idx="2114">
                  <c:v>16.696926713947992</c:v>
                </c:pt>
                <c:pt idx="2115">
                  <c:v>16.689035916824196</c:v>
                </c:pt>
                <c:pt idx="2116">
                  <c:v>16.681152574397732</c:v>
                </c:pt>
                <c:pt idx="2117">
                  <c:v>16.673276676109538</c:v>
                </c:pt>
                <c:pt idx="2118">
                  <c:v>16.66540821142048</c:v>
                </c:pt>
                <c:pt idx="2119">
                  <c:v>16.65754716981132</c:v>
                </c:pt>
                <c:pt idx="2120">
                  <c:v>16.64969354078265</c:v>
                </c:pt>
                <c:pt idx="2121">
                  <c:v>16.641847313854853</c:v>
                </c:pt>
                <c:pt idx="2122">
                  <c:v>16.634008478568063</c:v>
                </c:pt>
                <c:pt idx="2123">
                  <c:v>16.626177024482111</c:v>
                </c:pt>
                <c:pt idx="2124">
                  <c:v>16.618352941176472</c:v>
                </c:pt>
                <c:pt idx="2125">
                  <c:v>16.610536218250235</c:v>
                </c:pt>
                <c:pt idx="2126">
                  <c:v>16.602726845322049</c:v>
                </c:pt>
                <c:pt idx="2127">
                  <c:v>16.594924812030076</c:v>
                </c:pt>
                <c:pt idx="2128">
                  <c:v>16.587130108031939</c:v>
                </c:pt>
                <c:pt idx="2129">
                  <c:v>16.579342723004697</c:v>
                </c:pt>
                <c:pt idx="2130">
                  <c:v>16.571562646644768</c:v>
                </c:pt>
                <c:pt idx="2131">
                  <c:v>16.563789868667918</c:v>
                </c:pt>
                <c:pt idx="2132">
                  <c:v>16.556024378809187</c:v>
                </c:pt>
                <c:pt idx="2133">
                  <c:v>16.548266166822867</c:v>
                </c:pt>
                <c:pt idx="2134">
                  <c:v>16.540515222482437</c:v>
                </c:pt>
                <c:pt idx="2135">
                  <c:v>16.532771535580526</c:v>
                </c:pt>
                <c:pt idx="2136">
                  <c:v>16.525035095928871</c:v>
                </c:pt>
                <c:pt idx="2137">
                  <c:v>16.51730589335828</c:v>
                </c:pt>
                <c:pt idx="2138">
                  <c:v>16.509583917718562</c:v>
                </c:pt>
                <c:pt idx="2139">
                  <c:v>16.501869158878506</c:v>
                </c:pt>
                <c:pt idx="2140">
                  <c:v>16.494161606725829</c:v>
                </c:pt>
                <c:pt idx="2141">
                  <c:v>16.486461251167132</c:v>
                </c:pt>
                <c:pt idx="2142">
                  <c:v>16.478768082127857</c:v>
                </c:pt>
                <c:pt idx="2143">
                  <c:v>16.47108208955224</c:v>
                </c:pt>
                <c:pt idx="2144">
                  <c:v>16.463403263403265</c:v>
                </c:pt>
                <c:pt idx="2145">
                  <c:v>16.455731593662627</c:v>
                </c:pt>
                <c:pt idx="2146">
                  <c:v>16.448067070330694</c:v>
                </c:pt>
                <c:pt idx="2147">
                  <c:v>16.440409683426441</c:v>
                </c:pt>
                <c:pt idx="2148">
                  <c:v>16.432759422987434</c:v>
                </c:pt>
                <c:pt idx="2149">
                  <c:v>16.425116279069769</c:v>
                </c:pt>
                <c:pt idx="2150">
                  <c:v>16.417480241748024</c:v>
                </c:pt>
                <c:pt idx="2151">
                  <c:v>16.409851301115243</c:v>
                </c:pt>
                <c:pt idx="2152">
                  <c:v>16.40222944728286</c:v>
                </c:pt>
                <c:pt idx="2153">
                  <c:v>16.394614670380687</c:v>
                </c:pt>
                <c:pt idx="2154">
                  <c:v>16.387006960556846</c:v>
                </c:pt>
                <c:pt idx="2155">
                  <c:v>16.379406307977735</c:v>
                </c:pt>
                <c:pt idx="2156">
                  <c:v>16.371812702828002</c:v>
                </c:pt>
                <c:pt idx="2157">
                  <c:v>16.364226135310474</c:v>
                </c:pt>
                <c:pt idx="2158">
                  <c:v>16.356646595646133</c:v>
                </c:pt>
                <c:pt idx="2159">
                  <c:v>16.349074074074075</c:v>
                </c:pt>
                <c:pt idx="2160">
                  <c:v>16.341508560851459</c:v>
                </c:pt>
                <c:pt idx="2161">
                  <c:v>16.33395004625347</c:v>
                </c:pt>
                <c:pt idx="2162">
                  <c:v>16.326398520573278</c:v>
                </c:pt>
                <c:pt idx="2163">
                  <c:v>16.318853974121996</c:v>
                </c:pt>
                <c:pt idx="2164">
                  <c:v>16.311316397228637</c:v>
                </c:pt>
                <c:pt idx="2165">
                  <c:v>16.303785780240073</c:v>
                </c:pt>
                <c:pt idx="2166">
                  <c:v>16.296262113520996</c:v>
                </c:pt>
                <c:pt idx="2167">
                  <c:v>16.288745387453876</c:v>
                </c:pt>
                <c:pt idx="2168">
                  <c:v>16.281235592438911</c:v>
                </c:pt>
                <c:pt idx="2169">
                  <c:v>16.27373271889401</c:v>
                </c:pt>
                <c:pt idx="2170">
                  <c:v>16.26623675725472</c:v>
                </c:pt>
                <c:pt idx="2171">
                  <c:v>16.258747697974218</c:v>
                </c:pt>
                <c:pt idx="2172">
                  <c:v>16.251265531523241</c:v>
                </c:pt>
                <c:pt idx="2173">
                  <c:v>16.243790248390063</c:v>
                </c:pt>
                <c:pt idx="2174">
                  <c:v>16.23632183908046</c:v>
                </c:pt>
                <c:pt idx="2175">
                  <c:v>16.228860294117649</c:v>
                </c:pt>
                <c:pt idx="2176">
                  <c:v>16.221405604042261</c:v>
                </c:pt>
                <c:pt idx="2177">
                  <c:v>16.213957759412306</c:v>
                </c:pt>
                <c:pt idx="2178">
                  <c:v>16.206516750803122</c:v>
                </c:pt>
                <c:pt idx="2179">
                  <c:v>16.199082568807338</c:v>
                </c:pt>
                <c:pt idx="2180">
                  <c:v>16.191655204034845</c:v>
                </c:pt>
                <c:pt idx="2181">
                  <c:v>16.184234647112742</c:v>
                </c:pt>
                <c:pt idx="2182">
                  <c:v>16.176820888685295</c:v>
                </c:pt>
                <c:pt idx="2183">
                  <c:v>16.16941391941392</c:v>
                </c:pt>
                <c:pt idx="2184">
                  <c:v>16.162013729977115</c:v>
                </c:pt>
                <c:pt idx="2185">
                  <c:v>16.154620311070449</c:v>
                </c:pt>
                <c:pt idx="2186">
                  <c:v>16.147233653406492</c:v>
                </c:pt>
                <c:pt idx="2187">
                  <c:v>16.13985374771481</c:v>
                </c:pt>
                <c:pt idx="2188">
                  <c:v>16.132480584741892</c:v>
                </c:pt>
                <c:pt idx="2189">
                  <c:v>16.12511415525114</c:v>
                </c:pt>
                <c:pt idx="2190">
                  <c:v>16.117754450022822</c:v>
                </c:pt>
                <c:pt idx="2191">
                  <c:v>16.110401459854014</c:v>
                </c:pt>
                <c:pt idx="2192">
                  <c:v>16.103055175558595</c:v>
                </c:pt>
                <c:pt idx="2193">
                  <c:v>16.095715587967184</c:v>
                </c:pt>
                <c:pt idx="2194">
                  <c:v>16.088382687927108</c:v>
                </c:pt>
                <c:pt idx="2195">
                  <c:v>16.081056466302368</c:v>
                </c:pt>
                <c:pt idx="2196">
                  <c:v>16.073736913973601</c:v>
                </c:pt>
                <c:pt idx="2197">
                  <c:v>16.066424021838035</c:v>
                </c:pt>
                <c:pt idx="2198">
                  <c:v>16.059117780809459</c:v>
                </c:pt>
                <c:pt idx="2199">
                  <c:v>16.051818181818181</c:v>
                </c:pt>
                <c:pt idx="2200">
                  <c:v>16.044525215810996</c:v>
                </c:pt>
                <c:pt idx="2201">
                  <c:v>16.037238873751136</c:v>
                </c:pt>
                <c:pt idx="2202">
                  <c:v>16.029959146618246</c:v>
                </c:pt>
                <c:pt idx="2203">
                  <c:v>16.022686025408348</c:v>
                </c:pt>
                <c:pt idx="2204">
                  <c:v>16.015419501133788</c:v>
                </c:pt>
                <c:pt idx="2205">
                  <c:v>16.00815956482321</c:v>
                </c:pt>
                <c:pt idx="2206">
                  <c:v>16.000906207521524</c:v>
                </c:pt>
                <c:pt idx="2207">
                  <c:v>15.993659420289855</c:v>
                </c:pt>
                <c:pt idx="2208">
                  <c:v>15.986419194205522</c:v>
                </c:pt>
                <c:pt idx="2209">
                  <c:v>15.979185520361991</c:v>
                </c:pt>
                <c:pt idx="2210">
                  <c:v>15.971958389868838</c:v>
                </c:pt>
                <c:pt idx="2211">
                  <c:v>15.964737793851718</c:v>
                </c:pt>
                <c:pt idx="2212">
                  <c:v>15.957523723452328</c:v>
                </c:pt>
                <c:pt idx="2213">
                  <c:v>15.950316169828366</c:v>
                </c:pt>
                <c:pt idx="2214">
                  <c:v>15.943115124153499</c:v>
                </c:pt>
                <c:pt idx="2215">
                  <c:v>15.935920577617329</c:v>
                </c:pt>
                <c:pt idx="2216">
                  <c:v>15.928732521425349</c:v>
                </c:pt>
                <c:pt idx="2217">
                  <c:v>15.921550946798918</c:v>
                </c:pt>
                <c:pt idx="2218">
                  <c:v>15.914375844975215</c:v>
                </c:pt>
                <c:pt idx="2219">
                  <c:v>15.907207207207207</c:v>
                </c:pt>
                <c:pt idx="2220">
                  <c:v>15.900045024763619</c:v>
                </c:pt>
                <c:pt idx="2221">
                  <c:v>15.892889288928894</c:v>
                </c:pt>
                <c:pt idx="2222">
                  <c:v>15.885739991003149</c:v>
                </c:pt>
                <c:pt idx="2223">
                  <c:v>15.878597122302159</c:v>
                </c:pt>
                <c:pt idx="2224">
                  <c:v>15.871460674157303</c:v>
                </c:pt>
                <c:pt idx="2225">
                  <c:v>15.864330637915543</c:v>
                </c:pt>
                <c:pt idx="2226">
                  <c:v>15.857207004939381</c:v>
                </c:pt>
                <c:pt idx="2227">
                  <c:v>15.850089766606823</c:v>
                </c:pt>
                <c:pt idx="2228">
                  <c:v>15.842978914311351</c:v>
                </c:pt>
                <c:pt idx="2229">
                  <c:v>15.835874439461884</c:v>
                </c:pt>
                <c:pt idx="2230">
                  <c:v>15.828776333482743</c:v>
                </c:pt>
                <c:pt idx="2231">
                  <c:v>15.821684587813619</c:v>
                </c:pt>
                <c:pt idx="2232">
                  <c:v>15.814599193909538</c:v>
                </c:pt>
                <c:pt idx="2233">
                  <c:v>15.807520143240824</c:v>
                </c:pt>
                <c:pt idx="2234">
                  <c:v>15.800447427293065</c:v>
                </c:pt>
                <c:pt idx="2235">
                  <c:v>15.793381037567084</c:v>
                </c:pt>
                <c:pt idx="2236">
                  <c:v>15.7863209655789</c:v>
                </c:pt>
                <c:pt idx="2237">
                  <c:v>15.779267202859696</c:v>
                </c:pt>
                <c:pt idx="2238">
                  <c:v>15.772219740955784</c:v>
                </c:pt>
                <c:pt idx="2239">
                  <c:v>15.765178571428571</c:v>
                </c:pt>
                <c:pt idx="2240">
                  <c:v>15.758143685854529</c:v>
                </c:pt>
                <c:pt idx="2241">
                  <c:v>15.751115075825156</c:v>
                </c:pt>
                <c:pt idx="2242">
                  <c:v>15.744092732946946</c:v>
                </c:pt>
                <c:pt idx="2243">
                  <c:v>15.737076648841354</c:v>
                </c:pt>
                <c:pt idx="2244">
                  <c:v>15.730066815144767</c:v>
                </c:pt>
                <c:pt idx="2245">
                  <c:v>15.72306322350846</c:v>
                </c:pt>
                <c:pt idx="2246">
                  <c:v>15.716065865598576</c:v>
                </c:pt>
                <c:pt idx="2247">
                  <c:v>15.709074733096086</c:v>
                </c:pt>
                <c:pt idx="2248">
                  <c:v>15.702089817696754</c:v>
                </c:pt>
                <c:pt idx="2249">
                  <c:v>15.69511111111111</c:v>
                </c:pt>
                <c:pt idx="2250">
                  <c:v>15.688138605064415</c:v>
                </c:pt>
                <c:pt idx="2251">
                  <c:v>15.681172291296626</c:v>
                </c:pt>
                <c:pt idx="2252">
                  <c:v>15.674212161562361</c:v>
                </c:pt>
                <c:pt idx="2253">
                  <c:v>15.667258207630878</c:v>
                </c:pt>
                <c:pt idx="2254">
                  <c:v>15.660310421286031</c:v>
                </c:pt>
                <c:pt idx="2255">
                  <c:v>15.653368794326241</c:v>
                </c:pt>
                <c:pt idx="2256">
                  <c:v>15.646433318564466</c:v>
                </c:pt>
                <c:pt idx="2257">
                  <c:v>15.639503985828167</c:v>
                </c:pt>
                <c:pt idx="2258">
                  <c:v>15.632580787959274</c:v>
                </c:pt>
                <c:pt idx="2259">
                  <c:v>15.625663716814159</c:v>
                </c:pt>
                <c:pt idx="2260">
                  <c:v>15.618752764263601</c:v>
                </c:pt>
                <c:pt idx="2261">
                  <c:v>15.61184792219275</c:v>
                </c:pt>
                <c:pt idx="2262">
                  <c:v>15.604949182501105</c:v>
                </c:pt>
                <c:pt idx="2263">
                  <c:v>15.598056537102474</c:v>
                </c:pt>
                <c:pt idx="2264">
                  <c:v>15.591169977924945</c:v>
                </c:pt>
                <c:pt idx="2265">
                  <c:v>15.584289496910856</c:v>
                </c:pt>
                <c:pt idx="2266">
                  <c:v>15.577415086016762</c:v>
                </c:pt>
                <c:pt idx="2267">
                  <c:v>15.570546737213403</c:v>
                </c:pt>
                <c:pt idx="2268">
                  <c:v>15.563684442485677</c:v>
                </c:pt>
                <c:pt idx="2269">
                  <c:v>15.556828193832599</c:v>
                </c:pt>
                <c:pt idx="2270">
                  <c:v>15.549977983267283</c:v>
                </c:pt>
                <c:pt idx="2271">
                  <c:v>15.543133802816902</c:v>
                </c:pt>
                <c:pt idx="2272">
                  <c:v>15.536295644522657</c:v>
                </c:pt>
                <c:pt idx="2273">
                  <c:v>15.529463500439753</c:v>
                </c:pt>
                <c:pt idx="2274">
                  <c:v>15.522637362637363</c:v>
                </c:pt>
                <c:pt idx="2275">
                  <c:v>15.515817223198594</c:v>
                </c:pt>
                <c:pt idx="2276">
                  <c:v>15.509003074220466</c:v>
                </c:pt>
                <c:pt idx="2277">
                  <c:v>15.502194907813871</c:v>
                </c:pt>
                <c:pt idx="2278">
                  <c:v>15.495392716103554</c:v>
                </c:pt>
                <c:pt idx="2279">
                  <c:v>15.488596491228071</c:v>
                </c:pt>
                <c:pt idx="2280">
                  <c:v>15.481806225339763</c:v>
                </c:pt>
                <c:pt idx="2281">
                  <c:v>15.475021910604733</c:v>
                </c:pt>
                <c:pt idx="2282">
                  <c:v>15.468243539202803</c:v>
                </c:pt>
                <c:pt idx="2283">
                  <c:v>15.461471103327495</c:v>
                </c:pt>
                <c:pt idx="2284">
                  <c:v>15.454704595185996</c:v>
                </c:pt>
                <c:pt idx="2285">
                  <c:v>15.447944006999125</c:v>
                </c:pt>
                <c:pt idx="2286">
                  <c:v>15.441189331001311</c:v>
                </c:pt>
                <c:pt idx="2287">
                  <c:v>15.43444055944056</c:v>
                </c:pt>
                <c:pt idx="2288">
                  <c:v>15.427697684578419</c:v>
                </c:pt>
                <c:pt idx="2289">
                  <c:v>15.420960698689957</c:v>
                </c:pt>
                <c:pt idx="2290">
                  <c:v>15.414229594063727</c:v>
                </c:pt>
                <c:pt idx="2291">
                  <c:v>15.407504363001745</c:v>
                </c:pt>
                <c:pt idx="2292">
                  <c:v>15.40078499781945</c:v>
                </c:pt>
                <c:pt idx="2293">
                  <c:v>15.394071490845684</c:v>
                </c:pt>
                <c:pt idx="2294">
                  <c:v>15.387363834422658</c:v>
                </c:pt>
                <c:pt idx="2295">
                  <c:v>15.380662020905923</c:v>
                </c:pt>
                <c:pt idx="2296">
                  <c:v>15.373966042664344</c:v>
                </c:pt>
                <c:pt idx="2297">
                  <c:v>15.36727589208007</c:v>
                </c:pt>
                <c:pt idx="2298">
                  <c:v>15.3605915615485</c:v>
                </c:pt>
                <c:pt idx="2299">
                  <c:v>15.353913043478261</c:v>
                </c:pt>
                <c:pt idx="2300">
                  <c:v>15.347240330291179</c:v>
                </c:pt>
                <c:pt idx="2301">
                  <c:v>15.340573414422241</c:v>
                </c:pt>
                <c:pt idx="2302">
                  <c:v>15.333912288319583</c:v>
                </c:pt>
                <c:pt idx="2303">
                  <c:v>15.327256944444445</c:v>
                </c:pt>
                <c:pt idx="2304">
                  <c:v>15.32060737527115</c:v>
                </c:pt>
                <c:pt idx="2305">
                  <c:v>15.313963573287078</c:v>
                </c:pt>
                <c:pt idx="2306">
                  <c:v>15.307325530992632</c:v>
                </c:pt>
                <c:pt idx="2307">
                  <c:v>15.300693240901213</c:v>
                </c:pt>
                <c:pt idx="2308">
                  <c:v>15.294066695539195</c:v>
                </c:pt>
                <c:pt idx="2309">
                  <c:v>15.287445887445887</c:v>
                </c:pt>
                <c:pt idx="2310">
                  <c:v>15.280830809173517</c:v>
                </c:pt>
                <c:pt idx="2311">
                  <c:v>15.274221453287197</c:v>
                </c:pt>
                <c:pt idx="2312">
                  <c:v>15.267617812364895</c:v>
                </c:pt>
                <c:pt idx="2313">
                  <c:v>15.261019878997407</c:v>
                </c:pt>
                <c:pt idx="2314">
                  <c:v>15.254427645788336</c:v>
                </c:pt>
                <c:pt idx="2315">
                  <c:v>15.247841105354059</c:v>
                </c:pt>
                <c:pt idx="2316">
                  <c:v>15.241260250323695</c:v>
                </c:pt>
                <c:pt idx="2317">
                  <c:v>15.234685073339085</c:v>
                </c:pt>
                <c:pt idx="2318">
                  <c:v>15.228115567054765</c:v>
                </c:pt>
                <c:pt idx="2319">
                  <c:v>15.221551724137932</c:v>
                </c:pt>
                <c:pt idx="2320">
                  <c:v>15.214993537268418</c:v>
                </c:pt>
                <c:pt idx="2321">
                  <c:v>15.208440999138674</c:v>
                </c:pt>
                <c:pt idx="2322">
                  <c:v>15.201894102453723</c:v>
                </c:pt>
                <c:pt idx="2323">
                  <c:v>15.195352839931154</c:v>
                </c:pt>
                <c:pt idx="2324">
                  <c:v>15.188817204301076</c:v>
                </c:pt>
                <c:pt idx="2325">
                  <c:v>15.182287188306105</c:v>
                </c:pt>
                <c:pt idx="2326">
                  <c:v>15.175762784701332</c:v>
                </c:pt>
                <c:pt idx="2327">
                  <c:v>15.169243986254296</c:v>
                </c:pt>
                <c:pt idx="2328">
                  <c:v>15.162730785744955</c:v>
                </c:pt>
                <c:pt idx="2329">
                  <c:v>15.156223175965666</c:v>
                </c:pt>
                <c:pt idx="2330">
                  <c:v>15.149721149721151</c:v>
                </c:pt>
                <c:pt idx="2331">
                  <c:v>15.143224699828474</c:v>
                </c:pt>
                <c:pt idx="2332">
                  <c:v>15.136733819117017</c:v>
                </c:pt>
                <c:pt idx="2333">
                  <c:v>15.130248500428449</c:v>
                </c:pt>
                <c:pt idx="2334">
                  <c:v>15.123768736616702</c:v>
                </c:pt>
                <c:pt idx="2335">
                  <c:v>15.117294520547945</c:v>
                </c:pt>
                <c:pt idx="2336">
                  <c:v>15.110825845100557</c:v>
                </c:pt>
                <c:pt idx="2337">
                  <c:v>15.104362703165098</c:v>
                </c:pt>
                <c:pt idx="2338">
                  <c:v>15.097905087644293</c:v>
                </c:pt>
                <c:pt idx="2339">
                  <c:v>15.091452991452991</c:v>
                </c:pt>
                <c:pt idx="2340">
                  <c:v>15.085006407518154</c:v>
                </c:pt>
                <c:pt idx="2341">
                  <c:v>15.078565328778822</c:v>
                </c:pt>
                <c:pt idx="2342">
                  <c:v>15.072129748186086</c:v>
                </c:pt>
                <c:pt idx="2343">
                  <c:v>15.065699658703071</c:v>
                </c:pt>
                <c:pt idx="2344">
                  <c:v>15.059275053304905</c:v>
                </c:pt>
                <c:pt idx="2345">
                  <c:v>15.052855924978687</c:v>
                </c:pt>
                <c:pt idx="2346">
                  <c:v>15.046442266723476</c:v>
                </c:pt>
                <c:pt idx="2347">
                  <c:v>15.040034071550256</c:v>
                </c:pt>
                <c:pt idx="2348">
                  <c:v>15.033631332481907</c:v>
                </c:pt>
                <c:pt idx="2349">
                  <c:v>15.027234042553191</c:v>
                </c:pt>
                <c:pt idx="2350">
                  <c:v>15.020842194810719</c:v>
                </c:pt>
                <c:pt idx="2351">
                  <c:v>15.014455782312925</c:v>
                </c:pt>
                <c:pt idx="2352">
                  <c:v>15.008074798130046</c:v>
                </c:pt>
                <c:pt idx="2353">
                  <c:v>15.001699235344095</c:v>
                </c:pt>
                <c:pt idx="2354">
                  <c:v>14.995329087048832</c:v>
                </c:pt>
                <c:pt idx="2355">
                  <c:v>14.988964346349745</c:v>
                </c:pt>
                <c:pt idx="2356">
                  <c:v>14.982605006364022</c:v>
                </c:pt>
                <c:pt idx="2357">
                  <c:v>14.976251060220525</c:v>
                </c:pt>
                <c:pt idx="2358">
                  <c:v>14.969902501059771</c:v>
                </c:pt>
                <c:pt idx="2359">
                  <c:v>14.963559322033898</c:v>
                </c:pt>
                <c:pt idx="2360">
                  <c:v>14.95722151630665</c:v>
                </c:pt>
                <c:pt idx="2361">
                  <c:v>14.950889077053345</c:v>
                </c:pt>
                <c:pt idx="2362">
                  <c:v>14.944561997460855</c:v>
                </c:pt>
                <c:pt idx="2363">
                  <c:v>14.938240270727581</c:v>
                </c:pt>
                <c:pt idx="2364">
                  <c:v>14.931923890063425</c:v>
                </c:pt>
                <c:pt idx="2365">
                  <c:v>14.925612848689772</c:v>
                </c:pt>
                <c:pt idx="2366">
                  <c:v>14.919307139839459</c:v>
                </c:pt>
                <c:pt idx="2367">
                  <c:v>14.913006756756756</c:v>
                </c:pt>
                <c:pt idx="2368">
                  <c:v>14.906711692697341</c:v>
                </c:pt>
                <c:pt idx="2369">
                  <c:v>14.90042194092827</c:v>
                </c:pt>
                <c:pt idx="2370">
                  <c:v>14.894137494727962</c:v>
                </c:pt>
                <c:pt idx="2371">
                  <c:v>14.887858347386173</c:v>
                </c:pt>
                <c:pt idx="2372">
                  <c:v>14.881584492203961</c:v>
                </c:pt>
                <c:pt idx="2373">
                  <c:v>14.875315922493682</c:v>
                </c:pt>
                <c:pt idx="2374">
                  <c:v>14.869052631578947</c:v>
                </c:pt>
                <c:pt idx="2375">
                  <c:v>14.862794612794612</c:v>
                </c:pt>
                <c:pt idx="2376">
                  <c:v>14.856541859486748</c:v>
                </c:pt>
                <c:pt idx="2377">
                  <c:v>14.850294365012616</c:v>
                </c:pt>
                <c:pt idx="2378">
                  <c:v>14.844052122740647</c:v>
                </c:pt>
                <c:pt idx="2379">
                  <c:v>14.837815126050421</c:v>
                </c:pt>
                <c:pt idx="2380">
                  <c:v>14.831583368332634</c:v>
                </c:pt>
                <c:pt idx="2381">
                  <c:v>14.825356842989084</c:v>
                </c:pt>
                <c:pt idx="2382">
                  <c:v>14.819135543432647</c:v>
                </c:pt>
                <c:pt idx="2383">
                  <c:v>14.812919463087248</c:v>
                </c:pt>
                <c:pt idx="2384">
                  <c:v>14.806708595387841</c:v>
                </c:pt>
                <c:pt idx="2385">
                  <c:v>14.800502933780386</c:v>
                </c:pt>
                <c:pt idx="2386">
                  <c:v>14.794302471721826</c:v>
                </c:pt>
                <c:pt idx="2387">
                  <c:v>14.788107202680067</c:v>
                </c:pt>
                <c:pt idx="2388">
                  <c:v>14.781917120133947</c:v>
                </c:pt>
                <c:pt idx="2389">
                  <c:v>14.775732217573221</c:v>
                </c:pt>
                <c:pt idx="2390">
                  <c:v>14.769552488498537</c:v>
                </c:pt>
                <c:pt idx="2391">
                  <c:v>14.763377926421406</c:v>
                </c:pt>
                <c:pt idx="2392">
                  <c:v>14.757208524864188</c:v>
                </c:pt>
                <c:pt idx="2393">
                  <c:v>14.751044277360068</c:v>
                </c:pt>
                <c:pt idx="2394">
                  <c:v>14.744885177453027</c:v>
                </c:pt>
                <c:pt idx="2395">
                  <c:v>14.738731218697829</c:v>
                </c:pt>
                <c:pt idx="2396">
                  <c:v>14.732582394659993</c:v>
                </c:pt>
                <c:pt idx="2397">
                  <c:v>14.726438698915763</c:v>
                </c:pt>
                <c:pt idx="2398">
                  <c:v>14.720300125052105</c:v>
                </c:pt>
                <c:pt idx="2399">
                  <c:v>14.714166666666667</c:v>
                </c:pt>
                <c:pt idx="2400">
                  <c:v>14.708038317367764</c:v>
                </c:pt>
                <c:pt idx="2401">
                  <c:v>14.701915070774355</c:v>
                </c:pt>
                <c:pt idx="2402">
                  <c:v>14.695796920516022</c:v>
                </c:pt>
                <c:pt idx="2403">
                  <c:v>14.689683860232945</c:v>
                </c:pt>
                <c:pt idx="2404">
                  <c:v>14.683575883575884</c:v>
                </c:pt>
                <c:pt idx="2405">
                  <c:v>14.677472984206151</c:v>
                </c:pt>
                <c:pt idx="2406">
                  <c:v>14.671375155795596</c:v>
                </c:pt>
                <c:pt idx="2407">
                  <c:v>14.665282392026578</c:v>
                </c:pt>
                <c:pt idx="2408">
                  <c:v>14.659194686591947</c:v>
                </c:pt>
                <c:pt idx="2409">
                  <c:v>14.65311203319502</c:v>
                </c:pt>
                <c:pt idx="2410">
                  <c:v>14.647034425549565</c:v>
                </c:pt>
                <c:pt idx="2411">
                  <c:v>14.640961857379768</c:v>
                </c:pt>
                <c:pt idx="2412">
                  <c:v>14.634894322420223</c:v>
                </c:pt>
                <c:pt idx="2413">
                  <c:v>14.628831814415907</c:v>
                </c:pt>
                <c:pt idx="2414">
                  <c:v>14.622774327122153</c:v>
                </c:pt>
                <c:pt idx="2415">
                  <c:v>14.616721854304636</c:v>
                </c:pt>
                <c:pt idx="2416">
                  <c:v>14.610674389739346</c:v>
                </c:pt>
                <c:pt idx="2417">
                  <c:v>14.604631927212573</c:v>
                </c:pt>
                <c:pt idx="2418">
                  <c:v>14.598594460520877</c:v>
                </c:pt>
                <c:pt idx="2419">
                  <c:v>14.592561983471075</c:v>
                </c:pt>
                <c:pt idx="2420">
                  <c:v>14.586534489880215</c:v>
                </c:pt>
                <c:pt idx="2421">
                  <c:v>14.580511973575558</c:v>
                </c:pt>
                <c:pt idx="2422">
                  <c:v>14.574494428394551</c:v>
                </c:pt>
                <c:pt idx="2423">
                  <c:v>14.568481848184819</c:v>
                </c:pt>
                <c:pt idx="2424">
                  <c:v>14.562474226804124</c:v>
                </c:pt>
                <c:pt idx="2425">
                  <c:v>14.556471558120363</c:v>
                </c:pt>
                <c:pt idx="2426">
                  <c:v>14.550473836011538</c:v>
                </c:pt>
                <c:pt idx="2427">
                  <c:v>14.544481054365733</c:v>
                </c:pt>
                <c:pt idx="2428">
                  <c:v>14.538493207081103</c:v>
                </c:pt>
                <c:pt idx="2429">
                  <c:v>14.532510288065843</c:v>
                </c:pt>
                <c:pt idx="2430">
                  <c:v>14.526532291238174</c:v>
                </c:pt>
                <c:pt idx="2431">
                  <c:v>14.520559210526315</c:v>
                </c:pt>
                <c:pt idx="2432">
                  <c:v>14.514591039868476</c:v>
                </c:pt>
                <c:pt idx="2433">
                  <c:v>14.508627773212819</c:v>
                </c:pt>
                <c:pt idx="2434">
                  <c:v>14.502669404517453</c:v>
                </c:pt>
                <c:pt idx="2435">
                  <c:v>14.49671592775041</c:v>
                </c:pt>
                <c:pt idx="2436">
                  <c:v>14.490767336889618</c:v>
                </c:pt>
                <c:pt idx="2437">
                  <c:v>14.484823625922887</c:v>
                </c:pt>
                <c:pt idx="2438">
                  <c:v>14.478884788847889</c:v>
                </c:pt>
                <c:pt idx="2439">
                  <c:v>14.472950819672132</c:v>
                </c:pt>
                <c:pt idx="2440">
                  <c:v>14.467021712412945</c:v>
                </c:pt>
                <c:pt idx="2441">
                  <c:v>14.461097461097461</c:v>
                </c:pt>
                <c:pt idx="2442">
                  <c:v>14.455178059762588</c:v>
                </c:pt>
                <c:pt idx="2443">
                  <c:v>14.449263502454992</c:v>
                </c:pt>
                <c:pt idx="2444">
                  <c:v>14.443353783231084</c:v>
                </c:pt>
                <c:pt idx="2445">
                  <c:v>14.43744889615699</c:v>
                </c:pt>
                <c:pt idx="2446">
                  <c:v>14.431548835308542</c:v>
                </c:pt>
                <c:pt idx="2447">
                  <c:v>14.425653594771243</c:v>
                </c:pt>
                <c:pt idx="2448">
                  <c:v>14.419763168640261</c:v>
                </c:pt>
                <c:pt idx="2449">
                  <c:v>14.413877551020407</c:v>
                </c:pt>
                <c:pt idx="2450">
                  <c:v>14.407996736026112</c:v>
                </c:pt>
                <c:pt idx="2451">
                  <c:v>14.402120717781402</c:v>
                </c:pt>
                <c:pt idx="2452">
                  <c:v>14.396249490419894</c:v>
                </c:pt>
                <c:pt idx="2453">
                  <c:v>14.390383048084759</c:v>
                </c:pt>
                <c:pt idx="2454">
                  <c:v>14.384521384928718</c:v>
                </c:pt>
                <c:pt idx="2455">
                  <c:v>14.378664495114007</c:v>
                </c:pt>
                <c:pt idx="2456">
                  <c:v>14.372812372812373</c:v>
                </c:pt>
                <c:pt idx="2457">
                  <c:v>14.366965012205045</c:v>
                </c:pt>
                <c:pt idx="2458">
                  <c:v>14.361122407482716</c:v>
                </c:pt>
                <c:pt idx="2459">
                  <c:v>14.355284552845529</c:v>
                </c:pt>
                <c:pt idx="2460">
                  <c:v>14.349451442503048</c:v>
                </c:pt>
                <c:pt idx="2461">
                  <c:v>14.343623070674248</c:v>
                </c:pt>
                <c:pt idx="2462">
                  <c:v>14.337799431587495</c:v>
                </c:pt>
                <c:pt idx="2463">
                  <c:v>14.331980519480519</c:v>
                </c:pt>
                <c:pt idx="2464">
                  <c:v>14.326166328600406</c:v>
                </c:pt>
                <c:pt idx="2465">
                  <c:v>14.320356853203569</c:v>
                </c:pt>
                <c:pt idx="2466">
                  <c:v>14.314552087555736</c:v>
                </c:pt>
                <c:pt idx="2467">
                  <c:v>14.308752025931929</c:v>
                </c:pt>
                <c:pt idx="2468">
                  <c:v>14.302956662616443</c:v>
                </c:pt>
                <c:pt idx="2469">
                  <c:v>14.297165991902833</c:v>
                </c:pt>
                <c:pt idx="2470">
                  <c:v>14.291380008093888</c:v>
                </c:pt>
                <c:pt idx="2471">
                  <c:v>14.285598705501618</c:v>
                </c:pt>
                <c:pt idx="2472">
                  <c:v>14.27982207844723</c:v>
                </c:pt>
                <c:pt idx="2473">
                  <c:v>14.274050121261116</c:v>
                </c:pt>
                <c:pt idx="2474">
                  <c:v>14.268282828282828</c:v>
                </c:pt>
                <c:pt idx="2475">
                  <c:v>14.262520193861066</c:v>
                </c:pt>
                <c:pt idx="2476">
                  <c:v>14.256762212353653</c:v>
                </c:pt>
                <c:pt idx="2477">
                  <c:v>14.251008878127521</c:v>
                </c:pt>
                <c:pt idx="2478">
                  <c:v>14.245260185558694</c:v>
                </c:pt>
                <c:pt idx="2479">
                  <c:v>14.239516129032259</c:v>
                </c:pt>
                <c:pt idx="2480">
                  <c:v>14.233776702942363</c:v>
                </c:pt>
                <c:pt idx="2481">
                  <c:v>14.228041901692183</c:v>
                </c:pt>
                <c:pt idx="2482">
                  <c:v>14.222311719693918</c:v>
                </c:pt>
                <c:pt idx="2483">
                  <c:v>14.216586151368761</c:v>
                </c:pt>
                <c:pt idx="2484">
                  <c:v>14.210865191146882</c:v>
                </c:pt>
                <c:pt idx="2485">
                  <c:v>14.205148833467417</c:v>
                </c:pt>
                <c:pt idx="2486">
                  <c:v>14.199437072778448</c:v>
                </c:pt>
                <c:pt idx="2487">
                  <c:v>14.193729903536978</c:v>
                </c:pt>
                <c:pt idx="2488">
                  <c:v>14.188027320208919</c:v>
                </c:pt>
                <c:pt idx="2489">
                  <c:v>14.182329317269076</c:v>
                </c:pt>
                <c:pt idx="2490">
                  <c:v>14.176635889201124</c:v>
                </c:pt>
                <c:pt idx="2491">
                  <c:v>14.170947030497592</c:v>
                </c:pt>
                <c:pt idx="2492">
                  <c:v>14.165262735659848</c:v>
                </c:pt>
                <c:pt idx="2493">
                  <c:v>14.159582999198076</c:v>
                </c:pt>
                <c:pt idx="2494">
                  <c:v>14.153907815631262</c:v>
                </c:pt>
                <c:pt idx="2495">
                  <c:v>14.148237179487179</c:v>
                </c:pt>
                <c:pt idx="2496">
                  <c:v>14.142571085302363</c:v>
                </c:pt>
                <c:pt idx="2497">
                  <c:v>14.136909527622098</c:v>
                </c:pt>
                <c:pt idx="2498">
                  <c:v>14.1312525010004</c:v>
                </c:pt>
                <c:pt idx="2499">
                  <c:v>14.1256</c:v>
                </c:pt>
                <c:pt idx="2500">
                  <c:v>14.119952019192324</c:v>
                </c:pt>
                <c:pt idx="2501">
                  <c:v>14.114308553157475</c:v>
                </c:pt>
                <c:pt idx="2502">
                  <c:v>14.108669596484219</c:v>
                </c:pt>
                <c:pt idx="2503">
                  <c:v>14.103035143769969</c:v>
                </c:pt>
                <c:pt idx="2504">
                  <c:v>14.097405189620758</c:v>
                </c:pt>
                <c:pt idx="2505">
                  <c:v>14.091779728651238</c:v>
                </c:pt>
                <c:pt idx="2506">
                  <c:v>14.086158755484643</c:v>
                </c:pt>
                <c:pt idx="2507">
                  <c:v>14.080542264752792</c:v>
                </c:pt>
                <c:pt idx="2508">
                  <c:v>14.074930251096054</c:v>
                </c:pt>
                <c:pt idx="2509">
                  <c:v>14.069322709163346</c:v>
                </c:pt>
                <c:pt idx="2510">
                  <c:v>14.063719633612108</c:v>
                </c:pt>
                <c:pt idx="2511">
                  <c:v>14.058121019108281</c:v>
                </c:pt>
                <c:pt idx="2512">
                  <c:v>14.052526860326303</c:v>
                </c:pt>
                <c:pt idx="2513">
                  <c:v>14.046937151949086</c:v>
                </c:pt>
                <c:pt idx="2514">
                  <c:v>14.041351888667991</c:v>
                </c:pt>
                <c:pt idx="2515">
                  <c:v>14.03577106518283</c:v>
                </c:pt>
                <c:pt idx="2516">
                  <c:v>14.030194676201827</c:v>
                </c:pt>
                <c:pt idx="2517">
                  <c:v>14.02462271644162</c:v>
                </c:pt>
                <c:pt idx="2518">
                  <c:v>14.019055180627234</c:v>
                </c:pt>
                <c:pt idx="2519">
                  <c:v>14.013492063492064</c:v>
                </c:pt>
                <c:pt idx="2520">
                  <c:v>14.007933359777866</c:v>
                </c:pt>
                <c:pt idx="2521">
                  <c:v>14.002379064234734</c:v>
                </c:pt>
                <c:pt idx="2522">
                  <c:v>13.996829171621085</c:v>
                </c:pt>
                <c:pt idx="2523">
                  <c:v>13.991283676703645</c:v>
                </c:pt>
                <c:pt idx="2524">
                  <c:v>13.985742574257426</c:v>
                </c:pt>
                <c:pt idx="2525">
                  <c:v>13.980205859065716</c:v>
                </c:pt>
                <c:pt idx="2526">
                  <c:v>13.974673525920064</c:v>
                </c:pt>
                <c:pt idx="2527">
                  <c:v>13.969145569620252</c:v>
                </c:pt>
                <c:pt idx="2528">
                  <c:v>13.963621984974298</c:v>
                </c:pt>
                <c:pt idx="2529">
                  <c:v>13.958102766798419</c:v>
                </c:pt>
                <c:pt idx="2530">
                  <c:v>13.952587909917028</c:v>
                </c:pt>
                <c:pt idx="2531">
                  <c:v>13.947077409162718</c:v>
                </c:pt>
                <c:pt idx="2532">
                  <c:v>13.941571259376234</c:v>
                </c:pt>
                <c:pt idx="2533">
                  <c:v>13.936069455406471</c:v>
                </c:pt>
                <c:pt idx="2534">
                  <c:v>13.930571992110453</c:v>
                </c:pt>
                <c:pt idx="2535">
                  <c:v>13.925078864353312</c:v>
                </c:pt>
                <c:pt idx="2536">
                  <c:v>13.919590067008278</c:v>
                </c:pt>
                <c:pt idx="2537">
                  <c:v>13.914105594956659</c:v>
                </c:pt>
                <c:pt idx="2538">
                  <c:v>13.90862544308783</c:v>
                </c:pt>
                <c:pt idx="2539">
                  <c:v>13.903149606299213</c:v>
                </c:pt>
                <c:pt idx="2540">
                  <c:v>13.897678079496261</c:v>
                </c:pt>
                <c:pt idx="2541">
                  <c:v>13.892210857592447</c:v>
                </c:pt>
                <c:pt idx="2542">
                  <c:v>13.886747935509241</c:v>
                </c:pt>
                <c:pt idx="2543">
                  <c:v>13.8812893081761</c:v>
                </c:pt>
                <c:pt idx="2544">
                  <c:v>13.875834970530452</c:v>
                </c:pt>
                <c:pt idx="2545">
                  <c:v>13.870384917517676</c:v>
                </c:pt>
                <c:pt idx="2546">
                  <c:v>13.864939144091087</c:v>
                </c:pt>
                <c:pt idx="2547">
                  <c:v>13.859497645211931</c:v>
                </c:pt>
                <c:pt idx="2548">
                  <c:v>13.854060415849352</c:v>
                </c:pt>
                <c:pt idx="2549">
                  <c:v>13.848627450980391</c:v>
                </c:pt>
                <c:pt idx="2550">
                  <c:v>13.843198745589964</c:v>
                </c:pt>
                <c:pt idx="2551">
                  <c:v>13.837774294670846</c:v>
                </c:pt>
                <c:pt idx="2552">
                  <c:v>13.832354093223659</c:v>
                </c:pt>
                <c:pt idx="2553">
                  <c:v>13.826938136256851</c:v>
                </c:pt>
                <c:pt idx="2554">
                  <c:v>13.821526418786693</c:v>
                </c:pt>
                <c:pt idx="2555">
                  <c:v>13.816118935837245</c:v>
                </c:pt>
                <c:pt idx="2556">
                  <c:v>13.81071568244036</c:v>
                </c:pt>
                <c:pt idx="2557">
                  <c:v>13.805316653635654</c:v>
                </c:pt>
                <c:pt idx="2558">
                  <c:v>13.799921844470497</c:v>
                </c:pt>
                <c:pt idx="2559">
                  <c:v>13.79453125</c:v>
                </c:pt>
                <c:pt idx="2560">
                  <c:v>13.789144865286998</c:v>
                </c:pt>
                <c:pt idx="2561">
                  <c:v>13.78376268540203</c:v>
                </c:pt>
                <c:pt idx="2562">
                  <c:v>13.778384705423331</c:v>
                </c:pt>
                <c:pt idx="2563">
                  <c:v>13.773010920436818</c:v>
                </c:pt>
                <c:pt idx="2564">
                  <c:v>13.767641325536063</c:v>
                </c:pt>
                <c:pt idx="2565">
                  <c:v>13.762275915822292</c:v>
                </c:pt>
                <c:pt idx="2566">
                  <c:v>13.756914686404363</c:v>
                </c:pt>
                <c:pt idx="2567">
                  <c:v>13.751557632398754</c:v>
                </c:pt>
                <c:pt idx="2568">
                  <c:v>13.746204748929545</c:v>
                </c:pt>
                <c:pt idx="2569">
                  <c:v>13.740856031128404</c:v>
                </c:pt>
                <c:pt idx="2570">
                  <c:v>13.735511474134578</c:v>
                </c:pt>
                <c:pt idx="2571">
                  <c:v>13.730171073094867</c:v>
                </c:pt>
                <c:pt idx="2572">
                  <c:v>13.724834823163622</c:v>
                </c:pt>
                <c:pt idx="2573">
                  <c:v>13.719502719502719</c:v>
                </c:pt>
                <c:pt idx="2574">
                  <c:v>13.714174757281553</c:v>
                </c:pt>
                <c:pt idx="2575">
                  <c:v>13.708850931677018</c:v>
                </c:pt>
                <c:pt idx="2576">
                  <c:v>13.703531237873497</c:v>
                </c:pt>
                <c:pt idx="2577">
                  <c:v>13.69821567106284</c:v>
                </c:pt>
                <c:pt idx="2578">
                  <c:v>13.692904226444359</c:v>
                </c:pt>
                <c:pt idx="2579">
                  <c:v>13.687596899224806</c:v>
                </c:pt>
                <c:pt idx="2580">
                  <c:v>13.682293684618365</c:v>
                </c:pt>
                <c:pt idx="2581">
                  <c:v>13.67699457784663</c:v>
                </c:pt>
                <c:pt idx="2582">
                  <c:v>13.671699574138598</c:v>
                </c:pt>
                <c:pt idx="2583">
                  <c:v>13.66640866873065</c:v>
                </c:pt>
                <c:pt idx="2584">
                  <c:v>13.661121856866538</c:v>
                </c:pt>
                <c:pt idx="2585">
                  <c:v>13.65583913379737</c:v>
                </c:pt>
                <c:pt idx="2586">
                  <c:v>13.650560494781601</c:v>
                </c:pt>
                <c:pt idx="2587">
                  <c:v>13.645285935085008</c:v>
                </c:pt>
                <c:pt idx="2588">
                  <c:v>13.640015449980687</c:v>
                </c:pt>
                <c:pt idx="2589">
                  <c:v>13.634749034749035</c:v>
                </c:pt>
                <c:pt idx="2590">
                  <c:v>13.629486684677731</c:v>
                </c:pt>
                <c:pt idx="2591">
                  <c:v>13.624228395061728</c:v>
                </c:pt>
                <c:pt idx="2592">
                  <c:v>13.618974161203239</c:v>
                </c:pt>
                <c:pt idx="2593">
                  <c:v>13.61372397841172</c:v>
                </c:pt>
                <c:pt idx="2594">
                  <c:v>13.608477842003854</c:v>
                </c:pt>
                <c:pt idx="2595">
                  <c:v>13.603235747303543</c:v>
                </c:pt>
                <c:pt idx="2596">
                  <c:v>13.597997689641895</c:v>
                </c:pt>
                <c:pt idx="2597">
                  <c:v>13.592763664357198</c:v>
                </c:pt>
                <c:pt idx="2598">
                  <c:v>13.58753366679492</c:v>
                </c:pt>
                <c:pt idx="2599">
                  <c:v>13.582307692307692</c:v>
                </c:pt>
                <c:pt idx="2600">
                  <c:v>13.577085736255286</c:v>
                </c:pt>
                <c:pt idx="2601">
                  <c:v>13.571867794004612</c:v>
                </c:pt>
                <c:pt idx="2602">
                  <c:v>13.566653860929696</c:v>
                </c:pt>
                <c:pt idx="2603">
                  <c:v>13.561443932411674</c:v>
                </c:pt>
                <c:pt idx="2604">
                  <c:v>13.556238003838772</c:v>
                </c:pt>
                <c:pt idx="2605">
                  <c:v>13.551036070606294</c:v>
                </c:pt>
                <c:pt idx="2606">
                  <c:v>13.545838128116609</c:v>
                </c:pt>
                <c:pt idx="2607">
                  <c:v>13.540644171779141</c:v>
                </c:pt>
                <c:pt idx="2608">
                  <c:v>13.535454197010349</c:v>
                </c:pt>
                <c:pt idx="2609">
                  <c:v>13.530268199233717</c:v>
                </c:pt>
                <c:pt idx="2610">
                  <c:v>13.525086173879739</c:v>
                </c:pt>
                <c:pt idx="2611">
                  <c:v>13.519908116385912</c:v>
                </c:pt>
                <c:pt idx="2612">
                  <c:v>13.514734022196709</c:v>
                </c:pt>
                <c:pt idx="2613">
                  <c:v>13.50956388676358</c:v>
                </c:pt>
                <c:pt idx="2614">
                  <c:v>13.504397705544934</c:v>
                </c:pt>
                <c:pt idx="2615">
                  <c:v>13.499235474006117</c:v>
                </c:pt>
                <c:pt idx="2616">
                  <c:v>13.494077187619412</c:v>
                </c:pt>
                <c:pt idx="2617">
                  <c:v>13.488922841864019</c:v>
                </c:pt>
                <c:pt idx="2618">
                  <c:v>13.48377243222604</c:v>
                </c:pt>
                <c:pt idx="2619">
                  <c:v>13.478625954198474</c:v>
                </c:pt>
                <c:pt idx="2620">
                  <c:v>13.47348340328119</c:v>
                </c:pt>
                <c:pt idx="2621">
                  <c:v>13.468344774980931</c:v>
                </c:pt>
                <c:pt idx="2622">
                  <c:v>13.463210064811285</c:v>
                </c:pt>
                <c:pt idx="2623">
                  <c:v>13.458079268292684</c:v>
                </c:pt>
                <c:pt idx="2624">
                  <c:v>13.452952380952381</c:v>
                </c:pt>
                <c:pt idx="2625">
                  <c:v>13.447829398324448</c:v>
                </c:pt>
                <c:pt idx="2626">
                  <c:v>13.442710315949753</c:v>
                </c:pt>
                <c:pt idx="2627">
                  <c:v>13.437595129375952</c:v>
                </c:pt>
                <c:pt idx="2628">
                  <c:v>13.432483834157475</c:v>
                </c:pt>
                <c:pt idx="2629">
                  <c:v>13.427376425855513</c:v>
                </c:pt>
                <c:pt idx="2630">
                  <c:v>13.422272900038008</c:v>
                </c:pt>
                <c:pt idx="2631">
                  <c:v>13.417173252279635</c:v>
                </c:pt>
                <c:pt idx="2632">
                  <c:v>13.412077478161793</c:v>
                </c:pt>
                <c:pt idx="2633">
                  <c:v>13.406985573272589</c:v>
                </c:pt>
                <c:pt idx="2634">
                  <c:v>13.401897533206832</c:v>
                </c:pt>
                <c:pt idx="2635">
                  <c:v>13.396813353566008</c:v>
                </c:pt>
                <c:pt idx="2636">
                  <c:v>13.391733029958285</c:v>
                </c:pt>
                <c:pt idx="2637">
                  <c:v>13.386656557998483</c:v>
                </c:pt>
                <c:pt idx="2638">
                  <c:v>13.381583933308072</c:v>
                </c:pt>
                <c:pt idx="2639">
                  <c:v>13.376515151515152</c:v>
                </c:pt>
                <c:pt idx="2640">
                  <c:v>13.37145020825445</c:v>
                </c:pt>
                <c:pt idx="2641">
                  <c:v>13.366389099167298</c:v>
                </c:pt>
                <c:pt idx="2642">
                  <c:v>13.361331819901627</c:v>
                </c:pt>
                <c:pt idx="2643">
                  <c:v>13.356278366111951</c:v>
                </c:pt>
                <c:pt idx="2644">
                  <c:v>13.351228733459358</c:v>
                </c:pt>
                <c:pt idx="2645">
                  <c:v>13.34618291761149</c:v>
                </c:pt>
                <c:pt idx="2646">
                  <c:v>13.341140914242539</c:v>
                </c:pt>
                <c:pt idx="2647">
                  <c:v>13.336102719033233</c:v>
                </c:pt>
                <c:pt idx="2648">
                  <c:v>13.331068327670819</c:v>
                </c:pt>
                <c:pt idx="2649">
                  <c:v>13.326037735849056</c:v>
                </c:pt>
                <c:pt idx="2650">
                  <c:v>13.3210109392682</c:v>
                </c:pt>
                <c:pt idx="2651">
                  <c:v>13.315987933634993</c:v>
                </c:pt>
                <c:pt idx="2652">
                  <c:v>13.310968714662646</c:v>
                </c:pt>
                <c:pt idx="2653">
                  <c:v>13.305953278070836</c:v>
                </c:pt>
                <c:pt idx="2654">
                  <c:v>13.300941619585688</c:v>
                </c:pt>
                <c:pt idx="2655">
                  <c:v>13.295933734939759</c:v>
                </c:pt>
                <c:pt idx="2656">
                  <c:v>13.290929619872037</c:v>
                </c:pt>
                <c:pt idx="2657">
                  <c:v>13.285929270127916</c:v>
                </c:pt>
                <c:pt idx="2658">
                  <c:v>13.280932681459195</c:v>
                </c:pt>
                <c:pt idx="2659">
                  <c:v>13.275939849624059</c:v>
                </c:pt>
                <c:pt idx="2660">
                  <c:v>13.270950770387072</c:v>
                </c:pt>
                <c:pt idx="2661">
                  <c:v>13.265965439519158</c:v>
                </c:pt>
                <c:pt idx="2662">
                  <c:v>13.260983852797597</c:v>
                </c:pt>
                <c:pt idx="2663">
                  <c:v>13.256006006006006</c:v>
                </c:pt>
                <c:pt idx="2664">
                  <c:v>13.251031894934334</c:v>
                </c:pt>
                <c:pt idx="2665">
                  <c:v>13.246061515378845</c:v>
                </c:pt>
                <c:pt idx="2666">
                  <c:v>13.241094863142107</c:v>
                </c:pt>
                <c:pt idx="2667">
                  <c:v>13.236131934032983</c:v>
                </c:pt>
                <c:pt idx="2668">
                  <c:v>13.231172723866617</c:v>
                </c:pt>
                <c:pt idx="2669">
                  <c:v>13.226217228464419</c:v>
                </c:pt>
                <c:pt idx="2670">
                  <c:v>13.221265443654062</c:v>
                </c:pt>
                <c:pt idx="2671">
                  <c:v>13.216317365269461</c:v>
                </c:pt>
                <c:pt idx="2672">
                  <c:v>13.211372989150767</c:v>
                </c:pt>
                <c:pt idx="2673">
                  <c:v>13.206432311144352</c:v>
                </c:pt>
                <c:pt idx="2674">
                  <c:v>13.201495327102803</c:v>
                </c:pt>
                <c:pt idx="2675">
                  <c:v>13.196562032884902</c:v>
                </c:pt>
                <c:pt idx="2676">
                  <c:v>13.191632424355621</c:v>
                </c:pt>
                <c:pt idx="2677">
                  <c:v>13.186706497386108</c:v>
                </c:pt>
                <c:pt idx="2678">
                  <c:v>13.181784247853678</c:v>
                </c:pt>
                <c:pt idx="2679">
                  <c:v>13.17686567164179</c:v>
                </c:pt>
                <c:pt idx="2680">
                  <c:v>13.17195076464006</c:v>
                </c:pt>
                <c:pt idx="2681">
                  <c:v>13.16703952274422</c:v>
                </c:pt>
                <c:pt idx="2682">
                  <c:v>13.162131941856131</c:v>
                </c:pt>
                <c:pt idx="2683">
                  <c:v>13.157228017883755</c:v>
                </c:pt>
                <c:pt idx="2684">
                  <c:v>13.152327746741154</c:v>
                </c:pt>
                <c:pt idx="2685">
                  <c:v>13.147431124348474</c:v>
                </c:pt>
                <c:pt idx="2686">
                  <c:v>13.142538146631932</c:v>
                </c:pt>
                <c:pt idx="2687">
                  <c:v>13.13764880952381</c:v>
                </c:pt>
                <c:pt idx="2688">
                  <c:v>13.13276310896244</c:v>
                </c:pt>
                <c:pt idx="2689">
                  <c:v>13.127881040892193</c:v>
                </c:pt>
                <c:pt idx="2690">
                  <c:v>13.123002601263471</c:v>
                </c:pt>
                <c:pt idx="2691">
                  <c:v>13.118127786032689</c:v>
                </c:pt>
                <c:pt idx="2692">
                  <c:v>13.113256591162273</c:v>
                </c:pt>
                <c:pt idx="2693">
                  <c:v>13.108389012620638</c:v>
                </c:pt>
                <c:pt idx="2694">
                  <c:v>13.10352504638219</c:v>
                </c:pt>
                <c:pt idx="2695">
                  <c:v>13.0986646884273</c:v>
                </c:pt>
                <c:pt idx="2696">
                  <c:v>13.093807934742307</c:v>
                </c:pt>
                <c:pt idx="2697">
                  <c:v>13.088954781319496</c:v>
                </c:pt>
                <c:pt idx="2698">
                  <c:v>13.084105224157096</c:v>
                </c:pt>
                <c:pt idx="2699">
                  <c:v>13.07925925925926</c:v>
                </c:pt>
                <c:pt idx="2700">
                  <c:v>13.074416882636061</c:v>
                </c:pt>
                <c:pt idx="2701">
                  <c:v>13.069578090303478</c:v>
                </c:pt>
                <c:pt idx="2702">
                  <c:v>13.064742878283388</c:v>
                </c:pt>
                <c:pt idx="2703">
                  <c:v>13.059911242603551</c:v>
                </c:pt>
                <c:pt idx="2704">
                  <c:v>13.055083179297597</c:v>
                </c:pt>
                <c:pt idx="2705">
                  <c:v>13.050258684405026</c:v>
                </c:pt>
                <c:pt idx="2706">
                  <c:v>13.045437753971186</c:v>
                </c:pt>
                <c:pt idx="2707">
                  <c:v>13.040620384047267</c:v>
                </c:pt>
                <c:pt idx="2708">
                  <c:v>13.035806570690292</c:v>
                </c:pt>
                <c:pt idx="2709">
                  <c:v>13.030996309963099</c:v>
                </c:pt>
                <c:pt idx="2710">
                  <c:v>13.026189597934341</c:v>
                </c:pt>
                <c:pt idx="2711">
                  <c:v>13.021386430678467</c:v>
                </c:pt>
                <c:pt idx="2712">
                  <c:v>13.016586804275709</c:v>
                </c:pt>
                <c:pt idx="2713">
                  <c:v>13.011790714812085</c:v>
                </c:pt>
                <c:pt idx="2714">
                  <c:v>13.006998158379373</c:v>
                </c:pt>
                <c:pt idx="2715">
                  <c:v>13.00220913107511</c:v>
                </c:pt>
                <c:pt idx="2716">
                  <c:v>12.997423629002576</c:v>
                </c:pt>
                <c:pt idx="2717">
                  <c:v>12.992641648270787</c:v>
                </c:pt>
                <c:pt idx="2718">
                  <c:v>12.987863184994483</c:v>
                </c:pt>
                <c:pt idx="2719">
                  <c:v>12.983088235294117</c:v>
                </c:pt>
                <c:pt idx="2720">
                  <c:v>12.978316795295846</c:v>
                </c:pt>
                <c:pt idx="2721">
                  <c:v>12.973548861131521</c:v>
                </c:pt>
                <c:pt idx="2722">
                  <c:v>12.968784428938671</c:v>
                </c:pt>
                <c:pt idx="2723">
                  <c:v>12.964023494860498</c:v>
                </c:pt>
                <c:pt idx="2724">
                  <c:v>12.959266055045871</c:v>
                </c:pt>
                <c:pt idx="2725">
                  <c:v>12.954512105649304</c:v>
                </c:pt>
                <c:pt idx="2726">
                  <c:v>12.94976164283095</c:v>
                </c:pt>
                <c:pt idx="2727">
                  <c:v>12.945014662756599</c:v>
                </c:pt>
                <c:pt idx="2728">
                  <c:v>12.940271161597655</c:v>
                </c:pt>
                <c:pt idx="2729">
                  <c:v>12.935531135531136</c:v>
                </c:pt>
                <c:pt idx="2730">
                  <c:v>12.930794580739656</c:v>
                </c:pt>
                <c:pt idx="2731">
                  <c:v>12.926061493411421</c:v>
                </c:pt>
                <c:pt idx="2732">
                  <c:v>12.921331869740213</c:v>
                </c:pt>
                <c:pt idx="2733">
                  <c:v>12.916605705925384</c:v>
                </c:pt>
                <c:pt idx="2734">
                  <c:v>12.911882998171846</c:v>
                </c:pt>
                <c:pt idx="2735">
                  <c:v>12.907163742690058</c:v>
                </c:pt>
                <c:pt idx="2736">
                  <c:v>12.902447935696017</c:v>
                </c:pt>
                <c:pt idx="2737">
                  <c:v>12.897735573411248</c:v>
                </c:pt>
                <c:pt idx="2738">
                  <c:v>12.893026652062797</c:v>
                </c:pt>
                <c:pt idx="2739">
                  <c:v>12.888321167883211</c:v>
                </c:pt>
                <c:pt idx="2740">
                  <c:v>12.883619117110543</c:v>
                </c:pt>
                <c:pt idx="2741">
                  <c:v>12.87892049598833</c:v>
                </c:pt>
                <c:pt idx="2742">
                  <c:v>12.874225300765586</c:v>
                </c:pt>
                <c:pt idx="2743">
                  <c:v>12.869533527696793</c:v>
                </c:pt>
                <c:pt idx="2744">
                  <c:v>12.864845173041894</c:v>
                </c:pt>
                <c:pt idx="2745">
                  <c:v>12.860160233066278</c:v>
                </c:pt>
                <c:pt idx="2746">
                  <c:v>12.855478704040772</c:v>
                </c:pt>
                <c:pt idx="2747">
                  <c:v>12.85080058224163</c:v>
                </c:pt>
                <c:pt idx="2748">
                  <c:v>12.846125863950528</c:v>
                </c:pt>
                <c:pt idx="2749">
                  <c:v>12.841454545454546</c:v>
                </c:pt>
                <c:pt idx="2750">
                  <c:v>12.836786623046166</c:v>
                </c:pt>
                <c:pt idx="2751">
                  <c:v>12.832122093023257</c:v>
                </c:pt>
                <c:pt idx="2752">
                  <c:v>12.827460951689066</c:v>
                </c:pt>
                <c:pt idx="2753">
                  <c:v>12.822803195352215</c:v>
                </c:pt>
                <c:pt idx="2754">
                  <c:v>12.818148820326678</c:v>
                </c:pt>
                <c:pt idx="2755">
                  <c:v>12.813497822931785</c:v>
                </c:pt>
                <c:pt idx="2756">
                  <c:v>12.808850199492202</c:v>
                </c:pt>
                <c:pt idx="2757">
                  <c:v>12.804205946337927</c:v>
                </c:pt>
                <c:pt idx="2758">
                  <c:v>12.799565059804277</c:v>
                </c:pt>
                <c:pt idx="2759">
                  <c:v>12.794927536231883</c:v>
                </c:pt>
                <c:pt idx="2760">
                  <c:v>12.790293371966678</c:v>
                </c:pt>
                <c:pt idx="2761">
                  <c:v>12.785662563359883</c:v>
                </c:pt>
                <c:pt idx="2762">
                  <c:v>12.781035106768005</c:v>
                </c:pt>
                <c:pt idx="2763">
                  <c:v>12.776410998552821</c:v>
                </c:pt>
                <c:pt idx="2764">
                  <c:v>12.771790235081374</c:v>
                </c:pt>
                <c:pt idx="2765">
                  <c:v>12.767172812725958</c:v>
                </c:pt>
                <c:pt idx="2766">
                  <c:v>12.762558727864112</c:v>
                </c:pt>
                <c:pt idx="2767">
                  <c:v>12.757947976878613</c:v>
                </c:pt>
                <c:pt idx="2768">
                  <c:v>12.753340556157458</c:v>
                </c:pt>
                <c:pt idx="2769">
                  <c:v>12.748736462093863</c:v>
                </c:pt>
                <c:pt idx="2770">
                  <c:v>12.744135691086251</c:v>
                </c:pt>
                <c:pt idx="2771">
                  <c:v>12.739538239538239</c:v>
                </c:pt>
                <c:pt idx="2772">
                  <c:v>12.734944103858638</c:v>
                </c:pt>
                <c:pt idx="2773">
                  <c:v>12.730353280461427</c:v>
                </c:pt>
                <c:pt idx="2774">
                  <c:v>12.725765765765766</c:v>
                </c:pt>
                <c:pt idx="2775">
                  <c:v>12.721181556195965</c:v>
                </c:pt>
                <c:pt idx="2776">
                  <c:v>12.71660064818149</c:v>
                </c:pt>
                <c:pt idx="2777">
                  <c:v>12.712023038156948</c:v>
                </c:pt>
                <c:pt idx="2778">
                  <c:v>12.707448722562072</c:v>
                </c:pt>
                <c:pt idx="2779">
                  <c:v>12.702877697841727</c:v>
                </c:pt>
                <c:pt idx="2780">
                  <c:v>12.698309960445883</c:v>
                </c:pt>
                <c:pt idx="2781">
                  <c:v>12.693745506829618</c:v>
                </c:pt>
                <c:pt idx="2782">
                  <c:v>12.689184333453108</c:v>
                </c:pt>
                <c:pt idx="2783">
                  <c:v>12.68462643678161</c:v>
                </c:pt>
                <c:pt idx="2784">
                  <c:v>12.680071813285458</c:v>
                </c:pt>
                <c:pt idx="2785">
                  <c:v>12.675520459440058</c:v>
                </c:pt>
                <c:pt idx="2786">
                  <c:v>12.67097237172587</c:v>
                </c:pt>
                <c:pt idx="2787">
                  <c:v>12.666427546628407</c:v>
                </c:pt>
                <c:pt idx="2788">
                  <c:v>12.661885980638221</c:v>
                </c:pt>
                <c:pt idx="2789">
                  <c:v>12.657347670250896</c:v>
                </c:pt>
                <c:pt idx="2790">
                  <c:v>12.652812611967036</c:v>
                </c:pt>
                <c:pt idx="2791">
                  <c:v>12.648280802292264</c:v>
                </c:pt>
                <c:pt idx="2792">
                  <c:v>12.6437522377372</c:v>
                </c:pt>
                <c:pt idx="2793">
                  <c:v>12.639226914817465</c:v>
                </c:pt>
                <c:pt idx="2794">
                  <c:v>12.634704830053668</c:v>
                </c:pt>
                <c:pt idx="2795">
                  <c:v>12.630185979971388</c:v>
                </c:pt>
                <c:pt idx="2796">
                  <c:v>12.62567036110118</c:v>
                </c:pt>
                <c:pt idx="2797">
                  <c:v>12.621157969978556</c:v>
                </c:pt>
                <c:pt idx="2798">
                  <c:v>12.616648803143979</c:v>
                </c:pt>
                <c:pt idx="2799">
                  <c:v>12.612142857142857</c:v>
                </c:pt>
                <c:pt idx="2800">
                  <c:v>12.607640128525526</c:v>
                </c:pt>
                <c:pt idx="2801">
                  <c:v>12.603140613847252</c:v>
                </c:pt>
                <c:pt idx="2802">
                  <c:v>12.598644309668213</c:v>
                </c:pt>
                <c:pt idx="2803">
                  <c:v>12.594151212553495</c:v>
                </c:pt>
                <c:pt idx="2804">
                  <c:v>12.589661319073084</c:v>
                </c:pt>
                <c:pt idx="2805">
                  <c:v>12.585174625801853</c:v>
                </c:pt>
                <c:pt idx="2806">
                  <c:v>12.580691129319558</c:v>
                </c:pt>
                <c:pt idx="2807">
                  <c:v>12.576210826210826</c:v>
                </c:pt>
                <c:pt idx="2808">
                  <c:v>12.571733713065148</c:v>
                </c:pt>
                <c:pt idx="2809">
                  <c:v>12.567259786476868</c:v>
                </c:pt>
                <c:pt idx="2810">
                  <c:v>12.56278904304518</c:v>
                </c:pt>
                <c:pt idx="2811">
                  <c:v>12.558321479374111</c:v>
                </c:pt>
                <c:pt idx="2812">
                  <c:v>12.553857092072521</c:v>
                </c:pt>
                <c:pt idx="2813">
                  <c:v>12.549395877754087</c:v>
                </c:pt>
                <c:pt idx="2814">
                  <c:v>12.5449378330373</c:v>
                </c:pt>
                <c:pt idx="2815">
                  <c:v>12.540482954545455</c:v>
                </c:pt>
                <c:pt idx="2816">
                  <c:v>12.536031238906638</c:v>
                </c:pt>
                <c:pt idx="2817">
                  <c:v>12.531582682753726</c:v>
                </c:pt>
                <c:pt idx="2818">
                  <c:v>12.52713728272437</c:v>
                </c:pt>
                <c:pt idx="2819">
                  <c:v>12.522695035460993</c:v>
                </c:pt>
                <c:pt idx="2820">
                  <c:v>12.518255937610776</c:v>
                </c:pt>
                <c:pt idx="2821">
                  <c:v>12.513819985825656</c:v>
                </c:pt>
                <c:pt idx="2822">
                  <c:v>12.50938717676231</c:v>
                </c:pt>
                <c:pt idx="2823">
                  <c:v>12.504957507082153</c:v>
                </c:pt>
                <c:pt idx="2824">
                  <c:v>12.500530973451328</c:v>
                </c:pt>
                <c:pt idx="2825">
                  <c:v>12.496107572540694</c:v>
                </c:pt>
                <c:pt idx="2826">
                  <c:v>12.491687301025822</c:v>
                </c:pt>
                <c:pt idx="2827">
                  <c:v>12.487270155586987</c:v>
                </c:pt>
                <c:pt idx="2828">
                  <c:v>12.482856132909156</c:v>
                </c:pt>
                <c:pt idx="2829">
                  <c:v>12.478445229681979</c:v>
                </c:pt>
                <c:pt idx="2830">
                  <c:v>12.474037442599789</c:v>
                </c:pt>
                <c:pt idx="2831">
                  <c:v>12.469632768361581</c:v>
                </c:pt>
                <c:pt idx="2832">
                  <c:v>12.465231203671021</c:v>
                </c:pt>
                <c:pt idx="2833">
                  <c:v>12.460832745236415</c:v>
                </c:pt>
                <c:pt idx="2834">
                  <c:v>12.456437389770723</c:v>
                </c:pt>
                <c:pt idx="2835">
                  <c:v>12.452045133991538</c:v>
                </c:pt>
                <c:pt idx="2836">
                  <c:v>12.447655974621078</c:v>
                </c:pt>
                <c:pt idx="2837">
                  <c:v>12.443269908386187</c:v>
                </c:pt>
                <c:pt idx="2838">
                  <c:v>12.438886932018317</c:v>
                </c:pt>
                <c:pt idx="2839">
                  <c:v>12.434507042253522</c:v>
                </c:pt>
                <c:pt idx="2840">
                  <c:v>12.430130235832454</c:v>
                </c:pt>
                <c:pt idx="2841">
                  <c:v>12.425756509500351</c:v>
                </c:pt>
                <c:pt idx="2842">
                  <c:v>12.421385860007035</c:v>
                </c:pt>
                <c:pt idx="2843">
                  <c:v>12.417018284106891</c:v>
                </c:pt>
                <c:pt idx="2844">
                  <c:v>12.412653778558875</c:v>
                </c:pt>
                <c:pt idx="2845">
                  <c:v>12.408292340126494</c:v>
                </c:pt>
                <c:pt idx="2846">
                  <c:v>12.403933965577801</c:v>
                </c:pt>
                <c:pt idx="2847">
                  <c:v>12.399578651685394</c:v>
                </c:pt>
                <c:pt idx="2848">
                  <c:v>12.395226395226395</c:v>
                </c:pt>
                <c:pt idx="2849">
                  <c:v>12.390877192982456</c:v>
                </c:pt>
                <c:pt idx="2850">
                  <c:v>12.38653104173974</c:v>
                </c:pt>
                <c:pt idx="2851">
                  <c:v>12.38218793828892</c:v>
                </c:pt>
                <c:pt idx="2852">
                  <c:v>12.377847879425167</c:v>
                </c:pt>
                <c:pt idx="2853">
                  <c:v>12.373510861948143</c:v>
                </c:pt>
                <c:pt idx="2854">
                  <c:v>12.369176882661996</c:v>
                </c:pt>
                <c:pt idx="2855">
                  <c:v>12.36484593837535</c:v>
                </c:pt>
                <c:pt idx="2856">
                  <c:v>12.360518025901294</c:v>
                </c:pt>
                <c:pt idx="2857">
                  <c:v>12.356193142057382</c:v>
                </c:pt>
                <c:pt idx="2858">
                  <c:v>12.351871283665618</c:v>
                </c:pt>
                <c:pt idx="2859">
                  <c:v>12.347552447552447</c:v>
                </c:pt>
                <c:pt idx="2860">
                  <c:v>12.343236630548759</c:v>
                </c:pt>
                <c:pt idx="2861">
                  <c:v>12.338923829489866</c:v>
                </c:pt>
                <c:pt idx="2862">
                  <c:v>12.334614041215508</c:v>
                </c:pt>
                <c:pt idx="2863">
                  <c:v>12.330307262569832</c:v>
                </c:pt>
                <c:pt idx="2864">
                  <c:v>12.326003490401396</c:v>
                </c:pt>
                <c:pt idx="2865">
                  <c:v>12.321702721563154</c:v>
                </c:pt>
                <c:pt idx="2866">
                  <c:v>12.317404952912453</c:v>
                </c:pt>
                <c:pt idx="2867">
                  <c:v>12.313110181311018</c:v>
                </c:pt>
                <c:pt idx="2868">
                  <c:v>12.308818403624956</c:v>
                </c:pt>
                <c:pt idx="2869">
                  <c:v>12.304529616724739</c:v>
                </c:pt>
                <c:pt idx="2870">
                  <c:v>12.300243817485196</c:v>
                </c:pt>
                <c:pt idx="2871">
                  <c:v>12.295961002785516</c:v>
                </c:pt>
                <c:pt idx="2872">
                  <c:v>12.291681169509223</c:v>
                </c:pt>
                <c:pt idx="2873">
                  <c:v>12.287404314544188</c:v>
                </c:pt>
                <c:pt idx="2874">
                  <c:v>12.283130434782608</c:v>
                </c:pt>
                <c:pt idx="2875">
                  <c:v>12.278859527121002</c:v>
                </c:pt>
                <c:pt idx="2876">
                  <c:v>12.274591588460202</c:v>
                </c:pt>
                <c:pt idx="2877">
                  <c:v>12.270326615705351</c:v>
                </c:pt>
                <c:pt idx="2878">
                  <c:v>12.266064605765891</c:v>
                </c:pt>
                <c:pt idx="2879">
                  <c:v>12.261805555555556</c:v>
                </c:pt>
                <c:pt idx="2880">
                  <c:v>12.257549461992364</c:v>
                </c:pt>
                <c:pt idx="2881">
                  <c:v>12.253296321998612</c:v>
                </c:pt>
                <c:pt idx="2882">
                  <c:v>12.249046132500867</c:v>
                </c:pt>
                <c:pt idx="2883">
                  <c:v>12.244798890429959</c:v>
                </c:pt>
                <c:pt idx="2884">
                  <c:v>12.24055459272097</c:v>
                </c:pt>
                <c:pt idx="2885">
                  <c:v>12.236313236313237</c:v>
                </c:pt>
                <c:pt idx="2886">
                  <c:v>12.232074818150329</c:v>
                </c:pt>
                <c:pt idx="2887">
                  <c:v>12.227839335180056</c:v>
                </c:pt>
                <c:pt idx="2888">
                  <c:v>12.223606784354448</c:v>
                </c:pt>
                <c:pt idx="2889">
                  <c:v>12.219377162629758</c:v>
                </c:pt>
                <c:pt idx="2890">
                  <c:v>12.215150466966447</c:v>
                </c:pt>
                <c:pt idx="2891">
                  <c:v>12.210926694329183</c:v>
                </c:pt>
                <c:pt idx="2892">
                  <c:v>12.20670584168683</c:v>
                </c:pt>
                <c:pt idx="2893">
                  <c:v>12.20248790601244</c:v>
                </c:pt>
                <c:pt idx="2894">
                  <c:v>12.198272884283247</c:v>
                </c:pt>
                <c:pt idx="2895">
                  <c:v>12.194060773480663</c:v>
                </c:pt>
                <c:pt idx="2896">
                  <c:v>12.189851570590266</c:v>
                </c:pt>
                <c:pt idx="2897">
                  <c:v>12.185645272601795</c:v>
                </c:pt>
                <c:pt idx="2898">
                  <c:v>12.18144187650914</c:v>
                </c:pt>
                <c:pt idx="2899">
                  <c:v>12.177241379310345</c:v>
                </c:pt>
                <c:pt idx="2900">
                  <c:v>12.173043778007584</c:v>
                </c:pt>
                <c:pt idx="2901">
                  <c:v>12.168849069607168</c:v>
                </c:pt>
                <c:pt idx="2902">
                  <c:v>12.164657251119532</c:v>
                </c:pt>
                <c:pt idx="2903">
                  <c:v>12.160468319559229</c:v>
                </c:pt>
                <c:pt idx="2904">
                  <c:v>12.156282271944923</c:v>
                </c:pt>
                <c:pt idx="2905">
                  <c:v>12.152099105299381</c:v>
                </c:pt>
                <c:pt idx="2906">
                  <c:v>12.147918816649467</c:v>
                </c:pt>
                <c:pt idx="2907">
                  <c:v>12.143741403026135</c:v>
                </c:pt>
                <c:pt idx="2908">
                  <c:v>12.13956686146442</c:v>
                </c:pt>
                <c:pt idx="2909">
                  <c:v>12.135395189003436</c:v>
                </c:pt>
                <c:pt idx="2910">
                  <c:v>12.131226382686362</c:v>
                </c:pt>
                <c:pt idx="2911">
                  <c:v>12.12706043956044</c:v>
                </c:pt>
                <c:pt idx="2912">
                  <c:v>12.122897356676965</c:v>
                </c:pt>
                <c:pt idx="2913">
                  <c:v>12.118737131091283</c:v>
                </c:pt>
                <c:pt idx="2914">
                  <c:v>12.114579759862778</c:v>
                </c:pt>
                <c:pt idx="2915">
                  <c:v>12.11042524005487</c:v>
                </c:pt>
                <c:pt idx="2916">
                  <c:v>12.106273568735002</c:v>
                </c:pt>
                <c:pt idx="2917">
                  <c:v>12.10212474297464</c:v>
                </c:pt>
                <c:pt idx="2918">
                  <c:v>12.097978759849264</c:v>
                </c:pt>
                <c:pt idx="2919">
                  <c:v>12.093835616438357</c:v>
                </c:pt>
                <c:pt idx="2920">
                  <c:v>12.089695309825402</c:v>
                </c:pt>
                <c:pt idx="2921">
                  <c:v>12.085557837097879</c:v>
                </c:pt>
                <c:pt idx="2922">
                  <c:v>12.081423195347247</c:v>
                </c:pt>
                <c:pt idx="2923">
                  <c:v>12.077291381668946</c:v>
                </c:pt>
                <c:pt idx="2924">
                  <c:v>12.073162393162393</c:v>
                </c:pt>
                <c:pt idx="2925">
                  <c:v>12.069036226930963</c:v>
                </c:pt>
                <c:pt idx="2926">
                  <c:v>12.064912880081994</c:v>
                </c:pt>
                <c:pt idx="2927">
                  <c:v>12.060792349726777</c:v>
                </c:pt>
                <c:pt idx="2928">
                  <c:v>12.05667463298054</c:v>
                </c:pt>
                <c:pt idx="2929">
                  <c:v>12.052559726962457</c:v>
                </c:pt>
                <c:pt idx="2930">
                  <c:v>12.048447628795634</c:v>
                </c:pt>
                <c:pt idx="2931">
                  <c:v>12.044338335607094</c:v>
                </c:pt>
                <c:pt idx="2932">
                  <c:v>12.040231844527787</c:v>
                </c:pt>
                <c:pt idx="2933">
                  <c:v>12.036128152692569</c:v>
                </c:pt>
                <c:pt idx="2934">
                  <c:v>12.032027257240204</c:v>
                </c:pt>
                <c:pt idx="2935">
                  <c:v>12.027929155313352</c:v>
                </c:pt>
                <c:pt idx="2936">
                  <c:v>12.023833844058563</c:v>
                </c:pt>
                <c:pt idx="2937">
                  <c:v>12.019741320626276</c:v>
                </c:pt>
                <c:pt idx="2938">
                  <c:v>12.015651582170806</c:v>
                </c:pt>
                <c:pt idx="2939">
                  <c:v>12.01156462585034</c:v>
                </c:pt>
                <c:pt idx="2940">
                  <c:v>12.00748044882693</c:v>
                </c:pt>
                <c:pt idx="2941">
                  <c:v>12.003399048266486</c:v>
                </c:pt>
                <c:pt idx="2942">
                  <c:v>11.999320421338769</c:v>
                </c:pt>
                <c:pt idx="2943">
                  <c:v>11.995244565217391</c:v>
                </c:pt>
                <c:pt idx="2944">
                  <c:v>11.991171477079796</c:v>
                </c:pt>
                <c:pt idx="2945">
                  <c:v>11.987101154107265</c:v>
                </c:pt>
                <c:pt idx="2946">
                  <c:v>11.983033593484899</c:v>
                </c:pt>
                <c:pt idx="2947">
                  <c:v>11.978968792401629</c:v>
                </c:pt>
                <c:pt idx="2948">
                  <c:v>11.974906748050186</c:v>
                </c:pt>
                <c:pt idx="2949">
                  <c:v>11.970847457627119</c:v>
                </c:pt>
                <c:pt idx="2950">
                  <c:v>11.966790918332769</c:v>
                </c:pt>
                <c:pt idx="2951">
                  <c:v>11.962737127371273</c:v>
                </c:pt>
                <c:pt idx="2952">
                  <c:v>11.958686081950558</c:v>
                </c:pt>
                <c:pt idx="2953">
                  <c:v>11.954637779282329</c:v>
                </c:pt>
                <c:pt idx="2954">
                  <c:v>11.950592216582065</c:v>
                </c:pt>
                <c:pt idx="2955">
                  <c:v>11.946549391069013</c:v>
                </c:pt>
                <c:pt idx="2956">
                  <c:v>11.942509299966183</c:v>
                </c:pt>
                <c:pt idx="2957">
                  <c:v>11.938471940500339</c:v>
                </c:pt>
                <c:pt idx="2958">
                  <c:v>11.934437309901995</c:v>
                </c:pt>
                <c:pt idx="2959">
                  <c:v>11.930405405405406</c:v>
                </c:pt>
                <c:pt idx="2960">
                  <c:v>11.926376224248564</c:v>
                </c:pt>
                <c:pt idx="2961">
                  <c:v>11.922349763673195</c:v>
                </c:pt>
                <c:pt idx="2962">
                  <c:v>11.918326020924738</c:v>
                </c:pt>
                <c:pt idx="2963">
                  <c:v>11.914304993252362</c:v>
                </c:pt>
                <c:pt idx="2964">
                  <c:v>11.910286677908937</c:v>
                </c:pt>
                <c:pt idx="2965">
                  <c:v>11.906271072151045</c:v>
                </c:pt>
                <c:pt idx="2966">
                  <c:v>11.902258173238963</c:v>
                </c:pt>
                <c:pt idx="2967">
                  <c:v>11.898247978436657</c:v>
                </c:pt>
                <c:pt idx="2968">
                  <c:v>11.894240485011789</c:v>
                </c:pt>
                <c:pt idx="2969">
                  <c:v>11.89023569023569</c:v>
                </c:pt>
                <c:pt idx="2970">
                  <c:v>11.886233591383373</c:v>
                </c:pt>
                <c:pt idx="2971">
                  <c:v>11.882234185733513</c:v>
                </c:pt>
                <c:pt idx="2972">
                  <c:v>11.878237470568449</c:v>
                </c:pt>
                <c:pt idx="2973">
                  <c:v>11.874243443174176</c:v>
                </c:pt>
                <c:pt idx="2974">
                  <c:v>11.870252100840336</c:v>
                </c:pt>
                <c:pt idx="2975">
                  <c:v>11.866263440860216</c:v>
                </c:pt>
                <c:pt idx="2976">
                  <c:v>11.862277460530736</c:v>
                </c:pt>
                <c:pt idx="2977">
                  <c:v>11.858294157152452</c:v>
                </c:pt>
                <c:pt idx="2978">
                  <c:v>11.85431352802954</c:v>
                </c:pt>
                <c:pt idx="2979">
                  <c:v>11.850335570469799</c:v>
                </c:pt>
                <c:pt idx="2980">
                  <c:v>11.846360281784635</c:v>
                </c:pt>
                <c:pt idx="2981">
                  <c:v>11.842387659289068</c:v>
                </c:pt>
                <c:pt idx="2982">
                  <c:v>11.83841770030171</c:v>
                </c:pt>
                <c:pt idx="2983">
                  <c:v>11.834450402144773</c:v>
                </c:pt>
                <c:pt idx="2984">
                  <c:v>11.830485762144054</c:v>
                </c:pt>
                <c:pt idx="2985">
                  <c:v>11.826523777628935</c:v>
                </c:pt>
                <c:pt idx="2986">
                  <c:v>11.822564445932374</c:v>
                </c:pt>
                <c:pt idx="2987">
                  <c:v>11.818607764390897</c:v>
                </c:pt>
                <c:pt idx="2988">
                  <c:v>11.814653730344597</c:v>
                </c:pt>
                <c:pt idx="2989">
                  <c:v>11.810702341137123</c:v>
                </c:pt>
                <c:pt idx="2990">
                  <c:v>11.80675359411568</c:v>
                </c:pt>
                <c:pt idx="2991">
                  <c:v>11.802807486631016</c:v>
                </c:pt>
                <c:pt idx="2992">
                  <c:v>11.79886401603742</c:v>
                </c:pt>
                <c:pt idx="2993">
                  <c:v>11.794923179692718</c:v>
                </c:pt>
                <c:pt idx="2994">
                  <c:v>11.790984974958263</c:v>
                </c:pt>
                <c:pt idx="2995">
                  <c:v>11.787049399198931</c:v>
                </c:pt>
                <c:pt idx="2996">
                  <c:v>11.783116449783117</c:v>
                </c:pt>
                <c:pt idx="2997">
                  <c:v>11.779186124082722</c:v>
                </c:pt>
                <c:pt idx="2998">
                  <c:v>11.775258419473158</c:v>
                </c:pt>
                <c:pt idx="2999">
                  <c:v>11.771333333333333</c:v>
                </c:pt>
                <c:pt idx="3000">
                  <c:v>11.767410863045651</c:v>
                </c:pt>
                <c:pt idx="3001">
                  <c:v>11.763491005996002</c:v>
                </c:pt>
                <c:pt idx="3002">
                  <c:v>11.75957375957376</c:v>
                </c:pt>
                <c:pt idx="3003">
                  <c:v>11.755659121171771</c:v>
                </c:pt>
                <c:pt idx="3004">
                  <c:v>11.751747088186356</c:v>
                </c:pt>
                <c:pt idx="3005">
                  <c:v>11.747837658017298</c:v>
                </c:pt>
                <c:pt idx="3006">
                  <c:v>11.743930828067842</c:v>
                </c:pt>
                <c:pt idx="3007">
                  <c:v>11.740026595744681</c:v>
                </c:pt>
                <c:pt idx="3008">
                  <c:v>11.73612495845796</c:v>
                </c:pt>
                <c:pt idx="3009">
                  <c:v>11.732225913621262</c:v>
                </c:pt>
                <c:pt idx="3010">
                  <c:v>11.728329458651611</c:v>
                </c:pt>
                <c:pt idx="3011">
                  <c:v>11.724435590969456</c:v>
                </c:pt>
                <c:pt idx="3012">
                  <c:v>11.720544307998672</c:v>
                </c:pt>
                <c:pt idx="3013">
                  <c:v>11.716655607166556</c:v>
                </c:pt>
                <c:pt idx="3014">
                  <c:v>11.712769485903815</c:v>
                </c:pt>
                <c:pt idx="3015">
                  <c:v>11.708885941644562</c:v>
                </c:pt>
                <c:pt idx="3016">
                  <c:v>11.705004971826318</c:v>
                </c:pt>
                <c:pt idx="3017">
                  <c:v>11.701126573889994</c:v>
                </c:pt>
                <c:pt idx="3018">
                  <c:v>11.697250745279893</c:v>
                </c:pt>
                <c:pt idx="3019">
                  <c:v>11.693377483443708</c:v>
                </c:pt>
                <c:pt idx="3020">
                  <c:v>11.689506785832506</c:v>
                </c:pt>
                <c:pt idx="3021">
                  <c:v>11.685638649900728</c:v>
                </c:pt>
                <c:pt idx="3022">
                  <c:v>11.681773073106186</c:v>
                </c:pt>
                <c:pt idx="3023">
                  <c:v>11.677910052910052</c:v>
                </c:pt>
                <c:pt idx="3024">
                  <c:v>11.67404958677686</c:v>
                </c:pt>
                <c:pt idx="3025">
                  <c:v>11.670191672174488</c:v>
                </c:pt>
                <c:pt idx="3026">
                  <c:v>11.666336306574166</c:v>
                </c:pt>
                <c:pt idx="3027">
                  <c:v>11.662483487450462</c:v>
                </c:pt>
                <c:pt idx="3028">
                  <c:v>11.658633212281281</c:v>
                </c:pt>
                <c:pt idx="3029">
                  <c:v>11.654785478547854</c:v>
                </c:pt>
                <c:pt idx="3030">
                  <c:v>11.650940283734741</c:v>
                </c:pt>
                <c:pt idx="3031">
                  <c:v>11.647097625329815</c:v>
                </c:pt>
                <c:pt idx="3032">
                  <c:v>11.643257500824266</c:v>
                </c:pt>
                <c:pt idx="3033">
                  <c:v>11.639419907712591</c:v>
                </c:pt>
                <c:pt idx="3034">
                  <c:v>11.635584843492586</c:v>
                </c:pt>
                <c:pt idx="3035">
                  <c:v>11.63175230566535</c:v>
                </c:pt>
                <c:pt idx="3036">
                  <c:v>11.627922291735265</c:v>
                </c:pt>
                <c:pt idx="3037">
                  <c:v>11.624094799210006</c:v>
                </c:pt>
                <c:pt idx="3038">
                  <c:v>11.620269825600527</c:v>
                </c:pt>
                <c:pt idx="3039">
                  <c:v>11.616447368421053</c:v>
                </c:pt>
                <c:pt idx="3040">
                  <c:v>11.612627425189082</c:v>
                </c:pt>
                <c:pt idx="3041">
                  <c:v>11.608809993425378</c:v>
                </c:pt>
                <c:pt idx="3042">
                  <c:v>11.60499507065396</c:v>
                </c:pt>
                <c:pt idx="3043">
                  <c:v>11.601182654402102</c:v>
                </c:pt>
                <c:pt idx="3044">
                  <c:v>11.597372742200328</c:v>
                </c:pt>
                <c:pt idx="3045">
                  <c:v>11.593565331582402</c:v>
                </c:pt>
                <c:pt idx="3046">
                  <c:v>11.58976042008533</c:v>
                </c:pt>
                <c:pt idx="3047">
                  <c:v>11.585958005249344</c:v>
                </c:pt>
                <c:pt idx="3048">
                  <c:v>11.582158084617907</c:v>
                </c:pt>
                <c:pt idx="3049">
                  <c:v>11.578360655737704</c:v>
                </c:pt>
                <c:pt idx="3050">
                  <c:v>11.574565716158636</c:v>
                </c:pt>
                <c:pt idx="3051">
                  <c:v>11.570773263433814</c:v>
                </c:pt>
                <c:pt idx="3052">
                  <c:v>11.566983295119554</c:v>
                </c:pt>
                <c:pt idx="3053">
                  <c:v>11.563195808775376</c:v>
                </c:pt>
                <c:pt idx="3054">
                  <c:v>11.559410801963994</c:v>
                </c:pt>
                <c:pt idx="3055">
                  <c:v>11.555628272251308</c:v>
                </c:pt>
                <c:pt idx="3056">
                  <c:v>11.551848217206411</c:v>
                </c:pt>
                <c:pt idx="3057">
                  <c:v>11.54807063440157</c:v>
                </c:pt>
                <c:pt idx="3058">
                  <c:v>11.544295521412225</c:v>
                </c:pt>
                <c:pt idx="3059">
                  <c:v>11.540522875816993</c:v>
                </c:pt>
                <c:pt idx="3060">
                  <c:v>11.536752695197649</c:v>
                </c:pt>
                <c:pt idx="3061">
                  <c:v>11.532984977139124</c:v>
                </c:pt>
                <c:pt idx="3062">
                  <c:v>11.529219719229513</c:v>
                </c:pt>
                <c:pt idx="3063">
                  <c:v>11.525456919060053</c:v>
                </c:pt>
                <c:pt idx="3064">
                  <c:v>11.521696574225123</c:v>
                </c:pt>
                <c:pt idx="3065">
                  <c:v>11.517938682322244</c:v>
                </c:pt>
                <c:pt idx="3066">
                  <c:v>11.51418324095207</c:v>
                </c:pt>
                <c:pt idx="3067">
                  <c:v>11.510430247718384</c:v>
                </c:pt>
                <c:pt idx="3068">
                  <c:v>11.506679700228087</c:v>
                </c:pt>
                <c:pt idx="3069">
                  <c:v>11.502931596091205</c:v>
                </c:pt>
                <c:pt idx="3070">
                  <c:v>11.499185932920872</c:v>
                </c:pt>
                <c:pt idx="3071">
                  <c:v>11.495442708333334</c:v>
                </c:pt>
                <c:pt idx="3072">
                  <c:v>11.491701919947934</c:v>
                </c:pt>
                <c:pt idx="3073">
                  <c:v>11.487963565387117</c:v>
                </c:pt>
                <c:pt idx="3074">
                  <c:v>11.484227642276423</c:v>
                </c:pt>
                <c:pt idx="3075">
                  <c:v>11.480494148244473</c:v>
                </c:pt>
                <c:pt idx="3076">
                  <c:v>11.476763080922977</c:v>
                </c:pt>
                <c:pt idx="3077">
                  <c:v>11.473034437946719</c:v>
                </c:pt>
                <c:pt idx="3078">
                  <c:v>11.469308216953557</c:v>
                </c:pt>
                <c:pt idx="3079">
                  <c:v>11.465584415584416</c:v>
                </c:pt>
                <c:pt idx="3080">
                  <c:v>11.461863031483285</c:v>
                </c:pt>
                <c:pt idx="3081">
                  <c:v>11.45814406229721</c:v>
                </c:pt>
                <c:pt idx="3082">
                  <c:v>11.454427505676289</c:v>
                </c:pt>
                <c:pt idx="3083">
                  <c:v>11.450713359273671</c:v>
                </c:pt>
                <c:pt idx="3084">
                  <c:v>11.447001620745542</c:v>
                </c:pt>
                <c:pt idx="3085">
                  <c:v>11.443292287751134</c:v>
                </c:pt>
                <c:pt idx="3086">
                  <c:v>11.439585357952705</c:v>
                </c:pt>
                <c:pt idx="3087">
                  <c:v>11.435880829015543</c:v>
                </c:pt>
                <c:pt idx="3088">
                  <c:v>11.432178698607963</c:v>
                </c:pt>
                <c:pt idx="3089">
                  <c:v>11.428478964401295</c:v>
                </c:pt>
                <c:pt idx="3090">
                  <c:v>11.42478162406988</c:v>
                </c:pt>
                <c:pt idx="3091">
                  <c:v>11.421086675291074</c:v>
                </c:pt>
                <c:pt idx="3092">
                  <c:v>11.417394115745232</c:v>
                </c:pt>
                <c:pt idx="3093">
                  <c:v>11.413703943115708</c:v>
                </c:pt>
                <c:pt idx="3094">
                  <c:v>11.410016155088853</c:v>
                </c:pt>
                <c:pt idx="3095">
                  <c:v>11.406330749354005</c:v>
                </c:pt>
                <c:pt idx="3096">
                  <c:v>11.402647723603486</c:v>
                </c:pt>
                <c:pt idx="3097">
                  <c:v>11.398967075532601</c:v>
                </c:pt>
                <c:pt idx="3098">
                  <c:v>11.395288802839625</c:v>
                </c:pt>
                <c:pt idx="3099">
                  <c:v>11.391612903225807</c:v>
                </c:pt>
                <c:pt idx="3100">
                  <c:v>11.387939374395357</c:v>
                </c:pt>
                <c:pt idx="3101">
                  <c:v>11.384268214055448</c:v>
                </c:pt>
                <c:pt idx="3102">
                  <c:v>11.38059941991621</c:v>
                </c:pt>
                <c:pt idx="3103">
                  <c:v>11.376932989690722</c:v>
                </c:pt>
                <c:pt idx="3104">
                  <c:v>11.373268921095008</c:v>
                </c:pt>
                <c:pt idx="3105">
                  <c:v>11.369607211848036</c:v>
                </c:pt>
                <c:pt idx="3106">
                  <c:v>11.365947859671708</c:v>
                </c:pt>
                <c:pt idx="3107">
                  <c:v>11.362290862290862</c:v>
                </c:pt>
                <c:pt idx="3108">
                  <c:v>11.358636217433258</c:v>
                </c:pt>
                <c:pt idx="3109">
                  <c:v>11.354983922829582</c:v>
                </c:pt>
                <c:pt idx="3110">
                  <c:v>11.351333976213436</c:v>
                </c:pt>
                <c:pt idx="3111">
                  <c:v>11.347686375321336</c:v>
                </c:pt>
                <c:pt idx="3112">
                  <c:v>11.344041117892708</c:v>
                </c:pt>
                <c:pt idx="3113">
                  <c:v>11.340398201669878</c:v>
                </c:pt>
                <c:pt idx="3114">
                  <c:v>11.336757624398073</c:v>
                </c:pt>
                <c:pt idx="3115">
                  <c:v>11.333119383825418</c:v>
                </c:pt>
                <c:pt idx="3116">
                  <c:v>11.329483477702919</c:v>
                </c:pt>
                <c:pt idx="3117">
                  <c:v>11.325849903784476</c:v>
                </c:pt>
                <c:pt idx="3118">
                  <c:v>11.322218659826868</c:v>
                </c:pt>
                <c:pt idx="3119">
                  <c:v>11.318589743589744</c:v>
                </c:pt>
                <c:pt idx="3120">
                  <c:v>11.314963152835629</c:v>
                </c:pt>
                <c:pt idx="3121">
                  <c:v>11.311338885329917</c:v>
                </c:pt>
                <c:pt idx="3122">
                  <c:v>11.307716938840858</c:v>
                </c:pt>
                <c:pt idx="3123">
                  <c:v>11.304097311139564</c:v>
                </c:pt>
                <c:pt idx="3124">
                  <c:v>11.30048</c:v>
                </c:pt>
                <c:pt idx="3125">
                  <c:v>11.296865003198976</c:v>
                </c:pt>
                <c:pt idx="3126">
                  <c:v>11.293252318516149</c:v>
                </c:pt>
                <c:pt idx="3127">
                  <c:v>11.289641943734015</c:v>
                </c:pt>
                <c:pt idx="3128">
                  <c:v>11.286033876637903</c:v>
                </c:pt>
                <c:pt idx="3129">
                  <c:v>11.282428115015975</c:v>
                </c:pt>
                <c:pt idx="3130">
                  <c:v>11.278824656659214</c:v>
                </c:pt>
                <c:pt idx="3131">
                  <c:v>11.275223499361431</c:v>
                </c:pt>
                <c:pt idx="3132">
                  <c:v>11.271624640919248</c:v>
                </c:pt>
                <c:pt idx="3133">
                  <c:v>11.268028079132099</c:v>
                </c:pt>
                <c:pt idx="3134">
                  <c:v>11.264433811802233</c:v>
                </c:pt>
                <c:pt idx="3135">
                  <c:v>11.260841836734693</c:v>
                </c:pt>
                <c:pt idx="3136">
                  <c:v>11.257252151737328</c:v>
                </c:pt>
                <c:pt idx="3137">
                  <c:v>11.253664754620777</c:v>
                </c:pt>
                <c:pt idx="3138">
                  <c:v>11.25007964319847</c:v>
                </c:pt>
                <c:pt idx="3139">
                  <c:v>11.246496815286624</c:v>
                </c:pt>
                <c:pt idx="3140">
                  <c:v>11.242916268704235</c:v>
                </c:pt>
                <c:pt idx="3141">
                  <c:v>11.239338001273074</c:v>
                </c:pt>
                <c:pt idx="3142">
                  <c:v>11.235762010817691</c:v>
                </c:pt>
                <c:pt idx="3143">
                  <c:v>11.232188295165395</c:v>
                </c:pt>
                <c:pt idx="3144">
                  <c:v>11.228616852146263</c:v>
                </c:pt>
                <c:pt idx="3145">
                  <c:v>11.225047679593134</c:v>
                </c:pt>
                <c:pt idx="3146">
                  <c:v>11.221480775341595</c:v>
                </c:pt>
                <c:pt idx="3147">
                  <c:v>11.217916137229988</c:v>
                </c:pt>
                <c:pt idx="3148">
                  <c:v>11.214353763099396</c:v>
                </c:pt>
                <c:pt idx="3149">
                  <c:v>11.210793650793651</c:v>
                </c:pt>
                <c:pt idx="3150">
                  <c:v>11.207235798159315</c:v>
                </c:pt>
                <c:pt idx="3151">
                  <c:v>11.203680203045685</c:v>
                </c:pt>
                <c:pt idx="3152">
                  <c:v>11.200126863304789</c:v>
                </c:pt>
                <c:pt idx="3153">
                  <c:v>11.196575776791375</c:v>
                </c:pt>
                <c:pt idx="3154">
                  <c:v>11.193026941362916</c:v>
                </c:pt>
                <c:pt idx="3155">
                  <c:v>11.189480354879594</c:v>
                </c:pt>
                <c:pt idx="3156">
                  <c:v>11.185936015204307</c:v>
                </c:pt>
                <c:pt idx="3157">
                  <c:v>11.18239392020266</c:v>
                </c:pt>
                <c:pt idx="3158">
                  <c:v>11.178854067742957</c:v>
                </c:pt>
                <c:pt idx="3159">
                  <c:v>11.175316455696203</c:v>
                </c:pt>
                <c:pt idx="3160">
                  <c:v>11.171781081936096</c:v>
                </c:pt>
                <c:pt idx="3161">
                  <c:v>11.168247944339026</c:v>
                </c:pt>
                <c:pt idx="3162">
                  <c:v>11.164717040784065</c:v>
                </c:pt>
                <c:pt idx="3163">
                  <c:v>11.161188369152971</c:v>
                </c:pt>
                <c:pt idx="3164">
                  <c:v>11.157661927330174</c:v>
                </c:pt>
                <c:pt idx="3165">
                  <c:v>11.154137713202779</c:v>
                </c:pt>
                <c:pt idx="3166">
                  <c:v>11.150615724660563</c:v>
                </c:pt>
                <c:pt idx="3167">
                  <c:v>11.14709595959596</c:v>
                </c:pt>
                <c:pt idx="3168">
                  <c:v>11.14357841590407</c:v>
                </c:pt>
                <c:pt idx="3169">
                  <c:v>11.14006309148265</c:v>
                </c:pt>
                <c:pt idx="3170">
                  <c:v>11.136549984232104</c:v>
                </c:pt>
                <c:pt idx="3171">
                  <c:v>11.133039092055485</c:v>
                </c:pt>
                <c:pt idx="3172">
                  <c:v>11.129530412858493</c:v>
                </c:pt>
                <c:pt idx="3173">
                  <c:v>11.126023944549464</c:v>
                </c:pt>
                <c:pt idx="3174">
                  <c:v>11.12251968503937</c:v>
                </c:pt>
                <c:pt idx="3175">
                  <c:v>11.119017632241814</c:v>
                </c:pt>
                <c:pt idx="3176">
                  <c:v>11.115517784073026</c:v>
                </c:pt>
                <c:pt idx="3177">
                  <c:v>11.112020138451857</c:v>
                </c:pt>
                <c:pt idx="3178">
                  <c:v>11.108524693299779</c:v>
                </c:pt>
                <c:pt idx="3179">
                  <c:v>11.105031446540881</c:v>
                </c:pt>
                <c:pt idx="3180">
                  <c:v>11.101540396101855</c:v>
                </c:pt>
                <c:pt idx="3181">
                  <c:v>11.098051539912005</c:v>
                </c:pt>
                <c:pt idx="3182">
                  <c:v>11.094564875903236</c:v>
                </c:pt>
                <c:pt idx="3183">
                  <c:v>11.09108040201005</c:v>
                </c:pt>
                <c:pt idx="3184">
                  <c:v>11.087598116169545</c:v>
                </c:pt>
                <c:pt idx="3185">
                  <c:v>11.084118016321407</c:v>
                </c:pt>
                <c:pt idx="3186">
                  <c:v>11.080640100407907</c:v>
                </c:pt>
                <c:pt idx="3187">
                  <c:v>11.077164366373902</c:v>
                </c:pt>
                <c:pt idx="3188">
                  <c:v>11.073690812166824</c:v>
                </c:pt>
                <c:pt idx="3189">
                  <c:v>11.070219435736677</c:v>
                </c:pt>
                <c:pt idx="3190">
                  <c:v>11.066750235036039</c:v>
                </c:pt>
                <c:pt idx="3191">
                  <c:v>11.063283208020049</c:v>
                </c:pt>
                <c:pt idx="3192">
                  <c:v>11.059818352646413</c:v>
                </c:pt>
                <c:pt idx="3193">
                  <c:v>11.056355666875392</c:v>
                </c:pt>
                <c:pt idx="3194">
                  <c:v>11.052895148669796</c:v>
                </c:pt>
                <c:pt idx="3195">
                  <c:v>11.049436795994994</c:v>
                </c:pt>
                <c:pt idx="3196">
                  <c:v>11.045980606818892</c:v>
                </c:pt>
                <c:pt idx="3197">
                  <c:v>11.042526579111945</c:v>
                </c:pt>
                <c:pt idx="3198">
                  <c:v>11.039074710847141</c:v>
                </c:pt>
                <c:pt idx="3199">
                  <c:v>11.035625</c:v>
                </c:pt>
                <c:pt idx="3200">
                  <c:v>11.032177444548578</c:v>
                </c:pt>
                <c:pt idx="3201">
                  <c:v>11.028732042473454</c:v>
                </c:pt>
                <c:pt idx="3202">
                  <c:v>11.025288791757728</c:v>
                </c:pt>
                <c:pt idx="3203">
                  <c:v>11.021847690387016</c:v>
                </c:pt>
                <c:pt idx="3204">
                  <c:v>11.018408736349453</c:v>
                </c:pt>
                <c:pt idx="3205">
                  <c:v>11.014971927635683</c:v>
                </c:pt>
                <c:pt idx="3206">
                  <c:v>11.011537262238852</c:v>
                </c:pt>
                <c:pt idx="3207">
                  <c:v>11.008104738154614</c:v>
                </c:pt>
                <c:pt idx="3208">
                  <c:v>11.004674353381116</c:v>
                </c:pt>
                <c:pt idx="3209">
                  <c:v>11.001246105919003</c:v>
                </c:pt>
                <c:pt idx="3210">
                  <c:v>10.997819993771412</c:v>
                </c:pt>
                <c:pt idx="3211">
                  <c:v>10.994396014943961</c:v>
                </c:pt>
                <c:pt idx="3212">
                  <c:v>10.990974167444756</c:v>
                </c:pt>
                <c:pt idx="3213">
                  <c:v>10.987554449284382</c:v>
                </c:pt>
                <c:pt idx="3214">
                  <c:v>10.984136858475894</c:v>
                </c:pt>
                <c:pt idx="3215">
                  <c:v>10.980721393034825</c:v>
                </c:pt>
                <c:pt idx="3216">
                  <c:v>10.977308050979174</c:v>
                </c:pt>
                <c:pt idx="3217">
                  <c:v>10.973896830329398</c:v>
                </c:pt>
                <c:pt idx="3218">
                  <c:v>10.970487729108418</c:v>
                </c:pt>
                <c:pt idx="3219">
                  <c:v>10.967080745341615</c:v>
                </c:pt>
                <c:pt idx="3220">
                  <c:v>10.963675877056815</c:v>
                </c:pt>
                <c:pt idx="3221">
                  <c:v>10.960273122284296</c:v>
                </c:pt>
                <c:pt idx="3222">
                  <c:v>10.956872479056779</c:v>
                </c:pt>
                <c:pt idx="3223">
                  <c:v>10.95347394540943</c:v>
                </c:pt>
                <c:pt idx="3224">
                  <c:v>10.950077519379844</c:v>
                </c:pt>
                <c:pt idx="3225">
                  <c:v>10.94668319900806</c:v>
                </c:pt>
                <c:pt idx="3226">
                  <c:v>10.943290982336535</c:v>
                </c:pt>
                <c:pt idx="3227">
                  <c:v>10.939900867410161</c:v>
                </c:pt>
                <c:pt idx="3228">
                  <c:v>10.936512852276246</c:v>
                </c:pt>
                <c:pt idx="3229">
                  <c:v>10.93312693498452</c:v>
                </c:pt>
                <c:pt idx="3230">
                  <c:v>10.929743113587124</c:v>
                </c:pt>
                <c:pt idx="3231">
                  <c:v>10.926361386138614</c:v>
                </c:pt>
                <c:pt idx="3232">
                  <c:v>10.922981750695948</c:v>
                </c:pt>
                <c:pt idx="3233">
                  <c:v>10.919604205318491</c:v>
                </c:pt>
                <c:pt idx="3234">
                  <c:v>10.916228748068006</c:v>
                </c:pt>
                <c:pt idx="3235">
                  <c:v>10.912855377008652</c:v>
                </c:pt>
                <c:pt idx="3236">
                  <c:v>10.909484090206982</c:v>
                </c:pt>
                <c:pt idx="3237">
                  <c:v>10.906114885731933</c:v>
                </c:pt>
                <c:pt idx="3238">
                  <c:v>10.902747761654831</c:v>
                </c:pt>
                <c:pt idx="3239">
                  <c:v>10.899382716049383</c:v>
                </c:pt>
                <c:pt idx="3240">
                  <c:v>10.896019746991669</c:v>
                </c:pt>
                <c:pt idx="3241">
                  <c:v>10.892658852560148</c:v>
                </c:pt>
                <c:pt idx="3242">
                  <c:v>10.889300030835646</c:v>
                </c:pt>
                <c:pt idx="3243">
                  <c:v>10.885943279901356</c:v>
                </c:pt>
                <c:pt idx="3244">
                  <c:v>10.882588597842835</c:v>
                </c:pt>
                <c:pt idx="3245">
                  <c:v>10.879235982747998</c:v>
                </c:pt>
                <c:pt idx="3246">
                  <c:v>10.875885432707115</c:v>
                </c:pt>
                <c:pt idx="3247">
                  <c:v>10.872536945812808</c:v>
                </c:pt>
                <c:pt idx="3248">
                  <c:v>10.86919052016005</c:v>
                </c:pt>
                <c:pt idx="3249">
                  <c:v>10.865846153846153</c:v>
                </c:pt>
                <c:pt idx="3250">
                  <c:v>10.862503844970778</c:v>
                </c:pt>
                <c:pt idx="3251">
                  <c:v>10.859163591635916</c:v>
                </c:pt>
                <c:pt idx="3252">
                  <c:v>10.855825391945896</c:v>
                </c:pt>
                <c:pt idx="3253">
                  <c:v>10.852489244007376</c:v>
                </c:pt>
                <c:pt idx="3254">
                  <c:v>10.849155145929339</c:v>
                </c:pt>
                <c:pt idx="3255">
                  <c:v>10.845823095823096</c:v>
                </c:pt>
                <c:pt idx="3256">
                  <c:v>10.842493091802272</c:v>
                </c:pt>
                <c:pt idx="3257">
                  <c:v>10.839165131982812</c:v>
                </c:pt>
                <c:pt idx="3258">
                  <c:v>10.83583921448297</c:v>
                </c:pt>
                <c:pt idx="3259">
                  <c:v>10.832515337423313</c:v>
                </c:pt>
                <c:pt idx="3260">
                  <c:v>10.82919349892671</c:v>
                </c:pt>
                <c:pt idx="3261">
                  <c:v>10.825873697118332</c:v>
                </c:pt>
                <c:pt idx="3262">
                  <c:v>10.822555930125651</c:v>
                </c:pt>
                <c:pt idx="3263">
                  <c:v>10.819240196078431</c:v>
                </c:pt>
                <c:pt idx="3264">
                  <c:v>10.815926493108728</c:v>
                </c:pt>
                <c:pt idx="3265">
                  <c:v>10.812614819350888</c:v>
                </c:pt>
                <c:pt idx="3266">
                  <c:v>10.809305172941537</c:v>
                </c:pt>
                <c:pt idx="3267">
                  <c:v>10.805997552019583</c:v>
                </c:pt>
                <c:pt idx="3268">
                  <c:v>10.802691954726216</c:v>
                </c:pt>
                <c:pt idx="3269">
                  <c:v>10.799388379204894</c:v>
                </c:pt>
                <c:pt idx="3270">
                  <c:v>10.796086823601344</c:v>
                </c:pt>
                <c:pt idx="3271">
                  <c:v>10.79278728606357</c:v>
                </c:pt>
                <c:pt idx="3272">
                  <c:v>10.789489764741827</c:v>
                </c:pt>
                <c:pt idx="3273">
                  <c:v>10.786194257788638</c:v>
                </c:pt>
                <c:pt idx="3274">
                  <c:v>10.782900763358779</c:v>
                </c:pt>
                <c:pt idx="3275">
                  <c:v>10.77960927960928</c:v>
                </c:pt>
                <c:pt idx="3276">
                  <c:v>10.776319804699421</c:v>
                </c:pt>
                <c:pt idx="3277">
                  <c:v>10.773032336790726</c:v>
                </c:pt>
                <c:pt idx="3278">
                  <c:v>10.769746874046966</c:v>
                </c:pt>
                <c:pt idx="3279">
                  <c:v>10.766463414634146</c:v>
                </c:pt>
                <c:pt idx="3280">
                  <c:v>10.763181956720512</c:v>
                </c:pt>
                <c:pt idx="3281">
                  <c:v>10.759902498476539</c:v>
                </c:pt>
                <c:pt idx="3282">
                  <c:v>10.756625038074931</c:v>
                </c:pt>
                <c:pt idx="3283">
                  <c:v>10.75334957369062</c:v>
                </c:pt>
                <c:pt idx="3284">
                  <c:v>10.750076103500762</c:v>
                </c:pt>
                <c:pt idx="3285">
                  <c:v>10.746804625684723</c:v>
                </c:pt>
                <c:pt idx="3286">
                  <c:v>10.743535138424095</c:v>
                </c:pt>
                <c:pt idx="3287">
                  <c:v>10.740267639902676</c:v>
                </c:pt>
                <c:pt idx="3288">
                  <c:v>10.737002128306477</c:v>
                </c:pt>
                <c:pt idx="3289">
                  <c:v>10.733738601823708</c:v>
                </c:pt>
                <c:pt idx="3290">
                  <c:v>10.730477058644789</c:v>
                </c:pt>
                <c:pt idx="3291">
                  <c:v>10.727217496962332</c:v>
                </c:pt>
                <c:pt idx="3292">
                  <c:v>10.72395991497115</c:v>
                </c:pt>
                <c:pt idx="3293">
                  <c:v>10.720704310868244</c:v>
                </c:pt>
                <c:pt idx="3294">
                  <c:v>10.717450682852807</c:v>
                </c:pt>
                <c:pt idx="3295">
                  <c:v>10.714199029126213</c:v>
                </c:pt>
                <c:pt idx="3296">
                  <c:v>10.710949347892024</c:v>
                </c:pt>
                <c:pt idx="3297">
                  <c:v>10.707701637355973</c:v>
                </c:pt>
                <c:pt idx="3298">
                  <c:v>10.704455895725978</c:v>
                </c:pt>
                <c:pt idx="3299">
                  <c:v>10.701212121212121</c:v>
                </c:pt>
                <c:pt idx="3300">
                  <c:v>10.697970312026658</c:v>
                </c:pt>
                <c:pt idx="3301">
                  <c:v>10.69473046638401</c:v>
                </c:pt>
                <c:pt idx="3302">
                  <c:v>10.691492582500757</c:v>
                </c:pt>
                <c:pt idx="3303">
                  <c:v>10.688256658595641</c:v>
                </c:pt>
                <c:pt idx="3304">
                  <c:v>10.685022692889561</c:v>
                </c:pt>
                <c:pt idx="3305">
                  <c:v>10.681790683605566</c:v>
                </c:pt>
                <c:pt idx="3306">
                  <c:v>10.678560628968855</c:v>
                </c:pt>
                <c:pt idx="3307">
                  <c:v>10.675332527206772</c:v>
                </c:pt>
                <c:pt idx="3308">
                  <c:v>10.672106376548806</c:v>
                </c:pt>
                <c:pt idx="3309">
                  <c:v>10.668882175226585</c:v>
                </c:pt>
                <c:pt idx="3310">
                  <c:v>10.665659921473875</c:v>
                </c:pt>
                <c:pt idx="3311">
                  <c:v>10.662439613526571</c:v>
                </c:pt>
                <c:pt idx="3312">
                  <c:v>10.659221249622698</c:v>
                </c:pt>
                <c:pt idx="3313">
                  <c:v>10.656004828002414</c:v>
                </c:pt>
                <c:pt idx="3314">
                  <c:v>10.652790346907993</c:v>
                </c:pt>
                <c:pt idx="3315">
                  <c:v>10.649577804583837</c:v>
                </c:pt>
                <c:pt idx="3316">
                  <c:v>10.646367199276455</c:v>
                </c:pt>
                <c:pt idx="3317">
                  <c:v>10.643158529234478</c:v>
                </c:pt>
                <c:pt idx="3318">
                  <c:v>10.639951792708647</c:v>
                </c:pt>
                <c:pt idx="3319">
                  <c:v>10.636746987951808</c:v>
                </c:pt>
                <c:pt idx="3320">
                  <c:v>10.63354411321891</c:v>
                </c:pt>
                <c:pt idx="3321">
                  <c:v>10.630343166767007</c:v>
                </c:pt>
                <c:pt idx="3322">
                  <c:v>10.627144146855251</c:v>
                </c:pt>
                <c:pt idx="3323">
                  <c:v>10.623947051744885</c:v>
                </c:pt>
                <c:pt idx="3324">
                  <c:v>10.620751879699249</c:v>
                </c:pt>
                <c:pt idx="3325">
                  <c:v>10.617558628983764</c:v>
                </c:pt>
                <c:pt idx="3326">
                  <c:v>10.614367297865945</c:v>
                </c:pt>
                <c:pt idx="3327">
                  <c:v>10.611177884615385</c:v>
                </c:pt>
                <c:pt idx="3328">
                  <c:v>10.607990387503754</c:v>
                </c:pt>
                <c:pt idx="3329">
                  <c:v>10.604804804804806</c:v>
                </c:pt>
                <c:pt idx="3330">
                  <c:v>10.601621134794357</c:v>
                </c:pt>
                <c:pt idx="3331">
                  <c:v>10.598439375750299</c:v>
                </c:pt>
                <c:pt idx="3332">
                  <c:v>10.595259525952596</c:v>
                </c:pt>
                <c:pt idx="3333">
                  <c:v>10.592081583683264</c:v>
                </c:pt>
                <c:pt idx="3334">
                  <c:v>10.588905547226387</c:v>
                </c:pt>
                <c:pt idx="3335">
                  <c:v>10.585731414868105</c:v>
                </c:pt>
                <c:pt idx="3336">
                  <c:v>10.582559184896613</c:v>
                </c:pt>
                <c:pt idx="3337">
                  <c:v>10.579388855602158</c:v>
                </c:pt>
                <c:pt idx="3338">
                  <c:v>10.576220425277029</c:v>
                </c:pt>
                <c:pt idx="3339">
                  <c:v>10.573053892215569</c:v>
                </c:pt>
                <c:pt idx="3340">
                  <c:v>10.569889254714157</c:v>
                </c:pt>
                <c:pt idx="3341">
                  <c:v>10.566726511071215</c:v>
                </c:pt>
                <c:pt idx="3342">
                  <c:v>10.563565659587198</c:v>
                </c:pt>
                <c:pt idx="3343">
                  <c:v>10.560406698564593</c:v>
                </c:pt>
                <c:pt idx="3344">
                  <c:v>10.557249626307922</c:v>
                </c:pt>
                <c:pt idx="3345">
                  <c:v>10.554094441123731</c:v>
                </c:pt>
                <c:pt idx="3346">
                  <c:v>10.550941141320585</c:v>
                </c:pt>
                <c:pt idx="3347">
                  <c:v>10.54778972520908</c:v>
                </c:pt>
                <c:pt idx="3348">
                  <c:v>10.544640191101822</c:v>
                </c:pt>
                <c:pt idx="3349">
                  <c:v>10.541492537313433</c:v>
                </c:pt>
                <c:pt idx="3350">
                  <c:v>10.538346762160549</c:v>
                </c:pt>
                <c:pt idx="3351">
                  <c:v>10.535202863961814</c:v>
                </c:pt>
                <c:pt idx="3352">
                  <c:v>10.532060841037877</c:v>
                </c:pt>
                <c:pt idx="3353">
                  <c:v>10.52892069171139</c:v>
                </c:pt>
                <c:pt idx="3354">
                  <c:v>10.525782414307004</c:v>
                </c:pt>
                <c:pt idx="3355">
                  <c:v>10.522646007151371</c:v>
                </c:pt>
                <c:pt idx="3356">
                  <c:v>10.51951146857313</c:v>
                </c:pt>
                <c:pt idx="3357">
                  <c:v>10.516378796902918</c:v>
                </c:pt>
                <c:pt idx="3358">
                  <c:v>10.513247990473355</c:v>
                </c:pt>
                <c:pt idx="3359">
                  <c:v>10.510119047619048</c:v>
                </c:pt>
                <c:pt idx="3360">
                  <c:v>10.506991966676585</c:v>
                </c:pt>
                <c:pt idx="3361">
                  <c:v>10.503866745984533</c:v>
                </c:pt>
                <c:pt idx="3362">
                  <c:v>10.500743383883437</c:v>
                </c:pt>
                <c:pt idx="3363">
                  <c:v>10.497621878715815</c:v>
                </c:pt>
                <c:pt idx="3364">
                  <c:v>10.494502228826152</c:v>
                </c:pt>
                <c:pt idx="3365">
                  <c:v>10.491384432560903</c:v>
                </c:pt>
                <c:pt idx="3366">
                  <c:v>10.488268488268488</c:v>
                </c:pt>
                <c:pt idx="3367">
                  <c:v>10.485154394299288</c:v>
                </c:pt>
                <c:pt idx="3368">
                  <c:v>10.48204214900564</c:v>
                </c:pt>
                <c:pt idx="3369">
                  <c:v>10.47893175074184</c:v>
                </c:pt>
                <c:pt idx="3370">
                  <c:v>10.475823197864136</c:v>
                </c:pt>
                <c:pt idx="3371">
                  <c:v>10.472716488730724</c:v>
                </c:pt>
                <c:pt idx="3372">
                  <c:v>10.469611621701748</c:v>
                </c:pt>
                <c:pt idx="3373">
                  <c:v>10.466508595139301</c:v>
                </c:pt>
                <c:pt idx="3374">
                  <c:v>10.463407407407407</c:v>
                </c:pt>
                <c:pt idx="3375">
                  <c:v>10.460308056872037</c:v>
                </c:pt>
                <c:pt idx="3376">
                  <c:v>10.457210541901096</c:v>
                </c:pt>
                <c:pt idx="3377">
                  <c:v>10.454114860864417</c:v>
                </c:pt>
                <c:pt idx="3378">
                  <c:v>10.451021012133767</c:v>
                </c:pt>
                <c:pt idx="3379">
                  <c:v>10.44792899408284</c:v>
                </c:pt>
                <c:pt idx="3380">
                  <c:v>10.444838805087253</c:v>
                </c:pt>
                <c:pt idx="3381">
                  <c:v>10.441750443524542</c:v>
                </c:pt>
                <c:pt idx="3382">
                  <c:v>10.438663907774165</c:v>
                </c:pt>
                <c:pt idx="3383">
                  <c:v>10.435579196217494</c:v>
                </c:pt>
                <c:pt idx="3384">
                  <c:v>10.432496307237814</c:v>
                </c:pt>
                <c:pt idx="3385">
                  <c:v>10.429415239220319</c:v>
                </c:pt>
                <c:pt idx="3386">
                  <c:v>10.426335990552111</c:v>
                </c:pt>
                <c:pt idx="3387">
                  <c:v>10.423258559622196</c:v>
                </c:pt>
                <c:pt idx="3388">
                  <c:v>10.420182944821482</c:v>
                </c:pt>
                <c:pt idx="3389">
                  <c:v>10.417109144542772</c:v>
                </c:pt>
                <c:pt idx="3390">
                  <c:v>10.414037157180772</c:v>
                </c:pt>
                <c:pt idx="3391">
                  <c:v>10.410966981132075</c:v>
                </c:pt>
                <c:pt idx="3392">
                  <c:v>10.407898614795167</c:v>
                </c:pt>
                <c:pt idx="3393">
                  <c:v>10.404832056570418</c:v>
                </c:pt>
                <c:pt idx="3394">
                  <c:v>10.401767304860089</c:v>
                </c:pt>
                <c:pt idx="3395">
                  <c:v>10.398704358068315</c:v>
                </c:pt>
                <c:pt idx="3396">
                  <c:v>10.395643214601119</c:v>
                </c:pt>
                <c:pt idx="3397">
                  <c:v>10.392583872866393</c:v>
                </c:pt>
                <c:pt idx="3398">
                  <c:v>10.389526331273904</c:v>
                </c:pt>
                <c:pt idx="3399">
                  <c:v>10.386470588235294</c:v>
                </c:pt>
                <c:pt idx="3400">
                  <c:v>10.38341664216407</c:v>
                </c:pt>
                <c:pt idx="3401">
                  <c:v>10.380364491475603</c:v>
                </c:pt>
                <c:pt idx="3402">
                  <c:v>10.377314134587129</c:v>
                </c:pt>
                <c:pt idx="3403">
                  <c:v>10.374265569917744</c:v>
                </c:pt>
                <c:pt idx="3404">
                  <c:v>10.371218795888399</c:v>
                </c:pt>
                <c:pt idx="3405">
                  <c:v>10.368173810921903</c:v>
                </c:pt>
                <c:pt idx="3406">
                  <c:v>10.365130613442911</c:v>
                </c:pt>
                <c:pt idx="3407">
                  <c:v>10.362089201877934</c:v>
                </c:pt>
                <c:pt idx="3408">
                  <c:v>10.359049574655325</c:v>
                </c:pt>
                <c:pt idx="3409">
                  <c:v>10.356011730205278</c:v>
                </c:pt>
                <c:pt idx="3410">
                  <c:v>10.352975666959836</c:v>
                </c:pt>
                <c:pt idx="3411">
                  <c:v>10.349941383352872</c:v>
                </c:pt>
                <c:pt idx="3412">
                  <c:v>10.3469088778201</c:v>
                </c:pt>
                <c:pt idx="3413">
                  <c:v>10.343878148799062</c:v>
                </c:pt>
                <c:pt idx="3414">
                  <c:v>10.340849194729136</c:v>
                </c:pt>
                <c:pt idx="3415">
                  <c:v>10.337822014051522</c:v>
                </c:pt>
                <c:pt idx="3416">
                  <c:v>10.334796605209247</c:v>
                </c:pt>
                <c:pt idx="3417">
                  <c:v>10.331772966647161</c:v>
                </c:pt>
                <c:pt idx="3418">
                  <c:v>10.328751096811933</c:v>
                </c:pt>
                <c:pt idx="3419">
                  <c:v>10.325730994152046</c:v>
                </c:pt>
                <c:pt idx="3420">
                  <c:v>10.322712657117801</c:v>
                </c:pt>
                <c:pt idx="3421">
                  <c:v>10.319696084161309</c:v>
                </c:pt>
                <c:pt idx="3422">
                  <c:v>10.316681273736489</c:v>
                </c:pt>
                <c:pt idx="3423">
                  <c:v>10.313668224299066</c:v>
                </c:pt>
                <c:pt idx="3424">
                  <c:v>10.31065693430657</c:v>
                </c:pt>
                <c:pt idx="3425">
                  <c:v>10.307647402218331</c:v>
                </c:pt>
                <c:pt idx="3426">
                  <c:v>10.304639626495478</c:v>
                </c:pt>
                <c:pt idx="3427">
                  <c:v>10.301633605600934</c:v>
                </c:pt>
                <c:pt idx="3428">
                  <c:v>10.298629337999417</c:v>
                </c:pt>
                <c:pt idx="3429">
                  <c:v>10.295626822157434</c:v>
                </c:pt>
                <c:pt idx="3430">
                  <c:v>10.292626056543282</c:v>
                </c:pt>
                <c:pt idx="3431">
                  <c:v>10.289627039627039</c:v>
                </c:pt>
                <c:pt idx="3432">
                  <c:v>10.286629769880571</c:v>
                </c:pt>
                <c:pt idx="3433">
                  <c:v>10.283634245777519</c:v>
                </c:pt>
                <c:pt idx="3434">
                  <c:v>10.280640465793304</c:v>
                </c:pt>
                <c:pt idx="3435">
                  <c:v>10.277648428405122</c:v>
                </c:pt>
                <c:pt idx="3436">
                  <c:v>10.274658132091941</c:v>
                </c:pt>
                <c:pt idx="3437">
                  <c:v>10.271669575334498</c:v>
                </c:pt>
                <c:pt idx="3438">
                  <c:v>10.268682756615295</c:v>
                </c:pt>
                <c:pt idx="3439">
                  <c:v>10.265697674418604</c:v>
                </c:pt>
                <c:pt idx="3440">
                  <c:v>10.262714327230457</c:v>
                </c:pt>
                <c:pt idx="3441">
                  <c:v>10.259732713538641</c:v>
                </c:pt>
                <c:pt idx="3442">
                  <c:v>10.256752831832705</c:v>
                </c:pt>
                <c:pt idx="3443">
                  <c:v>10.253774680603948</c:v>
                </c:pt>
                <c:pt idx="3444">
                  <c:v>10.250798258345428</c:v>
                </c:pt>
                <c:pt idx="3445">
                  <c:v>10.247823563551945</c:v>
                </c:pt>
                <c:pt idx="3446">
                  <c:v>10.244850594720047</c:v>
                </c:pt>
                <c:pt idx="3447">
                  <c:v>10.241879350348027</c:v>
                </c:pt>
                <c:pt idx="3448">
                  <c:v>10.238909828935924</c:v>
                </c:pt>
                <c:pt idx="3449">
                  <c:v>10.235942028985507</c:v>
                </c:pt>
                <c:pt idx="3450">
                  <c:v>10.23297594900029</c:v>
                </c:pt>
                <c:pt idx="3451">
                  <c:v>10.230011587485516</c:v>
                </c:pt>
                <c:pt idx="3452">
                  <c:v>10.22704894294816</c:v>
                </c:pt>
                <c:pt idx="3453">
                  <c:v>10.224088013896932</c:v>
                </c:pt>
                <c:pt idx="3454">
                  <c:v>10.221128798842258</c:v>
                </c:pt>
                <c:pt idx="3455">
                  <c:v>10.218171296296296</c:v>
                </c:pt>
                <c:pt idx="3456">
                  <c:v>10.215215504772925</c:v>
                </c:pt>
                <c:pt idx="3457">
                  <c:v>10.212261422787739</c:v>
                </c:pt>
                <c:pt idx="3458">
                  <c:v>10.209309048858051</c:v>
                </c:pt>
                <c:pt idx="3459">
                  <c:v>10.20635838150289</c:v>
                </c:pt>
                <c:pt idx="3460">
                  <c:v>10.203409419242993</c:v>
                </c:pt>
                <c:pt idx="3461">
                  <c:v>10.200462160600809</c:v>
                </c:pt>
                <c:pt idx="3462">
                  <c:v>10.197516604100491</c:v>
                </c:pt>
                <c:pt idx="3463">
                  <c:v>10.194572748267898</c:v>
                </c:pt>
                <c:pt idx="3464">
                  <c:v>10.191630591630592</c:v>
                </c:pt>
                <c:pt idx="3465">
                  <c:v>10.188690132717831</c:v>
                </c:pt>
                <c:pt idx="3466">
                  <c:v>10.18575137006057</c:v>
                </c:pt>
                <c:pt idx="3467">
                  <c:v>10.182814302191465</c:v>
                </c:pt>
                <c:pt idx="3468">
                  <c:v>10.179878927644854</c:v>
                </c:pt>
                <c:pt idx="3469">
                  <c:v>10.176945244956773</c:v>
                </c:pt>
                <c:pt idx="3470">
                  <c:v>10.174013252664938</c:v>
                </c:pt>
                <c:pt idx="3471">
                  <c:v>10.171082949308756</c:v>
                </c:pt>
                <c:pt idx="3472">
                  <c:v>10.168154333429312</c:v>
                </c:pt>
                <c:pt idx="3473">
                  <c:v>10.165227403569373</c:v>
                </c:pt>
                <c:pt idx="3474">
                  <c:v>10.162302158273381</c:v>
                </c:pt>
                <c:pt idx="3475">
                  <c:v>10.159378596087457</c:v>
                </c:pt>
                <c:pt idx="3476">
                  <c:v>10.15645671555939</c:v>
                </c:pt>
                <c:pt idx="3477">
                  <c:v>10.153536515238644</c:v>
                </c:pt>
                <c:pt idx="3478">
                  <c:v>10.150617993676343</c:v>
                </c:pt>
                <c:pt idx="3479">
                  <c:v>10.147701149425288</c:v>
                </c:pt>
                <c:pt idx="3480">
                  <c:v>10.144785981039931</c:v>
                </c:pt>
                <c:pt idx="3481">
                  <c:v>10.141872487076393</c:v>
                </c:pt>
                <c:pt idx="3482">
                  <c:v>10.13896066609245</c:v>
                </c:pt>
                <c:pt idx="3483">
                  <c:v>10.136050516647531</c:v>
                </c:pt>
                <c:pt idx="3484">
                  <c:v>10.133142037302726</c:v>
                </c:pt>
                <c:pt idx="3485">
                  <c:v>10.130235226620769</c:v>
                </c:pt>
                <c:pt idx="3486">
                  <c:v>10.127330083166045</c:v>
                </c:pt>
                <c:pt idx="3487">
                  <c:v>10.124426605504587</c:v>
                </c:pt>
                <c:pt idx="3488">
                  <c:v>10.12152479220407</c:v>
                </c:pt>
                <c:pt idx="3489">
                  <c:v>10.118624641833811</c:v>
                </c:pt>
                <c:pt idx="3490">
                  <c:v>10.115726152964767</c:v>
                </c:pt>
                <c:pt idx="3491">
                  <c:v>10.11282932416953</c:v>
                </c:pt>
                <c:pt idx="3492">
                  <c:v>10.10993415402233</c:v>
                </c:pt>
                <c:pt idx="3493">
                  <c:v>10.107040641099028</c:v>
                </c:pt>
                <c:pt idx="3494">
                  <c:v>10.104148783977109</c:v>
                </c:pt>
                <c:pt idx="3495">
                  <c:v>10.101258581235697</c:v>
                </c:pt>
                <c:pt idx="3496">
                  <c:v>10.098370031455532</c:v>
                </c:pt>
                <c:pt idx="3497">
                  <c:v>10.095483133218982</c:v>
                </c:pt>
                <c:pt idx="3498">
                  <c:v>10.092597885110031</c:v>
                </c:pt>
                <c:pt idx="3499">
                  <c:v>10.089714285714285</c:v>
                </c:pt>
                <c:pt idx="3500">
                  <c:v>10.086832333618966</c:v>
                </c:pt>
                <c:pt idx="3501">
                  <c:v>10.083952027412908</c:v>
                </c:pt>
                <c:pt idx="3502">
                  <c:v>10.081073365686555</c:v>
                </c:pt>
                <c:pt idx="3503">
                  <c:v>10.078196347031964</c:v>
                </c:pt>
                <c:pt idx="3504">
                  <c:v>10.075320970042796</c:v>
                </c:pt>
                <c:pt idx="3505">
                  <c:v>10.072447233314318</c:v>
                </c:pt>
                <c:pt idx="3506">
                  <c:v>10.069575135443399</c:v>
                </c:pt>
                <c:pt idx="3507">
                  <c:v>10.066704675028506</c:v>
                </c:pt>
                <c:pt idx="3508">
                  <c:v>10.063835850669706</c:v>
                </c:pt>
                <c:pt idx="3509">
                  <c:v>10.06096866096866</c:v>
                </c:pt>
                <c:pt idx="3510">
                  <c:v>10.058103104528625</c:v>
                </c:pt>
                <c:pt idx="3511">
                  <c:v>10.055239179954443</c:v>
                </c:pt>
                <c:pt idx="3512">
                  <c:v>10.052376885852548</c:v>
                </c:pt>
                <c:pt idx="3513">
                  <c:v>10.049516220830961</c:v>
                </c:pt>
                <c:pt idx="3514">
                  <c:v>10.046657183499288</c:v>
                </c:pt>
                <c:pt idx="3515">
                  <c:v>10.043799772468715</c:v>
                </c:pt>
                <c:pt idx="3516">
                  <c:v>10.040943986352005</c:v>
                </c:pt>
                <c:pt idx="3517">
                  <c:v>10.038089823763501</c:v>
                </c:pt>
                <c:pt idx="3518">
                  <c:v>10.035237283319125</c:v>
                </c:pt>
                <c:pt idx="3519">
                  <c:v>10.032386363636364</c:v>
                </c:pt>
                <c:pt idx="3520">
                  <c:v>10.02953706333428</c:v>
                </c:pt>
                <c:pt idx="3521">
                  <c:v>10.026689381033504</c:v>
                </c:pt>
                <c:pt idx="3522">
                  <c:v>10.023843315356231</c:v>
                </c:pt>
                <c:pt idx="3523">
                  <c:v>10.02099886492622</c:v>
                </c:pt>
                <c:pt idx="3524">
                  <c:v>10.018156028368795</c:v>
                </c:pt>
                <c:pt idx="3525">
                  <c:v>10.015314804310833</c:v>
                </c:pt>
                <c:pt idx="3526">
                  <c:v>10.012475191380776</c:v>
                </c:pt>
                <c:pt idx="3527">
                  <c:v>10.009637188208616</c:v>
                </c:pt>
                <c:pt idx="3528">
                  <c:v>10.006800793425899</c:v>
                </c:pt>
                <c:pt idx="3529">
                  <c:v>10.003966005665722</c:v>
                </c:pt>
                <c:pt idx="3530">
                  <c:v>10.001132823562729</c:v>
                </c:pt>
                <c:pt idx="3531">
                  <c:v>9.9983012457531135</c:v>
                </c:pt>
                <c:pt idx="3532">
                  <c:v>9.9954712708746101</c:v>
                </c:pt>
                <c:pt idx="3533">
                  <c:v>9.9926428975664976</c:v>
                </c:pt>
                <c:pt idx="3534">
                  <c:v>9.9898161244695896</c:v>
                </c:pt>
                <c:pt idx="3535">
                  <c:v>9.9869909502262448</c:v>
                </c:pt>
                <c:pt idx="3536">
                  <c:v>9.98416737348035</c:v>
                </c:pt>
                <c:pt idx="3537">
                  <c:v>9.9813453928773317</c:v>
                </c:pt>
                <c:pt idx="3538">
                  <c:v>9.9785250070641425</c:v>
                </c:pt>
                <c:pt idx="3539">
                  <c:v>9.9757062146892661</c:v>
                </c:pt>
                <c:pt idx="3540">
                  <c:v>9.9728890144027105</c:v>
                </c:pt>
                <c:pt idx="3541">
                  <c:v>9.9700734048560129</c:v>
                </c:pt>
                <c:pt idx="3542">
                  <c:v>9.9672593847022295</c:v>
                </c:pt>
                <c:pt idx="3543">
                  <c:v>9.9644469525959369</c:v>
                </c:pt>
                <c:pt idx="3544">
                  <c:v>9.9616361071932307</c:v>
                </c:pt>
                <c:pt idx="3545">
                  <c:v>9.9588268471517196</c:v>
                </c:pt>
                <c:pt idx="3546">
                  <c:v>9.9560191711305333</c:v>
                </c:pt>
                <c:pt idx="3547">
                  <c:v>9.9532130777903038</c:v>
                </c:pt>
                <c:pt idx="3548">
                  <c:v>9.9504085657931807</c:v>
                </c:pt>
                <c:pt idx="3549">
                  <c:v>9.9476056338028176</c:v>
                </c:pt>
                <c:pt idx="3550">
                  <c:v>9.9448042804843713</c:v>
                </c:pt>
                <c:pt idx="3551">
                  <c:v>9.9420045045045047</c:v>
                </c:pt>
                <c:pt idx="3552">
                  <c:v>9.9392063045313819</c:v>
                </c:pt>
                <c:pt idx="3553">
                  <c:v>9.9364096792346643</c:v>
                </c:pt>
                <c:pt idx="3554">
                  <c:v>9.9336146272855128</c:v>
                </c:pt>
                <c:pt idx="3555">
                  <c:v>9.9308211473565802</c:v>
                </c:pt>
                <c:pt idx="3556">
                  <c:v>9.9280292381220132</c:v>
                </c:pt>
                <c:pt idx="3557">
                  <c:v>9.9252388982574473</c:v>
                </c:pt>
                <c:pt idx="3558">
                  <c:v>9.9224501264400118</c:v>
                </c:pt>
                <c:pt idx="3559">
                  <c:v>9.9196629213483138</c:v>
                </c:pt>
                <c:pt idx="3560">
                  <c:v>9.9168772816624546</c:v>
                </c:pt>
                <c:pt idx="3561">
                  <c:v>9.9140932060640097</c:v>
                </c:pt>
                <c:pt idx="3562">
                  <c:v>9.9113106932360377</c:v>
                </c:pt>
                <c:pt idx="3563">
                  <c:v>9.9085297418630756</c:v>
                </c:pt>
                <c:pt idx="3564">
                  <c:v>9.905750350631136</c:v>
                </c:pt>
                <c:pt idx="3565">
                  <c:v>9.9029725182277062</c:v>
                </c:pt>
                <c:pt idx="3566">
                  <c:v>9.9001962433417443</c:v>
                </c:pt>
                <c:pt idx="3567">
                  <c:v>9.8974215246636774</c:v>
                </c:pt>
                <c:pt idx="3568">
                  <c:v>9.8946483608854017</c:v>
                </c:pt>
                <c:pt idx="3569">
                  <c:v>9.8918767507002805</c:v>
                </c:pt>
                <c:pt idx="3570">
                  <c:v>9.8891066928031357</c:v>
                </c:pt>
                <c:pt idx="3571">
                  <c:v>9.8863381858902581</c:v>
                </c:pt>
                <c:pt idx="3572">
                  <c:v>9.88357122865939</c:v>
                </c:pt>
                <c:pt idx="3573">
                  <c:v>9.880805819809737</c:v>
                </c:pt>
                <c:pt idx="3574">
                  <c:v>9.8780419580419583</c:v>
                </c:pt>
                <c:pt idx="3575">
                  <c:v>9.8752796420581657</c:v>
                </c:pt>
                <c:pt idx="3576">
                  <c:v>9.8725188705619242</c:v>
                </c:pt>
                <c:pt idx="3577">
                  <c:v>9.869759642258245</c:v>
                </c:pt>
                <c:pt idx="3578">
                  <c:v>9.8670019558535902</c:v>
                </c:pt>
                <c:pt idx="3579">
                  <c:v>9.8642458100558663</c:v>
                </c:pt>
                <c:pt idx="3580">
                  <c:v>9.8614912035744204</c:v>
                </c:pt>
                <c:pt idx="3581">
                  <c:v>9.8587381351200438</c:v>
                </c:pt>
                <c:pt idx="3582">
                  <c:v>9.8559866034049683</c:v>
                </c:pt>
                <c:pt idx="3583">
                  <c:v>9.8532366071428577</c:v>
                </c:pt>
                <c:pt idx="3584">
                  <c:v>9.8504881450488142</c:v>
                </c:pt>
                <c:pt idx="3585">
                  <c:v>9.8477412158393758</c:v>
                </c:pt>
                <c:pt idx="3586">
                  <c:v>9.8449958182325066</c:v>
                </c:pt>
                <c:pt idx="3587">
                  <c:v>9.8422519509476025</c:v>
                </c:pt>
                <c:pt idx="3588">
                  <c:v>9.8395096127054895</c:v>
                </c:pt>
                <c:pt idx="3589">
                  <c:v>9.8367688022284128</c:v>
                </c:pt>
                <c:pt idx="3590">
                  <c:v>9.8340295182400439</c:v>
                </c:pt>
                <c:pt idx="3591">
                  <c:v>9.8312917594654792</c:v>
                </c:pt>
                <c:pt idx="3592">
                  <c:v>9.8285555246312271</c:v>
                </c:pt>
                <c:pt idx="3593">
                  <c:v>9.8258208124652207</c:v>
                </c:pt>
                <c:pt idx="3594">
                  <c:v>9.8230876216968017</c:v>
                </c:pt>
                <c:pt idx="3595">
                  <c:v>9.8203559510567295</c:v>
                </c:pt>
                <c:pt idx="3596">
                  <c:v>9.8176257992771756</c:v>
                </c:pt>
                <c:pt idx="3597">
                  <c:v>9.8148971650917183</c:v>
                </c:pt>
                <c:pt idx="3598">
                  <c:v>9.8121700472353428</c:v>
                </c:pt>
                <c:pt idx="3599">
                  <c:v>9.8094444444444449</c:v>
                </c:pt>
                <c:pt idx="3600">
                  <c:v>9.8067203554568181</c:v>
                </c:pt>
                <c:pt idx="3601">
                  <c:v>9.8039977790116595</c:v>
                </c:pt>
                <c:pt idx="3602">
                  <c:v>9.8012767138495693</c:v>
                </c:pt>
                <c:pt idx="3603">
                  <c:v>9.7985571587125424</c:v>
                </c:pt>
                <c:pt idx="3604">
                  <c:v>9.7958391123439661</c:v>
                </c:pt>
                <c:pt idx="3605">
                  <c:v>9.7931225734886294</c:v>
                </c:pt>
                <c:pt idx="3606">
                  <c:v>9.7904075408927085</c:v>
                </c:pt>
                <c:pt idx="3607">
                  <c:v>9.7876940133037689</c:v>
                </c:pt>
                <c:pt idx="3608">
                  <c:v>9.7849819894707668</c:v>
                </c:pt>
                <c:pt idx="3609">
                  <c:v>9.7822714681440441</c:v>
                </c:pt>
                <c:pt idx="3610">
                  <c:v>9.7795624480753247</c:v>
                </c:pt>
                <c:pt idx="3611">
                  <c:v>9.7768549280177179</c:v>
                </c:pt>
                <c:pt idx="3612">
                  <c:v>9.7741489067257135</c:v>
                </c:pt>
                <c:pt idx="3613">
                  <c:v>9.771444382955174</c:v>
                </c:pt>
                <c:pt idx="3614">
                  <c:v>9.768741355463348</c:v>
                </c:pt>
                <c:pt idx="3615">
                  <c:v>9.7660398230088497</c:v>
                </c:pt>
                <c:pt idx="3616">
                  <c:v>9.7633397843516718</c:v>
                </c:pt>
                <c:pt idx="3617">
                  <c:v>9.7606412382531786</c:v>
                </c:pt>
                <c:pt idx="3618">
                  <c:v>9.7579441834760985</c:v>
                </c:pt>
                <c:pt idx="3619">
                  <c:v>9.7552486187845311</c:v>
                </c:pt>
                <c:pt idx="3620">
                  <c:v>9.7525545429439386</c:v>
                </c:pt>
                <c:pt idx="3621">
                  <c:v>9.7498619547211494</c:v>
                </c:pt>
                <c:pt idx="3622">
                  <c:v>9.7471708528843504</c:v>
                </c:pt>
                <c:pt idx="3623">
                  <c:v>9.7444812362030913</c:v>
                </c:pt>
                <c:pt idx="3624">
                  <c:v>9.7417931034482752</c:v>
                </c:pt>
                <c:pt idx="3625">
                  <c:v>9.7391064533921679</c:v>
                </c:pt>
                <c:pt idx="3626">
                  <c:v>9.7364212848083813</c:v>
                </c:pt>
                <c:pt idx="3627">
                  <c:v>9.7337375964718849</c:v>
                </c:pt>
                <c:pt idx="3628">
                  <c:v>9.7310553871589978</c:v>
                </c:pt>
                <c:pt idx="3629">
                  <c:v>9.7283746556473822</c:v>
                </c:pt>
                <c:pt idx="3630">
                  <c:v>9.7256954007160559</c:v>
                </c:pt>
                <c:pt idx="3631">
                  <c:v>9.7230176211453738</c:v>
                </c:pt>
                <c:pt idx="3632">
                  <c:v>9.7203413157170377</c:v>
                </c:pt>
                <c:pt idx="3633">
                  <c:v>9.7176664832140887</c:v>
                </c:pt>
                <c:pt idx="3634">
                  <c:v>9.714993122420907</c:v>
                </c:pt>
                <c:pt idx="3635">
                  <c:v>9.7123212321232124</c:v>
                </c:pt>
                <c:pt idx="3636">
                  <c:v>9.7096508111080553</c:v>
                </c:pt>
                <c:pt idx="3637">
                  <c:v>9.706981858163827</c:v>
                </c:pt>
                <c:pt idx="3638">
                  <c:v>9.7043143720802423</c:v>
                </c:pt>
                <c:pt idx="3639">
                  <c:v>9.7016483516483518</c:v>
                </c:pt>
                <c:pt idx="3640">
                  <c:v>9.6989837956605331</c:v>
                </c:pt>
                <c:pt idx="3641">
                  <c:v>9.696320702910489</c:v>
                </c:pt>
                <c:pt idx="3642">
                  <c:v>9.6936590721932472</c:v>
                </c:pt>
                <c:pt idx="3643">
                  <c:v>9.690998902305159</c:v>
                </c:pt>
                <c:pt idx="3644">
                  <c:v>9.6883401920438956</c:v>
                </c:pt>
                <c:pt idx="3645">
                  <c:v>9.6856829402084479</c:v>
                </c:pt>
                <c:pt idx="3646">
                  <c:v>9.683027145599123</c:v>
                </c:pt>
                <c:pt idx="3647">
                  <c:v>9.6803728070175445</c:v>
                </c:pt>
                <c:pt idx="3648">
                  <c:v>9.6777199232666486</c:v>
                </c:pt>
                <c:pt idx="3649">
                  <c:v>9.6750684931506843</c:v>
                </c:pt>
                <c:pt idx="3650">
                  <c:v>9.6724185154752131</c:v>
                </c:pt>
                <c:pt idx="3651">
                  <c:v>9.6697699890470972</c:v>
                </c:pt>
                <c:pt idx="3652">
                  <c:v>9.6671229126745146</c:v>
                </c:pt>
                <c:pt idx="3653">
                  <c:v>9.6644772851669405</c:v>
                </c:pt>
                <c:pt idx="3654">
                  <c:v>9.6618331053351572</c:v>
                </c:pt>
                <c:pt idx="3655">
                  <c:v>9.6591903719912473</c:v>
                </c:pt>
                <c:pt idx="3656">
                  <c:v>9.6565490839485921</c:v>
                </c:pt>
                <c:pt idx="3657">
                  <c:v>9.6539092400218696</c:v>
                </c:pt>
                <c:pt idx="3658">
                  <c:v>9.6512708390270561</c:v>
                </c:pt>
                <c:pt idx="3659">
                  <c:v>9.6486338797814213</c:v>
                </c:pt>
                <c:pt idx="3660">
                  <c:v>9.6459983611035245</c:v>
                </c:pt>
                <c:pt idx="3661">
                  <c:v>9.6433642818132164</c:v>
                </c:pt>
                <c:pt idx="3662">
                  <c:v>9.6407316407316408</c:v>
                </c:pt>
                <c:pt idx="3663">
                  <c:v>9.6381004366812224</c:v>
                </c:pt>
                <c:pt idx="3664">
                  <c:v>9.6354706684856755</c:v>
                </c:pt>
                <c:pt idx="3665">
                  <c:v>9.632842334969995</c:v>
                </c:pt>
                <c:pt idx="3666">
                  <c:v>9.6302154349604585</c:v>
                </c:pt>
                <c:pt idx="3667">
                  <c:v>9.6275899672846244</c:v>
                </c:pt>
                <c:pt idx="3668">
                  <c:v>9.624965930771328</c:v>
                </c:pt>
                <c:pt idx="3669">
                  <c:v>9.6223433242506804</c:v>
                </c:pt>
                <c:pt idx="3670">
                  <c:v>9.6197221465540732</c:v>
                </c:pt>
                <c:pt idx="3671">
                  <c:v>9.6171023965141611</c:v>
                </c:pt>
                <c:pt idx="3672">
                  <c:v>9.6144840729648795</c:v>
                </c:pt>
                <c:pt idx="3673">
                  <c:v>9.6118671747414268</c:v>
                </c:pt>
                <c:pt idx="3674">
                  <c:v>9.6092517006802716</c:v>
                </c:pt>
                <c:pt idx="3675">
                  <c:v>9.6066376496191506</c:v>
                </c:pt>
                <c:pt idx="3676">
                  <c:v>9.6040250203970636</c:v>
                </c:pt>
                <c:pt idx="3677">
                  <c:v>9.6014138118542682</c:v>
                </c:pt>
                <c:pt idx="3678">
                  <c:v>9.5988040228322919</c:v>
                </c:pt>
                <c:pt idx="3679">
                  <c:v>9.5961956521739129</c:v>
                </c:pt>
                <c:pt idx="3680">
                  <c:v>9.5935886987231722</c:v>
                </c:pt>
                <c:pt idx="3681">
                  <c:v>9.5909831613253669</c:v>
                </c:pt>
                <c:pt idx="3682">
                  <c:v>9.5883790388270427</c:v>
                </c:pt>
                <c:pt idx="3683">
                  <c:v>9.5857763300760048</c:v>
                </c:pt>
                <c:pt idx="3684">
                  <c:v>9.583175033921302</c:v>
                </c:pt>
                <c:pt idx="3685">
                  <c:v>9.5805751492132387</c:v>
                </c:pt>
                <c:pt idx="3686">
                  <c:v>9.577976674803363</c:v>
                </c:pt>
                <c:pt idx="3687">
                  <c:v>9.5753796095444681</c:v>
                </c:pt>
                <c:pt idx="3688">
                  <c:v>9.5727839522905942</c:v>
                </c:pt>
                <c:pt idx="3689">
                  <c:v>9.5701897018970197</c:v>
                </c:pt>
                <c:pt idx="3690">
                  <c:v>9.5675968572202663</c:v>
                </c:pt>
                <c:pt idx="3691">
                  <c:v>9.565005417118094</c:v>
                </c:pt>
                <c:pt idx="3692">
                  <c:v>9.5624153804494991</c:v>
                </c:pt>
                <c:pt idx="3693">
                  <c:v>9.5598267460747159</c:v>
                </c:pt>
                <c:pt idx="3694">
                  <c:v>9.5572395128552099</c:v>
                </c:pt>
                <c:pt idx="3695">
                  <c:v>9.5546536796536792</c:v>
                </c:pt>
                <c:pt idx="3696">
                  <c:v>9.5520692453340548</c:v>
                </c:pt>
                <c:pt idx="3697">
                  <c:v>9.5494862087614933</c:v>
                </c:pt>
                <c:pt idx="3698">
                  <c:v>9.546904568802379</c:v>
                </c:pt>
                <c:pt idx="3699">
                  <c:v>9.5443243243243252</c:v>
                </c:pt>
                <c:pt idx="3700">
                  <c:v>9.5417454741961638</c:v>
                </c:pt>
                <c:pt idx="3701">
                  <c:v>9.5391680172879525</c:v>
                </c:pt>
                <c:pt idx="3702">
                  <c:v>9.5365919524709692</c:v>
                </c:pt>
                <c:pt idx="3703">
                  <c:v>9.5340172786177106</c:v>
                </c:pt>
                <c:pt idx="3704">
                  <c:v>9.5314439946018901</c:v>
                </c:pt>
                <c:pt idx="3705">
                  <c:v>9.5288720992984342</c:v>
                </c:pt>
                <c:pt idx="3706">
                  <c:v>9.5263015915834899</c:v>
                </c:pt>
                <c:pt idx="3707">
                  <c:v>9.5237324703344122</c:v>
                </c:pt>
                <c:pt idx="3708">
                  <c:v>9.5211647344297656</c:v>
                </c:pt>
                <c:pt idx="3709">
                  <c:v>9.5185983827493263</c:v>
                </c:pt>
                <c:pt idx="3710">
                  <c:v>9.5160334141740766</c:v>
                </c:pt>
                <c:pt idx="3711">
                  <c:v>9.5134698275862064</c:v>
                </c:pt>
                <c:pt idx="3712">
                  <c:v>9.5109076218691087</c:v>
                </c:pt>
                <c:pt idx="3713">
                  <c:v>9.5083467959073769</c:v>
                </c:pt>
                <c:pt idx="3714">
                  <c:v>9.5057873485868107</c:v>
                </c:pt>
                <c:pt idx="3715">
                  <c:v>9.5032292787944019</c:v>
                </c:pt>
                <c:pt idx="3716">
                  <c:v>9.5006725854183482</c:v>
                </c:pt>
                <c:pt idx="3717">
                  <c:v>9.4981172673480359</c:v>
                </c:pt>
                <c:pt idx="3718">
                  <c:v>9.4955633234740517</c:v>
                </c:pt>
                <c:pt idx="3719">
                  <c:v>9.4930107526881713</c:v>
                </c:pt>
                <c:pt idx="3720">
                  <c:v>9.4904595538833654</c:v>
                </c:pt>
                <c:pt idx="3721">
                  <c:v>9.4879097259537879</c:v>
                </c:pt>
                <c:pt idx="3722">
                  <c:v>9.4853612677947883</c:v>
                </c:pt>
                <c:pt idx="3723">
                  <c:v>9.4828141783029007</c:v>
                </c:pt>
                <c:pt idx="3724">
                  <c:v>9.480268456375839</c:v>
                </c:pt>
                <c:pt idx="3725">
                  <c:v>9.4777241009125071</c:v>
                </c:pt>
                <c:pt idx="3726">
                  <c:v>9.4751811108129864</c:v>
                </c:pt>
                <c:pt idx="3727">
                  <c:v>9.47263948497854</c:v>
                </c:pt>
                <c:pt idx="3728">
                  <c:v>9.4700992223116121</c:v>
                </c:pt>
                <c:pt idx="3729">
                  <c:v>9.4675603217158173</c:v>
                </c:pt>
                <c:pt idx="3730">
                  <c:v>9.4650227820959536</c:v>
                </c:pt>
                <c:pt idx="3731">
                  <c:v>9.4624866023579841</c:v>
                </c:pt>
                <c:pt idx="3732">
                  <c:v>9.459951781409055</c:v>
                </c:pt>
                <c:pt idx="3733">
                  <c:v>9.4574183181574725</c:v>
                </c:pt>
                <c:pt idx="3734">
                  <c:v>9.4548862115127168</c:v>
                </c:pt>
                <c:pt idx="3735">
                  <c:v>9.4523554603854389</c:v>
                </c:pt>
                <c:pt idx="3736">
                  <c:v>9.4498260636874498</c:v>
                </c:pt>
                <c:pt idx="3737">
                  <c:v>9.4472980203317274</c:v>
                </c:pt>
                <c:pt idx="3738">
                  <c:v>9.4447713292324149</c:v>
                </c:pt>
                <c:pt idx="3739">
                  <c:v>9.4422459893048121</c:v>
                </c:pt>
                <c:pt idx="3740">
                  <c:v>9.4397219994653838</c:v>
                </c:pt>
                <c:pt idx="3741">
                  <c:v>9.437199358631748</c:v>
                </c:pt>
                <c:pt idx="3742">
                  <c:v>9.4346780657226823</c:v>
                </c:pt>
                <c:pt idx="3743">
                  <c:v>9.4321581196581192</c:v>
                </c:pt>
                <c:pt idx="3744">
                  <c:v>9.4296395193591458</c:v>
                </c:pt>
                <c:pt idx="3745">
                  <c:v>9.4271222637479983</c:v>
                </c:pt>
                <c:pt idx="3746">
                  <c:v>9.4246063517480643</c:v>
                </c:pt>
                <c:pt idx="3747">
                  <c:v>9.4220917822838839</c:v>
                </c:pt>
                <c:pt idx="3748">
                  <c:v>9.4195785542811414</c:v>
                </c:pt>
                <c:pt idx="3749">
                  <c:v>9.4170666666666669</c:v>
                </c:pt>
                <c:pt idx="3750">
                  <c:v>9.4145561183684343</c:v>
                </c:pt>
                <c:pt idx="3751">
                  <c:v>9.4120469083155651</c:v>
                </c:pt>
                <c:pt idx="3752">
                  <c:v>9.4095390354383159</c:v>
                </c:pt>
                <c:pt idx="3753">
                  <c:v>9.4070324986680873</c:v>
                </c:pt>
                <c:pt idx="3754">
                  <c:v>9.4045272969374167</c:v>
                </c:pt>
                <c:pt idx="3755">
                  <c:v>9.4020234291799785</c:v>
                </c:pt>
                <c:pt idx="3756">
                  <c:v>9.3995208943305837</c:v>
                </c:pt>
                <c:pt idx="3757">
                  <c:v>9.3970196913251733</c:v>
                </c:pt>
                <c:pt idx="3758">
                  <c:v>9.3945198191008252</c:v>
                </c:pt>
                <c:pt idx="3759">
                  <c:v>9.3920212765957451</c:v>
                </c:pt>
                <c:pt idx="3760">
                  <c:v>9.3895240627492687</c:v>
                </c:pt>
                <c:pt idx="3761">
                  <c:v>9.3870281765018611</c:v>
                </c:pt>
                <c:pt idx="3762">
                  <c:v>9.3845336167951103</c:v>
                </c:pt>
                <c:pt idx="3763">
                  <c:v>9.3820403825717325</c:v>
                </c:pt>
                <c:pt idx="3764">
                  <c:v>9.3795484727755642</c:v>
                </c:pt>
                <c:pt idx="3765">
                  <c:v>9.377057886351567</c:v>
                </c:pt>
                <c:pt idx="3766">
                  <c:v>9.3745686222458193</c:v>
                </c:pt>
                <c:pt idx="3767">
                  <c:v>9.3720806794055207</c:v>
                </c:pt>
                <c:pt idx="3768">
                  <c:v>9.3695940567789862</c:v>
                </c:pt>
                <c:pt idx="3769">
                  <c:v>9.3671087533156498</c:v>
                </c:pt>
                <c:pt idx="3770">
                  <c:v>9.3646247679660561</c:v>
                </c:pt>
                <c:pt idx="3771">
                  <c:v>9.3621420996818667</c:v>
                </c:pt>
                <c:pt idx="3772">
                  <c:v>9.35966074741585</c:v>
                </c:pt>
                <c:pt idx="3773">
                  <c:v>9.3571807101218862</c:v>
                </c:pt>
                <c:pt idx="3774">
                  <c:v>9.3547019867549661</c:v>
                </c:pt>
                <c:pt idx="3775">
                  <c:v>9.3522245762711869</c:v>
                </c:pt>
                <c:pt idx="3776">
                  <c:v>9.3497484776277471</c:v>
                </c:pt>
                <c:pt idx="3777">
                  <c:v>9.3472736897829538</c:v>
                </c:pt>
                <c:pt idx="3778">
                  <c:v>9.3448002116962154</c:v>
                </c:pt>
                <c:pt idx="3779">
                  <c:v>9.3423280423280417</c:v>
                </c:pt>
                <c:pt idx="3780">
                  <c:v>9.3398571806400419</c:v>
                </c:pt>
                <c:pt idx="3781">
                  <c:v>9.3373876255949231</c:v>
                </c:pt>
                <c:pt idx="3782">
                  <c:v>9.3349193761564901</c:v>
                </c:pt>
                <c:pt idx="3783">
                  <c:v>9.3324524312896404</c:v>
                </c:pt>
                <c:pt idx="3784">
                  <c:v>9.329986789960369</c:v>
                </c:pt>
                <c:pt idx="3785">
                  <c:v>9.3275224511357635</c:v>
                </c:pt>
                <c:pt idx="3786">
                  <c:v>9.3250594137839986</c:v>
                </c:pt>
                <c:pt idx="3787">
                  <c:v>9.3225976768743397</c:v>
                </c:pt>
                <c:pt idx="3788">
                  <c:v>9.3201372393771447</c:v>
                </c:pt>
                <c:pt idx="3789">
                  <c:v>9.3176781002638531</c:v>
                </c:pt>
                <c:pt idx="3790">
                  <c:v>9.3152202585069901</c:v>
                </c:pt>
                <c:pt idx="3791">
                  <c:v>9.3127637130801695</c:v>
                </c:pt>
                <c:pt idx="3792">
                  <c:v>9.3103084629580799</c:v>
                </c:pt>
                <c:pt idx="3793">
                  <c:v>9.3078545071164989</c:v>
                </c:pt>
                <c:pt idx="3794">
                  <c:v>9.3054018445322786</c:v>
                </c:pt>
                <c:pt idx="3795">
                  <c:v>9.3029504741833513</c:v>
                </c:pt>
                <c:pt idx="3796">
                  <c:v>9.3005003950487222</c:v>
                </c:pt>
                <c:pt idx="3797">
                  <c:v>9.2980516061084781</c:v>
                </c:pt>
                <c:pt idx="3798">
                  <c:v>9.2956041063437755</c:v>
                </c:pt>
                <c:pt idx="3799">
                  <c:v>9.2931578947368418</c:v>
                </c:pt>
                <c:pt idx="3800">
                  <c:v>9.290712970270981</c:v>
                </c:pt>
                <c:pt idx="3801">
                  <c:v>9.2882693319305627</c:v>
                </c:pt>
                <c:pt idx="3802">
                  <c:v>9.2858269787010261</c:v>
                </c:pt>
                <c:pt idx="3803">
                  <c:v>9.2833859095688744</c:v>
                </c:pt>
                <c:pt idx="3804">
                  <c:v>9.2809461235216819</c:v>
                </c:pt>
                <c:pt idx="3805">
                  <c:v>9.2785076195480816</c:v>
                </c:pt>
                <c:pt idx="3806">
                  <c:v>9.2760703966377722</c:v>
                </c:pt>
                <c:pt idx="3807">
                  <c:v>9.2736344537815132</c:v>
                </c:pt>
                <c:pt idx="3808">
                  <c:v>9.2711997899711207</c:v>
                </c:pt>
                <c:pt idx="3809">
                  <c:v>9.2687664041994751</c:v>
                </c:pt>
                <c:pt idx="3810">
                  <c:v>9.2663342954605099</c:v>
                </c:pt>
                <c:pt idx="3811">
                  <c:v>9.2639034627492123</c:v>
                </c:pt>
                <c:pt idx="3812">
                  <c:v>9.2614739050616315</c:v>
                </c:pt>
                <c:pt idx="3813">
                  <c:v>9.2590456213948613</c:v>
                </c:pt>
                <c:pt idx="3814">
                  <c:v>9.2566186107470507</c:v>
                </c:pt>
                <c:pt idx="3815">
                  <c:v>9.2541928721174003</c:v>
                </c:pt>
                <c:pt idx="3816">
                  <c:v>9.2517684045061568</c:v>
                </c:pt>
                <c:pt idx="3817">
                  <c:v>9.2493452069146151</c:v>
                </c:pt>
                <c:pt idx="3818">
                  <c:v>9.2469232783451165</c:v>
                </c:pt>
                <c:pt idx="3819">
                  <c:v>9.2445026178010465</c:v>
                </c:pt>
                <c:pt idx="3820">
                  <c:v>9.2420832242868354</c:v>
                </c:pt>
                <c:pt idx="3821">
                  <c:v>9.2396650968079541</c:v>
                </c:pt>
                <c:pt idx="3822">
                  <c:v>9.237248234370913</c:v>
                </c:pt>
                <c:pt idx="3823">
                  <c:v>9.2348326359832633</c:v>
                </c:pt>
                <c:pt idx="3824">
                  <c:v>9.2324183006535954</c:v>
                </c:pt>
                <c:pt idx="3825">
                  <c:v>9.2300052273915316</c:v>
                </c:pt>
                <c:pt idx="3826">
                  <c:v>9.2275934152077337</c:v>
                </c:pt>
                <c:pt idx="3827">
                  <c:v>9.225182863113897</c:v>
                </c:pt>
                <c:pt idx="3828">
                  <c:v>9.2227735701227473</c:v>
                </c:pt>
                <c:pt idx="3829">
                  <c:v>9.2203655352480425</c:v>
                </c:pt>
                <c:pt idx="3830">
                  <c:v>9.2179587575045687</c:v>
                </c:pt>
                <c:pt idx="3831">
                  <c:v>9.2155532359081427</c:v>
                </c:pt>
                <c:pt idx="3832">
                  <c:v>9.2131489694756059</c:v>
                </c:pt>
                <c:pt idx="3833">
                  <c:v>9.2107459572248302</c:v>
                </c:pt>
                <c:pt idx="3834">
                  <c:v>9.2083441981747072</c:v>
                </c:pt>
                <c:pt idx="3835">
                  <c:v>9.2059436913451513</c:v>
                </c:pt>
                <c:pt idx="3836">
                  <c:v>9.2035444357571023</c:v>
                </c:pt>
                <c:pt idx="3837">
                  <c:v>9.2011464304325177</c:v>
                </c:pt>
                <c:pt idx="3838">
                  <c:v>9.1987496743943744</c:v>
                </c:pt>
                <c:pt idx="3839">
                  <c:v>9.1963541666666675</c:v>
                </c:pt>
                <c:pt idx="3840">
                  <c:v>9.193959906274408</c:v>
                </c:pt>
                <c:pt idx="3841">
                  <c:v>9.1915668922436229</c:v>
                </c:pt>
                <c:pt idx="3842">
                  <c:v>9.1891751236013537</c:v>
                </c:pt>
                <c:pt idx="3843">
                  <c:v>9.1867845993756507</c:v>
                </c:pt>
                <c:pt idx="3844">
                  <c:v>9.1843953185955787</c:v>
                </c:pt>
                <c:pt idx="3845">
                  <c:v>9.1820072802912112</c:v>
                </c:pt>
                <c:pt idx="3846">
                  <c:v>9.1796204834936308</c:v>
                </c:pt>
                <c:pt idx="3847">
                  <c:v>9.1772349272349274</c:v>
                </c:pt>
                <c:pt idx="3848">
                  <c:v>9.1748506105481944</c:v>
                </c:pt>
                <c:pt idx="3849">
                  <c:v>9.1724675324675324</c:v>
                </c:pt>
                <c:pt idx="3850">
                  <c:v>9.170085692028044</c:v>
                </c:pt>
                <c:pt idx="3851">
                  <c:v>9.1677050882658353</c:v>
                </c:pt>
                <c:pt idx="3852">
                  <c:v>9.1653257202180125</c:v>
                </c:pt>
                <c:pt idx="3853">
                  <c:v>9.1629475869226784</c:v>
                </c:pt>
                <c:pt idx="3854">
                  <c:v>9.1605706874189359</c:v>
                </c:pt>
                <c:pt idx="3855">
                  <c:v>9.1581950207468878</c:v>
                </c:pt>
                <c:pt idx="3856">
                  <c:v>9.1558205859476285</c:v>
                </c:pt>
                <c:pt idx="3857">
                  <c:v>9.1534473820632449</c:v>
                </c:pt>
                <c:pt idx="3858">
                  <c:v>9.1510754081368226</c:v>
                </c:pt>
                <c:pt idx="3859">
                  <c:v>9.1487046632124347</c:v>
                </c:pt>
                <c:pt idx="3860">
                  <c:v>9.1463351463351472</c:v>
                </c:pt>
                <c:pt idx="3861">
                  <c:v>9.1439668565510104</c:v>
                </c:pt>
                <c:pt idx="3862">
                  <c:v>9.1415997929070674</c:v>
                </c:pt>
                <c:pt idx="3863">
                  <c:v>9.1392339544513455</c:v>
                </c:pt>
                <c:pt idx="3864">
                  <c:v>9.1368693402328596</c:v>
                </c:pt>
                <c:pt idx="3865">
                  <c:v>9.1345059493016034</c:v>
                </c:pt>
                <c:pt idx="3866">
                  <c:v>9.1321437807085601</c:v>
                </c:pt>
                <c:pt idx="3867">
                  <c:v>9.1297828335056881</c:v>
                </c:pt>
                <c:pt idx="3868">
                  <c:v>9.1274231067459297</c:v>
                </c:pt>
                <c:pt idx="3869">
                  <c:v>9.1250645994832045</c:v>
                </c:pt>
                <c:pt idx="3870">
                  <c:v>9.1227073107724106</c:v>
                </c:pt>
                <c:pt idx="3871">
                  <c:v>9.1203512396694215</c:v>
                </c:pt>
                <c:pt idx="3872">
                  <c:v>9.1179963852310877</c:v>
                </c:pt>
                <c:pt idx="3873">
                  <c:v>9.1156427465152294</c:v>
                </c:pt>
                <c:pt idx="3874">
                  <c:v>9.1132903225806459</c:v>
                </c:pt>
                <c:pt idx="3875">
                  <c:v>9.1109391124871006</c:v>
                </c:pt>
                <c:pt idx="3876">
                  <c:v>9.1085891152953309</c:v>
                </c:pt>
                <c:pt idx="3877">
                  <c:v>9.1062403300670454</c:v>
                </c:pt>
                <c:pt idx="3878">
                  <c:v>9.1038927558649139</c:v>
                </c:pt>
                <c:pt idx="3879">
                  <c:v>9.1015463917525778</c:v>
                </c:pt>
                <c:pt idx="3880">
                  <c:v>9.0992012367946398</c:v>
                </c:pt>
                <c:pt idx="3881">
                  <c:v>9.096857290056672</c:v>
                </c:pt>
                <c:pt idx="3882">
                  <c:v>9.0945145506052025</c:v>
                </c:pt>
                <c:pt idx="3883">
                  <c:v>9.092173017507724</c:v>
                </c:pt>
                <c:pt idx="3884">
                  <c:v>9.08983268983269</c:v>
                </c:pt>
                <c:pt idx="3885">
                  <c:v>9.0874935666495116</c:v>
                </c:pt>
                <c:pt idx="3886">
                  <c:v>9.0851556470285573</c:v>
                </c:pt>
                <c:pt idx="3887">
                  <c:v>9.082818930041153</c:v>
                </c:pt>
                <c:pt idx="3888">
                  <c:v>9.0804834147595788</c:v>
                </c:pt>
                <c:pt idx="3889">
                  <c:v>9.07814910025707</c:v>
                </c:pt>
                <c:pt idx="3890">
                  <c:v>9.0758159856078127</c:v>
                </c:pt>
                <c:pt idx="3891">
                  <c:v>9.0734840698869483</c:v>
                </c:pt>
                <c:pt idx="3892">
                  <c:v>9.0711533521705618</c:v>
                </c:pt>
                <c:pt idx="3893">
                  <c:v>9.0688238315356955</c:v>
                </c:pt>
                <c:pt idx="3894">
                  <c:v>9.066495507060333</c:v>
                </c:pt>
                <c:pt idx="3895">
                  <c:v>9.0641683778234086</c:v>
                </c:pt>
                <c:pt idx="3896">
                  <c:v>9.0618424429047977</c:v>
                </c:pt>
                <c:pt idx="3897">
                  <c:v>9.0595177013853263</c:v>
                </c:pt>
                <c:pt idx="3898">
                  <c:v>9.0571941523467547</c:v>
                </c:pt>
                <c:pt idx="3899">
                  <c:v>9.0548717948717954</c:v>
                </c:pt>
                <c:pt idx="3900">
                  <c:v>9.0525506280440915</c:v>
                </c:pt>
                <c:pt idx="3901">
                  <c:v>9.0502306509482313</c:v>
                </c:pt>
                <c:pt idx="3902">
                  <c:v>9.047911862669741</c:v>
                </c:pt>
                <c:pt idx="3903">
                  <c:v>9.0455942622950811</c:v>
                </c:pt>
                <c:pt idx="3904">
                  <c:v>9.0432778489116519</c:v>
                </c:pt>
                <c:pt idx="3905">
                  <c:v>9.0409626216077825</c:v>
                </c:pt>
                <c:pt idx="3906">
                  <c:v>9.038648579472742</c:v>
                </c:pt>
                <c:pt idx="3907">
                  <c:v>9.0363357215967248</c:v>
                </c:pt>
                <c:pt idx="3908">
                  <c:v>9.0340240470708615</c:v>
                </c:pt>
                <c:pt idx="3909">
                  <c:v>9.0317135549872116</c:v>
                </c:pt>
                <c:pt idx="3910">
                  <c:v>9.0294042444387621</c:v>
                </c:pt>
                <c:pt idx="3911">
                  <c:v>9.0270961145194271</c:v>
                </c:pt>
                <c:pt idx="3912">
                  <c:v>9.0247891643240479</c:v>
                </c:pt>
                <c:pt idx="3913">
                  <c:v>9.0224833929483896</c:v>
                </c:pt>
                <c:pt idx="3914">
                  <c:v>9.0201787994891447</c:v>
                </c:pt>
                <c:pt idx="3915">
                  <c:v>9.017875383043922</c:v>
                </c:pt>
                <c:pt idx="3916">
                  <c:v>9.0155731427112578</c:v>
                </c:pt>
                <c:pt idx="3917">
                  <c:v>9.0132720775906083</c:v>
                </c:pt>
                <c:pt idx="3918">
                  <c:v>9.0109721867823431</c:v>
                </c:pt>
                <c:pt idx="3919">
                  <c:v>9.0086734693877553</c:v>
                </c:pt>
                <c:pt idx="3920">
                  <c:v>9.0063759245090544</c:v>
                </c:pt>
                <c:pt idx="3921">
                  <c:v>9.0040795512493634</c:v>
                </c:pt>
                <c:pt idx="3922">
                  <c:v>9.0017843487127198</c:v>
                </c:pt>
                <c:pt idx="3923">
                  <c:v>8.9994903160040778</c:v>
                </c:pt>
                <c:pt idx="3924">
                  <c:v>8.9971974522292992</c:v>
                </c:pt>
                <c:pt idx="3925">
                  <c:v>8.9949057564951609</c:v>
                </c:pt>
                <c:pt idx="3926">
                  <c:v>8.9926152279093454</c:v>
                </c:pt>
                <c:pt idx="3927">
                  <c:v>8.9903258655804485</c:v>
                </c:pt>
                <c:pt idx="3928">
                  <c:v>8.9880376686179684</c:v>
                </c:pt>
                <c:pt idx="3929">
                  <c:v>8.9857506361323161</c:v>
                </c:pt>
                <c:pt idx="3930">
                  <c:v>8.9834647672347998</c:v>
                </c:pt>
                <c:pt idx="3931">
                  <c:v>8.9811800610376391</c:v>
                </c:pt>
                <c:pt idx="3932">
                  <c:v>8.9788965166539541</c:v>
                </c:pt>
                <c:pt idx="3933">
                  <c:v>8.9766141331977636</c:v>
                </c:pt>
                <c:pt idx="3934">
                  <c:v>8.974332909783989</c:v>
                </c:pt>
                <c:pt idx="3935">
                  <c:v>8.9720528455284558</c:v>
                </c:pt>
                <c:pt idx="3936">
                  <c:v>8.9697739395478795</c:v>
                </c:pt>
                <c:pt idx="3937">
                  <c:v>8.9674961909598778</c:v>
                </c:pt>
                <c:pt idx="3938">
                  <c:v>8.9652195988829657</c:v>
                </c:pt>
                <c:pt idx="3939">
                  <c:v>8.962944162436548</c:v>
                </c:pt>
                <c:pt idx="3940">
                  <c:v>8.9606698807409284</c:v>
                </c:pt>
                <c:pt idx="3941">
                  <c:v>8.9583967529173005</c:v>
                </c:pt>
                <c:pt idx="3942">
                  <c:v>8.9561247780877498</c:v>
                </c:pt>
                <c:pt idx="3943">
                  <c:v>8.9538539553752532</c:v>
                </c:pt>
                <c:pt idx="3944">
                  <c:v>8.9515842839036761</c:v>
                </c:pt>
                <c:pt idx="3945">
                  <c:v>8.9493157627977702</c:v>
                </c:pt>
                <c:pt idx="3946">
                  <c:v>8.9470483911831771</c:v>
                </c:pt>
                <c:pt idx="3947">
                  <c:v>8.944782168186423</c:v>
                </c:pt>
                <c:pt idx="3948">
                  <c:v>8.9425170929349207</c:v>
                </c:pt>
                <c:pt idx="3949">
                  <c:v>8.9402531645569621</c:v>
                </c:pt>
                <c:pt idx="3950">
                  <c:v>8.9379903821817255</c:v>
                </c:pt>
                <c:pt idx="3951">
                  <c:v>8.9357287449392704</c:v>
                </c:pt>
                <c:pt idx="3952">
                  <c:v>8.9334682519605355</c:v>
                </c:pt>
                <c:pt idx="3953">
                  <c:v>8.9312089023773389</c:v>
                </c:pt>
                <c:pt idx="3954">
                  <c:v>8.9289506953223761</c:v>
                </c:pt>
                <c:pt idx="3955">
                  <c:v>8.9266936299292219</c:v>
                </c:pt>
                <c:pt idx="3956">
                  <c:v>8.9244377053323216</c:v>
                </c:pt>
                <c:pt idx="3957">
                  <c:v>8.9221829206670034</c:v>
                </c:pt>
                <c:pt idx="3958">
                  <c:v>8.9199292750694621</c:v>
                </c:pt>
                <c:pt idx="3959">
                  <c:v>8.9176767676767685</c:v>
                </c:pt>
                <c:pt idx="3960">
                  <c:v>8.915425397626862</c:v>
                </c:pt>
                <c:pt idx="3961">
                  <c:v>8.9131751640585559</c:v>
                </c:pt>
                <c:pt idx="3962">
                  <c:v>8.9109260661115322</c:v>
                </c:pt>
                <c:pt idx="3963">
                  <c:v>8.9086781029263378</c:v>
                </c:pt>
                <c:pt idx="3964">
                  <c:v>8.9064312736443885</c:v>
                </c:pt>
                <c:pt idx="3965">
                  <c:v>8.9041855774079686</c:v>
                </c:pt>
                <c:pt idx="3966">
                  <c:v>8.9019410133602221</c:v>
                </c:pt>
                <c:pt idx="3967">
                  <c:v>8.8996975806451619</c:v>
                </c:pt>
                <c:pt idx="3968">
                  <c:v>8.8974552784076586</c:v>
                </c:pt>
                <c:pt idx="3969">
                  <c:v>8.8952141057934515</c:v>
                </c:pt>
                <c:pt idx="3970">
                  <c:v>8.8929740619491309</c:v>
                </c:pt>
                <c:pt idx="3971">
                  <c:v>8.8907351460221555</c:v>
                </c:pt>
                <c:pt idx="3972">
                  <c:v>8.8884973571608352</c:v>
                </c:pt>
                <c:pt idx="3973">
                  <c:v>8.886260694514343</c:v>
                </c:pt>
                <c:pt idx="3974">
                  <c:v>8.8840251572327045</c:v>
                </c:pt>
                <c:pt idx="3975">
                  <c:v>8.8817907444668016</c:v>
                </c:pt>
                <c:pt idx="3976">
                  <c:v>8.8795574553683689</c:v>
                </c:pt>
                <c:pt idx="3977">
                  <c:v>8.8773252890899954</c:v>
                </c:pt>
                <c:pt idx="3978">
                  <c:v>8.8750942447851227</c:v>
                </c:pt>
                <c:pt idx="3979">
                  <c:v>8.8728643216080396</c:v>
                </c:pt>
                <c:pt idx="3980">
                  <c:v>8.8706355187138914</c:v>
                </c:pt>
                <c:pt idx="3981">
                  <c:v>8.8684078352586635</c:v>
                </c:pt>
                <c:pt idx="3982">
                  <c:v>8.8661812703991973</c:v>
                </c:pt>
                <c:pt idx="3983">
                  <c:v>8.863955823293173</c:v>
                </c:pt>
                <c:pt idx="3984">
                  <c:v>8.8617314930991213</c:v>
                </c:pt>
                <c:pt idx="3985">
                  <c:v>8.859508278976417</c:v>
                </c:pt>
                <c:pt idx="3986">
                  <c:v>8.8572861800852767</c:v>
                </c:pt>
                <c:pt idx="3987">
                  <c:v>8.8550651955867608</c:v>
                </c:pt>
                <c:pt idx="3988">
                  <c:v>8.8528453246427681</c:v>
                </c:pt>
                <c:pt idx="3989">
                  <c:v>8.8506265664160395</c:v>
                </c:pt>
                <c:pt idx="3990">
                  <c:v>8.8484089200701579</c:v>
                </c:pt>
                <c:pt idx="3991">
                  <c:v>8.8461923847695392</c:v>
                </c:pt>
                <c:pt idx="3992">
                  <c:v>8.8439769596794395</c:v>
                </c:pt>
                <c:pt idx="3993">
                  <c:v>8.8417626439659482</c:v>
                </c:pt>
                <c:pt idx="3994">
                  <c:v>8.8395494367959948</c:v>
                </c:pt>
                <c:pt idx="3995">
                  <c:v>8.8373373373373365</c:v>
                </c:pt>
                <c:pt idx="3996">
                  <c:v>8.8351263447585691</c:v>
                </c:pt>
                <c:pt idx="3997">
                  <c:v>8.8329164582291142</c:v>
                </c:pt>
                <c:pt idx="3998">
                  <c:v>8.8307076769192303</c:v>
                </c:pt>
                <c:pt idx="3999">
                  <c:v>8.8285</c:v>
                </c:pt>
                <c:pt idx="4000">
                  <c:v>8.826293426643339</c:v>
                </c:pt>
                <c:pt idx="4001">
                  <c:v>8.8240879560219891</c:v>
                </c:pt>
                <c:pt idx="4002">
                  <c:v>8.821883587309518</c:v>
                </c:pt>
                <c:pt idx="4003">
                  <c:v>8.8196803196803195</c:v>
                </c:pt>
                <c:pt idx="4004">
                  <c:v>8.8174781523096133</c:v>
                </c:pt>
                <c:pt idx="4005">
                  <c:v>8.8152770843734398</c:v>
                </c:pt>
                <c:pt idx="4006">
                  <c:v>8.8130771150486655</c:v>
                </c:pt>
                <c:pt idx="4007">
                  <c:v>8.810878243512974</c:v>
                </c:pt>
                <c:pt idx="4008">
                  <c:v>8.8086804689448748</c:v>
                </c:pt>
                <c:pt idx="4009">
                  <c:v>8.806483790523691</c:v>
                </c:pt>
                <c:pt idx="4010">
                  <c:v>8.8042882074295683</c:v>
                </c:pt>
                <c:pt idx="4011">
                  <c:v>8.8020937188434694</c:v>
                </c:pt>
                <c:pt idx="4012">
                  <c:v>8.7999003239471723</c:v>
                </c:pt>
                <c:pt idx="4013">
                  <c:v>8.7977080219232686</c:v>
                </c:pt>
                <c:pt idx="4014">
                  <c:v>8.795516811955169</c:v>
                </c:pt>
                <c:pt idx="4015">
                  <c:v>8.7933266932270922</c:v>
                </c:pt>
                <c:pt idx="4016">
                  <c:v>8.7911376649240722</c:v>
                </c:pt>
                <c:pt idx="4017">
                  <c:v>8.7889497262319569</c:v>
                </c:pt>
                <c:pt idx="4018">
                  <c:v>8.7867628763373968</c:v>
                </c:pt>
                <c:pt idx="4019">
                  <c:v>8.7845771144278615</c:v>
                </c:pt>
                <c:pt idx="4020">
                  <c:v>8.7823924396916198</c:v>
                </c:pt>
                <c:pt idx="4021">
                  <c:v>8.7802088513177523</c:v>
                </c:pt>
                <c:pt idx="4022">
                  <c:v>8.7780263484961463</c:v>
                </c:pt>
                <c:pt idx="4023">
                  <c:v>8.7758449304174952</c:v>
                </c:pt>
                <c:pt idx="4024">
                  <c:v>8.7736645962732922</c:v>
                </c:pt>
                <c:pt idx="4025">
                  <c:v>8.7714853452558366</c:v>
                </c:pt>
                <c:pt idx="4026">
                  <c:v>8.7693071765582324</c:v>
                </c:pt>
                <c:pt idx="4027">
                  <c:v>8.7671300893743798</c:v>
                </c:pt>
                <c:pt idx="4028">
                  <c:v>8.7649540828989831</c:v>
                </c:pt>
                <c:pt idx="4029">
                  <c:v>8.762779156327543</c:v>
                </c:pt>
                <c:pt idx="4030">
                  <c:v>8.7606053088563627</c:v>
                </c:pt>
                <c:pt idx="4031">
                  <c:v>8.7584325396825395</c:v>
                </c:pt>
                <c:pt idx="4032">
                  <c:v>8.7562608480039668</c:v>
                </c:pt>
                <c:pt idx="4033">
                  <c:v>8.7540902330193351</c:v>
                </c:pt>
                <c:pt idx="4034">
                  <c:v>8.7519206939281293</c:v>
                </c:pt>
                <c:pt idx="4035">
                  <c:v>8.7497522299306247</c:v>
                </c:pt>
                <c:pt idx="4036">
                  <c:v>8.7475848402278924</c:v>
                </c:pt>
                <c:pt idx="4037">
                  <c:v>8.7454185240217921</c:v>
                </c:pt>
                <c:pt idx="4038">
                  <c:v>8.7432532805149794</c:v>
                </c:pt>
                <c:pt idx="4039">
                  <c:v>8.7410891089108915</c:v>
                </c:pt>
                <c:pt idx="4040">
                  <c:v>8.7389260084137597</c:v>
                </c:pt>
                <c:pt idx="4041">
                  <c:v>8.7367639782286002</c:v>
                </c:pt>
                <c:pt idx="4042">
                  <c:v>8.7346030175612164</c:v>
                </c:pt>
                <c:pt idx="4043">
                  <c:v>8.7324431256182002</c:v>
                </c:pt>
                <c:pt idx="4044">
                  <c:v>8.7302843016069218</c:v>
                </c:pt>
                <c:pt idx="4045">
                  <c:v>8.7281265447355416</c:v>
                </c:pt>
                <c:pt idx="4046">
                  <c:v>8.7259698542129964</c:v>
                </c:pt>
                <c:pt idx="4047">
                  <c:v>8.7238142292490117</c:v>
                </c:pt>
                <c:pt idx="4048">
                  <c:v>8.7216596690540875</c:v>
                </c:pt>
                <c:pt idx="4049">
                  <c:v>8.7195061728395054</c:v>
                </c:pt>
                <c:pt idx="4050">
                  <c:v>8.7173537398173284</c:v>
                </c:pt>
                <c:pt idx="4051">
                  <c:v>8.7152023692003944</c:v>
                </c:pt>
                <c:pt idx="4052">
                  <c:v>8.7130520602023189</c:v>
                </c:pt>
                <c:pt idx="4053">
                  <c:v>8.7109028120374941</c:v>
                </c:pt>
                <c:pt idx="4054">
                  <c:v>8.7087546239210845</c:v>
                </c:pt>
                <c:pt idx="4055">
                  <c:v>8.7066074950690329</c:v>
                </c:pt>
                <c:pt idx="4056">
                  <c:v>8.704461424698053</c:v>
                </c:pt>
                <c:pt idx="4057">
                  <c:v>8.7023164120256276</c:v>
                </c:pt>
                <c:pt idx="4058">
                  <c:v>8.7001724562700176</c:v>
                </c:pt>
                <c:pt idx="4059">
                  <c:v>8.6980295566502459</c:v>
                </c:pt>
                <c:pt idx="4060">
                  <c:v>8.6958877123861118</c:v>
                </c:pt>
                <c:pt idx="4061">
                  <c:v>8.6937469226981783</c:v>
                </c:pt>
                <c:pt idx="4062">
                  <c:v>8.6916071868077776</c:v>
                </c:pt>
                <c:pt idx="4063">
                  <c:v>8.6894685039370074</c:v>
                </c:pt>
                <c:pt idx="4064">
                  <c:v>8.6873308733087331</c:v>
                </c:pt>
                <c:pt idx="4065">
                  <c:v>8.6851942941465818</c:v>
                </c:pt>
                <c:pt idx="4066">
                  <c:v>8.6830587656749447</c:v>
                </c:pt>
                <c:pt idx="4067">
                  <c:v>8.6809242871189767</c:v>
                </c:pt>
                <c:pt idx="4068">
                  <c:v>8.6787908577045965</c:v>
                </c:pt>
                <c:pt idx="4069">
                  <c:v>8.676658476658476</c:v>
                </c:pt>
                <c:pt idx="4070">
                  <c:v>8.6745271432080564</c:v>
                </c:pt>
                <c:pt idx="4071">
                  <c:v>8.6723968565815319</c:v>
                </c:pt>
                <c:pt idx="4072">
                  <c:v>8.6702676160078571</c:v>
                </c:pt>
                <c:pt idx="4073">
                  <c:v>8.6681394207167397</c:v>
                </c:pt>
                <c:pt idx="4074">
                  <c:v>8.6660122699386495</c:v>
                </c:pt>
                <c:pt idx="4075">
                  <c:v>8.6638861629048094</c:v>
                </c:pt>
                <c:pt idx="4076">
                  <c:v>8.661761098847192</c:v>
                </c:pt>
                <c:pt idx="4077">
                  <c:v>8.6596370769985285</c:v>
                </c:pt>
                <c:pt idx="4078">
                  <c:v>8.6575140965923012</c:v>
                </c:pt>
                <c:pt idx="4079">
                  <c:v>8.6553921568627459</c:v>
                </c:pt>
                <c:pt idx="4080">
                  <c:v>8.6532712570448425</c:v>
                </c:pt>
                <c:pt idx="4081">
                  <c:v>8.6511513963743258</c:v>
                </c:pt>
                <c:pt idx="4082">
                  <c:v>8.6490325740876806</c:v>
                </c:pt>
                <c:pt idx="4083">
                  <c:v>8.6469147894221354</c:v>
                </c:pt>
                <c:pt idx="4084">
                  <c:v>8.6447980416156671</c:v>
                </c:pt>
                <c:pt idx="4085">
                  <c:v>8.6426823299070001</c:v>
                </c:pt>
                <c:pt idx="4086">
                  <c:v>8.6405676535356015</c:v>
                </c:pt>
                <c:pt idx="4087">
                  <c:v>8.6384540117416826</c:v>
                </c:pt>
                <c:pt idx="4088">
                  <c:v>8.6363414037662025</c:v>
                </c:pt>
                <c:pt idx="4089">
                  <c:v>8.6342298288508559</c:v>
                </c:pt>
                <c:pt idx="4090">
                  <c:v>8.6321192862380833</c:v>
                </c:pt>
                <c:pt idx="4091">
                  <c:v>8.6300097751710663</c:v>
                </c:pt>
                <c:pt idx="4092">
                  <c:v>8.6279012948937215</c:v>
                </c:pt>
                <c:pt idx="4093">
                  <c:v>8.6257938446507083</c:v>
                </c:pt>
                <c:pt idx="4094">
                  <c:v>8.6236874236874232</c:v>
                </c:pt>
                <c:pt idx="4095">
                  <c:v>8.62158203125</c:v>
                </c:pt>
                <c:pt idx="4096">
                  <c:v>8.6194776665853059</c:v>
                </c:pt>
                <c:pt idx="4097">
                  <c:v>8.6173743289409472</c:v>
                </c:pt>
                <c:pt idx="4098">
                  <c:v>8.6152720175652604</c:v>
                </c:pt>
                <c:pt idx="4099">
                  <c:v>8.6131707317073172</c:v>
                </c:pt>
                <c:pt idx="4100">
                  <c:v>8.611070470616923</c:v>
                </c:pt>
                <c:pt idx="4101">
                  <c:v>8.6089712335446116</c:v>
                </c:pt>
                <c:pt idx="4102">
                  <c:v>8.6068730197416521</c:v>
                </c:pt>
                <c:pt idx="4103">
                  <c:v>8.6047758284600384</c:v>
                </c:pt>
                <c:pt idx="4104">
                  <c:v>8.6026796589524963</c:v>
                </c:pt>
                <c:pt idx="4105">
                  <c:v>8.6005845104724798</c:v>
                </c:pt>
                <c:pt idx="4106">
                  <c:v>8.5984903822741661</c:v>
                </c:pt>
                <c:pt idx="4107">
                  <c:v>8.5963972736124639</c:v>
                </c:pt>
                <c:pt idx="4108">
                  <c:v>8.5943051837430033</c:v>
                </c:pt>
                <c:pt idx="4109">
                  <c:v>8.5922141119221411</c:v>
                </c:pt>
                <c:pt idx="4110">
                  <c:v>8.5901240574069568</c:v>
                </c:pt>
                <c:pt idx="4111">
                  <c:v>8.588035019455253</c:v>
                </c:pt>
                <c:pt idx="4112">
                  <c:v>8.5859469973255536</c:v>
                </c:pt>
                <c:pt idx="4113">
                  <c:v>8.5838599902771033</c:v>
                </c:pt>
                <c:pt idx="4114">
                  <c:v>8.5817739975698668</c:v>
                </c:pt>
                <c:pt idx="4115">
                  <c:v>8.5796890184645278</c:v>
                </c:pt>
                <c:pt idx="4116">
                  <c:v>8.5776050522224914</c:v>
                </c:pt>
                <c:pt idx="4117">
                  <c:v>8.5755220981058766</c:v>
                </c:pt>
                <c:pt idx="4118">
                  <c:v>8.5734401553775186</c:v>
                </c:pt>
                <c:pt idx="4119">
                  <c:v>8.5713592233009717</c:v>
                </c:pt>
                <c:pt idx="4120">
                  <c:v>8.5692793011404991</c:v>
                </c:pt>
                <c:pt idx="4121">
                  <c:v>8.567200388161087</c:v>
                </c:pt>
                <c:pt idx="4122">
                  <c:v>8.5651224836284268</c:v>
                </c:pt>
                <c:pt idx="4123">
                  <c:v>8.5630455868089239</c:v>
                </c:pt>
                <c:pt idx="4124">
                  <c:v>8.5609696969696962</c:v>
                </c:pt>
                <c:pt idx="4125">
                  <c:v>8.5588948133785756</c:v>
                </c:pt>
                <c:pt idx="4126">
                  <c:v>8.5568209353040956</c:v>
                </c:pt>
                <c:pt idx="4127">
                  <c:v>8.5547480620155039</c:v>
                </c:pt>
                <c:pt idx="4128">
                  <c:v>8.5526761927827568</c:v>
                </c:pt>
                <c:pt idx="4129">
                  <c:v>8.5506053268765125</c:v>
                </c:pt>
                <c:pt idx="4130">
                  <c:v>8.5485354635681432</c:v>
                </c:pt>
                <c:pt idx="4131">
                  <c:v>8.5464666021297191</c:v>
                </c:pt>
                <c:pt idx="4132">
                  <c:v>8.5443987418340193</c:v>
                </c:pt>
                <c:pt idx="4133">
                  <c:v>8.5423318819545226</c:v>
                </c:pt>
                <c:pt idx="4134">
                  <c:v>8.5402660217654169</c:v>
                </c:pt>
                <c:pt idx="4135">
                  <c:v>8.5382011605415862</c:v>
                </c:pt>
                <c:pt idx="4136">
                  <c:v>8.5361372975586178</c:v>
                </c:pt>
                <c:pt idx="4137">
                  <c:v>8.5340744320927993</c:v>
                </c:pt>
                <c:pt idx="4138">
                  <c:v>8.5320125634211159</c:v>
                </c:pt>
                <c:pt idx="4139">
                  <c:v>8.5299516908212567</c:v>
                </c:pt>
                <c:pt idx="4140">
                  <c:v>8.5278918135716015</c:v>
                </c:pt>
                <c:pt idx="4141">
                  <c:v>8.525832930951232</c:v>
                </c:pt>
                <c:pt idx="4142">
                  <c:v>8.5237750422399223</c:v>
                </c:pt>
                <c:pt idx="4143">
                  <c:v>8.5217181467181469</c:v>
                </c:pt>
                <c:pt idx="4144">
                  <c:v>8.519662243667069</c:v>
                </c:pt>
                <c:pt idx="4145">
                  <c:v>8.5176073323685486</c:v>
                </c:pt>
                <c:pt idx="4146">
                  <c:v>8.5155534121051364</c:v>
                </c:pt>
                <c:pt idx="4147">
                  <c:v>8.5135004821600777</c:v>
                </c:pt>
                <c:pt idx="4148">
                  <c:v>8.5114485418173054</c:v>
                </c:pt>
                <c:pt idx="4149">
                  <c:v>8.5093975903614449</c:v>
                </c:pt>
                <c:pt idx="4150">
                  <c:v>8.507347627077813</c:v>
                </c:pt>
                <c:pt idx="4151">
                  <c:v>8.5052986512524082</c:v>
                </c:pt>
                <c:pt idx="4152">
                  <c:v>8.5032506621719239</c:v>
                </c:pt>
                <c:pt idx="4153">
                  <c:v>8.5012036591237354</c:v>
                </c:pt>
                <c:pt idx="4154">
                  <c:v>8.4991576413959091</c:v>
                </c:pt>
                <c:pt idx="4155">
                  <c:v>8.4971126082771899</c:v>
                </c:pt>
                <c:pt idx="4156">
                  <c:v>8.4950685590570121</c:v>
                </c:pt>
                <c:pt idx="4157">
                  <c:v>8.4930254930254936</c:v>
                </c:pt>
                <c:pt idx="4158">
                  <c:v>8.4909834094734311</c:v>
                </c:pt>
                <c:pt idx="4159">
                  <c:v>8.488942307692307</c:v>
                </c:pt>
                <c:pt idx="4160">
                  <c:v>8.4869021869742856</c:v>
                </c:pt>
                <c:pt idx="4161">
                  <c:v>8.4848630466122064</c:v>
                </c:pt>
                <c:pt idx="4162">
                  <c:v>8.4828248858995909</c:v>
                </c:pt>
                <c:pt idx="4163">
                  <c:v>8.480787704130643</c:v>
                </c:pt>
                <c:pt idx="4164">
                  <c:v>8.4787515006002394</c:v>
                </c:pt>
                <c:pt idx="4165">
                  <c:v>8.4767162746039375</c:v>
                </c:pt>
                <c:pt idx="4166">
                  <c:v>8.4746820254379642</c:v>
                </c:pt>
                <c:pt idx="4167">
                  <c:v>8.4726487523992322</c:v>
                </c:pt>
                <c:pt idx="4168">
                  <c:v>8.4706164547853202</c:v>
                </c:pt>
                <c:pt idx="4169">
                  <c:v>8.4685851318944838</c:v>
                </c:pt>
                <c:pt idx="4170">
                  <c:v>8.4665547830256536</c:v>
                </c:pt>
                <c:pt idx="4171">
                  <c:v>8.464525407478428</c:v>
                </c:pt>
                <c:pt idx="4172">
                  <c:v>8.4624970045530787</c:v>
                </c:pt>
                <c:pt idx="4173">
                  <c:v>8.4604695735505508</c:v>
                </c:pt>
                <c:pt idx="4174">
                  <c:v>8.4584431137724554</c:v>
                </c:pt>
                <c:pt idx="4175">
                  <c:v>8.4564176245210732</c:v>
                </c:pt>
                <c:pt idx="4176">
                  <c:v>8.4543931050993528</c:v>
                </c:pt>
                <c:pt idx="4177">
                  <c:v>8.4523695548109146</c:v>
                </c:pt>
                <c:pt idx="4178">
                  <c:v>8.4503469729600376</c:v>
                </c:pt>
                <c:pt idx="4179">
                  <c:v>8.4483253588516742</c:v>
                </c:pt>
                <c:pt idx="4180">
                  <c:v>8.4463047117914378</c:v>
                </c:pt>
                <c:pt idx="4181">
                  <c:v>8.4442850310856041</c:v>
                </c:pt>
                <c:pt idx="4182">
                  <c:v>8.4422663160411187</c:v>
                </c:pt>
                <c:pt idx="4183">
                  <c:v>8.4402485659655824</c:v>
                </c:pt>
                <c:pt idx="4184">
                  <c:v>8.4382317801672642</c:v>
                </c:pt>
                <c:pt idx="4185">
                  <c:v>8.4362159579550884</c:v>
                </c:pt>
                <c:pt idx="4186">
                  <c:v>8.4342010986386438</c:v>
                </c:pt>
                <c:pt idx="4187">
                  <c:v>8.4321872015281762</c:v>
                </c:pt>
                <c:pt idx="4188">
                  <c:v>8.4301742659345908</c:v>
                </c:pt>
                <c:pt idx="4189">
                  <c:v>8.4281622911694516</c:v>
                </c:pt>
                <c:pt idx="4190">
                  <c:v>8.426151276544978</c:v>
                </c:pt>
                <c:pt idx="4191">
                  <c:v>8.424141221374045</c:v>
                </c:pt>
                <c:pt idx="4192">
                  <c:v>8.4221321249701884</c:v>
                </c:pt>
                <c:pt idx="4193">
                  <c:v>8.4201239866475923</c:v>
                </c:pt>
                <c:pt idx="4194">
                  <c:v>8.4181168057210964</c:v>
                </c:pt>
                <c:pt idx="4195">
                  <c:v>8.4161105815061958</c:v>
                </c:pt>
                <c:pt idx="4196">
                  <c:v>8.4141053133190375</c:v>
                </c:pt>
                <c:pt idx="4197">
                  <c:v>8.412101000476417</c:v>
                </c:pt>
                <c:pt idx="4198">
                  <c:v>8.4100976422957849</c:v>
                </c:pt>
                <c:pt idx="4199">
                  <c:v>8.408095238095239</c:v>
                </c:pt>
                <c:pt idx="4200">
                  <c:v>8.4060937871935248</c:v>
                </c:pt>
                <c:pt idx="4201">
                  <c:v>8.4040932889100421</c:v>
                </c:pt>
                <c:pt idx="4202">
                  <c:v>8.4020937425648352</c:v>
                </c:pt>
                <c:pt idx="4203">
                  <c:v>8.4000951474785914</c:v>
                </c:pt>
                <c:pt idx="4204">
                  <c:v>8.3980975029726519</c:v>
                </c:pt>
                <c:pt idx="4205">
                  <c:v>8.3961008083689972</c:v>
                </c:pt>
                <c:pt idx="4206">
                  <c:v>8.3941050629902545</c:v>
                </c:pt>
                <c:pt idx="4207">
                  <c:v>8.3921102661596958</c:v>
                </c:pt>
                <c:pt idx="4208">
                  <c:v>8.3901164172012361</c:v>
                </c:pt>
                <c:pt idx="4209">
                  <c:v>8.38812351543943</c:v>
                </c:pt>
                <c:pt idx="4210">
                  <c:v>8.3861315601994768</c:v>
                </c:pt>
                <c:pt idx="4211">
                  <c:v>8.3841405508072171</c:v>
                </c:pt>
                <c:pt idx="4212">
                  <c:v>8.3821504865891292</c:v>
                </c:pt>
                <c:pt idx="4213">
                  <c:v>8.3801613668723309</c:v>
                </c:pt>
                <c:pt idx="4214">
                  <c:v>8.3781731909845796</c:v>
                </c:pt>
                <c:pt idx="4215">
                  <c:v>8.3761859582542701</c:v>
                </c:pt>
                <c:pt idx="4216">
                  <c:v>8.3741996680104336</c:v>
                </c:pt>
                <c:pt idx="4217">
                  <c:v>8.3722143195827403</c:v>
                </c:pt>
                <c:pt idx="4218">
                  <c:v>8.3702299123014932</c:v>
                </c:pt>
                <c:pt idx="4219">
                  <c:v>8.3682464454976309</c:v>
                </c:pt>
                <c:pt idx="4220">
                  <c:v>8.3662639185027246</c:v>
                </c:pt>
                <c:pt idx="4221">
                  <c:v>8.3642823306489813</c:v>
                </c:pt>
                <c:pt idx="4222">
                  <c:v>8.3623016812692406</c:v>
                </c:pt>
                <c:pt idx="4223">
                  <c:v>8.3603219696969688</c:v>
                </c:pt>
                <c:pt idx="4224">
                  <c:v>8.3583431952662721</c:v>
                </c:pt>
                <c:pt idx="4225">
                  <c:v>8.3563653573118781</c:v>
                </c:pt>
                <c:pt idx="4226">
                  <c:v>8.3543884551691505</c:v>
                </c:pt>
                <c:pt idx="4227">
                  <c:v>8.3524124881740782</c:v>
                </c:pt>
                <c:pt idx="4228">
                  <c:v>8.3504374556632772</c:v>
                </c:pt>
                <c:pt idx="4229">
                  <c:v>8.3484633569739959</c:v>
                </c:pt>
                <c:pt idx="4230">
                  <c:v>8.3464901914441025</c:v>
                </c:pt>
                <c:pt idx="4231">
                  <c:v>8.3445179584120979</c:v>
                </c:pt>
                <c:pt idx="4232">
                  <c:v>8.3425466572171043</c:v>
                </c:pt>
                <c:pt idx="4233">
                  <c:v>8.340576287198866</c:v>
                </c:pt>
                <c:pt idx="4234">
                  <c:v>8.338606847697756</c:v>
                </c:pt>
                <c:pt idx="4235">
                  <c:v>8.3366383380547688</c:v>
                </c:pt>
                <c:pt idx="4236">
                  <c:v>8.3346707576115175</c:v>
                </c:pt>
                <c:pt idx="4237">
                  <c:v>8.3327041057102402</c:v>
                </c:pt>
                <c:pt idx="4238">
                  <c:v>8.330738381693795</c:v>
                </c:pt>
                <c:pt idx="4239">
                  <c:v>8.3287735849056599</c:v>
                </c:pt>
                <c:pt idx="4240">
                  <c:v>8.3268097146899311</c:v>
                </c:pt>
                <c:pt idx="4241">
                  <c:v>8.3248467703913249</c:v>
                </c:pt>
                <c:pt idx="4242">
                  <c:v>8.3228847513551738</c:v>
                </c:pt>
                <c:pt idx="4243">
                  <c:v>8.3209236569274267</c:v>
                </c:pt>
                <c:pt idx="4244">
                  <c:v>8.3189634864546527</c:v>
                </c:pt>
                <c:pt idx="4245">
                  <c:v>8.3170042392840315</c:v>
                </c:pt>
                <c:pt idx="4246">
                  <c:v>8.3150459147633615</c:v>
                </c:pt>
                <c:pt idx="4247">
                  <c:v>8.3130885122410554</c:v>
                </c:pt>
                <c:pt idx="4248">
                  <c:v>8.3111320310661334</c:v>
                </c:pt>
                <c:pt idx="4249">
                  <c:v>8.3091764705882358</c:v>
                </c:pt>
                <c:pt idx="4250">
                  <c:v>8.3072218301576104</c:v>
                </c:pt>
                <c:pt idx="4251">
                  <c:v>8.3052681091251177</c:v>
                </c:pt>
                <c:pt idx="4252">
                  <c:v>8.3033153068422294</c:v>
                </c:pt>
                <c:pt idx="4253">
                  <c:v>8.3013634226610247</c:v>
                </c:pt>
                <c:pt idx="4254">
                  <c:v>8.2994124559341955</c:v>
                </c:pt>
                <c:pt idx="4255">
                  <c:v>8.2974624060150379</c:v>
                </c:pt>
                <c:pt idx="4256">
                  <c:v>8.2955132722574589</c:v>
                </c:pt>
                <c:pt idx="4257">
                  <c:v>8.2935650540159696</c:v>
                </c:pt>
                <c:pt idx="4258">
                  <c:v>8.2916177506456918</c:v>
                </c:pt>
                <c:pt idx="4259">
                  <c:v>8.2896713615023483</c:v>
                </c:pt>
                <c:pt idx="4260">
                  <c:v>8.2877258859422671</c:v>
                </c:pt>
                <c:pt idx="4261">
                  <c:v>8.285781323322384</c:v>
                </c:pt>
                <c:pt idx="4262">
                  <c:v>8.2838376730002352</c:v>
                </c:pt>
                <c:pt idx="4263">
                  <c:v>8.281894934333959</c:v>
                </c:pt>
                <c:pt idx="4264">
                  <c:v>8.2799531066822976</c:v>
                </c:pt>
                <c:pt idx="4265">
                  <c:v>8.2780121894045937</c:v>
                </c:pt>
                <c:pt idx="4266">
                  <c:v>8.2760721818607923</c:v>
                </c:pt>
                <c:pt idx="4267">
                  <c:v>8.2741330834114333</c:v>
                </c:pt>
                <c:pt idx="4268">
                  <c:v>8.2721948934176623</c:v>
                </c:pt>
                <c:pt idx="4269">
                  <c:v>8.2702576112412185</c:v>
                </c:pt>
                <c:pt idx="4270">
                  <c:v>8.2683212362444394</c:v>
                </c:pt>
                <c:pt idx="4271">
                  <c:v>8.266385767790263</c:v>
                </c:pt>
                <c:pt idx="4272">
                  <c:v>8.264451205242219</c:v>
                </c:pt>
                <c:pt idx="4273">
                  <c:v>8.2625175479644355</c:v>
                </c:pt>
                <c:pt idx="4274">
                  <c:v>8.2605847953216376</c:v>
                </c:pt>
                <c:pt idx="4275">
                  <c:v>8.2586529466791401</c:v>
                </c:pt>
                <c:pt idx="4276">
                  <c:v>8.2567220014028528</c:v>
                </c:pt>
                <c:pt idx="4277">
                  <c:v>8.2547919588592809</c:v>
                </c:pt>
                <c:pt idx="4278">
                  <c:v>8.2528628184155171</c:v>
                </c:pt>
                <c:pt idx="4279">
                  <c:v>8.250934579439253</c:v>
                </c:pt>
                <c:pt idx="4280">
                  <c:v>8.2490072412987612</c:v>
                </c:pt>
                <c:pt idx="4281">
                  <c:v>8.2470808033629144</c:v>
                </c:pt>
                <c:pt idx="4282">
                  <c:v>8.2451552650011681</c:v>
                </c:pt>
                <c:pt idx="4283">
                  <c:v>8.2432306255835659</c:v>
                </c:pt>
                <c:pt idx="4284">
                  <c:v>8.2413068844807462</c:v>
                </c:pt>
                <c:pt idx="4285">
                  <c:v>8.2393840410639285</c:v>
                </c:pt>
                <c:pt idx="4286">
                  <c:v>8.237462094704922</c:v>
                </c:pt>
                <c:pt idx="4287">
                  <c:v>8.2355410447761201</c:v>
                </c:pt>
                <c:pt idx="4288">
                  <c:v>8.2336208906505011</c:v>
                </c:pt>
                <c:pt idx="4289">
                  <c:v>8.2317016317016325</c:v>
                </c:pt>
                <c:pt idx="4290">
                  <c:v>8.2297832673036595</c:v>
                </c:pt>
                <c:pt idx="4291">
                  <c:v>8.2278657968313134</c:v>
                </c:pt>
                <c:pt idx="4292">
                  <c:v>8.2259492196599115</c:v>
                </c:pt>
                <c:pt idx="4293">
                  <c:v>8.2240335351653471</c:v>
                </c:pt>
                <c:pt idx="4294">
                  <c:v>8.2221187427240974</c:v>
                </c:pt>
                <c:pt idx="4295">
                  <c:v>8.2202048417132207</c:v>
                </c:pt>
                <c:pt idx="4296">
                  <c:v>8.2182918315103564</c:v>
                </c:pt>
                <c:pt idx="4297">
                  <c:v>8.2163797114937172</c:v>
                </c:pt>
                <c:pt idx="4298">
                  <c:v>8.2144684810421023</c:v>
                </c:pt>
                <c:pt idx="4299">
                  <c:v>8.2125581395348846</c:v>
                </c:pt>
                <c:pt idx="4300">
                  <c:v>8.2106486863520107</c:v>
                </c:pt>
                <c:pt idx="4301">
                  <c:v>8.2087401208740118</c:v>
                </c:pt>
                <c:pt idx="4302">
                  <c:v>8.2068324424819892</c:v>
                </c:pt>
                <c:pt idx="4303">
                  <c:v>8.2049256505576214</c:v>
                </c:pt>
                <c:pt idx="4304">
                  <c:v>8.203019744483159</c:v>
                </c:pt>
                <c:pt idx="4305">
                  <c:v>8.2011147236414299</c:v>
                </c:pt>
                <c:pt idx="4306">
                  <c:v>8.1992105874158341</c:v>
                </c:pt>
                <c:pt idx="4307">
                  <c:v>8.1973073351903434</c:v>
                </c:pt>
                <c:pt idx="4308">
                  <c:v>8.1954049663495017</c:v>
                </c:pt>
                <c:pt idx="4309">
                  <c:v>8.193503480278423</c:v>
                </c:pt>
                <c:pt idx="4310">
                  <c:v>8.1916028763627935</c:v>
                </c:pt>
                <c:pt idx="4311">
                  <c:v>8.1897031539888676</c:v>
                </c:pt>
                <c:pt idx="4312">
                  <c:v>8.1878043125434736</c:v>
                </c:pt>
                <c:pt idx="4313">
                  <c:v>8.1859063514140011</c:v>
                </c:pt>
                <c:pt idx="4314">
                  <c:v>8.1840092699884117</c:v>
                </c:pt>
                <c:pt idx="4315">
                  <c:v>8.1821130676552372</c:v>
                </c:pt>
                <c:pt idx="4316">
                  <c:v>8.180217743803567</c:v>
                </c:pt>
                <c:pt idx="4317">
                  <c:v>8.1783232978230664</c:v>
                </c:pt>
                <c:pt idx="4318">
                  <c:v>8.17642972910396</c:v>
                </c:pt>
                <c:pt idx="4319">
                  <c:v>8.1745370370370374</c:v>
                </c:pt>
                <c:pt idx="4320">
                  <c:v>8.1726452210136546</c:v>
                </c:pt>
                <c:pt idx="4321">
                  <c:v>8.1707542804257294</c:v>
                </c:pt>
                <c:pt idx="4322">
                  <c:v>8.1688642146657422</c:v>
                </c:pt>
                <c:pt idx="4323">
                  <c:v>8.1669750231267351</c:v>
                </c:pt>
                <c:pt idx="4324">
                  <c:v>8.1650867052023113</c:v>
                </c:pt>
                <c:pt idx="4325">
                  <c:v>8.163199260286639</c:v>
                </c:pt>
                <c:pt idx="4326">
                  <c:v>8.1613126877744389</c:v>
                </c:pt>
                <c:pt idx="4327">
                  <c:v>8.1594269870609981</c:v>
                </c:pt>
                <c:pt idx="4328">
                  <c:v>8.1575421575421583</c:v>
                </c:pt>
                <c:pt idx="4329">
                  <c:v>8.1556581986143186</c:v>
                </c:pt>
                <c:pt idx="4330">
                  <c:v>8.1537751096744397</c:v>
                </c:pt>
                <c:pt idx="4331">
                  <c:v>8.1518928901200365</c:v>
                </c:pt>
                <c:pt idx="4332">
                  <c:v>8.1500115393491814</c:v>
                </c:pt>
                <c:pt idx="4333">
                  <c:v>8.1481310567604979</c:v>
                </c:pt>
                <c:pt idx="4334">
                  <c:v>8.1462514417531722</c:v>
                </c:pt>
                <c:pt idx="4335">
                  <c:v>8.1443726937269378</c:v>
                </c:pt>
                <c:pt idx="4336">
                  <c:v>8.1424948120820844</c:v>
                </c:pt>
                <c:pt idx="4337">
                  <c:v>8.1406177962194555</c:v>
                </c:pt>
                <c:pt idx="4338">
                  <c:v>8.1387416455404473</c:v>
                </c:pt>
                <c:pt idx="4339">
                  <c:v>8.136866359447005</c:v>
                </c:pt>
                <c:pt idx="4340">
                  <c:v>8.134991937341626</c:v>
                </c:pt>
                <c:pt idx="4341">
                  <c:v>8.1331183786273602</c:v>
                </c:pt>
                <c:pt idx="4342">
                  <c:v>8.1312456827078048</c:v>
                </c:pt>
                <c:pt idx="4343">
                  <c:v>8.1293738489871092</c:v>
                </c:pt>
                <c:pt idx="4344">
                  <c:v>8.1275028768699649</c:v>
                </c:pt>
                <c:pt idx="4345">
                  <c:v>8.1256327657616207</c:v>
                </c:pt>
                <c:pt idx="4346">
                  <c:v>8.1237635150678624</c:v>
                </c:pt>
                <c:pt idx="4347">
                  <c:v>8.1218951241950315</c:v>
                </c:pt>
                <c:pt idx="4348">
                  <c:v>8.1200275925500112</c:v>
                </c:pt>
                <c:pt idx="4349">
                  <c:v>8.1181609195402302</c:v>
                </c:pt>
                <c:pt idx="4350">
                  <c:v>8.1162951045736609</c:v>
                </c:pt>
                <c:pt idx="4351">
                  <c:v>8.1144301470588243</c:v>
                </c:pt>
                <c:pt idx="4352">
                  <c:v>8.112566046404778</c:v>
                </c:pt>
                <c:pt idx="4353">
                  <c:v>8.1107028020211303</c:v>
                </c:pt>
                <c:pt idx="4354">
                  <c:v>8.1088404133180259</c:v>
                </c:pt>
                <c:pt idx="4355">
                  <c:v>8.1069788797061531</c:v>
                </c:pt>
                <c:pt idx="4356">
                  <c:v>8.1051182005967402</c:v>
                </c:pt>
                <c:pt idx="4357">
                  <c:v>8.1032583754015608</c:v>
                </c:pt>
                <c:pt idx="4358">
                  <c:v>8.1013994035329198</c:v>
                </c:pt>
                <c:pt idx="4359">
                  <c:v>8.0995412844036689</c:v>
                </c:pt>
                <c:pt idx="4360">
                  <c:v>8.0976840174271949</c:v>
                </c:pt>
                <c:pt idx="4361">
                  <c:v>8.0958276020174225</c:v>
                </c:pt>
                <c:pt idx="4362">
                  <c:v>8.0939720375888147</c:v>
                </c:pt>
                <c:pt idx="4363">
                  <c:v>8.092117323556371</c:v>
                </c:pt>
                <c:pt idx="4364">
                  <c:v>8.090263459335624</c:v>
                </c:pt>
                <c:pt idx="4365">
                  <c:v>8.0884104443426477</c:v>
                </c:pt>
                <c:pt idx="4366">
                  <c:v>8.0865582779940457</c:v>
                </c:pt>
                <c:pt idx="4367">
                  <c:v>8.0847069597069599</c:v>
                </c:pt>
                <c:pt idx="4368">
                  <c:v>8.0828564888990613</c:v>
                </c:pt>
                <c:pt idx="4369">
                  <c:v>8.0810068649885576</c:v>
                </c:pt>
                <c:pt idx="4370">
                  <c:v>8.0791580873941893</c:v>
                </c:pt>
                <c:pt idx="4371">
                  <c:v>8.0773101555352245</c:v>
                </c:pt>
                <c:pt idx="4372">
                  <c:v>8.0754630688314659</c:v>
                </c:pt>
                <c:pt idx="4373">
                  <c:v>8.0736168267032458</c:v>
                </c:pt>
                <c:pt idx="4374">
                  <c:v>8.071771428571429</c:v>
                </c:pt>
                <c:pt idx="4375">
                  <c:v>8.0699268738574048</c:v>
                </c:pt>
                <c:pt idx="4376">
                  <c:v>8.0680831619830933</c:v>
                </c:pt>
                <c:pt idx="4377">
                  <c:v>8.0662402923709458</c:v>
                </c:pt>
                <c:pt idx="4378">
                  <c:v>8.0643982644439376</c:v>
                </c:pt>
                <c:pt idx="4379">
                  <c:v>8.0625570776255699</c:v>
                </c:pt>
                <c:pt idx="4380">
                  <c:v>8.0607167313398769</c:v>
                </c:pt>
                <c:pt idx="4381">
                  <c:v>8.0588772250114111</c:v>
                </c:pt>
                <c:pt idx="4382">
                  <c:v>8.0570385580652513</c:v>
                </c:pt>
                <c:pt idx="4383">
                  <c:v>8.055200729927007</c:v>
                </c:pt>
                <c:pt idx="4384">
                  <c:v>8.0533637400228049</c:v>
                </c:pt>
                <c:pt idx="4385">
                  <c:v>8.0515275877792973</c:v>
                </c:pt>
                <c:pt idx="4386">
                  <c:v>8.0496922726236608</c:v>
                </c:pt>
                <c:pt idx="4387">
                  <c:v>8.0478577939835922</c:v>
                </c:pt>
                <c:pt idx="4388">
                  <c:v>8.046024151287309</c:v>
                </c:pt>
                <c:pt idx="4389">
                  <c:v>8.0441913439635542</c:v>
                </c:pt>
                <c:pt idx="4390">
                  <c:v>8.0423593714415844</c:v>
                </c:pt>
                <c:pt idx="4391">
                  <c:v>8.0405282331511838</c:v>
                </c:pt>
                <c:pt idx="4392">
                  <c:v>8.0386979285226499</c:v>
                </c:pt>
                <c:pt idx="4393">
                  <c:v>8.0368684569868005</c:v>
                </c:pt>
                <c:pt idx="4394">
                  <c:v>8.0350398179749707</c:v>
                </c:pt>
                <c:pt idx="4395">
                  <c:v>8.0332120109190175</c:v>
                </c:pt>
                <c:pt idx="4396">
                  <c:v>8.0313850352513079</c:v>
                </c:pt>
                <c:pt idx="4397">
                  <c:v>8.0295588904047293</c:v>
                </c:pt>
                <c:pt idx="4398">
                  <c:v>8.0277335758126842</c:v>
                </c:pt>
                <c:pt idx="4399">
                  <c:v>8.0259090909090904</c:v>
                </c:pt>
                <c:pt idx="4400">
                  <c:v>8.0240854351283808</c:v>
                </c:pt>
                <c:pt idx="4401">
                  <c:v>8.0222626079054979</c:v>
                </c:pt>
                <c:pt idx="4402">
                  <c:v>8.0204406086759032</c:v>
                </c:pt>
                <c:pt idx="4403">
                  <c:v>8.0186194368755679</c:v>
                </c:pt>
                <c:pt idx="4404">
                  <c:v>8.0167990919409764</c:v>
                </c:pt>
                <c:pt idx="4405">
                  <c:v>8.0149795733091231</c:v>
                </c:pt>
                <c:pt idx="4406">
                  <c:v>8.0131608804175176</c:v>
                </c:pt>
                <c:pt idx="4407">
                  <c:v>8.0113430127041738</c:v>
                </c:pt>
                <c:pt idx="4408">
                  <c:v>8.0095259696076209</c:v>
                </c:pt>
                <c:pt idx="4409">
                  <c:v>8.0077097505668942</c:v>
                </c:pt>
                <c:pt idx="4410">
                  <c:v>8.0058943550215371</c:v>
                </c:pt>
                <c:pt idx="4411">
                  <c:v>8.0040797824116048</c:v>
                </c:pt>
                <c:pt idx="4412">
                  <c:v>8.0022660321776566</c:v>
                </c:pt>
                <c:pt idx="4413">
                  <c:v>8.000453103760762</c:v>
                </c:pt>
                <c:pt idx="4414">
                  <c:v>7.9986409966024912</c:v>
                </c:pt>
                <c:pt idx="4415">
                  <c:v>7.9968297101449277</c:v>
                </c:pt>
                <c:pt idx="4416">
                  <c:v>7.9950192438306544</c:v>
                </c:pt>
                <c:pt idx="4417">
                  <c:v>7.9932095971027612</c:v>
                </c:pt>
                <c:pt idx="4418">
                  <c:v>7.9914007694048426</c:v>
                </c:pt>
                <c:pt idx="4419">
                  <c:v>7.9895927601809955</c:v>
                </c:pt>
                <c:pt idx="4420">
                  <c:v>7.9877855688758199</c:v>
                </c:pt>
                <c:pt idx="4421">
                  <c:v>7.9859791949344192</c:v>
                </c:pt>
                <c:pt idx="4422">
                  <c:v>7.9841736378023969</c:v>
                </c:pt>
                <c:pt idx="4423">
                  <c:v>7.982368896925859</c:v>
                </c:pt>
                <c:pt idx="4424">
                  <c:v>7.980564971751412</c:v>
                </c:pt>
                <c:pt idx="4425">
                  <c:v>7.9787618617261638</c:v>
                </c:pt>
                <c:pt idx="4426">
                  <c:v>7.9769595662977189</c:v>
                </c:pt>
                <c:pt idx="4427">
                  <c:v>7.9751580849141828</c:v>
                </c:pt>
                <c:pt idx="4428">
                  <c:v>7.9733574170241592</c:v>
                </c:pt>
                <c:pt idx="4429">
                  <c:v>7.9715575620767494</c:v>
                </c:pt>
                <c:pt idx="4430">
                  <c:v>7.9697585195215526</c:v>
                </c:pt>
                <c:pt idx="4431">
                  <c:v>7.9679602888086647</c:v>
                </c:pt>
                <c:pt idx="4432">
                  <c:v>7.9661628693886755</c:v>
                </c:pt>
                <c:pt idx="4433">
                  <c:v>7.9643662607126746</c:v>
                </c:pt>
                <c:pt idx="4434">
                  <c:v>7.9625704622322431</c:v>
                </c:pt>
                <c:pt idx="4435">
                  <c:v>7.9607754733994591</c:v>
                </c:pt>
                <c:pt idx="4436">
                  <c:v>7.9589812936668922</c:v>
                </c:pt>
                <c:pt idx="4437">
                  <c:v>7.9571879224876074</c:v>
                </c:pt>
                <c:pt idx="4438">
                  <c:v>7.955395359315161</c:v>
                </c:pt>
                <c:pt idx="4439">
                  <c:v>7.9536036036036037</c:v>
                </c:pt>
                <c:pt idx="4440">
                  <c:v>7.9518126548074761</c:v>
                </c:pt>
                <c:pt idx="4441">
                  <c:v>7.9500225123818096</c:v>
                </c:pt>
                <c:pt idx="4442">
                  <c:v>7.9482331757821294</c:v>
                </c:pt>
                <c:pt idx="4443">
                  <c:v>7.9464446444644468</c:v>
                </c:pt>
                <c:pt idx="4444">
                  <c:v>7.944656917885264</c:v>
                </c:pt>
                <c:pt idx="4445">
                  <c:v>7.9428699955015745</c:v>
                </c:pt>
                <c:pt idx="4446">
                  <c:v>7.9410838767708567</c:v>
                </c:pt>
                <c:pt idx="4447">
                  <c:v>7.9392985611510793</c:v>
                </c:pt>
                <c:pt idx="4448">
                  <c:v>7.9375140481006969</c:v>
                </c:pt>
                <c:pt idx="4449">
                  <c:v>7.9357303370786516</c:v>
                </c:pt>
                <c:pt idx="4450">
                  <c:v>7.9339474275443722</c:v>
                </c:pt>
                <c:pt idx="4451">
                  <c:v>7.9321653189577717</c:v>
                </c:pt>
                <c:pt idx="4452">
                  <c:v>7.9303840107792496</c:v>
                </c:pt>
                <c:pt idx="4453">
                  <c:v>7.9286035024696906</c:v>
                </c:pt>
                <c:pt idx="4454">
                  <c:v>7.9268237934904597</c:v>
                </c:pt>
                <c:pt idx="4455">
                  <c:v>7.9250448833034115</c:v>
                </c:pt>
                <c:pt idx="4456">
                  <c:v>7.9232667713708773</c:v>
                </c:pt>
                <c:pt idx="4457">
                  <c:v>7.9214894571556753</c:v>
                </c:pt>
                <c:pt idx="4458">
                  <c:v>7.9197129401211033</c:v>
                </c:pt>
                <c:pt idx="4459">
                  <c:v>7.9179372197309421</c:v>
                </c:pt>
                <c:pt idx="4460">
                  <c:v>7.9161622954494506</c:v>
                </c:pt>
                <c:pt idx="4461">
                  <c:v>7.9143881667413716</c:v>
                </c:pt>
                <c:pt idx="4462">
                  <c:v>7.9126148330719248</c:v>
                </c:pt>
                <c:pt idx="4463">
                  <c:v>7.9108422939068097</c:v>
                </c:pt>
                <c:pt idx="4464">
                  <c:v>7.9090705487122062</c:v>
                </c:pt>
                <c:pt idx="4465">
                  <c:v>7.9072995969547692</c:v>
                </c:pt>
                <c:pt idx="4466">
                  <c:v>7.9055294381016346</c:v>
                </c:pt>
                <c:pt idx="4467">
                  <c:v>7.9037600716204119</c:v>
                </c:pt>
                <c:pt idx="4468">
                  <c:v>7.90199149697919</c:v>
                </c:pt>
                <c:pt idx="4469">
                  <c:v>7.9002237136465325</c:v>
                </c:pt>
                <c:pt idx="4470">
                  <c:v>7.8984567210914784</c:v>
                </c:pt>
                <c:pt idx="4471">
                  <c:v>7.8966905187835419</c:v>
                </c:pt>
                <c:pt idx="4472">
                  <c:v>7.8949251061927121</c:v>
                </c:pt>
                <c:pt idx="4473">
                  <c:v>7.8931604827894501</c:v>
                </c:pt>
                <c:pt idx="4474">
                  <c:v>7.8913966480446929</c:v>
                </c:pt>
                <c:pt idx="4475">
                  <c:v>7.889633601429848</c:v>
                </c:pt>
                <c:pt idx="4476">
                  <c:v>7.8878713424167968</c:v>
                </c:pt>
                <c:pt idx="4477">
                  <c:v>7.8861098704778918</c:v>
                </c:pt>
                <c:pt idx="4478">
                  <c:v>7.8843491850859566</c:v>
                </c:pt>
                <c:pt idx="4479">
                  <c:v>7.8825892857142854</c:v>
                </c:pt>
                <c:pt idx="4480">
                  <c:v>7.880830171836644</c:v>
                </c:pt>
                <c:pt idx="4481">
                  <c:v>7.8790718429272646</c:v>
                </c:pt>
                <c:pt idx="4482">
                  <c:v>7.8773142984608517</c:v>
                </c:pt>
                <c:pt idx="4483">
                  <c:v>7.8755575379125782</c:v>
                </c:pt>
                <c:pt idx="4484">
                  <c:v>7.8738015607580829</c:v>
                </c:pt>
                <c:pt idx="4485">
                  <c:v>7.872046366473473</c:v>
                </c:pt>
                <c:pt idx="4486">
                  <c:v>7.8702919545353245</c:v>
                </c:pt>
                <c:pt idx="4487">
                  <c:v>7.868538324420677</c:v>
                </c:pt>
                <c:pt idx="4488">
                  <c:v>7.8667854756070392</c:v>
                </c:pt>
                <c:pt idx="4489">
                  <c:v>7.8650334075723833</c:v>
                </c:pt>
                <c:pt idx="4490">
                  <c:v>7.8632821197951461</c:v>
                </c:pt>
                <c:pt idx="4491">
                  <c:v>7.8615316117542298</c:v>
                </c:pt>
                <c:pt idx="4492">
                  <c:v>7.8597818829290009</c:v>
                </c:pt>
                <c:pt idx="4493">
                  <c:v>7.8580329327992882</c:v>
                </c:pt>
                <c:pt idx="4494">
                  <c:v>7.8562847608453836</c:v>
                </c:pt>
                <c:pt idx="4495">
                  <c:v>7.8545373665480431</c:v>
                </c:pt>
                <c:pt idx="4496">
                  <c:v>7.8527907493884817</c:v>
                </c:pt>
                <c:pt idx="4497">
                  <c:v>7.8510449088483769</c:v>
                </c:pt>
                <c:pt idx="4498">
                  <c:v>7.8492998444098685</c:v>
                </c:pt>
                <c:pt idx="4499">
                  <c:v>7.8475555555555552</c:v>
                </c:pt>
                <c:pt idx="4500">
                  <c:v>7.8458120417684958</c:v>
                </c:pt>
                <c:pt idx="4501">
                  <c:v>7.8440693025322075</c:v>
                </c:pt>
                <c:pt idx="4502">
                  <c:v>7.8423273373306683</c:v>
                </c:pt>
                <c:pt idx="4503">
                  <c:v>7.840586145648313</c:v>
                </c:pt>
                <c:pt idx="4504">
                  <c:v>7.8388457269700336</c:v>
                </c:pt>
                <c:pt idx="4505">
                  <c:v>7.8371060807811803</c:v>
                </c:pt>
                <c:pt idx="4506">
                  <c:v>7.8353672065675619</c:v>
                </c:pt>
                <c:pt idx="4507">
                  <c:v>7.8336291038154391</c:v>
                </c:pt>
                <c:pt idx="4508">
                  <c:v>7.8318917720115326</c:v>
                </c:pt>
                <c:pt idx="4509">
                  <c:v>7.8301552106430155</c:v>
                </c:pt>
                <c:pt idx="4510">
                  <c:v>7.8284194191975169</c:v>
                </c:pt>
                <c:pt idx="4511">
                  <c:v>7.8266843971631204</c:v>
                </c:pt>
                <c:pt idx="4512">
                  <c:v>7.8249501440283629</c:v>
                </c:pt>
                <c:pt idx="4513">
                  <c:v>7.8232166592822328</c:v>
                </c:pt>
                <c:pt idx="4514">
                  <c:v>7.8214839424141749</c:v>
                </c:pt>
                <c:pt idx="4515">
                  <c:v>7.8197519929140835</c:v>
                </c:pt>
                <c:pt idx="4516">
                  <c:v>7.818020810272305</c:v>
                </c:pt>
                <c:pt idx="4517">
                  <c:v>7.8162903939796369</c:v>
                </c:pt>
                <c:pt idx="4518">
                  <c:v>7.8145607435273288</c:v>
                </c:pt>
                <c:pt idx="4519">
                  <c:v>7.8128318584070797</c:v>
                </c:pt>
                <c:pt idx="4520">
                  <c:v>7.8111037381110373</c:v>
                </c:pt>
                <c:pt idx="4521">
                  <c:v>7.8093763821318003</c:v>
                </c:pt>
                <c:pt idx="4522">
                  <c:v>7.8076497899624142</c:v>
                </c:pt>
                <c:pt idx="4523">
                  <c:v>7.8059239610963749</c:v>
                </c:pt>
                <c:pt idx="4524">
                  <c:v>7.804198895027624</c:v>
                </c:pt>
                <c:pt idx="4525">
                  <c:v>7.8024745912505526</c:v>
                </c:pt>
                <c:pt idx="4526">
                  <c:v>7.8007510492599952</c:v>
                </c:pt>
                <c:pt idx="4527">
                  <c:v>7.7990282685512371</c:v>
                </c:pt>
                <c:pt idx="4528">
                  <c:v>7.7973062486200044</c:v>
                </c:pt>
                <c:pt idx="4529">
                  <c:v>7.7955849889624727</c:v>
                </c:pt>
                <c:pt idx="4530">
                  <c:v>7.7938644890752595</c:v>
                </c:pt>
                <c:pt idx="4531">
                  <c:v>7.7921447484554278</c:v>
                </c:pt>
                <c:pt idx="4532">
                  <c:v>7.7904257666004852</c:v>
                </c:pt>
                <c:pt idx="4533">
                  <c:v>7.788707543008381</c:v>
                </c:pt>
                <c:pt idx="4534">
                  <c:v>7.7869900771775082</c:v>
                </c:pt>
                <c:pt idx="4535">
                  <c:v>7.7852733686067017</c:v>
                </c:pt>
                <c:pt idx="4536">
                  <c:v>7.7835574167952393</c:v>
                </c:pt>
                <c:pt idx="4537">
                  <c:v>7.7818422212428384</c:v>
                </c:pt>
                <c:pt idx="4538">
                  <c:v>7.7801277814496581</c:v>
                </c:pt>
                <c:pt idx="4539">
                  <c:v>7.7784140969162996</c:v>
                </c:pt>
                <c:pt idx="4540">
                  <c:v>7.7767011671438011</c:v>
                </c:pt>
                <c:pt idx="4541">
                  <c:v>7.7749889916336414</c:v>
                </c:pt>
                <c:pt idx="4542">
                  <c:v>7.773277569887739</c:v>
                </c:pt>
                <c:pt idx="4543">
                  <c:v>7.771566901408451</c:v>
                </c:pt>
                <c:pt idx="4544">
                  <c:v>7.7698569856985698</c:v>
                </c:pt>
                <c:pt idx="4545">
                  <c:v>7.7681478222613283</c:v>
                </c:pt>
                <c:pt idx="4546">
                  <c:v>7.7664394106003956</c:v>
                </c:pt>
                <c:pt idx="4547">
                  <c:v>7.7647317502198767</c:v>
                </c:pt>
                <c:pt idx="4548">
                  <c:v>7.763024840624313</c:v>
                </c:pt>
                <c:pt idx="4549">
                  <c:v>7.7613186813186816</c:v>
                </c:pt>
                <c:pt idx="4550">
                  <c:v>7.7596132718083934</c:v>
                </c:pt>
                <c:pt idx="4551">
                  <c:v>7.757908611599297</c:v>
                </c:pt>
                <c:pt idx="4552">
                  <c:v>7.7562047001976717</c:v>
                </c:pt>
                <c:pt idx="4553">
                  <c:v>7.754501537110233</c:v>
                </c:pt>
                <c:pt idx="4554">
                  <c:v>7.7527991218441272</c:v>
                </c:pt>
                <c:pt idx="4555">
                  <c:v>7.7510974539069357</c:v>
                </c:pt>
                <c:pt idx="4556">
                  <c:v>7.7493965328066707</c:v>
                </c:pt>
                <c:pt idx="4557">
                  <c:v>7.747696358051777</c:v>
                </c:pt>
                <c:pt idx="4558">
                  <c:v>7.7459969291511293</c:v>
                </c:pt>
                <c:pt idx="4559">
                  <c:v>7.7442982456140355</c:v>
                </c:pt>
                <c:pt idx="4560">
                  <c:v>7.74260030695023</c:v>
                </c:pt>
                <c:pt idx="4561">
                  <c:v>7.7409031126698817</c:v>
                </c:pt>
                <c:pt idx="4562">
                  <c:v>7.7392066622835856</c:v>
                </c:pt>
                <c:pt idx="4563">
                  <c:v>7.7375109553023664</c:v>
                </c:pt>
                <c:pt idx="4564">
                  <c:v>7.7358159912376783</c:v>
                </c:pt>
                <c:pt idx="4565">
                  <c:v>7.7341217696014013</c:v>
                </c:pt>
                <c:pt idx="4566">
                  <c:v>7.7324282899058465</c:v>
                </c:pt>
                <c:pt idx="4567">
                  <c:v>7.7307355516637477</c:v>
                </c:pt>
                <c:pt idx="4568">
                  <c:v>7.7290435543882685</c:v>
                </c:pt>
                <c:pt idx="4569">
                  <c:v>7.727352297592998</c:v>
                </c:pt>
                <c:pt idx="4570">
                  <c:v>7.725661780791949</c:v>
                </c:pt>
                <c:pt idx="4571">
                  <c:v>7.7239720034995623</c:v>
                </c:pt>
                <c:pt idx="4572">
                  <c:v>7.7222829652307023</c:v>
                </c:pt>
                <c:pt idx="4573">
                  <c:v>7.7205946655006557</c:v>
                </c:pt>
                <c:pt idx="4574">
                  <c:v>7.7189071038251367</c:v>
                </c:pt>
                <c:pt idx="4575">
                  <c:v>7.71722027972028</c:v>
                </c:pt>
                <c:pt idx="4576">
                  <c:v>7.715534192702644</c:v>
                </c:pt>
                <c:pt idx="4577">
                  <c:v>7.7138488422892095</c:v>
                </c:pt>
                <c:pt idx="4578">
                  <c:v>7.7121642279973797</c:v>
                </c:pt>
                <c:pt idx="4579">
                  <c:v>7.7104803493449783</c:v>
                </c:pt>
                <c:pt idx="4580">
                  <c:v>7.7087972058502512</c:v>
                </c:pt>
                <c:pt idx="4581">
                  <c:v>7.7071147970318634</c:v>
                </c:pt>
                <c:pt idx="4582">
                  <c:v>7.7054331224089028</c:v>
                </c:pt>
                <c:pt idx="4583">
                  <c:v>7.7037521815008727</c:v>
                </c:pt>
                <c:pt idx="4584">
                  <c:v>7.7020719738276986</c:v>
                </c:pt>
                <c:pt idx="4585">
                  <c:v>7.700392498909725</c:v>
                </c:pt>
                <c:pt idx="4586">
                  <c:v>7.698713756267713</c:v>
                </c:pt>
                <c:pt idx="4587">
                  <c:v>7.6970357454228422</c:v>
                </c:pt>
                <c:pt idx="4588">
                  <c:v>7.6953584658967094</c:v>
                </c:pt>
                <c:pt idx="4589">
                  <c:v>7.6936819172113289</c:v>
                </c:pt>
                <c:pt idx="4590">
                  <c:v>7.6920060988891308</c:v>
                </c:pt>
                <c:pt idx="4591">
                  <c:v>7.6903310104529616</c:v>
                </c:pt>
                <c:pt idx="4592">
                  <c:v>7.6886566514260828</c:v>
                </c:pt>
                <c:pt idx="4593">
                  <c:v>7.6869830213321722</c:v>
                </c:pt>
                <c:pt idx="4594">
                  <c:v>7.6853101196953206</c:v>
                </c:pt>
                <c:pt idx="4595">
                  <c:v>7.6836379460400348</c:v>
                </c:pt>
                <c:pt idx="4596">
                  <c:v>7.6819664998912334</c:v>
                </c:pt>
                <c:pt idx="4597">
                  <c:v>7.6802957807742498</c:v>
                </c:pt>
                <c:pt idx="4598">
                  <c:v>7.6786257882148297</c:v>
                </c:pt>
                <c:pt idx="4599">
                  <c:v>7.6769565217391307</c:v>
                </c:pt>
                <c:pt idx="4600">
                  <c:v>7.6752879808737227</c:v>
                </c:pt>
                <c:pt idx="4601">
                  <c:v>7.6736201651455893</c:v>
                </c:pt>
                <c:pt idx="4602">
                  <c:v>7.6719530740821202</c:v>
                </c:pt>
                <c:pt idx="4603">
                  <c:v>7.6702867072111207</c:v>
                </c:pt>
                <c:pt idx="4604">
                  <c:v>7.6686210640608037</c:v>
                </c:pt>
                <c:pt idx="4605">
                  <c:v>7.6669561441597915</c:v>
                </c:pt>
                <c:pt idx="4606">
                  <c:v>7.665291947037117</c:v>
                </c:pt>
                <c:pt idx="4607">
                  <c:v>7.6636284722222223</c:v>
                </c:pt>
                <c:pt idx="4608">
                  <c:v>7.6619657192449555</c:v>
                </c:pt>
                <c:pt idx="4609">
                  <c:v>7.660303687635575</c:v>
                </c:pt>
                <c:pt idx="4610">
                  <c:v>7.6586423769247451</c:v>
                </c:pt>
                <c:pt idx="4611">
                  <c:v>7.6569817866435388</c:v>
                </c:pt>
                <c:pt idx="4612">
                  <c:v>7.6553219163234338</c:v>
                </c:pt>
                <c:pt idx="4613">
                  <c:v>7.6536627654963159</c:v>
                </c:pt>
                <c:pt idx="4614">
                  <c:v>7.6520043336944745</c:v>
                </c:pt>
                <c:pt idx="4615">
                  <c:v>7.6503466204506063</c:v>
                </c:pt>
                <c:pt idx="4616">
                  <c:v>7.6486896252978127</c:v>
                </c:pt>
                <c:pt idx="4617">
                  <c:v>7.6470333477695975</c:v>
                </c:pt>
                <c:pt idx="4618">
                  <c:v>7.6453777873998705</c:v>
                </c:pt>
                <c:pt idx="4619">
                  <c:v>7.6437229437229437</c:v>
                </c:pt>
                <c:pt idx="4620">
                  <c:v>7.6420688162735342</c:v>
                </c:pt>
                <c:pt idx="4621">
                  <c:v>7.6404154045867587</c:v>
                </c:pt>
                <c:pt idx="4622">
                  <c:v>7.63876270819814</c:v>
                </c:pt>
                <c:pt idx="4623">
                  <c:v>7.6371107266435985</c:v>
                </c:pt>
                <c:pt idx="4624">
                  <c:v>7.6354594594594598</c:v>
                </c:pt>
                <c:pt idx="4625">
                  <c:v>7.6338089061824475</c:v>
                </c:pt>
                <c:pt idx="4626">
                  <c:v>7.6321590663496863</c:v>
                </c:pt>
                <c:pt idx="4627">
                  <c:v>7.6305099394987037</c:v>
                </c:pt>
                <c:pt idx="4628">
                  <c:v>7.628861525167423</c:v>
                </c:pt>
                <c:pt idx="4629">
                  <c:v>7.6272138228941682</c:v>
                </c:pt>
                <c:pt idx="4630">
                  <c:v>7.6255668322176637</c:v>
                </c:pt>
                <c:pt idx="4631">
                  <c:v>7.6239205526770295</c:v>
                </c:pt>
                <c:pt idx="4632">
                  <c:v>7.6222749838117849</c:v>
                </c:pt>
                <c:pt idx="4633">
                  <c:v>7.6206301251618473</c:v>
                </c:pt>
                <c:pt idx="4634">
                  <c:v>7.6189859762675294</c:v>
                </c:pt>
                <c:pt idx="4635">
                  <c:v>7.6173425366695424</c:v>
                </c:pt>
                <c:pt idx="4636">
                  <c:v>7.6156998059089931</c:v>
                </c:pt>
                <c:pt idx="4637">
                  <c:v>7.6140577835273824</c:v>
                </c:pt>
                <c:pt idx="4638">
                  <c:v>7.6124164690666092</c:v>
                </c:pt>
                <c:pt idx="4639">
                  <c:v>7.6107758620689658</c:v>
                </c:pt>
                <c:pt idx="4640">
                  <c:v>7.6091359620771382</c:v>
                </c:pt>
                <c:pt idx="4641">
                  <c:v>7.607496768634209</c:v>
                </c:pt>
                <c:pt idx="4642">
                  <c:v>7.6058582812836528</c:v>
                </c:pt>
                <c:pt idx="4643">
                  <c:v>7.6042204995693368</c:v>
                </c:pt>
                <c:pt idx="4644">
                  <c:v>7.6025834230355223</c:v>
                </c:pt>
                <c:pt idx="4645">
                  <c:v>7.6009470512268615</c:v>
                </c:pt>
                <c:pt idx="4646">
                  <c:v>7.5993113836884012</c:v>
                </c:pt>
                <c:pt idx="4647">
                  <c:v>7.5976764199655769</c:v>
                </c:pt>
                <c:pt idx="4648">
                  <c:v>7.5960421596042158</c:v>
                </c:pt>
                <c:pt idx="4649">
                  <c:v>7.5944086021505379</c:v>
                </c:pt>
                <c:pt idx="4650">
                  <c:v>7.5927757471511503</c:v>
                </c:pt>
                <c:pt idx="4651">
                  <c:v>7.5911435941530527</c:v>
                </c:pt>
                <c:pt idx="4652">
                  <c:v>7.5895121427036321</c:v>
                </c:pt>
                <c:pt idx="4653">
                  <c:v>7.5878813923506661</c:v>
                </c:pt>
                <c:pt idx="4654">
                  <c:v>7.5862513426423197</c:v>
                </c:pt>
                <c:pt idx="4655">
                  <c:v>7.5846219931271479</c:v>
                </c:pt>
                <c:pt idx="4656">
                  <c:v>7.582993343354091</c:v>
                </c:pt>
                <c:pt idx="4657">
                  <c:v>7.5813653928724776</c:v>
                </c:pt>
                <c:pt idx="4658">
                  <c:v>7.5797381412320242</c:v>
                </c:pt>
                <c:pt idx="4659">
                  <c:v>7.5781115879828329</c:v>
                </c:pt>
                <c:pt idx="4660">
                  <c:v>7.5764857326753914</c:v>
                </c:pt>
                <c:pt idx="4661">
                  <c:v>7.5748605748605753</c:v>
                </c:pt>
                <c:pt idx="4662">
                  <c:v>7.5732361140896423</c:v>
                </c:pt>
                <c:pt idx="4663">
                  <c:v>7.5716123499142372</c:v>
                </c:pt>
                <c:pt idx="4664">
                  <c:v>7.5699892818863876</c:v>
                </c:pt>
                <c:pt idx="4665">
                  <c:v>7.5683669095585087</c:v>
                </c:pt>
                <c:pt idx="4666">
                  <c:v>7.5667452324833944</c:v>
                </c:pt>
                <c:pt idx="4667">
                  <c:v>7.5651242502142244</c:v>
                </c:pt>
                <c:pt idx="4668">
                  <c:v>7.5635039623045621</c:v>
                </c:pt>
                <c:pt idx="4669">
                  <c:v>7.561884368308351</c:v>
                </c:pt>
                <c:pt idx="4670">
                  <c:v>7.560265467779919</c:v>
                </c:pt>
                <c:pt idx="4671">
                  <c:v>7.5586472602739727</c:v>
                </c:pt>
                <c:pt idx="4672">
                  <c:v>7.5570297453456021</c:v>
                </c:pt>
                <c:pt idx="4673">
                  <c:v>7.5554129225502784</c:v>
                </c:pt>
                <c:pt idx="4674">
                  <c:v>7.5537967914438502</c:v>
                </c:pt>
                <c:pt idx="4675">
                  <c:v>7.5521813515825489</c:v>
                </c:pt>
                <c:pt idx="4676">
                  <c:v>7.5505666025229852</c:v>
                </c:pt>
                <c:pt idx="4677">
                  <c:v>7.5489525438221463</c:v>
                </c:pt>
                <c:pt idx="4678">
                  <c:v>7.5473391750374015</c:v>
                </c:pt>
                <c:pt idx="4679">
                  <c:v>7.5457264957264956</c:v>
                </c:pt>
                <c:pt idx="4680">
                  <c:v>7.5441145054475536</c:v>
                </c:pt>
                <c:pt idx="4681">
                  <c:v>7.5425032037590771</c:v>
                </c:pt>
                <c:pt idx="4682">
                  <c:v>7.5408925902199444</c:v>
                </c:pt>
                <c:pt idx="4683">
                  <c:v>7.5392826643894111</c:v>
                </c:pt>
                <c:pt idx="4684">
                  <c:v>7.5376734258271076</c:v>
                </c:pt>
                <c:pt idx="4685">
                  <c:v>7.5360648740930429</c:v>
                </c:pt>
                <c:pt idx="4686">
                  <c:v>7.5344570087475997</c:v>
                </c:pt>
                <c:pt idx="4687">
                  <c:v>7.5328498293515356</c:v>
                </c:pt>
                <c:pt idx="4688">
                  <c:v>7.5312433354659838</c:v>
                </c:pt>
                <c:pt idx="4689">
                  <c:v>7.5296375266524525</c:v>
                </c:pt>
                <c:pt idx="4690">
                  <c:v>7.52803240247282</c:v>
                </c:pt>
                <c:pt idx="4691">
                  <c:v>7.5264279624893433</c:v>
                </c:pt>
                <c:pt idx="4692">
                  <c:v>7.5248242062646495</c:v>
                </c:pt>
                <c:pt idx="4693">
                  <c:v>7.523221133361738</c:v>
                </c:pt>
                <c:pt idx="4694">
                  <c:v>7.5216187433439829</c:v>
                </c:pt>
                <c:pt idx="4695">
                  <c:v>7.5200170357751279</c:v>
                </c:pt>
                <c:pt idx="4696">
                  <c:v>7.5184160102192887</c:v>
                </c:pt>
                <c:pt idx="4697">
                  <c:v>7.5168156662409533</c:v>
                </c:pt>
                <c:pt idx="4698">
                  <c:v>7.51521600340498</c:v>
                </c:pt>
                <c:pt idx="4699">
                  <c:v>7.5136170212765956</c:v>
                </c:pt>
                <c:pt idx="4700">
                  <c:v>7.5120187194214001</c:v>
                </c:pt>
                <c:pt idx="4701">
                  <c:v>7.5104210974053593</c:v>
                </c:pt>
                <c:pt idx="4702">
                  <c:v>7.5088241547948122</c:v>
                </c:pt>
                <c:pt idx="4703">
                  <c:v>7.5072278911564627</c:v>
                </c:pt>
                <c:pt idx="4704">
                  <c:v>7.505632306057386</c:v>
                </c:pt>
                <c:pt idx="4705">
                  <c:v>7.5040373990650231</c:v>
                </c:pt>
                <c:pt idx="4706">
                  <c:v>7.5024431697471847</c:v>
                </c:pt>
                <c:pt idx="4707">
                  <c:v>7.5008496176720474</c:v>
                </c:pt>
                <c:pt idx="4708">
                  <c:v>7.4992567424081544</c:v>
                </c:pt>
                <c:pt idx="4709">
                  <c:v>7.497664543524416</c:v>
                </c:pt>
                <c:pt idx="4710">
                  <c:v>7.4960730205901083</c:v>
                </c:pt>
                <c:pt idx="4711">
                  <c:v>7.4944821731748723</c:v>
                </c:pt>
                <c:pt idx="4712">
                  <c:v>7.4928920008487161</c:v>
                </c:pt>
                <c:pt idx="4713">
                  <c:v>7.4913025031820109</c:v>
                </c:pt>
                <c:pt idx="4714">
                  <c:v>7.4897136797454928</c:v>
                </c:pt>
                <c:pt idx="4715">
                  <c:v>7.4881255301102625</c:v>
                </c:pt>
                <c:pt idx="4716">
                  <c:v>7.4865380538477844</c:v>
                </c:pt>
                <c:pt idx="4717">
                  <c:v>7.4849512505298854</c:v>
                </c:pt>
                <c:pt idx="4718">
                  <c:v>7.4833651197287558</c:v>
                </c:pt>
                <c:pt idx="4719">
                  <c:v>7.4817796610169491</c:v>
                </c:pt>
                <c:pt idx="4720">
                  <c:v>7.4801948739673794</c:v>
                </c:pt>
                <c:pt idx="4721">
                  <c:v>7.4786107581533248</c:v>
                </c:pt>
                <c:pt idx="4722">
                  <c:v>7.4770273131484224</c:v>
                </c:pt>
                <c:pt idx="4723">
                  <c:v>7.4754445385266726</c:v>
                </c:pt>
                <c:pt idx="4724">
                  <c:v>7.4738624338624335</c:v>
                </c:pt>
                <c:pt idx="4725">
                  <c:v>7.4722809987304277</c:v>
                </c:pt>
                <c:pt idx="4726">
                  <c:v>7.4707002327057328</c:v>
                </c:pt>
                <c:pt idx="4727">
                  <c:v>7.4691201353637906</c:v>
                </c:pt>
                <c:pt idx="4728">
                  <c:v>7.4675407062803973</c:v>
                </c:pt>
                <c:pt idx="4729">
                  <c:v>7.4659619450317125</c:v>
                </c:pt>
                <c:pt idx="4730">
                  <c:v>7.4643838511942509</c:v>
                </c:pt>
                <c:pt idx="4731">
                  <c:v>7.4628064243448859</c:v>
                </c:pt>
                <c:pt idx="4732">
                  <c:v>7.4612296640608493</c:v>
                </c:pt>
                <c:pt idx="4733">
                  <c:v>7.4596535699197295</c:v>
                </c:pt>
                <c:pt idx="4734">
                  <c:v>7.4580781414994721</c:v>
                </c:pt>
                <c:pt idx="4735">
                  <c:v>7.4565033783783781</c:v>
                </c:pt>
                <c:pt idx="4736">
                  <c:v>7.454929280135107</c:v>
                </c:pt>
                <c:pt idx="4737">
                  <c:v>7.4533558463486704</c:v>
                </c:pt>
                <c:pt idx="4738">
                  <c:v>7.4517830765984385</c:v>
                </c:pt>
                <c:pt idx="4739">
                  <c:v>7.4502109704641351</c:v>
                </c:pt>
                <c:pt idx="4740">
                  <c:v>7.4486395275258381</c:v>
                </c:pt>
                <c:pt idx="4741">
                  <c:v>7.4470687473639812</c:v>
                </c:pt>
                <c:pt idx="4742">
                  <c:v>7.445498629559351</c:v>
                </c:pt>
                <c:pt idx="4743">
                  <c:v>7.4439291736930864</c:v>
                </c:pt>
                <c:pt idx="4744">
                  <c:v>7.442360379346681</c:v>
                </c:pt>
                <c:pt idx="4745">
                  <c:v>7.4407922461019806</c:v>
                </c:pt>
                <c:pt idx="4746">
                  <c:v>7.4392247735411843</c:v>
                </c:pt>
                <c:pt idx="4747">
                  <c:v>7.437657961246841</c:v>
                </c:pt>
                <c:pt idx="4748">
                  <c:v>7.4360918088018533</c:v>
                </c:pt>
                <c:pt idx="4749">
                  <c:v>7.4345263157894736</c:v>
                </c:pt>
                <c:pt idx="4750">
                  <c:v>7.4329614817933063</c:v>
                </c:pt>
                <c:pt idx="4751">
                  <c:v>7.4313973063973062</c:v>
                </c:pt>
                <c:pt idx="4752">
                  <c:v>7.4298337891857775</c:v>
                </c:pt>
                <c:pt idx="4753">
                  <c:v>7.4282709297433742</c:v>
                </c:pt>
                <c:pt idx="4754">
                  <c:v>7.4267087276551003</c:v>
                </c:pt>
                <c:pt idx="4755">
                  <c:v>7.4251471825063078</c:v>
                </c:pt>
                <c:pt idx="4756">
                  <c:v>7.4235862938826989</c:v>
                </c:pt>
                <c:pt idx="4757">
                  <c:v>7.4220260613703237</c:v>
                </c:pt>
                <c:pt idx="4758">
                  <c:v>7.420466484555579</c:v>
                </c:pt>
                <c:pt idx="4759">
                  <c:v>7.4189075630252104</c:v>
                </c:pt>
                <c:pt idx="4760">
                  <c:v>7.4173492963663099</c:v>
                </c:pt>
                <c:pt idx="4761">
                  <c:v>7.415791684166317</c:v>
                </c:pt>
                <c:pt idx="4762">
                  <c:v>7.4142347260130173</c:v>
                </c:pt>
                <c:pt idx="4763">
                  <c:v>7.412678421494542</c:v>
                </c:pt>
                <c:pt idx="4764">
                  <c:v>7.4111227701993707</c:v>
                </c:pt>
                <c:pt idx="4765">
                  <c:v>7.4095677717163237</c:v>
                </c:pt>
                <c:pt idx="4766">
                  <c:v>7.4080134256345707</c:v>
                </c:pt>
                <c:pt idx="4767">
                  <c:v>7.4064597315436238</c:v>
                </c:pt>
                <c:pt idx="4768">
                  <c:v>7.4049066890333402</c:v>
                </c:pt>
                <c:pt idx="4769">
                  <c:v>7.4033542976939204</c:v>
                </c:pt>
                <c:pt idx="4770">
                  <c:v>7.401802557115909</c:v>
                </c:pt>
                <c:pt idx="4771">
                  <c:v>7.4002514668901931</c:v>
                </c:pt>
                <c:pt idx="4772">
                  <c:v>7.3987010266080038</c:v>
                </c:pt>
                <c:pt idx="4773">
                  <c:v>7.3971512358609131</c:v>
                </c:pt>
                <c:pt idx="4774">
                  <c:v>7.3956020942408376</c:v>
                </c:pt>
                <c:pt idx="4775">
                  <c:v>7.3940536013400333</c:v>
                </c:pt>
                <c:pt idx="4776">
                  <c:v>7.392505756751099</c:v>
                </c:pt>
                <c:pt idx="4777">
                  <c:v>7.3909585600669736</c:v>
                </c:pt>
                <c:pt idx="4778">
                  <c:v>7.3894120108809371</c:v>
                </c:pt>
                <c:pt idx="4779">
                  <c:v>7.3878661087866107</c:v>
                </c:pt>
                <c:pt idx="4780">
                  <c:v>7.3863208533779545</c:v>
                </c:pt>
                <c:pt idx="4781">
                  <c:v>7.3847762442492684</c:v>
                </c:pt>
                <c:pt idx="4782">
                  <c:v>7.3832322809951911</c:v>
                </c:pt>
                <c:pt idx="4783">
                  <c:v>7.3816889632107028</c:v>
                </c:pt>
                <c:pt idx="4784">
                  <c:v>7.3801462904911181</c:v>
                </c:pt>
                <c:pt idx="4785">
                  <c:v>7.378604262432094</c:v>
                </c:pt>
                <c:pt idx="4786">
                  <c:v>7.377062878629622</c:v>
                </c:pt>
                <c:pt idx="4787">
                  <c:v>7.3755221386800338</c:v>
                </c:pt>
                <c:pt idx="4788">
                  <c:v>7.3739820421799962</c:v>
                </c:pt>
                <c:pt idx="4789">
                  <c:v>7.3724425887265133</c:v>
                </c:pt>
                <c:pt idx="4790">
                  <c:v>7.3709037779169275</c:v>
                </c:pt>
                <c:pt idx="4791">
                  <c:v>7.3693656093489146</c:v>
                </c:pt>
                <c:pt idx="4792">
                  <c:v>7.3678280826204885</c:v>
                </c:pt>
                <c:pt idx="4793">
                  <c:v>7.3662911973299963</c:v>
                </c:pt>
                <c:pt idx="4794">
                  <c:v>7.3647549530761207</c:v>
                </c:pt>
                <c:pt idx="4795">
                  <c:v>7.3632193494578813</c:v>
                </c:pt>
                <c:pt idx="4796">
                  <c:v>7.3616843860746304</c:v>
                </c:pt>
                <c:pt idx="4797">
                  <c:v>7.3601500625260527</c:v>
                </c:pt>
                <c:pt idx="4798">
                  <c:v>7.3586163784121696</c:v>
                </c:pt>
                <c:pt idx="4799">
                  <c:v>7.3570833333333336</c:v>
                </c:pt>
                <c:pt idx="4800">
                  <c:v>7.3555509268902313</c:v>
                </c:pt>
                <c:pt idx="4801">
                  <c:v>7.3540191586838821</c:v>
                </c:pt>
                <c:pt idx="4802">
                  <c:v>7.3524880283156362</c:v>
                </c:pt>
                <c:pt idx="4803">
                  <c:v>7.3509575353871774</c:v>
                </c:pt>
                <c:pt idx="4804">
                  <c:v>7.3494276795005202</c:v>
                </c:pt>
                <c:pt idx="4805">
                  <c:v>7.3478984602580111</c:v>
                </c:pt>
                <c:pt idx="4806">
                  <c:v>7.346369877262326</c:v>
                </c:pt>
                <c:pt idx="4807">
                  <c:v>7.3448419301164725</c:v>
                </c:pt>
                <c:pt idx="4808">
                  <c:v>7.343314618423789</c:v>
                </c:pt>
                <c:pt idx="4809">
                  <c:v>7.3417879417879419</c:v>
                </c:pt>
                <c:pt idx="4810">
                  <c:v>7.340261899812929</c:v>
                </c:pt>
                <c:pt idx="4811">
                  <c:v>7.3387364921030755</c:v>
                </c:pt>
                <c:pt idx="4812">
                  <c:v>7.3372117182630374</c:v>
                </c:pt>
                <c:pt idx="4813">
                  <c:v>7.3356875778977981</c:v>
                </c:pt>
                <c:pt idx="4814">
                  <c:v>7.334164070612669</c:v>
                </c:pt>
                <c:pt idx="4815">
                  <c:v>7.3326411960132889</c:v>
                </c:pt>
                <c:pt idx="4816">
                  <c:v>7.3311189537056256</c:v>
                </c:pt>
                <c:pt idx="4817">
                  <c:v>7.3295973432959736</c:v>
                </c:pt>
                <c:pt idx="4818">
                  <c:v>7.3280763643909523</c:v>
                </c:pt>
                <c:pt idx="4819">
                  <c:v>7.3265560165975101</c:v>
                </c:pt>
                <c:pt idx="4820">
                  <c:v>7.3250362995229201</c:v>
                </c:pt>
                <c:pt idx="4821">
                  <c:v>7.3235172127747825</c:v>
                </c:pt>
                <c:pt idx="4822">
                  <c:v>7.3219987559610198</c:v>
                </c:pt>
                <c:pt idx="4823">
                  <c:v>7.320480928689884</c:v>
                </c:pt>
                <c:pt idx="4824">
                  <c:v>7.3189637305699478</c:v>
                </c:pt>
                <c:pt idx="4825">
                  <c:v>7.3174471612101115</c:v>
                </c:pt>
                <c:pt idx="4826">
                  <c:v>7.3159312202195981</c:v>
                </c:pt>
                <c:pt idx="4827">
                  <c:v>7.3144159072079535</c:v>
                </c:pt>
                <c:pt idx="4828">
                  <c:v>7.3129012217850491</c:v>
                </c:pt>
                <c:pt idx="4829">
                  <c:v>7.3113871635610765</c:v>
                </c:pt>
                <c:pt idx="4830">
                  <c:v>7.3098737321465537</c:v>
                </c:pt>
                <c:pt idx="4831">
                  <c:v>7.308360927152318</c:v>
                </c:pt>
                <c:pt idx="4832">
                  <c:v>7.3068487481895303</c:v>
                </c:pt>
                <c:pt idx="4833">
                  <c:v>7.305337194869673</c:v>
                </c:pt>
                <c:pt idx="4834">
                  <c:v>7.3038262668045499</c:v>
                </c:pt>
                <c:pt idx="4835">
                  <c:v>7.3023159636062864</c:v>
                </c:pt>
                <c:pt idx="4836">
                  <c:v>7.3008062848873267</c:v>
                </c:pt>
                <c:pt idx="4837">
                  <c:v>7.2992972302604384</c:v>
                </c:pt>
                <c:pt idx="4838">
                  <c:v>7.2977887993387061</c:v>
                </c:pt>
                <c:pt idx="4839">
                  <c:v>7.2962809917355376</c:v>
                </c:pt>
                <c:pt idx="4840">
                  <c:v>7.2947738070646562</c:v>
                </c:pt>
                <c:pt idx="4841">
                  <c:v>7.2932672449401075</c:v>
                </c:pt>
                <c:pt idx="4842">
                  <c:v>7.2917613049762542</c:v>
                </c:pt>
                <c:pt idx="4843">
                  <c:v>7.2902559867877788</c:v>
                </c:pt>
                <c:pt idx="4844">
                  <c:v>7.2887512899896798</c:v>
                </c:pt>
                <c:pt idx="4845">
                  <c:v>7.2872472141972757</c:v>
                </c:pt>
                <c:pt idx="4846">
                  <c:v>7.285743759026202</c:v>
                </c:pt>
                <c:pt idx="4847">
                  <c:v>7.2842409240924093</c:v>
                </c:pt>
                <c:pt idx="4848">
                  <c:v>7.2827387090121674</c:v>
                </c:pt>
                <c:pt idx="4849">
                  <c:v>7.2812371134020619</c:v>
                </c:pt>
                <c:pt idx="4850">
                  <c:v>7.2797361368789941</c:v>
                </c:pt>
                <c:pt idx="4851">
                  <c:v>7.2782357790601813</c:v>
                </c:pt>
                <c:pt idx="4852">
                  <c:v>7.2767360395631568</c:v>
                </c:pt>
                <c:pt idx="4853">
                  <c:v>7.2752369180057688</c:v>
                </c:pt>
                <c:pt idx="4854">
                  <c:v>7.2737384140061794</c:v>
                </c:pt>
                <c:pt idx="4855">
                  <c:v>7.2722405271828663</c:v>
                </c:pt>
                <c:pt idx="4856">
                  <c:v>7.2707432571546224</c:v>
                </c:pt>
                <c:pt idx="4857">
                  <c:v>7.2692466035405516</c:v>
                </c:pt>
                <c:pt idx="4858">
                  <c:v>7.2677505659600738</c:v>
                </c:pt>
                <c:pt idx="4859">
                  <c:v>7.2662551440329217</c:v>
                </c:pt>
                <c:pt idx="4860">
                  <c:v>7.2647603373791405</c:v>
                </c:pt>
                <c:pt idx="4861">
                  <c:v>7.2632661456190872</c:v>
                </c:pt>
                <c:pt idx="4862">
                  <c:v>7.2617725683734324</c:v>
                </c:pt>
                <c:pt idx="4863">
                  <c:v>7.2602796052631575</c:v>
                </c:pt>
                <c:pt idx="4864">
                  <c:v>7.2587872559095583</c:v>
                </c:pt>
                <c:pt idx="4865">
                  <c:v>7.2572955199342379</c:v>
                </c:pt>
                <c:pt idx="4866">
                  <c:v>7.2558043969591122</c:v>
                </c:pt>
                <c:pt idx="4867">
                  <c:v>7.2543138866064094</c:v>
                </c:pt>
                <c:pt idx="4868">
                  <c:v>7.2528239884986654</c:v>
                </c:pt>
                <c:pt idx="4869">
                  <c:v>7.2513347022587267</c:v>
                </c:pt>
                <c:pt idx="4870">
                  <c:v>7.2498460275097516</c:v>
                </c:pt>
                <c:pt idx="4871">
                  <c:v>7.2483579638752049</c:v>
                </c:pt>
                <c:pt idx="4872">
                  <c:v>7.2468705109788631</c:v>
                </c:pt>
                <c:pt idx="4873">
                  <c:v>7.2453836684448092</c:v>
                </c:pt>
                <c:pt idx="4874">
                  <c:v>7.243897435897436</c:v>
                </c:pt>
                <c:pt idx="4875">
                  <c:v>7.2424118129614437</c:v>
                </c:pt>
                <c:pt idx="4876">
                  <c:v>7.2409267992618416</c:v>
                </c:pt>
                <c:pt idx="4877">
                  <c:v>7.2394423944239445</c:v>
                </c:pt>
                <c:pt idx="4878">
                  <c:v>7.2379585980733756</c:v>
                </c:pt>
                <c:pt idx="4879">
                  <c:v>7.236475409836066</c:v>
                </c:pt>
                <c:pt idx="4880">
                  <c:v>7.2349928293382506</c:v>
                </c:pt>
                <c:pt idx="4881">
                  <c:v>7.2335108562064727</c:v>
                </c:pt>
                <c:pt idx="4882">
                  <c:v>7.232029490067581</c:v>
                </c:pt>
                <c:pt idx="4883">
                  <c:v>7.2305487305487306</c:v>
                </c:pt>
                <c:pt idx="4884">
                  <c:v>7.2290685772773795</c:v>
                </c:pt>
                <c:pt idx="4885">
                  <c:v>7.2275890298812939</c:v>
                </c:pt>
                <c:pt idx="4886">
                  <c:v>7.2261100879885412</c:v>
                </c:pt>
                <c:pt idx="4887">
                  <c:v>7.2246317512274958</c:v>
                </c:pt>
                <c:pt idx="4888">
                  <c:v>7.2231540192268362</c:v>
                </c:pt>
                <c:pt idx="4889">
                  <c:v>7.2216768916155418</c:v>
                </c:pt>
                <c:pt idx="4890">
                  <c:v>7.2202003680228994</c:v>
                </c:pt>
                <c:pt idx="4891">
                  <c:v>7.2187244480784951</c:v>
                </c:pt>
                <c:pt idx="4892">
                  <c:v>7.2172491314122214</c:v>
                </c:pt>
                <c:pt idx="4893">
                  <c:v>7.2157744176542709</c:v>
                </c:pt>
                <c:pt idx="4894">
                  <c:v>7.2143003064351383</c:v>
                </c:pt>
                <c:pt idx="4895">
                  <c:v>7.2128267973856213</c:v>
                </c:pt>
                <c:pt idx="4896">
                  <c:v>7.2113538901368184</c:v>
                </c:pt>
                <c:pt idx="4897">
                  <c:v>7.2098815843201303</c:v>
                </c:pt>
                <c:pt idx="4898">
                  <c:v>7.2084098795672586</c:v>
                </c:pt>
                <c:pt idx="4899">
                  <c:v>7.2069387755102037</c:v>
                </c:pt>
                <c:pt idx="4900">
                  <c:v>7.2054682717812693</c:v>
                </c:pt>
                <c:pt idx="4901">
                  <c:v>7.2039983680130559</c:v>
                </c:pt>
                <c:pt idx="4902">
                  <c:v>7.2025290638384663</c:v>
                </c:pt>
                <c:pt idx="4903">
                  <c:v>7.2010603588907012</c:v>
                </c:pt>
                <c:pt idx="4904">
                  <c:v>7.1995922528032619</c:v>
                </c:pt>
                <c:pt idx="4905">
                  <c:v>7.1981247452099471</c:v>
                </c:pt>
                <c:pt idx="4906">
                  <c:v>7.1966578357448538</c:v>
                </c:pt>
                <c:pt idx="4907">
                  <c:v>7.1951915240423796</c:v>
                </c:pt>
                <c:pt idx="4908">
                  <c:v>7.1937258097372174</c:v>
                </c:pt>
                <c:pt idx="4909">
                  <c:v>7.1922606924643588</c:v>
                </c:pt>
                <c:pt idx="4910">
                  <c:v>7.190796171859092</c:v>
                </c:pt>
                <c:pt idx="4911">
                  <c:v>7.1893322475570036</c:v>
                </c:pt>
                <c:pt idx="4912">
                  <c:v>7.1878689191939751</c:v>
                </c:pt>
                <c:pt idx="4913">
                  <c:v>7.1864061864061863</c:v>
                </c:pt>
                <c:pt idx="4914">
                  <c:v>7.1849440488301122</c:v>
                </c:pt>
                <c:pt idx="4915">
                  <c:v>7.1834825061025223</c:v>
                </c:pt>
                <c:pt idx="4916">
                  <c:v>7.1820215578604838</c:v>
                </c:pt>
                <c:pt idx="4917">
                  <c:v>7.180561203741358</c:v>
                </c:pt>
                <c:pt idx="4918">
                  <c:v>7.1791014433828018</c:v>
                </c:pt>
                <c:pt idx="4919">
                  <c:v>7.1776422764227643</c:v>
                </c:pt>
                <c:pt idx="4920">
                  <c:v>7.1761837024994923</c:v>
                </c:pt>
                <c:pt idx="4921">
                  <c:v>7.1747257212515239</c:v>
                </c:pt>
                <c:pt idx="4922">
                  <c:v>7.1732683323176927</c:v>
                </c:pt>
                <c:pt idx="4923">
                  <c:v>7.1718115353371239</c:v>
                </c:pt>
                <c:pt idx="4924">
                  <c:v>7.1703553299492384</c:v>
                </c:pt>
                <c:pt idx="4925">
                  <c:v>7.1688997157937475</c:v>
                </c:pt>
                <c:pt idx="4926">
                  <c:v>7.1674446925106556</c:v>
                </c:pt>
                <c:pt idx="4927">
                  <c:v>7.1659902597402594</c:v>
                </c:pt>
                <c:pt idx="4928">
                  <c:v>7.1645364171231485</c:v>
                </c:pt>
                <c:pt idx="4929">
                  <c:v>7.1630831643002031</c:v>
                </c:pt>
                <c:pt idx="4930">
                  <c:v>7.1616305009125938</c:v>
                </c:pt>
                <c:pt idx="4931">
                  <c:v>7.1601784266017843</c:v>
                </c:pt>
                <c:pt idx="4932">
                  <c:v>7.1587269410095278</c:v>
                </c:pt>
                <c:pt idx="4933">
                  <c:v>7.157276043777868</c:v>
                </c:pt>
                <c:pt idx="4934">
                  <c:v>7.155825734549139</c:v>
                </c:pt>
                <c:pt idx="4935">
                  <c:v>7.1543760129659644</c:v>
                </c:pt>
                <c:pt idx="4936">
                  <c:v>7.1529268786712574</c:v>
                </c:pt>
                <c:pt idx="4937">
                  <c:v>7.1514783313082217</c:v>
                </c:pt>
                <c:pt idx="4938">
                  <c:v>7.1500303705203478</c:v>
                </c:pt>
                <c:pt idx="4939">
                  <c:v>7.1485829959514167</c:v>
                </c:pt>
                <c:pt idx="4940">
                  <c:v>7.1471362072454969</c:v>
                </c:pt>
                <c:pt idx="4941">
                  <c:v>7.1456900040469442</c:v>
                </c:pt>
                <c:pt idx="4942">
                  <c:v>7.1442443860004046</c:v>
                </c:pt>
                <c:pt idx="4943">
                  <c:v>7.1427993527508091</c:v>
                </c:pt>
                <c:pt idx="4944">
                  <c:v>7.1413549039433768</c:v>
                </c:pt>
                <c:pt idx="4945">
                  <c:v>7.1399110392236151</c:v>
                </c:pt>
                <c:pt idx="4946">
                  <c:v>7.1384677582373159</c:v>
                </c:pt>
                <c:pt idx="4947">
                  <c:v>7.1370250606305579</c:v>
                </c:pt>
                <c:pt idx="4948">
                  <c:v>7.1355829460497073</c:v>
                </c:pt>
                <c:pt idx="4949">
                  <c:v>7.1341414141414141</c:v>
                </c:pt>
                <c:pt idx="4950">
                  <c:v>7.1327004645526157</c:v>
                </c:pt>
                <c:pt idx="4951">
                  <c:v>7.1312600969305331</c:v>
                </c:pt>
                <c:pt idx="4952">
                  <c:v>7.129820310922673</c:v>
                </c:pt>
                <c:pt idx="4953">
                  <c:v>7.1283811061768265</c:v>
                </c:pt>
                <c:pt idx="4954">
                  <c:v>7.1269424823410699</c:v>
                </c:pt>
                <c:pt idx="4955">
                  <c:v>7.1255044390637607</c:v>
                </c:pt>
                <c:pt idx="4956">
                  <c:v>7.1240669759935447</c:v>
                </c:pt>
                <c:pt idx="4957">
                  <c:v>7.1226300927793469</c:v>
                </c:pt>
                <c:pt idx="4958">
                  <c:v>7.1211937890703769</c:v>
                </c:pt>
                <c:pt idx="4959">
                  <c:v>7.1197580645161294</c:v>
                </c:pt>
                <c:pt idx="4960">
                  <c:v>7.1183229187663777</c:v>
                </c:pt>
                <c:pt idx="4961">
                  <c:v>7.1168883514711814</c:v>
                </c:pt>
                <c:pt idx="4962">
                  <c:v>7.1154543622808788</c:v>
                </c:pt>
                <c:pt idx="4963">
                  <c:v>7.1140209508460917</c:v>
                </c:pt>
                <c:pt idx="4964">
                  <c:v>7.1125881168177241</c:v>
                </c:pt>
                <c:pt idx="4965">
                  <c:v>7.1111558598469591</c:v>
                </c:pt>
                <c:pt idx="4966">
                  <c:v>7.109724179585263</c:v>
                </c:pt>
                <c:pt idx="4967">
                  <c:v>7.1082930756843803</c:v>
                </c:pt>
                <c:pt idx="4968">
                  <c:v>7.1068625477963376</c:v>
                </c:pt>
                <c:pt idx="4969">
                  <c:v>7.1054325955734408</c:v>
                </c:pt>
                <c:pt idx="4970">
                  <c:v>7.104003218668276</c:v>
                </c:pt>
                <c:pt idx="4971">
                  <c:v>7.1025744167337086</c:v>
                </c:pt>
                <c:pt idx="4972">
                  <c:v>7.1011461894228836</c:v>
                </c:pt>
                <c:pt idx="4973">
                  <c:v>7.0997185363892239</c:v>
                </c:pt>
                <c:pt idx="4974">
                  <c:v>7.0982914572864324</c:v>
                </c:pt>
                <c:pt idx="4975">
                  <c:v>7.096864951768489</c:v>
                </c:pt>
                <c:pt idx="4976">
                  <c:v>7.0954390194896524</c:v>
                </c:pt>
                <c:pt idx="4977">
                  <c:v>7.0940136601044594</c:v>
                </c:pt>
                <c:pt idx="4978">
                  <c:v>7.092588873267724</c:v>
                </c:pt>
                <c:pt idx="4979">
                  <c:v>7.091164658634538</c:v>
                </c:pt>
                <c:pt idx="4980">
                  <c:v>7.0897410158602687</c:v>
                </c:pt>
                <c:pt idx="4981">
                  <c:v>7.0883179446005622</c:v>
                </c:pt>
                <c:pt idx="4982">
                  <c:v>7.0868954445113381</c:v>
                </c:pt>
                <c:pt idx="4983">
                  <c:v>7.085473515248796</c:v>
                </c:pt>
                <c:pt idx="4984">
                  <c:v>7.0840521564694079</c:v>
                </c:pt>
                <c:pt idx="4985">
                  <c:v>7.082631367829924</c:v>
                </c:pt>
                <c:pt idx="4986">
                  <c:v>7.081211148987367</c:v>
                </c:pt>
                <c:pt idx="4987">
                  <c:v>7.0797914995990379</c:v>
                </c:pt>
                <c:pt idx="4988">
                  <c:v>7.0783724193225099</c:v>
                </c:pt>
                <c:pt idx="4989">
                  <c:v>7.0769539078156312</c:v>
                </c:pt>
                <c:pt idx="4990">
                  <c:v>7.0755359647365257</c:v>
                </c:pt>
                <c:pt idx="4991">
                  <c:v>7.0741185897435894</c:v>
                </c:pt>
                <c:pt idx="4992">
                  <c:v>7.0727017824954936</c:v>
                </c:pt>
                <c:pt idx="4993">
                  <c:v>7.0712855426511814</c:v>
                </c:pt>
                <c:pt idx="4994">
                  <c:v>7.0698698698698701</c:v>
                </c:pt>
                <c:pt idx="4995">
                  <c:v>7.0684547638110491</c:v>
                </c:pt>
                <c:pt idx="4996">
                  <c:v>7.0670402241344803</c:v>
                </c:pt>
                <c:pt idx="4997">
                  <c:v>7.0656262505002001</c:v>
                </c:pt>
                <c:pt idx="4998">
                  <c:v>7.064212842568514</c:v>
                </c:pt>
                <c:pt idx="4999">
                  <c:v>7.0628000000000002</c:v>
                </c:pt>
                <c:pt idx="5000">
                  <c:v>7.0613877224555086</c:v>
                </c:pt>
                <c:pt idx="5001">
                  <c:v>7.0599760095961619</c:v>
                </c:pt>
                <c:pt idx="5002">
                  <c:v>7.05856486108335</c:v>
                </c:pt>
                <c:pt idx="5003">
                  <c:v>7.0571542765787374</c:v>
                </c:pt>
                <c:pt idx="5004">
                  <c:v>7.0557442557442558</c:v>
                </c:pt>
                <c:pt idx="5005">
                  <c:v>7.0543347982421096</c:v>
                </c:pt>
                <c:pt idx="5006">
                  <c:v>7.0529259037347716</c:v>
                </c:pt>
                <c:pt idx="5007">
                  <c:v>7.0515175718849843</c:v>
                </c:pt>
                <c:pt idx="5008">
                  <c:v>7.0501098023557596</c:v>
                </c:pt>
                <c:pt idx="5009">
                  <c:v>7.0487025948103792</c:v>
                </c:pt>
                <c:pt idx="5010">
                  <c:v>7.0472959489123923</c:v>
                </c:pt>
                <c:pt idx="5011">
                  <c:v>7.0458898643256189</c:v>
                </c:pt>
                <c:pt idx="5012">
                  <c:v>7.0444843407141429</c:v>
                </c:pt>
                <c:pt idx="5013">
                  <c:v>7.0430793777423215</c:v>
                </c:pt>
                <c:pt idx="5014">
                  <c:v>7.041674975074776</c:v>
                </c:pt>
                <c:pt idx="5015">
                  <c:v>7.0402711323763958</c:v>
                </c:pt>
                <c:pt idx="5016">
                  <c:v>7.0388678493123384</c:v>
                </c:pt>
                <c:pt idx="5017">
                  <c:v>7.0374651255480272</c:v>
                </c:pt>
                <c:pt idx="5018">
                  <c:v>7.0360629607491534</c:v>
                </c:pt>
                <c:pt idx="5019">
                  <c:v>7.0346613545816732</c:v>
                </c:pt>
                <c:pt idx="5020">
                  <c:v>7.03326030671181</c:v>
                </c:pt>
                <c:pt idx="5021">
                  <c:v>7.0318598168060538</c:v>
                </c:pt>
                <c:pt idx="5022">
                  <c:v>7.0304598845311563</c:v>
                </c:pt>
                <c:pt idx="5023">
                  <c:v>7.0290605095541405</c:v>
                </c:pt>
                <c:pt idx="5024">
                  <c:v>7.0276616915422885</c:v>
                </c:pt>
                <c:pt idx="5025">
                  <c:v>7.0262634301631515</c:v>
                </c:pt>
                <c:pt idx="5026">
                  <c:v>7.0248657250845437</c:v>
                </c:pt>
                <c:pt idx="5027">
                  <c:v>7.023468575974543</c:v>
                </c:pt>
                <c:pt idx="5028">
                  <c:v>7.0220719825014912</c:v>
                </c:pt>
                <c:pt idx="5029">
                  <c:v>7.0206759443339957</c:v>
                </c:pt>
                <c:pt idx="5030">
                  <c:v>7.0192804611409265</c:v>
                </c:pt>
                <c:pt idx="5031">
                  <c:v>7.0178855325914151</c:v>
                </c:pt>
                <c:pt idx="5032">
                  <c:v>7.0164911583548584</c:v>
                </c:pt>
                <c:pt idx="5033">
                  <c:v>7.0150973381009134</c:v>
                </c:pt>
                <c:pt idx="5034">
                  <c:v>7.0137040714995038</c:v>
                </c:pt>
                <c:pt idx="5035">
                  <c:v>7.0123113582208099</c:v>
                </c:pt>
                <c:pt idx="5036">
                  <c:v>7.0109191979352792</c:v>
                </c:pt>
                <c:pt idx="5037">
                  <c:v>7.0095275903136169</c:v>
                </c:pt>
                <c:pt idx="5038">
                  <c:v>7.0081365350267912</c:v>
                </c:pt>
                <c:pt idx="5039">
                  <c:v>7.0067460317460322</c:v>
                </c:pt>
                <c:pt idx="5040">
                  <c:v>7.0053560801428292</c:v>
                </c:pt>
                <c:pt idx="5041">
                  <c:v>7.0039666798889328</c:v>
                </c:pt>
                <c:pt idx="5042">
                  <c:v>7.0025778306563558</c:v>
                </c:pt>
                <c:pt idx="5043">
                  <c:v>7.0011895321173672</c:v>
                </c:pt>
                <c:pt idx="5044">
                  <c:v>6.9998017839444993</c:v>
                </c:pt>
                <c:pt idx="5045">
                  <c:v>6.9984145858105427</c:v>
                </c:pt>
                <c:pt idx="5046">
                  <c:v>6.9970279373885473</c:v>
                </c:pt>
                <c:pt idx="5047">
                  <c:v>6.9956418383518226</c:v>
                </c:pt>
                <c:pt idx="5048">
                  <c:v>6.9942562883739354</c:v>
                </c:pt>
                <c:pt idx="5049">
                  <c:v>6.9928712871287129</c:v>
                </c:pt>
                <c:pt idx="5050">
                  <c:v>6.9914868342902396</c:v>
                </c:pt>
                <c:pt idx="5051">
                  <c:v>6.9901029295328581</c:v>
                </c:pt>
                <c:pt idx="5052">
                  <c:v>6.9887195725311697</c:v>
                </c:pt>
                <c:pt idx="5053">
                  <c:v>6.987336762960032</c:v>
                </c:pt>
                <c:pt idx="5054">
                  <c:v>6.98595450049456</c:v>
                </c:pt>
                <c:pt idx="5055">
                  <c:v>6.9845727848101262</c:v>
                </c:pt>
                <c:pt idx="5056">
                  <c:v>6.9831916155823608</c:v>
                </c:pt>
                <c:pt idx="5057">
                  <c:v>6.9818109924871488</c:v>
                </c:pt>
                <c:pt idx="5058">
                  <c:v>6.9804309152006327</c:v>
                </c:pt>
                <c:pt idx="5059">
                  <c:v>6.9790513833992094</c:v>
                </c:pt>
                <c:pt idx="5060">
                  <c:v>6.9776723967595338</c:v>
                </c:pt>
                <c:pt idx="5061">
                  <c:v>6.9762939549585141</c:v>
                </c:pt>
                <c:pt idx="5062">
                  <c:v>6.9749160576733162</c:v>
                </c:pt>
                <c:pt idx="5063">
                  <c:v>6.973538704581359</c:v>
                </c:pt>
                <c:pt idx="5064">
                  <c:v>6.9721618953603155</c:v>
                </c:pt>
                <c:pt idx="5065">
                  <c:v>6.970785629688117</c:v>
                </c:pt>
                <c:pt idx="5066">
                  <c:v>6.9694099072429445</c:v>
                </c:pt>
                <c:pt idx="5067">
                  <c:v>6.9680347277032357</c:v>
                </c:pt>
                <c:pt idx="5068">
                  <c:v>6.9666600907476823</c:v>
                </c:pt>
                <c:pt idx="5069">
                  <c:v>6.9652859960552265</c:v>
                </c:pt>
                <c:pt idx="5070">
                  <c:v>6.9639124433050679</c:v>
                </c:pt>
                <c:pt idx="5071">
                  <c:v>6.9625394321766558</c:v>
                </c:pt>
                <c:pt idx="5072">
                  <c:v>6.9611669623496946</c:v>
                </c:pt>
                <c:pt idx="5073">
                  <c:v>6.9597950335041388</c:v>
                </c:pt>
                <c:pt idx="5074">
                  <c:v>6.9584236453201971</c:v>
                </c:pt>
                <c:pt idx="5075">
                  <c:v>6.9570527974783296</c:v>
                </c:pt>
                <c:pt idx="5076">
                  <c:v>6.9556824896592477</c:v>
                </c:pt>
                <c:pt idx="5077">
                  <c:v>6.9543127215439151</c:v>
                </c:pt>
                <c:pt idx="5078">
                  <c:v>6.9529434928135458</c:v>
                </c:pt>
                <c:pt idx="5079">
                  <c:v>6.9515748031496063</c:v>
                </c:pt>
                <c:pt idx="5080">
                  <c:v>6.9502066522338124</c:v>
                </c:pt>
                <c:pt idx="5081">
                  <c:v>6.9488390397481306</c:v>
                </c:pt>
                <c:pt idx="5082">
                  <c:v>6.9474719653747785</c:v>
                </c:pt>
                <c:pt idx="5083">
                  <c:v>6.9461054287962236</c:v>
                </c:pt>
                <c:pt idx="5084">
                  <c:v>6.9447394296951819</c:v>
                </c:pt>
                <c:pt idx="5085">
                  <c:v>6.9433739677546207</c:v>
                </c:pt>
                <c:pt idx="5086">
                  <c:v>6.9420090426577552</c:v>
                </c:pt>
                <c:pt idx="5087">
                  <c:v>6.9406446540880502</c:v>
                </c:pt>
                <c:pt idx="5088">
                  <c:v>6.93928080172922</c:v>
                </c:pt>
                <c:pt idx="5089">
                  <c:v>6.9379174852652259</c:v>
                </c:pt>
                <c:pt idx="5090">
                  <c:v>6.9365547043802787</c:v>
                </c:pt>
                <c:pt idx="5091">
                  <c:v>6.9351924587588378</c:v>
                </c:pt>
                <c:pt idx="5092">
                  <c:v>6.9338307480856081</c:v>
                </c:pt>
                <c:pt idx="5093">
                  <c:v>6.9324695720455436</c:v>
                </c:pt>
                <c:pt idx="5094">
                  <c:v>6.9311089303238473</c:v>
                </c:pt>
                <c:pt idx="5095">
                  <c:v>6.9297488226059656</c:v>
                </c:pt>
                <c:pt idx="5096">
                  <c:v>6.9283892485775951</c:v>
                </c:pt>
                <c:pt idx="5097">
                  <c:v>6.9270302079246759</c:v>
                </c:pt>
                <c:pt idx="5098">
                  <c:v>6.9256717003333987</c:v>
                </c:pt>
                <c:pt idx="5099">
                  <c:v>6.9243137254901956</c:v>
                </c:pt>
                <c:pt idx="5100">
                  <c:v>6.9229562830817484</c:v>
                </c:pt>
                <c:pt idx="5101">
                  <c:v>6.9215993727949821</c:v>
                </c:pt>
                <c:pt idx="5102">
                  <c:v>6.9202429943170687</c:v>
                </c:pt>
                <c:pt idx="5103">
                  <c:v>6.9188871473354228</c:v>
                </c:pt>
                <c:pt idx="5104">
                  <c:v>6.9175318315377083</c:v>
                </c:pt>
                <c:pt idx="5105">
                  <c:v>6.9161770466118293</c:v>
                </c:pt>
                <c:pt idx="5106">
                  <c:v>6.9148227922459373</c:v>
                </c:pt>
                <c:pt idx="5107">
                  <c:v>6.9134690681284257</c:v>
                </c:pt>
                <c:pt idx="5108">
                  <c:v>6.9121158739479354</c:v>
                </c:pt>
                <c:pt idx="5109">
                  <c:v>6.9107632093933464</c:v>
                </c:pt>
                <c:pt idx="5110">
                  <c:v>6.9094110741537857</c:v>
                </c:pt>
                <c:pt idx="5111">
                  <c:v>6.9080594679186227</c:v>
                </c:pt>
                <c:pt idx="5112">
                  <c:v>6.9067083903774691</c:v>
                </c:pt>
                <c:pt idx="5113">
                  <c:v>6.9053578412201801</c:v>
                </c:pt>
                <c:pt idx="5114">
                  <c:v>6.9040078201368527</c:v>
                </c:pt>
                <c:pt idx="5115">
                  <c:v>6.9026583268178268</c:v>
                </c:pt>
                <c:pt idx="5116">
                  <c:v>6.9013093609536842</c:v>
                </c:pt>
                <c:pt idx="5117">
                  <c:v>6.8999609222352483</c:v>
                </c:pt>
                <c:pt idx="5118">
                  <c:v>6.8986130103535848</c:v>
                </c:pt>
                <c:pt idx="5119">
                  <c:v>6.8972656250000002</c:v>
                </c:pt>
                <c:pt idx="5120">
                  <c:v>6.8959187658660417</c:v>
                </c:pt>
                <c:pt idx="5121">
                  <c:v>6.8945724326434989</c:v>
                </c:pt>
                <c:pt idx="5122">
                  <c:v>6.8932266250243996</c:v>
                </c:pt>
                <c:pt idx="5123">
                  <c:v>6.8918813427010148</c:v>
                </c:pt>
                <c:pt idx="5124">
                  <c:v>6.8905365853658536</c:v>
                </c:pt>
                <c:pt idx="5125">
                  <c:v>6.8891923527116656</c:v>
                </c:pt>
                <c:pt idx="5126">
                  <c:v>6.8878486444314415</c:v>
                </c:pt>
                <c:pt idx="5127">
                  <c:v>6.8865054602184088</c:v>
                </c:pt>
                <c:pt idx="5128">
                  <c:v>6.8851627997660358</c:v>
                </c:pt>
                <c:pt idx="5129">
                  <c:v>6.8838206627680316</c:v>
                </c:pt>
                <c:pt idx="5130">
                  <c:v>6.8824790489183396</c:v>
                </c:pt>
                <c:pt idx="5131">
                  <c:v>6.8811379579111458</c:v>
                </c:pt>
                <c:pt idx="5132">
                  <c:v>6.8797973894408724</c:v>
                </c:pt>
                <c:pt idx="5133">
                  <c:v>6.8784573432021814</c:v>
                </c:pt>
                <c:pt idx="5134">
                  <c:v>6.8771178188899711</c:v>
                </c:pt>
                <c:pt idx="5135">
                  <c:v>6.8757788161993769</c:v>
                </c:pt>
                <c:pt idx="5136">
                  <c:v>6.8744403348257741</c:v>
                </c:pt>
                <c:pt idx="5137">
                  <c:v>6.8731023744647723</c:v>
                </c:pt>
                <c:pt idx="5138">
                  <c:v>6.8717649348122203</c:v>
                </c:pt>
                <c:pt idx="5139">
                  <c:v>6.8704280155642019</c:v>
                </c:pt>
                <c:pt idx="5140">
                  <c:v>6.8690916164170392</c:v>
                </c:pt>
                <c:pt idx="5141">
                  <c:v>6.8677557370672888</c:v>
                </c:pt>
                <c:pt idx="5142">
                  <c:v>6.8664203772117443</c:v>
                </c:pt>
                <c:pt idx="5143">
                  <c:v>6.8650855365474337</c:v>
                </c:pt>
                <c:pt idx="5144">
                  <c:v>6.8637512147716233</c:v>
                </c:pt>
                <c:pt idx="5145">
                  <c:v>6.8624174115818111</c:v>
                </c:pt>
                <c:pt idx="5146">
                  <c:v>6.8610841266757339</c:v>
                </c:pt>
                <c:pt idx="5147">
                  <c:v>6.8597513597513595</c:v>
                </c:pt>
                <c:pt idx="5148">
                  <c:v>6.8584191105068948</c:v>
                </c:pt>
                <c:pt idx="5149">
                  <c:v>6.8570873786407764</c:v>
                </c:pt>
                <c:pt idx="5150">
                  <c:v>6.8557561638516793</c:v>
                </c:pt>
                <c:pt idx="5151">
                  <c:v>6.8544254658385091</c:v>
                </c:pt>
                <c:pt idx="5152">
                  <c:v>6.8530952843004078</c:v>
                </c:pt>
                <c:pt idx="5153">
                  <c:v>6.8517656189367484</c:v>
                </c:pt>
                <c:pt idx="5154">
                  <c:v>6.8504364694471391</c:v>
                </c:pt>
                <c:pt idx="5155">
                  <c:v>6.8491078355314201</c:v>
                </c:pt>
                <c:pt idx="5156">
                  <c:v>6.8477797168896641</c:v>
                </c:pt>
                <c:pt idx="5157">
                  <c:v>6.8464521132221794</c:v>
                </c:pt>
                <c:pt idx="5158">
                  <c:v>6.8451250242295014</c:v>
                </c:pt>
                <c:pt idx="5159">
                  <c:v>6.8437984496124029</c:v>
                </c:pt>
                <c:pt idx="5160">
                  <c:v>6.8424723890718857</c:v>
                </c:pt>
                <c:pt idx="5161">
                  <c:v>6.8411468423091826</c:v>
                </c:pt>
                <c:pt idx="5162">
                  <c:v>6.8398218090257599</c:v>
                </c:pt>
                <c:pt idx="5163">
                  <c:v>6.8384972889233149</c:v>
                </c:pt>
                <c:pt idx="5164">
                  <c:v>6.8371732817037758</c:v>
                </c:pt>
                <c:pt idx="5165">
                  <c:v>6.8358497870692991</c:v>
                </c:pt>
                <c:pt idx="5166">
                  <c:v>6.8345268047222758</c:v>
                </c:pt>
                <c:pt idx="5167">
                  <c:v>6.833204334365325</c:v>
                </c:pt>
                <c:pt idx="5168">
                  <c:v>6.8318823757012961</c:v>
                </c:pt>
                <c:pt idx="5169">
                  <c:v>6.8305609284332691</c:v>
                </c:pt>
                <c:pt idx="5170">
                  <c:v>6.8292399922645526</c:v>
                </c:pt>
                <c:pt idx="5171">
                  <c:v>6.827919566898685</c:v>
                </c:pt>
                <c:pt idx="5172">
                  <c:v>6.8265996520394356</c:v>
                </c:pt>
                <c:pt idx="5173">
                  <c:v>6.8252802473908005</c:v>
                </c:pt>
                <c:pt idx="5174">
                  <c:v>6.8239613526570047</c:v>
                </c:pt>
                <c:pt idx="5175">
                  <c:v>6.822642967542504</c:v>
                </c:pt>
                <c:pt idx="5176">
                  <c:v>6.8213250917519801</c:v>
                </c:pt>
                <c:pt idx="5177">
                  <c:v>6.8200077249903437</c:v>
                </c:pt>
                <c:pt idx="5178">
                  <c:v>6.8186908669627337</c:v>
                </c:pt>
                <c:pt idx="5179">
                  <c:v>6.8173745173745175</c:v>
                </c:pt>
                <c:pt idx="5180">
                  <c:v>6.8160586759312878</c:v>
                </c:pt>
                <c:pt idx="5181">
                  <c:v>6.8147433423388657</c:v>
                </c:pt>
                <c:pt idx="5182">
                  <c:v>6.8134285163032988</c:v>
                </c:pt>
                <c:pt idx="5183">
                  <c:v>6.8121141975308639</c:v>
                </c:pt>
                <c:pt idx="5184">
                  <c:v>6.8108003857280615</c:v>
                </c:pt>
                <c:pt idx="5185">
                  <c:v>6.8094870806016194</c:v>
                </c:pt>
                <c:pt idx="5186">
                  <c:v>6.8081742818584923</c:v>
                </c:pt>
                <c:pt idx="5187">
                  <c:v>6.8068619892058599</c:v>
                </c:pt>
                <c:pt idx="5188">
                  <c:v>6.8055502023511272</c:v>
                </c:pt>
                <c:pt idx="5189">
                  <c:v>6.804238921001927</c:v>
                </c:pt>
                <c:pt idx="5190">
                  <c:v>6.8029281448661143</c:v>
                </c:pt>
                <c:pt idx="5191">
                  <c:v>6.8016178736517716</c:v>
                </c:pt>
                <c:pt idx="5192">
                  <c:v>6.800308107067206</c:v>
                </c:pt>
                <c:pt idx="5193">
                  <c:v>6.7989988448209475</c:v>
                </c:pt>
                <c:pt idx="5194">
                  <c:v>6.7976900866217518</c:v>
                </c:pt>
                <c:pt idx="5195">
                  <c:v>6.7963818321785991</c:v>
                </c:pt>
                <c:pt idx="5196">
                  <c:v>6.7950740812006929</c:v>
                </c:pt>
                <c:pt idx="5197">
                  <c:v>6.7937668333974601</c:v>
                </c:pt>
                <c:pt idx="5198">
                  <c:v>6.7924600884785535</c:v>
                </c:pt>
                <c:pt idx="5199">
                  <c:v>6.7911538461538461</c:v>
                </c:pt>
                <c:pt idx="5200">
                  <c:v>6.7898481061334355</c:v>
                </c:pt>
                <c:pt idx="5201">
                  <c:v>6.7885428681276432</c:v>
                </c:pt>
                <c:pt idx="5202">
                  <c:v>6.787238131847011</c:v>
                </c:pt>
                <c:pt idx="5203">
                  <c:v>6.7859338970023062</c:v>
                </c:pt>
                <c:pt idx="5204">
                  <c:v>6.7846301633045147</c:v>
                </c:pt>
                <c:pt idx="5205">
                  <c:v>6.783326930464848</c:v>
                </c:pt>
                <c:pt idx="5206">
                  <c:v>6.7820241981947378</c:v>
                </c:pt>
                <c:pt idx="5207">
                  <c:v>6.7807219662058369</c:v>
                </c:pt>
                <c:pt idx="5208">
                  <c:v>6.7794202342100212</c:v>
                </c:pt>
                <c:pt idx="5209">
                  <c:v>6.7781190019193858</c:v>
                </c:pt>
                <c:pt idx="5210">
                  <c:v>6.776818269046248</c:v>
                </c:pt>
                <c:pt idx="5211">
                  <c:v>6.775518035303147</c:v>
                </c:pt>
                <c:pt idx="5212">
                  <c:v>6.7742183004028389</c:v>
                </c:pt>
                <c:pt idx="5213">
                  <c:v>6.7729190640583044</c:v>
                </c:pt>
                <c:pt idx="5214">
                  <c:v>6.7716203259827417</c:v>
                </c:pt>
                <c:pt idx="5215">
                  <c:v>6.7703220858895703</c:v>
                </c:pt>
                <c:pt idx="5216">
                  <c:v>6.7690243434924282</c:v>
                </c:pt>
                <c:pt idx="5217">
                  <c:v>6.7677270985051745</c:v>
                </c:pt>
                <c:pt idx="5218">
                  <c:v>6.766430350641885</c:v>
                </c:pt>
                <c:pt idx="5219">
                  <c:v>6.7651340996168585</c:v>
                </c:pt>
                <c:pt idx="5220">
                  <c:v>6.7638383451446087</c:v>
                </c:pt>
                <c:pt idx="5221">
                  <c:v>6.7625430869398695</c:v>
                </c:pt>
                <c:pt idx="5222">
                  <c:v>6.7612483247175952</c:v>
                </c:pt>
                <c:pt idx="5223">
                  <c:v>6.7599540581929558</c:v>
                </c:pt>
                <c:pt idx="5224">
                  <c:v>6.7586602870813399</c:v>
                </c:pt>
                <c:pt idx="5225">
                  <c:v>6.7573670110983546</c:v>
                </c:pt>
                <c:pt idx="5226">
                  <c:v>6.7560742299598244</c:v>
                </c:pt>
                <c:pt idx="5227">
                  <c:v>6.7547819433817899</c:v>
                </c:pt>
                <c:pt idx="5228">
                  <c:v>6.7534901510805128</c:v>
                </c:pt>
                <c:pt idx="5229">
                  <c:v>6.7521988527724668</c:v>
                </c:pt>
                <c:pt idx="5230">
                  <c:v>6.7509080481743453</c:v>
                </c:pt>
                <c:pt idx="5231">
                  <c:v>6.7496177370030583</c:v>
                </c:pt>
                <c:pt idx="5232">
                  <c:v>6.7483279189757308</c:v>
                </c:pt>
                <c:pt idx="5233">
                  <c:v>6.7470385938097062</c:v>
                </c:pt>
                <c:pt idx="5234">
                  <c:v>6.745749761222541</c:v>
                </c:pt>
                <c:pt idx="5235">
                  <c:v>6.7444614209320095</c:v>
                </c:pt>
                <c:pt idx="5236">
                  <c:v>6.7431735726561008</c:v>
                </c:pt>
                <c:pt idx="5237">
                  <c:v>6.74188621611302</c:v>
                </c:pt>
                <c:pt idx="5238">
                  <c:v>6.7405993510211877</c:v>
                </c:pt>
                <c:pt idx="5239">
                  <c:v>6.739312977099237</c:v>
                </c:pt>
                <c:pt idx="5240">
                  <c:v>6.7380270940660179</c:v>
                </c:pt>
                <c:pt idx="5241">
                  <c:v>6.7367417016405948</c:v>
                </c:pt>
                <c:pt idx="5242">
                  <c:v>6.7354567995422467</c:v>
                </c:pt>
                <c:pt idx="5243">
                  <c:v>6.7341723874904655</c:v>
                </c:pt>
                <c:pt idx="5244">
                  <c:v>6.7328884652049572</c:v>
                </c:pt>
                <c:pt idx="5245">
                  <c:v>6.7316050324056427</c:v>
                </c:pt>
                <c:pt idx="5246">
                  <c:v>6.7303220888126551</c:v>
                </c:pt>
                <c:pt idx="5247">
                  <c:v>6.7290396341463419</c:v>
                </c:pt>
                <c:pt idx="5248">
                  <c:v>6.7277576681272624</c:v>
                </c:pt>
                <c:pt idx="5249">
                  <c:v>6.7264761904761903</c:v>
                </c:pt>
                <c:pt idx="5250">
                  <c:v>6.7251952009141114</c:v>
                </c:pt>
                <c:pt idx="5251">
                  <c:v>6.7239146991622238</c:v>
                </c:pt>
                <c:pt idx="5252">
                  <c:v>6.7226346849419381</c:v>
                </c:pt>
                <c:pt idx="5253">
                  <c:v>6.7213551579748767</c:v>
                </c:pt>
                <c:pt idx="5254">
                  <c:v>6.7200761179828739</c:v>
                </c:pt>
                <c:pt idx="5255">
                  <c:v>6.7187975646879758</c:v>
                </c:pt>
                <c:pt idx="5256">
                  <c:v>6.7175194978124404</c:v>
                </c:pt>
                <c:pt idx="5257">
                  <c:v>6.7162419170787375</c:v>
                </c:pt>
                <c:pt idx="5258">
                  <c:v>6.7149648222095459</c:v>
                </c:pt>
                <c:pt idx="5259">
                  <c:v>6.7136882129277566</c:v>
                </c:pt>
                <c:pt idx="5260">
                  <c:v>6.712412088956472</c:v>
                </c:pt>
                <c:pt idx="5261">
                  <c:v>6.7111364500190041</c:v>
                </c:pt>
                <c:pt idx="5262">
                  <c:v>6.7098612958388753</c:v>
                </c:pt>
                <c:pt idx="5263">
                  <c:v>6.7085866261398177</c:v>
                </c:pt>
                <c:pt idx="5264">
                  <c:v>6.707312440645774</c:v>
                </c:pt>
                <c:pt idx="5265">
                  <c:v>6.7060387390808964</c:v>
                </c:pt>
                <c:pt idx="5266">
                  <c:v>6.7047655211695458</c:v>
                </c:pt>
                <c:pt idx="5267">
                  <c:v>6.7034927866362946</c:v>
                </c:pt>
                <c:pt idx="5268">
                  <c:v>6.7022205352059219</c:v>
                </c:pt>
                <c:pt idx="5269">
                  <c:v>6.7009487666034158</c:v>
                </c:pt>
                <c:pt idx="5270">
                  <c:v>6.6996774805539747</c:v>
                </c:pt>
                <c:pt idx="5271">
                  <c:v>6.6984066767830042</c:v>
                </c:pt>
                <c:pt idx="5272">
                  <c:v>6.69713635501612</c:v>
                </c:pt>
                <c:pt idx="5273">
                  <c:v>6.6958665149791425</c:v>
                </c:pt>
                <c:pt idx="5274">
                  <c:v>6.6945971563981042</c:v>
                </c:pt>
                <c:pt idx="5275">
                  <c:v>6.6933282789992417</c:v>
                </c:pt>
                <c:pt idx="5276">
                  <c:v>6.6920598825090014</c:v>
                </c:pt>
                <c:pt idx="5277">
                  <c:v>6.6907919666540359</c:v>
                </c:pt>
                <c:pt idx="5278">
                  <c:v>6.6895245311612044</c:v>
                </c:pt>
                <c:pt idx="5279">
                  <c:v>6.688257575757576</c:v>
                </c:pt>
                <c:pt idx="5280">
                  <c:v>6.6869911001704221</c:v>
                </c:pt>
                <c:pt idx="5281">
                  <c:v>6.6857251041272248</c:v>
                </c:pt>
                <c:pt idx="5282">
                  <c:v>6.6844595873556694</c:v>
                </c:pt>
                <c:pt idx="5283">
                  <c:v>6.6831945495836491</c:v>
                </c:pt>
                <c:pt idx="5284">
                  <c:v>6.6819299905392624</c:v>
                </c:pt>
                <c:pt idx="5285">
                  <c:v>6.6806659099508137</c:v>
                </c:pt>
                <c:pt idx="5286">
                  <c:v>6.6794023075468125</c:v>
                </c:pt>
                <c:pt idx="5287">
                  <c:v>6.6781391830559755</c:v>
                </c:pt>
                <c:pt idx="5288">
                  <c:v>6.6768765362072227</c:v>
                </c:pt>
                <c:pt idx="5289">
                  <c:v>6.675614366729679</c:v>
                </c:pt>
                <c:pt idx="5290">
                  <c:v>6.674352674352674</c:v>
                </c:pt>
                <c:pt idx="5291">
                  <c:v>6.6730914588057448</c:v>
                </c:pt>
                <c:pt idx="5292">
                  <c:v>6.6718307198186286</c:v>
                </c:pt>
                <c:pt idx="5293">
                  <c:v>6.6705704571212694</c:v>
                </c:pt>
                <c:pt idx="5294">
                  <c:v>6.6693106704438145</c:v>
                </c:pt>
                <c:pt idx="5295">
                  <c:v>6.6680513595166166</c:v>
                </c:pt>
                <c:pt idx="5296">
                  <c:v>6.6667925240702282</c:v>
                </c:pt>
                <c:pt idx="5297">
                  <c:v>6.6655341638354093</c:v>
                </c:pt>
                <c:pt idx="5298">
                  <c:v>6.6642762785431211</c:v>
                </c:pt>
                <c:pt idx="5299">
                  <c:v>6.6630188679245279</c:v>
                </c:pt>
                <c:pt idx="5300">
                  <c:v>6.6617619317109975</c:v>
                </c:pt>
                <c:pt idx="5301">
                  <c:v>6.6605054696341002</c:v>
                </c:pt>
                <c:pt idx="5302">
                  <c:v>6.6592494814256078</c:v>
                </c:pt>
                <c:pt idx="5303">
                  <c:v>6.6579939668174966</c:v>
                </c:pt>
                <c:pt idx="5304">
                  <c:v>6.6567389255419416</c:v>
                </c:pt>
                <c:pt idx="5305">
                  <c:v>6.6554843573313232</c:v>
                </c:pt>
                <c:pt idx="5306">
                  <c:v>6.6542302619182214</c:v>
                </c:pt>
                <c:pt idx="5307">
                  <c:v>6.6529766390354181</c:v>
                </c:pt>
                <c:pt idx="5308">
                  <c:v>6.6517234884158976</c:v>
                </c:pt>
                <c:pt idx="5309">
                  <c:v>6.6504708097928438</c:v>
                </c:pt>
                <c:pt idx="5310">
                  <c:v>6.6492186028996425</c:v>
                </c:pt>
                <c:pt idx="5311">
                  <c:v>6.6479668674698793</c:v>
                </c:pt>
                <c:pt idx="5312">
                  <c:v>6.6467156032373422</c:v>
                </c:pt>
                <c:pt idx="5313">
                  <c:v>6.6454648099360183</c:v>
                </c:pt>
                <c:pt idx="5314">
                  <c:v>6.6442144873000943</c:v>
                </c:pt>
                <c:pt idx="5315">
                  <c:v>6.642964635063958</c:v>
                </c:pt>
                <c:pt idx="5316">
                  <c:v>6.6417152529621966</c:v>
                </c:pt>
                <c:pt idx="5317">
                  <c:v>6.6404663407295974</c:v>
                </c:pt>
                <c:pt idx="5318">
                  <c:v>6.6392178981011467</c:v>
                </c:pt>
                <c:pt idx="5319">
                  <c:v>6.6379699248120296</c:v>
                </c:pt>
                <c:pt idx="5320">
                  <c:v>6.6367224205976321</c:v>
                </c:pt>
                <c:pt idx="5321">
                  <c:v>6.6354753851935362</c:v>
                </c:pt>
                <c:pt idx="5322">
                  <c:v>6.6342288183355249</c:v>
                </c:pt>
                <c:pt idx="5323">
                  <c:v>6.6329827197595792</c:v>
                </c:pt>
                <c:pt idx="5324">
                  <c:v>6.6317370892018781</c:v>
                </c:pt>
                <c:pt idx="5325">
                  <c:v>6.6304919263987987</c:v>
                </c:pt>
                <c:pt idx="5326">
                  <c:v>6.6292472310869153</c:v>
                </c:pt>
                <c:pt idx="5327">
                  <c:v>6.6280030030030028</c:v>
                </c:pt>
                <c:pt idx="5328">
                  <c:v>6.6267592418840309</c:v>
                </c:pt>
                <c:pt idx="5329">
                  <c:v>6.625515947467167</c:v>
                </c:pt>
                <c:pt idx="5330">
                  <c:v>6.6242731194897768</c:v>
                </c:pt>
                <c:pt idx="5331">
                  <c:v>6.6230307576894223</c:v>
                </c:pt>
                <c:pt idx="5332">
                  <c:v>6.6217888618038625</c:v>
                </c:pt>
                <c:pt idx="5333">
                  <c:v>6.6205474315710537</c:v>
                </c:pt>
                <c:pt idx="5334">
                  <c:v>6.6193064667291468</c:v>
                </c:pt>
                <c:pt idx="5335">
                  <c:v>6.6180659670164914</c:v>
                </c:pt>
                <c:pt idx="5336">
                  <c:v>6.6168259321716318</c:v>
                </c:pt>
                <c:pt idx="5337">
                  <c:v>6.6155863619333086</c:v>
                </c:pt>
                <c:pt idx="5338">
                  <c:v>6.6143472560404568</c:v>
                </c:pt>
                <c:pt idx="5339">
                  <c:v>6.6131086142322095</c:v>
                </c:pt>
                <c:pt idx="5340">
                  <c:v>6.6118704362478935</c:v>
                </c:pt>
                <c:pt idx="5341">
                  <c:v>6.6106327218270309</c:v>
                </c:pt>
                <c:pt idx="5342">
                  <c:v>6.6093954707093392</c:v>
                </c:pt>
                <c:pt idx="5343">
                  <c:v>6.6081586826347305</c:v>
                </c:pt>
                <c:pt idx="5344">
                  <c:v>6.6069223573433113</c:v>
                </c:pt>
                <c:pt idx="5345">
                  <c:v>6.6056864945753837</c:v>
                </c:pt>
                <c:pt idx="5346">
                  <c:v>6.6044510940714423</c:v>
                </c:pt>
                <c:pt idx="5347">
                  <c:v>6.6032161555721762</c:v>
                </c:pt>
                <c:pt idx="5348">
                  <c:v>6.6019816788184711</c:v>
                </c:pt>
                <c:pt idx="5349">
                  <c:v>6.6007476635514015</c:v>
                </c:pt>
                <c:pt idx="5350">
                  <c:v>6.5995141095122403</c:v>
                </c:pt>
                <c:pt idx="5351">
                  <c:v>6.598281016442451</c:v>
                </c:pt>
                <c:pt idx="5352">
                  <c:v>6.5970483840836911</c:v>
                </c:pt>
                <c:pt idx="5353">
                  <c:v>6.5958162121778106</c:v>
                </c:pt>
                <c:pt idx="5354">
                  <c:v>6.5945845004668531</c:v>
                </c:pt>
                <c:pt idx="5355">
                  <c:v>6.5933532486930542</c:v>
                </c:pt>
                <c:pt idx="5356">
                  <c:v>6.592122456598843</c:v>
                </c:pt>
                <c:pt idx="5357">
                  <c:v>6.5908921239268388</c:v>
                </c:pt>
                <c:pt idx="5358">
                  <c:v>6.5896622504198543</c:v>
                </c:pt>
                <c:pt idx="5359">
                  <c:v>6.5884328358208952</c:v>
                </c:pt>
                <c:pt idx="5360">
                  <c:v>6.587203879873158</c:v>
                </c:pt>
                <c:pt idx="5361">
                  <c:v>6.5859753823200302</c:v>
                </c:pt>
                <c:pt idx="5362">
                  <c:v>6.5847473429050902</c:v>
                </c:pt>
                <c:pt idx="5363">
                  <c:v>6.5835197613721101</c:v>
                </c:pt>
                <c:pt idx="5364">
                  <c:v>6.5822926374650512</c:v>
                </c:pt>
                <c:pt idx="5365">
                  <c:v>6.5810659709280657</c:v>
                </c:pt>
                <c:pt idx="5366">
                  <c:v>6.5798397615054967</c:v>
                </c:pt>
                <c:pt idx="5367">
                  <c:v>6.5786140089418774</c:v>
                </c:pt>
                <c:pt idx="5368">
                  <c:v>6.5773887129819331</c:v>
                </c:pt>
                <c:pt idx="5369">
                  <c:v>6.576163873370577</c:v>
                </c:pt>
                <c:pt idx="5370">
                  <c:v>6.5749394898529134</c:v>
                </c:pt>
                <c:pt idx="5371">
                  <c:v>6.5737155621742369</c:v>
                </c:pt>
                <c:pt idx="5372">
                  <c:v>6.5724920900800301</c:v>
                </c:pt>
                <c:pt idx="5373">
                  <c:v>6.5712690733159658</c:v>
                </c:pt>
                <c:pt idx="5374">
                  <c:v>6.5700465116279068</c:v>
                </c:pt>
                <c:pt idx="5375">
                  <c:v>6.5688244047619051</c:v>
                </c:pt>
                <c:pt idx="5376">
                  <c:v>6.5676027524641993</c:v>
                </c:pt>
                <c:pt idx="5377">
                  <c:v>6.5663815544812199</c:v>
                </c:pt>
                <c:pt idx="5378">
                  <c:v>6.5651608105595836</c:v>
                </c:pt>
                <c:pt idx="5379">
                  <c:v>6.5639405204460965</c:v>
                </c:pt>
                <c:pt idx="5380">
                  <c:v>6.5627206838877532</c:v>
                </c:pt>
                <c:pt idx="5381">
                  <c:v>6.5615013006317353</c:v>
                </c:pt>
                <c:pt idx="5382">
                  <c:v>6.560282370425413</c:v>
                </c:pt>
                <c:pt idx="5383">
                  <c:v>6.5590638930163445</c:v>
                </c:pt>
                <c:pt idx="5384">
                  <c:v>6.5578458681522749</c:v>
                </c:pt>
                <c:pt idx="5385">
                  <c:v>6.5566282955811364</c:v>
                </c:pt>
                <c:pt idx="5386">
                  <c:v>6.5554111750510486</c:v>
                </c:pt>
                <c:pt idx="5387">
                  <c:v>6.5541945063103189</c:v>
                </c:pt>
                <c:pt idx="5388">
                  <c:v>6.5529782891074415</c:v>
                </c:pt>
                <c:pt idx="5389">
                  <c:v>6.551762523191095</c:v>
                </c:pt>
                <c:pt idx="5390">
                  <c:v>6.5505472083101468</c:v>
                </c:pt>
                <c:pt idx="5391">
                  <c:v>6.5493323442136502</c:v>
                </c:pt>
                <c:pt idx="5392">
                  <c:v>6.5481179306508439</c:v>
                </c:pt>
                <c:pt idx="5393">
                  <c:v>6.5469039673711533</c:v>
                </c:pt>
                <c:pt idx="5394">
                  <c:v>6.5456904541241894</c:v>
                </c:pt>
                <c:pt idx="5395">
                  <c:v>6.5444773906597478</c:v>
                </c:pt>
                <c:pt idx="5396">
                  <c:v>6.5432647767278116</c:v>
                </c:pt>
                <c:pt idx="5397">
                  <c:v>6.5420526120785478</c:v>
                </c:pt>
                <c:pt idx="5398">
                  <c:v>6.5408408964623082</c:v>
                </c:pt>
                <c:pt idx="5399">
                  <c:v>6.5396296296296299</c:v>
                </c:pt>
                <c:pt idx="5400">
                  <c:v>6.5384188113312351</c:v>
                </c:pt>
                <c:pt idx="5401">
                  <c:v>6.5372084413180307</c:v>
                </c:pt>
                <c:pt idx="5402">
                  <c:v>6.5359985193411072</c:v>
                </c:pt>
                <c:pt idx="5403">
                  <c:v>6.5347890451517392</c:v>
                </c:pt>
                <c:pt idx="5404">
                  <c:v>6.5335800185013877</c:v>
                </c:pt>
                <c:pt idx="5405">
                  <c:v>6.532371439141694</c:v>
                </c:pt>
                <c:pt idx="5406">
                  <c:v>6.531163306824487</c:v>
                </c:pt>
                <c:pt idx="5407">
                  <c:v>6.5299556213017755</c:v>
                </c:pt>
                <c:pt idx="5408">
                  <c:v>6.5287483823257535</c:v>
                </c:pt>
                <c:pt idx="5409">
                  <c:v>6.5275415896487985</c:v>
                </c:pt>
                <c:pt idx="5410">
                  <c:v>6.5263352430234711</c:v>
                </c:pt>
                <c:pt idx="5411">
                  <c:v>6.5251293422025132</c:v>
                </c:pt>
                <c:pt idx="5412">
                  <c:v>6.5239238869388512</c:v>
                </c:pt>
                <c:pt idx="5413">
                  <c:v>6.5227188769855928</c:v>
                </c:pt>
                <c:pt idx="5414">
                  <c:v>6.5215143120960297</c:v>
                </c:pt>
                <c:pt idx="5415">
                  <c:v>6.5203101920236337</c:v>
                </c:pt>
                <c:pt idx="5416">
                  <c:v>6.5191065165220605</c:v>
                </c:pt>
                <c:pt idx="5417">
                  <c:v>6.5179032853451462</c:v>
                </c:pt>
                <c:pt idx="5418">
                  <c:v>6.5167004982469088</c:v>
                </c:pt>
                <c:pt idx="5419">
                  <c:v>6.5154981549815494</c:v>
                </c:pt>
                <c:pt idx="5420">
                  <c:v>6.5142962553034494</c:v>
                </c:pt>
                <c:pt idx="5421">
                  <c:v>6.5130947989671704</c:v>
                </c:pt>
                <c:pt idx="5422">
                  <c:v>6.511893785727457</c:v>
                </c:pt>
                <c:pt idx="5423">
                  <c:v>6.5106932153392334</c:v>
                </c:pt>
                <c:pt idx="5424">
                  <c:v>6.5094930875576038</c:v>
                </c:pt>
                <c:pt idx="5425">
                  <c:v>6.5082934021378547</c:v>
                </c:pt>
                <c:pt idx="5426">
                  <c:v>6.5070941588354527</c:v>
                </c:pt>
                <c:pt idx="5427">
                  <c:v>6.5058953574060423</c:v>
                </c:pt>
                <c:pt idx="5428">
                  <c:v>6.5046969976054525</c:v>
                </c:pt>
                <c:pt idx="5429">
                  <c:v>6.5034990791896865</c:v>
                </c:pt>
                <c:pt idx="5430">
                  <c:v>6.5023016019149331</c:v>
                </c:pt>
                <c:pt idx="5431">
                  <c:v>6.5011045655375552</c:v>
                </c:pt>
                <c:pt idx="5432">
                  <c:v>6.4999079698140987</c:v>
                </c:pt>
                <c:pt idx="5433">
                  <c:v>6.4987118145012879</c:v>
                </c:pt>
                <c:pt idx="5434">
                  <c:v>6.4975160993560257</c:v>
                </c:pt>
                <c:pt idx="5435">
                  <c:v>6.4963208241353936</c:v>
                </c:pt>
                <c:pt idx="5436">
                  <c:v>6.4951259885966524</c:v>
                </c:pt>
                <c:pt idx="5437">
                  <c:v>6.4939315924972414</c:v>
                </c:pt>
                <c:pt idx="5438">
                  <c:v>6.4927376355947786</c:v>
                </c:pt>
                <c:pt idx="5439">
                  <c:v>6.4915441176470585</c:v>
                </c:pt>
                <c:pt idx="5440">
                  <c:v>6.4903510384120562</c:v>
                </c:pt>
                <c:pt idx="5441">
                  <c:v>6.4891583976479232</c:v>
                </c:pt>
                <c:pt idx="5442">
                  <c:v>6.487966195112989</c:v>
                </c:pt>
                <c:pt idx="5443">
                  <c:v>6.4867744305657604</c:v>
                </c:pt>
                <c:pt idx="5444">
                  <c:v>6.4855831037649221</c:v>
                </c:pt>
                <c:pt idx="5445">
                  <c:v>6.4843922144693353</c:v>
                </c:pt>
                <c:pt idx="5446">
                  <c:v>6.4832017624380391</c:v>
                </c:pt>
                <c:pt idx="5447">
                  <c:v>6.4820117474302492</c:v>
                </c:pt>
                <c:pt idx="5448">
                  <c:v>6.4808221692053589</c:v>
                </c:pt>
                <c:pt idx="5449">
                  <c:v>6.4796330275229357</c:v>
                </c:pt>
                <c:pt idx="5450">
                  <c:v>6.4784443221427264</c:v>
                </c:pt>
                <c:pt idx="5451">
                  <c:v>6.4772560528246519</c:v>
                </c:pt>
                <c:pt idx="5452">
                  <c:v>6.4760682193288099</c:v>
                </c:pt>
                <c:pt idx="5453">
                  <c:v>6.4748808214154749</c:v>
                </c:pt>
                <c:pt idx="5454">
                  <c:v>6.4736938588450963</c:v>
                </c:pt>
                <c:pt idx="5455">
                  <c:v>6.4725073313782993</c:v>
                </c:pt>
                <c:pt idx="5456">
                  <c:v>6.4713212387758841</c:v>
                </c:pt>
                <c:pt idx="5457">
                  <c:v>6.4701355807988277</c:v>
                </c:pt>
                <c:pt idx="5458">
                  <c:v>6.4689503572082803</c:v>
                </c:pt>
                <c:pt idx="5459">
                  <c:v>6.4677655677655679</c:v>
                </c:pt>
                <c:pt idx="5460">
                  <c:v>6.4665812122321915</c:v>
                </c:pt>
                <c:pt idx="5461">
                  <c:v>6.465397290369828</c:v>
                </c:pt>
                <c:pt idx="5462">
                  <c:v>6.4642138019403257</c:v>
                </c:pt>
                <c:pt idx="5463">
                  <c:v>6.4630307467057104</c:v>
                </c:pt>
                <c:pt idx="5464">
                  <c:v>6.4618481244281796</c:v>
                </c:pt>
                <c:pt idx="5465">
                  <c:v>6.4606659348701063</c:v>
                </c:pt>
                <c:pt idx="5466">
                  <c:v>6.4594841777940371</c:v>
                </c:pt>
                <c:pt idx="5467">
                  <c:v>6.4583028529626922</c:v>
                </c:pt>
                <c:pt idx="5468">
                  <c:v>6.4571219601389647</c:v>
                </c:pt>
                <c:pt idx="5469">
                  <c:v>6.455941499085923</c:v>
                </c:pt>
                <c:pt idx="5470">
                  <c:v>6.4547614695668072</c:v>
                </c:pt>
                <c:pt idx="5471">
                  <c:v>6.4535818713450288</c:v>
                </c:pt>
                <c:pt idx="5472">
                  <c:v>6.4524027041841769</c:v>
                </c:pt>
                <c:pt idx="5473">
                  <c:v>6.4512239678480086</c:v>
                </c:pt>
                <c:pt idx="5474">
                  <c:v>6.4500456621004565</c:v>
                </c:pt>
                <c:pt idx="5475">
                  <c:v>6.4488677867056241</c:v>
                </c:pt>
                <c:pt idx="5476">
                  <c:v>6.4476903414277889</c:v>
                </c:pt>
                <c:pt idx="5477">
                  <c:v>6.4465133260313987</c:v>
                </c:pt>
                <c:pt idx="5478">
                  <c:v>6.4453367402810731</c:v>
                </c:pt>
                <c:pt idx="5479">
                  <c:v>6.4441605839416054</c:v>
                </c:pt>
                <c:pt idx="5480">
                  <c:v>6.4429848567779606</c:v>
                </c:pt>
                <c:pt idx="5481">
                  <c:v>6.4418095585552715</c:v>
                </c:pt>
                <c:pt idx="5482">
                  <c:v>6.4406346890388475</c:v>
                </c:pt>
                <c:pt idx="5483">
                  <c:v>6.4394602479941652</c:v>
                </c:pt>
                <c:pt idx="5484">
                  <c:v>6.4382862351868733</c:v>
                </c:pt>
                <c:pt idx="5485">
                  <c:v>6.4371126503827929</c:v>
                </c:pt>
                <c:pt idx="5486">
                  <c:v>6.435939493347913</c:v>
                </c:pt>
                <c:pt idx="5487">
                  <c:v>6.4347667638483967</c:v>
                </c:pt>
                <c:pt idx="5488">
                  <c:v>6.433594461650574</c:v>
                </c:pt>
                <c:pt idx="5489">
                  <c:v>6.4324225865209472</c:v>
                </c:pt>
                <c:pt idx="5490">
                  <c:v>6.4312511382261883</c:v>
                </c:pt>
                <c:pt idx="5491">
                  <c:v>6.4300801165331389</c:v>
                </c:pt>
                <c:pt idx="5492">
                  <c:v>6.4289095212088112</c:v>
                </c:pt>
                <c:pt idx="5493">
                  <c:v>6.427739352020386</c:v>
                </c:pt>
                <c:pt idx="5494">
                  <c:v>6.426569608735214</c:v>
                </c:pt>
                <c:pt idx="5495">
                  <c:v>6.4254002911208152</c:v>
                </c:pt>
                <c:pt idx="5496">
                  <c:v>6.4242313989448787</c:v>
                </c:pt>
                <c:pt idx="5497">
                  <c:v>6.4230629319752639</c:v>
                </c:pt>
                <c:pt idx="5498">
                  <c:v>6.4218948899799964</c:v>
                </c:pt>
                <c:pt idx="5499">
                  <c:v>6.4207272727272731</c:v>
                </c:pt>
                <c:pt idx="5500">
                  <c:v>6.4195600799854571</c:v>
                </c:pt>
                <c:pt idx="5501">
                  <c:v>6.4183933115230829</c:v>
                </c:pt>
                <c:pt idx="5502">
                  <c:v>6.4172269671088493</c:v>
                </c:pt>
                <c:pt idx="5503">
                  <c:v>6.4160610465116283</c:v>
                </c:pt>
                <c:pt idx="5504">
                  <c:v>6.4148955495004545</c:v>
                </c:pt>
                <c:pt idx="5505">
                  <c:v>6.4137304758445328</c:v>
                </c:pt>
                <c:pt idx="5506">
                  <c:v>6.412565825313238</c:v>
                </c:pt>
                <c:pt idx="5507">
                  <c:v>6.4114015976761074</c:v>
                </c:pt>
                <c:pt idx="5508">
                  <c:v>6.4102377927028495</c:v>
                </c:pt>
                <c:pt idx="5509">
                  <c:v>6.4090744101633392</c:v>
                </c:pt>
                <c:pt idx="5510">
                  <c:v>6.4079114498276173</c:v>
                </c:pt>
                <c:pt idx="5511">
                  <c:v>6.4067489114658924</c:v>
                </c:pt>
                <c:pt idx="5512">
                  <c:v>6.4055867948485394</c:v>
                </c:pt>
                <c:pt idx="5513">
                  <c:v>6.404425099746101</c:v>
                </c:pt>
                <c:pt idx="5514">
                  <c:v>6.403263825929284</c:v>
                </c:pt>
                <c:pt idx="5515">
                  <c:v>6.4021029731689634</c:v>
                </c:pt>
                <c:pt idx="5516">
                  <c:v>6.4009425412361791</c:v>
                </c:pt>
                <c:pt idx="5517">
                  <c:v>6.3997825299021383</c:v>
                </c:pt>
                <c:pt idx="5518">
                  <c:v>6.3986229389382139</c:v>
                </c:pt>
                <c:pt idx="5519">
                  <c:v>6.3974637681159416</c:v>
                </c:pt>
                <c:pt idx="5520">
                  <c:v>6.3963050172070277</c:v>
                </c:pt>
                <c:pt idx="5521">
                  <c:v>6.395146685983339</c:v>
                </c:pt>
                <c:pt idx="5522">
                  <c:v>6.3939887742169113</c:v>
                </c:pt>
                <c:pt idx="5523">
                  <c:v>6.3928312816799417</c:v>
                </c:pt>
                <c:pt idx="5524">
                  <c:v>6.3916742081447966</c:v>
                </c:pt>
                <c:pt idx="5525">
                  <c:v>6.3905175533840026</c:v>
                </c:pt>
                <c:pt idx="5526">
                  <c:v>6.3893613171702555</c:v>
                </c:pt>
                <c:pt idx="5527">
                  <c:v>6.3882054992764106</c:v>
                </c:pt>
                <c:pt idx="5528">
                  <c:v>6.3870500994754931</c:v>
                </c:pt>
                <c:pt idx="5529">
                  <c:v>6.3858951175406871</c:v>
                </c:pt>
                <c:pt idx="5530">
                  <c:v>6.3847405532453445</c:v>
                </c:pt>
                <c:pt idx="5531">
                  <c:v>6.383586406362979</c:v>
                </c:pt>
                <c:pt idx="5532">
                  <c:v>6.3824326766672694</c:v>
                </c:pt>
                <c:pt idx="5533">
                  <c:v>6.3812793639320562</c:v>
                </c:pt>
                <c:pt idx="5534">
                  <c:v>6.3801264679313459</c:v>
                </c:pt>
                <c:pt idx="5535">
                  <c:v>6.3789739884393066</c:v>
                </c:pt>
                <c:pt idx="5536">
                  <c:v>6.3778219252302693</c:v>
                </c:pt>
                <c:pt idx="5537">
                  <c:v>6.3766702780787288</c:v>
                </c:pt>
                <c:pt idx="5538">
                  <c:v>6.3755190467593428</c:v>
                </c:pt>
                <c:pt idx="5539">
                  <c:v>6.3743682310469314</c:v>
                </c:pt>
                <c:pt idx="5540">
                  <c:v>6.3732178307164773</c:v>
                </c:pt>
                <c:pt idx="5541">
                  <c:v>6.3720678455431257</c:v>
                </c:pt>
                <c:pt idx="5542">
                  <c:v>6.3709182753021834</c:v>
                </c:pt>
                <c:pt idx="5543">
                  <c:v>6.3697691197691197</c:v>
                </c:pt>
                <c:pt idx="5544">
                  <c:v>6.3686203787195668</c:v>
                </c:pt>
                <c:pt idx="5545">
                  <c:v>6.3674720519293189</c:v>
                </c:pt>
                <c:pt idx="5546">
                  <c:v>6.3663241391743286</c:v>
                </c:pt>
                <c:pt idx="5547">
                  <c:v>6.3651766402307137</c:v>
                </c:pt>
                <c:pt idx="5548">
                  <c:v>6.3640295548747519</c:v>
                </c:pt>
                <c:pt idx="5549">
                  <c:v>6.3628828828828832</c:v>
                </c:pt>
                <c:pt idx="5550">
                  <c:v>6.3617366240317059</c:v>
                </c:pt>
                <c:pt idx="5551">
                  <c:v>6.3605907780979827</c:v>
                </c:pt>
                <c:pt idx="5552">
                  <c:v>6.359445344858635</c:v>
                </c:pt>
                <c:pt idx="5553">
                  <c:v>6.3583003240907452</c:v>
                </c:pt>
                <c:pt idx="5554">
                  <c:v>6.3571557155715572</c:v>
                </c:pt>
                <c:pt idx="5555">
                  <c:v>6.3560115190784741</c:v>
                </c:pt>
                <c:pt idx="5556">
                  <c:v>6.3548677343890585</c:v>
                </c:pt>
                <c:pt idx="5557">
                  <c:v>6.3537243612810359</c:v>
                </c:pt>
                <c:pt idx="5558">
                  <c:v>6.3525813995322897</c:v>
                </c:pt>
                <c:pt idx="5559">
                  <c:v>6.3514388489208633</c:v>
                </c:pt>
                <c:pt idx="5560">
                  <c:v>6.3502967092249598</c:v>
                </c:pt>
                <c:pt idx="5561">
                  <c:v>6.3491549802229414</c:v>
                </c:pt>
                <c:pt idx="5562">
                  <c:v>6.3480136616933311</c:v>
                </c:pt>
                <c:pt idx="5563">
                  <c:v>6.3468727534148091</c:v>
                </c:pt>
                <c:pt idx="5564">
                  <c:v>6.3457322551662179</c:v>
                </c:pt>
                <c:pt idx="5565">
                  <c:v>6.3445921667265539</c:v>
                </c:pt>
                <c:pt idx="5566">
                  <c:v>6.3434524878749778</c:v>
                </c:pt>
                <c:pt idx="5567">
                  <c:v>6.3423132183908049</c:v>
                </c:pt>
                <c:pt idx="5568">
                  <c:v>6.3411743580535109</c:v>
                </c:pt>
                <c:pt idx="5569">
                  <c:v>6.3400359066427292</c:v>
                </c:pt>
                <c:pt idx="5570">
                  <c:v>6.3388978639382518</c:v>
                </c:pt>
                <c:pt idx="5571">
                  <c:v>6.3377602297200291</c:v>
                </c:pt>
                <c:pt idx="5572">
                  <c:v>6.3366230037681683</c:v>
                </c:pt>
                <c:pt idx="5573">
                  <c:v>6.3354861858629352</c:v>
                </c:pt>
                <c:pt idx="5574">
                  <c:v>6.3343497757847533</c:v>
                </c:pt>
                <c:pt idx="5575">
                  <c:v>6.3332137733142035</c:v>
                </c:pt>
                <c:pt idx="5576">
                  <c:v>6.3320781782320248</c:v>
                </c:pt>
                <c:pt idx="5577">
                  <c:v>6.3309429903191106</c:v>
                </c:pt>
                <c:pt idx="5578">
                  <c:v>6.3298082093565151</c:v>
                </c:pt>
                <c:pt idx="5579">
                  <c:v>6.3286738351254481</c:v>
                </c:pt>
                <c:pt idx="5580">
                  <c:v>6.3275398674072747</c:v>
                </c:pt>
                <c:pt idx="5581">
                  <c:v>6.3264063059835181</c:v>
                </c:pt>
                <c:pt idx="5582">
                  <c:v>6.3252731506358586</c:v>
                </c:pt>
                <c:pt idx="5583">
                  <c:v>6.3241404011461322</c:v>
                </c:pt>
                <c:pt idx="5584">
                  <c:v>6.3230080572963292</c:v>
                </c:pt>
                <c:pt idx="5585">
                  <c:v>6.3218761188685999</c:v>
                </c:pt>
                <c:pt idx="5586">
                  <c:v>6.3207445856452482</c:v>
                </c:pt>
                <c:pt idx="5587">
                  <c:v>6.3196134574087326</c:v>
                </c:pt>
                <c:pt idx="5588">
                  <c:v>6.3184827339416714</c:v>
                </c:pt>
                <c:pt idx="5589">
                  <c:v>6.3173524150268339</c:v>
                </c:pt>
                <c:pt idx="5590">
                  <c:v>6.3162225004471475</c:v>
                </c:pt>
                <c:pt idx="5591">
                  <c:v>6.3150929899856942</c:v>
                </c:pt>
                <c:pt idx="5592">
                  <c:v>6.3139638834257106</c:v>
                </c:pt>
                <c:pt idx="5593">
                  <c:v>6.3128351805505902</c:v>
                </c:pt>
                <c:pt idx="5594">
                  <c:v>6.3117068811438788</c:v>
                </c:pt>
                <c:pt idx="5595">
                  <c:v>6.3105789849892782</c:v>
                </c:pt>
                <c:pt idx="5596">
                  <c:v>6.3094514918706448</c:v>
                </c:pt>
                <c:pt idx="5597">
                  <c:v>6.3083244015719897</c:v>
                </c:pt>
                <c:pt idx="5598">
                  <c:v>6.3071977138774784</c:v>
                </c:pt>
                <c:pt idx="5599">
                  <c:v>6.3060714285714283</c:v>
                </c:pt>
                <c:pt idx="5600">
                  <c:v>6.304945545438315</c:v>
                </c:pt>
                <c:pt idx="5601">
                  <c:v>6.3038200642627631</c:v>
                </c:pt>
                <c:pt idx="5602">
                  <c:v>6.3026949848295555</c:v>
                </c:pt>
                <c:pt idx="5603">
                  <c:v>6.301570306923626</c:v>
                </c:pt>
                <c:pt idx="5604">
                  <c:v>6.300446030330062</c:v>
                </c:pt>
                <c:pt idx="5605">
                  <c:v>6.2993221548341065</c:v>
                </c:pt>
                <c:pt idx="5606">
                  <c:v>6.2981986802211525</c:v>
                </c:pt>
                <c:pt idx="5607">
                  <c:v>6.2970756062767475</c:v>
                </c:pt>
                <c:pt idx="5608">
                  <c:v>6.2959529327865926</c:v>
                </c:pt>
                <c:pt idx="5609">
                  <c:v>6.294830659536542</c:v>
                </c:pt>
                <c:pt idx="5610">
                  <c:v>6.2937087863126004</c:v>
                </c:pt>
                <c:pt idx="5611">
                  <c:v>6.2925873129009267</c:v>
                </c:pt>
                <c:pt idx="5612">
                  <c:v>6.291466239087832</c:v>
                </c:pt>
                <c:pt idx="5613">
                  <c:v>6.2903455646597788</c:v>
                </c:pt>
                <c:pt idx="5614">
                  <c:v>6.289225289403384</c:v>
                </c:pt>
                <c:pt idx="5615">
                  <c:v>6.2881054131054128</c:v>
                </c:pt>
                <c:pt idx="5616">
                  <c:v>6.286985935552786</c:v>
                </c:pt>
                <c:pt idx="5617">
                  <c:v>6.2858668565325742</c:v>
                </c:pt>
                <c:pt idx="5618">
                  <c:v>6.2847481758319983</c:v>
                </c:pt>
                <c:pt idx="5619">
                  <c:v>6.2836298932384338</c:v>
                </c:pt>
                <c:pt idx="5620">
                  <c:v>6.2825120085394062</c:v>
                </c:pt>
                <c:pt idx="5621">
                  <c:v>6.2813945215225901</c:v>
                </c:pt>
                <c:pt idx="5622">
                  <c:v>6.2802774319758132</c:v>
                </c:pt>
                <c:pt idx="5623">
                  <c:v>6.2791607396870557</c:v>
                </c:pt>
                <c:pt idx="5624">
                  <c:v>6.2780444444444443</c:v>
                </c:pt>
                <c:pt idx="5625">
                  <c:v>6.2769285460362605</c:v>
                </c:pt>
                <c:pt idx="5626">
                  <c:v>6.275813044250933</c:v>
                </c:pt>
                <c:pt idx="5627">
                  <c:v>6.2746979388770434</c:v>
                </c:pt>
                <c:pt idx="5628">
                  <c:v>6.2735832297033225</c:v>
                </c:pt>
                <c:pt idx="5629">
                  <c:v>6.2724689165186502</c:v>
                </c:pt>
                <c:pt idx="5630">
                  <c:v>6.2713549991120585</c:v>
                </c:pt>
                <c:pt idx="5631">
                  <c:v>6.2702414772727275</c:v>
                </c:pt>
                <c:pt idx="5632">
                  <c:v>6.2691283507899875</c:v>
                </c:pt>
                <c:pt idx="5633">
                  <c:v>6.268015619453319</c:v>
                </c:pt>
                <c:pt idx="5634">
                  <c:v>6.2669032830523514</c:v>
                </c:pt>
                <c:pt idx="5635">
                  <c:v>6.2657913413768629</c:v>
                </c:pt>
                <c:pt idx="5636">
                  <c:v>6.2646797942167822</c:v>
                </c:pt>
                <c:pt idx="5637">
                  <c:v>6.2635686413621849</c:v>
                </c:pt>
                <c:pt idx="5638">
                  <c:v>6.2624578826032984</c:v>
                </c:pt>
                <c:pt idx="5639">
                  <c:v>6.2613475177304965</c:v>
                </c:pt>
                <c:pt idx="5640">
                  <c:v>6.2602375465343023</c:v>
                </c:pt>
                <c:pt idx="5641">
                  <c:v>6.2591279688053882</c:v>
                </c:pt>
                <c:pt idx="5642">
                  <c:v>6.258018784334574</c:v>
                </c:pt>
                <c:pt idx="5643">
                  <c:v>6.2569099929128278</c:v>
                </c:pt>
                <c:pt idx="5644">
                  <c:v>6.2558015943312668</c:v>
                </c:pt>
                <c:pt idx="5645">
                  <c:v>6.254693588381155</c:v>
                </c:pt>
                <c:pt idx="5646">
                  <c:v>6.2535859748539044</c:v>
                </c:pt>
                <c:pt idx="5647">
                  <c:v>6.2524787535410766</c:v>
                </c:pt>
                <c:pt idx="5648">
                  <c:v>6.2513719242343777</c:v>
                </c:pt>
                <c:pt idx="5649">
                  <c:v>6.250265486725664</c:v>
                </c:pt>
                <c:pt idx="5650">
                  <c:v>6.2491594408069364</c:v>
                </c:pt>
                <c:pt idx="5651">
                  <c:v>6.2480537862703471</c:v>
                </c:pt>
                <c:pt idx="5652">
                  <c:v>6.2469485229081902</c:v>
                </c:pt>
                <c:pt idx="5653">
                  <c:v>6.2458436505129109</c:v>
                </c:pt>
                <c:pt idx="5654">
                  <c:v>6.2447391688770999</c:v>
                </c:pt>
                <c:pt idx="5655">
                  <c:v>6.2436350777934937</c:v>
                </c:pt>
                <c:pt idx="5656">
                  <c:v>6.2425313770549762</c:v>
                </c:pt>
                <c:pt idx="5657">
                  <c:v>6.2414280664545778</c:v>
                </c:pt>
                <c:pt idx="5658">
                  <c:v>6.2403251457854747</c:v>
                </c:pt>
                <c:pt idx="5659">
                  <c:v>6.2392226148409895</c:v>
                </c:pt>
                <c:pt idx="5660">
                  <c:v>6.2381204734145914</c:v>
                </c:pt>
                <c:pt idx="5661">
                  <c:v>6.2370187212998944</c:v>
                </c:pt>
                <c:pt idx="5662">
                  <c:v>6.2359173582906591</c:v>
                </c:pt>
                <c:pt idx="5663">
                  <c:v>6.2348163841807906</c:v>
                </c:pt>
                <c:pt idx="5664">
                  <c:v>6.2337157987643428</c:v>
                </c:pt>
                <c:pt idx="5665">
                  <c:v>6.2326156018355103</c:v>
                </c:pt>
                <c:pt idx="5666">
                  <c:v>6.2315157931886356</c:v>
                </c:pt>
                <c:pt idx="5667">
                  <c:v>6.2304163726182074</c:v>
                </c:pt>
                <c:pt idx="5668">
                  <c:v>6.2293173399188566</c:v>
                </c:pt>
                <c:pt idx="5669">
                  <c:v>6.2282186948853617</c:v>
                </c:pt>
                <c:pt idx="5670">
                  <c:v>6.2271204373126432</c:v>
                </c:pt>
                <c:pt idx="5671">
                  <c:v>6.2260225669957689</c:v>
                </c:pt>
                <c:pt idx="5672">
                  <c:v>6.224925083729949</c:v>
                </c:pt>
                <c:pt idx="5673">
                  <c:v>6.2238279873105391</c:v>
                </c:pt>
                <c:pt idx="5674">
                  <c:v>6.2227312775330397</c:v>
                </c:pt>
                <c:pt idx="5675">
                  <c:v>6.2216349541930933</c:v>
                </c:pt>
                <c:pt idx="5676">
                  <c:v>6.2205390170864892</c:v>
                </c:pt>
                <c:pt idx="5677">
                  <c:v>6.2194434660091584</c:v>
                </c:pt>
                <c:pt idx="5678">
                  <c:v>6.2183483007571754</c:v>
                </c:pt>
                <c:pt idx="5679">
                  <c:v>6.2172535211267608</c:v>
                </c:pt>
                <c:pt idx="5680">
                  <c:v>6.2161591269142757</c:v>
                </c:pt>
                <c:pt idx="5681">
                  <c:v>6.2150651179162271</c:v>
                </c:pt>
                <c:pt idx="5682">
                  <c:v>6.2139714939292627</c:v>
                </c:pt>
                <c:pt idx="5683">
                  <c:v>6.2128782547501755</c:v>
                </c:pt>
                <c:pt idx="5684">
                  <c:v>6.2117854001759012</c:v>
                </c:pt>
                <c:pt idx="5685">
                  <c:v>6.2106929300035176</c:v>
                </c:pt>
                <c:pt idx="5686">
                  <c:v>6.2096008440302448</c:v>
                </c:pt>
                <c:pt idx="5687">
                  <c:v>6.2085091420534457</c:v>
                </c:pt>
                <c:pt idx="5688">
                  <c:v>6.2074178238706272</c:v>
                </c:pt>
                <c:pt idx="5689">
                  <c:v>6.2063268892794374</c:v>
                </c:pt>
                <c:pt idx="5690">
                  <c:v>6.2052363380776665</c:v>
                </c:pt>
                <c:pt idx="5691">
                  <c:v>6.2041461700632468</c:v>
                </c:pt>
                <c:pt idx="5692">
                  <c:v>6.2030563850342526</c:v>
                </c:pt>
                <c:pt idx="5693">
                  <c:v>6.2019669827889006</c:v>
                </c:pt>
                <c:pt idx="5694">
                  <c:v>6.2008779631255484</c:v>
                </c:pt>
                <c:pt idx="5695">
                  <c:v>6.1997893258426968</c:v>
                </c:pt>
                <c:pt idx="5696">
                  <c:v>6.1987010707389851</c:v>
                </c:pt>
                <c:pt idx="5697">
                  <c:v>6.1976131976131974</c:v>
                </c:pt>
                <c:pt idx="5698">
                  <c:v>6.1965257062642571</c:v>
                </c:pt>
                <c:pt idx="5699">
                  <c:v>6.1954385964912282</c:v>
                </c:pt>
                <c:pt idx="5700">
                  <c:v>6.1943518680933174</c:v>
                </c:pt>
                <c:pt idx="5701">
                  <c:v>6.1932655208698701</c:v>
                </c:pt>
                <c:pt idx="5702">
                  <c:v>6.1921795546203748</c:v>
                </c:pt>
                <c:pt idx="5703">
                  <c:v>6.1910939691444602</c:v>
                </c:pt>
                <c:pt idx="5704">
                  <c:v>6.1900087642418935</c:v>
                </c:pt>
                <c:pt idx="5705">
                  <c:v>6.1889239397125833</c:v>
                </c:pt>
                <c:pt idx="5706">
                  <c:v>6.1878394953565801</c:v>
                </c:pt>
                <c:pt idx="5707">
                  <c:v>6.1867554309740713</c:v>
                </c:pt>
                <c:pt idx="5708">
                  <c:v>6.1856717463653883</c:v>
                </c:pt>
                <c:pt idx="5709">
                  <c:v>6.1845884413309982</c:v>
                </c:pt>
                <c:pt idx="5710">
                  <c:v>6.1835055156715111</c:v>
                </c:pt>
                <c:pt idx="5711">
                  <c:v>6.1824229691876749</c:v>
                </c:pt>
                <c:pt idx="5712">
                  <c:v>6.1813408016803777</c:v>
                </c:pt>
                <c:pt idx="5713">
                  <c:v>6.1802590129506472</c:v>
                </c:pt>
                <c:pt idx="5714">
                  <c:v>6.1791776027996503</c:v>
                </c:pt>
                <c:pt idx="5715">
                  <c:v>6.178096571028691</c:v>
                </c:pt>
                <c:pt idx="5716">
                  <c:v>6.1770159174392161</c:v>
                </c:pt>
                <c:pt idx="5717">
                  <c:v>6.1759356418328091</c:v>
                </c:pt>
                <c:pt idx="5718">
                  <c:v>6.1748557440111904</c:v>
                </c:pt>
                <c:pt idx="5719">
                  <c:v>6.1737762237762235</c:v>
                </c:pt>
                <c:pt idx="5720">
                  <c:v>6.1726970809299075</c:v>
                </c:pt>
                <c:pt idx="5721">
                  <c:v>6.1716183152743795</c:v>
                </c:pt>
                <c:pt idx="5722">
                  <c:v>6.1705399266119167</c:v>
                </c:pt>
                <c:pt idx="5723">
                  <c:v>6.1694619147449332</c:v>
                </c:pt>
                <c:pt idx="5724">
                  <c:v>6.1683842794759824</c:v>
                </c:pt>
                <c:pt idx="5725">
                  <c:v>6.1673070206077538</c:v>
                </c:pt>
                <c:pt idx="5726">
                  <c:v>6.1662301379430771</c:v>
                </c:pt>
                <c:pt idx="5727">
                  <c:v>6.165153631284916</c:v>
                </c:pt>
                <c:pt idx="5728">
                  <c:v>6.1640775004363766</c:v>
                </c:pt>
                <c:pt idx="5729">
                  <c:v>6.163001745200698</c:v>
                </c:pt>
                <c:pt idx="5730">
                  <c:v>6.1619263653812597</c:v>
                </c:pt>
                <c:pt idx="5731">
                  <c:v>6.1608513607815771</c:v>
                </c:pt>
                <c:pt idx="5732">
                  <c:v>6.1597767312053024</c:v>
                </c:pt>
                <c:pt idx="5733">
                  <c:v>6.1587024764562264</c:v>
                </c:pt>
                <c:pt idx="5734">
                  <c:v>6.1576285963382738</c:v>
                </c:pt>
                <c:pt idx="5735">
                  <c:v>6.1565550906555089</c:v>
                </c:pt>
                <c:pt idx="5736">
                  <c:v>6.1554819592121319</c:v>
                </c:pt>
                <c:pt idx="5737">
                  <c:v>6.1544092018124781</c:v>
                </c:pt>
                <c:pt idx="5738">
                  <c:v>6.1533368182610211</c:v>
                </c:pt>
                <c:pt idx="5739">
                  <c:v>6.1522648083623697</c:v>
                </c:pt>
                <c:pt idx="5740">
                  <c:v>6.1511931719212685</c:v>
                </c:pt>
                <c:pt idx="5741">
                  <c:v>6.150121908742598</c:v>
                </c:pt>
                <c:pt idx="5742">
                  <c:v>6.1490510186313774</c:v>
                </c:pt>
                <c:pt idx="5743">
                  <c:v>6.147980501392758</c:v>
                </c:pt>
                <c:pt idx="5744">
                  <c:v>6.146910356832028</c:v>
                </c:pt>
                <c:pt idx="5745">
                  <c:v>6.1458405847546116</c:v>
                </c:pt>
                <c:pt idx="5746">
                  <c:v>6.1447711849660696</c:v>
                </c:pt>
                <c:pt idx="5747">
                  <c:v>6.1437021572720942</c:v>
                </c:pt>
                <c:pt idx="5748">
                  <c:v>6.1426335014785183</c:v>
                </c:pt>
                <c:pt idx="5749">
                  <c:v>6.141565217391304</c:v>
                </c:pt>
                <c:pt idx="5750">
                  <c:v>6.1404973048165532</c:v>
                </c:pt>
                <c:pt idx="5751">
                  <c:v>6.1394297635605009</c:v>
                </c:pt>
                <c:pt idx="5752">
                  <c:v>6.1383625934295152</c:v>
                </c:pt>
                <c:pt idx="5753">
                  <c:v>6.1372957942301012</c:v>
                </c:pt>
                <c:pt idx="5754">
                  <c:v>6.1362293657688962</c:v>
                </c:pt>
                <c:pt idx="5755">
                  <c:v>6.1351633078526753</c:v>
                </c:pt>
                <c:pt idx="5756">
                  <c:v>6.1340976202883448</c:v>
                </c:pt>
                <c:pt idx="5757">
                  <c:v>6.1330323028829454</c:v>
                </c:pt>
                <c:pt idx="5758">
                  <c:v>6.1319673554436536</c:v>
                </c:pt>
                <c:pt idx="5759">
                  <c:v>6.130902777777778</c:v>
                </c:pt>
                <c:pt idx="5760">
                  <c:v>6.1298385696927618</c:v>
                </c:pt>
                <c:pt idx="5761">
                  <c:v>6.1287747309961818</c:v>
                </c:pt>
                <c:pt idx="5762">
                  <c:v>6.1277112614957492</c:v>
                </c:pt>
                <c:pt idx="5763">
                  <c:v>6.1266481609993058</c:v>
                </c:pt>
                <c:pt idx="5764">
                  <c:v>6.1255854293148309</c:v>
                </c:pt>
                <c:pt idx="5765">
                  <c:v>6.1245230662504335</c:v>
                </c:pt>
                <c:pt idx="5766">
                  <c:v>6.1234610716143578</c:v>
                </c:pt>
                <c:pt idx="5767">
                  <c:v>6.1223994452149793</c:v>
                </c:pt>
                <c:pt idx="5768">
                  <c:v>6.1213381868608074</c:v>
                </c:pt>
                <c:pt idx="5769">
                  <c:v>6.1202772963604852</c:v>
                </c:pt>
                <c:pt idx="5770">
                  <c:v>6.119216773522786</c:v>
                </c:pt>
                <c:pt idx="5771">
                  <c:v>6.1181566181566183</c:v>
                </c:pt>
                <c:pt idx="5772">
                  <c:v>6.11709683007102</c:v>
                </c:pt>
                <c:pt idx="5773">
                  <c:v>6.1160374090751644</c:v>
                </c:pt>
                <c:pt idx="5774">
                  <c:v>6.114978354978355</c:v>
                </c:pt>
                <c:pt idx="5775">
                  <c:v>6.1139196675900278</c:v>
                </c:pt>
                <c:pt idx="5776">
                  <c:v>6.1128613467197503</c:v>
                </c:pt>
                <c:pt idx="5777">
                  <c:v>6.1118033921772241</c:v>
                </c:pt>
                <c:pt idx="5778">
                  <c:v>6.1107458037722786</c:v>
                </c:pt>
                <c:pt idx="5779">
                  <c:v>6.1096885813148791</c:v>
                </c:pt>
                <c:pt idx="5780">
                  <c:v>6.1086317246151181</c:v>
                </c:pt>
                <c:pt idx="5781">
                  <c:v>6.1075752334832236</c:v>
                </c:pt>
                <c:pt idx="5782">
                  <c:v>6.106519107729552</c:v>
                </c:pt>
                <c:pt idx="5783">
                  <c:v>6.1054633471645916</c:v>
                </c:pt>
                <c:pt idx="5784">
                  <c:v>6.1044079515989624</c:v>
                </c:pt>
                <c:pt idx="5785">
                  <c:v>6.103352920843415</c:v>
                </c:pt>
                <c:pt idx="5786">
                  <c:v>6.1022982547088302</c:v>
                </c:pt>
                <c:pt idx="5787">
                  <c:v>6.1012439530062199</c:v>
                </c:pt>
                <c:pt idx="5788">
                  <c:v>6.1001900155467261</c:v>
                </c:pt>
                <c:pt idx="5789">
                  <c:v>6.0991364421416234</c:v>
                </c:pt>
                <c:pt idx="5790">
                  <c:v>6.0980832326023142</c:v>
                </c:pt>
                <c:pt idx="5791">
                  <c:v>6.0970303867403315</c:v>
                </c:pt>
                <c:pt idx="5792">
                  <c:v>6.0959779043673397</c:v>
                </c:pt>
                <c:pt idx="5793">
                  <c:v>6.0949257852951328</c:v>
                </c:pt>
                <c:pt idx="5794">
                  <c:v>6.0938740293356339</c:v>
                </c:pt>
                <c:pt idx="5795">
                  <c:v>6.0928226363008973</c:v>
                </c:pt>
                <c:pt idx="5796">
                  <c:v>6.0917716060031051</c:v>
                </c:pt>
                <c:pt idx="5797">
                  <c:v>6.0907209382545702</c:v>
                </c:pt>
                <c:pt idx="5798">
                  <c:v>6.0896706328677359</c:v>
                </c:pt>
                <c:pt idx="5799">
                  <c:v>6.0886206896551727</c:v>
                </c:pt>
                <c:pt idx="5800">
                  <c:v>6.0875711084295814</c:v>
                </c:pt>
                <c:pt idx="5801">
                  <c:v>6.0865218890037918</c:v>
                </c:pt>
                <c:pt idx="5802">
                  <c:v>6.0854730311907632</c:v>
                </c:pt>
                <c:pt idx="5803">
                  <c:v>6.0844245348035839</c:v>
                </c:pt>
                <c:pt idx="5804">
                  <c:v>6.0833763996554691</c:v>
                </c:pt>
                <c:pt idx="5805">
                  <c:v>6.0823286255597662</c:v>
                </c:pt>
                <c:pt idx="5806">
                  <c:v>6.0812812123299462</c:v>
                </c:pt>
                <c:pt idx="5807">
                  <c:v>6.0802341597796143</c:v>
                </c:pt>
                <c:pt idx="5808">
                  <c:v>6.0791874677225</c:v>
                </c:pt>
                <c:pt idx="5809">
                  <c:v>6.0781411359724613</c:v>
                </c:pt>
                <c:pt idx="5810">
                  <c:v>6.0770951643434863</c:v>
                </c:pt>
                <c:pt idx="5811">
                  <c:v>6.0760495526496907</c:v>
                </c:pt>
                <c:pt idx="5812">
                  <c:v>6.0750043007053156</c:v>
                </c:pt>
                <c:pt idx="5813">
                  <c:v>6.0739594083247335</c:v>
                </c:pt>
                <c:pt idx="5814">
                  <c:v>6.072914875322442</c:v>
                </c:pt>
                <c:pt idx="5815">
                  <c:v>6.0718707015130677</c:v>
                </c:pt>
                <c:pt idx="5816">
                  <c:v>6.0708268867113633</c:v>
                </c:pt>
                <c:pt idx="5817">
                  <c:v>6.06978343073221</c:v>
                </c:pt>
                <c:pt idx="5818">
                  <c:v>6.0687403333906174</c:v>
                </c:pt>
                <c:pt idx="5819">
                  <c:v>6.067697594501718</c:v>
                </c:pt>
                <c:pt idx="5820">
                  <c:v>6.0666552138807761</c:v>
                </c:pt>
                <c:pt idx="5821">
                  <c:v>6.0656131913431812</c:v>
                </c:pt>
                <c:pt idx="5822">
                  <c:v>6.064571526704448</c:v>
                </c:pt>
                <c:pt idx="5823">
                  <c:v>6.0635302197802199</c:v>
                </c:pt>
                <c:pt idx="5824">
                  <c:v>6.0624892703862665</c:v>
                </c:pt>
                <c:pt idx="5825">
                  <c:v>6.0614486783384827</c:v>
                </c:pt>
                <c:pt idx="5826">
                  <c:v>6.060408443452892</c:v>
                </c:pt>
                <c:pt idx="5827">
                  <c:v>6.0593685655456415</c:v>
                </c:pt>
                <c:pt idx="5828">
                  <c:v>6.0583290444330071</c:v>
                </c:pt>
                <c:pt idx="5829">
                  <c:v>6.057289879931389</c:v>
                </c:pt>
                <c:pt idx="5830">
                  <c:v>6.0562510718573144</c:v>
                </c:pt>
                <c:pt idx="5831">
                  <c:v>6.0552126200274348</c:v>
                </c:pt>
                <c:pt idx="5832">
                  <c:v>6.0541745242585288</c:v>
                </c:pt>
                <c:pt idx="5833">
                  <c:v>6.053136784367501</c:v>
                </c:pt>
                <c:pt idx="5834">
                  <c:v>6.0520994001713797</c:v>
                </c:pt>
                <c:pt idx="5835">
                  <c:v>6.05106237148732</c:v>
                </c:pt>
                <c:pt idx="5836">
                  <c:v>6.0500256981326022</c:v>
                </c:pt>
                <c:pt idx="5837">
                  <c:v>6.0489893799246319</c:v>
                </c:pt>
                <c:pt idx="5838">
                  <c:v>6.0479534166809383</c:v>
                </c:pt>
                <c:pt idx="5839">
                  <c:v>6.0469178082191783</c:v>
                </c:pt>
                <c:pt idx="5840">
                  <c:v>6.0458825543571306</c:v>
                </c:pt>
                <c:pt idx="5841">
                  <c:v>6.0448476549127008</c:v>
                </c:pt>
                <c:pt idx="5842">
                  <c:v>6.0438131097039189</c:v>
                </c:pt>
                <c:pt idx="5843">
                  <c:v>6.0427789185489393</c:v>
                </c:pt>
                <c:pt idx="5844">
                  <c:v>6.0417450812660389</c:v>
                </c:pt>
                <c:pt idx="5845">
                  <c:v>6.0407115976736234</c:v>
                </c:pt>
                <c:pt idx="5846">
                  <c:v>6.0396784675902175</c:v>
                </c:pt>
                <c:pt idx="5847">
                  <c:v>6.038645690834473</c:v>
                </c:pt>
                <c:pt idx="5848">
                  <c:v>6.0376132672251668</c:v>
                </c:pt>
                <c:pt idx="5849">
                  <c:v>6.0365811965811966</c:v>
                </c:pt>
                <c:pt idx="5850">
                  <c:v>6.0355494787215864</c:v>
                </c:pt>
                <c:pt idx="5851">
                  <c:v>6.0345181134654817</c:v>
                </c:pt>
                <c:pt idx="5852">
                  <c:v>6.0334871006321542</c:v>
                </c:pt>
                <c:pt idx="5853">
                  <c:v>6.0324564400409972</c:v>
                </c:pt>
                <c:pt idx="5854">
                  <c:v>6.0314261315115285</c:v>
                </c:pt>
                <c:pt idx="5855">
                  <c:v>6.0303961748633883</c:v>
                </c:pt>
                <c:pt idx="5856">
                  <c:v>6.0293665699163395</c:v>
                </c:pt>
                <c:pt idx="5857">
                  <c:v>6.02833731649027</c:v>
                </c:pt>
                <c:pt idx="5858">
                  <c:v>6.0273084144051889</c:v>
                </c:pt>
                <c:pt idx="5859">
                  <c:v>6.0262798634812285</c:v>
                </c:pt>
                <c:pt idx="5860">
                  <c:v>6.0252516635386453</c:v>
                </c:pt>
                <c:pt idx="5861">
                  <c:v>6.0242238143978168</c:v>
                </c:pt>
                <c:pt idx="5862">
                  <c:v>6.0231963158792423</c:v>
                </c:pt>
                <c:pt idx="5863">
                  <c:v>6.0221691678035469</c:v>
                </c:pt>
                <c:pt idx="5864">
                  <c:v>6.021142369991475</c:v>
                </c:pt>
                <c:pt idx="5865">
                  <c:v>6.0201159222638934</c:v>
                </c:pt>
                <c:pt idx="5866">
                  <c:v>6.0190898244417932</c:v>
                </c:pt>
                <c:pt idx="5867">
                  <c:v>6.0180640763462847</c:v>
                </c:pt>
                <c:pt idx="5868">
                  <c:v>6.0170386777986025</c:v>
                </c:pt>
                <c:pt idx="5869">
                  <c:v>6.0160136286201018</c:v>
                </c:pt>
                <c:pt idx="5870">
                  <c:v>6.0149889286322606</c:v>
                </c:pt>
                <c:pt idx="5871">
                  <c:v>6.0139645776566759</c:v>
                </c:pt>
                <c:pt idx="5872">
                  <c:v>6.0129405755150689</c:v>
                </c:pt>
                <c:pt idx="5873">
                  <c:v>6.0119169220292816</c:v>
                </c:pt>
                <c:pt idx="5874">
                  <c:v>6.010893617021277</c:v>
                </c:pt>
                <c:pt idx="5875">
                  <c:v>6.0098706603131378</c:v>
                </c:pt>
                <c:pt idx="5876">
                  <c:v>6.0088480517270719</c:v>
                </c:pt>
                <c:pt idx="5877">
                  <c:v>6.0078257910854029</c:v>
                </c:pt>
                <c:pt idx="5878">
                  <c:v>6.0068038782105804</c:v>
                </c:pt>
                <c:pt idx="5879">
                  <c:v>6.0057823129251702</c:v>
                </c:pt>
                <c:pt idx="5880">
                  <c:v>6.0047610950518617</c:v>
                </c:pt>
                <c:pt idx="5881">
                  <c:v>6.0037402244134652</c:v>
                </c:pt>
                <c:pt idx="5882">
                  <c:v>6.0027197008329081</c:v>
                </c:pt>
                <c:pt idx="5883">
                  <c:v>6.0016995241332429</c:v>
                </c:pt>
                <c:pt idx="5884">
                  <c:v>6.0006796941376379</c:v>
                </c:pt>
                <c:pt idx="5885">
                  <c:v>5.9996602106693846</c:v>
                </c:pt>
                <c:pt idx="5886">
                  <c:v>5.9986410735518936</c:v>
                </c:pt>
                <c:pt idx="5887">
                  <c:v>5.9976222826086953</c:v>
                </c:pt>
                <c:pt idx="5888">
                  <c:v>5.9966038376634403</c:v>
                </c:pt>
                <c:pt idx="5889">
                  <c:v>5.9955857385398978</c:v>
                </c:pt>
                <c:pt idx="5890">
                  <c:v>5.9945679850619591</c:v>
                </c:pt>
                <c:pt idx="5891">
                  <c:v>5.9935505770536324</c:v>
                </c:pt>
                <c:pt idx="5892">
                  <c:v>5.9925335143390459</c:v>
                </c:pt>
                <c:pt idx="5893">
                  <c:v>5.9915167967424496</c:v>
                </c:pt>
                <c:pt idx="5894">
                  <c:v>5.9905004240882107</c:v>
                </c:pt>
                <c:pt idx="5895">
                  <c:v>5.9894843962008144</c:v>
                </c:pt>
                <c:pt idx="5896">
                  <c:v>5.9884687129048668</c:v>
                </c:pt>
                <c:pt idx="5897">
                  <c:v>5.987453374025093</c:v>
                </c:pt>
                <c:pt idx="5898">
                  <c:v>5.9864383793863363</c:v>
                </c:pt>
                <c:pt idx="5899">
                  <c:v>5.9854237288135597</c:v>
                </c:pt>
                <c:pt idx="5900">
                  <c:v>5.9844094221318418</c:v>
                </c:pt>
                <c:pt idx="5901">
                  <c:v>5.9833954591663847</c:v>
                </c:pt>
                <c:pt idx="5902">
                  <c:v>5.9823818397425041</c:v>
                </c:pt>
                <c:pt idx="5903">
                  <c:v>5.9813685636856366</c:v>
                </c:pt>
                <c:pt idx="5904">
                  <c:v>5.9803556308213377</c:v>
                </c:pt>
                <c:pt idx="5905">
                  <c:v>5.9793430409752792</c:v>
                </c:pt>
                <c:pt idx="5906">
                  <c:v>5.9783307939732522</c:v>
                </c:pt>
                <c:pt idx="5907">
                  <c:v>5.9773188896411646</c:v>
                </c:pt>
                <c:pt idx="5908">
                  <c:v>5.9763073278050429</c:v>
                </c:pt>
                <c:pt idx="5909">
                  <c:v>5.9752961082910323</c:v>
                </c:pt>
                <c:pt idx="5910">
                  <c:v>5.9742852309253935</c:v>
                </c:pt>
                <c:pt idx="5911">
                  <c:v>5.9732746955345064</c:v>
                </c:pt>
                <c:pt idx="5912">
                  <c:v>5.972264501944867</c:v>
                </c:pt>
                <c:pt idx="5913">
                  <c:v>5.9712546499830914</c:v>
                </c:pt>
                <c:pt idx="5914">
                  <c:v>5.9702451394759084</c:v>
                </c:pt>
                <c:pt idx="5915">
                  <c:v>5.9692359702501694</c:v>
                </c:pt>
                <c:pt idx="5916">
                  <c:v>5.9682271421328377</c:v>
                </c:pt>
                <c:pt idx="5917">
                  <c:v>5.9672186549509973</c:v>
                </c:pt>
                <c:pt idx="5918">
                  <c:v>5.9662105085318462</c:v>
                </c:pt>
                <c:pt idx="5919">
                  <c:v>5.9652027027027028</c:v>
                </c:pt>
                <c:pt idx="5920">
                  <c:v>5.9641952372909985</c:v>
                </c:pt>
                <c:pt idx="5921">
                  <c:v>5.963188112124282</c:v>
                </c:pt>
                <c:pt idx="5922">
                  <c:v>5.9621813270302209</c:v>
                </c:pt>
                <c:pt idx="5923">
                  <c:v>5.9611748818365973</c:v>
                </c:pt>
                <c:pt idx="5924">
                  <c:v>5.960168776371308</c:v>
                </c:pt>
                <c:pt idx="5925">
                  <c:v>5.959163010462369</c:v>
                </c:pt>
                <c:pt idx="5926">
                  <c:v>5.9581575839379113</c:v>
                </c:pt>
                <c:pt idx="5927">
                  <c:v>5.9571524966261808</c:v>
                </c:pt>
                <c:pt idx="5928">
                  <c:v>5.9561477483555407</c:v>
                </c:pt>
                <c:pt idx="5929">
                  <c:v>5.9551433389544686</c:v>
                </c:pt>
                <c:pt idx="5930">
                  <c:v>5.9541392682515593</c:v>
                </c:pt>
                <c:pt idx="5931">
                  <c:v>5.9531355360755223</c:v>
                </c:pt>
                <c:pt idx="5932">
                  <c:v>5.9521321422551825</c:v>
                </c:pt>
                <c:pt idx="5933">
                  <c:v>5.9511290866194813</c:v>
                </c:pt>
                <c:pt idx="5934">
                  <c:v>5.9501263689974726</c:v>
                </c:pt>
                <c:pt idx="5935">
                  <c:v>5.9491239892183287</c:v>
                </c:pt>
                <c:pt idx="5936">
                  <c:v>5.9481219471113356</c:v>
                </c:pt>
                <c:pt idx="5937">
                  <c:v>5.9471202425058944</c:v>
                </c:pt>
                <c:pt idx="5938">
                  <c:v>5.9461188752315204</c:v>
                </c:pt>
                <c:pt idx="5939">
                  <c:v>5.9451178451178448</c:v>
                </c:pt>
                <c:pt idx="5940">
                  <c:v>5.9441171519946137</c:v>
                </c:pt>
                <c:pt idx="5941">
                  <c:v>5.9431167956916866</c:v>
                </c:pt>
                <c:pt idx="5942">
                  <c:v>5.9421167760390379</c:v>
                </c:pt>
                <c:pt idx="5943">
                  <c:v>5.9411170928667563</c:v>
                </c:pt>
                <c:pt idx="5944">
                  <c:v>5.9401177460050461</c:v>
                </c:pt>
                <c:pt idx="5945">
                  <c:v>5.9391187352842243</c:v>
                </c:pt>
                <c:pt idx="5946">
                  <c:v>5.9381200605347235</c:v>
                </c:pt>
                <c:pt idx="5947">
                  <c:v>5.9371217215870882</c:v>
                </c:pt>
                <c:pt idx="5948">
                  <c:v>5.9361237182719782</c:v>
                </c:pt>
                <c:pt idx="5949">
                  <c:v>5.9351260504201679</c:v>
                </c:pt>
                <c:pt idx="5950">
                  <c:v>5.9341287178625439</c:v>
                </c:pt>
                <c:pt idx="5951">
                  <c:v>5.9331317204301079</c:v>
                </c:pt>
                <c:pt idx="5952">
                  <c:v>5.9321350579539729</c:v>
                </c:pt>
                <c:pt idx="5953">
                  <c:v>5.931138730265368</c:v>
                </c:pt>
                <c:pt idx="5954">
                  <c:v>5.9301427371956343</c:v>
                </c:pt>
                <c:pt idx="5955">
                  <c:v>5.9291470785762259</c:v>
                </c:pt>
                <c:pt idx="5956">
                  <c:v>5.9281517542387103</c:v>
                </c:pt>
                <c:pt idx="5957">
                  <c:v>5.9271567640147698</c:v>
                </c:pt>
                <c:pt idx="5958">
                  <c:v>5.9261621077361974</c:v>
                </c:pt>
                <c:pt idx="5959">
                  <c:v>5.9251677852348994</c:v>
                </c:pt>
                <c:pt idx="5960">
                  <c:v>5.9241737963428953</c:v>
                </c:pt>
                <c:pt idx="5961">
                  <c:v>5.9231801408923177</c:v>
                </c:pt>
                <c:pt idx="5962">
                  <c:v>5.9221868187154119</c:v>
                </c:pt>
                <c:pt idx="5963">
                  <c:v>5.9211938296445341</c:v>
                </c:pt>
                <c:pt idx="5964">
                  <c:v>5.9202011735121545</c:v>
                </c:pt>
                <c:pt idx="5965">
                  <c:v>5.9192088501508549</c:v>
                </c:pt>
                <c:pt idx="5966">
                  <c:v>5.91821685939333</c:v>
                </c:pt>
                <c:pt idx="5967">
                  <c:v>5.9172252010723865</c:v>
                </c:pt>
                <c:pt idx="5968">
                  <c:v>5.9162338750209411</c:v>
                </c:pt>
                <c:pt idx="5969">
                  <c:v>5.915242881072027</c:v>
                </c:pt>
                <c:pt idx="5970">
                  <c:v>5.9142522190587838</c:v>
                </c:pt>
                <c:pt idx="5971">
                  <c:v>5.9132618888144677</c:v>
                </c:pt>
                <c:pt idx="5972">
                  <c:v>5.9122718901724429</c:v>
                </c:pt>
                <c:pt idx="5973">
                  <c:v>5.9112822229661868</c:v>
                </c:pt>
                <c:pt idx="5974">
                  <c:v>5.9102928870292883</c:v>
                </c:pt>
                <c:pt idx="5975">
                  <c:v>5.9093038821954487</c:v>
                </c:pt>
                <c:pt idx="5976">
                  <c:v>5.9083152082984771</c:v>
                </c:pt>
                <c:pt idx="5977">
                  <c:v>5.9073268651722985</c:v>
                </c:pt>
                <c:pt idx="5978">
                  <c:v>5.9063388526509453</c:v>
                </c:pt>
                <c:pt idx="5979">
                  <c:v>5.9053511705685615</c:v>
                </c:pt>
                <c:pt idx="5980">
                  <c:v>5.9043638187594052</c:v>
                </c:pt>
                <c:pt idx="5981">
                  <c:v>5.9033767970578399</c:v>
                </c:pt>
                <c:pt idx="5982">
                  <c:v>5.9023901052983456</c:v>
                </c:pt>
                <c:pt idx="5983">
                  <c:v>5.901403743315508</c:v>
                </c:pt>
                <c:pt idx="5984">
                  <c:v>5.9004177109440263</c:v>
                </c:pt>
                <c:pt idx="5985">
                  <c:v>5.8994320080187101</c:v>
                </c:pt>
                <c:pt idx="5986">
                  <c:v>5.8984466343744781</c:v>
                </c:pt>
                <c:pt idx="5987">
                  <c:v>5.8974615898463592</c:v>
                </c:pt>
                <c:pt idx="5988">
                  <c:v>5.896476874269494</c:v>
                </c:pt>
                <c:pt idx="5989">
                  <c:v>5.8954924874791317</c:v>
                </c:pt>
                <c:pt idx="5990">
                  <c:v>5.8945084293106325</c:v>
                </c:pt>
                <c:pt idx="5991">
                  <c:v>5.8935246995994657</c:v>
                </c:pt>
                <c:pt idx="5992">
                  <c:v>5.8925412981812118</c:v>
                </c:pt>
                <c:pt idx="5993">
                  <c:v>5.8915582248915586</c:v>
                </c:pt>
                <c:pt idx="5994">
                  <c:v>5.890575479566305</c:v>
                </c:pt>
                <c:pt idx="5995">
                  <c:v>5.889593062041361</c:v>
                </c:pt>
                <c:pt idx="5996">
                  <c:v>5.8886109721527431</c:v>
                </c:pt>
                <c:pt idx="5997">
                  <c:v>5.8876292097365788</c:v>
                </c:pt>
                <c:pt idx="5998">
                  <c:v>5.8866477746291048</c:v>
                </c:pt>
                <c:pt idx="5999">
                  <c:v>5.8856666666666664</c:v>
                </c:pt>
                <c:pt idx="6000">
                  <c:v>5.8846858856857187</c:v>
                </c:pt>
                <c:pt idx="6001">
                  <c:v>5.8837054315228254</c:v>
                </c:pt>
                <c:pt idx="6002">
                  <c:v>5.8827253040146594</c:v>
                </c:pt>
                <c:pt idx="6003">
                  <c:v>5.881745502998001</c:v>
                </c:pt>
                <c:pt idx="6004">
                  <c:v>5.8807660283097416</c:v>
                </c:pt>
                <c:pt idx="6005">
                  <c:v>5.87978687978688</c:v>
                </c:pt>
                <c:pt idx="6006">
                  <c:v>5.8788080572665224</c:v>
                </c:pt>
                <c:pt idx="6007">
                  <c:v>5.8778295605858855</c:v>
                </c:pt>
                <c:pt idx="6008">
                  <c:v>5.8768513895822929</c:v>
                </c:pt>
                <c:pt idx="6009">
                  <c:v>5.875873544093178</c:v>
                </c:pt>
                <c:pt idx="6010">
                  <c:v>5.8748960239560803</c:v>
                </c:pt>
                <c:pt idx="6011">
                  <c:v>5.873918829008649</c:v>
                </c:pt>
                <c:pt idx="6012">
                  <c:v>5.8729419590886414</c:v>
                </c:pt>
                <c:pt idx="6013">
                  <c:v>5.8719654140339212</c:v>
                </c:pt>
                <c:pt idx="6014">
                  <c:v>5.8709891936824601</c:v>
                </c:pt>
                <c:pt idx="6015">
                  <c:v>5.8700132978723403</c:v>
                </c:pt>
                <c:pt idx="6016">
                  <c:v>5.8690377264417481</c:v>
                </c:pt>
                <c:pt idx="6017">
                  <c:v>5.8680624792289802</c:v>
                </c:pt>
                <c:pt idx="6018">
                  <c:v>5.8670875560724376</c:v>
                </c:pt>
                <c:pt idx="6019">
                  <c:v>5.8661129568106309</c:v>
                </c:pt>
                <c:pt idx="6020">
                  <c:v>5.8651386812821791</c:v>
                </c:pt>
                <c:pt idx="6021">
                  <c:v>5.8641647293258057</c:v>
                </c:pt>
                <c:pt idx="6022">
                  <c:v>5.8631911007803419</c:v>
                </c:pt>
                <c:pt idx="6023">
                  <c:v>5.8622177954847281</c:v>
                </c:pt>
                <c:pt idx="6024">
                  <c:v>5.8612448132780086</c:v>
                </c:pt>
                <c:pt idx="6025">
                  <c:v>5.8602721539993361</c:v>
                </c:pt>
                <c:pt idx="6026">
                  <c:v>5.8592998174879707</c:v>
                </c:pt>
                <c:pt idx="6027">
                  <c:v>5.8583278035832782</c:v>
                </c:pt>
                <c:pt idx="6028">
                  <c:v>5.8573561121247302</c:v>
                </c:pt>
                <c:pt idx="6029">
                  <c:v>5.8563847429519074</c:v>
                </c:pt>
                <c:pt idx="6030">
                  <c:v>5.8554136959044936</c:v>
                </c:pt>
                <c:pt idx="6031">
                  <c:v>5.8544429708222809</c:v>
                </c:pt>
                <c:pt idx="6032">
                  <c:v>5.8534725675451682</c:v>
                </c:pt>
                <c:pt idx="6033">
                  <c:v>5.8525024859131589</c:v>
                </c:pt>
                <c:pt idx="6034">
                  <c:v>5.8515327257663632</c:v>
                </c:pt>
                <c:pt idx="6035">
                  <c:v>5.8505632869449968</c:v>
                </c:pt>
                <c:pt idx="6036">
                  <c:v>5.8495941692893823</c:v>
                </c:pt>
                <c:pt idx="6037">
                  <c:v>5.8486253726399466</c:v>
                </c:pt>
                <c:pt idx="6038">
                  <c:v>5.8476568968372247</c:v>
                </c:pt>
                <c:pt idx="6039">
                  <c:v>5.846688741721854</c:v>
                </c:pt>
                <c:pt idx="6040">
                  <c:v>5.8457209071345799</c:v>
                </c:pt>
                <c:pt idx="6041">
                  <c:v>5.8447533929162532</c:v>
                </c:pt>
                <c:pt idx="6042">
                  <c:v>5.8437861989078268</c:v>
                </c:pt>
                <c:pt idx="6043">
                  <c:v>5.8428193249503639</c:v>
                </c:pt>
                <c:pt idx="6044">
                  <c:v>5.841852770885029</c:v>
                </c:pt>
                <c:pt idx="6045">
                  <c:v>5.8408865365530929</c:v>
                </c:pt>
                <c:pt idx="6046">
                  <c:v>5.8399206217959323</c:v>
                </c:pt>
                <c:pt idx="6047">
                  <c:v>5.8389550264550261</c:v>
                </c:pt>
                <c:pt idx="6048">
                  <c:v>5.8379897503719622</c:v>
                </c:pt>
                <c:pt idx="6049">
                  <c:v>5.8370247933884301</c:v>
                </c:pt>
                <c:pt idx="6050">
                  <c:v>5.8360601553462237</c:v>
                </c:pt>
                <c:pt idx="6051">
                  <c:v>5.8350958360872438</c:v>
                </c:pt>
                <c:pt idx="6052">
                  <c:v>5.8341318354534941</c:v>
                </c:pt>
                <c:pt idx="6053">
                  <c:v>5.8331681532870832</c:v>
                </c:pt>
                <c:pt idx="6054">
                  <c:v>5.8322047894302234</c:v>
                </c:pt>
                <c:pt idx="6055">
                  <c:v>5.8312417437252311</c:v>
                </c:pt>
                <c:pt idx="6056">
                  <c:v>5.8302790160145284</c:v>
                </c:pt>
                <c:pt idx="6057">
                  <c:v>5.8293166061406403</c:v>
                </c:pt>
                <c:pt idx="6058">
                  <c:v>5.8283545139461959</c:v>
                </c:pt>
                <c:pt idx="6059">
                  <c:v>5.8273927392739271</c:v>
                </c:pt>
                <c:pt idx="6060">
                  <c:v>5.8264312819666726</c:v>
                </c:pt>
                <c:pt idx="6061">
                  <c:v>5.8254701418673704</c:v>
                </c:pt>
                <c:pt idx="6062">
                  <c:v>5.8245093188190662</c:v>
                </c:pt>
                <c:pt idx="6063">
                  <c:v>5.8235488126649075</c:v>
                </c:pt>
                <c:pt idx="6064">
                  <c:v>5.8225886232481452</c:v>
                </c:pt>
                <c:pt idx="6065">
                  <c:v>5.8216287504121329</c:v>
                </c:pt>
                <c:pt idx="6066">
                  <c:v>5.8206691940003292</c:v>
                </c:pt>
                <c:pt idx="6067">
                  <c:v>5.8197099538562957</c:v>
                </c:pt>
                <c:pt idx="6068">
                  <c:v>5.8187510298236944</c:v>
                </c:pt>
                <c:pt idx="6069">
                  <c:v>5.8177924217462929</c:v>
                </c:pt>
                <c:pt idx="6070">
                  <c:v>5.8168341294679626</c:v>
                </c:pt>
                <c:pt idx="6071">
                  <c:v>5.8158761528326748</c:v>
                </c:pt>
                <c:pt idx="6072">
                  <c:v>5.8149184916845051</c:v>
                </c:pt>
                <c:pt idx="6073">
                  <c:v>5.8139611458676326</c:v>
                </c:pt>
                <c:pt idx="6074">
                  <c:v>5.8130041152263372</c:v>
                </c:pt>
                <c:pt idx="6075">
                  <c:v>5.8120473996050031</c:v>
                </c:pt>
                <c:pt idx="6076">
                  <c:v>5.8110909988481154</c:v>
                </c:pt>
                <c:pt idx="6077">
                  <c:v>5.8101349128002635</c:v>
                </c:pt>
                <c:pt idx="6078">
                  <c:v>5.809179141306136</c:v>
                </c:pt>
                <c:pt idx="6079">
                  <c:v>5.8082236842105264</c:v>
                </c:pt>
                <c:pt idx="6080">
                  <c:v>5.8072685413583294</c:v>
                </c:pt>
                <c:pt idx="6081">
                  <c:v>5.806313712594541</c:v>
                </c:pt>
                <c:pt idx="6082">
                  <c:v>5.8053591977642611</c:v>
                </c:pt>
                <c:pt idx="6083">
                  <c:v>5.8044049967126892</c:v>
                </c:pt>
                <c:pt idx="6084">
                  <c:v>5.8034511092851275</c:v>
                </c:pt>
                <c:pt idx="6085">
                  <c:v>5.8024975353269799</c:v>
                </c:pt>
                <c:pt idx="6086">
                  <c:v>5.801544274683752</c:v>
                </c:pt>
                <c:pt idx="6087">
                  <c:v>5.800591327201051</c:v>
                </c:pt>
                <c:pt idx="6088">
                  <c:v>5.7996386927245851</c:v>
                </c:pt>
                <c:pt idx="6089">
                  <c:v>5.7986863711001639</c:v>
                </c:pt>
                <c:pt idx="6090">
                  <c:v>5.7977343621736992</c:v>
                </c:pt>
                <c:pt idx="6091">
                  <c:v>5.7967826657912012</c:v>
                </c:pt>
                <c:pt idx="6092">
                  <c:v>5.7958312817987858</c:v>
                </c:pt>
                <c:pt idx="6093">
                  <c:v>5.7948802100426651</c:v>
                </c:pt>
                <c:pt idx="6094">
                  <c:v>5.7939294503691547</c:v>
                </c:pt>
                <c:pt idx="6095">
                  <c:v>5.7929790026246719</c:v>
                </c:pt>
                <c:pt idx="6096">
                  <c:v>5.7920288666557322</c:v>
                </c:pt>
                <c:pt idx="6097">
                  <c:v>5.7910790423089535</c:v>
                </c:pt>
                <c:pt idx="6098">
                  <c:v>5.790129529431054</c:v>
                </c:pt>
                <c:pt idx="6099">
                  <c:v>5.7891803278688521</c:v>
                </c:pt>
                <c:pt idx="6100">
                  <c:v>5.7882314374692676</c:v>
                </c:pt>
                <c:pt idx="6101">
                  <c:v>5.7872828580793181</c:v>
                </c:pt>
                <c:pt idx="6102">
                  <c:v>5.7863345895461249</c:v>
                </c:pt>
                <c:pt idx="6103">
                  <c:v>5.7853866317169071</c:v>
                </c:pt>
                <c:pt idx="6104">
                  <c:v>5.7844389844389843</c:v>
                </c:pt>
                <c:pt idx="6105">
                  <c:v>5.7834916475597771</c:v>
                </c:pt>
                <c:pt idx="6106">
                  <c:v>5.7825446209268057</c:v>
                </c:pt>
                <c:pt idx="6107">
                  <c:v>5.7815979043876879</c:v>
                </c:pt>
                <c:pt idx="6108">
                  <c:v>5.7806514977901458</c:v>
                </c:pt>
                <c:pt idx="6109">
                  <c:v>5.7797054009819968</c:v>
                </c:pt>
                <c:pt idx="6110">
                  <c:v>5.7787596138111601</c:v>
                </c:pt>
                <c:pt idx="6111">
                  <c:v>5.7778141361256541</c:v>
                </c:pt>
                <c:pt idx="6112">
                  <c:v>5.7768689677735976</c:v>
                </c:pt>
                <c:pt idx="6113">
                  <c:v>5.7759241086032054</c:v>
                </c:pt>
                <c:pt idx="6114">
                  <c:v>5.7749795584627961</c:v>
                </c:pt>
                <c:pt idx="6115">
                  <c:v>5.7740353172007852</c:v>
                </c:pt>
                <c:pt idx="6116">
                  <c:v>5.7730913846656859</c:v>
                </c:pt>
                <c:pt idx="6117">
                  <c:v>5.7721477607061127</c:v>
                </c:pt>
                <c:pt idx="6118">
                  <c:v>5.7712044451707794</c:v>
                </c:pt>
                <c:pt idx="6119">
                  <c:v>5.7702614379084967</c:v>
                </c:pt>
                <c:pt idx="6120">
                  <c:v>5.7693187387681748</c:v>
                </c:pt>
                <c:pt idx="6121">
                  <c:v>5.7683763475988243</c:v>
                </c:pt>
                <c:pt idx="6122">
                  <c:v>5.7674342642495509</c:v>
                </c:pt>
                <c:pt idx="6123">
                  <c:v>5.7664924885695621</c:v>
                </c:pt>
                <c:pt idx="6124">
                  <c:v>5.7655510204081635</c:v>
                </c:pt>
                <c:pt idx="6125">
                  <c:v>5.7646098596147564</c:v>
                </c:pt>
                <c:pt idx="6126">
                  <c:v>5.7636690060388442</c:v>
                </c:pt>
                <c:pt idx="6127">
                  <c:v>5.7627284595300265</c:v>
                </c:pt>
                <c:pt idx="6128">
                  <c:v>5.7617882199379995</c:v>
                </c:pt>
                <c:pt idx="6129">
                  <c:v>5.7608482871125615</c:v>
                </c:pt>
                <c:pt idx="6130">
                  <c:v>5.759908660903605</c:v>
                </c:pt>
                <c:pt idx="6131">
                  <c:v>5.758969341161122</c:v>
                </c:pt>
                <c:pt idx="6132">
                  <c:v>5.7580303277352032</c:v>
                </c:pt>
                <c:pt idx="6133">
                  <c:v>5.757091620476035</c:v>
                </c:pt>
                <c:pt idx="6134">
                  <c:v>5.7561532192339042</c:v>
                </c:pt>
                <c:pt idx="6135">
                  <c:v>5.755215123859192</c:v>
                </c:pt>
                <c:pt idx="6136">
                  <c:v>5.7542773342023787</c:v>
                </c:pt>
                <c:pt idx="6137">
                  <c:v>5.7533398501140436</c:v>
                </c:pt>
                <c:pt idx="6138">
                  <c:v>5.7524026714448606</c:v>
                </c:pt>
                <c:pt idx="6139">
                  <c:v>5.7514657980456025</c:v>
                </c:pt>
                <c:pt idx="6140">
                  <c:v>5.7505292297671389</c:v>
                </c:pt>
                <c:pt idx="6141">
                  <c:v>5.7495929664604359</c:v>
                </c:pt>
                <c:pt idx="6142">
                  <c:v>5.7486570079765587</c:v>
                </c:pt>
                <c:pt idx="6143">
                  <c:v>5.747721354166667</c:v>
                </c:pt>
                <c:pt idx="6144">
                  <c:v>5.7467860048820176</c:v>
                </c:pt>
                <c:pt idx="6145">
                  <c:v>5.7458509599739669</c:v>
                </c:pt>
                <c:pt idx="6146">
                  <c:v>5.7449162192939642</c:v>
                </c:pt>
                <c:pt idx="6147">
                  <c:v>5.7439817826935586</c:v>
                </c:pt>
                <c:pt idx="6148">
                  <c:v>5.7430476500243941</c:v>
                </c:pt>
                <c:pt idx="6149">
                  <c:v>5.7421138211382114</c:v>
                </c:pt>
                <c:pt idx="6150">
                  <c:v>5.7411802958868474</c:v>
                </c:pt>
                <c:pt idx="6151">
                  <c:v>5.7402470741222364</c:v>
                </c:pt>
                <c:pt idx="6152">
                  <c:v>5.739314155696408</c:v>
                </c:pt>
                <c:pt idx="6153">
                  <c:v>5.7383815404614884</c:v>
                </c:pt>
                <c:pt idx="6154">
                  <c:v>5.7374492282696998</c:v>
                </c:pt>
                <c:pt idx="6155">
                  <c:v>5.7365172189733595</c:v>
                </c:pt>
                <c:pt idx="6156">
                  <c:v>5.7355855124248825</c:v>
                </c:pt>
                <c:pt idx="6157">
                  <c:v>5.7346541084767786</c:v>
                </c:pt>
                <c:pt idx="6158">
                  <c:v>5.7337230069816529</c:v>
                </c:pt>
                <c:pt idx="6159">
                  <c:v>5.7327922077922082</c:v>
                </c:pt>
                <c:pt idx="6160">
                  <c:v>5.7318617107612404</c:v>
                </c:pt>
                <c:pt idx="6161">
                  <c:v>5.7309315157416423</c:v>
                </c:pt>
                <c:pt idx="6162">
                  <c:v>5.7300016225864026</c:v>
                </c:pt>
                <c:pt idx="6163">
                  <c:v>5.729072031148605</c:v>
                </c:pt>
                <c:pt idx="6164">
                  <c:v>5.7281427412814274</c:v>
                </c:pt>
                <c:pt idx="6165">
                  <c:v>5.7272137528381446</c:v>
                </c:pt>
                <c:pt idx="6166">
                  <c:v>5.7262850656721263</c:v>
                </c:pt>
                <c:pt idx="6167">
                  <c:v>5.7253566796368354</c:v>
                </c:pt>
                <c:pt idx="6168">
                  <c:v>5.7244285945858326</c:v>
                </c:pt>
                <c:pt idx="6169">
                  <c:v>5.7235008103727711</c:v>
                </c:pt>
                <c:pt idx="6170">
                  <c:v>5.7225733268514016</c:v>
                </c:pt>
                <c:pt idx="6171">
                  <c:v>5.7216461438755672</c:v>
                </c:pt>
                <c:pt idx="6172">
                  <c:v>5.7207192612992062</c:v>
                </c:pt>
                <c:pt idx="6173">
                  <c:v>5.7197926789763525</c:v>
                </c:pt>
                <c:pt idx="6174">
                  <c:v>5.7188663967611335</c:v>
                </c:pt>
                <c:pt idx="6175">
                  <c:v>5.7179404145077717</c:v>
                </c:pt>
                <c:pt idx="6176">
                  <c:v>5.7170147320705844</c:v>
                </c:pt>
                <c:pt idx="6177">
                  <c:v>5.7160893493039815</c:v>
                </c:pt>
                <c:pt idx="6178">
                  <c:v>5.7151642660624695</c:v>
                </c:pt>
                <c:pt idx="6179">
                  <c:v>5.7142394822006475</c:v>
                </c:pt>
                <c:pt idx="6180">
                  <c:v>5.7133149975732085</c:v>
                </c:pt>
                <c:pt idx="6181">
                  <c:v>5.7123908120349398</c:v>
                </c:pt>
                <c:pt idx="6182">
                  <c:v>5.7114669254407247</c:v>
                </c:pt>
                <c:pt idx="6183">
                  <c:v>5.7105433376455368</c:v>
                </c:pt>
                <c:pt idx="6184">
                  <c:v>5.7096200485044459</c:v>
                </c:pt>
                <c:pt idx="6185">
                  <c:v>5.7086970578726159</c:v>
                </c:pt>
                <c:pt idx="6186">
                  <c:v>5.7077743656053013</c:v>
                </c:pt>
                <c:pt idx="6187">
                  <c:v>5.7068519715578541</c:v>
                </c:pt>
                <c:pt idx="6188">
                  <c:v>5.7059298755857162</c:v>
                </c:pt>
                <c:pt idx="6189">
                  <c:v>5.7050080775444263</c:v>
                </c:pt>
                <c:pt idx="6190">
                  <c:v>5.7040865772896137</c:v>
                </c:pt>
                <c:pt idx="6191">
                  <c:v>5.7031653746770026</c:v>
                </c:pt>
                <c:pt idx="6192">
                  <c:v>5.7022444695624088</c:v>
                </c:pt>
                <c:pt idx="6193">
                  <c:v>5.7013238618017432</c:v>
                </c:pt>
                <c:pt idx="6194">
                  <c:v>5.7004035512510089</c:v>
                </c:pt>
                <c:pt idx="6195">
                  <c:v>5.6994835377663007</c:v>
                </c:pt>
                <c:pt idx="6196">
                  <c:v>5.6985638212038081</c:v>
                </c:pt>
                <c:pt idx="6197">
                  <c:v>5.6976444014198124</c:v>
                </c:pt>
                <c:pt idx="6198">
                  <c:v>5.696725278270689</c:v>
                </c:pt>
                <c:pt idx="6199">
                  <c:v>5.6958064516129037</c:v>
                </c:pt>
                <c:pt idx="6200">
                  <c:v>5.6948879213030157</c:v>
                </c:pt>
                <c:pt idx="6201">
                  <c:v>5.6939696871976784</c:v>
                </c:pt>
                <c:pt idx="6202">
                  <c:v>5.6930517491536357</c:v>
                </c:pt>
                <c:pt idx="6203">
                  <c:v>5.6921341070277238</c:v>
                </c:pt>
                <c:pt idx="6204">
                  <c:v>5.6912167606768733</c:v>
                </c:pt>
                <c:pt idx="6205">
                  <c:v>5.6902997099581052</c:v>
                </c:pt>
                <c:pt idx="6206">
                  <c:v>5.6893829547285319</c:v>
                </c:pt>
                <c:pt idx="6207">
                  <c:v>5.6884664948453612</c:v>
                </c:pt>
                <c:pt idx="6208">
                  <c:v>5.6875503301658883</c:v>
                </c:pt>
                <c:pt idx="6209">
                  <c:v>5.6866344605475039</c:v>
                </c:pt>
                <c:pt idx="6210">
                  <c:v>5.6857188858476899</c:v>
                </c:pt>
                <c:pt idx="6211">
                  <c:v>5.6848036059240181</c:v>
                </c:pt>
                <c:pt idx="6212">
                  <c:v>5.6838886206341543</c:v>
                </c:pt>
                <c:pt idx="6213">
                  <c:v>5.6829739298358541</c:v>
                </c:pt>
                <c:pt idx="6214">
                  <c:v>5.6820595333869672</c:v>
                </c:pt>
                <c:pt idx="6215">
                  <c:v>5.6811454311454312</c:v>
                </c:pt>
                <c:pt idx="6216">
                  <c:v>5.680231622969278</c:v>
                </c:pt>
                <c:pt idx="6217">
                  <c:v>5.6793181087166289</c:v>
                </c:pt>
                <c:pt idx="6218">
                  <c:v>5.6784048882456988</c:v>
                </c:pt>
                <c:pt idx="6219">
                  <c:v>5.6774919614147912</c:v>
                </c:pt>
                <c:pt idx="6220">
                  <c:v>5.676579328082302</c:v>
                </c:pt>
                <c:pt idx="6221">
                  <c:v>5.6756669881067179</c:v>
                </c:pt>
                <c:pt idx="6222">
                  <c:v>5.6747549413466176</c:v>
                </c:pt>
                <c:pt idx="6223">
                  <c:v>5.6738431876606681</c:v>
                </c:pt>
                <c:pt idx="6224">
                  <c:v>5.6729317269076303</c:v>
                </c:pt>
                <c:pt idx="6225">
                  <c:v>5.6720205589463539</c:v>
                </c:pt>
                <c:pt idx="6226">
                  <c:v>5.6711096836357795</c:v>
                </c:pt>
                <c:pt idx="6227">
                  <c:v>5.6701991008349388</c:v>
                </c:pt>
                <c:pt idx="6228">
                  <c:v>5.6692888104029535</c:v>
                </c:pt>
                <c:pt idx="6229">
                  <c:v>5.6683788121990366</c:v>
                </c:pt>
                <c:pt idx="6230">
                  <c:v>5.6674691060824909</c:v>
                </c:pt>
                <c:pt idx="6231">
                  <c:v>5.6665596919127088</c:v>
                </c:pt>
                <c:pt idx="6232">
                  <c:v>5.6656505695491735</c:v>
                </c:pt>
                <c:pt idx="6233">
                  <c:v>5.6647417388514594</c:v>
                </c:pt>
                <c:pt idx="6234">
                  <c:v>5.6638331996792299</c:v>
                </c:pt>
                <c:pt idx="6235">
                  <c:v>5.6629249518922382</c:v>
                </c:pt>
                <c:pt idx="6236">
                  <c:v>5.6620169953503288</c:v>
                </c:pt>
                <c:pt idx="6237">
                  <c:v>5.6611093299134341</c:v>
                </c:pt>
                <c:pt idx="6238">
                  <c:v>5.6602019554415772</c:v>
                </c:pt>
                <c:pt idx="6239">
                  <c:v>5.6592948717948719</c:v>
                </c:pt>
                <c:pt idx="6240">
                  <c:v>5.6583880788335206</c:v>
                </c:pt>
                <c:pt idx="6241">
                  <c:v>5.6574815764178146</c:v>
                </c:pt>
                <c:pt idx="6242">
                  <c:v>5.6565753644081367</c:v>
                </c:pt>
                <c:pt idx="6243">
                  <c:v>5.6556694426649585</c:v>
                </c:pt>
                <c:pt idx="6244">
                  <c:v>5.6547638110488387</c:v>
                </c:pt>
                <c:pt idx="6245">
                  <c:v>5.6538584694204292</c:v>
                </c:pt>
                <c:pt idx="6246">
                  <c:v>5.6529534176404672</c:v>
                </c:pt>
                <c:pt idx="6247">
                  <c:v>5.6520486555697822</c:v>
                </c:pt>
                <c:pt idx="6248">
                  <c:v>5.6511441830692908</c:v>
                </c:pt>
                <c:pt idx="6249">
                  <c:v>5.6502400000000002</c:v>
                </c:pt>
                <c:pt idx="6250">
                  <c:v>5.6493361062230045</c:v>
                </c:pt>
                <c:pt idx="6251">
                  <c:v>5.6484325015994878</c:v>
                </c:pt>
                <c:pt idx="6252">
                  <c:v>5.6475291859907246</c:v>
                </c:pt>
                <c:pt idx="6253">
                  <c:v>5.6466261592580747</c:v>
                </c:pt>
                <c:pt idx="6254">
                  <c:v>5.6457234212629892</c:v>
                </c:pt>
                <c:pt idx="6255">
                  <c:v>5.6448209718670075</c:v>
                </c:pt>
                <c:pt idx="6256">
                  <c:v>5.6439188109317566</c:v>
                </c:pt>
                <c:pt idx="6257">
                  <c:v>5.6430169383189517</c:v>
                </c:pt>
                <c:pt idx="6258">
                  <c:v>5.6421153538903974</c:v>
                </c:pt>
                <c:pt idx="6259">
                  <c:v>5.6412140575079874</c:v>
                </c:pt>
                <c:pt idx="6260">
                  <c:v>5.6403130490337006</c:v>
                </c:pt>
                <c:pt idx="6261">
                  <c:v>5.6394123283296071</c:v>
                </c:pt>
                <c:pt idx="6262">
                  <c:v>5.6385118952578637</c:v>
                </c:pt>
                <c:pt idx="6263">
                  <c:v>5.6376117496807154</c:v>
                </c:pt>
                <c:pt idx="6264">
                  <c:v>5.6367118914604948</c:v>
                </c:pt>
                <c:pt idx="6265">
                  <c:v>5.6358123204596238</c:v>
                </c:pt>
                <c:pt idx="6266">
                  <c:v>5.6349130365406097</c:v>
                </c:pt>
                <c:pt idx="6267">
                  <c:v>5.6340140395660496</c:v>
                </c:pt>
                <c:pt idx="6268">
                  <c:v>5.6331153293986285</c:v>
                </c:pt>
                <c:pt idx="6269">
                  <c:v>5.6322169059011165</c:v>
                </c:pt>
                <c:pt idx="6270">
                  <c:v>5.6313187689363735</c:v>
                </c:pt>
                <c:pt idx="6271">
                  <c:v>5.6304209183673466</c:v>
                </c:pt>
                <c:pt idx="6272">
                  <c:v>5.6295233540570697</c:v>
                </c:pt>
                <c:pt idx="6273">
                  <c:v>5.6286260758686639</c:v>
                </c:pt>
                <c:pt idx="6274">
                  <c:v>5.6277290836653391</c:v>
                </c:pt>
                <c:pt idx="6275">
                  <c:v>5.6268323773103885</c:v>
                </c:pt>
                <c:pt idx="6276">
                  <c:v>5.625935956667198</c:v>
                </c:pt>
                <c:pt idx="6277">
                  <c:v>5.625039821599235</c:v>
                </c:pt>
                <c:pt idx="6278">
                  <c:v>5.6241439719700592</c:v>
                </c:pt>
                <c:pt idx="6279">
                  <c:v>5.6232484076433122</c:v>
                </c:pt>
                <c:pt idx="6280">
                  <c:v>5.6223531284827253</c:v>
                </c:pt>
                <c:pt idx="6281">
                  <c:v>5.6214581343521175</c:v>
                </c:pt>
                <c:pt idx="6282">
                  <c:v>5.6205634251153906</c:v>
                </c:pt>
                <c:pt idx="6283">
                  <c:v>5.6196690006365371</c:v>
                </c:pt>
                <c:pt idx="6284">
                  <c:v>5.6187748607796344</c:v>
                </c:pt>
                <c:pt idx="6285">
                  <c:v>5.6178810054088455</c:v>
                </c:pt>
                <c:pt idx="6286">
                  <c:v>5.6169874343884203</c:v>
                </c:pt>
                <c:pt idx="6287">
                  <c:v>5.6160941475826975</c:v>
                </c:pt>
                <c:pt idx="6288">
                  <c:v>5.6152011448560977</c:v>
                </c:pt>
                <c:pt idx="6289">
                  <c:v>5.6143084260731317</c:v>
                </c:pt>
                <c:pt idx="6290">
                  <c:v>5.6134159910983943</c:v>
                </c:pt>
                <c:pt idx="6291">
                  <c:v>5.6125238397965669</c:v>
                </c:pt>
                <c:pt idx="6292">
                  <c:v>5.6116319720324173</c:v>
                </c:pt>
                <c:pt idx="6293">
                  <c:v>5.6107403876707975</c:v>
                </c:pt>
                <c:pt idx="6294">
                  <c:v>5.6098490865766477</c:v>
                </c:pt>
                <c:pt idx="6295">
                  <c:v>5.608958068614994</c:v>
                </c:pt>
                <c:pt idx="6296">
                  <c:v>5.6080673336509452</c:v>
                </c:pt>
                <c:pt idx="6297">
                  <c:v>5.6071768815496981</c:v>
                </c:pt>
                <c:pt idx="6298">
                  <c:v>5.6062867121765363</c:v>
                </c:pt>
                <c:pt idx="6299">
                  <c:v>5.6053968253968254</c:v>
                </c:pt>
                <c:pt idx="6300">
                  <c:v>5.6045072210760196</c:v>
                </c:pt>
                <c:pt idx="6301">
                  <c:v>5.6036178990796577</c:v>
                </c:pt>
                <c:pt idx="6302">
                  <c:v>5.6027288592733617</c:v>
                </c:pt>
                <c:pt idx="6303">
                  <c:v>5.6018401015228427</c:v>
                </c:pt>
                <c:pt idx="6304">
                  <c:v>5.6009516256938934</c:v>
                </c:pt>
                <c:pt idx="6305">
                  <c:v>5.6000634316523943</c:v>
                </c:pt>
                <c:pt idx="6306">
                  <c:v>5.5991755192643096</c:v>
                </c:pt>
                <c:pt idx="6307">
                  <c:v>5.5982878883956877</c:v>
                </c:pt>
                <c:pt idx="6308">
                  <c:v>5.5974005389126642</c:v>
                </c:pt>
                <c:pt idx="6309">
                  <c:v>5.5965134706814581</c:v>
                </c:pt>
                <c:pt idx="6310">
                  <c:v>5.5956266835683728</c:v>
                </c:pt>
                <c:pt idx="6311">
                  <c:v>5.5947401774397969</c:v>
                </c:pt>
                <c:pt idx="6312">
                  <c:v>5.5938539521622053</c:v>
                </c:pt>
                <c:pt idx="6313">
                  <c:v>5.5929680076021535</c:v>
                </c:pt>
                <c:pt idx="6314">
                  <c:v>5.592082343626287</c:v>
                </c:pt>
                <c:pt idx="6315">
                  <c:v>5.59119696010133</c:v>
                </c:pt>
                <c:pt idx="6316">
                  <c:v>5.590311856894095</c:v>
                </c:pt>
                <c:pt idx="6317">
                  <c:v>5.5894270338714787</c:v>
                </c:pt>
                <c:pt idx="6318">
                  <c:v>5.5885424909004593</c:v>
                </c:pt>
                <c:pt idx="6319">
                  <c:v>5.5876582278481015</c:v>
                </c:pt>
                <c:pt idx="6320">
                  <c:v>5.5867742445815534</c:v>
                </c:pt>
                <c:pt idx="6321">
                  <c:v>5.5858905409680482</c:v>
                </c:pt>
                <c:pt idx="6322">
                  <c:v>5.5850071168749009</c:v>
                </c:pt>
                <c:pt idx="6323">
                  <c:v>5.5841239721695128</c:v>
                </c:pt>
                <c:pt idx="6324">
                  <c:v>5.5832411067193677</c:v>
                </c:pt>
                <c:pt idx="6325">
                  <c:v>5.5823585203920327</c:v>
                </c:pt>
                <c:pt idx="6326">
                  <c:v>5.5814762130551605</c:v>
                </c:pt>
                <c:pt idx="6327">
                  <c:v>5.5805941845764853</c:v>
                </c:pt>
                <c:pt idx="6328">
                  <c:v>5.5797124348238265</c:v>
                </c:pt>
                <c:pt idx="6329">
                  <c:v>5.5788309636650872</c:v>
                </c:pt>
                <c:pt idx="6330">
                  <c:v>5.5779497709682513</c:v>
                </c:pt>
                <c:pt idx="6331">
                  <c:v>5.5770688566013895</c:v>
                </c:pt>
                <c:pt idx="6332">
                  <c:v>5.5761882204326545</c:v>
                </c:pt>
                <c:pt idx="6333">
                  <c:v>5.5753078623302814</c:v>
                </c:pt>
                <c:pt idx="6334">
                  <c:v>5.5744277821625889</c:v>
                </c:pt>
                <c:pt idx="6335">
                  <c:v>5.5735479797979801</c:v>
                </c:pt>
                <c:pt idx="6336">
                  <c:v>5.5726684551049397</c:v>
                </c:pt>
                <c:pt idx="6337">
                  <c:v>5.571789207952035</c:v>
                </c:pt>
                <c:pt idx="6338">
                  <c:v>5.5709102382079196</c:v>
                </c:pt>
                <c:pt idx="6339">
                  <c:v>5.5700315457413252</c:v>
                </c:pt>
                <c:pt idx="6340">
                  <c:v>5.5691531304210695</c:v>
                </c:pt>
                <c:pt idx="6341">
                  <c:v>5.5682749921160521</c:v>
                </c:pt>
                <c:pt idx="6342">
                  <c:v>5.5673971306952543</c:v>
                </c:pt>
                <c:pt idx="6343">
                  <c:v>5.5665195460277426</c:v>
                </c:pt>
                <c:pt idx="6344">
                  <c:v>5.5656422379826633</c:v>
                </c:pt>
                <c:pt idx="6345">
                  <c:v>5.5647652064292465</c:v>
                </c:pt>
                <c:pt idx="6346">
                  <c:v>5.5638884512368048</c:v>
                </c:pt>
                <c:pt idx="6347">
                  <c:v>5.5630119722747322</c:v>
                </c:pt>
                <c:pt idx="6348">
                  <c:v>5.5621357694125058</c:v>
                </c:pt>
                <c:pt idx="6349">
                  <c:v>5.5612598425196849</c:v>
                </c:pt>
                <c:pt idx="6350">
                  <c:v>5.5603841914659107</c:v>
                </c:pt>
                <c:pt idx="6351">
                  <c:v>5.559508816120907</c:v>
                </c:pt>
                <c:pt idx="6352">
                  <c:v>5.5586337163544783</c:v>
                </c:pt>
                <c:pt idx="6353">
                  <c:v>5.5577588920365129</c:v>
                </c:pt>
                <c:pt idx="6354">
                  <c:v>5.5568843430369785</c:v>
                </c:pt>
                <c:pt idx="6355">
                  <c:v>5.5560100692259287</c:v>
                </c:pt>
                <c:pt idx="6356">
                  <c:v>5.5551360704734938</c:v>
                </c:pt>
                <c:pt idx="6357">
                  <c:v>5.5542623466498897</c:v>
                </c:pt>
                <c:pt idx="6358">
                  <c:v>5.5533888976254131</c:v>
                </c:pt>
                <c:pt idx="6359">
                  <c:v>5.5525157232704405</c:v>
                </c:pt>
                <c:pt idx="6360">
                  <c:v>5.5516428234554311</c:v>
                </c:pt>
                <c:pt idx="6361">
                  <c:v>5.5507701980509276</c:v>
                </c:pt>
                <c:pt idx="6362">
                  <c:v>5.5498978469275499</c:v>
                </c:pt>
                <c:pt idx="6363">
                  <c:v>5.5490257699560024</c:v>
                </c:pt>
                <c:pt idx="6364">
                  <c:v>5.5481539670070701</c:v>
                </c:pt>
                <c:pt idx="6365">
                  <c:v>5.5472824379516181</c:v>
                </c:pt>
                <c:pt idx="6366">
                  <c:v>5.5464111826605933</c:v>
                </c:pt>
                <c:pt idx="6367">
                  <c:v>5.545540201005025</c:v>
                </c:pt>
                <c:pt idx="6368">
                  <c:v>5.5446694928560216</c:v>
                </c:pt>
                <c:pt idx="6369">
                  <c:v>5.5437990580847725</c:v>
                </c:pt>
                <c:pt idx="6370">
                  <c:v>5.5429288965625494</c:v>
                </c:pt>
                <c:pt idx="6371">
                  <c:v>5.5420590081607033</c:v>
                </c:pt>
                <c:pt idx="6372">
                  <c:v>5.5411893927506668</c:v>
                </c:pt>
                <c:pt idx="6373">
                  <c:v>5.5403200502039534</c:v>
                </c:pt>
                <c:pt idx="6374">
                  <c:v>5.5394509803921572</c:v>
                </c:pt>
                <c:pt idx="6375">
                  <c:v>5.5385821831869508</c:v>
                </c:pt>
                <c:pt idx="6376">
                  <c:v>5.537713658460091</c:v>
                </c:pt>
                <c:pt idx="6377">
                  <c:v>5.5368454060834118</c:v>
                </c:pt>
                <c:pt idx="6378">
                  <c:v>5.535977425928829</c:v>
                </c:pt>
                <c:pt idx="6379">
                  <c:v>5.5351097178683384</c:v>
                </c:pt>
                <c:pt idx="6380">
                  <c:v>5.5342422817740164</c:v>
                </c:pt>
                <c:pt idx="6381">
                  <c:v>5.5333751175180197</c:v>
                </c:pt>
                <c:pt idx="6382">
                  <c:v>5.5325082249725837</c:v>
                </c:pt>
                <c:pt idx="6383">
                  <c:v>5.5316416040100247</c:v>
                </c:pt>
                <c:pt idx="6384">
                  <c:v>5.5307752545027409</c:v>
                </c:pt>
                <c:pt idx="6385">
                  <c:v>5.5299091763232067</c:v>
                </c:pt>
                <c:pt idx="6386">
                  <c:v>5.52904336934398</c:v>
                </c:pt>
                <c:pt idx="6387">
                  <c:v>5.5281778334376961</c:v>
                </c:pt>
                <c:pt idx="6388">
                  <c:v>5.5273125684770701</c:v>
                </c:pt>
                <c:pt idx="6389">
                  <c:v>5.526447574334898</c:v>
                </c:pt>
                <c:pt idx="6390">
                  <c:v>5.5255828508840557</c:v>
                </c:pt>
                <c:pt idx="6391">
                  <c:v>5.5247183979974972</c:v>
                </c:pt>
                <c:pt idx="6392">
                  <c:v>5.5238542155482557</c:v>
                </c:pt>
                <c:pt idx="6393">
                  <c:v>5.5229903034094461</c:v>
                </c:pt>
                <c:pt idx="6394">
                  <c:v>5.5221266614542612</c:v>
                </c:pt>
                <c:pt idx="6395">
                  <c:v>5.5212632895559723</c:v>
                </c:pt>
                <c:pt idx="6396">
                  <c:v>5.5204001875879323</c:v>
                </c:pt>
                <c:pt idx="6397">
                  <c:v>5.5195373554235703</c:v>
                </c:pt>
                <c:pt idx="6398">
                  <c:v>5.5186747929363964</c:v>
                </c:pt>
                <c:pt idx="6399">
                  <c:v>5.5178124999999998</c:v>
                </c:pt>
                <c:pt idx="6400">
                  <c:v>5.5169504764880486</c:v>
                </c:pt>
                <c:pt idx="6401">
                  <c:v>5.5160887222742891</c:v>
                </c:pt>
                <c:pt idx="6402">
                  <c:v>5.5152272372325468</c:v>
                </c:pt>
                <c:pt idx="6403">
                  <c:v>5.5143660212367269</c:v>
                </c:pt>
                <c:pt idx="6404">
                  <c:v>5.513505074160812</c:v>
                </c:pt>
                <c:pt idx="6405">
                  <c:v>5.5126443958788638</c:v>
                </c:pt>
                <c:pt idx="6406">
                  <c:v>5.5117839862650229</c:v>
                </c:pt>
                <c:pt idx="6407">
                  <c:v>5.5109238451935081</c:v>
                </c:pt>
                <c:pt idx="6408">
                  <c:v>5.5100639725386173</c:v>
                </c:pt>
                <c:pt idx="6409">
                  <c:v>5.5092043681747267</c:v>
                </c:pt>
                <c:pt idx="6410">
                  <c:v>5.5083450319762903</c:v>
                </c:pt>
                <c:pt idx="6411">
                  <c:v>5.5074859638178415</c:v>
                </c:pt>
                <c:pt idx="6412">
                  <c:v>5.5066271635739907</c:v>
                </c:pt>
                <c:pt idx="6413">
                  <c:v>5.5057686311194258</c:v>
                </c:pt>
                <c:pt idx="6414">
                  <c:v>5.5049103663289163</c:v>
                </c:pt>
                <c:pt idx="6415">
                  <c:v>5.5040523690773071</c:v>
                </c:pt>
                <c:pt idx="6416">
                  <c:v>5.5031946392395197</c:v>
                </c:pt>
                <c:pt idx="6417">
                  <c:v>5.502337176690558</c:v>
                </c:pt>
                <c:pt idx="6418">
                  <c:v>5.5014799813054989</c:v>
                </c:pt>
                <c:pt idx="6419">
                  <c:v>5.5006230529595017</c:v>
                </c:pt>
                <c:pt idx="6420">
                  <c:v>5.4997663915277997</c:v>
                </c:pt>
                <c:pt idx="6421">
                  <c:v>5.4989099968857058</c:v>
                </c:pt>
                <c:pt idx="6422">
                  <c:v>5.4980538689086096</c:v>
                </c:pt>
                <c:pt idx="6423">
                  <c:v>5.4971980074719804</c:v>
                </c:pt>
                <c:pt idx="6424">
                  <c:v>5.4963424124513622</c:v>
                </c:pt>
                <c:pt idx="6425">
                  <c:v>5.4954870837223782</c:v>
                </c:pt>
                <c:pt idx="6426">
                  <c:v>5.4946320211607285</c:v>
                </c:pt>
                <c:pt idx="6427">
                  <c:v>5.4937772246421908</c:v>
                </c:pt>
                <c:pt idx="6428">
                  <c:v>5.492922694042619</c:v>
                </c:pt>
                <c:pt idx="6429">
                  <c:v>5.4920684292379471</c:v>
                </c:pt>
                <c:pt idx="6430">
                  <c:v>5.4912144301041828</c:v>
                </c:pt>
                <c:pt idx="6431">
                  <c:v>5.4903606965174125</c:v>
                </c:pt>
                <c:pt idx="6432">
                  <c:v>5.4895072283538004</c:v>
                </c:pt>
                <c:pt idx="6433">
                  <c:v>5.4886540254895868</c:v>
                </c:pt>
                <c:pt idx="6434">
                  <c:v>5.4878010878010874</c:v>
                </c:pt>
                <c:pt idx="6435">
                  <c:v>5.486948415164699</c:v>
                </c:pt>
                <c:pt idx="6436">
                  <c:v>5.4860960074568901</c:v>
                </c:pt>
                <c:pt idx="6437">
                  <c:v>5.4852438645542092</c:v>
                </c:pt>
                <c:pt idx="6438">
                  <c:v>5.4843919863332813</c:v>
                </c:pt>
                <c:pt idx="6439">
                  <c:v>5.4835403726708076</c:v>
                </c:pt>
                <c:pt idx="6440">
                  <c:v>5.482689023443565</c:v>
                </c:pt>
                <c:pt idx="6441">
                  <c:v>5.4818379385284075</c:v>
                </c:pt>
                <c:pt idx="6442">
                  <c:v>5.4809871178022664</c:v>
                </c:pt>
                <c:pt idx="6443">
                  <c:v>5.4801365611421478</c:v>
                </c:pt>
                <c:pt idx="6444">
                  <c:v>5.4792862684251356</c:v>
                </c:pt>
                <c:pt idx="6445">
                  <c:v>5.4784362395283894</c:v>
                </c:pt>
                <c:pt idx="6446">
                  <c:v>5.4775864743291454</c:v>
                </c:pt>
                <c:pt idx="6447">
                  <c:v>5.4767369727047148</c:v>
                </c:pt>
                <c:pt idx="6448">
                  <c:v>5.4758877345324857</c:v>
                </c:pt>
                <c:pt idx="6449">
                  <c:v>5.4750387596899222</c:v>
                </c:pt>
                <c:pt idx="6450">
                  <c:v>5.4741900480545649</c:v>
                </c:pt>
                <c:pt idx="6451">
                  <c:v>5.47334159950403</c:v>
                </c:pt>
                <c:pt idx="6452">
                  <c:v>5.4724934139160082</c:v>
                </c:pt>
                <c:pt idx="6453">
                  <c:v>5.4716454911682675</c:v>
                </c:pt>
                <c:pt idx="6454">
                  <c:v>5.4707978311386523</c:v>
                </c:pt>
                <c:pt idx="6455">
                  <c:v>5.4699504337050806</c:v>
                </c:pt>
                <c:pt idx="6456">
                  <c:v>5.4691032987455479</c:v>
                </c:pt>
                <c:pt idx="6457">
                  <c:v>5.4682564261381232</c:v>
                </c:pt>
                <c:pt idx="6458">
                  <c:v>5.4674098157609539</c:v>
                </c:pt>
                <c:pt idx="6459">
                  <c:v>5.4665634674922599</c:v>
                </c:pt>
                <c:pt idx="6460">
                  <c:v>5.4657173812103386</c:v>
                </c:pt>
                <c:pt idx="6461">
                  <c:v>5.464871556793562</c:v>
                </c:pt>
                <c:pt idx="6462">
                  <c:v>5.4640259941203775</c:v>
                </c:pt>
                <c:pt idx="6463">
                  <c:v>5.4631806930693072</c:v>
                </c:pt>
                <c:pt idx="6464">
                  <c:v>5.4623356535189478</c:v>
                </c:pt>
                <c:pt idx="6465">
                  <c:v>5.4614908753479741</c:v>
                </c:pt>
                <c:pt idx="6466">
                  <c:v>5.4606463584351319</c:v>
                </c:pt>
                <c:pt idx="6467">
                  <c:v>5.4598021026592454</c:v>
                </c:pt>
                <c:pt idx="6468">
                  <c:v>5.4589581078992113</c:v>
                </c:pt>
                <c:pt idx="6469">
                  <c:v>5.458114374034003</c:v>
                </c:pt>
                <c:pt idx="6470">
                  <c:v>5.4572709009426674</c:v>
                </c:pt>
                <c:pt idx="6471">
                  <c:v>5.4564276885043261</c:v>
                </c:pt>
                <c:pt idx="6472">
                  <c:v>5.4555847365981771</c:v>
                </c:pt>
                <c:pt idx="6473">
                  <c:v>5.4547420451034911</c:v>
                </c:pt>
                <c:pt idx="6474">
                  <c:v>5.4538996138996136</c:v>
                </c:pt>
                <c:pt idx="6475">
                  <c:v>5.4530574428659664</c:v>
                </c:pt>
                <c:pt idx="6476">
                  <c:v>5.452215531882044</c:v>
                </c:pt>
                <c:pt idx="6477">
                  <c:v>5.4513738808274157</c:v>
                </c:pt>
                <c:pt idx="6478">
                  <c:v>5.4505324895817253</c:v>
                </c:pt>
                <c:pt idx="6479">
                  <c:v>5.4496913580246913</c:v>
                </c:pt>
                <c:pt idx="6480">
                  <c:v>5.4488504860361058</c:v>
                </c:pt>
                <c:pt idx="6481">
                  <c:v>5.4480098734958347</c:v>
                </c:pt>
                <c:pt idx="6482">
                  <c:v>5.4471695202838193</c:v>
                </c:pt>
                <c:pt idx="6483">
                  <c:v>5.4463294262800739</c:v>
                </c:pt>
                <c:pt idx="6484">
                  <c:v>5.4454895913646881</c:v>
                </c:pt>
                <c:pt idx="6485">
                  <c:v>5.4446500154178228</c:v>
                </c:pt>
                <c:pt idx="6486">
                  <c:v>5.4438106983197168</c:v>
                </c:pt>
                <c:pt idx="6487">
                  <c:v>5.4429716399506782</c:v>
                </c:pt>
                <c:pt idx="6488">
                  <c:v>5.4421328401910927</c:v>
                </c:pt>
                <c:pt idx="6489">
                  <c:v>5.4412942989214175</c:v>
                </c:pt>
                <c:pt idx="6490">
                  <c:v>5.4404560160221846</c:v>
                </c:pt>
                <c:pt idx="6491">
                  <c:v>5.439617991373999</c:v>
                </c:pt>
                <c:pt idx="6492">
                  <c:v>5.4387802248575392</c:v>
                </c:pt>
                <c:pt idx="6493">
                  <c:v>5.4379427163535574</c:v>
                </c:pt>
                <c:pt idx="6494">
                  <c:v>5.4371054657428788</c:v>
                </c:pt>
                <c:pt idx="6495">
                  <c:v>5.4362684729064039</c:v>
                </c:pt>
                <c:pt idx="6496">
                  <c:v>5.4354317377251036</c:v>
                </c:pt>
                <c:pt idx="6497">
                  <c:v>5.4345952600800249</c:v>
                </c:pt>
                <c:pt idx="6498">
                  <c:v>5.4337590398522853</c:v>
                </c:pt>
                <c:pt idx="6499">
                  <c:v>5.4329230769230765</c:v>
                </c:pt>
                <c:pt idx="6500">
                  <c:v>5.4320873711736652</c:v>
                </c:pt>
                <c:pt idx="6501">
                  <c:v>5.431251922485389</c:v>
                </c:pt>
                <c:pt idx="6502">
                  <c:v>5.4304167307396582</c:v>
                </c:pt>
                <c:pt idx="6503">
                  <c:v>5.429581795817958</c:v>
                </c:pt>
                <c:pt idx="6504">
                  <c:v>5.4287471176018451</c:v>
                </c:pt>
                <c:pt idx="6505">
                  <c:v>5.4279126959729478</c:v>
                </c:pt>
                <c:pt idx="6506">
                  <c:v>5.4270785308129703</c:v>
                </c:pt>
                <c:pt idx="6507">
                  <c:v>5.4262446220036882</c:v>
                </c:pt>
                <c:pt idx="6508">
                  <c:v>5.425410969426947</c:v>
                </c:pt>
                <c:pt idx="6509">
                  <c:v>5.4245775729646697</c:v>
                </c:pt>
                <c:pt idx="6510">
                  <c:v>5.4237444324988484</c:v>
                </c:pt>
                <c:pt idx="6511">
                  <c:v>5.4229115479115482</c:v>
                </c:pt>
                <c:pt idx="6512">
                  <c:v>5.4220789190849068</c:v>
                </c:pt>
                <c:pt idx="6513">
                  <c:v>5.4212465459011359</c:v>
                </c:pt>
                <c:pt idx="6514">
                  <c:v>5.4204144282425171</c:v>
                </c:pt>
                <c:pt idx="6515">
                  <c:v>5.4195825659914059</c:v>
                </c:pt>
                <c:pt idx="6516">
                  <c:v>5.4187509590302287</c:v>
                </c:pt>
                <c:pt idx="6517">
                  <c:v>5.417919607241485</c:v>
                </c:pt>
                <c:pt idx="6518">
                  <c:v>5.4170885105077469</c:v>
                </c:pt>
                <c:pt idx="6519">
                  <c:v>5.4162576687116566</c:v>
                </c:pt>
                <c:pt idx="6520">
                  <c:v>5.4154270817359302</c:v>
                </c:pt>
                <c:pt idx="6521">
                  <c:v>5.4145967494633549</c:v>
                </c:pt>
                <c:pt idx="6522">
                  <c:v>5.4137666717767896</c:v>
                </c:pt>
                <c:pt idx="6523">
                  <c:v>5.4129368485591662</c:v>
                </c:pt>
                <c:pt idx="6524">
                  <c:v>5.4121072796934868</c:v>
                </c:pt>
                <c:pt idx="6525">
                  <c:v>5.4112779650628253</c:v>
                </c:pt>
                <c:pt idx="6526">
                  <c:v>5.4104489045503295</c:v>
                </c:pt>
                <c:pt idx="6527">
                  <c:v>5.4096200980392153</c:v>
                </c:pt>
                <c:pt idx="6528">
                  <c:v>5.4087915454127735</c:v>
                </c:pt>
                <c:pt idx="6529">
                  <c:v>5.4079632465543641</c:v>
                </c:pt>
                <c:pt idx="6530">
                  <c:v>5.4071352013474199</c:v>
                </c:pt>
                <c:pt idx="6531">
                  <c:v>5.4063074096754438</c:v>
                </c:pt>
                <c:pt idx="6532">
                  <c:v>5.4054798714220116</c:v>
                </c:pt>
                <c:pt idx="6533">
                  <c:v>5.4046525864707684</c:v>
                </c:pt>
                <c:pt idx="6534">
                  <c:v>5.4038255547054321</c:v>
                </c:pt>
                <c:pt idx="6535">
                  <c:v>5.4029987760097917</c:v>
                </c:pt>
                <c:pt idx="6536">
                  <c:v>5.4021722502677072</c:v>
                </c:pt>
                <c:pt idx="6537">
                  <c:v>5.4013459773631078</c:v>
                </c:pt>
                <c:pt idx="6538">
                  <c:v>5.4005199571799967</c:v>
                </c:pt>
                <c:pt idx="6539">
                  <c:v>5.3996941896024468</c:v>
                </c:pt>
                <c:pt idx="6540">
                  <c:v>5.3988686745146</c:v>
                </c:pt>
                <c:pt idx="6541">
                  <c:v>5.3980434118006722</c:v>
                </c:pt>
                <c:pt idx="6542">
                  <c:v>5.3972184013449489</c:v>
                </c:pt>
                <c:pt idx="6543">
                  <c:v>5.3963936430317849</c:v>
                </c:pt>
                <c:pt idx="6544">
                  <c:v>5.3955691367456069</c:v>
                </c:pt>
                <c:pt idx="6545">
                  <c:v>5.3947448823709134</c:v>
                </c:pt>
                <c:pt idx="6546">
                  <c:v>5.3939208797922715</c:v>
                </c:pt>
                <c:pt idx="6547">
                  <c:v>5.3930971288943192</c:v>
                </c:pt>
                <c:pt idx="6548">
                  <c:v>5.3922736295617648</c:v>
                </c:pt>
                <c:pt idx="6549">
                  <c:v>5.3914503816793893</c:v>
                </c:pt>
                <c:pt idx="6550">
                  <c:v>5.3906273851320412</c:v>
                </c:pt>
                <c:pt idx="6551">
                  <c:v>5.3898046398046402</c:v>
                </c:pt>
                <c:pt idx="6552">
                  <c:v>5.388982145582176</c:v>
                </c:pt>
                <c:pt idx="6553">
                  <c:v>5.3881599023497104</c:v>
                </c:pt>
                <c:pt idx="6554">
                  <c:v>5.3873379099923726</c:v>
                </c:pt>
                <c:pt idx="6555">
                  <c:v>5.3865161683953628</c:v>
                </c:pt>
                <c:pt idx="6556">
                  <c:v>5.3856946774439534</c:v>
                </c:pt>
                <c:pt idx="6557">
                  <c:v>5.384873437023483</c:v>
                </c:pt>
                <c:pt idx="6558">
                  <c:v>5.3840524470193625</c:v>
                </c:pt>
                <c:pt idx="6559">
                  <c:v>5.3832317073170728</c:v>
                </c:pt>
                <c:pt idx="6560">
                  <c:v>5.3824112178021641</c:v>
                </c:pt>
                <c:pt idx="6561">
                  <c:v>5.381590978360256</c:v>
                </c:pt>
                <c:pt idx="6562">
                  <c:v>5.3807709888770381</c:v>
                </c:pt>
                <c:pt idx="6563">
                  <c:v>5.3799512492382693</c:v>
                </c:pt>
                <c:pt idx="6564">
                  <c:v>5.3791317593297787</c:v>
                </c:pt>
                <c:pt idx="6565">
                  <c:v>5.3783125190374657</c:v>
                </c:pt>
                <c:pt idx="6566">
                  <c:v>5.3774935282472969</c:v>
                </c:pt>
                <c:pt idx="6567">
                  <c:v>5.3766747868453102</c:v>
                </c:pt>
                <c:pt idx="6568">
                  <c:v>5.3758562947176127</c:v>
                </c:pt>
                <c:pt idx="6569">
                  <c:v>5.3750380517503809</c:v>
                </c:pt>
                <c:pt idx="6570">
                  <c:v>5.3742200578298585</c:v>
                </c:pt>
                <c:pt idx="6571">
                  <c:v>5.3734023128423614</c:v>
                </c:pt>
                <c:pt idx="6572">
                  <c:v>5.3725848166742738</c:v>
                </c:pt>
                <c:pt idx="6573">
                  <c:v>5.3717675692120475</c:v>
                </c:pt>
                <c:pt idx="6574">
                  <c:v>5.3709505703422051</c:v>
                </c:pt>
                <c:pt idx="6575">
                  <c:v>5.370133819951338</c:v>
                </c:pt>
                <c:pt idx="6576">
                  <c:v>5.3693173179261064</c:v>
                </c:pt>
                <c:pt idx="6577">
                  <c:v>5.3685010641532385</c:v>
                </c:pt>
                <c:pt idx="6578">
                  <c:v>5.3676850585195321</c:v>
                </c:pt>
                <c:pt idx="6579">
                  <c:v>5.366869300911854</c:v>
                </c:pt>
                <c:pt idx="6580">
                  <c:v>5.3660537912171407</c:v>
                </c:pt>
                <c:pt idx="6581">
                  <c:v>5.3652385293223945</c:v>
                </c:pt>
                <c:pt idx="6582">
                  <c:v>5.3644235151146891</c:v>
                </c:pt>
                <c:pt idx="6583">
                  <c:v>5.3636087484811661</c:v>
                </c:pt>
                <c:pt idx="6584">
                  <c:v>5.3627942293090358</c:v>
                </c:pt>
                <c:pt idx="6585">
                  <c:v>5.3619799574855751</c:v>
                </c:pt>
                <c:pt idx="6586">
                  <c:v>5.3611659328981327</c:v>
                </c:pt>
                <c:pt idx="6587">
                  <c:v>5.3603521554341222</c:v>
                </c:pt>
                <c:pt idx="6588">
                  <c:v>5.3595386249810293</c:v>
                </c:pt>
                <c:pt idx="6589">
                  <c:v>5.3587253414264033</c:v>
                </c:pt>
                <c:pt idx="6590">
                  <c:v>5.3579123046578667</c:v>
                </c:pt>
                <c:pt idx="6591">
                  <c:v>5.3570995145631066</c:v>
                </c:pt>
                <c:pt idx="6592">
                  <c:v>5.3562869710298804</c:v>
                </c:pt>
                <c:pt idx="6593">
                  <c:v>5.355474673946012</c:v>
                </c:pt>
                <c:pt idx="6594">
                  <c:v>5.3546626231993937</c:v>
                </c:pt>
                <c:pt idx="6595">
                  <c:v>5.3538508186779863</c:v>
                </c:pt>
                <c:pt idx="6596">
                  <c:v>5.3530392602698198</c:v>
                </c:pt>
                <c:pt idx="6597">
                  <c:v>5.3522279478629891</c:v>
                </c:pt>
                <c:pt idx="6598">
                  <c:v>5.3514168813456582</c:v>
                </c:pt>
                <c:pt idx="6599">
                  <c:v>5.3506060606060606</c:v>
                </c:pt>
                <c:pt idx="6600">
                  <c:v>5.3497954855324954</c:v>
                </c:pt>
                <c:pt idx="6601">
                  <c:v>5.3489851560133292</c:v>
                </c:pt>
                <c:pt idx="6602">
                  <c:v>5.348175071936998</c:v>
                </c:pt>
                <c:pt idx="6603">
                  <c:v>5.3473652331920052</c:v>
                </c:pt>
                <c:pt idx="6604">
                  <c:v>5.3465556396669189</c:v>
                </c:pt>
                <c:pt idx="6605">
                  <c:v>5.3457462912503786</c:v>
                </c:pt>
                <c:pt idx="6606">
                  <c:v>5.3449371878310883</c:v>
                </c:pt>
                <c:pt idx="6607">
                  <c:v>5.3441283292978206</c:v>
                </c:pt>
                <c:pt idx="6608">
                  <c:v>5.3433197155394163</c:v>
                </c:pt>
                <c:pt idx="6609">
                  <c:v>5.3425113464447804</c:v>
                </c:pt>
                <c:pt idx="6610">
                  <c:v>5.3417032219028888</c:v>
                </c:pt>
                <c:pt idx="6611">
                  <c:v>5.3408953418027831</c:v>
                </c:pt>
                <c:pt idx="6612">
                  <c:v>5.3400877060335699</c:v>
                </c:pt>
                <c:pt idx="6613">
                  <c:v>5.3392803144844274</c:v>
                </c:pt>
                <c:pt idx="6614">
                  <c:v>5.3384731670445955</c:v>
                </c:pt>
                <c:pt idx="6615">
                  <c:v>5.3376662636033858</c:v>
                </c:pt>
                <c:pt idx="6616">
                  <c:v>5.3368596040501739</c:v>
                </c:pt>
                <c:pt idx="6617">
                  <c:v>5.3360531882744029</c:v>
                </c:pt>
                <c:pt idx="6618">
                  <c:v>5.3352470161655843</c:v>
                </c:pt>
                <c:pt idx="6619">
                  <c:v>5.3344410876132926</c:v>
                </c:pt>
                <c:pt idx="6620">
                  <c:v>5.3336354025071744</c:v>
                </c:pt>
                <c:pt idx="6621">
                  <c:v>5.3328299607369374</c:v>
                </c:pt>
                <c:pt idx="6622">
                  <c:v>5.3320247621923595</c:v>
                </c:pt>
                <c:pt idx="6623">
                  <c:v>5.3312198067632854</c:v>
                </c:pt>
                <c:pt idx="6624">
                  <c:v>5.3304150943396227</c:v>
                </c:pt>
                <c:pt idx="6625">
                  <c:v>5.3296106248113491</c:v>
                </c:pt>
                <c:pt idx="6626">
                  <c:v>5.3288063980685072</c:v>
                </c:pt>
                <c:pt idx="6627">
                  <c:v>5.3280024140012072</c:v>
                </c:pt>
                <c:pt idx="6628">
                  <c:v>5.3271986724996232</c:v>
                </c:pt>
                <c:pt idx="6629">
                  <c:v>5.3263951734539967</c:v>
                </c:pt>
                <c:pt idx="6630">
                  <c:v>5.3255919167546377</c:v>
                </c:pt>
                <c:pt idx="6631">
                  <c:v>5.3247889022919184</c:v>
                </c:pt>
                <c:pt idx="6632">
                  <c:v>5.3239861299562792</c:v>
                </c:pt>
                <c:pt idx="6633">
                  <c:v>5.3231835996382273</c:v>
                </c:pt>
                <c:pt idx="6634">
                  <c:v>5.3223813112283347</c:v>
                </c:pt>
                <c:pt idx="6635">
                  <c:v>5.3215792646172391</c:v>
                </c:pt>
                <c:pt idx="6636">
                  <c:v>5.3207774596956456</c:v>
                </c:pt>
                <c:pt idx="6637">
                  <c:v>5.3199758963543236</c:v>
                </c:pt>
                <c:pt idx="6638">
                  <c:v>5.3191745744841095</c:v>
                </c:pt>
                <c:pt idx="6639">
                  <c:v>5.318373493975904</c:v>
                </c:pt>
                <c:pt idx="6640">
                  <c:v>5.3175726547206743</c:v>
                </c:pt>
                <c:pt idx="6641">
                  <c:v>5.3167720566094552</c:v>
                </c:pt>
                <c:pt idx="6642">
                  <c:v>5.3159716995333435</c:v>
                </c:pt>
                <c:pt idx="6643">
                  <c:v>5.3151715833835036</c:v>
                </c:pt>
                <c:pt idx="6644">
                  <c:v>5.3143717080511665</c:v>
                </c:pt>
                <c:pt idx="6645">
                  <c:v>5.3135720734276255</c:v>
                </c:pt>
                <c:pt idx="6646">
                  <c:v>5.3127726794042429</c:v>
                </c:pt>
                <c:pt idx="6647">
                  <c:v>5.3119735258724425</c:v>
                </c:pt>
                <c:pt idx="6648">
                  <c:v>5.3111746127237183</c:v>
                </c:pt>
                <c:pt idx="6649">
                  <c:v>5.3103759398496244</c:v>
                </c:pt>
                <c:pt idx="6650">
                  <c:v>5.3095775071417828</c:v>
                </c:pt>
                <c:pt idx="6651">
                  <c:v>5.3087793144918818</c:v>
                </c:pt>
                <c:pt idx="6652">
                  <c:v>5.3079813617916729</c:v>
                </c:pt>
                <c:pt idx="6653">
                  <c:v>5.3071836489329725</c:v>
                </c:pt>
                <c:pt idx="6654">
                  <c:v>5.3063861758076634</c:v>
                </c:pt>
                <c:pt idx="6655">
                  <c:v>5.3055889423076925</c:v>
                </c:pt>
                <c:pt idx="6656">
                  <c:v>5.3047919483250716</c:v>
                </c:pt>
                <c:pt idx="6657">
                  <c:v>5.3039951937518772</c:v>
                </c:pt>
                <c:pt idx="6658">
                  <c:v>5.3031986784802525</c:v>
                </c:pt>
                <c:pt idx="6659">
                  <c:v>5.3024024024024028</c:v>
                </c:pt>
                <c:pt idx="6660">
                  <c:v>5.3016063654105992</c:v>
                </c:pt>
                <c:pt idx="6661">
                  <c:v>5.3008105673971784</c:v>
                </c:pt>
                <c:pt idx="6662">
                  <c:v>5.3000150082545403</c:v>
                </c:pt>
                <c:pt idx="6663">
                  <c:v>5.2992196878751496</c:v>
                </c:pt>
                <c:pt idx="6664">
                  <c:v>5.2984246061515377</c:v>
                </c:pt>
                <c:pt idx="6665">
                  <c:v>5.2976297629762978</c:v>
                </c:pt>
                <c:pt idx="6666">
                  <c:v>5.2968351582420876</c:v>
                </c:pt>
                <c:pt idx="6667">
                  <c:v>5.2960407918416319</c:v>
                </c:pt>
                <c:pt idx="6668">
                  <c:v>5.295246663667716</c:v>
                </c:pt>
                <c:pt idx="6669">
                  <c:v>5.2944527736131937</c:v>
                </c:pt>
                <c:pt idx="6670">
                  <c:v>5.293659121570979</c:v>
                </c:pt>
                <c:pt idx="6671">
                  <c:v>5.2928657074340526</c:v>
                </c:pt>
                <c:pt idx="6672">
                  <c:v>5.2920725310954593</c:v>
                </c:pt>
                <c:pt idx="6673">
                  <c:v>5.2912795924483067</c:v>
                </c:pt>
                <c:pt idx="6674">
                  <c:v>5.2904868913857674</c:v>
                </c:pt>
                <c:pt idx="6675">
                  <c:v>5.2896944278010789</c:v>
                </c:pt>
                <c:pt idx="6676">
                  <c:v>5.2889022015875389</c:v>
                </c:pt>
                <c:pt idx="6677">
                  <c:v>5.2881102126385144</c:v>
                </c:pt>
                <c:pt idx="6678">
                  <c:v>5.2873184608474322</c:v>
                </c:pt>
                <c:pt idx="6679">
                  <c:v>5.2865269461077844</c:v>
                </c:pt>
                <c:pt idx="6680">
                  <c:v>5.2857356683131265</c:v>
                </c:pt>
                <c:pt idx="6681">
                  <c:v>5.2849446273570786</c:v>
                </c:pt>
                <c:pt idx="6682">
                  <c:v>5.2841538231333232</c:v>
                </c:pt>
                <c:pt idx="6683">
                  <c:v>5.2833632555356074</c:v>
                </c:pt>
                <c:pt idx="6684">
                  <c:v>5.2825729244577415</c:v>
                </c:pt>
                <c:pt idx="6685">
                  <c:v>5.2817828297935989</c:v>
                </c:pt>
                <c:pt idx="6686">
                  <c:v>5.2809929714371169</c:v>
                </c:pt>
                <c:pt idx="6687">
                  <c:v>5.2802033492822966</c:v>
                </c:pt>
                <c:pt idx="6688">
                  <c:v>5.2794139632232024</c:v>
                </c:pt>
                <c:pt idx="6689">
                  <c:v>5.2786248131539608</c:v>
                </c:pt>
                <c:pt idx="6690">
                  <c:v>5.2778358989687639</c:v>
                </c:pt>
                <c:pt idx="6691">
                  <c:v>5.2770472205618653</c:v>
                </c:pt>
                <c:pt idx="6692">
                  <c:v>5.2762587778275813</c:v>
                </c:pt>
                <c:pt idx="6693">
                  <c:v>5.2754705706602927</c:v>
                </c:pt>
                <c:pt idx="6694">
                  <c:v>5.2746825989544437</c:v>
                </c:pt>
                <c:pt idx="6695">
                  <c:v>5.2738948626045401</c:v>
                </c:pt>
                <c:pt idx="6696">
                  <c:v>5.2731073615051516</c:v>
                </c:pt>
                <c:pt idx="6697">
                  <c:v>5.2723200955509109</c:v>
                </c:pt>
                <c:pt idx="6698">
                  <c:v>5.2715330646365128</c:v>
                </c:pt>
                <c:pt idx="6699">
                  <c:v>5.2707462686567164</c:v>
                </c:pt>
                <c:pt idx="6700">
                  <c:v>5.2699597075063425</c:v>
                </c:pt>
                <c:pt idx="6701">
                  <c:v>5.2691733810802743</c:v>
                </c:pt>
                <c:pt idx="6702">
                  <c:v>5.26838728927346</c:v>
                </c:pt>
                <c:pt idx="6703">
                  <c:v>5.267601431980907</c:v>
                </c:pt>
                <c:pt idx="6704">
                  <c:v>5.2668158090976886</c:v>
                </c:pt>
                <c:pt idx="6705">
                  <c:v>5.2660304205189385</c:v>
                </c:pt>
                <c:pt idx="6706">
                  <c:v>5.2652452661398534</c:v>
                </c:pt>
                <c:pt idx="6707">
                  <c:v>5.2644603458556949</c:v>
                </c:pt>
                <c:pt idx="6708">
                  <c:v>5.2636756595617831</c:v>
                </c:pt>
                <c:pt idx="6709">
                  <c:v>5.2628912071535021</c:v>
                </c:pt>
                <c:pt idx="6710">
                  <c:v>5.2621069885263001</c:v>
                </c:pt>
                <c:pt idx="6711">
                  <c:v>5.2613230035756855</c:v>
                </c:pt>
                <c:pt idx="6712">
                  <c:v>5.260539252197229</c:v>
                </c:pt>
                <c:pt idx="6713">
                  <c:v>5.2597557342865651</c:v>
                </c:pt>
                <c:pt idx="6714">
                  <c:v>5.2589724497393897</c:v>
                </c:pt>
                <c:pt idx="6715">
                  <c:v>5.2581893984514592</c:v>
                </c:pt>
                <c:pt idx="6716">
                  <c:v>5.2574065803185945</c:v>
                </c:pt>
                <c:pt idx="6717">
                  <c:v>5.2566239952366773</c:v>
                </c:pt>
                <c:pt idx="6718">
                  <c:v>5.2558416431016521</c:v>
                </c:pt>
                <c:pt idx="6719">
                  <c:v>5.2550595238095239</c:v>
                </c:pt>
                <c:pt idx="6720">
                  <c:v>5.2542776372563607</c:v>
                </c:pt>
                <c:pt idx="6721">
                  <c:v>5.2534959833382926</c:v>
                </c:pt>
                <c:pt idx="6722">
                  <c:v>5.2527145619515094</c:v>
                </c:pt>
                <c:pt idx="6723">
                  <c:v>5.2519333729922666</c:v>
                </c:pt>
                <c:pt idx="6724">
                  <c:v>5.2511524163568772</c:v>
                </c:pt>
                <c:pt idx="6725">
                  <c:v>5.2503716919417185</c:v>
                </c:pt>
                <c:pt idx="6726">
                  <c:v>5.2495911996432287</c:v>
                </c:pt>
                <c:pt idx="6727">
                  <c:v>5.2488109393579077</c:v>
                </c:pt>
                <c:pt idx="6728">
                  <c:v>5.2480309109823153</c:v>
                </c:pt>
                <c:pt idx="6729">
                  <c:v>5.2472511144130758</c:v>
                </c:pt>
                <c:pt idx="6730">
                  <c:v>5.2464715495468726</c:v>
                </c:pt>
                <c:pt idx="6731">
                  <c:v>5.2456922162804513</c:v>
                </c:pt>
                <c:pt idx="6732">
                  <c:v>5.2449131145106191</c:v>
                </c:pt>
                <c:pt idx="6733">
                  <c:v>5.2441342441342442</c:v>
                </c:pt>
                <c:pt idx="6734">
                  <c:v>5.2433556050482553</c:v>
                </c:pt>
                <c:pt idx="6735">
                  <c:v>5.242577197149644</c:v>
                </c:pt>
                <c:pt idx="6736">
                  <c:v>5.2417990203354607</c:v>
                </c:pt>
                <c:pt idx="6737">
                  <c:v>5.2410210745028198</c:v>
                </c:pt>
                <c:pt idx="6738">
                  <c:v>5.2402433595488942</c:v>
                </c:pt>
                <c:pt idx="6739">
                  <c:v>5.2394658753709198</c:v>
                </c:pt>
                <c:pt idx="6740">
                  <c:v>5.2386886218661921</c:v>
                </c:pt>
                <c:pt idx="6741">
                  <c:v>5.2379115989320679</c:v>
                </c:pt>
                <c:pt idx="6742">
                  <c:v>5.2371348064659644</c:v>
                </c:pt>
                <c:pt idx="6743">
                  <c:v>5.2363582443653618</c:v>
                </c:pt>
                <c:pt idx="6744">
                  <c:v>5.235581912527798</c:v>
                </c:pt>
                <c:pt idx="6745">
                  <c:v>5.2348058108508742</c:v>
                </c:pt>
                <c:pt idx="6746">
                  <c:v>5.2340299392322516</c:v>
                </c:pt>
                <c:pt idx="6747">
                  <c:v>5.2332542975696503</c:v>
                </c:pt>
                <c:pt idx="6748">
                  <c:v>5.2324788857608535</c:v>
                </c:pt>
                <c:pt idx="6749">
                  <c:v>5.2317037037037037</c:v>
                </c:pt>
                <c:pt idx="6750">
                  <c:v>5.230928751296104</c:v>
                </c:pt>
                <c:pt idx="6751">
                  <c:v>5.2301540284360186</c:v>
                </c:pt>
                <c:pt idx="6752">
                  <c:v>5.2293795350214722</c:v>
                </c:pt>
                <c:pt idx="6753">
                  <c:v>5.2286052709505482</c:v>
                </c:pt>
                <c:pt idx="6754">
                  <c:v>5.2278312361213919</c:v>
                </c:pt>
                <c:pt idx="6755">
                  <c:v>5.2270574304322084</c:v>
                </c:pt>
                <c:pt idx="6756">
                  <c:v>5.2262838537812639</c:v>
                </c:pt>
                <c:pt idx="6757">
                  <c:v>5.2255105060668834</c:v>
                </c:pt>
                <c:pt idx="6758">
                  <c:v>5.2247373871874538</c:v>
                </c:pt>
                <c:pt idx="6759">
                  <c:v>5.2239644970414201</c:v>
                </c:pt>
                <c:pt idx="6760">
                  <c:v>5.2231918355272891</c:v>
                </c:pt>
                <c:pt idx="6761">
                  <c:v>5.2224194025436264</c:v>
                </c:pt>
                <c:pt idx="6762">
                  <c:v>5.221647197989058</c:v>
                </c:pt>
                <c:pt idx="6763">
                  <c:v>5.2208752217622711</c:v>
                </c:pt>
                <c:pt idx="6764">
                  <c:v>5.22010347376201</c:v>
                </c:pt>
                <c:pt idx="6765">
                  <c:v>5.2193319538870826</c:v>
                </c:pt>
                <c:pt idx="6766">
                  <c:v>5.2185606620363529</c:v>
                </c:pt>
                <c:pt idx="6767">
                  <c:v>5.2177895981087472</c:v>
                </c:pt>
                <c:pt idx="6768">
                  <c:v>5.2170187620032502</c:v>
                </c:pt>
                <c:pt idx="6769">
                  <c:v>5.2162481536189071</c:v>
                </c:pt>
                <c:pt idx="6770">
                  <c:v>5.2154777728548218</c:v>
                </c:pt>
                <c:pt idx="6771">
                  <c:v>5.2147076196101594</c:v>
                </c:pt>
                <c:pt idx="6772">
                  <c:v>5.2139376937841426</c:v>
                </c:pt>
                <c:pt idx="6773">
                  <c:v>5.2131679952760557</c:v>
                </c:pt>
                <c:pt idx="6774">
                  <c:v>5.2123985239852395</c:v>
                </c:pt>
                <c:pt idx="6775">
                  <c:v>5.2116292798110981</c:v>
                </c:pt>
                <c:pt idx="6776">
                  <c:v>5.2108602626530915</c:v>
                </c:pt>
                <c:pt idx="6777">
                  <c:v>5.210091472410741</c:v>
                </c:pt>
                <c:pt idx="6778">
                  <c:v>5.2093229089836255</c:v>
                </c:pt>
                <c:pt idx="6779">
                  <c:v>5.2085545722713862</c:v>
                </c:pt>
                <c:pt idx="6780">
                  <c:v>5.2077864621737211</c:v>
                </c:pt>
                <c:pt idx="6781">
                  <c:v>5.207018578590386</c:v>
                </c:pt>
                <c:pt idx="6782">
                  <c:v>5.2062509214212005</c:v>
                </c:pt>
                <c:pt idx="6783">
                  <c:v>5.2054834905660377</c:v>
                </c:pt>
                <c:pt idx="6784">
                  <c:v>5.2047162859248344</c:v>
                </c:pt>
                <c:pt idx="6785">
                  <c:v>5.2039493073975835</c:v>
                </c:pt>
                <c:pt idx="6786">
                  <c:v>5.2031825548843376</c:v>
                </c:pt>
                <c:pt idx="6787">
                  <c:v>5.2024160282852092</c:v>
                </c:pt>
                <c:pt idx="6788">
                  <c:v>5.2016497275003681</c:v>
                </c:pt>
                <c:pt idx="6789">
                  <c:v>5.2008836524300444</c:v>
                </c:pt>
                <c:pt idx="6790">
                  <c:v>5.2001178029745247</c:v>
                </c:pt>
                <c:pt idx="6791">
                  <c:v>5.1993521790341575</c:v>
                </c:pt>
                <c:pt idx="6792">
                  <c:v>5.1985867805093475</c:v>
                </c:pt>
                <c:pt idx="6793">
                  <c:v>5.1978216073005594</c:v>
                </c:pt>
                <c:pt idx="6794">
                  <c:v>5.1970566593083145</c:v>
                </c:pt>
                <c:pt idx="6795">
                  <c:v>5.1962919364331963</c:v>
                </c:pt>
                <c:pt idx="6796">
                  <c:v>5.1955274385758425</c:v>
                </c:pt>
                <c:pt idx="6797">
                  <c:v>5.1947631656369522</c:v>
                </c:pt>
                <c:pt idx="6798">
                  <c:v>5.1939991175172819</c:v>
                </c:pt>
                <c:pt idx="6799">
                  <c:v>5.1932352941176472</c:v>
                </c:pt>
                <c:pt idx="6800">
                  <c:v>5.1924716953389209</c:v>
                </c:pt>
                <c:pt idx="6801">
                  <c:v>5.1917083210820349</c:v>
                </c:pt>
                <c:pt idx="6802">
                  <c:v>5.1909451712479786</c:v>
                </c:pt>
                <c:pt idx="6803">
                  <c:v>5.1901822457378017</c:v>
                </c:pt>
                <c:pt idx="6804">
                  <c:v>5.1894195444526083</c:v>
                </c:pt>
                <c:pt idx="6805">
                  <c:v>5.1886570672935646</c:v>
                </c:pt>
                <c:pt idx="6806">
                  <c:v>5.1878948141618926</c:v>
                </c:pt>
                <c:pt idx="6807">
                  <c:v>5.1871327849588722</c:v>
                </c:pt>
                <c:pt idx="6808">
                  <c:v>5.1863709795858419</c:v>
                </c:pt>
                <c:pt idx="6809">
                  <c:v>5.1856093979441997</c:v>
                </c:pt>
                <c:pt idx="6810">
                  <c:v>5.1848480399353987</c:v>
                </c:pt>
                <c:pt idx="6811">
                  <c:v>5.1840869054609513</c:v>
                </c:pt>
                <c:pt idx="6812">
                  <c:v>5.1833259944224279</c:v>
                </c:pt>
                <c:pt idx="6813">
                  <c:v>5.1825653067214557</c:v>
                </c:pt>
                <c:pt idx="6814">
                  <c:v>5.1818048422597212</c:v>
                </c:pt>
                <c:pt idx="6815">
                  <c:v>5.181044600938967</c:v>
                </c:pt>
                <c:pt idx="6816">
                  <c:v>5.1802845826609945</c:v>
                </c:pt>
                <c:pt idx="6817">
                  <c:v>5.1795247873276624</c:v>
                </c:pt>
                <c:pt idx="6818">
                  <c:v>5.1787652148408858</c:v>
                </c:pt>
                <c:pt idx="6819">
                  <c:v>5.178005865102639</c:v>
                </c:pt>
                <c:pt idx="6820">
                  <c:v>5.1772467380149534</c:v>
                </c:pt>
                <c:pt idx="6821">
                  <c:v>5.1764878334799178</c:v>
                </c:pt>
                <c:pt idx="6822">
                  <c:v>5.1757291513996773</c:v>
                </c:pt>
                <c:pt idx="6823">
                  <c:v>5.1749706916764362</c:v>
                </c:pt>
                <c:pt idx="6824">
                  <c:v>5.1742124542124541</c:v>
                </c:pt>
                <c:pt idx="6825">
                  <c:v>5.1734544389100501</c:v>
                </c:pt>
                <c:pt idx="6826">
                  <c:v>5.1726966456715981</c:v>
                </c:pt>
                <c:pt idx="6827">
                  <c:v>5.171939074399531</c:v>
                </c:pt>
                <c:pt idx="6828">
                  <c:v>5.1711817249963392</c:v>
                </c:pt>
                <c:pt idx="6829">
                  <c:v>5.1704245973645682</c:v>
                </c:pt>
                <c:pt idx="6830">
                  <c:v>5.169667691406822</c:v>
                </c:pt>
                <c:pt idx="6831">
                  <c:v>5.1689110070257609</c:v>
                </c:pt>
                <c:pt idx="6832">
                  <c:v>5.1681545441241035</c:v>
                </c:pt>
                <c:pt idx="6833">
                  <c:v>5.1673983026046235</c:v>
                </c:pt>
                <c:pt idx="6834">
                  <c:v>5.1666422823701534</c:v>
                </c:pt>
                <c:pt idx="6835">
                  <c:v>5.1658864833235807</c:v>
                </c:pt>
                <c:pt idx="6836">
                  <c:v>5.1651309053678514</c:v>
                </c:pt>
                <c:pt idx="6837">
                  <c:v>5.1643755484059666</c:v>
                </c:pt>
                <c:pt idx="6838">
                  <c:v>5.1636204123409852</c:v>
                </c:pt>
                <c:pt idx="6839">
                  <c:v>5.162865497076023</c:v>
                </c:pt>
                <c:pt idx="6840">
                  <c:v>5.1621108025142526</c:v>
                </c:pt>
                <c:pt idx="6841">
                  <c:v>5.1613563285589006</c:v>
                </c:pt>
                <c:pt idx="6842">
                  <c:v>5.1606020751132542</c:v>
                </c:pt>
                <c:pt idx="6843">
                  <c:v>5.1598480420806547</c:v>
                </c:pt>
                <c:pt idx="6844">
                  <c:v>5.1590942293644995</c:v>
                </c:pt>
                <c:pt idx="6845">
                  <c:v>5.1583406368682443</c:v>
                </c:pt>
                <c:pt idx="6846">
                  <c:v>5.1575872644953993</c:v>
                </c:pt>
                <c:pt idx="6847">
                  <c:v>5.1568341121495331</c:v>
                </c:pt>
                <c:pt idx="6848">
                  <c:v>5.1560811797342678</c:v>
                </c:pt>
                <c:pt idx="6849">
                  <c:v>5.1553284671532849</c:v>
                </c:pt>
                <c:pt idx="6850">
                  <c:v>5.1545759743103199</c:v>
                </c:pt>
                <c:pt idx="6851">
                  <c:v>5.1538237011091654</c:v>
                </c:pt>
                <c:pt idx="6852">
                  <c:v>5.15307164745367</c:v>
                </c:pt>
                <c:pt idx="6853">
                  <c:v>5.1523198132477388</c:v>
                </c:pt>
                <c:pt idx="6854">
                  <c:v>5.1515681983953323</c:v>
                </c:pt>
                <c:pt idx="6855">
                  <c:v>5.1508168028004668</c:v>
                </c:pt>
                <c:pt idx="6856">
                  <c:v>5.1500656263672155</c:v>
                </c:pt>
                <c:pt idx="6857">
                  <c:v>5.1493146689997085</c:v>
                </c:pt>
                <c:pt idx="6858">
                  <c:v>5.1485639306021289</c:v>
                </c:pt>
                <c:pt idx="6859">
                  <c:v>5.147813411078717</c:v>
                </c:pt>
                <c:pt idx="6860">
                  <c:v>5.1470631103337707</c:v>
                </c:pt>
                <c:pt idx="6861">
                  <c:v>5.1463130282716412</c:v>
                </c:pt>
                <c:pt idx="6862">
                  <c:v>5.1455631647967364</c:v>
                </c:pt>
                <c:pt idx="6863">
                  <c:v>5.1448135198135194</c:v>
                </c:pt>
                <c:pt idx="6864">
                  <c:v>5.1440640932265111</c:v>
                </c:pt>
                <c:pt idx="6865">
                  <c:v>5.1433148849402857</c:v>
                </c:pt>
                <c:pt idx="6866">
                  <c:v>5.142565894859473</c:v>
                </c:pt>
                <c:pt idx="6867">
                  <c:v>5.1418171228887593</c:v>
                </c:pt>
                <c:pt idx="6868">
                  <c:v>5.1410685689328872</c:v>
                </c:pt>
                <c:pt idx="6869">
                  <c:v>5.1403202328966522</c:v>
                </c:pt>
                <c:pt idx="6870">
                  <c:v>5.1395721146849072</c:v>
                </c:pt>
                <c:pt idx="6871">
                  <c:v>5.1388242142025611</c:v>
                </c:pt>
                <c:pt idx="6872">
                  <c:v>5.1380765313545762</c:v>
                </c:pt>
                <c:pt idx="6873">
                  <c:v>5.1373290660459707</c:v>
                </c:pt>
                <c:pt idx="6874">
                  <c:v>5.1365818181818179</c:v>
                </c:pt>
                <c:pt idx="6875">
                  <c:v>5.1358347876672488</c:v>
                </c:pt>
                <c:pt idx="6876">
                  <c:v>5.1350879744074449</c:v>
                </c:pt>
                <c:pt idx="6877">
                  <c:v>5.1343413783076475</c:v>
                </c:pt>
                <c:pt idx="6878">
                  <c:v>5.13359499927315</c:v>
                </c:pt>
                <c:pt idx="6879">
                  <c:v>5.132848837209302</c:v>
                </c:pt>
                <c:pt idx="6880">
                  <c:v>5.1321028920215088</c:v>
                </c:pt>
                <c:pt idx="6881">
                  <c:v>5.1313571636152284</c:v>
                </c:pt>
                <c:pt idx="6882">
                  <c:v>5.1306116518959755</c:v>
                </c:pt>
                <c:pt idx="6883">
                  <c:v>5.1298663567693206</c:v>
                </c:pt>
                <c:pt idx="6884">
                  <c:v>5.1291212781408859</c:v>
                </c:pt>
                <c:pt idx="6885">
                  <c:v>5.1283764159163523</c:v>
                </c:pt>
                <c:pt idx="6886">
                  <c:v>5.127631770001452</c:v>
                </c:pt>
                <c:pt idx="6887">
                  <c:v>5.1268873403019741</c:v>
                </c:pt>
                <c:pt idx="6888">
                  <c:v>5.1261431267237629</c:v>
                </c:pt>
                <c:pt idx="6889">
                  <c:v>5.1253991291727141</c:v>
                </c:pt>
                <c:pt idx="6890">
                  <c:v>5.124655347554782</c:v>
                </c:pt>
                <c:pt idx="6891">
                  <c:v>5.1239117817759725</c:v>
                </c:pt>
                <c:pt idx="6892">
                  <c:v>5.1231684317423474</c:v>
                </c:pt>
                <c:pt idx="6893">
                  <c:v>5.1224252973600235</c:v>
                </c:pt>
                <c:pt idx="6894">
                  <c:v>5.1216823785351702</c:v>
                </c:pt>
                <c:pt idx="6895">
                  <c:v>5.1209396751740135</c:v>
                </c:pt>
                <c:pt idx="6896">
                  <c:v>5.1201971871828329</c:v>
                </c:pt>
                <c:pt idx="6897">
                  <c:v>5.119454914467962</c:v>
                </c:pt>
                <c:pt idx="6898">
                  <c:v>5.1187128569357876</c:v>
                </c:pt>
                <c:pt idx="6899">
                  <c:v>5.1179710144927535</c:v>
                </c:pt>
                <c:pt idx="6900">
                  <c:v>5.1172293870453558</c:v>
                </c:pt>
                <c:pt idx="6901">
                  <c:v>5.1164879745001448</c:v>
                </c:pt>
                <c:pt idx="6902">
                  <c:v>5.1157467767637259</c:v>
                </c:pt>
                <c:pt idx="6903">
                  <c:v>5.1150057937427578</c:v>
                </c:pt>
                <c:pt idx="6904">
                  <c:v>5.1142650253439532</c:v>
                </c:pt>
                <c:pt idx="6905">
                  <c:v>5.1135244714740802</c:v>
                </c:pt>
                <c:pt idx="6906">
                  <c:v>5.1127841320399599</c:v>
                </c:pt>
                <c:pt idx="6907">
                  <c:v>5.1120440069484658</c:v>
                </c:pt>
                <c:pt idx="6908">
                  <c:v>5.1113040961065277</c:v>
                </c:pt>
                <c:pt idx="6909">
                  <c:v>5.1105643994211292</c:v>
                </c:pt>
                <c:pt idx="6910">
                  <c:v>5.1098249167993055</c:v>
                </c:pt>
                <c:pt idx="6911">
                  <c:v>5.1090856481481479</c:v>
                </c:pt>
                <c:pt idx="6912">
                  <c:v>5.1083465933748009</c:v>
                </c:pt>
                <c:pt idx="6913">
                  <c:v>5.1076077523864623</c:v>
                </c:pt>
                <c:pt idx="6914">
                  <c:v>5.106869125090383</c:v>
                </c:pt>
                <c:pt idx="6915">
                  <c:v>5.1061307113938694</c:v>
                </c:pt>
                <c:pt idx="6916">
                  <c:v>5.1053925112042791</c:v>
                </c:pt>
                <c:pt idx="6917">
                  <c:v>5.1046545244290256</c:v>
                </c:pt>
                <c:pt idx="6918">
                  <c:v>5.1039167509755741</c:v>
                </c:pt>
                <c:pt idx="6919">
                  <c:v>5.1031791907514448</c:v>
                </c:pt>
                <c:pt idx="6920">
                  <c:v>5.1024418436642103</c:v>
                </c:pt>
                <c:pt idx="6921">
                  <c:v>5.1017047096214965</c:v>
                </c:pt>
                <c:pt idx="6922">
                  <c:v>5.1009677885309834</c:v>
                </c:pt>
                <c:pt idx="6923">
                  <c:v>5.1002310803004045</c:v>
                </c:pt>
                <c:pt idx="6924">
                  <c:v>5.0994945848375455</c:v>
                </c:pt>
                <c:pt idx="6925">
                  <c:v>5.0987583020502454</c:v>
                </c:pt>
                <c:pt idx="6926">
                  <c:v>5.0980222318463984</c:v>
                </c:pt>
                <c:pt idx="6927">
                  <c:v>5.0972863741339491</c:v>
                </c:pt>
                <c:pt idx="6928">
                  <c:v>5.0965507288208975</c:v>
                </c:pt>
                <c:pt idx="6929">
                  <c:v>5.0958152958152958</c:v>
                </c:pt>
                <c:pt idx="6930">
                  <c:v>5.0950800750252485</c:v>
                </c:pt>
                <c:pt idx="6931">
                  <c:v>5.0943450663589154</c:v>
                </c:pt>
                <c:pt idx="6932">
                  <c:v>5.0936102697245058</c:v>
                </c:pt>
                <c:pt idx="6933">
                  <c:v>5.0928756850302852</c:v>
                </c:pt>
                <c:pt idx="6934">
                  <c:v>5.0921413121845713</c:v>
                </c:pt>
                <c:pt idx="6935">
                  <c:v>5.0914071510957326</c:v>
                </c:pt>
                <c:pt idx="6936">
                  <c:v>5.0906732016721925</c:v>
                </c:pt>
                <c:pt idx="6937">
                  <c:v>5.0899394638224269</c:v>
                </c:pt>
                <c:pt idx="6938">
                  <c:v>5.089205937454965</c:v>
                </c:pt>
                <c:pt idx="6939">
                  <c:v>5.0884726224783865</c:v>
                </c:pt>
                <c:pt idx="6940">
                  <c:v>5.0877395188013255</c:v>
                </c:pt>
                <c:pt idx="6941">
                  <c:v>5.0870066263324691</c:v>
                </c:pt>
                <c:pt idx="6942">
                  <c:v>5.0862739449805563</c:v>
                </c:pt>
                <c:pt idx="6943">
                  <c:v>5.0855414746543781</c:v>
                </c:pt>
                <c:pt idx="6944">
                  <c:v>5.0848092152627791</c:v>
                </c:pt>
                <c:pt idx="6945">
                  <c:v>5.084077166714656</c:v>
                </c:pt>
                <c:pt idx="6946">
                  <c:v>5.0833453289189574</c:v>
                </c:pt>
                <c:pt idx="6947">
                  <c:v>5.0826137017846866</c:v>
                </c:pt>
                <c:pt idx="6948">
                  <c:v>5.0818822852208951</c:v>
                </c:pt>
                <c:pt idx="6949">
                  <c:v>5.0811510791366903</c:v>
                </c:pt>
                <c:pt idx="6950">
                  <c:v>5.0804200834412319</c:v>
                </c:pt>
                <c:pt idx="6951">
                  <c:v>5.0796892980437285</c:v>
                </c:pt>
                <c:pt idx="6952">
                  <c:v>5.0789587228534447</c:v>
                </c:pt>
                <c:pt idx="6953">
                  <c:v>5.0782283577796949</c:v>
                </c:pt>
                <c:pt idx="6954">
                  <c:v>5.0774982027318476</c:v>
                </c:pt>
                <c:pt idx="6955">
                  <c:v>5.0767682576193218</c:v>
                </c:pt>
                <c:pt idx="6956">
                  <c:v>5.0760385223515883</c:v>
                </c:pt>
                <c:pt idx="6957">
                  <c:v>5.0753089968381717</c:v>
                </c:pt>
                <c:pt idx="6958">
                  <c:v>5.0745796809886476</c:v>
                </c:pt>
                <c:pt idx="6959">
                  <c:v>5.0738505747126439</c:v>
                </c:pt>
                <c:pt idx="6960">
                  <c:v>5.0731216779198389</c:v>
                </c:pt>
                <c:pt idx="6961">
                  <c:v>5.0723929905199654</c:v>
                </c:pt>
                <c:pt idx="6962">
                  <c:v>5.0716645124228066</c:v>
                </c:pt>
                <c:pt idx="6963">
                  <c:v>5.0709362435381964</c:v>
                </c:pt>
                <c:pt idx="6964">
                  <c:v>5.0702081837760229</c:v>
                </c:pt>
                <c:pt idx="6965">
                  <c:v>5.0694803330462248</c:v>
                </c:pt>
                <c:pt idx="6966">
                  <c:v>5.0687526912587915</c:v>
                </c:pt>
                <c:pt idx="6967">
                  <c:v>5.0680252583237655</c:v>
                </c:pt>
                <c:pt idx="6968">
                  <c:v>5.067298034151241</c:v>
                </c:pt>
                <c:pt idx="6969">
                  <c:v>5.0665710186513628</c:v>
                </c:pt>
                <c:pt idx="6970">
                  <c:v>5.0658442117343281</c:v>
                </c:pt>
                <c:pt idx="6971">
                  <c:v>5.0651176133103846</c:v>
                </c:pt>
                <c:pt idx="6972">
                  <c:v>5.0643912232898325</c:v>
                </c:pt>
                <c:pt idx="6973">
                  <c:v>5.0636650415830227</c:v>
                </c:pt>
                <c:pt idx="6974">
                  <c:v>5.0629390681003583</c:v>
                </c:pt>
                <c:pt idx="6975">
                  <c:v>5.0622133027522933</c:v>
                </c:pt>
                <c:pt idx="6976">
                  <c:v>5.0614877454493339</c:v>
                </c:pt>
                <c:pt idx="6977">
                  <c:v>5.0607623961020352</c:v>
                </c:pt>
                <c:pt idx="6978">
                  <c:v>5.0600372546210055</c:v>
                </c:pt>
                <c:pt idx="6979">
                  <c:v>5.0593123209169057</c:v>
                </c:pt>
                <c:pt idx="6980">
                  <c:v>5.0585875949004437</c:v>
                </c:pt>
                <c:pt idx="6981">
                  <c:v>5.0578630764823833</c:v>
                </c:pt>
                <c:pt idx="6982">
                  <c:v>5.0571387655735354</c:v>
                </c:pt>
                <c:pt idx="6983">
                  <c:v>5.056414662084765</c:v>
                </c:pt>
                <c:pt idx="6984">
                  <c:v>5.0556907659269861</c:v>
                </c:pt>
                <c:pt idx="6985">
                  <c:v>5.054967077011165</c:v>
                </c:pt>
                <c:pt idx="6986">
                  <c:v>5.0542435952483187</c:v>
                </c:pt>
                <c:pt idx="6987">
                  <c:v>5.0535203205495138</c:v>
                </c:pt>
                <c:pt idx="6988">
                  <c:v>5.0527972528258696</c:v>
                </c:pt>
                <c:pt idx="6989">
                  <c:v>5.0520743919885547</c:v>
                </c:pt>
                <c:pt idx="6990">
                  <c:v>5.0513517379487913</c:v>
                </c:pt>
                <c:pt idx="6991">
                  <c:v>5.0506292906178487</c:v>
                </c:pt>
                <c:pt idx="6992">
                  <c:v>5.0499070499070502</c:v>
                </c:pt>
                <c:pt idx="6993">
                  <c:v>5.0491850157277662</c:v>
                </c:pt>
                <c:pt idx="6994">
                  <c:v>5.0484631879914224</c:v>
                </c:pt>
                <c:pt idx="6995">
                  <c:v>5.0477415666094911</c:v>
                </c:pt>
                <c:pt idx="6996">
                  <c:v>5.0470201514934976</c:v>
                </c:pt>
                <c:pt idx="6997">
                  <c:v>5.0462989425550155</c:v>
                </c:pt>
                <c:pt idx="6998">
                  <c:v>5.0455779397056721</c:v>
                </c:pt>
                <c:pt idx="6999">
                  <c:v>5.0448571428571425</c:v>
                </c:pt>
                <c:pt idx="7000">
                  <c:v>5.0441365519211541</c:v>
                </c:pt>
                <c:pt idx="7001">
                  <c:v>5.0434161668094832</c:v>
                </c:pt>
                <c:pt idx="7002">
                  <c:v>5.042695987433957</c:v>
                </c:pt>
                <c:pt idx="7003">
                  <c:v>5.0419760137064538</c:v>
                </c:pt>
                <c:pt idx="7004">
                  <c:v>5.0412562455389009</c:v>
                </c:pt>
                <c:pt idx="7005">
                  <c:v>5.0405366828432774</c:v>
                </c:pt>
                <c:pt idx="7006">
                  <c:v>5.0398173255316117</c:v>
                </c:pt>
                <c:pt idx="7007">
                  <c:v>5.0390981735159821</c:v>
                </c:pt>
                <c:pt idx="7008">
                  <c:v>5.0383792267085177</c:v>
                </c:pt>
                <c:pt idx="7009">
                  <c:v>5.037660485021398</c:v>
                </c:pt>
                <c:pt idx="7010">
                  <c:v>5.0369419483668523</c:v>
                </c:pt>
                <c:pt idx="7011">
                  <c:v>5.0362236166571588</c:v>
                </c:pt>
                <c:pt idx="7012">
                  <c:v>5.0355054898046481</c:v>
                </c:pt>
                <c:pt idx="7013">
                  <c:v>5.0347875677216996</c:v>
                </c:pt>
                <c:pt idx="7014">
                  <c:v>5.0340698503207415</c:v>
                </c:pt>
                <c:pt idx="7015">
                  <c:v>5.0333523375142528</c:v>
                </c:pt>
                <c:pt idx="7016">
                  <c:v>5.0326350292147639</c:v>
                </c:pt>
                <c:pt idx="7017">
                  <c:v>5.0319179253348532</c:v>
                </c:pt>
                <c:pt idx="7018">
                  <c:v>5.0312010257871496</c:v>
                </c:pt>
                <c:pt idx="7019">
                  <c:v>5.0304843304843301</c:v>
                </c:pt>
                <c:pt idx="7020">
                  <c:v>5.0297678393391259</c:v>
                </c:pt>
                <c:pt idx="7021">
                  <c:v>5.0290515522643124</c:v>
                </c:pt>
                <c:pt idx="7022">
                  <c:v>5.0283354691727178</c:v>
                </c:pt>
                <c:pt idx="7023">
                  <c:v>5.0276195899772214</c:v>
                </c:pt>
                <c:pt idx="7024">
                  <c:v>5.026903914590747</c:v>
                </c:pt>
                <c:pt idx="7025">
                  <c:v>5.0261884429262738</c:v>
                </c:pt>
                <c:pt idx="7026">
                  <c:v>5.0254731748968267</c:v>
                </c:pt>
                <c:pt idx="7027">
                  <c:v>5.0247581104154806</c:v>
                </c:pt>
                <c:pt idx="7028">
                  <c:v>5.024043249395362</c:v>
                </c:pt>
                <c:pt idx="7029">
                  <c:v>5.0233285917496442</c:v>
                </c:pt>
                <c:pt idx="7030">
                  <c:v>5.0226141373915514</c:v>
                </c:pt>
                <c:pt idx="7031">
                  <c:v>5.0218998862343573</c:v>
                </c:pt>
                <c:pt idx="7032">
                  <c:v>5.0211858381913839</c:v>
                </c:pt>
                <c:pt idx="7033">
                  <c:v>5.0204719931760025</c:v>
                </c:pt>
                <c:pt idx="7034">
                  <c:v>5.0197583511016344</c:v>
                </c:pt>
                <c:pt idx="7035">
                  <c:v>5.0190449118817506</c:v>
                </c:pt>
                <c:pt idx="7036">
                  <c:v>5.018331675429871</c:v>
                </c:pt>
                <c:pt idx="7037">
                  <c:v>5.0176186416595625</c:v>
                </c:pt>
                <c:pt idx="7038">
                  <c:v>5.0169058104844435</c:v>
                </c:pt>
                <c:pt idx="7039">
                  <c:v>5.0161931818181822</c:v>
                </c:pt>
                <c:pt idx="7040">
                  <c:v>5.015480755574492</c:v>
                </c:pt>
                <c:pt idx="7041">
                  <c:v>5.0147685316671398</c:v>
                </c:pt>
                <c:pt idx="7042">
                  <c:v>5.0140565100099392</c:v>
                </c:pt>
                <c:pt idx="7043">
                  <c:v>5.0133446905167522</c:v>
                </c:pt>
                <c:pt idx="7044">
                  <c:v>5.0126330731014903</c:v>
                </c:pt>
                <c:pt idx="7045">
                  <c:v>5.0119216576781156</c:v>
                </c:pt>
                <c:pt idx="7046">
                  <c:v>5.0112104441606355</c:v>
                </c:pt>
                <c:pt idx="7047">
                  <c:v>5.01049943246311</c:v>
                </c:pt>
                <c:pt idx="7048">
                  <c:v>5.0097886224996451</c:v>
                </c:pt>
                <c:pt idx="7049">
                  <c:v>5.0090780141843974</c:v>
                </c:pt>
                <c:pt idx="7050">
                  <c:v>5.0083676074315697</c:v>
                </c:pt>
                <c:pt idx="7051">
                  <c:v>5.0076574021554165</c:v>
                </c:pt>
                <c:pt idx="7052">
                  <c:v>5.0069473982702393</c:v>
                </c:pt>
                <c:pt idx="7053">
                  <c:v>5.0062375956903882</c:v>
                </c:pt>
                <c:pt idx="7054">
                  <c:v>5.0055279943302624</c:v>
                </c:pt>
                <c:pt idx="7055">
                  <c:v>5.0048185941043082</c:v>
                </c:pt>
                <c:pt idx="7056">
                  <c:v>5.0041093949270232</c:v>
                </c:pt>
                <c:pt idx="7057">
                  <c:v>5.0034003967129497</c:v>
                </c:pt>
                <c:pt idx="7058">
                  <c:v>5.0026915993766821</c:v>
                </c:pt>
                <c:pt idx="7059">
                  <c:v>5.0019830028328611</c:v>
                </c:pt>
                <c:pt idx="7060">
                  <c:v>5.0012746069961764</c:v>
                </c:pt>
                <c:pt idx="7061">
                  <c:v>5.0005664117813646</c:v>
                </c:pt>
                <c:pt idx="7062">
                  <c:v>4.9998584171032139</c:v>
                </c:pt>
                <c:pt idx="7063">
                  <c:v>4.9991506228765568</c:v>
                </c:pt>
                <c:pt idx="7064">
                  <c:v>4.9984430290162774</c:v>
                </c:pt>
                <c:pt idx="7065">
                  <c:v>4.997735635437305</c:v>
                </c:pt>
                <c:pt idx="7066">
                  <c:v>4.9970284420546198</c:v>
                </c:pt>
                <c:pt idx="7067">
                  <c:v>4.9963214487832488</c:v>
                </c:pt>
                <c:pt idx="7068">
                  <c:v>4.9956146555382652</c:v>
                </c:pt>
                <c:pt idx="7069">
                  <c:v>4.9949080622347948</c:v>
                </c:pt>
                <c:pt idx="7070">
                  <c:v>4.9942016687880075</c:v>
                </c:pt>
                <c:pt idx="7071">
                  <c:v>4.9934954751131224</c:v>
                </c:pt>
                <c:pt idx="7072">
                  <c:v>4.9927894811254063</c:v>
                </c:pt>
                <c:pt idx="7073">
                  <c:v>4.992083686740175</c:v>
                </c:pt>
                <c:pt idx="7074">
                  <c:v>4.9913780918727912</c:v>
                </c:pt>
                <c:pt idx="7075">
                  <c:v>4.9906726964386658</c:v>
                </c:pt>
                <c:pt idx="7076">
                  <c:v>4.9899675003532566</c:v>
                </c:pt>
                <c:pt idx="7077">
                  <c:v>4.9892625035320712</c:v>
                </c:pt>
                <c:pt idx="7078">
                  <c:v>4.9885577058906625</c:v>
                </c:pt>
                <c:pt idx="7079">
                  <c:v>4.9878531073446331</c:v>
                </c:pt>
                <c:pt idx="7080">
                  <c:v>4.9871487078096317</c:v>
                </c:pt>
                <c:pt idx="7081">
                  <c:v>4.9864445072013552</c:v>
                </c:pt>
                <c:pt idx="7082">
                  <c:v>4.9857405054355501</c:v>
                </c:pt>
                <c:pt idx="7083">
                  <c:v>4.9850367024280064</c:v>
                </c:pt>
                <c:pt idx="7084">
                  <c:v>4.9843330980945657</c:v>
                </c:pt>
                <c:pt idx="7085">
                  <c:v>4.9836296923511147</c:v>
                </c:pt>
                <c:pt idx="7086">
                  <c:v>4.9829264851135884</c:v>
                </c:pt>
                <c:pt idx="7087">
                  <c:v>4.9822234762979685</c:v>
                </c:pt>
                <c:pt idx="7088">
                  <c:v>4.9815206658202849</c:v>
                </c:pt>
                <c:pt idx="7089">
                  <c:v>4.9808180535966153</c:v>
                </c:pt>
                <c:pt idx="7090">
                  <c:v>4.980115639543083</c:v>
                </c:pt>
                <c:pt idx="7091">
                  <c:v>4.9794134235758598</c:v>
                </c:pt>
                <c:pt idx="7092">
                  <c:v>4.9787114056111657</c:v>
                </c:pt>
                <c:pt idx="7093">
                  <c:v>4.9780095855652666</c:v>
                </c:pt>
                <c:pt idx="7094">
                  <c:v>4.977307963354475</c:v>
                </c:pt>
                <c:pt idx="7095">
                  <c:v>4.9766065388951519</c:v>
                </c:pt>
                <c:pt idx="7096">
                  <c:v>4.9759053121037056</c:v>
                </c:pt>
                <c:pt idx="7097">
                  <c:v>4.9752042828965903</c:v>
                </c:pt>
                <c:pt idx="7098">
                  <c:v>4.9745034511903086</c:v>
                </c:pt>
                <c:pt idx="7099">
                  <c:v>4.9738028169014088</c:v>
                </c:pt>
                <c:pt idx="7100">
                  <c:v>4.9731023799464866</c:v>
                </c:pt>
                <c:pt idx="7101">
                  <c:v>4.9724021402421856</c:v>
                </c:pt>
                <c:pt idx="7102">
                  <c:v>4.9717020977051947</c:v>
                </c:pt>
                <c:pt idx="7103">
                  <c:v>4.9710022522522523</c:v>
                </c:pt>
                <c:pt idx="7104">
                  <c:v>4.9703026038001408</c:v>
                </c:pt>
                <c:pt idx="7105">
                  <c:v>4.9696031522656909</c:v>
                </c:pt>
                <c:pt idx="7106">
                  <c:v>4.96890389756578</c:v>
                </c:pt>
                <c:pt idx="7107">
                  <c:v>4.9682048396173322</c:v>
                </c:pt>
                <c:pt idx="7108">
                  <c:v>4.9675059783373188</c:v>
                </c:pt>
                <c:pt idx="7109">
                  <c:v>4.9668073136427564</c:v>
                </c:pt>
                <c:pt idx="7110">
                  <c:v>4.9661088454507105</c:v>
                </c:pt>
                <c:pt idx="7111">
                  <c:v>4.9654105736782901</c:v>
                </c:pt>
                <c:pt idx="7112">
                  <c:v>4.9647124982426547</c:v>
                </c:pt>
                <c:pt idx="7113">
                  <c:v>4.9640146190610066</c:v>
                </c:pt>
                <c:pt idx="7114">
                  <c:v>4.9633169360505978</c:v>
                </c:pt>
                <c:pt idx="7115">
                  <c:v>4.9626194491287237</c:v>
                </c:pt>
                <c:pt idx="7116">
                  <c:v>4.9619221582127304</c:v>
                </c:pt>
                <c:pt idx="7117">
                  <c:v>4.9612250632200059</c:v>
                </c:pt>
                <c:pt idx="7118">
                  <c:v>4.9605281640679868</c:v>
                </c:pt>
                <c:pt idx="7119">
                  <c:v>4.9598314606741569</c:v>
                </c:pt>
                <c:pt idx="7120">
                  <c:v>4.9591349529560453</c:v>
                </c:pt>
                <c:pt idx="7121">
                  <c:v>4.9584386408312273</c:v>
                </c:pt>
                <c:pt idx="7122">
                  <c:v>4.9577425242173243</c:v>
                </c:pt>
                <c:pt idx="7123">
                  <c:v>4.9570466030320048</c:v>
                </c:pt>
                <c:pt idx="7124">
                  <c:v>4.9563508771929827</c:v>
                </c:pt>
                <c:pt idx="7125">
                  <c:v>4.9556553466180189</c:v>
                </c:pt>
                <c:pt idx="7126">
                  <c:v>4.9549600112249195</c:v>
                </c:pt>
                <c:pt idx="7127">
                  <c:v>4.9542648709315378</c:v>
                </c:pt>
                <c:pt idx="7128">
                  <c:v>4.9535699256557724</c:v>
                </c:pt>
                <c:pt idx="7129">
                  <c:v>4.952875175315568</c:v>
                </c:pt>
                <c:pt idx="7130">
                  <c:v>4.9521806198289164</c:v>
                </c:pt>
                <c:pt idx="7131">
                  <c:v>4.9514862591138531</c:v>
                </c:pt>
                <c:pt idx="7132">
                  <c:v>4.9507920930884621</c:v>
                </c:pt>
                <c:pt idx="7133">
                  <c:v>4.9500981216708722</c:v>
                </c:pt>
                <c:pt idx="7134">
                  <c:v>4.9494043447792571</c:v>
                </c:pt>
                <c:pt idx="7135">
                  <c:v>4.9487107623318387</c:v>
                </c:pt>
                <c:pt idx="7136">
                  <c:v>4.9480173742468825</c:v>
                </c:pt>
                <c:pt idx="7137">
                  <c:v>4.9473241804427008</c:v>
                </c:pt>
                <c:pt idx="7138">
                  <c:v>4.9466311808376524</c:v>
                </c:pt>
                <c:pt idx="7139">
                  <c:v>4.9459383753501402</c:v>
                </c:pt>
                <c:pt idx="7140">
                  <c:v>4.9452457638986136</c:v>
                </c:pt>
                <c:pt idx="7141">
                  <c:v>4.9445533464015679</c:v>
                </c:pt>
                <c:pt idx="7142">
                  <c:v>4.9438611227775446</c:v>
                </c:pt>
                <c:pt idx="7143">
                  <c:v>4.9431690929451291</c:v>
                </c:pt>
                <c:pt idx="7144">
                  <c:v>4.9424772568229534</c:v>
                </c:pt>
                <c:pt idx="7145">
                  <c:v>4.941785614329695</c:v>
                </c:pt>
                <c:pt idx="7146">
                  <c:v>4.9410941653840776</c:v>
                </c:pt>
                <c:pt idx="7147">
                  <c:v>4.9404029099048685</c:v>
                </c:pt>
                <c:pt idx="7148">
                  <c:v>4.9397118478108828</c:v>
                </c:pt>
                <c:pt idx="7149">
                  <c:v>4.9390209790209791</c:v>
                </c:pt>
                <c:pt idx="7150">
                  <c:v>4.9383303034540624</c:v>
                </c:pt>
                <c:pt idx="7151">
                  <c:v>4.9376398210290828</c:v>
                </c:pt>
                <c:pt idx="7152">
                  <c:v>4.9369495316650358</c:v>
                </c:pt>
                <c:pt idx="7153">
                  <c:v>4.9362594352809621</c:v>
                </c:pt>
                <c:pt idx="7154">
                  <c:v>4.9355695317959469</c:v>
                </c:pt>
                <c:pt idx="7155">
                  <c:v>4.9348798211291225</c:v>
                </c:pt>
                <c:pt idx="7156">
                  <c:v>4.9341903031996646</c:v>
                </c:pt>
                <c:pt idx="7157">
                  <c:v>4.9335009779267951</c:v>
                </c:pt>
                <c:pt idx="7158">
                  <c:v>4.9328118452297804</c:v>
                </c:pt>
                <c:pt idx="7159">
                  <c:v>4.9321229050279332</c:v>
                </c:pt>
                <c:pt idx="7160">
                  <c:v>4.9314341572406093</c:v>
                </c:pt>
                <c:pt idx="7161">
                  <c:v>4.9307456017872102</c:v>
                </c:pt>
                <c:pt idx="7162">
                  <c:v>4.9300572385871844</c:v>
                </c:pt>
                <c:pt idx="7163">
                  <c:v>4.9293690675600219</c:v>
                </c:pt>
                <c:pt idx="7164">
                  <c:v>4.9286810886252619</c:v>
                </c:pt>
                <c:pt idx="7165">
                  <c:v>4.9279933017024842</c:v>
                </c:pt>
                <c:pt idx="7166">
                  <c:v>4.9273057067113157</c:v>
                </c:pt>
                <c:pt idx="7167">
                  <c:v>4.9266183035714288</c:v>
                </c:pt>
                <c:pt idx="7168">
                  <c:v>4.9259310922025383</c:v>
                </c:pt>
                <c:pt idx="7169">
                  <c:v>4.9252440725244071</c:v>
                </c:pt>
                <c:pt idx="7170">
                  <c:v>4.9245572444568397</c:v>
                </c:pt>
                <c:pt idx="7171">
                  <c:v>4.9238706079196879</c:v>
                </c:pt>
                <c:pt idx="7172">
                  <c:v>4.923184162832845</c:v>
                </c:pt>
                <c:pt idx="7173">
                  <c:v>4.9224979091162533</c:v>
                </c:pt>
                <c:pt idx="7174">
                  <c:v>4.9218118466898959</c:v>
                </c:pt>
                <c:pt idx="7175">
                  <c:v>4.9211259754738013</c:v>
                </c:pt>
                <c:pt idx="7176">
                  <c:v>4.9204402953880448</c:v>
                </c:pt>
                <c:pt idx="7177">
                  <c:v>4.9197548063527448</c:v>
                </c:pt>
                <c:pt idx="7178">
                  <c:v>4.9190695082880627</c:v>
                </c:pt>
                <c:pt idx="7179">
                  <c:v>4.9183844011142064</c:v>
                </c:pt>
                <c:pt idx="7180">
                  <c:v>4.9176994847514273</c:v>
                </c:pt>
                <c:pt idx="7181">
                  <c:v>4.9170147591200219</c:v>
                </c:pt>
                <c:pt idx="7182">
                  <c:v>4.9163302241403315</c:v>
                </c:pt>
                <c:pt idx="7183">
                  <c:v>4.9156458797327396</c:v>
                </c:pt>
                <c:pt idx="7184">
                  <c:v>4.9149617258176761</c:v>
                </c:pt>
                <c:pt idx="7185">
                  <c:v>4.9142777623156135</c:v>
                </c:pt>
                <c:pt idx="7186">
                  <c:v>4.9135939891470715</c:v>
                </c:pt>
                <c:pt idx="7187">
                  <c:v>4.9129104062326103</c:v>
                </c:pt>
                <c:pt idx="7188">
                  <c:v>4.9122270134928359</c:v>
                </c:pt>
                <c:pt idx="7189">
                  <c:v>4.9115438108484009</c:v>
                </c:pt>
                <c:pt idx="7190">
                  <c:v>4.9108607982199972</c:v>
                </c:pt>
                <c:pt idx="7191">
                  <c:v>4.9101779755283648</c:v>
                </c:pt>
                <c:pt idx="7192">
                  <c:v>4.909495342694286</c:v>
                </c:pt>
                <c:pt idx="7193">
                  <c:v>4.9088128996385878</c:v>
                </c:pt>
                <c:pt idx="7194">
                  <c:v>4.9081306462821406</c:v>
                </c:pt>
                <c:pt idx="7195">
                  <c:v>4.9074485825458591</c:v>
                </c:pt>
                <c:pt idx="7196">
                  <c:v>4.9067667083507018</c:v>
                </c:pt>
                <c:pt idx="7197">
                  <c:v>4.9060850236176714</c:v>
                </c:pt>
                <c:pt idx="7198">
                  <c:v>4.905403528267815</c:v>
                </c:pt>
                <c:pt idx="7199">
                  <c:v>4.9047222222222224</c:v>
                </c:pt>
                <c:pt idx="7200">
                  <c:v>4.9040411054020279</c:v>
                </c:pt>
                <c:pt idx="7201">
                  <c:v>4.903360177728409</c:v>
                </c:pt>
                <c:pt idx="7202">
                  <c:v>4.9026794391225881</c:v>
                </c:pt>
                <c:pt idx="7203">
                  <c:v>4.9019988895058297</c:v>
                </c:pt>
                <c:pt idx="7204">
                  <c:v>4.901318528799445</c:v>
                </c:pt>
                <c:pt idx="7205">
                  <c:v>4.9006383569247847</c:v>
                </c:pt>
                <c:pt idx="7206">
                  <c:v>4.8999583738032468</c:v>
                </c:pt>
                <c:pt idx="7207">
                  <c:v>4.8992785793562712</c:v>
                </c:pt>
                <c:pt idx="7208">
                  <c:v>4.8985989735053401</c:v>
                </c:pt>
                <c:pt idx="7209">
                  <c:v>4.897919556171983</c:v>
                </c:pt>
                <c:pt idx="7210">
                  <c:v>4.8972403272777703</c:v>
                </c:pt>
                <c:pt idx="7211">
                  <c:v>4.8965612867443147</c:v>
                </c:pt>
                <c:pt idx="7212">
                  <c:v>4.8958824344932763</c:v>
                </c:pt>
                <c:pt idx="7213">
                  <c:v>4.8952037704463542</c:v>
                </c:pt>
                <c:pt idx="7214">
                  <c:v>4.8945252945252946</c:v>
                </c:pt>
                <c:pt idx="7215">
                  <c:v>4.8938470066518844</c:v>
                </c:pt>
                <c:pt idx="7216">
                  <c:v>4.893168906747956</c:v>
                </c:pt>
                <c:pt idx="7217">
                  <c:v>4.8924909947353834</c:v>
                </c:pt>
                <c:pt idx="7218">
                  <c:v>4.8918132705360851</c:v>
                </c:pt>
                <c:pt idx="7219">
                  <c:v>4.8911357340720221</c:v>
                </c:pt>
                <c:pt idx="7220">
                  <c:v>4.890458385265199</c:v>
                </c:pt>
                <c:pt idx="7221">
                  <c:v>4.8897812240376624</c:v>
                </c:pt>
                <c:pt idx="7222">
                  <c:v>4.8891042503115045</c:v>
                </c:pt>
                <c:pt idx="7223">
                  <c:v>4.888427464008859</c:v>
                </c:pt>
                <c:pt idx="7224">
                  <c:v>4.8877508650519035</c:v>
                </c:pt>
                <c:pt idx="7225">
                  <c:v>4.8870744533628567</c:v>
                </c:pt>
                <c:pt idx="7226">
                  <c:v>4.8863982288639827</c:v>
                </c:pt>
                <c:pt idx="7227">
                  <c:v>4.885722191477587</c:v>
                </c:pt>
                <c:pt idx="7228">
                  <c:v>4.8850463411260199</c:v>
                </c:pt>
                <c:pt idx="7229">
                  <c:v>4.884370677731674</c:v>
                </c:pt>
                <c:pt idx="7230">
                  <c:v>4.8836952012169821</c:v>
                </c:pt>
                <c:pt idx="7231">
                  <c:v>4.8830199115044248</c:v>
                </c:pt>
                <c:pt idx="7232">
                  <c:v>4.8823448085165211</c:v>
                </c:pt>
                <c:pt idx="7233">
                  <c:v>4.8816698921758359</c:v>
                </c:pt>
                <c:pt idx="7234">
                  <c:v>4.8809951624049761</c:v>
                </c:pt>
                <c:pt idx="7235">
                  <c:v>4.8803206191265893</c:v>
                </c:pt>
                <c:pt idx="7236">
                  <c:v>4.8796462622633685</c:v>
                </c:pt>
                <c:pt idx="7237">
                  <c:v>4.8789720917380492</c:v>
                </c:pt>
                <c:pt idx="7238">
                  <c:v>4.878298107473408</c:v>
                </c:pt>
                <c:pt idx="7239">
                  <c:v>4.8776243093922655</c:v>
                </c:pt>
                <c:pt idx="7240">
                  <c:v>4.8769506974174837</c:v>
                </c:pt>
                <c:pt idx="7241">
                  <c:v>4.8762772714719693</c:v>
                </c:pt>
                <c:pt idx="7242">
                  <c:v>4.8756040314786695</c:v>
                </c:pt>
                <c:pt idx="7243">
                  <c:v>4.8749309773605747</c:v>
                </c:pt>
                <c:pt idx="7244">
                  <c:v>4.874258109040718</c:v>
                </c:pt>
                <c:pt idx="7245">
                  <c:v>4.8735854264421752</c:v>
                </c:pt>
                <c:pt idx="7246">
                  <c:v>4.8729129294880638</c:v>
                </c:pt>
                <c:pt idx="7247">
                  <c:v>4.8722406181015456</c:v>
                </c:pt>
                <c:pt idx="7248">
                  <c:v>4.8715684922058218</c:v>
                </c:pt>
                <c:pt idx="7249">
                  <c:v>4.8708965517241376</c:v>
                </c:pt>
                <c:pt idx="7250">
                  <c:v>4.870224796579782</c:v>
                </c:pt>
                <c:pt idx="7251">
                  <c:v>4.8695532266960839</c:v>
                </c:pt>
                <c:pt idx="7252">
                  <c:v>4.8688818419964157</c:v>
                </c:pt>
                <c:pt idx="7253">
                  <c:v>4.8682106424041907</c:v>
                </c:pt>
                <c:pt idx="7254">
                  <c:v>4.8675396278428673</c:v>
                </c:pt>
                <c:pt idx="7255">
                  <c:v>4.8668687982359424</c:v>
                </c:pt>
                <c:pt idx="7256">
                  <c:v>4.8661981535069589</c:v>
                </c:pt>
                <c:pt idx="7257">
                  <c:v>4.8655276935794989</c:v>
                </c:pt>
                <c:pt idx="7258">
                  <c:v>4.8648574183771869</c:v>
                </c:pt>
                <c:pt idx="7259">
                  <c:v>4.8641873278236911</c:v>
                </c:pt>
                <c:pt idx="7260">
                  <c:v>4.8635174218427215</c:v>
                </c:pt>
                <c:pt idx="7261">
                  <c:v>4.8628477003580279</c:v>
                </c:pt>
                <c:pt idx="7262">
                  <c:v>4.8621781632934047</c:v>
                </c:pt>
                <c:pt idx="7263">
                  <c:v>4.8615088105726869</c:v>
                </c:pt>
                <c:pt idx="7264">
                  <c:v>4.8608396421197524</c:v>
                </c:pt>
                <c:pt idx="7265">
                  <c:v>4.8601706578585189</c:v>
                </c:pt>
                <c:pt idx="7266">
                  <c:v>4.8595018577129485</c:v>
                </c:pt>
                <c:pt idx="7267">
                  <c:v>4.8588332416070443</c:v>
                </c:pt>
                <c:pt idx="7268">
                  <c:v>4.8581648094648511</c:v>
                </c:pt>
                <c:pt idx="7269">
                  <c:v>4.8574965612104535</c:v>
                </c:pt>
                <c:pt idx="7270">
                  <c:v>4.8568284967679825</c:v>
                </c:pt>
                <c:pt idx="7271">
                  <c:v>4.8561606160616062</c:v>
                </c:pt>
                <c:pt idx="7272">
                  <c:v>4.8554929190155365</c:v>
                </c:pt>
                <c:pt idx="7273">
                  <c:v>4.8548254055540276</c:v>
                </c:pt>
                <c:pt idx="7274">
                  <c:v>4.8541580756013749</c:v>
                </c:pt>
                <c:pt idx="7275">
                  <c:v>4.8534909290819135</c:v>
                </c:pt>
                <c:pt idx="7276">
                  <c:v>4.8528239659200221</c:v>
                </c:pt>
                <c:pt idx="7277">
                  <c:v>4.8521571860401211</c:v>
                </c:pt>
                <c:pt idx="7278">
                  <c:v>4.8514905893666711</c:v>
                </c:pt>
                <c:pt idx="7279">
                  <c:v>4.8508241758241759</c:v>
                </c:pt>
                <c:pt idx="7280">
                  <c:v>4.8501579453371786</c:v>
                </c:pt>
                <c:pt idx="7281">
                  <c:v>4.8494918978302666</c:v>
                </c:pt>
                <c:pt idx="7282">
                  <c:v>4.8488260332280655</c:v>
                </c:pt>
                <c:pt idx="7283">
                  <c:v>4.8481603514552445</c:v>
                </c:pt>
                <c:pt idx="7284">
                  <c:v>4.8474948524365136</c:v>
                </c:pt>
                <c:pt idx="7285">
                  <c:v>4.8468295360966236</c:v>
                </c:pt>
                <c:pt idx="7286">
                  <c:v>4.8461644023603681</c:v>
                </c:pt>
                <c:pt idx="7287">
                  <c:v>4.8454994511525795</c:v>
                </c:pt>
                <c:pt idx="7288">
                  <c:v>4.8448346823981341</c:v>
                </c:pt>
                <c:pt idx="7289">
                  <c:v>4.8441700960219478</c:v>
                </c:pt>
                <c:pt idx="7290">
                  <c:v>4.8435056919489785</c:v>
                </c:pt>
                <c:pt idx="7291">
                  <c:v>4.8428414701042239</c:v>
                </c:pt>
                <c:pt idx="7292">
                  <c:v>4.8421774304127245</c:v>
                </c:pt>
                <c:pt idx="7293">
                  <c:v>4.8415135727995615</c:v>
                </c:pt>
                <c:pt idx="7294">
                  <c:v>4.8408498971898561</c:v>
                </c:pt>
                <c:pt idx="7295">
                  <c:v>4.8401864035087723</c:v>
                </c:pt>
                <c:pt idx="7296">
                  <c:v>4.8395230916815128</c:v>
                </c:pt>
                <c:pt idx="7297">
                  <c:v>4.8388599616333243</c:v>
                </c:pt>
                <c:pt idx="7298">
                  <c:v>4.8381970132894914</c:v>
                </c:pt>
                <c:pt idx="7299">
                  <c:v>4.8375342465753421</c:v>
                </c:pt>
                <c:pt idx="7300">
                  <c:v>4.8368716614162439</c:v>
                </c:pt>
                <c:pt idx="7301">
                  <c:v>4.8362092577376066</c:v>
                </c:pt>
                <c:pt idx="7302">
                  <c:v>4.8355470354648773</c:v>
                </c:pt>
                <c:pt idx="7303">
                  <c:v>4.8348849945235486</c:v>
                </c:pt>
                <c:pt idx="7304">
                  <c:v>4.8342231348391511</c:v>
                </c:pt>
                <c:pt idx="7305">
                  <c:v>4.8335614563372573</c:v>
                </c:pt>
                <c:pt idx="7306">
                  <c:v>4.8328999589434787</c:v>
                </c:pt>
                <c:pt idx="7307">
                  <c:v>4.8322386425834702</c:v>
                </c:pt>
                <c:pt idx="7308">
                  <c:v>4.8315775071829252</c:v>
                </c:pt>
                <c:pt idx="7309">
                  <c:v>4.8309165526675786</c:v>
                </c:pt>
                <c:pt idx="7310">
                  <c:v>4.8302557789632061</c:v>
                </c:pt>
                <c:pt idx="7311">
                  <c:v>4.8295951859956237</c:v>
                </c:pt>
                <c:pt idx="7312">
                  <c:v>4.8289347736906878</c:v>
                </c:pt>
                <c:pt idx="7313">
                  <c:v>4.8282745419742961</c:v>
                </c:pt>
                <c:pt idx="7314">
                  <c:v>4.8276144907723859</c:v>
                </c:pt>
                <c:pt idx="7315">
                  <c:v>4.8269546200109348</c:v>
                </c:pt>
                <c:pt idx="7316">
                  <c:v>4.8262949296159627</c:v>
                </c:pt>
                <c:pt idx="7317">
                  <c:v>4.825635419513528</c:v>
                </c:pt>
                <c:pt idx="7318">
                  <c:v>4.8249760896297307</c:v>
                </c:pt>
                <c:pt idx="7319">
                  <c:v>4.8243169398907106</c:v>
                </c:pt>
                <c:pt idx="7320">
                  <c:v>4.823657970222647</c:v>
                </c:pt>
                <c:pt idx="7321">
                  <c:v>4.8229991805517622</c:v>
                </c:pt>
                <c:pt idx="7322">
                  <c:v>4.8223405708043154</c:v>
                </c:pt>
                <c:pt idx="7323">
                  <c:v>4.8216821409066082</c:v>
                </c:pt>
                <c:pt idx="7324">
                  <c:v>4.8210238907849829</c:v>
                </c:pt>
                <c:pt idx="7325">
                  <c:v>4.8203658203658204</c:v>
                </c:pt>
                <c:pt idx="7326">
                  <c:v>4.8197079295755429</c:v>
                </c:pt>
                <c:pt idx="7327">
                  <c:v>4.8190502183406112</c:v>
                </c:pt>
                <c:pt idx="7328">
                  <c:v>4.8183926865875293</c:v>
                </c:pt>
                <c:pt idx="7329">
                  <c:v>4.8177353342428377</c:v>
                </c:pt>
                <c:pt idx="7330">
                  <c:v>4.8170781612331197</c:v>
                </c:pt>
                <c:pt idx="7331">
                  <c:v>4.8164211674849975</c:v>
                </c:pt>
                <c:pt idx="7332">
                  <c:v>4.8157643529251333</c:v>
                </c:pt>
                <c:pt idx="7333">
                  <c:v>4.8151077174802293</c:v>
                </c:pt>
                <c:pt idx="7334">
                  <c:v>4.8144512610770276</c:v>
                </c:pt>
                <c:pt idx="7335">
                  <c:v>4.8137949836423122</c:v>
                </c:pt>
                <c:pt idx="7336">
                  <c:v>4.8131388851029033</c:v>
                </c:pt>
                <c:pt idx="7337">
                  <c:v>4.812482965385664</c:v>
                </c:pt>
                <c:pt idx="7338">
                  <c:v>4.8118272244174953</c:v>
                </c:pt>
                <c:pt idx="7339">
                  <c:v>4.8111716621253402</c:v>
                </c:pt>
                <c:pt idx="7340">
                  <c:v>4.8105162784361806</c:v>
                </c:pt>
                <c:pt idx="7341">
                  <c:v>4.8098610732770366</c:v>
                </c:pt>
                <c:pt idx="7342">
                  <c:v>4.8092060465749693</c:v>
                </c:pt>
                <c:pt idx="7343">
                  <c:v>4.8085511982570806</c:v>
                </c:pt>
                <c:pt idx="7344">
                  <c:v>4.8078965282505104</c:v>
                </c:pt>
                <c:pt idx="7345">
                  <c:v>4.8072420364824398</c:v>
                </c:pt>
                <c:pt idx="7346">
                  <c:v>4.8065877228800868</c:v>
                </c:pt>
                <c:pt idx="7347">
                  <c:v>4.8059335873707134</c:v>
                </c:pt>
                <c:pt idx="7348">
                  <c:v>4.8052796298816167</c:v>
                </c:pt>
                <c:pt idx="7349">
                  <c:v>4.8046258503401358</c:v>
                </c:pt>
                <c:pt idx="7350">
                  <c:v>4.8039722486736496</c:v>
                </c:pt>
                <c:pt idx="7351">
                  <c:v>4.8033188248095753</c:v>
                </c:pt>
                <c:pt idx="7352">
                  <c:v>4.8026655786753709</c:v>
                </c:pt>
                <c:pt idx="7353">
                  <c:v>4.8020125101985318</c:v>
                </c:pt>
                <c:pt idx="7354">
                  <c:v>4.8013596193065942</c:v>
                </c:pt>
                <c:pt idx="7355">
                  <c:v>4.8007069059271341</c:v>
                </c:pt>
                <c:pt idx="7356">
                  <c:v>4.8000543699877669</c:v>
                </c:pt>
                <c:pt idx="7357">
                  <c:v>4.799402011416146</c:v>
                </c:pt>
                <c:pt idx="7358">
                  <c:v>4.7987498301399647</c:v>
                </c:pt>
                <c:pt idx="7359">
                  <c:v>4.7980978260869565</c:v>
                </c:pt>
                <c:pt idx="7360">
                  <c:v>4.7974459991848937</c:v>
                </c:pt>
                <c:pt idx="7361">
                  <c:v>4.7967943493615861</c:v>
                </c:pt>
                <c:pt idx="7362">
                  <c:v>4.796142876544887</c:v>
                </c:pt>
                <c:pt idx="7363">
                  <c:v>4.7954915806626834</c:v>
                </c:pt>
                <c:pt idx="7364">
                  <c:v>4.7948404616429059</c:v>
                </c:pt>
                <c:pt idx="7365">
                  <c:v>4.7941895194135213</c:v>
                </c:pt>
                <c:pt idx="7366">
                  <c:v>4.7935387539025385</c:v>
                </c:pt>
                <c:pt idx="7367">
                  <c:v>4.7928881650380024</c:v>
                </c:pt>
                <c:pt idx="7368">
                  <c:v>4.7922377527479982</c:v>
                </c:pt>
                <c:pt idx="7369">
                  <c:v>4.791587516960651</c:v>
                </c:pt>
                <c:pt idx="7370">
                  <c:v>4.7909374576041239</c:v>
                </c:pt>
                <c:pt idx="7371">
                  <c:v>4.7902875746066194</c:v>
                </c:pt>
                <c:pt idx="7372">
                  <c:v>4.7896378678963787</c:v>
                </c:pt>
                <c:pt idx="7373">
                  <c:v>4.7889883374016815</c:v>
                </c:pt>
                <c:pt idx="7374">
                  <c:v>4.7883389830508474</c:v>
                </c:pt>
                <c:pt idx="7375">
                  <c:v>4.787689804772234</c:v>
                </c:pt>
                <c:pt idx="7376">
                  <c:v>4.7870408024942392</c:v>
                </c:pt>
                <c:pt idx="7377">
                  <c:v>4.7863919761452971</c:v>
                </c:pt>
                <c:pt idx="7378">
                  <c:v>4.7857433256538826</c:v>
                </c:pt>
                <c:pt idx="7379">
                  <c:v>4.7850948509485098</c:v>
                </c:pt>
                <c:pt idx="7380">
                  <c:v>4.7844465519577293</c:v>
                </c:pt>
                <c:pt idx="7381">
                  <c:v>4.7837984286101332</c:v>
                </c:pt>
                <c:pt idx="7382">
                  <c:v>4.7831504808343492</c:v>
                </c:pt>
                <c:pt idx="7383">
                  <c:v>4.782502708559047</c:v>
                </c:pt>
                <c:pt idx="7384">
                  <c:v>4.7818551117129315</c:v>
                </c:pt>
                <c:pt idx="7385">
                  <c:v>4.7812076902247496</c:v>
                </c:pt>
                <c:pt idx="7386">
                  <c:v>4.7805604440232843</c:v>
                </c:pt>
                <c:pt idx="7387">
                  <c:v>4.779913373037358</c:v>
                </c:pt>
                <c:pt idx="7388">
                  <c:v>4.779266477195832</c:v>
                </c:pt>
                <c:pt idx="7389">
                  <c:v>4.7786197564276049</c:v>
                </c:pt>
                <c:pt idx="7390">
                  <c:v>4.7779732106616155</c:v>
                </c:pt>
                <c:pt idx="7391">
                  <c:v>4.7773268398268396</c:v>
                </c:pt>
                <c:pt idx="7392">
                  <c:v>4.7766806438522931</c:v>
                </c:pt>
                <c:pt idx="7393">
                  <c:v>4.7760346226670274</c:v>
                </c:pt>
                <c:pt idx="7394">
                  <c:v>4.7753887762001348</c:v>
                </c:pt>
                <c:pt idx="7395">
                  <c:v>4.7747431043807467</c:v>
                </c:pt>
                <c:pt idx="7396">
                  <c:v>4.774097607138029</c:v>
                </c:pt>
                <c:pt idx="7397">
                  <c:v>4.7734522844011895</c:v>
                </c:pt>
                <c:pt idx="7398">
                  <c:v>4.7728071360994733</c:v>
                </c:pt>
                <c:pt idx="7399">
                  <c:v>4.7721621621621626</c:v>
                </c:pt>
                <c:pt idx="7400">
                  <c:v>4.7715173625185789</c:v>
                </c:pt>
                <c:pt idx="7401">
                  <c:v>4.7708727370980819</c:v>
                </c:pt>
                <c:pt idx="7402">
                  <c:v>4.7702282858300693</c:v>
                </c:pt>
                <c:pt idx="7403">
                  <c:v>4.7695840086439762</c:v>
                </c:pt>
                <c:pt idx="7404">
                  <c:v>4.7689399054692778</c:v>
                </c:pt>
                <c:pt idx="7405">
                  <c:v>4.7682959762354846</c:v>
                </c:pt>
                <c:pt idx="7406">
                  <c:v>4.7676522208721481</c:v>
                </c:pt>
                <c:pt idx="7407">
                  <c:v>4.7670086393088553</c:v>
                </c:pt>
                <c:pt idx="7408">
                  <c:v>4.7663652314752332</c:v>
                </c:pt>
                <c:pt idx="7409">
                  <c:v>4.765721997300945</c:v>
                </c:pt>
                <c:pt idx="7410">
                  <c:v>4.7650789367156925</c:v>
                </c:pt>
                <c:pt idx="7411">
                  <c:v>4.7644360496492171</c:v>
                </c:pt>
                <c:pt idx="7412">
                  <c:v>4.7637933360312967</c:v>
                </c:pt>
                <c:pt idx="7413">
                  <c:v>4.7631507957917449</c:v>
                </c:pt>
                <c:pt idx="7414">
                  <c:v>4.7625084288604178</c:v>
                </c:pt>
                <c:pt idx="7415">
                  <c:v>4.7618662351672061</c:v>
                </c:pt>
                <c:pt idx="7416">
                  <c:v>4.7612242146420387</c:v>
                </c:pt>
                <c:pt idx="7417">
                  <c:v>4.7605823672148828</c:v>
                </c:pt>
                <c:pt idx="7418">
                  <c:v>4.7599406928157437</c:v>
                </c:pt>
                <c:pt idx="7419">
                  <c:v>4.7592991913746632</c:v>
                </c:pt>
                <c:pt idx="7420">
                  <c:v>4.758657862821722</c:v>
                </c:pt>
                <c:pt idx="7421">
                  <c:v>4.7580167070870383</c:v>
                </c:pt>
                <c:pt idx="7422">
                  <c:v>4.7573757241007675</c:v>
                </c:pt>
                <c:pt idx="7423">
                  <c:v>4.7567349137931032</c:v>
                </c:pt>
                <c:pt idx="7424">
                  <c:v>4.7560942760942764</c:v>
                </c:pt>
                <c:pt idx="7425">
                  <c:v>4.7554538109345543</c:v>
                </c:pt>
                <c:pt idx="7426">
                  <c:v>4.7548135182442444</c:v>
                </c:pt>
                <c:pt idx="7427">
                  <c:v>4.7541733979536884</c:v>
                </c:pt>
                <c:pt idx="7428">
                  <c:v>4.7535334499932693</c:v>
                </c:pt>
                <c:pt idx="7429">
                  <c:v>4.7528936742934054</c:v>
                </c:pt>
                <c:pt idx="7430">
                  <c:v>4.7522540707845513</c:v>
                </c:pt>
                <c:pt idx="7431">
                  <c:v>4.751614639397201</c:v>
                </c:pt>
                <c:pt idx="7432">
                  <c:v>4.7509753800618864</c:v>
                </c:pt>
                <c:pt idx="7433">
                  <c:v>4.7503362927091741</c:v>
                </c:pt>
                <c:pt idx="7434">
                  <c:v>4.7496973772696709</c:v>
                </c:pt>
                <c:pt idx="7435">
                  <c:v>4.7490586336740179</c:v>
                </c:pt>
                <c:pt idx="7436">
                  <c:v>4.7484200618528973</c:v>
                </c:pt>
                <c:pt idx="7437">
                  <c:v>4.7477816617370259</c:v>
                </c:pt>
                <c:pt idx="7438">
                  <c:v>4.7471434332571585</c:v>
                </c:pt>
                <c:pt idx="7439">
                  <c:v>4.7465053763440856</c:v>
                </c:pt>
                <c:pt idx="7440">
                  <c:v>4.7458674909286387</c:v>
                </c:pt>
                <c:pt idx="7441">
                  <c:v>4.7452297769416827</c:v>
                </c:pt>
                <c:pt idx="7442">
                  <c:v>4.7445922343141209</c:v>
                </c:pt>
                <c:pt idx="7443">
                  <c:v>4.7439548629768939</c:v>
                </c:pt>
                <c:pt idx="7444">
                  <c:v>4.7433176628609806</c:v>
                </c:pt>
                <c:pt idx="7445">
                  <c:v>4.7426806338973941</c:v>
                </c:pt>
                <c:pt idx="7446">
                  <c:v>4.7420437760171881</c:v>
                </c:pt>
                <c:pt idx="7447">
                  <c:v>4.7414070891514504</c:v>
                </c:pt>
                <c:pt idx="7448">
                  <c:v>4.7407705732313064</c:v>
                </c:pt>
                <c:pt idx="7449">
                  <c:v>4.7401342281879195</c:v>
                </c:pt>
                <c:pt idx="7450">
                  <c:v>4.7394980539524898</c:v>
                </c:pt>
                <c:pt idx="7451">
                  <c:v>4.7388620504562535</c:v>
                </c:pt>
                <c:pt idx="7452">
                  <c:v>4.7382262176304843</c:v>
                </c:pt>
                <c:pt idx="7453">
                  <c:v>4.7375905554064932</c:v>
                </c:pt>
                <c:pt idx="7454">
                  <c:v>4.7369550637156275</c:v>
                </c:pt>
                <c:pt idx="7455">
                  <c:v>4.73631974248927</c:v>
                </c:pt>
                <c:pt idx="7456">
                  <c:v>4.7356845916588437</c:v>
                </c:pt>
                <c:pt idx="7457">
                  <c:v>4.735049611155806</c:v>
                </c:pt>
                <c:pt idx="7458">
                  <c:v>4.73441480091165</c:v>
                </c:pt>
                <c:pt idx="7459">
                  <c:v>4.7337801608579086</c:v>
                </c:pt>
                <c:pt idx="7460">
                  <c:v>4.7331456909261496</c:v>
                </c:pt>
                <c:pt idx="7461">
                  <c:v>4.7325113910479768</c:v>
                </c:pt>
                <c:pt idx="7462">
                  <c:v>4.7318772611550317</c:v>
                </c:pt>
                <c:pt idx="7463">
                  <c:v>4.7312433011789921</c:v>
                </c:pt>
                <c:pt idx="7464">
                  <c:v>4.7306095110515738</c:v>
                </c:pt>
                <c:pt idx="7465">
                  <c:v>4.7299758907045275</c:v>
                </c:pt>
                <c:pt idx="7466">
                  <c:v>4.7293424400696393</c:v>
                </c:pt>
                <c:pt idx="7467">
                  <c:v>4.7287091590787362</c:v>
                </c:pt>
                <c:pt idx="7468">
                  <c:v>4.7280760476636763</c:v>
                </c:pt>
                <c:pt idx="7469">
                  <c:v>4.7274431057563584</c:v>
                </c:pt>
                <c:pt idx="7470">
                  <c:v>4.7268103332887161</c:v>
                </c:pt>
                <c:pt idx="7471">
                  <c:v>4.7261777301927195</c:v>
                </c:pt>
                <c:pt idx="7472">
                  <c:v>4.7255452964003748</c:v>
                </c:pt>
                <c:pt idx="7473">
                  <c:v>4.7249130318437249</c:v>
                </c:pt>
                <c:pt idx="7474">
                  <c:v>4.7242809364548499</c:v>
                </c:pt>
                <c:pt idx="7475">
                  <c:v>4.7236490101658637</c:v>
                </c:pt>
                <c:pt idx="7476">
                  <c:v>4.7230172529089209</c:v>
                </c:pt>
                <c:pt idx="7477">
                  <c:v>4.7223856646162075</c:v>
                </c:pt>
                <c:pt idx="7478">
                  <c:v>4.721754245219949</c:v>
                </c:pt>
                <c:pt idx="7479">
                  <c:v>4.721122994652406</c:v>
                </c:pt>
                <c:pt idx="7480">
                  <c:v>4.7204919128458762</c:v>
                </c:pt>
                <c:pt idx="7481">
                  <c:v>4.7198609997326919</c:v>
                </c:pt>
                <c:pt idx="7482">
                  <c:v>4.7192302552452228</c:v>
                </c:pt>
                <c:pt idx="7483">
                  <c:v>4.718599679315874</c:v>
                </c:pt>
                <c:pt idx="7484">
                  <c:v>4.7179692718770871</c:v>
                </c:pt>
                <c:pt idx="7485">
                  <c:v>4.7173390328613412</c:v>
                </c:pt>
                <c:pt idx="7486">
                  <c:v>4.7167089622011487</c:v>
                </c:pt>
                <c:pt idx="7487">
                  <c:v>4.7160790598290596</c:v>
                </c:pt>
                <c:pt idx="7488">
                  <c:v>4.7154493256776604</c:v>
                </c:pt>
                <c:pt idx="7489">
                  <c:v>4.7148197596795729</c:v>
                </c:pt>
                <c:pt idx="7490">
                  <c:v>4.7141903617674545</c:v>
                </c:pt>
                <c:pt idx="7491">
                  <c:v>4.7135611318739992</c:v>
                </c:pt>
                <c:pt idx="7492">
                  <c:v>4.7129320699319361</c:v>
                </c:pt>
                <c:pt idx="7493">
                  <c:v>4.7123031758740321</c:v>
                </c:pt>
                <c:pt idx="7494">
                  <c:v>4.7116744496330885</c:v>
                </c:pt>
                <c:pt idx="7495">
                  <c:v>4.7110458911419419</c:v>
                </c:pt>
                <c:pt idx="7496">
                  <c:v>4.7104175003334667</c:v>
                </c:pt>
                <c:pt idx="7497">
                  <c:v>4.7097892771405707</c:v>
                </c:pt>
                <c:pt idx="7498">
                  <c:v>4.7091612214961991</c:v>
                </c:pt>
                <c:pt idx="7499">
                  <c:v>4.7085333333333335</c:v>
                </c:pt>
                <c:pt idx="7500">
                  <c:v>4.7079056125849883</c:v>
                </c:pt>
                <c:pt idx="7501">
                  <c:v>4.7072780591842172</c:v>
                </c:pt>
                <c:pt idx="7502">
                  <c:v>4.7066506730641073</c:v>
                </c:pt>
                <c:pt idx="7503">
                  <c:v>4.7060234541577826</c:v>
                </c:pt>
                <c:pt idx="7504">
                  <c:v>4.7053964023984012</c:v>
                </c:pt>
                <c:pt idx="7505">
                  <c:v>4.704769517719158</c:v>
                </c:pt>
                <c:pt idx="7506">
                  <c:v>4.7041428000532832</c:v>
                </c:pt>
                <c:pt idx="7507">
                  <c:v>4.7035162493340437</c:v>
                </c:pt>
                <c:pt idx="7508">
                  <c:v>4.7028898654947398</c:v>
                </c:pt>
                <c:pt idx="7509">
                  <c:v>4.7022636484687084</c:v>
                </c:pt>
                <c:pt idx="7510">
                  <c:v>4.7016375981893219</c:v>
                </c:pt>
                <c:pt idx="7511">
                  <c:v>4.7010117145899892</c:v>
                </c:pt>
                <c:pt idx="7512">
                  <c:v>4.7003859976041529</c:v>
                </c:pt>
                <c:pt idx="7513">
                  <c:v>4.6997604471652918</c:v>
                </c:pt>
                <c:pt idx="7514">
                  <c:v>4.6991350632069198</c:v>
                </c:pt>
                <c:pt idx="7515">
                  <c:v>4.6985098456625867</c:v>
                </c:pt>
                <c:pt idx="7516">
                  <c:v>4.6978847944658773</c:v>
                </c:pt>
                <c:pt idx="7517">
                  <c:v>4.6972599095504126</c:v>
                </c:pt>
                <c:pt idx="7518">
                  <c:v>4.6966351908498467</c:v>
                </c:pt>
                <c:pt idx="7519">
                  <c:v>4.6960106382978726</c:v>
                </c:pt>
                <c:pt idx="7520">
                  <c:v>4.6953862518282143</c:v>
                </c:pt>
                <c:pt idx="7521">
                  <c:v>4.6947620313746343</c:v>
                </c:pt>
                <c:pt idx="7522">
                  <c:v>4.6941379768709295</c:v>
                </c:pt>
                <c:pt idx="7523">
                  <c:v>4.6935140882509305</c:v>
                </c:pt>
                <c:pt idx="7524">
                  <c:v>4.6928903654485046</c:v>
                </c:pt>
                <c:pt idx="7525">
                  <c:v>4.6922668083975552</c:v>
                </c:pt>
                <c:pt idx="7526">
                  <c:v>4.6916434170320178</c:v>
                </c:pt>
                <c:pt idx="7527">
                  <c:v>4.6910201912858662</c:v>
                </c:pt>
                <c:pt idx="7528">
                  <c:v>4.690397131093107</c:v>
                </c:pt>
                <c:pt idx="7529">
                  <c:v>4.6897742363877821</c:v>
                </c:pt>
                <c:pt idx="7530">
                  <c:v>4.6891515071039702</c:v>
                </c:pt>
                <c:pt idx="7531">
                  <c:v>4.6885289431757835</c:v>
                </c:pt>
                <c:pt idx="7532">
                  <c:v>4.6879065445373689</c:v>
                </c:pt>
                <c:pt idx="7533">
                  <c:v>4.6872843111229097</c:v>
                </c:pt>
                <c:pt idx="7534">
                  <c:v>4.686662242866622</c:v>
                </c:pt>
                <c:pt idx="7535">
                  <c:v>4.6860403397027603</c:v>
                </c:pt>
                <c:pt idx="7536">
                  <c:v>4.6854186015656101</c:v>
                </c:pt>
                <c:pt idx="7537">
                  <c:v>4.6847970283894931</c:v>
                </c:pt>
                <c:pt idx="7538">
                  <c:v>4.6841756201087676</c:v>
                </c:pt>
                <c:pt idx="7539">
                  <c:v>4.6835543766578249</c:v>
                </c:pt>
                <c:pt idx="7540">
                  <c:v>4.6829332979710916</c:v>
                </c:pt>
                <c:pt idx="7541">
                  <c:v>4.6823123839830281</c:v>
                </c:pt>
                <c:pt idx="7542">
                  <c:v>4.6816916346281321</c:v>
                </c:pt>
                <c:pt idx="7543">
                  <c:v>4.6810710498409334</c:v>
                </c:pt>
                <c:pt idx="7544">
                  <c:v>4.6804506295559971</c:v>
                </c:pt>
                <c:pt idx="7545">
                  <c:v>4.679830373707925</c:v>
                </c:pt>
                <c:pt idx="7546">
                  <c:v>4.6792102822313506</c:v>
                </c:pt>
                <c:pt idx="7547">
                  <c:v>4.6785903550609431</c:v>
                </c:pt>
                <c:pt idx="7548">
                  <c:v>4.6779705921314081</c:v>
                </c:pt>
                <c:pt idx="7549">
                  <c:v>4.6773509933774831</c:v>
                </c:pt>
                <c:pt idx="7550">
                  <c:v>4.6767315587339429</c:v>
                </c:pt>
                <c:pt idx="7551">
                  <c:v>4.6761122881355934</c:v>
                </c:pt>
                <c:pt idx="7552">
                  <c:v>4.675493181517278</c:v>
                </c:pt>
                <c:pt idx="7553">
                  <c:v>4.6748742388138735</c:v>
                </c:pt>
                <c:pt idx="7554">
                  <c:v>4.6742554599602908</c:v>
                </c:pt>
                <c:pt idx="7555">
                  <c:v>4.6736368448914769</c:v>
                </c:pt>
                <c:pt idx="7556">
                  <c:v>4.673018393542411</c:v>
                </c:pt>
                <c:pt idx="7557">
                  <c:v>4.6724001058481077</c:v>
                </c:pt>
                <c:pt idx="7558">
                  <c:v>4.6717819817436173</c:v>
                </c:pt>
                <c:pt idx="7559">
                  <c:v>4.6711640211640209</c:v>
                </c:pt>
                <c:pt idx="7560">
                  <c:v>4.6705462240444389</c:v>
                </c:pt>
                <c:pt idx="7561">
                  <c:v>4.6699285903200209</c:v>
                </c:pt>
                <c:pt idx="7562">
                  <c:v>4.6693111199259549</c:v>
                </c:pt>
                <c:pt idx="7563">
                  <c:v>4.6686938127974615</c:v>
                </c:pt>
                <c:pt idx="7564">
                  <c:v>4.6680766688697952</c:v>
                </c:pt>
                <c:pt idx="7565">
                  <c:v>4.6674596880782451</c:v>
                </c:pt>
                <c:pt idx="7566">
                  <c:v>4.6668428703581339</c:v>
                </c:pt>
                <c:pt idx="7567">
                  <c:v>4.6662262156448202</c:v>
                </c:pt>
                <c:pt idx="7568">
                  <c:v>4.6656097238736951</c:v>
                </c:pt>
                <c:pt idx="7569">
                  <c:v>4.6649933949801845</c:v>
                </c:pt>
                <c:pt idx="7570">
                  <c:v>4.6643772288997489</c:v>
                </c:pt>
                <c:pt idx="7571">
                  <c:v>4.6637612255678818</c:v>
                </c:pt>
                <c:pt idx="7572">
                  <c:v>4.663145384920111</c:v>
                </c:pt>
                <c:pt idx="7573">
                  <c:v>4.6625297068919993</c:v>
                </c:pt>
                <c:pt idx="7574">
                  <c:v>4.6619141914191422</c:v>
                </c:pt>
                <c:pt idx="7575">
                  <c:v>4.6612988384371699</c:v>
                </c:pt>
                <c:pt idx="7576">
                  <c:v>4.660683647881747</c:v>
                </c:pt>
                <c:pt idx="7577">
                  <c:v>4.6600686196885723</c:v>
                </c:pt>
                <c:pt idx="7578">
                  <c:v>4.6594537537933762</c:v>
                </c:pt>
                <c:pt idx="7579">
                  <c:v>4.6588390501319266</c:v>
                </c:pt>
                <c:pt idx="7580">
                  <c:v>4.6582245086400214</c:v>
                </c:pt>
                <c:pt idx="7581">
                  <c:v>4.657610129253495</c:v>
                </c:pt>
                <c:pt idx="7582">
                  <c:v>4.6569959119082158</c:v>
                </c:pt>
                <c:pt idx="7583">
                  <c:v>4.6563818565400847</c:v>
                </c:pt>
                <c:pt idx="7584">
                  <c:v>4.6557679630850366</c:v>
                </c:pt>
                <c:pt idx="7585">
                  <c:v>4.65515423147904</c:v>
                </c:pt>
                <c:pt idx="7586">
                  <c:v>4.6545406616580998</c:v>
                </c:pt>
                <c:pt idx="7587">
                  <c:v>4.6539272535582494</c:v>
                </c:pt>
                <c:pt idx="7588">
                  <c:v>4.6533140071155623</c:v>
                </c:pt>
                <c:pt idx="7589">
                  <c:v>4.6527009222661393</c:v>
                </c:pt>
                <c:pt idx="7590">
                  <c:v>4.6520879989461204</c:v>
                </c:pt>
                <c:pt idx="7591">
                  <c:v>4.6514752370916757</c:v>
                </c:pt>
                <c:pt idx="7592">
                  <c:v>4.65086263663901</c:v>
                </c:pt>
                <c:pt idx="7593">
                  <c:v>4.6502501975243611</c:v>
                </c:pt>
                <c:pt idx="7594">
                  <c:v>4.649637919684003</c:v>
                </c:pt>
                <c:pt idx="7595">
                  <c:v>4.6490258030542391</c:v>
                </c:pt>
                <c:pt idx="7596">
                  <c:v>4.6484138475714101</c:v>
                </c:pt>
                <c:pt idx="7597">
                  <c:v>4.6478020531718878</c:v>
                </c:pt>
                <c:pt idx="7598">
                  <c:v>4.6471904197920777</c:v>
                </c:pt>
                <c:pt idx="7599">
                  <c:v>4.6465789473684209</c:v>
                </c:pt>
                <c:pt idx="7600">
                  <c:v>4.6459676358373896</c:v>
                </c:pt>
                <c:pt idx="7601">
                  <c:v>4.6453564851354905</c:v>
                </c:pt>
                <c:pt idx="7602">
                  <c:v>4.6447454951992633</c:v>
                </c:pt>
                <c:pt idx="7603">
                  <c:v>4.6441346659652813</c:v>
                </c:pt>
                <c:pt idx="7604">
                  <c:v>4.643523997370151</c:v>
                </c:pt>
                <c:pt idx="7605">
                  <c:v>4.6429134893505131</c:v>
                </c:pt>
                <c:pt idx="7606">
                  <c:v>4.6423031418430396</c:v>
                </c:pt>
                <c:pt idx="7607">
                  <c:v>4.6416929547844372</c:v>
                </c:pt>
                <c:pt idx="7608">
                  <c:v>4.6410829281114472</c:v>
                </c:pt>
                <c:pt idx="7609">
                  <c:v>4.640473061760841</c:v>
                </c:pt>
                <c:pt idx="7610">
                  <c:v>4.6398633556694255</c:v>
                </c:pt>
                <c:pt idx="7611">
                  <c:v>4.6392538097740408</c:v>
                </c:pt>
                <c:pt idx="7612">
                  <c:v>4.6386444240115594</c:v>
                </c:pt>
                <c:pt idx="7613">
                  <c:v>4.6380351983188861</c:v>
                </c:pt>
                <c:pt idx="7614">
                  <c:v>4.6374261326329611</c:v>
                </c:pt>
                <c:pt idx="7615">
                  <c:v>4.6368172268907566</c:v>
                </c:pt>
                <c:pt idx="7616">
                  <c:v>4.6362084810292767</c:v>
                </c:pt>
                <c:pt idx="7617">
                  <c:v>4.6355998949855604</c:v>
                </c:pt>
                <c:pt idx="7618">
                  <c:v>4.6349914686966791</c:v>
                </c:pt>
                <c:pt idx="7619">
                  <c:v>4.6343832020997375</c:v>
                </c:pt>
                <c:pt idx="7620">
                  <c:v>4.6337750951318721</c:v>
                </c:pt>
                <c:pt idx="7621">
                  <c:v>4.633167147730255</c:v>
                </c:pt>
                <c:pt idx="7622">
                  <c:v>4.6325593598320873</c:v>
                </c:pt>
                <c:pt idx="7623">
                  <c:v>4.6319517313746061</c:v>
                </c:pt>
                <c:pt idx="7624">
                  <c:v>4.631344262295082</c:v>
                </c:pt>
                <c:pt idx="7625">
                  <c:v>4.6307369525308157</c:v>
                </c:pt>
                <c:pt idx="7626">
                  <c:v>4.6301298020191428</c:v>
                </c:pt>
                <c:pt idx="7627">
                  <c:v>4.6295228106974307</c:v>
                </c:pt>
                <c:pt idx="7628">
                  <c:v>4.6289159785030805</c:v>
                </c:pt>
                <c:pt idx="7629">
                  <c:v>4.6283093053735254</c:v>
                </c:pt>
                <c:pt idx="7630">
                  <c:v>4.6277027912462323</c:v>
                </c:pt>
                <c:pt idx="7631">
                  <c:v>4.6270964360587001</c:v>
                </c:pt>
                <c:pt idx="7632">
                  <c:v>4.6264902397484606</c:v>
                </c:pt>
                <c:pt idx="7633">
                  <c:v>4.6258842022530784</c:v>
                </c:pt>
                <c:pt idx="7634">
                  <c:v>4.6252783235101509</c:v>
                </c:pt>
                <c:pt idx="7635">
                  <c:v>4.6246726034573076</c:v>
                </c:pt>
                <c:pt idx="7636">
                  <c:v>4.6240670420322116</c:v>
                </c:pt>
                <c:pt idx="7637">
                  <c:v>4.6234616391725583</c:v>
                </c:pt>
                <c:pt idx="7638">
                  <c:v>4.6228563948160755</c:v>
                </c:pt>
                <c:pt idx="7639">
                  <c:v>4.6222513089005233</c:v>
                </c:pt>
                <c:pt idx="7640">
                  <c:v>4.6216463813636954</c:v>
                </c:pt>
                <c:pt idx="7641">
                  <c:v>4.6210416121434177</c:v>
                </c:pt>
                <c:pt idx="7642">
                  <c:v>4.6204370011775477</c:v>
                </c:pt>
                <c:pt idx="7643">
                  <c:v>4.6198325484039771</c:v>
                </c:pt>
                <c:pt idx="7644">
                  <c:v>4.6192282537606282</c:v>
                </c:pt>
                <c:pt idx="7645">
                  <c:v>4.6186241171854565</c:v>
                </c:pt>
                <c:pt idx="7646">
                  <c:v>4.6180201386164512</c:v>
                </c:pt>
                <c:pt idx="7647">
                  <c:v>4.6174163179916317</c:v>
                </c:pt>
                <c:pt idx="7648">
                  <c:v>4.6168126552490518</c:v>
                </c:pt>
                <c:pt idx="7649">
                  <c:v>4.6162091503267977</c:v>
                </c:pt>
                <c:pt idx="7650">
                  <c:v>4.6156058031629854</c:v>
                </c:pt>
                <c:pt idx="7651">
                  <c:v>4.6150026136957658</c:v>
                </c:pt>
                <c:pt idx="7652">
                  <c:v>4.6143995818633217</c:v>
                </c:pt>
                <c:pt idx="7653">
                  <c:v>4.6137967076038668</c:v>
                </c:pt>
                <c:pt idx="7654">
                  <c:v>4.6131939908556499</c:v>
                </c:pt>
                <c:pt idx="7655">
                  <c:v>4.6125914315569485</c:v>
                </c:pt>
                <c:pt idx="7656">
                  <c:v>4.6119890296460753</c:v>
                </c:pt>
                <c:pt idx="7657">
                  <c:v>4.6113867850613737</c:v>
                </c:pt>
                <c:pt idx="7658">
                  <c:v>4.6107846977412192</c:v>
                </c:pt>
                <c:pt idx="7659">
                  <c:v>4.6101827676240212</c:v>
                </c:pt>
                <c:pt idx="7660">
                  <c:v>4.6095809946482182</c:v>
                </c:pt>
                <c:pt idx="7661">
                  <c:v>4.6089793787522844</c:v>
                </c:pt>
                <c:pt idx="7662">
                  <c:v>4.608377919874723</c:v>
                </c:pt>
                <c:pt idx="7663">
                  <c:v>4.6077766179540713</c:v>
                </c:pt>
                <c:pt idx="7664">
                  <c:v>4.6071754729288976</c:v>
                </c:pt>
                <c:pt idx="7665">
                  <c:v>4.606574484737803</c:v>
                </c:pt>
                <c:pt idx="7666">
                  <c:v>4.6059736533194213</c:v>
                </c:pt>
                <c:pt idx="7667">
                  <c:v>4.6053729786124151</c:v>
                </c:pt>
                <c:pt idx="7668">
                  <c:v>4.6047724605554832</c:v>
                </c:pt>
                <c:pt idx="7669">
                  <c:v>4.6041720990873536</c:v>
                </c:pt>
                <c:pt idx="7670">
                  <c:v>4.6035718941467865</c:v>
                </c:pt>
                <c:pt idx="7671">
                  <c:v>4.6029718456725757</c:v>
                </c:pt>
                <c:pt idx="7672">
                  <c:v>4.6023719536035452</c:v>
                </c:pt>
                <c:pt idx="7673">
                  <c:v>4.6017722178785512</c:v>
                </c:pt>
                <c:pt idx="7674">
                  <c:v>4.6011726384364824</c:v>
                </c:pt>
                <c:pt idx="7675">
                  <c:v>4.6005732152162588</c:v>
                </c:pt>
                <c:pt idx="7676">
                  <c:v>4.5999739481568325</c:v>
                </c:pt>
                <c:pt idx="7677">
                  <c:v>4.5993748371971872</c:v>
                </c:pt>
                <c:pt idx="7678">
                  <c:v>4.598775882276338</c:v>
                </c:pt>
                <c:pt idx="7679">
                  <c:v>4.5981770833333337</c:v>
                </c:pt>
                <c:pt idx="7680">
                  <c:v>4.5975784403072515</c:v>
                </c:pt>
                <c:pt idx="7681">
                  <c:v>4.596979953137204</c:v>
                </c:pt>
                <c:pt idx="7682">
                  <c:v>4.5963816217623323</c:v>
                </c:pt>
                <c:pt idx="7683">
                  <c:v>4.5957834461218114</c:v>
                </c:pt>
                <c:pt idx="7684">
                  <c:v>4.5951854261548473</c:v>
                </c:pt>
                <c:pt idx="7685">
                  <c:v>4.5945875618006768</c:v>
                </c:pt>
                <c:pt idx="7686">
                  <c:v>4.5939898529985692</c:v>
                </c:pt>
                <c:pt idx="7687">
                  <c:v>4.5933922996878254</c:v>
                </c:pt>
                <c:pt idx="7688">
                  <c:v>4.5927949018077774</c:v>
                </c:pt>
                <c:pt idx="7689">
                  <c:v>4.5921976592977893</c:v>
                </c:pt>
                <c:pt idx="7690">
                  <c:v>4.5916005720972564</c:v>
                </c:pt>
                <c:pt idx="7691">
                  <c:v>4.5910036401456056</c:v>
                </c:pt>
                <c:pt idx="7692">
                  <c:v>4.5904068633822952</c:v>
                </c:pt>
                <c:pt idx="7693">
                  <c:v>4.5898102417468154</c:v>
                </c:pt>
                <c:pt idx="7694">
                  <c:v>4.5892137751786874</c:v>
                </c:pt>
                <c:pt idx="7695">
                  <c:v>4.5886174636174637</c:v>
                </c:pt>
                <c:pt idx="7696">
                  <c:v>4.5880213070027285</c:v>
                </c:pt>
                <c:pt idx="7697">
                  <c:v>4.5874253052740972</c:v>
                </c:pt>
                <c:pt idx="7698">
                  <c:v>4.5868294583712172</c:v>
                </c:pt>
                <c:pt idx="7699">
                  <c:v>4.5862337662337662</c:v>
                </c:pt>
                <c:pt idx="7700">
                  <c:v>4.5856382288014546</c:v>
                </c:pt>
                <c:pt idx="7701">
                  <c:v>4.585042846014022</c:v>
                </c:pt>
                <c:pt idx="7702">
                  <c:v>4.5844476178112421</c:v>
                </c:pt>
                <c:pt idx="7703">
                  <c:v>4.5838525441329177</c:v>
                </c:pt>
                <c:pt idx="7704">
                  <c:v>4.5832576249188834</c:v>
                </c:pt>
                <c:pt idx="7705">
                  <c:v>4.5826628601090063</c:v>
                </c:pt>
                <c:pt idx="7706">
                  <c:v>4.5820682496431813</c:v>
                </c:pt>
                <c:pt idx="7707">
                  <c:v>4.5814737934613392</c:v>
                </c:pt>
                <c:pt idx="7708">
                  <c:v>4.5808794915034374</c:v>
                </c:pt>
                <c:pt idx="7709">
                  <c:v>4.5802853437094679</c:v>
                </c:pt>
                <c:pt idx="7710">
                  <c:v>4.5796913500194529</c:v>
                </c:pt>
                <c:pt idx="7711">
                  <c:v>4.5790975103734439</c:v>
                </c:pt>
                <c:pt idx="7712">
                  <c:v>4.5785038247115262</c:v>
                </c:pt>
                <c:pt idx="7713">
                  <c:v>4.5779102929738142</c:v>
                </c:pt>
                <c:pt idx="7714">
                  <c:v>4.5773169151004538</c:v>
                </c:pt>
                <c:pt idx="7715">
                  <c:v>4.5767236910316225</c:v>
                </c:pt>
                <c:pt idx="7716">
                  <c:v>4.576130620707529</c:v>
                </c:pt>
                <c:pt idx="7717">
                  <c:v>4.5755377040684113</c:v>
                </c:pt>
                <c:pt idx="7718">
                  <c:v>4.5749449410545404</c:v>
                </c:pt>
                <c:pt idx="7719">
                  <c:v>4.5743523316062173</c:v>
                </c:pt>
                <c:pt idx="7720">
                  <c:v>4.5737598756637743</c:v>
                </c:pt>
                <c:pt idx="7721">
                  <c:v>4.5731675731675736</c:v>
                </c:pt>
                <c:pt idx="7722">
                  <c:v>4.5725754240580088</c:v>
                </c:pt>
                <c:pt idx="7723">
                  <c:v>4.5719834282755052</c:v>
                </c:pt>
                <c:pt idx="7724">
                  <c:v>4.5713915857605176</c:v>
                </c:pt>
                <c:pt idx="7725">
                  <c:v>4.5707998964535337</c:v>
                </c:pt>
                <c:pt idx="7726">
                  <c:v>4.5702083602950694</c:v>
                </c:pt>
                <c:pt idx="7727">
                  <c:v>4.5696169772256727</c:v>
                </c:pt>
                <c:pt idx="7728">
                  <c:v>4.5690257471859228</c:v>
                </c:pt>
                <c:pt idx="7729">
                  <c:v>4.5684346701164298</c:v>
                </c:pt>
                <c:pt idx="7730">
                  <c:v>4.5678437459578323</c:v>
                </c:pt>
                <c:pt idx="7731">
                  <c:v>4.5672529746508017</c:v>
                </c:pt>
                <c:pt idx="7732">
                  <c:v>4.5666623561360407</c:v>
                </c:pt>
                <c:pt idx="7733">
                  <c:v>4.5660718903542801</c:v>
                </c:pt>
                <c:pt idx="7734">
                  <c:v>4.5654815772462829</c:v>
                </c:pt>
                <c:pt idx="7735">
                  <c:v>4.564891416752844</c:v>
                </c:pt>
                <c:pt idx="7736">
                  <c:v>4.564301408814786</c:v>
                </c:pt>
                <c:pt idx="7737">
                  <c:v>4.5637115533729649</c:v>
                </c:pt>
                <c:pt idx="7738">
                  <c:v>4.5631218503682645</c:v>
                </c:pt>
                <c:pt idx="7739">
                  <c:v>4.5625322997416022</c:v>
                </c:pt>
                <c:pt idx="7740">
                  <c:v>4.5619429014339232</c:v>
                </c:pt>
                <c:pt idx="7741">
                  <c:v>4.5613536553862053</c:v>
                </c:pt>
                <c:pt idx="7742">
                  <c:v>4.5607645615394548</c:v>
                </c:pt>
                <c:pt idx="7743">
                  <c:v>4.5601756198347108</c:v>
                </c:pt>
                <c:pt idx="7744">
                  <c:v>4.5595868302130409</c:v>
                </c:pt>
                <c:pt idx="7745">
                  <c:v>4.5589981926155438</c:v>
                </c:pt>
                <c:pt idx="7746">
                  <c:v>4.5584097069833485</c:v>
                </c:pt>
                <c:pt idx="7747">
                  <c:v>4.5578213732576147</c:v>
                </c:pt>
                <c:pt idx="7748">
                  <c:v>4.5572331913795328</c:v>
                </c:pt>
                <c:pt idx="7749">
                  <c:v>4.5566451612903229</c:v>
                </c:pt>
                <c:pt idx="7750">
                  <c:v>4.5560572829312349</c:v>
                </c:pt>
                <c:pt idx="7751">
                  <c:v>4.5554695562435503</c:v>
                </c:pt>
                <c:pt idx="7752">
                  <c:v>4.5548819811685801</c:v>
                </c:pt>
                <c:pt idx="7753">
                  <c:v>4.5542945576476654</c:v>
                </c:pt>
                <c:pt idx="7754">
                  <c:v>4.5537072856221794</c:v>
                </c:pt>
                <c:pt idx="7755">
                  <c:v>4.5531201650335227</c:v>
                </c:pt>
                <c:pt idx="7756">
                  <c:v>4.5525331958231279</c:v>
                </c:pt>
                <c:pt idx="7757">
                  <c:v>4.5519463779324569</c:v>
                </c:pt>
                <c:pt idx="7758">
                  <c:v>4.5513597113030029</c:v>
                </c:pt>
                <c:pt idx="7759">
                  <c:v>4.5507731958762889</c:v>
                </c:pt>
                <c:pt idx="7760">
                  <c:v>4.5501868315938667</c:v>
                </c:pt>
                <c:pt idx="7761">
                  <c:v>4.5496006183973199</c:v>
                </c:pt>
                <c:pt idx="7762">
                  <c:v>4.5490145562282622</c:v>
                </c:pt>
                <c:pt idx="7763">
                  <c:v>4.548428645028336</c:v>
                </c:pt>
                <c:pt idx="7764">
                  <c:v>4.5478428847392145</c:v>
                </c:pt>
                <c:pt idx="7765">
                  <c:v>4.5472572753026013</c:v>
                </c:pt>
                <c:pt idx="7766">
                  <c:v>4.5466718166602291</c:v>
                </c:pt>
                <c:pt idx="7767">
                  <c:v>4.546086508753862</c:v>
                </c:pt>
                <c:pt idx="7768">
                  <c:v>4.5455013515252931</c:v>
                </c:pt>
                <c:pt idx="7769">
                  <c:v>4.544916344916345</c:v>
                </c:pt>
                <c:pt idx="7770">
                  <c:v>4.5443314888688713</c:v>
                </c:pt>
                <c:pt idx="7771">
                  <c:v>4.5437467833247558</c:v>
                </c:pt>
                <c:pt idx="7772">
                  <c:v>4.5431622282259099</c:v>
                </c:pt>
                <c:pt idx="7773">
                  <c:v>4.5425778235142786</c:v>
                </c:pt>
                <c:pt idx="7774">
                  <c:v>4.5419935691318329</c:v>
                </c:pt>
                <c:pt idx="7775">
                  <c:v>4.5414094650205765</c:v>
                </c:pt>
                <c:pt idx="7776">
                  <c:v>4.5408255111225406</c:v>
                </c:pt>
                <c:pt idx="7777">
                  <c:v>4.5402417073797894</c:v>
                </c:pt>
                <c:pt idx="7778">
                  <c:v>4.5396580537344136</c:v>
                </c:pt>
                <c:pt idx="7779">
                  <c:v>4.539074550128535</c:v>
                </c:pt>
                <c:pt idx="7780">
                  <c:v>4.5384911965043058</c:v>
                </c:pt>
                <c:pt idx="7781">
                  <c:v>4.5379079928039063</c:v>
                </c:pt>
                <c:pt idx="7782">
                  <c:v>4.5373249389695491</c:v>
                </c:pt>
                <c:pt idx="7783">
                  <c:v>4.5367420349434742</c:v>
                </c:pt>
                <c:pt idx="7784">
                  <c:v>4.5361592806679516</c:v>
                </c:pt>
                <c:pt idx="7785">
                  <c:v>4.5355766760852809</c:v>
                </c:pt>
                <c:pt idx="7786">
                  <c:v>4.5349942211377936</c:v>
                </c:pt>
                <c:pt idx="7787">
                  <c:v>4.5344119157678477</c:v>
                </c:pt>
                <c:pt idx="7788">
                  <c:v>4.5338297599178325</c:v>
                </c:pt>
                <c:pt idx="7789">
                  <c:v>4.5332477535301665</c:v>
                </c:pt>
                <c:pt idx="7790">
                  <c:v>4.5326658965472983</c:v>
                </c:pt>
                <c:pt idx="7791">
                  <c:v>4.5320841889117043</c:v>
                </c:pt>
                <c:pt idx="7792">
                  <c:v>4.5315026305658925</c:v>
                </c:pt>
                <c:pt idx="7793">
                  <c:v>4.5309212214523988</c:v>
                </c:pt>
                <c:pt idx="7794">
                  <c:v>4.5303399615137909</c:v>
                </c:pt>
                <c:pt idx="7795">
                  <c:v>4.5297588506926632</c:v>
                </c:pt>
                <c:pt idx="7796">
                  <c:v>4.5291778889316401</c:v>
                </c:pt>
                <c:pt idx="7797">
                  <c:v>4.5285970761733774</c:v>
                </c:pt>
                <c:pt idx="7798">
                  <c:v>4.5280164123605591</c:v>
                </c:pt>
                <c:pt idx="7799">
                  <c:v>4.5274358974358977</c:v>
                </c:pt>
                <c:pt idx="7800">
                  <c:v>4.5268555313421359</c:v>
                </c:pt>
                <c:pt idx="7801">
                  <c:v>4.5262753140220457</c:v>
                </c:pt>
                <c:pt idx="7802">
                  <c:v>4.5256952454184285</c:v>
                </c:pt>
                <c:pt idx="7803">
                  <c:v>4.5251153254741157</c:v>
                </c:pt>
                <c:pt idx="7804">
                  <c:v>4.5245355541319663</c:v>
                </c:pt>
                <c:pt idx="7805">
                  <c:v>4.5239559313348705</c:v>
                </c:pt>
                <c:pt idx="7806">
                  <c:v>4.523376457025746</c:v>
                </c:pt>
                <c:pt idx="7807">
                  <c:v>4.5227971311475406</c:v>
                </c:pt>
                <c:pt idx="7808">
                  <c:v>4.5222179536432323</c:v>
                </c:pt>
                <c:pt idx="7809">
                  <c:v>4.5216389244558259</c:v>
                </c:pt>
                <c:pt idx="7810">
                  <c:v>4.5210600435283572</c:v>
                </c:pt>
                <c:pt idx="7811">
                  <c:v>4.5204813108038913</c:v>
                </c:pt>
                <c:pt idx="7812">
                  <c:v>4.5199027262255216</c:v>
                </c:pt>
                <c:pt idx="7813">
                  <c:v>4.519324289736371</c:v>
                </c:pt>
                <c:pt idx="7814">
                  <c:v>4.5187460012795908</c:v>
                </c:pt>
                <c:pt idx="7815">
                  <c:v>4.5181678607983624</c:v>
                </c:pt>
                <c:pt idx="7816">
                  <c:v>4.5175898682358957</c:v>
                </c:pt>
                <c:pt idx="7817">
                  <c:v>4.5170120235354307</c:v>
                </c:pt>
                <c:pt idx="7818">
                  <c:v>4.5164343266402351</c:v>
                </c:pt>
                <c:pt idx="7819">
                  <c:v>4.5158567774936058</c:v>
                </c:pt>
                <c:pt idx="7820">
                  <c:v>4.5152793760388699</c:v>
                </c:pt>
                <c:pt idx="7821">
                  <c:v>4.5147021222193811</c:v>
                </c:pt>
                <c:pt idx="7822">
                  <c:v>4.5141250159785251</c:v>
                </c:pt>
                <c:pt idx="7823">
                  <c:v>4.5135480572597135</c:v>
                </c:pt>
                <c:pt idx="7824">
                  <c:v>4.5129712460063898</c:v>
                </c:pt>
                <c:pt idx="7825">
                  <c:v>4.5123945821620239</c:v>
                </c:pt>
                <c:pt idx="7826">
                  <c:v>4.5118180656701163</c:v>
                </c:pt>
                <c:pt idx="7827">
                  <c:v>4.5112416964741948</c:v>
                </c:pt>
                <c:pt idx="7828">
                  <c:v>4.5106654745178183</c:v>
                </c:pt>
                <c:pt idx="7829">
                  <c:v>4.5100893997445723</c:v>
                </c:pt>
                <c:pt idx="7830">
                  <c:v>4.5095134720980719</c:v>
                </c:pt>
                <c:pt idx="7831">
                  <c:v>4.508937691521961</c:v>
                </c:pt>
                <c:pt idx="7832">
                  <c:v>4.5083620579599133</c:v>
                </c:pt>
                <c:pt idx="7833">
                  <c:v>4.5077865713556289</c:v>
                </c:pt>
                <c:pt idx="7834">
                  <c:v>4.5072112316528399</c:v>
                </c:pt>
                <c:pt idx="7835">
                  <c:v>4.5066360387953042</c:v>
                </c:pt>
                <c:pt idx="7836">
                  <c:v>4.5060609927268089</c:v>
                </c:pt>
                <c:pt idx="7837">
                  <c:v>4.5054860933911716</c:v>
                </c:pt>
                <c:pt idx="7838">
                  <c:v>4.5049113407322361</c:v>
                </c:pt>
                <c:pt idx="7839">
                  <c:v>4.5043367346938776</c:v>
                </c:pt>
                <c:pt idx="7840">
                  <c:v>4.5037622752199971</c:v>
                </c:pt>
                <c:pt idx="7841">
                  <c:v>4.5031879622545272</c:v>
                </c:pt>
                <c:pt idx="7842">
                  <c:v>4.5026137957414258</c:v>
                </c:pt>
                <c:pt idx="7843">
                  <c:v>4.5020397756246817</c:v>
                </c:pt>
                <c:pt idx="7844">
                  <c:v>4.5014659018483112</c:v>
                </c:pt>
                <c:pt idx="7845">
                  <c:v>4.5008921743563599</c:v>
                </c:pt>
                <c:pt idx="7846">
                  <c:v>4.5003185930929019</c:v>
                </c:pt>
                <c:pt idx="7847">
                  <c:v>4.4997451580020389</c:v>
                </c:pt>
                <c:pt idx="7848">
                  <c:v>4.4991718690279017</c:v>
                </c:pt>
                <c:pt idx="7849">
                  <c:v>4.4985987261146496</c:v>
                </c:pt>
                <c:pt idx="7850">
                  <c:v>4.4980257292064705</c:v>
                </c:pt>
                <c:pt idx="7851">
                  <c:v>4.4974528782475804</c:v>
                </c:pt>
                <c:pt idx="7852">
                  <c:v>4.4968801731822232</c:v>
                </c:pt>
                <c:pt idx="7853">
                  <c:v>4.4963076139546727</c:v>
                </c:pt>
                <c:pt idx="7854">
                  <c:v>4.4957352005092295</c:v>
                </c:pt>
                <c:pt idx="7855">
                  <c:v>4.4951629327902243</c:v>
                </c:pt>
                <c:pt idx="7856">
                  <c:v>4.4945908107420136</c:v>
                </c:pt>
                <c:pt idx="7857">
                  <c:v>4.4940188343089842</c:v>
                </c:pt>
                <c:pt idx="7858">
                  <c:v>4.493447003435552</c:v>
                </c:pt>
                <c:pt idx="7859">
                  <c:v>4.492875318066158</c:v>
                </c:pt>
                <c:pt idx="7860">
                  <c:v>4.4923037781452742</c:v>
                </c:pt>
                <c:pt idx="7861">
                  <c:v>4.4917323836173999</c:v>
                </c:pt>
                <c:pt idx="7862">
                  <c:v>4.4911611344270632</c:v>
                </c:pt>
                <c:pt idx="7863">
                  <c:v>4.4905900305188196</c:v>
                </c:pt>
                <c:pt idx="7864">
                  <c:v>4.4900190718372537</c:v>
                </c:pt>
                <c:pt idx="7865">
                  <c:v>4.489448258326977</c:v>
                </c:pt>
                <c:pt idx="7866">
                  <c:v>4.4888775899326303</c:v>
                </c:pt>
                <c:pt idx="7867">
                  <c:v>4.4883070665988818</c:v>
                </c:pt>
                <c:pt idx="7868">
                  <c:v>4.4877366882704282</c:v>
                </c:pt>
                <c:pt idx="7869">
                  <c:v>4.4871664548919945</c:v>
                </c:pt>
                <c:pt idx="7870">
                  <c:v>4.4865963664083344</c:v>
                </c:pt>
                <c:pt idx="7871">
                  <c:v>4.4860264227642279</c:v>
                </c:pt>
                <c:pt idx="7872">
                  <c:v>4.4854566239044837</c:v>
                </c:pt>
                <c:pt idx="7873">
                  <c:v>4.4848869697739397</c:v>
                </c:pt>
                <c:pt idx="7874">
                  <c:v>4.4843174603174605</c:v>
                </c:pt>
                <c:pt idx="7875">
                  <c:v>4.4837480954799389</c:v>
                </c:pt>
                <c:pt idx="7876">
                  <c:v>4.4831788752062964</c:v>
                </c:pt>
                <c:pt idx="7877">
                  <c:v>4.4826097994414829</c:v>
                </c:pt>
                <c:pt idx="7878">
                  <c:v>4.4820408681304738</c:v>
                </c:pt>
                <c:pt idx="7879">
                  <c:v>4.481472081218274</c:v>
                </c:pt>
                <c:pt idx="7880">
                  <c:v>4.4809034386499178</c:v>
                </c:pt>
                <c:pt idx="7881">
                  <c:v>4.4803349403704642</c:v>
                </c:pt>
                <c:pt idx="7882">
                  <c:v>4.4797665863250034</c:v>
                </c:pt>
                <c:pt idx="7883">
                  <c:v>4.4791983764586503</c:v>
                </c:pt>
                <c:pt idx="7884">
                  <c:v>4.4786303107165502</c:v>
                </c:pt>
                <c:pt idx="7885">
                  <c:v>4.4780623890438749</c:v>
                </c:pt>
                <c:pt idx="7886">
                  <c:v>4.4774946113858247</c:v>
                </c:pt>
                <c:pt idx="7887">
                  <c:v>4.4769269776876266</c:v>
                </c:pt>
                <c:pt idx="7888">
                  <c:v>4.4763594878945367</c:v>
                </c:pt>
                <c:pt idx="7889">
                  <c:v>4.4757921419518381</c:v>
                </c:pt>
                <c:pt idx="7890">
                  <c:v>4.4752249398048409</c:v>
                </c:pt>
                <c:pt idx="7891">
                  <c:v>4.4746578813988851</c:v>
                </c:pt>
                <c:pt idx="7892">
                  <c:v>4.474090966679336</c:v>
                </c:pt>
                <c:pt idx="7893">
                  <c:v>4.4735241955915885</c:v>
                </c:pt>
                <c:pt idx="7894">
                  <c:v>4.472957568081064</c:v>
                </c:pt>
                <c:pt idx="7895">
                  <c:v>4.4723910840932115</c:v>
                </c:pt>
                <c:pt idx="7896">
                  <c:v>4.4718247435735092</c:v>
                </c:pt>
                <c:pt idx="7897">
                  <c:v>4.4712585464674603</c:v>
                </c:pt>
                <c:pt idx="7898">
                  <c:v>4.4706924927205973</c:v>
                </c:pt>
                <c:pt idx="7899">
                  <c:v>4.470126582278481</c:v>
                </c:pt>
                <c:pt idx="7900">
                  <c:v>4.4695608150866981</c:v>
                </c:pt>
                <c:pt idx="7901">
                  <c:v>4.4689951910908627</c:v>
                </c:pt>
                <c:pt idx="7902">
                  <c:v>4.4684297102366193</c:v>
                </c:pt>
                <c:pt idx="7903">
                  <c:v>4.4678643724696352</c:v>
                </c:pt>
                <c:pt idx="7904">
                  <c:v>4.4672991777356108</c:v>
                </c:pt>
                <c:pt idx="7905">
                  <c:v>4.4667341259802678</c:v>
                </c:pt>
                <c:pt idx="7906">
                  <c:v>4.4661692171493614</c:v>
                </c:pt>
                <c:pt idx="7907">
                  <c:v>4.4656044511886694</c:v>
                </c:pt>
                <c:pt idx="7908">
                  <c:v>4.4650398280440005</c:v>
                </c:pt>
                <c:pt idx="7909">
                  <c:v>4.464475347661188</c:v>
                </c:pt>
                <c:pt idx="7910">
                  <c:v>4.463911009986095</c:v>
                </c:pt>
                <c:pt idx="7911">
                  <c:v>4.4633468149646109</c:v>
                </c:pt>
                <c:pt idx="7912">
                  <c:v>4.462782762542651</c:v>
                </c:pt>
                <c:pt idx="7913">
                  <c:v>4.4622188526661608</c:v>
                </c:pt>
                <c:pt idx="7914">
                  <c:v>4.4616550852811114</c:v>
                </c:pt>
                <c:pt idx="7915">
                  <c:v>4.4610914603335017</c:v>
                </c:pt>
                <c:pt idx="7916">
                  <c:v>4.4605279777693569</c:v>
                </c:pt>
                <c:pt idx="7917">
                  <c:v>4.459964637534731</c:v>
                </c:pt>
                <c:pt idx="7918">
                  <c:v>4.4594014395757036</c:v>
                </c:pt>
                <c:pt idx="7919">
                  <c:v>4.4588383838383843</c:v>
                </c:pt>
                <c:pt idx="7920">
                  <c:v>4.4582754702689051</c:v>
                </c:pt>
                <c:pt idx="7921">
                  <c:v>4.457712698813431</c:v>
                </c:pt>
                <c:pt idx="7922">
                  <c:v>4.4571500694181498</c:v>
                </c:pt>
                <c:pt idx="7923">
                  <c:v>4.456587582029278</c:v>
                </c:pt>
                <c:pt idx="7924">
                  <c:v>4.4560252365930602</c:v>
                </c:pt>
                <c:pt idx="7925">
                  <c:v>4.4554630330557661</c:v>
                </c:pt>
                <c:pt idx="7926">
                  <c:v>4.4549009713636938</c:v>
                </c:pt>
                <c:pt idx="7927">
                  <c:v>4.4543390514631689</c:v>
                </c:pt>
                <c:pt idx="7928">
                  <c:v>4.4537772733005427</c:v>
                </c:pt>
                <c:pt idx="7929">
                  <c:v>4.4532156368221942</c:v>
                </c:pt>
                <c:pt idx="7930">
                  <c:v>4.4526541419745307</c:v>
                </c:pt>
                <c:pt idx="7931">
                  <c:v>4.4520927887039843</c:v>
                </c:pt>
                <c:pt idx="7932">
                  <c:v>4.4515315769570147</c:v>
                </c:pt>
                <c:pt idx="7933">
                  <c:v>4.4509705066801111</c:v>
                </c:pt>
                <c:pt idx="7934">
                  <c:v>4.4504095778197854</c:v>
                </c:pt>
                <c:pt idx="7935">
                  <c:v>4.449848790322581</c:v>
                </c:pt>
                <c:pt idx="7936">
                  <c:v>4.449288144135064</c:v>
                </c:pt>
                <c:pt idx="7937">
                  <c:v>4.4487276392038293</c:v>
                </c:pt>
                <c:pt idx="7938">
                  <c:v>4.4481672754755008</c:v>
                </c:pt>
                <c:pt idx="7939">
                  <c:v>4.4476070528967258</c:v>
                </c:pt>
                <c:pt idx="7940">
                  <c:v>4.4470469714141796</c:v>
                </c:pt>
                <c:pt idx="7941">
                  <c:v>4.4464870309745654</c:v>
                </c:pt>
                <c:pt idx="7942">
                  <c:v>4.445927231524613</c:v>
                </c:pt>
                <c:pt idx="7943">
                  <c:v>4.4453675730110778</c:v>
                </c:pt>
                <c:pt idx="7944">
                  <c:v>4.4448080553807428</c:v>
                </c:pt>
                <c:pt idx="7945">
                  <c:v>4.4442486785804176</c:v>
                </c:pt>
                <c:pt idx="7946">
                  <c:v>4.4436894425569395</c:v>
                </c:pt>
                <c:pt idx="7947">
                  <c:v>4.4431303472571715</c:v>
                </c:pt>
                <c:pt idx="7948">
                  <c:v>4.4425713926280039</c:v>
                </c:pt>
                <c:pt idx="7949">
                  <c:v>4.4420125786163522</c:v>
                </c:pt>
                <c:pt idx="7950">
                  <c:v>4.4414539051691611</c:v>
                </c:pt>
                <c:pt idx="7951">
                  <c:v>4.4408953722334008</c:v>
                </c:pt>
                <c:pt idx="7952">
                  <c:v>4.4403369797560668</c:v>
                </c:pt>
                <c:pt idx="7953">
                  <c:v>4.4397787276841845</c:v>
                </c:pt>
                <c:pt idx="7954">
                  <c:v>4.4392206159648024</c:v>
                </c:pt>
                <c:pt idx="7955">
                  <c:v>4.4386626445449977</c:v>
                </c:pt>
                <c:pt idx="7956">
                  <c:v>4.4381048133718739</c:v>
                </c:pt>
                <c:pt idx="7957">
                  <c:v>4.4375471223925613</c:v>
                </c:pt>
                <c:pt idx="7958">
                  <c:v>4.4369895715542151</c:v>
                </c:pt>
                <c:pt idx="7959">
                  <c:v>4.4364321608040198</c:v>
                </c:pt>
                <c:pt idx="7960">
                  <c:v>4.4358748900891847</c:v>
                </c:pt>
                <c:pt idx="7961">
                  <c:v>4.4353177593569457</c:v>
                </c:pt>
                <c:pt idx="7962">
                  <c:v>4.4347607685545647</c:v>
                </c:pt>
                <c:pt idx="7963">
                  <c:v>4.4342039176293317</c:v>
                </c:pt>
                <c:pt idx="7964">
                  <c:v>4.4336472065285628</c:v>
                </c:pt>
                <c:pt idx="7965">
                  <c:v>4.4330906351995987</c:v>
                </c:pt>
                <c:pt idx="7966">
                  <c:v>4.4325342035898077</c:v>
                </c:pt>
                <c:pt idx="7967">
                  <c:v>4.4319779116465865</c:v>
                </c:pt>
                <c:pt idx="7968">
                  <c:v>4.431421759317355</c:v>
                </c:pt>
                <c:pt idx="7969">
                  <c:v>4.4308657465495607</c:v>
                </c:pt>
                <c:pt idx="7970">
                  <c:v>4.4303098732906783</c:v>
                </c:pt>
                <c:pt idx="7971">
                  <c:v>4.4297541394882085</c:v>
                </c:pt>
                <c:pt idx="7972">
                  <c:v>4.4291985450896778</c:v>
                </c:pt>
                <c:pt idx="7973">
                  <c:v>4.4286430900426383</c:v>
                </c:pt>
                <c:pt idx="7974">
                  <c:v>4.4280877742946707</c:v>
                </c:pt>
                <c:pt idx="7975">
                  <c:v>4.4275325977933804</c:v>
                </c:pt>
                <c:pt idx="7976">
                  <c:v>4.4269775604863986</c:v>
                </c:pt>
                <c:pt idx="7977">
                  <c:v>4.426422662321384</c:v>
                </c:pt>
                <c:pt idx="7978">
                  <c:v>4.4258679032460204</c:v>
                </c:pt>
                <c:pt idx="7979">
                  <c:v>4.4253132832080198</c:v>
                </c:pt>
                <c:pt idx="7980">
                  <c:v>4.4247588021551181</c:v>
                </c:pt>
                <c:pt idx="7981">
                  <c:v>4.4242044600350789</c:v>
                </c:pt>
                <c:pt idx="7982">
                  <c:v>4.4236502567956908</c:v>
                </c:pt>
                <c:pt idx="7983">
                  <c:v>4.4230961923847696</c:v>
                </c:pt>
                <c:pt idx="7984">
                  <c:v>4.4225422667501562</c:v>
                </c:pt>
                <c:pt idx="7985">
                  <c:v>4.4219884798397198</c:v>
                </c:pt>
                <c:pt idx="7986">
                  <c:v>4.4214348316013519</c:v>
                </c:pt>
                <c:pt idx="7987">
                  <c:v>4.4208813219829741</c:v>
                </c:pt>
                <c:pt idx="7988">
                  <c:v>4.4203279509325322</c:v>
                </c:pt>
                <c:pt idx="7989">
                  <c:v>4.4197747183979974</c:v>
                </c:pt>
                <c:pt idx="7990">
                  <c:v>4.4192216243273679</c:v>
                </c:pt>
                <c:pt idx="7991">
                  <c:v>4.4186686686686683</c:v>
                </c:pt>
                <c:pt idx="7992">
                  <c:v>4.418115851369949</c:v>
                </c:pt>
                <c:pt idx="7993">
                  <c:v>4.4175631723792845</c:v>
                </c:pt>
                <c:pt idx="7994">
                  <c:v>4.4170106316447777</c:v>
                </c:pt>
                <c:pt idx="7995">
                  <c:v>4.4164582291145571</c:v>
                </c:pt>
                <c:pt idx="7996">
                  <c:v>4.4159059647367762</c:v>
                </c:pt>
                <c:pt idx="7997">
                  <c:v>4.4153538384596152</c:v>
                </c:pt>
                <c:pt idx="7998">
                  <c:v>4.4148018502312789</c:v>
                </c:pt>
                <c:pt idx="7999">
                  <c:v>4.41425</c:v>
                </c:pt>
                <c:pt idx="8000">
                  <c:v>4.4136982877140358</c:v>
                </c:pt>
                <c:pt idx="8001">
                  <c:v>4.4131467133216695</c:v>
                </c:pt>
                <c:pt idx="8002">
                  <c:v>4.4125952767712109</c:v>
                </c:pt>
                <c:pt idx="8003">
                  <c:v>4.4120439780109946</c:v>
                </c:pt>
                <c:pt idx="8004">
                  <c:v>4.4114928169893819</c:v>
                </c:pt>
                <c:pt idx="8005">
                  <c:v>4.410941793654759</c:v>
                </c:pt>
                <c:pt idx="8006">
                  <c:v>4.4103909079555388</c:v>
                </c:pt>
                <c:pt idx="8007">
                  <c:v>4.4098401598401598</c:v>
                </c:pt>
                <c:pt idx="8008">
                  <c:v>4.4092895492570854</c:v>
                </c:pt>
                <c:pt idx="8009">
                  <c:v>4.4087390761548066</c:v>
                </c:pt>
                <c:pt idx="8010">
                  <c:v>4.4081887404818376</c:v>
                </c:pt>
                <c:pt idx="8011">
                  <c:v>4.4076385421867199</c:v>
                </c:pt>
                <c:pt idx="8012">
                  <c:v>4.4070884812180209</c:v>
                </c:pt>
                <c:pt idx="8013">
                  <c:v>4.4065385575243328</c:v>
                </c:pt>
                <c:pt idx="8014">
                  <c:v>4.4059887710542736</c:v>
                </c:pt>
                <c:pt idx="8015">
                  <c:v>4.405439121756487</c:v>
                </c:pt>
                <c:pt idx="8016">
                  <c:v>4.4048896095796435</c:v>
                </c:pt>
                <c:pt idx="8017">
                  <c:v>4.4043402344724374</c:v>
                </c:pt>
                <c:pt idx="8018">
                  <c:v>4.4037909963835888</c:v>
                </c:pt>
                <c:pt idx="8019">
                  <c:v>4.4032418952618455</c:v>
                </c:pt>
                <c:pt idx="8020">
                  <c:v>4.4026929310559781</c:v>
                </c:pt>
                <c:pt idx="8021">
                  <c:v>4.4021441037147842</c:v>
                </c:pt>
                <c:pt idx="8022">
                  <c:v>4.4015954131870867</c:v>
                </c:pt>
                <c:pt idx="8023">
                  <c:v>4.4010468594217347</c:v>
                </c:pt>
                <c:pt idx="8024">
                  <c:v>4.400498442367601</c:v>
                </c:pt>
                <c:pt idx="8025">
                  <c:v>4.3999501619735861</c:v>
                </c:pt>
                <c:pt idx="8026">
                  <c:v>4.3994020181886135</c:v>
                </c:pt>
                <c:pt idx="8027">
                  <c:v>4.3988540109616343</c:v>
                </c:pt>
                <c:pt idx="8028">
                  <c:v>4.3983061402416244</c:v>
                </c:pt>
                <c:pt idx="8029">
                  <c:v>4.3977584059775845</c:v>
                </c:pt>
                <c:pt idx="8030">
                  <c:v>4.3972108081185404</c:v>
                </c:pt>
                <c:pt idx="8031">
                  <c:v>4.3966633466135461</c:v>
                </c:pt>
                <c:pt idx="8032">
                  <c:v>4.396116021411677</c:v>
                </c:pt>
                <c:pt idx="8033">
                  <c:v>4.3955688324620361</c:v>
                </c:pt>
                <c:pt idx="8034">
                  <c:v>4.3950217797137521</c:v>
                </c:pt>
                <c:pt idx="8035">
                  <c:v>4.3944748631159785</c:v>
                </c:pt>
                <c:pt idx="8036">
                  <c:v>4.3939280826178919</c:v>
                </c:pt>
                <c:pt idx="8037">
                  <c:v>4.3933814381686984</c:v>
                </c:pt>
                <c:pt idx="8038">
                  <c:v>4.392834929717627</c:v>
                </c:pt>
                <c:pt idx="8039">
                  <c:v>4.3922885572139307</c:v>
                </c:pt>
                <c:pt idx="8040">
                  <c:v>4.3917423206068893</c:v>
                </c:pt>
                <c:pt idx="8041">
                  <c:v>4.3911962198458099</c:v>
                </c:pt>
                <c:pt idx="8042">
                  <c:v>4.3906502548800201</c:v>
                </c:pt>
                <c:pt idx="8043">
                  <c:v>4.3901044256588762</c:v>
                </c:pt>
                <c:pt idx="8044">
                  <c:v>4.3895587321317588</c:v>
                </c:pt>
                <c:pt idx="8045">
                  <c:v>4.3890131742480731</c:v>
                </c:pt>
                <c:pt idx="8046">
                  <c:v>4.3884677519572515</c:v>
                </c:pt>
                <c:pt idx="8047">
                  <c:v>4.3879224652087476</c:v>
                </c:pt>
                <c:pt idx="8048">
                  <c:v>4.3873773139520438</c:v>
                </c:pt>
                <c:pt idx="8049">
                  <c:v>4.3868322981366461</c:v>
                </c:pt>
                <c:pt idx="8050">
                  <c:v>4.3862874177120856</c:v>
                </c:pt>
                <c:pt idx="8051">
                  <c:v>4.3857426726279183</c:v>
                </c:pt>
                <c:pt idx="8052">
                  <c:v>4.3851980628337266</c:v>
                </c:pt>
                <c:pt idx="8053">
                  <c:v>4.3846535882791162</c:v>
                </c:pt>
                <c:pt idx="8054">
                  <c:v>4.3841092489137186</c:v>
                </c:pt>
                <c:pt idx="8055">
                  <c:v>4.3835650446871899</c:v>
                </c:pt>
                <c:pt idx="8056">
                  <c:v>4.3830209755492122</c:v>
                </c:pt>
                <c:pt idx="8057">
                  <c:v>4.3824770414494916</c:v>
                </c:pt>
                <c:pt idx="8058">
                  <c:v>4.3819332423377588</c:v>
                </c:pt>
                <c:pt idx="8059">
                  <c:v>4.3813895781637715</c:v>
                </c:pt>
                <c:pt idx="8060">
                  <c:v>4.3808460488773102</c:v>
                </c:pt>
                <c:pt idx="8061">
                  <c:v>4.3803026544281813</c:v>
                </c:pt>
                <c:pt idx="8062">
                  <c:v>4.3797593947662161</c:v>
                </c:pt>
                <c:pt idx="8063">
                  <c:v>4.3792162698412698</c:v>
                </c:pt>
                <c:pt idx="8064">
                  <c:v>4.3786732796032242</c:v>
                </c:pt>
                <c:pt idx="8065">
                  <c:v>4.3781304240019834</c:v>
                </c:pt>
                <c:pt idx="8066">
                  <c:v>4.3775877029874799</c:v>
                </c:pt>
                <c:pt idx="8067">
                  <c:v>4.3770451165096675</c:v>
                </c:pt>
                <c:pt idx="8068">
                  <c:v>4.3765026645185277</c:v>
                </c:pt>
                <c:pt idx="8069">
                  <c:v>4.3759603469640647</c:v>
                </c:pt>
                <c:pt idx="8070">
                  <c:v>4.3754181637963079</c:v>
                </c:pt>
                <c:pt idx="8071">
                  <c:v>4.3748761149653124</c:v>
                </c:pt>
                <c:pt idx="8072">
                  <c:v>4.3743342004211572</c:v>
                </c:pt>
                <c:pt idx="8073">
                  <c:v>4.3737924201139462</c:v>
                </c:pt>
                <c:pt idx="8074">
                  <c:v>4.3732507739938082</c:v>
                </c:pt>
                <c:pt idx="8075">
                  <c:v>4.372709262010896</c:v>
                </c:pt>
                <c:pt idx="8076">
                  <c:v>4.372167884115389</c:v>
                </c:pt>
                <c:pt idx="8077">
                  <c:v>4.3716266402574897</c:v>
                </c:pt>
                <c:pt idx="8078">
                  <c:v>4.3710855303874245</c:v>
                </c:pt>
                <c:pt idx="8079">
                  <c:v>4.3705445544554458</c:v>
                </c:pt>
                <c:pt idx="8080">
                  <c:v>4.3700037124118305</c:v>
                </c:pt>
                <c:pt idx="8081">
                  <c:v>4.3694630042068798</c:v>
                </c:pt>
                <c:pt idx="8082">
                  <c:v>4.3689224297909188</c:v>
                </c:pt>
                <c:pt idx="8083">
                  <c:v>4.3683819891143001</c:v>
                </c:pt>
                <c:pt idx="8084">
                  <c:v>4.3678416821273967</c:v>
                </c:pt>
                <c:pt idx="8085">
                  <c:v>4.3673015087806082</c:v>
                </c:pt>
                <c:pt idx="8086">
                  <c:v>4.3667614690243601</c:v>
                </c:pt>
                <c:pt idx="8087">
                  <c:v>4.3662215628091001</c:v>
                </c:pt>
                <c:pt idx="8088">
                  <c:v>4.3656817900853007</c:v>
                </c:pt>
                <c:pt idx="8089">
                  <c:v>4.3651421508034609</c:v>
                </c:pt>
                <c:pt idx="8090">
                  <c:v>4.3646026449141022</c:v>
                </c:pt>
                <c:pt idx="8091">
                  <c:v>4.3640632723677708</c:v>
                </c:pt>
                <c:pt idx="8092">
                  <c:v>4.3635240331150378</c:v>
                </c:pt>
                <c:pt idx="8093">
                  <c:v>4.3629849271064982</c:v>
                </c:pt>
                <c:pt idx="8094">
                  <c:v>4.3624459542927729</c:v>
                </c:pt>
                <c:pt idx="8095">
                  <c:v>4.3619071146245059</c:v>
                </c:pt>
                <c:pt idx="8096">
                  <c:v>4.3613684080523649</c:v>
                </c:pt>
                <c:pt idx="8097">
                  <c:v>4.3608298345270438</c:v>
                </c:pt>
                <c:pt idx="8098">
                  <c:v>4.3602913939992591</c:v>
                </c:pt>
                <c:pt idx="8099">
                  <c:v>4.3597530864197527</c:v>
                </c:pt>
                <c:pt idx="8100">
                  <c:v>4.3592149117392918</c:v>
                </c:pt>
                <c:pt idx="8101">
                  <c:v>4.3586768699086642</c:v>
                </c:pt>
                <c:pt idx="8102">
                  <c:v>4.3581389608786871</c:v>
                </c:pt>
                <c:pt idx="8103">
                  <c:v>4.3576011846001972</c:v>
                </c:pt>
                <c:pt idx="8104">
                  <c:v>4.3570635410240595</c:v>
                </c:pt>
                <c:pt idx="8105">
                  <c:v>4.3565260301011595</c:v>
                </c:pt>
                <c:pt idx="8106">
                  <c:v>4.3559886517824102</c:v>
                </c:pt>
                <c:pt idx="8107">
                  <c:v>4.355451406018747</c:v>
                </c:pt>
                <c:pt idx="8108">
                  <c:v>4.35491429276113</c:v>
                </c:pt>
                <c:pt idx="8109">
                  <c:v>4.3543773119605422</c:v>
                </c:pt>
                <c:pt idx="8110">
                  <c:v>4.3538404635679937</c:v>
                </c:pt>
                <c:pt idx="8111">
                  <c:v>4.3533037475345164</c:v>
                </c:pt>
                <c:pt idx="8112">
                  <c:v>4.3527671638111674</c:v>
                </c:pt>
                <c:pt idx="8113">
                  <c:v>4.3522307123490265</c:v>
                </c:pt>
                <c:pt idx="8114">
                  <c:v>4.3516943930991987</c:v>
                </c:pt>
                <c:pt idx="8115">
                  <c:v>4.3511582060128138</c:v>
                </c:pt>
                <c:pt idx="8116">
                  <c:v>4.3506221510410246</c:v>
                </c:pt>
                <c:pt idx="8117">
                  <c:v>4.3500862281350088</c:v>
                </c:pt>
                <c:pt idx="8118">
                  <c:v>4.3495504372459664</c:v>
                </c:pt>
                <c:pt idx="8119">
                  <c:v>4.349014778325123</c:v>
                </c:pt>
                <c:pt idx="8120">
                  <c:v>4.3484792513237283</c:v>
                </c:pt>
                <c:pt idx="8121">
                  <c:v>4.3479438561930559</c:v>
                </c:pt>
                <c:pt idx="8122">
                  <c:v>4.3474085928844026</c:v>
                </c:pt>
                <c:pt idx="8123">
                  <c:v>4.3468734613490891</c:v>
                </c:pt>
                <c:pt idx="8124">
                  <c:v>4.3463384615384619</c:v>
                </c:pt>
                <c:pt idx="8125">
                  <c:v>4.3458035934038888</c:v>
                </c:pt>
                <c:pt idx="8126">
                  <c:v>4.3452688568967641</c:v>
                </c:pt>
                <c:pt idx="8127">
                  <c:v>4.3447342519685037</c:v>
                </c:pt>
                <c:pt idx="8128">
                  <c:v>4.34419977857055</c:v>
                </c:pt>
                <c:pt idx="8129">
                  <c:v>4.3436654366543666</c:v>
                </c:pt>
                <c:pt idx="8130">
                  <c:v>4.343131226171443</c:v>
                </c:pt>
                <c:pt idx="8131">
                  <c:v>4.3425971470732909</c:v>
                </c:pt>
                <c:pt idx="8132">
                  <c:v>4.3420631993114469</c:v>
                </c:pt>
                <c:pt idx="8133">
                  <c:v>4.3415293828374724</c:v>
                </c:pt>
                <c:pt idx="8134">
                  <c:v>4.34099569760295</c:v>
                </c:pt>
                <c:pt idx="8135">
                  <c:v>4.3404621435594883</c:v>
                </c:pt>
                <c:pt idx="8136">
                  <c:v>4.3399287206587198</c:v>
                </c:pt>
                <c:pt idx="8137">
                  <c:v>4.3393954288522982</c:v>
                </c:pt>
                <c:pt idx="8138">
                  <c:v>4.3388622680919031</c:v>
                </c:pt>
                <c:pt idx="8139">
                  <c:v>4.338329238329238</c:v>
                </c:pt>
                <c:pt idx="8140">
                  <c:v>4.3377963395160304</c:v>
                </c:pt>
                <c:pt idx="8141">
                  <c:v>4.3372635716040282</c:v>
                </c:pt>
                <c:pt idx="8142">
                  <c:v>4.3367309345450078</c:v>
                </c:pt>
                <c:pt idx="8143">
                  <c:v>4.336198428290766</c:v>
                </c:pt>
                <c:pt idx="8144">
                  <c:v>4.3356660527931243</c:v>
                </c:pt>
                <c:pt idx="8145">
                  <c:v>4.3351338080039286</c:v>
                </c:pt>
                <c:pt idx="8146">
                  <c:v>4.3346016938750465</c:v>
                </c:pt>
                <c:pt idx="8147">
                  <c:v>4.3340697103583699</c:v>
                </c:pt>
                <c:pt idx="8148">
                  <c:v>4.3335378574058163</c:v>
                </c:pt>
                <c:pt idx="8149">
                  <c:v>4.3330061349693247</c:v>
                </c:pt>
                <c:pt idx="8150">
                  <c:v>4.3324745430008589</c:v>
                </c:pt>
                <c:pt idx="8151">
                  <c:v>4.3319430814524047</c:v>
                </c:pt>
                <c:pt idx="8152">
                  <c:v>4.3314117502759721</c:v>
                </c:pt>
                <c:pt idx="8153">
                  <c:v>4.330880549423596</c:v>
                </c:pt>
                <c:pt idx="8154">
                  <c:v>4.3303494788473333</c:v>
                </c:pt>
                <c:pt idx="8155">
                  <c:v>4.3298185384992642</c:v>
                </c:pt>
                <c:pt idx="8156">
                  <c:v>4.3292877283314946</c:v>
                </c:pt>
                <c:pt idx="8157">
                  <c:v>4.3287570482961506</c:v>
                </c:pt>
                <c:pt idx="8158">
                  <c:v>4.3282264983453853</c:v>
                </c:pt>
                <c:pt idx="8159">
                  <c:v>4.3276960784313729</c:v>
                </c:pt>
                <c:pt idx="8160">
                  <c:v>4.3271657885063108</c:v>
                </c:pt>
                <c:pt idx="8161">
                  <c:v>4.3266356285224212</c:v>
                </c:pt>
                <c:pt idx="8162">
                  <c:v>4.3261055984319494</c:v>
                </c:pt>
                <c:pt idx="8163">
                  <c:v>4.3255756981871629</c:v>
                </c:pt>
                <c:pt idx="8164">
                  <c:v>4.325045927740355</c:v>
                </c:pt>
                <c:pt idx="8165">
                  <c:v>4.3245162870438403</c:v>
                </c:pt>
                <c:pt idx="8166">
                  <c:v>4.3239867760499573</c:v>
                </c:pt>
                <c:pt idx="8167">
                  <c:v>4.3234573947110677</c:v>
                </c:pt>
                <c:pt idx="8168">
                  <c:v>4.3229281429795572</c:v>
                </c:pt>
                <c:pt idx="8169">
                  <c:v>4.3223990208078336</c:v>
                </c:pt>
                <c:pt idx="8170">
                  <c:v>4.3218700281483295</c:v>
                </c:pt>
                <c:pt idx="8171">
                  <c:v>4.3213411649535001</c:v>
                </c:pt>
                <c:pt idx="8172">
                  <c:v>4.3208124311758231</c:v>
                </c:pt>
                <c:pt idx="8173">
                  <c:v>4.3202838267678008</c:v>
                </c:pt>
                <c:pt idx="8174">
                  <c:v>4.3197553516819571</c:v>
                </c:pt>
                <c:pt idx="8175">
                  <c:v>4.3192270058708413</c:v>
                </c:pt>
                <c:pt idx="8176">
                  <c:v>4.3186987892870246</c:v>
                </c:pt>
                <c:pt idx="8177">
                  <c:v>4.3181707018831013</c:v>
                </c:pt>
                <c:pt idx="8178">
                  <c:v>4.3176427436116889</c:v>
                </c:pt>
                <c:pt idx="8179">
                  <c:v>4.3171149144254279</c:v>
                </c:pt>
                <c:pt idx="8180">
                  <c:v>4.316587214276983</c:v>
                </c:pt>
                <c:pt idx="8181">
                  <c:v>4.3160596431190417</c:v>
                </c:pt>
                <c:pt idx="8182">
                  <c:v>4.3155322009043138</c:v>
                </c:pt>
                <c:pt idx="8183">
                  <c:v>4.3150048875855331</c:v>
                </c:pt>
                <c:pt idx="8184">
                  <c:v>4.3144777031154549</c:v>
                </c:pt>
                <c:pt idx="8185">
                  <c:v>4.3139506474468607</c:v>
                </c:pt>
                <c:pt idx="8186">
                  <c:v>4.3134237205325512</c:v>
                </c:pt>
                <c:pt idx="8187">
                  <c:v>4.3128969223253542</c:v>
                </c:pt>
                <c:pt idx="8188">
                  <c:v>4.3123702527781171</c:v>
                </c:pt>
                <c:pt idx="8189">
                  <c:v>4.3118437118437116</c:v>
                </c:pt>
                <c:pt idx="8190">
                  <c:v>4.3113172994750339</c:v>
                </c:pt>
                <c:pt idx="8191">
                  <c:v>4.310791015625</c:v>
                </c:pt>
                <c:pt idx="8192">
                  <c:v>4.3102648602465523</c:v>
                </c:pt>
                <c:pt idx="8193">
                  <c:v>4.3097388332926529</c:v>
                </c:pt>
                <c:pt idx="8194">
                  <c:v>4.3092129347162906</c:v>
                </c:pt>
                <c:pt idx="8195">
                  <c:v>4.3086871644704736</c:v>
                </c:pt>
                <c:pt idx="8196">
                  <c:v>4.308161522508235</c:v>
                </c:pt>
                <c:pt idx="8197">
                  <c:v>4.3076360087826302</c:v>
                </c:pt>
                <c:pt idx="8198">
                  <c:v>4.3071106232467375</c:v>
                </c:pt>
                <c:pt idx="8199">
                  <c:v>4.3065853658536586</c:v>
                </c:pt>
                <c:pt idx="8200">
                  <c:v>4.3060602365565179</c:v>
                </c:pt>
                <c:pt idx="8201">
                  <c:v>4.3055352353084615</c:v>
                </c:pt>
                <c:pt idx="8202">
                  <c:v>4.3050103620626601</c:v>
                </c:pt>
                <c:pt idx="8203">
                  <c:v>4.3044856167723058</c:v>
                </c:pt>
                <c:pt idx="8204">
                  <c:v>4.3039609993906156</c:v>
                </c:pt>
                <c:pt idx="8205">
                  <c:v>4.303436509870826</c:v>
                </c:pt>
                <c:pt idx="8206">
                  <c:v>4.3029121481661994</c:v>
                </c:pt>
                <c:pt idx="8207">
                  <c:v>4.3023879142300192</c:v>
                </c:pt>
                <c:pt idx="8208">
                  <c:v>4.3018638080155922</c:v>
                </c:pt>
                <c:pt idx="8209">
                  <c:v>4.3013398294762482</c:v>
                </c:pt>
                <c:pt idx="8210">
                  <c:v>4.300815978565339</c:v>
                </c:pt>
                <c:pt idx="8211">
                  <c:v>4.3002922552362399</c:v>
                </c:pt>
                <c:pt idx="8212">
                  <c:v>4.2997686594423472</c:v>
                </c:pt>
                <c:pt idx="8213">
                  <c:v>4.299245191137083</c:v>
                </c:pt>
                <c:pt idx="8214">
                  <c:v>4.2987218502738891</c:v>
                </c:pt>
                <c:pt idx="8215">
                  <c:v>4.2981986368062319</c:v>
                </c:pt>
                <c:pt idx="8216">
                  <c:v>4.2976755506875985</c:v>
                </c:pt>
                <c:pt idx="8217">
                  <c:v>4.2971525918715017</c:v>
                </c:pt>
                <c:pt idx="8218">
                  <c:v>4.2966297603114736</c:v>
                </c:pt>
                <c:pt idx="8219">
                  <c:v>4.2961070559610706</c:v>
                </c:pt>
                <c:pt idx="8220">
                  <c:v>4.295584478773872</c:v>
                </c:pt>
                <c:pt idx="8221">
                  <c:v>4.2950620287034784</c:v>
                </c:pt>
                <c:pt idx="8222">
                  <c:v>4.2945397057035146</c:v>
                </c:pt>
                <c:pt idx="8223">
                  <c:v>4.2940175097276265</c:v>
                </c:pt>
                <c:pt idx="8224">
                  <c:v>4.2934954407294832</c:v>
                </c:pt>
                <c:pt idx="8225">
                  <c:v>4.2929734986627768</c:v>
                </c:pt>
                <c:pt idx="8226">
                  <c:v>4.2924516834812207</c:v>
                </c:pt>
                <c:pt idx="8227">
                  <c:v>4.2919299951385517</c:v>
                </c:pt>
                <c:pt idx="8228">
                  <c:v>4.2914084335885283</c:v>
                </c:pt>
                <c:pt idx="8229">
                  <c:v>4.2908869987849334</c:v>
                </c:pt>
                <c:pt idx="8230">
                  <c:v>4.2903656906815693</c:v>
                </c:pt>
                <c:pt idx="8231">
                  <c:v>4.2898445092322639</c:v>
                </c:pt>
                <c:pt idx="8232">
                  <c:v>4.2893234543908658</c:v>
                </c:pt>
                <c:pt idx="8233">
                  <c:v>4.2888025261112457</c:v>
                </c:pt>
                <c:pt idx="8234">
                  <c:v>4.2882817243472982</c:v>
                </c:pt>
                <c:pt idx="8235">
                  <c:v>4.2877610490529383</c:v>
                </c:pt>
                <c:pt idx="8236">
                  <c:v>4.2872405001821052</c:v>
                </c:pt>
                <c:pt idx="8237">
                  <c:v>4.2867200776887593</c:v>
                </c:pt>
                <c:pt idx="8238">
                  <c:v>4.286199781526884</c:v>
                </c:pt>
                <c:pt idx="8239">
                  <c:v>4.2856796116504858</c:v>
                </c:pt>
                <c:pt idx="8240">
                  <c:v>4.285159568013591</c:v>
                </c:pt>
                <c:pt idx="8241">
                  <c:v>4.2846396505702495</c:v>
                </c:pt>
                <c:pt idx="8242">
                  <c:v>4.2841198592745355</c:v>
                </c:pt>
                <c:pt idx="8243">
                  <c:v>4.2836001940805435</c:v>
                </c:pt>
                <c:pt idx="8244">
                  <c:v>4.2830806549423892</c:v>
                </c:pt>
                <c:pt idx="8245">
                  <c:v>4.2825612418142134</c:v>
                </c:pt>
                <c:pt idx="8246">
                  <c:v>4.2820419546501762</c:v>
                </c:pt>
                <c:pt idx="8247">
                  <c:v>4.281522793404462</c:v>
                </c:pt>
                <c:pt idx="8248">
                  <c:v>4.2810037580312761</c:v>
                </c:pt>
                <c:pt idx="8249">
                  <c:v>4.2804848484848481</c:v>
                </c:pt>
                <c:pt idx="8250">
                  <c:v>4.279966064719428</c:v>
                </c:pt>
                <c:pt idx="8251">
                  <c:v>4.2794474066892878</c:v>
                </c:pt>
                <c:pt idx="8252">
                  <c:v>4.2789288743487219</c:v>
                </c:pt>
                <c:pt idx="8253">
                  <c:v>4.2784104676520478</c:v>
                </c:pt>
                <c:pt idx="8254">
                  <c:v>4.2778921865536041</c:v>
                </c:pt>
                <c:pt idx="8255">
                  <c:v>4.2773740310077519</c:v>
                </c:pt>
                <c:pt idx="8256">
                  <c:v>4.2768560009688752</c:v>
                </c:pt>
                <c:pt idx="8257">
                  <c:v>4.2763380963913784</c:v>
                </c:pt>
                <c:pt idx="8258">
                  <c:v>4.2758203172296891</c:v>
                </c:pt>
                <c:pt idx="8259">
                  <c:v>4.2753026634382563</c:v>
                </c:pt>
                <c:pt idx="8260">
                  <c:v>4.2747851349715527</c:v>
                </c:pt>
                <c:pt idx="8261">
                  <c:v>4.2742677317840716</c:v>
                </c:pt>
                <c:pt idx="8262">
                  <c:v>4.2737504538303277</c:v>
                </c:pt>
                <c:pt idx="8263">
                  <c:v>4.2732333010648595</c:v>
                </c:pt>
                <c:pt idx="8264">
                  <c:v>4.2727162734422262</c:v>
                </c:pt>
                <c:pt idx="8265">
                  <c:v>4.2721993709170096</c:v>
                </c:pt>
                <c:pt idx="8266">
                  <c:v>4.2716825934438125</c:v>
                </c:pt>
                <c:pt idx="8267">
                  <c:v>4.2711659409772613</c:v>
                </c:pt>
                <c:pt idx="8268">
                  <c:v>4.2706494134720039</c:v>
                </c:pt>
                <c:pt idx="8269">
                  <c:v>4.2701330108827085</c:v>
                </c:pt>
                <c:pt idx="8270">
                  <c:v>4.2696167331640673</c:v>
                </c:pt>
                <c:pt idx="8271">
                  <c:v>4.2691005802707931</c:v>
                </c:pt>
                <c:pt idx="8272">
                  <c:v>4.2685845521576216</c:v>
                </c:pt>
                <c:pt idx="8273">
                  <c:v>4.2680686487793089</c:v>
                </c:pt>
                <c:pt idx="8274">
                  <c:v>4.2675528700906344</c:v>
                </c:pt>
                <c:pt idx="8275">
                  <c:v>4.2670372160463996</c:v>
                </c:pt>
                <c:pt idx="8276">
                  <c:v>4.2665216866014255</c:v>
                </c:pt>
                <c:pt idx="8277">
                  <c:v>4.266006281710558</c:v>
                </c:pt>
                <c:pt idx="8278">
                  <c:v>4.2654910013286633</c:v>
                </c:pt>
                <c:pt idx="8279">
                  <c:v>4.2649758454106284</c:v>
                </c:pt>
                <c:pt idx="8280">
                  <c:v>4.2644608139113638</c:v>
                </c:pt>
                <c:pt idx="8281">
                  <c:v>4.2639459067858008</c:v>
                </c:pt>
                <c:pt idx="8282">
                  <c:v>4.2634311239888927</c:v>
                </c:pt>
                <c:pt idx="8283">
                  <c:v>4.262916465475616</c:v>
                </c:pt>
                <c:pt idx="8284">
                  <c:v>4.2624019312009658</c:v>
                </c:pt>
                <c:pt idx="8285">
                  <c:v>4.2618875211199612</c:v>
                </c:pt>
                <c:pt idx="8286">
                  <c:v>4.2613732351876434</c:v>
                </c:pt>
                <c:pt idx="8287">
                  <c:v>4.2608590733590734</c:v>
                </c:pt>
                <c:pt idx="8288">
                  <c:v>4.2603450355893351</c:v>
                </c:pt>
                <c:pt idx="8289">
                  <c:v>4.2598311218335345</c:v>
                </c:pt>
                <c:pt idx="8290">
                  <c:v>4.2593173320467974</c:v>
                </c:pt>
                <c:pt idx="8291">
                  <c:v>4.2588036661842743</c:v>
                </c:pt>
                <c:pt idx="8292">
                  <c:v>4.2582901242011335</c:v>
                </c:pt>
                <c:pt idx="8293">
                  <c:v>4.2577767060525682</c:v>
                </c:pt>
                <c:pt idx="8294">
                  <c:v>4.2572634116937911</c:v>
                </c:pt>
                <c:pt idx="8295">
                  <c:v>4.2567502410800389</c:v>
                </c:pt>
                <c:pt idx="8296">
                  <c:v>4.256237194166566</c:v>
                </c:pt>
                <c:pt idx="8297">
                  <c:v>4.2557242709086527</c:v>
                </c:pt>
                <c:pt idx="8298">
                  <c:v>4.2552114712615978</c:v>
                </c:pt>
                <c:pt idx="8299">
                  <c:v>4.2546987951807225</c:v>
                </c:pt>
                <c:pt idx="8300">
                  <c:v>4.2541862426213708</c:v>
                </c:pt>
                <c:pt idx="8301">
                  <c:v>4.2536738135389065</c:v>
                </c:pt>
                <c:pt idx="8302">
                  <c:v>4.2531615078887146</c:v>
                </c:pt>
                <c:pt idx="8303">
                  <c:v>4.2526493256262041</c:v>
                </c:pt>
                <c:pt idx="8304">
                  <c:v>4.2521372667068027</c:v>
                </c:pt>
                <c:pt idx="8305">
                  <c:v>4.251625331085962</c:v>
                </c:pt>
                <c:pt idx="8306">
                  <c:v>4.2511135187191522</c:v>
                </c:pt>
                <c:pt idx="8307">
                  <c:v>4.2506018295618677</c:v>
                </c:pt>
                <c:pt idx="8308">
                  <c:v>4.2500902635696232</c:v>
                </c:pt>
                <c:pt idx="8309">
                  <c:v>4.2495788206979546</c:v>
                </c:pt>
                <c:pt idx="8310">
                  <c:v>4.2490675009024184</c:v>
                </c:pt>
                <c:pt idx="8311">
                  <c:v>4.248556304138595</c:v>
                </c:pt>
                <c:pt idx="8312">
                  <c:v>4.2480452303620835</c:v>
                </c:pt>
                <c:pt idx="8313">
                  <c:v>4.247534279528506</c:v>
                </c:pt>
                <c:pt idx="8314">
                  <c:v>4.2470234515935061</c:v>
                </c:pt>
                <c:pt idx="8315">
                  <c:v>4.2465127465127468</c:v>
                </c:pt>
                <c:pt idx="8316">
                  <c:v>4.2460021642419141</c:v>
                </c:pt>
                <c:pt idx="8317">
                  <c:v>4.2454917047367156</c:v>
                </c:pt>
                <c:pt idx="8318">
                  <c:v>4.2449813679528789</c:v>
                </c:pt>
                <c:pt idx="8319">
                  <c:v>4.2444711538461535</c:v>
                </c:pt>
                <c:pt idx="8320">
                  <c:v>4.2439610623723114</c:v>
                </c:pt>
                <c:pt idx="8321">
                  <c:v>4.2434510934871428</c:v>
                </c:pt>
                <c:pt idx="8322">
                  <c:v>4.2429412471464616</c:v>
                </c:pt>
                <c:pt idx="8323">
                  <c:v>4.2424315233061032</c:v>
                </c:pt>
                <c:pt idx="8324">
                  <c:v>4.2419219219219215</c:v>
                </c:pt>
                <c:pt idx="8325">
                  <c:v>4.2414124429497955</c:v>
                </c:pt>
                <c:pt idx="8326">
                  <c:v>4.2409030863456225</c:v>
                </c:pt>
                <c:pt idx="8327">
                  <c:v>4.2403938520653215</c:v>
                </c:pt>
                <c:pt idx="8328">
                  <c:v>4.2398847400648334</c:v>
                </c:pt>
                <c:pt idx="8329">
                  <c:v>4.2393757503001197</c:v>
                </c:pt>
                <c:pt idx="8330">
                  <c:v>4.2388668827271632</c:v>
                </c:pt>
                <c:pt idx="8331">
                  <c:v>4.2383581373019688</c:v>
                </c:pt>
                <c:pt idx="8332">
                  <c:v>4.2378495139805592</c:v>
                </c:pt>
                <c:pt idx="8333">
                  <c:v>4.2373410127189821</c:v>
                </c:pt>
                <c:pt idx="8334">
                  <c:v>4.2368326334733055</c:v>
                </c:pt>
                <c:pt idx="8335">
                  <c:v>4.2363243761996161</c:v>
                </c:pt>
                <c:pt idx="8336">
                  <c:v>4.2358162408540245</c:v>
                </c:pt>
                <c:pt idx="8337">
                  <c:v>4.2353082273926601</c:v>
                </c:pt>
                <c:pt idx="8338">
                  <c:v>4.2348003357716753</c:v>
                </c:pt>
                <c:pt idx="8339">
                  <c:v>4.2342925659472419</c:v>
                </c:pt>
                <c:pt idx="8340">
                  <c:v>4.2337849178755542</c:v>
                </c:pt>
                <c:pt idx="8341">
                  <c:v>4.2332773915128268</c:v>
                </c:pt>
                <c:pt idx="8342">
                  <c:v>4.2327699868152946</c:v>
                </c:pt>
                <c:pt idx="8343">
                  <c:v>4.232262703739214</c:v>
                </c:pt>
                <c:pt idx="8344">
                  <c:v>4.2317555422408626</c:v>
                </c:pt>
                <c:pt idx="8345">
                  <c:v>4.2312485022765394</c:v>
                </c:pt>
                <c:pt idx="8346">
                  <c:v>4.2307415838025637</c:v>
                </c:pt>
                <c:pt idx="8347">
                  <c:v>4.2302347867752754</c:v>
                </c:pt>
                <c:pt idx="8348">
                  <c:v>4.2297281111510356</c:v>
                </c:pt>
                <c:pt idx="8349">
                  <c:v>4.2292215568862277</c:v>
                </c:pt>
                <c:pt idx="8350">
                  <c:v>4.2287151239372527</c:v>
                </c:pt>
                <c:pt idx="8351">
                  <c:v>4.2282088122605366</c:v>
                </c:pt>
                <c:pt idx="8352">
                  <c:v>4.2277026218125222</c:v>
                </c:pt>
                <c:pt idx="8353">
                  <c:v>4.2271965525496764</c:v>
                </c:pt>
                <c:pt idx="8354">
                  <c:v>4.2266906044284855</c:v>
                </c:pt>
                <c:pt idx="8355">
                  <c:v>4.2261847774054573</c:v>
                </c:pt>
                <c:pt idx="8356">
                  <c:v>4.2256790714371188</c:v>
                </c:pt>
                <c:pt idx="8357">
                  <c:v>4.2251734864800188</c:v>
                </c:pt>
                <c:pt idx="8358">
                  <c:v>4.2246680224907287</c:v>
                </c:pt>
                <c:pt idx="8359">
                  <c:v>4.2241626794258371</c:v>
                </c:pt>
                <c:pt idx="8360">
                  <c:v>4.2236574572419565</c:v>
                </c:pt>
                <c:pt idx="8361">
                  <c:v>4.2231523558957189</c:v>
                </c:pt>
                <c:pt idx="8362">
                  <c:v>4.2226473753437759</c:v>
                </c:pt>
                <c:pt idx="8363">
                  <c:v>4.2221425155428021</c:v>
                </c:pt>
                <c:pt idx="8364">
                  <c:v>4.2216377764494917</c:v>
                </c:pt>
                <c:pt idx="8365">
                  <c:v>4.2211331580205593</c:v>
                </c:pt>
                <c:pt idx="8366">
                  <c:v>4.220628660212741</c:v>
                </c:pt>
                <c:pt idx="8367">
                  <c:v>4.2201242829827912</c:v>
                </c:pt>
                <c:pt idx="8368">
                  <c:v>4.2196200262874894</c:v>
                </c:pt>
                <c:pt idx="8369">
                  <c:v>4.2191158900836321</c:v>
                </c:pt>
                <c:pt idx="8370">
                  <c:v>4.2186118743280376</c:v>
                </c:pt>
                <c:pt idx="8371">
                  <c:v>4.2181079789775442</c:v>
                </c:pt>
                <c:pt idx="8372">
                  <c:v>4.217604203989012</c:v>
                </c:pt>
                <c:pt idx="8373">
                  <c:v>4.2171005493193219</c:v>
                </c:pt>
                <c:pt idx="8374">
                  <c:v>4.2165970149253731</c:v>
                </c:pt>
                <c:pt idx="8375">
                  <c:v>4.2160936007640881</c:v>
                </c:pt>
                <c:pt idx="8376">
                  <c:v>4.2155903067924081</c:v>
                </c:pt>
                <c:pt idx="8377">
                  <c:v>4.2150871329672954</c:v>
                </c:pt>
                <c:pt idx="8378">
                  <c:v>4.214584079245733</c:v>
                </c:pt>
                <c:pt idx="8379">
                  <c:v>4.2140811455847258</c:v>
                </c:pt>
                <c:pt idx="8380">
                  <c:v>4.2135783319412958</c:v>
                </c:pt>
                <c:pt idx="8381">
                  <c:v>4.213075638272489</c:v>
                </c:pt>
                <c:pt idx="8382">
                  <c:v>4.2125730645353689</c:v>
                </c:pt>
                <c:pt idx="8383">
                  <c:v>4.2120706106870225</c:v>
                </c:pt>
                <c:pt idx="8384">
                  <c:v>4.2115682766845559</c:v>
                </c:pt>
                <c:pt idx="8385">
                  <c:v>4.2110660624850942</c:v>
                </c:pt>
                <c:pt idx="8386">
                  <c:v>4.2105639680457854</c:v>
                </c:pt>
                <c:pt idx="8387">
                  <c:v>4.2100619933237962</c:v>
                </c:pt>
                <c:pt idx="8388">
                  <c:v>4.2095601382763146</c:v>
                </c:pt>
                <c:pt idx="8389">
                  <c:v>4.2090584028605482</c:v>
                </c:pt>
                <c:pt idx="8390">
                  <c:v>4.2085567870337268</c:v>
                </c:pt>
                <c:pt idx="8391">
                  <c:v>4.2080552907530979</c:v>
                </c:pt>
                <c:pt idx="8392">
                  <c:v>4.2075539139759321</c:v>
                </c:pt>
                <c:pt idx="8393">
                  <c:v>4.2070526566595188</c:v>
                </c:pt>
                <c:pt idx="8394">
                  <c:v>4.2065515187611675</c:v>
                </c:pt>
                <c:pt idx="8395">
                  <c:v>4.2060505002382085</c:v>
                </c:pt>
                <c:pt idx="8396">
                  <c:v>4.2055496010479931</c:v>
                </c:pt>
                <c:pt idx="8397">
                  <c:v>4.2050488211478925</c:v>
                </c:pt>
                <c:pt idx="8398">
                  <c:v>4.204548160495297</c:v>
                </c:pt>
                <c:pt idx="8399">
                  <c:v>4.2040476190476195</c:v>
                </c:pt>
                <c:pt idx="8400">
                  <c:v>4.2035471967622904</c:v>
                </c:pt>
                <c:pt idx="8401">
                  <c:v>4.2030468935967624</c:v>
                </c:pt>
                <c:pt idx="8402">
                  <c:v>4.2025467095085087</c:v>
                </c:pt>
                <c:pt idx="8403">
                  <c:v>4.2020466444550211</c:v>
                </c:pt>
                <c:pt idx="8404">
                  <c:v>4.2015466983938135</c:v>
                </c:pt>
                <c:pt idx="8405">
                  <c:v>4.2010468712824176</c:v>
                </c:pt>
                <c:pt idx="8406">
                  <c:v>4.2005471630783875</c:v>
                </c:pt>
                <c:pt idx="8407">
                  <c:v>4.2000475737392957</c:v>
                </c:pt>
                <c:pt idx="8408">
                  <c:v>4.199548103222738</c:v>
                </c:pt>
                <c:pt idx="8409">
                  <c:v>4.1990487514863259</c:v>
                </c:pt>
                <c:pt idx="8410">
                  <c:v>4.1985495184876944</c:v>
                </c:pt>
                <c:pt idx="8411">
                  <c:v>4.1980504041844986</c:v>
                </c:pt>
                <c:pt idx="8412">
                  <c:v>4.1975514085344114</c:v>
                </c:pt>
                <c:pt idx="8413">
                  <c:v>4.1970525314951272</c:v>
                </c:pt>
                <c:pt idx="8414">
                  <c:v>4.1965537730243616</c:v>
                </c:pt>
                <c:pt idx="8415">
                  <c:v>4.1960551330798479</c:v>
                </c:pt>
                <c:pt idx="8416">
                  <c:v>4.1955566116193417</c:v>
                </c:pt>
                <c:pt idx="8417">
                  <c:v>4.1950582086006181</c:v>
                </c:pt>
                <c:pt idx="8418">
                  <c:v>4.1945599239814708</c:v>
                </c:pt>
                <c:pt idx="8419">
                  <c:v>4.194061757719715</c:v>
                </c:pt>
                <c:pt idx="8420">
                  <c:v>4.1935637097731862</c:v>
                </c:pt>
                <c:pt idx="8421">
                  <c:v>4.1930657800997384</c:v>
                </c:pt>
                <c:pt idx="8422">
                  <c:v>4.1925679686572481</c:v>
                </c:pt>
                <c:pt idx="8423">
                  <c:v>4.1920702754036085</c:v>
                </c:pt>
                <c:pt idx="8424">
                  <c:v>4.191572700296736</c:v>
                </c:pt>
                <c:pt idx="8425">
                  <c:v>4.1910752432945646</c:v>
                </c:pt>
                <c:pt idx="8426">
                  <c:v>4.1905779043550488</c:v>
                </c:pt>
                <c:pt idx="8427">
                  <c:v>4.1900806834361655</c:v>
                </c:pt>
                <c:pt idx="8428">
                  <c:v>4.1895835804959072</c:v>
                </c:pt>
                <c:pt idx="8429">
                  <c:v>4.1890865954922898</c:v>
                </c:pt>
                <c:pt idx="8430">
                  <c:v>4.1885897283833469</c:v>
                </c:pt>
                <c:pt idx="8431">
                  <c:v>4.1880929791271351</c:v>
                </c:pt>
                <c:pt idx="8432">
                  <c:v>4.1875963476817262</c:v>
                </c:pt>
                <c:pt idx="8433">
                  <c:v>4.1870998340052168</c:v>
                </c:pt>
                <c:pt idx="8434">
                  <c:v>4.1866034380557204</c:v>
                </c:pt>
                <c:pt idx="8435">
                  <c:v>4.1861071597913702</c:v>
                </c:pt>
                <c:pt idx="8436">
                  <c:v>4.1856109991703212</c:v>
                </c:pt>
                <c:pt idx="8437">
                  <c:v>4.1851149561507466</c:v>
                </c:pt>
                <c:pt idx="8438">
                  <c:v>4.1846190306908397</c:v>
                </c:pt>
                <c:pt idx="8439">
                  <c:v>4.1841232227488154</c:v>
                </c:pt>
                <c:pt idx="8440">
                  <c:v>4.1836275322829053</c:v>
                </c:pt>
                <c:pt idx="8441">
                  <c:v>4.1831319592513623</c:v>
                </c:pt>
                <c:pt idx="8442">
                  <c:v>4.1826365036124598</c:v>
                </c:pt>
                <c:pt idx="8443">
                  <c:v>4.1821411653244907</c:v>
                </c:pt>
                <c:pt idx="8444">
                  <c:v>4.1816459443457665</c:v>
                </c:pt>
                <c:pt idx="8445">
                  <c:v>4.1811508406346203</c:v>
                </c:pt>
                <c:pt idx="8446">
                  <c:v>4.1806558541494026</c:v>
                </c:pt>
                <c:pt idx="8447">
                  <c:v>4.1801609848484844</c:v>
                </c:pt>
                <c:pt idx="8448">
                  <c:v>4.1796662326902592</c:v>
                </c:pt>
                <c:pt idx="8449">
                  <c:v>4.1791715976331361</c:v>
                </c:pt>
                <c:pt idx="8450">
                  <c:v>4.1786770796355457</c:v>
                </c:pt>
                <c:pt idx="8451">
                  <c:v>4.1781826786559391</c:v>
                </c:pt>
                <c:pt idx="8452">
                  <c:v>4.1776883946527859</c:v>
                </c:pt>
                <c:pt idx="8453">
                  <c:v>4.1771942275845753</c:v>
                </c:pt>
                <c:pt idx="8454">
                  <c:v>4.1767001774098169</c:v>
                </c:pt>
                <c:pt idx="8455">
                  <c:v>4.1762062440870391</c:v>
                </c:pt>
                <c:pt idx="8456">
                  <c:v>4.1757124275747906</c:v>
                </c:pt>
                <c:pt idx="8457">
                  <c:v>4.1752187278316386</c:v>
                </c:pt>
                <c:pt idx="8458">
                  <c:v>4.174725144816172</c:v>
                </c:pt>
                <c:pt idx="8459">
                  <c:v>4.1742316784869979</c:v>
                </c:pt>
                <c:pt idx="8460">
                  <c:v>4.1737383288027416</c:v>
                </c:pt>
                <c:pt idx="8461">
                  <c:v>4.1732450957220513</c:v>
                </c:pt>
                <c:pt idx="8462">
                  <c:v>4.1727519792035919</c:v>
                </c:pt>
                <c:pt idx="8463">
                  <c:v>4.1722589792060489</c:v>
                </c:pt>
                <c:pt idx="8464">
                  <c:v>4.1717660956881275</c:v>
                </c:pt>
                <c:pt idx="8465">
                  <c:v>4.1712733286085522</c:v>
                </c:pt>
                <c:pt idx="8466">
                  <c:v>4.1707806779260661</c:v>
                </c:pt>
                <c:pt idx="8467">
                  <c:v>4.170288143599433</c:v>
                </c:pt>
                <c:pt idx="8468">
                  <c:v>4.1697957255874369</c:v>
                </c:pt>
                <c:pt idx="8469">
                  <c:v>4.169303423848878</c:v>
                </c:pt>
                <c:pt idx="8470">
                  <c:v>4.1688112383425802</c:v>
                </c:pt>
                <c:pt idx="8471">
                  <c:v>4.1683191690273844</c:v>
                </c:pt>
                <c:pt idx="8472">
                  <c:v>4.1678272158621503</c:v>
                </c:pt>
                <c:pt idx="8473">
                  <c:v>4.1673353788057588</c:v>
                </c:pt>
                <c:pt idx="8474">
                  <c:v>4.1668436578171093</c:v>
                </c:pt>
                <c:pt idx="8475">
                  <c:v>4.1663520528551201</c:v>
                </c:pt>
                <c:pt idx="8476">
                  <c:v>4.1658605638787307</c:v>
                </c:pt>
                <c:pt idx="8477">
                  <c:v>4.1653691908468975</c:v>
                </c:pt>
                <c:pt idx="8478">
                  <c:v>4.164877933718599</c:v>
                </c:pt>
                <c:pt idx="8479">
                  <c:v>4.1643867924528299</c:v>
                </c:pt>
                <c:pt idx="8480">
                  <c:v>4.1638957670086079</c:v>
                </c:pt>
                <c:pt idx="8481">
                  <c:v>4.1634048573449656</c:v>
                </c:pt>
                <c:pt idx="8482">
                  <c:v>4.1629140634209598</c:v>
                </c:pt>
                <c:pt idx="8483">
                  <c:v>4.1624233851956625</c:v>
                </c:pt>
                <c:pt idx="8484">
                  <c:v>4.1619328226281675</c:v>
                </c:pt>
                <c:pt idx="8485">
                  <c:v>4.1614423756775869</c:v>
                </c:pt>
                <c:pt idx="8486">
                  <c:v>4.1609520443030519</c:v>
                </c:pt>
                <c:pt idx="8487">
                  <c:v>4.1604618284637134</c:v>
                </c:pt>
                <c:pt idx="8488">
                  <c:v>4.1599717281187418</c:v>
                </c:pt>
                <c:pt idx="8489">
                  <c:v>4.1594817432273263</c:v>
                </c:pt>
                <c:pt idx="8490">
                  <c:v>4.1589918737486746</c:v>
                </c:pt>
                <c:pt idx="8491">
                  <c:v>4.1585021196420158</c:v>
                </c:pt>
                <c:pt idx="8492">
                  <c:v>4.1580124808665957</c:v>
                </c:pt>
                <c:pt idx="8493">
                  <c:v>4.1575229573816808</c:v>
                </c:pt>
                <c:pt idx="8494">
                  <c:v>4.1570335491465569</c:v>
                </c:pt>
                <c:pt idx="8495">
                  <c:v>4.1565442561205277</c:v>
                </c:pt>
                <c:pt idx="8496">
                  <c:v>4.1560550782629164</c:v>
                </c:pt>
                <c:pt idx="8497">
                  <c:v>4.1555660155330667</c:v>
                </c:pt>
                <c:pt idx="8498">
                  <c:v>4.1550770678903399</c:v>
                </c:pt>
                <c:pt idx="8499">
                  <c:v>4.1545882352941179</c:v>
                </c:pt>
                <c:pt idx="8500">
                  <c:v>4.1540995177037994</c:v>
                </c:pt>
                <c:pt idx="8501">
                  <c:v>4.1536109150788052</c:v>
                </c:pt>
                <c:pt idx="8502">
                  <c:v>4.1531224273785723</c:v>
                </c:pt>
                <c:pt idx="8503">
                  <c:v>4.1526340545625589</c:v>
                </c:pt>
                <c:pt idx="8504">
                  <c:v>4.1521457965902409</c:v>
                </c:pt>
                <c:pt idx="8505">
                  <c:v>4.1516576534211147</c:v>
                </c:pt>
                <c:pt idx="8506">
                  <c:v>4.1511696250146937</c:v>
                </c:pt>
                <c:pt idx="8507">
                  <c:v>4.1506817113305123</c:v>
                </c:pt>
                <c:pt idx="8508">
                  <c:v>4.1501939123281231</c:v>
                </c:pt>
                <c:pt idx="8509">
                  <c:v>4.1497062279670978</c:v>
                </c:pt>
                <c:pt idx="8510">
                  <c:v>4.1492186582070261</c:v>
                </c:pt>
                <c:pt idx="8511">
                  <c:v>4.148731203007519</c:v>
                </c:pt>
                <c:pt idx="8512">
                  <c:v>4.1482438623282043</c:v>
                </c:pt>
                <c:pt idx="8513">
                  <c:v>4.1477566361287295</c:v>
                </c:pt>
                <c:pt idx="8514">
                  <c:v>4.1472695243687614</c:v>
                </c:pt>
                <c:pt idx="8515">
                  <c:v>4.1467825270079848</c:v>
                </c:pt>
                <c:pt idx="8516">
                  <c:v>4.1462956440061056</c:v>
                </c:pt>
                <c:pt idx="8517">
                  <c:v>4.1458088753228459</c:v>
                </c:pt>
                <c:pt idx="8518">
                  <c:v>4.1453222209179481</c:v>
                </c:pt>
                <c:pt idx="8519">
                  <c:v>4.1448356807511741</c:v>
                </c:pt>
                <c:pt idx="8520">
                  <c:v>4.1443492547823029</c:v>
                </c:pt>
                <c:pt idx="8521">
                  <c:v>4.1438629429711336</c:v>
                </c:pt>
                <c:pt idx="8522">
                  <c:v>4.1433767452774841</c:v>
                </c:pt>
                <c:pt idx="8523">
                  <c:v>4.142890661661192</c:v>
                </c:pt>
                <c:pt idx="8524">
                  <c:v>4.1424046920821116</c:v>
                </c:pt>
                <c:pt idx="8525">
                  <c:v>4.1419188365001176</c:v>
                </c:pt>
                <c:pt idx="8526">
                  <c:v>4.1414330948751026</c:v>
                </c:pt>
                <c:pt idx="8527">
                  <c:v>4.1409474671669795</c:v>
                </c:pt>
                <c:pt idx="8528">
                  <c:v>4.1404619533356781</c:v>
                </c:pt>
                <c:pt idx="8529">
                  <c:v>4.1399765533411488</c:v>
                </c:pt>
                <c:pt idx="8530">
                  <c:v>4.1394912671433595</c:v>
                </c:pt>
                <c:pt idx="8531">
                  <c:v>4.1390060947022969</c:v>
                </c:pt>
                <c:pt idx="8532">
                  <c:v>4.1385210359779681</c:v>
                </c:pt>
                <c:pt idx="8533">
                  <c:v>4.1380360909303961</c:v>
                </c:pt>
                <c:pt idx="8534">
                  <c:v>4.1375512595196247</c:v>
                </c:pt>
                <c:pt idx="8535">
                  <c:v>4.1370665417057166</c:v>
                </c:pt>
                <c:pt idx="8536">
                  <c:v>4.1365819374487529</c:v>
                </c:pt>
                <c:pt idx="8537">
                  <c:v>4.1360974467088312</c:v>
                </c:pt>
                <c:pt idx="8538">
                  <c:v>4.1356130694460713</c:v>
                </c:pt>
                <c:pt idx="8539">
                  <c:v>4.1351288056206092</c:v>
                </c:pt>
                <c:pt idx="8540">
                  <c:v>4.1346446551926004</c:v>
                </c:pt>
                <c:pt idx="8541">
                  <c:v>4.1341606181222197</c:v>
                </c:pt>
                <c:pt idx="8542">
                  <c:v>4.133676694369659</c:v>
                </c:pt>
                <c:pt idx="8543">
                  <c:v>4.1331928838951315</c:v>
                </c:pt>
                <c:pt idx="8544">
                  <c:v>4.1327091866588646</c:v>
                </c:pt>
                <c:pt idx="8545">
                  <c:v>4.1322256026211095</c:v>
                </c:pt>
                <c:pt idx="8546">
                  <c:v>4.1317421317421319</c:v>
                </c:pt>
                <c:pt idx="8547">
                  <c:v>4.1312587739822177</c:v>
                </c:pt>
                <c:pt idx="8548">
                  <c:v>4.1307755293016726</c:v>
                </c:pt>
                <c:pt idx="8549">
                  <c:v>4.1302923976608188</c:v>
                </c:pt>
                <c:pt idx="8550">
                  <c:v>4.1298093790199975</c:v>
                </c:pt>
                <c:pt idx="8551">
                  <c:v>4.12932647333957</c:v>
                </c:pt>
                <c:pt idx="8552">
                  <c:v>4.1288436805799131</c:v>
                </c:pt>
                <c:pt idx="8553">
                  <c:v>4.1283610007014264</c:v>
                </c:pt>
                <c:pt idx="8554">
                  <c:v>4.1278784336645238</c:v>
                </c:pt>
                <c:pt idx="8555">
                  <c:v>4.1273959794296404</c:v>
                </c:pt>
                <c:pt idx="8556">
                  <c:v>4.1269136379572284</c:v>
                </c:pt>
                <c:pt idx="8557">
                  <c:v>4.1264314092077585</c:v>
                </c:pt>
                <c:pt idx="8558">
                  <c:v>4.1259492931417219</c:v>
                </c:pt>
                <c:pt idx="8559">
                  <c:v>4.1254672897196265</c:v>
                </c:pt>
                <c:pt idx="8560">
                  <c:v>4.1249853989019973</c:v>
                </c:pt>
                <c:pt idx="8561">
                  <c:v>4.1245036206493806</c:v>
                </c:pt>
                <c:pt idx="8562">
                  <c:v>4.1240219549223402</c:v>
                </c:pt>
                <c:pt idx="8563">
                  <c:v>4.1235404016814572</c:v>
                </c:pt>
                <c:pt idx="8564">
                  <c:v>4.1230589608873318</c:v>
                </c:pt>
                <c:pt idx="8565">
                  <c:v>4.1225776325005841</c:v>
                </c:pt>
                <c:pt idx="8566">
                  <c:v>4.122096416481849</c:v>
                </c:pt>
                <c:pt idx="8567">
                  <c:v>4.1216153127917829</c:v>
                </c:pt>
                <c:pt idx="8568">
                  <c:v>4.121134321391061</c:v>
                </c:pt>
                <c:pt idx="8569">
                  <c:v>4.1206534422403731</c:v>
                </c:pt>
                <c:pt idx="8570">
                  <c:v>4.1201726753004317</c:v>
                </c:pt>
                <c:pt idx="8571">
                  <c:v>4.1196920205319643</c:v>
                </c:pt>
                <c:pt idx="8572">
                  <c:v>4.1192114778957194</c:v>
                </c:pt>
                <c:pt idx="8573">
                  <c:v>4.118731047352461</c:v>
                </c:pt>
                <c:pt idx="8574">
                  <c:v>4.1182507288629742</c:v>
                </c:pt>
                <c:pt idx="8575">
                  <c:v>4.1177705223880601</c:v>
                </c:pt>
                <c:pt idx="8576">
                  <c:v>4.1172904278885394</c:v>
                </c:pt>
                <c:pt idx="8577">
                  <c:v>4.1168104453252505</c:v>
                </c:pt>
                <c:pt idx="8578">
                  <c:v>4.1163305746590515</c:v>
                </c:pt>
                <c:pt idx="8579">
                  <c:v>4.1158508158508162</c:v>
                </c:pt>
                <c:pt idx="8580">
                  <c:v>4.1153711688614383</c:v>
                </c:pt>
                <c:pt idx="8581">
                  <c:v>4.1148916336518297</c:v>
                </c:pt>
                <c:pt idx="8582">
                  <c:v>4.1144122101829197</c:v>
                </c:pt>
                <c:pt idx="8583">
                  <c:v>4.1139328984156567</c:v>
                </c:pt>
                <c:pt idx="8584">
                  <c:v>4.1134536983110079</c:v>
                </c:pt>
                <c:pt idx="8585">
                  <c:v>4.1129746098299558</c:v>
                </c:pt>
                <c:pt idx="8586">
                  <c:v>4.1124956329335038</c:v>
                </c:pt>
                <c:pt idx="8587">
                  <c:v>4.1120167675826735</c:v>
                </c:pt>
                <c:pt idx="8588">
                  <c:v>4.1115380137385031</c:v>
                </c:pt>
                <c:pt idx="8589">
                  <c:v>4.1110593713620487</c:v>
                </c:pt>
                <c:pt idx="8590">
                  <c:v>4.1105808404143875</c:v>
                </c:pt>
                <c:pt idx="8591">
                  <c:v>4.1101024208566104</c:v>
                </c:pt>
                <c:pt idx="8592">
                  <c:v>4.109624112649831</c:v>
                </c:pt>
                <c:pt idx="8593">
                  <c:v>4.1091459157551782</c:v>
                </c:pt>
                <c:pt idx="8594">
                  <c:v>4.1086678301337987</c:v>
                </c:pt>
                <c:pt idx="8595">
                  <c:v>4.1081898557468586</c:v>
                </c:pt>
                <c:pt idx="8596">
                  <c:v>4.1077119925555428</c:v>
                </c:pt>
                <c:pt idx="8597">
                  <c:v>4.1072342405210511</c:v>
                </c:pt>
                <c:pt idx="8598">
                  <c:v>4.1067565996046049</c:v>
                </c:pt>
                <c:pt idx="8599">
                  <c:v>4.1062790697674423</c:v>
                </c:pt>
                <c:pt idx="8600">
                  <c:v>4.1058016509708173</c:v>
                </c:pt>
                <c:pt idx="8601">
                  <c:v>4.1053243431760054</c:v>
                </c:pt>
                <c:pt idx="8602">
                  <c:v>4.1048471463442988</c:v>
                </c:pt>
                <c:pt idx="8603">
                  <c:v>4.1043700604370059</c:v>
                </c:pt>
                <c:pt idx="8604">
                  <c:v>4.1038930854154563</c:v>
                </c:pt>
                <c:pt idx="8605">
                  <c:v>4.1034162212409946</c:v>
                </c:pt>
                <c:pt idx="8606">
                  <c:v>4.1029394678749851</c:v>
                </c:pt>
                <c:pt idx="8607">
                  <c:v>4.1024628252788107</c:v>
                </c:pt>
                <c:pt idx="8608">
                  <c:v>4.1019862934138693</c:v>
                </c:pt>
                <c:pt idx="8609">
                  <c:v>4.1015098722415795</c:v>
                </c:pt>
                <c:pt idx="8610">
                  <c:v>4.1010335617233773</c:v>
                </c:pt>
                <c:pt idx="8611">
                  <c:v>4.100557361820715</c:v>
                </c:pt>
                <c:pt idx="8612">
                  <c:v>4.1000812724950659</c:v>
                </c:pt>
                <c:pt idx="8613">
                  <c:v>4.099605293707917</c:v>
                </c:pt>
                <c:pt idx="8614">
                  <c:v>4.0991294254207773</c:v>
                </c:pt>
                <c:pt idx="8615">
                  <c:v>4.0986536675951717</c:v>
                </c:pt>
                <c:pt idx="8616">
                  <c:v>4.0981780201926421</c:v>
                </c:pt>
                <c:pt idx="8617">
                  <c:v>4.0977024831747508</c:v>
                </c:pt>
                <c:pt idx="8618">
                  <c:v>4.0972270565030744</c:v>
                </c:pt>
                <c:pt idx="8619">
                  <c:v>4.0967517401392115</c:v>
                </c:pt>
                <c:pt idx="8620">
                  <c:v>4.0962765340447742</c:v>
                </c:pt>
                <c:pt idx="8621">
                  <c:v>4.0958014381813967</c:v>
                </c:pt>
                <c:pt idx="8622">
                  <c:v>4.0953264525107267</c:v>
                </c:pt>
                <c:pt idx="8623">
                  <c:v>4.0948515769944338</c:v>
                </c:pt>
                <c:pt idx="8624">
                  <c:v>4.094376811594203</c:v>
                </c:pt>
                <c:pt idx="8625">
                  <c:v>4.0939021562717368</c:v>
                </c:pt>
                <c:pt idx="8626">
                  <c:v>4.0934276109887566</c:v>
                </c:pt>
                <c:pt idx="8627">
                  <c:v>4.0929531757070006</c:v>
                </c:pt>
                <c:pt idx="8628">
                  <c:v>4.0924788503882255</c:v>
                </c:pt>
                <c:pt idx="8629">
                  <c:v>4.0920046349942059</c:v>
                </c:pt>
                <c:pt idx="8630">
                  <c:v>4.0915305294867341</c:v>
                </c:pt>
                <c:pt idx="8631">
                  <c:v>4.0910565338276186</c:v>
                </c:pt>
                <c:pt idx="8632">
                  <c:v>4.0905826479786862</c:v>
                </c:pt>
                <c:pt idx="8633">
                  <c:v>4.0901088719017835</c:v>
                </c:pt>
                <c:pt idx="8634">
                  <c:v>4.0896352055587721</c:v>
                </c:pt>
                <c:pt idx="8635">
                  <c:v>4.0891616489115332</c:v>
                </c:pt>
                <c:pt idx="8636">
                  <c:v>4.0886882019219639</c:v>
                </c:pt>
                <c:pt idx="8637">
                  <c:v>4.08821486455198</c:v>
                </c:pt>
                <c:pt idx="8638">
                  <c:v>4.0877416367635142</c:v>
                </c:pt>
                <c:pt idx="8639">
                  <c:v>4.0872685185185187</c:v>
                </c:pt>
                <c:pt idx="8640">
                  <c:v>4.0867955097789608</c:v>
                </c:pt>
                <c:pt idx="8641">
                  <c:v>4.0863226105068273</c:v>
                </c:pt>
                <c:pt idx="8642">
                  <c:v>4.0858498206641212</c:v>
                </c:pt>
                <c:pt idx="8643">
                  <c:v>4.0853771402128647</c:v>
                </c:pt>
                <c:pt idx="8644">
                  <c:v>4.0849045691150954</c:v>
                </c:pt>
                <c:pt idx="8645">
                  <c:v>4.0844321073328711</c:v>
                </c:pt>
                <c:pt idx="8646">
                  <c:v>4.083959754828264</c:v>
                </c:pt>
                <c:pt idx="8647">
                  <c:v>4.0834875115633675</c:v>
                </c:pt>
                <c:pt idx="8648">
                  <c:v>4.0830153775002893</c:v>
                </c:pt>
                <c:pt idx="8649">
                  <c:v>4.0825433526011556</c:v>
                </c:pt>
                <c:pt idx="8650">
                  <c:v>4.0820714368281124</c:v>
                </c:pt>
                <c:pt idx="8651">
                  <c:v>4.0815996301433195</c:v>
                </c:pt>
                <c:pt idx="8652">
                  <c:v>4.0811279325089567</c:v>
                </c:pt>
                <c:pt idx="8653">
                  <c:v>4.0806563438872194</c:v>
                </c:pt>
                <c:pt idx="8654">
                  <c:v>4.0801848642403238</c:v>
                </c:pt>
                <c:pt idx="8655">
                  <c:v>4.0797134935304991</c:v>
                </c:pt>
                <c:pt idx="8656">
                  <c:v>4.079242231719995</c:v>
                </c:pt>
                <c:pt idx="8657">
                  <c:v>4.0787710787710791</c:v>
                </c:pt>
                <c:pt idx="8658">
                  <c:v>4.0783000346460332</c:v>
                </c:pt>
                <c:pt idx="8659">
                  <c:v>4.0778290993071593</c:v>
                </c:pt>
                <c:pt idx="8660">
                  <c:v>4.0773582727167765</c:v>
                </c:pt>
                <c:pt idx="8661">
                  <c:v>4.0768875548372199</c:v>
                </c:pt>
                <c:pt idx="8662">
                  <c:v>4.0764169456308439</c:v>
                </c:pt>
                <c:pt idx="8663">
                  <c:v>4.0759464450600182</c:v>
                </c:pt>
                <c:pt idx="8664">
                  <c:v>4.0754760530871321</c:v>
                </c:pt>
                <c:pt idx="8665">
                  <c:v>4.0750057696745907</c:v>
                </c:pt>
                <c:pt idx="8666">
                  <c:v>4.0745355947848161</c:v>
                </c:pt>
                <c:pt idx="8667">
                  <c:v>4.0740655283802489</c:v>
                </c:pt>
                <c:pt idx="8668">
                  <c:v>4.0735955704233477</c:v>
                </c:pt>
                <c:pt idx="8669">
                  <c:v>4.0731257208765861</c:v>
                </c:pt>
                <c:pt idx="8670">
                  <c:v>4.0726559797024562</c:v>
                </c:pt>
                <c:pt idx="8671">
                  <c:v>4.0721863468634689</c:v>
                </c:pt>
                <c:pt idx="8672">
                  <c:v>4.0717168223221494</c:v>
                </c:pt>
                <c:pt idx="8673">
                  <c:v>4.0712474060410422</c:v>
                </c:pt>
                <c:pt idx="8674">
                  <c:v>4.0707780979827088</c:v>
                </c:pt>
                <c:pt idx="8675">
                  <c:v>4.0703088981097277</c:v>
                </c:pt>
                <c:pt idx="8676">
                  <c:v>4.069839806384695</c:v>
                </c:pt>
                <c:pt idx="8677">
                  <c:v>4.0693708227702237</c:v>
                </c:pt>
                <c:pt idx="8678">
                  <c:v>4.0689019472289436</c:v>
                </c:pt>
                <c:pt idx="8679">
                  <c:v>4.0684331797235025</c:v>
                </c:pt>
                <c:pt idx="8680">
                  <c:v>4.0679645202165648</c:v>
                </c:pt>
                <c:pt idx="8681">
                  <c:v>4.067495968670813</c:v>
                </c:pt>
                <c:pt idx="8682">
                  <c:v>4.067027525048946</c:v>
                </c:pt>
                <c:pt idx="8683">
                  <c:v>4.0665591893136801</c:v>
                </c:pt>
                <c:pt idx="8684">
                  <c:v>4.066090961427749</c:v>
                </c:pt>
                <c:pt idx="8685">
                  <c:v>4.0656228413539024</c:v>
                </c:pt>
                <c:pt idx="8686">
                  <c:v>4.0651548290549098</c:v>
                </c:pt>
                <c:pt idx="8687">
                  <c:v>4.0646869244935546</c:v>
                </c:pt>
                <c:pt idx="8688">
                  <c:v>4.0642191276326392</c:v>
                </c:pt>
                <c:pt idx="8689">
                  <c:v>4.0637514384349824</c:v>
                </c:pt>
                <c:pt idx="8690">
                  <c:v>4.0632838568634222</c:v>
                </c:pt>
                <c:pt idx="8691">
                  <c:v>4.0628163828808104</c:v>
                </c:pt>
                <c:pt idx="8692">
                  <c:v>4.0623490164500176</c:v>
                </c:pt>
                <c:pt idx="8693">
                  <c:v>4.0618817575339312</c:v>
                </c:pt>
                <c:pt idx="8694">
                  <c:v>4.0614146060954575</c:v>
                </c:pt>
                <c:pt idx="8695">
                  <c:v>4.0609475620975157</c:v>
                </c:pt>
                <c:pt idx="8696">
                  <c:v>4.0604806255030468</c:v>
                </c:pt>
                <c:pt idx="8697">
                  <c:v>4.0600137962750056</c:v>
                </c:pt>
                <c:pt idx="8698">
                  <c:v>4.0595470743763649</c:v>
                </c:pt>
                <c:pt idx="8699">
                  <c:v>4.0590804597701151</c:v>
                </c:pt>
                <c:pt idx="8700">
                  <c:v>4.0586139524192619</c:v>
                </c:pt>
                <c:pt idx="8701">
                  <c:v>4.0581475522868304</c:v>
                </c:pt>
                <c:pt idx="8702">
                  <c:v>4.0576812593358609</c:v>
                </c:pt>
                <c:pt idx="8703">
                  <c:v>4.0572150735294121</c:v>
                </c:pt>
                <c:pt idx="8704">
                  <c:v>4.0567489948305573</c:v>
                </c:pt>
                <c:pt idx="8705">
                  <c:v>4.056283023202389</c:v>
                </c:pt>
                <c:pt idx="8706">
                  <c:v>4.0558171586080167</c:v>
                </c:pt>
                <c:pt idx="8707">
                  <c:v>4.0553514010105651</c:v>
                </c:pt>
                <c:pt idx="8708">
                  <c:v>4.0548857503731774</c:v>
                </c:pt>
                <c:pt idx="8709">
                  <c:v>4.0544202066590129</c:v>
                </c:pt>
                <c:pt idx="8710">
                  <c:v>4.0539547698312477</c:v>
                </c:pt>
                <c:pt idx="8711">
                  <c:v>4.0534894398530765</c:v>
                </c:pt>
                <c:pt idx="8712">
                  <c:v>4.0530242166877084</c:v>
                </c:pt>
                <c:pt idx="8713">
                  <c:v>4.0525591002983701</c:v>
                </c:pt>
                <c:pt idx="8714">
                  <c:v>4.0520940906483078</c:v>
                </c:pt>
                <c:pt idx="8715">
                  <c:v>4.0516291877007804</c:v>
                </c:pt>
                <c:pt idx="8716">
                  <c:v>4.051164391419066</c:v>
                </c:pt>
                <c:pt idx="8717">
                  <c:v>4.0506997017664599</c:v>
                </c:pt>
                <c:pt idx="8718">
                  <c:v>4.050235118706274</c:v>
                </c:pt>
                <c:pt idx="8719">
                  <c:v>4.0497706422018345</c:v>
                </c:pt>
                <c:pt idx="8720">
                  <c:v>4.049306272216489</c:v>
                </c:pt>
                <c:pt idx="8721">
                  <c:v>4.0488420087135975</c:v>
                </c:pt>
                <c:pt idx="8722">
                  <c:v>4.0483778516565403</c:v>
                </c:pt>
                <c:pt idx="8723">
                  <c:v>4.0479138010087112</c:v>
                </c:pt>
                <c:pt idx="8724">
                  <c:v>4.0474498567335244</c:v>
                </c:pt>
                <c:pt idx="8725">
                  <c:v>4.0469860187944073</c:v>
                </c:pt>
                <c:pt idx="8726">
                  <c:v>4.046522287154807</c:v>
                </c:pt>
                <c:pt idx="8727">
                  <c:v>4.0460586617781855</c:v>
                </c:pt>
                <c:pt idx="8728">
                  <c:v>4.0455951426280219</c:v>
                </c:pt>
                <c:pt idx="8729">
                  <c:v>4.045131729667812</c:v>
                </c:pt>
                <c:pt idx="8730">
                  <c:v>4.0446684228610694</c:v>
                </c:pt>
                <c:pt idx="8731">
                  <c:v>4.0442052221713238</c:v>
                </c:pt>
                <c:pt idx="8732">
                  <c:v>4.0437421275621208</c:v>
                </c:pt>
                <c:pt idx="8733">
                  <c:v>4.0432791389970228</c:v>
                </c:pt>
                <c:pt idx="8734">
                  <c:v>4.0428162564396111</c:v>
                </c:pt>
                <c:pt idx="8735">
                  <c:v>4.0423534798534799</c:v>
                </c:pt>
                <c:pt idx="8736">
                  <c:v>4.0418908092022434</c:v>
                </c:pt>
                <c:pt idx="8737">
                  <c:v>4.0414282444495306</c:v>
                </c:pt>
                <c:pt idx="8738">
                  <c:v>4.0409657855589884</c:v>
                </c:pt>
                <c:pt idx="8739">
                  <c:v>4.0405034324942788</c:v>
                </c:pt>
                <c:pt idx="8740">
                  <c:v>4.0400411852190823</c:v>
                </c:pt>
                <c:pt idx="8741">
                  <c:v>4.0395790436970946</c:v>
                </c:pt>
                <c:pt idx="8742">
                  <c:v>4.0391170078920275</c:v>
                </c:pt>
                <c:pt idx="8743">
                  <c:v>4.0386550777676122</c:v>
                </c:pt>
                <c:pt idx="8744">
                  <c:v>4.0381932532875933</c:v>
                </c:pt>
                <c:pt idx="8745">
                  <c:v>4.037731534415733</c:v>
                </c:pt>
                <c:pt idx="8746">
                  <c:v>4.0372699211158114</c:v>
                </c:pt>
                <c:pt idx="8747">
                  <c:v>4.0368084133516229</c:v>
                </c:pt>
                <c:pt idx="8748">
                  <c:v>4.0363470110869812</c:v>
                </c:pt>
                <c:pt idx="8749">
                  <c:v>4.0358857142857145</c:v>
                </c:pt>
                <c:pt idx="8750">
                  <c:v>4.0354245229116676</c:v>
                </c:pt>
                <c:pt idx="8751">
                  <c:v>4.0349634369287024</c:v>
                </c:pt>
                <c:pt idx="8752">
                  <c:v>4.0345024563006966</c:v>
                </c:pt>
                <c:pt idx="8753">
                  <c:v>4.0340415809915466</c:v>
                </c:pt>
                <c:pt idx="8754">
                  <c:v>4.0335808109651632</c:v>
                </c:pt>
                <c:pt idx="8755">
                  <c:v>4.0331201461854729</c:v>
                </c:pt>
                <c:pt idx="8756">
                  <c:v>4.032659586616421</c:v>
                </c:pt>
                <c:pt idx="8757">
                  <c:v>4.0321991322219688</c:v>
                </c:pt>
                <c:pt idx="8758">
                  <c:v>4.0317387829660918</c:v>
                </c:pt>
                <c:pt idx="8759">
                  <c:v>4.031278538812785</c:v>
                </c:pt>
                <c:pt idx="8760">
                  <c:v>4.0308183997260585</c:v>
                </c:pt>
                <c:pt idx="8761">
                  <c:v>4.0303583656699384</c:v>
                </c:pt>
                <c:pt idx="8762">
                  <c:v>4.0298984366084678</c:v>
                </c:pt>
                <c:pt idx="8763">
                  <c:v>4.0294386125057056</c:v>
                </c:pt>
                <c:pt idx="8764">
                  <c:v>4.0289788933257276</c:v>
                </c:pt>
                <c:pt idx="8765">
                  <c:v>4.0285192790326256</c:v>
                </c:pt>
                <c:pt idx="8766">
                  <c:v>4.0280597695905103</c:v>
                </c:pt>
                <c:pt idx="8767">
                  <c:v>4.0276003649635035</c:v>
                </c:pt>
                <c:pt idx="8768">
                  <c:v>4.0271410651157487</c:v>
                </c:pt>
                <c:pt idx="8769">
                  <c:v>4.0266818700114024</c:v>
                </c:pt>
                <c:pt idx="8770">
                  <c:v>4.0262227796146393</c:v>
                </c:pt>
                <c:pt idx="8771">
                  <c:v>4.0257637938896487</c:v>
                </c:pt>
                <c:pt idx="8772">
                  <c:v>4.025304912800638</c:v>
                </c:pt>
                <c:pt idx="8773">
                  <c:v>4.0248461363118304</c:v>
                </c:pt>
                <c:pt idx="8774">
                  <c:v>4.0243874643874644</c:v>
                </c:pt>
                <c:pt idx="8775">
                  <c:v>4.0239288969917961</c:v>
                </c:pt>
                <c:pt idx="8776">
                  <c:v>4.0234704340890968</c:v>
                </c:pt>
                <c:pt idx="8777">
                  <c:v>4.0230120756436545</c:v>
                </c:pt>
                <c:pt idx="8778">
                  <c:v>4.0225538216197743</c:v>
                </c:pt>
                <c:pt idx="8779">
                  <c:v>4.0220956719817771</c:v>
                </c:pt>
                <c:pt idx="8780">
                  <c:v>4.0216376266939982</c:v>
                </c:pt>
                <c:pt idx="8781">
                  <c:v>4.0211796857207922</c:v>
                </c:pt>
                <c:pt idx="8782">
                  <c:v>4.0207218490265282</c:v>
                </c:pt>
                <c:pt idx="8783">
                  <c:v>4.0202641165755919</c:v>
                </c:pt>
                <c:pt idx="8784">
                  <c:v>4.0198064883323852</c:v>
                </c:pt>
                <c:pt idx="8785">
                  <c:v>4.0193489642613249</c:v>
                </c:pt>
                <c:pt idx="8786">
                  <c:v>4.0188915443268467</c:v>
                </c:pt>
                <c:pt idx="8787">
                  <c:v>4.0184342284934003</c:v>
                </c:pt>
                <c:pt idx="8788">
                  <c:v>4.0179770167254523</c:v>
                </c:pt>
                <c:pt idx="8789">
                  <c:v>4.0175199089874853</c:v>
                </c:pt>
                <c:pt idx="8790">
                  <c:v>4.0170629052439999</c:v>
                </c:pt>
                <c:pt idx="8791">
                  <c:v>4.0166060054595087</c:v>
                </c:pt>
                <c:pt idx="8792">
                  <c:v>4.0161492095985443</c:v>
                </c:pt>
                <c:pt idx="8793">
                  <c:v>4.0156925176256539</c:v>
                </c:pt>
                <c:pt idx="8794">
                  <c:v>4.0152359295054012</c:v>
                </c:pt>
                <c:pt idx="8795">
                  <c:v>4.0147794452023646</c:v>
                </c:pt>
                <c:pt idx="8796">
                  <c:v>4.0143230646811414</c:v>
                </c:pt>
                <c:pt idx="8797">
                  <c:v>4.0138667879063421</c:v>
                </c:pt>
                <c:pt idx="8798">
                  <c:v>4.0134106148425959</c:v>
                </c:pt>
                <c:pt idx="8799">
                  <c:v>4.0129545454545452</c:v>
                </c:pt>
                <c:pt idx="8800">
                  <c:v>4.0124985797068513</c:v>
                </c:pt>
                <c:pt idx="8801">
                  <c:v>4.0120427175641904</c:v>
                </c:pt>
                <c:pt idx="8802">
                  <c:v>4.0115869589912529</c:v>
                </c:pt>
                <c:pt idx="8803">
                  <c:v>4.011131303952749</c:v>
                </c:pt>
                <c:pt idx="8804">
                  <c:v>4.0106757524134018</c:v>
                </c:pt>
                <c:pt idx="8805">
                  <c:v>4.0102203043379516</c:v>
                </c:pt>
                <c:pt idx="8806">
                  <c:v>4.0097649596911547</c:v>
                </c:pt>
                <c:pt idx="8807">
                  <c:v>4.0093097184377839</c:v>
                </c:pt>
                <c:pt idx="8808">
                  <c:v>4.0088545805426268</c:v>
                </c:pt>
                <c:pt idx="8809">
                  <c:v>4.0083995459704882</c:v>
                </c:pt>
                <c:pt idx="8810">
                  <c:v>4.0079446146861875</c:v>
                </c:pt>
                <c:pt idx="8811">
                  <c:v>4.0074897866545616</c:v>
                </c:pt>
                <c:pt idx="8812">
                  <c:v>4.0070350618404627</c:v>
                </c:pt>
                <c:pt idx="8813">
                  <c:v>4.0065804402087588</c:v>
                </c:pt>
                <c:pt idx="8814">
                  <c:v>4.0061259217243332</c:v>
                </c:pt>
                <c:pt idx="8815">
                  <c:v>4.0056715063520869</c:v>
                </c:pt>
                <c:pt idx="8816">
                  <c:v>4.0052171940569359</c:v>
                </c:pt>
                <c:pt idx="8817">
                  <c:v>4.0047629848038104</c:v>
                </c:pt>
                <c:pt idx="8818">
                  <c:v>4.0043088785576595</c:v>
                </c:pt>
                <c:pt idx="8819">
                  <c:v>4.0038548752834471</c:v>
                </c:pt>
                <c:pt idx="8820">
                  <c:v>4.0034009749461514</c:v>
                </c:pt>
                <c:pt idx="8821">
                  <c:v>4.0029471775107686</c:v>
                </c:pt>
                <c:pt idx="8822">
                  <c:v>4.0024934829423096</c:v>
                </c:pt>
                <c:pt idx="8823">
                  <c:v>4.0020398912058024</c:v>
                </c:pt>
                <c:pt idx="8824">
                  <c:v>4.0015864022662893</c:v>
                </c:pt>
                <c:pt idx="8825">
                  <c:v>4.0011330160888283</c:v>
                </c:pt>
                <c:pt idx="8826">
                  <c:v>4.0006797326384955</c:v>
                </c:pt>
                <c:pt idx="8827">
                  <c:v>4.000226551880381</c:v>
                </c:pt>
                <c:pt idx="8828">
                  <c:v>3.99977347377959</c:v>
                </c:pt>
                <c:pt idx="8829">
                  <c:v>3.9993204983012456</c:v>
                </c:pt>
                <c:pt idx="8830">
                  <c:v>3.9988676254104858</c:v>
                </c:pt>
                <c:pt idx="8831">
                  <c:v>3.9984148550724639</c:v>
                </c:pt>
                <c:pt idx="8832">
                  <c:v>3.997962187252349</c:v>
                </c:pt>
                <c:pt idx="8833">
                  <c:v>3.9975096219153272</c:v>
                </c:pt>
                <c:pt idx="8834">
                  <c:v>3.9970571590265989</c:v>
                </c:pt>
                <c:pt idx="8835">
                  <c:v>3.9966047985513806</c:v>
                </c:pt>
                <c:pt idx="8836">
                  <c:v>3.9961525404549056</c:v>
                </c:pt>
                <c:pt idx="8837">
                  <c:v>3.9957003847024213</c:v>
                </c:pt>
                <c:pt idx="8838">
                  <c:v>3.9952483312591922</c:v>
                </c:pt>
                <c:pt idx="8839">
                  <c:v>3.9947963800904978</c:v>
                </c:pt>
                <c:pt idx="8840">
                  <c:v>3.9943445311616332</c:v>
                </c:pt>
                <c:pt idx="8841">
                  <c:v>3.99389278443791</c:v>
                </c:pt>
                <c:pt idx="8842">
                  <c:v>3.9934411398846543</c:v>
                </c:pt>
                <c:pt idx="8843">
                  <c:v>3.9929895974672096</c:v>
                </c:pt>
                <c:pt idx="8844">
                  <c:v>3.9925381571509329</c:v>
                </c:pt>
                <c:pt idx="8845">
                  <c:v>3.9920868189011984</c:v>
                </c:pt>
                <c:pt idx="8846">
                  <c:v>3.9916355826833954</c:v>
                </c:pt>
                <c:pt idx="8847">
                  <c:v>3.9911844484629295</c:v>
                </c:pt>
                <c:pt idx="8848">
                  <c:v>3.990733416205221</c:v>
                </c:pt>
                <c:pt idx="8849">
                  <c:v>3.990282485875706</c:v>
                </c:pt>
                <c:pt idx="8850">
                  <c:v>3.9898316574398374</c:v>
                </c:pt>
                <c:pt idx="8851">
                  <c:v>3.9893809308630819</c:v>
                </c:pt>
                <c:pt idx="8852">
                  <c:v>3.9889303061109227</c:v>
                </c:pt>
                <c:pt idx="8853">
                  <c:v>3.9884797831488594</c:v>
                </c:pt>
                <c:pt idx="8854">
                  <c:v>3.9880293619424054</c:v>
                </c:pt>
                <c:pt idx="8855">
                  <c:v>3.9875790424570914</c:v>
                </c:pt>
                <c:pt idx="8856">
                  <c:v>3.9871288246584622</c:v>
                </c:pt>
                <c:pt idx="8857">
                  <c:v>3.9866787085120796</c:v>
                </c:pt>
                <c:pt idx="8858">
                  <c:v>3.9862286939835196</c:v>
                </c:pt>
                <c:pt idx="8859">
                  <c:v>3.9857787810383747</c:v>
                </c:pt>
                <c:pt idx="8860">
                  <c:v>3.9853289696422527</c:v>
                </c:pt>
                <c:pt idx="8861">
                  <c:v>3.9848792597607763</c:v>
                </c:pt>
                <c:pt idx="8862">
                  <c:v>3.9844296513595849</c:v>
                </c:pt>
                <c:pt idx="8863">
                  <c:v>3.9839801444043323</c:v>
                </c:pt>
                <c:pt idx="8864">
                  <c:v>3.9835307388606882</c:v>
                </c:pt>
                <c:pt idx="8865">
                  <c:v>3.9830814346943377</c:v>
                </c:pt>
                <c:pt idx="8866">
                  <c:v>3.9826322318709821</c:v>
                </c:pt>
                <c:pt idx="8867">
                  <c:v>3.9821831303563373</c:v>
                </c:pt>
                <c:pt idx="8868">
                  <c:v>3.9817341301161346</c:v>
                </c:pt>
                <c:pt idx="8869">
                  <c:v>3.9812852311161215</c:v>
                </c:pt>
                <c:pt idx="8870">
                  <c:v>3.9808364333220605</c:v>
                </c:pt>
                <c:pt idx="8871">
                  <c:v>3.9803877366997296</c:v>
                </c:pt>
                <c:pt idx="8872">
                  <c:v>3.9799391412149219</c:v>
                </c:pt>
                <c:pt idx="8873">
                  <c:v>3.9794906468334461</c:v>
                </c:pt>
                <c:pt idx="8874">
                  <c:v>3.9790422535211269</c:v>
                </c:pt>
                <c:pt idx="8875">
                  <c:v>3.9785939612438037</c:v>
                </c:pt>
                <c:pt idx="8876">
                  <c:v>3.9781457699673313</c:v>
                </c:pt>
                <c:pt idx="8877">
                  <c:v>3.9776976796575805</c:v>
                </c:pt>
                <c:pt idx="8878">
                  <c:v>3.9772496902804368</c:v>
                </c:pt>
                <c:pt idx="8879">
                  <c:v>3.9768018018018019</c:v>
                </c:pt>
                <c:pt idx="8880">
                  <c:v>3.9763540141875913</c:v>
                </c:pt>
                <c:pt idx="8881">
                  <c:v>3.9759063274037381</c:v>
                </c:pt>
                <c:pt idx="8882">
                  <c:v>3.9754587414161882</c:v>
                </c:pt>
                <c:pt idx="8883">
                  <c:v>3.9750112561909048</c:v>
                </c:pt>
                <c:pt idx="8884">
                  <c:v>3.9745638716938663</c:v>
                </c:pt>
                <c:pt idx="8885">
                  <c:v>3.9741165878910647</c:v>
                </c:pt>
                <c:pt idx="8886">
                  <c:v>3.973669404748509</c:v>
                </c:pt>
                <c:pt idx="8887">
                  <c:v>3.9732223222322234</c:v>
                </c:pt>
                <c:pt idx="8888">
                  <c:v>3.972775340308246</c:v>
                </c:pt>
                <c:pt idx="8889">
                  <c:v>3.972328458942632</c:v>
                </c:pt>
                <c:pt idx="8890">
                  <c:v>3.9718816781014508</c:v>
                </c:pt>
                <c:pt idx="8891">
                  <c:v>3.9714349977507872</c:v>
                </c:pt>
                <c:pt idx="8892">
                  <c:v>3.9709884178567414</c:v>
                </c:pt>
                <c:pt idx="8893">
                  <c:v>3.9705419383854283</c:v>
                </c:pt>
                <c:pt idx="8894">
                  <c:v>3.9700955593029792</c:v>
                </c:pt>
                <c:pt idx="8895">
                  <c:v>3.9696492805755397</c:v>
                </c:pt>
                <c:pt idx="8896">
                  <c:v>3.9692031021692706</c:v>
                </c:pt>
                <c:pt idx="8897">
                  <c:v>3.9687570240503485</c:v>
                </c:pt>
                <c:pt idx="8898">
                  <c:v>3.9683110461849647</c:v>
                </c:pt>
                <c:pt idx="8899">
                  <c:v>3.9678651685393258</c:v>
                </c:pt>
                <c:pt idx="8900">
                  <c:v>3.967419391079654</c:v>
                </c:pt>
                <c:pt idx="8901">
                  <c:v>3.9669737137721861</c:v>
                </c:pt>
                <c:pt idx="8902">
                  <c:v>3.9665281365831744</c:v>
                </c:pt>
                <c:pt idx="8903">
                  <c:v>3.9660826594788858</c:v>
                </c:pt>
                <c:pt idx="8904">
                  <c:v>3.9656372824256034</c:v>
                </c:pt>
                <c:pt idx="8905">
                  <c:v>3.9651920053896248</c:v>
                </c:pt>
                <c:pt idx="8906">
                  <c:v>3.9647468283372627</c:v>
                </c:pt>
                <c:pt idx="8907">
                  <c:v>3.9643017512348453</c:v>
                </c:pt>
                <c:pt idx="8908">
                  <c:v>3.9638567740487147</c:v>
                </c:pt>
                <c:pt idx="8909">
                  <c:v>3.9634118967452299</c:v>
                </c:pt>
                <c:pt idx="8910">
                  <c:v>3.9629671192907643</c:v>
                </c:pt>
                <c:pt idx="8911">
                  <c:v>3.9625224416517058</c:v>
                </c:pt>
                <c:pt idx="8912">
                  <c:v>3.9620778637944576</c:v>
                </c:pt>
                <c:pt idx="8913">
                  <c:v>3.9616333856854387</c:v>
                </c:pt>
                <c:pt idx="8914">
                  <c:v>3.9611890072910825</c:v>
                </c:pt>
                <c:pt idx="8915">
                  <c:v>3.9607447285778377</c:v>
                </c:pt>
                <c:pt idx="8916">
                  <c:v>3.9603005495121679</c:v>
                </c:pt>
                <c:pt idx="8917">
                  <c:v>3.9598564700605516</c:v>
                </c:pt>
                <c:pt idx="8918">
                  <c:v>3.9594124901894832</c:v>
                </c:pt>
                <c:pt idx="8919">
                  <c:v>3.9589686098654711</c:v>
                </c:pt>
                <c:pt idx="8920">
                  <c:v>3.9585248290550386</c:v>
                </c:pt>
                <c:pt idx="8921">
                  <c:v>3.9580811477247253</c:v>
                </c:pt>
                <c:pt idx="8922">
                  <c:v>3.9576375658410847</c:v>
                </c:pt>
                <c:pt idx="8923">
                  <c:v>3.9571940833706858</c:v>
                </c:pt>
                <c:pt idx="8924">
                  <c:v>3.9567507002801121</c:v>
                </c:pt>
                <c:pt idx="8925">
                  <c:v>3.9563074165359624</c:v>
                </c:pt>
                <c:pt idx="8926">
                  <c:v>3.9558642321048505</c:v>
                </c:pt>
                <c:pt idx="8927">
                  <c:v>3.9554211469534049</c:v>
                </c:pt>
                <c:pt idx="8928">
                  <c:v>3.9549781610482695</c:v>
                </c:pt>
                <c:pt idx="8929">
                  <c:v>3.9545352743561031</c:v>
                </c:pt>
                <c:pt idx="8930">
                  <c:v>3.9540924868435785</c:v>
                </c:pt>
                <c:pt idx="8931">
                  <c:v>3.9536497984773846</c:v>
                </c:pt>
                <c:pt idx="8932">
                  <c:v>3.953207209224225</c:v>
                </c:pt>
                <c:pt idx="8933">
                  <c:v>3.9527647190508173</c:v>
                </c:pt>
                <c:pt idx="8934">
                  <c:v>3.9523223279238948</c:v>
                </c:pt>
                <c:pt idx="8935">
                  <c:v>3.951880035810206</c:v>
                </c:pt>
                <c:pt idx="8936">
                  <c:v>3.9514378426765133</c:v>
                </c:pt>
                <c:pt idx="8937">
                  <c:v>3.950995748489595</c:v>
                </c:pt>
                <c:pt idx="8938">
                  <c:v>3.9505537532162434</c:v>
                </c:pt>
                <c:pt idx="8939">
                  <c:v>3.9501118568232663</c:v>
                </c:pt>
                <c:pt idx="8940">
                  <c:v>3.9496700592774858</c:v>
                </c:pt>
                <c:pt idx="8941">
                  <c:v>3.9492283605457392</c:v>
                </c:pt>
                <c:pt idx="8942">
                  <c:v>3.9487867605948788</c:v>
                </c:pt>
                <c:pt idx="8943">
                  <c:v>3.9483452593917709</c:v>
                </c:pt>
                <c:pt idx="8944">
                  <c:v>3.9479038569032978</c:v>
                </c:pt>
                <c:pt idx="8945">
                  <c:v>3.9474625530963561</c:v>
                </c:pt>
                <c:pt idx="8946">
                  <c:v>3.9470213479378562</c:v>
                </c:pt>
                <c:pt idx="8947">
                  <c:v>3.9465802413947251</c:v>
                </c:pt>
                <c:pt idx="8948">
                  <c:v>3.9461392334339034</c:v>
                </c:pt>
                <c:pt idx="8949">
                  <c:v>3.9456983240223464</c:v>
                </c:pt>
                <c:pt idx="8950">
                  <c:v>3.9452575131270251</c:v>
                </c:pt>
                <c:pt idx="8951">
                  <c:v>3.944816800714924</c:v>
                </c:pt>
                <c:pt idx="8952">
                  <c:v>3.9443761867530438</c:v>
                </c:pt>
                <c:pt idx="8953">
                  <c:v>3.9439356712083984</c:v>
                </c:pt>
                <c:pt idx="8954">
                  <c:v>3.9434952540480177</c:v>
                </c:pt>
                <c:pt idx="8955">
                  <c:v>3.9430549352389459</c:v>
                </c:pt>
                <c:pt idx="8956">
                  <c:v>3.9426147147482418</c:v>
                </c:pt>
                <c:pt idx="8957">
                  <c:v>3.9421745925429783</c:v>
                </c:pt>
                <c:pt idx="8958">
                  <c:v>3.9417345685902445</c:v>
                </c:pt>
                <c:pt idx="8959">
                  <c:v>3.9412946428571427</c:v>
                </c:pt>
                <c:pt idx="8960">
                  <c:v>3.9408548153107912</c:v>
                </c:pt>
                <c:pt idx="8961">
                  <c:v>3.940415085918322</c:v>
                </c:pt>
                <c:pt idx="8962">
                  <c:v>3.9399754546468815</c:v>
                </c:pt>
                <c:pt idx="8963">
                  <c:v>3.9395359214636323</c:v>
                </c:pt>
                <c:pt idx="8964">
                  <c:v>3.93909648633575</c:v>
                </c:pt>
                <c:pt idx="8965">
                  <c:v>3.9386571492304259</c:v>
                </c:pt>
                <c:pt idx="8966">
                  <c:v>3.9382179101148655</c:v>
                </c:pt>
                <c:pt idx="8967">
                  <c:v>3.9377787689562891</c:v>
                </c:pt>
                <c:pt idx="8968">
                  <c:v>3.9373397257219311</c:v>
                </c:pt>
                <c:pt idx="8969">
                  <c:v>3.9369007803790415</c:v>
                </c:pt>
                <c:pt idx="8970">
                  <c:v>3.9364619328948836</c:v>
                </c:pt>
                <c:pt idx="8971">
                  <c:v>3.9360231832367365</c:v>
                </c:pt>
                <c:pt idx="8972">
                  <c:v>3.9355845313718936</c:v>
                </c:pt>
                <c:pt idx="8973">
                  <c:v>3.9351459772676622</c:v>
                </c:pt>
                <c:pt idx="8974">
                  <c:v>3.9347075208913651</c:v>
                </c:pt>
                <c:pt idx="8975">
                  <c:v>3.9342691622103385</c:v>
                </c:pt>
                <c:pt idx="8976">
                  <c:v>3.9338309011919348</c:v>
                </c:pt>
                <c:pt idx="8977">
                  <c:v>3.9333927378035196</c:v>
                </c:pt>
                <c:pt idx="8978">
                  <c:v>3.9329546720124737</c:v>
                </c:pt>
                <c:pt idx="8979">
                  <c:v>3.9325167037861917</c:v>
                </c:pt>
                <c:pt idx="8980">
                  <c:v>3.9320788330920835</c:v>
                </c:pt>
                <c:pt idx="8981">
                  <c:v>3.9316410598975731</c:v>
                </c:pt>
                <c:pt idx="8982">
                  <c:v>3.9312033841700993</c:v>
                </c:pt>
                <c:pt idx="8983">
                  <c:v>3.9307658058771149</c:v>
                </c:pt>
                <c:pt idx="8984">
                  <c:v>3.9303283249860881</c:v>
                </c:pt>
                <c:pt idx="8985">
                  <c:v>3.9298909414645005</c:v>
                </c:pt>
                <c:pt idx="8986">
                  <c:v>3.9294536552798487</c:v>
                </c:pt>
                <c:pt idx="8987">
                  <c:v>3.9290164663996441</c:v>
                </c:pt>
                <c:pt idx="8988">
                  <c:v>3.9285793747914117</c:v>
                </c:pt>
                <c:pt idx="8989">
                  <c:v>3.9281423804226918</c:v>
                </c:pt>
                <c:pt idx="8990">
                  <c:v>3.9277054832610387</c:v>
                </c:pt>
                <c:pt idx="8991">
                  <c:v>3.9272686832740216</c:v>
                </c:pt>
                <c:pt idx="8992">
                  <c:v>3.9268319804292227</c:v>
                </c:pt>
                <c:pt idx="8993">
                  <c:v>3.9263953746942408</c:v>
                </c:pt>
                <c:pt idx="8994">
                  <c:v>3.9259588660366869</c:v>
                </c:pt>
                <c:pt idx="8995">
                  <c:v>3.9255224544241885</c:v>
                </c:pt>
                <c:pt idx="8996">
                  <c:v>3.9250861398243857</c:v>
                </c:pt>
                <c:pt idx="8997">
                  <c:v>3.9246499222049342</c:v>
                </c:pt>
                <c:pt idx="8998">
                  <c:v>3.9242138015335035</c:v>
                </c:pt>
                <c:pt idx="8999">
                  <c:v>3.9237777777777776</c:v>
                </c:pt>
                <c:pt idx="9000">
                  <c:v>3.9233418509054547</c:v>
                </c:pt>
                <c:pt idx="9001">
                  <c:v>3.9229060208842479</c:v>
                </c:pt>
                <c:pt idx="9002">
                  <c:v>3.9224702876818838</c:v>
                </c:pt>
                <c:pt idx="9003">
                  <c:v>3.9220346512661037</c:v>
                </c:pt>
                <c:pt idx="9004">
                  <c:v>3.9215991116046642</c:v>
                </c:pt>
                <c:pt idx="9005">
                  <c:v>3.9211636686653342</c:v>
                </c:pt>
                <c:pt idx="9006">
                  <c:v>3.9207283224158989</c:v>
                </c:pt>
                <c:pt idx="9007">
                  <c:v>3.9202930728241565</c:v>
                </c:pt>
                <c:pt idx="9008">
                  <c:v>3.91985791985792</c:v>
                </c:pt>
                <c:pt idx="9009">
                  <c:v>3.9194228634850168</c:v>
                </c:pt>
                <c:pt idx="9010">
                  <c:v>3.9189879036732882</c:v>
                </c:pt>
                <c:pt idx="9011">
                  <c:v>3.9185530403905902</c:v>
                </c:pt>
                <c:pt idx="9012">
                  <c:v>3.9181182736047933</c:v>
                </c:pt>
                <c:pt idx="9013">
                  <c:v>3.917683603283781</c:v>
                </c:pt>
                <c:pt idx="9014">
                  <c:v>3.9172490293954518</c:v>
                </c:pt>
                <c:pt idx="9015">
                  <c:v>3.9168145519077195</c:v>
                </c:pt>
                <c:pt idx="9016">
                  <c:v>3.9163801707885106</c:v>
                </c:pt>
                <c:pt idx="9017">
                  <c:v>3.9159458860057663</c:v>
                </c:pt>
                <c:pt idx="9018">
                  <c:v>3.915511697527442</c:v>
                </c:pt>
                <c:pt idx="9019">
                  <c:v>3.9150776053215077</c:v>
                </c:pt>
                <c:pt idx="9020">
                  <c:v>3.9146436093559474</c:v>
                </c:pt>
                <c:pt idx="9021">
                  <c:v>3.9142097095987585</c:v>
                </c:pt>
                <c:pt idx="9022">
                  <c:v>3.9137759060179542</c:v>
                </c:pt>
                <c:pt idx="9023">
                  <c:v>3.9133421985815602</c:v>
                </c:pt>
                <c:pt idx="9024">
                  <c:v>3.9129085872576179</c:v>
                </c:pt>
                <c:pt idx="9025">
                  <c:v>3.9124750720141814</c:v>
                </c:pt>
                <c:pt idx="9026">
                  <c:v>3.9120416528193198</c:v>
                </c:pt>
                <c:pt idx="9027">
                  <c:v>3.9116083296411164</c:v>
                </c:pt>
                <c:pt idx="9028">
                  <c:v>3.9111751024476686</c:v>
                </c:pt>
                <c:pt idx="9029">
                  <c:v>3.9107419712070874</c:v>
                </c:pt>
                <c:pt idx="9030">
                  <c:v>3.9103089358874987</c:v>
                </c:pt>
                <c:pt idx="9031">
                  <c:v>3.9098759964570418</c:v>
                </c:pt>
                <c:pt idx="9032">
                  <c:v>3.9094431528838705</c:v>
                </c:pt>
                <c:pt idx="9033">
                  <c:v>3.9090104051361525</c:v>
                </c:pt>
                <c:pt idx="9034">
                  <c:v>3.9085777531820698</c:v>
                </c:pt>
                <c:pt idx="9035">
                  <c:v>3.9081451969898184</c:v>
                </c:pt>
                <c:pt idx="9036">
                  <c:v>3.9077127365276088</c:v>
                </c:pt>
                <c:pt idx="9037">
                  <c:v>3.9072803717636644</c:v>
                </c:pt>
                <c:pt idx="9038">
                  <c:v>3.9068481026662241</c:v>
                </c:pt>
                <c:pt idx="9039">
                  <c:v>3.9064159292035399</c:v>
                </c:pt>
                <c:pt idx="9040">
                  <c:v>3.905983851343878</c:v>
                </c:pt>
                <c:pt idx="9041">
                  <c:v>3.9055518690555187</c:v>
                </c:pt>
                <c:pt idx="9042">
                  <c:v>3.9051199823067564</c:v>
                </c:pt>
                <c:pt idx="9043">
                  <c:v>3.9046881910659001</c:v>
                </c:pt>
                <c:pt idx="9044">
                  <c:v>3.9042564953012713</c:v>
                </c:pt>
                <c:pt idx="9045">
                  <c:v>3.9038248949812071</c:v>
                </c:pt>
                <c:pt idx="9046">
                  <c:v>3.9033933900740578</c:v>
                </c:pt>
                <c:pt idx="9047">
                  <c:v>3.9029619805481874</c:v>
                </c:pt>
                <c:pt idx="9048">
                  <c:v>3.902530666371975</c:v>
                </c:pt>
                <c:pt idx="9049">
                  <c:v>3.902099447513812</c:v>
                </c:pt>
                <c:pt idx="9050">
                  <c:v>3.9016683239421059</c:v>
                </c:pt>
                <c:pt idx="9051">
                  <c:v>3.9012372956252763</c:v>
                </c:pt>
                <c:pt idx="9052">
                  <c:v>3.9008063625317573</c:v>
                </c:pt>
                <c:pt idx="9053">
                  <c:v>3.9003755246299976</c:v>
                </c:pt>
                <c:pt idx="9054">
                  <c:v>3.8999447818884594</c:v>
                </c:pt>
                <c:pt idx="9055">
                  <c:v>3.8995141342756185</c:v>
                </c:pt>
                <c:pt idx="9056">
                  <c:v>3.8990835817599647</c:v>
                </c:pt>
                <c:pt idx="9057">
                  <c:v>3.8986531243100022</c:v>
                </c:pt>
                <c:pt idx="9058">
                  <c:v>3.8982227618942487</c:v>
                </c:pt>
                <c:pt idx="9059">
                  <c:v>3.8977924944812363</c:v>
                </c:pt>
                <c:pt idx="9060">
                  <c:v>3.8973623220395099</c:v>
                </c:pt>
                <c:pt idx="9061">
                  <c:v>3.8969322445376298</c:v>
                </c:pt>
                <c:pt idx="9062">
                  <c:v>3.8965022619441685</c:v>
                </c:pt>
                <c:pt idx="9063">
                  <c:v>3.8960723742277139</c:v>
                </c:pt>
                <c:pt idx="9064">
                  <c:v>3.8956425813568671</c:v>
                </c:pt>
                <c:pt idx="9065">
                  <c:v>3.8952128833002426</c:v>
                </c:pt>
                <c:pt idx="9066">
                  <c:v>3.8947832800264695</c:v>
                </c:pt>
                <c:pt idx="9067">
                  <c:v>3.8943537715041905</c:v>
                </c:pt>
                <c:pt idx="9068">
                  <c:v>3.8939243577020619</c:v>
                </c:pt>
                <c:pt idx="9069">
                  <c:v>3.8934950385887541</c:v>
                </c:pt>
                <c:pt idx="9070">
                  <c:v>3.8930658141329513</c:v>
                </c:pt>
                <c:pt idx="9071">
                  <c:v>3.8926366843033509</c:v>
                </c:pt>
                <c:pt idx="9072">
                  <c:v>3.8922076490686655</c:v>
                </c:pt>
                <c:pt idx="9073">
                  <c:v>3.8917787083976196</c:v>
                </c:pt>
                <c:pt idx="9074">
                  <c:v>3.8913498622589531</c:v>
                </c:pt>
                <c:pt idx="9075">
                  <c:v>3.8909211106214192</c:v>
                </c:pt>
                <c:pt idx="9076">
                  <c:v>3.8904924534537844</c:v>
                </c:pt>
                <c:pt idx="9077">
                  <c:v>3.8900638907248291</c:v>
                </c:pt>
                <c:pt idx="9078">
                  <c:v>3.8896354224033485</c:v>
                </c:pt>
                <c:pt idx="9079">
                  <c:v>3.8892070484581498</c:v>
                </c:pt>
                <c:pt idx="9080">
                  <c:v>3.8887787688580553</c:v>
                </c:pt>
                <c:pt idx="9081">
                  <c:v>3.8883505835719006</c:v>
                </c:pt>
                <c:pt idx="9082">
                  <c:v>3.8879224925685345</c:v>
                </c:pt>
                <c:pt idx="9083">
                  <c:v>3.8874944958168207</c:v>
                </c:pt>
                <c:pt idx="9084">
                  <c:v>3.8870665932856356</c:v>
                </c:pt>
                <c:pt idx="9085">
                  <c:v>3.8866387849438695</c:v>
                </c:pt>
                <c:pt idx="9086">
                  <c:v>3.8862110707604272</c:v>
                </c:pt>
                <c:pt idx="9087">
                  <c:v>3.8857834507042255</c:v>
                </c:pt>
                <c:pt idx="9088">
                  <c:v>3.8853559247441964</c:v>
                </c:pt>
                <c:pt idx="9089">
                  <c:v>3.8849284928492849</c:v>
                </c:pt>
                <c:pt idx="9090">
                  <c:v>3.8845011549884503</c:v>
                </c:pt>
                <c:pt idx="9091">
                  <c:v>3.8840739111306641</c:v>
                </c:pt>
                <c:pt idx="9092">
                  <c:v>3.8836467612449135</c:v>
                </c:pt>
                <c:pt idx="9093">
                  <c:v>3.8832197053001978</c:v>
                </c:pt>
                <c:pt idx="9094">
                  <c:v>3.8827927432655307</c:v>
                </c:pt>
                <c:pt idx="9095">
                  <c:v>3.8823658751099384</c:v>
                </c:pt>
                <c:pt idx="9096">
                  <c:v>3.8819391008024624</c:v>
                </c:pt>
                <c:pt idx="9097">
                  <c:v>3.8815124203121565</c:v>
                </c:pt>
                <c:pt idx="9098">
                  <c:v>3.8810858336080889</c:v>
                </c:pt>
                <c:pt idx="9099">
                  <c:v>3.8806593406593408</c:v>
                </c:pt>
                <c:pt idx="9100">
                  <c:v>3.8802329414350072</c:v>
                </c:pt>
                <c:pt idx="9101">
                  <c:v>3.8798066359041967</c:v>
                </c:pt>
                <c:pt idx="9102">
                  <c:v>3.8793804240360319</c:v>
                </c:pt>
                <c:pt idx="9103">
                  <c:v>3.8789543057996485</c:v>
                </c:pt>
                <c:pt idx="9104">
                  <c:v>3.8785282811641957</c:v>
                </c:pt>
                <c:pt idx="9105">
                  <c:v>3.8781023500988359</c:v>
                </c:pt>
                <c:pt idx="9106">
                  <c:v>3.8776765125727461</c:v>
                </c:pt>
                <c:pt idx="9107">
                  <c:v>3.8772507685551165</c:v>
                </c:pt>
                <c:pt idx="9108">
                  <c:v>3.8768251180151498</c:v>
                </c:pt>
                <c:pt idx="9109">
                  <c:v>3.8763995609220636</c:v>
                </c:pt>
                <c:pt idx="9110">
                  <c:v>3.8759740972450882</c:v>
                </c:pt>
                <c:pt idx="9111">
                  <c:v>3.8755487269534679</c:v>
                </c:pt>
                <c:pt idx="9112">
                  <c:v>3.87512345001646</c:v>
                </c:pt>
                <c:pt idx="9113">
                  <c:v>3.8746982664033354</c:v>
                </c:pt>
                <c:pt idx="9114">
                  <c:v>3.8742731760833791</c:v>
                </c:pt>
                <c:pt idx="9115">
                  <c:v>3.8738481790258885</c:v>
                </c:pt>
                <c:pt idx="9116">
                  <c:v>3.8734232752001754</c:v>
                </c:pt>
                <c:pt idx="9117">
                  <c:v>3.8729984645755646</c:v>
                </c:pt>
                <c:pt idx="9118">
                  <c:v>3.872573747121395</c:v>
                </c:pt>
                <c:pt idx="9119">
                  <c:v>3.8721491228070177</c:v>
                </c:pt>
                <c:pt idx="9120">
                  <c:v>3.8717245916017982</c:v>
                </c:pt>
                <c:pt idx="9121">
                  <c:v>3.871300153475115</c:v>
                </c:pt>
                <c:pt idx="9122">
                  <c:v>3.8708758083963608</c:v>
                </c:pt>
                <c:pt idx="9123">
                  <c:v>3.8704515563349409</c:v>
                </c:pt>
                <c:pt idx="9124">
                  <c:v>3.8700273972602739</c:v>
                </c:pt>
                <c:pt idx="9125">
                  <c:v>3.8696033311417928</c:v>
                </c:pt>
                <c:pt idx="9126">
                  <c:v>3.8691793579489429</c:v>
                </c:pt>
                <c:pt idx="9127">
                  <c:v>3.8687554776511832</c:v>
                </c:pt>
                <c:pt idx="9128">
                  <c:v>3.8683316902179867</c:v>
                </c:pt>
                <c:pt idx="9129">
                  <c:v>3.8679079956188391</c:v>
                </c:pt>
                <c:pt idx="9130">
                  <c:v>3.8674843938232395</c:v>
                </c:pt>
                <c:pt idx="9131">
                  <c:v>3.8670608848007006</c:v>
                </c:pt>
                <c:pt idx="9132">
                  <c:v>3.8666374685207487</c:v>
                </c:pt>
                <c:pt idx="9133">
                  <c:v>3.8662141449529233</c:v>
                </c:pt>
                <c:pt idx="9134">
                  <c:v>3.8657909140667761</c:v>
                </c:pt>
                <c:pt idx="9135">
                  <c:v>3.8653677758318739</c:v>
                </c:pt>
                <c:pt idx="9136">
                  <c:v>3.8649447302177959</c:v>
                </c:pt>
                <c:pt idx="9137">
                  <c:v>3.8645217771941343</c:v>
                </c:pt>
                <c:pt idx="9138">
                  <c:v>3.8640989167304958</c:v>
                </c:pt>
                <c:pt idx="9139">
                  <c:v>3.863676148796499</c:v>
                </c:pt>
                <c:pt idx="9140">
                  <c:v>3.8632534733617767</c:v>
                </c:pt>
                <c:pt idx="9141">
                  <c:v>3.8628308903959745</c:v>
                </c:pt>
                <c:pt idx="9142">
                  <c:v>3.8624083998687522</c:v>
                </c:pt>
                <c:pt idx="9143">
                  <c:v>3.8619860017497811</c:v>
                </c:pt>
                <c:pt idx="9144">
                  <c:v>3.8615636960087478</c:v>
                </c:pt>
                <c:pt idx="9145">
                  <c:v>3.8611414826153512</c:v>
                </c:pt>
                <c:pt idx="9146">
                  <c:v>3.8607193615393025</c:v>
                </c:pt>
                <c:pt idx="9147">
                  <c:v>3.8602973327503278</c:v>
                </c:pt>
                <c:pt idx="9148">
                  <c:v>3.859875396218166</c:v>
                </c:pt>
                <c:pt idx="9149">
                  <c:v>3.8594535519125683</c:v>
                </c:pt>
                <c:pt idx="9150">
                  <c:v>3.8590317998033004</c:v>
                </c:pt>
                <c:pt idx="9151">
                  <c:v>3.85861013986014</c:v>
                </c:pt>
                <c:pt idx="9152">
                  <c:v>3.858188572052879</c:v>
                </c:pt>
                <c:pt idx="9153">
                  <c:v>3.857767096351322</c:v>
                </c:pt>
                <c:pt idx="9154">
                  <c:v>3.8573457127252868</c:v>
                </c:pt>
                <c:pt idx="9155">
                  <c:v>3.8569244211446048</c:v>
                </c:pt>
                <c:pt idx="9156">
                  <c:v>3.85650322157912</c:v>
                </c:pt>
                <c:pt idx="9157">
                  <c:v>3.8560821139986898</c:v>
                </c:pt>
                <c:pt idx="9158">
                  <c:v>3.8556610983731847</c:v>
                </c:pt>
                <c:pt idx="9159">
                  <c:v>3.8552401746724891</c:v>
                </c:pt>
                <c:pt idx="9160">
                  <c:v>3.8548193428664992</c:v>
                </c:pt>
                <c:pt idx="9161">
                  <c:v>3.8543986029251256</c:v>
                </c:pt>
                <c:pt idx="9162">
                  <c:v>3.8539779548182911</c:v>
                </c:pt>
                <c:pt idx="9163">
                  <c:v>3.8535573985159317</c:v>
                </c:pt>
                <c:pt idx="9164">
                  <c:v>3.8531369339879977</c:v>
                </c:pt>
                <c:pt idx="9165">
                  <c:v>3.8527165612044514</c:v>
                </c:pt>
                <c:pt idx="9166">
                  <c:v>3.8522962801352678</c:v>
                </c:pt>
                <c:pt idx="9167">
                  <c:v>3.8518760907504364</c:v>
                </c:pt>
                <c:pt idx="9168">
                  <c:v>3.8514559930199583</c:v>
                </c:pt>
                <c:pt idx="9169">
                  <c:v>3.8510359869138493</c:v>
                </c:pt>
                <c:pt idx="9170">
                  <c:v>3.8506160724021372</c:v>
                </c:pt>
                <c:pt idx="9171">
                  <c:v>3.8501962494548625</c:v>
                </c:pt>
                <c:pt idx="9172">
                  <c:v>3.8497765180420802</c:v>
                </c:pt>
                <c:pt idx="9173">
                  <c:v>3.8493568781338565</c:v>
                </c:pt>
                <c:pt idx="9174">
                  <c:v>3.8489373297002727</c:v>
                </c:pt>
                <c:pt idx="9175">
                  <c:v>3.8485178727114211</c:v>
                </c:pt>
                <c:pt idx="9176">
                  <c:v>3.8480985071374088</c:v>
                </c:pt>
                <c:pt idx="9177">
                  <c:v>3.8476792329483547</c:v>
                </c:pt>
                <c:pt idx="9178">
                  <c:v>3.8472600501143916</c:v>
                </c:pt>
                <c:pt idx="9179">
                  <c:v>3.8468409586056644</c:v>
                </c:pt>
                <c:pt idx="9180">
                  <c:v>3.846421958392332</c:v>
                </c:pt>
                <c:pt idx="9181">
                  <c:v>3.8460030494445654</c:v>
                </c:pt>
                <c:pt idx="9182">
                  <c:v>3.8455842317325493</c:v>
                </c:pt>
                <c:pt idx="9183">
                  <c:v>3.8451655052264808</c:v>
                </c:pt>
                <c:pt idx="9184">
                  <c:v>3.8447468698965706</c:v>
                </c:pt>
                <c:pt idx="9185">
                  <c:v>3.8443283257130414</c:v>
                </c:pt>
                <c:pt idx="9186">
                  <c:v>3.8439098726461305</c:v>
                </c:pt>
                <c:pt idx="9187">
                  <c:v>3.8434915106660861</c:v>
                </c:pt>
                <c:pt idx="9188">
                  <c:v>3.8430732397431711</c:v>
                </c:pt>
                <c:pt idx="9189">
                  <c:v>3.8426550598476603</c:v>
                </c:pt>
                <c:pt idx="9190">
                  <c:v>3.8422369709498421</c:v>
                </c:pt>
                <c:pt idx="9191">
                  <c:v>3.8418189730200174</c:v>
                </c:pt>
                <c:pt idx="9192">
                  <c:v>3.8414010660284998</c:v>
                </c:pt>
                <c:pt idx="9193">
                  <c:v>3.8409832499456167</c:v>
                </c:pt>
                <c:pt idx="9194">
                  <c:v>3.8405655247417076</c:v>
                </c:pt>
                <c:pt idx="9195">
                  <c:v>3.8401478903871249</c:v>
                </c:pt>
                <c:pt idx="9196">
                  <c:v>3.8397303468522344</c:v>
                </c:pt>
                <c:pt idx="9197">
                  <c:v>3.8393128941074148</c:v>
                </c:pt>
                <c:pt idx="9198">
                  <c:v>3.8388955321230567</c:v>
                </c:pt>
                <c:pt idx="9199">
                  <c:v>3.8384782608695653</c:v>
                </c:pt>
                <c:pt idx="9200">
                  <c:v>3.8380610803173569</c:v>
                </c:pt>
                <c:pt idx="9201">
                  <c:v>3.8376439904368613</c:v>
                </c:pt>
                <c:pt idx="9202">
                  <c:v>3.8372269911985222</c:v>
                </c:pt>
                <c:pt idx="9203">
                  <c:v>3.8368100825727947</c:v>
                </c:pt>
                <c:pt idx="9204">
                  <c:v>3.8363932645301468</c:v>
                </c:pt>
                <c:pt idx="9205">
                  <c:v>3.8359765370410601</c:v>
                </c:pt>
                <c:pt idx="9206">
                  <c:v>3.8355599000760292</c:v>
                </c:pt>
                <c:pt idx="9207">
                  <c:v>3.8351433536055604</c:v>
                </c:pt>
                <c:pt idx="9208">
                  <c:v>3.8347268976001736</c:v>
                </c:pt>
                <c:pt idx="9209">
                  <c:v>3.8343105320304018</c:v>
                </c:pt>
                <c:pt idx="9210">
                  <c:v>3.8338942568667895</c:v>
                </c:pt>
                <c:pt idx="9211">
                  <c:v>3.8334780720798958</c:v>
                </c:pt>
                <c:pt idx="9212">
                  <c:v>3.8330619776402908</c:v>
                </c:pt>
                <c:pt idx="9213">
                  <c:v>3.8326459735185585</c:v>
                </c:pt>
                <c:pt idx="9214">
                  <c:v>3.8322300596852958</c:v>
                </c:pt>
                <c:pt idx="9215">
                  <c:v>3.8318142361111112</c:v>
                </c:pt>
                <c:pt idx="9216">
                  <c:v>3.8313985027666271</c:v>
                </c:pt>
                <c:pt idx="9217">
                  <c:v>3.8309828596224778</c:v>
                </c:pt>
                <c:pt idx="9218">
                  <c:v>3.8305673066493111</c:v>
                </c:pt>
                <c:pt idx="9219">
                  <c:v>3.8301518438177875</c:v>
                </c:pt>
                <c:pt idx="9220">
                  <c:v>3.8297364710985793</c:v>
                </c:pt>
                <c:pt idx="9221">
                  <c:v>3.8293211884623726</c:v>
                </c:pt>
                <c:pt idx="9222">
                  <c:v>3.8289059958798655</c:v>
                </c:pt>
                <c:pt idx="9223">
                  <c:v>3.8284908933217694</c:v>
                </c:pt>
                <c:pt idx="9224">
                  <c:v>3.8280758807588078</c:v>
                </c:pt>
                <c:pt idx="9225">
                  <c:v>3.8276609581617169</c:v>
                </c:pt>
                <c:pt idx="9226">
                  <c:v>3.8272461255012464</c:v>
                </c:pt>
                <c:pt idx="9227">
                  <c:v>3.8268313827481579</c:v>
                </c:pt>
                <c:pt idx="9228">
                  <c:v>3.8264167298732259</c:v>
                </c:pt>
                <c:pt idx="9229">
                  <c:v>3.8260021668472373</c:v>
                </c:pt>
                <c:pt idx="9230">
                  <c:v>3.8255876936409923</c:v>
                </c:pt>
                <c:pt idx="9231">
                  <c:v>3.8251733102253032</c:v>
                </c:pt>
                <c:pt idx="9232">
                  <c:v>3.8247590165709955</c:v>
                </c:pt>
                <c:pt idx="9233">
                  <c:v>3.8243448126489064</c:v>
                </c:pt>
                <c:pt idx="9234">
                  <c:v>3.8239306984298862</c:v>
                </c:pt>
                <c:pt idx="9235">
                  <c:v>3.8235166738847988</c:v>
                </c:pt>
                <c:pt idx="9236">
                  <c:v>3.8231027389845189</c:v>
                </c:pt>
                <c:pt idx="9237">
                  <c:v>3.8226888936999353</c:v>
                </c:pt>
                <c:pt idx="9238">
                  <c:v>3.8222751380019484</c:v>
                </c:pt>
                <c:pt idx="9239">
                  <c:v>3.8218614718614718</c:v>
                </c:pt>
                <c:pt idx="9240">
                  <c:v>3.821447895249432</c:v>
                </c:pt>
                <c:pt idx="9241">
                  <c:v>3.8210344081367671</c:v>
                </c:pt>
                <c:pt idx="9242">
                  <c:v>3.820621010494428</c:v>
                </c:pt>
                <c:pt idx="9243">
                  <c:v>3.8202077022933794</c:v>
                </c:pt>
                <c:pt idx="9244">
                  <c:v>3.8197944835045972</c:v>
                </c:pt>
                <c:pt idx="9245">
                  <c:v>3.81938135409907</c:v>
                </c:pt>
                <c:pt idx="9246">
                  <c:v>3.8189683140477992</c:v>
                </c:pt>
                <c:pt idx="9247">
                  <c:v>3.8185553633217992</c:v>
                </c:pt>
                <c:pt idx="9248">
                  <c:v>3.8181425018920963</c:v>
                </c:pt>
                <c:pt idx="9249">
                  <c:v>3.8177297297297299</c:v>
                </c:pt>
                <c:pt idx="9250">
                  <c:v>3.8173170468057509</c:v>
                </c:pt>
                <c:pt idx="9251">
                  <c:v>3.8169044530912237</c:v>
                </c:pt>
                <c:pt idx="9252">
                  <c:v>3.8164919485572248</c:v>
                </c:pt>
                <c:pt idx="9253">
                  <c:v>3.8160795331748432</c:v>
                </c:pt>
                <c:pt idx="9254">
                  <c:v>3.8156672069151809</c:v>
                </c:pt>
                <c:pt idx="9255">
                  <c:v>3.8152549697493519</c:v>
                </c:pt>
                <c:pt idx="9256">
                  <c:v>3.8148428216484822</c:v>
                </c:pt>
                <c:pt idx="9257">
                  <c:v>3.8144307625837115</c:v>
                </c:pt>
                <c:pt idx="9258">
                  <c:v>3.8140187925261908</c:v>
                </c:pt>
                <c:pt idx="9259">
                  <c:v>3.8136069114470841</c:v>
                </c:pt>
                <c:pt idx="9260">
                  <c:v>3.8131951193175682</c:v>
                </c:pt>
                <c:pt idx="9261">
                  <c:v>3.8127834161088319</c:v>
                </c:pt>
                <c:pt idx="9262">
                  <c:v>3.812371801792076</c:v>
                </c:pt>
                <c:pt idx="9263">
                  <c:v>3.8119602763385148</c:v>
                </c:pt>
                <c:pt idx="9264">
                  <c:v>3.8115488397193742</c:v>
                </c:pt>
                <c:pt idx="9265">
                  <c:v>3.8111374919058925</c:v>
                </c:pt>
                <c:pt idx="9266">
                  <c:v>3.8107262328693214</c:v>
                </c:pt>
                <c:pt idx="9267">
                  <c:v>3.8103150625809237</c:v>
                </c:pt>
                <c:pt idx="9268">
                  <c:v>3.8099039810119755</c:v>
                </c:pt>
                <c:pt idx="9269">
                  <c:v>3.8094929881337647</c:v>
                </c:pt>
                <c:pt idx="9270">
                  <c:v>3.8090820839175925</c:v>
                </c:pt>
                <c:pt idx="9271">
                  <c:v>3.8086712683347712</c:v>
                </c:pt>
                <c:pt idx="9272">
                  <c:v>3.8082605413566268</c:v>
                </c:pt>
                <c:pt idx="9273">
                  <c:v>3.8078499029544965</c:v>
                </c:pt>
                <c:pt idx="9274">
                  <c:v>3.8074393530997304</c:v>
                </c:pt>
                <c:pt idx="9275">
                  <c:v>3.8070288917636912</c:v>
                </c:pt>
                <c:pt idx="9276">
                  <c:v>3.8066185189177535</c:v>
                </c:pt>
                <c:pt idx="9277">
                  <c:v>3.8062082345333046</c:v>
                </c:pt>
                <c:pt idx="9278">
                  <c:v>3.8057980385817438</c:v>
                </c:pt>
                <c:pt idx="9279">
                  <c:v>3.8053879310344829</c:v>
                </c:pt>
                <c:pt idx="9280">
                  <c:v>3.8049779118629456</c:v>
                </c:pt>
                <c:pt idx="9281">
                  <c:v>3.8045679810385691</c:v>
                </c:pt>
                <c:pt idx="9282">
                  <c:v>3.8041581385328018</c:v>
                </c:pt>
                <c:pt idx="9283">
                  <c:v>3.8037483843171045</c:v>
                </c:pt>
                <c:pt idx="9284">
                  <c:v>3.803338718362951</c:v>
                </c:pt>
                <c:pt idx="9285">
                  <c:v>3.8029291406418264</c:v>
                </c:pt>
                <c:pt idx="9286">
                  <c:v>3.8025196511252286</c:v>
                </c:pt>
                <c:pt idx="9287">
                  <c:v>3.8021102497846684</c:v>
                </c:pt>
                <c:pt idx="9288">
                  <c:v>3.8017009365916676</c:v>
                </c:pt>
                <c:pt idx="9289">
                  <c:v>3.8012917115177611</c:v>
                </c:pt>
                <c:pt idx="9290">
                  <c:v>3.8008825745344956</c:v>
                </c:pt>
                <c:pt idx="9291">
                  <c:v>3.8004735256134308</c:v>
                </c:pt>
                <c:pt idx="9292">
                  <c:v>3.8000645647261377</c:v>
                </c:pt>
                <c:pt idx="9293">
                  <c:v>3.7996556918442006</c:v>
                </c:pt>
                <c:pt idx="9294">
                  <c:v>3.7992469069392145</c:v>
                </c:pt>
                <c:pt idx="9295">
                  <c:v>3.7988382099827884</c:v>
                </c:pt>
                <c:pt idx="9296">
                  <c:v>3.7984296009465419</c:v>
                </c:pt>
                <c:pt idx="9297">
                  <c:v>3.7980210798021079</c:v>
                </c:pt>
                <c:pt idx="9298">
                  <c:v>3.7976126465211313</c:v>
                </c:pt>
                <c:pt idx="9299">
                  <c:v>3.797204301075269</c:v>
                </c:pt>
                <c:pt idx="9300">
                  <c:v>3.7967960434361898</c:v>
                </c:pt>
                <c:pt idx="9301">
                  <c:v>3.7963878735755752</c:v>
                </c:pt>
                <c:pt idx="9302">
                  <c:v>3.7959797914651188</c:v>
                </c:pt>
                <c:pt idx="9303">
                  <c:v>3.7955717970765264</c:v>
                </c:pt>
                <c:pt idx="9304">
                  <c:v>3.7951638903815152</c:v>
                </c:pt>
                <c:pt idx="9305">
                  <c:v>3.794756071351816</c:v>
                </c:pt>
                <c:pt idx="9306">
                  <c:v>3.7943483399591704</c:v>
                </c:pt>
                <c:pt idx="9307">
                  <c:v>3.793940696175333</c:v>
                </c:pt>
                <c:pt idx="9308">
                  <c:v>3.79353313997207</c:v>
                </c:pt>
                <c:pt idx="9309">
                  <c:v>3.7931256713211599</c:v>
                </c:pt>
                <c:pt idx="9310">
                  <c:v>3.7927182901943937</c:v>
                </c:pt>
                <c:pt idx="9311">
                  <c:v>3.792310996563574</c:v>
                </c:pt>
                <c:pt idx="9312">
                  <c:v>3.7919037904005153</c:v>
                </c:pt>
                <c:pt idx="9313">
                  <c:v>3.7914966716770455</c:v>
                </c:pt>
                <c:pt idx="9314">
                  <c:v>3.7910896403650027</c:v>
                </c:pt>
                <c:pt idx="9315">
                  <c:v>3.7906826964362388</c:v>
                </c:pt>
                <c:pt idx="9316">
                  <c:v>3.7902758398626166</c:v>
                </c:pt>
                <c:pt idx="9317">
                  <c:v>3.7898690706160121</c:v>
                </c:pt>
                <c:pt idx="9318">
                  <c:v>3.7894623886683121</c:v>
                </c:pt>
                <c:pt idx="9319">
                  <c:v>3.7890557939914165</c:v>
                </c:pt>
                <c:pt idx="9320">
                  <c:v>3.7886492865572365</c:v>
                </c:pt>
                <c:pt idx="9321">
                  <c:v>3.7882428663376957</c:v>
                </c:pt>
                <c:pt idx="9322">
                  <c:v>3.7878365333047301</c:v>
                </c:pt>
                <c:pt idx="9323">
                  <c:v>3.7874302874302876</c:v>
                </c:pt>
                <c:pt idx="9324">
                  <c:v>3.7870241286863271</c:v>
                </c:pt>
                <c:pt idx="9325">
                  <c:v>3.7866180570448211</c:v>
                </c:pt>
                <c:pt idx="9326">
                  <c:v>3.7862120724777526</c:v>
                </c:pt>
                <c:pt idx="9327">
                  <c:v>3.7858061749571186</c:v>
                </c:pt>
                <c:pt idx="9328">
                  <c:v>3.7854003644549254</c:v>
                </c:pt>
                <c:pt idx="9329">
                  <c:v>3.7849946409431938</c:v>
                </c:pt>
                <c:pt idx="9330">
                  <c:v>3.7845890043939558</c:v>
                </c:pt>
                <c:pt idx="9331">
                  <c:v>3.7841834547792543</c:v>
                </c:pt>
                <c:pt idx="9332">
                  <c:v>3.7837779920711454</c:v>
                </c:pt>
                <c:pt idx="9333">
                  <c:v>3.7833726162416972</c:v>
                </c:pt>
                <c:pt idx="9334">
                  <c:v>3.7829673272629889</c:v>
                </c:pt>
                <c:pt idx="9335">
                  <c:v>3.7825621251071122</c:v>
                </c:pt>
                <c:pt idx="9336">
                  <c:v>3.7821570097461712</c:v>
                </c:pt>
                <c:pt idx="9337">
                  <c:v>3.7817519811522811</c:v>
                </c:pt>
                <c:pt idx="9338">
                  <c:v>3.7813470392975694</c:v>
                </c:pt>
                <c:pt idx="9339">
                  <c:v>3.7809421841541755</c:v>
                </c:pt>
                <c:pt idx="9340">
                  <c:v>3.7805374156942513</c:v>
                </c:pt>
                <c:pt idx="9341">
                  <c:v>3.7801327338899595</c:v>
                </c:pt>
                <c:pt idx="9342">
                  <c:v>3.7797281387134753</c:v>
                </c:pt>
                <c:pt idx="9343">
                  <c:v>3.7793236301369864</c:v>
                </c:pt>
                <c:pt idx="9344">
                  <c:v>3.7789192081326912</c:v>
                </c:pt>
                <c:pt idx="9345">
                  <c:v>3.7785148726728011</c:v>
                </c:pt>
                <c:pt idx="9346">
                  <c:v>3.778110623729539</c:v>
                </c:pt>
                <c:pt idx="9347">
                  <c:v>3.7777064612751392</c:v>
                </c:pt>
                <c:pt idx="9348">
                  <c:v>3.7773023852818484</c:v>
                </c:pt>
                <c:pt idx="9349">
                  <c:v>3.7768983957219251</c:v>
                </c:pt>
                <c:pt idx="9350">
                  <c:v>3.77649449256764</c:v>
                </c:pt>
                <c:pt idx="9351">
                  <c:v>3.7760906757912744</c:v>
                </c:pt>
                <c:pt idx="9352">
                  <c:v>3.7756869453651234</c:v>
                </c:pt>
                <c:pt idx="9353">
                  <c:v>3.7752833012614926</c:v>
                </c:pt>
                <c:pt idx="9354">
                  <c:v>3.7748797434526993</c:v>
                </c:pt>
                <c:pt idx="9355">
                  <c:v>3.7744762719110732</c:v>
                </c:pt>
                <c:pt idx="9356">
                  <c:v>3.7740728866089559</c:v>
                </c:pt>
                <c:pt idx="9357">
                  <c:v>3.7736695875187007</c:v>
                </c:pt>
                <c:pt idx="9358">
                  <c:v>3.7732663746126724</c:v>
                </c:pt>
                <c:pt idx="9359">
                  <c:v>3.7728632478632478</c:v>
                </c:pt>
                <c:pt idx="9360">
                  <c:v>3.7724602072428159</c:v>
                </c:pt>
                <c:pt idx="9361">
                  <c:v>3.7720572527237768</c:v>
                </c:pt>
                <c:pt idx="9362">
                  <c:v>3.771654384278543</c:v>
                </c:pt>
                <c:pt idx="9363">
                  <c:v>3.7712516018795386</c:v>
                </c:pt>
                <c:pt idx="9364">
                  <c:v>3.7708489054991992</c:v>
                </c:pt>
                <c:pt idx="9365">
                  <c:v>3.7704462951099722</c:v>
                </c:pt>
                <c:pt idx="9366">
                  <c:v>3.7700437706843171</c:v>
                </c:pt>
                <c:pt idx="9367">
                  <c:v>3.7696413321947055</c:v>
                </c:pt>
                <c:pt idx="9368">
                  <c:v>3.7692389796136192</c:v>
                </c:pt>
                <c:pt idx="9369">
                  <c:v>3.7688367129135538</c:v>
                </c:pt>
                <c:pt idx="9370">
                  <c:v>3.7684345320670154</c:v>
                </c:pt>
                <c:pt idx="9371">
                  <c:v>3.7680324370465215</c:v>
                </c:pt>
                <c:pt idx="9372">
                  <c:v>3.7676304278246024</c:v>
                </c:pt>
                <c:pt idx="9373">
                  <c:v>3.7672285043737999</c:v>
                </c:pt>
                <c:pt idx="9374">
                  <c:v>3.7668266666666668</c:v>
                </c:pt>
                <c:pt idx="9375">
                  <c:v>3.7664249146757678</c:v>
                </c:pt>
                <c:pt idx="9376">
                  <c:v>3.7660232483736804</c:v>
                </c:pt>
                <c:pt idx="9377">
                  <c:v>3.7656216677329919</c:v>
                </c:pt>
                <c:pt idx="9378">
                  <c:v>3.7652201727263033</c:v>
                </c:pt>
                <c:pt idx="9379">
                  <c:v>3.7648187633262262</c:v>
                </c:pt>
                <c:pt idx="9380">
                  <c:v>3.7644174395053831</c:v>
                </c:pt>
                <c:pt idx="9381">
                  <c:v>3.76401620123641</c:v>
                </c:pt>
                <c:pt idx="9382">
                  <c:v>3.7636150484919537</c:v>
                </c:pt>
                <c:pt idx="9383">
                  <c:v>3.7632139812446717</c:v>
                </c:pt>
                <c:pt idx="9384">
                  <c:v>3.762812999467235</c:v>
                </c:pt>
                <c:pt idx="9385">
                  <c:v>3.7624121031323248</c:v>
                </c:pt>
                <c:pt idx="9386">
                  <c:v>3.7620112922126343</c:v>
                </c:pt>
                <c:pt idx="9387">
                  <c:v>3.761610566680869</c:v>
                </c:pt>
                <c:pt idx="9388">
                  <c:v>3.7612099265097454</c:v>
                </c:pt>
                <c:pt idx="9389">
                  <c:v>3.7608093716719915</c:v>
                </c:pt>
                <c:pt idx="9390">
                  <c:v>3.7604089021403473</c:v>
                </c:pt>
                <c:pt idx="9391">
                  <c:v>3.760008517887564</c:v>
                </c:pt>
                <c:pt idx="9392">
                  <c:v>3.7596082188864046</c:v>
                </c:pt>
                <c:pt idx="9393">
                  <c:v>3.7592080051096444</c:v>
                </c:pt>
                <c:pt idx="9394">
                  <c:v>3.758807876530069</c:v>
                </c:pt>
                <c:pt idx="9395">
                  <c:v>3.7584078331204767</c:v>
                </c:pt>
                <c:pt idx="9396">
                  <c:v>3.7580078748536767</c:v>
                </c:pt>
                <c:pt idx="9397">
                  <c:v>3.75760800170249</c:v>
                </c:pt>
                <c:pt idx="9398">
                  <c:v>3.7572082136397489</c:v>
                </c:pt>
                <c:pt idx="9399">
                  <c:v>3.7568085106382978</c:v>
                </c:pt>
                <c:pt idx="9400">
                  <c:v>3.7564088926709926</c:v>
                </c:pt>
                <c:pt idx="9401">
                  <c:v>3.7560093597107</c:v>
                </c:pt>
                <c:pt idx="9402">
                  <c:v>3.755609911730299</c:v>
                </c:pt>
                <c:pt idx="9403">
                  <c:v>3.7552105487026797</c:v>
                </c:pt>
                <c:pt idx="9404">
                  <c:v>3.7548112706007442</c:v>
                </c:pt>
                <c:pt idx="9405">
                  <c:v>3.7544120773974061</c:v>
                </c:pt>
                <c:pt idx="9406">
                  <c:v>3.7540129690655895</c:v>
                </c:pt>
                <c:pt idx="9407">
                  <c:v>3.7536139455782314</c:v>
                </c:pt>
                <c:pt idx="9408">
                  <c:v>3.7532150069082792</c:v>
                </c:pt>
                <c:pt idx="9409">
                  <c:v>3.752816153028693</c:v>
                </c:pt>
                <c:pt idx="9410">
                  <c:v>3.7524173839124431</c:v>
                </c:pt>
                <c:pt idx="9411">
                  <c:v>3.7520186995325115</c:v>
                </c:pt>
                <c:pt idx="9412">
                  <c:v>3.7516200998618929</c:v>
                </c:pt>
                <c:pt idx="9413">
                  <c:v>3.7512215848735924</c:v>
                </c:pt>
                <c:pt idx="9414">
                  <c:v>3.7508231545406265</c:v>
                </c:pt>
                <c:pt idx="9415">
                  <c:v>3.7504248088360237</c:v>
                </c:pt>
                <c:pt idx="9416">
                  <c:v>3.7500265477328236</c:v>
                </c:pt>
                <c:pt idx="9417">
                  <c:v>3.7496283712040772</c:v>
                </c:pt>
                <c:pt idx="9418">
                  <c:v>3.7492302792228474</c:v>
                </c:pt>
                <c:pt idx="9419">
                  <c:v>3.748832271762208</c:v>
                </c:pt>
                <c:pt idx="9420">
                  <c:v>3.7484343487952447</c:v>
                </c:pt>
                <c:pt idx="9421">
                  <c:v>3.7480365102950541</c:v>
                </c:pt>
                <c:pt idx="9422">
                  <c:v>3.7476387562347449</c:v>
                </c:pt>
                <c:pt idx="9423">
                  <c:v>3.7472410865874362</c:v>
                </c:pt>
                <c:pt idx="9424">
                  <c:v>3.7468435013262598</c:v>
                </c:pt>
                <c:pt idx="9425">
                  <c:v>3.746446000424358</c:v>
                </c:pt>
                <c:pt idx="9426">
                  <c:v>3.7460485838548849</c:v>
                </c:pt>
                <c:pt idx="9427">
                  <c:v>3.7456512515910054</c:v>
                </c:pt>
                <c:pt idx="9428">
                  <c:v>3.7452540036058966</c:v>
                </c:pt>
                <c:pt idx="9429">
                  <c:v>3.7448568398727464</c:v>
                </c:pt>
                <c:pt idx="9430">
                  <c:v>3.7444597603647547</c:v>
                </c:pt>
                <c:pt idx="9431">
                  <c:v>3.7440627650551312</c:v>
                </c:pt>
                <c:pt idx="9432">
                  <c:v>3.7436658539170997</c:v>
                </c:pt>
                <c:pt idx="9433">
                  <c:v>3.7432690269238922</c:v>
                </c:pt>
                <c:pt idx="9434">
                  <c:v>3.7428722840487545</c:v>
                </c:pt>
                <c:pt idx="9435">
                  <c:v>3.7424756252649427</c:v>
                </c:pt>
                <c:pt idx="9436">
                  <c:v>3.7420790505457244</c:v>
                </c:pt>
                <c:pt idx="9437">
                  <c:v>3.7416825598643779</c:v>
                </c:pt>
                <c:pt idx="9438">
                  <c:v>3.7412861531941943</c:v>
                </c:pt>
                <c:pt idx="9439">
                  <c:v>3.7408898305084746</c:v>
                </c:pt>
                <c:pt idx="9440">
                  <c:v>3.7404935917805315</c:v>
                </c:pt>
                <c:pt idx="9441">
                  <c:v>3.7400974369836897</c:v>
                </c:pt>
                <c:pt idx="9442">
                  <c:v>3.7397013660912846</c:v>
                </c:pt>
                <c:pt idx="9443">
                  <c:v>3.7393053790766624</c:v>
                </c:pt>
                <c:pt idx="9444">
                  <c:v>3.7389094759131818</c:v>
                </c:pt>
                <c:pt idx="9445">
                  <c:v>3.7385136565742112</c:v>
                </c:pt>
                <c:pt idx="9446">
                  <c:v>3.7381179210331323</c:v>
                </c:pt>
                <c:pt idx="9447">
                  <c:v>3.7377222692633363</c:v>
                </c:pt>
                <c:pt idx="9448">
                  <c:v>3.7373267012382261</c:v>
                </c:pt>
                <c:pt idx="9449">
                  <c:v>3.7369312169312168</c:v>
                </c:pt>
                <c:pt idx="9450">
                  <c:v>3.7365358163157336</c:v>
                </c:pt>
                <c:pt idx="9451">
                  <c:v>3.7361404993652139</c:v>
                </c:pt>
                <c:pt idx="9452">
                  <c:v>3.735745266053105</c:v>
                </c:pt>
                <c:pt idx="9453">
                  <c:v>3.7353501163528664</c:v>
                </c:pt>
                <c:pt idx="9454">
                  <c:v>3.7349550502379691</c:v>
                </c:pt>
                <c:pt idx="9455">
                  <c:v>3.7345600676818953</c:v>
                </c:pt>
                <c:pt idx="9456">
                  <c:v>3.7341651686581367</c:v>
                </c:pt>
                <c:pt idx="9457">
                  <c:v>3.7337703531401987</c:v>
                </c:pt>
                <c:pt idx="9458">
                  <c:v>3.7333756211015965</c:v>
                </c:pt>
                <c:pt idx="9459">
                  <c:v>3.7329809725158563</c:v>
                </c:pt>
                <c:pt idx="9460">
                  <c:v>3.732586407356516</c:v>
                </c:pt>
                <c:pt idx="9461">
                  <c:v>3.7321919255971254</c:v>
                </c:pt>
                <c:pt idx="9462">
                  <c:v>3.7317975272112438</c:v>
                </c:pt>
                <c:pt idx="9463">
                  <c:v>3.731403212172443</c:v>
                </c:pt>
                <c:pt idx="9464">
                  <c:v>3.7310089804543054</c:v>
                </c:pt>
                <c:pt idx="9465">
                  <c:v>3.7306148320304247</c:v>
                </c:pt>
                <c:pt idx="9466">
                  <c:v>3.7302207668744058</c:v>
                </c:pt>
                <c:pt idx="9467">
                  <c:v>3.7298267849598647</c:v>
                </c:pt>
                <c:pt idx="9468">
                  <c:v>3.7294328862604287</c:v>
                </c:pt>
                <c:pt idx="9469">
                  <c:v>3.7290390707497361</c:v>
                </c:pt>
                <c:pt idx="9470">
                  <c:v>3.728645338401436</c:v>
                </c:pt>
                <c:pt idx="9471">
                  <c:v>3.728251689189189</c:v>
                </c:pt>
                <c:pt idx="9472">
                  <c:v>3.7278581230866674</c:v>
                </c:pt>
                <c:pt idx="9473">
                  <c:v>3.7274646400675535</c:v>
                </c:pt>
                <c:pt idx="9474">
                  <c:v>3.7270712401055408</c:v>
                </c:pt>
                <c:pt idx="9475">
                  <c:v>3.7266779231743352</c:v>
                </c:pt>
                <c:pt idx="9476">
                  <c:v>3.726284689247652</c:v>
                </c:pt>
                <c:pt idx="9477">
                  <c:v>3.7258915382992193</c:v>
                </c:pt>
                <c:pt idx="9478">
                  <c:v>3.7254984703027745</c:v>
                </c:pt>
                <c:pt idx="9479">
                  <c:v>3.7251054852320675</c:v>
                </c:pt>
                <c:pt idx="9480">
                  <c:v>3.7247125830608585</c:v>
                </c:pt>
                <c:pt idx="9481">
                  <c:v>3.7243197637629191</c:v>
                </c:pt>
                <c:pt idx="9482">
                  <c:v>3.723927027312032</c:v>
                </c:pt>
                <c:pt idx="9483">
                  <c:v>3.7235343736819906</c:v>
                </c:pt>
                <c:pt idx="9484">
                  <c:v>3.7231418028465999</c:v>
                </c:pt>
                <c:pt idx="9485">
                  <c:v>3.7227493147796755</c:v>
                </c:pt>
                <c:pt idx="9486">
                  <c:v>3.7223569094550437</c:v>
                </c:pt>
                <c:pt idx="9487">
                  <c:v>3.7219645868465432</c:v>
                </c:pt>
                <c:pt idx="9488">
                  <c:v>3.721572346928022</c:v>
                </c:pt>
                <c:pt idx="9489">
                  <c:v>3.7211801896733405</c:v>
                </c:pt>
                <c:pt idx="9490">
                  <c:v>3.7207881150563691</c:v>
                </c:pt>
                <c:pt idx="9491">
                  <c:v>3.7203961230509903</c:v>
                </c:pt>
                <c:pt idx="9492">
                  <c:v>3.7200042136310967</c:v>
                </c:pt>
                <c:pt idx="9493">
                  <c:v>3.7196123867705921</c:v>
                </c:pt>
                <c:pt idx="9494">
                  <c:v>3.7192206424433913</c:v>
                </c:pt>
                <c:pt idx="9495">
                  <c:v>3.7188289806234205</c:v>
                </c:pt>
                <c:pt idx="9496">
                  <c:v>3.718437401284616</c:v>
                </c:pt>
                <c:pt idx="9497">
                  <c:v>3.7180459044009266</c:v>
                </c:pt>
                <c:pt idx="9498">
                  <c:v>3.7176544899463102</c:v>
                </c:pt>
                <c:pt idx="9499">
                  <c:v>3.7172631578947368</c:v>
                </c:pt>
                <c:pt idx="9500">
                  <c:v>3.7168719082201873</c:v>
                </c:pt>
                <c:pt idx="9501">
                  <c:v>3.7164807408966531</c:v>
                </c:pt>
                <c:pt idx="9502">
                  <c:v>3.7160896558981373</c:v>
                </c:pt>
                <c:pt idx="9503">
                  <c:v>3.7156986531986531</c:v>
                </c:pt>
                <c:pt idx="9504">
                  <c:v>3.7153077327722253</c:v>
                </c:pt>
                <c:pt idx="9505">
                  <c:v>3.7149168945928888</c:v>
                </c:pt>
                <c:pt idx="9506">
                  <c:v>3.7145261386346902</c:v>
                </c:pt>
                <c:pt idx="9507">
                  <c:v>3.7141354648716871</c:v>
                </c:pt>
                <c:pt idx="9508">
                  <c:v>3.713744873277947</c:v>
                </c:pt>
                <c:pt idx="9509">
                  <c:v>3.7133543638275501</c:v>
                </c:pt>
                <c:pt idx="9510">
                  <c:v>3.7129639364945852</c:v>
                </c:pt>
                <c:pt idx="9511">
                  <c:v>3.7125735912531539</c:v>
                </c:pt>
                <c:pt idx="9512">
                  <c:v>3.7121833280773679</c:v>
                </c:pt>
                <c:pt idx="9513">
                  <c:v>3.7117931469413494</c:v>
                </c:pt>
                <c:pt idx="9514">
                  <c:v>3.7114030478192328</c:v>
                </c:pt>
                <c:pt idx="9515">
                  <c:v>3.7110130306851619</c:v>
                </c:pt>
                <c:pt idx="9516">
                  <c:v>3.7106230955132919</c:v>
                </c:pt>
                <c:pt idx="9517">
                  <c:v>3.7102332422777895</c:v>
                </c:pt>
                <c:pt idx="9518">
                  <c:v>3.7098434709528312</c:v>
                </c:pt>
                <c:pt idx="9519">
                  <c:v>3.7094537815126052</c:v>
                </c:pt>
                <c:pt idx="9520">
                  <c:v>3.7090641739313099</c:v>
                </c:pt>
                <c:pt idx="9521">
                  <c:v>3.708674648183155</c:v>
                </c:pt>
                <c:pt idx="9522">
                  <c:v>3.7082852042423604</c:v>
                </c:pt>
                <c:pt idx="9523">
                  <c:v>3.7078958420831585</c:v>
                </c:pt>
                <c:pt idx="9524">
                  <c:v>3.7075065616797902</c:v>
                </c:pt>
                <c:pt idx="9525">
                  <c:v>3.7071173630065086</c:v>
                </c:pt>
                <c:pt idx="9526">
                  <c:v>3.7067282460375774</c:v>
                </c:pt>
                <c:pt idx="9527">
                  <c:v>3.706339210747271</c:v>
                </c:pt>
                <c:pt idx="9528">
                  <c:v>3.7059502571098752</c:v>
                </c:pt>
                <c:pt idx="9529">
                  <c:v>3.7055613850996854</c:v>
                </c:pt>
                <c:pt idx="9530">
                  <c:v>3.7051725946910081</c:v>
                </c:pt>
                <c:pt idx="9531">
                  <c:v>3.7047838858581619</c:v>
                </c:pt>
                <c:pt idx="9532">
                  <c:v>3.7043952585754747</c:v>
                </c:pt>
                <c:pt idx="9533">
                  <c:v>3.7040067128172853</c:v>
                </c:pt>
                <c:pt idx="9534">
                  <c:v>3.7036182485579445</c:v>
                </c:pt>
                <c:pt idx="9535">
                  <c:v>3.7032298657718119</c:v>
                </c:pt>
                <c:pt idx="9536">
                  <c:v>3.70284156443326</c:v>
                </c:pt>
                <c:pt idx="9537">
                  <c:v>3.7024533445166701</c:v>
                </c:pt>
                <c:pt idx="9538">
                  <c:v>3.7020652059964356</c:v>
                </c:pt>
                <c:pt idx="9539">
                  <c:v>3.7016771488469602</c:v>
                </c:pt>
                <c:pt idx="9540">
                  <c:v>3.701289173042658</c:v>
                </c:pt>
                <c:pt idx="9541">
                  <c:v>3.7009012785579545</c:v>
                </c:pt>
                <c:pt idx="9542">
                  <c:v>3.7005134653672851</c:v>
                </c:pt>
                <c:pt idx="9543">
                  <c:v>3.7001257334450965</c:v>
                </c:pt>
                <c:pt idx="9544">
                  <c:v>3.6997380827658461</c:v>
                </c:pt>
                <c:pt idx="9545">
                  <c:v>3.6993505133040019</c:v>
                </c:pt>
                <c:pt idx="9546">
                  <c:v>3.698963025034042</c:v>
                </c:pt>
                <c:pt idx="9547">
                  <c:v>3.6985756179304565</c:v>
                </c:pt>
                <c:pt idx="9548">
                  <c:v>3.6981882919677451</c:v>
                </c:pt>
                <c:pt idx="9549">
                  <c:v>3.6978010471204188</c:v>
                </c:pt>
                <c:pt idx="9550">
                  <c:v>3.6974138833629988</c:v>
                </c:pt>
                <c:pt idx="9551">
                  <c:v>3.6970268006700167</c:v>
                </c:pt>
                <c:pt idx="9552">
                  <c:v>3.6966397990160158</c:v>
                </c:pt>
                <c:pt idx="9553">
                  <c:v>3.6962528783755495</c:v>
                </c:pt>
                <c:pt idx="9554">
                  <c:v>3.6958660387231816</c:v>
                </c:pt>
                <c:pt idx="9555">
                  <c:v>3.6954792800334868</c:v>
                </c:pt>
                <c:pt idx="9556">
                  <c:v>3.6950926022810506</c:v>
                </c:pt>
                <c:pt idx="9557">
                  <c:v>3.6947060054404686</c:v>
                </c:pt>
                <c:pt idx="9558">
                  <c:v>3.694319489486348</c:v>
                </c:pt>
                <c:pt idx="9559">
                  <c:v>3.6939330543933053</c:v>
                </c:pt>
                <c:pt idx="9560">
                  <c:v>3.6935467001359692</c:v>
                </c:pt>
                <c:pt idx="9561">
                  <c:v>3.6931604266889773</c:v>
                </c:pt>
                <c:pt idx="9562">
                  <c:v>3.6927742340269791</c:v>
                </c:pt>
                <c:pt idx="9563">
                  <c:v>3.6923881221246342</c:v>
                </c:pt>
                <c:pt idx="9564">
                  <c:v>3.6920020909566125</c:v>
                </c:pt>
                <c:pt idx="9565">
                  <c:v>3.6916161404975956</c:v>
                </c:pt>
                <c:pt idx="9566">
                  <c:v>3.6912302707222744</c:v>
                </c:pt>
                <c:pt idx="9567">
                  <c:v>3.6908444816053514</c:v>
                </c:pt>
                <c:pt idx="9568">
                  <c:v>3.6904587731215384</c:v>
                </c:pt>
                <c:pt idx="9569">
                  <c:v>3.6900731452455591</c:v>
                </c:pt>
                <c:pt idx="9570">
                  <c:v>3.6896875979521471</c:v>
                </c:pt>
                <c:pt idx="9571">
                  <c:v>3.689302131216047</c:v>
                </c:pt>
                <c:pt idx="9572">
                  <c:v>3.6889167450120128</c:v>
                </c:pt>
                <c:pt idx="9573">
                  <c:v>3.688531439314811</c:v>
                </c:pt>
                <c:pt idx="9574">
                  <c:v>3.6881462140992167</c:v>
                </c:pt>
                <c:pt idx="9575">
                  <c:v>3.6877610693400169</c:v>
                </c:pt>
                <c:pt idx="9576">
                  <c:v>3.6873760050120081</c:v>
                </c:pt>
                <c:pt idx="9577">
                  <c:v>3.6869910210899981</c:v>
                </c:pt>
                <c:pt idx="9578">
                  <c:v>3.6866061175488047</c:v>
                </c:pt>
                <c:pt idx="9579">
                  <c:v>3.6862212943632566</c:v>
                </c:pt>
                <c:pt idx="9580">
                  <c:v>3.6858365515081934</c:v>
                </c:pt>
                <c:pt idx="9581">
                  <c:v>3.6854518889584638</c:v>
                </c:pt>
                <c:pt idx="9582">
                  <c:v>3.6850673066889281</c:v>
                </c:pt>
                <c:pt idx="9583">
                  <c:v>3.6846828046744573</c:v>
                </c:pt>
                <c:pt idx="9584">
                  <c:v>3.6842983828899323</c:v>
                </c:pt>
                <c:pt idx="9585">
                  <c:v>3.6839140413102442</c:v>
                </c:pt>
                <c:pt idx="9586">
                  <c:v>3.6835297799102951</c:v>
                </c:pt>
                <c:pt idx="9587">
                  <c:v>3.6831455986649981</c:v>
                </c:pt>
                <c:pt idx="9588">
                  <c:v>3.6827614975492753</c:v>
                </c:pt>
                <c:pt idx="9589">
                  <c:v>3.6823774765380604</c:v>
                </c:pt>
                <c:pt idx="9590">
                  <c:v>3.6819935356062974</c:v>
                </c:pt>
                <c:pt idx="9591">
                  <c:v>3.6816096747289406</c:v>
                </c:pt>
                <c:pt idx="9592">
                  <c:v>3.681225893880955</c:v>
                </c:pt>
                <c:pt idx="9593">
                  <c:v>3.6808421930373152</c:v>
                </c:pt>
                <c:pt idx="9594">
                  <c:v>3.680458572173007</c:v>
                </c:pt>
                <c:pt idx="9595">
                  <c:v>3.6800750312630264</c:v>
                </c:pt>
                <c:pt idx="9596">
                  <c:v>3.67969157028238</c:v>
                </c:pt>
                <c:pt idx="9597">
                  <c:v>3.6793081892060848</c:v>
                </c:pt>
                <c:pt idx="9598">
                  <c:v>3.6789248880091678</c:v>
                </c:pt>
                <c:pt idx="9599">
                  <c:v>3.6785416666666668</c:v>
                </c:pt>
                <c:pt idx="9600">
                  <c:v>3.6781585251536297</c:v>
                </c:pt>
                <c:pt idx="9601">
                  <c:v>3.6777754634451156</c:v>
                </c:pt>
                <c:pt idx="9602">
                  <c:v>3.6773924815161929</c:v>
                </c:pt>
                <c:pt idx="9603">
                  <c:v>3.6770095793419411</c:v>
                </c:pt>
                <c:pt idx="9604">
                  <c:v>3.6766267568974493</c:v>
                </c:pt>
                <c:pt idx="9605">
                  <c:v>3.6762440141578181</c:v>
                </c:pt>
                <c:pt idx="9606">
                  <c:v>3.6758613510981575</c:v>
                </c:pt>
                <c:pt idx="9607">
                  <c:v>3.6754787676935887</c:v>
                </c:pt>
                <c:pt idx="9608">
                  <c:v>3.6750962639192424</c:v>
                </c:pt>
                <c:pt idx="9609">
                  <c:v>3.6747138397502601</c:v>
                </c:pt>
                <c:pt idx="9610">
                  <c:v>3.6743314951617938</c:v>
                </c:pt>
                <c:pt idx="9611">
                  <c:v>3.6739492301290055</c:v>
                </c:pt>
                <c:pt idx="9612">
                  <c:v>3.6735670446270676</c:v>
                </c:pt>
                <c:pt idx="9613">
                  <c:v>3.673184938631163</c:v>
                </c:pt>
                <c:pt idx="9614">
                  <c:v>3.6728029121164845</c:v>
                </c:pt>
                <c:pt idx="9615">
                  <c:v>3.6724209650582362</c:v>
                </c:pt>
                <c:pt idx="9616">
                  <c:v>3.6720390974316315</c:v>
                </c:pt>
                <c:pt idx="9617">
                  <c:v>3.6716573092118945</c:v>
                </c:pt>
                <c:pt idx="9618">
                  <c:v>3.6712756003742593</c:v>
                </c:pt>
                <c:pt idx="9619">
                  <c:v>3.670893970893971</c:v>
                </c:pt>
                <c:pt idx="9620">
                  <c:v>3.670512420746284</c:v>
                </c:pt>
                <c:pt idx="9621">
                  <c:v>3.6701309499064645</c:v>
                </c:pt>
                <c:pt idx="9622">
                  <c:v>3.6697495583497868</c:v>
                </c:pt>
                <c:pt idx="9623">
                  <c:v>3.6693682460515378</c:v>
                </c:pt>
                <c:pt idx="9624">
                  <c:v>3.6689870129870128</c:v>
                </c:pt>
                <c:pt idx="9625">
                  <c:v>3.6686058591315187</c:v>
                </c:pt>
                <c:pt idx="9626">
                  <c:v>3.6682247844603717</c:v>
                </c:pt>
                <c:pt idx="9627">
                  <c:v>3.6678437889488991</c:v>
                </c:pt>
                <c:pt idx="9628">
                  <c:v>3.6674628725724374</c:v>
                </c:pt>
                <c:pt idx="9629">
                  <c:v>3.6670820353063345</c:v>
                </c:pt>
                <c:pt idx="9630">
                  <c:v>3.6667012771259473</c:v>
                </c:pt>
                <c:pt idx="9631">
                  <c:v>3.6663205980066444</c:v>
                </c:pt>
                <c:pt idx="9632">
                  <c:v>3.6659399979238034</c:v>
                </c:pt>
                <c:pt idx="9633">
                  <c:v>3.6655594768528128</c:v>
                </c:pt>
                <c:pt idx="9634">
                  <c:v>3.6651790347690709</c:v>
                </c:pt>
                <c:pt idx="9635">
                  <c:v>3.6647986716479868</c:v>
                </c:pt>
                <c:pt idx="9636">
                  <c:v>3.6644183874649787</c:v>
                </c:pt>
                <c:pt idx="9637">
                  <c:v>3.6640381821954762</c:v>
                </c:pt>
                <c:pt idx="9638">
                  <c:v>3.6636580558149188</c:v>
                </c:pt>
                <c:pt idx="9639">
                  <c:v>3.6632780082987551</c:v>
                </c:pt>
                <c:pt idx="9640">
                  <c:v>3.662898039622446</c:v>
                </c:pt>
                <c:pt idx="9641">
                  <c:v>3.6625181497614601</c:v>
                </c:pt>
                <c:pt idx="9642">
                  <c:v>3.6621383386912787</c:v>
                </c:pt>
                <c:pt idx="9643">
                  <c:v>3.6617586063873913</c:v>
                </c:pt>
                <c:pt idx="9644">
                  <c:v>3.6613789528252982</c:v>
                </c:pt>
                <c:pt idx="9645">
                  <c:v>3.6609993779805099</c:v>
                </c:pt>
                <c:pt idx="9646">
                  <c:v>3.6606198818285476</c:v>
                </c:pt>
                <c:pt idx="9647">
                  <c:v>3.660240464344942</c:v>
                </c:pt>
                <c:pt idx="9648">
                  <c:v>3.6598611255052336</c:v>
                </c:pt>
                <c:pt idx="9649">
                  <c:v>3.6594818652849739</c:v>
                </c:pt>
                <c:pt idx="9650">
                  <c:v>3.6591026836597242</c:v>
                </c:pt>
                <c:pt idx="9651">
                  <c:v>3.6587235806050558</c:v>
                </c:pt>
                <c:pt idx="9652">
                  <c:v>3.6583445560965502</c:v>
                </c:pt>
                <c:pt idx="9653">
                  <c:v>3.657965610109799</c:v>
                </c:pt>
                <c:pt idx="9654">
                  <c:v>3.6575867426204041</c:v>
                </c:pt>
                <c:pt idx="9655">
                  <c:v>3.6572079536039768</c:v>
                </c:pt>
                <c:pt idx="9656">
                  <c:v>3.6568292430361398</c:v>
                </c:pt>
                <c:pt idx="9657">
                  <c:v>3.6564506108925245</c:v>
                </c:pt>
                <c:pt idx="9658">
                  <c:v>3.6560720571487733</c:v>
                </c:pt>
                <c:pt idx="9659">
                  <c:v>3.6556935817805383</c:v>
                </c:pt>
                <c:pt idx="9660">
                  <c:v>3.6553151847634822</c:v>
                </c:pt>
                <c:pt idx="9661">
                  <c:v>3.6549368660732768</c:v>
                </c:pt>
                <c:pt idx="9662">
                  <c:v>3.6545586256856049</c:v>
                </c:pt>
                <c:pt idx="9663">
                  <c:v>3.654180463576159</c:v>
                </c:pt>
                <c:pt idx="9664">
                  <c:v>3.6538023797206414</c:v>
                </c:pt>
                <c:pt idx="9665">
                  <c:v>3.6534243740947652</c:v>
                </c:pt>
                <c:pt idx="9666">
                  <c:v>3.6530464466742525</c:v>
                </c:pt>
                <c:pt idx="9667">
                  <c:v>3.6526685974348365</c:v>
                </c:pt>
                <c:pt idx="9668">
                  <c:v>3.6522908263522598</c:v>
                </c:pt>
                <c:pt idx="9669">
                  <c:v>3.651913133402275</c:v>
                </c:pt>
                <c:pt idx="9670">
                  <c:v>3.6515355185606451</c:v>
                </c:pt>
                <c:pt idx="9671">
                  <c:v>3.6511579818031432</c:v>
                </c:pt>
                <c:pt idx="9672">
                  <c:v>3.6507805231055515</c:v>
                </c:pt>
                <c:pt idx="9673">
                  <c:v>3.6504031424436634</c:v>
                </c:pt>
                <c:pt idx="9674">
                  <c:v>3.6500258397932814</c:v>
                </c:pt>
                <c:pt idx="9675">
                  <c:v>3.6496486151302192</c:v>
                </c:pt>
                <c:pt idx="9676">
                  <c:v>3.6492714684302987</c:v>
                </c:pt>
                <c:pt idx="9677">
                  <c:v>3.648894399669353</c:v>
                </c:pt>
                <c:pt idx="9678">
                  <c:v>3.6485174088232255</c:v>
                </c:pt>
                <c:pt idx="9679">
                  <c:v>3.6481404958677688</c:v>
                </c:pt>
                <c:pt idx="9680">
                  <c:v>3.6477636607788453</c:v>
                </c:pt>
                <c:pt idx="9681">
                  <c:v>3.6473869035323281</c:v>
                </c:pt>
                <c:pt idx="9682">
                  <c:v>3.6470102241041</c:v>
                </c:pt>
                <c:pt idx="9683">
                  <c:v>3.6466336224700537</c:v>
                </c:pt>
                <c:pt idx="9684">
                  <c:v>3.646257098606092</c:v>
                </c:pt>
                <c:pt idx="9685">
                  <c:v>3.6458806524881271</c:v>
                </c:pt>
                <c:pt idx="9686">
                  <c:v>3.6455042840920822</c:v>
                </c:pt>
                <c:pt idx="9687">
                  <c:v>3.6451279933938894</c:v>
                </c:pt>
                <c:pt idx="9688">
                  <c:v>3.6447517803694911</c:v>
                </c:pt>
                <c:pt idx="9689">
                  <c:v>3.6443756449948399</c:v>
                </c:pt>
                <c:pt idx="9690">
                  <c:v>3.6439995872458981</c:v>
                </c:pt>
                <c:pt idx="9691">
                  <c:v>3.6436236070986379</c:v>
                </c:pt>
                <c:pt idx="9692">
                  <c:v>3.6432477045290415</c:v>
                </c:pt>
                <c:pt idx="9693">
                  <c:v>3.642871879513101</c:v>
                </c:pt>
                <c:pt idx="9694">
                  <c:v>3.6424961320268179</c:v>
                </c:pt>
                <c:pt idx="9695">
                  <c:v>3.6421204620462047</c:v>
                </c:pt>
                <c:pt idx="9696">
                  <c:v>3.6417448695472827</c:v>
                </c:pt>
                <c:pt idx="9697">
                  <c:v>3.6413693545060837</c:v>
                </c:pt>
                <c:pt idx="9698">
                  <c:v>3.6409939168986494</c:v>
                </c:pt>
                <c:pt idx="9699">
                  <c:v>3.640618556701031</c:v>
                </c:pt>
                <c:pt idx="9700">
                  <c:v>3.6402432738892898</c:v>
                </c:pt>
                <c:pt idx="9701">
                  <c:v>3.6398680684394971</c:v>
                </c:pt>
                <c:pt idx="9702">
                  <c:v>3.6394929403277336</c:v>
                </c:pt>
                <c:pt idx="9703">
                  <c:v>3.6391178895300906</c:v>
                </c:pt>
                <c:pt idx="9704">
                  <c:v>3.6387429160226685</c:v>
                </c:pt>
                <c:pt idx="9705">
                  <c:v>3.6383680197815784</c:v>
                </c:pt>
                <c:pt idx="9706">
                  <c:v>3.6379932007829403</c:v>
                </c:pt>
                <c:pt idx="9707">
                  <c:v>3.6376184590028844</c:v>
                </c:pt>
                <c:pt idx="9708">
                  <c:v>3.6372437944175506</c:v>
                </c:pt>
                <c:pt idx="9709">
                  <c:v>3.6368692070030897</c:v>
                </c:pt>
                <c:pt idx="9710">
                  <c:v>3.6364946967356606</c:v>
                </c:pt>
                <c:pt idx="9711">
                  <c:v>3.6361202635914331</c:v>
                </c:pt>
                <c:pt idx="9712">
                  <c:v>3.6357459075465872</c:v>
                </c:pt>
                <c:pt idx="9713">
                  <c:v>3.6353716285773112</c:v>
                </c:pt>
                <c:pt idx="9714">
                  <c:v>3.6349974266598046</c:v>
                </c:pt>
                <c:pt idx="9715">
                  <c:v>3.6346233017702758</c:v>
                </c:pt>
                <c:pt idx="9716">
                  <c:v>3.6342492538849438</c:v>
                </c:pt>
                <c:pt idx="9717">
                  <c:v>3.6338752829800369</c:v>
                </c:pt>
                <c:pt idx="9718">
                  <c:v>3.6335013890317933</c:v>
                </c:pt>
                <c:pt idx="9719">
                  <c:v>3.6331275720164609</c:v>
                </c:pt>
                <c:pt idx="9720">
                  <c:v>3.6327538319102972</c:v>
                </c:pt>
                <c:pt idx="9721">
                  <c:v>3.6323801686895703</c:v>
                </c:pt>
                <c:pt idx="9722">
                  <c:v>3.6320065823305563</c:v>
                </c:pt>
                <c:pt idx="9723">
                  <c:v>3.6316330728095436</c:v>
                </c:pt>
                <c:pt idx="9724">
                  <c:v>3.6312596401028276</c:v>
                </c:pt>
                <c:pt idx="9725">
                  <c:v>3.6308862841867162</c:v>
                </c:pt>
                <c:pt idx="9726">
                  <c:v>3.6305130050375243</c:v>
                </c:pt>
                <c:pt idx="9727">
                  <c:v>3.6301398026315788</c:v>
                </c:pt>
                <c:pt idx="9728">
                  <c:v>3.6297666769452155</c:v>
                </c:pt>
                <c:pt idx="9729">
                  <c:v>3.6293936279547792</c:v>
                </c:pt>
                <c:pt idx="9730">
                  <c:v>3.6290206556366251</c:v>
                </c:pt>
                <c:pt idx="9731">
                  <c:v>3.628647759967119</c:v>
                </c:pt>
                <c:pt idx="9732">
                  <c:v>3.6282749409226343</c:v>
                </c:pt>
                <c:pt idx="9733">
                  <c:v>3.6279021984795561</c:v>
                </c:pt>
                <c:pt idx="9734">
                  <c:v>3.6275295326142785</c:v>
                </c:pt>
                <c:pt idx="9735">
                  <c:v>3.6271569433032047</c:v>
                </c:pt>
                <c:pt idx="9736">
                  <c:v>3.6267844305227483</c:v>
                </c:pt>
                <c:pt idx="9737">
                  <c:v>3.6264119942493327</c:v>
                </c:pt>
                <c:pt idx="9738">
                  <c:v>3.6260396344593899</c:v>
                </c:pt>
                <c:pt idx="9739">
                  <c:v>3.6256673511293633</c:v>
                </c:pt>
                <c:pt idx="9740">
                  <c:v>3.6252951442357046</c:v>
                </c:pt>
                <c:pt idx="9741">
                  <c:v>3.6249230137548758</c:v>
                </c:pt>
                <c:pt idx="9742">
                  <c:v>3.6245509596633481</c:v>
                </c:pt>
                <c:pt idx="9743">
                  <c:v>3.6241789819376025</c:v>
                </c:pt>
                <c:pt idx="9744">
                  <c:v>3.6238070805541303</c:v>
                </c:pt>
                <c:pt idx="9745">
                  <c:v>3.6234352554894316</c:v>
                </c:pt>
                <c:pt idx="9746">
                  <c:v>3.6230635067200163</c:v>
                </c:pt>
                <c:pt idx="9747">
                  <c:v>3.6226918342224046</c:v>
                </c:pt>
                <c:pt idx="9748">
                  <c:v>3.6223202379731254</c:v>
                </c:pt>
                <c:pt idx="9749">
                  <c:v>3.621948717948718</c:v>
                </c:pt>
                <c:pt idx="9750">
                  <c:v>3.6215772741257308</c:v>
                </c:pt>
                <c:pt idx="9751">
                  <c:v>3.6212059064807218</c:v>
                </c:pt>
                <c:pt idx="9752">
                  <c:v>3.6208346149902595</c:v>
                </c:pt>
                <c:pt idx="9753">
                  <c:v>3.6204633996309208</c:v>
                </c:pt>
                <c:pt idx="9754">
                  <c:v>3.6200922603792929</c:v>
                </c:pt>
                <c:pt idx="9755">
                  <c:v>3.6197211972119723</c:v>
                </c:pt>
                <c:pt idx="9756">
                  <c:v>3.6193502101055652</c:v>
                </c:pt>
                <c:pt idx="9757">
                  <c:v>3.6189792990366878</c:v>
                </c:pt>
                <c:pt idx="9758">
                  <c:v>3.6186084639819653</c:v>
                </c:pt>
                <c:pt idx="9759">
                  <c:v>3.618237704918033</c:v>
                </c:pt>
                <c:pt idx="9760">
                  <c:v>3.6178670218215347</c:v>
                </c:pt>
                <c:pt idx="9761">
                  <c:v>3.6174964146691253</c:v>
                </c:pt>
                <c:pt idx="9762">
                  <c:v>3.6171258834374678</c:v>
                </c:pt>
                <c:pt idx="9763">
                  <c:v>3.6167554281032364</c:v>
                </c:pt>
                <c:pt idx="9764">
                  <c:v>3.6163850486431133</c:v>
                </c:pt>
                <c:pt idx="9765">
                  <c:v>3.6160147450337905</c:v>
                </c:pt>
                <c:pt idx="9766">
                  <c:v>3.6156445172519711</c:v>
                </c:pt>
                <c:pt idx="9767">
                  <c:v>3.6152743652743653</c:v>
                </c:pt>
                <c:pt idx="9768">
                  <c:v>3.6149042890776948</c:v>
                </c:pt>
                <c:pt idx="9769">
                  <c:v>3.6145342886386898</c:v>
                </c:pt>
                <c:pt idx="9770">
                  <c:v>3.6141643639340906</c:v>
                </c:pt>
                <c:pt idx="9771">
                  <c:v>3.613794514940647</c:v>
                </c:pt>
                <c:pt idx="9772">
                  <c:v>3.6134247416351171</c:v>
                </c:pt>
                <c:pt idx="9773">
                  <c:v>3.6130550439942706</c:v>
                </c:pt>
                <c:pt idx="9774">
                  <c:v>3.6126854219948847</c:v>
                </c:pt>
                <c:pt idx="9775">
                  <c:v>3.6123158756137479</c:v>
                </c:pt>
                <c:pt idx="9776">
                  <c:v>3.6119464048276568</c:v>
                </c:pt>
                <c:pt idx="9777">
                  <c:v>3.6115770096134181</c:v>
                </c:pt>
                <c:pt idx="9778">
                  <c:v>3.6112076899478476</c:v>
                </c:pt>
                <c:pt idx="9779">
                  <c:v>3.6108384458077709</c:v>
                </c:pt>
                <c:pt idx="9780">
                  <c:v>3.6104692771700235</c:v>
                </c:pt>
                <c:pt idx="9781">
                  <c:v>3.6101001840114497</c:v>
                </c:pt>
                <c:pt idx="9782">
                  <c:v>3.6097311663089031</c:v>
                </c:pt>
                <c:pt idx="9783">
                  <c:v>3.6093622240392476</c:v>
                </c:pt>
                <c:pt idx="9784">
                  <c:v>3.6089933571793562</c:v>
                </c:pt>
                <c:pt idx="9785">
                  <c:v>3.6086245657061107</c:v>
                </c:pt>
                <c:pt idx="9786">
                  <c:v>3.6082558495964032</c:v>
                </c:pt>
                <c:pt idx="9787">
                  <c:v>3.6078872088271354</c:v>
                </c:pt>
                <c:pt idx="9788">
                  <c:v>3.6075186433752169</c:v>
                </c:pt>
                <c:pt idx="9789">
                  <c:v>3.6071501532175692</c:v>
                </c:pt>
                <c:pt idx="9790">
                  <c:v>3.6067817383311205</c:v>
                </c:pt>
                <c:pt idx="9791">
                  <c:v>3.6064133986928106</c:v>
                </c:pt>
                <c:pt idx="9792">
                  <c:v>3.6060451342795874</c:v>
                </c:pt>
                <c:pt idx="9793">
                  <c:v>3.6056769450684092</c:v>
                </c:pt>
                <c:pt idx="9794">
                  <c:v>3.6053088310362429</c:v>
                </c:pt>
                <c:pt idx="9795">
                  <c:v>3.6049407921600651</c:v>
                </c:pt>
                <c:pt idx="9796">
                  <c:v>3.6045728284168623</c:v>
                </c:pt>
                <c:pt idx="9797">
                  <c:v>3.6042049397836293</c:v>
                </c:pt>
                <c:pt idx="9798">
                  <c:v>3.6038371262373712</c:v>
                </c:pt>
                <c:pt idx="9799">
                  <c:v>3.6034693877551018</c:v>
                </c:pt>
                <c:pt idx="9800">
                  <c:v>3.6031017243138455</c:v>
                </c:pt>
                <c:pt idx="9801">
                  <c:v>3.6027341358906346</c:v>
                </c:pt>
                <c:pt idx="9802">
                  <c:v>3.6023666224625113</c:v>
                </c:pt>
                <c:pt idx="9803">
                  <c:v>3.601999184006528</c:v>
                </c:pt>
                <c:pt idx="9804">
                  <c:v>3.6016318204997448</c:v>
                </c:pt>
                <c:pt idx="9805">
                  <c:v>3.6012645319192331</c:v>
                </c:pt>
                <c:pt idx="9806">
                  <c:v>3.600897318242072</c:v>
                </c:pt>
                <c:pt idx="9807">
                  <c:v>3.6005301794453506</c:v>
                </c:pt>
                <c:pt idx="9808">
                  <c:v>3.600163115506168</c:v>
                </c:pt>
                <c:pt idx="9809">
                  <c:v>3.5997961264016309</c:v>
                </c:pt>
                <c:pt idx="9810">
                  <c:v>3.5994292121088574</c:v>
                </c:pt>
                <c:pt idx="9811">
                  <c:v>3.5990623726049735</c:v>
                </c:pt>
                <c:pt idx="9812">
                  <c:v>3.5986956078671151</c:v>
                </c:pt>
                <c:pt idx="9813">
                  <c:v>3.5983289178724269</c:v>
                </c:pt>
                <c:pt idx="9814">
                  <c:v>3.5979623025980643</c:v>
                </c:pt>
                <c:pt idx="9815">
                  <c:v>3.5975957620211898</c:v>
                </c:pt>
                <c:pt idx="9816">
                  <c:v>3.5972292961189773</c:v>
                </c:pt>
                <c:pt idx="9817">
                  <c:v>3.5968629048686087</c:v>
                </c:pt>
                <c:pt idx="9818">
                  <c:v>3.5964965882472755</c:v>
                </c:pt>
                <c:pt idx="9819">
                  <c:v>3.5961303462321794</c:v>
                </c:pt>
                <c:pt idx="9820">
                  <c:v>3.5957641788005295</c:v>
                </c:pt>
                <c:pt idx="9821">
                  <c:v>3.595398085929546</c:v>
                </c:pt>
                <c:pt idx="9822">
                  <c:v>3.5950320675964571</c:v>
                </c:pt>
                <c:pt idx="9823">
                  <c:v>3.5946661237785018</c:v>
                </c:pt>
                <c:pt idx="9824">
                  <c:v>3.5943002544529263</c:v>
                </c:pt>
                <c:pt idx="9825">
                  <c:v>3.5939344595969875</c:v>
                </c:pt>
                <c:pt idx="9826">
                  <c:v>3.5935687391879516</c:v>
                </c:pt>
                <c:pt idx="9827">
                  <c:v>3.5932030932030932</c:v>
                </c:pt>
                <c:pt idx="9828">
                  <c:v>3.5928375216196966</c:v>
                </c:pt>
                <c:pt idx="9829">
                  <c:v>3.5924720244150561</c:v>
                </c:pt>
                <c:pt idx="9830">
                  <c:v>3.5921066015664733</c:v>
                </c:pt>
                <c:pt idx="9831">
                  <c:v>3.5917412530512611</c:v>
                </c:pt>
                <c:pt idx="9832">
                  <c:v>3.5913759788467408</c:v>
                </c:pt>
                <c:pt idx="9833">
                  <c:v>3.5910107789302419</c:v>
                </c:pt>
                <c:pt idx="9834">
                  <c:v>3.5906456532791053</c:v>
                </c:pt>
                <c:pt idx="9835">
                  <c:v>3.590280601870679</c:v>
                </c:pt>
                <c:pt idx="9836">
                  <c:v>3.5899156246823218</c:v>
                </c:pt>
                <c:pt idx="9837">
                  <c:v>3.5895507216914009</c:v>
                </c:pt>
                <c:pt idx="9838">
                  <c:v>3.589185892875292</c:v>
                </c:pt>
                <c:pt idx="9839">
                  <c:v>3.5888211382113822</c:v>
                </c:pt>
                <c:pt idx="9840">
                  <c:v>3.5884564576770654</c:v>
                </c:pt>
                <c:pt idx="9841">
                  <c:v>3.5880918512497462</c:v>
                </c:pt>
                <c:pt idx="9842">
                  <c:v>3.5877273189068375</c:v>
                </c:pt>
                <c:pt idx="9843">
                  <c:v>3.5873628606257619</c:v>
                </c:pt>
                <c:pt idx="9844">
                  <c:v>3.5869984763839513</c:v>
                </c:pt>
                <c:pt idx="9845">
                  <c:v>3.5866341661588463</c:v>
                </c:pt>
                <c:pt idx="9846">
                  <c:v>3.5862699299278966</c:v>
                </c:pt>
                <c:pt idx="9847">
                  <c:v>3.5859057676685619</c:v>
                </c:pt>
                <c:pt idx="9848">
                  <c:v>3.5855416793583106</c:v>
                </c:pt>
                <c:pt idx="9849">
                  <c:v>3.5851776649746192</c:v>
                </c:pt>
                <c:pt idx="9850">
                  <c:v>3.5848137244949752</c:v>
                </c:pt>
                <c:pt idx="9851">
                  <c:v>3.5844498578968738</c:v>
                </c:pt>
                <c:pt idx="9852">
                  <c:v>3.5840860651578201</c:v>
                </c:pt>
                <c:pt idx="9853">
                  <c:v>3.5837223462553278</c:v>
                </c:pt>
                <c:pt idx="9854">
                  <c:v>3.5833587011669201</c:v>
                </c:pt>
                <c:pt idx="9855">
                  <c:v>3.5829951298701297</c:v>
                </c:pt>
                <c:pt idx="9856">
                  <c:v>3.5826316323424976</c:v>
                </c:pt>
                <c:pt idx="9857">
                  <c:v>3.5822682085615742</c:v>
                </c:pt>
                <c:pt idx="9858">
                  <c:v>3.5819048585049194</c:v>
                </c:pt>
                <c:pt idx="9859">
                  <c:v>3.5815415821501015</c:v>
                </c:pt>
                <c:pt idx="9860">
                  <c:v>3.5811783794746983</c:v>
                </c:pt>
                <c:pt idx="9861">
                  <c:v>3.5808152504562969</c:v>
                </c:pt>
                <c:pt idx="9862">
                  <c:v>3.580452195072493</c:v>
                </c:pt>
                <c:pt idx="9863">
                  <c:v>3.5800892133008921</c:v>
                </c:pt>
                <c:pt idx="9864">
                  <c:v>3.5797263051191082</c:v>
                </c:pt>
                <c:pt idx="9865">
                  <c:v>3.5793634705047639</c:v>
                </c:pt>
                <c:pt idx="9866">
                  <c:v>3.5790007094354919</c:v>
                </c:pt>
                <c:pt idx="9867">
                  <c:v>3.578638021888934</c:v>
                </c:pt>
                <c:pt idx="9868">
                  <c:v>3.5782754078427397</c:v>
                </c:pt>
                <c:pt idx="9869">
                  <c:v>3.5779128672745695</c:v>
                </c:pt>
                <c:pt idx="9870">
                  <c:v>3.577550400162091</c:v>
                </c:pt>
                <c:pt idx="9871">
                  <c:v>3.5771880064829822</c:v>
                </c:pt>
                <c:pt idx="9872">
                  <c:v>3.5768256862149297</c:v>
                </c:pt>
                <c:pt idx="9873">
                  <c:v>3.5764634393356287</c:v>
                </c:pt>
                <c:pt idx="9874">
                  <c:v>3.5761012658227846</c:v>
                </c:pt>
                <c:pt idx="9875">
                  <c:v>3.5757391656541109</c:v>
                </c:pt>
                <c:pt idx="9876">
                  <c:v>3.5753771388073301</c:v>
                </c:pt>
                <c:pt idx="9877">
                  <c:v>3.5750151852601739</c:v>
                </c:pt>
                <c:pt idx="9878">
                  <c:v>3.5746533049903837</c:v>
                </c:pt>
                <c:pt idx="9879">
                  <c:v>3.5742914979757083</c:v>
                </c:pt>
                <c:pt idx="9880">
                  <c:v>3.5739297641939074</c:v>
                </c:pt>
                <c:pt idx="9881">
                  <c:v>3.5735681036227485</c:v>
                </c:pt>
                <c:pt idx="9882">
                  <c:v>3.573206516240008</c:v>
                </c:pt>
                <c:pt idx="9883">
                  <c:v>3.5728450020234721</c:v>
                </c:pt>
                <c:pt idx="9884">
                  <c:v>3.5724835609509356</c:v>
                </c:pt>
                <c:pt idx="9885">
                  <c:v>3.5721221930002023</c:v>
                </c:pt>
                <c:pt idx="9886">
                  <c:v>3.5717608981490847</c:v>
                </c:pt>
                <c:pt idx="9887">
                  <c:v>3.5713996763754046</c:v>
                </c:pt>
                <c:pt idx="9888">
                  <c:v>3.5710385276569925</c:v>
                </c:pt>
                <c:pt idx="9889">
                  <c:v>3.5706774519716884</c:v>
                </c:pt>
                <c:pt idx="9890">
                  <c:v>3.5703164492973412</c:v>
                </c:pt>
                <c:pt idx="9891">
                  <c:v>3.5699555196118076</c:v>
                </c:pt>
                <c:pt idx="9892">
                  <c:v>3.5695946628929547</c:v>
                </c:pt>
                <c:pt idx="9893">
                  <c:v>3.569233879118658</c:v>
                </c:pt>
                <c:pt idx="9894">
                  <c:v>3.5688731682668013</c:v>
                </c:pt>
                <c:pt idx="9895">
                  <c:v>3.5685125303152789</c:v>
                </c:pt>
                <c:pt idx="9896">
                  <c:v>3.5681519652419924</c:v>
                </c:pt>
                <c:pt idx="9897">
                  <c:v>3.5677914730248537</c:v>
                </c:pt>
                <c:pt idx="9898">
                  <c:v>3.5674310536417821</c:v>
                </c:pt>
                <c:pt idx="9899">
                  <c:v>3.5670707070707071</c:v>
                </c:pt>
                <c:pt idx="9900">
                  <c:v>3.5667104332895665</c:v>
                </c:pt>
                <c:pt idx="9901">
                  <c:v>3.5663502322763079</c:v>
                </c:pt>
                <c:pt idx="9902">
                  <c:v>3.5659901040088862</c:v>
                </c:pt>
                <c:pt idx="9903">
                  <c:v>3.5656300484652665</c:v>
                </c:pt>
                <c:pt idx="9904">
                  <c:v>3.5652700656234226</c:v>
                </c:pt>
                <c:pt idx="9905">
                  <c:v>3.5649101554613365</c:v>
                </c:pt>
                <c:pt idx="9906">
                  <c:v>3.5645503179569999</c:v>
                </c:pt>
                <c:pt idx="9907">
                  <c:v>3.5641905530884133</c:v>
                </c:pt>
                <c:pt idx="9908">
                  <c:v>3.5638308608335856</c:v>
                </c:pt>
                <c:pt idx="9909">
                  <c:v>3.5634712411705349</c:v>
                </c:pt>
                <c:pt idx="9910">
                  <c:v>3.5631116940772878</c:v>
                </c:pt>
                <c:pt idx="9911">
                  <c:v>3.5627522195318804</c:v>
                </c:pt>
                <c:pt idx="9912">
                  <c:v>3.5623928175123574</c:v>
                </c:pt>
                <c:pt idx="9913">
                  <c:v>3.5620334879967723</c:v>
                </c:pt>
                <c:pt idx="9914">
                  <c:v>3.5616742309631872</c:v>
                </c:pt>
                <c:pt idx="9915">
                  <c:v>3.5613150463896734</c:v>
                </c:pt>
                <c:pt idx="9916">
                  <c:v>3.5609559342543107</c:v>
                </c:pt>
                <c:pt idx="9917">
                  <c:v>3.5605968945351885</c:v>
                </c:pt>
                <c:pt idx="9918">
                  <c:v>3.5602379272104043</c:v>
                </c:pt>
                <c:pt idx="9919">
                  <c:v>3.5598790322580647</c:v>
                </c:pt>
                <c:pt idx="9920">
                  <c:v>3.5595202096562848</c:v>
                </c:pt>
                <c:pt idx="9921">
                  <c:v>3.5591614593831888</c:v>
                </c:pt>
                <c:pt idx="9922">
                  <c:v>3.5588027814169103</c:v>
                </c:pt>
                <c:pt idx="9923">
                  <c:v>3.5584441757355907</c:v>
                </c:pt>
                <c:pt idx="9924">
                  <c:v>3.5580856423173803</c:v>
                </c:pt>
                <c:pt idx="9925">
                  <c:v>3.5577271811404394</c:v>
                </c:pt>
                <c:pt idx="9926">
                  <c:v>3.5573687921829356</c:v>
                </c:pt>
                <c:pt idx="9927">
                  <c:v>3.5570104754230458</c:v>
                </c:pt>
                <c:pt idx="9928">
                  <c:v>3.5566522308389565</c:v>
                </c:pt>
                <c:pt idx="9929">
                  <c:v>3.556294058408862</c:v>
                </c:pt>
                <c:pt idx="9930">
                  <c:v>3.5559359581109655</c:v>
                </c:pt>
                <c:pt idx="9931">
                  <c:v>3.5555779299234795</c:v>
                </c:pt>
                <c:pt idx="9932">
                  <c:v>3.5552199738246251</c:v>
                </c:pt>
                <c:pt idx="9933">
                  <c:v>3.5548620897926315</c:v>
                </c:pt>
                <c:pt idx="9934">
                  <c:v>3.5545042778057372</c:v>
                </c:pt>
                <c:pt idx="9935">
                  <c:v>3.5541465378421901</c:v>
                </c:pt>
                <c:pt idx="9936">
                  <c:v>3.5537888698802456</c:v>
                </c:pt>
                <c:pt idx="9937">
                  <c:v>3.5534312738981688</c:v>
                </c:pt>
                <c:pt idx="9938">
                  <c:v>3.5530737498742329</c:v>
                </c:pt>
                <c:pt idx="9939">
                  <c:v>3.5527162977867204</c:v>
                </c:pt>
                <c:pt idx="9940">
                  <c:v>3.5523589176139221</c:v>
                </c:pt>
                <c:pt idx="9941">
                  <c:v>3.552001609334138</c:v>
                </c:pt>
                <c:pt idx="9942">
                  <c:v>3.5516443729256761</c:v>
                </c:pt>
                <c:pt idx="9943">
                  <c:v>3.5512872083668543</c:v>
                </c:pt>
                <c:pt idx="9944">
                  <c:v>3.5509301156359978</c:v>
                </c:pt>
                <c:pt idx="9945">
                  <c:v>3.5505730947114418</c:v>
                </c:pt>
                <c:pt idx="9946">
                  <c:v>3.5502161455715293</c:v>
                </c:pt>
                <c:pt idx="9947">
                  <c:v>3.5498592681946119</c:v>
                </c:pt>
                <c:pt idx="9948">
                  <c:v>3.549502462559051</c:v>
                </c:pt>
                <c:pt idx="9949">
                  <c:v>3.5491457286432162</c:v>
                </c:pt>
                <c:pt idx="9950">
                  <c:v>3.5487890664254849</c:v>
                </c:pt>
                <c:pt idx="9951">
                  <c:v>3.5484324758842445</c:v>
                </c:pt>
                <c:pt idx="9952">
                  <c:v>3.5480759569978901</c:v>
                </c:pt>
                <c:pt idx="9953">
                  <c:v>3.5477195097448262</c:v>
                </c:pt>
                <c:pt idx="9954">
                  <c:v>3.5473631341034655</c:v>
                </c:pt>
                <c:pt idx="9955">
                  <c:v>3.5470068300522297</c:v>
                </c:pt>
                <c:pt idx="9956">
                  <c:v>3.546650597569549</c:v>
                </c:pt>
                <c:pt idx="9957">
                  <c:v>3.546294436633862</c:v>
                </c:pt>
                <c:pt idx="9958">
                  <c:v>3.545938347223617</c:v>
                </c:pt>
                <c:pt idx="9959">
                  <c:v>3.545582329317269</c:v>
                </c:pt>
                <c:pt idx="9960">
                  <c:v>3.5452263828932837</c:v>
                </c:pt>
                <c:pt idx="9961">
                  <c:v>3.5448705079301344</c:v>
                </c:pt>
                <c:pt idx="9962">
                  <c:v>3.5445147044063035</c:v>
                </c:pt>
                <c:pt idx="9963">
                  <c:v>3.5441589723002811</c:v>
                </c:pt>
                <c:pt idx="9964">
                  <c:v>3.5438033115905672</c:v>
                </c:pt>
                <c:pt idx="9965">
                  <c:v>3.5434477222556691</c:v>
                </c:pt>
                <c:pt idx="9966">
                  <c:v>3.5430922042741044</c:v>
                </c:pt>
                <c:pt idx="9967">
                  <c:v>3.542736757624398</c:v>
                </c:pt>
                <c:pt idx="9968">
                  <c:v>3.5423813822850838</c:v>
                </c:pt>
                <c:pt idx="9969">
                  <c:v>3.5420260782347039</c:v>
                </c:pt>
                <c:pt idx="9970">
                  <c:v>3.5416708454518102</c:v>
                </c:pt>
                <c:pt idx="9971">
                  <c:v>3.541315683914962</c:v>
                </c:pt>
                <c:pt idx="9972">
                  <c:v>3.5409605936027275</c:v>
                </c:pt>
                <c:pt idx="9973">
                  <c:v>3.5406055744936835</c:v>
                </c:pt>
                <c:pt idx="9974">
                  <c:v>3.540250626566416</c:v>
                </c:pt>
                <c:pt idx="9975">
                  <c:v>3.5398957497995189</c:v>
                </c:pt>
                <c:pt idx="9976">
                  <c:v>3.5395409441715948</c:v>
                </c:pt>
                <c:pt idx="9977">
                  <c:v>3.539186209661255</c:v>
                </c:pt>
                <c:pt idx="9978">
                  <c:v>3.5388315462471192</c:v>
                </c:pt>
                <c:pt idx="9979">
                  <c:v>3.5384769539078156</c:v>
                </c:pt>
                <c:pt idx="9980">
                  <c:v>3.5381224326219818</c:v>
                </c:pt>
                <c:pt idx="9981">
                  <c:v>3.5377679823682628</c:v>
                </c:pt>
                <c:pt idx="9982">
                  <c:v>3.5374136031253132</c:v>
                </c:pt>
                <c:pt idx="9983">
                  <c:v>3.5370592948717947</c:v>
                </c:pt>
                <c:pt idx="9984">
                  <c:v>3.5367050575863797</c:v>
                </c:pt>
                <c:pt idx="9985">
                  <c:v>3.5363508912477468</c:v>
                </c:pt>
                <c:pt idx="9986">
                  <c:v>3.5359967958345848</c:v>
                </c:pt>
                <c:pt idx="9987">
                  <c:v>3.5356427713255907</c:v>
                </c:pt>
                <c:pt idx="9988">
                  <c:v>3.5352888176994695</c:v>
                </c:pt>
                <c:pt idx="9989">
                  <c:v>3.534934934934935</c:v>
                </c:pt>
                <c:pt idx="9990">
                  <c:v>3.5345811230107098</c:v>
                </c:pt>
                <c:pt idx="9991">
                  <c:v>3.5342273819055245</c:v>
                </c:pt>
                <c:pt idx="9992">
                  <c:v>3.5338737115981185</c:v>
                </c:pt>
                <c:pt idx="9993">
                  <c:v>3.5335201120672401</c:v>
                </c:pt>
                <c:pt idx="9994">
                  <c:v>3.5331665832916457</c:v>
                </c:pt>
                <c:pt idx="9995">
                  <c:v>3.5328131252501001</c:v>
                </c:pt>
                <c:pt idx="9996">
                  <c:v>3.5324597379213762</c:v>
                </c:pt>
                <c:pt idx="9997">
                  <c:v>3.532106421284257</c:v>
                </c:pt>
                <c:pt idx="9998">
                  <c:v>3.5317531753175317</c:v>
                </c:pt>
                <c:pt idx="9999">
                  <c:v>3.5314000000000001</c:v>
                </c:pt>
                <c:pt idx="10000">
                  <c:v>3.5310468953104688</c:v>
                </c:pt>
                <c:pt idx="10001">
                  <c:v>3.5306938612277543</c:v>
                </c:pt>
                <c:pt idx="10002">
                  <c:v>3.5303408977306807</c:v>
                </c:pt>
                <c:pt idx="10003">
                  <c:v>3.5299880047980809</c:v>
                </c:pt>
                <c:pt idx="10004">
                  <c:v>3.5296351824087955</c:v>
                </c:pt>
                <c:pt idx="10005">
                  <c:v>3.529282430541675</c:v>
                </c:pt>
                <c:pt idx="10006">
                  <c:v>3.5289297491755769</c:v>
                </c:pt>
                <c:pt idx="10007">
                  <c:v>3.5285771382893687</c:v>
                </c:pt>
                <c:pt idx="10008">
                  <c:v>3.5282245978619242</c:v>
                </c:pt>
                <c:pt idx="10009">
                  <c:v>3.5278721278721279</c:v>
                </c:pt>
                <c:pt idx="10010">
                  <c:v>3.5275197282988713</c:v>
                </c:pt>
                <c:pt idx="10011">
                  <c:v>3.5271673991210548</c:v>
                </c:pt>
                <c:pt idx="10012">
                  <c:v>3.5268151403175869</c:v>
                </c:pt>
                <c:pt idx="10013">
                  <c:v>3.5264629518673858</c:v>
                </c:pt>
                <c:pt idx="10014">
                  <c:v>3.5261108337493758</c:v>
                </c:pt>
                <c:pt idx="10015">
                  <c:v>3.5257587859424921</c:v>
                </c:pt>
                <c:pt idx="10016">
                  <c:v>3.5254068084256764</c:v>
                </c:pt>
                <c:pt idx="10017">
                  <c:v>3.5250549011778798</c:v>
                </c:pt>
                <c:pt idx="10018">
                  <c:v>3.5247030641780617</c:v>
                </c:pt>
                <c:pt idx="10019">
                  <c:v>3.5243512974051896</c:v>
                </c:pt>
                <c:pt idx="10020">
                  <c:v>3.5239996008382395</c:v>
                </c:pt>
                <c:pt idx="10021">
                  <c:v>3.5236479744561962</c:v>
                </c:pt>
                <c:pt idx="10022">
                  <c:v>3.5232964182380524</c:v>
                </c:pt>
                <c:pt idx="10023">
                  <c:v>3.5229449321628095</c:v>
                </c:pt>
                <c:pt idx="10024">
                  <c:v>3.5225935162094761</c:v>
                </c:pt>
                <c:pt idx="10025">
                  <c:v>3.5222421703570714</c:v>
                </c:pt>
                <c:pt idx="10026">
                  <c:v>3.5218908945846215</c:v>
                </c:pt>
                <c:pt idx="10027">
                  <c:v>3.5215396888711608</c:v>
                </c:pt>
                <c:pt idx="10028">
                  <c:v>3.5211885531957323</c:v>
                </c:pt>
                <c:pt idx="10029">
                  <c:v>3.520837487537388</c:v>
                </c:pt>
                <c:pt idx="10030">
                  <c:v>3.5204864918751868</c:v>
                </c:pt>
                <c:pt idx="10031">
                  <c:v>3.5201355661881979</c:v>
                </c:pt>
                <c:pt idx="10032">
                  <c:v>3.5197847104554967</c:v>
                </c:pt>
                <c:pt idx="10033">
                  <c:v>3.5194339246561692</c:v>
                </c:pt>
                <c:pt idx="10034">
                  <c:v>3.5190832087693074</c:v>
                </c:pt>
                <c:pt idx="10035">
                  <c:v>3.5187325627740136</c:v>
                </c:pt>
                <c:pt idx="10036">
                  <c:v>3.5183819866493971</c:v>
                </c:pt>
                <c:pt idx="10037">
                  <c:v>3.5180314803745767</c:v>
                </c:pt>
                <c:pt idx="10038">
                  <c:v>3.5176810439286781</c:v>
                </c:pt>
                <c:pt idx="10039">
                  <c:v>3.5173306772908366</c:v>
                </c:pt>
                <c:pt idx="10040">
                  <c:v>3.5169803804401951</c:v>
                </c:pt>
                <c:pt idx="10041">
                  <c:v>3.516630153355905</c:v>
                </c:pt>
                <c:pt idx="10042">
                  <c:v>3.5162799960171265</c:v>
                </c:pt>
                <c:pt idx="10043">
                  <c:v>3.5159299084030269</c:v>
                </c:pt>
                <c:pt idx="10044">
                  <c:v>3.5155798904927824</c:v>
                </c:pt>
                <c:pt idx="10045">
                  <c:v>3.5152299422655782</c:v>
                </c:pt>
                <c:pt idx="10046">
                  <c:v>3.5148800637006072</c:v>
                </c:pt>
                <c:pt idx="10047">
                  <c:v>3.5145302547770703</c:v>
                </c:pt>
                <c:pt idx="10048">
                  <c:v>3.5141805154741763</c:v>
                </c:pt>
                <c:pt idx="10049">
                  <c:v>3.5138308457711442</c:v>
                </c:pt>
                <c:pt idx="10050">
                  <c:v>3.5134812456471991</c:v>
                </c:pt>
                <c:pt idx="10051">
                  <c:v>3.5131317150815757</c:v>
                </c:pt>
                <c:pt idx="10052">
                  <c:v>3.5127822540535165</c:v>
                </c:pt>
                <c:pt idx="10053">
                  <c:v>3.5124328625422718</c:v>
                </c:pt>
                <c:pt idx="10054">
                  <c:v>3.5120835405271009</c:v>
                </c:pt>
                <c:pt idx="10055">
                  <c:v>3.5117342879872715</c:v>
                </c:pt>
                <c:pt idx="10056">
                  <c:v>3.5113851049020584</c:v>
                </c:pt>
                <c:pt idx="10057">
                  <c:v>3.5110359912507456</c:v>
                </c:pt>
                <c:pt idx="10058">
                  <c:v>3.5106869470126254</c:v>
                </c:pt>
                <c:pt idx="10059">
                  <c:v>3.5103379721669978</c:v>
                </c:pt>
                <c:pt idx="10060">
                  <c:v>3.5099890666931715</c:v>
                </c:pt>
                <c:pt idx="10061">
                  <c:v>3.5096402305704633</c:v>
                </c:pt>
                <c:pt idx="10062">
                  <c:v>3.5092914637781973</c:v>
                </c:pt>
                <c:pt idx="10063">
                  <c:v>3.5089427662957076</c:v>
                </c:pt>
                <c:pt idx="10064">
                  <c:v>3.5085941381023349</c:v>
                </c:pt>
                <c:pt idx="10065">
                  <c:v>3.5082455791774292</c:v>
                </c:pt>
                <c:pt idx="10066">
                  <c:v>3.5078970895003478</c:v>
                </c:pt>
                <c:pt idx="10067">
                  <c:v>3.5075486690504567</c:v>
                </c:pt>
                <c:pt idx="10068">
                  <c:v>3.5072003178071309</c:v>
                </c:pt>
                <c:pt idx="10069">
                  <c:v>3.5068520357497519</c:v>
                </c:pt>
                <c:pt idx="10070">
                  <c:v>3.5065038228577103</c:v>
                </c:pt>
                <c:pt idx="10071">
                  <c:v>3.5061556791104049</c:v>
                </c:pt>
                <c:pt idx="10072">
                  <c:v>3.5058076044872433</c:v>
                </c:pt>
                <c:pt idx="10073">
                  <c:v>3.5054595989676396</c:v>
                </c:pt>
                <c:pt idx="10074">
                  <c:v>3.5051116625310175</c:v>
                </c:pt>
                <c:pt idx="10075">
                  <c:v>3.5047637951568085</c:v>
                </c:pt>
                <c:pt idx="10076">
                  <c:v>3.5044159968244517</c:v>
                </c:pt>
                <c:pt idx="10077">
                  <c:v>3.5040682675133956</c:v>
                </c:pt>
                <c:pt idx="10078">
                  <c:v>3.5037206072030957</c:v>
                </c:pt>
                <c:pt idx="10079">
                  <c:v>3.5033730158730161</c:v>
                </c:pt>
                <c:pt idx="10080">
                  <c:v>3.5030254935026286</c:v>
                </c:pt>
                <c:pt idx="10081">
                  <c:v>3.5026780400714146</c:v>
                </c:pt>
                <c:pt idx="10082">
                  <c:v>3.5023306555588616</c:v>
                </c:pt>
                <c:pt idx="10083">
                  <c:v>3.5019833399444664</c:v>
                </c:pt>
                <c:pt idx="10084">
                  <c:v>3.5016360932077344</c:v>
                </c:pt>
                <c:pt idx="10085">
                  <c:v>3.5012889153281779</c:v>
                </c:pt>
                <c:pt idx="10086">
                  <c:v>3.5009418062853177</c:v>
                </c:pt>
                <c:pt idx="10087">
                  <c:v>3.5005947660586836</c:v>
                </c:pt>
                <c:pt idx="10088">
                  <c:v>3.5002477946278123</c:v>
                </c:pt>
                <c:pt idx="10089">
                  <c:v>3.4999008919722496</c:v>
                </c:pt>
                <c:pt idx="10090">
                  <c:v>3.4995540580715487</c:v>
                </c:pt>
                <c:pt idx="10091">
                  <c:v>3.4992072929052713</c:v>
                </c:pt>
                <c:pt idx="10092">
                  <c:v>3.4988605964529871</c:v>
                </c:pt>
                <c:pt idx="10093">
                  <c:v>3.4985139686942737</c:v>
                </c:pt>
                <c:pt idx="10094">
                  <c:v>3.4981674096087172</c:v>
                </c:pt>
                <c:pt idx="10095">
                  <c:v>3.4978209191759113</c:v>
                </c:pt>
                <c:pt idx="10096">
                  <c:v>3.4974744973754581</c:v>
                </c:pt>
                <c:pt idx="10097">
                  <c:v>3.4971281441869677</c:v>
                </c:pt>
                <c:pt idx="10098">
                  <c:v>3.4967818595900586</c:v>
                </c:pt>
                <c:pt idx="10099">
                  <c:v>3.4964356435643564</c:v>
                </c:pt>
                <c:pt idx="10100">
                  <c:v>3.4960894960894962</c:v>
                </c:pt>
                <c:pt idx="10101">
                  <c:v>3.4957434171451198</c:v>
                </c:pt>
                <c:pt idx="10102">
                  <c:v>3.495397406710878</c:v>
                </c:pt>
                <c:pt idx="10103">
                  <c:v>3.495051464766429</c:v>
                </c:pt>
                <c:pt idx="10104">
                  <c:v>3.49470559129144</c:v>
                </c:pt>
                <c:pt idx="10105">
                  <c:v>3.4943597862655849</c:v>
                </c:pt>
                <c:pt idx="10106">
                  <c:v>3.4940140496685466</c:v>
                </c:pt>
                <c:pt idx="10107">
                  <c:v>3.493668381480016</c:v>
                </c:pt>
                <c:pt idx="10108">
                  <c:v>3.4933227816796912</c:v>
                </c:pt>
                <c:pt idx="10109">
                  <c:v>3.49297725024728</c:v>
                </c:pt>
                <c:pt idx="10110">
                  <c:v>3.4926317871624963</c:v>
                </c:pt>
                <c:pt idx="10111">
                  <c:v>3.4922863924050631</c:v>
                </c:pt>
                <c:pt idx="10112">
                  <c:v>3.4919410659547117</c:v>
                </c:pt>
                <c:pt idx="10113">
                  <c:v>3.4915958077911804</c:v>
                </c:pt>
                <c:pt idx="10114">
                  <c:v>3.4912506178942166</c:v>
                </c:pt>
                <c:pt idx="10115">
                  <c:v>3.4909054962435744</c:v>
                </c:pt>
                <c:pt idx="10116">
                  <c:v>3.4905604428190173</c:v>
                </c:pt>
                <c:pt idx="10117">
                  <c:v>3.4902154576003164</c:v>
                </c:pt>
                <c:pt idx="10118">
                  <c:v>3.4898705405672499</c:v>
                </c:pt>
                <c:pt idx="10119">
                  <c:v>3.4895256916996047</c:v>
                </c:pt>
                <c:pt idx="10120">
                  <c:v>3.4891809109771761</c:v>
                </c:pt>
                <c:pt idx="10121">
                  <c:v>3.4888361983797669</c:v>
                </c:pt>
                <c:pt idx="10122">
                  <c:v>3.4884915538871875</c:v>
                </c:pt>
                <c:pt idx="10123">
                  <c:v>3.4881469774792571</c:v>
                </c:pt>
                <c:pt idx="10124">
                  <c:v>3.4878024691358025</c:v>
                </c:pt>
                <c:pt idx="10125">
                  <c:v>3.4874580288366581</c:v>
                </c:pt>
                <c:pt idx="10126">
                  <c:v>3.4871136565616667</c:v>
                </c:pt>
                <c:pt idx="10127">
                  <c:v>3.4867693522906795</c:v>
                </c:pt>
                <c:pt idx="10128">
                  <c:v>3.486425116003554</c:v>
                </c:pt>
                <c:pt idx="10129">
                  <c:v>3.4860809476801577</c:v>
                </c:pt>
                <c:pt idx="10130">
                  <c:v>3.4857368473003651</c:v>
                </c:pt>
                <c:pt idx="10131">
                  <c:v>3.4853928148440585</c:v>
                </c:pt>
                <c:pt idx="10132">
                  <c:v>3.4850488502911281</c:v>
                </c:pt>
                <c:pt idx="10133">
                  <c:v>3.4847049536214723</c:v>
                </c:pt>
                <c:pt idx="10134">
                  <c:v>3.4843611248149977</c:v>
                </c:pt>
                <c:pt idx="10135">
                  <c:v>3.4840173638516179</c:v>
                </c:pt>
                <c:pt idx="10136">
                  <c:v>3.4836736707112559</c:v>
                </c:pt>
                <c:pt idx="10137">
                  <c:v>3.4833300453738412</c:v>
                </c:pt>
                <c:pt idx="10138">
                  <c:v>3.4829864878193115</c:v>
                </c:pt>
                <c:pt idx="10139">
                  <c:v>3.4826429980276132</c:v>
                </c:pt>
                <c:pt idx="10140">
                  <c:v>3.4822995759787005</c:v>
                </c:pt>
                <c:pt idx="10141">
                  <c:v>3.4819562216525339</c:v>
                </c:pt>
                <c:pt idx="10142">
                  <c:v>3.4816129350290841</c:v>
                </c:pt>
                <c:pt idx="10143">
                  <c:v>3.4812697160883279</c:v>
                </c:pt>
                <c:pt idx="10144">
                  <c:v>3.4809265648102512</c:v>
                </c:pt>
                <c:pt idx="10145">
                  <c:v>3.4805834811748473</c:v>
                </c:pt>
                <c:pt idx="10146">
                  <c:v>3.480240465162117</c:v>
                </c:pt>
                <c:pt idx="10147">
                  <c:v>3.4798975167520694</c:v>
                </c:pt>
                <c:pt idx="10148">
                  <c:v>3.4795546359247216</c:v>
                </c:pt>
                <c:pt idx="10149">
                  <c:v>3.4792118226600985</c:v>
                </c:pt>
                <c:pt idx="10150">
                  <c:v>3.4788690769382327</c:v>
                </c:pt>
                <c:pt idx="10151">
                  <c:v>3.4785263987391648</c:v>
                </c:pt>
                <c:pt idx="10152">
                  <c:v>3.4781837880429429</c:v>
                </c:pt>
                <c:pt idx="10153">
                  <c:v>3.4778412448296239</c:v>
                </c:pt>
                <c:pt idx="10154">
                  <c:v>3.4774987690792711</c:v>
                </c:pt>
                <c:pt idx="10155">
                  <c:v>3.4771563607719576</c:v>
                </c:pt>
                <c:pt idx="10156">
                  <c:v>3.4768140198877622</c:v>
                </c:pt>
                <c:pt idx="10157">
                  <c:v>3.4764717464067729</c:v>
                </c:pt>
                <c:pt idx="10158">
                  <c:v>3.4761295403090857</c:v>
                </c:pt>
                <c:pt idx="10159">
                  <c:v>3.4757874015748031</c:v>
                </c:pt>
                <c:pt idx="10160">
                  <c:v>3.4754453301840371</c:v>
                </c:pt>
                <c:pt idx="10161">
                  <c:v>3.4751033261169062</c:v>
                </c:pt>
                <c:pt idx="10162">
                  <c:v>3.4747613893535374</c:v>
                </c:pt>
                <c:pt idx="10163">
                  <c:v>3.4744195198740653</c:v>
                </c:pt>
                <c:pt idx="10164">
                  <c:v>3.4740777176586324</c:v>
                </c:pt>
                <c:pt idx="10165">
                  <c:v>3.4737359826873893</c:v>
                </c:pt>
                <c:pt idx="10166">
                  <c:v>3.4733943149404936</c:v>
                </c:pt>
                <c:pt idx="10167">
                  <c:v>3.4730527143981118</c:v>
                </c:pt>
                <c:pt idx="10168">
                  <c:v>3.4727111810404168</c:v>
                </c:pt>
                <c:pt idx="10169">
                  <c:v>3.4723697148475909</c:v>
                </c:pt>
                <c:pt idx="10170">
                  <c:v>3.4720283157998231</c:v>
                </c:pt>
                <c:pt idx="10171">
                  <c:v>3.4716869838773103</c:v>
                </c:pt>
                <c:pt idx="10172">
                  <c:v>3.4713457190602575</c:v>
                </c:pt>
                <c:pt idx="10173">
                  <c:v>3.4710045213288776</c:v>
                </c:pt>
                <c:pt idx="10174">
                  <c:v>3.4706633906633906</c:v>
                </c:pt>
                <c:pt idx="10175">
                  <c:v>3.4703223270440251</c:v>
                </c:pt>
                <c:pt idx="10176">
                  <c:v>3.469981330451017</c:v>
                </c:pt>
                <c:pt idx="10177">
                  <c:v>3.46964040086461</c:v>
                </c:pt>
                <c:pt idx="10178">
                  <c:v>3.4692995382650555</c:v>
                </c:pt>
                <c:pt idx="10179">
                  <c:v>3.4689587426326129</c:v>
                </c:pt>
                <c:pt idx="10180">
                  <c:v>3.4686180139475495</c:v>
                </c:pt>
                <c:pt idx="10181">
                  <c:v>3.4682773521901393</c:v>
                </c:pt>
                <c:pt idx="10182">
                  <c:v>3.4679367573406656</c:v>
                </c:pt>
                <c:pt idx="10183">
                  <c:v>3.4675962293794189</c:v>
                </c:pt>
                <c:pt idx="10184">
                  <c:v>3.4672557682866962</c:v>
                </c:pt>
                <c:pt idx="10185">
                  <c:v>3.466915374042804</c:v>
                </c:pt>
                <c:pt idx="10186">
                  <c:v>3.4665750466280554</c:v>
                </c:pt>
                <c:pt idx="10187">
                  <c:v>3.4662347860227718</c:v>
                </c:pt>
                <c:pt idx="10188">
                  <c:v>3.4658945922072824</c:v>
                </c:pt>
                <c:pt idx="10189">
                  <c:v>3.4655544651619237</c:v>
                </c:pt>
                <c:pt idx="10190">
                  <c:v>3.4652144048670395</c:v>
                </c:pt>
                <c:pt idx="10191">
                  <c:v>3.4648744113029828</c:v>
                </c:pt>
                <c:pt idx="10192">
                  <c:v>3.4645344844501129</c:v>
                </c:pt>
                <c:pt idx="10193">
                  <c:v>3.4641946242887975</c:v>
                </c:pt>
                <c:pt idx="10194">
                  <c:v>3.4638548307994115</c:v>
                </c:pt>
                <c:pt idx="10195">
                  <c:v>3.463515103962338</c:v>
                </c:pt>
                <c:pt idx="10196">
                  <c:v>3.4631754437579678</c:v>
                </c:pt>
                <c:pt idx="10197">
                  <c:v>3.4628358501666994</c:v>
                </c:pt>
                <c:pt idx="10198">
                  <c:v>3.4624963231689381</c:v>
                </c:pt>
                <c:pt idx="10199">
                  <c:v>3.4621568627450978</c:v>
                </c:pt>
                <c:pt idx="10200">
                  <c:v>3.4618174688756005</c:v>
                </c:pt>
                <c:pt idx="10201">
                  <c:v>3.4614781415408742</c:v>
                </c:pt>
                <c:pt idx="10202">
                  <c:v>3.4611388807213563</c:v>
                </c:pt>
                <c:pt idx="10203">
                  <c:v>3.460799686397491</c:v>
                </c:pt>
                <c:pt idx="10204">
                  <c:v>3.4604605585497303</c:v>
                </c:pt>
                <c:pt idx="10205">
                  <c:v>3.4601214971585343</c:v>
                </c:pt>
                <c:pt idx="10206">
                  <c:v>3.4597825022043693</c:v>
                </c:pt>
                <c:pt idx="10207">
                  <c:v>3.4594435736677114</c:v>
                </c:pt>
                <c:pt idx="10208">
                  <c:v>3.4591047115290432</c:v>
                </c:pt>
                <c:pt idx="10209">
                  <c:v>3.4587659157688542</c:v>
                </c:pt>
                <c:pt idx="10210">
                  <c:v>3.4584271863676426</c:v>
                </c:pt>
                <c:pt idx="10211">
                  <c:v>3.4580885233059147</c:v>
                </c:pt>
                <c:pt idx="10212">
                  <c:v>3.4577499265641829</c:v>
                </c:pt>
                <c:pt idx="10213">
                  <c:v>3.4574113961229687</c:v>
                </c:pt>
                <c:pt idx="10214">
                  <c:v>3.4570729319628</c:v>
                </c:pt>
                <c:pt idx="10215">
                  <c:v>3.4567345340642128</c:v>
                </c:pt>
                <c:pt idx="10216">
                  <c:v>3.4563962024077517</c:v>
                </c:pt>
                <c:pt idx="10217">
                  <c:v>3.4560579369739677</c:v>
                </c:pt>
                <c:pt idx="10218">
                  <c:v>3.455719737743419</c:v>
                </c:pt>
                <c:pt idx="10219">
                  <c:v>3.4553816046966732</c:v>
                </c:pt>
                <c:pt idx="10220">
                  <c:v>3.4550435378143041</c:v>
                </c:pt>
                <c:pt idx="10221">
                  <c:v>3.4547055370768929</c:v>
                </c:pt>
                <c:pt idx="10222">
                  <c:v>3.4543676024650298</c:v>
                </c:pt>
                <c:pt idx="10223">
                  <c:v>3.4540297339593113</c:v>
                </c:pt>
                <c:pt idx="10224">
                  <c:v>3.4536919315403423</c:v>
                </c:pt>
                <c:pt idx="10225">
                  <c:v>3.4533541951887345</c:v>
                </c:pt>
                <c:pt idx="10226">
                  <c:v>3.4530165248851081</c:v>
                </c:pt>
                <c:pt idx="10227">
                  <c:v>3.4526789206100901</c:v>
                </c:pt>
                <c:pt idx="10228">
                  <c:v>3.452341382344315</c:v>
                </c:pt>
                <c:pt idx="10229">
                  <c:v>3.4520039100684263</c:v>
                </c:pt>
                <c:pt idx="10230">
                  <c:v>3.4516665037630729</c:v>
                </c:pt>
                <c:pt idx="10231">
                  <c:v>3.4513291634089134</c:v>
                </c:pt>
                <c:pt idx="10232">
                  <c:v>3.450991888986612</c:v>
                </c:pt>
                <c:pt idx="10233">
                  <c:v>3.4506546804768421</c:v>
                </c:pt>
                <c:pt idx="10234">
                  <c:v>3.4503175378602835</c:v>
                </c:pt>
                <c:pt idx="10235">
                  <c:v>3.4499804611176241</c:v>
                </c:pt>
                <c:pt idx="10236">
                  <c:v>3.4496434502295594</c:v>
                </c:pt>
                <c:pt idx="10237">
                  <c:v>3.4493065051767924</c:v>
                </c:pt>
                <c:pt idx="10238">
                  <c:v>3.4489696259400331</c:v>
                </c:pt>
                <c:pt idx="10239">
                  <c:v>3.4486328125000001</c:v>
                </c:pt>
                <c:pt idx="10240">
                  <c:v>3.4482960648374181</c:v>
                </c:pt>
                <c:pt idx="10241">
                  <c:v>3.4479593829330208</c:v>
                </c:pt>
                <c:pt idx="10242">
                  <c:v>3.4476227667675485</c:v>
                </c:pt>
                <c:pt idx="10243">
                  <c:v>3.4472862163217495</c:v>
                </c:pt>
                <c:pt idx="10244">
                  <c:v>3.4469497315763786</c:v>
                </c:pt>
                <c:pt idx="10245">
                  <c:v>3.4466133125121998</c:v>
                </c:pt>
                <c:pt idx="10246">
                  <c:v>3.4462769591099836</c:v>
                </c:pt>
                <c:pt idx="10247">
                  <c:v>3.4459406713505074</c:v>
                </c:pt>
                <c:pt idx="10248">
                  <c:v>3.4456044492145574</c:v>
                </c:pt>
                <c:pt idx="10249">
                  <c:v>3.4452682926829268</c:v>
                </c:pt>
                <c:pt idx="10250">
                  <c:v>3.4449322017364161</c:v>
                </c:pt>
                <c:pt idx="10251">
                  <c:v>3.4445961763558328</c:v>
                </c:pt>
                <c:pt idx="10252">
                  <c:v>3.4442602165219935</c:v>
                </c:pt>
                <c:pt idx="10253">
                  <c:v>3.4439243222157208</c:v>
                </c:pt>
                <c:pt idx="10254">
                  <c:v>3.4435884934178449</c:v>
                </c:pt>
                <c:pt idx="10255">
                  <c:v>3.4432527301092044</c:v>
                </c:pt>
                <c:pt idx="10256">
                  <c:v>3.4429170322706444</c:v>
                </c:pt>
                <c:pt idx="10257">
                  <c:v>3.4425813998830179</c:v>
                </c:pt>
                <c:pt idx="10258">
                  <c:v>3.4422458329271857</c:v>
                </c:pt>
                <c:pt idx="10259">
                  <c:v>3.4419103313840158</c:v>
                </c:pt>
                <c:pt idx="10260">
                  <c:v>3.4415748952343828</c:v>
                </c:pt>
                <c:pt idx="10261">
                  <c:v>3.4412395244591698</c:v>
                </c:pt>
                <c:pt idx="10262">
                  <c:v>3.4409042190392674</c:v>
                </c:pt>
                <c:pt idx="10263">
                  <c:v>3.4405689789555729</c:v>
                </c:pt>
                <c:pt idx="10264">
                  <c:v>3.4402338041889919</c:v>
                </c:pt>
                <c:pt idx="10265">
                  <c:v>3.4398986947204362</c:v>
                </c:pt>
                <c:pt idx="10266">
                  <c:v>3.4395636505308271</c:v>
                </c:pt>
                <c:pt idx="10267">
                  <c:v>3.4392286716010907</c:v>
                </c:pt>
                <c:pt idx="10268">
                  <c:v>3.438893757912163</c:v>
                </c:pt>
                <c:pt idx="10269">
                  <c:v>3.4385589094449855</c:v>
                </c:pt>
                <c:pt idx="10270">
                  <c:v>3.4382241261805082</c:v>
                </c:pt>
                <c:pt idx="10271">
                  <c:v>3.4378894080996885</c:v>
                </c:pt>
                <c:pt idx="10272">
                  <c:v>3.4375547551834909</c:v>
                </c:pt>
                <c:pt idx="10273">
                  <c:v>3.4372201674128871</c:v>
                </c:pt>
                <c:pt idx="10274">
                  <c:v>3.4368856447688563</c:v>
                </c:pt>
                <c:pt idx="10275">
                  <c:v>3.4365511872323862</c:v>
                </c:pt>
                <c:pt idx="10276">
                  <c:v>3.4362167947844702</c:v>
                </c:pt>
                <c:pt idx="10277">
                  <c:v>3.4358824674061101</c:v>
                </c:pt>
                <c:pt idx="10278">
                  <c:v>3.435548205078315</c:v>
                </c:pt>
                <c:pt idx="10279">
                  <c:v>3.435214007782101</c:v>
                </c:pt>
                <c:pt idx="10280">
                  <c:v>3.4348798754984924</c:v>
                </c:pt>
                <c:pt idx="10281">
                  <c:v>3.4345458082085196</c:v>
                </c:pt>
                <c:pt idx="10282">
                  <c:v>3.4342118058932218</c:v>
                </c:pt>
                <c:pt idx="10283">
                  <c:v>3.4338778685336444</c:v>
                </c:pt>
                <c:pt idx="10284">
                  <c:v>3.4335439961108412</c:v>
                </c:pt>
                <c:pt idx="10285">
                  <c:v>3.4332101886058721</c:v>
                </c:pt>
                <c:pt idx="10286">
                  <c:v>3.4328764459998058</c:v>
                </c:pt>
                <c:pt idx="10287">
                  <c:v>3.4325427682737168</c:v>
                </c:pt>
                <c:pt idx="10288">
                  <c:v>3.4322091554086889</c:v>
                </c:pt>
                <c:pt idx="10289">
                  <c:v>3.4318756073858117</c:v>
                </c:pt>
                <c:pt idx="10290">
                  <c:v>3.4315421241861821</c:v>
                </c:pt>
                <c:pt idx="10291">
                  <c:v>3.4312087057909055</c:v>
                </c:pt>
                <c:pt idx="10292">
                  <c:v>3.430875352181094</c:v>
                </c:pt>
                <c:pt idx="10293">
                  <c:v>3.4305420633378669</c:v>
                </c:pt>
                <c:pt idx="10294">
                  <c:v>3.4302088392423506</c:v>
                </c:pt>
                <c:pt idx="10295">
                  <c:v>3.4298756798756798</c:v>
                </c:pt>
                <c:pt idx="10296">
                  <c:v>3.429542585218996</c:v>
                </c:pt>
                <c:pt idx="10297">
                  <c:v>3.4292095552534474</c:v>
                </c:pt>
                <c:pt idx="10298">
                  <c:v>3.4288765899601903</c:v>
                </c:pt>
                <c:pt idx="10299">
                  <c:v>3.4285436893203882</c:v>
                </c:pt>
                <c:pt idx="10300">
                  <c:v>3.4282108533152122</c:v>
                </c:pt>
                <c:pt idx="10301">
                  <c:v>3.4278780819258396</c:v>
                </c:pt>
                <c:pt idx="10302">
                  <c:v>3.4275453751334561</c:v>
                </c:pt>
                <c:pt idx="10303">
                  <c:v>3.4272127329192545</c:v>
                </c:pt>
                <c:pt idx="10304">
                  <c:v>3.4268801552644348</c:v>
                </c:pt>
                <c:pt idx="10305">
                  <c:v>3.4265476421502039</c:v>
                </c:pt>
                <c:pt idx="10306">
                  <c:v>3.4262151935577765</c:v>
                </c:pt>
                <c:pt idx="10307">
                  <c:v>3.4258828094683742</c:v>
                </c:pt>
                <c:pt idx="10308">
                  <c:v>3.4255504898632263</c:v>
                </c:pt>
                <c:pt idx="10309">
                  <c:v>3.4252182347235696</c:v>
                </c:pt>
                <c:pt idx="10310">
                  <c:v>3.424886044030647</c:v>
                </c:pt>
                <c:pt idx="10311">
                  <c:v>3.4245539177657101</c:v>
                </c:pt>
                <c:pt idx="10312">
                  <c:v>3.4242218559100164</c:v>
                </c:pt>
                <c:pt idx="10313">
                  <c:v>3.4238898584448321</c:v>
                </c:pt>
                <c:pt idx="10314">
                  <c:v>3.4235579253514299</c:v>
                </c:pt>
                <c:pt idx="10315">
                  <c:v>3.4232260566110897</c:v>
                </c:pt>
                <c:pt idx="10316">
                  <c:v>3.4228942522050985</c:v>
                </c:pt>
                <c:pt idx="10317">
                  <c:v>3.4225625121147507</c:v>
                </c:pt>
                <c:pt idx="10318">
                  <c:v>3.4222308363213489</c:v>
                </c:pt>
                <c:pt idx="10319">
                  <c:v>3.4218992248062015</c:v>
                </c:pt>
                <c:pt idx="10320">
                  <c:v>3.421567677550625</c:v>
                </c:pt>
                <c:pt idx="10321">
                  <c:v>3.4212361945359429</c:v>
                </c:pt>
                <c:pt idx="10322">
                  <c:v>3.4209047757434856</c:v>
                </c:pt>
                <c:pt idx="10323">
                  <c:v>3.4205734211545913</c:v>
                </c:pt>
                <c:pt idx="10324">
                  <c:v>3.4202421307506055</c:v>
                </c:pt>
                <c:pt idx="10325">
                  <c:v>3.4199109045128799</c:v>
                </c:pt>
                <c:pt idx="10326">
                  <c:v>3.4195797424227754</c:v>
                </c:pt>
                <c:pt idx="10327">
                  <c:v>3.4192486444616574</c:v>
                </c:pt>
                <c:pt idx="10328">
                  <c:v>3.4189176106109014</c:v>
                </c:pt>
                <c:pt idx="10329">
                  <c:v>3.4185866408518879</c:v>
                </c:pt>
                <c:pt idx="10330">
                  <c:v>3.4182557351660052</c:v>
                </c:pt>
                <c:pt idx="10331">
                  <c:v>3.4179248935346496</c:v>
                </c:pt>
                <c:pt idx="10332">
                  <c:v>3.4175941159392238</c:v>
                </c:pt>
                <c:pt idx="10333">
                  <c:v>3.4172634023611379</c:v>
                </c:pt>
                <c:pt idx="10334">
                  <c:v>3.4169327527818094</c:v>
                </c:pt>
                <c:pt idx="10335">
                  <c:v>3.4166021671826625</c:v>
                </c:pt>
                <c:pt idx="10336">
                  <c:v>3.416271645545129</c:v>
                </c:pt>
                <c:pt idx="10337">
                  <c:v>3.415941187850648</c:v>
                </c:pt>
                <c:pt idx="10338">
                  <c:v>3.4156107940806653</c:v>
                </c:pt>
                <c:pt idx="10339">
                  <c:v>3.4152804642166346</c:v>
                </c:pt>
                <c:pt idx="10340">
                  <c:v>3.4149501982400157</c:v>
                </c:pt>
                <c:pt idx="10341">
                  <c:v>3.4146199961322763</c:v>
                </c:pt>
                <c:pt idx="10342">
                  <c:v>3.4142898578748913</c:v>
                </c:pt>
                <c:pt idx="10343">
                  <c:v>3.4139597834493425</c:v>
                </c:pt>
                <c:pt idx="10344">
                  <c:v>3.4136297728371194</c:v>
                </c:pt>
                <c:pt idx="10345">
                  <c:v>3.4132998260197178</c:v>
                </c:pt>
                <c:pt idx="10346">
                  <c:v>3.4129699429786413</c:v>
                </c:pt>
                <c:pt idx="10347">
                  <c:v>3.4126401236954003</c:v>
                </c:pt>
                <c:pt idx="10348">
                  <c:v>3.4123103681515121</c:v>
                </c:pt>
                <c:pt idx="10349">
                  <c:v>3.4119806763285023</c:v>
                </c:pt>
                <c:pt idx="10350">
                  <c:v>3.4116510482079025</c:v>
                </c:pt>
                <c:pt idx="10351">
                  <c:v>3.411321483771252</c:v>
                </c:pt>
                <c:pt idx="10352">
                  <c:v>3.4109919830000965</c:v>
                </c:pt>
                <c:pt idx="10353">
                  <c:v>3.41066254587599</c:v>
                </c:pt>
                <c:pt idx="10354">
                  <c:v>3.4103331723804926</c:v>
                </c:pt>
                <c:pt idx="10355">
                  <c:v>3.4100038624951718</c:v>
                </c:pt>
                <c:pt idx="10356">
                  <c:v>3.4096746162016029</c:v>
                </c:pt>
                <c:pt idx="10357">
                  <c:v>3.4093454334813669</c:v>
                </c:pt>
                <c:pt idx="10358">
                  <c:v>3.4090163143160535</c:v>
                </c:pt>
                <c:pt idx="10359">
                  <c:v>3.4086872586872587</c:v>
                </c:pt>
                <c:pt idx="10360">
                  <c:v>3.4083582665765855</c:v>
                </c:pt>
                <c:pt idx="10361">
                  <c:v>3.4080293379656439</c:v>
                </c:pt>
                <c:pt idx="10362">
                  <c:v>3.4077004728360514</c:v>
                </c:pt>
                <c:pt idx="10363">
                  <c:v>3.4073716711694328</c:v>
                </c:pt>
                <c:pt idx="10364">
                  <c:v>3.407042932947419</c:v>
                </c:pt>
                <c:pt idx="10365">
                  <c:v>3.4067142581516494</c:v>
                </c:pt>
                <c:pt idx="10366">
                  <c:v>3.4063856467637699</c:v>
                </c:pt>
                <c:pt idx="10367">
                  <c:v>3.4060570987654319</c:v>
                </c:pt>
                <c:pt idx="10368">
                  <c:v>3.405728614138297</c:v>
                </c:pt>
                <c:pt idx="10369">
                  <c:v>3.4054001928640307</c:v>
                </c:pt>
                <c:pt idx="10370">
                  <c:v>3.4050718349243083</c:v>
                </c:pt>
                <c:pt idx="10371">
                  <c:v>3.4047435403008097</c:v>
                </c:pt>
                <c:pt idx="10372">
                  <c:v>3.4044153089752243</c:v>
                </c:pt>
                <c:pt idx="10373">
                  <c:v>3.4040871409292461</c:v>
                </c:pt>
                <c:pt idx="10374">
                  <c:v>3.4037590361445784</c:v>
                </c:pt>
                <c:pt idx="10375">
                  <c:v>3.40343099460293</c:v>
                </c:pt>
                <c:pt idx="10376">
                  <c:v>3.4031030162860172</c:v>
                </c:pt>
                <c:pt idx="10377">
                  <c:v>3.4027751011755636</c:v>
                </c:pt>
                <c:pt idx="10378">
                  <c:v>3.4024472492532998</c:v>
                </c:pt>
                <c:pt idx="10379">
                  <c:v>3.4021194605009635</c:v>
                </c:pt>
                <c:pt idx="10380">
                  <c:v>3.4017917349002986</c:v>
                </c:pt>
                <c:pt idx="10381">
                  <c:v>3.4014640724330572</c:v>
                </c:pt>
                <c:pt idx="10382">
                  <c:v>3.4011364730809976</c:v>
                </c:pt>
                <c:pt idx="10383">
                  <c:v>3.4008089368258858</c:v>
                </c:pt>
                <c:pt idx="10384">
                  <c:v>3.4004814636494944</c:v>
                </c:pt>
                <c:pt idx="10385">
                  <c:v>3.400154053533603</c:v>
                </c:pt>
                <c:pt idx="10386">
                  <c:v>3.3998267064599981</c:v>
                </c:pt>
                <c:pt idx="10387">
                  <c:v>3.3994994224104738</c:v>
                </c:pt>
                <c:pt idx="10388">
                  <c:v>3.3991722013668304</c:v>
                </c:pt>
                <c:pt idx="10389">
                  <c:v>3.3988450433108759</c:v>
                </c:pt>
                <c:pt idx="10390">
                  <c:v>3.3985179482244248</c:v>
                </c:pt>
                <c:pt idx="10391">
                  <c:v>3.3981909160892996</c:v>
                </c:pt>
                <c:pt idx="10392">
                  <c:v>3.3978639468873282</c:v>
                </c:pt>
                <c:pt idx="10393">
                  <c:v>3.3975370406003464</c:v>
                </c:pt>
                <c:pt idx="10394">
                  <c:v>3.3972101972101973</c:v>
                </c:pt>
                <c:pt idx="10395">
                  <c:v>3.3968834166987301</c:v>
                </c:pt>
                <c:pt idx="10396">
                  <c:v>3.3965566990478022</c:v>
                </c:pt>
                <c:pt idx="10397">
                  <c:v>3.3962300442392768</c:v>
                </c:pt>
                <c:pt idx="10398">
                  <c:v>3.3959034522550247</c:v>
                </c:pt>
                <c:pt idx="10399">
                  <c:v>3.395576923076923</c:v>
                </c:pt>
                <c:pt idx="10400">
                  <c:v>3.3952504566868571</c:v>
                </c:pt>
                <c:pt idx="10401">
                  <c:v>3.3949240530667177</c:v>
                </c:pt>
                <c:pt idx="10402">
                  <c:v>3.3945977121984043</c:v>
                </c:pt>
                <c:pt idx="10403">
                  <c:v>3.3942714340638216</c:v>
                </c:pt>
                <c:pt idx="10404">
                  <c:v>3.3939452186448822</c:v>
                </c:pt>
                <c:pt idx="10405">
                  <c:v>3.3936190659235055</c:v>
                </c:pt>
                <c:pt idx="10406">
                  <c:v>3.3932929758816179</c:v>
                </c:pt>
                <c:pt idx="10407">
                  <c:v>3.3929669485011531</c:v>
                </c:pt>
                <c:pt idx="10408">
                  <c:v>3.3926409837640503</c:v>
                </c:pt>
                <c:pt idx="10409">
                  <c:v>3.3923150816522574</c:v>
                </c:pt>
                <c:pt idx="10410">
                  <c:v>3.3919892421477282</c:v>
                </c:pt>
                <c:pt idx="10411">
                  <c:v>3.391663465232424</c:v>
                </c:pt>
                <c:pt idx="10412">
                  <c:v>3.3913377508883129</c:v>
                </c:pt>
                <c:pt idx="10413">
                  <c:v>3.3910120990973689</c:v>
                </c:pt>
                <c:pt idx="10414">
                  <c:v>3.3906865098415748</c:v>
                </c:pt>
                <c:pt idx="10415">
                  <c:v>3.3903609831029184</c:v>
                </c:pt>
                <c:pt idx="10416">
                  <c:v>3.3900355188633964</c:v>
                </c:pt>
                <c:pt idx="10417">
                  <c:v>3.3897101171050106</c:v>
                </c:pt>
                <c:pt idx="10418">
                  <c:v>3.3893847778097705</c:v>
                </c:pt>
                <c:pt idx="10419">
                  <c:v>3.3890595009596929</c:v>
                </c:pt>
                <c:pt idx="10420">
                  <c:v>3.3887342865368009</c:v>
                </c:pt>
                <c:pt idx="10421">
                  <c:v>3.388409134523124</c:v>
                </c:pt>
                <c:pt idx="10422">
                  <c:v>3.3880840449007006</c:v>
                </c:pt>
                <c:pt idx="10423">
                  <c:v>3.3877590176515735</c:v>
                </c:pt>
                <c:pt idx="10424">
                  <c:v>3.387434052757794</c:v>
                </c:pt>
                <c:pt idx="10425">
                  <c:v>3.3871091502014194</c:v>
                </c:pt>
                <c:pt idx="10426">
                  <c:v>3.3867843099645154</c:v>
                </c:pt>
                <c:pt idx="10427">
                  <c:v>3.3864595320291522</c:v>
                </c:pt>
                <c:pt idx="10428">
                  <c:v>3.386134816377409</c:v>
                </c:pt>
                <c:pt idx="10429">
                  <c:v>3.3858101629913708</c:v>
                </c:pt>
                <c:pt idx="10430">
                  <c:v>3.3854855718531303</c:v>
                </c:pt>
                <c:pt idx="10431">
                  <c:v>3.3851610429447851</c:v>
                </c:pt>
                <c:pt idx="10432">
                  <c:v>3.3848365762484423</c:v>
                </c:pt>
                <c:pt idx="10433">
                  <c:v>3.3845121717462141</c:v>
                </c:pt>
                <c:pt idx="10434">
                  <c:v>3.3841878294202203</c:v>
                </c:pt>
                <c:pt idx="10435">
                  <c:v>3.3838635492525873</c:v>
                </c:pt>
                <c:pt idx="10436">
                  <c:v>3.3835393312254478</c:v>
                </c:pt>
                <c:pt idx="10437">
                  <c:v>3.3832151753209425</c:v>
                </c:pt>
                <c:pt idx="10438">
                  <c:v>3.3828910815212185</c:v>
                </c:pt>
                <c:pt idx="10439">
                  <c:v>3.3825670498084293</c:v>
                </c:pt>
                <c:pt idx="10440">
                  <c:v>3.3822430801647352</c:v>
                </c:pt>
                <c:pt idx="10441">
                  <c:v>3.3819191725723043</c:v>
                </c:pt>
                <c:pt idx="10442">
                  <c:v>3.3815953270133106</c:v>
                </c:pt>
                <c:pt idx="10443">
                  <c:v>3.3812715434699347</c:v>
                </c:pt>
                <c:pt idx="10444">
                  <c:v>3.3809478219243658</c:v>
                </c:pt>
                <c:pt idx="10445">
                  <c:v>3.3806241623587976</c:v>
                </c:pt>
                <c:pt idx="10446">
                  <c:v>3.3803005647554323</c:v>
                </c:pt>
                <c:pt idx="10447">
                  <c:v>3.3799770290964779</c:v>
                </c:pt>
                <c:pt idx="10448">
                  <c:v>3.3796535553641496</c:v>
                </c:pt>
                <c:pt idx="10449">
                  <c:v>3.37933014354067</c:v>
                </c:pt>
                <c:pt idx="10450">
                  <c:v>3.3790067936082671</c:v>
                </c:pt>
                <c:pt idx="10451">
                  <c:v>3.3786835055491773</c:v>
                </c:pt>
                <c:pt idx="10452">
                  <c:v>3.3783602793456424</c:v>
                </c:pt>
                <c:pt idx="10453">
                  <c:v>3.3780371149799122</c:v>
                </c:pt>
                <c:pt idx="10454">
                  <c:v>3.3777140124342422</c:v>
                </c:pt>
                <c:pt idx="10455">
                  <c:v>3.377390971690895</c:v>
                </c:pt>
                <c:pt idx="10456">
                  <c:v>3.3770679927321412</c:v>
                </c:pt>
                <c:pt idx="10457">
                  <c:v>3.3767450755402564</c:v>
                </c:pt>
                <c:pt idx="10458">
                  <c:v>3.3764222200975236</c:v>
                </c:pt>
                <c:pt idx="10459">
                  <c:v>3.3760994263862334</c:v>
                </c:pt>
                <c:pt idx="10460">
                  <c:v>3.3757766943886818</c:v>
                </c:pt>
                <c:pt idx="10461">
                  <c:v>3.3754540240871727</c:v>
                </c:pt>
                <c:pt idx="10462">
                  <c:v>3.3751314154640162</c:v>
                </c:pt>
                <c:pt idx="10463">
                  <c:v>3.3748088685015292</c:v>
                </c:pt>
                <c:pt idx="10464">
                  <c:v>3.3744863831820355</c:v>
                </c:pt>
                <c:pt idx="10465">
                  <c:v>3.3741639594878654</c:v>
                </c:pt>
                <c:pt idx="10466">
                  <c:v>3.3738415974013565</c:v>
                </c:pt>
                <c:pt idx="10467">
                  <c:v>3.3735192969048531</c:v>
                </c:pt>
                <c:pt idx="10468">
                  <c:v>3.3731970579807049</c:v>
                </c:pt>
                <c:pt idx="10469">
                  <c:v>3.3728748806112705</c:v>
                </c:pt>
                <c:pt idx="10470">
                  <c:v>3.3725527647789133</c:v>
                </c:pt>
                <c:pt idx="10471">
                  <c:v>3.3722307104660048</c:v>
                </c:pt>
                <c:pt idx="10472">
                  <c:v>3.3719087176549221</c:v>
                </c:pt>
                <c:pt idx="10473">
                  <c:v>3.3715867863280504</c:v>
                </c:pt>
                <c:pt idx="10474">
                  <c:v>3.3712649164677804</c:v>
                </c:pt>
                <c:pt idx="10475">
                  <c:v>3.37094310805651</c:v>
                </c:pt>
                <c:pt idx="10476">
                  <c:v>3.370621361076644</c:v>
                </c:pt>
                <c:pt idx="10477">
                  <c:v>3.3702996755105938</c:v>
                </c:pt>
                <c:pt idx="10478">
                  <c:v>3.3699780513407767</c:v>
                </c:pt>
                <c:pt idx="10479">
                  <c:v>3.3696564885496185</c:v>
                </c:pt>
                <c:pt idx="10480">
                  <c:v>3.3693349871195495</c:v>
                </c:pt>
                <c:pt idx="10481">
                  <c:v>3.3690135470330089</c:v>
                </c:pt>
                <c:pt idx="10482">
                  <c:v>3.3686921682724411</c:v>
                </c:pt>
                <c:pt idx="10483">
                  <c:v>3.3683708508202974</c:v>
                </c:pt>
                <c:pt idx="10484">
                  <c:v>3.3680495946590367</c:v>
                </c:pt>
                <c:pt idx="10485">
                  <c:v>3.3677283997711234</c:v>
                </c:pt>
                <c:pt idx="10486">
                  <c:v>3.3674072661390291</c:v>
                </c:pt>
                <c:pt idx="10487">
                  <c:v>3.3670861937452328</c:v>
                </c:pt>
                <c:pt idx="10488">
                  <c:v>3.3667651825722187</c:v>
                </c:pt>
                <c:pt idx="10489">
                  <c:v>3.3664442326024786</c:v>
                </c:pt>
                <c:pt idx="10490">
                  <c:v>3.366123343818511</c:v>
                </c:pt>
                <c:pt idx="10491">
                  <c:v>3.3658025162028213</c:v>
                </c:pt>
                <c:pt idx="10492">
                  <c:v>3.3654817497379206</c:v>
                </c:pt>
                <c:pt idx="10493">
                  <c:v>3.3651610444063276</c:v>
                </c:pt>
                <c:pt idx="10494">
                  <c:v>3.364840400190567</c:v>
                </c:pt>
                <c:pt idx="10495">
                  <c:v>3.3645198170731709</c:v>
                </c:pt>
                <c:pt idx="10496">
                  <c:v>3.364199295036677</c:v>
                </c:pt>
                <c:pt idx="10497">
                  <c:v>3.3638788340636312</c:v>
                </c:pt>
                <c:pt idx="10498">
                  <c:v>3.3635584341365843</c:v>
                </c:pt>
                <c:pt idx="10499">
                  <c:v>3.3632380952380951</c:v>
                </c:pt>
                <c:pt idx="10500">
                  <c:v>3.3629178173507284</c:v>
                </c:pt>
                <c:pt idx="10501">
                  <c:v>3.3625976004570557</c:v>
                </c:pt>
                <c:pt idx="10502">
                  <c:v>3.3622774445396555</c:v>
                </c:pt>
                <c:pt idx="10503">
                  <c:v>3.3619573495811119</c:v>
                </c:pt>
                <c:pt idx="10504">
                  <c:v>3.3616373155640171</c:v>
                </c:pt>
                <c:pt idx="10505">
                  <c:v>3.361317342470969</c:v>
                </c:pt>
                <c:pt idx="10506">
                  <c:v>3.3609974302845722</c:v>
                </c:pt>
                <c:pt idx="10507">
                  <c:v>3.3606775789874384</c:v>
                </c:pt>
                <c:pt idx="10508">
                  <c:v>3.3603577885621849</c:v>
                </c:pt>
                <c:pt idx="10509">
                  <c:v>3.3600380589914369</c:v>
                </c:pt>
                <c:pt idx="10510">
                  <c:v>3.3597183902578251</c:v>
                </c:pt>
                <c:pt idx="10511">
                  <c:v>3.3593987823439879</c:v>
                </c:pt>
                <c:pt idx="10512">
                  <c:v>3.3590792352325693</c:v>
                </c:pt>
                <c:pt idx="10513">
                  <c:v>3.3587597489062202</c:v>
                </c:pt>
                <c:pt idx="10514">
                  <c:v>3.3584403233475988</c:v>
                </c:pt>
                <c:pt idx="10515">
                  <c:v>3.3581209585393688</c:v>
                </c:pt>
                <c:pt idx="10516">
                  <c:v>3.3578016544642009</c:v>
                </c:pt>
                <c:pt idx="10517">
                  <c:v>3.357482411104773</c:v>
                </c:pt>
                <c:pt idx="10518">
                  <c:v>3.3571632284437682</c:v>
                </c:pt>
                <c:pt idx="10519">
                  <c:v>3.3568441064638783</c:v>
                </c:pt>
                <c:pt idx="10520">
                  <c:v>3.3565250451477997</c:v>
                </c:pt>
                <c:pt idx="10521">
                  <c:v>3.356206044478236</c:v>
                </c:pt>
                <c:pt idx="10522">
                  <c:v>3.3558871044378979</c:v>
                </c:pt>
                <c:pt idx="10523">
                  <c:v>3.355568225009502</c:v>
                </c:pt>
                <c:pt idx="10524">
                  <c:v>3.3552494061757718</c:v>
                </c:pt>
                <c:pt idx="10525">
                  <c:v>3.3549306479194376</c:v>
                </c:pt>
                <c:pt idx="10526">
                  <c:v>3.3546119502232354</c:v>
                </c:pt>
                <c:pt idx="10527">
                  <c:v>3.3542933130699089</c:v>
                </c:pt>
                <c:pt idx="10528">
                  <c:v>3.3539747364422072</c:v>
                </c:pt>
                <c:pt idx="10529">
                  <c:v>3.353656220322887</c:v>
                </c:pt>
                <c:pt idx="10530">
                  <c:v>3.3533377646947109</c:v>
                </c:pt>
                <c:pt idx="10531">
                  <c:v>3.3530193695404482</c:v>
                </c:pt>
                <c:pt idx="10532">
                  <c:v>3.352701034842875</c:v>
                </c:pt>
                <c:pt idx="10533">
                  <c:v>3.3523827605847729</c:v>
                </c:pt>
                <c:pt idx="10534">
                  <c:v>3.3520645467489323</c:v>
                </c:pt>
                <c:pt idx="10535">
                  <c:v>3.3517463933181473</c:v>
                </c:pt>
                <c:pt idx="10536">
                  <c:v>3.3514283002752205</c:v>
                </c:pt>
                <c:pt idx="10537">
                  <c:v>3.3511102676029609</c:v>
                </c:pt>
                <c:pt idx="10538">
                  <c:v>3.3507922952841827</c:v>
                </c:pt>
                <c:pt idx="10539">
                  <c:v>3.3504743833017079</c:v>
                </c:pt>
                <c:pt idx="10540">
                  <c:v>3.3501565316383646</c:v>
                </c:pt>
                <c:pt idx="10541">
                  <c:v>3.3498387402769874</c:v>
                </c:pt>
                <c:pt idx="10542">
                  <c:v>3.3495210092004175</c:v>
                </c:pt>
                <c:pt idx="10543">
                  <c:v>3.3492033383915021</c:v>
                </c:pt>
                <c:pt idx="10544">
                  <c:v>3.3488857278330961</c:v>
                </c:pt>
                <c:pt idx="10545">
                  <c:v>3.34856817750806</c:v>
                </c:pt>
                <c:pt idx="10546">
                  <c:v>3.3482506873992604</c:v>
                </c:pt>
                <c:pt idx="10547">
                  <c:v>3.3479332574895713</c:v>
                </c:pt>
                <c:pt idx="10548">
                  <c:v>3.3476158877618731</c:v>
                </c:pt>
                <c:pt idx="10549">
                  <c:v>3.3472985781990521</c:v>
                </c:pt>
                <c:pt idx="10550">
                  <c:v>3.3469813287840013</c:v>
                </c:pt>
                <c:pt idx="10551">
                  <c:v>3.3466641394996208</c:v>
                </c:pt>
                <c:pt idx="10552">
                  <c:v>3.3463470103288167</c:v>
                </c:pt>
                <c:pt idx="10553">
                  <c:v>3.3460299412545007</c:v>
                </c:pt>
                <c:pt idx="10554">
                  <c:v>3.3457129322595924</c:v>
                </c:pt>
                <c:pt idx="10555">
                  <c:v>3.3453959833270179</c:v>
                </c:pt>
                <c:pt idx="10556">
                  <c:v>3.3450790944397082</c:v>
                </c:pt>
                <c:pt idx="10557">
                  <c:v>3.3447622655806022</c:v>
                </c:pt>
                <c:pt idx="10558">
                  <c:v>3.3444454967326451</c:v>
                </c:pt>
                <c:pt idx="10559">
                  <c:v>3.344128787878788</c:v>
                </c:pt>
                <c:pt idx="10560">
                  <c:v>3.3438121390019884</c:v>
                </c:pt>
                <c:pt idx="10561">
                  <c:v>3.343495550085211</c:v>
                </c:pt>
                <c:pt idx="10562">
                  <c:v>3.3431790211114265</c:v>
                </c:pt>
                <c:pt idx="10563">
                  <c:v>3.3428625520636124</c:v>
                </c:pt>
                <c:pt idx="10564">
                  <c:v>3.3425461429247516</c:v>
                </c:pt>
                <c:pt idx="10565">
                  <c:v>3.3422297936778347</c:v>
                </c:pt>
                <c:pt idx="10566">
                  <c:v>3.3419135043058579</c:v>
                </c:pt>
                <c:pt idx="10567">
                  <c:v>3.3415972747918246</c:v>
                </c:pt>
                <c:pt idx="10568">
                  <c:v>3.3412811051187434</c:v>
                </c:pt>
                <c:pt idx="10569">
                  <c:v>3.3409649952696312</c:v>
                </c:pt>
                <c:pt idx="10570">
                  <c:v>3.3406489452275094</c:v>
                </c:pt>
                <c:pt idx="10571">
                  <c:v>3.3403329549754068</c:v>
                </c:pt>
                <c:pt idx="10572">
                  <c:v>3.3400170244963587</c:v>
                </c:pt>
                <c:pt idx="10573">
                  <c:v>3.3397011537734063</c:v>
                </c:pt>
                <c:pt idx="10574">
                  <c:v>3.3393853427895981</c:v>
                </c:pt>
                <c:pt idx="10575">
                  <c:v>3.3390695915279878</c:v>
                </c:pt>
                <c:pt idx="10576">
                  <c:v>3.3387538999716364</c:v>
                </c:pt>
                <c:pt idx="10577">
                  <c:v>3.3384382681036113</c:v>
                </c:pt>
                <c:pt idx="10578">
                  <c:v>3.3381226959069856</c:v>
                </c:pt>
                <c:pt idx="10579">
                  <c:v>3.3378071833648395</c:v>
                </c:pt>
                <c:pt idx="10580">
                  <c:v>3.3374917304602589</c:v>
                </c:pt>
                <c:pt idx="10581">
                  <c:v>3.337176337176337</c:v>
                </c:pt>
                <c:pt idx="10582">
                  <c:v>3.336861003496173</c:v>
                </c:pt>
                <c:pt idx="10583">
                  <c:v>3.3365457294028724</c:v>
                </c:pt>
                <c:pt idx="10584">
                  <c:v>3.3362305148795466</c:v>
                </c:pt>
                <c:pt idx="10585">
                  <c:v>3.3359153599093143</c:v>
                </c:pt>
                <c:pt idx="10586">
                  <c:v>3.3356002644752998</c:v>
                </c:pt>
                <c:pt idx="10587">
                  <c:v>3.3352852285606347</c:v>
                </c:pt>
                <c:pt idx="10588">
                  <c:v>3.3349702521484561</c:v>
                </c:pt>
                <c:pt idx="10589">
                  <c:v>3.3346553352219073</c:v>
                </c:pt>
                <c:pt idx="10590">
                  <c:v>3.3343404777641394</c:v>
                </c:pt>
                <c:pt idx="10591">
                  <c:v>3.3340256797583083</c:v>
                </c:pt>
                <c:pt idx="10592">
                  <c:v>3.3337109411875767</c:v>
                </c:pt>
                <c:pt idx="10593">
                  <c:v>3.3333962620351141</c:v>
                </c:pt>
                <c:pt idx="10594">
                  <c:v>3.3330816422840961</c:v>
                </c:pt>
                <c:pt idx="10595">
                  <c:v>3.3327670819177047</c:v>
                </c:pt>
                <c:pt idx="10596">
                  <c:v>3.3324525809191279</c:v>
                </c:pt>
                <c:pt idx="10597">
                  <c:v>3.3321381392715606</c:v>
                </c:pt>
                <c:pt idx="10598">
                  <c:v>3.3318237569582037</c:v>
                </c:pt>
                <c:pt idx="10599">
                  <c:v>3.331509433962264</c:v>
                </c:pt>
                <c:pt idx="10600">
                  <c:v>3.3311951702669558</c:v>
                </c:pt>
                <c:pt idx="10601">
                  <c:v>3.3308809658554988</c:v>
                </c:pt>
                <c:pt idx="10602">
                  <c:v>3.3305668207111196</c:v>
                </c:pt>
                <c:pt idx="10603">
                  <c:v>3.3302527348170501</c:v>
                </c:pt>
                <c:pt idx="10604">
                  <c:v>3.3299387081565301</c:v>
                </c:pt>
                <c:pt idx="10605">
                  <c:v>3.3296247407128039</c:v>
                </c:pt>
                <c:pt idx="10606">
                  <c:v>3.3293108324691243</c:v>
                </c:pt>
                <c:pt idx="10607">
                  <c:v>3.3289969834087483</c:v>
                </c:pt>
                <c:pt idx="10608">
                  <c:v>3.3286831935149404</c:v>
                </c:pt>
                <c:pt idx="10609">
                  <c:v>3.3283694627709708</c:v>
                </c:pt>
                <c:pt idx="10610">
                  <c:v>3.328055791160117</c:v>
                </c:pt>
                <c:pt idx="10611">
                  <c:v>3.3277421786656616</c:v>
                </c:pt>
                <c:pt idx="10612">
                  <c:v>3.327428625270894</c:v>
                </c:pt>
                <c:pt idx="10613">
                  <c:v>3.3271151309591107</c:v>
                </c:pt>
                <c:pt idx="10614">
                  <c:v>3.3268016957136126</c:v>
                </c:pt>
                <c:pt idx="10615">
                  <c:v>3.3264883195177091</c:v>
                </c:pt>
                <c:pt idx="10616">
                  <c:v>3.3261750023547143</c:v>
                </c:pt>
                <c:pt idx="10617">
                  <c:v>3.3258617442079488</c:v>
                </c:pt>
                <c:pt idx="10618">
                  <c:v>3.32554854506074</c:v>
                </c:pt>
                <c:pt idx="10619">
                  <c:v>3.3252354048964219</c:v>
                </c:pt>
                <c:pt idx="10620">
                  <c:v>3.3249223236983334</c:v>
                </c:pt>
                <c:pt idx="10621">
                  <c:v>3.3246093014498213</c:v>
                </c:pt>
                <c:pt idx="10622">
                  <c:v>3.324296338134237</c:v>
                </c:pt>
                <c:pt idx="10623">
                  <c:v>3.3239834337349397</c:v>
                </c:pt>
                <c:pt idx="10624">
                  <c:v>3.3236705882352942</c:v>
                </c:pt>
                <c:pt idx="10625">
                  <c:v>3.3233578016186711</c:v>
                </c:pt>
                <c:pt idx="10626">
                  <c:v>3.3230450738684483</c:v>
                </c:pt>
                <c:pt idx="10627">
                  <c:v>3.3227324049680091</c:v>
                </c:pt>
                <c:pt idx="10628">
                  <c:v>3.3224197949007435</c:v>
                </c:pt>
                <c:pt idx="10629">
                  <c:v>3.3221072436500472</c:v>
                </c:pt>
                <c:pt idx="10630">
                  <c:v>3.3217947511993229</c:v>
                </c:pt>
                <c:pt idx="10631">
                  <c:v>3.321482317531979</c:v>
                </c:pt>
                <c:pt idx="10632">
                  <c:v>3.3211699426314305</c:v>
                </c:pt>
                <c:pt idx="10633">
                  <c:v>3.3208576264810983</c:v>
                </c:pt>
                <c:pt idx="10634">
                  <c:v>3.3205453690644098</c:v>
                </c:pt>
                <c:pt idx="10635">
                  <c:v>3.3202331703647987</c:v>
                </c:pt>
                <c:pt idx="10636">
                  <c:v>3.3199210303657045</c:v>
                </c:pt>
                <c:pt idx="10637">
                  <c:v>3.3196089490505734</c:v>
                </c:pt>
                <c:pt idx="10638">
                  <c:v>3.3192969264028576</c:v>
                </c:pt>
                <c:pt idx="10639">
                  <c:v>3.3189849624060148</c:v>
                </c:pt>
                <c:pt idx="10640">
                  <c:v>3.3186730570435108</c:v>
                </c:pt>
                <c:pt idx="10641">
                  <c:v>3.318361210298816</c:v>
                </c:pt>
                <c:pt idx="10642">
                  <c:v>3.3180494221554073</c:v>
                </c:pt>
                <c:pt idx="10643">
                  <c:v>3.3177376925967681</c:v>
                </c:pt>
                <c:pt idx="10644">
                  <c:v>3.317426021606388</c:v>
                </c:pt>
                <c:pt idx="10645">
                  <c:v>3.3171144091677625</c:v>
                </c:pt>
                <c:pt idx="10646">
                  <c:v>3.3168028552643936</c:v>
                </c:pt>
                <c:pt idx="10647">
                  <c:v>3.3164913598797896</c:v>
                </c:pt>
                <c:pt idx="10648">
                  <c:v>3.3161799229974647</c:v>
                </c:pt>
                <c:pt idx="10649">
                  <c:v>3.315868544600939</c:v>
                </c:pt>
                <c:pt idx="10650">
                  <c:v>3.3155572246737397</c:v>
                </c:pt>
                <c:pt idx="10651">
                  <c:v>3.3152459631993993</c:v>
                </c:pt>
                <c:pt idx="10652">
                  <c:v>3.3149347601614569</c:v>
                </c:pt>
                <c:pt idx="10653">
                  <c:v>3.3146236155434576</c:v>
                </c:pt>
                <c:pt idx="10654">
                  <c:v>3.3143125293289537</c:v>
                </c:pt>
                <c:pt idx="10655">
                  <c:v>3.3140015015015014</c:v>
                </c:pt>
                <c:pt idx="10656">
                  <c:v>3.3136905320446655</c:v>
                </c:pt>
                <c:pt idx="10657">
                  <c:v>3.3133796209420154</c:v>
                </c:pt>
                <c:pt idx="10658">
                  <c:v>3.3130687681771271</c:v>
                </c:pt>
                <c:pt idx="10659">
                  <c:v>3.3127579737335835</c:v>
                </c:pt>
                <c:pt idx="10660">
                  <c:v>3.3124472375949723</c:v>
                </c:pt>
                <c:pt idx="10661">
                  <c:v>3.3121365597448884</c:v>
                </c:pt>
                <c:pt idx="10662">
                  <c:v>3.3118259401669325</c:v>
                </c:pt>
                <c:pt idx="10663">
                  <c:v>3.3115153788447111</c:v>
                </c:pt>
                <c:pt idx="10664">
                  <c:v>3.3112048757618378</c:v>
                </c:pt>
                <c:pt idx="10665">
                  <c:v>3.3108944309019313</c:v>
                </c:pt>
                <c:pt idx="10666">
                  <c:v>3.3105840442486172</c:v>
                </c:pt>
                <c:pt idx="10667">
                  <c:v>3.3102737157855269</c:v>
                </c:pt>
                <c:pt idx="10668">
                  <c:v>3.3099634454962978</c:v>
                </c:pt>
                <c:pt idx="10669">
                  <c:v>3.3096532333645734</c:v>
                </c:pt>
                <c:pt idx="10670">
                  <c:v>3.3093430793740044</c:v>
                </c:pt>
                <c:pt idx="10671">
                  <c:v>3.3090329835082457</c:v>
                </c:pt>
                <c:pt idx="10672">
                  <c:v>3.3087229457509602</c:v>
                </c:pt>
                <c:pt idx="10673">
                  <c:v>3.3084129660858159</c:v>
                </c:pt>
                <c:pt idx="10674">
                  <c:v>3.308103044496487</c:v>
                </c:pt>
                <c:pt idx="10675">
                  <c:v>3.3077931809666543</c:v>
                </c:pt>
                <c:pt idx="10676">
                  <c:v>3.3074833754800039</c:v>
                </c:pt>
                <c:pt idx="10677">
                  <c:v>3.3071736280202284</c:v>
                </c:pt>
                <c:pt idx="10678">
                  <c:v>3.3068639385710275</c:v>
                </c:pt>
                <c:pt idx="10679">
                  <c:v>3.3065543071161048</c:v>
                </c:pt>
                <c:pt idx="10680">
                  <c:v>3.3062447336391725</c:v>
                </c:pt>
                <c:pt idx="10681">
                  <c:v>3.3059352181239468</c:v>
                </c:pt>
                <c:pt idx="10682">
                  <c:v>3.3056257605541512</c:v>
                </c:pt>
                <c:pt idx="10683">
                  <c:v>3.3053163609135154</c:v>
                </c:pt>
                <c:pt idx="10684">
                  <c:v>3.3050070191857746</c:v>
                </c:pt>
                <c:pt idx="10685">
                  <c:v>3.3046977353546696</c:v>
                </c:pt>
                <c:pt idx="10686">
                  <c:v>3.3043885094039487</c:v>
                </c:pt>
                <c:pt idx="10687">
                  <c:v>3.3040793413173652</c:v>
                </c:pt>
                <c:pt idx="10688">
                  <c:v>3.303770231078679</c:v>
                </c:pt>
                <c:pt idx="10689">
                  <c:v>3.3034611786716557</c:v>
                </c:pt>
                <c:pt idx="10690">
                  <c:v>3.3031521840800675</c:v>
                </c:pt>
                <c:pt idx="10691">
                  <c:v>3.3028432472876919</c:v>
                </c:pt>
                <c:pt idx="10692">
                  <c:v>3.3025343682783128</c:v>
                </c:pt>
                <c:pt idx="10693">
                  <c:v>3.3022255470357211</c:v>
                </c:pt>
                <c:pt idx="10694">
                  <c:v>3.301916783543712</c:v>
                </c:pt>
                <c:pt idx="10695">
                  <c:v>3.3016080777860881</c:v>
                </c:pt>
                <c:pt idx="10696">
                  <c:v>3.301299429746658</c:v>
                </c:pt>
                <c:pt idx="10697">
                  <c:v>3.3009908394092355</c:v>
                </c:pt>
                <c:pt idx="10698">
                  <c:v>3.3006823067576407</c:v>
                </c:pt>
                <c:pt idx="10699">
                  <c:v>3.3003738317757008</c:v>
                </c:pt>
                <c:pt idx="10700">
                  <c:v>3.3000654144472481</c:v>
                </c:pt>
                <c:pt idx="10701">
                  <c:v>3.2997570547561201</c:v>
                </c:pt>
                <c:pt idx="10702">
                  <c:v>3.2994487526861627</c:v>
                </c:pt>
                <c:pt idx="10703">
                  <c:v>3.2991405082212255</c:v>
                </c:pt>
                <c:pt idx="10704">
                  <c:v>3.298832321345166</c:v>
                </c:pt>
                <c:pt idx="10705">
                  <c:v>3.2985241920418455</c:v>
                </c:pt>
                <c:pt idx="10706">
                  <c:v>3.2982161202951339</c:v>
                </c:pt>
                <c:pt idx="10707">
                  <c:v>3.2979081060889053</c:v>
                </c:pt>
                <c:pt idx="10708">
                  <c:v>3.2976001494070406</c:v>
                </c:pt>
                <c:pt idx="10709">
                  <c:v>3.2972922502334265</c:v>
                </c:pt>
                <c:pt idx="10710">
                  <c:v>3.296984408551956</c:v>
                </c:pt>
                <c:pt idx="10711">
                  <c:v>3.2966766243465271</c:v>
                </c:pt>
                <c:pt idx="10712">
                  <c:v>3.2963688976010457</c:v>
                </c:pt>
                <c:pt idx="10713">
                  <c:v>3.2960612282994215</c:v>
                </c:pt>
                <c:pt idx="10714">
                  <c:v>3.2957536164255714</c:v>
                </c:pt>
                <c:pt idx="10715">
                  <c:v>3.2954460619634194</c:v>
                </c:pt>
                <c:pt idx="10716">
                  <c:v>3.2951385648968929</c:v>
                </c:pt>
                <c:pt idx="10717">
                  <c:v>3.2948311252099272</c:v>
                </c:pt>
                <c:pt idx="10718">
                  <c:v>3.2945237428864633</c:v>
                </c:pt>
                <c:pt idx="10719">
                  <c:v>3.2942164179104476</c:v>
                </c:pt>
                <c:pt idx="10720">
                  <c:v>3.2939091502658333</c:v>
                </c:pt>
                <c:pt idx="10721">
                  <c:v>3.293601939936579</c:v>
                </c:pt>
                <c:pt idx="10722">
                  <c:v>3.2932947869066491</c:v>
                </c:pt>
                <c:pt idx="10723">
                  <c:v>3.2929876911600151</c:v>
                </c:pt>
                <c:pt idx="10724">
                  <c:v>3.2926806526806525</c:v>
                </c:pt>
                <c:pt idx="10725">
                  <c:v>3.2923736714525451</c:v>
                </c:pt>
                <c:pt idx="10726">
                  <c:v>3.292066747459681</c:v>
                </c:pt>
                <c:pt idx="10727">
                  <c:v>3.2917598806860551</c:v>
                </c:pt>
                <c:pt idx="10728">
                  <c:v>3.2914530711156678</c:v>
                </c:pt>
                <c:pt idx="10729">
                  <c:v>3.2911463187325256</c:v>
                </c:pt>
                <c:pt idx="10730">
                  <c:v>3.290839623520641</c:v>
                </c:pt>
                <c:pt idx="10731">
                  <c:v>3.2905329854640328</c:v>
                </c:pt>
                <c:pt idx="10732">
                  <c:v>3.2902264045467251</c:v>
                </c:pt>
                <c:pt idx="10733">
                  <c:v>3.2899198807527483</c:v>
                </c:pt>
                <c:pt idx="10734">
                  <c:v>3.2896134140661388</c:v>
                </c:pt>
                <c:pt idx="10735">
                  <c:v>3.2893070044709387</c:v>
                </c:pt>
                <c:pt idx="10736">
                  <c:v>3.2890006519511967</c:v>
                </c:pt>
                <c:pt idx="10737">
                  <c:v>3.2886943564909665</c:v>
                </c:pt>
                <c:pt idx="10738">
                  <c:v>3.2883881180743084</c:v>
                </c:pt>
                <c:pt idx="10739">
                  <c:v>3.2880819366852885</c:v>
                </c:pt>
                <c:pt idx="10740">
                  <c:v>3.2877758123079786</c:v>
                </c:pt>
                <c:pt idx="10741">
                  <c:v>3.2874697449264567</c:v>
                </c:pt>
                <c:pt idx="10742">
                  <c:v>3.2871637345248068</c:v>
                </c:pt>
                <c:pt idx="10743">
                  <c:v>3.2868577810871185</c:v>
                </c:pt>
                <c:pt idx="10744">
                  <c:v>3.286551884597487</c:v>
                </c:pt>
                <c:pt idx="10745">
                  <c:v>3.2862460450400151</c:v>
                </c:pt>
                <c:pt idx="10746">
                  <c:v>3.285940262398809</c:v>
                </c:pt>
                <c:pt idx="10747">
                  <c:v>3.2856345366579829</c:v>
                </c:pt>
                <c:pt idx="10748">
                  <c:v>3.2853288678016561</c:v>
                </c:pt>
                <c:pt idx="10749">
                  <c:v>3.2850232558139534</c:v>
                </c:pt>
                <c:pt idx="10750">
                  <c:v>3.2847177006790065</c:v>
                </c:pt>
                <c:pt idx="10751">
                  <c:v>3.2844122023809526</c:v>
                </c:pt>
                <c:pt idx="10752">
                  <c:v>3.2841067609039336</c:v>
                </c:pt>
                <c:pt idx="10753">
                  <c:v>3.2838013762320997</c:v>
                </c:pt>
                <c:pt idx="10754">
                  <c:v>3.2834960483496047</c:v>
                </c:pt>
                <c:pt idx="10755">
                  <c:v>3.2831907772406099</c:v>
                </c:pt>
                <c:pt idx="10756">
                  <c:v>3.2828855628892812</c:v>
                </c:pt>
                <c:pt idx="10757">
                  <c:v>3.2825804052797918</c:v>
                </c:pt>
                <c:pt idx="10758">
                  <c:v>3.2822753043963195</c:v>
                </c:pt>
                <c:pt idx="10759">
                  <c:v>3.2819702602230483</c:v>
                </c:pt>
                <c:pt idx="10760">
                  <c:v>3.2816652727441689</c:v>
                </c:pt>
                <c:pt idx="10761">
                  <c:v>3.2813603419438766</c:v>
                </c:pt>
                <c:pt idx="10762">
                  <c:v>3.2810554678063735</c:v>
                </c:pt>
                <c:pt idx="10763">
                  <c:v>3.2807506503158677</c:v>
                </c:pt>
                <c:pt idx="10764">
                  <c:v>3.2804458894565722</c:v>
                </c:pt>
                <c:pt idx="10765">
                  <c:v>3.2801411852127065</c:v>
                </c:pt>
                <c:pt idx="10766">
                  <c:v>3.2798365375684964</c:v>
                </c:pt>
                <c:pt idx="10767">
                  <c:v>3.2795319465081723</c:v>
                </c:pt>
                <c:pt idx="10768">
                  <c:v>3.2792274120159717</c:v>
                </c:pt>
                <c:pt idx="10769">
                  <c:v>3.2789229340761374</c:v>
                </c:pt>
                <c:pt idx="10770">
                  <c:v>3.2786185126729182</c:v>
                </c:pt>
                <c:pt idx="10771">
                  <c:v>3.2783141477905682</c:v>
                </c:pt>
                <c:pt idx="10772">
                  <c:v>3.2780098394133481</c:v>
                </c:pt>
                <c:pt idx="10773">
                  <c:v>3.2777055875255243</c:v>
                </c:pt>
                <c:pt idx="10774">
                  <c:v>3.2774013921113689</c:v>
                </c:pt>
                <c:pt idx="10775">
                  <c:v>3.2770972531551594</c:v>
                </c:pt>
                <c:pt idx="10776">
                  <c:v>3.2767931706411804</c:v>
                </c:pt>
                <c:pt idx="10777">
                  <c:v>3.2764891445537208</c:v>
                </c:pt>
                <c:pt idx="10778">
                  <c:v>3.2761851748770758</c:v>
                </c:pt>
                <c:pt idx="10779">
                  <c:v>3.2758812615955475</c:v>
                </c:pt>
                <c:pt idx="10780">
                  <c:v>3.2755774046934421</c:v>
                </c:pt>
                <c:pt idx="10781">
                  <c:v>3.2752736041550734</c:v>
                </c:pt>
                <c:pt idx="10782">
                  <c:v>3.2749698599647594</c:v>
                </c:pt>
                <c:pt idx="10783">
                  <c:v>3.2746661721068251</c:v>
                </c:pt>
                <c:pt idx="10784">
                  <c:v>3.2743625405656003</c:v>
                </c:pt>
                <c:pt idx="10785">
                  <c:v>3.274058965325422</c:v>
                </c:pt>
                <c:pt idx="10786">
                  <c:v>3.2737554463706311</c:v>
                </c:pt>
                <c:pt idx="10787">
                  <c:v>3.2734519836855767</c:v>
                </c:pt>
                <c:pt idx="10788">
                  <c:v>3.2731485772546112</c:v>
                </c:pt>
                <c:pt idx="10789">
                  <c:v>3.2728452270620947</c:v>
                </c:pt>
                <c:pt idx="10790">
                  <c:v>3.2725419330923917</c:v>
                </c:pt>
                <c:pt idx="10791">
                  <c:v>3.2722386953298739</c:v>
                </c:pt>
                <c:pt idx="10792">
                  <c:v>3.2719355137589177</c:v>
                </c:pt>
                <c:pt idx="10793">
                  <c:v>3.2716323883639058</c:v>
                </c:pt>
                <c:pt idx="10794">
                  <c:v>3.2713293191292263</c:v>
                </c:pt>
                <c:pt idx="10795">
                  <c:v>3.2710263060392739</c:v>
                </c:pt>
                <c:pt idx="10796">
                  <c:v>3.2707233490784478</c:v>
                </c:pt>
                <c:pt idx="10797">
                  <c:v>3.2704204482311541</c:v>
                </c:pt>
                <c:pt idx="10798">
                  <c:v>3.270117603481804</c:v>
                </c:pt>
                <c:pt idx="10799">
                  <c:v>3.269814814814815</c:v>
                </c:pt>
                <c:pt idx="10800">
                  <c:v>3.2695120822146095</c:v>
                </c:pt>
                <c:pt idx="10801">
                  <c:v>3.2692094056656176</c:v>
                </c:pt>
                <c:pt idx="10802">
                  <c:v>3.2689067851522724</c:v>
                </c:pt>
                <c:pt idx="10803">
                  <c:v>3.2686042206590153</c:v>
                </c:pt>
                <c:pt idx="10804">
                  <c:v>3.2683017121702918</c:v>
                </c:pt>
                <c:pt idx="10805">
                  <c:v>3.2679992596705536</c:v>
                </c:pt>
                <c:pt idx="10806">
                  <c:v>3.2676968631442582</c:v>
                </c:pt>
                <c:pt idx="10807">
                  <c:v>3.2673945225758696</c:v>
                </c:pt>
                <c:pt idx="10808">
                  <c:v>3.2670922379498566</c:v>
                </c:pt>
                <c:pt idx="10809">
                  <c:v>3.2667900092506938</c:v>
                </c:pt>
                <c:pt idx="10810">
                  <c:v>3.2664878364628618</c:v>
                </c:pt>
                <c:pt idx="10811">
                  <c:v>3.266185719570847</c:v>
                </c:pt>
                <c:pt idx="10812">
                  <c:v>3.265883658559142</c:v>
                </c:pt>
                <c:pt idx="10813">
                  <c:v>3.2655816534122435</c:v>
                </c:pt>
                <c:pt idx="10814">
                  <c:v>3.2652797041146555</c:v>
                </c:pt>
                <c:pt idx="10815">
                  <c:v>3.2649778106508878</c:v>
                </c:pt>
                <c:pt idx="10816">
                  <c:v>3.2646759730054544</c:v>
                </c:pt>
                <c:pt idx="10817">
                  <c:v>3.2643741911628767</c:v>
                </c:pt>
                <c:pt idx="10818">
                  <c:v>3.2640724651076809</c:v>
                </c:pt>
                <c:pt idx="10819">
                  <c:v>3.2637707948243992</c:v>
                </c:pt>
                <c:pt idx="10820">
                  <c:v>3.2634691802975695</c:v>
                </c:pt>
                <c:pt idx="10821">
                  <c:v>3.2631676215117356</c:v>
                </c:pt>
                <c:pt idx="10822">
                  <c:v>3.2628661184514458</c:v>
                </c:pt>
                <c:pt idx="10823">
                  <c:v>3.2625646711012566</c:v>
                </c:pt>
                <c:pt idx="10824">
                  <c:v>3.2622632794457274</c:v>
                </c:pt>
                <c:pt idx="10825">
                  <c:v>3.2619619434694256</c:v>
                </c:pt>
                <c:pt idx="10826">
                  <c:v>3.2616606631569227</c:v>
                </c:pt>
                <c:pt idx="10827">
                  <c:v>3.2613594384927964</c:v>
                </c:pt>
                <c:pt idx="10828">
                  <c:v>3.261058269461631</c:v>
                </c:pt>
                <c:pt idx="10829">
                  <c:v>3.2607571560480149</c:v>
                </c:pt>
                <c:pt idx="10830">
                  <c:v>3.2604560982365434</c:v>
                </c:pt>
                <c:pt idx="10831">
                  <c:v>3.2601550960118169</c:v>
                </c:pt>
                <c:pt idx="10832">
                  <c:v>3.2598541493584419</c:v>
                </c:pt>
                <c:pt idx="10833">
                  <c:v>3.2595532582610303</c:v>
                </c:pt>
                <c:pt idx="10834">
                  <c:v>3.2592524227041992</c:v>
                </c:pt>
                <c:pt idx="10835">
                  <c:v>3.2589516426725731</c:v>
                </c:pt>
                <c:pt idx="10836">
                  <c:v>3.2586509181507797</c:v>
                </c:pt>
                <c:pt idx="10837">
                  <c:v>3.2583502491234544</c:v>
                </c:pt>
                <c:pt idx="10838">
                  <c:v>3.2580496355752375</c:v>
                </c:pt>
                <c:pt idx="10839">
                  <c:v>3.2577490774907747</c:v>
                </c:pt>
                <c:pt idx="10840">
                  <c:v>3.2574485748547182</c:v>
                </c:pt>
                <c:pt idx="10841">
                  <c:v>3.2571481276517247</c:v>
                </c:pt>
                <c:pt idx="10842">
                  <c:v>3.2568477358664576</c:v>
                </c:pt>
                <c:pt idx="10843">
                  <c:v>3.2565473994835852</c:v>
                </c:pt>
                <c:pt idx="10844">
                  <c:v>3.2562471184877824</c:v>
                </c:pt>
                <c:pt idx="10845">
                  <c:v>3.2559468928637285</c:v>
                </c:pt>
                <c:pt idx="10846">
                  <c:v>3.2556467225961097</c:v>
                </c:pt>
                <c:pt idx="10847">
                  <c:v>3.2553466076696167</c:v>
                </c:pt>
                <c:pt idx="10848">
                  <c:v>3.2550465480689463</c:v>
                </c:pt>
                <c:pt idx="10849">
                  <c:v>3.2547465437788019</c:v>
                </c:pt>
                <c:pt idx="10850">
                  <c:v>3.2544465947838908</c:v>
                </c:pt>
                <c:pt idx="10851">
                  <c:v>3.2541467010689273</c:v>
                </c:pt>
                <c:pt idx="10852">
                  <c:v>3.253846862618631</c:v>
                </c:pt>
                <c:pt idx="10853">
                  <c:v>3.2535470794177264</c:v>
                </c:pt>
                <c:pt idx="10854">
                  <c:v>3.2532473514509443</c:v>
                </c:pt>
                <c:pt idx="10855">
                  <c:v>3.2529476787030212</c:v>
                </c:pt>
                <c:pt idx="10856">
                  <c:v>3.2526480611586996</c:v>
                </c:pt>
                <c:pt idx="10857">
                  <c:v>3.2523484988027263</c:v>
                </c:pt>
                <c:pt idx="10858">
                  <c:v>3.2520489916198545</c:v>
                </c:pt>
                <c:pt idx="10859">
                  <c:v>3.2517495395948433</c:v>
                </c:pt>
                <c:pt idx="10860">
                  <c:v>3.2514501427124576</c:v>
                </c:pt>
                <c:pt idx="10861">
                  <c:v>3.2511508009574666</c:v>
                </c:pt>
                <c:pt idx="10862">
                  <c:v>3.2508515143146459</c:v>
                </c:pt>
                <c:pt idx="10863">
                  <c:v>3.2505522827687776</c:v>
                </c:pt>
                <c:pt idx="10864">
                  <c:v>3.250253106304648</c:v>
                </c:pt>
                <c:pt idx="10865">
                  <c:v>3.2499539849070493</c:v>
                </c:pt>
                <c:pt idx="10866">
                  <c:v>3.2496549185607804</c:v>
                </c:pt>
                <c:pt idx="10867">
                  <c:v>3.2493559072506439</c:v>
                </c:pt>
                <c:pt idx="10868">
                  <c:v>3.24905695096145</c:v>
                </c:pt>
                <c:pt idx="10869">
                  <c:v>3.2487580496780128</c:v>
                </c:pt>
                <c:pt idx="10870">
                  <c:v>3.2484592033851531</c:v>
                </c:pt>
                <c:pt idx="10871">
                  <c:v>3.2481604120676968</c:v>
                </c:pt>
                <c:pt idx="10872">
                  <c:v>3.2478616757104755</c:v>
                </c:pt>
                <c:pt idx="10873">
                  <c:v>3.2475629942983262</c:v>
                </c:pt>
                <c:pt idx="10874">
                  <c:v>3.2472643678160917</c:v>
                </c:pt>
                <c:pt idx="10875">
                  <c:v>3.2469657962486207</c:v>
                </c:pt>
                <c:pt idx="10876">
                  <c:v>3.246667279580767</c:v>
                </c:pt>
                <c:pt idx="10877">
                  <c:v>3.2463688177973893</c:v>
                </c:pt>
                <c:pt idx="10878">
                  <c:v>3.2460704108833531</c:v>
                </c:pt>
                <c:pt idx="10879">
                  <c:v>3.2457720588235293</c:v>
                </c:pt>
                <c:pt idx="10880">
                  <c:v>3.2454737616027938</c:v>
                </c:pt>
                <c:pt idx="10881">
                  <c:v>3.2451755192060281</c:v>
                </c:pt>
                <c:pt idx="10882">
                  <c:v>3.2448773316181199</c:v>
                </c:pt>
                <c:pt idx="10883">
                  <c:v>3.2445791988239616</c:v>
                </c:pt>
                <c:pt idx="10884">
                  <c:v>3.2442811208084521</c:v>
                </c:pt>
                <c:pt idx="10885">
                  <c:v>3.2439830975564945</c:v>
                </c:pt>
                <c:pt idx="10886">
                  <c:v>3.2436851290529991</c:v>
                </c:pt>
                <c:pt idx="10887">
                  <c:v>3.2433872152828802</c:v>
                </c:pt>
                <c:pt idx="10888">
                  <c:v>3.2430893562310588</c:v>
                </c:pt>
                <c:pt idx="10889">
                  <c:v>3.242791551882461</c:v>
                </c:pt>
                <c:pt idx="10890">
                  <c:v>3.2424938022220182</c:v>
                </c:pt>
                <c:pt idx="10891">
                  <c:v>3.2421961072346677</c:v>
                </c:pt>
                <c:pt idx="10892">
                  <c:v>3.2418984669053521</c:v>
                </c:pt>
                <c:pt idx="10893">
                  <c:v>3.2416008812190196</c:v>
                </c:pt>
                <c:pt idx="10894">
                  <c:v>3.2413033501606243</c:v>
                </c:pt>
                <c:pt idx="10895">
                  <c:v>3.2410058737151246</c:v>
                </c:pt>
                <c:pt idx="10896">
                  <c:v>3.2407084518674867</c:v>
                </c:pt>
                <c:pt idx="10897">
                  <c:v>3.2404110846026795</c:v>
                </c:pt>
                <c:pt idx="10898">
                  <c:v>3.2401137719056794</c:v>
                </c:pt>
                <c:pt idx="10899">
                  <c:v>3.2398165137614678</c:v>
                </c:pt>
                <c:pt idx="10900">
                  <c:v>3.2395193101550315</c:v>
                </c:pt>
                <c:pt idx="10901">
                  <c:v>3.2392221610713632</c:v>
                </c:pt>
                <c:pt idx="10902">
                  <c:v>3.2389250664954599</c:v>
                </c:pt>
                <c:pt idx="10903">
                  <c:v>3.2386280264123259</c:v>
                </c:pt>
                <c:pt idx="10904">
                  <c:v>3.2383310408069694</c:v>
                </c:pt>
                <c:pt idx="10905">
                  <c:v>3.238034109664405</c:v>
                </c:pt>
                <c:pt idx="10906">
                  <c:v>3.2377372329696525</c:v>
                </c:pt>
                <c:pt idx="10907">
                  <c:v>3.2374404107077375</c:v>
                </c:pt>
                <c:pt idx="10908">
                  <c:v>3.2371436428636904</c:v>
                </c:pt>
                <c:pt idx="10909">
                  <c:v>3.2368469294225481</c:v>
                </c:pt>
                <c:pt idx="10910">
                  <c:v>3.2365502703693521</c:v>
                </c:pt>
                <c:pt idx="10911">
                  <c:v>3.2362536656891496</c:v>
                </c:pt>
                <c:pt idx="10912">
                  <c:v>3.2359571153669937</c:v>
                </c:pt>
                <c:pt idx="10913">
                  <c:v>3.235660619387942</c:v>
                </c:pt>
                <c:pt idx="10914">
                  <c:v>3.235364177737059</c:v>
                </c:pt>
                <c:pt idx="10915">
                  <c:v>3.2350677903994138</c:v>
                </c:pt>
                <c:pt idx="10916">
                  <c:v>3.2347714573600808</c:v>
                </c:pt>
                <c:pt idx="10917">
                  <c:v>3.2344751786041401</c:v>
                </c:pt>
                <c:pt idx="10918">
                  <c:v>3.2341789541166772</c:v>
                </c:pt>
                <c:pt idx="10919">
                  <c:v>3.2338827838827839</c:v>
                </c:pt>
                <c:pt idx="10920">
                  <c:v>3.2335866678875562</c:v>
                </c:pt>
                <c:pt idx="10921">
                  <c:v>3.2332906061160958</c:v>
                </c:pt>
                <c:pt idx="10922">
                  <c:v>3.2329945985535109</c:v>
                </c:pt>
                <c:pt idx="10923">
                  <c:v>3.232698645184914</c:v>
                </c:pt>
                <c:pt idx="10924">
                  <c:v>3.2324027459954232</c:v>
                </c:pt>
                <c:pt idx="10925">
                  <c:v>3.2321069009701628</c:v>
                </c:pt>
                <c:pt idx="10926">
                  <c:v>3.2318111100942621</c:v>
                </c:pt>
                <c:pt idx="10927">
                  <c:v>3.2315153733528552</c:v>
                </c:pt>
                <c:pt idx="10928">
                  <c:v>3.2312196907310824</c:v>
                </c:pt>
                <c:pt idx="10929">
                  <c:v>3.2309240622140898</c:v>
                </c:pt>
                <c:pt idx="10930">
                  <c:v>3.2306284877870279</c:v>
                </c:pt>
                <c:pt idx="10931">
                  <c:v>3.2303329674350532</c:v>
                </c:pt>
                <c:pt idx="10932">
                  <c:v>3.2300375011433275</c:v>
                </c:pt>
                <c:pt idx="10933">
                  <c:v>3.2297420888970185</c:v>
                </c:pt>
                <c:pt idx="10934">
                  <c:v>3.2294467306812984</c:v>
                </c:pt>
                <c:pt idx="10935">
                  <c:v>3.2291514264813461</c:v>
                </c:pt>
                <c:pt idx="10936">
                  <c:v>3.2288561762823442</c:v>
                </c:pt>
                <c:pt idx="10937">
                  <c:v>3.2285609800694823</c:v>
                </c:pt>
                <c:pt idx="10938">
                  <c:v>3.228265837827955</c:v>
                </c:pt>
                <c:pt idx="10939">
                  <c:v>3.2279707495429615</c:v>
                </c:pt>
                <c:pt idx="10940">
                  <c:v>3.2276757151997075</c:v>
                </c:pt>
                <c:pt idx="10941">
                  <c:v>3.2273807347834036</c:v>
                </c:pt>
                <c:pt idx="10942">
                  <c:v>3.2270858082792655</c:v>
                </c:pt>
                <c:pt idx="10943">
                  <c:v>3.2267909356725144</c:v>
                </c:pt>
                <c:pt idx="10944">
                  <c:v>3.2264961169483781</c:v>
                </c:pt>
                <c:pt idx="10945">
                  <c:v>3.2262013520920885</c:v>
                </c:pt>
                <c:pt idx="10946">
                  <c:v>3.2259066410888826</c:v>
                </c:pt>
                <c:pt idx="10947">
                  <c:v>3.2256119839240043</c:v>
                </c:pt>
                <c:pt idx="10948">
                  <c:v>3.2253173805827018</c:v>
                </c:pt>
                <c:pt idx="10949">
                  <c:v>3.2250228310502282</c:v>
                </c:pt>
                <c:pt idx="10950">
                  <c:v>3.2247283353118439</c:v>
                </c:pt>
                <c:pt idx="10951">
                  <c:v>3.2244338933528121</c:v>
                </c:pt>
                <c:pt idx="10952">
                  <c:v>3.2241395051584041</c:v>
                </c:pt>
                <c:pt idx="10953">
                  <c:v>3.2238451707138944</c:v>
                </c:pt>
                <c:pt idx="10954">
                  <c:v>3.2235508900045642</c:v>
                </c:pt>
                <c:pt idx="10955">
                  <c:v>3.2232566630156994</c:v>
                </c:pt>
                <c:pt idx="10956">
                  <c:v>3.2229624897325913</c:v>
                </c:pt>
                <c:pt idx="10957">
                  <c:v>3.2226683701405365</c:v>
                </c:pt>
                <c:pt idx="10958">
                  <c:v>3.2223743042248381</c:v>
                </c:pt>
                <c:pt idx="10959">
                  <c:v>3.2220802919708027</c:v>
                </c:pt>
                <c:pt idx="10960">
                  <c:v>3.221786333363744</c:v>
                </c:pt>
                <c:pt idx="10961">
                  <c:v>3.2214924283889803</c:v>
                </c:pt>
                <c:pt idx="10962">
                  <c:v>3.2211985770318345</c:v>
                </c:pt>
                <c:pt idx="10963">
                  <c:v>3.2209047792776357</c:v>
                </c:pt>
                <c:pt idx="10964">
                  <c:v>3.2206110351117192</c:v>
                </c:pt>
                <c:pt idx="10965">
                  <c:v>3.2203173445194238</c:v>
                </c:pt>
                <c:pt idx="10966">
                  <c:v>3.2200237074860945</c:v>
                </c:pt>
                <c:pt idx="10967">
                  <c:v>3.2197301239970826</c:v>
                </c:pt>
                <c:pt idx="10968">
                  <c:v>3.2194365940377425</c:v>
                </c:pt>
                <c:pt idx="10969">
                  <c:v>3.2191431175934366</c:v>
                </c:pt>
                <c:pt idx="10970">
                  <c:v>3.2188496946495304</c:v>
                </c:pt>
                <c:pt idx="10971">
                  <c:v>3.2185563251913964</c:v>
                </c:pt>
                <c:pt idx="10972">
                  <c:v>3.2182630092044109</c:v>
                </c:pt>
                <c:pt idx="10973">
                  <c:v>3.2179697466739565</c:v>
                </c:pt>
                <c:pt idx="10974">
                  <c:v>3.2176765375854215</c:v>
                </c:pt>
                <c:pt idx="10975">
                  <c:v>3.2173833819241984</c:v>
                </c:pt>
                <c:pt idx="10976">
                  <c:v>3.2170902796756855</c:v>
                </c:pt>
                <c:pt idx="10977">
                  <c:v>3.216797230825287</c:v>
                </c:pt>
                <c:pt idx="10978">
                  <c:v>3.2165042353584115</c:v>
                </c:pt>
                <c:pt idx="10979">
                  <c:v>3.2162112932604736</c:v>
                </c:pt>
                <c:pt idx="10980">
                  <c:v>3.2159184045168927</c:v>
                </c:pt>
                <c:pt idx="10981">
                  <c:v>3.2156255691130942</c:v>
                </c:pt>
                <c:pt idx="10982">
                  <c:v>3.2153327870345079</c:v>
                </c:pt>
                <c:pt idx="10983">
                  <c:v>3.2150400582665695</c:v>
                </c:pt>
                <c:pt idx="10984">
                  <c:v>3.2147473827947199</c:v>
                </c:pt>
                <c:pt idx="10985">
                  <c:v>3.2144547606044056</c:v>
                </c:pt>
                <c:pt idx="10986">
                  <c:v>3.2141621916810776</c:v>
                </c:pt>
                <c:pt idx="10987">
                  <c:v>3.213869676010193</c:v>
                </c:pt>
                <c:pt idx="10988">
                  <c:v>3.2135772135772136</c:v>
                </c:pt>
                <c:pt idx="10989">
                  <c:v>3.213284804367607</c:v>
                </c:pt>
                <c:pt idx="10990">
                  <c:v>3.2129924483668457</c:v>
                </c:pt>
                <c:pt idx="10991">
                  <c:v>3.2127001455604076</c:v>
                </c:pt>
                <c:pt idx="10992">
                  <c:v>3.2124078959337758</c:v>
                </c:pt>
                <c:pt idx="10993">
                  <c:v>3.2121156994724394</c:v>
                </c:pt>
                <c:pt idx="10994">
                  <c:v>3.211823556161892</c:v>
                </c:pt>
                <c:pt idx="10995">
                  <c:v>3.211531465987632</c:v>
                </c:pt>
                <c:pt idx="10996">
                  <c:v>3.2112394289351642</c:v>
                </c:pt>
                <c:pt idx="10997">
                  <c:v>3.2109474449899982</c:v>
                </c:pt>
                <c:pt idx="10998">
                  <c:v>3.2106555141376489</c:v>
                </c:pt>
                <c:pt idx="10999">
                  <c:v>3.2103636363636365</c:v>
                </c:pt>
                <c:pt idx="11000">
                  <c:v>3.2100718116534859</c:v>
                </c:pt>
                <c:pt idx="11001">
                  <c:v>3.2097800399927285</c:v>
                </c:pt>
                <c:pt idx="11002">
                  <c:v>3.2094883213669001</c:v>
                </c:pt>
                <c:pt idx="11003">
                  <c:v>3.2091966557615415</c:v>
                </c:pt>
                <c:pt idx="11004">
                  <c:v>3.2089050431621988</c:v>
                </c:pt>
                <c:pt idx="11005">
                  <c:v>3.2086134835544247</c:v>
                </c:pt>
                <c:pt idx="11006">
                  <c:v>3.2083219769237759</c:v>
                </c:pt>
                <c:pt idx="11007">
                  <c:v>3.2080305232558142</c:v>
                </c:pt>
                <c:pt idx="11008">
                  <c:v>3.2077391225361067</c:v>
                </c:pt>
                <c:pt idx="11009">
                  <c:v>3.2074477747502272</c:v>
                </c:pt>
                <c:pt idx="11010">
                  <c:v>3.2071564798837526</c:v>
                </c:pt>
                <c:pt idx="11011">
                  <c:v>3.2068652379222664</c:v>
                </c:pt>
                <c:pt idx="11012">
                  <c:v>3.2065740488513574</c:v>
                </c:pt>
                <c:pt idx="11013">
                  <c:v>3.206282912656619</c:v>
                </c:pt>
                <c:pt idx="11014">
                  <c:v>3.2059918293236498</c:v>
                </c:pt>
                <c:pt idx="11015">
                  <c:v>3.2057007988380537</c:v>
                </c:pt>
                <c:pt idx="11016">
                  <c:v>3.2054098211854405</c:v>
                </c:pt>
                <c:pt idx="11017">
                  <c:v>3.2051188963514248</c:v>
                </c:pt>
                <c:pt idx="11018">
                  <c:v>3.2048280243216265</c:v>
                </c:pt>
                <c:pt idx="11019">
                  <c:v>3.2045372050816696</c:v>
                </c:pt>
                <c:pt idx="11020">
                  <c:v>3.2042464386171852</c:v>
                </c:pt>
                <c:pt idx="11021">
                  <c:v>3.2039557249138086</c:v>
                </c:pt>
                <c:pt idx="11022">
                  <c:v>3.2036650639571804</c:v>
                </c:pt>
                <c:pt idx="11023">
                  <c:v>3.2033744557329462</c:v>
                </c:pt>
                <c:pt idx="11024">
                  <c:v>3.2030839002267575</c:v>
                </c:pt>
                <c:pt idx="11025">
                  <c:v>3.2027933974242697</c:v>
                </c:pt>
                <c:pt idx="11026">
                  <c:v>3.2025029473111455</c:v>
                </c:pt>
                <c:pt idx="11027">
                  <c:v>3.2022125498730505</c:v>
                </c:pt>
                <c:pt idx="11028">
                  <c:v>3.2019222050956571</c:v>
                </c:pt>
                <c:pt idx="11029">
                  <c:v>3.201631912964642</c:v>
                </c:pt>
                <c:pt idx="11030">
                  <c:v>3.2013416734656874</c:v>
                </c:pt>
                <c:pt idx="11031">
                  <c:v>3.2010514865844817</c:v>
                </c:pt>
                <c:pt idx="11032">
                  <c:v>3.2007613523067162</c:v>
                </c:pt>
                <c:pt idx="11033">
                  <c:v>3.2004712706180896</c:v>
                </c:pt>
                <c:pt idx="11034">
                  <c:v>3.2001812415043043</c:v>
                </c:pt>
                <c:pt idx="11035">
                  <c:v>3.1998912649510691</c:v>
                </c:pt>
                <c:pt idx="11036">
                  <c:v>3.1996013409440973</c:v>
                </c:pt>
                <c:pt idx="11037">
                  <c:v>3.1993114694691069</c:v>
                </c:pt>
                <c:pt idx="11038">
                  <c:v>3.1990216505118219</c:v>
                </c:pt>
                <c:pt idx="11039">
                  <c:v>3.1987318840579708</c:v>
                </c:pt>
                <c:pt idx="11040">
                  <c:v>3.1984421700932888</c:v>
                </c:pt>
                <c:pt idx="11041">
                  <c:v>3.1981525086035139</c:v>
                </c:pt>
                <c:pt idx="11042">
                  <c:v>3.1978628995743912</c:v>
                </c:pt>
                <c:pt idx="11043">
                  <c:v>3.1975733429916695</c:v>
                </c:pt>
                <c:pt idx="11044">
                  <c:v>3.1972838388411047</c:v>
                </c:pt>
                <c:pt idx="11045">
                  <c:v>3.1969943871084556</c:v>
                </c:pt>
                <c:pt idx="11046">
                  <c:v>3.1967049877794875</c:v>
                </c:pt>
                <c:pt idx="11047">
                  <c:v>3.1964156408399709</c:v>
                </c:pt>
                <c:pt idx="11048">
                  <c:v>3.196126346275681</c:v>
                </c:pt>
                <c:pt idx="11049">
                  <c:v>3.1958371040723983</c:v>
                </c:pt>
                <c:pt idx="11050">
                  <c:v>3.1955479142159082</c:v>
                </c:pt>
                <c:pt idx="11051">
                  <c:v>3.1952587766920013</c:v>
                </c:pt>
                <c:pt idx="11052">
                  <c:v>3.1949696914864743</c:v>
                </c:pt>
                <c:pt idx="11053">
                  <c:v>3.1946806585851277</c:v>
                </c:pt>
                <c:pt idx="11054">
                  <c:v>3.1943916779737673</c:v>
                </c:pt>
                <c:pt idx="11055">
                  <c:v>3.1941027496382053</c:v>
                </c:pt>
                <c:pt idx="11056">
                  <c:v>3.1938138735642578</c:v>
                </c:pt>
                <c:pt idx="11057">
                  <c:v>3.1935250497377465</c:v>
                </c:pt>
                <c:pt idx="11058">
                  <c:v>3.1932362781444978</c:v>
                </c:pt>
                <c:pt idx="11059">
                  <c:v>3.1929475587703435</c:v>
                </c:pt>
                <c:pt idx="11060">
                  <c:v>3.1926588916011212</c:v>
                </c:pt>
                <c:pt idx="11061">
                  <c:v>3.1923702766226723</c:v>
                </c:pt>
                <c:pt idx="11062">
                  <c:v>3.1920817138208442</c:v>
                </c:pt>
                <c:pt idx="11063">
                  <c:v>3.1917932031814895</c:v>
                </c:pt>
                <c:pt idx="11064">
                  <c:v>3.1915047446904654</c:v>
                </c:pt>
                <c:pt idx="11065">
                  <c:v>3.1912163383336347</c:v>
                </c:pt>
                <c:pt idx="11066">
                  <c:v>3.1909279840968647</c:v>
                </c:pt>
                <c:pt idx="11067">
                  <c:v>3.1906396819660281</c:v>
                </c:pt>
                <c:pt idx="11068">
                  <c:v>3.1903514319270032</c:v>
                </c:pt>
                <c:pt idx="11069">
                  <c:v>3.1900632339656729</c:v>
                </c:pt>
                <c:pt idx="11070">
                  <c:v>3.1897750880679254</c:v>
                </c:pt>
                <c:pt idx="11071">
                  <c:v>3.1894869942196533</c:v>
                </c:pt>
                <c:pt idx="11072">
                  <c:v>3.189198952406755</c:v>
                </c:pt>
                <c:pt idx="11073">
                  <c:v>3.1889109626151346</c:v>
                </c:pt>
                <c:pt idx="11074">
                  <c:v>3.1886230248306999</c:v>
                </c:pt>
                <c:pt idx="11075">
                  <c:v>3.1883351390393644</c:v>
                </c:pt>
                <c:pt idx="11076">
                  <c:v>3.1880473052270468</c:v>
                </c:pt>
                <c:pt idx="11077">
                  <c:v>3.1877595233796714</c:v>
                </c:pt>
                <c:pt idx="11078">
                  <c:v>3.1874717934831662</c:v>
                </c:pt>
                <c:pt idx="11079">
                  <c:v>3.1871841155234657</c:v>
                </c:pt>
                <c:pt idx="11080">
                  <c:v>3.1868964894865086</c:v>
                </c:pt>
                <c:pt idx="11081">
                  <c:v>3.1866089153582386</c:v>
                </c:pt>
                <c:pt idx="11082">
                  <c:v>3.1863213931246053</c:v>
                </c:pt>
                <c:pt idx="11083">
                  <c:v>3.1860339227715628</c:v>
                </c:pt>
                <c:pt idx="11084">
                  <c:v>3.1857465042850701</c:v>
                </c:pt>
                <c:pt idx="11085">
                  <c:v>3.1854591376510917</c:v>
                </c:pt>
                <c:pt idx="11086">
                  <c:v>3.1851718228555965</c:v>
                </c:pt>
                <c:pt idx="11087">
                  <c:v>3.1848845598845599</c:v>
                </c:pt>
                <c:pt idx="11088">
                  <c:v>3.1845973487239605</c:v>
                </c:pt>
                <c:pt idx="11089">
                  <c:v>3.1843101893597834</c:v>
                </c:pt>
                <c:pt idx="11090">
                  <c:v>3.1840230817780184</c:v>
                </c:pt>
                <c:pt idx="11091">
                  <c:v>3.1837360259646594</c:v>
                </c:pt>
                <c:pt idx="11092">
                  <c:v>3.1834490219057061</c:v>
                </c:pt>
                <c:pt idx="11093">
                  <c:v>3.1831620695871643</c:v>
                </c:pt>
                <c:pt idx="11094">
                  <c:v>3.182875168995043</c:v>
                </c:pt>
                <c:pt idx="11095">
                  <c:v>3.1825883201153569</c:v>
                </c:pt>
                <c:pt idx="11096">
                  <c:v>3.1823015229341265</c:v>
                </c:pt>
                <c:pt idx="11097">
                  <c:v>3.1820147774373759</c:v>
                </c:pt>
                <c:pt idx="11098">
                  <c:v>3.1817280836111363</c:v>
                </c:pt>
                <c:pt idx="11099">
                  <c:v>3.1814414414414416</c:v>
                </c:pt>
                <c:pt idx="11100">
                  <c:v>3.1811548509143321</c:v>
                </c:pt>
                <c:pt idx="11101">
                  <c:v>3.180868312015853</c:v>
                </c:pt>
                <c:pt idx="11102">
                  <c:v>3.1805818247320543</c:v>
                </c:pt>
                <c:pt idx="11103">
                  <c:v>3.1802953890489913</c:v>
                </c:pt>
                <c:pt idx="11104">
                  <c:v>3.1800090049527241</c:v>
                </c:pt>
                <c:pt idx="11105">
                  <c:v>3.1797226724293175</c:v>
                </c:pt>
                <c:pt idx="11106">
                  <c:v>3.1794363914648418</c:v>
                </c:pt>
                <c:pt idx="11107">
                  <c:v>3.1791501620453726</c:v>
                </c:pt>
                <c:pt idx="11108">
                  <c:v>3.1788639841569899</c:v>
                </c:pt>
                <c:pt idx="11109">
                  <c:v>3.1785778577857786</c:v>
                </c:pt>
                <c:pt idx="11110">
                  <c:v>3.178291782917829</c:v>
                </c:pt>
                <c:pt idx="11111">
                  <c:v>3.178005759539237</c:v>
                </c:pt>
                <c:pt idx="11112">
                  <c:v>3.1777197876361019</c:v>
                </c:pt>
                <c:pt idx="11113">
                  <c:v>3.1774338671945292</c:v>
                </c:pt>
                <c:pt idx="11114">
                  <c:v>3.1771479982006299</c:v>
                </c:pt>
                <c:pt idx="11115">
                  <c:v>3.176862180640518</c:v>
                </c:pt>
                <c:pt idx="11116">
                  <c:v>3.1765764145003148</c:v>
                </c:pt>
                <c:pt idx="11117">
                  <c:v>3.1762906997661449</c:v>
                </c:pt>
                <c:pt idx="11118">
                  <c:v>3.1760050364241388</c:v>
                </c:pt>
                <c:pt idx="11119">
                  <c:v>3.1757194244604317</c:v>
                </c:pt>
                <c:pt idx="11120">
                  <c:v>3.1754338638611634</c:v>
                </c:pt>
                <c:pt idx="11121">
                  <c:v>3.1751483546124799</c:v>
                </c:pt>
                <c:pt idx="11122">
                  <c:v>3.1748628967005303</c:v>
                </c:pt>
                <c:pt idx="11123">
                  <c:v>3.1745774901114707</c:v>
                </c:pt>
                <c:pt idx="11124">
                  <c:v>3.1742921348314606</c:v>
                </c:pt>
                <c:pt idx="11125">
                  <c:v>3.1740068308466656</c:v>
                </c:pt>
                <c:pt idx="11126">
                  <c:v>3.1737215781432551</c:v>
                </c:pt>
                <c:pt idx="11127">
                  <c:v>3.1734363767074045</c:v>
                </c:pt>
                <c:pt idx="11128">
                  <c:v>3.1731512265252944</c:v>
                </c:pt>
                <c:pt idx="11129">
                  <c:v>3.1728661275831089</c:v>
                </c:pt>
                <c:pt idx="11130">
                  <c:v>3.172581079867038</c:v>
                </c:pt>
                <c:pt idx="11131">
                  <c:v>3.172296083363277</c:v>
                </c:pt>
                <c:pt idx="11132">
                  <c:v>3.1720111380580258</c:v>
                </c:pt>
                <c:pt idx="11133">
                  <c:v>3.1717262439374889</c:v>
                </c:pt>
                <c:pt idx="11134">
                  <c:v>3.171441400987876</c:v>
                </c:pt>
                <c:pt idx="11135">
                  <c:v>3.1711566091954024</c:v>
                </c:pt>
                <c:pt idx="11136">
                  <c:v>3.1708718685462873</c:v>
                </c:pt>
                <c:pt idx="11137">
                  <c:v>3.1705871790267555</c:v>
                </c:pt>
                <c:pt idx="11138">
                  <c:v>3.1703025406230361</c:v>
                </c:pt>
                <c:pt idx="11139">
                  <c:v>3.1700179533213646</c:v>
                </c:pt>
                <c:pt idx="11140">
                  <c:v>3.1697334171079796</c:v>
                </c:pt>
                <c:pt idx="11141">
                  <c:v>3.1694489319691259</c:v>
                </c:pt>
                <c:pt idx="11142">
                  <c:v>3.1691644978910527</c:v>
                </c:pt>
                <c:pt idx="11143">
                  <c:v>3.1688801148600145</c:v>
                </c:pt>
                <c:pt idx="11144">
                  <c:v>3.1685957828622699</c:v>
                </c:pt>
                <c:pt idx="11145">
                  <c:v>3.1683115018840842</c:v>
                </c:pt>
                <c:pt idx="11146">
                  <c:v>3.1680272719117251</c:v>
                </c:pt>
                <c:pt idx="11147">
                  <c:v>3.1677430929314676</c:v>
                </c:pt>
                <c:pt idx="11148">
                  <c:v>3.1674589649295899</c:v>
                </c:pt>
                <c:pt idx="11149">
                  <c:v>3.1671748878923767</c:v>
                </c:pt>
                <c:pt idx="11150">
                  <c:v>3.1668908618061162</c:v>
                </c:pt>
                <c:pt idx="11151">
                  <c:v>3.1666068866571018</c:v>
                </c:pt>
                <c:pt idx="11152">
                  <c:v>3.1663229624316327</c:v>
                </c:pt>
                <c:pt idx="11153">
                  <c:v>3.1660390891160124</c:v>
                </c:pt>
                <c:pt idx="11154">
                  <c:v>3.1657552666965487</c:v>
                </c:pt>
                <c:pt idx="11155">
                  <c:v>3.1654714951595553</c:v>
                </c:pt>
                <c:pt idx="11156">
                  <c:v>3.1651877744913506</c:v>
                </c:pt>
                <c:pt idx="11157">
                  <c:v>3.1649041046782576</c:v>
                </c:pt>
                <c:pt idx="11158">
                  <c:v>3.1646204857066045</c:v>
                </c:pt>
                <c:pt idx="11159">
                  <c:v>3.1643369175627241</c:v>
                </c:pt>
                <c:pt idx="11160">
                  <c:v>3.1640534002329539</c:v>
                </c:pt>
                <c:pt idx="11161">
                  <c:v>3.1637699337036373</c:v>
                </c:pt>
                <c:pt idx="11162">
                  <c:v>3.1634865179611213</c:v>
                </c:pt>
                <c:pt idx="11163">
                  <c:v>3.163203152991759</c:v>
                </c:pt>
                <c:pt idx="11164">
                  <c:v>3.162919838781908</c:v>
                </c:pt>
                <c:pt idx="11165">
                  <c:v>3.1626365753179293</c:v>
                </c:pt>
                <c:pt idx="11166">
                  <c:v>3.1623533625861913</c:v>
                </c:pt>
                <c:pt idx="11167">
                  <c:v>3.1620702005730661</c:v>
                </c:pt>
                <c:pt idx="11168">
                  <c:v>3.1617870892649296</c:v>
                </c:pt>
                <c:pt idx="11169">
                  <c:v>3.1615040286481646</c:v>
                </c:pt>
                <c:pt idx="11170">
                  <c:v>3.1612210187091576</c:v>
                </c:pt>
                <c:pt idx="11171">
                  <c:v>3.1609380594343</c:v>
                </c:pt>
                <c:pt idx="11172">
                  <c:v>3.1606551508099883</c:v>
                </c:pt>
                <c:pt idx="11173">
                  <c:v>3.1603722928226241</c:v>
                </c:pt>
                <c:pt idx="11174">
                  <c:v>3.160089485458613</c:v>
                </c:pt>
                <c:pt idx="11175">
                  <c:v>3.1598067287043663</c:v>
                </c:pt>
                <c:pt idx="11176">
                  <c:v>3.1595240225463006</c:v>
                </c:pt>
                <c:pt idx="11177">
                  <c:v>3.1592413669708357</c:v>
                </c:pt>
                <c:pt idx="11178">
                  <c:v>3.1589587619643975</c:v>
                </c:pt>
                <c:pt idx="11179">
                  <c:v>3.1586762075134169</c:v>
                </c:pt>
                <c:pt idx="11180">
                  <c:v>3.1583937036043288</c:v>
                </c:pt>
                <c:pt idx="11181">
                  <c:v>3.1581112502235738</c:v>
                </c:pt>
                <c:pt idx="11182">
                  <c:v>3.1578288473575964</c:v>
                </c:pt>
                <c:pt idx="11183">
                  <c:v>3.1575464949928471</c:v>
                </c:pt>
                <c:pt idx="11184">
                  <c:v>3.1572641931157799</c:v>
                </c:pt>
                <c:pt idx="11185">
                  <c:v>3.1569819417128553</c:v>
                </c:pt>
                <c:pt idx="11186">
                  <c:v>3.1566997407705371</c:v>
                </c:pt>
                <c:pt idx="11187">
                  <c:v>3.1564175902752951</c:v>
                </c:pt>
                <c:pt idx="11188">
                  <c:v>3.1561354902136025</c:v>
                </c:pt>
                <c:pt idx="11189">
                  <c:v>3.1558534405719394</c:v>
                </c:pt>
                <c:pt idx="11190">
                  <c:v>3.1555714413367886</c:v>
                </c:pt>
                <c:pt idx="11191">
                  <c:v>3.1552894924946391</c:v>
                </c:pt>
                <c:pt idx="11192">
                  <c:v>3.1550075940319844</c:v>
                </c:pt>
                <c:pt idx="11193">
                  <c:v>3.1547257459353224</c:v>
                </c:pt>
                <c:pt idx="11194">
                  <c:v>3.1544439481911568</c:v>
                </c:pt>
                <c:pt idx="11195">
                  <c:v>3.1541622007859949</c:v>
                </c:pt>
                <c:pt idx="11196">
                  <c:v>3.15388050370635</c:v>
                </c:pt>
                <c:pt idx="11197">
                  <c:v>3.1535988569387392</c:v>
                </c:pt>
                <c:pt idx="11198">
                  <c:v>3.1533172604696849</c:v>
                </c:pt>
                <c:pt idx="11199">
                  <c:v>3.1530357142857142</c:v>
                </c:pt>
                <c:pt idx="11200">
                  <c:v>3.1527542183733597</c:v>
                </c:pt>
                <c:pt idx="11201">
                  <c:v>3.1524727727191575</c:v>
                </c:pt>
                <c:pt idx="11202">
                  <c:v>3.152191377309649</c:v>
                </c:pt>
                <c:pt idx="11203">
                  <c:v>3.1519100321313815</c:v>
                </c:pt>
                <c:pt idx="11204">
                  <c:v>3.1516287371709057</c:v>
                </c:pt>
                <c:pt idx="11205">
                  <c:v>3.1513474924147777</c:v>
                </c:pt>
                <c:pt idx="11206">
                  <c:v>3.1510662978495585</c:v>
                </c:pt>
                <c:pt idx="11207">
                  <c:v>3.150785153461813</c:v>
                </c:pt>
                <c:pt idx="11208">
                  <c:v>3.1505040592381124</c:v>
                </c:pt>
                <c:pt idx="11209">
                  <c:v>3.150223015165031</c:v>
                </c:pt>
                <c:pt idx="11210">
                  <c:v>3.1499420212291498</c:v>
                </c:pt>
                <c:pt idx="11211">
                  <c:v>3.1496610774170533</c:v>
                </c:pt>
                <c:pt idx="11212">
                  <c:v>3.1493801837153304</c:v>
                </c:pt>
                <c:pt idx="11213">
                  <c:v>3.1490993401105762</c:v>
                </c:pt>
                <c:pt idx="11214">
                  <c:v>3.1488185465893892</c:v>
                </c:pt>
                <c:pt idx="11215">
                  <c:v>3.1485378031383737</c:v>
                </c:pt>
                <c:pt idx="11216">
                  <c:v>3.1482571097441383</c:v>
                </c:pt>
                <c:pt idx="11217">
                  <c:v>3.1479764663932963</c:v>
                </c:pt>
                <c:pt idx="11218">
                  <c:v>3.1476958730724665</c:v>
                </c:pt>
                <c:pt idx="11219">
                  <c:v>3.147415329768271</c:v>
                </c:pt>
                <c:pt idx="11220">
                  <c:v>3.1471348364673379</c:v>
                </c:pt>
                <c:pt idx="11221">
                  <c:v>3.1468543931563002</c:v>
                </c:pt>
                <c:pt idx="11222">
                  <c:v>3.1465739998217943</c:v>
                </c:pt>
                <c:pt idx="11223">
                  <c:v>3.1462936564504633</c:v>
                </c:pt>
                <c:pt idx="11224">
                  <c:v>3.1460133630289531</c:v>
                </c:pt>
                <c:pt idx="11225">
                  <c:v>3.145733119543916</c:v>
                </c:pt>
                <c:pt idx="11226">
                  <c:v>3.1454529259820077</c:v>
                </c:pt>
                <c:pt idx="11227">
                  <c:v>3.1451727823298894</c:v>
                </c:pt>
                <c:pt idx="11228">
                  <c:v>3.1448926885742274</c:v>
                </c:pt>
                <c:pt idx="11229">
                  <c:v>3.144612644701692</c:v>
                </c:pt>
                <c:pt idx="11230">
                  <c:v>3.1443326506989582</c:v>
                </c:pt>
                <c:pt idx="11231">
                  <c:v>3.1440527065527064</c:v>
                </c:pt>
                <c:pt idx="11232">
                  <c:v>3.1437728122496216</c:v>
                </c:pt>
                <c:pt idx="11233">
                  <c:v>3.143492967776393</c:v>
                </c:pt>
                <c:pt idx="11234">
                  <c:v>3.1432131731197153</c:v>
                </c:pt>
                <c:pt idx="11235">
                  <c:v>3.1429334282662871</c:v>
                </c:pt>
                <c:pt idx="11236">
                  <c:v>3.1426537332028119</c:v>
                </c:pt>
                <c:pt idx="11237">
                  <c:v>3.1423740879159991</c:v>
                </c:pt>
                <c:pt idx="11238">
                  <c:v>3.1420944923925616</c:v>
                </c:pt>
                <c:pt idx="11239">
                  <c:v>3.1418149466192169</c:v>
                </c:pt>
                <c:pt idx="11240">
                  <c:v>3.1415354505826882</c:v>
                </c:pt>
                <c:pt idx="11241">
                  <c:v>3.1412560042697031</c:v>
                </c:pt>
                <c:pt idx="11242">
                  <c:v>3.1409766076669929</c:v>
                </c:pt>
                <c:pt idx="11243">
                  <c:v>3.1406972607612951</c:v>
                </c:pt>
                <c:pt idx="11244">
                  <c:v>3.1404179635393508</c:v>
                </c:pt>
                <c:pt idx="11245">
                  <c:v>3.1401387159879066</c:v>
                </c:pt>
                <c:pt idx="11246">
                  <c:v>3.1398595180937137</c:v>
                </c:pt>
                <c:pt idx="11247">
                  <c:v>3.1395803698435278</c:v>
                </c:pt>
                <c:pt idx="11248">
                  <c:v>3.1393012712241086</c:v>
                </c:pt>
                <c:pt idx="11249">
                  <c:v>3.1390222222222222</c:v>
                </c:pt>
                <c:pt idx="11250">
                  <c:v>3.1387432228246377</c:v>
                </c:pt>
                <c:pt idx="11251">
                  <c:v>3.1384642730181302</c:v>
                </c:pt>
                <c:pt idx="11252">
                  <c:v>3.1381853727894784</c:v>
                </c:pt>
                <c:pt idx="11253">
                  <c:v>3.1379065221254665</c:v>
                </c:pt>
                <c:pt idx="11254">
                  <c:v>3.1376277210128833</c:v>
                </c:pt>
                <c:pt idx="11255">
                  <c:v>3.1373489694385217</c:v>
                </c:pt>
                <c:pt idx="11256">
                  <c:v>3.1370702673891802</c:v>
                </c:pt>
                <c:pt idx="11257">
                  <c:v>3.1367916148516612</c:v>
                </c:pt>
                <c:pt idx="11258">
                  <c:v>3.136513011812772</c:v>
                </c:pt>
                <c:pt idx="11259">
                  <c:v>3.1362344582593251</c:v>
                </c:pt>
                <c:pt idx="11260">
                  <c:v>3.135955954178137</c:v>
                </c:pt>
                <c:pt idx="11261">
                  <c:v>3.1356774995560293</c:v>
                </c:pt>
                <c:pt idx="11262">
                  <c:v>3.1353990943798276</c:v>
                </c:pt>
                <c:pt idx="11263">
                  <c:v>3.1351207386363638</c:v>
                </c:pt>
                <c:pt idx="11264">
                  <c:v>3.1348424323124724</c:v>
                </c:pt>
                <c:pt idx="11265">
                  <c:v>3.1345641753949938</c:v>
                </c:pt>
                <c:pt idx="11266">
                  <c:v>3.1342859678707731</c:v>
                </c:pt>
                <c:pt idx="11267">
                  <c:v>3.1340078097266595</c:v>
                </c:pt>
                <c:pt idx="11268">
                  <c:v>3.1337297009495075</c:v>
                </c:pt>
                <c:pt idx="11269">
                  <c:v>3.1334516415261757</c:v>
                </c:pt>
                <c:pt idx="11270">
                  <c:v>3.1331736314435275</c:v>
                </c:pt>
                <c:pt idx="11271">
                  <c:v>3.1328956706884314</c:v>
                </c:pt>
                <c:pt idx="11272">
                  <c:v>3.13261775924776</c:v>
                </c:pt>
                <c:pt idx="11273">
                  <c:v>3.1323398971083911</c:v>
                </c:pt>
                <c:pt idx="11274">
                  <c:v>3.132062084257206</c:v>
                </c:pt>
                <c:pt idx="11275">
                  <c:v>3.1317843206810925</c:v>
                </c:pt>
                <c:pt idx="11276">
                  <c:v>3.1315066063669414</c:v>
                </c:pt>
                <c:pt idx="11277">
                  <c:v>3.1312289413016492</c:v>
                </c:pt>
                <c:pt idx="11278">
                  <c:v>3.1309513254721164</c:v>
                </c:pt>
                <c:pt idx="11279">
                  <c:v>3.1306737588652482</c:v>
                </c:pt>
                <c:pt idx="11280">
                  <c:v>3.1303962414679551</c:v>
                </c:pt>
                <c:pt idx="11281">
                  <c:v>3.1301187732671512</c:v>
                </c:pt>
                <c:pt idx="11282">
                  <c:v>3.1298413542497561</c:v>
                </c:pt>
                <c:pt idx="11283">
                  <c:v>3.1295639844026941</c:v>
                </c:pt>
                <c:pt idx="11284">
                  <c:v>3.1292866637128931</c:v>
                </c:pt>
                <c:pt idx="11285">
                  <c:v>3.129009392167287</c:v>
                </c:pt>
                <c:pt idx="11286">
                  <c:v>3.128732169752813</c:v>
                </c:pt>
                <c:pt idx="11287">
                  <c:v>3.1284549964564139</c:v>
                </c:pt>
                <c:pt idx="11288">
                  <c:v>3.1281778722650366</c:v>
                </c:pt>
                <c:pt idx="11289">
                  <c:v>3.1279007971656334</c:v>
                </c:pt>
                <c:pt idx="11290">
                  <c:v>3.12762377114516</c:v>
                </c:pt>
                <c:pt idx="11291">
                  <c:v>3.1273467941905775</c:v>
                </c:pt>
                <c:pt idx="11292">
                  <c:v>3.1270698662888514</c:v>
                </c:pt>
                <c:pt idx="11293">
                  <c:v>3.1267929874269522</c:v>
                </c:pt>
                <c:pt idx="11294">
                  <c:v>3.1265161575918547</c:v>
                </c:pt>
                <c:pt idx="11295">
                  <c:v>3.1262393767705383</c:v>
                </c:pt>
                <c:pt idx="11296">
                  <c:v>3.1259626449499867</c:v>
                </c:pt>
                <c:pt idx="11297">
                  <c:v>3.1256859621171889</c:v>
                </c:pt>
                <c:pt idx="11298">
                  <c:v>3.125409328259138</c:v>
                </c:pt>
                <c:pt idx="11299">
                  <c:v>3.125132743362832</c:v>
                </c:pt>
                <c:pt idx="11300">
                  <c:v>3.1248562074152728</c:v>
                </c:pt>
                <c:pt idx="11301">
                  <c:v>3.1245797204034682</c:v>
                </c:pt>
                <c:pt idx="11302">
                  <c:v>3.1243032823144299</c:v>
                </c:pt>
                <c:pt idx="11303">
                  <c:v>3.1240268931351736</c:v>
                </c:pt>
                <c:pt idx="11304">
                  <c:v>3.1237505528527199</c:v>
                </c:pt>
                <c:pt idx="11305">
                  <c:v>3.1234742614540951</c:v>
                </c:pt>
                <c:pt idx="11306">
                  <c:v>3.1231980189263289</c:v>
                </c:pt>
                <c:pt idx="11307">
                  <c:v>3.1229218252564555</c:v>
                </c:pt>
                <c:pt idx="11308">
                  <c:v>3.1226456804315146</c:v>
                </c:pt>
                <c:pt idx="11309">
                  <c:v>3.1223695844385499</c:v>
                </c:pt>
                <c:pt idx="11310">
                  <c:v>3.1220935372646097</c:v>
                </c:pt>
                <c:pt idx="11311">
                  <c:v>3.1218175388967468</c:v>
                </c:pt>
                <c:pt idx="11312">
                  <c:v>3.1215415893220189</c:v>
                </c:pt>
                <c:pt idx="11313">
                  <c:v>3.1212656885274881</c:v>
                </c:pt>
                <c:pt idx="11314">
                  <c:v>3.1209898365002209</c:v>
                </c:pt>
                <c:pt idx="11315">
                  <c:v>3.1207140332272889</c:v>
                </c:pt>
                <c:pt idx="11316">
                  <c:v>3.1204382786957674</c:v>
                </c:pt>
                <c:pt idx="11317">
                  <c:v>3.1201625728927374</c:v>
                </c:pt>
                <c:pt idx="11318">
                  <c:v>3.1198869158052833</c:v>
                </c:pt>
                <c:pt idx="11319">
                  <c:v>3.1196113074204948</c:v>
                </c:pt>
                <c:pt idx="11320">
                  <c:v>3.119335747725466</c:v>
                </c:pt>
                <c:pt idx="11321">
                  <c:v>3.1190602367072957</c:v>
                </c:pt>
                <c:pt idx="11322">
                  <c:v>3.1187847743530868</c:v>
                </c:pt>
                <c:pt idx="11323">
                  <c:v>3.1185093606499472</c:v>
                </c:pt>
                <c:pt idx="11324">
                  <c:v>3.1182339955849891</c:v>
                </c:pt>
                <c:pt idx="11325">
                  <c:v>3.1179586791453295</c:v>
                </c:pt>
                <c:pt idx="11326">
                  <c:v>3.1176834113180893</c:v>
                </c:pt>
                <c:pt idx="11327">
                  <c:v>3.1174081920903953</c:v>
                </c:pt>
                <c:pt idx="11328">
                  <c:v>3.1171330214493778</c:v>
                </c:pt>
                <c:pt idx="11329">
                  <c:v>3.1168578993821714</c:v>
                </c:pt>
                <c:pt idx="11330">
                  <c:v>3.1165828258759158</c:v>
                </c:pt>
                <c:pt idx="11331">
                  <c:v>3.1163078009177552</c:v>
                </c:pt>
                <c:pt idx="11332">
                  <c:v>3.1160328244948379</c:v>
                </c:pt>
                <c:pt idx="11333">
                  <c:v>3.1157578965943178</c:v>
                </c:pt>
                <c:pt idx="11334">
                  <c:v>3.1154830172033523</c:v>
                </c:pt>
                <c:pt idx="11335">
                  <c:v>3.1152081863091037</c:v>
                </c:pt>
                <c:pt idx="11336">
                  <c:v>3.1149334038987386</c:v>
                </c:pt>
                <c:pt idx="11337">
                  <c:v>3.1146586699594283</c:v>
                </c:pt>
                <c:pt idx="11338">
                  <c:v>3.1143839844783492</c:v>
                </c:pt>
                <c:pt idx="11339">
                  <c:v>3.1141093474426809</c:v>
                </c:pt>
                <c:pt idx="11340">
                  <c:v>3.1138347588396087</c:v>
                </c:pt>
                <c:pt idx="11341">
                  <c:v>3.1135602186563216</c:v>
                </c:pt>
                <c:pt idx="11342">
                  <c:v>3.1132857268800143</c:v>
                </c:pt>
                <c:pt idx="11343">
                  <c:v>3.1130112834978845</c:v>
                </c:pt>
                <c:pt idx="11344">
                  <c:v>3.1127368884971354</c:v>
                </c:pt>
                <c:pt idx="11345">
                  <c:v>3.1124625418649745</c:v>
                </c:pt>
                <c:pt idx="11346">
                  <c:v>3.1121882435886139</c:v>
                </c:pt>
                <c:pt idx="11347">
                  <c:v>3.1119139936552696</c:v>
                </c:pt>
                <c:pt idx="11348">
                  <c:v>3.1116397920521632</c:v>
                </c:pt>
                <c:pt idx="11349">
                  <c:v>3.1113656387665198</c:v>
                </c:pt>
                <c:pt idx="11350">
                  <c:v>3.1110915337855696</c:v>
                </c:pt>
                <c:pt idx="11351">
                  <c:v>3.1108174770965467</c:v>
                </c:pt>
                <c:pt idx="11352">
                  <c:v>3.1105434686866906</c:v>
                </c:pt>
                <c:pt idx="11353">
                  <c:v>3.1102695085432446</c:v>
                </c:pt>
                <c:pt idx="11354">
                  <c:v>3.1099955966534565</c:v>
                </c:pt>
                <c:pt idx="11355">
                  <c:v>3.1097217330045792</c:v>
                </c:pt>
                <c:pt idx="11356">
                  <c:v>3.1094479175838692</c:v>
                </c:pt>
                <c:pt idx="11357">
                  <c:v>3.1091741503785877</c:v>
                </c:pt>
                <c:pt idx="11358">
                  <c:v>3.1089004313760014</c:v>
                </c:pt>
                <c:pt idx="11359">
                  <c:v>3.1086267605633804</c:v>
                </c:pt>
                <c:pt idx="11360">
                  <c:v>3.1083531379279994</c:v>
                </c:pt>
                <c:pt idx="11361">
                  <c:v>3.1080795634571379</c:v>
                </c:pt>
                <c:pt idx="11362">
                  <c:v>3.1078060371380798</c:v>
                </c:pt>
                <c:pt idx="11363">
                  <c:v>3.1075325589581135</c:v>
                </c:pt>
                <c:pt idx="11364">
                  <c:v>3.1072591289045315</c:v>
                </c:pt>
                <c:pt idx="11365">
                  <c:v>3.1069857469646314</c:v>
                </c:pt>
                <c:pt idx="11366">
                  <c:v>3.1067124131257149</c:v>
                </c:pt>
                <c:pt idx="11367">
                  <c:v>3.1064391273750878</c:v>
                </c:pt>
                <c:pt idx="11368">
                  <c:v>3.1061658897000615</c:v>
                </c:pt>
                <c:pt idx="11369">
                  <c:v>3.1058927000879506</c:v>
                </c:pt>
                <c:pt idx="11370">
                  <c:v>3.1056195585260751</c:v>
                </c:pt>
                <c:pt idx="11371">
                  <c:v>3.1053464650017588</c:v>
                </c:pt>
                <c:pt idx="11372">
                  <c:v>3.1050734195023302</c:v>
                </c:pt>
                <c:pt idx="11373">
                  <c:v>3.1048004220151224</c:v>
                </c:pt>
                <c:pt idx="11374">
                  <c:v>3.1045274725274727</c:v>
                </c:pt>
                <c:pt idx="11375">
                  <c:v>3.1042545710267229</c:v>
                </c:pt>
                <c:pt idx="11376">
                  <c:v>3.1039817175002198</c:v>
                </c:pt>
                <c:pt idx="11377">
                  <c:v>3.1037089119353136</c:v>
                </c:pt>
                <c:pt idx="11378">
                  <c:v>3.1034361543193603</c:v>
                </c:pt>
                <c:pt idx="11379">
                  <c:v>3.1031634446397187</c:v>
                </c:pt>
                <c:pt idx="11380">
                  <c:v>3.1028907828837538</c:v>
                </c:pt>
                <c:pt idx="11381">
                  <c:v>3.1026181690388333</c:v>
                </c:pt>
                <c:pt idx="11382">
                  <c:v>3.1023456030923309</c:v>
                </c:pt>
                <c:pt idx="11383">
                  <c:v>3.1020730850316234</c:v>
                </c:pt>
                <c:pt idx="11384">
                  <c:v>3.1018006148440933</c:v>
                </c:pt>
                <c:pt idx="11385">
                  <c:v>3.1015281925171263</c:v>
                </c:pt>
                <c:pt idx="11386">
                  <c:v>3.1012558180381138</c:v>
                </c:pt>
                <c:pt idx="11387">
                  <c:v>3.1009834913944503</c:v>
                </c:pt>
                <c:pt idx="11388">
                  <c:v>3.1007112125735357</c:v>
                </c:pt>
                <c:pt idx="11389">
                  <c:v>3.1004389815627742</c:v>
                </c:pt>
                <c:pt idx="11390">
                  <c:v>3.1001667983495742</c:v>
                </c:pt>
                <c:pt idx="11391">
                  <c:v>3.0998946629213484</c:v>
                </c:pt>
                <c:pt idx="11392">
                  <c:v>3.099622575265514</c:v>
                </c:pt>
                <c:pt idx="11393">
                  <c:v>3.0993505353694926</c:v>
                </c:pt>
                <c:pt idx="11394">
                  <c:v>3.0990785432207106</c:v>
                </c:pt>
                <c:pt idx="11395">
                  <c:v>3.0988065988065987</c:v>
                </c:pt>
                <c:pt idx="11396">
                  <c:v>3.0985347021145917</c:v>
                </c:pt>
                <c:pt idx="11397">
                  <c:v>3.0982628531321286</c:v>
                </c:pt>
                <c:pt idx="11398">
                  <c:v>3.0979910518466531</c:v>
                </c:pt>
                <c:pt idx="11399">
                  <c:v>3.0977192982456141</c:v>
                </c:pt>
                <c:pt idx="11400">
                  <c:v>3.0974475923164633</c:v>
                </c:pt>
                <c:pt idx="11401">
                  <c:v>3.0971759340466587</c:v>
                </c:pt>
                <c:pt idx="11402">
                  <c:v>3.0969043234236606</c:v>
                </c:pt>
                <c:pt idx="11403">
                  <c:v>3.0966327604349351</c:v>
                </c:pt>
                <c:pt idx="11404">
                  <c:v>3.0963612450679525</c:v>
                </c:pt>
                <c:pt idx="11405">
                  <c:v>3.0960897773101874</c:v>
                </c:pt>
                <c:pt idx="11406">
                  <c:v>3.0958183571491191</c:v>
                </c:pt>
                <c:pt idx="11407">
                  <c:v>3.0955469845722301</c:v>
                </c:pt>
                <c:pt idx="11408">
                  <c:v>3.0952756595670086</c:v>
                </c:pt>
                <c:pt idx="11409">
                  <c:v>3.0950043821209468</c:v>
                </c:pt>
                <c:pt idx="11410">
                  <c:v>3.0947331522215404</c:v>
                </c:pt>
                <c:pt idx="11411">
                  <c:v>3.0944619698562916</c:v>
                </c:pt>
                <c:pt idx="11412">
                  <c:v>3.094190835012705</c:v>
                </c:pt>
                <c:pt idx="11413">
                  <c:v>3.09391974767829</c:v>
                </c:pt>
                <c:pt idx="11414">
                  <c:v>3.0936487078405608</c:v>
                </c:pt>
                <c:pt idx="11415">
                  <c:v>3.0933777154870357</c:v>
                </c:pt>
                <c:pt idx="11416">
                  <c:v>3.093106770605238</c:v>
                </c:pt>
                <c:pt idx="11417">
                  <c:v>3.0928358731826942</c:v>
                </c:pt>
                <c:pt idx="11418">
                  <c:v>3.0925650232069359</c:v>
                </c:pt>
                <c:pt idx="11419">
                  <c:v>3.0922942206654991</c:v>
                </c:pt>
                <c:pt idx="11420">
                  <c:v>3.0920234655459242</c:v>
                </c:pt>
                <c:pt idx="11421">
                  <c:v>3.0917527578357555</c:v>
                </c:pt>
                <c:pt idx="11422">
                  <c:v>3.0914820975225421</c:v>
                </c:pt>
                <c:pt idx="11423">
                  <c:v>3.0912114845938374</c:v>
                </c:pt>
                <c:pt idx="11424">
                  <c:v>3.090940919037199</c:v>
                </c:pt>
                <c:pt idx="11425">
                  <c:v>3.0906704008401888</c:v>
                </c:pt>
                <c:pt idx="11426">
                  <c:v>3.0903999299903737</c:v>
                </c:pt>
                <c:pt idx="11427">
                  <c:v>3.0901295064753236</c:v>
                </c:pt>
                <c:pt idx="11428">
                  <c:v>3.0898591302826146</c:v>
                </c:pt>
                <c:pt idx="11429">
                  <c:v>3.0895888013998252</c:v>
                </c:pt>
                <c:pt idx="11430">
                  <c:v>3.0893185198145394</c:v>
                </c:pt>
                <c:pt idx="11431">
                  <c:v>3.0890482855143455</c:v>
                </c:pt>
                <c:pt idx="11432">
                  <c:v>3.0887780984868365</c:v>
                </c:pt>
                <c:pt idx="11433">
                  <c:v>3.088507958719608</c:v>
                </c:pt>
                <c:pt idx="11434">
                  <c:v>3.0882378662002625</c:v>
                </c:pt>
                <c:pt idx="11435">
                  <c:v>3.0879678209164045</c:v>
                </c:pt>
                <c:pt idx="11436">
                  <c:v>3.087697822855644</c:v>
                </c:pt>
                <c:pt idx="11437">
                  <c:v>3.0874278720055952</c:v>
                </c:pt>
                <c:pt idx="11438">
                  <c:v>3.087157968353877</c:v>
                </c:pt>
                <c:pt idx="11439">
                  <c:v>3.0868881118881117</c:v>
                </c:pt>
                <c:pt idx="11440">
                  <c:v>3.0866183025959271</c:v>
                </c:pt>
                <c:pt idx="11441">
                  <c:v>3.0863485404649538</c:v>
                </c:pt>
                <c:pt idx="11442">
                  <c:v>3.086078825482828</c:v>
                </c:pt>
                <c:pt idx="11443">
                  <c:v>3.0858091576371898</c:v>
                </c:pt>
                <c:pt idx="11444">
                  <c:v>3.0855395369156837</c:v>
                </c:pt>
                <c:pt idx="11445">
                  <c:v>3.0852699633059584</c:v>
                </c:pt>
                <c:pt idx="11446">
                  <c:v>3.0850004367956672</c:v>
                </c:pt>
                <c:pt idx="11447">
                  <c:v>3.0847309573724666</c:v>
                </c:pt>
                <c:pt idx="11448">
                  <c:v>3.0844615250240195</c:v>
                </c:pt>
                <c:pt idx="11449">
                  <c:v>3.0841921397379912</c:v>
                </c:pt>
                <c:pt idx="11450">
                  <c:v>3.0839228015020521</c:v>
                </c:pt>
                <c:pt idx="11451">
                  <c:v>3.0836535103038769</c:v>
                </c:pt>
                <c:pt idx="11452">
                  <c:v>3.0833842661311448</c:v>
                </c:pt>
                <c:pt idx="11453">
                  <c:v>3.0831150689715385</c:v>
                </c:pt>
                <c:pt idx="11454">
                  <c:v>3.0828459188127457</c:v>
                </c:pt>
                <c:pt idx="11455">
                  <c:v>3.082576815642458</c:v>
                </c:pt>
                <c:pt idx="11456">
                  <c:v>3.0823077594483723</c:v>
                </c:pt>
                <c:pt idx="11457">
                  <c:v>3.0820387502181883</c:v>
                </c:pt>
                <c:pt idx="11458">
                  <c:v>3.0817697879396109</c:v>
                </c:pt>
                <c:pt idx="11459">
                  <c:v>3.081500872600349</c:v>
                </c:pt>
                <c:pt idx="11460">
                  <c:v>3.081232004188116</c:v>
                </c:pt>
                <c:pt idx="11461">
                  <c:v>3.0809631826906299</c:v>
                </c:pt>
                <c:pt idx="11462">
                  <c:v>3.0806944080956118</c:v>
                </c:pt>
                <c:pt idx="11463">
                  <c:v>3.0804256803907886</c:v>
                </c:pt>
                <c:pt idx="11464">
                  <c:v>3.08015699956389</c:v>
                </c:pt>
                <c:pt idx="11465">
                  <c:v>3.0798883656026512</c:v>
                </c:pt>
                <c:pt idx="11466">
                  <c:v>3.0796197784948114</c:v>
                </c:pt>
                <c:pt idx="11467">
                  <c:v>3.0793512382281132</c:v>
                </c:pt>
                <c:pt idx="11468">
                  <c:v>3.0790827447903042</c:v>
                </c:pt>
                <c:pt idx="11469">
                  <c:v>3.0788142981691369</c:v>
                </c:pt>
                <c:pt idx="11470">
                  <c:v>3.0785458983523668</c:v>
                </c:pt>
                <c:pt idx="11471">
                  <c:v>3.0782775453277544</c:v>
                </c:pt>
                <c:pt idx="11472">
                  <c:v>3.0780092390830647</c:v>
                </c:pt>
                <c:pt idx="11473">
                  <c:v>3.077740979606066</c:v>
                </c:pt>
                <c:pt idx="11474">
                  <c:v>3.0774727668845316</c:v>
                </c:pt>
                <c:pt idx="11475">
                  <c:v>3.077204600906239</c:v>
                </c:pt>
                <c:pt idx="11476">
                  <c:v>3.0769364816589699</c:v>
                </c:pt>
                <c:pt idx="11477">
                  <c:v>3.0766684091305105</c:v>
                </c:pt>
                <c:pt idx="11478">
                  <c:v>3.0764003833086506</c:v>
                </c:pt>
                <c:pt idx="11479">
                  <c:v>3.0761324041811848</c:v>
                </c:pt>
                <c:pt idx="11480">
                  <c:v>3.0758644717359114</c:v>
                </c:pt>
                <c:pt idx="11481">
                  <c:v>3.0755965859606342</c:v>
                </c:pt>
                <c:pt idx="11482">
                  <c:v>3.0753287468431596</c:v>
                </c:pt>
                <c:pt idx="11483">
                  <c:v>3.075060954371299</c:v>
                </c:pt>
                <c:pt idx="11484">
                  <c:v>3.0747932085328689</c:v>
                </c:pt>
                <c:pt idx="11485">
                  <c:v>3.0745255093156887</c:v>
                </c:pt>
                <c:pt idx="11486">
                  <c:v>3.0742578567075824</c:v>
                </c:pt>
                <c:pt idx="11487">
                  <c:v>3.073990250696379</c:v>
                </c:pt>
                <c:pt idx="11488">
                  <c:v>3.0737226912699103</c:v>
                </c:pt>
                <c:pt idx="11489">
                  <c:v>3.073455178416014</c:v>
                </c:pt>
                <c:pt idx="11490">
                  <c:v>3.0731877121225306</c:v>
                </c:pt>
                <c:pt idx="11491">
                  <c:v>3.0729202923773058</c:v>
                </c:pt>
                <c:pt idx="11492">
                  <c:v>3.0726529191681893</c:v>
                </c:pt>
                <c:pt idx="11493">
                  <c:v>3.0723855924830348</c:v>
                </c:pt>
                <c:pt idx="11494">
                  <c:v>3.0721183123097</c:v>
                </c:pt>
                <c:pt idx="11495">
                  <c:v>3.0718510786360471</c:v>
                </c:pt>
                <c:pt idx="11496">
                  <c:v>3.0715838914499436</c:v>
                </c:pt>
                <c:pt idx="11497">
                  <c:v>3.0713167507392591</c:v>
                </c:pt>
                <c:pt idx="11498">
                  <c:v>3.0710496564918688</c:v>
                </c:pt>
                <c:pt idx="11499">
                  <c:v>3.070782608695652</c:v>
                </c:pt>
                <c:pt idx="11500">
                  <c:v>3.0705156073384923</c:v>
                </c:pt>
                <c:pt idx="11501">
                  <c:v>3.0702486524082766</c:v>
                </c:pt>
                <c:pt idx="11502">
                  <c:v>3.0699817438928974</c:v>
                </c:pt>
                <c:pt idx="11503">
                  <c:v>3.0697148817802504</c:v>
                </c:pt>
                <c:pt idx="11504">
                  <c:v>3.0694480660582357</c:v>
                </c:pt>
                <c:pt idx="11505">
                  <c:v>3.0691812967147576</c:v>
                </c:pt>
                <c:pt idx="11506">
                  <c:v>3.0689145737377248</c:v>
                </c:pt>
                <c:pt idx="11507">
                  <c:v>3.0686478971150506</c:v>
                </c:pt>
                <c:pt idx="11508">
                  <c:v>3.0683812668346513</c:v>
                </c:pt>
                <c:pt idx="11509">
                  <c:v>3.0681146828844481</c:v>
                </c:pt>
                <c:pt idx="11510">
                  <c:v>3.0678481452523672</c:v>
                </c:pt>
                <c:pt idx="11511">
                  <c:v>3.0675816539263376</c:v>
                </c:pt>
                <c:pt idx="11512">
                  <c:v>3.0673152088942932</c:v>
                </c:pt>
                <c:pt idx="11513">
                  <c:v>3.0670488101441724</c:v>
                </c:pt>
                <c:pt idx="11514">
                  <c:v>3.0667824576639164</c:v>
                </c:pt>
                <c:pt idx="11515">
                  <c:v>3.0665161514414727</c:v>
                </c:pt>
                <c:pt idx="11516">
                  <c:v>3.0662498914647913</c:v>
                </c:pt>
                <c:pt idx="11517">
                  <c:v>3.0659836777218268</c:v>
                </c:pt>
                <c:pt idx="11518">
                  <c:v>3.0657175102005381</c:v>
                </c:pt>
                <c:pt idx="11519">
                  <c:v>3.065451388888889</c:v>
                </c:pt>
                <c:pt idx="11520">
                  <c:v>3.0651853137748462</c:v>
                </c:pt>
                <c:pt idx="11521">
                  <c:v>3.0649192848463809</c:v>
                </c:pt>
                <c:pt idx="11522">
                  <c:v>3.064653302091469</c:v>
                </c:pt>
                <c:pt idx="11523">
                  <c:v>3.0643873654980909</c:v>
                </c:pt>
                <c:pt idx="11524">
                  <c:v>3.0641214750542298</c:v>
                </c:pt>
                <c:pt idx="11525">
                  <c:v>3.0638556307478746</c:v>
                </c:pt>
                <c:pt idx="11526">
                  <c:v>3.0635898325670166</c:v>
                </c:pt>
                <c:pt idx="11527">
                  <c:v>3.0633240804996529</c:v>
                </c:pt>
                <c:pt idx="11528">
                  <c:v>3.0630583745337843</c:v>
                </c:pt>
                <c:pt idx="11529">
                  <c:v>3.0627927146574154</c:v>
                </c:pt>
                <c:pt idx="11530">
                  <c:v>3.0625271008585551</c:v>
                </c:pt>
                <c:pt idx="11531">
                  <c:v>3.0622615331252168</c:v>
                </c:pt>
                <c:pt idx="11532">
                  <c:v>3.0619960114454177</c:v>
                </c:pt>
                <c:pt idx="11533">
                  <c:v>3.0617305358071789</c:v>
                </c:pt>
                <c:pt idx="11534">
                  <c:v>3.0614651061985261</c:v>
                </c:pt>
                <c:pt idx="11535">
                  <c:v>3.0611997226074896</c:v>
                </c:pt>
                <c:pt idx="11536">
                  <c:v>3.0609343850221027</c:v>
                </c:pt>
                <c:pt idx="11537">
                  <c:v>3.0606690934304037</c:v>
                </c:pt>
                <c:pt idx="11538">
                  <c:v>3.0604038478204352</c:v>
                </c:pt>
                <c:pt idx="11539">
                  <c:v>3.0601386481802426</c:v>
                </c:pt>
                <c:pt idx="11540">
                  <c:v>3.0598734944978769</c:v>
                </c:pt>
                <c:pt idx="11541">
                  <c:v>3.059608386761393</c:v>
                </c:pt>
                <c:pt idx="11542">
                  <c:v>3.0593433249588493</c:v>
                </c:pt>
                <c:pt idx="11543">
                  <c:v>3.0590783090783091</c:v>
                </c:pt>
                <c:pt idx="11544">
                  <c:v>3.0588133391078389</c:v>
                </c:pt>
                <c:pt idx="11545">
                  <c:v>3.05854841503551</c:v>
                </c:pt>
                <c:pt idx="11546">
                  <c:v>3.0582835368493981</c:v>
                </c:pt>
                <c:pt idx="11547">
                  <c:v>3.0580187045375822</c:v>
                </c:pt>
                <c:pt idx="11548">
                  <c:v>3.0577539180881463</c:v>
                </c:pt>
                <c:pt idx="11549">
                  <c:v>3.0574891774891775</c:v>
                </c:pt>
                <c:pt idx="11550">
                  <c:v>3.0572244827287682</c:v>
                </c:pt>
                <c:pt idx="11551">
                  <c:v>3.0569598337950139</c:v>
                </c:pt>
                <c:pt idx="11552">
                  <c:v>3.0566952306760147</c:v>
                </c:pt>
                <c:pt idx="11553">
                  <c:v>3.0564306733598752</c:v>
                </c:pt>
                <c:pt idx="11554">
                  <c:v>3.0561661618347036</c:v>
                </c:pt>
                <c:pt idx="11555">
                  <c:v>3.0559016960886121</c:v>
                </c:pt>
                <c:pt idx="11556">
                  <c:v>3.0556372761097172</c:v>
                </c:pt>
                <c:pt idx="11557">
                  <c:v>3.0553729018861393</c:v>
                </c:pt>
                <c:pt idx="11558">
                  <c:v>3.0551085734060042</c:v>
                </c:pt>
                <c:pt idx="11559">
                  <c:v>3.0548442906574396</c:v>
                </c:pt>
                <c:pt idx="11560">
                  <c:v>3.054580053628579</c:v>
                </c:pt>
                <c:pt idx="11561">
                  <c:v>3.054315862307559</c:v>
                </c:pt>
                <c:pt idx="11562">
                  <c:v>3.0540517166825216</c:v>
                </c:pt>
                <c:pt idx="11563">
                  <c:v>3.0537876167416118</c:v>
                </c:pt>
                <c:pt idx="11564">
                  <c:v>3.0535235624729786</c:v>
                </c:pt>
                <c:pt idx="11565">
                  <c:v>3.053259553864776</c:v>
                </c:pt>
                <c:pt idx="11566">
                  <c:v>3.0529955909051614</c:v>
                </c:pt>
                <c:pt idx="11567">
                  <c:v>3.0527316735822958</c:v>
                </c:pt>
                <c:pt idx="11568">
                  <c:v>3.0524678018843461</c:v>
                </c:pt>
                <c:pt idx="11569">
                  <c:v>3.0522039757994812</c:v>
                </c:pt>
                <c:pt idx="11570">
                  <c:v>3.051940195315876</c:v>
                </c:pt>
                <c:pt idx="11571">
                  <c:v>3.0516764604217075</c:v>
                </c:pt>
                <c:pt idx="11572">
                  <c:v>3.0514127711051584</c:v>
                </c:pt>
                <c:pt idx="11573">
                  <c:v>3.0511491273544151</c:v>
                </c:pt>
                <c:pt idx="11574">
                  <c:v>3.0508855291576675</c:v>
                </c:pt>
                <c:pt idx="11575">
                  <c:v>3.05062197650311</c:v>
                </c:pt>
                <c:pt idx="11576">
                  <c:v>3.0503584693789412</c:v>
                </c:pt>
                <c:pt idx="11577">
                  <c:v>3.0500950077733631</c:v>
                </c:pt>
                <c:pt idx="11578">
                  <c:v>3.0498315916745833</c:v>
                </c:pt>
                <c:pt idx="11579">
                  <c:v>3.0495682210708117</c:v>
                </c:pt>
                <c:pt idx="11580">
                  <c:v>3.0493048959502635</c:v>
                </c:pt>
                <c:pt idx="11581">
                  <c:v>3.0490416163011571</c:v>
                </c:pt>
                <c:pt idx="11582">
                  <c:v>3.0487783821117156</c:v>
                </c:pt>
                <c:pt idx="11583">
                  <c:v>3.0485151933701657</c:v>
                </c:pt>
                <c:pt idx="11584">
                  <c:v>3.0482520500647388</c:v>
                </c:pt>
                <c:pt idx="11585">
                  <c:v>3.0479889521836698</c:v>
                </c:pt>
                <c:pt idx="11586">
                  <c:v>3.0477258997151981</c:v>
                </c:pt>
                <c:pt idx="11587">
                  <c:v>3.0474628926475664</c:v>
                </c:pt>
                <c:pt idx="11588">
                  <c:v>3.0471999309690223</c:v>
                </c:pt>
                <c:pt idx="11589">
                  <c:v>3.046937014667817</c:v>
                </c:pt>
                <c:pt idx="11590">
                  <c:v>3.046674143732206</c:v>
                </c:pt>
                <c:pt idx="11591">
                  <c:v>3.0464113181504486</c:v>
                </c:pt>
                <c:pt idx="11592">
                  <c:v>3.0461485379108084</c:v>
                </c:pt>
                <c:pt idx="11593">
                  <c:v>3.0458858030015525</c:v>
                </c:pt>
                <c:pt idx="11594">
                  <c:v>3.045623113410953</c:v>
                </c:pt>
                <c:pt idx="11595">
                  <c:v>3.0453604691272851</c:v>
                </c:pt>
                <c:pt idx="11596">
                  <c:v>3.0450978701388292</c:v>
                </c:pt>
                <c:pt idx="11597">
                  <c:v>3.044835316433868</c:v>
                </c:pt>
                <c:pt idx="11598">
                  <c:v>3.0445728080006895</c:v>
                </c:pt>
                <c:pt idx="11599">
                  <c:v>3.0443103448275863</c:v>
                </c:pt>
                <c:pt idx="11600">
                  <c:v>3.0440479269028531</c:v>
                </c:pt>
                <c:pt idx="11601">
                  <c:v>3.0437855542147907</c:v>
                </c:pt>
                <c:pt idx="11602">
                  <c:v>3.0435232267517023</c:v>
                </c:pt>
                <c:pt idx="11603">
                  <c:v>3.0432609445018959</c:v>
                </c:pt>
                <c:pt idx="11604">
                  <c:v>3.0429987074536839</c:v>
                </c:pt>
                <c:pt idx="11605">
                  <c:v>3.0427365155953816</c:v>
                </c:pt>
                <c:pt idx="11606">
                  <c:v>3.0424743689153098</c:v>
                </c:pt>
                <c:pt idx="11607">
                  <c:v>3.042212267401792</c:v>
                </c:pt>
                <c:pt idx="11608">
                  <c:v>3.0419502110431562</c:v>
                </c:pt>
                <c:pt idx="11609">
                  <c:v>3.0416881998277345</c:v>
                </c:pt>
                <c:pt idx="11610">
                  <c:v>3.0414262337438638</c:v>
                </c:pt>
                <c:pt idx="11611">
                  <c:v>3.0411643127798831</c:v>
                </c:pt>
                <c:pt idx="11612">
                  <c:v>3.0409024369241369</c:v>
                </c:pt>
                <c:pt idx="11613">
                  <c:v>3.0406406061649731</c:v>
                </c:pt>
                <c:pt idx="11614">
                  <c:v>3.0403788204907447</c:v>
                </c:pt>
                <c:pt idx="11615">
                  <c:v>3.0401170798898072</c:v>
                </c:pt>
                <c:pt idx="11616">
                  <c:v>3.0398553843505209</c:v>
                </c:pt>
                <c:pt idx="11617">
                  <c:v>3.03959373386125</c:v>
                </c:pt>
                <c:pt idx="11618">
                  <c:v>3.0393321284103623</c:v>
                </c:pt>
                <c:pt idx="11619">
                  <c:v>3.0390705679862307</c:v>
                </c:pt>
                <c:pt idx="11620">
                  <c:v>3.0388090525772307</c:v>
                </c:pt>
                <c:pt idx="11621">
                  <c:v>3.0385475821717431</c:v>
                </c:pt>
                <c:pt idx="11622">
                  <c:v>3.0382861567581521</c:v>
                </c:pt>
                <c:pt idx="11623">
                  <c:v>3.0380247763248454</c:v>
                </c:pt>
                <c:pt idx="11624">
                  <c:v>3.037763440860215</c:v>
                </c:pt>
                <c:pt idx="11625">
                  <c:v>3.0375021503526578</c:v>
                </c:pt>
                <c:pt idx="11626">
                  <c:v>3.0372409047905737</c:v>
                </c:pt>
                <c:pt idx="11627">
                  <c:v>3.0369797041623667</c:v>
                </c:pt>
                <c:pt idx="11628">
                  <c:v>3.0367185484564452</c:v>
                </c:pt>
                <c:pt idx="11629">
                  <c:v>3.036457437661221</c:v>
                </c:pt>
                <c:pt idx="11630">
                  <c:v>3.0361963717651106</c:v>
                </c:pt>
                <c:pt idx="11631">
                  <c:v>3.0359353507565339</c:v>
                </c:pt>
                <c:pt idx="11632">
                  <c:v>3.0356743746239148</c:v>
                </c:pt>
                <c:pt idx="11633">
                  <c:v>3.0354134433556816</c:v>
                </c:pt>
                <c:pt idx="11634">
                  <c:v>3.0351525569402664</c:v>
                </c:pt>
                <c:pt idx="11635">
                  <c:v>3.034891715366105</c:v>
                </c:pt>
                <c:pt idx="11636">
                  <c:v>3.0346309186216378</c:v>
                </c:pt>
                <c:pt idx="11637">
                  <c:v>3.0343701666953087</c:v>
                </c:pt>
                <c:pt idx="11638">
                  <c:v>3.0341094595755651</c:v>
                </c:pt>
                <c:pt idx="11639">
                  <c:v>3.033848797250859</c:v>
                </c:pt>
                <c:pt idx="11640">
                  <c:v>3.0335881797096471</c:v>
                </c:pt>
                <c:pt idx="11641">
                  <c:v>3.0333276069403881</c:v>
                </c:pt>
                <c:pt idx="11642">
                  <c:v>3.033067078931547</c:v>
                </c:pt>
                <c:pt idx="11643">
                  <c:v>3.0328065956715906</c:v>
                </c:pt>
                <c:pt idx="11644">
                  <c:v>3.0325461571489911</c:v>
                </c:pt>
                <c:pt idx="11645">
                  <c:v>3.032285763352224</c:v>
                </c:pt>
                <c:pt idx="11646">
                  <c:v>3.0320254142697691</c:v>
                </c:pt>
                <c:pt idx="11647">
                  <c:v>3.0317651098901099</c:v>
                </c:pt>
                <c:pt idx="11648">
                  <c:v>3.0315048502017339</c:v>
                </c:pt>
                <c:pt idx="11649">
                  <c:v>3.0312446351931333</c:v>
                </c:pt>
                <c:pt idx="11650">
                  <c:v>3.0309844648528022</c:v>
                </c:pt>
                <c:pt idx="11651">
                  <c:v>3.0307243391692413</c:v>
                </c:pt>
                <c:pt idx="11652">
                  <c:v>3.0304642581309533</c:v>
                </c:pt>
                <c:pt idx="11653">
                  <c:v>3.030204221726446</c:v>
                </c:pt>
                <c:pt idx="11654">
                  <c:v>3.0299442299442298</c:v>
                </c:pt>
                <c:pt idx="11655">
                  <c:v>3.0296842827728208</c:v>
                </c:pt>
                <c:pt idx="11656">
                  <c:v>3.0294243802007377</c:v>
                </c:pt>
                <c:pt idx="11657">
                  <c:v>3.0291645222165036</c:v>
                </c:pt>
                <c:pt idx="11658">
                  <c:v>3.0289047088086458</c:v>
                </c:pt>
                <c:pt idx="11659">
                  <c:v>3.0286449399656945</c:v>
                </c:pt>
                <c:pt idx="11660">
                  <c:v>3.0283852156761855</c:v>
                </c:pt>
                <c:pt idx="11661">
                  <c:v>3.0281255359286572</c:v>
                </c:pt>
                <c:pt idx="11662">
                  <c:v>3.0278659007116522</c:v>
                </c:pt>
                <c:pt idx="11663">
                  <c:v>3.0276063100137174</c:v>
                </c:pt>
                <c:pt idx="11664">
                  <c:v>3.0273467638234033</c:v>
                </c:pt>
                <c:pt idx="11665">
                  <c:v>3.0270872621292644</c:v>
                </c:pt>
                <c:pt idx="11666">
                  <c:v>3.0268278049198596</c:v>
                </c:pt>
                <c:pt idx="11667">
                  <c:v>3.0265683921837505</c:v>
                </c:pt>
                <c:pt idx="11668">
                  <c:v>3.0263090239095036</c:v>
                </c:pt>
                <c:pt idx="11669">
                  <c:v>3.0260497000856899</c:v>
                </c:pt>
                <c:pt idx="11670">
                  <c:v>3.0257904207008823</c:v>
                </c:pt>
                <c:pt idx="11671">
                  <c:v>3.02553118574366</c:v>
                </c:pt>
                <c:pt idx="11672">
                  <c:v>3.0252719952026044</c:v>
                </c:pt>
                <c:pt idx="11673">
                  <c:v>3.0250128490663011</c:v>
                </c:pt>
                <c:pt idx="11674">
                  <c:v>3.0247537473233406</c:v>
                </c:pt>
                <c:pt idx="11675">
                  <c:v>3.024494689962316</c:v>
                </c:pt>
                <c:pt idx="11676">
                  <c:v>3.0242356769718248</c:v>
                </c:pt>
                <c:pt idx="11677">
                  <c:v>3.0239767083404692</c:v>
                </c:pt>
                <c:pt idx="11678">
                  <c:v>3.0237177840568541</c:v>
                </c:pt>
                <c:pt idx="11679">
                  <c:v>3.0234589041095892</c:v>
                </c:pt>
                <c:pt idx="11680">
                  <c:v>3.0232000684872871</c:v>
                </c:pt>
                <c:pt idx="11681">
                  <c:v>3.0229412771785653</c:v>
                </c:pt>
                <c:pt idx="11682">
                  <c:v>3.022682530172045</c:v>
                </c:pt>
                <c:pt idx="11683">
                  <c:v>3.0224238274563504</c:v>
                </c:pt>
                <c:pt idx="11684">
                  <c:v>3.0221651690201115</c:v>
                </c:pt>
                <c:pt idx="11685">
                  <c:v>3.0219065548519595</c:v>
                </c:pt>
                <c:pt idx="11686">
                  <c:v>3.021647984940532</c:v>
                </c:pt>
                <c:pt idx="11687">
                  <c:v>3.0213894592744697</c:v>
                </c:pt>
                <c:pt idx="11688">
                  <c:v>3.0211309778424158</c:v>
                </c:pt>
                <c:pt idx="11689">
                  <c:v>3.0208725406330195</c:v>
                </c:pt>
                <c:pt idx="11690">
                  <c:v>3.0206141476349329</c:v>
                </c:pt>
                <c:pt idx="11691">
                  <c:v>3.0203557988368117</c:v>
                </c:pt>
                <c:pt idx="11692">
                  <c:v>3.0200974942273153</c:v>
                </c:pt>
                <c:pt idx="11693">
                  <c:v>3.0198392337951088</c:v>
                </c:pt>
                <c:pt idx="11694">
                  <c:v>3.0195810175288584</c:v>
                </c:pt>
                <c:pt idx="11695">
                  <c:v>3.0193228454172365</c:v>
                </c:pt>
                <c:pt idx="11696">
                  <c:v>3.0190647174489187</c:v>
                </c:pt>
                <c:pt idx="11697">
                  <c:v>3.0188066336125834</c:v>
                </c:pt>
                <c:pt idx="11698">
                  <c:v>3.0185485938969143</c:v>
                </c:pt>
                <c:pt idx="11699">
                  <c:v>3.0182905982905983</c:v>
                </c:pt>
                <c:pt idx="11700">
                  <c:v>3.0180326467823262</c:v>
                </c:pt>
                <c:pt idx="11701">
                  <c:v>3.0177747393607932</c:v>
                </c:pt>
                <c:pt idx="11702">
                  <c:v>3.0175168760146969</c:v>
                </c:pt>
                <c:pt idx="11703">
                  <c:v>3.0172590567327409</c:v>
                </c:pt>
                <c:pt idx="11704">
                  <c:v>3.0170012815036311</c:v>
                </c:pt>
                <c:pt idx="11705">
                  <c:v>3.0167435503160771</c:v>
                </c:pt>
                <c:pt idx="11706">
                  <c:v>3.0164858631587941</c:v>
                </c:pt>
                <c:pt idx="11707">
                  <c:v>3.0162282200204986</c:v>
                </c:pt>
                <c:pt idx="11708">
                  <c:v>3.0159706208899135</c:v>
                </c:pt>
                <c:pt idx="11709">
                  <c:v>3.0157130657557643</c:v>
                </c:pt>
                <c:pt idx="11710">
                  <c:v>3.0154555546067798</c:v>
                </c:pt>
                <c:pt idx="11711">
                  <c:v>3.0151980874316942</c:v>
                </c:pt>
                <c:pt idx="11712">
                  <c:v>3.0149406642192438</c:v>
                </c:pt>
                <c:pt idx="11713">
                  <c:v>3.0146832849581697</c:v>
                </c:pt>
                <c:pt idx="11714">
                  <c:v>3.0144259496372174</c:v>
                </c:pt>
                <c:pt idx="11715">
                  <c:v>3.014168658245135</c:v>
                </c:pt>
                <c:pt idx="11716">
                  <c:v>3.013911410770675</c:v>
                </c:pt>
                <c:pt idx="11717">
                  <c:v>3.0136542072025945</c:v>
                </c:pt>
                <c:pt idx="11718">
                  <c:v>3.0133970475296525</c:v>
                </c:pt>
                <c:pt idx="11719">
                  <c:v>3.0131399317406142</c:v>
                </c:pt>
                <c:pt idx="11720">
                  <c:v>3.0128828598242472</c:v>
                </c:pt>
                <c:pt idx="11721">
                  <c:v>3.0126258317693226</c:v>
                </c:pt>
                <c:pt idx="11722">
                  <c:v>3.0123688475646166</c:v>
                </c:pt>
                <c:pt idx="11723">
                  <c:v>3.0121119071989084</c:v>
                </c:pt>
                <c:pt idx="11724">
                  <c:v>3.0118550106609807</c:v>
                </c:pt>
                <c:pt idx="11725">
                  <c:v>3.0115981579396212</c:v>
                </c:pt>
                <c:pt idx="11726">
                  <c:v>3.0113413490236205</c:v>
                </c:pt>
                <c:pt idx="11727">
                  <c:v>3.0110845839017735</c:v>
                </c:pt>
                <c:pt idx="11728">
                  <c:v>3.0108278625628784</c:v>
                </c:pt>
                <c:pt idx="11729">
                  <c:v>3.0105711849957375</c:v>
                </c:pt>
                <c:pt idx="11730">
                  <c:v>3.0103145511891571</c:v>
                </c:pt>
                <c:pt idx="11731">
                  <c:v>3.0100579611319467</c:v>
                </c:pt>
                <c:pt idx="11732">
                  <c:v>3.0098014148129209</c:v>
                </c:pt>
                <c:pt idx="11733">
                  <c:v>3.0095449122208966</c:v>
                </c:pt>
                <c:pt idx="11734">
                  <c:v>3.0092884533446953</c:v>
                </c:pt>
                <c:pt idx="11735">
                  <c:v>3.0090320381731424</c:v>
                </c:pt>
                <c:pt idx="11736">
                  <c:v>3.0087756666950667</c:v>
                </c:pt>
                <c:pt idx="11737">
                  <c:v>3.0085193388993012</c:v>
                </c:pt>
                <c:pt idx="11738">
                  <c:v>3.0082630547746825</c:v>
                </c:pt>
                <c:pt idx="11739">
                  <c:v>3.0080068143100509</c:v>
                </c:pt>
                <c:pt idx="11740">
                  <c:v>3.007750617494251</c:v>
                </c:pt>
                <c:pt idx="11741">
                  <c:v>3.0074944643161303</c:v>
                </c:pt>
                <c:pt idx="11742">
                  <c:v>3.0072383547645405</c:v>
                </c:pt>
                <c:pt idx="11743">
                  <c:v>3.006982288828338</c:v>
                </c:pt>
                <c:pt idx="11744">
                  <c:v>3.0067262664963814</c:v>
                </c:pt>
                <c:pt idx="11745">
                  <c:v>3.0064702877575344</c:v>
                </c:pt>
                <c:pt idx="11746">
                  <c:v>3.0062143526006642</c:v>
                </c:pt>
                <c:pt idx="11747">
                  <c:v>3.0059584610146408</c:v>
                </c:pt>
                <c:pt idx="11748">
                  <c:v>3.0057026129883395</c:v>
                </c:pt>
                <c:pt idx="11749">
                  <c:v>3.0054468085106385</c:v>
                </c:pt>
                <c:pt idx="11750">
                  <c:v>3.0051910475704195</c:v>
                </c:pt>
                <c:pt idx="11751">
                  <c:v>3.0049353301565689</c:v>
                </c:pt>
                <c:pt idx="11752">
                  <c:v>3.0046796562579767</c:v>
                </c:pt>
                <c:pt idx="11753">
                  <c:v>3.004424025863536</c:v>
                </c:pt>
                <c:pt idx="11754">
                  <c:v>3.0041684389621439</c:v>
                </c:pt>
                <c:pt idx="11755">
                  <c:v>3.0039128955427015</c:v>
                </c:pt>
                <c:pt idx="11756">
                  <c:v>3.0036573955941139</c:v>
                </c:pt>
                <c:pt idx="11757">
                  <c:v>3.0034019391052902</c:v>
                </c:pt>
                <c:pt idx="11758">
                  <c:v>3.0031465260651418</c:v>
                </c:pt>
                <c:pt idx="11759">
                  <c:v>3.0028911564625851</c:v>
                </c:pt>
                <c:pt idx="11760">
                  <c:v>3.0026358302865401</c:v>
                </c:pt>
                <c:pt idx="11761">
                  <c:v>3.0023805475259309</c:v>
                </c:pt>
                <c:pt idx="11762">
                  <c:v>3.0021253081696848</c:v>
                </c:pt>
                <c:pt idx="11763">
                  <c:v>3.0018701122067326</c:v>
                </c:pt>
                <c:pt idx="11764">
                  <c:v>3.0016149596260093</c:v>
                </c:pt>
                <c:pt idx="11765">
                  <c:v>3.001359850416454</c:v>
                </c:pt>
                <c:pt idx="11766">
                  <c:v>3.0011047845670094</c:v>
                </c:pt>
                <c:pt idx="11767">
                  <c:v>3.0008497620666215</c:v>
                </c:pt>
                <c:pt idx="11768">
                  <c:v>3.0005947829042401</c:v>
                </c:pt>
                <c:pt idx="11769">
                  <c:v>3.000339847068819</c:v>
                </c:pt>
                <c:pt idx="11770">
                  <c:v>3.0000849545493162</c:v>
                </c:pt>
                <c:pt idx="11771">
                  <c:v>2.9998301053346923</c:v>
                </c:pt>
                <c:pt idx="11772">
                  <c:v>2.9995752994139133</c:v>
                </c:pt>
                <c:pt idx="11773">
                  <c:v>2.9993205367759468</c:v>
                </c:pt>
                <c:pt idx="11774">
                  <c:v>2.9990658174097664</c:v>
                </c:pt>
                <c:pt idx="11775">
                  <c:v>2.9988111413043477</c:v>
                </c:pt>
                <c:pt idx="11776">
                  <c:v>2.9985565084486709</c:v>
                </c:pt>
                <c:pt idx="11777">
                  <c:v>2.9983019188317201</c:v>
                </c:pt>
                <c:pt idx="11778">
                  <c:v>2.9980473724424823</c:v>
                </c:pt>
                <c:pt idx="11779">
                  <c:v>2.9977928692699489</c:v>
                </c:pt>
                <c:pt idx="11780">
                  <c:v>2.997538409303115</c:v>
                </c:pt>
                <c:pt idx="11781">
                  <c:v>2.9972839925309795</c:v>
                </c:pt>
                <c:pt idx="11782">
                  <c:v>2.9970296189425443</c:v>
                </c:pt>
                <c:pt idx="11783">
                  <c:v>2.9967752885268162</c:v>
                </c:pt>
                <c:pt idx="11784">
                  <c:v>2.9965210012728045</c:v>
                </c:pt>
                <c:pt idx="11785">
                  <c:v>2.996266757169523</c:v>
                </c:pt>
                <c:pt idx="11786">
                  <c:v>2.9960125562059896</c:v>
                </c:pt>
                <c:pt idx="11787">
                  <c:v>2.9957583983712248</c:v>
                </c:pt>
                <c:pt idx="11788">
                  <c:v>2.9955042836542538</c:v>
                </c:pt>
                <c:pt idx="11789">
                  <c:v>2.9952502120441054</c:v>
                </c:pt>
                <c:pt idx="11790">
                  <c:v>2.9949961835298109</c:v>
                </c:pt>
                <c:pt idx="11791">
                  <c:v>2.9947421981004072</c:v>
                </c:pt>
                <c:pt idx="11792">
                  <c:v>2.9944882557449333</c:v>
                </c:pt>
                <c:pt idx="11793">
                  <c:v>2.9942343564524334</c:v>
                </c:pt>
                <c:pt idx="11794">
                  <c:v>2.9939805002119542</c:v>
                </c:pt>
                <c:pt idx="11795">
                  <c:v>2.9937266870125465</c:v>
                </c:pt>
                <c:pt idx="11796">
                  <c:v>2.9934729168432654</c:v>
                </c:pt>
                <c:pt idx="11797">
                  <c:v>2.9932191896931681</c:v>
                </c:pt>
                <c:pt idx="11798">
                  <c:v>2.992965505551318</c:v>
                </c:pt>
                <c:pt idx="11799">
                  <c:v>2.9927118644067798</c:v>
                </c:pt>
                <c:pt idx="11800">
                  <c:v>2.9924582662486232</c:v>
                </c:pt>
                <c:pt idx="11801">
                  <c:v>2.9922047110659209</c:v>
                </c:pt>
                <c:pt idx="11802">
                  <c:v>2.9919511988477505</c:v>
                </c:pt>
                <c:pt idx="11803">
                  <c:v>2.9916977295831924</c:v>
                </c:pt>
                <c:pt idx="11804">
                  <c:v>2.9914443032613298</c:v>
                </c:pt>
                <c:pt idx="11805">
                  <c:v>2.9911909198712521</c:v>
                </c:pt>
                <c:pt idx="11806">
                  <c:v>2.9909375794020496</c:v>
                </c:pt>
                <c:pt idx="11807">
                  <c:v>2.9906842818428183</c:v>
                </c:pt>
                <c:pt idx="11808">
                  <c:v>2.9904310271826571</c:v>
                </c:pt>
                <c:pt idx="11809">
                  <c:v>2.9901778154106688</c:v>
                </c:pt>
                <c:pt idx="11810">
                  <c:v>2.9899246465159597</c:v>
                </c:pt>
                <c:pt idx="11811">
                  <c:v>2.9896715204876396</c:v>
                </c:pt>
                <c:pt idx="11812">
                  <c:v>2.9894184373148227</c:v>
                </c:pt>
                <c:pt idx="11813">
                  <c:v>2.9891653969866261</c:v>
                </c:pt>
                <c:pt idx="11814">
                  <c:v>2.9889123994921709</c:v>
                </c:pt>
                <c:pt idx="11815">
                  <c:v>2.9886594448205823</c:v>
                </c:pt>
                <c:pt idx="11816">
                  <c:v>2.9884065329609886</c:v>
                </c:pt>
                <c:pt idx="11817">
                  <c:v>2.9881536639025215</c:v>
                </c:pt>
                <c:pt idx="11818">
                  <c:v>2.9879008376343177</c:v>
                </c:pt>
                <c:pt idx="11819">
                  <c:v>2.9876480541455162</c:v>
                </c:pt>
                <c:pt idx="11820">
                  <c:v>2.9873953134252602</c:v>
                </c:pt>
                <c:pt idx="11821">
                  <c:v>2.9871426154626968</c:v>
                </c:pt>
                <c:pt idx="11822">
                  <c:v>2.9868899602469763</c:v>
                </c:pt>
                <c:pt idx="11823">
                  <c:v>2.9866373477672532</c:v>
                </c:pt>
                <c:pt idx="11824">
                  <c:v>2.9863847780126851</c:v>
                </c:pt>
                <c:pt idx="11825">
                  <c:v>2.9861322509724335</c:v>
                </c:pt>
                <c:pt idx="11826">
                  <c:v>2.985879766635664</c:v>
                </c:pt>
                <c:pt idx="11827">
                  <c:v>2.9856273249915457</c:v>
                </c:pt>
                <c:pt idx="11828">
                  <c:v>2.9853749260292504</c:v>
                </c:pt>
                <c:pt idx="11829">
                  <c:v>2.9851225697379542</c:v>
                </c:pt>
                <c:pt idx="11830">
                  <c:v>2.9848702561068379</c:v>
                </c:pt>
                <c:pt idx="11831">
                  <c:v>2.9846179851250847</c:v>
                </c:pt>
                <c:pt idx="11832">
                  <c:v>2.9843657567818811</c:v>
                </c:pt>
                <c:pt idx="11833">
                  <c:v>2.9841135710664188</c:v>
                </c:pt>
                <c:pt idx="11834">
                  <c:v>2.9838614279678919</c:v>
                </c:pt>
                <c:pt idx="11835">
                  <c:v>2.9836093274754987</c:v>
                </c:pt>
                <c:pt idx="11836">
                  <c:v>2.9833572695784403</c:v>
                </c:pt>
                <c:pt idx="11837">
                  <c:v>2.9831052542659231</c:v>
                </c:pt>
                <c:pt idx="11838">
                  <c:v>2.9828532815271562</c:v>
                </c:pt>
                <c:pt idx="11839">
                  <c:v>2.9826013513513514</c:v>
                </c:pt>
                <c:pt idx="11840">
                  <c:v>2.9823494637277257</c:v>
                </c:pt>
                <c:pt idx="11841">
                  <c:v>2.9820976186454993</c:v>
                </c:pt>
                <c:pt idx="11842">
                  <c:v>2.981845816093895</c:v>
                </c:pt>
                <c:pt idx="11843">
                  <c:v>2.981594056062141</c:v>
                </c:pt>
                <c:pt idx="11844">
                  <c:v>2.9813423385394682</c:v>
                </c:pt>
                <c:pt idx="11845">
                  <c:v>2.9810906635151104</c:v>
                </c:pt>
                <c:pt idx="11846">
                  <c:v>2.9808390309783066</c:v>
                </c:pt>
                <c:pt idx="11847">
                  <c:v>2.9805874409182986</c:v>
                </c:pt>
                <c:pt idx="11848">
                  <c:v>2.9803358933243311</c:v>
                </c:pt>
                <c:pt idx="11849">
                  <c:v>2.980084388185654</c:v>
                </c:pt>
                <c:pt idx="11850">
                  <c:v>2.9798329254915199</c:v>
                </c:pt>
                <c:pt idx="11851">
                  <c:v>2.9795815052311845</c:v>
                </c:pt>
                <c:pt idx="11852">
                  <c:v>2.9793301273939088</c:v>
                </c:pt>
                <c:pt idx="11853">
                  <c:v>2.9790787919689556</c:v>
                </c:pt>
                <c:pt idx="11854">
                  <c:v>2.9788274989455927</c:v>
                </c:pt>
                <c:pt idx="11855">
                  <c:v>2.9785762483130904</c:v>
                </c:pt>
                <c:pt idx="11856">
                  <c:v>2.9783250400607235</c:v>
                </c:pt>
                <c:pt idx="11857">
                  <c:v>2.9780738741777704</c:v>
                </c:pt>
                <c:pt idx="11858">
                  <c:v>2.977822750653512</c:v>
                </c:pt>
                <c:pt idx="11859">
                  <c:v>2.9775716694772343</c:v>
                </c:pt>
                <c:pt idx="11860">
                  <c:v>2.9773206306382263</c:v>
                </c:pt>
                <c:pt idx="11861">
                  <c:v>2.9770696341257796</c:v>
                </c:pt>
                <c:pt idx="11862">
                  <c:v>2.9768186799291918</c:v>
                </c:pt>
                <c:pt idx="11863">
                  <c:v>2.9765677680377611</c:v>
                </c:pt>
                <c:pt idx="11864">
                  <c:v>2.9763168984407922</c:v>
                </c:pt>
                <c:pt idx="11865">
                  <c:v>2.9760660711275913</c:v>
                </c:pt>
                <c:pt idx="11866">
                  <c:v>2.9758152860874696</c:v>
                </c:pt>
                <c:pt idx="11867">
                  <c:v>2.9755645433097406</c:v>
                </c:pt>
                <c:pt idx="11868">
                  <c:v>2.9753138427837222</c:v>
                </c:pt>
                <c:pt idx="11869">
                  <c:v>2.9750631844987363</c:v>
                </c:pt>
                <c:pt idx="11870">
                  <c:v>2.9748125684441074</c:v>
                </c:pt>
                <c:pt idx="11871">
                  <c:v>2.9745619946091644</c:v>
                </c:pt>
                <c:pt idx="11872">
                  <c:v>2.9743114629832395</c:v>
                </c:pt>
                <c:pt idx="11873">
                  <c:v>2.9740609735556678</c:v>
                </c:pt>
                <c:pt idx="11874">
                  <c:v>2.9738105263157895</c:v>
                </c:pt>
                <c:pt idx="11875">
                  <c:v>2.9735601212529472</c:v>
                </c:pt>
                <c:pt idx="11876">
                  <c:v>2.9733097583564874</c:v>
                </c:pt>
                <c:pt idx="11877">
                  <c:v>2.9730594376157602</c:v>
                </c:pt>
                <c:pt idx="11878">
                  <c:v>2.9728091590201196</c:v>
                </c:pt>
                <c:pt idx="11879">
                  <c:v>2.9725589225589224</c:v>
                </c:pt>
                <c:pt idx="11880">
                  <c:v>2.9723087282215301</c:v>
                </c:pt>
                <c:pt idx="11881">
                  <c:v>2.9720585759973068</c:v>
                </c:pt>
                <c:pt idx="11882">
                  <c:v>2.9718084658756205</c:v>
                </c:pt>
                <c:pt idx="11883">
                  <c:v>2.9715583978458433</c:v>
                </c:pt>
                <c:pt idx="11884">
                  <c:v>2.9713083718973494</c:v>
                </c:pt>
                <c:pt idx="11885">
                  <c:v>2.9710583880195189</c:v>
                </c:pt>
                <c:pt idx="11886">
                  <c:v>2.9708084462017328</c:v>
                </c:pt>
                <c:pt idx="11887">
                  <c:v>2.9705585464333781</c:v>
                </c:pt>
                <c:pt idx="11888">
                  <c:v>2.9703086887038439</c:v>
                </c:pt>
                <c:pt idx="11889">
                  <c:v>2.970058873002523</c:v>
                </c:pt>
                <c:pt idx="11890">
                  <c:v>2.9698090993188124</c:v>
                </c:pt>
                <c:pt idx="11891">
                  <c:v>2.9695593676421121</c:v>
                </c:pt>
                <c:pt idx="11892">
                  <c:v>2.9693096779618262</c:v>
                </c:pt>
                <c:pt idx="11893">
                  <c:v>2.9690600302673618</c:v>
                </c:pt>
                <c:pt idx="11894">
                  <c:v>2.9688104245481295</c:v>
                </c:pt>
                <c:pt idx="11895">
                  <c:v>2.9685608607935441</c:v>
                </c:pt>
                <c:pt idx="11896">
                  <c:v>2.9683113389930234</c:v>
                </c:pt>
                <c:pt idx="11897">
                  <c:v>2.9680618591359891</c:v>
                </c:pt>
                <c:pt idx="11898">
                  <c:v>2.9678124212118666</c:v>
                </c:pt>
                <c:pt idx="11899">
                  <c:v>2.967563025210084</c:v>
                </c:pt>
                <c:pt idx="11900">
                  <c:v>2.967313671120074</c:v>
                </c:pt>
                <c:pt idx="11901">
                  <c:v>2.967064358931272</c:v>
                </c:pt>
                <c:pt idx="11902">
                  <c:v>2.9668150886331177</c:v>
                </c:pt>
                <c:pt idx="11903">
                  <c:v>2.966565860215054</c:v>
                </c:pt>
                <c:pt idx="11904">
                  <c:v>2.9663166736665265</c:v>
                </c:pt>
                <c:pt idx="11905">
                  <c:v>2.9660675289769864</c:v>
                </c:pt>
                <c:pt idx="11906">
                  <c:v>2.9658184261358866</c:v>
                </c:pt>
                <c:pt idx="11907">
                  <c:v>2.965569365132684</c:v>
                </c:pt>
                <c:pt idx="11908">
                  <c:v>2.9653203459568394</c:v>
                </c:pt>
                <c:pt idx="11909">
                  <c:v>2.9650713685978172</c:v>
                </c:pt>
                <c:pt idx="11910">
                  <c:v>2.9648224330450845</c:v>
                </c:pt>
                <c:pt idx="11911">
                  <c:v>2.964573539288113</c:v>
                </c:pt>
                <c:pt idx="11912">
                  <c:v>2.9643246873163771</c:v>
                </c:pt>
                <c:pt idx="11913">
                  <c:v>2.9640758771193552</c:v>
                </c:pt>
                <c:pt idx="11914">
                  <c:v>2.9638271086865298</c:v>
                </c:pt>
                <c:pt idx="11915">
                  <c:v>2.9635783820073849</c:v>
                </c:pt>
                <c:pt idx="11916">
                  <c:v>2.9633296970714107</c:v>
                </c:pt>
                <c:pt idx="11917">
                  <c:v>2.9630810538680987</c:v>
                </c:pt>
                <c:pt idx="11918">
                  <c:v>2.9628324523869454</c:v>
                </c:pt>
                <c:pt idx="11919">
                  <c:v>2.9625838926174497</c:v>
                </c:pt>
                <c:pt idx="11920">
                  <c:v>2.9623353745491152</c:v>
                </c:pt>
                <c:pt idx="11921">
                  <c:v>2.9620868981714477</c:v>
                </c:pt>
                <c:pt idx="11922">
                  <c:v>2.9618384634739581</c:v>
                </c:pt>
                <c:pt idx="11923">
                  <c:v>2.9615900704461589</c:v>
                </c:pt>
                <c:pt idx="11924">
                  <c:v>2.9613417190775682</c:v>
                </c:pt>
                <c:pt idx="11925">
                  <c:v>2.9610934093577059</c:v>
                </c:pt>
                <c:pt idx="11926">
                  <c:v>2.9608451412760961</c:v>
                </c:pt>
                <c:pt idx="11927">
                  <c:v>2.9605969148222671</c:v>
                </c:pt>
                <c:pt idx="11928">
                  <c:v>2.9603487299857489</c:v>
                </c:pt>
                <c:pt idx="11929">
                  <c:v>2.9601005867560772</c:v>
                </c:pt>
                <c:pt idx="11930">
                  <c:v>2.9598524851227892</c:v>
                </c:pt>
                <c:pt idx="11931">
                  <c:v>2.9596044250754274</c:v>
                </c:pt>
                <c:pt idx="11932">
                  <c:v>2.9593564066035363</c:v>
                </c:pt>
                <c:pt idx="11933">
                  <c:v>2.959108429696665</c:v>
                </c:pt>
                <c:pt idx="11934">
                  <c:v>2.9588604943443655</c:v>
                </c:pt>
                <c:pt idx="11935">
                  <c:v>2.9586126005361932</c:v>
                </c:pt>
                <c:pt idx="11936">
                  <c:v>2.9583647482617073</c:v>
                </c:pt>
                <c:pt idx="11937">
                  <c:v>2.9581169375104706</c:v>
                </c:pt>
                <c:pt idx="11938">
                  <c:v>2.9578691682720497</c:v>
                </c:pt>
                <c:pt idx="11939">
                  <c:v>2.9576214405360135</c:v>
                </c:pt>
                <c:pt idx="11940">
                  <c:v>2.9573737542919352</c:v>
                </c:pt>
                <c:pt idx="11941">
                  <c:v>2.9571261095293919</c:v>
                </c:pt>
                <c:pt idx="11942">
                  <c:v>2.9568785062379637</c:v>
                </c:pt>
                <c:pt idx="11943">
                  <c:v>2.9566309444072338</c:v>
                </c:pt>
                <c:pt idx="11944">
                  <c:v>2.9563834240267894</c:v>
                </c:pt>
                <c:pt idx="11945">
                  <c:v>2.9561359450862215</c:v>
                </c:pt>
                <c:pt idx="11946">
                  <c:v>2.9558885075751236</c:v>
                </c:pt>
                <c:pt idx="11947">
                  <c:v>2.9556411114830934</c:v>
                </c:pt>
                <c:pt idx="11948">
                  <c:v>2.9553937567997322</c:v>
                </c:pt>
                <c:pt idx="11949">
                  <c:v>2.9551464435146442</c:v>
                </c:pt>
                <c:pt idx="11950">
                  <c:v>2.9548991716174378</c:v>
                </c:pt>
                <c:pt idx="11951">
                  <c:v>2.9546519410977243</c:v>
                </c:pt>
                <c:pt idx="11952">
                  <c:v>2.9544047519451184</c:v>
                </c:pt>
                <c:pt idx="11953">
                  <c:v>2.9541576041492386</c:v>
                </c:pt>
                <c:pt idx="11954">
                  <c:v>2.9539104976997073</c:v>
                </c:pt>
                <c:pt idx="11955">
                  <c:v>2.9536634325861493</c:v>
                </c:pt>
                <c:pt idx="11956">
                  <c:v>2.9534164087981933</c:v>
                </c:pt>
                <c:pt idx="11957">
                  <c:v>2.9531694263254726</c:v>
                </c:pt>
                <c:pt idx="11958">
                  <c:v>2.9529224851576217</c:v>
                </c:pt>
                <c:pt idx="11959">
                  <c:v>2.9526755852842808</c:v>
                </c:pt>
                <c:pt idx="11960">
                  <c:v>2.9524287266950924</c:v>
                </c:pt>
                <c:pt idx="11961">
                  <c:v>2.9521819093797026</c:v>
                </c:pt>
                <c:pt idx="11962">
                  <c:v>2.9519351333277606</c:v>
                </c:pt>
                <c:pt idx="11963">
                  <c:v>2.95168839852892</c:v>
                </c:pt>
                <c:pt idx="11964">
                  <c:v>2.9514417049728374</c:v>
                </c:pt>
                <c:pt idx="11965">
                  <c:v>2.9511950526491728</c:v>
                </c:pt>
                <c:pt idx="11966">
                  <c:v>2.9509484415475891</c:v>
                </c:pt>
                <c:pt idx="11967">
                  <c:v>2.950701871657754</c:v>
                </c:pt>
                <c:pt idx="11968">
                  <c:v>2.9504553429693376</c:v>
                </c:pt>
                <c:pt idx="11969">
                  <c:v>2.9502088554720132</c:v>
                </c:pt>
                <c:pt idx="11970">
                  <c:v>2.949962409155459</c:v>
                </c:pt>
                <c:pt idx="11971">
                  <c:v>2.9497160040093551</c:v>
                </c:pt>
                <c:pt idx="11972">
                  <c:v>2.949469640023386</c:v>
                </c:pt>
                <c:pt idx="11973">
                  <c:v>2.9492233171872391</c:v>
                </c:pt>
                <c:pt idx="11974">
                  <c:v>2.9489770354906053</c:v>
                </c:pt>
                <c:pt idx="11975">
                  <c:v>2.9487307949231796</c:v>
                </c:pt>
                <c:pt idx="11976">
                  <c:v>2.9484845954746599</c:v>
                </c:pt>
                <c:pt idx="11977">
                  <c:v>2.948238437134747</c:v>
                </c:pt>
                <c:pt idx="11978">
                  <c:v>2.9479923198931464</c:v>
                </c:pt>
                <c:pt idx="11979">
                  <c:v>2.9477462437395658</c:v>
                </c:pt>
                <c:pt idx="11980">
                  <c:v>2.9475002086637176</c:v>
                </c:pt>
                <c:pt idx="11981">
                  <c:v>2.9472542146553162</c:v>
                </c:pt>
                <c:pt idx="11982">
                  <c:v>2.9470082617040809</c:v>
                </c:pt>
                <c:pt idx="11983">
                  <c:v>2.9467623497997328</c:v>
                </c:pt>
                <c:pt idx="11984">
                  <c:v>2.9465164789319984</c:v>
                </c:pt>
                <c:pt idx="11985">
                  <c:v>2.9462706490906059</c:v>
                </c:pt>
                <c:pt idx="11986">
                  <c:v>2.9460248602652874</c:v>
                </c:pt>
                <c:pt idx="11987">
                  <c:v>2.9457791124457793</c:v>
                </c:pt>
                <c:pt idx="11988">
                  <c:v>2.9455334056218199</c:v>
                </c:pt>
                <c:pt idx="11989">
                  <c:v>2.9452877397831525</c:v>
                </c:pt>
                <c:pt idx="11990">
                  <c:v>2.9450421149195232</c:v>
                </c:pt>
                <c:pt idx="11991">
                  <c:v>2.9447965310206805</c:v>
                </c:pt>
                <c:pt idx="11992">
                  <c:v>2.9445509880763781</c:v>
                </c:pt>
                <c:pt idx="11993">
                  <c:v>2.9443054860763715</c:v>
                </c:pt>
                <c:pt idx="11994">
                  <c:v>2.9440600250104212</c:v>
                </c:pt>
                <c:pt idx="11995">
                  <c:v>2.9438146048682894</c:v>
                </c:pt>
                <c:pt idx="11996">
                  <c:v>2.9435692256397434</c:v>
                </c:pt>
                <c:pt idx="11997">
                  <c:v>2.9433238873145524</c:v>
                </c:pt>
                <c:pt idx="11998">
                  <c:v>2.9430785898824903</c:v>
                </c:pt>
                <c:pt idx="11999">
                  <c:v>2.9428333333333332</c:v>
                </c:pt>
                <c:pt idx="12000">
                  <c:v>2.9425881176568618</c:v>
                </c:pt>
                <c:pt idx="12001">
                  <c:v>2.9423429428428594</c:v>
                </c:pt>
                <c:pt idx="12002">
                  <c:v>2.9420978088811132</c:v>
                </c:pt>
                <c:pt idx="12003">
                  <c:v>2.9418527157614127</c:v>
                </c:pt>
                <c:pt idx="12004">
                  <c:v>2.9416076634735528</c:v>
                </c:pt>
                <c:pt idx="12005">
                  <c:v>2.9413626520073297</c:v>
                </c:pt>
                <c:pt idx="12006">
                  <c:v>2.9411176813525444</c:v>
                </c:pt>
                <c:pt idx="12007">
                  <c:v>2.9408727514990005</c:v>
                </c:pt>
                <c:pt idx="12008">
                  <c:v>2.9406278624365059</c:v>
                </c:pt>
                <c:pt idx="12009">
                  <c:v>2.9403830141548708</c:v>
                </c:pt>
                <c:pt idx="12010">
                  <c:v>2.9401382066439097</c:v>
                </c:pt>
                <c:pt idx="12011">
                  <c:v>2.93989343989344</c:v>
                </c:pt>
                <c:pt idx="12012">
                  <c:v>2.9396487138932823</c:v>
                </c:pt>
                <c:pt idx="12013">
                  <c:v>2.9394040286332612</c:v>
                </c:pt>
                <c:pt idx="12014">
                  <c:v>2.9391593841032044</c:v>
                </c:pt>
                <c:pt idx="12015">
                  <c:v>2.9389147802929427</c:v>
                </c:pt>
                <c:pt idx="12016">
                  <c:v>2.9386702171923109</c:v>
                </c:pt>
                <c:pt idx="12017">
                  <c:v>2.9384256947911465</c:v>
                </c:pt>
                <c:pt idx="12018">
                  <c:v>2.9381812130792913</c:v>
                </c:pt>
                <c:pt idx="12019">
                  <c:v>2.937936772046589</c:v>
                </c:pt>
                <c:pt idx="12020">
                  <c:v>2.9376923716828882</c:v>
                </c:pt>
                <c:pt idx="12021">
                  <c:v>2.9374480119780402</c:v>
                </c:pt>
                <c:pt idx="12022">
                  <c:v>2.9372036929218996</c:v>
                </c:pt>
                <c:pt idx="12023">
                  <c:v>2.9369594145043245</c:v>
                </c:pt>
                <c:pt idx="12024">
                  <c:v>2.9367151767151767</c:v>
                </c:pt>
                <c:pt idx="12025">
                  <c:v>2.9364709795443207</c:v>
                </c:pt>
                <c:pt idx="12026">
                  <c:v>2.9362268229816246</c:v>
                </c:pt>
                <c:pt idx="12027">
                  <c:v>2.9359827070169606</c:v>
                </c:pt>
                <c:pt idx="12028">
                  <c:v>2.935738631640203</c:v>
                </c:pt>
                <c:pt idx="12029">
                  <c:v>2.93549459684123</c:v>
                </c:pt>
                <c:pt idx="12030">
                  <c:v>2.9352506026099245</c:v>
                </c:pt>
                <c:pt idx="12031">
                  <c:v>2.9350066489361701</c:v>
                </c:pt>
                <c:pt idx="12032">
                  <c:v>2.9347627358098562</c:v>
                </c:pt>
                <c:pt idx="12033">
                  <c:v>2.9345188632208741</c:v>
                </c:pt>
                <c:pt idx="12034">
                  <c:v>2.9342750311591193</c:v>
                </c:pt>
                <c:pt idx="12035">
                  <c:v>2.9340312396144901</c:v>
                </c:pt>
                <c:pt idx="12036">
                  <c:v>2.933787488576888</c:v>
                </c:pt>
                <c:pt idx="12037">
                  <c:v>2.9335437780362188</c:v>
                </c:pt>
                <c:pt idx="12038">
                  <c:v>2.9333001079823906</c:v>
                </c:pt>
                <c:pt idx="12039">
                  <c:v>2.9330564784053155</c:v>
                </c:pt>
                <c:pt idx="12040">
                  <c:v>2.932812889294909</c:v>
                </c:pt>
                <c:pt idx="12041">
                  <c:v>2.9325693406410895</c:v>
                </c:pt>
                <c:pt idx="12042">
                  <c:v>2.9323258324337789</c:v>
                </c:pt>
                <c:pt idx="12043">
                  <c:v>2.9320823646629028</c:v>
                </c:pt>
                <c:pt idx="12044">
                  <c:v>2.9318389373183895</c:v>
                </c:pt>
                <c:pt idx="12045">
                  <c:v>2.9315955503901709</c:v>
                </c:pt>
                <c:pt idx="12046">
                  <c:v>2.9313522038681827</c:v>
                </c:pt>
                <c:pt idx="12047">
                  <c:v>2.9311088977423641</c:v>
                </c:pt>
                <c:pt idx="12048">
                  <c:v>2.9308656320026558</c:v>
                </c:pt>
                <c:pt idx="12049">
                  <c:v>2.9306224066390043</c:v>
                </c:pt>
                <c:pt idx="12050">
                  <c:v>2.9303792216413576</c:v>
                </c:pt>
                <c:pt idx="12051">
                  <c:v>2.930136076999668</c:v>
                </c:pt>
                <c:pt idx="12052">
                  <c:v>2.9298929727038909</c:v>
                </c:pt>
                <c:pt idx="12053">
                  <c:v>2.9296499087439853</c:v>
                </c:pt>
                <c:pt idx="12054">
                  <c:v>2.9294068851099131</c:v>
                </c:pt>
                <c:pt idx="12055">
                  <c:v>2.9291639017916391</c:v>
                </c:pt>
                <c:pt idx="12056">
                  <c:v>2.9289209587791323</c:v>
                </c:pt>
                <c:pt idx="12057">
                  <c:v>2.9286780560623651</c:v>
                </c:pt>
                <c:pt idx="12058">
                  <c:v>2.9284351936313127</c:v>
                </c:pt>
                <c:pt idx="12059">
                  <c:v>2.9281923714759537</c:v>
                </c:pt>
                <c:pt idx="12060">
                  <c:v>2.9279495895862699</c:v>
                </c:pt>
                <c:pt idx="12061">
                  <c:v>2.9277068479522468</c:v>
                </c:pt>
                <c:pt idx="12062">
                  <c:v>2.9274641465638731</c:v>
                </c:pt>
                <c:pt idx="12063">
                  <c:v>2.9272214854111405</c:v>
                </c:pt>
                <c:pt idx="12064">
                  <c:v>2.9269788644840449</c:v>
                </c:pt>
                <c:pt idx="12065">
                  <c:v>2.9267362837725841</c:v>
                </c:pt>
                <c:pt idx="12066">
                  <c:v>2.9264937432667604</c:v>
                </c:pt>
                <c:pt idx="12067">
                  <c:v>2.9262512429565795</c:v>
                </c:pt>
                <c:pt idx="12068">
                  <c:v>2.9260087828320489</c:v>
                </c:pt>
                <c:pt idx="12069">
                  <c:v>2.9257663628831816</c:v>
                </c:pt>
                <c:pt idx="12070">
                  <c:v>2.9255239830999917</c:v>
                </c:pt>
                <c:pt idx="12071">
                  <c:v>2.9252816434724984</c:v>
                </c:pt>
                <c:pt idx="12072">
                  <c:v>2.925039343990723</c:v>
                </c:pt>
                <c:pt idx="12073">
                  <c:v>2.9247970846446911</c:v>
                </c:pt>
                <c:pt idx="12074">
                  <c:v>2.9245548654244304</c:v>
                </c:pt>
                <c:pt idx="12075">
                  <c:v>2.9243126863199733</c:v>
                </c:pt>
                <c:pt idx="12076">
                  <c:v>2.9240705473213549</c:v>
                </c:pt>
                <c:pt idx="12077">
                  <c:v>2.9238284484186123</c:v>
                </c:pt>
                <c:pt idx="12078">
                  <c:v>2.9235863896017884</c:v>
                </c:pt>
                <c:pt idx="12079">
                  <c:v>2.923344370860927</c:v>
                </c:pt>
                <c:pt idx="12080">
                  <c:v>2.9231023921860775</c:v>
                </c:pt>
                <c:pt idx="12081">
                  <c:v>2.92286045356729</c:v>
                </c:pt>
                <c:pt idx="12082">
                  <c:v>2.9226185549946204</c:v>
                </c:pt>
                <c:pt idx="12083">
                  <c:v>2.9223766964581266</c:v>
                </c:pt>
                <c:pt idx="12084">
                  <c:v>2.9221348779478693</c:v>
                </c:pt>
                <c:pt idx="12085">
                  <c:v>2.9218930994539134</c:v>
                </c:pt>
                <c:pt idx="12086">
                  <c:v>2.9216513609663273</c:v>
                </c:pt>
                <c:pt idx="12087">
                  <c:v>2.921409662475182</c:v>
                </c:pt>
                <c:pt idx="12088">
                  <c:v>2.9211680039705517</c:v>
                </c:pt>
                <c:pt idx="12089">
                  <c:v>2.9209263854425145</c:v>
                </c:pt>
                <c:pt idx="12090">
                  <c:v>2.9206848068811513</c:v>
                </c:pt>
                <c:pt idx="12091">
                  <c:v>2.9204432682765464</c:v>
                </c:pt>
                <c:pt idx="12092">
                  <c:v>2.9202017696187879</c:v>
                </c:pt>
                <c:pt idx="12093">
                  <c:v>2.9199603108979661</c:v>
                </c:pt>
                <c:pt idx="12094">
                  <c:v>2.9197188921041755</c:v>
                </c:pt>
                <c:pt idx="12095">
                  <c:v>2.919477513227513</c:v>
                </c:pt>
                <c:pt idx="12096">
                  <c:v>2.9192361742580806</c:v>
                </c:pt>
                <c:pt idx="12097">
                  <c:v>2.9189948751859811</c:v>
                </c:pt>
                <c:pt idx="12098">
                  <c:v>2.9187536160013225</c:v>
                </c:pt>
                <c:pt idx="12099">
                  <c:v>2.918512396694215</c:v>
                </c:pt>
                <c:pt idx="12100">
                  <c:v>2.9182712172547722</c:v>
                </c:pt>
                <c:pt idx="12101">
                  <c:v>2.9180300776731118</c:v>
                </c:pt>
                <c:pt idx="12102">
                  <c:v>2.9177889779393538</c:v>
                </c:pt>
                <c:pt idx="12103">
                  <c:v>2.9175479180436219</c:v>
                </c:pt>
                <c:pt idx="12104">
                  <c:v>2.9173068979760428</c:v>
                </c:pt>
                <c:pt idx="12105">
                  <c:v>2.9170659177267471</c:v>
                </c:pt>
                <c:pt idx="12106">
                  <c:v>2.9168249772858679</c:v>
                </c:pt>
                <c:pt idx="12107">
                  <c:v>2.9165840766435416</c:v>
                </c:pt>
                <c:pt idx="12108">
                  <c:v>2.9163432157899085</c:v>
                </c:pt>
                <c:pt idx="12109">
                  <c:v>2.9161023947151117</c:v>
                </c:pt>
                <c:pt idx="12110">
                  <c:v>2.9158616134092972</c:v>
                </c:pt>
                <c:pt idx="12111">
                  <c:v>2.9156208718626155</c:v>
                </c:pt>
                <c:pt idx="12112">
                  <c:v>2.9153801700652191</c:v>
                </c:pt>
                <c:pt idx="12113">
                  <c:v>2.9151395080072642</c:v>
                </c:pt>
                <c:pt idx="12114">
                  <c:v>2.9148988856789106</c:v>
                </c:pt>
                <c:pt idx="12115">
                  <c:v>2.9146583030703201</c:v>
                </c:pt>
                <c:pt idx="12116">
                  <c:v>2.9144177601716597</c:v>
                </c:pt>
                <c:pt idx="12117">
                  <c:v>2.9141772569730979</c:v>
                </c:pt>
                <c:pt idx="12118">
                  <c:v>2.9139367934648073</c:v>
                </c:pt>
                <c:pt idx="12119">
                  <c:v>2.9136963696369635</c:v>
                </c:pt>
                <c:pt idx="12120">
                  <c:v>2.9134559854797457</c:v>
                </c:pt>
                <c:pt idx="12121">
                  <c:v>2.9132156409833363</c:v>
                </c:pt>
                <c:pt idx="12122">
                  <c:v>2.9129753361379196</c:v>
                </c:pt>
                <c:pt idx="12123">
                  <c:v>2.9127350709336852</c:v>
                </c:pt>
                <c:pt idx="12124">
                  <c:v>2.9124948453608246</c:v>
                </c:pt>
                <c:pt idx="12125">
                  <c:v>2.9122546594095331</c:v>
                </c:pt>
                <c:pt idx="12126">
                  <c:v>2.9120145130700092</c:v>
                </c:pt>
                <c:pt idx="12127">
                  <c:v>2.9117744063324538</c:v>
                </c:pt>
                <c:pt idx="12128">
                  <c:v>2.9115343391870723</c:v>
                </c:pt>
                <c:pt idx="12129">
                  <c:v>2.9112943116240726</c:v>
                </c:pt>
                <c:pt idx="12130">
                  <c:v>2.9110543236336657</c:v>
                </c:pt>
                <c:pt idx="12131">
                  <c:v>2.9108143752060665</c:v>
                </c:pt>
                <c:pt idx="12132">
                  <c:v>2.9105744663314925</c:v>
                </c:pt>
                <c:pt idx="12133">
                  <c:v>2.9103345970001646</c:v>
                </c:pt>
                <c:pt idx="12134">
                  <c:v>2.9100947672023074</c:v>
                </c:pt>
                <c:pt idx="12135">
                  <c:v>2.9098549769281479</c:v>
                </c:pt>
                <c:pt idx="12136">
                  <c:v>2.9096152261679165</c:v>
                </c:pt>
                <c:pt idx="12137">
                  <c:v>2.9093755149118472</c:v>
                </c:pt>
                <c:pt idx="12138">
                  <c:v>2.9091358431501773</c:v>
                </c:pt>
                <c:pt idx="12139">
                  <c:v>2.9088962108731464</c:v>
                </c:pt>
                <c:pt idx="12140">
                  <c:v>2.908656618070999</c:v>
                </c:pt>
                <c:pt idx="12141">
                  <c:v>2.9084170647339813</c:v>
                </c:pt>
                <c:pt idx="12142">
                  <c:v>2.9081775508523431</c:v>
                </c:pt>
                <c:pt idx="12143">
                  <c:v>2.9079380764163374</c:v>
                </c:pt>
                <c:pt idx="12144">
                  <c:v>2.9076986414162205</c:v>
                </c:pt>
                <c:pt idx="12145">
                  <c:v>2.9074592458422526</c:v>
                </c:pt>
                <c:pt idx="12146">
                  <c:v>2.9072198896846957</c:v>
                </c:pt>
                <c:pt idx="12147">
                  <c:v>2.9069805729338163</c:v>
                </c:pt>
                <c:pt idx="12148">
                  <c:v>2.906741295579883</c:v>
                </c:pt>
                <c:pt idx="12149">
                  <c:v>2.9065020576131686</c:v>
                </c:pt>
                <c:pt idx="12150">
                  <c:v>2.9062628590239488</c:v>
                </c:pt>
                <c:pt idx="12151">
                  <c:v>2.9060236998025015</c:v>
                </c:pt>
                <c:pt idx="12152">
                  <c:v>2.9057845799391098</c:v>
                </c:pt>
                <c:pt idx="12153">
                  <c:v>2.9055454994240577</c:v>
                </c:pt>
                <c:pt idx="12154">
                  <c:v>2.9053064582476349</c:v>
                </c:pt>
                <c:pt idx="12155">
                  <c:v>2.9050674564001318</c:v>
                </c:pt>
                <c:pt idx="12156">
                  <c:v>2.9048284938718432</c:v>
                </c:pt>
                <c:pt idx="12157">
                  <c:v>2.904589570653068</c:v>
                </c:pt>
                <c:pt idx="12158">
                  <c:v>2.9043506867341065</c:v>
                </c:pt>
                <c:pt idx="12159">
                  <c:v>2.9041118421052632</c:v>
                </c:pt>
                <c:pt idx="12160">
                  <c:v>2.9038730367568455</c:v>
                </c:pt>
                <c:pt idx="12161">
                  <c:v>2.9036342706791647</c:v>
                </c:pt>
                <c:pt idx="12162">
                  <c:v>2.9033955438625338</c:v>
                </c:pt>
                <c:pt idx="12163">
                  <c:v>2.9031568562972705</c:v>
                </c:pt>
                <c:pt idx="12164">
                  <c:v>2.9029182079736948</c:v>
                </c:pt>
                <c:pt idx="12165">
                  <c:v>2.9026795988821306</c:v>
                </c:pt>
                <c:pt idx="12166">
                  <c:v>2.9024410290129037</c:v>
                </c:pt>
                <c:pt idx="12167">
                  <c:v>2.9022024983563446</c:v>
                </c:pt>
                <c:pt idx="12168">
                  <c:v>2.9019640069027859</c:v>
                </c:pt>
                <c:pt idx="12169">
                  <c:v>2.9017255546425638</c:v>
                </c:pt>
                <c:pt idx="12170">
                  <c:v>2.9014871415660175</c:v>
                </c:pt>
                <c:pt idx="12171">
                  <c:v>2.9012487676634899</c:v>
                </c:pt>
                <c:pt idx="12172">
                  <c:v>2.9010104329253266</c:v>
                </c:pt>
                <c:pt idx="12173">
                  <c:v>2.900772137341876</c:v>
                </c:pt>
                <c:pt idx="12174">
                  <c:v>2.9005338809034908</c:v>
                </c:pt>
                <c:pt idx="12175">
                  <c:v>2.9002956636005255</c:v>
                </c:pt>
                <c:pt idx="12176">
                  <c:v>2.9000574854233392</c:v>
                </c:pt>
                <c:pt idx="12177">
                  <c:v>2.8998193463622925</c:v>
                </c:pt>
                <c:pt idx="12178">
                  <c:v>2.8995812464077511</c:v>
                </c:pt>
                <c:pt idx="12179">
                  <c:v>2.899343185550082</c:v>
                </c:pt>
                <c:pt idx="12180">
                  <c:v>2.899105163779657</c:v>
                </c:pt>
                <c:pt idx="12181">
                  <c:v>2.8988671810868496</c:v>
                </c:pt>
                <c:pt idx="12182">
                  <c:v>2.8986292374620373</c:v>
                </c:pt>
                <c:pt idx="12183">
                  <c:v>2.8983913328956006</c:v>
                </c:pt>
                <c:pt idx="12184">
                  <c:v>2.8981534673779237</c:v>
                </c:pt>
                <c:pt idx="12185">
                  <c:v>2.8979156408993929</c:v>
                </c:pt>
                <c:pt idx="12186">
                  <c:v>2.8976778534503977</c:v>
                </c:pt>
                <c:pt idx="12187">
                  <c:v>2.8974401050213325</c:v>
                </c:pt>
                <c:pt idx="12188">
                  <c:v>2.8972023956025925</c:v>
                </c:pt>
                <c:pt idx="12189">
                  <c:v>2.8969647251845774</c:v>
                </c:pt>
                <c:pt idx="12190">
                  <c:v>2.8967270937576899</c:v>
                </c:pt>
                <c:pt idx="12191">
                  <c:v>2.896489501312336</c:v>
                </c:pt>
                <c:pt idx="12192">
                  <c:v>2.8962519478389241</c:v>
                </c:pt>
                <c:pt idx="12193">
                  <c:v>2.8960144333278661</c:v>
                </c:pt>
                <c:pt idx="12194">
                  <c:v>2.8957769577695776</c:v>
                </c:pt>
                <c:pt idx="12195">
                  <c:v>2.8955395211544768</c:v>
                </c:pt>
                <c:pt idx="12196">
                  <c:v>2.8953021234729852</c:v>
                </c:pt>
                <c:pt idx="12197">
                  <c:v>2.895064764715527</c:v>
                </c:pt>
                <c:pt idx="12198">
                  <c:v>2.8948274448725306</c:v>
                </c:pt>
                <c:pt idx="12199">
                  <c:v>2.894590163934426</c:v>
                </c:pt>
                <c:pt idx="12200">
                  <c:v>2.8943529218916484</c:v>
                </c:pt>
                <c:pt idx="12201">
                  <c:v>2.8941157187346338</c:v>
                </c:pt>
                <c:pt idx="12202">
                  <c:v>2.8938785544538228</c:v>
                </c:pt>
                <c:pt idx="12203">
                  <c:v>2.893641429039659</c:v>
                </c:pt>
                <c:pt idx="12204">
                  <c:v>2.8934043424825893</c:v>
                </c:pt>
                <c:pt idx="12205">
                  <c:v>2.8931672947730624</c:v>
                </c:pt>
                <c:pt idx="12206">
                  <c:v>2.892930285901532</c:v>
                </c:pt>
                <c:pt idx="12207">
                  <c:v>2.8926933158584536</c:v>
                </c:pt>
                <c:pt idx="12208">
                  <c:v>2.8924563846342863</c:v>
                </c:pt>
                <c:pt idx="12209">
                  <c:v>2.8922194922194921</c:v>
                </c:pt>
                <c:pt idx="12210">
                  <c:v>2.8919826386045369</c:v>
                </c:pt>
                <c:pt idx="12211">
                  <c:v>2.8917458237798885</c:v>
                </c:pt>
                <c:pt idx="12212">
                  <c:v>2.8915090477360188</c:v>
                </c:pt>
                <c:pt idx="12213">
                  <c:v>2.8912723104634028</c:v>
                </c:pt>
                <c:pt idx="12214">
                  <c:v>2.8910356119525176</c:v>
                </c:pt>
                <c:pt idx="12215">
                  <c:v>2.890798952193844</c:v>
                </c:pt>
                <c:pt idx="12216">
                  <c:v>2.890562331177867</c:v>
                </c:pt>
                <c:pt idx="12217">
                  <c:v>2.8903257488950729</c:v>
                </c:pt>
                <c:pt idx="12218">
                  <c:v>2.8900892053359524</c:v>
                </c:pt>
                <c:pt idx="12219">
                  <c:v>2.8898527004909984</c:v>
                </c:pt>
                <c:pt idx="12220">
                  <c:v>2.8896162343507079</c:v>
                </c:pt>
                <c:pt idx="12221">
                  <c:v>2.8893798069055801</c:v>
                </c:pt>
                <c:pt idx="12222">
                  <c:v>2.889143418146118</c:v>
                </c:pt>
                <c:pt idx="12223">
                  <c:v>2.888907068062827</c:v>
                </c:pt>
                <c:pt idx="12224">
                  <c:v>2.8886707566462166</c:v>
                </c:pt>
                <c:pt idx="12225">
                  <c:v>2.8884344838867988</c:v>
                </c:pt>
                <c:pt idx="12226">
                  <c:v>2.8881982497750878</c:v>
                </c:pt>
                <c:pt idx="12227">
                  <c:v>2.8879620543016027</c:v>
                </c:pt>
                <c:pt idx="12228">
                  <c:v>2.8877258974568649</c:v>
                </c:pt>
                <c:pt idx="12229">
                  <c:v>2.887489779231398</c:v>
                </c:pt>
                <c:pt idx="12230">
                  <c:v>2.8872536996157305</c:v>
                </c:pt>
                <c:pt idx="12231">
                  <c:v>2.8870176586003926</c:v>
                </c:pt>
                <c:pt idx="12232">
                  <c:v>2.8867816561759176</c:v>
                </c:pt>
                <c:pt idx="12233">
                  <c:v>2.886545692332843</c:v>
                </c:pt>
                <c:pt idx="12234">
                  <c:v>2.8863097670617082</c:v>
                </c:pt>
                <c:pt idx="12235">
                  <c:v>2.8860738803530563</c:v>
                </c:pt>
                <c:pt idx="12236">
                  <c:v>2.8858380321974342</c:v>
                </c:pt>
                <c:pt idx="12237">
                  <c:v>2.8856022225853897</c:v>
                </c:pt>
                <c:pt idx="12238">
                  <c:v>2.8853664515074762</c:v>
                </c:pt>
                <c:pt idx="12239">
                  <c:v>2.8851307189542483</c:v>
                </c:pt>
                <c:pt idx="12240">
                  <c:v>2.8848950249162648</c:v>
                </c:pt>
                <c:pt idx="12241">
                  <c:v>2.8846593693840874</c:v>
                </c:pt>
                <c:pt idx="12242">
                  <c:v>2.8844237523482805</c:v>
                </c:pt>
                <c:pt idx="12243">
                  <c:v>2.8841881737994122</c:v>
                </c:pt>
                <c:pt idx="12244">
                  <c:v>2.8839526337280521</c:v>
                </c:pt>
                <c:pt idx="12245">
                  <c:v>2.8837171321247754</c:v>
                </c:pt>
                <c:pt idx="12246">
                  <c:v>2.8834816689801586</c:v>
                </c:pt>
                <c:pt idx="12247">
                  <c:v>2.883246244284781</c:v>
                </c:pt>
                <c:pt idx="12248">
                  <c:v>2.8830108580292269</c:v>
                </c:pt>
                <c:pt idx="12249">
                  <c:v>2.8827755102040817</c:v>
                </c:pt>
                <c:pt idx="12250">
                  <c:v>2.8825402007999346</c:v>
                </c:pt>
                <c:pt idx="12251">
                  <c:v>2.8823049298073782</c:v>
                </c:pt>
                <c:pt idx="12252">
                  <c:v>2.8820696972170081</c:v>
                </c:pt>
                <c:pt idx="12253">
                  <c:v>2.8818345030194221</c:v>
                </c:pt>
                <c:pt idx="12254">
                  <c:v>2.8815993472052224</c:v>
                </c:pt>
                <c:pt idx="12255">
                  <c:v>2.8813642297650133</c:v>
                </c:pt>
                <c:pt idx="12256">
                  <c:v>2.8811291506894019</c:v>
                </c:pt>
                <c:pt idx="12257">
                  <c:v>2.8808941099689998</c:v>
                </c:pt>
                <c:pt idx="12258">
                  <c:v>2.8806591075944206</c:v>
                </c:pt>
                <c:pt idx="12259">
                  <c:v>2.8804241435562807</c:v>
                </c:pt>
                <c:pt idx="12260">
                  <c:v>2.8801892178452002</c:v>
                </c:pt>
                <c:pt idx="12261">
                  <c:v>2.8799543304518025</c:v>
                </c:pt>
                <c:pt idx="12262">
                  <c:v>2.8797194813667129</c:v>
                </c:pt>
                <c:pt idx="12263">
                  <c:v>2.879484670580561</c:v>
                </c:pt>
                <c:pt idx="12264">
                  <c:v>2.8792498980839789</c:v>
                </c:pt>
                <c:pt idx="12265">
                  <c:v>2.8790151638676016</c:v>
                </c:pt>
                <c:pt idx="12266">
                  <c:v>2.8787804679220672</c:v>
                </c:pt>
                <c:pt idx="12267">
                  <c:v>2.8785458102380175</c:v>
                </c:pt>
                <c:pt idx="12268">
                  <c:v>2.8783111908060968</c:v>
                </c:pt>
                <c:pt idx="12269">
                  <c:v>2.8780766096169521</c:v>
                </c:pt>
                <c:pt idx="12270">
                  <c:v>2.8778420666612337</c:v>
                </c:pt>
                <c:pt idx="12271">
                  <c:v>2.877607561929596</c:v>
                </c:pt>
                <c:pt idx="12272">
                  <c:v>2.8773730954126946</c:v>
                </c:pt>
                <c:pt idx="12273">
                  <c:v>2.8771386671011894</c:v>
                </c:pt>
                <c:pt idx="12274">
                  <c:v>2.8769042769857434</c:v>
                </c:pt>
                <c:pt idx="12275">
                  <c:v>2.8766699250570218</c:v>
                </c:pt>
                <c:pt idx="12276">
                  <c:v>2.8764356113056935</c:v>
                </c:pt>
                <c:pt idx="12277">
                  <c:v>2.8762013357224303</c:v>
                </c:pt>
                <c:pt idx="12278">
                  <c:v>2.8759670982979069</c:v>
                </c:pt>
                <c:pt idx="12279">
                  <c:v>2.8757328990228013</c:v>
                </c:pt>
                <c:pt idx="12280">
                  <c:v>2.8754987378877943</c:v>
                </c:pt>
                <c:pt idx="12281">
                  <c:v>2.8752646148835694</c:v>
                </c:pt>
                <c:pt idx="12282">
                  <c:v>2.8750305300008141</c:v>
                </c:pt>
                <c:pt idx="12283">
                  <c:v>2.874796483230218</c:v>
                </c:pt>
                <c:pt idx="12284">
                  <c:v>2.8745624745624747</c:v>
                </c:pt>
                <c:pt idx="12285">
                  <c:v>2.8743285039882793</c:v>
                </c:pt>
                <c:pt idx="12286">
                  <c:v>2.8740945714983317</c:v>
                </c:pt>
                <c:pt idx="12287">
                  <c:v>2.8738606770833335</c:v>
                </c:pt>
                <c:pt idx="12288">
                  <c:v>2.8736268207339899</c:v>
                </c:pt>
                <c:pt idx="12289">
                  <c:v>2.8733930024410088</c:v>
                </c:pt>
                <c:pt idx="12290">
                  <c:v>2.8731592221951021</c:v>
                </c:pt>
                <c:pt idx="12291">
                  <c:v>2.8729254799869834</c:v>
                </c:pt>
                <c:pt idx="12292">
                  <c:v>2.87269177580737</c:v>
                </c:pt>
                <c:pt idx="12293">
                  <c:v>2.8724581096469821</c:v>
                </c:pt>
                <c:pt idx="12294">
                  <c:v>2.8722244814965432</c:v>
                </c:pt>
                <c:pt idx="12295">
                  <c:v>2.8719908913467793</c:v>
                </c:pt>
                <c:pt idx="12296">
                  <c:v>2.8717573391884201</c:v>
                </c:pt>
                <c:pt idx="12297">
                  <c:v>2.8715238250121971</c:v>
                </c:pt>
                <c:pt idx="12298">
                  <c:v>2.8712903488088464</c:v>
                </c:pt>
                <c:pt idx="12299">
                  <c:v>2.8710569105691057</c:v>
                </c:pt>
                <c:pt idx="12300">
                  <c:v>2.8708235102837167</c:v>
                </c:pt>
                <c:pt idx="12301">
                  <c:v>2.8705901479434237</c:v>
                </c:pt>
                <c:pt idx="12302">
                  <c:v>2.870356823538974</c:v>
                </c:pt>
                <c:pt idx="12303">
                  <c:v>2.8701235370611182</c:v>
                </c:pt>
                <c:pt idx="12304">
                  <c:v>2.8698902885006095</c:v>
                </c:pt>
                <c:pt idx="12305">
                  <c:v>2.869657077848204</c:v>
                </c:pt>
                <c:pt idx="12306">
                  <c:v>2.8694239050946617</c:v>
                </c:pt>
                <c:pt idx="12307">
                  <c:v>2.8691907702307442</c:v>
                </c:pt>
                <c:pt idx="12308">
                  <c:v>2.8689576732472175</c:v>
                </c:pt>
                <c:pt idx="12309">
                  <c:v>2.8687246141348499</c:v>
                </c:pt>
                <c:pt idx="12310">
                  <c:v>2.8684915928844124</c:v>
                </c:pt>
                <c:pt idx="12311">
                  <c:v>2.8682586094866798</c:v>
                </c:pt>
                <c:pt idx="12312">
                  <c:v>2.8680256639324293</c:v>
                </c:pt>
                <c:pt idx="12313">
                  <c:v>2.8677927562124412</c:v>
                </c:pt>
                <c:pt idx="12314">
                  <c:v>2.8675598863174989</c:v>
                </c:pt>
                <c:pt idx="12315">
                  <c:v>2.8673270542383893</c:v>
                </c:pt>
                <c:pt idx="12316">
                  <c:v>2.8670942599659006</c:v>
                </c:pt>
                <c:pt idx="12317">
                  <c:v>2.8668615034908265</c:v>
                </c:pt>
                <c:pt idx="12318">
                  <c:v>2.8666287848039613</c:v>
                </c:pt>
                <c:pt idx="12319">
                  <c:v>2.8663961038961041</c:v>
                </c:pt>
                <c:pt idx="12320">
                  <c:v>2.8661634607580555</c:v>
                </c:pt>
                <c:pt idx="12321">
                  <c:v>2.8659308553806202</c:v>
                </c:pt>
                <c:pt idx="12322">
                  <c:v>2.8656982877546051</c:v>
                </c:pt>
                <c:pt idx="12323">
                  <c:v>2.8654657578708211</c:v>
                </c:pt>
                <c:pt idx="12324">
                  <c:v>2.865233265720081</c:v>
                </c:pt>
                <c:pt idx="12325">
                  <c:v>2.8650008112932013</c:v>
                </c:pt>
                <c:pt idx="12326">
                  <c:v>2.864768394581001</c:v>
                </c:pt>
                <c:pt idx="12327">
                  <c:v>2.8645360155743025</c:v>
                </c:pt>
                <c:pt idx="12328">
                  <c:v>2.8643036742639305</c:v>
                </c:pt>
                <c:pt idx="12329">
                  <c:v>2.8640713706407137</c:v>
                </c:pt>
                <c:pt idx="12330">
                  <c:v>2.863839104695483</c:v>
                </c:pt>
                <c:pt idx="12331">
                  <c:v>2.8636068764190723</c:v>
                </c:pt>
                <c:pt idx="12332">
                  <c:v>2.8633746858023188</c:v>
                </c:pt>
                <c:pt idx="12333">
                  <c:v>2.8631425328360631</c:v>
                </c:pt>
                <c:pt idx="12334">
                  <c:v>2.8629104175111473</c:v>
                </c:pt>
                <c:pt idx="12335">
                  <c:v>2.8626783398184177</c:v>
                </c:pt>
                <c:pt idx="12336">
                  <c:v>2.8624462997487234</c:v>
                </c:pt>
                <c:pt idx="12337">
                  <c:v>2.8622142972929163</c:v>
                </c:pt>
                <c:pt idx="12338">
                  <c:v>2.8619823324418512</c:v>
                </c:pt>
                <c:pt idx="12339">
                  <c:v>2.8617504051863856</c:v>
                </c:pt>
                <c:pt idx="12340">
                  <c:v>2.861518515517381</c:v>
                </c:pt>
                <c:pt idx="12341">
                  <c:v>2.8612866634257008</c:v>
                </c:pt>
                <c:pt idx="12342">
                  <c:v>2.8610548489022118</c:v>
                </c:pt>
                <c:pt idx="12343">
                  <c:v>2.8608230719377836</c:v>
                </c:pt>
                <c:pt idx="12344">
                  <c:v>2.8605913325232888</c:v>
                </c:pt>
                <c:pt idx="12345">
                  <c:v>2.8603596306496031</c:v>
                </c:pt>
                <c:pt idx="12346">
                  <c:v>2.8601279663076049</c:v>
                </c:pt>
                <c:pt idx="12347">
                  <c:v>2.8598963394881762</c:v>
                </c:pt>
                <c:pt idx="12348">
                  <c:v>2.8596647501822008</c:v>
                </c:pt>
                <c:pt idx="12349">
                  <c:v>2.8594331983805668</c:v>
                </c:pt>
                <c:pt idx="12350">
                  <c:v>2.8592016840741641</c:v>
                </c:pt>
                <c:pt idx="12351">
                  <c:v>2.8589702072538858</c:v>
                </c:pt>
                <c:pt idx="12352">
                  <c:v>2.8587387679106291</c:v>
                </c:pt>
                <c:pt idx="12353">
                  <c:v>2.8585073660352922</c:v>
                </c:pt>
                <c:pt idx="12354">
                  <c:v>2.858276001618778</c:v>
                </c:pt>
                <c:pt idx="12355">
                  <c:v>2.8580446746519907</c:v>
                </c:pt>
                <c:pt idx="12356">
                  <c:v>2.8578133851258398</c:v>
                </c:pt>
                <c:pt idx="12357">
                  <c:v>2.8575821330312348</c:v>
                </c:pt>
                <c:pt idx="12358">
                  <c:v>2.8573509183590904</c:v>
                </c:pt>
                <c:pt idx="12359">
                  <c:v>2.8571197411003237</c:v>
                </c:pt>
                <c:pt idx="12360">
                  <c:v>2.8568886012458541</c:v>
                </c:pt>
                <c:pt idx="12361">
                  <c:v>2.8566574987866042</c:v>
                </c:pt>
                <c:pt idx="12362">
                  <c:v>2.8564264337135001</c:v>
                </c:pt>
                <c:pt idx="12363">
                  <c:v>2.8561954060174699</c:v>
                </c:pt>
                <c:pt idx="12364">
                  <c:v>2.8559644156894461</c:v>
                </c:pt>
                <c:pt idx="12365">
                  <c:v>2.8557334627203623</c:v>
                </c:pt>
                <c:pt idx="12366">
                  <c:v>2.8555025471011564</c:v>
                </c:pt>
                <c:pt idx="12367">
                  <c:v>2.8552716688227684</c:v>
                </c:pt>
                <c:pt idx="12368">
                  <c:v>2.8550408278761421</c:v>
                </c:pt>
                <c:pt idx="12369">
                  <c:v>2.854810024252223</c:v>
                </c:pt>
                <c:pt idx="12370">
                  <c:v>2.8545792579419609</c:v>
                </c:pt>
                <c:pt idx="12371">
                  <c:v>2.854348528936308</c:v>
                </c:pt>
                <c:pt idx="12372">
                  <c:v>2.8541178372262186</c:v>
                </c:pt>
                <c:pt idx="12373">
                  <c:v>2.8538871828026506</c:v>
                </c:pt>
                <c:pt idx="12374">
                  <c:v>2.8536565656565656</c:v>
                </c:pt>
                <c:pt idx="12375">
                  <c:v>2.853425985778927</c:v>
                </c:pt>
                <c:pt idx="12376">
                  <c:v>2.8531954431607014</c:v>
                </c:pt>
                <c:pt idx="12377">
                  <c:v>2.8529649377928581</c:v>
                </c:pt>
                <c:pt idx="12378">
                  <c:v>2.8527344696663706</c:v>
                </c:pt>
                <c:pt idx="12379">
                  <c:v>2.8525040387722131</c:v>
                </c:pt>
                <c:pt idx="12380">
                  <c:v>2.8522736451013651</c:v>
                </c:pt>
                <c:pt idx="12381">
                  <c:v>2.8520432886448068</c:v>
                </c:pt>
                <c:pt idx="12382">
                  <c:v>2.8518129693935235</c:v>
                </c:pt>
                <c:pt idx="12383">
                  <c:v>2.8515826873385013</c:v>
                </c:pt>
                <c:pt idx="12384">
                  <c:v>2.8513524424707306</c:v>
                </c:pt>
                <c:pt idx="12385">
                  <c:v>2.8511222347812044</c:v>
                </c:pt>
                <c:pt idx="12386">
                  <c:v>2.8508920642609188</c:v>
                </c:pt>
                <c:pt idx="12387">
                  <c:v>2.8506619309008716</c:v>
                </c:pt>
                <c:pt idx="12388">
                  <c:v>2.8504318346920656</c:v>
                </c:pt>
                <c:pt idx="12389">
                  <c:v>2.8502017756255045</c:v>
                </c:pt>
                <c:pt idx="12390">
                  <c:v>2.8499717536921958</c:v>
                </c:pt>
                <c:pt idx="12391">
                  <c:v>2.8497417688831503</c:v>
                </c:pt>
                <c:pt idx="12392">
                  <c:v>2.8495118211893811</c:v>
                </c:pt>
                <c:pt idx="12393">
                  <c:v>2.8492819106019041</c:v>
                </c:pt>
                <c:pt idx="12394">
                  <c:v>2.8490520371117385</c:v>
                </c:pt>
                <c:pt idx="12395">
                  <c:v>2.8488222007099062</c:v>
                </c:pt>
                <c:pt idx="12396">
                  <c:v>2.8485924013874326</c:v>
                </c:pt>
                <c:pt idx="12397">
                  <c:v>2.8483626391353445</c:v>
                </c:pt>
                <c:pt idx="12398">
                  <c:v>2.8481329139446729</c:v>
                </c:pt>
                <c:pt idx="12399">
                  <c:v>2.8479032258064518</c:v>
                </c:pt>
                <c:pt idx="12400">
                  <c:v>2.8476735747117168</c:v>
                </c:pt>
                <c:pt idx="12401">
                  <c:v>2.8474439606515078</c:v>
                </c:pt>
                <c:pt idx="12402">
                  <c:v>2.8472143836168669</c:v>
                </c:pt>
                <c:pt idx="12403">
                  <c:v>2.8469848435988392</c:v>
                </c:pt>
                <c:pt idx="12404">
                  <c:v>2.8467553405884725</c:v>
                </c:pt>
                <c:pt idx="12405">
                  <c:v>2.8465258745768178</c:v>
                </c:pt>
                <c:pt idx="12406">
                  <c:v>2.8462964455549287</c:v>
                </c:pt>
                <c:pt idx="12407">
                  <c:v>2.8460670535138619</c:v>
                </c:pt>
                <c:pt idx="12408">
                  <c:v>2.8458376984446772</c:v>
                </c:pt>
                <c:pt idx="12409">
                  <c:v>2.8456083803384367</c:v>
                </c:pt>
                <c:pt idx="12410">
                  <c:v>2.8453790991862058</c:v>
                </c:pt>
                <c:pt idx="12411">
                  <c:v>2.8451498549790526</c:v>
                </c:pt>
                <c:pt idx="12412">
                  <c:v>2.8449206477080482</c:v>
                </c:pt>
                <c:pt idx="12413">
                  <c:v>2.844691477364266</c:v>
                </c:pt>
                <c:pt idx="12414">
                  <c:v>2.8444623439387837</c:v>
                </c:pt>
                <c:pt idx="12415">
                  <c:v>2.8442332474226806</c:v>
                </c:pt>
                <c:pt idx="12416">
                  <c:v>2.8440041878070388</c:v>
                </c:pt>
                <c:pt idx="12417">
                  <c:v>2.8437751650829441</c:v>
                </c:pt>
                <c:pt idx="12418">
                  <c:v>2.8435461792414847</c:v>
                </c:pt>
                <c:pt idx="12419">
                  <c:v>2.8433172302737519</c:v>
                </c:pt>
                <c:pt idx="12420">
                  <c:v>2.8430883181708397</c:v>
                </c:pt>
                <c:pt idx="12421">
                  <c:v>2.842859442923845</c:v>
                </c:pt>
                <c:pt idx="12422">
                  <c:v>2.8426306045238672</c:v>
                </c:pt>
                <c:pt idx="12423">
                  <c:v>2.8424018029620091</c:v>
                </c:pt>
                <c:pt idx="12424">
                  <c:v>2.8421730382293764</c:v>
                </c:pt>
                <c:pt idx="12425">
                  <c:v>2.8419443103170772</c:v>
                </c:pt>
                <c:pt idx="12426">
                  <c:v>2.841715619216223</c:v>
                </c:pt>
                <c:pt idx="12427">
                  <c:v>2.8414869649179271</c:v>
                </c:pt>
                <c:pt idx="12428">
                  <c:v>2.8412583474133077</c:v>
                </c:pt>
                <c:pt idx="12429">
                  <c:v>2.8410297666934836</c:v>
                </c:pt>
                <c:pt idx="12430">
                  <c:v>2.8408012227495778</c:v>
                </c:pt>
                <c:pt idx="12431">
                  <c:v>2.8405727155727156</c:v>
                </c:pt>
                <c:pt idx="12432">
                  <c:v>2.8403442451540255</c:v>
                </c:pt>
                <c:pt idx="12433">
                  <c:v>2.840115811484639</c:v>
                </c:pt>
                <c:pt idx="12434">
                  <c:v>2.8398874145556894</c:v>
                </c:pt>
                <c:pt idx="12435">
                  <c:v>2.8396590543583144</c:v>
                </c:pt>
                <c:pt idx="12436">
                  <c:v>2.8394307308836537</c:v>
                </c:pt>
                <c:pt idx="12437">
                  <c:v>2.8392024441228494</c:v>
                </c:pt>
                <c:pt idx="12438">
                  <c:v>2.8389741940670472</c:v>
                </c:pt>
                <c:pt idx="12439">
                  <c:v>2.8387459807073956</c:v>
                </c:pt>
                <c:pt idx="12440">
                  <c:v>2.8385178040350456</c:v>
                </c:pt>
                <c:pt idx="12441">
                  <c:v>2.838289664041151</c:v>
                </c:pt>
                <c:pt idx="12442">
                  <c:v>2.8380615607168691</c:v>
                </c:pt>
                <c:pt idx="12443">
                  <c:v>2.8378334940533589</c:v>
                </c:pt>
                <c:pt idx="12444">
                  <c:v>2.837605464041784</c:v>
                </c:pt>
                <c:pt idx="12445">
                  <c:v>2.8373774706733088</c:v>
                </c:pt>
                <c:pt idx="12446">
                  <c:v>2.8371495139391016</c:v>
                </c:pt>
                <c:pt idx="12447">
                  <c:v>2.836921593830334</c:v>
                </c:pt>
                <c:pt idx="12448">
                  <c:v>2.8366937103381797</c:v>
                </c:pt>
                <c:pt idx="12449">
                  <c:v>2.8364658634538151</c:v>
                </c:pt>
                <c:pt idx="12450">
                  <c:v>2.8362380531684201</c:v>
                </c:pt>
                <c:pt idx="12451">
                  <c:v>2.836010279473177</c:v>
                </c:pt>
                <c:pt idx="12452">
                  <c:v>2.8357825423592709</c:v>
                </c:pt>
                <c:pt idx="12453">
                  <c:v>2.8355548418178897</c:v>
                </c:pt>
                <c:pt idx="12454">
                  <c:v>2.8353271778402247</c:v>
                </c:pt>
                <c:pt idx="12455">
                  <c:v>2.8350995504174694</c:v>
                </c:pt>
                <c:pt idx="12456">
                  <c:v>2.8348719595408203</c:v>
                </c:pt>
                <c:pt idx="12457">
                  <c:v>2.8346444052014768</c:v>
                </c:pt>
                <c:pt idx="12458">
                  <c:v>2.8344168873906415</c:v>
                </c:pt>
                <c:pt idx="12459">
                  <c:v>2.8341894060995183</c:v>
                </c:pt>
                <c:pt idx="12460">
                  <c:v>2.8339619613193161</c:v>
                </c:pt>
                <c:pt idx="12461">
                  <c:v>2.8337345530412454</c:v>
                </c:pt>
                <c:pt idx="12462">
                  <c:v>2.8335071812565191</c:v>
                </c:pt>
                <c:pt idx="12463">
                  <c:v>2.8332798459563544</c:v>
                </c:pt>
                <c:pt idx="12464">
                  <c:v>2.8330525471319694</c:v>
                </c:pt>
                <c:pt idx="12465">
                  <c:v>2.8328252847745867</c:v>
                </c:pt>
                <c:pt idx="12466">
                  <c:v>2.8325980588754311</c:v>
                </c:pt>
                <c:pt idx="12467">
                  <c:v>2.8323708694257297</c:v>
                </c:pt>
                <c:pt idx="12468">
                  <c:v>2.8321437164167134</c:v>
                </c:pt>
                <c:pt idx="12469">
                  <c:v>2.831916599839615</c:v>
                </c:pt>
                <c:pt idx="12470">
                  <c:v>2.8316895196856708</c:v>
                </c:pt>
                <c:pt idx="12471">
                  <c:v>2.8314624759461191</c:v>
                </c:pt>
                <c:pt idx="12472">
                  <c:v>2.8312354686122023</c:v>
                </c:pt>
                <c:pt idx="12473">
                  <c:v>2.8310084976751644</c:v>
                </c:pt>
                <c:pt idx="12474">
                  <c:v>2.8307815631262523</c:v>
                </c:pt>
                <c:pt idx="12475">
                  <c:v>2.830554664956717</c:v>
                </c:pt>
                <c:pt idx="12476">
                  <c:v>2.8303278031578105</c:v>
                </c:pt>
                <c:pt idx="12477">
                  <c:v>2.8301009777207886</c:v>
                </c:pt>
                <c:pt idx="12478">
                  <c:v>2.8298741886369099</c:v>
                </c:pt>
                <c:pt idx="12479">
                  <c:v>2.8296474358974359</c:v>
                </c:pt>
                <c:pt idx="12480">
                  <c:v>2.8294207194936303</c:v>
                </c:pt>
                <c:pt idx="12481">
                  <c:v>2.8291940394167603</c:v>
                </c:pt>
                <c:pt idx="12482">
                  <c:v>2.8289673956580952</c:v>
                </c:pt>
                <c:pt idx="12483">
                  <c:v>2.8287407882089073</c:v>
                </c:pt>
                <c:pt idx="12484">
                  <c:v>2.8285142170604725</c:v>
                </c:pt>
                <c:pt idx="12485">
                  <c:v>2.8282876822040683</c:v>
                </c:pt>
                <c:pt idx="12486">
                  <c:v>2.8280611836309761</c:v>
                </c:pt>
                <c:pt idx="12487">
                  <c:v>2.8278347213324793</c:v>
                </c:pt>
                <c:pt idx="12488">
                  <c:v>2.8276082952998638</c:v>
                </c:pt>
                <c:pt idx="12489">
                  <c:v>2.8273819055244194</c:v>
                </c:pt>
                <c:pt idx="12490">
                  <c:v>2.8271555519974383</c:v>
                </c:pt>
                <c:pt idx="12491">
                  <c:v>2.8269292347102146</c:v>
                </c:pt>
                <c:pt idx="12492">
                  <c:v>2.8267029536540464</c:v>
                </c:pt>
                <c:pt idx="12493">
                  <c:v>2.8264767088202336</c:v>
                </c:pt>
                <c:pt idx="12494">
                  <c:v>2.82625050020008</c:v>
                </c:pt>
                <c:pt idx="12495">
                  <c:v>2.8260243277848911</c:v>
                </c:pt>
                <c:pt idx="12496">
                  <c:v>2.8257981915659758</c:v>
                </c:pt>
                <c:pt idx="12497">
                  <c:v>2.8255720915346454</c:v>
                </c:pt>
                <c:pt idx="12498">
                  <c:v>2.8253460276822144</c:v>
                </c:pt>
                <c:pt idx="12499">
                  <c:v>2.8251200000000001</c:v>
                </c:pt>
                <c:pt idx="12500">
                  <c:v>2.8248940084793217</c:v>
                </c:pt>
                <c:pt idx="12501">
                  <c:v>2.8246680531115023</c:v>
                </c:pt>
                <c:pt idx="12502">
                  <c:v>2.8244421338878669</c:v>
                </c:pt>
                <c:pt idx="12503">
                  <c:v>2.8242162507997439</c:v>
                </c:pt>
                <c:pt idx="12504">
                  <c:v>2.8239904038384647</c:v>
                </c:pt>
                <c:pt idx="12505">
                  <c:v>2.8237645929953623</c:v>
                </c:pt>
                <c:pt idx="12506">
                  <c:v>2.8235388182617736</c:v>
                </c:pt>
                <c:pt idx="12507">
                  <c:v>2.8233130796290373</c:v>
                </c:pt>
                <c:pt idx="12508">
                  <c:v>2.8230873770884961</c:v>
                </c:pt>
                <c:pt idx="12509">
                  <c:v>2.8228617106314946</c:v>
                </c:pt>
                <c:pt idx="12510">
                  <c:v>2.8226360802493806</c:v>
                </c:pt>
                <c:pt idx="12511">
                  <c:v>2.8224104859335037</c:v>
                </c:pt>
                <c:pt idx="12512">
                  <c:v>2.8221849276752176</c:v>
                </c:pt>
                <c:pt idx="12513">
                  <c:v>2.8219594054658783</c:v>
                </c:pt>
                <c:pt idx="12514">
                  <c:v>2.8217339192968436</c:v>
                </c:pt>
                <c:pt idx="12515">
                  <c:v>2.8215084691594758</c:v>
                </c:pt>
                <c:pt idx="12516">
                  <c:v>2.8212830550451384</c:v>
                </c:pt>
                <c:pt idx="12517">
                  <c:v>2.8210576769451987</c:v>
                </c:pt>
                <c:pt idx="12518">
                  <c:v>2.8208323348510262</c:v>
                </c:pt>
                <c:pt idx="12519">
                  <c:v>2.8206070287539937</c:v>
                </c:pt>
                <c:pt idx="12520">
                  <c:v>2.8203817586454756</c:v>
                </c:pt>
                <c:pt idx="12521">
                  <c:v>2.8201565245168503</c:v>
                </c:pt>
                <c:pt idx="12522">
                  <c:v>2.8199313263594985</c:v>
                </c:pt>
                <c:pt idx="12523">
                  <c:v>2.8197061641648036</c:v>
                </c:pt>
                <c:pt idx="12524">
                  <c:v>2.8194810379241515</c:v>
                </c:pt>
                <c:pt idx="12525">
                  <c:v>2.8192559476289318</c:v>
                </c:pt>
                <c:pt idx="12526">
                  <c:v>2.8190308932705355</c:v>
                </c:pt>
                <c:pt idx="12527">
                  <c:v>2.8188058748403577</c:v>
                </c:pt>
                <c:pt idx="12528">
                  <c:v>2.8185808923297948</c:v>
                </c:pt>
                <c:pt idx="12529">
                  <c:v>2.8183559457302474</c:v>
                </c:pt>
                <c:pt idx="12530">
                  <c:v>2.8181310350331179</c:v>
                </c:pt>
                <c:pt idx="12531">
                  <c:v>2.8179061602298119</c:v>
                </c:pt>
                <c:pt idx="12532">
                  <c:v>2.8176813213117371</c:v>
                </c:pt>
                <c:pt idx="12533">
                  <c:v>2.8174565182703049</c:v>
                </c:pt>
                <c:pt idx="12534">
                  <c:v>2.8172317510969287</c:v>
                </c:pt>
                <c:pt idx="12535">
                  <c:v>2.8170070197830248</c:v>
                </c:pt>
                <c:pt idx="12536">
                  <c:v>2.816782324320013</c:v>
                </c:pt>
                <c:pt idx="12537">
                  <c:v>2.8165576646993142</c:v>
                </c:pt>
                <c:pt idx="12538">
                  <c:v>2.8163330409123533</c:v>
                </c:pt>
                <c:pt idx="12539">
                  <c:v>2.8161084529505582</c:v>
                </c:pt>
                <c:pt idx="12540">
                  <c:v>2.8158839008053582</c:v>
                </c:pt>
                <c:pt idx="12541">
                  <c:v>2.8156593844681868</c:v>
                </c:pt>
                <c:pt idx="12542">
                  <c:v>2.8154349039304791</c:v>
                </c:pt>
                <c:pt idx="12543">
                  <c:v>2.8152104591836733</c:v>
                </c:pt>
                <c:pt idx="12544">
                  <c:v>2.8149860502192108</c:v>
                </c:pt>
                <c:pt idx="12545">
                  <c:v>2.8147616770285349</c:v>
                </c:pt>
                <c:pt idx="12546">
                  <c:v>2.8145373396030924</c:v>
                </c:pt>
                <c:pt idx="12547">
                  <c:v>2.814313037934332</c:v>
                </c:pt>
                <c:pt idx="12548">
                  <c:v>2.8140887720137062</c:v>
                </c:pt>
                <c:pt idx="12549">
                  <c:v>2.8138645418326695</c:v>
                </c:pt>
                <c:pt idx="12550">
                  <c:v>2.8136403473826785</c:v>
                </c:pt>
                <c:pt idx="12551">
                  <c:v>2.8134161886551943</c:v>
                </c:pt>
                <c:pt idx="12552">
                  <c:v>2.8131920656416791</c:v>
                </c:pt>
                <c:pt idx="12553">
                  <c:v>2.812967978333599</c:v>
                </c:pt>
                <c:pt idx="12554">
                  <c:v>2.8127439267224212</c:v>
                </c:pt>
                <c:pt idx="12555">
                  <c:v>2.8125199107996175</c:v>
                </c:pt>
                <c:pt idx="12556">
                  <c:v>2.8122959305566617</c:v>
                </c:pt>
                <c:pt idx="12557">
                  <c:v>2.8120719859850296</c:v>
                </c:pt>
                <c:pt idx="12558">
                  <c:v>2.8118480770762004</c:v>
                </c:pt>
                <c:pt idx="12559">
                  <c:v>2.8116242038216561</c:v>
                </c:pt>
                <c:pt idx="12560">
                  <c:v>2.8114003662128813</c:v>
                </c:pt>
                <c:pt idx="12561">
                  <c:v>2.8111765642413626</c:v>
                </c:pt>
                <c:pt idx="12562">
                  <c:v>2.8109527978985911</c:v>
                </c:pt>
                <c:pt idx="12563">
                  <c:v>2.8107290671760587</c:v>
                </c:pt>
                <c:pt idx="12564">
                  <c:v>2.8105053720652609</c:v>
                </c:pt>
                <c:pt idx="12565">
                  <c:v>2.8102817125576953</c:v>
                </c:pt>
                <c:pt idx="12566">
                  <c:v>2.8100580886448636</c:v>
                </c:pt>
                <c:pt idx="12567">
                  <c:v>2.8098345003182685</c:v>
                </c:pt>
                <c:pt idx="12568">
                  <c:v>2.8096109475694169</c:v>
                </c:pt>
                <c:pt idx="12569">
                  <c:v>2.8093874303898172</c:v>
                </c:pt>
                <c:pt idx="12570">
                  <c:v>2.8091639487709807</c:v>
                </c:pt>
                <c:pt idx="12571">
                  <c:v>2.8089405027044227</c:v>
                </c:pt>
                <c:pt idx="12572">
                  <c:v>2.8087170921816593</c:v>
                </c:pt>
                <c:pt idx="12573">
                  <c:v>2.8084937171942101</c:v>
                </c:pt>
                <c:pt idx="12574">
                  <c:v>2.8082703777335984</c:v>
                </c:pt>
                <c:pt idx="12575">
                  <c:v>2.8080470737913488</c:v>
                </c:pt>
                <c:pt idx="12576">
                  <c:v>2.8078238053589888</c:v>
                </c:pt>
                <c:pt idx="12577">
                  <c:v>2.8076005724280488</c:v>
                </c:pt>
                <c:pt idx="12578">
                  <c:v>2.8073773749900628</c:v>
                </c:pt>
                <c:pt idx="12579">
                  <c:v>2.8071542130365659</c:v>
                </c:pt>
                <c:pt idx="12580">
                  <c:v>2.8069310865590968</c:v>
                </c:pt>
                <c:pt idx="12581">
                  <c:v>2.8067079955491971</c:v>
                </c:pt>
                <c:pt idx="12582">
                  <c:v>2.8064849399984104</c:v>
                </c:pt>
                <c:pt idx="12583">
                  <c:v>2.8062619198982834</c:v>
                </c:pt>
                <c:pt idx="12584">
                  <c:v>2.8060389352403656</c:v>
                </c:pt>
                <c:pt idx="12585">
                  <c:v>2.8058159860162086</c:v>
                </c:pt>
                <c:pt idx="12586">
                  <c:v>2.8055930722173672</c:v>
                </c:pt>
                <c:pt idx="12587">
                  <c:v>2.8053701938353988</c:v>
                </c:pt>
                <c:pt idx="12588">
                  <c:v>2.8051473508618634</c:v>
                </c:pt>
                <c:pt idx="12589">
                  <c:v>2.8049245432883239</c:v>
                </c:pt>
                <c:pt idx="12590">
                  <c:v>2.804701771106346</c:v>
                </c:pt>
                <c:pt idx="12591">
                  <c:v>2.804479034307497</c:v>
                </c:pt>
                <c:pt idx="12592">
                  <c:v>2.8042563328833481</c:v>
                </c:pt>
                <c:pt idx="12593">
                  <c:v>2.8040336668254726</c:v>
                </c:pt>
                <c:pt idx="12594">
                  <c:v>2.8038110361254467</c:v>
                </c:pt>
                <c:pt idx="12595">
                  <c:v>2.803588440774849</c:v>
                </c:pt>
                <c:pt idx="12596">
                  <c:v>2.8033658807652615</c:v>
                </c:pt>
                <c:pt idx="12597">
                  <c:v>2.8031433560882681</c:v>
                </c:pt>
                <c:pt idx="12598">
                  <c:v>2.8029208667354553</c:v>
                </c:pt>
                <c:pt idx="12599">
                  <c:v>2.8026984126984127</c:v>
                </c:pt>
                <c:pt idx="12600">
                  <c:v>2.8024759939687325</c:v>
                </c:pt>
                <c:pt idx="12601">
                  <c:v>2.8022536105380098</c:v>
                </c:pt>
                <c:pt idx="12602">
                  <c:v>2.8020312623978416</c:v>
                </c:pt>
                <c:pt idx="12603">
                  <c:v>2.8018089495398288</c:v>
                </c:pt>
                <c:pt idx="12604">
                  <c:v>2.8015866719555733</c:v>
                </c:pt>
                <c:pt idx="12605">
                  <c:v>2.8013644296366809</c:v>
                </c:pt>
                <c:pt idx="12606">
                  <c:v>2.80114222257476</c:v>
                </c:pt>
                <c:pt idx="12607">
                  <c:v>2.8009200507614214</c:v>
                </c:pt>
                <c:pt idx="12608">
                  <c:v>2.8006979141882784</c:v>
                </c:pt>
                <c:pt idx="12609">
                  <c:v>2.8004758128469467</c:v>
                </c:pt>
                <c:pt idx="12610">
                  <c:v>2.8002537467290463</c:v>
                </c:pt>
                <c:pt idx="12611">
                  <c:v>2.8000317158261971</c:v>
                </c:pt>
                <c:pt idx="12612">
                  <c:v>2.7998097201300247</c:v>
                </c:pt>
                <c:pt idx="12613">
                  <c:v>2.7995877596321548</c:v>
                </c:pt>
                <c:pt idx="12614">
                  <c:v>2.7993658343242172</c:v>
                </c:pt>
                <c:pt idx="12615">
                  <c:v>2.7991439441978438</c:v>
                </c:pt>
                <c:pt idx="12616">
                  <c:v>2.79892208924467</c:v>
                </c:pt>
                <c:pt idx="12617">
                  <c:v>2.7987002694563321</c:v>
                </c:pt>
                <c:pt idx="12618">
                  <c:v>2.798478484824471</c:v>
                </c:pt>
                <c:pt idx="12619">
                  <c:v>2.7982567353407291</c:v>
                </c:pt>
                <c:pt idx="12620">
                  <c:v>2.7980350209967515</c:v>
                </c:pt>
                <c:pt idx="12621">
                  <c:v>2.7978133417841864</c:v>
                </c:pt>
                <c:pt idx="12622">
                  <c:v>2.7975916976946844</c:v>
                </c:pt>
                <c:pt idx="12623">
                  <c:v>2.7973700887198985</c:v>
                </c:pt>
                <c:pt idx="12624">
                  <c:v>2.797148514851485</c:v>
                </c:pt>
                <c:pt idx="12625">
                  <c:v>2.7969269760811026</c:v>
                </c:pt>
                <c:pt idx="12626">
                  <c:v>2.7967054724004119</c:v>
                </c:pt>
                <c:pt idx="12627">
                  <c:v>2.7964840038010768</c:v>
                </c:pt>
                <c:pt idx="12628">
                  <c:v>2.7962625702747643</c:v>
                </c:pt>
                <c:pt idx="12629">
                  <c:v>2.7960411718131435</c:v>
                </c:pt>
                <c:pt idx="12630">
                  <c:v>2.7958198084078854</c:v>
                </c:pt>
                <c:pt idx="12631">
                  <c:v>2.795598480050665</c:v>
                </c:pt>
                <c:pt idx="12632">
                  <c:v>2.7953771867331594</c:v>
                </c:pt>
                <c:pt idx="12633">
                  <c:v>2.7951559284470475</c:v>
                </c:pt>
                <c:pt idx="12634">
                  <c:v>2.7949347051840125</c:v>
                </c:pt>
                <c:pt idx="12635">
                  <c:v>2.7947135169357393</c:v>
                </c:pt>
                <c:pt idx="12636">
                  <c:v>2.7944923636939145</c:v>
                </c:pt>
                <c:pt idx="12637">
                  <c:v>2.7942712454502296</c:v>
                </c:pt>
                <c:pt idx="12638">
                  <c:v>2.7940501621963763</c:v>
                </c:pt>
                <c:pt idx="12639">
                  <c:v>2.7938291139240508</c:v>
                </c:pt>
                <c:pt idx="12640">
                  <c:v>2.7936081006249505</c:v>
                </c:pt>
                <c:pt idx="12641">
                  <c:v>2.7933871222907767</c:v>
                </c:pt>
                <c:pt idx="12642">
                  <c:v>2.7931661789132325</c:v>
                </c:pt>
                <c:pt idx="12643">
                  <c:v>2.7929452704840241</c:v>
                </c:pt>
                <c:pt idx="12644">
                  <c:v>2.7927243969948594</c:v>
                </c:pt>
                <c:pt idx="12645">
                  <c:v>2.7925035584374505</c:v>
                </c:pt>
                <c:pt idx="12646">
                  <c:v>2.7922827548035105</c:v>
                </c:pt>
                <c:pt idx="12647">
                  <c:v>2.7920619860847564</c:v>
                </c:pt>
                <c:pt idx="12648">
                  <c:v>2.7918412522729068</c:v>
                </c:pt>
                <c:pt idx="12649">
                  <c:v>2.7916205533596838</c:v>
                </c:pt>
                <c:pt idx="12650">
                  <c:v>2.7913998893368115</c:v>
                </c:pt>
                <c:pt idx="12651">
                  <c:v>2.7911792601960164</c:v>
                </c:pt>
                <c:pt idx="12652">
                  <c:v>2.7909586659290286</c:v>
                </c:pt>
                <c:pt idx="12653">
                  <c:v>2.7907381065275803</c:v>
                </c:pt>
                <c:pt idx="12654">
                  <c:v>2.7905175819834058</c:v>
                </c:pt>
                <c:pt idx="12655">
                  <c:v>2.7902970922882426</c:v>
                </c:pt>
                <c:pt idx="12656">
                  <c:v>2.7900766374338311</c:v>
                </c:pt>
                <c:pt idx="12657">
                  <c:v>2.7898562174119133</c:v>
                </c:pt>
                <c:pt idx="12658">
                  <c:v>2.7896358322142349</c:v>
                </c:pt>
                <c:pt idx="12659">
                  <c:v>2.7894154818325436</c:v>
                </c:pt>
                <c:pt idx="12660">
                  <c:v>2.7891951662585894</c:v>
                </c:pt>
                <c:pt idx="12661">
                  <c:v>2.7889748854841256</c:v>
                </c:pt>
                <c:pt idx="12662">
                  <c:v>2.7887546395009082</c:v>
                </c:pt>
                <c:pt idx="12663">
                  <c:v>2.7885344283006948</c:v>
                </c:pt>
                <c:pt idx="12664">
                  <c:v>2.7883142518752466</c:v>
                </c:pt>
                <c:pt idx="12665">
                  <c:v>2.7880941102163272</c:v>
                </c:pt>
                <c:pt idx="12666">
                  <c:v>2.7878740033157023</c:v>
                </c:pt>
                <c:pt idx="12667">
                  <c:v>2.7876539311651407</c:v>
                </c:pt>
                <c:pt idx="12668">
                  <c:v>2.7874338937564134</c:v>
                </c:pt>
                <c:pt idx="12669">
                  <c:v>2.7872138910812945</c:v>
                </c:pt>
                <c:pt idx="12670">
                  <c:v>2.7869939231315604</c:v>
                </c:pt>
                <c:pt idx="12671">
                  <c:v>2.7867739898989901</c:v>
                </c:pt>
                <c:pt idx="12672">
                  <c:v>2.7865540913753648</c:v>
                </c:pt>
                <c:pt idx="12673">
                  <c:v>2.7863342275524698</c:v>
                </c:pt>
                <c:pt idx="12674">
                  <c:v>2.7861143984220909</c:v>
                </c:pt>
                <c:pt idx="12675">
                  <c:v>2.7858946039760175</c:v>
                </c:pt>
                <c:pt idx="12676">
                  <c:v>2.7856748442060426</c:v>
                </c:pt>
                <c:pt idx="12677">
                  <c:v>2.7854551191039598</c:v>
                </c:pt>
                <c:pt idx="12678">
                  <c:v>2.7852354286615664</c:v>
                </c:pt>
                <c:pt idx="12679">
                  <c:v>2.7850157728706626</c:v>
                </c:pt>
                <c:pt idx="12680">
                  <c:v>2.7847961517230502</c:v>
                </c:pt>
                <c:pt idx="12681">
                  <c:v>2.7845765652105348</c:v>
                </c:pt>
                <c:pt idx="12682">
                  <c:v>2.7843570133249229</c:v>
                </c:pt>
                <c:pt idx="12683">
                  <c:v>2.7841374960580261</c:v>
                </c:pt>
                <c:pt idx="12684">
                  <c:v>2.7839180134016557</c:v>
                </c:pt>
                <c:pt idx="12685">
                  <c:v>2.7836985653476272</c:v>
                </c:pt>
                <c:pt idx="12686">
                  <c:v>2.7834791518877591</c:v>
                </c:pt>
                <c:pt idx="12687">
                  <c:v>2.7832597730138713</c:v>
                </c:pt>
                <c:pt idx="12688">
                  <c:v>2.7830404287177872</c:v>
                </c:pt>
                <c:pt idx="12689">
                  <c:v>2.7828211189913317</c:v>
                </c:pt>
                <c:pt idx="12690">
                  <c:v>2.7826018438263338</c:v>
                </c:pt>
                <c:pt idx="12691">
                  <c:v>2.7823826032146233</c:v>
                </c:pt>
                <c:pt idx="12692">
                  <c:v>2.7821633971480342</c:v>
                </c:pt>
                <c:pt idx="12693">
                  <c:v>2.7819442256184024</c:v>
                </c:pt>
                <c:pt idx="12694">
                  <c:v>2.781725088617566</c:v>
                </c:pt>
                <c:pt idx="12695">
                  <c:v>2.7815059861373661</c:v>
                </c:pt>
                <c:pt idx="12696">
                  <c:v>2.7812869181696462</c:v>
                </c:pt>
                <c:pt idx="12697">
                  <c:v>2.7810678847062529</c:v>
                </c:pt>
                <c:pt idx="12698">
                  <c:v>2.7808488857390348</c:v>
                </c:pt>
                <c:pt idx="12699">
                  <c:v>2.7806299212598424</c:v>
                </c:pt>
                <c:pt idx="12700">
                  <c:v>2.7804109912605308</c:v>
                </c:pt>
                <c:pt idx="12701">
                  <c:v>2.7801920957329553</c:v>
                </c:pt>
                <c:pt idx="12702">
                  <c:v>2.7799732346689758</c:v>
                </c:pt>
                <c:pt idx="12703">
                  <c:v>2.7797544080604535</c:v>
                </c:pt>
                <c:pt idx="12704">
                  <c:v>2.7795356158992521</c:v>
                </c:pt>
                <c:pt idx="12705">
                  <c:v>2.7793168581772392</c:v>
                </c:pt>
                <c:pt idx="12706">
                  <c:v>2.7790981348862833</c:v>
                </c:pt>
                <c:pt idx="12707">
                  <c:v>2.7788794460182564</c:v>
                </c:pt>
                <c:pt idx="12708">
                  <c:v>2.7786607915650325</c:v>
                </c:pt>
                <c:pt idx="12709">
                  <c:v>2.7784421715184893</c:v>
                </c:pt>
                <c:pt idx="12710">
                  <c:v>2.778223585870506</c:v>
                </c:pt>
                <c:pt idx="12711">
                  <c:v>2.7780050346129643</c:v>
                </c:pt>
                <c:pt idx="12712">
                  <c:v>2.7777865177377485</c:v>
                </c:pt>
                <c:pt idx="12713">
                  <c:v>2.7775680352367469</c:v>
                </c:pt>
                <c:pt idx="12714">
                  <c:v>2.7773495871018481</c:v>
                </c:pt>
                <c:pt idx="12715">
                  <c:v>2.7771311733249449</c:v>
                </c:pt>
                <c:pt idx="12716">
                  <c:v>2.7769127938979321</c:v>
                </c:pt>
                <c:pt idx="12717">
                  <c:v>2.7766944488127066</c:v>
                </c:pt>
                <c:pt idx="12718">
                  <c:v>2.7764761380611684</c:v>
                </c:pt>
                <c:pt idx="12719">
                  <c:v>2.7762578616352203</c:v>
                </c:pt>
                <c:pt idx="12720">
                  <c:v>2.7760396195267667</c:v>
                </c:pt>
                <c:pt idx="12721">
                  <c:v>2.7758214117277156</c:v>
                </c:pt>
                <c:pt idx="12722">
                  <c:v>2.7756032382299773</c:v>
                </c:pt>
                <c:pt idx="12723">
                  <c:v>2.7753850990254638</c:v>
                </c:pt>
                <c:pt idx="12724">
                  <c:v>2.7751669941060904</c:v>
                </c:pt>
                <c:pt idx="12725">
                  <c:v>2.774948923463775</c:v>
                </c:pt>
                <c:pt idx="12726">
                  <c:v>2.7747308870904375</c:v>
                </c:pt>
                <c:pt idx="12727">
                  <c:v>2.7745128849780012</c:v>
                </c:pt>
                <c:pt idx="12728">
                  <c:v>2.7742949171183913</c:v>
                </c:pt>
                <c:pt idx="12729">
                  <c:v>2.774076983503535</c:v>
                </c:pt>
                <c:pt idx="12730">
                  <c:v>2.7738590841253634</c:v>
                </c:pt>
                <c:pt idx="12731">
                  <c:v>2.7736412189758091</c:v>
                </c:pt>
                <c:pt idx="12732">
                  <c:v>2.7734233880468073</c:v>
                </c:pt>
                <c:pt idx="12733">
                  <c:v>2.7732055913302966</c:v>
                </c:pt>
                <c:pt idx="12734">
                  <c:v>2.7729878288182177</c:v>
                </c:pt>
                <c:pt idx="12735">
                  <c:v>2.7727701005025125</c:v>
                </c:pt>
                <c:pt idx="12736">
                  <c:v>2.7725524063751275</c:v>
                </c:pt>
                <c:pt idx="12737">
                  <c:v>2.7723347464280108</c:v>
                </c:pt>
                <c:pt idx="12738">
                  <c:v>2.7721171206531126</c:v>
                </c:pt>
                <c:pt idx="12739">
                  <c:v>2.7718995290423862</c:v>
                </c:pt>
                <c:pt idx="12740">
                  <c:v>2.7716819715877876</c:v>
                </c:pt>
                <c:pt idx="12741">
                  <c:v>2.7714644482812747</c:v>
                </c:pt>
                <c:pt idx="12742">
                  <c:v>2.7712469591148081</c:v>
                </c:pt>
                <c:pt idx="12743">
                  <c:v>2.7710295040803516</c:v>
                </c:pt>
                <c:pt idx="12744">
                  <c:v>2.7708120831698704</c:v>
                </c:pt>
                <c:pt idx="12745">
                  <c:v>2.7705946963753334</c:v>
                </c:pt>
                <c:pt idx="12746">
                  <c:v>2.7703773436887111</c:v>
                </c:pt>
                <c:pt idx="12747">
                  <c:v>2.7701600251019767</c:v>
                </c:pt>
                <c:pt idx="12748">
                  <c:v>2.7699427406071067</c:v>
                </c:pt>
                <c:pt idx="12749">
                  <c:v>2.7697254901960786</c:v>
                </c:pt>
                <c:pt idx="12750">
                  <c:v>2.7695082738608736</c:v>
                </c:pt>
                <c:pt idx="12751">
                  <c:v>2.7692910915934754</c:v>
                </c:pt>
                <c:pt idx="12752">
                  <c:v>2.76907394338587</c:v>
                </c:pt>
                <c:pt idx="12753">
                  <c:v>2.7688568292300455</c:v>
                </c:pt>
                <c:pt idx="12754">
                  <c:v>2.7686397491179928</c:v>
                </c:pt>
                <c:pt idx="12755">
                  <c:v>2.7684227030417059</c:v>
                </c:pt>
                <c:pt idx="12756">
                  <c:v>2.76820569099318</c:v>
                </c:pt>
                <c:pt idx="12757">
                  <c:v>2.7679887129644145</c:v>
                </c:pt>
                <c:pt idx="12758">
                  <c:v>2.7677717689474095</c:v>
                </c:pt>
                <c:pt idx="12759">
                  <c:v>2.7675548589341692</c:v>
                </c:pt>
                <c:pt idx="12760">
                  <c:v>2.7673379829166995</c:v>
                </c:pt>
                <c:pt idx="12761">
                  <c:v>2.7671211408870082</c:v>
                </c:pt>
                <c:pt idx="12762">
                  <c:v>2.7669043328371075</c:v>
                </c:pt>
                <c:pt idx="12763">
                  <c:v>2.7666875587590098</c:v>
                </c:pt>
                <c:pt idx="12764">
                  <c:v>2.7664708186447315</c:v>
                </c:pt>
                <c:pt idx="12765">
                  <c:v>2.7662541124862918</c:v>
                </c:pt>
                <c:pt idx="12766">
                  <c:v>2.7660374402757109</c:v>
                </c:pt>
                <c:pt idx="12767">
                  <c:v>2.7658208020050123</c:v>
                </c:pt>
                <c:pt idx="12768">
                  <c:v>2.7656041976662227</c:v>
                </c:pt>
                <c:pt idx="12769">
                  <c:v>2.7653876272513704</c:v>
                </c:pt>
                <c:pt idx="12770">
                  <c:v>2.765171090752486</c:v>
                </c:pt>
                <c:pt idx="12771">
                  <c:v>2.7649545881616033</c:v>
                </c:pt>
                <c:pt idx="12772">
                  <c:v>2.7647381194707585</c:v>
                </c:pt>
                <c:pt idx="12773">
                  <c:v>2.76452168467199</c:v>
                </c:pt>
                <c:pt idx="12774">
                  <c:v>2.7643052837573387</c:v>
                </c:pt>
                <c:pt idx="12775">
                  <c:v>2.764088916718848</c:v>
                </c:pt>
                <c:pt idx="12776">
                  <c:v>2.7638725835485638</c:v>
                </c:pt>
                <c:pt idx="12777">
                  <c:v>2.763656284238535</c:v>
                </c:pt>
                <c:pt idx="12778">
                  <c:v>2.7634400187808121</c:v>
                </c:pt>
                <c:pt idx="12779">
                  <c:v>2.763223787167449</c:v>
                </c:pt>
                <c:pt idx="12780">
                  <c:v>2.7630075893905017</c:v>
                </c:pt>
                <c:pt idx="12781">
                  <c:v>2.7627914254420278</c:v>
                </c:pt>
                <c:pt idx="12782">
                  <c:v>2.7625752953140892</c:v>
                </c:pt>
                <c:pt idx="12783">
                  <c:v>2.7623591989987486</c:v>
                </c:pt>
                <c:pt idx="12784">
                  <c:v>2.762143136488072</c:v>
                </c:pt>
                <c:pt idx="12785">
                  <c:v>2.7619271077741279</c:v>
                </c:pt>
                <c:pt idx="12786">
                  <c:v>2.7617111128489871</c:v>
                </c:pt>
                <c:pt idx="12787">
                  <c:v>2.761495151704723</c:v>
                </c:pt>
                <c:pt idx="12788">
                  <c:v>2.7612792243334114</c:v>
                </c:pt>
                <c:pt idx="12789">
                  <c:v>2.7610633307271306</c:v>
                </c:pt>
                <c:pt idx="12790">
                  <c:v>2.7608474708779611</c:v>
                </c:pt>
                <c:pt idx="12791">
                  <c:v>2.7606316447779862</c:v>
                </c:pt>
                <c:pt idx="12792">
                  <c:v>2.7604158524192917</c:v>
                </c:pt>
                <c:pt idx="12793">
                  <c:v>2.7602000937939661</c:v>
                </c:pt>
                <c:pt idx="12794">
                  <c:v>2.759984368894099</c:v>
                </c:pt>
                <c:pt idx="12795">
                  <c:v>2.7597686777117851</c:v>
                </c:pt>
                <c:pt idx="12796">
                  <c:v>2.7595530202391187</c:v>
                </c:pt>
                <c:pt idx="12797">
                  <c:v>2.7593373964681982</c:v>
                </c:pt>
                <c:pt idx="12798">
                  <c:v>2.7591218063911245</c:v>
                </c:pt>
                <c:pt idx="12799">
                  <c:v>2.7589062499999999</c:v>
                </c:pt>
                <c:pt idx="12800">
                  <c:v>2.7586907272869308</c:v>
                </c:pt>
                <c:pt idx="12801">
                  <c:v>2.7584752382440243</c:v>
                </c:pt>
                <c:pt idx="12802">
                  <c:v>2.7582597828633912</c:v>
                </c:pt>
                <c:pt idx="12803">
                  <c:v>2.7580443611371446</c:v>
                </c:pt>
                <c:pt idx="12804">
                  <c:v>2.7578289730573995</c:v>
                </c:pt>
                <c:pt idx="12805">
                  <c:v>2.7576136186162734</c:v>
                </c:pt>
                <c:pt idx="12806">
                  <c:v>2.7573982978058873</c:v>
                </c:pt>
                <c:pt idx="12807">
                  <c:v>2.7571830106183635</c:v>
                </c:pt>
                <c:pt idx="12808">
                  <c:v>2.7569677570458273</c:v>
                </c:pt>
                <c:pt idx="12809">
                  <c:v>2.756752537080406</c:v>
                </c:pt>
                <c:pt idx="12810">
                  <c:v>2.7565373507142299</c:v>
                </c:pt>
                <c:pt idx="12811">
                  <c:v>2.7563221979394319</c:v>
                </c:pt>
                <c:pt idx="12812">
                  <c:v>2.7561070787481463</c:v>
                </c:pt>
                <c:pt idx="12813">
                  <c:v>2.7558919931325114</c:v>
                </c:pt>
                <c:pt idx="12814">
                  <c:v>2.7556769410846664</c:v>
                </c:pt>
                <c:pt idx="12815">
                  <c:v>2.755461922596754</c:v>
                </c:pt>
                <c:pt idx="12816">
                  <c:v>2.7552469376609192</c:v>
                </c:pt>
                <c:pt idx="12817">
                  <c:v>2.7550319862693087</c:v>
                </c:pt>
                <c:pt idx="12818">
                  <c:v>2.7548170684140727</c:v>
                </c:pt>
                <c:pt idx="12819">
                  <c:v>2.7546021840873633</c:v>
                </c:pt>
                <c:pt idx="12820">
                  <c:v>2.7543873332813353</c:v>
                </c:pt>
                <c:pt idx="12821">
                  <c:v>2.7541725159881452</c:v>
                </c:pt>
                <c:pt idx="12822">
                  <c:v>2.7539577321999533</c:v>
                </c:pt>
                <c:pt idx="12823">
                  <c:v>2.7537429819089208</c:v>
                </c:pt>
                <c:pt idx="12824">
                  <c:v>2.7535282651072124</c:v>
                </c:pt>
                <c:pt idx="12825">
                  <c:v>2.7533135817869954</c:v>
                </c:pt>
                <c:pt idx="12826">
                  <c:v>2.7530989319404382</c:v>
                </c:pt>
                <c:pt idx="12827">
                  <c:v>2.7528843155597129</c:v>
                </c:pt>
                <c:pt idx="12828">
                  <c:v>2.7526697326369942</c:v>
                </c:pt>
                <c:pt idx="12829">
                  <c:v>2.7524551831644581</c:v>
                </c:pt>
                <c:pt idx="12830">
                  <c:v>2.7522406671342843</c:v>
                </c:pt>
                <c:pt idx="12831">
                  <c:v>2.7520261845386536</c:v>
                </c:pt>
                <c:pt idx="12832">
                  <c:v>2.75181173536975</c:v>
                </c:pt>
                <c:pt idx="12833">
                  <c:v>2.7515973196197598</c:v>
                </c:pt>
                <c:pt idx="12834">
                  <c:v>2.7513829372808725</c:v>
                </c:pt>
                <c:pt idx="12835">
                  <c:v>2.751168588345279</c:v>
                </c:pt>
                <c:pt idx="12836">
                  <c:v>2.7509542728051724</c:v>
                </c:pt>
                <c:pt idx="12837">
                  <c:v>2.7507399906527494</c:v>
                </c:pt>
                <c:pt idx="12838">
                  <c:v>2.7505257418802089</c:v>
                </c:pt>
                <c:pt idx="12839">
                  <c:v>2.7503115264797509</c:v>
                </c:pt>
                <c:pt idx="12840">
                  <c:v>2.7500973444435792</c:v>
                </c:pt>
                <c:pt idx="12841">
                  <c:v>2.7498831957638998</c:v>
                </c:pt>
                <c:pt idx="12842">
                  <c:v>2.7496690804329207</c:v>
                </c:pt>
                <c:pt idx="12843">
                  <c:v>2.7494549984428529</c:v>
                </c:pt>
                <c:pt idx="12844">
                  <c:v>2.7492409497859089</c:v>
                </c:pt>
                <c:pt idx="12845">
                  <c:v>2.7490269344543048</c:v>
                </c:pt>
                <c:pt idx="12846">
                  <c:v>2.7488129524402583</c:v>
                </c:pt>
                <c:pt idx="12847">
                  <c:v>2.7485990037359902</c:v>
                </c:pt>
                <c:pt idx="12848">
                  <c:v>2.7483850883337224</c:v>
                </c:pt>
                <c:pt idx="12849">
                  <c:v>2.7481712062256811</c:v>
                </c:pt>
                <c:pt idx="12850">
                  <c:v>2.747957357404093</c:v>
                </c:pt>
                <c:pt idx="12851">
                  <c:v>2.7477435418611891</c:v>
                </c:pt>
                <c:pt idx="12852">
                  <c:v>2.747529759589201</c:v>
                </c:pt>
                <c:pt idx="12853">
                  <c:v>2.7473160105803642</c:v>
                </c:pt>
                <c:pt idx="12854">
                  <c:v>2.7471022948269157</c:v>
                </c:pt>
                <c:pt idx="12855">
                  <c:v>2.7468886123210954</c:v>
                </c:pt>
                <c:pt idx="12856">
                  <c:v>2.746674963055145</c:v>
                </c:pt>
                <c:pt idx="12857">
                  <c:v>2.7464613470213095</c:v>
                </c:pt>
                <c:pt idx="12858">
                  <c:v>2.7462477642118359</c:v>
                </c:pt>
                <c:pt idx="12859">
                  <c:v>2.7460342146189736</c:v>
                </c:pt>
                <c:pt idx="12860">
                  <c:v>2.745820698234974</c:v>
                </c:pt>
                <c:pt idx="12861">
                  <c:v>2.7456072150520914</c:v>
                </c:pt>
                <c:pt idx="12862">
                  <c:v>2.7453937650625826</c:v>
                </c:pt>
                <c:pt idx="12863">
                  <c:v>2.7451803482587063</c:v>
                </c:pt>
                <c:pt idx="12864">
                  <c:v>2.7449669646327246</c:v>
                </c:pt>
                <c:pt idx="12865">
                  <c:v>2.7447536141769002</c:v>
                </c:pt>
                <c:pt idx="12866">
                  <c:v>2.7445402968835002</c:v>
                </c:pt>
                <c:pt idx="12867">
                  <c:v>2.7443270127447934</c:v>
                </c:pt>
                <c:pt idx="12868">
                  <c:v>2.74411376175305</c:v>
                </c:pt>
                <c:pt idx="12869">
                  <c:v>2.7439005439005437</c:v>
                </c:pt>
                <c:pt idx="12870">
                  <c:v>2.743687359179551</c:v>
                </c:pt>
                <c:pt idx="12871">
                  <c:v>2.7434742075823495</c:v>
                </c:pt>
                <c:pt idx="12872">
                  <c:v>2.7432610891012197</c:v>
                </c:pt>
                <c:pt idx="12873">
                  <c:v>2.743048003728445</c:v>
                </c:pt>
                <c:pt idx="12874">
                  <c:v>2.7428349514563108</c:v>
                </c:pt>
                <c:pt idx="12875">
                  <c:v>2.7426219322771046</c:v>
                </c:pt>
                <c:pt idx="12876">
                  <c:v>2.7424089461831174</c:v>
                </c:pt>
                <c:pt idx="12877">
                  <c:v>2.7421959931666406</c:v>
                </c:pt>
                <c:pt idx="12878">
                  <c:v>2.7419830732199704</c:v>
                </c:pt>
                <c:pt idx="12879">
                  <c:v>2.7417701863354038</c:v>
                </c:pt>
                <c:pt idx="12880">
                  <c:v>2.7415573325052405</c:v>
                </c:pt>
                <c:pt idx="12881">
                  <c:v>2.7413445117217825</c:v>
                </c:pt>
                <c:pt idx="12882">
                  <c:v>2.7411317239773343</c:v>
                </c:pt>
                <c:pt idx="12883">
                  <c:v>2.7409189692642038</c:v>
                </c:pt>
                <c:pt idx="12884">
                  <c:v>2.7407062475746993</c:v>
                </c:pt>
                <c:pt idx="12885">
                  <c:v>2.7404935589011332</c:v>
                </c:pt>
                <c:pt idx="12886">
                  <c:v>2.7402809032358189</c:v>
                </c:pt>
                <c:pt idx="12887">
                  <c:v>2.7400682805710739</c:v>
                </c:pt>
                <c:pt idx="12888">
                  <c:v>2.7398556908992164</c:v>
                </c:pt>
                <c:pt idx="12889">
                  <c:v>2.7396431342125678</c:v>
                </c:pt>
                <c:pt idx="12890">
                  <c:v>2.7394306105034518</c:v>
                </c:pt>
                <c:pt idx="12891">
                  <c:v>2.7392181197641947</c:v>
                </c:pt>
                <c:pt idx="12892">
                  <c:v>2.7390056619871248</c:v>
                </c:pt>
                <c:pt idx="12893">
                  <c:v>2.7387932371645727</c:v>
                </c:pt>
                <c:pt idx="12894">
                  <c:v>2.7385808452888716</c:v>
                </c:pt>
                <c:pt idx="12895">
                  <c:v>2.7383684863523574</c:v>
                </c:pt>
                <c:pt idx="12896">
                  <c:v>2.7381561603473674</c:v>
                </c:pt>
                <c:pt idx="12897">
                  <c:v>2.7379438672662428</c:v>
                </c:pt>
                <c:pt idx="12898">
                  <c:v>2.7377316071013258</c:v>
                </c:pt>
                <c:pt idx="12899">
                  <c:v>2.7375193798449611</c:v>
                </c:pt>
                <c:pt idx="12900">
                  <c:v>2.737307185489497</c:v>
                </c:pt>
                <c:pt idx="12901">
                  <c:v>2.7370950240272824</c:v>
                </c:pt>
                <c:pt idx="12902">
                  <c:v>2.7368828954506705</c:v>
                </c:pt>
                <c:pt idx="12903">
                  <c:v>2.736670799752015</c:v>
                </c:pt>
                <c:pt idx="12904">
                  <c:v>2.736458736923673</c:v>
                </c:pt>
                <c:pt idx="12905">
                  <c:v>2.7362467069580041</c:v>
                </c:pt>
                <c:pt idx="12906">
                  <c:v>2.7360347098473699</c:v>
                </c:pt>
                <c:pt idx="12907">
                  <c:v>2.7358227455841337</c:v>
                </c:pt>
                <c:pt idx="12908">
                  <c:v>2.7356108141606632</c:v>
                </c:pt>
                <c:pt idx="12909">
                  <c:v>2.7353989155693261</c:v>
                </c:pt>
                <c:pt idx="12910">
                  <c:v>2.7351870498024939</c:v>
                </c:pt>
                <c:pt idx="12911">
                  <c:v>2.7349752168525403</c:v>
                </c:pt>
                <c:pt idx="12912">
                  <c:v>2.7347634167118406</c:v>
                </c:pt>
                <c:pt idx="12913">
                  <c:v>2.734551649372774</c:v>
                </c:pt>
                <c:pt idx="12914">
                  <c:v>2.7343399148277197</c:v>
                </c:pt>
                <c:pt idx="12915">
                  <c:v>2.7341282130690616</c:v>
                </c:pt>
                <c:pt idx="12916">
                  <c:v>2.7339165440891846</c:v>
                </c:pt>
                <c:pt idx="12917">
                  <c:v>2.7337049078804769</c:v>
                </c:pt>
                <c:pt idx="12918">
                  <c:v>2.7334933044353278</c:v>
                </c:pt>
                <c:pt idx="12919">
                  <c:v>2.7332817337461299</c:v>
                </c:pt>
                <c:pt idx="12920">
                  <c:v>2.7330701958052783</c:v>
                </c:pt>
                <c:pt idx="12921">
                  <c:v>2.7328586906051693</c:v>
                </c:pt>
                <c:pt idx="12922">
                  <c:v>2.7326472181382031</c:v>
                </c:pt>
                <c:pt idx="12923">
                  <c:v>2.732435778396781</c:v>
                </c:pt>
                <c:pt idx="12924">
                  <c:v>2.7322243713733076</c:v>
                </c:pt>
                <c:pt idx="12925">
                  <c:v>2.7320129970601887</c:v>
                </c:pt>
                <c:pt idx="12926">
                  <c:v>2.7318016554498339</c:v>
                </c:pt>
                <c:pt idx="12927">
                  <c:v>2.7315903465346536</c:v>
                </c:pt>
                <c:pt idx="12928">
                  <c:v>2.7313790703070615</c:v>
                </c:pt>
                <c:pt idx="12929">
                  <c:v>2.7311678267594739</c:v>
                </c:pt>
                <c:pt idx="12930">
                  <c:v>2.7309566158843088</c:v>
                </c:pt>
                <c:pt idx="12931">
                  <c:v>2.730745437673987</c:v>
                </c:pt>
                <c:pt idx="12932">
                  <c:v>2.730534292120931</c:v>
                </c:pt>
                <c:pt idx="12933">
                  <c:v>2.730323179217566</c:v>
                </c:pt>
                <c:pt idx="12934">
                  <c:v>2.7301120989563201</c:v>
                </c:pt>
                <c:pt idx="12935">
                  <c:v>2.7299010513296227</c:v>
                </c:pt>
                <c:pt idx="12936">
                  <c:v>2.7296900363299064</c:v>
                </c:pt>
                <c:pt idx="12937">
                  <c:v>2.7294790539496057</c:v>
                </c:pt>
                <c:pt idx="12938">
                  <c:v>2.7292681041811577</c:v>
                </c:pt>
                <c:pt idx="12939">
                  <c:v>2.7290571870170015</c:v>
                </c:pt>
                <c:pt idx="12940">
                  <c:v>2.728846302449579</c:v>
                </c:pt>
                <c:pt idx="12941">
                  <c:v>2.7286354504713337</c:v>
                </c:pt>
                <c:pt idx="12942">
                  <c:v>2.728424631074712</c:v>
                </c:pt>
                <c:pt idx="12943">
                  <c:v>2.7282138442521631</c:v>
                </c:pt>
                <c:pt idx="12944">
                  <c:v>2.7280030899961374</c:v>
                </c:pt>
                <c:pt idx="12945">
                  <c:v>2.7277923682990886</c:v>
                </c:pt>
                <c:pt idx="12946">
                  <c:v>2.7275816791534719</c:v>
                </c:pt>
                <c:pt idx="12947">
                  <c:v>2.7273710225517456</c:v>
                </c:pt>
                <c:pt idx="12948">
                  <c:v>2.7271603984863697</c:v>
                </c:pt>
                <c:pt idx="12949">
                  <c:v>2.7269498069498068</c:v>
                </c:pt>
                <c:pt idx="12950">
                  <c:v>2.7267392479345225</c:v>
                </c:pt>
                <c:pt idx="12951">
                  <c:v>2.7265287214329832</c:v>
                </c:pt>
                <c:pt idx="12952">
                  <c:v>2.7263182274376594</c:v>
                </c:pt>
                <c:pt idx="12953">
                  <c:v>2.726107765941022</c:v>
                </c:pt>
                <c:pt idx="12954">
                  <c:v>2.7258973369355459</c:v>
                </c:pt>
                <c:pt idx="12955">
                  <c:v>2.7256869404137078</c:v>
                </c:pt>
                <c:pt idx="12956">
                  <c:v>2.7254765763679862</c:v>
                </c:pt>
                <c:pt idx="12957">
                  <c:v>2.7252662447908627</c:v>
                </c:pt>
                <c:pt idx="12958">
                  <c:v>2.7250559456748205</c:v>
                </c:pt>
                <c:pt idx="12959">
                  <c:v>2.7248456790123456</c:v>
                </c:pt>
                <c:pt idx="12960">
                  <c:v>2.7246354447959265</c:v>
                </c:pt>
                <c:pt idx="12961">
                  <c:v>2.7244252430180529</c:v>
                </c:pt>
                <c:pt idx="12962">
                  <c:v>2.7242150736712181</c:v>
                </c:pt>
                <c:pt idx="12963">
                  <c:v>2.7240049367479173</c:v>
                </c:pt>
                <c:pt idx="12964">
                  <c:v>2.7237948322406478</c:v>
                </c:pt>
                <c:pt idx="12965">
                  <c:v>2.7235847601419096</c:v>
                </c:pt>
                <c:pt idx="12966">
                  <c:v>2.7233747204442045</c:v>
                </c:pt>
                <c:pt idx="12967">
                  <c:v>2.7231647131400369</c:v>
                </c:pt>
                <c:pt idx="12968">
                  <c:v>2.7229547382219139</c:v>
                </c:pt>
                <c:pt idx="12969">
                  <c:v>2.7227447956823441</c:v>
                </c:pt>
                <c:pt idx="12970">
                  <c:v>2.7225348855138387</c:v>
                </c:pt>
                <c:pt idx="12971">
                  <c:v>2.7223250077089114</c:v>
                </c:pt>
                <c:pt idx="12972">
                  <c:v>2.7221151622600788</c:v>
                </c:pt>
                <c:pt idx="12973">
                  <c:v>2.7219053491598584</c:v>
                </c:pt>
                <c:pt idx="12974">
                  <c:v>2.7216955684007709</c:v>
                </c:pt>
                <c:pt idx="12975">
                  <c:v>2.7214858199753391</c:v>
                </c:pt>
                <c:pt idx="12976">
                  <c:v>2.7212761038760886</c:v>
                </c:pt>
                <c:pt idx="12977">
                  <c:v>2.7210664200955463</c:v>
                </c:pt>
                <c:pt idx="12978">
                  <c:v>2.7208567686262426</c:v>
                </c:pt>
                <c:pt idx="12979">
                  <c:v>2.7206471494607087</c:v>
                </c:pt>
                <c:pt idx="12980">
                  <c:v>2.7204375625914801</c:v>
                </c:pt>
                <c:pt idx="12981">
                  <c:v>2.7202280080110923</c:v>
                </c:pt>
                <c:pt idx="12982">
                  <c:v>2.7200184857120848</c:v>
                </c:pt>
                <c:pt idx="12983">
                  <c:v>2.7198089956869995</c:v>
                </c:pt>
                <c:pt idx="12984">
                  <c:v>2.7195995379283788</c:v>
                </c:pt>
                <c:pt idx="12985">
                  <c:v>2.7193901124287696</c:v>
                </c:pt>
                <c:pt idx="12986">
                  <c:v>2.7191807191807191</c:v>
                </c:pt>
                <c:pt idx="12987">
                  <c:v>2.7189713581767787</c:v>
                </c:pt>
                <c:pt idx="12988">
                  <c:v>2.7187620294095005</c:v>
                </c:pt>
                <c:pt idx="12989">
                  <c:v>2.7185527328714394</c:v>
                </c:pt>
                <c:pt idx="12990">
                  <c:v>2.7183434685551537</c:v>
                </c:pt>
                <c:pt idx="12991">
                  <c:v>2.718134236453202</c:v>
                </c:pt>
                <c:pt idx="12992">
                  <c:v>2.7179250365581469</c:v>
                </c:pt>
                <c:pt idx="12993">
                  <c:v>2.7177158688625518</c:v>
                </c:pt>
                <c:pt idx="12994">
                  <c:v>2.7175067333589844</c:v>
                </c:pt>
                <c:pt idx="12995">
                  <c:v>2.7172976300400125</c:v>
                </c:pt>
                <c:pt idx="12996">
                  <c:v>2.7170885588982072</c:v>
                </c:pt>
                <c:pt idx="12997">
                  <c:v>2.7168795199261426</c:v>
                </c:pt>
                <c:pt idx="12998">
                  <c:v>2.7166705131163935</c:v>
                </c:pt>
                <c:pt idx="12999">
                  <c:v>2.7164615384615383</c:v>
                </c:pt>
                <c:pt idx="13000">
                  <c:v>2.7162525959541575</c:v>
                </c:pt>
                <c:pt idx="13001">
                  <c:v>2.7160436855868326</c:v>
                </c:pt>
                <c:pt idx="13002">
                  <c:v>2.7158348073521497</c:v>
                </c:pt>
                <c:pt idx="13003">
                  <c:v>2.7156259612426945</c:v>
                </c:pt>
                <c:pt idx="13004">
                  <c:v>2.7154171472510571</c:v>
                </c:pt>
                <c:pt idx="13005">
                  <c:v>2.7152083653698291</c:v>
                </c:pt>
                <c:pt idx="13006">
                  <c:v>2.7149996155916045</c:v>
                </c:pt>
                <c:pt idx="13007">
                  <c:v>2.714790897908979</c:v>
                </c:pt>
                <c:pt idx="13008">
                  <c:v>2.7145822123145513</c:v>
                </c:pt>
                <c:pt idx="13009">
                  <c:v>2.7143735588009226</c:v>
                </c:pt>
                <c:pt idx="13010">
                  <c:v>2.7141649373606946</c:v>
                </c:pt>
                <c:pt idx="13011">
                  <c:v>2.7139563479864739</c:v>
                </c:pt>
                <c:pt idx="13012">
                  <c:v>2.7137477906708676</c:v>
                </c:pt>
                <c:pt idx="13013">
                  <c:v>2.7135392654064852</c:v>
                </c:pt>
                <c:pt idx="13014">
                  <c:v>2.7133307721859392</c:v>
                </c:pt>
                <c:pt idx="13015">
                  <c:v>2.7131223110018441</c:v>
                </c:pt>
                <c:pt idx="13016">
                  <c:v>2.7129138818468159</c:v>
                </c:pt>
                <c:pt idx="13017">
                  <c:v>2.7127054847134735</c:v>
                </c:pt>
                <c:pt idx="13018">
                  <c:v>2.7124971195944387</c:v>
                </c:pt>
                <c:pt idx="13019">
                  <c:v>2.7122887864823348</c:v>
                </c:pt>
                <c:pt idx="13020">
                  <c:v>2.7120804853697873</c:v>
                </c:pt>
                <c:pt idx="13021">
                  <c:v>2.7118722162494242</c:v>
                </c:pt>
                <c:pt idx="13022">
                  <c:v>2.7116639791138755</c:v>
                </c:pt>
                <c:pt idx="13023">
                  <c:v>2.7114557739557741</c:v>
                </c:pt>
                <c:pt idx="13024">
                  <c:v>2.7112476007677544</c:v>
                </c:pt>
                <c:pt idx="13025">
                  <c:v>2.7110394595424534</c:v>
                </c:pt>
                <c:pt idx="13026">
                  <c:v>2.7108313502725108</c:v>
                </c:pt>
                <c:pt idx="13027">
                  <c:v>2.7106232729505679</c:v>
                </c:pt>
                <c:pt idx="13028">
                  <c:v>2.7104152275692686</c:v>
                </c:pt>
                <c:pt idx="13029">
                  <c:v>2.7102072141212585</c:v>
                </c:pt>
                <c:pt idx="13030">
                  <c:v>2.7099992325991864</c:v>
                </c:pt>
                <c:pt idx="13031">
                  <c:v>2.7097912829957029</c:v>
                </c:pt>
                <c:pt idx="13032">
                  <c:v>2.7095833653034607</c:v>
                </c:pt>
                <c:pt idx="13033">
                  <c:v>2.7093754795151144</c:v>
                </c:pt>
                <c:pt idx="13034">
                  <c:v>2.7091676256233219</c:v>
                </c:pt>
                <c:pt idx="13035">
                  <c:v>2.7089598036207425</c:v>
                </c:pt>
                <c:pt idx="13036">
                  <c:v>2.7087520135000385</c:v>
                </c:pt>
                <c:pt idx="13037">
                  <c:v>2.7085442552538734</c:v>
                </c:pt>
                <c:pt idx="13038">
                  <c:v>2.7083365288749137</c:v>
                </c:pt>
                <c:pt idx="13039">
                  <c:v>2.7081288343558283</c:v>
                </c:pt>
                <c:pt idx="13040">
                  <c:v>2.7079211716892875</c:v>
                </c:pt>
                <c:pt idx="13041">
                  <c:v>2.7077135408679651</c:v>
                </c:pt>
                <c:pt idx="13042">
                  <c:v>2.707505941884536</c:v>
                </c:pt>
                <c:pt idx="13043">
                  <c:v>2.7072983747316774</c:v>
                </c:pt>
                <c:pt idx="13044">
                  <c:v>2.7070908394020696</c:v>
                </c:pt>
                <c:pt idx="13045">
                  <c:v>2.7068833358883948</c:v>
                </c:pt>
                <c:pt idx="13046">
                  <c:v>2.7066758641833371</c:v>
                </c:pt>
                <c:pt idx="13047">
                  <c:v>2.7064684242795831</c:v>
                </c:pt>
                <c:pt idx="13048">
                  <c:v>2.7062610161698215</c:v>
                </c:pt>
                <c:pt idx="13049">
                  <c:v>2.7060536398467434</c:v>
                </c:pt>
                <c:pt idx="13050">
                  <c:v>2.7058462953030418</c:v>
                </c:pt>
                <c:pt idx="13051">
                  <c:v>2.7056389825314127</c:v>
                </c:pt>
                <c:pt idx="13052">
                  <c:v>2.7054317015245539</c:v>
                </c:pt>
                <c:pt idx="13053">
                  <c:v>2.7052244522751647</c:v>
                </c:pt>
                <c:pt idx="13054">
                  <c:v>2.7050172347759478</c:v>
                </c:pt>
                <c:pt idx="13055">
                  <c:v>2.7048100490196076</c:v>
                </c:pt>
                <c:pt idx="13056">
                  <c:v>2.704602894998851</c:v>
                </c:pt>
                <c:pt idx="13057">
                  <c:v>2.7043957727063868</c:v>
                </c:pt>
                <c:pt idx="13058">
                  <c:v>2.7041886821349261</c:v>
                </c:pt>
                <c:pt idx="13059">
                  <c:v>2.7039816232771821</c:v>
                </c:pt>
                <c:pt idx="13060">
                  <c:v>2.703774596125871</c:v>
                </c:pt>
                <c:pt idx="13061">
                  <c:v>2.7035676006737099</c:v>
                </c:pt>
                <c:pt idx="13062">
                  <c:v>2.7033606369134198</c:v>
                </c:pt>
                <c:pt idx="13063">
                  <c:v>2.7031537048377219</c:v>
                </c:pt>
                <c:pt idx="13064">
                  <c:v>2.7029468044393417</c:v>
                </c:pt>
                <c:pt idx="13065">
                  <c:v>2.7027399357110058</c:v>
                </c:pt>
                <c:pt idx="13066">
                  <c:v>2.7025330986454428</c:v>
                </c:pt>
                <c:pt idx="13067">
                  <c:v>2.7023262932353842</c:v>
                </c:pt>
                <c:pt idx="13068">
                  <c:v>2.7021195194735634</c:v>
                </c:pt>
                <c:pt idx="13069">
                  <c:v>2.7019127773527161</c:v>
                </c:pt>
                <c:pt idx="13070">
                  <c:v>2.7017060668655803</c:v>
                </c:pt>
                <c:pt idx="13071">
                  <c:v>2.7014993880048959</c:v>
                </c:pt>
                <c:pt idx="13072">
                  <c:v>2.7012927407634053</c:v>
                </c:pt>
                <c:pt idx="13073">
                  <c:v>2.7010861251338536</c:v>
                </c:pt>
                <c:pt idx="13074">
                  <c:v>2.7008795411089865</c:v>
                </c:pt>
                <c:pt idx="13075">
                  <c:v>2.7006729886815539</c:v>
                </c:pt>
                <c:pt idx="13076">
                  <c:v>2.7004664678443069</c:v>
                </c:pt>
                <c:pt idx="13077">
                  <c:v>2.7002599785899983</c:v>
                </c:pt>
                <c:pt idx="13078">
                  <c:v>2.7000535209113847</c:v>
                </c:pt>
                <c:pt idx="13079">
                  <c:v>2.6998470948012234</c:v>
                </c:pt>
                <c:pt idx="13080">
                  <c:v>2.6996407002522744</c:v>
                </c:pt>
                <c:pt idx="13081">
                  <c:v>2.6994343372573</c:v>
                </c:pt>
                <c:pt idx="13082">
                  <c:v>2.6992280058090654</c:v>
                </c:pt>
                <c:pt idx="13083">
                  <c:v>2.6990217059003361</c:v>
                </c:pt>
                <c:pt idx="13084">
                  <c:v>2.6988154375238822</c:v>
                </c:pt>
                <c:pt idx="13085">
                  <c:v>2.6986092006724745</c:v>
                </c:pt>
                <c:pt idx="13086">
                  <c:v>2.6984029953388857</c:v>
                </c:pt>
                <c:pt idx="13087">
                  <c:v>2.6981968215158925</c:v>
                </c:pt>
                <c:pt idx="13088">
                  <c:v>2.6979906791962716</c:v>
                </c:pt>
                <c:pt idx="13089">
                  <c:v>2.6977845683728034</c:v>
                </c:pt>
                <c:pt idx="13090">
                  <c:v>2.6975784890382704</c:v>
                </c:pt>
                <c:pt idx="13091">
                  <c:v>2.6973724411854567</c:v>
                </c:pt>
                <c:pt idx="13092">
                  <c:v>2.6971664248071487</c:v>
                </c:pt>
                <c:pt idx="13093">
                  <c:v>2.6969604398961358</c:v>
                </c:pt>
                <c:pt idx="13094">
                  <c:v>2.696754486445208</c:v>
                </c:pt>
                <c:pt idx="13095">
                  <c:v>2.6965485644471596</c:v>
                </c:pt>
                <c:pt idx="13096">
                  <c:v>2.6963426738947849</c:v>
                </c:pt>
                <c:pt idx="13097">
                  <c:v>2.6961368147808824</c:v>
                </c:pt>
                <c:pt idx="13098">
                  <c:v>2.6959309870982517</c:v>
                </c:pt>
                <c:pt idx="13099">
                  <c:v>2.6957251908396946</c:v>
                </c:pt>
                <c:pt idx="13100">
                  <c:v>2.6955194259980155</c:v>
                </c:pt>
                <c:pt idx="13101">
                  <c:v>2.6953136925660206</c:v>
                </c:pt>
                <c:pt idx="13102">
                  <c:v>2.6951079905365183</c:v>
                </c:pt>
                <c:pt idx="13103">
                  <c:v>2.6949023199023201</c:v>
                </c:pt>
                <c:pt idx="13104">
                  <c:v>2.694696680656238</c:v>
                </c:pt>
                <c:pt idx="13105">
                  <c:v>2.694491072791088</c:v>
                </c:pt>
                <c:pt idx="13106">
                  <c:v>2.6942854962996874</c:v>
                </c:pt>
                <c:pt idx="13107">
                  <c:v>2.6940799511748552</c:v>
                </c:pt>
                <c:pt idx="13108">
                  <c:v>2.6938744374094132</c:v>
                </c:pt>
                <c:pt idx="13109">
                  <c:v>2.6936689549961863</c:v>
                </c:pt>
                <c:pt idx="13110">
                  <c:v>2.6934635039279993</c:v>
                </c:pt>
                <c:pt idx="13111">
                  <c:v>2.6932580841976814</c:v>
                </c:pt>
                <c:pt idx="13112">
                  <c:v>2.6930526957980629</c:v>
                </c:pt>
                <c:pt idx="13113">
                  <c:v>2.6928473387219767</c:v>
                </c:pt>
                <c:pt idx="13114">
                  <c:v>2.6926420129622568</c:v>
                </c:pt>
                <c:pt idx="13115">
                  <c:v>2.6924367185117415</c:v>
                </c:pt>
                <c:pt idx="13116">
                  <c:v>2.6922314553632689</c:v>
                </c:pt>
                <c:pt idx="13117">
                  <c:v>2.6920262235096812</c:v>
                </c:pt>
                <c:pt idx="13118">
                  <c:v>2.691821022943822</c:v>
                </c:pt>
                <c:pt idx="13119">
                  <c:v>2.6916158536585364</c:v>
                </c:pt>
                <c:pt idx="13120">
                  <c:v>2.6914107156466733</c:v>
                </c:pt>
                <c:pt idx="13121">
                  <c:v>2.6912056089010821</c:v>
                </c:pt>
                <c:pt idx="13122">
                  <c:v>2.6910005334146154</c:v>
                </c:pt>
                <c:pt idx="13123">
                  <c:v>2.690795489180128</c:v>
                </c:pt>
                <c:pt idx="13124">
                  <c:v>2.6905904761904762</c:v>
                </c:pt>
                <c:pt idx="13125">
                  <c:v>2.690385494438519</c:v>
                </c:pt>
                <c:pt idx="13126">
                  <c:v>2.6901805439171174</c:v>
                </c:pt>
                <c:pt idx="13127">
                  <c:v>2.6899756246191346</c:v>
                </c:pt>
                <c:pt idx="13128">
                  <c:v>2.6897707365374361</c:v>
                </c:pt>
                <c:pt idx="13129">
                  <c:v>2.6895658796648894</c:v>
                </c:pt>
                <c:pt idx="13130">
                  <c:v>2.6893610539943644</c:v>
                </c:pt>
                <c:pt idx="13131">
                  <c:v>2.6891562595187328</c:v>
                </c:pt>
                <c:pt idx="13132">
                  <c:v>2.6889514962308687</c:v>
                </c:pt>
                <c:pt idx="13133">
                  <c:v>2.6887467641236484</c:v>
                </c:pt>
                <c:pt idx="13134">
                  <c:v>2.6885420631899506</c:v>
                </c:pt>
                <c:pt idx="13135">
                  <c:v>2.6883373934226551</c:v>
                </c:pt>
                <c:pt idx="13136">
                  <c:v>2.6881327548146459</c:v>
                </c:pt>
                <c:pt idx="13137">
                  <c:v>2.6879281473588064</c:v>
                </c:pt>
                <c:pt idx="13138">
                  <c:v>2.687723571048025</c:v>
                </c:pt>
                <c:pt idx="13139">
                  <c:v>2.6875190258751904</c:v>
                </c:pt>
                <c:pt idx="13140">
                  <c:v>2.6873145118331938</c:v>
                </c:pt>
                <c:pt idx="13141">
                  <c:v>2.6871100289149292</c:v>
                </c:pt>
                <c:pt idx="13142">
                  <c:v>2.6869055771132921</c:v>
                </c:pt>
                <c:pt idx="13143">
                  <c:v>2.6867011564211807</c:v>
                </c:pt>
                <c:pt idx="13144">
                  <c:v>2.6864967668314947</c:v>
                </c:pt>
                <c:pt idx="13145">
                  <c:v>2.6862924083371369</c:v>
                </c:pt>
                <c:pt idx="13146">
                  <c:v>2.686088080931011</c:v>
                </c:pt>
                <c:pt idx="13147">
                  <c:v>2.6858837846060237</c:v>
                </c:pt>
                <c:pt idx="13148">
                  <c:v>2.6856795193550842</c:v>
                </c:pt>
                <c:pt idx="13149">
                  <c:v>2.6854752851711026</c:v>
                </c:pt>
                <c:pt idx="13150">
                  <c:v>2.6852710820469925</c:v>
                </c:pt>
                <c:pt idx="13151">
                  <c:v>2.685066909975669</c:v>
                </c:pt>
                <c:pt idx="13152">
                  <c:v>2.6848627689500493</c:v>
                </c:pt>
                <c:pt idx="13153">
                  <c:v>2.6846586589630532</c:v>
                </c:pt>
                <c:pt idx="13154">
                  <c:v>2.6844545800076016</c:v>
                </c:pt>
                <c:pt idx="13155">
                  <c:v>2.6842505320766192</c:v>
                </c:pt>
                <c:pt idx="13156">
                  <c:v>2.6840465151630313</c:v>
                </c:pt>
                <c:pt idx="13157">
                  <c:v>2.6838425292597661</c:v>
                </c:pt>
                <c:pt idx="13158">
                  <c:v>2.6836385743597537</c:v>
                </c:pt>
                <c:pt idx="13159">
                  <c:v>2.683434650455927</c:v>
                </c:pt>
                <c:pt idx="13160">
                  <c:v>2.6832307575412204</c:v>
                </c:pt>
                <c:pt idx="13161">
                  <c:v>2.6830268956085703</c:v>
                </c:pt>
                <c:pt idx="13162">
                  <c:v>2.6828230646509152</c:v>
                </c:pt>
                <c:pt idx="13163">
                  <c:v>2.6826192646611973</c:v>
                </c:pt>
                <c:pt idx="13164">
                  <c:v>2.6824154956323585</c:v>
                </c:pt>
                <c:pt idx="13165">
                  <c:v>2.6822117575573445</c:v>
                </c:pt>
                <c:pt idx="13166">
                  <c:v>2.6820080504291028</c:v>
                </c:pt>
                <c:pt idx="13167">
                  <c:v>2.681804374240583</c:v>
                </c:pt>
                <c:pt idx="13168">
                  <c:v>2.681600728984737</c:v>
                </c:pt>
                <c:pt idx="13169">
                  <c:v>2.6813971146545179</c:v>
                </c:pt>
                <c:pt idx="13170">
                  <c:v>2.6811935312428821</c:v>
                </c:pt>
                <c:pt idx="13171">
                  <c:v>2.6809899787427875</c:v>
                </c:pt>
                <c:pt idx="13172">
                  <c:v>2.6807864571471951</c:v>
                </c:pt>
                <c:pt idx="13173">
                  <c:v>2.6805829664490664</c:v>
                </c:pt>
                <c:pt idx="13174">
                  <c:v>2.680379506641366</c:v>
                </c:pt>
                <c:pt idx="13175">
                  <c:v>2.6801760777170611</c:v>
                </c:pt>
                <c:pt idx="13176">
                  <c:v>2.6799726796691203</c:v>
                </c:pt>
                <c:pt idx="13177">
                  <c:v>2.6797693124905146</c:v>
                </c:pt>
                <c:pt idx="13178">
                  <c:v>2.6795659761742168</c:v>
                </c:pt>
                <c:pt idx="13179">
                  <c:v>2.6793626707132017</c:v>
                </c:pt>
                <c:pt idx="13180">
                  <c:v>2.6791593961004474</c:v>
                </c:pt>
                <c:pt idx="13181">
                  <c:v>2.6789561523289334</c:v>
                </c:pt>
                <c:pt idx="13182">
                  <c:v>2.6787529393916407</c:v>
                </c:pt>
                <c:pt idx="13183">
                  <c:v>2.6785497572815533</c:v>
                </c:pt>
                <c:pt idx="13184">
                  <c:v>2.6783466059916572</c:v>
                </c:pt>
                <c:pt idx="13185">
                  <c:v>2.6781434855149402</c:v>
                </c:pt>
                <c:pt idx="13186">
                  <c:v>2.6779403958443924</c:v>
                </c:pt>
                <c:pt idx="13187">
                  <c:v>2.677737336973006</c:v>
                </c:pt>
                <c:pt idx="13188">
                  <c:v>2.6775343088937751</c:v>
                </c:pt>
                <c:pt idx="13189">
                  <c:v>2.6773313115996968</c:v>
                </c:pt>
                <c:pt idx="13190">
                  <c:v>2.6771283450837693</c:v>
                </c:pt>
                <c:pt idx="13191">
                  <c:v>2.6769254093389931</c:v>
                </c:pt>
                <c:pt idx="13192">
                  <c:v>2.6767225043583718</c:v>
                </c:pt>
                <c:pt idx="13193">
                  <c:v>2.6765196301349099</c:v>
                </c:pt>
                <c:pt idx="13194">
                  <c:v>2.6763167866616144</c:v>
                </c:pt>
                <c:pt idx="13195">
                  <c:v>2.6761139739314945</c:v>
                </c:pt>
                <c:pt idx="13196">
                  <c:v>2.6759111919375616</c:v>
                </c:pt>
                <c:pt idx="13197">
                  <c:v>2.6757084406728291</c:v>
                </c:pt>
                <c:pt idx="13198">
                  <c:v>2.675505720130313</c:v>
                </c:pt>
                <c:pt idx="13199">
                  <c:v>2.6753030303030303</c:v>
                </c:pt>
                <c:pt idx="13200">
                  <c:v>2.6751003711840013</c:v>
                </c:pt>
                <c:pt idx="13201">
                  <c:v>2.6748977427662477</c:v>
                </c:pt>
                <c:pt idx="13202">
                  <c:v>2.6746951450427932</c:v>
                </c:pt>
                <c:pt idx="13203">
                  <c:v>2.6744925780066646</c:v>
                </c:pt>
                <c:pt idx="13204">
                  <c:v>2.6742900416508899</c:v>
                </c:pt>
                <c:pt idx="13205">
                  <c:v>2.674087535968499</c:v>
                </c:pt>
                <c:pt idx="13206">
                  <c:v>2.6738850609525251</c:v>
                </c:pt>
                <c:pt idx="13207">
                  <c:v>2.6736826165960026</c:v>
                </c:pt>
                <c:pt idx="13208">
                  <c:v>2.6734802028919677</c:v>
                </c:pt>
                <c:pt idx="13209">
                  <c:v>2.6732778198334595</c:v>
                </c:pt>
                <c:pt idx="13210">
                  <c:v>2.6730754674135189</c:v>
                </c:pt>
                <c:pt idx="13211">
                  <c:v>2.6728731456251893</c:v>
                </c:pt>
                <c:pt idx="13212">
                  <c:v>2.672670854461515</c:v>
                </c:pt>
                <c:pt idx="13213">
                  <c:v>2.6724685939155441</c:v>
                </c:pt>
                <c:pt idx="13214">
                  <c:v>2.6722663639803255</c:v>
                </c:pt>
                <c:pt idx="13215">
                  <c:v>2.6720641646489103</c:v>
                </c:pt>
                <c:pt idx="13216">
                  <c:v>2.6718619959143526</c:v>
                </c:pt>
                <c:pt idx="13217">
                  <c:v>2.6716598577697082</c:v>
                </c:pt>
                <c:pt idx="13218">
                  <c:v>2.6714577502080341</c:v>
                </c:pt>
                <c:pt idx="13219">
                  <c:v>2.6712556732223902</c:v>
                </c:pt>
                <c:pt idx="13220">
                  <c:v>2.6710536268058394</c:v>
                </c:pt>
                <c:pt idx="13221">
                  <c:v>2.6708516109514444</c:v>
                </c:pt>
                <c:pt idx="13222">
                  <c:v>2.6706496256522727</c:v>
                </c:pt>
                <c:pt idx="13223">
                  <c:v>2.6704476709013916</c:v>
                </c:pt>
                <c:pt idx="13224">
                  <c:v>2.6702457466918714</c:v>
                </c:pt>
                <c:pt idx="13225">
                  <c:v>2.6700438530167849</c:v>
                </c:pt>
                <c:pt idx="13226">
                  <c:v>2.669841989869207</c:v>
                </c:pt>
                <c:pt idx="13227">
                  <c:v>2.6696401572422137</c:v>
                </c:pt>
                <c:pt idx="13228">
                  <c:v>2.6694383551288836</c:v>
                </c:pt>
                <c:pt idx="13229">
                  <c:v>2.6692365835222978</c:v>
                </c:pt>
                <c:pt idx="13230">
                  <c:v>2.6690348424155395</c:v>
                </c:pt>
                <c:pt idx="13231">
                  <c:v>2.6688331318016929</c:v>
                </c:pt>
                <c:pt idx="13232">
                  <c:v>2.6686314516738459</c:v>
                </c:pt>
                <c:pt idx="13233">
                  <c:v>2.6684298020250869</c:v>
                </c:pt>
                <c:pt idx="13234">
                  <c:v>2.6682281828485079</c:v>
                </c:pt>
                <c:pt idx="13235">
                  <c:v>2.6680265941372014</c:v>
                </c:pt>
                <c:pt idx="13236">
                  <c:v>2.6678250358842637</c:v>
                </c:pt>
                <c:pt idx="13237">
                  <c:v>2.6676235080827921</c:v>
                </c:pt>
                <c:pt idx="13238">
                  <c:v>2.6674220107258857</c:v>
                </c:pt>
                <c:pt idx="13239">
                  <c:v>2.6672205438066463</c:v>
                </c:pt>
                <c:pt idx="13240">
                  <c:v>2.6670191073181786</c:v>
                </c:pt>
                <c:pt idx="13241">
                  <c:v>2.6668177012535872</c:v>
                </c:pt>
                <c:pt idx="13242">
                  <c:v>2.6666163256059807</c:v>
                </c:pt>
                <c:pt idx="13243">
                  <c:v>2.6664149803684687</c:v>
                </c:pt>
                <c:pt idx="13244">
                  <c:v>2.6662136655341637</c:v>
                </c:pt>
                <c:pt idx="13245">
                  <c:v>2.6660123810961798</c:v>
                </c:pt>
                <c:pt idx="13246">
                  <c:v>2.6658111270476335</c:v>
                </c:pt>
                <c:pt idx="13247">
                  <c:v>2.6656099033816427</c:v>
                </c:pt>
                <c:pt idx="13248">
                  <c:v>2.6654087100913277</c:v>
                </c:pt>
                <c:pt idx="13249">
                  <c:v>2.6652075471698113</c:v>
                </c:pt>
                <c:pt idx="13250">
                  <c:v>2.6650064146102181</c:v>
                </c:pt>
                <c:pt idx="13251">
                  <c:v>2.6648053124056745</c:v>
                </c:pt>
                <c:pt idx="13252">
                  <c:v>2.6646042405493096</c:v>
                </c:pt>
                <c:pt idx="13253">
                  <c:v>2.6644031990342536</c:v>
                </c:pt>
                <c:pt idx="13254">
                  <c:v>2.6642021878536402</c:v>
                </c:pt>
                <c:pt idx="13255">
                  <c:v>2.6640012070006036</c:v>
                </c:pt>
                <c:pt idx="13256">
                  <c:v>2.663800256468281</c:v>
                </c:pt>
                <c:pt idx="13257">
                  <c:v>2.6635993362498116</c:v>
                </c:pt>
                <c:pt idx="13258">
                  <c:v>2.6633984463383364</c:v>
                </c:pt>
                <c:pt idx="13259">
                  <c:v>2.6631975867269984</c:v>
                </c:pt>
                <c:pt idx="13260">
                  <c:v>2.6629967574089437</c:v>
                </c:pt>
                <c:pt idx="13261">
                  <c:v>2.6627959583773189</c:v>
                </c:pt>
                <c:pt idx="13262">
                  <c:v>2.6625951896252733</c:v>
                </c:pt>
                <c:pt idx="13263">
                  <c:v>2.6623944511459592</c:v>
                </c:pt>
                <c:pt idx="13264">
                  <c:v>2.6621937429325291</c:v>
                </c:pt>
                <c:pt idx="13265">
                  <c:v>2.6619930649781396</c:v>
                </c:pt>
                <c:pt idx="13266">
                  <c:v>2.6617924172759477</c:v>
                </c:pt>
                <c:pt idx="13267">
                  <c:v>2.6615917998191136</c:v>
                </c:pt>
                <c:pt idx="13268">
                  <c:v>2.6613912126007988</c:v>
                </c:pt>
                <c:pt idx="13269">
                  <c:v>2.6611906556141673</c:v>
                </c:pt>
                <c:pt idx="13270">
                  <c:v>2.6609901288523847</c:v>
                </c:pt>
                <c:pt idx="13271">
                  <c:v>2.6607896323086195</c:v>
                </c:pt>
                <c:pt idx="13272">
                  <c:v>2.6605891659760417</c:v>
                </c:pt>
                <c:pt idx="13273">
                  <c:v>2.6603887298478228</c:v>
                </c:pt>
                <c:pt idx="13274">
                  <c:v>2.6601883239171373</c:v>
                </c:pt>
                <c:pt idx="13275">
                  <c:v>2.6599879481771618</c:v>
                </c:pt>
                <c:pt idx="13276">
                  <c:v>2.6597876026210741</c:v>
                </c:pt>
                <c:pt idx="13277">
                  <c:v>2.6595872872420547</c:v>
                </c:pt>
                <c:pt idx="13278">
                  <c:v>2.6593870020332857</c:v>
                </c:pt>
                <c:pt idx="13279">
                  <c:v>2.659186746987952</c:v>
                </c:pt>
                <c:pt idx="13280">
                  <c:v>2.6589865220992395</c:v>
                </c:pt>
                <c:pt idx="13281">
                  <c:v>2.6587863273603372</c:v>
                </c:pt>
                <c:pt idx="13282">
                  <c:v>2.6585861627644358</c:v>
                </c:pt>
                <c:pt idx="13283">
                  <c:v>2.6583860283047276</c:v>
                </c:pt>
                <c:pt idx="13284">
                  <c:v>2.6581859239744072</c:v>
                </c:pt>
                <c:pt idx="13285">
                  <c:v>2.6579858497666717</c:v>
                </c:pt>
                <c:pt idx="13286">
                  <c:v>2.6577858056747194</c:v>
                </c:pt>
                <c:pt idx="13287">
                  <c:v>2.6575857916917518</c:v>
                </c:pt>
                <c:pt idx="13288">
                  <c:v>2.6573858078109716</c:v>
                </c:pt>
                <c:pt idx="13289">
                  <c:v>2.6571858540255833</c:v>
                </c:pt>
                <c:pt idx="13290">
                  <c:v>2.6569859303287937</c:v>
                </c:pt>
                <c:pt idx="13291">
                  <c:v>2.6567860367138127</c:v>
                </c:pt>
                <c:pt idx="13292">
                  <c:v>2.6565861731738507</c:v>
                </c:pt>
                <c:pt idx="13293">
                  <c:v>2.6563863397021215</c:v>
                </c:pt>
                <c:pt idx="13294">
                  <c:v>2.6561865362918389</c:v>
                </c:pt>
                <c:pt idx="13295">
                  <c:v>2.6559867629362213</c:v>
                </c:pt>
                <c:pt idx="13296">
                  <c:v>2.6557870196284878</c:v>
                </c:pt>
                <c:pt idx="13297">
                  <c:v>2.6555873063618591</c:v>
                </c:pt>
                <c:pt idx="13298">
                  <c:v>2.6553876231295588</c:v>
                </c:pt>
                <c:pt idx="13299">
                  <c:v>2.6551879699248122</c:v>
                </c:pt>
                <c:pt idx="13300">
                  <c:v>2.6549883467408466</c:v>
                </c:pt>
                <c:pt idx="13301">
                  <c:v>2.6547887535708914</c:v>
                </c:pt>
                <c:pt idx="13302">
                  <c:v>2.6545891904081786</c:v>
                </c:pt>
                <c:pt idx="13303">
                  <c:v>2.6543896572459409</c:v>
                </c:pt>
                <c:pt idx="13304">
                  <c:v>2.6541901540774147</c:v>
                </c:pt>
                <c:pt idx="13305">
                  <c:v>2.6539906808958365</c:v>
                </c:pt>
                <c:pt idx="13306">
                  <c:v>2.6537912376944464</c:v>
                </c:pt>
                <c:pt idx="13307">
                  <c:v>2.6535918244664862</c:v>
                </c:pt>
                <c:pt idx="13308">
                  <c:v>2.6533924412051997</c:v>
                </c:pt>
                <c:pt idx="13309">
                  <c:v>2.6531930879038317</c:v>
                </c:pt>
                <c:pt idx="13310">
                  <c:v>2.6529937645556307</c:v>
                </c:pt>
                <c:pt idx="13311">
                  <c:v>2.6527944711538463</c:v>
                </c:pt>
                <c:pt idx="13312">
                  <c:v>2.6525952076917299</c:v>
                </c:pt>
                <c:pt idx="13313">
                  <c:v>2.6523959741625358</c:v>
                </c:pt>
                <c:pt idx="13314">
                  <c:v>2.6521967705595193</c:v>
                </c:pt>
                <c:pt idx="13315">
                  <c:v>2.6519975968759386</c:v>
                </c:pt>
                <c:pt idx="13316">
                  <c:v>2.6517984531050538</c:v>
                </c:pt>
                <c:pt idx="13317">
                  <c:v>2.6515993392401263</c:v>
                </c:pt>
                <c:pt idx="13318">
                  <c:v>2.65140025527442</c:v>
                </c:pt>
                <c:pt idx="13319">
                  <c:v>2.6512012012012014</c:v>
                </c:pt>
                <c:pt idx="13320">
                  <c:v>2.6510021770137375</c:v>
                </c:pt>
                <c:pt idx="13321">
                  <c:v>2.6508031827052996</c:v>
                </c:pt>
                <c:pt idx="13322">
                  <c:v>2.6506042182691587</c:v>
                </c:pt>
                <c:pt idx="13323">
                  <c:v>2.6504052836985892</c:v>
                </c:pt>
                <c:pt idx="13324">
                  <c:v>2.6502063789868666</c:v>
                </c:pt>
                <c:pt idx="13325">
                  <c:v>2.6500075041272702</c:v>
                </c:pt>
                <c:pt idx="13326">
                  <c:v>2.6498086591130785</c:v>
                </c:pt>
                <c:pt idx="13327">
                  <c:v>2.6496098439375748</c:v>
                </c:pt>
                <c:pt idx="13328">
                  <c:v>2.6494110585940431</c:v>
                </c:pt>
                <c:pt idx="13329">
                  <c:v>2.6492123030757688</c:v>
                </c:pt>
                <c:pt idx="13330">
                  <c:v>2.6490135773760408</c:v>
                </c:pt>
                <c:pt idx="13331">
                  <c:v>2.6488148814881489</c:v>
                </c:pt>
                <c:pt idx="13332">
                  <c:v>2.6486162154053852</c:v>
                </c:pt>
                <c:pt idx="13333">
                  <c:v>2.6484175791210438</c:v>
                </c:pt>
                <c:pt idx="13334">
                  <c:v>2.6482189726284213</c:v>
                </c:pt>
                <c:pt idx="13335">
                  <c:v>2.648020395920816</c:v>
                </c:pt>
                <c:pt idx="13336">
                  <c:v>2.6478218489915273</c:v>
                </c:pt>
                <c:pt idx="13337">
                  <c:v>2.647623331833858</c:v>
                </c:pt>
                <c:pt idx="13338">
                  <c:v>2.6474248444411126</c:v>
                </c:pt>
                <c:pt idx="13339">
                  <c:v>2.6472263868065968</c:v>
                </c:pt>
                <c:pt idx="13340">
                  <c:v>2.6470279589236188</c:v>
                </c:pt>
                <c:pt idx="13341">
                  <c:v>2.6468295607854895</c:v>
                </c:pt>
                <c:pt idx="13342">
                  <c:v>2.6466311923855206</c:v>
                </c:pt>
                <c:pt idx="13343">
                  <c:v>2.6464328537170263</c:v>
                </c:pt>
                <c:pt idx="13344">
                  <c:v>2.6462345447733235</c:v>
                </c:pt>
                <c:pt idx="13345">
                  <c:v>2.6460362655477296</c:v>
                </c:pt>
                <c:pt idx="13346">
                  <c:v>2.6458380160335655</c:v>
                </c:pt>
                <c:pt idx="13347">
                  <c:v>2.6456397962241534</c:v>
                </c:pt>
                <c:pt idx="13348">
                  <c:v>2.6454416061128176</c:v>
                </c:pt>
                <c:pt idx="13349">
                  <c:v>2.6452434456928837</c:v>
                </c:pt>
                <c:pt idx="13350">
                  <c:v>2.6450453149576809</c:v>
                </c:pt>
                <c:pt idx="13351">
                  <c:v>2.6448472139005395</c:v>
                </c:pt>
                <c:pt idx="13352">
                  <c:v>2.6446491425147909</c:v>
                </c:pt>
                <c:pt idx="13353">
                  <c:v>2.6444511007937694</c:v>
                </c:pt>
                <c:pt idx="13354">
                  <c:v>2.6442530887308124</c:v>
                </c:pt>
                <c:pt idx="13355">
                  <c:v>2.6440551063192572</c:v>
                </c:pt>
                <c:pt idx="13356">
                  <c:v>2.6438571535524442</c:v>
                </c:pt>
                <c:pt idx="13357">
                  <c:v>2.6436592304237161</c:v>
                </c:pt>
                <c:pt idx="13358">
                  <c:v>2.6434613369264168</c:v>
                </c:pt>
                <c:pt idx="13359">
                  <c:v>2.6432634730538922</c:v>
                </c:pt>
                <c:pt idx="13360">
                  <c:v>2.6430656387994911</c:v>
                </c:pt>
                <c:pt idx="13361">
                  <c:v>2.6428678341565632</c:v>
                </c:pt>
                <c:pt idx="13362">
                  <c:v>2.6426700591184615</c:v>
                </c:pt>
                <c:pt idx="13363">
                  <c:v>2.6424723136785393</c:v>
                </c:pt>
                <c:pt idx="13364">
                  <c:v>2.6422745978301534</c:v>
                </c:pt>
                <c:pt idx="13365">
                  <c:v>2.6420769115666616</c:v>
                </c:pt>
                <c:pt idx="13366">
                  <c:v>2.6418792548814243</c:v>
                </c:pt>
                <c:pt idx="13367">
                  <c:v>2.6416816277678037</c:v>
                </c:pt>
                <c:pt idx="13368">
                  <c:v>2.6414840302191638</c:v>
                </c:pt>
                <c:pt idx="13369">
                  <c:v>2.6412864622288708</c:v>
                </c:pt>
                <c:pt idx="13370">
                  <c:v>2.6410889237902926</c:v>
                </c:pt>
                <c:pt idx="13371">
                  <c:v>2.6408914148967995</c:v>
                </c:pt>
                <c:pt idx="13372">
                  <c:v>2.6406939355417633</c:v>
                </c:pt>
                <c:pt idx="13373">
                  <c:v>2.6404964857185584</c:v>
                </c:pt>
                <c:pt idx="13374">
                  <c:v>2.6402990654205607</c:v>
                </c:pt>
                <c:pt idx="13375">
                  <c:v>2.6401016746411483</c:v>
                </c:pt>
                <c:pt idx="13376">
                  <c:v>2.6399043133737012</c:v>
                </c:pt>
                <c:pt idx="13377">
                  <c:v>2.6397069816116012</c:v>
                </c:pt>
                <c:pt idx="13378">
                  <c:v>2.6395096793482322</c:v>
                </c:pt>
                <c:pt idx="13379">
                  <c:v>2.6393124065769804</c:v>
                </c:pt>
                <c:pt idx="13380">
                  <c:v>2.6391151632912337</c:v>
                </c:pt>
                <c:pt idx="13381">
                  <c:v>2.638917949484382</c:v>
                </c:pt>
                <c:pt idx="13382">
                  <c:v>2.638720765149817</c:v>
                </c:pt>
                <c:pt idx="13383">
                  <c:v>2.6385236102809326</c:v>
                </c:pt>
                <c:pt idx="13384">
                  <c:v>2.6383264848711243</c:v>
                </c:pt>
                <c:pt idx="13385">
                  <c:v>2.6381293889137907</c:v>
                </c:pt>
                <c:pt idx="13386">
                  <c:v>2.6379323224023308</c:v>
                </c:pt>
                <c:pt idx="13387">
                  <c:v>2.6377352853301463</c:v>
                </c:pt>
                <c:pt idx="13388">
                  <c:v>2.6375382776906418</c:v>
                </c:pt>
                <c:pt idx="13389">
                  <c:v>2.6373412994772218</c:v>
                </c:pt>
                <c:pt idx="13390">
                  <c:v>2.6371443506832946</c:v>
                </c:pt>
                <c:pt idx="13391">
                  <c:v>2.6369474313022701</c:v>
                </c:pt>
                <c:pt idx="13392">
                  <c:v>2.6367505413275594</c:v>
                </c:pt>
                <c:pt idx="13393">
                  <c:v>2.6365536807525758</c:v>
                </c:pt>
                <c:pt idx="13394">
                  <c:v>2.6363568495707352</c:v>
                </c:pt>
                <c:pt idx="13395">
                  <c:v>2.6361600477754554</c:v>
                </c:pt>
                <c:pt idx="13396">
                  <c:v>2.6359632753601554</c:v>
                </c:pt>
                <c:pt idx="13397">
                  <c:v>2.6357665323182564</c:v>
                </c:pt>
                <c:pt idx="13398">
                  <c:v>2.6355698186431824</c:v>
                </c:pt>
                <c:pt idx="13399">
                  <c:v>2.6353731343283582</c:v>
                </c:pt>
                <c:pt idx="13400">
                  <c:v>2.6351764793672112</c:v>
                </c:pt>
                <c:pt idx="13401">
                  <c:v>2.6349798537531712</c:v>
                </c:pt>
                <c:pt idx="13402">
                  <c:v>2.6347832574796688</c:v>
                </c:pt>
                <c:pt idx="13403">
                  <c:v>2.6345866905401372</c:v>
                </c:pt>
                <c:pt idx="13404">
                  <c:v>2.6343901529280118</c:v>
                </c:pt>
                <c:pt idx="13405">
                  <c:v>2.63419364463673</c:v>
                </c:pt>
                <c:pt idx="13406">
                  <c:v>2.6339971656597299</c:v>
                </c:pt>
                <c:pt idx="13407">
                  <c:v>2.6338007159904535</c:v>
                </c:pt>
                <c:pt idx="13408">
                  <c:v>2.6336042956223431</c:v>
                </c:pt>
                <c:pt idx="13409">
                  <c:v>2.6334079045488443</c:v>
                </c:pt>
                <c:pt idx="13410">
                  <c:v>2.6332115427634033</c:v>
                </c:pt>
                <c:pt idx="13411">
                  <c:v>2.6330152102594693</c:v>
                </c:pt>
                <c:pt idx="13412">
                  <c:v>2.6328189070304928</c:v>
                </c:pt>
                <c:pt idx="13413">
                  <c:v>2.6326226330699267</c:v>
                </c:pt>
                <c:pt idx="13414">
                  <c:v>2.6324263883712264</c:v>
                </c:pt>
                <c:pt idx="13415">
                  <c:v>2.6322301729278474</c:v>
                </c:pt>
                <c:pt idx="13416">
                  <c:v>2.6320339867332487</c:v>
                </c:pt>
                <c:pt idx="13417">
                  <c:v>2.6318378297808915</c:v>
                </c:pt>
                <c:pt idx="13418">
                  <c:v>2.6316417020642371</c:v>
                </c:pt>
                <c:pt idx="13419">
                  <c:v>2.6314456035767511</c:v>
                </c:pt>
                <c:pt idx="13420">
                  <c:v>2.6312495343118991</c:v>
                </c:pt>
                <c:pt idx="13421">
                  <c:v>2.63105349426315</c:v>
                </c:pt>
                <c:pt idx="13422">
                  <c:v>2.630857483423974</c:v>
                </c:pt>
                <c:pt idx="13423">
                  <c:v>2.6306615017878427</c:v>
                </c:pt>
                <c:pt idx="13424">
                  <c:v>2.630465549348231</c:v>
                </c:pt>
                <c:pt idx="13425">
                  <c:v>2.6302696260986145</c:v>
                </c:pt>
                <c:pt idx="13426">
                  <c:v>2.6300737320324719</c:v>
                </c:pt>
                <c:pt idx="13427">
                  <c:v>2.6298778671432825</c:v>
                </c:pt>
                <c:pt idx="13428">
                  <c:v>2.6296820314245291</c:v>
                </c:pt>
                <c:pt idx="13429">
                  <c:v>2.6294862248696949</c:v>
                </c:pt>
                <c:pt idx="13430">
                  <c:v>2.6292904474722656</c:v>
                </c:pt>
                <c:pt idx="13431">
                  <c:v>2.6290946992257296</c:v>
                </c:pt>
                <c:pt idx="13432">
                  <c:v>2.6288989801235765</c:v>
                </c:pt>
                <c:pt idx="13433">
                  <c:v>2.6287032901592973</c:v>
                </c:pt>
                <c:pt idx="13434">
                  <c:v>2.6285076293263865</c:v>
                </c:pt>
                <c:pt idx="13435">
                  <c:v>2.6283119976183387</c:v>
                </c:pt>
                <c:pt idx="13436">
                  <c:v>2.6281163950286524</c:v>
                </c:pt>
                <c:pt idx="13437">
                  <c:v>2.6279208215508261</c:v>
                </c:pt>
                <c:pt idx="13438">
                  <c:v>2.6277252771783615</c:v>
                </c:pt>
                <c:pt idx="13439">
                  <c:v>2.627529761904762</c:v>
                </c:pt>
                <c:pt idx="13440">
                  <c:v>2.6273342757235323</c:v>
                </c:pt>
                <c:pt idx="13441">
                  <c:v>2.6271388186281803</c:v>
                </c:pt>
                <c:pt idx="13442">
                  <c:v>2.6269433906122144</c:v>
                </c:pt>
                <c:pt idx="13443">
                  <c:v>2.6267479916691463</c:v>
                </c:pt>
                <c:pt idx="13444">
                  <c:v>2.6265526217924879</c:v>
                </c:pt>
                <c:pt idx="13445">
                  <c:v>2.6263572809757547</c:v>
                </c:pt>
                <c:pt idx="13446">
                  <c:v>2.6261619692124638</c:v>
                </c:pt>
                <c:pt idx="13447">
                  <c:v>2.6259666864961333</c:v>
                </c:pt>
                <c:pt idx="13448">
                  <c:v>2.6257714328202839</c:v>
                </c:pt>
                <c:pt idx="13449">
                  <c:v>2.6255762081784386</c:v>
                </c:pt>
                <c:pt idx="13450">
                  <c:v>2.6253810125641217</c:v>
                </c:pt>
                <c:pt idx="13451">
                  <c:v>2.6251858459708592</c:v>
                </c:pt>
                <c:pt idx="13452">
                  <c:v>2.62499070839218</c:v>
                </c:pt>
                <c:pt idx="13453">
                  <c:v>2.6247955998216144</c:v>
                </c:pt>
                <c:pt idx="13454">
                  <c:v>2.6246005202526943</c:v>
                </c:pt>
                <c:pt idx="13455">
                  <c:v>2.6244054696789538</c:v>
                </c:pt>
                <c:pt idx="13456">
                  <c:v>2.6242104480939288</c:v>
                </c:pt>
                <c:pt idx="13457">
                  <c:v>2.6240154554911577</c:v>
                </c:pt>
                <c:pt idx="13458">
                  <c:v>2.6238204918641803</c:v>
                </c:pt>
                <c:pt idx="13459">
                  <c:v>2.6236255572065379</c:v>
                </c:pt>
                <c:pt idx="13460">
                  <c:v>2.6234306515117747</c:v>
                </c:pt>
                <c:pt idx="13461">
                  <c:v>2.6232357747734363</c:v>
                </c:pt>
                <c:pt idx="13462">
                  <c:v>2.6230409269850701</c:v>
                </c:pt>
                <c:pt idx="13463">
                  <c:v>2.6228461081402257</c:v>
                </c:pt>
                <c:pt idx="13464">
                  <c:v>2.6226513182324545</c:v>
                </c:pt>
                <c:pt idx="13465">
                  <c:v>2.6224565572553096</c:v>
                </c:pt>
                <c:pt idx="13466">
                  <c:v>2.6222618252023464</c:v>
                </c:pt>
                <c:pt idx="13467">
                  <c:v>2.6220671220671221</c:v>
                </c:pt>
                <c:pt idx="13468">
                  <c:v>2.6218724478431956</c:v>
                </c:pt>
                <c:pt idx="13469">
                  <c:v>2.6216778025241276</c:v>
                </c:pt>
                <c:pt idx="13470">
                  <c:v>2.6214831861034815</c:v>
                </c:pt>
                <c:pt idx="13471">
                  <c:v>2.621288598574822</c:v>
                </c:pt>
                <c:pt idx="13472">
                  <c:v>2.6210940399317151</c:v>
                </c:pt>
                <c:pt idx="13473">
                  <c:v>2.6208995101677304</c:v>
                </c:pt>
                <c:pt idx="13474">
                  <c:v>2.6207050092764379</c:v>
                </c:pt>
                <c:pt idx="13475">
                  <c:v>2.6205105372514099</c:v>
                </c:pt>
                <c:pt idx="13476">
                  <c:v>2.6203160940862209</c:v>
                </c:pt>
                <c:pt idx="13477">
                  <c:v>2.6201216797744471</c:v>
                </c:pt>
                <c:pt idx="13478">
                  <c:v>2.619927294309667</c:v>
                </c:pt>
                <c:pt idx="13479">
                  <c:v>2.6197329376854599</c:v>
                </c:pt>
                <c:pt idx="13480">
                  <c:v>2.6195386098954083</c:v>
                </c:pt>
                <c:pt idx="13481">
                  <c:v>2.6193443109330961</c:v>
                </c:pt>
                <c:pt idx="13482">
                  <c:v>2.6191500407921087</c:v>
                </c:pt>
                <c:pt idx="13483">
                  <c:v>2.618955799466034</c:v>
                </c:pt>
                <c:pt idx="13484">
                  <c:v>2.6187615869484611</c:v>
                </c:pt>
                <c:pt idx="13485">
                  <c:v>2.6185674032329822</c:v>
                </c:pt>
                <c:pt idx="13486">
                  <c:v>2.6183732483131905</c:v>
                </c:pt>
                <c:pt idx="13487">
                  <c:v>2.6181791221826809</c:v>
                </c:pt>
                <c:pt idx="13488">
                  <c:v>2.6179850248350509</c:v>
                </c:pt>
                <c:pt idx="13489">
                  <c:v>2.617790956263899</c:v>
                </c:pt>
                <c:pt idx="13490">
                  <c:v>2.6175969164628272</c:v>
                </c:pt>
                <c:pt idx="13491">
                  <c:v>2.6174029054254371</c:v>
                </c:pt>
                <c:pt idx="13492">
                  <c:v>2.6172089231453346</c:v>
                </c:pt>
                <c:pt idx="13493">
                  <c:v>2.6170149696161258</c:v>
                </c:pt>
                <c:pt idx="13494">
                  <c:v>2.6168210448314189</c:v>
                </c:pt>
                <c:pt idx="13495">
                  <c:v>2.6166271487848252</c:v>
                </c:pt>
                <c:pt idx="13496">
                  <c:v>2.6164332814699565</c:v>
                </c:pt>
                <c:pt idx="13497">
                  <c:v>2.6162394428804268</c:v>
                </c:pt>
                <c:pt idx="13498">
                  <c:v>2.6160456330098527</c:v>
                </c:pt>
                <c:pt idx="13499">
                  <c:v>2.6158518518518519</c:v>
                </c:pt>
                <c:pt idx="13500">
                  <c:v>2.6156580994000445</c:v>
                </c:pt>
                <c:pt idx="13501">
                  <c:v>2.615464375648052</c:v>
                </c:pt>
                <c:pt idx="13502">
                  <c:v>2.6152706805894987</c:v>
                </c:pt>
                <c:pt idx="13503">
                  <c:v>2.6150770142180093</c:v>
                </c:pt>
                <c:pt idx="13504">
                  <c:v>2.6148833765272119</c:v>
                </c:pt>
                <c:pt idx="13505">
                  <c:v>2.6146897675107361</c:v>
                </c:pt>
                <c:pt idx="13506">
                  <c:v>2.6144961871622123</c:v>
                </c:pt>
                <c:pt idx="13507">
                  <c:v>2.6143026354752741</c:v>
                </c:pt>
                <c:pt idx="13508">
                  <c:v>2.6141091124435563</c:v>
                </c:pt>
                <c:pt idx="13509">
                  <c:v>2.6139156180606959</c:v>
                </c:pt>
                <c:pt idx="13510">
                  <c:v>2.6137221523203316</c:v>
                </c:pt>
                <c:pt idx="13511">
                  <c:v>2.6135287152161042</c:v>
                </c:pt>
                <c:pt idx="13512">
                  <c:v>2.6133353067416563</c:v>
                </c:pt>
                <c:pt idx="13513">
                  <c:v>2.613141926890632</c:v>
                </c:pt>
                <c:pt idx="13514">
                  <c:v>2.6129485756566777</c:v>
                </c:pt>
                <c:pt idx="13515">
                  <c:v>2.6127552530334417</c:v>
                </c:pt>
                <c:pt idx="13516">
                  <c:v>2.6125619590145743</c:v>
                </c:pt>
                <c:pt idx="13517">
                  <c:v>2.6123686935937269</c:v>
                </c:pt>
                <c:pt idx="13518">
                  <c:v>2.6121754567645534</c:v>
                </c:pt>
                <c:pt idx="13519">
                  <c:v>2.61198224852071</c:v>
                </c:pt>
                <c:pt idx="13520">
                  <c:v>2.6117890688558538</c:v>
                </c:pt>
                <c:pt idx="13521">
                  <c:v>2.6115959177636445</c:v>
                </c:pt>
                <c:pt idx="13522">
                  <c:v>2.6114027952377432</c:v>
                </c:pt>
                <c:pt idx="13523">
                  <c:v>2.6112097012718132</c:v>
                </c:pt>
                <c:pt idx="13524">
                  <c:v>2.6110166358595195</c:v>
                </c:pt>
                <c:pt idx="13525">
                  <c:v>2.610823598994529</c:v>
                </c:pt>
                <c:pt idx="13526">
                  <c:v>2.6106305906705107</c:v>
                </c:pt>
                <c:pt idx="13527">
                  <c:v>2.6104376108811356</c:v>
                </c:pt>
                <c:pt idx="13528">
                  <c:v>2.6102446596200752</c:v>
                </c:pt>
                <c:pt idx="13529">
                  <c:v>2.610051736881005</c:v>
                </c:pt>
                <c:pt idx="13530">
                  <c:v>2.609858842657601</c:v>
                </c:pt>
                <c:pt idx="13531">
                  <c:v>2.6096659769435413</c:v>
                </c:pt>
                <c:pt idx="13532">
                  <c:v>2.6094731397325059</c:v>
                </c:pt>
                <c:pt idx="13533">
                  <c:v>2.6092803310181765</c:v>
                </c:pt>
                <c:pt idx="13534">
                  <c:v>2.609087550794237</c:v>
                </c:pt>
                <c:pt idx="13535">
                  <c:v>2.6088947990543736</c:v>
                </c:pt>
                <c:pt idx="13536">
                  <c:v>2.608702075792273</c:v>
                </c:pt>
                <c:pt idx="13537">
                  <c:v>2.6085093810016251</c:v>
                </c:pt>
                <c:pt idx="13538">
                  <c:v>2.6083167146761208</c:v>
                </c:pt>
                <c:pt idx="13539">
                  <c:v>2.6081240768094536</c:v>
                </c:pt>
                <c:pt idx="13540">
                  <c:v>2.6079314673953178</c:v>
                </c:pt>
                <c:pt idx="13541">
                  <c:v>2.6077388864274109</c:v>
                </c:pt>
                <c:pt idx="13542">
                  <c:v>2.6075463338994314</c:v>
                </c:pt>
                <c:pt idx="13543">
                  <c:v>2.6073538098050797</c:v>
                </c:pt>
                <c:pt idx="13544">
                  <c:v>2.6071613141380583</c:v>
                </c:pt>
                <c:pt idx="13545">
                  <c:v>2.6069688468920713</c:v>
                </c:pt>
                <c:pt idx="13546">
                  <c:v>2.6067764080608251</c:v>
                </c:pt>
                <c:pt idx="13547">
                  <c:v>2.6065839976380278</c:v>
                </c:pt>
                <c:pt idx="13548">
                  <c:v>2.6063916156173885</c:v>
                </c:pt>
                <c:pt idx="13549">
                  <c:v>2.6061992619926198</c:v>
                </c:pt>
                <c:pt idx="13550">
                  <c:v>2.606006936757435</c:v>
                </c:pt>
                <c:pt idx="13551">
                  <c:v>2.6058146399055491</c:v>
                </c:pt>
                <c:pt idx="13552">
                  <c:v>2.6056223714306794</c:v>
                </c:pt>
                <c:pt idx="13553">
                  <c:v>2.6054301313265458</c:v>
                </c:pt>
                <c:pt idx="13554">
                  <c:v>2.6052379195868682</c:v>
                </c:pt>
                <c:pt idx="13555">
                  <c:v>2.6050457362053705</c:v>
                </c:pt>
                <c:pt idx="13556">
                  <c:v>2.6048535811757763</c:v>
                </c:pt>
                <c:pt idx="13557">
                  <c:v>2.6046614544918127</c:v>
                </c:pt>
                <c:pt idx="13558">
                  <c:v>2.6044693561472085</c:v>
                </c:pt>
                <c:pt idx="13559">
                  <c:v>2.6042772861356931</c:v>
                </c:pt>
                <c:pt idx="13560">
                  <c:v>2.604085244450999</c:v>
                </c:pt>
                <c:pt idx="13561">
                  <c:v>2.6038932310868605</c:v>
                </c:pt>
                <c:pt idx="13562">
                  <c:v>2.6037012460370126</c:v>
                </c:pt>
                <c:pt idx="13563">
                  <c:v>2.603509289295193</c:v>
                </c:pt>
                <c:pt idx="13564">
                  <c:v>2.6033173608551419</c:v>
                </c:pt>
                <c:pt idx="13565">
                  <c:v>2.6031254607106002</c:v>
                </c:pt>
                <c:pt idx="13566">
                  <c:v>2.6029335888553109</c:v>
                </c:pt>
                <c:pt idx="13567">
                  <c:v>2.6027417452830188</c:v>
                </c:pt>
                <c:pt idx="13568">
                  <c:v>2.6025499299874713</c:v>
                </c:pt>
                <c:pt idx="13569">
                  <c:v>2.6023581429624172</c:v>
                </c:pt>
                <c:pt idx="13570">
                  <c:v>2.6021663842016065</c:v>
                </c:pt>
                <c:pt idx="13571">
                  <c:v>2.6019746536987918</c:v>
                </c:pt>
                <c:pt idx="13572">
                  <c:v>2.6017829514477273</c:v>
                </c:pt>
                <c:pt idx="13573">
                  <c:v>2.6015912774421688</c:v>
                </c:pt>
                <c:pt idx="13574">
                  <c:v>2.601399631675875</c:v>
                </c:pt>
                <c:pt idx="13575">
                  <c:v>2.6012080141426046</c:v>
                </c:pt>
                <c:pt idx="13576">
                  <c:v>2.6010164248361201</c:v>
                </c:pt>
                <c:pt idx="13577">
                  <c:v>2.6008248637501841</c:v>
                </c:pt>
                <c:pt idx="13578">
                  <c:v>2.6006333308785625</c:v>
                </c:pt>
                <c:pt idx="13579">
                  <c:v>2.6004418262150222</c:v>
                </c:pt>
                <c:pt idx="13580">
                  <c:v>2.600250349753332</c:v>
                </c:pt>
                <c:pt idx="13581">
                  <c:v>2.6000589014872624</c:v>
                </c:pt>
                <c:pt idx="13582">
                  <c:v>2.5998674814105867</c:v>
                </c:pt>
                <c:pt idx="13583">
                  <c:v>2.5996760895170787</c:v>
                </c:pt>
                <c:pt idx="13584">
                  <c:v>2.5994847258005152</c:v>
                </c:pt>
                <c:pt idx="13585">
                  <c:v>2.5992933902546738</c:v>
                </c:pt>
                <c:pt idx="13586">
                  <c:v>2.5991020828733347</c:v>
                </c:pt>
                <c:pt idx="13587">
                  <c:v>2.5989108036502797</c:v>
                </c:pt>
                <c:pt idx="13588">
                  <c:v>2.5987195525792921</c:v>
                </c:pt>
                <c:pt idx="13589">
                  <c:v>2.5985283296541573</c:v>
                </c:pt>
                <c:pt idx="13590">
                  <c:v>2.5983371348686632</c:v>
                </c:pt>
                <c:pt idx="13591">
                  <c:v>2.5981459682165982</c:v>
                </c:pt>
                <c:pt idx="13592">
                  <c:v>2.5979548296917532</c:v>
                </c:pt>
                <c:pt idx="13593">
                  <c:v>2.5977637192879213</c:v>
                </c:pt>
                <c:pt idx="13594">
                  <c:v>2.5975726369988967</c:v>
                </c:pt>
                <c:pt idx="13595">
                  <c:v>2.5973815828184761</c:v>
                </c:pt>
                <c:pt idx="13596">
                  <c:v>2.5971905567404576</c:v>
                </c:pt>
                <c:pt idx="13597">
                  <c:v>2.596999558758641</c:v>
                </c:pt>
                <c:pt idx="13598">
                  <c:v>2.5968085888668284</c:v>
                </c:pt>
                <c:pt idx="13599">
                  <c:v>2.5966176470588236</c:v>
                </c:pt>
                <c:pt idx="13600">
                  <c:v>2.5964267333284319</c:v>
                </c:pt>
                <c:pt idx="13601">
                  <c:v>2.5962358476694605</c:v>
                </c:pt>
                <c:pt idx="13602">
                  <c:v>2.5960449900757188</c:v>
                </c:pt>
                <c:pt idx="13603">
                  <c:v>2.5958541605410175</c:v>
                </c:pt>
                <c:pt idx="13604">
                  <c:v>2.5956633590591696</c:v>
                </c:pt>
                <c:pt idx="13605">
                  <c:v>2.5954725856239893</c:v>
                </c:pt>
                <c:pt idx="13606">
                  <c:v>2.5952818402292936</c:v>
                </c:pt>
                <c:pt idx="13607">
                  <c:v>2.5950911228689009</c:v>
                </c:pt>
                <c:pt idx="13608">
                  <c:v>2.5949004335366301</c:v>
                </c:pt>
                <c:pt idx="13609">
                  <c:v>2.5947097722263042</c:v>
                </c:pt>
                <c:pt idx="13610">
                  <c:v>2.5945191389317466</c:v>
                </c:pt>
                <c:pt idx="13611">
                  <c:v>2.5943285336467823</c:v>
                </c:pt>
                <c:pt idx="13612">
                  <c:v>2.5941379563652389</c:v>
                </c:pt>
                <c:pt idx="13613">
                  <c:v>2.5939474070809463</c:v>
                </c:pt>
                <c:pt idx="13614">
                  <c:v>2.5937568857877342</c:v>
                </c:pt>
                <c:pt idx="13615">
                  <c:v>2.5935663924794361</c:v>
                </c:pt>
                <c:pt idx="13616">
                  <c:v>2.5933759271498862</c:v>
                </c:pt>
                <c:pt idx="13617">
                  <c:v>2.593185489792921</c:v>
                </c:pt>
                <c:pt idx="13618">
                  <c:v>2.5929950804023791</c:v>
                </c:pt>
                <c:pt idx="13619">
                  <c:v>2.5928046989720999</c:v>
                </c:pt>
                <c:pt idx="13620">
                  <c:v>2.5926143454959254</c:v>
                </c:pt>
                <c:pt idx="13621">
                  <c:v>2.5924240199676993</c:v>
                </c:pt>
                <c:pt idx="13622">
                  <c:v>2.592233722381267</c:v>
                </c:pt>
                <c:pt idx="13623">
                  <c:v>2.5920434527304757</c:v>
                </c:pt>
                <c:pt idx="13624">
                  <c:v>2.5918532110091741</c:v>
                </c:pt>
                <c:pt idx="13625">
                  <c:v>2.591662997211214</c:v>
                </c:pt>
                <c:pt idx="13626">
                  <c:v>2.5914728113304468</c:v>
                </c:pt>
                <c:pt idx="13627">
                  <c:v>2.5912826533607278</c:v>
                </c:pt>
                <c:pt idx="13628">
                  <c:v>2.591092523295913</c:v>
                </c:pt>
                <c:pt idx="13629">
                  <c:v>2.5909024211298606</c:v>
                </c:pt>
                <c:pt idx="13630">
                  <c:v>2.5907123468564301</c:v>
                </c:pt>
                <c:pt idx="13631">
                  <c:v>2.5905223004694835</c:v>
                </c:pt>
                <c:pt idx="13632">
                  <c:v>2.5903322819628842</c:v>
                </c:pt>
                <c:pt idx="13633">
                  <c:v>2.5901422913304972</c:v>
                </c:pt>
                <c:pt idx="13634">
                  <c:v>2.5899523285661901</c:v>
                </c:pt>
                <c:pt idx="13635">
                  <c:v>2.5897623936638312</c:v>
                </c:pt>
                <c:pt idx="13636">
                  <c:v>2.5895724866172913</c:v>
                </c:pt>
                <c:pt idx="13637">
                  <c:v>2.5893826074204429</c:v>
                </c:pt>
                <c:pt idx="13638">
                  <c:v>2.5891927560671602</c:v>
                </c:pt>
                <c:pt idx="13639">
                  <c:v>2.5890029325513195</c:v>
                </c:pt>
                <c:pt idx="13640">
                  <c:v>2.5888131368667988</c:v>
                </c:pt>
                <c:pt idx="13641">
                  <c:v>2.5886233690074767</c:v>
                </c:pt>
                <c:pt idx="13642">
                  <c:v>2.5884336289672358</c:v>
                </c:pt>
                <c:pt idx="13643">
                  <c:v>2.5882439167399589</c:v>
                </c:pt>
                <c:pt idx="13644">
                  <c:v>2.5880542323195308</c:v>
                </c:pt>
                <c:pt idx="13645">
                  <c:v>2.5878645756998386</c:v>
                </c:pt>
                <c:pt idx="13646">
                  <c:v>2.5876749468747708</c:v>
                </c:pt>
                <c:pt idx="13647">
                  <c:v>2.5874853458382181</c:v>
                </c:pt>
                <c:pt idx="13648">
                  <c:v>2.587295772584072</c:v>
                </c:pt>
                <c:pt idx="13649">
                  <c:v>2.5871062271062271</c:v>
                </c:pt>
                <c:pt idx="13650">
                  <c:v>2.586916709398579</c:v>
                </c:pt>
                <c:pt idx="13651">
                  <c:v>2.586727219455025</c:v>
                </c:pt>
                <c:pt idx="13652">
                  <c:v>2.5865377572694648</c:v>
                </c:pt>
                <c:pt idx="13653">
                  <c:v>2.5863483228357991</c:v>
                </c:pt>
                <c:pt idx="13654">
                  <c:v>2.586158916147931</c:v>
                </c:pt>
                <c:pt idx="13655">
                  <c:v>2.5859695371997655</c:v>
                </c:pt>
                <c:pt idx="13656">
                  <c:v>2.5857801859852092</c:v>
                </c:pt>
                <c:pt idx="13657">
                  <c:v>2.5855908624981696</c:v>
                </c:pt>
                <c:pt idx="13658">
                  <c:v>2.5854015667325574</c:v>
                </c:pt>
                <c:pt idx="13659">
                  <c:v>2.5852122986822841</c:v>
                </c:pt>
                <c:pt idx="13660">
                  <c:v>2.5850230583412634</c:v>
                </c:pt>
                <c:pt idx="13661">
                  <c:v>2.584833845703411</c:v>
                </c:pt>
                <c:pt idx="13662">
                  <c:v>2.5846446607626437</c:v>
                </c:pt>
                <c:pt idx="13663">
                  <c:v>2.5844555035128804</c:v>
                </c:pt>
                <c:pt idx="13664">
                  <c:v>2.5842663739480423</c:v>
                </c:pt>
                <c:pt idx="13665">
                  <c:v>2.5840772720620517</c:v>
                </c:pt>
                <c:pt idx="13666">
                  <c:v>2.5838881978488328</c:v>
                </c:pt>
                <c:pt idx="13667">
                  <c:v>2.5836991513023118</c:v>
                </c:pt>
                <c:pt idx="13668">
                  <c:v>2.5835101324164169</c:v>
                </c:pt>
                <c:pt idx="13669">
                  <c:v>2.5833211411850767</c:v>
                </c:pt>
                <c:pt idx="13670">
                  <c:v>2.5831321776022236</c:v>
                </c:pt>
                <c:pt idx="13671">
                  <c:v>2.5829432416617903</c:v>
                </c:pt>
                <c:pt idx="13672">
                  <c:v>2.5827543333577121</c:v>
                </c:pt>
                <c:pt idx="13673">
                  <c:v>2.5825654526839257</c:v>
                </c:pt>
                <c:pt idx="13674">
                  <c:v>2.5823765996343693</c:v>
                </c:pt>
                <c:pt idx="13675">
                  <c:v>2.5821877742029833</c:v>
                </c:pt>
                <c:pt idx="13676">
                  <c:v>2.5819989763837099</c:v>
                </c:pt>
                <c:pt idx="13677">
                  <c:v>2.5818102061704926</c:v>
                </c:pt>
                <c:pt idx="13678">
                  <c:v>2.5816214635572776</c:v>
                </c:pt>
                <c:pt idx="13679">
                  <c:v>2.5814327485380115</c:v>
                </c:pt>
                <c:pt idx="13680">
                  <c:v>2.5812440611066441</c:v>
                </c:pt>
                <c:pt idx="13681">
                  <c:v>2.5810554012571263</c:v>
                </c:pt>
                <c:pt idx="13682">
                  <c:v>2.5808667689834102</c:v>
                </c:pt>
                <c:pt idx="13683">
                  <c:v>2.5806781642794503</c:v>
                </c:pt>
                <c:pt idx="13684">
                  <c:v>2.5804895871392035</c:v>
                </c:pt>
                <c:pt idx="13685">
                  <c:v>2.5803010375566271</c:v>
                </c:pt>
                <c:pt idx="13686">
                  <c:v>2.5801125155256814</c:v>
                </c:pt>
                <c:pt idx="13687">
                  <c:v>2.5799240210403274</c:v>
                </c:pt>
                <c:pt idx="13688">
                  <c:v>2.5797355540945284</c:v>
                </c:pt>
                <c:pt idx="13689">
                  <c:v>2.5795471146822497</c:v>
                </c:pt>
                <c:pt idx="13690">
                  <c:v>2.579358702797458</c:v>
                </c:pt>
                <c:pt idx="13691">
                  <c:v>2.5791703184341221</c:v>
                </c:pt>
                <c:pt idx="13692">
                  <c:v>2.5789819615862117</c:v>
                </c:pt>
                <c:pt idx="13693">
                  <c:v>2.5787936322476996</c:v>
                </c:pt>
                <c:pt idx="13694">
                  <c:v>2.5786053304125591</c:v>
                </c:pt>
                <c:pt idx="13695">
                  <c:v>2.5784170560747666</c:v>
                </c:pt>
                <c:pt idx="13696">
                  <c:v>2.5782288092282983</c:v>
                </c:pt>
                <c:pt idx="13697">
                  <c:v>2.5780405898671339</c:v>
                </c:pt>
                <c:pt idx="13698">
                  <c:v>2.5778523979852546</c:v>
                </c:pt>
                <c:pt idx="13699">
                  <c:v>2.5776642335766424</c:v>
                </c:pt>
                <c:pt idx="13700">
                  <c:v>2.5774760966352819</c:v>
                </c:pt>
                <c:pt idx="13701">
                  <c:v>2.5772879871551599</c:v>
                </c:pt>
                <c:pt idx="13702">
                  <c:v>2.5770999051302637</c:v>
                </c:pt>
                <c:pt idx="13703">
                  <c:v>2.5769118505545827</c:v>
                </c:pt>
                <c:pt idx="13704">
                  <c:v>2.5767238234221086</c:v>
                </c:pt>
                <c:pt idx="13705">
                  <c:v>2.576535823726835</c:v>
                </c:pt>
                <c:pt idx="13706">
                  <c:v>2.5763478514627565</c:v>
                </c:pt>
                <c:pt idx="13707">
                  <c:v>2.5761599066238694</c:v>
                </c:pt>
                <c:pt idx="13708">
                  <c:v>2.5759719892041724</c:v>
                </c:pt>
                <c:pt idx="13709">
                  <c:v>2.5757840991976662</c:v>
                </c:pt>
                <c:pt idx="13710">
                  <c:v>2.5755962365983516</c:v>
                </c:pt>
                <c:pt idx="13711">
                  <c:v>2.5754084014002334</c:v>
                </c:pt>
                <c:pt idx="13712">
                  <c:v>2.5752205935973165</c:v>
                </c:pt>
                <c:pt idx="13713">
                  <c:v>2.5750328131836078</c:v>
                </c:pt>
                <c:pt idx="13714">
                  <c:v>2.574845060153117</c:v>
                </c:pt>
                <c:pt idx="13715">
                  <c:v>2.5746573344998542</c:v>
                </c:pt>
                <c:pt idx="13716">
                  <c:v>2.5744696362178319</c:v>
                </c:pt>
                <c:pt idx="13717">
                  <c:v>2.5742819653010645</c:v>
                </c:pt>
                <c:pt idx="13718">
                  <c:v>2.5740943217435674</c:v>
                </c:pt>
                <c:pt idx="13719">
                  <c:v>2.5739067055393585</c:v>
                </c:pt>
                <c:pt idx="13720">
                  <c:v>2.5737191166824576</c:v>
                </c:pt>
                <c:pt idx="13721">
                  <c:v>2.5735315551668854</c:v>
                </c:pt>
                <c:pt idx="13722">
                  <c:v>2.5733440209866649</c:v>
                </c:pt>
                <c:pt idx="13723">
                  <c:v>2.5731565141358206</c:v>
                </c:pt>
                <c:pt idx="13724">
                  <c:v>2.5729690346083789</c:v>
                </c:pt>
                <c:pt idx="13725">
                  <c:v>2.5727815823983682</c:v>
                </c:pt>
                <c:pt idx="13726">
                  <c:v>2.5725941574998177</c:v>
                </c:pt>
                <c:pt idx="13727">
                  <c:v>2.5724067599067597</c:v>
                </c:pt>
                <c:pt idx="13728">
                  <c:v>2.5722193896132275</c:v>
                </c:pt>
                <c:pt idx="13729">
                  <c:v>2.5720320466132556</c:v>
                </c:pt>
                <c:pt idx="13730">
                  <c:v>2.5718447309008812</c:v>
                </c:pt>
                <c:pt idx="13731">
                  <c:v>2.5716574424701428</c:v>
                </c:pt>
                <c:pt idx="13732">
                  <c:v>2.5714701813150804</c:v>
                </c:pt>
                <c:pt idx="13733">
                  <c:v>2.5712829474297365</c:v>
                </c:pt>
                <c:pt idx="13734">
                  <c:v>2.5710957408081545</c:v>
                </c:pt>
                <c:pt idx="13735">
                  <c:v>2.5709085614443796</c:v>
                </c:pt>
                <c:pt idx="13736">
                  <c:v>2.5707214093324597</c:v>
                </c:pt>
                <c:pt idx="13737">
                  <c:v>2.5705342844664436</c:v>
                </c:pt>
                <c:pt idx="13738">
                  <c:v>2.5703471868403813</c:v>
                </c:pt>
                <c:pt idx="13739">
                  <c:v>2.5701601164483261</c:v>
                </c:pt>
                <c:pt idx="13740">
                  <c:v>2.5699730732843316</c:v>
                </c:pt>
                <c:pt idx="13741">
                  <c:v>2.5697860573424536</c:v>
                </c:pt>
                <c:pt idx="13742">
                  <c:v>2.5695990686167502</c:v>
                </c:pt>
                <c:pt idx="13743">
                  <c:v>2.5694121071012805</c:v>
                </c:pt>
                <c:pt idx="13744">
                  <c:v>2.5692251727901056</c:v>
                </c:pt>
                <c:pt idx="13745">
                  <c:v>2.5690382656772881</c:v>
                </c:pt>
                <c:pt idx="13746">
                  <c:v>2.5688513857568922</c:v>
                </c:pt>
                <c:pt idx="13747">
                  <c:v>2.5686645330229854</c:v>
                </c:pt>
                <c:pt idx="13748">
                  <c:v>2.5684777074696341</c:v>
                </c:pt>
                <c:pt idx="13749">
                  <c:v>2.568290909090909</c:v>
                </c:pt>
                <c:pt idx="13750">
                  <c:v>2.5681041378808813</c:v>
                </c:pt>
                <c:pt idx="13751">
                  <c:v>2.5679173938336244</c:v>
                </c:pt>
                <c:pt idx="13752">
                  <c:v>2.5677306769432122</c:v>
                </c:pt>
                <c:pt idx="13753">
                  <c:v>2.5675439872037225</c:v>
                </c:pt>
                <c:pt idx="13754">
                  <c:v>2.5673573246092332</c:v>
                </c:pt>
                <c:pt idx="13755">
                  <c:v>2.5671706891538237</c:v>
                </c:pt>
                <c:pt idx="13756">
                  <c:v>2.5669840808315767</c:v>
                </c:pt>
                <c:pt idx="13757">
                  <c:v>2.566797499636575</c:v>
                </c:pt>
                <c:pt idx="13758">
                  <c:v>2.5666109455629043</c:v>
                </c:pt>
                <c:pt idx="13759">
                  <c:v>2.566424418604651</c:v>
                </c:pt>
                <c:pt idx="13760">
                  <c:v>2.5662379187559043</c:v>
                </c:pt>
                <c:pt idx="13761">
                  <c:v>2.5660514460107544</c:v>
                </c:pt>
                <c:pt idx="13762">
                  <c:v>2.565865000363293</c:v>
                </c:pt>
                <c:pt idx="13763">
                  <c:v>2.5656785818076142</c:v>
                </c:pt>
                <c:pt idx="13764">
                  <c:v>2.5654921903378134</c:v>
                </c:pt>
                <c:pt idx="13765">
                  <c:v>2.5653058259479877</c:v>
                </c:pt>
                <c:pt idx="13766">
                  <c:v>2.5651194886322366</c:v>
                </c:pt>
                <c:pt idx="13767">
                  <c:v>2.5649331783846603</c:v>
                </c:pt>
                <c:pt idx="13768">
                  <c:v>2.5647468951993608</c:v>
                </c:pt>
                <c:pt idx="13769">
                  <c:v>2.564560639070443</c:v>
                </c:pt>
                <c:pt idx="13770">
                  <c:v>2.5643744099920123</c:v>
                </c:pt>
                <c:pt idx="13771">
                  <c:v>2.5641882079581761</c:v>
                </c:pt>
                <c:pt idx="13772">
                  <c:v>2.5640020329630437</c:v>
                </c:pt>
                <c:pt idx="13773">
                  <c:v>2.563815885000726</c:v>
                </c:pt>
                <c:pt idx="13774">
                  <c:v>2.5636297640653356</c:v>
                </c:pt>
                <c:pt idx="13775">
                  <c:v>2.5634436701509871</c:v>
                </c:pt>
                <c:pt idx="13776">
                  <c:v>2.5632576032517966</c:v>
                </c:pt>
                <c:pt idx="13777">
                  <c:v>2.5630715633618815</c:v>
                </c:pt>
                <c:pt idx="13778">
                  <c:v>2.5628855504753609</c:v>
                </c:pt>
                <c:pt idx="13779">
                  <c:v>2.5626995645863571</c:v>
                </c:pt>
                <c:pt idx="13780">
                  <c:v>2.5625136056889919</c:v>
                </c:pt>
                <c:pt idx="13781">
                  <c:v>2.562327673777391</c:v>
                </c:pt>
                <c:pt idx="13782">
                  <c:v>2.5621417688456796</c:v>
                </c:pt>
                <c:pt idx="13783">
                  <c:v>2.5619558908879863</c:v>
                </c:pt>
                <c:pt idx="13784">
                  <c:v>2.5617700398984402</c:v>
                </c:pt>
                <c:pt idx="13785">
                  <c:v>2.5615842158711737</c:v>
                </c:pt>
                <c:pt idx="13786">
                  <c:v>2.5613984188003189</c:v>
                </c:pt>
                <c:pt idx="13787">
                  <c:v>2.5612126486800117</c:v>
                </c:pt>
                <c:pt idx="13788">
                  <c:v>2.5610269055043875</c:v>
                </c:pt>
                <c:pt idx="13789">
                  <c:v>2.5608411892675851</c:v>
                </c:pt>
                <c:pt idx="13790">
                  <c:v>2.5606554999637443</c:v>
                </c:pt>
                <c:pt idx="13791">
                  <c:v>2.5604698375870067</c:v>
                </c:pt>
                <c:pt idx="13792">
                  <c:v>2.5602842021315162</c:v>
                </c:pt>
                <c:pt idx="13793">
                  <c:v>2.5600985935914164</c:v>
                </c:pt>
                <c:pt idx="13794">
                  <c:v>2.5599130119608553</c:v>
                </c:pt>
                <c:pt idx="13795">
                  <c:v>2.559727457233981</c:v>
                </c:pt>
                <c:pt idx="13796">
                  <c:v>2.5595419294049431</c:v>
                </c:pt>
                <c:pt idx="13797">
                  <c:v>2.5593564284678938</c:v>
                </c:pt>
                <c:pt idx="13798">
                  <c:v>2.5591709544169867</c:v>
                </c:pt>
                <c:pt idx="13799">
                  <c:v>2.5589855072463767</c:v>
                </c:pt>
                <c:pt idx="13800">
                  <c:v>2.558800086950221</c:v>
                </c:pt>
                <c:pt idx="13801">
                  <c:v>2.5586146935226779</c:v>
                </c:pt>
                <c:pt idx="13802">
                  <c:v>2.5584293269579077</c:v>
                </c:pt>
                <c:pt idx="13803">
                  <c:v>2.5582439872500724</c:v>
                </c:pt>
                <c:pt idx="13804">
                  <c:v>2.5580586743933358</c:v>
                </c:pt>
                <c:pt idx="13805">
                  <c:v>2.557873388381863</c:v>
                </c:pt>
                <c:pt idx="13806">
                  <c:v>2.5576881292098212</c:v>
                </c:pt>
                <c:pt idx="13807">
                  <c:v>2.5575028968713789</c:v>
                </c:pt>
                <c:pt idx="13808">
                  <c:v>2.5573176913607067</c:v>
                </c:pt>
                <c:pt idx="13809">
                  <c:v>2.5571325126719766</c:v>
                </c:pt>
                <c:pt idx="13810">
                  <c:v>2.5569473607993629</c:v>
                </c:pt>
                <c:pt idx="13811">
                  <c:v>2.5567622357370401</c:v>
                </c:pt>
                <c:pt idx="13812">
                  <c:v>2.5565771374791861</c:v>
                </c:pt>
                <c:pt idx="13813">
                  <c:v>2.5563920660199799</c:v>
                </c:pt>
                <c:pt idx="13814">
                  <c:v>2.5562070213536012</c:v>
                </c:pt>
                <c:pt idx="13815">
                  <c:v>2.5560220034742329</c:v>
                </c:pt>
                <c:pt idx="13816">
                  <c:v>2.5558370123760583</c:v>
                </c:pt>
                <c:pt idx="13817">
                  <c:v>2.5556520480532638</c:v>
                </c:pt>
                <c:pt idx="13818">
                  <c:v>2.5554671105000364</c:v>
                </c:pt>
                <c:pt idx="13819">
                  <c:v>2.5552821997105646</c:v>
                </c:pt>
                <c:pt idx="13820">
                  <c:v>2.5550973156790393</c:v>
                </c:pt>
                <c:pt idx="13821">
                  <c:v>2.5549124583996528</c:v>
                </c:pt>
                <c:pt idx="13822">
                  <c:v>2.5547276278665993</c:v>
                </c:pt>
                <c:pt idx="13823">
                  <c:v>2.554542824074074</c:v>
                </c:pt>
                <c:pt idx="13824">
                  <c:v>2.554358047016275</c:v>
                </c:pt>
                <c:pt idx="13825">
                  <c:v>2.5541732966874005</c:v>
                </c:pt>
                <c:pt idx="13826">
                  <c:v>2.5539885730816518</c:v>
                </c:pt>
                <c:pt idx="13827">
                  <c:v>2.5538038761932311</c:v>
                </c:pt>
                <c:pt idx="13828">
                  <c:v>2.5536192060163425</c:v>
                </c:pt>
                <c:pt idx="13829">
                  <c:v>2.5534345625451915</c:v>
                </c:pt>
                <c:pt idx="13830">
                  <c:v>2.5532499457739859</c:v>
                </c:pt>
                <c:pt idx="13831">
                  <c:v>2.5530653556969347</c:v>
                </c:pt>
                <c:pt idx="13832">
                  <c:v>2.5528807923082484</c:v>
                </c:pt>
                <c:pt idx="13833">
                  <c:v>2.5526962556021395</c:v>
                </c:pt>
                <c:pt idx="13834">
                  <c:v>2.5525117455728226</c:v>
                </c:pt>
                <c:pt idx="13835">
                  <c:v>2.5523272622145128</c:v>
                </c:pt>
                <c:pt idx="13836">
                  <c:v>2.5521428055214281</c:v>
                </c:pt>
                <c:pt idx="13837">
                  <c:v>2.551958375487787</c:v>
                </c:pt>
                <c:pt idx="13838">
                  <c:v>2.5517739721078114</c:v>
                </c:pt>
                <c:pt idx="13839">
                  <c:v>2.5515895953757224</c:v>
                </c:pt>
                <c:pt idx="13840">
                  <c:v>2.5514052452857454</c:v>
                </c:pt>
                <c:pt idx="13841">
                  <c:v>2.5512209218321051</c:v>
                </c:pt>
                <c:pt idx="13842">
                  <c:v>2.5510366250090297</c:v>
                </c:pt>
                <c:pt idx="13843">
                  <c:v>2.5508523548107482</c:v>
                </c:pt>
                <c:pt idx="13844">
                  <c:v>2.5506681112314915</c:v>
                </c:pt>
                <c:pt idx="13845">
                  <c:v>2.5504838942654917</c:v>
                </c:pt>
                <c:pt idx="13846">
                  <c:v>2.5502997039069837</c:v>
                </c:pt>
                <c:pt idx="13847">
                  <c:v>2.5501155401502023</c:v>
                </c:pt>
                <c:pt idx="13848">
                  <c:v>2.5499314029893854</c:v>
                </c:pt>
                <c:pt idx="13849">
                  <c:v>2.5497472924187727</c:v>
                </c:pt>
                <c:pt idx="13850">
                  <c:v>2.5495632084326041</c:v>
                </c:pt>
                <c:pt idx="13851">
                  <c:v>2.5493791510251227</c:v>
                </c:pt>
                <c:pt idx="13852">
                  <c:v>2.5491951201905723</c:v>
                </c:pt>
                <c:pt idx="13853">
                  <c:v>2.5490111159231992</c:v>
                </c:pt>
                <c:pt idx="13854">
                  <c:v>2.5488271382172503</c:v>
                </c:pt>
                <c:pt idx="13855">
                  <c:v>2.5486431870669746</c:v>
                </c:pt>
                <c:pt idx="13856">
                  <c:v>2.5484592624666234</c:v>
                </c:pt>
                <c:pt idx="13857">
                  <c:v>2.5482753644104488</c:v>
                </c:pt>
                <c:pt idx="13858">
                  <c:v>2.5480914928927052</c:v>
                </c:pt>
                <c:pt idx="13859">
                  <c:v>2.5479076479076479</c:v>
                </c:pt>
                <c:pt idx="13860">
                  <c:v>2.5477238294495348</c:v>
                </c:pt>
                <c:pt idx="13861">
                  <c:v>2.5475400375126243</c:v>
                </c:pt>
                <c:pt idx="13862">
                  <c:v>2.5473562720911778</c:v>
                </c:pt>
                <c:pt idx="13863">
                  <c:v>2.5471725331794577</c:v>
                </c:pt>
                <c:pt idx="13864">
                  <c:v>2.5469888207717273</c:v>
                </c:pt>
                <c:pt idx="13865">
                  <c:v>2.5468051348622529</c:v>
                </c:pt>
                <c:pt idx="13866">
                  <c:v>2.5466214754453018</c:v>
                </c:pt>
                <c:pt idx="13867">
                  <c:v>2.5464378425151426</c:v>
                </c:pt>
                <c:pt idx="13868">
                  <c:v>2.5462542360660465</c:v>
                </c:pt>
                <c:pt idx="13869">
                  <c:v>2.5460706560922857</c:v>
                </c:pt>
                <c:pt idx="13870">
                  <c:v>2.5458871025881336</c:v>
                </c:pt>
                <c:pt idx="13871">
                  <c:v>2.5457035755478663</c:v>
                </c:pt>
                <c:pt idx="13872">
                  <c:v>2.5455200749657609</c:v>
                </c:pt>
                <c:pt idx="13873">
                  <c:v>2.5453366008360963</c:v>
                </c:pt>
                <c:pt idx="13874">
                  <c:v>2.5451531531531533</c:v>
                </c:pt>
                <c:pt idx="13875">
                  <c:v>2.5449697319112135</c:v>
                </c:pt>
                <c:pt idx="13876">
                  <c:v>2.5447863371045614</c:v>
                </c:pt>
                <c:pt idx="13877">
                  <c:v>2.5446029687274825</c:v>
                </c:pt>
                <c:pt idx="13878">
                  <c:v>2.5444196267742631</c:v>
                </c:pt>
                <c:pt idx="13879">
                  <c:v>2.5442363112391932</c:v>
                </c:pt>
                <c:pt idx="13880">
                  <c:v>2.5440530221165623</c:v>
                </c:pt>
                <c:pt idx="13881">
                  <c:v>2.5438697594006627</c:v>
                </c:pt>
                <c:pt idx="13882">
                  <c:v>2.5436865230857886</c:v>
                </c:pt>
                <c:pt idx="13883">
                  <c:v>2.5435033131662346</c:v>
                </c:pt>
                <c:pt idx="13884">
                  <c:v>2.5433201296362982</c:v>
                </c:pt>
                <c:pt idx="13885">
                  <c:v>2.5431369724902781</c:v>
                </c:pt>
                <c:pt idx="13886">
                  <c:v>2.5429538417224742</c:v>
                </c:pt>
                <c:pt idx="13887">
                  <c:v>2.5427707373271891</c:v>
                </c:pt>
                <c:pt idx="13888">
                  <c:v>2.5425876592987255</c:v>
                </c:pt>
                <c:pt idx="13889">
                  <c:v>2.5424046076313895</c:v>
                </c:pt>
                <c:pt idx="13890">
                  <c:v>2.5422215823194874</c:v>
                </c:pt>
                <c:pt idx="13891">
                  <c:v>2.542038583357328</c:v>
                </c:pt>
                <c:pt idx="13892">
                  <c:v>2.5418556107392214</c:v>
                </c:pt>
                <c:pt idx="13893">
                  <c:v>2.5416726644594787</c:v>
                </c:pt>
                <c:pt idx="13894">
                  <c:v>2.5414897445124147</c:v>
                </c:pt>
                <c:pt idx="13895">
                  <c:v>2.5413068508923433</c:v>
                </c:pt>
                <c:pt idx="13896">
                  <c:v>2.5411239835935815</c:v>
                </c:pt>
                <c:pt idx="13897">
                  <c:v>2.5409411426104476</c:v>
                </c:pt>
                <c:pt idx="13898">
                  <c:v>2.5407583279372616</c:v>
                </c:pt>
                <c:pt idx="13899">
                  <c:v>2.5405755395683451</c:v>
                </c:pt>
                <c:pt idx="13900">
                  <c:v>2.5403927774980217</c:v>
                </c:pt>
                <c:pt idx="13901">
                  <c:v>2.5402100417206159</c:v>
                </c:pt>
                <c:pt idx="13902">
                  <c:v>2.5400273322304541</c:v>
                </c:pt>
                <c:pt idx="13903">
                  <c:v>2.5398446490218642</c:v>
                </c:pt>
                <c:pt idx="13904">
                  <c:v>2.5396619920891768</c:v>
                </c:pt>
                <c:pt idx="13905">
                  <c:v>2.5394793614267224</c:v>
                </c:pt>
                <c:pt idx="13906">
                  <c:v>2.5392967570288345</c:v>
                </c:pt>
                <c:pt idx="13907">
                  <c:v>2.5391141788898475</c:v>
                </c:pt>
                <c:pt idx="13908">
                  <c:v>2.5389316270040982</c:v>
                </c:pt>
                <c:pt idx="13909">
                  <c:v>2.5387491013659238</c:v>
                </c:pt>
                <c:pt idx="13910">
                  <c:v>2.5385666019696642</c:v>
                </c:pt>
                <c:pt idx="13911">
                  <c:v>2.5383841288096609</c:v>
                </c:pt>
                <c:pt idx="13912">
                  <c:v>2.5382016818802557</c:v>
                </c:pt>
                <c:pt idx="13913">
                  <c:v>2.5380192611757941</c:v>
                </c:pt>
                <c:pt idx="13914">
                  <c:v>2.5378368666906215</c:v>
                </c:pt>
                <c:pt idx="13915">
                  <c:v>2.5376544984190859</c:v>
                </c:pt>
                <c:pt idx="13916">
                  <c:v>2.5374721563555362</c:v>
                </c:pt>
                <c:pt idx="13917">
                  <c:v>2.5372898404943238</c:v>
                </c:pt>
                <c:pt idx="13918">
                  <c:v>2.5371075508298011</c:v>
                </c:pt>
                <c:pt idx="13919">
                  <c:v>2.5369252873563219</c:v>
                </c:pt>
                <c:pt idx="13920">
                  <c:v>2.5367430500682424</c:v>
                </c:pt>
                <c:pt idx="13921">
                  <c:v>2.5365608389599195</c:v>
                </c:pt>
                <c:pt idx="13922">
                  <c:v>2.5363786540257127</c:v>
                </c:pt>
                <c:pt idx="13923">
                  <c:v>2.5361964952599827</c:v>
                </c:pt>
                <c:pt idx="13924">
                  <c:v>2.5360143626570917</c:v>
                </c:pt>
                <c:pt idx="13925">
                  <c:v>2.5358322562114033</c:v>
                </c:pt>
                <c:pt idx="13926">
                  <c:v>2.5356501759172829</c:v>
                </c:pt>
                <c:pt idx="13927">
                  <c:v>2.5354681217690982</c:v>
                </c:pt>
                <c:pt idx="13928">
                  <c:v>2.5352860937612176</c:v>
                </c:pt>
                <c:pt idx="13929">
                  <c:v>2.5351040918880114</c:v>
                </c:pt>
                <c:pt idx="13930">
                  <c:v>2.5349221161438518</c:v>
                </c:pt>
                <c:pt idx="13931">
                  <c:v>2.5347401665231124</c:v>
                </c:pt>
                <c:pt idx="13932">
                  <c:v>2.5345582430201681</c:v>
                </c:pt>
                <c:pt idx="13933">
                  <c:v>2.5343763456293957</c:v>
                </c:pt>
                <c:pt idx="13934">
                  <c:v>2.5341944743451741</c:v>
                </c:pt>
                <c:pt idx="13935">
                  <c:v>2.5340126291618827</c:v>
                </c:pt>
                <c:pt idx="13936">
                  <c:v>2.533830810073904</c:v>
                </c:pt>
                <c:pt idx="13937">
                  <c:v>2.5336490170756205</c:v>
                </c:pt>
                <c:pt idx="13938">
                  <c:v>2.5334672501614177</c:v>
                </c:pt>
                <c:pt idx="13939">
                  <c:v>2.5332855093256814</c:v>
                </c:pt>
                <c:pt idx="13940">
                  <c:v>2.5331037945628005</c:v>
                </c:pt>
                <c:pt idx="13941">
                  <c:v>2.532922105867164</c:v>
                </c:pt>
                <c:pt idx="13942">
                  <c:v>2.5327404432331635</c:v>
                </c:pt>
                <c:pt idx="13943">
                  <c:v>2.5325588066551923</c:v>
                </c:pt>
                <c:pt idx="13944">
                  <c:v>2.5323771961276442</c:v>
                </c:pt>
                <c:pt idx="13945">
                  <c:v>2.5321956116449162</c:v>
                </c:pt>
                <c:pt idx="13946">
                  <c:v>2.5320140532014053</c:v>
                </c:pt>
                <c:pt idx="13947">
                  <c:v>2.5318325207915113</c:v>
                </c:pt>
                <c:pt idx="13948">
                  <c:v>2.5316510144096349</c:v>
                </c:pt>
                <c:pt idx="13949">
                  <c:v>2.5314695340501792</c:v>
                </c:pt>
                <c:pt idx="13950">
                  <c:v>2.5312880797075477</c:v>
                </c:pt>
                <c:pt idx="13951">
                  <c:v>2.5311066513761467</c:v>
                </c:pt>
                <c:pt idx="13952">
                  <c:v>2.5309252490503833</c:v>
                </c:pt>
                <c:pt idx="13953">
                  <c:v>2.5307438727246669</c:v>
                </c:pt>
                <c:pt idx="13954">
                  <c:v>2.5305625223934074</c:v>
                </c:pt>
                <c:pt idx="13955">
                  <c:v>2.5303811980510176</c:v>
                </c:pt>
                <c:pt idx="13956">
                  <c:v>2.5301998996919108</c:v>
                </c:pt>
                <c:pt idx="13957">
                  <c:v>2.5300186273105028</c:v>
                </c:pt>
                <c:pt idx="13958">
                  <c:v>2.5298373809012107</c:v>
                </c:pt>
                <c:pt idx="13959">
                  <c:v>2.5296561604584529</c:v>
                </c:pt>
                <c:pt idx="13960">
                  <c:v>2.5294749659766493</c:v>
                </c:pt>
                <c:pt idx="13961">
                  <c:v>2.5292937974502219</c:v>
                </c:pt>
                <c:pt idx="13962">
                  <c:v>2.5291126548735945</c:v>
                </c:pt>
                <c:pt idx="13963">
                  <c:v>2.5289315382411917</c:v>
                </c:pt>
                <c:pt idx="13964">
                  <c:v>2.5287504475474401</c:v>
                </c:pt>
                <c:pt idx="13965">
                  <c:v>2.5285693827867677</c:v>
                </c:pt>
                <c:pt idx="13966">
                  <c:v>2.5283883439536048</c:v>
                </c:pt>
                <c:pt idx="13967">
                  <c:v>2.5282073310423825</c:v>
                </c:pt>
                <c:pt idx="13968">
                  <c:v>2.5280263440475337</c:v>
                </c:pt>
                <c:pt idx="13969">
                  <c:v>2.527845382963493</c:v>
                </c:pt>
                <c:pt idx="13970">
                  <c:v>2.527664447784697</c:v>
                </c:pt>
                <c:pt idx="13971">
                  <c:v>2.5274835385055825</c:v>
                </c:pt>
                <c:pt idx="13972">
                  <c:v>2.5273026551205895</c:v>
                </c:pt>
                <c:pt idx="13973">
                  <c:v>2.5271217976241593</c:v>
                </c:pt>
                <c:pt idx="13974">
                  <c:v>2.5269409660107334</c:v>
                </c:pt>
                <c:pt idx="13975">
                  <c:v>2.5267601602747569</c:v>
                </c:pt>
                <c:pt idx="13976">
                  <c:v>2.5265793804106749</c:v>
                </c:pt>
                <c:pt idx="13977">
                  <c:v>2.5263986264129348</c:v>
                </c:pt>
                <c:pt idx="13978">
                  <c:v>2.5262178982759855</c:v>
                </c:pt>
                <c:pt idx="13979">
                  <c:v>2.5260371959942773</c:v>
                </c:pt>
                <c:pt idx="13980">
                  <c:v>2.5258565195622631</c:v>
                </c:pt>
                <c:pt idx="13981">
                  <c:v>2.5256758689743957</c:v>
                </c:pt>
                <c:pt idx="13982">
                  <c:v>2.5254952442251306</c:v>
                </c:pt>
                <c:pt idx="13983">
                  <c:v>2.5253146453089244</c:v>
                </c:pt>
                <c:pt idx="13984">
                  <c:v>2.525134072220236</c:v>
                </c:pt>
                <c:pt idx="13985">
                  <c:v>2.5249535249535251</c:v>
                </c:pt>
                <c:pt idx="13986">
                  <c:v>2.524773003503253</c:v>
                </c:pt>
                <c:pt idx="13987">
                  <c:v>2.5245925078638831</c:v>
                </c:pt>
                <c:pt idx="13988">
                  <c:v>2.5244120380298805</c:v>
                </c:pt>
                <c:pt idx="13989">
                  <c:v>2.5242315939957112</c:v>
                </c:pt>
                <c:pt idx="13990">
                  <c:v>2.5240511757558433</c:v>
                </c:pt>
                <c:pt idx="13991">
                  <c:v>2.5238707833047456</c:v>
                </c:pt>
                <c:pt idx="13992">
                  <c:v>2.5236904166368901</c:v>
                </c:pt>
                <c:pt idx="13993">
                  <c:v>2.5235100757467488</c:v>
                </c:pt>
                <c:pt idx="13994">
                  <c:v>2.5233297606287959</c:v>
                </c:pt>
                <c:pt idx="13995">
                  <c:v>2.5231494712775078</c:v>
                </c:pt>
                <c:pt idx="13996">
                  <c:v>2.5229692076873618</c:v>
                </c:pt>
                <c:pt idx="13997">
                  <c:v>2.5227889698528361</c:v>
                </c:pt>
                <c:pt idx="13998">
                  <c:v>2.522608757768412</c:v>
                </c:pt>
                <c:pt idx="13999">
                  <c:v>2.5224285714285712</c:v>
                </c:pt>
                <c:pt idx="14000">
                  <c:v>2.5222484108277978</c:v>
                </c:pt>
                <c:pt idx="14001">
                  <c:v>2.522068275960577</c:v>
                </c:pt>
                <c:pt idx="14002">
                  <c:v>2.5218881668213955</c:v>
                </c:pt>
                <c:pt idx="14003">
                  <c:v>2.5217080834047416</c:v>
                </c:pt>
                <c:pt idx="14004">
                  <c:v>2.5215280257051051</c:v>
                </c:pt>
                <c:pt idx="14005">
                  <c:v>2.5213479937169785</c:v>
                </c:pt>
                <c:pt idx="14006">
                  <c:v>2.521167987434854</c:v>
                </c:pt>
                <c:pt idx="14007">
                  <c:v>2.5209880068532269</c:v>
                </c:pt>
                <c:pt idx="14008">
                  <c:v>2.520808051966593</c:v>
                </c:pt>
                <c:pt idx="14009">
                  <c:v>2.5206281227694505</c:v>
                </c:pt>
                <c:pt idx="14010">
                  <c:v>2.5204482192562985</c:v>
                </c:pt>
                <c:pt idx="14011">
                  <c:v>2.5202683414216387</c:v>
                </c:pt>
                <c:pt idx="14012">
                  <c:v>2.5200884892599729</c:v>
                </c:pt>
                <c:pt idx="14013">
                  <c:v>2.5199086627658058</c:v>
                </c:pt>
                <c:pt idx="14014">
                  <c:v>2.5197288619336424</c:v>
                </c:pt>
                <c:pt idx="14015">
                  <c:v>2.5195490867579911</c:v>
                </c:pt>
                <c:pt idx="14016">
                  <c:v>2.5193693372333597</c:v>
                </c:pt>
                <c:pt idx="14017">
                  <c:v>2.5191896133542588</c:v>
                </c:pt>
                <c:pt idx="14018">
                  <c:v>2.519009915115201</c:v>
                </c:pt>
                <c:pt idx="14019">
                  <c:v>2.518830242510699</c:v>
                </c:pt>
                <c:pt idx="14020">
                  <c:v>2.5186505955352687</c:v>
                </c:pt>
                <c:pt idx="14021">
                  <c:v>2.5184709741834261</c:v>
                </c:pt>
                <c:pt idx="14022">
                  <c:v>2.5182913784496899</c:v>
                </c:pt>
                <c:pt idx="14023">
                  <c:v>2.5181118083285794</c:v>
                </c:pt>
                <c:pt idx="14024">
                  <c:v>2.5179322638146169</c:v>
                </c:pt>
                <c:pt idx="14025">
                  <c:v>2.517752744902324</c:v>
                </c:pt>
                <c:pt idx="14026">
                  <c:v>2.5175732515862266</c:v>
                </c:pt>
                <c:pt idx="14027">
                  <c:v>2.5173937838608498</c:v>
                </c:pt>
                <c:pt idx="14028">
                  <c:v>2.5172143417207216</c:v>
                </c:pt>
                <c:pt idx="14029">
                  <c:v>2.5170349251603708</c:v>
                </c:pt>
                <c:pt idx="14030">
                  <c:v>2.5168555341743284</c:v>
                </c:pt>
                <c:pt idx="14031">
                  <c:v>2.5166761687571264</c:v>
                </c:pt>
                <c:pt idx="14032">
                  <c:v>2.5164968289032994</c:v>
                </c:pt>
                <c:pt idx="14033">
                  <c:v>2.516317514607382</c:v>
                </c:pt>
                <c:pt idx="14034">
                  <c:v>2.5161382258639118</c:v>
                </c:pt>
                <c:pt idx="14035">
                  <c:v>2.5159589626674266</c:v>
                </c:pt>
                <c:pt idx="14036">
                  <c:v>2.5157797250124672</c:v>
                </c:pt>
                <c:pt idx="14037">
                  <c:v>2.5156005128935748</c:v>
                </c:pt>
                <c:pt idx="14038">
                  <c:v>2.5154213263052925</c:v>
                </c:pt>
                <c:pt idx="14039">
                  <c:v>2.515242165242165</c:v>
                </c:pt>
                <c:pt idx="14040">
                  <c:v>2.5150630296987395</c:v>
                </c:pt>
                <c:pt idx="14041">
                  <c:v>2.5148839196695629</c:v>
                </c:pt>
                <c:pt idx="14042">
                  <c:v>2.5147048351491845</c:v>
                </c:pt>
                <c:pt idx="14043">
                  <c:v>2.5145257761321562</c:v>
                </c:pt>
                <c:pt idx="14044">
                  <c:v>2.5143467426130295</c:v>
                </c:pt>
                <c:pt idx="14045">
                  <c:v>2.5141677345863589</c:v>
                </c:pt>
                <c:pt idx="14046">
                  <c:v>2.5139887520467004</c:v>
                </c:pt>
                <c:pt idx="14047">
                  <c:v>2.5138097949886107</c:v>
                </c:pt>
                <c:pt idx="14048">
                  <c:v>2.513630863406648</c:v>
                </c:pt>
                <c:pt idx="14049">
                  <c:v>2.5134519572953735</c:v>
                </c:pt>
                <c:pt idx="14050">
                  <c:v>2.513273076649349</c:v>
                </c:pt>
                <c:pt idx="14051">
                  <c:v>2.5130942214631369</c:v>
                </c:pt>
                <c:pt idx="14052">
                  <c:v>2.512915391731303</c:v>
                </c:pt>
                <c:pt idx="14053">
                  <c:v>2.5127365874484133</c:v>
                </c:pt>
                <c:pt idx="14054">
                  <c:v>2.5125578086090359</c:v>
                </c:pt>
                <c:pt idx="14055">
                  <c:v>2.5123790552077403</c:v>
                </c:pt>
                <c:pt idx="14056">
                  <c:v>2.512200327239098</c:v>
                </c:pt>
                <c:pt idx="14057">
                  <c:v>2.512021624697681</c:v>
                </c:pt>
                <c:pt idx="14058">
                  <c:v>2.5118429475780637</c:v>
                </c:pt>
                <c:pt idx="14059">
                  <c:v>2.5116642958748221</c:v>
                </c:pt>
                <c:pt idx="14060">
                  <c:v>2.5114856695825334</c:v>
                </c:pt>
                <c:pt idx="14061">
                  <c:v>2.5113070686957757</c:v>
                </c:pt>
                <c:pt idx="14062">
                  <c:v>2.5111284932091302</c:v>
                </c:pt>
                <c:pt idx="14063">
                  <c:v>2.5109499431171787</c:v>
                </c:pt>
                <c:pt idx="14064">
                  <c:v>2.510771418414504</c:v>
                </c:pt>
                <c:pt idx="14065">
                  <c:v>2.5105929190956919</c:v>
                </c:pt>
                <c:pt idx="14066">
                  <c:v>2.5104144451553281</c:v>
                </c:pt>
                <c:pt idx="14067">
                  <c:v>2.5102359965880012</c:v>
                </c:pt>
                <c:pt idx="14068">
                  <c:v>2.5100575733883006</c:v>
                </c:pt>
                <c:pt idx="14069">
                  <c:v>2.5098791755508172</c:v>
                </c:pt>
                <c:pt idx="14070">
                  <c:v>2.5097008030701442</c:v>
                </c:pt>
                <c:pt idx="14071">
                  <c:v>2.5095224559408753</c:v>
                </c:pt>
                <c:pt idx="14072">
                  <c:v>2.5093441341576068</c:v>
                </c:pt>
                <c:pt idx="14073">
                  <c:v>2.5091658377149355</c:v>
                </c:pt>
                <c:pt idx="14074">
                  <c:v>2.5089875666074599</c:v>
                </c:pt>
                <c:pt idx="14075">
                  <c:v>2.5088093208297813</c:v>
                </c:pt>
                <c:pt idx="14076">
                  <c:v>2.5086311003765007</c:v>
                </c:pt>
                <c:pt idx="14077">
                  <c:v>2.5084529052422218</c:v>
                </c:pt>
                <c:pt idx="14078">
                  <c:v>2.50827473542155</c:v>
                </c:pt>
                <c:pt idx="14079">
                  <c:v>2.5080965909090911</c:v>
                </c:pt>
                <c:pt idx="14080">
                  <c:v>2.5079184716994534</c:v>
                </c:pt>
                <c:pt idx="14081">
                  <c:v>2.507740377787246</c:v>
                </c:pt>
                <c:pt idx="14082">
                  <c:v>2.5075623091670809</c:v>
                </c:pt>
                <c:pt idx="14083">
                  <c:v>2.5073842658335699</c:v>
                </c:pt>
                <c:pt idx="14084">
                  <c:v>2.5072062477813275</c:v>
                </c:pt>
                <c:pt idx="14085">
                  <c:v>2.5070282550049696</c:v>
                </c:pt>
                <c:pt idx="14086">
                  <c:v>2.5068502874991125</c:v>
                </c:pt>
                <c:pt idx="14087">
                  <c:v>2.5066723452583761</c:v>
                </c:pt>
                <c:pt idx="14088">
                  <c:v>2.5064944282773793</c:v>
                </c:pt>
                <c:pt idx="14089">
                  <c:v>2.5063165365507452</c:v>
                </c:pt>
                <c:pt idx="14090">
                  <c:v>2.5061386700730961</c:v>
                </c:pt>
                <c:pt idx="14091">
                  <c:v>2.5059608288390578</c:v>
                </c:pt>
                <c:pt idx="14092">
                  <c:v>2.5057830128432554</c:v>
                </c:pt>
                <c:pt idx="14093">
                  <c:v>2.5056052220803178</c:v>
                </c:pt>
                <c:pt idx="14094">
                  <c:v>2.505427456544874</c:v>
                </c:pt>
                <c:pt idx="14095">
                  <c:v>2.505249716231555</c:v>
                </c:pt>
                <c:pt idx="14096">
                  <c:v>2.5050720011349932</c:v>
                </c:pt>
                <c:pt idx="14097">
                  <c:v>2.5048943112498225</c:v>
                </c:pt>
                <c:pt idx="14098">
                  <c:v>2.5047166465706789</c:v>
                </c:pt>
                <c:pt idx="14099">
                  <c:v>2.5045390070921987</c:v>
                </c:pt>
                <c:pt idx="14100">
                  <c:v>2.5043613928090207</c:v>
                </c:pt>
                <c:pt idx="14101">
                  <c:v>2.5041838037157849</c:v>
                </c:pt>
                <c:pt idx="14102">
                  <c:v>2.5040062398071332</c:v>
                </c:pt>
                <c:pt idx="14103">
                  <c:v>2.5038287010777083</c:v>
                </c:pt>
                <c:pt idx="14104">
                  <c:v>2.5036511875221552</c:v>
                </c:pt>
                <c:pt idx="14105">
                  <c:v>2.5034736991351196</c:v>
                </c:pt>
                <c:pt idx="14106">
                  <c:v>2.5032962359112498</c:v>
                </c:pt>
                <c:pt idx="14107">
                  <c:v>2.5031187978451941</c:v>
                </c:pt>
                <c:pt idx="14108">
                  <c:v>2.5029413849316038</c:v>
                </c:pt>
                <c:pt idx="14109">
                  <c:v>2.5027639971651312</c:v>
                </c:pt>
                <c:pt idx="14110">
                  <c:v>2.5025866345404295</c:v>
                </c:pt>
                <c:pt idx="14111">
                  <c:v>2.5024092970521541</c:v>
                </c:pt>
                <c:pt idx="14112">
                  <c:v>2.5022319846949621</c:v>
                </c:pt>
                <c:pt idx="14113">
                  <c:v>2.5020546974635116</c:v>
                </c:pt>
                <c:pt idx="14114">
                  <c:v>2.501877435352462</c:v>
                </c:pt>
                <c:pt idx="14115">
                  <c:v>2.5017001983564748</c:v>
                </c:pt>
                <c:pt idx="14116">
                  <c:v>2.5015229864702131</c:v>
                </c:pt>
                <c:pt idx="14117">
                  <c:v>2.501345799688341</c:v>
                </c:pt>
                <c:pt idx="14118">
                  <c:v>2.5011686380055247</c:v>
                </c:pt>
                <c:pt idx="14119">
                  <c:v>2.5009915014164306</c:v>
                </c:pt>
                <c:pt idx="14120">
                  <c:v>2.5008143899157282</c:v>
                </c:pt>
                <c:pt idx="14121">
                  <c:v>2.5006373034980882</c:v>
                </c:pt>
                <c:pt idx="14122">
                  <c:v>2.5004602421581819</c:v>
                </c:pt>
                <c:pt idx="14123">
                  <c:v>2.5002832058906823</c:v>
                </c:pt>
                <c:pt idx="14124">
                  <c:v>2.5001061946902654</c:v>
                </c:pt>
                <c:pt idx="14125">
                  <c:v>2.4999292085516069</c:v>
                </c:pt>
                <c:pt idx="14126">
                  <c:v>2.499752247469385</c:v>
                </c:pt>
                <c:pt idx="14127">
                  <c:v>2.4995753114382784</c:v>
                </c:pt>
                <c:pt idx="14128">
                  <c:v>2.4993984004529692</c:v>
                </c:pt>
                <c:pt idx="14129">
                  <c:v>2.4992215145081387</c:v>
                </c:pt>
                <c:pt idx="14130">
                  <c:v>2.4990446535984714</c:v>
                </c:pt>
                <c:pt idx="14131">
                  <c:v>2.4988678177186525</c:v>
                </c:pt>
                <c:pt idx="14132">
                  <c:v>2.4986910068633694</c:v>
                </c:pt>
                <c:pt idx="14133">
                  <c:v>2.4985142210273099</c:v>
                </c:pt>
                <c:pt idx="14134">
                  <c:v>2.4983374602051645</c:v>
                </c:pt>
                <c:pt idx="14135">
                  <c:v>2.4981607243916244</c:v>
                </c:pt>
                <c:pt idx="14136">
                  <c:v>2.497984013581382</c:v>
                </c:pt>
                <c:pt idx="14137">
                  <c:v>2.4978073277691326</c:v>
                </c:pt>
                <c:pt idx="14138">
                  <c:v>2.497630666949572</c:v>
                </c:pt>
                <c:pt idx="14139">
                  <c:v>2.4974540311173974</c:v>
                </c:pt>
                <c:pt idx="14140">
                  <c:v>2.497277420267308</c:v>
                </c:pt>
                <c:pt idx="14141">
                  <c:v>2.4971008343940038</c:v>
                </c:pt>
                <c:pt idx="14142">
                  <c:v>2.496924273492187</c:v>
                </c:pt>
                <c:pt idx="14143">
                  <c:v>2.4967477375565612</c:v>
                </c:pt>
                <c:pt idx="14144">
                  <c:v>2.4965712265818309</c:v>
                </c:pt>
                <c:pt idx="14145">
                  <c:v>2.4963947405627032</c:v>
                </c:pt>
                <c:pt idx="14146">
                  <c:v>2.4962182794938856</c:v>
                </c:pt>
                <c:pt idx="14147">
                  <c:v>2.4960418433700875</c:v>
                </c:pt>
                <c:pt idx="14148">
                  <c:v>2.4958654321860201</c:v>
                </c:pt>
                <c:pt idx="14149">
                  <c:v>2.4956890459363956</c:v>
                </c:pt>
                <c:pt idx="14150">
                  <c:v>2.4955126846159281</c:v>
                </c:pt>
                <c:pt idx="14151">
                  <c:v>2.4953363482193329</c:v>
                </c:pt>
                <c:pt idx="14152">
                  <c:v>2.4951600367413271</c:v>
                </c:pt>
                <c:pt idx="14153">
                  <c:v>2.4949837501766283</c:v>
                </c:pt>
                <c:pt idx="14154">
                  <c:v>2.4948074885199576</c:v>
                </c:pt>
                <c:pt idx="14155">
                  <c:v>2.4946312517660356</c:v>
                </c:pt>
                <c:pt idx="14156">
                  <c:v>2.4944550399095853</c:v>
                </c:pt>
                <c:pt idx="14157">
                  <c:v>2.4942788529453312</c:v>
                </c:pt>
                <c:pt idx="14158">
                  <c:v>2.4941026908679991</c:v>
                </c:pt>
                <c:pt idx="14159">
                  <c:v>2.4939265536723165</c:v>
                </c:pt>
                <c:pt idx="14160">
                  <c:v>2.4937504413530118</c:v>
                </c:pt>
                <c:pt idx="14161">
                  <c:v>2.4935743539048159</c:v>
                </c:pt>
                <c:pt idx="14162">
                  <c:v>2.4933982913224599</c:v>
                </c:pt>
                <c:pt idx="14163">
                  <c:v>2.4932222536006776</c:v>
                </c:pt>
                <c:pt idx="14164">
                  <c:v>2.4930462407342042</c:v>
                </c:pt>
                <c:pt idx="14165">
                  <c:v>2.4928702527177751</c:v>
                </c:pt>
                <c:pt idx="14166">
                  <c:v>2.4926942895461282</c:v>
                </c:pt>
                <c:pt idx="14167">
                  <c:v>2.4925183512140032</c:v>
                </c:pt>
                <c:pt idx="14168">
                  <c:v>2.4923424377161409</c:v>
                </c:pt>
                <c:pt idx="14169">
                  <c:v>2.4921665490472829</c:v>
                </c:pt>
                <c:pt idx="14170">
                  <c:v>2.4919906852021736</c:v>
                </c:pt>
                <c:pt idx="14171">
                  <c:v>2.4918148461755574</c:v>
                </c:pt>
                <c:pt idx="14172">
                  <c:v>2.4916390319621815</c:v>
                </c:pt>
                <c:pt idx="14173">
                  <c:v>2.4914632425567942</c:v>
                </c:pt>
                <c:pt idx="14174">
                  <c:v>2.4912874779541445</c:v>
                </c:pt>
                <c:pt idx="14175">
                  <c:v>2.4911117381489842</c:v>
                </c:pt>
                <c:pt idx="14176">
                  <c:v>2.4909360231360655</c:v>
                </c:pt>
                <c:pt idx="14177">
                  <c:v>2.4907603329101424</c:v>
                </c:pt>
                <c:pt idx="14178">
                  <c:v>2.4905846674659706</c:v>
                </c:pt>
                <c:pt idx="14179">
                  <c:v>2.4904090267983077</c:v>
                </c:pt>
                <c:pt idx="14180">
                  <c:v>2.4902334109019111</c:v>
                </c:pt>
                <c:pt idx="14181">
                  <c:v>2.4900578197715415</c:v>
                </c:pt>
                <c:pt idx="14182">
                  <c:v>2.48988225340196</c:v>
                </c:pt>
                <c:pt idx="14183">
                  <c:v>2.4897067117879299</c:v>
                </c:pt>
                <c:pt idx="14184">
                  <c:v>2.4895311949242158</c:v>
                </c:pt>
                <c:pt idx="14185">
                  <c:v>2.4893557028055828</c:v>
                </c:pt>
                <c:pt idx="14186">
                  <c:v>2.4891802354267991</c:v>
                </c:pt>
                <c:pt idx="14187">
                  <c:v>2.4890047927826333</c:v>
                </c:pt>
                <c:pt idx="14188">
                  <c:v>2.4888293748678554</c:v>
                </c:pt>
                <c:pt idx="14189">
                  <c:v>2.4886539816772375</c:v>
                </c:pt>
                <c:pt idx="14190">
                  <c:v>2.4884786132055527</c:v>
                </c:pt>
                <c:pt idx="14191">
                  <c:v>2.488303269447576</c:v>
                </c:pt>
                <c:pt idx="14192">
                  <c:v>2.4881279503980838</c:v>
                </c:pt>
                <c:pt idx="14193">
                  <c:v>2.4879526560518528</c:v>
                </c:pt>
                <c:pt idx="14194">
                  <c:v>2.4877773864036632</c:v>
                </c:pt>
                <c:pt idx="14195">
                  <c:v>2.4876021414482952</c:v>
                </c:pt>
                <c:pt idx="14196">
                  <c:v>2.4874269211805311</c:v>
                </c:pt>
                <c:pt idx="14197">
                  <c:v>2.4872517255951543</c:v>
                </c:pt>
                <c:pt idx="14198">
                  <c:v>2.4870765546869498</c:v>
                </c:pt>
                <c:pt idx="14199">
                  <c:v>2.4869014084507044</c:v>
                </c:pt>
                <c:pt idx="14200">
                  <c:v>2.4867262868812054</c:v>
                </c:pt>
                <c:pt idx="14201">
                  <c:v>2.4865511899732433</c:v>
                </c:pt>
                <c:pt idx="14202">
                  <c:v>2.4863761177216079</c:v>
                </c:pt>
                <c:pt idx="14203">
                  <c:v>2.4862010701210928</c:v>
                </c:pt>
                <c:pt idx="14204">
                  <c:v>2.4860260471664906</c:v>
                </c:pt>
                <c:pt idx="14205">
                  <c:v>2.4858510488525973</c:v>
                </c:pt>
                <c:pt idx="14206">
                  <c:v>2.4856760751742097</c:v>
                </c:pt>
                <c:pt idx="14207">
                  <c:v>2.4855011261261262</c:v>
                </c:pt>
                <c:pt idx="14208">
                  <c:v>2.4853262017031459</c:v>
                </c:pt>
                <c:pt idx="14209">
                  <c:v>2.4851513019000704</c:v>
                </c:pt>
                <c:pt idx="14210">
                  <c:v>2.484976426711702</c:v>
                </c:pt>
                <c:pt idx="14211">
                  <c:v>2.4848015761328455</c:v>
                </c:pt>
                <c:pt idx="14212">
                  <c:v>2.4846267501583057</c:v>
                </c:pt>
                <c:pt idx="14213">
                  <c:v>2.48445194878289</c:v>
                </c:pt>
                <c:pt idx="14214">
                  <c:v>2.484277172001407</c:v>
                </c:pt>
                <c:pt idx="14215">
                  <c:v>2.4841024198086661</c:v>
                </c:pt>
                <c:pt idx="14216">
                  <c:v>2.4839276921994795</c:v>
                </c:pt>
                <c:pt idx="14217">
                  <c:v>2.4837529891686594</c:v>
                </c:pt>
                <c:pt idx="14218">
                  <c:v>2.4835783107110205</c:v>
                </c:pt>
                <c:pt idx="14219">
                  <c:v>2.4834036568213782</c:v>
                </c:pt>
                <c:pt idx="14220">
                  <c:v>2.4832290274945503</c:v>
                </c:pt>
                <c:pt idx="14221">
                  <c:v>2.4830544227253553</c:v>
                </c:pt>
                <c:pt idx="14222">
                  <c:v>2.4828798425086127</c:v>
                </c:pt>
                <c:pt idx="14223">
                  <c:v>2.482705286839145</c:v>
                </c:pt>
                <c:pt idx="14224">
                  <c:v>2.4825307557117751</c:v>
                </c:pt>
                <c:pt idx="14225">
                  <c:v>2.4823562491213274</c:v>
                </c:pt>
                <c:pt idx="14226">
                  <c:v>2.4821817670626274</c:v>
                </c:pt>
                <c:pt idx="14227">
                  <c:v>2.4820073095305033</c:v>
                </c:pt>
                <c:pt idx="14228">
                  <c:v>2.4818328765197837</c:v>
                </c:pt>
                <c:pt idx="14229">
                  <c:v>2.4816584680252989</c:v>
                </c:pt>
                <c:pt idx="14230">
                  <c:v>2.4814840840418806</c:v>
                </c:pt>
                <c:pt idx="14231">
                  <c:v>2.4813097245643618</c:v>
                </c:pt>
                <c:pt idx="14232">
                  <c:v>2.4811353895875783</c:v>
                </c:pt>
                <c:pt idx="14233">
                  <c:v>2.4809610791063652</c:v>
                </c:pt>
                <c:pt idx="14234">
                  <c:v>2.4807867931155601</c:v>
                </c:pt>
                <c:pt idx="14235">
                  <c:v>2.4806125316100029</c:v>
                </c:pt>
                <c:pt idx="14236">
                  <c:v>2.4804382945845331</c:v>
                </c:pt>
                <c:pt idx="14237">
                  <c:v>2.4802640820339934</c:v>
                </c:pt>
                <c:pt idx="14238">
                  <c:v>2.480089893953227</c:v>
                </c:pt>
                <c:pt idx="14239">
                  <c:v>2.4799157303370785</c:v>
                </c:pt>
                <c:pt idx="14240">
                  <c:v>2.4797415911803946</c:v>
                </c:pt>
                <c:pt idx="14241">
                  <c:v>2.4795674764780227</c:v>
                </c:pt>
                <c:pt idx="14242">
                  <c:v>2.4793933862248121</c:v>
                </c:pt>
                <c:pt idx="14243">
                  <c:v>2.4792193204156137</c:v>
                </c:pt>
                <c:pt idx="14244">
                  <c:v>2.479045279045279</c:v>
                </c:pt>
                <c:pt idx="14245">
                  <c:v>2.4788712621086622</c:v>
                </c:pt>
                <c:pt idx="14246">
                  <c:v>2.4786972696006178</c:v>
                </c:pt>
                <c:pt idx="14247">
                  <c:v>2.4785233015160024</c:v>
                </c:pt>
                <c:pt idx="14248">
                  <c:v>2.4783493578496736</c:v>
                </c:pt>
                <c:pt idx="14249">
                  <c:v>2.4781754385964914</c:v>
                </c:pt>
                <c:pt idx="14250">
                  <c:v>2.4780015437513159</c:v>
                </c:pt>
                <c:pt idx="14251">
                  <c:v>2.4778276733090094</c:v>
                </c:pt>
                <c:pt idx="14252">
                  <c:v>2.4776538272644357</c:v>
                </c:pt>
                <c:pt idx="14253">
                  <c:v>2.4774800056124597</c:v>
                </c:pt>
                <c:pt idx="14254">
                  <c:v>2.4773062083479482</c:v>
                </c:pt>
                <c:pt idx="14255">
                  <c:v>2.4771324354657689</c:v>
                </c:pt>
                <c:pt idx="14256">
                  <c:v>2.4769586869607911</c:v>
                </c:pt>
                <c:pt idx="14257">
                  <c:v>2.4767849628278862</c:v>
                </c:pt>
                <c:pt idx="14258">
                  <c:v>2.4766112630619257</c:v>
                </c:pt>
                <c:pt idx="14259">
                  <c:v>2.476437587657784</c:v>
                </c:pt>
                <c:pt idx="14260">
                  <c:v>2.4762639366103358</c:v>
                </c:pt>
                <c:pt idx="14261">
                  <c:v>2.4760903099144582</c:v>
                </c:pt>
                <c:pt idx="14262">
                  <c:v>2.4759167075650286</c:v>
                </c:pt>
                <c:pt idx="14263">
                  <c:v>2.4757431295569265</c:v>
                </c:pt>
                <c:pt idx="14264">
                  <c:v>2.4755695758850331</c:v>
                </c:pt>
                <c:pt idx="14265">
                  <c:v>2.4753960465442311</c:v>
                </c:pt>
                <c:pt idx="14266">
                  <c:v>2.4752225415294036</c:v>
                </c:pt>
                <c:pt idx="14267">
                  <c:v>2.4750490608354361</c:v>
                </c:pt>
                <c:pt idx="14268">
                  <c:v>2.4748756044572149</c:v>
                </c:pt>
                <c:pt idx="14269">
                  <c:v>2.4747021723896285</c:v>
                </c:pt>
                <c:pt idx="14270">
                  <c:v>2.4745287646275664</c:v>
                </c:pt>
                <c:pt idx="14271">
                  <c:v>2.4743553811659194</c:v>
                </c:pt>
                <c:pt idx="14272">
                  <c:v>2.4741820219995798</c:v>
                </c:pt>
                <c:pt idx="14273">
                  <c:v>2.4740086871234412</c:v>
                </c:pt>
                <c:pt idx="14274">
                  <c:v>2.4738353765323993</c:v>
                </c:pt>
                <c:pt idx="14275">
                  <c:v>2.4736620902213504</c:v>
                </c:pt>
                <c:pt idx="14276">
                  <c:v>2.473488828185193</c:v>
                </c:pt>
                <c:pt idx="14277">
                  <c:v>2.4733155904188262</c:v>
                </c:pt>
                <c:pt idx="14278">
                  <c:v>2.473142376917151</c:v>
                </c:pt>
                <c:pt idx="14279">
                  <c:v>2.4729691876750701</c:v>
                </c:pt>
                <c:pt idx="14280">
                  <c:v>2.4727960226874868</c:v>
                </c:pt>
                <c:pt idx="14281">
                  <c:v>2.4726228819493068</c:v>
                </c:pt>
                <c:pt idx="14282">
                  <c:v>2.4724497654554365</c:v>
                </c:pt>
                <c:pt idx="14283">
                  <c:v>2.4722766732007839</c:v>
                </c:pt>
                <c:pt idx="14284">
                  <c:v>2.472103605180259</c:v>
                </c:pt>
                <c:pt idx="14285">
                  <c:v>2.4719305613887723</c:v>
                </c:pt>
                <c:pt idx="14286">
                  <c:v>2.4717575418212361</c:v>
                </c:pt>
                <c:pt idx="14287">
                  <c:v>2.4715845464725645</c:v>
                </c:pt>
                <c:pt idx="14288">
                  <c:v>2.4714115753376724</c:v>
                </c:pt>
                <c:pt idx="14289">
                  <c:v>2.4712386284114767</c:v>
                </c:pt>
                <c:pt idx="14290">
                  <c:v>2.4710657056888952</c:v>
                </c:pt>
                <c:pt idx="14291">
                  <c:v>2.4708928071648475</c:v>
                </c:pt>
                <c:pt idx="14292">
                  <c:v>2.4707199328342546</c:v>
                </c:pt>
                <c:pt idx="14293">
                  <c:v>2.4705470826920388</c:v>
                </c:pt>
                <c:pt idx="14294">
                  <c:v>2.4703742567331233</c:v>
                </c:pt>
                <c:pt idx="14295">
                  <c:v>2.4702014549524343</c:v>
                </c:pt>
                <c:pt idx="14296">
                  <c:v>2.4700286773448976</c:v>
                </c:pt>
                <c:pt idx="14297">
                  <c:v>2.4698559239054414</c:v>
                </c:pt>
                <c:pt idx="14298">
                  <c:v>2.469683194628995</c:v>
                </c:pt>
                <c:pt idx="14299">
                  <c:v>2.4695104895104896</c:v>
                </c:pt>
                <c:pt idx="14300">
                  <c:v>2.4693378085448572</c:v>
                </c:pt>
                <c:pt idx="14301">
                  <c:v>2.4691651517270312</c:v>
                </c:pt>
                <c:pt idx="14302">
                  <c:v>2.4689925190519473</c:v>
                </c:pt>
                <c:pt idx="14303">
                  <c:v>2.4688199105145414</c:v>
                </c:pt>
                <c:pt idx="14304">
                  <c:v>2.4686473261097519</c:v>
                </c:pt>
                <c:pt idx="14305">
                  <c:v>2.4684747658325179</c:v>
                </c:pt>
                <c:pt idx="14306">
                  <c:v>2.4683022296777799</c:v>
                </c:pt>
                <c:pt idx="14307">
                  <c:v>2.4681297176404811</c:v>
                </c:pt>
                <c:pt idx="14308">
                  <c:v>2.4679572297155636</c:v>
                </c:pt>
                <c:pt idx="14309">
                  <c:v>2.4677847658979735</c:v>
                </c:pt>
                <c:pt idx="14310">
                  <c:v>2.4676123261826568</c:v>
                </c:pt>
                <c:pt idx="14311">
                  <c:v>2.4674399105645612</c:v>
                </c:pt>
                <c:pt idx="14312">
                  <c:v>2.4672675190386362</c:v>
                </c:pt>
                <c:pt idx="14313">
                  <c:v>2.4670951515998323</c:v>
                </c:pt>
                <c:pt idx="14314">
                  <c:v>2.4669228082431016</c:v>
                </c:pt>
                <c:pt idx="14315">
                  <c:v>2.4667504889633975</c:v>
                </c:pt>
                <c:pt idx="14316">
                  <c:v>2.4665781937556752</c:v>
                </c:pt>
                <c:pt idx="14317">
                  <c:v>2.4664059226148902</c:v>
                </c:pt>
                <c:pt idx="14318">
                  <c:v>2.4662336755360013</c:v>
                </c:pt>
                <c:pt idx="14319">
                  <c:v>2.4660614525139666</c:v>
                </c:pt>
                <c:pt idx="14320">
                  <c:v>2.4658892535437471</c:v>
                </c:pt>
                <c:pt idx="14321">
                  <c:v>2.4657170786203046</c:v>
                </c:pt>
                <c:pt idx="14322">
                  <c:v>2.4655449277386023</c:v>
                </c:pt>
                <c:pt idx="14323">
                  <c:v>2.4653728008936051</c:v>
                </c:pt>
                <c:pt idx="14324">
                  <c:v>2.4652006980802792</c:v>
                </c:pt>
                <c:pt idx="14325">
                  <c:v>2.4650286192935922</c:v>
                </c:pt>
                <c:pt idx="14326">
                  <c:v>2.4648565645285125</c:v>
                </c:pt>
                <c:pt idx="14327">
                  <c:v>2.464684533780011</c:v>
                </c:pt>
                <c:pt idx="14328">
                  <c:v>2.4645125270430595</c:v>
                </c:pt>
                <c:pt idx="14329">
                  <c:v>2.4643405443126309</c:v>
                </c:pt>
                <c:pt idx="14330">
                  <c:v>2.4641685855836997</c:v>
                </c:pt>
                <c:pt idx="14331">
                  <c:v>2.4639966508512421</c:v>
                </c:pt>
                <c:pt idx="14332">
                  <c:v>2.4638247401102351</c:v>
                </c:pt>
                <c:pt idx="14333">
                  <c:v>2.4636528533556579</c:v>
                </c:pt>
                <c:pt idx="14334">
                  <c:v>2.4634809905824904</c:v>
                </c:pt>
                <c:pt idx="14335">
                  <c:v>2.4633091517857144</c:v>
                </c:pt>
                <c:pt idx="14336">
                  <c:v>2.4631373369603127</c:v>
                </c:pt>
                <c:pt idx="14337">
                  <c:v>2.4629655461012692</c:v>
                </c:pt>
                <c:pt idx="14338">
                  <c:v>2.4627937792035706</c:v>
                </c:pt>
                <c:pt idx="14339">
                  <c:v>2.4626220362622036</c:v>
                </c:pt>
                <c:pt idx="14340">
                  <c:v>2.4624503172721566</c:v>
                </c:pt>
                <c:pt idx="14341">
                  <c:v>2.4622786222284199</c:v>
                </c:pt>
                <c:pt idx="14342">
                  <c:v>2.462106951125985</c:v>
                </c:pt>
                <c:pt idx="14343">
                  <c:v>2.4619353039598439</c:v>
                </c:pt>
                <c:pt idx="14344">
                  <c:v>2.4617636807249914</c:v>
                </c:pt>
                <c:pt idx="14345">
                  <c:v>2.4615920814164225</c:v>
                </c:pt>
                <c:pt idx="14346">
                  <c:v>2.461420506029135</c:v>
                </c:pt>
                <c:pt idx="14347">
                  <c:v>2.4612489545581266</c:v>
                </c:pt>
                <c:pt idx="14348">
                  <c:v>2.461077426998397</c:v>
                </c:pt>
                <c:pt idx="14349">
                  <c:v>2.460905923344948</c:v>
                </c:pt>
                <c:pt idx="14350">
                  <c:v>2.4607344435927812</c:v>
                </c:pt>
                <c:pt idx="14351">
                  <c:v>2.4605629877369006</c:v>
                </c:pt>
                <c:pt idx="14352">
                  <c:v>2.4603915557723126</c:v>
                </c:pt>
                <c:pt idx="14353">
                  <c:v>2.4602201476940224</c:v>
                </c:pt>
                <c:pt idx="14354">
                  <c:v>2.4600487634970394</c:v>
                </c:pt>
                <c:pt idx="14355">
                  <c:v>2.4598774031763724</c:v>
                </c:pt>
                <c:pt idx="14356">
                  <c:v>2.4597060667270321</c:v>
                </c:pt>
                <c:pt idx="14357">
                  <c:v>2.4595347541440313</c:v>
                </c:pt>
                <c:pt idx="14358">
                  <c:v>2.459363465422383</c:v>
                </c:pt>
                <c:pt idx="14359">
                  <c:v>2.4591922005571032</c:v>
                </c:pt>
                <c:pt idx="14360">
                  <c:v>2.4590209595432073</c:v>
                </c:pt>
                <c:pt idx="14361">
                  <c:v>2.4588497423757136</c:v>
                </c:pt>
                <c:pt idx="14362">
                  <c:v>2.4586785490496412</c:v>
                </c:pt>
                <c:pt idx="14363">
                  <c:v>2.458507379560011</c:v>
                </c:pt>
                <c:pt idx="14364">
                  <c:v>2.4583362339018446</c:v>
                </c:pt>
                <c:pt idx="14365">
                  <c:v>2.4581651120701657</c:v>
                </c:pt>
                <c:pt idx="14366">
                  <c:v>2.4579940140599987</c:v>
                </c:pt>
                <c:pt idx="14367">
                  <c:v>2.4578229398663698</c:v>
                </c:pt>
                <c:pt idx="14368">
                  <c:v>2.4576518894843065</c:v>
                </c:pt>
                <c:pt idx="14369">
                  <c:v>2.457480862908838</c:v>
                </c:pt>
                <c:pt idx="14370">
                  <c:v>2.4573098601349943</c:v>
                </c:pt>
                <c:pt idx="14371">
                  <c:v>2.4571388811578068</c:v>
                </c:pt>
                <c:pt idx="14372">
                  <c:v>2.4569679259723092</c:v>
                </c:pt>
                <c:pt idx="14373">
                  <c:v>2.4567969945735357</c:v>
                </c:pt>
                <c:pt idx="14374">
                  <c:v>2.456626086956522</c:v>
                </c:pt>
                <c:pt idx="14375">
                  <c:v>2.4564552031163052</c:v>
                </c:pt>
                <c:pt idx="14376">
                  <c:v>2.456284343047924</c:v>
                </c:pt>
                <c:pt idx="14377">
                  <c:v>2.4561135067464179</c:v>
                </c:pt>
                <c:pt idx="14378">
                  <c:v>2.4559426942068292</c:v>
                </c:pt>
                <c:pt idx="14379">
                  <c:v>2.4557719054242004</c:v>
                </c:pt>
                <c:pt idx="14380">
                  <c:v>2.4556011403935747</c:v>
                </c:pt>
                <c:pt idx="14381">
                  <c:v>2.4554303991099986</c:v>
                </c:pt>
                <c:pt idx="14382">
                  <c:v>2.4552596815685184</c:v>
                </c:pt>
                <c:pt idx="14383">
                  <c:v>2.4550889877641824</c:v>
                </c:pt>
                <c:pt idx="14384">
                  <c:v>2.4549183176920404</c:v>
                </c:pt>
                <c:pt idx="14385">
                  <c:v>2.454747671347143</c:v>
                </c:pt>
                <c:pt idx="14386">
                  <c:v>2.4545770487245431</c:v>
                </c:pt>
                <c:pt idx="14387">
                  <c:v>2.4544064498192939</c:v>
                </c:pt>
                <c:pt idx="14388">
                  <c:v>2.4542358746264505</c:v>
                </c:pt>
                <c:pt idx="14389">
                  <c:v>2.4540653231410703</c:v>
                </c:pt>
                <c:pt idx="14390">
                  <c:v>2.45389479535821</c:v>
                </c:pt>
                <c:pt idx="14391">
                  <c:v>2.4537242912729296</c:v>
                </c:pt>
                <c:pt idx="14392">
                  <c:v>2.453553810880289</c:v>
                </c:pt>
                <c:pt idx="14393">
                  <c:v>2.4533833541753509</c:v>
                </c:pt>
                <c:pt idx="14394">
                  <c:v>2.4532129211531783</c:v>
                </c:pt>
                <c:pt idx="14395">
                  <c:v>2.4530425118088357</c:v>
                </c:pt>
                <c:pt idx="14396">
                  <c:v>2.4528721261373896</c:v>
                </c:pt>
                <c:pt idx="14397">
                  <c:v>2.4527017641339075</c:v>
                </c:pt>
                <c:pt idx="14398">
                  <c:v>2.4525314257934578</c:v>
                </c:pt>
                <c:pt idx="14399">
                  <c:v>2.4523611111111112</c:v>
                </c:pt>
                <c:pt idx="14400">
                  <c:v>2.4521908200819387</c:v>
                </c:pt>
                <c:pt idx="14401">
                  <c:v>2.4520205527010139</c:v>
                </c:pt>
                <c:pt idx="14402">
                  <c:v>2.4518503089634103</c:v>
                </c:pt>
                <c:pt idx="14403">
                  <c:v>2.4516800888642045</c:v>
                </c:pt>
                <c:pt idx="14404">
                  <c:v>2.4515098923984726</c:v>
                </c:pt>
                <c:pt idx="14405">
                  <c:v>2.451339719561294</c:v>
                </c:pt>
                <c:pt idx="14406">
                  <c:v>2.4511695703477474</c:v>
                </c:pt>
                <c:pt idx="14407">
                  <c:v>2.4509994447529149</c:v>
                </c:pt>
                <c:pt idx="14408">
                  <c:v>2.4508293427718786</c:v>
                </c:pt>
                <c:pt idx="14409">
                  <c:v>2.4506592643997225</c:v>
                </c:pt>
                <c:pt idx="14410">
                  <c:v>2.4504892096315314</c:v>
                </c:pt>
                <c:pt idx="14411">
                  <c:v>2.4503191784623923</c:v>
                </c:pt>
                <c:pt idx="14412">
                  <c:v>2.4501491708873933</c:v>
                </c:pt>
                <c:pt idx="14413">
                  <c:v>2.4499791869016234</c:v>
                </c:pt>
                <c:pt idx="14414">
                  <c:v>2.4498092265001734</c:v>
                </c:pt>
                <c:pt idx="14415">
                  <c:v>2.4496392896781356</c:v>
                </c:pt>
                <c:pt idx="14416">
                  <c:v>2.4494693764306028</c:v>
                </c:pt>
                <c:pt idx="14417">
                  <c:v>2.4492994867526701</c:v>
                </c:pt>
                <c:pt idx="14418">
                  <c:v>2.4491296206394342</c:v>
                </c:pt>
                <c:pt idx="14419">
                  <c:v>2.4489597780859915</c:v>
                </c:pt>
                <c:pt idx="14420">
                  <c:v>2.448789959087442</c:v>
                </c:pt>
                <c:pt idx="14421">
                  <c:v>2.4486201636388851</c:v>
                </c:pt>
                <c:pt idx="14422">
                  <c:v>2.4484503917354226</c:v>
                </c:pt>
                <c:pt idx="14423">
                  <c:v>2.4482806433721573</c:v>
                </c:pt>
                <c:pt idx="14424">
                  <c:v>2.4481109185441943</c:v>
                </c:pt>
                <c:pt idx="14425">
                  <c:v>2.4479412172466382</c:v>
                </c:pt>
                <c:pt idx="14426">
                  <c:v>2.447771539474596</c:v>
                </c:pt>
                <c:pt idx="14427">
                  <c:v>2.4476018852231771</c:v>
                </c:pt>
                <c:pt idx="14428">
                  <c:v>2.4474322544874907</c:v>
                </c:pt>
                <c:pt idx="14429">
                  <c:v>2.4472626472626473</c:v>
                </c:pt>
                <c:pt idx="14430">
                  <c:v>2.4470930635437598</c:v>
                </c:pt>
                <c:pt idx="14431">
                  <c:v>2.4469235033259422</c:v>
                </c:pt>
                <c:pt idx="14432">
                  <c:v>2.4467539666043097</c:v>
                </c:pt>
                <c:pt idx="14433">
                  <c:v>2.446584453373978</c:v>
                </c:pt>
                <c:pt idx="14434">
                  <c:v>2.4464149636300658</c:v>
                </c:pt>
                <c:pt idx="14435">
                  <c:v>2.4462454973676917</c:v>
                </c:pt>
                <c:pt idx="14436">
                  <c:v>2.4460760545819769</c:v>
                </c:pt>
                <c:pt idx="14437">
                  <c:v>2.4459066352680425</c:v>
                </c:pt>
                <c:pt idx="14438">
                  <c:v>2.4457372394210126</c:v>
                </c:pt>
                <c:pt idx="14439">
                  <c:v>2.445567867036011</c:v>
                </c:pt>
                <c:pt idx="14440">
                  <c:v>2.4453985181081643</c:v>
                </c:pt>
                <c:pt idx="14441">
                  <c:v>2.4452291926325995</c:v>
                </c:pt>
                <c:pt idx="14442">
                  <c:v>2.445059890604445</c:v>
                </c:pt>
                <c:pt idx="14443">
                  <c:v>2.4448906120188312</c:v>
                </c:pt>
                <c:pt idx="14444">
                  <c:v>2.4447213568708897</c:v>
                </c:pt>
                <c:pt idx="14445">
                  <c:v>2.4445521251557523</c:v>
                </c:pt>
                <c:pt idx="14446">
                  <c:v>2.444382916868554</c:v>
                </c:pt>
                <c:pt idx="14447">
                  <c:v>2.4442137320044295</c:v>
                </c:pt>
                <c:pt idx="14448">
                  <c:v>2.4440445705585163</c:v>
                </c:pt>
                <c:pt idx="14449">
                  <c:v>2.4438754325259517</c:v>
                </c:pt>
                <c:pt idx="14450">
                  <c:v>2.4437063179018752</c:v>
                </c:pt>
                <c:pt idx="14451">
                  <c:v>2.4435372266814284</c:v>
                </c:pt>
                <c:pt idx="14452">
                  <c:v>2.4433681588597524</c:v>
                </c:pt>
                <c:pt idx="14453">
                  <c:v>2.4431991144319913</c:v>
                </c:pt>
                <c:pt idx="14454">
                  <c:v>2.4430300933932894</c:v>
                </c:pt>
                <c:pt idx="14455">
                  <c:v>2.4428610957387935</c:v>
                </c:pt>
                <c:pt idx="14456">
                  <c:v>2.4426921214636508</c:v>
                </c:pt>
                <c:pt idx="14457">
                  <c:v>2.4425231705630099</c:v>
                </c:pt>
                <c:pt idx="14458">
                  <c:v>2.4423542430320215</c:v>
                </c:pt>
                <c:pt idx="14459">
                  <c:v>2.442185338865837</c:v>
                </c:pt>
                <c:pt idx="14460">
                  <c:v>2.4420164580596087</c:v>
                </c:pt>
                <c:pt idx="14461">
                  <c:v>2.441847600608491</c:v>
                </c:pt>
                <c:pt idx="14462">
                  <c:v>2.44167876650764</c:v>
                </c:pt>
                <c:pt idx="14463">
                  <c:v>2.4415099557522124</c:v>
                </c:pt>
                <c:pt idx="14464">
                  <c:v>2.4413411683373663</c:v>
                </c:pt>
                <c:pt idx="14465">
                  <c:v>2.4411724042582605</c:v>
                </c:pt>
                <c:pt idx="14466">
                  <c:v>2.4410036635100574</c:v>
                </c:pt>
                <c:pt idx="14467">
                  <c:v>2.440834946087918</c:v>
                </c:pt>
                <c:pt idx="14468">
                  <c:v>2.4406662519870066</c:v>
                </c:pt>
                <c:pt idx="14469">
                  <c:v>2.4404975812024881</c:v>
                </c:pt>
                <c:pt idx="14470">
                  <c:v>2.440328933729528</c:v>
                </c:pt>
                <c:pt idx="14471">
                  <c:v>2.4401603095632947</c:v>
                </c:pt>
                <c:pt idx="14472">
                  <c:v>2.4399917086989569</c:v>
                </c:pt>
                <c:pt idx="14473">
                  <c:v>2.4398231311316843</c:v>
                </c:pt>
                <c:pt idx="14474">
                  <c:v>2.4396545768566495</c:v>
                </c:pt>
                <c:pt idx="14475">
                  <c:v>2.4394860458690246</c:v>
                </c:pt>
                <c:pt idx="14476">
                  <c:v>2.4393175381639844</c:v>
                </c:pt>
                <c:pt idx="14477">
                  <c:v>2.439149053736704</c:v>
                </c:pt>
                <c:pt idx="14478">
                  <c:v>2.4389805925823604</c:v>
                </c:pt>
                <c:pt idx="14479">
                  <c:v>2.4388121546961328</c:v>
                </c:pt>
                <c:pt idx="14480">
                  <c:v>2.4386437400731995</c:v>
                </c:pt>
                <c:pt idx="14481">
                  <c:v>2.4384753487087418</c:v>
                </c:pt>
                <c:pt idx="14482">
                  <c:v>2.4383069805979423</c:v>
                </c:pt>
                <c:pt idx="14483">
                  <c:v>2.4381386357359847</c:v>
                </c:pt>
                <c:pt idx="14484">
                  <c:v>2.4379703141180533</c:v>
                </c:pt>
                <c:pt idx="14485">
                  <c:v>2.4378020157393347</c:v>
                </c:pt>
                <c:pt idx="14486">
                  <c:v>2.4376337405950164</c:v>
                </c:pt>
                <c:pt idx="14487">
                  <c:v>2.4374654886802873</c:v>
                </c:pt>
                <c:pt idx="14488">
                  <c:v>2.4372972599903373</c:v>
                </c:pt>
                <c:pt idx="14489">
                  <c:v>2.437129054520359</c:v>
                </c:pt>
                <c:pt idx="14490">
                  <c:v>2.4369608722655443</c:v>
                </c:pt>
                <c:pt idx="14491">
                  <c:v>2.4367927132210876</c:v>
                </c:pt>
                <c:pt idx="14492">
                  <c:v>2.4366245773821844</c:v>
                </c:pt>
                <c:pt idx="14493">
                  <c:v>2.4364564647440319</c:v>
                </c:pt>
                <c:pt idx="14494">
                  <c:v>2.4362883753018281</c:v>
                </c:pt>
                <c:pt idx="14495">
                  <c:v>2.4361203090507728</c:v>
                </c:pt>
                <c:pt idx="14496">
                  <c:v>2.435952265986066</c:v>
                </c:pt>
                <c:pt idx="14497">
                  <c:v>2.4357842461029109</c:v>
                </c:pt>
                <c:pt idx="14498">
                  <c:v>2.4356162493965101</c:v>
                </c:pt>
                <c:pt idx="14499">
                  <c:v>2.4354482758620688</c:v>
                </c:pt>
                <c:pt idx="14500">
                  <c:v>2.4352803254947935</c:v>
                </c:pt>
                <c:pt idx="14501">
                  <c:v>2.435112398289891</c:v>
                </c:pt>
                <c:pt idx="14502">
                  <c:v>2.4349444942425706</c:v>
                </c:pt>
                <c:pt idx="14503">
                  <c:v>2.434776613348042</c:v>
                </c:pt>
                <c:pt idx="14504">
                  <c:v>2.4346087556015168</c:v>
                </c:pt>
                <c:pt idx="14505">
                  <c:v>2.4344409209982079</c:v>
                </c:pt>
                <c:pt idx="14506">
                  <c:v>2.4342731095333288</c:v>
                </c:pt>
                <c:pt idx="14507">
                  <c:v>2.4341053212020953</c:v>
                </c:pt>
                <c:pt idx="14508">
                  <c:v>2.4339375559997243</c:v>
                </c:pt>
                <c:pt idx="14509">
                  <c:v>2.4337698139214337</c:v>
                </c:pt>
                <c:pt idx="14510">
                  <c:v>2.4336020949624424</c:v>
                </c:pt>
                <c:pt idx="14511">
                  <c:v>2.4334343991179712</c:v>
                </c:pt>
                <c:pt idx="14512">
                  <c:v>2.4332667263832426</c:v>
                </c:pt>
                <c:pt idx="14513">
                  <c:v>2.4330990767534795</c:v>
                </c:pt>
                <c:pt idx="14514">
                  <c:v>2.4329314502239061</c:v>
                </c:pt>
                <c:pt idx="14515">
                  <c:v>2.4327638467897494</c:v>
                </c:pt>
                <c:pt idx="14516">
                  <c:v>2.4325962664462355</c:v>
                </c:pt>
                <c:pt idx="14517">
                  <c:v>2.4324287091885934</c:v>
                </c:pt>
                <c:pt idx="14518">
                  <c:v>2.4322611750120533</c:v>
                </c:pt>
                <c:pt idx="14519">
                  <c:v>2.4320936639118456</c:v>
                </c:pt>
                <c:pt idx="14520">
                  <c:v>2.4319261758832038</c:v>
                </c:pt>
                <c:pt idx="14521">
                  <c:v>2.4317587109213608</c:v>
                </c:pt>
                <c:pt idx="14522">
                  <c:v>2.4315912690215522</c:v>
                </c:pt>
                <c:pt idx="14523">
                  <c:v>2.431423850179014</c:v>
                </c:pt>
                <c:pt idx="14524">
                  <c:v>2.4312564543889845</c:v>
                </c:pt>
                <c:pt idx="14525">
                  <c:v>2.4310890816467023</c:v>
                </c:pt>
                <c:pt idx="14526">
                  <c:v>2.4309217319474081</c:v>
                </c:pt>
                <c:pt idx="14527">
                  <c:v>2.4307544052863435</c:v>
                </c:pt>
                <c:pt idx="14528">
                  <c:v>2.4305871016587512</c:v>
                </c:pt>
                <c:pt idx="14529">
                  <c:v>2.4304198210598762</c:v>
                </c:pt>
                <c:pt idx="14530">
                  <c:v>2.430252563484963</c:v>
                </c:pt>
                <c:pt idx="14531">
                  <c:v>2.4300853289292594</c:v>
                </c:pt>
                <c:pt idx="14532">
                  <c:v>2.4299181173880133</c:v>
                </c:pt>
                <c:pt idx="14533">
                  <c:v>2.4297509288564743</c:v>
                </c:pt>
                <c:pt idx="14534">
                  <c:v>2.4295837633298936</c:v>
                </c:pt>
                <c:pt idx="14535">
                  <c:v>2.4294166208035222</c:v>
                </c:pt>
                <c:pt idx="14536">
                  <c:v>2.4292495012726145</c:v>
                </c:pt>
                <c:pt idx="14537">
                  <c:v>2.4290824047324255</c:v>
                </c:pt>
                <c:pt idx="14538">
                  <c:v>2.4289153311782101</c:v>
                </c:pt>
                <c:pt idx="14539">
                  <c:v>2.4287482806052267</c:v>
                </c:pt>
                <c:pt idx="14540">
                  <c:v>2.4285812530087338</c:v>
                </c:pt>
                <c:pt idx="14541">
                  <c:v>2.4284142483839912</c:v>
                </c:pt>
                <c:pt idx="14542">
                  <c:v>2.42824726672626</c:v>
                </c:pt>
                <c:pt idx="14543">
                  <c:v>2.4280803080308031</c:v>
                </c:pt>
                <c:pt idx="14544">
                  <c:v>2.4279133722928843</c:v>
                </c:pt>
                <c:pt idx="14545">
                  <c:v>2.4277464595077682</c:v>
                </c:pt>
                <c:pt idx="14546">
                  <c:v>2.4275795696707223</c:v>
                </c:pt>
                <c:pt idx="14547">
                  <c:v>2.4274127027770138</c:v>
                </c:pt>
                <c:pt idx="14548">
                  <c:v>2.4272458588219123</c:v>
                </c:pt>
                <c:pt idx="14549">
                  <c:v>2.4270790378006875</c:v>
                </c:pt>
                <c:pt idx="14550">
                  <c:v>2.4269122397086109</c:v>
                </c:pt>
                <c:pt idx="14551">
                  <c:v>2.4267454645409567</c:v>
                </c:pt>
                <c:pt idx="14552">
                  <c:v>2.426578712292998</c:v>
                </c:pt>
                <c:pt idx="14553">
                  <c:v>2.426411982960011</c:v>
                </c:pt>
                <c:pt idx="14554">
                  <c:v>2.4262452765372724</c:v>
                </c:pt>
                <c:pt idx="14555">
                  <c:v>2.4260785930200606</c:v>
                </c:pt>
                <c:pt idx="14556">
                  <c:v>2.4259119324036544</c:v>
                </c:pt>
                <c:pt idx="14557">
                  <c:v>2.4257452946833356</c:v>
                </c:pt>
                <c:pt idx="14558">
                  <c:v>2.4255786798543855</c:v>
                </c:pt>
                <c:pt idx="14559">
                  <c:v>2.425412087912088</c:v>
                </c:pt>
                <c:pt idx="14560">
                  <c:v>2.4252455188517272</c:v>
                </c:pt>
                <c:pt idx="14561">
                  <c:v>2.4250789726685893</c:v>
                </c:pt>
                <c:pt idx="14562">
                  <c:v>2.4249124493579619</c:v>
                </c:pt>
                <c:pt idx="14563">
                  <c:v>2.4247459489151333</c:v>
                </c:pt>
                <c:pt idx="14564">
                  <c:v>2.424579471335393</c:v>
                </c:pt>
                <c:pt idx="14565">
                  <c:v>2.4244130166140327</c:v>
                </c:pt>
                <c:pt idx="14566">
                  <c:v>2.4242465847463444</c:v>
                </c:pt>
                <c:pt idx="14567">
                  <c:v>2.4240801757276222</c:v>
                </c:pt>
                <c:pt idx="14568">
                  <c:v>2.4239137895531608</c:v>
                </c:pt>
                <c:pt idx="14569">
                  <c:v>2.4237474262182568</c:v>
                </c:pt>
                <c:pt idx="14570">
                  <c:v>2.4235810857182072</c:v>
                </c:pt>
                <c:pt idx="14571">
                  <c:v>2.4234147680483118</c:v>
                </c:pt>
                <c:pt idx="14572">
                  <c:v>2.4232484732038704</c:v>
                </c:pt>
                <c:pt idx="14573">
                  <c:v>2.423082201180184</c:v>
                </c:pt>
                <c:pt idx="14574">
                  <c:v>2.4229159519725556</c:v>
                </c:pt>
                <c:pt idx="14575">
                  <c:v>2.4227497255762898</c:v>
                </c:pt>
                <c:pt idx="14576">
                  <c:v>2.4225835219866916</c:v>
                </c:pt>
                <c:pt idx="14577">
                  <c:v>2.422417341199067</c:v>
                </c:pt>
                <c:pt idx="14578">
                  <c:v>2.4222511832087248</c:v>
                </c:pt>
                <c:pt idx="14579">
                  <c:v>2.4220850480109739</c:v>
                </c:pt>
                <c:pt idx="14580">
                  <c:v>2.4219189356011248</c:v>
                </c:pt>
                <c:pt idx="14581">
                  <c:v>2.4217528459744893</c:v>
                </c:pt>
                <c:pt idx="14582">
                  <c:v>2.4215867791263799</c:v>
                </c:pt>
                <c:pt idx="14583">
                  <c:v>2.421420735052112</c:v>
                </c:pt>
                <c:pt idx="14584">
                  <c:v>2.4212547137470004</c:v>
                </c:pt>
                <c:pt idx="14585">
                  <c:v>2.4210887152063623</c:v>
                </c:pt>
                <c:pt idx="14586">
                  <c:v>2.4209227394255159</c:v>
                </c:pt>
                <c:pt idx="14587">
                  <c:v>2.4207567863997808</c:v>
                </c:pt>
                <c:pt idx="14588">
                  <c:v>2.4205908561244773</c:v>
                </c:pt>
                <c:pt idx="14589">
                  <c:v>2.4204249485949281</c:v>
                </c:pt>
                <c:pt idx="14590">
                  <c:v>2.4202590638064558</c:v>
                </c:pt>
                <c:pt idx="14591">
                  <c:v>2.4200932017543861</c:v>
                </c:pt>
                <c:pt idx="14592">
                  <c:v>2.4199273624340436</c:v>
                </c:pt>
                <c:pt idx="14593">
                  <c:v>2.4197615458407564</c:v>
                </c:pt>
                <c:pt idx="14594">
                  <c:v>2.4195957519698528</c:v>
                </c:pt>
                <c:pt idx="14595">
                  <c:v>2.4194299808166622</c:v>
                </c:pt>
                <c:pt idx="14596">
                  <c:v>2.4192642323765159</c:v>
                </c:pt>
                <c:pt idx="14597">
                  <c:v>2.4190985066447457</c:v>
                </c:pt>
                <c:pt idx="14598">
                  <c:v>2.4189328036166859</c:v>
                </c:pt>
                <c:pt idx="14599">
                  <c:v>2.4187671232876711</c:v>
                </c:pt>
                <c:pt idx="14600">
                  <c:v>2.4186014656530372</c:v>
                </c:pt>
                <c:pt idx="14601">
                  <c:v>2.418435830708122</c:v>
                </c:pt>
                <c:pt idx="14602">
                  <c:v>2.4182702184482641</c:v>
                </c:pt>
                <c:pt idx="14603">
                  <c:v>2.4181046288688033</c:v>
                </c:pt>
                <c:pt idx="14604">
                  <c:v>2.4179390619650802</c:v>
                </c:pt>
                <c:pt idx="14605">
                  <c:v>2.4177735177324386</c:v>
                </c:pt>
                <c:pt idx="14606">
                  <c:v>2.4176079961662218</c:v>
                </c:pt>
                <c:pt idx="14607">
                  <c:v>2.4174424972617743</c:v>
                </c:pt>
                <c:pt idx="14608">
                  <c:v>2.417277021014443</c:v>
                </c:pt>
                <c:pt idx="14609">
                  <c:v>2.4171115674195756</c:v>
                </c:pt>
                <c:pt idx="14610">
                  <c:v>2.4169461364725207</c:v>
                </c:pt>
                <c:pt idx="14611">
                  <c:v>2.4167807281686287</c:v>
                </c:pt>
                <c:pt idx="14612">
                  <c:v>2.4166153425032504</c:v>
                </c:pt>
                <c:pt idx="14613">
                  <c:v>2.4164499794717393</c:v>
                </c:pt>
                <c:pt idx="14614">
                  <c:v>2.416284639069449</c:v>
                </c:pt>
                <c:pt idx="14615">
                  <c:v>2.4161193212917351</c:v>
                </c:pt>
                <c:pt idx="14616">
                  <c:v>2.4159540261339538</c:v>
                </c:pt>
                <c:pt idx="14617">
                  <c:v>2.4157887535914626</c:v>
                </c:pt>
                <c:pt idx="14618">
                  <c:v>2.4156235036596212</c:v>
                </c:pt>
                <c:pt idx="14619">
                  <c:v>2.4154582763337893</c:v>
                </c:pt>
                <c:pt idx="14620">
                  <c:v>2.4152930716093293</c:v>
                </c:pt>
                <c:pt idx="14621">
                  <c:v>2.4151278894816031</c:v>
                </c:pt>
                <c:pt idx="14622">
                  <c:v>2.4149627299459757</c:v>
                </c:pt>
                <c:pt idx="14623">
                  <c:v>2.4147975929978118</c:v>
                </c:pt>
                <c:pt idx="14624">
                  <c:v>2.4146324786324787</c:v>
                </c:pt>
                <c:pt idx="14625">
                  <c:v>2.4144673868453439</c:v>
                </c:pt>
                <c:pt idx="14626">
                  <c:v>2.4143023176317771</c:v>
                </c:pt>
                <c:pt idx="14627">
                  <c:v>2.414137270987148</c:v>
                </c:pt>
                <c:pt idx="14628">
                  <c:v>2.413972246906829</c:v>
                </c:pt>
                <c:pt idx="14629">
                  <c:v>2.413807245386193</c:v>
                </c:pt>
                <c:pt idx="14630">
                  <c:v>2.4136422664206139</c:v>
                </c:pt>
                <c:pt idx="14631">
                  <c:v>2.4134773100054674</c:v>
                </c:pt>
                <c:pt idx="14632">
                  <c:v>2.4133123761361306</c:v>
                </c:pt>
                <c:pt idx="14633">
                  <c:v>2.4131474648079814</c:v>
                </c:pt>
                <c:pt idx="14634">
                  <c:v>2.412982576016399</c:v>
                </c:pt>
                <c:pt idx="14635">
                  <c:v>2.412817709756764</c:v>
                </c:pt>
                <c:pt idx="14636">
                  <c:v>2.4126528660244584</c:v>
                </c:pt>
                <c:pt idx="14637">
                  <c:v>2.4124880448148653</c:v>
                </c:pt>
                <c:pt idx="14638">
                  <c:v>2.412323246123369</c:v>
                </c:pt>
                <c:pt idx="14639">
                  <c:v>2.4121584699453553</c:v>
                </c:pt>
                <c:pt idx="14640">
                  <c:v>2.4119937162762106</c:v>
                </c:pt>
                <c:pt idx="14641">
                  <c:v>2.4118289851113235</c:v>
                </c:pt>
                <c:pt idx="14642">
                  <c:v>2.4116642764460834</c:v>
                </c:pt>
                <c:pt idx="14643">
                  <c:v>2.4114995902758811</c:v>
                </c:pt>
                <c:pt idx="14644">
                  <c:v>2.4113349265961079</c:v>
                </c:pt>
                <c:pt idx="14645">
                  <c:v>2.4111702854021577</c:v>
                </c:pt>
                <c:pt idx="14646">
                  <c:v>2.4110056666894244</c:v>
                </c:pt>
                <c:pt idx="14647">
                  <c:v>2.4108410704533041</c:v>
                </c:pt>
                <c:pt idx="14648">
                  <c:v>2.4106764966891938</c:v>
                </c:pt>
                <c:pt idx="14649">
                  <c:v>2.4105119453924915</c:v>
                </c:pt>
                <c:pt idx="14650">
                  <c:v>2.4103474165585967</c:v>
                </c:pt>
                <c:pt idx="14651">
                  <c:v>2.4101829101829102</c:v>
                </c:pt>
                <c:pt idx="14652">
                  <c:v>2.4100184262608342</c:v>
                </c:pt>
                <c:pt idx="14653">
                  <c:v>2.4098539647877715</c:v>
                </c:pt>
                <c:pt idx="14654">
                  <c:v>2.4096895257591266</c:v>
                </c:pt>
                <c:pt idx="14655">
                  <c:v>2.4095251091703056</c:v>
                </c:pt>
                <c:pt idx="14656">
                  <c:v>2.4093607150167156</c:v>
                </c:pt>
                <c:pt idx="14657">
                  <c:v>2.4091963432937646</c:v>
                </c:pt>
                <c:pt idx="14658">
                  <c:v>2.4090319939968619</c:v>
                </c:pt>
                <c:pt idx="14659">
                  <c:v>2.4088676671214189</c:v>
                </c:pt>
                <c:pt idx="14660">
                  <c:v>2.4087033626628469</c:v>
                </c:pt>
                <c:pt idx="14661">
                  <c:v>2.4085390806165599</c:v>
                </c:pt>
                <c:pt idx="14662">
                  <c:v>2.4083748209779716</c:v>
                </c:pt>
                <c:pt idx="14663">
                  <c:v>2.4082105837424987</c:v>
                </c:pt>
                <c:pt idx="14664">
                  <c:v>2.4080463689055573</c:v>
                </c:pt>
                <c:pt idx="14665">
                  <c:v>2.4078821764625666</c:v>
                </c:pt>
                <c:pt idx="14666">
                  <c:v>2.4077180064089454</c:v>
                </c:pt>
                <c:pt idx="14667">
                  <c:v>2.4075538587401146</c:v>
                </c:pt>
                <c:pt idx="14668">
                  <c:v>2.4073897334514962</c:v>
                </c:pt>
                <c:pt idx="14669">
                  <c:v>2.4072256305385138</c:v>
                </c:pt>
                <c:pt idx="14670">
                  <c:v>2.4070615499965919</c:v>
                </c:pt>
                <c:pt idx="14671">
                  <c:v>2.4068974918211561</c:v>
                </c:pt>
                <c:pt idx="14672">
                  <c:v>2.406733456007633</c:v>
                </c:pt>
                <c:pt idx="14673">
                  <c:v>2.4065694425514517</c:v>
                </c:pt>
                <c:pt idx="14674">
                  <c:v>2.4064054514480411</c:v>
                </c:pt>
                <c:pt idx="14675">
                  <c:v>2.406241482692832</c:v>
                </c:pt>
                <c:pt idx="14676">
                  <c:v>2.4060775362812565</c:v>
                </c:pt>
                <c:pt idx="14677">
                  <c:v>2.4059136122087477</c:v>
                </c:pt>
                <c:pt idx="14678">
                  <c:v>2.4057497104707406</c:v>
                </c:pt>
                <c:pt idx="14679">
                  <c:v>2.4055858310626701</c:v>
                </c:pt>
                <c:pt idx="14680">
                  <c:v>2.405421973979974</c:v>
                </c:pt>
                <c:pt idx="14681">
                  <c:v>2.4052581392180903</c:v>
                </c:pt>
                <c:pt idx="14682">
                  <c:v>2.405094326772458</c:v>
                </c:pt>
                <c:pt idx="14683">
                  <c:v>2.4049305366385183</c:v>
                </c:pt>
                <c:pt idx="14684">
                  <c:v>2.4047667688117125</c:v>
                </c:pt>
                <c:pt idx="14685">
                  <c:v>2.4046030232874847</c:v>
                </c:pt>
                <c:pt idx="14686">
                  <c:v>2.4044393000612785</c:v>
                </c:pt>
                <c:pt idx="14687">
                  <c:v>2.4042755991285403</c:v>
                </c:pt>
                <c:pt idx="14688">
                  <c:v>2.4041119204847163</c:v>
                </c:pt>
                <c:pt idx="14689">
                  <c:v>2.4039482641252552</c:v>
                </c:pt>
                <c:pt idx="14690">
                  <c:v>2.4037846300456063</c:v>
                </c:pt>
                <c:pt idx="14691">
                  <c:v>2.4036210182412199</c:v>
                </c:pt>
                <c:pt idx="14692">
                  <c:v>2.4034574287075476</c:v>
                </c:pt>
                <c:pt idx="14693">
                  <c:v>2.4032938614400434</c:v>
                </c:pt>
                <c:pt idx="14694">
                  <c:v>2.4031303164341611</c:v>
                </c:pt>
                <c:pt idx="14695">
                  <c:v>2.4029667936853567</c:v>
                </c:pt>
                <c:pt idx="14696">
                  <c:v>2.4028032931890864</c:v>
                </c:pt>
                <c:pt idx="14697">
                  <c:v>2.4026398149408084</c:v>
                </c:pt>
                <c:pt idx="14698">
                  <c:v>2.4024763589359819</c:v>
                </c:pt>
                <c:pt idx="14699">
                  <c:v>2.4023129251700679</c:v>
                </c:pt>
                <c:pt idx="14700">
                  <c:v>2.4021495136385278</c:v>
                </c:pt>
                <c:pt idx="14701">
                  <c:v>2.4019861243368248</c:v>
                </c:pt>
                <c:pt idx="14702">
                  <c:v>2.4018227572604229</c:v>
                </c:pt>
                <c:pt idx="14703">
                  <c:v>2.4016594124047876</c:v>
                </c:pt>
                <c:pt idx="14704">
                  <c:v>2.4014960897653861</c:v>
                </c:pt>
                <c:pt idx="14705">
                  <c:v>2.4013327893376855</c:v>
                </c:pt>
                <c:pt idx="14706">
                  <c:v>2.4011695111171552</c:v>
                </c:pt>
                <c:pt idx="14707">
                  <c:v>2.4010062550992659</c:v>
                </c:pt>
                <c:pt idx="14708">
                  <c:v>2.4008430212794889</c:v>
                </c:pt>
                <c:pt idx="14709">
                  <c:v>2.4006798096532971</c:v>
                </c:pt>
                <c:pt idx="14710">
                  <c:v>2.4005166202161647</c:v>
                </c:pt>
                <c:pt idx="14711">
                  <c:v>2.4003534529635671</c:v>
                </c:pt>
                <c:pt idx="14712">
                  <c:v>2.400190307890981</c:v>
                </c:pt>
                <c:pt idx="14713">
                  <c:v>2.4000271849938835</c:v>
                </c:pt>
                <c:pt idx="14714">
                  <c:v>2.3998640842677541</c:v>
                </c:pt>
                <c:pt idx="14715">
                  <c:v>2.399701005708073</c:v>
                </c:pt>
                <c:pt idx="14716">
                  <c:v>2.3995379493103215</c:v>
                </c:pt>
                <c:pt idx="14717">
                  <c:v>2.3993749150699824</c:v>
                </c:pt>
                <c:pt idx="14718">
                  <c:v>2.3992119029825396</c:v>
                </c:pt>
                <c:pt idx="14719">
                  <c:v>2.3990489130434782</c:v>
                </c:pt>
                <c:pt idx="14720">
                  <c:v>2.3988859452482849</c:v>
                </c:pt>
                <c:pt idx="14721">
                  <c:v>2.3987229995924468</c:v>
                </c:pt>
                <c:pt idx="14722">
                  <c:v>2.3985600760714529</c:v>
                </c:pt>
                <c:pt idx="14723">
                  <c:v>2.3983971746807931</c:v>
                </c:pt>
                <c:pt idx="14724">
                  <c:v>2.3982342954159592</c:v>
                </c:pt>
                <c:pt idx="14725">
                  <c:v>2.3980714382724435</c:v>
                </c:pt>
                <c:pt idx="14726">
                  <c:v>2.3979086032457393</c:v>
                </c:pt>
                <c:pt idx="14727">
                  <c:v>2.3977457903313417</c:v>
                </c:pt>
                <c:pt idx="14728">
                  <c:v>2.3975829995247473</c:v>
                </c:pt>
                <c:pt idx="14729">
                  <c:v>2.3974202308214529</c:v>
                </c:pt>
                <c:pt idx="14730">
                  <c:v>2.3972574842169574</c:v>
                </c:pt>
                <c:pt idx="14731">
                  <c:v>2.3970947597067607</c:v>
                </c:pt>
                <c:pt idx="14732">
                  <c:v>2.3969320572863642</c:v>
                </c:pt>
                <c:pt idx="14733">
                  <c:v>2.3967693769512692</c:v>
                </c:pt>
                <c:pt idx="14734">
                  <c:v>2.3966067186969799</c:v>
                </c:pt>
                <c:pt idx="14735">
                  <c:v>2.3964440825190012</c:v>
                </c:pt>
                <c:pt idx="14736">
                  <c:v>2.3962814684128384</c:v>
                </c:pt>
                <c:pt idx="14737">
                  <c:v>2.3961188763739991</c:v>
                </c:pt>
                <c:pt idx="14738">
                  <c:v>2.3959563063979918</c:v>
                </c:pt>
                <c:pt idx="14739">
                  <c:v>2.3957937584803255</c:v>
                </c:pt>
                <c:pt idx="14740">
                  <c:v>2.3956312326165117</c:v>
                </c:pt>
                <c:pt idx="14741">
                  <c:v>2.395468728802062</c:v>
                </c:pt>
                <c:pt idx="14742">
                  <c:v>2.3953062470324902</c:v>
                </c:pt>
                <c:pt idx="14743">
                  <c:v>2.3951437873033097</c:v>
                </c:pt>
                <c:pt idx="14744">
                  <c:v>2.3949813496100374</c:v>
                </c:pt>
                <c:pt idx="14745">
                  <c:v>2.3948189339481893</c:v>
                </c:pt>
                <c:pt idx="14746">
                  <c:v>2.3946565403132842</c:v>
                </c:pt>
                <c:pt idx="14747">
                  <c:v>2.3944941687008408</c:v>
                </c:pt>
                <c:pt idx="14748">
                  <c:v>2.3943318191063803</c:v>
                </c:pt>
                <c:pt idx="14749">
                  <c:v>2.3941694915254237</c:v>
                </c:pt>
                <c:pt idx="14750">
                  <c:v>2.3940071859534946</c:v>
                </c:pt>
                <c:pt idx="14751">
                  <c:v>2.393844902386117</c:v>
                </c:pt>
                <c:pt idx="14752">
                  <c:v>2.3936826408188163</c:v>
                </c:pt>
                <c:pt idx="14753">
                  <c:v>2.3935204012471196</c:v>
                </c:pt>
                <c:pt idx="14754">
                  <c:v>2.3933581836665536</c:v>
                </c:pt>
                <c:pt idx="14755">
                  <c:v>2.3931959880726486</c:v>
                </c:pt>
                <c:pt idx="14756">
                  <c:v>2.3930338144609338</c:v>
                </c:pt>
                <c:pt idx="14757">
                  <c:v>2.3928716628269413</c:v>
                </c:pt>
                <c:pt idx="14758">
                  <c:v>2.3927095331662036</c:v>
                </c:pt>
                <c:pt idx="14759">
                  <c:v>2.3925474254742549</c:v>
                </c:pt>
                <c:pt idx="14760">
                  <c:v>2.3923853397466295</c:v>
                </c:pt>
                <c:pt idx="14761">
                  <c:v>2.3922232759788646</c:v>
                </c:pt>
                <c:pt idx="14762">
                  <c:v>2.3920612341664973</c:v>
                </c:pt>
                <c:pt idx="14763">
                  <c:v>2.3918992143050666</c:v>
                </c:pt>
                <c:pt idx="14764">
                  <c:v>2.3917372163901116</c:v>
                </c:pt>
                <c:pt idx="14765">
                  <c:v>2.3915752404171746</c:v>
                </c:pt>
                <c:pt idx="14766">
                  <c:v>2.3914132863817974</c:v>
                </c:pt>
                <c:pt idx="14767">
                  <c:v>2.3912513542795235</c:v>
                </c:pt>
                <c:pt idx="14768">
                  <c:v>2.3910894441058974</c:v>
                </c:pt>
                <c:pt idx="14769">
                  <c:v>2.3909275558564658</c:v>
                </c:pt>
                <c:pt idx="14770">
                  <c:v>2.3907656895267753</c:v>
                </c:pt>
                <c:pt idx="14771">
                  <c:v>2.3906038451123748</c:v>
                </c:pt>
                <c:pt idx="14772">
                  <c:v>2.3904420226088132</c:v>
                </c:pt>
                <c:pt idx="14773">
                  <c:v>2.3902802220116421</c:v>
                </c:pt>
                <c:pt idx="14774">
                  <c:v>2.3901184433164127</c:v>
                </c:pt>
                <c:pt idx="14775">
                  <c:v>2.389956686518679</c:v>
                </c:pt>
                <c:pt idx="14776">
                  <c:v>2.3897949516139949</c:v>
                </c:pt>
                <c:pt idx="14777">
                  <c:v>2.389633238597916</c:v>
                </c:pt>
                <c:pt idx="14778">
                  <c:v>2.3894715474659991</c:v>
                </c:pt>
                <c:pt idx="14779">
                  <c:v>2.3893098782138025</c:v>
                </c:pt>
                <c:pt idx="14780">
                  <c:v>2.3891482308368852</c:v>
                </c:pt>
                <c:pt idx="14781">
                  <c:v>2.3889866053308078</c:v>
                </c:pt>
                <c:pt idx="14782">
                  <c:v>2.3888250016911319</c:v>
                </c:pt>
                <c:pt idx="14783">
                  <c:v>2.3886634199134198</c:v>
                </c:pt>
                <c:pt idx="14784">
                  <c:v>2.3885018599932364</c:v>
                </c:pt>
                <c:pt idx="14785">
                  <c:v>2.3883403219261465</c:v>
                </c:pt>
                <c:pt idx="14786">
                  <c:v>2.3881788057077165</c:v>
                </c:pt>
                <c:pt idx="14787">
                  <c:v>2.3880173113335137</c:v>
                </c:pt>
                <c:pt idx="14788">
                  <c:v>2.3878558387991076</c:v>
                </c:pt>
                <c:pt idx="14789">
                  <c:v>2.3876943881000674</c:v>
                </c:pt>
                <c:pt idx="14790">
                  <c:v>2.3875329592319652</c:v>
                </c:pt>
                <c:pt idx="14791">
                  <c:v>2.3873715521903733</c:v>
                </c:pt>
                <c:pt idx="14792">
                  <c:v>2.3872101669708647</c:v>
                </c:pt>
                <c:pt idx="14793">
                  <c:v>2.3870488035690145</c:v>
                </c:pt>
                <c:pt idx="14794">
                  <c:v>2.3868874619803986</c:v>
                </c:pt>
                <c:pt idx="14795">
                  <c:v>2.3867261422005948</c:v>
                </c:pt>
                <c:pt idx="14796">
                  <c:v>2.3865648442251808</c:v>
                </c:pt>
                <c:pt idx="14797">
                  <c:v>2.3864035680497366</c:v>
                </c:pt>
                <c:pt idx="14798">
                  <c:v>2.3862423136698427</c:v>
                </c:pt>
                <c:pt idx="14799">
                  <c:v>2.3860810810810813</c:v>
                </c:pt>
                <c:pt idx="14800">
                  <c:v>2.3859198702790354</c:v>
                </c:pt>
                <c:pt idx="14801">
                  <c:v>2.3857586812592895</c:v>
                </c:pt>
                <c:pt idx="14802">
                  <c:v>2.3855975140174288</c:v>
                </c:pt>
                <c:pt idx="14803">
                  <c:v>2.385436368549041</c:v>
                </c:pt>
                <c:pt idx="14804">
                  <c:v>2.385275244849713</c:v>
                </c:pt>
                <c:pt idx="14805">
                  <c:v>2.3851141429150347</c:v>
                </c:pt>
                <c:pt idx="14806">
                  <c:v>2.3849530627405957</c:v>
                </c:pt>
                <c:pt idx="14807">
                  <c:v>2.3847920043219881</c:v>
                </c:pt>
                <c:pt idx="14808">
                  <c:v>2.3846309676548043</c:v>
                </c:pt>
                <c:pt idx="14809">
                  <c:v>2.3844699527346389</c:v>
                </c:pt>
                <c:pt idx="14810">
                  <c:v>2.3843089595570861</c:v>
                </c:pt>
                <c:pt idx="14811">
                  <c:v>2.3841479881177423</c:v>
                </c:pt>
                <c:pt idx="14812">
                  <c:v>2.3839870384122057</c:v>
                </c:pt>
                <c:pt idx="14813">
                  <c:v>2.3838261104360741</c:v>
                </c:pt>
                <c:pt idx="14814">
                  <c:v>2.3836652041849478</c:v>
                </c:pt>
                <c:pt idx="14815">
                  <c:v>2.3835043196544277</c:v>
                </c:pt>
                <c:pt idx="14816">
                  <c:v>2.3833434568401159</c:v>
                </c:pt>
                <c:pt idx="14817">
                  <c:v>2.3831826157376166</c:v>
                </c:pt>
                <c:pt idx="14818">
                  <c:v>2.3830217963425331</c:v>
                </c:pt>
                <c:pt idx="14819">
                  <c:v>2.3828609986504725</c:v>
                </c:pt>
                <c:pt idx="14820">
                  <c:v>2.3827002226570406</c:v>
                </c:pt>
                <c:pt idx="14821">
                  <c:v>2.3825394683578462</c:v>
                </c:pt>
                <c:pt idx="14822">
                  <c:v>2.3823787357484991</c:v>
                </c:pt>
                <c:pt idx="14823">
                  <c:v>2.3822180248246085</c:v>
                </c:pt>
                <c:pt idx="14824">
                  <c:v>2.3820573355817873</c:v>
                </c:pt>
                <c:pt idx="14825">
                  <c:v>2.3818966680156484</c:v>
                </c:pt>
                <c:pt idx="14826">
                  <c:v>2.3817360221218049</c:v>
                </c:pt>
                <c:pt idx="14827">
                  <c:v>2.3815753978958725</c:v>
                </c:pt>
                <c:pt idx="14828">
                  <c:v>2.3814147953334683</c:v>
                </c:pt>
                <c:pt idx="14829">
                  <c:v>2.3812542144302089</c:v>
                </c:pt>
                <c:pt idx="14830">
                  <c:v>2.3810936551817141</c:v>
                </c:pt>
                <c:pt idx="14831">
                  <c:v>2.380933117583603</c:v>
                </c:pt>
                <c:pt idx="14832">
                  <c:v>2.3807726016314974</c:v>
                </c:pt>
                <c:pt idx="14833">
                  <c:v>2.3806121073210194</c:v>
                </c:pt>
                <c:pt idx="14834">
                  <c:v>2.3804516346477924</c:v>
                </c:pt>
                <c:pt idx="14835">
                  <c:v>2.3802911836074414</c:v>
                </c:pt>
                <c:pt idx="14836">
                  <c:v>2.3801307541955921</c:v>
                </c:pt>
                <c:pt idx="14837">
                  <c:v>2.3799703464078719</c:v>
                </c:pt>
                <c:pt idx="14838">
                  <c:v>2.3798099602399083</c:v>
                </c:pt>
                <c:pt idx="14839">
                  <c:v>2.3796495956873316</c:v>
                </c:pt>
                <c:pt idx="14840">
                  <c:v>2.3794892527457718</c:v>
                </c:pt>
                <c:pt idx="14841">
                  <c:v>2.379328931410861</c:v>
                </c:pt>
                <c:pt idx="14842">
                  <c:v>2.3791686316782323</c:v>
                </c:pt>
                <c:pt idx="14843">
                  <c:v>2.3790083535435191</c:v>
                </c:pt>
                <c:pt idx="14844">
                  <c:v>2.3788480970023578</c:v>
                </c:pt>
                <c:pt idx="14845">
                  <c:v>2.3786878620503837</c:v>
                </c:pt>
                <c:pt idx="14846">
                  <c:v>2.3785276486832356</c:v>
                </c:pt>
                <c:pt idx="14847">
                  <c:v>2.3783674568965516</c:v>
                </c:pt>
                <c:pt idx="14848">
                  <c:v>2.378207286685972</c:v>
                </c:pt>
                <c:pt idx="14849">
                  <c:v>2.3780471380471382</c:v>
                </c:pt>
                <c:pt idx="14850">
                  <c:v>2.3778870109756918</c:v>
                </c:pt>
                <c:pt idx="14851">
                  <c:v>2.3777269054672772</c:v>
                </c:pt>
                <c:pt idx="14852">
                  <c:v>2.3775668215175387</c:v>
                </c:pt>
                <c:pt idx="14853">
                  <c:v>2.3774067591221222</c:v>
                </c:pt>
                <c:pt idx="14854">
                  <c:v>2.3772467182766746</c:v>
                </c:pt>
                <c:pt idx="14855">
                  <c:v>2.3770866989768442</c:v>
                </c:pt>
                <c:pt idx="14856">
                  <c:v>2.3769267012182809</c:v>
                </c:pt>
                <c:pt idx="14857">
                  <c:v>2.3767667249966347</c:v>
                </c:pt>
                <c:pt idx="14858">
                  <c:v>2.3766067703075575</c:v>
                </c:pt>
                <c:pt idx="14859">
                  <c:v>2.3764468371467027</c:v>
                </c:pt>
                <c:pt idx="14860">
                  <c:v>2.3762869255097234</c:v>
                </c:pt>
                <c:pt idx="14861">
                  <c:v>2.3761270353922757</c:v>
                </c:pt>
                <c:pt idx="14862">
                  <c:v>2.3759671667900153</c:v>
                </c:pt>
                <c:pt idx="14863">
                  <c:v>2.3758073196986005</c:v>
                </c:pt>
                <c:pt idx="14864">
                  <c:v>2.3756474941136898</c:v>
                </c:pt>
                <c:pt idx="14865">
                  <c:v>2.3754876900309432</c:v>
                </c:pt>
                <c:pt idx="14866">
                  <c:v>2.3753279074460214</c:v>
                </c:pt>
                <c:pt idx="14867">
                  <c:v>2.3751681463545871</c:v>
                </c:pt>
                <c:pt idx="14868">
                  <c:v>2.3750084067523036</c:v>
                </c:pt>
                <c:pt idx="14869">
                  <c:v>2.3748486886348354</c:v>
                </c:pt>
                <c:pt idx="14870">
                  <c:v>2.3746889919978482</c:v>
                </c:pt>
                <c:pt idx="14871">
                  <c:v>2.374529316837009</c:v>
                </c:pt>
                <c:pt idx="14872">
                  <c:v>2.3743696631479865</c:v>
                </c:pt>
                <c:pt idx="14873">
                  <c:v>2.3742100309264487</c:v>
                </c:pt>
                <c:pt idx="14874">
                  <c:v>2.3740504201680674</c:v>
                </c:pt>
                <c:pt idx="14875">
                  <c:v>2.3738908308685129</c:v>
                </c:pt>
                <c:pt idx="14876">
                  <c:v>2.3737312630234588</c:v>
                </c:pt>
                <c:pt idx="14877">
                  <c:v>2.3735717166285792</c:v>
                </c:pt>
                <c:pt idx="14878">
                  <c:v>2.3734121916795483</c:v>
                </c:pt>
                <c:pt idx="14879">
                  <c:v>2.3732526881720428</c:v>
                </c:pt>
                <c:pt idx="14880">
                  <c:v>2.3730932061017405</c:v>
                </c:pt>
                <c:pt idx="14881">
                  <c:v>2.3729337454643193</c:v>
                </c:pt>
                <c:pt idx="14882">
                  <c:v>2.3727743062554594</c:v>
                </c:pt>
                <c:pt idx="14883">
                  <c:v>2.3726148884708413</c:v>
                </c:pt>
                <c:pt idx="14884">
                  <c:v>2.3724554921061469</c:v>
                </c:pt>
                <c:pt idx="14885">
                  <c:v>2.3722961171570605</c:v>
                </c:pt>
                <c:pt idx="14886">
                  <c:v>2.372136763619265</c:v>
                </c:pt>
                <c:pt idx="14887">
                  <c:v>2.371977431488447</c:v>
                </c:pt>
                <c:pt idx="14888">
                  <c:v>2.3718181207602926</c:v>
                </c:pt>
                <c:pt idx="14889">
                  <c:v>2.3716588314304903</c:v>
                </c:pt>
                <c:pt idx="14890">
                  <c:v>2.3714995634947282</c:v>
                </c:pt>
                <c:pt idx="14891">
                  <c:v>2.3713403169486971</c:v>
                </c:pt>
                <c:pt idx="14892">
                  <c:v>2.3711810917880882</c:v>
                </c:pt>
                <c:pt idx="14893">
                  <c:v>2.371021888008594</c:v>
                </c:pt>
                <c:pt idx="14894">
                  <c:v>2.3708627056059082</c:v>
                </c:pt>
                <c:pt idx="14895">
                  <c:v>2.3707035445757252</c:v>
                </c:pt>
                <c:pt idx="14896">
                  <c:v>2.370544404913741</c:v>
                </c:pt>
                <c:pt idx="14897">
                  <c:v>2.3703852866156532</c:v>
                </c:pt>
                <c:pt idx="14898">
                  <c:v>2.3702261896771595</c:v>
                </c:pt>
                <c:pt idx="14899">
                  <c:v>2.3700671140939598</c:v>
                </c:pt>
                <c:pt idx="14900">
                  <c:v>2.3699080598617543</c:v>
                </c:pt>
                <c:pt idx="14901">
                  <c:v>2.3697490269762449</c:v>
                </c:pt>
                <c:pt idx="14902">
                  <c:v>2.3695900154331344</c:v>
                </c:pt>
                <c:pt idx="14903">
                  <c:v>2.3694310252281268</c:v>
                </c:pt>
                <c:pt idx="14904">
                  <c:v>2.3692720563569272</c:v>
                </c:pt>
                <c:pt idx="14905">
                  <c:v>2.3691131088152422</c:v>
                </c:pt>
                <c:pt idx="14906">
                  <c:v>2.3689541825987792</c:v>
                </c:pt>
                <c:pt idx="14907">
                  <c:v>2.3687952777032466</c:v>
                </c:pt>
                <c:pt idx="14908">
                  <c:v>2.3686363941243544</c:v>
                </c:pt>
                <c:pt idx="14909">
                  <c:v>2.3684775318578137</c:v>
                </c:pt>
                <c:pt idx="14910">
                  <c:v>2.3683186908993359</c:v>
                </c:pt>
                <c:pt idx="14911">
                  <c:v>2.368159871244635</c:v>
                </c:pt>
                <c:pt idx="14912">
                  <c:v>2.3680010728894252</c:v>
                </c:pt>
                <c:pt idx="14913">
                  <c:v>2.3678422958294219</c:v>
                </c:pt>
                <c:pt idx="14914">
                  <c:v>2.3676835400603418</c:v>
                </c:pt>
                <c:pt idx="14915">
                  <c:v>2.367524805577903</c:v>
                </c:pt>
                <c:pt idx="14916">
                  <c:v>2.3673660923778241</c:v>
                </c:pt>
                <c:pt idx="14917">
                  <c:v>2.367207400455825</c:v>
                </c:pt>
                <c:pt idx="14918">
                  <c:v>2.3670487298076277</c:v>
                </c:pt>
                <c:pt idx="14919">
                  <c:v>2.3668900804289543</c:v>
                </c:pt>
                <c:pt idx="14920">
                  <c:v>2.3667314523155283</c:v>
                </c:pt>
                <c:pt idx="14921">
                  <c:v>2.3665728454630748</c:v>
                </c:pt>
                <c:pt idx="14922">
                  <c:v>2.366414259867319</c:v>
                </c:pt>
                <c:pt idx="14923">
                  <c:v>2.3662556955239884</c:v>
                </c:pt>
                <c:pt idx="14924">
                  <c:v>2.3660971524288108</c:v>
                </c:pt>
                <c:pt idx="14925">
                  <c:v>2.3659386305775159</c:v>
                </c:pt>
                <c:pt idx="14926">
                  <c:v>2.3657801299658336</c:v>
                </c:pt>
                <c:pt idx="14927">
                  <c:v>2.365621650589496</c:v>
                </c:pt>
                <c:pt idx="14928">
                  <c:v>2.3654631924442362</c:v>
                </c:pt>
                <c:pt idx="14929">
                  <c:v>2.3653047555257869</c:v>
                </c:pt>
                <c:pt idx="14930">
                  <c:v>2.365146339829884</c:v>
                </c:pt>
                <c:pt idx="14931">
                  <c:v>2.3649879453522638</c:v>
                </c:pt>
                <c:pt idx="14932">
                  <c:v>2.3648295720886625</c:v>
                </c:pt>
                <c:pt idx="14933">
                  <c:v>2.3646712200348197</c:v>
                </c:pt>
                <c:pt idx="14934">
                  <c:v>2.3645128891864746</c:v>
                </c:pt>
                <c:pt idx="14935">
                  <c:v>2.3643545795393681</c:v>
                </c:pt>
                <c:pt idx="14936">
                  <c:v>2.3641962910892413</c:v>
                </c:pt>
                <c:pt idx="14937">
                  <c:v>2.3640380238318381</c:v>
                </c:pt>
                <c:pt idx="14938">
                  <c:v>2.3638797777629024</c:v>
                </c:pt>
                <c:pt idx="14939">
                  <c:v>2.3637215528781792</c:v>
                </c:pt>
                <c:pt idx="14940">
                  <c:v>2.3635633491734156</c:v>
                </c:pt>
                <c:pt idx="14941">
                  <c:v>2.3634051666443581</c:v>
                </c:pt>
                <c:pt idx="14942">
                  <c:v>2.3632470052867562</c:v>
                </c:pt>
                <c:pt idx="14943">
                  <c:v>2.3630888650963597</c:v>
                </c:pt>
                <c:pt idx="14944">
                  <c:v>2.3629307460689195</c:v>
                </c:pt>
                <c:pt idx="14945">
                  <c:v>2.3627726482001874</c:v>
                </c:pt>
                <c:pt idx="14946">
                  <c:v>2.362614571485917</c:v>
                </c:pt>
                <c:pt idx="14947">
                  <c:v>2.3624565159218625</c:v>
                </c:pt>
                <c:pt idx="14948">
                  <c:v>2.3622984815037795</c:v>
                </c:pt>
                <c:pt idx="14949">
                  <c:v>2.362140468227425</c:v>
                </c:pt>
                <c:pt idx="14950">
                  <c:v>2.3619824760885559</c:v>
                </c:pt>
                <c:pt idx="14951">
                  <c:v>2.3618245050829318</c:v>
                </c:pt>
                <c:pt idx="14952">
                  <c:v>2.361666555206313</c:v>
                </c:pt>
                <c:pt idx="14953">
                  <c:v>2.3615086264544605</c:v>
                </c:pt>
                <c:pt idx="14954">
                  <c:v>2.361350718823136</c:v>
                </c:pt>
                <c:pt idx="14955">
                  <c:v>2.3611928323081037</c:v>
                </c:pt>
                <c:pt idx="14956">
                  <c:v>2.361034966905128</c:v>
                </c:pt>
                <c:pt idx="14957">
                  <c:v>2.3608771226099745</c:v>
                </c:pt>
                <c:pt idx="14958">
                  <c:v>2.3607192994184105</c:v>
                </c:pt>
                <c:pt idx="14959">
                  <c:v>2.360561497326203</c:v>
                </c:pt>
                <c:pt idx="14960">
                  <c:v>2.3604037163291225</c:v>
                </c:pt>
                <c:pt idx="14961">
                  <c:v>2.3602459564229381</c:v>
                </c:pt>
                <c:pt idx="14962">
                  <c:v>2.3600882176034217</c:v>
                </c:pt>
                <c:pt idx="14963">
                  <c:v>2.359930499866346</c:v>
                </c:pt>
                <c:pt idx="14964">
                  <c:v>2.3597728032074841</c:v>
                </c:pt>
                <c:pt idx="14965">
                  <c:v>2.3596151276226114</c:v>
                </c:pt>
                <c:pt idx="14966">
                  <c:v>2.3594574731075033</c:v>
                </c:pt>
                <c:pt idx="14967">
                  <c:v>2.359299839657937</c:v>
                </c:pt>
                <c:pt idx="14968">
                  <c:v>2.3591422272696905</c:v>
                </c:pt>
                <c:pt idx="14969">
                  <c:v>2.3589846359385436</c:v>
                </c:pt>
                <c:pt idx="14970">
                  <c:v>2.3588270656602766</c:v>
                </c:pt>
                <c:pt idx="14971">
                  <c:v>2.3586695164306706</c:v>
                </c:pt>
                <c:pt idx="14972">
                  <c:v>2.3585119882455086</c:v>
                </c:pt>
                <c:pt idx="14973">
                  <c:v>2.3583544811005743</c:v>
                </c:pt>
                <c:pt idx="14974">
                  <c:v>2.3581969949916526</c:v>
                </c:pt>
                <c:pt idx="14975">
                  <c:v>2.3580395299145298</c:v>
                </c:pt>
                <c:pt idx="14976">
                  <c:v>2.3578820858649929</c:v>
                </c:pt>
                <c:pt idx="14977">
                  <c:v>2.3577246628388302</c:v>
                </c:pt>
                <c:pt idx="14978">
                  <c:v>2.3575672608318312</c:v>
                </c:pt>
                <c:pt idx="14979">
                  <c:v>2.3574098798397864</c:v>
                </c:pt>
                <c:pt idx="14980">
                  <c:v>2.3572525198584873</c:v>
                </c:pt>
                <c:pt idx="14981">
                  <c:v>2.3570951808837273</c:v>
                </c:pt>
                <c:pt idx="14982">
                  <c:v>2.3569378629112996</c:v>
                </c:pt>
                <c:pt idx="14983">
                  <c:v>2.3567805659369996</c:v>
                </c:pt>
                <c:pt idx="14984">
                  <c:v>2.3566232899566231</c:v>
                </c:pt>
                <c:pt idx="14985">
                  <c:v>2.3564660349659681</c:v>
                </c:pt>
                <c:pt idx="14986">
                  <c:v>2.3563088009608326</c:v>
                </c:pt>
                <c:pt idx="14987">
                  <c:v>2.3561515879370161</c:v>
                </c:pt>
                <c:pt idx="14988">
                  <c:v>2.3559943958903196</c:v>
                </c:pt>
                <c:pt idx="14989">
                  <c:v>2.3558372248165442</c:v>
                </c:pt>
                <c:pt idx="14990">
                  <c:v>2.3556800747114934</c:v>
                </c:pt>
                <c:pt idx="14991">
                  <c:v>2.355522945570971</c:v>
                </c:pt>
                <c:pt idx="14992">
                  <c:v>2.3553658373907824</c:v>
                </c:pt>
                <c:pt idx="14993">
                  <c:v>2.3552087501667334</c:v>
                </c:pt>
                <c:pt idx="14994">
                  <c:v>2.3550516838946316</c:v>
                </c:pt>
                <c:pt idx="14995">
                  <c:v>2.3548946385702854</c:v>
                </c:pt>
                <c:pt idx="14996">
                  <c:v>2.3547376141895047</c:v>
                </c:pt>
                <c:pt idx="14997">
                  <c:v>2.3545806107480995</c:v>
                </c:pt>
                <c:pt idx="14998">
                  <c:v>2.3544236282418827</c:v>
                </c:pt>
                <c:pt idx="14999">
                  <c:v>2.3542666666666667</c:v>
                </c:pt>
                <c:pt idx="15000">
                  <c:v>2.3541097260182653</c:v>
                </c:pt>
                <c:pt idx="15001">
                  <c:v>2.3539528062924941</c:v>
                </c:pt>
                <c:pt idx="15002">
                  <c:v>2.3537959074851695</c:v>
                </c:pt>
                <c:pt idx="15003">
                  <c:v>2.3536390295921086</c:v>
                </c:pt>
                <c:pt idx="15004">
                  <c:v>2.3534821726091302</c:v>
                </c:pt>
                <c:pt idx="15005">
                  <c:v>2.3533253365320537</c:v>
                </c:pt>
                <c:pt idx="15006">
                  <c:v>2.3531685213567002</c:v>
                </c:pt>
                <c:pt idx="15007">
                  <c:v>2.3530117270788913</c:v>
                </c:pt>
                <c:pt idx="15008">
                  <c:v>2.3528549536944499</c:v>
                </c:pt>
                <c:pt idx="15009">
                  <c:v>2.3526982011992006</c:v>
                </c:pt>
                <c:pt idx="15010">
                  <c:v>2.3525414695889681</c:v>
                </c:pt>
                <c:pt idx="15011">
                  <c:v>2.352384758859579</c:v>
                </c:pt>
                <c:pt idx="15012">
                  <c:v>2.3522280690068609</c:v>
                </c:pt>
                <c:pt idx="15013">
                  <c:v>2.3520714000266416</c:v>
                </c:pt>
                <c:pt idx="15014">
                  <c:v>2.3519147519147521</c:v>
                </c:pt>
                <c:pt idx="15015">
                  <c:v>2.3517581246670218</c:v>
                </c:pt>
                <c:pt idx="15016">
                  <c:v>2.3516015182792835</c:v>
                </c:pt>
                <c:pt idx="15017">
                  <c:v>2.3514449327473699</c:v>
                </c:pt>
                <c:pt idx="15018">
                  <c:v>2.3512883680671148</c:v>
                </c:pt>
                <c:pt idx="15019">
                  <c:v>2.3511318242343542</c:v>
                </c:pt>
                <c:pt idx="15020">
                  <c:v>2.3509753012449237</c:v>
                </c:pt>
                <c:pt idx="15021">
                  <c:v>2.350818799094661</c:v>
                </c:pt>
                <c:pt idx="15022">
                  <c:v>2.3506623177794048</c:v>
                </c:pt>
                <c:pt idx="15023">
                  <c:v>2.3505058572949946</c:v>
                </c:pt>
                <c:pt idx="15024">
                  <c:v>2.350349417637271</c:v>
                </c:pt>
                <c:pt idx="15025">
                  <c:v>2.3501929988020764</c:v>
                </c:pt>
                <c:pt idx="15026">
                  <c:v>2.3500366007852533</c:v>
                </c:pt>
                <c:pt idx="15027">
                  <c:v>2.3498802235826459</c:v>
                </c:pt>
                <c:pt idx="15028">
                  <c:v>2.3497238671900993</c:v>
                </c:pt>
                <c:pt idx="15029">
                  <c:v>2.3495675316034599</c:v>
                </c:pt>
                <c:pt idx="15030">
                  <c:v>2.349411216818575</c:v>
                </c:pt>
                <c:pt idx="15031">
                  <c:v>2.3492549228312933</c:v>
                </c:pt>
                <c:pt idx="15032">
                  <c:v>2.3490986496374644</c:v>
                </c:pt>
                <c:pt idx="15033">
                  <c:v>2.3489423972329386</c:v>
                </c:pt>
                <c:pt idx="15034">
                  <c:v>2.3487861656135682</c:v>
                </c:pt>
                <c:pt idx="15035">
                  <c:v>2.3486299547752063</c:v>
                </c:pt>
                <c:pt idx="15036">
                  <c:v>2.3484737647137064</c:v>
                </c:pt>
                <c:pt idx="15037">
                  <c:v>2.3483175954249234</c:v>
                </c:pt>
                <c:pt idx="15038">
                  <c:v>2.3481614469047143</c:v>
                </c:pt>
                <c:pt idx="15039">
                  <c:v>2.3480053191489363</c:v>
                </c:pt>
                <c:pt idx="15040">
                  <c:v>2.3478492121534473</c:v>
                </c:pt>
                <c:pt idx="15041">
                  <c:v>2.3476931259141072</c:v>
                </c:pt>
                <c:pt idx="15042">
                  <c:v>2.3475370604267765</c:v>
                </c:pt>
                <c:pt idx="15043">
                  <c:v>2.3473810156873172</c:v>
                </c:pt>
                <c:pt idx="15044">
                  <c:v>2.3472249916915917</c:v>
                </c:pt>
                <c:pt idx="15045">
                  <c:v>2.3470689884354647</c:v>
                </c:pt>
                <c:pt idx="15046">
                  <c:v>2.3469130059148005</c:v>
                </c:pt>
                <c:pt idx="15047">
                  <c:v>2.3467570441254653</c:v>
                </c:pt>
                <c:pt idx="15048">
                  <c:v>2.3466011030633265</c:v>
                </c:pt>
                <c:pt idx="15049">
                  <c:v>2.3464451827242523</c:v>
                </c:pt>
                <c:pt idx="15050">
                  <c:v>2.3462892831041127</c:v>
                </c:pt>
                <c:pt idx="15051">
                  <c:v>2.3461334041987776</c:v>
                </c:pt>
                <c:pt idx="15052">
                  <c:v>2.3459775460041188</c:v>
                </c:pt>
                <c:pt idx="15053">
                  <c:v>2.3458217085160089</c:v>
                </c:pt>
                <c:pt idx="15054">
                  <c:v>2.3456658917303224</c:v>
                </c:pt>
                <c:pt idx="15055">
                  <c:v>2.3455100956429331</c:v>
                </c:pt>
                <c:pt idx="15056">
                  <c:v>2.3453543202497178</c:v>
                </c:pt>
                <c:pt idx="15057">
                  <c:v>2.3451985655465535</c:v>
                </c:pt>
                <c:pt idx="15058">
                  <c:v>2.3450428315293181</c:v>
                </c:pt>
                <c:pt idx="15059">
                  <c:v>2.3448871181938911</c:v>
                </c:pt>
                <c:pt idx="15060">
                  <c:v>2.3447314255361529</c:v>
                </c:pt>
                <c:pt idx="15061">
                  <c:v>2.3445757535519851</c:v>
                </c:pt>
                <c:pt idx="15062">
                  <c:v>2.3444201022372702</c:v>
                </c:pt>
                <c:pt idx="15063">
                  <c:v>2.3442644715878918</c:v>
                </c:pt>
                <c:pt idx="15064">
                  <c:v>2.3441088615997345</c:v>
                </c:pt>
                <c:pt idx="15065">
                  <c:v>2.3439532722686844</c:v>
                </c:pt>
                <c:pt idx="15066">
                  <c:v>2.3437977035906283</c:v>
                </c:pt>
                <c:pt idx="15067">
                  <c:v>2.3436421555614548</c:v>
                </c:pt>
                <c:pt idx="15068">
                  <c:v>2.3434866281770521</c:v>
                </c:pt>
                <c:pt idx="15069">
                  <c:v>2.343331121433311</c:v>
                </c:pt>
                <c:pt idx="15070">
                  <c:v>2.3431756353261228</c:v>
                </c:pt>
                <c:pt idx="15071">
                  <c:v>2.3430201698513802</c:v>
                </c:pt>
                <c:pt idx="15072">
                  <c:v>2.3428647250049757</c:v>
                </c:pt>
                <c:pt idx="15073">
                  <c:v>2.342709300782805</c:v>
                </c:pt>
                <c:pt idx="15074">
                  <c:v>2.3425538971807627</c:v>
                </c:pt>
                <c:pt idx="15075">
                  <c:v>2.3423985141947465</c:v>
                </c:pt>
                <c:pt idx="15076">
                  <c:v>2.3422431518206541</c:v>
                </c:pt>
                <c:pt idx="15077">
                  <c:v>2.3420878100543838</c:v>
                </c:pt>
                <c:pt idx="15078">
                  <c:v>2.3419324888918363</c:v>
                </c:pt>
                <c:pt idx="15079">
                  <c:v>2.3417771883289125</c:v>
                </c:pt>
                <c:pt idx="15080">
                  <c:v>2.3416219083615144</c:v>
                </c:pt>
                <c:pt idx="15081">
                  <c:v>2.3414666489855458</c:v>
                </c:pt>
                <c:pt idx="15082">
                  <c:v>2.3413114101969104</c:v>
                </c:pt>
                <c:pt idx="15083">
                  <c:v>2.341156191991514</c:v>
                </c:pt>
                <c:pt idx="15084">
                  <c:v>2.3410009943652637</c:v>
                </c:pt>
                <c:pt idx="15085">
                  <c:v>2.340845817314066</c:v>
                </c:pt>
                <c:pt idx="15086">
                  <c:v>2.3406906608338303</c:v>
                </c:pt>
                <c:pt idx="15087">
                  <c:v>2.3405355249204667</c:v>
                </c:pt>
                <c:pt idx="15088">
                  <c:v>2.3403804095698852</c:v>
                </c:pt>
                <c:pt idx="15089">
                  <c:v>2.3402253147779986</c:v>
                </c:pt>
                <c:pt idx="15090">
                  <c:v>2.3400702405407197</c:v>
                </c:pt>
                <c:pt idx="15091">
                  <c:v>2.3399151868539625</c:v>
                </c:pt>
                <c:pt idx="15092">
                  <c:v>2.3397601537136419</c:v>
                </c:pt>
                <c:pt idx="15093">
                  <c:v>2.3396051411156753</c:v>
                </c:pt>
                <c:pt idx="15094">
                  <c:v>2.3394501490559789</c:v>
                </c:pt>
                <c:pt idx="15095">
                  <c:v>2.3392951775304716</c:v>
                </c:pt>
                <c:pt idx="15096">
                  <c:v>2.3391402265350734</c:v>
                </c:pt>
                <c:pt idx="15097">
                  <c:v>2.338985296065704</c:v>
                </c:pt>
                <c:pt idx="15098">
                  <c:v>2.338830386118286</c:v>
                </c:pt>
                <c:pt idx="15099">
                  <c:v>2.3386754966887415</c:v>
                </c:pt>
                <c:pt idx="15100">
                  <c:v>2.3385206277729953</c:v>
                </c:pt>
                <c:pt idx="15101">
                  <c:v>2.3383657793669714</c:v>
                </c:pt>
                <c:pt idx="15102">
                  <c:v>2.3382109514665959</c:v>
                </c:pt>
                <c:pt idx="15103">
                  <c:v>2.3380561440677967</c:v>
                </c:pt>
                <c:pt idx="15104">
                  <c:v>2.3379013571665013</c:v>
                </c:pt>
                <c:pt idx="15105">
                  <c:v>2.337746590758639</c:v>
                </c:pt>
                <c:pt idx="15106">
                  <c:v>2.3375918448401403</c:v>
                </c:pt>
                <c:pt idx="15107">
                  <c:v>2.3374371194069368</c:v>
                </c:pt>
                <c:pt idx="15108">
                  <c:v>2.3372824144549607</c:v>
                </c:pt>
                <c:pt idx="15109">
                  <c:v>2.3371277299801454</c:v>
                </c:pt>
                <c:pt idx="15110">
                  <c:v>2.3369730659784262</c:v>
                </c:pt>
                <c:pt idx="15111">
                  <c:v>2.3368184224457385</c:v>
                </c:pt>
                <c:pt idx="15112">
                  <c:v>2.336663799378019</c:v>
                </c:pt>
                <c:pt idx="15113">
                  <c:v>2.3365091967712055</c:v>
                </c:pt>
                <c:pt idx="15114">
                  <c:v>2.3363546146212371</c:v>
                </c:pt>
                <c:pt idx="15115">
                  <c:v>2.3362000529240539</c:v>
                </c:pt>
                <c:pt idx="15116">
                  <c:v>2.3360455116755969</c:v>
                </c:pt>
                <c:pt idx="15117">
                  <c:v>2.3358909908718086</c:v>
                </c:pt>
                <c:pt idx="15118">
                  <c:v>2.3357364905086313</c:v>
                </c:pt>
                <c:pt idx="15119">
                  <c:v>2.3355820105820104</c:v>
                </c:pt>
                <c:pt idx="15120">
                  <c:v>2.335427551087891</c:v>
                </c:pt>
                <c:pt idx="15121">
                  <c:v>2.3352731120222194</c:v>
                </c:pt>
                <c:pt idx="15122">
                  <c:v>2.3351186933809429</c:v>
                </c:pt>
                <c:pt idx="15123">
                  <c:v>2.3349642951600105</c:v>
                </c:pt>
                <c:pt idx="15124">
                  <c:v>2.334809917355372</c:v>
                </c:pt>
                <c:pt idx="15125">
                  <c:v>2.3346555599629775</c:v>
                </c:pt>
                <c:pt idx="15126">
                  <c:v>2.3345012229787798</c:v>
                </c:pt>
                <c:pt idx="15127">
                  <c:v>2.3343469063987308</c:v>
                </c:pt>
                <c:pt idx="15128">
                  <c:v>2.3341926102187851</c:v>
                </c:pt>
                <c:pt idx="15129">
                  <c:v>2.3340383344348976</c:v>
                </c:pt>
                <c:pt idx="15130">
                  <c:v>2.3338840790430244</c:v>
                </c:pt>
                <c:pt idx="15131">
                  <c:v>2.3337298440391225</c:v>
                </c:pt>
                <c:pt idx="15132">
                  <c:v>2.3335756294191503</c:v>
                </c:pt>
                <c:pt idx="15133">
                  <c:v>2.333421435179067</c:v>
                </c:pt>
                <c:pt idx="15134">
                  <c:v>2.3332672613148331</c:v>
                </c:pt>
                <c:pt idx="15135">
                  <c:v>2.3331131078224101</c:v>
                </c:pt>
                <c:pt idx="15136">
                  <c:v>2.3329589746977604</c:v>
                </c:pt>
                <c:pt idx="15137">
                  <c:v>2.3328048619368476</c:v>
                </c:pt>
                <c:pt idx="15138">
                  <c:v>2.3326507695356362</c:v>
                </c:pt>
                <c:pt idx="15139">
                  <c:v>2.3324966974900923</c:v>
                </c:pt>
                <c:pt idx="15140">
                  <c:v>2.3323426457961824</c:v>
                </c:pt>
                <c:pt idx="15141">
                  <c:v>2.3321886144498745</c:v>
                </c:pt>
                <c:pt idx="15142">
                  <c:v>2.3320346034471373</c:v>
                </c:pt>
                <c:pt idx="15143">
                  <c:v>2.3318806127839409</c:v>
                </c:pt>
                <c:pt idx="15144">
                  <c:v>2.3317266424562564</c:v>
                </c:pt>
                <c:pt idx="15145">
                  <c:v>2.3315726924600555</c:v>
                </c:pt>
                <c:pt idx="15146">
                  <c:v>2.3314187627913117</c:v>
                </c:pt>
                <c:pt idx="15147">
                  <c:v>2.3312648534459997</c:v>
                </c:pt>
                <c:pt idx="15148">
                  <c:v>2.3311109644200938</c:v>
                </c:pt>
                <c:pt idx="15149">
                  <c:v>2.3309570957095711</c:v>
                </c:pt>
                <c:pt idx="15150">
                  <c:v>2.3308032473104086</c:v>
                </c:pt>
                <c:pt idx="15151">
                  <c:v>2.3306494192185849</c:v>
                </c:pt>
                <c:pt idx="15152">
                  <c:v>2.3304956114300799</c:v>
                </c:pt>
                <c:pt idx="15153">
                  <c:v>2.3303418239408735</c:v>
                </c:pt>
                <c:pt idx="15154">
                  <c:v>2.3301880567469482</c:v>
                </c:pt>
                <c:pt idx="15155">
                  <c:v>2.3300343098442862</c:v>
                </c:pt>
                <c:pt idx="15156">
                  <c:v>2.3298805832288711</c:v>
                </c:pt>
                <c:pt idx="15157">
                  <c:v>2.3297268768966881</c:v>
                </c:pt>
                <c:pt idx="15158">
                  <c:v>2.3295731908437234</c:v>
                </c:pt>
                <c:pt idx="15159">
                  <c:v>2.3294195250659633</c:v>
                </c:pt>
                <c:pt idx="15160">
                  <c:v>2.3292658795593959</c:v>
                </c:pt>
                <c:pt idx="15161">
                  <c:v>2.3291122543200107</c:v>
                </c:pt>
                <c:pt idx="15162">
                  <c:v>2.3289586493437975</c:v>
                </c:pt>
                <c:pt idx="15163">
                  <c:v>2.3288050646267475</c:v>
                </c:pt>
                <c:pt idx="15164">
                  <c:v>2.3286515001648533</c:v>
                </c:pt>
                <c:pt idx="15165">
                  <c:v>2.3284979559541079</c:v>
                </c:pt>
                <c:pt idx="15166">
                  <c:v>2.3283444319905056</c:v>
                </c:pt>
                <c:pt idx="15167">
                  <c:v>2.3281909282700424</c:v>
                </c:pt>
                <c:pt idx="15168">
                  <c:v>2.328037444788714</c:v>
                </c:pt>
                <c:pt idx="15169">
                  <c:v>2.3278839815425183</c:v>
                </c:pt>
                <c:pt idx="15170">
                  <c:v>2.3277305385274536</c:v>
                </c:pt>
                <c:pt idx="15171">
                  <c:v>2.32757711573952</c:v>
                </c:pt>
                <c:pt idx="15172">
                  <c:v>2.3274237131747184</c:v>
                </c:pt>
                <c:pt idx="15173">
                  <c:v>2.3272703308290499</c:v>
                </c:pt>
                <c:pt idx="15174">
                  <c:v>2.3271169686985171</c:v>
                </c:pt>
                <c:pt idx="15175">
                  <c:v>2.3269636267791247</c:v>
                </c:pt>
                <c:pt idx="15176">
                  <c:v>2.3268103050668776</c:v>
                </c:pt>
                <c:pt idx="15177">
                  <c:v>2.3266570035577812</c:v>
                </c:pt>
                <c:pt idx="15178">
                  <c:v>2.3265037222478426</c:v>
                </c:pt>
                <c:pt idx="15179">
                  <c:v>2.3263504611330696</c:v>
                </c:pt>
                <c:pt idx="15180">
                  <c:v>2.3261972202094725</c:v>
                </c:pt>
                <c:pt idx="15181">
                  <c:v>2.3260439994730602</c:v>
                </c:pt>
                <c:pt idx="15182">
                  <c:v>2.3258907989198447</c:v>
                </c:pt>
                <c:pt idx="15183">
                  <c:v>2.3257376185458378</c:v>
                </c:pt>
                <c:pt idx="15184">
                  <c:v>2.3255844583470529</c:v>
                </c:pt>
                <c:pt idx="15185">
                  <c:v>2.325431318319505</c:v>
                </c:pt>
                <c:pt idx="15186">
                  <c:v>2.3252781984592086</c:v>
                </c:pt>
                <c:pt idx="15187">
                  <c:v>2.3251250987621805</c:v>
                </c:pt>
                <c:pt idx="15188">
                  <c:v>2.3249720192244387</c:v>
                </c:pt>
                <c:pt idx="15189">
                  <c:v>2.3248189598420015</c:v>
                </c:pt>
                <c:pt idx="15190">
                  <c:v>2.3246659206108879</c:v>
                </c:pt>
                <c:pt idx="15191">
                  <c:v>2.3245129015271195</c:v>
                </c:pt>
                <c:pt idx="15192">
                  <c:v>2.3243599025867177</c:v>
                </c:pt>
                <c:pt idx="15193">
                  <c:v>2.324206923785705</c:v>
                </c:pt>
                <c:pt idx="15194">
                  <c:v>2.3240539651201053</c:v>
                </c:pt>
                <c:pt idx="15195">
                  <c:v>2.3239010265859439</c:v>
                </c:pt>
                <c:pt idx="15196">
                  <c:v>2.3237481081792457</c:v>
                </c:pt>
                <c:pt idx="15197">
                  <c:v>2.3235952098960388</c:v>
                </c:pt>
                <c:pt idx="15198">
                  <c:v>2.3234423317323509</c:v>
                </c:pt>
                <c:pt idx="15199">
                  <c:v>2.3232894736842105</c:v>
                </c:pt>
                <c:pt idx="15200">
                  <c:v>2.3231366357476482</c:v>
                </c:pt>
                <c:pt idx="15201">
                  <c:v>2.3229838179186948</c:v>
                </c:pt>
                <c:pt idx="15202">
                  <c:v>2.3228310201933828</c:v>
                </c:pt>
                <c:pt idx="15203">
                  <c:v>2.3226782425677452</c:v>
                </c:pt>
                <c:pt idx="15204">
                  <c:v>2.3225254850378163</c:v>
                </c:pt>
                <c:pt idx="15205">
                  <c:v>2.3223727475996316</c:v>
                </c:pt>
                <c:pt idx="15206">
                  <c:v>2.3222200302492273</c:v>
                </c:pt>
                <c:pt idx="15207">
                  <c:v>2.3220673329826407</c:v>
                </c:pt>
                <c:pt idx="15208">
                  <c:v>2.3219146557959105</c:v>
                </c:pt>
                <c:pt idx="15209">
                  <c:v>2.3217619986850755</c:v>
                </c:pt>
                <c:pt idx="15210">
                  <c:v>2.321609361646177</c:v>
                </c:pt>
                <c:pt idx="15211">
                  <c:v>2.3214567446752565</c:v>
                </c:pt>
                <c:pt idx="15212">
                  <c:v>2.3213041477683558</c:v>
                </c:pt>
                <c:pt idx="15213">
                  <c:v>2.3211515709215198</c:v>
                </c:pt>
                <c:pt idx="15214">
                  <c:v>2.3209990141307921</c:v>
                </c:pt>
                <c:pt idx="15215">
                  <c:v>2.3208464773922186</c:v>
                </c:pt>
                <c:pt idx="15216">
                  <c:v>2.3206939607018464</c:v>
                </c:pt>
                <c:pt idx="15217">
                  <c:v>2.3205414640557236</c:v>
                </c:pt>
                <c:pt idx="15218">
                  <c:v>2.3203889874498982</c:v>
                </c:pt>
                <c:pt idx="15219">
                  <c:v>2.3202365308804205</c:v>
                </c:pt>
                <c:pt idx="15220">
                  <c:v>2.3200840943433416</c:v>
                </c:pt>
                <c:pt idx="15221">
                  <c:v>2.3199316778347128</c:v>
                </c:pt>
                <c:pt idx="15222">
                  <c:v>2.3197792813505878</c:v>
                </c:pt>
                <c:pt idx="15223">
                  <c:v>2.3196269048870204</c:v>
                </c:pt>
                <c:pt idx="15224">
                  <c:v>2.3194745484400658</c:v>
                </c:pt>
                <c:pt idx="15225">
                  <c:v>2.3193222120057797</c:v>
                </c:pt>
                <c:pt idx="15226">
                  <c:v>2.3191698955802194</c:v>
                </c:pt>
                <c:pt idx="15227">
                  <c:v>2.3190175991594431</c:v>
                </c:pt>
                <c:pt idx="15228">
                  <c:v>2.31886532273951</c:v>
                </c:pt>
                <c:pt idx="15229">
                  <c:v>2.3187130663164806</c:v>
                </c:pt>
                <c:pt idx="15230">
                  <c:v>2.3185608298864158</c:v>
                </c:pt>
                <c:pt idx="15231">
                  <c:v>2.3184086134453783</c:v>
                </c:pt>
                <c:pt idx="15232">
                  <c:v>2.3182564169894309</c:v>
                </c:pt>
                <c:pt idx="15233">
                  <c:v>2.3181042405146384</c:v>
                </c:pt>
                <c:pt idx="15234">
                  <c:v>2.3179520840170658</c:v>
                </c:pt>
                <c:pt idx="15235">
                  <c:v>2.3177999474927802</c:v>
                </c:pt>
                <c:pt idx="15236">
                  <c:v>2.3176478309378488</c:v>
                </c:pt>
                <c:pt idx="15237">
                  <c:v>2.3174957343483396</c:v>
                </c:pt>
                <c:pt idx="15238">
                  <c:v>2.3173436577203228</c:v>
                </c:pt>
                <c:pt idx="15239">
                  <c:v>2.3171916010498688</c:v>
                </c:pt>
                <c:pt idx="15240">
                  <c:v>2.317039564333049</c:v>
                </c:pt>
                <c:pt idx="15241">
                  <c:v>2.3168875475659361</c:v>
                </c:pt>
                <c:pt idx="15242">
                  <c:v>2.3167355507446041</c:v>
                </c:pt>
                <c:pt idx="15243">
                  <c:v>2.3165835738651275</c:v>
                </c:pt>
                <c:pt idx="15244">
                  <c:v>2.3164316169235817</c:v>
                </c:pt>
                <c:pt idx="15245">
                  <c:v>2.3162796799160437</c:v>
                </c:pt>
                <c:pt idx="15246">
                  <c:v>2.3161277628385912</c:v>
                </c:pt>
                <c:pt idx="15247">
                  <c:v>2.3159758656873031</c:v>
                </c:pt>
                <c:pt idx="15248">
                  <c:v>2.3158239884582597</c:v>
                </c:pt>
                <c:pt idx="15249">
                  <c:v>2.315672131147541</c:v>
                </c:pt>
                <c:pt idx="15250">
                  <c:v>2.3155202937512294</c:v>
                </c:pt>
                <c:pt idx="15251">
                  <c:v>2.3153684762654079</c:v>
                </c:pt>
                <c:pt idx="15252">
                  <c:v>2.3152166786861601</c:v>
                </c:pt>
                <c:pt idx="15253">
                  <c:v>2.3150649010095714</c:v>
                </c:pt>
                <c:pt idx="15254">
                  <c:v>2.3149131432317271</c:v>
                </c:pt>
                <c:pt idx="15255">
                  <c:v>2.3147614053487153</c:v>
                </c:pt>
                <c:pt idx="15256">
                  <c:v>2.3146096873566231</c:v>
                </c:pt>
                <c:pt idx="15257">
                  <c:v>2.3144579892515402</c:v>
                </c:pt>
                <c:pt idx="15258">
                  <c:v>2.3143063110295565</c:v>
                </c:pt>
                <c:pt idx="15259">
                  <c:v>2.3141546526867627</c:v>
                </c:pt>
                <c:pt idx="15260">
                  <c:v>2.3140030142192516</c:v>
                </c:pt>
                <c:pt idx="15261">
                  <c:v>2.3138513956231161</c:v>
                </c:pt>
                <c:pt idx="15262">
                  <c:v>2.3136997968944506</c:v>
                </c:pt>
                <c:pt idx="15263">
                  <c:v>2.3135482180293501</c:v>
                </c:pt>
                <c:pt idx="15264">
                  <c:v>2.313396659023911</c:v>
                </c:pt>
                <c:pt idx="15265">
                  <c:v>2.3132451198742303</c:v>
                </c:pt>
                <c:pt idx="15266">
                  <c:v>2.3130936005764067</c:v>
                </c:pt>
                <c:pt idx="15267">
                  <c:v>2.3129421011265392</c:v>
                </c:pt>
                <c:pt idx="15268">
                  <c:v>2.3127906215207283</c:v>
                </c:pt>
                <c:pt idx="15269">
                  <c:v>2.3126391617550754</c:v>
                </c:pt>
                <c:pt idx="15270">
                  <c:v>2.3124877218256827</c:v>
                </c:pt>
                <c:pt idx="15271">
                  <c:v>2.3123363017286538</c:v>
                </c:pt>
                <c:pt idx="15272">
                  <c:v>2.312184901460093</c:v>
                </c:pt>
                <c:pt idx="15273">
                  <c:v>2.3120335210161058</c:v>
                </c:pt>
                <c:pt idx="15274">
                  <c:v>2.3118821603927988</c:v>
                </c:pt>
                <c:pt idx="15275">
                  <c:v>2.3117308195862791</c:v>
                </c:pt>
                <c:pt idx="15276">
                  <c:v>2.3115794985926557</c:v>
                </c:pt>
                <c:pt idx="15277">
                  <c:v>2.3114281974080377</c:v>
                </c:pt>
                <c:pt idx="15278">
                  <c:v>2.311276916028536</c:v>
                </c:pt>
                <c:pt idx="15279">
                  <c:v>2.3111256544502616</c:v>
                </c:pt>
                <c:pt idx="15280">
                  <c:v>2.3109744126693279</c:v>
                </c:pt>
                <c:pt idx="15281">
                  <c:v>2.3108231906818477</c:v>
                </c:pt>
                <c:pt idx="15282">
                  <c:v>2.3106719884839362</c:v>
                </c:pt>
                <c:pt idx="15283">
                  <c:v>2.3105208060717088</c:v>
                </c:pt>
                <c:pt idx="15284">
                  <c:v>2.3103696434412822</c:v>
                </c:pt>
                <c:pt idx="15285">
                  <c:v>2.3102185005887739</c:v>
                </c:pt>
                <c:pt idx="15286">
                  <c:v>2.3100673775103027</c:v>
                </c:pt>
                <c:pt idx="15287">
                  <c:v>2.3099162742019885</c:v>
                </c:pt>
                <c:pt idx="15288">
                  <c:v>2.3097651906599515</c:v>
                </c:pt>
                <c:pt idx="15289">
                  <c:v>2.3096141268803141</c:v>
                </c:pt>
                <c:pt idx="15290">
                  <c:v>2.3094630828591982</c:v>
                </c:pt>
                <c:pt idx="15291">
                  <c:v>2.3093120585927283</c:v>
                </c:pt>
                <c:pt idx="15292">
                  <c:v>2.3091610540770287</c:v>
                </c:pt>
                <c:pt idx="15293">
                  <c:v>2.3090100693082256</c:v>
                </c:pt>
                <c:pt idx="15294">
                  <c:v>2.3088591042824453</c:v>
                </c:pt>
                <c:pt idx="15295">
                  <c:v>2.3087081589958158</c:v>
                </c:pt>
                <c:pt idx="15296">
                  <c:v>2.3085572334444664</c:v>
                </c:pt>
                <c:pt idx="15297">
                  <c:v>2.3084063276245259</c:v>
                </c:pt>
                <c:pt idx="15298">
                  <c:v>2.3082554415321264</c:v>
                </c:pt>
                <c:pt idx="15299">
                  <c:v>2.3081045751633988</c:v>
                </c:pt>
                <c:pt idx="15300">
                  <c:v>2.3079537285144762</c:v>
                </c:pt>
                <c:pt idx="15301">
                  <c:v>2.3078029015814927</c:v>
                </c:pt>
                <c:pt idx="15302">
                  <c:v>2.3076520943605829</c:v>
                </c:pt>
                <c:pt idx="15303">
                  <c:v>2.3075013068478829</c:v>
                </c:pt>
                <c:pt idx="15304">
                  <c:v>2.3073505390395295</c:v>
                </c:pt>
                <c:pt idx="15305">
                  <c:v>2.3071997909316608</c:v>
                </c:pt>
                <c:pt idx="15306">
                  <c:v>2.3070490625204156</c:v>
                </c:pt>
                <c:pt idx="15307">
                  <c:v>2.3068983538019334</c:v>
                </c:pt>
                <c:pt idx="15308">
                  <c:v>2.3067476647723559</c:v>
                </c:pt>
                <c:pt idx="15309">
                  <c:v>2.3065969954278249</c:v>
                </c:pt>
                <c:pt idx="15310">
                  <c:v>2.306446345764483</c:v>
                </c:pt>
                <c:pt idx="15311">
                  <c:v>2.3062957157784743</c:v>
                </c:pt>
                <c:pt idx="15312">
                  <c:v>2.3061451054659439</c:v>
                </c:pt>
                <c:pt idx="15313">
                  <c:v>2.3059945148230376</c:v>
                </c:pt>
                <c:pt idx="15314">
                  <c:v>2.3058439438459026</c:v>
                </c:pt>
                <c:pt idx="15315">
                  <c:v>2.3056933925306868</c:v>
                </c:pt>
                <c:pt idx="15316">
                  <c:v>2.3055428608735391</c:v>
                </c:pt>
                <c:pt idx="15317">
                  <c:v>2.3053923488706096</c:v>
                </c:pt>
                <c:pt idx="15318">
                  <c:v>2.3052418565180495</c:v>
                </c:pt>
                <c:pt idx="15319">
                  <c:v>2.3050913838120106</c:v>
                </c:pt>
                <c:pt idx="15320">
                  <c:v>2.3049409307486455</c:v>
                </c:pt>
                <c:pt idx="15321">
                  <c:v>2.3047904973241091</c:v>
                </c:pt>
                <c:pt idx="15322">
                  <c:v>2.3046400835345557</c:v>
                </c:pt>
                <c:pt idx="15323">
                  <c:v>2.3044896893761422</c:v>
                </c:pt>
                <c:pt idx="15324">
                  <c:v>2.3043393148450244</c:v>
                </c:pt>
                <c:pt idx="15325">
                  <c:v>2.3041889599373615</c:v>
                </c:pt>
                <c:pt idx="15326">
                  <c:v>2.3040386246493116</c:v>
                </c:pt>
                <c:pt idx="15327">
                  <c:v>2.3038883089770357</c:v>
                </c:pt>
                <c:pt idx="15328">
                  <c:v>2.303738012916694</c:v>
                </c:pt>
                <c:pt idx="15329">
                  <c:v>2.3035877364644488</c:v>
                </c:pt>
                <c:pt idx="15330">
                  <c:v>2.3034374796164632</c:v>
                </c:pt>
                <c:pt idx="15331">
                  <c:v>2.3032872423689015</c:v>
                </c:pt>
                <c:pt idx="15332">
                  <c:v>2.3031370247179286</c:v>
                </c:pt>
                <c:pt idx="15333">
                  <c:v>2.3029868266597107</c:v>
                </c:pt>
                <c:pt idx="15334">
                  <c:v>2.3028366481904139</c:v>
                </c:pt>
                <c:pt idx="15335">
                  <c:v>2.3026864893062076</c:v>
                </c:pt>
                <c:pt idx="15336">
                  <c:v>2.3025363500032601</c:v>
                </c:pt>
                <c:pt idx="15337">
                  <c:v>2.3023862302777416</c:v>
                </c:pt>
                <c:pt idx="15338">
                  <c:v>2.3022361301258232</c:v>
                </c:pt>
                <c:pt idx="15339">
                  <c:v>2.3020860495436768</c:v>
                </c:pt>
                <c:pt idx="15340">
                  <c:v>2.3019359885274753</c:v>
                </c:pt>
                <c:pt idx="15341">
                  <c:v>2.3017859470733932</c:v>
                </c:pt>
                <c:pt idx="15342">
                  <c:v>2.3016359251776053</c:v>
                </c:pt>
                <c:pt idx="15343">
                  <c:v>2.3014859228362878</c:v>
                </c:pt>
                <c:pt idx="15344">
                  <c:v>2.3013359400456173</c:v>
                </c:pt>
                <c:pt idx="15345">
                  <c:v>2.3011859768017726</c:v>
                </c:pt>
                <c:pt idx="15346">
                  <c:v>2.3010360331009316</c:v>
                </c:pt>
                <c:pt idx="15347">
                  <c:v>2.3008861089392756</c:v>
                </c:pt>
                <c:pt idx="15348">
                  <c:v>2.3007362043129844</c:v>
                </c:pt>
                <c:pt idx="15349">
                  <c:v>2.3005863192182412</c:v>
                </c:pt>
                <c:pt idx="15350">
                  <c:v>2.3004364536512281</c:v>
                </c:pt>
                <c:pt idx="15351">
                  <c:v>2.3002866076081294</c:v>
                </c:pt>
                <c:pt idx="15352">
                  <c:v>2.3001367810851301</c:v>
                </c:pt>
                <c:pt idx="15353">
                  <c:v>2.2999869740784162</c:v>
                </c:pt>
                <c:pt idx="15354">
                  <c:v>2.2998371865841745</c:v>
                </c:pt>
                <c:pt idx="15355">
                  <c:v>2.2996874185985936</c:v>
                </c:pt>
                <c:pt idx="15356">
                  <c:v>2.2995376701178616</c:v>
                </c:pt>
                <c:pt idx="15357">
                  <c:v>2.299387941138169</c:v>
                </c:pt>
                <c:pt idx="15358">
                  <c:v>2.299238231655707</c:v>
                </c:pt>
                <c:pt idx="15359">
                  <c:v>2.2990885416666669</c:v>
                </c:pt>
                <c:pt idx="15360">
                  <c:v>2.2989388711672416</c:v>
                </c:pt>
                <c:pt idx="15361">
                  <c:v>2.2987892201536257</c:v>
                </c:pt>
                <c:pt idx="15362">
                  <c:v>2.2986395886220139</c:v>
                </c:pt>
                <c:pt idx="15363">
                  <c:v>2.298489976568602</c:v>
                </c:pt>
                <c:pt idx="15364">
                  <c:v>2.2983403839895868</c:v>
                </c:pt>
                <c:pt idx="15365">
                  <c:v>2.2981908108811662</c:v>
                </c:pt>
                <c:pt idx="15366">
                  <c:v>2.2980412572395394</c:v>
                </c:pt>
                <c:pt idx="15367">
                  <c:v>2.2978917230609057</c:v>
                </c:pt>
                <c:pt idx="15368">
                  <c:v>2.2977422083414667</c:v>
                </c:pt>
                <c:pt idx="15369">
                  <c:v>2.2975927130774236</c:v>
                </c:pt>
                <c:pt idx="15370">
                  <c:v>2.2974432372649796</c:v>
                </c:pt>
                <c:pt idx="15371">
                  <c:v>2.2972937809003384</c:v>
                </c:pt>
                <c:pt idx="15372">
                  <c:v>2.2971443439797046</c:v>
                </c:pt>
                <c:pt idx="15373">
                  <c:v>2.2969949264992846</c:v>
                </c:pt>
                <c:pt idx="15374">
                  <c:v>2.2968455284552847</c:v>
                </c:pt>
                <c:pt idx="15375">
                  <c:v>2.2966961498439127</c:v>
                </c:pt>
                <c:pt idx="15376">
                  <c:v>2.2965467906613775</c:v>
                </c:pt>
                <c:pt idx="15377">
                  <c:v>2.2963974509038887</c:v>
                </c:pt>
                <c:pt idx="15378">
                  <c:v>2.296248130567657</c:v>
                </c:pt>
                <c:pt idx="15379">
                  <c:v>2.2960988296488947</c:v>
                </c:pt>
                <c:pt idx="15380">
                  <c:v>2.2959495481438137</c:v>
                </c:pt>
                <c:pt idx="15381">
                  <c:v>2.2958002860486282</c:v>
                </c:pt>
                <c:pt idx="15382">
                  <c:v>2.2956510433595527</c:v>
                </c:pt>
                <c:pt idx="15383">
                  <c:v>2.2955018200728028</c:v>
                </c:pt>
                <c:pt idx="15384">
                  <c:v>2.2953526161845952</c:v>
                </c:pt>
                <c:pt idx="15385">
                  <c:v>2.2952034316911476</c:v>
                </c:pt>
                <c:pt idx="15386">
                  <c:v>2.2950542665886786</c:v>
                </c:pt>
                <c:pt idx="15387">
                  <c:v>2.2949051208734077</c:v>
                </c:pt>
                <c:pt idx="15388">
                  <c:v>2.2947559945415557</c:v>
                </c:pt>
                <c:pt idx="15389">
                  <c:v>2.2946068875893437</c:v>
                </c:pt>
                <c:pt idx="15390">
                  <c:v>2.2944578000129945</c:v>
                </c:pt>
                <c:pt idx="15391">
                  <c:v>2.2943087318087318</c:v>
                </c:pt>
                <c:pt idx="15392">
                  <c:v>2.2941596829727797</c:v>
                </c:pt>
                <c:pt idx="15393">
                  <c:v>2.2940106535013642</c:v>
                </c:pt>
                <c:pt idx="15394">
                  <c:v>2.2938616433907111</c:v>
                </c:pt>
                <c:pt idx="15395">
                  <c:v>2.2937126526370486</c:v>
                </c:pt>
                <c:pt idx="15396">
                  <c:v>2.2935636812366047</c:v>
                </c:pt>
                <c:pt idx="15397">
                  <c:v>2.2934147291856086</c:v>
                </c:pt>
                <c:pt idx="15398">
                  <c:v>2.2932657964802909</c:v>
                </c:pt>
                <c:pt idx="15399">
                  <c:v>2.2931168831168831</c:v>
                </c:pt>
                <c:pt idx="15400">
                  <c:v>2.2929679890916175</c:v>
                </c:pt>
                <c:pt idx="15401">
                  <c:v>2.2928191144007273</c:v>
                </c:pt>
                <c:pt idx="15402">
                  <c:v>2.2926702590404466</c:v>
                </c:pt>
                <c:pt idx="15403">
                  <c:v>2.292521423007011</c:v>
                </c:pt>
                <c:pt idx="15404">
                  <c:v>2.2923726062966567</c:v>
                </c:pt>
                <c:pt idx="15405">
                  <c:v>2.2922238089056211</c:v>
                </c:pt>
                <c:pt idx="15406">
                  <c:v>2.2920750308301421</c:v>
                </c:pt>
                <c:pt idx="15407">
                  <c:v>2.2919262720664588</c:v>
                </c:pt>
                <c:pt idx="15408">
                  <c:v>2.2917775326108121</c:v>
                </c:pt>
                <c:pt idx="15409">
                  <c:v>2.2916288124594417</c:v>
                </c:pt>
                <c:pt idx="15410">
                  <c:v>2.2914801116085912</c:v>
                </c:pt>
                <c:pt idx="15411">
                  <c:v>2.2913314300545031</c:v>
                </c:pt>
                <c:pt idx="15412">
                  <c:v>2.2911827677934213</c:v>
                </c:pt>
                <c:pt idx="15413">
                  <c:v>2.2910341248215906</c:v>
                </c:pt>
                <c:pt idx="15414">
                  <c:v>2.290885501135258</c:v>
                </c:pt>
                <c:pt idx="15415">
                  <c:v>2.2907368967306696</c:v>
                </c:pt>
                <c:pt idx="15416">
                  <c:v>2.2905883116040733</c:v>
                </c:pt>
                <c:pt idx="15417">
                  <c:v>2.2904397457517187</c:v>
                </c:pt>
                <c:pt idx="15418">
                  <c:v>2.2902911991698556</c:v>
                </c:pt>
                <c:pt idx="15419">
                  <c:v>2.290142671854734</c:v>
                </c:pt>
                <c:pt idx="15420">
                  <c:v>2.2899941638026067</c:v>
                </c:pt>
                <c:pt idx="15421">
                  <c:v>2.2898456750097265</c:v>
                </c:pt>
                <c:pt idx="15422">
                  <c:v>2.2896972054723466</c:v>
                </c:pt>
                <c:pt idx="15423">
                  <c:v>2.289548755186722</c:v>
                </c:pt>
                <c:pt idx="15424">
                  <c:v>2.2894003241491085</c:v>
                </c:pt>
                <c:pt idx="15425">
                  <c:v>2.2892519123557631</c:v>
                </c:pt>
                <c:pt idx="15426">
                  <c:v>2.2891035198029428</c:v>
                </c:pt>
                <c:pt idx="15427">
                  <c:v>2.2889551464869071</c:v>
                </c:pt>
                <c:pt idx="15428">
                  <c:v>2.2888067924039146</c:v>
                </c:pt>
                <c:pt idx="15429">
                  <c:v>2.2886584575502269</c:v>
                </c:pt>
                <c:pt idx="15430">
                  <c:v>2.2885101419221048</c:v>
                </c:pt>
                <c:pt idx="15431">
                  <c:v>2.2883618455158112</c:v>
                </c:pt>
                <c:pt idx="15432">
                  <c:v>2.2882135683276097</c:v>
                </c:pt>
                <c:pt idx="15433">
                  <c:v>2.2880653103537645</c:v>
                </c:pt>
                <c:pt idx="15434">
                  <c:v>2.2879170715905408</c:v>
                </c:pt>
                <c:pt idx="15435">
                  <c:v>2.2877688520342057</c:v>
                </c:pt>
                <c:pt idx="15436">
                  <c:v>2.287620651681026</c:v>
                </c:pt>
                <c:pt idx="15437">
                  <c:v>2.2874724705272702</c:v>
                </c:pt>
                <c:pt idx="15438">
                  <c:v>2.2873243085692079</c:v>
                </c:pt>
                <c:pt idx="15439">
                  <c:v>2.2871761658031087</c:v>
                </c:pt>
                <c:pt idx="15440">
                  <c:v>2.2870280422252445</c:v>
                </c:pt>
                <c:pt idx="15441">
                  <c:v>2.2868799378318871</c:v>
                </c:pt>
                <c:pt idx="15442">
                  <c:v>2.2867318526193099</c:v>
                </c:pt>
                <c:pt idx="15443">
                  <c:v>2.2865837865837868</c:v>
                </c:pt>
                <c:pt idx="15444">
                  <c:v>2.2864357397215929</c:v>
                </c:pt>
                <c:pt idx="15445">
                  <c:v>2.2862877120290044</c:v>
                </c:pt>
                <c:pt idx="15446">
                  <c:v>2.2861397035022981</c:v>
                </c:pt>
                <c:pt idx="15447">
                  <c:v>2.2859917141377526</c:v>
                </c:pt>
                <c:pt idx="15448">
                  <c:v>2.2858437439316459</c:v>
                </c:pt>
                <c:pt idx="15449">
                  <c:v>2.2856957928802588</c:v>
                </c:pt>
                <c:pt idx="15450">
                  <c:v>2.2855478609798721</c:v>
                </c:pt>
                <c:pt idx="15451">
                  <c:v>2.2853999482267668</c:v>
                </c:pt>
                <c:pt idx="15452">
                  <c:v>2.2852520546172266</c:v>
                </c:pt>
                <c:pt idx="15453">
                  <c:v>2.2851041801475347</c:v>
                </c:pt>
                <c:pt idx="15454">
                  <c:v>2.2849563248139759</c:v>
                </c:pt>
                <c:pt idx="15455">
                  <c:v>2.2848084886128364</c:v>
                </c:pt>
                <c:pt idx="15456">
                  <c:v>2.2846606715404025</c:v>
                </c:pt>
                <c:pt idx="15457">
                  <c:v>2.2845128735929614</c:v>
                </c:pt>
                <c:pt idx="15458">
                  <c:v>2.2843650947668026</c:v>
                </c:pt>
                <c:pt idx="15459">
                  <c:v>2.2842173350582149</c:v>
                </c:pt>
                <c:pt idx="15460">
                  <c:v>2.2840695944634888</c:v>
                </c:pt>
                <c:pt idx="15461">
                  <c:v>2.2839218729789161</c:v>
                </c:pt>
                <c:pt idx="15462">
                  <c:v>2.2837741706007888</c:v>
                </c:pt>
                <c:pt idx="15463">
                  <c:v>2.2836264873254009</c:v>
                </c:pt>
                <c:pt idx="15464">
                  <c:v>2.2834788231490464</c:v>
                </c:pt>
                <c:pt idx="15465">
                  <c:v>2.2833311780680203</c:v>
                </c:pt>
                <c:pt idx="15466">
                  <c:v>2.283183552078619</c:v>
                </c:pt>
                <c:pt idx="15467">
                  <c:v>2.28303594517714</c:v>
                </c:pt>
                <c:pt idx="15468">
                  <c:v>2.282888357359881</c:v>
                </c:pt>
                <c:pt idx="15469">
                  <c:v>2.2827407886231414</c:v>
                </c:pt>
                <c:pt idx="15470">
                  <c:v>2.2825932389632215</c:v>
                </c:pt>
                <c:pt idx="15471">
                  <c:v>2.282445708376422</c:v>
                </c:pt>
                <c:pt idx="15472">
                  <c:v>2.282298196859045</c:v>
                </c:pt>
                <c:pt idx="15473">
                  <c:v>2.282150704407393</c:v>
                </c:pt>
                <c:pt idx="15474">
                  <c:v>2.2820032310177707</c:v>
                </c:pt>
                <c:pt idx="15475">
                  <c:v>2.2818557766864824</c:v>
                </c:pt>
                <c:pt idx="15476">
                  <c:v>2.2817083414098338</c:v>
                </c:pt>
                <c:pt idx="15477">
                  <c:v>2.2815609251841322</c:v>
                </c:pt>
                <c:pt idx="15478">
                  <c:v>2.2814135280056851</c:v>
                </c:pt>
                <c:pt idx="15479">
                  <c:v>2.2812661498708011</c:v>
                </c:pt>
                <c:pt idx="15480">
                  <c:v>2.2811187907757895</c:v>
                </c:pt>
                <c:pt idx="15481">
                  <c:v>2.2809714507169616</c:v>
                </c:pt>
                <c:pt idx="15482">
                  <c:v>2.2808241296906284</c:v>
                </c:pt>
                <c:pt idx="15483">
                  <c:v>2.2806768276931026</c:v>
                </c:pt>
                <c:pt idx="15484">
                  <c:v>2.2805295447206975</c:v>
                </c:pt>
                <c:pt idx="15485">
                  <c:v>2.2803822807697274</c:v>
                </c:pt>
                <c:pt idx="15486">
                  <c:v>2.2802350358365082</c:v>
                </c:pt>
                <c:pt idx="15487">
                  <c:v>2.2800878099173554</c:v>
                </c:pt>
                <c:pt idx="15488">
                  <c:v>2.2799406030085869</c:v>
                </c:pt>
                <c:pt idx="15489">
                  <c:v>2.2797934151065204</c:v>
                </c:pt>
                <c:pt idx="15490">
                  <c:v>2.2796462462074754</c:v>
                </c:pt>
                <c:pt idx="15491">
                  <c:v>2.2794990963077719</c:v>
                </c:pt>
                <c:pt idx="15492">
                  <c:v>2.2793519654037309</c:v>
                </c:pt>
                <c:pt idx="15493">
                  <c:v>2.2792048534916742</c:v>
                </c:pt>
                <c:pt idx="15494">
                  <c:v>2.279057760567925</c:v>
                </c:pt>
                <c:pt idx="15495">
                  <c:v>2.2789106866288074</c:v>
                </c:pt>
                <c:pt idx="15496">
                  <c:v>2.2787636316706461</c:v>
                </c:pt>
                <c:pt idx="15497">
                  <c:v>2.2786165956897664</c:v>
                </c:pt>
                <c:pt idx="15498">
                  <c:v>2.2784695786824956</c:v>
                </c:pt>
                <c:pt idx="15499">
                  <c:v>2.2783225806451615</c:v>
                </c:pt>
                <c:pt idx="15500">
                  <c:v>2.2781756015740919</c:v>
                </c:pt>
                <c:pt idx="15501">
                  <c:v>2.2780286414656175</c:v>
                </c:pt>
                <c:pt idx="15502">
                  <c:v>2.2778817003160681</c:v>
                </c:pt>
                <c:pt idx="15503">
                  <c:v>2.2777347781217752</c:v>
                </c:pt>
                <c:pt idx="15504">
                  <c:v>2.2775878748790714</c:v>
                </c:pt>
                <c:pt idx="15505">
                  <c:v>2.2774409905842901</c:v>
                </c:pt>
                <c:pt idx="15506">
                  <c:v>2.2772941252337655</c:v>
                </c:pt>
                <c:pt idx="15507">
                  <c:v>2.2771472788238327</c:v>
                </c:pt>
                <c:pt idx="15508">
                  <c:v>2.2770004513508284</c:v>
                </c:pt>
                <c:pt idx="15509">
                  <c:v>2.2768536428110897</c:v>
                </c:pt>
                <c:pt idx="15510">
                  <c:v>2.2767068532009542</c:v>
                </c:pt>
                <c:pt idx="15511">
                  <c:v>2.2765600825167613</c:v>
                </c:pt>
                <c:pt idx="15512">
                  <c:v>2.2764133307548509</c:v>
                </c:pt>
                <c:pt idx="15513">
                  <c:v>2.2762665979115639</c:v>
                </c:pt>
                <c:pt idx="15514">
                  <c:v>2.2761198839832422</c:v>
                </c:pt>
                <c:pt idx="15515">
                  <c:v>2.2759731889662285</c:v>
                </c:pt>
                <c:pt idx="15516">
                  <c:v>2.2758265128568667</c:v>
                </c:pt>
                <c:pt idx="15517">
                  <c:v>2.2756798556515014</c:v>
                </c:pt>
                <c:pt idx="15518">
                  <c:v>2.2755332173464784</c:v>
                </c:pt>
                <c:pt idx="15519">
                  <c:v>2.2753865979381445</c:v>
                </c:pt>
                <c:pt idx="15520">
                  <c:v>2.2752399974228465</c:v>
                </c:pt>
                <c:pt idx="15521">
                  <c:v>2.2750934157969334</c:v>
                </c:pt>
                <c:pt idx="15522">
                  <c:v>2.2749468530567545</c:v>
                </c:pt>
                <c:pt idx="15523">
                  <c:v>2.2748003091986599</c:v>
                </c:pt>
                <c:pt idx="15524">
                  <c:v>2.2746537842190016</c:v>
                </c:pt>
                <c:pt idx="15525">
                  <c:v>2.2745072781141311</c:v>
                </c:pt>
                <c:pt idx="15526">
                  <c:v>2.2743607908804018</c:v>
                </c:pt>
                <c:pt idx="15527">
                  <c:v>2.274214322514168</c:v>
                </c:pt>
                <c:pt idx="15528">
                  <c:v>2.2740678730117843</c:v>
                </c:pt>
                <c:pt idx="15529">
                  <c:v>2.2739214423696072</c:v>
                </c:pt>
                <c:pt idx="15530">
                  <c:v>2.2737750305839932</c:v>
                </c:pt>
                <c:pt idx="15531">
                  <c:v>2.2736286376513006</c:v>
                </c:pt>
                <c:pt idx="15532">
                  <c:v>2.2734822635678875</c:v>
                </c:pt>
                <c:pt idx="15533">
                  <c:v>2.2733359083301146</c:v>
                </c:pt>
                <c:pt idx="15534">
                  <c:v>2.273189571934342</c:v>
                </c:pt>
                <c:pt idx="15535">
                  <c:v>2.273043254376931</c:v>
                </c:pt>
                <c:pt idx="15536">
                  <c:v>2.2728969556542449</c:v>
                </c:pt>
                <c:pt idx="15537">
                  <c:v>2.2727506757626466</c:v>
                </c:pt>
                <c:pt idx="15538">
                  <c:v>2.2726044146985007</c:v>
                </c:pt>
                <c:pt idx="15539">
                  <c:v>2.2724581724581725</c:v>
                </c:pt>
                <c:pt idx="15540">
                  <c:v>2.2723119490380284</c:v>
                </c:pt>
                <c:pt idx="15541">
                  <c:v>2.2721657444344356</c:v>
                </c:pt>
                <c:pt idx="15542">
                  <c:v>2.2720195586437626</c:v>
                </c:pt>
                <c:pt idx="15543">
                  <c:v>2.2718733916623779</c:v>
                </c:pt>
                <c:pt idx="15544">
                  <c:v>2.2717272434866516</c:v>
                </c:pt>
                <c:pt idx="15545">
                  <c:v>2.2715811141129549</c:v>
                </c:pt>
                <c:pt idx="15546">
                  <c:v>2.2714350035376598</c:v>
                </c:pt>
                <c:pt idx="15547">
                  <c:v>2.2712889117571393</c:v>
                </c:pt>
                <c:pt idx="15548">
                  <c:v>2.2711428387677666</c:v>
                </c:pt>
                <c:pt idx="15549">
                  <c:v>2.2709967845659165</c:v>
                </c:pt>
                <c:pt idx="15550">
                  <c:v>2.2708507491479648</c:v>
                </c:pt>
                <c:pt idx="15551">
                  <c:v>2.2707047325102883</c:v>
                </c:pt>
                <c:pt idx="15552">
                  <c:v>2.2705587346492639</c:v>
                </c:pt>
                <c:pt idx="15553">
                  <c:v>2.2704127555612703</c:v>
                </c:pt>
                <c:pt idx="15554">
                  <c:v>2.2702667952426872</c:v>
                </c:pt>
                <c:pt idx="15555">
                  <c:v>2.2701208536898947</c:v>
                </c:pt>
                <c:pt idx="15556">
                  <c:v>2.2699749308992736</c:v>
                </c:pt>
                <c:pt idx="15557">
                  <c:v>2.2698290268672068</c:v>
                </c:pt>
                <c:pt idx="15558">
                  <c:v>2.2696831415900767</c:v>
                </c:pt>
                <c:pt idx="15559">
                  <c:v>2.2695372750642675</c:v>
                </c:pt>
                <c:pt idx="15560">
                  <c:v>2.2693914272861639</c:v>
                </c:pt>
                <c:pt idx="15561">
                  <c:v>2.2692455982521529</c:v>
                </c:pt>
                <c:pt idx="15562">
                  <c:v>2.2690997879586199</c:v>
                </c:pt>
                <c:pt idx="15563">
                  <c:v>2.2689539964019532</c:v>
                </c:pt>
                <c:pt idx="15564">
                  <c:v>2.2688082235785414</c:v>
                </c:pt>
                <c:pt idx="15565">
                  <c:v>2.2686624694847746</c:v>
                </c:pt>
                <c:pt idx="15566">
                  <c:v>2.2685167341170422</c:v>
                </c:pt>
                <c:pt idx="15567">
                  <c:v>2.2683710174717371</c:v>
                </c:pt>
                <c:pt idx="15568">
                  <c:v>2.26822531954525</c:v>
                </c:pt>
                <c:pt idx="15569">
                  <c:v>2.2680796403339758</c:v>
                </c:pt>
                <c:pt idx="15570">
                  <c:v>2.2679339798343072</c:v>
                </c:pt>
                <c:pt idx="15571">
                  <c:v>2.2677883380426405</c:v>
                </c:pt>
                <c:pt idx="15572">
                  <c:v>2.2676427149553713</c:v>
                </c:pt>
                <c:pt idx="15573">
                  <c:v>2.2674971105688968</c:v>
                </c:pt>
                <c:pt idx="15574">
                  <c:v>2.2673515248796146</c:v>
                </c:pt>
                <c:pt idx="15575">
                  <c:v>2.2672059578839239</c:v>
                </c:pt>
                <c:pt idx="15576">
                  <c:v>2.2670604095782245</c:v>
                </c:pt>
                <c:pt idx="15577">
                  <c:v>2.2669148799589163</c:v>
                </c:pt>
                <c:pt idx="15578">
                  <c:v>2.266769369022402</c:v>
                </c:pt>
                <c:pt idx="15579">
                  <c:v>2.2666238767650833</c:v>
                </c:pt>
                <c:pt idx="15580">
                  <c:v>2.2664784031833642</c:v>
                </c:pt>
                <c:pt idx="15581">
                  <c:v>2.2663329482736492</c:v>
                </c:pt>
                <c:pt idx="15582">
                  <c:v>2.2661875120323431</c:v>
                </c:pt>
                <c:pt idx="15583">
                  <c:v>2.2660420944558521</c:v>
                </c:pt>
                <c:pt idx="15584">
                  <c:v>2.2658966955405839</c:v>
                </c:pt>
                <c:pt idx="15585">
                  <c:v>2.2657513152829463</c:v>
                </c:pt>
                <c:pt idx="15586">
                  <c:v>2.2656059536793483</c:v>
                </c:pt>
                <c:pt idx="15587">
                  <c:v>2.2654606107261994</c:v>
                </c:pt>
                <c:pt idx="15588">
                  <c:v>2.2653152864199115</c:v>
                </c:pt>
                <c:pt idx="15589">
                  <c:v>2.2651699807568955</c:v>
                </c:pt>
                <c:pt idx="15590">
                  <c:v>2.2650246937335643</c:v>
                </c:pt>
                <c:pt idx="15591">
                  <c:v>2.2648794253463316</c:v>
                </c:pt>
                <c:pt idx="15592">
                  <c:v>2.2647341755916117</c:v>
                </c:pt>
                <c:pt idx="15593">
                  <c:v>2.26458894446582</c:v>
                </c:pt>
                <c:pt idx="15594">
                  <c:v>2.2644437319653736</c:v>
                </c:pt>
                <c:pt idx="15595">
                  <c:v>2.2642985380866887</c:v>
                </c:pt>
                <c:pt idx="15596">
                  <c:v>2.2641533628261845</c:v>
                </c:pt>
                <c:pt idx="15597">
                  <c:v>2.2640082061802795</c:v>
                </c:pt>
                <c:pt idx="15598">
                  <c:v>2.263863068145394</c:v>
                </c:pt>
                <c:pt idx="15599">
                  <c:v>2.2637179487179488</c:v>
                </c:pt>
                <c:pt idx="15600">
                  <c:v>2.2635728478943657</c:v>
                </c:pt>
                <c:pt idx="15601">
                  <c:v>2.263427765671068</c:v>
                </c:pt>
                <c:pt idx="15602">
                  <c:v>2.2632827020444788</c:v>
                </c:pt>
                <c:pt idx="15603">
                  <c:v>2.2631376570110229</c:v>
                </c:pt>
                <c:pt idx="15604">
                  <c:v>2.2629926305671257</c:v>
                </c:pt>
                <c:pt idx="15605">
                  <c:v>2.2628476227092142</c:v>
                </c:pt>
                <c:pt idx="15606">
                  <c:v>2.2627026334337157</c:v>
                </c:pt>
                <c:pt idx="15607">
                  <c:v>2.2625576627370578</c:v>
                </c:pt>
                <c:pt idx="15608">
                  <c:v>2.2624127106156706</c:v>
                </c:pt>
                <c:pt idx="15609">
                  <c:v>2.2622677770659831</c:v>
                </c:pt>
                <c:pt idx="15610">
                  <c:v>2.2621228620844276</c:v>
                </c:pt>
                <c:pt idx="15611">
                  <c:v>2.2619779656674353</c:v>
                </c:pt>
                <c:pt idx="15612">
                  <c:v>2.2618330878114392</c:v>
                </c:pt>
                <c:pt idx="15613">
                  <c:v>2.261688228512873</c:v>
                </c:pt>
                <c:pt idx="15614">
                  <c:v>2.2615433877681714</c:v>
                </c:pt>
                <c:pt idx="15615">
                  <c:v>2.2613985655737703</c:v>
                </c:pt>
                <c:pt idx="15616">
                  <c:v>2.2612537619261062</c:v>
                </c:pt>
                <c:pt idx="15617">
                  <c:v>2.2611089768216162</c:v>
                </c:pt>
                <c:pt idx="15618">
                  <c:v>2.2609642102567387</c:v>
                </c:pt>
                <c:pt idx="15619">
                  <c:v>2.260819462227913</c:v>
                </c:pt>
                <c:pt idx="15620">
                  <c:v>2.2606747327315793</c:v>
                </c:pt>
                <c:pt idx="15621">
                  <c:v>2.2605300217641786</c:v>
                </c:pt>
                <c:pt idx="15622">
                  <c:v>2.2603853293221534</c:v>
                </c:pt>
                <c:pt idx="15623">
                  <c:v>2.2602406554019456</c:v>
                </c:pt>
                <c:pt idx="15624">
                  <c:v>2.2600959999999999</c:v>
                </c:pt>
                <c:pt idx="15625">
                  <c:v>2.2599513631127608</c:v>
                </c:pt>
                <c:pt idx="15626">
                  <c:v>2.2598067447366739</c:v>
                </c:pt>
                <c:pt idx="15627">
                  <c:v>2.2596621448681855</c:v>
                </c:pt>
                <c:pt idx="15628">
                  <c:v>2.259517563503743</c:v>
                </c:pt>
                <c:pt idx="15629">
                  <c:v>2.2593730006397954</c:v>
                </c:pt>
                <c:pt idx="15630">
                  <c:v>2.2592284562727913</c:v>
                </c:pt>
                <c:pt idx="15631">
                  <c:v>2.2590839303991812</c:v>
                </c:pt>
                <c:pt idx="15632">
                  <c:v>2.2589394230154163</c:v>
                </c:pt>
                <c:pt idx="15633">
                  <c:v>2.2587949341179479</c:v>
                </c:pt>
                <c:pt idx="15634">
                  <c:v>2.2586504637032299</c:v>
                </c:pt>
                <c:pt idx="15635">
                  <c:v>2.2585060117677154</c:v>
                </c:pt>
                <c:pt idx="15636">
                  <c:v>2.2583615783078597</c:v>
                </c:pt>
                <c:pt idx="15637">
                  <c:v>2.2582171633201176</c:v>
                </c:pt>
                <c:pt idx="15638">
                  <c:v>2.2580727668009462</c:v>
                </c:pt>
                <c:pt idx="15639">
                  <c:v>2.2579283887468029</c:v>
                </c:pt>
                <c:pt idx="15640">
                  <c:v>2.2577840291541462</c:v>
                </c:pt>
                <c:pt idx="15641">
                  <c:v>2.2576396880194349</c:v>
                </c:pt>
                <c:pt idx="15642">
                  <c:v>2.2574953653391292</c:v>
                </c:pt>
                <c:pt idx="15643">
                  <c:v>2.2573510611096905</c:v>
                </c:pt>
                <c:pt idx="15644">
                  <c:v>2.2572067753275808</c:v>
                </c:pt>
                <c:pt idx="15645">
                  <c:v>2.2570625079892626</c:v>
                </c:pt>
                <c:pt idx="15646">
                  <c:v>2.2569182590911998</c:v>
                </c:pt>
                <c:pt idx="15647">
                  <c:v>2.2567740286298568</c:v>
                </c:pt>
                <c:pt idx="15648">
                  <c:v>2.2566298166016998</c:v>
                </c:pt>
                <c:pt idx="15649">
                  <c:v>2.2564856230031949</c:v>
                </c:pt>
                <c:pt idx="15650">
                  <c:v>2.2563414478308097</c:v>
                </c:pt>
                <c:pt idx="15651">
                  <c:v>2.256197291081012</c:v>
                </c:pt>
                <c:pt idx="15652">
                  <c:v>2.2560531527502716</c:v>
                </c:pt>
                <c:pt idx="15653">
                  <c:v>2.2559090328350582</c:v>
                </c:pt>
                <c:pt idx="15654">
                  <c:v>2.2557649313318429</c:v>
                </c:pt>
                <c:pt idx="15655">
                  <c:v>2.2556208482370974</c:v>
                </c:pt>
                <c:pt idx="15656">
                  <c:v>2.2554767835472953</c:v>
                </c:pt>
                <c:pt idx="15657">
                  <c:v>2.2553327372589091</c:v>
                </c:pt>
                <c:pt idx="15658">
                  <c:v>2.2551887093684142</c:v>
                </c:pt>
                <c:pt idx="15659">
                  <c:v>2.2550446998722862</c:v>
                </c:pt>
                <c:pt idx="15660">
                  <c:v>2.2549007087670008</c:v>
                </c:pt>
                <c:pt idx="15661">
                  <c:v>2.2547567360490359</c:v>
                </c:pt>
                <c:pt idx="15662">
                  <c:v>2.2546127817148696</c:v>
                </c:pt>
                <c:pt idx="15663">
                  <c:v>2.2544688457609805</c:v>
                </c:pt>
                <c:pt idx="15664">
                  <c:v>2.2543249281838493</c:v>
                </c:pt>
                <c:pt idx="15665">
                  <c:v>2.2541810289799566</c:v>
                </c:pt>
                <c:pt idx="15666">
                  <c:v>2.2540371481457839</c:v>
                </c:pt>
                <c:pt idx="15667">
                  <c:v>2.2538932856778144</c:v>
                </c:pt>
                <c:pt idx="15668">
                  <c:v>2.2537494415725319</c:v>
                </c:pt>
                <c:pt idx="15669">
                  <c:v>2.2536056158264199</c:v>
                </c:pt>
                <c:pt idx="15670">
                  <c:v>2.2534618084359646</c:v>
                </c:pt>
                <c:pt idx="15671">
                  <c:v>2.2533180193976521</c:v>
                </c:pt>
                <c:pt idx="15672">
                  <c:v>2.2531742487079693</c:v>
                </c:pt>
                <c:pt idx="15673">
                  <c:v>2.2530304963634045</c:v>
                </c:pt>
                <c:pt idx="15674">
                  <c:v>2.2528867623604465</c:v>
                </c:pt>
                <c:pt idx="15675">
                  <c:v>2.2527430466955858</c:v>
                </c:pt>
                <c:pt idx="15676">
                  <c:v>2.2525993493653123</c:v>
                </c:pt>
                <c:pt idx="15677">
                  <c:v>2.252455670366118</c:v>
                </c:pt>
                <c:pt idx="15678">
                  <c:v>2.2523120096944957</c:v>
                </c:pt>
                <c:pt idx="15679">
                  <c:v>2.2521683673469388</c:v>
                </c:pt>
                <c:pt idx="15680">
                  <c:v>2.2520247433199412</c:v>
                </c:pt>
                <c:pt idx="15681">
                  <c:v>2.2518811376099985</c:v>
                </c:pt>
                <c:pt idx="15682">
                  <c:v>2.251737550213607</c:v>
                </c:pt>
                <c:pt idx="15683">
                  <c:v>2.2515939811272636</c:v>
                </c:pt>
                <c:pt idx="15684">
                  <c:v>2.2514504303474658</c:v>
                </c:pt>
                <c:pt idx="15685">
                  <c:v>2.2513068978707129</c:v>
                </c:pt>
                <c:pt idx="15686">
                  <c:v>2.2511633836935041</c:v>
                </c:pt>
                <c:pt idx="15687">
                  <c:v>2.2510198878123409</c:v>
                </c:pt>
                <c:pt idx="15688">
                  <c:v>2.2508764102237238</c:v>
                </c:pt>
                <c:pt idx="15689">
                  <c:v>2.2507329509241556</c:v>
                </c:pt>
                <c:pt idx="15690">
                  <c:v>2.2505895099101396</c:v>
                </c:pt>
                <c:pt idx="15691">
                  <c:v>2.25044608717818</c:v>
                </c:pt>
                <c:pt idx="15692">
                  <c:v>2.2503026827247816</c:v>
                </c:pt>
                <c:pt idx="15693">
                  <c:v>2.250159296546451</c:v>
                </c:pt>
                <c:pt idx="15694">
                  <c:v>2.2500159286396944</c:v>
                </c:pt>
                <c:pt idx="15695">
                  <c:v>2.2498725790010194</c:v>
                </c:pt>
                <c:pt idx="15696">
                  <c:v>2.2497292476269353</c:v>
                </c:pt>
                <c:pt idx="15697">
                  <c:v>2.2495859345139508</c:v>
                </c:pt>
                <c:pt idx="15698">
                  <c:v>2.2494426396585769</c:v>
                </c:pt>
                <c:pt idx="15699">
                  <c:v>2.2492993630573248</c:v>
                </c:pt>
                <c:pt idx="15700">
                  <c:v>2.2491561047067066</c:v>
                </c:pt>
                <c:pt idx="15701">
                  <c:v>2.2490128646032352</c:v>
                </c:pt>
                <c:pt idx="15702">
                  <c:v>2.2488696427434247</c:v>
                </c:pt>
                <c:pt idx="15703">
                  <c:v>2.2487264391237902</c:v>
                </c:pt>
                <c:pt idx="15704">
                  <c:v>2.248583253740847</c:v>
                </c:pt>
                <c:pt idx="15705">
                  <c:v>2.2484400865911116</c:v>
                </c:pt>
                <c:pt idx="15706">
                  <c:v>2.2482969376711019</c:v>
                </c:pt>
                <c:pt idx="15707">
                  <c:v>2.2481538069773364</c:v>
                </c:pt>
                <c:pt idx="15708">
                  <c:v>2.2480106945063341</c:v>
                </c:pt>
                <c:pt idx="15709">
                  <c:v>2.2478676002546147</c:v>
                </c:pt>
                <c:pt idx="15710">
                  <c:v>2.2477245242187003</c:v>
                </c:pt>
                <c:pt idx="15711">
                  <c:v>2.2475814663951121</c:v>
                </c:pt>
                <c:pt idx="15712">
                  <c:v>2.2474384267803731</c:v>
                </c:pt>
                <c:pt idx="15713">
                  <c:v>2.2472954053710068</c:v>
                </c:pt>
                <c:pt idx="15714">
                  <c:v>2.2471524021635378</c:v>
                </c:pt>
                <c:pt idx="15715">
                  <c:v>2.2470094171544921</c:v>
                </c:pt>
                <c:pt idx="15716">
                  <c:v>2.2468664503403959</c:v>
                </c:pt>
                <c:pt idx="15717">
                  <c:v>2.246723501717776</c:v>
                </c:pt>
                <c:pt idx="15718">
                  <c:v>2.2465805712831606</c:v>
                </c:pt>
                <c:pt idx="15719">
                  <c:v>2.246437659033079</c:v>
                </c:pt>
                <c:pt idx="15720">
                  <c:v>2.2462947649640608</c:v>
                </c:pt>
                <c:pt idx="15721">
                  <c:v>2.2461518890726371</c:v>
                </c:pt>
                <c:pt idx="15722">
                  <c:v>2.2460090313553391</c:v>
                </c:pt>
                <c:pt idx="15723">
                  <c:v>2.2458661918087</c:v>
                </c:pt>
                <c:pt idx="15724">
                  <c:v>2.245723370429253</c:v>
                </c:pt>
                <c:pt idx="15725">
                  <c:v>2.2455805672135316</c:v>
                </c:pt>
                <c:pt idx="15726">
                  <c:v>2.245437782158072</c:v>
                </c:pt>
                <c:pt idx="15727">
                  <c:v>2.2452950152594098</c:v>
                </c:pt>
                <c:pt idx="15728">
                  <c:v>2.2451522665140824</c:v>
                </c:pt>
                <c:pt idx="15729">
                  <c:v>2.2450095359186268</c:v>
                </c:pt>
                <c:pt idx="15730">
                  <c:v>2.2448668234695823</c:v>
                </c:pt>
                <c:pt idx="15731">
                  <c:v>2.2447241291634885</c:v>
                </c:pt>
                <c:pt idx="15732">
                  <c:v>2.2445814529968855</c:v>
                </c:pt>
                <c:pt idx="15733">
                  <c:v>2.2444387949663152</c:v>
                </c:pt>
                <c:pt idx="15734">
                  <c:v>2.2442961550683189</c:v>
                </c:pt>
                <c:pt idx="15735">
                  <c:v>2.2441535332994409</c:v>
                </c:pt>
                <c:pt idx="15736">
                  <c:v>2.2440109296562243</c:v>
                </c:pt>
                <c:pt idx="15737">
                  <c:v>2.2438683441352141</c:v>
                </c:pt>
                <c:pt idx="15738">
                  <c:v>2.2437257767329561</c:v>
                </c:pt>
                <c:pt idx="15739">
                  <c:v>2.2435832274459973</c:v>
                </c:pt>
                <c:pt idx="15740">
                  <c:v>2.243440696270885</c:v>
                </c:pt>
                <c:pt idx="15741">
                  <c:v>2.2432981832041672</c:v>
                </c:pt>
                <c:pt idx="15742">
                  <c:v>2.2431556882423935</c:v>
                </c:pt>
                <c:pt idx="15743">
                  <c:v>2.243013211382114</c:v>
                </c:pt>
                <c:pt idx="15744">
                  <c:v>2.2428707526198792</c:v>
                </c:pt>
                <c:pt idx="15745">
                  <c:v>2.2427283119522419</c:v>
                </c:pt>
                <c:pt idx="15746">
                  <c:v>2.242585889375754</c:v>
                </c:pt>
                <c:pt idx="15747">
                  <c:v>2.2424434848869699</c:v>
                </c:pt>
                <c:pt idx="15748">
                  <c:v>2.2423010984824434</c:v>
                </c:pt>
                <c:pt idx="15749">
                  <c:v>2.2421587301587302</c:v>
                </c:pt>
                <c:pt idx="15750">
                  <c:v>2.2420163799123864</c:v>
                </c:pt>
                <c:pt idx="15751">
                  <c:v>2.2418740477399695</c:v>
                </c:pt>
                <c:pt idx="15752">
                  <c:v>2.2417317336380371</c:v>
                </c:pt>
                <c:pt idx="15753">
                  <c:v>2.2415894376031482</c:v>
                </c:pt>
                <c:pt idx="15754">
                  <c:v>2.2414471596318628</c:v>
                </c:pt>
                <c:pt idx="15755">
                  <c:v>2.2413048997207414</c:v>
                </c:pt>
                <c:pt idx="15756">
                  <c:v>2.2411626578663451</c:v>
                </c:pt>
                <c:pt idx="15757">
                  <c:v>2.2410204340652369</c:v>
                </c:pt>
                <c:pt idx="15758">
                  <c:v>2.2408782283139792</c:v>
                </c:pt>
                <c:pt idx="15759">
                  <c:v>2.240736040609137</c:v>
                </c:pt>
                <c:pt idx="15760">
                  <c:v>2.2405938709472748</c:v>
                </c:pt>
                <c:pt idx="15761">
                  <c:v>2.2404517193249589</c:v>
                </c:pt>
                <c:pt idx="15762">
                  <c:v>2.2403095857387552</c:v>
                </c:pt>
                <c:pt idx="15763">
                  <c:v>2.2401674701852321</c:v>
                </c:pt>
                <c:pt idx="15764">
                  <c:v>2.2400253726609578</c:v>
                </c:pt>
                <c:pt idx="15765">
                  <c:v>2.2398832931625017</c:v>
                </c:pt>
                <c:pt idx="15766">
                  <c:v>2.2397412316864336</c:v>
                </c:pt>
                <c:pt idx="15767">
                  <c:v>2.2395991882293251</c:v>
                </c:pt>
                <c:pt idx="15768">
                  <c:v>2.239457162787748</c:v>
                </c:pt>
                <c:pt idx="15769">
                  <c:v>2.2393151553582751</c:v>
                </c:pt>
                <c:pt idx="15770">
                  <c:v>2.2391731659374803</c:v>
                </c:pt>
                <c:pt idx="15771">
                  <c:v>2.2390311945219374</c:v>
                </c:pt>
                <c:pt idx="15772">
                  <c:v>2.2388892411082231</c:v>
                </c:pt>
                <c:pt idx="15773">
                  <c:v>2.2387473056929124</c:v>
                </c:pt>
                <c:pt idx="15774">
                  <c:v>2.2386053882725832</c:v>
                </c:pt>
                <c:pt idx="15775">
                  <c:v>2.2384634888438133</c:v>
                </c:pt>
                <c:pt idx="15776">
                  <c:v>2.238321607403182</c:v>
                </c:pt>
                <c:pt idx="15777">
                  <c:v>2.2381797439472684</c:v>
                </c:pt>
                <c:pt idx="15778">
                  <c:v>2.2380378984726534</c:v>
                </c:pt>
                <c:pt idx="15779">
                  <c:v>2.237896070975919</c:v>
                </c:pt>
                <c:pt idx="15780">
                  <c:v>2.237754261453647</c:v>
                </c:pt>
                <c:pt idx="15781">
                  <c:v>2.2376124699024205</c:v>
                </c:pt>
                <c:pt idx="15782">
                  <c:v>2.237470696318824</c:v>
                </c:pt>
                <c:pt idx="15783">
                  <c:v>2.2373289406994425</c:v>
                </c:pt>
                <c:pt idx="15784">
                  <c:v>2.2371872030408615</c:v>
                </c:pt>
                <c:pt idx="15785">
                  <c:v>2.237045483339668</c:v>
                </c:pt>
                <c:pt idx="15786">
                  <c:v>2.2369037815924493</c:v>
                </c:pt>
                <c:pt idx="15787">
                  <c:v>2.2367620977957943</c:v>
                </c:pt>
                <c:pt idx="15788">
                  <c:v>2.2366204319462919</c:v>
                </c:pt>
                <c:pt idx="15789">
                  <c:v>2.236478784040532</c:v>
                </c:pt>
                <c:pt idx="15790">
                  <c:v>2.2363371540751062</c:v>
                </c:pt>
                <c:pt idx="15791">
                  <c:v>2.2361955420466058</c:v>
                </c:pt>
                <c:pt idx="15792">
                  <c:v>2.2360539479516239</c:v>
                </c:pt>
                <c:pt idx="15793">
                  <c:v>2.2359123717867546</c:v>
                </c:pt>
                <c:pt idx="15794">
                  <c:v>2.2357708135485912</c:v>
                </c:pt>
                <c:pt idx="15795">
                  <c:v>2.2356292732337302</c:v>
                </c:pt>
                <c:pt idx="15796">
                  <c:v>2.2354877508387667</c:v>
                </c:pt>
                <c:pt idx="15797">
                  <c:v>2.2353462463602987</c:v>
                </c:pt>
                <c:pt idx="15798">
                  <c:v>2.2352047597949238</c:v>
                </c:pt>
                <c:pt idx="15799">
                  <c:v>2.2350632911392405</c:v>
                </c:pt>
                <c:pt idx="15800">
                  <c:v>2.2349218403898488</c:v>
                </c:pt>
                <c:pt idx="15801">
                  <c:v>2.2347804075433491</c:v>
                </c:pt>
                <c:pt idx="15802">
                  <c:v>2.2346389925963424</c:v>
                </c:pt>
                <c:pt idx="15803">
                  <c:v>2.2344975955454314</c:v>
                </c:pt>
                <c:pt idx="15804">
                  <c:v>2.2343562163872193</c:v>
                </c:pt>
                <c:pt idx="15805">
                  <c:v>2.2342148551183096</c:v>
                </c:pt>
                <c:pt idx="15806">
                  <c:v>2.234073511735307</c:v>
                </c:pt>
                <c:pt idx="15807">
                  <c:v>2.2339321862348176</c:v>
                </c:pt>
                <c:pt idx="15808">
                  <c:v>2.2337908786134482</c:v>
                </c:pt>
                <c:pt idx="15809">
                  <c:v>2.2336495888678054</c:v>
                </c:pt>
                <c:pt idx="15810">
                  <c:v>2.2335083169944974</c:v>
                </c:pt>
                <c:pt idx="15811">
                  <c:v>2.2333670629901339</c:v>
                </c:pt>
                <c:pt idx="15812">
                  <c:v>2.2332258268513248</c:v>
                </c:pt>
                <c:pt idx="15813">
                  <c:v>2.2330846085746807</c:v>
                </c:pt>
                <c:pt idx="15814">
                  <c:v>2.2329434081568134</c:v>
                </c:pt>
                <c:pt idx="15815">
                  <c:v>2.2328022255943347</c:v>
                </c:pt>
                <c:pt idx="15816">
                  <c:v>2.2326610608838591</c:v>
                </c:pt>
                <c:pt idx="15817">
                  <c:v>2.2325199140220002</c:v>
                </c:pt>
                <c:pt idx="15818">
                  <c:v>2.2323787850053733</c:v>
                </c:pt>
                <c:pt idx="15819">
                  <c:v>2.232237673830594</c:v>
                </c:pt>
                <c:pt idx="15820">
                  <c:v>2.2320965804942796</c:v>
                </c:pt>
                <c:pt idx="15821">
                  <c:v>2.2319555049930475</c:v>
                </c:pt>
                <c:pt idx="15822">
                  <c:v>2.2318144473235164</c:v>
                </c:pt>
                <c:pt idx="15823">
                  <c:v>2.2316734074823055</c:v>
                </c:pt>
                <c:pt idx="15824">
                  <c:v>2.2315323854660347</c:v>
                </c:pt>
                <c:pt idx="15825">
                  <c:v>2.2313913812713255</c:v>
                </c:pt>
                <c:pt idx="15826">
                  <c:v>2.2312503948948001</c:v>
                </c:pt>
                <c:pt idx="15827">
                  <c:v>2.2311094263330804</c:v>
                </c:pt>
                <c:pt idx="15828">
                  <c:v>2.2309684755827912</c:v>
                </c:pt>
                <c:pt idx="15829">
                  <c:v>2.2308275426405557</c:v>
                </c:pt>
                <c:pt idx="15830">
                  <c:v>2.2306866275030006</c:v>
                </c:pt>
                <c:pt idx="15831">
                  <c:v>2.2305457301667508</c:v>
                </c:pt>
                <c:pt idx="15832">
                  <c:v>2.2304048506284344</c:v>
                </c:pt>
                <c:pt idx="15833">
                  <c:v>2.2302639888846785</c:v>
                </c:pt>
                <c:pt idx="15834">
                  <c:v>2.2301231449321124</c:v>
                </c:pt>
                <c:pt idx="15835">
                  <c:v>2.2299823187673655</c:v>
                </c:pt>
                <c:pt idx="15836">
                  <c:v>2.2298415103870681</c:v>
                </c:pt>
                <c:pt idx="15837">
                  <c:v>2.2297007197878518</c:v>
                </c:pt>
                <c:pt idx="15838">
                  <c:v>2.229559946966349</c:v>
                </c:pt>
                <c:pt idx="15839">
                  <c:v>2.2294191919191921</c:v>
                </c:pt>
                <c:pt idx="15840">
                  <c:v>2.2292784546430151</c:v>
                </c:pt>
                <c:pt idx="15841">
                  <c:v>2.2291377351344526</c:v>
                </c:pt>
                <c:pt idx="15842">
                  <c:v>2.2289970333901405</c:v>
                </c:pt>
                <c:pt idx="15843">
                  <c:v>2.2288563494067155</c:v>
                </c:pt>
                <c:pt idx="15844">
                  <c:v>2.2287156831808139</c:v>
                </c:pt>
                <c:pt idx="15845">
                  <c:v>2.2285750347090749</c:v>
                </c:pt>
                <c:pt idx="15846">
                  <c:v>2.2284344039881367</c:v>
                </c:pt>
                <c:pt idx="15847">
                  <c:v>2.228293791014639</c:v>
                </c:pt>
                <c:pt idx="15848">
                  <c:v>2.228153195785223</c:v>
                </c:pt>
                <c:pt idx="15849">
                  <c:v>2.2280126182965301</c:v>
                </c:pt>
                <c:pt idx="15850">
                  <c:v>2.2278720585452021</c:v>
                </c:pt>
                <c:pt idx="15851">
                  <c:v>2.227731516527883</c:v>
                </c:pt>
                <c:pt idx="15852">
                  <c:v>2.227590992241216</c:v>
                </c:pt>
                <c:pt idx="15853">
                  <c:v>2.2274504856818469</c:v>
                </c:pt>
                <c:pt idx="15854">
                  <c:v>2.2273099968464205</c:v>
                </c:pt>
                <c:pt idx="15855">
                  <c:v>2.2271695257315844</c:v>
                </c:pt>
                <c:pt idx="15856">
                  <c:v>2.2270290723339849</c:v>
                </c:pt>
                <c:pt idx="15857">
                  <c:v>2.2268886366502714</c:v>
                </c:pt>
                <c:pt idx="15858">
                  <c:v>2.2267482186770917</c:v>
                </c:pt>
                <c:pt idx="15859">
                  <c:v>2.2266078184110971</c:v>
                </c:pt>
                <c:pt idx="15860">
                  <c:v>2.2264674358489378</c:v>
                </c:pt>
                <c:pt idx="15861">
                  <c:v>2.2263270709872653</c:v>
                </c:pt>
                <c:pt idx="15862">
                  <c:v>2.2261867238227322</c:v>
                </c:pt>
                <c:pt idx="15863">
                  <c:v>2.2260463943519921</c:v>
                </c:pt>
                <c:pt idx="15864">
                  <c:v>2.2259060825716985</c:v>
                </c:pt>
                <c:pt idx="15865">
                  <c:v>2.2257657884785074</c:v>
                </c:pt>
                <c:pt idx="15866">
                  <c:v>2.2256255120690742</c:v>
                </c:pt>
                <c:pt idx="15867">
                  <c:v>2.2254852533400555</c:v>
                </c:pt>
                <c:pt idx="15868">
                  <c:v>2.2253450122881091</c:v>
                </c:pt>
                <c:pt idx="15869">
                  <c:v>2.2252047889098927</c:v>
                </c:pt>
                <c:pt idx="15870">
                  <c:v>2.2250645832020668</c:v>
                </c:pt>
                <c:pt idx="15871">
                  <c:v>2.2249243951612905</c:v>
                </c:pt>
                <c:pt idx="15872">
                  <c:v>2.2247842247842247</c:v>
                </c:pt>
                <c:pt idx="15873">
                  <c:v>2.224644072067532</c:v>
                </c:pt>
                <c:pt idx="15874">
                  <c:v>2.2245039370078739</c:v>
                </c:pt>
                <c:pt idx="15875">
                  <c:v>2.2243638196019146</c:v>
                </c:pt>
                <c:pt idx="15876">
                  <c:v>2.2242237198463184</c:v>
                </c:pt>
                <c:pt idx="15877">
                  <c:v>2.2240836377377504</c:v>
                </c:pt>
                <c:pt idx="15878">
                  <c:v>2.2239435732728761</c:v>
                </c:pt>
                <c:pt idx="15879">
                  <c:v>2.2238035264483629</c:v>
                </c:pt>
                <c:pt idx="15880">
                  <c:v>2.223663497260878</c:v>
                </c:pt>
                <c:pt idx="15881">
                  <c:v>2.2235234857070898</c:v>
                </c:pt>
                <c:pt idx="15882">
                  <c:v>2.2233834917836681</c:v>
                </c:pt>
                <c:pt idx="15883">
                  <c:v>2.2232435154872827</c:v>
                </c:pt>
                <c:pt idx="15884">
                  <c:v>2.2231035568146051</c:v>
                </c:pt>
                <c:pt idx="15885">
                  <c:v>2.2229636157623065</c:v>
                </c:pt>
                <c:pt idx="15886">
                  <c:v>2.2228236923270597</c:v>
                </c:pt>
                <c:pt idx="15887">
                  <c:v>2.2226837865055389</c:v>
                </c:pt>
                <c:pt idx="15888">
                  <c:v>2.2225438982944175</c:v>
                </c:pt>
                <c:pt idx="15889">
                  <c:v>2.2224040276903714</c:v>
                </c:pt>
                <c:pt idx="15890">
                  <c:v>2.2222641746900762</c:v>
                </c:pt>
                <c:pt idx="15891">
                  <c:v>2.2221243392902088</c:v>
                </c:pt>
                <c:pt idx="15892">
                  <c:v>2.2219845214874474</c:v>
                </c:pt>
                <c:pt idx="15893">
                  <c:v>2.2218447212784698</c:v>
                </c:pt>
                <c:pt idx="15894">
                  <c:v>2.2217049386599559</c:v>
                </c:pt>
                <c:pt idx="15895">
                  <c:v>2.2215651736285857</c:v>
                </c:pt>
                <c:pt idx="15896">
                  <c:v>2.2214254261810407</c:v>
                </c:pt>
                <c:pt idx="15897">
                  <c:v>2.221285696314002</c:v>
                </c:pt>
                <c:pt idx="15898">
                  <c:v>2.2211459840241523</c:v>
                </c:pt>
                <c:pt idx="15899">
                  <c:v>2.2210062893081761</c:v>
                </c:pt>
                <c:pt idx="15900">
                  <c:v>2.2208666121627569</c:v>
                </c:pt>
                <c:pt idx="15901">
                  <c:v>2.2207269525845805</c:v>
                </c:pt>
                <c:pt idx="15902">
                  <c:v>2.2205873105703327</c:v>
                </c:pt>
                <c:pt idx="15903">
                  <c:v>2.2204476861167004</c:v>
                </c:pt>
                <c:pt idx="15904">
                  <c:v>2.2203080792203709</c:v>
                </c:pt>
                <c:pt idx="15905">
                  <c:v>2.2201684898780334</c:v>
                </c:pt>
                <c:pt idx="15906">
                  <c:v>2.2200289180863773</c:v>
                </c:pt>
                <c:pt idx="15907">
                  <c:v>2.2198893638420922</c:v>
                </c:pt>
                <c:pt idx="15908">
                  <c:v>2.2197498271418694</c:v>
                </c:pt>
                <c:pt idx="15909">
                  <c:v>2.2196103079824012</c:v>
                </c:pt>
                <c:pt idx="15910">
                  <c:v>2.2194708063603796</c:v>
                </c:pt>
                <c:pt idx="15911">
                  <c:v>2.2193313222724989</c:v>
                </c:pt>
                <c:pt idx="15912">
                  <c:v>2.2191918557154526</c:v>
                </c:pt>
                <c:pt idx="15913">
                  <c:v>2.219052406685937</c:v>
                </c:pt>
                <c:pt idx="15914">
                  <c:v>2.2189129751806473</c:v>
                </c:pt>
                <c:pt idx="15915">
                  <c:v>2.2187735611962807</c:v>
                </c:pt>
                <c:pt idx="15916">
                  <c:v>2.2186341647295347</c:v>
                </c:pt>
                <c:pt idx="15917">
                  <c:v>2.2184947857771076</c:v>
                </c:pt>
                <c:pt idx="15918">
                  <c:v>2.2183554243356993</c:v>
                </c:pt>
                <c:pt idx="15919">
                  <c:v>2.2182160804020099</c:v>
                </c:pt>
                <c:pt idx="15920">
                  <c:v>2.2180767539727406</c:v>
                </c:pt>
                <c:pt idx="15921">
                  <c:v>2.2179374450445923</c:v>
                </c:pt>
                <c:pt idx="15922">
                  <c:v>2.2177981536142686</c:v>
                </c:pt>
                <c:pt idx="15923">
                  <c:v>2.2176588796784729</c:v>
                </c:pt>
                <c:pt idx="15924">
                  <c:v>2.2175196232339092</c:v>
                </c:pt>
                <c:pt idx="15925">
                  <c:v>2.2173803842772823</c:v>
                </c:pt>
                <c:pt idx="15926">
                  <c:v>2.217241162805299</c:v>
                </c:pt>
                <c:pt idx="15927">
                  <c:v>2.2171019588146659</c:v>
                </c:pt>
                <c:pt idx="15928">
                  <c:v>2.2169627723020904</c:v>
                </c:pt>
                <c:pt idx="15929">
                  <c:v>2.2168236032642814</c:v>
                </c:pt>
                <c:pt idx="15930">
                  <c:v>2.2166844516979474</c:v>
                </c:pt>
                <c:pt idx="15931">
                  <c:v>2.2165453175997993</c:v>
                </c:pt>
                <c:pt idx="15932">
                  <c:v>2.2164062009665475</c:v>
                </c:pt>
                <c:pt idx="15933">
                  <c:v>2.2162671017949038</c:v>
                </c:pt>
                <c:pt idx="15934">
                  <c:v>2.2161280200815816</c:v>
                </c:pt>
                <c:pt idx="15935">
                  <c:v>2.2159889558232932</c:v>
                </c:pt>
                <c:pt idx="15936">
                  <c:v>2.2158499090167534</c:v>
                </c:pt>
                <c:pt idx="15937">
                  <c:v>2.2157108796586775</c:v>
                </c:pt>
                <c:pt idx="15938">
                  <c:v>2.2155718677457807</c:v>
                </c:pt>
                <c:pt idx="15939">
                  <c:v>2.2154328732747803</c:v>
                </c:pt>
                <c:pt idx="15940">
                  <c:v>2.215293896242394</c:v>
                </c:pt>
                <c:pt idx="15941">
                  <c:v>2.2151549366453391</c:v>
                </c:pt>
                <c:pt idx="15942">
                  <c:v>2.215015994480336</c:v>
                </c:pt>
                <c:pt idx="15943">
                  <c:v>2.2148770697441043</c:v>
                </c:pt>
                <c:pt idx="15944">
                  <c:v>2.2147381624333646</c:v>
                </c:pt>
                <c:pt idx="15945">
                  <c:v>2.2145992725448389</c:v>
                </c:pt>
                <c:pt idx="15946">
                  <c:v>2.2144604000752492</c:v>
                </c:pt>
                <c:pt idx="15947">
                  <c:v>2.2143215450213192</c:v>
                </c:pt>
                <c:pt idx="15948">
                  <c:v>2.2141827073797731</c:v>
                </c:pt>
                <c:pt idx="15949">
                  <c:v>2.2140438871473354</c:v>
                </c:pt>
                <c:pt idx="15950">
                  <c:v>2.2139050843207322</c:v>
                </c:pt>
                <c:pt idx="15951">
                  <c:v>2.2137662988966902</c:v>
                </c:pt>
                <c:pt idx="15952">
                  <c:v>2.2136275308719364</c:v>
                </c:pt>
                <c:pt idx="15953">
                  <c:v>2.2134887802431993</c:v>
                </c:pt>
                <c:pt idx="15954">
                  <c:v>2.2133500470072076</c:v>
                </c:pt>
                <c:pt idx="15955">
                  <c:v>2.213211331160692</c:v>
                </c:pt>
                <c:pt idx="15956">
                  <c:v>2.2130726327003822</c:v>
                </c:pt>
                <c:pt idx="15957">
                  <c:v>2.2129339516230102</c:v>
                </c:pt>
                <c:pt idx="15958">
                  <c:v>2.2127952879253088</c:v>
                </c:pt>
                <c:pt idx="15959">
                  <c:v>2.2126566416040099</c:v>
                </c:pt>
                <c:pt idx="15960">
                  <c:v>2.2125180126558486</c:v>
                </c:pt>
                <c:pt idx="15961">
                  <c:v>2.212379401077559</c:v>
                </c:pt>
                <c:pt idx="15962">
                  <c:v>2.2122408068658772</c:v>
                </c:pt>
                <c:pt idx="15963">
                  <c:v>2.2121022300175395</c:v>
                </c:pt>
                <c:pt idx="15964">
                  <c:v>2.2119636705292827</c:v>
                </c:pt>
                <c:pt idx="15965">
                  <c:v>2.2118251283978454</c:v>
                </c:pt>
                <c:pt idx="15966">
                  <c:v>2.2116866036199663</c:v>
                </c:pt>
                <c:pt idx="15967">
                  <c:v>2.2115480961923848</c:v>
                </c:pt>
                <c:pt idx="15968">
                  <c:v>2.2114096061118418</c:v>
                </c:pt>
                <c:pt idx="15969">
                  <c:v>2.2112711333750781</c:v>
                </c:pt>
                <c:pt idx="15970">
                  <c:v>2.2111326779788367</c:v>
                </c:pt>
                <c:pt idx="15971">
                  <c:v>2.2109942399198599</c:v>
                </c:pt>
                <c:pt idx="15972">
                  <c:v>2.2108558191948915</c:v>
                </c:pt>
                <c:pt idx="15973">
                  <c:v>2.2107174158006759</c:v>
                </c:pt>
                <c:pt idx="15974">
                  <c:v>2.2105790297339594</c:v>
                </c:pt>
                <c:pt idx="15975">
                  <c:v>2.2104406609914871</c:v>
                </c:pt>
                <c:pt idx="15976">
                  <c:v>2.210302309570007</c:v>
                </c:pt>
                <c:pt idx="15977">
                  <c:v>2.2101639754662661</c:v>
                </c:pt>
                <c:pt idx="15978">
                  <c:v>2.2100256586770137</c:v>
                </c:pt>
                <c:pt idx="15979">
                  <c:v>2.2098873591989987</c:v>
                </c:pt>
                <c:pt idx="15980">
                  <c:v>2.2097490770289721</c:v>
                </c:pt>
                <c:pt idx="15981">
                  <c:v>2.2096108121636839</c:v>
                </c:pt>
                <c:pt idx="15982">
                  <c:v>2.2094725645998872</c:v>
                </c:pt>
                <c:pt idx="15983">
                  <c:v>2.2093343343343341</c:v>
                </c:pt>
                <c:pt idx="15984">
                  <c:v>2.2091961213637785</c:v>
                </c:pt>
                <c:pt idx="15985">
                  <c:v>2.2090579256849745</c:v>
                </c:pt>
                <c:pt idx="15986">
                  <c:v>2.2089197472946771</c:v>
                </c:pt>
                <c:pt idx="15987">
                  <c:v>2.2087815861896423</c:v>
                </c:pt>
                <c:pt idx="15988">
                  <c:v>2.2086434423666272</c:v>
                </c:pt>
                <c:pt idx="15989">
                  <c:v>2.2085053158223888</c:v>
                </c:pt>
                <c:pt idx="15990">
                  <c:v>2.2083672065536866</c:v>
                </c:pt>
                <c:pt idx="15991">
                  <c:v>2.2082291145572785</c:v>
                </c:pt>
                <c:pt idx="15992">
                  <c:v>2.2080910398299256</c:v>
                </c:pt>
                <c:pt idx="15993">
                  <c:v>2.2079529823683881</c:v>
                </c:pt>
                <c:pt idx="15994">
                  <c:v>2.2078149421694278</c:v>
                </c:pt>
                <c:pt idx="15995">
                  <c:v>2.2076769192298076</c:v>
                </c:pt>
                <c:pt idx="15996">
                  <c:v>2.2075389135462897</c:v>
                </c:pt>
                <c:pt idx="15997">
                  <c:v>2.2074009251156395</c:v>
                </c:pt>
                <c:pt idx="15998">
                  <c:v>2.2072629539346211</c:v>
                </c:pt>
                <c:pt idx="15999">
                  <c:v>2.207125</c:v>
                </c:pt>
                <c:pt idx="16000">
                  <c:v>2.2069870633085431</c:v>
                </c:pt>
                <c:pt idx="16001">
                  <c:v>2.2068491438570179</c:v>
                </c:pt>
                <c:pt idx="16002">
                  <c:v>2.2067112416421919</c:v>
                </c:pt>
                <c:pt idx="16003">
                  <c:v>2.2065733566608348</c:v>
                </c:pt>
                <c:pt idx="16004">
                  <c:v>2.2064354889097157</c:v>
                </c:pt>
                <c:pt idx="16005">
                  <c:v>2.2062976383856054</c:v>
                </c:pt>
                <c:pt idx="16006">
                  <c:v>2.2061598050852753</c:v>
                </c:pt>
                <c:pt idx="16007">
                  <c:v>2.2060219890054973</c:v>
                </c:pt>
                <c:pt idx="16008">
                  <c:v>2.2058841901430446</c:v>
                </c:pt>
                <c:pt idx="16009">
                  <c:v>2.2057464084946909</c:v>
                </c:pt>
                <c:pt idx="16010">
                  <c:v>2.2056086440572105</c:v>
                </c:pt>
                <c:pt idx="16011">
                  <c:v>2.2054708968273795</c:v>
                </c:pt>
                <c:pt idx="16012">
                  <c:v>2.2053331668019736</c:v>
                </c:pt>
                <c:pt idx="16013">
                  <c:v>2.2051954539777694</c:v>
                </c:pt>
                <c:pt idx="16014">
                  <c:v>2.2050577583515456</c:v>
                </c:pt>
                <c:pt idx="16015">
                  <c:v>2.2049200799200799</c:v>
                </c:pt>
                <c:pt idx="16016">
                  <c:v>2.2047824186801521</c:v>
                </c:pt>
                <c:pt idx="16017">
                  <c:v>2.2046447746285427</c:v>
                </c:pt>
                <c:pt idx="16018">
                  <c:v>2.2045071477620324</c:v>
                </c:pt>
                <c:pt idx="16019">
                  <c:v>2.2043695380774033</c:v>
                </c:pt>
                <c:pt idx="16020">
                  <c:v>2.2042319455714376</c:v>
                </c:pt>
                <c:pt idx="16021">
                  <c:v>2.2040943702409188</c:v>
                </c:pt>
                <c:pt idx="16022">
                  <c:v>2.2039568120826312</c:v>
                </c:pt>
                <c:pt idx="16023">
                  <c:v>2.20381927109336</c:v>
                </c:pt>
                <c:pt idx="16024">
                  <c:v>2.2036817472698909</c:v>
                </c:pt>
                <c:pt idx="16025">
                  <c:v>2.2035442406090104</c:v>
                </c:pt>
                <c:pt idx="16026">
                  <c:v>2.2034067511075062</c:v>
                </c:pt>
                <c:pt idx="16027">
                  <c:v>2.2032692787621664</c:v>
                </c:pt>
                <c:pt idx="16028">
                  <c:v>2.2031318235697799</c:v>
                </c:pt>
                <c:pt idx="16029">
                  <c:v>2.2029943855271368</c:v>
                </c:pt>
                <c:pt idx="16030">
                  <c:v>2.2028569646310272</c:v>
                </c:pt>
                <c:pt idx="16031">
                  <c:v>2.2027195608782435</c:v>
                </c:pt>
                <c:pt idx="16032">
                  <c:v>2.2025821742655771</c:v>
                </c:pt>
                <c:pt idx="16033">
                  <c:v>2.2024448047898217</c:v>
                </c:pt>
                <c:pt idx="16034">
                  <c:v>2.2023074524477706</c:v>
                </c:pt>
                <c:pt idx="16035">
                  <c:v>2.2021701172362187</c:v>
                </c:pt>
                <c:pt idx="16036">
                  <c:v>2.202032799151961</c:v>
                </c:pt>
                <c:pt idx="16037">
                  <c:v>2.2018954981917944</c:v>
                </c:pt>
                <c:pt idx="16038">
                  <c:v>2.2017582143525156</c:v>
                </c:pt>
                <c:pt idx="16039">
                  <c:v>2.2016209476309228</c:v>
                </c:pt>
                <c:pt idx="16040">
                  <c:v>2.2014836980238139</c:v>
                </c:pt>
                <c:pt idx="16041">
                  <c:v>2.2013464655279891</c:v>
                </c:pt>
                <c:pt idx="16042">
                  <c:v>2.201209250140248</c:v>
                </c:pt>
                <c:pt idx="16043">
                  <c:v>2.2010720518573921</c:v>
                </c:pt>
                <c:pt idx="16044">
                  <c:v>2.2009348706762233</c:v>
                </c:pt>
                <c:pt idx="16045">
                  <c:v>2.2007977065935433</c:v>
                </c:pt>
                <c:pt idx="16046">
                  <c:v>2.200660559606157</c:v>
                </c:pt>
                <c:pt idx="16047">
                  <c:v>2.2005234297108673</c:v>
                </c:pt>
                <c:pt idx="16048">
                  <c:v>2.2003863169044799</c:v>
                </c:pt>
                <c:pt idx="16049">
                  <c:v>2.2002492211838005</c:v>
                </c:pt>
                <c:pt idx="16050">
                  <c:v>2.2001121425456356</c:v>
                </c:pt>
                <c:pt idx="16051">
                  <c:v>2.1999750809867931</c:v>
                </c:pt>
                <c:pt idx="16052">
                  <c:v>2.1998380365040804</c:v>
                </c:pt>
                <c:pt idx="16053">
                  <c:v>2.1997010090943068</c:v>
                </c:pt>
                <c:pt idx="16054">
                  <c:v>2.1995639987542823</c:v>
                </c:pt>
                <c:pt idx="16055">
                  <c:v>2.1994270054808172</c:v>
                </c:pt>
                <c:pt idx="16056">
                  <c:v>2.1992900292707231</c:v>
                </c:pt>
                <c:pt idx="16057">
                  <c:v>2.1991530701208122</c:v>
                </c:pt>
                <c:pt idx="16058">
                  <c:v>2.199016128027897</c:v>
                </c:pt>
                <c:pt idx="16059">
                  <c:v>2.1988792029887922</c:v>
                </c:pt>
                <c:pt idx="16060">
                  <c:v>2.1987422950003115</c:v>
                </c:pt>
                <c:pt idx="16061">
                  <c:v>2.1986054040592702</c:v>
                </c:pt>
                <c:pt idx="16062">
                  <c:v>2.1984685301624851</c:v>
                </c:pt>
                <c:pt idx="16063">
                  <c:v>2.198331673306773</c:v>
                </c:pt>
                <c:pt idx="16064">
                  <c:v>2.1981948334889512</c:v>
                </c:pt>
                <c:pt idx="16065">
                  <c:v>2.1980580107058385</c:v>
                </c:pt>
                <c:pt idx="16066">
                  <c:v>2.197921204954254</c:v>
                </c:pt>
                <c:pt idx="16067">
                  <c:v>2.1977844162310181</c:v>
                </c:pt>
                <c:pt idx="16068">
                  <c:v>2.1976476445329518</c:v>
                </c:pt>
                <c:pt idx="16069">
                  <c:v>2.197510889856876</c:v>
                </c:pt>
                <c:pt idx="16070">
                  <c:v>2.1973741521996142</c:v>
                </c:pt>
                <c:pt idx="16071">
                  <c:v>2.1972374315579892</c:v>
                </c:pt>
                <c:pt idx="16072">
                  <c:v>2.1971007279288246</c:v>
                </c:pt>
                <c:pt idx="16073">
                  <c:v>2.196964041308946</c:v>
                </c:pt>
                <c:pt idx="16074">
                  <c:v>2.1968273716951789</c:v>
                </c:pt>
                <c:pt idx="16075">
                  <c:v>2.1966907190843492</c:v>
                </c:pt>
                <c:pt idx="16076">
                  <c:v>2.1965540834732846</c:v>
                </c:pt>
                <c:pt idx="16077">
                  <c:v>2.1964174648588135</c:v>
                </c:pt>
                <c:pt idx="16078">
                  <c:v>2.1962808632377637</c:v>
                </c:pt>
                <c:pt idx="16079">
                  <c:v>2.1961442786069654</c:v>
                </c:pt>
                <c:pt idx="16080">
                  <c:v>2.1960077109632485</c:v>
                </c:pt>
                <c:pt idx="16081">
                  <c:v>2.1958711603034446</c:v>
                </c:pt>
                <c:pt idx="16082">
                  <c:v>2.195734626624386</c:v>
                </c:pt>
                <c:pt idx="16083">
                  <c:v>2.1955981099229049</c:v>
                </c:pt>
                <c:pt idx="16084">
                  <c:v>2.1954616101958346</c:v>
                </c:pt>
                <c:pt idx="16085">
                  <c:v>2.1953251274400101</c:v>
                </c:pt>
                <c:pt idx="16086">
                  <c:v>2.1951886616522658</c:v>
                </c:pt>
                <c:pt idx="16087">
                  <c:v>2.1950522128294381</c:v>
                </c:pt>
                <c:pt idx="16088">
                  <c:v>2.1949157809683633</c:v>
                </c:pt>
                <c:pt idx="16089">
                  <c:v>2.1947793660658794</c:v>
                </c:pt>
                <c:pt idx="16090">
                  <c:v>2.1946429681188242</c:v>
                </c:pt>
                <c:pt idx="16091">
                  <c:v>2.1945065871240366</c:v>
                </c:pt>
                <c:pt idx="16092">
                  <c:v>2.1943702230783568</c:v>
                </c:pt>
                <c:pt idx="16093">
                  <c:v>2.1942338759786257</c:v>
                </c:pt>
                <c:pt idx="16094">
                  <c:v>2.1940975458216836</c:v>
                </c:pt>
                <c:pt idx="16095">
                  <c:v>2.1939612326043738</c:v>
                </c:pt>
                <c:pt idx="16096">
                  <c:v>2.1938249363235385</c:v>
                </c:pt>
                <c:pt idx="16097">
                  <c:v>2.1936886569760219</c:v>
                </c:pt>
                <c:pt idx="16098">
                  <c:v>2.1935523945586684</c:v>
                </c:pt>
                <c:pt idx="16099">
                  <c:v>2.1934161490683231</c:v>
                </c:pt>
                <c:pt idx="16100">
                  <c:v>2.1932799205018321</c:v>
                </c:pt>
                <c:pt idx="16101">
                  <c:v>2.1931437088560428</c:v>
                </c:pt>
                <c:pt idx="16102">
                  <c:v>2.1930075141278023</c:v>
                </c:pt>
                <c:pt idx="16103">
                  <c:v>2.1928713363139591</c:v>
                </c:pt>
                <c:pt idx="16104">
                  <c:v>2.1927351754113631</c:v>
                </c:pt>
                <c:pt idx="16105">
                  <c:v>2.1925990314168633</c:v>
                </c:pt>
                <c:pt idx="16106">
                  <c:v>2.1924629043273112</c:v>
                </c:pt>
                <c:pt idx="16107">
                  <c:v>2.1923267941395581</c:v>
                </c:pt>
                <c:pt idx="16108">
                  <c:v>2.1921907008504564</c:v>
                </c:pt>
                <c:pt idx="16109">
                  <c:v>2.1920546244568593</c:v>
                </c:pt>
                <c:pt idx="16110">
                  <c:v>2.1919185649556203</c:v>
                </c:pt>
                <c:pt idx="16111">
                  <c:v>2.1917825223435949</c:v>
                </c:pt>
                <c:pt idx="16112">
                  <c:v>2.1916464966176381</c:v>
                </c:pt>
                <c:pt idx="16113">
                  <c:v>2.1915104877746061</c:v>
                </c:pt>
                <c:pt idx="16114">
                  <c:v>2.1913744958113557</c:v>
                </c:pt>
                <c:pt idx="16115">
                  <c:v>2.1912385207247458</c:v>
                </c:pt>
                <c:pt idx="16116">
                  <c:v>2.1911025625116336</c:v>
                </c:pt>
                <c:pt idx="16117">
                  <c:v>2.1909666211688794</c:v>
                </c:pt>
                <c:pt idx="16118">
                  <c:v>2.1908306966933431</c:v>
                </c:pt>
                <c:pt idx="16119">
                  <c:v>2.1906947890818858</c:v>
                </c:pt>
                <c:pt idx="16120">
                  <c:v>2.1905588983313691</c:v>
                </c:pt>
                <c:pt idx="16121">
                  <c:v>2.1904230244386551</c:v>
                </c:pt>
                <c:pt idx="16122">
                  <c:v>2.1902871674006077</c:v>
                </c:pt>
                <c:pt idx="16123">
                  <c:v>2.1901513272140907</c:v>
                </c:pt>
                <c:pt idx="16124">
                  <c:v>2.1900155038759688</c:v>
                </c:pt>
                <c:pt idx="16125">
                  <c:v>2.1898796973831081</c:v>
                </c:pt>
                <c:pt idx="16126">
                  <c:v>2.1897439077323742</c:v>
                </c:pt>
                <c:pt idx="16127">
                  <c:v>2.1896081349206349</c:v>
                </c:pt>
                <c:pt idx="16128">
                  <c:v>2.1894723789447581</c:v>
                </c:pt>
                <c:pt idx="16129">
                  <c:v>2.1893366398016121</c:v>
                </c:pt>
                <c:pt idx="16130">
                  <c:v>2.1892009174880664</c:v>
                </c:pt>
                <c:pt idx="16131">
                  <c:v>2.1890652120009917</c:v>
                </c:pt>
                <c:pt idx="16132">
                  <c:v>2.1889295233372592</c:v>
                </c:pt>
                <c:pt idx="16133">
                  <c:v>2.18879385149374</c:v>
                </c:pt>
                <c:pt idx="16134">
                  <c:v>2.1886581964673071</c:v>
                </c:pt>
                <c:pt idx="16135">
                  <c:v>2.1885225582548338</c:v>
                </c:pt>
                <c:pt idx="16136">
                  <c:v>2.1883869368531945</c:v>
                </c:pt>
                <c:pt idx="16137">
                  <c:v>2.1882513322592638</c:v>
                </c:pt>
                <c:pt idx="16138">
                  <c:v>2.1881157444699175</c:v>
                </c:pt>
                <c:pt idx="16139">
                  <c:v>2.1879801734820323</c:v>
                </c:pt>
                <c:pt idx="16140">
                  <c:v>2.187844619292485</c:v>
                </c:pt>
                <c:pt idx="16141">
                  <c:v>2.1877090818981539</c:v>
                </c:pt>
                <c:pt idx="16142">
                  <c:v>2.1875735612959177</c:v>
                </c:pt>
                <c:pt idx="16143">
                  <c:v>2.1874380574826562</c:v>
                </c:pt>
                <c:pt idx="16144">
                  <c:v>2.1873025704552491</c:v>
                </c:pt>
                <c:pt idx="16145">
                  <c:v>2.1871671002105786</c:v>
                </c:pt>
                <c:pt idx="16146">
                  <c:v>2.1870316467455253</c:v>
                </c:pt>
                <c:pt idx="16147">
                  <c:v>2.1868962100569731</c:v>
                </c:pt>
                <c:pt idx="16148">
                  <c:v>2.1867607901418045</c:v>
                </c:pt>
                <c:pt idx="16149">
                  <c:v>2.1866253869969041</c:v>
                </c:pt>
                <c:pt idx="16150">
                  <c:v>2.1864900006191568</c:v>
                </c:pt>
                <c:pt idx="16151">
                  <c:v>2.186354631005448</c:v>
                </c:pt>
                <c:pt idx="16152">
                  <c:v>2.1862192781526653</c:v>
                </c:pt>
                <c:pt idx="16153">
                  <c:v>2.1860839420576945</c:v>
                </c:pt>
                <c:pt idx="16154">
                  <c:v>2.185948622717425</c:v>
                </c:pt>
                <c:pt idx="16155">
                  <c:v>2.1858133201287449</c:v>
                </c:pt>
                <c:pt idx="16156">
                  <c:v>2.1856780342885438</c:v>
                </c:pt>
                <c:pt idx="16157">
                  <c:v>2.1855427651937123</c:v>
                </c:pt>
                <c:pt idx="16158">
                  <c:v>2.1854075128411412</c:v>
                </c:pt>
                <c:pt idx="16159">
                  <c:v>2.1852722772277229</c:v>
                </c:pt>
                <c:pt idx="16160">
                  <c:v>2.1851370583503495</c:v>
                </c:pt>
                <c:pt idx="16161">
                  <c:v>2.1850018562059152</c:v>
                </c:pt>
                <c:pt idx="16162">
                  <c:v>2.1848666707913136</c:v>
                </c:pt>
                <c:pt idx="16163">
                  <c:v>2.1847315021034399</c:v>
                </c:pt>
                <c:pt idx="16164">
                  <c:v>2.1845963501391896</c:v>
                </c:pt>
                <c:pt idx="16165">
                  <c:v>2.1844612148954594</c:v>
                </c:pt>
                <c:pt idx="16166">
                  <c:v>2.1843260963691469</c:v>
                </c:pt>
                <c:pt idx="16167">
                  <c:v>2.18419099455715</c:v>
                </c:pt>
                <c:pt idx="16168">
                  <c:v>2.184055909456367</c:v>
                </c:pt>
                <c:pt idx="16169">
                  <c:v>2.1839208410636983</c:v>
                </c:pt>
                <c:pt idx="16170">
                  <c:v>2.1837857893760435</c:v>
                </c:pt>
                <c:pt idx="16171">
                  <c:v>2.1836507543903041</c:v>
                </c:pt>
                <c:pt idx="16172">
                  <c:v>2.1835157361033821</c:v>
                </c:pt>
                <c:pt idx="16173">
                  <c:v>2.1833807345121801</c:v>
                </c:pt>
                <c:pt idx="16174">
                  <c:v>2.1832457496136013</c:v>
                </c:pt>
                <c:pt idx="16175">
                  <c:v>2.1831107814045501</c:v>
                </c:pt>
                <c:pt idx="16176">
                  <c:v>2.1829758298819311</c:v>
                </c:pt>
                <c:pt idx="16177">
                  <c:v>2.1828408950426503</c:v>
                </c:pt>
                <c:pt idx="16178">
                  <c:v>2.1827059768836143</c:v>
                </c:pt>
                <c:pt idx="16179">
                  <c:v>2.1825710754017305</c:v>
                </c:pt>
                <c:pt idx="16180">
                  <c:v>2.1824361905939065</c:v>
                </c:pt>
                <c:pt idx="16181">
                  <c:v>2.1823013224570511</c:v>
                </c:pt>
                <c:pt idx="16182">
                  <c:v>2.1821664709880739</c:v>
                </c:pt>
                <c:pt idx="16183">
                  <c:v>2.1820316361838854</c:v>
                </c:pt>
                <c:pt idx="16184">
                  <c:v>2.1818968180413965</c:v>
                </c:pt>
                <c:pt idx="16185">
                  <c:v>2.1817620165575189</c:v>
                </c:pt>
                <c:pt idx="16186">
                  <c:v>2.1816272317291654</c:v>
                </c:pt>
                <c:pt idx="16187">
                  <c:v>2.1814924635532491</c:v>
                </c:pt>
                <c:pt idx="16188">
                  <c:v>2.1813577120266849</c:v>
                </c:pt>
                <c:pt idx="16189">
                  <c:v>2.1812229771463865</c:v>
                </c:pt>
                <c:pt idx="16190">
                  <c:v>2.1810882589092704</c:v>
                </c:pt>
                <c:pt idx="16191">
                  <c:v>2.1809535573122529</c:v>
                </c:pt>
                <c:pt idx="16192">
                  <c:v>2.1808188723522508</c:v>
                </c:pt>
                <c:pt idx="16193">
                  <c:v>2.1806842040261825</c:v>
                </c:pt>
                <c:pt idx="16194">
                  <c:v>2.1805495523309664</c:v>
                </c:pt>
                <c:pt idx="16195">
                  <c:v>2.1804149172635219</c:v>
                </c:pt>
                <c:pt idx="16196">
                  <c:v>2.1802802988207692</c:v>
                </c:pt>
                <c:pt idx="16197">
                  <c:v>2.1801456969996296</c:v>
                </c:pt>
                <c:pt idx="16198">
                  <c:v>2.1800111117970244</c:v>
                </c:pt>
                <c:pt idx="16199">
                  <c:v>2.1798765432098763</c:v>
                </c:pt>
                <c:pt idx="16200">
                  <c:v>2.179741991235109</c:v>
                </c:pt>
                <c:pt idx="16201">
                  <c:v>2.1796074558696459</c:v>
                </c:pt>
                <c:pt idx="16202">
                  <c:v>2.1794729371104116</c:v>
                </c:pt>
                <c:pt idx="16203">
                  <c:v>2.1793384349543321</c:v>
                </c:pt>
                <c:pt idx="16204">
                  <c:v>2.179203949398334</c:v>
                </c:pt>
                <c:pt idx="16205">
                  <c:v>2.1790694804393436</c:v>
                </c:pt>
                <c:pt idx="16206">
                  <c:v>2.1789350280742887</c:v>
                </c:pt>
                <c:pt idx="16207">
                  <c:v>2.1788005923000986</c:v>
                </c:pt>
                <c:pt idx="16208">
                  <c:v>2.1786661731137023</c:v>
                </c:pt>
                <c:pt idx="16209">
                  <c:v>2.1785317705120297</c:v>
                </c:pt>
                <c:pt idx="16210">
                  <c:v>2.1783973844920115</c:v>
                </c:pt>
                <c:pt idx="16211">
                  <c:v>2.1782630150505797</c:v>
                </c:pt>
                <c:pt idx="16212">
                  <c:v>2.1781286621846667</c:v>
                </c:pt>
                <c:pt idx="16213">
                  <c:v>2.1779943258912051</c:v>
                </c:pt>
                <c:pt idx="16214">
                  <c:v>2.1778600061671294</c:v>
                </c:pt>
                <c:pt idx="16215">
                  <c:v>2.1777257030093735</c:v>
                </c:pt>
                <c:pt idx="16216">
                  <c:v>2.1775914164148733</c:v>
                </c:pt>
                <c:pt idx="16217">
                  <c:v>2.177457146380565</c:v>
                </c:pt>
                <c:pt idx="16218">
                  <c:v>2.1773228929033848</c:v>
                </c:pt>
                <c:pt idx="16219">
                  <c:v>2.1771886559802711</c:v>
                </c:pt>
                <c:pt idx="16220">
                  <c:v>2.1770544356081625</c:v>
                </c:pt>
                <c:pt idx="16221">
                  <c:v>2.1769202317839969</c:v>
                </c:pt>
                <c:pt idx="16222">
                  <c:v>2.1767860445047154</c:v>
                </c:pt>
                <c:pt idx="16223">
                  <c:v>2.1766518737672582</c:v>
                </c:pt>
                <c:pt idx="16224">
                  <c:v>2.176517719568567</c:v>
                </c:pt>
                <c:pt idx="16225">
                  <c:v>2.1763835819055837</c:v>
                </c:pt>
                <c:pt idx="16226">
                  <c:v>2.1762494607752512</c:v>
                </c:pt>
                <c:pt idx="16227">
                  <c:v>2.1761153561745132</c:v>
                </c:pt>
                <c:pt idx="16228">
                  <c:v>2.1759812681003141</c:v>
                </c:pt>
                <c:pt idx="16229">
                  <c:v>2.1758471965495993</c:v>
                </c:pt>
                <c:pt idx="16230">
                  <c:v>2.1757131415193149</c:v>
                </c:pt>
                <c:pt idx="16231">
                  <c:v>2.1755791030064069</c:v>
                </c:pt>
                <c:pt idx="16232">
                  <c:v>2.1754450810078234</c:v>
                </c:pt>
                <c:pt idx="16233">
                  <c:v>2.1753110755205123</c:v>
                </c:pt>
                <c:pt idx="16234">
                  <c:v>2.1751770865414231</c:v>
                </c:pt>
                <c:pt idx="16235">
                  <c:v>2.1750431140675044</c:v>
                </c:pt>
                <c:pt idx="16236">
                  <c:v>2.1749091580957072</c:v>
                </c:pt>
                <c:pt idx="16237">
                  <c:v>2.1747752186229832</c:v>
                </c:pt>
                <c:pt idx="16238">
                  <c:v>2.1746412956462837</c:v>
                </c:pt>
                <c:pt idx="16239">
                  <c:v>2.1745073891625615</c:v>
                </c:pt>
                <c:pt idx="16240">
                  <c:v>2.1743734991687704</c:v>
                </c:pt>
                <c:pt idx="16241">
                  <c:v>2.1742396256618641</c:v>
                </c:pt>
                <c:pt idx="16242">
                  <c:v>2.1741057686387983</c:v>
                </c:pt>
                <c:pt idx="16243">
                  <c:v>2.173971928096528</c:v>
                </c:pt>
                <c:pt idx="16244">
                  <c:v>2.1738381040320101</c:v>
                </c:pt>
                <c:pt idx="16245">
                  <c:v>2.1737042964422013</c:v>
                </c:pt>
                <c:pt idx="16246">
                  <c:v>2.1735705053240597</c:v>
                </c:pt>
                <c:pt idx="16247">
                  <c:v>2.1734367306745446</c:v>
                </c:pt>
                <c:pt idx="16248">
                  <c:v>2.1733029724906148</c:v>
                </c:pt>
                <c:pt idx="16249">
                  <c:v>2.173169230769231</c:v>
                </c:pt>
                <c:pt idx="16250">
                  <c:v>2.1730355055073534</c:v>
                </c:pt>
                <c:pt idx="16251">
                  <c:v>2.1729017967019444</c:v>
                </c:pt>
                <c:pt idx="16252">
                  <c:v>2.172768104349966</c:v>
                </c:pt>
                <c:pt idx="16253">
                  <c:v>2.1726344284483821</c:v>
                </c:pt>
                <c:pt idx="16254">
                  <c:v>2.1725007689941558</c:v>
                </c:pt>
                <c:pt idx="16255">
                  <c:v>2.1723671259842519</c:v>
                </c:pt>
                <c:pt idx="16256">
                  <c:v>2.1722334994156363</c:v>
                </c:pt>
                <c:pt idx="16257">
                  <c:v>2.172099889285275</c:v>
                </c:pt>
                <c:pt idx="16258">
                  <c:v>2.1719662955901349</c:v>
                </c:pt>
                <c:pt idx="16259">
                  <c:v>2.1718327183271833</c:v>
                </c:pt>
                <c:pt idx="16260">
                  <c:v>2.1716991574933893</c:v>
                </c:pt>
                <c:pt idx="16261">
                  <c:v>2.1715656130857215</c:v>
                </c:pt>
                <c:pt idx="16262">
                  <c:v>2.1714320851011499</c:v>
                </c:pt>
                <c:pt idx="16263">
                  <c:v>2.1712985735366455</c:v>
                </c:pt>
                <c:pt idx="16264">
                  <c:v>2.1711650783891794</c:v>
                </c:pt>
                <c:pt idx="16265">
                  <c:v>2.1710315996557235</c:v>
                </c:pt>
                <c:pt idx="16266">
                  <c:v>2.1708981373332512</c:v>
                </c:pt>
                <c:pt idx="16267">
                  <c:v>2.1707646914187362</c:v>
                </c:pt>
                <c:pt idx="16268">
                  <c:v>2.1706312619091523</c:v>
                </c:pt>
                <c:pt idx="16269">
                  <c:v>2.170497848801475</c:v>
                </c:pt>
                <c:pt idx="16270">
                  <c:v>2.1703644520926804</c:v>
                </c:pt>
                <c:pt idx="16271">
                  <c:v>2.1702310717797442</c:v>
                </c:pt>
                <c:pt idx="16272">
                  <c:v>2.1700977078596448</c:v>
                </c:pt>
                <c:pt idx="16273">
                  <c:v>2.1699643603293599</c:v>
                </c:pt>
                <c:pt idx="16274">
                  <c:v>2.1698310291858678</c:v>
                </c:pt>
                <c:pt idx="16275">
                  <c:v>2.1696977144261491</c:v>
                </c:pt>
                <c:pt idx="16276">
                  <c:v>2.1695644160471832</c:v>
                </c:pt>
                <c:pt idx="16277">
                  <c:v>2.1694311340459516</c:v>
                </c:pt>
                <c:pt idx="16278">
                  <c:v>2.1692978684194362</c:v>
                </c:pt>
                <c:pt idx="16279">
                  <c:v>2.169164619164619</c:v>
                </c:pt>
                <c:pt idx="16280">
                  <c:v>2.1690313862784842</c:v>
                </c:pt>
                <c:pt idx="16281">
                  <c:v>2.1688981697580152</c:v>
                </c:pt>
                <c:pt idx="16282">
                  <c:v>2.1687649696001965</c:v>
                </c:pt>
                <c:pt idx="16283">
                  <c:v>2.1686317858020141</c:v>
                </c:pt>
                <c:pt idx="16284">
                  <c:v>2.1684986183604544</c:v>
                </c:pt>
                <c:pt idx="16285">
                  <c:v>2.1683654672725039</c:v>
                </c:pt>
                <c:pt idx="16286">
                  <c:v>2.1682323325351507</c:v>
                </c:pt>
                <c:pt idx="16287">
                  <c:v>2.168099214145383</c:v>
                </c:pt>
                <c:pt idx="16288">
                  <c:v>2.1679661121001903</c:v>
                </c:pt>
                <c:pt idx="16289">
                  <c:v>2.1678330263965622</c:v>
                </c:pt>
                <c:pt idx="16290">
                  <c:v>2.1676999570314899</c:v>
                </c:pt>
                <c:pt idx="16291">
                  <c:v>2.1675669040019643</c:v>
                </c:pt>
                <c:pt idx="16292">
                  <c:v>2.1674338673049776</c:v>
                </c:pt>
                <c:pt idx="16293">
                  <c:v>2.1673008469375232</c:v>
                </c:pt>
                <c:pt idx="16294">
                  <c:v>2.1671678428965939</c:v>
                </c:pt>
                <c:pt idx="16295">
                  <c:v>2.1670348551791849</c:v>
                </c:pt>
                <c:pt idx="16296">
                  <c:v>2.1669018837822911</c:v>
                </c:pt>
                <c:pt idx="16297">
                  <c:v>2.1667689287029082</c:v>
                </c:pt>
                <c:pt idx="16298">
                  <c:v>2.1666359899380332</c:v>
                </c:pt>
                <c:pt idx="16299">
                  <c:v>2.1665030674846624</c:v>
                </c:pt>
                <c:pt idx="16300">
                  <c:v>2.166370161339795</c:v>
                </c:pt>
                <c:pt idx="16301">
                  <c:v>2.1662372715004294</c:v>
                </c:pt>
                <c:pt idx="16302">
                  <c:v>2.166104397963565</c:v>
                </c:pt>
                <c:pt idx="16303">
                  <c:v>2.1659715407262023</c:v>
                </c:pt>
                <c:pt idx="16304">
                  <c:v>2.165838699785342</c:v>
                </c:pt>
                <c:pt idx="16305">
                  <c:v>2.1657058751379861</c:v>
                </c:pt>
                <c:pt idx="16306">
                  <c:v>2.1655730667811368</c:v>
                </c:pt>
                <c:pt idx="16307">
                  <c:v>2.165440274711798</c:v>
                </c:pt>
                <c:pt idx="16308">
                  <c:v>2.1653074989269729</c:v>
                </c:pt>
                <c:pt idx="16309">
                  <c:v>2.1651747394236667</c:v>
                </c:pt>
                <c:pt idx="16310">
                  <c:v>2.1650419961988843</c:v>
                </c:pt>
                <c:pt idx="16311">
                  <c:v>2.1649092692496321</c:v>
                </c:pt>
                <c:pt idx="16312">
                  <c:v>2.1647765585729175</c:v>
                </c:pt>
                <c:pt idx="16313">
                  <c:v>2.1646438641657473</c:v>
                </c:pt>
                <c:pt idx="16314">
                  <c:v>2.16451118602513</c:v>
                </c:pt>
                <c:pt idx="16315">
                  <c:v>2.1643785241480753</c:v>
                </c:pt>
                <c:pt idx="16316">
                  <c:v>2.164245878531593</c:v>
                </c:pt>
                <c:pt idx="16317">
                  <c:v>2.1641132491726927</c:v>
                </c:pt>
                <c:pt idx="16318">
                  <c:v>2.1639806360683864</c:v>
                </c:pt>
                <c:pt idx="16319">
                  <c:v>2.1638480392156865</c:v>
                </c:pt>
                <c:pt idx="16320">
                  <c:v>2.1637154586116045</c:v>
                </c:pt>
                <c:pt idx="16321">
                  <c:v>2.1635828942531554</c:v>
                </c:pt>
                <c:pt idx="16322">
                  <c:v>2.1634503461373522</c:v>
                </c:pt>
                <c:pt idx="16323">
                  <c:v>2.1633178142612106</c:v>
                </c:pt>
                <c:pt idx="16324">
                  <c:v>2.1631852986217459</c:v>
                </c:pt>
                <c:pt idx="16325">
                  <c:v>2.1630527992159747</c:v>
                </c:pt>
                <c:pt idx="16326">
                  <c:v>2.1629203160409136</c:v>
                </c:pt>
                <c:pt idx="16327">
                  <c:v>2.1627878490935815</c:v>
                </c:pt>
                <c:pt idx="16328">
                  <c:v>2.1626553983709962</c:v>
                </c:pt>
                <c:pt idx="16329">
                  <c:v>2.1625229638701775</c:v>
                </c:pt>
                <c:pt idx="16330">
                  <c:v>2.1623905455881451</c:v>
                </c:pt>
                <c:pt idx="16331">
                  <c:v>2.1622581435219201</c:v>
                </c:pt>
                <c:pt idx="16332">
                  <c:v>2.162125757668524</c:v>
                </c:pt>
                <c:pt idx="16333">
                  <c:v>2.1619933880249786</c:v>
                </c:pt>
                <c:pt idx="16334">
                  <c:v>2.1618610345883074</c:v>
                </c:pt>
                <c:pt idx="16335">
                  <c:v>2.1617286973555339</c:v>
                </c:pt>
                <c:pt idx="16336">
                  <c:v>2.1615963763236823</c:v>
                </c:pt>
                <c:pt idx="16337">
                  <c:v>2.1614640714897786</c:v>
                </c:pt>
                <c:pt idx="16338">
                  <c:v>2.1613317828508478</c:v>
                </c:pt>
                <c:pt idx="16339">
                  <c:v>2.1611995104039168</c:v>
                </c:pt>
                <c:pt idx="16340">
                  <c:v>2.1610672541460132</c:v>
                </c:pt>
                <c:pt idx="16341">
                  <c:v>2.1609350140741648</c:v>
                </c:pt>
                <c:pt idx="16342">
                  <c:v>2.1608027901854006</c:v>
                </c:pt>
                <c:pt idx="16343">
                  <c:v>2.16067058247675</c:v>
                </c:pt>
                <c:pt idx="16344">
                  <c:v>2.1605383909452431</c:v>
                </c:pt>
                <c:pt idx="16345">
                  <c:v>2.1604062155879116</c:v>
                </c:pt>
                <c:pt idx="16346">
                  <c:v>2.1602740564017862</c:v>
                </c:pt>
                <c:pt idx="16347">
                  <c:v>2.1601419133839004</c:v>
                </c:pt>
                <c:pt idx="16348">
                  <c:v>2.1600097865312864</c:v>
                </c:pt>
                <c:pt idx="16349">
                  <c:v>2.1598776758409786</c:v>
                </c:pt>
                <c:pt idx="16350">
                  <c:v>2.1597455813100117</c:v>
                </c:pt>
                <c:pt idx="16351">
                  <c:v>2.1596135029354206</c:v>
                </c:pt>
                <c:pt idx="16352">
                  <c:v>2.159481440714242</c:v>
                </c:pt>
                <c:pt idx="16353">
                  <c:v>2.1593493946435123</c:v>
                </c:pt>
                <c:pt idx="16354">
                  <c:v>2.159217364720269</c:v>
                </c:pt>
                <c:pt idx="16355">
                  <c:v>2.1590853509415506</c:v>
                </c:pt>
                <c:pt idx="16356">
                  <c:v>2.1589533533043959</c:v>
                </c:pt>
                <c:pt idx="16357">
                  <c:v>2.1588213718058444</c:v>
                </c:pt>
                <c:pt idx="16358">
                  <c:v>2.1586894064429365</c:v>
                </c:pt>
                <c:pt idx="16359">
                  <c:v>2.158557457212714</c:v>
                </c:pt>
                <c:pt idx="16360">
                  <c:v>2.1584255241122179</c:v>
                </c:pt>
                <c:pt idx="16361">
                  <c:v>2.1582936071384915</c:v>
                </c:pt>
                <c:pt idx="16362">
                  <c:v>2.1581617062885781</c:v>
                </c:pt>
                <c:pt idx="16363">
                  <c:v>2.1580298215595208</c:v>
                </c:pt>
                <c:pt idx="16364">
                  <c:v>2.1578979529483653</c:v>
                </c:pt>
                <c:pt idx="16365">
                  <c:v>2.1577661004521569</c:v>
                </c:pt>
                <c:pt idx="16366">
                  <c:v>2.1576342640679416</c:v>
                </c:pt>
                <c:pt idx="16367">
                  <c:v>2.1575024437927666</c:v>
                </c:pt>
                <c:pt idx="16368">
                  <c:v>2.1573706396236787</c:v>
                </c:pt>
                <c:pt idx="16369">
                  <c:v>2.1572388515577274</c:v>
                </c:pt>
                <c:pt idx="16370">
                  <c:v>2.1571070795919614</c:v>
                </c:pt>
                <c:pt idx="16371">
                  <c:v>2.1569753237234304</c:v>
                </c:pt>
                <c:pt idx="16372">
                  <c:v>2.1568435839491849</c:v>
                </c:pt>
                <c:pt idx="16373">
                  <c:v>2.1567118602662756</c:v>
                </c:pt>
                <c:pt idx="16374">
                  <c:v>2.1565801526717556</c:v>
                </c:pt>
                <c:pt idx="16375">
                  <c:v>2.1564484611626771</c:v>
                </c:pt>
                <c:pt idx="16376">
                  <c:v>2.1563167857360934</c:v>
                </c:pt>
                <c:pt idx="16377">
                  <c:v>2.1561851263890586</c:v>
                </c:pt>
                <c:pt idx="16378">
                  <c:v>2.1560534831186273</c:v>
                </c:pt>
                <c:pt idx="16379">
                  <c:v>2.1559218559218558</c:v>
                </c:pt>
                <c:pt idx="16380">
                  <c:v>2.1557902447958002</c:v>
                </c:pt>
                <c:pt idx="16381">
                  <c:v>2.155658649737517</c:v>
                </c:pt>
                <c:pt idx="16382">
                  <c:v>2.1555270707440641</c:v>
                </c:pt>
                <c:pt idx="16383">
                  <c:v>2.1553955078125</c:v>
                </c:pt>
                <c:pt idx="16384">
                  <c:v>2.1552639609398843</c:v>
                </c:pt>
                <c:pt idx="16385">
                  <c:v>2.1551324301232762</c:v>
                </c:pt>
                <c:pt idx="16386">
                  <c:v>2.1550009153597363</c:v>
                </c:pt>
                <c:pt idx="16387">
                  <c:v>2.1548694166463265</c:v>
                </c:pt>
                <c:pt idx="16388">
                  <c:v>2.1547379339801087</c:v>
                </c:pt>
                <c:pt idx="16389">
                  <c:v>2.1546064673581453</c:v>
                </c:pt>
                <c:pt idx="16390">
                  <c:v>2.1544750167775</c:v>
                </c:pt>
                <c:pt idx="16391">
                  <c:v>2.1543435822352368</c:v>
                </c:pt>
                <c:pt idx="16392">
                  <c:v>2.1542121637284208</c:v>
                </c:pt>
                <c:pt idx="16393">
                  <c:v>2.1540807612541175</c:v>
                </c:pt>
                <c:pt idx="16394">
                  <c:v>2.1539493748093932</c:v>
                </c:pt>
                <c:pt idx="16395">
                  <c:v>2.1538180043913151</c:v>
                </c:pt>
                <c:pt idx="16396">
                  <c:v>2.1536866499969505</c:v>
                </c:pt>
                <c:pt idx="16397">
                  <c:v>2.1535553116233688</c:v>
                </c:pt>
                <c:pt idx="16398">
                  <c:v>2.1534239892676381</c:v>
                </c:pt>
                <c:pt idx="16399">
                  <c:v>2.1532926829268293</c:v>
                </c:pt>
                <c:pt idx="16400">
                  <c:v>2.1531613925980122</c:v>
                </c:pt>
                <c:pt idx="16401">
                  <c:v>2.153030118278259</c:v>
                </c:pt>
                <c:pt idx="16402">
                  <c:v>2.1528988599646408</c:v>
                </c:pt>
                <c:pt idx="16403">
                  <c:v>2.1527676176542307</c:v>
                </c:pt>
                <c:pt idx="16404">
                  <c:v>2.1526363913441022</c:v>
                </c:pt>
                <c:pt idx="16405">
                  <c:v>2.15250518103133</c:v>
                </c:pt>
                <c:pt idx="16406">
                  <c:v>2.1523739867129885</c:v>
                </c:pt>
                <c:pt idx="16407">
                  <c:v>2.1522428083861529</c:v>
                </c:pt>
                <c:pt idx="16408">
                  <c:v>2.1521116460479006</c:v>
                </c:pt>
                <c:pt idx="16409">
                  <c:v>2.1519804996953078</c:v>
                </c:pt>
                <c:pt idx="16410">
                  <c:v>2.1518493693254523</c:v>
                </c:pt>
                <c:pt idx="16411">
                  <c:v>2.151718254935413</c:v>
                </c:pt>
                <c:pt idx="16412">
                  <c:v>2.1515871565222691</c:v>
                </c:pt>
                <c:pt idx="16413">
                  <c:v>2.1514560740830997</c:v>
                </c:pt>
                <c:pt idx="16414">
                  <c:v>2.1513250076149864</c:v>
                </c:pt>
                <c:pt idx="16415">
                  <c:v>2.1511939571150096</c:v>
                </c:pt>
                <c:pt idx="16416">
                  <c:v>2.1510629225802522</c:v>
                </c:pt>
                <c:pt idx="16417">
                  <c:v>2.1509319040077961</c:v>
                </c:pt>
                <c:pt idx="16418">
                  <c:v>2.1508009013947258</c:v>
                </c:pt>
                <c:pt idx="16419">
                  <c:v>2.1506699147381241</c:v>
                </c:pt>
                <c:pt idx="16420">
                  <c:v>2.1505389440350768</c:v>
                </c:pt>
                <c:pt idx="16421">
                  <c:v>2.1504079892826695</c:v>
                </c:pt>
                <c:pt idx="16422">
                  <c:v>2.150277050477988</c:v>
                </c:pt>
                <c:pt idx="16423">
                  <c:v>2.15014612761812</c:v>
                </c:pt>
                <c:pt idx="16424">
                  <c:v>2.1500152207001522</c:v>
                </c:pt>
                <c:pt idx="16425">
                  <c:v>2.1498843297211736</c:v>
                </c:pt>
                <c:pt idx="16426">
                  <c:v>2.1497534546782737</c:v>
                </c:pt>
                <c:pt idx="16427">
                  <c:v>2.1496225955685415</c:v>
                </c:pt>
                <c:pt idx="16428">
                  <c:v>2.1494917523890682</c:v>
                </c:pt>
                <c:pt idx="16429">
                  <c:v>2.1493609251369445</c:v>
                </c:pt>
                <c:pt idx="16430">
                  <c:v>2.1492301138092631</c:v>
                </c:pt>
                <c:pt idx="16431">
                  <c:v>2.149099318403116</c:v>
                </c:pt>
                <c:pt idx="16432">
                  <c:v>2.1489685389155966</c:v>
                </c:pt>
                <c:pt idx="16433">
                  <c:v>2.1488377753437993</c:v>
                </c:pt>
                <c:pt idx="16434">
                  <c:v>2.1487070276848188</c:v>
                </c:pt>
                <c:pt idx="16435">
                  <c:v>2.1485762959357508</c:v>
                </c:pt>
                <c:pt idx="16436">
                  <c:v>2.148445580093691</c:v>
                </c:pt>
                <c:pt idx="16437">
                  <c:v>2.1483148801557368</c:v>
                </c:pt>
                <c:pt idx="16438">
                  <c:v>2.1481841961189851</c:v>
                </c:pt>
                <c:pt idx="16439">
                  <c:v>2.1480535279805353</c:v>
                </c:pt>
                <c:pt idx="16440">
                  <c:v>2.1479228757374855</c:v>
                </c:pt>
                <c:pt idx="16441">
                  <c:v>2.147792239386936</c:v>
                </c:pt>
                <c:pt idx="16442">
                  <c:v>2.1476616189259867</c:v>
                </c:pt>
                <c:pt idx="16443">
                  <c:v>2.1475310143517392</c:v>
                </c:pt>
                <c:pt idx="16444">
                  <c:v>2.1474004256612953</c:v>
                </c:pt>
                <c:pt idx="16445">
                  <c:v>2.1472698528517573</c:v>
                </c:pt>
                <c:pt idx="16446">
                  <c:v>2.1471392959202285</c:v>
                </c:pt>
                <c:pt idx="16447">
                  <c:v>2.1470087548638133</c:v>
                </c:pt>
                <c:pt idx="16448">
                  <c:v>2.1468782296796158</c:v>
                </c:pt>
                <c:pt idx="16449">
                  <c:v>2.1467477203647416</c:v>
                </c:pt>
                <c:pt idx="16450">
                  <c:v>2.1466172269162969</c:v>
                </c:pt>
                <c:pt idx="16451">
                  <c:v>2.1464867493313884</c:v>
                </c:pt>
                <c:pt idx="16452">
                  <c:v>2.1463562876071234</c:v>
                </c:pt>
                <c:pt idx="16453">
                  <c:v>2.1462258417406104</c:v>
                </c:pt>
                <c:pt idx="16454">
                  <c:v>2.1460954117289579</c:v>
                </c:pt>
                <c:pt idx="16455">
                  <c:v>2.1459649975692758</c:v>
                </c:pt>
                <c:pt idx="16456">
                  <c:v>2.145834599258674</c:v>
                </c:pt>
                <c:pt idx="16457">
                  <c:v>2.1457042167942642</c:v>
                </c:pt>
                <c:pt idx="16458">
                  <c:v>2.1455738501731574</c:v>
                </c:pt>
                <c:pt idx="16459">
                  <c:v>2.1454434993924667</c:v>
                </c:pt>
                <c:pt idx="16460">
                  <c:v>2.1453131644493042</c:v>
                </c:pt>
                <c:pt idx="16461">
                  <c:v>2.1451828453407846</c:v>
                </c:pt>
                <c:pt idx="16462">
                  <c:v>2.1450525420640223</c:v>
                </c:pt>
                <c:pt idx="16463">
                  <c:v>2.144922254616132</c:v>
                </c:pt>
                <c:pt idx="16464">
                  <c:v>2.1447919829942301</c:v>
                </c:pt>
                <c:pt idx="16465">
                  <c:v>2.1446617271954329</c:v>
                </c:pt>
                <c:pt idx="16466">
                  <c:v>2.1445314872168582</c:v>
                </c:pt>
                <c:pt idx="16467">
                  <c:v>2.1444012630556228</c:v>
                </c:pt>
                <c:pt idx="16468">
                  <c:v>2.144271054708847</c:v>
                </c:pt>
                <c:pt idx="16469">
                  <c:v>2.1441408621736491</c:v>
                </c:pt>
                <c:pt idx="16470">
                  <c:v>2.1440106854471495</c:v>
                </c:pt>
                <c:pt idx="16471">
                  <c:v>2.1438805245264692</c:v>
                </c:pt>
                <c:pt idx="16472">
                  <c:v>2.1437503794087296</c:v>
                </c:pt>
                <c:pt idx="16473">
                  <c:v>2.1436202500910526</c:v>
                </c:pt>
                <c:pt idx="16474">
                  <c:v>2.1434901365705614</c:v>
                </c:pt>
                <c:pt idx="16475">
                  <c:v>2.1433600388443796</c:v>
                </c:pt>
                <c:pt idx="16476">
                  <c:v>2.1432299569096318</c:v>
                </c:pt>
                <c:pt idx="16477">
                  <c:v>2.143099890763442</c:v>
                </c:pt>
                <c:pt idx="16478">
                  <c:v>2.1429698404029369</c:v>
                </c:pt>
                <c:pt idx="16479">
                  <c:v>2.1428398058252429</c:v>
                </c:pt>
                <c:pt idx="16480">
                  <c:v>2.1427097870274863</c:v>
                </c:pt>
                <c:pt idx="16481">
                  <c:v>2.1425797840067955</c:v>
                </c:pt>
                <c:pt idx="16482">
                  <c:v>2.1424497967602987</c:v>
                </c:pt>
                <c:pt idx="16483">
                  <c:v>2.1423198252851248</c:v>
                </c:pt>
                <c:pt idx="16484">
                  <c:v>2.1421898695784045</c:v>
                </c:pt>
                <c:pt idx="16485">
                  <c:v>2.1420599296372678</c:v>
                </c:pt>
                <c:pt idx="16486">
                  <c:v>2.1419300054588462</c:v>
                </c:pt>
                <c:pt idx="16487">
                  <c:v>2.1418000970402717</c:v>
                </c:pt>
                <c:pt idx="16488">
                  <c:v>2.1416702043786766</c:v>
                </c:pt>
                <c:pt idx="16489">
                  <c:v>2.1415403274711946</c:v>
                </c:pt>
                <c:pt idx="16490">
                  <c:v>2.1414104663149596</c:v>
                </c:pt>
                <c:pt idx="16491">
                  <c:v>2.1412806209071067</c:v>
                </c:pt>
                <c:pt idx="16492">
                  <c:v>2.1411507912447707</c:v>
                </c:pt>
                <c:pt idx="16493">
                  <c:v>2.1410209773250881</c:v>
                </c:pt>
                <c:pt idx="16494">
                  <c:v>2.1408911791451954</c:v>
                </c:pt>
                <c:pt idx="16495">
                  <c:v>2.140761396702231</c:v>
                </c:pt>
                <c:pt idx="16496">
                  <c:v>2.1406316299933321</c:v>
                </c:pt>
                <c:pt idx="16497">
                  <c:v>2.140501879015638</c:v>
                </c:pt>
                <c:pt idx="16498">
                  <c:v>2.1403721437662888</c:v>
                </c:pt>
                <c:pt idx="16499">
                  <c:v>2.1402424242424241</c:v>
                </c:pt>
                <c:pt idx="16500">
                  <c:v>2.1401127204411852</c:v>
                </c:pt>
                <c:pt idx="16501">
                  <c:v>2.139983032359714</c:v>
                </c:pt>
                <c:pt idx="16502">
                  <c:v>2.1398533599951524</c:v>
                </c:pt>
                <c:pt idx="16503">
                  <c:v>2.1397237033446439</c:v>
                </c:pt>
                <c:pt idx="16504">
                  <c:v>2.1395940624053318</c:v>
                </c:pt>
                <c:pt idx="16505">
                  <c:v>2.139464437174361</c:v>
                </c:pt>
                <c:pt idx="16506">
                  <c:v>2.1393348276488764</c:v>
                </c:pt>
                <c:pt idx="16507">
                  <c:v>2.1392052338260239</c:v>
                </c:pt>
                <c:pt idx="16508">
                  <c:v>2.1390756557029498</c:v>
                </c:pt>
                <c:pt idx="16509">
                  <c:v>2.1389460932768021</c:v>
                </c:pt>
                <c:pt idx="16510">
                  <c:v>2.138816546544728</c:v>
                </c:pt>
                <c:pt idx="16511">
                  <c:v>2.138687015503876</c:v>
                </c:pt>
                <c:pt idx="16512">
                  <c:v>2.1385575001513959</c:v>
                </c:pt>
                <c:pt idx="16513">
                  <c:v>2.1384280004844376</c:v>
                </c:pt>
                <c:pt idx="16514">
                  <c:v>2.1382985165001513</c:v>
                </c:pt>
                <c:pt idx="16515">
                  <c:v>2.1381690481956892</c:v>
                </c:pt>
                <c:pt idx="16516">
                  <c:v>2.1380395955682023</c:v>
                </c:pt>
                <c:pt idx="16517">
                  <c:v>2.1379101586148446</c:v>
                </c:pt>
                <c:pt idx="16518">
                  <c:v>2.1377807373327684</c:v>
                </c:pt>
                <c:pt idx="16519">
                  <c:v>2.1376513317191281</c:v>
                </c:pt>
                <c:pt idx="16520">
                  <c:v>2.1375219417710793</c:v>
                </c:pt>
                <c:pt idx="16521">
                  <c:v>2.1373925674857763</c:v>
                </c:pt>
                <c:pt idx="16522">
                  <c:v>2.1372632088603765</c:v>
                </c:pt>
                <c:pt idx="16523">
                  <c:v>2.1371338658920358</c:v>
                </c:pt>
                <c:pt idx="16524">
                  <c:v>2.1370045385779122</c:v>
                </c:pt>
                <c:pt idx="16525">
                  <c:v>2.1368752269151639</c:v>
                </c:pt>
                <c:pt idx="16526">
                  <c:v>2.13674593090095</c:v>
                </c:pt>
                <c:pt idx="16527">
                  <c:v>2.1366166505324298</c:v>
                </c:pt>
                <c:pt idx="16528">
                  <c:v>2.1364873858067637</c:v>
                </c:pt>
                <c:pt idx="16529">
                  <c:v>2.1363581367211131</c:v>
                </c:pt>
                <c:pt idx="16530">
                  <c:v>2.1362289032726394</c:v>
                </c:pt>
                <c:pt idx="16531">
                  <c:v>2.1360996854585048</c:v>
                </c:pt>
                <c:pt idx="16532">
                  <c:v>2.1359704832758726</c:v>
                </c:pt>
                <c:pt idx="16533">
                  <c:v>2.1358412967219063</c:v>
                </c:pt>
                <c:pt idx="16534">
                  <c:v>2.1357121257937708</c:v>
                </c:pt>
                <c:pt idx="16535">
                  <c:v>2.1355829704886307</c:v>
                </c:pt>
                <c:pt idx="16536">
                  <c:v>2.1354538308036526</c:v>
                </c:pt>
                <c:pt idx="16537">
                  <c:v>2.1353247067360019</c:v>
                </c:pt>
                <c:pt idx="16538">
                  <c:v>2.1351955982828468</c:v>
                </c:pt>
                <c:pt idx="16539">
                  <c:v>2.1350665054413542</c:v>
                </c:pt>
                <c:pt idx="16540">
                  <c:v>2.1349374282086937</c:v>
                </c:pt>
                <c:pt idx="16541">
                  <c:v>2.1348083665820337</c:v>
                </c:pt>
                <c:pt idx="16542">
                  <c:v>2.1346793205585444</c:v>
                </c:pt>
                <c:pt idx="16543">
                  <c:v>2.1345502901353965</c:v>
                </c:pt>
                <c:pt idx="16544">
                  <c:v>2.1344212753097613</c:v>
                </c:pt>
                <c:pt idx="16545">
                  <c:v>2.1342922760788108</c:v>
                </c:pt>
                <c:pt idx="16546">
                  <c:v>2.1341632924397174</c:v>
                </c:pt>
                <c:pt idx="16547">
                  <c:v>2.1340343243896545</c:v>
                </c:pt>
                <c:pt idx="16548">
                  <c:v>2.1339053719257963</c:v>
                </c:pt>
                <c:pt idx="16549">
                  <c:v>2.1337764350453172</c:v>
                </c:pt>
                <c:pt idx="16550">
                  <c:v>2.1336475137453932</c:v>
                </c:pt>
                <c:pt idx="16551">
                  <c:v>2.1335186080231998</c:v>
                </c:pt>
                <c:pt idx="16552">
                  <c:v>2.1333897178759136</c:v>
                </c:pt>
                <c:pt idx="16553">
                  <c:v>2.1332608433007128</c:v>
                </c:pt>
                <c:pt idx="16554">
                  <c:v>2.1331319842947751</c:v>
                </c:pt>
                <c:pt idx="16555">
                  <c:v>2.133003140855279</c:v>
                </c:pt>
                <c:pt idx="16556">
                  <c:v>2.1328743129794043</c:v>
                </c:pt>
                <c:pt idx="16557">
                  <c:v>2.1327455006643317</c:v>
                </c:pt>
                <c:pt idx="16558">
                  <c:v>2.1326167039072406</c:v>
                </c:pt>
                <c:pt idx="16559">
                  <c:v>2.1324879227053142</c:v>
                </c:pt>
                <c:pt idx="16560">
                  <c:v>2.1323591570557334</c:v>
                </c:pt>
                <c:pt idx="16561">
                  <c:v>2.1322304069556819</c:v>
                </c:pt>
                <c:pt idx="16562">
                  <c:v>2.1321016724023427</c:v>
                </c:pt>
                <c:pt idx="16563">
                  <c:v>2.1319729533929004</c:v>
                </c:pt>
                <c:pt idx="16564">
                  <c:v>2.1318442499245398</c:v>
                </c:pt>
                <c:pt idx="16565">
                  <c:v>2.1317155619944463</c:v>
                </c:pt>
                <c:pt idx="16566">
                  <c:v>2.1315868895998067</c:v>
                </c:pt>
                <c:pt idx="16567">
                  <c:v>2.131458232737808</c:v>
                </c:pt>
                <c:pt idx="16568">
                  <c:v>2.1313295914056369</c:v>
                </c:pt>
                <c:pt idx="16569">
                  <c:v>2.1312009656004829</c:v>
                </c:pt>
                <c:pt idx="16570">
                  <c:v>2.1310723553195343</c:v>
                </c:pt>
                <c:pt idx="16571">
                  <c:v>2.1309437605599806</c:v>
                </c:pt>
                <c:pt idx="16572">
                  <c:v>2.1308151813190128</c:v>
                </c:pt>
                <c:pt idx="16573">
                  <c:v>2.1306866175938217</c:v>
                </c:pt>
                <c:pt idx="16574">
                  <c:v>2.1305580693815989</c:v>
                </c:pt>
                <c:pt idx="16575">
                  <c:v>2.1304295366795367</c:v>
                </c:pt>
                <c:pt idx="16576">
                  <c:v>2.1303010194848282</c:v>
                </c:pt>
                <c:pt idx="16577">
                  <c:v>2.1301725177946675</c:v>
                </c:pt>
                <c:pt idx="16578">
                  <c:v>2.130044031606249</c:v>
                </c:pt>
                <c:pt idx="16579">
                  <c:v>2.1299155609167673</c:v>
                </c:pt>
                <c:pt idx="16580">
                  <c:v>2.1297871057234183</c:v>
                </c:pt>
                <c:pt idx="16581">
                  <c:v>2.1296586660233987</c:v>
                </c:pt>
                <c:pt idx="16582">
                  <c:v>2.1295302418139057</c:v>
                </c:pt>
                <c:pt idx="16583">
                  <c:v>2.1294018330921372</c:v>
                </c:pt>
                <c:pt idx="16584">
                  <c:v>2.1292734398552908</c:v>
                </c:pt>
                <c:pt idx="16585">
                  <c:v>2.1291450621005668</c:v>
                </c:pt>
                <c:pt idx="16586">
                  <c:v>2.1290166998251645</c:v>
                </c:pt>
                <c:pt idx="16587">
                  <c:v>2.1288883530262841</c:v>
                </c:pt>
                <c:pt idx="16588">
                  <c:v>2.1287600217011273</c:v>
                </c:pt>
                <c:pt idx="16589">
                  <c:v>2.1286317058468955</c:v>
                </c:pt>
                <c:pt idx="16590">
                  <c:v>2.1285034054607919</c:v>
                </c:pt>
                <c:pt idx="16591">
                  <c:v>2.1283751205400194</c:v>
                </c:pt>
                <c:pt idx="16592">
                  <c:v>2.1282468510817814</c:v>
                </c:pt>
                <c:pt idx="16593">
                  <c:v>2.128118597083283</c:v>
                </c:pt>
                <c:pt idx="16594">
                  <c:v>2.1279903585417292</c:v>
                </c:pt>
                <c:pt idx="16595">
                  <c:v>2.1278621354543263</c:v>
                </c:pt>
                <c:pt idx="16596">
                  <c:v>2.1277339278182805</c:v>
                </c:pt>
                <c:pt idx="16597">
                  <c:v>2.1276057356307989</c:v>
                </c:pt>
                <c:pt idx="16598">
                  <c:v>2.1274775588890895</c:v>
                </c:pt>
                <c:pt idx="16599">
                  <c:v>2.1273493975903612</c:v>
                </c:pt>
                <c:pt idx="16600">
                  <c:v>2.1272212517318234</c:v>
                </c:pt>
                <c:pt idx="16601">
                  <c:v>2.1270931213106854</c:v>
                </c:pt>
                <c:pt idx="16602">
                  <c:v>2.1269650063241583</c:v>
                </c:pt>
                <c:pt idx="16603">
                  <c:v>2.1268369067694533</c:v>
                </c:pt>
                <c:pt idx="16604">
                  <c:v>2.1267088226437818</c:v>
                </c:pt>
                <c:pt idx="16605">
                  <c:v>2.1265807539443573</c:v>
                </c:pt>
                <c:pt idx="16606">
                  <c:v>2.1264527006683926</c:v>
                </c:pt>
                <c:pt idx="16607">
                  <c:v>2.1263246628131021</c:v>
                </c:pt>
                <c:pt idx="16608">
                  <c:v>2.1261966403756998</c:v>
                </c:pt>
                <c:pt idx="16609">
                  <c:v>2.1260686333534013</c:v>
                </c:pt>
                <c:pt idx="16610">
                  <c:v>2.1259406417434232</c:v>
                </c:pt>
                <c:pt idx="16611">
                  <c:v>2.125812665542981</c:v>
                </c:pt>
                <c:pt idx="16612">
                  <c:v>2.1256847047492928</c:v>
                </c:pt>
                <c:pt idx="16613">
                  <c:v>2.1255567593595761</c:v>
                </c:pt>
                <c:pt idx="16614">
                  <c:v>2.1254288293710504</c:v>
                </c:pt>
                <c:pt idx="16615">
                  <c:v>2.1253009147809339</c:v>
                </c:pt>
                <c:pt idx="16616">
                  <c:v>2.1251730155864474</c:v>
                </c:pt>
                <c:pt idx="16617">
                  <c:v>2.1250451317848116</c:v>
                </c:pt>
                <c:pt idx="16618">
                  <c:v>2.1249172633732476</c:v>
                </c:pt>
                <c:pt idx="16619">
                  <c:v>2.1247894103489773</c:v>
                </c:pt>
                <c:pt idx="16620">
                  <c:v>2.1246615727092233</c:v>
                </c:pt>
                <c:pt idx="16621">
                  <c:v>2.1245337504512092</c:v>
                </c:pt>
                <c:pt idx="16622">
                  <c:v>2.124405943572159</c:v>
                </c:pt>
                <c:pt idx="16623">
                  <c:v>2.1242781520692975</c:v>
                </c:pt>
                <c:pt idx="16624">
                  <c:v>2.1241503759398497</c:v>
                </c:pt>
                <c:pt idx="16625">
                  <c:v>2.1240226151810417</c:v>
                </c:pt>
                <c:pt idx="16626">
                  <c:v>2.1238948697901003</c:v>
                </c:pt>
                <c:pt idx="16627">
                  <c:v>2.123767139764253</c:v>
                </c:pt>
                <c:pt idx="16628">
                  <c:v>2.1236394251007278</c:v>
                </c:pt>
                <c:pt idx="16629">
                  <c:v>2.1235117257967531</c:v>
                </c:pt>
                <c:pt idx="16630">
                  <c:v>2.1233840418495582</c:v>
                </c:pt>
                <c:pt idx="16631">
                  <c:v>2.1232563732563734</c:v>
                </c:pt>
                <c:pt idx="16632">
                  <c:v>2.1231287200144293</c:v>
                </c:pt>
                <c:pt idx="16633">
                  <c:v>2.1230010821209571</c:v>
                </c:pt>
                <c:pt idx="16634">
                  <c:v>2.1228734595731891</c:v>
                </c:pt>
                <c:pt idx="16635">
                  <c:v>2.1227458523683578</c:v>
                </c:pt>
                <c:pt idx="16636">
                  <c:v>2.1226182605036965</c:v>
                </c:pt>
                <c:pt idx="16637">
                  <c:v>2.1224906839764395</c:v>
                </c:pt>
                <c:pt idx="16638">
                  <c:v>2.1223631227838213</c:v>
                </c:pt>
                <c:pt idx="16639">
                  <c:v>2.1222355769230767</c:v>
                </c:pt>
                <c:pt idx="16640">
                  <c:v>2.122108046391443</c:v>
                </c:pt>
                <c:pt idx="16641">
                  <c:v>2.1219805311861557</c:v>
                </c:pt>
                <c:pt idx="16642">
                  <c:v>2.1218530313044521</c:v>
                </c:pt>
                <c:pt idx="16643">
                  <c:v>2.1217255467435714</c:v>
                </c:pt>
                <c:pt idx="16644">
                  <c:v>2.1215980775007508</c:v>
                </c:pt>
                <c:pt idx="16645">
                  <c:v>2.1214706235732308</c:v>
                </c:pt>
                <c:pt idx="16646">
                  <c:v>2.1213431849582509</c:v>
                </c:pt>
                <c:pt idx="16647">
                  <c:v>2.1212157616530516</c:v>
                </c:pt>
                <c:pt idx="16648">
                  <c:v>2.1210883536548741</c:v>
                </c:pt>
                <c:pt idx="16649">
                  <c:v>2.1209609609609608</c:v>
                </c:pt>
                <c:pt idx="16650">
                  <c:v>2.1208335835685546</c:v>
                </c:pt>
                <c:pt idx="16651">
                  <c:v>2.1207062214748977</c:v>
                </c:pt>
                <c:pt idx="16652">
                  <c:v>2.1205788746772352</c:v>
                </c:pt>
                <c:pt idx="16653">
                  <c:v>2.1204515431728113</c:v>
                </c:pt>
                <c:pt idx="16654">
                  <c:v>2.1203242269588713</c:v>
                </c:pt>
                <c:pt idx="16655">
                  <c:v>2.1201969260326607</c:v>
                </c:pt>
                <c:pt idx="16656">
                  <c:v>2.120069640391427</c:v>
                </c:pt>
                <c:pt idx="16657">
                  <c:v>2.1199423700324167</c:v>
                </c:pt>
                <c:pt idx="16658">
                  <c:v>2.1198151149528783</c:v>
                </c:pt>
                <c:pt idx="16659">
                  <c:v>2.1196878751500599</c:v>
                </c:pt>
                <c:pt idx="16660">
                  <c:v>2.119560650621211</c:v>
                </c:pt>
                <c:pt idx="16661">
                  <c:v>2.1194334413635816</c:v>
                </c:pt>
                <c:pt idx="16662">
                  <c:v>2.1193062473744222</c:v>
                </c:pt>
                <c:pt idx="16663">
                  <c:v>2.1191790686509844</c:v>
                </c:pt>
                <c:pt idx="16664">
                  <c:v>2.1190519051905192</c:v>
                </c:pt>
                <c:pt idx="16665">
                  <c:v>2.1189247569902796</c:v>
                </c:pt>
                <c:pt idx="16666">
                  <c:v>2.1187976240475193</c:v>
                </c:pt>
                <c:pt idx="16667">
                  <c:v>2.1186705063594911</c:v>
                </c:pt>
                <c:pt idx="16668">
                  <c:v>2.1185434039234505</c:v>
                </c:pt>
                <c:pt idx="16669">
                  <c:v>2.1184163167366528</c:v>
                </c:pt>
                <c:pt idx="16670">
                  <c:v>2.1182892447963528</c:v>
                </c:pt>
                <c:pt idx="16671">
                  <c:v>2.1181621880998081</c:v>
                </c:pt>
                <c:pt idx="16672">
                  <c:v>2.1180351466442753</c:v>
                </c:pt>
                <c:pt idx="16673">
                  <c:v>2.1179081204270123</c:v>
                </c:pt>
                <c:pt idx="16674">
                  <c:v>2.1177811094452772</c:v>
                </c:pt>
                <c:pt idx="16675">
                  <c:v>2.1176541136963301</c:v>
                </c:pt>
                <c:pt idx="16676">
                  <c:v>2.1175271331774299</c:v>
                </c:pt>
                <c:pt idx="16677">
                  <c:v>2.1174001678858376</c:v>
                </c:pt>
                <c:pt idx="16678">
                  <c:v>2.1172732178188141</c:v>
                </c:pt>
                <c:pt idx="16679">
                  <c:v>2.117146282973621</c:v>
                </c:pt>
                <c:pt idx="16680">
                  <c:v>2.1170193633475209</c:v>
                </c:pt>
                <c:pt idx="16681">
                  <c:v>2.1168924589377771</c:v>
                </c:pt>
                <c:pt idx="16682">
                  <c:v>2.116765569741653</c:v>
                </c:pt>
                <c:pt idx="16683">
                  <c:v>2.1166386957564134</c:v>
                </c:pt>
                <c:pt idx="16684">
                  <c:v>2.1165118369793228</c:v>
                </c:pt>
                <c:pt idx="16685">
                  <c:v>2.1163849934076473</c:v>
                </c:pt>
                <c:pt idx="16686">
                  <c:v>2.1162581650386527</c:v>
                </c:pt>
                <c:pt idx="16687">
                  <c:v>2.116131351869607</c:v>
                </c:pt>
                <c:pt idx="16688">
                  <c:v>2.1160045538977772</c:v>
                </c:pt>
                <c:pt idx="16689">
                  <c:v>2.1158777711204313</c:v>
                </c:pt>
                <c:pt idx="16690">
                  <c:v>2.115751003534839</c:v>
                </c:pt>
                <c:pt idx="16691">
                  <c:v>2.1156242511382697</c:v>
                </c:pt>
                <c:pt idx="16692">
                  <c:v>2.1154975139279939</c:v>
                </c:pt>
                <c:pt idx="16693">
                  <c:v>2.1153707919012819</c:v>
                </c:pt>
                <c:pt idx="16694">
                  <c:v>2.115244085055406</c:v>
                </c:pt>
                <c:pt idx="16695">
                  <c:v>2.1151173933876377</c:v>
                </c:pt>
                <c:pt idx="16696">
                  <c:v>2.1149907168952504</c:v>
                </c:pt>
                <c:pt idx="16697">
                  <c:v>2.1148640555755178</c:v>
                </c:pt>
                <c:pt idx="16698">
                  <c:v>2.1147374094257141</c:v>
                </c:pt>
                <c:pt idx="16699">
                  <c:v>2.1146107784431138</c:v>
                </c:pt>
                <c:pt idx="16700">
                  <c:v>2.1144841626249926</c:v>
                </c:pt>
                <c:pt idx="16701">
                  <c:v>2.1143575619686263</c:v>
                </c:pt>
                <c:pt idx="16702">
                  <c:v>2.1142309764712928</c:v>
                </c:pt>
                <c:pt idx="16703">
                  <c:v>2.1141044061302683</c:v>
                </c:pt>
                <c:pt idx="16704">
                  <c:v>2.1139778509428315</c:v>
                </c:pt>
                <c:pt idx="16705">
                  <c:v>2.1138513109062611</c:v>
                </c:pt>
                <c:pt idx="16706">
                  <c:v>2.113724786017837</c:v>
                </c:pt>
                <c:pt idx="16707">
                  <c:v>2.1135982762748382</c:v>
                </c:pt>
                <c:pt idx="16708">
                  <c:v>2.1134717816745465</c:v>
                </c:pt>
                <c:pt idx="16709">
                  <c:v>2.1133453022142428</c:v>
                </c:pt>
                <c:pt idx="16710">
                  <c:v>2.1132188378912096</c:v>
                </c:pt>
                <c:pt idx="16711">
                  <c:v>2.1130923887027286</c:v>
                </c:pt>
                <c:pt idx="16712">
                  <c:v>2.1129659546460839</c:v>
                </c:pt>
                <c:pt idx="16713">
                  <c:v>2.1128395357185594</c:v>
                </c:pt>
                <c:pt idx="16714">
                  <c:v>2.1127131319174395</c:v>
                </c:pt>
                <c:pt idx="16715">
                  <c:v>2.1125867432400094</c:v>
                </c:pt>
                <c:pt idx="16716">
                  <c:v>2.1124603696835558</c:v>
                </c:pt>
                <c:pt idx="16717">
                  <c:v>2.1123340112453644</c:v>
                </c:pt>
                <c:pt idx="16718">
                  <c:v>2.1122076679227226</c:v>
                </c:pt>
                <c:pt idx="16719">
                  <c:v>2.1120813397129186</c:v>
                </c:pt>
                <c:pt idx="16720">
                  <c:v>2.111955026613241</c:v>
                </c:pt>
                <c:pt idx="16721">
                  <c:v>2.1118287286209783</c:v>
                </c:pt>
                <c:pt idx="16722">
                  <c:v>2.111702445733421</c:v>
                </c:pt>
                <c:pt idx="16723">
                  <c:v>2.1115761779478595</c:v>
                </c:pt>
                <c:pt idx="16724">
                  <c:v>2.1114499252615846</c:v>
                </c:pt>
                <c:pt idx="16725">
                  <c:v>2.1113236876718879</c:v>
                </c:pt>
                <c:pt idx="16726">
                  <c:v>2.1111974651760628</c:v>
                </c:pt>
                <c:pt idx="16727">
                  <c:v>2.111071257771401</c:v>
                </c:pt>
                <c:pt idx="16728">
                  <c:v>2.1109450654551978</c:v>
                </c:pt>
                <c:pt idx="16729">
                  <c:v>2.1108188882247458</c:v>
                </c:pt>
                <c:pt idx="16730">
                  <c:v>2.1106927260773416</c:v>
                </c:pt>
                <c:pt idx="16731">
                  <c:v>2.1105665790102797</c:v>
                </c:pt>
                <c:pt idx="16732">
                  <c:v>2.1104404470208569</c:v>
                </c:pt>
                <c:pt idx="16733">
                  <c:v>2.1103143301063705</c:v>
                </c:pt>
                <c:pt idx="16734">
                  <c:v>2.1101882282641173</c:v>
                </c:pt>
                <c:pt idx="16735">
                  <c:v>2.1100621414913956</c:v>
                </c:pt>
                <c:pt idx="16736">
                  <c:v>2.1099360697855052</c:v>
                </c:pt>
                <c:pt idx="16737">
                  <c:v>2.1098100131437447</c:v>
                </c:pt>
                <c:pt idx="16738">
                  <c:v>2.1096839715634146</c:v>
                </c:pt>
                <c:pt idx="16739">
                  <c:v>2.109557945041816</c:v>
                </c:pt>
                <c:pt idx="16740">
                  <c:v>2.1094319335762499</c:v>
                </c:pt>
                <c:pt idx="16741">
                  <c:v>2.1093059371640188</c:v>
                </c:pt>
                <c:pt idx="16742">
                  <c:v>2.1091799558024249</c:v>
                </c:pt>
                <c:pt idx="16743">
                  <c:v>2.1090539894887721</c:v>
                </c:pt>
                <c:pt idx="16744">
                  <c:v>2.1089280382203643</c:v>
                </c:pt>
                <c:pt idx="16745">
                  <c:v>2.108802101994506</c:v>
                </c:pt>
                <c:pt idx="16746">
                  <c:v>2.1086761808085028</c:v>
                </c:pt>
                <c:pt idx="16747">
                  <c:v>2.1085502746596609</c:v>
                </c:pt>
                <c:pt idx="16748">
                  <c:v>2.1084243835452865</c:v>
                </c:pt>
                <c:pt idx="16749">
                  <c:v>2.1082985074626865</c:v>
                </c:pt>
                <c:pt idx="16750">
                  <c:v>2.1081726464091695</c:v>
                </c:pt>
                <c:pt idx="16751">
                  <c:v>2.1080468003820441</c:v>
                </c:pt>
                <c:pt idx="16752">
                  <c:v>2.1079209693786187</c:v>
                </c:pt>
                <c:pt idx="16753">
                  <c:v>2.107795153396204</c:v>
                </c:pt>
                <c:pt idx="16754">
                  <c:v>2.1076693524321097</c:v>
                </c:pt>
                <c:pt idx="16755">
                  <c:v>2.1075435664836477</c:v>
                </c:pt>
                <c:pt idx="16756">
                  <c:v>2.107417795548129</c:v>
                </c:pt>
                <c:pt idx="16757">
                  <c:v>2.1072920396228665</c:v>
                </c:pt>
                <c:pt idx="16758">
                  <c:v>2.1071662987051734</c:v>
                </c:pt>
                <c:pt idx="16759">
                  <c:v>2.1070405727923629</c:v>
                </c:pt>
                <c:pt idx="16760">
                  <c:v>2.1069148618817493</c:v>
                </c:pt>
                <c:pt idx="16761">
                  <c:v>2.1067891659706479</c:v>
                </c:pt>
                <c:pt idx="16762">
                  <c:v>2.1066634850563744</c:v>
                </c:pt>
                <c:pt idx="16763">
                  <c:v>2.1065378191362445</c:v>
                </c:pt>
                <c:pt idx="16764">
                  <c:v>2.1064121682075752</c:v>
                </c:pt>
                <c:pt idx="16765">
                  <c:v>2.1062865322676845</c:v>
                </c:pt>
                <c:pt idx="16766">
                  <c:v>2.1061609113138902</c:v>
                </c:pt>
                <c:pt idx="16767">
                  <c:v>2.1060353053435112</c:v>
                </c:pt>
                <c:pt idx="16768">
                  <c:v>2.1059097143538672</c:v>
                </c:pt>
                <c:pt idx="16769">
                  <c:v>2.105784138342278</c:v>
                </c:pt>
                <c:pt idx="16770">
                  <c:v>2.1056585773060639</c:v>
                </c:pt>
                <c:pt idx="16771">
                  <c:v>2.1055330312425471</c:v>
                </c:pt>
                <c:pt idx="16772">
                  <c:v>2.1054075001490489</c:v>
                </c:pt>
                <c:pt idx="16773">
                  <c:v>2.1052819840228927</c:v>
                </c:pt>
                <c:pt idx="16774">
                  <c:v>2.1051564828614011</c:v>
                </c:pt>
                <c:pt idx="16775">
                  <c:v>2.1050309966618981</c:v>
                </c:pt>
                <c:pt idx="16776">
                  <c:v>2.1049055254217084</c:v>
                </c:pt>
                <c:pt idx="16777">
                  <c:v>2.1047800691381573</c:v>
                </c:pt>
                <c:pt idx="16778">
                  <c:v>2.10465462780857</c:v>
                </c:pt>
                <c:pt idx="16779">
                  <c:v>2.1045292014302741</c:v>
                </c:pt>
                <c:pt idx="16780">
                  <c:v>2.1044037900005961</c:v>
                </c:pt>
                <c:pt idx="16781">
                  <c:v>2.1042783935168634</c:v>
                </c:pt>
                <c:pt idx="16782">
                  <c:v>2.1041530119764045</c:v>
                </c:pt>
                <c:pt idx="16783">
                  <c:v>2.104027645376549</c:v>
                </c:pt>
                <c:pt idx="16784">
                  <c:v>2.1039022937146261</c:v>
                </c:pt>
                <c:pt idx="16785">
                  <c:v>2.1037769569879661</c:v>
                </c:pt>
                <c:pt idx="16786">
                  <c:v>2.1036516351938999</c:v>
                </c:pt>
                <c:pt idx="16787">
                  <c:v>2.1035263283297594</c:v>
                </c:pt>
                <c:pt idx="16788">
                  <c:v>2.1034010363928761</c:v>
                </c:pt>
                <c:pt idx="16789">
                  <c:v>2.1032757593805838</c:v>
                </c:pt>
                <c:pt idx="16790">
                  <c:v>2.1031504972902151</c:v>
                </c:pt>
                <c:pt idx="16791">
                  <c:v>2.1030252501191042</c:v>
                </c:pt>
                <c:pt idx="16792">
                  <c:v>2.1029000178645862</c:v>
                </c:pt>
                <c:pt idx="16793">
                  <c:v>2.1027748005239966</c:v>
                </c:pt>
                <c:pt idx="16794">
                  <c:v>2.1026495980946711</c:v>
                </c:pt>
                <c:pt idx="16795">
                  <c:v>2.1025244105739462</c:v>
                </c:pt>
                <c:pt idx="16796">
                  <c:v>2.1023992379591592</c:v>
                </c:pt>
                <c:pt idx="16797">
                  <c:v>2.1022740802476485</c:v>
                </c:pt>
                <c:pt idx="16798">
                  <c:v>2.1021489374367524</c:v>
                </c:pt>
                <c:pt idx="16799">
                  <c:v>2.1020238095238097</c:v>
                </c:pt>
                <c:pt idx="16800">
                  <c:v>2.1018986965061606</c:v>
                </c:pt>
                <c:pt idx="16801">
                  <c:v>2.1017735983811452</c:v>
                </c:pt>
                <c:pt idx="16802">
                  <c:v>2.1016485151461048</c:v>
                </c:pt>
                <c:pt idx="16803">
                  <c:v>2.1015234467983812</c:v>
                </c:pt>
                <c:pt idx="16804">
                  <c:v>2.1013983933353169</c:v>
                </c:pt>
                <c:pt idx="16805">
                  <c:v>2.1012733547542544</c:v>
                </c:pt>
                <c:pt idx="16806">
                  <c:v>2.1011483310525376</c:v>
                </c:pt>
                <c:pt idx="16807">
                  <c:v>2.1010233222275105</c:v>
                </c:pt>
                <c:pt idx="16808">
                  <c:v>2.1008983282765183</c:v>
                </c:pt>
                <c:pt idx="16809">
                  <c:v>2.1007733491969067</c:v>
                </c:pt>
                <c:pt idx="16810">
                  <c:v>2.1006483849860209</c:v>
                </c:pt>
                <c:pt idx="16811">
                  <c:v>2.1005234356412088</c:v>
                </c:pt>
                <c:pt idx="16812">
                  <c:v>2.100398501159817</c:v>
                </c:pt>
                <c:pt idx="16813">
                  <c:v>2.1002735815391937</c:v>
                </c:pt>
                <c:pt idx="16814">
                  <c:v>2.1001486767766875</c:v>
                </c:pt>
                <c:pt idx="16815">
                  <c:v>2.1000237868696479</c:v>
                </c:pt>
                <c:pt idx="16816">
                  <c:v>2.099898911815425</c:v>
                </c:pt>
                <c:pt idx="16817">
                  <c:v>2.099774051611369</c:v>
                </c:pt>
                <c:pt idx="16818">
                  <c:v>2.0996492062548309</c:v>
                </c:pt>
                <c:pt idx="16819">
                  <c:v>2.099524375743163</c:v>
                </c:pt>
                <c:pt idx="16820">
                  <c:v>2.0993995600737172</c:v>
                </c:pt>
                <c:pt idx="16821">
                  <c:v>2.0992747592438472</c:v>
                </c:pt>
                <c:pt idx="16822">
                  <c:v>2.0991499732509067</c:v>
                </c:pt>
                <c:pt idx="16823">
                  <c:v>2.0990252020922493</c:v>
                </c:pt>
                <c:pt idx="16824">
                  <c:v>2.0989004457652305</c:v>
                </c:pt>
                <c:pt idx="16825">
                  <c:v>2.0987757042672057</c:v>
                </c:pt>
                <c:pt idx="16826">
                  <c:v>2.0986509775955309</c:v>
                </c:pt>
                <c:pt idx="16827">
                  <c:v>2.0985262657475636</c:v>
                </c:pt>
                <c:pt idx="16828">
                  <c:v>2.0984015687206607</c:v>
                </c:pt>
                <c:pt idx="16829">
                  <c:v>2.0982768865121808</c:v>
                </c:pt>
                <c:pt idx="16830">
                  <c:v>2.0981522191194819</c:v>
                </c:pt>
                <c:pt idx="16831">
                  <c:v>2.0980275665399239</c:v>
                </c:pt>
                <c:pt idx="16832">
                  <c:v>2.0979029287708668</c:v>
                </c:pt>
                <c:pt idx="16833">
                  <c:v>2.0977783058096708</c:v>
                </c:pt>
                <c:pt idx="16834">
                  <c:v>2.0976536976536977</c:v>
                </c:pt>
                <c:pt idx="16835">
                  <c:v>2.097529104300309</c:v>
                </c:pt>
                <c:pt idx="16836">
                  <c:v>2.097404525746867</c:v>
                </c:pt>
                <c:pt idx="16837">
                  <c:v>2.0972799619907354</c:v>
                </c:pt>
                <c:pt idx="16838">
                  <c:v>2.0971554130292773</c:v>
                </c:pt>
                <c:pt idx="16839">
                  <c:v>2.0970308788598575</c:v>
                </c:pt>
                <c:pt idx="16840">
                  <c:v>2.0969063594798407</c:v>
                </c:pt>
                <c:pt idx="16841">
                  <c:v>2.0967818548865931</c:v>
                </c:pt>
                <c:pt idx="16842">
                  <c:v>2.0966573650774802</c:v>
                </c:pt>
                <c:pt idx="16843">
                  <c:v>2.0965328900498692</c:v>
                </c:pt>
                <c:pt idx="16844">
                  <c:v>2.0964084298011278</c:v>
                </c:pt>
                <c:pt idx="16845">
                  <c:v>2.0962839843286241</c:v>
                </c:pt>
                <c:pt idx="16846">
                  <c:v>2.0961595536297262</c:v>
                </c:pt>
                <c:pt idx="16847">
                  <c:v>2.0960351377018043</c:v>
                </c:pt>
                <c:pt idx="16848">
                  <c:v>2.095910736542228</c:v>
                </c:pt>
                <c:pt idx="16849">
                  <c:v>2.095786350148368</c:v>
                </c:pt>
                <c:pt idx="16850">
                  <c:v>2.0956619785175956</c:v>
                </c:pt>
                <c:pt idx="16851">
                  <c:v>2.0955376216472823</c:v>
                </c:pt>
                <c:pt idx="16852">
                  <c:v>2.0954132795348008</c:v>
                </c:pt>
                <c:pt idx="16853">
                  <c:v>2.0952889521775244</c:v>
                </c:pt>
                <c:pt idx="16854">
                  <c:v>2.0951646395728272</c:v>
                </c:pt>
                <c:pt idx="16855">
                  <c:v>2.0950403417180827</c:v>
                </c:pt>
                <c:pt idx="16856">
                  <c:v>2.0949160586106661</c:v>
                </c:pt>
                <c:pt idx="16857">
                  <c:v>2.0947917902479536</c:v>
                </c:pt>
                <c:pt idx="16858">
                  <c:v>2.0946675366273206</c:v>
                </c:pt>
                <c:pt idx="16859">
                  <c:v>2.0945432977461449</c:v>
                </c:pt>
                <c:pt idx="16860">
                  <c:v>2.0944190736018031</c:v>
                </c:pt>
                <c:pt idx="16861">
                  <c:v>2.0942948641916734</c:v>
                </c:pt>
                <c:pt idx="16862">
                  <c:v>2.0941706695131352</c:v>
                </c:pt>
                <c:pt idx="16863">
                  <c:v>2.0940464895635675</c:v>
                </c:pt>
                <c:pt idx="16864">
                  <c:v>2.0939223243403497</c:v>
                </c:pt>
                <c:pt idx="16865">
                  <c:v>2.0937981738408631</c:v>
                </c:pt>
                <c:pt idx="16866">
                  <c:v>2.0936740380624888</c:v>
                </c:pt>
                <c:pt idx="16867">
                  <c:v>2.0935499170026084</c:v>
                </c:pt>
                <c:pt idx="16868">
                  <c:v>2.0934258106586046</c:v>
                </c:pt>
                <c:pt idx="16869">
                  <c:v>2.0933017190278602</c:v>
                </c:pt>
                <c:pt idx="16870">
                  <c:v>2.0931776421077588</c:v>
                </c:pt>
                <c:pt idx="16871">
                  <c:v>2.0930535798956851</c:v>
                </c:pt>
                <c:pt idx="16872">
                  <c:v>2.0929295323890238</c:v>
                </c:pt>
                <c:pt idx="16873">
                  <c:v>2.0928054995851606</c:v>
                </c:pt>
                <c:pt idx="16874">
                  <c:v>2.0926814814814816</c:v>
                </c:pt>
                <c:pt idx="16875">
                  <c:v>2.0925574780753733</c:v>
                </c:pt>
                <c:pt idx="16876">
                  <c:v>2.0924334893642236</c:v>
                </c:pt>
                <c:pt idx="16877">
                  <c:v>2.0923095153454199</c:v>
                </c:pt>
                <c:pt idx="16878">
                  <c:v>2.0921855560163518</c:v>
                </c:pt>
                <c:pt idx="16879">
                  <c:v>2.0920616113744077</c:v>
                </c:pt>
                <c:pt idx="16880">
                  <c:v>2.0919376814169777</c:v>
                </c:pt>
                <c:pt idx="16881">
                  <c:v>2.0918137661414526</c:v>
                </c:pt>
                <c:pt idx="16882">
                  <c:v>2.0916898655452232</c:v>
                </c:pt>
                <c:pt idx="16883">
                  <c:v>2.0915659796256811</c:v>
                </c:pt>
                <c:pt idx="16884">
                  <c:v>2.0914421083802193</c:v>
                </c:pt>
                <c:pt idx="16885">
                  <c:v>2.0913182518062299</c:v>
                </c:pt>
                <c:pt idx="16886">
                  <c:v>2.0911944099011075</c:v>
                </c:pt>
                <c:pt idx="16887">
                  <c:v>2.0910705826622453</c:v>
                </c:pt>
                <c:pt idx="16888">
                  <c:v>2.0909467700870388</c:v>
                </c:pt>
                <c:pt idx="16889">
                  <c:v>2.0908229721728833</c:v>
                </c:pt>
                <c:pt idx="16890">
                  <c:v>2.0906991889171747</c:v>
                </c:pt>
                <c:pt idx="16891">
                  <c:v>2.0905754203173101</c:v>
                </c:pt>
                <c:pt idx="16892">
                  <c:v>2.090451666370686</c:v>
                </c:pt>
                <c:pt idx="16893">
                  <c:v>2.0903279270747013</c:v>
                </c:pt>
                <c:pt idx="16894">
                  <c:v>2.0902042024267535</c:v>
                </c:pt>
                <c:pt idx="16895">
                  <c:v>2.0900804924242422</c:v>
                </c:pt>
                <c:pt idx="16896">
                  <c:v>2.0899567970645676</c:v>
                </c:pt>
                <c:pt idx="16897">
                  <c:v>2.0898331163451296</c:v>
                </c:pt>
                <c:pt idx="16898">
                  <c:v>2.0897094502633293</c:v>
                </c:pt>
                <c:pt idx="16899">
                  <c:v>2.089585798816568</c:v>
                </c:pt>
                <c:pt idx="16900">
                  <c:v>2.0894621620022482</c:v>
                </c:pt>
                <c:pt idx="16901">
                  <c:v>2.0893385398177728</c:v>
                </c:pt>
                <c:pt idx="16902">
                  <c:v>2.0892149322605453</c:v>
                </c:pt>
                <c:pt idx="16903">
                  <c:v>2.0890913393279695</c:v>
                </c:pt>
                <c:pt idx="16904">
                  <c:v>2.0889677610174506</c:v>
                </c:pt>
                <c:pt idx="16905">
                  <c:v>2.0888441973263929</c:v>
                </c:pt>
                <c:pt idx="16906">
                  <c:v>2.0887206482522034</c:v>
                </c:pt>
                <c:pt idx="16907">
                  <c:v>2.0885971137922876</c:v>
                </c:pt>
                <c:pt idx="16908">
                  <c:v>2.0884735939440535</c:v>
                </c:pt>
                <c:pt idx="16909">
                  <c:v>2.0883500887049085</c:v>
                </c:pt>
                <c:pt idx="16910">
                  <c:v>2.0882265980722607</c:v>
                </c:pt>
                <c:pt idx="16911">
                  <c:v>2.0881031220435196</c:v>
                </c:pt>
                <c:pt idx="16912">
                  <c:v>2.0879796606160941</c:v>
                </c:pt>
                <c:pt idx="16913">
                  <c:v>2.0878562137873953</c:v>
                </c:pt>
                <c:pt idx="16914">
                  <c:v>2.0877327815548328</c:v>
                </c:pt>
                <c:pt idx="16915">
                  <c:v>2.0876093639158193</c:v>
                </c:pt>
                <c:pt idx="16916">
                  <c:v>2.0874859608677663</c:v>
                </c:pt>
                <c:pt idx="16917">
                  <c:v>2.087362572408086</c:v>
                </c:pt>
                <c:pt idx="16918">
                  <c:v>2.0872391985341925</c:v>
                </c:pt>
                <c:pt idx="16919">
                  <c:v>2.087115839243499</c:v>
                </c:pt>
                <c:pt idx="16920">
                  <c:v>2.08699249453342</c:v>
                </c:pt>
                <c:pt idx="16921">
                  <c:v>2.0868691644013708</c:v>
                </c:pt>
                <c:pt idx="16922">
                  <c:v>2.0867458488447674</c:v>
                </c:pt>
                <c:pt idx="16923">
                  <c:v>2.0866225478610256</c:v>
                </c:pt>
                <c:pt idx="16924">
                  <c:v>2.0864992614475626</c:v>
                </c:pt>
                <c:pt idx="16925">
                  <c:v>2.0863759896017959</c:v>
                </c:pt>
                <c:pt idx="16926">
                  <c:v>2.0862527323211437</c:v>
                </c:pt>
                <c:pt idx="16927">
                  <c:v>2.0861294896030245</c:v>
                </c:pt>
                <c:pt idx="16928">
                  <c:v>2.086006261444858</c:v>
                </c:pt>
                <c:pt idx="16929">
                  <c:v>2.0858830478440638</c:v>
                </c:pt>
                <c:pt idx="16930">
                  <c:v>2.0857598487980629</c:v>
                </c:pt>
                <c:pt idx="16931">
                  <c:v>2.0856366643042761</c:v>
                </c:pt>
                <c:pt idx="16932">
                  <c:v>2.085513494360125</c:v>
                </c:pt>
                <c:pt idx="16933">
                  <c:v>2.0853903389630331</c:v>
                </c:pt>
                <c:pt idx="16934">
                  <c:v>2.0852671981104223</c:v>
                </c:pt>
                <c:pt idx="16935">
                  <c:v>2.0851440717997165</c:v>
                </c:pt>
                <c:pt idx="16936">
                  <c:v>2.0850209600283405</c:v>
                </c:pt>
                <c:pt idx="16937">
                  <c:v>2.0848978627937185</c:v>
                </c:pt>
                <c:pt idx="16938">
                  <c:v>2.0847747800932757</c:v>
                </c:pt>
                <c:pt idx="16939">
                  <c:v>2.084651711924439</c:v>
                </c:pt>
                <c:pt idx="16940">
                  <c:v>2.084528658284635</c:v>
                </c:pt>
                <c:pt idx="16941">
                  <c:v>2.0844056191712901</c:v>
                </c:pt>
                <c:pt idx="16942">
                  <c:v>2.0842825945818331</c:v>
                </c:pt>
                <c:pt idx="16943">
                  <c:v>2.0841595845136922</c:v>
                </c:pt>
                <c:pt idx="16944">
                  <c:v>2.0840365889642962</c:v>
                </c:pt>
                <c:pt idx="16945">
                  <c:v>2.0839136079310752</c:v>
                </c:pt>
                <c:pt idx="16946">
                  <c:v>2.0837906414114591</c:v>
                </c:pt>
                <c:pt idx="16947">
                  <c:v>2.0836676894028794</c:v>
                </c:pt>
                <c:pt idx="16948">
                  <c:v>2.083544751902767</c:v>
                </c:pt>
                <c:pt idx="16949">
                  <c:v>2.0834218289085547</c:v>
                </c:pt>
                <c:pt idx="16950">
                  <c:v>2.0832989204176746</c:v>
                </c:pt>
                <c:pt idx="16951">
                  <c:v>2.0831760264275601</c:v>
                </c:pt>
                <c:pt idx="16952">
                  <c:v>2.0830531469356455</c:v>
                </c:pt>
                <c:pt idx="16953">
                  <c:v>2.0829302819393654</c:v>
                </c:pt>
                <c:pt idx="16954">
                  <c:v>2.0828074314361547</c:v>
                </c:pt>
                <c:pt idx="16955">
                  <c:v>2.0826845954234487</c:v>
                </c:pt>
                <c:pt idx="16956">
                  <c:v>2.0825617738986848</c:v>
                </c:pt>
                <c:pt idx="16957">
                  <c:v>2.0824389668592995</c:v>
                </c:pt>
                <c:pt idx="16958">
                  <c:v>2.0823161743027301</c:v>
                </c:pt>
                <c:pt idx="16959">
                  <c:v>2.082193396226415</c:v>
                </c:pt>
                <c:pt idx="16960">
                  <c:v>2.0820706326277931</c:v>
                </c:pt>
                <c:pt idx="16961">
                  <c:v>2.0819478835043039</c:v>
                </c:pt>
                <c:pt idx="16962">
                  <c:v>2.0818251488533868</c:v>
                </c:pt>
                <c:pt idx="16963">
                  <c:v>2.0817024286724828</c:v>
                </c:pt>
                <c:pt idx="16964">
                  <c:v>2.0815797229590332</c:v>
                </c:pt>
                <c:pt idx="16965">
                  <c:v>2.0814570317104799</c:v>
                </c:pt>
                <c:pt idx="16966">
                  <c:v>2.0813343549242647</c:v>
                </c:pt>
                <c:pt idx="16967">
                  <c:v>2.0812116925978312</c:v>
                </c:pt>
                <c:pt idx="16968">
                  <c:v>2.081089044728623</c:v>
                </c:pt>
                <c:pt idx="16969">
                  <c:v>2.0809664113140838</c:v>
                </c:pt>
                <c:pt idx="16970">
                  <c:v>2.0808437923516587</c:v>
                </c:pt>
                <c:pt idx="16971">
                  <c:v>2.0807211878387935</c:v>
                </c:pt>
                <c:pt idx="16972">
                  <c:v>2.0805985977729335</c:v>
                </c:pt>
                <c:pt idx="16973">
                  <c:v>2.0804760221515259</c:v>
                </c:pt>
                <c:pt idx="16974">
                  <c:v>2.0803534609720176</c:v>
                </c:pt>
                <c:pt idx="16975">
                  <c:v>2.0802309142318567</c:v>
                </c:pt>
                <c:pt idx="16976">
                  <c:v>2.0801083819284916</c:v>
                </c:pt>
                <c:pt idx="16977">
                  <c:v>2.0799858640593709</c:v>
                </c:pt>
                <c:pt idx="16978">
                  <c:v>2.0798633606219448</c:v>
                </c:pt>
                <c:pt idx="16979">
                  <c:v>2.0797408716136632</c:v>
                </c:pt>
                <c:pt idx="16980">
                  <c:v>2.079618397031977</c:v>
                </c:pt>
                <c:pt idx="16981">
                  <c:v>2.0794959368743373</c:v>
                </c:pt>
                <c:pt idx="16982">
                  <c:v>2.0793734911381971</c:v>
                </c:pt>
                <c:pt idx="16983">
                  <c:v>2.0792510598210079</c:v>
                </c:pt>
                <c:pt idx="16984">
                  <c:v>2.0791286429202236</c:v>
                </c:pt>
                <c:pt idx="16985">
                  <c:v>2.0790062404332978</c:v>
                </c:pt>
                <c:pt idx="16986">
                  <c:v>2.0788838523576851</c:v>
                </c:pt>
                <c:pt idx="16987">
                  <c:v>2.0787614786908404</c:v>
                </c:pt>
                <c:pt idx="16988">
                  <c:v>2.0786391194302194</c:v>
                </c:pt>
                <c:pt idx="16989">
                  <c:v>2.0785167745732784</c:v>
                </c:pt>
                <c:pt idx="16990">
                  <c:v>2.0783944441174738</c:v>
                </c:pt>
                <c:pt idx="16991">
                  <c:v>2.0782721280602638</c:v>
                </c:pt>
                <c:pt idx="16992">
                  <c:v>2.0781498263991054</c:v>
                </c:pt>
                <c:pt idx="16993">
                  <c:v>2.0780275391314582</c:v>
                </c:pt>
                <c:pt idx="16994">
                  <c:v>2.0779052662547808</c:v>
                </c:pt>
                <c:pt idx="16995">
                  <c:v>2.0777830077665334</c:v>
                </c:pt>
                <c:pt idx="16996">
                  <c:v>2.0776607636641762</c:v>
                </c:pt>
                <c:pt idx="16997">
                  <c:v>2.07753853394517</c:v>
                </c:pt>
                <c:pt idx="16998">
                  <c:v>2.0774163186069767</c:v>
                </c:pt>
                <c:pt idx="16999">
                  <c:v>2.077294117647059</c:v>
                </c:pt>
                <c:pt idx="17000">
                  <c:v>2.0771719310628787</c:v>
                </c:pt>
                <c:pt idx="17001">
                  <c:v>2.0770497588518997</c:v>
                </c:pt>
                <c:pt idx="17002">
                  <c:v>2.0769276010115862</c:v>
                </c:pt>
                <c:pt idx="17003">
                  <c:v>2.0768054575394026</c:v>
                </c:pt>
                <c:pt idx="17004">
                  <c:v>2.0766833284328139</c:v>
                </c:pt>
                <c:pt idx="17005">
                  <c:v>2.0765612136892861</c:v>
                </c:pt>
                <c:pt idx="17006">
                  <c:v>2.0764391133062858</c:v>
                </c:pt>
                <c:pt idx="17007">
                  <c:v>2.0763170272812794</c:v>
                </c:pt>
                <c:pt idx="17008">
                  <c:v>2.0761949556117352</c:v>
                </c:pt>
                <c:pt idx="17009">
                  <c:v>2.0760728982951204</c:v>
                </c:pt>
                <c:pt idx="17010">
                  <c:v>2.0759508553289048</c:v>
                </c:pt>
                <c:pt idx="17011">
                  <c:v>2.0758288267105574</c:v>
                </c:pt>
                <c:pt idx="17012">
                  <c:v>2.0757068124375477</c:v>
                </c:pt>
                <c:pt idx="17013">
                  <c:v>2.0755848125073468</c:v>
                </c:pt>
                <c:pt idx="17014">
                  <c:v>2.075462826917426</c:v>
                </c:pt>
                <c:pt idx="17015">
                  <c:v>2.0753408556652562</c:v>
                </c:pt>
                <c:pt idx="17016">
                  <c:v>2.0752188987483104</c:v>
                </c:pt>
                <c:pt idx="17017">
                  <c:v>2.0750969561640615</c:v>
                </c:pt>
                <c:pt idx="17018">
                  <c:v>2.074975027909983</c:v>
                </c:pt>
                <c:pt idx="17019">
                  <c:v>2.0748531139835489</c:v>
                </c:pt>
                <c:pt idx="17020">
                  <c:v>2.0747312143822336</c:v>
                </c:pt>
                <c:pt idx="17021">
                  <c:v>2.074609329103513</c:v>
                </c:pt>
                <c:pt idx="17022">
                  <c:v>2.0744874581448629</c:v>
                </c:pt>
                <c:pt idx="17023">
                  <c:v>2.0743656015037595</c:v>
                </c:pt>
                <c:pt idx="17024">
                  <c:v>2.0742437591776799</c:v>
                </c:pt>
                <c:pt idx="17025">
                  <c:v>2.0741219311641022</c:v>
                </c:pt>
                <c:pt idx="17026">
                  <c:v>2.0740001174605038</c:v>
                </c:pt>
                <c:pt idx="17027">
                  <c:v>2.0738783180643647</c:v>
                </c:pt>
                <c:pt idx="17028">
                  <c:v>2.0737565329731633</c:v>
                </c:pt>
                <c:pt idx="17029">
                  <c:v>2.0736347621843807</c:v>
                </c:pt>
                <c:pt idx="17030">
                  <c:v>2.0735130056954962</c:v>
                </c:pt>
                <c:pt idx="17031">
                  <c:v>2.0733912635039924</c:v>
                </c:pt>
                <c:pt idx="17032">
                  <c:v>2.0732695356073503</c:v>
                </c:pt>
                <c:pt idx="17033">
                  <c:v>2.0731478220030528</c:v>
                </c:pt>
                <c:pt idx="17034">
                  <c:v>2.0730261226885824</c:v>
                </c:pt>
                <c:pt idx="17035">
                  <c:v>2.072904437661423</c:v>
                </c:pt>
                <c:pt idx="17036">
                  <c:v>2.0727827669190586</c:v>
                </c:pt>
                <c:pt idx="17037">
                  <c:v>2.0726611104589741</c:v>
                </c:pt>
                <c:pt idx="17038">
                  <c:v>2.0725394682786549</c:v>
                </c:pt>
                <c:pt idx="17039">
                  <c:v>2.0724178403755871</c:v>
                </c:pt>
                <c:pt idx="17040">
                  <c:v>2.0722962267472567</c:v>
                </c:pt>
                <c:pt idx="17041">
                  <c:v>2.0721746273911514</c:v>
                </c:pt>
                <c:pt idx="17042">
                  <c:v>2.0720530423047587</c:v>
                </c:pt>
                <c:pt idx="17043">
                  <c:v>2.0719314714855668</c:v>
                </c:pt>
                <c:pt idx="17044">
                  <c:v>2.0718099149310647</c:v>
                </c:pt>
                <c:pt idx="17045">
                  <c:v>2.0716883726387421</c:v>
                </c:pt>
                <c:pt idx="17046">
                  <c:v>2.0715668446060889</c:v>
                </c:pt>
                <c:pt idx="17047">
                  <c:v>2.071445330830596</c:v>
                </c:pt>
                <c:pt idx="17048">
                  <c:v>2.0713238313097544</c:v>
                </c:pt>
                <c:pt idx="17049">
                  <c:v>2.0712023460410558</c:v>
                </c:pt>
                <c:pt idx="17050">
                  <c:v>2.0710808750219929</c:v>
                </c:pt>
                <c:pt idx="17051">
                  <c:v>2.0709594182500588</c:v>
                </c:pt>
                <c:pt idx="17052">
                  <c:v>2.0708379757227466</c:v>
                </c:pt>
                <c:pt idx="17053">
                  <c:v>2.0707165474375513</c:v>
                </c:pt>
                <c:pt idx="17054">
                  <c:v>2.0705951333919672</c:v>
                </c:pt>
                <c:pt idx="17055">
                  <c:v>2.0704737335834897</c:v>
                </c:pt>
                <c:pt idx="17056">
                  <c:v>2.0703523480096147</c:v>
                </c:pt>
                <c:pt idx="17057">
                  <c:v>2.0702309766678391</c:v>
                </c:pt>
                <c:pt idx="17058">
                  <c:v>2.0701096195556596</c:v>
                </c:pt>
                <c:pt idx="17059">
                  <c:v>2.0699882766705744</c:v>
                </c:pt>
                <c:pt idx="17060">
                  <c:v>2.0698669480100813</c:v>
                </c:pt>
                <c:pt idx="17061">
                  <c:v>2.0697456335716797</c:v>
                </c:pt>
                <c:pt idx="17062">
                  <c:v>2.069624333352869</c:v>
                </c:pt>
                <c:pt idx="17063">
                  <c:v>2.0695030473511484</c:v>
                </c:pt>
                <c:pt idx="17064">
                  <c:v>2.06938177556402</c:v>
                </c:pt>
                <c:pt idx="17065">
                  <c:v>2.069260517988984</c:v>
                </c:pt>
                <c:pt idx="17066">
                  <c:v>2.0691392746235424</c:v>
                </c:pt>
                <c:pt idx="17067">
                  <c:v>2.0690180454651981</c:v>
                </c:pt>
                <c:pt idx="17068">
                  <c:v>2.0688968305114535</c:v>
                </c:pt>
                <c:pt idx="17069">
                  <c:v>2.0687756297598123</c:v>
                </c:pt>
                <c:pt idx="17070">
                  <c:v>2.0686544432077794</c:v>
                </c:pt>
                <c:pt idx="17071">
                  <c:v>2.0685332708528583</c:v>
                </c:pt>
                <c:pt idx="17072">
                  <c:v>2.0684121126925556</c:v>
                </c:pt>
                <c:pt idx="17073">
                  <c:v>2.0682909687243765</c:v>
                </c:pt>
                <c:pt idx="17074">
                  <c:v>2.0681698389458272</c:v>
                </c:pt>
                <c:pt idx="17075">
                  <c:v>2.0680487233544156</c:v>
                </c:pt>
                <c:pt idx="17076">
                  <c:v>2.067927621947649</c:v>
                </c:pt>
                <c:pt idx="17077">
                  <c:v>2.0678065347230357</c:v>
                </c:pt>
                <c:pt idx="17078">
                  <c:v>2.0676854616780842</c:v>
                </c:pt>
                <c:pt idx="17079">
                  <c:v>2.0675644028103046</c:v>
                </c:pt>
                <c:pt idx="17080">
                  <c:v>2.067443358117206</c:v>
                </c:pt>
                <c:pt idx="17081">
                  <c:v>2.0673223275963002</c:v>
                </c:pt>
                <c:pt idx="17082">
                  <c:v>2.0672013112450975</c:v>
                </c:pt>
                <c:pt idx="17083">
                  <c:v>2.0670803090611098</c:v>
                </c:pt>
                <c:pt idx="17084">
                  <c:v>2.0669593210418498</c:v>
                </c:pt>
                <c:pt idx="17085">
                  <c:v>2.0668383471848295</c:v>
                </c:pt>
                <c:pt idx="17086">
                  <c:v>2.0667173874875635</c:v>
                </c:pt>
                <c:pt idx="17087">
                  <c:v>2.0665964419475658</c:v>
                </c:pt>
                <c:pt idx="17088">
                  <c:v>2.0664755105623502</c:v>
                </c:pt>
                <c:pt idx="17089">
                  <c:v>2.0663545933294323</c:v>
                </c:pt>
                <c:pt idx="17090">
                  <c:v>2.0662336902463285</c:v>
                </c:pt>
                <c:pt idx="17091">
                  <c:v>2.0661128013105547</c:v>
                </c:pt>
                <c:pt idx="17092">
                  <c:v>2.065991926519628</c:v>
                </c:pt>
                <c:pt idx="17093">
                  <c:v>2.0658710658710659</c:v>
                </c:pt>
                <c:pt idx="17094">
                  <c:v>2.0657502193623865</c:v>
                </c:pt>
                <c:pt idx="17095">
                  <c:v>2.0656293869911089</c:v>
                </c:pt>
                <c:pt idx="17096">
                  <c:v>2.0655085687547521</c:v>
                </c:pt>
                <c:pt idx="17097">
                  <c:v>2.0653877646508363</c:v>
                </c:pt>
                <c:pt idx="17098">
                  <c:v>2.0652669746768817</c:v>
                </c:pt>
                <c:pt idx="17099">
                  <c:v>2.0651461988304094</c:v>
                </c:pt>
                <c:pt idx="17100">
                  <c:v>2.0650254371089409</c:v>
                </c:pt>
                <c:pt idx="17101">
                  <c:v>2.0649046895099987</c:v>
                </c:pt>
                <c:pt idx="17102">
                  <c:v>2.0647839560311056</c:v>
                </c:pt>
                <c:pt idx="17103">
                  <c:v>2.064663236669785</c:v>
                </c:pt>
                <c:pt idx="17104">
                  <c:v>2.0645425314235601</c:v>
                </c:pt>
                <c:pt idx="17105">
                  <c:v>2.0644218402899566</c:v>
                </c:pt>
                <c:pt idx="17106">
                  <c:v>2.0643011632664989</c:v>
                </c:pt>
                <c:pt idx="17107">
                  <c:v>2.0641805003507132</c:v>
                </c:pt>
                <c:pt idx="17108">
                  <c:v>2.0640598515401249</c:v>
                </c:pt>
                <c:pt idx="17109">
                  <c:v>2.0639392168322619</c:v>
                </c:pt>
                <c:pt idx="17110">
                  <c:v>2.0638185962246509</c:v>
                </c:pt>
                <c:pt idx="17111">
                  <c:v>2.0636979897148202</c:v>
                </c:pt>
                <c:pt idx="17112">
                  <c:v>2.063577397300298</c:v>
                </c:pt>
                <c:pt idx="17113">
                  <c:v>2.0634568189786142</c:v>
                </c:pt>
                <c:pt idx="17114">
                  <c:v>2.0633362547472975</c:v>
                </c:pt>
                <c:pt idx="17115">
                  <c:v>2.0632157046038793</c:v>
                </c:pt>
                <c:pt idx="17116">
                  <c:v>2.0630951685458903</c:v>
                </c:pt>
                <c:pt idx="17117">
                  <c:v>2.0629746465708609</c:v>
                </c:pt>
                <c:pt idx="17118">
                  <c:v>2.0628541386763244</c:v>
                </c:pt>
                <c:pt idx="17119">
                  <c:v>2.0627336448598133</c:v>
                </c:pt>
                <c:pt idx="17120">
                  <c:v>2.0626131651188597</c:v>
                </c:pt>
                <c:pt idx="17121">
                  <c:v>2.0624926994509987</c:v>
                </c:pt>
                <c:pt idx="17122">
                  <c:v>2.0623722478537641</c:v>
                </c:pt>
                <c:pt idx="17123">
                  <c:v>2.0622518103246903</c:v>
                </c:pt>
                <c:pt idx="17124">
                  <c:v>2.062131386861314</c:v>
                </c:pt>
                <c:pt idx="17125">
                  <c:v>2.0620109774611701</c:v>
                </c:pt>
                <c:pt idx="17126">
                  <c:v>2.0618905821217961</c:v>
                </c:pt>
                <c:pt idx="17127">
                  <c:v>2.0617702008407286</c:v>
                </c:pt>
                <c:pt idx="17128">
                  <c:v>2.061649833615506</c:v>
                </c:pt>
                <c:pt idx="17129">
                  <c:v>2.0615294804436659</c:v>
                </c:pt>
                <c:pt idx="17130">
                  <c:v>2.0614091413227484</c:v>
                </c:pt>
                <c:pt idx="17131">
                  <c:v>2.061288816250292</c:v>
                </c:pt>
                <c:pt idx="17132">
                  <c:v>2.0611685052238369</c:v>
                </c:pt>
                <c:pt idx="17133">
                  <c:v>2.0610482082409245</c:v>
                </c:pt>
                <c:pt idx="17134">
                  <c:v>2.0609279252990955</c:v>
                </c:pt>
                <c:pt idx="17135">
                  <c:v>2.0608076563958915</c:v>
                </c:pt>
                <c:pt idx="17136">
                  <c:v>2.0606874015288557</c:v>
                </c:pt>
                <c:pt idx="17137">
                  <c:v>2.0605671606955305</c:v>
                </c:pt>
                <c:pt idx="17138">
                  <c:v>2.0604469338934592</c:v>
                </c:pt>
                <c:pt idx="17139">
                  <c:v>2.0603267211201866</c:v>
                </c:pt>
                <c:pt idx="17140">
                  <c:v>2.0602065223732571</c:v>
                </c:pt>
                <c:pt idx="17141">
                  <c:v>2.0600863376502159</c:v>
                </c:pt>
                <c:pt idx="17142">
                  <c:v>2.0599661669486089</c:v>
                </c:pt>
                <c:pt idx="17143">
                  <c:v>2.0598460102659821</c:v>
                </c:pt>
                <c:pt idx="17144">
                  <c:v>2.0597258675998833</c:v>
                </c:pt>
                <c:pt idx="17145">
                  <c:v>2.0596057389478597</c:v>
                </c:pt>
                <c:pt idx="17146">
                  <c:v>2.0594856243074591</c:v>
                </c:pt>
                <c:pt idx="17147">
                  <c:v>2.0593655236762305</c:v>
                </c:pt>
                <c:pt idx="17148">
                  <c:v>2.059245437051723</c:v>
                </c:pt>
                <c:pt idx="17149">
                  <c:v>2.0591253644314871</c:v>
                </c:pt>
                <c:pt idx="17150">
                  <c:v>2.0590053058130722</c:v>
                </c:pt>
                <c:pt idx="17151">
                  <c:v>2.05888526119403</c:v>
                </c:pt>
                <c:pt idx="17152">
                  <c:v>2.0587652305719115</c:v>
                </c:pt>
                <c:pt idx="17153">
                  <c:v>2.0586452139442697</c:v>
                </c:pt>
                <c:pt idx="17154">
                  <c:v>2.0585252113086563</c:v>
                </c:pt>
                <c:pt idx="17155">
                  <c:v>2.0584052226626253</c:v>
                </c:pt>
                <c:pt idx="17156">
                  <c:v>2.0582852480037301</c:v>
                </c:pt>
                <c:pt idx="17157">
                  <c:v>2.0581652873295257</c:v>
                </c:pt>
                <c:pt idx="17158">
                  <c:v>2.0580453406375665</c:v>
                </c:pt>
                <c:pt idx="17159">
                  <c:v>2.0579254079254081</c:v>
                </c:pt>
                <c:pt idx="17160">
                  <c:v>2.0578054891906068</c:v>
                </c:pt>
                <c:pt idx="17161">
                  <c:v>2.0576855844307191</c:v>
                </c:pt>
                <c:pt idx="17162">
                  <c:v>2.0575656936433027</c:v>
                </c:pt>
                <c:pt idx="17163">
                  <c:v>2.0574458168259149</c:v>
                </c:pt>
                <c:pt idx="17164">
                  <c:v>2.0573259539761142</c:v>
                </c:pt>
                <c:pt idx="17165">
                  <c:v>2.0572061050914598</c:v>
                </c:pt>
                <c:pt idx="17166">
                  <c:v>2.0570862701695112</c:v>
                </c:pt>
                <c:pt idx="17167">
                  <c:v>2.0569664492078283</c:v>
                </c:pt>
                <c:pt idx="17168">
                  <c:v>2.0568466422039724</c:v>
                </c:pt>
                <c:pt idx="17169">
                  <c:v>2.056726849155504</c:v>
                </c:pt>
                <c:pt idx="17170">
                  <c:v>2.056607070059985</c:v>
                </c:pt>
                <c:pt idx="17171">
                  <c:v>2.0564873049149779</c:v>
                </c:pt>
                <c:pt idx="17172">
                  <c:v>2.0563675537180459</c:v>
                </c:pt>
                <c:pt idx="17173">
                  <c:v>2.0562478164667519</c:v>
                </c:pt>
                <c:pt idx="17174">
                  <c:v>2.056128093158661</c:v>
                </c:pt>
                <c:pt idx="17175">
                  <c:v>2.0560083837913368</c:v>
                </c:pt>
                <c:pt idx="17176">
                  <c:v>2.0558886883623448</c:v>
                </c:pt>
                <c:pt idx="17177">
                  <c:v>2.0557690068692516</c:v>
                </c:pt>
                <c:pt idx="17178">
                  <c:v>2.055649339309622</c:v>
                </c:pt>
                <c:pt idx="17179">
                  <c:v>2.0555296856810243</c:v>
                </c:pt>
                <c:pt idx="17180">
                  <c:v>2.0554100459810254</c:v>
                </c:pt>
                <c:pt idx="17181">
                  <c:v>2.0552904202071938</c:v>
                </c:pt>
                <c:pt idx="17182">
                  <c:v>2.0551708083570972</c:v>
                </c:pt>
                <c:pt idx="17183">
                  <c:v>2.0550512104283052</c:v>
                </c:pt>
                <c:pt idx="17184">
                  <c:v>2.0549316264183881</c:v>
                </c:pt>
                <c:pt idx="17185">
                  <c:v>2.0548120563249155</c:v>
                </c:pt>
                <c:pt idx="17186">
                  <c:v>2.0546925001454586</c:v>
                </c:pt>
                <c:pt idx="17187">
                  <c:v>2.0545729578775891</c:v>
                </c:pt>
                <c:pt idx="17188">
                  <c:v>2.0544534295188783</c:v>
                </c:pt>
                <c:pt idx="17189">
                  <c:v>2.0543339150668993</c:v>
                </c:pt>
                <c:pt idx="17190">
                  <c:v>2.0542144145192252</c:v>
                </c:pt>
                <c:pt idx="17191">
                  <c:v>2.0540949278734293</c:v>
                </c:pt>
                <c:pt idx="17192">
                  <c:v>2.0539754551270866</c:v>
                </c:pt>
                <c:pt idx="17193">
                  <c:v>2.0538559962777714</c:v>
                </c:pt>
                <c:pt idx="17194">
                  <c:v>2.053736551323059</c:v>
                </c:pt>
                <c:pt idx="17195">
                  <c:v>2.0536171202605256</c:v>
                </c:pt>
                <c:pt idx="17196">
                  <c:v>2.0534977030877477</c:v>
                </c:pt>
                <c:pt idx="17197">
                  <c:v>2.0533782998023025</c:v>
                </c:pt>
                <c:pt idx="17198">
                  <c:v>2.0532589104017673</c:v>
                </c:pt>
                <c:pt idx="17199">
                  <c:v>2.0531395348837211</c:v>
                </c:pt>
                <c:pt idx="17200">
                  <c:v>2.0530201732457414</c:v>
                </c:pt>
                <c:pt idx="17201">
                  <c:v>2.0529008254854086</c:v>
                </c:pt>
                <c:pt idx="17202">
                  <c:v>2.0527814916003022</c:v>
                </c:pt>
                <c:pt idx="17203">
                  <c:v>2.0526621715880027</c:v>
                </c:pt>
                <c:pt idx="17204">
                  <c:v>2.0525428654460911</c:v>
                </c:pt>
                <c:pt idx="17205">
                  <c:v>2.0524235731721494</c:v>
                </c:pt>
                <c:pt idx="17206">
                  <c:v>2.0523042947637591</c:v>
                </c:pt>
                <c:pt idx="17207">
                  <c:v>2.052185030218503</c:v>
                </c:pt>
                <c:pt idx="17208">
                  <c:v>2.0520657795339647</c:v>
                </c:pt>
                <c:pt idx="17209">
                  <c:v>2.0519465427077281</c:v>
                </c:pt>
                <c:pt idx="17210">
                  <c:v>2.0518273197373773</c:v>
                </c:pt>
                <c:pt idx="17211">
                  <c:v>2.0517081106204973</c:v>
                </c:pt>
                <c:pt idx="17212">
                  <c:v>2.0515889153546736</c:v>
                </c:pt>
                <c:pt idx="17213">
                  <c:v>2.0514697339374925</c:v>
                </c:pt>
                <c:pt idx="17214">
                  <c:v>2.051350566366541</c:v>
                </c:pt>
                <c:pt idx="17215">
                  <c:v>2.0512314126394053</c:v>
                </c:pt>
                <c:pt idx="17216">
                  <c:v>2.0511122727536737</c:v>
                </c:pt>
                <c:pt idx="17217">
                  <c:v>2.0509931467069347</c:v>
                </c:pt>
                <c:pt idx="17218">
                  <c:v>2.0508740344967769</c:v>
                </c:pt>
                <c:pt idx="17219">
                  <c:v>2.0507549361207897</c:v>
                </c:pt>
                <c:pt idx="17220">
                  <c:v>2.0506358515765637</c:v>
                </c:pt>
                <c:pt idx="17221">
                  <c:v>2.0505167808616886</c:v>
                </c:pt>
                <c:pt idx="17222">
                  <c:v>2.0503977239737559</c:v>
                </c:pt>
                <c:pt idx="17223">
                  <c:v>2.0502786809103575</c:v>
                </c:pt>
                <c:pt idx="17224">
                  <c:v>2.0501596516690856</c:v>
                </c:pt>
                <c:pt idx="17225">
                  <c:v>2.050040636247533</c:v>
                </c:pt>
                <c:pt idx="17226">
                  <c:v>2.0499216346432925</c:v>
                </c:pt>
                <c:pt idx="17227">
                  <c:v>2.0498026468539585</c:v>
                </c:pt>
                <c:pt idx="17228">
                  <c:v>2.0496836728771259</c:v>
                </c:pt>
                <c:pt idx="17229">
                  <c:v>2.0495647127103886</c:v>
                </c:pt>
                <c:pt idx="17230">
                  <c:v>2.0494457663513437</c:v>
                </c:pt>
                <c:pt idx="17231">
                  <c:v>2.0493268337975858</c:v>
                </c:pt>
                <c:pt idx="17232">
                  <c:v>2.0492079150467126</c:v>
                </c:pt>
                <c:pt idx="17233">
                  <c:v>2.0490890100963211</c:v>
                </c:pt>
                <c:pt idx="17234">
                  <c:v>2.0489701189440095</c:v>
                </c:pt>
                <c:pt idx="17235">
                  <c:v>2.0488512415873754</c:v>
                </c:pt>
                <c:pt idx="17236">
                  <c:v>2.0487323780240181</c:v>
                </c:pt>
                <c:pt idx="17237">
                  <c:v>2.0486135282515372</c:v>
                </c:pt>
                <c:pt idx="17238">
                  <c:v>2.0484946922675329</c:v>
                </c:pt>
                <c:pt idx="17239">
                  <c:v>2.0483758700696058</c:v>
                </c:pt>
                <c:pt idx="17240">
                  <c:v>2.0482570616553564</c:v>
                </c:pt>
                <c:pt idx="17241">
                  <c:v>2.0481382670223871</c:v>
                </c:pt>
                <c:pt idx="17242">
                  <c:v>2.0480194861683003</c:v>
                </c:pt>
                <c:pt idx="17243">
                  <c:v>2.0479007190906984</c:v>
                </c:pt>
                <c:pt idx="17244">
                  <c:v>2.0477819657871845</c:v>
                </c:pt>
                <c:pt idx="17245">
                  <c:v>2.0476632262553633</c:v>
                </c:pt>
                <c:pt idx="17246">
                  <c:v>2.0475445004928394</c:v>
                </c:pt>
                <c:pt idx="17247">
                  <c:v>2.0474257884972169</c:v>
                </c:pt>
                <c:pt idx="17248">
                  <c:v>2.0473070902661026</c:v>
                </c:pt>
                <c:pt idx="17249">
                  <c:v>2.0471884057971015</c:v>
                </c:pt>
                <c:pt idx="17250">
                  <c:v>2.0470697350878209</c:v>
                </c:pt>
                <c:pt idx="17251">
                  <c:v>2.0469510781358684</c:v>
                </c:pt>
                <c:pt idx="17252">
                  <c:v>2.0468324349388514</c:v>
                </c:pt>
                <c:pt idx="17253">
                  <c:v>2.0467138054943783</c:v>
                </c:pt>
                <c:pt idx="17254">
                  <c:v>2.0465951898000578</c:v>
                </c:pt>
                <c:pt idx="17255">
                  <c:v>2.0464765878535003</c:v>
                </c:pt>
                <c:pt idx="17256">
                  <c:v>2.0463579996523151</c:v>
                </c:pt>
                <c:pt idx="17257">
                  <c:v>2.0462394251941127</c:v>
                </c:pt>
                <c:pt idx="17258">
                  <c:v>2.0461208644765052</c:v>
                </c:pt>
                <c:pt idx="17259">
                  <c:v>2.0460023174971029</c:v>
                </c:pt>
                <c:pt idx="17260">
                  <c:v>2.0458837842535194</c:v>
                </c:pt>
                <c:pt idx="17261">
                  <c:v>2.0457652647433671</c:v>
                </c:pt>
                <c:pt idx="17262">
                  <c:v>2.0456467589642586</c:v>
                </c:pt>
                <c:pt idx="17263">
                  <c:v>2.0455282669138093</c:v>
                </c:pt>
                <c:pt idx="17264">
                  <c:v>2.0454097885896321</c:v>
                </c:pt>
                <c:pt idx="17265">
                  <c:v>2.0452913239893431</c:v>
                </c:pt>
                <c:pt idx="17266">
                  <c:v>2.0451728731105576</c:v>
                </c:pt>
                <c:pt idx="17267">
                  <c:v>2.0450544359508918</c:v>
                </c:pt>
                <c:pt idx="17268">
                  <c:v>2.0449360125079621</c:v>
                </c:pt>
                <c:pt idx="17269">
                  <c:v>2.0448176027793861</c:v>
                </c:pt>
                <c:pt idx="17270">
                  <c:v>2.0446992067627816</c:v>
                </c:pt>
                <c:pt idx="17271">
                  <c:v>2.0445808244557666</c:v>
                </c:pt>
                <c:pt idx="17272">
                  <c:v>2.0444624558559603</c:v>
                </c:pt>
                <c:pt idx="17273">
                  <c:v>2.044344100960982</c:v>
                </c:pt>
                <c:pt idx="17274">
                  <c:v>2.0442257597684517</c:v>
                </c:pt>
                <c:pt idx="17275">
                  <c:v>2.04410743227599</c:v>
                </c:pt>
                <c:pt idx="17276">
                  <c:v>2.043989118481218</c:v>
                </c:pt>
                <c:pt idx="17277">
                  <c:v>2.0438708183817571</c:v>
                </c:pt>
                <c:pt idx="17278">
                  <c:v>2.0437525319752301</c:v>
                </c:pt>
                <c:pt idx="17279">
                  <c:v>2.0436342592592593</c:v>
                </c:pt>
                <c:pt idx="17280">
                  <c:v>2.0435160002314681</c:v>
                </c:pt>
                <c:pt idx="17281">
                  <c:v>2.0433977548894804</c:v>
                </c:pt>
                <c:pt idx="17282">
                  <c:v>2.0432795232309204</c:v>
                </c:pt>
                <c:pt idx="17283">
                  <c:v>2.0431613052534137</c:v>
                </c:pt>
                <c:pt idx="17284">
                  <c:v>2.0430431009545851</c:v>
                </c:pt>
                <c:pt idx="17285">
                  <c:v>2.0429249103320606</c:v>
                </c:pt>
                <c:pt idx="17286">
                  <c:v>2.0428067333834674</c:v>
                </c:pt>
                <c:pt idx="17287">
                  <c:v>2.0426885701064323</c:v>
                </c:pt>
                <c:pt idx="17288">
                  <c:v>2.0425704204985831</c:v>
                </c:pt>
                <c:pt idx="17289">
                  <c:v>2.0424522845575477</c:v>
                </c:pt>
                <c:pt idx="17290">
                  <c:v>2.0423341622809552</c:v>
                </c:pt>
                <c:pt idx="17291">
                  <c:v>2.0422160536664355</c:v>
                </c:pt>
                <c:pt idx="17292">
                  <c:v>2.0420979587116173</c:v>
                </c:pt>
                <c:pt idx="17293">
                  <c:v>2.041979877414132</c:v>
                </c:pt>
                <c:pt idx="17294">
                  <c:v>2.0418618097716101</c:v>
                </c:pt>
                <c:pt idx="17295">
                  <c:v>2.0417437557816838</c:v>
                </c:pt>
                <c:pt idx="17296">
                  <c:v>2.0416257154419841</c:v>
                </c:pt>
                <c:pt idx="17297">
                  <c:v>2.0415076887501447</c:v>
                </c:pt>
                <c:pt idx="17298">
                  <c:v>2.0413896757037979</c:v>
                </c:pt>
                <c:pt idx="17299">
                  <c:v>2.0412716763005778</c:v>
                </c:pt>
                <c:pt idx="17300">
                  <c:v>2.0411536905381191</c:v>
                </c:pt>
                <c:pt idx="17301">
                  <c:v>2.0410357184140562</c:v>
                </c:pt>
                <c:pt idx="17302">
                  <c:v>2.0409177599260242</c:v>
                </c:pt>
                <c:pt idx="17303">
                  <c:v>2.0407998150716598</c:v>
                </c:pt>
                <c:pt idx="17304">
                  <c:v>2.0406818838485985</c:v>
                </c:pt>
                <c:pt idx="17305">
                  <c:v>2.0405639662544783</c:v>
                </c:pt>
                <c:pt idx="17306">
                  <c:v>2.0404460622869358</c:v>
                </c:pt>
                <c:pt idx="17307">
                  <c:v>2.0403281719436097</c:v>
                </c:pt>
                <c:pt idx="17308">
                  <c:v>2.0402102952221388</c:v>
                </c:pt>
                <c:pt idx="17309">
                  <c:v>2.0400924321201619</c:v>
                </c:pt>
                <c:pt idx="17310">
                  <c:v>2.0399745826353186</c:v>
                </c:pt>
                <c:pt idx="17311">
                  <c:v>2.0398567467652495</c:v>
                </c:pt>
                <c:pt idx="17312">
                  <c:v>2.0397389245075956</c:v>
                </c:pt>
                <c:pt idx="17313">
                  <c:v>2.0396211158599975</c:v>
                </c:pt>
                <c:pt idx="17314">
                  <c:v>2.0395033208200983</c:v>
                </c:pt>
                <c:pt idx="17315">
                  <c:v>2.0393855393855396</c:v>
                </c:pt>
                <c:pt idx="17316">
                  <c:v>2.0392677715539644</c:v>
                </c:pt>
                <c:pt idx="17317">
                  <c:v>2.0391500173230166</c:v>
                </c:pt>
                <c:pt idx="17318">
                  <c:v>2.0390322766903402</c:v>
                </c:pt>
                <c:pt idx="17319">
                  <c:v>2.0389145496535797</c:v>
                </c:pt>
                <c:pt idx="17320">
                  <c:v>2.0387968362103805</c:v>
                </c:pt>
                <c:pt idx="17321">
                  <c:v>2.0386791363583883</c:v>
                </c:pt>
                <c:pt idx="17322">
                  <c:v>2.0385614500952491</c:v>
                </c:pt>
                <c:pt idx="17323">
                  <c:v>2.0384437774186099</c:v>
                </c:pt>
                <c:pt idx="17324">
                  <c:v>2.0383261183261183</c:v>
                </c:pt>
                <c:pt idx="17325">
                  <c:v>2.0382084728154219</c:v>
                </c:pt>
                <c:pt idx="17326">
                  <c:v>2.0380908408841694</c:v>
                </c:pt>
                <c:pt idx="17327">
                  <c:v>2.0379732225300091</c:v>
                </c:pt>
                <c:pt idx="17328">
                  <c:v>2.0378556177505915</c:v>
                </c:pt>
                <c:pt idx="17329">
                  <c:v>2.0377380265435661</c:v>
                </c:pt>
                <c:pt idx="17330">
                  <c:v>2.0376204489065834</c:v>
                </c:pt>
                <c:pt idx="17331">
                  <c:v>2.0375028848372954</c:v>
                </c:pt>
                <c:pt idx="17332">
                  <c:v>2.0373853343333526</c:v>
                </c:pt>
                <c:pt idx="17333">
                  <c:v>2.037267797392408</c:v>
                </c:pt>
                <c:pt idx="17334">
                  <c:v>2.0371502740121143</c:v>
                </c:pt>
                <c:pt idx="17335">
                  <c:v>2.0370327641901245</c:v>
                </c:pt>
                <c:pt idx="17336">
                  <c:v>2.0369152679240932</c:v>
                </c:pt>
                <c:pt idx="17337">
                  <c:v>2.0367977852116739</c:v>
                </c:pt>
                <c:pt idx="17338">
                  <c:v>2.0366803160505218</c:v>
                </c:pt>
                <c:pt idx="17339">
                  <c:v>2.036562860438293</c:v>
                </c:pt>
                <c:pt idx="17340">
                  <c:v>2.0364454183726428</c:v>
                </c:pt>
                <c:pt idx="17341">
                  <c:v>2.0363279898512281</c:v>
                </c:pt>
                <c:pt idx="17342">
                  <c:v>2.0362105748717063</c:v>
                </c:pt>
                <c:pt idx="17343">
                  <c:v>2.0360931734317345</c:v>
                </c:pt>
                <c:pt idx="17344">
                  <c:v>2.0359757855289708</c:v>
                </c:pt>
                <c:pt idx="17345">
                  <c:v>2.0358584111610747</c:v>
                </c:pt>
                <c:pt idx="17346">
                  <c:v>2.0357410503257047</c:v>
                </c:pt>
                <c:pt idx="17347">
                  <c:v>2.0356237030205211</c:v>
                </c:pt>
                <c:pt idx="17348">
                  <c:v>2.0355063692431838</c:v>
                </c:pt>
                <c:pt idx="17349">
                  <c:v>2.0353890489913544</c:v>
                </c:pt>
                <c:pt idx="17350">
                  <c:v>2.0352717422626938</c:v>
                </c:pt>
                <c:pt idx="17351">
                  <c:v>2.0351544490548639</c:v>
                </c:pt>
                <c:pt idx="17352">
                  <c:v>2.0350371693655274</c:v>
                </c:pt>
                <c:pt idx="17353">
                  <c:v>2.0349199031923475</c:v>
                </c:pt>
                <c:pt idx="17354">
                  <c:v>2.0348026505329875</c:v>
                </c:pt>
                <c:pt idx="17355">
                  <c:v>2.0346854113851118</c:v>
                </c:pt>
                <c:pt idx="17356">
                  <c:v>2.0345681857463846</c:v>
                </c:pt>
                <c:pt idx="17357">
                  <c:v>2.0344509736144718</c:v>
                </c:pt>
                <c:pt idx="17358">
                  <c:v>2.0343337749870383</c:v>
                </c:pt>
                <c:pt idx="17359">
                  <c:v>2.0342165898617512</c:v>
                </c:pt>
                <c:pt idx="17360">
                  <c:v>2.0340994182362766</c:v>
                </c:pt>
                <c:pt idx="17361">
                  <c:v>2.0339822601082824</c:v>
                </c:pt>
                <c:pt idx="17362">
                  <c:v>2.0338651154754364</c:v>
                </c:pt>
                <c:pt idx="17363">
                  <c:v>2.0337479843354065</c:v>
                </c:pt>
                <c:pt idx="17364">
                  <c:v>2.0336308666858622</c:v>
                </c:pt>
                <c:pt idx="17365">
                  <c:v>2.033513762524473</c:v>
                </c:pt>
                <c:pt idx="17366">
                  <c:v>2.0333966718489087</c:v>
                </c:pt>
                <c:pt idx="17367">
                  <c:v>2.0332795946568401</c:v>
                </c:pt>
                <c:pt idx="17368">
                  <c:v>2.0331625309459382</c:v>
                </c:pt>
                <c:pt idx="17369">
                  <c:v>2.0330454807138745</c:v>
                </c:pt>
                <c:pt idx="17370">
                  <c:v>2.0329284439583213</c:v>
                </c:pt>
                <c:pt idx="17371">
                  <c:v>2.0328114206769512</c:v>
                </c:pt>
                <c:pt idx="17372">
                  <c:v>2.0326944108674381</c:v>
                </c:pt>
                <c:pt idx="17373">
                  <c:v>2.0325774145274549</c:v>
                </c:pt>
                <c:pt idx="17374">
                  <c:v>2.0324604316546764</c:v>
                </c:pt>
                <c:pt idx="17375">
                  <c:v>2.0323434622467773</c:v>
                </c:pt>
                <c:pt idx="17376">
                  <c:v>2.0322265063014329</c:v>
                </c:pt>
                <c:pt idx="17377">
                  <c:v>2.0321095638163196</c:v>
                </c:pt>
                <c:pt idx="17378">
                  <c:v>2.0319926347891135</c:v>
                </c:pt>
                <c:pt idx="17379">
                  <c:v>2.0318757192174912</c:v>
                </c:pt>
                <c:pt idx="17380">
                  <c:v>2.0317588170991314</c:v>
                </c:pt>
                <c:pt idx="17381">
                  <c:v>2.0316419284317111</c:v>
                </c:pt>
                <c:pt idx="17382">
                  <c:v>2.031525053212909</c:v>
                </c:pt>
                <c:pt idx="17383">
                  <c:v>2.0314081914404052</c:v>
                </c:pt>
                <c:pt idx="17384">
                  <c:v>2.031291343111878</c:v>
                </c:pt>
                <c:pt idx="17385">
                  <c:v>2.0311745082250088</c:v>
                </c:pt>
                <c:pt idx="17386">
                  <c:v>2.0310576867774772</c:v>
                </c:pt>
                <c:pt idx="17387">
                  <c:v>2.0309408787669656</c:v>
                </c:pt>
                <c:pt idx="17388">
                  <c:v>2.0308240841911553</c:v>
                </c:pt>
                <c:pt idx="17389">
                  <c:v>2.0307073030477287</c:v>
                </c:pt>
                <c:pt idx="17390">
                  <c:v>2.0305905353343685</c:v>
                </c:pt>
                <c:pt idx="17391">
                  <c:v>2.0304737810487579</c:v>
                </c:pt>
                <c:pt idx="17392">
                  <c:v>2.0303570401885818</c:v>
                </c:pt>
                <c:pt idx="17393">
                  <c:v>2.0302403127515234</c:v>
                </c:pt>
                <c:pt idx="17394">
                  <c:v>2.0301235987352686</c:v>
                </c:pt>
                <c:pt idx="17395">
                  <c:v>2.0300068981375028</c:v>
                </c:pt>
                <c:pt idx="17396">
                  <c:v>2.0298902109559118</c:v>
                </c:pt>
                <c:pt idx="17397">
                  <c:v>2.0297735371881824</c:v>
                </c:pt>
                <c:pt idx="17398">
                  <c:v>2.0296568768320018</c:v>
                </c:pt>
                <c:pt idx="17399">
                  <c:v>2.0295402298850576</c:v>
                </c:pt>
                <c:pt idx="17400">
                  <c:v>2.0294235963450378</c:v>
                </c:pt>
                <c:pt idx="17401">
                  <c:v>2.029306976209631</c:v>
                </c:pt>
                <c:pt idx="17402">
                  <c:v>2.029190369476527</c:v>
                </c:pt>
                <c:pt idx="17403">
                  <c:v>2.0290737761434152</c:v>
                </c:pt>
                <c:pt idx="17404">
                  <c:v>2.0289571962079864</c:v>
                </c:pt>
                <c:pt idx="17405">
                  <c:v>2.0288406296679304</c:v>
                </c:pt>
                <c:pt idx="17406">
                  <c:v>2.0287240765209398</c:v>
                </c:pt>
                <c:pt idx="17407">
                  <c:v>2.0286075367647061</c:v>
                </c:pt>
                <c:pt idx="17408">
                  <c:v>2.0284910103969209</c:v>
                </c:pt>
                <c:pt idx="17409">
                  <c:v>2.0283744974152786</c:v>
                </c:pt>
                <c:pt idx="17410">
                  <c:v>2.0282579978174717</c:v>
                </c:pt>
                <c:pt idx="17411">
                  <c:v>2.0281415116011945</c:v>
                </c:pt>
                <c:pt idx="17412">
                  <c:v>2.0280250387641416</c:v>
                </c:pt>
                <c:pt idx="17413">
                  <c:v>2.0279085793040084</c:v>
                </c:pt>
                <c:pt idx="17414">
                  <c:v>2.0277921332184898</c:v>
                </c:pt>
                <c:pt idx="17415">
                  <c:v>2.0276757005052826</c:v>
                </c:pt>
                <c:pt idx="17416">
                  <c:v>2.0275592811620831</c:v>
                </c:pt>
                <c:pt idx="17417">
                  <c:v>2.0274428751865887</c:v>
                </c:pt>
                <c:pt idx="17418">
                  <c:v>2.0273264825764969</c:v>
                </c:pt>
                <c:pt idx="17419">
                  <c:v>2.0272101033295065</c:v>
                </c:pt>
                <c:pt idx="17420">
                  <c:v>2.0270937374433156</c:v>
                </c:pt>
                <c:pt idx="17421">
                  <c:v>2.0269773849156238</c:v>
                </c:pt>
                <c:pt idx="17422">
                  <c:v>2.0268610457441314</c:v>
                </c:pt>
                <c:pt idx="17423">
                  <c:v>2.0267447199265383</c:v>
                </c:pt>
                <c:pt idx="17424">
                  <c:v>2.0266284074605454</c:v>
                </c:pt>
                <c:pt idx="17425">
                  <c:v>2.0265121083438542</c:v>
                </c:pt>
                <c:pt idx="17426">
                  <c:v>2.0263958225741665</c:v>
                </c:pt>
                <c:pt idx="17427">
                  <c:v>2.026279550149185</c:v>
                </c:pt>
                <c:pt idx="17428">
                  <c:v>2.026163291066613</c:v>
                </c:pt>
                <c:pt idx="17429">
                  <c:v>2.0260470453241539</c:v>
                </c:pt>
                <c:pt idx="17430">
                  <c:v>2.025930812919511</c:v>
                </c:pt>
                <c:pt idx="17431">
                  <c:v>2.0258145938503902</c:v>
                </c:pt>
                <c:pt idx="17432">
                  <c:v>2.0256983881144954</c:v>
                </c:pt>
                <c:pt idx="17433">
                  <c:v>2.025582195709533</c:v>
                </c:pt>
                <c:pt idx="17434">
                  <c:v>2.0254660166332092</c:v>
                </c:pt>
                <c:pt idx="17435">
                  <c:v>2.0253498508832299</c:v>
                </c:pt>
                <c:pt idx="17436">
                  <c:v>2.0252336984573036</c:v>
                </c:pt>
                <c:pt idx="17437">
                  <c:v>2.025117559353137</c:v>
                </c:pt>
                <c:pt idx="17438">
                  <c:v>2.0250014335684385</c:v>
                </c:pt>
                <c:pt idx="17439">
                  <c:v>2.0248853211009172</c:v>
                </c:pt>
                <c:pt idx="17440">
                  <c:v>2.0247692219482829</c:v>
                </c:pt>
                <c:pt idx="17441">
                  <c:v>2.0246531361082445</c:v>
                </c:pt>
                <c:pt idx="17442">
                  <c:v>2.0245370635785127</c:v>
                </c:pt>
                <c:pt idx="17443">
                  <c:v>2.0244210043567987</c:v>
                </c:pt>
                <c:pt idx="17444">
                  <c:v>2.0243049584408142</c:v>
                </c:pt>
                <c:pt idx="17445">
                  <c:v>2.0241889258282701</c:v>
                </c:pt>
                <c:pt idx="17446">
                  <c:v>2.0240729065168797</c:v>
                </c:pt>
                <c:pt idx="17447">
                  <c:v>2.0239569005043556</c:v>
                </c:pt>
                <c:pt idx="17448">
                  <c:v>2.0238409077884119</c:v>
                </c:pt>
                <c:pt idx="17449">
                  <c:v>2.0237249283667622</c:v>
                </c:pt>
                <c:pt idx="17450">
                  <c:v>2.0236089622371209</c:v>
                </c:pt>
                <c:pt idx="17451">
                  <c:v>2.0234930093972037</c:v>
                </c:pt>
                <c:pt idx="17452">
                  <c:v>2.023377069844726</c:v>
                </c:pt>
                <c:pt idx="17453">
                  <c:v>2.0232611435774035</c:v>
                </c:pt>
                <c:pt idx="17454">
                  <c:v>2.0231452305929531</c:v>
                </c:pt>
                <c:pt idx="17455">
                  <c:v>2.0230293308890928</c:v>
                </c:pt>
                <c:pt idx="17456">
                  <c:v>2.0229134444635388</c:v>
                </c:pt>
                <c:pt idx="17457">
                  <c:v>2.0227975713140109</c:v>
                </c:pt>
                <c:pt idx="17458">
                  <c:v>2.0226817114382265</c:v>
                </c:pt>
                <c:pt idx="17459">
                  <c:v>2.022565864833906</c:v>
                </c:pt>
                <c:pt idx="17460">
                  <c:v>2.0224500314987686</c:v>
                </c:pt>
                <c:pt idx="17461">
                  <c:v>2.0223342114305347</c:v>
                </c:pt>
                <c:pt idx="17462">
                  <c:v>2.0222184046269254</c:v>
                </c:pt>
                <c:pt idx="17463">
                  <c:v>2.0221026110856619</c:v>
                </c:pt>
                <c:pt idx="17464">
                  <c:v>2.0219868308044662</c:v>
                </c:pt>
                <c:pt idx="17465">
                  <c:v>2.0218710637810604</c:v>
                </c:pt>
                <c:pt idx="17466">
                  <c:v>2.0217553100131678</c:v>
                </c:pt>
                <c:pt idx="17467">
                  <c:v>2.0216395694985114</c:v>
                </c:pt>
                <c:pt idx="17468">
                  <c:v>2.0215238422348158</c:v>
                </c:pt>
                <c:pt idx="17469">
                  <c:v>2.0214081282198055</c:v>
                </c:pt>
                <c:pt idx="17470">
                  <c:v>2.021292427451205</c:v>
                </c:pt>
                <c:pt idx="17471">
                  <c:v>2.02117673992674</c:v>
                </c:pt>
                <c:pt idx="17472">
                  <c:v>2.0210610656441368</c:v>
                </c:pt>
                <c:pt idx="17473">
                  <c:v>2.0209454046011217</c:v>
                </c:pt>
                <c:pt idx="17474">
                  <c:v>2.0208297567954219</c:v>
                </c:pt>
                <c:pt idx="17475">
                  <c:v>2.0207141222247653</c:v>
                </c:pt>
                <c:pt idx="17476">
                  <c:v>2.0205985008868801</c:v>
                </c:pt>
                <c:pt idx="17477">
                  <c:v>2.0204828927794942</c:v>
                </c:pt>
                <c:pt idx="17478">
                  <c:v>2.0203672979003375</c:v>
                </c:pt>
                <c:pt idx="17479">
                  <c:v>2.0202517162471394</c:v>
                </c:pt>
                <c:pt idx="17480">
                  <c:v>2.0201361478176305</c:v>
                </c:pt>
                <c:pt idx="17481">
                  <c:v>2.0200205926095411</c:v>
                </c:pt>
                <c:pt idx="17482">
                  <c:v>2.0199050506206029</c:v>
                </c:pt>
                <c:pt idx="17483">
                  <c:v>2.0197895218485473</c:v>
                </c:pt>
                <c:pt idx="17484">
                  <c:v>2.0196740062911065</c:v>
                </c:pt>
                <c:pt idx="17485">
                  <c:v>2.0195585039460138</c:v>
                </c:pt>
                <c:pt idx="17486">
                  <c:v>2.0194430148110025</c:v>
                </c:pt>
                <c:pt idx="17487">
                  <c:v>2.0193275388838061</c:v>
                </c:pt>
                <c:pt idx="17488">
                  <c:v>2.0192120761621593</c:v>
                </c:pt>
                <c:pt idx="17489">
                  <c:v>2.0190966266437966</c:v>
                </c:pt>
                <c:pt idx="17490">
                  <c:v>2.0189811903264534</c:v>
                </c:pt>
                <c:pt idx="17491">
                  <c:v>2.0188657672078665</c:v>
                </c:pt>
                <c:pt idx="17492">
                  <c:v>2.0187503572857715</c:v>
                </c:pt>
                <c:pt idx="17493">
                  <c:v>2.0186349605579057</c:v>
                </c:pt>
                <c:pt idx="17494">
                  <c:v>2.0185195770220061</c:v>
                </c:pt>
                <c:pt idx="17495">
                  <c:v>2.0184042066758114</c:v>
                </c:pt>
                <c:pt idx="17496">
                  <c:v>2.0182888495170599</c:v>
                </c:pt>
                <c:pt idx="17497">
                  <c:v>2.0181735055434906</c:v>
                </c:pt>
                <c:pt idx="17498">
                  <c:v>2.0180581747528432</c:v>
                </c:pt>
                <c:pt idx="17499">
                  <c:v>2.0179428571428573</c:v>
                </c:pt>
                <c:pt idx="17500">
                  <c:v>2.0178275527112737</c:v>
                </c:pt>
                <c:pt idx="17501">
                  <c:v>2.0177122614558338</c:v>
                </c:pt>
                <c:pt idx="17502">
                  <c:v>2.0175969833742786</c:v>
                </c:pt>
                <c:pt idx="17503">
                  <c:v>2.0174817184643512</c:v>
                </c:pt>
                <c:pt idx="17504">
                  <c:v>2.0173664667237934</c:v>
                </c:pt>
                <c:pt idx="17505">
                  <c:v>2.0172512281503483</c:v>
                </c:pt>
                <c:pt idx="17506">
                  <c:v>2.0171360027417604</c:v>
                </c:pt>
                <c:pt idx="17507">
                  <c:v>2.0170207904957733</c:v>
                </c:pt>
                <c:pt idx="17508">
                  <c:v>2.0169055914101319</c:v>
                </c:pt>
                <c:pt idx="17509">
                  <c:v>2.0167904054825816</c:v>
                </c:pt>
                <c:pt idx="17510">
                  <c:v>2.0166752327108672</c:v>
                </c:pt>
                <c:pt idx="17511">
                  <c:v>2.0165600730927364</c:v>
                </c:pt>
                <c:pt idx="17512">
                  <c:v>2.016444926625935</c:v>
                </c:pt>
                <c:pt idx="17513">
                  <c:v>2.0163297933082105</c:v>
                </c:pt>
                <c:pt idx="17514">
                  <c:v>2.016214673137311</c:v>
                </c:pt>
                <c:pt idx="17515">
                  <c:v>2.0160995661109844</c:v>
                </c:pt>
                <c:pt idx="17516">
                  <c:v>2.0159844722269793</c:v>
                </c:pt>
                <c:pt idx="17517">
                  <c:v>2.0158693914830459</c:v>
                </c:pt>
                <c:pt idx="17518">
                  <c:v>2.0157543238769335</c:v>
                </c:pt>
                <c:pt idx="17519">
                  <c:v>2.0156392694063925</c:v>
                </c:pt>
                <c:pt idx="17520">
                  <c:v>2.0155242280691743</c:v>
                </c:pt>
                <c:pt idx="17521">
                  <c:v>2.0154091998630292</c:v>
                </c:pt>
                <c:pt idx="17522">
                  <c:v>2.0152941847857102</c:v>
                </c:pt>
                <c:pt idx="17523">
                  <c:v>2.0151791828349692</c:v>
                </c:pt>
                <c:pt idx="17524">
                  <c:v>2.0150641940085592</c:v>
                </c:pt>
                <c:pt idx="17525">
                  <c:v>2.0149492183042339</c:v>
                </c:pt>
                <c:pt idx="17526">
                  <c:v>2.0148342557197467</c:v>
                </c:pt>
                <c:pt idx="17527">
                  <c:v>2.0147193062528528</c:v>
                </c:pt>
                <c:pt idx="17528">
                  <c:v>2.0146043699013063</c:v>
                </c:pt>
                <c:pt idx="17529">
                  <c:v>2.0144894466628638</c:v>
                </c:pt>
                <c:pt idx="17530">
                  <c:v>2.0143745365352803</c:v>
                </c:pt>
                <c:pt idx="17531">
                  <c:v>2.0142596395163128</c:v>
                </c:pt>
                <c:pt idx="17532">
                  <c:v>2.0141447556037186</c:v>
                </c:pt>
                <c:pt idx="17533">
                  <c:v>2.0140298847952551</c:v>
                </c:pt>
                <c:pt idx="17534">
                  <c:v>2.0139150270886796</c:v>
                </c:pt>
                <c:pt idx="17535">
                  <c:v>2.0138001824817517</c:v>
                </c:pt>
                <c:pt idx="17536">
                  <c:v>2.0136853509722301</c:v>
                </c:pt>
                <c:pt idx="17537">
                  <c:v>2.0135705325578743</c:v>
                </c:pt>
                <c:pt idx="17538">
                  <c:v>2.0134557272364444</c:v>
                </c:pt>
                <c:pt idx="17539">
                  <c:v>2.0133409350057012</c:v>
                </c:pt>
                <c:pt idx="17540">
                  <c:v>2.0132261558634057</c:v>
                </c:pt>
                <c:pt idx="17541">
                  <c:v>2.0131113898073196</c:v>
                </c:pt>
                <c:pt idx="17542">
                  <c:v>2.0129966368352048</c:v>
                </c:pt>
                <c:pt idx="17543">
                  <c:v>2.0128818969448243</c:v>
                </c:pt>
                <c:pt idx="17544">
                  <c:v>2.0127671701339414</c:v>
                </c:pt>
                <c:pt idx="17545">
                  <c:v>2.012652456400319</c:v>
                </c:pt>
                <c:pt idx="17546">
                  <c:v>2.0125377557417221</c:v>
                </c:pt>
                <c:pt idx="17547">
                  <c:v>2.0124230681559152</c:v>
                </c:pt>
                <c:pt idx="17548">
                  <c:v>2.0123083936406632</c:v>
                </c:pt>
                <c:pt idx="17549">
                  <c:v>2.0121937321937322</c:v>
                </c:pt>
                <c:pt idx="17550">
                  <c:v>2.0120790838128881</c:v>
                </c:pt>
                <c:pt idx="17551">
                  <c:v>2.0119644484958981</c:v>
                </c:pt>
                <c:pt idx="17552">
                  <c:v>2.0118498262405287</c:v>
                </c:pt>
                <c:pt idx="17553">
                  <c:v>2.0117352170445484</c:v>
                </c:pt>
                <c:pt idx="17554">
                  <c:v>2.0116206209057248</c:v>
                </c:pt>
                <c:pt idx="17555">
                  <c:v>2.0115060378218272</c:v>
                </c:pt>
                <c:pt idx="17556">
                  <c:v>2.0113914677906246</c:v>
                </c:pt>
                <c:pt idx="17557">
                  <c:v>2.0112769108098871</c:v>
                </c:pt>
                <c:pt idx="17558">
                  <c:v>2.011162366877385</c:v>
                </c:pt>
                <c:pt idx="17559">
                  <c:v>2.0110478359908885</c:v>
                </c:pt>
                <c:pt idx="17560">
                  <c:v>2.0109333181481692</c:v>
                </c:pt>
                <c:pt idx="17561">
                  <c:v>2.0108188133469991</c:v>
                </c:pt>
                <c:pt idx="17562">
                  <c:v>2.0107043215851506</c:v>
                </c:pt>
                <c:pt idx="17563">
                  <c:v>2.0105898428603961</c:v>
                </c:pt>
                <c:pt idx="17564">
                  <c:v>2.0104753771705095</c:v>
                </c:pt>
                <c:pt idx="17565">
                  <c:v>2.0103609245132641</c:v>
                </c:pt>
                <c:pt idx="17566">
                  <c:v>2.010246484886435</c:v>
                </c:pt>
                <c:pt idx="17567">
                  <c:v>2.010132058287796</c:v>
                </c:pt>
                <c:pt idx="17568">
                  <c:v>2.010017644715123</c:v>
                </c:pt>
                <c:pt idx="17569">
                  <c:v>2.0099032441661926</c:v>
                </c:pt>
                <c:pt idx="17570">
                  <c:v>2.0097888566387798</c:v>
                </c:pt>
                <c:pt idx="17571">
                  <c:v>2.0096744821306625</c:v>
                </c:pt>
                <c:pt idx="17572">
                  <c:v>2.0095601206396174</c:v>
                </c:pt>
                <c:pt idx="17573">
                  <c:v>2.0094457721634233</c:v>
                </c:pt>
                <c:pt idx="17574">
                  <c:v>2.0093314366998576</c:v>
                </c:pt>
                <c:pt idx="17575">
                  <c:v>2.0092171142467001</c:v>
                </c:pt>
                <c:pt idx="17576">
                  <c:v>2.0091028048017296</c:v>
                </c:pt>
                <c:pt idx="17577">
                  <c:v>2.0089885083627261</c:v>
                </c:pt>
                <c:pt idx="17578">
                  <c:v>2.0088742249274705</c:v>
                </c:pt>
                <c:pt idx="17579">
                  <c:v>2.0087599544937427</c:v>
                </c:pt>
                <c:pt idx="17580">
                  <c:v>2.0086456970593254</c:v>
                </c:pt>
                <c:pt idx="17581">
                  <c:v>2.0085314526219999</c:v>
                </c:pt>
                <c:pt idx="17582">
                  <c:v>2.0084172211795486</c:v>
                </c:pt>
                <c:pt idx="17583">
                  <c:v>2.0083030027297544</c:v>
                </c:pt>
                <c:pt idx="17584">
                  <c:v>2.0081887972704009</c:v>
                </c:pt>
                <c:pt idx="17585">
                  <c:v>2.0080746047992721</c:v>
                </c:pt>
                <c:pt idx="17586">
                  <c:v>2.0079604253141525</c:v>
                </c:pt>
                <c:pt idx="17587">
                  <c:v>2.007846258812827</c:v>
                </c:pt>
                <c:pt idx="17588">
                  <c:v>2.0077321052930808</c:v>
                </c:pt>
                <c:pt idx="17589">
                  <c:v>2.0076179647527006</c:v>
                </c:pt>
                <c:pt idx="17590">
                  <c:v>2.0075038371894718</c:v>
                </c:pt>
                <c:pt idx="17591">
                  <c:v>2.0073897226011823</c:v>
                </c:pt>
                <c:pt idx="17592">
                  <c:v>2.0072756209856193</c:v>
                </c:pt>
                <c:pt idx="17593">
                  <c:v>2.0071615323405707</c:v>
                </c:pt>
                <c:pt idx="17594">
                  <c:v>2.007047456663825</c:v>
                </c:pt>
                <c:pt idx="17595">
                  <c:v>2.0069333939531711</c:v>
                </c:pt>
                <c:pt idx="17596">
                  <c:v>2.0068193442063986</c:v>
                </c:pt>
                <c:pt idx="17597">
                  <c:v>2.0067053074212979</c:v>
                </c:pt>
                <c:pt idx="17598">
                  <c:v>2.0065912835956587</c:v>
                </c:pt>
                <c:pt idx="17599">
                  <c:v>2.0064772727272726</c:v>
                </c:pt>
                <c:pt idx="17600">
                  <c:v>2.0063632748139311</c:v>
                </c:pt>
                <c:pt idx="17601">
                  <c:v>2.0062492898534257</c:v>
                </c:pt>
                <c:pt idx="17602">
                  <c:v>2.0061353178435493</c:v>
                </c:pt>
                <c:pt idx="17603">
                  <c:v>2.0060213587820952</c:v>
                </c:pt>
                <c:pt idx="17604">
                  <c:v>2.0059074126668559</c:v>
                </c:pt>
                <c:pt idx="17605">
                  <c:v>2.0057934794956265</c:v>
                </c:pt>
                <c:pt idx="17606">
                  <c:v>2.0056795592662011</c:v>
                </c:pt>
                <c:pt idx="17607">
                  <c:v>2.0055656519763745</c:v>
                </c:pt>
                <c:pt idx="17608">
                  <c:v>2.0054517576239421</c:v>
                </c:pt>
                <c:pt idx="17609">
                  <c:v>2.0053378762067009</c:v>
                </c:pt>
                <c:pt idx="17610">
                  <c:v>2.0052240077224464</c:v>
                </c:pt>
                <c:pt idx="17611">
                  <c:v>2.0051101521689758</c:v>
                </c:pt>
                <c:pt idx="17612">
                  <c:v>2.0049963095440866</c:v>
                </c:pt>
                <c:pt idx="17613">
                  <c:v>2.0048824798455773</c:v>
                </c:pt>
                <c:pt idx="17614">
                  <c:v>2.0047686630712462</c:v>
                </c:pt>
                <c:pt idx="17615">
                  <c:v>2.004654859218892</c:v>
                </c:pt>
                <c:pt idx="17616">
                  <c:v>2.0045410682863145</c:v>
                </c:pt>
                <c:pt idx="17617">
                  <c:v>2.0044272902713134</c:v>
                </c:pt>
                <c:pt idx="17618">
                  <c:v>2.0043135251716895</c:v>
                </c:pt>
                <c:pt idx="17619">
                  <c:v>2.0041997729852441</c:v>
                </c:pt>
                <c:pt idx="17620">
                  <c:v>2.0040860337097781</c:v>
                </c:pt>
                <c:pt idx="17621">
                  <c:v>2.0039723073430937</c:v>
                </c:pt>
                <c:pt idx="17622">
                  <c:v>2.003858593882994</c:v>
                </c:pt>
                <c:pt idx="17623">
                  <c:v>2.0037448933272808</c:v>
                </c:pt>
                <c:pt idx="17624">
                  <c:v>2.0036312056737589</c:v>
                </c:pt>
                <c:pt idx="17625">
                  <c:v>2.0035175309202313</c:v>
                </c:pt>
                <c:pt idx="17626">
                  <c:v>2.0034038690645035</c:v>
                </c:pt>
                <c:pt idx="17627">
                  <c:v>2.0032902201043794</c:v>
                </c:pt>
                <c:pt idx="17628">
                  <c:v>2.0031765840376652</c:v>
                </c:pt>
                <c:pt idx="17629">
                  <c:v>2.0030629608621666</c:v>
                </c:pt>
                <c:pt idx="17630">
                  <c:v>2.0029493505756903</c:v>
                </c:pt>
                <c:pt idx="17631">
                  <c:v>2.0028357531760435</c:v>
                </c:pt>
                <c:pt idx="17632">
                  <c:v>2.0027221686610335</c:v>
                </c:pt>
                <c:pt idx="17633">
                  <c:v>2.0026085970284679</c:v>
                </c:pt>
                <c:pt idx="17634">
                  <c:v>2.0024950382761553</c:v>
                </c:pt>
                <c:pt idx="17635">
                  <c:v>2.0023814924019052</c:v>
                </c:pt>
                <c:pt idx="17636">
                  <c:v>2.0022679594035266</c:v>
                </c:pt>
                <c:pt idx="17637">
                  <c:v>2.0021544392788297</c:v>
                </c:pt>
                <c:pt idx="17638">
                  <c:v>2.0020409320256252</c:v>
                </c:pt>
                <c:pt idx="17639">
                  <c:v>2.0019274376417235</c:v>
                </c:pt>
                <c:pt idx="17640">
                  <c:v>2.0018139561249364</c:v>
                </c:pt>
                <c:pt idx="17641">
                  <c:v>2.0017004874730757</c:v>
                </c:pt>
                <c:pt idx="17642">
                  <c:v>2.0015870316839539</c:v>
                </c:pt>
                <c:pt idx="17643">
                  <c:v>2.0014735887553843</c:v>
                </c:pt>
                <c:pt idx="17644">
                  <c:v>2.0013601586851801</c:v>
                </c:pt>
                <c:pt idx="17645">
                  <c:v>2.0012467414711548</c:v>
                </c:pt>
                <c:pt idx="17646">
                  <c:v>2.0011333371111237</c:v>
                </c:pt>
                <c:pt idx="17647">
                  <c:v>2.0010199456029012</c:v>
                </c:pt>
                <c:pt idx="17648">
                  <c:v>2.0009065669443027</c:v>
                </c:pt>
                <c:pt idx="17649">
                  <c:v>2.0007932011331446</c:v>
                </c:pt>
                <c:pt idx="17650">
                  <c:v>2.0006798481672425</c:v>
                </c:pt>
                <c:pt idx="17651">
                  <c:v>2.0005665080444142</c:v>
                </c:pt>
                <c:pt idx="17652">
                  <c:v>2.0004531807624768</c:v>
                </c:pt>
                <c:pt idx="17653">
                  <c:v>2.0003398663192478</c:v>
                </c:pt>
                <c:pt idx="17654">
                  <c:v>2.0002265647125461</c:v>
                </c:pt>
                <c:pt idx="17655">
                  <c:v>2.0001132759401905</c:v>
                </c:pt>
                <c:pt idx="17656">
                  <c:v>2</c:v>
                </c:pt>
                <c:pt idx="17657">
                  <c:v>1.999886736889795</c:v>
                </c:pt>
                <c:pt idx="17658">
                  <c:v>1.9997734866073957</c:v>
                </c:pt>
                <c:pt idx="17659">
                  <c:v>1.9996602491506228</c:v>
                </c:pt>
                <c:pt idx="17660">
                  <c:v>1.9995470245172979</c:v>
                </c:pt>
                <c:pt idx="17661">
                  <c:v>1.9994338127052429</c:v>
                </c:pt>
                <c:pt idx="17662">
                  <c:v>1.9993206137122799</c:v>
                </c:pt>
                <c:pt idx="17663">
                  <c:v>1.9992074275362319</c:v>
                </c:pt>
                <c:pt idx="17664">
                  <c:v>1.9990942541749221</c:v>
                </c:pt>
                <c:pt idx="17665">
                  <c:v>1.9989810936261745</c:v>
                </c:pt>
                <c:pt idx="17666">
                  <c:v>1.9988679458878134</c:v>
                </c:pt>
                <c:pt idx="17667">
                  <c:v>1.9987548109576636</c:v>
                </c:pt>
                <c:pt idx="17668">
                  <c:v>1.9986416888335503</c:v>
                </c:pt>
                <c:pt idx="17669">
                  <c:v>1.9985285795132994</c:v>
                </c:pt>
                <c:pt idx="17670">
                  <c:v>1.9984154829947371</c:v>
                </c:pt>
                <c:pt idx="17671">
                  <c:v>1.9983023992756903</c:v>
                </c:pt>
                <c:pt idx="17672">
                  <c:v>1.9981893283539862</c:v>
                </c:pt>
                <c:pt idx="17673">
                  <c:v>1.9980762702274528</c:v>
                </c:pt>
                <c:pt idx="17674">
                  <c:v>1.9979632248939179</c:v>
                </c:pt>
                <c:pt idx="17675">
                  <c:v>1.9978501923512106</c:v>
                </c:pt>
                <c:pt idx="17676">
                  <c:v>1.9977371725971602</c:v>
                </c:pt>
                <c:pt idx="17677">
                  <c:v>1.9976241656295961</c:v>
                </c:pt>
                <c:pt idx="17678">
                  <c:v>1.9975111714463487</c:v>
                </c:pt>
                <c:pt idx="17679">
                  <c:v>1.9973981900452489</c:v>
                </c:pt>
                <c:pt idx="17680">
                  <c:v>1.9972852214241277</c:v>
                </c:pt>
                <c:pt idx="17681">
                  <c:v>1.9971722655808166</c:v>
                </c:pt>
                <c:pt idx="17682">
                  <c:v>1.9970593225131483</c:v>
                </c:pt>
                <c:pt idx="17683">
                  <c:v>1.996946392218955</c:v>
                </c:pt>
                <c:pt idx="17684">
                  <c:v>1.9968334746960701</c:v>
                </c:pt>
                <c:pt idx="17685">
                  <c:v>1.9967205699423272</c:v>
                </c:pt>
                <c:pt idx="17686">
                  <c:v>1.9966076779555606</c:v>
                </c:pt>
                <c:pt idx="17687">
                  <c:v>1.9964947987336048</c:v>
                </c:pt>
                <c:pt idx="17688">
                  <c:v>1.9963819322742948</c:v>
                </c:pt>
                <c:pt idx="17689">
                  <c:v>1.9962690785754664</c:v>
                </c:pt>
                <c:pt idx="17690">
                  <c:v>1.9961562376349555</c:v>
                </c:pt>
                <c:pt idx="17691">
                  <c:v>1.9960434094505992</c:v>
                </c:pt>
                <c:pt idx="17692">
                  <c:v>1.9959305940202341</c:v>
                </c:pt>
                <c:pt idx="17693">
                  <c:v>1.9958177913416977</c:v>
                </c:pt>
                <c:pt idx="17694">
                  <c:v>1.9957050014128286</c:v>
                </c:pt>
                <c:pt idx="17695">
                  <c:v>1.9955922242314648</c:v>
                </c:pt>
                <c:pt idx="17696">
                  <c:v>1.9954794597954455</c:v>
                </c:pt>
                <c:pt idx="17697">
                  <c:v>1.9953667081026105</c:v>
                </c:pt>
                <c:pt idx="17698">
                  <c:v>1.9952539691507996</c:v>
                </c:pt>
                <c:pt idx="17699">
                  <c:v>1.995141242937853</c:v>
                </c:pt>
                <c:pt idx="17700">
                  <c:v>1.9950285294616124</c:v>
                </c:pt>
                <c:pt idx="17701">
                  <c:v>1.9949158287199187</c:v>
                </c:pt>
                <c:pt idx="17702">
                  <c:v>1.9948031407106139</c:v>
                </c:pt>
                <c:pt idx="17703">
                  <c:v>1.9946904654315409</c:v>
                </c:pt>
                <c:pt idx="17704">
                  <c:v>1.9945778028805423</c:v>
                </c:pt>
                <c:pt idx="17705">
                  <c:v>1.9944651530554613</c:v>
                </c:pt>
                <c:pt idx="17706">
                  <c:v>1.9943525159541424</c:v>
                </c:pt>
                <c:pt idx="17707">
                  <c:v>1.9942398915744297</c:v>
                </c:pt>
                <c:pt idx="17708">
                  <c:v>1.9941272799141678</c:v>
                </c:pt>
                <c:pt idx="17709">
                  <c:v>1.9940146809712027</c:v>
                </c:pt>
                <c:pt idx="17710">
                  <c:v>1.9939020947433799</c:v>
                </c:pt>
                <c:pt idx="17711">
                  <c:v>1.9937895212285457</c:v>
                </c:pt>
                <c:pt idx="17712">
                  <c:v>1.993676960424547</c:v>
                </c:pt>
                <c:pt idx="17713">
                  <c:v>1.9935644123292311</c:v>
                </c:pt>
                <c:pt idx="17714">
                  <c:v>1.9934518769404459</c:v>
                </c:pt>
                <c:pt idx="17715">
                  <c:v>1.9933393542560398</c:v>
                </c:pt>
                <c:pt idx="17716">
                  <c:v>1.9932268442738612</c:v>
                </c:pt>
                <c:pt idx="17717">
                  <c:v>1.9931143469917598</c:v>
                </c:pt>
                <c:pt idx="17718">
                  <c:v>1.9930018624075851</c:v>
                </c:pt>
                <c:pt idx="17719">
                  <c:v>1.9928893905191873</c:v>
                </c:pt>
                <c:pt idx="17720">
                  <c:v>1.9927769313244175</c:v>
                </c:pt>
                <c:pt idx="17721">
                  <c:v>1.9926644848211263</c:v>
                </c:pt>
                <c:pt idx="17722">
                  <c:v>1.9925520510071659</c:v>
                </c:pt>
                <c:pt idx="17723">
                  <c:v>1.9924396298803881</c:v>
                </c:pt>
                <c:pt idx="17724">
                  <c:v>1.992327221438646</c:v>
                </c:pt>
                <c:pt idx="17725">
                  <c:v>1.9922148256797925</c:v>
                </c:pt>
                <c:pt idx="17726">
                  <c:v>1.9921024426016811</c:v>
                </c:pt>
                <c:pt idx="17727">
                  <c:v>1.9919900722021662</c:v>
                </c:pt>
                <c:pt idx="17728">
                  <c:v>1.991877714479102</c:v>
                </c:pt>
                <c:pt idx="17729">
                  <c:v>1.9917653694303441</c:v>
                </c:pt>
                <c:pt idx="17730">
                  <c:v>1.9916530370537477</c:v>
                </c:pt>
                <c:pt idx="17731">
                  <c:v>1.9915407173471689</c:v>
                </c:pt>
                <c:pt idx="17732">
                  <c:v>1.9914284103084645</c:v>
                </c:pt>
                <c:pt idx="17733">
                  <c:v>1.9913161159354911</c:v>
                </c:pt>
                <c:pt idx="17734">
                  <c:v>1.9912038342261065</c:v>
                </c:pt>
                <c:pt idx="17735">
                  <c:v>1.9910915651781687</c:v>
                </c:pt>
                <c:pt idx="17736">
                  <c:v>1.990979308789536</c:v>
                </c:pt>
                <c:pt idx="17737">
                  <c:v>1.9908670650580673</c:v>
                </c:pt>
                <c:pt idx="17738">
                  <c:v>1.9907548339816223</c:v>
                </c:pt>
                <c:pt idx="17739">
                  <c:v>1.9906426155580608</c:v>
                </c:pt>
                <c:pt idx="17740">
                  <c:v>1.9905304097852432</c:v>
                </c:pt>
                <c:pt idx="17741">
                  <c:v>1.9904182166610302</c:v>
                </c:pt>
                <c:pt idx="17742">
                  <c:v>1.9903060361832836</c:v>
                </c:pt>
                <c:pt idx="17743">
                  <c:v>1.9901938683498648</c:v>
                </c:pt>
                <c:pt idx="17744">
                  <c:v>1.9900817131586361</c:v>
                </c:pt>
                <c:pt idx="17745">
                  <c:v>1.9899695706074609</c:v>
                </c:pt>
                <c:pt idx="17746">
                  <c:v>1.9898574406942018</c:v>
                </c:pt>
                <c:pt idx="17747">
                  <c:v>1.9897453234167231</c:v>
                </c:pt>
                <c:pt idx="17748">
                  <c:v>1.9896332187728887</c:v>
                </c:pt>
                <c:pt idx="17749">
                  <c:v>1.9895211267605635</c:v>
                </c:pt>
                <c:pt idx="17750">
                  <c:v>1.9894090473776125</c:v>
                </c:pt>
                <c:pt idx="17751">
                  <c:v>1.9892969806219019</c:v>
                </c:pt>
                <c:pt idx="17752">
                  <c:v>1.9891849264912973</c:v>
                </c:pt>
                <c:pt idx="17753">
                  <c:v>1.9890728849836656</c:v>
                </c:pt>
                <c:pt idx="17754">
                  <c:v>1.9889608560968741</c:v>
                </c:pt>
                <c:pt idx="17755">
                  <c:v>1.9888488398287902</c:v>
                </c:pt>
                <c:pt idx="17756">
                  <c:v>1.9887368361772821</c:v>
                </c:pt>
                <c:pt idx="17757">
                  <c:v>1.9886248451402184</c:v>
                </c:pt>
                <c:pt idx="17758">
                  <c:v>1.9885128667154681</c:v>
                </c:pt>
                <c:pt idx="17759">
                  <c:v>1.9884009009009009</c:v>
                </c:pt>
                <c:pt idx="17760">
                  <c:v>1.9882889476943866</c:v>
                </c:pt>
                <c:pt idx="17761">
                  <c:v>1.9881770070937956</c:v>
                </c:pt>
                <c:pt idx="17762">
                  <c:v>1.9880650790969994</c:v>
                </c:pt>
                <c:pt idx="17763">
                  <c:v>1.987953163701869</c:v>
                </c:pt>
                <c:pt idx="17764">
                  <c:v>1.9878412609062763</c:v>
                </c:pt>
                <c:pt idx="17765">
                  <c:v>1.9877293707080941</c:v>
                </c:pt>
                <c:pt idx="17766">
                  <c:v>1.9876174931051951</c:v>
                </c:pt>
                <c:pt idx="17767">
                  <c:v>1.9875056280954524</c:v>
                </c:pt>
                <c:pt idx="17768">
                  <c:v>1.9873937756767404</c:v>
                </c:pt>
                <c:pt idx="17769">
                  <c:v>1.9872819358469331</c:v>
                </c:pt>
                <c:pt idx="17770">
                  <c:v>1.9871701086039053</c:v>
                </c:pt>
                <c:pt idx="17771">
                  <c:v>1.9870582939455324</c:v>
                </c:pt>
                <c:pt idx="17772">
                  <c:v>1.98694649186969</c:v>
                </c:pt>
                <c:pt idx="17773">
                  <c:v>1.9868347023742545</c:v>
                </c:pt>
                <c:pt idx="17774">
                  <c:v>1.9867229254571026</c:v>
                </c:pt>
                <c:pt idx="17775">
                  <c:v>1.9866111611161117</c:v>
                </c:pt>
                <c:pt idx="17776">
                  <c:v>1.986499409349159</c:v>
                </c:pt>
                <c:pt idx="17777">
                  <c:v>1.986387670154123</c:v>
                </c:pt>
                <c:pt idx="17778">
                  <c:v>1.9862759435288824</c:v>
                </c:pt>
                <c:pt idx="17779">
                  <c:v>1.986164229471316</c:v>
                </c:pt>
                <c:pt idx="17780">
                  <c:v>1.9860525279793038</c:v>
                </c:pt>
                <c:pt idx="17781">
                  <c:v>1.9859408390507254</c:v>
                </c:pt>
                <c:pt idx="17782">
                  <c:v>1.9858291626834617</c:v>
                </c:pt>
                <c:pt idx="17783">
                  <c:v>1.9857174988753936</c:v>
                </c:pt>
                <c:pt idx="17784">
                  <c:v>1.9856058476244025</c:v>
                </c:pt>
                <c:pt idx="17785">
                  <c:v>1.9854942089283707</c:v>
                </c:pt>
                <c:pt idx="17786">
                  <c:v>1.9853825827851801</c:v>
                </c:pt>
                <c:pt idx="17787">
                  <c:v>1.9852709691927142</c:v>
                </c:pt>
                <c:pt idx="17788">
                  <c:v>1.985159368148856</c:v>
                </c:pt>
                <c:pt idx="17789">
                  <c:v>1.9850477796514896</c:v>
                </c:pt>
                <c:pt idx="17790">
                  <c:v>1.9849362036984992</c:v>
                </c:pt>
                <c:pt idx="17791">
                  <c:v>1.9848246402877698</c:v>
                </c:pt>
                <c:pt idx="17792">
                  <c:v>1.9847130894171865</c:v>
                </c:pt>
                <c:pt idx="17793">
                  <c:v>1.9846015510846353</c:v>
                </c:pt>
                <c:pt idx="17794">
                  <c:v>1.9844900252880022</c:v>
                </c:pt>
                <c:pt idx="17795">
                  <c:v>1.9843785120251742</c:v>
                </c:pt>
                <c:pt idx="17796">
                  <c:v>1.9842670112940384</c:v>
                </c:pt>
                <c:pt idx="17797">
                  <c:v>1.9841555230924823</c:v>
                </c:pt>
                <c:pt idx="17798">
                  <c:v>1.9840440474183942</c:v>
                </c:pt>
                <c:pt idx="17799">
                  <c:v>1.9839325842696629</c:v>
                </c:pt>
                <c:pt idx="17800">
                  <c:v>1.9838211336441773</c:v>
                </c:pt>
                <c:pt idx="17801">
                  <c:v>1.983709695539827</c:v>
                </c:pt>
                <c:pt idx="17802">
                  <c:v>1.9835982699545021</c:v>
                </c:pt>
                <c:pt idx="17803">
                  <c:v>1.9834868568860931</c:v>
                </c:pt>
                <c:pt idx="17804">
                  <c:v>1.9833754563324908</c:v>
                </c:pt>
                <c:pt idx="17805">
                  <c:v>1.9832640682915872</c:v>
                </c:pt>
                <c:pt idx="17806">
                  <c:v>1.9831526927612737</c:v>
                </c:pt>
                <c:pt idx="17807">
                  <c:v>1.9830413297394429</c:v>
                </c:pt>
                <c:pt idx="17808">
                  <c:v>1.9829299792239878</c:v>
                </c:pt>
                <c:pt idx="17809">
                  <c:v>1.9828186412128017</c:v>
                </c:pt>
                <c:pt idx="17810">
                  <c:v>1.9827073157037787</c:v>
                </c:pt>
                <c:pt idx="17811">
                  <c:v>1.9825960026948124</c:v>
                </c:pt>
                <c:pt idx="17812">
                  <c:v>1.9824847021837984</c:v>
                </c:pt>
                <c:pt idx="17813">
                  <c:v>1.9823734141686313</c:v>
                </c:pt>
                <c:pt idx="17814">
                  <c:v>1.9822621386472075</c:v>
                </c:pt>
                <c:pt idx="17815">
                  <c:v>1.9821508756174226</c:v>
                </c:pt>
                <c:pt idx="17816">
                  <c:v>1.9820396250771735</c:v>
                </c:pt>
                <c:pt idx="17817">
                  <c:v>1.9819283870243574</c:v>
                </c:pt>
                <c:pt idx="17818">
                  <c:v>1.9818171614568718</c:v>
                </c:pt>
                <c:pt idx="17819">
                  <c:v>1.9817059483726149</c:v>
                </c:pt>
                <c:pt idx="17820">
                  <c:v>1.9815947477694855</c:v>
                </c:pt>
                <c:pt idx="17821">
                  <c:v>1.9814835596453821</c:v>
                </c:pt>
                <c:pt idx="17822">
                  <c:v>1.9813723839982045</c:v>
                </c:pt>
                <c:pt idx="17823">
                  <c:v>1.9812612208258529</c:v>
                </c:pt>
                <c:pt idx="17824">
                  <c:v>1.9811500701262272</c:v>
                </c:pt>
                <c:pt idx="17825">
                  <c:v>1.9810389318972288</c:v>
                </c:pt>
                <c:pt idx="17826">
                  <c:v>1.9809278061367588</c:v>
                </c:pt>
                <c:pt idx="17827">
                  <c:v>1.9808166928427193</c:v>
                </c:pt>
                <c:pt idx="17828">
                  <c:v>1.9807055920130126</c:v>
                </c:pt>
                <c:pt idx="17829">
                  <c:v>1.9805945036455412</c:v>
                </c:pt>
                <c:pt idx="17830">
                  <c:v>1.9804834277382088</c:v>
                </c:pt>
                <c:pt idx="17831">
                  <c:v>1.9803723642889188</c:v>
                </c:pt>
                <c:pt idx="17832">
                  <c:v>1.9802613132955755</c:v>
                </c:pt>
                <c:pt idx="17833">
                  <c:v>1.980150274756084</c:v>
                </c:pt>
                <c:pt idx="17834">
                  <c:v>1.9800392486683487</c:v>
                </c:pt>
                <c:pt idx="17835">
                  <c:v>1.9799282350302758</c:v>
                </c:pt>
                <c:pt idx="17836">
                  <c:v>1.9798172338397713</c:v>
                </c:pt>
                <c:pt idx="17837">
                  <c:v>1.9797062450947416</c:v>
                </c:pt>
                <c:pt idx="17838">
                  <c:v>1.9795952687930938</c:v>
                </c:pt>
                <c:pt idx="17839">
                  <c:v>1.9794843049327355</c:v>
                </c:pt>
                <c:pt idx="17840">
                  <c:v>1.9793733535115745</c:v>
                </c:pt>
                <c:pt idx="17841">
                  <c:v>1.9792624145275193</c:v>
                </c:pt>
                <c:pt idx="17842">
                  <c:v>1.9791514879784791</c:v>
                </c:pt>
                <c:pt idx="17843">
                  <c:v>1.9790405738623627</c:v>
                </c:pt>
                <c:pt idx="17844">
                  <c:v>1.9789296721770804</c:v>
                </c:pt>
                <c:pt idx="17845">
                  <c:v>1.9788187829205424</c:v>
                </c:pt>
                <c:pt idx="17846">
                  <c:v>1.9787079060906594</c:v>
                </c:pt>
                <c:pt idx="17847">
                  <c:v>1.9785970416853429</c:v>
                </c:pt>
                <c:pt idx="17848">
                  <c:v>1.9784861897025043</c:v>
                </c:pt>
                <c:pt idx="17849">
                  <c:v>1.9783753501400561</c:v>
                </c:pt>
                <c:pt idx="17850">
                  <c:v>1.9782645229959106</c:v>
                </c:pt>
                <c:pt idx="17851">
                  <c:v>1.9781537082679812</c:v>
                </c:pt>
                <c:pt idx="17852">
                  <c:v>1.9780429059541813</c:v>
                </c:pt>
                <c:pt idx="17853">
                  <c:v>1.9779321160524252</c:v>
                </c:pt>
                <c:pt idx="17854">
                  <c:v>1.9778213385606274</c:v>
                </c:pt>
                <c:pt idx="17855">
                  <c:v>1.9777105734767024</c:v>
                </c:pt>
                <c:pt idx="17856">
                  <c:v>1.9775998207985663</c:v>
                </c:pt>
                <c:pt idx="17857">
                  <c:v>1.9774890805241347</c:v>
                </c:pt>
                <c:pt idx="17858">
                  <c:v>1.9773783526513242</c:v>
                </c:pt>
                <c:pt idx="17859">
                  <c:v>1.9772676371780515</c:v>
                </c:pt>
                <c:pt idx="17860">
                  <c:v>1.9771569341022339</c:v>
                </c:pt>
                <c:pt idx="17861">
                  <c:v>1.9770462434217893</c:v>
                </c:pt>
                <c:pt idx="17862">
                  <c:v>1.9769355651346359</c:v>
                </c:pt>
                <c:pt idx="17863">
                  <c:v>1.9768248992386923</c:v>
                </c:pt>
                <c:pt idx="17864">
                  <c:v>1.976714245731878</c:v>
                </c:pt>
                <c:pt idx="17865">
                  <c:v>1.9766036046121125</c:v>
                </c:pt>
                <c:pt idx="17866">
                  <c:v>1.9764929758773158</c:v>
                </c:pt>
                <c:pt idx="17867">
                  <c:v>1.9763823595254086</c:v>
                </c:pt>
                <c:pt idx="17868">
                  <c:v>1.9762717555543119</c:v>
                </c:pt>
                <c:pt idx="17869">
                  <c:v>1.9761611639619474</c:v>
                </c:pt>
                <c:pt idx="17870">
                  <c:v>1.9760505847462368</c:v>
                </c:pt>
                <c:pt idx="17871">
                  <c:v>1.975940017905103</c:v>
                </c:pt>
                <c:pt idx="17872">
                  <c:v>1.9758294634364684</c:v>
                </c:pt>
                <c:pt idx="17873">
                  <c:v>1.9757189213382567</c:v>
                </c:pt>
                <c:pt idx="17874">
                  <c:v>1.9756083916083915</c:v>
                </c:pt>
                <c:pt idx="17875">
                  <c:v>1.9754978742447975</c:v>
                </c:pt>
                <c:pt idx="17876">
                  <c:v>1.9753873692453991</c:v>
                </c:pt>
                <c:pt idx="17877">
                  <c:v>1.9752768766081217</c:v>
                </c:pt>
                <c:pt idx="17878">
                  <c:v>1.975166396330891</c:v>
                </c:pt>
                <c:pt idx="17879">
                  <c:v>1.9750559284116331</c:v>
                </c:pt>
                <c:pt idx="17880">
                  <c:v>1.9749454728482747</c:v>
                </c:pt>
                <c:pt idx="17881">
                  <c:v>1.9748350296387429</c:v>
                </c:pt>
                <c:pt idx="17882">
                  <c:v>1.9747245987809652</c:v>
                </c:pt>
                <c:pt idx="17883">
                  <c:v>1.9746141802728696</c:v>
                </c:pt>
                <c:pt idx="17884">
                  <c:v>1.9745037741123848</c:v>
                </c:pt>
                <c:pt idx="17885">
                  <c:v>1.9743933802974394</c:v>
                </c:pt>
                <c:pt idx="17886">
                  <c:v>1.9742829988259629</c:v>
                </c:pt>
                <c:pt idx="17887">
                  <c:v>1.9741726296958855</c:v>
                </c:pt>
                <c:pt idx="17888">
                  <c:v>1.9740622729051371</c:v>
                </c:pt>
                <c:pt idx="17889">
                  <c:v>1.9739519284516489</c:v>
                </c:pt>
                <c:pt idx="17890">
                  <c:v>1.973841596333352</c:v>
                </c:pt>
                <c:pt idx="17891">
                  <c:v>1.973731276548178</c:v>
                </c:pt>
                <c:pt idx="17892">
                  <c:v>1.9736209690940592</c:v>
                </c:pt>
                <c:pt idx="17893">
                  <c:v>1.9735106739689281</c:v>
                </c:pt>
                <c:pt idx="17894">
                  <c:v>1.9734003911707181</c:v>
                </c:pt>
                <c:pt idx="17895">
                  <c:v>1.9732901206973625</c:v>
                </c:pt>
                <c:pt idx="17896">
                  <c:v>1.9731798625467956</c:v>
                </c:pt>
                <c:pt idx="17897">
                  <c:v>1.9730696167169517</c:v>
                </c:pt>
                <c:pt idx="17898">
                  <c:v>1.9729593832057657</c:v>
                </c:pt>
                <c:pt idx="17899">
                  <c:v>1.9728491620111732</c:v>
                </c:pt>
                <c:pt idx="17900">
                  <c:v>1.9727389531311099</c:v>
                </c:pt>
                <c:pt idx="17901">
                  <c:v>1.9726287565635126</c:v>
                </c:pt>
                <c:pt idx="17902">
                  <c:v>1.9725185723063174</c:v>
                </c:pt>
                <c:pt idx="17903">
                  <c:v>1.972408400357462</c:v>
                </c:pt>
                <c:pt idx="17904">
                  <c:v>1.9722982407148841</c:v>
                </c:pt>
                <c:pt idx="17905">
                  <c:v>1.9721880933765219</c:v>
                </c:pt>
                <c:pt idx="17906">
                  <c:v>1.9720779583403139</c:v>
                </c:pt>
                <c:pt idx="17907">
                  <c:v>1.9719678356041992</c:v>
                </c:pt>
                <c:pt idx="17908">
                  <c:v>1.9718577251661176</c:v>
                </c:pt>
                <c:pt idx="17909">
                  <c:v>1.9717476270240089</c:v>
                </c:pt>
                <c:pt idx="17910">
                  <c:v>1.9716375411758138</c:v>
                </c:pt>
                <c:pt idx="17911">
                  <c:v>1.971527467619473</c:v>
                </c:pt>
                <c:pt idx="17912">
                  <c:v>1.9714174063529279</c:v>
                </c:pt>
                <c:pt idx="17913">
                  <c:v>1.9713073573741209</c:v>
                </c:pt>
                <c:pt idx="17914">
                  <c:v>1.9711973206809936</c:v>
                </c:pt>
                <c:pt idx="17915">
                  <c:v>1.9710872962714892</c:v>
                </c:pt>
                <c:pt idx="17916">
                  <c:v>1.9709772841435509</c:v>
                </c:pt>
                <c:pt idx="17917">
                  <c:v>1.9708672842951223</c:v>
                </c:pt>
                <c:pt idx="17918">
                  <c:v>1.9707572967241476</c:v>
                </c:pt>
                <c:pt idx="17919">
                  <c:v>1.9706473214285714</c:v>
                </c:pt>
                <c:pt idx="17920">
                  <c:v>1.970537358406339</c:v>
                </c:pt>
                <c:pt idx="17921">
                  <c:v>1.9704274076553956</c:v>
                </c:pt>
                <c:pt idx="17922">
                  <c:v>1.9703174691736873</c:v>
                </c:pt>
                <c:pt idx="17923">
                  <c:v>1.970207542959161</c:v>
                </c:pt>
                <c:pt idx="17924">
                  <c:v>1.9700976290097629</c:v>
                </c:pt>
                <c:pt idx="17925">
                  <c:v>1.9699877273234407</c:v>
                </c:pt>
                <c:pt idx="17926">
                  <c:v>1.9698778378981425</c:v>
                </c:pt>
                <c:pt idx="17927">
                  <c:v>1.9697679607318161</c:v>
                </c:pt>
                <c:pt idx="17928">
                  <c:v>1.9696580958224106</c:v>
                </c:pt>
                <c:pt idx="17929">
                  <c:v>1.969548243167875</c:v>
                </c:pt>
                <c:pt idx="17930">
                  <c:v>1.9694384027661591</c:v>
                </c:pt>
                <c:pt idx="17931">
                  <c:v>1.9693285746152129</c:v>
                </c:pt>
                <c:pt idx="17932">
                  <c:v>1.9692187587129872</c:v>
                </c:pt>
                <c:pt idx="17933">
                  <c:v>1.9691089550574328</c:v>
                </c:pt>
                <c:pt idx="17934">
                  <c:v>1.9689991636465012</c:v>
                </c:pt>
                <c:pt idx="17935">
                  <c:v>1.9688893844781445</c:v>
                </c:pt>
                <c:pt idx="17936">
                  <c:v>1.9687796175503149</c:v>
                </c:pt>
                <c:pt idx="17937">
                  <c:v>1.9686698628609656</c:v>
                </c:pt>
                <c:pt idx="17938">
                  <c:v>1.9685601204080494</c:v>
                </c:pt>
                <c:pt idx="17939">
                  <c:v>1.9684503901895207</c:v>
                </c:pt>
                <c:pt idx="17940">
                  <c:v>1.9683406722033332</c:v>
                </c:pt>
                <c:pt idx="17941">
                  <c:v>1.9682309664474418</c:v>
                </c:pt>
                <c:pt idx="17942">
                  <c:v>1.9681212729198017</c:v>
                </c:pt>
                <c:pt idx="17943">
                  <c:v>1.9680115916183683</c:v>
                </c:pt>
                <c:pt idx="17944">
                  <c:v>1.9679019225410979</c:v>
                </c:pt>
                <c:pt idx="17945">
                  <c:v>1.9677922656859468</c:v>
                </c:pt>
                <c:pt idx="17946">
                  <c:v>1.967682621050872</c:v>
                </c:pt>
                <c:pt idx="17947">
                  <c:v>1.9675729886338311</c:v>
                </c:pt>
                <c:pt idx="17948">
                  <c:v>1.9674633684327818</c:v>
                </c:pt>
                <c:pt idx="17949">
                  <c:v>1.9673537604456826</c:v>
                </c:pt>
                <c:pt idx="17950">
                  <c:v>1.9672441646704919</c:v>
                </c:pt>
                <c:pt idx="17951">
                  <c:v>1.9671345811051693</c:v>
                </c:pt>
                <c:pt idx="17952">
                  <c:v>1.9670250097476745</c:v>
                </c:pt>
                <c:pt idx="17953">
                  <c:v>1.9669154505959674</c:v>
                </c:pt>
                <c:pt idx="17954">
                  <c:v>1.966805903648009</c:v>
                </c:pt>
                <c:pt idx="17955">
                  <c:v>1.9666963689017598</c:v>
                </c:pt>
                <c:pt idx="17956">
                  <c:v>1.9665868463551819</c:v>
                </c:pt>
                <c:pt idx="17957">
                  <c:v>1.9664773360062369</c:v>
                </c:pt>
                <c:pt idx="17958">
                  <c:v>1.966367837852887</c:v>
                </c:pt>
                <c:pt idx="17959">
                  <c:v>1.9662583518930958</c:v>
                </c:pt>
                <c:pt idx="17960">
                  <c:v>1.966148878124826</c:v>
                </c:pt>
                <c:pt idx="17961">
                  <c:v>1.9660394165460418</c:v>
                </c:pt>
                <c:pt idx="17962">
                  <c:v>1.9659299671547068</c:v>
                </c:pt>
                <c:pt idx="17963">
                  <c:v>1.9658205299487865</c:v>
                </c:pt>
                <c:pt idx="17964">
                  <c:v>1.9657111049262455</c:v>
                </c:pt>
                <c:pt idx="17965">
                  <c:v>1.9656016920850496</c:v>
                </c:pt>
                <c:pt idx="17966">
                  <c:v>1.9654922914231647</c:v>
                </c:pt>
                <c:pt idx="17967">
                  <c:v>1.9653829029385574</c:v>
                </c:pt>
                <c:pt idx="17968">
                  <c:v>1.9652735266291947</c:v>
                </c:pt>
                <c:pt idx="17969">
                  <c:v>1.965164162493044</c:v>
                </c:pt>
                <c:pt idx="17970">
                  <c:v>1.965054810528073</c:v>
                </c:pt>
                <c:pt idx="17971">
                  <c:v>1.9649454707322502</c:v>
                </c:pt>
                <c:pt idx="17972">
                  <c:v>1.9648361431035442</c:v>
                </c:pt>
                <c:pt idx="17973">
                  <c:v>1.9647268276399243</c:v>
                </c:pt>
                <c:pt idx="17974">
                  <c:v>1.9646175243393602</c:v>
                </c:pt>
                <c:pt idx="17975">
                  <c:v>1.964508233199822</c:v>
                </c:pt>
                <c:pt idx="17976">
                  <c:v>1.9643989542192801</c:v>
                </c:pt>
                <c:pt idx="17977">
                  <c:v>1.9642896873957059</c:v>
                </c:pt>
                <c:pt idx="17978">
                  <c:v>1.9641804327270704</c:v>
                </c:pt>
                <c:pt idx="17979">
                  <c:v>1.9640711902113459</c:v>
                </c:pt>
                <c:pt idx="17980">
                  <c:v>1.9639619598465046</c:v>
                </c:pt>
                <c:pt idx="17981">
                  <c:v>1.9638527416305194</c:v>
                </c:pt>
                <c:pt idx="17982">
                  <c:v>1.9637435355613635</c:v>
                </c:pt>
                <c:pt idx="17983">
                  <c:v>1.9636343416370108</c:v>
                </c:pt>
                <c:pt idx="17984">
                  <c:v>1.9635251598554351</c:v>
                </c:pt>
                <c:pt idx="17985">
                  <c:v>1.9634159902146113</c:v>
                </c:pt>
                <c:pt idx="17986">
                  <c:v>1.9633068327125145</c:v>
                </c:pt>
                <c:pt idx="17987">
                  <c:v>1.9631976873471204</c:v>
                </c:pt>
                <c:pt idx="17988">
                  <c:v>1.9630885541164045</c:v>
                </c:pt>
                <c:pt idx="17989">
                  <c:v>1.9629794330183434</c:v>
                </c:pt>
                <c:pt idx="17990">
                  <c:v>1.9628703240509144</c:v>
                </c:pt>
                <c:pt idx="17991">
                  <c:v>1.9627612272120942</c:v>
                </c:pt>
                <c:pt idx="17992">
                  <c:v>1.9626521424998611</c:v>
                </c:pt>
                <c:pt idx="17993">
                  <c:v>1.9625430699121929</c:v>
                </c:pt>
                <c:pt idx="17994">
                  <c:v>1.9624340094470687</c:v>
                </c:pt>
                <c:pt idx="17995">
                  <c:v>1.9623249611024671</c:v>
                </c:pt>
                <c:pt idx="17996">
                  <c:v>1.9622159248763682</c:v>
                </c:pt>
                <c:pt idx="17997">
                  <c:v>1.9621069007667518</c:v>
                </c:pt>
                <c:pt idx="17998">
                  <c:v>1.9619978887715985</c:v>
                </c:pt>
                <c:pt idx="17999">
                  <c:v>1.9618888888888888</c:v>
                </c:pt>
                <c:pt idx="18000">
                  <c:v>1.9617799011166046</c:v>
                </c:pt>
                <c:pt idx="18001">
                  <c:v>1.9616709254527274</c:v>
                </c:pt>
                <c:pt idx="18002">
                  <c:v>1.9615619618952398</c:v>
                </c:pt>
                <c:pt idx="18003">
                  <c:v>1.9614530104421239</c:v>
                </c:pt>
                <c:pt idx="18004">
                  <c:v>1.9613440710913634</c:v>
                </c:pt>
                <c:pt idx="18005">
                  <c:v>1.9612351438409419</c:v>
                </c:pt>
                <c:pt idx="18006">
                  <c:v>1.9611262286888431</c:v>
                </c:pt>
                <c:pt idx="18007">
                  <c:v>1.9610173256330519</c:v>
                </c:pt>
                <c:pt idx="18008">
                  <c:v>1.9609084346715531</c:v>
                </c:pt>
                <c:pt idx="18009">
                  <c:v>1.9607995558023321</c:v>
                </c:pt>
                <c:pt idx="18010">
                  <c:v>1.9606906890233746</c:v>
                </c:pt>
                <c:pt idx="18011">
                  <c:v>1.9605818343326671</c:v>
                </c:pt>
                <c:pt idx="18012">
                  <c:v>1.9604729917281962</c:v>
                </c:pt>
                <c:pt idx="18013">
                  <c:v>1.9603641612079494</c:v>
                </c:pt>
                <c:pt idx="18014">
                  <c:v>1.9602553427699139</c:v>
                </c:pt>
                <c:pt idx="18015">
                  <c:v>1.9601465364120783</c:v>
                </c:pt>
                <c:pt idx="18016">
                  <c:v>1.9600377421324304</c:v>
                </c:pt>
                <c:pt idx="18017">
                  <c:v>1.95992895992896</c:v>
                </c:pt>
                <c:pt idx="18018">
                  <c:v>1.9598201897996559</c:v>
                </c:pt>
                <c:pt idx="18019">
                  <c:v>1.9597114317425084</c:v>
                </c:pt>
                <c:pt idx="18020">
                  <c:v>1.9596026857555076</c:v>
                </c:pt>
                <c:pt idx="18021">
                  <c:v>1.9594939518366441</c:v>
                </c:pt>
                <c:pt idx="18022">
                  <c:v>1.9593852299839094</c:v>
                </c:pt>
                <c:pt idx="18023">
                  <c:v>1.9592765201952951</c:v>
                </c:pt>
                <c:pt idx="18024">
                  <c:v>1.9591678224687934</c:v>
                </c:pt>
                <c:pt idx="18025">
                  <c:v>1.9590591368023966</c:v>
                </c:pt>
                <c:pt idx="18026">
                  <c:v>1.9589504631940977</c:v>
                </c:pt>
                <c:pt idx="18027">
                  <c:v>1.9588418016418905</c:v>
                </c:pt>
                <c:pt idx="18028">
                  <c:v>1.9587331521437683</c:v>
                </c:pt>
                <c:pt idx="18029">
                  <c:v>1.9586245146977259</c:v>
                </c:pt>
                <c:pt idx="18030">
                  <c:v>1.958515889301758</c:v>
                </c:pt>
                <c:pt idx="18031">
                  <c:v>1.9584072759538598</c:v>
                </c:pt>
                <c:pt idx="18032">
                  <c:v>1.9582986746520268</c:v>
                </c:pt>
                <c:pt idx="18033">
                  <c:v>1.9581900853942553</c:v>
                </c:pt>
                <c:pt idx="18034">
                  <c:v>1.9580815081785417</c:v>
                </c:pt>
                <c:pt idx="18035">
                  <c:v>1.9579729430028832</c:v>
                </c:pt>
                <c:pt idx="18036">
                  <c:v>1.957864389865277</c:v>
                </c:pt>
                <c:pt idx="18037">
                  <c:v>1.957755848763721</c:v>
                </c:pt>
                <c:pt idx="18038">
                  <c:v>1.9576473196962139</c:v>
                </c:pt>
                <c:pt idx="18039">
                  <c:v>1.9575388026607539</c:v>
                </c:pt>
                <c:pt idx="18040">
                  <c:v>1.9574302976553406</c:v>
                </c:pt>
                <c:pt idx="18041">
                  <c:v>1.9573218046779737</c:v>
                </c:pt>
                <c:pt idx="18042">
                  <c:v>1.9572133237266529</c:v>
                </c:pt>
                <c:pt idx="18043">
                  <c:v>1.9571048547993792</c:v>
                </c:pt>
                <c:pt idx="18044">
                  <c:v>1.9569963978941536</c:v>
                </c:pt>
                <c:pt idx="18045">
                  <c:v>1.9568879530089771</c:v>
                </c:pt>
                <c:pt idx="18046">
                  <c:v>1.9567795201418519</c:v>
                </c:pt>
                <c:pt idx="18047">
                  <c:v>1.9566710992907801</c:v>
                </c:pt>
                <c:pt idx="18048">
                  <c:v>1.9565626904537647</c:v>
                </c:pt>
                <c:pt idx="18049">
                  <c:v>1.956454293628809</c:v>
                </c:pt>
                <c:pt idx="18050">
                  <c:v>1.9563459088139161</c:v>
                </c:pt>
                <c:pt idx="18051">
                  <c:v>1.9562375360070907</c:v>
                </c:pt>
                <c:pt idx="18052">
                  <c:v>1.956129175206337</c:v>
                </c:pt>
                <c:pt idx="18053">
                  <c:v>1.9560208264096599</c:v>
                </c:pt>
                <c:pt idx="18054">
                  <c:v>1.955912489615065</c:v>
                </c:pt>
                <c:pt idx="18055">
                  <c:v>1.9558041648205582</c:v>
                </c:pt>
                <c:pt idx="18056">
                  <c:v>1.9556958520241459</c:v>
                </c:pt>
                <c:pt idx="18057">
                  <c:v>1.9555875512238343</c:v>
                </c:pt>
                <c:pt idx="18058">
                  <c:v>1.9554792624176311</c:v>
                </c:pt>
                <c:pt idx="18059">
                  <c:v>1.9553709856035437</c:v>
                </c:pt>
                <c:pt idx="18060">
                  <c:v>1.9552627207795803</c:v>
                </c:pt>
                <c:pt idx="18061">
                  <c:v>1.9551544679437494</c:v>
                </c:pt>
                <c:pt idx="18062">
                  <c:v>1.9550462270940596</c:v>
                </c:pt>
                <c:pt idx="18063">
                  <c:v>1.9549379982285209</c:v>
                </c:pt>
                <c:pt idx="18064">
                  <c:v>1.9548297813451425</c:v>
                </c:pt>
                <c:pt idx="18065">
                  <c:v>1.9547215764419352</c:v>
                </c:pt>
                <c:pt idx="18066">
                  <c:v>1.9546133835169093</c:v>
                </c:pt>
                <c:pt idx="18067">
                  <c:v>1.9545052025680762</c:v>
                </c:pt>
                <c:pt idx="18068">
                  <c:v>1.9543970335934473</c:v>
                </c:pt>
                <c:pt idx="18069">
                  <c:v>1.9542888765910349</c:v>
                </c:pt>
                <c:pt idx="18070">
                  <c:v>1.9541807315588513</c:v>
                </c:pt>
                <c:pt idx="18071">
                  <c:v>1.9540725984949092</c:v>
                </c:pt>
                <c:pt idx="18072">
                  <c:v>1.9539644773972225</c:v>
                </c:pt>
                <c:pt idx="18073">
                  <c:v>1.9538563682638044</c:v>
                </c:pt>
                <c:pt idx="18074">
                  <c:v>1.9537482710926695</c:v>
                </c:pt>
                <c:pt idx="18075">
                  <c:v>1.9536401858818322</c:v>
                </c:pt>
                <c:pt idx="18076">
                  <c:v>1.9535321126293079</c:v>
                </c:pt>
                <c:pt idx="18077">
                  <c:v>1.953424051333112</c:v>
                </c:pt>
                <c:pt idx="18078">
                  <c:v>1.9533160019912605</c:v>
                </c:pt>
                <c:pt idx="18079">
                  <c:v>1.9532079646017699</c:v>
                </c:pt>
                <c:pt idx="18080">
                  <c:v>1.9530999391626569</c:v>
                </c:pt>
                <c:pt idx="18081">
                  <c:v>1.952991925671939</c:v>
                </c:pt>
                <c:pt idx="18082">
                  <c:v>1.9528839241276337</c:v>
                </c:pt>
                <c:pt idx="18083">
                  <c:v>1.9527759345277593</c:v>
                </c:pt>
                <c:pt idx="18084">
                  <c:v>1.9526679568703345</c:v>
                </c:pt>
                <c:pt idx="18085">
                  <c:v>1.9525599911533782</c:v>
                </c:pt>
                <c:pt idx="18086">
                  <c:v>1.9524520373749101</c:v>
                </c:pt>
                <c:pt idx="18087">
                  <c:v>1.9523440955329501</c:v>
                </c:pt>
                <c:pt idx="18088">
                  <c:v>1.9522361656255183</c:v>
                </c:pt>
                <c:pt idx="18089">
                  <c:v>1.9521282476506356</c:v>
                </c:pt>
                <c:pt idx="18090">
                  <c:v>1.9520203416063235</c:v>
                </c:pt>
                <c:pt idx="18091">
                  <c:v>1.9519124474906036</c:v>
                </c:pt>
                <c:pt idx="18092">
                  <c:v>1.9518045653014977</c:v>
                </c:pt>
                <c:pt idx="18093">
                  <c:v>1.9516966950370289</c:v>
                </c:pt>
                <c:pt idx="18094">
                  <c:v>1.9515888366952197</c:v>
                </c:pt>
                <c:pt idx="18095">
                  <c:v>1.9514809902740937</c:v>
                </c:pt>
                <c:pt idx="18096">
                  <c:v>1.9513731557716749</c:v>
                </c:pt>
                <c:pt idx="18097">
                  <c:v>1.9512653331859875</c:v>
                </c:pt>
                <c:pt idx="18098">
                  <c:v>1.9511575225150561</c:v>
                </c:pt>
                <c:pt idx="18099">
                  <c:v>1.951049723756906</c:v>
                </c:pt>
                <c:pt idx="18100">
                  <c:v>1.9509419369095631</c:v>
                </c:pt>
                <c:pt idx="18101">
                  <c:v>1.950834161971053</c:v>
                </c:pt>
                <c:pt idx="18102">
                  <c:v>1.9507263989394024</c:v>
                </c:pt>
                <c:pt idx="18103">
                  <c:v>1.9506186478126382</c:v>
                </c:pt>
                <c:pt idx="18104">
                  <c:v>1.9505109085887877</c:v>
                </c:pt>
                <c:pt idx="18105">
                  <c:v>1.9504031812658786</c:v>
                </c:pt>
                <c:pt idx="18106">
                  <c:v>1.9502954658419396</c:v>
                </c:pt>
                <c:pt idx="18107">
                  <c:v>1.9501877623149988</c:v>
                </c:pt>
                <c:pt idx="18108">
                  <c:v>1.9500800706830859</c:v>
                </c:pt>
                <c:pt idx="18109">
                  <c:v>1.9499723909442297</c:v>
                </c:pt>
                <c:pt idx="18110">
                  <c:v>1.9498647230964608</c:v>
                </c:pt>
                <c:pt idx="18111">
                  <c:v>1.9497570671378093</c:v>
                </c:pt>
                <c:pt idx="18112">
                  <c:v>1.949649423066306</c:v>
                </c:pt>
                <c:pt idx="18113">
                  <c:v>1.9495417908799824</c:v>
                </c:pt>
                <c:pt idx="18114">
                  <c:v>1.9494341705768701</c:v>
                </c:pt>
                <c:pt idx="18115">
                  <c:v>1.9493265621550011</c:v>
                </c:pt>
                <c:pt idx="18116">
                  <c:v>1.9492189656124081</c:v>
                </c:pt>
                <c:pt idx="18117">
                  <c:v>1.9491113809471243</c:v>
                </c:pt>
                <c:pt idx="18118">
                  <c:v>1.949003808157183</c:v>
                </c:pt>
                <c:pt idx="18119">
                  <c:v>1.9488962472406182</c:v>
                </c:pt>
                <c:pt idx="18120">
                  <c:v>1.9487886981954639</c:v>
                </c:pt>
                <c:pt idx="18121">
                  <c:v>1.948681161019755</c:v>
                </c:pt>
                <c:pt idx="18122">
                  <c:v>1.9485736357115269</c:v>
                </c:pt>
                <c:pt idx="18123">
                  <c:v>1.9484661222688149</c:v>
                </c:pt>
                <c:pt idx="18124">
                  <c:v>1.9483586206896553</c:v>
                </c:pt>
                <c:pt idx="18125">
                  <c:v>1.9482511309720842</c:v>
                </c:pt>
                <c:pt idx="18126">
                  <c:v>1.9481436531141392</c:v>
                </c:pt>
                <c:pt idx="18127">
                  <c:v>1.948036187113857</c:v>
                </c:pt>
                <c:pt idx="18128">
                  <c:v>1.9479287329692758</c:v>
                </c:pt>
                <c:pt idx="18129">
                  <c:v>1.9478212906784336</c:v>
                </c:pt>
                <c:pt idx="18130">
                  <c:v>1.9477138602393691</c:v>
                </c:pt>
                <c:pt idx="18131">
                  <c:v>1.9476064416501213</c:v>
                </c:pt>
                <c:pt idx="18132">
                  <c:v>1.94749903490873</c:v>
                </c:pt>
                <c:pt idx="18133">
                  <c:v>1.9473916400132347</c:v>
                </c:pt>
                <c:pt idx="18134">
                  <c:v>1.9472842569616764</c:v>
                </c:pt>
                <c:pt idx="18135">
                  <c:v>1.9471768857520952</c:v>
                </c:pt>
                <c:pt idx="18136">
                  <c:v>1.9470695263825328</c:v>
                </c:pt>
                <c:pt idx="18137">
                  <c:v>1.946962178851031</c:v>
                </c:pt>
                <c:pt idx="18138">
                  <c:v>1.9468548431556316</c:v>
                </c:pt>
                <c:pt idx="18139">
                  <c:v>1.9467475192943771</c:v>
                </c:pt>
                <c:pt idx="18140">
                  <c:v>1.9466402072653106</c:v>
                </c:pt>
                <c:pt idx="18141">
                  <c:v>1.9465329070664756</c:v>
                </c:pt>
                <c:pt idx="18142">
                  <c:v>1.9464256186959157</c:v>
                </c:pt>
                <c:pt idx="18143">
                  <c:v>1.9463183421516754</c:v>
                </c:pt>
                <c:pt idx="18144">
                  <c:v>1.9462110774317993</c:v>
                </c:pt>
                <c:pt idx="18145">
                  <c:v>1.9461038245343327</c:v>
                </c:pt>
                <c:pt idx="18146">
                  <c:v>1.9459965834573207</c:v>
                </c:pt>
                <c:pt idx="18147">
                  <c:v>1.9458893541988098</c:v>
                </c:pt>
                <c:pt idx="18148">
                  <c:v>1.9457821367568462</c:v>
                </c:pt>
                <c:pt idx="18149">
                  <c:v>1.9456749311294765</c:v>
                </c:pt>
                <c:pt idx="18150">
                  <c:v>1.9455677373147484</c:v>
                </c:pt>
                <c:pt idx="18151">
                  <c:v>1.9454605553107096</c:v>
                </c:pt>
                <c:pt idx="18152">
                  <c:v>1.9453533851154079</c:v>
                </c:pt>
                <c:pt idx="18153">
                  <c:v>1.9452462267268922</c:v>
                </c:pt>
                <c:pt idx="18154">
                  <c:v>1.9451390801432111</c:v>
                </c:pt>
                <c:pt idx="18155">
                  <c:v>1.9450319453624145</c:v>
                </c:pt>
                <c:pt idx="18156">
                  <c:v>1.9449248223825522</c:v>
                </c:pt>
                <c:pt idx="18157">
                  <c:v>1.9448177112016742</c:v>
                </c:pt>
                <c:pt idx="18158">
                  <c:v>1.9447106118178314</c:v>
                </c:pt>
                <c:pt idx="18159">
                  <c:v>1.9446035242290749</c:v>
                </c:pt>
                <c:pt idx="18160">
                  <c:v>1.9444964484334564</c:v>
                </c:pt>
                <c:pt idx="18161">
                  <c:v>1.9443893844290276</c:v>
                </c:pt>
                <c:pt idx="18162">
                  <c:v>1.9442823322138414</c:v>
                </c:pt>
                <c:pt idx="18163">
                  <c:v>1.9441752917859503</c:v>
                </c:pt>
                <c:pt idx="18164">
                  <c:v>1.9440682631434076</c:v>
                </c:pt>
                <c:pt idx="18165">
                  <c:v>1.9439612462842673</c:v>
                </c:pt>
                <c:pt idx="18166">
                  <c:v>1.9438542412065833</c:v>
                </c:pt>
                <c:pt idx="18167">
                  <c:v>1.9437472479084104</c:v>
                </c:pt>
                <c:pt idx="18168">
                  <c:v>1.9436402663878034</c:v>
                </c:pt>
                <c:pt idx="18169">
                  <c:v>1.9435332966428178</c:v>
                </c:pt>
                <c:pt idx="18170">
                  <c:v>1.9434263386715096</c:v>
                </c:pt>
                <c:pt idx="18171">
                  <c:v>1.9433193924719347</c:v>
                </c:pt>
                <c:pt idx="18172">
                  <c:v>1.9432124580421504</c:v>
                </c:pt>
                <c:pt idx="18173">
                  <c:v>1.9431055353802136</c:v>
                </c:pt>
                <c:pt idx="18174">
                  <c:v>1.9429986244841815</c:v>
                </c:pt>
                <c:pt idx="18175">
                  <c:v>1.9428917253521127</c:v>
                </c:pt>
                <c:pt idx="18176">
                  <c:v>1.9427848379820651</c:v>
                </c:pt>
                <c:pt idx="18177">
                  <c:v>1.9426779623720982</c:v>
                </c:pt>
                <c:pt idx="18178">
                  <c:v>1.9425710985202707</c:v>
                </c:pt>
                <c:pt idx="18179">
                  <c:v>1.9424642464246424</c:v>
                </c:pt>
                <c:pt idx="18180">
                  <c:v>1.9423574060832738</c:v>
                </c:pt>
                <c:pt idx="18181">
                  <c:v>1.9422505774942251</c:v>
                </c:pt>
                <c:pt idx="18182">
                  <c:v>1.9421437606555574</c:v>
                </c:pt>
                <c:pt idx="18183">
                  <c:v>1.9420369555653321</c:v>
                </c:pt>
                <c:pt idx="18184">
                  <c:v>1.9419301622216112</c:v>
                </c:pt>
                <c:pt idx="18185">
                  <c:v>1.9418233806224567</c:v>
                </c:pt>
                <c:pt idx="18186">
                  <c:v>1.9417166107659316</c:v>
                </c:pt>
                <c:pt idx="18187">
                  <c:v>1.9416098526500989</c:v>
                </c:pt>
                <c:pt idx="18188">
                  <c:v>1.9415031062730221</c:v>
                </c:pt>
                <c:pt idx="18189">
                  <c:v>1.9413963716327653</c:v>
                </c:pt>
                <c:pt idx="18190">
                  <c:v>1.9412896487273927</c:v>
                </c:pt>
                <c:pt idx="18191">
                  <c:v>1.9411829375549692</c:v>
                </c:pt>
                <c:pt idx="18192">
                  <c:v>1.9410762381135602</c:v>
                </c:pt>
                <c:pt idx="18193">
                  <c:v>1.9409695504012312</c:v>
                </c:pt>
                <c:pt idx="18194">
                  <c:v>1.9408628744160483</c:v>
                </c:pt>
                <c:pt idx="18195">
                  <c:v>1.9407562101560782</c:v>
                </c:pt>
                <c:pt idx="18196">
                  <c:v>1.9406495576193878</c:v>
                </c:pt>
                <c:pt idx="18197">
                  <c:v>1.9405429168040444</c:v>
                </c:pt>
                <c:pt idx="18198">
                  <c:v>1.9404362877081158</c:v>
                </c:pt>
                <c:pt idx="18199">
                  <c:v>1.9403296703296704</c:v>
                </c:pt>
                <c:pt idx="18200">
                  <c:v>1.9402230646667766</c:v>
                </c:pt>
                <c:pt idx="18201">
                  <c:v>1.9401164707175036</c:v>
                </c:pt>
                <c:pt idx="18202">
                  <c:v>1.9400098884799208</c:v>
                </c:pt>
                <c:pt idx="18203">
                  <c:v>1.9399033179520984</c:v>
                </c:pt>
                <c:pt idx="18204">
                  <c:v>1.9397967591321066</c:v>
                </c:pt>
                <c:pt idx="18205">
                  <c:v>1.9396902120180159</c:v>
                </c:pt>
                <c:pt idx="18206">
                  <c:v>1.939583676607898</c:v>
                </c:pt>
                <c:pt idx="18207">
                  <c:v>1.9394771528998243</c:v>
                </c:pt>
                <c:pt idx="18208">
                  <c:v>1.9393706408918667</c:v>
                </c:pt>
                <c:pt idx="18209">
                  <c:v>1.9392641405820978</c:v>
                </c:pt>
                <c:pt idx="18210">
                  <c:v>1.9391576519685905</c:v>
                </c:pt>
                <c:pt idx="18211">
                  <c:v>1.9390511750494179</c:v>
                </c:pt>
                <c:pt idx="18212">
                  <c:v>1.9389447098226542</c:v>
                </c:pt>
                <c:pt idx="18213">
                  <c:v>1.9388382562863731</c:v>
                </c:pt>
                <c:pt idx="18214">
                  <c:v>1.9387318144386494</c:v>
                </c:pt>
                <c:pt idx="18215">
                  <c:v>1.9386253842775583</c:v>
                </c:pt>
                <c:pt idx="18216">
                  <c:v>1.9385189658011748</c:v>
                </c:pt>
                <c:pt idx="18217">
                  <c:v>1.9384125590075749</c:v>
                </c:pt>
                <c:pt idx="18218">
                  <c:v>1.9383061638948351</c:v>
                </c:pt>
                <c:pt idx="18219">
                  <c:v>1.9381997804610318</c:v>
                </c:pt>
                <c:pt idx="18220">
                  <c:v>1.9380934087042423</c:v>
                </c:pt>
                <c:pt idx="18221">
                  <c:v>1.9379870486225441</c:v>
                </c:pt>
                <c:pt idx="18222">
                  <c:v>1.9378807002140153</c:v>
                </c:pt>
                <c:pt idx="18223">
                  <c:v>1.9377743634767339</c:v>
                </c:pt>
                <c:pt idx="18224">
                  <c:v>1.9376680384087792</c:v>
                </c:pt>
                <c:pt idx="18225">
                  <c:v>1.93756172500823</c:v>
                </c:pt>
                <c:pt idx="18226">
                  <c:v>1.9374554232731662</c:v>
                </c:pt>
                <c:pt idx="18227">
                  <c:v>1.9373491332016677</c:v>
                </c:pt>
                <c:pt idx="18228">
                  <c:v>1.9372428547918152</c:v>
                </c:pt>
                <c:pt idx="18229">
                  <c:v>1.9371365880416895</c:v>
                </c:pt>
                <c:pt idx="18230">
                  <c:v>1.9370303329493719</c:v>
                </c:pt>
                <c:pt idx="18231">
                  <c:v>1.9369240895129443</c:v>
                </c:pt>
                <c:pt idx="18232">
                  <c:v>1.9368178577304886</c:v>
                </c:pt>
                <c:pt idx="18233">
                  <c:v>1.9367116376000877</c:v>
                </c:pt>
                <c:pt idx="18234">
                  <c:v>1.9366054291198245</c:v>
                </c:pt>
                <c:pt idx="18235">
                  <c:v>1.9364992322877823</c:v>
                </c:pt>
                <c:pt idx="18236">
                  <c:v>1.9363930471020452</c:v>
                </c:pt>
                <c:pt idx="18237">
                  <c:v>1.9362868735606975</c:v>
                </c:pt>
                <c:pt idx="18238">
                  <c:v>1.9361807116618235</c:v>
                </c:pt>
                <c:pt idx="18239">
                  <c:v>1.9360745614035089</c:v>
                </c:pt>
                <c:pt idx="18240">
                  <c:v>1.9359684227838385</c:v>
                </c:pt>
                <c:pt idx="18241">
                  <c:v>1.9358622958008991</c:v>
                </c:pt>
                <c:pt idx="18242">
                  <c:v>1.9357561804527763</c:v>
                </c:pt>
                <c:pt idx="18243">
                  <c:v>1.9356500767375575</c:v>
                </c:pt>
                <c:pt idx="18244">
                  <c:v>1.9355439846533298</c:v>
                </c:pt>
                <c:pt idx="18245">
                  <c:v>1.9354379041981804</c:v>
                </c:pt>
                <c:pt idx="18246">
                  <c:v>1.9353318353701978</c:v>
                </c:pt>
                <c:pt idx="18247">
                  <c:v>1.9352257781674704</c:v>
                </c:pt>
                <c:pt idx="18248">
                  <c:v>1.9351197325880871</c:v>
                </c:pt>
                <c:pt idx="18249">
                  <c:v>1.9350136986301369</c:v>
                </c:pt>
                <c:pt idx="18250">
                  <c:v>1.9349076762917101</c:v>
                </c:pt>
                <c:pt idx="18251">
                  <c:v>1.9348016655708964</c:v>
                </c:pt>
                <c:pt idx="18252">
                  <c:v>1.9346956664657864</c:v>
                </c:pt>
                <c:pt idx="18253">
                  <c:v>1.9345896789744714</c:v>
                </c:pt>
                <c:pt idx="18254">
                  <c:v>1.9344837030950424</c:v>
                </c:pt>
                <c:pt idx="18255">
                  <c:v>1.9343777388255916</c:v>
                </c:pt>
                <c:pt idx="18256">
                  <c:v>1.9342717861642109</c:v>
                </c:pt>
                <c:pt idx="18257">
                  <c:v>1.9341658451089934</c:v>
                </c:pt>
                <c:pt idx="18258">
                  <c:v>1.9340599156580316</c:v>
                </c:pt>
                <c:pt idx="18259">
                  <c:v>1.9339539978094196</c:v>
                </c:pt>
                <c:pt idx="18260">
                  <c:v>1.9338480915612508</c:v>
                </c:pt>
                <c:pt idx="18261">
                  <c:v>1.9337421969116197</c:v>
                </c:pt>
                <c:pt idx="18262">
                  <c:v>1.9336363138586212</c:v>
                </c:pt>
                <c:pt idx="18263">
                  <c:v>1.9335304424003503</c:v>
                </c:pt>
                <c:pt idx="18264">
                  <c:v>1.9334245825349028</c:v>
                </c:pt>
                <c:pt idx="18265">
                  <c:v>1.9333187342603744</c:v>
                </c:pt>
                <c:pt idx="18266">
                  <c:v>1.9332128975748617</c:v>
                </c:pt>
                <c:pt idx="18267">
                  <c:v>1.9331070724764616</c:v>
                </c:pt>
                <c:pt idx="18268">
                  <c:v>1.933001258963271</c:v>
                </c:pt>
                <c:pt idx="18269">
                  <c:v>1.9328954570333881</c:v>
                </c:pt>
                <c:pt idx="18270">
                  <c:v>1.9327896666849105</c:v>
                </c:pt>
                <c:pt idx="18271">
                  <c:v>1.9326838879159369</c:v>
                </c:pt>
                <c:pt idx="18272">
                  <c:v>1.9325781207245663</c:v>
                </c:pt>
                <c:pt idx="18273">
                  <c:v>1.932472365108898</c:v>
                </c:pt>
                <c:pt idx="18274">
                  <c:v>1.9323666210670314</c:v>
                </c:pt>
                <c:pt idx="18275">
                  <c:v>1.9322608885970671</c:v>
                </c:pt>
                <c:pt idx="18276">
                  <c:v>1.9321551676971056</c:v>
                </c:pt>
                <c:pt idx="18277">
                  <c:v>1.9320494583652479</c:v>
                </c:pt>
                <c:pt idx="18278">
                  <c:v>1.9319437605995953</c:v>
                </c:pt>
                <c:pt idx="18279">
                  <c:v>1.9318380743982495</c:v>
                </c:pt>
                <c:pt idx="18280">
                  <c:v>1.931732399759313</c:v>
                </c:pt>
                <c:pt idx="18281">
                  <c:v>1.9316267366808884</c:v>
                </c:pt>
                <c:pt idx="18282">
                  <c:v>1.9315210851610787</c:v>
                </c:pt>
                <c:pt idx="18283">
                  <c:v>1.9314154451979872</c:v>
                </c:pt>
                <c:pt idx="18284">
                  <c:v>1.9313098167897182</c:v>
                </c:pt>
                <c:pt idx="18285">
                  <c:v>1.9312041999343761</c:v>
                </c:pt>
                <c:pt idx="18286">
                  <c:v>1.9310985946300652</c:v>
                </c:pt>
                <c:pt idx="18287">
                  <c:v>1.9309930008748906</c:v>
                </c:pt>
                <c:pt idx="18288">
                  <c:v>1.9308874186669582</c:v>
                </c:pt>
                <c:pt idx="18289">
                  <c:v>1.9307818480043739</c:v>
                </c:pt>
                <c:pt idx="18290">
                  <c:v>1.930676288885244</c:v>
                </c:pt>
                <c:pt idx="18291">
                  <c:v>1.9305707413076756</c:v>
                </c:pt>
                <c:pt idx="18292">
                  <c:v>1.9304652052697753</c:v>
                </c:pt>
                <c:pt idx="18293">
                  <c:v>1.9303596807696513</c:v>
                </c:pt>
                <c:pt idx="18294">
                  <c:v>1.9302541678054113</c:v>
                </c:pt>
                <c:pt idx="18295">
                  <c:v>1.9301486663751639</c:v>
                </c:pt>
                <c:pt idx="18296">
                  <c:v>1.9300431764770181</c:v>
                </c:pt>
                <c:pt idx="18297">
                  <c:v>1.929937698109083</c:v>
                </c:pt>
                <c:pt idx="18298">
                  <c:v>1.9298322312694682</c:v>
                </c:pt>
                <c:pt idx="18299">
                  <c:v>1.9297267759562842</c:v>
                </c:pt>
                <c:pt idx="18300">
                  <c:v>1.9296213321676412</c:v>
                </c:pt>
                <c:pt idx="18301">
                  <c:v>1.9295158999016502</c:v>
                </c:pt>
                <c:pt idx="18302">
                  <c:v>1.9294104791564224</c:v>
                </c:pt>
                <c:pt idx="18303">
                  <c:v>1.92930506993007</c:v>
                </c:pt>
                <c:pt idx="18304">
                  <c:v>1.9291996722207048</c:v>
                </c:pt>
                <c:pt idx="18305">
                  <c:v>1.9290942860264395</c:v>
                </c:pt>
                <c:pt idx="18306">
                  <c:v>1.9289889113453871</c:v>
                </c:pt>
                <c:pt idx="18307">
                  <c:v>1.928883548175661</c:v>
                </c:pt>
                <c:pt idx="18308">
                  <c:v>1.928778196515375</c:v>
                </c:pt>
                <c:pt idx="18309">
                  <c:v>1.9286728563626434</c:v>
                </c:pt>
                <c:pt idx="18310">
                  <c:v>1.9285675277155807</c:v>
                </c:pt>
                <c:pt idx="18311">
                  <c:v>1.9284622105723024</c:v>
                </c:pt>
                <c:pt idx="18312">
                  <c:v>1.9283569049309235</c:v>
                </c:pt>
                <c:pt idx="18313">
                  <c:v>1.92825161078956</c:v>
                </c:pt>
                <c:pt idx="18314">
                  <c:v>1.9281463281463282</c:v>
                </c:pt>
                <c:pt idx="18315">
                  <c:v>1.9280410569993449</c:v>
                </c:pt>
                <c:pt idx="18316">
                  <c:v>1.927935797346727</c:v>
                </c:pt>
                <c:pt idx="18317">
                  <c:v>1.9278305491865924</c:v>
                </c:pt>
                <c:pt idx="18318">
                  <c:v>1.9277253125170588</c:v>
                </c:pt>
                <c:pt idx="18319">
                  <c:v>1.9276200873362446</c:v>
                </c:pt>
                <c:pt idx="18320">
                  <c:v>1.9275148736422685</c:v>
                </c:pt>
                <c:pt idx="18321">
                  <c:v>1.9274096714332496</c:v>
                </c:pt>
                <c:pt idx="18322">
                  <c:v>1.9273044807073079</c:v>
                </c:pt>
                <c:pt idx="18323">
                  <c:v>1.9271993014625628</c:v>
                </c:pt>
                <c:pt idx="18324">
                  <c:v>1.927094133697135</c:v>
                </c:pt>
                <c:pt idx="18325">
                  <c:v>1.9269889774091455</c:v>
                </c:pt>
                <c:pt idx="18326">
                  <c:v>1.9268838325967153</c:v>
                </c:pt>
                <c:pt idx="18327">
                  <c:v>1.9267786992579659</c:v>
                </c:pt>
                <c:pt idx="18328">
                  <c:v>1.9266735773910197</c:v>
                </c:pt>
                <c:pt idx="18329">
                  <c:v>1.9265684669939989</c:v>
                </c:pt>
                <c:pt idx="18330">
                  <c:v>1.9264633680650265</c:v>
                </c:pt>
                <c:pt idx="18331">
                  <c:v>1.9263582806022257</c:v>
                </c:pt>
                <c:pt idx="18332">
                  <c:v>1.92625320460372</c:v>
                </c:pt>
                <c:pt idx="18333">
                  <c:v>1.9261481400676339</c:v>
                </c:pt>
                <c:pt idx="18334">
                  <c:v>1.9260430869920917</c:v>
                </c:pt>
                <c:pt idx="18335">
                  <c:v>1.9259380453752182</c:v>
                </c:pt>
                <c:pt idx="18336">
                  <c:v>1.9258330152151388</c:v>
                </c:pt>
                <c:pt idx="18337">
                  <c:v>1.9257279965099792</c:v>
                </c:pt>
                <c:pt idx="18338">
                  <c:v>1.9256229892578658</c:v>
                </c:pt>
                <c:pt idx="18339">
                  <c:v>1.9255179934569246</c:v>
                </c:pt>
                <c:pt idx="18340">
                  <c:v>1.9254130091052832</c:v>
                </c:pt>
                <c:pt idx="18341">
                  <c:v>1.9253080362010686</c:v>
                </c:pt>
                <c:pt idx="18342">
                  <c:v>1.9252030747424085</c:v>
                </c:pt>
                <c:pt idx="18343">
                  <c:v>1.9250981247274312</c:v>
                </c:pt>
                <c:pt idx="18344">
                  <c:v>1.9249931861542655</c:v>
                </c:pt>
                <c:pt idx="18345">
                  <c:v>1.9248882590210401</c:v>
                </c:pt>
                <c:pt idx="18346">
                  <c:v>1.9247833433258843</c:v>
                </c:pt>
                <c:pt idx="18347">
                  <c:v>1.9246784390669283</c:v>
                </c:pt>
                <c:pt idx="18348">
                  <c:v>1.9245735462423019</c:v>
                </c:pt>
                <c:pt idx="18349">
                  <c:v>1.9244686648501363</c:v>
                </c:pt>
                <c:pt idx="18350">
                  <c:v>1.9243637948885619</c:v>
                </c:pt>
                <c:pt idx="18351">
                  <c:v>1.9242589363557105</c:v>
                </c:pt>
                <c:pt idx="18352">
                  <c:v>1.924154089249714</c:v>
                </c:pt>
                <c:pt idx="18353">
                  <c:v>1.9240492535687044</c:v>
                </c:pt>
                <c:pt idx="18354">
                  <c:v>1.9239444293108146</c:v>
                </c:pt>
                <c:pt idx="18355">
                  <c:v>1.9238396164741773</c:v>
                </c:pt>
                <c:pt idx="18356">
                  <c:v>1.9237348150569265</c:v>
                </c:pt>
                <c:pt idx="18357">
                  <c:v>1.9236300250571958</c:v>
                </c:pt>
                <c:pt idx="18358">
                  <c:v>1.9235252464731194</c:v>
                </c:pt>
                <c:pt idx="18359">
                  <c:v>1.9234204793028322</c:v>
                </c:pt>
                <c:pt idx="18360">
                  <c:v>1.9233157235444693</c:v>
                </c:pt>
                <c:pt idx="18361">
                  <c:v>1.923210979196166</c:v>
                </c:pt>
                <c:pt idx="18362">
                  <c:v>1.9231062462560584</c:v>
                </c:pt>
                <c:pt idx="18363">
                  <c:v>1.9230015247222827</c:v>
                </c:pt>
                <c:pt idx="18364">
                  <c:v>1.9228968145929757</c:v>
                </c:pt>
                <c:pt idx="18365">
                  <c:v>1.9227921158662746</c:v>
                </c:pt>
                <c:pt idx="18366">
                  <c:v>1.9226874285403168</c:v>
                </c:pt>
                <c:pt idx="18367">
                  <c:v>1.9225827526132404</c:v>
                </c:pt>
                <c:pt idx="18368">
                  <c:v>1.9224780880831835</c:v>
                </c:pt>
                <c:pt idx="18369">
                  <c:v>1.9223734349482853</c:v>
                </c:pt>
                <c:pt idx="18370">
                  <c:v>1.9222687932066844</c:v>
                </c:pt>
                <c:pt idx="18371">
                  <c:v>1.9221641628565207</c:v>
                </c:pt>
                <c:pt idx="18372">
                  <c:v>1.9220595438959343</c:v>
                </c:pt>
                <c:pt idx="18373">
                  <c:v>1.9219549363230652</c:v>
                </c:pt>
                <c:pt idx="18374">
                  <c:v>1.9218503401360545</c:v>
                </c:pt>
                <c:pt idx="18375">
                  <c:v>1.921745755333043</c:v>
                </c:pt>
                <c:pt idx="18376">
                  <c:v>1.9216411819121728</c:v>
                </c:pt>
                <c:pt idx="18377">
                  <c:v>1.9215366198715855</c:v>
                </c:pt>
                <c:pt idx="18378">
                  <c:v>1.9214320692094238</c:v>
                </c:pt>
                <c:pt idx="18379">
                  <c:v>1.9213275299238302</c:v>
                </c:pt>
                <c:pt idx="18380">
                  <c:v>1.9212230020129482</c:v>
                </c:pt>
                <c:pt idx="18381">
                  <c:v>1.921118485474921</c:v>
                </c:pt>
                <c:pt idx="18382">
                  <c:v>1.9210139803078932</c:v>
                </c:pt>
                <c:pt idx="18383">
                  <c:v>1.9209094865100087</c:v>
                </c:pt>
                <c:pt idx="18384">
                  <c:v>1.9208050040794125</c:v>
                </c:pt>
                <c:pt idx="18385">
                  <c:v>1.9207005330142499</c:v>
                </c:pt>
                <c:pt idx="18386">
                  <c:v>1.9205960733126666</c:v>
                </c:pt>
                <c:pt idx="18387">
                  <c:v>1.9204916249728083</c:v>
                </c:pt>
                <c:pt idx="18388">
                  <c:v>1.9203871879928218</c:v>
                </c:pt>
                <c:pt idx="18389">
                  <c:v>1.9202827623708538</c:v>
                </c:pt>
                <c:pt idx="18390">
                  <c:v>1.9201783481050514</c:v>
                </c:pt>
                <c:pt idx="18391">
                  <c:v>1.9200739451935624</c:v>
                </c:pt>
                <c:pt idx="18392">
                  <c:v>1.9199695536345349</c:v>
                </c:pt>
                <c:pt idx="18393">
                  <c:v>1.9198651734261172</c:v>
                </c:pt>
                <c:pt idx="18394">
                  <c:v>1.9197608045664583</c:v>
                </c:pt>
                <c:pt idx="18395">
                  <c:v>1.9196564470537074</c:v>
                </c:pt>
                <c:pt idx="18396">
                  <c:v>1.9195521008860141</c:v>
                </c:pt>
                <c:pt idx="18397">
                  <c:v>1.9194477660615283</c:v>
                </c:pt>
                <c:pt idx="18398">
                  <c:v>1.9193434425784011</c:v>
                </c:pt>
                <c:pt idx="18399">
                  <c:v>1.9192391304347827</c:v>
                </c:pt>
                <c:pt idx="18400">
                  <c:v>1.9191348296288244</c:v>
                </c:pt>
                <c:pt idx="18401">
                  <c:v>1.9190305401586785</c:v>
                </c:pt>
                <c:pt idx="18402">
                  <c:v>1.9189262620224963</c:v>
                </c:pt>
                <c:pt idx="18403">
                  <c:v>1.9188219952184307</c:v>
                </c:pt>
                <c:pt idx="18404">
                  <c:v>1.9187177397446347</c:v>
                </c:pt>
                <c:pt idx="18405">
                  <c:v>1.9186134955992611</c:v>
                </c:pt>
                <c:pt idx="18406">
                  <c:v>1.9185092627804639</c:v>
                </c:pt>
                <c:pt idx="18407">
                  <c:v>1.9184050412863973</c:v>
                </c:pt>
                <c:pt idx="18408">
                  <c:v>1.9183008311152154</c:v>
                </c:pt>
                <c:pt idx="18409">
                  <c:v>1.9181966322650734</c:v>
                </c:pt>
                <c:pt idx="18410">
                  <c:v>1.9180924447341263</c:v>
                </c:pt>
                <c:pt idx="18411">
                  <c:v>1.9179882685205301</c:v>
                </c:pt>
                <c:pt idx="18412">
                  <c:v>1.9178841036224408</c:v>
                </c:pt>
                <c:pt idx="18413">
                  <c:v>1.9177799500380146</c:v>
                </c:pt>
                <c:pt idx="18414">
                  <c:v>1.9176758077654086</c:v>
                </c:pt>
                <c:pt idx="18415">
                  <c:v>1.9175716768027802</c:v>
                </c:pt>
                <c:pt idx="18416">
                  <c:v>1.9174675571482869</c:v>
                </c:pt>
                <c:pt idx="18417">
                  <c:v>1.9173634488000868</c:v>
                </c:pt>
                <c:pt idx="18418">
                  <c:v>1.9172593517563385</c:v>
                </c:pt>
                <c:pt idx="18419">
                  <c:v>1.9171552660152009</c:v>
                </c:pt>
                <c:pt idx="18420">
                  <c:v>1.9170511915748332</c:v>
                </c:pt>
                <c:pt idx="18421">
                  <c:v>1.9169471284333948</c:v>
                </c:pt>
                <c:pt idx="18422">
                  <c:v>1.9168430765890463</c:v>
                </c:pt>
                <c:pt idx="18423">
                  <c:v>1.9167390360399479</c:v>
                </c:pt>
                <c:pt idx="18424">
                  <c:v>1.9166350067842606</c:v>
                </c:pt>
                <c:pt idx="18425">
                  <c:v>1.9165309888201454</c:v>
                </c:pt>
                <c:pt idx="18426">
                  <c:v>1.9164269821457645</c:v>
                </c:pt>
                <c:pt idx="18427">
                  <c:v>1.9163229867592793</c:v>
                </c:pt>
                <c:pt idx="18428">
                  <c:v>1.9162190026588528</c:v>
                </c:pt>
                <c:pt idx="18429">
                  <c:v>1.9161150298426479</c:v>
                </c:pt>
                <c:pt idx="18430">
                  <c:v>1.9160110683088276</c:v>
                </c:pt>
                <c:pt idx="18431">
                  <c:v>1.9159071180555556</c:v>
                </c:pt>
                <c:pt idx="18432">
                  <c:v>1.915803179080996</c:v>
                </c:pt>
                <c:pt idx="18433">
                  <c:v>1.9156992513833135</c:v>
                </c:pt>
                <c:pt idx="18434">
                  <c:v>1.9155953349606727</c:v>
                </c:pt>
                <c:pt idx="18435">
                  <c:v>1.9154914298112389</c:v>
                </c:pt>
                <c:pt idx="18436">
                  <c:v>1.9153875359331778</c:v>
                </c:pt>
                <c:pt idx="18437">
                  <c:v>1.9152836533246556</c:v>
                </c:pt>
                <c:pt idx="18438">
                  <c:v>1.9151797819838385</c:v>
                </c:pt>
                <c:pt idx="18439">
                  <c:v>1.9150759219088938</c:v>
                </c:pt>
                <c:pt idx="18440">
                  <c:v>1.9149720730979882</c:v>
                </c:pt>
                <c:pt idx="18441">
                  <c:v>1.9148682355492896</c:v>
                </c:pt>
                <c:pt idx="18442">
                  <c:v>1.9147644092609661</c:v>
                </c:pt>
                <c:pt idx="18443">
                  <c:v>1.9146605942311863</c:v>
                </c:pt>
                <c:pt idx="18444">
                  <c:v>1.9145567904581187</c:v>
                </c:pt>
                <c:pt idx="18445">
                  <c:v>1.9144529979399327</c:v>
                </c:pt>
                <c:pt idx="18446">
                  <c:v>1.914349216674798</c:v>
                </c:pt>
                <c:pt idx="18447">
                  <c:v>1.9142454466608847</c:v>
                </c:pt>
                <c:pt idx="18448">
                  <c:v>1.9141416878963629</c:v>
                </c:pt>
                <c:pt idx="18449">
                  <c:v>1.9140379403794039</c:v>
                </c:pt>
                <c:pt idx="18450">
                  <c:v>1.9139342041081784</c:v>
                </c:pt>
                <c:pt idx="18451">
                  <c:v>1.9138304790808585</c:v>
                </c:pt>
                <c:pt idx="18452">
                  <c:v>1.9137267652956158</c:v>
                </c:pt>
                <c:pt idx="18453">
                  <c:v>1.9136230627506232</c:v>
                </c:pt>
                <c:pt idx="18454">
                  <c:v>1.913519371444053</c:v>
                </c:pt>
                <c:pt idx="18455">
                  <c:v>1.913415691374079</c:v>
                </c:pt>
                <c:pt idx="18456">
                  <c:v>1.9133120225388742</c:v>
                </c:pt>
                <c:pt idx="18457">
                  <c:v>1.9132083649366129</c:v>
                </c:pt>
                <c:pt idx="18458">
                  <c:v>1.9131047185654695</c:v>
                </c:pt>
                <c:pt idx="18459">
                  <c:v>1.9130010834236186</c:v>
                </c:pt>
                <c:pt idx="18460">
                  <c:v>1.9128974595092356</c:v>
                </c:pt>
                <c:pt idx="18461">
                  <c:v>1.9127938468204961</c:v>
                </c:pt>
                <c:pt idx="18462">
                  <c:v>1.9126902453555761</c:v>
                </c:pt>
                <c:pt idx="18463">
                  <c:v>1.9125866551126516</c:v>
                </c:pt>
                <c:pt idx="18464">
                  <c:v>1.9124830760898999</c:v>
                </c:pt>
                <c:pt idx="18465">
                  <c:v>1.9123795082854977</c:v>
                </c:pt>
                <c:pt idx="18466">
                  <c:v>1.9122759516976229</c:v>
                </c:pt>
                <c:pt idx="18467">
                  <c:v>1.9121724063244532</c:v>
                </c:pt>
                <c:pt idx="18468">
                  <c:v>1.912068872164167</c:v>
                </c:pt>
                <c:pt idx="18469">
                  <c:v>1.9119653492149431</c:v>
                </c:pt>
                <c:pt idx="18470">
                  <c:v>1.9118618374749607</c:v>
                </c:pt>
                <c:pt idx="18471">
                  <c:v>1.9117583369423994</c:v>
                </c:pt>
                <c:pt idx="18472">
                  <c:v>1.9116548476154387</c:v>
                </c:pt>
                <c:pt idx="18473">
                  <c:v>1.9115513694922595</c:v>
                </c:pt>
                <c:pt idx="18474">
                  <c:v>1.911447902571042</c:v>
                </c:pt>
                <c:pt idx="18475">
                  <c:v>1.9113444468499676</c:v>
                </c:pt>
                <c:pt idx="18476">
                  <c:v>1.9112410023272177</c:v>
                </c:pt>
                <c:pt idx="18477">
                  <c:v>1.9111375690009742</c:v>
                </c:pt>
                <c:pt idx="18478">
                  <c:v>1.9110341468694194</c:v>
                </c:pt>
                <c:pt idx="18479">
                  <c:v>1.9109307359307359</c:v>
                </c:pt>
                <c:pt idx="18480">
                  <c:v>1.910827336183107</c:v>
                </c:pt>
                <c:pt idx="18481">
                  <c:v>1.910723947624716</c:v>
                </c:pt>
                <c:pt idx="18482">
                  <c:v>1.9106205702537467</c:v>
                </c:pt>
                <c:pt idx="18483">
                  <c:v>1.9105172040683835</c:v>
                </c:pt>
                <c:pt idx="18484">
                  <c:v>1.910413849066811</c:v>
                </c:pt>
                <c:pt idx="18485">
                  <c:v>1.910310505247214</c:v>
                </c:pt>
                <c:pt idx="18486">
                  <c:v>1.9102071726077785</c:v>
                </c:pt>
                <c:pt idx="18487">
                  <c:v>1.9101038511466897</c:v>
                </c:pt>
                <c:pt idx="18488">
                  <c:v>1.9100005408621343</c:v>
                </c:pt>
                <c:pt idx="18489">
                  <c:v>1.9098972417522986</c:v>
                </c:pt>
                <c:pt idx="18490">
                  <c:v>1.9097939538153696</c:v>
                </c:pt>
                <c:pt idx="18491">
                  <c:v>1.909690677049535</c:v>
                </c:pt>
                <c:pt idx="18492">
                  <c:v>1.9095874114529823</c:v>
                </c:pt>
                <c:pt idx="18493">
                  <c:v>1.9094841570238996</c:v>
                </c:pt>
                <c:pt idx="18494">
                  <c:v>1.9093809137604758</c:v>
                </c:pt>
                <c:pt idx="18495">
                  <c:v>1.9092776816608996</c:v>
                </c:pt>
                <c:pt idx="18496">
                  <c:v>1.9091744607233605</c:v>
                </c:pt>
                <c:pt idx="18497">
                  <c:v>1.9090712509460481</c:v>
                </c:pt>
                <c:pt idx="18498">
                  <c:v>1.9089680523271528</c:v>
                </c:pt>
                <c:pt idx="18499">
                  <c:v>1.908864864864865</c:v>
                </c:pt>
                <c:pt idx="18500">
                  <c:v>1.9087616885573753</c:v>
                </c:pt>
                <c:pt idx="18501">
                  <c:v>1.9086585234028755</c:v>
                </c:pt>
                <c:pt idx="18502">
                  <c:v>1.9085553693995567</c:v>
                </c:pt>
                <c:pt idx="18503">
                  <c:v>1.9084522265456119</c:v>
                </c:pt>
                <c:pt idx="18504">
                  <c:v>1.9083490948392325</c:v>
                </c:pt>
                <c:pt idx="18505">
                  <c:v>1.9082459742786124</c:v>
                </c:pt>
                <c:pt idx="18506">
                  <c:v>1.9081428648619441</c:v>
                </c:pt>
                <c:pt idx="18507">
                  <c:v>1.9080397665874216</c:v>
                </c:pt>
                <c:pt idx="18508">
                  <c:v>1.9079366794532389</c:v>
                </c:pt>
                <c:pt idx="18509">
                  <c:v>1.9078336034575905</c:v>
                </c:pt>
                <c:pt idx="18510">
                  <c:v>1.9077305385986711</c:v>
                </c:pt>
                <c:pt idx="18511">
                  <c:v>1.9076274848746759</c:v>
                </c:pt>
                <c:pt idx="18512">
                  <c:v>1.9075244422838005</c:v>
                </c:pt>
                <c:pt idx="18513">
                  <c:v>1.9074214108242411</c:v>
                </c:pt>
                <c:pt idx="18514">
                  <c:v>1.9073183904941939</c:v>
                </c:pt>
                <c:pt idx="18515">
                  <c:v>1.9072153812918557</c:v>
                </c:pt>
                <c:pt idx="18516">
                  <c:v>1.9071123832154238</c:v>
                </c:pt>
                <c:pt idx="18517">
                  <c:v>1.9070093962630954</c:v>
                </c:pt>
                <c:pt idx="18518">
                  <c:v>1.9069064204330688</c:v>
                </c:pt>
                <c:pt idx="18519">
                  <c:v>1.906803455723542</c:v>
                </c:pt>
                <c:pt idx="18520">
                  <c:v>1.9067005021327141</c:v>
                </c:pt>
                <c:pt idx="18521">
                  <c:v>1.9065975596587841</c:v>
                </c:pt>
                <c:pt idx="18522">
                  <c:v>1.9064946282999513</c:v>
                </c:pt>
                <c:pt idx="18523">
                  <c:v>1.9063917080544159</c:v>
                </c:pt>
                <c:pt idx="18524">
                  <c:v>1.9062887989203778</c:v>
                </c:pt>
                <c:pt idx="18525">
                  <c:v>1.906185900896038</c:v>
                </c:pt>
                <c:pt idx="18526">
                  <c:v>1.9060830139795975</c:v>
                </c:pt>
                <c:pt idx="18527">
                  <c:v>1.9059801381692574</c:v>
                </c:pt>
                <c:pt idx="18528">
                  <c:v>1.9058772734632199</c:v>
                </c:pt>
                <c:pt idx="18529">
                  <c:v>1.9057744198596871</c:v>
                </c:pt>
                <c:pt idx="18530">
                  <c:v>1.9056715773568615</c:v>
                </c:pt>
                <c:pt idx="18531">
                  <c:v>1.9055687459529462</c:v>
                </c:pt>
                <c:pt idx="18532">
                  <c:v>1.9054659256461448</c:v>
                </c:pt>
                <c:pt idx="18533">
                  <c:v>1.9053631164346607</c:v>
                </c:pt>
                <c:pt idx="18534">
                  <c:v>1.9052603183166981</c:v>
                </c:pt>
                <c:pt idx="18535">
                  <c:v>1.9051575312904618</c:v>
                </c:pt>
                <c:pt idx="18536">
                  <c:v>1.9050547553541566</c:v>
                </c:pt>
                <c:pt idx="18537">
                  <c:v>1.9049519905059877</c:v>
                </c:pt>
                <c:pt idx="18538">
                  <c:v>1.904849236744161</c:v>
                </c:pt>
                <c:pt idx="18539">
                  <c:v>1.9047464940668823</c:v>
                </c:pt>
                <c:pt idx="18540">
                  <c:v>1.9046437624723584</c:v>
                </c:pt>
                <c:pt idx="18541">
                  <c:v>1.9045410419587963</c:v>
                </c:pt>
                <c:pt idx="18542">
                  <c:v>1.9044383325244028</c:v>
                </c:pt>
                <c:pt idx="18543">
                  <c:v>1.9043356341673856</c:v>
                </c:pt>
                <c:pt idx="18544">
                  <c:v>1.9042329468859531</c:v>
                </c:pt>
                <c:pt idx="18545">
                  <c:v>1.9041302706783134</c:v>
                </c:pt>
                <c:pt idx="18546">
                  <c:v>1.9040276055426755</c:v>
                </c:pt>
                <c:pt idx="18547">
                  <c:v>1.9039249514772483</c:v>
                </c:pt>
                <c:pt idx="18548">
                  <c:v>1.9038223084802415</c:v>
                </c:pt>
                <c:pt idx="18549">
                  <c:v>1.9037196765498652</c:v>
                </c:pt>
                <c:pt idx="18550">
                  <c:v>1.9036170556843297</c:v>
                </c:pt>
                <c:pt idx="18551">
                  <c:v>1.9035144458818456</c:v>
                </c:pt>
                <c:pt idx="18552">
                  <c:v>1.9034118471406241</c:v>
                </c:pt>
                <c:pt idx="18553">
                  <c:v>1.9033092594588767</c:v>
                </c:pt>
                <c:pt idx="18554">
                  <c:v>1.9032066828348153</c:v>
                </c:pt>
                <c:pt idx="18555">
                  <c:v>1.9031041172666523</c:v>
                </c:pt>
                <c:pt idx="18556">
                  <c:v>1.9030015627526</c:v>
                </c:pt>
                <c:pt idx="18557">
                  <c:v>1.9028990192908719</c:v>
                </c:pt>
                <c:pt idx="18558">
                  <c:v>1.9027964868796809</c:v>
                </c:pt>
                <c:pt idx="18559">
                  <c:v>1.9026939655172415</c:v>
                </c:pt>
                <c:pt idx="18560">
                  <c:v>1.9025914552017671</c:v>
                </c:pt>
                <c:pt idx="18561">
                  <c:v>1.9024889559314728</c:v>
                </c:pt>
                <c:pt idx="18562">
                  <c:v>1.9023864677045736</c:v>
                </c:pt>
                <c:pt idx="18563">
                  <c:v>1.9022839905192845</c:v>
                </c:pt>
                <c:pt idx="18564">
                  <c:v>1.9021815243738216</c:v>
                </c:pt>
                <c:pt idx="18565">
                  <c:v>1.9020790692664009</c:v>
                </c:pt>
                <c:pt idx="18566">
                  <c:v>1.9019766251952388</c:v>
                </c:pt>
                <c:pt idx="18567">
                  <c:v>1.9018741921585522</c:v>
                </c:pt>
                <c:pt idx="18568">
                  <c:v>1.9017717701545587</c:v>
                </c:pt>
                <c:pt idx="18569">
                  <c:v>1.9016693591814755</c:v>
                </c:pt>
                <c:pt idx="18570">
                  <c:v>1.9015669592375208</c:v>
                </c:pt>
                <c:pt idx="18571">
                  <c:v>1.9014645703209132</c:v>
                </c:pt>
                <c:pt idx="18572">
                  <c:v>1.9013621924298714</c:v>
                </c:pt>
                <c:pt idx="18573">
                  <c:v>1.9012598255626143</c:v>
                </c:pt>
                <c:pt idx="18574">
                  <c:v>1.9011574697173621</c:v>
                </c:pt>
                <c:pt idx="18575">
                  <c:v>1.9010551248923342</c:v>
                </c:pt>
                <c:pt idx="18576">
                  <c:v>1.9009527910857511</c:v>
                </c:pt>
                <c:pt idx="18577">
                  <c:v>1.9008504682958338</c:v>
                </c:pt>
                <c:pt idx="18578">
                  <c:v>1.9007481565208031</c:v>
                </c:pt>
                <c:pt idx="18579">
                  <c:v>1.9006458557588806</c:v>
                </c:pt>
                <c:pt idx="18580">
                  <c:v>1.9005435660082881</c:v>
                </c:pt>
                <c:pt idx="18581">
                  <c:v>1.9004412872672478</c:v>
                </c:pt>
                <c:pt idx="18582">
                  <c:v>1.9003390195339827</c:v>
                </c:pt>
                <c:pt idx="18583">
                  <c:v>1.9002367628067154</c:v>
                </c:pt>
                <c:pt idx="18584">
                  <c:v>1.9001345170836696</c:v>
                </c:pt>
                <c:pt idx="18585">
                  <c:v>1.9000322823630689</c:v>
                </c:pt>
                <c:pt idx="18586">
                  <c:v>1.8999300586431376</c:v>
                </c:pt>
                <c:pt idx="18587">
                  <c:v>1.8998278459221003</c:v>
                </c:pt>
                <c:pt idx="18588">
                  <c:v>1.8997256441981818</c:v>
                </c:pt>
                <c:pt idx="18589">
                  <c:v>1.8996234534696073</c:v>
                </c:pt>
                <c:pt idx="18590">
                  <c:v>1.8995212737346028</c:v>
                </c:pt>
                <c:pt idx="18591">
                  <c:v>1.8994191049913942</c:v>
                </c:pt>
                <c:pt idx="18592">
                  <c:v>1.8993169472382079</c:v>
                </c:pt>
                <c:pt idx="18593">
                  <c:v>1.899214800473271</c:v>
                </c:pt>
                <c:pt idx="18594">
                  <c:v>1.8991126646948104</c:v>
                </c:pt>
                <c:pt idx="18595">
                  <c:v>1.899010539901054</c:v>
                </c:pt>
                <c:pt idx="18596">
                  <c:v>1.8989084260902296</c:v>
                </c:pt>
                <c:pt idx="18597">
                  <c:v>1.8988063232605656</c:v>
                </c:pt>
                <c:pt idx="18598">
                  <c:v>1.8987042314102909</c:v>
                </c:pt>
                <c:pt idx="18599">
                  <c:v>1.8986021505376345</c:v>
                </c:pt>
                <c:pt idx="18600">
                  <c:v>1.8985000806408259</c:v>
                </c:pt>
                <c:pt idx="18601">
                  <c:v>1.8983980217180949</c:v>
                </c:pt>
                <c:pt idx="18602">
                  <c:v>1.8982959737676719</c:v>
                </c:pt>
                <c:pt idx="18603">
                  <c:v>1.8981939367877876</c:v>
                </c:pt>
                <c:pt idx="18604">
                  <c:v>1.8980919107766729</c:v>
                </c:pt>
                <c:pt idx="18605">
                  <c:v>1.8979898957325594</c:v>
                </c:pt>
                <c:pt idx="18606">
                  <c:v>1.8978878916536788</c:v>
                </c:pt>
                <c:pt idx="18607">
                  <c:v>1.8977858985382632</c:v>
                </c:pt>
                <c:pt idx="18608">
                  <c:v>1.8976839163845451</c:v>
                </c:pt>
                <c:pt idx="18609">
                  <c:v>1.8975819451907576</c:v>
                </c:pt>
                <c:pt idx="18610">
                  <c:v>1.897479984955134</c:v>
                </c:pt>
                <c:pt idx="18611">
                  <c:v>1.897378035675908</c:v>
                </c:pt>
                <c:pt idx="18612">
                  <c:v>1.8972760973513136</c:v>
                </c:pt>
                <c:pt idx="18613">
                  <c:v>1.8971741699795852</c:v>
                </c:pt>
                <c:pt idx="18614">
                  <c:v>1.8970722535589579</c:v>
                </c:pt>
                <c:pt idx="18615">
                  <c:v>1.8969703480876665</c:v>
                </c:pt>
                <c:pt idx="18616">
                  <c:v>1.8968684535639468</c:v>
                </c:pt>
                <c:pt idx="18617">
                  <c:v>1.896766569986035</c:v>
                </c:pt>
                <c:pt idx="18618">
                  <c:v>1.8966646973521673</c:v>
                </c:pt>
                <c:pt idx="18619">
                  <c:v>1.8965628356605799</c:v>
                </c:pt>
                <c:pt idx="18620">
                  <c:v>1.8964609849095109</c:v>
                </c:pt>
                <c:pt idx="18621">
                  <c:v>1.8963591450971968</c:v>
                </c:pt>
                <c:pt idx="18622">
                  <c:v>1.8962573162218761</c:v>
                </c:pt>
                <c:pt idx="18623">
                  <c:v>1.896155498281787</c:v>
                </c:pt>
                <c:pt idx="18624">
                  <c:v>1.8960536912751678</c:v>
                </c:pt>
                <c:pt idx="18625">
                  <c:v>1.8959518952002576</c:v>
                </c:pt>
                <c:pt idx="18626">
                  <c:v>1.895850110055296</c:v>
                </c:pt>
                <c:pt idx="18627">
                  <c:v>1.8957483358385228</c:v>
                </c:pt>
                <c:pt idx="18628">
                  <c:v>1.8956465725481775</c:v>
                </c:pt>
                <c:pt idx="18629">
                  <c:v>1.8955448201825014</c:v>
                </c:pt>
                <c:pt idx="18630">
                  <c:v>1.8954430787397349</c:v>
                </c:pt>
                <c:pt idx="18631">
                  <c:v>1.8953413482181194</c:v>
                </c:pt>
                <c:pt idx="18632">
                  <c:v>1.8952396286158966</c:v>
                </c:pt>
                <c:pt idx="18633">
                  <c:v>1.8951379199313083</c:v>
                </c:pt>
                <c:pt idx="18634">
                  <c:v>1.8950362221625974</c:v>
                </c:pt>
                <c:pt idx="18635">
                  <c:v>1.894934535308006</c:v>
                </c:pt>
                <c:pt idx="18636">
                  <c:v>1.8948328593657777</c:v>
                </c:pt>
                <c:pt idx="18637">
                  <c:v>1.894731194334156</c:v>
                </c:pt>
                <c:pt idx="18638">
                  <c:v>1.8946295402113846</c:v>
                </c:pt>
                <c:pt idx="18639">
                  <c:v>1.8945278969957082</c:v>
                </c:pt>
                <c:pt idx="18640">
                  <c:v>1.8944262646853709</c:v>
                </c:pt>
                <c:pt idx="18641">
                  <c:v>1.8943246432786183</c:v>
                </c:pt>
                <c:pt idx="18642">
                  <c:v>1.8942230327736953</c:v>
                </c:pt>
                <c:pt idx="18643">
                  <c:v>1.8941214331688478</c:v>
                </c:pt>
                <c:pt idx="18644">
                  <c:v>1.8940198444623224</c:v>
                </c:pt>
                <c:pt idx="18645">
                  <c:v>1.8939182666523651</c:v>
                </c:pt>
                <c:pt idx="18646">
                  <c:v>1.8938166997372232</c:v>
                </c:pt>
                <c:pt idx="18647">
                  <c:v>1.8937151437151438</c:v>
                </c:pt>
                <c:pt idx="18648">
                  <c:v>1.8936135985843745</c:v>
                </c:pt>
                <c:pt idx="18649">
                  <c:v>1.8935120643431635</c:v>
                </c:pt>
                <c:pt idx="18650">
                  <c:v>1.8934105409897592</c:v>
                </c:pt>
                <c:pt idx="18651">
                  <c:v>1.8933090285224106</c:v>
                </c:pt>
                <c:pt idx="18652">
                  <c:v>1.8932075269393662</c:v>
                </c:pt>
                <c:pt idx="18653">
                  <c:v>1.8931060362388763</c:v>
                </c:pt>
                <c:pt idx="18654">
                  <c:v>1.8930045564191906</c:v>
                </c:pt>
                <c:pt idx="18655">
                  <c:v>1.8929030874785593</c:v>
                </c:pt>
                <c:pt idx="18656">
                  <c:v>1.8928016294152328</c:v>
                </c:pt>
                <c:pt idx="18657">
                  <c:v>1.8927001822274627</c:v>
                </c:pt>
                <c:pt idx="18658">
                  <c:v>1.8925987459135001</c:v>
                </c:pt>
                <c:pt idx="18659">
                  <c:v>1.8924973204715969</c:v>
                </c:pt>
                <c:pt idx="18660">
                  <c:v>1.8923959059000053</c:v>
                </c:pt>
                <c:pt idx="18661">
                  <c:v>1.8922945021969779</c:v>
                </c:pt>
                <c:pt idx="18662">
                  <c:v>1.8921931093607673</c:v>
                </c:pt>
                <c:pt idx="18663">
                  <c:v>1.8920917273896272</c:v>
                </c:pt>
                <c:pt idx="18664">
                  <c:v>1.8919903562818108</c:v>
                </c:pt>
                <c:pt idx="18665">
                  <c:v>1.8918889960355727</c:v>
                </c:pt>
                <c:pt idx="18666">
                  <c:v>1.891787646649167</c:v>
                </c:pt>
                <c:pt idx="18667">
                  <c:v>1.8916863081208486</c:v>
                </c:pt>
                <c:pt idx="18668">
                  <c:v>1.8915849804488725</c:v>
                </c:pt>
                <c:pt idx="18669">
                  <c:v>1.8914836636314944</c:v>
                </c:pt>
                <c:pt idx="18670">
                  <c:v>1.8913823576669702</c:v>
                </c:pt>
                <c:pt idx="18671">
                  <c:v>1.8912810625535561</c:v>
                </c:pt>
                <c:pt idx="18672">
                  <c:v>1.891179778289509</c:v>
                </c:pt>
                <c:pt idx="18673">
                  <c:v>1.8910785048730856</c:v>
                </c:pt>
                <c:pt idx="18674">
                  <c:v>1.8909772423025435</c:v>
                </c:pt>
                <c:pt idx="18675">
                  <c:v>1.8908759905761405</c:v>
                </c:pt>
                <c:pt idx="18676">
                  <c:v>1.8907747496921348</c:v>
                </c:pt>
                <c:pt idx="18677">
                  <c:v>1.8906735196487847</c:v>
                </c:pt>
                <c:pt idx="18678">
                  <c:v>1.8905723004443493</c:v>
                </c:pt>
                <c:pt idx="18679">
                  <c:v>1.8904710920770877</c:v>
                </c:pt>
                <c:pt idx="18680">
                  <c:v>1.8903698945452598</c:v>
                </c:pt>
                <c:pt idx="18681">
                  <c:v>1.8902687078471256</c:v>
                </c:pt>
                <c:pt idx="18682">
                  <c:v>1.8901675319809452</c:v>
                </c:pt>
                <c:pt idx="18683">
                  <c:v>1.8900663669449798</c:v>
                </c:pt>
                <c:pt idx="18684">
                  <c:v>1.88996521273749</c:v>
                </c:pt>
                <c:pt idx="18685">
                  <c:v>1.8898640693567377</c:v>
                </c:pt>
                <c:pt idx="18686">
                  <c:v>1.8897629368009847</c:v>
                </c:pt>
                <c:pt idx="18687">
                  <c:v>1.8896618150684932</c:v>
                </c:pt>
                <c:pt idx="18688">
                  <c:v>1.8895607041575258</c:v>
                </c:pt>
                <c:pt idx="18689">
                  <c:v>1.8894596040663456</c:v>
                </c:pt>
                <c:pt idx="18690">
                  <c:v>1.8893585147932159</c:v>
                </c:pt>
                <c:pt idx="18691">
                  <c:v>1.8892574363364005</c:v>
                </c:pt>
                <c:pt idx="18692">
                  <c:v>1.8891563686941637</c:v>
                </c:pt>
                <c:pt idx="18693">
                  <c:v>1.8890553118647695</c:v>
                </c:pt>
                <c:pt idx="18694">
                  <c:v>1.8889542658464831</c:v>
                </c:pt>
                <c:pt idx="18695">
                  <c:v>1.8888532306375696</c:v>
                </c:pt>
                <c:pt idx="18696">
                  <c:v>1.8887522062362947</c:v>
                </c:pt>
                <c:pt idx="18697">
                  <c:v>1.8886511926409242</c:v>
                </c:pt>
                <c:pt idx="18698">
                  <c:v>1.8885501898497246</c:v>
                </c:pt>
                <c:pt idx="18699">
                  <c:v>1.8884491978609625</c:v>
                </c:pt>
                <c:pt idx="18700">
                  <c:v>1.8883482166729051</c:v>
                </c:pt>
                <c:pt idx="18701">
                  <c:v>1.88824724628382</c:v>
                </c:pt>
                <c:pt idx="18702">
                  <c:v>1.8881462866919745</c:v>
                </c:pt>
                <c:pt idx="18703">
                  <c:v>1.8880453378956372</c:v>
                </c:pt>
                <c:pt idx="18704">
                  <c:v>1.8879443998930767</c:v>
                </c:pt>
                <c:pt idx="18705">
                  <c:v>1.8878434726825617</c:v>
                </c:pt>
                <c:pt idx="18706">
                  <c:v>1.8877425562623618</c:v>
                </c:pt>
                <c:pt idx="18707">
                  <c:v>1.8876416506307463</c:v>
                </c:pt>
                <c:pt idx="18708">
                  <c:v>1.8875407557859853</c:v>
                </c:pt>
                <c:pt idx="18709">
                  <c:v>1.8874398717263496</c:v>
                </c:pt>
                <c:pt idx="18710">
                  <c:v>1.8873389984501097</c:v>
                </c:pt>
                <c:pt idx="18711">
                  <c:v>1.8872381359555366</c:v>
                </c:pt>
                <c:pt idx="18712">
                  <c:v>1.887137284240902</c:v>
                </c:pt>
                <c:pt idx="18713">
                  <c:v>1.887036443304478</c:v>
                </c:pt>
                <c:pt idx="18714">
                  <c:v>1.8869356131445365</c:v>
                </c:pt>
                <c:pt idx="18715">
                  <c:v>1.8868347937593504</c:v>
                </c:pt>
                <c:pt idx="18716">
                  <c:v>1.8867339851471925</c:v>
                </c:pt>
                <c:pt idx="18717">
                  <c:v>1.8866331873063362</c:v>
                </c:pt>
                <c:pt idx="18718">
                  <c:v>1.8865324002350552</c:v>
                </c:pt>
                <c:pt idx="18719">
                  <c:v>1.8864316239316239</c:v>
                </c:pt>
                <c:pt idx="18720">
                  <c:v>1.8863308583943166</c:v>
                </c:pt>
                <c:pt idx="18721">
                  <c:v>1.886230103621408</c:v>
                </c:pt>
                <c:pt idx="18722">
                  <c:v>1.8861293596111735</c:v>
                </c:pt>
                <c:pt idx="18723">
                  <c:v>1.8860286263618884</c:v>
                </c:pt>
                <c:pt idx="18724">
                  <c:v>1.8859279038718291</c:v>
                </c:pt>
                <c:pt idx="18725">
                  <c:v>1.8858271921392715</c:v>
                </c:pt>
                <c:pt idx="18726">
                  <c:v>1.8857264911624927</c:v>
                </c:pt>
                <c:pt idx="18727">
                  <c:v>1.8856258009397693</c:v>
                </c:pt>
                <c:pt idx="18728">
                  <c:v>1.8855251214693791</c:v>
                </c:pt>
                <c:pt idx="18729">
                  <c:v>1.8854244527495996</c:v>
                </c:pt>
                <c:pt idx="18730">
                  <c:v>1.8853237947787091</c:v>
                </c:pt>
                <c:pt idx="18731">
                  <c:v>1.8852231475549861</c:v>
                </c:pt>
                <c:pt idx="18732">
                  <c:v>1.8851225110767096</c:v>
                </c:pt>
                <c:pt idx="18733">
                  <c:v>1.8850218853421585</c:v>
                </c:pt>
                <c:pt idx="18734">
                  <c:v>1.884921270349613</c:v>
                </c:pt>
                <c:pt idx="18735">
                  <c:v>1.8848206660973528</c:v>
                </c:pt>
                <c:pt idx="18736">
                  <c:v>1.8847200725836579</c:v>
                </c:pt>
                <c:pt idx="18737">
                  <c:v>1.8846194898068096</c:v>
                </c:pt>
                <c:pt idx="18738">
                  <c:v>1.884518917765089</c:v>
                </c:pt>
                <c:pt idx="18739">
                  <c:v>1.8844183564567769</c:v>
                </c:pt>
                <c:pt idx="18740">
                  <c:v>1.8843178058801557</c:v>
                </c:pt>
                <c:pt idx="18741">
                  <c:v>1.8842172660335077</c:v>
                </c:pt>
                <c:pt idx="18742">
                  <c:v>1.8841167369151151</c:v>
                </c:pt>
                <c:pt idx="18743">
                  <c:v>1.8840162185232607</c:v>
                </c:pt>
                <c:pt idx="18744">
                  <c:v>1.8839157108562283</c:v>
                </c:pt>
                <c:pt idx="18745">
                  <c:v>1.8838152139123012</c:v>
                </c:pt>
                <c:pt idx="18746">
                  <c:v>1.8837147276897637</c:v>
                </c:pt>
                <c:pt idx="18747">
                  <c:v>1.8836142521868999</c:v>
                </c:pt>
                <c:pt idx="18748">
                  <c:v>1.8835137874019947</c:v>
                </c:pt>
                <c:pt idx="18749">
                  <c:v>1.8834133333333334</c:v>
                </c:pt>
                <c:pt idx="18750">
                  <c:v>1.8833128899792011</c:v>
                </c:pt>
                <c:pt idx="18751">
                  <c:v>1.8832124573378839</c:v>
                </c:pt>
                <c:pt idx="18752">
                  <c:v>1.883112035407668</c:v>
                </c:pt>
                <c:pt idx="18753">
                  <c:v>1.8830116241868402</c:v>
                </c:pt>
                <c:pt idx="18754">
                  <c:v>1.8829112236736869</c:v>
                </c:pt>
                <c:pt idx="18755">
                  <c:v>1.8828108338664959</c:v>
                </c:pt>
                <c:pt idx="18756">
                  <c:v>1.8827104547635549</c:v>
                </c:pt>
                <c:pt idx="18757">
                  <c:v>1.8826100863631516</c:v>
                </c:pt>
                <c:pt idx="18758">
                  <c:v>1.8825097286635748</c:v>
                </c:pt>
                <c:pt idx="18759">
                  <c:v>1.8824093816631131</c:v>
                </c:pt>
                <c:pt idx="18760">
                  <c:v>1.8823090453600555</c:v>
                </c:pt>
                <c:pt idx="18761">
                  <c:v>1.8822087197526916</c:v>
                </c:pt>
                <c:pt idx="18762">
                  <c:v>1.8821084048393115</c:v>
                </c:pt>
                <c:pt idx="18763">
                  <c:v>1.882008100618205</c:v>
                </c:pt>
                <c:pt idx="18764">
                  <c:v>1.8819078070876631</c:v>
                </c:pt>
                <c:pt idx="18765">
                  <c:v>1.8818075242459769</c:v>
                </c:pt>
                <c:pt idx="18766">
                  <c:v>1.8817072520914371</c:v>
                </c:pt>
                <c:pt idx="18767">
                  <c:v>1.8816069906223358</c:v>
                </c:pt>
                <c:pt idx="18768">
                  <c:v>1.8815067398369651</c:v>
                </c:pt>
                <c:pt idx="18769">
                  <c:v>1.8814064997336175</c:v>
                </c:pt>
                <c:pt idx="18770">
                  <c:v>1.8813062703105854</c:v>
                </c:pt>
                <c:pt idx="18771">
                  <c:v>1.8812060515661624</c:v>
                </c:pt>
                <c:pt idx="18772">
                  <c:v>1.8811058434986416</c:v>
                </c:pt>
                <c:pt idx="18773">
                  <c:v>1.8810056461063172</c:v>
                </c:pt>
                <c:pt idx="18774">
                  <c:v>1.8809054593874834</c:v>
                </c:pt>
                <c:pt idx="18775">
                  <c:v>1.8808052833404345</c:v>
                </c:pt>
                <c:pt idx="18776">
                  <c:v>1.880705117963466</c:v>
                </c:pt>
                <c:pt idx="18777">
                  <c:v>1.8806049632548727</c:v>
                </c:pt>
                <c:pt idx="18778">
                  <c:v>1.8805048192129505</c:v>
                </c:pt>
                <c:pt idx="18779">
                  <c:v>1.8804046858359957</c:v>
                </c:pt>
                <c:pt idx="18780">
                  <c:v>1.8803045631223045</c:v>
                </c:pt>
                <c:pt idx="18781">
                  <c:v>1.8802044510701736</c:v>
                </c:pt>
                <c:pt idx="18782">
                  <c:v>1.8801043496779002</c:v>
                </c:pt>
                <c:pt idx="18783">
                  <c:v>1.880004258943782</c:v>
                </c:pt>
                <c:pt idx="18784">
                  <c:v>1.8799041788661166</c:v>
                </c:pt>
                <c:pt idx="18785">
                  <c:v>1.8798041094432023</c:v>
                </c:pt>
                <c:pt idx="18786">
                  <c:v>1.879704050673338</c:v>
                </c:pt>
                <c:pt idx="18787">
                  <c:v>1.8796040025548222</c:v>
                </c:pt>
                <c:pt idx="18788">
                  <c:v>1.8795039650859546</c:v>
                </c:pt>
                <c:pt idx="18789">
                  <c:v>1.8794039382650345</c:v>
                </c:pt>
                <c:pt idx="18790">
                  <c:v>1.8793039220903625</c:v>
                </c:pt>
                <c:pt idx="18791">
                  <c:v>1.8792039165602383</c:v>
                </c:pt>
                <c:pt idx="18792">
                  <c:v>1.8791039216729633</c:v>
                </c:pt>
                <c:pt idx="18793">
                  <c:v>1.8790039374268384</c:v>
                </c:pt>
                <c:pt idx="18794">
                  <c:v>1.878903963820165</c:v>
                </c:pt>
                <c:pt idx="18795">
                  <c:v>1.878804000851245</c:v>
                </c:pt>
                <c:pt idx="18796">
                  <c:v>1.8787040485183806</c:v>
                </c:pt>
                <c:pt idx="18797">
                  <c:v>1.8786041068198744</c:v>
                </c:pt>
                <c:pt idx="18798">
                  <c:v>1.8785041757540295</c:v>
                </c:pt>
                <c:pt idx="18799">
                  <c:v>1.8784042553191489</c:v>
                </c:pt>
                <c:pt idx="18800">
                  <c:v>1.8783043455135364</c:v>
                </c:pt>
                <c:pt idx="18801">
                  <c:v>1.8782044463354963</c:v>
                </c:pt>
                <c:pt idx="18802">
                  <c:v>1.8781045577833324</c:v>
                </c:pt>
                <c:pt idx="18803">
                  <c:v>1.87800467985535</c:v>
                </c:pt>
                <c:pt idx="18804">
                  <c:v>1.8779048125498539</c:v>
                </c:pt>
                <c:pt idx="18805">
                  <c:v>1.8778049558651495</c:v>
                </c:pt>
                <c:pt idx="18806">
                  <c:v>1.8777051097995427</c:v>
                </c:pt>
                <c:pt idx="18807">
                  <c:v>1.8776052743513398</c:v>
                </c:pt>
                <c:pt idx="18808">
                  <c:v>1.8775054495188475</c:v>
                </c:pt>
                <c:pt idx="18809">
                  <c:v>1.8774056353003721</c:v>
                </c:pt>
                <c:pt idx="18810">
                  <c:v>1.8773058316942215</c:v>
                </c:pt>
                <c:pt idx="18811">
                  <c:v>1.8772060386987031</c:v>
                </c:pt>
                <c:pt idx="18812">
                  <c:v>1.8771062563121246</c:v>
                </c:pt>
                <c:pt idx="18813">
                  <c:v>1.8770064845327947</c:v>
                </c:pt>
                <c:pt idx="18814">
                  <c:v>1.876906723359022</c:v>
                </c:pt>
                <c:pt idx="18815">
                  <c:v>1.8768069727891157</c:v>
                </c:pt>
                <c:pt idx="18816">
                  <c:v>1.876707232821385</c:v>
                </c:pt>
                <c:pt idx="18817">
                  <c:v>1.8766075034541396</c:v>
                </c:pt>
                <c:pt idx="18818">
                  <c:v>1.8765077846856899</c:v>
                </c:pt>
                <c:pt idx="18819">
                  <c:v>1.8764080765143465</c:v>
                </c:pt>
                <c:pt idx="18820">
                  <c:v>1.8763083789384198</c:v>
                </c:pt>
                <c:pt idx="18821">
                  <c:v>1.8762086919562215</c:v>
                </c:pt>
                <c:pt idx="18822">
                  <c:v>1.8761090155660627</c:v>
                </c:pt>
                <c:pt idx="18823">
                  <c:v>1.8760093497662558</c:v>
                </c:pt>
                <c:pt idx="18824">
                  <c:v>1.8759096945551128</c:v>
                </c:pt>
                <c:pt idx="18825">
                  <c:v>1.8758100499309465</c:v>
                </c:pt>
                <c:pt idx="18826">
                  <c:v>1.8757104158920699</c:v>
                </c:pt>
                <c:pt idx="18827">
                  <c:v>1.8756107924367962</c:v>
                </c:pt>
                <c:pt idx="18828">
                  <c:v>1.8755111795634394</c:v>
                </c:pt>
                <c:pt idx="18829">
                  <c:v>1.8754115772703133</c:v>
                </c:pt>
                <c:pt idx="18830">
                  <c:v>1.8753119855557325</c:v>
                </c:pt>
                <c:pt idx="18831">
                  <c:v>1.8752124044180118</c:v>
                </c:pt>
                <c:pt idx="18832">
                  <c:v>1.8751128338554666</c:v>
                </c:pt>
                <c:pt idx="18833">
                  <c:v>1.8750132738664118</c:v>
                </c:pt>
                <c:pt idx="18834">
                  <c:v>1.8749137244491638</c:v>
                </c:pt>
                <c:pt idx="18835">
                  <c:v>1.8748141856020386</c:v>
                </c:pt>
                <c:pt idx="18836">
                  <c:v>1.8747146573233531</c:v>
                </c:pt>
                <c:pt idx="18837">
                  <c:v>1.8746151396114237</c:v>
                </c:pt>
                <c:pt idx="18838">
                  <c:v>1.8745156324645682</c:v>
                </c:pt>
                <c:pt idx="18839">
                  <c:v>1.874416135881104</c:v>
                </c:pt>
                <c:pt idx="18840">
                  <c:v>1.8743166498593493</c:v>
                </c:pt>
                <c:pt idx="18841">
                  <c:v>1.8742171743976224</c:v>
                </c:pt>
                <c:pt idx="18842">
                  <c:v>1.8741177094942418</c:v>
                </c:pt>
                <c:pt idx="18843">
                  <c:v>1.8740182551475271</c:v>
                </c:pt>
                <c:pt idx="18844">
                  <c:v>1.8739188113557972</c:v>
                </c:pt>
                <c:pt idx="18845">
                  <c:v>1.8738193781173724</c:v>
                </c:pt>
                <c:pt idx="18846">
                  <c:v>1.8737199554305726</c:v>
                </c:pt>
                <c:pt idx="18847">
                  <c:v>1.8736205432937181</c:v>
                </c:pt>
                <c:pt idx="18848">
                  <c:v>1.8735211417051303</c:v>
                </c:pt>
                <c:pt idx="18849">
                  <c:v>1.8734217506631299</c:v>
                </c:pt>
                <c:pt idx="18850">
                  <c:v>1.8733223701660389</c:v>
                </c:pt>
                <c:pt idx="18851">
                  <c:v>1.873223000212179</c:v>
                </c:pt>
                <c:pt idx="18852">
                  <c:v>1.8731236407998726</c:v>
                </c:pt>
                <c:pt idx="18853">
                  <c:v>1.8730242919274425</c:v>
                </c:pt>
                <c:pt idx="18854">
                  <c:v>1.8729249535932113</c:v>
                </c:pt>
                <c:pt idx="18855">
                  <c:v>1.8728256257955027</c:v>
                </c:pt>
                <c:pt idx="18856">
                  <c:v>1.8727263085326404</c:v>
                </c:pt>
                <c:pt idx="18857">
                  <c:v>1.8726270018029483</c:v>
                </c:pt>
                <c:pt idx="18858">
                  <c:v>1.8725277056047511</c:v>
                </c:pt>
                <c:pt idx="18859">
                  <c:v>1.8724284199363732</c:v>
                </c:pt>
                <c:pt idx="18860">
                  <c:v>1.8723291447961401</c:v>
                </c:pt>
                <c:pt idx="18861">
                  <c:v>1.8722298801823773</c:v>
                </c:pt>
                <c:pt idx="18862">
                  <c:v>1.8721306260934103</c:v>
                </c:pt>
                <c:pt idx="18863">
                  <c:v>1.8720313825275656</c:v>
                </c:pt>
                <c:pt idx="18864">
                  <c:v>1.87193214948317</c:v>
                </c:pt>
                <c:pt idx="18865">
                  <c:v>1.8718329269585499</c:v>
                </c:pt>
                <c:pt idx="18866">
                  <c:v>1.8717337149520326</c:v>
                </c:pt>
                <c:pt idx="18867">
                  <c:v>1.8716345134619461</c:v>
                </c:pt>
                <c:pt idx="18868">
                  <c:v>1.8715353224866182</c:v>
                </c:pt>
                <c:pt idx="18869">
                  <c:v>1.8714361420243772</c:v>
                </c:pt>
                <c:pt idx="18870">
                  <c:v>1.871336972073552</c:v>
                </c:pt>
                <c:pt idx="18871">
                  <c:v>1.8712378126324714</c:v>
                </c:pt>
                <c:pt idx="18872">
                  <c:v>1.8711386636994649</c:v>
                </c:pt>
                <c:pt idx="18873">
                  <c:v>1.8710395252728622</c:v>
                </c:pt>
                <c:pt idx="18874">
                  <c:v>1.8709403973509933</c:v>
                </c:pt>
                <c:pt idx="18875">
                  <c:v>1.870841279932189</c:v>
                </c:pt>
                <c:pt idx="18876">
                  <c:v>1.87074217301478</c:v>
                </c:pt>
                <c:pt idx="18877">
                  <c:v>1.8706430765970972</c:v>
                </c:pt>
                <c:pt idx="18878">
                  <c:v>1.8705439906774723</c:v>
                </c:pt>
                <c:pt idx="18879">
                  <c:v>1.8704449152542373</c:v>
                </c:pt>
                <c:pt idx="18880">
                  <c:v>1.8703458503257242</c:v>
                </c:pt>
                <c:pt idx="18881">
                  <c:v>1.8702467958902658</c:v>
                </c:pt>
                <c:pt idx="18882">
                  <c:v>1.8701477519461951</c:v>
                </c:pt>
                <c:pt idx="18883">
                  <c:v>1.8700487184918448</c:v>
                </c:pt>
                <c:pt idx="18884">
                  <c:v>1.8699496955255495</c:v>
                </c:pt>
                <c:pt idx="18885">
                  <c:v>1.8698506830456423</c:v>
                </c:pt>
                <c:pt idx="18886">
                  <c:v>1.869751681050458</c:v>
                </c:pt>
                <c:pt idx="18887">
                  <c:v>1.8696526895383312</c:v>
                </c:pt>
                <c:pt idx="18888">
                  <c:v>1.8695537085075971</c:v>
                </c:pt>
                <c:pt idx="18889">
                  <c:v>1.8694547379565909</c:v>
                </c:pt>
                <c:pt idx="18890">
                  <c:v>1.8693557778836483</c:v>
                </c:pt>
                <c:pt idx="18891">
                  <c:v>1.8692568282871056</c:v>
                </c:pt>
                <c:pt idx="18892">
                  <c:v>1.8691578891652993</c:v>
                </c:pt>
                <c:pt idx="18893">
                  <c:v>1.8690589605165662</c:v>
                </c:pt>
                <c:pt idx="18894">
                  <c:v>1.8689600423392432</c:v>
                </c:pt>
                <c:pt idx="18895">
                  <c:v>1.8688611346316681</c:v>
                </c:pt>
                <c:pt idx="18896">
                  <c:v>1.8687622373921786</c:v>
                </c:pt>
                <c:pt idx="18897">
                  <c:v>1.868663350619113</c:v>
                </c:pt>
                <c:pt idx="18898">
                  <c:v>1.8685644743108101</c:v>
                </c:pt>
                <c:pt idx="18899">
                  <c:v>1.8684656084656084</c:v>
                </c:pt>
                <c:pt idx="18900">
                  <c:v>1.8683667530818475</c:v>
                </c:pt>
                <c:pt idx="18901">
                  <c:v>1.8682679081578668</c:v>
                </c:pt>
                <c:pt idx="18902">
                  <c:v>1.8681690736920065</c:v>
                </c:pt>
                <c:pt idx="18903">
                  <c:v>1.8680702496826069</c:v>
                </c:pt>
                <c:pt idx="18904">
                  <c:v>1.8679714361280084</c:v>
                </c:pt>
                <c:pt idx="18905">
                  <c:v>1.8678726330265525</c:v>
                </c:pt>
                <c:pt idx="18906">
                  <c:v>1.86777384037658</c:v>
                </c:pt>
                <c:pt idx="18907">
                  <c:v>1.8676750581764332</c:v>
                </c:pt>
                <c:pt idx="18908">
                  <c:v>1.8675762864244541</c:v>
                </c:pt>
                <c:pt idx="18909">
                  <c:v>1.8674775251189846</c:v>
                </c:pt>
                <c:pt idx="18910">
                  <c:v>1.8673787742583681</c:v>
                </c:pt>
                <c:pt idx="18911">
                  <c:v>1.8672800338409477</c:v>
                </c:pt>
                <c:pt idx="18912">
                  <c:v>1.8671813038650664</c:v>
                </c:pt>
                <c:pt idx="18913">
                  <c:v>1.8670825843290684</c:v>
                </c:pt>
                <c:pt idx="18914">
                  <c:v>1.8669838752312979</c:v>
                </c:pt>
                <c:pt idx="18915">
                  <c:v>1.8668851765700993</c:v>
                </c:pt>
                <c:pt idx="18916">
                  <c:v>1.8667864883438177</c:v>
                </c:pt>
                <c:pt idx="18917">
                  <c:v>1.8666878105507982</c:v>
                </c:pt>
                <c:pt idx="18918">
                  <c:v>1.8665891431893864</c:v>
                </c:pt>
                <c:pt idx="18919">
                  <c:v>1.8664904862579281</c:v>
                </c:pt>
                <c:pt idx="18920">
                  <c:v>1.8663918397547699</c:v>
                </c:pt>
                <c:pt idx="18921">
                  <c:v>1.866293203678258</c:v>
                </c:pt>
                <c:pt idx="18922">
                  <c:v>1.8661945780267399</c:v>
                </c:pt>
                <c:pt idx="18923">
                  <c:v>1.8660959627985627</c:v>
                </c:pt>
                <c:pt idx="18924">
                  <c:v>1.8659973579920739</c:v>
                </c:pt>
                <c:pt idx="18925">
                  <c:v>1.8658987636056219</c:v>
                </c:pt>
                <c:pt idx="18926">
                  <c:v>1.8658001796375547</c:v>
                </c:pt>
                <c:pt idx="18927">
                  <c:v>1.8657016060862215</c:v>
                </c:pt>
                <c:pt idx="18928">
                  <c:v>1.865603042949971</c:v>
                </c:pt>
                <c:pt idx="18929">
                  <c:v>1.8655044902271527</c:v>
                </c:pt>
                <c:pt idx="18930">
                  <c:v>1.8654059479161165</c:v>
                </c:pt>
                <c:pt idx="18931">
                  <c:v>1.8653074160152123</c:v>
                </c:pt>
                <c:pt idx="18932">
                  <c:v>1.8652088945227909</c:v>
                </c:pt>
                <c:pt idx="18933">
                  <c:v>1.8651103834372029</c:v>
                </c:pt>
                <c:pt idx="18934">
                  <c:v>1.8650118827567996</c:v>
                </c:pt>
                <c:pt idx="18935">
                  <c:v>1.8649133924799324</c:v>
                </c:pt>
                <c:pt idx="18936">
                  <c:v>1.8648149126049534</c:v>
                </c:pt>
                <c:pt idx="18937">
                  <c:v>1.8647164431302143</c:v>
                </c:pt>
                <c:pt idx="18938">
                  <c:v>1.8646179840540684</c:v>
                </c:pt>
                <c:pt idx="18939">
                  <c:v>1.864519535374868</c:v>
                </c:pt>
                <c:pt idx="18940">
                  <c:v>1.8644210970909667</c:v>
                </c:pt>
                <c:pt idx="18941">
                  <c:v>1.864322669200718</c:v>
                </c:pt>
                <c:pt idx="18942">
                  <c:v>1.8642242517024759</c:v>
                </c:pt>
                <c:pt idx="18943">
                  <c:v>1.8641258445945945</c:v>
                </c:pt>
                <c:pt idx="18944">
                  <c:v>1.8640274478754288</c:v>
                </c:pt>
                <c:pt idx="18945">
                  <c:v>1.8639290615433337</c:v>
                </c:pt>
                <c:pt idx="18946">
                  <c:v>1.8638306855966644</c:v>
                </c:pt>
                <c:pt idx="18947">
                  <c:v>1.8637323200337768</c:v>
                </c:pt>
                <c:pt idx="18948">
                  <c:v>1.8636339648530265</c:v>
                </c:pt>
                <c:pt idx="18949">
                  <c:v>1.8635356200527704</c:v>
                </c:pt>
                <c:pt idx="18950">
                  <c:v>1.863437285631365</c:v>
                </c:pt>
                <c:pt idx="18951">
                  <c:v>1.8633389615871676</c:v>
                </c:pt>
                <c:pt idx="18952">
                  <c:v>1.8632406479185353</c:v>
                </c:pt>
                <c:pt idx="18953">
                  <c:v>1.863142344623826</c:v>
                </c:pt>
                <c:pt idx="18954">
                  <c:v>1.863044051701398</c:v>
                </c:pt>
                <c:pt idx="18955">
                  <c:v>1.8629457691496096</c:v>
                </c:pt>
                <c:pt idx="18956">
                  <c:v>1.8628474969668196</c:v>
                </c:pt>
                <c:pt idx="18957">
                  <c:v>1.8627492351513872</c:v>
                </c:pt>
                <c:pt idx="18958">
                  <c:v>1.862650983701672</c:v>
                </c:pt>
                <c:pt idx="18959">
                  <c:v>1.8625527426160338</c:v>
                </c:pt>
                <c:pt idx="18960">
                  <c:v>1.8624545118928326</c:v>
                </c:pt>
                <c:pt idx="18961">
                  <c:v>1.8623562915304293</c:v>
                </c:pt>
                <c:pt idx="18962">
                  <c:v>1.8622580815271845</c:v>
                </c:pt>
                <c:pt idx="18963">
                  <c:v>1.8621598818814595</c:v>
                </c:pt>
                <c:pt idx="18964">
                  <c:v>1.862061692591616</c:v>
                </c:pt>
                <c:pt idx="18965">
                  <c:v>1.861963513656016</c:v>
                </c:pt>
                <c:pt idx="18966">
                  <c:v>1.8618653450730216</c:v>
                </c:pt>
                <c:pt idx="18967">
                  <c:v>1.8617671868409953</c:v>
                </c:pt>
                <c:pt idx="18968">
                  <c:v>1.8616690389583004</c:v>
                </c:pt>
                <c:pt idx="18969">
                  <c:v>1.8615709014233</c:v>
                </c:pt>
                <c:pt idx="18970">
                  <c:v>1.8614727742343578</c:v>
                </c:pt>
                <c:pt idx="18971">
                  <c:v>1.8613746573898378</c:v>
                </c:pt>
                <c:pt idx="18972">
                  <c:v>1.8612765508881042</c:v>
                </c:pt>
                <c:pt idx="18973">
                  <c:v>1.8611784547275219</c:v>
                </c:pt>
                <c:pt idx="18974">
                  <c:v>1.8610803689064559</c:v>
                </c:pt>
                <c:pt idx="18975">
                  <c:v>1.8609822934232716</c:v>
                </c:pt>
                <c:pt idx="18976">
                  <c:v>1.8608842282763345</c:v>
                </c:pt>
                <c:pt idx="18977">
                  <c:v>1.860786173464011</c:v>
                </c:pt>
                <c:pt idx="18978">
                  <c:v>1.8606881289846673</c:v>
                </c:pt>
                <c:pt idx="18979">
                  <c:v>1.8605900948366703</c:v>
                </c:pt>
                <c:pt idx="18980">
                  <c:v>1.8604920710183868</c:v>
                </c:pt>
                <c:pt idx="18981">
                  <c:v>1.8603940575281845</c:v>
                </c:pt>
                <c:pt idx="18982">
                  <c:v>1.8602960543644314</c:v>
                </c:pt>
                <c:pt idx="18983">
                  <c:v>1.8601980615254952</c:v>
                </c:pt>
                <c:pt idx="18984">
                  <c:v>1.8601000790097446</c:v>
                </c:pt>
                <c:pt idx="18985">
                  <c:v>1.8600021068155483</c:v>
                </c:pt>
                <c:pt idx="18986">
                  <c:v>1.8599041449412756</c:v>
                </c:pt>
                <c:pt idx="18987">
                  <c:v>1.8598061933852961</c:v>
                </c:pt>
                <c:pt idx="18988">
                  <c:v>1.8597082521459793</c:v>
                </c:pt>
                <c:pt idx="18989">
                  <c:v>1.8596103212216957</c:v>
                </c:pt>
                <c:pt idx="18990">
                  <c:v>1.8595124006108157</c:v>
                </c:pt>
                <c:pt idx="18991">
                  <c:v>1.8594144903117102</c:v>
                </c:pt>
                <c:pt idx="18992">
                  <c:v>1.8593165903227504</c:v>
                </c:pt>
                <c:pt idx="18993">
                  <c:v>1.859218700642308</c:v>
                </c:pt>
                <c:pt idx="18994">
                  <c:v>1.8591208212687549</c:v>
                </c:pt>
                <c:pt idx="18995">
                  <c:v>1.8590229522004633</c:v>
                </c:pt>
                <c:pt idx="18996">
                  <c:v>1.8589250934358057</c:v>
                </c:pt>
                <c:pt idx="18997">
                  <c:v>1.8588272449731551</c:v>
                </c:pt>
                <c:pt idx="18998">
                  <c:v>1.8587294068108848</c:v>
                </c:pt>
                <c:pt idx="18999">
                  <c:v>1.8586315789473684</c:v>
                </c:pt>
                <c:pt idx="19000">
                  <c:v>1.85853376138098</c:v>
                </c:pt>
                <c:pt idx="19001">
                  <c:v>1.8584359541100937</c:v>
                </c:pt>
                <c:pt idx="19002">
                  <c:v>1.8583381571330841</c:v>
                </c:pt>
                <c:pt idx="19003">
                  <c:v>1.8582403704483266</c:v>
                </c:pt>
                <c:pt idx="19004">
                  <c:v>1.8581425940541962</c:v>
                </c:pt>
                <c:pt idx="19005">
                  <c:v>1.8580448279490687</c:v>
                </c:pt>
                <c:pt idx="19006">
                  <c:v>1.85794707213132</c:v>
                </c:pt>
                <c:pt idx="19007">
                  <c:v>1.8578493265993266</c:v>
                </c:pt>
                <c:pt idx="19008">
                  <c:v>1.8577515913514651</c:v>
                </c:pt>
                <c:pt idx="19009">
                  <c:v>1.8576538663861126</c:v>
                </c:pt>
                <c:pt idx="19010">
                  <c:v>1.8575561517016463</c:v>
                </c:pt>
                <c:pt idx="19011">
                  <c:v>1.8574584472964444</c:v>
                </c:pt>
                <c:pt idx="19012">
                  <c:v>1.8573607531688845</c:v>
                </c:pt>
                <c:pt idx="19013">
                  <c:v>1.8572630693173451</c:v>
                </c:pt>
                <c:pt idx="19014">
                  <c:v>1.857165395740205</c:v>
                </c:pt>
                <c:pt idx="19015">
                  <c:v>1.8570677324358436</c:v>
                </c:pt>
                <c:pt idx="19016">
                  <c:v>1.8569700794026398</c:v>
                </c:pt>
                <c:pt idx="19017">
                  <c:v>1.8568724366389735</c:v>
                </c:pt>
                <c:pt idx="19018">
                  <c:v>1.8567748041432253</c:v>
                </c:pt>
                <c:pt idx="19019">
                  <c:v>1.8566771819137751</c:v>
                </c:pt>
                <c:pt idx="19020">
                  <c:v>1.8565795699490037</c:v>
                </c:pt>
                <c:pt idx="19021">
                  <c:v>1.8564819682472926</c:v>
                </c:pt>
                <c:pt idx="19022">
                  <c:v>1.8563843768070232</c:v>
                </c:pt>
                <c:pt idx="19023">
                  <c:v>1.8562867956265769</c:v>
                </c:pt>
                <c:pt idx="19024">
                  <c:v>1.8561892247043363</c:v>
                </c:pt>
                <c:pt idx="19025">
                  <c:v>1.856091664038684</c:v>
                </c:pt>
                <c:pt idx="19026">
                  <c:v>1.8559941136280023</c:v>
                </c:pt>
                <c:pt idx="19027">
                  <c:v>1.8558965734706747</c:v>
                </c:pt>
                <c:pt idx="19028">
                  <c:v>1.8557990435650848</c:v>
                </c:pt>
                <c:pt idx="19029">
                  <c:v>1.8557015239096164</c:v>
                </c:pt>
                <c:pt idx="19030">
                  <c:v>1.8556040145026536</c:v>
                </c:pt>
                <c:pt idx="19031">
                  <c:v>1.8555065153425809</c:v>
                </c:pt>
                <c:pt idx="19032">
                  <c:v>1.8554090264277834</c:v>
                </c:pt>
                <c:pt idx="19033">
                  <c:v>1.855311547756646</c:v>
                </c:pt>
                <c:pt idx="19034">
                  <c:v>1.8552140793275544</c:v>
                </c:pt>
                <c:pt idx="19035">
                  <c:v>1.8551166211388948</c:v>
                </c:pt>
                <c:pt idx="19036">
                  <c:v>1.8550191731890529</c:v>
                </c:pt>
                <c:pt idx="19037">
                  <c:v>1.8549217354764156</c:v>
                </c:pt>
                <c:pt idx="19038">
                  <c:v>1.8548243079993698</c:v>
                </c:pt>
                <c:pt idx="19039">
                  <c:v>1.8547268907563026</c:v>
                </c:pt>
                <c:pt idx="19040">
                  <c:v>1.8546294837456017</c:v>
                </c:pt>
                <c:pt idx="19041">
                  <c:v>1.854532086965655</c:v>
                </c:pt>
                <c:pt idx="19042">
                  <c:v>1.8544347004148507</c:v>
                </c:pt>
                <c:pt idx="19043">
                  <c:v>1.8543373240915775</c:v>
                </c:pt>
                <c:pt idx="19044">
                  <c:v>1.8542399579942241</c:v>
                </c:pt>
                <c:pt idx="19045">
                  <c:v>1.8541426021211802</c:v>
                </c:pt>
                <c:pt idx="19046">
                  <c:v>1.8540452564708354</c:v>
                </c:pt>
                <c:pt idx="19047">
                  <c:v>1.8539479210415792</c:v>
                </c:pt>
                <c:pt idx="19048">
                  <c:v>1.8538505958318021</c:v>
                </c:pt>
                <c:pt idx="19049">
                  <c:v>1.8537532808398951</c:v>
                </c:pt>
                <c:pt idx="19050">
                  <c:v>1.8536559760642486</c:v>
                </c:pt>
                <c:pt idx="19051">
                  <c:v>1.8535586815032543</c:v>
                </c:pt>
                <c:pt idx="19052">
                  <c:v>1.8534613971553036</c:v>
                </c:pt>
                <c:pt idx="19053">
                  <c:v>1.8533641230187887</c:v>
                </c:pt>
                <c:pt idx="19054">
                  <c:v>1.8532668590921018</c:v>
                </c:pt>
                <c:pt idx="19055">
                  <c:v>1.8531696053736355</c:v>
                </c:pt>
                <c:pt idx="19056">
                  <c:v>1.853072361861783</c:v>
                </c:pt>
                <c:pt idx="19057">
                  <c:v>1.8529751285549376</c:v>
                </c:pt>
                <c:pt idx="19058">
                  <c:v>1.8528779054514928</c:v>
                </c:pt>
                <c:pt idx="19059">
                  <c:v>1.8527806925498427</c:v>
                </c:pt>
                <c:pt idx="19060">
                  <c:v>1.8526834898483815</c:v>
                </c:pt>
                <c:pt idx="19061">
                  <c:v>1.8525862973455041</c:v>
                </c:pt>
                <c:pt idx="19062">
                  <c:v>1.8524891150396054</c:v>
                </c:pt>
                <c:pt idx="19063">
                  <c:v>1.8523919429290809</c:v>
                </c:pt>
                <c:pt idx="19064">
                  <c:v>1.8522947810123263</c:v>
                </c:pt>
                <c:pt idx="19065">
                  <c:v>1.8521976292877373</c:v>
                </c:pt>
                <c:pt idx="19066">
                  <c:v>1.8521004877537106</c:v>
                </c:pt>
                <c:pt idx="19067">
                  <c:v>1.8520033564086427</c:v>
                </c:pt>
                <c:pt idx="19068">
                  <c:v>1.8519062352509308</c:v>
                </c:pt>
                <c:pt idx="19069">
                  <c:v>1.8518091242789723</c:v>
                </c:pt>
                <c:pt idx="19070">
                  <c:v>1.8517120234911646</c:v>
                </c:pt>
                <c:pt idx="19071">
                  <c:v>1.851614932885906</c:v>
                </c:pt>
                <c:pt idx="19072">
                  <c:v>1.8515178524615949</c:v>
                </c:pt>
                <c:pt idx="19073">
                  <c:v>1.85142078221663</c:v>
                </c:pt>
                <c:pt idx="19074">
                  <c:v>1.8513237221494103</c:v>
                </c:pt>
                <c:pt idx="19075">
                  <c:v>1.851226672258335</c:v>
                </c:pt>
                <c:pt idx="19076">
                  <c:v>1.8511296325418043</c:v>
                </c:pt>
                <c:pt idx="19077">
                  <c:v>1.8510326029982178</c:v>
                </c:pt>
                <c:pt idx="19078">
                  <c:v>1.8509355836259762</c:v>
                </c:pt>
                <c:pt idx="19079">
                  <c:v>1.8508385744234801</c:v>
                </c:pt>
                <c:pt idx="19080">
                  <c:v>1.8507415753891305</c:v>
                </c:pt>
                <c:pt idx="19081">
                  <c:v>1.850644586521329</c:v>
                </c:pt>
                <c:pt idx="19082">
                  <c:v>1.8505476078184773</c:v>
                </c:pt>
                <c:pt idx="19083">
                  <c:v>1.8504506392789772</c:v>
                </c:pt>
                <c:pt idx="19084">
                  <c:v>1.8503536809012313</c:v>
                </c:pt>
                <c:pt idx="19085">
                  <c:v>1.8502567326836425</c:v>
                </c:pt>
                <c:pt idx="19086">
                  <c:v>1.8501597946246136</c:v>
                </c:pt>
                <c:pt idx="19087">
                  <c:v>1.8500628667225483</c:v>
                </c:pt>
                <c:pt idx="19088">
                  <c:v>1.84996594897585</c:v>
                </c:pt>
                <c:pt idx="19089">
                  <c:v>1.8498690413829231</c:v>
                </c:pt>
                <c:pt idx="19090">
                  <c:v>1.8497721439421717</c:v>
                </c:pt>
                <c:pt idx="19091">
                  <c:v>1.8496752566520009</c:v>
                </c:pt>
                <c:pt idx="19092">
                  <c:v>1.8495783795108154</c:v>
                </c:pt>
                <c:pt idx="19093">
                  <c:v>1.849481512517021</c:v>
                </c:pt>
                <c:pt idx="19094">
                  <c:v>1.8493846556690232</c:v>
                </c:pt>
                <c:pt idx="19095">
                  <c:v>1.8492878089652283</c:v>
                </c:pt>
                <c:pt idx="19096">
                  <c:v>1.8491909724040425</c:v>
                </c:pt>
                <c:pt idx="19097">
                  <c:v>1.8490941459838726</c:v>
                </c:pt>
                <c:pt idx="19098">
                  <c:v>1.8489973297031259</c:v>
                </c:pt>
                <c:pt idx="19099">
                  <c:v>1.8489005235602094</c:v>
                </c:pt>
                <c:pt idx="19100">
                  <c:v>1.8488037275535312</c:v>
                </c:pt>
                <c:pt idx="19101">
                  <c:v>1.8487069416814994</c:v>
                </c:pt>
                <c:pt idx="19102">
                  <c:v>1.848610165942522</c:v>
                </c:pt>
                <c:pt idx="19103">
                  <c:v>1.8485134003350083</c:v>
                </c:pt>
                <c:pt idx="19104">
                  <c:v>1.8484166448573671</c:v>
                </c:pt>
                <c:pt idx="19105">
                  <c:v>1.8483198995080079</c:v>
                </c:pt>
                <c:pt idx="19106">
                  <c:v>1.8482231642853404</c:v>
                </c:pt>
                <c:pt idx="19107">
                  <c:v>1.8481264391877747</c:v>
                </c:pt>
                <c:pt idx="19108">
                  <c:v>1.8480297242137214</c:v>
                </c:pt>
                <c:pt idx="19109">
                  <c:v>1.8479330193615908</c:v>
                </c:pt>
                <c:pt idx="19110">
                  <c:v>1.8478363246297944</c:v>
                </c:pt>
                <c:pt idx="19111">
                  <c:v>1.8477396400167434</c:v>
                </c:pt>
                <c:pt idx="19112">
                  <c:v>1.8476429655208497</c:v>
                </c:pt>
                <c:pt idx="19113">
                  <c:v>1.8475463011405253</c:v>
                </c:pt>
                <c:pt idx="19114">
                  <c:v>1.8474496468741826</c:v>
                </c:pt>
                <c:pt idx="19115">
                  <c:v>1.8473530027202343</c:v>
                </c:pt>
                <c:pt idx="19116">
                  <c:v>1.8472563686770938</c:v>
                </c:pt>
                <c:pt idx="19117">
                  <c:v>1.847159744743174</c:v>
                </c:pt>
                <c:pt idx="19118">
                  <c:v>1.847063130916889</c:v>
                </c:pt>
                <c:pt idx="19119">
                  <c:v>1.8469665271966527</c:v>
                </c:pt>
                <c:pt idx="19120">
                  <c:v>1.8468699335808796</c:v>
                </c:pt>
                <c:pt idx="19121">
                  <c:v>1.8467733500679846</c:v>
                </c:pt>
                <c:pt idx="19122">
                  <c:v>1.8466767766563823</c:v>
                </c:pt>
                <c:pt idx="19123">
                  <c:v>1.8465802133444886</c:v>
                </c:pt>
                <c:pt idx="19124">
                  <c:v>1.8464836601307189</c:v>
                </c:pt>
                <c:pt idx="19125">
                  <c:v>1.8463871170134896</c:v>
                </c:pt>
                <c:pt idx="19126">
                  <c:v>1.8462905839912167</c:v>
                </c:pt>
                <c:pt idx="19127">
                  <c:v>1.8461940610623171</c:v>
                </c:pt>
                <c:pt idx="19128">
                  <c:v>1.8460975482252078</c:v>
                </c:pt>
                <c:pt idx="19129">
                  <c:v>1.8460010454783062</c:v>
                </c:pt>
                <c:pt idx="19130">
                  <c:v>1.8459045528200304</c:v>
                </c:pt>
                <c:pt idx="19131">
                  <c:v>1.8458080702487978</c:v>
                </c:pt>
                <c:pt idx="19132">
                  <c:v>1.8457115977630272</c:v>
                </c:pt>
                <c:pt idx="19133">
                  <c:v>1.8456151353611372</c:v>
                </c:pt>
                <c:pt idx="19134">
                  <c:v>1.8455186830415469</c:v>
                </c:pt>
                <c:pt idx="19135">
                  <c:v>1.8454222408026757</c:v>
                </c:pt>
                <c:pt idx="19136">
                  <c:v>1.8453258086429429</c:v>
                </c:pt>
                <c:pt idx="19137">
                  <c:v>1.8452293865607692</c:v>
                </c:pt>
                <c:pt idx="19138">
                  <c:v>1.8451329745545744</c:v>
                </c:pt>
                <c:pt idx="19139">
                  <c:v>1.8450365726227795</c:v>
                </c:pt>
                <c:pt idx="19140">
                  <c:v>1.8449401807638055</c:v>
                </c:pt>
                <c:pt idx="19141">
                  <c:v>1.8448437989760735</c:v>
                </c:pt>
                <c:pt idx="19142">
                  <c:v>1.8447474272580056</c:v>
                </c:pt>
                <c:pt idx="19143">
                  <c:v>1.8446510656080235</c:v>
                </c:pt>
                <c:pt idx="19144">
                  <c:v>1.8445547140245495</c:v>
                </c:pt>
                <c:pt idx="19145">
                  <c:v>1.8444583725060064</c:v>
                </c:pt>
                <c:pt idx="19146">
                  <c:v>1.8443620410508175</c:v>
                </c:pt>
                <c:pt idx="19147">
                  <c:v>1.8442657196574055</c:v>
                </c:pt>
                <c:pt idx="19148">
                  <c:v>1.8441694083241944</c:v>
                </c:pt>
                <c:pt idx="19149">
                  <c:v>1.8440731070496084</c:v>
                </c:pt>
                <c:pt idx="19150">
                  <c:v>1.8439768158320715</c:v>
                </c:pt>
                <c:pt idx="19151">
                  <c:v>1.8438805346700085</c:v>
                </c:pt>
                <c:pt idx="19152">
                  <c:v>1.843784263561844</c:v>
                </c:pt>
                <c:pt idx="19153">
                  <c:v>1.8436880025060041</c:v>
                </c:pt>
                <c:pt idx="19154">
                  <c:v>1.8435917515009137</c:v>
                </c:pt>
                <c:pt idx="19155">
                  <c:v>1.843495510544999</c:v>
                </c:pt>
                <c:pt idx="19156">
                  <c:v>1.8433992796366863</c:v>
                </c:pt>
                <c:pt idx="19157">
                  <c:v>1.8433030587744024</c:v>
                </c:pt>
                <c:pt idx="19158">
                  <c:v>1.843206847956574</c:v>
                </c:pt>
                <c:pt idx="19159">
                  <c:v>1.8431106471816283</c:v>
                </c:pt>
                <c:pt idx="19160">
                  <c:v>1.8430144564479933</c:v>
                </c:pt>
                <c:pt idx="19161">
                  <c:v>1.8429182757540967</c:v>
                </c:pt>
                <c:pt idx="19162">
                  <c:v>1.8428221050983666</c:v>
                </c:pt>
                <c:pt idx="19163">
                  <c:v>1.8427259444792319</c:v>
                </c:pt>
                <c:pt idx="19164">
                  <c:v>1.8426297938951213</c:v>
                </c:pt>
                <c:pt idx="19165">
                  <c:v>1.8425336533444641</c:v>
                </c:pt>
                <c:pt idx="19166">
                  <c:v>1.84243752282569</c:v>
                </c:pt>
                <c:pt idx="19167">
                  <c:v>1.8423414023372287</c:v>
                </c:pt>
                <c:pt idx="19168">
                  <c:v>1.8422452918775105</c:v>
                </c:pt>
                <c:pt idx="19169">
                  <c:v>1.8421491914449661</c:v>
                </c:pt>
                <c:pt idx="19170">
                  <c:v>1.8420531010380261</c:v>
                </c:pt>
                <c:pt idx="19171">
                  <c:v>1.8419570206551221</c:v>
                </c:pt>
                <c:pt idx="19172">
                  <c:v>1.8418609502946852</c:v>
                </c:pt>
                <c:pt idx="19173">
                  <c:v>1.8417648899551475</c:v>
                </c:pt>
                <c:pt idx="19174">
                  <c:v>1.8416688396349414</c:v>
                </c:pt>
                <c:pt idx="19175">
                  <c:v>1.8415727993324991</c:v>
                </c:pt>
                <c:pt idx="19176">
                  <c:v>1.8414767690462532</c:v>
                </c:pt>
                <c:pt idx="19177">
                  <c:v>1.8413807487746376</c:v>
                </c:pt>
                <c:pt idx="19178">
                  <c:v>1.8412847385160853</c:v>
                </c:pt>
                <c:pt idx="19179">
                  <c:v>1.8411887382690302</c:v>
                </c:pt>
                <c:pt idx="19180">
                  <c:v>1.8410927480319066</c:v>
                </c:pt>
                <c:pt idx="19181">
                  <c:v>1.8409967678031487</c:v>
                </c:pt>
                <c:pt idx="19182">
                  <c:v>1.8409007975811917</c:v>
                </c:pt>
                <c:pt idx="19183">
                  <c:v>1.8408048373644703</c:v>
                </c:pt>
                <c:pt idx="19184">
                  <c:v>1.8407088871514203</c:v>
                </c:pt>
                <c:pt idx="19185">
                  <c:v>1.8406129469404775</c:v>
                </c:pt>
                <c:pt idx="19186">
                  <c:v>1.8405170167300777</c:v>
                </c:pt>
                <c:pt idx="19187">
                  <c:v>1.8404210965186576</c:v>
                </c:pt>
                <c:pt idx="19188">
                  <c:v>1.8403251863046537</c:v>
                </c:pt>
                <c:pt idx="19189">
                  <c:v>1.8402292860865035</c:v>
                </c:pt>
                <c:pt idx="19190">
                  <c:v>1.840133395862644</c:v>
                </c:pt>
                <c:pt idx="19191">
                  <c:v>1.8400375156315132</c:v>
                </c:pt>
                <c:pt idx="19192">
                  <c:v>1.8399416453915489</c:v>
                </c:pt>
                <c:pt idx="19193">
                  <c:v>1.83984578514119</c:v>
                </c:pt>
                <c:pt idx="19194">
                  <c:v>1.8397499348788746</c:v>
                </c:pt>
                <c:pt idx="19195">
                  <c:v>1.8396540946030424</c:v>
                </c:pt>
                <c:pt idx="19196">
                  <c:v>1.8395582643121322</c:v>
                </c:pt>
                <c:pt idx="19197">
                  <c:v>1.8394624440045839</c:v>
                </c:pt>
                <c:pt idx="19198">
                  <c:v>1.8393666336788375</c:v>
                </c:pt>
                <c:pt idx="19199">
                  <c:v>1.8392708333333334</c:v>
                </c:pt>
                <c:pt idx="19200">
                  <c:v>1.8391750429665121</c:v>
                </c:pt>
                <c:pt idx="19201">
                  <c:v>1.8390792625768149</c:v>
                </c:pt>
                <c:pt idx="19202">
                  <c:v>1.8389834921626829</c:v>
                </c:pt>
                <c:pt idx="19203">
                  <c:v>1.8388877317225578</c:v>
                </c:pt>
                <c:pt idx="19204">
                  <c:v>1.8387919812548816</c:v>
                </c:pt>
                <c:pt idx="19205">
                  <c:v>1.8386962407580965</c:v>
                </c:pt>
                <c:pt idx="19206">
                  <c:v>1.8386005102306451</c:v>
                </c:pt>
                <c:pt idx="19207">
                  <c:v>1.8385047896709705</c:v>
                </c:pt>
                <c:pt idx="19208">
                  <c:v>1.8384090790775158</c:v>
                </c:pt>
                <c:pt idx="19209">
                  <c:v>1.8383133784487247</c:v>
                </c:pt>
                <c:pt idx="19210">
                  <c:v>1.838217687783041</c:v>
                </c:pt>
                <c:pt idx="19211">
                  <c:v>1.838122007078909</c:v>
                </c:pt>
                <c:pt idx="19212">
                  <c:v>1.8380263363347733</c:v>
                </c:pt>
                <c:pt idx="19213">
                  <c:v>1.8379306755490787</c:v>
                </c:pt>
                <c:pt idx="19214">
                  <c:v>1.8378350247202706</c:v>
                </c:pt>
                <c:pt idx="19215">
                  <c:v>1.8377393838467944</c:v>
                </c:pt>
                <c:pt idx="19216">
                  <c:v>1.8376437529270957</c:v>
                </c:pt>
                <c:pt idx="19217">
                  <c:v>1.8375481319596212</c:v>
                </c:pt>
                <c:pt idx="19218">
                  <c:v>1.837452520942817</c:v>
                </c:pt>
                <c:pt idx="19219">
                  <c:v>1.8373569198751301</c:v>
                </c:pt>
                <c:pt idx="19220">
                  <c:v>1.8372613287550075</c:v>
                </c:pt>
                <c:pt idx="19221">
                  <c:v>1.8371657475808969</c:v>
                </c:pt>
                <c:pt idx="19222">
                  <c:v>1.8370701763512458</c:v>
                </c:pt>
                <c:pt idx="19223">
                  <c:v>1.8369746150645028</c:v>
                </c:pt>
                <c:pt idx="19224">
                  <c:v>1.8368790637191157</c:v>
                </c:pt>
                <c:pt idx="19225">
                  <c:v>1.8367835223135338</c:v>
                </c:pt>
                <c:pt idx="19226">
                  <c:v>1.8366879908462059</c:v>
                </c:pt>
                <c:pt idx="19227">
                  <c:v>1.8365924693155815</c:v>
                </c:pt>
                <c:pt idx="19228">
                  <c:v>1.8364969577201102</c:v>
                </c:pt>
                <c:pt idx="19229">
                  <c:v>1.8364014560582422</c:v>
                </c:pt>
                <c:pt idx="19230">
                  <c:v>1.8363059643284281</c:v>
                </c:pt>
                <c:pt idx="19231">
                  <c:v>1.8362104825291181</c:v>
                </c:pt>
                <c:pt idx="19232">
                  <c:v>1.8361150106587636</c:v>
                </c:pt>
                <c:pt idx="19233">
                  <c:v>1.8360195487158157</c:v>
                </c:pt>
                <c:pt idx="19234">
                  <c:v>1.8359240966987262</c:v>
                </c:pt>
                <c:pt idx="19235">
                  <c:v>1.8358286546059472</c:v>
                </c:pt>
                <c:pt idx="19236">
                  <c:v>1.8357332224359308</c:v>
                </c:pt>
                <c:pt idx="19237">
                  <c:v>1.8356378001871296</c:v>
                </c:pt>
                <c:pt idx="19238">
                  <c:v>1.8355423878579968</c:v>
                </c:pt>
                <c:pt idx="19239">
                  <c:v>1.8354469854469855</c:v>
                </c:pt>
                <c:pt idx="19240">
                  <c:v>1.8353515929525492</c:v>
                </c:pt>
                <c:pt idx="19241">
                  <c:v>1.835256210373142</c:v>
                </c:pt>
                <c:pt idx="19242">
                  <c:v>1.8351608377072182</c:v>
                </c:pt>
                <c:pt idx="19243">
                  <c:v>1.8350654749532322</c:v>
                </c:pt>
                <c:pt idx="19244">
                  <c:v>1.8349701221096388</c:v>
                </c:pt>
                <c:pt idx="19245">
                  <c:v>1.8348747791748934</c:v>
                </c:pt>
                <c:pt idx="19246">
                  <c:v>1.8347794461474516</c:v>
                </c:pt>
                <c:pt idx="19247">
                  <c:v>1.8346841230257689</c:v>
                </c:pt>
                <c:pt idx="19248">
                  <c:v>1.8345888098083016</c:v>
                </c:pt>
                <c:pt idx="19249">
                  <c:v>1.8344935064935064</c:v>
                </c:pt>
                <c:pt idx="19250">
                  <c:v>1.83439821307984</c:v>
                </c:pt>
                <c:pt idx="19251">
                  <c:v>1.8343029295657594</c:v>
                </c:pt>
                <c:pt idx="19252">
                  <c:v>1.834207655949722</c:v>
                </c:pt>
                <c:pt idx="19253">
                  <c:v>1.8341123922301859</c:v>
                </c:pt>
                <c:pt idx="19254">
                  <c:v>1.834017138405609</c:v>
                </c:pt>
                <c:pt idx="19255">
                  <c:v>1.8339218944744495</c:v>
                </c:pt>
                <c:pt idx="19256">
                  <c:v>1.8338266604351665</c:v>
                </c:pt>
                <c:pt idx="19257">
                  <c:v>1.8337314362862187</c:v>
                </c:pt>
                <c:pt idx="19258">
                  <c:v>1.8336362220260658</c:v>
                </c:pt>
                <c:pt idx="19259">
                  <c:v>1.8335410176531672</c:v>
                </c:pt>
                <c:pt idx="19260">
                  <c:v>1.8334458231659831</c:v>
                </c:pt>
                <c:pt idx="19261">
                  <c:v>1.8333506385629736</c:v>
                </c:pt>
                <c:pt idx="19262">
                  <c:v>1.8332554638425997</c:v>
                </c:pt>
                <c:pt idx="19263">
                  <c:v>1.8331602990033222</c:v>
                </c:pt>
                <c:pt idx="19264">
                  <c:v>1.8330651440436023</c:v>
                </c:pt>
                <c:pt idx="19265">
                  <c:v>1.8329699989619017</c:v>
                </c:pt>
                <c:pt idx="19266">
                  <c:v>1.8328748637566825</c:v>
                </c:pt>
                <c:pt idx="19267">
                  <c:v>1.8327797384264064</c:v>
                </c:pt>
                <c:pt idx="19268">
                  <c:v>1.8326846229695366</c:v>
                </c:pt>
                <c:pt idx="19269">
                  <c:v>1.8325895173845355</c:v>
                </c:pt>
                <c:pt idx="19270">
                  <c:v>1.8324944216698666</c:v>
                </c:pt>
                <c:pt idx="19271">
                  <c:v>1.8323993358239934</c:v>
                </c:pt>
                <c:pt idx="19272">
                  <c:v>1.8323042598453796</c:v>
                </c:pt>
                <c:pt idx="19273">
                  <c:v>1.8322091937324894</c:v>
                </c:pt>
                <c:pt idx="19274">
                  <c:v>1.8321141374837873</c:v>
                </c:pt>
                <c:pt idx="19275">
                  <c:v>1.8320190910977381</c:v>
                </c:pt>
                <c:pt idx="19276">
                  <c:v>1.831924054572807</c:v>
                </c:pt>
                <c:pt idx="19277">
                  <c:v>1.8318290279074594</c:v>
                </c:pt>
                <c:pt idx="19278">
                  <c:v>1.8317340111001608</c:v>
                </c:pt>
                <c:pt idx="19279">
                  <c:v>1.8316390041493775</c:v>
                </c:pt>
                <c:pt idx="19280">
                  <c:v>1.831544007053576</c:v>
                </c:pt>
                <c:pt idx="19281">
                  <c:v>1.831449019811223</c:v>
                </c:pt>
                <c:pt idx="19282">
                  <c:v>1.8313540424207853</c:v>
                </c:pt>
                <c:pt idx="19283">
                  <c:v>1.83125907488073</c:v>
                </c:pt>
                <c:pt idx="19284">
                  <c:v>1.8311641171895254</c:v>
                </c:pt>
                <c:pt idx="19285">
                  <c:v>1.8310691693456393</c:v>
                </c:pt>
                <c:pt idx="19286">
                  <c:v>1.8309742313475399</c:v>
                </c:pt>
                <c:pt idx="19287">
                  <c:v>1.8308793031936956</c:v>
                </c:pt>
                <c:pt idx="19288">
                  <c:v>1.8307843848825756</c:v>
                </c:pt>
                <c:pt idx="19289">
                  <c:v>1.8306894764126491</c:v>
                </c:pt>
                <c:pt idx="19290">
                  <c:v>1.8305945777823855</c:v>
                </c:pt>
                <c:pt idx="19291">
                  <c:v>1.8304996889902549</c:v>
                </c:pt>
                <c:pt idx="19292">
                  <c:v>1.8304048100347277</c:v>
                </c:pt>
                <c:pt idx="19293">
                  <c:v>1.8303099409142738</c:v>
                </c:pt>
                <c:pt idx="19294">
                  <c:v>1.8302150816273646</c:v>
                </c:pt>
                <c:pt idx="19295">
                  <c:v>1.830120232172471</c:v>
                </c:pt>
                <c:pt idx="19296">
                  <c:v>1.8300253925480645</c:v>
                </c:pt>
                <c:pt idx="19297">
                  <c:v>1.8299305627526168</c:v>
                </c:pt>
                <c:pt idx="19298">
                  <c:v>1.8298357427846001</c:v>
                </c:pt>
                <c:pt idx="19299">
                  <c:v>1.8297409326424869</c:v>
                </c:pt>
                <c:pt idx="19300">
                  <c:v>1.8296461323247499</c:v>
                </c:pt>
                <c:pt idx="19301">
                  <c:v>1.8295513418298621</c:v>
                </c:pt>
                <c:pt idx="19302">
                  <c:v>1.829456561156297</c:v>
                </c:pt>
                <c:pt idx="19303">
                  <c:v>1.8293617903025279</c:v>
                </c:pt>
                <c:pt idx="19304">
                  <c:v>1.8292670292670292</c:v>
                </c:pt>
                <c:pt idx="19305">
                  <c:v>1.8291722780482751</c:v>
                </c:pt>
                <c:pt idx="19306">
                  <c:v>1.8290775366447403</c:v>
                </c:pt>
                <c:pt idx="19307">
                  <c:v>1.8289828050548995</c:v>
                </c:pt>
                <c:pt idx="19308">
                  <c:v>1.8288880832772283</c:v>
                </c:pt>
                <c:pt idx="19309">
                  <c:v>1.828793371310202</c:v>
                </c:pt>
                <c:pt idx="19310">
                  <c:v>1.8286986691522966</c:v>
                </c:pt>
                <c:pt idx="19311">
                  <c:v>1.8286039768019884</c:v>
                </c:pt>
                <c:pt idx="19312">
                  <c:v>1.8285092942577539</c:v>
                </c:pt>
                <c:pt idx="19313">
                  <c:v>1.8284146215180699</c:v>
                </c:pt>
                <c:pt idx="19314">
                  <c:v>1.8283199585814134</c:v>
                </c:pt>
                <c:pt idx="19315">
                  <c:v>1.8282253054462623</c:v>
                </c:pt>
                <c:pt idx="19316">
                  <c:v>1.8281306621110938</c:v>
                </c:pt>
                <c:pt idx="19317">
                  <c:v>1.8280360285743866</c:v>
                </c:pt>
                <c:pt idx="19318">
                  <c:v>1.8279414048346188</c:v>
                </c:pt>
                <c:pt idx="19319">
                  <c:v>1.8278467908902691</c:v>
                </c:pt>
                <c:pt idx="19320">
                  <c:v>1.8277521867398168</c:v>
                </c:pt>
                <c:pt idx="19321">
                  <c:v>1.8276575923817411</c:v>
                </c:pt>
                <c:pt idx="19322">
                  <c:v>1.8275630078145215</c:v>
                </c:pt>
                <c:pt idx="19323">
                  <c:v>1.8274684330366384</c:v>
                </c:pt>
                <c:pt idx="19324">
                  <c:v>1.8273738680465719</c:v>
                </c:pt>
                <c:pt idx="19325">
                  <c:v>1.8272793128428024</c:v>
                </c:pt>
                <c:pt idx="19326">
                  <c:v>1.8271847674238113</c:v>
                </c:pt>
                <c:pt idx="19327">
                  <c:v>1.8270902317880795</c:v>
                </c:pt>
                <c:pt idx="19328">
                  <c:v>1.8269957059340887</c:v>
                </c:pt>
                <c:pt idx="19329">
                  <c:v>1.8269011898603207</c:v>
                </c:pt>
                <c:pt idx="19330">
                  <c:v>1.8268066835652579</c:v>
                </c:pt>
                <c:pt idx="19331">
                  <c:v>1.8267121870473826</c:v>
                </c:pt>
                <c:pt idx="19332">
                  <c:v>1.8266177003051778</c:v>
                </c:pt>
                <c:pt idx="19333">
                  <c:v>1.8265232233371262</c:v>
                </c:pt>
                <c:pt idx="19334">
                  <c:v>1.8264287561417119</c:v>
                </c:pt>
                <c:pt idx="19335">
                  <c:v>1.8263342987174183</c:v>
                </c:pt>
                <c:pt idx="19336">
                  <c:v>1.8262398510627296</c:v>
                </c:pt>
                <c:pt idx="19337">
                  <c:v>1.8261454131761299</c:v>
                </c:pt>
                <c:pt idx="19338">
                  <c:v>1.8260509850561042</c:v>
                </c:pt>
                <c:pt idx="19339">
                  <c:v>1.8259565667011375</c:v>
                </c:pt>
                <c:pt idx="19340">
                  <c:v>1.8258621581097152</c:v>
                </c:pt>
                <c:pt idx="19341">
                  <c:v>1.8257677592803225</c:v>
                </c:pt>
                <c:pt idx="19342">
                  <c:v>1.825673370211446</c:v>
                </c:pt>
                <c:pt idx="19343">
                  <c:v>1.8255789909015716</c:v>
                </c:pt>
                <c:pt idx="19344">
                  <c:v>1.8254846213491858</c:v>
                </c:pt>
                <c:pt idx="19345">
                  <c:v>1.8253902615527757</c:v>
                </c:pt>
                <c:pt idx="19346">
                  <c:v>1.8252959115108285</c:v>
                </c:pt>
                <c:pt idx="19347">
                  <c:v>1.8252015712218317</c:v>
                </c:pt>
                <c:pt idx="19348">
                  <c:v>1.825107240684273</c:v>
                </c:pt>
                <c:pt idx="19349">
                  <c:v>1.8250129198966407</c:v>
                </c:pt>
                <c:pt idx="19350">
                  <c:v>1.8249186088574234</c:v>
                </c:pt>
                <c:pt idx="19351">
                  <c:v>1.8248243075651096</c:v>
                </c:pt>
                <c:pt idx="19352">
                  <c:v>1.8247300160181883</c:v>
                </c:pt>
                <c:pt idx="19353">
                  <c:v>1.8246357342151494</c:v>
                </c:pt>
                <c:pt idx="19354">
                  <c:v>1.824541462154482</c:v>
                </c:pt>
                <c:pt idx="19355">
                  <c:v>1.8244471998346765</c:v>
                </c:pt>
                <c:pt idx="19356">
                  <c:v>1.8243529472542233</c:v>
                </c:pt>
                <c:pt idx="19357">
                  <c:v>1.8242587044116128</c:v>
                </c:pt>
                <c:pt idx="19358">
                  <c:v>1.824164471305336</c:v>
                </c:pt>
                <c:pt idx="19359">
                  <c:v>1.8240702479338844</c:v>
                </c:pt>
                <c:pt idx="19360">
                  <c:v>1.8239760342957492</c:v>
                </c:pt>
                <c:pt idx="19361">
                  <c:v>1.8238818303894226</c:v>
                </c:pt>
                <c:pt idx="19362">
                  <c:v>1.8237876362133967</c:v>
                </c:pt>
                <c:pt idx="19363">
                  <c:v>1.823693451766164</c:v>
                </c:pt>
                <c:pt idx="19364">
                  <c:v>1.8235992770462175</c:v>
                </c:pt>
                <c:pt idx="19365">
                  <c:v>1.82350511205205</c:v>
                </c:pt>
                <c:pt idx="19366">
                  <c:v>1.8234109567821553</c:v>
                </c:pt>
                <c:pt idx="19367">
                  <c:v>1.8233168112350269</c:v>
                </c:pt>
                <c:pt idx="19368">
                  <c:v>1.8232226754091589</c:v>
                </c:pt>
                <c:pt idx="19369">
                  <c:v>1.823128549303046</c:v>
                </c:pt>
                <c:pt idx="19370">
                  <c:v>1.8230344329151824</c:v>
                </c:pt>
                <c:pt idx="19371">
                  <c:v>1.8229403262440635</c:v>
                </c:pt>
                <c:pt idx="19372">
                  <c:v>1.8228462292881846</c:v>
                </c:pt>
                <c:pt idx="19373">
                  <c:v>1.8227521420460411</c:v>
                </c:pt>
                <c:pt idx="19374">
                  <c:v>1.822658064516129</c:v>
                </c:pt>
                <c:pt idx="19375">
                  <c:v>1.8225639966969447</c:v>
                </c:pt>
                <c:pt idx="19376">
                  <c:v>1.8224699385869845</c:v>
                </c:pt>
                <c:pt idx="19377">
                  <c:v>1.8223758901847456</c:v>
                </c:pt>
                <c:pt idx="19378">
                  <c:v>1.8222818514887249</c:v>
                </c:pt>
                <c:pt idx="19379">
                  <c:v>1.82218782249742</c:v>
                </c:pt>
                <c:pt idx="19380">
                  <c:v>1.8220938032093288</c:v>
                </c:pt>
                <c:pt idx="19381">
                  <c:v>1.8219997936229491</c:v>
                </c:pt>
                <c:pt idx="19382">
                  <c:v>1.8219057937367797</c:v>
                </c:pt>
                <c:pt idx="19383">
                  <c:v>1.8218118035493189</c:v>
                </c:pt>
                <c:pt idx="19384">
                  <c:v>1.8217178230590663</c:v>
                </c:pt>
                <c:pt idx="19385">
                  <c:v>1.8216238522645207</c:v>
                </c:pt>
                <c:pt idx="19386">
                  <c:v>1.8215298911641822</c:v>
                </c:pt>
                <c:pt idx="19387">
                  <c:v>1.8214359397565505</c:v>
                </c:pt>
                <c:pt idx="19388">
                  <c:v>1.8213419980401258</c:v>
                </c:pt>
                <c:pt idx="19389">
                  <c:v>1.8212480660134089</c:v>
                </c:pt>
                <c:pt idx="19390">
                  <c:v>1.8211541436749008</c:v>
                </c:pt>
                <c:pt idx="19391">
                  <c:v>1.8210602310231023</c:v>
                </c:pt>
                <c:pt idx="19392">
                  <c:v>1.8209663280565151</c:v>
                </c:pt>
                <c:pt idx="19393">
                  <c:v>1.8208724347736414</c:v>
                </c:pt>
                <c:pt idx="19394">
                  <c:v>1.8207785511729828</c:v>
                </c:pt>
                <c:pt idx="19395">
                  <c:v>1.8206846772530418</c:v>
                </c:pt>
                <c:pt idx="19396">
                  <c:v>1.8205908130123214</c:v>
                </c:pt>
                <c:pt idx="19397">
                  <c:v>1.8204969584493247</c:v>
                </c:pt>
                <c:pt idx="19398">
                  <c:v>1.8204031135625547</c:v>
                </c:pt>
                <c:pt idx="19399">
                  <c:v>1.8203092783505155</c:v>
                </c:pt>
                <c:pt idx="19400">
                  <c:v>1.8202154528117107</c:v>
                </c:pt>
                <c:pt idx="19401">
                  <c:v>1.8201216369446449</c:v>
                </c:pt>
                <c:pt idx="19402">
                  <c:v>1.8200278307478226</c:v>
                </c:pt>
                <c:pt idx="19403">
                  <c:v>1.8199340342197485</c:v>
                </c:pt>
                <c:pt idx="19404">
                  <c:v>1.8198402473589281</c:v>
                </c:pt>
                <c:pt idx="19405">
                  <c:v>1.8197464701638668</c:v>
                </c:pt>
                <c:pt idx="19406">
                  <c:v>1.8196527026330704</c:v>
                </c:pt>
                <c:pt idx="19407">
                  <c:v>1.8195589447650453</c:v>
                </c:pt>
                <c:pt idx="19408">
                  <c:v>1.8194651965582977</c:v>
                </c:pt>
                <c:pt idx="19409">
                  <c:v>1.8193714580113343</c:v>
                </c:pt>
                <c:pt idx="19410">
                  <c:v>1.8192777291226625</c:v>
                </c:pt>
                <c:pt idx="19411">
                  <c:v>1.8191840098907892</c:v>
                </c:pt>
                <c:pt idx="19412">
                  <c:v>1.8190903003142225</c:v>
                </c:pt>
                <c:pt idx="19413">
                  <c:v>1.8189966003914702</c:v>
                </c:pt>
                <c:pt idx="19414">
                  <c:v>1.8189029101210403</c:v>
                </c:pt>
                <c:pt idx="19415">
                  <c:v>1.8188092295014422</c:v>
                </c:pt>
                <c:pt idx="19416">
                  <c:v>1.8187155585311841</c:v>
                </c:pt>
                <c:pt idx="19417">
                  <c:v>1.8186218972087753</c:v>
                </c:pt>
                <c:pt idx="19418">
                  <c:v>1.8185282455327256</c:v>
                </c:pt>
                <c:pt idx="19419">
                  <c:v>1.8184346035015448</c:v>
                </c:pt>
                <c:pt idx="19420">
                  <c:v>1.8183409711137428</c:v>
                </c:pt>
                <c:pt idx="19421">
                  <c:v>1.8182473483678303</c:v>
                </c:pt>
                <c:pt idx="19422">
                  <c:v>1.8181537352623178</c:v>
                </c:pt>
                <c:pt idx="19423">
                  <c:v>1.8180601317957166</c:v>
                </c:pt>
                <c:pt idx="19424">
                  <c:v>1.817966537966538</c:v>
                </c:pt>
                <c:pt idx="19425">
                  <c:v>1.8178729537732936</c:v>
                </c:pt>
                <c:pt idx="19426">
                  <c:v>1.8177793792144954</c:v>
                </c:pt>
                <c:pt idx="19427">
                  <c:v>1.8176858142886556</c:v>
                </c:pt>
                <c:pt idx="19428">
                  <c:v>1.8175922589942868</c:v>
                </c:pt>
                <c:pt idx="19429">
                  <c:v>1.8174987133299023</c:v>
                </c:pt>
                <c:pt idx="19430">
                  <c:v>1.8174051772940147</c:v>
                </c:pt>
                <c:pt idx="19431">
                  <c:v>1.8173116508851379</c:v>
                </c:pt>
                <c:pt idx="19432">
                  <c:v>1.8172181341017857</c:v>
                </c:pt>
                <c:pt idx="19433">
                  <c:v>1.8171246269424719</c:v>
                </c:pt>
                <c:pt idx="19434">
                  <c:v>1.8170311294057113</c:v>
                </c:pt>
                <c:pt idx="19435">
                  <c:v>1.8169376414900185</c:v>
                </c:pt>
                <c:pt idx="19436">
                  <c:v>1.8168441631939085</c:v>
                </c:pt>
                <c:pt idx="19437">
                  <c:v>1.8167506945158967</c:v>
                </c:pt>
                <c:pt idx="19438">
                  <c:v>1.8166572354544988</c:v>
                </c:pt>
                <c:pt idx="19439">
                  <c:v>1.8165637860082304</c:v>
                </c:pt>
                <c:pt idx="19440">
                  <c:v>1.8164703461756082</c:v>
                </c:pt>
                <c:pt idx="19441">
                  <c:v>1.8163769159551486</c:v>
                </c:pt>
                <c:pt idx="19442">
                  <c:v>1.8162834953453686</c:v>
                </c:pt>
                <c:pt idx="19443">
                  <c:v>1.8161900843447851</c:v>
                </c:pt>
                <c:pt idx="19444">
                  <c:v>1.8160966829519156</c:v>
                </c:pt>
                <c:pt idx="19445">
                  <c:v>1.8160032911652781</c:v>
                </c:pt>
                <c:pt idx="19446">
                  <c:v>1.8159099089833908</c:v>
                </c:pt>
                <c:pt idx="19447">
                  <c:v>1.8158165364047718</c:v>
                </c:pt>
                <c:pt idx="19448">
                  <c:v>1.8157231734279398</c:v>
                </c:pt>
                <c:pt idx="19449">
                  <c:v>1.8156298200514138</c:v>
                </c:pt>
                <c:pt idx="19450">
                  <c:v>1.8155364762737134</c:v>
                </c:pt>
                <c:pt idx="19451">
                  <c:v>1.8154431420933581</c:v>
                </c:pt>
                <c:pt idx="19452">
                  <c:v>1.8153498175088676</c:v>
                </c:pt>
                <c:pt idx="19453">
                  <c:v>1.8152565025187621</c:v>
                </c:pt>
                <c:pt idx="19454">
                  <c:v>1.8151631971215625</c:v>
                </c:pt>
                <c:pt idx="19455">
                  <c:v>1.8150699013157894</c:v>
                </c:pt>
                <c:pt idx="19456">
                  <c:v>1.814976615099964</c:v>
                </c:pt>
                <c:pt idx="19457">
                  <c:v>1.8148833384726077</c:v>
                </c:pt>
                <c:pt idx="19458">
                  <c:v>1.8147900714322422</c:v>
                </c:pt>
                <c:pt idx="19459">
                  <c:v>1.8146968139773896</c:v>
                </c:pt>
                <c:pt idx="19460">
                  <c:v>1.814603566106572</c:v>
                </c:pt>
                <c:pt idx="19461">
                  <c:v>1.8145103278183126</c:v>
                </c:pt>
                <c:pt idx="19462">
                  <c:v>1.8144170991111339</c:v>
                </c:pt>
                <c:pt idx="19463">
                  <c:v>1.8143238799835595</c:v>
                </c:pt>
                <c:pt idx="19464">
                  <c:v>1.8142306704341125</c:v>
                </c:pt>
                <c:pt idx="19465">
                  <c:v>1.8141374704613171</c:v>
                </c:pt>
                <c:pt idx="19466">
                  <c:v>1.8140442800636976</c:v>
                </c:pt>
                <c:pt idx="19467">
                  <c:v>1.813951099239778</c:v>
                </c:pt>
                <c:pt idx="19468">
                  <c:v>1.8138579279880835</c:v>
                </c:pt>
                <c:pt idx="19469">
                  <c:v>1.8137647663071392</c:v>
                </c:pt>
                <c:pt idx="19470">
                  <c:v>1.8136716141954703</c:v>
                </c:pt>
                <c:pt idx="19471">
                  <c:v>1.8135784716516024</c:v>
                </c:pt>
                <c:pt idx="19472">
                  <c:v>1.8134853386740615</c:v>
                </c:pt>
                <c:pt idx="19473">
                  <c:v>1.8133922152613742</c:v>
                </c:pt>
                <c:pt idx="19474">
                  <c:v>1.8132991014120667</c:v>
                </c:pt>
                <c:pt idx="19475">
                  <c:v>1.8132059971246663</c:v>
                </c:pt>
                <c:pt idx="19476">
                  <c:v>1.8131129023977</c:v>
                </c:pt>
                <c:pt idx="19477">
                  <c:v>1.813019817229695</c:v>
                </c:pt>
                <c:pt idx="19478">
                  <c:v>1.8129267416191797</c:v>
                </c:pt>
                <c:pt idx="19479">
                  <c:v>1.8128336755646817</c:v>
                </c:pt>
                <c:pt idx="19480">
                  <c:v>1.8127406190647297</c:v>
                </c:pt>
                <c:pt idx="19481">
                  <c:v>1.8126475721178523</c:v>
                </c:pt>
                <c:pt idx="19482">
                  <c:v>1.8125545347225787</c:v>
                </c:pt>
                <c:pt idx="19483">
                  <c:v>1.8124615068774379</c:v>
                </c:pt>
                <c:pt idx="19484">
                  <c:v>1.8123684885809597</c:v>
                </c:pt>
                <c:pt idx="19485">
                  <c:v>1.812275479831674</c:v>
                </c:pt>
                <c:pt idx="19486">
                  <c:v>1.812182480628111</c:v>
                </c:pt>
                <c:pt idx="19487">
                  <c:v>1.8120894909688012</c:v>
                </c:pt>
                <c:pt idx="19488">
                  <c:v>1.8119965108522755</c:v>
                </c:pt>
                <c:pt idx="19489">
                  <c:v>1.8119035402770651</c:v>
                </c:pt>
                <c:pt idx="19490">
                  <c:v>1.8118105792417012</c:v>
                </c:pt>
                <c:pt idx="19491">
                  <c:v>1.8117176277447158</c:v>
                </c:pt>
                <c:pt idx="19492">
                  <c:v>1.8116246857846405</c:v>
                </c:pt>
                <c:pt idx="19493">
                  <c:v>1.8115317533600082</c:v>
                </c:pt>
                <c:pt idx="19494">
                  <c:v>1.8114388304693512</c:v>
                </c:pt>
                <c:pt idx="19495">
                  <c:v>1.8113459171112023</c:v>
                </c:pt>
                <c:pt idx="19496">
                  <c:v>1.8112530132840949</c:v>
                </c:pt>
                <c:pt idx="19497">
                  <c:v>1.8111601189865627</c:v>
                </c:pt>
                <c:pt idx="19498">
                  <c:v>1.8110672342171394</c:v>
                </c:pt>
                <c:pt idx="19499">
                  <c:v>1.810974358974359</c:v>
                </c:pt>
                <c:pt idx="19500">
                  <c:v>1.8108814932567561</c:v>
                </c:pt>
                <c:pt idx="19501">
                  <c:v>1.8107886370628654</c:v>
                </c:pt>
                <c:pt idx="19502">
                  <c:v>1.810695790391222</c:v>
                </c:pt>
                <c:pt idx="19503">
                  <c:v>1.8106029532403609</c:v>
                </c:pt>
                <c:pt idx="19504">
                  <c:v>1.8105101256088183</c:v>
                </c:pt>
                <c:pt idx="19505">
                  <c:v>1.8104173074951297</c:v>
                </c:pt>
                <c:pt idx="19506">
                  <c:v>1.8103244988978315</c:v>
                </c:pt>
                <c:pt idx="19507">
                  <c:v>1.8102316998154604</c:v>
                </c:pt>
                <c:pt idx="19508">
                  <c:v>1.8101389102465528</c:v>
                </c:pt>
                <c:pt idx="19509">
                  <c:v>1.8100461301896464</c:v>
                </c:pt>
                <c:pt idx="19510">
                  <c:v>1.8099533596432782</c:v>
                </c:pt>
                <c:pt idx="19511">
                  <c:v>1.8098605986059861</c:v>
                </c:pt>
                <c:pt idx="19512">
                  <c:v>1.8097678470763081</c:v>
                </c:pt>
                <c:pt idx="19513">
                  <c:v>1.8096751050527826</c:v>
                </c:pt>
                <c:pt idx="19514">
                  <c:v>1.8095823725339482</c:v>
                </c:pt>
                <c:pt idx="19515">
                  <c:v>1.8094896495183439</c:v>
                </c:pt>
                <c:pt idx="19516">
                  <c:v>1.8093969360045088</c:v>
                </c:pt>
                <c:pt idx="19517">
                  <c:v>1.8093042319909827</c:v>
                </c:pt>
                <c:pt idx="19518">
                  <c:v>1.8092115374763051</c:v>
                </c:pt>
                <c:pt idx="19519">
                  <c:v>1.8091188524590165</c:v>
                </c:pt>
                <c:pt idx="19520">
                  <c:v>1.8090261769376568</c:v>
                </c:pt>
                <c:pt idx="19521">
                  <c:v>1.8089335109107674</c:v>
                </c:pt>
                <c:pt idx="19522">
                  <c:v>1.8088408543768888</c:v>
                </c:pt>
                <c:pt idx="19523">
                  <c:v>1.8087482073345627</c:v>
                </c:pt>
                <c:pt idx="19524">
                  <c:v>1.8086555697823303</c:v>
                </c:pt>
                <c:pt idx="19525">
                  <c:v>1.8085629417187339</c:v>
                </c:pt>
                <c:pt idx="19526">
                  <c:v>1.8084703231423158</c:v>
                </c:pt>
                <c:pt idx="19527">
                  <c:v>1.8083777140516182</c:v>
                </c:pt>
                <c:pt idx="19528">
                  <c:v>1.8082851144451841</c:v>
                </c:pt>
                <c:pt idx="19529">
                  <c:v>1.8081925243215566</c:v>
                </c:pt>
                <c:pt idx="19530">
                  <c:v>1.8080999436792791</c:v>
                </c:pt>
                <c:pt idx="19531">
                  <c:v>1.8080073725168953</c:v>
                </c:pt>
                <c:pt idx="19532">
                  <c:v>1.8079148108329495</c:v>
                </c:pt>
                <c:pt idx="19533">
                  <c:v>1.8078222586259856</c:v>
                </c:pt>
                <c:pt idx="19534">
                  <c:v>1.8077297158945482</c:v>
                </c:pt>
                <c:pt idx="19535">
                  <c:v>1.8076371826371826</c:v>
                </c:pt>
                <c:pt idx="19536">
                  <c:v>1.8075446588524338</c:v>
                </c:pt>
                <c:pt idx="19537">
                  <c:v>1.8074521445388474</c:v>
                </c:pt>
                <c:pt idx="19538">
                  <c:v>1.8073596396949689</c:v>
                </c:pt>
                <c:pt idx="19539">
                  <c:v>1.8072671443193449</c:v>
                </c:pt>
                <c:pt idx="19540">
                  <c:v>1.8071746584105215</c:v>
                </c:pt>
                <c:pt idx="19541">
                  <c:v>1.8070821819670453</c:v>
                </c:pt>
                <c:pt idx="19542">
                  <c:v>1.8069897149874636</c:v>
                </c:pt>
                <c:pt idx="19543">
                  <c:v>1.8068972574703235</c:v>
                </c:pt>
                <c:pt idx="19544">
                  <c:v>1.8068048094141724</c:v>
                </c:pt>
                <c:pt idx="19545">
                  <c:v>1.8067123708175585</c:v>
                </c:pt>
                <c:pt idx="19546">
                  <c:v>1.8066199416790301</c:v>
                </c:pt>
                <c:pt idx="19547">
                  <c:v>1.8065275219971353</c:v>
                </c:pt>
                <c:pt idx="19548">
                  <c:v>1.8064351117704229</c:v>
                </c:pt>
                <c:pt idx="19549">
                  <c:v>1.8063427109974424</c:v>
                </c:pt>
                <c:pt idx="19550">
                  <c:v>1.806250319676743</c:v>
                </c:pt>
                <c:pt idx="19551">
                  <c:v>1.8061579378068739</c:v>
                </c:pt>
                <c:pt idx="19552">
                  <c:v>1.8060655653863857</c:v>
                </c:pt>
                <c:pt idx="19553">
                  <c:v>1.8059732024138284</c:v>
                </c:pt>
                <c:pt idx="19554">
                  <c:v>1.8058808488877525</c:v>
                </c:pt>
                <c:pt idx="19555">
                  <c:v>1.805788504806709</c:v>
                </c:pt>
                <c:pt idx="19556">
                  <c:v>1.8056961701692489</c:v>
                </c:pt>
                <c:pt idx="19557">
                  <c:v>1.8056038449739238</c:v>
                </c:pt>
                <c:pt idx="19558">
                  <c:v>1.8055115292192851</c:v>
                </c:pt>
                <c:pt idx="19559">
                  <c:v>1.8054192229038855</c:v>
                </c:pt>
                <c:pt idx="19560">
                  <c:v>1.8053269260262768</c:v>
                </c:pt>
                <c:pt idx="19561">
                  <c:v>1.8052346385850118</c:v>
                </c:pt>
                <c:pt idx="19562">
                  <c:v>1.8051423605786434</c:v>
                </c:pt>
                <c:pt idx="19563">
                  <c:v>1.8050500920057249</c:v>
                </c:pt>
                <c:pt idx="19564">
                  <c:v>1.8049578328648097</c:v>
                </c:pt>
                <c:pt idx="19565">
                  <c:v>1.8048655831544516</c:v>
                </c:pt>
                <c:pt idx="19566">
                  <c:v>1.8047733428732049</c:v>
                </c:pt>
                <c:pt idx="19567">
                  <c:v>1.8046811120196238</c:v>
                </c:pt>
                <c:pt idx="19568">
                  <c:v>1.8045888905922634</c:v>
                </c:pt>
                <c:pt idx="19569">
                  <c:v>1.8044966785896781</c:v>
                </c:pt>
                <c:pt idx="19570">
                  <c:v>1.8044044760104236</c:v>
                </c:pt>
                <c:pt idx="19571">
                  <c:v>1.8043122828530553</c:v>
                </c:pt>
                <c:pt idx="19572">
                  <c:v>1.8042200991161295</c:v>
                </c:pt>
                <c:pt idx="19573">
                  <c:v>1.8041279247982016</c:v>
                </c:pt>
                <c:pt idx="19574">
                  <c:v>1.8040357598978289</c:v>
                </c:pt>
                <c:pt idx="19575">
                  <c:v>1.8039436044135677</c:v>
                </c:pt>
                <c:pt idx="19576">
                  <c:v>1.8038514583439751</c:v>
                </c:pt>
                <c:pt idx="19577">
                  <c:v>1.8037593216876084</c:v>
                </c:pt>
                <c:pt idx="19578">
                  <c:v>1.8036671944430256</c:v>
                </c:pt>
                <c:pt idx="19579">
                  <c:v>1.8035750766087846</c:v>
                </c:pt>
                <c:pt idx="19580">
                  <c:v>1.8034829681834432</c:v>
                </c:pt>
                <c:pt idx="19581">
                  <c:v>1.8033908691655602</c:v>
                </c:pt>
                <c:pt idx="19582">
                  <c:v>1.8032987795536946</c:v>
                </c:pt>
                <c:pt idx="19583">
                  <c:v>1.8032066993464053</c:v>
                </c:pt>
                <c:pt idx="19584">
                  <c:v>1.8031146285422517</c:v>
                </c:pt>
                <c:pt idx="19585">
                  <c:v>1.8030225671397937</c:v>
                </c:pt>
                <c:pt idx="19586">
                  <c:v>1.8029305151375912</c:v>
                </c:pt>
                <c:pt idx="19587">
                  <c:v>1.8028384725342046</c:v>
                </c:pt>
                <c:pt idx="19588">
                  <c:v>1.8027464393281944</c:v>
                </c:pt>
                <c:pt idx="19589">
                  <c:v>1.8026544155181214</c:v>
                </c:pt>
                <c:pt idx="19590">
                  <c:v>1.8025624011025472</c:v>
                </c:pt>
                <c:pt idx="19591">
                  <c:v>1.8024703960800326</c:v>
                </c:pt>
                <c:pt idx="19592">
                  <c:v>1.8023784004491401</c:v>
                </c:pt>
                <c:pt idx="19593">
                  <c:v>1.8022864142084312</c:v>
                </c:pt>
                <c:pt idx="19594">
                  <c:v>1.8021944373564684</c:v>
                </c:pt>
                <c:pt idx="19595">
                  <c:v>1.8021024698918147</c:v>
                </c:pt>
                <c:pt idx="19596">
                  <c:v>1.8020105118130325</c:v>
                </c:pt>
                <c:pt idx="19597">
                  <c:v>1.8019185631186856</c:v>
                </c:pt>
                <c:pt idx="19598">
                  <c:v>1.801826623807337</c:v>
                </c:pt>
                <c:pt idx="19599">
                  <c:v>1.8017346938775509</c:v>
                </c:pt>
                <c:pt idx="19600">
                  <c:v>1.8016427733278915</c:v>
                </c:pt>
                <c:pt idx="19601">
                  <c:v>1.8015508621569227</c:v>
                </c:pt>
                <c:pt idx="19602">
                  <c:v>1.8014589603632096</c:v>
                </c:pt>
                <c:pt idx="19603">
                  <c:v>1.8013670679453173</c:v>
                </c:pt>
                <c:pt idx="19604">
                  <c:v>1.8012751849018107</c:v>
                </c:pt>
                <c:pt idx="19605">
                  <c:v>1.8011833112312556</c:v>
                </c:pt>
                <c:pt idx="19606">
                  <c:v>1.8010914469322181</c:v>
                </c:pt>
                <c:pt idx="19607">
                  <c:v>1.800999592003264</c:v>
                </c:pt>
                <c:pt idx="19608">
                  <c:v>1.8009077464429599</c:v>
                </c:pt>
                <c:pt idx="19609">
                  <c:v>1.8008159102498724</c:v>
                </c:pt>
                <c:pt idx="19610">
                  <c:v>1.8007240834225691</c:v>
                </c:pt>
                <c:pt idx="19611">
                  <c:v>1.8006322659596166</c:v>
                </c:pt>
                <c:pt idx="19612">
                  <c:v>1.8005404578595829</c:v>
                </c:pt>
                <c:pt idx="19613">
                  <c:v>1.800448659121036</c:v>
                </c:pt>
                <c:pt idx="19614">
                  <c:v>1.8003568697425441</c:v>
                </c:pt>
                <c:pt idx="19615">
                  <c:v>1.8002650897226753</c:v>
                </c:pt>
                <c:pt idx="19616">
                  <c:v>1.8001733190599989</c:v>
                </c:pt>
                <c:pt idx="19617">
                  <c:v>1.800081557753084</c:v>
                </c:pt>
                <c:pt idx="19618">
                  <c:v>1.7999898058004995</c:v>
                </c:pt>
                <c:pt idx="19619">
                  <c:v>1.7998980632008155</c:v>
                </c:pt>
                <c:pt idx="19620">
                  <c:v>1.7998063299526017</c:v>
                </c:pt>
                <c:pt idx="19621">
                  <c:v>1.7997146060544287</c:v>
                </c:pt>
                <c:pt idx="19622">
                  <c:v>1.7996228915048667</c:v>
                </c:pt>
                <c:pt idx="19623">
                  <c:v>1.7995311863024868</c:v>
                </c:pt>
                <c:pt idx="19624">
                  <c:v>1.7994394904458599</c:v>
                </c:pt>
                <c:pt idx="19625">
                  <c:v>1.7993478039335575</c:v>
                </c:pt>
                <c:pt idx="19626">
                  <c:v>1.7992561267641514</c:v>
                </c:pt>
                <c:pt idx="19627">
                  <c:v>1.7991644589362135</c:v>
                </c:pt>
                <c:pt idx="19628">
                  <c:v>1.7990728004483163</c:v>
                </c:pt>
                <c:pt idx="19629">
                  <c:v>1.7989811512990321</c:v>
                </c:pt>
                <c:pt idx="19630">
                  <c:v>1.7988895114869339</c:v>
                </c:pt>
                <c:pt idx="19631">
                  <c:v>1.7987978810105949</c:v>
                </c:pt>
                <c:pt idx="19632">
                  <c:v>1.7987062598685886</c:v>
                </c:pt>
                <c:pt idx="19633">
                  <c:v>1.7986146480594887</c:v>
                </c:pt>
                <c:pt idx="19634">
                  <c:v>1.798523045581869</c:v>
                </c:pt>
                <c:pt idx="19635">
                  <c:v>1.7984314524343044</c:v>
                </c:pt>
                <c:pt idx="19636">
                  <c:v>1.7983398686153689</c:v>
                </c:pt>
                <c:pt idx="19637">
                  <c:v>1.7982482941236377</c:v>
                </c:pt>
                <c:pt idx="19638">
                  <c:v>1.7981567289576863</c:v>
                </c:pt>
                <c:pt idx="19639">
                  <c:v>1.7980651731160897</c:v>
                </c:pt>
                <c:pt idx="19640">
                  <c:v>1.7979736265974238</c:v>
                </c:pt>
                <c:pt idx="19641">
                  <c:v>1.7978820894002647</c:v>
                </c:pt>
                <c:pt idx="19642">
                  <c:v>1.7977905615231888</c:v>
                </c:pt>
                <c:pt idx="19643">
                  <c:v>1.797699042964773</c:v>
                </c:pt>
                <c:pt idx="19644">
                  <c:v>1.7976075337235937</c:v>
                </c:pt>
                <c:pt idx="19645">
                  <c:v>1.7975160337982286</c:v>
                </c:pt>
                <c:pt idx="19646">
                  <c:v>1.7974245431872551</c:v>
                </c:pt>
                <c:pt idx="19647">
                  <c:v>1.7973330618892509</c:v>
                </c:pt>
                <c:pt idx="19648">
                  <c:v>1.797241589902794</c:v>
                </c:pt>
                <c:pt idx="19649">
                  <c:v>1.7971501272264632</c:v>
                </c:pt>
                <c:pt idx="19650">
                  <c:v>1.7970586738588368</c:v>
                </c:pt>
                <c:pt idx="19651">
                  <c:v>1.7969672297984938</c:v>
                </c:pt>
                <c:pt idx="19652">
                  <c:v>1.7968757950440137</c:v>
                </c:pt>
                <c:pt idx="19653">
                  <c:v>1.7967843695939758</c:v>
                </c:pt>
                <c:pt idx="19654">
                  <c:v>1.79669295344696</c:v>
                </c:pt>
                <c:pt idx="19655">
                  <c:v>1.7966015466015466</c:v>
                </c:pt>
                <c:pt idx="19656">
                  <c:v>1.7965101490563158</c:v>
                </c:pt>
                <c:pt idx="19657">
                  <c:v>1.7964187608098483</c:v>
                </c:pt>
                <c:pt idx="19658">
                  <c:v>1.7963273818607253</c:v>
                </c:pt>
                <c:pt idx="19659">
                  <c:v>1.796236012207528</c:v>
                </c:pt>
                <c:pt idx="19660">
                  <c:v>1.7961446518488378</c:v>
                </c:pt>
                <c:pt idx="19661">
                  <c:v>1.7960533007832367</c:v>
                </c:pt>
                <c:pt idx="19662">
                  <c:v>1.7959619590093068</c:v>
                </c:pt>
                <c:pt idx="19663">
                  <c:v>1.7958706265256306</c:v>
                </c:pt>
                <c:pt idx="19664">
                  <c:v>1.7957793033307907</c:v>
                </c:pt>
                <c:pt idx="19665">
                  <c:v>1.7956879894233704</c:v>
                </c:pt>
                <c:pt idx="19666">
                  <c:v>1.7955966848019524</c:v>
                </c:pt>
                <c:pt idx="19667">
                  <c:v>1.7955053894651209</c:v>
                </c:pt>
                <c:pt idx="19668">
                  <c:v>1.7954141034114597</c:v>
                </c:pt>
                <c:pt idx="19669">
                  <c:v>1.7953228266395527</c:v>
                </c:pt>
                <c:pt idx="19670">
                  <c:v>1.7952315591479844</c:v>
                </c:pt>
                <c:pt idx="19671">
                  <c:v>1.7951403009353395</c:v>
                </c:pt>
                <c:pt idx="19672">
                  <c:v>1.7950490520002034</c:v>
                </c:pt>
                <c:pt idx="19673">
                  <c:v>1.7949578123411609</c:v>
                </c:pt>
                <c:pt idx="19674">
                  <c:v>1.7948665819567979</c:v>
                </c:pt>
                <c:pt idx="19675">
                  <c:v>1.7947753608457004</c:v>
                </c:pt>
                <c:pt idx="19676">
                  <c:v>1.7946841490064542</c:v>
                </c:pt>
                <c:pt idx="19677">
                  <c:v>1.794592946437646</c:v>
                </c:pt>
                <c:pt idx="19678">
                  <c:v>1.7945017531378626</c:v>
                </c:pt>
                <c:pt idx="19679">
                  <c:v>1.7944105691056911</c:v>
                </c:pt>
                <c:pt idx="19680">
                  <c:v>1.7943193943397184</c:v>
                </c:pt>
                <c:pt idx="19681">
                  <c:v>1.7942282288385327</c:v>
                </c:pt>
                <c:pt idx="19682">
                  <c:v>1.7941370726007215</c:v>
                </c:pt>
                <c:pt idx="19683">
                  <c:v>1.7940459256248731</c:v>
                </c:pt>
                <c:pt idx="19684">
                  <c:v>1.7939547879095759</c:v>
                </c:pt>
                <c:pt idx="19685">
                  <c:v>1.7938636594534187</c:v>
                </c:pt>
                <c:pt idx="19686">
                  <c:v>1.7937725402549907</c:v>
                </c:pt>
                <c:pt idx="19687">
                  <c:v>1.793681430312881</c:v>
                </c:pt>
                <c:pt idx="19688">
                  <c:v>1.7935903296256792</c:v>
                </c:pt>
                <c:pt idx="19689">
                  <c:v>1.7934992381919757</c:v>
                </c:pt>
                <c:pt idx="19690">
                  <c:v>1.7934081560103601</c:v>
                </c:pt>
                <c:pt idx="19691">
                  <c:v>1.7933170830794232</c:v>
                </c:pt>
                <c:pt idx="19692">
                  <c:v>1.7932260193977556</c:v>
                </c:pt>
                <c:pt idx="19693">
                  <c:v>1.7931349649639483</c:v>
                </c:pt>
                <c:pt idx="19694">
                  <c:v>1.7930439197765931</c:v>
                </c:pt>
                <c:pt idx="19695">
                  <c:v>1.792952883834281</c:v>
                </c:pt>
                <c:pt idx="19696">
                  <c:v>1.7928618571356043</c:v>
                </c:pt>
                <c:pt idx="19697">
                  <c:v>1.7927708396791553</c:v>
                </c:pt>
                <c:pt idx="19698">
                  <c:v>1.7926798314635262</c:v>
                </c:pt>
                <c:pt idx="19699">
                  <c:v>1.7925888324873096</c:v>
                </c:pt>
                <c:pt idx="19700">
                  <c:v>1.792497842749099</c:v>
                </c:pt>
                <c:pt idx="19701">
                  <c:v>1.7924068622474876</c:v>
                </c:pt>
                <c:pt idx="19702">
                  <c:v>1.7923158909810688</c:v>
                </c:pt>
                <c:pt idx="19703">
                  <c:v>1.7922249289484369</c:v>
                </c:pt>
                <c:pt idx="19704">
                  <c:v>1.7921339761481858</c:v>
                </c:pt>
                <c:pt idx="19705">
                  <c:v>1.7920430325789101</c:v>
                </c:pt>
                <c:pt idx="19706">
                  <c:v>1.7919520982392043</c:v>
                </c:pt>
                <c:pt idx="19707">
                  <c:v>1.7918611731276639</c:v>
                </c:pt>
                <c:pt idx="19708">
                  <c:v>1.791770257242884</c:v>
                </c:pt>
                <c:pt idx="19709">
                  <c:v>1.7916793505834601</c:v>
                </c:pt>
                <c:pt idx="19710">
                  <c:v>1.7915884531479884</c:v>
                </c:pt>
                <c:pt idx="19711">
                  <c:v>1.7914975649350648</c:v>
                </c:pt>
                <c:pt idx="19712">
                  <c:v>1.7914066859432862</c:v>
                </c:pt>
                <c:pt idx="19713">
                  <c:v>1.7913158161712488</c:v>
                </c:pt>
                <c:pt idx="19714">
                  <c:v>1.7912249556175501</c:v>
                </c:pt>
                <c:pt idx="19715">
                  <c:v>1.7911341042807871</c:v>
                </c:pt>
                <c:pt idx="19716">
                  <c:v>1.7910432621595578</c:v>
                </c:pt>
                <c:pt idx="19717">
                  <c:v>1.7909524292524597</c:v>
                </c:pt>
                <c:pt idx="19718">
                  <c:v>1.7908616055580913</c:v>
                </c:pt>
                <c:pt idx="19719">
                  <c:v>1.7907707910750508</c:v>
                </c:pt>
                <c:pt idx="19720">
                  <c:v>1.7906799858019371</c:v>
                </c:pt>
                <c:pt idx="19721">
                  <c:v>1.7905891897373492</c:v>
                </c:pt>
                <c:pt idx="19722">
                  <c:v>1.7904984028798865</c:v>
                </c:pt>
                <c:pt idx="19723">
                  <c:v>1.7904076252281484</c:v>
                </c:pt>
                <c:pt idx="19724">
                  <c:v>1.790316856780735</c:v>
                </c:pt>
                <c:pt idx="19725">
                  <c:v>1.7902260975362465</c:v>
                </c:pt>
                <c:pt idx="19726">
                  <c:v>1.7901353474932833</c:v>
                </c:pt>
                <c:pt idx="19727">
                  <c:v>1.7900446066504461</c:v>
                </c:pt>
                <c:pt idx="19728">
                  <c:v>1.789953875006336</c:v>
                </c:pt>
                <c:pt idx="19729">
                  <c:v>1.7898631525595541</c:v>
                </c:pt>
                <c:pt idx="19730">
                  <c:v>1.789772439308702</c:v>
                </c:pt>
                <c:pt idx="19731">
                  <c:v>1.7896817352523819</c:v>
                </c:pt>
                <c:pt idx="19732">
                  <c:v>1.7895910403891957</c:v>
                </c:pt>
                <c:pt idx="19733">
                  <c:v>1.7895003547177459</c:v>
                </c:pt>
                <c:pt idx="19734">
                  <c:v>1.7894096782366353</c:v>
                </c:pt>
                <c:pt idx="19735">
                  <c:v>1.789319010944467</c:v>
                </c:pt>
                <c:pt idx="19736">
                  <c:v>1.789228352839844</c:v>
                </c:pt>
                <c:pt idx="19737">
                  <c:v>1.7891377039213698</c:v>
                </c:pt>
                <c:pt idx="19738">
                  <c:v>1.7890470641876488</c:v>
                </c:pt>
                <c:pt idx="19739">
                  <c:v>1.7889564336372847</c:v>
                </c:pt>
                <c:pt idx="19740">
                  <c:v>1.7888658122688821</c:v>
                </c:pt>
                <c:pt idx="19741">
                  <c:v>1.7887752000810455</c:v>
                </c:pt>
                <c:pt idx="19742">
                  <c:v>1.7886845970723801</c:v>
                </c:pt>
                <c:pt idx="19743">
                  <c:v>1.7885940032414911</c:v>
                </c:pt>
                <c:pt idx="19744">
                  <c:v>1.7885034185869841</c:v>
                </c:pt>
                <c:pt idx="19745">
                  <c:v>1.7884128431074648</c:v>
                </c:pt>
                <c:pt idx="19746">
                  <c:v>1.7883222768015394</c:v>
                </c:pt>
                <c:pt idx="19747">
                  <c:v>1.7882317196678144</c:v>
                </c:pt>
                <c:pt idx="19748">
                  <c:v>1.7881411717048965</c:v>
                </c:pt>
                <c:pt idx="19749">
                  <c:v>1.7880506329113923</c:v>
                </c:pt>
                <c:pt idx="19750">
                  <c:v>1.7879601032859096</c:v>
                </c:pt>
                <c:pt idx="19751">
                  <c:v>1.7878695828270554</c:v>
                </c:pt>
                <c:pt idx="19752">
                  <c:v>1.7877790715334381</c:v>
                </c:pt>
                <c:pt idx="19753">
                  <c:v>1.7876885694036651</c:v>
                </c:pt>
                <c:pt idx="19754">
                  <c:v>1.7875980764363453</c:v>
                </c:pt>
                <c:pt idx="19755">
                  <c:v>1.787507592630087</c:v>
                </c:pt>
                <c:pt idx="19756">
                  <c:v>1.7874171179834994</c:v>
                </c:pt>
                <c:pt idx="19757">
                  <c:v>1.7873266524951918</c:v>
                </c:pt>
                <c:pt idx="19758">
                  <c:v>1.7872361961637735</c:v>
                </c:pt>
                <c:pt idx="19759">
                  <c:v>1.7871457489878542</c:v>
                </c:pt>
                <c:pt idx="19760">
                  <c:v>1.7870553109660443</c:v>
                </c:pt>
                <c:pt idx="19761">
                  <c:v>1.7869648820969537</c:v>
                </c:pt>
                <c:pt idx="19762">
                  <c:v>1.7868744623791935</c:v>
                </c:pt>
                <c:pt idx="19763">
                  <c:v>1.7867840518113742</c:v>
                </c:pt>
                <c:pt idx="19764">
                  <c:v>1.7866936503921074</c:v>
                </c:pt>
                <c:pt idx="19765">
                  <c:v>1.786603258120004</c:v>
                </c:pt>
                <c:pt idx="19766">
                  <c:v>1.7865128749936763</c:v>
                </c:pt>
                <c:pt idx="19767">
                  <c:v>1.7864225010117361</c:v>
                </c:pt>
                <c:pt idx="19768">
                  <c:v>1.7863321361727957</c:v>
                </c:pt>
                <c:pt idx="19769">
                  <c:v>1.7862417804754678</c:v>
                </c:pt>
                <c:pt idx="19770">
                  <c:v>1.7861514339183653</c:v>
                </c:pt>
                <c:pt idx="19771">
                  <c:v>1.7860610965001011</c:v>
                </c:pt>
                <c:pt idx="19772">
                  <c:v>1.7859707682192889</c:v>
                </c:pt>
                <c:pt idx="19773">
                  <c:v>1.7858804490745424</c:v>
                </c:pt>
                <c:pt idx="19774">
                  <c:v>1.7857901390644753</c:v>
                </c:pt>
                <c:pt idx="19775">
                  <c:v>1.7856998381877023</c:v>
                </c:pt>
                <c:pt idx="19776">
                  <c:v>1.7856095464428376</c:v>
                </c:pt>
                <c:pt idx="19777">
                  <c:v>1.7855192638284962</c:v>
                </c:pt>
                <c:pt idx="19778">
                  <c:v>1.7854289903432934</c:v>
                </c:pt>
                <c:pt idx="19779">
                  <c:v>1.7853387259858442</c:v>
                </c:pt>
                <c:pt idx="19780">
                  <c:v>1.7852484707547647</c:v>
                </c:pt>
                <c:pt idx="19781">
                  <c:v>1.7851582246486706</c:v>
                </c:pt>
                <c:pt idx="19782">
                  <c:v>1.7850679876661781</c:v>
                </c:pt>
                <c:pt idx="19783">
                  <c:v>1.7849777598059038</c:v>
                </c:pt>
                <c:pt idx="19784">
                  <c:v>1.7848875410664644</c:v>
                </c:pt>
                <c:pt idx="19785">
                  <c:v>1.7847973314464773</c:v>
                </c:pt>
                <c:pt idx="19786">
                  <c:v>1.7847071309445595</c:v>
                </c:pt>
                <c:pt idx="19787">
                  <c:v>1.784616939559329</c:v>
                </c:pt>
                <c:pt idx="19788">
                  <c:v>1.7845267572894032</c:v>
                </c:pt>
                <c:pt idx="19789">
                  <c:v>1.7844365841334007</c:v>
                </c:pt>
                <c:pt idx="19790">
                  <c:v>1.7843464200899399</c:v>
                </c:pt>
                <c:pt idx="19791">
                  <c:v>1.7842562651576395</c:v>
                </c:pt>
                <c:pt idx="19792">
                  <c:v>1.7841661193351184</c:v>
                </c:pt>
                <c:pt idx="19793">
                  <c:v>1.7840759826209962</c:v>
                </c:pt>
                <c:pt idx="19794">
                  <c:v>1.7839858550138925</c:v>
                </c:pt>
                <c:pt idx="19795">
                  <c:v>1.7838957365124268</c:v>
                </c:pt>
                <c:pt idx="19796">
                  <c:v>1.7838056271152194</c:v>
                </c:pt>
                <c:pt idx="19797">
                  <c:v>1.7837155268208911</c:v>
                </c:pt>
                <c:pt idx="19798">
                  <c:v>1.7836254356280621</c:v>
                </c:pt>
                <c:pt idx="19799">
                  <c:v>1.7835353535353535</c:v>
                </c:pt>
                <c:pt idx="19800">
                  <c:v>1.7834452805413867</c:v>
                </c:pt>
                <c:pt idx="19801">
                  <c:v>1.7833552166447832</c:v>
                </c:pt>
                <c:pt idx="19802">
                  <c:v>1.7832651618441651</c:v>
                </c:pt>
                <c:pt idx="19803">
                  <c:v>1.7831751161381539</c:v>
                </c:pt>
                <c:pt idx="19804">
                  <c:v>1.7830850795253723</c:v>
                </c:pt>
                <c:pt idx="19805">
                  <c:v>1.7829950520044431</c:v>
                </c:pt>
                <c:pt idx="19806">
                  <c:v>1.7829050335739889</c:v>
                </c:pt>
                <c:pt idx="19807">
                  <c:v>1.7828150242326333</c:v>
                </c:pt>
                <c:pt idx="19808">
                  <c:v>1.7827250239789993</c:v>
                </c:pt>
                <c:pt idx="19809">
                  <c:v>1.7826350328117113</c:v>
                </c:pt>
                <c:pt idx="19810">
                  <c:v>1.7825450507293927</c:v>
                </c:pt>
                <c:pt idx="19811">
                  <c:v>1.7824550777306682</c:v>
                </c:pt>
                <c:pt idx="19812">
                  <c:v>1.7823651138141625</c:v>
                </c:pt>
                <c:pt idx="19813">
                  <c:v>1.7822751589785</c:v>
                </c:pt>
                <c:pt idx="19814">
                  <c:v>1.7821852132223064</c:v>
                </c:pt>
                <c:pt idx="19815">
                  <c:v>1.7820952765442066</c:v>
                </c:pt>
                <c:pt idx="19816">
                  <c:v>1.7820053489428269</c:v>
                </c:pt>
                <c:pt idx="19817">
                  <c:v>1.7819154304167928</c:v>
                </c:pt>
                <c:pt idx="19818">
                  <c:v>1.7818255209647309</c:v>
                </c:pt>
                <c:pt idx="19819">
                  <c:v>1.7817356205852675</c:v>
                </c:pt>
                <c:pt idx="19820">
                  <c:v>1.7816457292770294</c:v>
                </c:pt>
                <c:pt idx="19821">
                  <c:v>1.7815558470386439</c:v>
                </c:pt>
                <c:pt idx="19822">
                  <c:v>1.7814659738687384</c:v>
                </c:pt>
                <c:pt idx="19823">
                  <c:v>1.7813761097659402</c:v>
                </c:pt>
                <c:pt idx="19824">
                  <c:v>1.7812862547288777</c:v>
                </c:pt>
                <c:pt idx="19825">
                  <c:v>1.7811964087561787</c:v>
                </c:pt>
                <c:pt idx="19826">
                  <c:v>1.781106571846472</c:v>
                </c:pt>
                <c:pt idx="19827">
                  <c:v>1.7810167439983862</c:v>
                </c:pt>
                <c:pt idx="19828">
                  <c:v>1.7809269252105502</c:v>
                </c:pt>
                <c:pt idx="19829">
                  <c:v>1.7808371154815936</c:v>
                </c:pt>
                <c:pt idx="19830">
                  <c:v>1.7807473148101458</c:v>
                </c:pt>
                <c:pt idx="19831">
                  <c:v>1.7806575231948367</c:v>
                </c:pt>
                <c:pt idx="19832">
                  <c:v>1.7805677406342963</c:v>
                </c:pt>
                <c:pt idx="19833">
                  <c:v>1.7804779671271553</c:v>
                </c:pt>
                <c:pt idx="19834">
                  <c:v>1.7803882026720443</c:v>
                </c:pt>
                <c:pt idx="19835">
                  <c:v>1.7802984472675942</c:v>
                </c:pt>
                <c:pt idx="19836">
                  <c:v>1.7802087009124363</c:v>
                </c:pt>
                <c:pt idx="19837">
                  <c:v>1.7801189636052022</c:v>
                </c:pt>
                <c:pt idx="19838">
                  <c:v>1.7800292353445235</c:v>
                </c:pt>
                <c:pt idx="19839">
                  <c:v>1.7799395161290323</c:v>
                </c:pt>
                <c:pt idx="19840">
                  <c:v>1.7798498059573611</c:v>
                </c:pt>
                <c:pt idx="19841">
                  <c:v>1.7797601048281424</c:v>
                </c:pt>
                <c:pt idx="19842">
                  <c:v>1.7796704127400091</c:v>
                </c:pt>
                <c:pt idx="19843">
                  <c:v>1.7795807296915944</c:v>
                </c:pt>
                <c:pt idx="19844">
                  <c:v>1.7794910556815318</c:v>
                </c:pt>
                <c:pt idx="19845">
                  <c:v>1.7794013907084552</c:v>
                </c:pt>
                <c:pt idx="19846">
                  <c:v>1.7793117347709981</c:v>
                </c:pt>
                <c:pt idx="19847">
                  <c:v>1.7792220878677953</c:v>
                </c:pt>
                <c:pt idx="19848">
                  <c:v>1.779132449997481</c:v>
                </c:pt>
                <c:pt idx="19849">
                  <c:v>1.7790428211586902</c:v>
                </c:pt>
                <c:pt idx="19850">
                  <c:v>1.778953201350058</c:v>
                </c:pt>
                <c:pt idx="19851">
                  <c:v>1.7788635905702197</c:v>
                </c:pt>
                <c:pt idx="19852">
                  <c:v>1.7787739888178109</c:v>
                </c:pt>
                <c:pt idx="19853">
                  <c:v>1.7786843960914678</c:v>
                </c:pt>
                <c:pt idx="19854">
                  <c:v>1.7785948123898263</c:v>
                </c:pt>
                <c:pt idx="19855">
                  <c:v>1.7785052377115229</c:v>
                </c:pt>
                <c:pt idx="19856">
                  <c:v>1.7784156720551947</c:v>
                </c:pt>
                <c:pt idx="19857">
                  <c:v>1.7783261154194783</c:v>
                </c:pt>
                <c:pt idx="19858">
                  <c:v>1.7782365678030112</c:v>
                </c:pt>
                <c:pt idx="19859">
                  <c:v>1.778147029204431</c:v>
                </c:pt>
                <c:pt idx="19860">
                  <c:v>1.7780574996223755</c:v>
                </c:pt>
                <c:pt idx="19861">
                  <c:v>1.7779679790554828</c:v>
                </c:pt>
                <c:pt idx="19862">
                  <c:v>1.7778784675023913</c:v>
                </c:pt>
                <c:pt idx="19863">
                  <c:v>1.7777889649617398</c:v>
                </c:pt>
                <c:pt idx="19864">
                  <c:v>1.7776994714321672</c:v>
                </c:pt>
                <c:pt idx="19865">
                  <c:v>1.7776099869123125</c:v>
                </c:pt>
                <c:pt idx="19866">
                  <c:v>1.7775205114008155</c:v>
                </c:pt>
                <c:pt idx="19867">
                  <c:v>1.7774310448963158</c:v>
                </c:pt>
                <c:pt idx="19868">
                  <c:v>1.7773415873974534</c:v>
                </c:pt>
                <c:pt idx="19869">
                  <c:v>1.7772521389028686</c:v>
                </c:pt>
                <c:pt idx="19870">
                  <c:v>1.7771626994112022</c:v>
                </c:pt>
                <c:pt idx="19871">
                  <c:v>1.7770732689210951</c:v>
                </c:pt>
                <c:pt idx="19872">
                  <c:v>1.7769838474311881</c:v>
                </c:pt>
                <c:pt idx="19873">
                  <c:v>1.7768944349401228</c:v>
                </c:pt>
                <c:pt idx="19874">
                  <c:v>1.7768050314465409</c:v>
                </c:pt>
                <c:pt idx="19875">
                  <c:v>1.7767156369490844</c:v>
                </c:pt>
                <c:pt idx="19876">
                  <c:v>1.7766262514463953</c:v>
                </c:pt>
                <c:pt idx="19877">
                  <c:v>1.7765368749371164</c:v>
                </c:pt>
                <c:pt idx="19878">
                  <c:v>1.7764475074198904</c:v>
                </c:pt>
                <c:pt idx="19879">
                  <c:v>1.7763581488933602</c:v>
                </c:pt>
                <c:pt idx="19880">
                  <c:v>1.7762687993561692</c:v>
                </c:pt>
                <c:pt idx="19881">
                  <c:v>1.776179458806961</c:v>
                </c:pt>
                <c:pt idx="19882">
                  <c:v>1.7760901272443796</c:v>
                </c:pt>
                <c:pt idx="19883">
                  <c:v>1.776000804667069</c:v>
                </c:pt>
                <c:pt idx="19884">
                  <c:v>1.7759114910736735</c:v>
                </c:pt>
                <c:pt idx="19885">
                  <c:v>1.7758221864628381</c:v>
                </c:pt>
                <c:pt idx="19886">
                  <c:v>1.7757328908332077</c:v>
                </c:pt>
                <c:pt idx="19887">
                  <c:v>1.7756436041834271</c:v>
                </c:pt>
                <c:pt idx="19888">
                  <c:v>1.7755543265121423</c:v>
                </c:pt>
                <c:pt idx="19889">
                  <c:v>1.7754650578179989</c:v>
                </c:pt>
                <c:pt idx="19890">
                  <c:v>1.775375798099643</c:v>
                </c:pt>
                <c:pt idx="19891">
                  <c:v>1.7752865473557209</c:v>
                </c:pt>
                <c:pt idx="19892">
                  <c:v>1.7751973055848791</c:v>
                </c:pt>
                <c:pt idx="19893">
                  <c:v>1.7751080727857647</c:v>
                </c:pt>
                <c:pt idx="19894">
                  <c:v>1.7750188489570244</c:v>
                </c:pt>
                <c:pt idx="19895">
                  <c:v>1.774929634097306</c:v>
                </c:pt>
                <c:pt idx="19896">
                  <c:v>1.774840428205257</c:v>
                </c:pt>
                <c:pt idx="19897">
                  <c:v>1.7747512312795255</c:v>
                </c:pt>
                <c:pt idx="19898">
                  <c:v>1.7746620433187597</c:v>
                </c:pt>
                <c:pt idx="19899">
                  <c:v>1.7745728643216081</c:v>
                </c:pt>
                <c:pt idx="19900">
                  <c:v>1.7744836942867193</c:v>
                </c:pt>
                <c:pt idx="19901">
                  <c:v>1.7743945332127424</c:v>
                </c:pt>
                <c:pt idx="19902">
                  <c:v>1.7743053810983269</c:v>
                </c:pt>
                <c:pt idx="19903">
                  <c:v>1.7742162379421222</c:v>
                </c:pt>
                <c:pt idx="19904">
                  <c:v>1.7741271037427782</c:v>
                </c:pt>
                <c:pt idx="19905">
                  <c:v>1.7740379784989451</c:v>
                </c:pt>
                <c:pt idx="19906">
                  <c:v>1.7739488622092732</c:v>
                </c:pt>
                <c:pt idx="19907">
                  <c:v>1.7738597548724131</c:v>
                </c:pt>
                <c:pt idx="19908">
                  <c:v>1.7737706564870159</c:v>
                </c:pt>
                <c:pt idx="19909">
                  <c:v>1.7736815670517327</c:v>
                </c:pt>
                <c:pt idx="19910">
                  <c:v>1.7735924865652153</c:v>
                </c:pt>
                <c:pt idx="19911">
                  <c:v>1.7735034150261149</c:v>
                </c:pt>
                <c:pt idx="19912">
                  <c:v>1.7734143524330839</c:v>
                </c:pt>
                <c:pt idx="19913">
                  <c:v>1.7733252987847745</c:v>
                </c:pt>
                <c:pt idx="19914">
                  <c:v>1.7732362540798394</c:v>
                </c:pt>
                <c:pt idx="19915">
                  <c:v>1.773147218316931</c:v>
                </c:pt>
                <c:pt idx="19916">
                  <c:v>1.773058191494703</c:v>
                </c:pt>
                <c:pt idx="19917">
                  <c:v>1.7729691736118085</c:v>
                </c:pt>
                <c:pt idx="19918">
                  <c:v>1.772880164666901</c:v>
                </c:pt>
                <c:pt idx="19919">
                  <c:v>1.7727911646586345</c:v>
                </c:pt>
                <c:pt idx="19920">
                  <c:v>1.7727021735856634</c:v>
                </c:pt>
                <c:pt idx="19921">
                  <c:v>1.7726131914466419</c:v>
                </c:pt>
                <c:pt idx="19922">
                  <c:v>1.7725242182402248</c:v>
                </c:pt>
                <c:pt idx="19923">
                  <c:v>1.7724352539650672</c:v>
                </c:pt>
                <c:pt idx="19924">
                  <c:v>1.7723462986198244</c:v>
                </c:pt>
                <c:pt idx="19925">
                  <c:v>1.7722573522031517</c:v>
                </c:pt>
                <c:pt idx="19926">
                  <c:v>1.7721684147137051</c:v>
                </c:pt>
                <c:pt idx="19927">
                  <c:v>1.7720794861501405</c:v>
                </c:pt>
                <c:pt idx="19928">
                  <c:v>1.7719905665111144</c:v>
                </c:pt>
                <c:pt idx="19929">
                  <c:v>1.7719016557952836</c:v>
                </c:pt>
                <c:pt idx="19930">
                  <c:v>1.7718127540013044</c:v>
                </c:pt>
                <c:pt idx="19931">
                  <c:v>1.7717238611278345</c:v>
                </c:pt>
                <c:pt idx="19932">
                  <c:v>1.7716349771735314</c:v>
                </c:pt>
                <c:pt idx="19933">
                  <c:v>1.7715461021370522</c:v>
                </c:pt>
                <c:pt idx="19934">
                  <c:v>1.7714572360170555</c:v>
                </c:pt>
                <c:pt idx="19935">
                  <c:v>1.771368378812199</c:v>
                </c:pt>
                <c:pt idx="19936">
                  <c:v>1.7712795305211415</c:v>
                </c:pt>
                <c:pt idx="19937">
                  <c:v>1.7711906911425419</c:v>
                </c:pt>
                <c:pt idx="19938">
                  <c:v>1.771101860675059</c:v>
                </c:pt>
                <c:pt idx="19939">
                  <c:v>1.771013039117352</c:v>
                </c:pt>
                <c:pt idx="19940">
                  <c:v>1.7709242264680809</c:v>
                </c:pt>
                <c:pt idx="19941">
                  <c:v>1.7708354227259051</c:v>
                </c:pt>
                <c:pt idx="19942">
                  <c:v>1.770746627889485</c:v>
                </c:pt>
                <c:pt idx="19943">
                  <c:v>1.770657841957481</c:v>
                </c:pt>
                <c:pt idx="19944">
                  <c:v>1.7705690649285535</c:v>
                </c:pt>
                <c:pt idx="19945">
                  <c:v>1.7704802968013638</c:v>
                </c:pt>
                <c:pt idx="19946">
                  <c:v>1.7703915375745727</c:v>
                </c:pt>
                <c:pt idx="19947">
                  <c:v>1.7703027872468418</c:v>
                </c:pt>
                <c:pt idx="19948">
                  <c:v>1.7702140458168329</c:v>
                </c:pt>
                <c:pt idx="19949">
                  <c:v>1.770125313283208</c:v>
                </c:pt>
                <c:pt idx="19950">
                  <c:v>1.7700365896446293</c:v>
                </c:pt>
                <c:pt idx="19951">
                  <c:v>1.7699478748997595</c:v>
                </c:pt>
                <c:pt idx="19952">
                  <c:v>1.7698591690472611</c:v>
                </c:pt>
                <c:pt idx="19953">
                  <c:v>1.7697704720857974</c:v>
                </c:pt>
                <c:pt idx="19954">
                  <c:v>1.7696817840140315</c:v>
                </c:pt>
                <c:pt idx="19955">
                  <c:v>1.7695931048306275</c:v>
                </c:pt>
                <c:pt idx="19956">
                  <c:v>1.7695044345342485</c:v>
                </c:pt>
                <c:pt idx="19957">
                  <c:v>1.7694157731235596</c:v>
                </c:pt>
                <c:pt idx="19958">
                  <c:v>1.7693271205972243</c:v>
                </c:pt>
                <c:pt idx="19959">
                  <c:v>1.7692384769539078</c:v>
                </c:pt>
                <c:pt idx="19960">
                  <c:v>1.7691498421922749</c:v>
                </c:pt>
                <c:pt idx="19961">
                  <c:v>1.7690612163109909</c:v>
                </c:pt>
                <c:pt idx="19962">
                  <c:v>1.7689725993087211</c:v>
                </c:pt>
                <c:pt idx="19963">
                  <c:v>1.7688839911841314</c:v>
                </c:pt>
                <c:pt idx="19964">
                  <c:v>1.7687953919358879</c:v>
                </c:pt>
                <c:pt idx="19965">
                  <c:v>1.7687068015626566</c:v>
                </c:pt>
                <c:pt idx="19966">
                  <c:v>1.7686182200631042</c:v>
                </c:pt>
                <c:pt idx="19967">
                  <c:v>1.7685296474358974</c:v>
                </c:pt>
                <c:pt idx="19968">
                  <c:v>1.7684410836797035</c:v>
                </c:pt>
                <c:pt idx="19969">
                  <c:v>1.7683525287931898</c:v>
                </c:pt>
                <c:pt idx="19970">
                  <c:v>1.7682639827750237</c:v>
                </c:pt>
                <c:pt idx="19971">
                  <c:v>1.7681754456238734</c:v>
                </c:pt>
                <c:pt idx="19972">
                  <c:v>1.7680869173384068</c:v>
                </c:pt>
                <c:pt idx="19973">
                  <c:v>1.7679983979172924</c:v>
                </c:pt>
                <c:pt idx="19974">
                  <c:v>1.767909887359199</c:v>
                </c:pt>
                <c:pt idx="19975">
                  <c:v>1.7678213856627953</c:v>
                </c:pt>
                <c:pt idx="19976">
                  <c:v>1.7677328928267508</c:v>
                </c:pt>
                <c:pt idx="19977">
                  <c:v>1.7676444088497347</c:v>
                </c:pt>
                <c:pt idx="19978">
                  <c:v>1.767555933730417</c:v>
                </c:pt>
                <c:pt idx="19979">
                  <c:v>1.7674674674674675</c:v>
                </c:pt>
                <c:pt idx="19980">
                  <c:v>1.7673790100595566</c:v>
                </c:pt>
                <c:pt idx="19981">
                  <c:v>1.7672905615053549</c:v>
                </c:pt>
                <c:pt idx="19982">
                  <c:v>1.767202121803533</c:v>
                </c:pt>
                <c:pt idx="19983">
                  <c:v>1.7671136909527623</c:v>
                </c:pt>
                <c:pt idx="19984">
                  <c:v>1.7670252689517139</c:v>
                </c:pt>
                <c:pt idx="19985">
                  <c:v>1.7669368557990592</c:v>
                </c:pt>
                <c:pt idx="19986">
                  <c:v>1.7668484514934708</c:v>
                </c:pt>
                <c:pt idx="19987">
                  <c:v>1.7667600560336201</c:v>
                </c:pt>
                <c:pt idx="19988">
                  <c:v>1.7666716694181801</c:v>
                </c:pt>
                <c:pt idx="19989">
                  <c:v>1.7665832916458228</c:v>
                </c:pt>
                <c:pt idx="19990">
                  <c:v>1.7664949227152218</c:v>
                </c:pt>
                <c:pt idx="19991">
                  <c:v>1.76640656262505</c:v>
                </c:pt>
                <c:pt idx="19992">
                  <c:v>1.7663182113739808</c:v>
                </c:pt>
                <c:pt idx="19993">
                  <c:v>1.7662298689606881</c:v>
                </c:pt>
                <c:pt idx="19994">
                  <c:v>1.7661415353838459</c:v>
                </c:pt>
                <c:pt idx="19995">
                  <c:v>1.7660532106421285</c:v>
                </c:pt>
                <c:pt idx="19996">
                  <c:v>1.7659648947342101</c:v>
                </c:pt>
                <c:pt idx="19997">
                  <c:v>1.7658765876587659</c:v>
                </c:pt>
                <c:pt idx="19998">
                  <c:v>1.7657882894144707</c:v>
                </c:pt>
                <c:pt idx="19999">
                  <c:v>1.7657</c:v>
                </c:pt>
                <c:pt idx="20000">
                  <c:v>1.7656117194140293</c:v>
                </c:pt>
                <c:pt idx="20001">
                  <c:v>1.7655234476552344</c:v>
                </c:pt>
                <c:pt idx="20002">
                  <c:v>1.7654351847222916</c:v>
                </c:pt>
                <c:pt idx="20003">
                  <c:v>1.7653469306138772</c:v>
                </c:pt>
                <c:pt idx="20004">
                  <c:v>1.7652586853286678</c:v>
                </c:pt>
                <c:pt idx="20005">
                  <c:v>1.7651704488653404</c:v>
                </c:pt>
                <c:pt idx="20006">
                  <c:v>1.7650822212225721</c:v>
                </c:pt>
                <c:pt idx="20007">
                  <c:v>1.7649940023990405</c:v>
                </c:pt>
                <c:pt idx="20008">
                  <c:v>1.764905792393423</c:v>
                </c:pt>
                <c:pt idx="20009">
                  <c:v>1.7648175912043977</c:v>
                </c:pt>
                <c:pt idx="20010">
                  <c:v>1.7647293988306432</c:v>
                </c:pt>
                <c:pt idx="20011">
                  <c:v>1.7646412152708375</c:v>
                </c:pt>
                <c:pt idx="20012">
                  <c:v>1.7645530405236596</c:v>
                </c:pt>
                <c:pt idx="20013">
                  <c:v>1.7644648745877884</c:v>
                </c:pt>
                <c:pt idx="20014">
                  <c:v>1.7643767174619036</c:v>
                </c:pt>
                <c:pt idx="20015">
                  <c:v>1.7642885691446843</c:v>
                </c:pt>
                <c:pt idx="20016">
                  <c:v>1.7642004296348104</c:v>
                </c:pt>
                <c:pt idx="20017">
                  <c:v>1.7641122989309621</c:v>
                </c:pt>
                <c:pt idx="20018">
                  <c:v>1.7640241770318197</c:v>
                </c:pt>
                <c:pt idx="20019">
                  <c:v>1.7639360639360639</c:v>
                </c:pt>
                <c:pt idx="20020">
                  <c:v>1.7638479596423755</c:v>
                </c:pt>
                <c:pt idx="20021">
                  <c:v>1.7637598641494356</c:v>
                </c:pt>
                <c:pt idx="20022">
                  <c:v>1.7636717774559256</c:v>
                </c:pt>
                <c:pt idx="20023">
                  <c:v>1.7635836995605274</c:v>
                </c:pt>
                <c:pt idx="20024">
                  <c:v>1.7634956304619227</c:v>
                </c:pt>
                <c:pt idx="20025">
                  <c:v>1.7634075701587935</c:v>
                </c:pt>
                <c:pt idx="20026">
                  <c:v>1.7633195186498227</c:v>
                </c:pt>
                <c:pt idx="20027">
                  <c:v>1.7632314759336929</c:v>
                </c:pt>
                <c:pt idx="20028">
                  <c:v>1.7631434420090868</c:v>
                </c:pt>
                <c:pt idx="20029">
                  <c:v>1.7630554168746879</c:v>
                </c:pt>
                <c:pt idx="20030">
                  <c:v>1.7629674005291798</c:v>
                </c:pt>
                <c:pt idx="20031">
                  <c:v>1.7628793929712461</c:v>
                </c:pt>
                <c:pt idx="20032">
                  <c:v>1.7627913941995708</c:v>
                </c:pt>
                <c:pt idx="20033">
                  <c:v>1.7627034042128382</c:v>
                </c:pt>
                <c:pt idx="20034">
                  <c:v>1.7626154230097331</c:v>
                </c:pt>
                <c:pt idx="20035">
                  <c:v>1.7625274505889399</c:v>
                </c:pt>
                <c:pt idx="20036">
                  <c:v>1.762439486949144</c:v>
                </c:pt>
                <c:pt idx="20037">
                  <c:v>1.7623515320890308</c:v>
                </c:pt>
                <c:pt idx="20038">
                  <c:v>1.7622635860072857</c:v>
                </c:pt>
                <c:pt idx="20039">
                  <c:v>1.7621756487025948</c:v>
                </c:pt>
                <c:pt idx="20040">
                  <c:v>1.762087720173644</c:v>
                </c:pt>
                <c:pt idx="20041">
                  <c:v>1.7619998004191197</c:v>
                </c:pt>
                <c:pt idx="20042">
                  <c:v>1.7619118894377088</c:v>
                </c:pt>
                <c:pt idx="20043">
                  <c:v>1.7618239872280981</c:v>
                </c:pt>
                <c:pt idx="20044">
                  <c:v>1.7617360937889748</c:v>
                </c:pt>
                <c:pt idx="20045">
                  <c:v>1.7616482091190262</c:v>
                </c:pt>
                <c:pt idx="20046">
                  <c:v>1.7615603332169403</c:v>
                </c:pt>
                <c:pt idx="20047">
                  <c:v>1.7614724660814047</c:v>
                </c:pt>
                <c:pt idx="20048">
                  <c:v>1.7613846077111077</c:v>
                </c:pt>
                <c:pt idx="20049">
                  <c:v>1.7612967581047381</c:v>
                </c:pt>
                <c:pt idx="20050">
                  <c:v>1.7612089172609844</c:v>
                </c:pt>
                <c:pt idx="20051">
                  <c:v>1.7611210851785357</c:v>
                </c:pt>
                <c:pt idx="20052">
                  <c:v>1.7610332618560813</c:v>
                </c:pt>
                <c:pt idx="20053">
                  <c:v>1.7609454472923107</c:v>
                </c:pt>
                <c:pt idx="20054">
                  <c:v>1.7608576414859138</c:v>
                </c:pt>
                <c:pt idx="20055">
                  <c:v>1.7607698444355804</c:v>
                </c:pt>
                <c:pt idx="20056">
                  <c:v>1.760682056140001</c:v>
                </c:pt>
                <c:pt idx="20057">
                  <c:v>1.7605942765978662</c:v>
                </c:pt>
                <c:pt idx="20058">
                  <c:v>1.7605065058078668</c:v>
                </c:pt>
                <c:pt idx="20059">
                  <c:v>1.760418743768694</c:v>
                </c:pt>
                <c:pt idx="20060">
                  <c:v>1.760330990479039</c:v>
                </c:pt>
                <c:pt idx="20061">
                  <c:v>1.7602432459375934</c:v>
                </c:pt>
                <c:pt idx="20062">
                  <c:v>1.7601555101430495</c:v>
                </c:pt>
                <c:pt idx="20063">
                  <c:v>1.7600677830940989</c:v>
                </c:pt>
                <c:pt idx="20064">
                  <c:v>1.7599800647894344</c:v>
                </c:pt>
                <c:pt idx="20065">
                  <c:v>1.7598923552277483</c:v>
                </c:pt>
                <c:pt idx="20066">
                  <c:v>1.7598046544077341</c:v>
                </c:pt>
                <c:pt idx="20067">
                  <c:v>1.7597169623280846</c:v>
                </c:pt>
                <c:pt idx="20068">
                  <c:v>1.7596292789874932</c:v>
                </c:pt>
                <c:pt idx="20069">
                  <c:v>1.7595416043846537</c:v>
                </c:pt>
                <c:pt idx="20070">
                  <c:v>1.7594539385182602</c:v>
                </c:pt>
                <c:pt idx="20071">
                  <c:v>1.7593662813870068</c:v>
                </c:pt>
                <c:pt idx="20072">
                  <c:v>1.759278632989588</c:v>
                </c:pt>
                <c:pt idx="20073">
                  <c:v>1.7591909933246985</c:v>
                </c:pt>
                <c:pt idx="20074">
                  <c:v>1.7591033623910337</c:v>
                </c:pt>
                <c:pt idx="20075">
                  <c:v>1.7590157401872883</c:v>
                </c:pt>
                <c:pt idx="20076">
                  <c:v>1.7589281267121581</c:v>
                </c:pt>
                <c:pt idx="20077">
                  <c:v>1.758840521964339</c:v>
                </c:pt>
                <c:pt idx="20078">
                  <c:v>1.758752925942527</c:v>
                </c:pt>
                <c:pt idx="20079">
                  <c:v>1.7586653386454183</c:v>
                </c:pt>
                <c:pt idx="20080">
                  <c:v>1.7585777600717096</c:v>
                </c:pt>
                <c:pt idx="20081">
                  <c:v>1.7584901902200976</c:v>
                </c:pt>
                <c:pt idx="20082">
                  <c:v>1.7584026290892796</c:v>
                </c:pt>
                <c:pt idx="20083">
                  <c:v>1.7583150766779525</c:v>
                </c:pt>
                <c:pt idx="20084">
                  <c:v>1.7582275329848145</c:v>
                </c:pt>
                <c:pt idx="20085">
                  <c:v>1.7581399980085632</c:v>
                </c:pt>
                <c:pt idx="20086">
                  <c:v>1.7580524717478967</c:v>
                </c:pt>
                <c:pt idx="20087">
                  <c:v>1.7579649542015134</c:v>
                </c:pt>
                <c:pt idx="20088">
                  <c:v>1.7578774453681119</c:v>
                </c:pt>
                <c:pt idx="20089">
                  <c:v>1.7577899452463912</c:v>
                </c:pt>
                <c:pt idx="20090">
                  <c:v>1.7577024538350505</c:v>
                </c:pt>
                <c:pt idx="20091">
                  <c:v>1.7576149711327891</c:v>
                </c:pt>
                <c:pt idx="20092">
                  <c:v>1.7575274971383068</c:v>
                </c:pt>
                <c:pt idx="20093">
                  <c:v>1.7574400318503036</c:v>
                </c:pt>
                <c:pt idx="20094">
                  <c:v>1.7573525752674795</c:v>
                </c:pt>
                <c:pt idx="20095">
                  <c:v>1.7572651273885351</c:v>
                </c:pt>
                <c:pt idx="20096">
                  <c:v>1.757177688212171</c:v>
                </c:pt>
                <c:pt idx="20097">
                  <c:v>1.7570902577370882</c:v>
                </c:pt>
                <c:pt idx="20098">
                  <c:v>1.7570028359619883</c:v>
                </c:pt>
                <c:pt idx="20099">
                  <c:v>1.7569154228855721</c:v>
                </c:pt>
                <c:pt idx="20100">
                  <c:v>1.7568280185065419</c:v>
                </c:pt>
                <c:pt idx="20101">
                  <c:v>1.7567406228235996</c:v>
                </c:pt>
                <c:pt idx="20102">
                  <c:v>1.7566532358354474</c:v>
                </c:pt>
                <c:pt idx="20103">
                  <c:v>1.7565658575407879</c:v>
                </c:pt>
                <c:pt idx="20104">
                  <c:v>1.7564784879383237</c:v>
                </c:pt>
                <c:pt idx="20105">
                  <c:v>1.7563911270267583</c:v>
                </c:pt>
                <c:pt idx="20106">
                  <c:v>1.7563037748047943</c:v>
                </c:pt>
                <c:pt idx="20107">
                  <c:v>1.7562164312711359</c:v>
                </c:pt>
                <c:pt idx="20108">
                  <c:v>1.7561290964244864</c:v>
                </c:pt>
                <c:pt idx="20109">
                  <c:v>1.7560417702635505</c:v>
                </c:pt>
                <c:pt idx="20110">
                  <c:v>1.7559544527870319</c:v>
                </c:pt>
                <c:pt idx="20111">
                  <c:v>1.7558671439936357</c:v>
                </c:pt>
                <c:pt idx="20112">
                  <c:v>1.7557798438820664</c:v>
                </c:pt>
                <c:pt idx="20113">
                  <c:v>1.7556925524510292</c:v>
                </c:pt>
                <c:pt idx="20114">
                  <c:v>1.7556052696992295</c:v>
                </c:pt>
                <c:pt idx="20115">
                  <c:v>1.7555179956253728</c:v>
                </c:pt>
                <c:pt idx="20116">
                  <c:v>1.7554307302281653</c:v>
                </c:pt>
                <c:pt idx="20117">
                  <c:v>1.7553434735063127</c:v>
                </c:pt>
                <c:pt idx="20118">
                  <c:v>1.7552562254585218</c:v>
                </c:pt>
                <c:pt idx="20119">
                  <c:v>1.7551689860834989</c:v>
                </c:pt>
                <c:pt idx="20120">
                  <c:v>1.7550817553799514</c:v>
                </c:pt>
                <c:pt idx="20121">
                  <c:v>1.7549945333465857</c:v>
                </c:pt>
                <c:pt idx="20122">
                  <c:v>1.7549073199821099</c:v>
                </c:pt>
                <c:pt idx="20123">
                  <c:v>1.7548201152852316</c:v>
                </c:pt>
                <c:pt idx="20124">
                  <c:v>1.7547329192546584</c:v>
                </c:pt>
                <c:pt idx="20125">
                  <c:v>1.7546457318890987</c:v>
                </c:pt>
                <c:pt idx="20126">
                  <c:v>1.7545585531872609</c:v>
                </c:pt>
                <c:pt idx="20127">
                  <c:v>1.7544713831478538</c:v>
                </c:pt>
                <c:pt idx="20128">
                  <c:v>1.7543842217695862</c:v>
                </c:pt>
                <c:pt idx="20129">
                  <c:v>1.7542970690511674</c:v>
                </c:pt>
                <c:pt idx="20130">
                  <c:v>1.754209924991307</c:v>
                </c:pt>
                <c:pt idx="20131">
                  <c:v>1.7541227895887146</c:v>
                </c:pt>
                <c:pt idx="20132">
                  <c:v>1.7540356628421001</c:v>
                </c:pt>
                <c:pt idx="20133">
                  <c:v>1.7539485447501739</c:v>
                </c:pt>
                <c:pt idx="20134">
                  <c:v>1.7538614353116464</c:v>
                </c:pt>
                <c:pt idx="20135">
                  <c:v>1.7537743345252284</c:v>
                </c:pt>
                <c:pt idx="20136">
                  <c:v>1.753687242389631</c:v>
                </c:pt>
                <c:pt idx="20137">
                  <c:v>1.7536001589035655</c:v>
                </c:pt>
                <c:pt idx="20138">
                  <c:v>1.7535130840657431</c:v>
                </c:pt>
                <c:pt idx="20139">
                  <c:v>1.753426017874876</c:v>
                </c:pt>
                <c:pt idx="20140">
                  <c:v>1.7533389603296758</c:v>
                </c:pt>
                <c:pt idx="20141">
                  <c:v>1.7532519114288552</c:v>
                </c:pt>
                <c:pt idx="20142">
                  <c:v>1.7531648711711265</c:v>
                </c:pt>
                <c:pt idx="20143">
                  <c:v>1.7530778395552025</c:v>
                </c:pt>
                <c:pt idx="20144">
                  <c:v>1.7529908165797965</c:v>
                </c:pt>
                <c:pt idx="20145">
                  <c:v>1.7529038022436216</c:v>
                </c:pt>
                <c:pt idx="20146">
                  <c:v>1.7528167965453914</c:v>
                </c:pt>
                <c:pt idx="20147">
                  <c:v>1.7527297994838198</c:v>
                </c:pt>
                <c:pt idx="20148">
                  <c:v>1.7526428110576207</c:v>
                </c:pt>
                <c:pt idx="20149">
                  <c:v>1.7525558312655087</c:v>
                </c:pt>
                <c:pt idx="20150">
                  <c:v>1.7524688601061982</c:v>
                </c:pt>
                <c:pt idx="20151">
                  <c:v>1.7523818975784042</c:v>
                </c:pt>
                <c:pt idx="20152">
                  <c:v>1.7522949436808415</c:v>
                </c:pt>
                <c:pt idx="20153">
                  <c:v>1.7522079984122259</c:v>
                </c:pt>
                <c:pt idx="20154">
                  <c:v>1.7521210617712726</c:v>
                </c:pt>
                <c:pt idx="20155">
                  <c:v>1.7520341337566978</c:v>
                </c:pt>
                <c:pt idx="20156">
                  <c:v>1.7519472143672175</c:v>
                </c:pt>
                <c:pt idx="20157">
                  <c:v>1.7518603036015479</c:v>
                </c:pt>
                <c:pt idx="20158">
                  <c:v>1.7517734014584057</c:v>
                </c:pt>
                <c:pt idx="20159">
                  <c:v>1.751686507936508</c:v>
                </c:pt>
                <c:pt idx="20160">
                  <c:v>1.7515996230345716</c:v>
                </c:pt>
                <c:pt idx="20161">
                  <c:v>1.7515127467513143</c:v>
                </c:pt>
                <c:pt idx="20162">
                  <c:v>1.7514258790854536</c:v>
                </c:pt>
                <c:pt idx="20163">
                  <c:v>1.7513390200357073</c:v>
                </c:pt>
                <c:pt idx="20164">
                  <c:v>1.7512521696007934</c:v>
                </c:pt>
                <c:pt idx="20165">
                  <c:v>1.7511653277794308</c:v>
                </c:pt>
                <c:pt idx="20166">
                  <c:v>1.7510784945703377</c:v>
                </c:pt>
                <c:pt idx="20167">
                  <c:v>1.7509916699722332</c:v>
                </c:pt>
                <c:pt idx="20168">
                  <c:v>1.7509048539838366</c:v>
                </c:pt>
                <c:pt idx="20169">
                  <c:v>1.7508180466038672</c:v>
                </c:pt>
                <c:pt idx="20170">
                  <c:v>1.7507312478310446</c:v>
                </c:pt>
                <c:pt idx="20171">
                  <c:v>1.7506444576640889</c:v>
                </c:pt>
                <c:pt idx="20172">
                  <c:v>1.7505576761017201</c:v>
                </c:pt>
                <c:pt idx="20173">
                  <c:v>1.7504709031426589</c:v>
                </c:pt>
                <c:pt idx="20174">
                  <c:v>1.7503841387856258</c:v>
                </c:pt>
                <c:pt idx="20175">
                  <c:v>1.7502973830293418</c:v>
                </c:pt>
                <c:pt idx="20176">
                  <c:v>1.7502106358725282</c:v>
                </c:pt>
                <c:pt idx="20177">
                  <c:v>1.7501238973139062</c:v>
                </c:pt>
                <c:pt idx="20178">
                  <c:v>1.7500371673521977</c:v>
                </c:pt>
                <c:pt idx="20179">
                  <c:v>1.7499504459861248</c:v>
                </c:pt>
                <c:pt idx="20180">
                  <c:v>1.7498637332144096</c:v>
                </c:pt>
                <c:pt idx="20181">
                  <c:v>1.7497770290357744</c:v>
                </c:pt>
                <c:pt idx="20182">
                  <c:v>1.7496903334489422</c:v>
                </c:pt>
                <c:pt idx="20183">
                  <c:v>1.7496036464526357</c:v>
                </c:pt>
                <c:pt idx="20184">
                  <c:v>1.7495169680455784</c:v>
                </c:pt>
                <c:pt idx="20185">
                  <c:v>1.7494302982264935</c:v>
                </c:pt>
                <c:pt idx="20186">
                  <c:v>1.7493436369941051</c:v>
                </c:pt>
                <c:pt idx="20187">
                  <c:v>1.7492569843471368</c:v>
                </c:pt>
                <c:pt idx="20188">
                  <c:v>1.7491703402843133</c:v>
                </c:pt>
                <c:pt idx="20189">
                  <c:v>1.7490837048043586</c:v>
                </c:pt>
                <c:pt idx="20190">
                  <c:v>1.7489970779059978</c:v>
                </c:pt>
                <c:pt idx="20191">
                  <c:v>1.7489104595879557</c:v>
                </c:pt>
                <c:pt idx="20192">
                  <c:v>1.7488238498489577</c:v>
                </c:pt>
                <c:pt idx="20193">
                  <c:v>1.7487372486877291</c:v>
                </c:pt>
                <c:pt idx="20194">
                  <c:v>1.7486506561029957</c:v>
                </c:pt>
                <c:pt idx="20195">
                  <c:v>1.7485640720934839</c:v>
                </c:pt>
                <c:pt idx="20196">
                  <c:v>1.7484774966579195</c:v>
                </c:pt>
                <c:pt idx="20197">
                  <c:v>1.7483909297950293</c:v>
                </c:pt>
                <c:pt idx="20198">
                  <c:v>1.7483043715035398</c:v>
                </c:pt>
                <c:pt idx="20199">
                  <c:v>1.7482178217821782</c:v>
                </c:pt>
                <c:pt idx="20200">
                  <c:v>1.7481312806296718</c:v>
                </c:pt>
                <c:pt idx="20201">
                  <c:v>1.7480447480447481</c:v>
                </c:pt>
                <c:pt idx="20202">
                  <c:v>1.7479582240261347</c:v>
                </c:pt>
                <c:pt idx="20203">
                  <c:v>1.7478717085725599</c:v>
                </c:pt>
                <c:pt idx="20204">
                  <c:v>1.7477852016827518</c:v>
                </c:pt>
                <c:pt idx="20205">
                  <c:v>1.747698703355439</c:v>
                </c:pt>
                <c:pt idx="20206">
                  <c:v>1.7476122135893501</c:v>
                </c:pt>
                <c:pt idx="20207">
                  <c:v>1.7475257323832145</c:v>
                </c:pt>
                <c:pt idx="20208">
                  <c:v>1.7474392597357613</c:v>
                </c:pt>
                <c:pt idx="20209">
                  <c:v>1.74735279564572</c:v>
                </c:pt>
                <c:pt idx="20210">
                  <c:v>1.7472663401118202</c:v>
                </c:pt>
                <c:pt idx="20211">
                  <c:v>1.7471798931327924</c:v>
                </c:pt>
                <c:pt idx="20212">
                  <c:v>1.7470934547073667</c:v>
                </c:pt>
                <c:pt idx="20213">
                  <c:v>1.7470070248342733</c:v>
                </c:pt>
                <c:pt idx="20214">
                  <c:v>1.7469206035122433</c:v>
                </c:pt>
                <c:pt idx="20215">
                  <c:v>1.746834190740008</c:v>
                </c:pt>
                <c:pt idx="20216">
                  <c:v>1.7467477865162981</c:v>
                </c:pt>
                <c:pt idx="20217">
                  <c:v>1.7466613908398456</c:v>
                </c:pt>
                <c:pt idx="20218">
                  <c:v>1.7465750037093823</c:v>
                </c:pt>
                <c:pt idx="20219">
                  <c:v>1.74648862512364</c:v>
                </c:pt>
                <c:pt idx="20220">
                  <c:v>1.7464022550813512</c:v>
                </c:pt>
                <c:pt idx="20221">
                  <c:v>1.7463158935812482</c:v>
                </c:pt>
                <c:pt idx="20222">
                  <c:v>1.746229540622064</c:v>
                </c:pt>
                <c:pt idx="20223">
                  <c:v>1.7461431962025316</c:v>
                </c:pt>
                <c:pt idx="20224">
                  <c:v>1.7460568603213844</c:v>
                </c:pt>
                <c:pt idx="20225">
                  <c:v>1.7459705329773558</c:v>
                </c:pt>
                <c:pt idx="20226">
                  <c:v>1.7458842141691797</c:v>
                </c:pt>
                <c:pt idx="20227">
                  <c:v>1.7457979038955902</c:v>
                </c:pt>
                <c:pt idx="20228">
                  <c:v>1.7457116021553216</c:v>
                </c:pt>
                <c:pt idx="20229">
                  <c:v>1.7456253089471083</c:v>
                </c:pt>
                <c:pt idx="20230">
                  <c:v>1.7455390242696851</c:v>
                </c:pt>
                <c:pt idx="20231">
                  <c:v>1.7454527481217872</c:v>
                </c:pt>
                <c:pt idx="20232">
                  <c:v>1.74536648050215</c:v>
                </c:pt>
                <c:pt idx="20233">
                  <c:v>1.7452802214095087</c:v>
                </c:pt>
                <c:pt idx="20234">
                  <c:v>1.7451939708425994</c:v>
                </c:pt>
                <c:pt idx="20235">
                  <c:v>1.7451077288001582</c:v>
                </c:pt>
                <c:pt idx="20236">
                  <c:v>1.7450214952809211</c:v>
                </c:pt>
                <c:pt idx="20237">
                  <c:v>1.7449352702836249</c:v>
                </c:pt>
                <c:pt idx="20238">
                  <c:v>1.7448490538070063</c:v>
                </c:pt>
                <c:pt idx="20239">
                  <c:v>1.7447628458498023</c:v>
                </c:pt>
                <c:pt idx="20240">
                  <c:v>1.7446766464107504</c:v>
                </c:pt>
                <c:pt idx="20241">
                  <c:v>1.744590455488588</c:v>
                </c:pt>
                <c:pt idx="20242">
                  <c:v>1.744504273082053</c:v>
                </c:pt>
                <c:pt idx="20243">
                  <c:v>1.7444180991898834</c:v>
                </c:pt>
                <c:pt idx="20244">
                  <c:v>1.7443319338108174</c:v>
                </c:pt>
                <c:pt idx="20245">
                  <c:v>1.7442457769435937</c:v>
                </c:pt>
                <c:pt idx="20246">
                  <c:v>1.7441596285869512</c:v>
                </c:pt>
                <c:pt idx="20247">
                  <c:v>1.7440734887396285</c:v>
                </c:pt>
                <c:pt idx="20248">
                  <c:v>1.7439873574003655</c:v>
                </c:pt>
                <c:pt idx="20249">
                  <c:v>1.7439012345679012</c:v>
                </c:pt>
                <c:pt idx="20250">
                  <c:v>1.7438151202409757</c:v>
                </c:pt>
                <c:pt idx="20251">
                  <c:v>1.7437290144183291</c:v>
                </c:pt>
                <c:pt idx="20252">
                  <c:v>1.7436429170987013</c:v>
                </c:pt>
                <c:pt idx="20253">
                  <c:v>1.7435568282808334</c:v>
                </c:pt>
                <c:pt idx="20254">
                  <c:v>1.7434707479634659</c:v>
                </c:pt>
                <c:pt idx="20255">
                  <c:v>1.7433846761453398</c:v>
                </c:pt>
                <c:pt idx="20256">
                  <c:v>1.7432986128251962</c:v>
                </c:pt>
                <c:pt idx="20257">
                  <c:v>1.743212558001777</c:v>
                </c:pt>
                <c:pt idx="20258">
                  <c:v>1.7431265116738239</c:v>
                </c:pt>
                <c:pt idx="20259">
                  <c:v>1.7430404738400789</c:v>
                </c:pt>
                <c:pt idx="20260">
                  <c:v>1.7429544444992844</c:v>
                </c:pt>
                <c:pt idx="20261">
                  <c:v>1.7428684236501826</c:v>
                </c:pt>
                <c:pt idx="20262">
                  <c:v>1.7427824112915165</c:v>
                </c:pt>
                <c:pt idx="20263">
                  <c:v>1.7426964074220292</c:v>
                </c:pt>
                <c:pt idx="20264">
                  <c:v>1.742610412040464</c:v>
                </c:pt>
                <c:pt idx="20265">
                  <c:v>1.742524425145564</c:v>
                </c:pt>
                <c:pt idx="20266">
                  <c:v>1.7424384467360734</c:v>
                </c:pt>
                <c:pt idx="20267">
                  <c:v>1.7423524768107361</c:v>
                </c:pt>
                <c:pt idx="20268">
                  <c:v>1.7422665153682964</c:v>
                </c:pt>
                <c:pt idx="20269">
                  <c:v>1.7421805624074989</c:v>
                </c:pt>
                <c:pt idx="20270">
                  <c:v>1.742094617927088</c:v>
                </c:pt>
                <c:pt idx="20271">
                  <c:v>1.7420086819258089</c:v>
                </c:pt>
                <c:pt idx="20272">
                  <c:v>1.7419227544024072</c:v>
                </c:pt>
                <c:pt idx="20273">
                  <c:v>1.7418368353556279</c:v>
                </c:pt>
                <c:pt idx="20274">
                  <c:v>1.7417509247842171</c:v>
                </c:pt>
                <c:pt idx="20275">
                  <c:v>1.7416650226869206</c:v>
                </c:pt>
                <c:pt idx="20276">
                  <c:v>1.7415791290624847</c:v>
                </c:pt>
                <c:pt idx="20277">
                  <c:v>1.7414932439096558</c:v>
                </c:pt>
                <c:pt idx="20278">
                  <c:v>1.7414073672271808</c:v>
                </c:pt>
                <c:pt idx="20279">
                  <c:v>1.7413214990138066</c:v>
                </c:pt>
                <c:pt idx="20280">
                  <c:v>1.7412356392682806</c:v>
                </c:pt>
                <c:pt idx="20281">
                  <c:v>1.7411497879893503</c:v>
                </c:pt>
                <c:pt idx="20282">
                  <c:v>1.741063945175763</c:v>
                </c:pt>
                <c:pt idx="20283">
                  <c:v>1.740978110826267</c:v>
                </c:pt>
                <c:pt idx="20284">
                  <c:v>1.7408922849396105</c:v>
                </c:pt>
                <c:pt idx="20285">
                  <c:v>1.740806467514542</c:v>
                </c:pt>
                <c:pt idx="20286">
                  <c:v>1.7407206585498103</c:v>
                </c:pt>
                <c:pt idx="20287">
                  <c:v>1.740634858044164</c:v>
                </c:pt>
                <c:pt idx="20288">
                  <c:v>1.7405490659963527</c:v>
                </c:pt>
                <c:pt idx="20289">
                  <c:v>1.7404632824051256</c:v>
                </c:pt>
                <c:pt idx="20290">
                  <c:v>1.7403775072692327</c:v>
                </c:pt>
                <c:pt idx="20291">
                  <c:v>1.7402917405874236</c:v>
                </c:pt>
                <c:pt idx="20292">
                  <c:v>1.7402059823584488</c:v>
                </c:pt>
                <c:pt idx="20293">
                  <c:v>1.7401202325810585</c:v>
                </c:pt>
                <c:pt idx="20294">
                  <c:v>1.7400344912540036</c:v>
                </c:pt>
                <c:pt idx="20295">
                  <c:v>1.7399487583760347</c:v>
                </c:pt>
                <c:pt idx="20296">
                  <c:v>1.7398630339459034</c:v>
                </c:pt>
                <c:pt idx="20297">
                  <c:v>1.7397773179623608</c:v>
                </c:pt>
                <c:pt idx="20298">
                  <c:v>1.7396916104241589</c:v>
                </c:pt>
                <c:pt idx="20299">
                  <c:v>1.7396059113300493</c:v>
                </c:pt>
                <c:pt idx="20300">
                  <c:v>1.7395202206787843</c:v>
                </c:pt>
                <c:pt idx="20301">
                  <c:v>1.7394345384691163</c:v>
                </c:pt>
                <c:pt idx="20302">
                  <c:v>1.7393488646997981</c:v>
                </c:pt>
                <c:pt idx="20303">
                  <c:v>1.7392631993695824</c:v>
                </c:pt>
                <c:pt idx="20304">
                  <c:v>1.7391775424772224</c:v>
                </c:pt>
                <c:pt idx="20305">
                  <c:v>1.7390918940214715</c:v>
                </c:pt>
                <c:pt idx="20306">
                  <c:v>1.7390062540010833</c:v>
                </c:pt>
                <c:pt idx="20307">
                  <c:v>1.7389206224148119</c:v>
                </c:pt>
                <c:pt idx="20308">
                  <c:v>1.7388349992614112</c:v>
                </c:pt>
                <c:pt idx="20309">
                  <c:v>1.7387493845396356</c:v>
                </c:pt>
                <c:pt idx="20310">
                  <c:v>1.7386637782482399</c:v>
                </c:pt>
                <c:pt idx="20311">
                  <c:v>1.7385781803859788</c:v>
                </c:pt>
                <c:pt idx="20312">
                  <c:v>1.7384925909516074</c:v>
                </c:pt>
                <c:pt idx="20313">
                  <c:v>1.7384070099438811</c:v>
                </c:pt>
                <c:pt idx="20314">
                  <c:v>1.7383214373615554</c:v>
                </c:pt>
                <c:pt idx="20315">
                  <c:v>1.7382358732033865</c:v>
                </c:pt>
                <c:pt idx="20316">
                  <c:v>1.7381503174681301</c:v>
                </c:pt>
                <c:pt idx="20317">
                  <c:v>1.7380647701545429</c:v>
                </c:pt>
                <c:pt idx="20318">
                  <c:v>1.7379792312613809</c:v>
                </c:pt>
                <c:pt idx="20319">
                  <c:v>1.7378937007874016</c:v>
                </c:pt>
                <c:pt idx="20320">
                  <c:v>1.7378081787313617</c:v>
                </c:pt>
                <c:pt idx="20321">
                  <c:v>1.7377226650920186</c:v>
                </c:pt>
                <c:pt idx="20322">
                  <c:v>1.7376371598681297</c:v>
                </c:pt>
                <c:pt idx="20323">
                  <c:v>1.7375516630584531</c:v>
                </c:pt>
                <c:pt idx="20324">
                  <c:v>1.7374661746617466</c:v>
                </c:pt>
                <c:pt idx="20325">
                  <c:v>1.7373806946767687</c:v>
                </c:pt>
                <c:pt idx="20326">
                  <c:v>1.7372952231022778</c:v>
                </c:pt>
                <c:pt idx="20327">
                  <c:v>1.7372097599370326</c:v>
                </c:pt>
                <c:pt idx="20328">
                  <c:v>1.7371243051797924</c:v>
                </c:pt>
                <c:pt idx="20329">
                  <c:v>1.7370388588293162</c:v>
                </c:pt>
                <c:pt idx="20330">
                  <c:v>1.7369534208843638</c:v>
                </c:pt>
                <c:pt idx="20331">
                  <c:v>1.7368679913436946</c:v>
                </c:pt>
                <c:pt idx="20332">
                  <c:v>1.7367825702060689</c:v>
                </c:pt>
                <c:pt idx="20333">
                  <c:v>1.7366971574702468</c:v>
                </c:pt>
                <c:pt idx="20334">
                  <c:v>1.7366117531349889</c:v>
                </c:pt>
                <c:pt idx="20335">
                  <c:v>1.7365263571990559</c:v>
                </c:pt>
                <c:pt idx="20336">
                  <c:v>1.7364409696612086</c:v>
                </c:pt>
                <c:pt idx="20337">
                  <c:v>1.7363555905202084</c:v>
                </c:pt>
                <c:pt idx="20338">
                  <c:v>1.7362702197748168</c:v>
                </c:pt>
                <c:pt idx="20339">
                  <c:v>1.7361848574237955</c:v>
                </c:pt>
                <c:pt idx="20340">
                  <c:v>1.7360995034659064</c:v>
                </c:pt>
                <c:pt idx="20341">
                  <c:v>1.7360141578999115</c:v>
                </c:pt>
                <c:pt idx="20342">
                  <c:v>1.7359288207245736</c:v>
                </c:pt>
                <c:pt idx="20343">
                  <c:v>1.7358434919386552</c:v>
                </c:pt>
                <c:pt idx="20344">
                  <c:v>1.7357581715409192</c:v>
                </c:pt>
                <c:pt idx="20345">
                  <c:v>1.7356728595301287</c:v>
                </c:pt>
                <c:pt idx="20346">
                  <c:v>1.7355875559050473</c:v>
                </c:pt>
                <c:pt idx="20347">
                  <c:v>1.7355022606644388</c:v>
                </c:pt>
                <c:pt idx="20348">
                  <c:v>1.7354169738070666</c:v>
                </c:pt>
                <c:pt idx="20349">
                  <c:v>1.7353316953316953</c:v>
                </c:pt>
                <c:pt idx="20350">
                  <c:v>1.7352464252370892</c:v>
                </c:pt>
                <c:pt idx="20351">
                  <c:v>1.7351611635220126</c:v>
                </c:pt>
                <c:pt idx="20352">
                  <c:v>1.7350759101852307</c:v>
                </c:pt>
                <c:pt idx="20353">
                  <c:v>1.7349906652255085</c:v>
                </c:pt>
                <c:pt idx="20354">
                  <c:v>1.7349054286416115</c:v>
                </c:pt>
                <c:pt idx="20355">
                  <c:v>1.734820200432305</c:v>
                </c:pt>
                <c:pt idx="20356">
                  <c:v>1.734734980596355</c:v>
                </c:pt>
                <c:pt idx="20357">
                  <c:v>1.7346497691325278</c:v>
                </c:pt>
                <c:pt idx="20358">
                  <c:v>1.7345645660395894</c:v>
                </c:pt>
                <c:pt idx="20359">
                  <c:v>1.7344793713163065</c:v>
                </c:pt>
                <c:pt idx="20360">
                  <c:v>1.7343941849614459</c:v>
                </c:pt>
                <c:pt idx="20361">
                  <c:v>1.7343090069737748</c:v>
                </c:pt>
                <c:pt idx="20362">
                  <c:v>1.7342238373520602</c:v>
                </c:pt>
                <c:pt idx="20363">
                  <c:v>1.7341386760950697</c:v>
                </c:pt>
                <c:pt idx="20364">
                  <c:v>1.7340535232015712</c:v>
                </c:pt>
                <c:pt idx="20365">
                  <c:v>1.7339683786703328</c:v>
                </c:pt>
                <c:pt idx="20366">
                  <c:v>1.7338832425001227</c:v>
                </c:pt>
                <c:pt idx="20367">
                  <c:v>1.7337981146897095</c:v>
                </c:pt>
                <c:pt idx="20368">
                  <c:v>1.7337129952378614</c:v>
                </c:pt>
                <c:pt idx="20369">
                  <c:v>1.7336278841433481</c:v>
                </c:pt>
                <c:pt idx="20370">
                  <c:v>1.7335427814049384</c:v>
                </c:pt>
                <c:pt idx="20371">
                  <c:v>1.733457687021402</c:v>
                </c:pt>
                <c:pt idx="20372">
                  <c:v>1.7333726009915085</c:v>
                </c:pt>
                <c:pt idx="20373">
                  <c:v>1.7332875233140277</c:v>
                </c:pt>
                <c:pt idx="20374">
                  <c:v>1.73320245398773</c:v>
                </c:pt>
                <c:pt idx="20375">
                  <c:v>1.7331173930113859</c:v>
                </c:pt>
                <c:pt idx="20376">
                  <c:v>1.733032340383766</c:v>
                </c:pt>
                <c:pt idx="20377">
                  <c:v>1.7329472961036412</c:v>
                </c:pt>
                <c:pt idx="20378">
                  <c:v>1.7328622601697825</c:v>
                </c:pt>
                <c:pt idx="20379">
                  <c:v>1.7327772325809618</c:v>
                </c:pt>
                <c:pt idx="20380">
                  <c:v>1.7326922133359501</c:v>
                </c:pt>
                <c:pt idx="20381">
                  <c:v>1.7326072024335197</c:v>
                </c:pt>
                <c:pt idx="20382">
                  <c:v>1.7325221998724427</c:v>
                </c:pt>
                <c:pt idx="20383">
                  <c:v>1.7324372056514914</c:v>
                </c:pt>
                <c:pt idx="20384">
                  <c:v>1.7323522197694383</c:v>
                </c:pt>
                <c:pt idx="20385">
                  <c:v>1.7322672422250565</c:v>
                </c:pt>
                <c:pt idx="20386">
                  <c:v>1.7321822730171188</c:v>
                </c:pt>
                <c:pt idx="20387">
                  <c:v>1.7320973121443988</c:v>
                </c:pt>
                <c:pt idx="20388">
                  <c:v>1.7320123596056698</c:v>
                </c:pt>
                <c:pt idx="20389">
                  <c:v>1.7319274153997057</c:v>
                </c:pt>
                <c:pt idx="20390">
                  <c:v>1.7318424795252807</c:v>
                </c:pt>
                <c:pt idx="20391">
                  <c:v>1.731757551981169</c:v>
                </c:pt>
                <c:pt idx="20392">
                  <c:v>1.7316726327661451</c:v>
                </c:pt>
                <c:pt idx="20393">
                  <c:v>1.7315877218789839</c:v>
                </c:pt>
                <c:pt idx="20394">
                  <c:v>1.7315028193184605</c:v>
                </c:pt>
                <c:pt idx="20395">
                  <c:v>1.7314179250833497</c:v>
                </c:pt>
                <c:pt idx="20396">
                  <c:v>1.7313330391724273</c:v>
                </c:pt>
                <c:pt idx="20397">
                  <c:v>1.731248161584469</c:v>
                </c:pt>
                <c:pt idx="20398">
                  <c:v>1.7311632923182509</c:v>
                </c:pt>
                <c:pt idx="20399">
                  <c:v>1.7310784313725489</c:v>
                </c:pt>
                <c:pt idx="20400">
                  <c:v>1.7309935787461399</c:v>
                </c:pt>
                <c:pt idx="20401">
                  <c:v>1.7309087344378002</c:v>
                </c:pt>
                <c:pt idx="20402">
                  <c:v>1.7308238984463069</c:v>
                </c:pt>
                <c:pt idx="20403">
                  <c:v>1.7307390707704371</c:v>
                </c:pt>
                <c:pt idx="20404">
                  <c:v>1.7306542514089684</c:v>
                </c:pt>
                <c:pt idx="20405">
                  <c:v>1.7305694403606782</c:v>
                </c:pt>
                <c:pt idx="20406">
                  <c:v>1.7304846376243446</c:v>
                </c:pt>
                <c:pt idx="20407">
                  <c:v>1.7303998431987455</c:v>
                </c:pt>
                <c:pt idx="20408">
                  <c:v>1.7303150570826595</c:v>
                </c:pt>
                <c:pt idx="20409">
                  <c:v>1.7302302792748652</c:v>
                </c:pt>
                <c:pt idx="20410">
                  <c:v>1.7301455097741414</c:v>
                </c:pt>
                <c:pt idx="20411">
                  <c:v>1.7300607485792672</c:v>
                </c:pt>
                <c:pt idx="20412">
                  <c:v>1.7299759956890217</c:v>
                </c:pt>
                <c:pt idx="20413">
                  <c:v>1.7298912511021847</c:v>
                </c:pt>
                <c:pt idx="20414">
                  <c:v>1.7298065148175361</c:v>
                </c:pt>
                <c:pt idx="20415">
                  <c:v>1.7297217868338557</c:v>
                </c:pt>
                <c:pt idx="20416">
                  <c:v>1.7296370671499242</c:v>
                </c:pt>
                <c:pt idx="20417">
                  <c:v>1.7295523557645216</c:v>
                </c:pt>
                <c:pt idx="20418">
                  <c:v>1.7294676526764288</c:v>
                </c:pt>
                <c:pt idx="20419">
                  <c:v>1.7293829578844271</c:v>
                </c:pt>
                <c:pt idx="20420">
                  <c:v>1.7292982713872973</c:v>
                </c:pt>
                <c:pt idx="20421">
                  <c:v>1.7292135931838213</c:v>
                </c:pt>
                <c:pt idx="20422">
                  <c:v>1.7291289232727807</c:v>
                </c:pt>
                <c:pt idx="20423">
                  <c:v>1.7290442616529573</c:v>
                </c:pt>
                <c:pt idx="20424">
                  <c:v>1.7289596083231333</c:v>
                </c:pt>
                <c:pt idx="20425">
                  <c:v>1.7288749632820914</c:v>
                </c:pt>
                <c:pt idx="20426">
                  <c:v>1.7287903265286142</c:v>
                </c:pt>
                <c:pt idx="20427">
                  <c:v>1.7287056980614843</c:v>
                </c:pt>
                <c:pt idx="20428">
                  <c:v>1.728621077879485</c:v>
                </c:pt>
                <c:pt idx="20429">
                  <c:v>1.7285364659814</c:v>
                </c:pt>
                <c:pt idx="20430">
                  <c:v>1.7284518623660123</c:v>
                </c:pt>
                <c:pt idx="20431">
                  <c:v>1.7283672670321064</c:v>
                </c:pt>
                <c:pt idx="20432">
                  <c:v>1.7282826799784663</c:v>
                </c:pt>
                <c:pt idx="20433">
                  <c:v>1.7281981012038758</c:v>
                </c:pt>
                <c:pt idx="20434">
                  <c:v>1.72811353070712</c:v>
                </c:pt>
                <c:pt idx="20435">
                  <c:v>1.7280289684869838</c:v>
                </c:pt>
                <c:pt idx="20436">
                  <c:v>1.7279444145422518</c:v>
                </c:pt>
                <c:pt idx="20437">
                  <c:v>1.7278598688717095</c:v>
                </c:pt>
                <c:pt idx="20438">
                  <c:v>1.7277753314741426</c:v>
                </c:pt>
                <c:pt idx="20439">
                  <c:v>1.7276908023483366</c:v>
                </c:pt>
                <c:pt idx="20440">
                  <c:v>1.7276062814930777</c:v>
                </c:pt>
                <c:pt idx="20441">
                  <c:v>1.727521768907152</c:v>
                </c:pt>
                <c:pt idx="20442">
                  <c:v>1.7274372645893459</c:v>
                </c:pt>
                <c:pt idx="20443">
                  <c:v>1.7273527685384464</c:v>
                </c:pt>
                <c:pt idx="20444">
                  <c:v>1.7272682807532405</c:v>
                </c:pt>
                <c:pt idx="20445">
                  <c:v>1.7271838012325149</c:v>
                </c:pt>
                <c:pt idx="20446">
                  <c:v>1.7270993299750574</c:v>
                </c:pt>
                <c:pt idx="20447">
                  <c:v>1.7270148669796557</c:v>
                </c:pt>
                <c:pt idx="20448">
                  <c:v>1.7269304122450975</c:v>
                </c:pt>
                <c:pt idx="20449">
                  <c:v>1.7268459657701711</c:v>
                </c:pt>
                <c:pt idx="20450">
                  <c:v>1.726761527553665</c:v>
                </c:pt>
                <c:pt idx="20451">
                  <c:v>1.7266770975943673</c:v>
                </c:pt>
                <c:pt idx="20452">
                  <c:v>1.7265926758910672</c:v>
                </c:pt>
                <c:pt idx="20453">
                  <c:v>1.7265082624425541</c:v>
                </c:pt>
                <c:pt idx="20454">
                  <c:v>1.7264238572476167</c:v>
                </c:pt>
                <c:pt idx="20455">
                  <c:v>1.726339460305045</c:v>
                </c:pt>
                <c:pt idx="20456">
                  <c:v>1.7262550716136287</c:v>
                </c:pt>
                <c:pt idx="20457">
                  <c:v>1.7261706911721575</c:v>
                </c:pt>
                <c:pt idx="20458">
                  <c:v>1.7260863189794222</c:v>
                </c:pt>
                <c:pt idx="20459">
                  <c:v>1.7260019550342132</c:v>
                </c:pt>
                <c:pt idx="20460">
                  <c:v>1.7259175993353209</c:v>
                </c:pt>
                <c:pt idx="20461">
                  <c:v>1.7258332518815365</c:v>
                </c:pt>
                <c:pt idx="20462">
                  <c:v>1.7257489126716512</c:v>
                </c:pt>
                <c:pt idx="20463">
                  <c:v>1.7256645817044567</c:v>
                </c:pt>
                <c:pt idx="20464">
                  <c:v>1.7255802589787441</c:v>
                </c:pt>
                <c:pt idx="20465">
                  <c:v>1.725495944493306</c:v>
                </c:pt>
                <c:pt idx="20466">
                  <c:v>1.725411638246934</c:v>
                </c:pt>
                <c:pt idx="20467">
                  <c:v>1.725327340238421</c:v>
                </c:pt>
                <c:pt idx="20468">
                  <c:v>1.7252430504665592</c:v>
                </c:pt>
                <c:pt idx="20469">
                  <c:v>1.7251587689301418</c:v>
                </c:pt>
                <c:pt idx="20470">
                  <c:v>1.7250744956279616</c:v>
                </c:pt>
                <c:pt idx="20471">
                  <c:v>1.7249902305588121</c:v>
                </c:pt>
                <c:pt idx="20472">
                  <c:v>1.7249059737214869</c:v>
                </c:pt>
                <c:pt idx="20473">
                  <c:v>1.7248217251147797</c:v>
                </c:pt>
                <c:pt idx="20474">
                  <c:v>1.7247374847374848</c:v>
                </c:pt>
                <c:pt idx="20475">
                  <c:v>1.7246532525883962</c:v>
                </c:pt>
                <c:pt idx="20476">
                  <c:v>1.7245690286663085</c:v>
                </c:pt>
                <c:pt idx="20477">
                  <c:v>1.7244848129700165</c:v>
                </c:pt>
                <c:pt idx="20478">
                  <c:v>1.7244006054983154</c:v>
                </c:pt>
                <c:pt idx="20479">
                  <c:v>1.72431640625</c:v>
                </c:pt>
                <c:pt idx="20480">
                  <c:v>1.724232215223866</c:v>
                </c:pt>
                <c:pt idx="20481">
                  <c:v>1.7241480324187091</c:v>
                </c:pt>
                <c:pt idx="20482">
                  <c:v>1.7240638578333252</c:v>
                </c:pt>
                <c:pt idx="20483">
                  <c:v>1.7239796914665104</c:v>
                </c:pt>
                <c:pt idx="20484">
                  <c:v>1.7238955333170614</c:v>
                </c:pt>
                <c:pt idx="20485">
                  <c:v>1.7238113833837743</c:v>
                </c:pt>
                <c:pt idx="20486">
                  <c:v>1.7237272416654463</c:v>
                </c:pt>
                <c:pt idx="20487">
                  <c:v>1.7236431081608747</c:v>
                </c:pt>
                <c:pt idx="20488">
                  <c:v>1.7235589828688564</c:v>
                </c:pt>
                <c:pt idx="20489">
                  <c:v>1.7234748657881893</c:v>
                </c:pt>
                <c:pt idx="20490">
                  <c:v>1.7233907569176712</c:v>
                </c:pt>
                <c:pt idx="20491">
                  <c:v>1.7233066562560999</c:v>
                </c:pt>
                <c:pt idx="20492">
                  <c:v>1.723222563802274</c:v>
                </c:pt>
                <c:pt idx="20493">
                  <c:v>1.7231384795549918</c:v>
                </c:pt>
                <c:pt idx="20494">
                  <c:v>1.7230544035130519</c:v>
                </c:pt>
                <c:pt idx="20495">
                  <c:v>1.7229703356752537</c:v>
                </c:pt>
                <c:pt idx="20496">
                  <c:v>1.7228862760403962</c:v>
                </c:pt>
                <c:pt idx="20497">
                  <c:v>1.7228022246072787</c:v>
                </c:pt>
                <c:pt idx="20498">
                  <c:v>1.7227181813747012</c:v>
                </c:pt>
                <c:pt idx="20499">
                  <c:v>1.7226341463414634</c:v>
                </c:pt>
                <c:pt idx="20500">
                  <c:v>1.7225501195063655</c:v>
                </c:pt>
                <c:pt idx="20501">
                  <c:v>1.7224661008682081</c:v>
                </c:pt>
                <c:pt idx="20502">
                  <c:v>1.7223820904257914</c:v>
                </c:pt>
                <c:pt idx="20503">
                  <c:v>1.7222980881779164</c:v>
                </c:pt>
                <c:pt idx="20504">
                  <c:v>1.7222140941233846</c:v>
                </c:pt>
                <c:pt idx="20505">
                  <c:v>1.7221301082609968</c:v>
                </c:pt>
                <c:pt idx="20506">
                  <c:v>1.7220461305895547</c:v>
                </c:pt>
                <c:pt idx="20507">
                  <c:v>1.7219621611078604</c:v>
                </c:pt>
                <c:pt idx="20508">
                  <c:v>1.7218781998147155</c:v>
                </c:pt>
                <c:pt idx="20509">
                  <c:v>1.7217942467089224</c:v>
                </c:pt>
                <c:pt idx="20510">
                  <c:v>1.7217103017892839</c:v>
                </c:pt>
                <c:pt idx="20511">
                  <c:v>1.7216263650546022</c:v>
                </c:pt>
                <c:pt idx="20512">
                  <c:v>1.7215424365036807</c:v>
                </c:pt>
                <c:pt idx="20513">
                  <c:v>1.7214585161353222</c:v>
                </c:pt>
                <c:pt idx="20514">
                  <c:v>1.7213746039483304</c:v>
                </c:pt>
                <c:pt idx="20515">
                  <c:v>1.721290699941509</c:v>
                </c:pt>
                <c:pt idx="20516">
                  <c:v>1.7212068041136619</c:v>
                </c:pt>
                <c:pt idx="20517">
                  <c:v>1.7211229164635928</c:v>
                </c:pt>
                <c:pt idx="20518">
                  <c:v>1.7210390369901067</c:v>
                </c:pt>
                <c:pt idx="20519">
                  <c:v>1.7209551656920079</c:v>
                </c:pt>
                <c:pt idx="20520">
                  <c:v>1.7208713025681011</c:v>
                </c:pt>
                <c:pt idx="20521">
                  <c:v>1.7207874476171914</c:v>
                </c:pt>
                <c:pt idx="20522">
                  <c:v>1.720703600838084</c:v>
                </c:pt>
                <c:pt idx="20523">
                  <c:v>1.7206197622295849</c:v>
                </c:pt>
                <c:pt idx="20524">
                  <c:v>1.7205359317904994</c:v>
                </c:pt>
                <c:pt idx="20525">
                  <c:v>1.7204521095196337</c:v>
                </c:pt>
                <c:pt idx="20526">
                  <c:v>1.7203682954157937</c:v>
                </c:pt>
                <c:pt idx="20527">
                  <c:v>1.7202844894777864</c:v>
                </c:pt>
                <c:pt idx="20528">
                  <c:v>1.7202006917044181</c:v>
                </c:pt>
                <c:pt idx="20529">
                  <c:v>1.720116902094496</c:v>
                </c:pt>
                <c:pt idx="20530">
                  <c:v>1.7200331206468267</c:v>
                </c:pt>
                <c:pt idx="20531">
                  <c:v>1.7199493473602181</c:v>
                </c:pt>
                <c:pt idx="20532">
                  <c:v>1.7198655822334779</c:v>
                </c:pt>
                <c:pt idx="20533">
                  <c:v>1.7197818252654136</c:v>
                </c:pt>
                <c:pt idx="20534">
                  <c:v>1.7196980764548333</c:v>
                </c:pt>
                <c:pt idx="20535">
                  <c:v>1.7196143358005453</c:v>
                </c:pt>
                <c:pt idx="20536">
                  <c:v>1.7195306033013584</c:v>
                </c:pt>
                <c:pt idx="20537">
                  <c:v>1.7194468789560815</c:v>
                </c:pt>
                <c:pt idx="20538">
                  <c:v>1.7193631627635231</c:v>
                </c:pt>
                <c:pt idx="20539">
                  <c:v>1.7192794547224928</c:v>
                </c:pt>
                <c:pt idx="20540">
                  <c:v>1.7191957548317998</c:v>
                </c:pt>
                <c:pt idx="20541">
                  <c:v>1.7191120630902541</c:v>
                </c:pt>
                <c:pt idx="20542">
                  <c:v>1.7190283794966654</c:v>
                </c:pt>
                <c:pt idx="20543">
                  <c:v>1.7189447040498442</c:v>
                </c:pt>
                <c:pt idx="20544">
                  <c:v>1.7188610367486006</c:v>
                </c:pt>
                <c:pt idx="20545">
                  <c:v>1.7187773775917454</c:v>
                </c:pt>
                <c:pt idx="20546">
                  <c:v>1.7186937265780893</c:v>
                </c:pt>
                <c:pt idx="20547">
                  <c:v>1.7186100837064435</c:v>
                </c:pt>
                <c:pt idx="20548">
                  <c:v>1.7185264489756193</c:v>
                </c:pt>
                <c:pt idx="20549">
                  <c:v>1.7184428223844281</c:v>
                </c:pt>
                <c:pt idx="20550">
                  <c:v>1.7183592039316822</c:v>
                </c:pt>
                <c:pt idx="20551">
                  <c:v>1.7182755936161931</c:v>
                </c:pt>
                <c:pt idx="20552">
                  <c:v>1.7181919914367731</c:v>
                </c:pt>
                <c:pt idx="20553">
                  <c:v>1.7181083973922351</c:v>
                </c:pt>
                <c:pt idx="20554">
                  <c:v>1.7180248114813914</c:v>
                </c:pt>
                <c:pt idx="20555">
                  <c:v>1.7179412337030551</c:v>
                </c:pt>
                <c:pt idx="20556">
                  <c:v>1.7178576640560392</c:v>
                </c:pt>
                <c:pt idx="20557">
                  <c:v>1.7177741025391575</c:v>
                </c:pt>
                <c:pt idx="20558">
                  <c:v>1.7176905491512233</c:v>
                </c:pt>
                <c:pt idx="20559">
                  <c:v>1.7176070038910505</c:v>
                </c:pt>
                <c:pt idx="20560">
                  <c:v>1.7175234667574535</c:v>
                </c:pt>
                <c:pt idx="20561">
                  <c:v>1.7174399377492462</c:v>
                </c:pt>
                <c:pt idx="20562">
                  <c:v>1.7173564168652433</c:v>
                </c:pt>
                <c:pt idx="20563">
                  <c:v>1.7172729041042598</c:v>
                </c:pt>
                <c:pt idx="20564">
                  <c:v>1.7171893994651106</c:v>
                </c:pt>
                <c:pt idx="20565">
                  <c:v>1.7171059029466109</c:v>
                </c:pt>
                <c:pt idx="20566">
                  <c:v>1.7170224145475763</c:v>
                </c:pt>
                <c:pt idx="20567">
                  <c:v>1.7169389342668222</c:v>
                </c:pt>
                <c:pt idx="20568">
                  <c:v>1.7168554621031649</c:v>
                </c:pt>
                <c:pt idx="20569">
                  <c:v>1.7167719980554206</c:v>
                </c:pt>
                <c:pt idx="20570">
                  <c:v>1.7166885421224054</c:v>
                </c:pt>
                <c:pt idx="20571">
                  <c:v>1.7166050943029361</c:v>
                </c:pt>
                <c:pt idx="20572">
                  <c:v>1.7165216545958295</c:v>
                </c:pt>
                <c:pt idx="20573">
                  <c:v>1.7164382229999029</c:v>
                </c:pt>
                <c:pt idx="20574">
                  <c:v>1.7163547995139732</c:v>
                </c:pt>
                <c:pt idx="20575">
                  <c:v>1.7162713841368584</c:v>
                </c:pt>
                <c:pt idx="20576">
                  <c:v>1.7161879768673762</c:v>
                </c:pt>
                <c:pt idx="20577">
                  <c:v>1.7161045777043444</c:v>
                </c:pt>
                <c:pt idx="20578">
                  <c:v>1.7160211866465815</c:v>
                </c:pt>
                <c:pt idx="20579">
                  <c:v>1.7159378036929058</c:v>
                </c:pt>
                <c:pt idx="20580">
                  <c:v>1.715854428842136</c:v>
                </c:pt>
                <c:pt idx="20581">
                  <c:v>1.715771062093091</c:v>
                </c:pt>
                <c:pt idx="20582">
                  <c:v>1.7156877034445901</c:v>
                </c:pt>
                <c:pt idx="20583">
                  <c:v>1.7156043528954528</c:v>
                </c:pt>
                <c:pt idx="20584">
                  <c:v>1.7155210104444985</c:v>
                </c:pt>
                <c:pt idx="20585">
                  <c:v>1.715437676090547</c:v>
                </c:pt>
                <c:pt idx="20586">
                  <c:v>1.7153543498324184</c:v>
                </c:pt>
                <c:pt idx="20587">
                  <c:v>1.7152710316689335</c:v>
                </c:pt>
                <c:pt idx="20588">
                  <c:v>1.715187721598912</c:v>
                </c:pt>
                <c:pt idx="20589">
                  <c:v>1.7151044196211753</c:v>
                </c:pt>
                <c:pt idx="20590">
                  <c:v>1.7150211257345442</c:v>
                </c:pt>
                <c:pt idx="20591">
                  <c:v>1.7149378399378399</c:v>
                </c:pt>
                <c:pt idx="20592">
                  <c:v>1.7148545622298839</c:v>
                </c:pt>
                <c:pt idx="20593">
                  <c:v>1.714771292609498</c:v>
                </c:pt>
                <c:pt idx="20594">
                  <c:v>1.7146880310755037</c:v>
                </c:pt>
                <c:pt idx="20595">
                  <c:v>1.7146047776267237</c:v>
                </c:pt>
                <c:pt idx="20596">
                  <c:v>1.71452153226198</c:v>
                </c:pt>
                <c:pt idx="20597">
                  <c:v>1.7144382949800951</c:v>
                </c:pt>
                <c:pt idx="20598">
                  <c:v>1.7143550657798923</c:v>
                </c:pt>
                <c:pt idx="20599">
                  <c:v>1.7142718446601941</c:v>
                </c:pt>
                <c:pt idx="20600">
                  <c:v>1.7141886316198243</c:v>
                </c:pt>
                <c:pt idx="20601">
                  <c:v>1.7141054266576061</c:v>
                </c:pt>
                <c:pt idx="20602">
                  <c:v>1.7140222297723633</c:v>
                </c:pt>
                <c:pt idx="20603">
                  <c:v>1.7139390409629198</c:v>
                </c:pt>
                <c:pt idx="20604">
                  <c:v>1.7138558602281</c:v>
                </c:pt>
                <c:pt idx="20605">
                  <c:v>1.7137726875667281</c:v>
                </c:pt>
                <c:pt idx="20606">
                  <c:v>1.713689522977629</c:v>
                </c:pt>
                <c:pt idx="20607">
                  <c:v>1.7136063664596273</c:v>
                </c:pt>
                <c:pt idx="20608">
                  <c:v>1.7135232180115483</c:v>
                </c:pt>
                <c:pt idx="20609">
                  <c:v>1.7134400776322174</c:v>
                </c:pt>
                <c:pt idx="20610">
                  <c:v>1.71335694532046</c:v>
                </c:pt>
                <c:pt idx="20611">
                  <c:v>1.713273821075102</c:v>
                </c:pt>
                <c:pt idx="20612">
                  <c:v>1.7131907048949693</c:v>
                </c:pt>
                <c:pt idx="20613">
                  <c:v>1.7131075967788882</c:v>
                </c:pt>
                <c:pt idx="20614">
                  <c:v>1.7130244967256851</c:v>
                </c:pt>
                <c:pt idx="20615">
                  <c:v>1.7129414047341871</c:v>
                </c:pt>
                <c:pt idx="20616">
                  <c:v>1.7128583208032206</c:v>
                </c:pt>
                <c:pt idx="20617">
                  <c:v>1.7127752449316132</c:v>
                </c:pt>
                <c:pt idx="20618">
                  <c:v>1.712692177118192</c:v>
                </c:pt>
                <c:pt idx="20619">
                  <c:v>1.7126091173617848</c:v>
                </c:pt>
                <c:pt idx="20620">
                  <c:v>1.7125260656612191</c:v>
                </c:pt>
                <c:pt idx="20621">
                  <c:v>1.7124430220153235</c:v>
                </c:pt>
                <c:pt idx="20622">
                  <c:v>1.7123599864229258</c:v>
                </c:pt>
                <c:pt idx="20623">
                  <c:v>1.712276958882855</c:v>
                </c:pt>
                <c:pt idx="20624">
                  <c:v>1.7121939393939394</c:v>
                </c:pt>
                <c:pt idx="20625">
                  <c:v>1.7121109279550082</c:v>
                </c:pt>
                <c:pt idx="20626">
                  <c:v>1.7120279245648906</c:v>
                </c:pt>
                <c:pt idx="20627">
                  <c:v>1.711944929222416</c:v>
                </c:pt>
                <c:pt idx="20628">
                  <c:v>1.7118619419264143</c:v>
                </c:pt>
                <c:pt idx="20629">
                  <c:v>1.7117789626757149</c:v>
                </c:pt>
                <c:pt idx="20630">
                  <c:v>1.7116959914691483</c:v>
                </c:pt>
                <c:pt idx="20631">
                  <c:v>1.7116130283055448</c:v>
                </c:pt>
                <c:pt idx="20632">
                  <c:v>1.7115300731837348</c:v>
                </c:pt>
                <c:pt idx="20633">
                  <c:v>1.7114471261025492</c:v>
                </c:pt>
                <c:pt idx="20634">
                  <c:v>1.7113641870608189</c:v>
                </c:pt>
                <c:pt idx="20635">
                  <c:v>1.7112812560573754</c:v>
                </c:pt>
                <c:pt idx="20636">
                  <c:v>1.7111983330910501</c:v>
                </c:pt>
                <c:pt idx="20637">
                  <c:v>1.7111154181606745</c:v>
                </c:pt>
                <c:pt idx="20638">
                  <c:v>1.7110325112650806</c:v>
                </c:pt>
                <c:pt idx="20639">
                  <c:v>1.7109496124031007</c:v>
                </c:pt>
                <c:pt idx="20640">
                  <c:v>1.7108667215735671</c:v>
                </c:pt>
                <c:pt idx="20641">
                  <c:v>1.7107838387753125</c:v>
                </c:pt>
                <c:pt idx="20642">
                  <c:v>1.7107009640071695</c:v>
                </c:pt>
                <c:pt idx="20643">
                  <c:v>1.7106180972679714</c:v>
                </c:pt>
                <c:pt idx="20644">
                  <c:v>1.7105352385565513</c:v>
                </c:pt>
                <c:pt idx="20645">
                  <c:v>1.7104523878717428</c:v>
                </c:pt>
                <c:pt idx="20646">
                  <c:v>1.7103695452123795</c:v>
                </c:pt>
                <c:pt idx="20647">
                  <c:v>1.7102867105772956</c:v>
                </c:pt>
                <c:pt idx="20648">
                  <c:v>1.7102038839653253</c:v>
                </c:pt>
                <c:pt idx="20649">
                  <c:v>1.7101210653753027</c:v>
                </c:pt>
                <c:pt idx="20650">
                  <c:v>1.7100382548060626</c:v>
                </c:pt>
                <c:pt idx="20651">
                  <c:v>1.70995545225644</c:v>
                </c:pt>
                <c:pt idx="20652">
                  <c:v>1.7098726577252699</c:v>
                </c:pt>
                <c:pt idx="20653">
                  <c:v>1.7097898712113877</c:v>
                </c:pt>
                <c:pt idx="20654">
                  <c:v>1.7097070927136286</c:v>
                </c:pt>
                <c:pt idx="20655">
                  <c:v>1.7096243222308287</c:v>
                </c:pt>
                <c:pt idx="20656">
                  <c:v>1.709541559761824</c:v>
                </c:pt>
                <c:pt idx="20657">
                  <c:v>1.7094588053054507</c:v>
                </c:pt>
                <c:pt idx="20658">
                  <c:v>1.7093760588605451</c:v>
                </c:pt>
                <c:pt idx="20659">
                  <c:v>1.709293320425944</c:v>
                </c:pt>
                <c:pt idx="20660">
                  <c:v>1.7092105900004839</c:v>
                </c:pt>
                <c:pt idx="20661">
                  <c:v>1.7091278675830026</c:v>
                </c:pt>
                <c:pt idx="20662">
                  <c:v>1.709045153172337</c:v>
                </c:pt>
                <c:pt idx="20663">
                  <c:v>1.7089624467673248</c:v>
                </c:pt>
                <c:pt idx="20664">
                  <c:v>1.7088797483668037</c:v>
                </c:pt>
                <c:pt idx="20665">
                  <c:v>1.7087970579696119</c:v>
                </c:pt>
                <c:pt idx="20666">
                  <c:v>1.7087143755745875</c:v>
                </c:pt>
                <c:pt idx="20667">
                  <c:v>1.708631701180569</c:v>
                </c:pt>
                <c:pt idx="20668">
                  <c:v>1.7085490347863952</c:v>
                </c:pt>
                <c:pt idx="20669">
                  <c:v>1.7084663763909047</c:v>
                </c:pt>
                <c:pt idx="20670">
                  <c:v>1.7083837259929369</c:v>
                </c:pt>
                <c:pt idx="20671">
                  <c:v>1.7083010835913313</c:v>
                </c:pt>
                <c:pt idx="20672">
                  <c:v>1.7082184491849273</c:v>
                </c:pt>
                <c:pt idx="20673">
                  <c:v>1.7081358227725645</c:v>
                </c:pt>
                <c:pt idx="20674">
                  <c:v>1.7080532043530834</c:v>
                </c:pt>
                <c:pt idx="20675">
                  <c:v>1.707970593925324</c:v>
                </c:pt>
                <c:pt idx="20676">
                  <c:v>1.7078879914881269</c:v>
                </c:pt>
                <c:pt idx="20677">
                  <c:v>1.7078053970403326</c:v>
                </c:pt>
                <c:pt idx="20678">
                  <c:v>1.7077228105807825</c:v>
                </c:pt>
                <c:pt idx="20679">
                  <c:v>1.7076402321083173</c:v>
                </c:pt>
                <c:pt idx="20680">
                  <c:v>1.7075576616217785</c:v>
                </c:pt>
                <c:pt idx="20681">
                  <c:v>1.7074750991200078</c:v>
                </c:pt>
                <c:pt idx="20682">
                  <c:v>1.707392544601847</c:v>
                </c:pt>
                <c:pt idx="20683">
                  <c:v>1.7073099980661381</c:v>
                </c:pt>
                <c:pt idx="20684">
                  <c:v>1.7072274595117234</c:v>
                </c:pt>
                <c:pt idx="20685">
                  <c:v>1.7071449289374456</c:v>
                </c:pt>
                <c:pt idx="20686">
                  <c:v>1.7070624063421473</c:v>
                </c:pt>
                <c:pt idx="20687">
                  <c:v>1.7069798917246712</c:v>
                </c:pt>
                <c:pt idx="20688">
                  <c:v>1.7068973850838609</c:v>
                </c:pt>
                <c:pt idx="20689">
                  <c:v>1.7068148864185597</c:v>
                </c:pt>
                <c:pt idx="20690">
                  <c:v>1.706732395727611</c:v>
                </c:pt>
                <c:pt idx="20691">
                  <c:v>1.7066499130098589</c:v>
                </c:pt>
                <c:pt idx="20692">
                  <c:v>1.7065674382641474</c:v>
                </c:pt>
                <c:pt idx="20693">
                  <c:v>1.7064849714893207</c:v>
                </c:pt>
                <c:pt idx="20694">
                  <c:v>1.7064025126842233</c:v>
                </c:pt>
                <c:pt idx="20695">
                  <c:v>1.7063200618477001</c:v>
                </c:pt>
                <c:pt idx="20696">
                  <c:v>1.7062376189785959</c:v>
                </c:pt>
                <c:pt idx="20697">
                  <c:v>1.7061551840757561</c:v>
                </c:pt>
                <c:pt idx="20698">
                  <c:v>1.7060727571380261</c:v>
                </c:pt>
                <c:pt idx="20699">
                  <c:v>1.7059903381642512</c:v>
                </c:pt>
                <c:pt idx="20700">
                  <c:v>1.7059079271532775</c:v>
                </c:pt>
                <c:pt idx="20701">
                  <c:v>1.7058255241039513</c:v>
                </c:pt>
                <c:pt idx="20702">
                  <c:v>1.7057431290151186</c:v>
                </c:pt>
                <c:pt idx="20703">
                  <c:v>1.705660741885626</c:v>
                </c:pt>
                <c:pt idx="20704">
                  <c:v>1.7055783627143202</c:v>
                </c:pt>
                <c:pt idx="20705">
                  <c:v>1.7054959915000483</c:v>
                </c:pt>
                <c:pt idx="20706">
                  <c:v>1.7054136282416574</c:v>
                </c:pt>
                <c:pt idx="20707">
                  <c:v>1.705331272937995</c:v>
                </c:pt>
                <c:pt idx="20708">
                  <c:v>1.7052489255879086</c:v>
                </c:pt>
                <c:pt idx="20709">
                  <c:v>1.7051665861902463</c:v>
                </c:pt>
                <c:pt idx="20710">
                  <c:v>1.7050842547438558</c:v>
                </c:pt>
                <c:pt idx="20711">
                  <c:v>1.7050019312475859</c:v>
                </c:pt>
                <c:pt idx="20712">
                  <c:v>1.7049196157002848</c:v>
                </c:pt>
                <c:pt idx="20713">
                  <c:v>1.7048373081008015</c:v>
                </c:pt>
                <c:pt idx="20714">
                  <c:v>1.7047550084479846</c:v>
                </c:pt>
                <c:pt idx="20715">
                  <c:v>1.7046727167406834</c:v>
                </c:pt>
                <c:pt idx="20716">
                  <c:v>1.7045904329777477</c:v>
                </c:pt>
                <c:pt idx="20717">
                  <c:v>1.7045081571580267</c:v>
                </c:pt>
                <c:pt idx="20718">
                  <c:v>1.7044258892803708</c:v>
                </c:pt>
                <c:pt idx="20719">
                  <c:v>1.7043436293436294</c:v>
                </c:pt>
                <c:pt idx="20720">
                  <c:v>1.7042613773466531</c:v>
                </c:pt>
                <c:pt idx="20721">
                  <c:v>1.7041791332882927</c:v>
                </c:pt>
                <c:pt idx="20722">
                  <c:v>1.7040968971673986</c:v>
                </c:pt>
                <c:pt idx="20723">
                  <c:v>1.7040146689828219</c:v>
                </c:pt>
                <c:pt idx="20724">
                  <c:v>1.7039324487334138</c:v>
                </c:pt>
                <c:pt idx="20725">
                  <c:v>1.7038502364180257</c:v>
                </c:pt>
                <c:pt idx="20726">
                  <c:v>1.7037680320355093</c:v>
                </c:pt>
                <c:pt idx="20727">
                  <c:v>1.7036858355847164</c:v>
                </c:pt>
                <c:pt idx="20728">
                  <c:v>1.7036036470644991</c:v>
                </c:pt>
                <c:pt idx="20729">
                  <c:v>1.7035214664737095</c:v>
                </c:pt>
                <c:pt idx="20730">
                  <c:v>1.7034392938112006</c:v>
                </c:pt>
                <c:pt idx="20731">
                  <c:v>1.7033571290758247</c:v>
                </c:pt>
                <c:pt idx="20732">
                  <c:v>1.7032749722664351</c:v>
                </c:pt>
                <c:pt idx="20733">
                  <c:v>1.7031928233818849</c:v>
                </c:pt>
                <c:pt idx="20734">
                  <c:v>1.7031106824210271</c:v>
                </c:pt>
                <c:pt idx="20735">
                  <c:v>1.703028549382716</c:v>
                </c:pt>
                <c:pt idx="20736">
                  <c:v>1.702946424265805</c:v>
                </c:pt>
                <c:pt idx="20737">
                  <c:v>1.7028643070691485</c:v>
                </c:pt>
                <c:pt idx="20738">
                  <c:v>1.7027821977916004</c:v>
                </c:pt>
                <c:pt idx="20739">
                  <c:v>1.7027000964320154</c:v>
                </c:pt>
                <c:pt idx="20740">
                  <c:v>1.7026180029892484</c:v>
                </c:pt>
                <c:pt idx="20741">
                  <c:v>1.7025359174621542</c:v>
                </c:pt>
                <c:pt idx="20742">
                  <c:v>1.7024538398495879</c:v>
                </c:pt>
                <c:pt idx="20743">
                  <c:v>1.7023717701504049</c:v>
                </c:pt>
                <c:pt idx="20744">
                  <c:v>1.7022897083634612</c:v>
                </c:pt>
                <c:pt idx="20745">
                  <c:v>1.7022076544876121</c:v>
                </c:pt>
                <c:pt idx="20746">
                  <c:v>1.702125608521714</c:v>
                </c:pt>
                <c:pt idx="20747">
                  <c:v>1.7020435704646231</c:v>
                </c:pt>
                <c:pt idx="20748">
                  <c:v>1.701961540315196</c:v>
                </c:pt>
                <c:pt idx="20749">
                  <c:v>1.7018795180722892</c:v>
                </c:pt>
                <c:pt idx="20750">
                  <c:v>1.7017975037347597</c:v>
                </c:pt>
                <c:pt idx="20751">
                  <c:v>1.701715497301465</c:v>
                </c:pt>
                <c:pt idx="20752">
                  <c:v>1.701633498771262</c:v>
                </c:pt>
                <c:pt idx="20753">
                  <c:v>1.7015515081430086</c:v>
                </c:pt>
                <c:pt idx="20754">
                  <c:v>1.7014695254155625</c:v>
                </c:pt>
                <c:pt idx="20755">
                  <c:v>1.7013875505877818</c:v>
                </c:pt>
                <c:pt idx="20756">
                  <c:v>1.7013055836585249</c:v>
                </c:pt>
                <c:pt idx="20757">
                  <c:v>1.7012236246266499</c:v>
                </c:pt>
                <c:pt idx="20758">
                  <c:v>1.7011416734910159</c:v>
                </c:pt>
                <c:pt idx="20759">
                  <c:v>1.7010597302504817</c:v>
                </c:pt>
                <c:pt idx="20760">
                  <c:v>1.7009777949039064</c:v>
                </c:pt>
                <c:pt idx="20761">
                  <c:v>1.7008958674501493</c:v>
                </c:pt>
                <c:pt idx="20762">
                  <c:v>1.7008139478880702</c:v>
                </c:pt>
                <c:pt idx="20763">
                  <c:v>1.7007320362165286</c:v>
                </c:pt>
                <c:pt idx="20764">
                  <c:v>1.7006501324343848</c:v>
                </c:pt>
                <c:pt idx="20765">
                  <c:v>1.7005682365404988</c:v>
                </c:pt>
                <c:pt idx="20766">
                  <c:v>1.7004863485337314</c:v>
                </c:pt>
                <c:pt idx="20767">
                  <c:v>1.7004044684129429</c:v>
                </c:pt>
                <c:pt idx="20768">
                  <c:v>1.7003225961769945</c:v>
                </c:pt>
                <c:pt idx="20769">
                  <c:v>1.7002407318247472</c:v>
                </c:pt>
                <c:pt idx="20770">
                  <c:v>1.7001588753550623</c:v>
                </c:pt>
                <c:pt idx="20771">
                  <c:v>1.7000770267668015</c:v>
                </c:pt>
                <c:pt idx="20772">
                  <c:v>1.6999951860588263</c:v>
                </c:pt>
                <c:pt idx="20773">
                  <c:v>1.699913353229999</c:v>
                </c:pt>
                <c:pt idx="20774">
                  <c:v>1.6998315282791816</c:v>
                </c:pt>
                <c:pt idx="20775">
                  <c:v>1.6997497112052369</c:v>
                </c:pt>
                <c:pt idx="20776">
                  <c:v>1.6996679020070271</c:v>
                </c:pt>
                <c:pt idx="20777">
                  <c:v>1.6995861006834152</c:v>
                </c:pt>
                <c:pt idx="20778">
                  <c:v>1.6995043072332643</c:v>
                </c:pt>
                <c:pt idx="20779">
                  <c:v>1.6994225216554379</c:v>
                </c:pt>
                <c:pt idx="20780">
                  <c:v>1.6993407439487993</c:v>
                </c:pt>
                <c:pt idx="20781">
                  <c:v>1.6992589741122124</c:v>
                </c:pt>
                <c:pt idx="20782">
                  <c:v>1.6991772121445412</c:v>
                </c:pt>
                <c:pt idx="20783">
                  <c:v>1.6990954580446498</c:v>
                </c:pt>
                <c:pt idx="20784">
                  <c:v>1.6990137118114024</c:v>
                </c:pt>
                <c:pt idx="20785">
                  <c:v>1.6989319734436641</c:v>
                </c:pt>
                <c:pt idx="20786">
                  <c:v>1.6988502429402992</c:v>
                </c:pt>
                <c:pt idx="20787">
                  <c:v>1.6987685203001732</c:v>
                </c:pt>
                <c:pt idx="20788">
                  <c:v>1.6986868055221511</c:v>
                </c:pt>
                <c:pt idx="20789">
                  <c:v>1.6986050986050987</c:v>
                </c:pt>
                <c:pt idx="20790">
                  <c:v>1.6985233995478812</c:v>
                </c:pt>
                <c:pt idx="20791">
                  <c:v>1.698441708349365</c:v>
                </c:pt>
                <c:pt idx="20792">
                  <c:v>1.6983600250084163</c:v>
                </c:pt>
                <c:pt idx="20793">
                  <c:v>1.6982783495239011</c:v>
                </c:pt>
                <c:pt idx="20794">
                  <c:v>1.6981966818946863</c:v>
                </c:pt>
                <c:pt idx="20795">
                  <c:v>1.6981150221196384</c:v>
                </c:pt>
                <c:pt idx="20796">
                  <c:v>1.6980333701976247</c:v>
                </c:pt>
                <c:pt idx="20797">
                  <c:v>1.6979517261275123</c:v>
                </c:pt>
                <c:pt idx="20798">
                  <c:v>1.6978700899081687</c:v>
                </c:pt>
                <c:pt idx="20799">
                  <c:v>1.6977884615384615</c:v>
                </c:pt>
                <c:pt idx="20800">
                  <c:v>1.6977068410172589</c:v>
                </c:pt>
                <c:pt idx="20801">
                  <c:v>1.6976252283434285</c:v>
                </c:pt>
                <c:pt idx="20802">
                  <c:v>1.697543623515839</c:v>
                </c:pt>
                <c:pt idx="20803">
                  <c:v>1.6974620265333589</c:v>
                </c:pt>
                <c:pt idx="20804">
                  <c:v>1.6973804373948571</c:v>
                </c:pt>
                <c:pt idx="20805">
                  <c:v>1.6972988560992022</c:v>
                </c:pt>
                <c:pt idx="20806">
                  <c:v>1.6972172826452636</c:v>
                </c:pt>
                <c:pt idx="20807">
                  <c:v>1.6971357170319108</c:v>
                </c:pt>
                <c:pt idx="20808">
                  <c:v>1.6970541592580133</c:v>
                </c:pt>
                <c:pt idx="20809">
                  <c:v>1.6969726093224411</c:v>
                </c:pt>
                <c:pt idx="20810">
                  <c:v>1.6968910672240642</c:v>
                </c:pt>
                <c:pt idx="20811">
                  <c:v>1.6968095329617527</c:v>
                </c:pt>
                <c:pt idx="20812">
                  <c:v>1.6967280065343775</c:v>
                </c:pt>
                <c:pt idx="20813">
                  <c:v>1.696646487940809</c:v>
                </c:pt>
                <c:pt idx="20814">
                  <c:v>1.6965649771799183</c:v>
                </c:pt>
                <c:pt idx="20815">
                  <c:v>1.6964834742505766</c:v>
                </c:pt>
                <c:pt idx="20816">
                  <c:v>1.6964019791516549</c:v>
                </c:pt>
                <c:pt idx="20817">
                  <c:v>1.6963204918820252</c:v>
                </c:pt>
                <c:pt idx="20818">
                  <c:v>1.6962390124405591</c:v>
                </c:pt>
                <c:pt idx="20819">
                  <c:v>1.6961575408261287</c:v>
                </c:pt>
                <c:pt idx="20820">
                  <c:v>1.6960760770376062</c:v>
                </c:pt>
                <c:pt idx="20821">
                  <c:v>1.6959946210738641</c:v>
                </c:pt>
                <c:pt idx="20822">
                  <c:v>1.6959131729337751</c:v>
                </c:pt>
                <c:pt idx="20823">
                  <c:v>1.695831732616212</c:v>
                </c:pt>
                <c:pt idx="20824">
                  <c:v>1.695750300120048</c:v>
                </c:pt>
                <c:pt idx="20825">
                  <c:v>1.6956688754441565</c:v>
                </c:pt>
                <c:pt idx="20826">
                  <c:v>1.6955874585874107</c:v>
                </c:pt>
                <c:pt idx="20827">
                  <c:v>1.6955060495486844</c:v>
                </c:pt>
                <c:pt idx="20828">
                  <c:v>1.695424648326852</c:v>
                </c:pt>
                <c:pt idx="20829">
                  <c:v>1.6953432549207874</c:v>
                </c:pt>
                <c:pt idx="20830">
                  <c:v>1.6952618693293648</c:v>
                </c:pt>
                <c:pt idx="20831">
                  <c:v>1.6951804915514592</c:v>
                </c:pt>
                <c:pt idx="20832">
                  <c:v>1.6950991215859454</c:v>
                </c:pt>
                <c:pt idx="20833">
                  <c:v>1.6950177594316982</c:v>
                </c:pt>
                <c:pt idx="20834">
                  <c:v>1.694936405087593</c:v>
                </c:pt>
                <c:pt idx="20835">
                  <c:v>1.6948550585525053</c:v>
                </c:pt>
                <c:pt idx="20836">
                  <c:v>1.6947737198253108</c:v>
                </c:pt>
                <c:pt idx="20837">
                  <c:v>1.6946923889048853</c:v>
                </c:pt>
                <c:pt idx="20838">
                  <c:v>1.694611065790105</c:v>
                </c:pt>
                <c:pt idx="20839">
                  <c:v>1.6945297504798464</c:v>
                </c:pt>
                <c:pt idx="20840">
                  <c:v>1.694448442972986</c:v>
                </c:pt>
                <c:pt idx="20841">
                  <c:v>1.6943671432684004</c:v>
                </c:pt>
                <c:pt idx="20842">
                  <c:v>1.6942858513649666</c:v>
                </c:pt>
                <c:pt idx="20843">
                  <c:v>1.694204567261562</c:v>
                </c:pt>
                <c:pt idx="20844">
                  <c:v>1.694123290957064</c:v>
                </c:pt>
                <c:pt idx="20845">
                  <c:v>1.6940420224503503</c:v>
                </c:pt>
                <c:pt idx="20846">
                  <c:v>1.6939607617402983</c:v>
                </c:pt>
                <c:pt idx="20847">
                  <c:v>1.6938795088257868</c:v>
                </c:pt>
                <c:pt idx="20848">
                  <c:v>1.6937982637056934</c:v>
                </c:pt>
                <c:pt idx="20849">
                  <c:v>1.693717026378897</c:v>
                </c:pt>
                <c:pt idx="20850">
                  <c:v>1.6936357968442761</c:v>
                </c:pt>
                <c:pt idx="20851">
                  <c:v>1.6935545751007097</c:v>
                </c:pt>
                <c:pt idx="20852">
                  <c:v>1.6934733611470771</c:v>
                </c:pt>
                <c:pt idx="20853">
                  <c:v>1.6933921549822577</c:v>
                </c:pt>
                <c:pt idx="20854">
                  <c:v>1.6933109566051308</c:v>
                </c:pt>
                <c:pt idx="20855">
                  <c:v>1.6932297660145761</c:v>
                </c:pt>
                <c:pt idx="20856">
                  <c:v>1.6931485832094741</c:v>
                </c:pt>
                <c:pt idx="20857">
                  <c:v>1.6930674081887045</c:v>
                </c:pt>
                <c:pt idx="20858">
                  <c:v>1.6929862409511482</c:v>
                </c:pt>
                <c:pt idx="20859">
                  <c:v>1.6929050814956854</c:v>
                </c:pt>
                <c:pt idx="20860">
                  <c:v>1.6928239298211976</c:v>
                </c:pt>
                <c:pt idx="20861">
                  <c:v>1.6927427859265651</c:v>
                </c:pt>
                <c:pt idx="20862">
                  <c:v>1.6926616498106697</c:v>
                </c:pt>
                <c:pt idx="20863">
                  <c:v>1.6925805214723926</c:v>
                </c:pt>
                <c:pt idx="20864">
                  <c:v>1.6924994009106158</c:v>
                </c:pt>
                <c:pt idx="20865">
                  <c:v>1.6924182881242211</c:v>
                </c:pt>
                <c:pt idx="20866">
                  <c:v>1.6923371831120908</c:v>
                </c:pt>
                <c:pt idx="20867">
                  <c:v>1.6922560858731071</c:v>
                </c:pt>
                <c:pt idx="20868">
                  <c:v>1.6921749964061528</c:v>
                </c:pt>
                <c:pt idx="20869">
                  <c:v>1.6920939147101102</c:v>
                </c:pt>
                <c:pt idx="20870">
                  <c:v>1.6920128407838628</c:v>
                </c:pt>
                <c:pt idx="20871">
                  <c:v>1.6919317746262936</c:v>
                </c:pt>
                <c:pt idx="20872">
                  <c:v>1.6918507162362861</c:v>
                </c:pt>
                <c:pt idx="20873">
                  <c:v>1.6917696656127239</c:v>
                </c:pt>
                <c:pt idx="20874">
                  <c:v>1.6916886227544909</c:v>
                </c:pt>
                <c:pt idx="20875">
                  <c:v>1.6916075876604713</c:v>
                </c:pt>
                <c:pt idx="20876">
                  <c:v>1.6915265603295493</c:v>
                </c:pt>
                <c:pt idx="20877">
                  <c:v>1.6914455407606093</c:v>
                </c:pt>
                <c:pt idx="20878">
                  <c:v>1.6913645289525361</c:v>
                </c:pt>
                <c:pt idx="20879">
                  <c:v>1.6912835249042146</c:v>
                </c:pt>
                <c:pt idx="20880">
                  <c:v>1.69120252861453</c:v>
                </c:pt>
                <c:pt idx="20881">
                  <c:v>1.6911215400823676</c:v>
                </c:pt>
                <c:pt idx="20882">
                  <c:v>1.6910405593066131</c:v>
                </c:pt>
                <c:pt idx="20883">
                  <c:v>1.6909595862861522</c:v>
                </c:pt>
                <c:pt idx="20884">
                  <c:v>1.6908786210198707</c:v>
                </c:pt>
                <c:pt idx="20885">
                  <c:v>1.6907976635066553</c:v>
                </c:pt>
                <c:pt idx="20886">
                  <c:v>1.6907167137453918</c:v>
                </c:pt>
                <c:pt idx="20887">
                  <c:v>1.6906357717349674</c:v>
                </c:pt>
                <c:pt idx="20888">
                  <c:v>1.6905548374742687</c:v>
                </c:pt>
                <c:pt idx="20889">
                  <c:v>1.6904739109621829</c:v>
                </c:pt>
                <c:pt idx="20890">
                  <c:v>1.6903929921975971</c:v>
                </c:pt>
                <c:pt idx="20891">
                  <c:v>1.6903120811793988</c:v>
                </c:pt>
                <c:pt idx="20892">
                  <c:v>1.6902311779064758</c:v>
                </c:pt>
                <c:pt idx="20893">
                  <c:v>1.6901502823777161</c:v>
                </c:pt>
                <c:pt idx="20894">
                  <c:v>1.6900693945920076</c:v>
                </c:pt>
                <c:pt idx="20895">
                  <c:v>1.689988514548239</c:v>
                </c:pt>
                <c:pt idx="20896">
                  <c:v>1.6899076422452983</c:v>
                </c:pt>
                <c:pt idx="20897">
                  <c:v>1.6898267776820748</c:v>
                </c:pt>
                <c:pt idx="20898">
                  <c:v>1.6897459208574572</c:v>
                </c:pt>
                <c:pt idx="20899">
                  <c:v>1.689665071770335</c:v>
                </c:pt>
                <c:pt idx="20900">
                  <c:v>1.6895842304195972</c:v>
                </c:pt>
                <c:pt idx="20901">
                  <c:v>1.6895033968041335</c:v>
                </c:pt>
                <c:pt idx="20902">
                  <c:v>1.6894225709228341</c:v>
                </c:pt>
                <c:pt idx="20903">
                  <c:v>1.6893417527745886</c:v>
                </c:pt>
                <c:pt idx="20904">
                  <c:v>1.6892609423582874</c:v>
                </c:pt>
                <c:pt idx="20905">
                  <c:v>1.6891801396728212</c:v>
                </c:pt>
                <c:pt idx="20906">
                  <c:v>1.6890993447170803</c:v>
                </c:pt>
                <c:pt idx="20907">
                  <c:v>1.6890185574899561</c:v>
                </c:pt>
                <c:pt idx="20908">
                  <c:v>1.6889377779903392</c:v>
                </c:pt>
                <c:pt idx="20909">
                  <c:v>1.6888570062171211</c:v>
                </c:pt>
                <c:pt idx="20910">
                  <c:v>1.6887762421691932</c:v>
                </c:pt>
                <c:pt idx="20911">
                  <c:v>1.6886954858454475</c:v>
                </c:pt>
                <c:pt idx="20912">
                  <c:v>1.688614737244776</c:v>
                </c:pt>
                <c:pt idx="20913">
                  <c:v>1.6885339963660706</c:v>
                </c:pt>
                <c:pt idx="20914">
                  <c:v>1.6884532632082239</c:v>
                </c:pt>
                <c:pt idx="20915">
                  <c:v>1.6883725377701282</c:v>
                </c:pt>
                <c:pt idx="20916">
                  <c:v>1.6882918200506765</c:v>
                </c:pt>
                <c:pt idx="20917">
                  <c:v>1.6882111100487618</c:v>
                </c:pt>
                <c:pt idx="20918">
                  <c:v>1.6881304077632775</c:v>
                </c:pt>
                <c:pt idx="20919">
                  <c:v>1.6880497131931167</c:v>
                </c:pt>
                <c:pt idx="20920">
                  <c:v>1.6879690263371732</c:v>
                </c:pt>
                <c:pt idx="20921">
                  <c:v>1.6878883471943409</c:v>
                </c:pt>
                <c:pt idx="20922">
                  <c:v>1.6878076757635139</c:v>
                </c:pt>
                <c:pt idx="20923">
                  <c:v>1.6877270120435863</c:v>
                </c:pt>
                <c:pt idx="20924">
                  <c:v>1.6876463560334527</c:v>
                </c:pt>
                <c:pt idx="20925">
                  <c:v>1.6875657077320081</c:v>
                </c:pt>
                <c:pt idx="20926">
                  <c:v>1.6874850671381469</c:v>
                </c:pt>
                <c:pt idx="20927">
                  <c:v>1.6874044342507646</c:v>
                </c:pt>
                <c:pt idx="20928">
                  <c:v>1.6873238090687563</c:v>
                </c:pt>
                <c:pt idx="20929">
                  <c:v>1.6872431915910178</c:v>
                </c:pt>
                <c:pt idx="20930">
                  <c:v>1.6871625818164444</c:v>
                </c:pt>
                <c:pt idx="20931">
                  <c:v>1.6870819797439327</c:v>
                </c:pt>
                <c:pt idx="20932">
                  <c:v>1.6870013853723786</c:v>
                </c:pt>
                <c:pt idx="20933">
                  <c:v>1.6869207987006782</c:v>
                </c:pt>
                <c:pt idx="20934">
                  <c:v>1.6868402197277286</c:v>
                </c:pt>
                <c:pt idx="20935">
                  <c:v>1.6867596484524265</c:v>
                </c:pt>
                <c:pt idx="20936">
                  <c:v>1.6866790848736686</c:v>
                </c:pt>
                <c:pt idx="20937">
                  <c:v>1.6865985289903525</c:v>
                </c:pt>
                <c:pt idx="20938">
                  <c:v>1.6865179808013755</c:v>
                </c:pt>
                <c:pt idx="20939">
                  <c:v>1.6864374403056352</c:v>
                </c:pt>
                <c:pt idx="20940">
                  <c:v>1.6863569075020295</c:v>
                </c:pt>
                <c:pt idx="20941">
                  <c:v>1.6862763823894567</c:v>
                </c:pt>
                <c:pt idx="20942">
                  <c:v>1.6861958649668147</c:v>
                </c:pt>
                <c:pt idx="20943">
                  <c:v>1.6861153552330024</c:v>
                </c:pt>
                <c:pt idx="20944">
                  <c:v>1.686034853186918</c:v>
                </c:pt>
                <c:pt idx="20945">
                  <c:v>1.685954358827461</c:v>
                </c:pt>
                <c:pt idx="20946">
                  <c:v>1.6858738721535302</c:v>
                </c:pt>
                <c:pt idx="20947">
                  <c:v>1.6857933931640252</c:v>
                </c:pt>
                <c:pt idx="20948">
                  <c:v>1.6857129218578453</c:v>
                </c:pt>
                <c:pt idx="20949">
                  <c:v>1.6856324582338902</c:v>
                </c:pt>
                <c:pt idx="20950">
                  <c:v>1.6855520022910602</c:v>
                </c:pt>
                <c:pt idx="20951">
                  <c:v>1.685471554028255</c:v>
                </c:pt>
                <c:pt idx="20952">
                  <c:v>1.6853911134443755</c:v>
                </c:pt>
                <c:pt idx="20953">
                  <c:v>1.685310680538322</c:v>
                </c:pt>
                <c:pt idx="20954">
                  <c:v>1.6852302553089955</c:v>
                </c:pt>
                <c:pt idx="20955">
                  <c:v>1.6851498377552969</c:v>
                </c:pt>
                <c:pt idx="20956">
                  <c:v>1.6850694278761273</c:v>
                </c:pt>
                <c:pt idx="20957">
                  <c:v>1.6849890256703883</c:v>
                </c:pt>
                <c:pt idx="20958">
                  <c:v>1.6849086311369816</c:v>
                </c:pt>
                <c:pt idx="20959">
                  <c:v>1.6848282442748093</c:v>
                </c:pt>
                <c:pt idx="20960">
                  <c:v>1.6847478650827727</c:v>
                </c:pt>
                <c:pt idx="20961">
                  <c:v>1.6846674935597747</c:v>
                </c:pt>
                <c:pt idx="20962">
                  <c:v>1.6845871297047179</c:v>
                </c:pt>
                <c:pt idx="20963">
                  <c:v>1.6845067735165045</c:v>
                </c:pt>
                <c:pt idx="20964">
                  <c:v>1.6844264249940377</c:v>
                </c:pt>
                <c:pt idx="20965">
                  <c:v>1.6843460841362206</c:v>
                </c:pt>
                <c:pt idx="20966">
                  <c:v>1.6842657509419565</c:v>
                </c:pt>
                <c:pt idx="20967">
                  <c:v>1.6841854254101487</c:v>
                </c:pt>
                <c:pt idx="20968">
                  <c:v>1.6841051075397016</c:v>
                </c:pt>
                <c:pt idx="20969">
                  <c:v>1.6840247973295184</c:v>
                </c:pt>
                <c:pt idx="20970">
                  <c:v>1.6839444947785036</c:v>
                </c:pt>
                <c:pt idx="20971">
                  <c:v>1.6838641998855617</c:v>
                </c:pt>
                <c:pt idx="20972">
                  <c:v>1.683783912649597</c:v>
                </c:pt>
                <c:pt idx="20973">
                  <c:v>1.6837036330695145</c:v>
                </c:pt>
                <c:pt idx="20974">
                  <c:v>1.6836233611442193</c:v>
                </c:pt>
                <c:pt idx="20975">
                  <c:v>1.6835430968726164</c:v>
                </c:pt>
                <c:pt idx="20976">
                  <c:v>1.6834628402536111</c:v>
                </c:pt>
                <c:pt idx="20977">
                  <c:v>1.6833825912861093</c:v>
                </c:pt>
                <c:pt idx="20978">
                  <c:v>1.6833023499690167</c:v>
                </c:pt>
                <c:pt idx="20979">
                  <c:v>1.6832221163012393</c:v>
                </c:pt>
                <c:pt idx="20980">
                  <c:v>1.6831418902816835</c:v>
                </c:pt>
                <c:pt idx="20981">
                  <c:v>1.6830616719092555</c:v>
                </c:pt>
                <c:pt idx="20982">
                  <c:v>1.6829814611828624</c:v>
                </c:pt>
                <c:pt idx="20983">
                  <c:v>1.6829012581014107</c:v>
                </c:pt>
                <c:pt idx="20984">
                  <c:v>1.6828210626638074</c:v>
                </c:pt>
                <c:pt idx="20985">
                  <c:v>1.6827408748689603</c:v>
                </c:pt>
                <c:pt idx="20986">
                  <c:v>1.6826606947157765</c:v>
                </c:pt>
                <c:pt idx="20987">
                  <c:v>1.6825805222031638</c:v>
                </c:pt>
                <c:pt idx="20988">
                  <c:v>1.6825003573300301</c:v>
                </c:pt>
                <c:pt idx="20989">
                  <c:v>1.6824202000952835</c:v>
                </c:pt>
                <c:pt idx="20990">
                  <c:v>1.6823400504978323</c:v>
                </c:pt>
                <c:pt idx="20991">
                  <c:v>1.6822599085365855</c:v>
                </c:pt>
                <c:pt idx="20992">
                  <c:v>1.6821797742104512</c:v>
                </c:pt>
                <c:pt idx="20993">
                  <c:v>1.6820996475183385</c:v>
                </c:pt>
                <c:pt idx="20994">
                  <c:v>1.682019528459157</c:v>
                </c:pt>
                <c:pt idx="20995">
                  <c:v>1.6819394170318156</c:v>
                </c:pt>
                <c:pt idx="20996">
                  <c:v>1.681859313235224</c:v>
                </c:pt>
                <c:pt idx="20997">
                  <c:v>1.6817792170682921</c:v>
                </c:pt>
                <c:pt idx="20998">
                  <c:v>1.6816991285299301</c:v>
                </c:pt>
                <c:pt idx="20999">
                  <c:v>1.6816190476190476</c:v>
                </c:pt>
                <c:pt idx="21000">
                  <c:v>1.6815389743345555</c:v>
                </c:pt>
                <c:pt idx="21001">
                  <c:v>1.6814589086753642</c:v>
                </c:pt>
                <c:pt idx="21002">
                  <c:v>1.6813788506403846</c:v>
                </c:pt>
                <c:pt idx="21003">
                  <c:v>1.6812988002285278</c:v>
                </c:pt>
                <c:pt idx="21004">
                  <c:v>1.681218757438705</c:v>
                </c:pt>
                <c:pt idx="21005">
                  <c:v>1.6811387222698277</c:v>
                </c:pt>
                <c:pt idx="21006">
                  <c:v>1.6810586947208073</c:v>
                </c:pt>
                <c:pt idx="21007">
                  <c:v>1.680978674790556</c:v>
                </c:pt>
                <c:pt idx="21008">
                  <c:v>1.6808986624779856</c:v>
                </c:pt>
                <c:pt idx="21009">
                  <c:v>1.6808186577820086</c:v>
                </c:pt>
                <c:pt idx="21010">
                  <c:v>1.6807386607015373</c:v>
                </c:pt>
                <c:pt idx="21011">
                  <c:v>1.6806586712354845</c:v>
                </c:pt>
                <c:pt idx="21012">
                  <c:v>1.680578689382763</c:v>
                </c:pt>
                <c:pt idx="21013">
                  <c:v>1.6804987151422861</c:v>
                </c:pt>
                <c:pt idx="21014">
                  <c:v>1.6804187485129669</c:v>
                </c:pt>
                <c:pt idx="21015">
                  <c:v>1.6803387894937192</c:v>
                </c:pt>
                <c:pt idx="21016">
                  <c:v>1.6802588380834562</c:v>
                </c:pt>
                <c:pt idx="21017">
                  <c:v>1.6801788942810925</c:v>
                </c:pt>
                <c:pt idx="21018">
                  <c:v>1.6800989580855417</c:v>
                </c:pt>
                <c:pt idx="21019">
                  <c:v>1.6800190294957185</c:v>
                </c:pt>
                <c:pt idx="21020">
                  <c:v>1.6799391085105371</c:v>
                </c:pt>
                <c:pt idx="21021">
                  <c:v>1.6798591951289126</c:v>
                </c:pt>
                <c:pt idx="21022">
                  <c:v>1.6797792893497598</c:v>
                </c:pt>
                <c:pt idx="21023">
                  <c:v>1.679699391171994</c:v>
                </c:pt>
                <c:pt idx="21024">
                  <c:v>1.6796195005945302</c:v>
                </c:pt>
                <c:pt idx="21025">
                  <c:v>1.6795396176162847</c:v>
                </c:pt>
                <c:pt idx="21026">
                  <c:v>1.6794597422361726</c:v>
                </c:pt>
                <c:pt idx="21027">
                  <c:v>1.6793798744531101</c:v>
                </c:pt>
                <c:pt idx="21028">
                  <c:v>1.6793000142660135</c:v>
                </c:pt>
                <c:pt idx="21029">
                  <c:v>1.6792201616737994</c:v>
                </c:pt>
                <c:pt idx="21030">
                  <c:v>1.679140316675384</c:v>
                </c:pt>
                <c:pt idx="21031">
                  <c:v>1.6790604792696844</c:v>
                </c:pt>
                <c:pt idx="21032">
                  <c:v>1.6789806494556174</c:v>
                </c:pt>
                <c:pt idx="21033">
                  <c:v>1.6789008272321004</c:v>
                </c:pt>
                <c:pt idx="21034">
                  <c:v>1.6788210125980509</c:v>
                </c:pt>
                <c:pt idx="21035">
                  <c:v>1.6787412055523865</c:v>
                </c:pt>
                <c:pt idx="21036">
                  <c:v>1.6786614060940248</c:v>
                </c:pt>
                <c:pt idx="21037">
                  <c:v>1.6785816142218841</c:v>
                </c:pt>
                <c:pt idx="21038">
                  <c:v>1.6785018299348828</c:v>
                </c:pt>
                <c:pt idx="21039">
                  <c:v>1.6784220532319392</c:v>
                </c:pt>
                <c:pt idx="21040">
                  <c:v>1.6783422841119719</c:v>
                </c:pt>
                <c:pt idx="21041">
                  <c:v>1.6782625225738999</c:v>
                </c:pt>
                <c:pt idx="21042">
                  <c:v>1.6781827686166422</c:v>
                </c:pt>
                <c:pt idx="21043">
                  <c:v>1.678103022239118</c:v>
                </c:pt>
                <c:pt idx="21044">
                  <c:v>1.6780232834402471</c:v>
                </c:pt>
                <c:pt idx="21045">
                  <c:v>1.677943552218949</c:v>
                </c:pt>
                <c:pt idx="21046">
                  <c:v>1.6778638285741436</c:v>
                </c:pt>
                <c:pt idx="21047">
                  <c:v>1.677784112504751</c:v>
                </c:pt>
                <c:pt idx="21048">
                  <c:v>1.6777044040096916</c:v>
                </c:pt>
                <c:pt idx="21049">
                  <c:v>1.6776247030878859</c:v>
                </c:pt>
                <c:pt idx="21050">
                  <c:v>1.6775450097382547</c:v>
                </c:pt>
                <c:pt idx="21051">
                  <c:v>1.6774653239597188</c:v>
                </c:pt>
                <c:pt idx="21052">
                  <c:v>1.6773856457511993</c:v>
                </c:pt>
                <c:pt idx="21053">
                  <c:v>1.6773059751116177</c:v>
                </c:pt>
                <c:pt idx="21054">
                  <c:v>1.6772263120398956</c:v>
                </c:pt>
                <c:pt idx="21055">
                  <c:v>1.6771466565349544</c:v>
                </c:pt>
                <c:pt idx="21056">
                  <c:v>1.6770670085957164</c:v>
                </c:pt>
                <c:pt idx="21057">
                  <c:v>1.6769873682211036</c:v>
                </c:pt>
                <c:pt idx="21058">
                  <c:v>1.6769077354100386</c:v>
                </c:pt>
                <c:pt idx="21059">
                  <c:v>1.6768281101614435</c:v>
                </c:pt>
                <c:pt idx="21060">
                  <c:v>1.6767484924742415</c:v>
                </c:pt>
                <c:pt idx="21061">
                  <c:v>1.6766688823473554</c:v>
                </c:pt>
                <c:pt idx="21062">
                  <c:v>1.6765892797797084</c:v>
                </c:pt>
                <c:pt idx="21063">
                  <c:v>1.6765096847702241</c:v>
                </c:pt>
                <c:pt idx="21064">
                  <c:v>1.6764300973178259</c:v>
                </c:pt>
                <c:pt idx="21065">
                  <c:v>1.6763505174214375</c:v>
                </c:pt>
                <c:pt idx="21066">
                  <c:v>1.6762709450799829</c:v>
                </c:pt>
                <c:pt idx="21067">
                  <c:v>1.6761913802923865</c:v>
                </c:pt>
                <c:pt idx="21068">
                  <c:v>1.6761118230575727</c:v>
                </c:pt>
                <c:pt idx="21069">
                  <c:v>1.6760322733744661</c:v>
                </c:pt>
                <c:pt idx="21070">
                  <c:v>1.6759527312419913</c:v>
                </c:pt>
                <c:pt idx="21071">
                  <c:v>1.6758731966590736</c:v>
                </c:pt>
                <c:pt idx="21072">
                  <c:v>1.6757936696246383</c:v>
                </c:pt>
                <c:pt idx="21073">
                  <c:v>1.6757141501376103</c:v>
                </c:pt>
                <c:pt idx="21074">
                  <c:v>1.6756346381969158</c:v>
                </c:pt>
                <c:pt idx="21075">
                  <c:v>1.6755551338014805</c:v>
                </c:pt>
                <c:pt idx="21076">
                  <c:v>1.6754756369502302</c:v>
                </c:pt>
                <c:pt idx="21077">
                  <c:v>1.6753961476420913</c:v>
                </c:pt>
                <c:pt idx="21078">
                  <c:v>1.6753166658759904</c:v>
                </c:pt>
                <c:pt idx="21079">
                  <c:v>1.6752371916508539</c:v>
                </c:pt>
                <c:pt idx="21080">
                  <c:v>1.6751577249656089</c:v>
                </c:pt>
                <c:pt idx="21081">
                  <c:v>1.6750782658191823</c:v>
                </c:pt>
                <c:pt idx="21082">
                  <c:v>1.6749988142105015</c:v>
                </c:pt>
                <c:pt idx="21083">
                  <c:v>1.6749193701384937</c:v>
                </c:pt>
                <c:pt idx="21084">
                  <c:v>1.6748399336020867</c:v>
                </c:pt>
                <c:pt idx="21085">
                  <c:v>1.6747605046002088</c:v>
                </c:pt>
                <c:pt idx="21086">
                  <c:v>1.6746810831317873</c:v>
                </c:pt>
                <c:pt idx="21087">
                  <c:v>1.674601669195751</c:v>
                </c:pt>
                <c:pt idx="21088">
                  <c:v>1.6745222627910286</c:v>
                </c:pt>
                <c:pt idx="21089">
                  <c:v>1.6744428639165481</c:v>
                </c:pt>
                <c:pt idx="21090">
                  <c:v>1.6743634725712389</c:v>
                </c:pt>
                <c:pt idx="21091">
                  <c:v>1.67428408875403</c:v>
                </c:pt>
                <c:pt idx="21092">
                  <c:v>1.6742047124638506</c:v>
                </c:pt>
                <c:pt idx="21093">
                  <c:v>1.6741253436996302</c:v>
                </c:pt>
                <c:pt idx="21094">
                  <c:v>1.6740459824602987</c:v>
                </c:pt>
                <c:pt idx="21095">
                  <c:v>1.6739666287447856</c:v>
                </c:pt>
                <c:pt idx="21096">
                  <c:v>1.6738872825520217</c:v>
                </c:pt>
                <c:pt idx="21097">
                  <c:v>1.6738079438809366</c:v>
                </c:pt>
                <c:pt idx="21098">
                  <c:v>1.6737286127304611</c:v>
                </c:pt>
                <c:pt idx="21099">
                  <c:v>1.673649289099526</c:v>
                </c:pt>
                <c:pt idx="21100">
                  <c:v>1.6735699729870621</c:v>
                </c:pt>
                <c:pt idx="21101">
                  <c:v>1.6734906643920007</c:v>
                </c:pt>
                <c:pt idx="21102">
                  <c:v>1.673411363313273</c:v>
                </c:pt>
                <c:pt idx="21103">
                  <c:v>1.6733320697498104</c:v>
                </c:pt>
                <c:pt idx="21104">
                  <c:v>1.6732527837005449</c:v>
                </c:pt>
                <c:pt idx="21105">
                  <c:v>1.6731735051644083</c:v>
                </c:pt>
                <c:pt idx="21106">
                  <c:v>1.6730942341403325</c:v>
                </c:pt>
                <c:pt idx="21107">
                  <c:v>1.6730149706272504</c:v>
                </c:pt>
                <c:pt idx="21108">
                  <c:v>1.672935714624094</c:v>
                </c:pt>
                <c:pt idx="21109">
                  <c:v>1.6728564661297962</c:v>
                </c:pt>
                <c:pt idx="21110">
                  <c:v>1.6727772251432902</c:v>
                </c:pt>
                <c:pt idx="21111">
                  <c:v>1.672697991663509</c:v>
                </c:pt>
                <c:pt idx="21112">
                  <c:v>1.6726187656893856</c:v>
                </c:pt>
                <c:pt idx="21113">
                  <c:v>1.6725395472198541</c:v>
                </c:pt>
                <c:pt idx="21114">
                  <c:v>1.6724603362538479</c:v>
                </c:pt>
                <c:pt idx="21115">
                  <c:v>1.6723811327903011</c:v>
                </c:pt>
                <c:pt idx="21116">
                  <c:v>1.672301936828148</c:v>
                </c:pt>
                <c:pt idx="21117">
                  <c:v>1.6722227483663226</c:v>
                </c:pt>
                <c:pt idx="21118">
                  <c:v>1.6721435674037597</c:v>
                </c:pt>
                <c:pt idx="21119">
                  <c:v>1.672064393939394</c:v>
                </c:pt>
                <c:pt idx="21120">
                  <c:v>1.6719852279721603</c:v>
                </c:pt>
                <c:pt idx="21121">
                  <c:v>1.6719060695009942</c:v>
                </c:pt>
                <c:pt idx="21122">
                  <c:v>1.6718269185248307</c:v>
                </c:pt>
                <c:pt idx="21123">
                  <c:v>1.6717477750426055</c:v>
                </c:pt>
                <c:pt idx="21124">
                  <c:v>1.6716686390532545</c:v>
                </c:pt>
                <c:pt idx="21125">
                  <c:v>1.6715895105557133</c:v>
                </c:pt>
                <c:pt idx="21126">
                  <c:v>1.6715103895489185</c:v>
                </c:pt>
                <c:pt idx="21127">
                  <c:v>1.6714312760318062</c:v>
                </c:pt>
                <c:pt idx="21128">
                  <c:v>1.6713521700033129</c:v>
                </c:pt>
                <c:pt idx="21129">
                  <c:v>1.6712730714623758</c:v>
                </c:pt>
                <c:pt idx="21130">
                  <c:v>1.6711939804079314</c:v>
                </c:pt>
                <c:pt idx="21131">
                  <c:v>1.6711148968389173</c:v>
                </c:pt>
                <c:pt idx="21132">
                  <c:v>1.6710358207542706</c:v>
                </c:pt>
                <c:pt idx="21133">
                  <c:v>1.6709567521529289</c:v>
                </c:pt>
                <c:pt idx="21134">
                  <c:v>1.6708776910338301</c:v>
                </c:pt>
                <c:pt idx="21135">
                  <c:v>1.6707986373959123</c:v>
                </c:pt>
                <c:pt idx="21136">
                  <c:v>1.6707195912381132</c:v>
                </c:pt>
                <c:pt idx="21137">
                  <c:v>1.6706405525593717</c:v>
                </c:pt>
                <c:pt idx="21138">
                  <c:v>1.6705615213586262</c:v>
                </c:pt>
                <c:pt idx="21139">
                  <c:v>1.6704824976348156</c:v>
                </c:pt>
                <c:pt idx="21140">
                  <c:v>1.6704034813868787</c:v>
                </c:pt>
                <c:pt idx="21141">
                  <c:v>1.6703244726137547</c:v>
                </c:pt>
                <c:pt idx="21142">
                  <c:v>1.6702454713143831</c:v>
                </c:pt>
                <c:pt idx="21143">
                  <c:v>1.6701664774877034</c:v>
                </c:pt>
                <c:pt idx="21144">
                  <c:v>1.6700874911326555</c:v>
                </c:pt>
                <c:pt idx="21145">
                  <c:v>1.6700085122481794</c:v>
                </c:pt>
                <c:pt idx="21146">
                  <c:v>1.6699295408332151</c:v>
                </c:pt>
                <c:pt idx="21147">
                  <c:v>1.6698505768867031</c:v>
                </c:pt>
                <c:pt idx="21148">
                  <c:v>1.6697716204075843</c:v>
                </c:pt>
                <c:pt idx="21149">
                  <c:v>1.669692671394799</c:v>
                </c:pt>
                <c:pt idx="21150">
                  <c:v>1.6696137298472886</c:v>
                </c:pt>
                <c:pt idx="21151">
                  <c:v>1.6695347957639939</c:v>
                </c:pt>
                <c:pt idx="21152">
                  <c:v>1.6694558691438566</c:v>
                </c:pt>
                <c:pt idx="21153">
                  <c:v>1.6693769499858182</c:v>
                </c:pt>
                <c:pt idx="21154">
                  <c:v>1.6692980382888205</c:v>
                </c:pt>
                <c:pt idx="21155">
                  <c:v>1.6692191340518057</c:v>
                </c:pt>
                <c:pt idx="21156">
                  <c:v>1.6691402372737156</c:v>
                </c:pt>
                <c:pt idx="21157">
                  <c:v>1.6690613479534928</c:v>
                </c:pt>
                <c:pt idx="21158">
                  <c:v>1.6689824660900798</c:v>
                </c:pt>
                <c:pt idx="21159">
                  <c:v>1.6689035916824198</c:v>
                </c:pt>
                <c:pt idx="21160">
                  <c:v>1.6688247247294552</c:v>
                </c:pt>
                <c:pt idx="21161">
                  <c:v>1.6687458652301295</c:v>
                </c:pt>
                <c:pt idx="21162">
                  <c:v>1.6686670131833861</c:v>
                </c:pt>
                <c:pt idx="21163">
                  <c:v>1.6685881685881685</c:v>
                </c:pt>
                <c:pt idx="21164">
                  <c:v>1.6685093314434207</c:v>
                </c:pt>
                <c:pt idx="21165">
                  <c:v>1.6684305017480865</c:v>
                </c:pt>
                <c:pt idx="21166">
                  <c:v>1.6683516795011102</c:v>
                </c:pt>
                <c:pt idx="21167">
                  <c:v>1.6682728647014362</c:v>
                </c:pt>
                <c:pt idx="21168">
                  <c:v>1.668194057348009</c:v>
                </c:pt>
                <c:pt idx="21169">
                  <c:v>1.6681152574397733</c:v>
                </c:pt>
                <c:pt idx="21170">
                  <c:v>1.6680364649756743</c:v>
                </c:pt>
                <c:pt idx="21171">
                  <c:v>1.6679576799546572</c:v>
                </c:pt>
                <c:pt idx="21172">
                  <c:v>1.667878902375667</c:v>
                </c:pt>
                <c:pt idx="21173">
                  <c:v>1.6678001322376499</c:v>
                </c:pt>
                <c:pt idx="21174">
                  <c:v>1.6677213695395514</c:v>
                </c:pt>
                <c:pt idx="21175">
                  <c:v>1.6676426142803173</c:v>
                </c:pt>
                <c:pt idx="21176">
                  <c:v>1.6675638664588941</c:v>
                </c:pt>
                <c:pt idx="21177">
                  <c:v>1.6674851260742281</c:v>
                </c:pt>
                <c:pt idx="21178">
                  <c:v>1.6674063931252656</c:v>
                </c:pt>
                <c:pt idx="21179">
                  <c:v>1.6673276676109536</c:v>
                </c:pt>
                <c:pt idx="21180">
                  <c:v>1.6672489495302394</c:v>
                </c:pt>
                <c:pt idx="21181">
                  <c:v>1.6671702388820697</c:v>
                </c:pt>
                <c:pt idx="21182">
                  <c:v>1.6670915356653921</c:v>
                </c:pt>
                <c:pt idx="21183">
                  <c:v>1.6670128398791542</c:v>
                </c:pt>
                <c:pt idx="21184">
                  <c:v>1.6669341515223035</c:v>
                </c:pt>
                <c:pt idx="21185">
                  <c:v>1.6668554705937884</c:v>
                </c:pt>
                <c:pt idx="21186">
                  <c:v>1.6667767970925567</c:v>
                </c:pt>
                <c:pt idx="21187">
                  <c:v>1.666698131017557</c:v>
                </c:pt>
                <c:pt idx="21188">
                  <c:v>1.6666194723677379</c:v>
                </c:pt>
                <c:pt idx="21189">
                  <c:v>1.666540821142048</c:v>
                </c:pt>
                <c:pt idx="21190">
                  <c:v>1.6664621773394366</c:v>
                </c:pt>
                <c:pt idx="21191">
                  <c:v>1.6663835409588523</c:v>
                </c:pt>
                <c:pt idx="21192">
                  <c:v>1.666304911999245</c:v>
                </c:pt>
                <c:pt idx="21193">
                  <c:v>1.6662262904595639</c:v>
                </c:pt>
                <c:pt idx="21194">
                  <c:v>1.666147676338759</c:v>
                </c:pt>
                <c:pt idx="21195">
                  <c:v>1.6660690696357803</c:v>
                </c:pt>
                <c:pt idx="21196">
                  <c:v>1.6659904703495778</c:v>
                </c:pt>
                <c:pt idx="21197">
                  <c:v>1.6659118784791018</c:v>
                </c:pt>
                <c:pt idx="21198">
                  <c:v>1.6658332940233029</c:v>
                </c:pt>
                <c:pt idx="21199">
                  <c:v>1.665754716981132</c:v>
                </c:pt>
                <c:pt idx="21200">
                  <c:v>1.66567614735154</c:v>
                </c:pt>
                <c:pt idx="21201">
                  <c:v>1.6655975851334779</c:v>
                </c:pt>
                <c:pt idx="21202">
                  <c:v>1.6655190303258973</c:v>
                </c:pt>
                <c:pt idx="21203">
                  <c:v>1.6654404829277494</c:v>
                </c:pt>
                <c:pt idx="21204">
                  <c:v>1.6653619429379862</c:v>
                </c:pt>
                <c:pt idx="21205">
                  <c:v>1.6652834103555598</c:v>
                </c:pt>
                <c:pt idx="21206">
                  <c:v>1.6652048851794219</c:v>
                </c:pt>
                <c:pt idx="21207">
                  <c:v>1.665126367408525</c:v>
                </c:pt>
                <c:pt idx="21208">
                  <c:v>1.6650478570418219</c:v>
                </c:pt>
                <c:pt idx="21209">
                  <c:v>1.6649693540782651</c:v>
                </c:pt>
                <c:pt idx="21210">
                  <c:v>1.6648908585168074</c:v>
                </c:pt>
                <c:pt idx="21211">
                  <c:v>1.6648123703564019</c:v>
                </c:pt>
                <c:pt idx="21212">
                  <c:v>1.6647338895960024</c:v>
                </c:pt>
                <c:pt idx="21213">
                  <c:v>1.6646554162345621</c:v>
                </c:pt>
                <c:pt idx="21214">
                  <c:v>1.6645769502710346</c:v>
                </c:pt>
                <c:pt idx="21215">
                  <c:v>1.6644984917043741</c:v>
                </c:pt>
                <c:pt idx="21216">
                  <c:v>1.6644200405335345</c:v>
                </c:pt>
                <c:pt idx="21217">
                  <c:v>1.6643415967574702</c:v>
                </c:pt>
                <c:pt idx="21218">
                  <c:v>1.6642631603751354</c:v>
                </c:pt>
                <c:pt idx="21219">
                  <c:v>1.6641847313854854</c:v>
                </c:pt>
                <c:pt idx="21220">
                  <c:v>1.6641063097874746</c:v>
                </c:pt>
                <c:pt idx="21221">
                  <c:v>1.6640278955800585</c:v>
                </c:pt>
                <c:pt idx="21222">
                  <c:v>1.663949488762192</c:v>
                </c:pt>
                <c:pt idx="21223">
                  <c:v>1.6638710893328308</c:v>
                </c:pt>
                <c:pt idx="21224">
                  <c:v>1.6637926972909305</c:v>
                </c:pt>
                <c:pt idx="21225">
                  <c:v>1.663714312635447</c:v>
                </c:pt>
                <c:pt idx="21226">
                  <c:v>1.6636359353653365</c:v>
                </c:pt>
                <c:pt idx="21227">
                  <c:v>1.6635575654795554</c:v>
                </c:pt>
                <c:pt idx="21228">
                  <c:v>1.6634792029770598</c:v>
                </c:pt>
                <c:pt idx="21229">
                  <c:v>1.6634008478568063</c:v>
                </c:pt>
                <c:pt idx="21230">
                  <c:v>1.6633225001177523</c:v>
                </c:pt>
                <c:pt idx="21231">
                  <c:v>1.6632441597588545</c:v>
                </c:pt>
                <c:pt idx="21232">
                  <c:v>1.6631658267790703</c:v>
                </c:pt>
                <c:pt idx="21233">
                  <c:v>1.6630875011773572</c:v>
                </c:pt>
                <c:pt idx="21234">
                  <c:v>1.6630091829526725</c:v>
                </c:pt>
                <c:pt idx="21235">
                  <c:v>1.6629308721039744</c:v>
                </c:pt>
                <c:pt idx="21236">
                  <c:v>1.6628525686302209</c:v>
                </c:pt>
                <c:pt idx="21237">
                  <c:v>1.66277427253037</c:v>
                </c:pt>
                <c:pt idx="21238">
                  <c:v>1.6626959838033806</c:v>
                </c:pt>
                <c:pt idx="21239">
                  <c:v>1.6626177024482109</c:v>
                </c:pt>
                <c:pt idx="21240">
                  <c:v>1.66253942846382</c:v>
                </c:pt>
                <c:pt idx="21241">
                  <c:v>1.6624611618491667</c:v>
                </c:pt>
                <c:pt idx="21242">
                  <c:v>1.6623829026032104</c:v>
                </c:pt>
                <c:pt idx="21243">
                  <c:v>1.6623046507249106</c:v>
                </c:pt>
                <c:pt idx="21244">
                  <c:v>1.6622264062132266</c:v>
                </c:pt>
                <c:pt idx="21245">
                  <c:v>1.6621481690671185</c:v>
                </c:pt>
                <c:pt idx="21246">
                  <c:v>1.6620699392855462</c:v>
                </c:pt>
                <c:pt idx="21247">
                  <c:v>1.6619917168674698</c:v>
                </c:pt>
                <c:pt idx="21248">
                  <c:v>1.66191350181185</c:v>
                </c:pt>
                <c:pt idx="21249">
                  <c:v>1.6618352941176471</c:v>
                </c:pt>
                <c:pt idx="21250">
                  <c:v>1.661757093783822</c:v>
                </c:pt>
                <c:pt idx="21251">
                  <c:v>1.6616789008093356</c:v>
                </c:pt>
                <c:pt idx="21252">
                  <c:v>1.6616007151931491</c:v>
                </c:pt>
                <c:pt idx="21253">
                  <c:v>1.6615225369342241</c:v>
                </c:pt>
                <c:pt idx="21254">
                  <c:v>1.6614443660315219</c:v>
                </c:pt>
                <c:pt idx="21255">
                  <c:v>1.6613662024840046</c:v>
                </c:pt>
                <c:pt idx="21256">
                  <c:v>1.6612880462906336</c:v>
                </c:pt>
                <c:pt idx="21257">
                  <c:v>1.6612098974503717</c:v>
                </c:pt>
                <c:pt idx="21258">
                  <c:v>1.6611317559621808</c:v>
                </c:pt>
                <c:pt idx="21259">
                  <c:v>1.6610536218250236</c:v>
                </c:pt>
                <c:pt idx="21260">
                  <c:v>1.6609754950378628</c:v>
                </c:pt>
                <c:pt idx="21261">
                  <c:v>1.6608973755996614</c:v>
                </c:pt>
                <c:pt idx="21262">
                  <c:v>1.6608192635093826</c:v>
                </c:pt>
                <c:pt idx="21263">
                  <c:v>1.6607411587659895</c:v>
                </c:pt>
                <c:pt idx="21264">
                  <c:v>1.6606630613684459</c:v>
                </c:pt>
                <c:pt idx="21265">
                  <c:v>1.6605849713157153</c:v>
                </c:pt>
                <c:pt idx="21266">
                  <c:v>1.6605068886067615</c:v>
                </c:pt>
                <c:pt idx="21267">
                  <c:v>1.6604288132405491</c:v>
                </c:pt>
                <c:pt idx="21268">
                  <c:v>1.6603507452160422</c:v>
                </c:pt>
                <c:pt idx="21269">
                  <c:v>1.6602726845322049</c:v>
                </c:pt>
                <c:pt idx="21270">
                  <c:v>1.6601946311880025</c:v>
                </c:pt>
                <c:pt idx="21271">
                  <c:v>1.6601165851823994</c:v>
                </c:pt>
                <c:pt idx="21272">
                  <c:v>1.660038546514361</c:v>
                </c:pt>
                <c:pt idx="21273">
                  <c:v>1.6599605151828523</c:v>
                </c:pt>
                <c:pt idx="21274">
                  <c:v>1.6598824911868391</c:v>
                </c:pt>
                <c:pt idx="21275">
                  <c:v>1.6598044745252867</c:v>
                </c:pt>
                <c:pt idx="21276">
                  <c:v>1.6597264651971613</c:v>
                </c:pt>
                <c:pt idx="21277">
                  <c:v>1.6596484632014288</c:v>
                </c:pt>
                <c:pt idx="21278">
                  <c:v>1.6595704685370554</c:v>
                </c:pt>
                <c:pt idx="21279">
                  <c:v>1.6594924812030074</c:v>
                </c:pt>
                <c:pt idx="21280">
                  <c:v>1.659414501198252</c:v>
                </c:pt>
                <c:pt idx="21281">
                  <c:v>1.6593365285217554</c:v>
                </c:pt>
                <c:pt idx="21282">
                  <c:v>1.659258563172485</c:v>
                </c:pt>
                <c:pt idx="21283">
                  <c:v>1.659180605149408</c:v>
                </c:pt>
                <c:pt idx="21284">
                  <c:v>1.6591026544514917</c:v>
                </c:pt>
                <c:pt idx="21285">
                  <c:v>1.6590247110777037</c:v>
                </c:pt>
                <c:pt idx="21286">
                  <c:v>1.6589467750270117</c:v>
                </c:pt>
                <c:pt idx="21287">
                  <c:v>1.658868846298384</c:v>
                </c:pt>
                <c:pt idx="21288">
                  <c:v>1.6587909248907886</c:v>
                </c:pt>
                <c:pt idx="21289">
                  <c:v>1.658713010803194</c:v>
                </c:pt>
                <c:pt idx="21290">
                  <c:v>1.6586351040345686</c:v>
                </c:pt>
                <c:pt idx="21291">
                  <c:v>1.6585572045838812</c:v>
                </c:pt>
                <c:pt idx="21292">
                  <c:v>1.6584793124501009</c:v>
                </c:pt>
                <c:pt idx="21293">
                  <c:v>1.6584014276321968</c:v>
                </c:pt>
                <c:pt idx="21294">
                  <c:v>1.6583235501291382</c:v>
                </c:pt>
                <c:pt idx="21295">
                  <c:v>1.6582456799398948</c:v>
                </c:pt>
                <c:pt idx="21296">
                  <c:v>1.6581678170634362</c:v>
                </c:pt>
                <c:pt idx="21297">
                  <c:v>1.6580899614987323</c:v>
                </c:pt>
                <c:pt idx="21298">
                  <c:v>1.6580121132447532</c:v>
                </c:pt>
                <c:pt idx="21299">
                  <c:v>1.6579342723004695</c:v>
                </c:pt>
                <c:pt idx="21300">
                  <c:v>1.6578564386648513</c:v>
                </c:pt>
                <c:pt idx="21301">
                  <c:v>1.6577786123368699</c:v>
                </c:pt>
                <c:pt idx="21302">
                  <c:v>1.6577007933154955</c:v>
                </c:pt>
                <c:pt idx="21303">
                  <c:v>1.6576229815996997</c:v>
                </c:pt>
                <c:pt idx="21304">
                  <c:v>1.6575451771884535</c:v>
                </c:pt>
                <c:pt idx="21305">
                  <c:v>1.6574673800807285</c:v>
                </c:pt>
                <c:pt idx="21306">
                  <c:v>1.6573895902754963</c:v>
                </c:pt>
                <c:pt idx="21307">
                  <c:v>1.6573118077717288</c:v>
                </c:pt>
                <c:pt idx="21308">
                  <c:v>1.6572340325683983</c:v>
                </c:pt>
                <c:pt idx="21309">
                  <c:v>1.6571562646644769</c:v>
                </c:pt>
                <c:pt idx="21310">
                  <c:v>1.6570785040589366</c:v>
                </c:pt>
                <c:pt idx="21311">
                  <c:v>1.6570007507507507</c:v>
                </c:pt>
                <c:pt idx="21312">
                  <c:v>1.6569230047388916</c:v>
                </c:pt>
                <c:pt idx="21313">
                  <c:v>1.6568452660223327</c:v>
                </c:pt>
                <c:pt idx="21314">
                  <c:v>1.656767534600047</c:v>
                </c:pt>
                <c:pt idx="21315">
                  <c:v>1.6566898104710077</c:v>
                </c:pt>
                <c:pt idx="21316">
                  <c:v>1.6566120936341886</c:v>
                </c:pt>
                <c:pt idx="21317">
                  <c:v>1.6565343840885636</c:v>
                </c:pt>
                <c:pt idx="21318">
                  <c:v>1.6564566818331066</c:v>
                </c:pt>
                <c:pt idx="21319">
                  <c:v>1.6563789868667917</c:v>
                </c:pt>
                <c:pt idx="21320">
                  <c:v>1.6563012991885935</c:v>
                </c:pt>
                <c:pt idx="21321">
                  <c:v>1.6562236187974861</c:v>
                </c:pt>
                <c:pt idx="21322">
                  <c:v>1.6561459456924448</c:v>
                </c:pt>
                <c:pt idx="21323">
                  <c:v>1.6560682798724442</c:v>
                </c:pt>
                <c:pt idx="21324">
                  <c:v>1.6559906213364595</c:v>
                </c:pt>
                <c:pt idx="21325">
                  <c:v>1.6559129700834663</c:v>
                </c:pt>
                <c:pt idx="21326">
                  <c:v>1.6558353261124397</c:v>
                </c:pt>
                <c:pt idx="21327">
                  <c:v>1.6557576894223556</c:v>
                </c:pt>
                <c:pt idx="21328">
                  <c:v>1.6556800600121899</c:v>
                </c:pt>
                <c:pt idx="21329">
                  <c:v>1.6556024378809189</c:v>
                </c:pt>
                <c:pt idx="21330">
                  <c:v>1.6555248230275186</c:v>
                </c:pt>
                <c:pt idx="21331">
                  <c:v>1.6554472154509656</c:v>
                </c:pt>
                <c:pt idx="21332">
                  <c:v>1.6553696151502366</c:v>
                </c:pt>
                <c:pt idx="21333">
                  <c:v>1.6552920221243086</c:v>
                </c:pt>
                <c:pt idx="21334">
                  <c:v>1.6552144363721584</c:v>
                </c:pt>
                <c:pt idx="21335">
                  <c:v>1.6551368578927634</c:v>
                </c:pt>
                <c:pt idx="21336">
                  <c:v>1.655059286685101</c:v>
                </c:pt>
                <c:pt idx="21337">
                  <c:v>1.6549817227481489</c:v>
                </c:pt>
                <c:pt idx="21338">
                  <c:v>1.6549041660808848</c:v>
                </c:pt>
                <c:pt idx="21339">
                  <c:v>1.6548266166822867</c:v>
                </c:pt>
                <c:pt idx="21340">
                  <c:v>1.6547490745513331</c:v>
                </c:pt>
                <c:pt idx="21341">
                  <c:v>1.6546715396870022</c:v>
                </c:pt>
                <c:pt idx="21342">
                  <c:v>1.6545940120882725</c:v>
                </c:pt>
                <c:pt idx="21343">
                  <c:v>1.6545164917541229</c:v>
                </c:pt>
                <c:pt idx="21344">
                  <c:v>1.6544389786835325</c:v>
                </c:pt>
                <c:pt idx="21345">
                  <c:v>1.6543614728754801</c:v>
                </c:pt>
                <c:pt idx="21346">
                  <c:v>1.6542839743289455</c:v>
                </c:pt>
                <c:pt idx="21347">
                  <c:v>1.654206483042908</c:v>
                </c:pt>
                <c:pt idx="21348">
                  <c:v>1.6541289990163475</c:v>
                </c:pt>
                <c:pt idx="21349">
                  <c:v>1.6540515222482435</c:v>
                </c:pt>
                <c:pt idx="21350">
                  <c:v>1.6539740527375768</c:v>
                </c:pt>
                <c:pt idx="21351">
                  <c:v>1.6538965904833272</c:v>
                </c:pt>
                <c:pt idx="21352">
                  <c:v>1.6538191354844753</c:v>
                </c:pt>
                <c:pt idx="21353">
                  <c:v>1.653741687740002</c:v>
                </c:pt>
                <c:pt idx="21354">
                  <c:v>1.6536642472488878</c:v>
                </c:pt>
                <c:pt idx="21355">
                  <c:v>1.6535868140101142</c:v>
                </c:pt>
                <c:pt idx="21356">
                  <c:v>1.6535093880226623</c:v>
                </c:pt>
                <c:pt idx="21357">
                  <c:v>1.6534319692855137</c:v>
                </c:pt>
                <c:pt idx="21358">
                  <c:v>1.6533545577976496</c:v>
                </c:pt>
                <c:pt idx="21359">
                  <c:v>1.6532771535580524</c:v>
                </c:pt>
                <c:pt idx="21360">
                  <c:v>1.6531997565657039</c:v>
                </c:pt>
                <c:pt idx="21361">
                  <c:v>1.6531223668195862</c:v>
                </c:pt>
                <c:pt idx="21362">
                  <c:v>1.6530449843186819</c:v>
                </c:pt>
                <c:pt idx="21363">
                  <c:v>1.6529676090619734</c:v>
                </c:pt>
                <c:pt idx="21364">
                  <c:v>1.6528902410484436</c:v>
                </c:pt>
                <c:pt idx="21365">
                  <c:v>1.6528128802770756</c:v>
                </c:pt>
                <c:pt idx="21366">
                  <c:v>1.6527355267468526</c:v>
                </c:pt>
                <c:pt idx="21367">
                  <c:v>1.6526581804567577</c:v>
                </c:pt>
                <c:pt idx="21368">
                  <c:v>1.6525808414057748</c:v>
                </c:pt>
                <c:pt idx="21369">
                  <c:v>1.6525035095928873</c:v>
                </c:pt>
                <c:pt idx="21370">
                  <c:v>1.6524261850170792</c:v>
                </c:pt>
                <c:pt idx="21371">
                  <c:v>1.6523488676773348</c:v>
                </c:pt>
                <c:pt idx="21372">
                  <c:v>1.6522715575726383</c:v>
                </c:pt>
                <c:pt idx="21373">
                  <c:v>1.6521942547019743</c:v>
                </c:pt>
                <c:pt idx="21374">
                  <c:v>1.6521169590643274</c:v>
                </c:pt>
                <c:pt idx="21375">
                  <c:v>1.6520396706586826</c:v>
                </c:pt>
                <c:pt idx="21376">
                  <c:v>1.651962389484025</c:v>
                </c:pt>
                <c:pt idx="21377">
                  <c:v>1.6518851155393395</c:v>
                </c:pt>
                <c:pt idx="21378">
                  <c:v>1.6518078488236119</c:v>
                </c:pt>
                <c:pt idx="21379">
                  <c:v>1.6517305893358278</c:v>
                </c:pt>
                <c:pt idx="21380">
                  <c:v>1.6516533370749731</c:v>
                </c:pt>
                <c:pt idx="21381">
                  <c:v>1.6515760920400337</c:v>
                </c:pt>
                <c:pt idx="21382">
                  <c:v>1.6514988542299958</c:v>
                </c:pt>
                <c:pt idx="21383">
                  <c:v>1.6514216236438459</c:v>
                </c:pt>
                <c:pt idx="21384">
                  <c:v>1.6513444002805704</c:v>
                </c:pt>
                <c:pt idx="21385">
                  <c:v>1.6512671841391564</c:v>
                </c:pt>
                <c:pt idx="21386">
                  <c:v>1.6511899752185908</c:v>
                </c:pt>
                <c:pt idx="21387">
                  <c:v>1.6511127735178606</c:v>
                </c:pt>
                <c:pt idx="21388">
                  <c:v>1.651035579035953</c:v>
                </c:pt>
                <c:pt idx="21389">
                  <c:v>1.650958391771856</c:v>
                </c:pt>
                <c:pt idx="21390">
                  <c:v>1.650881211724557</c:v>
                </c:pt>
                <c:pt idx="21391">
                  <c:v>1.6508040388930441</c:v>
                </c:pt>
                <c:pt idx="21392">
                  <c:v>1.6507268732763054</c:v>
                </c:pt>
                <c:pt idx="21393">
                  <c:v>1.650649714873329</c:v>
                </c:pt>
                <c:pt idx="21394">
                  <c:v>1.6505725636831035</c:v>
                </c:pt>
                <c:pt idx="21395">
                  <c:v>1.6504954197046178</c:v>
                </c:pt>
                <c:pt idx="21396">
                  <c:v>1.6504182829368603</c:v>
                </c:pt>
                <c:pt idx="21397">
                  <c:v>1.6503411533788204</c:v>
                </c:pt>
                <c:pt idx="21398">
                  <c:v>1.6502640310294874</c:v>
                </c:pt>
                <c:pt idx="21399">
                  <c:v>1.6501869158878504</c:v>
                </c:pt>
                <c:pt idx="21400">
                  <c:v>1.6501098079528993</c:v>
                </c:pt>
                <c:pt idx="21401">
                  <c:v>1.6500327072236241</c:v>
                </c:pt>
                <c:pt idx="21402">
                  <c:v>1.6499556136990141</c:v>
                </c:pt>
                <c:pt idx="21403">
                  <c:v>1.6498785273780601</c:v>
                </c:pt>
                <c:pt idx="21404">
                  <c:v>1.6498014482597525</c:v>
                </c:pt>
                <c:pt idx="21405">
                  <c:v>1.6497243763430813</c:v>
                </c:pt>
                <c:pt idx="21406">
                  <c:v>1.6496473116270378</c:v>
                </c:pt>
                <c:pt idx="21407">
                  <c:v>1.6495702541106128</c:v>
                </c:pt>
                <c:pt idx="21408">
                  <c:v>1.6494932037927974</c:v>
                </c:pt>
                <c:pt idx="21409">
                  <c:v>1.649416160672583</c:v>
                </c:pt>
                <c:pt idx="21410">
                  <c:v>1.6493391247489608</c:v>
                </c:pt>
                <c:pt idx="21411">
                  <c:v>1.6492620960209228</c:v>
                </c:pt>
                <c:pt idx="21412">
                  <c:v>1.649185074487461</c:v>
                </c:pt>
                <c:pt idx="21413">
                  <c:v>1.6491080601475669</c:v>
                </c:pt>
                <c:pt idx="21414">
                  <c:v>1.6490310530002334</c:v>
                </c:pt>
                <c:pt idx="21415">
                  <c:v>1.6489540530444526</c:v>
                </c:pt>
                <c:pt idx="21416">
                  <c:v>1.6488770602792175</c:v>
                </c:pt>
                <c:pt idx="21417">
                  <c:v>1.6488000747035203</c:v>
                </c:pt>
                <c:pt idx="21418">
                  <c:v>1.6487230963163546</c:v>
                </c:pt>
                <c:pt idx="21419">
                  <c:v>1.6486461251167133</c:v>
                </c:pt>
                <c:pt idx="21420">
                  <c:v>1.64856916110359</c:v>
                </c:pt>
                <c:pt idx="21421">
                  <c:v>1.648492204275978</c:v>
                </c:pt>
                <c:pt idx="21422">
                  <c:v>1.6484152546328712</c:v>
                </c:pt>
                <c:pt idx="21423">
                  <c:v>1.6483383121732635</c:v>
                </c:pt>
                <c:pt idx="21424">
                  <c:v>1.6482613768961494</c:v>
                </c:pt>
                <c:pt idx="21425">
                  <c:v>1.6481844488005228</c:v>
                </c:pt>
                <c:pt idx="21426">
                  <c:v>1.6481075278853783</c:v>
                </c:pt>
                <c:pt idx="21427">
                  <c:v>1.6480306141497107</c:v>
                </c:pt>
                <c:pt idx="21428">
                  <c:v>1.6479537075925148</c:v>
                </c:pt>
                <c:pt idx="21429">
                  <c:v>1.6478768082127857</c:v>
                </c:pt>
                <c:pt idx="21430">
                  <c:v>1.6477999160095189</c:v>
                </c:pt>
                <c:pt idx="21431">
                  <c:v>1.6477230309817097</c:v>
                </c:pt>
                <c:pt idx="21432">
                  <c:v>1.6476461531283535</c:v>
                </c:pt>
                <c:pt idx="21433">
                  <c:v>1.6475692824484465</c:v>
                </c:pt>
                <c:pt idx="21434">
                  <c:v>1.6474924189409843</c:v>
                </c:pt>
                <c:pt idx="21435">
                  <c:v>1.6474155626049636</c:v>
                </c:pt>
                <c:pt idx="21436">
                  <c:v>1.6473387134393804</c:v>
                </c:pt>
                <c:pt idx="21437">
                  <c:v>1.6472618714432317</c:v>
                </c:pt>
                <c:pt idx="21438">
                  <c:v>1.6471850366155139</c:v>
                </c:pt>
                <c:pt idx="21439">
                  <c:v>1.6471082089552238</c:v>
                </c:pt>
                <c:pt idx="21440">
                  <c:v>1.647031388461359</c:v>
                </c:pt>
                <c:pt idx="21441">
                  <c:v>1.6469545751329167</c:v>
                </c:pt>
                <c:pt idx="21442">
                  <c:v>1.6468777689688943</c:v>
                </c:pt>
                <c:pt idx="21443">
                  <c:v>1.6468009699682895</c:v>
                </c:pt>
                <c:pt idx="21444">
                  <c:v>1.6467241781301003</c:v>
                </c:pt>
                <c:pt idx="21445">
                  <c:v>1.6466473934533246</c:v>
                </c:pt>
                <c:pt idx="21446">
                  <c:v>1.6465706159369609</c:v>
                </c:pt>
                <c:pt idx="21447">
                  <c:v>1.6464938455800076</c:v>
                </c:pt>
                <c:pt idx="21448">
                  <c:v>1.646417082381463</c:v>
                </c:pt>
                <c:pt idx="21449">
                  <c:v>1.6463403263403262</c:v>
                </c:pt>
                <c:pt idx="21450">
                  <c:v>1.6462635774555965</c:v>
                </c:pt>
                <c:pt idx="21451">
                  <c:v>1.6461868357262726</c:v>
                </c:pt>
                <c:pt idx="21452">
                  <c:v>1.6461101011513541</c:v>
                </c:pt>
                <c:pt idx="21453">
                  <c:v>1.6460333737298405</c:v>
                </c:pt>
                <c:pt idx="21454">
                  <c:v>1.6459566534607317</c:v>
                </c:pt>
                <c:pt idx="21455">
                  <c:v>1.6458799403430275</c:v>
                </c:pt>
                <c:pt idx="21456">
                  <c:v>1.6458032343757283</c:v>
                </c:pt>
                <c:pt idx="21457">
                  <c:v>1.6457265355578339</c:v>
                </c:pt>
                <c:pt idx="21458">
                  <c:v>1.6456498438883451</c:v>
                </c:pt>
                <c:pt idx="21459">
                  <c:v>1.6455731593662628</c:v>
                </c:pt>
                <c:pt idx="21460">
                  <c:v>1.6454964819905875</c:v>
                </c:pt>
                <c:pt idx="21461">
                  <c:v>1.6454198117603205</c:v>
                </c:pt>
                <c:pt idx="21462">
                  <c:v>1.645343148674463</c:v>
                </c:pt>
                <c:pt idx="21463">
                  <c:v>1.6452664927320164</c:v>
                </c:pt>
                <c:pt idx="21464">
                  <c:v>1.6451898439319823</c:v>
                </c:pt>
                <c:pt idx="21465">
                  <c:v>1.6451132022733626</c:v>
                </c:pt>
                <c:pt idx="21466">
                  <c:v>1.6450365677551591</c:v>
                </c:pt>
                <c:pt idx="21467">
                  <c:v>1.6449599403763742</c:v>
                </c:pt>
                <c:pt idx="21468">
                  <c:v>1.64488332013601</c:v>
                </c:pt>
                <c:pt idx="21469">
                  <c:v>1.6448067070330694</c:v>
                </c:pt>
                <c:pt idx="21470">
                  <c:v>1.6447301010665549</c:v>
                </c:pt>
                <c:pt idx="21471">
                  <c:v>1.6446535022354694</c:v>
                </c:pt>
                <c:pt idx="21472">
                  <c:v>1.6445769105388162</c:v>
                </c:pt>
                <c:pt idx="21473">
                  <c:v>1.6445003259755984</c:v>
                </c:pt>
                <c:pt idx="21474">
                  <c:v>1.6444237485448197</c:v>
                </c:pt>
                <c:pt idx="21475">
                  <c:v>1.6443471782454833</c:v>
                </c:pt>
                <c:pt idx="21476">
                  <c:v>1.6442706150765936</c:v>
                </c:pt>
                <c:pt idx="21477">
                  <c:v>1.6441940590371542</c:v>
                </c:pt>
                <c:pt idx="21478">
                  <c:v>1.6441175101261698</c:v>
                </c:pt>
                <c:pt idx="21479">
                  <c:v>1.6440409683426442</c:v>
                </c:pt>
                <c:pt idx="21480">
                  <c:v>1.6439644336855825</c:v>
                </c:pt>
                <c:pt idx="21481">
                  <c:v>1.6438879061539893</c:v>
                </c:pt>
                <c:pt idx="21482">
                  <c:v>1.6438113857468697</c:v>
                </c:pt>
                <c:pt idx="21483">
                  <c:v>1.6437348724632284</c:v>
                </c:pt>
                <c:pt idx="21484">
                  <c:v>1.6436583663020712</c:v>
                </c:pt>
                <c:pt idx="21485">
                  <c:v>1.6435818672624034</c:v>
                </c:pt>
                <c:pt idx="21486">
                  <c:v>1.6435053753432307</c:v>
                </c:pt>
                <c:pt idx="21487">
                  <c:v>1.6434288905435592</c:v>
                </c:pt>
                <c:pt idx="21488">
                  <c:v>1.6433524128623946</c:v>
                </c:pt>
                <c:pt idx="21489">
                  <c:v>1.6432759422987435</c:v>
                </c:pt>
                <c:pt idx="21490">
                  <c:v>1.6431994788516122</c:v>
                </c:pt>
                <c:pt idx="21491">
                  <c:v>1.6431230225200075</c:v>
                </c:pt>
                <c:pt idx="21492">
                  <c:v>1.6430465733029358</c:v>
                </c:pt>
                <c:pt idx="21493">
                  <c:v>1.6429701311994045</c:v>
                </c:pt>
                <c:pt idx="21494">
                  <c:v>1.6428936962084206</c:v>
                </c:pt>
                <c:pt idx="21495">
                  <c:v>1.6428172683289914</c:v>
                </c:pt>
                <c:pt idx="21496">
                  <c:v>1.6427408475601246</c:v>
                </c:pt>
                <c:pt idx="21497">
                  <c:v>1.6426644339008281</c:v>
                </c:pt>
                <c:pt idx="21498">
                  <c:v>1.6425880273501092</c:v>
                </c:pt>
                <c:pt idx="21499">
                  <c:v>1.6425116279069767</c:v>
                </c:pt>
                <c:pt idx="21500">
                  <c:v>1.6424352355704386</c:v>
                </c:pt>
                <c:pt idx="21501">
                  <c:v>1.6423588503395032</c:v>
                </c:pt>
                <c:pt idx="21502">
                  <c:v>1.6422824722131795</c:v>
                </c:pt>
                <c:pt idx="21503">
                  <c:v>1.6422061011904763</c:v>
                </c:pt>
                <c:pt idx="21504">
                  <c:v>1.6421297372704022</c:v>
                </c:pt>
                <c:pt idx="21505">
                  <c:v>1.6420533804519668</c:v>
                </c:pt>
                <c:pt idx="21506">
                  <c:v>1.6419770307341797</c:v>
                </c:pt>
                <c:pt idx="21507">
                  <c:v>1.6419006881160498</c:v>
                </c:pt>
                <c:pt idx="21508">
                  <c:v>1.6418243525965874</c:v>
                </c:pt>
                <c:pt idx="21509">
                  <c:v>1.6417480241748024</c:v>
                </c:pt>
                <c:pt idx="21510">
                  <c:v>1.6416717028497048</c:v>
                </c:pt>
                <c:pt idx="21511">
                  <c:v>1.641595388620305</c:v>
                </c:pt>
                <c:pt idx="21512">
                  <c:v>1.6415190814856133</c:v>
                </c:pt>
                <c:pt idx="21513">
                  <c:v>1.6414427814446406</c:v>
                </c:pt>
                <c:pt idx="21514">
                  <c:v>1.6413664884963979</c:v>
                </c:pt>
                <c:pt idx="21515">
                  <c:v>1.6412902026398959</c:v>
                </c:pt>
                <c:pt idx="21516">
                  <c:v>1.6412139238741461</c:v>
                </c:pt>
                <c:pt idx="21517">
                  <c:v>1.6411376521981598</c:v>
                </c:pt>
                <c:pt idx="21518">
                  <c:v>1.6410613876109486</c:v>
                </c:pt>
                <c:pt idx="21519">
                  <c:v>1.6409851301115241</c:v>
                </c:pt>
                <c:pt idx="21520">
                  <c:v>1.6409088796988986</c:v>
                </c:pt>
                <c:pt idx="21521">
                  <c:v>1.6408326363720844</c:v>
                </c:pt>
                <c:pt idx="21522">
                  <c:v>1.6407564001300934</c:v>
                </c:pt>
                <c:pt idx="21523">
                  <c:v>1.6406801709719383</c:v>
                </c:pt>
                <c:pt idx="21524">
                  <c:v>1.6406039488966317</c:v>
                </c:pt>
                <c:pt idx="21525">
                  <c:v>1.6405277339031867</c:v>
                </c:pt>
                <c:pt idx="21526">
                  <c:v>1.6404515259906165</c:v>
                </c:pt>
                <c:pt idx="21527">
                  <c:v>1.6403753251579338</c:v>
                </c:pt>
                <c:pt idx="21528">
                  <c:v>1.6402991314041526</c:v>
                </c:pt>
                <c:pt idx="21529">
                  <c:v>1.6402229447282861</c:v>
                </c:pt>
                <c:pt idx="21530">
                  <c:v>1.6401467651293484</c:v>
                </c:pt>
                <c:pt idx="21531">
                  <c:v>1.6400705926063532</c:v>
                </c:pt>
                <c:pt idx="21532">
                  <c:v>1.6399944271583151</c:v>
                </c:pt>
                <c:pt idx="21533">
                  <c:v>1.6399182687842482</c:v>
                </c:pt>
                <c:pt idx="21534">
                  <c:v>1.639842117483167</c:v>
                </c:pt>
                <c:pt idx="21535">
                  <c:v>1.6397659732540861</c:v>
                </c:pt>
                <c:pt idx="21536">
                  <c:v>1.6396898360960208</c:v>
                </c:pt>
                <c:pt idx="21537">
                  <c:v>1.6396137060079858</c:v>
                </c:pt>
                <c:pt idx="21538">
                  <c:v>1.6395375829889967</c:v>
                </c:pt>
                <c:pt idx="21539">
                  <c:v>1.6394614670380687</c:v>
                </c:pt>
                <c:pt idx="21540">
                  <c:v>1.6393853581542175</c:v>
                </c:pt>
                <c:pt idx="21541">
                  <c:v>1.6393092563364591</c:v>
                </c:pt>
                <c:pt idx="21542">
                  <c:v>1.6392331615838092</c:v>
                </c:pt>
                <c:pt idx="21543">
                  <c:v>1.6391570738952841</c:v>
                </c:pt>
                <c:pt idx="21544">
                  <c:v>1.6390809932699002</c:v>
                </c:pt>
                <c:pt idx="21545">
                  <c:v>1.6390049197066741</c:v>
                </c:pt>
                <c:pt idx="21546">
                  <c:v>1.6389288532046224</c:v>
                </c:pt>
                <c:pt idx="21547">
                  <c:v>1.6388527937627622</c:v>
                </c:pt>
                <c:pt idx="21548">
                  <c:v>1.6387767413801104</c:v>
                </c:pt>
                <c:pt idx="21549">
                  <c:v>1.6387006960556845</c:v>
                </c:pt>
                <c:pt idx="21550">
                  <c:v>1.6386246577885017</c:v>
                </c:pt>
                <c:pt idx="21551">
                  <c:v>1.6385486265775797</c:v>
                </c:pt>
                <c:pt idx="21552">
                  <c:v>1.6384726024219367</c:v>
                </c:pt>
                <c:pt idx="21553">
                  <c:v>1.6383965853205902</c:v>
                </c:pt>
                <c:pt idx="21554">
                  <c:v>1.6383205752725585</c:v>
                </c:pt>
                <c:pt idx="21555">
                  <c:v>1.6382445722768604</c:v>
                </c:pt>
                <c:pt idx="21556">
                  <c:v>1.6381685763325138</c:v>
                </c:pt>
                <c:pt idx="21557">
                  <c:v>1.6380925874385379</c:v>
                </c:pt>
                <c:pt idx="21558">
                  <c:v>1.6380166055939516</c:v>
                </c:pt>
                <c:pt idx="21559">
                  <c:v>1.6379406307977737</c:v>
                </c:pt>
                <c:pt idx="21560">
                  <c:v>1.6378646630490237</c:v>
                </c:pt>
                <c:pt idx="21561">
                  <c:v>1.637788702346721</c:v>
                </c:pt>
                <c:pt idx="21562">
                  <c:v>1.6377127486898855</c:v>
                </c:pt>
                <c:pt idx="21563">
                  <c:v>1.6376368020775367</c:v>
                </c:pt>
                <c:pt idx="21564">
                  <c:v>1.6375608625086946</c:v>
                </c:pt>
                <c:pt idx="21565">
                  <c:v>1.6374849299823797</c:v>
                </c:pt>
                <c:pt idx="21566">
                  <c:v>1.6374090044976122</c:v>
                </c:pt>
                <c:pt idx="21567">
                  <c:v>1.6373330860534125</c:v>
                </c:pt>
                <c:pt idx="21568">
                  <c:v>1.6372571746488016</c:v>
                </c:pt>
                <c:pt idx="21569">
                  <c:v>1.6371812702828001</c:v>
                </c:pt>
                <c:pt idx="21570">
                  <c:v>1.6371053729544296</c:v>
                </c:pt>
                <c:pt idx="21571">
                  <c:v>1.637029482662711</c:v>
                </c:pt>
                <c:pt idx="21572">
                  <c:v>1.6369535994066657</c:v>
                </c:pt>
                <c:pt idx="21573">
                  <c:v>1.6368777231853155</c:v>
                </c:pt>
                <c:pt idx="21574">
                  <c:v>1.6368018539976825</c:v>
                </c:pt>
                <c:pt idx="21575">
                  <c:v>1.6367259918427883</c:v>
                </c:pt>
                <c:pt idx="21576">
                  <c:v>1.6366501367196551</c:v>
                </c:pt>
                <c:pt idx="21577">
                  <c:v>1.6365742886273056</c:v>
                </c:pt>
                <c:pt idx="21578">
                  <c:v>1.6364984475647619</c:v>
                </c:pt>
                <c:pt idx="21579">
                  <c:v>1.6364226135310473</c:v>
                </c:pt>
                <c:pt idx="21580">
                  <c:v>1.6363467865251842</c:v>
                </c:pt>
                <c:pt idx="21581">
                  <c:v>1.6362709665461959</c:v>
                </c:pt>
                <c:pt idx="21582">
                  <c:v>1.6361951535931056</c:v>
                </c:pt>
                <c:pt idx="21583">
                  <c:v>1.6361193476649369</c:v>
                </c:pt>
                <c:pt idx="21584">
                  <c:v>1.6360435487607135</c:v>
                </c:pt>
                <c:pt idx="21585">
                  <c:v>1.6359677568794588</c:v>
                </c:pt>
                <c:pt idx="21586">
                  <c:v>1.6358919720201974</c:v>
                </c:pt>
                <c:pt idx="21587">
                  <c:v>1.6358161941819529</c:v>
                </c:pt>
                <c:pt idx="21588">
                  <c:v>1.63574042336375</c:v>
                </c:pt>
                <c:pt idx="21589">
                  <c:v>1.6356646595646132</c:v>
                </c:pt>
                <c:pt idx="21590">
                  <c:v>1.6355889027835673</c:v>
                </c:pt>
                <c:pt idx="21591">
                  <c:v>1.635513153019637</c:v>
                </c:pt>
                <c:pt idx="21592">
                  <c:v>1.6354374102718474</c:v>
                </c:pt>
                <c:pt idx="21593">
                  <c:v>1.6353616745392239</c:v>
                </c:pt>
                <c:pt idx="21594">
                  <c:v>1.6352859458207918</c:v>
                </c:pt>
                <c:pt idx="21595">
                  <c:v>1.635210224115577</c:v>
                </c:pt>
                <c:pt idx="21596">
                  <c:v>1.6351345094226051</c:v>
                </c:pt>
                <c:pt idx="21597">
                  <c:v>1.635058801740902</c:v>
                </c:pt>
                <c:pt idx="21598">
                  <c:v>1.634983101069494</c:v>
                </c:pt>
                <c:pt idx="21599">
                  <c:v>1.6349074074074075</c:v>
                </c:pt>
                <c:pt idx="21600">
                  <c:v>1.6348317207536689</c:v>
                </c:pt>
                <c:pt idx="21601">
                  <c:v>1.6347560411073048</c:v>
                </c:pt>
                <c:pt idx="21602">
                  <c:v>1.6346803684673425</c:v>
                </c:pt>
                <c:pt idx="21603">
                  <c:v>1.6346047028328088</c:v>
                </c:pt>
                <c:pt idx="21604">
                  <c:v>1.6345290442027309</c:v>
                </c:pt>
                <c:pt idx="21605">
                  <c:v>1.6344533925761362</c:v>
                </c:pt>
                <c:pt idx="21606">
                  <c:v>1.6343777479520525</c:v>
                </c:pt>
                <c:pt idx="21607">
                  <c:v>1.6343021103295077</c:v>
                </c:pt>
                <c:pt idx="21608">
                  <c:v>1.6342264797075292</c:v>
                </c:pt>
                <c:pt idx="21609">
                  <c:v>1.6341508560851459</c:v>
                </c:pt>
                <c:pt idx="21610">
                  <c:v>1.6340752394613853</c:v>
                </c:pt>
                <c:pt idx="21611">
                  <c:v>1.6339996298352768</c:v>
                </c:pt>
                <c:pt idx="21612">
                  <c:v>1.6339240272058484</c:v>
                </c:pt>
                <c:pt idx="21613">
                  <c:v>1.6338484315721291</c:v>
                </c:pt>
                <c:pt idx="21614">
                  <c:v>1.6337728429331482</c:v>
                </c:pt>
                <c:pt idx="21615">
                  <c:v>1.6336972612879348</c:v>
                </c:pt>
                <c:pt idx="21616">
                  <c:v>1.6336216866355184</c:v>
                </c:pt>
                <c:pt idx="21617">
                  <c:v>1.6335461189749283</c:v>
                </c:pt>
                <c:pt idx="21618">
                  <c:v>1.6334705583051945</c:v>
                </c:pt>
                <c:pt idx="21619">
                  <c:v>1.6333950046253469</c:v>
                </c:pt>
                <c:pt idx="21620">
                  <c:v>1.6333194579344157</c:v>
                </c:pt>
                <c:pt idx="21621">
                  <c:v>1.6332439182314309</c:v>
                </c:pt>
                <c:pt idx="21622">
                  <c:v>1.6331683855154233</c:v>
                </c:pt>
                <c:pt idx="21623">
                  <c:v>1.6330928597854235</c:v>
                </c:pt>
                <c:pt idx="21624">
                  <c:v>1.6330173410404625</c:v>
                </c:pt>
                <c:pt idx="21625">
                  <c:v>1.632941829279571</c:v>
                </c:pt>
                <c:pt idx="21626">
                  <c:v>1.6328663245017803</c:v>
                </c:pt>
                <c:pt idx="21627">
                  <c:v>1.6327908267061217</c:v>
                </c:pt>
                <c:pt idx="21628">
                  <c:v>1.6327153358916269</c:v>
                </c:pt>
                <c:pt idx="21629">
                  <c:v>1.6326398520573278</c:v>
                </c:pt>
                <c:pt idx="21630">
                  <c:v>1.6325643752022561</c:v>
                </c:pt>
                <c:pt idx="21631">
                  <c:v>1.6324889053254439</c:v>
                </c:pt>
                <c:pt idx="21632">
                  <c:v>1.6324134424259233</c:v>
                </c:pt>
                <c:pt idx="21633">
                  <c:v>1.6323379865027272</c:v>
                </c:pt>
                <c:pt idx="21634">
                  <c:v>1.6322625375548878</c:v>
                </c:pt>
                <c:pt idx="21635">
                  <c:v>1.6321870955814384</c:v>
                </c:pt>
                <c:pt idx="21636">
                  <c:v>1.6321116605814114</c:v>
                </c:pt>
                <c:pt idx="21637">
                  <c:v>1.6320362325538404</c:v>
                </c:pt>
                <c:pt idx="21638">
                  <c:v>1.6319608114977586</c:v>
                </c:pt>
                <c:pt idx="21639">
                  <c:v>1.6318853974121996</c:v>
                </c:pt>
                <c:pt idx="21640">
                  <c:v>1.6318099902961971</c:v>
                </c:pt>
                <c:pt idx="21641">
                  <c:v>1.6317345901487847</c:v>
                </c:pt>
                <c:pt idx="21642">
                  <c:v>1.6316591969689969</c:v>
                </c:pt>
                <c:pt idx="21643">
                  <c:v>1.6315838107558678</c:v>
                </c:pt>
                <c:pt idx="21644">
                  <c:v>1.6315084315084316</c:v>
                </c:pt>
                <c:pt idx="21645">
                  <c:v>1.6314330592257229</c:v>
                </c:pt>
                <c:pt idx="21646">
                  <c:v>1.6313576939067769</c:v>
                </c:pt>
                <c:pt idx="21647">
                  <c:v>1.6312823355506283</c:v>
                </c:pt>
                <c:pt idx="21648">
                  <c:v>1.6312069841563122</c:v>
                </c:pt>
                <c:pt idx="21649">
                  <c:v>1.6311316397228637</c:v>
                </c:pt>
                <c:pt idx="21650">
                  <c:v>1.6310563022493187</c:v>
                </c:pt>
                <c:pt idx="21651">
                  <c:v>1.6309809717347128</c:v>
                </c:pt>
                <c:pt idx="21652">
                  <c:v>1.6309056481780815</c:v>
                </c:pt>
                <c:pt idx="21653">
                  <c:v>1.6308303315784614</c:v>
                </c:pt>
                <c:pt idx="21654">
                  <c:v>1.6307550219348881</c:v>
                </c:pt>
                <c:pt idx="21655">
                  <c:v>1.6306797192463982</c:v>
                </c:pt>
                <c:pt idx="21656">
                  <c:v>1.6306044235120285</c:v>
                </c:pt>
                <c:pt idx="21657">
                  <c:v>1.6305291347308155</c:v>
                </c:pt>
                <c:pt idx="21658">
                  <c:v>1.630453852901796</c:v>
                </c:pt>
                <c:pt idx="21659">
                  <c:v>1.6303785780240074</c:v>
                </c:pt>
                <c:pt idx="21660">
                  <c:v>1.6303033100964868</c:v>
                </c:pt>
                <c:pt idx="21661">
                  <c:v>1.6302280491182717</c:v>
                </c:pt>
                <c:pt idx="21662">
                  <c:v>1.6301527950883996</c:v>
                </c:pt>
                <c:pt idx="21663">
                  <c:v>1.6300775480059084</c:v>
                </c:pt>
                <c:pt idx="21664">
                  <c:v>1.6300023078698362</c:v>
                </c:pt>
                <c:pt idx="21665">
                  <c:v>1.6299270746792209</c:v>
                </c:pt>
                <c:pt idx="21666">
                  <c:v>1.629851848433101</c:v>
                </c:pt>
                <c:pt idx="21667">
                  <c:v>1.6297766291305151</c:v>
                </c:pt>
                <c:pt idx="21668">
                  <c:v>1.6297014167705017</c:v>
                </c:pt>
                <c:pt idx="21669">
                  <c:v>1.6296262113520996</c:v>
                </c:pt>
                <c:pt idx="21670">
                  <c:v>1.6295510128743482</c:v>
                </c:pt>
                <c:pt idx="21671">
                  <c:v>1.6294758213362865</c:v>
                </c:pt>
                <c:pt idx="21672">
                  <c:v>1.6294006367369538</c:v>
                </c:pt>
                <c:pt idx="21673">
                  <c:v>1.6293254590753898</c:v>
                </c:pt>
                <c:pt idx="21674">
                  <c:v>1.6292502883506343</c:v>
                </c:pt>
                <c:pt idx="21675">
                  <c:v>1.6291751245617272</c:v>
                </c:pt>
                <c:pt idx="21676">
                  <c:v>1.6290999677077087</c:v>
                </c:pt>
                <c:pt idx="21677">
                  <c:v>1.6290248177876188</c:v>
                </c:pt>
                <c:pt idx="21678">
                  <c:v>1.6289496748004981</c:v>
                </c:pt>
                <c:pt idx="21679">
                  <c:v>1.6288745387453873</c:v>
                </c:pt>
                <c:pt idx="21680">
                  <c:v>1.6287994096213274</c:v>
                </c:pt>
                <c:pt idx="21681">
                  <c:v>1.6287242874273591</c:v>
                </c:pt>
                <c:pt idx="21682">
                  <c:v>1.6286491721625236</c:v>
                </c:pt>
                <c:pt idx="21683">
                  <c:v>1.6285740638258623</c:v>
                </c:pt>
                <c:pt idx="21684">
                  <c:v>1.6284989624164168</c:v>
                </c:pt>
                <c:pt idx="21685">
                  <c:v>1.6284238679332288</c:v>
                </c:pt>
                <c:pt idx="21686">
                  <c:v>1.62834878037534</c:v>
                </c:pt>
                <c:pt idx="21687">
                  <c:v>1.6282736997417926</c:v>
                </c:pt>
                <c:pt idx="21688">
                  <c:v>1.628198626031629</c:v>
                </c:pt>
                <c:pt idx="21689">
                  <c:v>1.6281235592438912</c:v>
                </c:pt>
                <c:pt idx="21690">
                  <c:v>1.6280484993776221</c:v>
                </c:pt>
                <c:pt idx="21691">
                  <c:v>1.6279734464318643</c:v>
                </c:pt>
                <c:pt idx="21692">
                  <c:v>1.6278984004056609</c:v>
                </c:pt>
                <c:pt idx="21693">
                  <c:v>1.6278233612980548</c:v>
                </c:pt>
                <c:pt idx="21694">
                  <c:v>1.6277483291080894</c:v>
                </c:pt>
                <c:pt idx="21695">
                  <c:v>1.6276733038348083</c:v>
                </c:pt>
                <c:pt idx="21696">
                  <c:v>1.6275982854772548</c:v>
                </c:pt>
                <c:pt idx="21697">
                  <c:v>1.6275232740344732</c:v>
                </c:pt>
                <c:pt idx="21698">
                  <c:v>1.6274482695055073</c:v>
                </c:pt>
                <c:pt idx="21699">
                  <c:v>1.627373271889401</c:v>
                </c:pt>
                <c:pt idx="21700">
                  <c:v>1.6272982811851988</c:v>
                </c:pt>
                <c:pt idx="21701">
                  <c:v>1.6272232973919454</c:v>
                </c:pt>
                <c:pt idx="21702">
                  <c:v>1.6271483205086854</c:v>
                </c:pt>
                <c:pt idx="21703">
                  <c:v>1.6270733505344637</c:v>
                </c:pt>
                <c:pt idx="21704">
                  <c:v>1.6269983874683254</c:v>
                </c:pt>
                <c:pt idx="21705">
                  <c:v>1.6269234313093155</c:v>
                </c:pt>
                <c:pt idx="21706">
                  <c:v>1.6268484820564795</c:v>
                </c:pt>
                <c:pt idx="21707">
                  <c:v>1.6267735397088632</c:v>
                </c:pt>
                <c:pt idx="21708">
                  <c:v>1.626698604265512</c:v>
                </c:pt>
                <c:pt idx="21709">
                  <c:v>1.6266236757254722</c:v>
                </c:pt>
                <c:pt idx="21710">
                  <c:v>1.6265487540877896</c:v>
                </c:pt>
                <c:pt idx="21711">
                  <c:v>1.6264738393515106</c:v>
                </c:pt>
                <c:pt idx="21712">
                  <c:v>1.6263989315156819</c:v>
                </c:pt>
                <c:pt idx="21713">
                  <c:v>1.6263240305793498</c:v>
                </c:pt>
                <c:pt idx="21714">
                  <c:v>1.6262491365415612</c:v>
                </c:pt>
                <c:pt idx="21715">
                  <c:v>1.6261742494013631</c:v>
                </c:pt>
                <c:pt idx="21716">
                  <c:v>1.6260993691578027</c:v>
                </c:pt>
                <c:pt idx="21717">
                  <c:v>1.6260244958099273</c:v>
                </c:pt>
                <c:pt idx="21718">
                  <c:v>1.6259496293567843</c:v>
                </c:pt>
                <c:pt idx="21719">
                  <c:v>1.6258747697974216</c:v>
                </c:pt>
                <c:pt idx="21720">
                  <c:v>1.6257999171308872</c:v>
                </c:pt>
                <c:pt idx="21721">
                  <c:v>1.6257250713562288</c:v>
                </c:pt>
                <c:pt idx="21722">
                  <c:v>1.6256502324724946</c:v>
                </c:pt>
                <c:pt idx="21723">
                  <c:v>1.6255754004787333</c:v>
                </c:pt>
                <c:pt idx="21724">
                  <c:v>1.6255005753739931</c:v>
                </c:pt>
                <c:pt idx="21725">
                  <c:v>1.625425757157323</c:v>
                </c:pt>
                <c:pt idx="21726">
                  <c:v>1.625350945827772</c:v>
                </c:pt>
                <c:pt idx="21727">
                  <c:v>1.6252761413843888</c:v>
                </c:pt>
                <c:pt idx="21728">
                  <c:v>1.6252013438262229</c:v>
                </c:pt>
                <c:pt idx="21729">
                  <c:v>1.625126553152324</c:v>
                </c:pt>
                <c:pt idx="21730">
                  <c:v>1.6250517693617412</c:v>
                </c:pt>
                <c:pt idx="21731">
                  <c:v>1.6249769924535247</c:v>
                </c:pt>
                <c:pt idx="21732">
                  <c:v>1.6249022224267244</c:v>
                </c:pt>
                <c:pt idx="21733">
                  <c:v>1.6248274592803902</c:v>
                </c:pt>
                <c:pt idx="21734">
                  <c:v>1.6247527030135727</c:v>
                </c:pt>
                <c:pt idx="21735">
                  <c:v>1.624677953625322</c:v>
                </c:pt>
                <c:pt idx="21736">
                  <c:v>1.6246032111146893</c:v>
                </c:pt>
                <c:pt idx="21737">
                  <c:v>1.624528475480725</c:v>
                </c:pt>
                <c:pt idx="21738">
                  <c:v>1.6244537467224804</c:v>
                </c:pt>
                <c:pt idx="21739">
                  <c:v>1.6243790248390064</c:v>
                </c:pt>
                <c:pt idx="21740">
                  <c:v>1.6243043098293546</c:v>
                </c:pt>
                <c:pt idx="21741">
                  <c:v>1.6242296016925766</c:v>
                </c:pt>
                <c:pt idx="21742">
                  <c:v>1.6241549004277238</c:v>
                </c:pt>
                <c:pt idx="21743">
                  <c:v>1.6240802060338484</c:v>
                </c:pt>
                <c:pt idx="21744">
                  <c:v>1.6240055185100024</c:v>
                </c:pt>
                <c:pt idx="21745">
                  <c:v>1.6239308378552377</c:v>
                </c:pt>
                <c:pt idx="21746">
                  <c:v>1.6238561640686071</c:v>
                </c:pt>
                <c:pt idx="21747">
                  <c:v>1.6237814971491631</c:v>
                </c:pt>
                <c:pt idx="21748">
                  <c:v>1.6237068370959584</c:v>
                </c:pt>
                <c:pt idx="21749">
                  <c:v>1.6236321839080459</c:v>
                </c:pt>
                <c:pt idx="21750">
                  <c:v>1.6235575375844788</c:v>
                </c:pt>
                <c:pt idx="21751">
                  <c:v>1.6234828981243103</c:v>
                </c:pt>
                <c:pt idx="21752">
                  <c:v>1.623408265526594</c:v>
                </c:pt>
                <c:pt idx="21753">
                  <c:v>1.6233336397903835</c:v>
                </c:pt>
                <c:pt idx="21754">
                  <c:v>1.6232590209147322</c:v>
                </c:pt>
                <c:pt idx="21755">
                  <c:v>1.6231844088986946</c:v>
                </c:pt>
                <c:pt idx="21756">
                  <c:v>1.6231098037413247</c:v>
                </c:pt>
                <c:pt idx="21757">
                  <c:v>1.6230352054416766</c:v>
                </c:pt>
                <c:pt idx="21758">
                  <c:v>1.6229606139988051</c:v>
                </c:pt>
                <c:pt idx="21759">
                  <c:v>1.6228860294117646</c:v>
                </c:pt>
                <c:pt idx="21760">
                  <c:v>1.6228114516796104</c:v>
                </c:pt>
                <c:pt idx="21761">
                  <c:v>1.6227368808013969</c:v>
                </c:pt>
                <c:pt idx="21762">
                  <c:v>1.6226623167761798</c:v>
                </c:pt>
                <c:pt idx="21763">
                  <c:v>1.622587759603014</c:v>
                </c:pt>
                <c:pt idx="21764">
                  <c:v>1.6225132092809558</c:v>
                </c:pt>
                <c:pt idx="21765">
                  <c:v>1.6224386658090599</c:v>
                </c:pt>
                <c:pt idx="21766">
                  <c:v>1.6223641291863831</c:v>
                </c:pt>
                <c:pt idx="21767">
                  <c:v>1.6222895994119808</c:v>
                </c:pt>
                <c:pt idx="21768">
                  <c:v>1.6222150764849097</c:v>
                </c:pt>
                <c:pt idx="21769">
                  <c:v>1.6221405604042261</c:v>
                </c:pt>
                <c:pt idx="21770">
                  <c:v>1.6220660511689862</c:v>
                </c:pt>
                <c:pt idx="21771">
                  <c:v>1.6219915487782472</c:v>
                </c:pt>
                <c:pt idx="21772">
                  <c:v>1.6219170532310661</c:v>
                </c:pt>
                <c:pt idx="21773">
                  <c:v>1.6218425645264996</c:v>
                </c:pt>
                <c:pt idx="21774">
                  <c:v>1.6217680826636049</c:v>
                </c:pt>
                <c:pt idx="21775">
                  <c:v>1.6216936076414401</c:v>
                </c:pt>
                <c:pt idx="21776">
                  <c:v>1.6216191394590622</c:v>
                </c:pt>
                <c:pt idx="21777">
                  <c:v>1.6215446781155294</c:v>
                </c:pt>
                <c:pt idx="21778">
                  <c:v>1.6214702236098995</c:v>
                </c:pt>
                <c:pt idx="21779">
                  <c:v>1.6213957759412305</c:v>
                </c:pt>
                <c:pt idx="21780">
                  <c:v>1.6213213351085809</c:v>
                </c:pt>
                <c:pt idx="21781">
                  <c:v>1.6212469011110091</c:v>
                </c:pt>
                <c:pt idx="21782">
                  <c:v>1.6211724739475737</c:v>
                </c:pt>
                <c:pt idx="21783">
                  <c:v>1.6210980536173338</c:v>
                </c:pt>
                <c:pt idx="21784">
                  <c:v>1.6210236401193481</c:v>
                </c:pt>
                <c:pt idx="21785">
                  <c:v>1.6209492334526761</c:v>
                </c:pt>
                <c:pt idx="21786">
                  <c:v>1.6208748336163767</c:v>
                </c:pt>
                <c:pt idx="21787">
                  <c:v>1.6208004406095098</c:v>
                </c:pt>
                <c:pt idx="21788">
                  <c:v>1.620726054431135</c:v>
                </c:pt>
                <c:pt idx="21789">
                  <c:v>1.6206516750803122</c:v>
                </c:pt>
                <c:pt idx="21790">
                  <c:v>1.6205773025561012</c:v>
                </c:pt>
                <c:pt idx="21791">
                  <c:v>1.6205029368575623</c:v>
                </c:pt>
                <c:pt idx="21792">
                  <c:v>1.6204285779837562</c:v>
                </c:pt>
                <c:pt idx="21793">
                  <c:v>1.6203542259337433</c:v>
                </c:pt>
                <c:pt idx="21794">
                  <c:v>1.6202798807065841</c:v>
                </c:pt>
                <c:pt idx="21795">
                  <c:v>1.6202055423013397</c:v>
                </c:pt>
                <c:pt idx="21796">
                  <c:v>1.6201312107170711</c:v>
                </c:pt>
                <c:pt idx="21797">
                  <c:v>1.6200568859528397</c:v>
                </c:pt>
                <c:pt idx="21798">
                  <c:v>1.6199825680077067</c:v>
                </c:pt>
                <c:pt idx="21799">
                  <c:v>1.6199082568807339</c:v>
                </c:pt>
                <c:pt idx="21800">
                  <c:v>1.6198339525709831</c:v>
                </c:pt>
                <c:pt idx="21801">
                  <c:v>1.6197596550775157</c:v>
                </c:pt>
                <c:pt idx="21802">
                  <c:v>1.6196853643993945</c:v>
                </c:pt>
                <c:pt idx="21803">
                  <c:v>1.6196110805356816</c:v>
                </c:pt>
                <c:pt idx="21804">
                  <c:v>1.6195368034854392</c:v>
                </c:pt>
                <c:pt idx="21805">
                  <c:v>1.6194625332477299</c:v>
                </c:pt>
                <c:pt idx="21806">
                  <c:v>1.6193882698216169</c:v>
                </c:pt>
                <c:pt idx="21807">
                  <c:v>1.619314013206163</c:v>
                </c:pt>
                <c:pt idx="21808">
                  <c:v>1.619239763400431</c:v>
                </c:pt>
                <c:pt idx="21809">
                  <c:v>1.6191655204034847</c:v>
                </c:pt>
                <c:pt idx="21810">
                  <c:v>1.6190912842143872</c:v>
                </c:pt>
                <c:pt idx="21811">
                  <c:v>1.6190170548322025</c:v>
                </c:pt>
                <c:pt idx="21812">
                  <c:v>1.6189428322559942</c:v>
                </c:pt>
                <c:pt idx="21813">
                  <c:v>1.6188686164848263</c:v>
                </c:pt>
                <c:pt idx="21814">
                  <c:v>1.6187944075177629</c:v>
                </c:pt>
                <c:pt idx="21815">
                  <c:v>1.6187202053538687</c:v>
                </c:pt>
                <c:pt idx="21816">
                  <c:v>1.618646009992208</c:v>
                </c:pt>
                <c:pt idx="21817">
                  <c:v>1.6185718214318452</c:v>
                </c:pt>
                <c:pt idx="21818">
                  <c:v>1.6184976396718456</c:v>
                </c:pt>
                <c:pt idx="21819">
                  <c:v>1.6184234647112741</c:v>
                </c:pt>
                <c:pt idx="21820">
                  <c:v>1.6183492965491957</c:v>
                </c:pt>
                <c:pt idx="21821">
                  <c:v>1.618275135184676</c:v>
                </c:pt>
                <c:pt idx="21822">
                  <c:v>1.6182009806167805</c:v>
                </c:pt>
                <c:pt idx="21823">
                  <c:v>1.6181268328445748</c:v>
                </c:pt>
                <c:pt idx="21824">
                  <c:v>1.6180526918671247</c:v>
                </c:pt>
                <c:pt idx="21825">
                  <c:v>1.6179785576834969</c:v>
                </c:pt>
                <c:pt idx="21826">
                  <c:v>1.6179044302927568</c:v>
                </c:pt>
                <c:pt idx="21827">
                  <c:v>1.617830309693971</c:v>
                </c:pt>
                <c:pt idx="21828">
                  <c:v>1.6177561958862063</c:v>
                </c:pt>
                <c:pt idx="21829">
                  <c:v>1.6176820888685295</c:v>
                </c:pt>
                <c:pt idx="21830">
                  <c:v>1.6176079886400074</c:v>
                </c:pt>
                <c:pt idx="21831">
                  <c:v>1.6175338951997069</c:v>
                </c:pt>
                <c:pt idx="21832">
                  <c:v>1.6174598085466954</c:v>
                </c:pt>
                <c:pt idx="21833">
                  <c:v>1.6173857286800404</c:v>
                </c:pt>
                <c:pt idx="21834">
                  <c:v>1.6173116555988092</c:v>
                </c:pt>
                <c:pt idx="21835">
                  <c:v>1.6172375893020701</c:v>
                </c:pt>
                <c:pt idx="21836">
                  <c:v>1.6171635297888904</c:v>
                </c:pt>
                <c:pt idx="21837">
                  <c:v>1.6170894770583386</c:v>
                </c:pt>
                <c:pt idx="21838">
                  <c:v>1.6170154311094831</c:v>
                </c:pt>
                <c:pt idx="21839">
                  <c:v>1.616941391941392</c:v>
                </c:pt>
                <c:pt idx="21840">
                  <c:v>1.616867359553134</c:v>
                </c:pt>
                <c:pt idx="21841">
                  <c:v>1.6167933339437781</c:v>
                </c:pt>
                <c:pt idx="21842">
                  <c:v>1.6167193151123931</c:v>
                </c:pt>
                <c:pt idx="21843">
                  <c:v>1.6166453030580479</c:v>
                </c:pt>
                <c:pt idx="21844">
                  <c:v>1.6165712977798123</c:v>
                </c:pt>
                <c:pt idx="21845">
                  <c:v>1.6164972992767555</c:v>
                </c:pt>
                <c:pt idx="21846">
                  <c:v>1.6164233075479471</c:v>
                </c:pt>
                <c:pt idx="21847">
                  <c:v>1.616349322592457</c:v>
                </c:pt>
                <c:pt idx="21848">
                  <c:v>1.6162753444093552</c:v>
                </c:pt>
                <c:pt idx="21849">
                  <c:v>1.6162013729977116</c:v>
                </c:pt>
                <c:pt idx="21850">
                  <c:v>1.6161274083565969</c:v>
                </c:pt>
                <c:pt idx="21851">
                  <c:v>1.6160534504850814</c:v>
                </c:pt>
                <c:pt idx="21852">
                  <c:v>1.6159794993822358</c:v>
                </c:pt>
                <c:pt idx="21853">
                  <c:v>1.6159055550471311</c:v>
                </c:pt>
                <c:pt idx="21854">
                  <c:v>1.6158316174788379</c:v>
                </c:pt>
                <c:pt idx="21855">
                  <c:v>1.6157576866764276</c:v>
                </c:pt>
                <c:pt idx="21856">
                  <c:v>1.6156837626389715</c:v>
                </c:pt>
                <c:pt idx="21857">
                  <c:v>1.6156098453655412</c:v>
                </c:pt>
                <c:pt idx="21858">
                  <c:v>1.6155359348552083</c:v>
                </c:pt>
                <c:pt idx="21859">
                  <c:v>1.6154620311070449</c:v>
                </c:pt>
                <c:pt idx="21860">
                  <c:v>1.6153881341201226</c:v>
                </c:pt>
                <c:pt idx="21861">
                  <c:v>1.615314243893514</c:v>
                </c:pt>
                <c:pt idx="21862">
                  <c:v>1.615240360426291</c:v>
                </c:pt>
                <c:pt idx="21863">
                  <c:v>1.6151664837175266</c:v>
                </c:pt>
                <c:pt idx="21864">
                  <c:v>1.6150926137662931</c:v>
                </c:pt>
                <c:pt idx="21865">
                  <c:v>1.6150187505716638</c:v>
                </c:pt>
                <c:pt idx="21866">
                  <c:v>1.6149448941327114</c:v>
                </c:pt>
                <c:pt idx="21867">
                  <c:v>1.6148710444485093</c:v>
                </c:pt>
                <c:pt idx="21868">
                  <c:v>1.6147972015181307</c:v>
                </c:pt>
                <c:pt idx="21869">
                  <c:v>1.6147233653406492</c:v>
                </c:pt>
                <c:pt idx="21870">
                  <c:v>1.6146495359151387</c:v>
                </c:pt>
                <c:pt idx="21871">
                  <c:v>1.6145757132406731</c:v>
                </c:pt>
                <c:pt idx="21872">
                  <c:v>1.6145018973163261</c:v>
                </c:pt>
                <c:pt idx="21873">
                  <c:v>1.6144280881411721</c:v>
                </c:pt>
                <c:pt idx="21874">
                  <c:v>1.6143542857142856</c:v>
                </c:pt>
                <c:pt idx="21875">
                  <c:v>1.6142804900347412</c:v>
                </c:pt>
                <c:pt idx="21876">
                  <c:v>1.6142067011016135</c:v>
                </c:pt>
                <c:pt idx="21877">
                  <c:v>1.6141329189139775</c:v>
                </c:pt>
                <c:pt idx="21878">
                  <c:v>1.6140591434709082</c:v>
                </c:pt>
                <c:pt idx="21879">
                  <c:v>1.6139853747714807</c:v>
                </c:pt>
                <c:pt idx="21880">
                  <c:v>1.6139116128147708</c:v>
                </c:pt>
                <c:pt idx="21881">
                  <c:v>1.6138378575998538</c:v>
                </c:pt>
                <c:pt idx="21882">
                  <c:v>1.6137641091258055</c:v>
                </c:pt>
                <c:pt idx="21883">
                  <c:v>1.6136903673917018</c:v>
                </c:pt>
                <c:pt idx="21884">
                  <c:v>1.6136166323966188</c:v>
                </c:pt>
                <c:pt idx="21885">
                  <c:v>1.6135429041396327</c:v>
                </c:pt>
                <c:pt idx="21886">
                  <c:v>1.61346918261982</c:v>
                </c:pt>
                <c:pt idx="21887">
                  <c:v>1.6133954678362572</c:v>
                </c:pt>
                <c:pt idx="21888">
                  <c:v>1.6133217597880214</c:v>
                </c:pt>
                <c:pt idx="21889">
                  <c:v>1.6132480584741891</c:v>
                </c:pt>
                <c:pt idx="21890">
                  <c:v>1.6131743638938376</c:v>
                </c:pt>
                <c:pt idx="21891">
                  <c:v>1.6131006760460442</c:v>
                </c:pt>
                <c:pt idx="21892">
                  <c:v>1.6130269949298863</c:v>
                </c:pt>
                <c:pt idx="21893">
                  <c:v>1.6129533205444413</c:v>
                </c:pt>
                <c:pt idx="21894">
                  <c:v>1.6128796528887874</c:v>
                </c:pt>
                <c:pt idx="21895">
                  <c:v>1.6128059919620021</c:v>
                </c:pt>
                <c:pt idx="21896">
                  <c:v>1.6127323377631639</c:v>
                </c:pt>
                <c:pt idx="21897">
                  <c:v>1.6126586902913509</c:v>
                </c:pt>
                <c:pt idx="21898">
                  <c:v>1.6125850495456413</c:v>
                </c:pt>
                <c:pt idx="21899">
                  <c:v>1.6125114155251141</c:v>
                </c:pt>
                <c:pt idx="21900">
                  <c:v>1.6124377882288481</c:v>
                </c:pt>
                <c:pt idx="21901">
                  <c:v>1.6123641676559219</c:v>
                </c:pt>
                <c:pt idx="21902">
                  <c:v>1.6122905538054149</c:v>
                </c:pt>
                <c:pt idx="21903">
                  <c:v>1.612216946676406</c:v>
                </c:pt>
                <c:pt idx="21904">
                  <c:v>1.6121433462679753</c:v>
                </c:pt>
                <c:pt idx="21905">
                  <c:v>1.612069752579202</c:v>
                </c:pt>
                <c:pt idx="21906">
                  <c:v>1.6119961656091659</c:v>
                </c:pt>
                <c:pt idx="21907">
                  <c:v>1.6119225853569472</c:v>
                </c:pt>
                <c:pt idx="21908">
                  <c:v>1.6118490118216258</c:v>
                </c:pt>
                <c:pt idx="21909">
                  <c:v>1.6117754450022821</c:v>
                </c:pt>
                <c:pt idx="21910">
                  <c:v>1.6117018848979965</c:v>
                </c:pt>
                <c:pt idx="21911">
                  <c:v>1.6116283315078497</c:v>
                </c:pt>
                <c:pt idx="21912">
                  <c:v>1.6115547848309222</c:v>
                </c:pt>
                <c:pt idx="21913">
                  <c:v>1.6114812448662956</c:v>
                </c:pt>
                <c:pt idx="21914">
                  <c:v>1.6114077116130505</c:v>
                </c:pt>
                <c:pt idx="21915">
                  <c:v>1.6113341850702683</c:v>
                </c:pt>
                <c:pt idx="21916">
                  <c:v>1.6112606652370307</c:v>
                </c:pt>
                <c:pt idx="21917">
                  <c:v>1.611187152112419</c:v>
                </c:pt>
                <c:pt idx="21918">
                  <c:v>1.6111136456955153</c:v>
                </c:pt>
                <c:pt idx="21919">
                  <c:v>1.6110401459854014</c:v>
                </c:pt>
                <c:pt idx="21920">
                  <c:v>1.6109666529811597</c:v>
                </c:pt>
                <c:pt idx="21921">
                  <c:v>1.610893166681872</c:v>
                </c:pt>
                <c:pt idx="21922">
                  <c:v>1.6108196870866214</c:v>
                </c:pt>
                <c:pt idx="21923">
                  <c:v>1.6107462141944902</c:v>
                </c:pt>
                <c:pt idx="21924">
                  <c:v>1.6106727480045611</c:v>
                </c:pt>
                <c:pt idx="21925">
                  <c:v>1.6105992885159173</c:v>
                </c:pt>
                <c:pt idx="21926">
                  <c:v>1.6105258357276417</c:v>
                </c:pt>
                <c:pt idx="21927">
                  <c:v>1.6104523896388179</c:v>
                </c:pt>
                <c:pt idx="21928">
                  <c:v>1.6103789502485293</c:v>
                </c:pt>
                <c:pt idx="21929">
                  <c:v>1.6103055175558596</c:v>
                </c:pt>
                <c:pt idx="21930">
                  <c:v>1.6102320915598924</c:v>
                </c:pt>
                <c:pt idx="21931">
                  <c:v>1.6101586722597119</c:v>
                </c:pt>
                <c:pt idx="21932">
                  <c:v>1.610085259654402</c:v>
                </c:pt>
                <c:pt idx="21933">
                  <c:v>1.6100118537430472</c:v>
                </c:pt>
                <c:pt idx="21934">
                  <c:v>1.6099384545247322</c:v>
                </c:pt>
                <c:pt idx="21935">
                  <c:v>1.6098650619985413</c:v>
                </c:pt>
                <c:pt idx="21936">
                  <c:v>1.6097916761635593</c:v>
                </c:pt>
                <c:pt idx="21937">
                  <c:v>1.6097182970188713</c:v>
                </c:pt>
                <c:pt idx="21938">
                  <c:v>1.6096449245635627</c:v>
                </c:pt>
                <c:pt idx="21939">
                  <c:v>1.6095715587967183</c:v>
                </c:pt>
                <c:pt idx="21940">
                  <c:v>1.609498199717424</c:v>
                </c:pt>
                <c:pt idx="21941">
                  <c:v>1.6094248473247652</c:v>
                </c:pt>
                <c:pt idx="21942">
                  <c:v>1.6093515016178279</c:v>
                </c:pt>
                <c:pt idx="21943">
                  <c:v>1.6092781625956982</c:v>
                </c:pt>
                <c:pt idx="21944">
                  <c:v>1.6092048302574617</c:v>
                </c:pt>
                <c:pt idx="21945">
                  <c:v>1.6091315046022054</c:v>
                </c:pt>
                <c:pt idx="21946">
                  <c:v>1.6090581856290154</c:v>
                </c:pt>
                <c:pt idx="21947">
                  <c:v>1.6089848733369783</c:v>
                </c:pt>
                <c:pt idx="21948">
                  <c:v>1.6089115677251811</c:v>
                </c:pt>
                <c:pt idx="21949">
                  <c:v>1.6088382687927107</c:v>
                </c:pt>
                <c:pt idx="21950">
                  <c:v>1.6087649765386542</c:v>
                </c:pt>
                <c:pt idx="21951">
                  <c:v>1.6086916909620992</c:v>
                </c:pt>
                <c:pt idx="21952">
                  <c:v>1.6086184120621327</c:v>
                </c:pt>
                <c:pt idx="21953">
                  <c:v>1.6085451398378428</c:v>
                </c:pt>
                <c:pt idx="21954">
                  <c:v>1.6084718742883171</c:v>
                </c:pt>
                <c:pt idx="21955">
                  <c:v>1.6083986154126435</c:v>
                </c:pt>
                <c:pt idx="21956">
                  <c:v>1.6083253632099104</c:v>
                </c:pt>
                <c:pt idx="21957">
                  <c:v>1.6082521176792057</c:v>
                </c:pt>
                <c:pt idx="21958">
                  <c:v>1.6081788788196183</c:v>
                </c:pt>
                <c:pt idx="21959">
                  <c:v>1.6081056466302368</c:v>
                </c:pt>
                <c:pt idx="21960">
                  <c:v>1.6080324211101498</c:v>
                </c:pt>
                <c:pt idx="21961">
                  <c:v>1.6079592022584464</c:v>
                </c:pt>
                <c:pt idx="21962">
                  <c:v>1.6078859900742157</c:v>
                </c:pt>
                <c:pt idx="21963">
                  <c:v>1.6078127845565471</c:v>
                </c:pt>
                <c:pt idx="21964">
                  <c:v>1.60773958570453</c:v>
                </c:pt>
                <c:pt idx="21965">
                  <c:v>1.6076663935172539</c:v>
                </c:pt>
                <c:pt idx="21966">
                  <c:v>1.6075932079938089</c:v>
                </c:pt>
                <c:pt idx="21967">
                  <c:v>1.6075200291332847</c:v>
                </c:pt>
                <c:pt idx="21968">
                  <c:v>1.6074468569347717</c:v>
                </c:pt>
                <c:pt idx="21969">
                  <c:v>1.60737369139736</c:v>
                </c:pt>
                <c:pt idx="21970">
                  <c:v>1.6073005325201402</c:v>
                </c:pt>
                <c:pt idx="21971">
                  <c:v>1.6072273803022028</c:v>
                </c:pt>
                <c:pt idx="21972">
                  <c:v>1.6071542347426386</c:v>
                </c:pt>
                <c:pt idx="21973">
                  <c:v>1.6070810958405388</c:v>
                </c:pt>
                <c:pt idx="21974">
                  <c:v>1.6070079635949943</c:v>
                </c:pt>
                <c:pt idx="21975">
                  <c:v>1.6069348380050965</c:v>
                </c:pt>
                <c:pt idx="21976">
                  <c:v>1.6068617190699368</c:v>
                </c:pt>
                <c:pt idx="21977">
                  <c:v>1.6067886067886068</c:v>
                </c:pt>
                <c:pt idx="21978">
                  <c:v>1.6067155011601983</c:v>
                </c:pt>
                <c:pt idx="21979">
                  <c:v>1.6066424021838035</c:v>
                </c:pt>
                <c:pt idx="21980">
                  <c:v>1.6065693098585141</c:v>
                </c:pt>
                <c:pt idx="21981">
                  <c:v>1.6064962241834229</c:v>
                </c:pt>
                <c:pt idx="21982">
                  <c:v>1.6064231451576219</c:v>
                </c:pt>
                <c:pt idx="21983">
                  <c:v>1.6063500727802038</c:v>
                </c:pt>
                <c:pt idx="21984">
                  <c:v>1.6062770070502614</c:v>
                </c:pt>
                <c:pt idx="21985">
                  <c:v>1.6062039479668879</c:v>
                </c:pt>
                <c:pt idx="21986">
                  <c:v>1.6061308955291764</c:v>
                </c:pt>
                <c:pt idx="21987">
                  <c:v>1.6060578497362197</c:v>
                </c:pt>
                <c:pt idx="21988">
                  <c:v>1.6059848105871117</c:v>
                </c:pt>
                <c:pt idx="21989">
                  <c:v>1.605911778080946</c:v>
                </c:pt>
                <c:pt idx="21990">
                  <c:v>1.605838752216816</c:v>
                </c:pt>
                <c:pt idx="21991">
                  <c:v>1.605765732993816</c:v>
                </c:pt>
                <c:pt idx="21992">
                  <c:v>1.6056927204110398</c:v>
                </c:pt>
                <c:pt idx="21993">
                  <c:v>1.6056197144675821</c:v>
                </c:pt>
                <c:pt idx="21994">
                  <c:v>1.6055467151625369</c:v>
                </c:pt>
                <c:pt idx="21995">
                  <c:v>1.6054737224949991</c:v>
                </c:pt>
                <c:pt idx="21996">
                  <c:v>1.6054007364640632</c:v>
                </c:pt>
                <c:pt idx="21997">
                  <c:v>1.6053277570688245</c:v>
                </c:pt>
                <c:pt idx="21998">
                  <c:v>1.6052547843083778</c:v>
                </c:pt>
                <c:pt idx="21999">
                  <c:v>1.6051818181818183</c:v>
                </c:pt>
                <c:pt idx="22000">
                  <c:v>1.6051088586882414</c:v>
                </c:pt>
                <c:pt idx="22001">
                  <c:v>1.6050359058267429</c:v>
                </c:pt>
                <c:pt idx="22002">
                  <c:v>1.6049629595964188</c:v>
                </c:pt>
                <c:pt idx="22003">
                  <c:v>1.6048900199963643</c:v>
                </c:pt>
                <c:pt idx="22004">
                  <c:v>1.6048170870256759</c:v>
                </c:pt>
                <c:pt idx="22005">
                  <c:v>1.60474416068345</c:v>
                </c:pt>
                <c:pt idx="22006">
                  <c:v>1.6046712409687827</c:v>
                </c:pt>
                <c:pt idx="22007">
                  <c:v>1.6045983278807707</c:v>
                </c:pt>
                <c:pt idx="22008">
                  <c:v>1.6045254214185105</c:v>
                </c:pt>
                <c:pt idx="22009">
                  <c:v>1.6044525215810994</c:v>
                </c:pt>
                <c:pt idx="22010">
                  <c:v>1.6043796283676344</c:v>
                </c:pt>
                <c:pt idx="22011">
                  <c:v>1.6043067417772123</c:v>
                </c:pt>
                <c:pt idx="22012">
                  <c:v>1.6042338618089311</c:v>
                </c:pt>
                <c:pt idx="22013">
                  <c:v>1.6041609884618879</c:v>
                </c:pt>
                <c:pt idx="22014">
                  <c:v>1.6040881217351806</c:v>
                </c:pt>
                <c:pt idx="22015">
                  <c:v>1.6040152616279071</c:v>
                </c:pt>
                <c:pt idx="22016">
                  <c:v>1.6039424081391651</c:v>
                </c:pt>
                <c:pt idx="22017">
                  <c:v>1.6038695612680534</c:v>
                </c:pt>
                <c:pt idx="22018">
                  <c:v>1.6037967210136701</c:v>
                </c:pt>
                <c:pt idx="22019">
                  <c:v>1.6037238873751136</c:v>
                </c:pt>
                <c:pt idx="22020">
                  <c:v>1.6036510603514826</c:v>
                </c:pt>
                <c:pt idx="22021">
                  <c:v>1.6035782399418763</c:v>
                </c:pt>
                <c:pt idx="22022">
                  <c:v>1.6035054261453934</c:v>
                </c:pt>
                <c:pt idx="22023">
                  <c:v>1.6034326189611332</c:v>
                </c:pt>
                <c:pt idx="22024">
                  <c:v>1.6033598183881952</c:v>
                </c:pt>
                <c:pt idx="22025">
                  <c:v>1.6032870244256787</c:v>
                </c:pt>
                <c:pt idx="22026">
                  <c:v>1.6032142370726836</c:v>
                </c:pt>
                <c:pt idx="22027">
                  <c:v>1.6031414563283095</c:v>
                </c:pt>
                <c:pt idx="22028">
                  <c:v>1.6030686821916564</c:v>
                </c:pt>
                <c:pt idx="22029">
                  <c:v>1.6029959146618249</c:v>
                </c:pt>
                <c:pt idx="22030">
                  <c:v>1.6029231537379147</c:v>
                </c:pt>
                <c:pt idx="22031">
                  <c:v>1.6028503994190269</c:v>
                </c:pt>
                <c:pt idx="22032">
                  <c:v>1.6027776517042618</c:v>
                </c:pt>
                <c:pt idx="22033">
                  <c:v>1.6027049105927202</c:v>
                </c:pt>
                <c:pt idx="22034">
                  <c:v>1.6026321760835036</c:v>
                </c:pt>
                <c:pt idx="22035">
                  <c:v>1.6025594481757124</c:v>
                </c:pt>
                <c:pt idx="22036">
                  <c:v>1.6024867268684486</c:v>
                </c:pt>
                <c:pt idx="22037">
                  <c:v>1.6024140121608133</c:v>
                </c:pt>
                <c:pt idx="22038">
                  <c:v>1.6023413040519079</c:v>
                </c:pt>
                <c:pt idx="22039">
                  <c:v>1.6022686025408348</c:v>
                </c:pt>
                <c:pt idx="22040">
                  <c:v>1.6021959076266956</c:v>
                </c:pt>
                <c:pt idx="22041">
                  <c:v>1.6021232193085926</c:v>
                </c:pt>
                <c:pt idx="22042">
                  <c:v>1.602050537585628</c:v>
                </c:pt>
                <c:pt idx="22043">
                  <c:v>1.6019778624569043</c:v>
                </c:pt>
                <c:pt idx="22044">
                  <c:v>1.6019051939215241</c:v>
                </c:pt>
                <c:pt idx="22045">
                  <c:v>1.6018325319785902</c:v>
                </c:pt>
                <c:pt idx="22046">
                  <c:v>1.6017598766272054</c:v>
                </c:pt>
                <c:pt idx="22047">
                  <c:v>1.6016872278664731</c:v>
                </c:pt>
                <c:pt idx="22048">
                  <c:v>1.6016145856954964</c:v>
                </c:pt>
                <c:pt idx="22049">
                  <c:v>1.6015419501133787</c:v>
                </c:pt>
                <c:pt idx="22050">
                  <c:v>1.6014693211192237</c:v>
                </c:pt>
                <c:pt idx="22051">
                  <c:v>1.6013966987121349</c:v>
                </c:pt>
                <c:pt idx="22052">
                  <c:v>1.6013240828912165</c:v>
                </c:pt>
                <c:pt idx="22053">
                  <c:v>1.6012514736555727</c:v>
                </c:pt>
                <c:pt idx="22054">
                  <c:v>1.6011788710043073</c:v>
                </c:pt>
                <c:pt idx="22055">
                  <c:v>1.6011062749365252</c:v>
                </c:pt>
                <c:pt idx="22056">
                  <c:v>1.6010336854513307</c:v>
                </c:pt>
                <c:pt idx="22057">
                  <c:v>1.6009611025478285</c:v>
                </c:pt>
                <c:pt idx="22058">
                  <c:v>1.6008885262251236</c:v>
                </c:pt>
                <c:pt idx="22059">
                  <c:v>1.600815956482321</c:v>
                </c:pt>
                <c:pt idx="22060">
                  <c:v>1.600743393318526</c:v>
                </c:pt>
                <c:pt idx="22061">
                  <c:v>1.6006708367328437</c:v>
                </c:pt>
                <c:pt idx="22062">
                  <c:v>1.6005982867243802</c:v>
                </c:pt>
                <c:pt idx="22063">
                  <c:v>1.6005257432922408</c:v>
                </c:pt>
                <c:pt idx="22064">
                  <c:v>1.6004532064355315</c:v>
                </c:pt>
                <c:pt idx="22065">
                  <c:v>1.6003806761533581</c:v>
                </c:pt>
                <c:pt idx="22066">
                  <c:v>1.600308152444827</c:v>
                </c:pt>
                <c:pt idx="22067">
                  <c:v>1.6002356353090448</c:v>
                </c:pt>
                <c:pt idx="22068">
                  <c:v>1.6001631247451176</c:v>
                </c:pt>
                <c:pt idx="22069">
                  <c:v>1.6000906207521521</c:v>
                </c:pt>
                <c:pt idx="22070">
                  <c:v>1.6000181233292556</c:v>
                </c:pt>
                <c:pt idx="22071">
                  <c:v>1.5999456324755346</c:v>
                </c:pt>
                <c:pt idx="22072">
                  <c:v>1.5998731481900965</c:v>
                </c:pt>
                <c:pt idx="22073">
                  <c:v>1.5998006704720487</c:v>
                </c:pt>
                <c:pt idx="22074">
                  <c:v>1.5997281993204984</c:v>
                </c:pt>
                <c:pt idx="22075">
                  <c:v>1.5996557347345535</c:v>
                </c:pt>
                <c:pt idx="22076">
                  <c:v>1.5995832767133216</c:v>
                </c:pt>
                <c:pt idx="22077">
                  <c:v>1.5995108252559109</c:v>
                </c:pt>
                <c:pt idx="22078">
                  <c:v>1.5994383803614294</c:v>
                </c:pt>
                <c:pt idx="22079">
                  <c:v>1.5993659420289854</c:v>
                </c:pt>
                <c:pt idx="22080">
                  <c:v>1.5992935102576875</c:v>
                </c:pt>
                <c:pt idx="22081">
                  <c:v>1.5992210850466444</c:v>
                </c:pt>
                <c:pt idx="22082">
                  <c:v>1.5991486663949646</c:v>
                </c:pt>
                <c:pt idx="22083">
                  <c:v>1.5990762543017569</c:v>
                </c:pt>
                <c:pt idx="22084">
                  <c:v>1.5990038487661309</c:v>
                </c:pt>
                <c:pt idx="22085">
                  <c:v>1.5989314497871956</c:v>
                </c:pt>
                <c:pt idx="22086">
                  <c:v>1.5988590573640602</c:v>
                </c:pt>
                <c:pt idx="22087">
                  <c:v>1.5987866714958348</c:v>
                </c:pt>
                <c:pt idx="22088">
                  <c:v>1.5987142921816289</c:v>
                </c:pt>
                <c:pt idx="22089">
                  <c:v>1.5986419194205523</c:v>
                </c:pt>
                <c:pt idx="22090">
                  <c:v>1.5985695532117152</c:v>
                </c:pt>
                <c:pt idx="22091">
                  <c:v>1.5984971935542278</c:v>
                </c:pt>
                <c:pt idx="22092">
                  <c:v>1.5984248404472006</c:v>
                </c:pt>
                <c:pt idx="22093">
                  <c:v>1.5983524938897438</c:v>
                </c:pt>
                <c:pt idx="22094">
                  <c:v>1.5982801538809686</c:v>
                </c:pt>
                <c:pt idx="22095">
                  <c:v>1.5982078204199854</c:v>
                </c:pt>
                <c:pt idx="22096">
                  <c:v>1.5981354935059058</c:v>
                </c:pt>
                <c:pt idx="22097">
                  <c:v>1.5980631731378405</c:v>
                </c:pt>
                <c:pt idx="22098">
                  <c:v>1.597990859314901</c:v>
                </c:pt>
                <c:pt idx="22099">
                  <c:v>1.5979185520361991</c:v>
                </c:pt>
                <c:pt idx="22100">
                  <c:v>1.597846251300846</c:v>
                </c:pt>
                <c:pt idx="22101">
                  <c:v>1.5977739571079541</c:v>
                </c:pt>
                <c:pt idx="22102">
                  <c:v>1.5977016694566348</c:v>
                </c:pt>
                <c:pt idx="22103">
                  <c:v>1.5976293883460007</c:v>
                </c:pt>
                <c:pt idx="22104">
                  <c:v>1.5975571137751641</c:v>
                </c:pt>
                <c:pt idx="22105">
                  <c:v>1.5974848457432371</c:v>
                </c:pt>
                <c:pt idx="22106">
                  <c:v>1.5974125842493327</c:v>
                </c:pt>
                <c:pt idx="22107">
                  <c:v>1.5973403292925639</c:v>
                </c:pt>
                <c:pt idx="22108">
                  <c:v>1.597268080872043</c:v>
                </c:pt>
                <c:pt idx="22109">
                  <c:v>1.5971958389868837</c:v>
                </c:pt>
                <c:pt idx="22110">
                  <c:v>1.5971236036361991</c:v>
                </c:pt>
                <c:pt idx="22111">
                  <c:v>1.5970513748191026</c:v>
                </c:pt>
                <c:pt idx="22112">
                  <c:v>1.5969791525347081</c:v>
                </c:pt>
                <c:pt idx="22113">
                  <c:v>1.5969069367821289</c:v>
                </c:pt>
                <c:pt idx="22114">
                  <c:v>1.5968347275604793</c:v>
                </c:pt>
                <c:pt idx="22115">
                  <c:v>1.5967625248688733</c:v>
                </c:pt>
                <c:pt idx="22116">
                  <c:v>1.5966903287064249</c:v>
                </c:pt>
                <c:pt idx="22117">
                  <c:v>1.5966181390722489</c:v>
                </c:pt>
                <c:pt idx="22118">
                  <c:v>1.5965459559654596</c:v>
                </c:pt>
                <c:pt idx="22119">
                  <c:v>1.5964737793851718</c:v>
                </c:pt>
                <c:pt idx="22120">
                  <c:v>1.5964016093305005</c:v>
                </c:pt>
                <c:pt idx="22121">
                  <c:v>1.5963294458005606</c:v>
                </c:pt>
                <c:pt idx="22122">
                  <c:v>1.5962572887944673</c:v>
                </c:pt>
                <c:pt idx="22123">
                  <c:v>1.5961851383113361</c:v>
                </c:pt>
                <c:pt idx="22124">
                  <c:v>1.5961129943502825</c:v>
                </c:pt>
                <c:pt idx="22125">
                  <c:v>1.5960408569104221</c:v>
                </c:pt>
                <c:pt idx="22126">
                  <c:v>1.5959687259908708</c:v>
                </c:pt>
                <c:pt idx="22127">
                  <c:v>1.5958966015907448</c:v>
                </c:pt>
                <c:pt idx="22128">
                  <c:v>1.59582448370916</c:v>
                </c:pt>
                <c:pt idx="22129">
                  <c:v>1.5957523723452327</c:v>
                </c:pt>
                <c:pt idx="22130">
                  <c:v>1.5956802674980797</c:v>
                </c:pt>
                <c:pt idx="22131">
                  <c:v>1.5956081691668174</c:v>
                </c:pt>
                <c:pt idx="22132">
                  <c:v>1.5955360773505625</c:v>
                </c:pt>
                <c:pt idx="22133">
                  <c:v>1.5954639920484324</c:v>
                </c:pt>
                <c:pt idx="22134">
                  <c:v>1.5953919132595438</c:v>
                </c:pt>
                <c:pt idx="22135">
                  <c:v>1.595319840983014</c:v>
                </c:pt>
                <c:pt idx="22136">
                  <c:v>1.5952477752179608</c:v>
                </c:pt>
                <c:pt idx="22137">
                  <c:v>1.5951757159635016</c:v>
                </c:pt>
                <c:pt idx="22138">
                  <c:v>1.5951036632187543</c:v>
                </c:pt>
                <c:pt idx="22139">
                  <c:v>1.5950316169828365</c:v>
                </c:pt>
                <c:pt idx="22140">
                  <c:v>1.5949595772548666</c:v>
                </c:pt>
                <c:pt idx="22141">
                  <c:v>1.5948875440339627</c:v>
                </c:pt>
                <c:pt idx="22142">
                  <c:v>1.5948155173192431</c:v>
                </c:pt>
                <c:pt idx="22143">
                  <c:v>1.5947434971098267</c:v>
                </c:pt>
                <c:pt idx="22144">
                  <c:v>1.5946714834048319</c:v>
                </c:pt>
                <c:pt idx="22145">
                  <c:v>1.5945994762033775</c:v>
                </c:pt>
                <c:pt idx="22146">
                  <c:v>1.5945274755045831</c:v>
                </c:pt>
                <c:pt idx="22147">
                  <c:v>1.5944554813075673</c:v>
                </c:pt>
                <c:pt idx="22148">
                  <c:v>1.5943834936114498</c:v>
                </c:pt>
                <c:pt idx="22149">
                  <c:v>1.59431151241535</c:v>
                </c:pt>
                <c:pt idx="22150">
                  <c:v>1.5942395377183873</c:v>
                </c:pt>
                <c:pt idx="22151">
                  <c:v>1.5941675695196822</c:v>
                </c:pt>
                <c:pt idx="22152">
                  <c:v>1.5940956078183541</c:v>
                </c:pt>
                <c:pt idx="22153">
                  <c:v>1.5940236526135234</c:v>
                </c:pt>
                <c:pt idx="22154">
                  <c:v>1.5939517039043105</c:v>
                </c:pt>
                <c:pt idx="22155">
                  <c:v>1.5938797616898357</c:v>
                </c:pt>
                <c:pt idx="22156">
                  <c:v>1.5938078259692197</c:v>
                </c:pt>
                <c:pt idx="22157">
                  <c:v>1.5937358967415831</c:v>
                </c:pt>
                <c:pt idx="22158">
                  <c:v>1.5936639740060472</c:v>
                </c:pt>
                <c:pt idx="22159">
                  <c:v>1.5935920577617328</c:v>
                </c:pt>
                <c:pt idx="22160">
                  <c:v>1.5935201480077614</c:v>
                </c:pt>
                <c:pt idx="22161">
                  <c:v>1.5934482447432543</c:v>
                </c:pt>
                <c:pt idx="22162">
                  <c:v>1.5933763479673329</c:v>
                </c:pt>
                <c:pt idx="22163">
                  <c:v>1.5933044576791193</c:v>
                </c:pt>
                <c:pt idx="22164">
                  <c:v>1.5932325738777351</c:v>
                </c:pt>
                <c:pt idx="22165">
                  <c:v>1.5931606965623026</c:v>
                </c:pt>
                <c:pt idx="22166">
                  <c:v>1.593088825731944</c:v>
                </c:pt>
                <c:pt idx="22167">
                  <c:v>1.5930169613857814</c:v>
                </c:pt>
                <c:pt idx="22168">
                  <c:v>1.5929451035229374</c:v>
                </c:pt>
                <c:pt idx="22169">
                  <c:v>1.5928732521425351</c:v>
                </c:pt>
                <c:pt idx="22170">
                  <c:v>1.5928014072436967</c:v>
                </c:pt>
                <c:pt idx="22171">
                  <c:v>1.5927295688255458</c:v>
                </c:pt>
                <c:pt idx="22172">
                  <c:v>1.5926577368872052</c:v>
                </c:pt>
                <c:pt idx="22173">
                  <c:v>1.5925859114277983</c:v>
                </c:pt>
                <c:pt idx="22174">
                  <c:v>1.5925140924464487</c:v>
                </c:pt>
                <c:pt idx="22175">
                  <c:v>1.5924422799422799</c:v>
                </c:pt>
                <c:pt idx="22176">
                  <c:v>1.5923704739144158</c:v>
                </c:pt>
                <c:pt idx="22177">
                  <c:v>1.5922986743619802</c:v>
                </c:pt>
                <c:pt idx="22178">
                  <c:v>1.5922268812840976</c:v>
                </c:pt>
                <c:pt idx="22179">
                  <c:v>1.5921550946798917</c:v>
                </c:pt>
                <c:pt idx="22180">
                  <c:v>1.5920833145484874</c:v>
                </c:pt>
                <c:pt idx="22181">
                  <c:v>1.5920115408890092</c:v>
                </c:pt>
                <c:pt idx="22182">
                  <c:v>1.5919397737005816</c:v>
                </c:pt>
                <c:pt idx="22183">
                  <c:v>1.5918680129823297</c:v>
                </c:pt>
                <c:pt idx="22184">
                  <c:v>1.5917962587333785</c:v>
                </c:pt>
                <c:pt idx="22185">
                  <c:v>1.5917245109528531</c:v>
                </c:pt>
                <c:pt idx="22186">
                  <c:v>1.5916527696398792</c:v>
                </c:pt>
                <c:pt idx="22187">
                  <c:v>1.5915810347935822</c:v>
                </c:pt>
                <c:pt idx="22188">
                  <c:v>1.5915093064130876</c:v>
                </c:pt>
                <c:pt idx="22189">
                  <c:v>1.5914375844975215</c:v>
                </c:pt>
                <c:pt idx="22190">
                  <c:v>1.5913658690460097</c:v>
                </c:pt>
                <c:pt idx="22191">
                  <c:v>1.5912941600576784</c:v>
                </c:pt>
                <c:pt idx="22192">
                  <c:v>1.591222457531654</c:v>
                </c:pt>
                <c:pt idx="22193">
                  <c:v>1.5911507614670632</c:v>
                </c:pt>
                <c:pt idx="22194">
                  <c:v>1.5910790718630323</c:v>
                </c:pt>
                <c:pt idx="22195">
                  <c:v>1.591007388718688</c:v>
                </c:pt>
                <c:pt idx="22196">
                  <c:v>1.5909357120331575</c:v>
                </c:pt>
                <c:pt idx="22197">
                  <c:v>1.5908640418055682</c:v>
                </c:pt>
                <c:pt idx="22198">
                  <c:v>1.5907923780350466</c:v>
                </c:pt>
                <c:pt idx="22199">
                  <c:v>1.5907207207207208</c:v>
                </c:pt>
                <c:pt idx="22200">
                  <c:v>1.5906490698617179</c:v>
                </c:pt>
                <c:pt idx="22201">
                  <c:v>1.5905774254571661</c:v>
                </c:pt>
                <c:pt idx="22202">
                  <c:v>1.5905057875061928</c:v>
                </c:pt>
                <c:pt idx="22203">
                  <c:v>1.5904341560079265</c:v>
                </c:pt>
                <c:pt idx="22204">
                  <c:v>1.5903625309614953</c:v>
                </c:pt>
                <c:pt idx="22205">
                  <c:v>1.5902909123660272</c:v>
                </c:pt>
                <c:pt idx="22206">
                  <c:v>1.5902193002206511</c:v>
                </c:pt>
                <c:pt idx="22207">
                  <c:v>1.5901476945244957</c:v>
                </c:pt>
                <c:pt idx="22208">
                  <c:v>1.5900760952766897</c:v>
                </c:pt>
                <c:pt idx="22209">
                  <c:v>1.590004502476362</c:v>
                </c:pt>
                <c:pt idx="22210">
                  <c:v>1.5899329161226419</c:v>
                </c:pt>
                <c:pt idx="22211">
                  <c:v>1.5898613362146587</c:v>
                </c:pt>
                <c:pt idx="22212">
                  <c:v>1.5897897627515418</c:v>
                </c:pt>
                <c:pt idx="22213">
                  <c:v>1.5897181957324209</c:v>
                </c:pt>
                <c:pt idx="22214">
                  <c:v>1.5896466351564258</c:v>
                </c:pt>
                <c:pt idx="22215">
                  <c:v>1.5895750810226863</c:v>
                </c:pt>
                <c:pt idx="22216">
                  <c:v>1.5895035333303327</c:v>
                </c:pt>
                <c:pt idx="22217">
                  <c:v>1.5894319920784949</c:v>
                </c:pt>
                <c:pt idx="22218">
                  <c:v>1.5893604572663036</c:v>
                </c:pt>
                <c:pt idx="22219">
                  <c:v>1.5892889288928893</c:v>
                </c:pt>
                <c:pt idx="22220">
                  <c:v>1.5892174069573826</c:v>
                </c:pt>
                <c:pt idx="22221">
                  <c:v>1.5891458914589145</c:v>
                </c:pt>
                <c:pt idx="22222">
                  <c:v>1.589074382396616</c:v>
                </c:pt>
                <c:pt idx="22223">
                  <c:v>1.5890028797696185</c:v>
                </c:pt>
                <c:pt idx="22224">
                  <c:v>1.5889313835770529</c:v>
                </c:pt>
                <c:pt idx="22225">
                  <c:v>1.5888598938180509</c:v>
                </c:pt>
                <c:pt idx="22226">
                  <c:v>1.5887884104917442</c:v>
                </c:pt>
                <c:pt idx="22227">
                  <c:v>1.5887169335972646</c:v>
                </c:pt>
                <c:pt idx="22228">
                  <c:v>1.5886454631337441</c:v>
                </c:pt>
                <c:pt idx="22229">
                  <c:v>1.5885739991003149</c:v>
                </c:pt>
                <c:pt idx="22230">
                  <c:v>1.5885025414961091</c:v>
                </c:pt>
                <c:pt idx="22231">
                  <c:v>1.588431090320259</c:v>
                </c:pt>
                <c:pt idx="22232">
                  <c:v>1.5883596455718976</c:v>
                </c:pt>
                <c:pt idx="22233">
                  <c:v>1.5882882072501574</c:v>
                </c:pt>
                <c:pt idx="22234">
                  <c:v>1.5882167753541714</c:v>
                </c:pt>
                <c:pt idx="22235">
                  <c:v>1.5881453498830724</c:v>
                </c:pt>
                <c:pt idx="22236">
                  <c:v>1.5880739308359941</c:v>
                </c:pt>
                <c:pt idx="22237">
                  <c:v>1.5880025182120694</c:v>
                </c:pt>
                <c:pt idx="22238">
                  <c:v>1.587931112010432</c:v>
                </c:pt>
                <c:pt idx="22239">
                  <c:v>1.5878597122302158</c:v>
                </c:pt>
                <c:pt idx="22240">
                  <c:v>1.5877883188705544</c:v>
                </c:pt>
                <c:pt idx="22241">
                  <c:v>1.5877169319305817</c:v>
                </c:pt>
                <c:pt idx="22242">
                  <c:v>1.5876455514094321</c:v>
                </c:pt>
                <c:pt idx="22243">
                  <c:v>1.58757417730624</c:v>
                </c:pt>
                <c:pt idx="22244">
                  <c:v>1.5875028096201393</c:v>
                </c:pt>
                <c:pt idx="22245">
                  <c:v>1.5874314483502652</c:v>
                </c:pt>
                <c:pt idx="22246">
                  <c:v>1.5873600934957521</c:v>
                </c:pt>
                <c:pt idx="22247">
                  <c:v>1.5872887450557354</c:v>
                </c:pt>
                <c:pt idx="22248">
                  <c:v>1.5872174030293495</c:v>
                </c:pt>
                <c:pt idx="22249">
                  <c:v>1.5871460674157303</c:v>
                </c:pt>
                <c:pt idx="22250">
                  <c:v>1.5870747382140129</c:v>
                </c:pt>
                <c:pt idx="22251">
                  <c:v>1.5870034154233328</c:v>
                </c:pt>
                <c:pt idx="22252">
                  <c:v>1.5869320990428257</c:v>
                </c:pt>
                <c:pt idx="22253">
                  <c:v>1.5868607890716275</c:v>
                </c:pt>
                <c:pt idx="22254">
                  <c:v>1.5867894855088744</c:v>
                </c:pt>
                <c:pt idx="22255">
                  <c:v>1.5867181883537023</c:v>
                </c:pt>
                <c:pt idx="22256">
                  <c:v>1.5866468976052477</c:v>
                </c:pt>
                <c:pt idx="22257">
                  <c:v>1.5865756132626472</c:v>
                </c:pt>
                <c:pt idx="22258">
                  <c:v>1.586504335325037</c:v>
                </c:pt>
                <c:pt idx="22259">
                  <c:v>1.5864330637915545</c:v>
                </c:pt>
                <c:pt idx="22260">
                  <c:v>1.5863617986613359</c:v>
                </c:pt>
                <c:pt idx="22261">
                  <c:v>1.586290539933519</c:v>
                </c:pt>
                <c:pt idx="22262">
                  <c:v>1.5862192876072407</c:v>
                </c:pt>
                <c:pt idx="22263">
                  <c:v>1.5861480416816385</c:v>
                </c:pt>
                <c:pt idx="22264">
                  <c:v>1.58607680215585</c:v>
                </c:pt>
                <c:pt idx="22265">
                  <c:v>1.5860055690290129</c:v>
                </c:pt>
                <c:pt idx="22266">
                  <c:v>1.585934342300265</c:v>
                </c:pt>
                <c:pt idx="22267">
                  <c:v>1.5858631219687445</c:v>
                </c:pt>
                <c:pt idx="22268">
                  <c:v>1.5857919080335894</c:v>
                </c:pt>
                <c:pt idx="22269">
                  <c:v>1.585720700493938</c:v>
                </c:pt>
                <c:pt idx="22270">
                  <c:v>1.5856494993489292</c:v>
                </c:pt>
                <c:pt idx="22271">
                  <c:v>1.5855783045977012</c:v>
                </c:pt>
                <c:pt idx="22272">
                  <c:v>1.585507116239393</c:v>
                </c:pt>
                <c:pt idx="22273">
                  <c:v>1.5854359342731437</c:v>
                </c:pt>
                <c:pt idx="22274">
                  <c:v>1.5853647586980921</c:v>
                </c:pt>
                <c:pt idx="22275">
                  <c:v>1.5852935895133777</c:v>
                </c:pt>
                <c:pt idx="22276">
                  <c:v>1.5852224267181398</c:v>
                </c:pt>
                <c:pt idx="22277">
                  <c:v>1.585151270311518</c:v>
                </c:pt>
                <c:pt idx="22278">
                  <c:v>1.5850801202926523</c:v>
                </c:pt>
                <c:pt idx="22279">
                  <c:v>1.5850089766606823</c:v>
                </c:pt>
                <c:pt idx="22280">
                  <c:v>1.584937839414748</c:v>
                </c:pt>
                <c:pt idx="22281">
                  <c:v>1.5848667085539898</c:v>
                </c:pt>
                <c:pt idx="22282">
                  <c:v>1.5847955840775478</c:v>
                </c:pt>
                <c:pt idx="22283">
                  <c:v>1.584724465984563</c:v>
                </c:pt>
                <c:pt idx="22284">
                  <c:v>1.5846533542741754</c:v>
                </c:pt>
                <c:pt idx="22285">
                  <c:v>1.5845822489455264</c:v>
                </c:pt>
                <c:pt idx="22286">
                  <c:v>1.5845111499977564</c:v>
                </c:pt>
                <c:pt idx="22287">
                  <c:v>1.5844400574300073</c:v>
                </c:pt>
                <c:pt idx="22288">
                  <c:v>1.5843689712414195</c:v>
                </c:pt>
                <c:pt idx="22289">
                  <c:v>1.584297891431135</c:v>
                </c:pt>
                <c:pt idx="22290">
                  <c:v>1.5842268179982952</c:v>
                </c:pt>
                <c:pt idx="22291">
                  <c:v>1.5841557509420421</c:v>
                </c:pt>
                <c:pt idx="22292">
                  <c:v>1.5840846902615171</c:v>
                </c:pt>
                <c:pt idx="22293">
                  <c:v>1.5840136359558625</c:v>
                </c:pt>
                <c:pt idx="22294">
                  <c:v>1.5839425880242206</c:v>
                </c:pt>
                <c:pt idx="22295">
                  <c:v>1.5838715464657338</c:v>
                </c:pt>
                <c:pt idx="22296">
                  <c:v>1.5838005112795444</c:v>
                </c:pt>
                <c:pt idx="22297">
                  <c:v>1.5837294824647949</c:v>
                </c:pt>
                <c:pt idx="22298">
                  <c:v>1.5836584600206287</c:v>
                </c:pt>
                <c:pt idx="22299">
                  <c:v>1.5835874439461883</c:v>
                </c:pt>
                <c:pt idx="22300">
                  <c:v>1.5835164342406169</c:v>
                </c:pt>
                <c:pt idx="22301">
                  <c:v>1.5834454309030581</c:v>
                </c:pt>
                <c:pt idx="22302">
                  <c:v>1.5833744339326548</c:v>
                </c:pt>
                <c:pt idx="22303">
                  <c:v>1.5833034433285509</c:v>
                </c:pt>
                <c:pt idx="22304">
                  <c:v>1.5832324590898901</c:v>
                </c:pt>
                <c:pt idx="22305">
                  <c:v>1.5831614812158163</c:v>
                </c:pt>
                <c:pt idx="22306">
                  <c:v>1.5830905097054737</c:v>
                </c:pt>
                <c:pt idx="22307">
                  <c:v>1.5830195445580062</c:v>
                </c:pt>
                <c:pt idx="22308">
                  <c:v>1.5829485857725583</c:v>
                </c:pt>
                <c:pt idx="22309">
                  <c:v>1.5828776333482744</c:v>
                </c:pt>
                <c:pt idx="22310">
                  <c:v>1.5828066872842992</c:v>
                </c:pt>
                <c:pt idx="22311">
                  <c:v>1.5827357475797776</c:v>
                </c:pt>
                <c:pt idx="22312">
                  <c:v>1.5826648142338546</c:v>
                </c:pt>
                <c:pt idx="22313">
                  <c:v>1.5825938872456753</c:v>
                </c:pt>
                <c:pt idx="22314">
                  <c:v>1.582522966614385</c:v>
                </c:pt>
                <c:pt idx="22315">
                  <c:v>1.5824520523391288</c:v>
                </c:pt>
                <c:pt idx="22316">
                  <c:v>1.5823811444190528</c:v>
                </c:pt>
                <c:pt idx="22317">
                  <c:v>1.5823102428533022</c:v>
                </c:pt>
                <c:pt idx="22318">
                  <c:v>1.5822393476410233</c:v>
                </c:pt>
                <c:pt idx="22319">
                  <c:v>1.582168458781362</c:v>
                </c:pt>
                <c:pt idx="22320">
                  <c:v>1.5820975762734644</c:v>
                </c:pt>
                <c:pt idx="22321">
                  <c:v>1.5820267001164769</c:v>
                </c:pt>
                <c:pt idx="22322">
                  <c:v>1.5819558303095462</c:v>
                </c:pt>
                <c:pt idx="22323">
                  <c:v>1.5818849668518187</c:v>
                </c:pt>
                <c:pt idx="22324">
                  <c:v>1.5818141097424412</c:v>
                </c:pt>
                <c:pt idx="22325">
                  <c:v>1.5817432589805607</c:v>
                </c:pt>
                <c:pt idx="22326">
                  <c:v>1.5816724145653245</c:v>
                </c:pt>
                <c:pt idx="22327">
                  <c:v>1.5816015764958795</c:v>
                </c:pt>
                <c:pt idx="22328">
                  <c:v>1.5815307447713736</c:v>
                </c:pt>
                <c:pt idx="22329">
                  <c:v>1.581459919390954</c:v>
                </c:pt>
                <c:pt idx="22330">
                  <c:v>1.5813891003537683</c:v>
                </c:pt>
                <c:pt idx="22331">
                  <c:v>1.5813182876589646</c:v>
                </c:pt>
                <c:pt idx="22332">
                  <c:v>1.5812474813056911</c:v>
                </c:pt>
                <c:pt idx="22333">
                  <c:v>1.5811766812930956</c:v>
                </c:pt>
                <c:pt idx="22334">
                  <c:v>1.5811058876203268</c:v>
                </c:pt>
                <c:pt idx="22335">
                  <c:v>1.581035100286533</c:v>
                </c:pt>
                <c:pt idx="22336">
                  <c:v>1.5809643192908627</c:v>
                </c:pt>
                <c:pt idx="22337">
                  <c:v>1.5808935446324648</c:v>
                </c:pt>
                <c:pt idx="22338">
                  <c:v>1.5808227763104883</c:v>
                </c:pt>
                <c:pt idx="22339">
                  <c:v>1.5807520143240823</c:v>
                </c:pt>
                <c:pt idx="22340">
                  <c:v>1.580681258672396</c:v>
                </c:pt>
                <c:pt idx="22341">
                  <c:v>1.5806105093545788</c:v>
                </c:pt>
                <c:pt idx="22342">
                  <c:v>1.5805397663697802</c:v>
                </c:pt>
                <c:pt idx="22343">
                  <c:v>1.58046902971715</c:v>
                </c:pt>
                <c:pt idx="22344">
                  <c:v>1.5803982993958381</c:v>
                </c:pt>
                <c:pt idx="22345">
                  <c:v>1.5803275754049941</c:v>
                </c:pt>
                <c:pt idx="22346">
                  <c:v>1.5802568577437688</c:v>
                </c:pt>
                <c:pt idx="22347">
                  <c:v>1.5801861464113121</c:v>
                </c:pt>
                <c:pt idx="22348">
                  <c:v>1.5801154414067744</c:v>
                </c:pt>
                <c:pt idx="22349">
                  <c:v>1.5800447427293065</c:v>
                </c:pt>
                <c:pt idx="22350">
                  <c:v>1.579974050378059</c:v>
                </c:pt>
                <c:pt idx="22351">
                  <c:v>1.5799033643521831</c:v>
                </c:pt>
                <c:pt idx="22352">
                  <c:v>1.5798326846508299</c:v>
                </c:pt>
                <c:pt idx="22353">
                  <c:v>1.5797620112731503</c:v>
                </c:pt>
                <c:pt idx="22354">
                  <c:v>1.5796913442182956</c:v>
                </c:pt>
                <c:pt idx="22355">
                  <c:v>1.5796206834854178</c:v>
                </c:pt>
                <c:pt idx="22356">
                  <c:v>1.5795500290736681</c:v>
                </c:pt>
                <c:pt idx="22357">
                  <c:v>1.5794793809821988</c:v>
                </c:pt>
                <c:pt idx="22358">
                  <c:v>1.5794087392101614</c:v>
                </c:pt>
                <c:pt idx="22359">
                  <c:v>1.5793381037567085</c:v>
                </c:pt>
                <c:pt idx="22360">
                  <c:v>1.5792674746209918</c:v>
                </c:pt>
                <c:pt idx="22361">
                  <c:v>1.5791968518021644</c:v>
                </c:pt>
                <c:pt idx="22362">
                  <c:v>1.5791262352993785</c:v>
                </c:pt>
                <c:pt idx="22363">
                  <c:v>1.5790556251117869</c:v>
                </c:pt>
                <c:pt idx="22364">
                  <c:v>1.5789850212385423</c:v>
                </c:pt>
                <c:pt idx="22365">
                  <c:v>1.5789144236787982</c:v>
                </c:pt>
                <c:pt idx="22366">
                  <c:v>1.5788438324317073</c:v>
                </c:pt>
                <c:pt idx="22367">
                  <c:v>1.5787732474964236</c:v>
                </c:pt>
                <c:pt idx="22368">
                  <c:v>1.5787026688720998</c:v>
                </c:pt>
                <c:pt idx="22369">
                  <c:v>1.5786320965578899</c:v>
                </c:pt>
                <c:pt idx="22370">
                  <c:v>1.5785615305529481</c:v>
                </c:pt>
                <c:pt idx="22371">
                  <c:v>1.5784909708564276</c:v>
                </c:pt>
                <c:pt idx="22372">
                  <c:v>1.5784204174674832</c:v>
                </c:pt>
                <c:pt idx="22373">
                  <c:v>1.5783498703852685</c:v>
                </c:pt>
                <c:pt idx="22374">
                  <c:v>1.5782793296089386</c:v>
                </c:pt>
                <c:pt idx="22375">
                  <c:v>1.5782087951376476</c:v>
                </c:pt>
                <c:pt idx="22376">
                  <c:v>1.5781382669705502</c:v>
                </c:pt>
                <c:pt idx="22377">
                  <c:v>1.5780677451068013</c:v>
                </c:pt>
                <c:pt idx="22378">
                  <c:v>1.5779972295455562</c:v>
                </c:pt>
                <c:pt idx="22379">
                  <c:v>1.5779267202859697</c:v>
                </c:pt>
                <c:pt idx="22380">
                  <c:v>1.5778562173271973</c:v>
                </c:pt>
                <c:pt idx="22381">
                  <c:v>1.5777857206683943</c:v>
                </c:pt>
                <c:pt idx="22382">
                  <c:v>1.5777152303087165</c:v>
                </c:pt>
                <c:pt idx="22383">
                  <c:v>1.5776447462473195</c:v>
                </c:pt>
                <c:pt idx="22384">
                  <c:v>1.5775742684833594</c:v>
                </c:pt>
                <c:pt idx="22385">
                  <c:v>1.5775037970159922</c:v>
                </c:pt>
                <c:pt idx="22386">
                  <c:v>1.5774333318443741</c:v>
                </c:pt>
                <c:pt idx="22387">
                  <c:v>1.5773628729676612</c:v>
                </c:pt>
                <c:pt idx="22388">
                  <c:v>1.5772924203850105</c:v>
                </c:pt>
                <c:pt idx="22389">
                  <c:v>1.5772219740955784</c:v>
                </c:pt>
                <c:pt idx="22390">
                  <c:v>1.5771515340985218</c:v>
                </c:pt>
                <c:pt idx="22391">
                  <c:v>1.5770811003929974</c:v>
                </c:pt>
                <c:pt idx="22392">
                  <c:v>1.5770106729781628</c:v>
                </c:pt>
                <c:pt idx="22393">
                  <c:v>1.576940251853175</c:v>
                </c:pt>
                <c:pt idx="22394">
                  <c:v>1.5768698370171914</c:v>
                </c:pt>
                <c:pt idx="22395">
                  <c:v>1.5767994284693696</c:v>
                </c:pt>
                <c:pt idx="22396">
                  <c:v>1.5767290262088673</c:v>
                </c:pt>
                <c:pt idx="22397">
                  <c:v>1.5766586302348424</c:v>
                </c:pt>
                <c:pt idx="22398">
                  <c:v>1.5765882405464529</c:v>
                </c:pt>
                <c:pt idx="22399">
                  <c:v>1.5765178571428571</c:v>
                </c:pt>
                <c:pt idx="22400">
                  <c:v>1.5764474800232133</c:v>
                </c:pt>
                <c:pt idx="22401">
                  <c:v>1.5763771091866798</c:v>
                </c:pt>
                <c:pt idx="22402">
                  <c:v>1.5763067446324153</c:v>
                </c:pt>
                <c:pt idx="22403">
                  <c:v>1.5762363863595787</c:v>
                </c:pt>
                <c:pt idx="22404">
                  <c:v>1.5761660343673287</c:v>
                </c:pt>
                <c:pt idx="22405">
                  <c:v>1.5760956886548245</c:v>
                </c:pt>
                <c:pt idx="22406">
                  <c:v>1.5760253492212255</c:v>
                </c:pt>
                <c:pt idx="22407">
                  <c:v>1.5759550160656908</c:v>
                </c:pt>
                <c:pt idx="22408">
                  <c:v>1.5758846891873801</c:v>
                </c:pt>
                <c:pt idx="22409">
                  <c:v>1.5758143685854529</c:v>
                </c:pt>
                <c:pt idx="22410">
                  <c:v>1.5757440542590693</c:v>
                </c:pt>
                <c:pt idx="22411">
                  <c:v>1.5756737462073889</c:v>
                </c:pt>
                <c:pt idx="22412">
                  <c:v>1.5756034444295721</c:v>
                </c:pt>
                <c:pt idx="22413">
                  <c:v>1.5755331489247792</c:v>
                </c:pt>
                <c:pt idx="22414">
                  <c:v>1.5754628596921705</c:v>
                </c:pt>
                <c:pt idx="22415">
                  <c:v>1.5753925767309065</c:v>
                </c:pt>
                <c:pt idx="22416">
                  <c:v>1.5753223000401482</c:v>
                </c:pt>
                <c:pt idx="22417">
                  <c:v>1.5752520296190562</c:v>
                </c:pt>
                <c:pt idx="22418">
                  <c:v>1.5751817654667915</c:v>
                </c:pt>
                <c:pt idx="22419">
                  <c:v>1.5751115075825155</c:v>
                </c:pt>
                <c:pt idx="22420">
                  <c:v>1.5750412559653897</c:v>
                </c:pt>
                <c:pt idx="22421">
                  <c:v>1.5749710106145749</c:v>
                </c:pt>
                <c:pt idx="22422">
                  <c:v>1.5749007715292334</c:v>
                </c:pt>
                <c:pt idx="22423">
                  <c:v>1.5748305387085266</c:v>
                </c:pt>
                <c:pt idx="22424">
                  <c:v>1.5747603121516165</c:v>
                </c:pt>
                <c:pt idx="22425">
                  <c:v>1.5746900918576652</c:v>
                </c:pt>
                <c:pt idx="22426">
                  <c:v>1.5746198778258349</c:v>
                </c:pt>
                <c:pt idx="22427">
                  <c:v>1.5745496700552881</c:v>
                </c:pt>
                <c:pt idx="22428">
                  <c:v>1.5744794685451871</c:v>
                </c:pt>
                <c:pt idx="22429">
                  <c:v>1.5744092732946946</c:v>
                </c:pt>
                <c:pt idx="22430">
                  <c:v>1.5743390843029736</c:v>
                </c:pt>
                <c:pt idx="22431">
                  <c:v>1.5742689015691869</c:v>
                </c:pt>
                <c:pt idx="22432">
                  <c:v>1.5741987250924976</c:v>
                </c:pt>
                <c:pt idx="22433">
                  <c:v>1.5741285548720692</c:v>
                </c:pt>
                <c:pt idx="22434">
                  <c:v>1.5740583909070649</c:v>
                </c:pt>
                <c:pt idx="22435">
                  <c:v>1.5739882331966482</c:v>
                </c:pt>
                <c:pt idx="22436">
                  <c:v>1.5739180817399832</c:v>
                </c:pt>
                <c:pt idx="22437">
                  <c:v>1.5738479365362332</c:v>
                </c:pt>
                <c:pt idx="22438">
                  <c:v>1.5737777975845626</c:v>
                </c:pt>
                <c:pt idx="22439">
                  <c:v>1.5737076648841355</c:v>
                </c:pt>
                <c:pt idx="22440">
                  <c:v>1.5736375384341161</c:v>
                </c:pt>
                <c:pt idx="22441">
                  <c:v>1.573567418233669</c:v>
                </c:pt>
                <c:pt idx="22442">
                  <c:v>1.5734973042819587</c:v>
                </c:pt>
                <c:pt idx="22443">
                  <c:v>1.5734271965781501</c:v>
                </c:pt>
                <c:pt idx="22444">
                  <c:v>1.573357095121408</c:v>
                </c:pt>
                <c:pt idx="22445">
                  <c:v>1.5732869999108972</c:v>
                </c:pt>
                <c:pt idx="22446">
                  <c:v>1.5732169109457834</c:v>
                </c:pt>
                <c:pt idx="22447">
                  <c:v>1.5731468282252317</c:v>
                </c:pt>
                <c:pt idx="22448">
                  <c:v>1.5730767517484074</c:v>
                </c:pt>
                <c:pt idx="22449">
                  <c:v>1.5730066815144765</c:v>
                </c:pt>
                <c:pt idx="22450">
                  <c:v>1.5729366175226047</c:v>
                </c:pt>
                <c:pt idx="22451">
                  <c:v>1.572866559771958</c:v>
                </c:pt>
                <c:pt idx="22452">
                  <c:v>1.5727965082617021</c:v>
                </c:pt>
                <c:pt idx="22453">
                  <c:v>1.5727264629910038</c:v>
                </c:pt>
                <c:pt idx="22454">
                  <c:v>1.5726564239590293</c:v>
                </c:pt>
                <c:pt idx="22455">
                  <c:v>1.5725863911649447</c:v>
                </c:pt>
                <c:pt idx="22456">
                  <c:v>1.5725163646079174</c:v>
                </c:pt>
                <c:pt idx="22457">
                  <c:v>1.5724463442871137</c:v>
                </c:pt>
                <c:pt idx="22458">
                  <c:v>1.5723763302017009</c:v>
                </c:pt>
                <c:pt idx="22459">
                  <c:v>1.572306322350846</c:v>
                </c:pt>
                <c:pt idx="22460">
                  <c:v>1.5722363207337162</c:v>
                </c:pt>
                <c:pt idx="22461">
                  <c:v>1.5721663253494791</c:v>
                </c:pt>
                <c:pt idx="22462">
                  <c:v>1.5720963361973022</c:v>
                </c:pt>
                <c:pt idx="22463">
                  <c:v>1.5720263532763532</c:v>
                </c:pt>
                <c:pt idx="22464">
                  <c:v>1.5719563765858002</c:v>
                </c:pt>
                <c:pt idx="22465">
                  <c:v>1.5718864061248108</c:v>
                </c:pt>
                <c:pt idx="22466">
                  <c:v>1.5718164418925535</c:v>
                </c:pt>
                <c:pt idx="22467">
                  <c:v>1.5717464838881965</c:v>
                </c:pt>
                <c:pt idx="22468">
                  <c:v>1.5716765321109083</c:v>
                </c:pt>
                <c:pt idx="22469">
                  <c:v>1.5716065865598576</c:v>
                </c:pt>
                <c:pt idx="22470">
                  <c:v>1.5715366472342129</c:v>
                </c:pt>
                <c:pt idx="22471">
                  <c:v>1.5714667141331435</c:v>
                </c:pt>
                <c:pt idx="22472">
                  <c:v>1.5713967872558181</c:v>
                </c:pt>
                <c:pt idx="22473">
                  <c:v>1.571326866601406</c:v>
                </c:pt>
                <c:pt idx="22474">
                  <c:v>1.5712569521690767</c:v>
                </c:pt>
                <c:pt idx="22475">
                  <c:v>1.5711870439579996</c:v>
                </c:pt>
                <c:pt idx="22476">
                  <c:v>1.5711171419673444</c:v>
                </c:pt>
                <c:pt idx="22477">
                  <c:v>1.5710472461962808</c:v>
                </c:pt>
                <c:pt idx="22478">
                  <c:v>1.5709773566439789</c:v>
                </c:pt>
                <c:pt idx="22479">
                  <c:v>1.5709074733096084</c:v>
                </c:pt>
                <c:pt idx="22480">
                  <c:v>1.5708375961923402</c:v>
                </c:pt>
                <c:pt idx="22481">
                  <c:v>1.5707677252913441</c:v>
                </c:pt>
                <c:pt idx="22482">
                  <c:v>1.5706978606057911</c:v>
                </c:pt>
                <c:pt idx="22483">
                  <c:v>1.5706280021348515</c:v>
                </c:pt>
                <c:pt idx="22484">
                  <c:v>1.5705581498776962</c:v>
                </c:pt>
                <c:pt idx="22485">
                  <c:v>1.5704883038334965</c:v>
                </c:pt>
                <c:pt idx="22486">
                  <c:v>1.5704184640014232</c:v>
                </c:pt>
                <c:pt idx="22487">
                  <c:v>1.5703486303806475</c:v>
                </c:pt>
                <c:pt idx="22488">
                  <c:v>1.5702788029703409</c:v>
                </c:pt>
                <c:pt idx="22489">
                  <c:v>1.5702089817696754</c:v>
                </c:pt>
                <c:pt idx="22490">
                  <c:v>1.5701391667778222</c:v>
                </c:pt>
                <c:pt idx="22491">
                  <c:v>1.5700693579939533</c:v>
                </c:pt>
                <c:pt idx="22492">
                  <c:v>1.569999555417241</c:v>
                </c:pt>
                <c:pt idx="22493">
                  <c:v>1.5699297590468568</c:v>
                </c:pt>
                <c:pt idx="22494">
                  <c:v>1.5698599688819739</c:v>
                </c:pt>
                <c:pt idx="22495">
                  <c:v>1.5697901849217639</c:v>
                </c:pt>
                <c:pt idx="22496">
                  <c:v>1.5697204071653998</c:v>
                </c:pt>
                <c:pt idx="22497">
                  <c:v>1.5696506356120543</c:v>
                </c:pt>
                <c:pt idx="22498">
                  <c:v>1.5695808702609004</c:v>
                </c:pt>
                <c:pt idx="22499">
                  <c:v>1.5695111111111111</c:v>
                </c:pt>
                <c:pt idx="22500">
                  <c:v>1.5694413581618594</c:v>
                </c:pt>
                <c:pt idx="22501">
                  <c:v>1.5693716114123188</c:v>
                </c:pt>
                <c:pt idx="22502">
                  <c:v>1.5693018708616628</c:v>
                </c:pt>
                <c:pt idx="22503">
                  <c:v>1.5692321365090651</c:v>
                </c:pt>
                <c:pt idx="22504">
                  <c:v>1.5691624083536992</c:v>
                </c:pt>
                <c:pt idx="22505">
                  <c:v>1.5690926863947392</c:v>
                </c:pt>
                <c:pt idx="22506">
                  <c:v>1.5690229706313592</c:v>
                </c:pt>
                <c:pt idx="22507">
                  <c:v>1.5689532610627333</c:v>
                </c:pt>
                <c:pt idx="22508">
                  <c:v>1.568883557688036</c:v>
                </c:pt>
                <c:pt idx="22509">
                  <c:v>1.5688138605064417</c:v>
                </c:pt>
                <c:pt idx="22510">
                  <c:v>1.5687441695171249</c:v>
                </c:pt>
                <c:pt idx="22511">
                  <c:v>1.5686744847192609</c:v>
                </c:pt>
                <c:pt idx="22512">
                  <c:v>1.5686048061120241</c:v>
                </c:pt>
                <c:pt idx="22513">
                  <c:v>1.5685351336945901</c:v>
                </c:pt>
                <c:pt idx="22514">
                  <c:v>1.5684654674661336</c:v>
                </c:pt>
                <c:pt idx="22515">
                  <c:v>1.5683958074258306</c:v>
                </c:pt>
                <c:pt idx="22516">
                  <c:v>1.5683261535728561</c:v>
                </c:pt>
                <c:pt idx="22517">
                  <c:v>1.568256505906386</c:v>
                </c:pt>
                <c:pt idx="22518">
                  <c:v>1.5681868644255961</c:v>
                </c:pt>
                <c:pt idx="22519">
                  <c:v>1.5681172291296626</c:v>
                </c:pt>
                <c:pt idx="22520">
                  <c:v>1.5680476000177612</c:v>
                </c:pt>
                <c:pt idx="22521">
                  <c:v>1.5679779770890685</c:v>
                </c:pt>
                <c:pt idx="22522">
                  <c:v>1.5679083603427608</c:v>
                </c:pt>
                <c:pt idx="22523">
                  <c:v>1.5678387497780146</c:v>
                </c:pt>
                <c:pt idx="22524">
                  <c:v>1.5677691453940066</c:v>
                </c:pt>
                <c:pt idx="22525">
                  <c:v>1.5676995471899138</c:v>
                </c:pt>
                <c:pt idx="22526">
                  <c:v>1.5676299551649133</c:v>
                </c:pt>
                <c:pt idx="22527">
                  <c:v>1.5675603693181819</c:v>
                </c:pt>
                <c:pt idx="22528">
                  <c:v>1.567490789648897</c:v>
                </c:pt>
                <c:pt idx="22529">
                  <c:v>1.5674212161562362</c:v>
                </c:pt>
                <c:pt idx="22530">
                  <c:v>1.5673516488393768</c:v>
                </c:pt>
                <c:pt idx="22531">
                  <c:v>1.5672820876974969</c:v>
                </c:pt>
                <c:pt idx="22532">
                  <c:v>1.5672125327297741</c:v>
                </c:pt>
                <c:pt idx="22533">
                  <c:v>1.5671429839353865</c:v>
                </c:pt>
                <c:pt idx="22534">
                  <c:v>1.5670734413135123</c:v>
                </c:pt>
                <c:pt idx="22535">
                  <c:v>1.5670039048633297</c:v>
                </c:pt>
                <c:pt idx="22536">
                  <c:v>1.5669343745840174</c:v>
                </c:pt>
                <c:pt idx="22537">
                  <c:v>1.5668648504747538</c:v>
                </c:pt>
                <c:pt idx="22538">
                  <c:v>1.5667953325347177</c:v>
                </c:pt>
                <c:pt idx="22539">
                  <c:v>1.5667258207630879</c:v>
                </c:pt>
                <c:pt idx="22540">
                  <c:v>1.5666563151590436</c:v>
                </c:pt>
                <c:pt idx="22541">
                  <c:v>1.5665868157217637</c:v>
                </c:pt>
                <c:pt idx="22542">
                  <c:v>1.5665173224504281</c:v>
                </c:pt>
                <c:pt idx="22543">
                  <c:v>1.5664478353442157</c:v>
                </c:pt>
                <c:pt idx="22544">
                  <c:v>1.5663783544023064</c:v>
                </c:pt>
                <c:pt idx="22545">
                  <c:v>1.56630887962388</c:v>
                </c:pt>
                <c:pt idx="22546">
                  <c:v>1.5662394110081164</c:v>
                </c:pt>
                <c:pt idx="22547">
                  <c:v>1.5661699485541956</c:v>
                </c:pt>
                <c:pt idx="22548">
                  <c:v>1.5661004922612975</c:v>
                </c:pt>
                <c:pt idx="22549">
                  <c:v>1.566031042128603</c:v>
                </c:pt>
                <c:pt idx="22550">
                  <c:v>1.5659615981552923</c:v>
                </c:pt>
                <c:pt idx="22551">
                  <c:v>1.5658921603405462</c:v>
                </c:pt>
                <c:pt idx="22552">
                  <c:v>1.5658227286835453</c:v>
                </c:pt>
                <c:pt idx="22553">
                  <c:v>1.5657533031834707</c:v>
                </c:pt>
                <c:pt idx="22554">
                  <c:v>1.5656838838395035</c:v>
                </c:pt>
                <c:pt idx="22555">
                  <c:v>1.5656144706508246</c:v>
                </c:pt>
                <c:pt idx="22556">
                  <c:v>1.5655450636166157</c:v>
                </c:pt>
                <c:pt idx="22557">
                  <c:v>1.5654756627360582</c:v>
                </c:pt>
                <c:pt idx="22558">
                  <c:v>1.5654062680083336</c:v>
                </c:pt>
                <c:pt idx="22559">
                  <c:v>1.5653368794326241</c:v>
                </c:pt>
                <c:pt idx="22560">
                  <c:v>1.5652674970081113</c:v>
                </c:pt>
                <c:pt idx="22561">
                  <c:v>1.5651981207339776</c:v>
                </c:pt>
                <c:pt idx="22562">
                  <c:v>1.5651287506094047</c:v>
                </c:pt>
                <c:pt idx="22563">
                  <c:v>1.5650593866335756</c:v>
                </c:pt>
                <c:pt idx="22564">
                  <c:v>1.5649900288056724</c:v>
                </c:pt>
                <c:pt idx="22565">
                  <c:v>1.564920677124878</c:v>
                </c:pt>
                <c:pt idx="22566">
                  <c:v>1.5648513315903754</c:v>
                </c:pt>
                <c:pt idx="22567">
                  <c:v>1.5647819922013471</c:v>
                </c:pt>
                <c:pt idx="22568">
                  <c:v>1.5647126589569764</c:v>
                </c:pt>
                <c:pt idx="22569">
                  <c:v>1.5646433318564466</c:v>
                </c:pt>
                <c:pt idx="22570">
                  <c:v>1.5645740108989412</c:v>
                </c:pt>
                <c:pt idx="22571">
                  <c:v>1.5645046960836435</c:v>
                </c:pt>
                <c:pt idx="22572">
                  <c:v>1.5644353874097372</c:v>
                </c:pt>
                <c:pt idx="22573">
                  <c:v>1.5643660848764065</c:v>
                </c:pt>
                <c:pt idx="22574">
                  <c:v>1.5642967884828349</c:v>
                </c:pt>
                <c:pt idx="22575">
                  <c:v>1.5642274982282069</c:v>
                </c:pt>
                <c:pt idx="22576">
                  <c:v>1.5641582141117065</c:v>
                </c:pt>
                <c:pt idx="22577">
                  <c:v>1.5640889361325183</c:v>
                </c:pt>
                <c:pt idx="22578">
                  <c:v>1.5640196642898267</c:v>
                </c:pt>
                <c:pt idx="22579">
                  <c:v>1.5639503985828167</c:v>
                </c:pt>
                <c:pt idx="22580">
                  <c:v>1.5638811390106726</c:v>
                </c:pt>
                <c:pt idx="22581">
                  <c:v>1.56381188557258</c:v>
                </c:pt>
                <c:pt idx="22582">
                  <c:v>1.5637426382677235</c:v>
                </c:pt>
                <c:pt idx="22583">
                  <c:v>1.5636733970952887</c:v>
                </c:pt>
                <c:pt idx="22584">
                  <c:v>1.563604162054461</c:v>
                </c:pt>
                <c:pt idx="22585">
                  <c:v>1.5635349331444257</c:v>
                </c:pt>
                <c:pt idx="22586">
                  <c:v>1.563465710364369</c:v>
                </c:pt>
                <c:pt idx="22587">
                  <c:v>1.5633964937134761</c:v>
                </c:pt>
                <c:pt idx="22588">
                  <c:v>1.5633272831909337</c:v>
                </c:pt>
                <c:pt idx="22589">
                  <c:v>1.5632580787959274</c:v>
                </c:pt>
                <c:pt idx="22590">
                  <c:v>1.5631888805276437</c:v>
                </c:pt>
                <c:pt idx="22591">
                  <c:v>1.5631196883852692</c:v>
                </c:pt>
                <c:pt idx="22592">
                  <c:v>1.5630505023679901</c:v>
                </c:pt>
                <c:pt idx="22593">
                  <c:v>1.5629813224749933</c:v>
                </c:pt>
                <c:pt idx="22594">
                  <c:v>1.5629121487054658</c:v>
                </c:pt>
                <c:pt idx="22595">
                  <c:v>1.5628429810585944</c:v>
                </c:pt>
                <c:pt idx="22596">
                  <c:v>1.5627738195335663</c:v>
                </c:pt>
                <c:pt idx="22597">
                  <c:v>1.562704664129569</c:v>
                </c:pt>
                <c:pt idx="22598">
                  <c:v>1.5626355148457896</c:v>
                </c:pt>
                <c:pt idx="22599">
                  <c:v>1.562566371681416</c:v>
                </c:pt>
                <c:pt idx="22600">
                  <c:v>1.5624972346356356</c:v>
                </c:pt>
                <c:pt idx="22601">
                  <c:v>1.5624281037076364</c:v>
                </c:pt>
                <c:pt idx="22602">
                  <c:v>1.5623589788966066</c:v>
                </c:pt>
                <c:pt idx="22603">
                  <c:v>1.5622898602017341</c:v>
                </c:pt>
                <c:pt idx="22604">
                  <c:v>1.5622207476222074</c:v>
                </c:pt>
                <c:pt idx="22605">
                  <c:v>1.5621516411572149</c:v>
                </c:pt>
                <c:pt idx="22606">
                  <c:v>1.5620825408059451</c:v>
                </c:pt>
                <c:pt idx="22607">
                  <c:v>1.5620134465675868</c:v>
                </c:pt>
                <c:pt idx="22608">
                  <c:v>1.5619443584413286</c:v>
                </c:pt>
                <c:pt idx="22609">
                  <c:v>1.5618752764263599</c:v>
                </c:pt>
                <c:pt idx="22610">
                  <c:v>1.5618062005218698</c:v>
                </c:pt>
                <c:pt idx="22611">
                  <c:v>1.5617371307270476</c:v>
                </c:pt>
                <c:pt idx="22612">
                  <c:v>1.5616680670410825</c:v>
                </c:pt>
                <c:pt idx="22613">
                  <c:v>1.5615990094631644</c:v>
                </c:pt>
                <c:pt idx="22614">
                  <c:v>1.5615299579924828</c:v>
                </c:pt>
                <c:pt idx="22615">
                  <c:v>1.5614609126282277</c:v>
                </c:pt>
                <c:pt idx="22616">
                  <c:v>1.5613918733695893</c:v>
                </c:pt>
                <c:pt idx="22617">
                  <c:v>1.5613228402157573</c:v>
                </c:pt>
                <c:pt idx="22618">
                  <c:v>1.5612538131659224</c:v>
                </c:pt>
                <c:pt idx="22619">
                  <c:v>1.561184792219275</c:v>
                </c:pt>
                <c:pt idx="22620">
                  <c:v>1.5611157773750055</c:v>
                </c:pt>
                <c:pt idx="22621">
                  <c:v>1.5610467686323048</c:v>
                </c:pt>
                <c:pt idx="22622">
                  <c:v>1.5609777659903639</c:v>
                </c:pt>
                <c:pt idx="22623">
                  <c:v>1.5609087694483734</c:v>
                </c:pt>
                <c:pt idx="22624">
                  <c:v>1.5608397790055248</c:v>
                </c:pt>
                <c:pt idx="22625">
                  <c:v>1.5607707946610094</c:v>
                </c:pt>
                <c:pt idx="22626">
                  <c:v>1.5607018164140187</c:v>
                </c:pt>
                <c:pt idx="22627">
                  <c:v>1.560632844263744</c:v>
                </c:pt>
                <c:pt idx="22628">
                  <c:v>1.5605638782093774</c:v>
                </c:pt>
                <c:pt idx="22629">
                  <c:v>1.5604949182501104</c:v>
                </c:pt>
                <c:pt idx="22630">
                  <c:v>1.5604259643851355</c:v>
                </c:pt>
                <c:pt idx="22631">
                  <c:v>1.5603570166136445</c:v>
                </c:pt>
                <c:pt idx="22632">
                  <c:v>1.5602880749348296</c:v>
                </c:pt>
                <c:pt idx="22633">
                  <c:v>1.5602191393478837</c:v>
                </c:pt>
                <c:pt idx="22634">
                  <c:v>1.560150209851999</c:v>
                </c:pt>
                <c:pt idx="22635">
                  <c:v>1.5600812864463687</c:v>
                </c:pt>
                <c:pt idx="22636">
                  <c:v>1.560012369130185</c:v>
                </c:pt>
                <c:pt idx="22637">
                  <c:v>1.5599434579026417</c:v>
                </c:pt>
                <c:pt idx="22638">
                  <c:v>1.5598745527629312</c:v>
                </c:pt>
                <c:pt idx="22639">
                  <c:v>1.5598056537102474</c:v>
                </c:pt>
                <c:pt idx="22640">
                  <c:v>1.5597367607437833</c:v>
                </c:pt>
                <c:pt idx="22641">
                  <c:v>1.559667873862733</c:v>
                </c:pt>
                <c:pt idx="22642">
                  <c:v>1.5595989930662899</c:v>
                </c:pt>
                <c:pt idx="22643">
                  <c:v>1.5595301183536479</c:v>
                </c:pt>
                <c:pt idx="22644">
                  <c:v>1.5594612497240008</c:v>
                </c:pt>
                <c:pt idx="22645">
                  <c:v>1.5593923871765434</c:v>
                </c:pt>
                <c:pt idx="22646">
                  <c:v>1.5593235307104694</c:v>
                </c:pt>
                <c:pt idx="22647">
                  <c:v>1.5592546803249736</c:v>
                </c:pt>
                <c:pt idx="22648">
                  <c:v>1.5591858360192503</c:v>
                </c:pt>
                <c:pt idx="22649">
                  <c:v>1.5591169977924946</c:v>
                </c:pt>
                <c:pt idx="22650">
                  <c:v>1.559048165643901</c:v>
                </c:pt>
                <c:pt idx="22651">
                  <c:v>1.5589793395726648</c:v>
                </c:pt>
                <c:pt idx="22652">
                  <c:v>1.5589105195779809</c:v>
                </c:pt>
                <c:pt idx="22653">
                  <c:v>1.5588417056590447</c:v>
                </c:pt>
                <c:pt idx="22654">
                  <c:v>1.5587728978150519</c:v>
                </c:pt>
                <c:pt idx="22655">
                  <c:v>1.5587040960451977</c:v>
                </c:pt>
                <c:pt idx="22656">
                  <c:v>1.5586353003486781</c:v>
                </c:pt>
                <c:pt idx="22657">
                  <c:v>1.5585665107246889</c:v>
                </c:pt>
                <c:pt idx="22658">
                  <c:v>1.5584977271724261</c:v>
                </c:pt>
                <c:pt idx="22659">
                  <c:v>1.5584289496910857</c:v>
                </c:pt>
                <c:pt idx="22660">
                  <c:v>1.5583601782798642</c:v>
                </c:pt>
                <c:pt idx="22661">
                  <c:v>1.5582914129379579</c:v>
                </c:pt>
                <c:pt idx="22662">
                  <c:v>1.5582226536645634</c:v>
                </c:pt>
                <c:pt idx="22663">
                  <c:v>1.5581539004588776</c:v>
                </c:pt>
                <c:pt idx="22664">
                  <c:v>1.558085153320097</c:v>
                </c:pt>
                <c:pt idx="22665">
                  <c:v>1.5580164122474189</c:v>
                </c:pt>
                <c:pt idx="22666">
                  <c:v>1.5579476772400407</c:v>
                </c:pt>
                <c:pt idx="22667">
                  <c:v>1.5578789482971589</c:v>
                </c:pt>
                <c:pt idx="22668">
                  <c:v>1.5578102254179718</c:v>
                </c:pt>
                <c:pt idx="22669">
                  <c:v>1.5577415086016762</c:v>
                </c:pt>
                <c:pt idx="22670">
                  <c:v>1.5576727978474703</c:v>
                </c:pt>
                <c:pt idx="22671">
                  <c:v>1.5576040931545518</c:v>
                </c:pt>
                <c:pt idx="22672">
                  <c:v>1.5575353945221189</c:v>
                </c:pt>
                <c:pt idx="22673">
                  <c:v>1.5574667019493693</c:v>
                </c:pt>
                <c:pt idx="22674">
                  <c:v>1.5573980154355016</c:v>
                </c:pt>
                <c:pt idx="22675">
                  <c:v>1.5573293349797142</c:v>
                </c:pt>
                <c:pt idx="22676">
                  <c:v>1.5572606605812056</c:v>
                </c:pt>
                <c:pt idx="22677">
                  <c:v>1.5571919922391746</c:v>
                </c:pt>
                <c:pt idx="22678">
                  <c:v>1.5571233299528198</c:v>
                </c:pt>
                <c:pt idx="22679">
                  <c:v>1.5570546737213404</c:v>
                </c:pt>
                <c:pt idx="22680">
                  <c:v>1.5569860235439354</c:v>
                </c:pt>
                <c:pt idx="22681">
                  <c:v>1.5569173794198043</c:v>
                </c:pt>
                <c:pt idx="22682">
                  <c:v>1.5568487413481462</c:v>
                </c:pt>
                <c:pt idx="22683">
                  <c:v>1.5567801093281608</c:v>
                </c:pt>
                <c:pt idx="22684">
                  <c:v>1.5567114833590479</c:v>
                </c:pt>
                <c:pt idx="22685">
                  <c:v>1.5566428634400071</c:v>
                </c:pt>
                <c:pt idx="22686">
                  <c:v>1.5565742495702384</c:v>
                </c:pt>
                <c:pt idx="22687">
                  <c:v>1.5565056417489422</c:v>
                </c:pt>
                <c:pt idx="22688">
                  <c:v>1.5564370399753185</c:v>
                </c:pt>
                <c:pt idx="22689">
                  <c:v>1.5563684442485677</c:v>
                </c:pt>
                <c:pt idx="22690">
                  <c:v>1.5562998545678903</c:v>
                </c:pt>
                <c:pt idx="22691">
                  <c:v>1.5562312709324873</c:v>
                </c:pt>
                <c:pt idx="22692">
                  <c:v>1.5561626933415591</c:v>
                </c:pt>
                <c:pt idx="22693">
                  <c:v>1.556094121794307</c:v>
                </c:pt>
                <c:pt idx="22694">
                  <c:v>1.5560255562899317</c:v>
                </c:pt>
                <c:pt idx="22695">
                  <c:v>1.5559569968276348</c:v>
                </c:pt>
                <c:pt idx="22696">
                  <c:v>1.5558884434066176</c:v>
                </c:pt>
                <c:pt idx="22697">
                  <c:v>1.5558198960260816</c:v>
                </c:pt>
                <c:pt idx="22698">
                  <c:v>1.5557513546852284</c:v>
                </c:pt>
                <c:pt idx="22699">
                  <c:v>1.5556828193832599</c:v>
                </c:pt>
                <c:pt idx="22700">
                  <c:v>1.5556142901193779</c:v>
                </c:pt>
                <c:pt idx="22701">
                  <c:v>1.5555457668927848</c:v>
                </c:pt>
                <c:pt idx="22702">
                  <c:v>1.5554772497026825</c:v>
                </c:pt>
                <c:pt idx="22703">
                  <c:v>1.5554087385482733</c:v>
                </c:pt>
                <c:pt idx="22704">
                  <c:v>1.5553402334287603</c:v>
                </c:pt>
                <c:pt idx="22705">
                  <c:v>1.5552717343433453</c:v>
                </c:pt>
                <c:pt idx="22706">
                  <c:v>1.5552032412912318</c:v>
                </c:pt>
                <c:pt idx="22707">
                  <c:v>1.5551347542716223</c:v>
                </c:pt>
                <c:pt idx="22708">
                  <c:v>1.5550662732837202</c:v>
                </c:pt>
                <c:pt idx="22709">
                  <c:v>1.5549977983267282</c:v>
                </c:pt>
                <c:pt idx="22710">
                  <c:v>1.5549293293998503</c:v>
                </c:pt>
                <c:pt idx="22711">
                  <c:v>1.5548608665022896</c:v>
                </c:pt>
                <c:pt idx="22712">
                  <c:v>1.5547924096332497</c:v>
                </c:pt>
                <c:pt idx="22713">
                  <c:v>1.5547239587919346</c:v>
                </c:pt>
                <c:pt idx="22714">
                  <c:v>1.554655513977548</c:v>
                </c:pt>
                <c:pt idx="22715">
                  <c:v>1.5545870751892938</c:v>
                </c:pt>
                <c:pt idx="22716">
                  <c:v>1.5545186424263768</c:v>
                </c:pt>
                <c:pt idx="22717">
                  <c:v>1.5544502156880007</c:v>
                </c:pt>
                <c:pt idx="22718">
                  <c:v>1.5543817949733703</c:v>
                </c:pt>
                <c:pt idx="22719">
                  <c:v>1.5543133802816902</c:v>
                </c:pt>
                <c:pt idx="22720">
                  <c:v>1.5542449716121649</c:v>
                </c:pt>
                <c:pt idx="22721">
                  <c:v>1.5541765689639997</c:v>
                </c:pt>
                <c:pt idx="22722">
                  <c:v>1.5541081723363992</c:v>
                </c:pt>
                <c:pt idx="22723">
                  <c:v>1.5540397817285689</c:v>
                </c:pt>
                <c:pt idx="22724">
                  <c:v>1.553971397139714</c:v>
                </c:pt>
                <c:pt idx="22725">
                  <c:v>1.5539030185690399</c:v>
                </c:pt>
                <c:pt idx="22726">
                  <c:v>1.5538346460157522</c:v>
                </c:pt>
                <c:pt idx="22727">
                  <c:v>1.5537662794790568</c:v>
                </c:pt>
                <c:pt idx="22728">
                  <c:v>1.5536979189581592</c:v>
                </c:pt>
                <c:pt idx="22729">
                  <c:v>1.5536295644522657</c:v>
                </c:pt>
                <c:pt idx="22730">
                  <c:v>1.5535612159605825</c:v>
                </c:pt>
                <c:pt idx="22731">
                  <c:v>1.5534928734823157</c:v>
                </c:pt>
                <c:pt idx="22732">
                  <c:v>1.5534245370166717</c:v>
                </c:pt>
                <c:pt idx="22733">
                  <c:v>1.5533562065628574</c:v>
                </c:pt>
                <c:pt idx="22734">
                  <c:v>1.5532878821200791</c:v>
                </c:pt>
                <c:pt idx="22735">
                  <c:v>1.5532195636875439</c:v>
                </c:pt>
                <c:pt idx="22736">
                  <c:v>1.5531512512644587</c:v>
                </c:pt>
                <c:pt idx="22737">
                  <c:v>1.5530829448500307</c:v>
                </c:pt>
                <c:pt idx="22738">
                  <c:v>1.5530146444434672</c:v>
                </c:pt>
                <c:pt idx="22739">
                  <c:v>1.5529463500439753</c:v>
                </c:pt>
                <c:pt idx="22740">
                  <c:v>1.5528780616507629</c:v>
                </c:pt>
                <c:pt idx="22741">
                  <c:v>1.5528097792630375</c:v>
                </c:pt>
                <c:pt idx="22742">
                  <c:v>1.5527415028800071</c:v>
                </c:pt>
                <c:pt idx="22743">
                  <c:v>1.5526732325008794</c:v>
                </c:pt>
                <c:pt idx="22744">
                  <c:v>1.5526049681248626</c:v>
                </c:pt>
                <c:pt idx="22745">
                  <c:v>1.5525367097511651</c:v>
                </c:pt>
                <c:pt idx="22746">
                  <c:v>1.5524684573789951</c:v>
                </c:pt>
                <c:pt idx="22747">
                  <c:v>1.5524002110075612</c:v>
                </c:pt>
                <c:pt idx="22748">
                  <c:v>1.5523319706360719</c:v>
                </c:pt>
                <c:pt idx="22749">
                  <c:v>1.5522637362637364</c:v>
                </c:pt>
                <c:pt idx="22750">
                  <c:v>1.5521955078897631</c:v>
                </c:pt>
                <c:pt idx="22751">
                  <c:v>1.5521272855133614</c:v>
                </c:pt>
                <c:pt idx="22752">
                  <c:v>1.5520590691337406</c:v>
                </c:pt>
                <c:pt idx="22753">
                  <c:v>1.5519908587501099</c:v>
                </c:pt>
                <c:pt idx="22754">
                  <c:v>1.5519226543616786</c:v>
                </c:pt>
                <c:pt idx="22755">
                  <c:v>1.5518544559676568</c:v>
                </c:pt>
                <c:pt idx="22756">
                  <c:v>1.5517862635672541</c:v>
                </c:pt>
                <c:pt idx="22757">
                  <c:v>1.5517180771596801</c:v>
                </c:pt>
                <c:pt idx="22758">
                  <c:v>1.5516498967441452</c:v>
                </c:pt>
                <c:pt idx="22759">
                  <c:v>1.5515817223198594</c:v>
                </c:pt>
                <c:pt idx="22760">
                  <c:v>1.5515135538860332</c:v>
                </c:pt>
                <c:pt idx="22761">
                  <c:v>1.5514453914418769</c:v>
                </c:pt>
                <c:pt idx="22762">
                  <c:v>1.5513772349866011</c:v>
                </c:pt>
                <c:pt idx="22763">
                  <c:v>1.5513090845194166</c:v>
                </c:pt>
                <c:pt idx="22764">
                  <c:v>1.5512409400395344</c:v>
                </c:pt>
                <c:pt idx="22765">
                  <c:v>1.5511728015461654</c:v>
                </c:pt>
                <c:pt idx="22766">
                  <c:v>1.5511046690385206</c:v>
                </c:pt>
                <c:pt idx="22767">
                  <c:v>1.5510365425158117</c:v>
                </c:pt>
                <c:pt idx="22768">
                  <c:v>1.5509684219772497</c:v>
                </c:pt>
                <c:pt idx="22769">
                  <c:v>1.5509003074220467</c:v>
                </c:pt>
                <c:pt idx="22770">
                  <c:v>1.5508321988494138</c:v>
                </c:pt>
                <c:pt idx="22771">
                  <c:v>1.5507640962585632</c:v>
                </c:pt>
                <c:pt idx="22772">
                  <c:v>1.5506959996487069</c:v>
                </c:pt>
                <c:pt idx="22773">
                  <c:v>1.5506279090190569</c:v>
                </c:pt>
                <c:pt idx="22774">
                  <c:v>1.5505598243688254</c:v>
                </c:pt>
                <c:pt idx="22775">
                  <c:v>1.5504917456972251</c:v>
                </c:pt>
                <c:pt idx="22776">
                  <c:v>1.5504236730034684</c:v>
                </c:pt>
                <c:pt idx="22777">
                  <c:v>1.5503556062867678</c:v>
                </c:pt>
                <c:pt idx="22778">
                  <c:v>1.5502875455463365</c:v>
                </c:pt>
                <c:pt idx="22779">
                  <c:v>1.5502194907813871</c:v>
                </c:pt>
                <c:pt idx="22780">
                  <c:v>1.5501514419911329</c:v>
                </c:pt>
                <c:pt idx="22781">
                  <c:v>1.5500833991747871</c:v>
                </c:pt>
                <c:pt idx="22782">
                  <c:v>1.5500153623315631</c:v>
                </c:pt>
                <c:pt idx="22783">
                  <c:v>1.5499473314606742</c:v>
                </c:pt>
                <c:pt idx="22784">
                  <c:v>1.5498793065613341</c:v>
                </c:pt>
                <c:pt idx="22785">
                  <c:v>1.549811287632757</c:v>
                </c:pt>
                <c:pt idx="22786">
                  <c:v>1.5497432746741564</c:v>
                </c:pt>
                <c:pt idx="22787">
                  <c:v>1.5496752676847463</c:v>
                </c:pt>
                <c:pt idx="22788">
                  <c:v>1.5496072666637413</c:v>
                </c:pt>
                <c:pt idx="22789">
                  <c:v>1.5495392716103553</c:v>
                </c:pt>
                <c:pt idx="22790">
                  <c:v>1.5494712825238033</c:v>
                </c:pt>
                <c:pt idx="22791">
                  <c:v>1.5494032994032993</c:v>
                </c:pt>
                <c:pt idx="22792">
                  <c:v>1.5493353222480586</c:v>
                </c:pt>
                <c:pt idx="22793">
                  <c:v>1.5492673510572958</c:v>
                </c:pt>
                <c:pt idx="22794">
                  <c:v>1.549199385830226</c:v>
                </c:pt>
                <c:pt idx="22795">
                  <c:v>1.5491314265660643</c:v>
                </c:pt>
                <c:pt idx="22796">
                  <c:v>1.549063473264026</c:v>
                </c:pt>
                <c:pt idx="22797">
                  <c:v>1.5489955259233266</c:v>
                </c:pt>
                <c:pt idx="22798">
                  <c:v>1.5489275845431818</c:v>
                </c:pt>
                <c:pt idx="22799">
                  <c:v>1.548859649122807</c:v>
                </c:pt>
                <c:pt idx="22800">
                  <c:v>1.5487917196614183</c:v>
                </c:pt>
                <c:pt idx="22801">
                  <c:v>1.5487237961582316</c:v>
                </c:pt>
                <c:pt idx="22802">
                  <c:v>1.5486558786124633</c:v>
                </c:pt>
                <c:pt idx="22803">
                  <c:v>1.5485879670233293</c:v>
                </c:pt>
                <c:pt idx="22804">
                  <c:v>1.5485200613900461</c:v>
                </c:pt>
                <c:pt idx="22805">
                  <c:v>1.5484521617118303</c:v>
                </c:pt>
                <c:pt idx="22806">
                  <c:v>1.5483842679878985</c:v>
                </c:pt>
                <c:pt idx="22807">
                  <c:v>1.5483163802174675</c:v>
                </c:pt>
                <c:pt idx="22808">
                  <c:v>1.5482484983997544</c:v>
                </c:pt>
                <c:pt idx="22809">
                  <c:v>1.5481806225339763</c:v>
                </c:pt>
                <c:pt idx="22810">
                  <c:v>1.5481127526193503</c:v>
                </c:pt>
                <c:pt idx="22811">
                  <c:v>1.5480448886550937</c:v>
                </c:pt>
                <c:pt idx="22812">
                  <c:v>1.5479770306404244</c:v>
                </c:pt>
                <c:pt idx="22813">
                  <c:v>1.5479091785745596</c:v>
                </c:pt>
                <c:pt idx="22814">
                  <c:v>1.5478413324567171</c:v>
                </c:pt>
                <c:pt idx="22815">
                  <c:v>1.547773492286115</c:v>
                </c:pt>
                <c:pt idx="22816">
                  <c:v>1.5477056580619712</c:v>
                </c:pt>
                <c:pt idx="22817">
                  <c:v>1.5476378297835043</c:v>
                </c:pt>
                <c:pt idx="22818">
                  <c:v>1.5475700074499321</c:v>
                </c:pt>
                <c:pt idx="22819">
                  <c:v>1.5475021910604734</c:v>
                </c:pt>
                <c:pt idx="22820">
                  <c:v>1.5474343806143465</c:v>
                </c:pt>
                <c:pt idx="22821">
                  <c:v>1.5473665761107702</c:v>
                </c:pt>
                <c:pt idx="22822">
                  <c:v>1.5472987775489637</c:v>
                </c:pt>
                <c:pt idx="22823">
                  <c:v>1.5472309849281458</c:v>
                </c:pt>
                <c:pt idx="22824">
                  <c:v>1.5471631982475356</c:v>
                </c:pt>
                <c:pt idx="22825">
                  <c:v>1.5470954175063525</c:v>
                </c:pt>
                <c:pt idx="22826">
                  <c:v>1.5470276427038157</c:v>
                </c:pt>
                <c:pt idx="22827">
                  <c:v>1.546959873839145</c:v>
                </c:pt>
                <c:pt idx="22828">
                  <c:v>1.5468921109115599</c:v>
                </c:pt>
                <c:pt idx="22829">
                  <c:v>1.5468243539202804</c:v>
                </c:pt>
                <c:pt idx="22830">
                  <c:v>1.5467566028645263</c:v>
                </c:pt>
                <c:pt idx="22831">
                  <c:v>1.5466888577435178</c:v>
                </c:pt>
                <c:pt idx="22832">
                  <c:v>1.5466211185564753</c:v>
                </c:pt>
                <c:pt idx="22833">
                  <c:v>1.546553385302619</c:v>
                </c:pt>
                <c:pt idx="22834">
                  <c:v>1.5464856579811692</c:v>
                </c:pt>
                <c:pt idx="22835">
                  <c:v>1.5464179365913471</c:v>
                </c:pt>
                <c:pt idx="22836">
                  <c:v>1.546350221132373</c:v>
                </c:pt>
                <c:pt idx="22837">
                  <c:v>1.546282511603468</c:v>
                </c:pt>
                <c:pt idx="22838">
                  <c:v>1.5462148080038531</c:v>
                </c:pt>
                <c:pt idx="22839">
                  <c:v>1.5461471103327495</c:v>
                </c:pt>
                <c:pt idx="22840">
                  <c:v>1.5460794185893787</c:v>
                </c:pt>
                <c:pt idx="22841">
                  <c:v>1.5460117327729621</c:v>
                </c:pt>
                <c:pt idx="22842">
                  <c:v>1.5459440528827211</c:v>
                </c:pt>
                <c:pt idx="22843">
                  <c:v>1.5458763789178778</c:v>
                </c:pt>
                <c:pt idx="22844">
                  <c:v>1.5458087108776537</c:v>
                </c:pt>
                <c:pt idx="22845">
                  <c:v>1.5457410487612711</c:v>
                </c:pt>
                <c:pt idx="22846">
                  <c:v>1.545673392567952</c:v>
                </c:pt>
                <c:pt idx="22847">
                  <c:v>1.5456057422969187</c:v>
                </c:pt>
                <c:pt idx="22848">
                  <c:v>1.5455380979473938</c:v>
                </c:pt>
                <c:pt idx="22849">
                  <c:v>1.5454704595185995</c:v>
                </c:pt>
                <c:pt idx="22850">
                  <c:v>1.5454028270097588</c:v>
                </c:pt>
                <c:pt idx="22851">
                  <c:v>1.5453352004200944</c:v>
                </c:pt>
                <c:pt idx="22852">
                  <c:v>1.5452675797488296</c:v>
                </c:pt>
                <c:pt idx="22853">
                  <c:v>1.5451999649951869</c:v>
                </c:pt>
                <c:pt idx="22854">
                  <c:v>1.5451323561583898</c:v>
                </c:pt>
                <c:pt idx="22855">
                  <c:v>1.5450647532376618</c:v>
                </c:pt>
                <c:pt idx="22856">
                  <c:v>1.5449971562322264</c:v>
                </c:pt>
                <c:pt idx="22857">
                  <c:v>1.5449295651413073</c:v>
                </c:pt>
                <c:pt idx="22858">
                  <c:v>1.5448619799641279</c:v>
                </c:pt>
                <c:pt idx="22859">
                  <c:v>1.5447944006999126</c:v>
                </c:pt>
                <c:pt idx="22860">
                  <c:v>1.5447268273478851</c:v>
                </c:pt>
                <c:pt idx="22861">
                  <c:v>1.5446592599072697</c:v>
                </c:pt>
                <c:pt idx="22862">
                  <c:v>1.5445916983772907</c:v>
                </c:pt>
                <c:pt idx="22863">
                  <c:v>1.5445241427571728</c:v>
                </c:pt>
                <c:pt idx="22864">
                  <c:v>1.5444565930461405</c:v>
                </c:pt>
                <c:pt idx="22865">
                  <c:v>1.5443890492434182</c:v>
                </c:pt>
                <c:pt idx="22866">
                  <c:v>1.5443215113482311</c:v>
                </c:pt>
                <c:pt idx="22867">
                  <c:v>1.544253979359804</c:v>
                </c:pt>
                <c:pt idx="22868">
                  <c:v>1.5441864532773624</c:v>
                </c:pt>
                <c:pt idx="22869">
                  <c:v>1.5441189331001313</c:v>
                </c:pt>
                <c:pt idx="22870">
                  <c:v>1.544051418827336</c:v>
                </c:pt>
                <c:pt idx="22871">
                  <c:v>1.5439839104582023</c:v>
                </c:pt>
                <c:pt idx="22872">
                  <c:v>1.5439164079919556</c:v>
                </c:pt>
                <c:pt idx="22873">
                  <c:v>1.543848911427822</c:v>
                </c:pt>
                <c:pt idx="22874">
                  <c:v>1.5437814207650273</c:v>
                </c:pt>
                <c:pt idx="22875">
                  <c:v>1.5437139360027976</c:v>
                </c:pt>
                <c:pt idx="22876">
                  <c:v>1.5436464571403594</c:v>
                </c:pt>
                <c:pt idx="22877">
                  <c:v>1.5435789841769385</c:v>
                </c:pt>
                <c:pt idx="22878">
                  <c:v>1.5435115171117619</c:v>
                </c:pt>
                <c:pt idx="22879">
                  <c:v>1.5434440559440559</c:v>
                </c:pt>
                <c:pt idx="22880">
                  <c:v>1.5433766006730476</c:v>
                </c:pt>
                <c:pt idx="22881">
                  <c:v>1.5433091512979635</c:v>
                </c:pt>
                <c:pt idx="22882">
                  <c:v>1.5432417078180309</c:v>
                </c:pt>
                <c:pt idx="22883">
                  <c:v>1.5431742702324769</c:v>
                </c:pt>
                <c:pt idx="22884">
                  <c:v>1.5431068385405287</c:v>
                </c:pt>
                <c:pt idx="22885">
                  <c:v>1.543039412741414</c:v>
                </c:pt>
                <c:pt idx="22886">
                  <c:v>1.5429719928343602</c:v>
                </c:pt>
                <c:pt idx="22887">
                  <c:v>1.5429045788185949</c:v>
                </c:pt>
                <c:pt idx="22888">
                  <c:v>1.5428371706933461</c:v>
                </c:pt>
                <c:pt idx="22889">
                  <c:v>1.5427697684578419</c:v>
                </c:pt>
                <c:pt idx="22890">
                  <c:v>1.5427023721113102</c:v>
                </c:pt>
                <c:pt idx="22891">
                  <c:v>1.5426349816529792</c:v>
                </c:pt>
                <c:pt idx="22892">
                  <c:v>1.5425675970820776</c:v>
                </c:pt>
                <c:pt idx="22893">
                  <c:v>1.5425002183978336</c:v>
                </c:pt>
                <c:pt idx="22894">
                  <c:v>1.5424328455994758</c:v>
                </c:pt>
                <c:pt idx="22895">
                  <c:v>1.5423654786862333</c:v>
                </c:pt>
                <c:pt idx="22896">
                  <c:v>1.5422981176573349</c:v>
                </c:pt>
                <c:pt idx="22897">
                  <c:v>1.5422307625120097</c:v>
                </c:pt>
                <c:pt idx="22898">
                  <c:v>1.5421634132494868</c:v>
                </c:pt>
                <c:pt idx="22899">
                  <c:v>1.5420960698689956</c:v>
                </c:pt>
                <c:pt idx="22900">
                  <c:v>1.5420287323697655</c:v>
                </c:pt>
                <c:pt idx="22901">
                  <c:v>1.5419614007510261</c:v>
                </c:pt>
                <c:pt idx="22902">
                  <c:v>1.5418940750120071</c:v>
                </c:pt>
                <c:pt idx="22903">
                  <c:v>1.5418267551519385</c:v>
                </c:pt>
                <c:pt idx="22904">
                  <c:v>1.5417594411700501</c:v>
                </c:pt>
                <c:pt idx="22905">
                  <c:v>1.5416921330655724</c:v>
                </c:pt>
                <c:pt idx="22906">
                  <c:v>1.5416248308377352</c:v>
                </c:pt>
                <c:pt idx="22907">
                  <c:v>1.5415575344857693</c:v>
                </c:pt>
                <c:pt idx="22908">
                  <c:v>1.5414902440089049</c:v>
                </c:pt>
                <c:pt idx="22909">
                  <c:v>1.5414229594063729</c:v>
                </c:pt>
                <c:pt idx="22910">
                  <c:v>1.5413556806774038</c:v>
                </c:pt>
                <c:pt idx="22911">
                  <c:v>1.541288407821229</c:v>
                </c:pt>
                <c:pt idx="22912">
                  <c:v>1.5412211408370793</c:v>
                </c:pt>
                <c:pt idx="22913">
                  <c:v>1.5411538797241862</c:v>
                </c:pt>
                <c:pt idx="22914">
                  <c:v>1.5410866244817805</c:v>
                </c:pt>
                <c:pt idx="22915">
                  <c:v>1.5410193751090941</c:v>
                </c:pt>
                <c:pt idx="22916">
                  <c:v>1.5409521316053585</c:v>
                </c:pt>
                <c:pt idx="22917">
                  <c:v>1.5408848939698054</c:v>
                </c:pt>
                <c:pt idx="22918">
                  <c:v>1.5408176622016667</c:v>
                </c:pt>
                <c:pt idx="22919">
                  <c:v>1.5407504363001745</c:v>
                </c:pt>
                <c:pt idx="22920">
                  <c:v>1.540683216264561</c:v>
                </c:pt>
                <c:pt idx="22921">
                  <c:v>1.540616002094058</c:v>
                </c:pt>
                <c:pt idx="22922">
                  <c:v>1.5405487937878986</c:v>
                </c:pt>
                <c:pt idx="22923">
                  <c:v>1.5404815913453149</c:v>
                </c:pt>
                <c:pt idx="22924">
                  <c:v>1.5404143947655398</c:v>
                </c:pt>
                <c:pt idx="22925">
                  <c:v>1.5403472040478059</c:v>
                </c:pt>
                <c:pt idx="22926">
                  <c:v>1.5402800191913464</c:v>
                </c:pt>
                <c:pt idx="22927">
                  <c:v>1.5402128401953943</c:v>
                </c:pt>
                <c:pt idx="22928">
                  <c:v>1.5401456670591827</c:v>
                </c:pt>
                <c:pt idx="22929">
                  <c:v>1.540078499781945</c:v>
                </c:pt>
                <c:pt idx="22930">
                  <c:v>1.5400113383629148</c:v>
                </c:pt>
                <c:pt idx="22931">
                  <c:v>1.5399441828013256</c:v>
                </c:pt>
                <c:pt idx="22932">
                  <c:v>1.5398770330964113</c:v>
                </c:pt>
                <c:pt idx="22933">
                  <c:v>1.5398098892474057</c:v>
                </c:pt>
                <c:pt idx="22934">
                  <c:v>1.5397427512535427</c:v>
                </c:pt>
                <c:pt idx="22935">
                  <c:v>1.5396756191140566</c:v>
                </c:pt>
                <c:pt idx="22936">
                  <c:v>1.5396084928281815</c:v>
                </c:pt>
                <c:pt idx="22937">
                  <c:v>1.5395413723951521</c:v>
                </c:pt>
                <c:pt idx="22938">
                  <c:v>1.5394742578142029</c:v>
                </c:pt>
                <c:pt idx="22939">
                  <c:v>1.5394071490845684</c:v>
                </c:pt>
                <c:pt idx="22940">
                  <c:v>1.5393400462054836</c:v>
                </c:pt>
                <c:pt idx="22941">
                  <c:v>1.5392729491761834</c:v>
                </c:pt>
                <c:pt idx="22942">
                  <c:v>1.5392058579959029</c:v>
                </c:pt>
                <c:pt idx="22943">
                  <c:v>1.5391387726638772</c:v>
                </c:pt>
                <c:pt idx="22944">
                  <c:v>1.539071693179342</c:v>
                </c:pt>
                <c:pt idx="22945">
                  <c:v>1.5390046195415323</c:v>
                </c:pt>
                <c:pt idx="22946">
                  <c:v>1.5389375517496842</c:v>
                </c:pt>
                <c:pt idx="22947">
                  <c:v>1.538870489803033</c:v>
                </c:pt>
                <c:pt idx="22948">
                  <c:v>1.538803433700815</c:v>
                </c:pt>
                <c:pt idx="22949">
                  <c:v>1.5387363834422658</c:v>
                </c:pt>
                <c:pt idx="22950">
                  <c:v>1.538669339026622</c:v>
                </c:pt>
                <c:pt idx="22951">
                  <c:v>1.5386023004531195</c:v>
                </c:pt>
                <c:pt idx="22952">
                  <c:v>1.5385352677209951</c:v>
                </c:pt>
                <c:pt idx="22953">
                  <c:v>1.538468240829485</c:v>
                </c:pt>
                <c:pt idx="22954">
                  <c:v>1.5384012197778263</c:v>
                </c:pt>
                <c:pt idx="22955">
                  <c:v>1.5383342045652553</c:v>
                </c:pt>
                <c:pt idx="22956">
                  <c:v>1.5382671951910092</c:v>
                </c:pt>
                <c:pt idx="22957">
                  <c:v>1.5382001916543253</c:v>
                </c:pt>
                <c:pt idx="22958">
                  <c:v>1.5381331939544405</c:v>
                </c:pt>
                <c:pt idx="22959">
                  <c:v>1.5380662020905924</c:v>
                </c:pt>
                <c:pt idx="22960">
                  <c:v>1.5379992160620182</c:v>
                </c:pt>
                <c:pt idx="22961">
                  <c:v>1.5379322358679557</c:v>
                </c:pt>
                <c:pt idx="22962">
                  <c:v>1.5378652615076427</c:v>
                </c:pt>
                <c:pt idx="22963">
                  <c:v>1.5377982929803171</c:v>
                </c:pt>
                <c:pt idx="22964">
                  <c:v>1.5377313302852167</c:v>
                </c:pt>
                <c:pt idx="22965">
                  <c:v>1.5376643734215798</c:v>
                </c:pt>
                <c:pt idx="22966">
                  <c:v>1.5375974223886446</c:v>
                </c:pt>
                <c:pt idx="22967">
                  <c:v>1.5375304771856495</c:v>
                </c:pt>
                <c:pt idx="22968">
                  <c:v>1.5374635378118333</c:v>
                </c:pt>
                <c:pt idx="22969">
                  <c:v>1.5373966042664344</c:v>
                </c:pt>
                <c:pt idx="22970">
                  <c:v>1.5373296765486919</c:v>
                </c:pt>
                <c:pt idx="22971">
                  <c:v>1.5372627546578443</c:v>
                </c:pt>
                <c:pt idx="22972">
                  <c:v>1.537195838593131</c:v>
                </c:pt>
                <c:pt idx="22973">
                  <c:v>1.5371289283537912</c:v>
                </c:pt>
                <c:pt idx="22974">
                  <c:v>1.5370620239390642</c:v>
                </c:pt>
                <c:pt idx="22975">
                  <c:v>1.5369951253481895</c:v>
                </c:pt>
                <c:pt idx="22976">
                  <c:v>1.5369282325804066</c:v>
                </c:pt>
                <c:pt idx="22977">
                  <c:v>1.5368613456349551</c:v>
                </c:pt>
                <c:pt idx="22978">
                  <c:v>1.5367944645110754</c:v>
                </c:pt>
                <c:pt idx="22979">
                  <c:v>1.536727589208007</c:v>
                </c:pt>
                <c:pt idx="22980">
                  <c:v>1.5366607197249902</c:v>
                </c:pt>
                <c:pt idx="22981">
                  <c:v>1.5365938560612653</c:v>
                </c:pt>
                <c:pt idx="22982">
                  <c:v>1.5365269982160727</c:v>
                </c:pt>
                <c:pt idx="22983">
                  <c:v>1.5364601461886529</c:v>
                </c:pt>
                <c:pt idx="22984">
                  <c:v>1.5363932999782466</c:v>
                </c:pt>
                <c:pt idx="22985">
                  <c:v>1.5363264595840946</c:v>
                </c:pt>
                <c:pt idx="22986">
                  <c:v>1.5362596250054379</c:v>
                </c:pt>
                <c:pt idx="22987">
                  <c:v>1.5361927962415174</c:v>
                </c:pt>
                <c:pt idx="22988">
                  <c:v>1.5361259732915742</c:v>
                </c:pt>
                <c:pt idx="22989">
                  <c:v>1.53605915615485</c:v>
                </c:pt>
                <c:pt idx="22990">
                  <c:v>1.5359923448305859</c:v>
                </c:pt>
                <c:pt idx="22991">
                  <c:v>1.5359255393180236</c:v>
                </c:pt>
                <c:pt idx="22992">
                  <c:v>1.535858739616405</c:v>
                </c:pt>
                <c:pt idx="22993">
                  <c:v>1.5357919457249718</c:v>
                </c:pt>
                <c:pt idx="22994">
                  <c:v>1.5357251576429658</c:v>
                </c:pt>
                <c:pt idx="22995">
                  <c:v>1.5356583753696296</c:v>
                </c:pt>
                <c:pt idx="22996">
                  <c:v>1.5355915989042048</c:v>
                </c:pt>
                <c:pt idx="22997">
                  <c:v>1.5355248282459344</c:v>
                </c:pt>
                <c:pt idx="22998">
                  <c:v>1.5354580633940607</c:v>
                </c:pt>
                <c:pt idx="22999">
                  <c:v>1.535391304347826</c:v>
                </c:pt>
                <c:pt idx="23000">
                  <c:v>1.5353245511064737</c:v>
                </c:pt>
                <c:pt idx="23001">
                  <c:v>1.5352578036692461</c:v>
                </c:pt>
                <c:pt idx="23002">
                  <c:v>1.5351910620353866</c:v>
                </c:pt>
                <c:pt idx="23003">
                  <c:v>1.5351243262041383</c:v>
                </c:pt>
                <c:pt idx="23004">
                  <c:v>1.5350575961747446</c:v>
                </c:pt>
                <c:pt idx="23005">
                  <c:v>1.5349908719464487</c:v>
                </c:pt>
                <c:pt idx="23006">
                  <c:v>1.5349241535184943</c:v>
                </c:pt>
                <c:pt idx="23007">
                  <c:v>1.5348574408901252</c:v>
                </c:pt>
                <c:pt idx="23008">
                  <c:v>1.5347907340605851</c:v>
                </c:pt>
                <c:pt idx="23009">
                  <c:v>1.5347240330291179</c:v>
                </c:pt>
                <c:pt idx="23010">
                  <c:v>1.5346573377949677</c:v>
                </c:pt>
                <c:pt idx="23011">
                  <c:v>1.5345906483573788</c:v>
                </c:pt>
                <c:pt idx="23012">
                  <c:v>1.5345239647155955</c:v>
                </c:pt>
                <c:pt idx="23013">
                  <c:v>1.5344572868688624</c:v>
                </c:pt>
                <c:pt idx="23014">
                  <c:v>1.5343906148164241</c:v>
                </c:pt>
                <c:pt idx="23015">
                  <c:v>1.5343239485575253</c:v>
                </c:pt>
                <c:pt idx="23016">
                  <c:v>1.5342572880914107</c:v>
                </c:pt>
                <c:pt idx="23017">
                  <c:v>1.5341906334173256</c:v>
                </c:pt>
                <c:pt idx="23018">
                  <c:v>1.5341239845345149</c:v>
                </c:pt>
                <c:pt idx="23019">
                  <c:v>1.5340573414422241</c:v>
                </c:pt>
                <c:pt idx="23020">
                  <c:v>1.5339907041396985</c:v>
                </c:pt>
                <c:pt idx="23021">
                  <c:v>1.5339240726261836</c:v>
                </c:pt>
                <c:pt idx="23022">
                  <c:v>1.5338574469009252</c:v>
                </c:pt>
                <c:pt idx="23023">
                  <c:v>1.5337908269631688</c:v>
                </c:pt>
                <c:pt idx="23024">
                  <c:v>1.5337242128121606</c:v>
                </c:pt>
                <c:pt idx="23025">
                  <c:v>1.5336576044471466</c:v>
                </c:pt>
                <c:pt idx="23026">
                  <c:v>1.5335910018673731</c:v>
                </c:pt>
                <c:pt idx="23027">
                  <c:v>1.5335244050720862</c:v>
                </c:pt>
                <c:pt idx="23028">
                  <c:v>1.5334578140605324</c:v>
                </c:pt>
                <c:pt idx="23029">
                  <c:v>1.5333912288319582</c:v>
                </c:pt>
                <c:pt idx="23030">
                  <c:v>1.5333246493856107</c:v>
                </c:pt>
                <c:pt idx="23031">
                  <c:v>1.5332580757207364</c:v>
                </c:pt>
                <c:pt idx="23032">
                  <c:v>1.5331915078365823</c:v>
                </c:pt>
                <c:pt idx="23033">
                  <c:v>1.5331249457323957</c:v>
                </c:pt>
                <c:pt idx="23034">
                  <c:v>1.5330583894074234</c:v>
                </c:pt>
                <c:pt idx="23035">
                  <c:v>1.5329918388609134</c:v>
                </c:pt>
                <c:pt idx="23036">
                  <c:v>1.5329252940921128</c:v>
                </c:pt>
                <c:pt idx="23037">
                  <c:v>1.532858755100269</c:v>
                </c:pt>
                <c:pt idx="23038">
                  <c:v>1.5327922218846304</c:v>
                </c:pt>
                <c:pt idx="23039">
                  <c:v>1.5327256944444445</c:v>
                </c:pt>
                <c:pt idx="23040">
                  <c:v>1.5326591727789594</c:v>
                </c:pt>
                <c:pt idx="23041">
                  <c:v>1.5325926568874231</c:v>
                </c:pt>
                <c:pt idx="23042">
                  <c:v>1.5325261467690838</c:v>
                </c:pt>
                <c:pt idx="23043">
                  <c:v>1.5324596424231904</c:v>
                </c:pt>
                <c:pt idx="23044">
                  <c:v>1.5323931438489911</c:v>
                </c:pt>
                <c:pt idx="23045">
                  <c:v>1.5323266510457345</c:v>
                </c:pt>
                <c:pt idx="23046">
                  <c:v>1.5322601640126698</c:v>
                </c:pt>
                <c:pt idx="23047">
                  <c:v>1.5321936827490454</c:v>
                </c:pt>
                <c:pt idx="23048">
                  <c:v>1.5321272072541108</c:v>
                </c:pt>
                <c:pt idx="23049">
                  <c:v>1.5320607375271149</c:v>
                </c:pt>
                <c:pt idx="23050">
                  <c:v>1.5319942735673073</c:v>
                </c:pt>
                <c:pt idx="23051">
                  <c:v>1.5319278153739373</c:v>
                </c:pt>
                <c:pt idx="23052">
                  <c:v>1.5318613629462543</c:v>
                </c:pt>
                <c:pt idx="23053">
                  <c:v>1.5317949162835083</c:v>
                </c:pt>
                <c:pt idx="23054">
                  <c:v>1.5317284753849489</c:v>
                </c:pt>
                <c:pt idx="23055">
                  <c:v>1.5316620402498264</c:v>
                </c:pt>
                <c:pt idx="23056">
                  <c:v>1.5315956108773907</c:v>
                </c:pt>
                <c:pt idx="23057">
                  <c:v>1.5315291872668921</c:v>
                </c:pt>
                <c:pt idx="23058">
                  <c:v>1.5314627694175811</c:v>
                </c:pt>
                <c:pt idx="23059">
                  <c:v>1.5313963573287077</c:v>
                </c:pt>
                <c:pt idx="23060">
                  <c:v>1.5313299509995231</c:v>
                </c:pt>
                <c:pt idx="23061">
                  <c:v>1.5312635504292775</c:v>
                </c:pt>
                <c:pt idx="23062">
                  <c:v>1.5311971556172224</c:v>
                </c:pt>
                <c:pt idx="23063">
                  <c:v>1.5311307665626084</c:v>
                </c:pt>
                <c:pt idx="23064">
                  <c:v>1.5310643832646869</c:v>
                </c:pt>
                <c:pt idx="23065">
                  <c:v>1.5309980057227088</c:v>
                </c:pt>
                <c:pt idx="23066">
                  <c:v>1.5309316339359258</c:v>
                </c:pt>
                <c:pt idx="23067">
                  <c:v>1.5308652679035895</c:v>
                </c:pt>
                <c:pt idx="23068">
                  <c:v>1.5307989076249513</c:v>
                </c:pt>
                <c:pt idx="23069">
                  <c:v>1.530732553099263</c:v>
                </c:pt>
                <c:pt idx="23070">
                  <c:v>1.530666204325777</c:v>
                </c:pt>
                <c:pt idx="23071">
                  <c:v>1.5305998613037448</c:v>
                </c:pt>
                <c:pt idx="23072">
                  <c:v>1.5305335240324189</c:v>
                </c:pt>
                <c:pt idx="23073">
                  <c:v>1.5304671925110513</c:v>
                </c:pt>
                <c:pt idx="23074">
                  <c:v>1.5304008667388949</c:v>
                </c:pt>
                <c:pt idx="23075">
                  <c:v>1.5303345467152019</c:v>
                </c:pt>
                <c:pt idx="23076">
                  <c:v>1.5302682324392252</c:v>
                </c:pt>
                <c:pt idx="23077">
                  <c:v>1.5302019239102176</c:v>
                </c:pt>
                <c:pt idx="23078">
                  <c:v>1.530135621127432</c:v>
                </c:pt>
                <c:pt idx="23079">
                  <c:v>1.5300693240901213</c:v>
                </c:pt>
                <c:pt idx="23080">
                  <c:v>1.5300030327975391</c:v>
                </c:pt>
                <c:pt idx="23081">
                  <c:v>1.5299367472489385</c:v>
                </c:pt>
                <c:pt idx="23082">
                  <c:v>1.5298704674435732</c:v>
                </c:pt>
                <c:pt idx="23083">
                  <c:v>1.5298041933806965</c:v>
                </c:pt>
                <c:pt idx="23084">
                  <c:v>1.5297379250595624</c:v>
                </c:pt>
                <c:pt idx="23085">
                  <c:v>1.5296716624794247</c:v>
                </c:pt>
                <c:pt idx="23086">
                  <c:v>1.5296054056395374</c:v>
                </c:pt>
                <c:pt idx="23087">
                  <c:v>1.5295391545391546</c:v>
                </c:pt>
                <c:pt idx="23088">
                  <c:v>1.5294729091775303</c:v>
                </c:pt>
                <c:pt idx="23089">
                  <c:v>1.5294066695539195</c:v>
                </c:pt>
                <c:pt idx="23090">
                  <c:v>1.5293404356675762</c:v>
                </c:pt>
                <c:pt idx="23091">
                  <c:v>1.529274207517755</c:v>
                </c:pt>
                <c:pt idx="23092">
                  <c:v>1.529207985103711</c:v>
                </c:pt>
                <c:pt idx="23093">
                  <c:v>1.5291417684246991</c:v>
                </c:pt>
                <c:pt idx="23094">
                  <c:v>1.5290755574799739</c:v>
                </c:pt>
                <c:pt idx="23095">
                  <c:v>1.5290093522687911</c:v>
                </c:pt>
                <c:pt idx="23096">
                  <c:v>1.5289431527904056</c:v>
                </c:pt>
                <c:pt idx="23097">
                  <c:v>1.5288769590440732</c:v>
                </c:pt>
                <c:pt idx="23098">
                  <c:v>1.5288107710290488</c:v>
                </c:pt>
                <c:pt idx="23099">
                  <c:v>1.5287445887445887</c:v>
                </c:pt>
                <c:pt idx="23100">
                  <c:v>1.5286784121899484</c:v>
                </c:pt>
                <c:pt idx="23101">
                  <c:v>1.5286122413643841</c:v>
                </c:pt>
                <c:pt idx="23102">
                  <c:v>1.5285460762671514</c:v>
                </c:pt>
                <c:pt idx="23103">
                  <c:v>1.528479916897507</c:v>
                </c:pt>
                <c:pt idx="23104">
                  <c:v>1.5284137632547068</c:v>
                </c:pt>
                <c:pt idx="23105">
                  <c:v>1.5283476153380073</c:v>
                </c:pt>
                <c:pt idx="23106">
                  <c:v>1.5282814731466654</c:v>
                </c:pt>
                <c:pt idx="23107">
                  <c:v>1.5282153366799376</c:v>
                </c:pt>
                <c:pt idx="23108">
                  <c:v>1.5281492059370807</c:v>
                </c:pt>
                <c:pt idx="23109">
                  <c:v>1.5280830809173518</c:v>
                </c:pt>
                <c:pt idx="23110">
                  <c:v>1.5280169616200079</c:v>
                </c:pt>
                <c:pt idx="23111">
                  <c:v>1.527950848044306</c:v>
                </c:pt>
                <c:pt idx="23112">
                  <c:v>1.5278847401895037</c:v>
                </c:pt>
                <c:pt idx="23113">
                  <c:v>1.5278186380548586</c:v>
                </c:pt>
                <c:pt idx="23114">
                  <c:v>1.527752541639628</c:v>
                </c:pt>
                <c:pt idx="23115">
                  <c:v>1.5276864509430697</c:v>
                </c:pt>
                <c:pt idx="23116">
                  <c:v>1.5276203659644418</c:v>
                </c:pt>
                <c:pt idx="23117">
                  <c:v>1.5275542867030021</c:v>
                </c:pt>
                <c:pt idx="23118">
                  <c:v>1.5274882131580085</c:v>
                </c:pt>
                <c:pt idx="23119">
                  <c:v>1.5274221453287198</c:v>
                </c:pt>
                <c:pt idx="23120">
                  <c:v>1.5273560832143938</c:v>
                </c:pt>
                <c:pt idx="23121">
                  <c:v>1.5272900268142895</c:v>
                </c:pt>
                <c:pt idx="23122">
                  <c:v>1.5272239761276651</c:v>
                </c:pt>
                <c:pt idx="23123">
                  <c:v>1.5271579311537795</c:v>
                </c:pt>
                <c:pt idx="23124">
                  <c:v>1.5270918918918919</c:v>
                </c:pt>
                <c:pt idx="23125">
                  <c:v>1.5270258583412608</c:v>
                </c:pt>
                <c:pt idx="23126">
                  <c:v>1.5269598305011458</c:v>
                </c:pt>
                <c:pt idx="23127">
                  <c:v>1.5268938083708059</c:v>
                </c:pt>
                <c:pt idx="23128">
                  <c:v>1.5268277919495006</c:v>
                </c:pt>
                <c:pt idx="23129">
                  <c:v>1.5267617812364893</c:v>
                </c:pt>
                <c:pt idx="23130">
                  <c:v>1.526695776231032</c:v>
                </c:pt>
                <c:pt idx="23131">
                  <c:v>1.526629776932388</c:v>
                </c:pt>
                <c:pt idx="23132">
                  <c:v>1.5265637833398176</c:v>
                </c:pt>
                <c:pt idx="23133">
                  <c:v>1.5264977954525807</c:v>
                </c:pt>
                <c:pt idx="23134">
                  <c:v>1.5264318132699373</c:v>
                </c:pt>
                <c:pt idx="23135">
                  <c:v>1.5263658367911479</c:v>
                </c:pt>
                <c:pt idx="23136">
                  <c:v>1.526299866015473</c:v>
                </c:pt>
                <c:pt idx="23137">
                  <c:v>1.526233900942173</c:v>
                </c:pt>
                <c:pt idx="23138">
                  <c:v>1.5261679415705087</c:v>
                </c:pt>
                <c:pt idx="23139">
                  <c:v>1.5261019878997406</c:v>
                </c:pt>
                <c:pt idx="23140">
                  <c:v>1.5260360399291302</c:v>
                </c:pt>
                <c:pt idx="23141">
                  <c:v>1.525970097657938</c:v>
                </c:pt>
                <c:pt idx="23142">
                  <c:v>1.5259041610854254</c:v>
                </c:pt>
                <c:pt idx="23143">
                  <c:v>1.5258382302108537</c:v>
                </c:pt>
                <c:pt idx="23144">
                  <c:v>1.5257723050334846</c:v>
                </c:pt>
                <c:pt idx="23145">
                  <c:v>1.5257063855525792</c:v>
                </c:pt>
                <c:pt idx="23146">
                  <c:v>1.5256404717673997</c:v>
                </c:pt>
                <c:pt idx="23147">
                  <c:v>1.5255745636772076</c:v>
                </c:pt>
                <c:pt idx="23148">
                  <c:v>1.5255086612812649</c:v>
                </c:pt>
                <c:pt idx="23149">
                  <c:v>1.5254427645788338</c:v>
                </c:pt>
                <c:pt idx="23150">
                  <c:v>1.5253768735691762</c:v>
                </c:pt>
                <c:pt idx="23151">
                  <c:v>1.525310988251555</c:v>
                </c:pt>
                <c:pt idx="23152">
                  <c:v>1.5252451086252321</c:v>
                </c:pt>
                <c:pt idx="23153">
                  <c:v>1.5251792346894706</c:v>
                </c:pt>
                <c:pt idx="23154">
                  <c:v>1.5251133664435328</c:v>
                </c:pt>
                <c:pt idx="23155">
                  <c:v>1.5250475038866815</c:v>
                </c:pt>
                <c:pt idx="23156">
                  <c:v>1.5249816470181803</c:v>
                </c:pt>
                <c:pt idx="23157">
                  <c:v>1.5249157958372916</c:v>
                </c:pt>
                <c:pt idx="23158">
                  <c:v>1.5248499503432791</c:v>
                </c:pt>
                <c:pt idx="23159">
                  <c:v>1.5247841105354059</c:v>
                </c:pt>
                <c:pt idx="23160">
                  <c:v>1.5247182764129354</c:v>
                </c:pt>
                <c:pt idx="23161">
                  <c:v>1.5246524479751318</c:v>
                </c:pt>
                <c:pt idx="23162">
                  <c:v>1.5245866252212581</c:v>
                </c:pt>
                <c:pt idx="23163">
                  <c:v>1.5245208081505786</c:v>
                </c:pt>
                <c:pt idx="23164">
                  <c:v>1.5244549967623571</c:v>
                </c:pt>
                <c:pt idx="23165">
                  <c:v>1.5243891910558578</c:v>
                </c:pt>
                <c:pt idx="23166">
                  <c:v>1.5243233910303449</c:v>
                </c:pt>
                <c:pt idx="23167">
                  <c:v>1.5242575966850829</c:v>
                </c:pt>
                <c:pt idx="23168">
                  <c:v>1.5241918080193362</c:v>
                </c:pt>
                <c:pt idx="23169">
                  <c:v>1.5241260250323694</c:v>
                </c:pt>
                <c:pt idx="23170">
                  <c:v>1.5240602477234475</c:v>
                </c:pt>
                <c:pt idx="23171">
                  <c:v>1.5239944760918349</c:v>
                </c:pt>
                <c:pt idx="23172">
                  <c:v>1.5239287101367971</c:v>
                </c:pt>
                <c:pt idx="23173">
                  <c:v>1.5238629498575991</c:v>
                </c:pt>
                <c:pt idx="23174">
                  <c:v>1.5237971952535059</c:v>
                </c:pt>
                <c:pt idx="23175">
                  <c:v>1.5237314463237832</c:v>
                </c:pt>
                <c:pt idx="23176">
                  <c:v>1.5236657030676963</c:v>
                </c:pt>
                <c:pt idx="23177">
                  <c:v>1.5235999654845112</c:v>
                </c:pt>
                <c:pt idx="23178">
                  <c:v>1.5235342335734932</c:v>
                </c:pt>
                <c:pt idx="23179">
                  <c:v>1.5234685073339085</c:v>
                </c:pt>
                <c:pt idx="23180">
                  <c:v>1.5234027867650231</c:v>
                </c:pt>
                <c:pt idx="23181">
                  <c:v>1.523337071866103</c:v>
                </c:pt>
                <c:pt idx="23182">
                  <c:v>1.5232713626364147</c:v>
                </c:pt>
                <c:pt idx="23183">
                  <c:v>1.5232056590752243</c:v>
                </c:pt>
                <c:pt idx="23184">
                  <c:v>1.5231399611817986</c:v>
                </c:pt>
                <c:pt idx="23185">
                  <c:v>1.5230742689554042</c:v>
                </c:pt>
                <c:pt idx="23186">
                  <c:v>1.5230085823953077</c:v>
                </c:pt>
                <c:pt idx="23187">
                  <c:v>1.5229429015007763</c:v>
                </c:pt>
                <c:pt idx="23188">
                  <c:v>1.5228772262710768</c:v>
                </c:pt>
                <c:pt idx="23189">
                  <c:v>1.5228115567054765</c:v>
                </c:pt>
                <c:pt idx="23190">
                  <c:v>1.5227458928032427</c:v>
                </c:pt>
                <c:pt idx="23191">
                  <c:v>1.5226802345636425</c:v>
                </c:pt>
                <c:pt idx="23192">
                  <c:v>1.522614581985944</c:v>
                </c:pt>
                <c:pt idx="23193">
                  <c:v>1.5225489350694146</c:v>
                </c:pt>
                <c:pt idx="23194">
                  <c:v>1.5224832938133219</c:v>
                </c:pt>
                <c:pt idx="23195">
                  <c:v>1.522417658216934</c:v>
                </c:pt>
                <c:pt idx="23196">
                  <c:v>1.5223520282795189</c:v>
                </c:pt>
                <c:pt idx="23197">
                  <c:v>1.5222864040003448</c:v>
                </c:pt>
                <c:pt idx="23198">
                  <c:v>1.5222207853786802</c:v>
                </c:pt>
                <c:pt idx="23199">
                  <c:v>1.5221551724137932</c:v>
                </c:pt>
                <c:pt idx="23200">
                  <c:v>1.5220895651049524</c:v>
                </c:pt>
                <c:pt idx="23201">
                  <c:v>1.5220239634514265</c:v>
                </c:pt>
                <c:pt idx="23202">
                  <c:v>1.5219583674524846</c:v>
                </c:pt>
                <c:pt idx="23203">
                  <c:v>1.5218927771073953</c:v>
                </c:pt>
                <c:pt idx="23204">
                  <c:v>1.5218271924154276</c:v>
                </c:pt>
                <c:pt idx="23205">
                  <c:v>1.5217616133758511</c:v>
                </c:pt>
                <c:pt idx="23206">
                  <c:v>1.5216960399879347</c:v>
                </c:pt>
                <c:pt idx="23207">
                  <c:v>1.5216304722509479</c:v>
                </c:pt>
                <c:pt idx="23208">
                  <c:v>1.5215649101641604</c:v>
                </c:pt>
                <c:pt idx="23209">
                  <c:v>1.521499353726842</c:v>
                </c:pt>
                <c:pt idx="23210">
                  <c:v>1.5214338029382621</c:v>
                </c:pt>
                <c:pt idx="23211">
                  <c:v>1.5213682577976908</c:v>
                </c:pt>
                <c:pt idx="23212">
                  <c:v>1.5213027183043983</c:v>
                </c:pt>
                <c:pt idx="23213">
                  <c:v>1.5212371844576549</c:v>
                </c:pt>
                <c:pt idx="23214">
                  <c:v>1.5211716562567306</c:v>
                </c:pt>
                <c:pt idx="23215">
                  <c:v>1.521106133700896</c:v>
                </c:pt>
                <c:pt idx="23216">
                  <c:v>1.5210406167894215</c:v>
                </c:pt>
                <c:pt idx="23217">
                  <c:v>1.5209751055215781</c:v>
                </c:pt>
                <c:pt idx="23218">
                  <c:v>1.5209095998966364</c:v>
                </c:pt>
                <c:pt idx="23219">
                  <c:v>1.5208440999138673</c:v>
                </c:pt>
                <c:pt idx="23220">
                  <c:v>1.5207786055725421</c:v>
                </c:pt>
                <c:pt idx="23221">
                  <c:v>1.5207131168719319</c:v>
                </c:pt>
                <c:pt idx="23222">
                  <c:v>1.5206476338113077</c:v>
                </c:pt>
                <c:pt idx="23223">
                  <c:v>1.5205821563899415</c:v>
                </c:pt>
                <c:pt idx="23224">
                  <c:v>1.5205166846071043</c:v>
                </c:pt>
                <c:pt idx="23225">
                  <c:v>1.5204512184620684</c:v>
                </c:pt>
                <c:pt idx="23226">
                  <c:v>1.5203857579541051</c:v>
                </c:pt>
                <c:pt idx="23227">
                  <c:v>1.5203203030824866</c:v>
                </c:pt>
                <c:pt idx="23228">
                  <c:v>1.5202548538464851</c:v>
                </c:pt>
                <c:pt idx="23229">
                  <c:v>1.5201894102453724</c:v>
                </c:pt>
                <c:pt idx="23230">
                  <c:v>1.520123972278421</c:v>
                </c:pt>
                <c:pt idx="23231">
                  <c:v>1.5200585399449036</c:v>
                </c:pt>
                <c:pt idx="23232">
                  <c:v>1.5199931132440925</c:v>
                </c:pt>
                <c:pt idx="23233">
                  <c:v>1.5199276921752605</c:v>
                </c:pt>
                <c:pt idx="23234">
                  <c:v>1.5198622767376802</c:v>
                </c:pt>
                <c:pt idx="23235">
                  <c:v>1.519796866930625</c:v>
                </c:pt>
                <c:pt idx="23236">
                  <c:v>1.5197314627533676</c:v>
                </c:pt>
                <c:pt idx="23237">
                  <c:v>1.5196660642051811</c:v>
                </c:pt>
                <c:pt idx="23238">
                  <c:v>1.5196006712853394</c:v>
                </c:pt>
                <c:pt idx="23239">
                  <c:v>1.5195352839931153</c:v>
                </c:pt>
                <c:pt idx="23240">
                  <c:v>1.5194699023277829</c:v>
                </c:pt>
                <c:pt idx="23241">
                  <c:v>1.5194045262886153</c:v>
                </c:pt>
                <c:pt idx="23242">
                  <c:v>1.519339155874887</c:v>
                </c:pt>
                <c:pt idx="23243">
                  <c:v>1.5192737910858716</c:v>
                </c:pt>
                <c:pt idx="23244">
                  <c:v>1.5192084319208432</c:v>
                </c:pt>
                <c:pt idx="23245">
                  <c:v>1.519143078379076</c:v>
                </c:pt>
                <c:pt idx="23246">
                  <c:v>1.5190777304598442</c:v>
                </c:pt>
                <c:pt idx="23247">
                  <c:v>1.5190123881624227</c:v>
                </c:pt>
                <c:pt idx="23248">
                  <c:v>1.5189470514860854</c:v>
                </c:pt>
                <c:pt idx="23249">
                  <c:v>1.5188817204301075</c:v>
                </c:pt>
                <c:pt idx="23250">
                  <c:v>1.5188163949937636</c:v>
                </c:pt>
                <c:pt idx="23251">
                  <c:v>1.5187510751763289</c:v>
                </c:pt>
                <c:pt idx="23252">
                  <c:v>1.5186857609770783</c:v>
                </c:pt>
                <c:pt idx="23253">
                  <c:v>1.5186204523952869</c:v>
                </c:pt>
                <c:pt idx="23254">
                  <c:v>1.5185551494302301</c:v>
                </c:pt>
                <c:pt idx="23255">
                  <c:v>1.5184898520811834</c:v>
                </c:pt>
                <c:pt idx="23256">
                  <c:v>1.5184245603474222</c:v>
                </c:pt>
                <c:pt idx="23257">
                  <c:v>1.5183592742282226</c:v>
                </c:pt>
                <c:pt idx="23258">
                  <c:v>1.5182939937228599</c:v>
                </c:pt>
                <c:pt idx="23259">
                  <c:v>1.5182287188306105</c:v>
                </c:pt>
                <c:pt idx="23260">
                  <c:v>1.5181634495507501</c:v>
                </c:pt>
                <c:pt idx="23261">
                  <c:v>1.5180981858825553</c:v>
                </c:pt>
                <c:pt idx="23262">
                  <c:v>1.518032927825302</c:v>
                </c:pt>
                <c:pt idx="23263">
                  <c:v>1.5179676753782669</c:v>
                </c:pt>
                <c:pt idx="23264">
                  <c:v>1.5179024285407263</c:v>
                </c:pt>
                <c:pt idx="23265">
                  <c:v>1.5178371873119574</c:v>
                </c:pt>
                <c:pt idx="23266">
                  <c:v>1.5177719516912365</c:v>
                </c:pt>
                <c:pt idx="23267">
                  <c:v>1.5177067216778408</c:v>
                </c:pt>
                <c:pt idx="23268">
                  <c:v>1.5176414972710472</c:v>
                </c:pt>
                <c:pt idx="23269">
                  <c:v>1.5175762784701332</c:v>
                </c:pt>
                <c:pt idx="23270">
                  <c:v>1.5175110652743757</c:v>
                </c:pt>
                <c:pt idx="23271">
                  <c:v>1.5174458576830525</c:v>
                </c:pt>
                <c:pt idx="23272">
                  <c:v>1.517380655695441</c:v>
                </c:pt>
                <c:pt idx="23273">
                  <c:v>1.5173154593108189</c:v>
                </c:pt>
                <c:pt idx="23274">
                  <c:v>1.5172502685284641</c:v>
                </c:pt>
                <c:pt idx="23275">
                  <c:v>1.5171850833476543</c:v>
                </c:pt>
                <c:pt idx="23276">
                  <c:v>1.5171199037676677</c:v>
                </c:pt>
                <c:pt idx="23277">
                  <c:v>1.5170547297877826</c:v>
                </c:pt>
                <c:pt idx="23278">
                  <c:v>1.516989561407277</c:v>
                </c:pt>
                <c:pt idx="23279">
                  <c:v>1.5169243986254295</c:v>
                </c:pt>
                <c:pt idx="23280">
                  <c:v>1.5168592414415187</c:v>
                </c:pt>
                <c:pt idx="23281">
                  <c:v>1.5167940898548236</c:v>
                </c:pt>
                <c:pt idx="23282">
                  <c:v>1.5167289438646223</c:v>
                </c:pt>
                <c:pt idx="23283">
                  <c:v>1.516663803470194</c:v>
                </c:pt>
                <c:pt idx="23284">
                  <c:v>1.5165986686708182</c:v>
                </c:pt>
                <c:pt idx="23285">
                  <c:v>1.5165335394657735</c:v>
                </c:pt>
                <c:pt idx="23286">
                  <c:v>1.5164684158543393</c:v>
                </c:pt>
                <c:pt idx="23287">
                  <c:v>1.5164032978357953</c:v>
                </c:pt>
                <c:pt idx="23288">
                  <c:v>1.5163381854094207</c:v>
                </c:pt>
                <c:pt idx="23289">
                  <c:v>1.5162730785744956</c:v>
                </c:pt>
                <c:pt idx="23290">
                  <c:v>1.5162079773302992</c:v>
                </c:pt>
                <c:pt idx="23291">
                  <c:v>1.516142881676112</c:v>
                </c:pt>
                <c:pt idx="23292">
                  <c:v>1.5160777916112136</c:v>
                </c:pt>
                <c:pt idx="23293">
                  <c:v>1.5160127071348846</c:v>
                </c:pt>
                <c:pt idx="23294">
                  <c:v>1.5159476282464048</c:v>
                </c:pt>
                <c:pt idx="23295">
                  <c:v>1.515882554945055</c:v>
                </c:pt>
                <c:pt idx="23296">
                  <c:v>1.5158174872301156</c:v>
                </c:pt>
                <c:pt idx="23297">
                  <c:v>1.5157524251008669</c:v>
                </c:pt>
                <c:pt idx="23298">
                  <c:v>1.5156873685565904</c:v>
                </c:pt>
                <c:pt idx="23299">
                  <c:v>1.5156223175965666</c:v>
                </c:pt>
                <c:pt idx="23300">
                  <c:v>1.5155572722200763</c:v>
                </c:pt>
                <c:pt idx="23301">
                  <c:v>1.5154922324264011</c:v>
                </c:pt>
                <c:pt idx="23302">
                  <c:v>1.5154271982148222</c:v>
                </c:pt>
                <c:pt idx="23303">
                  <c:v>1.5153621695846207</c:v>
                </c:pt>
                <c:pt idx="23304">
                  <c:v>1.5152971465350784</c:v>
                </c:pt>
                <c:pt idx="23305">
                  <c:v>1.5152321290654767</c:v>
                </c:pt>
                <c:pt idx="23306">
                  <c:v>1.5151671171750976</c:v>
                </c:pt>
                <c:pt idx="23307">
                  <c:v>1.515102110863223</c:v>
                </c:pt>
                <c:pt idx="23308">
                  <c:v>1.5150371101291347</c:v>
                </c:pt>
                <c:pt idx="23309">
                  <c:v>1.5149721149721149</c:v>
                </c:pt>
                <c:pt idx="23310">
                  <c:v>1.5149071253914461</c:v>
                </c:pt>
                <c:pt idx="23311">
                  <c:v>1.5148421413864104</c:v>
                </c:pt>
                <c:pt idx="23312">
                  <c:v>1.5147771629562905</c:v>
                </c:pt>
                <c:pt idx="23313">
                  <c:v>1.5147121901003688</c:v>
                </c:pt>
                <c:pt idx="23314">
                  <c:v>1.5146472228179284</c:v>
                </c:pt>
                <c:pt idx="23315">
                  <c:v>1.5145822611082518</c:v>
                </c:pt>
                <c:pt idx="23316">
                  <c:v>1.5145173049706222</c:v>
                </c:pt>
                <c:pt idx="23317">
                  <c:v>1.5144523544043229</c:v>
                </c:pt>
                <c:pt idx="23318">
                  <c:v>1.5143874094086367</c:v>
                </c:pt>
                <c:pt idx="23319">
                  <c:v>1.5143224699828473</c:v>
                </c:pt>
                <c:pt idx="23320">
                  <c:v>1.5142575361262383</c:v>
                </c:pt>
                <c:pt idx="23321">
                  <c:v>1.5141926078380927</c:v>
                </c:pt>
                <c:pt idx="23322">
                  <c:v>1.514127685117695</c:v>
                </c:pt>
                <c:pt idx="23323">
                  <c:v>1.5140627679643286</c:v>
                </c:pt>
                <c:pt idx="23324">
                  <c:v>1.5139978563772776</c:v>
                </c:pt>
                <c:pt idx="23325">
                  <c:v>1.5139329503558261</c:v>
                </c:pt>
                <c:pt idx="23326">
                  <c:v>1.5138680498992583</c:v>
                </c:pt>
                <c:pt idx="23327">
                  <c:v>1.5138031550068587</c:v>
                </c:pt>
                <c:pt idx="23328">
                  <c:v>1.5137382656779117</c:v>
                </c:pt>
                <c:pt idx="23329">
                  <c:v>1.5136733819117016</c:v>
                </c:pt>
                <c:pt idx="23330">
                  <c:v>1.5136085037075135</c:v>
                </c:pt>
                <c:pt idx="23331">
                  <c:v>1.5135436310646322</c:v>
                </c:pt>
                <c:pt idx="23332">
                  <c:v>1.5134787639823426</c:v>
                </c:pt>
                <c:pt idx="23333">
                  <c:v>1.5134139024599298</c:v>
                </c:pt>
                <c:pt idx="23334">
                  <c:v>1.5133490464966788</c:v>
                </c:pt>
                <c:pt idx="23335">
                  <c:v>1.5132841960918753</c:v>
                </c:pt>
                <c:pt idx="23336">
                  <c:v>1.5132193512448044</c:v>
                </c:pt>
                <c:pt idx="23337">
                  <c:v>1.5131545119547518</c:v>
                </c:pt>
                <c:pt idx="23338">
                  <c:v>1.5130896782210035</c:v>
                </c:pt>
                <c:pt idx="23339">
                  <c:v>1.5130248500428449</c:v>
                </c:pt>
                <c:pt idx="23340">
                  <c:v>1.512960027419562</c:v>
                </c:pt>
                <c:pt idx="23341">
                  <c:v>1.5128952103504412</c:v>
                </c:pt>
                <c:pt idx="23342">
                  <c:v>1.5128303988347684</c:v>
                </c:pt>
                <c:pt idx="23343">
                  <c:v>1.51276559287183</c:v>
                </c:pt>
                <c:pt idx="23344">
                  <c:v>1.5127007924609124</c:v>
                </c:pt>
                <c:pt idx="23345">
                  <c:v>1.5126359976013022</c:v>
                </c:pt>
                <c:pt idx="23346">
                  <c:v>1.512571208292286</c:v>
                </c:pt>
                <c:pt idx="23347">
                  <c:v>1.5125064245331505</c:v>
                </c:pt>
                <c:pt idx="23348">
                  <c:v>1.5124416463231829</c:v>
                </c:pt>
                <c:pt idx="23349">
                  <c:v>1.5123768736616703</c:v>
                </c:pt>
                <c:pt idx="23350">
                  <c:v>1.5123121065478995</c:v>
                </c:pt>
                <c:pt idx="23351">
                  <c:v>1.512247344981158</c:v>
                </c:pt>
                <c:pt idx="23352">
                  <c:v>1.512182588960733</c:v>
                </c:pt>
                <c:pt idx="23353">
                  <c:v>1.5121178384859124</c:v>
                </c:pt>
                <c:pt idx="23354">
                  <c:v>1.5120530935559837</c:v>
                </c:pt>
                <c:pt idx="23355">
                  <c:v>1.5119883541702346</c:v>
                </c:pt>
                <c:pt idx="23356">
                  <c:v>1.5119236203279531</c:v>
                </c:pt>
                <c:pt idx="23357">
                  <c:v>1.511858892028427</c:v>
                </c:pt>
                <c:pt idx="23358">
                  <c:v>1.5117941692709449</c:v>
                </c:pt>
                <c:pt idx="23359">
                  <c:v>1.5117294520547946</c:v>
                </c:pt>
                <c:pt idx="23360">
                  <c:v>1.5116647403792647</c:v>
                </c:pt>
                <c:pt idx="23361">
                  <c:v>1.5116000342436435</c:v>
                </c:pt>
                <c:pt idx="23362">
                  <c:v>1.5115353336472199</c:v>
                </c:pt>
                <c:pt idx="23363">
                  <c:v>1.5114706385892827</c:v>
                </c:pt>
                <c:pt idx="23364">
                  <c:v>1.5114059490691205</c:v>
                </c:pt>
                <c:pt idx="23365">
                  <c:v>1.5113412650860225</c:v>
                </c:pt>
                <c:pt idx="23366">
                  <c:v>1.5112765866392777</c:v>
                </c:pt>
                <c:pt idx="23367">
                  <c:v>1.5112119137281752</c:v>
                </c:pt>
                <c:pt idx="23368">
                  <c:v>1.5111472463520048</c:v>
                </c:pt>
                <c:pt idx="23369">
                  <c:v>1.5110825845100557</c:v>
                </c:pt>
                <c:pt idx="23370">
                  <c:v>1.5110179282016174</c:v>
                </c:pt>
                <c:pt idx="23371">
                  <c:v>1.5109532774259797</c:v>
                </c:pt>
                <c:pt idx="23372">
                  <c:v>1.5108886321824326</c:v>
                </c:pt>
                <c:pt idx="23373">
                  <c:v>1.510823992470266</c:v>
                </c:pt>
                <c:pt idx="23374">
                  <c:v>1.5107593582887699</c:v>
                </c:pt>
                <c:pt idx="23375">
                  <c:v>1.5106947296372348</c:v>
                </c:pt>
                <c:pt idx="23376">
                  <c:v>1.5106301065149506</c:v>
                </c:pt>
                <c:pt idx="23377">
                  <c:v>1.5105654889212079</c:v>
                </c:pt>
                <c:pt idx="23378">
                  <c:v>1.5105008768552974</c:v>
                </c:pt>
                <c:pt idx="23379">
                  <c:v>1.5104362703165097</c:v>
                </c:pt>
                <c:pt idx="23380">
                  <c:v>1.5103716693041358</c:v>
                </c:pt>
                <c:pt idx="23381">
                  <c:v>1.5103070738174664</c:v>
                </c:pt>
                <c:pt idx="23382">
                  <c:v>1.5102424838557926</c:v>
                </c:pt>
                <c:pt idx="23383">
                  <c:v>1.5101778994184059</c:v>
                </c:pt>
                <c:pt idx="23384">
                  <c:v>1.5101133205045969</c:v>
                </c:pt>
                <c:pt idx="23385">
                  <c:v>1.5100487471136577</c:v>
                </c:pt>
                <c:pt idx="23386">
                  <c:v>1.5099841792448796</c:v>
                </c:pt>
                <c:pt idx="23387">
                  <c:v>1.5099196168975544</c:v>
                </c:pt>
                <c:pt idx="23388">
                  <c:v>1.5098550600709735</c:v>
                </c:pt>
                <c:pt idx="23389">
                  <c:v>1.5097905087644292</c:v>
                </c:pt>
                <c:pt idx="23390">
                  <c:v>1.5097259629772135</c:v>
                </c:pt>
                <c:pt idx="23391">
                  <c:v>1.5096614227086183</c:v>
                </c:pt>
                <c:pt idx="23392">
                  <c:v>1.5095968879579362</c:v>
                </c:pt>
                <c:pt idx="23393">
                  <c:v>1.5095323587244593</c:v>
                </c:pt>
                <c:pt idx="23394">
                  <c:v>1.5094678350074802</c:v>
                </c:pt>
                <c:pt idx="23395">
                  <c:v>1.5094033168062917</c:v>
                </c:pt>
                <c:pt idx="23396">
                  <c:v>1.5093388041201863</c:v>
                </c:pt>
                <c:pt idx="23397">
                  <c:v>1.5092742969484572</c:v>
                </c:pt>
                <c:pt idx="23398">
                  <c:v>1.5092097952903971</c:v>
                </c:pt>
                <c:pt idx="23399">
                  <c:v>1.5091452991452992</c:v>
                </c:pt>
                <c:pt idx="23400">
                  <c:v>1.5090808085124567</c:v>
                </c:pt>
                <c:pt idx="23401">
                  <c:v>1.5090163233911631</c:v>
                </c:pt>
                <c:pt idx="23402">
                  <c:v>1.5089518437807119</c:v>
                </c:pt>
                <c:pt idx="23403">
                  <c:v>1.5088873696803966</c:v>
                </c:pt>
                <c:pt idx="23404">
                  <c:v>1.5088229010895109</c:v>
                </c:pt>
                <c:pt idx="23405">
                  <c:v>1.5087584380073484</c:v>
                </c:pt>
                <c:pt idx="23406">
                  <c:v>1.5086939804332038</c:v>
                </c:pt>
                <c:pt idx="23407">
                  <c:v>1.5086295283663704</c:v>
                </c:pt>
                <c:pt idx="23408">
                  <c:v>1.5085650818061429</c:v>
                </c:pt>
                <c:pt idx="23409">
                  <c:v>1.5085006407518156</c:v>
                </c:pt>
                <c:pt idx="23410">
                  <c:v>1.5084362052026825</c:v>
                </c:pt>
                <c:pt idx="23411">
                  <c:v>1.5083717751580386</c:v>
                </c:pt>
                <c:pt idx="23412">
                  <c:v>1.5083073506171785</c:v>
                </c:pt>
                <c:pt idx="23413">
                  <c:v>1.508242931579397</c:v>
                </c:pt>
                <c:pt idx="23414">
                  <c:v>1.5081785180439888</c:v>
                </c:pt>
                <c:pt idx="23415">
                  <c:v>1.5081141100102493</c:v>
                </c:pt>
                <c:pt idx="23416">
                  <c:v>1.5080497074774737</c:v>
                </c:pt>
                <c:pt idx="23417">
                  <c:v>1.5079853104449568</c:v>
                </c:pt>
                <c:pt idx="23418">
                  <c:v>1.5079209189119944</c:v>
                </c:pt>
                <c:pt idx="23419">
                  <c:v>1.5078565328778821</c:v>
                </c:pt>
                <c:pt idx="23420">
                  <c:v>1.5077921523419153</c:v>
                </c:pt>
                <c:pt idx="23421">
                  <c:v>1.5077277773033899</c:v>
                </c:pt>
                <c:pt idx="23422">
                  <c:v>1.5076634077616018</c:v>
                </c:pt>
                <c:pt idx="23423">
                  <c:v>1.5075990437158471</c:v>
                </c:pt>
                <c:pt idx="23424">
                  <c:v>1.5075346851654217</c:v>
                </c:pt>
                <c:pt idx="23425">
                  <c:v>1.5074703321096219</c:v>
                </c:pt>
                <c:pt idx="23426">
                  <c:v>1.5074059845477441</c:v>
                </c:pt>
                <c:pt idx="23427">
                  <c:v>1.5073416424790849</c:v>
                </c:pt>
                <c:pt idx="23428">
                  <c:v>1.5072773059029407</c:v>
                </c:pt>
                <c:pt idx="23429">
                  <c:v>1.5072129748186087</c:v>
                </c:pt>
                <c:pt idx="23430">
                  <c:v>1.5071486492253852</c:v>
                </c:pt>
                <c:pt idx="23431">
                  <c:v>1.5070843291225675</c:v>
                </c:pt>
                <c:pt idx="23432">
                  <c:v>1.5070200145094526</c:v>
                </c:pt>
                <c:pt idx="23433">
                  <c:v>1.5069557053853375</c:v>
                </c:pt>
                <c:pt idx="23434">
                  <c:v>1.5068914017495199</c:v>
                </c:pt>
                <c:pt idx="23435">
                  <c:v>1.5068271036012972</c:v>
                </c:pt>
                <c:pt idx="23436">
                  <c:v>1.5067628109399667</c:v>
                </c:pt>
                <c:pt idx="23437">
                  <c:v>1.5066985237648263</c:v>
                </c:pt>
                <c:pt idx="23438">
                  <c:v>1.5066342420751739</c:v>
                </c:pt>
                <c:pt idx="23439">
                  <c:v>1.5065699658703071</c:v>
                </c:pt>
                <c:pt idx="23440">
                  <c:v>1.5065056951495244</c:v>
                </c:pt>
                <c:pt idx="23441">
                  <c:v>1.5064414299121236</c:v>
                </c:pt>
                <c:pt idx="23442">
                  <c:v>1.5063771701574031</c:v>
                </c:pt>
                <c:pt idx="23443">
                  <c:v>1.5063129158846613</c:v>
                </c:pt>
                <c:pt idx="23444">
                  <c:v>1.5062486670931969</c:v>
                </c:pt>
                <c:pt idx="23445">
                  <c:v>1.5061844237823083</c:v>
                </c:pt>
                <c:pt idx="23446">
                  <c:v>1.5061201859512945</c:v>
                </c:pt>
                <c:pt idx="23447">
                  <c:v>1.5060559535994542</c:v>
                </c:pt>
                <c:pt idx="23448">
                  <c:v>1.5059917267260865</c:v>
                </c:pt>
                <c:pt idx="23449">
                  <c:v>1.5059275053304904</c:v>
                </c:pt>
                <c:pt idx="23450">
                  <c:v>1.5058632894119655</c:v>
                </c:pt>
                <c:pt idx="23451">
                  <c:v>1.5057990789698106</c:v>
                </c:pt>
                <c:pt idx="23452">
                  <c:v>1.5057348740033258</c:v>
                </c:pt>
                <c:pt idx="23453">
                  <c:v>1.5056706745118102</c:v>
                </c:pt>
                <c:pt idx="23454">
                  <c:v>1.5056064804945641</c:v>
                </c:pt>
                <c:pt idx="23455">
                  <c:v>1.5055422919508867</c:v>
                </c:pt>
                <c:pt idx="23456">
                  <c:v>1.5054781088800784</c:v>
                </c:pt>
                <c:pt idx="23457">
                  <c:v>1.5054139312814392</c:v>
                </c:pt>
                <c:pt idx="23458">
                  <c:v>1.5053497591542691</c:v>
                </c:pt>
                <c:pt idx="23459">
                  <c:v>1.5052855924978688</c:v>
                </c:pt>
                <c:pt idx="23460">
                  <c:v>1.5052214313115384</c:v>
                </c:pt>
                <c:pt idx="23461">
                  <c:v>1.5051572755945786</c:v>
                </c:pt>
                <c:pt idx="23462">
                  <c:v>1.5050931253462898</c:v>
                </c:pt>
                <c:pt idx="23463">
                  <c:v>1.5050289805659733</c:v>
                </c:pt>
                <c:pt idx="23464">
                  <c:v>1.50496484125293</c:v>
                </c:pt>
                <c:pt idx="23465">
                  <c:v>1.5049007074064604</c:v>
                </c:pt>
                <c:pt idx="23466">
                  <c:v>1.5048365790258662</c:v>
                </c:pt>
                <c:pt idx="23467">
                  <c:v>1.5047724561104483</c:v>
                </c:pt>
                <c:pt idx="23468">
                  <c:v>1.5047083386595084</c:v>
                </c:pt>
                <c:pt idx="23469">
                  <c:v>1.5046442266723477</c:v>
                </c:pt>
                <c:pt idx="23470">
                  <c:v>1.504580120148268</c:v>
                </c:pt>
                <c:pt idx="23471">
                  <c:v>1.5045160190865712</c:v>
                </c:pt>
                <c:pt idx="23472">
                  <c:v>1.504451923486559</c:v>
                </c:pt>
                <c:pt idx="23473">
                  <c:v>1.5043878333475333</c:v>
                </c:pt>
                <c:pt idx="23474">
                  <c:v>1.5043237486687966</c:v>
                </c:pt>
                <c:pt idx="23475">
                  <c:v>1.5042596694496506</c:v>
                </c:pt>
                <c:pt idx="23476">
                  <c:v>1.5041955956893982</c:v>
                </c:pt>
                <c:pt idx="23477">
                  <c:v>1.5041315273873412</c:v>
                </c:pt>
                <c:pt idx="23478">
                  <c:v>1.504067464542783</c:v>
                </c:pt>
                <c:pt idx="23479">
                  <c:v>1.5040034071550255</c:v>
                </c:pt>
                <c:pt idx="23480">
                  <c:v>1.5039393552233722</c:v>
                </c:pt>
                <c:pt idx="23481">
                  <c:v>1.5038753087471255</c:v>
                </c:pt>
                <c:pt idx="23482">
                  <c:v>1.5038112677255888</c:v>
                </c:pt>
                <c:pt idx="23483">
                  <c:v>1.5037472321580652</c:v>
                </c:pt>
                <c:pt idx="23484">
                  <c:v>1.5036832020438577</c:v>
                </c:pt>
                <c:pt idx="23485">
                  <c:v>1.5036191773822702</c:v>
                </c:pt>
                <c:pt idx="23486">
                  <c:v>1.5035551581726061</c:v>
                </c:pt>
                <c:pt idx="23487">
                  <c:v>1.503491144414169</c:v>
                </c:pt>
                <c:pt idx="23488">
                  <c:v>1.5034271361062626</c:v>
                </c:pt>
                <c:pt idx="23489">
                  <c:v>1.5033631332481907</c:v>
                </c:pt>
                <c:pt idx="23490">
                  <c:v>1.5032991358392576</c:v>
                </c:pt>
                <c:pt idx="23491">
                  <c:v>1.5032351438787672</c:v>
                </c:pt>
                <c:pt idx="23492">
                  <c:v>1.503171157366024</c:v>
                </c:pt>
                <c:pt idx="23493">
                  <c:v>1.5031071763003321</c:v>
                </c:pt>
                <c:pt idx="23494">
                  <c:v>1.5030432006809959</c:v>
                </c:pt>
                <c:pt idx="23495">
                  <c:v>1.5029792305073204</c:v>
                </c:pt>
                <c:pt idx="23496">
                  <c:v>1.50291526577861</c:v>
                </c:pt>
                <c:pt idx="23497">
                  <c:v>1.5028513064941698</c:v>
                </c:pt>
                <c:pt idx="23498">
                  <c:v>1.5027873526533044</c:v>
                </c:pt>
                <c:pt idx="23499">
                  <c:v>1.5027234042553193</c:v>
                </c:pt>
                <c:pt idx="23500">
                  <c:v>1.5026594612995192</c:v>
                </c:pt>
                <c:pt idx="23501">
                  <c:v>1.5025955237852098</c:v>
                </c:pt>
                <c:pt idx="23502">
                  <c:v>1.5025315917116964</c:v>
                </c:pt>
                <c:pt idx="23503">
                  <c:v>1.5024676650782844</c:v>
                </c:pt>
                <c:pt idx="23504">
                  <c:v>1.5024037438842799</c:v>
                </c:pt>
                <c:pt idx="23505">
                  <c:v>1.5023398281289884</c:v>
                </c:pt>
                <c:pt idx="23506">
                  <c:v>1.5022759178117158</c:v>
                </c:pt>
                <c:pt idx="23507">
                  <c:v>1.502212012931768</c:v>
                </c:pt>
                <c:pt idx="23508">
                  <c:v>1.5021481134884513</c:v>
                </c:pt>
                <c:pt idx="23509">
                  <c:v>1.502084219481072</c:v>
                </c:pt>
                <c:pt idx="23510">
                  <c:v>1.5020203309089362</c:v>
                </c:pt>
                <c:pt idx="23511">
                  <c:v>1.5019564477713507</c:v>
                </c:pt>
                <c:pt idx="23512">
                  <c:v>1.5018925700676222</c:v>
                </c:pt>
                <c:pt idx="23513">
                  <c:v>1.501828697797057</c:v>
                </c:pt>
                <c:pt idx="23514">
                  <c:v>1.5017648309589624</c:v>
                </c:pt>
                <c:pt idx="23515">
                  <c:v>1.5017009695526451</c:v>
                </c:pt>
                <c:pt idx="23516">
                  <c:v>1.501637113577412</c:v>
                </c:pt>
                <c:pt idx="23517">
                  <c:v>1.5015732630325709</c:v>
                </c:pt>
                <c:pt idx="23518">
                  <c:v>1.5015094179174284</c:v>
                </c:pt>
                <c:pt idx="23519">
                  <c:v>1.5014455782312925</c:v>
                </c:pt>
                <c:pt idx="23520">
                  <c:v>1.5013817439734705</c:v>
                </c:pt>
                <c:pt idx="23521">
                  <c:v>1.5013179151432701</c:v>
                </c:pt>
                <c:pt idx="23522">
                  <c:v>1.5012540917399992</c:v>
                </c:pt>
                <c:pt idx="23523">
                  <c:v>1.5011902737629654</c:v>
                </c:pt>
                <c:pt idx="23524">
                  <c:v>1.5011264612114772</c:v>
                </c:pt>
                <c:pt idx="23525">
                  <c:v>1.5010626540848424</c:v>
                </c:pt>
                <c:pt idx="23526">
                  <c:v>1.5009988523823692</c:v>
                </c:pt>
                <c:pt idx="23527">
                  <c:v>1.5009350561033663</c:v>
                </c:pt>
                <c:pt idx="23528">
                  <c:v>1.5008712652471419</c:v>
                </c:pt>
                <c:pt idx="23529">
                  <c:v>1.5008074798130047</c:v>
                </c:pt>
                <c:pt idx="23530">
                  <c:v>1.5007436998002635</c:v>
                </c:pt>
                <c:pt idx="23531">
                  <c:v>1.500679925208227</c:v>
                </c:pt>
                <c:pt idx="23532">
                  <c:v>1.5006161560362046</c:v>
                </c:pt>
                <c:pt idx="23533">
                  <c:v>1.5005523922835047</c:v>
                </c:pt>
                <c:pt idx="23534">
                  <c:v>1.500488633949437</c:v>
                </c:pt>
                <c:pt idx="23535">
                  <c:v>1.5004248810333107</c:v>
                </c:pt>
                <c:pt idx="23536">
                  <c:v>1.5003611335344351</c:v>
                </c:pt>
                <c:pt idx="23537">
                  <c:v>1.50029739145212</c:v>
                </c:pt>
                <c:pt idx="23538">
                  <c:v>1.5002336547856749</c:v>
                </c:pt>
                <c:pt idx="23539">
                  <c:v>1.5001699235344095</c:v>
                </c:pt>
                <c:pt idx="23540">
                  <c:v>1.500106197697634</c:v>
                </c:pt>
                <c:pt idx="23541">
                  <c:v>1.5000424772746581</c:v>
                </c:pt>
                <c:pt idx="23542">
                  <c:v>1.499978762264792</c:v>
                </c:pt>
                <c:pt idx="23543">
                  <c:v>1.4999150526673461</c:v>
                </c:pt>
                <c:pt idx="23544">
                  <c:v>1.4998513484816309</c:v>
                </c:pt>
                <c:pt idx="23545">
                  <c:v>1.4997876497069567</c:v>
                </c:pt>
                <c:pt idx="23546">
                  <c:v>1.4997239563426339</c:v>
                </c:pt>
                <c:pt idx="23547">
                  <c:v>1.4996602683879734</c:v>
                </c:pt>
                <c:pt idx="23548">
                  <c:v>1.4995965858422864</c:v>
                </c:pt>
                <c:pt idx="23549">
                  <c:v>1.4995329087048832</c:v>
                </c:pt>
                <c:pt idx="23550">
                  <c:v>1.4994692369750753</c:v>
                </c:pt>
                <c:pt idx="23551">
                  <c:v>1.4994055706521738</c:v>
                </c:pt>
                <c:pt idx="23552">
                  <c:v>1.4993419097354901</c:v>
                </c:pt>
                <c:pt idx="23553">
                  <c:v>1.4992782542243355</c:v>
                </c:pt>
                <c:pt idx="23554">
                  <c:v>1.4992146041180217</c:v>
                </c:pt>
                <c:pt idx="23555">
                  <c:v>1.4991509594158601</c:v>
                </c:pt>
                <c:pt idx="23556">
                  <c:v>1.4990873201171626</c:v>
                </c:pt>
                <c:pt idx="23557">
                  <c:v>1.4990236862212412</c:v>
                </c:pt>
                <c:pt idx="23558">
                  <c:v>1.4989600577274078</c:v>
                </c:pt>
                <c:pt idx="23559">
                  <c:v>1.4988964346349745</c:v>
                </c:pt>
                <c:pt idx="23560">
                  <c:v>1.4988328169432537</c:v>
                </c:pt>
                <c:pt idx="23561">
                  <c:v>1.4987692046515575</c:v>
                </c:pt>
                <c:pt idx="23562">
                  <c:v>1.4987055977591988</c:v>
                </c:pt>
                <c:pt idx="23563">
                  <c:v>1.4986419962654898</c:v>
                </c:pt>
                <c:pt idx="23564">
                  <c:v>1.4985784001697433</c:v>
                </c:pt>
                <c:pt idx="23565">
                  <c:v>1.4985148094712721</c:v>
                </c:pt>
                <c:pt idx="23566">
                  <c:v>1.4984512241693895</c:v>
                </c:pt>
                <c:pt idx="23567">
                  <c:v>1.4983876442634081</c:v>
                </c:pt>
                <c:pt idx="23568">
                  <c:v>1.4983240697526412</c:v>
                </c:pt>
                <c:pt idx="23569">
                  <c:v>1.4982605006364023</c:v>
                </c:pt>
                <c:pt idx="23570">
                  <c:v>1.4981969369140045</c:v>
                </c:pt>
                <c:pt idx="23571">
                  <c:v>1.4981333785847615</c:v>
                </c:pt>
                <c:pt idx="23572">
                  <c:v>1.4980698256479872</c:v>
                </c:pt>
                <c:pt idx="23573">
                  <c:v>1.4980062781029948</c:v>
                </c:pt>
                <c:pt idx="23574">
                  <c:v>1.4979427359490987</c:v>
                </c:pt>
                <c:pt idx="23575">
                  <c:v>1.4978791991856124</c:v>
                </c:pt>
                <c:pt idx="23576">
                  <c:v>1.4978156678118506</c:v>
                </c:pt>
                <c:pt idx="23577">
                  <c:v>1.4977521418271269</c:v>
                </c:pt>
                <c:pt idx="23578">
                  <c:v>1.4976886212307561</c:v>
                </c:pt>
                <c:pt idx="23579">
                  <c:v>1.4976251060220527</c:v>
                </c:pt>
                <c:pt idx="23580">
                  <c:v>1.4975615962003308</c:v>
                </c:pt>
                <c:pt idx="23581">
                  <c:v>1.4974980917649054</c:v>
                </c:pt>
                <c:pt idx="23582">
                  <c:v>1.4974345927150914</c:v>
                </c:pt>
                <c:pt idx="23583">
                  <c:v>1.4973710990502036</c:v>
                </c:pt>
                <c:pt idx="23584">
                  <c:v>1.4973076107695569</c:v>
                </c:pt>
                <c:pt idx="23585">
                  <c:v>1.4972441278724666</c:v>
                </c:pt>
                <c:pt idx="23586">
                  <c:v>1.4971806503582481</c:v>
                </c:pt>
                <c:pt idx="23587">
                  <c:v>1.4971171782262167</c:v>
                </c:pt>
                <c:pt idx="23588">
                  <c:v>1.4970537114756879</c:v>
                </c:pt>
                <c:pt idx="23589">
                  <c:v>1.4969902501059771</c:v>
                </c:pt>
                <c:pt idx="23590">
                  <c:v>1.4969267941164004</c:v>
                </c:pt>
                <c:pt idx="23591">
                  <c:v>1.4968633435062733</c:v>
                </c:pt>
                <c:pt idx="23592">
                  <c:v>1.496799898274912</c:v>
                </c:pt>
                <c:pt idx="23593">
                  <c:v>1.4967364584216327</c:v>
                </c:pt>
                <c:pt idx="23594">
                  <c:v>1.4966730239457513</c:v>
                </c:pt>
                <c:pt idx="23595">
                  <c:v>1.4966095948465841</c:v>
                </c:pt>
                <c:pt idx="23596">
                  <c:v>1.4965461711234478</c:v>
                </c:pt>
                <c:pt idx="23597">
                  <c:v>1.496482752775659</c:v>
                </c:pt>
                <c:pt idx="23598">
                  <c:v>1.4964193398025341</c:v>
                </c:pt>
                <c:pt idx="23599">
                  <c:v>1.4963559322033899</c:v>
                </c:pt>
                <c:pt idx="23600">
                  <c:v>1.4962925299775434</c:v>
                </c:pt>
                <c:pt idx="23601">
                  <c:v>1.4962291331243116</c:v>
                </c:pt>
                <c:pt idx="23602">
                  <c:v>1.4961657416430114</c:v>
                </c:pt>
                <c:pt idx="23603">
                  <c:v>1.4961023555329604</c:v>
                </c:pt>
                <c:pt idx="23604">
                  <c:v>1.4960389747934759</c:v>
                </c:pt>
                <c:pt idx="23605">
                  <c:v>1.4959755994238753</c:v>
                </c:pt>
                <c:pt idx="23606">
                  <c:v>1.4959122294234761</c:v>
                </c:pt>
                <c:pt idx="23607">
                  <c:v>1.4958488647915962</c:v>
                </c:pt>
                <c:pt idx="23608">
                  <c:v>1.4957855055275531</c:v>
                </c:pt>
                <c:pt idx="23609">
                  <c:v>1.4957221516306649</c:v>
                </c:pt>
                <c:pt idx="23610">
                  <c:v>1.4956588031002498</c:v>
                </c:pt>
                <c:pt idx="23611">
                  <c:v>1.495595459935626</c:v>
                </c:pt>
                <c:pt idx="23612">
                  <c:v>1.4955321221361115</c:v>
                </c:pt>
                <c:pt idx="23613">
                  <c:v>1.4954687897010248</c:v>
                </c:pt>
                <c:pt idx="23614">
                  <c:v>1.4954054626296844</c:v>
                </c:pt>
                <c:pt idx="23615">
                  <c:v>1.4953421409214092</c:v>
                </c:pt>
                <c:pt idx="23616">
                  <c:v>1.4952788245755175</c:v>
                </c:pt>
                <c:pt idx="23617">
                  <c:v>1.4952155135913285</c:v>
                </c:pt>
                <c:pt idx="23618">
                  <c:v>1.4951522079681612</c:v>
                </c:pt>
                <c:pt idx="23619">
                  <c:v>1.4950889077053344</c:v>
                </c:pt>
                <c:pt idx="23620">
                  <c:v>1.4950256128021675</c:v>
                </c:pt>
                <c:pt idx="23621">
                  <c:v>1.4949623232579798</c:v>
                </c:pt>
                <c:pt idx="23622">
                  <c:v>1.4948990390720907</c:v>
                </c:pt>
                <c:pt idx="23623">
                  <c:v>1.4948357602438198</c:v>
                </c:pt>
                <c:pt idx="23624">
                  <c:v>1.4947724867724868</c:v>
                </c:pt>
                <c:pt idx="23625">
                  <c:v>1.4947092186574114</c:v>
                </c:pt>
                <c:pt idx="23626">
                  <c:v>1.4946459558979135</c:v>
                </c:pt>
                <c:pt idx="23627">
                  <c:v>1.494582698493313</c:v>
                </c:pt>
                <c:pt idx="23628">
                  <c:v>1.4945194464429303</c:v>
                </c:pt>
                <c:pt idx="23629">
                  <c:v>1.4944561997460855</c:v>
                </c:pt>
                <c:pt idx="23630">
                  <c:v>1.494392958402099</c:v>
                </c:pt>
                <c:pt idx="23631">
                  <c:v>1.4943297224102912</c:v>
                </c:pt>
                <c:pt idx="23632">
                  <c:v>1.4942664917699826</c:v>
                </c:pt>
                <c:pt idx="23633">
                  <c:v>1.4942032664804943</c:v>
                </c:pt>
                <c:pt idx="23634">
                  <c:v>1.4941400465411465</c:v>
                </c:pt>
                <c:pt idx="23635">
                  <c:v>1.4940768319512607</c:v>
                </c:pt>
                <c:pt idx="23636">
                  <c:v>1.4940136227101577</c:v>
                </c:pt>
                <c:pt idx="23637">
                  <c:v>1.4939504188171588</c:v>
                </c:pt>
                <c:pt idx="23638">
                  <c:v>1.4938872202715852</c:v>
                </c:pt>
                <c:pt idx="23639">
                  <c:v>1.4938240270727581</c:v>
                </c:pt>
                <c:pt idx="23640">
                  <c:v>1.4937608392199992</c:v>
                </c:pt>
                <c:pt idx="23641">
                  <c:v>1.4936976567126301</c:v>
                </c:pt>
                <c:pt idx="23642">
                  <c:v>1.4936344795499725</c:v>
                </c:pt>
                <c:pt idx="23643">
                  <c:v>1.4935713077313484</c:v>
                </c:pt>
                <c:pt idx="23644">
                  <c:v>1.4935081412560796</c:v>
                </c:pt>
                <c:pt idx="23645">
                  <c:v>1.4934449801234881</c:v>
                </c:pt>
                <c:pt idx="23646">
                  <c:v>1.4933818243328965</c:v>
                </c:pt>
                <c:pt idx="23647">
                  <c:v>1.4933186738836266</c:v>
                </c:pt>
                <c:pt idx="23648">
                  <c:v>1.4932555287750011</c:v>
                </c:pt>
                <c:pt idx="23649">
                  <c:v>1.4931923890063425</c:v>
                </c:pt>
                <c:pt idx="23650">
                  <c:v>1.4931292545769734</c:v>
                </c:pt>
                <c:pt idx="23651">
                  <c:v>1.4930661254862168</c:v>
                </c:pt>
                <c:pt idx="23652">
                  <c:v>1.4930030017333953</c:v>
                </c:pt>
                <c:pt idx="23653">
                  <c:v>1.492939883317832</c:v>
                </c:pt>
                <c:pt idx="23654">
                  <c:v>1.4928767702388501</c:v>
                </c:pt>
                <c:pt idx="23655">
                  <c:v>1.4928136624957729</c:v>
                </c:pt>
                <c:pt idx="23656">
                  <c:v>1.4927505600879232</c:v>
                </c:pt>
                <c:pt idx="23657">
                  <c:v>1.4926874630146252</c:v>
                </c:pt>
                <c:pt idx="23658">
                  <c:v>1.4926243712752019</c:v>
                </c:pt>
                <c:pt idx="23659">
                  <c:v>1.4925612848689771</c:v>
                </c:pt>
                <c:pt idx="23660">
                  <c:v>1.492498203795275</c:v>
                </c:pt>
                <c:pt idx="23661">
                  <c:v>1.4924351280534189</c:v>
                </c:pt>
                <c:pt idx="23662">
                  <c:v>1.4923720576427333</c:v>
                </c:pt>
                <c:pt idx="23663">
                  <c:v>1.4923089925625423</c:v>
                </c:pt>
                <c:pt idx="23664">
                  <c:v>1.4922459328121698</c:v>
                </c:pt>
                <c:pt idx="23665">
                  <c:v>1.4921828783909405</c:v>
                </c:pt>
                <c:pt idx="23666">
                  <c:v>1.492119829298179</c:v>
                </c:pt>
                <c:pt idx="23667">
                  <c:v>1.4920567855332094</c:v>
                </c:pt>
                <c:pt idx="23668">
                  <c:v>1.4919937470953568</c:v>
                </c:pt>
                <c:pt idx="23669">
                  <c:v>1.4919307139839459</c:v>
                </c:pt>
                <c:pt idx="23670">
                  <c:v>1.4918676861983018</c:v>
                </c:pt>
                <c:pt idx="23671">
                  <c:v>1.4918046637377493</c:v>
                </c:pt>
                <c:pt idx="23672">
                  <c:v>1.4917416466016136</c:v>
                </c:pt>
                <c:pt idx="23673">
                  <c:v>1.4916786347892201</c:v>
                </c:pt>
                <c:pt idx="23674">
                  <c:v>1.4916156282998945</c:v>
                </c:pt>
                <c:pt idx="23675">
                  <c:v>1.4915526271329616</c:v>
                </c:pt>
                <c:pt idx="23676">
                  <c:v>1.4914896312877477</c:v>
                </c:pt>
                <c:pt idx="23677">
                  <c:v>1.4914266407635781</c:v>
                </c:pt>
                <c:pt idx="23678">
                  <c:v>1.4913636555597787</c:v>
                </c:pt>
                <c:pt idx="23679">
                  <c:v>1.4913006756756757</c:v>
                </c:pt>
                <c:pt idx="23680">
                  <c:v>1.4912377011105951</c:v>
                </c:pt>
                <c:pt idx="23681">
                  <c:v>1.4911747318638628</c:v>
                </c:pt>
                <c:pt idx="23682">
                  <c:v>1.4911117679348056</c:v>
                </c:pt>
                <c:pt idx="23683">
                  <c:v>1.4910488093227496</c:v>
                </c:pt>
                <c:pt idx="23684">
                  <c:v>1.4909858560270213</c:v>
                </c:pt>
                <c:pt idx="23685">
                  <c:v>1.4909229080469475</c:v>
                </c:pt>
                <c:pt idx="23686">
                  <c:v>1.4908599653818551</c:v>
                </c:pt>
                <c:pt idx="23687">
                  <c:v>1.4907970280310705</c:v>
                </c:pt>
                <c:pt idx="23688">
                  <c:v>1.4907340959939213</c:v>
                </c:pt>
                <c:pt idx="23689">
                  <c:v>1.4906711692697341</c:v>
                </c:pt>
                <c:pt idx="23690">
                  <c:v>1.4906082478578364</c:v>
                </c:pt>
                <c:pt idx="23691">
                  <c:v>1.4905453317575552</c:v>
                </c:pt>
                <c:pt idx="23692">
                  <c:v>1.4904824209682184</c:v>
                </c:pt>
                <c:pt idx="23693">
                  <c:v>1.4904195154891533</c:v>
                </c:pt>
                <c:pt idx="23694">
                  <c:v>1.4903566153196877</c:v>
                </c:pt>
                <c:pt idx="23695">
                  <c:v>1.4902937204591493</c:v>
                </c:pt>
                <c:pt idx="23696">
                  <c:v>1.4902308309068659</c:v>
                </c:pt>
                <c:pt idx="23697">
                  <c:v>1.4901679466621656</c:v>
                </c:pt>
                <c:pt idx="23698">
                  <c:v>1.4901050677243766</c:v>
                </c:pt>
                <c:pt idx="23699">
                  <c:v>1.490042194092827</c:v>
                </c:pt>
                <c:pt idx="23700">
                  <c:v>1.4899793257668452</c:v>
                </c:pt>
                <c:pt idx="23701">
                  <c:v>1.48991646274576</c:v>
                </c:pt>
                <c:pt idx="23702">
                  <c:v>1.4898536050288993</c:v>
                </c:pt>
                <c:pt idx="23703">
                  <c:v>1.4897907526155922</c:v>
                </c:pt>
                <c:pt idx="23704">
                  <c:v>1.4897279055051678</c:v>
                </c:pt>
                <c:pt idx="23705">
                  <c:v>1.4896650636969544</c:v>
                </c:pt>
                <c:pt idx="23706">
                  <c:v>1.4896022271902813</c:v>
                </c:pt>
                <c:pt idx="23707">
                  <c:v>1.4895393959844778</c:v>
                </c:pt>
                <c:pt idx="23708">
                  <c:v>1.489476570078873</c:v>
                </c:pt>
                <c:pt idx="23709">
                  <c:v>1.4894137494727964</c:v>
                </c:pt>
                <c:pt idx="23710">
                  <c:v>1.4893509341655771</c:v>
                </c:pt>
                <c:pt idx="23711">
                  <c:v>1.4892881241565452</c:v>
                </c:pt>
                <c:pt idx="23712">
                  <c:v>1.4892253194450302</c:v>
                </c:pt>
                <c:pt idx="23713">
                  <c:v>1.4891625200303618</c:v>
                </c:pt>
                <c:pt idx="23714">
                  <c:v>1.4890997259118701</c:v>
                </c:pt>
                <c:pt idx="23715">
                  <c:v>1.4890369370888852</c:v>
                </c:pt>
                <c:pt idx="23716">
                  <c:v>1.488974153560737</c:v>
                </c:pt>
                <c:pt idx="23717">
                  <c:v>1.488911375326756</c:v>
                </c:pt>
                <c:pt idx="23718">
                  <c:v>1.4888486023862726</c:v>
                </c:pt>
                <c:pt idx="23719">
                  <c:v>1.4887858347386171</c:v>
                </c:pt>
                <c:pt idx="23720">
                  <c:v>1.4887230723831204</c:v>
                </c:pt>
                <c:pt idx="23721">
                  <c:v>1.4886603153191131</c:v>
                </c:pt>
                <c:pt idx="23722">
                  <c:v>1.4885975635459259</c:v>
                </c:pt>
                <c:pt idx="23723">
                  <c:v>1.4885348170628898</c:v>
                </c:pt>
                <c:pt idx="23724">
                  <c:v>1.4884720758693362</c:v>
                </c:pt>
                <c:pt idx="23725">
                  <c:v>1.4884093399645959</c:v>
                </c:pt>
                <c:pt idx="23726">
                  <c:v>1.4883466093480002</c:v>
                </c:pt>
                <c:pt idx="23727">
                  <c:v>1.4882838840188806</c:v>
                </c:pt>
                <c:pt idx="23728">
                  <c:v>1.4882211639765688</c:v>
                </c:pt>
                <c:pt idx="23729">
                  <c:v>1.4881584492203961</c:v>
                </c:pt>
                <c:pt idx="23730">
                  <c:v>1.4880957397496946</c:v>
                </c:pt>
                <c:pt idx="23731">
                  <c:v>1.4880330355637956</c:v>
                </c:pt>
                <c:pt idx="23732">
                  <c:v>1.4879703366620318</c:v>
                </c:pt>
                <c:pt idx="23733">
                  <c:v>1.4879076430437348</c:v>
                </c:pt>
                <c:pt idx="23734">
                  <c:v>1.4878449547082369</c:v>
                </c:pt>
                <c:pt idx="23735">
                  <c:v>1.4877822716548703</c:v>
                </c:pt>
                <c:pt idx="23736">
                  <c:v>1.4877195938829675</c:v>
                </c:pt>
                <c:pt idx="23737">
                  <c:v>1.4876569213918611</c:v>
                </c:pt>
                <c:pt idx="23738">
                  <c:v>1.4875942541808838</c:v>
                </c:pt>
                <c:pt idx="23739">
                  <c:v>1.4875315922493682</c:v>
                </c:pt>
                <c:pt idx="23740">
                  <c:v>1.4874689355966471</c:v>
                </c:pt>
                <c:pt idx="23741">
                  <c:v>1.4874062842220537</c:v>
                </c:pt>
                <c:pt idx="23742">
                  <c:v>1.487343638124921</c:v>
                </c:pt>
                <c:pt idx="23743">
                  <c:v>1.4872809973045822</c:v>
                </c:pt>
                <c:pt idx="23744">
                  <c:v>1.4872183617603707</c:v>
                </c:pt>
                <c:pt idx="23745">
                  <c:v>1.4871557314916197</c:v>
                </c:pt>
                <c:pt idx="23746">
                  <c:v>1.4870931064976629</c:v>
                </c:pt>
                <c:pt idx="23747">
                  <c:v>1.4870304867778339</c:v>
                </c:pt>
                <c:pt idx="23748">
                  <c:v>1.4869678723314665</c:v>
                </c:pt>
                <c:pt idx="23749">
                  <c:v>1.4869052631578947</c:v>
                </c:pt>
                <c:pt idx="23750">
                  <c:v>1.4868426592564523</c:v>
                </c:pt>
                <c:pt idx="23751">
                  <c:v>1.4867800606264736</c:v>
                </c:pt>
                <c:pt idx="23752">
                  <c:v>1.4867174672672925</c:v>
                </c:pt>
                <c:pt idx="23753">
                  <c:v>1.4866548791782437</c:v>
                </c:pt>
                <c:pt idx="23754">
                  <c:v>1.4865922963586613</c:v>
                </c:pt>
                <c:pt idx="23755">
                  <c:v>1.4865297188078801</c:v>
                </c:pt>
                <c:pt idx="23756">
                  <c:v>1.4864671465252346</c:v>
                </c:pt>
                <c:pt idx="23757">
                  <c:v>1.4864045795100598</c:v>
                </c:pt>
                <c:pt idx="23758">
                  <c:v>1.4863420177616904</c:v>
                </c:pt>
                <c:pt idx="23759">
                  <c:v>1.4862794612794612</c:v>
                </c:pt>
                <c:pt idx="23760">
                  <c:v>1.4862169100627078</c:v>
                </c:pt>
                <c:pt idx="23761">
                  <c:v>1.4861543641107651</c:v>
                </c:pt>
                <c:pt idx="23762">
                  <c:v>1.4860918234229685</c:v>
                </c:pt>
                <c:pt idx="23763">
                  <c:v>1.4860292879986534</c:v>
                </c:pt>
                <c:pt idx="23764">
                  <c:v>1.4859667578371554</c:v>
                </c:pt>
                <c:pt idx="23765">
                  <c:v>1.4859042329378103</c:v>
                </c:pt>
                <c:pt idx="23766">
                  <c:v>1.4858417132999537</c:v>
                </c:pt>
                <c:pt idx="23767">
                  <c:v>1.4857791989229217</c:v>
                </c:pt>
                <c:pt idx="23768">
                  <c:v>1.4857166898060499</c:v>
                </c:pt>
                <c:pt idx="23769">
                  <c:v>1.4856541859486747</c:v>
                </c:pt>
                <c:pt idx="23770">
                  <c:v>1.4855916873501325</c:v>
                </c:pt>
                <c:pt idx="23771">
                  <c:v>1.4855291940097595</c:v>
                </c:pt>
                <c:pt idx="23772">
                  <c:v>1.4854667059268918</c:v>
                </c:pt>
                <c:pt idx="23773">
                  <c:v>1.4854042231008664</c:v>
                </c:pt>
                <c:pt idx="23774">
                  <c:v>1.4853417455310201</c:v>
                </c:pt>
                <c:pt idx="23775">
                  <c:v>1.4852792732166891</c:v>
                </c:pt>
                <c:pt idx="23776">
                  <c:v>1.4852168061572109</c:v>
                </c:pt>
                <c:pt idx="23777">
                  <c:v>1.485154344351922</c:v>
                </c:pt>
                <c:pt idx="23778">
                  <c:v>1.4850918878001598</c:v>
                </c:pt>
                <c:pt idx="23779">
                  <c:v>1.4850294365012615</c:v>
                </c:pt>
                <c:pt idx="23780">
                  <c:v>1.4849669904545646</c:v>
                </c:pt>
                <c:pt idx="23781">
                  <c:v>1.4849045496594062</c:v>
                </c:pt>
                <c:pt idx="23782">
                  <c:v>1.4848421141151242</c:v>
                </c:pt>
                <c:pt idx="23783">
                  <c:v>1.4847796838210561</c:v>
                </c:pt>
                <c:pt idx="23784">
                  <c:v>1.4847172587765398</c:v>
                </c:pt>
                <c:pt idx="23785">
                  <c:v>1.4846548389809131</c:v>
                </c:pt>
                <c:pt idx="23786">
                  <c:v>1.484592424433514</c:v>
                </c:pt>
                <c:pt idx="23787">
                  <c:v>1.4845300151336809</c:v>
                </c:pt>
                <c:pt idx="23788">
                  <c:v>1.4844676110807515</c:v>
                </c:pt>
                <c:pt idx="23789">
                  <c:v>1.4844052122740647</c:v>
                </c:pt>
                <c:pt idx="23790">
                  <c:v>1.4843428187129586</c:v>
                </c:pt>
                <c:pt idx="23791">
                  <c:v>1.484280430396772</c:v>
                </c:pt>
                <c:pt idx="23792">
                  <c:v>1.4842180473248434</c:v>
                </c:pt>
                <c:pt idx="23793">
                  <c:v>1.4841556694965117</c:v>
                </c:pt>
                <c:pt idx="23794">
                  <c:v>1.4840932969111158</c:v>
                </c:pt>
                <c:pt idx="23795">
                  <c:v>1.4840309295679945</c:v>
                </c:pt>
                <c:pt idx="23796">
                  <c:v>1.4839685674664873</c:v>
                </c:pt>
                <c:pt idx="23797">
                  <c:v>1.4839062106059333</c:v>
                </c:pt>
                <c:pt idx="23798">
                  <c:v>1.4838438589856717</c:v>
                </c:pt>
                <c:pt idx="23799">
                  <c:v>1.483781512605042</c:v>
                </c:pt>
                <c:pt idx="23800">
                  <c:v>1.4837191714633839</c:v>
                </c:pt>
                <c:pt idx="23801">
                  <c:v>1.483656835560037</c:v>
                </c:pt>
                <c:pt idx="23802">
                  <c:v>1.4835945048943411</c:v>
                </c:pt>
                <c:pt idx="23803">
                  <c:v>1.483532179465636</c:v>
                </c:pt>
                <c:pt idx="23804">
                  <c:v>1.483469859273262</c:v>
                </c:pt>
                <c:pt idx="23805">
                  <c:v>1.4834075443165589</c:v>
                </c:pt>
                <c:pt idx="23806">
                  <c:v>1.483345234594867</c:v>
                </c:pt>
                <c:pt idx="23807">
                  <c:v>1.483282930107527</c:v>
                </c:pt>
                <c:pt idx="23808">
                  <c:v>1.4832206308538787</c:v>
                </c:pt>
                <c:pt idx="23809">
                  <c:v>1.4831583368332633</c:v>
                </c:pt>
                <c:pt idx="23810">
                  <c:v>1.4830960480450213</c:v>
                </c:pt>
                <c:pt idx="23811">
                  <c:v>1.4830337644884932</c:v>
                </c:pt>
                <c:pt idx="23812">
                  <c:v>1.4829714861630201</c:v>
                </c:pt>
                <c:pt idx="23813">
                  <c:v>1.4829092130679433</c:v>
                </c:pt>
                <c:pt idx="23814">
                  <c:v>1.4828469452026034</c:v>
                </c:pt>
                <c:pt idx="23815">
                  <c:v>1.482784682566342</c:v>
                </c:pt>
                <c:pt idx="23816">
                  <c:v>1.4827224251585003</c:v>
                </c:pt>
                <c:pt idx="23817">
                  <c:v>1.4826601729784197</c:v>
                </c:pt>
                <c:pt idx="23818">
                  <c:v>1.4825979260254418</c:v>
                </c:pt>
                <c:pt idx="23819">
                  <c:v>1.4825356842989086</c:v>
                </c:pt>
                <c:pt idx="23820">
                  <c:v>1.4824734477981614</c:v>
                </c:pt>
                <c:pt idx="23821">
                  <c:v>1.4824112165225423</c:v>
                </c:pt>
                <c:pt idx="23822">
                  <c:v>1.4823489904713931</c:v>
                </c:pt>
                <c:pt idx="23823">
                  <c:v>1.4822867696440565</c:v>
                </c:pt>
                <c:pt idx="23824">
                  <c:v>1.4822245540398742</c:v>
                </c:pt>
                <c:pt idx="23825">
                  <c:v>1.4821623436581886</c:v>
                </c:pt>
                <c:pt idx="23826">
                  <c:v>1.4821001384983423</c:v>
                </c:pt>
                <c:pt idx="23827">
                  <c:v>1.4820379385596776</c:v>
                </c:pt>
                <c:pt idx="23828">
                  <c:v>1.4819757438415375</c:v>
                </c:pt>
                <c:pt idx="23829">
                  <c:v>1.4819135543432649</c:v>
                </c:pt>
                <c:pt idx="23830">
                  <c:v>1.4818513700642022</c:v>
                </c:pt>
                <c:pt idx="23831">
                  <c:v>1.4817891910036924</c:v>
                </c:pt>
                <c:pt idx="23832">
                  <c:v>1.4817270171610792</c:v>
                </c:pt>
                <c:pt idx="23833">
                  <c:v>1.4816648485357053</c:v>
                </c:pt>
                <c:pt idx="23834">
                  <c:v>1.4816026851269142</c:v>
                </c:pt>
                <c:pt idx="23835">
                  <c:v>1.4815405269340494</c:v>
                </c:pt>
                <c:pt idx="23836">
                  <c:v>1.4814783739564543</c:v>
                </c:pt>
                <c:pt idx="23837">
                  <c:v>1.4814162261934727</c:v>
                </c:pt>
                <c:pt idx="23838">
                  <c:v>1.4813540836444481</c:v>
                </c:pt>
                <c:pt idx="23839">
                  <c:v>1.4812919463087248</c:v>
                </c:pt>
                <c:pt idx="23840">
                  <c:v>1.4812298141856466</c:v>
                </c:pt>
                <c:pt idx="23841">
                  <c:v>1.4811676872745576</c:v>
                </c:pt>
                <c:pt idx="23842">
                  <c:v>1.4811055655748018</c:v>
                </c:pt>
                <c:pt idx="23843">
                  <c:v>1.4810434490857238</c:v>
                </c:pt>
                <c:pt idx="23844">
                  <c:v>1.4809813378066681</c:v>
                </c:pt>
                <c:pt idx="23845">
                  <c:v>1.480919231736979</c:v>
                </c:pt>
                <c:pt idx="23846">
                  <c:v>1.4808571308760012</c:v>
                </c:pt>
                <c:pt idx="23847">
                  <c:v>1.4807950352230794</c:v>
                </c:pt>
                <c:pt idx="23848">
                  <c:v>1.4807329447775588</c:v>
                </c:pt>
                <c:pt idx="23849">
                  <c:v>1.4806708595387841</c:v>
                </c:pt>
                <c:pt idx="23850">
                  <c:v>1.4806087795061005</c:v>
                </c:pt>
                <c:pt idx="23851">
                  <c:v>1.480546704678853</c:v>
                </c:pt>
                <c:pt idx="23852">
                  <c:v>1.4804846350563869</c:v>
                </c:pt>
                <c:pt idx="23853">
                  <c:v>1.4804225706380481</c:v>
                </c:pt>
                <c:pt idx="23854">
                  <c:v>1.4803605114231817</c:v>
                </c:pt>
                <c:pt idx="23855">
                  <c:v>1.4802984574111335</c:v>
                </c:pt>
                <c:pt idx="23856">
                  <c:v>1.4802364086012492</c:v>
                </c:pt>
                <c:pt idx="23857">
                  <c:v>1.4801743649928745</c:v>
                </c:pt>
                <c:pt idx="23858">
                  <c:v>1.4801123265853557</c:v>
                </c:pt>
                <c:pt idx="23859">
                  <c:v>1.4800502933780386</c:v>
                </c:pt>
                <c:pt idx="23860">
                  <c:v>1.4799882653702694</c:v>
                </c:pt>
                <c:pt idx="23861">
                  <c:v>1.4799262425613946</c:v>
                </c:pt>
                <c:pt idx="23862">
                  <c:v>1.4798642249507605</c:v>
                </c:pt>
                <c:pt idx="23863">
                  <c:v>1.4798022125377137</c:v>
                </c:pt>
                <c:pt idx="23864">
                  <c:v>1.4797402053216007</c:v>
                </c:pt>
                <c:pt idx="23865">
                  <c:v>1.4796782033017681</c:v>
                </c:pt>
                <c:pt idx="23866">
                  <c:v>1.4796162064775631</c:v>
                </c:pt>
                <c:pt idx="23867">
                  <c:v>1.4795542148483325</c:v>
                </c:pt>
                <c:pt idx="23868">
                  <c:v>1.4794922284134233</c:v>
                </c:pt>
                <c:pt idx="23869">
                  <c:v>1.4794302471721827</c:v>
                </c:pt>
                <c:pt idx="23870">
                  <c:v>1.479368271123958</c:v>
                </c:pt>
                <c:pt idx="23871">
                  <c:v>1.4793063002680966</c:v>
                </c:pt>
                <c:pt idx="23872">
                  <c:v>1.4792443346039459</c:v>
                </c:pt>
                <c:pt idx="23873">
                  <c:v>1.4791823741308536</c:v>
                </c:pt>
                <c:pt idx="23874">
                  <c:v>1.4791204188481675</c:v>
                </c:pt>
                <c:pt idx="23875">
                  <c:v>1.4790584687552353</c:v>
                </c:pt>
                <c:pt idx="23876">
                  <c:v>1.4789965238514051</c:v>
                </c:pt>
                <c:pt idx="23877">
                  <c:v>1.4789345841360249</c:v>
                </c:pt>
                <c:pt idx="23878">
                  <c:v>1.4788726496084426</c:v>
                </c:pt>
                <c:pt idx="23879">
                  <c:v>1.4788107202680068</c:v>
                </c:pt>
                <c:pt idx="23880">
                  <c:v>1.4787487961140655</c:v>
                </c:pt>
                <c:pt idx="23881">
                  <c:v>1.4786868771459676</c:v>
                </c:pt>
                <c:pt idx="23882">
                  <c:v>1.4786249633630615</c:v>
                </c:pt>
                <c:pt idx="23883">
                  <c:v>1.478563054764696</c:v>
                </c:pt>
                <c:pt idx="23884">
                  <c:v>1.4785011513502198</c:v>
                </c:pt>
                <c:pt idx="23885">
                  <c:v>1.4784392531189818</c:v>
                </c:pt>
                <c:pt idx="23886">
                  <c:v>1.4783773600703312</c:v>
                </c:pt>
                <c:pt idx="23887">
                  <c:v>1.4783154722036169</c:v>
                </c:pt>
                <c:pt idx="23888">
                  <c:v>1.4782535895181883</c:v>
                </c:pt>
                <c:pt idx="23889">
                  <c:v>1.4781917120133947</c:v>
                </c:pt>
                <c:pt idx="23890">
                  <c:v>1.4781298396885856</c:v>
                </c:pt>
                <c:pt idx="23891">
                  <c:v>1.4780679725431107</c:v>
                </c:pt>
                <c:pt idx="23892">
                  <c:v>1.4780061105763194</c:v>
                </c:pt>
                <c:pt idx="23893">
                  <c:v>1.4779442537875618</c:v>
                </c:pt>
                <c:pt idx="23894">
                  <c:v>1.4778824021761874</c:v>
                </c:pt>
                <c:pt idx="23895">
                  <c:v>1.4778205557415467</c:v>
                </c:pt>
                <c:pt idx="23896">
                  <c:v>1.4777587144829896</c:v>
                </c:pt>
                <c:pt idx="23897">
                  <c:v>1.4776968783998661</c:v>
                </c:pt>
                <c:pt idx="23898">
                  <c:v>1.4776350474915267</c:v>
                </c:pt>
                <c:pt idx="23899">
                  <c:v>1.4775732217573221</c:v>
                </c:pt>
                <c:pt idx="23900">
                  <c:v>1.4775114011966026</c:v>
                </c:pt>
                <c:pt idx="23901">
                  <c:v>1.4774495858087189</c:v>
                </c:pt>
                <c:pt idx="23902">
                  <c:v>1.4773877755930218</c:v>
                </c:pt>
                <c:pt idx="23903">
                  <c:v>1.4773259705488622</c:v>
                </c:pt>
                <c:pt idx="23904">
                  <c:v>1.4772641706755909</c:v>
                </c:pt>
                <c:pt idx="23905">
                  <c:v>1.4772023759725592</c:v>
                </c:pt>
                <c:pt idx="23906">
                  <c:v>1.4771405864391183</c:v>
                </c:pt>
                <c:pt idx="23907">
                  <c:v>1.4770788020746193</c:v>
                </c:pt>
                <c:pt idx="23908">
                  <c:v>1.4770170228784141</c:v>
                </c:pt>
                <c:pt idx="23909">
                  <c:v>1.4769552488498536</c:v>
                </c:pt>
                <c:pt idx="23910">
                  <c:v>1.47689347998829</c:v>
                </c:pt>
                <c:pt idx="23911">
                  <c:v>1.4768317162930746</c:v>
                </c:pt>
                <c:pt idx="23912">
                  <c:v>1.4767699577635596</c:v>
                </c:pt>
                <c:pt idx="23913">
                  <c:v>1.4767082043990967</c:v>
                </c:pt>
                <c:pt idx="23914">
                  <c:v>1.4766464561990382</c:v>
                </c:pt>
                <c:pt idx="23915">
                  <c:v>1.4765847131627363</c:v>
                </c:pt>
                <c:pt idx="23916">
                  <c:v>1.476522975289543</c:v>
                </c:pt>
                <c:pt idx="23917">
                  <c:v>1.4764612425788108</c:v>
                </c:pt>
                <c:pt idx="23918">
                  <c:v>1.4763995150298925</c:v>
                </c:pt>
                <c:pt idx="23919">
                  <c:v>1.4763377926421404</c:v>
                </c:pt>
                <c:pt idx="23920">
                  <c:v>1.4762760754149074</c:v>
                </c:pt>
                <c:pt idx="23921">
                  <c:v>1.4762143633475462</c:v>
                </c:pt>
                <c:pt idx="23922">
                  <c:v>1.4761526564394098</c:v>
                </c:pt>
                <c:pt idx="23923">
                  <c:v>1.4760909546898513</c:v>
                </c:pt>
                <c:pt idx="23924">
                  <c:v>1.4760292580982237</c:v>
                </c:pt>
                <c:pt idx="23925">
                  <c:v>1.4759675666638803</c:v>
                </c:pt>
                <c:pt idx="23926">
                  <c:v>1.4759058803861747</c:v>
                </c:pt>
                <c:pt idx="23927">
                  <c:v>1.47584419926446</c:v>
                </c:pt>
                <c:pt idx="23928">
                  <c:v>1.4757825232980901</c:v>
                </c:pt>
                <c:pt idx="23929">
                  <c:v>1.4757208524864187</c:v>
                </c:pt>
                <c:pt idx="23930">
                  <c:v>1.4756591868287994</c:v>
                </c:pt>
                <c:pt idx="23931">
                  <c:v>1.4755975263245864</c:v>
                </c:pt>
                <c:pt idx="23932">
                  <c:v>1.4755358709731334</c:v>
                </c:pt>
                <c:pt idx="23933">
                  <c:v>1.4754742207737945</c:v>
                </c:pt>
                <c:pt idx="23934">
                  <c:v>1.4754125757259244</c:v>
                </c:pt>
                <c:pt idx="23935">
                  <c:v>1.475350935828877</c:v>
                </c:pt>
                <c:pt idx="23936">
                  <c:v>1.475289301082007</c:v>
                </c:pt>
                <c:pt idx="23937">
                  <c:v>1.4752276714846688</c:v>
                </c:pt>
                <c:pt idx="23938">
                  <c:v>1.4751660470362171</c:v>
                </c:pt>
                <c:pt idx="23939">
                  <c:v>1.4751044277360066</c:v>
                </c:pt>
                <c:pt idx="23940">
                  <c:v>1.4750428135833924</c:v>
                </c:pt>
                <c:pt idx="23941">
                  <c:v>1.4749812045777295</c:v>
                </c:pt>
                <c:pt idx="23942">
                  <c:v>1.4749196007183727</c:v>
                </c:pt>
                <c:pt idx="23943">
                  <c:v>1.4748580020046775</c:v>
                </c:pt>
                <c:pt idx="23944">
                  <c:v>1.4747964084359992</c:v>
                </c:pt>
                <c:pt idx="23945">
                  <c:v>1.474734820011693</c:v>
                </c:pt>
                <c:pt idx="23946">
                  <c:v>1.4746732367311146</c:v>
                </c:pt>
                <c:pt idx="23947">
                  <c:v>1.4746116585936195</c:v>
                </c:pt>
                <c:pt idx="23948">
                  <c:v>1.4745500855985636</c:v>
                </c:pt>
                <c:pt idx="23949">
                  <c:v>1.4744885177453027</c:v>
                </c:pt>
                <c:pt idx="23950">
                  <c:v>1.4744269550331928</c:v>
                </c:pt>
                <c:pt idx="23951">
                  <c:v>1.4743653974615898</c:v>
                </c:pt>
                <c:pt idx="23952">
                  <c:v>1.47430384502985</c:v>
                </c:pt>
                <c:pt idx="23953">
                  <c:v>1.47424229773733</c:v>
                </c:pt>
                <c:pt idx="23954">
                  <c:v>1.4741807555833855</c:v>
                </c:pt>
                <c:pt idx="23955">
                  <c:v>1.4741192185673735</c:v>
                </c:pt>
                <c:pt idx="23956">
                  <c:v>1.4740576866886506</c:v>
                </c:pt>
                <c:pt idx="23957">
                  <c:v>1.4739961599465732</c:v>
                </c:pt>
                <c:pt idx="23958">
                  <c:v>1.4739346383404983</c:v>
                </c:pt>
                <c:pt idx="23959">
                  <c:v>1.4738731218697829</c:v>
                </c:pt>
                <c:pt idx="23960">
                  <c:v>1.473811610533784</c:v>
                </c:pt>
                <c:pt idx="23961">
                  <c:v>1.4737501043318588</c:v>
                </c:pt>
                <c:pt idx="23962">
                  <c:v>1.4736886032633643</c:v>
                </c:pt>
                <c:pt idx="23963">
                  <c:v>1.4736271073276581</c:v>
                </c:pt>
                <c:pt idx="23964">
                  <c:v>1.4735656165240976</c:v>
                </c:pt>
                <c:pt idx="23965">
                  <c:v>1.4735041308520405</c:v>
                </c:pt>
                <c:pt idx="23966">
                  <c:v>1.473442650310844</c:v>
                </c:pt>
                <c:pt idx="23967">
                  <c:v>1.4733811748998664</c:v>
                </c:pt>
                <c:pt idx="23968">
                  <c:v>1.4733197046184656</c:v>
                </c:pt>
                <c:pt idx="23969">
                  <c:v>1.4732582394659992</c:v>
                </c:pt>
                <c:pt idx="23970">
                  <c:v>1.4731967794418255</c:v>
                </c:pt>
                <c:pt idx="23971">
                  <c:v>1.4731353245453029</c:v>
                </c:pt>
                <c:pt idx="23972">
                  <c:v>1.4730738747757894</c:v>
                </c:pt>
                <c:pt idx="23973">
                  <c:v>1.4730124301326437</c:v>
                </c:pt>
                <c:pt idx="23974">
                  <c:v>1.4729509906152243</c:v>
                </c:pt>
                <c:pt idx="23975">
                  <c:v>1.4728895562228896</c:v>
                </c:pt>
                <c:pt idx="23976">
                  <c:v>1.4728281269549985</c:v>
                </c:pt>
                <c:pt idx="23977">
                  <c:v>1.4727667028109099</c:v>
                </c:pt>
                <c:pt idx="23978">
                  <c:v>1.472705283789983</c:v>
                </c:pt>
                <c:pt idx="23979">
                  <c:v>1.4726438698915763</c:v>
                </c:pt>
                <c:pt idx="23980">
                  <c:v>1.4725824611150493</c:v>
                </c:pt>
                <c:pt idx="23981">
                  <c:v>1.4725210574597616</c:v>
                </c:pt>
                <c:pt idx="23982">
                  <c:v>1.472459658925072</c:v>
                </c:pt>
                <c:pt idx="23983">
                  <c:v>1.4723982655103403</c:v>
                </c:pt>
                <c:pt idx="23984">
                  <c:v>1.4723368772149259</c:v>
                </c:pt>
                <c:pt idx="23985">
                  <c:v>1.472275494038189</c:v>
                </c:pt>
                <c:pt idx="23986">
                  <c:v>1.4722141159794888</c:v>
                </c:pt>
                <c:pt idx="23987">
                  <c:v>1.4721527430381858</c:v>
                </c:pt>
                <c:pt idx="23988">
                  <c:v>1.4720913752136395</c:v>
                </c:pt>
                <c:pt idx="23989">
                  <c:v>1.4720300125052106</c:v>
                </c:pt>
                <c:pt idx="23990">
                  <c:v>1.4719686549122588</c:v>
                </c:pt>
                <c:pt idx="23991">
                  <c:v>1.4719073024341447</c:v>
                </c:pt>
                <c:pt idx="23992">
                  <c:v>1.4718459550702288</c:v>
                </c:pt>
                <c:pt idx="23993">
                  <c:v>1.4717846128198717</c:v>
                </c:pt>
                <c:pt idx="23994">
                  <c:v>1.4717232756824339</c:v>
                </c:pt>
                <c:pt idx="23995">
                  <c:v>1.4716619436572762</c:v>
                </c:pt>
                <c:pt idx="23996">
                  <c:v>1.4716006167437596</c:v>
                </c:pt>
                <c:pt idx="23997">
                  <c:v>1.4715392949412451</c:v>
                </c:pt>
                <c:pt idx="23998">
                  <c:v>1.4714779782490937</c:v>
                </c:pt>
                <c:pt idx="23999">
                  <c:v>1.4714166666666666</c:v>
                </c:pt>
                <c:pt idx="24000">
                  <c:v>1.4713553601933254</c:v>
                </c:pt>
                <c:pt idx="24001">
                  <c:v>1.4712940588284309</c:v>
                </c:pt>
                <c:pt idx="24002">
                  <c:v>1.4712327625713453</c:v>
                </c:pt>
                <c:pt idx="24003">
                  <c:v>1.4711714714214297</c:v>
                </c:pt>
                <c:pt idx="24004">
                  <c:v>1.4711101853780462</c:v>
                </c:pt>
                <c:pt idx="24005">
                  <c:v>1.4710489044405566</c:v>
                </c:pt>
                <c:pt idx="24006">
                  <c:v>1.4709876286083226</c:v>
                </c:pt>
                <c:pt idx="24007">
                  <c:v>1.4709263578807064</c:v>
                </c:pt>
                <c:pt idx="24008">
                  <c:v>1.4708650922570703</c:v>
                </c:pt>
                <c:pt idx="24009">
                  <c:v>1.4708038317367764</c:v>
                </c:pt>
                <c:pt idx="24010">
                  <c:v>1.470742576319187</c:v>
                </c:pt>
                <c:pt idx="24011">
                  <c:v>1.4706813260036649</c:v>
                </c:pt>
                <c:pt idx="24012">
                  <c:v>1.4706200807895724</c:v>
                </c:pt>
                <c:pt idx="24013">
                  <c:v>1.4705588406762722</c:v>
                </c:pt>
                <c:pt idx="24014">
                  <c:v>1.4704976056631271</c:v>
                </c:pt>
                <c:pt idx="24015">
                  <c:v>1.4704363757495003</c:v>
                </c:pt>
                <c:pt idx="24016">
                  <c:v>1.4703751509347545</c:v>
                </c:pt>
                <c:pt idx="24017">
                  <c:v>1.4703139312182529</c:v>
                </c:pt>
                <c:pt idx="24018">
                  <c:v>1.4702527165993589</c:v>
                </c:pt>
                <c:pt idx="24019">
                  <c:v>1.4701915070774354</c:v>
                </c:pt>
                <c:pt idx="24020">
                  <c:v>1.4701303026518464</c:v>
                </c:pt>
                <c:pt idx="24021">
                  <c:v>1.4700691033219548</c:v>
                </c:pt>
                <c:pt idx="24022">
                  <c:v>1.4700079090871248</c:v>
                </c:pt>
                <c:pt idx="24023">
                  <c:v>1.46994671994672</c:v>
                </c:pt>
                <c:pt idx="24024">
                  <c:v>1.469885535900104</c:v>
                </c:pt>
                <c:pt idx="24025">
                  <c:v>1.4698243569466412</c:v>
                </c:pt>
                <c:pt idx="24026">
                  <c:v>1.4697631830856952</c:v>
                </c:pt>
                <c:pt idx="24027">
                  <c:v>1.4697020143166306</c:v>
                </c:pt>
                <c:pt idx="24028">
                  <c:v>1.4696408506388114</c:v>
                </c:pt>
                <c:pt idx="24029">
                  <c:v>1.4695796920516022</c:v>
                </c:pt>
                <c:pt idx="24030">
                  <c:v>1.4695185385543672</c:v>
                </c:pt>
                <c:pt idx="24031">
                  <c:v>1.4694573901464714</c:v>
                </c:pt>
                <c:pt idx="24032">
                  <c:v>1.4693962468272792</c:v>
                </c:pt>
                <c:pt idx="24033">
                  <c:v>1.4693351085961555</c:v>
                </c:pt>
                <c:pt idx="24034">
                  <c:v>1.4692739754524651</c:v>
                </c:pt>
                <c:pt idx="24035">
                  <c:v>1.4692128473955732</c:v>
                </c:pt>
                <c:pt idx="24036">
                  <c:v>1.4691517244248451</c:v>
                </c:pt>
                <c:pt idx="24037">
                  <c:v>1.4690906065396456</c:v>
                </c:pt>
                <c:pt idx="24038">
                  <c:v>1.4690294937393402</c:v>
                </c:pt>
                <c:pt idx="24039">
                  <c:v>1.4689683860232945</c:v>
                </c:pt>
                <c:pt idx="24040">
                  <c:v>1.4689072833908738</c:v>
                </c:pt>
                <c:pt idx="24041">
                  <c:v>1.4688461858414441</c:v>
                </c:pt>
                <c:pt idx="24042">
                  <c:v>1.4687850933743709</c:v>
                </c:pt>
                <c:pt idx="24043">
                  <c:v>1.4687240059890201</c:v>
                </c:pt>
                <c:pt idx="24044">
                  <c:v>1.4686629236847577</c:v>
                </c:pt>
                <c:pt idx="24045">
                  <c:v>1.4686018464609498</c:v>
                </c:pt>
                <c:pt idx="24046">
                  <c:v>1.4685407743169625</c:v>
                </c:pt>
                <c:pt idx="24047">
                  <c:v>1.4684797072521623</c:v>
                </c:pt>
                <c:pt idx="24048">
                  <c:v>1.4684186452659154</c:v>
                </c:pt>
                <c:pt idx="24049">
                  <c:v>1.4683575883575883</c:v>
                </c:pt>
                <c:pt idx="24050">
                  <c:v>1.4682965365265477</c:v>
                </c:pt>
                <c:pt idx="24051">
                  <c:v>1.4682354897721603</c:v>
                </c:pt>
                <c:pt idx="24052">
                  <c:v>1.4681744480937928</c:v>
                </c:pt>
                <c:pt idx="24053">
                  <c:v>1.4681134114908123</c:v>
                </c:pt>
                <c:pt idx="24054">
                  <c:v>1.4680523799625858</c:v>
                </c:pt>
                <c:pt idx="24055">
                  <c:v>1.4679913535084803</c:v>
                </c:pt>
                <c:pt idx="24056">
                  <c:v>1.4679303321278629</c:v>
                </c:pt>
                <c:pt idx="24057">
                  <c:v>1.4678693158201015</c:v>
                </c:pt>
                <c:pt idx="24058">
                  <c:v>1.4678083045845629</c:v>
                </c:pt>
                <c:pt idx="24059">
                  <c:v>1.467747298420615</c:v>
                </c:pt>
                <c:pt idx="24060">
                  <c:v>1.4676862973276257</c:v>
                </c:pt>
                <c:pt idx="24061">
                  <c:v>1.4676253013049623</c:v>
                </c:pt>
                <c:pt idx="24062">
                  <c:v>1.4675643103519926</c:v>
                </c:pt>
                <c:pt idx="24063">
                  <c:v>1.4675033244680851</c:v>
                </c:pt>
                <c:pt idx="24064">
                  <c:v>1.4674423436526076</c:v>
                </c:pt>
                <c:pt idx="24065">
                  <c:v>1.4673813679049281</c:v>
                </c:pt>
                <c:pt idx="24066">
                  <c:v>1.4673203972244151</c:v>
                </c:pt>
                <c:pt idx="24067">
                  <c:v>1.467259431610437</c:v>
                </c:pt>
                <c:pt idx="24068">
                  <c:v>1.4671984710623625</c:v>
                </c:pt>
                <c:pt idx="24069">
                  <c:v>1.4671375155795596</c:v>
                </c:pt>
                <c:pt idx="24070">
                  <c:v>1.4670765651613975</c:v>
                </c:pt>
                <c:pt idx="24071">
                  <c:v>1.467015619807245</c:v>
                </c:pt>
                <c:pt idx="24072">
                  <c:v>1.4669546795164707</c:v>
                </c:pt>
                <c:pt idx="24073">
                  <c:v>1.466893744288444</c:v>
                </c:pt>
                <c:pt idx="24074">
                  <c:v>1.4668328141225337</c:v>
                </c:pt>
                <c:pt idx="24075">
                  <c:v>1.4667718890181094</c:v>
                </c:pt>
                <c:pt idx="24076">
                  <c:v>1.4667109689745401</c:v>
                </c:pt>
                <c:pt idx="24077">
                  <c:v>1.4666500539911953</c:v>
                </c:pt>
                <c:pt idx="24078">
                  <c:v>1.4665891440674446</c:v>
                </c:pt>
                <c:pt idx="24079">
                  <c:v>1.4665282392026577</c:v>
                </c:pt>
                <c:pt idx="24080">
                  <c:v>1.4664673393962044</c:v>
                </c:pt>
                <c:pt idx="24081">
                  <c:v>1.4664064446474545</c:v>
                </c:pt>
                <c:pt idx="24082">
                  <c:v>1.466345554955778</c:v>
                </c:pt>
                <c:pt idx="24083">
                  <c:v>1.4662846703205448</c:v>
                </c:pt>
                <c:pt idx="24084">
                  <c:v>1.4662237907411251</c:v>
                </c:pt>
                <c:pt idx="24085">
                  <c:v>1.4661629162168894</c:v>
                </c:pt>
                <c:pt idx="24086">
                  <c:v>1.4661020467472081</c:v>
                </c:pt>
                <c:pt idx="24087">
                  <c:v>1.4660411823314514</c:v>
                </c:pt>
                <c:pt idx="24088">
                  <c:v>1.4659803229689901</c:v>
                </c:pt>
                <c:pt idx="24089">
                  <c:v>1.4659194686591948</c:v>
                </c:pt>
                <c:pt idx="24090">
                  <c:v>1.4658586194014362</c:v>
                </c:pt>
                <c:pt idx="24091">
                  <c:v>1.4657977751950855</c:v>
                </c:pt>
                <c:pt idx="24092">
                  <c:v>1.4657369360395136</c:v>
                </c:pt>
                <c:pt idx="24093">
                  <c:v>1.4656761019340914</c:v>
                </c:pt>
                <c:pt idx="24094">
                  <c:v>1.4656152728781906</c:v>
                </c:pt>
                <c:pt idx="24095">
                  <c:v>1.465554448871182</c:v>
                </c:pt>
                <c:pt idx="24096">
                  <c:v>1.4654936299124373</c:v>
                </c:pt>
                <c:pt idx="24097">
                  <c:v>1.4654328160013279</c:v>
                </c:pt>
                <c:pt idx="24098">
                  <c:v>1.4653720071372256</c:v>
                </c:pt>
                <c:pt idx="24099">
                  <c:v>1.4653112033195022</c:v>
                </c:pt>
                <c:pt idx="24100">
                  <c:v>1.4652504045475292</c:v>
                </c:pt>
                <c:pt idx="24101">
                  <c:v>1.4651896108206788</c:v>
                </c:pt>
                <c:pt idx="24102">
                  <c:v>1.465128822138323</c:v>
                </c:pt>
                <c:pt idx="24103">
                  <c:v>1.465068038499834</c:v>
                </c:pt>
                <c:pt idx="24104">
                  <c:v>1.465007259904584</c:v>
                </c:pt>
                <c:pt idx="24105">
                  <c:v>1.4649464863519455</c:v>
                </c:pt>
                <c:pt idx="24106">
                  <c:v>1.4648857178412908</c:v>
                </c:pt>
                <c:pt idx="24107">
                  <c:v>1.4648249543719927</c:v>
                </c:pt>
                <c:pt idx="24108">
                  <c:v>1.4647641959434237</c:v>
                </c:pt>
                <c:pt idx="24109">
                  <c:v>1.4647034425549565</c:v>
                </c:pt>
                <c:pt idx="24110">
                  <c:v>1.464642694205964</c:v>
                </c:pt>
                <c:pt idx="24111">
                  <c:v>1.4645819508958196</c:v>
                </c:pt>
                <c:pt idx="24112">
                  <c:v>1.4645212126238958</c:v>
                </c:pt>
                <c:pt idx="24113">
                  <c:v>1.4644604793895661</c:v>
                </c:pt>
                <c:pt idx="24114">
                  <c:v>1.464399751192204</c:v>
                </c:pt>
                <c:pt idx="24115">
                  <c:v>1.4643390280311825</c:v>
                </c:pt>
                <c:pt idx="24116">
                  <c:v>1.4642783099058756</c:v>
                </c:pt>
                <c:pt idx="24117">
                  <c:v>1.4642175968156563</c:v>
                </c:pt>
                <c:pt idx="24118">
                  <c:v>1.4641568887598988</c:v>
                </c:pt>
                <c:pt idx="24119">
                  <c:v>1.4640961857379768</c:v>
                </c:pt>
                <c:pt idx="24120">
                  <c:v>1.4640354877492641</c:v>
                </c:pt>
                <c:pt idx="24121">
                  <c:v>1.463974794793135</c:v>
                </c:pt>
                <c:pt idx="24122">
                  <c:v>1.4639141068689632</c:v>
                </c:pt>
                <c:pt idx="24123">
                  <c:v>1.4638534239761234</c:v>
                </c:pt>
                <c:pt idx="24124">
                  <c:v>1.4637927461139897</c:v>
                </c:pt>
                <c:pt idx="24125">
                  <c:v>1.4637320732819366</c:v>
                </c:pt>
                <c:pt idx="24126">
                  <c:v>1.4636714054793385</c:v>
                </c:pt>
                <c:pt idx="24127">
                  <c:v>1.4636107427055702</c:v>
                </c:pt>
                <c:pt idx="24128">
                  <c:v>1.4635500849600067</c:v>
                </c:pt>
                <c:pt idx="24129">
                  <c:v>1.4634894322420224</c:v>
                </c:pt>
                <c:pt idx="24130">
                  <c:v>1.4634287845509926</c:v>
                </c:pt>
                <c:pt idx="24131">
                  <c:v>1.4633681418862921</c:v>
                </c:pt>
                <c:pt idx="24132">
                  <c:v>1.4633075042472963</c:v>
                </c:pt>
                <c:pt idx="24133">
                  <c:v>1.4632468716333802</c:v>
                </c:pt>
                <c:pt idx="24134">
                  <c:v>1.4631862440439196</c:v>
                </c:pt>
                <c:pt idx="24135">
                  <c:v>1.4631256214782897</c:v>
                </c:pt>
                <c:pt idx="24136">
                  <c:v>1.4630650039358661</c:v>
                </c:pt>
                <c:pt idx="24137">
                  <c:v>1.4630043914160245</c:v>
                </c:pt>
                <c:pt idx="24138">
                  <c:v>1.4629437839181407</c:v>
                </c:pt>
                <c:pt idx="24139">
                  <c:v>1.4628831814415908</c:v>
                </c:pt>
                <c:pt idx="24140">
                  <c:v>1.4628225839857505</c:v>
                </c:pt>
                <c:pt idx="24141">
                  <c:v>1.4627619915499959</c:v>
                </c:pt>
                <c:pt idx="24142">
                  <c:v>1.4627014041337034</c:v>
                </c:pt>
                <c:pt idx="24143">
                  <c:v>1.4626408217362492</c:v>
                </c:pt>
                <c:pt idx="24144">
                  <c:v>1.4625802443570097</c:v>
                </c:pt>
                <c:pt idx="24145">
                  <c:v>1.4625196719953615</c:v>
                </c:pt>
                <c:pt idx="24146">
                  <c:v>1.4624591046506812</c:v>
                </c:pt>
                <c:pt idx="24147">
                  <c:v>1.4623985423223456</c:v>
                </c:pt>
                <c:pt idx="24148">
                  <c:v>1.4623379850097313</c:v>
                </c:pt>
                <c:pt idx="24149">
                  <c:v>1.4622774327122152</c:v>
                </c:pt>
                <c:pt idx="24150">
                  <c:v>1.4622168854291748</c:v>
                </c:pt>
                <c:pt idx="24151">
                  <c:v>1.4621563431599867</c:v>
                </c:pt>
                <c:pt idx="24152">
                  <c:v>1.4620958059040285</c:v>
                </c:pt>
                <c:pt idx="24153">
                  <c:v>1.4620352736606774</c:v>
                </c:pt>
                <c:pt idx="24154">
                  <c:v>1.4619747464293107</c:v>
                </c:pt>
                <c:pt idx="24155">
                  <c:v>1.4619142242093062</c:v>
                </c:pt>
                <c:pt idx="24156">
                  <c:v>1.4618537070000415</c:v>
                </c:pt>
                <c:pt idx="24157">
                  <c:v>1.4617931948008942</c:v>
                </c:pt>
                <c:pt idx="24158">
                  <c:v>1.4617326876112422</c:v>
                </c:pt>
                <c:pt idx="24159">
                  <c:v>1.4616721854304635</c:v>
                </c:pt>
                <c:pt idx="24160">
                  <c:v>1.4616116882579364</c:v>
                </c:pt>
                <c:pt idx="24161">
                  <c:v>1.4615511960930387</c:v>
                </c:pt>
                <c:pt idx="24162">
                  <c:v>1.4614907089351488</c:v>
                </c:pt>
                <c:pt idx="24163">
                  <c:v>1.461430226783645</c:v>
                </c:pt>
                <c:pt idx="24164">
                  <c:v>1.4613697496379061</c:v>
                </c:pt>
                <c:pt idx="24165">
                  <c:v>1.4613092774973102</c:v>
                </c:pt>
                <c:pt idx="24166">
                  <c:v>1.4612488103612364</c:v>
                </c:pt>
                <c:pt idx="24167">
                  <c:v>1.4611883482290633</c:v>
                </c:pt>
                <c:pt idx="24168">
                  <c:v>1.4611278911001697</c:v>
                </c:pt>
                <c:pt idx="24169">
                  <c:v>1.4610674389739347</c:v>
                </c:pt>
                <c:pt idx="24170">
                  <c:v>1.4610069918497373</c:v>
                </c:pt>
                <c:pt idx="24171">
                  <c:v>1.4609465497269567</c:v>
                </c:pt>
                <c:pt idx="24172">
                  <c:v>1.4608861126049726</c:v>
                </c:pt>
                <c:pt idx="24173">
                  <c:v>1.4608256804831636</c:v>
                </c:pt>
                <c:pt idx="24174">
                  <c:v>1.4607652533609101</c:v>
                </c:pt>
                <c:pt idx="24175">
                  <c:v>1.460704831237591</c:v>
                </c:pt>
                <c:pt idx="24176">
                  <c:v>1.4606444141125863</c:v>
                </c:pt>
                <c:pt idx="24177">
                  <c:v>1.4605840019852758</c:v>
                </c:pt>
                <c:pt idx="24178">
                  <c:v>1.4605235948550395</c:v>
                </c:pt>
                <c:pt idx="24179">
                  <c:v>1.4604631927212572</c:v>
                </c:pt>
                <c:pt idx="24180">
                  <c:v>1.4604027955833092</c:v>
                </c:pt>
                <c:pt idx="24181">
                  <c:v>1.4603424034405756</c:v>
                </c:pt>
                <c:pt idx="24182">
                  <c:v>1.4602820162924368</c:v>
                </c:pt>
                <c:pt idx="24183">
                  <c:v>1.4602216341382732</c:v>
                </c:pt>
                <c:pt idx="24184">
                  <c:v>1.4601612569774653</c:v>
                </c:pt>
                <c:pt idx="24185">
                  <c:v>1.4601008848093939</c:v>
                </c:pt>
                <c:pt idx="24186">
                  <c:v>1.4600405176334394</c:v>
                </c:pt>
                <c:pt idx="24187">
                  <c:v>1.4599801554489831</c:v>
                </c:pt>
                <c:pt idx="24188">
                  <c:v>1.4599197982554053</c:v>
                </c:pt>
                <c:pt idx="24189">
                  <c:v>1.4598594460520877</c:v>
                </c:pt>
                <c:pt idx="24190">
                  <c:v>1.4597990988384111</c:v>
                </c:pt>
                <c:pt idx="24191">
                  <c:v>1.4597387566137565</c:v>
                </c:pt>
                <c:pt idx="24192">
                  <c:v>1.4596784193775059</c:v>
                </c:pt>
                <c:pt idx="24193">
                  <c:v>1.4596180871290403</c:v>
                </c:pt>
                <c:pt idx="24194">
                  <c:v>1.4595577598677412</c:v>
                </c:pt>
                <c:pt idx="24195">
                  <c:v>1.4594974375929906</c:v>
                </c:pt>
                <c:pt idx="24196">
                  <c:v>1.4594371203041698</c:v>
                </c:pt>
                <c:pt idx="24197">
                  <c:v>1.4593768080006613</c:v>
                </c:pt>
                <c:pt idx="24198">
                  <c:v>1.4593165006818463</c:v>
                </c:pt>
                <c:pt idx="24199">
                  <c:v>1.4592561983471075</c:v>
                </c:pt>
                <c:pt idx="24200">
                  <c:v>1.4591959009958266</c:v>
                </c:pt>
                <c:pt idx="24201">
                  <c:v>1.4591356086273861</c:v>
                </c:pt>
                <c:pt idx="24202">
                  <c:v>1.4590753212411685</c:v>
                </c:pt>
                <c:pt idx="24203">
                  <c:v>1.4590150388365559</c:v>
                </c:pt>
                <c:pt idx="24204">
                  <c:v>1.4589547614129312</c:v>
                </c:pt>
                <c:pt idx="24205">
                  <c:v>1.4588944889696769</c:v>
                </c:pt>
                <c:pt idx="24206">
                  <c:v>1.4588342215061758</c:v>
                </c:pt>
                <c:pt idx="24207">
                  <c:v>1.458773959021811</c:v>
                </c:pt>
                <c:pt idx="24208">
                  <c:v>1.4587137015159652</c:v>
                </c:pt>
                <c:pt idx="24209">
                  <c:v>1.4586534489880214</c:v>
                </c:pt>
                <c:pt idx="24210">
                  <c:v>1.4585932014373633</c:v>
                </c:pt>
                <c:pt idx="24211">
                  <c:v>1.4585329588633735</c:v>
                </c:pt>
                <c:pt idx="24212">
                  <c:v>1.4584727212654358</c:v>
                </c:pt>
                <c:pt idx="24213">
                  <c:v>1.4584124886429339</c:v>
                </c:pt>
                <c:pt idx="24214">
                  <c:v>1.4583522609952508</c:v>
                </c:pt>
                <c:pt idx="24215">
                  <c:v>1.4582920383217708</c:v>
                </c:pt>
                <c:pt idx="24216">
                  <c:v>1.4582318206218772</c:v>
                </c:pt>
                <c:pt idx="24217">
                  <c:v>1.4581716078949543</c:v>
                </c:pt>
                <c:pt idx="24218">
                  <c:v>1.4581114001403856</c:v>
                </c:pt>
                <c:pt idx="24219">
                  <c:v>1.4580511973575558</c:v>
                </c:pt>
                <c:pt idx="24220">
                  <c:v>1.4579909995458487</c:v>
                </c:pt>
                <c:pt idx="24221">
                  <c:v>1.4579308067046486</c:v>
                </c:pt>
                <c:pt idx="24222">
                  <c:v>1.4578706188333401</c:v>
                </c:pt>
                <c:pt idx="24223">
                  <c:v>1.4578104359313078</c:v>
                </c:pt>
                <c:pt idx="24224">
                  <c:v>1.457750257997936</c:v>
                </c:pt>
                <c:pt idx="24225">
                  <c:v>1.4576900850326096</c:v>
                </c:pt>
                <c:pt idx="24226">
                  <c:v>1.4576299170347133</c:v>
                </c:pt>
                <c:pt idx="24227">
                  <c:v>1.4575697540036321</c:v>
                </c:pt>
                <c:pt idx="24228">
                  <c:v>1.4575095959387512</c:v>
                </c:pt>
                <c:pt idx="24229">
                  <c:v>1.4574494428394553</c:v>
                </c:pt>
                <c:pt idx="24230">
                  <c:v>1.4573892947051299</c:v>
                </c:pt>
                <c:pt idx="24231">
                  <c:v>1.4573291515351601</c:v>
                </c:pt>
                <c:pt idx="24232">
                  <c:v>1.4572690133289317</c:v>
                </c:pt>
                <c:pt idx="24233">
                  <c:v>1.4572088800858298</c:v>
                </c:pt>
                <c:pt idx="24234">
                  <c:v>1.4571487518052404</c:v>
                </c:pt>
                <c:pt idx="24235">
                  <c:v>1.457088628486549</c:v>
                </c:pt>
                <c:pt idx="24236">
                  <c:v>1.4570285101291414</c:v>
                </c:pt>
                <c:pt idx="24237">
                  <c:v>1.4569683967324036</c:v>
                </c:pt>
                <c:pt idx="24238">
                  <c:v>1.4569082882957218</c:v>
                </c:pt>
                <c:pt idx="24239">
                  <c:v>1.4568481848184818</c:v>
                </c:pt>
                <c:pt idx="24240">
                  <c:v>1.4567880863000702</c:v>
                </c:pt>
                <c:pt idx="24241">
                  <c:v>1.4567279927398729</c:v>
                </c:pt>
                <c:pt idx="24242">
                  <c:v>1.4566679041372768</c:v>
                </c:pt>
                <c:pt idx="24243">
                  <c:v>1.4566078204916681</c:v>
                </c:pt>
                <c:pt idx="24244">
                  <c:v>1.4565477418024335</c:v>
                </c:pt>
                <c:pt idx="24245">
                  <c:v>1.4564876680689598</c:v>
                </c:pt>
                <c:pt idx="24246">
                  <c:v>1.4564275992906339</c:v>
                </c:pt>
                <c:pt idx="24247">
                  <c:v>1.4563675354668426</c:v>
                </c:pt>
                <c:pt idx="24248">
                  <c:v>1.456307476596973</c:v>
                </c:pt>
                <c:pt idx="24249">
                  <c:v>1.4562474226804123</c:v>
                </c:pt>
                <c:pt idx="24250">
                  <c:v>1.4561873737165478</c:v>
                </c:pt>
                <c:pt idx="24251">
                  <c:v>1.4561273297047665</c:v>
                </c:pt>
                <c:pt idx="24252">
                  <c:v>1.4560672906444563</c:v>
                </c:pt>
                <c:pt idx="24253">
                  <c:v>1.4560072565350046</c:v>
                </c:pt>
                <c:pt idx="24254">
                  <c:v>1.4559472273757987</c:v>
                </c:pt>
                <c:pt idx="24255">
                  <c:v>1.4558872031662269</c:v>
                </c:pt>
                <c:pt idx="24256">
                  <c:v>1.4558271839056767</c:v>
                </c:pt>
                <c:pt idx="24257">
                  <c:v>1.4557671695935361</c:v>
                </c:pt>
                <c:pt idx="24258">
                  <c:v>1.4557071602291933</c:v>
                </c:pt>
                <c:pt idx="24259">
                  <c:v>1.4556471558120363</c:v>
                </c:pt>
                <c:pt idx="24260">
                  <c:v>1.4555871563414533</c:v>
                </c:pt>
                <c:pt idx="24261">
                  <c:v>1.4555271618168328</c:v>
                </c:pt>
                <c:pt idx="24262">
                  <c:v>1.4554671722375634</c:v>
                </c:pt>
                <c:pt idx="24263">
                  <c:v>1.4554071876030332</c:v>
                </c:pt>
                <c:pt idx="24264">
                  <c:v>1.4553472079126313</c:v>
                </c:pt>
                <c:pt idx="24265">
                  <c:v>1.4552872331657463</c:v>
                </c:pt>
                <c:pt idx="24266">
                  <c:v>1.4552272633617671</c:v>
                </c:pt>
                <c:pt idx="24267">
                  <c:v>1.4551672985000823</c:v>
                </c:pt>
                <c:pt idx="24268">
                  <c:v>1.4551073385800817</c:v>
                </c:pt>
                <c:pt idx="24269">
                  <c:v>1.4550473836011537</c:v>
                </c:pt>
                <c:pt idx="24270">
                  <c:v>1.454987433562688</c:v>
                </c:pt>
                <c:pt idx="24271">
                  <c:v>1.4549274884640739</c:v>
                </c:pt>
                <c:pt idx="24272">
                  <c:v>1.4548675483047007</c:v>
                </c:pt>
                <c:pt idx="24273">
                  <c:v>1.4548076130839582</c:v>
                </c:pt>
                <c:pt idx="24274">
                  <c:v>1.4547476828012358</c:v>
                </c:pt>
                <c:pt idx="24275">
                  <c:v>1.4546877574559236</c:v>
                </c:pt>
                <c:pt idx="24276">
                  <c:v>1.4546278370474111</c:v>
                </c:pt>
                <c:pt idx="24277">
                  <c:v>1.4545679215750886</c:v>
                </c:pt>
                <c:pt idx="24278">
                  <c:v>1.4545080110383459</c:v>
                </c:pt>
                <c:pt idx="24279">
                  <c:v>1.4544481054365732</c:v>
                </c:pt>
                <c:pt idx="24280">
                  <c:v>1.454388204769161</c:v>
                </c:pt>
                <c:pt idx="24281">
                  <c:v>1.4543283090354995</c:v>
                </c:pt>
                <c:pt idx="24282">
                  <c:v>1.4542684182349792</c:v>
                </c:pt>
                <c:pt idx="24283">
                  <c:v>1.4542085323669907</c:v>
                </c:pt>
                <c:pt idx="24284">
                  <c:v>1.4541486514309245</c:v>
                </c:pt>
                <c:pt idx="24285">
                  <c:v>1.4540887754261715</c:v>
                </c:pt>
                <c:pt idx="24286">
                  <c:v>1.4540289043521226</c:v>
                </c:pt>
                <c:pt idx="24287">
                  <c:v>1.4539690382081687</c:v>
                </c:pt>
                <c:pt idx="24288">
                  <c:v>1.4539091769937009</c:v>
                </c:pt>
                <c:pt idx="24289">
                  <c:v>1.4538493207081102</c:v>
                </c:pt>
                <c:pt idx="24290">
                  <c:v>1.4537894693507885</c:v>
                </c:pt>
                <c:pt idx="24291">
                  <c:v>1.4537296229211263</c:v>
                </c:pt>
                <c:pt idx="24292">
                  <c:v>1.4536697814185155</c:v>
                </c:pt>
                <c:pt idx="24293">
                  <c:v>1.4536099448423478</c:v>
                </c:pt>
                <c:pt idx="24294">
                  <c:v>1.4535501131920148</c:v>
                </c:pt>
                <c:pt idx="24295">
                  <c:v>1.4534902864669081</c:v>
                </c:pt>
                <c:pt idx="24296">
                  <c:v>1.4534304646664198</c:v>
                </c:pt>
                <c:pt idx="24297">
                  <c:v>1.4533706477899415</c:v>
                </c:pt>
                <c:pt idx="24298">
                  <c:v>1.4533108358368658</c:v>
                </c:pt>
                <c:pt idx="24299">
                  <c:v>1.4532510288065843</c:v>
                </c:pt>
                <c:pt idx="24300">
                  <c:v>1.4531912266984899</c:v>
                </c:pt>
                <c:pt idx="24301">
                  <c:v>1.4531314295119744</c:v>
                </c:pt>
                <c:pt idx="24302">
                  <c:v>1.4530716372464305</c:v>
                </c:pt>
                <c:pt idx="24303">
                  <c:v>1.4530118499012508</c:v>
                </c:pt>
                <c:pt idx="24304">
                  <c:v>1.4529520674758281</c:v>
                </c:pt>
                <c:pt idx="24305">
                  <c:v>1.4528922899695549</c:v>
                </c:pt>
                <c:pt idx="24306">
                  <c:v>1.4528325173818242</c:v>
                </c:pt>
                <c:pt idx="24307">
                  <c:v>1.4527727497120289</c:v>
                </c:pt>
                <c:pt idx="24308">
                  <c:v>1.4527129869595623</c:v>
                </c:pt>
                <c:pt idx="24309">
                  <c:v>1.4526532291238174</c:v>
                </c:pt>
                <c:pt idx="24310">
                  <c:v>1.4525934762041874</c:v>
                </c:pt>
                <c:pt idx="24311">
                  <c:v>1.4525337282000659</c:v>
                </c:pt>
                <c:pt idx="24312">
                  <c:v>1.4524739851108461</c:v>
                </c:pt>
                <c:pt idx="24313">
                  <c:v>1.4524142469359216</c:v>
                </c:pt>
                <c:pt idx="24314">
                  <c:v>1.4523545136746865</c:v>
                </c:pt>
                <c:pt idx="24315">
                  <c:v>1.452294785326534</c:v>
                </c:pt>
                <c:pt idx="24316">
                  <c:v>1.4522350618908582</c:v>
                </c:pt>
                <c:pt idx="24317">
                  <c:v>1.4521753433670532</c:v>
                </c:pt>
                <c:pt idx="24318">
                  <c:v>1.452115629754513</c:v>
                </c:pt>
                <c:pt idx="24319">
                  <c:v>1.4520559210526316</c:v>
                </c:pt>
                <c:pt idx="24320">
                  <c:v>1.4519962172608034</c:v>
                </c:pt>
                <c:pt idx="24321">
                  <c:v>1.4519365183784227</c:v>
                </c:pt>
                <c:pt idx="24322">
                  <c:v>1.4518768244048843</c:v>
                </c:pt>
                <c:pt idx="24323">
                  <c:v>1.4518171353395823</c:v>
                </c:pt>
                <c:pt idx="24324">
                  <c:v>1.4517574511819116</c:v>
                </c:pt>
                <c:pt idx="24325">
                  <c:v>1.4516977719312669</c:v>
                </c:pt>
                <c:pt idx="24326">
                  <c:v>1.4516380975870431</c:v>
                </c:pt>
                <c:pt idx="24327">
                  <c:v>1.4515784281486352</c:v>
                </c:pt>
                <c:pt idx="24328">
                  <c:v>1.4515187636154383</c:v>
                </c:pt>
                <c:pt idx="24329">
                  <c:v>1.4514591039868474</c:v>
                </c:pt>
                <c:pt idx="24330">
                  <c:v>1.4513994492622579</c:v>
                </c:pt>
                <c:pt idx="24331">
                  <c:v>1.4513397994410653</c:v>
                </c:pt>
                <c:pt idx="24332">
                  <c:v>1.4512801545226648</c:v>
                </c:pt>
                <c:pt idx="24333">
                  <c:v>1.4512205145064518</c:v>
                </c:pt>
                <c:pt idx="24334">
                  <c:v>1.4511608793918225</c:v>
                </c:pt>
                <c:pt idx="24335">
                  <c:v>1.4511012491781723</c:v>
                </c:pt>
                <c:pt idx="24336">
                  <c:v>1.4510416238648971</c:v>
                </c:pt>
                <c:pt idx="24337">
                  <c:v>1.4509820034513929</c:v>
                </c:pt>
                <c:pt idx="24338">
                  <c:v>1.4509223879370559</c:v>
                </c:pt>
                <c:pt idx="24339">
                  <c:v>1.4508627773212819</c:v>
                </c:pt>
                <c:pt idx="24340">
                  <c:v>1.4508031716034675</c:v>
                </c:pt>
                <c:pt idx="24341">
                  <c:v>1.4507435707830088</c:v>
                </c:pt>
                <c:pt idx="24342">
                  <c:v>1.4506839748593026</c:v>
                </c:pt>
                <c:pt idx="24343">
                  <c:v>1.450624383831745</c:v>
                </c:pt>
                <c:pt idx="24344">
                  <c:v>1.4505647976997329</c:v>
                </c:pt>
                <c:pt idx="24345">
                  <c:v>1.4505052164626633</c:v>
                </c:pt>
                <c:pt idx="24346">
                  <c:v>1.4504456401199326</c:v>
                </c:pt>
                <c:pt idx="24347">
                  <c:v>1.450386068670938</c:v>
                </c:pt>
                <c:pt idx="24348">
                  <c:v>1.4503265021150766</c:v>
                </c:pt>
                <c:pt idx="24349">
                  <c:v>1.4502669404517454</c:v>
                </c:pt>
                <c:pt idx="24350">
                  <c:v>1.4502073836803417</c:v>
                </c:pt>
                <c:pt idx="24351">
                  <c:v>1.4501478318002627</c:v>
                </c:pt>
                <c:pt idx="24352">
                  <c:v>1.4500882848109062</c:v>
                </c:pt>
                <c:pt idx="24353">
                  <c:v>1.4500287427116696</c:v>
                </c:pt>
                <c:pt idx="24354">
                  <c:v>1.4499692055019504</c:v>
                </c:pt>
                <c:pt idx="24355">
                  <c:v>1.4499096731811463</c:v>
                </c:pt>
                <c:pt idx="24356">
                  <c:v>1.4498501457486555</c:v>
                </c:pt>
                <c:pt idx="24357">
                  <c:v>1.4497906232038755</c:v>
                </c:pt>
                <c:pt idx="24358">
                  <c:v>1.4497311055462048</c:v>
                </c:pt>
                <c:pt idx="24359">
                  <c:v>1.449671592775041</c:v>
                </c:pt>
                <c:pt idx="24360">
                  <c:v>1.4496120848897829</c:v>
                </c:pt>
                <c:pt idx="24361">
                  <c:v>1.4495525818898285</c:v>
                </c:pt>
                <c:pt idx="24362">
                  <c:v>1.4494930837745763</c:v>
                </c:pt>
                <c:pt idx="24363">
                  <c:v>1.4494335905434248</c:v>
                </c:pt>
                <c:pt idx="24364">
                  <c:v>1.4493741021957727</c:v>
                </c:pt>
                <c:pt idx="24365">
                  <c:v>1.4493146187310186</c:v>
                </c:pt>
                <c:pt idx="24366">
                  <c:v>1.4492551401485616</c:v>
                </c:pt>
                <c:pt idx="24367">
                  <c:v>1.4491956664478003</c:v>
                </c:pt>
                <c:pt idx="24368">
                  <c:v>1.4491361976281341</c:v>
                </c:pt>
                <c:pt idx="24369">
                  <c:v>1.4490767336889618</c:v>
                </c:pt>
                <c:pt idx="24370">
                  <c:v>1.4490172746296828</c:v>
                </c:pt>
                <c:pt idx="24371">
                  <c:v>1.4489578204496965</c:v>
                </c:pt>
                <c:pt idx="24372">
                  <c:v>1.448898371148402</c:v>
                </c:pt>
                <c:pt idx="24373">
                  <c:v>1.4488389267251989</c:v>
                </c:pt>
                <c:pt idx="24374">
                  <c:v>1.4487794871794872</c:v>
                </c:pt>
                <c:pt idx="24375">
                  <c:v>1.4487200525106663</c:v>
                </c:pt>
                <c:pt idx="24376">
                  <c:v>1.448660622718136</c:v>
                </c:pt>
                <c:pt idx="24377">
                  <c:v>1.4486011978012963</c:v>
                </c:pt>
                <c:pt idx="24378">
                  <c:v>1.4485417777595471</c:v>
                </c:pt>
                <c:pt idx="24379">
                  <c:v>1.4484823625922887</c:v>
                </c:pt>
                <c:pt idx="24380">
                  <c:v>1.4484229522989214</c:v>
                </c:pt>
                <c:pt idx="24381">
                  <c:v>1.4483635468788449</c:v>
                </c:pt>
                <c:pt idx="24382">
                  <c:v>1.4483041463314605</c:v>
                </c:pt>
                <c:pt idx="24383">
                  <c:v>1.448244750656168</c:v>
                </c:pt>
                <c:pt idx="24384">
                  <c:v>1.4481853598523682</c:v>
                </c:pt>
                <c:pt idx="24385">
                  <c:v>1.4481259739194621</c:v>
                </c:pt>
                <c:pt idx="24386">
                  <c:v>1.4480665928568499</c:v>
                </c:pt>
                <c:pt idx="24387">
                  <c:v>1.4480072166639331</c:v>
                </c:pt>
                <c:pt idx="24388">
                  <c:v>1.4479478453401124</c:v>
                </c:pt>
                <c:pt idx="24389">
                  <c:v>1.4478884788847888</c:v>
                </c:pt>
                <c:pt idx="24390">
                  <c:v>1.4478291172973639</c:v>
                </c:pt>
                <c:pt idx="24391">
                  <c:v>1.4477697605772384</c:v>
                </c:pt>
                <c:pt idx="24392">
                  <c:v>1.4477104087238142</c:v>
                </c:pt>
                <c:pt idx="24393">
                  <c:v>1.4476510617364926</c:v>
                </c:pt>
                <c:pt idx="24394">
                  <c:v>1.447591719614675</c:v>
                </c:pt>
                <c:pt idx="24395">
                  <c:v>1.4475323823577635</c:v>
                </c:pt>
                <c:pt idx="24396">
                  <c:v>1.4474730499651596</c:v>
                </c:pt>
                <c:pt idx="24397">
                  <c:v>1.4474137224362653</c:v>
                </c:pt>
                <c:pt idx="24398">
                  <c:v>1.4473543997704823</c:v>
                </c:pt>
                <c:pt idx="24399">
                  <c:v>1.447295081967213</c:v>
                </c:pt>
                <c:pt idx="24400">
                  <c:v>1.4472357690258595</c:v>
                </c:pt>
                <c:pt idx="24401">
                  <c:v>1.4471764609458242</c:v>
                </c:pt>
                <c:pt idx="24402">
                  <c:v>1.447117157726509</c:v>
                </c:pt>
                <c:pt idx="24403">
                  <c:v>1.4470578593673169</c:v>
                </c:pt>
                <c:pt idx="24404">
                  <c:v>1.4469985658676501</c:v>
                </c:pt>
                <c:pt idx="24405">
                  <c:v>1.4469392772269114</c:v>
                </c:pt>
                <c:pt idx="24406">
                  <c:v>1.4468799934445036</c:v>
                </c:pt>
                <c:pt idx="24407">
                  <c:v>1.4468207145198295</c:v>
                </c:pt>
                <c:pt idx="24408">
                  <c:v>1.4467614404522922</c:v>
                </c:pt>
                <c:pt idx="24409">
                  <c:v>1.4467021712412946</c:v>
                </c:pt>
                <c:pt idx="24410">
                  <c:v>1.4466429068862399</c:v>
                </c:pt>
                <c:pt idx="24411">
                  <c:v>1.4465836473865312</c:v>
                </c:pt>
                <c:pt idx="24412">
                  <c:v>1.4465243927415721</c:v>
                </c:pt>
                <c:pt idx="24413">
                  <c:v>1.446465142950766</c:v>
                </c:pt>
                <c:pt idx="24414">
                  <c:v>1.4464058980135164</c:v>
                </c:pt>
                <c:pt idx="24415">
                  <c:v>1.4463466579292268</c:v>
                </c:pt>
                <c:pt idx="24416">
                  <c:v>1.446287422697301</c:v>
                </c:pt>
                <c:pt idx="24417">
                  <c:v>1.4462281923171432</c:v>
                </c:pt>
                <c:pt idx="24418">
                  <c:v>1.4461689667881568</c:v>
                </c:pt>
                <c:pt idx="24419">
                  <c:v>1.4461097461097461</c:v>
                </c:pt>
                <c:pt idx="24420">
                  <c:v>1.4460505302813154</c:v>
                </c:pt>
                <c:pt idx="24421">
                  <c:v>1.4459913193022684</c:v>
                </c:pt>
                <c:pt idx="24422">
                  <c:v>1.44593211317201</c:v>
                </c:pt>
                <c:pt idx="24423">
                  <c:v>1.4458729118899443</c:v>
                </c:pt>
                <c:pt idx="24424">
                  <c:v>1.445813715455476</c:v>
                </c:pt>
                <c:pt idx="24425">
                  <c:v>1.4457545238680094</c:v>
                </c:pt>
                <c:pt idx="24426">
                  <c:v>1.4456953371269496</c:v>
                </c:pt>
                <c:pt idx="24427">
                  <c:v>1.4456361552317014</c:v>
                </c:pt>
                <c:pt idx="24428">
                  <c:v>1.4455769781816694</c:v>
                </c:pt>
                <c:pt idx="24429">
                  <c:v>1.4455178059762588</c:v>
                </c:pt>
                <c:pt idx="24430">
                  <c:v>1.4454586386148744</c:v>
                </c:pt>
                <c:pt idx="24431">
                  <c:v>1.445399476096922</c:v>
                </c:pt>
                <c:pt idx="24432">
                  <c:v>1.4453403184218065</c:v>
                </c:pt>
                <c:pt idx="24433">
                  <c:v>1.4452811655889335</c:v>
                </c:pt>
                <c:pt idx="24434">
                  <c:v>1.4452220175977082</c:v>
                </c:pt>
                <c:pt idx="24435">
                  <c:v>1.4451628744475364</c:v>
                </c:pt>
                <c:pt idx="24436">
                  <c:v>1.4451037361378238</c:v>
                </c:pt>
                <c:pt idx="24437">
                  <c:v>1.4450446026679762</c:v>
                </c:pt>
                <c:pt idx="24438">
                  <c:v>1.4449854740373993</c:v>
                </c:pt>
                <c:pt idx="24439">
                  <c:v>1.4449263502454992</c:v>
                </c:pt>
                <c:pt idx="24440">
                  <c:v>1.4448672312916819</c:v>
                </c:pt>
                <c:pt idx="24441">
                  <c:v>1.444808117175354</c:v>
                </c:pt>
                <c:pt idx="24442">
                  <c:v>1.4447490078959211</c:v>
                </c:pt>
                <c:pt idx="24443">
                  <c:v>1.44468990345279</c:v>
                </c:pt>
                <c:pt idx="24444">
                  <c:v>1.4446308038453672</c:v>
                </c:pt>
                <c:pt idx="24445">
                  <c:v>1.444571709073059</c:v>
                </c:pt>
                <c:pt idx="24446">
                  <c:v>1.4445126191352722</c:v>
                </c:pt>
                <c:pt idx="24447">
                  <c:v>1.4444535340314135</c:v>
                </c:pt>
                <c:pt idx="24448">
                  <c:v>1.4443944537608899</c:v>
                </c:pt>
                <c:pt idx="24449">
                  <c:v>1.4443353783231083</c:v>
                </c:pt>
                <c:pt idx="24450">
                  <c:v>1.4442763077174758</c:v>
                </c:pt>
                <c:pt idx="24451">
                  <c:v>1.4442172419433994</c:v>
                </c:pt>
                <c:pt idx="24452">
                  <c:v>1.4441581810002864</c:v>
                </c:pt>
                <c:pt idx="24453">
                  <c:v>1.4440991248875439</c:v>
                </c:pt>
                <c:pt idx="24454">
                  <c:v>1.4440400736045798</c:v>
                </c:pt>
                <c:pt idx="24455">
                  <c:v>1.4439810271508013</c:v>
                </c:pt>
                <c:pt idx="24456">
                  <c:v>1.4439219855256165</c:v>
                </c:pt>
                <c:pt idx="24457">
                  <c:v>1.4438629487284325</c:v>
                </c:pt>
                <c:pt idx="24458">
                  <c:v>1.4438039167586574</c:v>
                </c:pt>
                <c:pt idx="24459">
                  <c:v>1.443744889615699</c:v>
                </c:pt>
                <c:pt idx="24460">
                  <c:v>1.4436858672989656</c:v>
                </c:pt>
                <c:pt idx="24461">
                  <c:v>1.4436268498078653</c:v>
                </c:pt>
                <c:pt idx="24462">
                  <c:v>1.4435678371418059</c:v>
                </c:pt>
                <c:pt idx="24463">
                  <c:v>1.4435088293001963</c:v>
                </c:pt>
                <c:pt idx="24464">
                  <c:v>1.4434498262824442</c:v>
                </c:pt>
                <c:pt idx="24465">
                  <c:v>1.4433908280879588</c:v>
                </c:pt>
                <c:pt idx="24466">
                  <c:v>1.4433318347161483</c:v>
                </c:pt>
                <c:pt idx="24467">
                  <c:v>1.4432728461664215</c:v>
                </c:pt>
                <c:pt idx="24468">
                  <c:v>1.4432138624381872</c:v>
                </c:pt>
                <c:pt idx="24469">
                  <c:v>1.4431548835308541</c:v>
                </c:pt>
                <c:pt idx="24470">
                  <c:v>1.4430959094438314</c:v>
                </c:pt>
                <c:pt idx="24471">
                  <c:v>1.4430369401765282</c:v>
                </c:pt>
                <c:pt idx="24472">
                  <c:v>1.4429779757283536</c:v>
                </c:pt>
                <c:pt idx="24473">
                  <c:v>1.4429190160987171</c:v>
                </c:pt>
                <c:pt idx="24474">
                  <c:v>1.4428600612870275</c:v>
                </c:pt>
                <c:pt idx="24475">
                  <c:v>1.4428011112926948</c:v>
                </c:pt>
                <c:pt idx="24476">
                  <c:v>1.4427421661151285</c:v>
                </c:pt>
                <c:pt idx="24477">
                  <c:v>1.4426832257537381</c:v>
                </c:pt>
                <c:pt idx="24478">
                  <c:v>1.4426242902079334</c:v>
                </c:pt>
                <c:pt idx="24479">
                  <c:v>1.4425653594771242</c:v>
                </c:pt>
                <c:pt idx="24480">
                  <c:v>1.4425064335607205</c:v>
                </c:pt>
                <c:pt idx="24481">
                  <c:v>1.4424475124581324</c:v>
                </c:pt>
                <c:pt idx="24482">
                  <c:v>1.4423885961687701</c:v>
                </c:pt>
                <c:pt idx="24483">
                  <c:v>1.4423296846920437</c:v>
                </c:pt>
                <c:pt idx="24484">
                  <c:v>1.4422707780273636</c:v>
                </c:pt>
                <c:pt idx="24485">
                  <c:v>1.4422118761741403</c:v>
                </c:pt>
                <c:pt idx="24486">
                  <c:v>1.4421529791317842</c:v>
                </c:pt>
                <c:pt idx="24487">
                  <c:v>1.4420940868997061</c:v>
                </c:pt>
                <c:pt idx="24488">
                  <c:v>1.4420351994773164</c:v>
                </c:pt>
                <c:pt idx="24489">
                  <c:v>1.4419763168640261</c:v>
                </c:pt>
                <c:pt idx="24490">
                  <c:v>1.4419174390592462</c:v>
                </c:pt>
                <c:pt idx="24491">
                  <c:v>1.4418585660623877</c:v>
                </c:pt>
                <c:pt idx="24492">
                  <c:v>1.4417996978728616</c:v>
                </c:pt>
                <c:pt idx="24493">
                  <c:v>1.4417408344900793</c:v>
                </c:pt>
                <c:pt idx="24494">
                  <c:v>1.4416819759134518</c:v>
                </c:pt>
                <c:pt idx="24495">
                  <c:v>1.4416231221423905</c:v>
                </c:pt>
                <c:pt idx="24496">
                  <c:v>1.4415642731763072</c:v>
                </c:pt>
                <c:pt idx="24497">
                  <c:v>1.4415054290146134</c:v>
                </c:pt>
                <c:pt idx="24498">
                  <c:v>1.4414465896567208</c:v>
                </c:pt>
                <c:pt idx="24499">
                  <c:v>1.4413877551020409</c:v>
                </c:pt>
                <c:pt idx="24500">
                  <c:v>1.4413289253499857</c:v>
                </c:pt>
                <c:pt idx="24501">
                  <c:v>1.4412701003999673</c:v>
                </c:pt>
                <c:pt idx="24502">
                  <c:v>1.4412112802513979</c:v>
                </c:pt>
                <c:pt idx="24503">
                  <c:v>1.4411524649036891</c:v>
                </c:pt>
                <c:pt idx="24504">
                  <c:v>1.4410936543562538</c:v>
                </c:pt>
                <c:pt idx="24505">
                  <c:v>1.4410348486085041</c:v>
                </c:pt>
                <c:pt idx="24506">
                  <c:v>1.4409760476598523</c:v>
                </c:pt>
                <c:pt idx="24507">
                  <c:v>1.4409172515097111</c:v>
                </c:pt>
                <c:pt idx="24508">
                  <c:v>1.4408584601574932</c:v>
                </c:pt>
                <c:pt idx="24509">
                  <c:v>1.4407996736026112</c:v>
                </c:pt>
                <c:pt idx="24510">
                  <c:v>1.440740891844478</c:v>
                </c:pt>
                <c:pt idx="24511">
                  <c:v>1.4406821148825066</c:v>
                </c:pt>
                <c:pt idx="24512">
                  <c:v>1.4406233427161099</c:v>
                </c:pt>
                <c:pt idx="24513">
                  <c:v>1.4405645753447009</c:v>
                </c:pt>
                <c:pt idx="24514">
                  <c:v>1.4405058127676933</c:v>
                </c:pt>
                <c:pt idx="24515">
                  <c:v>1.4404470549844999</c:v>
                </c:pt>
                <c:pt idx="24516">
                  <c:v>1.4403883019945345</c:v>
                </c:pt>
                <c:pt idx="24517">
                  <c:v>1.4403295537972103</c:v>
                </c:pt>
                <c:pt idx="24518">
                  <c:v>1.440270810391941</c:v>
                </c:pt>
                <c:pt idx="24519">
                  <c:v>1.4402120717781404</c:v>
                </c:pt>
                <c:pt idx="24520">
                  <c:v>1.440153337955222</c:v>
                </c:pt>
                <c:pt idx="24521">
                  <c:v>1.4400946089226001</c:v>
                </c:pt>
                <c:pt idx="24522">
                  <c:v>1.4400358846796883</c:v>
                </c:pt>
                <c:pt idx="24523">
                  <c:v>1.4399771652259012</c:v>
                </c:pt>
                <c:pt idx="24524">
                  <c:v>1.4399184505606524</c:v>
                </c:pt>
                <c:pt idx="24525">
                  <c:v>1.4398597406833564</c:v>
                </c:pt>
                <c:pt idx="24526">
                  <c:v>1.4398010355934276</c:v>
                </c:pt>
                <c:pt idx="24527">
                  <c:v>1.4397423352902805</c:v>
                </c:pt>
                <c:pt idx="24528">
                  <c:v>1.4396836397733295</c:v>
                </c:pt>
                <c:pt idx="24529">
                  <c:v>1.4396249490419895</c:v>
                </c:pt>
                <c:pt idx="24530">
                  <c:v>1.4395662630956749</c:v>
                </c:pt>
                <c:pt idx="24531">
                  <c:v>1.4395075819338008</c:v>
                </c:pt>
                <c:pt idx="24532">
                  <c:v>1.439448905555782</c:v>
                </c:pt>
                <c:pt idx="24533">
                  <c:v>1.4393902339610336</c:v>
                </c:pt>
                <c:pt idx="24534">
                  <c:v>1.4393315671489708</c:v>
                </c:pt>
                <c:pt idx="24535">
                  <c:v>1.4392729051190087</c:v>
                </c:pt>
                <c:pt idx="24536">
                  <c:v>1.4392142478705627</c:v>
                </c:pt>
                <c:pt idx="24537">
                  <c:v>1.4391555954030484</c:v>
                </c:pt>
                <c:pt idx="24538">
                  <c:v>1.4390969477158808</c:v>
                </c:pt>
                <c:pt idx="24539">
                  <c:v>1.4390383048084761</c:v>
                </c:pt>
                <c:pt idx="24540">
                  <c:v>1.4389796666802495</c:v>
                </c:pt>
                <c:pt idx="24541">
                  <c:v>1.4389210333306168</c:v>
                </c:pt>
                <c:pt idx="24542">
                  <c:v>1.4388624047589944</c:v>
                </c:pt>
                <c:pt idx="24543">
                  <c:v>1.438803780964798</c:v>
                </c:pt>
                <c:pt idx="24544">
                  <c:v>1.4387451619474434</c:v>
                </c:pt>
                <c:pt idx="24545">
                  <c:v>1.4386865477063473</c:v>
                </c:pt>
                <c:pt idx="24546">
                  <c:v>1.4386279382409255</c:v>
                </c:pt>
                <c:pt idx="24547">
                  <c:v>1.4385693335505947</c:v>
                </c:pt>
                <c:pt idx="24548">
                  <c:v>1.4385107336347713</c:v>
                </c:pt>
                <c:pt idx="24549">
                  <c:v>1.4384521384928717</c:v>
                </c:pt>
                <c:pt idx="24550">
                  <c:v>1.4383935481243126</c:v>
                </c:pt>
                <c:pt idx="24551">
                  <c:v>1.4383349625285109</c:v>
                </c:pt>
                <c:pt idx="24552">
                  <c:v>1.4382763817048834</c:v>
                </c:pt>
                <c:pt idx="24553">
                  <c:v>1.4382178056528467</c:v>
                </c:pt>
                <c:pt idx="24554">
                  <c:v>1.4381592343718184</c:v>
                </c:pt>
                <c:pt idx="24555">
                  <c:v>1.4381006678612152</c:v>
                </c:pt>
                <c:pt idx="24556">
                  <c:v>1.4380421061204545</c:v>
                </c:pt>
                <c:pt idx="24557">
                  <c:v>1.4379835491489534</c:v>
                </c:pt>
                <c:pt idx="24558">
                  <c:v>1.4379249969461296</c:v>
                </c:pt>
                <c:pt idx="24559">
                  <c:v>1.4378664495114006</c:v>
                </c:pt>
                <c:pt idx="24560">
                  <c:v>1.4378079068441838</c:v>
                </c:pt>
                <c:pt idx="24561">
                  <c:v>1.4377493689438972</c:v>
                </c:pt>
                <c:pt idx="24562">
                  <c:v>1.437690835809958</c:v>
                </c:pt>
                <c:pt idx="24563">
                  <c:v>1.4376323074417847</c:v>
                </c:pt>
                <c:pt idx="24564">
                  <c:v>1.437573783838795</c:v>
                </c:pt>
                <c:pt idx="24565">
                  <c:v>1.437515265000407</c:v>
                </c:pt>
                <c:pt idx="24566">
                  <c:v>1.437456750926039</c:v>
                </c:pt>
                <c:pt idx="24567">
                  <c:v>1.437398241615109</c:v>
                </c:pt>
                <c:pt idx="24568">
                  <c:v>1.4373397370670358</c:v>
                </c:pt>
                <c:pt idx="24569">
                  <c:v>1.4372812372812374</c:v>
                </c:pt>
                <c:pt idx="24570">
                  <c:v>1.4372227422571324</c:v>
                </c:pt>
                <c:pt idx="24571">
                  <c:v>1.4371642519941397</c:v>
                </c:pt>
                <c:pt idx="24572">
                  <c:v>1.4371057664916778</c:v>
                </c:pt>
                <c:pt idx="24573">
                  <c:v>1.4370472857491658</c:v>
                </c:pt>
                <c:pt idx="24574">
                  <c:v>1.4369888097660224</c:v>
                </c:pt>
                <c:pt idx="24575">
                  <c:v>1.4369303385416667</c:v>
                </c:pt>
                <c:pt idx="24576">
                  <c:v>1.4368718720755178</c:v>
                </c:pt>
                <c:pt idx="24577">
                  <c:v>1.4368134103669949</c:v>
                </c:pt>
                <c:pt idx="24578">
                  <c:v>1.4367549534155173</c:v>
                </c:pt>
                <c:pt idx="24579">
                  <c:v>1.4366965012205044</c:v>
                </c:pt>
                <c:pt idx="24580">
                  <c:v>1.4366380537813759</c:v>
                </c:pt>
                <c:pt idx="24581">
                  <c:v>1.4365796110975511</c:v>
                </c:pt>
                <c:pt idx="24582">
                  <c:v>1.4365211731684497</c:v>
                </c:pt>
                <c:pt idx="24583">
                  <c:v>1.4364627399934917</c:v>
                </c:pt>
                <c:pt idx="24584">
                  <c:v>1.4364043115720968</c:v>
                </c:pt>
                <c:pt idx="24585">
                  <c:v>1.436345887903685</c:v>
                </c:pt>
                <c:pt idx="24586">
                  <c:v>1.4362874689876763</c:v>
                </c:pt>
                <c:pt idx="24587">
                  <c:v>1.4362290548234911</c:v>
                </c:pt>
                <c:pt idx="24588">
                  <c:v>1.4361706454105494</c:v>
                </c:pt>
                <c:pt idx="24589">
                  <c:v>1.4361122407482716</c:v>
                </c:pt>
                <c:pt idx="24590">
                  <c:v>1.4360538408360783</c:v>
                </c:pt>
                <c:pt idx="24591">
                  <c:v>1.4359954456733897</c:v>
                </c:pt>
                <c:pt idx="24592">
                  <c:v>1.4359370552596267</c:v>
                </c:pt>
                <c:pt idx="24593">
                  <c:v>1.4358786695942101</c:v>
                </c:pt>
                <c:pt idx="24594">
                  <c:v>1.4358202886765603</c:v>
                </c:pt>
                <c:pt idx="24595">
                  <c:v>1.4357619125060985</c:v>
                </c:pt>
                <c:pt idx="24596">
                  <c:v>1.4357035410822458</c:v>
                </c:pt>
                <c:pt idx="24597">
                  <c:v>1.4356451744044232</c:v>
                </c:pt>
                <c:pt idx="24598">
                  <c:v>1.4355868124720517</c:v>
                </c:pt>
                <c:pt idx="24599">
                  <c:v>1.4355284552845529</c:v>
                </c:pt>
                <c:pt idx="24600">
                  <c:v>1.4354701028413479</c:v>
                </c:pt>
                <c:pt idx="24601">
                  <c:v>1.4354117551418584</c:v>
                </c:pt>
                <c:pt idx="24602">
                  <c:v>1.4353534121855058</c:v>
                </c:pt>
                <c:pt idx="24603">
                  <c:v>1.4352950739717119</c:v>
                </c:pt>
                <c:pt idx="24604">
                  <c:v>1.4352367404998985</c:v>
                </c:pt>
                <c:pt idx="24605">
                  <c:v>1.435178411769487</c:v>
                </c:pt>
                <c:pt idx="24606">
                  <c:v>1.4351200877799</c:v>
                </c:pt>
                <c:pt idx="24607">
                  <c:v>1.4350617685305591</c:v>
                </c:pt>
                <c:pt idx="24608">
                  <c:v>1.4350034540208867</c:v>
                </c:pt>
                <c:pt idx="24609">
                  <c:v>1.4349451442503047</c:v>
                </c:pt>
                <c:pt idx="24610">
                  <c:v>1.4348868392182357</c:v>
                </c:pt>
                <c:pt idx="24611">
                  <c:v>1.434828538924102</c:v>
                </c:pt>
                <c:pt idx="24612">
                  <c:v>1.4347702433673262</c:v>
                </c:pt>
                <c:pt idx="24613">
                  <c:v>1.4347119525473309</c:v>
                </c:pt>
                <c:pt idx="24614">
                  <c:v>1.4346536664635385</c:v>
                </c:pt>
                <c:pt idx="24615">
                  <c:v>1.4345953851153721</c:v>
                </c:pt>
                <c:pt idx="24616">
                  <c:v>1.4345371085022545</c:v>
                </c:pt>
                <c:pt idx="24617">
                  <c:v>1.4344788366236088</c:v>
                </c:pt>
                <c:pt idx="24618">
                  <c:v>1.4344205694788579</c:v>
                </c:pt>
                <c:pt idx="24619">
                  <c:v>1.434362307067425</c:v>
                </c:pt>
                <c:pt idx="24620">
                  <c:v>1.4343040493887331</c:v>
                </c:pt>
                <c:pt idx="24621">
                  <c:v>1.4342457964422062</c:v>
                </c:pt>
                <c:pt idx="24622">
                  <c:v>1.4341875482272672</c:v>
                </c:pt>
                <c:pt idx="24623">
                  <c:v>1.4341293047433399</c:v>
                </c:pt>
                <c:pt idx="24624">
                  <c:v>1.4340710659898477</c:v>
                </c:pt>
                <c:pt idx="24625">
                  <c:v>1.4340128319662147</c:v>
                </c:pt>
                <c:pt idx="24626">
                  <c:v>1.4339546026718641</c:v>
                </c:pt>
                <c:pt idx="24627">
                  <c:v>1.4338963781062206</c:v>
                </c:pt>
                <c:pt idx="24628">
                  <c:v>1.4338381582687076</c:v>
                </c:pt>
                <c:pt idx="24629">
                  <c:v>1.4337799431587495</c:v>
                </c:pt>
                <c:pt idx="24630">
                  <c:v>1.4337217327757703</c:v>
                </c:pt>
                <c:pt idx="24631">
                  <c:v>1.4336635271191946</c:v>
                </c:pt>
                <c:pt idx="24632">
                  <c:v>1.4336053261884465</c:v>
                </c:pt>
                <c:pt idx="24633">
                  <c:v>1.4335471299829503</c:v>
                </c:pt>
                <c:pt idx="24634">
                  <c:v>1.4334889385021312</c:v>
                </c:pt>
                <c:pt idx="24635">
                  <c:v>1.4334307517454132</c:v>
                </c:pt>
                <c:pt idx="24636">
                  <c:v>1.4333725697122215</c:v>
                </c:pt>
                <c:pt idx="24637">
                  <c:v>1.4333143924019807</c:v>
                </c:pt>
                <c:pt idx="24638">
                  <c:v>1.4332562198141159</c:v>
                </c:pt>
                <c:pt idx="24639">
                  <c:v>1.4331980519480521</c:v>
                </c:pt>
                <c:pt idx="24640">
                  <c:v>1.4331398888032141</c:v>
                </c:pt>
                <c:pt idx="24641">
                  <c:v>1.4330817303790278</c:v>
                </c:pt>
                <c:pt idx="24642">
                  <c:v>1.4330235766749178</c:v>
                </c:pt>
                <c:pt idx="24643">
                  <c:v>1.4329654276903101</c:v>
                </c:pt>
                <c:pt idx="24644">
                  <c:v>1.4329072834246297</c:v>
                </c:pt>
                <c:pt idx="24645">
                  <c:v>1.4328491438773026</c:v>
                </c:pt>
                <c:pt idx="24646">
                  <c:v>1.4327910090477542</c:v>
                </c:pt>
                <c:pt idx="24647">
                  <c:v>1.4327328789354106</c:v>
                </c:pt>
                <c:pt idx="24648">
                  <c:v>1.4326747535396973</c:v>
                </c:pt>
                <c:pt idx="24649">
                  <c:v>1.4326166328600405</c:v>
                </c:pt>
                <c:pt idx="24650">
                  <c:v>1.4325585168958663</c:v>
                </c:pt>
                <c:pt idx="24651">
                  <c:v>1.4325004056466006</c:v>
                </c:pt>
                <c:pt idx="24652">
                  <c:v>1.4324422991116699</c:v>
                </c:pt>
                <c:pt idx="24653">
                  <c:v>1.4323841972905005</c:v>
                </c:pt>
                <c:pt idx="24654">
                  <c:v>1.4323261001825187</c:v>
                </c:pt>
                <c:pt idx="24655">
                  <c:v>1.4322680077871512</c:v>
                </c:pt>
                <c:pt idx="24656">
                  <c:v>1.4322099201038245</c:v>
                </c:pt>
                <c:pt idx="24657">
                  <c:v>1.4321518371319653</c:v>
                </c:pt>
                <c:pt idx="24658">
                  <c:v>1.4320937588710005</c:v>
                </c:pt>
                <c:pt idx="24659">
                  <c:v>1.4320356853203569</c:v>
                </c:pt>
                <c:pt idx="24660">
                  <c:v>1.4319776164794615</c:v>
                </c:pt>
                <c:pt idx="24661">
                  <c:v>1.4319195523477415</c:v>
                </c:pt>
                <c:pt idx="24662">
                  <c:v>1.4318614929246238</c:v>
                </c:pt>
                <c:pt idx="24663">
                  <c:v>1.4318034382095362</c:v>
                </c:pt>
                <c:pt idx="24664">
                  <c:v>1.4317453882019056</c:v>
                </c:pt>
                <c:pt idx="24665">
                  <c:v>1.4316873429011594</c:v>
                </c:pt>
                <c:pt idx="24666">
                  <c:v>1.4316293023067257</c:v>
                </c:pt>
                <c:pt idx="24667">
                  <c:v>1.4315712664180316</c:v>
                </c:pt>
                <c:pt idx="24668">
                  <c:v>1.4315132352345048</c:v>
                </c:pt>
                <c:pt idx="24669">
                  <c:v>1.4314552087555736</c:v>
                </c:pt>
                <c:pt idx="24670">
                  <c:v>1.4313971869806656</c:v>
                </c:pt>
                <c:pt idx="24671">
                  <c:v>1.4313391699092088</c:v>
                </c:pt>
                <c:pt idx="24672">
                  <c:v>1.4312811575406315</c:v>
                </c:pt>
                <c:pt idx="24673">
                  <c:v>1.4312231498743617</c:v>
                </c:pt>
                <c:pt idx="24674">
                  <c:v>1.4311651469098277</c:v>
                </c:pt>
                <c:pt idx="24675">
                  <c:v>1.4311071486464582</c:v>
                </c:pt>
                <c:pt idx="24676">
                  <c:v>1.4310491550836812</c:v>
                </c:pt>
                <c:pt idx="24677">
                  <c:v>1.4309911662209256</c:v>
                </c:pt>
                <c:pt idx="24678">
                  <c:v>1.4309331820576199</c:v>
                </c:pt>
                <c:pt idx="24679">
                  <c:v>1.4308752025931928</c:v>
                </c:pt>
                <c:pt idx="24680">
                  <c:v>1.4308172278270734</c:v>
                </c:pt>
                <c:pt idx="24681">
                  <c:v>1.4307592577586905</c:v>
                </c:pt>
                <c:pt idx="24682">
                  <c:v>1.4307012923874731</c:v>
                </c:pt>
                <c:pt idx="24683">
                  <c:v>1.4306433317128504</c:v>
                </c:pt>
                <c:pt idx="24684">
                  <c:v>1.4305853757342515</c:v>
                </c:pt>
                <c:pt idx="24685">
                  <c:v>1.4305274244511059</c:v>
                </c:pt>
                <c:pt idx="24686">
                  <c:v>1.4304694778628428</c:v>
                </c:pt>
                <c:pt idx="24687">
                  <c:v>1.4304115359688918</c:v>
                </c:pt>
                <c:pt idx="24688">
                  <c:v>1.4303535987686824</c:v>
                </c:pt>
                <c:pt idx="24689">
                  <c:v>1.4302956662616444</c:v>
                </c:pt>
                <c:pt idx="24690">
                  <c:v>1.4302377384472076</c:v>
                </c:pt>
                <c:pt idx="24691">
                  <c:v>1.4301798153248015</c:v>
                </c:pt>
                <c:pt idx="24692">
                  <c:v>1.4301218968938565</c:v>
                </c:pt>
                <c:pt idx="24693">
                  <c:v>1.4300639831538025</c:v>
                </c:pt>
                <c:pt idx="24694">
                  <c:v>1.4300060741040697</c:v>
                </c:pt>
                <c:pt idx="24695">
                  <c:v>1.4299481697440881</c:v>
                </c:pt>
                <c:pt idx="24696">
                  <c:v>1.4298902700732883</c:v>
                </c:pt>
                <c:pt idx="24697">
                  <c:v>1.4298323750911004</c:v>
                </c:pt>
                <c:pt idx="24698">
                  <c:v>1.4297744847969553</c:v>
                </c:pt>
                <c:pt idx="24699">
                  <c:v>1.4297165991902834</c:v>
                </c:pt>
                <c:pt idx="24700">
                  <c:v>1.4296587182705154</c:v>
                </c:pt>
                <c:pt idx="24701">
                  <c:v>1.429600842037082</c:v>
                </c:pt>
                <c:pt idx="24702">
                  <c:v>1.4295429704894143</c:v>
                </c:pt>
                <c:pt idx="24703">
                  <c:v>1.4294851036269429</c:v>
                </c:pt>
                <c:pt idx="24704">
                  <c:v>1.4294272414490994</c:v>
                </c:pt>
                <c:pt idx="24705">
                  <c:v>1.4293693839553145</c:v>
                </c:pt>
                <c:pt idx="24706">
                  <c:v>1.4293115311450195</c:v>
                </c:pt>
                <c:pt idx="24707">
                  <c:v>1.4292536830176461</c:v>
                </c:pt>
                <c:pt idx="24708">
                  <c:v>1.4291958395726254</c:v>
                </c:pt>
                <c:pt idx="24709">
                  <c:v>1.429138000809389</c:v>
                </c:pt>
                <c:pt idx="24710">
                  <c:v>1.4290801667273685</c:v>
                </c:pt>
                <c:pt idx="24711">
                  <c:v>1.4290223373259954</c:v>
                </c:pt>
                <c:pt idx="24712">
                  <c:v>1.4289645126047019</c:v>
                </c:pt>
                <c:pt idx="24713">
                  <c:v>1.4289066925629199</c:v>
                </c:pt>
                <c:pt idx="24714">
                  <c:v>1.4288488772000809</c:v>
                </c:pt>
                <c:pt idx="24715">
                  <c:v>1.4287910665156174</c:v>
                </c:pt>
                <c:pt idx="24716">
                  <c:v>1.4287332605089615</c:v>
                </c:pt>
                <c:pt idx="24717">
                  <c:v>1.4286754591795452</c:v>
                </c:pt>
                <c:pt idx="24718">
                  <c:v>1.4286176625268012</c:v>
                </c:pt>
                <c:pt idx="24719">
                  <c:v>1.4285598705501619</c:v>
                </c:pt>
                <c:pt idx="24720">
                  <c:v>1.4285020832490596</c:v>
                </c:pt>
                <c:pt idx="24721">
                  <c:v>1.428444300622927</c:v>
                </c:pt>
                <c:pt idx="24722">
                  <c:v>1.4283865226711969</c:v>
                </c:pt>
                <c:pt idx="24723">
                  <c:v>1.4283287493933021</c:v>
                </c:pt>
                <c:pt idx="24724">
                  <c:v>1.4282709807886755</c:v>
                </c:pt>
                <c:pt idx="24725">
                  <c:v>1.4282132168567501</c:v>
                </c:pt>
                <c:pt idx="24726">
                  <c:v>1.4281554575969588</c:v>
                </c:pt>
                <c:pt idx="24727">
                  <c:v>1.428097703008735</c:v>
                </c:pt>
                <c:pt idx="24728">
                  <c:v>1.428039953091512</c:v>
                </c:pt>
                <c:pt idx="24729">
                  <c:v>1.4279822078447231</c:v>
                </c:pt>
                <c:pt idx="24730">
                  <c:v>1.4279244672678015</c:v>
                </c:pt>
                <c:pt idx="24731">
                  <c:v>1.4278667313601812</c:v>
                </c:pt>
                <c:pt idx="24732">
                  <c:v>1.4278090001212955</c:v>
                </c:pt>
                <c:pt idx="24733">
                  <c:v>1.4277512735505782</c:v>
                </c:pt>
                <c:pt idx="24734">
                  <c:v>1.4276935516474631</c:v>
                </c:pt>
                <c:pt idx="24735">
                  <c:v>1.4276358344113842</c:v>
                </c:pt>
                <c:pt idx="24736">
                  <c:v>1.4275781218417756</c:v>
                </c:pt>
                <c:pt idx="24737">
                  <c:v>1.4275204139380711</c:v>
                </c:pt>
                <c:pt idx="24738">
                  <c:v>1.4274627106997049</c:v>
                </c:pt>
                <c:pt idx="24739">
                  <c:v>1.4274050121261115</c:v>
                </c:pt>
                <c:pt idx="24740">
                  <c:v>1.4273473182167253</c:v>
                </c:pt>
                <c:pt idx="24741">
                  <c:v>1.4272896289709804</c:v>
                </c:pt>
                <c:pt idx="24742">
                  <c:v>1.4272319443883119</c:v>
                </c:pt>
                <c:pt idx="24743">
                  <c:v>1.427174264468154</c:v>
                </c:pt>
                <c:pt idx="24744">
                  <c:v>1.4271165892099413</c:v>
                </c:pt>
                <c:pt idx="24745">
                  <c:v>1.4270589186131093</c:v>
                </c:pt>
                <c:pt idx="24746">
                  <c:v>1.4270012526770921</c:v>
                </c:pt>
                <c:pt idx="24747">
                  <c:v>1.4269435914013253</c:v>
                </c:pt>
                <c:pt idx="24748">
                  <c:v>1.4268859347852438</c:v>
                </c:pt>
                <c:pt idx="24749">
                  <c:v>1.4268282828282828</c:v>
                </c:pt>
                <c:pt idx="24750">
                  <c:v>1.4267706355298775</c:v>
                </c:pt>
                <c:pt idx="24751">
                  <c:v>1.4267129928894635</c:v>
                </c:pt>
                <c:pt idx="24752">
                  <c:v>1.426655354906476</c:v>
                </c:pt>
                <c:pt idx="24753">
                  <c:v>1.4265977215803507</c:v>
                </c:pt>
                <c:pt idx="24754">
                  <c:v>1.4265400929105232</c:v>
                </c:pt>
                <c:pt idx="24755">
                  <c:v>1.426482468896429</c:v>
                </c:pt>
                <c:pt idx="24756">
                  <c:v>1.4264248495375045</c:v>
                </c:pt>
                <c:pt idx="24757">
                  <c:v>1.4263672348331853</c:v>
                </c:pt>
                <c:pt idx="24758">
                  <c:v>1.4263096247829072</c:v>
                </c:pt>
                <c:pt idx="24759">
                  <c:v>1.4262520193861066</c:v>
                </c:pt>
                <c:pt idx="24760">
                  <c:v>1.4261944186422195</c:v>
                </c:pt>
                <c:pt idx="24761">
                  <c:v>1.4261368225506825</c:v>
                </c:pt>
                <c:pt idx="24762">
                  <c:v>1.4260792311109316</c:v>
                </c:pt>
                <c:pt idx="24763">
                  <c:v>1.4260216443224034</c:v>
                </c:pt>
                <c:pt idx="24764">
                  <c:v>1.4259640621845346</c:v>
                </c:pt>
                <c:pt idx="24765">
                  <c:v>1.4259064846967617</c:v>
                </c:pt>
                <c:pt idx="24766">
                  <c:v>1.4258489118585214</c:v>
                </c:pt>
                <c:pt idx="24767">
                  <c:v>1.4257913436692506</c:v>
                </c:pt>
                <c:pt idx="24768">
                  <c:v>1.4257337801283863</c:v>
                </c:pt>
                <c:pt idx="24769">
                  <c:v>1.4256762212353653</c:v>
                </c:pt>
                <c:pt idx="24770">
                  <c:v>1.4256186669896249</c:v>
                </c:pt>
                <c:pt idx="24771">
                  <c:v>1.4255611173906022</c:v>
                </c:pt>
                <c:pt idx="24772">
                  <c:v>1.4255035724377347</c:v>
                </c:pt>
                <c:pt idx="24773">
                  <c:v>1.4254460321304594</c:v>
                </c:pt>
                <c:pt idx="24774">
                  <c:v>1.425388496468214</c:v>
                </c:pt>
                <c:pt idx="24775">
                  <c:v>1.4253309654504358</c:v>
                </c:pt>
                <c:pt idx="24776">
                  <c:v>1.4252734390765629</c:v>
                </c:pt>
                <c:pt idx="24777">
                  <c:v>1.4252159173460328</c:v>
                </c:pt>
                <c:pt idx="24778">
                  <c:v>1.4251584002582833</c:v>
                </c:pt>
                <c:pt idx="24779">
                  <c:v>1.4251008878127522</c:v>
                </c:pt>
                <c:pt idx="24780">
                  <c:v>1.4250433800088778</c:v>
                </c:pt>
                <c:pt idx="24781">
                  <c:v>1.4249858768460979</c:v>
                </c:pt>
                <c:pt idx="24782">
                  <c:v>1.4249283783238511</c:v>
                </c:pt>
                <c:pt idx="24783">
                  <c:v>1.4248708844415752</c:v>
                </c:pt>
                <c:pt idx="24784">
                  <c:v>1.424813395198709</c:v>
                </c:pt>
                <c:pt idx="24785">
                  <c:v>1.4247559105946905</c:v>
                </c:pt>
                <c:pt idx="24786">
                  <c:v>1.4246984306289587</c:v>
                </c:pt>
                <c:pt idx="24787">
                  <c:v>1.424640955300952</c:v>
                </c:pt>
                <c:pt idx="24788">
                  <c:v>1.4245834846101093</c:v>
                </c:pt>
                <c:pt idx="24789">
                  <c:v>1.4245260185558692</c:v>
                </c:pt>
                <c:pt idx="24790">
                  <c:v>1.424468557137671</c:v>
                </c:pt>
                <c:pt idx="24791">
                  <c:v>1.4244111003549531</c:v>
                </c:pt>
                <c:pt idx="24792">
                  <c:v>1.4243536482071553</c:v>
                </c:pt>
                <c:pt idx="24793">
                  <c:v>1.4242962006937163</c:v>
                </c:pt>
                <c:pt idx="24794">
                  <c:v>1.4242387578140754</c:v>
                </c:pt>
                <c:pt idx="24795">
                  <c:v>1.4241813195676722</c:v>
                </c:pt>
                <c:pt idx="24796">
                  <c:v>1.424123885953946</c:v>
                </c:pt>
                <c:pt idx="24797">
                  <c:v>1.4240664569723365</c:v>
                </c:pt>
                <c:pt idx="24798">
                  <c:v>1.4240090326222832</c:v>
                </c:pt>
                <c:pt idx="24799">
                  <c:v>1.4239516129032259</c:v>
                </c:pt>
                <c:pt idx="24800">
                  <c:v>1.4238941978146042</c:v>
                </c:pt>
                <c:pt idx="24801">
                  <c:v>1.4238367873558584</c:v>
                </c:pt>
                <c:pt idx="24802">
                  <c:v>1.4237793815264284</c:v>
                </c:pt>
                <c:pt idx="24803">
                  <c:v>1.4237219803257539</c:v>
                </c:pt>
                <c:pt idx="24804">
                  <c:v>1.4236645837532755</c:v>
                </c:pt>
                <c:pt idx="24805">
                  <c:v>1.4236071918084334</c:v>
                </c:pt>
                <c:pt idx="24806">
                  <c:v>1.423549804490668</c:v>
                </c:pt>
                <c:pt idx="24807">
                  <c:v>1.4234924217994196</c:v>
                </c:pt>
                <c:pt idx="24808">
                  <c:v>1.4234350437341288</c:v>
                </c:pt>
                <c:pt idx="24809">
                  <c:v>1.4233776702942362</c:v>
                </c:pt>
                <c:pt idx="24810">
                  <c:v>1.4233203014791826</c:v>
                </c:pt>
                <c:pt idx="24811">
                  <c:v>1.4232629372884089</c:v>
                </c:pt>
                <c:pt idx="24812">
                  <c:v>1.4232055777213557</c:v>
                </c:pt>
                <c:pt idx="24813">
                  <c:v>1.4231482227774643</c:v>
                </c:pt>
                <c:pt idx="24814">
                  <c:v>1.4230908724561757</c:v>
                </c:pt>
                <c:pt idx="24815">
                  <c:v>1.423033526756931</c:v>
                </c:pt>
                <c:pt idx="24816">
                  <c:v>1.4229761856791716</c:v>
                </c:pt>
                <c:pt idx="24817">
                  <c:v>1.4229188492223386</c:v>
                </c:pt>
                <c:pt idx="24818">
                  <c:v>1.4228615173858736</c:v>
                </c:pt>
                <c:pt idx="24819">
                  <c:v>1.4228041901692183</c:v>
                </c:pt>
                <c:pt idx="24820">
                  <c:v>1.4227468675718142</c:v>
                </c:pt>
                <c:pt idx="24821">
                  <c:v>1.4226895495931029</c:v>
                </c:pt>
                <c:pt idx="24822">
                  <c:v>1.4226322362325263</c:v>
                </c:pt>
                <c:pt idx="24823">
                  <c:v>1.4225749274895263</c:v>
                </c:pt>
                <c:pt idx="24824">
                  <c:v>1.4225176233635448</c:v>
                </c:pt>
                <c:pt idx="24825">
                  <c:v>1.4224603238540241</c:v>
                </c:pt>
                <c:pt idx="24826">
                  <c:v>1.4224030289604059</c:v>
                </c:pt>
                <c:pt idx="24827">
                  <c:v>1.422345738682133</c:v>
                </c:pt>
                <c:pt idx="24828">
                  <c:v>1.4222884530186475</c:v>
                </c:pt>
                <c:pt idx="24829">
                  <c:v>1.4222311719693919</c:v>
                </c:pt>
                <c:pt idx="24830">
                  <c:v>1.4221738955338086</c:v>
                </c:pt>
                <c:pt idx="24831">
                  <c:v>1.4221166237113403</c:v>
                </c:pt>
                <c:pt idx="24832">
                  <c:v>1.4220593565014295</c:v>
                </c:pt>
                <c:pt idx="24833">
                  <c:v>1.4220020939035194</c:v>
                </c:pt>
                <c:pt idx="24834">
                  <c:v>1.4219448359170526</c:v>
                </c:pt>
                <c:pt idx="24835">
                  <c:v>1.4218875825414721</c:v>
                </c:pt>
                <c:pt idx="24836">
                  <c:v>1.421830333776221</c:v>
                </c:pt>
                <c:pt idx="24837">
                  <c:v>1.4217730896207423</c:v>
                </c:pt>
                <c:pt idx="24838">
                  <c:v>1.4217158500744798</c:v>
                </c:pt>
                <c:pt idx="24839">
                  <c:v>1.421658615136876</c:v>
                </c:pt>
                <c:pt idx="24840">
                  <c:v>1.421601384807375</c:v>
                </c:pt>
                <c:pt idx="24841">
                  <c:v>1.4215441590854199</c:v>
                </c:pt>
                <c:pt idx="24842">
                  <c:v>1.4214869379704544</c:v>
                </c:pt>
                <c:pt idx="24843">
                  <c:v>1.4214297214619225</c:v>
                </c:pt>
                <c:pt idx="24844">
                  <c:v>1.4213725095592675</c:v>
                </c:pt>
                <c:pt idx="24845">
                  <c:v>1.4213153022619336</c:v>
                </c:pt>
                <c:pt idx="24846">
                  <c:v>1.4212580995693644</c:v>
                </c:pt>
                <c:pt idx="24847">
                  <c:v>1.4212009014810045</c:v>
                </c:pt>
                <c:pt idx="24848">
                  <c:v>1.4211437079962976</c:v>
                </c:pt>
                <c:pt idx="24849">
                  <c:v>1.4210865191146882</c:v>
                </c:pt>
                <c:pt idx="24850">
                  <c:v>1.4210293348356202</c:v>
                </c:pt>
                <c:pt idx="24851">
                  <c:v>1.4209721551585386</c:v>
                </c:pt>
                <c:pt idx="24852">
                  <c:v>1.4209149800828873</c:v>
                </c:pt>
                <c:pt idx="24853">
                  <c:v>1.4208578096081115</c:v>
                </c:pt>
                <c:pt idx="24854">
                  <c:v>1.4208006437336551</c:v>
                </c:pt>
                <c:pt idx="24855">
                  <c:v>1.4207434824589635</c:v>
                </c:pt>
                <c:pt idx="24856">
                  <c:v>1.4206863257834814</c:v>
                </c:pt>
                <c:pt idx="24857">
                  <c:v>1.4206291737066539</c:v>
                </c:pt>
                <c:pt idx="24858">
                  <c:v>1.4205720262279256</c:v>
                </c:pt>
                <c:pt idx="24859">
                  <c:v>1.4205148833467418</c:v>
                </c:pt>
                <c:pt idx="24860">
                  <c:v>1.4204577450625477</c:v>
                </c:pt>
                <c:pt idx="24861">
                  <c:v>1.4204006113747889</c:v>
                </c:pt>
                <c:pt idx="24862">
                  <c:v>1.4203434822829104</c:v>
                </c:pt>
                <c:pt idx="24863">
                  <c:v>1.4202863577863578</c:v>
                </c:pt>
                <c:pt idx="24864">
                  <c:v>1.4202292378845767</c:v>
                </c:pt>
                <c:pt idx="24865">
                  <c:v>1.4201721225770128</c:v>
                </c:pt>
                <c:pt idx="24866">
                  <c:v>1.4201150118631118</c:v>
                </c:pt>
                <c:pt idx="24867">
                  <c:v>1.4200579057423195</c:v>
                </c:pt>
                <c:pt idx="24868">
                  <c:v>1.4200008042140817</c:v>
                </c:pt>
                <c:pt idx="24869">
                  <c:v>1.4199437072778447</c:v>
                </c:pt>
                <c:pt idx="24870">
                  <c:v>1.4198866149330545</c:v>
                </c:pt>
                <c:pt idx="24871">
                  <c:v>1.4198295271791572</c:v>
                </c:pt>
                <c:pt idx="24872">
                  <c:v>1.4197724440155992</c:v>
                </c:pt>
                <c:pt idx="24873">
                  <c:v>1.4197153654418269</c:v>
                </c:pt>
                <c:pt idx="24874">
                  <c:v>1.4196582914572864</c:v>
                </c:pt>
                <c:pt idx="24875">
                  <c:v>1.4196012220614247</c:v>
                </c:pt>
                <c:pt idx="24876">
                  <c:v>1.4195441572536882</c:v>
                </c:pt>
                <c:pt idx="24877">
                  <c:v>1.4194870970335236</c:v>
                </c:pt>
                <c:pt idx="24878">
                  <c:v>1.4194300414003778</c:v>
                </c:pt>
                <c:pt idx="24879">
                  <c:v>1.4193729903536978</c:v>
                </c:pt>
                <c:pt idx="24880">
                  <c:v>1.4193159438929304</c:v>
                </c:pt>
                <c:pt idx="24881">
                  <c:v>1.4192589020175228</c:v>
                </c:pt>
                <c:pt idx="24882">
                  <c:v>1.419201864726922</c:v>
                </c:pt>
                <c:pt idx="24883">
                  <c:v>1.4191448320205755</c:v>
                </c:pt>
                <c:pt idx="24884">
                  <c:v>1.4190878038979304</c:v>
                </c:pt>
                <c:pt idx="24885">
                  <c:v>1.4190307803584346</c:v>
                </c:pt>
                <c:pt idx="24886">
                  <c:v>1.418973761401535</c:v>
                </c:pt>
                <c:pt idx="24887">
                  <c:v>1.4189167470266795</c:v>
                </c:pt>
                <c:pt idx="24888">
                  <c:v>1.4188597372333158</c:v>
                </c:pt>
                <c:pt idx="24889">
                  <c:v>1.418802732020892</c:v>
                </c:pt>
                <c:pt idx="24890">
                  <c:v>1.4187457313888554</c:v>
                </c:pt>
                <c:pt idx="24891">
                  <c:v>1.4186887353366544</c:v>
                </c:pt>
                <c:pt idx="24892">
                  <c:v>1.4186317438637368</c:v>
                </c:pt>
                <c:pt idx="24893">
                  <c:v>1.4185747569695508</c:v>
                </c:pt>
                <c:pt idx="24894">
                  <c:v>1.4185177746535449</c:v>
                </c:pt>
                <c:pt idx="24895">
                  <c:v>1.418460796915167</c:v>
                </c:pt>
                <c:pt idx="24896">
                  <c:v>1.4184038237538659</c:v>
                </c:pt>
                <c:pt idx="24897">
                  <c:v>1.4183468551690899</c:v>
                </c:pt>
                <c:pt idx="24898">
                  <c:v>1.4182898911602875</c:v>
                </c:pt>
                <c:pt idx="24899">
                  <c:v>1.4182329317269076</c:v>
                </c:pt>
                <c:pt idx="24900">
                  <c:v>1.4181759768683988</c:v>
                </c:pt>
                <c:pt idx="24901">
                  <c:v>1.4181190265842101</c:v>
                </c:pt>
                <c:pt idx="24902">
                  <c:v>1.4180620808737903</c:v>
                </c:pt>
                <c:pt idx="24903">
                  <c:v>1.4180051397365885</c:v>
                </c:pt>
                <c:pt idx="24904">
                  <c:v>1.4179482031720538</c:v>
                </c:pt>
                <c:pt idx="24905">
                  <c:v>1.4178912711796354</c:v>
                </c:pt>
                <c:pt idx="24906">
                  <c:v>1.4178343437587826</c:v>
                </c:pt>
                <c:pt idx="24907">
                  <c:v>1.4177774209089449</c:v>
                </c:pt>
                <c:pt idx="24908">
                  <c:v>1.4177205026295716</c:v>
                </c:pt>
                <c:pt idx="24909">
                  <c:v>1.4176635889201123</c:v>
                </c:pt>
                <c:pt idx="24910">
                  <c:v>1.4176066797800169</c:v>
                </c:pt>
                <c:pt idx="24911">
                  <c:v>1.4175497752087347</c:v>
                </c:pt>
                <c:pt idx="24912">
                  <c:v>1.4174928752057159</c:v>
                </c:pt>
                <c:pt idx="24913">
                  <c:v>1.4174359797704101</c:v>
                </c:pt>
                <c:pt idx="24914">
                  <c:v>1.4173790889022677</c:v>
                </c:pt>
                <c:pt idx="24915">
                  <c:v>1.4173222026007384</c:v>
                </c:pt>
                <c:pt idx="24916">
                  <c:v>1.4172653208652728</c:v>
                </c:pt>
                <c:pt idx="24917">
                  <c:v>1.4172084436953207</c:v>
                </c:pt>
                <c:pt idx="24918">
                  <c:v>1.4171515710903326</c:v>
                </c:pt>
                <c:pt idx="24919">
                  <c:v>1.4170947030497592</c:v>
                </c:pt>
                <c:pt idx="24920">
                  <c:v>1.4170378395730507</c:v>
                </c:pt>
                <c:pt idx="24921">
                  <c:v>1.4169809806596581</c:v>
                </c:pt>
                <c:pt idx="24922">
                  <c:v>1.4169241263090318</c:v>
                </c:pt>
                <c:pt idx="24923">
                  <c:v>1.4168672765206227</c:v>
                </c:pt>
                <c:pt idx="24924">
                  <c:v>1.4168104312938816</c:v>
                </c:pt>
                <c:pt idx="24925">
                  <c:v>1.4167535906282596</c:v>
                </c:pt>
                <c:pt idx="24926">
                  <c:v>1.4166967545232079</c:v>
                </c:pt>
                <c:pt idx="24927">
                  <c:v>1.4166399229781772</c:v>
                </c:pt>
                <c:pt idx="24928">
                  <c:v>1.4165830959926191</c:v>
                </c:pt>
                <c:pt idx="24929">
                  <c:v>1.4165262735659847</c:v>
                </c:pt>
                <c:pt idx="24930">
                  <c:v>1.4164694556977258</c:v>
                </c:pt>
                <c:pt idx="24931">
                  <c:v>1.4164126423872934</c:v>
                </c:pt>
                <c:pt idx="24932">
                  <c:v>1.4163558336341395</c:v>
                </c:pt>
                <c:pt idx="24933">
                  <c:v>1.4162990294377156</c:v>
                </c:pt>
                <c:pt idx="24934">
                  <c:v>1.4162422297974735</c:v>
                </c:pt>
                <c:pt idx="24935">
                  <c:v>1.4161854347128648</c:v>
                </c:pt>
                <c:pt idx="24936">
                  <c:v>1.4161286441833421</c:v>
                </c:pt>
                <c:pt idx="24937">
                  <c:v>1.4160718582083567</c:v>
                </c:pt>
                <c:pt idx="24938">
                  <c:v>1.4160150767873612</c:v>
                </c:pt>
                <c:pt idx="24939">
                  <c:v>1.4159582999198075</c:v>
                </c:pt>
                <c:pt idx="24940">
                  <c:v>1.4159015276051481</c:v>
                </c:pt>
                <c:pt idx="24941">
                  <c:v>1.4158447598428354</c:v>
                </c:pt>
                <c:pt idx="24942">
                  <c:v>1.4157879966323217</c:v>
                </c:pt>
                <c:pt idx="24943">
                  <c:v>1.4157312379730596</c:v>
                </c:pt>
                <c:pt idx="24944">
                  <c:v>1.4156744838645019</c:v>
                </c:pt>
                <c:pt idx="24945">
                  <c:v>1.4156177343061012</c:v>
                </c:pt>
                <c:pt idx="24946">
                  <c:v>1.4155609892973102</c:v>
                </c:pt>
                <c:pt idx="24947">
                  <c:v>1.4155042488375822</c:v>
                </c:pt>
                <c:pt idx="24948">
                  <c:v>1.4154475129263697</c:v>
                </c:pt>
                <c:pt idx="24949">
                  <c:v>1.4153907815631261</c:v>
                </c:pt>
                <c:pt idx="24950">
                  <c:v>1.4153340547473048</c:v>
                </c:pt>
                <c:pt idx="24951">
                  <c:v>1.4152773324783585</c:v>
                </c:pt>
                <c:pt idx="24952">
                  <c:v>1.4152206147557409</c:v>
                </c:pt>
                <c:pt idx="24953">
                  <c:v>1.4151639015789053</c:v>
                </c:pt>
                <c:pt idx="24954">
                  <c:v>1.4151071929473051</c:v>
                </c:pt>
                <c:pt idx="24955">
                  <c:v>1.4150504888603943</c:v>
                </c:pt>
                <c:pt idx="24956">
                  <c:v>1.4149937893176263</c:v>
                </c:pt>
                <c:pt idx="24957">
                  <c:v>1.4149370943184549</c:v>
                </c:pt>
                <c:pt idx="24958">
                  <c:v>1.4148804038623342</c:v>
                </c:pt>
                <c:pt idx="24959">
                  <c:v>1.414823717948718</c:v>
                </c:pt>
                <c:pt idx="24960">
                  <c:v>1.4147670365770602</c:v>
                </c:pt>
                <c:pt idx="24961">
                  <c:v>1.4147103597468151</c:v>
                </c:pt>
                <c:pt idx="24962">
                  <c:v>1.4146536874574369</c:v>
                </c:pt>
                <c:pt idx="24963">
                  <c:v>1.4145970197083801</c:v>
                </c:pt>
                <c:pt idx="24964">
                  <c:v>1.4145403564990988</c:v>
                </c:pt>
                <c:pt idx="24965">
                  <c:v>1.4144836978290476</c:v>
                </c:pt>
                <c:pt idx="24966">
                  <c:v>1.4144270436976809</c:v>
                </c:pt>
                <c:pt idx="24967">
                  <c:v>1.4143703941044536</c:v>
                </c:pt>
                <c:pt idx="24968">
                  <c:v>1.4143137490488205</c:v>
                </c:pt>
                <c:pt idx="24969">
                  <c:v>1.4142571085302362</c:v>
                </c:pt>
                <c:pt idx="24970">
                  <c:v>1.4142004725481558</c:v>
                </c:pt>
                <c:pt idx="24971">
                  <c:v>1.4141438411020342</c:v>
                </c:pt>
                <c:pt idx="24972">
                  <c:v>1.4140872141913265</c:v>
                </c:pt>
                <c:pt idx="24973">
                  <c:v>1.4140305918154881</c:v>
                </c:pt>
                <c:pt idx="24974">
                  <c:v>1.4139739739739741</c:v>
                </c:pt>
                <c:pt idx="24975">
                  <c:v>1.4139173606662396</c:v>
                </c:pt>
                <c:pt idx="24976">
                  <c:v>1.4138607518917403</c:v>
                </c:pt>
                <c:pt idx="24977">
                  <c:v>1.4138041476499319</c:v>
                </c:pt>
                <c:pt idx="24978">
                  <c:v>1.4137475479402699</c:v>
                </c:pt>
                <c:pt idx="24979">
                  <c:v>1.4136909527622097</c:v>
                </c:pt>
                <c:pt idx="24980">
                  <c:v>1.4136343621152077</c:v>
                </c:pt>
                <c:pt idx="24981">
                  <c:v>1.4135777759987191</c:v>
                </c:pt>
                <c:pt idx="24982">
                  <c:v>1.4135211944122004</c:v>
                </c:pt>
                <c:pt idx="24983">
                  <c:v>1.4134646173551073</c:v>
                </c:pt>
                <c:pt idx="24984">
                  <c:v>1.4134080448268962</c:v>
                </c:pt>
                <c:pt idx="24985">
                  <c:v>1.4133514768270232</c:v>
                </c:pt>
                <c:pt idx="24986">
                  <c:v>1.4132949133549446</c:v>
                </c:pt>
                <c:pt idx="24987">
                  <c:v>1.4132383544101168</c:v>
                </c:pt>
                <c:pt idx="24988">
                  <c:v>1.4131817999919964</c:v>
                </c:pt>
                <c:pt idx="24989">
                  <c:v>1.41312525010004</c:v>
                </c:pt>
                <c:pt idx="24990">
                  <c:v>1.4130687047337041</c:v>
                </c:pt>
                <c:pt idx="24991">
                  <c:v>1.4130121638924455</c:v>
                </c:pt>
                <c:pt idx="24992">
                  <c:v>1.4129556275757211</c:v>
                </c:pt>
                <c:pt idx="24993">
                  <c:v>1.4128990957829879</c:v>
                </c:pt>
                <c:pt idx="24994">
                  <c:v>1.4128425685137027</c:v>
                </c:pt>
                <c:pt idx="24995">
                  <c:v>1.4127860457673227</c:v>
                </c:pt>
                <c:pt idx="24996">
                  <c:v>1.4127295275433052</c:v>
                </c:pt>
                <c:pt idx="24997">
                  <c:v>1.4126730138411072</c:v>
                </c:pt>
                <c:pt idx="24998">
                  <c:v>1.4126165046601864</c:v>
                </c:pt>
                <c:pt idx="24999">
                  <c:v>1.41256</c:v>
                </c:pt>
                <c:pt idx="25000">
                  <c:v>1.4125034998600057</c:v>
                </c:pt>
                <c:pt idx="25001">
                  <c:v>1.4124470042396609</c:v>
                </c:pt>
                <c:pt idx="25002">
                  <c:v>1.4123905131384233</c:v>
                </c:pt>
                <c:pt idx="25003">
                  <c:v>1.4123340265557511</c:v>
                </c:pt>
                <c:pt idx="25004">
                  <c:v>1.4122775444911018</c:v>
                </c:pt>
                <c:pt idx="25005">
                  <c:v>1.4122210669439335</c:v>
                </c:pt>
                <c:pt idx="25006">
                  <c:v>1.4121645939137042</c:v>
                </c:pt>
                <c:pt idx="25007">
                  <c:v>1.412108125399872</c:v>
                </c:pt>
                <c:pt idx="25008">
                  <c:v>1.4120516614018954</c:v>
                </c:pt>
                <c:pt idx="25009">
                  <c:v>1.4119952019192323</c:v>
                </c:pt>
                <c:pt idx="25010">
                  <c:v>1.4119387469513414</c:v>
                </c:pt>
                <c:pt idx="25011">
                  <c:v>1.4118822964976812</c:v>
                </c:pt>
                <c:pt idx="25012">
                  <c:v>1.4118258505577099</c:v>
                </c:pt>
                <c:pt idx="25013">
                  <c:v>1.4117694091308868</c:v>
                </c:pt>
                <c:pt idx="25014">
                  <c:v>1.4117129722166699</c:v>
                </c:pt>
                <c:pt idx="25015">
                  <c:v>1.4116565398145187</c:v>
                </c:pt>
                <c:pt idx="25016">
                  <c:v>1.4116001119238917</c:v>
                </c:pt>
                <c:pt idx="25017">
                  <c:v>1.4115436885442481</c:v>
                </c:pt>
                <c:pt idx="25018">
                  <c:v>1.4114872696750469</c:v>
                </c:pt>
                <c:pt idx="25019">
                  <c:v>1.4114308553157473</c:v>
                </c:pt>
                <c:pt idx="25020">
                  <c:v>1.4113744454658088</c:v>
                </c:pt>
                <c:pt idx="25021">
                  <c:v>1.4113180401246903</c:v>
                </c:pt>
                <c:pt idx="25022">
                  <c:v>1.4112616392918516</c:v>
                </c:pt>
                <c:pt idx="25023">
                  <c:v>1.4112052429667519</c:v>
                </c:pt>
                <c:pt idx="25024">
                  <c:v>1.4111488511488512</c:v>
                </c:pt>
                <c:pt idx="25025">
                  <c:v>1.4110924638376088</c:v>
                </c:pt>
                <c:pt idx="25026">
                  <c:v>1.4110360810324849</c:v>
                </c:pt>
                <c:pt idx="25027">
                  <c:v>1.4109797027329392</c:v>
                </c:pt>
                <c:pt idx="25028">
                  <c:v>1.4109233289384313</c:v>
                </c:pt>
                <c:pt idx="25029">
                  <c:v>1.4108669596484218</c:v>
                </c:pt>
                <c:pt idx="25030">
                  <c:v>1.4108105948623706</c:v>
                </c:pt>
                <c:pt idx="25031">
                  <c:v>1.4107542345797379</c:v>
                </c:pt>
                <c:pt idx="25032">
                  <c:v>1.410697878799984</c:v>
                </c:pt>
                <c:pt idx="25033">
                  <c:v>1.4106415275225692</c:v>
                </c:pt>
                <c:pt idx="25034">
                  <c:v>1.4105851807469543</c:v>
                </c:pt>
                <c:pt idx="25035">
                  <c:v>1.4105288384725994</c:v>
                </c:pt>
                <c:pt idx="25036">
                  <c:v>1.4104725006989656</c:v>
                </c:pt>
                <c:pt idx="25037">
                  <c:v>1.4104161674255131</c:v>
                </c:pt>
                <c:pt idx="25038">
                  <c:v>1.4103598386517033</c:v>
                </c:pt>
                <c:pt idx="25039">
                  <c:v>1.4103035143769969</c:v>
                </c:pt>
                <c:pt idx="25040">
                  <c:v>1.4102471946008546</c:v>
                </c:pt>
                <c:pt idx="25041">
                  <c:v>1.4101908793227378</c:v>
                </c:pt>
                <c:pt idx="25042">
                  <c:v>1.4101345685421076</c:v>
                </c:pt>
                <c:pt idx="25043">
                  <c:v>1.4100782622584251</c:v>
                </c:pt>
                <c:pt idx="25044">
                  <c:v>1.4100219604711519</c:v>
                </c:pt>
                <c:pt idx="25045">
                  <c:v>1.4099656631797493</c:v>
                </c:pt>
                <c:pt idx="25046">
                  <c:v>1.4099093703836787</c:v>
                </c:pt>
                <c:pt idx="25047">
                  <c:v>1.4098530820824018</c:v>
                </c:pt>
                <c:pt idx="25048">
                  <c:v>1.4097967982753803</c:v>
                </c:pt>
                <c:pt idx="25049">
                  <c:v>1.4097405189620758</c:v>
                </c:pt>
                <c:pt idx="25050">
                  <c:v>1.4096842441419504</c:v>
                </c:pt>
                <c:pt idx="25051">
                  <c:v>1.4096279738144659</c:v>
                </c:pt>
                <c:pt idx="25052">
                  <c:v>1.4095717079790844</c:v>
                </c:pt>
                <c:pt idx="25053">
                  <c:v>1.4095154466352677</c:v>
                </c:pt>
                <c:pt idx="25054">
                  <c:v>1.4094591897824786</c:v>
                </c:pt>
                <c:pt idx="25055">
                  <c:v>1.4094029374201789</c:v>
                </c:pt>
                <c:pt idx="25056">
                  <c:v>1.409346689547831</c:v>
                </c:pt>
                <c:pt idx="25057">
                  <c:v>1.4092904461648974</c:v>
                </c:pt>
                <c:pt idx="25058">
                  <c:v>1.4092342072708408</c:v>
                </c:pt>
                <c:pt idx="25059">
                  <c:v>1.4091779728651237</c:v>
                </c:pt>
                <c:pt idx="25060">
                  <c:v>1.4091217429472087</c:v>
                </c:pt>
                <c:pt idx="25061">
                  <c:v>1.409065517516559</c:v>
                </c:pt>
                <c:pt idx="25062">
                  <c:v>1.4090092965726368</c:v>
                </c:pt>
                <c:pt idx="25063">
                  <c:v>1.4089530801149059</c:v>
                </c:pt>
                <c:pt idx="25064">
                  <c:v>1.4088968681428287</c:v>
                </c:pt>
                <c:pt idx="25065">
                  <c:v>1.4088406606558685</c:v>
                </c:pt>
                <c:pt idx="25066">
                  <c:v>1.4087844576534887</c:v>
                </c:pt>
                <c:pt idx="25067">
                  <c:v>1.4087282591351524</c:v>
                </c:pt>
                <c:pt idx="25068">
                  <c:v>1.4086720651003231</c:v>
                </c:pt>
                <c:pt idx="25069">
                  <c:v>1.4086158755484643</c:v>
                </c:pt>
                <c:pt idx="25070">
                  <c:v>1.4085596904790396</c:v>
                </c:pt>
                <c:pt idx="25071">
                  <c:v>1.4085035098915124</c:v>
                </c:pt>
                <c:pt idx="25072">
                  <c:v>1.4084473337853467</c:v>
                </c:pt>
                <c:pt idx="25073">
                  <c:v>1.4083911621600065</c:v>
                </c:pt>
                <c:pt idx="25074">
                  <c:v>1.4083349950149551</c:v>
                </c:pt>
                <c:pt idx="25075">
                  <c:v>1.4082788323496571</c:v>
                </c:pt>
                <c:pt idx="25076">
                  <c:v>1.4082226741635762</c:v>
                </c:pt>
                <c:pt idx="25077">
                  <c:v>1.4081665204561766</c:v>
                </c:pt>
                <c:pt idx="25078">
                  <c:v>1.408110371226923</c:v>
                </c:pt>
                <c:pt idx="25079">
                  <c:v>1.4080542264752791</c:v>
                </c:pt>
                <c:pt idx="25080">
                  <c:v>1.4079980862007098</c:v>
                </c:pt>
                <c:pt idx="25081">
                  <c:v>1.4079419504026791</c:v>
                </c:pt>
                <c:pt idx="25082">
                  <c:v>1.4078858190806522</c:v>
                </c:pt>
                <c:pt idx="25083">
                  <c:v>1.4078296922340934</c:v>
                </c:pt>
                <c:pt idx="25084">
                  <c:v>1.4077735698624676</c:v>
                </c:pt>
                <c:pt idx="25085">
                  <c:v>1.4077174519652396</c:v>
                </c:pt>
                <c:pt idx="25086">
                  <c:v>1.4076613385418744</c:v>
                </c:pt>
                <c:pt idx="25087">
                  <c:v>1.4076052295918366</c:v>
                </c:pt>
                <c:pt idx="25088">
                  <c:v>1.407549125114592</c:v>
                </c:pt>
                <c:pt idx="25089">
                  <c:v>1.4074930251096054</c:v>
                </c:pt>
                <c:pt idx="25090">
                  <c:v>1.407436929576342</c:v>
                </c:pt>
                <c:pt idx="25091">
                  <c:v>1.4073808385142674</c:v>
                </c:pt>
                <c:pt idx="25092">
                  <c:v>1.4073247519228471</c:v>
                </c:pt>
                <c:pt idx="25093">
                  <c:v>1.4072686698015462</c:v>
                </c:pt>
                <c:pt idx="25094">
                  <c:v>1.4072125921498306</c:v>
                </c:pt>
                <c:pt idx="25095">
                  <c:v>1.407156518967166</c:v>
                </c:pt>
                <c:pt idx="25096">
                  <c:v>1.4071004502530182</c:v>
                </c:pt>
                <c:pt idx="25097">
                  <c:v>1.4070443860068531</c:v>
                </c:pt>
                <c:pt idx="25098">
                  <c:v>1.4069883262281366</c:v>
                </c:pt>
                <c:pt idx="25099">
                  <c:v>1.4069322709163348</c:v>
                </c:pt>
                <c:pt idx="25100">
                  <c:v>1.4068762200709135</c:v>
                </c:pt>
                <c:pt idx="25101">
                  <c:v>1.4068201736913393</c:v>
                </c:pt>
                <c:pt idx="25102">
                  <c:v>1.4067641317770785</c:v>
                </c:pt>
                <c:pt idx="25103">
                  <c:v>1.4067080943275971</c:v>
                </c:pt>
                <c:pt idx="25104">
                  <c:v>1.4066520613423621</c:v>
                </c:pt>
                <c:pt idx="25105">
                  <c:v>1.4065960328208396</c:v>
                </c:pt>
                <c:pt idx="25106">
                  <c:v>1.4065400087624964</c:v>
                </c:pt>
                <c:pt idx="25107">
                  <c:v>1.4064839891667995</c:v>
                </c:pt>
                <c:pt idx="25108">
                  <c:v>1.4064279740332153</c:v>
                </c:pt>
                <c:pt idx="25109">
                  <c:v>1.4063719633612106</c:v>
                </c:pt>
                <c:pt idx="25110">
                  <c:v>1.4063159571502528</c:v>
                </c:pt>
                <c:pt idx="25111">
                  <c:v>1.4062599553998087</c:v>
                </c:pt>
                <c:pt idx="25112">
                  <c:v>1.4062039581093457</c:v>
                </c:pt>
                <c:pt idx="25113">
                  <c:v>1.4061479652783309</c:v>
                </c:pt>
                <c:pt idx="25114">
                  <c:v>1.4060919769062314</c:v>
                </c:pt>
                <c:pt idx="25115">
                  <c:v>1.4060359929925148</c:v>
                </c:pt>
                <c:pt idx="25116">
                  <c:v>1.4059800135366485</c:v>
                </c:pt>
                <c:pt idx="25117">
                  <c:v>1.4059240385381002</c:v>
                </c:pt>
                <c:pt idx="25118">
                  <c:v>1.4058680679963373</c:v>
                </c:pt>
                <c:pt idx="25119">
                  <c:v>1.4058121019108281</c:v>
                </c:pt>
                <c:pt idx="25120">
                  <c:v>1.4057561402810397</c:v>
                </c:pt>
                <c:pt idx="25121">
                  <c:v>1.4057001831064406</c:v>
                </c:pt>
                <c:pt idx="25122">
                  <c:v>1.4056442303864984</c:v>
                </c:pt>
                <c:pt idx="25123">
                  <c:v>1.4055882821206813</c:v>
                </c:pt>
                <c:pt idx="25124">
                  <c:v>1.4055323383084577</c:v>
                </c:pt>
                <c:pt idx="25125">
                  <c:v>1.4054763989492955</c:v>
                </c:pt>
                <c:pt idx="25126">
                  <c:v>1.4054204640426633</c:v>
                </c:pt>
                <c:pt idx="25127">
                  <c:v>1.4053645335880294</c:v>
                </c:pt>
                <c:pt idx="25128">
                  <c:v>1.4053086075848622</c:v>
                </c:pt>
                <c:pt idx="25129">
                  <c:v>1.4052526860326304</c:v>
                </c:pt>
                <c:pt idx="25130">
                  <c:v>1.4051967689308027</c:v>
                </c:pt>
                <c:pt idx="25131">
                  <c:v>1.4051408562788477</c:v>
                </c:pt>
                <c:pt idx="25132">
                  <c:v>1.4050849480762344</c:v>
                </c:pt>
                <c:pt idx="25133">
                  <c:v>1.4050290443224318</c:v>
                </c:pt>
                <c:pt idx="25134">
                  <c:v>1.4049731450169087</c:v>
                </c:pt>
                <c:pt idx="25135">
                  <c:v>1.4049172501591343</c:v>
                </c:pt>
                <c:pt idx="25136">
                  <c:v>1.4048613597485777</c:v>
                </c:pt>
                <c:pt idx="25137">
                  <c:v>1.4048054737847084</c:v>
                </c:pt>
                <c:pt idx="25138">
                  <c:v>1.4047495922669955</c:v>
                </c:pt>
                <c:pt idx="25139">
                  <c:v>1.4046937151949086</c:v>
                </c:pt>
                <c:pt idx="25140">
                  <c:v>1.4046378425679169</c:v>
                </c:pt>
                <c:pt idx="25141">
                  <c:v>1.4045819743854904</c:v>
                </c:pt>
                <c:pt idx="25142">
                  <c:v>1.4045261106470985</c:v>
                </c:pt>
                <c:pt idx="25143">
                  <c:v>1.4044702513522114</c:v>
                </c:pt>
                <c:pt idx="25144">
                  <c:v>1.4044143965002982</c:v>
                </c:pt>
                <c:pt idx="25145">
                  <c:v>1.4043585460908297</c:v>
                </c:pt>
                <c:pt idx="25146">
                  <c:v>1.4043027001232751</c:v>
                </c:pt>
                <c:pt idx="25147">
                  <c:v>1.4042468585971051</c:v>
                </c:pt>
                <c:pt idx="25148">
                  <c:v>1.4041910215117896</c:v>
                </c:pt>
                <c:pt idx="25149">
                  <c:v>1.4041351888667992</c:v>
                </c:pt>
                <c:pt idx="25150">
                  <c:v>1.404079360661604</c:v>
                </c:pt>
                <c:pt idx="25151">
                  <c:v>1.4040235368956744</c:v>
                </c:pt>
                <c:pt idx="25152">
                  <c:v>1.4039677175684808</c:v>
                </c:pt>
                <c:pt idx="25153">
                  <c:v>1.4039119026794944</c:v>
                </c:pt>
                <c:pt idx="25154">
                  <c:v>1.4038560922281853</c:v>
                </c:pt>
                <c:pt idx="25155">
                  <c:v>1.4038002862140244</c:v>
                </c:pt>
                <c:pt idx="25156">
                  <c:v>1.4037444846364828</c:v>
                </c:pt>
                <c:pt idx="25157">
                  <c:v>1.4036886874950314</c:v>
                </c:pt>
                <c:pt idx="25158">
                  <c:v>1.403632894789141</c:v>
                </c:pt>
                <c:pt idx="25159">
                  <c:v>1.4035771065182829</c:v>
                </c:pt>
                <c:pt idx="25160">
                  <c:v>1.4035213226819283</c:v>
                </c:pt>
                <c:pt idx="25161">
                  <c:v>1.4034655432795484</c:v>
                </c:pt>
                <c:pt idx="25162">
                  <c:v>1.4034097683106148</c:v>
                </c:pt>
                <c:pt idx="25163">
                  <c:v>1.4033539977745986</c:v>
                </c:pt>
                <c:pt idx="25164">
                  <c:v>1.4032982316709717</c:v>
                </c:pt>
                <c:pt idx="25165">
                  <c:v>1.4032424699992052</c:v>
                </c:pt>
                <c:pt idx="25166">
                  <c:v>1.4031867127587714</c:v>
                </c:pt>
                <c:pt idx="25167">
                  <c:v>1.4031309599491417</c:v>
                </c:pt>
                <c:pt idx="25168">
                  <c:v>1.4030752115697882</c:v>
                </c:pt>
                <c:pt idx="25169">
                  <c:v>1.4030194676201828</c:v>
                </c:pt>
                <c:pt idx="25170">
                  <c:v>1.4029637280997973</c:v>
                </c:pt>
                <c:pt idx="25171">
                  <c:v>1.4029079930081043</c:v>
                </c:pt>
                <c:pt idx="25172">
                  <c:v>1.4028522623445756</c:v>
                </c:pt>
                <c:pt idx="25173">
                  <c:v>1.4027965361086836</c:v>
                </c:pt>
                <c:pt idx="25174">
                  <c:v>1.4027408142999007</c:v>
                </c:pt>
                <c:pt idx="25175">
                  <c:v>1.4026850969176994</c:v>
                </c:pt>
                <c:pt idx="25176">
                  <c:v>1.4026293839615522</c:v>
                </c:pt>
                <c:pt idx="25177">
                  <c:v>1.4025736754309317</c:v>
                </c:pt>
                <c:pt idx="25178">
                  <c:v>1.4025179713253109</c:v>
                </c:pt>
                <c:pt idx="25179">
                  <c:v>1.4024622716441619</c:v>
                </c:pt>
                <c:pt idx="25180">
                  <c:v>1.4024065763869584</c:v>
                </c:pt>
                <c:pt idx="25181">
                  <c:v>1.402350885553173</c:v>
                </c:pt>
                <c:pt idx="25182">
                  <c:v>1.4022951991422785</c:v>
                </c:pt>
                <c:pt idx="25183">
                  <c:v>1.4022395171537485</c:v>
                </c:pt>
                <c:pt idx="25184">
                  <c:v>1.4021838395870558</c:v>
                </c:pt>
                <c:pt idx="25185">
                  <c:v>1.402128166441674</c:v>
                </c:pt>
                <c:pt idx="25186">
                  <c:v>1.4020724977170762</c:v>
                </c:pt>
                <c:pt idx="25187">
                  <c:v>1.4020168334127363</c:v>
                </c:pt>
                <c:pt idx="25188">
                  <c:v>1.4019611735281274</c:v>
                </c:pt>
                <c:pt idx="25189">
                  <c:v>1.4019055180627233</c:v>
                </c:pt>
                <c:pt idx="25190">
                  <c:v>1.4018498670159978</c:v>
                </c:pt>
                <c:pt idx="25191">
                  <c:v>1.4017942203874245</c:v>
                </c:pt>
                <c:pt idx="25192">
                  <c:v>1.4017385781764775</c:v>
                </c:pt>
                <c:pt idx="25193">
                  <c:v>1.4016829403826307</c:v>
                </c:pt>
                <c:pt idx="25194">
                  <c:v>1.4016273070053582</c:v>
                </c:pt>
                <c:pt idx="25195">
                  <c:v>1.4015716780441341</c:v>
                </c:pt>
                <c:pt idx="25196">
                  <c:v>1.4015160534984323</c:v>
                </c:pt>
                <c:pt idx="25197">
                  <c:v>1.4014604333677276</c:v>
                </c:pt>
                <c:pt idx="25198">
                  <c:v>1.4014048176514942</c:v>
                </c:pt>
                <c:pt idx="25199">
                  <c:v>1.4013492063492063</c:v>
                </c:pt>
                <c:pt idx="25200">
                  <c:v>1.4012935994603388</c:v>
                </c:pt>
                <c:pt idx="25201">
                  <c:v>1.4012379969843662</c:v>
                </c:pt>
                <c:pt idx="25202">
                  <c:v>1.4011823989207635</c:v>
                </c:pt>
                <c:pt idx="25203">
                  <c:v>1.4011268052690049</c:v>
                </c:pt>
                <c:pt idx="25204">
                  <c:v>1.4010712160285657</c:v>
                </c:pt>
                <c:pt idx="25205">
                  <c:v>1.4010156311989208</c:v>
                </c:pt>
                <c:pt idx="25206">
                  <c:v>1.4009600507795454</c:v>
                </c:pt>
                <c:pt idx="25207">
                  <c:v>1.4009044747699144</c:v>
                </c:pt>
                <c:pt idx="25208">
                  <c:v>1.4008489031695031</c:v>
                </c:pt>
                <c:pt idx="25209">
                  <c:v>1.4007933359777867</c:v>
                </c:pt>
                <c:pt idx="25210">
                  <c:v>1.4007377731942405</c:v>
                </c:pt>
                <c:pt idx="25211">
                  <c:v>1.4006822148183404</c:v>
                </c:pt>
                <c:pt idx="25212">
                  <c:v>1.4006266608495617</c:v>
                </c:pt>
                <c:pt idx="25213">
                  <c:v>1.40057111128738</c:v>
                </c:pt>
                <c:pt idx="25214">
                  <c:v>1.4005155661312712</c:v>
                </c:pt>
                <c:pt idx="25215">
                  <c:v>1.4004600253807107</c:v>
                </c:pt>
                <c:pt idx="25216">
                  <c:v>1.4004044890351748</c:v>
                </c:pt>
                <c:pt idx="25217">
                  <c:v>1.4003489570941392</c:v>
                </c:pt>
                <c:pt idx="25218">
                  <c:v>1.4002934295570799</c:v>
                </c:pt>
                <c:pt idx="25219">
                  <c:v>1.4002379064234733</c:v>
                </c:pt>
                <c:pt idx="25220">
                  <c:v>1.4001823876927957</c:v>
                </c:pt>
                <c:pt idx="25221">
                  <c:v>1.4001268733645231</c:v>
                </c:pt>
                <c:pt idx="25222">
                  <c:v>1.4000713634381319</c:v>
                </c:pt>
                <c:pt idx="25223">
                  <c:v>1.4000158579130986</c:v>
                </c:pt>
                <c:pt idx="25224">
                  <c:v>1.3999603567888999</c:v>
                </c:pt>
                <c:pt idx="25225">
                  <c:v>1.3999048600650124</c:v>
                </c:pt>
                <c:pt idx="25226">
                  <c:v>1.3998493677409125</c:v>
                </c:pt>
                <c:pt idx="25227">
                  <c:v>1.3997938798160774</c:v>
                </c:pt>
                <c:pt idx="25228">
                  <c:v>1.3997383962899836</c:v>
                </c:pt>
                <c:pt idx="25229">
                  <c:v>1.3996829171621086</c:v>
                </c:pt>
                <c:pt idx="25230">
                  <c:v>1.399627442431929</c:v>
                </c:pt>
                <c:pt idx="25231">
                  <c:v>1.3995719720989219</c:v>
                </c:pt>
                <c:pt idx="25232">
                  <c:v>1.399516506162565</c:v>
                </c:pt>
                <c:pt idx="25233">
                  <c:v>1.399461044622335</c:v>
                </c:pt>
                <c:pt idx="25234">
                  <c:v>1.3994055874777096</c:v>
                </c:pt>
                <c:pt idx="25235">
                  <c:v>1.3993501347281661</c:v>
                </c:pt>
                <c:pt idx="25236">
                  <c:v>1.3992946863731823</c:v>
                </c:pt>
                <c:pt idx="25237">
                  <c:v>1.3992392424122355</c:v>
                </c:pt>
                <c:pt idx="25238">
                  <c:v>1.3991838028448036</c:v>
                </c:pt>
                <c:pt idx="25239">
                  <c:v>1.3991283676703645</c:v>
                </c:pt>
                <c:pt idx="25240">
                  <c:v>1.3990729368883958</c:v>
                </c:pt>
                <c:pt idx="25241">
                  <c:v>1.3990175104983757</c:v>
                </c:pt>
                <c:pt idx="25242">
                  <c:v>1.3989620884997822</c:v>
                </c:pt>
                <c:pt idx="25243">
                  <c:v>1.3989066708920932</c:v>
                </c:pt>
                <c:pt idx="25244">
                  <c:v>1.3988512576747871</c:v>
                </c:pt>
                <c:pt idx="25245">
                  <c:v>1.3987958488473422</c:v>
                </c:pt>
                <c:pt idx="25246">
                  <c:v>1.3987404444092368</c:v>
                </c:pt>
                <c:pt idx="25247">
                  <c:v>1.3986850443599492</c:v>
                </c:pt>
                <c:pt idx="25248">
                  <c:v>1.3986296486989584</c:v>
                </c:pt>
                <c:pt idx="25249">
                  <c:v>1.3985742574257425</c:v>
                </c:pt>
                <c:pt idx="25250">
                  <c:v>1.3985188705397806</c:v>
                </c:pt>
                <c:pt idx="25251">
                  <c:v>1.3984634880405513</c:v>
                </c:pt>
                <c:pt idx="25252">
                  <c:v>1.3984081099275334</c:v>
                </c:pt>
                <c:pt idx="25253">
                  <c:v>1.3983527362002059</c:v>
                </c:pt>
                <c:pt idx="25254">
                  <c:v>1.3982973668580478</c:v>
                </c:pt>
                <c:pt idx="25255">
                  <c:v>1.3982420019005384</c:v>
                </c:pt>
                <c:pt idx="25256">
                  <c:v>1.3981866413271569</c:v>
                </c:pt>
                <c:pt idx="25257">
                  <c:v>1.3981312851373822</c:v>
                </c:pt>
                <c:pt idx="25258">
                  <c:v>1.398075933330694</c:v>
                </c:pt>
                <c:pt idx="25259">
                  <c:v>1.3980205859065717</c:v>
                </c:pt>
                <c:pt idx="25260">
                  <c:v>1.3979652428644946</c:v>
                </c:pt>
                <c:pt idx="25261">
                  <c:v>1.3979099042039427</c:v>
                </c:pt>
                <c:pt idx="25262">
                  <c:v>1.3978545699243954</c:v>
                </c:pt>
                <c:pt idx="25263">
                  <c:v>1.3977992400253325</c:v>
                </c:pt>
                <c:pt idx="25264">
                  <c:v>1.397743914506234</c:v>
                </c:pt>
                <c:pt idx="25265">
                  <c:v>1.3976885933665797</c:v>
                </c:pt>
                <c:pt idx="25266">
                  <c:v>1.3976332766058495</c:v>
                </c:pt>
                <c:pt idx="25267">
                  <c:v>1.3975779642235238</c:v>
                </c:pt>
                <c:pt idx="25268">
                  <c:v>1.3975226562190826</c:v>
                </c:pt>
                <c:pt idx="25269">
                  <c:v>1.3974673525920063</c:v>
                </c:pt>
                <c:pt idx="25270">
                  <c:v>1.3974120533417751</c:v>
                </c:pt>
                <c:pt idx="25271">
                  <c:v>1.3973567584678697</c:v>
                </c:pt>
                <c:pt idx="25272">
                  <c:v>1.3973014679697702</c:v>
                </c:pt>
                <c:pt idx="25273">
                  <c:v>1.3972461818469573</c:v>
                </c:pt>
                <c:pt idx="25274">
                  <c:v>1.397190900098912</c:v>
                </c:pt>
                <c:pt idx="25275">
                  <c:v>1.3971356227251148</c:v>
                </c:pt>
                <c:pt idx="25276">
                  <c:v>1.3970803497250466</c:v>
                </c:pt>
                <c:pt idx="25277">
                  <c:v>1.3970250810981881</c:v>
                </c:pt>
                <c:pt idx="25278">
                  <c:v>1.3969698168440208</c:v>
                </c:pt>
                <c:pt idx="25279">
                  <c:v>1.3969145569620254</c:v>
                </c:pt>
                <c:pt idx="25280">
                  <c:v>1.396859301451683</c:v>
                </c:pt>
                <c:pt idx="25281">
                  <c:v>1.3968040503124752</c:v>
                </c:pt>
                <c:pt idx="25282">
                  <c:v>1.3967488035438833</c:v>
                </c:pt>
                <c:pt idx="25283">
                  <c:v>1.3966935611453883</c:v>
                </c:pt>
                <c:pt idx="25284">
                  <c:v>1.3966383231164723</c:v>
                </c:pt>
                <c:pt idx="25285">
                  <c:v>1.3965830894566162</c:v>
                </c:pt>
                <c:pt idx="25286">
                  <c:v>1.3965278601653024</c:v>
                </c:pt>
                <c:pt idx="25287">
                  <c:v>1.396472635242012</c:v>
                </c:pt>
                <c:pt idx="25288">
                  <c:v>1.3964174146862272</c:v>
                </c:pt>
                <c:pt idx="25289">
                  <c:v>1.3963621984974297</c:v>
                </c:pt>
                <c:pt idx="25290">
                  <c:v>1.3963069866751019</c:v>
                </c:pt>
                <c:pt idx="25291">
                  <c:v>1.3962517792187252</c:v>
                </c:pt>
                <c:pt idx="25292">
                  <c:v>1.3961965761277824</c:v>
                </c:pt>
                <c:pt idx="25293">
                  <c:v>1.3961413774017553</c:v>
                </c:pt>
                <c:pt idx="25294">
                  <c:v>1.3960861830401265</c:v>
                </c:pt>
                <c:pt idx="25295">
                  <c:v>1.3960309930423782</c:v>
                </c:pt>
                <c:pt idx="25296">
                  <c:v>1.3959758074079931</c:v>
                </c:pt>
                <c:pt idx="25297">
                  <c:v>1.3959206261364534</c:v>
                </c:pt>
                <c:pt idx="25298">
                  <c:v>1.3958654492272422</c:v>
                </c:pt>
                <c:pt idx="25299">
                  <c:v>1.3958102766798419</c:v>
                </c:pt>
                <c:pt idx="25300">
                  <c:v>1.3957551084937354</c:v>
                </c:pt>
                <c:pt idx="25301">
                  <c:v>1.3956999446684057</c:v>
                </c:pt>
                <c:pt idx="25302">
                  <c:v>1.3956447852033356</c:v>
                </c:pt>
                <c:pt idx="25303">
                  <c:v>1.3955896300980082</c:v>
                </c:pt>
                <c:pt idx="25304">
                  <c:v>1.3955344793519067</c:v>
                </c:pt>
                <c:pt idx="25305">
                  <c:v>1.3954793329645143</c:v>
                </c:pt>
                <c:pt idx="25306">
                  <c:v>1.3954241909353144</c:v>
                </c:pt>
                <c:pt idx="25307">
                  <c:v>1.3953690532637901</c:v>
                </c:pt>
                <c:pt idx="25308">
                  <c:v>1.3953139199494251</c:v>
                </c:pt>
                <c:pt idx="25309">
                  <c:v>1.3952587909917029</c:v>
                </c:pt>
                <c:pt idx="25310">
                  <c:v>1.3952036663901071</c:v>
                </c:pt>
                <c:pt idx="25311">
                  <c:v>1.3951485461441213</c:v>
                </c:pt>
                <c:pt idx="25312">
                  <c:v>1.3950934302532296</c:v>
                </c:pt>
                <c:pt idx="25313">
                  <c:v>1.3950383187169155</c:v>
                </c:pt>
                <c:pt idx="25314">
                  <c:v>1.3949832115346632</c:v>
                </c:pt>
                <c:pt idx="25315">
                  <c:v>1.3949281087059566</c:v>
                </c:pt>
                <c:pt idx="25316">
                  <c:v>1.39487301023028</c:v>
                </c:pt>
                <c:pt idx="25317">
                  <c:v>1.3948179161071175</c:v>
                </c:pt>
                <c:pt idx="25318">
                  <c:v>1.3947628263359533</c:v>
                </c:pt>
                <c:pt idx="25319">
                  <c:v>1.3947077409162718</c:v>
                </c:pt>
                <c:pt idx="25320">
                  <c:v>1.3946526598475573</c:v>
                </c:pt>
                <c:pt idx="25321">
                  <c:v>1.3945975831292947</c:v>
                </c:pt>
                <c:pt idx="25322">
                  <c:v>1.3945425107609684</c:v>
                </c:pt>
                <c:pt idx="25323">
                  <c:v>1.3944874427420628</c:v>
                </c:pt>
                <c:pt idx="25324">
                  <c:v>1.3944323790720632</c:v>
                </c:pt>
                <c:pt idx="25325">
                  <c:v>1.3943773197504541</c:v>
                </c:pt>
                <c:pt idx="25326">
                  <c:v>1.3943222647767204</c:v>
                </c:pt>
                <c:pt idx="25327">
                  <c:v>1.3942672141503474</c:v>
                </c:pt>
                <c:pt idx="25328">
                  <c:v>1.3942121678708199</c:v>
                </c:pt>
                <c:pt idx="25329">
                  <c:v>1.3941571259376233</c:v>
                </c:pt>
                <c:pt idx="25330">
                  <c:v>1.3941020883502429</c:v>
                </c:pt>
                <c:pt idx="25331">
                  <c:v>1.3940470551081636</c:v>
                </c:pt>
                <c:pt idx="25332">
                  <c:v>1.3939920262108711</c:v>
                </c:pt>
                <c:pt idx="25333">
                  <c:v>1.3939370016578512</c:v>
                </c:pt>
                <c:pt idx="25334">
                  <c:v>1.393881981448589</c:v>
                </c:pt>
                <c:pt idx="25335">
                  <c:v>1.3938269655825704</c:v>
                </c:pt>
                <c:pt idx="25336">
                  <c:v>1.393771954059281</c:v>
                </c:pt>
                <c:pt idx="25337">
                  <c:v>1.3937169468782067</c:v>
                </c:pt>
                <c:pt idx="25338">
                  <c:v>1.3936619440388334</c:v>
                </c:pt>
                <c:pt idx="25339">
                  <c:v>1.3936069455406472</c:v>
                </c:pt>
                <c:pt idx="25340">
                  <c:v>1.393551951383134</c:v>
                </c:pt>
                <c:pt idx="25341">
                  <c:v>1.3934969615657802</c:v>
                </c:pt>
                <c:pt idx="25342">
                  <c:v>1.3934419760880716</c:v>
                </c:pt>
                <c:pt idx="25343">
                  <c:v>1.393386994949495</c:v>
                </c:pt>
                <c:pt idx="25344">
                  <c:v>1.3933320181495363</c:v>
                </c:pt>
                <c:pt idx="25345">
                  <c:v>1.3932770456876824</c:v>
                </c:pt>
                <c:pt idx="25346">
                  <c:v>1.3932220775634196</c:v>
                </c:pt>
                <c:pt idx="25347">
                  <c:v>1.3931671137762349</c:v>
                </c:pt>
                <c:pt idx="25348">
                  <c:v>1.3931121543256144</c:v>
                </c:pt>
                <c:pt idx="25349">
                  <c:v>1.3930571992110454</c:v>
                </c:pt>
                <c:pt idx="25350">
                  <c:v>1.3930022484320146</c:v>
                </c:pt>
                <c:pt idx="25351">
                  <c:v>1.3929473019880088</c:v>
                </c:pt>
                <c:pt idx="25352">
                  <c:v>1.3928923598785155</c:v>
                </c:pt>
                <c:pt idx="25353">
                  <c:v>1.3928374221030213</c:v>
                </c:pt>
                <c:pt idx="25354">
                  <c:v>1.3927824886610136</c:v>
                </c:pt>
                <c:pt idx="25355">
                  <c:v>1.3927275595519799</c:v>
                </c:pt>
                <c:pt idx="25356">
                  <c:v>1.3926726347754073</c:v>
                </c:pt>
                <c:pt idx="25357">
                  <c:v>1.3926177143307832</c:v>
                </c:pt>
                <c:pt idx="25358">
                  <c:v>1.3925627982175954</c:v>
                </c:pt>
                <c:pt idx="25359">
                  <c:v>1.3925078864353313</c:v>
                </c:pt>
                <c:pt idx="25360">
                  <c:v>1.3924529789834785</c:v>
                </c:pt>
                <c:pt idx="25361">
                  <c:v>1.3923980758615251</c:v>
                </c:pt>
                <c:pt idx="25362">
                  <c:v>1.3923431770689587</c:v>
                </c:pt>
                <c:pt idx="25363">
                  <c:v>1.3922882826052674</c:v>
                </c:pt>
                <c:pt idx="25364">
                  <c:v>1.3922333924699388</c:v>
                </c:pt>
                <c:pt idx="25365">
                  <c:v>1.3921785066624615</c:v>
                </c:pt>
                <c:pt idx="25366">
                  <c:v>1.3921236251823235</c:v>
                </c:pt>
                <c:pt idx="25367">
                  <c:v>1.392068748029013</c:v>
                </c:pt>
                <c:pt idx="25368">
                  <c:v>1.3920138752020181</c:v>
                </c:pt>
                <c:pt idx="25369">
                  <c:v>1.3919590067008278</c:v>
                </c:pt>
                <c:pt idx="25370">
                  <c:v>1.3919041425249301</c:v>
                </c:pt>
                <c:pt idx="25371">
                  <c:v>1.3918492826738136</c:v>
                </c:pt>
                <c:pt idx="25372">
                  <c:v>1.3917944271469673</c:v>
                </c:pt>
                <c:pt idx="25373">
                  <c:v>1.3917395759438795</c:v>
                </c:pt>
                <c:pt idx="25374">
                  <c:v>1.3916847290640395</c:v>
                </c:pt>
                <c:pt idx="25375">
                  <c:v>1.3916298865069356</c:v>
                </c:pt>
                <c:pt idx="25376">
                  <c:v>1.3915750482720575</c:v>
                </c:pt>
                <c:pt idx="25377">
                  <c:v>1.3915202143588936</c:v>
                </c:pt>
                <c:pt idx="25378">
                  <c:v>1.3914653847669334</c:v>
                </c:pt>
                <c:pt idx="25379">
                  <c:v>1.3914105594956658</c:v>
                </c:pt>
                <c:pt idx="25380">
                  <c:v>1.3913557385445805</c:v>
                </c:pt>
                <c:pt idx="25381">
                  <c:v>1.3913009219131669</c:v>
                </c:pt>
                <c:pt idx="25382">
                  <c:v>1.3912461096009141</c:v>
                </c:pt>
                <c:pt idx="25383">
                  <c:v>1.3911913016073116</c:v>
                </c:pt>
                <c:pt idx="25384">
                  <c:v>1.3911364979318495</c:v>
                </c:pt>
                <c:pt idx="25385">
                  <c:v>1.3910816985740171</c:v>
                </c:pt>
                <c:pt idx="25386">
                  <c:v>1.3910269035333045</c:v>
                </c:pt>
                <c:pt idx="25387">
                  <c:v>1.3909721128092012</c:v>
                </c:pt>
                <c:pt idx="25388">
                  <c:v>1.3909173264011974</c:v>
                </c:pt>
                <c:pt idx="25389">
                  <c:v>1.390862544308783</c:v>
                </c:pt>
                <c:pt idx="25390">
                  <c:v>1.3908077665314482</c:v>
                </c:pt>
                <c:pt idx="25391">
                  <c:v>1.3907529930686831</c:v>
                </c:pt>
                <c:pt idx="25392">
                  <c:v>1.3906982239199779</c:v>
                </c:pt>
                <c:pt idx="25393">
                  <c:v>1.3906434590848231</c:v>
                </c:pt>
                <c:pt idx="25394">
                  <c:v>1.3905886985627092</c:v>
                </c:pt>
                <c:pt idx="25395">
                  <c:v>1.3905339423531264</c:v>
                </c:pt>
                <c:pt idx="25396">
                  <c:v>1.3904791904555656</c:v>
                </c:pt>
                <c:pt idx="25397">
                  <c:v>1.3904244428695174</c:v>
                </c:pt>
                <c:pt idx="25398">
                  <c:v>1.3903696995944723</c:v>
                </c:pt>
                <c:pt idx="25399">
                  <c:v>1.3903149606299212</c:v>
                </c:pt>
                <c:pt idx="25400">
                  <c:v>1.3902602259753554</c:v>
                </c:pt>
                <c:pt idx="25401">
                  <c:v>1.3902054956302654</c:v>
                </c:pt>
                <c:pt idx="25402">
                  <c:v>1.3901507695941424</c:v>
                </c:pt>
                <c:pt idx="25403">
                  <c:v>1.3900960478664777</c:v>
                </c:pt>
                <c:pt idx="25404">
                  <c:v>1.3900413304467625</c:v>
                </c:pt>
                <c:pt idx="25405">
                  <c:v>1.3899866173344879</c:v>
                </c:pt>
                <c:pt idx="25406">
                  <c:v>1.3899319085291455</c:v>
                </c:pt>
                <c:pt idx="25407">
                  <c:v>1.3898772040302267</c:v>
                </c:pt>
                <c:pt idx="25408">
                  <c:v>1.3898225038372229</c:v>
                </c:pt>
                <c:pt idx="25409">
                  <c:v>1.3897678079496261</c:v>
                </c:pt>
                <c:pt idx="25410">
                  <c:v>1.3897131163669276</c:v>
                </c:pt>
                <c:pt idx="25411">
                  <c:v>1.3896584290886196</c:v>
                </c:pt>
                <c:pt idx="25412">
                  <c:v>1.3896037461141935</c:v>
                </c:pt>
                <c:pt idx="25413">
                  <c:v>1.3895490674431417</c:v>
                </c:pt>
                <c:pt idx="25414">
                  <c:v>1.3894943930749557</c:v>
                </c:pt>
                <c:pt idx="25415">
                  <c:v>1.3894397230091282</c:v>
                </c:pt>
                <c:pt idx="25416">
                  <c:v>1.3893850572451509</c:v>
                </c:pt>
                <c:pt idx="25417">
                  <c:v>1.3893303957825163</c:v>
                </c:pt>
                <c:pt idx="25418">
                  <c:v>1.3892757386207168</c:v>
                </c:pt>
                <c:pt idx="25419">
                  <c:v>1.3892210857592446</c:v>
                </c:pt>
                <c:pt idx="25420">
                  <c:v>1.3891664371975925</c:v>
                </c:pt>
                <c:pt idx="25421">
                  <c:v>1.389111792935253</c:v>
                </c:pt>
                <c:pt idx="25422">
                  <c:v>1.3890571529717186</c:v>
                </c:pt>
                <c:pt idx="25423">
                  <c:v>1.3890025173064822</c:v>
                </c:pt>
                <c:pt idx="25424">
                  <c:v>1.3889478859390363</c:v>
                </c:pt>
                <c:pt idx="25425">
                  <c:v>1.3888932588688743</c:v>
                </c:pt>
                <c:pt idx="25426">
                  <c:v>1.388838636095489</c:v>
                </c:pt>
                <c:pt idx="25427">
                  <c:v>1.3887840176183734</c:v>
                </c:pt>
                <c:pt idx="25428">
                  <c:v>1.3887294034370208</c:v>
                </c:pt>
                <c:pt idx="25429">
                  <c:v>1.388674793550924</c:v>
                </c:pt>
                <c:pt idx="25430">
                  <c:v>1.388620187959577</c:v>
                </c:pt>
                <c:pt idx="25431">
                  <c:v>1.3885655866624724</c:v>
                </c:pt>
                <c:pt idx="25432">
                  <c:v>1.3885109896591044</c:v>
                </c:pt>
                <c:pt idx="25433">
                  <c:v>1.3884563969489661</c:v>
                </c:pt>
                <c:pt idx="25434">
                  <c:v>1.388401808531551</c:v>
                </c:pt>
                <c:pt idx="25435">
                  <c:v>1.3883472244063533</c:v>
                </c:pt>
                <c:pt idx="25436">
                  <c:v>1.3882926445728663</c:v>
                </c:pt>
                <c:pt idx="25437">
                  <c:v>1.3882380690305842</c:v>
                </c:pt>
                <c:pt idx="25438">
                  <c:v>1.3881834977790009</c:v>
                </c:pt>
                <c:pt idx="25439">
                  <c:v>1.3881289308176101</c:v>
                </c:pt>
                <c:pt idx="25440">
                  <c:v>1.3880743681459062</c:v>
                </c:pt>
                <c:pt idx="25441">
                  <c:v>1.3880198097633833</c:v>
                </c:pt>
                <c:pt idx="25442">
                  <c:v>1.3879652556695359</c:v>
                </c:pt>
                <c:pt idx="25443">
                  <c:v>1.3879107058638578</c:v>
                </c:pt>
                <c:pt idx="25444">
                  <c:v>1.3878561603458439</c:v>
                </c:pt>
                <c:pt idx="25445">
                  <c:v>1.3878016191149887</c:v>
                </c:pt>
                <c:pt idx="25446">
                  <c:v>1.3877470821707862</c:v>
                </c:pt>
                <c:pt idx="25447">
                  <c:v>1.3876925495127319</c:v>
                </c:pt>
                <c:pt idx="25448">
                  <c:v>1.3876380211403199</c:v>
                </c:pt>
                <c:pt idx="25449">
                  <c:v>1.3875834970530452</c:v>
                </c:pt>
                <c:pt idx="25450">
                  <c:v>1.3875289772504027</c:v>
                </c:pt>
                <c:pt idx="25451">
                  <c:v>1.3874744617318875</c:v>
                </c:pt>
                <c:pt idx="25452">
                  <c:v>1.3874199504969944</c:v>
                </c:pt>
                <c:pt idx="25453">
                  <c:v>1.3873654435452187</c:v>
                </c:pt>
                <c:pt idx="25454">
                  <c:v>1.3873109408760558</c:v>
                </c:pt>
                <c:pt idx="25455">
                  <c:v>1.3872564424890006</c:v>
                </c:pt>
                <c:pt idx="25456">
                  <c:v>1.3872019483835487</c:v>
                </c:pt>
                <c:pt idx="25457">
                  <c:v>1.3871474585591956</c:v>
                </c:pt>
                <c:pt idx="25458">
                  <c:v>1.3870929730154367</c:v>
                </c:pt>
                <c:pt idx="25459">
                  <c:v>1.3870384917517675</c:v>
                </c:pt>
                <c:pt idx="25460">
                  <c:v>1.386984014767684</c:v>
                </c:pt>
                <c:pt idx="25461">
                  <c:v>1.3869295420626817</c:v>
                </c:pt>
                <c:pt idx="25462">
                  <c:v>1.3868750736362565</c:v>
                </c:pt>
                <c:pt idx="25463">
                  <c:v>1.3868206094879045</c:v>
                </c:pt>
                <c:pt idx="25464">
                  <c:v>1.3867661496171215</c:v>
                </c:pt>
                <c:pt idx="25465">
                  <c:v>1.3867116940234037</c:v>
                </c:pt>
                <c:pt idx="25466">
                  <c:v>1.3866572427062474</c:v>
                </c:pt>
                <c:pt idx="25467">
                  <c:v>1.3866027956651483</c:v>
                </c:pt>
                <c:pt idx="25468">
                  <c:v>1.3865483528996034</c:v>
                </c:pt>
                <c:pt idx="25469">
                  <c:v>1.3864939144091089</c:v>
                </c:pt>
                <c:pt idx="25470">
                  <c:v>1.3864394801931608</c:v>
                </c:pt>
                <c:pt idx="25471">
                  <c:v>1.3863850502512562</c:v>
                </c:pt>
                <c:pt idx="25472">
                  <c:v>1.3863306245828917</c:v>
                </c:pt>
                <c:pt idx="25473">
                  <c:v>1.3862762031875637</c:v>
                </c:pt>
                <c:pt idx="25474">
                  <c:v>1.3862217860647694</c:v>
                </c:pt>
                <c:pt idx="25475">
                  <c:v>1.3861673732140054</c:v>
                </c:pt>
                <c:pt idx="25476">
                  <c:v>1.3861129646347685</c:v>
                </c:pt>
                <c:pt idx="25477">
                  <c:v>1.3860585603265563</c:v>
                </c:pt>
                <c:pt idx="25478">
                  <c:v>1.3860041602888653</c:v>
                </c:pt>
                <c:pt idx="25479">
                  <c:v>1.3859497645211931</c:v>
                </c:pt>
                <c:pt idx="25480">
                  <c:v>1.3858953730230368</c:v>
                </c:pt>
                <c:pt idx="25481">
                  <c:v>1.3858409857938938</c:v>
                </c:pt>
                <c:pt idx="25482">
                  <c:v>1.3857866028332615</c:v>
                </c:pt>
                <c:pt idx="25483">
                  <c:v>1.3857322241406373</c:v>
                </c:pt>
                <c:pt idx="25484">
                  <c:v>1.3856778497155189</c:v>
                </c:pt>
                <c:pt idx="25485">
                  <c:v>1.3856234795574041</c:v>
                </c:pt>
                <c:pt idx="25486">
                  <c:v>1.3855691136657904</c:v>
                </c:pt>
                <c:pt idx="25487">
                  <c:v>1.3855147520401758</c:v>
                </c:pt>
                <c:pt idx="25488">
                  <c:v>1.3854603946800581</c:v>
                </c:pt>
                <c:pt idx="25489">
                  <c:v>1.3854060415849352</c:v>
                </c:pt>
                <c:pt idx="25490">
                  <c:v>1.3853516927543055</c:v>
                </c:pt>
                <c:pt idx="25491">
                  <c:v>1.3852973481876667</c:v>
                </c:pt>
                <c:pt idx="25492">
                  <c:v>1.3852430078845173</c:v>
                </c:pt>
                <c:pt idx="25493">
                  <c:v>1.3851886718443556</c:v>
                </c:pt>
                <c:pt idx="25494">
                  <c:v>1.3851343400666798</c:v>
                </c:pt>
                <c:pt idx="25495">
                  <c:v>1.3850800125509883</c:v>
                </c:pt>
                <c:pt idx="25496">
                  <c:v>1.38502568929678</c:v>
                </c:pt>
                <c:pt idx="25497">
                  <c:v>1.3849713703035533</c:v>
                </c:pt>
                <c:pt idx="25498">
                  <c:v>1.3849170555708068</c:v>
                </c:pt>
                <c:pt idx="25499">
                  <c:v>1.3848627450980393</c:v>
                </c:pt>
                <c:pt idx="25500">
                  <c:v>1.3848084388847497</c:v>
                </c:pt>
                <c:pt idx="25501">
                  <c:v>1.3847541369304368</c:v>
                </c:pt>
                <c:pt idx="25502">
                  <c:v>1.3846998392345999</c:v>
                </c:pt>
                <c:pt idx="25503">
                  <c:v>1.3846455457967377</c:v>
                </c:pt>
                <c:pt idx="25504">
                  <c:v>1.3845912566163496</c:v>
                </c:pt>
                <c:pt idx="25505">
                  <c:v>1.384536971692935</c:v>
                </c:pt>
                <c:pt idx="25506">
                  <c:v>1.3844826910259929</c:v>
                </c:pt>
                <c:pt idx="25507">
                  <c:v>1.3844284146150228</c:v>
                </c:pt>
                <c:pt idx="25508">
                  <c:v>1.3843741424595242</c:v>
                </c:pt>
                <c:pt idx="25509">
                  <c:v>1.3843198745589964</c:v>
                </c:pt>
                <c:pt idx="25510">
                  <c:v>1.3842656109129394</c:v>
                </c:pt>
                <c:pt idx="25511">
                  <c:v>1.384211351520853</c:v>
                </c:pt>
                <c:pt idx="25512">
                  <c:v>1.3841570963822365</c:v>
                </c:pt>
                <c:pt idx="25513">
                  <c:v>1.38410284549659</c:v>
                </c:pt>
                <c:pt idx="25514">
                  <c:v>1.3840485988634137</c:v>
                </c:pt>
                <c:pt idx="25515">
                  <c:v>1.3839943564822073</c:v>
                </c:pt>
                <c:pt idx="25516">
                  <c:v>1.3839401183524709</c:v>
                </c:pt>
                <c:pt idx="25517">
                  <c:v>1.3838858844737048</c:v>
                </c:pt>
                <c:pt idx="25518">
                  <c:v>1.3838316548454093</c:v>
                </c:pt>
                <c:pt idx="25519">
                  <c:v>1.3837774294670846</c:v>
                </c:pt>
                <c:pt idx="25520">
                  <c:v>1.3837232083382314</c:v>
                </c:pt>
                <c:pt idx="25521">
                  <c:v>1.3836689914583498</c:v>
                </c:pt>
                <c:pt idx="25522">
                  <c:v>1.3836147788269404</c:v>
                </c:pt>
                <c:pt idx="25523">
                  <c:v>1.3835605704435041</c:v>
                </c:pt>
                <c:pt idx="25524">
                  <c:v>1.3835063663075415</c:v>
                </c:pt>
                <c:pt idx="25525">
                  <c:v>1.3834521664185537</c:v>
                </c:pt>
                <c:pt idx="25526">
                  <c:v>1.3833979707760411</c:v>
                </c:pt>
                <c:pt idx="25527">
                  <c:v>1.3833437793795049</c:v>
                </c:pt>
                <c:pt idx="25528">
                  <c:v>1.3832895922284461</c:v>
                </c:pt>
                <c:pt idx="25529">
                  <c:v>1.3832354093223658</c:v>
                </c:pt>
                <c:pt idx="25530">
                  <c:v>1.3831812306607654</c:v>
                </c:pt>
                <c:pt idx="25531">
                  <c:v>1.3831270562431459</c:v>
                </c:pt>
                <c:pt idx="25532">
                  <c:v>1.3830728860690087</c:v>
                </c:pt>
                <c:pt idx="25533">
                  <c:v>1.3830187201378554</c:v>
                </c:pt>
                <c:pt idx="25534">
                  <c:v>1.3829645584491874</c:v>
                </c:pt>
                <c:pt idx="25535">
                  <c:v>1.3829104010025062</c:v>
                </c:pt>
                <c:pt idx="25536">
                  <c:v>1.3828562477973136</c:v>
                </c:pt>
                <c:pt idx="25537">
                  <c:v>1.3828020988331113</c:v>
                </c:pt>
                <c:pt idx="25538">
                  <c:v>1.3827479541094012</c:v>
                </c:pt>
                <c:pt idx="25539">
                  <c:v>1.3826938136256852</c:v>
                </c:pt>
                <c:pt idx="25540">
                  <c:v>1.3826396773814651</c:v>
                </c:pt>
                <c:pt idx="25541">
                  <c:v>1.382585545376243</c:v>
                </c:pt>
                <c:pt idx="25542">
                  <c:v>1.3825314176095211</c:v>
                </c:pt>
                <c:pt idx="25543">
                  <c:v>1.3824772940808017</c:v>
                </c:pt>
                <c:pt idx="25544">
                  <c:v>1.382423174789587</c:v>
                </c:pt>
                <c:pt idx="25545">
                  <c:v>1.3823690597353793</c:v>
                </c:pt>
                <c:pt idx="25546">
                  <c:v>1.3823149489176811</c:v>
                </c:pt>
                <c:pt idx="25547">
                  <c:v>1.382260842335995</c:v>
                </c:pt>
                <c:pt idx="25548">
                  <c:v>1.3822067399898235</c:v>
                </c:pt>
                <c:pt idx="25549">
                  <c:v>1.3821526418786694</c:v>
                </c:pt>
                <c:pt idx="25550">
                  <c:v>1.3820985480020351</c:v>
                </c:pt>
                <c:pt idx="25551">
                  <c:v>1.382044458359424</c:v>
                </c:pt>
                <c:pt idx="25552">
                  <c:v>1.3819903729503384</c:v>
                </c:pt>
                <c:pt idx="25553">
                  <c:v>1.3819362917742819</c:v>
                </c:pt>
                <c:pt idx="25554">
                  <c:v>1.3818822148307572</c:v>
                </c:pt>
                <c:pt idx="25555">
                  <c:v>1.3818281421192675</c:v>
                </c:pt>
                <c:pt idx="25556">
                  <c:v>1.381774073639316</c:v>
                </c:pt>
                <c:pt idx="25557">
                  <c:v>1.3817200093904061</c:v>
                </c:pt>
                <c:pt idx="25558">
                  <c:v>1.3816659493720411</c:v>
                </c:pt>
                <c:pt idx="25559">
                  <c:v>1.3816118935837245</c:v>
                </c:pt>
                <c:pt idx="25560">
                  <c:v>1.3815578420249599</c:v>
                </c:pt>
                <c:pt idx="25561">
                  <c:v>1.3815037946952509</c:v>
                </c:pt>
                <c:pt idx="25562">
                  <c:v>1.3814497515941009</c:v>
                </c:pt>
                <c:pt idx="25563">
                  <c:v>1.3813957127210139</c:v>
                </c:pt>
                <c:pt idx="25564">
                  <c:v>1.3813416780754939</c:v>
                </c:pt>
                <c:pt idx="25565">
                  <c:v>1.3812876476570446</c:v>
                </c:pt>
                <c:pt idx="25566">
                  <c:v>1.3812336214651699</c:v>
                </c:pt>
                <c:pt idx="25567">
                  <c:v>1.3811795994993743</c:v>
                </c:pt>
                <c:pt idx="25568">
                  <c:v>1.3811255817591614</c:v>
                </c:pt>
                <c:pt idx="25569">
                  <c:v>1.381071568244036</c:v>
                </c:pt>
                <c:pt idx="25570">
                  <c:v>1.3810175589535021</c:v>
                </c:pt>
                <c:pt idx="25571">
                  <c:v>1.3809635538870639</c:v>
                </c:pt>
                <c:pt idx="25572">
                  <c:v>1.3809095530442264</c:v>
                </c:pt>
                <c:pt idx="25573">
                  <c:v>1.3808555564244935</c:v>
                </c:pt>
                <c:pt idx="25574">
                  <c:v>1.3808015640273705</c:v>
                </c:pt>
                <c:pt idx="25575">
                  <c:v>1.3807475758523615</c:v>
                </c:pt>
                <c:pt idx="25576">
                  <c:v>1.3806935918989718</c:v>
                </c:pt>
                <c:pt idx="25577">
                  <c:v>1.3806396121667057</c:v>
                </c:pt>
                <c:pt idx="25578">
                  <c:v>1.3805856366550686</c:v>
                </c:pt>
                <c:pt idx="25579">
                  <c:v>1.3805316653635653</c:v>
                </c:pt>
                <c:pt idx="25580">
                  <c:v>1.3804776982917009</c:v>
                </c:pt>
                <c:pt idx="25581">
                  <c:v>1.3804237354389806</c:v>
                </c:pt>
                <c:pt idx="25582">
                  <c:v>1.3803697768049095</c:v>
                </c:pt>
                <c:pt idx="25583">
                  <c:v>1.3803158223889931</c:v>
                </c:pt>
                <c:pt idx="25584">
                  <c:v>1.3802618721907367</c:v>
                </c:pt>
                <c:pt idx="25585">
                  <c:v>1.3802079262096458</c:v>
                </c:pt>
                <c:pt idx="25586">
                  <c:v>1.3801539844452262</c:v>
                </c:pt>
                <c:pt idx="25587">
                  <c:v>1.3801000468969831</c:v>
                </c:pt>
                <c:pt idx="25588">
                  <c:v>1.3800461135644222</c:v>
                </c:pt>
                <c:pt idx="25589">
                  <c:v>1.3799921844470495</c:v>
                </c:pt>
                <c:pt idx="25590">
                  <c:v>1.379938259544371</c:v>
                </c:pt>
                <c:pt idx="25591">
                  <c:v>1.3798843388558926</c:v>
                </c:pt>
                <c:pt idx="25592">
                  <c:v>1.3798304223811197</c:v>
                </c:pt>
                <c:pt idx="25593">
                  <c:v>1.3797765101195594</c:v>
                </c:pt>
                <c:pt idx="25594">
                  <c:v>1.379722602070717</c:v>
                </c:pt>
                <c:pt idx="25595">
                  <c:v>1.3796686982340991</c:v>
                </c:pt>
                <c:pt idx="25596">
                  <c:v>1.379614798609212</c:v>
                </c:pt>
                <c:pt idx="25597">
                  <c:v>1.3795609031955622</c:v>
                </c:pt>
                <c:pt idx="25598">
                  <c:v>1.379507011992656</c:v>
                </c:pt>
                <c:pt idx="25599">
                  <c:v>1.3794531249999999</c:v>
                </c:pt>
                <c:pt idx="25600">
                  <c:v>1.3793992422171009</c:v>
                </c:pt>
                <c:pt idx="25601">
                  <c:v>1.3793453636434654</c:v>
                </c:pt>
                <c:pt idx="25602">
                  <c:v>1.3792914892786001</c:v>
                </c:pt>
                <c:pt idx="25603">
                  <c:v>1.3792376191220121</c:v>
                </c:pt>
                <c:pt idx="25604">
                  <c:v>1.3791837531732083</c:v>
                </c:pt>
                <c:pt idx="25605">
                  <c:v>1.3791298914316956</c:v>
                </c:pt>
                <c:pt idx="25606">
                  <c:v>1.3790760338969812</c:v>
                </c:pt>
                <c:pt idx="25607">
                  <c:v>1.3790221805685723</c:v>
                </c:pt>
                <c:pt idx="25608">
                  <c:v>1.378968331445976</c:v>
                </c:pt>
                <c:pt idx="25609">
                  <c:v>1.3789144865286997</c:v>
                </c:pt>
                <c:pt idx="25610">
                  <c:v>1.3788606458162509</c:v>
                </c:pt>
                <c:pt idx="25611">
                  <c:v>1.3788068093081367</c:v>
                </c:pt>
                <c:pt idx="25612">
                  <c:v>1.3787529770038651</c:v>
                </c:pt>
                <c:pt idx="25613">
                  <c:v>1.3786991489029436</c:v>
                </c:pt>
                <c:pt idx="25614">
                  <c:v>1.37864532500488</c:v>
                </c:pt>
                <c:pt idx="25615">
                  <c:v>1.3785915053091817</c:v>
                </c:pt>
                <c:pt idx="25616">
                  <c:v>1.378537689815357</c:v>
                </c:pt>
                <c:pt idx="25617">
                  <c:v>1.3784838785229137</c:v>
                </c:pt>
                <c:pt idx="25618">
                  <c:v>1.3784300714313595</c:v>
                </c:pt>
                <c:pt idx="25619">
                  <c:v>1.378376268540203</c:v>
                </c:pt>
                <c:pt idx="25620">
                  <c:v>1.378322469848952</c:v>
                </c:pt>
                <c:pt idx="25621">
                  <c:v>1.3782686753571149</c:v>
                </c:pt>
                <c:pt idx="25622">
                  <c:v>1.3782148850642002</c:v>
                </c:pt>
                <c:pt idx="25623">
                  <c:v>1.3781610989697159</c:v>
                </c:pt>
                <c:pt idx="25624">
                  <c:v>1.3781073170731708</c:v>
                </c:pt>
                <c:pt idx="25625">
                  <c:v>1.3780535393740732</c:v>
                </c:pt>
                <c:pt idx="25626">
                  <c:v>1.3779997658719318</c:v>
                </c:pt>
                <c:pt idx="25627">
                  <c:v>1.3779459965662557</c:v>
                </c:pt>
                <c:pt idx="25628">
                  <c:v>1.3778922314565532</c:v>
                </c:pt>
                <c:pt idx="25629">
                  <c:v>1.3778384705423332</c:v>
                </c:pt>
                <c:pt idx="25630">
                  <c:v>1.3777847138231047</c:v>
                </c:pt>
                <c:pt idx="25631">
                  <c:v>1.377730961298377</c:v>
                </c:pt>
                <c:pt idx="25632">
                  <c:v>1.3776772129676589</c:v>
                </c:pt>
                <c:pt idx="25633">
                  <c:v>1.3776234688304596</c:v>
                </c:pt>
                <c:pt idx="25634">
                  <c:v>1.3775697288862883</c:v>
                </c:pt>
                <c:pt idx="25635">
                  <c:v>1.3775159931346543</c:v>
                </c:pt>
                <c:pt idx="25636">
                  <c:v>1.3774622615750673</c:v>
                </c:pt>
                <c:pt idx="25637">
                  <c:v>1.3774085342070364</c:v>
                </c:pt>
                <c:pt idx="25638">
                  <c:v>1.3773548110300713</c:v>
                </c:pt>
                <c:pt idx="25639">
                  <c:v>1.3773010920436817</c:v>
                </c:pt>
                <c:pt idx="25640">
                  <c:v>1.3772473772473772</c:v>
                </c:pt>
                <c:pt idx="25641">
                  <c:v>1.3771936666406677</c:v>
                </c:pt>
                <c:pt idx="25642">
                  <c:v>1.3771399602230627</c:v>
                </c:pt>
                <c:pt idx="25643">
                  <c:v>1.3770862579940726</c:v>
                </c:pt>
                <c:pt idx="25644">
                  <c:v>1.3770325599532072</c:v>
                </c:pt>
                <c:pt idx="25645">
                  <c:v>1.3769788660999767</c:v>
                </c:pt>
                <c:pt idx="25646">
                  <c:v>1.376925176433891</c:v>
                </c:pt>
                <c:pt idx="25647">
                  <c:v>1.3768714909544604</c:v>
                </c:pt>
                <c:pt idx="25648">
                  <c:v>1.3768178096611954</c:v>
                </c:pt>
                <c:pt idx="25649">
                  <c:v>1.3767641325536062</c:v>
                </c:pt>
                <c:pt idx="25650">
                  <c:v>1.3767104596312034</c:v>
                </c:pt>
                <c:pt idx="25651">
                  <c:v>1.3766567908934977</c:v>
                </c:pt>
                <c:pt idx="25652">
                  <c:v>1.3766031263399992</c:v>
                </c:pt>
                <c:pt idx="25653">
                  <c:v>1.3765494659702191</c:v>
                </c:pt>
                <c:pt idx="25654">
                  <c:v>1.3764958097836679</c:v>
                </c:pt>
                <c:pt idx="25655">
                  <c:v>1.3764421577798565</c:v>
                </c:pt>
                <c:pt idx="25656">
                  <c:v>1.376388509958296</c:v>
                </c:pt>
                <c:pt idx="25657">
                  <c:v>1.3763348663184971</c:v>
                </c:pt>
                <c:pt idx="25658">
                  <c:v>1.3762812268599711</c:v>
                </c:pt>
                <c:pt idx="25659">
                  <c:v>1.3762275915822291</c:v>
                </c:pt>
                <c:pt idx="25660">
                  <c:v>1.3761739604847822</c:v>
                </c:pt>
                <c:pt idx="25661">
                  <c:v>1.3761203335671421</c:v>
                </c:pt>
                <c:pt idx="25662">
                  <c:v>1.3760667108288196</c:v>
                </c:pt>
                <c:pt idx="25663">
                  <c:v>1.3760130922693268</c:v>
                </c:pt>
                <c:pt idx="25664">
                  <c:v>1.3759594778881745</c:v>
                </c:pt>
                <c:pt idx="25665">
                  <c:v>1.375905867684875</c:v>
                </c:pt>
                <c:pt idx="25666">
                  <c:v>1.3758522616589395</c:v>
                </c:pt>
                <c:pt idx="25667">
                  <c:v>1.3757986598098799</c:v>
                </c:pt>
                <c:pt idx="25668">
                  <c:v>1.3757450621372083</c:v>
                </c:pt>
                <c:pt idx="25669">
                  <c:v>1.3756914686404362</c:v>
                </c:pt>
                <c:pt idx="25670">
                  <c:v>1.375637879319076</c:v>
                </c:pt>
                <c:pt idx="25671">
                  <c:v>1.3755842941726395</c:v>
                </c:pt>
                <c:pt idx="25672">
                  <c:v>1.3755307132006389</c:v>
                </c:pt>
                <c:pt idx="25673">
                  <c:v>1.3754771364025862</c:v>
                </c:pt>
                <c:pt idx="25674">
                  <c:v>1.3754235637779941</c:v>
                </c:pt>
                <c:pt idx="25675">
                  <c:v>1.3753699953263747</c:v>
                </c:pt>
                <c:pt idx="25676">
                  <c:v>1.3753164310472408</c:v>
                </c:pt>
                <c:pt idx="25677">
                  <c:v>1.3752628709401045</c:v>
                </c:pt>
                <c:pt idx="25678">
                  <c:v>1.3752093150044784</c:v>
                </c:pt>
                <c:pt idx="25679">
                  <c:v>1.3751557632398754</c:v>
                </c:pt>
                <c:pt idx="25680">
                  <c:v>1.3751022156458081</c:v>
                </c:pt>
                <c:pt idx="25681">
                  <c:v>1.3750486722217896</c:v>
                </c:pt>
                <c:pt idx="25682">
                  <c:v>1.3749951329673324</c:v>
                </c:pt>
                <c:pt idx="25683">
                  <c:v>1.3749415978819499</c:v>
                </c:pt>
                <c:pt idx="25684">
                  <c:v>1.3748880669651549</c:v>
                </c:pt>
                <c:pt idx="25685">
                  <c:v>1.3748345402164603</c:v>
                </c:pt>
                <c:pt idx="25686">
                  <c:v>1.3747810176353799</c:v>
                </c:pt>
                <c:pt idx="25687">
                  <c:v>1.3747274992214265</c:v>
                </c:pt>
                <c:pt idx="25688">
                  <c:v>1.3746739849741134</c:v>
                </c:pt>
                <c:pt idx="25689">
                  <c:v>1.3746204748929545</c:v>
                </c:pt>
                <c:pt idx="25690">
                  <c:v>1.3745669689774629</c:v>
                </c:pt>
                <c:pt idx="25691">
                  <c:v>1.3745134672271524</c:v>
                </c:pt>
                <c:pt idx="25692">
                  <c:v>1.3744599696415367</c:v>
                </c:pt>
                <c:pt idx="25693">
                  <c:v>1.3744064762201291</c:v>
                </c:pt>
                <c:pt idx="25694">
                  <c:v>1.374352986962444</c:v>
                </c:pt>
                <c:pt idx="25695">
                  <c:v>1.3742995018679951</c:v>
                </c:pt>
                <c:pt idx="25696">
                  <c:v>1.3742460209362961</c:v>
                </c:pt>
                <c:pt idx="25697">
                  <c:v>1.3741925441668612</c:v>
                </c:pt>
                <c:pt idx="25698">
                  <c:v>1.3741390715592046</c:v>
                </c:pt>
                <c:pt idx="25699">
                  <c:v>1.3740856031128406</c:v>
                </c:pt>
                <c:pt idx="25700">
                  <c:v>1.3740321388272829</c:v>
                </c:pt>
                <c:pt idx="25701">
                  <c:v>1.3739786787020465</c:v>
                </c:pt>
                <c:pt idx="25702">
                  <c:v>1.3739252227366456</c:v>
                </c:pt>
                <c:pt idx="25703">
                  <c:v>1.3738717709305945</c:v>
                </c:pt>
                <c:pt idx="25704">
                  <c:v>1.3738183232834078</c:v>
                </c:pt>
                <c:pt idx="25705">
                  <c:v>1.3737648797946005</c:v>
                </c:pt>
                <c:pt idx="25706">
                  <c:v>1.373711440463687</c:v>
                </c:pt>
                <c:pt idx="25707">
                  <c:v>1.3736580052901821</c:v>
                </c:pt>
                <c:pt idx="25708">
                  <c:v>1.3736045742736007</c:v>
                </c:pt>
                <c:pt idx="25709">
                  <c:v>1.3735511474134579</c:v>
                </c:pt>
                <c:pt idx="25710">
                  <c:v>1.3734977247092683</c:v>
                </c:pt>
                <c:pt idx="25711">
                  <c:v>1.3734443061605477</c:v>
                </c:pt>
                <c:pt idx="25712">
                  <c:v>1.3733908917668105</c:v>
                </c:pt>
                <c:pt idx="25713">
                  <c:v>1.3733374815275725</c:v>
                </c:pt>
                <c:pt idx="25714">
                  <c:v>1.3732840754423488</c:v>
                </c:pt>
                <c:pt idx="25715">
                  <c:v>1.3732306735106548</c:v>
                </c:pt>
                <c:pt idx="25716">
                  <c:v>1.373177275732006</c:v>
                </c:pt>
                <c:pt idx="25717">
                  <c:v>1.373123882105918</c:v>
                </c:pt>
                <c:pt idx="25718">
                  <c:v>1.3730704926319064</c:v>
                </c:pt>
                <c:pt idx="25719">
                  <c:v>1.3730171073094868</c:v>
                </c:pt>
                <c:pt idx="25720">
                  <c:v>1.3729637261381751</c:v>
                </c:pt>
                <c:pt idx="25721">
                  <c:v>1.372910349117487</c:v>
                </c:pt>
                <c:pt idx="25722">
                  <c:v>1.3728569762469385</c:v>
                </c:pt>
                <c:pt idx="25723">
                  <c:v>1.3728036075260457</c:v>
                </c:pt>
                <c:pt idx="25724">
                  <c:v>1.3727502429543246</c:v>
                </c:pt>
                <c:pt idx="25725">
                  <c:v>1.3726968825312913</c:v>
                </c:pt>
                <c:pt idx="25726">
                  <c:v>1.372643526256462</c:v>
                </c:pt>
                <c:pt idx="25727">
                  <c:v>1.3725901741293531</c:v>
                </c:pt>
                <c:pt idx="25728">
                  <c:v>1.372536826149481</c:v>
                </c:pt>
                <c:pt idx="25729">
                  <c:v>1.3724834823163623</c:v>
                </c:pt>
                <c:pt idx="25730">
                  <c:v>1.3724301426295131</c:v>
                </c:pt>
                <c:pt idx="25731">
                  <c:v>1.3723768070884501</c:v>
                </c:pt>
                <c:pt idx="25732">
                  <c:v>1.3723234756926903</c:v>
                </c:pt>
                <c:pt idx="25733">
                  <c:v>1.3722701484417501</c:v>
                </c:pt>
                <c:pt idx="25734">
                  <c:v>1.3722168253351468</c:v>
                </c:pt>
                <c:pt idx="25735">
                  <c:v>1.3721635063723967</c:v>
                </c:pt>
                <c:pt idx="25736">
                  <c:v>1.3721101915530172</c:v>
                </c:pt>
                <c:pt idx="25737">
                  <c:v>1.372056880876525</c:v>
                </c:pt>
                <c:pt idx="25738">
                  <c:v>1.3720035743424375</c:v>
                </c:pt>
                <c:pt idx="25739">
                  <c:v>1.3719502719502719</c:v>
                </c:pt>
                <c:pt idx="25740">
                  <c:v>1.3718969736995454</c:v>
                </c:pt>
                <c:pt idx="25741">
                  <c:v>1.3718436795897755</c:v>
                </c:pt>
                <c:pt idx="25742">
                  <c:v>1.3717903896204793</c:v>
                </c:pt>
                <c:pt idx="25743">
                  <c:v>1.3717371037911748</c:v>
                </c:pt>
                <c:pt idx="25744">
                  <c:v>1.371683822101379</c:v>
                </c:pt>
                <c:pt idx="25745">
                  <c:v>1.3716305445506098</c:v>
                </c:pt>
                <c:pt idx="25746">
                  <c:v>1.3715772711383851</c:v>
                </c:pt>
                <c:pt idx="25747">
                  <c:v>1.3715240018642225</c:v>
                </c:pt>
                <c:pt idx="25748">
                  <c:v>1.37147073672764</c:v>
                </c:pt>
                <c:pt idx="25749">
                  <c:v>1.3714174757281554</c:v>
                </c:pt>
                <c:pt idx="25750">
                  <c:v>1.3713642188652868</c:v>
                </c:pt>
                <c:pt idx="25751">
                  <c:v>1.3713109661385523</c:v>
                </c:pt>
                <c:pt idx="25752">
                  <c:v>1.3712577175474703</c:v>
                </c:pt>
                <c:pt idx="25753">
                  <c:v>1.3712044730915587</c:v>
                </c:pt>
                <c:pt idx="25754">
                  <c:v>1.3711512327703359</c:v>
                </c:pt>
                <c:pt idx="25755">
                  <c:v>1.3710979965833203</c:v>
                </c:pt>
                <c:pt idx="25756">
                  <c:v>1.3710447645300308</c:v>
                </c:pt>
                <c:pt idx="25757">
                  <c:v>1.3709915366099852</c:v>
                </c:pt>
                <c:pt idx="25758">
                  <c:v>1.3709383128227028</c:v>
                </c:pt>
                <c:pt idx="25759">
                  <c:v>1.3708850931677019</c:v>
                </c:pt>
                <c:pt idx="25760">
                  <c:v>1.3708318776445014</c:v>
                </c:pt>
                <c:pt idx="25761">
                  <c:v>1.3707786662526202</c:v>
                </c:pt>
                <c:pt idx="25762">
                  <c:v>1.3707254589915772</c:v>
                </c:pt>
                <c:pt idx="25763">
                  <c:v>1.3706722558608913</c:v>
                </c:pt>
                <c:pt idx="25764">
                  <c:v>1.3706190568600816</c:v>
                </c:pt>
                <c:pt idx="25765">
                  <c:v>1.3705658619886671</c:v>
                </c:pt>
                <c:pt idx="25766">
                  <c:v>1.3705126712461675</c:v>
                </c:pt>
                <c:pt idx="25767">
                  <c:v>1.3704594846321019</c:v>
                </c:pt>
                <c:pt idx="25768">
                  <c:v>1.3704063021459894</c:v>
                </c:pt>
                <c:pt idx="25769">
                  <c:v>1.3703531237873496</c:v>
                </c:pt>
                <c:pt idx="25770">
                  <c:v>1.3702999495557022</c:v>
                </c:pt>
                <c:pt idx="25771">
                  <c:v>1.3702467794505666</c:v>
                </c:pt>
                <c:pt idx="25772">
                  <c:v>1.3701936134714623</c:v>
                </c:pt>
                <c:pt idx="25773">
                  <c:v>1.3701404516179094</c:v>
                </c:pt>
                <c:pt idx="25774">
                  <c:v>1.3700872938894277</c:v>
                </c:pt>
                <c:pt idx="25775">
                  <c:v>1.3700341402855369</c:v>
                </c:pt>
                <c:pt idx="25776">
                  <c:v>1.369980990805757</c:v>
                </c:pt>
                <c:pt idx="25777">
                  <c:v>1.3699278454496082</c:v>
                </c:pt>
                <c:pt idx="25778">
                  <c:v>1.3698747042166104</c:v>
                </c:pt>
                <c:pt idx="25779">
                  <c:v>1.3698215671062839</c:v>
                </c:pt>
                <c:pt idx="25780">
                  <c:v>1.3697684341181491</c:v>
                </c:pt>
                <c:pt idx="25781">
                  <c:v>1.3697153052517259</c:v>
                </c:pt>
                <c:pt idx="25782">
                  <c:v>1.3696621805065352</c:v>
                </c:pt>
                <c:pt idx="25783">
                  <c:v>1.3696090598820974</c:v>
                </c:pt>
                <c:pt idx="25784">
                  <c:v>1.369555943377933</c:v>
                </c:pt>
                <c:pt idx="25785">
                  <c:v>1.3695028309935624</c:v>
                </c:pt>
                <c:pt idx="25786">
                  <c:v>1.3694497227285065</c:v>
                </c:pt>
                <c:pt idx="25787">
                  <c:v>1.3693966185822863</c:v>
                </c:pt>
                <c:pt idx="25788">
                  <c:v>1.3693435185544225</c:v>
                </c:pt>
                <c:pt idx="25789">
                  <c:v>1.3692904226444358</c:v>
                </c:pt>
                <c:pt idx="25790">
                  <c:v>1.3692373308518475</c:v>
                </c:pt>
                <c:pt idx="25791">
                  <c:v>1.3691842431761787</c:v>
                </c:pt>
                <c:pt idx="25792">
                  <c:v>1.3691311596169504</c:v>
                </c:pt>
                <c:pt idx="25793">
                  <c:v>1.3690780801736837</c:v>
                </c:pt>
                <c:pt idx="25794">
                  <c:v>1.3690250048459003</c:v>
                </c:pt>
                <c:pt idx="25795">
                  <c:v>1.3689719336331214</c:v>
                </c:pt>
                <c:pt idx="25796">
                  <c:v>1.3689188665348684</c:v>
                </c:pt>
                <c:pt idx="25797">
                  <c:v>1.3688658035506629</c:v>
                </c:pt>
                <c:pt idx="25798">
                  <c:v>1.3688127446800264</c:v>
                </c:pt>
                <c:pt idx="25799">
                  <c:v>1.3687596899224805</c:v>
                </c:pt>
                <c:pt idx="25800">
                  <c:v>1.3687066392775473</c:v>
                </c:pt>
                <c:pt idx="25801">
                  <c:v>1.3686535927447485</c:v>
                </c:pt>
                <c:pt idx="25802">
                  <c:v>1.3686005503236058</c:v>
                </c:pt>
                <c:pt idx="25803">
                  <c:v>1.3685475120136412</c:v>
                </c:pt>
                <c:pt idx="25804">
                  <c:v>1.3684944778143771</c:v>
                </c:pt>
                <c:pt idx="25805">
                  <c:v>1.3684414477253353</c:v>
                </c:pt>
                <c:pt idx="25806">
                  <c:v>1.3683884217460378</c:v>
                </c:pt>
                <c:pt idx="25807">
                  <c:v>1.3683353998760075</c:v>
                </c:pt>
                <c:pt idx="25808">
                  <c:v>1.3682823821147663</c:v>
                </c:pt>
                <c:pt idx="25809">
                  <c:v>1.3682293684618365</c:v>
                </c:pt>
                <c:pt idx="25810">
                  <c:v>1.3681763589167408</c:v>
                </c:pt>
                <c:pt idx="25811">
                  <c:v>1.368123353479002</c:v>
                </c:pt>
                <c:pt idx="25812">
                  <c:v>1.3680703521481423</c:v>
                </c:pt>
                <c:pt idx="25813">
                  <c:v>1.3680173549236849</c:v>
                </c:pt>
                <c:pt idx="25814">
                  <c:v>1.367964361805152</c:v>
                </c:pt>
                <c:pt idx="25815">
                  <c:v>1.3679113727920669</c:v>
                </c:pt>
                <c:pt idx="25816">
                  <c:v>1.3678583878839525</c:v>
                </c:pt>
                <c:pt idx="25817">
                  <c:v>1.3678054070803316</c:v>
                </c:pt>
                <c:pt idx="25818">
                  <c:v>1.3677524303807274</c:v>
                </c:pt>
                <c:pt idx="25819">
                  <c:v>1.3676994577846631</c:v>
                </c:pt>
                <c:pt idx="25820">
                  <c:v>1.3676464892916618</c:v>
                </c:pt>
                <c:pt idx="25821">
                  <c:v>1.367593524901247</c:v>
                </c:pt>
                <c:pt idx="25822">
                  <c:v>1.3675405646129419</c:v>
                </c:pt>
                <c:pt idx="25823">
                  <c:v>1.3674876084262702</c:v>
                </c:pt>
                <c:pt idx="25824">
                  <c:v>1.3674346563407551</c:v>
                </c:pt>
                <c:pt idx="25825">
                  <c:v>1.3673817083559203</c:v>
                </c:pt>
                <c:pt idx="25826">
                  <c:v>1.3673287644712897</c:v>
                </c:pt>
                <c:pt idx="25827">
                  <c:v>1.367275824686387</c:v>
                </c:pt>
                <c:pt idx="25828">
                  <c:v>1.3672228890007356</c:v>
                </c:pt>
                <c:pt idx="25829">
                  <c:v>1.3671699574138598</c:v>
                </c:pt>
                <c:pt idx="25830">
                  <c:v>1.3671170299252835</c:v>
                </c:pt>
                <c:pt idx="25831">
                  <c:v>1.3670641065345308</c:v>
                </c:pt>
                <c:pt idx="25832">
                  <c:v>1.3670111872411257</c:v>
                </c:pt>
                <c:pt idx="25833">
                  <c:v>1.3669582720445923</c:v>
                </c:pt>
                <c:pt idx="25834">
                  <c:v>1.3669053609444552</c:v>
                </c:pt>
                <c:pt idx="25835">
                  <c:v>1.3668524539402385</c:v>
                </c:pt>
                <c:pt idx="25836">
                  <c:v>1.3667995510314666</c:v>
                </c:pt>
                <c:pt idx="25837">
                  <c:v>1.3667466522176639</c:v>
                </c:pt>
                <c:pt idx="25838">
                  <c:v>1.3666937574983553</c:v>
                </c:pt>
                <c:pt idx="25839">
                  <c:v>1.366640866873065</c:v>
                </c:pt>
                <c:pt idx="25840">
                  <c:v>1.3665879803413181</c:v>
                </c:pt>
                <c:pt idx="25841">
                  <c:v>1.3665350979026392</c:v>
                </c:pt>
                <c:pt idx="25842">
                  <c:v>1.3664822195565531</c:v>
                </c:pt>
                <c:pt idx="25843">
                  <c:v>1.3664293453025846</c:v>
                </c:pt>
                <c:pt idx="25844">
                  <c:v>1.3663764751402592</c:v>
                </c:pt>
                <c:pt idx="25845">
                  <c:v>1.3663236090691016</c:v>
                </c:pt>
                <c:pt idx="25846">
                  <c:v>1.366270747088637</c:v>
                </c:pt>
                <c:pt idx="25847">
                  <c:v>1.3662178891983905</c:v>
                </c:pt>
                <c:pt idx="25848">
                  <c:v>1.3661650353978878</c:v>
                </c:pt>
                <c:pt idx="25849">
                  <c:v>1.3661121856866538</c:v>
                </c:pt>
                <c:pt idx="25850">
                  <c:v>1.3660593400642143</c:v>
                </c:pt>
                <c:pt idx="25851">
                  <c:v>1.3660064985300944</c:v>
                </c:pt>
                <c:pt idx="25852">
                  <c:v>1.3659536610838201</c:v>
                </c:pt>
                <c:pt idx="25853">
                  <c:v>1.3659008277249169</c:v>
                </c:pt>
                <c:pt idx="25854">
                  <c:v>1.3658479984529104</c:v>
                </c:pt>
                <c:pt idx="25855">
                  <c:v>1.3657951732673268</c:v>
                </c:pt>
                <c:pt idx="25856">
                  <c:v>1.3657423521676915</c:v>
                </c:pt>
                <c:pt idx="25857">
                  <c:v>1.3656895351535308</c:v>
                </c:pt>
                <c:pt idx="25858">
                  <c:v>1.3656367222243706</c:v>
                </c:pt>
                <c:pt idx="25859">
                  <c:v>1.3655839133797369</c:v>
                </c:pt>
                <c:pt idx="25860">
                  <c:v>1.3655311086191562</c:v>
                </c:pt>
                <c:pt idx="25861">
                  <c:v>1.3654783079421544</c:v>
                </c:pt>
                <c:pt idx="25862">
                  <c:v>1.3654255113482581</c:v>
                </c:pt>
                <c:pt idx="25863">
                  <c:v>1.3653727188369935</c:v>
                </c:pt>
                <c:pt idx="25864">
                  <c:v>1.3653199304078871</c:v>
                </c:pt>
                <c:pt idx="25865">
                  <c:v>1.3652671460604655</c:v>
                </c:pt>
                <c:pt idx="25866">
                  <c:v>1.3652143657942553</c:v>
                </c:pt>
                <c:pt idx="25867">
                  <c:v>1.365161589608783</c:v>
                </c:pt>
                <c:pt idx="25868">
                  <c:v>1.3651088175035757</c:v>
                </c:pt>
                <c:pt idx="25869">
                  <c:v>1.3650560494781601</c:v>
                </c:pt>
                <c:pt idx="25870">
                  <c:v>1.3650032855320628</c:v>
                </c:pt>
                <c:pt idx="25871">
                  <c:v>1.3649505256648113</c:v>
                </c:pt>
                <c:pt idx="25872">
                  <c:v>1.3648977698759324</c:v>
                </c:pt>
                <c:pt idx="25873">
                  <c:v>1.3648450181649532</c:v>
                </c:pt>
                <c:pt idx="25874">
                  <c:v>1.3647922705314011</c:v>
                </c:pt>
                <c:pt idx="25875">
                  <c:v>1.3647395269748028</c:v>
                </c:pt>
                <c:pt idx="25876">
                  <c:v>1.3646867874946864</c:v>
                </c:pt>
                <c:pt idx="25877">
                  <c:v>1.3646340520905789</c:v>
                </c:pt>
                <c:pt idx="25878">
                  <c:v>1.3645813207620079</c:v>
                </c:pt>
                <c:pt idx="25879">
                  <c:v>1.3645285935085008</c:v>
                </c:pt>
                <c:pt idx="25880">
                  <c:v>1.3644758703295854</c:v>
                </c:pt>
                <c:pt idx="25881">
                  <c:v>1.3644231512247895</c:v>
                </c:pt>
                <c:pt idx="25882">
                  <c:v>1.3643704361936406</c:v>
                </c:pt>
                <c:pt idx="25883">
                  <c:v>1.3643177252356669</c:v>
                </c:pt>
                <c:pt idx="25884">
                  <c:v>1.3642650183503959</c:v>
                </c:pt>
                <c:pt idx="25885">
                  <c:v>1.364212315537356</c:v>
                </c:pt>
                <c:pt idx="25886">
                  <c:v>1.3641596167960752</c:v>
                </c:pt>
                <c:pt idx="25887">
                  <c:v>1.3641069221260815</c:v>
                </c:pt>
                <c:pt idx="25888">
                  <c:v>1.3640542315269033</c:v>
                </c:pt>
                <c:pt idx="25889">
                  <c:v>1.3640015449980687</c:v>
                </c:pt>
                <c:pt idx="25890">
                  <c:v>1.3639488625391063</c:v>
                </c:pt>
                <c:pt idx="25891">
                  <c:v>1.3638961841495443</c:v>
                </c:pt>
                <c:pt idx="25892">
                  <c:v>1.3638435098289112</c:v>
                </c:pt>
                <c:pt idx="25893">
                  <c:v>1.363790839576736</c:v>
                </c:pt>
                <c:pt idx="25894">
                  <c:v>1.3637381733925469</c:v>
                </c:pt>
                <c:pt idx="25895">
                  <c:v>1.3636855112758728</c:v>
                </c:pt>
                <c:pt idx="25896">
                  <c:v>1.3636328532262425</c:v>
                </c:pt>
                <c:pt idx="25897">
                  <c:v>1.3635801992431849</c:v>
                </c:pt>
                <c:pt idx="25898">
                  <c:v>1.3635275493262289</c:v>
                </c:pt>
                <c:pt idx="25899">
                  <c:v>1.3634749034749034</c:v>
                </c:pt>
                <c:pt idx="25900">
                  <c:v>1.3634222616887379</c:v>
                </c:pt>
                <c:pt idx="25901">
                  <c:v>1.3633696239672612</c:v>
                </c:pt>
                <c:pt idx="25902">
                  <c:v>1.3633169903100026</c:v>
                </c:pt>
                <c:pt idx="25903">
                  <c:v>1.3632643607164916</c:v>
                </c:pt>
                <c:pt idx="25904">
                  <c:v>1.3632117351862574</c:v>
                </c:pt>
                <c:pt idx="25905">
                  <c:v>1.3631591137188297</c:v>
                </c:pt>
                <c:pt idx="25906">
                  <c:v>1.3631064963137376</c:v>
                </c:pt>
                <c:pt idx="25907">
                  <c:v>1.363053882970511</c:v>
                </c:pt>
                <c:pt idx="25908">
                  <c:v>1.3630012736886796</c:v>
                </c:pt>
                <c:pt idx="25909">
                  <c:v>1.362948668467773</c:v>
                </c:pt>
                <c:pt idx="25910">
                  <c:v>1.3628960673073212</c:v>
                </c:pt>
                <c:pt idx="25911">
                  <c:v>1.3628434702068539</c:v>
                </c:pt>
                <c:pt idx="25912">
                  <c:v>1.3627908771659012</c:v>
                </c:pt>
                <c:pt idx="25913">
                  <c:v>1.3627382881839931</c:v>
                </c:pt>
                <c:pt idx="25914">
                  <c:v>1.3626857032606599</c:v>
                </c:pt>
                <c:pt idx="25915">
                  <c:v>1.3626331223954313</c:v>
                </c:pt>
                <c:pt idx="25916">
                  <c:v>1.3625805455878381</c:v>
                </c:pt>
                <c:pt idx="25917">
                  <c:v>1.3625279728374102</c:v>
                </c:pt>
                <c:pt idx="25918">
                  <c:v>1.3624754041436784</c:v>
                </c:pt>
                <c:pt idx="25919">
                  <c:v>1.3624228395061728</c:v>
                </c:pt>
                <c:pt idx="25920">
                  <c:v>1.3623702789244243</c:v>
                </c:pt>
                <c:pt idx="25921">
                  <c:v>1.3623177223979632</c:v>
                </c:pt>
                <c:pt idx="25922">
                  <c:v>1.3622651699263202</c:v>
                </c:pt>
                <c:pt idx="25923">
                  <c:v>1.3622126215090264</c:v>
                </c:pt>
                <c:pt idx="25924">
                  <c:v>1.3621600771456124</c:v>
                </c:pt>
                <c:pt idx="25925">
                  <c:v>1.362107536835609</c:v>
                </c:pt>
                <c:pt idx="25926">
                  <c:v>1.3620550005785474</c:v>
                </c:pt>
                <c:pt idx="25927">
                  <c:v>1.3620024683739587</c:v>
                </c:pt>
                <c:pt idx="25928">
                  <c:v>1.3619499402213737</c:v>
                </c:pt>
                <c:pt idx="25929">
                  <c:v>1.3618974161203239</c:v>
                </c:pt>
                <c:pt idx="25930">
                  <c:v>1.3618448960703404</c:v>
                </c:pt>
                <c:pt idx="25931">
                  <c:v>1.3617923800709548</c:v>
                </c:pt>
                <c:pt idx="25932">
                  <c:v>1.3617398681216981</c:v>
                </c:pt>
                <c:pt idx="25933">
                  <c:v>1.3616873602221022</c:v>
                </c:pt>
                <c:pt idx="25934">
                  <c:v>1.3616348563716985</c:v>
                </c:pt>
                <c:pt idx="25935">
                  <c:v>1.3615823565700185</c:v>
                </c:pt>
                <c:pt idx="25936">
                  <c:v>1.361529860816594</c:v>
                </c:pt>
                <c:pt idx="25937">
                  <c:v>1.361477369110957</c:v>
                </c:pt>
                <c:pt idx="25938">
                  <c:v>1.3614248814526388</c:v>
                </c:pt>
                <c:pt idx="25939">
                  <c:v>1.361372397841172</c:v>
                </c:pt>
                <c:pt idx="25940">
                  <c:v>1.361319918276088</c:v>
                </c:pt>
                <c:pt idx="25941">
                  <c:v>1.3612674427569194</c:v>
                </c:pt>
                <c:pt idx="25942">
                  <c:v>1.3612149712831978</c:v>
                </c:pt>
                <c:pt idx="25943">
                  <c:v>1.3611625038544557</c:v>
                </c:pt>
                <c:pt idx="25944">
                  <c:v>1.3611100404702254</c:v>
                </c:pt>
                <c:pt idx="25945">
                  <c:v>1.3610575811300394</c:v>
                </c:pt>
                <c:pt idx="25946">
                  <c:v>1.3610051258334297</c:v>
                </c:pt>
                <c:pt idx="25947">
                  <c:v>1.3609526745799292</c:v>
                </c:pt>
                <c:pt idx="25948">
                  <c:v>1.36090022736907</c:v>
                </c:pt>
                <c:pt idx="25949">
                  <c:v>1.3608477842003854</c:v>
                </c:pt>
                <c:pt idx="25950">
                  <c:v>1.3607953450734076</c:v>
                </c:pt>
                <c:pt idx="25951">
                  <c:v>1.3607429099876696</c:v>
                </c:pt>
                <c:pt idx="25952">
                  <c:v>1.3606904789427041</c:v>
                </c:pt>
                <c:pt idx="25953">
                  <c:v>1.3606380519380443</c:v>
                </c:pt>
                <c:pt idx="25954">
                  <c:v>1.360585628973223</c:v>
                </c:pt>
                <c:pt idx="25955">
                  <c:v>1.3605332100477732</c:v>
                </c:pt>
                <c:pt idx="25956">
                  <c:v>1.3604807951612281</c:v>
                </c:pt>
                <c:pt idx="25957">
                  <c:v>1.3604283843131213</c:v>
                </c:pt>
                <c:pt idx="25958">
                  <c:v>1.3603759775029856</c:v>
                </c:pt>
                <c:pt idx="25959">
                  <c:v>1.3603235747303544</c:v>
                </c:pt>
                <c:pt idx="25960">
                  <c:v>1.3602711759947614</c:v>
                </c:pt>
                <c:pt idx="25961">
                  <c:v>1.36021878129574</c:v>
                </c:pt>
                <c:pt idx="25962">
                  <c:v>1.3601663906328236</c:v>
                </c:pt>
                <c:pt idx="25963">
                  <c:v>1.3601140040055462</c:v>
                </c:pt>
                <c:pt idx="25964">
                  <c:v>1.3600616214134411</c:v>
                </c:pt>
                <c:pt idx="25965">
                  <c:v>1.3600092428560424</c:v>
                </c:pt>
                <c:pt idx="25966">
                  <c:v>1.359956868332884</c:v>
                </c:pt>
                <c:pt idx="25967">
                  <c:v>1.3599044978434998</c:v>
                </c:pt>
                <c:pt idx="25968">
                  <c:v>1.3598521313874234</c:v>
                </c:pt>
                <c:pt idx="25969">
                  <c:v>1.3597997689641894</c:v>
                </c:pt>
                <c:pt idx="25970">
                  <c:v>1.3597474105733318</c:v>
                </c:pt>
                <c:pt idx="25971">
                  <c:v>1.3596950562143848</c:v>
                </c:pt>
                <c:pt idx="25972">
                  <c:v>1.3596427058868825</c:v>
                </c:pt>
                <c:pt idx="25973">
                  <c:v>1.3595903595903596</c:v>
                </c:pt>
                <c:pt idx="25974">
                  <c:v>1.3595380173243503</c:v>
                </c:pt>
                <c:pt idx="25975">
                  <c:v>1.3594856790883894</c:v>
                </c:pt>
                <c:pt idx="25976">
                  <c:v>1.3594333448820111</c:v>
                </c:pt>
                <c:pt idx="25977">
                  <c:v>1.3593810147047503</c:v>
                </c:pt>
                <c:pt idx="25978">
                  <c:v>1.3593286885561415</c:v>
                </c:pt>
                <c:pt idx="25979">
                  <c:v>1.3592763664357197</c:v>
                </c:pt>
                <c:pt idx="25980">
                  <c:v>1.3592240483430198</c:v>
                </c:pt>
                <c:pt idx="25981">
                  <c:v>1.3591717342775769</c:v>
                </c:pt>
                <c:pt idx="25982">
                  <c:v>1.3591194242389255</c:v>
                </c:pt>
                <c:pt idx="25983">
                  <c:v>1.359067118226601</c:v>
                </c:pt>
                <c:pt idx="25984">
                  <c:v>1.3590148162401385</c:v>
                </c:pt>
                <c:pt idx="25985">
                  <c:v>1.3589625182790734</c:v>
                </c:pt>
                <c:pt idx="25986">
                  <c:v>1.3589102243429407</c:v>
                </c:pt>
                <c:pt idx="25987">
                  <c:v>1.3588579344312759</c:v>
                </c:pt>
                <c:pt idx="25988">
                  <c:v>1.3588056485436146</c:v>
                </c:pt>
                <c:pt idx="25989">
                  <c:v>1.3587533666794922</c:v>
                </c:pt>
                <c:pt idx="25990">
                  <c:v>1.3587010888384441</c:v>
                </c:pt>
                <c:pt idx="25991">
                  <c:v>1.3586488150200062</c:v>
                </c:pt>
                <c:pt idx="25992">
                  <c:v>1.3585965452237141</c:v>
                </c:pt>
                <c:pt idx="25993">
                  <c:v>1.3585442794491036</c:v>
                </c:pt>
                <c:pt idx="25994">
                  <c:v>1.3584920176957107</c:v>
                </c:pt>
                <c:pt idx="25995">
                  <c:v>1.3584397599630713</c:v>
                </c:pt>
                <c:pt idx="25996">
                  <c:v>1.3583875062507211</c:v>
                </c:pt>
                <c:pt idx="25997">
                  <c:v>1.3583352565581968</c:v>
                </c:pt>
                <c:pt idx="25998">
                  <c:v>1.3582830108850341</c:v>
                </c:pt>
                <c:pt idx="25999">
                  <c:v>1.3582307692307691</c:v>
                </c:pt>
                <c:pt idx="26000">
                  <c:v>1.3581785315949386</c:v>
                </c:pt>
                <c:pt idx="26001">
                  <c:v>1.3581262979770787</c:v>
                </c:pt>
                <c:pt idx="26002">
                  <c:v>1.3580740683767258</c:v>
                </c:pt>
                <c:pt idx="26003">
                  <c:v>1.3580218427934163</c:v>
                </c:pt>
                <c:pt idx="26004">
                  <c:v>1.3579696212266872</c:v>
                </c:pt>
                <c:pt idx="26005">
                  <c:v>1.3579174036760748</c:v>
                </c:pt>
                <c:pt idx="26006">
                  <c:v>1.3578651901411158</c:v>
                </c:pt>
                <c:pt idx="26007">
                  <c:v>1.3578129806213473</c:v>
                </c:pt>
                <c:pt idx="26008">
                  <c:v>1.3577607751163059</c:v>
                </c:pt>
                <c:pt idx="26009">
                  <c:v>1.3577085736255285</c:v>
                </c:pt>
                <c:pt idx="26010">
                  <c:v>1.3576563761485525</c:v>
                </c:pt>
                <c:pt idx="26011">
                  <c:v>1.3576041826849146</c:v>
                </c:pt>
                <c:pt idx="26012">
                  <c:v>1.3575519932341522</c:v>
                </c:pt>
                <c:pt idx="26013">
                  <c:v>1.3574998077958023</c:v>
                </c:pt>
                <c:pt idx="26014">
                  <c:v>1.3574476263694022</c:v>
                </c:pt>
                <c:pt idx="26015">
                  <c:v>1.3573954489544895</c:v>
                </c:pt>
                <c:pt idx="26016">
                  <c:v>1.3573432755506016</c:v>
                </c:pt>
                <c:pt idx="26017">
                  <c:v>1.3572911061572757</c:v>
                </c:pt>
                <c:pt idx="26018">
                  <c:v>1.3572389407740497</c:v>
                </c:pt>
                <c:pt idx="26019">
                  <c:v>1.3571867794004613</c:v>
                </c:pt>
                <c:pt idx="26020">
                  <c:v>1.3571346220360478</c:v>
                </c:pt>
                <c:pt idx="26021">
                  <c:v>1.3570824686803473</c:v>
                </c:pt>
                <c:pt idx="26022">
                  <c:v>1.3570303193328979</c:v>
                </c:pt>
                <c:pt idx="26023">
                  <c:v>1.3569781739932369</c:v>
                </c:pt>
                <c:pt idx="26024">
                  <c:v>1.3569260326609029</c:v>
                </c:pt>
                <c:pt idx="26025">
                  <c:v>1.3568738953354338</c:v>
                </c:pt>
                <c:pt idx="26026">
                  <c:v>1.3568217620163676</c:v>
                </c:pt>
                <c:pt idx="26027">
                  <c:v>1.3567696327032426</c:v>
                </c:pt>
                <c:pt idx="26028">
                  <c:v>1.3567175073955973</c:v>
                </c:pt>
                <c:pt idx="26029">
                  <c:v>1.3566653860929696</c:v>
                </c:pt>
                <c:pt idx="26030">
                  <c:v>1.3566132687948984</c:v>
                </c:pt>
                <c:pt idx="26031">
                  <c:v>1.356561155500922</c:v>
                </c:pt>
                <c:pt idx="26032">
                  <c:v>1.3565090462105789</c:v>
                </c:pt>
                <c:pt idx="26033">
                  <c:v>1.356456940923408</c:v>
                </c:pt>
                <c:pt idx="26034">
                  <c:v>1.3564048396389476</c:v>
                </c:pt>
                <c:pt idx="26035">
                  <c:v>1.3563527423567368</c:v>
                </c:pt>
                <c:pt idx="26036">
                  <c:v>1.3563006490763145</c:v>
                </c:pt>
                <c:pt idx="26037">
                  <c:v>1.3562485597972194</c:v>
                </c:pt>
                <c:pt idx="26038">
                  <c:v>1.3561964745189907</c:v>
                </c:pt>
                <c:pt idx="26039">
                  <c:v>1.3561443932411674</c:v>
                </c:pt>
                <c:pt idx="26040">
                  <c:v>1.3560923159632887</c:v>
                </c:pt>
                <c:pt idx="26041">
                  <c:v>1.3560402426848936</c:v>
                </c:pt>
                <c:pt idx="26042">
                  <c:v>1.3559881734055217</c:v>
                </c:pt>
                <c:pt idx="26043">
                  <c:v>1.3559361081247121</c:v>
                </c:pt>
                <c:pt idx="26044">
                  <c:v>1.3558840468420041</c:v>
                </c:pt>
                <c:pt idx="26045">
                  <c:v>1.3558319895569377</c:v>
                </c:pt>
                <c:pt idx="26046">
                  <c:v>1.3557799362690521</c:v>
                </c:pt>
                <c:pt idx="26047">
                  <c:v>1.355727886977887</c:v>
                </c:pt>
                <c:pt idx="26048">
                  <c:v>1.3556758416829822</c:v>
                </c:pt>
                <c:pt idx="26049">
                  <c:v>1.3556238003838772</c:v>
                </c:pt>
                <c:pt idx="26050">
                  <c:v>1.3555717630801121</c:v>
                </c:pt>
                <c:pt idx="26051">
                  <c:v>1.3555197297712267</c:v>
                </c:pt>
                <c:pt idx="26052">
                  <c:v>1.3554677004567612</c:v>
                </c:pt>
                <c:pt idx="26053">
                  <c:v>1.3554156751362554</c:v>
                </c:pt>
                <c:pt idx="26054">
                  <c:v>1.3553636538092497</c:v>
                </c:pt>
                <c:pt idx="26055">
                  <c:v>1.355311636475284</c:v>
                </c:pt>
                <c:pt idx="26056">
                  <c:v>1.3552596231338987</c:v>
                </c:pt>
                <c:pt idx="26057">
                  <c:v>1.3552076137846343</c:v>
                </c:pt>
                <c:pt idx="26058">
                  <c:v>1.3551556084270309</c:v>
                </c:pt>
                <c:pt idx="26059">
                  <c:v>1.3551036070606293</c:v>
                </c:pt>
                <c:pt idx="26060">
                  <c:v>1.3550516096849698</c:v>
                </c:pt>
                <c:pt idx="26061">
                  <c:v>1.3549996162995932</c:v>
                </c:pt>
                <c:pt idx="26062">
                  <c:v>1.3549476269040401</c:v>
                </c:pt>
                <c:pt idx="26063">
                  <c:v>1.3548956414978515</c:v>
                </c:pt>
                <c:pt idx="26064">
                  <c:v>1.3548436600805678</c:v>
                </c:pt>
                <c:pt idx="26065">
                  <c:v>1.3547916826517303</c:v>
                </c:pt>
                <c:pt idx="26066">
                  <c:v>1.3547397092108797</c:v>
                </c:pt>
                <c:pt idx="26067">
                  <c:v>1.3546877397575572</c:v>
                </c:pt>
                <c:pt idx="26068">
                  <c:v>1.3546357742913038</c:v>
                </c:pt>
                <c:pt idx="26069">
                  <c:v>1.354583812811661</c:v>
                </c:pt>
                <c:pt idx="26070">
                  <c:v>1.3545318553181696</c:v>
                </c:pt>
                <c:pt idx="26071">
                  <c:v>1.3544799018103713</c:v>
                </c:pt>
                <c:pt idx="26072">
                  <c:v>1.3544279522878073</c:v>
                </c:pt>
                <c:pt idx="26073">
                  <c:v>1.3543760067500192</c:v>
                </c:pt>
                <c:pt idx="26074">
                  <c:v>1.3543240651965485</c:v>
                </c:pt>
                <c:pt idx="26075">
                  <c:v>1.3542721276269367</c:v>
                </c:pt>
                <c:pt idx="26076">
                  <c:v>1.3542201940407255</c:v>
                </c:pt>
                <c:pt idx="26077">
                  <c:v>1.3541682644374569</c:v>
                </c:pt>
                <c:pt idx="26078">
                  <c:v>1.3541163388166724</c:v>
                </c:pt>
                <c:pt idx="26079">
                  <c:v>1.3540644171779141</c:v>
                </c:pt>
                <c:pt idx="26080">
                  <c:v>1.3540124995207239</c:v>
                </c:pt>
                <c:pt idx="26081">
                  <c:v>1.3539605858446437</c:v>
                </c:pt>
                <c:pt idx="26082">
                  <c:v>1.3539086761492161</c:v>
                </c:pt>
                <c:pt idx="26083">
                  <c:v>1.3538567704339826</c:v>
                </c:pt>
                <c:pt idx="26084">
                  <c:v>1.3538048686984858</c:v>
                </c:pt>
                <c:pt idx="26085">
                  <c:v>1.353752970942268</c:v>
                </c:pt>
                <c:pt idx="26086">
                  <c:v>1.3537010771648714</c:v>
                </c:pt>
                <c:pt idx="26087">
                  <c:v>1.3536491873658387</c:v>
                </c:pt>
                <c:pt idx="26088">
                  <c:v>1.3535973015447123</c:v>
                </c:pt>
                <c:pt idx="26089">
                  <c:v>1.3535454197010348</c:v>
                </c:pt>
                <c:pt idx="26090">
                  <c:v>1.353493541834349</c:v>
                </c:pt>
                <c:pt idx="26091">
                  <c:v>1.3534416679441974</c:v>
                </c:pt>
                <c:pt idx="26092">
                  <c:v>1.353389798030123</c:v>
                </c:pt>
                <c:pt idx="26093">
                  <c:v>1.3533379320916685</c:v>
                </c:pt>
                <c:pt idx="26094">
                  <c:v>1.3532860701283771</c:v>
                </c:pt>
                <c:pt idx="26095">
                  <c:v>1.3532342121397916</c:v>
                </c:pt>
                <c:pt idx="26096">
                  <c:v>1.353182358125455</c:v>
                </c:pt>
                <c:pt idx="26097">
                  <c:v>1.3531305080849108</c:v>
                </c:pt>
                <c:pt idx="26098">
                  <c:v>1.3530786620177018</c:v>
                </c:pt>
                <c:pt idx="26099">
                  <c:v>1.3530268199233717</c:v>
                </c:pt>
                <c:pt idx="26100">
                  <c:v>1.3529749818014636</c:v>
                </c:pt>
                <c:pt idx="26101">
                  <c:v>1.3529231476515209</c:v>
                </c:pt>
                <c:pt idx="26102">
                  <c:v>1.3528713174730873</c:v>
                </c:pt>
                <c:pt idx="26103">
                  <c:v>1.3528194912657063</c:v>
                </c:pt>
                <c:pt idx="26104">
                  <c:v>1.3527676690289216</c:v>
                </c:pt>
                <c:pt idx="26105">
                  <c:v>1.352715850762277</c:v>
                </c:pt>
                <c:pt idx="26106">
                  <c:v>1.3526640364653157</c:v>
                </c:pt>
                <c:pt idx="26107">
                  <c:v>1.3526122261375824</c:v>
                </c:pt>
                <c:pt idx="26108">
                  <c:v>1.3525604197786203</c:v>
                </c:pt>
                <c:pt idx="26109">
                  <c:v>1.3525086173879739</c:v>
                </c:pt>
                <c:pt idx="26110">
                  <c:v>1.3524568189651871</c:v>
                </c:pt>
                <c:pt idx="26111">
                  <c:v>1.3524050245098038</c:v>
                </c:pt>
                <c:pt idx="26112">
                  <c:v>1.3523532340213686</c:v>
                </c:pt>
                <c:pt idx="26113">
                  <c:v>1.3523014474994255</c:v>
                </c:pt>
                <c:pt idx="26114">
                  <c:v>1.3522496649435189</c:v>
                </c:pt>
                <c:pt idx="26115">
                  <c:v>1.3521978863531934</c:v>
                </c:pt>
                <c:pt idx="26116">
                  <c:v>1.3521461117279934</c:v>
                </c:pt>
                <c:pt idx="26117">
                  <c:v>1.3520943410674631</c:v>
                </c:pt>
                <c:pt idx="26118">
                  <c:v>1.3520425743711475</c:v>
                </c:pt>
                <c:pt idx="26119">
                  <c:v>1.351990811638591</c:v>
                </c:pt>
                <c:pt idx="26120">
                  <c:v>1.3519390528693389</c:v>
                </c:pt>
                <c:pt idx="26121">
                  <c:v>1.3518872980629355</c:v>
                </c:pt>
                <c:pt idx="26122">
                  <c:v>1.3518355472189258</c:v>
                </c:pt>
                <c:pt idx="26123">
                  <c:v>1.351783800336855</c:v>
                </c:pt>
                <c:pt idx="26124">
                  <c:v>1.3517320574162679</c:v>
                </c:pt>
                <c:pt idx="26125">
                  <c:v>1.3516803184567099</c:v>
                </c:pt>
                <c:pt idx="26126">
                  <c:v>1.3516285834577257</c:v>
                </c:pt>
                <c:pt idx="26127">
                  <c:v>1.3515768524188609</c:v>
                </c:pt>
                <c:pt idx="26128">
                  <c:v>1.351525125339661</c:v>
                </c:pt>
                <c:pt idx="26129">
                  <c:v>1.3514734022196708</c:v>
                </c:pt>
                <c:pt idx="26130">
                  <c:v>1.3514216830584362</c:v>
                </c:pt>
                <c:pt idx="26131">
                  <c:v>1.3513699678555029</c:v>
                </c:pt>
                <c:pt idx="26132">
                  <c:v>1.351318256610416</c:v>
                </c:pt>
                <c:pt idx="26133">
                  <c:v>1.3512665493227214</c:v>
                </c:pt>
                <c:pt idx="26134">
                  <c:v>1.3512148459919648</c:v>
                </c:pt>
                <c:pt idx="26135">
                  <c:v>1.3511631466176921</c:v>
                </c:pt>
                <c:pt idx="26136">
                  <c:v>1.3511114511994491</c:v>
                </c:pt>
                <c:pt idx="26137">
                  <c:v>1.3510597597367817</c:v>
                </c:pt>
                <c:pt idx="26138">
                  <c:v>1.3510080722292359</c:v>
                </c:pt>
                <c:pt idx="26139">
                  <c:v>1.350956388676358</c:v>
                </c:pt>
                <c:pt idx="26140">
                  <c:v>1.350904709077694</c:v>
                </c:pt>
                <c:pt idx="26141">
                  <c:v>1.3508530334327902</c:v>
                </c:pt>
                <c:pt idx="26142">
                  <c:v>1.3508013617411927</c:v>
                </c:pt>
                <c:pt idx="26143">
                  <c:v>1.3507496940024479</c:v>
                </c:pt>
                <c:pt idx="26144">
                  <c:v>1.3506980302161025</c:v>
                </c:pt>
                <c:pt idx="26145">
                  <c:v>1.3506463703817027</c:v>
                </c:pt>
                <c:pt idx="26146">
                  <c:v>1.3505947144987953</c:v>
                </c:pt>
                <c:pt idx="26147">
                  <c:v>1.3505430625669268</c:v>
                </c:pt>
                <c:pt idx="26148">
                  <c:v>1.3504914145856437</c:v>
                </c:pt>
                <c:pt idx="26149">
                  <c:v>1.3504397705544933</c:v>
                </c:pt>
                <c:pt idx="26150">
                  <c:v>1.3503881304730221</c:v>
                </c:pt>
                <c:pt idx="26151">
                  <c:v>1.350336494340777</c:v>
                </c:pt>
                <c:pt idx="26152">
                  <c:v>1.3502848621573051</c:v>
                </c:pt>
                <c:pt idx="26153">
                  <c:v>1.3502332339221534</c:v>
                </c:pt>
                <c:pt idx="26154">
                  <c:v>1.3501816096348691</c:v>
                </c:pt>
                <c:pt idx="26155">
                  <c:v>1.3501299892949992</c:v>
                </c:pt>
                <c:pt idx="26156">
                  <c:v>1.3500783729020913</c:v>
                </c:pt>
                <c:pt idx="26157">
                  <c:v>1.3500267604556924</c:v>
                </c:pt>
                <c:pt idx="26158">
                  <c:v>1.34997515195535</c:v>
                </c:pt>
                <c:pt idx="26159">
                  <c:v>1.3499235474006117</c:v>
                </c:pt>
                <c:pt idx="26160">
                  <c:v>1.3498719467910247</c:v>
                </c:pt>
                <c:pt idx="26161">
                  <c:v>1.3498203501261372</c:v>
                </c:pt>
                <c:pt idx="26162">
                  <c:v>1.3497687574054964</c:v>
                </c:pt>
                <c:pt idx="26163">
                  <c:v>1.34971716862865</c:v>
                </c:pt>
                <c:pt idx="26164">
                  <c:v>1.3496655837951461</c:v>
                </c:pt>
                <c:pt idx="26165">
                  <c:v>1.3496140029045327</c:v>
                </c:pt>
                <c:pt idx="26166">
                  <c:v>1.3495624259563572</c:v>
                </c:pt>
                <c:pt idx="26167">
                  <c:v>1.349510852950168</c:v>
                </c:pt>
                <c:pt idx="26168">
                  <c:v>1.3494592838855133</c:v>
                </c:pt>
                <c:pt idx="26169">
                  <c:v>1.3494077187619411</c:v>
                </c:pt>
                <c:pt idx="26170">
                  <c:v>1.3493561575789996</c:v>
                </c:pt>
                <c:pt idx="26171">
                  <c:v>1.3493046003362372</c:v>
                </c:pt>
                <c:pt idx="26172">
                  <c:v>1.3492530470332023</c:v>
                </c:pt>
                <c:pt idx="26173">
                  <c:v>1.3492014976694429</c:v>
                </c:pt>
                <c:pt idx="26174">
                  <c:v>1.3491499522445081</c:v>
                </c:pt>
                <c:pt idx="26175">
                  <c:v>1.3490984107579462</c:v>
                </c:pt>
                <c:pt idx="26176">
                  <c:v>1.3490468732093059</c:v>
                </c:pt>
                <c:pt idx="26177">
                  <c:v>1.3489953395981358</c:v>
                </c:pt>
                <c:pt idx="26178">
                  <c:v>1.3489438099239848</c:v>
                </c:pt>
                <c:pt idx="26179">
                  <c:v>1.3488922841864017</c:v>
                </c:pt>
                <c:pt idx="26180">
                  <c:v>1.3488407623849357</c:v>
                </c:pt>
                <c:pt idx="26181">
                  <c:v>1.3487892445191352</c:v>
                </c:pt>
                <c:pt idx="26182">
                  <c:v>1.3487377305885497</c:v>
                </c:pt>
                <c:pt idx="26183">
                  <c:v>1.3486862205927284</c:v>
                </c:pt>
                <c:pt idx="26184">
                  <c:v>1.3486347145312201</c:v>
                </c:pt>
                <c:pt idx="26185">
                  <c:v>1.3485832124035744</c:v>
                </c:pt>
                <c:pt idx="26186">
                  <c:v>1.3485317142093405</c:v>
                </c:pt>
                <c:pt idx="26187">
                  <c:v>1.3484802199480679</c:v>
                </c:pt>
                <c:pt idx="26188">
                  <c:v>1.3484287296193058</c:v>
                </c:pt>
                <c:pt idx="26189">
                  <c:v>1.348377243222604</c:v>
                </c:pt>
                <c:pt idx="26190">
                  <c:v>1.3483257607575121</c:v>
                </c:pt>
                <c:pt idx="26191">
                  <c:v>1.3482742822235798</c:v>
                </c:pt>
                <c:pt idx="26192">
                  <c:v>1.3482228076203566</c:v>
                </c:pt>
                <c:pt idx="26193">
                  <c:v>1.3481713369473924</c:v>
                </c:pt>
                <c:pt idx="26194">
                  <c:v>1.3481198702042374</c:v>
                </c:pt>
                <c:pt idx="26195">
                  <c:v>1.3480684073904412</c:v>
                </c:pt>
                <c:pt idx="26196">
                  <c:v>1.348016948505554</c:v>
                </c:pt>
                <c:pt idx="26197">
                  <c:v>1.3479654935491259</c:v>
                </c:pt>
                <c:pt idx="26198">
                  <c:v>1.3479140425207068</c:v>
                </c:pt>
                <c:pt idx="26199">
                  <c:v>1.3478625954198473</c:v>
                </c:pt>
                <c:pt idx="26200">
                  <c:v>1.3478111522460974</c:v>
                </c:pt>
                <c:pt idx="26201">
                  <c:v>1.3477597129990078</c:v>
                </c:pt>
                <c:pt idx="26202">
                  <c:v>1.3477082776781284</c:v>
                </c:pt>
                <c:pt idx="26203">
                  <c:v>1.3476568462830103</c:v>
                </c:pt>
                <c:pt idx="26204">
                  <c:v>1.3476054188132036</c:v>
                </c:pt>
                <c:pt idx="26205">
                  <c:v>1.3475539952682591</c:v>
                </c:pt>
                <c:pt idx="26206">
                  <c:v>1.3475025756477277</c:v>
                </c:pt>
                <c:pt idx="26207">
                  <c:v>1.34745115995116</c:v>
                </c:pt>
                <c:pt idx="26208">
                  <c:v>1.3473997481781068</c:v>
                </c:pt>
                <c:pt idx="26209">
                  <c:v>1.347348340328119</c:v>
                </c:pt>
                <c:pt idx="26210">
                  <c:v>1.3472969364007479</c:v>
                </c:pt>
                <c:pt idx="26211">
                  <c:v>1.347245536395544</c:v>
                </c:pt>
                <c:pt idx="26212">
                  <c:v>1.3471941403120589</c:v>
                </c:pt>
                <c:pt idx="26213">
                  <c:v>1.3471427481498437</c:v>
                </c:pt>
                <c:pt idx="26214">
                  <c:v>1.3470913599084493</c:v>
                </c:pt>
                <c:pt idx="26215">
                  <c:v>1.3470399755874276</c:v>
                </c:pt>
                <c:pt idx="26216">
                  <c:v>1.3469885951863294</c:v>
                </c:pt>
                <c:pt idx="26217">
                  <c:v>1.3469372187047066</c:v>
                </c:pt>
                <c:pt idx="26218">
                  <c:v>1.3468858461421107</c:v>
                </c:pt>
                <c:pt idx="26219">
                  <c:v>1.3468344774980932</c:v>
                </c:pt>
                <c:pt idx="26220">
                  <c:v>1.3467831127722054</c:v>
                </c:pt>
                <c:pt idx="26221">
                  <c:v>1.3467317519639996</c:v>
                </c:pt>
                <c:pt idx="26222">
                  <c:v>1.3466803950730275</c:v>
                </c:pt>
                <c:pt idx="26223">
                  <c:v>1.3466290420988407</c:v>
                </c:pt>
                <c:pt idx="26224">
                  <c:v>1.3465776930409914</c:v>
                </c:pt>
                <c:pt idx="26225">
                  <c:v>1.3465263478990315</c:v>
                </c:pt>
                <c:pt idx="26226">
                  <c:v>1.3464750066725131</c:v>
                </c:pt>
                <c:pt idx="26227">
                  <c:v>1.3464236693609883</c:v>
                </c:pt>
                <c:pt idx="26228">
                  <c:v>1.3463723359640094</c:v>
                </c:pt>
                <c:pt idx="26229">
                  <c:v>1.3463210064811284</c:v>
                </c:pt>
                <c:pt idx="26230">
                  <c:v>1.3462696809118981</c:v>
                </c:pt>
                <c:pt idx="26231">
                  <c:v>1.3462183592558707</c:v>
                </c:pt>
                <c:pt idx="26232">
                  <c:v>1.3461670415125986</c:v>
                </c:pt>
                <c:pt idx="26233">
                  <c:v>1.3461157276816345</c:v>
                </c:pt>
                <c:pt idx="26234">
                  <c:v>1.3460644177625309</c:v>
                </c:pt>
                <c:pt idx="26235">
                  <c:v>1.3460131117548406</c:v>
                </c:pt>
                <c:pt idx="26236">
                  <c:v>1.3459618096581163</c:v>
                </c:pt>
                <c:pt idx="26237">
                  <c:v>1.345910511471911</c:v>
                </c:pt>
                <c:pt idx="26238">
                  <c:v>1.3458592171957773</c:v>
                </c:pt>
                <c:pt idx="26239">
                  <c:v>1.3458079268292682</c:v>
                </c:pt>
                <c:pt idx="26240">
                  <c:v>1.345756640371937</c:v>
                </c:pt>
                <c:pt idx="26241">
                  <c:v>1.3457053578233367</c:v>
                </c:pt>
                <c:pt idx="26242">
                  <c:v>1.3456540791830203</c:v>
                </c:pt>
                <c:pt idx="26243">
                  <c:v>1.345602804450541</c:v>
                </c:pt>
                <c:pt idx="26244">
                  <c:v>1.3455515336254524</c:v>
                </c:pt>
                <c:pt idx="26245">
                  <c:v>1.3455002667073077</c:v>
                </c:pt>
                <c:pt idx="26246">
                  <c:v>1.3454490036956606</c:v>
                </c:pt>
                <c:pt idx="26247">
                  <c:v>1.345397744590064</c:v>
                </c:pt>
                <c:pt idx="26248">
                  <c:v>1.345346489390072</c:v>
                </c:pt>
                <c:pt idx="26249">
                  <c:v>1.3452952380952381</c:v>
                </c:pt>
                <c:pt idx="26250">
                  <c:v>1.3452439907051159</c:v>
                </c:pt>
                <c:pt idx="26251">
                  <c:v>1.3451927472192595</c:v>
                </c:pt>
                <c:pt idx="26252">
                  <c:v>1.3451415076372224</c:v>
                </c:pt>
                <c:pt idx="26253">
                  <c:v>1.3450902719585587</c:v>
                </c:pt>
                <c:pt idx="26254">
                  <c:v>1.3450390401828223</c:v>
                </c:pt>
                <c:pt idx="26255">
                  <c:v>1.3449878123095673</c:v>
                </c:pt>
                <c:pt idx="26256">
                  <c:v>1.3449365883383479</c:v>
                </c:pt>
                <c:pt idx="26257">
                  <c:v>1.3448853682687181</c:v>
                </c:pt>
                <c:pt idx="26258">
                  <c:v>1.3448341521002323</c:v>
                </c:pt>
                <c:pt idx="26259">
                  <c:v>1.3447829398324447</c:v>
                </c:pt>
                <c:pt idx="26260">
                  <c:v>1.3447317314649099</c:v>
                </c:pt>
                <c:pt idx="26261">
                  <c:v>1.3446805269971822</c:v>
                </c:pt>
                <c:pt idx="26262">
                  <c:v>1.3446293264288163</c:v>
                </c:pt>
                <c:pt idx="26263">
                  <c:v>1.3445781297593664</c:v>
                </c:pt>
                <c:pt idx="26264">
                  <c:v>1.3445269369883877</c:v>
                </c:pt>
                <c:pt idx="26265">
                  <c:v>1.3444757481154344</c:v>
                </c:pt>
                <c:pt idx="26266">
                  <c:v>1.3444245631400618</c:v>
                </c:pt>
                <c:pt idx="26267">
                  <c:v>1.3443733820618242</c:v>
                </c:pt>
                <c:pt idx="26268">
                  <c:v>1.3443222048802772</c:v>
                </c:pt>
                <c:pt idx="26269">
                  <c:v>1.3442710315949753</c:v>
                </c:pt>
                <c:pt idx="26270">
                  <c:v>1.3442198622054737</c:v>
                </c:pt>
                <c:pt idx="26271">
                  <c:v>1.3441686967113275</c:v>
                </c:pt>
                <c:pt idx="26272">
                  <c:v>1.3441175351120922</c:v>
                </c:pt>
                <c:pt idx="26273">
                  <c:v>1.3440663774073229</c:v>
                </c:pt>
                <c:pt idx="26274">
                  <c:v>1.3440152235965748</c:v>
                </c:pt>
                <c:pt idx="26275">
                  <c:v>1.3439640736794032</c:v>
                </c:pt>
                <c:pt idx="26276">
                  <c:v>1.3439129276553641</c:v>
                </c:pt>
                <c:pt idx="26277">
                  <c:v>1.3438617855240125</c:v>
                </c:pt>
                <c:pt idx="26278">
                  <c:v>1.3438106472849043</c:v>
                </c:pt>
                <c:pt idx="26279">
                  <c:v>1.3437595129375952</c:v>
                </c:pt>
                <c:pt idx="26280">
                  <c:v>1.3437083824816407</c:v>
                </c:pt>
                <c:pt idx="26281">
                  <c:v>1.3436572559165969</c:v>
                </c:pt>
                <c:pt idx="26282">
                  <c:v>1.3436061332420195</c:v>
                </c:pt>
                <c:pt idx="26283">
                  <c:v>1.3435550144574646</c:v>
                </c:pt>
                <c:pt idx="26284">
                  <c:v>1.3435038995624882</c:v>
                </c:pt>
                <c:pt idx="26285">
                  <c:v>1.3434527885566461</c:v>
                </c:pt>
                <c:pt idx="26286">
                  <c:v>1.3434016814394949</c:v>
                </c:pt>
                <c:pt idx="26287">
                  <c:v>1.3433505782105903</c:v>
                </c:pt>
                <c:pt idx="26288">
                  <c:v>1.3432994788694892</c:v>
                </c:pt>
                <c:pt idx="26289">
                  <c:v>1.3432483834157474</c:v>
                </c:pt>
                <c:pt idx="26290">
                  <c:v>1.3431972918489217</c:v>
                </c:pt>
                <c:pt idx="26291">
                  <c:v>1.3431462041685684</c:v>
                </c:pt>
                <c:pt idx="26292">
                  <c:v>1.3430951203742441</c:v>
                </c:pt>
                <c:pt idx="26293">
                  <c:v>1.3430440404655055</c:v>
                </c:pt>
                <c:pt idx="26294">
                  <c:v>1.3429929644419092</c:v>
                </c:pt>
                <c:pt idx="26295">
                  <c:v>1.3429418923030119</c:v>
                </c:pt>
                <c:pt idx="26296">
                  <c:v>1.3428908240483706</c:v>
                </c:pt>
                <c:pt idx="26297">
                  <c:v>1.3428397596775421</c:v>
                </c:pt>
                <c:pt idx="26298">
                  <c:v>1.3427886991900833</c:v>
                </c:pt>
                <c:pt idx="26299">
                  <c:v>1.3427376425855513</c:v>
                </c:pt>
                <c:pt idx="26300">
                  <c:v>1.3426865898635032</c:v>
                </c:pt>
                <c:pt idx="26301">
                  <c:v>1.3426355410234962</c:v>
                </c:pt>
                <c:pt idx="26302">
                  <c:v>1.3425844960650877</c:v>
                </c:pt>
                <c:pt idx="26303">
                  <c:v>1.3425334549878345</c:v>
                </c:pt>
                <c:pt idx="26304">
                  <c:v>1.3424824177912944</c:v>
                </c:pt>
                <c:pt idx="26305">
                  <c:v>1.3424313844750246</c:v>
                </c:pt>
                <c:pt idx="26306">
                  <c:v>1.3423803550385829</c:v>
                </c:pt>
                <c:pt idx="26307">
                  <c:v>1.3423293294815266</c:v>
                </c:pt>
                <c:pt idx="26308">
                  <c:v>1.3422783078034133</c:v>
                </c:pt>
                <c:pt idx="26309">
                  <c:v>1.3422272900038008</c:v>
                </c:pt>
                <c:pt idx="26310">
                  <c:v>1.3421762760822469</c:v>
                </c:pt>
                <c:pt idx="26311">
                  <c:v>1.3421252660383096</c:v>
                </c:pt>
                <c:pt idx="26312">
                  <c:v>1.3420742598715465</c:v>
                </c:pt>
                <c:pt idx="26313">
                  <c:v>1.3420232575815156</c:v>
                </c:pt>
                <c:pt idx="26314">
                  <c:v>1.341972259167775</c:v>
                </c:pt>
                <c:pt idx="26315">
                  <c:v>1.341921264629883</c:v>
                </c:pt>
                <c:pt idx="26316">
                  <c:v>1.3418702739673976</c:v>
                </c:pt>
                <c:pt idx="26317">
                  <c:v>1.3418192871798769</c:v>
                </c:pt>
                <c:pt idx="26318">
                  <c:v>1.3417683042668795</c:v>
                </c:pt>
                <c:pt idx="26319">
                  <c:v>1.3417173252279635</c:v>
                </c:pt>
                <c:pt idx="26320">
                  <c:v>1.3416663500626875</c:v>
                </c:pt>
                <c:pt idx="26321">
                  <c:v>1.3416153787706102</c:v>
                </c:pt>
                <c:pt idx="26322">
                  <c:v>1.3415644113512897</c:v>
                </c:pt>
                <c:pt idx="26323">
                  <c:v>1.3415134478042852</c:v>
                </c:pt>
                <c:pt idx="26324">
                  <c:v>1.3414624881291548</c:v>
                </c:pt>
                <c:pt idx="26325">
                  <c:v>1.3414115323254576</c:v>
                </c:pt>
                <c:pt idx="26326">
                  <c:v>1.3413605803927526</c:v>
                </c:pt>
                <c:pt idx="26327">
                  <c:v>1.3413096323305986</c:v>
                </c:pt>
                <c:pt idx="26328">
                  <c:v>1.3412586881385544</c:v>
                </c:pt>
                <c:pt idx="26329">
                  <c:v>1.3412077478161792</c:v>
                </c:pt>
                <c:pt idx="26330">
                  <c:v>1.3411568113630321</c:v>
                </c:pt>
                <c:pt idx="26331">
                  <c:v>1.3411058787786723</c:v>
                </c:pt>
                <c:pt idx="26332">
                  <c:v>1.341054950062659</c:v>
                </c:pt>
                <c:pt idx="26333">
                  <c:v>1.3410040252145514</c:v>
                </c:pt>
                <c:pt idx="26334">
                  <c:v>1.3409531042339093</c:v>
                </c:pt>
                <c:pt idx="26335">
                  <c:v>1.3409021871202915</c:v>
                </c:pt>
                <c:pt idx="26336">
                  <c:v>1.3408512738732581</c:v>
                </c:pt>
                <c:pt idx="26337">
                  <c:v>1.3408003644923685</c:v>
                </c:pt>
                <c:pt idx="26338">
                  <c:v>1.3407494589771822</c:v>
                </c:pt>
                <c:pt idx="26339">
                  <c:v>1.340698557327259</c:v>
                </c:pt>
                <c:pt idx="26340">
                  <c:v>1.3406476595421586</c:v>
                </c:pt>
                <c:pt idx="26341">
                  <c:v>1.340596765621441</c:v>
                </c:pt>
                <c:pt idx="26342">
                  <c:v>1.3405458755646662</c:v>
                </c:pt>
                <c:pt idx="26343">
                  <c:v>1.3404949893713938</c:v>
                </c:pt>
                <c:pt idx="26344">
                  <c:v>1.3404441070411843</c:v>
                </c:pt>
                <c:pt idx="26345">
                  <c:v>1.3403932285735976</c:v>
                </c:pt>
                <c:pt idx="26346">
                  <c:v>1.3403423539681938</c:v>
                </c:pt>
                <c:pt idx="26347">
                  <c:v>1.3402914832245332</c:v>
                </c:pt>
                <c:pt idx="26348">
                  <c:v>1.3402406163421763</c:v>
                </c:pt>
                <c:pt idx="26349">
                  <c:v>1.340189753320683</c:v>
                </c:pt>
                <c:pt idx="26350">
                  <c:v>1.3401388941596144</c:v>
                </c:pt>
                <c:pt idx="26351">
                  <c:v>1.3400880388585306</c:v>
                </c:pt>
                <c:pt idx="26352">
                  <c:v>1.3400371874169923</c:v>
                </c:pt>
                <c:pt idx="26353">
                  <c:v>1.3399863398345602</c:v>
                </c:pt>
                <c:pt idx="26354">
                  <c:v>1.339935496110795</c:v>
                </c:pt>
                <c:pt idx="26355">
                  <c:v>1.3398846562452573</c:v>
                </c:pt>
                <c:pt idx="26356">
                  <c:v>1.339833820237508</c:v>
                </c:pt>
                <c:pt idx="26357">
                  <c:v>1.3397829880871084</c:v>
                </c:pt>
                <c:pt idx="26358">
                  <c:v>1.3397321597936189</c:v>
                </c:pt>
                <c:pt idx="26359">
                  <c:v>1.3396813353566008</c:v>
                </c:pt>
                <c:pt idx="26360">
                  <c:v>1.3396305147756156</c:v>
                </c:pt>
                <c:pt idx="26361">
                  <c:v>1.3395796980502237</c:v>
                </c:pt>
                <c:pt idx="26362">
                  <c:v>1.3395288851799871</c:v>
                </c:pt>
                <c:pt idx="26363">
                  <c:v>1.3394780761644667</c:v>
                </c:pt>
                <c:pt idx="26364">
                  <c:v>1.339427271003224</c:v>
                </c:pt>
                <c:pt idx="26365">
                  <c:v>1.3393764696958204</c:v>
                </c:pt>
                <c:pt idx="26366">
                  <c:v>1.3393256722418174</c:v>
                </c:pt>
                <c:pt idx="26367">
                  <c:v>1.3392748786407767</c:v>
                </c:pt>
                <c:pt idx="26368">
                  <c:v>1.3392240888922597</c:v>
                </c:pt>
                <c:pt idx="26369">
                  <c:v>1.3391733029958286</c:v>
                </c:pt>
                <c:pt idx="26370">
                  <c:v>1.3391225209510447</c:v>
                </c:pt>
                <c:pt idx="26371">
                  <c:v>1.3390717427574701</c:v>
                </c:pt>
                <c:pt idx="26372">
                  <c:v>1.3390209684146666</c:v>
                </c:pt>
                <c:pt idx="26373">
                  <c:v>1.3389701979221962</c:v>
                </c:pt>
                <c:pt idx="26374">
                  <c:v>1.3389194312796209</c:v>
                </c:pt>
                <c:pt idx="26375">
                  <c:v>1.338868668486503</c:v>
                </c:pt>
                <c:pt idx="26376">
                  <c:v>1.3388179095424044</c:v>
                </c:pt>
                <c:pt idx="26377">
                  <c:v>1.3387671544468875</c:v>
                </c:pt>
                <c:pt idx="26378">
                  <c:v>1.3387164031995147</c:v>
                </c:pt>
                <c:pt idx="26379">
                  <c:v>1.3386656557998484</c:v>
                </c:pt>
                <c:pt idx="26380">
                  <c:v>1.3386149122474509</c:v>
                </c:pt>
                <c:pt idx="26381">
                  <c:v>1.3385641725418846</c:v>
                </c:pt>
                <c:pt idx="26382">
                  <c:v>1.3385134366827123</c:v>
                </c:pt>
                <c:pt idx="26383">
                  <c:v>1.3384627046694966</c:v>
                </c:pt>
                <c:pt idx="26384">
                  <c:v>1.3384119765018003</c:v>
                </c:pt>
                <c:pt idx="26385">
                  <c:v>1.3383612521791859</c:v>
                </c:pt>
                <c:pt idx="26386">
                  <c:v>1.3383105317012165</c:v>
                </c:pt>
                <c:pt idx="26387">
                  <c:v>1.3382598150674549</c:v>
                </c:pt>
                <c:pt idx="26388">
                  <c:v>1.338209102277464</c:v>
                </c:pt>
                <c:pt idx="26389">
                  <c:v>1.3381583933308072</c:v>
                </c:pt>
                <c:pt idx="26390">
                  <c:v>1.3381076882270471</c:v>
                </c:pt>
                <c:pt idx="26391">
                  <c:v>1.3380569869657473</c:v>
                </c:pt>
                <c:pt idx="26392">
                  <c:v>1.3380062895464706</c:v>
                </c:pt>
                <c:pt idx="26393">
                  <c:v>1.3379555959687808</c:v>
                </c:pt>
                <c:pt idx="26394">
                  <c:v>1.337904906232241</c:v>
                </c:pt>
                <c:pt idx="26395">
                  <c:v>1.3378542203364145</c:v>
                </c:pt>
                <c:pt idx="26396">
                  <c:v>1.3378035382808653</c:v>
                </c:pt>
                <c:pt idx="26397">
                  <c:v>1.3377528600651565</c:v>
                </c:pt>
                <c:pt idx="26398">
                  <c:v>1.3377021856888518</c:v>
                </c:pt>
                <c:pt idx="26399">
                  <c:v>1.3376515151515151</c:v>
                </c:pt>
                <c:pt idx="26400">
                  <c:v>1.3376008484527102</c:v>
                </c:pt>
                <c:pt idx="26401">
                  <c:v>1.3375501855920007</c:v>
                </c:pt>
                <c:pt idx="26402">
                  <c:v>1.3374995265689504</c:v>
                </c:pt>
                <c:pt idx="26403">
                  <c:v>1.3374488713831238</c:v>
                </c:pt>
                <c:pt idx="26404">
                  <c:v>1.3373982200340844</c:v>
                </c:pt>
                <c:pt idx="26405">
                  <c:v>1.3373475725213966</c:v>
                </c:pt>
                <c:pt idx="26406">
                  <c:v>1.3372969288446246</c:v>
                </c:pt>
                <c:pt idx="26407">
                  <c:v>1.3372462890033323</c:v>
                </c:pt>
                <c:pt idx="26408">
                  <c:v>1.3371956529970843</c:v>
                </c:pt>
                <c:pt idx="26409">
                  <c:v>1.337145020825445</c:v>
                </c:pt>
                <c:pt idx="26410">
                  <c:v>1.3370943924879786</c:v>
                </c:pt>
                <c:pt idx="26411">
                  <c:v>1.3370437679842495</c:v>
                </c:pt>
                <c:pt idx="26412">
                  <c:v>1.3369931473138228</c:v>
                </c:pt>
                <c:pt idx="26413">
                  <c:v>1.3369425304762625</c:v>
                </c:pt>
                <c:pt idx="26414">
                  <c:v>1.3368919174711338</c:v>
                </c:pt>
                <c:pt idx="26415">
                  <c:v>1.3368413082980013</c:v>
                </c:pt>
                <c:pt idx="26416">
                  <c:v>1.3367907029564297</c:v>
                </c:pt>
                <c:pt idx="26417">
                  <c:v>1.3367401014459839</c:v>
                </c:pt>
                <c:pt idx="26418">
                  <c:v>1.3366895037662287</c:v>
                </c:pt>
                <c:pt idx="26419">
                  <c:v>1.3366389099167297</c:v>
                </c:pt>
                <c:pt idx="26420">
                  <c:v>1.3365883198970516</c:v>
                </c:pt>
                <c:pt idx="26421">
                  <c:v>1.3365377337067594</c:v>
                </c:pt>
                <c:pt idx="26422">
                  <c:v>1.3364871513454188</c:v>
                </c:pt>
                <c:pt idx="26423">
                  <c:v>1.3364365728125946</c:v>
                </c:pt>
                <c:pt idx="26424">
                  <c:v>1.3363859981078523</c:v>
                </c:pt>
                <c:pt idx="26425">
                  <c:v>1.3363354272307575</c:v>
                </c:pt>
                <c:pt idx="26426">
                  <c:v>1.3362848601808757</c:v>
                </c:pt>
                <c:pt idx="26427">
                  <c:v>1.3362342969577721</c:v>
                </c:pt>
                <c:pt idx="26428">
                  <c:v>1.3361837375610126</c:v>
                </c:pt>
                <c:pt idx="26429">
                  <c:v>1.3361331819901627</c:v>
                </c:pt>
                <c:pt idx="26430">
                  <c:v>1.3360826302447883</c:v>
                </c:pt>
                <c:pt idx="26431">
                  <c:v>1.3360320823244551</c:v>
                </c:pt>
                <c:pt idx="26432">
                  <c:v>1.3359815382287292</c:v>
                </c:pt>
                <c:pt idx="26433">
                  <c:v>1.3359309979571763</c:v>
                </c:pt>
                <c:pt idx="26434">
                  <c:v>1.3358804615093627</c:v>
                </c:pt>
                <c:pt idx="26435">
                  <c:v>1.3358299288848541</c:v>
                </c:pt>
                <c:pt idx="26436">
                  <c:v>1.3357794000832166</c:v>
                </c:pt>
                <c:pt idx="26437">
                  <c:v>1.3357288751040171</c:v>
                </c:pt>
                <c:pt idx="26438">
                  <c:v>1.3356783539468209</c:v>
                </c:pt>
                <c:pt idx="26439">
                  <c:v>1.3356278366111951</c:v>
                </c:pt>
                <c:pt idx="26440">
                  <c:v>1.3355773230967058</c:v>
                </c:pt>
                <c:pt idx="26441">
                  <c:v>1.3355268134029197</c:v>
                </c:pt>
                <c:pt idx="26442">
                  <c:v>1.3354763075294029</c:v>
                </c:pt>
                <c:pt idx="26443">
                  <c:v>1.3354258054757222</c:v>
                </c:pt>
                <c:pt idx="26444">
                  <c:v>1.3353753072414445</c:v>
                </c:pt>
                <c:pt idx="26445">
                  <c:v>1.3353248128261364</c:v>
                </c:pt>
                <c:pt idx="26446">
                  <c:v>1.3352743222293644</c:v>
                </c:pt>
                <c:pt idx="26447">
                  <c:v>1.3352238354506958</c:v>
                </c:pt>
                <c:pt idx="26448">
                  <c:v>1.3351733524896972</c:v>
                </c:pt>
                <c:pt idx="26449">
                  <c:v>1.3351228733459357</c:v>
                </c:pt>
                <c:pt idx="26450">
                  <c:v>1.3350723980189785</c:v>
                </c:pt>
                <c:pt idx="26451">
                  <c:v>1.3350219265083925</c:v>
                </c:pt>
                <c:pt idx="26452">
                  <c:v>1.3349714588137451</c:v>
                </c:pt>
                <c:pt idx="26453">
                  <c:v>1.3349209949346035</c:v>
                </c:pt>
                <c:pt idx="26454">
                  <c:v>1.334870534870535</c:v>
                </c:pt>
                <c:pt idx="26455">
                  <c:v>1.3348200786211069</c:v>
                </c:pt>
                <c:pt idx="26456">
                  <c:v>1.3347696261858866</c:v>
                </c:pt>
                <c:pt idx="26457">
                  <c:v>1.3347191775644418</c:v>
                </c:pt>
                <c:pt idx="26458">
                  <c:v>1.33466873275634</c:v>
                </c:pt>
                <c:pt idx="26459">
                  <c:v>1.3346182917611489</c:v>
                </c:pt>
                <c:pt idx="26460">
                  <c:v>1.3345678545784363</c:v>
                </c:pt>
                <c:pt idx="26461">
                  <c:v>1.3345174212077697</c:v>
                </c:pt>
                <c:pt idx="26462">
                  <c:v>1.3344669916487171</c:v>
                </c:pt>
                <c:pt idx="26463">
                  <c:v>1.3344165659008465</c:v>
                </c:pt>
                <c:pt idx="26464">
                  <c:v>1.3343661439637258</c:v>
                </c:pt>
                <c:pt idx="26465">
                  <c:v>1.3343157258369229</c:v>
                </c:pt>
                <c:pt idx="26466">
                  <c:v>1.334265311520006</c:v>
                </c:pt>
                <c:pt idx="26467">
                  <c:v>1.3342149010125435</c:v>
                </c:pt>
                <c:pt idx="26468">
                  <c:v>1.3341644943141033</c:v>
                </c:pt>
                <c:pt idx="26469">
                  <c:v>1.334114091424254</c:v>
                </c:pt>
                <c:pt idx="26470">
                  <c:v>1.3340636923425635</c:v>
                </c:pt>
                <c:pt idx="26471">
                  <c:v>1.3340132970686007</c:v>
                </c:pt>
                <c:pt idx="26472">
                  <c:v>1.333962905601934</c:v>
                </c:pt>
                <c:pt idx="26473">
                  <c:v>1.3339125179421318</c:v>
                </c:pt>
                <c:pt idx="26474">
                  <c:v>1.3338621340887631</c:v>
                </c:pt>
                <c:pt idx="26475">
                  <c:v>1.3338117540413961</c:v>
                </c:pt>
                <c:pt idx="26476">
                  <c:v>1.3337613777995996</c:v>
                </c:pt>
                <c:pt idx="26477">
                  <c:v>1.3337110053629428</c:v>
                </c:pt>
                <c:pt idx="26478">
                  <c:v>1.3336606367309944</c:v>
                </c:pt>
                <c:pt idx="26479">
                  <c:v>1.3336102719033232</c:v>
                </c:pt>
                <c:pt idx="26480">
                  <c:v>1.3335599108794984</c:v>
                </c:pt>
                <c:pt idx="26481">
                  <c:v>1.3335095536590893</c:v>
                </c:pt>
                <c:pt idx="26482">
                  <c:v>1.3334592002416645</c:v>
                </c:pt>
                <c:pt idx="26483">
                  <c:v>1.3334088506267936</c:v>
                </c:pt>
                <c:pt idx="26484">
                  <c:v>1.3333585048140457</c:v>
                </c:pt>
                <c:pt idx="26485">
                  <c:v>1.3333081628029904</c:v>
                </c:pt>
                <c:pt idx="26486">
                  <c:v>1.3332578245931967</c:v>
                </c:pt>
                <c:pt idx="26487">
                  <c:v>1.3332074901842343</c:v>
                </c:pt>
                <c:pt idx="26488">
                  <c:v>1.3331571595756728</c:v>
                </c:pt>
                <c:pt idx="26489">
                  <c:v>1.3331068327670819</c:v>
                </c:pt>
                <c:pt idx="26490">
                  <c:v>1.3330565097580311</c:v>
                </c:pt>
                <c:pt idx="26491">
                  <c:v>1.3330061905480899</c:v>
                </c:pt>
                <c:pt idx="26492">
                  <c:v>1.3329558751368287</c:v>
                </c:pt>
                <c:pt idx="26493">
                  <c:v>1.3329055635238167</c:v>
                </c:pt>
                <c:pt idx="26494">
                  <c:v>1.3328552557086242</c:v>
                </c:pt>
                <c:pt idx="26495">
                  <c:v>1.3328049516908214</c:v>
                </c:pt>
                <c:pt idx="26496">
                  <c:v>1.3327546514699777</c:v>
                </c:pt>
                <c:pt idx="26497">
                  <c:v>1.3327043550456639</c:v>
                </c:pt>
                <c:pt idx="26498">
                  <c:v>1.3326540624174497</c:v>
                </c:pt>
                <c:pt idx="26499">
                  <c:v>1.3326037735849057</c:v>
                </c:pt>
                <c:pt idx="26500">
                  <c:v>1.332553488547602</c:v>
                </c:pt>
                <c:pt idx="26501">
                  <c:v>1.3325032073051091</c:v>
                </c:pt>
                <c:pt idx="26502">
                  <c:v>1.3324529298569974</c:v>
                </c:pt>
                <c:pt idx="26503">
                  <c:v>1.3324026562028373</c:v>
                </c:pt>
                <c:pt idx="26504">
                  <c:v>1.3323523863421995</c:v>
                </c:pt>
                <c:pt idx="26505">
                  <c:v>1.3323021202746548</c:v>
                </c:pt>
                <c:pt idx="26506">
                  <c:v>1.3322518579997737</c:v>
                </c:pt>
                <c:pt idx="26507">
                  <c:v>1.3322015995171268</c:v>
                </c:pt>
                <c:pt idx="26508">
                  <c:v>1.3321513448262854</c:v>
                </c:pt>
                <c:pt idx="26509">
                  <c:v>1.3321010939268201</c:v>
                </c:pt>
                <c:pt idx="26510">
                  <c:v>1.3320508468183019</c:v>
                </c:pt>
                <c:pt idx="26511">
                  <c:v>1.3320006035003018</c:v>
                </c:pt>
                <c:pt idx="26512">
                  <c:v>1.3319503639723909</c:v>
                </c:pt>
                <c:pt idx="26513">
                  <c:v>1.3319001282341405</c:v>
                </c:pt>
                <c:pt idx="26514">
                  <c:v>1.3318498962851217</c:v>
                </c:pt>
                <c:pt idx="26515">
                  <c:v>1.3317996681249058</c:v>
                </c:pt>
                <c:pt idx="26516">
                  <c:v>1.3317494437530641</c:v>
                </c:pt>
                <c:pt idx="26517">
                  <c:v>1.3316992231691682</c:v>
                </c:pt>
                <c:pt idx="26518">
                  <c:v>1.3316490063727893</c:v>
                </c:pt>
                <c:pt idx="26519">
                  <c:v>1.3315987933634992</c:v>
                </c:pt>
                <c:pt idx="26520">
                  <c:v>1.3315485841408694</c:v>
                </c:pt>
                <c:pt idx="26521">
                  <c:v>1.3314983787044719</c:v>
                </c:pt>
                <c:pt idx="26522">
                  <c:v>1.3314481770538777</c:v>
                </c:pt>
                <c:pt idx="26523">
                  <c:v>1.3313979791886594</c:v>
                </c:pt>
                <c:pt idx="26524">
                  <c:v>1.3313477851083884</c:v>
                </c:pt>
                <c:pt idx="26525">
                  <c:v>1.3312975948126367</c:v>
                </c:pt>
                <c:pt idx="26526">
                  <c:v>1.3312474083009764</c:v>
                </c:pt>
                <c:pt idx="26527">
                  <c:v>1.3311972255729796</c:v>
                </c:pt>
                <c:pt idx="26528">
                  <c:v>1.3311470466282183</c:v>
                </c:pt>
                <c:pt idx="26529">
                  <c:v>1.3310968714662645</c:v>
                </c:pt>
                <c:pt idx="26530">
                  <c:v>1.331046700086691</c:v>
                </c:pt>
                <c:pt idx="26531">
                  <c:v>1.3309965324890698</c:v>
                </c:pt>
                <c:pt idx="26532">
                  <c:v>1.3309463686729732</c:v>
                </c:pt>
                <c:pt idx="26533">
                  <c:v>1.3308962086379739</c:v>
                </c:pt>
                <c:pt idx="26534">
                  <c:v>1.3308460523836443</c:v>
                </c:pt>
                <c:pt idx="26535">
                  <c:v>1.3307958999095568</c:v>
                </c:pt>
                <c:pt idx="26536">
                  <c:v>1.3307457512152843</c:v>
                </c:pt>
                <c:pt idx="26537">
                  <c:v>1.3306956063003994</c:v>
                </c:pt>
                <c:pt idx="26538">
                  <c:v>1.330645465164475</c:v>
                </c:pt>
                <c:pt idx="26539">
                  <c:v>1.3305953278070837</c:v>
                </c:pt>
                <c:pt idx="26540">
                  <c:v>1.3305451942277986</c:v>
                </c:pt>
                <c:pt idx="26541">
                  <c:v>1.3304950644261924</c:v>
                </c:pt>
                <c:pt idx="26542">
                  <c:v>1.3304449384018384</c:v>
                </c:pt>
                <c:pt idx="26543">
                  <c:v>1.3303948161543098</c:v>
                </c:pt>
                <c:pt idx="26544">
                  <c:v>1.3303446976831794</c:v>
                </c:pt>
                <c:pt idx="26545">
                  <c:v>1.3302945829880208</c:v>
                </c:pt>
                <c:pt idx="26546">
                  <c:v>1.330244472068407</c:v>
                </c:pt>
                <c:pt idx="26547">
                  <c:v>1.3301943649239114</c:v>
                </c:pt>
                <c:pt idx="26548">
                  <c:v>1.3301442615541075</c:v>
                </c:pt>
                <c:pt idx="26549">
                  <c:v>1.3300941619585687</c:v>
                </c:pt>
                <c:pt idx="26550">
                  <c:v>1.3300440661368687</c:v>
                </c:pt>
                <c:pt idx="26551">
                  <c:v>1.3299939740885809</c:v>
                </c:pt>
                <c:pt idx="26552">
                  <c:v>1.329943885813279</c:v>
                </c:pt>
                <c:pt idx="26553">
                  <c:v>1.329893801310537</c:v>
                </c:pt>
                <c:pt idx="26554">
                  <c:v>1.3298437205799285</c:v>
                </c:pt>
                <c:pt idx="26555">
                  <c:v>1.3297936436210274</c:v>
                </c:pt>
                <c:pt idx="26556">
                  <c:v>1.3297435704334073</c:v>
                </c:pt>
                <c:pt idx="26557">
                  <c:v>1.3296935010166429</c:v>
                </c:pt>
                <c:pt idx="26558">
                  <c:v>1.3296434353703077</c:v>
                </c:pt>
                <c:pt idx="26559">
                  <c:v>1.329593373493976</c:v>
                </c:pt>
                <c:pt idx="26560">
                  <c:v>1.3295433153872218</c:v>
                </c:pt>
                <c:pt idx="26561">
                  <c:v>1.3294932610496197</c:v>
                </c:pt>
                <c:pt idx="26562">
                  <c:v>1.3294432104807439</c:v>
                </c:pt>
                <c:pt idx="26563">
                  <c:v>1.3293931636801686</c:v>
                </c:pt>
                <c:pt idx="26564">
                  <c:v>1.3293431206474684</c:v>
                </c:pt>
                <c:pt idx="26565">
                  <c:v>1.3292930813822179</c:v>
                </c:pt>
                <c:pt idx="26566">
                  <c:v>1.3292430458839914</c:v>
                </c:pt>
                <c:pt idx="26567">
                  <c:v>1.3291930141523638</c:v>
                </c:pt>
                <c:pt idx="26568">
                  <c:v>1.3291429861869095</c:v>
                </c:pt>
                <c:pt idx="26569">
                  <c:v>1.3290929619872036</c:v>
                </c:pt>
                <c:pt idx="26570">
                  <c:v>1.3290429415528207</c:v>
                </c:pt>
                <c:pt idx="26571">
                  <c:v>1.3289929248833359</c:v>
                </c:pt>
                <c:pt idx="26572">
                  <c:v>1.3289429119783238</c:v>
                </c:pt>
                <c:pt idx="26573">
                  <c:v>1.3288929028373597</c:v>
                </c:pt>
                <c:pt idx="26574">
                  <c:v>1.3288428974600188</c:v>
                </c:pt>
                <c:pt idx="26575">
                  <c:v>1.3287928958458759</c:v>
                </c:pt>
                <c:pt idx="26576">
                  <c:v>1.3287428979945066</c:v>
                </c:pt>
                <c:pt idx="26577">
                  <c:v>1.3286929039054858</c:v>
                </c:pt>
                <c:pt idx="26578">
                  <c:v>1.328642913578389</c:v>
                </c:pt>
                <c:pt idx="26579">
                  <c:v>1.3285929270127916</c:v>
                </c:pt>
                <c:pt idx="26580">
                  <c:v>1.328542944208269</c:v>
                </c:pt>
                <c:pt idx="26581">
                  <c:v>1.3284929651643969</c:v>
                </c:pt>
                <c:pt idx="26582">
                  <c:v>1.3284429898807508</c:v>
                </c:pt>
                <c:pt idx="26583">
                  <c:v>1.3283930183569064</c:v>
                </c:pt>
                <c:pt idx="26584">
                  <c:v>1.3283430505924394</c:v>
                </c:pt>
                <c:pt idx="26585">
                  <c:v>1.3282930865869254</c:v>
                </c:pt>
                <c:pt idx="26586">
                  <c:v>1.3282431263399406</c:v>
                </c:pt>
                <c:pt idx="26587">
                  <c:v>1.3281931698510607</c:v>
                </c:pt>
                <c:pt idx="26588">
                  <c:v>1.3281432171198615</c:v>
                </c:pt>
                <c:pt idx="26589">
                  <c:v>1.3280932681459194</c:v>
                </c:pt>
                <c:pt idx="26590">
                  <c:v>1.3280433229288104</c:v>
                </c:pt>
                <c:pt idx="26591">
                  <c:v>1.3279933814681106</c:v>
                </c:pt>
                <c:pt idx="26592">
                  <c:v>1.3279434437633963</c:v>
                </c:pt>
                <c:pt idx="26593">
                  <c:v>1.3278935098142439</c:v>
                </c:pt>
                <c:pt idx="26594">
                  <c:v>1.3278435796202295</c:v>
                </c:pt>
                <c:pt idx="26595">
                  <c:v>1.3277936531809296</c:v>
                </c:pt>
                <c:pt idx="26596">
                  <c:v>1.3277437304959205</c:v>
                </c:pt>
                <c:pt idx="26597">
                  <c:v>1.3276938115647794</c:v>
                </c:pt>
                <c:pt idx="26598">
                  <c:v>1.3276438963870822</c:v>
                </c:pt>
                <c:pt idx="26599">
                  <c:v>1.3275939849624061</c:v>
                </c:pt>
                <c:pt idx="26600">
                  <c:v>1.3275440772903275</c:v>
                </c:pt>
                <c:pt idx="26601">
                  <c:v>1.3274941733704233</c:v>
                </c:pt>
                <c:pt idx="26602">
                  <c:v>1.3274442732022704</c:v>
                </c:pt>
                <c:pt idx="26603">
                  <c:v>1.3273943767854457</c:v>
                </c:pt>
                <c:pt idx="26604">
                  <c:v>1.3273444841195263</c:v>
                </c:pt>
                <c:pt idx="26605">
                  <c:v>1.3272945952040893</c:v>
                </c:pt>
                <c:pt idx="26606">
                  <c:v>1.3272447100387117</c:v>
                </c:pt>
                <c:pt idx="26607">
                  <c:v>1.3271948286229704</c:v>
                </c:pt>
                <c:pt idx="26608">
                  <c:v>1.3271449509564432</c:v>
                </c:pt>
                <c:pt idx="26609">
                  <c:v>1.3270950770387073</c:v>
                </c:pt>
                <c:pt idx="26610">
                  <c:v>1.3270452068693397</c:v>
                </c:pt>
                <c:pt idx="26611">
                  <c:v>1.3269953404479182</c:v>
                </c:pt>
                <c:pt idx="26612">
                  <c:v>1.3269454777740202</c:v>
                </c:pt>
                <c:pt idx="26613">
                  <c:v>1.3268956188472232</c:v>
                </c:pt>
                <c:pt idx="26614">
                  <c:v>1.3268457636671049</c:v>
                </c:pt>
                <c:pt idx="26615">
                  <c:v>1.3267959122332431</c:v>
                </c:pt>
                <c:pt idx="26616">
                  <c:v>1.3267460645452154</c:v>
                </c:pt>
                <c:pt idx="26617">
                  <c:v>1.3266962206025998</c:v>
                </c:pt>
                <c:pt idx="26618">
                  <c:v>1.326646380404974</c:v>
                </c:pt>
                <c:pt idx="26619">
                  <c:v>1.3265965439519158</c:v>
                </c:pt>
                <c:pt idx="26620">
                  <c:v>1.3265467112430036</c:v>
                </c:pt>
                <c:pt idx="26621">
                  <c:v>1.3264968822778154</c:v>
                </c:pt>
                <c:pt idx="26622">
                  <c:v>1.326447057055929</c:v>
                </c:pt>
                <c:pt idx="26623">
                  <c:v>1.3263972355769231</c:v>
                </c:pt>
                <c:pt idx="26624">
                  <c:v>1.3263474178403756</c:v>
                </c:pt>
                <c:pt idx="26625">
                  <c:v>1.3262976038458649</c:v>
                </c:pt>
                <c:pt idx="26626">
                  <c:v>1.3262477935929695</c:v>
                </c:pt>
                <c:pt idx="26627">
                  <c:v>1.3261979870812679</c:v>
                </c:pt>
                <c:pt idx="26628">
                  <c:v>1.3261481843103384</c:v>
                </c:pt>
                <c:pt idx="26629">
                  <c:v>1.3260983852797597</c:v>
                </c:pt>
                <c:pt idx="26630">
                  <c:v>1.3260485899891103</c:v>
                </c:pt>
                <c:pt idx="26631">
                  <c:v>1.3259987984379693</c:v>
                </c:pt>
                <c:pt idx="26632">
                  <c:v>1.3259490106259153</c:v>
                </c:pt>
                <c:pt idx="26633">
                  <c:v>1.3258992265525269</c:v>
                </c:pt>
                <c:pt idx="26634">
                  <c:v>1.3258494462173831</c:v>
                </c:pt>
                <c:pt idx="26635">
                  <c:v>1.3257996696200631</c:v>
                </c:pt>
                <c:pt idx="26636">
                  <c:v>1.3257498967601458</c:v>
                </c:pt>
                <c:pt idx="26637">
                  <c:v>1.32570012763721</c:v>
                </c:pt>
                <c:pt idx="26638">
                  <c:v>1.3256503622508353</c:v>
                </c:pt>
                <c:pt idx="26639">
                  <c:v>1.3256006006006007</c:v>
                </c:pt>
                <c:pt idx="26640">
                  <c:v>1.3255508426860854</c:v>
                </c:pt>
                <c:pt idx="26641">
                  <c:v>1.3255010885068688</c:v>
                </c:pt>
                <c:pt idx="26642">
                  <c:v>1.3254513380625306</c:v>
                </c:pt>
                <c:pt idx="26643">
                  <c:v>1.3254015913526498</c:v>
                </c:pt>
                <c:pt idx="26644">
                  <c:v>1.3253518483768061</c:v>
                </c:pt>
                <c:pt idx="26645">
                  <c:v>1.3253021091345794</c:v>
                </c:pt>
                <c:pt idx="26646">
                  <c:v>1.3252523736255488</c:v>
                </c:pt>
                <c:pt idx="26647">
                  <c:v>1.3252026418492946</c:v>
                </c:pt>
                <c:pt idx="26648">
                  <c:v>1.3251529138053961</c:v>
                </c:pt>
                <c:pt idx="26649">
                  <c:v>1.3251031894934333</c:v>
                </c:pt>
                <c:pt idx="26650">
                  <c:v>1.3250534689129865</c:v>
                </c:pt>
                <c:pt idx="26651">
                  <c:v>1.3250037520636351</c:v>
                </c:pt>
                <c:pt idx="26652">
                  <c:v>1.3249540389449592</c:v>
                </c:pt>
                <c:pt idx="26653">
                  <c:v>1.3249043295565393</c:v>
                </c:pt>
                <c:pt idx="26654">
                  <c:v>1.3248546238979553</c:v>
                </c:pt>
                <c:pt idx="26655">
                  <c:v>1.3248049219687874</c:v>
                </c:pt>
                <c:pt idx="26656">
                  <c:v>1.3247552237686162</c:v>
                </c:pt>
                <c:pt idx="26657">
                  <c:v>1.3247055292970216</c:v>
                </c:pt>
                <c:pt idx="26658">
                  <c:v>1.3246558385535843</c:v>
                </c:pt>
                <c:pt idx="26659">
                  <c:v>1.3246061515378844</c:v>
                </c:pt>
                <c:pt idx="26660">
                  <c:v>1.324556468249503</c:v>
                </c:pt>
                <c:pt idx="26661">
                  <c:v>1.3245067886880204</c:v>
                </c:pt>
                <c:pt idx="26662">
                  <c:v>1.3244571128530174</c:v>
                </c:pt>
                <c:pt idx="26663">
                  <c:v>1.3244074407440745</c:v>
                </c:pt>
                <c:pt idx="26664">
                  <c:v>1.3243577723607725</c:v>
                </c:pt>
                <c:pt idx="26665">
                  <c:v>1.3243081077026926</c:v>
                </c:pt>
                <c:pt idx="26666">
                  <c:v>1.3242584467694154</c:v>
                </c:pt>
                <c:pt idx="26667">
                  <c:v>1.3242087895605219</c:v>
                </c:pt>
                <c:pt idx="26668">
                  <c:v>1.3241591360755933</c:v>
                </c:pt>
                <c:pt idx="26669">
                  <c:v>1.3241094863142107</c:v>
                </c:pt>
                <c:pt idx="26670">
                  <c:v>1.3240598402759551</c:v>
                </c:pt>
                <c:pt idx="26671">
                  <c:v>1.324010197960408</c:v>
                </c:pt>
                <c:pt idx="26672">
                  <c:v>1.3239605593671504</c:v>
                </c:pt>
                <c:pt idx="26673">
                  <c:v>1.3239109244957636</c:v>
                </c:pt>
                <c:pt idx="26674">
                  <c:v>1.3238612933458294</c:v>
                </c:pt>
                <c:pt idx="26675">
                  <c:v>1.323811665916929</c:v>
                </c:pt>
                <c:pt idx="26676">
                  <c:v>1.3237620422086442</c:v>
                </c:pt>
                <c:pt idx="26677">
                  <c:v>1.3237124222205563</c:v>
                </c:pt>
                <c:pt idx="26678">
                  <c:v>1.3236628059522471</c:v>
                </c:pt>
                <c:pt idx="26679">
                  <c:v>1.3236131934032984</c:v>
                </c:pt>
                <c:pt idx="26680">
                  <c:v>1.3235635845732918</c:v>
                </c:pt>
                <c:pt idx="26681">
                  <c:v>1.3235139794618094</c:v>
                </c:pt>
                <c:pt idx="26682">
                  <c:v>1.323464378068433</c:v>
                </c:pt>
                <c:pt idx="26683">
                  <c:v>1.3234147803927447</c:v>
                </c:pt>
                <c:pt idx="26684">
                  <c:v>1.3233651864343263</c:v>
                </c:pt>
                <c:pt idx="26685">
                  <c:v>1.3233155961927603</c:v>
                </c:pt>
                <c:pt idx="26686">
                  <c:v>1.3232660096676285</c:v>
                </c:pt>
                <c:pt idx="26687">
                  <c:v>1.3232164268585132</c:v>
                </c:pt>
                <c:pt idx="26688">
                  <c:v>1.3231668477649967</c:v>
                </c:pt>
                <c:pt idx="26689">
                  <c:v>1.3231172723866618</c:v>
                </c:pt>
                <c:pt idx="26690">
                  <c:v>1.3230677007230902</c:v>
                </c:pt>
                <c:pt idx="26691">
                  <c:v>1.3230181327738648</c:v>
                </c:pt>
                <c:pt idx="26692">
                  <c:v>1.3229685685385681</c:v>
                </c:pt>
                <c:pt idx="26693">
                  <c:v>1.3229190080167827</c:v>
                </c:pt>
                <c:pt idx="26694">
                  <c:v>1.3228694512080914</c:v>
                </c:pt>
                <c:pt idx="26695">
                  <c:v>1.3228198981120767</c:v>
                </c:pt>
                <c:pt idx="26696">
                  <c:v>1.3227703487283216</c:v>
                </c:pt>
                <c:pt idx="26697">
                  <c:v>1.3227208030564088</c:v>
                </c:pt>
                <c:pt idx="26698">
                  <c:v>1.3226712610959213</c:v>
                </c:pt>
                <c:pt idx="26699">
                  <c:v>1.3226217228464419</c:v>
                </c:pt>
                <c:pt idx="26700">
                  <c:v>1.3225721883075541</c:v>
                </c:pt>
                <c:pt idx="26701">
                  <c:v>1.3225226574788405</c:v>
                </c:pt>
                <c:pt idx="26702">
                  <c:v>1.3224731303598847</c:v>
                </c:pt>
                <c:pt idx="26703">
                  <c:v>1.3224236069502697</c:v>
                </c:pt>
                <c:pt idx="26704">
                  <c:v>1.3223740872495788</c:v>
                </c:pt>
                <c:pt idx="26705">
                  <c:v>1.3223245712573954</c:v>
                </c:pt>
                <c:pt idx="26706">
                  <c:v>1.3222750589733028</c:v>
                </c:pt>
                <c:pt idx="26707">
                  <c:v>1.3222255503968847</c:v>
                </c:pt>
                <c:pt idx="26708">
                  <c:v>1.3221760455277247</c:v>
                </c:pt>
                <c:pt idx="26709">
                  <c:v>1.3221265443654062</c:v>
                </c:pt>
                <c:pt idx="26710">
                  <c:v>1.3220770469095129</c:v>
                </c:pt>
                <c:pt idx="26711">
                  <c:v>1.3220275531596286</c:v>
                </c:pt>
                <c:pt idx="26712">
                  <c:v>1.3219780631153371</c:v>
                </c:pt>
                <c:pt idx="26713">
                  <c:v>1.3219285767762221</c:v>
                </c:pt>
                <c:pt idx="26714">
                  <c:v>1.3218790941418679</c:v>
                </c:pt>
                <c:pt idx="26715">
                  <c:v>1.321829615211858</c:v>
                </c:pt>
                <c:pt idx="26716">
                  <c:v>1.3217801399857769</c:v>
                </c:pt>
                <c:pt idx="26717">
                  <c:v>1.3217306684632084</c:v>
                </c:pt>
                <c:pt idx="26718">
                  <c:v>1.3216812006437366</c:v>
                </c:pt>
                <c:pt idx="26719">
                  <c:v>1.3216317365269461</c:v>
                </c:pt>
                <c:pt idx="26720">
                  <c:v>1.321582276112421</c:v>
                </c:pt>
                <c:pt idx="26721">
                  <c:v>1.3215328193997455</c:v>
                </c:pt>
                <c:pt idx="26722">
                  <c:v>1.3214833663885044</c:v>
                </c:pt>
                <c:pt idx="26723">
                  <c:v>1.3214339170782816</c:v>
                </c:pt>
                <c:pt idx="26724">
                  <c:v>1.3213844714686622</c:v>
                </c:pt>
                <c:pt idx="26725">
                  <c:v>1.3213350295592308</c:v>
                </c:pt>
                <c:pt idx="26726">
                  <c:v>1.3212855913495716</c:v>
                </c:pt>
                <c:pt idx="26727">
                  <c:v>1.3212361568392696</c:v>
                </c:pt>
                <c:pt idx="26728">
                  <c:v>1.3211867260279098</c:v>
                </c:pt>
                <c:pt idx="26729">
                  <c:v>1.3211372989150767</c:v>
                </c:pt>
                <c:pt idx="26730">
                  <c:v>1.3210878755003554</c:v>
                </c:pt>
                <c:pt idx="26731">
                  <c:v>1.3210384557833308</c:v>
                </c:pt>
                <c:pt idx="26732">
                  <c:v>1.3209890397635882</c:v>
                </c:pt>
                <c:pt idx="26733">
                  <c:v>1.3209396274407121</c:v>
                </c:pt>
                <c:pt idx="26734">
                  <c:v>1.3208902188142884</c:v>
                </c:pt>
                <c:pt idx="26735">
                  <c:v>1.3208408138839018</c:v>
                </c:pt>
                <c:pt idx="26736">
                  <c:v>1.3207914126491378</c:v>
                </c:pt>
                <c:pt idx="26737">
                  <c:v>1.3207420151095819</c:v>
                </c:pt>
                <c:pt idx="26738">
                  <c:v>1.3206926212648191</c:v>
                </c:pt>
                <c:pt idx="26739">
                  <c:v>1.3206432311144354</c:v>
                </c:pt>
                <c:pt idx="26740">
                  <c:v>1.3205938446580159</c:v>
                </c:pt>
                <c:pt idx="26741">
                  <c:v>1.3205444618951463</c:v>
                </c:pt>
                <c:pt idx="26742">
                  <c:v>1.3204950828254123</c:v>
                </c:pt>
                <c:pt idx="26743">
                  <c:v>1.3204457074483997</c:v>
                </c:pt>
                <c:pt idx="26744">
                  <c:v>1.3203963357636941</c:v>
                </c:pt>
                <c:pt idx="26745">
                  <c:v>1.3203469677708817</c:v>
                </c:pt>
                <c:pt idx="26746">
                  <c:v>1.3202976034695479</c:v>
                </c:pt>
                <c:pt idx="26747">
                  <c:v>1.3202482428592792</c:v>
                </c:pt>
                <c:pt idx="26748">
                  <c:v>1.3201988859396614</c:v>
                </c:pt>
                <c:pt idx="26749">
                  <c:v>1.3201495327102803</c:v>
                </c:pt>
                <c:pt idx="26750">
                  <c:v>1.3201001831707226</c:v>
                </c:pt>
                <c:pt idx="26751">
                  <c:v>1.3200508373205742</c:v>
                </c:pt>
                <c:pt idx="26752">
                  <c:v>1.3200014951594214</c:v>
                </c:pt>
                <c:pt idx="26753">
                  <c:v>1.3199521566868506</c:v>
                </c:pt>
                <c:pt idx="26754">
                  <c:v>1.3199028219024482</c:v>
                </c:pt>
                <c:pt idx="26755">
                  <c:v>1.3198534908058006</c:v>
                </c:pt>
                <c:pt idx="26756">
                  <c:v>1.3198041633964943</c:v>
                </c:pt>
                <c:pt idx="26757">
                  <c:v>1.3197548396741161</c:v>
                </c:pt>
                <c:pt idx="26758">
                  <c:v>1.3197055196382526</c:v>
                </c:pt>
                <c:pt idx="26759">
                  <c:v>1.3196562032884902</c:v>
                </c:pt>
                <c:pt idx="26760">
                  <c:v>1.3196068906244161</c:v>
                </c:pt>
                <c:pt idx="26761">
                  <c:v>1.3195575816456169</c:v>
                </c:pt>
                <c:pt idx="26762">
                  <c:v>1.3195082763516797</c:v>
                </c:pt>
                <c:pt idx="26763">
                  <c:v>1.319458974742191</c:v>
                </c:pt>
                <c:pt idx="26764">
                  <c:v>1.3194096768167383</c:v>
                </c:pt>
                <c:pt idx="26765">
                  <c:v>1.3193603825749085</c:v>
                </c:pt>
                <c:pt idx="26766">
                  <c:v>1.3193110920162887</c:v>
                </c:pt>
                <c:pt idx="26767">
                  <c:v>1.3192618051404663</c:v>
                </c:pt>
                <c:pt idx="26768">
                  <c:v>1.3192125219470283</c:v>
                </c:pt>
                <c:pt idx="26769">
                  <c:v>1.3191632424355622</c:v>
                </c:pt>
                <c:pt idx="26770">
                  <c:v>1.3191139666056553</c:v>
                </c:pt>
                <c:pt idx="26771">
                  <c:v>1.3190646944568953</c:v>
                </c:pt>
                <c:pt idx="26772">
                  <c:v>1.3190154259888693</c:v>
                </c:pt>
                <c:pt idx="26773">
                  <c:v>1.3189661612011654</c:v>
                </c:pt>
                <c:pt idx="26774">
                  <c:v>1.3189169000933707</c:v>
                </c:pt>
                <c:pt idx="26775">
                  <c:v>1.3188676426650732</c:v>
                </c:pt>
                <c:pt idx="26776">
                  <c:v>1.3188183889158607</c:v>
                </c:pt>
                <c:pt idx="26777">
                  <c:v>1.3187691388453209</c:v>
                </c:pt>
                <c:pt idx="26778">
                  <c:v>1.3187198924530417</c:v>
                </c:pt>
                <c:pt idx="26779">
                  <c:v>1.3186706497386109</c:v>
                </c:pt>
                <c:pt idx="26780">
                  <c:v>1.3186214107016168</c:v>
                </c:pt>
                <c:pt idx="26781">
                  <c:v>1.3185721753416473</c:v>
                </c:pt>
                <c:pt idx="26782">
                  <c:v>1.3185229436582908</c:v>
                </c:pt>
                <c:pt idx="26783">
                  <c:v>1.318473715651135</c:v>
                </c:pt>
                <c:pt idx="26784">
                  <c:v>1.3184244913197685</c:v>
                </c:pt>
                <c:pt idx="26785">
                  <c:v>1.3183752706637797</c:v>
                </c:pt>
                <c:pt idx="26786">
                  <c:v>1.3183260536827566</c:v>
                </c:pt>
                <c:pt idx="26787">
                  <c:v>1.3182768403762879</c:v>
                </c:pt>
                <c:pt idx="26788">
                  <c:v>1.318227630743962</c:v>
                </c:pt>
                <c:pt idx="26789">
                  <c:v>1.3181784247853676</c:v>
                </c:pt>
                <c:pt idx="26790">
                  <c:v>1.3181292225000933</c:v>
                </c:pt>
                <c:pt idx="26791">
                  <c:v>1.3180800238877277</c:v>
                </c:pt>
                <c:pt idx="26792">
                  <c:v>1.3180308289478595</c:v>
                </c:pt>
                <c:pt idx="26793">
                  <c:v>1.3179816376800777</c:v>
                </c:pt>
                <c:pt idx="26794">
                  <c:v>1.3179324500839709</c:v>
                </c:pt>
                <c:pt idx="26795">
                  <c:v>1.3178832661591282</c:v>
                </c:pt>
                <c:pt idx="26796">
                  <c:v>1.3178340859051387</c:v>
                </c:pt>
                <c:pt idx="26797">
                  <c:v>1.3177849093215912</c:v>
                </c:pt>
                <c:pt idx="26798">
                  <c:v>1.3177357364080748</c:v>
                </c:pt>
                <c:pt idx="26799">
                  <c:v>1.3176865671641791</c:v>
                </c:pt>
                <c:pt idx="26800">
                  <c:v>1.3176374015894929</c:v>
                </c:pt>
                <c:pt idx="26801">
                  <c:v>1.3175882396836056</c:v>
                </c:pt>
                <c:pt idx="26802">
                  <c:v>1.3175390814461068</c:v>
                </c:pt>
                <c:pt idx="26803">
                  <c:v>1.3174899268765856</c:v>
                </c:pt>
                <c:pt idx="26804">
                  <c:v>1.3174407759746316</c:v>
                </c:pt>
                <c:pt idx="26805">
                  <c:v>1.3173916287398344</c:v>
                </c:pt>
                <c:pt idx="26806">
                  <c:v>1.3173424851717834</c:v>
                </c:pt>
                <c:pt idx="26807">
                  <c:v>1.3172933452700686</c:v>
                </c:pt>
                <c:pt idx="26808">
                  <c:v>1.3172442090342795</c:v>
                </c:pt>
                <c:pt idx="26809">
                  <c:v>1.3171950764640059</c:v>
                </c:pt>
                <c:pt idx="26810">
                  <c:v>1.3171459475588378</c:v>
                </c:pt>
                <c:pt idx="26811">
                  <c:v>1.317096822318365</c:v>
                </c:pt>
                <c:pt idx="26812">
                  <c:v>1.3170477007421773</c:v>
                </c:pt>
                <c:pt idx="26813">
                  <c:v>1.3169985828298649</c:v>
                </c:pt>
                <c:pt idx="26814">
                  <c:v>1.3169494685810181</c:v>
                </c:pt>
                <c:pt idx="26815">
                  <c:v>1.3169003579952268</c:v>
                </c:pt>
                <c:pt idx="26816">
                  <c:v>1.3168512510720811</c:v>
                </c:pt>
                <c:pt idx="26817">
                  <c:v>1.3168021478111716</c:v>
                </c:pt>
                <c:pt idx="26818">
                  <c:v>1.3167530482120884</c:v>
                </c:pt>
                <c:pt idx="26819">
                  <c:v>1.3167039522744222</c:v>
                </c:pt>
                <c:pt idx="26820">
                  <c:v>1.316654859997763</c:v>
                </c:pt>
                <c:pt idx="26821">
                  <c:v>1.3166057713817017</c:v>
                </c:pt>
                <c:pt idx="26822">
                  <c:v>1.3165566864258287</c:v>
                </c:pt>
                <c:pt idx="26823">
                  <c:v>1.3165076051297346</c:v>
                </c:pt>
                <c:pt idx="26824">
                  <c:v>1.3164585274930103</c:v>
                </c:pt>
                <c:pt idx="26825">
                  <c:v>1.3164094535152464</c:v>
                </c:pt>
                <c:pt idx="26826">
                  <c:v>1.3163603831960338</c:v>
                </c:pt>
                <c:pt idx="26827">
                  <c:v>1.3163113165349634</c:v>
                </c:pt>
                <c:pt idx="26828">
                  <c:v>1.3162622535316262</c:v>
                </c:pt>
                <c:pt idx="26829">
                  <c:v>1.3162131941856132</c:v>
                </c:pt>
                <c:pt idx="26830">
                  <c:v>1.3161641384965153</c:v>
                </c:pt>
                <c:pt idx="26831">
                  <c:v>1.3161150864639237</c:v>
                </c:pt>
                <c:pt idx="26832">
                  <c:v>1.3160660380874296</c:v>
                </c:pt>
                <c:pt idx="26833">
                  <c:v>1.3160169933666244</c:v>
                </c:pt>
                <c:pt idx="26834">
                  <c:v>1.3159679523010994</c:v>
                </c:pt>
                <c:pt idx="26835">
                  <c:v>1.3159189148904458</c:v>
                </c:pt>
                <c:pt idx="26836">
                  <c:v>1.3158698811342548</c:v>
                </c:pt>
                <c:pt idx="26837">
                  <c:v>1.3158208510321185</c:v>
                </c:pt>
                <c:pt idx="26838">
                  <c:v>1.3157718245836283</c:v>
                </c:pt>
                <c:pt idx="26839">
                  <c:v>1.3157228017883755</c:v>
                </c:pt>
                <c:pt idx="26840">
                  <c:v>1.3156737826459521</c:v>
                </c:pt>
                <c:pt idx="26841">
                  <c:v>1.3156247671559496</c:v>
                </c:pt>
                <c:pt idx="26842">
                  <c:v>1.3155757553179599</c:v>
                </c:pt>
                <c:pt idx="26843">
                  <c:v>1.315526747131575</c:v>
                </c:pt>
                <c:pt idx="26844">
                  <c:v>1.3154777425963866</c:v>
                </c:pt>
                <c:pt idx="26845">
                  <c:v>1.315428741711987</c:v>
                </c:pt>
                <c:pt idx="26846">
                  <c:v>1.3153797444779678</c:v>
                </c:pt>
                <c:pt idx="26847">
                  <c:v>1.3153307508939214</c:v>
                </c:pt>
                <c:pt idx="26848">
                  <c:v>1.3152817609594398</c:v>
                </c:pt>
                <c:pt idx="26849">
                  <c:v>1.3152327746741155</c:v>
                </c:pt>
                <c:pt idx="26850">
                  <c:v>1.3151837920375404</c:v>
                </c:pt>
                <c:pt idx="26851">
                  <c:v>1.3151348130493072</c:v>
                </c:pt>
                <c:pt idx="26852">
                  <c:v>1.3150858377090082</c:v>
                </c:pt>
                <c:pt idx="26853">
                  <c:v>1.3150368660162359</c:v>
                </c:pt>
                <c:pt idx="26854">
                  <c:v>1.3149878979705827</c:v>
                </c:pt>
                <c:pt idx="26855">
                  <c:v>1.3149389335716413</c:v>
                </c:pt>
                <c:pt idx="26856">
                  <c:v>1.3148899728190044</c:v>
                </c:pt>
                <c:pt idx="26857">
                  <c:v>1.3148410157122645</c:v>
                </c:pt>
                <c:pt idx="26858">
                  <c:v>1.3147920622510145</c:v>
                </c:pt>
                <c:pt idx="26859">
                  <c:v>1.3147431124348474</c:v>
                </c:pt>
                <c:pt idx="26860">
                  <c:v>1.3146941662633558</c:v>
                </c:pt>
                <c:pt idx="26861">
                  <c:v>1.3146452237361328</c:v>
                </c:pt>
                <c:pt idx="26862">
                  <c:v>1.3145962848527715</c:v>
                </c:pt>
                <c:pt idx="26863">
                  <c:v>1.3145473496128648</c:v>
                </c:pt>
                <c:pt idx="26864">
                  <c:v>1.314498418016006</c:v>
                </c:pt>
                <c:pt idx="26865">
                  <c:v>1.3144494900617882</c:v>
                </c:pt>
                <c:pt idx="26866">
                  <c:v>1.3144005657498046</c:v>
                </c:pt>
                <c:pt idx="26867">
                  <c:v>1.3143516450796486</c:v>
                </c:pt>
                <c:pt idx="26868">
                  <c:v>1.3143027280509136</c:v>
                </c:pt>
                <c:pt idx="26869">
                  <c:v>1.3142538146631932</c:v>
                </c:pt>
                <c:pt idx="26870">
                  <c:v>1.3142049049160804</c:v>
                </c:pt>
                <c:pt idx="26871">
                  <c:v>1.3141559988091693</c:v>
                </c:pt>
                <c:pt idx="26872">
                  <c:v>1.3141070963420534</c:v>
                </c:pt>
                <c:pt idx="26873">
                  <c:v>1.3140581975143262</c:v>
                </c:pt>
                <c:pt idx="26874">
                  <c:v>1.3140093023255814</c:v>
                </c:pt>
                <c:pt idx="26875">
                  <c:v>1.313960410775413</c:v>
                </c:pt>
                <c:pt idx="26876">
                  <c:v>1.3139115228634148</c:v>
                </c:pt>
                <c:pt idx="26877">
                  <c:v>1.3138626385891807</c:v>
                </c:pt>
                <c:pt idx="26878">
                  <c:v>1.3138137579523048</c:v>
                </c:pt>
                <c:pt idx="26879">
                  <c:v>1.313764880952381</c:v>
                </c:pt>
                <c:pt idx="26880">
                  <c:v>1.3137160075890033</c:v>
                </c:pt>
                <c:pt idx="26881">
                  <c:v>1.3136671378617661</c:v>
                </c:pt>
                <c:pt idx="26882">
                  <c:v>1.3136182717702638</c:v>
                </c:pt>
                <c:pt idx="26883">
                  <c:v>1.3135694093140902</c:v>
                </c:pt>
                <c:pt idx="26884">
                  <c:v>1.3135205504928398</c:v>
                </c:pt>
                <c:pt idx="26885">
                  <c:v>1.3134716953061072</c:v>
                </c:pt>
                <c:pt idx="26886">
                  <c:v>1.3134228437534867</c:v>
                </c:pt>
                <c:pt idx="26887">
                  <c:v>1.3133739958345731</c:v>
                </c:pt>
                <c:pt idx="26888">
                  <c:v>1.3133251515489606</c:v>
                </c:pt>
                <c:pt idx="26889">
                  <c:v>1.313276310896244</c:v>
                </c:pt>
                <c:pt idx="26890">
                  <c:v>1.3132274738760179</c:v>
                </c:pt>
                <c:pt idx="26891">
                  <c:v>1.3131786404878774</c:v>
                </c:pt>
                <c:pt idx="26892">
                  <c:v>1.3131298107314171</c:v>
                </c:pt>
                <c:pt idx="26893">
                  <c:v>1.3130809846062319</c:v>
                </c:pt>
                <c:pt idx="26894">
                  <c:v>1.3130321621119168</c:v>
                </c:pt>
                <c:pt idx="26895">
                  <c:v>1.3129833432480666</c:v>
                </c:pt>
                <c:pt idx="26896">
                  <c:v>1.3129345280142768</c:v>
                </c:pt>
                <c:pt idx="26897">
                  <c:v>1.312885716410142</c:v>
                </c:pt>
                <c:pt idx="26898">
                  <c:v>1.3128369084352578</c:v>
                </c:pt>
                <c:pt idx="26899">
                  <c:v>1.3127881040892193</c:v>
                </c:pt>
                <c:pt idx="26900">
                  <c:v>1.3127393033716219</c:v>
                </c:pt>
                <c:pt idx="26901">
                  <c:v>1.3126905062820609</c:v>
                </c:pt>
                <c:pt idx="26902">
                  <c:v>1.3126417128201315</c:v>
                </c:pt>
                <c:pt idx="26903">
                  <c:v>1.3125929229854296</c:v>
                </c:pt>
                <c:pt idx="26904">
                  <c:v>1.3125441367775506</c:v>
                </c:pt>
                <c:pt idx="26905">
                  <c:v>1.31249535419609</c:v>
                </c:pt>
                <c:pt idx="26906">
                  <c:v>1.3124465752406438</c:v>
                </c:pt>
                <c:pt idx="26907">
                  <c:v>1.3123977999108072</c:v>
                </c:pt>
                <c:pt idx="26908">
                  <c:v>1.3123490282061763</c:v>
                </c:pt>
                <c:pt idx="26909">
                  <c:v>1.3123002601263472</c:v>
                </c:pt>
                <c:pt idx="26910">
                  <c:v>1.3122514956709153</c:v>
                </c:pt>
                <c:pt idx="26911">
                  <c:v>1.3122027348394769</c:v>
                </c:pt>
                <c:pt idx="26912">
                  <c:v>1.3121539776316278</c:v>
                </c:pt>
                <c:pt idx="26913">
                  <c:v>1.3121052240469644</c:v>
                </c:pt>
                <c:pt idx="26914">
                  <c:v>1.3120564740850826</c:v>
                </c:pt>
                <c:pt idx="26915">
                  <c:v>1.3120077277455788</c:v>
                </c:pt>
                <c:pt idx="26916">
                  <c:v>1.3119589850280491</c:v>
                </c:pt>
                <c:pt idx="26917">
                  <c:v>1.3119102459320902</c:v>
                </c:pt>
                <c:pt idx="26918">
                  <c:v>1.3118615104572979</c:v>
                </c:pt>
                <c:pt idx="26919">
                  <c:v>1.3118127786032689</c:v>
                </c:pt>
                <c:pt idx="26920">
                  <c:v>1.3117640503696</c:v>
                </c:pt>
                <c:pt idx="26921">
                  <c:v>1.3117153257558873</c:v>
                </c:pt>
                <c:pt idx="26922">
                  <c:v>1.3116666047617278</c:v>
                </c:pt>
                <c:pt idx="26923">
                  <c:v>1.3116178873867181</c:v>
                </c:pt>
                <c:pt idx="26924">
                  <c:v>1.3115691736304549</c:v>
                </c:pt>
                <c:pt idx="26925">
                  <c:v>1.311520463492535</c:v>
                </c:pt>
                <c:pt idx="26926">
                  <c:v>1.3114717569725554</c:v>
                </c:pt>
                <c:pt idx="26927">
                  <c:v>1.3114230540701128</c:v>
                </c:pt>
                <c:pt idx="26928">
                  <c:v>1.3113743547848045</c:v>
                </c:pt>
                <c:pt idx="26929">
                  <c:v>1.3113256591162272</c:v>
                </c:pt>
                <c:pt idx="26930">
                  <c:v>1.3112769670639783</c:v>
                </c:pt>
                <c:pt idx="26931">
                  <c:v>1.3112282786276548</c:v>
                </c:pt>
                <c:pt idx="26932">
                  <c:v>1.311179593806854</c:v>
                </c:pt>
                <c:pt idx="26933">
                  <c:v>1.3111309126011732</c:v>
                </c:pt>
                <c:pt idx="26934">
                  <c:v>1.3110822350102098</c:v>
                </c:pt>
                <c:pt idx="26935">
                  <c:v>1.3110335610335611</c:v>
                </c:pt>
                <c:pt idx="26936">
                  <c:v>1.3109848906708246</c:v>
                </c:pt>
                <c:pt idx="26937">
                  <c:v>1.3109362239215978</c:v>
                </c:pt>
                <c:pt idx="26938">
                  <c:v>1.3108875607854784</c:v>
                </c:pt>
                <c:pt idx="26939">
                  <c:v>1.3108389012620638</c:v>
                </c:pt>
                <c:pt idx="26940">
                  <c:v>1.3107902453509521</c:v>
                </c:pt>
                <c:pt idx="26941">
                  <c:v>1.3107415930517408</c:v>
                </c:pt>
                <c:pt idx="26942">
                  <c:v>1.3106929443640278</c:v>
                </c:pt>
                <c:pt idx="26943">
                  <c:v>1.310644299287411</c:v>
                </c:pt>
                <c:pt idx="26944">
                  <c:v>1.3105956578214881</c:v>
                </c:pt>
                <c:pt idx="26945">
                  <c:v>1.3105470199658575</c:v>
                </c:pt>
                <c:pt idx="26946">
                  <c:v>1.3104983857201173</c:v>
                </c:pt>
                <c:pt idx="26947">
                  <c:v>1.3104497550838652</c:v>
                </c:pt>
                <c:pt idx="26948">
                  <c:v>1.3104011280566996</c:v>
                </c:pt>
                <c:pt idx="26949">
                  <c:v>1.310352504638219</c:v>
                </c:pt>
                <c:pt idx="26950">
                  <c:v>1.3103038848280213</c:v>
                </c:pt>
                <c:pt idx="26951">
                  <c:v>1.310255268625705</c:v>
                </c:pt>
                <c:pt idx="26952">
                  <c:v>1.3102066560308685</c:v>
                </c:pt>
                <c:pt idx="26953">
                  <c:v>1.3101580470431105</c:v>
                </c:pt>
                <c:pt idx="26954">
                  <c:v>1.3101094416620294</c:v>
                </c:pt>
                <c:pt idx="26955">
                  <c:v>1.3100608398872235</c:v>
                </c:pt>
                <c:pt idx="26956">
                  <c:v>1.310012241718292</c:v>
                </c:pt>
                <c:pt idx="26957">
                  <c:v>1.3099636471548335</c:v>
                </c:pt>
                <c:pt idx="26958">
                  <c:v>1.3099150561964465</c:v>
                </c:pt>
                <c:pt idx="26959">
                  <c:v>1.3098664688427299</c:v>
                </c:pt>
                <c:pt idx="26960">
                  <c:v>1.3098178850932829</c:v>
                </c:pt>
                <c:pt idx="26961">
                  <c:v>1.3097693049477042</c:v>
                </c:pt>
                <c:pt idx="26962">
                  <c:v>1.3097207284055929</c:v>
                </c:pt>
                <c:pt idx="26963">
                  <c:v>1.309672155466548</c:v>
                </c:pt>
                <c:pt idx="26964">
                  <c:v>1.3096235861301688</c:v>
                </c:pt>
                <c:pt idx="26965">
                  <c:v>1.3095750203960543</c:v>
                </c:pt>
                <c:pt idx="26966">
                  <c:v>1.309526458263804</c:v>
                </c:pt>
                <c:pt idx="26967">
                  <c:v>1.309477899733017</c:v>
                </c:pt>
                <c:pt idx="26968">
                  <c:v>1.3094293448032928</c:v>
                </c:pt>
                <c:pt idx="26969">
                  <c:v>1.3093807934742305</c:v>
                </c:pt>
                <c:pt idx="26970">
                  <c:v>1.3093322457454302</c:v>
                </c:pt>
                <c:pt idx="26971">
                  <c:v>1.3092837016164911</c:v>
                </c:pt>
                <c:pt idx="26972">
                  <c:v>1.309235161087013</c:v>
                </c:pt>
                <c:pt idx="26973">
                  <c:v>1.3091866241565953</c:v>
                </c:pt>
                <c:pt idx="26974">
                  <c:v>1.3091380908248378</c:v>
                </c:pt>
                <c:pt idx="26975">
                  <c:v>1.3090895610913404</c:v>
                </c:pt>
                <c:pt idx="26976">
                  <c:v>1.3090410349557029</c:v>
                </c:pt>
                <c:pt idx="26977">
                  <c:v>1.3089925124175255</c:v>
                </c:pt>
                <c:pt idx="26978">
                  <c:v>1.3089439934764076</c:v>
                </c:pt>
                <c:pt idx="26979">
                  <c:v>1.3088954781319495</c:v>
                </c:pt>
                <c:pt idx="26980">
                  <c:v>1.3088469663837514</c:v>
                </c:pt>
                <c:pt idx="26981">
                  <c:v>1.3087984582314136</c:v>
                </c:pt>
                <c:pt idx="26982">
                  <c:v>1.3087499536745357</c:v>
                </c:pt>
                <c:pt idx="26983">
                  <c:v>1.3087014527127185</c:v>
                </c:pt>
                <c:pt idx="26984">
                  <c:v>1.3086529553455624</c:v>
                </c:pt>
                <c:pt idx="26985">
                  <c:v>1.3086044615726673</c:v>
                </c:pt>
                <c:pt idx="26986">
                  <c:v>1.3085559713936339</c:v>
                </c:pt>
                <c:pt idx="26987">
                  <c:v>1.3085074848080629</c:v>
                </c:pt>
                <c:pt idx="26988">
                  <c:v>1.3084590018155544</c:v>
                </c:pt>
                <c:pt idx="26989">
                  <c:v>1.3084105224157094</c:v>
                </c:pt>
                <c:pt idx="26990">
                  <c:v>1.3083620466081287</c:v>
                </c:pt>
                <c:pt idx="26991">
                  <c:v>1.3083135743924126</c:v>
                </c:pt>
                <c:pt idx="26992">
                  <c:v>1.308265105768162</c:v>
                </c:pt>
                <c:pt idx="26993">
                  <c:v>1.3082166407349782</c:v>
                </c:pt>
                <c:pt idx="26994">
                  <c:v>1.3081681792924615</c:v>
                </c:pt>
                <c:pt idx="26995">
                  <c:v>1.3081197214402134</c:v>
                </c:pt>
                <c:pt idx="26996">
                  <c:v>1.3080712671778345</c:v>
                </c:pt>
                <c:pt idx="26997">
                  <c:v>1.3080228165049264</c:v>
                </c:pt>
                <c:pt idx="26998">
                  <c:v>1.3079743694210897</c:v>
                </c:pt>
                <c:pt idx="26999">
                  <c:v>1.3079259259259259</c:v>
                </c:pt>
                <c:pt idx="27000">
                  <c:v>1.3078774860190363</c:v>
                </c:pt>
                <c:pt idx="27001">
                  <c:v>1.3078290497000222</c:v>
                </c:pt>
                <c:pt idx="27002">
                  <c:v>1.3077806169684849</c:v>
                </c:pt>
                <c:pt idx="27003">
                  <c:v>1.307732187824026</c:v>
                </c:pt>
                <c:pt idx="27004">
                  <c:v>1.3076837622662469</c:v>
                </c:pt>
                <c:pt idx="27005">
                  <c:v>1.3076353402947494</c:v>
                </c:pt>
                <c:pt idx="27006">
                  <c:v>1.3075869219091347</c:v>
                </c:pt>
                <c:pt idx="27007">
                  <c:v>1.3075385071090047</c:v>
                </c:pt>
                <c:pt idx="27008">
                  <c:v>1.3074900958939613</c:v>
                </c:pt>
                <c:pt idx="27009">
                  <c:v>1.307441688263606</c:v>
                </c:pt>
                <c:pt idx="27010">
                  <c:v>1.3073932842175411</c:v>
                </c:pt>
                <c:pt idx="27011">
                  <c:v>1.3073448837553681</c:v>
                </c:pt>
                <c:pt idx="27012">
                  <c:v>1.307296486876689</c:v>
                </c:pt>
                <c:pt idx="27013">
                  <c:v>1.3072480935811062</c:v>
                </c:pt>
                <c:pt idx="27014">
                  <c:v>1.3071997038682213</c:v>
                </c:pt>
                <c:pt idx="27015">
                  <c:v>1.307151317737637</c:v>
                </c:pt>
                <c:pt idx="27016">
                  <c:v>1.3071029351889552</c:v>
                </c:pt>
                <c:pt idx="27017">
                  <c:v>1.3070545562217781</c:v>
                </c:pt>
                <c:pt idx="27018">
                  <c:v>1.3070061808357083</c:v>
                </c:pt>
                <c:pt idx="27019">
                  <c:v>1.306957809030348</c:v>
                </c:pt>
                <c:pt idx="27020">
                  <c:v>1.3069094408052995</c:v>
                </c:pt>
                <c:pt idx="27021">
                  <c:v>1.3068610761601658</c:v>
                </c:pt>
                <c:pt idx="27022">
                  <c:v>1.306812715094549</c:v>
                </c:pt>
                <c:pt idx="27023">
                  <c:v>1.3067643576080521</c:v>
                </c:pt>
                <c:pt idx="27024">
                  <c:v>1.3067160037002776</c:v>
                </c:pt>
                <c:pt idx="27025">
                  <c:v>1.3066676533708281</c:v>
                </c:pt>
                <c:pt idx="27026">
                  <c:v>1.3066193066193066</c:v>
                </c:pt>
                <c:pt idx="27027">
                  <c:v>1.306570963445316</c:v>
                </c:pt>
                <c:pt idx="27028">
                  <c:v>1.3065226238484591</c:v>
                </c:pt>
                <c:pt idx="27029">
                  <c:v>1.3064742878283389</c:v>
                </c:pt>
                <c:pt idx="27030">
                  <c:v>1.3064259553845585</c:v>
                </c:pt>
                <c:pt idx="27031">
                  <c:v>1.3063776265167208</c:v>
                </c:pt>
                <c:pt idx="27032">
                  <c:v>1.3063293012244295</c:v>
                </c:pt>
                <c:pt idx="27033">
                  <c:v>1.3062809795072872</c:v>
                </c:pt>
                <c:pt idx="27034">
                  <c:v>1.3062326613648974</c:v>
                </c:pt>
                <c:pt idx="27035">
                  <c:v>1.3061843467968635</c:v>
                </c:pt>
                <c:pt idx="27036">
                  <c:v>1.3061360358027887</c:v>
                </c:pt>
                <c:pt idx="27037">
                  <c:v>1.3060877283822767</c:v>
                </c:pt>
                <c:pt idx="27038">
                  <c:v>1.3060394245349309</c:v>
                </c:pt>
                <c:pt idx="27039">
                  <c:v>1.305991124260355</c:v>
                </c:pt>
                <c:pt idx="27040">
                  <c:v>1.3059428275581524</c:v>
                </c:pt>
                <c:pt idx="27041">
                  <c:v>1.3058945344279269</c:v>
                </c:pt>
                <c:pt idx="27042">
                  <c:v>1.3058462448692822</c:v>
                </c:pt>
                <c:pt idx="27043">
                  <c:v>1.3057979588818223</c:v>
                </c:pt>
                <c:pt idx="27044">
                  <c:v>1.3057496764651506</c:v>
                </c:pt>
                <c:pt idx="27045">
                  <c:v>1.3057013976188716</c:v>
                </c:pt>
                <c:pt idx="27046">
                  <c:v>1.3056531223425889</c:v>
                </c:pt>
                <c:pt idx="27047">
                  <c:v>1.3056048506359066</c:v>
                </c:pt>
                <c:pt idx="27048">
                  <c:v>1.3055565824984288</c:v>
                </c:pt>
                <c:pt idx="27049">
                  <c:v>1.3055083179297597</c:v>
                </c:pt>
                <c:pt idx="27050">
                  <c:v>1.3054600569295036</c:v>
                </c:pt>
                <c:pt idx="27051">
                  <c:v>1.3054117994972645</c:v>
                </c:pt>
                <c:pt idx="27052">
                  <c:v>1.3053635456326471</c:v>
                </c:pt>
                <c:pt idx="27053">
                  <c:v>1.3053152953352554</c:v>
                </c:pt>
                <c:pt idx="27054">
                  <c:v>1.3052670486046942</c:v>
                </c:pt>
                <c:pt idx="27055">
                  <c:v>1.3052188054405678</c:v>
                </c:pt>
                <c:pt idx="27056">
                  <c:v>1.3051705658424806</c:v>
                </c:pt>
                <c:pt idx="27057">
                  <c:v>1.3051223298100376</c:v>
                </c:pt>
                <c:pt idx="27058">
                  <c:v>1.3050740973428434</c:v>
                </c:pt>
                <c:pt idx="27059">
                  <c:v>1.3050258684405025</c:v>
                </c:pt>
                <c:pt idx="27060">
                  <c:v>1.3049776431026201</c:v>
                </c:pt>
                <c:pt idx="27061">
                  <c:v>1.3049294213288005</c:v>
                </c:pt>
                <c:pt idx="27062">
                  <c:v>1.304881203118649</c:v>
                </c:pt>
                <c:pt idx="27063">
                  <c:v>1.3048329884717706</c:v>
                </c:pt>
                <c:pt idx="27064">
                  <c:v>1.3047847773877701</c:v>
                </c:pt>
                <c:pt idx="27065">
                  <c:v>1.304736569866253</c:v>
                </c:pt>
                <c:pt idx="27066">
                  <c:v>1.3046883659068238</c:v>
                </c:pt>
                <c:pt idx="27067">
                  <c:v>1.3046401655090882</c:v>
                </c:pt>
                <c:pt idx="27068">
                  <c:v>1.3045919686726515</c:v>
                </c:pt>
                <c:pt idx="27069">
                  <c:v>1.3045437753971185</c:v>
                </c:pt>
                <c:pt idx="27070">
                  <c:v>1.3044955856820952</c:v>
                </c:pt>
                <c:pt idx="27071">
                  <c:v>1.3044473995271868</c:v>
                </c:pt>
                <c:pt idx="27072">
                  <c:v>1.3043992169319987</c:v>
                </c:pt>
                <c:pt idx="27073">
                  <c:v>1.3043510378961365</c:v>
                </c:pt>
                <c:pt idx="27074">
                  <c:v>1.3043028624192059</c:v>
                </c:pt>
                <c:pt idx="27075">
                  <c:v>1.3042546905008126</c:v>
                </c:pt>
                <c:pt idx="27076">
                  <c:v>1.3042065221405621</c:v>
                </c:pt>
                <c:pt idx="27077">
                  <c:v>1.3041583573380604</c:v>
                </c:pt>
                <c:pt idx="27078">
                  <c:v>1.3041101960929133</c:v>
                </c:pt>
                <c:pt idx="27079">
                  <c:v>1.3040620384047268</c:v>
                </c:pt>
                <c:pt idx="27080">
                  <c:v>1.3040138842731066</c:v>
                </c:pt>
                <c:pt idx="27081">
                  <c:v>1.3039657336976589</c:v>
                </c:pt>
                <c:pt idx="27082">
                  <c:v>1.30391758667799</c:v>
                </c:pt>
                <c:pt idx="27083">
                  <c:v>1.3038694432137055</c:v>
                </c:pt>
                <c:pt idx="27084">
                  <c:v>1.3038213033044119</c:v>
                </c:pt>
                <c:pt idx="27085">
                  <c:v>1.3037731669497157</c:v>
                </c:pt>
                <c:pt idx="27086">
                  <c:v>1.3037250341492228</c:v>
                </c:pt>
                <c:pt idx="27087">
                  <c:v>1.3036769049025398</c:v>
                </c:pt>
                <c:pt idx="27088">
                  <c:v>1.3036287792092731</c:v>
                </c:pt>
                <c:pt idx="27089">
                  <c:v>1.3035806570690291</c:v>
                </c:pt>
                <c:pt idx="27090">
                  <c:v>1.3035325384814145</c:v>
                </c:pt>
                <c:pt idx="27091">
                  <c:v>1.3034844234460357</c:v>
                </c:pt>
                <c:pt idx="27092">
                  <c:v>1.3034363119624994</c:v>
                </c:pt>
                <c:pt idx="27093">
                  <c:v>1.3033882040304126</c:v>
                </c:pt>
                <c:pt idx="27094">
                  <c:v>1.3033400996493818</c:v>
                </c:pt>
                <c:pt idx="27095">
                  <c:v>1.3032919988190139</c:v>
                </c:pt>
                <c:pt idx="27096">
                  <c:v>1.3032439015389157</c:v>
                </c:pt>
                <c:pt idx="27097">
                  <c:v>1.3031958078086943</c:v>
                </c:pt>
                <c:pt idx="27098">
                  <c:v>1.3031477176279567</c:v>
                </c:pt>
                <c:pt idx="27099">
                  <c:v>1.3030996309963099</c:v>
                </c:pt>
                <c:pt idx="27100">
                  <c:v>1.3030515479133611</c:v>
                </c:pt>
                <c:pt idx="27101">
                  <c:v>1.3030034683787175</c:v>
                </c:pt>
                <c:pt idx="27102">
                  <c:v>1.3029553923919861</c:v>
                </c:pt>
                <c:pt idx="27103">
                  <c:v>1.3029073199527745</c:v>
                </c:pt>
                <c:pt idx="27104">
                  <c:v>1.30285925106069</c:v>
                </c:pt>
                <c:pt idx="27105">
                  <c:v>1.3028111857153397</c:v>
                </c:pt>
                <c:pt idx="27106">
                  <c:v>1.3027631239163315</c:v>
                </c:pt>
                <c:pt idx="27107">
                  <c:v>1.3027150656632729</c:v>
                </c:pt>
                <c:pt idx="27108">
                  <c:v>1.3026670109557712</c:v>
                </c:pt>
                <c:pt idx="27109">
                  <c:v>1.3026189597934341</c:v>
                </c:pt>
                <c:pt idx="27110">
                  <c:v>1.3025709121758695</c:v>
                </c:pt>
                <c:pt idx="27111">
                  <c:v>1.3025228681026852</c:v>
                </c:pt>
                <c:pt idx="27112">
                  <c:v>1.3024748275734888</c:v>
                </c:pt>
                <c:pt idx="27113">
                  <c:v>1.3024267905878881</c:v>
                </c:pt>
                <c:pt idx="27114">
                  <c:v>1.3023787571454915</c:v>
                </c:pt>
                <c:pt idx="27115">
                  <c:v>1.3023307272459064</c:v>
                </c:pt>
                <c:pt idx="27116">
                  <c:v>1.3022827008887414</c:v>
                </c:pt>
                <c:pt idx="27117">
                  <c:v>1.3022346780736043</c:v>
                </c:pt>
                <c:pt idx="27118">
                  <c:v>1.3021866588001032</c:v>
                </c:pt>
                <c:pt idx="27119">
                  <c:v>1.3021386430678465</c:v>
                </c:pt>
                <c:pt idx="27120">
                  <c:v>1.3020906308764426</c:v>
                </c:pt>
                <c:pt idx="27121">
                  <c:v>1.3020426222254995</c:v>
                </c:pt>
                <c:pt idx="27122">
                  <c:v>1.3019946171146259</c:v>
                </c:pt>
                <c:pt idx="27123">
                  <c:v>1.3019466155434303</c:v>
                </c:pt>
                <c:pt idx="27124">
                  <c:v>1.3018986175115208</c:v>
                </c:pt>
                <c:pt idx="27125">
                  <c:v>1.3018506230185063</c:v>
                </c:pt>
                <c:pt idx="27126">
                  <c:v>1.3018026320639953</c:v>
                </c:pt>
                <c:pt idx="27127">
                  <c:v>1.3017546446475965</c:v>
                </c:pt>
                <c:pt idx="27128">
                  <c:v>1.3017066607689189</c:v>
                </c:pt>
                <c:pt idx="27129">
                  <c:v>1.3016586804275709</c:v>
                </c:pt>
                <c:pt idx="27130">
                  <c:v>1.3016107036231617</c:v>
                </c:pt>
                <c:pt idx="27131">
                  <c:v>1.3015627303553001</c:v>
                </c:pt>
                <c:pt idx="27132">
                  <c:v>1.3015147606235948</c:v>
                </c:pt>
                <c:pt idx="27133">
                  <c:v>1.3014667944276554</c:v>
                </c:pt>
                <c:pt idx="27134">
                  <c:v>1.3014188317670905</c:v>
                </c:pt>
                <c:pt idx="27135">
                  <c:v>1.3013708726415094</c:v>
                </c:pt>
                <c:pt idx="27136">
                  <c:v>1.3013229170505214</c:v>
                </c:pt>
                <c:pt idx="27137">
                  <c:v>1.3012749649937356</c:v>
                </c:pt>
                <c:pt idx="27138">
                  <c:v>1.3012270164707616</c:v>
                </c:pt>
                <c:pt idx="27139">
                  <c:v>1.3011790714812086</c:v>
                </c:pt>
                <c:pt idx="27140">
                  <c:v>1.3011311300246859</c:v>
                </c:pt>
                <c:pt idx="27141">
                  <c:v>1.3010831921008033</c:v>
                </c:pt>
                <c:pt idx="27142">
                  <c:v>1.3010352577091699</c:v>
                </c:pt>
                <c:pt idx="27143">
                  <c:v>1.3009873268493959</c:v>
                </c:pt>
                <c:pt idx="27144">
                  <c:v>1.3009393995210905</c:v>
                </c:pt>
                <c:pt idx="27145">
                  <c:v>1.3008914757238637</c:v>
                </c:pt>
                <c:pt idx="27146">
                  <c:v>1.300843555457325</c:v>
                </c:pt>
                <c:pt idx="27147">
                  <c:v>1.3007956387210844</c:v>
                </c:pt>
                <c:pt idx="27148">
                  <c:v>1.3007477255147519</c:v>
                </c:pt>
                <c:pt idx="27149">
                  <c:v>1.3006998158379375</c:v>
                </c:pt>
                <c:pt idx="27150">
                  <c:v>1.3006519096902509</c:v>
                </c:pt>
                <c:pt idx="27151">
                  <c:v>1.3006040070713023</c:v>
                </c:pt>
                <c:pt idx="27152">
                  <c:v>1.300556107980702</c:v>
                </c:pt>
                <c:pt idx="27153">
                  <c:v>1.30050821241806</c:v>
                </c:pt>
                <c:pt idx="27154">
                  <c:v>1.3004603203829865</c:v>
                </c:pt>
                <c:pt idx="27155">
                  <c:v>1.300412431875092</c:v>
                </c:pt>
                <c:pt idx="27156">
                  <c:v>1.3003645468939868</c:v>
                </c:pt>
                <c:pt idx="27157">
                  <c:v>1.3003166654392813</c:v>
                </c:pt>
                <c:pt idx="27158">
                  <c:v>1.3002687875105858</c:v>
                </c:pt>
                <c:pt idx="27159">
                  <c:v>1.3002209131075111</c:v>
                </c:pt>
                <c:pt idx="27160">
                  <c:v>1.3001730422296676</c:v>
                </c:pt>
                <c:pt idx="27161">
                  <c:v>1.300125174876666</c:v>
                </c:pt>
                <c:pt idx="27162">
                  <c:v>1.300077311048117</c:v>
                </c:pt>
                <c:pt idx="27163">
                  <c:v>1.3000294507436312</c:v>
                </c:pt>
                <c:pt idx="27164">
                  <c:v>1.2999815939628199</c:v>
                </c:pt>
                <c:pt idx="27165">
                  <c:v>1.2999337407052933</c:v>
                </c:pt>
                <c:pt idx="27166">
                  <c:v>1.299885890970663</c:v>
                </c:pt>
                <c:pt idx="27167">
                  <c:v>1.2998380447585394</c:v>
                </c:pt>
                <c:pt idx="27168">
                  <c:v>1.2997902020685339</c:v>
                </c:pt>
                <c:pt idx="27169">
                  <c:v>1.2997423629002576</c:v>
                </c:pt>
                <c:pt idx="27170">
                  <c:v>1.2996945272533216</c:v>
                </c:pt>
                <c:pt idx="27171">
                  <c:v>1.2996466951273369</c:v>
                </c:pt>
                <c:pt idx="27172">
                  <c:v>1.2995988665219151</c:v>
                </c:pt>
                <c:pt idx="27173">
                  <c:v>1.2995510414366673</c:v>
                </c:pt>
                <c:pt idx="27174">
                  <c:v>1.2995032198712051</c:v>
                </c:pt>
                <c:pt idx="27175">
                  <c:v>1.2994554018251399</c:v>
                </c:pt>
                <c:pt idx="27176">
                  <c:v>1.299407587298083</c:v>
                </c:pt>
                <c:pt idx="27177">
                  <c:v>1.2993597762896461</c:v>
                </c:pt>
                <c:pt idx="27178">
                  <c:v>1.2993119687994408</c:v>
                </c:pt>
                <c:pt idx="27179">
                  <c:v>1.2992641648270786</c:v>
                </c:pt>
                <c:pt idx="27180">
                  <c:v>1.2992163643721717</c:v>
                </c:pt>
                <c:pt idx="27181">
                  <c:v>1.2991685674343316</c:v>
                </c:pt>
                <c:pt idx="27182">
                  <c:v>1.2991207740131701</c:v>
                </c:pt>
                <c:pt idx="27183">
                  <c:v>1.2990729841082991</c:v>
                </c:pt>
                <c:pt idx="27184">
                  <c:v>1.2990251977193306</c:v>
                </c:pt>
                <c:pt idx="27185">
                  <c:v>1.2989774148458766</c:v>
                </c:pt>
                <c:pt idx="27186">
                  <c:v>1.2989296354875493</c:v>
                </c:pt>
                <c:pt idx="27187">
                  <c:v>1.2988818596439606</c:v>
                </c:pt>
                <c:pt idx="27188">
                  <c:v>1.2988340873147228</c:v>
                </c:pt>
                <c:pt idx="27189">
                  <c:v>1.2987863184994484</c:v>
                </c:pt>
                <c:pt idx="27190">
                  <c:v>1.2987385531977493</c:v>
                </c:pt>
                <c:pt idx="27191">
                  <c:v>1.298690791409238</c:v>
                </c:pt>
                <c:pt idx="27192">
                  <c:v>1.298643033133527</c:v>
                </c:pt>
                <c:pt idx="27193">
                  <c:v>1.2985952783702288</c:v>
                </c:pt>
                <c:pt idx="27194">
                  <c:v>1.2985475271189557</c:v>
                </c:pt>
                <c:pt idx="27195">
                  <c:v>1.2984997793793205</c:v>
                </c:pt>
                <c:pt idx="27196">
                  <c:v>1.2984520351509357</c:v>
                </c:pt>
                <c:pt idx="27197">
                  <c:v>1.2984042944334142</c:v>
                </c:pt>
                <c:pt idx="27198">
                  <c:v>1.2983565572263687</c:v>
                </c:pt>
                <c:pt idx="27199">
                  <c:v>1.2983088235294118</c:v>
                </c:pt>
                <c:pt idx="27200">
                  <c:v>1.2982610933421566</c:v>
                </c:pt>
                <c:pt idx="27201">
                  <c:v>1.2982133666642159</c:v>
                </c:pt>
                <c:pt idx="27202">
                  <c:v>1.2981656434952027</c:v>
                </c:pt>
                <c:pt idx="27203">
                  <c:v>1.2981179238347302</c:v>
                </c:pt>
                <c:pt idx="27204">
                  <c:v>1.2980702076824113</c:v>
                </c:pt>
                <c:pt idx="27205">
                  <c:v>1.2980224950378594</c:v>
                </c:pt>
                <c:pt idx="27206">
                  <c:v>1.2979747859006874</c:v>
                </c:pt>
                <c:pt idx="27207">
                  <c:v>1.2979270802705087</c:v>
                </c:pt>
                <c:pt idx="27208">
                  <c:v>1.2978793781469367</c:v>
                </c:pt>
                <c:pt idx="27209">
                  <c:v>1.2978316795295848</c:v>
                </c:pt>
                <c:pt idx="27210">
                  <c:v>1.2977839844180663</c:v>
                </c:pt>
                <c:pt idx="27211">
                  <c:v>1.2977362928119947</c:v>
                </c:pt>
                <c:pt idx="27212">
                  <c:v>1.2976886047109837</c:v>
                </c:pt>
                <c:pt idx="27213">
                  <c:v>1.2976409201146468</c:v>
                </c:pt>
                <c:pt idx="27214">
                  <c:v>1.2975932390225979</c:v>
                </c:pt>
                <c:pt idx="27215">
                  <c:v>1.2975455614344504</c:v>
                </c:pt>
                <c:pt idx="27216">
                  <c:v>1.2974978873498182</c:v>
                </c:pt>
                <c:pt idx="27217">
                  <c:v>1.2974502167683151</c:v>
                </c:pt>
                <c:pt idx="27218">
                  <c:v>1.2974025496895552</c:v>
                </c:pt>
                <c:pt idx="27219">
                  <c:v>1.2973548861131521</c:v>
                </c:pt>
                <c:pt idx="27220">
                  <c:v>1.2973072260387202</c:v>
                </c:pt>
                <c:pt idx="27221">
                  <c:v>1.2972595694658733</c:v>
                </c:pt>
                <c:pt idx="27222">
                  <c:v>1.2972119163942255</c:v>
                </c:pt>
                <c:pt idx="27223">
                  <c:v>1.2971642668233911</c:v>
                </c:pt>
                <c:pt idx="27224">
                  <c:v>1.2971166207529843</c:v>
                </c:pt>
                <c:pt idx="27225">
                  <c:v>1.2970689781826195</c:v>
                </c:pt>
                <c:pt idx="27226">
                  <c:v>1.297021339111911</c:v>
                </c:pt>
                <c:pt idx="27227">
                  <c:v>1.2969737035404731</c:v>
                </c:pt>
                <c:pt idx="27228">
                  <c:v>1.2969260714679203</c:v>
                </c:pt>
                <c:pt idx="27229">
                  <c:v>1.2968784428938671</c:v>
                </c:pt>
                <c:pt idx="27230">
                  <c:v>1.2968308178179282</c:v>
                </c:pt>
                <c:pt idx="27231">
                  <c:v>1.2967831962397181</c:v>
                </c:pt>
                <c:pt idx="27232">
                  <c:v>1.2967355781588514</c:v>
                </c:pt>
                <c:pt idx="27233">
                  <c:v>1.2966879635749431</c:v>
                </c:pt>
                <c:pt idx="27234">
                  <c:v>1.2966403524876078</c:v>
                </c:pt>
                <c:pt idx="27235">
                  <c:v>1.2965927448964605</c:v>
                </c:pt>
                <c:pt idx="27236">
                  <c:v>1.2965451408011162</c:v>
                </c:pt>
                <c:pt idx="27237">
                  <c:v>1.2964975402011896</c:v>
                </c:pt>
                <c:pt idx="27238">
                  <c:v>1.2964499430962957</c:v>
                </c:pt>
                <c:pt idx="27239">
                  <c:v>1.2964023494860499</c:v>
                </c:pt>
                <c:pt idx="27240">
                  <c:v>1.2963547593700673</c:v>
                </c:pt>
                <c:pt idx="27241">
                  <c:v>1.2963071727479627</c:v>
                </c:pt>
                <c:pt idx="27242">
                  <c:v>1.2962595896193518</c:v>
                </c:pt>
                <c:pt idx="27243">
                  <c:v>1.2962120099838497</c:v>
                </c:pt>
                <c:pt idx="27244">
                  <c:v>1.2961644338410718</c:v>
                </c:pt>
                <c:pt idx="27245">
                  <c:v>1.2961168611906335</c:v>
                </c:pt>
                <c:pt idx="27246">
                  <c:v>1.2960692920321504</c:v>
                </c:pt>
                <c:pt idx="27247">
                  <c:v>1.2960217263652378</c:v>
                </c:pt>
                <c:pt idx="27248">
                  <c:v>1.2959741641895115</c:v>
                </c:pt>
                <c:pt idx="27249">
                  <c:v>1.295926605504587</c:v>
                </c:pt>
                <c:pt idx="27250">
                  <c:v>1.2958790503100803</c:v>
                </c:pt>
                <c:pt idx="27251">
                  <c:v>1.295831498605607</c:v>
                </c:pt>
                <c:pt idx="27252">
                  <c:v>1.2957839503907826</c:v>
                </c:pt>
                <c:pt idx="27253">
                  <c:v>1.2957364056652234</c:v>
                </c:pt>
                <c:pt idx="27254">
                  <c:v>1.2956888644285451</c:v>
                </c:pt>
                <c:pt idx="27255">
                  <c:v>1.2956413266803639</c:v>
                </c:pt>
                <c:pt idx="27256">
                  <c:v>1.2955937924202956</c:v>
                </c:pt>
                <c:pt idx="27257">
                  <c:v>1.2955462616479565</c:v>
                </c:pt>
                <c:pt idx="27258">
                  <c:v>1.2954987343629627</c:v>
                </c:pt>
                <c:pt idx="27259">
                  <c:v>1.2954512105649303</c:v>
                </c:pt>
                <c:pt idx="27260">
                  <c:v>1.2954036902534756</c:v>
                </c:pt>
                <c:pt idx="27261">
                  <c:v>1.2953561734282151</c:v>
                </c:pt>
                <c:pt idx="27262">
                  <c:v>1.2953086600887649</c:v>
                </c:pt>
                <c:pt idx="27263">
                  <c:v>1.2952611502347418</c:v>
                </c:pt>
                <c:pt idx="27264">
                  <c:v>1.295213643865762</c:v>
                </c:pt>
                <c:pt idx="27265">
                  <c:v>1.2951661409814421</c:v>
                </c:pt>
                <c:pt idx="27266">
                  <c:v>1.2951186415813987</c:v>
                </c:pt>
                <c:pt idx="27267">
                  <c:v>1.2950711456652486</c:v>
                </c:pt>
                <c:pt idx="27268">
                  <c:v>1.2950236532326085</c:v>
                </c:pt>
                <c:pt idx="27269">
                  <c:v>1.294976164283095</c:v>
                </c:pt>
                <c:pt idx="27270">
                  <c:v>1.294928678816325</c:v>
                </c:pt>
                <c:pt idx="27271">
                  <c:v>1.2948811968319156</c:v>
                </c:pt>
                <c:pt idx="27272">
                  <c:v>1.2948337183294834</c:v>
                </c:pt>
                <c:pt idx="27273">
                  <c:v>1.2947862433086457</c:v>
                </c:pt>
                <c:pt idx="27274">
                  <c:v>1.2947387717690193</c:v>
                </c:pt>
                <c:pt idx="27275">
                  <c:v>1.2946913037102215</c:v>
                </c:pt>
                <c:pt idx="27276">
                  <c:v>1.2946438391318693</c:v>
                </c:pt>
                <c:pt idx="27277">
                  <c:v>1.2945963780335801</c:v>
                </c:pt>
                <c:pt idx="27278">
                  <c:v>1.2945489204149712</c:v>
                </c:pt>
                <c:pt idx="27279">
                  <c:v>1.2945014662756598</c:v>
                </c:pt>
                <c:pt idx="27280">
                  <c:v>1.2944540156152633</c:v>
                </c:pt>
                <c:pt idx="27281">
                  <c:v>1.2944065684333994</c:v>
                </c:pt>
                <c:pt idx="27282">
                  <c:v>1.2943591247296851</c:v>
                </c:pt>
                <c:pt idx="27283">
                  <c:v>1.2943116845037383</c:v>
                </c:pt>
                <c:pt idx="27284">
                  <c:v>1.2942642477551769</c:v>
                </c:pt>
                <c:pt idx="27285">
                  <c:v>1.2942168144836179</c:v>
                </c:pt>
                <c:pt idx="27286">
                  <c:v>1.2941693846886795</c:v>
                </c:pt>
                <c:pt idx="27287">
                  <c:v>1.2941219583699795</c:v>
                </c:pt>
                <c:pt idx="27288">
                  <c:v>1.2940745355271355</c:v>
                </c:pt>
                <c:pt idx="27289">
                  <c:v>1.2940271161597654</c:v>
                </c:pt>
                <c:pt idx="27290">
                  <c:v>1.2939797002674875</c:v>
                </c:pt>
                <c:pt idx="27291">
                  <c:v>1.2939322878499193</c:v>
                </c:pt>
                <c:pt idx="27292">
                  <c:v>1.2938848789066795</c:v>
                </c:pt>
                <c:pt idx="27293">
                  <c:v>1.2938374734373854</c:v>
                </c:pt>
                <c:pt idx="27294">
                  <c:v>1.2937900714416559</c:v>
                </c:pt>
                <c:pt idx="27295">
                  <c:v>1.293742672919109</c:v>
                </c:pt>
                <c:pt idx="27296">
                  <c:v>1.2936952778693629</c:v>
                </c:pt>
                <c:pt idx="27297">
                  <c:v>1.293647886292036</c:v>
                </c:pt>
                <c:pt idx="27298">
                  <c:v>1.2936004981867468</c:v>
                </c:pt>
                <c:pt idx="27299">
                  <c:v>1.2935531135531135</c:v>
                </c:pt>
                <c:pt idx="27300">
                  <c:v>1.2935057323907548</c:v>
                </c:pt>
                <c:pt idx="27301">
                  <c:v>1.2934583546992895</c:v>
                </c:pt>
                <c:pt idx="27302">
                  <c:v>1.2934109804783358</c:v>
                </c:pt>
                <c:pt idx="27303">
                  <c:v>1.2933636097275125</c:v>
                </c:pt>
                <c:pt idx="27304">
                  <c:v>1.2933162424464384</c:v>
                </c:pt>
                <c:pt idx="27305">
                  <c:v>1.2932688786347324</c:v>
                </c:pt>
                <c:pt idx="27306">
                  <c:v>1.293221518292013</c:v>
                </c:pt>
                <c:pt idx="27307">
                  <c:v>1.2931741614178995</c:v>
                </c:pt>
                <c:pt idx="27308">
                  <c:v>1.2931268080120106</c:v>
                </c:pt>
                <c:pt idx="27309">
                  <c:v>1.2930794580739655</c:v>
                </c:pt>
                <c:pt idx="27310">
                  <c:v>1.2930321116033832</c:v>
                </c:pt>
                <c:pt idx="27311">
                  <c:v>1.2929847685998828</c:v>
                </c:pt>
                <c:pt idx="27312">
                  <c:v>1.2929374290630835</c:v>
                </c:pt>
                <c:pt idx="27313">
                  <c:v>1.2928900929926046</c:v>
                </c:pt>
                <c:pt idx="27314">
                  <c:v>1.2928427603880652</c:v>
                </c:pt>
                <c:pt idx="27315">
                  <c:v>1.2927954312490848</c:v>
                </c:pt>
                <c:pt idx="27316">
                  <c:v>1.2927481055752827</c:v>
                </c:pt>
                <c:pt idx="27317">
                  <c:v>1.2927007833662787</c:v>
                </c:pt>
                <c:pt idx="27318">
                  <c:v>1.2926534646216918</c:v>
                </c:pt>
                <c:pt idx="27319">
                  <c:v>1.292606149341142</c:v>
                </c:pt>
                <c:pt idx="27320">
                  <c:v>1.2925588375242487</c:v>
                </c:pt>
                <c:pt idx="27321">
                  <c:v>1.2925115291706317</c:v>
                </c:pt>
                <c:pt idx="27322">
                  <c:v>1.2924642242799107</c:v>
                </c:pt>
                <c:pt idx="27323">
                  <c:v>1.2924169228517055</c:v>
                </c:pt>
                <c:pt idx="27324">
                  <c:v>1.2923696248856358</c:v>
                </c:pt>
                <c:pt idx="27325">
                  <c:v>1.2923223303813218</c:v>
                </c:pt>
                <c:pt idx="27326">
                  <c:v>1.2922750393383833</c:v>
                </c:pt>
                <c:pt idx="27327">
                  <c:v>1.2922277517564402</c:v>
                </c:pt>
                <c:pt idx="27328">
                  <c:v>1.292180467635113</c:v>
                </c:pt>
                <c:pt idx="27329">
                  <c:v>1.2921331869740211</c:v>
                </c:pt>
                <c:pt idx="27330">
                  <c:v>1.2920859097727855</c:v>
                </c:pt>
                <c:pt idx="27331">
                  <c:v>1.2920386360310259</c:v>
                </c:pt>
                <c:pt idx="27332">
                  <c:v>1.2919913657483628</c:v>
                </c:pt>
                <c:pt idx="27333">
                  <c:v>1.2919440989244164</c:v>
                </c:pt>
                <c:pt idx="27334">
                  <c:v>1.2918968355588074</c:v>
                </c:pt>
                <c:pt idx="27335">
                  <c:v>1.2918495756511559</c:v>
                </c:pt>
                <c:pt idx="27336">
                  <c:v>1.2918023192010828</c:v>
                </c:pt>
                <c:pt idx="27337">
                  <c:v>1.2917550662082085</c:v>
                </c:pt>
                <c:pt idx="27338">
                  <c:v>1.2917078166721534</c:v>
                </c:pt>
                <c:pt idx="27339">
                  <c:v>1.2916605705925384</c:v>
                </c:pt>
                <c:pt idx="27340">
                  <c:v>1.2916133279689843</c:v>
                </c:pt>
                <c:pt idx="27341">
                  <c:v>1.2915660888011118</c:v>
                </c:pt>
                <c:pt idx="27342">
                  <c:v>1.2915188530885418</c:v>
                </c:pt>
                <c:pt idx="27343">
                  <c:v>1.2914716208308952</c:v>
                </c:pt>
                <c:pt idx="27344">
                  <c:v>1.291424392027793</c:v>
                </c:pt>
                <c:pt idx="27345">
                  <c:v>1.291377166678856</c:v>
                </c:pt>
                <c:pt idx="27346">
                  <c:v>1.2913299447837057</c:v>
                </c:pt>
                <c:pt idx="27347">
                  <c:v>1.2912827263419628</c:v>
                </c:pt>
                <c:pt idx="27348">
                  <c:v>1.2912355113532488</c:v>
                </c:pt>
                <c:pt idx="27349">
                  <c:v>1.2911882998171846</c:v>
                </c:pt>
                <c:pt idx="27350">
                  <c:v>1.2911410917333919</c:v>
                </c:pt>
                <c:pt idx="27351">
                  <c:v>1.2910938871014916</c:v>
                </c:pt>
                <c:pt idx="27352">
                  <c:v>1.2910466859211056</c:v>
                </c:pt>
                <c:pt idx="27353">
                  <c:v>1.2909994881918549</c:v>
                </c:pt>
                <c:pt idx="27354">
                  <c:v>1.2909522939133613</c:v>
                </c:pt>
                <c:pt idx="27355">
                  <c:v>1.2909051030852463</c:v>
                </c:pt>
                <c:pt idx="27356">
                  <c:v>1.2908579157071316</c:v>
                </c:pt>
                <c:pt idx="27357">
                  <c:v>1.2908107317786388</c:v>
                </c:pt>
                <c:pt idx="27358">
                  <c:v>1.2907635512993896</c:v>
                </c:pt>
                <c:pt idx="27359">
                  <c:v>1.2907163742690058</c:v>
                </c:pt>
                <c:pt idx="27360">
                  <c:v>1.2906692006871094</c:v>
                </c:pt>
                <c:pt idx="27361">
                  <c:v>1.290622030553322</c:v>
                </c:pt>
                <c:pt idx="27362">
                  <c:v>1.2905748638672661</c:v>
                </c:pt>
                <c:pt idx="27363">
                  <c:v>1.2905277006285631</c:v>
                </c:pt>
                <c:pt idx="27364">
                  <c:v>1.2904805408368354</c:v>
                </c:pt>
                <c:pt idx="27365">
                  <c:v>1.2904333844917051</c:v>
                </c:pt>
                <c:pt idx="27366">
                  <c:v>1.2903862315927943</c:v>
                </c:pt>
                <c:pt idx="27367">
                  <c:v>1.2903390821397251</c:v>
                </c:pt>
                <c:pt idx="27368">
                  <c:v>1.2902919361321203</c:v>
                </c:pt>
                <c:pt idx="27369">
                  <c:v>1.2902447935696018</c:v>
                </c:pt>
                <c:pt idx="27370">
                  <c:v>1.2901976544517921</c:v>
                </c:pt>
                <c:pt idx="27371">
                  <c:v>1.2901505187783135</c:v>
                </c:pt>
                <c:pt idx="27372">
                  <c:v>1.290103386548789</c:v>
                </c:pt>
                <c:pt idx="27373">
                  <c:v>1.2900562577628407</c:v>
                </c:pt>
                <c:pt idx="27374">
                  <c:v>1.2900091324200913</c:v>
                </c:pt>
                <c:pt idx="27375">
                  <c:v>1.2899620105201637</c:v>
                </c:pt>
                <c:pt idx="27376">
                  <c:v>1.2899148920626804</c:v>
                </c:pt>
                <c:pt idx="27377">
                  <c:v>1.2898677770472642</c:v>
                </c:pt>
                <c:pt idx="27378">
                  <c:v>1.289820665473538</c:v>
                </c:pt>
                <c:pt idx="27379">
                  <c:v>1.2897735573411249</c:v>
                </c:pt>
                <c:pt idx="27380">
                  <c:v>1.2897264526496475</c:v>
                </c:pt>
                <c:pt idx="27381">
                  <c:v>1.289679351398729</c:v>
                </c:pt>
                <c:pt idx="27382">
                  <c:v>1.2896322535879925</c:v>
                </c:pt>
                <c:pt idx="27383">
                  <c:v>1.2895851592170611</c:v>
                </c:pt>
                <c:pt idx="27384">
                  <c:v>1.2895380682855577</c:v>
                </c:pt>
                <c:pt idx="27385">
                  <c:v>1.2894909807931059</c:v>
                </c:pt>
                <c:pt idx="27386">
                  <c:v>1.2894438967393289</c:v>
                </c:pt>
                <c:pt idx="27387">
                  <c:v>1.2893968161238498</c:v>
                </c:pt>
                <c:pt idx="27388">
                  <c:v>1.2893497389462922</c:v>
                </c:pt>
                <c:pt idx="27389">
                  <c:v>1.2893026652062796</c:v>
                </c:pt>
                <c:pt idx="27390">
                  <c:v>1.2892555949034354</c:v>
                </c:pt>
                <c:pt idx="27391">
                  <c:v>1.2892085280373833</c:v>
                </c:pt>
                <c:pt idx="27392">
                  <c:v>1.2891614646077465</c:v>
                </c:pt>
                <c:pt idx="27393">
                  <c:v>1.2891144046141492</c:v>
                </c:pt>
                <c:pt idx="27394">
                  <c:v>1.2890673480562147</c:v>
                </c:pt>
                <c:pt idx="27395">
                  <c:v>1.289020294933567</c:v>
                </c:pt>
                <c:pt idx="27396">
                  <c:v>1.2889732452458298</c:v>
                </c:pt>
                <c:pt idx="27397">
                  <c:v>1.2889261989926273</c:v>
                </c:pt>
                <c:pt idx="27398">
                  <c:v>1.2888791561735831</c:v>
                </c:pt>
                <c:pt idx="27399">
                  <c:v>1.2888321167883212</c:v>
                </c:pt>
                <c:pt idx="27400">
                  <c:v>1.2887850808364658</c:v>
                </c:pt>
                <c:pt idx="27401">
                  <c:v>1.2887380483176409</c:v>
                </c:pt>
                <c:pt idx="27402">
                  <c:v>1.2886910192314711</c:v>
                </c:pt>
                <c:pt idx="27403">
                  <c:v>1.28864399357758</c:v>
                </c:pt>
                <c:pt idx="27404">
                  <c:v>1.288596971355592</c:v>
                </c:pt>
                <c:pt idx="27405">
                  <c:v>1.2885499525651318</c:v>
                </c:pt>
                <c:pt idx="27406">
                  <c:v>1.2885029372058234</c:v>
                </c:pt>
                <c:pt idx="27407">
                  <c:v>1.2884559252772914</c:v>
                </c:pt>
                <c:pt idx="27408">
                  <c:v>1.2884089167791601</c:v>
                </c:pt>
                <c:pt idx="27409">
                  <c:v>1.2883619117110543</c:v>
                </c:pt>
                <c:pt idx="27410">
                  <c:v>1.2883149100725986</c:v>
                </c:pt>
                <c:pt idx="27411">
                  <c:v>1.2882679118634175</c:v>
                </c:pt>
                <c:pt idx="27412">
                  <c:v>1.2882209170831358</c:v>
                </c:pt>
                <c:pt idx="27413">
                  <c:v>1.2881739257313782</c:v>
                </c:pt>
                <c:pt idx="27414">
                  <c:v>1.2881269378077695</c:v>
                </c:pt>
                <c:pt idx="27415">
                  <c:v>1.2880799533119347</c:v>
                </c:pt>
                <c:pt idx="27416">
                  <c:v>1.2880329722434987</c:v>
                </c:pt>
                <c:pt idx="27417">
                  <c:v>1.2879859946020862</c:v>
                </c:pt>
                <c:pt idx="27418">
                  <c:v>1.2879390203873227</c:v>
                </c:pt>
                <c:pt idx="27419">
                  <c:v>1.2878920495988331</c:v>
                </c:pt>
                <c:pt idx="27420">
                  <c:v>1.2878450822362424</c:v>
                </c:pt>
                <c:pt idx="27421">
                  <c:v>1.2877981182991758</c:v>
                </c:pt>
                <c:pt idx="27422">
                  <c:v>1.2877511577872589</c:v>
                </c:pt>
                <c:pt idx="27423">
                  <c:v>1.2877042007001167</c:v>
                </c:pt>
                <c:pt idx="27424">
                  <c:v>1.2876572470373746</c:v>
                </c:pt>
                <c:pt idx="27425">
                  <c:v>1.2876102967986582</c:v>
                </c:pt>
                <c:pt idx="27426">
                  <c:v>1.2875633499835928</c:v>
                </c:pt>
                <c:pt idx="27427">
                  <c:v>1.2875164065918039</c:v>
                </c:pt>
                <c:pt idx="27428">
                  <c:v>1.2874694666229174</c:v>
                </c:pt>
                <c:pt idx="27429">
                  <c:v>1.2874225300765585</c:v>
                </c:pt>
                <c:pt idx="27430">
                  <c:v>1.2873755969523533</c:v>
                </c:pt>
                <c:pt idx="27431">
                  <c:v>1.2873286672499271</c:v>
                </c:pt>
                <c:pt idx="27432">
                  <c:v>1.2872817409689061</c:v>
                </c:pt>
                <c:pt idx="27433">
                  <c:v>1.2872348181089159</c:v>
                </c:pt>
                <c:pt idx="27434">
                  <c:v>1.2871878986695826</c:v>
                </c:pt>
                <c:pt idx="27435">
                  <c:v>1.2871409826505322</c:v>
                </c:pt>
                <c:pt idx="27436">
                  <c:v>1.2870940700513904</c:v>
                </c:pt>
                <c:pt idx="27437">
                  <c:v>1.2870471608717837</c:v>
                </c:pt>
                <c:pt idx="27438">
                  <c:v>1.287000255111338</c:v>
                </c:pt>
                <c:pt idx="27439">
                  <c:v>1.2869533527696793</c:v>
                </c:pt>
                <c:pt idx="27440">
                  <c:v>1.2869064538464341</c:v>
                </c:pt>
                <c:pt idx="27441">
                  <c:v>1.2868595583412288</c:v>
                </c:pt>
                <c:pt idx="27442">
                  <c:v>1.2868126662536894</c:v>
                </c:pt>
                <c:pt idx="27443">
                  <c:v>1.2867657775834427</c:v>
                </c:pt>
                <c:pt idx="27444">
                  <c:v>1.2867188923301147</c:v>
                </c:pt>
                <c:pt idx="27445">
                  <c:v>1.2866720104933325</c:v>
                </c:pt>
                <c:pt idx="27446">
                  <c:v>1.286625132072722</c:v>
                </c:pt>
                <c:pt idx="27447">
                  <c:v>1.2865782570679103</c:v>
                </c:pt>
                <c:pt idx="27448">
                  <c:v>1.2865313854785239</c:v>
                </c:pt>
                <c:pt idx="27449">
                  <c:v>1.2864845173041894</c:v>
                </c:pt>
                <c:pt idx="27450">
                  <c:v>1.2864376525445338</c:v>
                </c:pt>
                <c:pt idx="27451">
                  <c:v>1.2863907911991841</c:v>
                </c:pt>
                <c:pt idx="27452">
                  <c:v>1.2863439332677666</c:v>
                </c:pt>
                <c:pt idx="27453">
                  <c:v>1.2862970787499088</c:v>
                </c:pt>
                <c:pt idx="27454">
                  <c:v>1.2862502276452377</c:v>
                </c:pt>
                <c:pt idx="27455">
                  <c:v>1.2862033799533799</c:v>
                </c:pt>
                <c:pt idx="27456">
                  <c:v>1.2861565356739628</c:v>
                </c:pt>
                <c:pt idx="27457">
                  <c:v>1.2861096948066137</c:v>
                </c:pt>
                <c:pt idx="27458">
                  <c:v>1.2860628573509596</c:v>
                </c:pt>
                <c:pt idx="27459">
                  <c:v>1.2860160233066278</c:v>
                </c:pt>
                <c:pt idx="27460">
                  <c:v>1.2859691926732457</c:v>
                </c:pt>
                <c:pt idx="27461">
                  <c:v>1.2859223654504406</c:v>
                </c:pt>
                <c:pt idx="27462">
                  <c:v>1.28587554163784</c:v>
                </c:pt>
                <c:pt idx="27463">
                  <c:v>1.2858287212350714</c:v>
                </c:pt>
                <c:pt idx="27464">
                  <c:v>1.2857819042417622</c:v>
                </c:pt>
                <c:pt idx="27465">
                  <c:v>1.2857350906575402</c:v>
                </c:pt>
                <c:pt idx="27466">
                  <c:v>1.2856882804820329</c:v>
                </c:pt>
                <c:pt idx="27467">
                  <c:v>1.2856414737148683</c:v>
                </c:pt>
                <c:pt idx="27468">
                  <c:v>1.2855946703556738</c:v>
                </c:pt>
                <c:pt idx="27469">
                  <c:v>1.2855478704040773</c:v>
                </c:pt>
                <c:pt idx="27470">
                  <c:v>1.2855010738597066</c:v>
                </c:pt>
                <c:pt idx="27471">
                  <c:v>1.2854542807221898</c:v>
                </c:pt>
                <c:pt idx="27472">
                  <c:v>1.285407490991155</c:v>
                </c:pt>
                <c:pt idx="27473">
                  <c:v>1.2853607046662299</c:v>
                </c:pt>
                <c:pt idx="27474">
                  <c:v>1.2853139217470428</c:v>
                </c:pt>
                <c:pt idx="27475">
                  <c:v>1.2852671422332218</c:v>
                </c:pt>
                <c:pt idx="27476">
                  <c:v>1.2852203661243951</c:v>
                </c:pt>
                <c:pt idx="27477">
                  <c:v>1.2851735934201907</c:v>
                </c:pt>
                <c:pt idx="27478">
                  <c:v>1.2851268241202374</c:v>
                </c:pt>
                <c:pt idx="27479">
                  <c:v>1.285080058224163</c:v>
                </c:pt>
                <c:pt idx="27480">
                  <c:v>1.2850332957315964</c:v>
                </c:pt>
                <c:pt idx="27481">
                  <c:v>1.2849865366421658</c:v>
                </c:pt>
                <c:pt idx="27482">
                  <c:v>1.2849397809554997</c:v>
                </c:pt>
                <c:pt idx="27483">
                  <c:v>1.2848930286712268</c:v>
                </c:pt>
                <c:pt idx="27484">
                  <c:v>1.2848462797889757</c:v>
                </c:pt>
                <c:pt idx="27485">
                  <c:v>1.2847995343083751</c:v>
                </c:pt>
                <c:pt idx="27486">
                  <c:v>1.2847527922290538</c:v>
                </c:pt>
                <c:pt idx="27487">
                  <c:v>1.2847060535506403</c:v>
                </c:pt>
                <c:pt idx="27488">
                  <c:v>1.2846593182727637</c:v>
                </c:pt>
                <c:pt idx="27489">
                  <c:v>1.2846125863950528</c:v>
                </c:pt>
                <c:pt idx="27490">
                  <c:v>1.2845658579171366</c:v>
                </c:pt>
                <c:pt idx="27491">
                  <c:v>1.2845191328386441</c:v>
                </c:pt>
                <c:pt idx="27492">
                  <c:v>1.2844724111592041</c:v>
                </c:pt>
                <c:pt idx="27493">
                  <c:v>1.2844256928784461</c:v>
                </c:pt>
                <c:pt idx="27494">
                  <c:v>1.2843789779959993</c:v>
                </c:pt>
                <c:pt idx="27495">
                  <c:v>1.2843322665114927</c:v>
                </c:pt>
                <c:pt idx="27496">
                  <c:v>1.2842855584245554</c:v>
                </c:pt>
                <c:pt idx="27497">
                  <c:v>1.2842388537348171</c:v>
                </c:pt>
                <c:pt idx="27498">
                  <c:v>1.2841921524419069</c:v>
                </c:pt>
                <c:pt idx="27499">
                  <c:v>1.2841454545454545</c:v>
                </c:pt>
                <c:pt idx="27500">
                  <c:v>1.2840987600450893</c:v>
                </c:pt>
                <c:pt idx="27501">
                  <c:v>1.2840520689404407</c:v>
                </c:pt>
                <c:pt idx="27502">
                  <c:v>1.2840053812311385</c:v>
                </c:pt>
                <c:pt idx="27503">
                  <c:v>1.2839586969168122</c:v>
                </c:pt>
                <c:pt idx="27504">
                  <c:v>1.2839120159970914</c:v>
                </c:pt>
                <c:pt idx="27505">
                  <c:v>1.2838653384716061</c:v>
                </c:pt>
                <c:pt idx="27506">
                  <c:v>1.2838186643399863</c:v>
                </c:pt>
                <c:pt idx="27507">
                  <c:v>1.2837719936018612</c:v>
                </c:pt>
                <c:pt idx="27508">
                  <c:v>1.2837253262568613</c:v>
                </c:pt>
                <c:pt idx="27509">
                  <c:v>1.2836786623046166</c:v>
                </c:pt>
                <c:pt idx="27510">
                  <c:v>1.2836320017447567</c:v>
                </c:pt>
                <c:pt idx="27511">
                  <c:v>1.2835853445769119</c:v>
                </c:pt>
                <c:pt idx="27512">
                  <c:v>1.2835386908007125</c:v>
                </c:pt>
                <c:pt idx="27513">
                  <c:v>1.2834920404157883</c:v>
                </c:pt>
                <c:pt idx="27514">
                  <c:v>1.28344539342177</c:v>
                </c:pt>
                <c:pt idx="27515">
                  <c:v>1.2833987498182875</c:v>
                </c:pt>
                <c:pt idx="27516">
                  <c:v>1.2833521096049714</c:v>
                </c:pt>
                <c:pt idx="27517">
                  <c:v>1.2833054727814521</c:v>
                </c:pt>
                <c:pt idx="27518">
                  <c:v>1.2832588393473601</c:v>
                </c:pt>
                <c:pt idx="27519">
                  <c:v>1.2832122093023255</c:v>
                </c:pt>
                <c:pt idx="27520">
                  <c:v>1.2831655826459794</c:v>
                </c:pt>
                <c:pt idx="27521">
                  <c:v>1.2831189593779522</c:v>
                </c:pt>
                <c:pt idx="27522">
                  <c:v>1.2830723394978745</c:v>
                </c:pt>
                <c:pt idx="27523">
                  <c:v>1.2830257230053772</c:v>
                </c:pt>
                <c:pt idx="27524">
                  <c:v>1.2829791099000909</c:v>
                </c:pt>
                <c:pt idx="27525">
                  <c:v>1.2829325001816465</c:v>
                </c:pt>
                <c:pt idx="27526">
                  <c:v>1.2828858938496748</c:v>
                </c:pt>
                <c:pt idx="27527">
                  <c:v>1.2828392909038071</c:v>
                </c:pt>
                <c:pt idx="27528">
                  <c:v>1.282792691343674</c:v>
                </c:pt>
                <c:pt idx="27529">
                  <c:v>1.2827460951689067</c:v>
                </c:pt>
                <c:pt idx="27530">
                  <c:v>1.2826995023791363</c:v>
                </c:pt>
                <c:pt idx="27531">
                  <c:v>1.2826529129739939</c:v>
                </c:pt>
                <c:pt idx="27532">
                  <c:v>1.2826063269531107</c:v>
                </c:pt>
                <c:pt idx="27533">
                  <c:v>1.2825597443161183</c:v>
                </c:pt>
                <c:pt idx="27534">
                  <c:v>1.2825131650626476</c:v>
                </c:pt>
                <c:pt idx="27535">
                  <c:v>1.2824665891923301</c:v>
                </c:pt>
                <c:pt idx="27536">
                  <c:v>1.2824200167047972</c:v>
                </c:pt>
                <c:pt idx="27537">
                  <c:v>1.2823734475996804</c:v>
                </c:pt>
                <c:pt idx="27538">
                  <c:v>1.2823268818766114</c:v>
                </c:pt>
                <c:pt idx="27539">
                  <c:v>1.2822803195352215</c:v>
                </c:pt>
                <c:pt idx="27540">
                  <c:v>1.2822337605751426</c:v>
                </c:pt>
                <c:pt idx="27541">
                  <c:v>1.2821872049960061</c:v>
                </c:pt>
                <c:pt idx="27542">
                  <c:v>1.2821406527974439</c:v>
                </c:pt>
                <c:pt idx="27543">
                  <c:v>1.2820941039790881</c:v>
                </c:pt>
                <c:pt idx="27544">
                  <c:v>1.28204755854057</c:v>
                </c:pt>
                <c:pt idx="27545">
                  <c:v>1.2820010164815219</c:v>
                </c:pt>
                <c:pt idx="27546">
                  <c:v>1.2819544778015755</c:v>
                </c:pt>
                <c:pt idx="27547">
                  <c:v>1.281907942500363</c:v>
                </c:pt>
                <c:pt idx="27548">
                  <c:v>1.2818614105775163</c:v>
                </c:pt>
                <c:pt idx="27549">
                  <c:v>1.2818148820326678</c:v>
                </c:pt>
                <c:pt idx="27550">
                  <c:v>1.2817683568654494</c:v>
                </c:pt>
                <c:pt idx="27551">
                  <c:v>1.2817218350754935</c:v>
                </c:pt>
                <c:pt idx="27552">
                  <c:v>1.2816753166624324</c:v>
                </c:pt>
                <c:pt idx="27553">
                  <c:v>1.2816288016258983</c:v>
                </c:pt>
                <c:pt idx="27554">
                  <c:v>1.2815822899655236</c:v>
                </c:pt>
                <c:pt idx="27555">
                  <c:v>1.2815357816809407</c:v>
                </c:pt>
                <c:pt idx="27556">
                  <c:v>1.281489276771782</c:v>
                </c:pt>
                <c:pt idx="27557">
                  <c:v>1.2814427752376805</c:v>
                </c:pt>
                <c:pt idx="27558">
                  <c:v>1.2813962770782685</c:v>
                </c:pt>
                <c:pt idx="27559">
                  <c:v>1.2813497822931785</c:v>
                </c:pt>
                <c:pt idx="27560">
                  <c:v>1.2813032908820434</c:v>
                </c:pt>
                <c:pt idx="27561">
                  <c:v>1.2812568028444959</c:v>
                </c:pt>
                <c:pt idx="27562">
                  <c:v>1.2812103181801691</c:v>
                </c:pt>
                <c:pt idx="27563">
                  <c:v>1.2811638368886955</c:v>
                </c:pt>
                <c:pt idx="27564">
                  <c:v>1.281117358969708</c:v>
                </c:pt>
                <c:pt idx="27565">
                  <c:v>1.2810708844228398</c:v>
                </c:pt>
                <c:pt idx="27566">
                  <c:v>1.2810244132477238</c:v>
                </c:pt>
                <c:pt idx="27567">
                  <c:v>1.2809779454439931</c:v>
                </c:pt>
                <c:pt idx="27568">
                  <c:v>1.2809314810112808</c:v>
                </c:pt>
                <c:pt idx="27569">
                  <c:v>1.2808850199492201</c:v>
                </c:pt>
                <c:pt idx="27570">
                  <c:v>1.2808385622574445</c:v>
                </c:pt>
                <c:pt idx="27571">
                  <c:v>1.2807921079355868</c:v>
                </c:pt>
                <c:pt idx="27572">
                  <c:v>1.2807456569832807</c:v>
                </c:pt>
                <c:pt idx="27573">
                  <c:v>1.2806992094001595</c:v>
                </c:pt>
                <c:pt idx="27574">
                  <c:v>1.2806527651858568</c:v>
                </c:pt>
                <c:pt idx="27575">
                  <c:v>1.2806063243400059</c:v>
                </c:pt>
                <c:pt idx="27576">
                  <c:v>1.2805598868622403</c:v>
                </c:pt>
                <c:pt idx="27577">
                  <c:v>1.2805134527521937</c:v>
                </c:pt>
                <c:pt idx="27578">
                  <c:v>1.2804670220095</c:v>
                </c:pt>
                <c:pt idx="27579">
                  <c:v>1.2804205946337925</c:v>
                </c:pt>
                <c:pt idx="27580">
                  <c:v>1.2803741706247054</c:v>
                </c:pt>
                <c:pt idx="27581">
                  <c:v>1.2803277499818722</c:v>
                </c:pt>
                <c:pt idx="27582">
                  <c:v>1.2802813327049269</c:v>
                </c:pt>
                <c:pt idx="27583">
                  <c:v>1.2802349187935034</c:v>
                </c:pt>
                <c:pt idx="27584">
                  <c:v>1.2801885082472357</c:v>
                </c:pt>
                <c:pt idx="27585">
                  <c:v>1.2801421010657581</c:v>
                </c:pt>
                <c:pt idx="27586">
                  <c:v>1.2800956972487041</c:v>
                </c:pt>
                <c:pt idx="27587">
                  <c:v>1.2800492967957082</c:v>
                </c:pt>
                <c:pt idx="27588">
                  <c:v>1.2800028997064048</c:v>
                </c:pt>
                <c:pt idx="27589">
                  <c:v>1.2799565059804277</c:v>
                </c:pt>
                <c:pt idx="27590">
                  <c:v>1.2799101156174115</c:v>
                </c:pt>
                <c:pt idx="27591">
                  <c:v>1.2798637286169905</c:v>
                </c:pt>
                <c:pt idx="27592">
                  <c:v>1.2798173449787991</c:v>
                </c:pt>
                <c:pt idx="27593">
                  <c:v>1.2797709647024715</c:v>
                </c:pt>
                <c:pt idx="27594">
                  <c:v>1.2797245877876426</c:v>
                </c:pt>
                <c:pt idx="27595">
                  <c:v>1.2796782142339469</c:v>
                </c:pt>
                <c:pt idx="27596">
                  <c:v>1.279631844041019</c:v>
                </c:pt>
                <c:pt idx="27597">
                  <c:v>1.2795854772084934</c:v>
                </c:pt>
                <c:pt idx="27598">
                  <c:v>1.2795391137360048</c:v>
                </c:pt>
                <c:pt idx="27599">
                  <c:v>1.2794927536231884</c:v>
                </c:pt>
                <c:pt idx="27600">
                  <c:v>1.2794463968696785</c:v>
                </c:pt>
                <c:pt idx="27601">
                  <c:v>1.2794000434751105</c:v>
                </c:pt>
                <c:pt idx="27602">
                  <c:v>1.279353693439119</c:v>
                </c:pt>
                <c:pt idx="27603">
                  <c:v>1.2793073467613389</c:v>
                </c:pt>
                <c:pt idx="27604">
                  <c:v>1.2792610034414056</c:v>
                </c:pt>
                <c:pt idx="27605">
                  <c:v>1.2792146634789539</c:v>
                </c:pt>
                <c:pt idx="27606">
                  <c:v>1.2791683268736189</c:v>
                </c:pt>
                <c:pt idx="27607">
                  <c:v>1.2791219936250362</c:v>
                </c:pt>
                <c:pt idx="27608">
                  <c:v>1.2790756637328407</c:v>
                </c:pt>
                <c:pt idx="27609">
                  <c:v>1.2790293371966679</c:v>
                </c:pt>
                <c:pt idx="27610">
                  <c:v>1.2789830140161529</c:v>
                </c:pt>
                <c:pt idx="27611">
                  <c:v>1.2789366941909315</c:v>
                </c:pt>
                <c:pt idx="27612">
                  <c:v>1.2788903777206388</c:v>
                </c:pt>
                <c:pt idx="27613">
                  <c:v>1.2788440646049106</c:v>
                </c:pt>
                <c:pt idx="27614">
                  <c:v>1.2787977548433822</c:v>
                </c:pt>
                <c:pt idx="27615">
                  <c:v>1.2787514484356894</c:v>
                </c:pt>
                <c:pt idx="27616">
                  <c:v>1.278705145381468</c:v>
                </c:pt>
                <c:pt idx="27617">
                  <c:v>1.2786588456803534</c:v>
                </c:pt>
                <c:pt idx="27618">
                  <c:v>1.2786125493319815</c:v>
                </c:pt>
                <c:pt idx="27619">
                  <c:v>1.2785662563359883</c:v>
                </c:pt>
                <c:pt idx="27620">
                  <c:v>1.2785199666920097</c:v>
                </c:pt>
                <c:pt idx="27621">
                  <c:v>1.2784736803996815</c:v>
                </c:pt>
                <c:pt idx="27622">
                  <c:v>1.2784273974586395</c:v>
                </c:pt>
                <c:pt idx="27623">
                  <c:v>1.27838111786852</c:v>
                </c:pt>
                <c:pt idx="27624">
                  <c:v>1.2783348416289593</c:v>
                </c:pt>
                <c:pt idx="27625">
                  <c:v>1.2782885687395931</c:v>
                </c:pt>
                <c:pt idx="27626">
                  <c:v>1.2782422992000579</c:v>
                </c:pt>
                <c:pt idx="27627">
                  <c:v>1.27819603300999</c:v>
                </c:pt>
                <c:pt idx="27628">
                  <c:v>1.2781497701690252</c:v>
                </c:pt>
                <c:pt idx="27629">
                  <c:v>1.2781035106768006</c:v>
                </c:pt>
                <c:pt idx="27630">
                  <c:v>1.278057254532952</c:v>
                </c:pt>
                <c:pt idx="27631">
                  <c:v>1.2780110017371165</c:v>
                </c:pt>
                <c:pt idx="27632">
                  <c:v>1.2779647522889299</c:v>
                </c:pt>
                <c:pt idx="27633">
                  <c:v>1.2779185061880292</c:v>
                </c:pt>
                <c:pt idx="27634">
                  <c:v>1.2778722634340509</c:v>
                </c:pt>
                <c:pt idx="27635">
                  <c:v>1.2778260240266319</c:v>
                </c:pt>
                <c:pt idx="27636">
                  <c:v>1.2777797879654087</c:v>
                </c:pt>
                <c:pt idx="27637">
                  <c:v>1.2777335552500182</c:v>
                </c:pt>
                <c:pt idx="27638">
                  <c:v>1.2776873258800969</c:v>
                </c:pt>
                <c:pt idx="27639">
                  <c:v>1.2776410998552823</c:v>
                </c:pt>
                <c:pt idx="27640">
                  <c:v>1.2775948771752108</c:v>
                </c:pt>
                <c:pt idx="27641">
                  <c:v>1.2775486578395197</c:v>
                </c:pt>
                <c:pt idx="27642">
                  <c:v>1.2775024418478458</c:v>
                </c:pt>
                <c:pt idx="27643">
                  <c:v>1.2774562291998264</c:v>
                </c:pt>
                <c:pt idx="27644">
                  <c:v>1.2774100198950986</c:v>
                </c:pt>
                <c:pt idx="27645">
                  <c:v>1.2773638139332997</c:v>
                </c:pt>
                <c:pt idx="27646">
                  <c:v>1.2773176113140667</c:v>
                </c:pt>
                <c:pt idx="27647">
                  <c:v>1.277271412037037</c:v>
                </c:pt>
                <c:pt idx="27648">
                  <c:v>1.2772252161018482</c:v>
                </c:pt>
                <c:pt idx="27649">
                  <c:v>1.2771790235081375</c:v>
                </c:pt>
                <c:pt idx="27650">
                  <c:v>1.2771328342555424</c:v>
                </c:pt>
                <c:pt idx="27651">
                  <c:v>1.2770866483437002</c:v>
                </c:pt>
                <c:pt idx="27652">
                  <c:v>1.2770404657722489</c:v>
                </c:pt>
                <c:pt idx="27653">
                  <c:v>1.2769942865408259</c:v>
                </c:pt>
                <c:pt idx="27654">
                  <c:v>1.276948110649069</c:v>
                </c:pt>
                <c:pt idx="27655">
                  <c:v>1.2769019380966156</c:v>
                </c:pt>
                <c:pt idx="27656">
                  <c:v>1.2768557688831037</c:v>
                </c:pt>
                <c:pt idx="27657">
                  <c:v>1.2768096030081713</c:v>
                </c:pt>
                <c:pt idx="27658">
                  <c:v>1.2767634404714558</c:v>
                </c:pt>
                <c:pt idx="27659">
                  <c:v>1.2767172812725958</c:v>
                </c:pt>
                <c:pt idx="27660">
                  <c:v>1.2766711254112288</c:v>
                </c:pt>
                <c:pt idx="27661">
                  <c:v>1.2766249728869929</c:v>
                </c:pt>
                <c:pt idx="27662">
                  <c:v>1.2765788236995264</c:v>
                </c:pt>
                <c:pt idx="27663">
                  <c:v>1.2765326778484674</c:v>
                </c:pt>
                <c:pt idx="27664">
                  <c:v>1.2764865353334538</c:v>
                </c:pt>
                <c:pt idx="27665">
                  <c:v>1.2764403961541242</c:v>
                </c:pt>
                <c:pt idx="27666">
                  <c:v>1.2763942603101168</c:v>
                </c:pt>
                <c:pt idx="27667">
                  <c:v>1.2763481278010698</c:v>
                </c:pt>
                <c:pt idx="27668">
                  <c:v>1.2763019986266217</c:v>
                </c:pt>
                <c:pt idx="27669">
                  <c:v>1.2762558727864113</c:v>
                </c:pt>
                <c:pt idx="27670">
                  <c:v>1.2762097502800767</c:v>
                </c:pt>
                <c:pt idx="27671">
                  <c:v>1.2761636311072564</c:v>
                </c:pt>
                <c:pt idx="27672">
                  <c:v>1.2761175152675894</c:v>
                </c:pt>
                <c:pt idx="27673">
                  <c:v>1.2760714027607141</c:v>
                </c:pt>
                <c:pt idx="27674">
                  <c:v>1.2760252935862693</c:v>
                </c:pt>
                <c:pt idx="27675">
                  <c:v>1.2759791877438935</c:v>
                </c:pt>
                <c:pt idx="27676">
                  <c:v>1.2759330852332262</c:v>
                </c:pt>
                <c:pt idx="27677">
                  <c:v>1.2758869860539057</c:v>
                </c:pt>
                <c:pt idx="27678">
                  <c:v>1.2758408902055711</c:v>
                </c:pt>
                <c:pt idx="27679">
                  <c:v>1.2757947976878612</c:v>
                </c:pt>
                <c:pt idx="27680">
                  <c:v>1.2757487085004156</c:v>
                </c:pt>
                <c:pt idx="27681">
                  <c:v>1.2757026226428727</c:v>
                </c:pt>
                <c:pt idx="27682">
                  <c:v>1.2756565401148718</c:v>
                </c:pt>
                <c:pt idx="27683">
                  <c:v>1.2756104609160526</c:v>
                </c:pt>
                <c:pt idx="27684">
                  <c:v>1.2755643850460539</c:v>
                </c:pt>
                <c:pt idx="27685">
                  <c:v>1.2755183125045149</c:v>
                </c:pt>
                <c:pt idx="27686">
                  <c:v>1.2754722432910752</c:v>
                </c:pt>
                <c:pt idx="27687">
                  <c:v>1.2754261774053741</c:v>
                </c:pt>
                <c:pt idx="27688">
                  <c:v>1.2753801148470512</c:v>
                </c:pt>
                <c:pt idx="27689">
                  <c:v>1.2753340556157458</c:v>
                </c:pt>
                <c:pt idx="27690">
                  <c:v>1.2752879997110975</c:v>
                </c:pt>
                <c:pt idx="27691">
                  <c:v>1.2752419471327459</c:v>
                </c:pt>
                <c:pt idx="27692">
                  <c:v>1.2751958978803308</c:v>
                </c:pt>
                <c:pt idx="27693">
                  <c:v>1.2751498519534918</c:v>
                </c:pt>
                <c:pt idx="27694">
                  <c:v>1.2751038093518685</c:v>
                </c:pt>
                <c:pt idx="27695">
                  <c:v>1.2750577700751011</c:v>
                </c:pt>
                <c:pt idx="27696">
                  <c:v>1.2750117341228291</c:v>
                </c:pt>
                <c:pt idx="27697">
                  <c:v>1.2749657014946927</c:v>
                </c:pt>
                <c:pt idx="27698">
                  <c:v>1.2749196721903318</c:v>
                </c:pt>
                <c:pt idx="27699">
                  <c:v>1.2748736462093864</c:v>
                </c:pt>
                <c:pt idx="27700">
                  <c:v>1.2748276235514964</c:v>
                </c:pt>
                <c:pt idx="27701">
                  <c:v>1.274781604216302</c:v>
                </c:pt>
                <c:pt idx="27702">
                  <c:v>1.2747355882034437</c:v>
                </c:pt>
                <c:pt idx="27703">
                  <c:v>1.2746895755125613</c:v>
                </c:pt>
                <c:pt idx="27704">
                  <c:v>1.2746435661432953</c:v>
                </c:pt>
                <c:pt idx="27705">
                  <c:v>1.2745975600952861</c:v>
                </c:pt>
                <c:pt idx="27706">
                  <c:v>1.274551557368174</c:v>
                </c:pt>
                <c:pt idx="27707">
                  <c:v>1.2745055579615996</c:v>
                </c:pt>
                <c:pt idx="27708">
                  <c:v>1.274459561875203</c:v>
                </c:pt>
                <c:pt idx="27709">
                  <c:v>1.2744135691086251</c:v>
                </c:pt>
                <c:pt idx="27710">
                  <c:v>1.2743675796615062</c:v>
                </c:pt>
                <c:pt idx="27711">
                  <c:v>1.2743215935334873</c:v>
                </c:pt>
                <c:pt idx="27712">
                  <c:v>1.2742756107242088</c:v>
                </c:pt>
                <c:pt idx="27713">
                  <c:v>1.2742296312333117</c:v>
                </c:pt>
                <c:pt idx="27714">
                  <c:v>1.2741836550604366</c:v>
                </c:pt>
                <c:pt idx="27715">
                  <c:v>1.2741376822052244</c:v>
                </c:pt>
                <c:pt idx="27716">
                  <c:v>1.2740917126673161</c:v>
                </c:pt>
                <c:pt idx="27717">
                  <c:v>1.2740457464463526</c:v>
                </c:pt>
                <c:pt idx="27718">
                  <c:v>1.2739997835419747</c:v>
                </c:pt>
                <c:pt idx="27719">
                  <c:v>1.2739538239538239</c:v>
                </c:pt>
                <c:pt idx="27720">
                  <c:v>1.273907867681541</c:v>
                </c:pt>
                <c:pt idx="27721">
                  <c:v>1.2738619147247674</c:v>
                </c:pt>
                <c:pt idx="27722">
                  <c:v>1.273815965083144</c:v>
                </c:pt>
                <c:pt idx="27723">
                  <c:v>1.2737700187563121</c:v>
                </c:pt>
                <c:pt idx="27724">
                  <c:v>1.2737240757439134</c:v>
                </c:pt>
                <c:pt idx="27725">
                  <c:v>1.2736781360455889</c:v>
                </c:pt>
                <c:pt idx="27726">
                  <c:v>1.2736321996609803</c:v>
                </c:pt>
                <c:pt idx="27727">
                  <c:v>1.2735862665897288</c:v>
                </c:pt>
                <c:pt idx="27728">
                  <c:v>1.2735403368314762</c:v>
                </c:pt>
                <c:pt idx="27729">
                  <c:v>1.2734944103858636</c:v>
                </c:pt>
                <c:pt idx="27730">
                  <c:v>1.2734484872525333</c:v>
                </c:pt>
                <c:pt idx="27731">
                  <c:v>1.2734025674311265</c:v>
                </c:pt>
                <c:pt idx="27732">
                  <c:v>1.273356650921285</c:v>
                </c:pt>
                <c:pt idx="27733">
                  <c:v>1.2733107377226509</c:v>
                </c:pt>
                <c:pt idx="27734">
                  <c:v>1.2732648278348657</c:v>
                </c:pt>
                <c:pt idx="27735">
                  <c:v>1.2732189212575713</c:v>
                </c:pt>
                <c:pt idx="27736">
                  <c:v>1.2731730179904099</c:v>
                </c:pt>
                <c:pt idx="27737">
                  <c:v>1.2731271180330233</c:v>
                </c:pt>
                <c:pt idx="27738">
                  <c:v>1.2730812213850535</c:v>
                </c:pt>
                <c:pt idx="27739">
                  <c:v>1.2730353280461428</c:v>
                </c:pt>
                <c:pt idx="27740">
                  <c:v>1.272989438015933</c:v>
                </c:pt>
                <c:pt idx="27741">
                  <c:v>1.2729435512940668</c:v>
                </c:pt>
                <c:pt idx="27742">
                  <c:v>1.272897667880186</c:v>
                </c:pt>
                <c:pt idx="27743">
                  <c:v>1.2728517877739332</c:v>
                </c:pt>
                <c:pt idx="27744">
                  <c:v>1.2728059109749505</c:v>
                </c:pt>
                <c:pt idx="27745">
                  <c:v>1.2727600374828805</c:v>
                </c:pt>
                <c:pt idx="27746">
                  <c:v>1.2727141672973654</c:v>
                </c:pt>
                <c:pt idx="27747">
                  <c:v>1.2726683004180481</c:v>
                </c:pt>
                <c:pt idx="27748">
                  <c:v>1.2726224368445709</c:v>
                </c:pt>
                <c:pt idx="27749">
                  <c:v>1.2725765765765766</c:v>
                </c:pt>
                <c:pt idx="27750">
                  <c:v>1.2725307196137077</c:v>
                </c:pt>
                <c:pt idx="27751">
                  <c:v>1.2724848659556067</c:v>
                </c:pt>
                <c:pt idx="27752">
                  <c:v>1.272439015601917</c:v>
                </c:pt>
                <c:pt idx="27753">
                  <c:v>1.2723931685522807</c:v>
                </c:pt>
                <c:pt idx="27754">
                  <c:v>1.2723473248063413</c:v>
                </c:pt>
                <c:pt idx="27755">
                  <c:v>1.2723014843637412</c:v>
                </c:pt>
                <c:pt idx="27756">
                  <c:v>1.2722556472241235</c:v>
                </c:pt>
                <c:pt idx="27757">
                  <c:v>1.2722098133871316</c:v>
                </c:pt>
                <c:pt idx="27758">
                  <c:v>1.2721639828524083</c:v>
                </c:pt>
                <c:pt idx="27759">
                  <c:v>1.2721181556195966</c:v>
                </c:pt>
                <c:pt idx="27760">
                  <c:v>1.2720723316883398</c:v>
                </c:pt>
                <c:pt idx="27761">
                  <c:v>1.2720265110582811</c:v>
                </c:pt>
                <c:pt idx="27762">
                  <c:v>1.2719806937290639</c:v>
                </c:pt>
                <c:pt idx="27763">
                  <c:v>1.2719348797003314</c:v>
                </c:pt>
                <c:pt idx="27764">
                  <c:v>1.271889068971727</c:v>
                </c:pt>
                <c:pt idx="27765">
                  <c:v>1.2718432615428943</c:v>
                </c:pt>
                <c:pt idx="27766">
                  <c:v>1.2717974574134765</c:v>
                </c:pt>
                <c:pt idx="27767">
                  <c:v>1.2717516565831173</c:v>
                </c:pt>
                <c:pt idx="27768">
                  <c:v>1.2717058590514603</c:v>
                </c:pt>
                <c:pt idx="27769">
                  <c:v>1.2716600648181491</c:v>
                </c:pt>
                <c:pt idx="27770">
                  <c:v>1.2716142738828273</c:v>
                </c:pt>
                <c:pt idx="27771">
                  <c:v>1.2715684862451391</c:v>
                </c:pt>
                <c:pt idx="27772">
                  <c:v>1.2715227019047277</c:v>
                </c:pt>
                <c:pt idx="27773">
                  <c:v>1.2714769208612371</c:v>
                </c:pt>
                <c:pt idx="27774">
                  <c:v>1.2714311431143115</c:v>
                </c:pt>
                <c:pt idx="27775">
                  <c:v>1.2713853686635945</c:v>
                </c:pt>
                <c:pt idx="27776">
                  <c:v>1.2713395975087303</c:v>
                </c:pt>
                <c:pt idx="27777">
                  <c:v>1.2712938296493628</c:v>
                </c:pt>
                <c:pt idx="27778">
                  <c:v>1.2712480650851363</c:v>
                </c:pt>
                <c:pt idx="27779">
                  <c:v>1.2712023038156948</c:v>
                </c:pt>
                <c:pt idx="27780">
                  <c:v>1.2711565458406824</c:v>
                </c:pt>
                <c:pt idx="27781">
                  <c:v>1.2711107911597437</c:v>
                </c:pt>
                <c:pt idx="27782">
                  <c:v>1.2710650397725227</c:v>
                </c:pt>
                <c:pt idx="27783">
                  <c:v>1.271019291678664</c:v>
                </c:pt>
                <c:pt idx="27784">
                  <c:v>1.2709735468778118</c:v>
                </c:pt>
                <c:pt idx="27785">
                  <c:v>1.2709278053696107</c:v>
                </c:pt>
                <c:pt idx="27786">
                  <c:v>1.2708820671537049</c:v>
                </c:pt>
                <c:pt idx="27787">
                  <c:v>1.2708363322297394</c:v>
                </c:pt>
                <c:pt idx="27788">
                  <c:v>1.2707906005973586</c:v>
                </c:pt>
                <c:pt idx="27789">
                  <c:v>1.2707448722562074</c:v>
                </c:pt>
                <c:pt idx="27790">
                  <c:v>1.2706991472059299</c:v>
                </c:pt>
                <c:pt idx="27791">
                  <c:v>1.2706534254461717</c:v>
                </c:pt>
                <c:pt idx="27792">
                  <c:v>1.2706077069765769</c:v>
                </c:pt>
                <c:pt idx="27793">
                  <c:v>1.2705619917967907</c:v>
                </c:pt>
                <c:pt idx="27794">
                  <c:v>1.270516279906458</c:v>
                </c:pt>
                <c:pt idx="27795">
                  <c:v>1.2704705713052238</c:v>
                </c:pt>
                <c:pt idx="27796">
                  <c:v>1.2704248659927331</c:v>
                </c:pt>
                <c:pt idx="27797">
                  <c:v>1.2703791639686308</c:v>
                </c:pt>
                <c:pt idx="27798">
                  <c:v>1.2703334652325624</c:v>
                </c:pt>
                <c:pt idx="27799">
                  <c:v>1.2702877697841726</c:v>
                </c:pt>
                <c:pt idx="27800">
                  <c:v>1.2702420776231071</c:v>
                </c:pt>
                <c:pt idx="27801">
                  <c:v>1.2701963887490109</c:v>
                </c:pt>
                <c:pt idx="27802">
                  <c:v>1.2701507031615293</c:v>
                </c:pt>
                <c:pt idx="27803">
                  <c:v>1.270105020860308</c:v>
                </c:pt>
                <c:pt idx="27804">
                  <c:v>1.2700593418449919</c:v>
                </c:pt>
                <c:pt idx="27805">
                  <c:v>1.270013666115227</c:v>
                </c:pt>
                <c:pt idx="27806">
                  <c:v>1.2699679936706585</c:v>
                </c:pt>
                <c:pt idx="27807">
                  <c:v>1.2699223245109321</c:v>
                </c:pt>
                <c:pt idx="27808">
                  <c:v>1.2698766586356935</c:v>
                </c:pt>
                <c:pt idx="27809">
                  <c:v>1.2698309960445884</c:v>
                </c:pt>
                <c:pt idx="27810">
                  <c:v>1.2697853367372622</c:v>
                </c:pt>
                <c:pt idx="27811">
                  <c:v>1.2697396807133612</c:v>
                </c:pt>
                <c:pt idx="27812">
                  <c:v>1.2696940279725308</c:v>
                </c:pt>
                <c:pt idx="27813">
                  <c:v>1.2696483785144173</c:v>
                </c:pt>
                <c:pt idx="27814">
                  <c:v>1.2696027323386663</c:v>
                </c:pt>
                <c:pt idx="27815">
                  <c:v>1.2695570894449237</c:v>
                </c:pt>
                <c:pt idx="27816">
                  <c:v>1.2695114498328359</c:v>
                </c:pt>
                <c:pt idx="27817">
                  <c:v>1.2694658135020491</c:v>
                </c:pt>
                <c:pt idx="27818">
                  <c:v>1.2694201804522089</c:v>
                </c:pt>
                <c:pt idx="27819">
                  <c:v>1.2693745506829619</c:v>
                </c:pt>
                <c:pt idx="27820">
                  <c:v>1.2693289241939543</c:v>
                </c:pt>
                <c:pt idx="27821">
                  <c:v>1.2692833009848321</c:v>
                </c:pt>
                <c:pt idx="27822">
                  <c:v>1.2692376810552422</c:v>
                </c:pt>
                <c:pt idx="27823">
                  <c:v>1.2691920644048305</c:v>
                </c:pt>
                <c:pt idx="27824">
                  <c:v>1.2691464510332435</c:v>
                </c:pt>
                <c:pt idx="27825">
                  <c:v>1.2691008409401279</c:v>
                </c:pt>
                <c:pt idx="27826">
                  <c:v>1.2690552341251302</c:v>
                </c:pt>
                <c:pt idx="27827">
                  <c:v>1.2690096305878971</c:v>
                </c:pt>
                <c:pt idx="27828">
                  <c:v>1.2689640303280749</c:v>
                </c:pt>
                <c:pt idx="27829">
                  <c:v>1.2689184333453107</c:v>
                </c:pt>
                <c:pt idx="27830">
                  <c:v>1.2688728396392512</c:v>
                </c:pt>
                <c:pt idx="27831">
                  <c:v>1.2688272492095429</c:v>
                </c:pt>
                <c:pt idx="27832">
                  <c:v>1.268781662055833</c:v>
                </c:pt>
                <c:pt idx="27833">
                  <c:v>1.2687360781777681</c:v>
                </c:pt>
                <c:pt idx="27834">
                  <c:v>1.2686904975749955</c:v>
                </c:pt>
                <c:pt idx="27835">
                  <c:v>1.2686449202471619</c:v>
                </c:pt>
                <c:pt idx="27836">
                  <c:v>1.2685993461939147</c:v>
                </c:pt>
                <c:pt idx="27837">
                  <c:v>1.2685537754149006</c:v>
                </c:pt>
                <c:pt idx="27838">
                  <c:v>1.2685082079097669</c:v>
                </c:pt>
                <c:pt idx="27839">
                  <c:v>1.268462643678161</c:v>
                </c:pt>
                <c:pt idx="27840">
                  <c:v>1.2684170827197299</c:v>
                </c:pt>
                <c:pt idx="27841">
                  <c:v>1.2683715250341212</c:v>
                </c:pt>
                <c:pt idx="27842">
                  <c:v>1.268325970620982</c:v>
                </c:pt>
                <c:pt idx="27843">
                  <c:v>1.2682804194799597</c:v>
                </c:pt>
                <c:pt idx="27844">
                  <c:v>1.2682348716107021</c:v>
                </c:pt>
                <c:pt idx="27845">
                  <c:v>1.2681893270128564</c:v>
                </c:pt>
                <c:pt idx="27846">
                  <c:v>1.2681437856860702</c:v>
                </c:pt>
                <c:pt idx="27847">
                  <c:v>1.2680982476299913</c:v>
                </c:pt>
                <c:pt idx="27848">
                  <c:v>1.2680527128442673</c:v>
                </c:pt>
                <c:pt idx="27849">
                  <c:v>1.2680071813285458</c:v>
                </c:pt>
                <c:pt idx="27850">
                  <c:v>1.2679616530824747</c:v>
                </c:pt>
                <c:pt idx="27851">
                  <c:v>1.2679161281057016</c:v>
                </c:pt>
                <c:pt idx="27852">
                  <c:v>1.2678706063978746</c:v>
                </c:pt>
                <c:pt idx="27853">
                  <c:v>1.2678250879586415</c:v>
                </c:pt>
                <c:pt idx="27854">
                  <c:v>1.2677795727876504</c:v>
                </c:pt>
                <c:pt idx="27855">
                  <c:v>1.2677340608845491</c:v>
                </c:pt>
                <c:pt idx="27856">
                  <c:v>1.2676885522489858</c:v>
                </c:pt>
                <c:pt idx="27857">
                  <c:v>1.2676430468806088</c:v>
                </c:pt>
                <c:pt idx="27858">
                  <c:v>1.2675975447790659</c:v>
                </c:pt>
                <c:pt idx="27859">
                  <c:v>1.2675520459440057</c:v>
                </c:pt>
                <c:pt idx="27860">
                  <c:v>1.2675065503750762</c:v>
                </c:pt>
                <c:pt idx="27861">
                  <c:v>1.2674610580719259</c:v>
                </c:pt>
                <c:pt idx="27862">
                  <c:v>1.267415569034203</c:v>
                </c:pt>
                <c:pt idx="27863">
                  <c:v>1.2673700832615562</c:v>
                </c:pt>
                <c:pt idx="27864">
                  <c:v>1.2673246007536336</c:v>
                </c:pt>
                <c:pt idx="27865">
                  <c:v>1.267279121510084</c:v>
                </c:pt>
                <c:pt idx="27866">
                  <c:v>1.267233645530556</c:v>
                </c:pt>
                <c:pt idx="27867">
                  <c:v>1.2671881728146979</c:v>
                </c:pt>
                <c:pt idx="27868">
                  <c:v>1.2671427033621587</c:v>
                </c:pt>
                <c:pt idx="27869">
                  <c:v>1.267097237172587</c:v>
                </c:pt>
                <c:pt idx="27870">
                  <c:v>1.2670517742456318</c:v>
                </c:pt>
                <c:pt idx="27871">
                  <c:v>1.2670063145809414</c:v>
                </c:pt>
                <c:pt idx="27872">
                  <c:v>1.2669608581781653</c:v>
                </c:pt>
                <c:pt idx="27873">
                  <c:v>1.266915405036952</c:v>
                </c:pt>
                <c:pt idx="27874">
                  <c:v>1.2668699551569507</c:v>
                </c:pt>
                <c:pt idx="27875">
                  <c:v>1.2668245085378103</c:v>
                </c:pt>
                <c:pt idx="27876">
                  <c:v>1.2667790651791799</c:v>
                </c:pt>
                <c:pt idx="27877">
                  <c:v>1.2667336250807089</c:v>
                </c:pt>
                <c:pt idx="27878">
                  <c:v>1.266688188242046</c:v>
                </c:pt>
                <c:pt idx="27879">
                  <c:v>1.2666427546628407</c:v>
                </c:pt>
                <c:pt idx="27880">
                  <c:v>1.2665973243427424</c:v>
                </c:pt>
                <c:pt idx="27881">
                  <c:v>1.2665518972814003</c:v>
                </c:pt>
                <c:pt idx="27882">
                  <c:v>1.2665064734784637</c:v>
                </c:pt>
                <c:pt idx="27883">
                  <c:v>1.266461052933582</c:v>
                </c:pt>
                <c:pt idx="27884">
                  <c:v>1.2664156356464049</c:v>
                </c:pt>
                <c:pt idx="27885">
                  <c:v>1.2663702216165817</c:v>
                </c:pt>
                <c:pt idx="27886">
                  <c:v>1.2663248108437624</c:v>
                </c:pt>
                <c:pt idx="27887">
                  <c:v>1.2662794033275961</c:v>
                </c:pt>
                <c:pt idx="27888">
                  <c:v>1.2662339990677327</c:v>
                </c:pt>
                <c:pt idx="27889">
                  <c:v>1.2661885980638221</c:v>
                </c:pt>
                <c:pt idx="27890">
                  <c:v>1.266143200315514</c:v>
                </c:pt>
                <c:pt idx="27891">
                  <c:v>1.2660978058224581</c:v>
                </c:pt>
                <c:pt idx="27892">
                  <c:v>1.2660524145843044</c:v>
                </c:pt>
                <c:pt idx="27893">
                  <c:v>1.2660070266007026</c:v>
                </c:pt>
                <c:pt idx="27894">
                  <c:v>1.2659616418713031</c:v>
                </c:pt>
                <c:pt idx="27895">
                  <c:v>1.2659162603957557</c:v>
                </c:pt>
                <c:pt idx="27896">
                  <c:v>1.2658708821737104</c:v>
                </c:pt>
                <c:pt idx="27897">
                  <c:v>1.2658255072048175</c:v>
                </c:pt>
                <c:pt idx="27898">
                  <c:v>1.2657801354887273</c:v>
                </c:pt>
                <c:pt idx="27899">
                  <c:v>1.2657347670250896</c:v>
                </c:pt>
                <c:pt idx="27900">
                  <c:v>1.2656894018135552</c:v>
                </c:pt>
                <c:pt idx="27901">
                  <c:v>1.2656440398537738</c:v>
                </c:pt>
                <c:pt idx="27902">
                  <c:v>1.2655986811453965</c:v>
                </c:pt>
                <c:pt idx="27903">
                  <c:v>1.2655533256880733</c:v>
                </c:pt>
                <c:pt idx="27904">
                  <c:v>1.2655079734814549</c:v>
                </c:pt>
                <c:pt idx="27905">
                  <c:v>1.2654626245251916</c:v>
                </c:pt>
                <c:pt idx="27906">
                  <c:v>1.2654172788189344</c:v>
                </c:pt>
                <c:pt idx="27907">
                  <c:v>1.2653719363623335</c:v>
                </c:pt>
                <c:pt idx="27908">
                  <c:v>1.2653265971550396</c:v>
                </c:pt>
                <c:pt idx="27909">
                  <c:v>1.2652812611967037</c:v>
                </c:pt>
                <c:pt idx="27910">
                  <c:v>1.2652359284869765</c:v>
                </c:pt>
                <c:pt idx="27911">
                  <c:v>1.2651905990255088</c:v>
                </c:pt>
                <c:pt idx="27912">
                  <c:v>1.2651452728119514</c:v>
                </c:pt>
                <c:pt idx="27913">
                  <c:v>1.2650999498459554</c:v>
                </c:pt>
                <c:pt idx="27914">
                  <c:v>1.2650546301271717</c:v>
                </c:pt>
                <c:pt idx="27915">
                  <c:v>1.2650093136552514</c:v>
                </c:pt>
                <c:pt idx="27916">
                  <c:v>1.2649640004298457</c:v>
                </c:pt>
                <c:pt idx="27917">
                  <c:v>1.2649186904506053</c:v>
                </c:pt>
                <c:pt idx="27918">
                  <c:v>1.2648733837171819</c:v>
                </c:pt>
                <c:pt idx="27919">
                  <c:v>1.2648280802292264</c:v>
                </c:pt>
                <c:pt idx="27920">
                  <c:v>1.2647827799863902</c:v>
                </c:pt>
                <c:pt idx="27921">
                  <c:v>1.2647374829883247</c:v>
                </c:pt>
                <c:pt idx="27922">
                  <c:v>1.2646921892346812</c:v>
                </c:pt>
                <c:pt idx="27923">
                  <c:v>1.2646468987251109</c:v>
                </c:pt>
                <c:pt idx="27924">
                  <c:v>1.264601611459266</c:v>
                </c:pt>
                <c:pt idx="27925">
                  <c:v>1.2645563274367972</c:v>
                </c:pt>
                <c:pt idx="27926">
                  <c:v>1.2645110466573566</c:v>
                </c:pt>
                <c:pt idx="27927">
                  <c:v>1.2644657691205958</c:v>
                </c:pt>
                <c:pt idx="27928">
                  <c:v>1.2644204948261664</c:v>
                </c:pt>
                <c:pt idx="27929">
                  <c:v>1.26437522377372</c:v>
                </c:pt>
                <c:pt idx="27930">
                  <c:v>1.2643299559629086</c:v>
                </c:pt>
                <c:pt idx="27931">
                  <c:v>1.2642846913933838</c:v>
                </c:pt>
                <c:pt idx="27932">
                  <c:v>1.2642394300647979</c:v>
                </c:pt>
                <c:pt idx="27933">
                  <c:v>1.2641941719768024</c:v>
                </c:pt>
                <c:pt idx="27934">
                  <c:v>1.2641489171290496</c:v>
                </c:pt>
                <c:pt idx="27935">
                  <c:v>1.2641036655211912</c:v>
                </c:pt>
                <c:pt idx="27936">
                  <c:v>1.2640584171528797</c:v>
                </c:pt>
                <c:pt idx="27937">
                  <c:v>1.2640131720237668</c:v>
                </c:pt>
                <c:pt idx="27938">
                  <c:v>1.2639679301335052</c:v>
                </c:pt>
                <c:pt idx="27939">
                  <c:v>1.2639226914817465</c:v>
                </c:pt>
                <c:pt idx="27940">
                  <c:v>1.2638774560681436</c:v>
                </c:pt>
                <c:pt idx="27941">
                  <c:v>1.2638322238923485</c:v>
                </c:pt>
                <c:pt idx="27942">
                  <c:v>1.2637869949540135</c:v>
                </c:pt>
                <c:pt idx="27943">
                  <c:v>1.2637417692527912</c:v>
                </c:pt>
                <c:pt idx="27944">
                  <c:v>1.2636965467883343</c:v>
                </c:pt>
                <c:pt idx="27945">
                  <c:v>1.2636513275602947</c:v>
                </c:pt>
                <c:pt idx="27946">
                  <c:v>1.2636061115683257</c:v>
                </c:pt>
                <c:pt idx="27947">
                  <c:v>1.2635608988120797</c:v>
                </c:pt>
                <c:pt idx="27948">
                  <c:v>1.2635156892912089</c:v>
                </c:pt>
                <c:pt idx="27949">
                  <c:v>1.2634704830053667</c:v>
                </c:pt>
                <c:pt idx="27950">
                  <c:v>1.2634252799542056</c:v>
                </c:pt>
                <c:pt idx="27951">
                  <c:v>1.2633800801373785</c:v>
                </c:pt>
                <c:pt idx="27952">
                  <c:v>1.2633348835545379</c:v>
                </c:pt>
                <c:pt idx="27953">
                  <c:v>1.2632896902053374</c:v>
                </c:pt>
                <c:pt idx="27954">
                  <c:v>1.2632445000894295</c:v>
                </c:pt>
                <c:pt idx="27955">
                  <c:v>1.2631993132064674</c:v>
                </c:pt>
                <c:pt idx="27956">
                  <c:v>1.263154129556104</c:v>
                </c:pt>
                <c:pt idx="27957">
                  <c:v>1.2631089491379928</c:v>
                </c:pt>
                <c:pt idx="27958">
                  <c:v>1.2630637719517865</c:v>
                </c:pt>
                <c:pt idx="27959">
                  <c:v>1.2630185979971387</c:v>
                </c:pt>
                <c:pt idx="27960">
                  <c:v>1.2629734272737028</c:v>
                </c:pt>
                <c:pt idx="27961">
                  <c:v>1.2629282597811315</c:v>
                </c:pt>
                <c:pt idx="27962">
                  <c:v>1.2628830955190788</c:v>
                </c:pt>
                <c:pt idx="27963">
                  <c:v>1.2628379344871978</c:v>
                </c:pt>
                <c:pt idx="27964">
                  <c:v>1.2627927766851421</c:v>
                </c:pt>
                <c:pt idx="27965">
                  <c:v>1.2627476221125653</c:v>
                </c:pt>
                <c:pt idx="27966">
                  <c:v>1.2627024707691208</c:v>
                </c:pt>
                <c:pt idx="27967">
                  <c:v>1.2626573226544622</c:v>
                </c:pt>
                <c:pt idx="27968">
                  <c:v>1.2626121777682433</c:v>
                </c:pt>
                <c:pt idx="27969">
                  <c:v>1.262567036110118</c:v>
                </c:pt>
                <c:pt idx="27970">
                  <c:v>1.2625218976797397</c:v>
                </c:pt>
                <c:pt idx="27971">
                  <c:v>1.2624767624767625</c:v>
                </c:pt>
                <c:pt idx="27972">
                  <c:v>1.2624316305008401</c:v>
                </c:pt>
                <c:pt idx="27973">
                  <c:v>1.2623865017516265</c:v>
                </c:pt>
                <c:pt idx="27974">
                  <c:v>1.2623413762287756</c:v>
                </c:pt>
                <c:pt idx="27975">
                  <c:v>1.2622962539319416</c:v>
                </c:pt>
                <c:pt idx="27976">
                  <c:v>1.2622511348607786</c:v>
                </c:pt>
                <c:pt idx="27977">
                  <c:v>1.2622060190149402</c:v>
                </c:pt>
                <c:pt idx="27978">
                  <c:v>1.2621609063940813</c:v>
                </c:pt>
                <c:pt idx="27979">
                  <c:v>1.2621157969978556</c:v>
                </c:pt>
                <c:pt idx="27980">
                  <c:v>1.2620706908259176</c:v>
                </c:pt>
                <c:pt idx="27981">
                  <c:v>1.2620255878779216</c:v>
                </c:pt>
                <c:pt idx="27982">
                  <c:v>1.2619804881535217</c:v>
                </c:pt>
                <c:pt idx="27983">
                  <c:v>1.2619353916523728</c:v>
                </c:pt>
                <c:pt idx="27984">
                  <c:v>1.2618902983741289</c:v>
                </c:pt>
                <c:pt idx="27985">
                  <c:v>1.261845208318445</c:v>
                </c:pt>
                <c:pt idx="27986">
                  <c:v>1.2618001214849752</c:v>
                </c:pt>
                <c:pt idx="27987">
                  <c:v>1.2617550378733744</c:v>
                </c:pt>
                <c:pt idx="27988">
                  <c:v>1.2617099574832971</c:v>
                </c:pt>
                <c:pt idx="27989">
                  <c:v>1.2616648803143979</c:v>
                </c:pt>
                <c:pt idx="27990">
                  <c:v>1.261619806366332</c:v>
                </c:pt>
                <c:pt idx="27991">
                  <c:v>1.2615747356387539</c:v>
                </c:pt>
                <c:pt idx="27992">
                  <c:v>1.2615296681313186</c:v>
                </c:pt>
                <c:pt idx="27993">
                  <c:v>1.2614846038436809</c:v>
                </c:pt>
                <c:pt idx="27994">
                  <c:v>1.2614395427754956</c:v>
                </c:pt>
                <c:pt idx="27995">
                  <c:v>1.261394484926418</c:v>
                </c:pt>
                <c:pt idx="27996">
                  <c:v>1.2613494302961032</c:v>
                </c:pt>
                <c:pt idx="27997">
                  <c:v>1.261304378884206</c:v>
                </c:pt>
                <c:pt idx="27998">
                  <c:v>1.2612593306903819</c:v>
                </c:pt>
                <c:pt idx="27999">
                  <c:v>1.2612142857142856</c:v>
                </c:pt>
                <c:pt idx="28000">
                  <c:v>1.2611692439555731</c:v>
                </c:pt>
                <c:pt idx="28001">
                  <c:v>1.2611242054138989</c:v>
                </c:pt>
                <c:pt idx="28002">
                  <c:v>1.261079170088919</c:v>
                </c:pt>
                <c:pt idx="28003">
                  <c:v>1.2610341379802885</c:v>
                </c:pt>
                <c:pt idx="28004">
                  <c:v>1.2609891090876628</c:v>
                </c:pt>
                <c:pt idx="28005">
                  <c:v>1.2609440834106977</c:v>
                </c:pt>
                <c:pt idx="28006">
                  <c:v>1.2608990609490485</c:v>
                </c:pt>
                <c:pt idx="28007">
                  <c:v>1.2608540417023708</c:v>
                </c:pt>
                <c:pt idx="28008">
                  <c:v>1.2608090256703202</c:v>
                </c:pt>
                <c:pt idx="28009">
                  <c:v>1.2607640128525526</c:v>
                </c:pt>
                <c:pt idx="28010">
                  <c:v>1.2607190032487237</c:v>
                </c:pt>
                <c:pt idx="28011">
                  <c:v>1.2606739968584892</c:v>
                </c:pt>
                <c:pt idx="28012">
                  <c:v>1.2606289936815049</c:v>
                </c:pt>
                <c:pt idx="28013">
                  <c:v>1.260583993717427</c:v>
                </c:pt>
                <c:pt idx="28014">
                  <c:v>1.2605389969659111</c:v>
                </c:pt>
                <c:pt idx="28015">
                  <c:v>1.2604940034266134</c:v>
                </c:pt>
                <c:pt idx="28016">
                  <c:v>1.2604490130991899</c:v>
                </c:pt>
                <c:pt idx="28017">
                  <c:v>1.2604040259832965</c:v>
                </c:pt>
                <c:pt idx="28018">
                  <c:v>1.2603590420785895</c:v>
                </c:pt>
                <c:pt idx="28019">
                  <c:v>1.2603140613847252</c:v>
                </c:pt>
                <c:pt idx="28020">
                  <c:v>1.2602690839013597</c:v>
                </c:pt>
                <c:pt idx="28021">
                  <c:v>1.2602241096281492</c:v>
                </c:pt>
                <c:pt idx="28022">
                  <c:v>1.2601791385647503</c:v>
                </c:pt>
                <c:pt idx="28023">
                  <c:v>1.2601341707108193</c:v>
                </c:pt>
                <c:pt idx="28024">
                  <c:v>1.2600892060660125</c:v>
                </c:pt>
                <c:pt idx="28025">
                  <c:v>1.2600442446299864</c:v>
                </c:pt>
                <c:pt idx="28026">
                  <c:v>1.2599992864023977</c:v>
                </c:pt>
                <c:pt idx="28027">
                  <c:v>1.2599543313829029</c:v>
                </c:pt>
                <c:pt idx="28028">
                  <c:v>1.2599093795711584</c:v>
                </c:pt>
                <c:pt idx="28029">
                  <c:v>1.2598644309668212</c:v>
                </c:pt>
                <c:pt idx="28030">
                  <c:v>1.2598194855695479</c:v>
                </c:pt>
                <c:pt idx="28031">
                  <c:v>1.2597745433789955</c:v>
                </c:pt>
                <c:pt idx="28032">
                  <c:v>1.2597296043948203</c:v>
                </c:pt>
                <c:pt idx="28033">
                  <c:v>1.2596846686166798</c:v>
                </c:pt>
                <c:pt idx="28034">
                  <c:v>1.2596397360442304</c:v>
                </c:pt>
                <c:pt idx="28035">
                  <c:v>1.2595948066771294</c:v>
                </c:pt>
                <c:pt idx="28036">
                  <c:v>1.2595498805150338</c:v>
                </c:pt>
                <c:pt idx="28037">
                  <c:v>1.2595049575576005</c:v>
                </c:pt>
                <c:pt idx="28038">
                  <c:v>1.2594600378044867</c:v>
                </c:pt>
                <c:pt idx="28039">
                  <c:v>1.2594151212553495</c:v>
                </c:pt>
                <c:pt idx="28040">
                  <c:v>1.2593702079098463</c:v>
                </c:pt>
                <c:pt idx="28041">
                  <c:v>1.2593252977676344</c:v>
                </c:pt>
                <c:pt idx="28042">
                  <c:v>1.2592803908283707</c:v>
                </c:pt>
                <c:pt idx="28043">
                  <c:v>1.2592354870917131</c:v>
                </c:pt>
                <c:pt idx="28044">
                  <c:v>1.2591905865573185</c:v>
                </c:pt>
                <c:pt idx="28045">
                  <c:v>1.2591456892248449</c:v>
                </c:pt>
                <c:pt idx="28046">
                  <c:v>1.2591007950939495</c:v>
                </c:pt>
                <c:pt idx="28047">
                  <c:v>1.2590559041642897</c:v>
                </c:pt>
                <c:pt idx="28048">
                  <c:v>1.2590110164355235</c:v>
                </c:pt>
                <c:pt idx="28049">
                  <c:v>1.2589661319073084</c:v>
                </c:pt>
                <c:pt idx="28050">
                  <c:v>1.2589212505793019</c:v>
                </c:pt>
                <c:pt idx="28051">
                  <c:v>1.258876372451162</c:v>
                </c:pt>
                <c:pt idx="28052">
                  <c:v>1.2588314975225465</c:v>
                </c:pt>
                <c:pt idx="28053">
                  <c:v>1.2587866257931133</c:v>
                </c:pt>
                <c:pt idx="28054">
                  <c:v>1.2587417572625201</c:v>
                </c:pt>
                <c:pt idx="28055">
                  <c:v>1.2586968919304249</c:v>
                </c:pt>
                <c:pt idx="28056">
                  <c:v>1.2586520297964858</c:v>
                </c:pt>
                <c:pt idx="28057">
                  <c:v>1.2586071708603608</c:v>
                </c:pt>
                <c:pt idx="28058">
                  <c:v>1.2585623151217078</c:v>
                </c:pt>
                <c:pt idx="28059">
                  <c:v>1.2585174625801854</c:v>
                </c:pt>
                <c:pt idx="28060">
                  <c:v>1.2584726132354513</c:v>
                </c:pt>
                <c:pt idx="28061">
                  <c:v>1.2584277670871642</c:v>
                </c:pt>
                <c:pt idx="28062">
                  <c:v>1.258382924134982</c:v>
                </c:pt>
                <c:pt idx="28063">
                  <c:v>1.2583380843785632</c:v>
                </c:pt>
                <c:pt idx="28064">
                  <c:v>1.2582932478175664</c:v>
                </c:pt>
                <c:pt idx="28065">
                  <c:v>1.2582484144516497</c:v>
                </c:pt>
                <c:pt idx="28066">
                  <c:v>1.2582035842804717</c:v>
                </c:pt>
                <c:pt idx="28067">
                  <c:v>1.258158757303691</c:v>
                </c:pt>
                <c:pt idx="28068">
                  <c:v>1.2581139335209661</c:v>
                </c:pt>
                <c:pt idx="28069">
                  <c:v>1.2580691129319559</c:v>
                </c:pt>
                <c:pt idx="28070">
                  <c:v>1.2580242955363186</c:v>
                </c:pt>
                <c:pt idx="28071">
                  <c:v>1.2579794813337133</c:v>
                </c:pt>
                <c:pt idx="28072">
                  <c:v>1.2579346703237986</c:v>
                </c:pt>
                <c:pt idx="28073">
                  <c:v>1.2578898625062336</c:v>
                </c:pt>
                <c:pt idx="28074">
                  <c:v>1.2578450578806768</c:v>
                </c:pt>
                <c:pt idx="28075">
                  <c:v>1.2578002564467874</c:v>
                </c:pt>
                <c:pt idx="28076">
                  <c:v>1.2577554582042241</c:v>
                </c:pt>
                <c:pt idx="28077">
                  <c:v>1.2577106631526462</c:v>
                </c:pt>
                <c:pt idx="28078">
                  <c:v>1.2576658712917126</c:v>
                </c:pt>
                <c:pt idx="28079">
                  <c:v>1.2576210826210825</c:v>
                </c:pt>
                <c:pt idx="28080">
                  <c:v>1.2575762971404152</c:v>
                </c:pt>
                <c:pt idx="28081">
                  <c:v>1.2575315148493698</c:v>
                </c:pt>
                <c:pt idx="28082">
                  <c:v>1.2574867357476054</c:v>
                </c:pt>
                <c:pt idx="28083">
                  <c:v>1.2574419598347815</c:v>
                </c:pt>
                <c:pt idx="28084">
                  <c:v>1.2573971871105571</c:v>
                </c:pt>
                <c:pt idx="28085">
                  <c:v>1.2573524175745923</c:v>
                </c:pt>
                <c:pt idx="28086">
                  <c:v>1.2573076512265462</c:v>
                </c:pt>
                <c:pt idx="28087">
                  <c:v>1.2572628880660781</c:v>
                </c:pt>
                <c:pt idx="28088">
                  <c:v>1.2572181280928478</c:v>
                </c:pt>
                <c:pt idx="28089">
                  <c:v>1.2571733713065147</c:v>
                </c:pt>
                <c:pt idx="28090">
                  <c:v>1.2571286177067389</c:v>
                </c:pt>
                <c:pt idx="28091">
                  <c:v>1.2570838672931794</c:v>
                </c:pt>
                <c:pt idx="28092">
                  <c:v>1.2570391200654967</c:v>
                </c:pt>
                <c:pt idx="28093">
                  <c:v>1.2569943760233502</c:v>
                </c:pt>
                <c:pt idx="28094">
                  <c:v>1.2569496351663998</c:v>
                </c:pt>
                <c:pt idx="28095">
                  <c:v>1.2569048974943053</c:v>
                </c:pt>
                <c:pt idx="28096">
                  <c:v>1.2568601630067266</c:v>
                </c:pt>
                <c:pt idx="28097">
                  <c:v>1.256815431703324</c:v>
                </c:pt>
                <c:pt idx="28098">
                  <c:v>1.2567707035837574</c:v>
                </c:pt>
                <c:pt idx="28099">
                  <c:v>1.2567259786476868</c:v>
                </c:pt>
                <c:pt idx="28100">
                  <c:v>1.2566812568947725</c:v>
                </c:pt>
                <c:pt idx="28101">
                  <c:v>1.2566365383246745</c:v>
                </c:pt>
                <c:pt idx="28102">
                  <c:v>1.256591822937053</c:v>
                </c:pt>
                <c:pt idx="28103">
                  <c:v>1.2565471107315684</c:v>
                </c:pt>
                <c:pt idx="28104">
                  <c:v>1.2565024017078812</c:v>
                </c:pt>
                <c:pt idx="28105">
                  <c:v>1.2564576958656515</c:v>
                </c:pt>
                <c:pt idx="28106">
                  <c:v>1.2564129932045398</c:v>
                </c:pt>
                <c:pt idx="28107">
                  <c:v>1.2563682937242067</c:v>
                </c:pt>
                <c:pt idx="28108">
                  <c:v>1.2563235974243125</c:v>
                </c:pt>
                <c:pt idx="28109">
                  <c:v>1.2562789043045179</c:v>
                </c:pt>
                <c:pt idx="28110">
                  <c:v>1.2562342143644836</c:v>
                </c:pt>
                <c:pt idx="28111">
                  <c:v>1.2561895276038701</c:v>
                </c:pt>
                <c:pt idx="28112">
                  <c:v>1.2561448440223384</c:v>
                </c:pt>
                <c:pt idx="28113">
                  <c:v>1.256100163619549</c:v>
                </c:pt>
                <c:pt idx="28114">
                  <c:v>1.2560554863951627</c:v>
                </c:pt>
                <c:pt idx="28115">
                  <c:v>1.2560108123488405</c:v>
                </c:pt>
                <c:pt idx="28116">
                  <c:v>1.2559661414802432</c:v>
                </c:pt>
                <c:pt idx="28117">
                  <c:v>1.2559214737890319</c:v>
                </c:pt>
                <c:pt idx="28118">
                  <c:v>1.2558768092748676</c:v>
                </c:pt>
                <c:pt idx="28119">
                  <c:v>1.255832147937411</c:v>
                </c:pt>
                <c:pt idx="28120">
                  <c:v>1.2557874897763237</c:v>
                </c:pt>
                <c:pt idx="28121">
                  <c:v>1.2557428347912667</c:v>
                </c:pt>
                <c:pt idx="28122">
                  <c:v>1.2556981829819009</c:v>
                </c:pt>
                <c:pt idx="28123">
                  <c:v>1.2556535343478878</c:v>
                </c:pt>
                <c:pt idx="28124">
                  <c:v>1.255608888888889</c:v>
                </c:pt>
                <c:pt idx="28125">
                  <c:v>1.2555642466045651</c:v>
                </c:pt>
                <c:pt idx="28126">
                  <c:v>1.2555196074945782</c:v>
                </c:pt>
                <c:pt idx="28127">
                  <c:v>1.2554749715585893</c:v>
                </c:pt>
                <c:pt idx="28128">
                  <c:v>1.25543033879626</c:v>
                </c:pt>
                <c:pt idx="28129">
                  <c:v>1.255385709207252</c:v>
                </c:pt>
                <c:pt idx="28130">
                  <c:v>1.2553410827912268</c:v>
                </c:pt>
                <c:pt idx="28131">
                  <c:v>1.255296459547846</c:v>
                </c:pt>
                <c:pt idx="28132">
                  <c:v>1.2552518394767711</c:v>
                </c:pt>
                <c:pt idx="28133">
                  <c:v>1.255207222577664</c:v>
                </c:pt>
                <c:pt idx="28134">
                  <c:v>1.2551626088501866</c:v>
                </c:pt>
                <c:pt idx="28135">
                  <c:v>1.2551179982940006</c:v>
                </c:pt>
                <c:pt idx="28136">
                  <c:v>1.2550733909087679</c:v>
                </c:pt>
                <c:pt idx="28137">
                  <c:v>1.2550287866941503</c:v>
                </c:pt>
                <c:pt idx="28138">
                  <c:v>1.2549841856498098</c:v>
                </c:pt>
                <c:pt idx="28139">
                  <c:v>1.2549395877754086</c:v>
                </c:pt>
                <c:pt idx="28140">
                  <c:v>1.2548949930706088</c:v>
                </c:pt>
                <c:pt idx="28141">
                  <c:v>1.2548504015350721</c:v>
                </c:pt>
                <c:pt idx="28142">
                  <c:v>1.2548058131684612</c:v>
                </c:pt>
                <c:pt idx="28143">
                  <c:v>1.2547612279704377</c:v>
                </c:pt>
                <c:pt idx="28144">
                  <c:v>1.2547166459406645</c:v>
                </c:pt>
                <c:pt idx="28145">
                  <c:v>1.2546720670788034</c:v>
                </c:pt>
                <c:pt idx="28146">
                  <c:v>1.254627491384517</c:v>
                </c:pt>
                <c:pt idx="28147">
                  <c:v>1.2545829188574678</c:v>
                </c:pt>
                <c:pt idx="28148">
                  <c:v>1.2545383494973179</c:v>
                </c:pt>
                <c:pt idx="28149">
                  <c:v>1.25449378330373</c:v>
                </c:pt>
                <c:pt idx="28150">
                  <c:v>1.2544492202763666</c:v>
                </c:pt>
                <c:pt idx="28151">
                  <c:v>1.2544046604148906</c:v>
                </c:pt>
                <c:pt idx="28152">
                  <c:v>1.2543601037189642</c:v>
                </c:pt>
                <c:pt idx="28153">
                  <c:v>1.2543155501882504</c:v>
                </c:pt>
                <c:pt idx="28154">
                  <c:v>1.2542709998224117</c:v>
                </c:pt>
                <c:pt idx="28155">
                  <c:v>1.2542264526211109</c:v>
                </c:pt>
                <c:pt idx="28156">
                  <c:v>1.2541819085840111</c:v>
                </c:pt>
                <c:pt idx="28157">
                  <c:v>1.254137367710775</c:v>
                </c:pt>
                <c:pt idx="28158">
                  <c:v>1.2540928300010654</c:v>
                </c:pt>
                <c:pt idx="28159">
                  <c:v>1.2540482954545455</c:v>
                </c:pt>
                <c:pt idx="28160">
                  <c:v>1.2540037640708781</c:v>
                </c:pt>
                <c:pt idx="28161">
                  <c:v>1.2539592358497267</c:v>
                </c:pt>
                <c:pt idx="28162">
                  <c:v>1.2539147107907538</c:v>
                </c:pt>
                <c:pt idx="28163">
                  <c:v>1.253870188893623</c:v>
                </c:pt>
                <c:pt idx="28164">
                  <c:v>1.2538256701579975</c:v>
                </c:pt>
                <c:pt idx="28165">
                  <c:v>1.2537811545835404</c:v>
                </c:pt>
                <c:pt idx="28166">
                  <c:v>1.2537366421699152</c:v>
                </c:pt>
                <c:pt idx="28167">
                  <c:v>1.2536921329167849</c:v>
                </c:pt>
                <c:pt idx="28168">
                  <c:v>1.2536476268238135</c:v>
                </c:pt>
                <c:pt idx="28169">
                  <c:v>1.2536031238906638</c:v>
                </c:pt>
                <c:pt idx="28170">
                  <c:v>1.2535586241169998</c:v>
                </c:pt>
                <c:pt idx="28171">
                  <c:v>1.2535141275024848</c:v>
                </c:pt>
                <c:pt idx="28172">
                  <c:v>1.2534696340467824</c:v>
                </c:pt>
                <c:pt idx="28173">
                  <c:v>1.2534251437495563</c:v>
                </c:pt>
                <c:pt idx="28174">
                  <c:v>1.2533806566104704</c:v>
                </c:pt>
                <c:pt idx="28175">
                  <c:v>1.2533361726291881</c:v>
                </c:pt>
                <c:pt idx="28176">
                  <c:v>1.2532916918053731</c:v>
                </c:pt>
                <c:pt idx="28177">
                  <c:v>1.2532472141386897</c:v>
                </c:pt>
                <c:pt idx="28178">
                  <c:v>1.2532027396288017</c:v>
                </c:pt>
                <c:pt idx="28179">
                  <c:v>1.2531582682753726</c:v>
                </c:pt>
                <c:pt idx="28180">
                  <c:v>1.2531138000780668</c:v>
                </c:pt>
                <c:pt idx="28181">
                  <c:v>1.253069335036548</c:v>
                </c:pt>
                <c:pt idx="28182">
                  <c:v>1.2530248731504807</c:v>
                </c:pt>
                <c:pt idx="28183">
                  <c:v>1.2529804144195289</c:v>
                </c:pt>
                <c:pt idx="28184">
                  <c:v>1.2529359588433564</c:v>
                </c:pt>
                <c:pt idx="28185">
                  <c:v>1.2528915064216277</c:v>
                </c:pt>
                <c:pt idx="28186">
                  <c:v>1.2528470571540071</c:v>
                </c:pt>
                <c:pt idx="28187">
                  <c:v>1.2528026110401589</c:v>
                </c:pt>
                <c:pt idx="28188">
                  <c:v>1.2527581680797475</c:v>
                </c:pt>
                <c:pt idx="28189">
                  <c:v>1.252713728272437</c:v>
                </c:pt>
                <c:pt idx="28190">
                  <c:v>1.2526692916178923</c:v>
                </c:pt>
                <c:pt idx="28191">
                  <c:v>1.2526248581157775</c:v>
                </c:pt>
                <c:pt idx="28192">
                  <c:v>1.2525804277657575</c:v>
                </c:pt>
                <c:pt idx="28193">
                  <c:v>1.2525360005674966</c:v>
                </c:pt>
                <c:pt idx="28194">
                  <c:v>1.2524915765206597</c:v>
                </c:pt>
                <c:pt idx="28195">
                  <c:v>1.2524471556249113</c:v>
                </c:pt>
                <c:pt idx="28196">
                  <c:v>1.2524027378799163</c:v>
                </c:pt>
                <c:pt idx="28197">
                  <c:v>1.2523583232853395</c:v>
                </c:pt>
                <c:pt idx="28198">
                  <c:v>1.2523139118408455</c:v>
                </c:pt>
                <c:pt idx="28199">
                  <c:v>1.2522695035460993</c:v>
                </c:pt>
                <c:pt idx="28200">
                  <c:v>1.2522250984007659</c:v>
                </c:pt>
                <c:pt idx="28201">
                  <c:v>1.2521806964045104</c:v>
                </c:pt>
                <c:pt idx="28202">
                  <c:v>1.2521362975569974</c:v>
                </c:pt>
                <c:pt idx="28203">
                  <c:v>1.2520919018578924</c:v>
                </c:pt>
                <c:pt idx="28204">
                  <c:v>1.2520475093068606</c:v>
                </c:pt>
                <c:pt idx="28205">
                  <c:v>1.2520031199035666</c:v>
                </c:pt>
                <c:pt idx="28206">
                  <c:v>1.2519587336476761</c:v>
                </c:pt>
                <c:pt idx="28207">
                  <c:v>1.2519143505388541</c:v>
                </c:pt>
                <c:pt idx="28208">
                  <c:v>1.2518699705767662</c:v>
                </c:pt>
                <c:pt idx="28209">
                  <c:v>1.2518255937610776</c:v>
                </c:pt>
                <c:pt idx="28210">
                  <c:v>1.2517812200914538</c:v>
                </c:pt>
                <c:pt idx="28211">
                  <c:v>1.2517368495675598</c:v>
                </c:pt>
                <c:pt idx="28212">
                  <c:v>1.2516924821890618</c:v>
                </c:pt>
                <c:pt idx="28213">
                  <c:v>1.2516481179556249</c:v>
                </c:pt>
                <c:pt idx="28214">
                  <c:v>1.2516037568669147</c:v>
                </c:pt>
                <c:pt idx="28215">
                  <c:v>1.251559398922597</c:v>
                </c:pt>
                <c:pt idx="28216">
                  <c:v>1.2515150441223375</c:v>
                </c:pt>
                <c:pt idx="28217">
                  <c:v>1.2514706924658019</c:v>
                </c:pt>
                <c:pt idx="28218">
                  <c:v>1.2514263439526561</c:v>
                </c:pt>
                <c:pt idx="28219">
                  <c:v>1.2513819985825656</c:v>
                </c:pt>
                <c:pt idx="28220">
                  <c:v>1.2513376563551966</c:v>
                </c:pt>
                <c:pt idx="28221">
                  <c:v>1.2512933172702148</c:v>
                </c:pt>
                <c:pt idx="28222">
                  <c:v>1.2512489813272862</c:v>
                </c:pt>
                <c:pt idx="28223">
                  <c:v>1.251204648526077</c:v>
                </c:pt>
                <c:pt idx="28224">
                  <c:v>1.2511603188662532</c:v>
                </c:pt>
                <c:pt idx="28225">
                  <c:v>1.2511159923474811</c:v>
                </c:pt>
                <c:pt idx="28226">
                  <c:v>1.2510716689694263</c:v>
                </c:pt>
                <c:pt idx="28227">
                  <c:v>1.2510273487317558</c:v>
                </c:pt>
                <c:pt idx="28228">
                  <c:v>1.250983031634135</c:v>
                </c:pt>
                <c:pt idx="28229">
                  <c:v>1.250938717676231</c:v>
                </c:pt>
                <c:pt idx="28230">
                  <c:v>1.2508944068577097</c:v>
                </c:pt>
                <c:pt idx="28231">
                  <c:v>1.2508500991782374</c:v>
                </c:pt>
                <c:pt idx="28232">
                  <c:v>1.2508057946374809</c:v>
                </c:pt>
                <c:pt idx="28233">
                  <c:v>1.2507614932351065</c:v>
                </c:pt>
                <c:pt idx="28234">
                  <c:v>1.2507171949707809</c:v>
                </c:pt>
                <c:pt idx="28235">
                  <c:v>1.2506728998441705</c:v>
                </c:pt>
                <c:pt idx="28236">
                  <c:v>1.250628607854942</c:v>
                </c:pt>
                <c:pt idx="28237">
                  <c:v>1.2505843190027623</c:v>
                </c:pt>
                <c:pt idx="28238">
                  <c:v>1.2505400332872978</c:v>
                </c:pt>
                <c:pt idx="28239">
                  <c:v>1.2504957507082153</c:v>
                </c:pt>
                <c:pt idx="28240">
                  <c:v>1.2504514712651817</c:v>
                </c:pt>
                <c:pt idx="28241">
                  <c:v>1.2504071949578641</c:v>
                </c:pt>
                <c:pt idx="28242">
                  <c:v>1.2503629217859293</c:v>
                </c:pt>
                <c:pt idx="28243">
                  <c:v>1.2503186517490441</c:v>
                </c:pt>
                <c:pt idx="28244">
                  <c:v>1.2502743848468756</c:v>
                </c:pt>
                <c:pt idx="28245">
                  <c:v>1.2502301210790909</c:v>
                </c:pt>
                <c:pt idx="28246">
                  <c:v>1.2501858604453571</c:v>
                </c:pt>
                <c:pt idx="28247">
                  <c:v>1.2501416029453412</c:v>
                </c:pt>
                <c:pt idx="28248">
                  <c:v>1.2500973485787108</c:v>
                </c:pt>
                <c:pt idx="28249">
                  <c:v>1.2500530973451327</c:v>
                </c:pt>
                <c:pt idx="28250">
                  <c:v>1.2500088492442745</c:v>
                </c:pt>
                <c:pt idx="28251">
                  <c:v>1.2499646042758035</c:v>
                </c:pt>
                <c:pt idx="28252">
                  <c:v>1.2499203624393869</c:v>
                </c:pt>
                <c:pt idx="28253">
                  <c:v>1.2498761237346925</c:v>
                </c:pt>
                <c:pt idx="28254">
                  <c:v>1.2498318881613875</c:v>
                </c:pt>
                <c:pt idx="28255">
                  <c:v>1.2497876557191392</c:v>
                </c:pt>
                <c:pt idx="28256">
                  <c:v>1.2497434264076157</c:v>
                </c:pt>
                <c:pt idx="28257">
                  <c:v>1.2496992002264846</c:v>
                </c:pt>
                <c:pt idx="28258">
                  <c:v>1.2496549771754131</c:v>
                </c:pt>
                <c:pt idx="28259">
                  <c:v>1.2496107572540693</c:v>
                </c:pt>
                <c:pt idx="28260">
                  <c:v>1.249566540462121</c:v>
                </c:pt>
                <c:pt idx="28261">
                  <c:v>1.2495223267992357</c:v>
                </c:pt>
                <c:pt idx="28262">
                  <c:v>1.2494781162650817</c:v>
                </c:pt>
                <c:pt idx="28263">
                  <c:v>1.2494339088593263</c:v>
                </c:pt>
                <c:pt idx="28264">
                  <c:v>1.249389704581638</c:v>
                </c:pt>
                <c:pt idx="28265">
                  <c:v>1.2493455034316847</c:v>
                </c:pt>
                <c:pt idx="28266">
                  <c:v>1.2493013054091344</c:v>
                </c:pt>
                <c:pt idx="28267">
                  <c:v>1.249257110513655</c:v>
                </c:pt>
                <c:pt idx="28268">
                  <c:v>1.249212918744915</c:v>
                </c:pt>
                <c:pt idx="28269">
                  <c:v>1.2491687301025822</c:v>
                </c:pt>
                <c:pt idx="28270">
                  <c:v>1.2491245445863253</c:v>
                </c:pt>
                <c:pt idx="28271">
                  <c:v>1.2490803621958122</c:v>
                </c:pt>
                <c:pt idx="28272">
                  <c:v>1.2490361829307113</c:v>
                </c:pt>
                <c:pt idx="28273">
                  <c:v>1.248992006790691</c:v>
                </c:pt>
                <c:pt idx="28274">
                  <c:v>1.2489478337754201</c:v>
                </c:pt>
                <c:pt idx="28275">
                  <c:v>1.2489036638845663</c:v>
                </c:pt>
                <c:pt idx="28276">
                  <c:v>1.2488594971177989</c:v>
                </c:pt>
                <c:pt idx="28277">
                  <c:v>1.248815333474786</c:v>
                </c:pt>
                <c:pt idx="28278">
                  <c:v>1.2487711729551965</c:v>
                </c:pt>
                <c:pt idx="28279">
                  <c:v>1.2487270155586987</c:v>
                </c:pt>
                <c:pt idx="28280">
                  <c:v>1.2486828612849616</c:v>
                </c:pt>
                <c:pt idx="28281">
                  <c:v>1.248638710133654</c:v>
                </c:pt>
                <c:pt idx="28282">
                  <c:v>1.2485945621044443</c:v>
                </c:pt>
                <c:pt idx="28283">
                  <c:v>1.2485504171970019</c:v>
                </c:pt>
                <c:pt idx="28284">
                  <c:v>1.2485062754109952</c:v>
                </c:pt>
                <c:pt idx="28285">
                  <c:v>1.2484621367460935</c:v>
                </c:pt>
                <c:pt idx="28286">
                  <c:v>1.2484180012019657</c:v>
                </c:pt>
                <c:pt idx="28287">
                  <c:v>1.2483738687782806</c:v>
                </c:pt>
                <c:pt idx="28288">
                  <c:v>1.2483297394747075</c:v>
                </c:pt>
                <c:pt idx="28289">
                  <c:v>1.2482856132909155</c:v>
                </c:pt>
                <c:pt idx="28290">
                  <c:v>1.2482414902265737</c:v>
                </c:pt>
                <c:pt idx="28291">
                  <c:v>1.2481973702813516</c:v>
                </c:pt>
                <c:pt idx="28292">
                  <c:v>1.2481532534549182</c:v>
                </c:pt>
                <c:pt idx="28293">
                  <c:v>1.2481091397469428</c:v>
                </c:pt>
                <c:pt idx="28294">
                  <c:v>1.2480650291570949</c:v>
                </c:pt>
                <c:pt idx="28295">
                  <c:v>1.2480209216850437</c:v>
                </c:pt>
                <c:pt idx="28296">
                  <c:v>1.2479768173304591</c:v>
                </c:pt>
                <c:pt idx="28297">
                  <c:v>1.24793271609301</c:v>
                </c:pt>
                <c:pt idx="28298">
                  <c:v>1.2478886179723665</c:v>
                </c:pt>
                <c:pt idx="28299">
                  <c:v>1.2478445229681978</c:v>
                </c:pt>
                <c:pt idx="28300">
                  <c:v>1.2478004310801738</c:v>
                </c:pt>
                <c:pt idx="28301">
                  <c:v>1.2477563423079641</c:v>
                </c:pt>
                <c:pt idx="28302">
                  <c:v>1.2477122566512384</c:v>
                </c:pt>
                <c:pt idx="28303">
                  <c:v>1.2476681741096665</c:v>
                </c:pt>
                <c:pt idx="28304">
                  <c:v>1.2476240946829182</c:v>
                </c:pt>
                <c:pt idx="28305">
                  <c:v>1.2475800183706636</c:v>
                </c:pt>
                <c:pt idx="28306">
                  <c:v>1.247535945172572</c:v>
                </c:pt>
                <c:pt idx="28307">
                  <c:v>1.2474918750883142</c:v>
                </c:pt>
                <c:pt idx="28308">
                  <c:v>1.2474478081175597</c:v>
                </c:pt>
                <c:pt idx="28309">
                  <c:v>1.2474037442599788</c:v>
                </c:pt>
                <c:pt idx="28310">
                  <c:v>1.2473596835152414</c:v>
                </c:pt>
                <c:pt idx="28311">
                  <c:v>1.2473156258830178</c:v>
                </c:pt>
                <c:pt idx="28312">
                  <c:v>1.2472715713629781</c:v>
                </c:pt>
                <c:pt idx="28313">
                  <c:v>1.2472275199547926</c:v>
                </c:pt>
                <c:pt idx="28314">
                  <c:v>1.2471834716581318</c:v>
                </c:pt>
                <c:pt idx="28315">
                  <c:v>1.2471394264726656</c:v>
                </c:pt>
                <c:pt idx="28316">
                  <c:v>1.2470953843980648</c:v>
                </c:pt>
                <c:pt idx="28317">
                  <c:v>1.2470513454339995</c:v>
                </c:pt>
                <c:pt idx="28318">
                  <c:v>1.2470073095801406</c:v>
                </c:pt>
                <c:pt idx="28319">
                  <c:v>1.2469632768361583</c:v>
                </c:pt>
                <c:pt idx="28320">
                  <c:v>1.2469192472017232</c:v>
                </c:pt>
                <c:pt idx="28321">
                  <c:v>1.2468752206765059</c:v>
                </c:pt>
                <c:pt idx="28322">
                  <c:v>1.2468311972601773</c:v>
                </c:pt>
                <c:pt idx="28323">
                  <c:v>1.2467871769524079</c:v>
                </c:pt>
                <c:pt idx="28324">
                  <c:v>1.2467431597528684</c:v>
                </c:pt>
                <c:pt idx="28325">
                  <c:v>1.24669914566123</c:v>
                </c:pt>
                <c:pt idx="28326">
                  <c:v>1.246655134677163</c:v>
                </c:pt>
                <c:pt idx="28327">
                  <c:v>1.2466111268003388</c:v>
                </c:pt>
                <c:pt idx="28328">
                  <c:v>1.2465671220304282</c:v>
                </c:pt>
                <c:pt idx="28329">
                  <c:v>1.2465231203671021</c:v>
                </c:pt>
                <c:pt idx="28330">
                  <c:v>1.2464791218100315</c:v>
                </c:pt>
                <c:pt idx="28331">
                  <c:v>1.2464351263588875</c:v>
                </c:pt>
                <c:pt idx="28332">
                  <c:v>1.2463911340133413</c:v>
                </c:pt>
                <c:pt idx="28333">
                  <c:v>1.2463471447730641</c:v>
                </c:pt>
                <c:pt idx="28334">
                  <c:v>1.2463031586377271</c:v>
                </c:pt>
                <c:pt idx="28335">
                  <c:v>1.2462591756070016</c:v>
                </c:pt>
                <c:pt idx="28336">
                  <c:v>1.2462151956805589</c:v>
                </c:pt>
                <c:pt idx="28337">
                  <c:v>1.2461712188580705</c:v>
                </c:pt>
                <c:pt idx="28338">
                  <c:v>1.2461272451392074</c:v>
                </c:pt>
                <c:pt idx="28339">
                  <c:v>1.2460832745236414</c:v>
                </c:pt>
                <c:pt idx="28340">
                  <c:v>1.246039307011044</c:v>
                </c:pt>
                <c:pt idx="28341">
                  <c:v>1.2459953426010868</c:v>
                </c:pt>
                <c:pt idx="28342">
                  <c:v>1.2459513812934411</c:v>
                </c:pt>
                <c:pt idx="28343">
                  <c:v>1.2459074230877787</c:v>
                </c:pt>
                <c:pt idx="28344">
                  <c:v>1.2458634679837715</c:v>
                </c:pt>
                <c:pt idx="28345">
                  <c:v>1.2458195159810908</c:v>
                </c:pt>
                <c:pt idx="28346">
                  <c:v>1.2457755670794088</c:v>
                </c:pt>
                <c:pt idx="28347">
                  <c:v>1.2457316212783971</c:v>
                </c:pt>
                <c:pt idx="28348">
                  <c:v>1.2456876785777276</c:v>
                </c:pt>
                <c:pt idx="28349">
                  <c:v>1.2456437389770723</c:v>
                </c:pt>
                <c:pt idx="28350">
                  <c:v>1.2455998024761032</c:v>
                </c:pt>
                <c:pt idx="28351">
                  <c:v>1.2455558690744921</c:v>
                </c:pt>
                <c:pt idx="28352">
                  <c:v>1.2455119387719114</c:v>
                </c:pt>
                <c:pt idx="28353">
                  <c:v>1.2454680115680328</c:v>
                </c:pt>
                <c:pt idx="28354">
                  <c:v>1.2454240874625286</c:v>
                </c:pt>
                <c:pt idx="28355">
                  <c:v>1.2453801664550712</c:v>
                </c:pt>
                <c:pt idx="28356">
                  <c:v>1.2453362485453328</c:v>
                </c:pt>
                <c:pt idx="28357">
                  <c:v>1.2452923337329853</c:v>
                </c:pt>
                <c:pt idx="28358">
                  <c:v>1.2452484220177016</c:v>
                </c:pt>
                <c:pt idx="28359">
                  <c:v>1.2452045133991538</c:v>
                </c:pt>
                <c:pt idx="28360">
                  <c:v>1.2451606078770141</c:v>
                </c:pt>
                <c:pt idx="28361">
                  <c:v>1.2451167054509555</c:v>
                </c:pt>
                <c:pt idx="28362">
                  <c:v>1.2450728061206502</c:v>
                </c:pt>
                <c:pt idx="28363">
                  <c:v>1.2450289098857708</c:v>
                </c:pt>
                <c:pt idx="28364">
                  <c:v>1.2449850167459897</c:v>
                </c:pt>
                <c:pt idx="28365">
                  <c:v>1.24494112670098</c:v>
                </c:pt>
                <c:pt idx="28366">
                  <c:v>1.2448972397504141</c:v>
                </c:pt>
                <c:pt idx="28367">
                  <c:v>1.244853355893965</c:v>
                </c:pt>
                <c:pt idx="28368">
                  <c:v>1.2448094751313052</c:v>
                </c:pt>
                <c:pt idx="28369">
                  <c:v>1.2447655974621079</c:v>
                </c:pt>
                <c:pt idx="28370">
                  <c:v>1.2447217228860457</c:v>
                </c:pt>
                <c:pt idx="28371">
                  <c:v>1.2446778514027914</c:v>
                </c:pt>
                <c:pt idx="28372">
                  <c:v>1.2446339830120186</c:v>
                </c:pt>
                <c:pt idx="28373">
                  <c:v>1.2445901177133996</c:v>
                </c:pt>
                <c:pt idx="28374">
                  <c:v>1.244546255506608</c:v>
                </c:pt>
                <c:pt idx="28375">
                  <c:v>1.2445023963913167</c:v>
                </c:pt>
                <c:pt idx="28376">
                  <c:v>1.2444585403671988</c:v>
                </c:pt>
                <c:pt idx="28377">
                  <c:v>1.2444146874339277</c:v>
                </c:pt>
                <c:pt idx="28378">
                  <c:v>1.2443708375911766</c:v>
                </c:pt>
                <c:pt idx="28379">
                  <c:v>1.2443269908386188</c:v>
                </c:pt>
                <c:pt idx="28380">
                  <c:v>1.2442831471759275</c:v>
                </c:pt>
                <c:pt idx="28381">
                  <c:v>1.2442393066027764</c:v>
                </c:pt>
                <c:pt idx="28382">
                  <c:v>1.2441954691188388</c:v>
                </c:pt>
                <c:pt idx="28383">
                  <c:v>1.244151634723788</c:v>
                </c:pt>
                <c:pt idx="28384">
                  <c:v>1.2441078034172979</c:v>
                </c:pt>
                <c:pt idx="28385">
                  <c:v>1.2440639751990419</c:v>
                </c:pt>
                <c:pt idx="28386">
                  <c:v>1.2440201500686934</c:v>
                </c:pt>
                <c:pt idx="28387">
                  <c:v>1.2439763280259264</c:v>
                </c:pt>
                <c:pt idx="28388">
                  <c:v>1.2439325090704145</c:v>
                </c:pt>
                <c:pt idx="28389">
                  <c:v>1.2438886932018316</c:v>
                </c:pt>
                <c:pt idx="28390">
                  <c:v>1.2438448804198514</c:v>
                </c:pt>
                <c:pt idx="28391">
                  <c:v>1.2438010707241476</c:v>
                </c:pt>
                <c:pt idx="28392">
                  <c:v>1.2437572641143944</c:v>
                </c:pt>
                <c:pt idx="28393">
                  <c:v>1.2437134605902656</c:v>
                </c:pt>
                <c:pt idx="28394">
                  <c:v>1.2436696601514352</c:v>
                </c:pt>
                <c:pt idx="28395">
                  <c:v>1.2436258627975771</c:v>
                </c:pt>
                <c:pt idx="28396">
                  <c:v>1.2435820685283656</c:v>
                </c:pt>
                <c:pt idx="28397">
                  <c:v>1.2435382773434749</c:v>
                </c:pt>
                <c:pt idx="28398">
                  <c:v>1.243494489242579</c:v>
                </c:pt>
                <c:pt idx="28399">
                  <c:v>1.2434507042253522</c:v>
                </c:pt>
                <c:pt idx="28400">
                  <c:v>1.2434069222914685</c:v>
                </c:pt>
                <c:pt idx="28401">
                  <c:v>1.2433631434406027</c:v>
                </c:pt>
                <c:pt idx="28402">
                  <c:v>1.243319367672429</c:v>
                </c:pt>
                <c:pt idx="28403">
                  <c:v>1.2432755949866217</c:v>
                </c:pt>
                <c:pt idx="28404">
                  <c:v>1.2432318253828551</c:v>
                </c:pt>
                <c:pt idx="28405">
                  <c:v>1.243188058860804</c:v>
                </c:pt>
                <c:pt idx="28406">
                  <c:v>1.2431442954201428</c:v>
                </c:pt>
                <c:pt idx="28407">
                  <c:v>1.2431005350605464</c:v>
                </c:pt>
                <c:pt idx="28408">
                  <c:v>1.243056777781689</c:v>
                </c:pt>
                <c:pt idx="28409">
                  <c:v>1.2430130235832453</c:v>
                </c:pt>
                <c:pt idx="28410">
                  <c:v>1.2429692724648904</c:v>
                </c:pt>
                <c:pt idx="28411">
                  <c:v>1.2429255244262987</c:v>
                </c:pt>
                <c:pt idx="28412">
                  <c:v>1.2428817794671454</c:v>
                </c:pt>
                <c:pt idx="28413">
                  <c:v>1.2428380375871049</c:v>
                </c:pt>
                <c:pt idx="28414">
                  <c:v>1.2427942987858525</c:v>
                </c:pt>
                <c:pt idx="28415">
                  <c:v>1.2427505630630631</c:v>
                </c:pt>
                <c:pt idx="28416">
                  <c:v>1.2427068304184115</c:v>
                </c:pt>
                <c:pt idx="28417">
                  <c:v>1.2426631008515729</c:v>
                </c:pt>
                <c:pt idx="28418">
                  <c:v>1.2426193743622225</c:v>
                </c:pt>
                <c:pt idx="28419">
                  <c:v>1.2425756509500352</c:v>
                </c:pt>
                <c:pt idx="28420">
                  <c:v>1.2425319306146863</c:v>
                </c:pt>
                <c:pt idx="28421">
                  <c:v>1.242488213355851</c:v>
                </c:pt>
                <c:pt idx="28422">
                  <c:v>1.2424444991732049</c:v>
                </c:pt>
                <c:pt idx="28423">
                  <c:v>1.2424007880664227</c:v>
                </c:pt>
                <c:pt idx="28424">
                  <c:v>1.2423570800351802</c:v>
                </c:pt>
                <c:pt idx="28425">
                  <c:v>1.2423133750791528</c:v>
                </c:pt>
                <c:pt idx="28426">
                  <c:v>1.2422696731980161</c:v>
                </c:pt>
                <c:pt idx="28427">
                  <c:v>1.242225974391445</c:v>
                </c:pt>
                <c:pt idx="28428">
                  <c:v>1.2421822786591157</c:v>
                </c:pt>
                <c:pt idx="28429">
                  <c:v>1.2421385860007035</c:v>
                </c:pt>
                <c:pt idx="28430">
                  <c:v>1.242094896415884</c:v>
                </c:pt>
                <c:pt idx="28431">
                  <c:v>1.242051209904333</c:v>
                </c:pt>
                <c:pt idx="28432">
                  <c:v>1.2420075264657264</c:v>
                </c:pt>
                <c:pt idx="28433">
                  <c:v>1.2419638460997398</c:v>
                </c:pt>
                <c:pt idx="28434">
                  <c:v>1.2419201688060488</c:v>
                </c:pt>
                <c:pt idx="28435">
                  <c:v>1.2418764945843297</c:v>
                </c:pt>
                <c:pt idx="28436">
                  <c:v>1.2418328234342582</c:v>
                </c:pt>
                <c:pt idx="28437">
                  <c:v>1.2417891553555103</c:v>
                </c:pt>
                <c:pt idx="28438">
                  <c:v>1.2417454903477618</c:v>
                </c:pt>
                <c:pt idx="28439">
                  <c:v>1.2417018284106891</c:v>
                </c:pt>
                <c:pt idx="28440">
                  <c:v>1.2416581695439681</c:v>
                </c:pt>
                <c:pt idx="28441">
                  <c:v>1.2416145137472752</c:v>
                </c:pt>
                <c:pt idx="28442">
                  <c:v>1.2415708610202862</c:v>
                </c:pt>
                <c:pt idx="28443">
                  <c:v>1.2415272113626776</c:v>
                </c:pt>
                <c:pt idx="28444">
                  <c:v>1.2414835647741256</c:v>
                </c:pt>
                <c:pt idx="28445">
                  <c:v>1.2414399212543064</c:v>
                </c:pt>
                <c:pt idx="28446">
                  <c:v>1.2413962808028967</c:v>
                </c:pt>
                <c:pt idx="28447">
                  <c:v>1.2413526434195725</c:v>
                </c:pt>
                <c:pt idx="28448">
                  <c:v>1.2413090091040107</c:v>
                </c:pt>
                <c:pt idx="28449">
                  <c:v>1.2412653778558875</c:v>
                </c:pt>
                <c:pt idx="28450">
                  <c:v>1.2412217496748796</c:v>
                </c:pt>
                <c:pt idx="28451">
                  <c:v>1.2411781245606637</c:v>
                </c:pt>
                <c:pt idx="28452">
                  <c:v>1.2411345025129161</c:v>
                </c:pt>
                <c:pt idx="28453">
                  <c:v>1.2410908835313137</c:v>
                </c:pt>
                <c:pt idx="28454">
                  <c:v>1.2410472676155333</c:v>
                </c:pt>
                <c:pt idx="28455">
                  <c:v>1.2410036547652517</c:v>
                </c:pt>
                <c:pt idx="28456">
                  <c:v>1.2409600449801454</c:v>
                </c:pt>
                <c:pt idx="28457">
                  <c:v>1.2409164382598918</c:v>
                </c:pt>
                <c:pt idx="28458">
                  <c:v>1.2408728346041673</c:v>
                </c:pt>
                <c:pt idx="28459">
                  <c:v>1.2408292340126494</c:v>
                </c:pt>
                <c:pt idx="28460">
                  <c:v>1.2407856364850145</c:v>
                </c:pt>
                <c:pt idx="28461">
                  <c:v>1.2407420420209403</c:v>
                </c:pt>
                <c:pt idx="28462">
                  <c:v>1.2406984506201033</c:v>
                </c:pt>
                <c:pt idx="28463">
                  <c:v>1.2406548622821809</c:v>
                </c:pt>
                <c:pt idx="28464">
                  <c:v>1.2406112770068505</c:v>
                </c:pt>
                <c:pt idx="28465">
                  <c:v>1.2405676947937891</c:v>
                </c:pt>
                <c:pt idx="28466">
                  <c:v>1.2405241156426741</c:v>
                </c:pt>
                <c:pt idx="28467">
                  <c:v>1.2404805395531826</c:v>
                </c:pt>
                <c:pt idx="28468">
                  <c:v>1.2404369665249921</c:v>
                </c:pt>
                <c:pt idx="28469">
                  <c:v>1.24039339655778</c:v>
                </c:pt>
                <c:pt idx="28470">
                  <c:v>1.2403498296512241</c:v>
                </c:pt>
                <c:pt idx="28471">
                  <c:v>1.2403062658050015</c:v>
                </c:pt>
                <c:pt idx="28472">
                  <c:v>1.2402627050187898</c:v>
                </c:pt>
                <c:pt idx="28473">
                  <c:v>1.2402191472922666</c:v>
                </c:pt>
                <c:pt idx="28474">
                  <c:v>1.2401755926251097</c:v>
                </c:pt>
                <c:pt idx="28475">
                  <c:v>1.2401320410169967</c:v>
                </c:pt>
                <c:pt idx="28476">
                  <c:v>1.2400884924676054</c:v>
                </c:pt>
                <c:pt idx="28477">
                  <c:v>1.2400449469766135</c:v>
                </c:pt>
                <c:pt idx="28478">
                  <c:v>1.2400014045436989</c:v>
                </c:pt>
                <c:pt idx="28479">
                  <c:v>1.2399578651685392</c:v>
                </c:pt>
                <c:pt idx="28480">
                  <c:v>1.2399143288508128</c:v>
                </c:pt>
                <c:pt idx="28481">
                  <c:v>1.2398707955901973</c:v>
                </c:pt>
                <c:pt idx="28482">
                  <c:v>1.2398272653863709</c:v>
                </c:pt>
                <c:pt idx="28483">
                  <c:v>1.2397837382390113</c:v>
                </c:pt>
                <c:pt idx="28484">
                  <c:v>1.2397402141477971</c:v>
                </c:pt>
                <c:pt idx="28485">
                  <c:v>1.239696693112406</c:v>
                </c:pt>
                <c:pt idx="28486">
                  <c:v>1.2396531751325166</c:v>
                </c:pt>
                <c:pt idx="28487">
                  <c:v>1.2396096602078068</c:v>
                </c:pt>
                <c:pt idx="28488">
                  <c:v>1.239566148337955</c:v>
                </c:pt>
                <c:pt idx="28489">
                  <c:v>1.2395226395226395</c:v>
                </c:pt>
                <c:pt idx="28490">
                  <c:v>1.2394791337615387</c:v>
                </c:pt>
                <c:pt idx="28491">
                  <c:v>1.2394356310543311</c:v>
                </c:pt>
                <c:pt idx="28492">
                  <c:v>1.2393921314006948</c:v>
                </c:pt>
                <c:pt idx="28493">
                  <c:v>1.2393486348003089</c:v>
                </c:pt>
                <c:pt idx="28494">
                  <c:v>1.2393051412528513</c:v>
                </c:pt>
                <c:pt idx="28495">
                  <c:v>1.2392616507580012</c:v>
                </c:pt>
                <c:pt idx="28496">
                  <c:v>1.2392181633154367</c:v>
                </c:pt>
                <c:pt idx="28497">
                  <c:v>1.2391746789248368</c:v>
                </c:pt>
                <c:pt idx="28498">
                  <c:v>1.2391311975858803</c:v>
                </c:pt>
                <c:pt idx="28499">
                  <c:v>1.2390877192982457</c:v>
                </c:pt>
                <c:pt idx="28500">
                  <c:v>1.2390442440616118</c:v>
                </c:pt>
                <c:pt idx="28501">
                  <c:v>1.2390007718756579</c:v>
                </c:pt>
                <c:pt idx="28502">
                  <c:v>1.2389573027400624</c:v>
                </c:pt>
                <c:pt idx="28503">
                  <c:v>1.2389138366545047</c:v>
                </c:pt>
                <c:pt idx="28504">
                  <c:v>1.2388703736186635</c:v>
                </c:pt>
                <c:pt idx="28505">
                  <c:v>1.2388269136322179</c:v>
                </c:pt>
                <c:pt idx="28506">
                  <c:v>1.2387834566948468</c:v>
                </c:pt>
                <c:pt idx="28507">
                  <c:v>1.2387400028062299</c:v>
                </c:pt>
                <c:pt idx="28508">
                  <c:v>1.2386965519660458</c:v>
                </c:pt>
                <c:pt idx="28509">
                  <c:v>1.2386531041739741</c:v>
                </c:pt>
                <c:pt idx="28510">
                  <c:v>1.2386096594296938</c:v>
                </c:pt>
                <c:pt idx="28511">
                  <c:v>1.2385662177328844</c:v>
                </c:pt>
                <c:pt idx="28512">
                  <c:v>1.2385227790832252</c:v>
                </c:pt>
                <c:pt idx="28513">
                  <c:v>1.2384793434803956</c:v>
                </c:pt>
                <c:pt idx="28514">
                  <c:v>1.238435910924075</c:v>
                </c:pt>
                <c:pt idx="28515">
                  <c:v>1.2383924814139431</c:v>
                </c:pt>
                <c:pt idx="28516">
                  <c:v>1.2383490549496792</c:v>
                </c:pt>
                <c:pt idx="28517">
                  <c:v>1.2383056315309628</c:v>
                </c:pt>
                <c:pt idx="28518">
                  <c:v>1.2382622111574739</c:v>
                </c:pt>
                <c:pt idx="28519">
                  <c:v>1.238218793828892</c:v>
                </c:pt>
                <c:pt idx="28520">
                  <c:v>1.2381753795448966</c:v>
                </c:pt>
                <c:pt idx="28521">
                  <c:v>1.2381319683051679</c:v>
                </c:pt>
                <c:pt idx="28522">
                  <c:v>1.2380885601093854</c:v>
                </c:pt>
                <c:pt idx="28523">
                  <c:v>1.2380451549572291</c:v>
                </c:pt>
                <c:pt idx="28524">
                  <c:v>1.2380017528483787</c:v>
                </c:pt>
                <c:pt idx="28525">
                  <c:v>1.2379583537825143</c:v>
                </c:pt>
                <c:pt idx="28526">
                  <c:v>1.2379149577593158</c:v>
                </c:pt>
                <c:pt idx="28527">
                  <c:v>1.2378715647784633</c:v>
                </c:pt>
                <c:pt idx="28528">
                  <c:v>1.2378281748396369</c:v>
                </c:pt>
                <c:pt idx="28529">
                  <c:v>1.2377847879425166</c:v>
                </c:pt>
                <c:pt idx="28530">
                  <c:v>1.2377414040867829</c:v>
                </c:pt>
                <c:pt idx="28531">
                  <c:v>1.2376980232721155</c:v>
                </c:pt>
                <c:pt idx="28532">
                  <c:v>1.2376546454981951</c:v>
                </c:pt>
                <c:pt idx="28533">
                  <c:v>1.2376112707647018</c:v>
                </c:pt>
                <c:pt idx="28534">
                  <c:v>1.2375678990713159</c:v>
                </c:pt>
                <c:pt idx="28535">
                  <c:v>1.237524530417718</c:v>
                </c:pt>
                <c:pt idx="28536">
                  <c:v>1.2374811648035884</c:v>
                </c:pt>
                <c:pt idx="28537">
                  <c:v>1.2374378022286074</c:v>
                </c:pt>
                <c:pt idx="28538">
                  <c:v>1.2373944426924559</c:v>
                </c:pt>
                <c:pt idx="28539">
                  <c:v>1.2373510861948143</c:v>
                </c:pt>
                <c:pt idx="28540">
                  <c:v>1.2373077327353632</c:v>
                </c:pt>
                <c:pt idx="28541">
                  <c:v>1.2372643823137832</c:v>
                </c:pt>
                <c:pt idx="28542">
                  <c:v>1.2372210349297552</c:v>
                </c:pt>
                <c:pt idx="28543">
                  <c:v>1.2371776905829597</c:v>
                </c:pt>
                <c:pt idx="28544">
                  <c:v>1.2371343492730775</c:v>
                </c:pt>
                <c:pt idx="28545">
                  <c:v>1.2370910109997899</c:v>
                </c:pt>
                <c:pt idx="28546">
                  <c:v>1.2370476757627771</c:v>
                </c:pt>
                <c:pt idx="28547">
                  <c:v>1.2370043435617206</c:v>
                </c:pt>
                <c:pt idx="28548">
                  <c:v>1.236961014396301</c:v>
                </c:pt>
                <c:pt idx="28549">
                  <c:v>1.2369176882661996</c:v>
                </c:pt>
                <c:pt idx="28550">
                  <c:v>1.2368743651710974</c:v>
                </c:pt>
                <c:pt idx="28551">
                  <c:v>1.2368310451106752</c:v>
                </c:pt>
                <c:pt idx="28552">
                  <c:v>1.2367877280846147</c:v>
                </c:pt>
                <c:pt idx="28553">
                  <c:v>1.2367444140925965</c:v>
                </c:pt>
                <c:pt idx="28554">
                  <c:v>1.2367011031343023</c:v>
                </c:pt>
                <c:pt idx="28555">
                  <c:v>1.2366577952094131</c:v>
                </c:pt>
                <c:pt idx="28556">
                  <c:v>1.2366144903176104</c:v>
                </c:pt>
                <c:pt idx="28557">
                  <c:v>1.2365711884585755</c:v>
                </c:pt>
                <c:pt idx="28558">
                  <c:v>1.23652788963199</c:v>
                </c:pt>
                <c:pt idx="28559">
                  <c:v>1.2364845938375351</c:v>
                </c:pt>
                <c:pt idx="28560">
                  <c:v>1.2364413010748923</c:v>
                </c:pt>
                <c:pt idx="28561">
                  <c:v>1.2363980113437434</c:v>
                </c:pt>
                <c:pt idx="28562">
                  <c:v>1.2363547246437698</c:v>
                </c:pt>
                <c:pt idx="28563">
                  <c:v>1.2363114409746534</c:v>
                </c:pt>
                <c:pt idx="28564">
                  <c:v>1.2362681603360757</c:v>
                </c:pt>
                <c:pt idx="28565">
                  <c:v>1.2362248827277182</c:v>
                </c:pt>
                <c:pt idx="28566">
                  <c:v>1.2361816081492631</c:v>
                </c:pt>
                <c:pt idx="28567">
                  <c:v>1.236138336600392</c:v>
                </c:pt>
                <c:pt idx="28568">
                  <c:v>1.236095068080787</c:v>
                </c:pt>
                <c:pt idx="28569">
                  <c:v>1.2360518025901295</c:v>
                </c:pt>
                <c:pt idx="28570">
                  <c:v>1.236008540128102</c:v>
                </c:pt>
                <c:pt idx="28571">
                  <c:v>1.2359652806943862</c:v>
                </c:pt>
                <c:pt idx="28572">
                  <c:v>1.2359220242886642</c:v>
                </c:pt>
                <c:pt idx="28573">
                  <c:v>1.235878770910618</c:v>
                </c:pt>
                <c:pt idx="28574">
                  <c:v>1.2358355205599301</c:v>
                </c:pt>
                <c:pt idx="28575">
                  <c:v>1.2357922732362823</c:v>
                </c:pt>
                <c:pt idx="28576">
                  <c:v>1.2357490289393569</c:v>
                </c:pt>
                <c:pt idx="28577">
                  <c:v>1.2357057876688362</c:v>
                </c:pt>
                <c:pt idx="28578">
                  <c:v>1.2356625494244025</c:v>
                </c:pt>
                <c:pt idx="28579">
                  <c:v>1.2356193142057383</c:v>
                </c:pt>
                <c:pt idx="28580">
                  <c:v>1.2355760820125259</c:v>
                </c:pt>
                <c:pt idx="28581">
                  <c:v>1.2355328528444476</c:v>
                </c:pt>
                <c:pt idx="28582">
                  <c:v>1.2354896267011861</c:v>
                </c:pt>
                <c:pt idx="28583">
                  <c:v>1.2354464035824237</c:v>
                </c:pt>
                <c:pt idx="28584">
                  <c:v>1.2354031834878432</c:v>
                </c:pt>
                <c:pt idx="28585">
                  <c:v>1.2353599664171273</c:v>
                </c:pt>
                <c:pt idx="28586">
                  <c:v>1.2353167523699584</c:v>
                </c:pt>
                <c:pt idx="28587">
                  <c:v>1.2352735413460194</c:v>
                </c:pt>
                <c:pt idx="28588">
                  <c:v>1.2352303333449928</c:v>
                </c:pt>
                <c:pt idx="28589">
                  <c:v>1.2351871283665616</c:v>
                </c:pt>
                <c:pt idx="28590">
                  <c:v>1.2351439264104089</c:v>
                </c:pt>
                <c:pt idx="28591">
                  <c:v>1.2351007274762171</c:v>
                </c:pt>
                <c:pt idx="28592">
                  <c:v>1.2350575315636694</c:v>
                </c:pt>
                <c:pt idx="28593">
                  <c:v>1.2350143386724488</c:v>
                </c:pt>
                <c:pt idx="28594">
                  <c:v>1.2349711488022381</c:v>
                </c:pt>
                <c:pt idx="28595">
                  <c:v>1.2349279619527207</c:v>
                </c:pt>
                <c:pt idx="28596">
                  <c:v>1.2348847781235794</c:v>
                </c:pt>
                <c:pt idx="28597">
                  <c:v>1.2348415973144975</c:v>
                </c:pt>
                <c:pt idx="28598">
                  <c:v>1.2347984195251582</c:v>
                </c:pt>
                <c:pt idx="28599">
                  <c:v>1.2347552447552448</c:v>
                </c:pt>
                <c:pt idx="28600">
                  <c:v>1.2347120730044403</c:v>
                </c:pt>
                <c:pt idx="28601">
                  <c:v>1.2346689042724286</c:v>
                </c:pt>
                <c:pt idx="28602">
                  <c:v>1.2346257385588923</c:v>
                </c:pt>
                <c:pt idx="28603">
                  <c:v>1.2345825758635156</c:v>
                </c:pt>
                <c:pt idx="28604">
                  <c:v>1.2345394161859815</c:v>
                </c:pt>
                <c:pt idx="28605">
                  <c:v>1.2344962595259736</c:v>
                </c:pt>
                <c:pt idx="28606">
                  <c:v>1.2344531058831754</c:v>
                </c:pt>
                <c:pt idx="28607">
                  <c:v>1.2344099552572707</c:v>
                </c:pt>
                <c:pt idx="28608">
                  <c:v>1.234366807647943</c:v>
                </c:pt>
                <c:pt idx="28609">
                  <c:v>1.234323663054876</c:v>
                </c:pt>
                <c:pt idx="28610">
                  <c:v>1.2342805214777532</c:v>
                </c:pt>
                <c:pt idx="28611">
                  <c:v>1.234237382916259</c:v>
                </c:pt>
                <c:pt idx="28612">
                  <c:v>1.2341942473700764</c:v>
                </c:pt>
                <c:pt idx="28613">
                  <c:v>1.23415111483889</c:v>
                </c:pt>
                <c:pt idx="28614">
                  <c:v>1.2341079853223833</c:v>
                </c:pt>
                <c:pt idx="28615">
                  <c:v>1.2340648588202405</c:v>
                </c:pt>
                <c:pt idx="28616">
                  <c:v>1.2340217353321452</c:v>
                </c:pt>
                <c:pt idx="28617">
                  <c:v>1.2339786148577818</c:v>
                </c:pt>
                <c:pt idx="28618">
                  <c:v>1.2339354973968342</c:v>
                </c:pt>
                <c:pt idx="28619">
                  <c:v>1.2338923829489867</c:v>
                </c:pt>
                <c:pt idx="28620">
                  <c:v>1.2338492715139233</c:v>
                </c:pt>
                <c:pt idx="28621">
                  <c:v>1.2338061630913284</c:v>
                </c:pt>
                <c:pt idx="28622">
                  <c:v>1.233763057680886</c:v>
                </c:pt>
                <c:pt idx="28623">
                  <c:v>1.2337199552822806</c:v>
                </c:pt>
                <c:pt idx="28624">
                  <c:v>1.2336768558951965</c:v>
                </c:pt>
                <c:pt idx="28625">
                  <c:v>1.2336337595193181</c:v>
                </c:pt>
                <c:pt idx="28626">
                  <c:v>1.2335906661543299</c:v>
                </c:pt>
                <c:pt idx="28627">
                  <c:v>1.2335475757999161</c:v>
                </c:pt>
                <c:pt idx="28628">
                  <c:v>1.2335044884557615</c:v>
                </c:pt>
                <c:pt idx="28629">
                  <c:v>1.2334614041215508</c:v>
                </c:pt>
                <c:pt idx="28630">
                  <c:v>1.2334183227969684</c:v>
                </c:pt>
                <c:pt idx="28631">
                  <c:v>1.2333752444816988</c:v>
                </c:pt>
                <c:pt idx="28632">
                  <c:v>1.2333321691754269</c:v>
                </c:pt>
                <c:pt idx="28633">
                  <c:v>1.2332890968778376</c:v>
                </c:pt>
                <c:pt idx="28634">
                  <c:v>1.2332460275886152</c:v>
                </c:pt>
                <c:pt idx="28635">
                  <c:v>1.2332029613074451</c:v>
                </c:pt>
                <c:pt idx="28636">
                  <c:v>1.2331598980340119</c:v>
                </c:pt>
                <c:pt idx="28637">
                  <c:v>1.2331168377680006</c:v>
                </c:pt>
                <c:pt idx="28638">
                  <c:v>1.2330737805090959</c:v>
                </c:pt>
                <c:pt idx="28639">
                  <c:v>1.2330307262569833</c:v>
                </c:pt>
                <c:pt idx="28640">
                  <c:v>1.2329876750113473</c:v>
                </c:pt>
                <c:pt idx="28641">
                  <c:v>1.2329446267718736</c:v>
                </c:pt>
                <c:pt idx="28642">
                  <c:v>1.2329015815382467</c:v>
                </c:pt>
                <c:pt idx="28643">
                  <c:v>1.2328585393101523</c:v>
                </c:pt>
                <c:pt idx="28644">
                  <c:v>1.2328155000872754</c:v>
                </c:pt>
                <c:pt idx="28645">
                  <c:v>1.2327724638693012</c:v>
                </c:pt>
                <c:pt idx="28646">
                  <c:v>1.2327294306559151</c:v>
                </c:pt>
                <c:pt idx="28647">
                  <c:v>1.2326864004468026</c:v>
                </c:pt>
                <c:pt idx="28648">
                  <c:v>1.2326433732416489</c:v>
                </c:pt>
                <c:pt idx="28649">
                  <c:v>1.2326003490401396</c:v>
                </c:pt>
                <c:pt idx="28650">
                  <c:v>1.2325573278419601</c:v>
                </c:pt>
                <c:pt idx="28651">
                  <c:v>1.2325143096467961</c:v>
                </c:pt>
                <c:pt idx="28652">
                  <c:v>1.2324712944543328</c:v>
                </c:pt>
                <c:pt idx="28653">
                  <c:v>1.2324282822642563</c:v>
                </c:pt>
                <c:pt idx="28654">
                  <c:v>1.2323852730762519</c:v>
                </c:pt>
                <c:pt idx="28655">
                  <c:v>1.2323422668900055</c:v>
                </c:pt>
                <c:pt idx="28656">
                  <c:v>1.2322992637052028</c:v>
                </c:pt>
                <c:pt idx="28657">
                  <c:v>1.2322562635215297</c:v>
                </c:pt>
                <c:pt idx="28658">
                  <c:v>1.232213266338672</c:v>
                </c:pt>
                <c:pt idx="28659">
                  <c:v>1.2321702721563155</c:v>
                </c:pt>
                <c:pt idx="28660">
                  <c:v>1.2321272809741461</c:v>
                </c:pt>
                <c:pt idx="28661">
                  <c:v>1.2320842927918498</c:v>
                </c:pt>
                <c:pt idx="28662">
                  <c:v>1.2320413076091128</c:v>
                </c:pt>
                <c:pt idx="28663">
                  <c:v>1.231998325425621</c:v>
                </c:pt>
                <c:pt idx="28664">
                  <c:v>1.2319553462410606</c:v>
                </c:pt>
                <c:pt idx="28665">
                  <c:v>1.2319123700551176</c:v>
                </c:pt>
                <c:pt idx="28666">
                  <c:v>1.2318693968674783</c:v>
                </c:pt>
                <c:pt idx="28667">
                  <c:v>1.2318264266778289</c:v>
                </c:pt>
                <c:pt idx="28668">
                  <c:v>1.2317834594858559</c:v>
                </c:pt>
                <c:pt idx="28669">
                  <c:v>1.2317404952912452</c:v>
                </c:pt>
                <c:pt idx="28670">
                  <c:v>1.2316975340936835</c:v>
                </c:pt>
                <c:pt idx="28671">
                  <c:v>1.2316545758928572</c:v>
                </c:pt>
                <c:pt idx="28672">
                  <c:v>1.2316116206884526</c:v>
                </c:pt>
                <c:pt idx="28673">
                  <c:v>1.2315686684801563</c:v>
                </c:pt>
                <c:pt idx="28674">
                  <c:v>1.2315257192676548</c:v>
                </c:pt>
                <c:pt idx="28675">
                  <c:v>1.2314827730506346</c:v>
                </c:pt>
                <c:pt idx="28676">
                  <c:v>1.2314398298287828</c:v>
                </c:pt>
                <c:pt idx="28677">
                  <c:v>1.2313968896017853</c:v>
                </c:pt>
                <c:pt idx="28678">
                  <c:v>1.2313539523693295</c:v>
                </c:pt>
                <c:pt idx="28679">
                  <c:v>1.2313110181311018</c:v>
                </c:pt>
                <c:pt idx="28680">
                  <c:v>1.2312680868867891</c:v>
                </c:pt>
                <c:pt idx="28681">
                  <c:v>1.2312251586360783</c:v>
                </c:pt>
                <c:pt idx="28682">
                  <c:v>1.2311822333786564</c:v>
                </c:pt>
                <c:pt idx="28683">
                  <c:v>1.2311393111142099</c:v>
                </c:pt>
                <c:pt idx="28684">
                  <c:v>1.2310963918424263</c:v>
                </c:pt>
                <c:pt idx="28685">
                  <c:v>1.2310534755629925</c:v>
                </c:pt>
                <c:pt idx="28686">
                  <c:v>1.2310105622755951</c:v>
                </c:pt>
                <c:pt idx="28687">
                  <c:v>1.230967651979922</c:v>
                </c:pt>
                <c:pt idx="28688">
                  <c:v>1.2309247446756597</c:v>
                </c:pt>
                <c:pt idx="28689">
                  <c:v>1.2308818403624957</c:v>
                </c:pt>
                <c:pt idx="28690">
                  <c:v>1.2308389390401171</c:v>
                </c:pt>
                <c:pt idx="28691">
                  <c:v>1.2307960407082112</c:v>
                </c:pt>
                <c:pt idx="28692">
                  <c:v>1.2307531453664657</c:v>
                </c:pt>
                <c:pt idx="28693">
                  <c:v>1.2307102530145675</c:v>
                </c:pt>
                <c:pt idx="28694">
                  <c:v>1.2306673636522043</c:v>
                </c:pt>
                <c:pt idx="28695">
                  <c:v>1.2306244772790633</c:v>
                </c:pt>
                <c:pt idx="28696">
                  <c:v>1.2305815938948321</c:v>
                </c:pt>
                <c:pt idx="28697">
                  <c:v>1.2305387134991985</c:v>
                </c:pt>
                <c:pt idx="28698">
                  <c:v>1.2304958360918499</c:v>
                </c:pt>
                <c:pt idx="28699">
                  <c:v>1.230452961672474</c:v>
                </c:pt>
                <c:pt idx="28700">
                  <c:v>1.2304100902407582</c:v>
                </c:pt>
                <c:pt idx="28701">
                  <c:v>1.2303672217963906</c:v>
                </c:pt>
                <c:pt idx="28702">
                  <c:v>1.2303243563390587</c:v>
                </c:pt>
                <c:pt idx="28703">
                  <c:v>1.2302814938684503</c:v>
                </c:pt>
                <c:pt idx="28704">
                  <c:v>1.2302386343842535</c:v>
                </c:pt>
                <c:pt idx="28705">
                  <c:v>1.2301957778861563</c:v>
                </c:pt>
                <c:pt idx="28706">
                  <c:v>1.230152924373846</c:v>
                </c:pt>
                <c:pt idx="28707">
                  <c:v>1.2301100738470112</c:v>
                </c:pt>
                <c:pt idx="28708">
                  <c:v>1.2300672263053398</c:v>
                </c:pt>
                <c:pt idx="28709">
                  <c:v>1.2300243817485197</c:v>
                </c:pt>
                <c:pt idx="28710">
                  <c:v>1.2299815401762391</c:v>
                </c:pt>
                <c:pt idx="28711">
                  <c:v>1.2299387015881862</c:v>
                </c:pt>
                <c:pt idx="28712">
                  <c:v>1.2298958659840491</c:v>
                </c:pt>
                <c:pt idx="28713">
                  <c:v>1.229853033363516</c:v>
                </c:pt>
                <c:pt idx="28714">
                  <c:v>1.2298102037262755</c:v>
                </c:pt>
                <c:pt idx="28715">
                  <c:v>1.2297673770720157</c:v>
                </c:pt>
                <c:pt idx="28716">
                  <c:v>1.2297245534004249</c:v>
                </c:pt>
                <c:pt idx="28717">
                  <c:v>1.2296817327111915</c:v>
                </c:pt>
                <c:pt idx="28718">
                  <c:v>1.2296389150040044</c:v>
                </c:pt>
                <c:pt idx="28719">
                  <c:v>1.2295961002785516</c:v>
                </c:pt>
                <c:pt idx="28720">
                  <c:v>1.2295532885345217</c:v>
                </c:pt>
                <c:pt idx="28721">
                  <c:v>1.2295104797716037</c:v>
                </c:pt>
                <c:pt idx="28722">
                  <c:v>1.2294676739894859</c:v>
                </c:pt>
                <c:pt idx="28723">
                  <c:v>1.2294248711878568</c:v>
                </c:pt>
                <c:pt idx="28724">
                  <c:v>1.2293820713664056</c:v>
                </c:pt>
                <c:pt idx="28725">
                  <c:v>1.2293392745248206</c:v>
                </c:pt>
                <c:pt idx="28726">
                  <c:v>1.2292964806627911</c:v>
                </c:pt>
                <c:pt idx="28727">
                  <c:v>1.2292536897800055</c:v>
                </c:pt>
                <c:pt idx="28728">
                  <c:v>1.229210901876153</c:v>
                </c:pt>
                <c:pt idx="28729">
                  <c:v>1.2291681169509223</c:v>
                </c:pt>
                <c:pt idx="28730">
                  <c:v>1.2291253350040026</c:v>
                </c:pt>
                <c:pt idx="28731">
                  <c:v>1.2290825560350829</c:v>
                </c:pt>
                <c:pt idx="28732">
                  <c:v>1.2290397800438519</c:v>
                </c:pt>
                <c:pt idx="28733">
                  <c:v>1.2289970070299994</c:v>
                </c:pt>
                <c:pt idx="28734">
                  <c:v>1.2289542369932138</c:v>
                </c:pt>
                <c:pt idx="28735">
                  <c:v>1.2289114699331849</c:v>
                </c:pt>
                <c:pt idx="28736">
                  <c:v>1.2288687058496015</c:v>
                </c:pt>
                <c:pt idx="28737">
                  <c:v>1.2288259447421532</c:v>
                </c:pt>
                <c:pt idx="28738">
                  <c:v>1.2287831866105292</c:v>
                </c:pt>
                <c:pt idx="28739">
                  <c:v>1.228740431454419</c:v>
                </c:pt>
                <c:pt idx="28740">
                  <c:v>1.2286976792735118</c:v>
                </c:pt>
                <c:pt idx="28741">
                  <c:v>1.2286549300674972</c:v>
                </c:pt>
                <c:pt idx="28742">
                  <c:v>1.2286121838360644</c:v>
                </c:pt>
                <c:pt idx="28743">
                  <c:v>1.2285694405789034</c:v>
                </c:pt>
                <c:pt idx="28744">
                  <c:v>1.2285267002957037</c:v>
                </c:pt>
                <c:pt idx="28745">
                  <c:v>1.2284839629861546</c:v>
                </c:pt>
                <c:pt idx="28746">
                  <c:v>1.228441228649946</c:v>
                </c:pt>
                <c:pt idx="28747">
                  <c:v>1.2283984972867679</c:v>
                </c:pt>
                <c:pt idx="28748">
                  <c:v>1.2283557688963094</c:v>
                </c:pt>
                <c:pt idx="28749">
                  <c:v>1.228313043478261</c:v>
                </c:pt>
                <c:pt idx="28750">
                  <c:v>1.2282703210323118</c:v>
                </c:pt>
                <c:pt idx="28751">
                  <c:v>1.2282276015581526</c:v>
                </c:pt>
                <c:pt idx="28752">
                  <c:v>1.2281848850554724</c:v>
                </c:pt>
                <c:pt idx="28753">
                  <c:v>1.228142171523962</c:v>
                </c:pt>
                <c:pt idx="28754">
                  <c:v>1.2280994609633107</c:v>
                </c:pt>
                <c:pt idx="28755">
                  <c:v>1.228056753373209</c:v>
                </c:pt>
                <c:pt idx="28756">
                  <c:v>1.2280140487533471</c:v>
                </c:pt>
                <c:pt idx="28757">
                  <c:v>1.2279713471034146</c:v>
                </c:pt>
                <c:pt idx="28758">
                  <c:v>1.2279286484231022</c:v>
                </c:pt>
                <c:pt idx="28759">
                  <c:v>1.2278859527121002</c:v>
                </c:pt>
                <c:pt idx="28760">
                  <c:v>1.2278432599700984</c:v>
                </c:pt>
                <c:pt idx="28761">
                  <c:v>1.2278005701967873</c:v>
                </c:pt>
                <c:pt idx="28762">
                  <c:v>1.2277578833918577</c:v>
                </c:pt>
                <c:pt idx="28763">
                  <c:v>1.2277151995549993</c:v>
                </c:pt>
                <c:pt idx="28764">
                  <c:v>1.227672518685903</c:v>
                </c:pt>
                <c:pt idx="28765">
                  <c:v>1.2276298407842592</c:v>
                </c:pt>
                <c:pt idx="28766">
                  <c:v>1.2275871658497584</c:v>
                </c:pt>
                <c:pt idx="28767">
                  <c:v>1.2275444938820912</c:v>
                </c:pt>
                <c:pt idx="28768">
                  <c:v>1.2275018248809482</c:v>
                </c:pt>
                <c:pt idx="28769">
                  <c:v>1.2274591588460202</c:v>
                </c:pt>
                <c:pt idx="28770">
                  <c:v>1.2274164957769977</c:v>
                </c:pt>
                <c:pt idx="28771">
                  <c:v>1.2273738356735715</c:v>
                </c:pt>
                <c:pt idx="28772">
                  <c:v>1.2273311785354326</c:v>
                </c:pt>
                <c:pt idx="28773">
                  <c:v>1.2272885243622715</c:v>
                </c:pt>
                <c:pt idx="28774">
                  <c:v>1.2272458731537794</c:v>
                </c:pt>
                <c:pt idx="28775">
                  <c:v>1.227203224909647</c:v>
                </c:pt>
                <c:pt idx="28776">
                  <c:v>1.2271605796295653</c:v>
                </c:pt>
                <c:pt idx="28777">
                  <c:v>1.2271179373132253</c:v>
                </c:pt>
                <c:pt idx="28778">
                  <c:v>1.2270752979603183</c:v>
                </c:pt>
                <c:pt idx="28779">
                  <c:v>1.2270326615705351</c:v>
                </c:pt>
                <c:pt idx="28780">
                  <c:v>1.2269900281435668</c:v>
                </c:pt>
                <c:pt idx="28781">
                  <c:v>1.226947397679105</c:v>
                </c:pt>
                <c:pt idx="28782">
                  <c:v>1.2269047701768405</c:v>
                </c:pt>
                <c:pt idx="28783">
                  <c:v>1.2268621456364648</c:v>
                </c:pt>
                <c:pt idx="28784">
                  <c:v>1.2268195240576689</c:v>
                </c:pt>
                <c:pt idx="28785">
                  <c:v>1.2267769054401445</c:v>
                </c:pt>
                <c:pt idx="28786">
                  <c:v>1.2267342897835829</c:v>
                </c:pt>
                <c:pt idx="28787">
                  <c:v>1.2266916770876755</c:v>
                </c:pt>
                <c:pt idx="28788">
                  <c:v>1.2266490673521138</c:v>
                </c:pt>
                <c:pt idx="28789">
                  <c:v>1.2266064605765892</c:v>
                </c:pt>
                <c:pt idx="28790">
                  <c:v>1.2265638567607933</c:v>
                </c:pt>
                <c:pt idx="28791">
                  <c:v>1.2265212559044179</c:v>
                </c:pt>
                <c:pt idx="28792">
                  <c:v>1.2264786580071545</c:v>
                </c:pt>
                <c:pt idx="28793">
                  <c:v>1.2264360630686948</c:v>
                </c:pt>
                <c:pt idx="28794">
                  <c:v>1.2263934710887308</c:v>
                </c:pt>
                <c:pt idx="28795">
                  <c:v>1.2263508820669538</c:v>
                </c:pt>
                <c:pt idx="28796">
                  <c:v>1.2263082960030558</c:v>
                </c:pt>
                <c:pt idx="28797">
                  <c:v>1.2262657128967289</c:v>
                </c:pt>
                <c:pt idx="28798">
                  <c:v>1.2262231327476649</c:v>
                </c:pt>
                <c:pt idx="28799">
                  <c:v>1.2261805555555556</c:v>
                </c:pt>
                <c:pt idx="28800">
                  <c:v>1.226137981320093</c:v>
                </c:pt>
                <c:pt idx="28801">
                  <c:v>1.2260954100409693</c:v>
                </c:pt>
                <c:pt idx="28802">
                  <c:v>1.2260528417178767</c:v>
                </c:pt>
                <c:pt idx="28803">
                  <c:v>1.226010276350507</c:v>
                </c:pt>
                <c:pt idx="28804">
                  <c:v>1.2259677139385523</c:v>
                </c:pt>
                <c:pt idx="28805">
                  <c:v>1.2259251544817051</c:v>
                </c:pt>
                <c:pt idx="28806">
                  <c:v>1.2258825979796577</c:v>
                </c:pt>
                <c:pt idx="28807">
                  <c:v>1.2258400444321023</c:v>
                </c:pt>
                <c:pt idx="28808">
                  <c:v>1.225797493838731</c:v>
                </c:pt>
                <c:pt idx="28809">
                  <c:v>1.2257549461992363</c:v>
                </c:pt>
                <c:pt idx="28810">
                  <c:v>1.225712401513311</c:v>
                </c:pt>
                <c:pt idx="28811">
                  <c:v>1.225669859780647</c:v>
                </c:pt>
                <c:pt idx="28812">
                  <c:v>1.2256273210009372</c:v>
                </c:pt>
                <c:pt idx="28813">
                  <c:v>1.2255847851738737</c:v>
                </c:pt>
                <c:pt idx="28814">
                  <c:v>1.2255422522991497</c:v>
                </c:pt>
                <c:pt idx="28815">
                  <c:v>1.2254997223764574</c:v>
                </c:pt>
                <c:pt idx="28816">
                  <c:v>1.2254571954054898</c:v>
                </c:pt>
                <c:pt idx="28817">
                  <c:v>1.2254146713859393</c:v>
                </c:pt>
                <c:pt idx="28818">
                  <c:v>1.2253721503174988</c:v>
                </c:pt>
                <c:pt idx="28819">
                  <c:v>1.2253296321998612</c:v>
                </c:pt>
                <c:pt idx="28820">
                  <c:v>1.2252871170327193</c:v>
                </c:pt>
                <c:pt idx="28821">
                  <c:v>1.2252446048157657</c:v>
                </c:pt>
                <c:pt idx="28822">
                  <c:v>1.2252020955486937</c:v>
                </c:pt>
                <c:pt idx="28823">
                  <c:v>1.2251595892311962</c:v>
                </c:pt>
                <c:pt idx="28824">
                  <c:v>1.2251170858629661</c:v>
                </c:pt>
                <c:pt idx="28825">
                  <c:v>1.2250745854436966</c:v>
                </c:pt>
                <c:pt idx="28826">
                  <c:v>1.2250320879730807</c:v>
                </c:pt>
                <c:pt idx="28827">
                  <c:v>1.2249895934508117</c:v>
                </c:pt>
                <c:pt idx="28828">
                  <c:v>1.2249471018765825</c:v>
                </c:pt>
                <c:pt idx="28829">
                  <c:v>1.2249046132500867</c:v>
                </c:pt>
                <c:pt idx="28830">
                  <c:v>1.2248621275710172</c:v>
                </c:pt>
                <c:pt idx="28831">
                  <c:v>1.2248196448390678</c:v>
                </c:pt>
                <c:pt idx="28832">
                  <c:v>1.2247771650539312</c:v>
                </c:pt>
                <c:pt idx="28833">
                  <c:v>1.2247346882153014</c:v>
                </c:pt>
                <c:pt idx="28834">
                  <c:v>1.2246922143228716</c:v>
                </c:pt>
                <c:pt idx="28835">
                  <c:v>1.224649743376335</c:v>
                </c:pt>
                <c:pt idx="28836">
                  <c:v>1.2246072753753858</c:v>
                </c:pt>
                <c:pt idx="28837">
                  <c:v>1.2245648103197171</c:v>
                </c:pt>
                <c:pt idx="28838">
                  <c:v>1.2245223482090224</c:v>
                </c:pt>
                <c:pt idx="28839">
                  <c:v>1.2244798890429958</c:v>
                </c:pt>
                <c:pt idx="28840">
                  <c:v>1.2244374328213308</c:v>
                </c:pt>
                <c:pt idx="28841">
                  <c:v>1.224394979543721</c:v>
                </c:pt>
                <c:pt idx="28842">
                  <c:v>1.2243525292098603</c:v>
                </c:pt>
                <c:pt idx="28843">
                  <c:v>1.2243100818194426</c:v>
                </c:pt>
                <c:pt idx="28844">
                  <c:v>1.2242676373721615</c:v>
                </c:pt>
                <c:pt idx="28845">
                  <c:v>1.2242251958677113</c:v>
                </c:pt>
                <c:pt idx="28846">
                  <c:v>1.2241827573057857</c:v>
                </c:pt>
                <c:pt idx="28847">
                  <c:v>1.2241403216860787</c:v>
                </c:pt>
                <c:pt idx="28848">
                  <c:v>1.2240978890082845</c:v>
                </c:pt>
                <c:pt idx="28849">
                  <c:v>1.2240554592720971</c:v>
                </c:pt>
                <c:pt idx="28850">
                  <c:v>1.2240130324772105</c:v>
                </c:pt>
                <c:pt idx="28851">
                  <c:v>1.2239706086233191</c:v>
                </c:pt>
                <c:pt idx="28852">
                  <c:v>1.2239281877101167</c:v>
                </c:pt>
                <c:pt idx="28853">
                  <c:v>1.223885769737298</c:v>
                </c:pt>
                <c:pt idx="28854">
                  <c:v>1.2238433547045573</c:v>
                </c:pt>
                <c:pt idx="28855">
                  <c:v>1.2238009426115886</c:v>
                </c:pt>
                <c:pt idx="28856">
                  <c:v>1.2237585334580865</c:v>
                </c:pt>
                <c:pt idx="28857">
                  <c:v>1.2237161272437453</c:v>
                </c:pt>
                <c:pt idx="28858">
                  <c:v>1.2236737239682596</c:v>
                </c:pt>
                <c:pt idx="28859">
                  <c:v>1.2236313236313237</c:v>
                </c:pt>
                <c:pt idx="28860">
                  <c:v>1.2235889262326323</c:v>
                </c:pt>
                <c:pt idx="28861">
                  <c:v>1.2235465317718799</c:v>
                </c:pt>
                <c:pt idx="28862">
                  <c:v>1.2235041402487614</c:v>
                </c:pt>
                <c:pt idx="28863">
                  <c:v>1.2234617516629711</c:v>
                </c:pt>
                <c:pt idx="28864">
                  <c:v>1.2234193660142041</c:v>
                </c:pt>
                <c:pt idx="28865">
                  <c:v>1.2233769833021548</c:v>
                </c:pt>
                <c:pt idx="28866">
                  <c:v>1.2233346035265182</c:v>
                </c:pt>
                <c:pt idx="28867">
                  <c:v>1.223292226686989</c:v>
                </c:pt>
                <c:pt idx="28868">
                  <c:v>1.2232498527832623</c:v>
                </c:pt>
                <c:pt idx="28869">
                  <c:v>1.2232074818150329</c:v>
                </c:pt>
                <c:pt idx="28870">
                  <c:v>1.2231651137819959</c:v>
                </c:pt>
                <c:pt idx="28871">
                  <c:v>1.2231227486838459</c:v>
                </c:pt>
                <c:pt idx="28872">
                  <c:v>1.2230803865202784</c:v>
                </c:pt>
                <c:pt idx="28873">
                  <c:v>1.2230380272909884</c:v>
                </c:pt>
                <c:pt idx="28874">
                  <c:v>1.2229956709956711</c:v>
                </c:pt>
                <c:pt idx="28875">
                  <c:v>1.2229533176340213</c:v>
                </c:pt>
                <c:pt idx="28876">
                  <c:v>1.2229109672057348</c:v>
                </c:pt>
                <c:pt idx="28877">
                  <c:v>1.2228686197105063</c:v>
                </c:pt>
                <c:pt idx="28878">
                  <c:v>1.2228262751480314</c:v>
                </c:pt>
                <c:pt idx="28879">
                  <c:v>1.2227839335180055</c:v>
                </c:pt>
                <c:pt idx="28880">
                  <c:v>1.2227415948201239</c:v>
                </c:pt>
                <c:pt idx="28881">
                  <c:v>1.2226992590540822</c:v>
                </c:pt>
                <c:pt idx="28882">
                  <c:v>1.2226569262195754</c:v>
                </c:pt>
                <c:pt idx="28883">
                  <c:v>1.2226145963162998</c:v>
                </c:pt>
                <c:pt idx="28884">
                  <c:v>1.2225722693439502</c:v>
                </c:pt>
                <c:pt idx="28885">
                  <c:v>1.2225299453022225</c:v>
                </c:pt>
                <c:pt idx="28886">
                  <c:v>1.2224876241908125</c:v>
                </c:pt>
                <c:pt idx="28887">
                  <c:v>1.2224453060094156</c:v>
                </c:pt>
                <c:pt idx="28888">
                  <c:v>1.2224029907577278</c:v>
                </c:pt>
                <c:pt idx="28889">
                  <c:v>1.2223606784354448</c:v>
                </c:pt>
                <c:pt idx="28890">
                  <c:v>1.2223183690422623</c:v>
                </c:pt>
                <c:pt idx="28891">
                  <c:v>1.2222760625778761</c:v>
                </c:pt>
                <c:pt idx="28892">
                  <c:v>1.2222337590419825</c:v>
                </c:pt>
                <c:pt idx="28893">
                  <c:v>1.222191458434277</c:v>
                </c:pt>
                <c:pt idx="28894">
                  <c:v>1.2221491607544559</c:v>
                </c:pt>
                <c:pt idx="28895">
                  <c:v>1.2221068660022147</c:v>
                </c:pt>
                <c:pt idx="28896">
                  <c:v>1.2220645741772502</c:v>
                </c:pt>
                <c:pt idx="28897">
                  <c:v>1.2220222852792582</c:v>
                </c:pt>
                <c:pt idx="28898">
                  <c:v>1.2219799993079346</c:v>
                </c:pt>
                <c:pt idx="28899">
                  <c:v>1.2219377162629759</c:v>
                </c:pt>
                <c:pt idx="28900">
                  <c:v>1.2218954361440781</c:v>
                </c:pt>
                <c:pt idx="28901">
                  <c:v>1.2218531589509376</c:v>
                </c:pt>
                <c:pt idx="28902">
                  <c:v>1.2218108846832509</c:v>
                </c:pt>
                <c:pt idx="28903">
                  <c:v>1.2217686133407142</c:v>
                </c:pt>
                <c:pt idx="28904">
                  <c:v>1.2217263449230238</c:v>
                </c:pt>
                <c:pt idx="28905">
                  <c:v>1.2216840794298762</c:v>
                </c:pt>
                <c:pt idx="28906">
                  <c:v>1.221641816860968</c:v>
                </c:pt>
                <c:pt idx="28907">
                  <c:v>1.2215995572159957</c:v>
                </c:pt>
                <c:pt idx="28908">
                  <c:v>1.2215573004946556</c:v>
                </c:pt>
                <c:pt idx="28909">
                  <c:v>1.2215150466966447</c:v>
                </c:pt>
                <c:pt idx="28910">
                  <c:v>1.2214727958216596</c:v>
                </c:pt>
                <c:pt idx="28911">
                  <c:v>1.2214305478693968</c:v>
                </c:pt>
                <c:pt idx="28912">
                  <c:v>1.2213883028395531</c:v>
                </c:pt>
                <c:pt idx="28913">
                  <c:v>1.2213460607318254</c:v>
                </c:pt>
                <c:pt idx="28914">
                  <c:v>1.2213038215459104</c:v>
                </c:pt>
                <c:pt idx="28915">
                  <c:v>1.221261585281505</c:v>
                </c:pt>
                <c:pt idx="28916">
                  <c:v>1.2212193519383061</c:v>
                </c:pt>
                <c:pt idx="28917">
                  <c:v>1.2211771215160108</c:v>
                </c:pt>
                <c:pt idx="28918">
                  <c:v>1.2211348940143159</c:v>
                </c:pt>
                <c:pt idx="28919">
                  <c:v>1.2210926694329185</c:v>
                </c:pt>
                <c:pt idx="28920">
                  <c:v>1.2210504477715156</c:v>
                </c:pt>
                <c:pt idx="28921">
                  <c:v>1.2210082290298043</c:v>
                </c:pt>
                <c:pt idx="28922">
                  <c:v>1.220966013207482</c:v>
                </c:pt>
                <c:pt idx="28923">
                  <c:v>1.2209238003042455</c:v>
                </c:pt>
                <c:pt idx="28924">
                  <c:v>1.2208815903197925</c:v>
                </c:pt>
                <c:pt idx="28925">
                  <c:v>1.22083938325382</c:v>
                </c:pt>
                <c:pt idx="28926">
                  <c:v>1.2207971791060255</c:v>
                </c:pt>
                <c:pt idx="28927">
                  <c:v>1.2207549778761062</c:v>
                </c:pt>
                <c:pt idx="28928">
                  <c:v>1.2207127795637596</c:v>
                </c:pt>
                <c:pt idx="28929">
                  <c:v>1.2206705841686831</c:v>
                </c:pt>
                <c:pt idx="28930">
                  <c:v>1.220628391690574</c:v>
                </c:pt>
                <c:pt idx="28931">
                  <c:v>1.2205862021291303</c:v>
                </c:pt>
                <c:pt idx="28932">
                  <c:v>1.2205440154840494</c:v>
                </c:pt>
                <c:pt idx="28933">
                  <c:v>1.2205018317550287</c:v>
                </c:pt>
                <c:pt idx="28934">
                  <c:v>1.220459650941766</c:v>
                </c:pt>
                <c:pt idx="28935">
                  <c:v>1.220417473043959</c:v>
                </c:pt>
                <c:pt idx="28936">
                  <c:v>1.2203752980613056</c:v>
                </c:pt>
                <c:pt idx="28937">
                  <c:v>1.2203331259935033</c:v>
                </c:pt>
                <c:pt idx="28938">
                  <c:v>1.2202909568402502</c:v>
                </c:pt>
                <c:pt idx="28939">
                  <c:v>1.220248790601244</c:v>
                </c:pt>
                <c:pt idx="28940">
                  <c:v>1.2202066272761827</c:v>
                </c:pt>
                <c:pt idx="28941">
                  <c:v>1.220164466864764</c:v>
                </c:pt>
                <c:pt idx="28942">
                  <c:v>1.2201223093666862</c:v>
                </c:pt>
                <c:pt idx="28943">
                  <c:v>1.2200801547816473</c:v>
                </c:pt>
                <c:pt idx="28944">
                  <c:v>1.2200380031093454</c:v>
                </c:pt>
                <c:pt idx="28945">
                  <c:v>1.2199958543494784</c:v>
                </c:pt>
                <c:pt idx="28946">
                  <c:v>1.2199537085017447</c:v>
                </c:pt>
                <c:pt idx="28947">
                  <c:v>1.2199115655658421</c:v>
                </c:pt>
                <c:pt idx="28948">
                  <c:v>1.2198694255414695</c:v>
                </c:pt>
                <c:pt idx="28949">
                  <c:v>1.2198272884283248</c:v>
                </c:pt>
                <c:pt idx="28950">
                  <c:v>1.2197851542261062</c:v>
                </c:pt>
                <c:pt idx="28951">
                  <c:v>1.2197430229345123</c:v>
                </c:pt>
                <c:pt idx="28952">
                  <c:v>1.2197008945532415</c:v>
                </c:pt>
                <c:pt idx="28953">
                  <c:v>1.2196587690819922</c:v>
                </c:pt>
                <c:pt idx="28954">
                  <c:v>1.2196166465204628</c:v>
                </c:pt>
                <c:pt idx="28955">
                  <c:v>1.219574526868352</c:v>
                </c:pt>
                <c:pt idx="28956">
                  <c:v>1.2195324101253582</c:v>
                </c:pt>
                <c:pt idx="28957">
                  <c:v>1.2194902962911802</c:v>
                </c:pt>
                <c:pt idx="28958">
                  <c:v>1.2194481853655168</c:v>
                </c:pt>
                <c:pt idx="28959">
                  <c:v>1.2194060773480664</c:v>
                </c:pt>
                <c:pt idx="28960">
                  <c:v>1.2193639722385277</c:v>
                </c:pt>
                <c:pt idx="28961">
                  <c:v>1.2193218700365998</c:v>
                </c:pt>
                <c:pt idx="28962">
                  <c:v>1.2192797707419811</c:v>
                </c:pt>
                <c:pt idx="28963">
                  <c:v>1.2192376743543709</c:v>
                </c:pt>
                <c:pt idx="28964">
                  <c:v>1.219195580873468</c:v>
                </c:pt>
                <c:pt idx="28965">
                  <c:v>1.2191534902989711</c:v>
                </c:pt>
                <c:pt idx="28966">
                  <c:v>1.2191114026305796</c:v>
                </c:pt>
                <c:pt idx="28967">
                  <c:v>1.2190693178679923</c:v>
                </c:pt>
                <c:pt idx="28968">
                  <c:v>1.2190272360109082</c:v>
                </c:pt>
                <c:pt idx="28969">
                  <c:v>1.2189851570590267</c:v>
                </c:pt>
                <c:pt idx="28970">
                  <c:v>1.2189430810120465</c:v>
                </c:pt>
                <c:pt idx="28971">
                  <c:v>1.2189010078696674</c:v>
                </c:pt>
                <c:pt idx="28972">
                  <c:v>1.2188589376315879</c:v>
                </c:pt>
                <c:pt idx="28973">
                  <c:v>1.2188168702975082</c:v>
                </c:pt>
                <c:pt idx="28974">
                  <c:v>1.2187748058671268</c:v>
                </c:pt>
                <c:pt idx="28975">
                  <c:v>1.2187327443401437</c:v>
                </c:pt>
                <c:pt idx="28976">
                  <c:v>1.2186906857162578</c:v>
                </c:pt>
                <c:pt idx="28977">
                  <c:v>1.2186486299951687</c:v>
                </c:pt>
                <c:pt idx="28978">
                  <c:v>1.2186065771765762</c:v>
                </c:pt>
                <c:pt idx="28979">
                  <c:v>1.2185645272601795</c:v>
                </c:pt>
                <c:pt idx="28980">
                  <c:v>1.2185224802456782</c:v>
                </c:pt>
                <c:pt idx="28981">
                  <c:v>1.2184804361327721</c:v>
                </c:pt>
                <c:pt idx="28982">
                  <c:v>1.2184383949211606</c:v>
                </c:pt>
                <c:pt idx="28983">
                  <c:v>1.2183963566105438</c:v>
                </c:pt>
                <c:pt idx="28984">
                  <c:v>1.2183543212006209</c:v>
                </c:pt>
                <c:pt idx="28985">
                  <c:v>1.2183122886910922</c:v>
                </c:pt>
                <c:pt idx="28986">
                  <c:v>1.2182702590816572</c:v>
                </c:pt>
                <c:pt idx="28987">
                  <c:v>1.2182282323720159</c:v>
                </c:pt>
                <c:pt idx="28988">
                  <c:v>1.2181862085618682</c:v>
                </c:pt>
                <c:pt idx="28989">
                  <c:v>1.218144187650914</c:v>
                </c:pt>
                <c:pt idx="28990">
                  <c:v>1.2181021696388534</c:v>
                </c:pt>
                <c:pt idx="28991">
                  <c:v>1.2180601545253864</c:v>
                </c:pt>
                <c:pt idx="28992">
                  <c:v>1.2180181423102128</c:v>
                </c:pt>
                <c:pt idx="28993">
                  <c:v>1.217976132993033</c:v>
                </c:pt>
                <c:pt idx="28994">
                  <c:v>1.2179341265735473</c:v>
                </c:pt>
                <c:pt idx="28995">
                  <c:v>1.2178921230514554</c:v>
                </c:pt>
                <c:pt idx="28996">
                  <c:v>1.217850122426458</c:v>
                </c:pt>
                <c:pt idx="28997">
                  <c:v>1.2178081246982551</c:v>
                </c:pt>
                <c:pt idx="28998">
                  <c:v>1.2177661298665472</c:v>
                </c:pt>
                <c:pt idx="28999">
                  <c:v>1.2177241379310344</c:v>
                </c:pt>
                <c:pt idx="29000">
                  <c:v>1.2176821488914176</c:v>
                </c:pt>
                <c:pt idx="29001">
                  <c:v>1.2176401627473967</c:v>
                </c:pt>
                <c:pt idx="29002">
                  <c:v>1.2175981794986726</c:v>
                </c:pt>
                <c:pt idx="29003">
                  <c:v>1.2175561991449455</c:v>
                </c:pt>
                <c:pt idx="29004">
                  <c:v>1.2175142216859163</c:v>
                </c:pt>
                <c:pt idx="29005">
                  <c:v>1.2174722471212853</c:v>
                </c:pt>
                <c:pt idx="29006">
                  <c:v>1.2174302754507533</c:v>
                </c:pt>
                <c:pt idx="29007">
                  <c:v>1.217388306674021</c:v>
                </c:pt>
                <c:pt idx="29008">
                  <c:v>1.217346340790789</c:v>
                </c:pt>
                <c:pt idx="29009">
                  <c:v>1.2173043778007584</c:v>
                </c:pt>
                <c:pt idx="29010">
                  <c:v>1.2172624177036298</c:v>
                </c:pt>
                <c:pt idx="29011">
                  <c:v>1.2172204604991039</c:v>
                </c:pt>
                <c:pt idx="29012">
                  <c:v>1.2171785061868818</c:v>
                </c:pt>
                <c:pt idx="29013">
                  <c:v>1.2171365547666644</c:v>
                </c:pt>
                <c:pt idx="29014">
                  <c:v>1.2170946062381527</c:v>
                </c:pt>
                <c:pt idx="29015">
                  <c:v>1.2170526606010477</c:v>
                </c:pt>
                <c:pt idx="29016">
                  <c:v>1.2170107178550504</c:v>
                </c:pt>
                <c:pt idx="29017">
                  <c:v>1.2169687779998621</c:v>
                </c:pt>
                <c:pt idx="29018">
                  <c:v>1.2169268410351839</c:v>
                </c:pt>
                <c:pt idx="29019">
                  <c:v>1.2168849069607168</c:v>
                </c:pt>
                <c:pt idx="29020">
                  <c:v>1.2168429757761621</c:v>
                </c:pt>
                <c:pt idx="29021">
                  <c:v>1.2168010474812212</c:v>
                </c:pt>
                <c:pt idx="29022">
                  <c:v>1.2167591220755951</c:v>
                </c:pt>
                <c:pt idx="29023">
                  <c:v>1.2167171995589856</c:v>
                </c:pt>
                <c:pt idx="29024">
                  <c:v>1.2166752799310938</c:v>
                </c:pt>
                <c:pt idx="29025">
                  <c:v>1.2166333631916213</c:v>
                </c:pt>
                <c:pt idx="29026">
                  <c:v>1.2165914493402694</c:v>
                </c:pt>
                <c:pt idx="29027">
                  <c:v>1.2165495383767397</c:v>
                </c:pt>
                <c:pt idx="29028">
                  <c:v>1.2165076303007338</c:v>
                </c:pt>
                <c:pt idx="29029">
                  <c:v>1.2164657251119531</c:v>
                </c:pt>
                <c:pt idx="29030">
                  <c:v>1.2164238228100996</c:v>
                </c:pt>
                <c:pt idx="29031">
                  <c:v>1.2163819233948747</c:v>
                </c:pt>
                <c:pt idx="29032">
                  <c:v>1.2163400268659801</c:v>
                </c:pt>
                <c:pt idx="29033">
                  <c:v>1.2162981332231178</c:v>
                </c:pt>
                <c:pt idx="29034">
                  <c:v>1.2162562424659893</c:v>
                </c:pt>
                <c:pt idx="29035">
                  <c:v>1.2162143545942967</c:v>
                </c:pt>
                <c:pt idx="29036">
                  <c:v>1.2161724696077418</c:v>
                </c:pt>
                <c:pt idx="29037">
                  <c:v>1.2161305875060267</c:v>
                </c:pt>
                <c:pt idx="29038">
                  <c:v>1.216088708288853</c:v>
                </c:pt>
                <c:pt idx="29039">
                  <c:v>1.2160468319559228</c:v>
                </c:pt>
                <c:pt idx="29040">
                  <c:v>1.2160049585069386</c:v>
                </c:pt>
                <c:pt idx="29041">
                  <c:v>1.2159630879416019</c:v>
                </c:pt>
                <c:pt idx="29042">
                  <c:v>1.215921220259615</c:v>
                </c:pt>
                <c:pt idx="29043">
                  <c:v>1.2158793554606804</c:v>
                </c:pt>
                <c:pt idx="29044">
                  <c:v>1.2158374935445</c:v>
                </c:pt>
                <c:pt idx="29045">
                  <c:v>1.2157956345107761</c:v>
                </c:pt>
                <c:pt idx="29046">
                  <c:v>1.2157537783592109</c:v>
                </c:pt>
                <c:pt idx="29047">
                  <c:v>1.215711925089507</c:v>
                </c:pt>
                <c:pt idx="29048">
                  <c:v>1.2156700747013667</c:v>
                </c:pt>
                <c:pt idx="29049">
                  <c:v>1.2156282271944923</c:v>
                </c:pt>
                <c:pt idx="29050">
                  <c:v>1.2155863825685862</c:v>
                </c:pt>
                <c:pt idx="29051">
                  <c:v>1.2155445408233512</c:v>
                </c:pt>
                <c:pt idx="29052">
                  <c:v>1.2155027019584896</c:v>
                </c:pt>
                <c:pt idx="29053">
                  <c:v>1.2154608659737041</c:v>
                </c:pt>
                <c:pt idx="29054">
                  <c:v>1.2154190328686973</c:v>
                </c:pt>
                <c:pt idx="29055">
                  <c:v>1.2153772026431717</c:v>
                </c:pt>
                <c:pt idx="29056">
                  <c:v>1.2153353752968303</c:v>
                </c:pt>
                <c:pt idx="29057">
                  <c:v>1.2152935508293756</c:v>
                </c:pt>
                <c:pt idx="29058">
                  <c:v>1.2152517292405107</c:v>
                </c:pt>
                <c:pt idx="29059">
                  <c:v>1.2152099105299381</c:v>
                </c:pt>
                <c:pt idx="29060">
                  <c:v>1.2151680946973606</c:v>
                </c:pt>
                <c:pt idx="29061">
                  <c:v>1.2151262817424815</c:v>
                </c:pt>
                <c:pt idx="29062">
                  <c:v>1.2150844716650036</c:v>
                </c:pt>
                <c:pt idx="29063">
                  <c:v>1.2150426644646297</c:v>
                </c:pt>
                <c:pt idx="29064">
                  <c:v>1.2150008601410631</c:v>
                </c:pt>
                <c:pt idx="29065">
                  <c:v>1.2149590586940067</c:v>
                </c:pt>
                <c:pt idx="29066">
                  <c:v>1.2149172601231637</c:v>
                </c:pt>
                <c:pt idx="29067">
                  <c:v>1.2148754644282371</c:v>
                </c:pt>
                <c:pt idx="29068">
                  <c:v>1.2148336716089305</c:v>
                </c:pt>
                <c:pt idx="29069">
                  <c:v>1.2147918816649468</c:v>
                </c:pt>
                <c:pt idx="29070">
                  <c:v>1.214750094595989</c:v>
                </c:pt>
                <c:pt idx="29071">
                  <c:v>1.2147083104017611</c:v>
                </c:pt>
                <c:pt idx="29072">
                  <c:v>1.214666529081966</c:v>
                </c:pt>
                <c:pt idx="29073">
                  <c:v>1.2146247506363073</c:v>
                </c:pt>
                <c:pt idx="29074">
                  <c:v>1.2145829750644883</c:v>
                </c:pt>
                <c:pt idx="29075">
                  <c:v>1.2145412023662128</c:v>
                </c:pt>
                <c:pt idx="29076">
                  <c:v>1.2144994325411838</c:v>
                </c:pt>
                <c:pt idx="29077">
                  <c:v>1.2144576655891051</c:v>
                </c:pt>
                <c:pt idx="29078">
                  <c:v>1.2144159015096805</c:v>
                </c:pt>
                <c:pt idx="29079">
                  <c:v>1.2143741403026134</c:v>
                </c:pt>
                <c:pt idx="29080">
                  <c:v>1.2143323819676077</c:v>
                </c:pt>
                <c:pt idx="29081">
                  <c:v>1.2142906265043669</c:v>
                </c:pt>
                <c:pt idx="29082">
                  <c:v>1.214248873912595</c:v>
                </c:pt>
                <c:pt idx="29083">
                  <c:v>1.2142071241919956</c:v>
                </c:pt>
                <c:pt idx="29084">
                  <c:v>1.2141653773422727</c:v>
                </c:pt>
                <c:pt idx="29085">
                  <c:v>1.21412363336313</c:v>
                </c:pt>
                <c:pt idx="29086">
                  <c:v>1.2140818922542718</c:v>
                </c:pt>
                <c:pt idx="29087">
                  <c:v>1.2140401540154016</c:v>
                </c:pt>
                <c:pt idx="29088">
                  <c:v>1.2139984186462236</c:v>
                </c:pt>
                <c:pt idx="29089">
                  <c:v>1.2139566861464421</c:v>
                </c:pt>
                <c:pt idx="29090">
                  <c:v>1.213914956515761</c:v>
                </c:pt>
                <c:pt idx="29091">
                  <c:v>1.2138732297538841</c:v>
                </c:pt>
                <c:pt idx="29092">
                  <c:v>1.2138315058605162</c:v>
                </c:pt>
                <c:pt idx="29093">
                  <c:v>1.2137897848353612</c:v>
                </c:pt>
                <c:pt idx="29094">
                  <c:v>1.2137480666781233</c:v>
                </c:pt>
                <c:pt idx="29095">
                  <c:v>1.2137063513885069</c:v>
                </c:pt>
                <c:pt idx="29096">
                  <c:v>1.2136646389662165</c:v>
                </c:pt>
                <c:pt idx="29097">
                  <c:v>1.2136229294109562</c:v>
                </c:pt>
                <c:pt idx="29098">
                  <c:v>1.2135812227224303</c:v>
                </c:pt>
                <c:pt idx="29099">
                  <c:v>1.2135395189003437</c:v>
                </c:pt>
                <c:pt idx="29100">
                  <c:v>1.2134978179444005</c:v>
                </c:pt>
                <c:pt idx="29101">
                  <c:v>1.2134561198543055</c:v>
                </c:pt>
                <c:pt idx="29102">
                  <c:v>1.2134144246297633</c:v>
                </c:pt>
                <c:pt idx="29103">
                  <c:v>1.2133727322704784</c:v>
                </c:pt>
                <c:pt idx="29104">
                  <c:v>1.2133310427761552</c:v>
                </c:pt>
                <c:pt idx="29105">
                  <c:v>1.213289356146499</c:v>
                </c:pt>
                <c:pt idx="29106">
                  <c:v>1.2132476723812142</c:v>
                </c:pt>
                <c:pt idx="29107">
                  <c:v>1.2132059914800055</c:v>
                </c:pt>
                <c:pt idx="29108">
                  <c:v>1.2131643134425778</c:v>
                </c:pt>
                <c:pt idx="29109">
                  <c:v>1.2131226382686362</c:v>
                </c:pt>
                <c:pt idx="29110">
                  <c:v>1.2130809659578854</c:v>
                </c:pt>
                <c:pt idx="29111">
                  <c:v>1.2130392965100303</c:v>
                </c:pt>
                <c:pt idx="29112">
                  <c:v>1.2129976299247758</c:v>
                </c:pt>
                <c:pt idx="29113">
                  <c:v>1.2129559662018272</c:v>
                </c:pt>
                <c:pt idx="29114">
                  <c:v>1.2129143053408895</c:v>
                </c:pt>
                <c:pt idx="29115">
                  <c:v>1.2128726473416678</c:v>
                </c:pt>
                <c:pt idx="29116">
                  <c:v>1.2128309922038671</c:v>
                </c:pt>
                <c:pt idx="29117">
                  <c:v>1.2127893399271927</c:v>
                </c:pt>
                <c:pt idx="29118">
                  <c:v>1.2127476905113499</c:v>
                </c:pt>
                <c:pt idx="29119">
                  <c:v>1.212706043956044</c:v>
                </c:pt>
                <c:pt idx="29120">
                  <c:v>1.2126644002609801</c:v>
                </c:pt>
                <c:pt idx="29121">
                  <c:v>1.2126227594258636</c:v>
                </c:pt>
                <c:pt idx="29122">
                  <c:v>1.2125811214504001</c:v>
                </c:pt>
                <c:pt idx="29123">
                  <c:v>1.2125394863342946</c:v>
                </c:pt>
                <c:pt idx="29124">
                  <c:v>1.2124978540772533</c:v>
                </c:pt>
                <c:pt idx="29125">
                  <c:v>1.212456224678981</c:v>
                </c:pt>
                <c:pt idx="29126">
                  <c:v>1.2124145981391836</c:v>
                </c:pt>
                <c:pt idx="29127">
                  <c:v>1.2123729744575666</c:v>
                </c:pt>
                <c:pt idx="29128">
                  <c:v>1.2123313536338356</c:v>
                </c:pt>
                <c:pt idx="29129">
                  <c:v>1.2122897356676965</c:v>
                </c:pt>
                <c:pt idx="29130">
                  <c:v>1.2122481205588549</c:v>
                </c:pt>
                <c:pt idx="29131">
                  <c:v>1.2122065083070164</c:v>
                </c:pt>
                <c:pt idx="29132">
                  <c:v>1.2121648989118869</c:v>
                </c:pt>
                <c:pt idx="29133">
                  <c:v>1.2121232923731722</c:v>
                </c:pt>
                <c:pt idx="29134">
                  <c:v>1.2120816886905783</c:v>
                </c:pt>
                <c:pt idx="29135">
                  <c:v>1.2120400878638111</c:v>
                </c:pt>
                <c:pt idx="29136">
                  <c:v>1.2119984898925764</c:v>
                </c:pt>
                <c:pt idx="29137">
                  <c:v>1.2119568947765804</c:v>
                </c:pt>
                <c:pt idx="29138">
                  <c:v>1.2119153025155289</c:v>
                </c:pt>
                <c:pt idx="29139">
                  <c:v>1.2118737131091284</c:v>
                </c:pt>
                <c:pt idx="29140">
                  <c:v>1.2118321265570846</c:v>
                </c:pt>
                <c:pt idx="29141">
                  <c:v>1.2117905428591036</c:v>
                </c:pt>
                <c:pt idx="29142">
                  <c:v>1.211748962014892</c:v>
                </c:pt>
                <c:pt idx="29143">
                  <c:v>1.2117073840241559</c:v>
                </c:pt>
                <c:pt idx="29144">
                  <c:v>1.2116658088866015</c:v>
                </c:pt>
                <c:pt idx="29145">
                  <c:v>1.2116242366019352</c:v>
                </c:pt>
                <c:pt idx="29146">
                  <c:v>1.2115826671698631</c:v>
                </c:pt>
                <c:pt idx="29147">
                  <c:v>1.211541100590092</c:v>
                </c:pt>
                <c:pt idx="29148">
                  <c:v>1.211499536862328</c:v>
                </c:pt>
                <c:pt idx="29149">
                  <c:v>1.2114579759862778</c:v>
                </c:pt>
                <c:pt idx="29150">
                  <c:v>1.211416417961648</c:v>
                </c:pt>
                <c:pt idx="29151">
                  <c:v>1.2113748627881449</c:v>
                </c:pt>
                <c:pt idx="29152">
                  <c:v>1.2113333104654753</c:v>
                </c:pt>
                <c:pt idx="29153">
                  <c:v>1.2112917609933458</c:v>
                </c:pt>
                <c:pt idx="29154">
                  <c:v>1.211250214371463</c:v>
                </c:pt>
                <c:pt idx="29155">
                  <c:v>1.2112086705995335</c:v>
                </c:pt>
                <c:pt idx="29156">
                  <c:v>1.2111671296772644</c:v>
                </c:pt>
                <c:pt idx="29157">
                  <c:v>1.2111255916043624</c:v>
                </c:pt>
                <c:pt idx="29158">
                  <c:v>1.2110840563805343</c:v>
                </c:pt>
                <c:pt idx="29159">
                  <c:v>1.211042524005487</c:v>
                </c:pt>
                <c:pt idx="29160">
                  <c:v>1.2110009944789273</c:v>
                </c:pt>
                <c:pt idx="29161">
                  <c:v>1.2109594678005624</c:v>
                </c:pt>
                <c:pt idx="29162">
                  <c:v>1.210917943970099</c:v>
                </c:pt>
                <c:pt idx="29163">
                  <c:v>1.2108764229872446</c:v>
                </c:pt>
                <c:pt idx="29164">
                  <c:v>1.2108349048517058</c:v>
                </c:pt>
                <c:pt idx="29165">
                  <c:v>1.2107933895631899</c:v>
                </c:pt>
                <c:pt idx="29166">
                  <c:v>1.2107518771214043</c:v>
                </c:pt>
                <c:pt idx="29167">
                  <c:v>1.210710367526056</c:v>
                </c:pt>
                <c:pt idx="29168">
                  <c:v>1.2106688607768521</c:v>
                </c:pt>
                <c:pt idx="29169">
                  <c:v>1.2106273568735002</c:v>
                </c:pt>
                <c:pt idx="29170">
                  <c:v>1.2105858558157074</c:v>
                </c:pt>
                <c:pt idx="29171">
                  <c:v>1.2105443576031811</c:v>
                </c:pt>
                <c:pt idx="29172">
                  <c:v>1.2105028622356289</c:v>
                </c:pt>
                <c:pt idx="29173">
                  <c:v>1.210461369712758</c:v>
                </c:pt>
                <c:pt idx="29174">
                  <c:v>1.210419880034276</c:v>
                </c:pt>
                <c:pt idx="29175">
                  <c:v>1.2103783931998904</c:v>
                </c:pt>
                <c:pt idx="29176">
                  <c:v>1.2103369092093088</c:v>
                </c:pt>
                <c:pt idx="29177">
                  <c:v>1.2102954280622387</c:v>
                </c:pt>
                <c:pt idx="29178">
                  <c:v>1.210253949758388</c:v>
                </c:pt>
                <c:pt idx="29179">
                  <c:v>1.210212474297464</c:v>
                </c:pt>
                <c:pt idx="29180">
                  <c:v>1.2101710016791749</c:v>
                </c:pt>
                <c:pt idx="29181">
                  <c:v>1.2101295319032279</c:v>
                </c:pt>
                <c:pt idx="29182">
                  <c:v>1.2100880649693315</c:v>
                </c:pt>
                <c:pt idx="29183">
                  <c:v>1.2100466008771931</c:v>
                </c:pt>
                <c:pt idx="29184">
                  <c:v>1.2100051396265206</c:v>
                </c:pt>
                <c:pt idx="29185">
                  <c:v>1.2099636812170218</c:v>
                </c:pt>
                <c:pt idx="29186">
                  <c:v>1.209922225648405</c:v>
                </c:pt>
                <c:pt idx="29187">
                  <c:v>1.2098807729203782</c:v>
                </c:pt>
                <c:pt idx="29188">
                  <c:v>1.2098393230326492</c:v>
                </c:pt>
                <c:pt idx="29189">
                  <c:v>1.2097978759849264</c:v>
                </c:pt>
                <c:pt idx="29190">
                  <c:v>1.2097564317769176</c:v>
                </c:pt>
                <c:pt idx="29191">
                  <c:v>1.2097149904083311</c:v>
                </c:pt>
                <c:pt idx="29192">
                  <c:v>1.209673551878875</c:v>
                </c:pt>
                <c:pt idx="29193">
                  <c:v>1.2096321161882579</c:v>
                </c:pt>
                <c:pt idx="29194">
                  <c:v>1.2095906833361878</c:v>
                </c:pt>
                <c:pt idx="29195">
                  <c:v>1.2095492533223728</c:v>
                </c:pt>
                <c:pt idx="29196">
                  <c:v>1.209507826146522</c:v>
                </c:pt>
                <c:pt idx="29197">
                  <c:v>1.209466401808343</c:v>
                </c:pt>
                <c:pt idx="29198">
                  <c:v>1.2094249803075448</c:v>
                </c:pt>
                <c:pt idx="29199">
                  <c:v>1.2093835616438355</c:v>
                </c:pt>
                <c:pt idx="29200">
                  <c:v>1.209342145816924</c:v>
                </c:pt>
                <c:pt idx="29201">
                  <c:v>1.2093007328265186</c:v>
                </c:pt>
                <c:pt idx="29202">
                  <c:v>1.2092593226723283</c:v>
                </c:pt>
                <c:pt idx="29203">
                  <c:v>1.209217915354061</c:v>
                </c:pt>
                <c:pt idx="29204">
                  <c:v>1.2091765108714261</c:v>
                </c:pt>
                <c:pt idx="29205">
                  <c:v>1.209135109224132</c:v>
                </c:pt>
                <c:pt idx="29206">
                  <c:v>1.2090937104118875</c:v>
                </c:pt>
                <c:pt idx="29207">
                  <c:v>1.2090523144344016</c:v>
                </c:pt>
                <c:pt idx="29208">
                  <c:v>1.2090109212913829</c:v>
                </c:pt>
                <c:pt idx="29209">
                  <c:v>1.2089695309825401</c:v>
                </c:pt>
                <c:pt idx="29210">
                  <c:v>1.2089281435075827</c:v>
                </c:pt>
                <c:pt idx="29211">
                  <c:v>1.2088867588662193</c:v>
                </c:pt>
                <c:pt idx="29212">
                  <c:v>1.2088453770581591</c:v>
                </c:pt>
                <c:pt idx="29213">
                  <c:v>1.2088039980831109</c:v>
                </c:pt>
                <c:pt idx="29214">
                  <c:v>1.2087626219407839</c:v>
                </c:pt>
                <c:pt idx="29215">
                  <c:v>1.2087212486308871</c:v>
                </c:pt>
                <c:pt idx="29216">
                  <c:v>1.20867987815313</c:v>
                </c:pt>
                <c:pt idx="29217">
                  <c:v>1.2086385105072215</c:v>
                </c:pt>
                <c:pt idx="29218">
                  <c:v>1.208597145692871</c:v>
                </c:pt>
                <c:pt idx="29219">
                  <c:v>1.2085557837097878</c:v>
                </c:pt>
                <c:pt idx="29220">
                  <c:v>1.2085144245576811</c:v>
                </c:pt>
                <c:pt idx="29221">
                  <c:v>1.2084730682362603</c:v>
                </c:pt>
                <c:pt idx="29222">
                  <c:v>1.2084317147452348</c:v>
                </c:pt>
                <c:pt idx="29223">
                  <c:v>1.2083903640843143</c:v>
                </c:pt>
                <c:pt idx="29224">
                  <c:v>1.2083490162532078</c:v>
                </c:pt>
                <c:pt idx="29225">
                  <c:v>1.2083076712516252</c:v>
                </c:pt>
                <c:pt idx="29226">
                  <c:v>1.2082663290792761</c:v>
                </c:pt>
                <c:pt idx="29227">
                  <c:v>1.2082249897358697</c:v>
                </c:pt>
                <c:pt idx="29228">
                  <c:v>1.2081836532211161</c:v>
                </c:pt>
                <c:pt idx="29229">
                  <c:v>1.2081423195347245</c:v>
                </c:pt>
                <c:pt idx="29230">
                  <c:v>1.2081009886764051</c:v>
                </c:pt>
                <c:pt idx="29231">
                  <c:v>1.2080596606458676</c:v>
                </c:pt>
                <c:pt idx="29232">
                  <c:v>1.2080183354428216</c:v>
                </c:pt>
                <c:pt idx="29233">
                  <c:v>1.2079770130669769</c:v>
                </c:pt>
                <c:pt idx="29234">
                  <c:v>1.2079356935180434</c:v>
                </c:pt>
                <c:pt idx="29235">
                  <c:v>1.2078943767957313</c:v>
                </c:pt>
                <c:pt idx="29236">
                  <c:v>1.2078530628997504</c:v>
                </c:pt>
                <c:pt idx="29237">
                  <c:v>1.2078117518298106</c:v>
                </c:pt>
                <c:pt idx="29238">
                  <c:v>1.207770443585622</c:v>
                </c:pt>
                <c:pt idx="29239">
                  <c:v>1.2077291381668946</c:v>
                </c:pt>
                <c:pt idx="29240">
                  <c:v>1.2076878355733387</c:v>
                </c:pt>
                <c:pt idx="29241">
                  <c:v>1.2076465358046646</c:v>
                </c:pt>
                <c:pt idx="29242">
                  <c:v>1.207605238860582</c:v>
                </c:pt>
                <c:pt idx="29243">
                  <c:v>1.2075639447408015</c:v>
                </c:pt>
                <c:pt idx="29244">
                  <c:v>1.2075226534450334</c:v>
                </c:pt>
                <c:pt idx="29245">
                  <c:v>1.2074813649729879</c:v>
                </c:pt>
                <c:pt idx="29246">
                  <c:v>1.2074400793243751</c:v>
                </c:pt>
                <c:pt idx="29247">
                  <c:v>1.2073987964989059</c:v>
                </c:pt>
                <c:pt idx="29248">
                  <c:v>1.2073575164962904</c:v>
                </c:pt>
                <c:pt idx="29249">
                  <c:v>1.2073162393162393</c:v>
                </c:pt>
                <c:pt idx="29250">
                  <c:v>1.2072749649584629</c:v>
                </c:pt>
                <c:pt idx="29251">
                  <c:v>1.2072336934226719</c:v>
                </c:pt>
                <c:pt idx="29252">
                  <c:v>1.2071924247085768</c:v>
                </c:pt>
                <c:pt idx="29253">
                  <c:v>1.2071511588158885</c:v>
                </c:pt>
                <c:pt idx="29254">
                  <c:v>1.2071098957443172</c:v>
                </c:pt>
                <c:pt idx="29255">
                  <c:v>1.207068635493574</c:v>
                </c:pt>
                <c:pt idx="29256">
                  <c:v>1.2070273780633693</c:v>
                </c:pt>
                <c:pt idx="29257">
                  <c:v>1.2069861234534145</c:v>
                </c:pt>
                <c:pt idx="29258">
                  <c:v>1.2069448716634199</c:v>
                </c:pt>
                <c:pt idx="29259">
                  <c:v>1.2069036226930965</c:v>
                </c:pt>
                <c:pt idx="29260">
                  <c:v>1.2068623765421551</c:v>
                </c:pt>
                <c:pt idx="29261">
                  <c:v>1.2068211332103069</c:v>
                </c:pt>
                <c:pt idx="29262">
                  <c:v>1.2067798926972628</c:v>
                </c:pt>
                <c:pt idx="29263">
                  <c:v>1.2067386550027337</c:v>
                </c:pt>
                <c:pt idx="29264">
                  <c:v>1.2066974201264309</c:v>
                </c:pt>
                <c:pt idx="29265">
                  <c:v>1.2066561880680653</c:v>
                </c:pt>
                <c:pt idx="29266">
                  <c:v>1.2066149588273483</c:v>
                </c:pt>
                <c:pt idx="29267">
                  <c:v>1.2065737324039907</c:v>
                </c:pt>
                <c:pt idx="29268">
                  <c:v>1.2065325087977041</c:v>
                </c:pt>
                <c:pt idx="29269">
                  <c:v>1.2064912880081995</c:v>
                </c:pt>
                <c:pt idx="29270">
                  <c:v>1.2064500700351883</c:v>
                </c:pt>
                <c:pt idx="29271">
                  <c:v>1.206408854878382</c:v>
                </c:pt>
                <c:pt idx="29272">
                  <c:v>1.2063676425374918</c:v>
                </c:pt>
                <c:pt idx="29273">
                  <c:v>1.2063264330122292</c:v>
                </c:pt>
                <c:pt idx="29274">
                  <c:v>1.2062852263023056</c:v>
                </c:pt>
                <c:pt idx="29275">
                  <c:v>1.2062440224074327</c:v>
                </c:pt>
                <c:pt idx="29276">
                  <c:v>1.2062028213273217</c:v>
                </c:pt>
                <c:pt idx="29277">
                  <c:v>1.2061616230616845</c:v>
                </c:pt>
                <c:pt idx="29278">
                  <c:v>1.2061204276102326</c:v>
                </c:pt>
                <c:pt idx="29279">
                  <c:v>1.2060792349726777</c:v>
                </c:pt>
                <c:pt idx="29280">
                  <c:v>1.2060380451487314</c:v>
                </c:pt>
                <c:pt idx="29281">
                  <c:v>1.2059968581381053</c:v>
                </c:pt>
                <c:pt idx="29282">
                  <c:v>1.2059556739405115</c:v>
                </c:pt>
                <c:pt idx="29283">
                  <c:v>1.2059144925556617</c:v>
                </c:pt>
                <c:pt idx="29284">
                  <c:v>1.2058733139832678</c:v>
                </c:pt>
                <c:pt idx="29285">
                  <c:v>1.2058321382230417</c:v>
                </c:pt>
                <c:pt idx="29286">
                  <c:v>1.2057909652746952</c:v>
                </c:pt>
                <c:pt idx="29287">
                  <c:v>1.2057497951379406</c:v>
                </c:pt>
                <c:pt idx="29288">
                  <c:v>1.2057086278124893</c:v>
                </c:pt>
                <c:pt idx="29289">
                  <c:v>1.205667463298054</c:v>
                </c:pt>
                <c:pt idx="29290">
                  <c:v>1.2056263015943465</c:v>
                </c:pt>
                <c:pt idx="29291">
                  <c:v>1.2055851427010789</c:v>
                </c:pt>
                <c:pt idx="29292">
                  <c:v>1.2055439866179634</c:v>
                </c:pt>
                <c:pt idx="29293">
                  <c:v>1.2055028333447122</c:v>
                </c:pt>
                <c:pt idx="29294">
                  <c:v>1.2054616828810376</c:v>
                </c:pt>
                <c:pt idx="29295">
                  <c:v>1.205420535226652</c:v>
                </c:pt>
                <c:pt idx="29296">
                  <c:v>1.2053793903812677</c:v>
                </c:pt>
                <c:pt idx="29297">
                  <c:v>1.2053382483445969</c:v>
                </c:pt>
                <c:pt idx="29298">
                  <c:v>1.205297109116352</c:v>
                </c:pt>
                <c:pt idx="29299">
                  <c:v>1.2052559726962457</c:v>
                </c:pt>
                <c:pt idx="29300">
                  <c:v>1.2052148390839903</c:v>
                </c:pt>
                <c:pt idx="29301">
                  <c:v>1.2051737082792984</c:v>
                </c:pt>
                <c:pt idx="29302">
                  <c:v>1.2051325802818824</c:v>
                </c:pt>
                <c:pt idx="29303">
                  <c:v>1.2050914550914551</c:v>
                </c:pt>
                <c:pt idx="29304">
                  <c:v>1.2050503327077291</c:v>
                </c:pt>
                <c:pt idx="29305">
                  <c:v>1.2050092131304171</c:v>
                </c:pt>
                <c:pt idx="29306">
                  <c:v>1.2049680963592315</c:v>
                </c:pt>
                <c:pt idx="29307">
                  <c:v>1.2049269823938857</c:v>
                </c:pt>
                <c:pt idx="29308">
                  <c:v>1.204885871234092</c:v>
                </c:pt>
                <c:pt idx="29309">
                  <c:v>1.2048447628795633</c:v>
                </c:pt>
                <c:pt idx="29310">
                  <c:v>1.2048036573300127</c:v>
                </c:pt>
                <c:pt idx="29311">
                  <c:v>1.2047625545851528</c:v>
                </c:pt>
                <c:pt idx="29312">
                  <c:v>1.2047214546446969</c:v>
                </c:pt>
                <c:pt idx="29313">
                  <c:v>1.2046803575083578</c:v>
                </c:pt>
                <c:pt idx="29314">
                  <c:v>1.2046392631758485</c:v>
                </c:pt>
                <c:pt idx="29315">
                  <c:v>1.2045981716468823</c:v>
                </c:pt>
                <c:pt idx="29316">
                  <c:v>1.204557082921172</c:v>
                </c:pt>
                <c:pt idx="29317">
                  <c:v>1.2045159969984309</c:v>
                </c:pt>
                <c:pt idx="29318">
                  <c:v>1.2044749138783724</c:v>
                </c:pt>
                <c:pt idx="29319">
                  <c:v>1.2044338335607094</c:v>
                </c:pt>
                <c:pt idx="29320">
                  <c:v>1.2043927560451553</c:v>
                </c:pt>
                <c:pt idx="29321">
                  <c:v>1.2043516813314235</c:v>
                </c:pt>
                <c:pt idx="29322">
                  <c:v>1.2043106094192273</c:v>
                </c:pt>
                <c:pt idx="29323">
                  <c:v>1.2042695403082799</c:v>
                </c:pt>
                <c:pt idx="29324">
                  <c:v>1.2042284739982949</c:v>
                </c:pt>
                <c:pt idx="29325">
                  <c:v>1.2041874104889858</c:v>
                </c:pt>
                <c:pt idx="29326">
                  <c:v>1.2041463497800662</c:v>
                </c:pt>
                <c:pt idx="29327">
                  <c:v>1.2041052918712494</c:v>
                </c:pt>
                <c:pt idx="29328">
                  <c:v>1.2040642367622489</c:v>
                </c:pt>
                <c:pt idx="29329">
                  <c:v>1.2040231844527787</c:v>
                </c:pt>
                <c:pt idx="29330">
                  <c:v>1.2039821349425524</c:v>
                </c:pt>
                <c:pt idx="29331">
                  <c:v>1.2039410882312833</c:v>
                </c:pt>
                <c:pt idx="29332">
                  <c:v>1.2039000443186854</c:v>
                </c:pt>
                <c:pt idx="29333">
                  <c:v>1.2038590032044727</c:v>
                </c:pt>
                <c:pt idx="29334">
                  <c:v>1.2038179648883587</c:v>
                </c:pt>
                <c:pt idx="29335">
                  <c:v>1.2037769293700573</c:v>
                </c:pt>
                <c:pt idx="29336">
                  <c:v>1.2037358966492824</c:v>
                </c:pt>
                <c:pt idx="29337">
                  <c:v>1.2036948667257481</c:v>
                </c:pt>
                <c:pt idx="29338">
                  <c:v>1.2036538395991683</c:v>
                </c:pt>
                <c:pt idx="29339">
                  <c:v>1.2036128152692569</c:v>
                </c:pt>
                <c:pt idx="29340">
                  <c:v>1.2035717937357282</c:v>
                </c:pt>
                <c:pt idx="29341">
                  <c:v>1.203530774998296</c:v>
                </c:pt>
                <c:pt idx="29342">
                  <c:v>1.2034897590566744</c:v>
                </c:pt>
                <c:pt idx="29343">
                  <c:v>1.203448745910578</c:v>
                </c:pt>
                <c:pt idx="29344">
                  <c:v>1.2034077355597206</c:v>
                </c:pt>
                <c:pt idx="29345">
                  <c:v>1.2033667280038165</c:v>
                </c:pt>
                <c:pt idx="29346">
                  <c:v>1.2033257232425802</c:v>
                </c:pt>
                <c:pt idx="29347">
                  <c:v>1.2032847212757258</c:v>
                </c:pt>
                <c:pt idx="29348">
                  <c:v>1.2032437221029677</c:v>
                </c:pt>
                <c:pt idx="29349">
                  <c:v>1.2032027257240205</c:v>
                </c:pt>
                <c:pt idx="29350">
                  <c:v>1.2031617321385983</c:v>
                </c:pt>
                <c:pt idx="29351">
                  <c:v>1.203120741346416</c:v>
                </c:pt>
                <c:pt idx="29352">
                  <c:v>1.2030797533471878</c:v>
                </c:pt>
                <c:pt idx="29353">
                  <c:v>1.2030387681406283</c:v>
                </c:pt>
                <c:pt idx="29354">
                  <c:v>1.202997785726452</c:v>
                </c:pt>
                <c:pt idx="29355">
                  <c:v>1.2029568061043738</c:v>
                </c:pt>
                <c:pt idx="29356">
                  <c:v>1.2029158292741085</c:v>
                </c:pt>
                <c:pt idx="29357">
                  <c:v>1.2028748552353703</c:v>
                </c:pt>
                <c:pt idx="29358">
                  <c:v>1.2028338839878743</c:v>
                </c:pt>
                <c:pt idx="29359">
                  <c:v>1.202792915531335</c:v>
                </c:pt>
                <c:pt idx="29360">
                  <c:v>1.2027519498654677</c:v>
                </c:pt>
                <c:pt idx="29361">
                  <c:v>1.202710986989987</c:v>
                </c:pt>
                <c:pt idx="29362">
                  <c:v>1.2026700269046078</c:v>
                </c:pt>
                <c:pt idx="29363">
                  <c:v>1.2026290696090451</c:v>
                </c:pt>
                <c:pt idx="29364">
                  <c:v>1.2025881151030138</c:v>
                </c:pt>
                <c:pt idx="29365">
                  <c:v>1.202547163386229</c:v>
                </c:pt>
                <c:pt idx="29366">
                  <c:v>1.2025062144584058</c:v>
                </c:pt>
                <c:pt idx="29367">
                  <c:v>1.2024652683192592</c:v>
                </c:pt>
                <c:pt idx="29368">
                  <c:v>1.2024243249685043</c:v>
                </c:pt>
                <c:pt idx="29369">
                  <c:v>1.2023833844058562</c:v>
                </c:pt>
                <c:pt idx="29370">
                  <c:v>1.2023424466310306</c:v>
                </c:pt>
                <c:pt idx="29371">
                  <c:v>1.2023015116437423</c:v>
                </c:pt>
                <c:pt idx="29372">
                  <c:v>1.2022605794437069</c:v>
                </c:pt>
                <c:pt idx="29373">
                  <c:v>1.2022196500306392</c:v>
                </c:pt>
                <c:pt idx="29374">
                  <c:v>1.2021787234042554</c:v>
                </c:pt>
                <c:pt idx="29375">
                  <c:v>1.2021377995642701</c:v>
                </c:pt>
                <c:pt idx="29376">
                  <c:v>1.2020968785103994</c:v>
                </c:pt>
                <c:pt idx="29377">
                  <c:v>1.2020559602423582</c:v>
                </c:pt>
                <c:pt idx="29378">
                  <c:v>1.2020150447598625</c:v>
                </c:pt>
                <c:pt idx="29379">
                  <c:v>1.2019741320626276</c:v>
                </c:pt>
                <c:pt idx="29380">
                  <c:v>1.2019332221503694</c:v>
                </c:pt>
                <c:pt idx="29381">
                  <c:v>1.2018923150228031</c:v>
                </c:pt>
                <c:pt idx="29382">
                  <c:v>1.2018514106796447</c:v>
                </c:pt>
                <c:pt idx="29383">
                  <c:v>1.2018105091206099</c:v>
                </c:pt>
                <c:pt idx="29384">
                  <c:v>1.2017696103454143</c:v>
                </c:pt>
                <c:pt idx="29385">
                  <c:v>1.2017287143537738</c:v>
                </c:pt>
                <c:pt idx="29386">
                  <c:v>1.2016878211454045</c:v>
                </c:pt>
                <c:pt idx="29387">
                  <c:v>1.2016469307200217</c:v>
                </c:pt>
                <c:pt idx="29388">
                  <c:v>1.2016060430773419</c:v>
                </c:pt>
                <c:pt idx="29389">
                  <c:v>1.2015651582170805</c:v>
                </c:pt>
                <c:pt idx="29390">
                  <c:v>1.2015242761389542</c:v>
                </c:pt>
                <c:pt idx="29391">
                  <c:v>1.2014833968426784</c:v>
                </c:pt>
                <c:pt idx="29392">
                  <c:v>1.2014425203279693</c:v>
                </c:pt>
                <c:pt idx="29393">
                  <c:v>1.2014016465945432</c:v>
                </c:pt>
                <c:pt idx="29394">
                  <c:v>1.2013607756421161</c:v>
                </c:pt>
                <c:pt idx="29395">
                  <c:v>1.2013199074704042</c:v>
                </c:pt>
                <c:pt idx="29396">
                  <c:v>1.2012790420791237</c:v>
                </c:pt>
                <c:pt idx="29397">
                  <c:v>1.2012381794679909</c:v>
                </c:pt>
                <c:pt idx="29398">
                  <c:v>1.2011973196367223</c:v>
                </c:pt>
                <c:pt idx="29399">
                  <c:v>1.2011564625850339</c:v>
                </c:pt>
                <c:pt idx="29400">
                  <c:v>1.2011156083126424</c:v>
                </c:pt>
                <c:pt idx="29401">
                  <c:v>1.2010747568192639</c:v>
                </c:pt>
                <c:pt idx="29402">
                  <c:v>1.2010339081046151</c:v>
                </c:pt>
                <c:pt idx="29403">
                  <c:v>1.2009930621684124</c:v>
                </c:pt>
                <c:pt idx="29404">
                  <c:v>1.2009522190103723</c:v>
                </c:pt>
                <c:pt idx="29405">
                  <c:v>1.2009113786302115</c:v>
                </c:pt>
                <c:pt idx="29406">
                  <c:v>1.2008705410276466</c:v>
                </c:pt>
                <c:pt idx="29407">
                  <c:v>1.2008297062023938</c:v>
                </c:pt>
                <c:pt idx="29408">
                  <c:v>1.2007888741541706</c:v>
                </c:pt>
                <c:pt idx="29409">
                  <c:v>1.200748044882693</c:v>
                </c:pt>
                <c:pt idx="29410">
                  <c:v>1.2007072183876781</c:v>
                </c:pt>
                <c:pt idx="29411">
                  <c:v>1.2006663946688427</c:v>
                </c:pt>
                <c:pt idx="29412">
                  <c:v>1.2006255737259035</c:v>
                </c:pt>
                <c:pt idx="29413">
                  <c:v>1.2005847555585776</c:v>
                </c:pt>
                <c:pt idx="29414">
                  <c:v>1.2005439401665816</c:v>
                </c:pt>
                <c:pt idx="29415">
                  <c:v>1.200503127549633</c:v>
                </c:pt>
                <c:pt idx="29416">
                  <c:v>1.200462317707448</c:v>
                </c:pt>
                <c:pt idx="29417">
                  <c:v>1.2004215106397444</c:v>
                </c:pt>
                <c:pt idx="29418">
                  <c:v>1.2003807063462388</c:v>
                </c:pt>
                <c:pt idx="29419">
                  <c:v>1.2003399048266485</c:v>
                </c:pt>
                <c:pt idx="29420">
                  <c:v>1.2002991060806907</c:v>
                </c:pt>
                <c:pt idx="29421">
                  <c:v>1.2002583101080824</c:v>
                </c:pt>
                <c:pt idx="29422">
                  <c:v>1.2002175169085409</c:v>
                </c:pt>
                <c:pt idx="29423">
                  <c:v>1.2001767264817835</c:v>
                </c:pt>
                <c:pt idx="29424">
                  <c:v>1.2001359388275277</c:v>
                </c:pt>
                <c:pt idx="29425">
                  <c:v>1.2000951539454905</c:v>
                </c:pt>
                <c:pt idx="29426">
                  <c:v>1.2000543718353893</c:v>
                </c:pt>
                <c:pt idx="29427">
                  <c:v>1.2000135924969417</c:v>
                </c:pt>
                <c:pt idx="29428">
                  <c:v>1.199972815929865</c:v>
                </c:pt>
                <c:pt idx="29429">
                  <c:v>1.1999320421338771</c:v>
                </c:pt>
                <c:pt idx="29430">
                  <c:v>1.1998912711086949</c:v>
                </c:pt>
                <c:pt idx="29431">
                  <c:v>1.1998505028540365</c:v>
                </c:pt>
                <c:pt idx="29432">
                  <c:v>1.199809737369619</c:v>
                </c:pt>
                <c:pt idx="29433">
                  <c:v>1.1997689746551607</c:v>
                </c:pt>
                <c:pt idx="29434">
                  <c:v>1.1997282147103787</c:v>
                </c:pt>
                <c:pt idx="29435">
                  <c:v>1.1996874575349912</c:v>
                </c:pt>
                <c:pt idx="29436">
                  <c:v>1.1996467031287155</c:v>
                </c:pt>
                <c:pt idx="29437">
                  <c:v>1.1996059514912698</c:v>
                </c:pt>
                <c:pt idx="29438">
                  <c:v>1.1995652026223718</c:v>
                </c:pt>
                <c:pt idx="29439">
                  <c:v>1.1995244565217391</c:v>
                </c:pt>
                <c:pt idx="29440">
                  <c:v>1.1994837131890901</c:v>
                </c:pt>
                <c:pt idx="29441">
                  <c:v>1.1994429726241425</c:v>
                </c:pt>
                <c:pt idx="29442">
                  <c:v>1.1994022348266142</c:v>
                </c:pt>
                <c:pt idx="29443">
                  <c:v>1.1993614997962234</c:v>
                </c:pt>
                <c:pt idx="29444">
                  <c:v>1.199320767532688</c:v>
                </c:pt>
                <c:pt idx="29445">
                  <c:v>1.1992800380357265</c:v>
                </c:pt>
                <c:pt idx="29446">
                  <c:v>1.1992393113050566</c:v>
                </c:pt>
                <c:pt idx="29447">
                  <c:v>1.1991985873403965</c:v>
                </c:pt>
                <c:pt idx="29448">
                  <c:v>1.1991578661414648</c:v>
                </c:pt>
                <c:pt idx="29449">
                  <c:v>1.1991171477079796</c:v>
                </c:pt>
                <c:pt idx="29450">
                  <c:v>1.1990764320396592</c:v>
                </c:pt>
                <c:pt idx="29451">
                  <c:v>1.1990357191362218</c:v>
                </c:pt>
                <c:pt idx="29452">
                  <c:v>1.1989950089973858</c:v>
                </c:pt>
                <c:pt idx="29453">
                  <c:v>1.1989543016228696</c:v>
                </c:pt>
                <c:pt idx="29454">
                  <c:v>1.1989135970123919</c:v>
                </c:pt>
                <c:pt idx="29455">
                  <c:v>1.1988728951656709</c:v>
                </c:pt>
                <c:pt idx="29456">
                  <c:v>1.1988321960824253</c:v>
                </c:pt>
                <c:pt idx="29457">
                  <c:v>1.1987914997623736</c:v>
                </c:pt>
                <c:pt idx="29458">
                  <c:v>1.1987508062052343</c:v>
                </c:pt>
                <c:pt idx="29459">
                  <c:v>1.1987101154107265</c:v>
                </c:pt>
                <c:pt idx="29460">
                  <c:v>1.1986694273785683</c:v>
                </c:pt>
                <c:pt idx="29461">
                  <c:v>1.1986287421084787</c:v>
                </c:pt>
                <c:pt idx="29462">
                  <c:v>1.1985880596001766</c:v>
                </c:pt>
                <c:pt idx="29463">
                  <c:v>1.1985473798533803</c:v>
                </c:pt>
                <c:pt idx="29464">
                  <c:v>1.1985067028678094</c:v>
                </c:pt>
                <c:pt idx="29465">
                  <c:v>1.1984660286431821</c:v>
                </c:pt>
                <c:pt idx="29466">
                  <c:v>1.1984253571792174</c:v>
                </c:pt>
                <c:pt idx="29467">
                  <c:v>1.1983846884756346</c:v>
                </c:pt>
                <c:pt idx="29468">
                  <c:v>1.1983440225321524</c:v>
                </c:pt>
                <c:pt idx="29469">
                  <c:v>1.19830335934849</c:v>
                </c:pt>
                <c:pt idx="29470">
                  <c:v>1.1982626989243663</c:v>
                </c:pt>
                <c:pt idx="29471">
                  <c:v>1.1982220412595006</c:v>
                </c:pt>
                <c:pt idx="29472">
                  <c:v>1.1981813863536117</c:v>
                </c:pt>
                <c:pt idx="29473">
                  <c:v>1.1981407342064192</c:v>
                </c:pt>
                <c:pt idx="29474">
                  <c:v>1.198100084817642</c:v>
                </c:pt>
                <c:pt idx="29475">
                  <c:v>1.1980594381869996</c:v>
                </c:pt>
                <c:pt idx="29476">
                  <c:v>1.1980187943142111</c:v>
                </c:pt>
                <c:pt idx="29477">
                  <c:v>1.1979781531989959</c:v>
                </c:pt>
                <c:pt idx="29478">
                  <c:v>1.1979375148410734</c:v>
                </c:pt>
                <c:pt idx="29479">
                  <c:v>1.1978968792401627</c:v>
                </c:pt>
                <c:pt idx="29480">
                  <c:v>1.1978562463959839</c:v>
                </c:pt>
                <c:pt idx="29481">
                  <c:v>1.1978156163082558</c:v>
                </c:pt>
                <c:pt idx="29482">
                  <c:v>1.1977749889766984</c:v>
                </c:pt>
                <c:pt idx="29483">
                  <c:v>1.197734364401031</c:v>
                </c:pt>
                <c:pt idx="29484">
                  <c:v>1.1976937425809733</c:v>
                </c:pt>
                <c:pt idx="29485">
                  <c:v>1.1976531235162451</c:v>
                </c:pt>
                <c:pt idx="29486">
                  <c:v>1.1976125072065655</c:v>
                </c:pt>
                <c:pt idx="29487">
                  <c:v>1.1975718936516548</c:v>
                </c:pt>
                <c:pt idx="29488">
                  <c:v>1.1975312828512326</c:v>
                </c:pt>
                <c:pt idx="29489">
                  <c:v>1.1974906748050187</c:v>
                </c:pt>
                <c:pt idx="29490">
                  <c:v>1.1974500695127328</c:v>
                </c:pt>
                <c:pt idx="29491">
                  <c:v>1.1974094669740947</c:v>
                </c:pt>
                <c:pt idx="29492">
                  <c:v>1.1973688671888245</c:v>
                </c:pt>
                <c:pt idx="29493">
                  <c:v>1.1973282701566421</c:v>
                </c:pt>
                <c:pt idx="29494">
                  <c:v>1.1972876758772673</c:v>
                </c:pt>
                <c:pt idx="29495">
                  <c:v>1.1972470843504204</c:v>
                </c:pt>
                <c:pt idx="29496">
                  <c:v>1.1972064955758213</c:v>
                </c:pt>
                <c:pt idx="29497">
                  <c:v>1.1971659095531901</c:v>
                </c:pt>
                <c:pt idx="29498">
                  <c:v>1.1971253262822468</c:v>
                </c:pt>
                <c:pt idx="29499">
                  <c:v>1.1970847457627118</c:v>
                </c:pt>
                <c:pt idx="29500">
                  <c:v>1.1970441679943054</c:v>
                </c:pt>
                <c:pt idx="29501">
                  <c:v>1.1970035929767473</c:v>
                </c:pt>
                <c:pt idx="29502">
                  <c:v>1.1969630207097584</c:v>
                </c:pt>
                <c:pt idx="29503">
                  <c:v>1.1969224511930585</c:v>
                </c:pt>
                <c:pt idx="29504">
                  <c:v>1.1968818844263684</c:v>
                </c:pt>
                <c:pt idx="29505">
                  <c:v>1.1968413204094082</c:v>
                </c:pt>
                <c:pt idx="29506">
                  <c:v>1.1968007591418985</c:v>
                </c:pt>
                <c:pt idx="29507">
                  <c:v>1.1967602006235598</c:v>
                </c:pt>
                <c:pt idx="29508">
                  <c:v>1.1967196448541122</c:v>
                </c:pt>
                <c:pt idx="29509">
                  <c:v>1.1966790918332768</c:v>
                </c:pt>
                <c:pt idx="29510">
                  <c:v>1.1966385415607739</c:v>
                </c:pt>
                <c:pt idx="29511">
                  <c:v>1.1965979940363243</c:v>
                </c:pt>
                <c:pt idx="29512">
                  <c:v>1.1965574492596482</c:v>
                </c:pt>
                <c:pt idx="29513">
                  <c:v>1.1965169072304669</c:v>
                </c:pt>
                <c:pt idx="29514">
                  <c:v>1.1964763679485007</c:v>
                </c:pt>
                <c:pt idx="29515">
                  <c:v>1.1964358314134707</c:v>
                </c:pt>
                <c:pt idx="29516">
                  <c:v>1.1963952976250973</c:v>
                </c:pt>
                <c:pt idx="29517">
                  <c:v>1.1963547665831018</c:v>
                </c:pt>
                <c:pt idx="29518">
                  <c:v>1.196314238287205</c:v>
                </c:pt>
                <c:pt idx="29519">
                  <c:v>1.1962737127371275</c:v>
                </c:pt>
                <c:pt idx="29520">
                  <c:v>1.1962331899325904</c:v>
                </c:pt>
                <c:pt idx="29521">
                  <c:v>1.1961926698733147</c:v>
                </c:pt>
                <c:pt idx="29522">
                  <c:v>1.1961521525590217</c:v>
                </c:pt>
                <c:pt idx="29523">
                  <c:v>1.1961116379894323</c:v>
                </c:pt>
                <c:pt idx="29524">
                  <c:v>1.1960711261642676</c:v>
                </c:pt>
                <c:pt idx="29525">
                  <c:v>1.1960306170832486</c:v>
                </c:pt>
                <c:pt idx="29526">
                  <c:v>1.1959901107460968</c:v>
                </c:pt>
                <c:pt idx="29527">
                  <c:v>1.1959496071525333</c:v>
                </c:pt>
                <c:pt idx="29528">
                  <c:v>1.1959091063022791</c:v>
                </c:pt>
                <c:pt idx="29529">
                  <c:v>1.1958686081950558</c:v>
                </c:pt>
                <c:pt idx="29530">
                  <c:v>1.1958281128305848</c:v>
                </c:pt>
                <c:pt idx="29531">
                  <c:v>1.1957876202085873</c:v>
                </c:pt>
                <c:pt idx="29532">
                  <c:v>1.1957471303287848</c:v>
                </c:pt>
                <c:pt idx="29533">
                  <c:v>1.1957066431908987</c:v>
                </c:pt>
                <c:pt idx="29534">
                  <c:v>1.1956661587946504</c:v>
                </c:pt>
                <c:pt idx="29535">
                  <c:v>1.1956256771397618</c:v>
                </c:pt>
                <c:pt idx="29536">
                  <c:v>1.195585198225954</c:v>
                </c:pt>
                <c:pt idx="29537">
                  <c:v>1.1955447220529487</c:v>
                </c:pt>
                <c:pt idx="29538">
                  <c:v>1.1955042486204679</c:v>
                </c:pt>
                <c:pt idx="29539">
                  <c:v>1.1954637779282329</c:v>
                </c:pt>
                <c:pt idx="29540">
                  <c:v>1.1954233099759657</c:v>
                </c:pt>
                <c:pt idx="29541">
                  <c:v>1.1953828447633876</c:v>
                </c:pt>
                <c:pt idx="29542">
                  <c:v>1.1953423822902209</c:v>
                </c:pt>
                <c:pt idx="29543">
                  <c:v>1.1953019225561874</c:v>
                </c:pt>
                <c:pt idx="29544">
                  <c:v>1.1952614655610085</c:v>
                </c:pt>
                <c:pt idx="29545">
                  <c:v>1.1952210113044066</c:v>
                </c:pt>
                <c:pt idx="29546">
                  <c:v>1.1951805597861036</c:v>
                </c:pt>
                <c:pt idx="29547">
                  <c:v>1.1951401110058211</c:v>
                </c:pt>
                <c:pt idx="29548">
                  <c:v>1.1950996649632812</c:v>
                </c:pt>
                <c:pt idx="29549">
                  <c:v>1.1950592216582063</c:v>
                </c:pt>
                <c:pt idx="29550">
                  <c:v>1.1950187810903183</c:v>
                </c:pt>
                <c:pt idx="29551">
                  <c:v>1.1949783432593395</c:v>
                </c:pt>
                <c:pt idx="29552">
                  <c:v>1.1949379081649918</c:v>
                </c:pt>
                <c:pt idx="29553">
                  <c:v>1.1948974758069975</c:v>
                </c:pt>
                <c:pt idx="29554">
                  <c:v>1.1948570461850787</c:v>
                </c:pt>
                <c:pt idx="29555">
                  <c:v>1.194816619298958</c:v>
                </c:pt>
                <c:pt idx="29556">
                  <c:v>1.1947761951483573</c:v>
                </c:pt>
                <c:pt idx="29557">
                  <c:v>1.1947357737329996</c:v>
                </c:pt>
                <c:pt idx="29558">
                  <c:v>1.1946953550526067</c:v>
                </c:pt>
                <c:pt idx="29559">
                  <c:v>1.1946549391069012</c:v>
                </c:pt>
                <c:pt idx="29560">
                  <c:v>1.1946145258956058</c:v>
                </c:pt>
                <c:pt idx="29561">
                  <c:v>1.1945741154184426</c:v>
                </c:pt>
                <c:pt idx="29562">
                  <c:v>1.1945337076751346</c:v>
                </c:pt>
                <c:pt idx="29563">
                  <c:v>1.1944933026654039</c:v>
                </c:pt>
                <c:pt idx="29564">
                  <c:v>1.1944529003889734</c:v>
                </c:pt>
                <c:pt idx="29565">
                  <c:v>1.1944125008455659</c:v>
                </c:pt>
                <c:pt idx="29566">
                  <c:v>1.1943721040349038</c:v>
                </c:pt>
                <c:pt idx="29567">
                  <c:v>1.1943317099567099</c:v>
                </c:pt>
                <c:pt idx="29568">
                  <c:v>1.1942913186107071</c:v>
                </c:pt>
                <c:pt idx="29569">
                  <c:v>1.1942509299966182</c:v>
                </c:pt>
                <c:pt idx="29570">
                  <c:v>1.1942105441141659</c:v>
                </c:pt>
                <c:pt idx="29571">
                  <c:v>1.1941701609630733</c:v>
                </c:pt>
                <c:pt idx="29572">
                  <c:v>1.1941297805430628</c:v>
                </c:pt>
                <c:pt idx="29573">
                  <c:v>1.1940894028538582</c:v>
                </c:pt>
                <c:pt idx="29574">
                  <c:v>1.1940490278951816</c:v>
                </c:pt>
                <c:pt idx="29575">
                  <c:v>1.1940086556667568</c:v>
                </c:pt>
                <c:pt idx="29576">
                  <c:v>1.1939682861683065</c:v>
                </c:pt>
                <c:pt idx="29577">
                  <c:v>1.1939279193995538</c:v>
                </c:pt>
                <c:pt idx="29578">
                  <c:v>1.1938875553602217</c:v>
                </c:pt>
                <c:pt idx="29579">
                  <c:v>1.1938471940500337</c:v>
                </c:pt>
                <c:pt idx="29580">
                  <c:v>1.193806835468713</c:v>
                </c:pt>
                <c:pt idx="29581">
                  <c:v>1.1937664796159826</c:v>
                </c:pt>
                <c:pt idx="29582">
                  <c:v>1.1937261264915662</c:v>
                </c:pt>
                <c:pt idx="29583">
                  <c:v>1.1936857760951867</c:v>
                </c:pt>
                <c:pt idx="29584">
                  <c:v>1.1936454284265676</c:v>
                </c:pt>
                <c:pt idx="29585">
                  <c:v>1.1936050834854324</c:v>
                </c:pt>
                <c:pt idx="29586">
                  <c:v>1.1935647412715045</c:v>
                </c:pt>
                <c:pt idx="29587">
                  <c:v>1.1935244017845072</c:v>
                </c:pt>
                <c:pt idx="29588">
                  <c:v>1.1934840650241645</c:v>
                </c:pt>
                <c:pt idx="29589">
                  <c:v>1.1934437309901993</c:v>
                </c:pt>
                <c:pt idx="29590">
                  <c:v>1.1934033996823359</c:v>
                </c:pt>
                <c:pt idx="29591">
                  <c:v>1.1933630711002974</c:v>
                </c:pt>
                <c:pt idx="29592">
                  <c:v>1.1933227452438075</c:v>
                </c:pt>
                <c:pt idx="29593">
                  <c:v>1.1932824221125904</c:v>
                </c:pt>
                <c:pt idx="29594">
                  <c:v>1.1932421017063692</c:v>
                </c:pt>
                <c:pt idx="29595">
                  <c:v>1.1932017840248683</c:v>
                </c:pt>
                <c:pt idx="29596">
                  <c:v>1.193161469067811</c:v>
                </c:pt>
                <c:pt idx="29597">
                  <c:v>1.1931211568349214</c:v>
                </c:pt>
                <c:pt idx="29598">
                  <c:v>1.1930808473259231</c:v>
                </c:pt>
                <c:pt idx="29599">
                  <c:v>1.1930405405405407</c:v>
                </c:pt>
                <c:pt idx="29600">
                  <c:v>1.1930002364784973</c:v>
                </c:pt>
                <c:pt idx="29601">
                  <c:v>1.1929599351395177</c:v>
                </c:pt>
                <c:pt idx="29602">
                  <c:v>1.1929196365233254</c:v>
                </c:pt>
                <c:pt idx="29603">
                  <c:v>1.1928793406296447</c:v>
                </c:pt>
                <c:pt idx="29604">
                  <c:v>1.1928390474581996</c:v>
                </c:pt>
                <c:pt idx="29605">
                  <c:v>1.1927987570087144</c:v>
                </c:pt>
                <c:pt idx="29606">
                  <c:v>1.1927584692809132</c:v>
                </c:pt>
                <c:pt idx="29607">
                  <c:v>1.1927181842745205</c:v>
                </c:pt>
                <c:pt idx="29608">
                  <c:v>1.1926779019892599</c:v>
                </c:pt>
                <c:pt idx="29609">
                  <c:v>1.1926376224248565</c:v>
                </c:pt>
                <c:pt idx="29610">
                  <c:v>1.1925973455810341</c:v>
                </c:pt>
                <c:pt idx="29611">
                  <c:v>1.1925570714575173</c:v>
                </c:pt>
                <c:pt idx="29612">
                  <c:v>1.1925168000540303</c:v>
                </c:pt>
                <c:pt idx="29613">
                  <c:v>1.1924765313702979</c:v>
                </c:pt>
                <c:pt idx="29614">
                  <c:v>1.1924362654060443</c:v>
                </c:pt>
                <c:pt idx="29615">
                  <c:v>1.1923960021609941</c:v>
                </c:pt>
                <c:pt idx="29616">
                  <c:v>1.1923557416348718</c:v>
                </c:pt>
                <c:pt idx="29617">
                  <c:v>1.1923154838274022</c:v>
                </c:pt>
                <c:pt idx="29618">
                  <c:v>1.1922752287383098</c:v>
                </c:pt>
                <c:pt idx="29619">
                  <c:v>1.1922349763673195</c:v>
                </c:pt>
                <c:pt idx="29620">
                  <c:v>1.1921947267141555</c:v>
                </c:pt>
                <c:pt idx="29621">
                  <c:v>1.1921544797785431</c:v>
                </c:pt>
                <c:pt idx="29622">
                  <c:v>1.1921142355602066</c:v>
                </c:pt>
                <c:pt idx="29623">
                  <c:v>1.1920739940588712</c:v>
                </c:pt>
                <c:pt idx="29624">
                  <c:v>1.1920337552742617</c:v>
                </c:pt>
                <c:pt idx="29625">
                  <c:v>1.1919935192061029</c:v>
                </c:pt>
                <c:pt idx="29626">
                  <c:v>1.1919532858541195</c:v>
                </c:pt>
                <c:pt idx="29627">
                  <c:v>1.191913055218037</c:v>
                </c:pt>
                <c:pt idx="29628">
                  <c:v>1.19187282729758</c:v>
                </c:pt>
                <c:pt idx="29629">
                  <c:v>1.1918326020924739</c:v>
                </c:pt>
                <c:pt idx="29630">
                  <c:v>1.1917923796024434</c:v>
                </c:pt>
                <c:pt idx="29631">
                  <c:v>1.1917521598272138</c:v>
                </c:pt>
                <c:pt idx="29632">
                  <c:v>1.1917119427665104</c:v>
                </c:pt>
                <c:pt idx="29633">
                  <c:v>1.191671728420058</c:v>
                </c:pt>
                <c:pt idx="29634">
                  <c:v>1.1916315167875822</c:v>
                </c:pt>
                <c:pt idx="29635">
                  <c:v>1.1915913078688083</c:v>
                </c:pt>
                <c:pt idx="29636">
                  <c:v>1.1915511016634612</c:v>
                </c:pt>
                <c:pt idx="29637">
                  <c:v>1.1915108981712665</c:v>
                </c:pt>
                <c:pt idx="29638">
                  <c:v>1.1914706973919498</c:v>
                </c:pt>
                <c:pt idx="29639">
                  <c:v>1.1914304993252363</c:v>
                </c:pt>
                <c:pt idx="29640">
                  <c:v>1.1913903039708511</c:v>
                </c:pt>
                <c:pt idx="29641">
                  <c:v>1.1913501113285203</c:v>
                </c:pt>
                <c:pt idx="29642">
                  <c:v>1.1913099213979692</c:v>
                </c:pt>
                <c:pt idx="29643">
                  <c:v>1.1912697341789231</c:v>
                </c:pt>
                <c:pt idx="29644">
                  <c:v>1.1912295496711081</c:v>
                </c:pt>
                <c:pt idx="29645">
                  <c:v>1.1911893678742496</c:v>
                </c:pt>
                <c:pt idx="29646">
                  <c:v>1.191149188788073</c:v>
                </c:pt>
                <c:pt idx="29647">
                  <c:v>1.1911090124123043</c:v>
                </c:pt>
                <c:pt idx="29648">
                  <c:v>1.1910688387466695</c:v>
                </c:pt>
                <c:pt idx="29649">
                  <c:v>1.1910286677908937</c:v>
                </c:pt>
                <c:pt idx="29650">
                  <c:v>1.1909884995447033</c:v>
                </c:pt>
                <c:pt idx="29651">
                  <c:v>1.1909483340078242</c:v>
                </c:pt>
                <c:pt idx="29652">
                  <c:v>1.1909081711799818</c:v>
                </c:pt>
                <c:pt idx="29653">
                  <c:v>1.1908680110609025</c:v>
                </c:pt>
                <c:pt idx="29654">
                  <c:v>1.1908278536503119</c:v>
                </c:pt>
                <c:pt idx="29655">
                  <c:v>1.1907876989479362</c:v>
                </c:pt>
                <c:pt idx="29656">
                  <c:v>1.1907475469535016</c:v>
                </c:pt>
                <c:pt idx="29657">
                  <c:v>1.1907073976667342</c:v>
                </c:pt>
                <c:pt idx="29658">
                  <c:v>1.1906672510873597</c:v>
                </c:pt>
                <c:pt idx="29659">
                  <c:v>1.1906271072151045</c:v>
                </c:pt>
                <c:pt idx="29660">
                  <c:v>1.1905869660496948</c:v>
                </c:pt>
                <c:pt idx="29661">
                  <c:v>1.1905468275908571</c:v>
                </c:pt>
                <c:pt idx="29662">
                  <c:v>1.1905066918383171</c:v>
                </c:pt>
                <c:pt idx="29663">
                  <c:v>1.1904665587918015</c:v>
                </c:pt>
                <c:pt idx="29664">
                  <c:v>1.1904264284510366</c:v>
                </c:pt>
                <c:pt idx="29665">
                  <c:v>1.1903863008157487</c:v>
                </c:pt>
                <c:pt idx="29666">
                  <c:v>1.1903461758856642</c:v>
                </c:pt>
                <c:pt idx="29667">
                  <c:v>1.1903060536605097</c:v>
                </c:pt>
                <c:pt idx="29668">
                  <c:v>1.1902659341400115</c:v>
                </c:pt>
                <c:pt idx="29669">
                  <c:v>1.1902258173238962</c:v>
                </c:pt>
                <c:pt idx="29670">
                  <c:v>1.1901857032118903</c:v>
                </c:pt>
                <c:pt idx="29671">
                  <c:v>1.1901455918037207</c:v>
                </c:pt>
                <c:pt idx="29672">
                  <c:v>1.1901054830991136</c:v>
                </c:pt>
                <c:pt idx="29673">
                  <c:v>1.190065377097796</c:v>
                </c:pt>
                <c:pt idx="29674">
                  <c:v>1.1900252737994945</c:v>
                </c:pt>
                <c:pt idx="29675">
                  <c:v>1.1899851732039359</c:v>
                </c:pt>
                <c:pt idx="29676">
                  <c:v>1.1899450753108467</c:v>
                </c:pt>
                <c:pt idx="29677">
                  <c:v>1.1899049801199542</c:v>
                </c:pt>
                <c:pt idx="29678">
                  <c:v>1.189864887630985</c:v>
                </c:pt>
                <c:pt idx="29679">
                  <c:v>1.1898247978436658</c:v>
                </c:pt>
                <c:pt idx="29680">
                  <c:v>1.1897847107577237</c:v>
                </c:pt>
                <c:pt idx="29681">
                  <c:v>1.1897446263728859</c:v>
                </c:pt>
                <c:pt idx="29682">
                  <c:v>1.1897045446888792</c:v>
                </c:pt>
                <c:pt idx="29683">
                  <c:v>1.1896644657054305</c:v>
                </c:pt>
                <c:pt idx="29684">
                  <c:v>1.1896243894222671</c:v>
                </c:pt>
                <c:pt idx="29685">
                  <c:v>1.1895843158391162</c:v>
                </c:pt>
                <c:pt idx="29686">
                  <c:v>1.1895442449557045</c:v>
                </c:pt>
                <c:pt idx="29687">
                  <c:v>1.1895041767717596</c:v>
                </c:pt>
                <c:pt idx="29688">
                  <c:v>1.1894641112870086</c:v>
                </c:pt>
                <c:pt idx="29689">
                  <c:v>1.1894240485011789</c:v>
                </c:pt>
                <c:pt idx="29690">
                  <c:v>1.1893839884139976</c:v>
                </c:pt>
                <c:pt idx="29691">
                  <c:v>1.1893439310251919</c:v>
                </c:pt>
                <c:pt idx="29692">
                  <c:v>1.1893038763344896</c:v>
                </c:pt>
                <c:pt idx="29693">
                  <c:v>1.1892638243416178</c:v>
                </c:pt>
                <c:pt idx="29694">
                  <c:v>1.1892237750463042</c:v>
                </c:pt>
                <c:pt idx="29695">
                  <c:v>1.1891837284482758</c:v>
                </c:pt>
                <c:pt idx="29696">
                  <c:v>1.1891436845472607</c:v>
                </c:pt>
                <c:pt idx="29697">
                  <c:v>1.189103643342986</c:v>
                </c:pt>
                <c:pt idx="29698">
                  <c:v>1.1890636048351797</c:v>
                </c:pt>
                <c:pt idx="29699">
                  <c:v>1.1890235690235691</c:v>
                </c:pt>
                <c:pt idx="29700">
                  <c:v>1.188983535907882</c:v>
                </c:pt>
                <c:pt idx="29701">
                  <c:v>1.1889435054878459</c:v>
                </c:pt>
                <c:pt idx="29702">
                  <c:v>1.1889034777631888</c:v>
                </c:pt>
                <c:pt idx="29703">
                  <c:v>1.1888634527336386</c:v>
                </c:pt>
                <c:pt idx="29704">
                  <c:v>1.1888234303989227</c:v>
                </c:pt>
                <c:pt idx="29705">
                  <c:v>1.1887834107587694</c:v>
                </c:pt>
                <c:pt idx="29706">
                  <c:v>1.1887433938129059</c:v>
                </c:pt>
                <c:pt idx="29707">
                  <c:v>1.1887033795610611</c:v>
                </c:pt>
                <c:pt idx="29708">
                  <c:v>1.1886633680029621</c:v>
                </c:pt>
                <c:pt idx="29709">
                  <c:v>1.1886233591383373</c:v>
                </c:pt>
                <c:pt idx="29710">
                  <c:v>1.1885833529669145</c:v>
                </c:pt>
                <c:pt idx="29711">
                  <c:v>1.1885433494884221</c:v>
                </c:pt>
                <c:pt idx="29712">
                  <c:v>1.188503348702588</c:v>
                </c:pt>
                <c:pt idx="29713">
                  <c:v>1.1884633506091404</c:v>
                </c:pt>
                <c:pt idx="29714">
                  <c:v>1.1884233552078074</c:v>
                </c:pt>
                <c:pt idx="29715">
                  <c:v>1.1883833624983173</c:v>
                </c:pt>
                <c:pt idx="29716">
                  <c:v>1.1883433724803985</c:v>
                </c:pt>
                <c:pt idx="29717">
                  <c:v>1.1883033851537788</c:v>
                </c:pt>
                <c:pt idx="29718">
                  <c:v>1.1882634005181869</c:v>
                </c:pt>
                <c:pt idx="29719">
                  <c:v>1.1882234185733513</c:v>
                </c:pt>
                <c:pt idx="29720">
                  <c:v>1.1881834393190001</c:v>
                </c:pt>
                <c:pt idx="29721">
                  <c:v>1.1881434627548617</c:v>
                </c:pt>
                <c:pt idx="29722">
                  <c:v>1.1881034888806647</c:v>
                </c:pt>
                <c:pt idx="29723">
                  <c:v>1.1880635176961378</c:v>
                </c:pt>
                <c:pt idx="29724">
                  <c:v>1.1880235492010092</c:v>
                </c:pt>
                <c:pt idx="29725">
                  <c:v>1.1879835833950076</c:v>
                </c:pt>
                <c:pt idx="29726">
                  <c:v>1.1879436202778619</c:v>
                </c:pt>
                <c:pt idx="29727">
                  <c:v>1.1879036598493002</c:v>
                </c:pt>
                <c:pt idx="29728">
                  <c:v>1.1878637021090517</c:v>
                </c:pt>
                <c:pt idx="29729">
                  <c:v>1.1878237470568449</c:v>
                </c:pt>
                <c:pt idx="29730">
                  <c:v>1.1877837946924086</c:v>
                </c:pt>
                <c:pt idx="29731">
                  <c:v>1.1877438450154716</c:v>
                </c:pt>
                <c:pt idx="29732">
                  <c:v>1.1877038980257626</c:v>
                </c:pt>
                <c:pt idx="29733">
                  <c:v>1.1876639537230107</c:v>
                </c:pt>
                <c:pt idx="29734">
                  <c:v>1.1876240121069446</c:v>
                </c:pt>
                <c:pt idx="29735">
                  <c:v>1.1875840731772935</c:v>
                </c:pt>
                <c:pt idx="29736">
                  <c:v>1.1875441369337862</c:v>
                </c:pt>
                <c:pt idx="29737">
                  <c:v>1.1875042033761518</c:v>
                </c:pt>
                <c:pt idx="29738">
                  <c:v>1.1874642725041191</c:v>
                </c:pt>
                <c:pt idx="29739">
                  <c:v>1.1874243443174177</c:v>
                </c:pt>
                <c:pt idx="29740">
                  <c:v>1.1873844188157763</c:v>
                </c:pt>
                <c:pt idx="29741">
                  <c:v>1.1873444959989241</c:v>
                </c:pt>
                <c:pt idx="29742">
                  <c:v>1.1873045758665906</c:v>
                </c:pt>
                <c:pt idx="29743">
                  <c:v>1.1872646584185045</c:v>
                </c:pt>
                <c:pt idx="29744">
                  <c:v>1.1872247436543957</c:v>
                </c:pt>
                <c:pt idx="29745">
                  <c:v>1.1871848315739932</c:v>
                </c:pt>
                <c:pt idx="29746">
                  <c:v>1.1871449221770263</c:v>
                </c:pt>
                <c:pt idx="29747">
                  <c:v>1.1871050154632243</c:v>
                </c:pt>
                <c:pt idx="29748">
                  <c:v>1.187065111432317</c:v>
                </c:pt>
                <c:pt idx="29749">
                  <c:v>1.1870252100840337</c:v>
                </c:pt>
                <c:pt idx="29750">
                  <c:v>1.1869853114181035</c:v>
                </c:pt>
                <c:pt idx="29751">
                  <c:v>1.1869454154342565</c:v>
                </c:pt>
                <c:pt idx="29752">
                  <c:v>1.186905522132222</c:v>
                </c:pt>
                <c:pt idx="29753">
                  <c:v>1.1868656315117294</c:v>
                </c:pt>
                <c:pt idx="29754">
                  <c:v>1.1868257435725089</c:v>
                </c:pt>
                <c:pt idx="29755">
                  <c:v>1.1867858583142896</c:v>
                </c:pt>
                <c:pt idx="29756">
                  <c:v>1.1867459757368015</c:v>
                </c:pt>
                <c:pt idx="29757">
                  <c:v>1.1867060958397742</c:v>
                </c:pt>
                <c:pt idx="29758">
                  <c:v>1.1866662186229375</c:v>
                </c:pt>
                <c:pt idx="29759">
                  <c:v>1.1866263440860214</c:v>
                </c:pt>
                <c:pt idx="29760">
                  <c:v>1.1865864722287558</c:v>
                </c:pt>
                <c:pt idx="29761">
                  <c:v>1.1865466030508702</c:v>
                </c:pt>
                <c:pt idx="29762">
                  <c:v>1.1865067365520949</c:v>
                </c:pt>
                <c:pt idx="29763">
                  <c:v>1.1864668727321597</c:v>
                </c:pt>
                <c:pt idx="29764">
                  <c:v>1.1864270115907947</c:v>
                </c:pt>
                <c:pt idx="29765">
                  <c:v>1.1863871531277297</c:v>
                </c:pt>
                <c:pt idx="29766">
                  <c:v>1.186347297342695</c:v>
                </c:pt>
                <c:pt idx="29767">
                  <c:v>1.1863074442354207</c:v>
                </c:pt>
                <c:pt idx="29768">
                  <c:v>1.1862675938056368</c:v>
                </c:pt>
                <c:pt idx="29769">
                  <c:v>1.1862277460530735</c:v>
                </c:pt>
                <c:pt idx="29770">
                  <c:v>1.1861879009774612</c:v>
                </c:pt>
                <c:pt idx="29771">
                  <c:v>1.1861480585785302</c:v>
                </c:pt>
                <c:pt idx="29772">
                  <c:v>1.1861082188560106</c:v>
                </c:pt>
                <c:pt idx="29773">
                  <c:v>1.1860683818096325</c:v>
                </c:pt>
                <c:pt idx="29774">
                  <c:v>1.1860285474391268</c:v>
                </c:pt>
                <c:pt idx="29775">
                  <c:v>1.1859887157442235</c:v>
                </c:pt>
                <c:pt idx="29776">
                  <c:v>1.1859488867246533</c:v>
                </c:pt>
                <c:pt idx="29777">
                  <c:v>1.1859090603801463</c:v>
                </c:pt>
                <c:pt idx="29778">
                  <c:v>1.1858692367104335</c:v>
                </c:pt>
                <c:pt idx="29779">
                  <c:v>1.1858294157152451</c:v>
                </c:pt>
                <c:pt idx="29780">
                  <c:v>1.1857895973943118</c:v>
                </c:pt>
                <c:pt idx="29781">
                  <c:v>1.1857497817473641</c:v>
                </c:pt>
                <c:pt idx="29782">
                  <c:v>1.1857099687741328</c:v>
                </c:pt>
                <c:pt idx="29783">
                  <c:v>1.1856701584743485</c:v>
                </c:pt>
                <c:pt idx="29784">
                  <c:v>1.1856303508477422</c:v>
                </c:pt>
                <c:pt idx="29785">
                  <c:v>1.1855905458940441</c:v>
                </c:pt>
                <c:pt idx="29786">
                  <c:v>1.1855507436129855</c:v>
                </c:pt>
                <c:pt idx="29787">
                  <c:v>1.185510944004297</c:v>
                </c:pt>
                <c:pt idx="29788">
                  <c:v>1.1854711470677095</c:v>
                </c:pt>
                <c:pt idx="29789">
                  <c:v>1.1854313528029541</c:v>
                </c:pt>
                <c:pt idx="29790">
                  <c:v>1.1853915612097614</c:v>
                </c:pt>
                <c:pt idx="29791">
                  <c:v>1.1853517722878626</c:v>
                </c:pt>
                <c:pt idx="29792">
                  <c:v>1.1853119860369885</c:v>
                </c:pt>
                <c:pt idx="29793">
                  <c:v>1.1852722024568705</c:v>
                </c:pt>
                <c:pt idx="29794">
                  <c:v>1.1852324215472394</c:v>
                </c:pt>
                <c:pt idx="29795">
                  <c:v>1.1851926433078266</c:v>
                </c:pt>
                <c:pt idx="29796">
                  <c:v>1.1851528677383629</c:v>
                </c:pt>
                <c:pt idx="29797">
                  <c:v>1.1851130948385797</c:v>
                </c:pt>
                <c:pt idx="29798">
                  <c:v>1.1850733246082084</c:v>
                </c:pt>
                <c:pt idx="29799">
                  <c:v>1.1850335570469799</c:v>
                </c:pt>
                <c:pt idx="29800">
                  <c:v>1.1849937921546256</c:v>
                </c:pt>
                <c:pt idx="29801">
                  <c:v>1.1849540299308772</c:v>
                </c:pt>
                <c:pt idx="29802">
                  <c:v>1.1849142703754656</c:v>
                </c:pt>
                <c:pt idx="29803">
                  <c:v>1.1848745134881224</c:v>
                </c:pt>
                <c:pt idx="29804">
                  <c:v>1.1848347592685791</c:v>
                </c:pt>
                <c:pt idx="29805">
                  <c:v>1.1847950077165672</c:v>
                </c:pt>
                <c:pt idx="29806">
                  <c:v>1.184755258831818</c:v>
                </c:pt>
                <c:pt idx="29807">
                  <c:v>1.1847155126140634</c:v>
                </c:pt>
                <c:pt idx="29808">
                  <c:v>1.1846757690630347</c:v>
                </c:pt>
                <c:pt idx="29809">
                  <c:v>1.1846360281784636</c:v>
                </c:pt>
                <c:pt idx="29810">
                  <c:v>1.1845962899600819</c:v>
                </c:pt>
                <c:pt idx="29811">
                  <c:v>1.1845565544076211</c:v>
                </c:pt>
                <c:pt idx="29812">
                  <c:v>1.1845168215208131</c:v>
                </c:pt>
                <c:pt idx="29813">
                  <c:v>1.1844770912993896</c:v>
                </c:pt>
                <c:pt idx="29814">
                  <c:v>1.1844373637430823</c:v>
                </c:pt>
                <c:pt idx="29815">
                  <c:v>1.1843976388516233</c:v>
                </c:pt>
                <c:pt idx="29816">
                  <c:v>1.1843579166247442</c:v>
                </c:pt>
                <c:pt idx="29817">
                  <c:v>1.1843181970621772</c:v>
                </c:pt>
                <c:pt idx="29818">
                  <c:v>1.1842784801636541</c:v>
                </c:pt>
                <c:pt idx="29819">
                  <c:v>1.1842387659289069</c:v>
                </c:pt>
                <c:pt idx="29820">
                  <c:v>1.1841990543576675</c:v>
                </c:pt>
                <c:pt idx="29821">
                  <c:v>1.1841593454496679</c:v>
                </c:pt>
                <c:pt idx="29822">
                  <c:v>1.1841196392046407</c:v>
                </c:pt>
                <c:pt idx="29823">
                  <c:v>1.1840799356223175</c:v>
                </c:pt>
                <c:pt idx="29824">
                  <c:v>1.1840402347024308</c:v>
                </c:pt>
                <c:pt idx="29825">
                  <c:v>1.1840005364447126</c:v>
                </c:pt>
                <c:pt idx="29826">
                  <c:v>1.1839608408488953</c:v>
                </c:pt>
                <c:pt idx="29827">
                  <c:v>1.1839211479147109</c:v>
                </c:pt>
                <c:pt idx="29828">
                  <c:v>1.1838814576418921</c:v>
                </c:pt>
                <c:pt idx="29829">
                  <c:v>1.1838417700301709</c:v>
                </c:pt>
                <c:pt idx="29830">
                  <c:v>1.1838020850792799</c:v>
                </c:pt>
                <c:pt idx="29831">
                  <c:v>1.1837624027889515</c:v>
                </c:pt>
                <c:pt idx="29832">
                  <c:v>1.183722723158918</c:v>
                </c:pt>
                <c:pt idx="29833">
                  <c:v>1.1836830461889121</c:v>
                </c:pt>
                <c:pt idx="29834">
                  <c:v>1.1836433718786661</c:v>
                </c:pt>
                <c:pt idx="29835">
                  <c:v>1.1836037002279125</c:v>
                </c:pt>
                <c:pt idx="29836">
                  <c:v>1.1835640312363844</c:v>
                </c:pt>
                <c:pt idx="29837">
                  <c:v>1.1835243649038139</c:v>
                </c:pt>
                <c:pt idx="29838">
                  <c:v>1.1834847012299339</c:v>
                </c:pt>
                <c:pt idx="29839">
                  <c:v>1.1834450402144772</c:v>
                </c:pt>
                <c:pt idx="29840">
                  <c:v>1.1834053818571764</c:v>
                </c:pt>
                <c:pt idx="29841">
                  <c:v>1.1833657261577641</c:v>
                </c:pt>
                <c:pt idx="29842">
                  <c:v>1.1833260731159736</c:v>
                </c:pt>
                <c:pt idx="29843">
                  <c:v>1.1832864227315374</c:v>
                </c:pt>
                <c:pt idx="29844">
                  <c:v>1.1832467750041884</c:v>
                </c:pt>
                <c:pt idx="29845">
                  <c:v>1.1832071299336595</c:v>
                </c:pt>
                <c:pt idx="29846">
                  <c:v>1.1831674875196838</c:v>
                </c:pt>
                <c:pt idx="29847">
                  <c:v>1.1831278477619942</c:v>
                </c:pt>
                <c:pt idx="29848">
                  <c:v>1.1830882106603235</c:v>
                </c:pt>
                <c:pt idx="29849">
                  <c:v>1.1830485762144054</c:v>
                </c:pt>
                <c:pt idx="29850">
                  <c:v>1.1830089444239724</c:v>
                </c:pt>
                <c:pt idx="29851">
                  <c:v>1.1829693152887579</c:v>
                </c:pt>
                <c:pt idx="29852">
                  <c:v>1.182929688808495</c:v>
                </c:pt>
                <c:pt idx="29853">
                  <c:v>1.1828900649829168</c:v>
                </c:pt>
                <c:pt idx="29854">
                  <c:v>1.1828504438117569</c:v>
                </c:pt>
                <c:pt idx="29855">
                  <c:v>1.182810825294748</c:v>
                </c:pt>
                <c:pt idx="29856">
                  <c:v>1.1827712094316241</c:v>
                </c:pt>
                <c:pt idx="29857">
                  <c:v>1.1827315962221181</c:v>
                </c:pt>
                <c:pt idx="29858">
                  <c:v>1.1826919856659635</c:v>
                </c:pt>
                <c:pt idx="29859">
                  <c:v>1.1826523777628934</c:v>
                </c:pt>
                <c:pt idx="29860">
                  <c:v>1.1826127725126419</c:v>
                </c:pt>
                <c:pt idx="29861">
                  <c:v>1.182573169914942</c:v>
                </c:pt>
                <c:pt idx="29862">
                  <c:v>1.1825335699695274</c:v>
                </c:pt>
                <c:pt idx="29863">
                  <c:v>1.1824939726761319</c:v>
                </c:pt>
                <c:pt idx="29864">
                  <c:v>1.1824543780344885</c:v>
                </c:pt>
                <c:pt idx="29865">
                  <c:v>1.1824147860443313</c:v>
                </c:pt>
                <c:pt idx="29866">
                  <c:v>1.1823751967053939</c:v>
                </c:pt>
                <c:pt idx="29867">
                  <c:v>1.1823356100174098</c:v>
                </c:pt>
                <c:pt idx="29868">
                  <c:v>1.1822960259801132</c:v>
                </c:pt>
                <c:pt idx="29869">
                  <c:v>1.1822564445932373</c:v>
                </c:pt>
                <c:pt idx="29870">
                  <c:v>1.1822168658565164</c:v>
                </c:pt>
                <c:pt idx="29871">
                  <c:v>1.1821772897696841</c:v>
                </c:pt>
                <c:pt idx="29872">
                  <c:v>1.1821377163324742</c:v>
                </c:pt>
                <c:pt idx="29873">
                  <c:v>1.1820981455446207</c:v>
                </c:pt>
                <c:pt idx="29874">
                  <c:v>1.1820585774058578</c:v>
                </c:pt>
                <c:pt idx="29875">
                  <c:v>1.1820190119159191</c:v>
                </c:pt>
                <c:pt idx="29876">
                  <c:v>1.181979449074539</c:v>
                </c:pt>
                <c:pt idx="29877">
                  <c:v>1.1819398888814512</c:v>
                </c:pt>
                <c:pt idx="29878">
                  <c:v>1.1819003313363901</c:v>
                </c:pt>
                <c:pt idx="29879">
                  <c:v>1.1818607764390896</c:v>
                </c:pt>
                <c:pt idx="29880">
                  <c:v>1.1818212241892843</c:v>
                </c:pt>
                <c:pt idx="29881">
                  <c:v>1.1817816745867078</c:v>
                </c:pt>
                <c:pt idx="29882">
                  <c:v>1.1817421276310947</c:v>
                </c:pt>
                <c:pt idx="29883">
                  <c:v>1.181702583322179</c:v>
                </c:pt>
                <c:pt idx="29884">
                  <c:v>1.1816630416596956</c:v>
                </c:pt>
                <c:pt idx="29885">
                  <c:v>1.1816235026433781</c:v>
                </c:pt>
                <c:pt idx="29886">
                  <c:v>1.1815839662729615</c:v>
                </c:pt>
                <c:pt idx="29887">
                  <c:v>1.1815444325481799</c:v>
                </c:pt>
                <c:pt idx="29888">
                  <c:v>1.1815049014687677</c:v>
                </c:pt>
                <c:pt idx="29889">
                  <c:v>1.1814653730344598</c:v>
                </c:pt>
                <c:pt idx="29890">
                  <c:v>1.1814258472449901</c:v>
                </c:pt>
                <c:pt idx="29891">
                  <c:v>1.1813863241000937</c:v>
                </c:pt>
                <c:pt idx="29892">
                  <c:v>1.1813468035995049</c:v>
                </c:pt>
                <c:pt idx="29893">
                  <c:v>1.1813072857429585</c:v>
                </c:pt>
                <c:pt idx="29894">
                  <c:v>1.1812677705301891</c:v>
                </c:pt>
                <c:pt idx="29895">
                  <c:v>1.1812282579609312</c:v>
                </c:pt>
                <c:pt idx="29896">
                  <c:v>1.1811887480349199</c:v>
                </c:pt>
                <c:pt idx="29897">
                  <c:v>1.1811492407518898</c:v>
                </c:pt>
                <c:pt idx="29898">
                  <c:v>1.1811097361115757</c:v>
                </c:pt>
                <c:pt idx="29899">
                  <c:v>1.1810702341137125</c:v>
                </c:pt>
                <c:pt idx="29900">
                  <c:v>1.1810307347580349</c:v>
                </c:pt>
                <c:pt idx="29901">
                  <c:v>1.180991238044278</c:v>
                </c:pt>
                <c:pt idx="29902">
                  <c:v>1.1809517439721766</c:v>
                </c:pt>
                <c:pt idx="29903">
                  <c:v>1.1809122525414659</c:v>
                </c:pt>
                <c:pt idx="29904">
                  <c:v>1.180872763751881</c:v>
                </c:pt>
                <c:pt idx="29905">
                  <c:v>1.1808332776031565</c:v>
                </c:pt>
                <c:pt idx="29906">
                  <c:v>1.1807937940950279</c:v>
                </c:pt>
                <c:pt idx="29907">
                  <c:v>1.1807543132272302</c:v>
                </c:pt>
                <c:pt idx="29908">
                  <c:v>1.1807148349994985</c:v>
                </c:pt>
                <c:pt idx="29909">
                  <c:v>1.180675359411568</c:v>
                </c:pt>
                <c:pt idx="29910">
                  <c:v>1.1806358864631741</c:v>
                </c:pt>
                <c:pt idx="29911">
                  <c:v>1.1805964161540519</c:v>
                </c:pt>
                <c:pt idx="29912">
                  <c:v>1.1805569484839367</c:v>
                </c:pt>
                <c:pt idx="29913">
                  <c:v>1.180517483452564</c:v>
                </c:pt>
                <c:pt idx="29914">
                  <c:v>1.180478021059669</c:v>
                </c:pt>
                <c:pt idx="29915">
                  <c:v>1.1804385613049873</c:v>
                </c:pt>
                <c:pt idx="29916">
                  <c:v>1.1803991041882542</c:v>
                </c:pt>
                <c:pt idx="29917">
                  <c:v>1.1803596497092053</c:v>
                </c:pt>
                <c:pt idx="29918">
                  <c:v>1.1803201978675757</c:v>
                </c:pt>
                <c:pt idx="29919">
                  <c:v>1.1802807486631015</c:v>
                </c:pt>
                <c:pt idx="29920">
                  <c:v>1.1802413020955183</c:v>
                </c:pt>
                <c:pt idx="29921">
                  <c:v>1.1802018581645612</c:v>
                </c:pt>
                <c:pt idx="29922">
                  <c:v>1.1801624168699663</c:v>
                </c:pt>
                <c:pt idx="29923">
                  <c:v>1.1801229782114691</c:v>
                </c:pt>
                <c:pt idx="29924">
                  <c:v>1.1800835421888054</c:v>
                </c:pt>
                <c:pt idx="29925">
                  <c:v>1.1800441088017108</c:v>
                </c:pt>
                <c:pt idx="29926">
                  <c:v>1.1800046780499214</c:v>
                </c:pt>
                <c:pt idx="29927">
                  <c:v>1.179965249933173</c:v>
                </c:pt>
                <c:pt idx="29928">
                  <c:v>1.1799258244512012</c:v>
                </c:pt>
                <c:pt idx="29929">
                  <c:v>1.179886401603742</c:v>
                </c:pt>
                <c:pt idx="29930">
                  <c:v>1.1798469813905315</c:v>
                </c:pt>
                <c:pt idx="29931">
                  <c:v>1.1798075638113057</c:v>
                </c:pt>
                <c:pt idx="29932">
                  <c:v>1.1797681488658003</c:v>
                </c:pt>
                <c:pt idx="29933">
                  <c:v>1.1797287365537517</c:v>
                </c:pt>
                <c:pt idx="29934">
                  <c:v>1.1796893268748956</c:v>
                </c:pt>
                <c:pt idx="29935">
                  <c:v>1.1796499198289685</c:v>
                </c:pt>
                <c:pt idx="29936">
                  <c:v>1.1796105154157064</c:v>
                </c:pt>
                <c:pt idx="29937">
                  <c:v>1.1795711136348452</c:v>
                </c:pt>
                <c:pt idx="29938">
                  <c:v>1.1795317144861217</c:v>
                </c:pt>
                <c:pt idx="29939">
                  <c:v>1.1794923179692718</c:v>
                </c:pt>
                <c:pt idx="29940">
                  <c:v>1.1794529240840319</c:v>
                </c:pt>
                <c:pt idx="29941">
                  <c:v>1.1794135328301383</c:v>
                </c:pt>
                <c:pt idx="29942">
                  <c:v>1.1793741442073273</c:v>
                </c:pt>
                <c:pt idx="29943">
                  <c:v>1.1793347582153353</c:v>
                </c:pt>
                <c:pt idx="29944">
                  <c:v>1.1792953748538988</c:v>
                </c:pt>
                <c:pt idx="29945">
                  <c:v>1.1792559941227543</c:v>
                </c:pt>
                <c:pt idx="29946">
                  <c:v>1.1792166160216382</c:v>
                </c:pt>
                <c:pt idx="29947">
                  <c:v>1.1791772405502872</c:v>
                </c:pt>
                <c:pt idx="29948">
                  <c:v>1.1791378677084376</c:v>
                </c:pt>
                <c:pt idx="29949">
                  <c:v>1.1790984974958263</c:v>
                </c:pt>
                <c:pt idx="29950">
                  <c:v>1.17905912991219</c:v>
                </c:pt>
                <c:pt idx="29951">
                  <c:v>1.1790197649572649</c:v>
                </c:pt>
                <c:pt idx="29952">
                  <c:v>1.1789804026307882</c:v>
                </c:pt>
                <c:pt idx="29953">
                  <c:v>1.1789410429324965</c:v>
                </c:pt>
                <c:pt idx="29954">
                  <c:v>1.1789016858621266</c:v>
                </c:pt>
                <c:pt idx="29955">
                  <c:v>1.1788623314194151</c:v>
                </c:pt>
                <c:pt idx="29956">
                  <c:v>1.1788229796040992</c:v>
                </c:pt>
                <c:pt idx="29957">
                  <c:v>1.1787836304159156</c:v>
                </c:pt>
                <c:pt idx="29958">
                  <c:v>1.1787442838546014</c:v>
                </c:pt>
                <c:pt idx="29959">
                  <c:v>1.1787049399198932</c:v>
                </c:pt>
                <c:pt idx="29960">
                  <c:v>1.1786655986115284</c:v>
                </c:pt>
                <c:pt idx="29961">
                  <c:v>1.1786262599292436</c:v>
                </c:pt>
                <c:pt idx="29962">
                  <c:v>1.1785869238727764</c:v>
                </c:pt>
                <c:pt idx="29963">
                  <c:v>1.1785475904418636</c:v>
                </c:pt>
                <c:pt idx="29964">
                  <c:v>1.1785082596362422</c:v>
                </c:pt>
                <c:pt idx="29965">
                  <c:v>1.1784689314556498</c:v>
                </c:pt>
                <c:pt idx="29966">
                  <c:v>1.1784296058998232</c:v>
                </c:pt>
                <c:pt idx="29967">
                  <c:v>1.1783902829684998</c:v>
                </c:pt>
                <c:pt idx="29968">
                  <c:v>1.1783509626614168</c:v>
                </c:pt>
                <c:pt idx="29969">
                  <c:v>1.1783116449783115</c:v>
                </c:pt>
                <c:pt idx="29970">
                  <c:v>1.1782723299189217</c:v>
                </c:pt>
                <c:pt idx="29971">
                  <c:v>1.178233017482984</c:v>
                </c:pt>
                <c:pt idx="29972">
                  <c:v>1.1781937076702365</c:v>
                </c:pt>
                <c:pt idx="29973">
                  <c:v>1.1781544004804163</c:v>
                </c:pt>
                <c:pt idx="29974">
                  <c:v>1.1781150959132611</c:v>
                </c:pt>
                <c:pt idx="29975">
                  <c:v>1.178075793968508</c:v>
                </c:pt>
                <c:pt idx="29976">
                  <c:v>1.1780364946458952</c:v>
                </c:pt>
                <c:pt idx="29977">
                  <c:v>1.1779971979451598</c:v>
                </c:pt>
                <c:pt idx="29978">
                  <c:v>1.1779579038660395</c:v>
                </c:pt>
                <c:pt idx="29979">
                  <c:v>1.1779186124082721</c:v>
                </c:pt>
                <c:pt idx="29980">
                  <c:v>1.1778793235715954</c:v>
                </c:pt>
                <c:pt idx="29981">
                  <c:v>1.1778400373557467</c:v>
                </c:pt>
                <c:pt idx="29982">
                  <c:v>1.1778007537604642</c:v>
                </c:pt>
                <c:pt idx="29983">
                  <c:v>1.1777614727854855</c:v>
                </c:pt>
                <c:pt idx="29984">
                  <c:v>1.1777221944305487</c:v>
                </c:pt>
                <c:pt idx="29985">
                  <c:v>1.1776829186953912</c:v>
                </c:pt>
                <c:pt idx="29986">
                  <c:v>1.1776436455797512</c:v>
                </c:pt>
                <c:pt idx="29987">
                  <c:v>1.1776043750833667</c:v>
                </c:pt>
                <c:pt idx="29988">
                  <c:v>1.1775651072059756</c:v>
                </c:pt>
                <c:pt idx="29989">
                  <c:v>1.1775258419473158</c:v>
                </c:pt>
                <c:pt idx="29990">
                  <c:v>1.1774865793071254</c:v>
                </c:pt>
                <c:pt idx="29991">
                  <c:v>1.1774473192851427</c:v>
                </c:pt>
                <c:pt idx="29992">
                  <c:v>1.1774080618811056</c:v>
                </c:pt>
                <c:pt idx="29993">
                  <c:v>1.1773688070947523</c:v>
                </c:pt>
                <c:pt idx="29994">
                  <c:v>1.1773295549258209</c:v>
                </c:pt>
                <c:pt idx="29995">
                  <c:v>1.1772903053740498</c:v>
                </c:pt>
                <c:pt idx="29996">
                  <c:v>1.1772510584391773</c:v>
                </c:pt>
                <c:pt idx="29997">
                  <c:v>1.1772118141209413</c:v>
                </c:pt>
                <c:pt idx="29998">
                  <c:v>1.1771725724190807</c:v>
                </c:pt>
                <c:pt idx="29999">
                  <c:v>1.1771333333333334</c:v>
                </c:pt>
                <c:pt idx="30000">
                  <c:v>1.1770940968634378</c:v>
                </c:pt>
                <c:pt idx="30001">
                  <c:v>1.1770548630091326</c:v>
                </c:pt>
                <c:pt idx="30002">
                  <c:v>1.1770156317701563</c:v>
                </c:pt>
                <c:pt idx="30003">
                  <c:v>1.1769764031462471</c:v>
                </c:pt>
                <c:pt idx="30004">
                  <c:v>1.1769371771371437</c:v>
                </c:pt>
                <c:pt idx="30005">
                  <c:v>1.1768979537425848</c:v>
                </c:pt>
                <c:pt idx="30006">
                  <c:v>1.1768587329623088</c:v>
                </c:pt>
                <c:pt idx="30007">
                  <c:v>1.1768195147960543</c:v>
                </c:pt>
                <c:pt idx="30008">
                  <c:v>1.1767802992435603</c:v>
                </c:pt>
                <c:pt idx="30009">
                  <c:v>1.1767410863045651</c:v>
                </c:pt>
                <c:pt idx="30010">
                  <c:v>1.1767018759788077</c:v>
                </c:pt>
                <c:pt idx="30011">
                  <c:v>1.1766626682660268</c:v>
                </c:pt>
                <c:pt idx="30012">
                  <c:v>1.1766234631659613</c:v>
                </c:pt>
                <c:pt idx="30013">
                  <c:v>1.1765842606783501</c:v>
                </c:pt>
                <c:pt idx="30014">
                  <c:v>1.176545060802932</c:v>
                </c:pt>
                <c:pt idx="30015">
                  <c:v>1.1765058635394456</c:v>
                </c:pt>
                <c:pt idx="30016">
                  <c:v>1.1764666688876304</c:v>
                </c:pt>
                <c:pt idx="30017">
                  <c:v>1.1764274768472249</c:v>
                </c:pt>
                <c:pt idx="30018">
                  <c:v>1.1763882874179685</c:v>
                </c:pt>
                <c:pt idx="30019">
                  <c:v>1.1763491005996003</c:v>
                </c:pt>
                <c:pt idx="30020">
                  <c:v>1.1763099163918591</c:v>
                </c:pt>
                <c:pt idx="30021">
                  <c:v>1.1762707347944841</c:v>
                </c:pt>
                <c:pt idx="30022">
                  <c:v>1.1762315558072145</c:v>
                </c:pt>
                <c:pt idx="30023">
                  <c:v>1.1761923794297895</c:v>
                </c:pt>
                <c:pt idx="30024">
                  <c:v>1.1761532056619484</c:v>
                </c:pt>
                <c:pt idx="30025">
                  <c:v>1.1761140345034304</c:v>
                </c:pt>
                <c:pt idx="30026">
                  <c:v>1.1760748659539748</c:v>
                </c:pt>
                <c:pt idx="30027">
                  <c:v>1.1760357000133208</c:v>
                </c:pt>
                <c:pt idx="30028">
                  <c:v>1.1759965366812082</c:v>
                </c:pt>
                <c:pt idx="30029">
                  <c:v>1.175957375957376</c:v>
                </c:pt>
                <c:pt idx="30030">
                  <c:v>1.1759182178415637</c:v>
                </c:pt>
                <c:pt idx="30031">
                  <c:v>1.1758790623335109</c:v>
                </c:pt>
                <c:pt idx="30032">
                  <c:v>1.175839909432957</c:v>
                </c:pt>
                <c:pt idx="30033">
                  <c:v>1.1758007591396418</c:v>
                </c:pt>
                <c:pt idx="30034">
                  <c:v>1.1757616114533045</c:v>
                </c:pt>
                <c:pt idx="30035">
                  <c:v>1.1757224663736849</c:v>
                </c:pt>
                <c:pt idx="30036">
                  <c:v>1.1756833239005227</c:v>
                </c:pt>
                <c:pt idx="30037">
                  <c:v>1.1756441840335574</c:v>
                </c:pt>
                <c:pt idx="30038">
                  <c:v>1.175605046772529</c:v>
                </c:pt>
                <c:pt idx="30039">
                  <c:v>1.1755659121171771</c:v>
                </c:pt>
                <c:pt idx="30040">
                  <c:v>1.1755267800672415</c:v>
                </c:pt>
                <c:pt idx="30041">
                  <c:v>1.1754876506224619</c:v>
                </c:pt>
                <c:pt idx="30042">
                  <c:v>1.1754485237825782</c:v>
                </c:pt>
                <c:pt idx="30043">
                  <c:v>1.1754093995473305</c:v>
                </c:pt>
                <c:pt idx="30044">
                  <c:v>1.1753702779164585</c:v>
                </c:pt>
                <c:pt idx="30045">
                  <c:v>1.1753311588897024</c:v>
                </c:pt>
                <c:pt idx="30046">
                  <c:v>1.1752920424668021</c:v>
                </c:pt>
                <c:pt idx="30047">
                  <c:v>1.1752529286474973</c:v>
                </c:pt>
                <c:pt idx="30048">
                  <c:v>1.1752138174315285</c:v>
                </c:pt>
                <c:pt idx="30049">
                  <c:v>1.1751747088186355</c:v>
                </c:pt>
                <c:pt idx="30050">
                  <c:v>1.1751356028085589</c:v>
                </c:pt>
                <c:pt idx="30051">
                  <c:v>1.1750964994010382</c:v>
                </c:pt>
                <c:pt idx="30052">
                  <c:v>1.1750573985958142</c:v>
                </c:pt>
                <c:pt idx="30053">
                  <c:v>1.1750183003926267</c:v>
                </c:pt>
                <c:pt idx="30054">
                  <c:v>1.1749792047912162</c:v>
                </c:pt>
                <c:pt idx="30055">
                  <c:v>1.174940111791323</c:v>
                </c:pt>
                <c:pt idx="30056">
                  <c:v>1.1749010213926872</c:v>
                </c:pt>
                <c:pt idx="30057">
                  <c:v>1.1748619335950496</c:v>
                </c:pt>
                <c:pt idx="30058">
                  <c:v>1.1748228483981502</c:v>
                </c:pt>
                <c:pt idx="30059">
                  <c:v>1.1747837658017299</c:v>
                </c:pt>
                <c:pt idx="30060">
                  <c:v>1.1747446858055288</c:v>
                </c:pt>
                <c:pt idx="30061">
                  <c:v>1.1747056084092875</c:v>
                </c:pt>
                <c:pt idx="30062">
                  <c:v>1.1746665336127466</c:v>
                </c:pt>
                <c:pt idx="30063">
                  <c:v>1.1746274614156467</c:v>
                </c:pt>
                <c:pt idx="30064">
                  <c:v>1.1745883918177282</c:v>
                </c:pt>
                <c:pt idx="30065">
                  <c:v>1.1745493248187322</c:v>
                </c:pt>
                <c:pt idx="30066">
                  <c:v>1.174510260418399</c:v>
                </c:pt>
                <c:pt idx="30067">
                  <c:v>1.1744711986164693</c:v>
                </c:pt>
                <c:pt idx="30068">
                  <c:v>1.1744321394126842</c:v>
                </c:pt>
                <c:pt idx="30069">
                  <c:v>1.1743930828067841</c:v>
                </c:pt>
                <c:pt idx="30070">
                  <c:v>1.1743540287985101</c:v>
                </c:pt>
                <c:pt idx="30071">
                  <c:v>1.1743149773876032</c:v>
                </c:pt>
                <c:pt idx="30072">
                  <c:v>1.1742759285738038</c:v>
                </c:pt>
                <c:pt idx="30073">
                  <c:v>1.1742368823568532</c:v>
                </c:pt>
                <c:pt idx="30074">
                  <c:v>1.1741978387364922</c:v>
                </c:pt>
                <c:pt idx="30075">
                  <c:v>1.1741587977124617</c:v>
                </c:pt>
                <c:pt idx="30076">
                  <c:v>1.1741197592845032</c:v>
                </c:pt>
                <c:pt idx="30077">
                  <c:v>1.1740807234523571</c:v>
                </c:pt>
                <c:pt idx="30078">
                  <c:v>1.1740416902157651</c:v>
                </c:pt>
                <c:pt idx="30079">
                  <c:v>1.1740026595744681</c:v>
                </c:pt>
                <c:pt idx="30080">
                  <c:v>1.1739636315282072</c:v>
                </c:pt>
                <c:pt idx="30081">
                  <c:v>1.1739246060767237</c:v>
                </c:pt>
                <c:pt idx="30082">
                  <c:v>1.1738855832197588</c:v>
                </c:pt>
                <c:pt idx="30083">
                  <c:v>1.1738465629570536</c:v>
                </c:pt>
                <c:pt idx="30084">
                  <c:v>1.1738075452883496</c:v>
                </c:pt>
                <c:pt idx="30085">
                  <c:v>1.1737685302133882</c:v>
                </c:pt>
                <c:pt idx="30086">
                  <c:v>1.1737295177319107</c:v>
                </c:pt>
                <c:pt idx="30087">
                  <c:v>1.1736905078436586</c:v>
                </c:pt>
                <c:pt idx="30088">
                  <c:v>1.1736515005483732</c:v>
                </c:pt>
                <c:pt idx="30089">
                  <c:v>1.1736124958457959</c:v>
                </c:pt>
                <c:pt idx="30090">
                  <c:v>1.1735734937356685</c:v>
                </c:pt>
                <c:pt idx="30091">
                  <c:v>1.1735344942177324</c:v>
                </c:pt>
                <c:pt idx="30092">
                  <c:v>1.1734954972917291</c:v>
                </c:pt>
                <c:pt idx="30093">
                  <c:v>1.1734565029574002</c:v>
                </c:pt>
                <c:pt idx="30094">
                  <c:v>1.1734175112144876</c:v>
                </c:pt>
                <c:pt idx="30095">
                  <c:v>1.1733785220627326</c:v>
                </c:pt>
                <c:pt idx="30096">
                  <c:v>1.1733395355018772</c:v>
                </c:pt>
                <c:pt idx="30097">
                  <c:v>1.1733005515316632</c:v>
                </c:pt>
                <c:pt idx="30098">
                  <c:v>1.1732615701518323</c:v>
                </c:pt>
                <c:pt idx="30099">
                  <c:v>1.1732225913621261</c:v>
                </c:pt>
                <c:pt idx="30100">
                  <c:v>1.173183615162287</c:v>
                </c:pt>
                <c:pt idx="30101">
                  <c:v>1.1731446415520563</c:v>
                </c:pt>
                <c:pt idx="30102">
                  <c:v>1.1731056705311762</c:v>
                </c:pt>
                <c:pt idx="30103">
                  <c:v>1.1730667020993888</c:v>
                </c:pt>
                <c:pt idx="30104">
                  <c:v>1.1730277362564359</c:v>
                </c:pt>
                <c:pt idx="30105">
                  <c:v>1.1729887730020594</c:v>
                </c:pt>
                <c:pt idx="30106">
                  <c:v>1.1729498123360016</c:v>
                </c:pt>
                <c:pt idx="30107">
                  <c:v>1.1729108542580045</c:v>
                </c:pt>
                <c:pt idx="30108">
                  <c:v>1.1728718987678104</c:v>
                </c:pt>
                <c:pt idx="30109">
                  <c:v>1.1728329458651612</c:v>
                </c:pt>
                <c:pt idx="30110">
                  <c:v>1.172793995549799</c:v>
                </c:pt>
                <c:pt idx="30111">
                  <c:v>1.1727550478214666</c:v>
                </c:pt>
                <c:pt idx="30112">
                  <c:v>1.1727161026799058</c:v>
                </c:pt>
                <c:pt idx="30113">
                  <c:v>1.1726771601248589</c:v>
                </c:pt>
                <c:pt idx="30114">
                  <c:v>1.1726382201560683</c:v>
                </c:pt>
                <c:pt idx="30115">
                  <c:v>1.1725992827732767</c:v>
                </c:pt>
                <c:pt idx="30116">
                  <c:v>1.1725603479762261</c:v>
                </c:pt>
                <c:pt idx="30117">
                  <c:v>1.1725214157646591</c:v>
                </c:pt>
                <c:pt idx="30118">
                  <c:v>1.1724824861383181</c:v>
                </c:pt>
                <c:pt idx="30119">
                  <c:v>1.1724435590969455</c:v>
                </c:pt>
                <c:pt idx="30120">
                  <c:v>1.1724046346402841</c:v>
                </c:pt>
                <c:pt idx="30121">
                  <c:v>1.1723657127680764</c:v>
                </c:pt>
                <c:pt idx="30122">
                  <c:v>1.172326793480065</c:v>
                </c:pt>
                <c:pt idx="30123">
                  <c:v>1.1722878767759926</c:v>
                </c:pt>
                <c:pt idx="30124">
                  <c:v>1.1722489626556016</c:v>
                </c:pt>
                <c:pt idx="30125">
                  <c:v>1.1722100511186351</c:v>
                </c:pt>
                <c:pt idx="30126">
                  <c:v>1.1721711421648355</c:v>
                </c:pt>
                <c:pt idx="30127">
                  <c:v>1.1721322357939459</c:v>
                </c:pt>
                <c:pt idx="30128">
                  <c:v>1.1720933320057088</c:v>
                </c:pt>
                <c:pt idx="30129">
                  <c:v>1.1720544307998673</c:v>
                </c:pt>
                <c:pt idx="30130">
                  <c:v>1.1720155321761641</c:v>
                </c:pt>
                <c:pt idx="30131">
                  <c:v>1.1719766361343422</c:v>
                </c:pt>
                <c:pt idx="30132">
                  <c:v>1.1719377426741446</c:v>
                </c:pt>
                <c:pt idx="30133">
                  <c:v>1.1718988517953142</c:v>
                </c:pt>
                <c:pt idx="30134">
                  <c:v>1.1718599634975941</c:v>
                </c:pt>
                <c:pt idx="30135">
                  <c:v>1.1718210777807274</c:v>
                </c:pt>
                <c:pt idx="30136">
                  <c:v>1.1717821946444569</c:v>
                </c:pt>
                <c:pt idx="30137">
                  <c:v>1.1717433140885261</c:v>
                </c:pt>
                <c:pt idx="30138">
                  <c:v>1.1717044361126778</c:v>
                </c:pt>
                <c:pt idx="30139">
                  <c:v>1.1716655607166555</c:v>
                </c:pt>
                <c:pt idx="30140">
                  <c:v>1.1716266879002024</c:v>
                </c:pt>
                <c:pt idx="30141">
                  <c:v>1.1715878176630614</c:v>
                </c:pt>
                <c:pt idx="30142">
                  <c:v>1.1715489500049763</c:v>
                </c:pt>
                <c:pt idx="30143">
                  <c:v>1.1715100849256901</c:v>
                </c:pt>
                <c:pt idx="30144">
                  <c:v>1.1714712224249462</c:v>
                </c:pt>
                <c:pt idx="30145">
                  <c:v>1.1714323625024878</c:v>
                </c:pt>
                <c:pt idx="30146">
                  <c:v>1.1713935051580588</c:v>
                </c:pt>
                <c:pt idx="30147">
                  <c:v>1.1713546503914025</c:v>
                </c:pt>
                <c:pt idx="30148">
                  <c:v>1.1713157982022622</c:v>
                </c:pt>
                <c:pt idx="30149">
                  <c:v>1.1712769485903813</c:v>
                </c:pt>
                <c:pt idx="30150">
                  <c:v>1.171238101555504</c:v>
                </c:pt>
                <c:pt idx="30151">
                  <c:v>1.1711992570973733</c:v>
                </c:pt>
                <c:pt idx="30152">
                  <c:v>1.1711604152157331</c:v>
                </c:pt>
                <c:pt idx="30153">
                  <c:v>1.1711215759103271</c:v>
                </c:pt>
                <c:pt idx="30154">
                  <c:v>1.1710827391808987</c:v>
                </c:pt>
                <c:pt idx="30155">
                  <c:v>1.1710439050271919</c:v>
                </c:pt>
                <c:pt idx="30156">
                  <c:v>1.1710050734489506</c:v>
                </c:pt>
                <c:pt idx="30157">
                  <c:v>1.1709662444459181</c:v>
                </c:pt>
                <c:pt idx="30158">
                  <c:v>1.1709274180178388</c:v>
                </c:pt>
                <c:pt idx="30159">
                  <c:v>1.1708885941644562</c:v>
                </c:pt>
                <c:pt idx="30160">
                  <c:v>1.1708497728855145</c:v>
                </c:pt>
                <c:pt idx="30161">
                  <c:v>1.1708109541807572</c:v>
                </c:pt>
                <c:pt idx="30162">
                  <c:v>1.1707721380499287</c:v>
                </c:pt>
                <c:pt idx="30163">
                  <c:v>1.1707333244927729</c:v>
                </c:pt>
                <c:pt idx="30164">
                  <c:v>1.1706945135090336</c:v>
                </c:pt>
                <c:pt idx="30165">
                  <c:v>1.1706557050984552</c:v>
                </c:pt>
                <c:pt idx="30166">
                  <c:v>1.1706168992607817</c:v>
                </c:pt>
                <c:pt idx="30167">
                  <c:v>1.170578095995757</c:v>
                </c:pt>
                <c:pt idx="30168">
                  <c:v>1.1705392953031257</c:v>
                </c:pt>
                <c:pt idx="30169">
                  <c:v>1.1705004971826318</c:v>
                </c:pt>
                <c:pt idx="30170">
                  <c:v>1.1704617016340195</c:v>
                </c:pt>
                <c:pt idx="30171">
                  <c:v>1.170422908657033</c:v>
                </c:pt>
                <c:pt idx="30172">
                  <c:v>1.1703841182514167</c:v>
                </c:pt>
                <c:pt idx="30173">
                  <c:v>1.1703453304169151</c:v>
                </c:pt>
                <c:pt idx="30174">
                  <c:v>1.1703065451532726</c:v>
                </c:pt>
                <c:pt idx="30175">
                  <c:v>1.1702677624602333</c:v>
                </c:pt>
                <c:pt idx="30176">
                  <c:v>1.1702289823375418</c:v>
                </c:pt>
                <c:pt idx="30177">
                  <c:v>1.1701902047849426</c:v>
                </c:pt>
                <c:pt idx="30178">
                  <c:v>1.1701514298021802</c:v>
                </c:pt>
                <c:pt idx="30179">
                  <c:v>1.1701126573889993</c:v>
                </c:pt>
                <c:pt idx="30180">
                  <c:v>1.1700738875451442</c:v>
                </c:pt>
                <c:pt idx="30181">
                  <c:v>1.1700351202703598</c:v>
                </c:pt>
                <c:pt idx="30182">
                  <c:v>1.1699963555643906</c:v>
                </c:pt>
                <c:pt idx="30183">
                  <c:v>1.1699575934269812</c:v>
                </c:pt>
                <c:pt idx="30184">
                  <c:v>1.1699188338578765</c:v>
                </c:pt>
                <c:pt idx="30185">
                  <c:v>1.1698800768568209</c:v>
                </c:pt>
                <c:pt idx="30186">
                  <c:v>1.1698413224235598</c:v>
                </c:pt>
                <c:pt idx="30187">
                  <c:v>1.1698025705578377</c:v>
                </c:pt>
                <c:pt idx="30188">
                  <c:v>1.169763821259399</c:v>
                </c:pt>
                <c:pt idx="30189">
                  <c:v>1.1697250745279895</c:v>
                </c:pt>
                <c:pt idx="30190">
                  <c:v>1.1696863303633533</c:v>
                </c:pt>
                <c:pt idx="30191">
                  <c:v>1.1696475887652358</c:v>
                </c:pt>
                <c:pt idx="30192">
                  <c:v>1.1696088497333819</c:v>
                </c:pt>
                <c:pt idx="30193">
                  <c:v>1.1695701132675367</c:v>
                </c:pt>
                <c:pt idx="30194">
                  <c:v>1.1695313793674449</c:v>
                </c:pt>
                <c:pt idx="30195">
                  <c:v>1.169492648032852</c:v>
                </c:pt>
                <c:pt idx="30196">
                  <c:v>1.169453919263503</c:v>
                </c:pt>
                <c:pt idx="30197">
                  <c:v>1.169415193059143</c:v>
                </c:pt>
                <c:pt idx="30198">
                  <c:v>1.1693764694195172</c:v>
                </c:pt>
                <c:pt idx="30199">
                  <c:v>1.1693377483443708</c:v>
                </c:pt>
                <c:pt idx="30200">
                  <c:v>1.1692990298334491</c:v>
                </c:pt>
                <c:pt idx="30201">
                  <c:v>1.1692603138864976</c:v>
                </c:pt>
                <c:pt idx="30202">
                  <c:v>1.1692216005032612</c:v>
                </c:pt>
                <c:pt idx="30203">
                  <c:v>1.1691828896834857</c:v>
                </c:pt>
                <c:pt idx="30204">
                  <c:v>1.1691441814269161</c:v>
                </c:pt>
                <c:pt idx="30205">
                  <c:v>1.1691054757332979</c:v>
                </c:pt>
                <c:pt idx="30206">
                  <c:v>1.1690667726023769</c:v>
                </c:pt>
                <c:pt idx="30207">
                  <c:v>1.1690280720338984</c:v>
                </c:pt>
                <c:pt idx="30208">
                  <c:v>1.1689893740276076</c:v>
                </c:pt>
                <c:pt idx="30209">
                  <c:v>1.1689506785832506</c:v>
                </c:pt>
                <c:pt idx="30210">
                  <c:v>1.1689119857005725</c:v>
                </c:pt>
                <c:pt idx="30211">
                  <c:v>1.1688732953793195</c:v>
                </c:pt>
                <c:pt idx="30212">
                  <c:v>1.1688346076192369</c:v>
                </c:pt>
                <c:pt idx="30213">
                  <c:v>1.1687959224200701</c:v>
                </c:pt>
                <c:pt idx="30214">
                  <c:v>1.1687572397815655</c:v>
                </c:pt>
                <c:pt idx="30215">
                  <c:v>1.1687185597034684</c:v>
                </c:pt>
                <c:pt idx="30216">
                  <c:v>1.1686798821855247</c:v>
                </c:pt>
                <c:pt idx="30217">
                  <c:v>1.1686412072274803</c:v>
                </c:pt>
                <c:pt idx="30218">
                  <c:v>1.1686025348290809</c:v>
                </c:pt>
                <c:pt idx="30219">
                  <c:v>1.1685638649900727</c:v>
                </c:pt>
                <c:pt idx="30220">
                  <c:v>1.1685251977102016</c:v>
                </c:pt>
                <c:pt idx="30221">
                  <c:v>1.1684865329892131</c:v>
                </c:pt>
                <c:pt idx="30222">
                  <c:v>1.1684478708268538</c:v>
                </c:pt>
                <c:pt idx="30223">
                  <c:v>1.1684092112228692</c:v>
                </c:pt>
                <c:pt idx="30224">
                  <c:v>1.1683705541770057</c:v>
                </c:pt>
                <c:pt idx="30225">
                  <c:v>1.1683318996890095</c:v>
                </c:pt>
                <c:pt idx="30226">
                  <c:v>1.1682932477586263</c:v>
                </c:pt>
                <c:pt idx="30227">
                  <c:v>1.1682545983856027</c:v>
                </c:pt>
                <c:pt idx="30228">
                  <c:v>1.1682159515696848</c:v>
                </c:pt>
                <c:pt idx="30229">
                  <c:v>1.1681773073106185</c:v>
                </c:pt>
                <c:pt idx="30230">
                  <c:v>1.1681386656081505</c:v>
                </c:pt>
                <c:pt idx="30231">
                  <c:v>1.1681000264620269</c:v>
                </c:pt>
                <c:pt idx="30232">
                  <c:v>1.1680613898719943</c:v>
                </c:pt>
                <c:pt idx="30233">
                  <c:v>1.1680227558377985</c:v>
                </c:pt>
                <c:pt idx="30234">
                  <c:v>1.1679841243591864</c:v>
                </c:pt>
                <c:pt idx="30235">
                  <c:v>1.1679454954359043</c:v>
                </c:pt>
                <c:pt idx="30236">
                  <c:v>1.1679068690676986</c:v>
                </c:pt>
                <c:pt idx="30237">
                  <c:v>1.1678682452543157</c:v>
                </c:pt>
                <c:pt idx="30238">
                  <c:v>1.1678296239955024</c:v>
                </c:pt>
                <c:pt idx="30239">
                  <c:v>1.1677910052910052</c:v>
                </c:pt>
                <c:pt idx="30240">
                  <c:v>1.1677523891405708</c:v>
                </c:pt>
                <c:pt idx="30241">
                  <c:v>1.1677137755439455</c:v>
                </c:pt>
                <c:pt idx="30242">
                  <c:v>1.1676751645008763</c:v>
                </c:pt>
                <c:pt idx="30243">
                  <c:v>1.1676365560111097</c:v>
                </c:pt>
                <c:pt idx="30244">
                  <c:v>1.1675979500743925</c:v>
                </c:pt>
                <c:pt idx="30245">
                  <c:v>1.1675593466904715</c:v>
                </c:pt>
                <c:pt idx="30246">
                  <c:v>1.1675207458590935</c:v>
                </c:pt>
                <c:pt idx="30247">
                  <c:v>1.1674821475800052</c:v>
                </c:pt>
                <c:pt idx="30248">
                  <c:v>1.1674435518529538</c:v>
                </c:pt>
                <c:pt idx="30249">
                  <c:v>1.167404958677686</c:v>
                </c:pt>
                <c:pt idx="30250">
                  <c:v>1.1673663680539486</c:v>
                </c:pt>
                <c:pt idx="30251">
                  <c:v>1.1673277799814887</c:v>
                </c:pt>
                <c:pt idx="30252">
                  <c:v>1.1672891944600536</c:v>
                </c:pt>
                <c:pt idx="30253">
                  <c:v>1.1672506114893899</c:v>
                </c:pt>
                <c:pt idx="30254">
                  <c:v>1.1672120310692446</c:v>
                </c:pt>
                <c:pt idx="30255">
                  <c:v>1.1671734531993654</c:v>
                </c:pt>
                <c:pt idx="30256">
                  <c:v>1.167134877879499</c:v>
                </c:pt>
                <c:pt idx="30257">
                  <c:v>1.1670963051093926</c:v>
                </c:pt>
                <c:pt idx="30258">
                  <c:v>1.1670577348887934</c:v>
                </c:pt>
                <c:pt idx="30259">
                  <c:v>1.1670191672174488</c:v>
                </c:pt>
                <c:pt idx="30260">
                  <c:v>1.1669806020951059</c:v>
                </c:pt>
                <c:pt idx="30261">
                  <c:v>1.1669420395215122</c:v>
                </c:pt>
                <c:pt idx="30262">
                  <c:v>1.1669034794964148</c:v>
                </c:pt>
                <c:pt idx="30263">
                  <c:v>1.1668649220195613</c:v>
                </c:pt>
                <c:pt idx="30264">
                  <c:v>1.1668263670906989</c:v>
                </c:pt>
                <c:pt idx="30265">
                  <c:v>1.1667878147095752</c:v>
                </c:pt>
                <c:pt idx="30266">
                  <c:v>1.1667492648759374</c:v>
                </c:pt>
                <c:pt idx="30267">
                  <c:v>1.1667107175895335</c:v>
                </c:pt>
                <c:pt idx="30268">
                  <c:v>1.1666721728501106</c:v>
                </c:pt>
                <c:pt idx="30269">
                  <c:v>1.1666336306574165</c:v>
                </c:pt>
                <c:pt idx="30270">
                  <c:v>1.1665950910111988</c:v>
                </c:pt>
                <c:pt idx="30271">
                  <c:v>1.1665565539112051</c:v>
                </c:pt>
                <c:pt idx="30272">
                  <c:v>1.1665180193571829</c:v>
                </c:pt>
                <c:pt idx="30273">
                  <c:v>1.1664794873488802</c:v>
                </c:pt>
                <c:pt idx="30274">
                  <c:v>1.1664409578860446</c:v>
                </c:pt>
                <c:pt idx="30275">
                  <c:v>1.1664024309684238</c:v>
                </c:pt>
                <c:pt idx="30276">
                  <c:v>1.1663639065957658</c:v>
                </c:pt>
                <c:pt idx="30277">
                  <c:v>1.1663253847678181</c:v>
                </c:pt>
                <c:pt idx="30278">
                  <c:v>1.166286865484329</c:v>
                </c:pt>
                <c:pt idx="30279">
                  <c:v>1.1662483487450461</c:v>
                </c:pt>
                <c:pt idx="30280">
                  <c:v>1.1662098345497176</c:v>
                </c:pt>
                <c:pt idx="30281">
                  <c:v>1.1661713228980912</c:v>
                </c:pt>
                <c:pt idx="30282">
                  <c:v>1.1661328137899152</c:v>
                </c:pt>
                <c:pt idx="30283">
                  <c:v>1.1660943072249372</c:v>
                </c:pt>
                <c:pt idx="30284">
                  <c:v>1.1660558032029058</c:v>
                </c:pt>
                <c:pt idx="30285">
                  <c:v>1.1660173017235687</c:v>
                </c:pt>
                <c:pt idx="30286">
                  <c:v>1.1659788027866742</c:v>
                </c:pt>
                <c:pt idx="30287">
                  <c:v>1.1659403063919704</c:v>
                </c:pt>
                <c:pt idx="30288">
                  <c:v>1.1659018125392056</c:v>
                </c:pt>
                <c:pt idx="30289">
                  <c:v>1.1658633212281282</c:v>
                </c:pt>
                <c:pt idx="30290">
                  <c:v>1.1658248324584861</c:v>
                </c:pt>
                <c:pt idx="30291">
                  <c:v>1.1657863462300277</c:v>
                </c:pt>
                <c:pt idx="30292">
                  <c:v>1.1657478625425015</c:v>
                </c:pt>
                <c:pt idx="30293">
                  <c:v>1.1657093813956558</c:v>
                </c:pt>
                <c:pt idx="30294">
                  <c:v>1.1656709027892391</c:v>
                </c:pt>
                <c:pt idx="30295">
                  <c:v>1.1656324267229998</c:v>
                </c:pt>
                <c:pt idx="30296">
                  <c:v>1.1655939531966861</c:v>
                </c:pt>
                <c:pt idx="30297">
                  <c:v>1.1655554822100469</c:v>
                </c:pt>
                <c:pt idx="30298">
                  <c:v>1.1655170137628306</c:v>
                </c:pt>
                <c:pt idx="30299">
                  <c:v>1.1654785478547856</c:v>
                </c:pt>
                <c:pt idx="30300">
                  <c:v>1.1654400844856605</c:v>
                </c:pt>
                <c:pt idx="30301">
                  <c:v>1.1654016236552043</c:v>
                </c:pt>
                <c:pt idx="30302">
                  <c:v>1.1653631653631653</c:v>
                </c:pt>
                <c:pt idx="30303">
                  <c:v>1.1653247096092925</c:v>
                </c:pt>
                <c:pt idx="30304">
                  <c:v>1.1652862563933344</c:v>
                </c:pt>
                <c:pt idx="30305">
                  <c:v>1.1652478057150399</c:v>
                </c:pt>
                <c:pt idx="30306">
                  <c:v>1.1652093575741578</c:v>
                </c:pt>
                <c:pt idx="30307">
                  <c:v>1.1651709119704368</c:v>
                </c:pt>
                <c:pt idx="30308">
                  <c:v>1.165132468903626</c:v>
                </c:pt>
                <c:pt idx="30309">
                  <c:v>1.1650940283734741</c:v>
                </c:pt>
                <c:pt idx="30310">
                  <c:v>1.1650555903797302</c:v>
                </c:pt>
                <c:pt idx="30311">
                  <c:v>1.1650171549221431</c:v>
                </c:pt>
                <c:pt idx="30312">
                  <c:v>1.1649787220004619</c:v>
                </c:pt>
                <c:pt idx="30313">
                  <c:v>1.1649402916144356</c:v>
                </c:pt>
                <c:pt idx="30314">
                  <c:v>1.1649018637638133</c:v>
                </c:pt>
                <c:pt idx="30315">
                  <c:v>1.1648634384483441</c:v>
                </c:pt>
                <c:pt idx="30316">
                  <c:v>1.1648250156677771</c:v>
                </c:pt>
                <c:pt idx="30317">
                  <c:v>1.1647865954218617</c:v>
                </c:pt>
                <c:pt idx="30318">
                  <c:v>1.1647481777103466</c:v>
                </c:pt>
                <c:pt idx="30319">
                  <c:v>1.1647097625329816</c:v>
                </c:pt>
                <c:pt idx="30320">
                  <c:v>1.1646713498895156</c:v>
                </c:pt>
                <c:pt idx="30321">
                  <c:v>1.164632939779698</c:v>
                </c:pt>
                <c:pt idx="30322">
                  <c:v>1.164594532203278</c:v>
                </c:pt>
                <c:pt idx="30323">
                  <c:v>1.1645561271600053</c:v>
                </c:pt>
                <c:pt idx="30324">
                  <c:v>1.164517724649629</c:v>
                </c:pt>
                <c:pt idx="30325">
                  <c:v>1.1644793246718987</c:v>
                </c:pt>
                <c:pt idx="30326">
                  <c:v>1.1644409272265639</c:v>
                </c:pt>
                <c:pt idx="30327">
                  <c:v>1.1644025323133738</c:v>
                </c:pt>
                <c:pt idx="30328">
                  <c:v>1.1643641399320781</c:v>
                </c:pt>
                <c:pt idx="30329">
                  <c:v>1.1643257500824267</c:v>
                </c:pt>
                <c:pt idx="30330">
                  <c:v>1.1642873627641688</c:v>
                </c:pt>
                <c:pt idx="30331">
                  <c:v>1.164248977977054</c:v>
                </c:pt>
                <c:pt idx="30332">
                  <c:v>1.1642105957208322</c:v>
                </c:pt>
                <c:pt idx="30333">
                  <c:v>1.1641722159952528</c:v>
                </c:pt>
                <c:pt idx="30334">
                  <c:v>1.1641338388000659</c:v>
                </c:pt>
                <c:pt idx="30335">
                  <c:v>1.1640954641350212</c:v>
                </c:pt>
                <c:pt idx="30336">
                  <c:v>1.1640570919998681</c:v>
                </c:pt>
                <c:pt idx="30337">
                  <c:v>1.164018722394357</c:v>
                </c:pt>
                <c:pt idx="30338">
                  <c:v>1.1639803553182373</c:v>
                </c:pt>
                <c:pt idx="30339">
                  <c:v>1.1639419907712591</c:v>
                </c:pt>
                <c:pt idx="30340">
                  <c:v>1.1639036287531723</c:v>
                </c:pt>
                <c:pt idx="30341">
                  <c:v>1.1638652692637268</c:v>
                </c:pt>
                <c:pt idx="30342">
                  <c:v>1.1638269123026728</c:v>
                </c:pt>
                <c:pt idx="30343">
                  <c:v>1.16378855786976</c:v>
                </c:pt>
                <c:pt idx="30344">
                  <c:v>1.1637502059647389</c:v>
                </c:pt>
                <c:pt idx="30345">
                  <c:v>1.1637118565873592</c:v>
                </c:pt>
                <c:pt idx="30346">
                  <c:v>1.1636735097373712</c:v>
                </c:pt>
                <c:pt idx="30347">
                  <c:v>1.1636351654145249</c:v>
                </c:pt>
                <c:pt idx="30348">
                  <c:v>1.1635968236185705</c:v>
                </c:pt>
                <c:pt idx="30349">
                  <c:v>1.1635584843492586</c:v>
                </c:pt>
                <c:pt idx="30350">
                  <c:v>1.1635201476063393</c:v>
                </c:pt>
                <c:pt idx="30351">
                  <c:v>1.1634818133895624</c:v>
                </c:pt>
                <c:pt idx="30352">
                  <c:v>1.1634434816986789</c:v>
                </c:pt>
                <c:pt idx="30353">
                  <c:v>1.1634051525334388</c:v>
                </c:pt>
                <c:pt idx="30354">
                  <c:v>1.1633668258935925</c:v>
                </c:pt>
                <c:pt idx="30355">
                  <c:v>1.1633285017788906</c:v>
                </c:pt>
                <c:pt idx="30356">
                  <c:v>1.1632901801890831</c:v>
                </c:pt>
                <c:pt idx="30357">
                  <c:v>1.1632518611239213</c:v>
                </c:pt>
                <c:pt idx="30358">
                  <c:v>1.1632135445831548</c:v>
                </c:pt>
                <c:pt idx="30359">
                  <c:v>1.1631752305665348</c:v>
                </c:pt>
                <c:pt idx="30360">
                  <c:v>1.1631369190738119</c:v>
                </c:pt>
                <c:pt idx="30361">
                  <c:v>1.1630986101047363</c:v>
                </c:pt>
                <c:pt idx="30362">
                  <c:v>1.1630603036590588</c:v>
                </c:pt>
                <c:pt idx="30363">
                  <c:v>1.1630219997365301</c:v>
                </c:pt>
                <c:pt idx="30364">
                  <c:v>1.1629836983369011</c:v>
                </c:pt>
                <c:pt idx="30365">
                  <c:v>1.1629453994599224</c:v>
                </c:pt>
                <c:pt idx="30366">
                  <c:v>1.1629071031053446</c:v>
                </c:pt>
                <c:pt idx="30367">
                  <c:v>1.1628688092729189</c:v>
                </c:pt>
                <c:pt idx="30368">
                  <c:v>1.1628305179623959</c:v>
                </c:pt>
                <c:pt idx="30369">
                  <c:v>1.1627922291735264</c:v>
                </c:pt>
                <c:pt idx="30370">
                  <c:v>1.1627539429060616</c:v>
                </c:pt>
                <c:pt idx="30371">
                  <c:v>1.1627156591597525</c:v>
                </c:pt>
                <c:pt idx="30372">
                  <c:v>1.1626773779343496</c:v>
                </c:pt>
                <c:pt idx="30373">
                  <c:v>1.1626390992296043</c:v>
                </c:pt>
                <c:pt idx="30374">
                  <c:v>1.1626008230452676</c:v>
                </c:pt>
                <c:pt idx="30375">
                  <c:v>1.1625625493810903</c:v>
                </c:pt>
                <c:pt idx="30376">
                  <c:v>1.1625242782368239</c:v>
                </c:pt>
                <c:pt idx="30377">
                  <c:v>1.1624860096122194</c:v>
                </c:pt>
                <c:pt idx="30378">
                  <c:v>1.162447743507028</c:v>
                </c:pt>
                <c:pt idx="30379">
                  <c:v>1.1624094799210007</c:v>
                </c:pt>
                <c:pt idx="30380">
                  <c:v>1.1623712188538891</c:v>
                </c:pt>
                <c:pt idx="30381">
                  <c:v>1.162332960305444</c:v>
                </c:pt>
                <c:pt idx="30382">
                  <c:v>1.1622947042754173</c:v>
                </c:pt>
                <c:pt idx="30383">
                  <c:v>1.1622564507635598</c:v>
                </c:pt>
                <c:pt idx="30384">
                  <c:v>1.1622181997696233</c:v>
                </c:pt>
                <c:pt idx="30385">
                  <c:v>1.1621799512933588</c:v>
                </c:pt>
                <c:pt idx="30386">
                  <c:v>1.162141705334518</c:v>
                </c:pt>
                <c:pt idx="30387">
                  <c:v>1.1621034618928525</c:v>
                </c:pt>
                <c:pt idx="30388">
                  <c:v>1.1620652209681135</c:v>
                </c:pt>
                <c:pt idx="30389">
                  <c:v>1.1620269825600527</c:v>
                </c:pt>
                <c:pt idx="30390">
                  <c:v>1.1619887466684216</c:v>
                </c:pt>
                <c:pt idx="30391">
                  <c:v>1.1619505132929719</c:v>
                </c:pt>
                <c:pt idx="30392">
                  <c:v>1.1619122824334551</c:v>
                </c:pt>
                <c:pt idx="30393">
                  <c:v>1.1618740540896229</c:v>
                </c:pt>
                <c:pt idx="30394">
                  <c:v>1.1618358282612271</c:v>
                </c:pt>
                <c:pt idx="30395">
                  <c:v>1.1617976049480194</c:v>
                </c:pt>
                <c:pt idx="30396">
                  <c:v>1.1617593841497516</c:v>
                </c:pt>
                <c:pt idx="30397">
                  <c:v>1.1617211658661755</c:v>
                </c:pt>
                <c:pt idx="30398">
                  <c:v>1.1616829500970427</c:v>
                </c:pt>
                <c:pt idx="30399">
                  <c:v>1.1616447368421052</c:v>
                </c:pt>
                <c:pt idx="30400">
                  <c:v>1.161606526101115</c:v>
                </c:pt>
                <c:pt idx="30401">
                  <c:v>1.1615683178738241</c:v>
                </c:pt>
                <c:pt idx="30402">
                  <c:v>1.1615301121599841</c:v>
                </c:pt>
                <c:pt idx="30403">
                  <c:v>1.1614919089593474</c:v>
                </c:pt>
                <c:pt idx="30404">
                  <c:v>1.1614537082716658</c:v>
                </c:pt>
                <c:pt idx="30405">
                  <c:v>1.1614155100966914</c:v>
                </c:pt>
                <c:pt idx="30406">
                  <c:v>1.1613773144341764</c:v>
                </c:pt>
                <c:pt idx="30407">
                  <c:v>1.1613391212838726</c:v>
                </c:pt>
                <c:pt idx="30408">
                  <c:v>1.1613009306455326</c:v>
                </c:pt>
                <c:pt idx="30409">
                  <c:v>1.1612627425189082</c:v>
                </c:pt>
                <c:pt idx="30410">
                  <c:v>1.161224556903752</c:v>
                </c:pt>
                <c:pt idx="30411">
                  <c:v>1.1611863737998158</c:v>
                </c:pt>
                <c:pt idx="30412">
                  <c:v>1.1611481932068524</c:v>
                </c:pt>
                <c:pt idx="30413">
                  <c:v>1.1611100151246136</c:v>
                </c:pt>
                <c:pt idx="30414">
                  <c:v>1.1610718395528523</c:v>
                </c:pt>
                <c:pt idx="30415">
                  <c:v>1.1610336664913203</c:v>
                </c:pt>
                <c:pt idx="30416">
                  <c:v>1.1609954959397706</c:v>
                </c:pt>
                <c:pt idx="30417">
                  <c:v>1.1609573278979552</c:v>
                </c:pt>
                <c:pt idx="30418">
                  <c:v>1.1609191623656268</c:v>
                </c:pt>
                <c:pt idx="30419">
                  <c:v>1.1608809993425377</c:v>
                </c:pt>
                <c:pt idx="30420">
                  <c:v>1.1608428388284409</c:v>
                </c:pt>
                <c:pt idx="30421">
                  <c:v>1.1608046808230885</c:v>
                </c:pt>
                <c:pt idx="30422">
                  <c:v>1.1607665253262334</c:v>
                </c:pt>
                <c:pt idx="30423">
                  <c:v>1.1607283723376283</c:v>
                </c:pt>
                <c:pt idx="30424">
                  <c:v>1.1606902218570254</c:v>
                </c:pt>
                <c:pt idx="30425">
                  <c:v>1.1606520738841779</c:v>
                </c:pt>
                <c:pt idx="30426">
                  <c:v>1.1606139284188386</c:v>
                </c:pt>
                <c:pt idx="30427">
                  <c:v>1.1605757854607599</c:v>
                </c:pt>
                <c:pt idx="30428">
                  <c:v>1.1605376450096947</c:v>
                </c:pt>
                <c:pt idx="30429">
                  <c:v>1.1604995070653961</c:v>
                </c:pt>
                <c:pt idx="30430">
                  <c:v>1.1604613716276166</c:v>
                </c:pt>
                <c:pt idx="30431">
                  <c:v>1.1604232386961093</c:v>
                </c:pt>
                <c:pt idx="30432">
                  <c:v>1.1603851082706274</c:v>
                </c:pt>
                <c:pt idx="30433">
                  <c:v>1.1603469803509232</c:v>
                </c:pt>
                <c:pt idx="30434">
                  <c:v>1.1603088549367504</c:v>
                </c:pt>
                <c:pt idx="30435">
                  <c:v>1.1602707320278618</c:v>
                </c:pt>
                <c:pt idx="30436">
                  <c:v>1.1602326116240103</c:v>
                </c:pt>
                <c:pt idx="30437">
                  <c:v>1.1601944937249491</c:v>
                </c:pt>
                <c:pt idx="30438">
                  <c:v>1.1601563783304314</c:v>
                </c:pt>
                <c:pt idx="30439">
                  <c:v>1.1601182654402102</c:v>
                </c:pt>
                <c:pt idx="30440">
                  <c:v>1.1600801550540389</c:v>
                </c:pt>
                <c:pt idx="30441">
                  <c:v>1.1600420471716708</c:v>
                </c:pt>
                <c:pt idx="30442">
                  <c:v>1.1600039417928587</c:v>
                </c:pt>
                <c:pt idx="30443">
                  <c:v>1.1599658389173564</c:v>
                </c:pt>
                <c:pt idx="30444">
                  <c:v>1.1599277385449172</c:v>
                </c:pt>
                <c:pt idx="30445">
                  <c:v>1.1598896406752939</c:v>
                </c:pt>
                <c:pt idx="30446">
                  <c:v>1.1598515453082405</c:v>
                </c:pt>
                <c:pt idx="30447">
                  <c:v>1.1598134524435102</c:v>
                </c:pt>
                <c:pt idx="30448">
                  <c:v>1.1597753620808564</c:v>
                </c:pt>
                <c:pt idx="30449">
                  <c:v>1.1597372742200329</c:v>
                </c:pt>
                <c:pt idx="30450">
                  <c:v>1.1596991888607928</c:v>
                </c:pt>
                <c:pt idx="30451">
                  <c:v>1.1596611060028899</c:v>
                </c:pt>
                <c:pt idx="30452">
                  <c:v>1.1596230256460776</c:v>
                </c:pt>
                <c:pt idx="30453">
                  <c:v>1.1595849477901097</c:v>
                </c:pt>
                <c:pt idx="30454">
                  <c:v>1.1595468724347398</c:v>
                </c:pt>
                <c:pt idx="30455">
                  <c:v>1.1595087995797215</c:v>
                </c:pt>
                <c:pt idx="30456">
                  <c:v>1.1594707292248088</c:v>
                </c:pt>
                <c:pt idx="30457">
                  <c:v>1.159432661369755</c:v>
                </c:pt>
                <c:pt idx="30458">
                  <c:v>1.1593945960143144</c:v>
                </c:pt>
                <c:pt idx="30459">
                  <c:v>1.1593565331582403</c:v>
                </c:pt>
                <c:pt idx="30460">
                  <c:v>1.1593184728012869</c:v>
                </c:pt>
                <c:pt idx="30461">
                  <c:v>1.1592804149432079</c:v>
                </c:pt>
                <c:pt idx="30462">
                  <c:v>1.1592423595837573</c:v>
                </c:pt>
                <c:pt idx="30463">
                  <c:v>1.1592043067226891</c:v>
                </c:pt>
                <c:pt idx="30464">
                  <c:v>1.1591662563597571</c:v>
                </c:pt>
                <c:pt idx="30465">
                  <c:v>1.1591282084947154</c:v>
                </c:pt>
                <c:pt idx="30466">
                  <c:v>1.1590901631273181</c:v>
                </c:pt>
                <c:pt idx="30467">
                  <c:v>1.1590521202573192</c:v>
                </c:pt>
                <c:pt idx="30468">
                  <c:v>1.1590140798844728</c:v>
                </c:pt>
                <c:pt idx="30469">
                  <c:v>1.1589760420085329</c:v>
                </c:pt>
                <c:pt idx="30470">
                  <c:v>1.1589380066292541</c:v>
                </c:pt>
                <c:pt idx="30471">
                  <c:v>1.1588999737463901</c:v>
                </c:pt>
                <c:pt idx="30472">
                  <c:v>1.1588619433596954</c:v>
                </c:pt>
                <c:pt idx="30473">
                  <c:v>1.1588239154689244</c:v>
                </c:pt>
                <c:pt idx="30474">
                  <c:v>1.158785890073831</c:v>
                </c:pt>
                <c:pt idx="30475">
                  <c:v>1.1587478671741698</c:v>
                </c:pt>
                <c:pt idx="30476">
                  <c:v>1.1587098467696952</c:v>
                </c:pt>
                <c:pt idx="30477">
                  <c:v>1.1586718288601614</c:v>
                </c:pt>
                <c:pt idx="30478">
                  <c:v>1.1586338134453229</c:v>
                </c:pt>
                <c:pt idx="30479">
                  <c:v>1.1585958005249344</c:v>
                </c:pt>
                <c:pt idx="30480">
                  <c:v>1.15855779009875</c:v>
                </c:pt>
                <c:pt idx="30481">
                  <c:v>1.1585197821665245</c:v>
                </c:pt>
                <c:pt idx="30482">
                  <c:v>1.1584817767280122</c:v>
                </c:pt>
                <c:pt idx="30483">
                  <c:v>1.158443773782968</c:v>
                </c:pt>
                <c:pt idx="30484">
                  <c:v>1.1584057733311464</c:v>
                </c:pt>
                <c:pt idx="30485">
                  <c:v>1.1583677753723021</c:v>
                </c:pt>
                <c:pt idx="30486">
                  <c:v>1.1583297799061896</c:v>
                </c:pt>
                <c:pt idx="30487">
                  <c:v>1.1582917869325637</c:v>
                </c:pt>
                <c:pt idx="30488">
                  <c:v>1.1582537964511792</c:v>
                </c:pt>
                <c:pt idx="30489">
                  <c:v>1.1582158084617908</c:v>
                </c:pt>
                <c:pt idx="30490">
                  <c:v>1.1581778229641533</c:v>
                </c:pt>
                <c:pt idx="30491">
                  <c:v>1.1581398399580218</c:v>
                </c:pt>
                <c:pt idx="30492">
                  <c:v>1.1581018594431509</c:v>
                </c:pt>
                <c:pt idx="30493">
                  <c:v>1.1580638814192956</c:v>
                </c:pt>
                <c:pt idx="30494">
                  <c:v>1.1580259058862108</c:v>
                </c:pt>
                <c:pt idx="30495">
                  <c:v>1.1579879328436515</c:v>
                </c:pt>
                <c:pt idx="30496">
                  <c:v>1.1579499622913729</c:v>
                </c:pt>
                <c:pt idx="30497">
                  <c:v>1.1579119942291298</c:v>
                </c:pt>
                <c:pt idx="30498">
                  <c:v>1.1578740286566773</c:v>
                </c:pt>
                <c:pt idx="30499">
                  <c:v>1.1578360655737705</c:v>
                </c:pt>
                <c:pt idx="30500">
                  <c:v>1.1577981049801647</c:v>
                </c:pt>
                <c:pt idx="30501">
                  <c:v>1.1577601468756147</c:v>
                </c:pt>
                <c:pt idx="30502">
                  <c:v>1.1577221912598761</c:v>
                </c:pt>
                <c:pt idx="30503">
                  <c:v>1.1576842381327039</c:v>
                </c:pt>
                <c:pt idx="30504">
                  <c:v>1.1576462874938536</c:v>
                </c:pt>
                <c:pt idx="30505">
                  <c:v>1.1576083393430801</c:v>
                </c:pt>
                <c:pt idx="30506">
                  <c:v>1.1575703936801389</c:v>
                </c:pt>
                <c:pt idx="30507">
                  <c:v>1.1575324505047857</c:v>
                </c:pt>
                <c:pt idx="30508">
                  <c:v>1.1574945098167755</c:v>
                </c:pt>
                <c:pt idx="30509">
                  <c:v>1.1574565716158636</c:v>
                </c:pt>
                <c:pt idx="30510">
                  <c:v>1.1574186359018059</c:v>
                </c:pt>
                <c:pt idx="30511">
                  <c:v>1.1573807026743577</c:v>
                </c:pt>
                <c:pt idx="30512">
                  <c:v>1.1573427719332743</c:v>
                </c:pt>
                <c:pt idx="30513">
                  <c:v>1.1573048436783115</c:v>
                </c:pt>
                <c:pt idx="30514">
                  <c:v>1.157266917909225</c:v>
                </c:pt>
                <c:pt idx="30515">
                  <c:v>1.1572289946257701</c:v>
                </c:pt>
                <c:pt idx="30516">
                  <c:v>1.1571910738277027</c:v>
                </c:pt>
                <c:pt idx="30517">
                  <c:v>1.1571531555147783</c:v>
                </c:pt>
                <c:pt idx="30518">
                  <c:v>1.1571152396867526</c:v>
                </c:pt>
                <c:pt idx="30519">
                  <c:v>1.1570773263433813</c:v>
                </c:pt>
                <c:pt idx="30520">
                  <c:v>1.1570394154844206</c:v>
                </c:pt>
                <c:pt idx="30521">
                  <c:v>1.1570015071096258</c:v>
                </c:pt>
                <c:pt idx="30522">
                  <c:v>1.156963601218753</c:v>
                </c:pt>
                <c:pt idx="30523">
                  <c:v>1.1569256978115581</c:v>
                </c:pt>
                <c:pt idx="30524">
                  <c:v>1.1568877968877969</c:v>
                </c:pt>
                <c:pt idx="30525">
                  <c:v>1.1568498984472253</c:v>
                </c:pt>
                <c:pt idx="30526">
                  <c:v>1.1568120024895994</c:v>
                </c:pt>
                <c:pt idx="30527">
                  <c:v>1.156774109014675</c:v>
                </c:pt>
                <c:pt idx="30528">
                  <c:v>1.1567362180222085</c:v>
                </c:pt>
                <c:pt idx="30529">
                  <c:v>1.1566983295119555</c:v>
                </c:pt>
                <c:pt idx="30530">
                  <c:v>1.1566604434836723</c:v>
                </c:pt>
                <c:pt idx="30531">
                  <c:v>1.1566225599371152</c:v>
                </c:pt>
                <c:pt idx="30532">
                  <c:v>1.1565846788720402</c:v>
                </c:pt>
                <c:pt idx="30533">
                  <c:v>1.1565468002882033</c:v>
                </c:pt>
                <c:pt idx="30534">
                  <c:v>1.156508924185361</c:v>
                </c:pt>
                <c:pt idx="30535">
                  <c:v>1.1564710505632696</c:v>
                </c:pt>
                <c:pt idx="30536">
                  <c:v>1.1564331794216851</c:v>
                </c:pt>
                <c:pt idx="30537">
                  <c:v>1.1563953107603642</c:v>
                </c:pt>
                <c:pt idx="30538">
                  <c:v>1.1563574445790628</c:v>
                </c:pt>
                <c:pt idx="30539">
                  <c:v>1.1563195808775377</c:v>
                </c:pt>
                <c:pt idx="30540">
                  <c:v>1.156281719655545</c:v>
                </c:pt>
                <c:pt idx="30541">
                  <c:v>1.1562438609128414</c:v>
                </c:pt>
                <c:pt idx="30542">
                  <c:v>1.1562060046491831</c:v>
                </c:pt>
                <c:pt idx="30543">
                  <c:v>1.1561681508643269</c:v>
                </c:pt>
                <c:pt idx="30544">
                  <c:v>1.1561302995580292</c:v>
                </c:pt>
                <c:pt idx="30545">
                  <c:v>1.1560924507300465</c:v>
                </c:pt>
                <c:pt idx="30546">
                  <c:v>1.1560546043801356</c:v>
                </c:pt>
                <c:pt idx="30547">
                  <c:v>1.1560167605080529</c:v>
                </c:pt>
                <c:pt idx="30548">
                  <c:v>1.1559789191135552</c:v>
                </c:pt>
                <c:pt idx="30549">
                  <c:v>1.1559410801963994</c:v>
                </c:pt>
                <c:pt idx="30550">
                  <c:v>1.1559032437563419</c:v>
                </c:pt>
                <c:pt idx="30551">
                  <c:v>1.1558654097931396</c:v>
                </c:pt>
                <c:pt idx="30552">
                  <c:v>1.1558275783065493</c:v>
                </c:pt>
                <c:pt idx="30553">
                  <c:v>1.1557897492963278</c:v>
                </c:pt>
                <c:pt idx="30554">
                  <c:v>1.1557519227622319</c:v>
                </c:pt>
                <c:pt idx="30555">
                  <c:v>1.1557140987040189</c:v>
                </c:pt>
                <c:pt idx="30556">
                  <c:v>1.1556762771214453</c:v>
                </c:pt>
                <c:pt idx="30557">
                  <c:v>1.155638458014268</c:v>
                </c:pt>
                <c:pt idx="30558">
                  <c:v>1.1556006413822442</c:v>
                </c:pt>
                <c:pt idx="30559">
                  <c:v>1.1555628272251308</c:v>
                </c:pt>
                <c:pt idx="30560">
                  <c:v>1.1555250155426851</c:v>
                </c:pt>
                <c:pt idx="30561">
                  <c:v>1.155487206334664</c:v>
                </c:pt>
                <c:pt idx="30562">
                  <c:v>1.1554493996008246</c:v>
                </c:pt>
                <c:pt idx="30563">
                  <c:v>1.1554115953409239</c:v>
                </c:pt>
                <c:pt idx="30564">
                  <c:v>1.1553737935547195</c:v>
                </c:pt>
                <c:pt idx="30565">
                  <c:v>1.1553359942419681</c:v>
                </c:pt>
                <c:pt idx="30566">
                  <c:v>1.1552981974024275</c:v>
                </c:pt>
                <c:pt idx="30567">
                  <c:v>1.1552604030358544</c:v>
                </c:pt>
                <c:pt idx="30568">
                  <c:v>1.1552226111420065</c:v>
                </c:pt>
                <c:pt idx="30569">
                  <c:v>1.1551848217206411</c:v>
                </c:pt>
                <c:pt idx="30570">
                  <c:v>1.1551470347715156</c:v>
                </c:pt>
                <c:pt idx="30571">
                  <c:v>1.1551092502943869</c:v>
                </c:pt>
                <c:pt idx="30572">
                  <c:v>1.1550714682890131</c:v>
                </c:pt>
                <c:pt idx="30573">
                  <c:v>1.1550336887551513</c:v>
                </c:pt>
                <c:pt idx="30574">
                  <c:v>1.1549959116925592</c:v>
                </c:pt>
                <c:pt idx="30575">
                  <c:v>1.1549581371009943</c:v>
                </c:pt>
                <c:pt idx="30576">
                  <c:v>1.1549203649802138</c:v>
                </c:pt>
                <c:pt idx="30577">
                  <c:v>1.1548825953299757</c:v>
                </c:pt>
                <c:pt idx="30578">
                  <c:v>1.1548448281500376</c:v>
                </c:pt>
                <c:pt idx="30579">
                  <c:v>1.154807063440157</c:v>
                </c:pt>
                <c:pt idx="30580">
                  <c:v>1.1547693012000915</c:v>
                </c:pt>
                <c:pt idx="30581">
                  <c:v>1.1547315414295991</c:v>
                </c:pt>
                <c:pt idx="30582">
                  <c:v>1.1546937841284373</c:v>
                </c:pt>
                <c:pt idx="30583">
                  <c:v>1.1546560292963641</c:v>
                </c:pt>
                <c:pt idx="30584">
                  <c:v>1.1546182769331372</c:v>
                </c:pt>
                <c:pt idx="30585">
                  <c:v>1.1545805270385143</c:v>
                </c:pt>
                <c:pt idx="30586">
                  <c:v>1.1545427796122536</c:v>
                </c:pt>
                <c:pt idx="30587">
                  <c:v>1.1545050346541128</c:v>
                </c:pt>
                <c:pt idx="30588">
                  <c:v>1.1544672921638497</c:v>
                </c:pt>
                <c:pt idx="30589">
                  <c:v>1.1544295521412227</c:v>
                </c:pt>
                <c:pt idx="30590">
                  <c:v>1.1543918145859893</c:v>
                </c:pt>
                <c:pt idx="30591">
                  <c:v>1.1543540794979079</c:v>
                </c:pt>
                <c:pt idx="30592">
                  <c:v>1.1543163468767366</c:v>
                </c:pt>
                <c:pt idx="30593">
                  <c:v>1.1542786167222332</c:v>
                </c:pt>
                <c:pt idx="30594">
                  <c:v>1.154240889034156</c:v>
                </c:pt>
                <c:pt idx="30595">
                  <c:v>1.154203163812263</c:v>
                </c:pt>
                <c:pt idx="30596">
                  <c:v>1.1541654410563127</c:v>
                </c:pt>
                <c:pt idx="30597">
                  <c:v>1.1541277207660632</c:v>
                </c:pt>
                <c:pt idx="30598">
                  <c:v>1.1540900029412726</c:v>
                </c:pt>
                <c:pt idx="30599">
                  <c:v>1.1540522875816994</c:v>
                </c:pt>
                <c:pt idx="30600">
                  <c:v>1.1540145746871018</c:v>
                </c:pt>
                <c:pt idx="30601">
                  <c:v>1.1539768642572381</c:v>
                </c:pt>
                <c:pt idx="30602">
                  <c:v>1.1539391562918668</c:v>
                </c:pt>
                <c:pt idx="30603">
                  <c:v>1.1539014507907464</c:v>
                </c:pt>
                <c:pt idx="30604">
                  <c:v>1.1538637477536351</c:v>
                </c:pt>
                <c:pt idx="30605">
                  <c:v>1.1538260471802915</c:v>
                </c:pt>
                <c:pt idx="30606">
                  <c:v>1.1537883490704741</c:v>
                </c:pt>
                <c:pt idx="30607">
                  <c:v>1.1537506534239415</c:v>
                </c:pt>
                <c:pt idx="30608">
                  <c:v>1.1537129602404521</c:v>
                </c:pt>
                <c:pt idx="30609">
                  <c:v>1.1536752695197647</c:v>
                </c:pt>
                <c:pt idx="30610">
                  <c:v>1.153637581261638</c:v>
                </c:pt>
                <c:pt idx="30611">
                  <c:v>1.1535998954658304</c:v>
                </c:pt>
                <c:pt idx="30612">
                  <c:v>1.1535622121321008</c:v>
                </c:pt>
                <c:pt idx="30613">
                  <c:v>1.1535245312602078</c:v>
                </c:pt>
                <c:pt idx="30614">
                  <c:v>1.1534868528499103</c:v>
                </c:pt>
                <c:pt idx="30615">
                  <c:v>1.1534491769009667</c:v>
                </c:pt>
                <c:pt idx="30616">
                  <c:v>1.1534115034131365</c:v>
                </c:pt>
                <c:pt idx="30617">
                  <c:v>1.153373832386178</c:v>
                </c:pt>
                <c:pt idx="30618">
                  <c:v>1.1533361638198505</c:v>
                </c:pt>
                <c:pt idx="30619">
                  <c:v>1.1532984977139125</c:v>
                </c:pt>
                <c:pt idx="30620">
                  <c:v>1.1532608340681232</c:v>
                </c:pt>
                <c:pt idx="30621">
                  <c:v>1.1532231728822415</c:v>
                </c:pt>
                <c:pt idx="30622">
                  <c:v>1.1531855141560265</c:v>
                </c:pt>
                <c:pt idx="30623">
                  <c:v>1.1531478578892371</c:v>
                </c:pt>
                <c:pt idx="30624">
                  <c:v>1.1531102040816326</c:v>
                </c:pt>
                <c:pt idx="30625">
                  <c:v>1.1530725527329719</c:v>
                </c:pt>
                <c:pt idx="30626">
                  <c:v>1.1530349038430143</c:v>
                </c:pt>
                <c:pt idx="30627">
                  <c:v>1.1529972574115188</c:v>
                </c:pt>
                <c:pt idx="30628">
                  <c:v>1.1529596134382447</c:v>
                </c:pt>
                <c:pt idx="30629">
                  <c:v>1.1529219719229513</c:v>
                </c:pt>
                <c:pt idx="30630">
                  <c:v>1.1528843328653977</c:v>
                </c:pt>
                <c:pt idx="30631">
                  <c:v>1.1528466962653434</c:v>
                </c:pt>
                <c:pt idx="30632">
                  <c:v>1.1528090621225475</c:v>
                </c:pt>
                <c:pt idx="30633">
                  <c:v>1.1527714304367696</c:v>
                </c:pt>
                <c:pt idx="30634">
                  <c:v>1.1527338012077688</c:v>
                </c:pt>
                <c:pt idx="30635">
                  <c:v>1.1526961744353048</c:v>
                </c:pt>
                <c:pt idx="30636">
                  <c:v>1.1526585501191371</c:v>
                </c:pt>
                <c:pt idx="30637">
                  <c:v>1.1526209282590247</c:v>
                </c:pt>
                <c:pt idx="30638">
                  <c:v>1.1525833088547277</c:v>
                </c:pt>
                <c:pt idx="30639">
                  <c:v>1.1525456919060053</c:v>
                </c:pt>
                <c:pt idx="30640">
                  <c:v>1.1525080774126171</c:v>
                </c:pt>
                <c:pt idx="30641">
                  <c:v>1.1524704653743227</c:v>
                </c:pt>
                <c:pt idx="30642">
                  <c:v>1.1524328557908821</c:v>
                </c:pt>
                <c:pt idx="30643">
                  <c:v>1.1523952486620546</c:v>
                </c:pt>
                <c:pt idx="30644">
                  <c:v>1.1523576439876</c:v>
                </c:pt>
                <c:pt idx="30645">
                  <c:v>1.1523200417672779</c:v>
                </c:pt>
                <c:pt idx="30646">
                  <c:v>1.1522824420008484</c:v>
                </c:pt>
                <c:pt idx="30647">
                  <c:v>1.1522448446880711</c:v>
                </c:pt>
                <c:pt idx="30648">
                  <c:v>1.1522072498287057</c:v>
                </c:pt>
                <c:pt idx="30649">
                  <c:v>1.1521696574225122</c:v>
                </c:pt>
                <c:pt idx="30650">
                  <c:v>1.1521320674692506</c:v>
                </c:pt>
                <c:pt idx="30651">
                  <c:v>1.1520944799686808</c:v>
                </c:pt>
                <c:pt idx="30652">
                  <c:v>1.1520568949205625</c:v>
                </c:pt>
                <c:pt idx="30653">
                  <c:v>1.1520193123246558</c:v>
                </c:pt>
                <c:pt idx="30654">
                  <c:v>1.1519817321807209</c:v>
                </c:pt>
                <c:pt idx="30655">
                  <c:v>1.1519441544885178</c:v>
                </c:pt>
                <c:pt idx="30656">
                  <c:v>1.1519065792478065</c:v>
                </c:pt>
                <c:pt idx="30657">
                  <c:v>1.151869006458347</c:v>
                </c:pt>
                <c:pt idx="30658">
                  <c:v>1.1518314361198996</c:v>
                </c:pt>
                <c:pt idx="30659">
                  <c:v>1.1517938682322244</c:v>
                </c:pt>
                <c:pt idx="30660">
                  <c:v>1.1517563027950817</c:v>
                </c:pt>
                <c:pt idx="30661">
                  <c:v>1.1517187398082316</c:v>
                </c:pt>
                <c:pt idx="30662">
                  <c:v>1.1516811792714345</c:v>
                </c:pt>
                <c:pt idx="30663">
                  <c:v>1.1516436211844507</c:v>
                </c:pt>
                <c:pt idx="30664">
                  <c:v>1.1516060655470406</c:v>
                </c:pt>
                <c:pt idx="30665">
                  <c:v>1.1515685123589643</c:v>
                </c:pt>
                <c:pt idx="30666">
                  <c:v>1.1515309616199825</c:v>
                </c:pt>
                <c:pt idx="30667">
                  <c:v>1.1514934133298553</c:v>
                </c:pt>
                <c:pt idx="30668">
                  <c:v>1.1514558674883433</c:v>
                </c:pt>
                <c:pt idx="30669">
                  <c:v>1.1514183240952069</c:v>
                </c:pt>
                <c:pt idx="30670">
                  <c:v>1.151380783150207</c:v>
                </c:pt>
                <c:pt idx="30671">
                  <c:v>1.1513432446531038</c:v>
                </c:pt>
                <c:pt idx="30672">
                  <c:v>1.151305708603658</c:v>
                </c:pt>
                <c:pt idx="30673">
                  <c:v>1.15126817500163</c:v>
                </c:pt>
                <c:pt idx="30674">
                  <c:v>1.1512306438467808</c:v>
                </c:pt>
                <c:pt idx="30675">
                  <c:v>1.1511931151388708</c:v>
                </c:pt>
                <c:pt idx="30676">
                  <c:v>1.1511555888776608</c:v>
                </c:pt>
                <c:pt idx="30677">
                  <c:v>1.1511180650629116</c:v>
                </c:pt>
                <c:pt idx="30678">
                  <c:v>1.1510805436943838</c:v>
                </c:pt>
                <c:pt idx="30679">
                  <c:v>1.1510430247718384</c:v>
                </c:pt>
                <c:pt idx="30680">
                  <c:v>1.1510055082950361</c:v>
                </c:pt>
                <c:pt idx="30681">
                  <c:v>1.1509679942637376</c:v>
                </c:pt>
                <c:pt idx="30682">
                  <c:v>1.1509304826777043</c:v>
                </c:pt>
                <c:pt idx="30683">
                  <c:v>1.1508929735366966</c:v>
                </c:pt>
                <c:pt idx="30684">
                  <c:v>1.1508554668404758</c:v>
                </c:pt>
                <c:pt idx="30685">
                  <c:v>1.1508179625888026</c:v>
                </c:pt>
                <c:pt idx="30686">
                  <c:v>1.1507804607814385</c:v>
                </c:pt>
                <c:pt idx="30687">
                  <c:v>1.1507429614181439</c:v>
                </c:pt>
                <c:pt idx="30688">
                  <c:v>1.1507054644986803</c:v>
                </c:pt>
                <c:pt idx="30689">
                  <c:v>1.1506679700228086</c:v>
                </c:pt>
                <c:pt idx="30690">
                  <c:v>1.1506304779902903</c:v>
                </c:pt>
                <c:pt idx="30691">
                  <c:v>1.1505929884008863</c:v>
                </c:pt>
                <c:pt idx="30692">
                  <c:v>1.1505555012543576</c:v>
                </c:pt>
                <c:pt idx="30693">
                  <c:v>1.1505180165504658</c:v>
                </c:pt>
                <c:pt idx="30694">
                  <c:v>1.1504805342889721</c:v>
                </c:pt>
                <c:pt idx="30695">
                  <c:v>1.1504430544696378</c:v>
                </c:pt>
                <c:pt idx="30696">
                  <c:v>1.1504055770922239</c:v>
                </c:pt>
                <c:pt idx="30697">
                  <c:v>1.1503681021564922</c:v>
                </c:pt>
                <c:pt idx="30698">
                  <c:v>1.150330629662204</c:v>
                </c:pt>
                <c:pt idx="30699">
                  <c:v>1.1502931596091206</c:v>
                </c:pt>
                <c:pt idx="30700">
                  <c:v>1.1502556919970033</c:v>
                </c:pt>
                <c:pt idx="30701">
                  <c:v>1.150218226825614</c:v>
                </c:pt>
                <c:pt idx="30702">
                  <c:v>1.1501807640947139</c:v>
                </c:pt>
                <c:pt idx="30703">
                  <c:v>1.1501433038040647</c:v>
                </c:pt>
                <c:pt idx="30704">
                  <c:v>1.1501058459534277</c:v>
                </c:pt>
                <c:pt idx="30705">
                  <c:v>1.150068390542565</c:v>
                </c:pt>
                <c:pt idx="30706">
                  <c:v>1.1500309375712379</c:v>
                </c:pt>
                <c:pt idx="30707">
                  <c:v>1.1499934870392081</c:v>
                </c:pt>
                <c:pt idx="30708">
                  <c:v>1.1499560389462373</c:v>
                </c:pt>
                <c:pt idx="30709">
                  <c:v>1.1499185932920872</c:v>
                </c:pt>
                <c:pt idx="30710">
                  <c:v>1.1498811500765198</c:v>
                </c:pt>
                <c:pt idx="30711">
                  <c:v>1.1498437092992968</c:v>
                </c:pt>
                <c:pt idx="30712">
                  <c:v>1.1498062709601797</c:v>
                </c:pt>
                <c:pt idx="30713">
                  <c:v>1.1497688350589308</c:v>
                </c:pt>
                <c:pt idx="30714">
                  <c:v>1.1497314015953117</c:v>
                </c:pt>
                <c:pt idx="30715">
                  <c:v>1.1496939705690845</c:v>
                </c:pt>
                <c:pt idx="30716">
                  <c:v>1.1496565419800111</c:v>
                </c:pt>
                <c:pt idx="30717">
                  <c:v>1.1496191158278535</c:v>
                </c:pt>
                <c:pt idx="30718">
                  <c:v>1.1495816921123734</c:v>
                </c:pt>
                <c:pt idx="30719">
                  <c:v>1.1495442708333334</c:v>
                </c:pt>
                <c:pt idx="30720">
                  <c:v>1.1495068519904952</c:v>
                </c:pt>
                <c:pt idx="30721">
                  <c:v>1.1494694355836208</c:v>
                </c:pt>
                <c:pt idx="30722">
                  <c:v>1.1494320216124727</c:v>
                </c:pt>
                <c:pt idx="30723">
                  <c:v>1.1493946100768129</c:v>
                </c:pt>
                <c:pt idx="30724">
                  <c:v>1.1493572009764035</c:v>
                </c:pt>
                <c:pt idx="30725">
                  <c:v>1.1493197943110069</c:v>
                </c:pt>
                <c:pt idx="30726">
                  <c:v>1.1492823900803852</c:v>
                </c:pt>
                <c:pt idx="30727">
                  <c:v>1.149244988284301</c:v>
                </c:pt>
                <c:pt idx="30728">
                  <c:v>1.1492075889225162</c:v>
                </c:pt>
                <c:pt idx="30729">
                  <c:v>1.1491701919947934</c:v>
                </c:pt>
                <c:pt idx="30730">
                  <c:v>1.1491327975008949</c:v>
                </c:pt>
                <c:pt idx="30731">
                  <c:v>1.1490954054405831</c:v>
                </c:pt>
                <c:pt idx="30732">
                  <c:v>1.1490580158136205</c:v>
                </c:pt>
                <c:pt idx="30733">
                  <c:v>1.1490206286197697</c:v>
                </c:pt>
                <c:pt idx="30734">
                  <c:v>1.1489832438587928</c:v>
                </c:pt>
                <c:pt idx="30735">
                  <c:v>1.1489458615304529</c:v>
                </c:pt>
                <c:pt idx="30736">
                  <c:v>1.1489084816345121</c:v>
                </c:pt>
                <c:pt idx="30737">
                  <c:v>1.1488711041707333</c:v>
                </c:pt>
                <c:pt idx="30738">
                  <c:v>1.148833729138879</c:v>
                </c:pt>
                <c:pt idx="30739">
                  <c:v>1.1487963565387118</c:v>
                </c:pt>
                <c:pt idx="30740">
                  <c:v>1.1487589863699945</c:v>
                </c:pt>
                <c:pt idx="30741">
                  <c:v>1.1487216186324898</c:v>
                </c:pt>
                <c:pt idx="30742">
                  <c:v>1.1486842533259605</c:v>
                </c:pt>
                <c:pt idx="30743">
                  <c:v>1.1486468904501692</c:v>
                </c:pt>
                <c:pt idx="30744">
                  <c:v>1.1486095300048789</c:v>
                </c:pt>
                <c:pt idx="30745">
                  <c:v>1.1485721719898523</c:v>
                </c:pt>
                <c:pt idx="30746">
                  <c:v>1.1485348164048526</c:v>
                </c:pt>
                <c:pt idx="30747">
                  <c:v>1.1484974632496423</c:v>
                </c:pt>
                <c:pt idx="30748">
                  <c:v>1.1484601125239846</c:v>
                </c:pt>
                <c:pt idx="30749">
                  <c:v>1.1484227642276423</c:v>
                </c:pt>
                <c:pt idx="30750">
                  <c:v>1.1483854183603786</c:v>
                </c:pt>
                <c:pt idx="30751">
                  <c:v>1.1483480749219563</c:v>
                </c:pt>
                <c:pt idx="30752">
                  <c:v>1.1483107339121386</c:v>
                </c:pt>
                <c:pt idx="30753">
                  <c:v>1.1482733953306887</c:v>
                </c:pt>
                <c:pt idx="30754">
                  <c:v>1.1482360591773695</c:v>
                </c:pt>
                <c:pt idx="30755">
                  <c:v>1.1481987254519443</c:v>
                </c:pt>
                <c:pt idx="30756">
                  <c:v>1.1481613941541764</c:v>
                </c:pt>
                <c:pt idx="30757">
                  <c:v>1.1481240652838285</c:v>
                </c:pt>
                <c:pt idx="30758">
                  <c:v>1.1480867388406646</c:v>
                </c:pt>
                <c:pt idx="30759">
                  <c:v>1.1480494148244473</c:v>
                </c:pt>
                <c:pt idx="30760">
                  <c:v>1.1480120932349402</c:v>
                </c:pt>
                <c:pt idx="30761">
                  <c:v>1.1479747740719068</c:v>
                </c:pt>
                <c:pt idx="30762">
                  <c:v>1.1479374573351104</c:v>
                </c:pt>
                <c:pt idx="30763">
                  <c:v>1.1479001430243141</c:v>
                </c:pt>
                <c:pt idx="30764">
                  <c:v>1.1478628311392816</c:v>
                </c:pt>
                <c:pt idx="30765">
                  <c:v>1.1478255216797764</c:v>
                </c:pt>
                <c:pt idx="30766">
                  <c:v>1.1477882146455618</c:v>
                </c:pt>
                <c:pt idx="30767">
                  <c:v>1.1477509100364014</c:v>
                </c:pt>
                <c:pt idx="30768">
                  <c:v>1.1477136078520589</c:v>
                </c:pt>
                <c:pt idx="30769">
                  <c:v>1.1476763080922976</c:v>
                </c:pt>
                <c:pt idx="30770">
                  <c:v>1.1476390107568815</c:v>
                </c:pt>
                <c:pt idx="30771">
                  <c:v>1.1476017158455738</c:v>
                </c:pt>
                <c:pt idx="30772">
                  <c:v>1.1475644233581386</c:v>
                </c:pt>
                <c:pt idx="30773">
                  <c:v>1.1475271332943393</c:v>
                </c:pt>
                <c:pt idx="30774">
                  <c:v>1.14748984565394</c:v>
                </c:pt>
                <c:pt idx="30775">
                  <c:v>1.1474525604367039</c:v>
                </c:pt>
                <c:pt idx="30776">
                  <c:v>1.1474152776423954</c:v>
                </c:pt>
                <c:pt idx="30777">
                  <c:v>1.1473779972707778</c:v>
                </c:pt>
                <c:pt idx="30778">
                  <c:v>1.1473407193216154</c:v>
                </c:pt>
                <c:pt idx="30779">
                  <c:v>1.1473034437946719</c:v>
                </c:pt>
                <c:pt idx="30780">
                  <c:v>1.1472661706897112</c:v>
                </c:pt>
                <c:pt idx="30781">
                  <c:v>1.1472289000064972</c:v>
                </c:pt>
                <c:pt idx="30782">
                  <c:v>1.1471916317447941</c:v>
                </c:pt>
                <c:pt idx="30783">
                  <c:v>1.1471543659043659</c:v>
                </c:pt>
                <c:pt idx="30784">
                  <c:v>1.1471171024849764</c:v>
                </c:pt>
                <c:pt idx="30785">
                  <c:v>1.1470798414863899</c:v>
                </c:pt>
                <c:pt idx="30786">
                  <c:v>1.1470425829083704</c:v>
                </c:pt>
                <c:pt idx="30787">
                  <c:v>1.1470053267506821</c:v>
                </c:pt>
                <c:pt idx="30788">
                  <c:v>1.1469680730130891</c:v>
                </c:pt>
                <c:pt idx="30789">
                  <c:v>1.1469308216953555</c:v>
                </c:pt>
                <c:pt idx="30790">
                  <c:v>1.146893572797246</c:v>
                </c:pt>
                <c:pt idx="30791">
                  <c:v>1.1468563263185243</c:v>
                </c:pt>
                <c:pt idx="30792">
                  <c:v>1.146819082258955</c:v>
                </c:pt>
                <c:pt idx="30793">
                  <c:v>1.1467818406183024</c:v>
                </c:pt>
                <c:pt idx="30794">
                  <c:v>1.1467446013963305</c:v>
                </c:pt>
                <c:pt idx="30795">
                  <c:v>1.1467073645928043</c:v>
                </c:pt>
                <c:pt idx="30796">
                  <c:v>1.1466701302074878</c:v>
                </c:pt>
                <c:pt idx="30797">
                  <c:v>1.1466328982401455</c:v>
                </c:pt>
                <c:pt idx="30798">
                  <c:v>1.1465956686905419</c:v>
                </c:pt>
                <c:pt idx="30799">
                  <c:v>1.1465584415584416</c:v>
                </c:pt>
                <c:pt idx="30800">
                  <c:v>1.146521216843609</c:v>
                </c:pt>
                <c:pt idx="30801">
                  <c:v>1.1464839945458087</c:v>
                </c:pt>
                <c:pt idx="30802">
                  <c:v>1.1464467746648053</c:v>
                </c:pt>
                <c:pt idx="30803">
                  <c:v>1.1464095572003636</c:v>
                </c:pt>
                <c:pt idx="30804">
                  <c:v>1.146372342152248</c:v>
                </c:pt>
                <c:pt idx="30805">
                  <c:v>1.1463351295202233</c:v>
                </c:pt>
                <c:pt idx="30806">
                  <c:v>1.1462979193040543</c:v>
                </c:pt>
                <c:pt idx="30807">
                  <c:v>1.1462607115035055</c:v>
                </c:pt>
                <c:pt idx="30808">
                  <c:v>1.1462235061183421</c:v>
                </c:pt>
                <c:pt idx="30809">
                  <c:v>1.1461863031483284</c:v>
                </c:pt>
                <c:pt idx="30810">
                  <c:v>1.1461491025932298</c:v>
                </c:pt>
                <c:pt idx="30811">
                  <c:v>1.1461119044528105</c:v>
                </c:pt>
                <c:pt idx="30812">
                  <c:v>1.1460747087268361</c:v>
                </c:pt>
                <c:pt idx="30813">
                  <c:v>1.146037515415071</c:v>
                </c:pt>
                <c:pt idx="30814">
                  <c:v>1.1460003245172805</c:v>
                </c:pt>
                <c:pt idx="30815">
                  <c:v>1.1459631360332294</c:v>
                </c:pt>
                <c:pt idx="30816">
                  <c:v>1.145925949962683</c:v>
                </c:pt>
                <c:pt idx="30817">
                  <c:v>1.145888766305406</c:v>
                </c:pt>
                <c:pt idx="30818">
                  <c:v>1.1458515850611635</c:v>
                </c:pt>
                <c:pt idx="30819">
                  <c:v>1.1458144062297209</c:v>
                </c:pt>
                <c:pt idx="30820">
                  <c:v>1.1457772298108433</c:v>
                </c:pt>
                <c:pt idx="30821">
                  <c:v>1.1457400558042956</c:v>
                </c:pt>
                <c:pt idx="30822">
                  <c:v>1.1457028842098433</c:v>
                </c:pt>
                <c:pt idx="30823">
                  <c:v>1.1456657150272516</c:v>
                </c:pt>
                <c:pt idx="30824">
                  <c:v>1.1456285482562856</c:v>
                </c:pt>
                <c:pt idx="30825">
                  <c:v>1.1455913838967107</c:v>
                </c:pt>
                <c:pt idx="30826">
                  <c:v>1.1455542219482922</c:v>
                </c:pt>
                <c:pt idx="30827">
                  <c:v>1.1455170624107953</c:v>
                </c:pt>
                <c:pt idx="30828">
                  <c:v>1.1454799052839859</c:v>
                </c:pt>
                <c:pt idx="30829">
                  <c:v>1.145442750567629</c:v>
                </c:pt>
                <c:pt idx="30830">
                  <c:v>1.1454055982614901</c:v>
                </c:pt>
                <c:pt idx="30831">
                  <c:v>1.1453684483653348</c:v>
                </c:pt>
                <c:pt idx="30832">
                  <c:v>1.1453313008789283</c:v>
                </c:pt>
                <c:pt idx="30833">
                  <c:v>1.1452941558020366</c:v>
                </c:pt>
                <c:pt idx="30834">
                  <c:v>1.1452570131344251</c:v>
                </c:pt>
                <c:pt idx="30835">
                  <c:v>1.1452198728758594</c:v>
                </c:pt>
                <c:pt idx="30836">
                  <c:v>1.145182735026105</c:v>
                </c:pt>
                <c:pt idx="30837">
                  <c:v>1.1451455995849278</c:v>
                </c:pt>
                <c:pt idx="30838">
                  <c:v>1.1451084665520932</c:v>
                </c:pt>
                <c:pt idx="30839">
                  <c:v>1.145071335927367</c:v>
                </c:pt>
                <c:pt idx="30840">
                  <c:v>1.1450342077105151</c:v>
                </c:pt>
                <c:pt idx="30841">
                  <c:v>1.1449970819013033</c:v>
                </c:pt>
                <c:pt idx="30842">
                  <c:v>1.1449599584994974</c:v>
                </c:pt>
                <c:pt idx="30843">
                  <c:v>1.1449228375048632</c:v>
                </c:pt>
                <c:pt idx="30844">
                  <c:v>1.1448857189171664</c:v>
                </c:pt>
                <c:pt idx="30845">
                  <c:v>1.1448486027361733</c:v>
                </c:pt>
                <c:pt idx="30846">
                  <c:v>1.1448114889616494</c:v>
                </c:pt>
                <c:pt idx="30847">
                  <c:v>1.144774377593361</c:v>
                </c:pt>
                <c:pt idx="30848">
                  <c:v>1.1447372686310739</c:v>
                </c:pt>
                <c:pt idx="30849">
                  <c:v>1.1447001620745543</c:v>
                </c:pt>
                <c:pt idx="30850">
                  <c:v>1.1446630579235682</c:v>
                </c:pt>
                <c:pt idx="30851">
                  <c:v>1.1446259561778815</c:v>
                </c:pt>
                <c:pt idx="30852">
                  <c:v>1.1445888568372606</c:v>
                </c:pt>
                <c:pt idx="30853">
                  <c:v>1.1445517599014714</c:v>
                </c:pt>
                <c:pt idx="30854">
                  <c:v>1.1445146653702802</c:v>
                </c:pt>
                <c:pt idx="30855">
                  <c:v>1.1444775732434536</c:v>
                </c:pt>
                <c:pt idx="30856">
                  <c:v>1.1444404835207571</c:v>
                </c:pt>
                <c:pt idx="30857">
                  <c:v>1.1444033962019573</c:v>
                </c:pt>
                <c:pt idx="30858">
                  <c:v>1.1443663112868208</c:v>
                </c:pt>
                <c:pt idx="30859">
                  <c:v>1.1443292287751134</c:v>
                </c:pt>
                <c:pt idx="30860">
                  <c:v>1.1442921486666018</c:v>
                </c:pt>
                <c:pt idx="30861">
                  <c:v>1.1442550709610524</c:v>
                </c:pt>
                <c:pt idx="30862">
                  <c:v>1.1442179956582315</c:v>
                </c:pt>
                <c:pt idx="30863">
                  <c:v>1.1441809227579056</c:v>
                </c:pt>
                <c:pt idx="30864">
                  <c:v>1.1441438522598413</c:v>
                </c:pt>
                <c:pt idx="30865">
                  <c:v>1.1441067841638048</c:v>
                </c:pt>
                <c:pt idx="30866">
                  <c:v>1.144069718469563</c:v>
                </c:pt>
                <c:pt idx="30867">
                  <c:v>1.1440326551768822</c:v>
                </c:pt>
                <c:pt idx="30868">
                  <c:v>1.1439955942855291</c:v>
                </c:pt>
                <c:pt idx="30869">
                  <c:v>1.1439585357952704</c:v>
                </c:pt>
                <c:pt idx="30870">
                  <c:v>1.1439214797058728</c:v>
                </c:pt>
                <c:pt idx="30871">
                  <c:v>1.1438844260171028</c:v>
                </c:pt>
                <c:pt idx="30872">
                  <c:v>1.1438473747287274</c:v>
                </c:pt>
                <c:pt idx="30873">
                  <c:v>1.143810325840513</c:v>
                </c:pt>
                <c:pt idx="30874">
                  <c:v>1.1437732793522266</c:v>
                </c:pt>
                <c:pt idx="30875">
                  <c:v>1.1437362352636351</c:v>
                </c:pt>
                <c:pt idx="30876">
                  <c:v>1.1436991935745053</c:v>
                </c:pt>
                <c:pt idx="30877">
                  <c:v>1.1436621542846039</c:v>
                </c:pt>
                <c:pt idx="30878">
                  <c:v>1.143625117393698</c:v>
                </c:pt>
                <c:pt idx="30879">
                  <c:v>1.1435880829015543</c:v>
                </c:pt>
                <c:pt idx="30880">
                  <c:v>1.1435510508079401</c:v>
                </c:pt>
                <c:pt idx="30881">
                  <c:v>1.1435140211126222</c:v>
                </c:pt>
                <c:pt idx="30882">
                  <c:v>1.1434769938153677</c:v>
                </c:pt>
                <c:pt idx="30883">
                  <c:v>1.1434399689159436</c:v>
                </c:pt>
                <c:pt idx="30884">
                  <c:v>1.1434029464141169</c:v>
                </c:pt>
                <c:pt idx="30885">
                  <c:v>1.1433659263096549</c:v>
                </c:pt>
                <c:pt idx="30886">
                  <c:v>1.1433289086023246</c:v>
                </c:pt>
                <c:pt idx="30887">
                  <c:v>1.1432918932918934</c:v>
                </c:pt>
                <c:pt idx="30888">
                  <c:v>1.1432548803781282</c:v>
                </c:pt>
                <c:pt idx="30889">
                  <c:v>1.1432178698607964</c:v>
                </c:pt>
                <c:pt idx="30890">
                  <c:v>1.1431808617396653</c:v>
                </c:pt>
                <c:pt idx="30891">
                  <c:v>1.1431438560145022</c:v>
                </c:pt>
                <c:pt idx="30892">
                  <c:v>1.1431068526850743</c:v>
                </c:pt>
                <c:pt idx="30893">
                  <c:v>1.1430698517511491</c:v>
                </c:pt>
                <c:pt idx="30894">
                  <c:v>1.143032853212494</c:v>
                </c:pt>
                <c:pt idx="30895">
                  <c:v>1.1429958570688763</c:v>
                </c:pt>
                <c:pt idx="30896">
                  <c:v>1.1429588633200634</c:v>
                </c:pt>
                <c:pt idx="30897">
                  <c:v>1.142921871965823</c:v>
                </c:pt>
                <c:pt idx="30898">
                  <c:v>1.1428848830059226</c:v>
                </c:pt>
                <c:pt idx="30899">
                  <c:v>1.1428478964401294</c:v>
                </c:pt>
                <c:pt idx="30900">
                  <c:v>1.1428109122682113</c:v>
                </c:pt>
                <c:pt idx="30901">
                  <c:v>1.142773930489936</c:v>
                </c:pt>
                <c:pt idx="30902">
                  <c:v>1.1427369511050707</c:v>
                </c:pt>
                <c:pt idx="30903">
                  <c:v>1.1426999741133834</c:v>
                </c:pt>
                <c:pt idx="30904">
                  <c:v>1.1426629995146416</c:v>
                </c:pt>
                <c:pt idx="30905">
                  <c:v>1.1426260273086133</c:v>
                </c:pt>
                <c:pt idx="30906">
                  <c:v>1.1425890574950659</c:v>
                </c:pt>
                <c:pt idx="30907">
                  <c:v>1.1425520900737673</c:v>
                </c:pt>
                <c:pt idx="30908">
                  <c:v>1.1425151250444854</c:v>
                </c:pt>
                <c:pt idx="30909">
                  <c:v>1.142478162406988</c:v>
                </c:pt>
                <c:pt idx="30910">
                  <c:v>1.1424412021610431</c:v>
                </c:pt>
                <c:pt idx="30911">
                  <c:v>1.1424042443064182</c:v>
                </c:pt>
                <c:pt idx="30912">
                  <c:v>1.1423672888428817</c:v>
                </c:pt>
                <c:pt idx="30913">
                  <c:v>1.1423303357702013</c:v>
                </c:pt>
                <c:pt idx="30914">
                  <c:v>1.1422933850881449</c:v>
                </c:pt>
                <c:pt idx="30915">
                  <c:v>1.1422564367964807</c:v>
                </c:pt>
                <c:pt idx="30916">
                  <c:v>1.1422194908949768</c:v>
                </c:pt>
                <c:pt idx="30917">
                  <c:v>1.1421825473834013</c:v>
                </c:pt>
                <c:pt idx="30918">
                  <c:v>1.1421456062615221</c:v>
                </c:pt>
                <c:pt idx="30919">
                  <c:v>1.1421086675291074</c:v>
                </c:pt>
                <c:pt idx="30920">
                  <c:v>1.1420717311859254</c:v>
                </c:pt>
                <c:pt idx="30921">
                  <c:v>1.1420347972317444</c:v>
                </c:pt>
                <c:pt idx="30922">
                  <c:v>1.1419978656663325</c:v>
                </c:pt>
                <c:pt idx="30923">
                  <c:v>1.1419609364894581</c:v>
                </c:pt>
                <c:pt idx="30924">
                  <c:v>1.1419240097008891</c:v>
                </c:pt>
                <c:pt idx="30925">
                  <c:v>1.1418870853003944</c:v>
                </c:pt>
                <c:pt idx="30926">
                  <c:v>1.141850163287742</c:v>
                </c:pt>
                <c:pt idx="30927">
                  <c:v>1.1418132436627004</c:v>
                </c:pt>
                <c:pt idx="30928">
                  <c:v>1.141776326425038</c:v>
                </c:pt>
                <c:pt idx="30929">
                  <c:v>1.1417394115745232</c:v>
                </c:pt>
                <c:pt idx="30930">
                  <c:v>1.1417024991109244</c:v>
                </c:pt>
                <c:pt idx="30931">
                  <c:v>1.1416655890340102</c:v>
                </c:pt>
                <c:pt idx="30932">
                  <c:v>1.141628681343549</c:v>
                </c:pt>
                <c:pt idx="30933">
                  <c:v>1.1415917760393095</c:v>
                </c:pt>
                <c:pt idx="30934">
                  <c:v>1.1415548731210603</c:v>
                </c:pt>
                <c:pt idx="30935">
                  <c:v>1.14151797258857</c:v>
                </c:pt>
                <c:pt idx="30936">
                  <c:v>1.1414810744416071</c:v>
                </c:pt>
                <c:pt idx="30937">
                  <c:v>1.1414441786799405</c:v>
                </c:pt>
                <c:pt idx="30938">
                  <c:v>1.1414072853033388</c:v>
                </c:pt>
                <c:pt idx="30939">
                  <c:v>1.1413703943115707</c:v>
                </c:pt>
                <c:pt idx="30940">
                  <c:v>1.1413335057044052</c:v>
                </c:pt>
                <c:pt idx="30941">
                  <c:v>1.1412966194816108</c:v>
                </c:pt>
                <c:pt idx="30942">
                  <c:v>1.1412597356429564</c:v>
                </c:pt>
                <c:pt idx="30943">
                  <c:v>1.141222854188211</c:v>
                </c:pt>
                <c:pt idx="30944">
                  <c:v>1.1411859751171434</c:v>
                </c:pt>
                <c:pt idx="30945">
                  <c:v>1.1411490984295225</c:v>
                </c:pt>
                <c:pt idx="30946">
                  <c:v>1.141112224125117</c:v>
                </c:pt>
                <c:pt idx="30947">
                  <c:v>1.1410753522036965</c:v>
                </c:pt>
                <c:pt idx="30948">
                  <c:v>1.1410384826650295</c:v>
                </c:pt>
                <c:pt idx="30949">
                  <c:v>1.1410016155088853</c:v>
                </c:pt>
                <c:pt idx="30950">
                  <c:v>1.1409647507350329</c:v>
                </c:pt>
                <c:pt idx="30951">
                  <c:v>1.1409278883432412</c:v>
                </c:pt>
                <c:pt idx="30952">
                  <c:v>1.1408910283332794</c:v>
                </c:pt>
                <c:pt idx="30953">
                  <c:v>1.1408541707049169</c:v>
                </c:pt>
                <c:pt idx="30954">
                  <c:v>1.1408173154579229</c:v>
                </c:pt>
                <c:pt idx="30955">
                  <c:v>1.1407804625920661</c:v>
                </c:pt>
                <c:pt idx="30956">
                  <c:v>1.1407436121071164</c:v>
                </c:pt>
                <c:pt idx="30957">
                  <c:v>1.1407067640028425</c:v>
                </c:pt>
                <c:pt idx="30958">
                  <c:v>1.1406699182790141</c:v>
                </c:pt>
                <c:pt idx="30959">
                  <c:v>1.1406330749354006</c:v>
                </c:pt>
                <c:pt idx="30960">
                  <c:v>1.140596233971771</c:v>
                </c:pt>
                <c:pt idx="30961">
                  <c:v>1.1405593953878947</c:v>
                </c:pt>
                <c:pt idx="30962">
                  <c:v>1.1405225591835417</c:v>
                </c:pt>
                <c:pt idx="30963">
                  <c:v>1.1404857253584808</c:v>
                </c:pt>
                <c:pt idx="30964">
                  <c:v>1.1404488939124819</c:v>
                </c:pt>
                <c:pt idx="30965">
                  <c:v>1.1404120648453142</c:v>
                </c:pt>
                <c:pt idx="30966">
                  <c:v>1.1403752381567476</c:v>
                </c:pt>
                <c:pt idx="30967">
                  <c:v>1.1403384138465513</c:v>
                </c:pt>
                <c:pt idx="30968">
                  <c:v>1.1403015919144952</c:v>
                </c:pt>
                <c:pt idx="30969">
                  <c:v>1.1402647723603487</c:v>
                </c:pt>
                <c:pt idx="30970">
                  <c:v>1.1402279551838816</c:v>
                </c:pt>
                <c:pt idx="30971">
                  <c:v>1.1401911403848637</c:v>
                </c:pt>
                <c:pt idx="30972">
                  <c:v>1.1401543279630646</c:v>
                </c:pt>
                <c:pt idx="30973">
                  <c:v>1.1401175179182541</c:v>
                </c:pt>
                <c:pt idx="30974">
                  <c:v>1.1400807102502017</c:v>
                </c:pt>
                <c:pt idx="30975">
                  <c:v>1.1400439049586777</c:v>
                </c:pt>
                <c:pt idx="30976">
                  <c:v>1.1400071020434517</c:v>
                </c:pt>
                <c:pt idx="30977">
                  <c:v>1.1399703015042935</c:v>
                </c:pt>
                <c:pt idx="30978">
                  <c:v>1.139933503340973</c:v>
                </c:pt>
                <c:pt idx="30979">
                  <c:v>1.1398967075532602</c:v>
                </c:pt>
                <c:pt idx="30980">
                  <c:v>1.1398599141409251</c:v>
                </c:pt>
                <c:pt idx="30981">
                  <c:v>1.1398231231037377</c:v>
                </c:pt>
                <c:pt idx="30982">
                  <c:v>1.1397863344414678</c:v>
                </c:pt>
                <c:pt idx="30983">
                  <c:v>1.139749548153886</c:v>
                </c:pt>
                <c:pt idx="30984">
                  <c:v>1.1397127642407616</c:v>
                </c:pt>
                <c:pt idx="30985">
                  <c:v>1.1396759827018654</c:v>
                </c:pt>
                <c:pt idx="30986">
                  <c:v>1.1396392035369671</c:v>
                </c:pt>
                <c:pt idx="30987">
                  <c:v>1.1396024267458371</c:v>
                </c:pt>
                <c:pt idx="30988">
                  <c:v>1.1395656523282456</c:v>
                </c:pt>
                <c:pt idx="30989">
                  <c:v>1.1395288802839625</c:v>
                </c:pt>
                <c:pt idx="30990">
                  <c:v>1.1394921106127585</c:v>
                </c:pt>
                <c:pt idx="30991">
                  <c:v>1.1394553433144037</c:v>
                </c:pt>
                <c:pt idx="30992">
                  <c:v>1.1394185783886683</c:v>
                </c:pt>
                <c:pt idx="30993">
                  <c:v>1.1393818158353231</c:v>
                </c:pt>
                <c:pt idx="30994">
                  <c:v>1.1393450556541378</c:v>
                </c:pt>
                <c:pt idx="30995">
                  <c:v>1.1393082978448832</c:v>
                </c:pt>
                <c:pt idx="30996">
                  <c:v>1.1392715424073296</c:v>
                </c:pt>
                <c:pt idx="30997">
                  <c:v>1.1392347893412478</c:v>
                </c:pt>
                <c:pt idx="30998">
                  <c:v>1.139198038646408</c:v>
                </c:pt>
                <c:pt idx="30999">
                  <c:v>1.1391612903225807</c:v>
                </c:pt>
                <c:pt idx="31000">
                  <c:v>1.1391245443695364</c:v>
                </c:pt>
                <c:pt idx="31001">
                  <c:v>1.139087800787046</c:v>
                </c:pt>
                <c:pt idx="31002">
                  <c:v>1.13905105957488</c:v>
                </c:pt>
                <c:pt idx="31003">
                  <c:v>1.1390143207328087</c:v>
                </c:pt>
                <c:pt idx="31004">
                  <c:v>1.1389775842606031</c:v>
                </c:pt>
                <c:pt idx="31005">
                  <c:v>1.138940850158034</c:v>
                </c:pt>
                <c:pt idx="31006">
                  <c:v>1.1389041184248718</c:v>
                </c:pt>
                <c:pt idx="31007">
                  <c:v>1.1388673890608876</c:v>
                </c:pt>
                <c:pt idx="31008">
                  <c:v>1.1388306620658519</c:v>
                </c:pt>
                <c:pt idx="31009">
                  <c:v>1.1387939374395357</c:v>
                </c:pt>
                <c:pt idx="31010">
                  <c:v>1.1387572151817098</c:v>
                </c:pt>
                <c:pt idx="31011">
                  <c:v>1.138720495292145</c:v>
                </c:pt>
                <c:pt idx="31012">
                  <c:v>1.1386837777706122</c:v>
                </c:pt>
                <c:pt idx="31013">
                  <c:v>1.1386470626168828</c:v>
                </c:pt>
                <c:pt idx="31014">
                  <c:v>1.1386103498307272</c:v>
                </c:pt>
                <c:pt idx="31015">
                  <c:v>1.1385736394119164</c:v>
                </c:pt>
                <c:pt idx="31016">
                  <c:v>1.1385369313602218</c:v>
                </c:pt>
                <c:pt idx="31017">
                  <c:v>1.1385002256754142</c:v>
                </c:pt>
                <c:pt idx="31018">
                  <c:v>1.138463522357265</c:v>
                </c:pt>
                <c:pt idx="31019">
                  <c:v>1.1384268214055449</c:v>
                </c:pt>
                <c:pt idx="31020">
                  <c:v>1.1383901228200251</c:v>
                </c:pt>
                <c:pt idx="31021">
                  <c:v>1.1383534266004771</c:v>
                </c:pt>
                <c:pt idx="31022">
                  <c:v>1.1383167327466719</c:v>
                </c:pt>
                <c:pt idx="31023">
                  <c:v>1.1382800412583807</c:v>
                </c:pt>
                <c:pt idx="31024">
                  <c:v>1.1382433521353748</c:v>
                </c:pt>
                <c:pt idx="31025">
                  <c:v>1.1382066653774254</c:v>
                </c:pt>
                <c:pt idx="31026">
                  <c:v>1.138169980984304</c:v>
                </c:pt>
                <c:pt idx="31027">
                  <c:v>1.138133298955782</c:v>
                </c:pt>
                <c:pt idx="31028">
                  <c:v>1.1380966192916304</c:v>
                </c:pt>
                <c:pt idx="31029">
                  <c:v>1.1380599419916211</c:v>
                </c:pt>
                <c:pt idx="31030">
                  <c:v>1.138023267055525</c:v>
                </c:pt>
                <c:pt idx="31031">
                  <c:v>1.1379865944831142</c:v>
                </c:pt>
                <c:pt idx="31032">
                  <c:v>1.1379499242741598</c:v>
                </c:pt>
                <c:pt idx="31033">
                  <c:v>1.1379132564284333</c:v>
                </c:pt>
                <c:pt idx="31034">
                  <c:v>1.1378765909457065</c:v>
                </c:pt>
                <c:pt idx="31035">
                  <c:v>1.1378399278257507</c:v>
                </c:pt>
                <c:pt idx="31036">
                  <c:v>1.1378032670683378</c:v>
                </c:pt>
                <c:pt idx="31037">
                  <c:v>1.1377666086732392</c:v>
                </c:pt>
                <c:pt idx="31038">
                  <c:v>1.1377299526402269</c:v>
                </c:pt>
                <c:pt idx="31039">
                  <c:v>1.1376932989690722</c:v>
                </c:pt>
                <c:pt idx="31040">
                  <c:v>1.1376566476595471</c:v>
                </c:pt>
                <c:pt idx="31041">
                  <c:v>1.1376199987114233</c:v>
                </c:pt>
                <c:pt idx="31042">
                  <c:v>1.1375833521244725</c:v>
                </c:pt>
                <c:pt idx="31043">
                  <c:v>1.1375467078984667</c:v>
                </c:pt>
                <c:pt idx="31044">
                  <c:v>1.1375100660331776</c:v>
                </c:pt>
                <c:pt idx="31045">
                  <c:v>1.1374734265283772</c:v>
                </c:pt>
                <c:pt idx="31046">
                  <c:v>1.1374367893838373</c:v>
                </c:pt>
                <c:pt idx="31047">
                  <c:v>1.13740015459933</c:v>
                </c:pt>
                <c:pt idx="31048">
                  <c:v>1.1373635221746272</c:v>
                </c:pt>
                <c:pt idx="31049">
                  <c:v>1.1373268921095008</c:v>
                </c:pt>
                <c:pt idx="31050">
                  <c:v>1.1372902644037228</c:v>
                </c:pt>
                <c:pt idx="31051">
                  <c:v>1.1372536390570656</c:v>
                </c:pt>
                <c:pt idx="31052">
                  <c:v>1.1372170160693009</c:v>
                </c:pt>
                <c:pt idx="31053">
                  <c:v>1.1371803954402009</c:v>
                </c:pt>
                <c:pt idx="31054">
                  <c:v>1.1371437771695379</c:v>
                </c:pt>
                <c:pt idx="31055">
                  <c:v>1.137107161257084</c:v>
                </c:pt>
                <c:pt idx="31056">
                  <c:v>1.1370705477026113</c:v>
                </c:pt>
                <c:pt idx="31057">
                  <c:v>1.1370339365058921</c:v>
                </c:pt>
                <c:pt idx="31058">
                  <c:v>1.1369973276666989</c:v>
                </c:pt>
                <c:pt idx="31059">
                  <c:v>1.1369607211848036</c:v>
                </c:pt>
                <c:pt idx="31060">
                  <c:v>1.1369241170599786</c:v>
                </c:pt>
                <c:pt idx="31061">
                  <c:v>1.1368875152919966</c:v>
                </c:pt>
                <c:pt idx="31062">
                  <c:v>1.1368509158806297</c:v>
                </c:pt>
                <c:pt idx="31063">
                  <c:v>1.1368143188256503</c:v>
                </c:pt>
                <c:pt idx="31064">
                  <c:v>1.1367777241268309</c:v>
                </c:pt>
                <c:pt idx="31065">
                  <c:v>1.1367411317839438</c:v>
                </c:pt>
                <c:pt idx="31066">
                  <c:v>1.1367045417967618</c:v>
                </c:pt>
                <c:pt idx="31067">
                  <c:v>1.1366679541650573</c:v>
                </c:pt>
                <c:pt idx="31068">
                  <c:v>1.1366313688886027</c:v>
                </c:pt>
                <c:pt idx="31069">
                  <c:v>1.136594785967171</c:v>
                </c:pt>
                <c:pt idx="31070">
                  <c:v>1.1365582054005343</c:v>
                </c:pt>
                <c:pt idx="31071">
                  <c:v>1.1365216271884655</c:v>
                </c:pt>
                <c:pt idx="31072">
                  <c:v>1.1364850513307374</c:v>
                </c:pt>
                <c:pt idx="31073">
                  <c:v>1.1364484778271224</c:v>
                </c:pt>
                <c:pt idx="31074">
                  <c:v>1.1364119066773934</c:v>
                </c:pt>
                <c:pt idx="31075">
                  <c:v>1.1363753378813233</c:v>
                </c:pt>
                <c:pt idx="31076">
                  <c:v>1.1363387714386846</c:v>
                </c:pt>
                <c:pt idx="31077">
                  <c:v>1.1363022073492504</c:v>
                </c:pt>
                <c:pt idx="31078">
                  <c:v>1.1362656456127933</c:v>
                </c:pt>
                <c:pt idx="31079">
                  <c:v>1.1362290862290862</c:v>
                </c:pt>
                <c:pt idx="31080">
                  <c:v>1.1361925291979023</c:v>
                </c:pt>
                <c:pt idx="31081">
                  <c:v>1.1361559745190142</c:v>
                </c:pt>
                <c:pt idx="31082">
                  <c:v>1.1361194221921951</c:v>
                </c:pt>
                <c:pt idx="31083">
                  <c:v>1.1360828722172178</c:v>
                </c:pt>
                <c:pt idx="31084">
                  <c:v>1.1360463245938555</c:v>
                </c:pt>
                <c:pt idx="31085">
                  <c:v>1.1360097793218813</c:v>
                </c:pt>
                <c:pt idx="31086">
                  <c:v>1.135973236401068</c:v>
                </c:pt>
                <c:pt idx="31087">
                  <c:v>1.1359366958311889</c:v>
                </c:pt>
                <c:pt idx="31088">
                  <c:v>1.1359001576120171</c:v>
                </c:pt>
                <c:pt idx="31089">
                  <c:v>1.1358636217433258</c:v>
                </c:pt>
                <c:pt idx="31090">
                  <c:v>1.1358270882248882</c:v>
                </c:pt>
                <c:pt idx="31091">
                  <c:v>1.1357905570564775</c:v>
                </c:pt>
                <c:pt idx="31092">
                  <c:v>1.1357540282378671</c:v>
                </c:pt>
                <c:pt idx="31093">
                  <c:v>1.1357175017688299</c:v>
                </c:pt>
                <c:pt idx="31094">
                  <c:v>1.1356809776491397</c:v>
                </c:pt>
                <c:pt idx="31095">
                  <c:v>1.1356444558785697</c:v>
                </c:pt>
                <c:pt idx="31096">
                  <c:v>1.135607936456893</c:v>
                </c:pt>
                <c:pt idx="31097">
                  <c:v>1.1355714193838833</c:v>
                </c:pt>
                <c:pt idx="31098">
                  <c:v>1.1355349046593137</c:v>
                </c:pt>
                <c:pt idx="31099">
                  <c:v>1.1354983922829582</c:v>
                </c:pt>
                <c:pt idx="31100">
                  <c:v>1.1354618822545899</c:v>
                </c:pt>
                <c:pt idx="31101">
                  <c:v>1.1354253745739824</c:v>
                </c:pt>
                <c:pt idx="31102">
                  <c:v>1.1353888692409093</c:v>
                </c:pt>
                <c:pt idx="31103">
                  <c:v>1.1353523662551441</c:v>
                </c:pt>
                <c:pt idx="31104">
                  <c:v>1.1353158656164604</c:v>
                </c:pt>
                <c:pt idx="31105">
                  <c:v>1.135279367324632</c:v>
                </c:pt>
                <c:pt idx="31106">
                  <c:v>1.1352428713794323</c:v>
                </c:pt>
                <c:pt idx="31107">
                  <c:v>1.1352063777806352</c:v>
                </c:pt>
                <c:pt idx="31108">
                  <c:v>1.1351698865280144</c:v>
                </c:pt>
                <c:pt idx="31109">
                  <c:v>1.1351333976213436</c:v>
                </c:pt>
                <c:pt idx="31110">
                  <c:v>1.1350969110603966</c:v>
                </c:pt>
                <c:pt idx="31111">
                  <c:v>1.1350604268449473</c:v>
                </c:pt>
                <c:pt idx="31112">
                  <c:v>1.1350239449747694</c:v>
                </c:pt>
                <c:pt idx="31113">
                  <c:v>1.1349874654496368</c:v>
                </c:pt>
                <c:pt idx="31114">
                  <c:v>1.1349509882693234</c:v>
                </c:pt>
                <c:pt idx="31115">
                  <c:v>1.1349145134336034</c:v>
                </c:pt>
                <c:pt idx="31116">
                  <c:v>1.1348780409422503</c:v>
                </c:pt>
                <c:pt idx="31117">
                  <c:v>1.1348415707950383</c:v>
                </c:pt>
                <c:pt idx="31118">
                  <c:v>1.1348051029917414</c:v>
                </c:pt>
                <c:pt idx="31119">
                  <c:v>1.1347686375321338</c:v>
                </c:pt>
                <c:pt idx="31120">
                  <c:v>1.1347321744159893</c:v>
                </c:pt>
                <c:pt idx="31121">
                  <c:v>1.134695713643082</c:v>
                </c:pt>
                <c:pt idx="31122">
                  <c:v>1.1346592552131864</c:v>
                </c:pt>
                <c:pt idx="31123">
                  <c:v>1.1346227991260764</c:v>
                </c:pt>
                <c:pt idx="31124">
                  <c:v>1.1345863453815261</c:v>
                </c:pt>
                <c:pt idx="31125">
                  <c:v>1.1345498939793099</c:v>
                </c:pt>
                <c:pt idx="31126">
                  <c:v>1.134513444919202</c:v>
                </c:pt>
                <c:pt idx="31127">
                  <c:v>1.1344769982009766</c:v>
                </c:pt>
                <c:pt idx="31128">
                  <c:v>1.134440553824408</c:v>
                </c:pt>
                <c:pt idx="31129">
                  <c:v>1.1344041117892707</c:v>
                </c:pt>
                <c:pt idx="31130">
                  <c:v>1.1343676720953391</c:v>
                </c:pt>
                <c:pt idx="31131">
                  <c:v>1.1343312347423873</c:v>
                </c:pt>
                <c:pt idx="31132">
                  <c:v>1.1342947997301898</c:v>
                </c:pt>
                <c:pt idx="31133">
                  <c:v>1.1342583670585211</c:v>
                </c:pt>
                <c:pt idx="31134">
                  <c:v>1.134221936727156</c:v>
                </c:pt>
                <c:pt idx="31135">
                  <c:v>1.1341855087358685</c:v>
                </c:pt>
                <c:pt idx="31136">
                  <c:v>1.1341490830844334</c:v>
                </c:pt>
                <c:pt idx="31137">
                  <c:v>1.134112659772625</c:v>
                </c:pt>
                <c:pt idx="31138">
                  <c:v>1.1340762388002184</c:v>
                </c:pt>
                <c:pt idx="31139">
                  <c:v>1.1340398201669879</c:v>
                </c:pt>
                <c:pt idx="31140">
                  <c:v>1.134003403872708</c:v>
                </c:pt>
                <c:pt idx="31141">
                  <c:v>1.1339669899171536</c:v>
                </c:pt>
                <c:pt idx="31142">
                  <c:v>1.1339305783000995</c:v>
                </c:pt>
                <c:pt idx="31143">
                  <c:v>1.1338941690213202</c:v>
                </c:pt>
                <c:pt idx="31144">
                  <c:v>1.1338577620805907</c:v>
                </c:pt>
                <c:pt idx="31145">
                  <c:v>1.1338213574776856</c:v>
                </c:pt>
                <c:pt idx="31146">
                  <c:v>1.13378495521238</c:v>
                </c:pt>
                <c:pt idx="31147">
                  <c:v>1.1337485552844484</c:v>
                </c:pt>
                <c:pt idx="31148">
                  <c:v>1.133712157693666</c:v>
                </c:pt>
                <c:pt idx="31149">
                  <c:v>1.1336757624398073</c:v>
                </c:pt>
                <c:pt idx="31150">
                  <c:v>1.1336393695226477</c:v>
                </c:pt>
                <c:pt idx="31151">
                  <c:v>1.1336029789419619</c:v>
                </c:pt>
                <c:pt idx="31152">
                  <c:v>1.1335665906975252</c:v>
                </c:pt>
                <c:pt idx="31153">
                  <c:v>1.1335302047891123</c:v>
                </c:pt>
                <c:pt idx="31154">
                  <c:v>1.1334938212164982</c:v>
                </c:pt>
                <c:pt idx="31155">
                  <c:v>1.1334574399794581</c:v>
                </c:pt>
                <c:pt idx="31156">
                  <c:v>1.1334210610777675</c:v>
                </c:pt>
                <c:pt idx="31157">
                  <c:v>1.133384684511201</c:v>
                </c:pt>
                <c:pt idx="31158">
                  <c:v>1.1333483102795341</c:v>
                </c:pt>
                <c:pt idx="31159">
                  <c:v>1.1333119383825416</c:v>
                </c:pt>
                <c:pt idx="31160">
                  <c:v>1.1332755688199994</c:v>
                </c:pt>
                <c:pt idx="31161">
                  <c:v>1.1332392015916821</c:v>
                </c:pt>
                <c:pt idx="31162">
                  <c:v>1.1332028366973654</c:v>
                </c:pt>
                <c:pt idx="31163">
                  <c:v>1.1331664741368246</c:v>
                </c:pt>
                <c:pt idx="31164">
                  <c:v>1.1331301139098346</c:v>
                </c:pt>
                <c:pt idx="31165">
                  <c:v>1.1330937560161716</c:v>
                </c:pt>
                <c:pt idx="31166">
                  <c:v>1.1330574004556102</c:v>
                </c:pt>
                <c:pt idx="31167">
                  <c:v>1.1330210472279261</c:v>
                </c:pt>
                <c:pt idx="31168">
                  <c:v>1.1329846963328949</c:v>
                </c:pt>
                <c:pt idx="31169">
                  <c:v>1.132948347770292</c:v>
                </c:pt>
                <c:pt idx="31170">
                  <c:v>1.1329120015398928</c:v>
                </c:pt>
                <c:pt idx="31171">
                  <c:v>1.1328756576414731</c:v>
                </c:pt>
                <c:pt idx="31172">
                  <c:v>1.1328393160748083</c:v>
                </c:pt>
                <c:pt idx="31173">
                  <c:v>1.1328029768396741</c:v>
                </c:pt>
                <c:pt idx="31174">
                  <c:v>1.132766639935846</c:v>
                </c:pt>
                <c:pt idx="31175">
                  <c:v>1.1327303053630997</c:v>
                </c:pt>
                <c:pt idx="31176">
                  <c:v>1.1326939731212111</c:v>
                </c:pt>
                <c:pt idx="31177">
                  <c:v>1.1326576432099558</c:v>
                </c:pt>
                <c:pt idx="31178">
                  <c:v>1.1326213156291094</c:v>
                </c:pt>
                <c:pt idx="31179">
                  <c:v>1.1325849903784477</c:v>
                </c:pt>
                <c:pt idx="31180">
                  <c:v>1.1325486674577467</c:v>
                </c:pt>
                <c:pt idx="31181">
                  <c:v>1.1325123468667821</c:v>
                </c:pt>
                <c:pt idx="31182">
                  <c:v>1.1324760286053299</c:v>
                </c:pt>
                <c:pt idx="31183">
                  <c:v>1.1324397126731658</c:v>
                </c:pt>
                <c:pt idx="31184">
                  <c:v>1.1324033990700657</c:v>
                </c:pt>
                <c:pt idx="31185">
                  <c:v>1.1323670877958059</c:v>
                </c:pt>
                <c:pt idx="31186">
                  <c:v>1.132330778850162</c:v>
                </c:pt>
                <c:pt idx="31187">
                  <c:v>1.13229447223291</c:v>
                </c:pt>
                <c:pt idx="31188">
                  <c:v>1.1322581679438264</c:v>
                </c:pt>
                <c:pt idx="31189">
                  <c:v>1.1322218659826868</c:v>
                </c:pt>
                <c:pt idx="31190">
                  <c:v>1.1321855663492675</c:v>
                </c:pt>
                <c:pt idx="31191">
                  <c:v>1.1321492690433443</c:v>
                </c:pt>
                <c:pt idx="31192">
                  <c:v>1.132112974064694</c:v>
                </c:pt>
                <c:pt idx="31193">
                  <c:v>1.1320766814130923</c:v>
                </c:pt>
                <c:pt idx="31194">
                  <c:v>1.1320403910883154</c:v>
                </c:pt>
                <c:pt idx="31195">
                  <c:v>1.1320041030901398</c:v>
                </c:pt>
                <c:pt idx="31196">
                  <c:v>1.1319678174183414</c:v>
                </c:pt>
                <c:pt idx="31197">
                  <c:v>1.131931534072697</c:v>
                </c:pt>
                <c:pt idx="31198">
                  <c:v>1.1318952530529824</c:v>
                </c:pt>
                <c:pt idx="31199">
                  <c:v>1.1318589743589744</c:v>
                </c:pt>
                <c:pt idx="31200">
                  <c:v>1.1318226979904491</c:v>
                </c:pt>
                <c:pt idx="31201">
                  <c:v>1.1317864239471829</c:v>
                </c:pt>
                <c:pt idx="31202">
                  <c:v>1.1317501522289524</c:v>
                </c:pt>
                <c:pt idx="31203">
                  <c:v>1.131713882835534</c:v>
                </c:pt>
                <c:pt idx="31204">
                  <c:v>1.1316776157667041</c:v>
                </c:pt>
                <c:pt idx="31205">
                  <c:v>1.1316413510222394</c:v>
                </c:pt>
                <c:pt idx="31206">
                  <c:v>1.1316050886019162</c:v>
                </c:pt>
                <c:pt idx="31207">
                  <c:v>1.1315688285055114</c:v>
                </c:pt>
                <c:pt idx="31208">
                  <c:v>1.1315325707328014</c:v>
                </c:pt>
                <c:pt idx="31209">
                  <c:v>1.1314963152835629</c:v>
                </c:pt>
                <c:pt idx="31210">
                  <c:v>1.1314600621575726</c:v>
                </c:pt>
                <c:pt idx="31211">
                  <c:v>1.1314238113546071</c:v>
                </c:pt>
                <c:pt idx="31212">
                  <c:v>1.1313875628744434</c:v>
                </c:pt>
                <c:pt idx="31213">
                  <c:v>1.1313513167168578</c:v>
                </c:pt>
                <c:pt idx="31214">
                  <c:v>1.1313150728816275</c:v>
                </c:pt>
                <c:pt idx="31215">
                  <c:v>1.1312788313685289</c:v>
                </c:pt>
                <c:pt idx="31216">
                  <c:v>1.1312425921773392</c:v>
                </c:pt>
                <c:pt idx="31217">
                  <c:v>1.1312063553078353</c:v>
                </c:pt>
                <c:pt idx="31218">
                  <c:v>1.1311701207597937</c:v>
                </c:pt>
                <c:pt idx="31219">
                  <c:v>1.1311338885329916</c:v>
                </c:pt>
                <c:pt idx="31220">
                  <c:v>1.1310976586272061</c:v>
                </c:pt>
                <c:pt idx="31221">
                  <c:v>1.1310614310422138</c:v>
                </c:pt>
                <c:pt idx="31222">
                  <c:v>1.1310252057777921</c:v>
                </c:pt>
                <c:pt idx="31223">
                  <c:v>1.1309889828337176</c:v>
                </c:pt>
                <c:pt idx="31224">
                  <c:v>1.1309527622097677</c:v>
                </c:pt>
                <c:pt idx="31225">
                  <c:v>1.1309165439057196</c:v>
                </c:pt>
                <c:pt idx="31226">
                  <c:v>1.1308803279213502</c:v>
                </c:pt>
                <c:pt idx="31227">
                  <c:v>1.1308441142564365</c:v>
                </c:pt>
                <c:pt idx="31228">
                  <c:v>1.1308079029107561</c:v>
                </c:pt>
                <c:pt idx="31229">
                  <c:v>1.1307716938840857</c:v>
                </c:pt>
                <c:pt idx="31230">
                  <c:v>1.1307354871762032</c:v>
                </c:pt>
                <c:pt idx="31231">
                  <c:v>1.1306992827868851</c:v>
                </c:pt>
                <c:pt idx="31232">
                  <c:v>1.1306630807159095</c:v>
                </c:pt>
                <c:pt idx="31233">
                  <c:v>1.1306268809630531</c:v>
                </c:pt>
                <c:pt idx="31234">
                  <c:v>1.1305906835280934</c:v>
                </c:pt>
                <c:pt idx="31235">
                  <c:v>1.1305544884108081</c:v>
                </c:pt>
                <c:pt idx="31236">
                  <c:v>1.1305182956109741</c:v>
                </c:pt>
                <c:pt idx="31237">
                  <c:v>1.1304821051283693</c:v>
                </c:pt>
                <c:pt idx="31238">
                  <c:v>1.130445916962771</c:v>
                </c:pt>
                <c:pt idx="31239">
                  <c:v>1.1304097311139565</c:v>
                </c:pt>
                <c:pt idx="31240">
                  <c:v>1.1303735475817036</c:v>
                </c:pt>
                <c:pt idx="31241">
                  <c:v>1.1303373663657896</c:v>
                </c:pt>
                <c:pt idx="31242">
                  <c:v>1.1303011874659923</c:v>
                </c:pt>
                <c:pt idx="31243">
                  <c:v>1.1302650108820893</c:v>
                </c:pt>
                <c:pt idx="31244">
                  <c:v>1.1302288366138582</c:v>
                </c:pt>
                <c:pt idx="31245">
                  <c:v>1.1301926646610767</c:v>
                </c:pt>
                <c:pt idx="31246">
                  <c:v>1.1301564950235223</c:v>
                </c:pt>
                <c:pt idx="31247">
                  <c:v>1.1301203277009728</c:v>
                </c:pt>
                <c:pt idx="31248">
                  <c:v>1.1300841626932061</c:v>
                </c:pt>
                <c:pt idx="31249">
                  <c:v>1.1300479999999999</c:v>
                </c:pt>
                <c:pt idx="31250">
                  <c:v>1.1300118396211321</c:v>
                </c:pt>
                <c:pt idx="31251">
                  <c:v>1.1299756815563804</c:v>
                </c:pt>
                <c:pt idx="31252">
                  <c:v>1.1299395258055227</c:v>
                </c:pt>
                <c:pt idx="31253">
                  <c:v>1.1299033723683369</c:v>
                </c:pt>
                <c:pt idx="31254">
                  <c:v>1.1298672212446008</c:v>
                </c:pt>
                <c:pt idx="31255">
                  <c:v>1.1298310724340928</c:v>
                </c:pt>
                <c:pt idx="31256">
                  <c:v>1.1297949259365903</c:v>
                </c:pt>
                <c:pt idx="31257">
                  <c:v>1.1297587817518715</c:v>
                </c:pt>
                <c:pt idx="31258">
                  <c:v>1.1297226398797147</c:v>
                </c:pt>
                <c:pt idx="31259">
                  <c:v>1.1296865003198977</c:v>
                </c:pt>
                <c:pt idx="31260">
                  <c:v>1.1296503630721986</c:v>
                </c:pt>
                <c:pt idx="31261">
                  <c:v>1.1296142281363957</c:v>
                </c:pt>
                <c:pt idx="31262">
                  <c:v>1.129578095512267</c:v>
                </c:pt>
                <c:pt idx="31263">
                  <c:v>1.1295419651995906</c:v>
                </c:pt>
                <c:pt idx="31264">
                  <c:v>1.1295058371981448</c:v>
                </c:pt>
                <c:pt idx="31265">
                  <c:v>1.1294697115077081</c:v>
                </c:pt>
                <c:pt idx="31266">
                  <c:v>1.1294335881280584</c:v>
                </c:pt>
                <c:pt idx="31267">
                  <c:v>1.1293974670589739</c:v>
                </c:pt>
                <c:pt idx="31268">
                  <c:v>1.1293613483002334</c:v>
                </c:pt>
                <c:pt idx="31269">
                  <c:v>1.1293252318516149</c:v>
                </c:pt>
                <c:pt idx="31270">
                  <c:v>1.129289117712897</c:v>
                </c:pt>
                <c:pt idx="31271">
                  <c:v>1.1292530058838577</c:v>
                </c:pt>
                <c:pt idx="31272">
                  <c:v>1.1292168963642759</c:v>
                </c:pt>
                <c:pt idx="31273">
                  <c:v>1.1291807891539298</c:v>
                </c:pt>
                <c:pt idx="31274">
                  <c:v>1.1291446842525978</c:v>
                </c:pt>
                <c:pt idx="31275">
                  <c:v>1.1291085816600588</c:v>
                </c:pt>
                <c:pt idx="31276">
                  <c:v>1.1290724813760911</c:v>
                </c:pt>
                <c:pt idx="31277">
                  <c:v>1.1290363834004731</c:v>
                </c:pt>
                <c:pt idx="31278">
                  <c:v>1.1290002877329839</c:v>
                </c:pt>
                <c:pt idx="31279">
                  <c:v>1.1289641943734015</c:v>
                </c:pt>
                <c:pt idx="31280">
                  <c:v>1.1289281033215051</c:v>
                </c:pt>
                <c:pt idx="31281">
                  <c:v>1.1288920145770731</c:v>
                </c:pt>
                <c:pt idx="31282">
                  <c:v>1.1288559281398842</c:v>
                </c:pt>
                <c:pt idx="31283">
                  <c:v>1.1288198440097175</c:v>
                </c:pt>
                <c:pt idx="31284">
                  <c:v>1.1287837621863512</c:v>
                </c:pt>
                <c:pt idx="31285">
                  <c:v>1.1287476826695646</c:v>
                </c:pt>
                <c:pt idx="31286">
                  <c:v>1.1287116054591364</c:v>
                </c:pt>
                <c:pt idx="31287">
                  <c:v>1.1286755305548453</c:v>
                </c:pt>
                <c:pt idx="31288">
                  <c:v>1.1286394579564702</c:v>
                </c:pt>
                <c:pt idx="31289">
                  <c:v>1.1286033876637904</c:v>
                </c:pt>
                <c:pt idx="31290">
                  <c:v>1.1285673196765844</c:v>
                </c:pt>
                <c:pt idx="31291">
                  <c:v>1.1285312539946313</c:v>
                </c:pt>
                <c:pt idx="31292">
                  <c:v>1.1284951906177101</c:v>
                </c:pt>
                <c:pt idx="31293">
                  <c:v>1.1284591295455999</c:v>
                </c:pt>
                <c:pt idx="31294">
                  <c:v>1.1284230707780796</c:v>
                </c:pt>
                <c:pt idx="31295">
                  <c:v>1.1283870143149284</c:v>
                </c:pt>
                <c:pt idx="31296">
                  <c:v>1.1283509601559254</c:v>
                </c:pt>
                <c:pt idx="31297">
                  <c:v>1.1283149083008499</c:v>
                </c:pt>
                <c:pt idx="31298">
                  <c:v>1.1282788587494808</c:v>
                </c:pt>
                <c:pt idx="31299">
                  <c:v>1.1282428115015974</c:v>
                </c:pt>
                <c:pt idx="31300">
                  <c:v>1.128206766556979</c:v>
                </c:pt>
                <c:pt idx="31301">
                  <c:v>1.1281707239154048</c:v>
                </c:pt>
                <c:pt idx="31302">
                  <c:v>1.1281346835766539</c:v>
                </c:pt>
                <c:pt idx="31303">
                  <c:v>1.128098645540506</c:v>
                </c:pt>
                <c:pt idx="31304">
                  <c:v>1.1280626098067401</c:v>
                </c:pt>
                <c:pt idx="31305">
                  <c:v>1.1280265763751358</c:v>
                </c:pt>
                <c:pt idx="31306">
                  <c:v>1.1279905452454722</c:v>
                </c:pt>
                <c:pt idx="31307">
                  <c:v>1.1279545164175291</c:v>
                </c:pt>
                <c:pt idx="31308">
                  <c:v>1.1279184898910857</c:v>
                </c:pt>
                <c:pt idx="31309">
                  <c:v>1.1278824656659214</c:v>
                </c:pt>
                <c:pt idx="31310">
                  <c:v>1.1278464437418161</c:v>
                </c:pt>
                <c:pt idx="31311">
                  <c:v>1.1278104241185487</c:v>
                </c:pt>
                <c:pt idx="31312">
                  <c:v>1.1277744067958995</c:v>
                </c:pt>
                <c:pt idx="31313">
                  <c:v>1.1277383917736477</c:v>
                </c:pt>
                <c:pt idx="31314">
                  <c:v>1.1277023790515728</c:v>
                </c:pt>
                <c:pt idx="31315">
                  <c:v>1.1276663686294546</c:v>
                </c:pt>
                <c:pt idx="31316">
                  <c:v>1.1276303605070728</c:v>
                </c:pt>
                <c:pt idx="31317">
                  <c:v>1.1275943546842071</c:v>
                </c:pt>
                <c:pt idx="31318">
                  <c:v>1.1275583511606373</c:v>
                </c:pt>
                <c:pt idx="31319">
                  <c:v>1.1275223499361431</c:v>
                </c:pt>
                <c:pt idx="31320">
                  <c:v>1.1274863510105042</c:v>
                </c:pt>
                <c:pt idx="31321">
                  <c:v>1.1274503543835004</c:v>
                </c:pt>
                <c:pt idx="31322">
                  <c:v>1.1274143600549118</c:v>
                </c:pt>
                <c:pt idx="31323">
                  <c:v>1.127378368024518</c:v>
                </c:pt>
                <c:pt idx="31324">
                  <c:v>1.127342378292099</c:v>
                </c:pt>
                <c:pt idx="31325">
                  <c:v>1.1273063908574348</c:v>
                </c:pt>
                <c:pt idx="31326">
                  <c:v>1.1272704057203051</c:v>
                </c:pt>
                <c:pt idx="31327">
                  <c:v>1.1272344228804902</c:v>
                </c:pt>
                <c:pt idx="31328">
                  <c:v>1.1271984423377701</c:v>
                </c:pt>
                <c:pt idx="31329">
                  <c:v>1.1271624640919247</c:v>
                </c:pt>
                <c:pt idx="31330">
                  <c:v>1.1271264881427341</c:v>
                </c:pt>
                <c:pt idx="31331">
                  <c:v>1.1270905144899783</c:v>
                </c:pt>
                <c:pt idx="31332">
                  <c:v>1.1270545431334376</c:v>
                </c:pt>
                <c:pt idx="31333">
                  <c:v>1.127018574072892</c:v>
                </c:pt>
                <c:pt idx="31334">
                  <c:v>1.1269826073081219</c:v>
                </c:pt>
                <c:pt idx="31335">
                  <c:v>1.1269466428389072</c:v>
                </c:pt>
                <c:pt idx="31336">
                  <c:v>1.1269106806650286</c:v>
                </c:pt>
                <c:pt idx="31337">
                  <c:v>1.1268747207862659</c:v>
                </c:pt>
                <c:pt idx="31338">
                  <c:v>1.1268387632023995</c:v>
                </c:pt>
                <c:pt idx="31339">
                  <c:v>1.12680280791321</c:v>
                </c:pt>
                <c:pt idx="31340">
                  <c:v>1.1267668549184775</c:v>
                </c:pt>
                <c:pt idx="31341">
                  <c:v>1.1267309042179823</c:v>
                </c:pt>
                <c:pt idx="31342">
                  <c:v>1.1266949558115049</c:v>
                </c:pt>
                <c:pt idx="31343">
                  <c:v>1.126659009698826</c:v>
                </c:pt>
                <c:pt idx="31344">
                  <c:v>1.1266230658797256</c:v>
                </c:pt>
                <c:pt idx="31345">
                  <c:v>1.1265871243539847</c:v>
                </c:pt>
                <c:pt idx="31346">
                  <c:v>1.1265511851213832</c:v>
                </c:pt>
                <c:pt idx="31347">
                  <c:v>1.1265152481817022</c:v>
                </c:pt>
                <c:pt idx="31348">
                  <c:v>1.126479313534722</c:v>
                </c:pt>
                <c:pt idx="31349">
                  <c:v>1.1264433811802232</c:v>
                </c:pt>
                <c:pt idx="31350">
                  <c:v>1.1264074511179867</c:v>
                </c:pt>
                <c:pt idx="31351">
                  <c:v>1.1263715233477929</c:v>
                </c:pt>
                <c:pt idx="31352">
                  <c:v>1.1263355978694223</c:v>
                </c:pt>
                <c:pt idx="31353">
                  <c:v>1.1262996746826561</c:v>
                </c:pt>
                <c:pt idx="31354">
                  <c:v>1.1262637537872748</c:v>
                </c:pt>
                <c:pt idx="31355">
                  <c:v>1.126227835183059</c:v>
                </c:pt>
                <c:pt idx="31356">
                  <c:v>1.1261919188697898</c:v>
                </c:pt>
                <c:pt idx="31357">
                  <c:v>1.1261560048472479</c:v>
                </c:pt>
                <c:pt idx="31358">
                  <c:v>1.1261200931152142</c:v>
                </c:pt>
                <c:pt idx="31359">
                  <c:v>1.1260841836734694</c:v>
                </c:pt>
                <c:pt idx="31360">
                  <c:v>1.1260482765217945</c:v>
                </c:pt>
                <c:pt idx="31361">
                  <c:v>1.1260123716599706</c:v>
                </c:pt>
                <c:pt idx="31362">
                  <c:v>1.1259764690877785</c:v>
                </c:pt>
                <c:pt idx="31363">
                  <c:v>1.1259405688049993</c:v>
                </c:pt>
                <c:pt idx="31364">
                  <c:v>1.125904670811414</c:v>
                </c:pt>
                <c:pt idx="31365">
                  <c:v>1.1258687751068035</c:v>
                </c:pt>
                <c:pt idx="31366">
                  <c:v>1.1258328816909491</c:v>
                </c:pt>
                <c:pt idx="31367">
                  <c:v>1.1257969905636318</c:v>
                </c:pt>
                <c:pt idx="31368">
                  <c:v>1.1257611017246325</c:v>
                </c:pt>
                <c:pt idx="31369">
                  <c:v>1.1257252151737329</c:v>
                </c:pt>
                <c:pt idx="31370">
                  <c:v>1.1256893309107137</c:v>
                </c:pt>
                <c:pt idx="31371">
                  <c:v>1.1256534489353565</c:v>
                </c:pt>
                <c:pt idx="31372">
                  <c:v>1.1256175692474422</c:v>
                </c:pt>
                <c:pt idx="31373">
                  <c:v>1.1255816918467521</c:v>
                </c:pt>
                <c:pt idx="31374">
                  <c:v>1.1255458167330676</c:v>
                </c:pt>
                <c:pt idx="31375">
                  <c:v>1.1255099439061704</c:v>
                </c:pt>
                <c:pt idx="31376">
                  <c:v>1.1254740733658413</c:v>
                </c:pt>
                <c:pt idx="31377">
                  <c:v>1.1254382051118619</c:v>
                </c:pt>
                <c:pt idx="31378">
                  <c:v>1.1254023391440136</c:v>
                </c:pt>
                <c:pt idx="31379">
                  <c:v>1.1253664754620778</c:v>
                </c:pt>
                <c:pt idx="31380">
                  <c:v>1.1253306140658361</c:v>
                </c:pt>
                <c:pt idx="31381">
                  <c:v>1.1252947549550698</c:v>
                </c:pt>
                <c:pt idx="31382">
                  <c:v>1.1252588981295606</c:v>
                </c:pt>
                <c:pt idx="31383">
                  <c:v>1.12522304358909</c:v>
                </c:pt>
                <c:pt idx="31384">
                  <c:v>1.1251871913334395</c:v>
                </c:pt>
                <c:pt idx="31385">
                  <c:v>1.1251513413623908</c:v>
                </c:pt>
                <c:pt idx="31386">
                  <c:v>1.1251154936757257</c:v>
                </c:pt>
                <c:pt idx="31387">
                  <c:v>1.1250796482732255</c:v>
                </c:pt>
                <c:pt idx="31388">
                  <c:v>1.1250438051546721</c:v>
                </c:pt>
                <c:pt idx="31389">
                  <c:v>1.1250079643198472</c:v>
                </c:pt>
                <c:pt idx="31390">
                  <c:v>1.1249721257685323</c:v>
                </c:pt>
                <c:pt idx="31391">
                  <c:v>1.1249362895005097</c:v>
                </c:pt>
                <c:pt idx="31392">
                  <c:v>1.1249004555155608</c:v>
                </c:pt>
                <c:pt idx="31393">
                  <c:v>1.1248646238134676</c:v>
                </c:pt>
                <c:pt idx="31394">
                  <c:v>1.1248287943940118</c:v>
                </c:pt>
                <c:pt idx="31395">
                  <c:v>1.1247929672569754</c:v>
                </c:pt>
                <c:pt idx="31396">
                  <c:v>1.1247571424021403</c:v>
                </c:pt>
                <c:pt idx="31397">
                  <c:v>1.1247213198292885</c:v>
                </c:pt>
                <c:pt idx="31398">
                  <c:v>1.1246854995382018</c:v>
                </c:pt>
                <c:pt idx="31399">
                  <c:v>1.1246496815286624</c:v>
                </c:pt>
                <c:pt idx="31400">
                  <c:v>1.1246138658004523</c:v>
                </c:pt>
                <c:pt idx="31401">
                  <c:v>1.1245780523533533</c:v>
                </c:pt>
                <c:pt idx="31402">
                  <c:v>1.1245422411871477</c:v>
                </c:pt>
                <c:pt idx="31403">
                  <c:v>1.1245064323016176</c:v>
                </c:pt>
                <c:pt idx="31404">
                  <c:v>1.1244706256965451</c:v>
                </c:pt>
                <c:pt idx="31405">
                  <c:v>1.1244348213717124</c:v>
                </c:pt>
                <c:pt idx="31406">
                  <c:v>1.1243990193269016</c:v>
                </c:pt>
                <c:pt idx="31407">
                  <c:v>1.1243632195618951</c:v>
                </c:pt>
                <c:pt idx="31408">
                  <c:v>1.124327422076475</c:v>
                </c:pt>
                <c:pt idx="31409">
                  <c:v>1.1242916268704235</c:v>
                </c:pt>
                <c:pt idx="31410">
                  <c:v>1.1242558339435229</c:v>
                </c:pt>
                <c:pt idx="31411">
                  <c:v>1.1242200432955558</c:v>
                </c:pt>
                <c:pt idx="31412">
                  <c:v>1.1241842549263044</c:v>
                </c:pt>
                <c:pt idx="31413">
                  <c:v>1.124148468835551</c:v>
                </c:pt>
                <c:pt idx="31414">
                  <c:v>1.124112685023078</c:v>
                </c:pt>
                <c:pt idx="31415">
                  <c:v>1.1240769034886682</c:v>
                </c:pt>
                <c:pt idx="31416">
                  <c:v>1.1240411242321036</c:v>
                </c:pt>
                <c:pt idx="31417">
                  <c:v>1.124005347253167</c:v>
                </c:pt>
                <c:pt idx="31418">
                  <c:v>1.1239695725516408</c:v>
                </c:pt>
                <c:pt idx="31419">
                  <c:v>1.1239338001273074</c:v>
                </c:pt>
                <c:pt idx="31420">
                  <c:v>1.1238980299799497</c:v>
                </c:pt>
                <c:pt idx="31421">
                  <c:v>1.1238622621093501</c:v>
                </c:pt>
                <c:pt idx="31422">
                  <c:v>1.1238264965152913</c:v>
                </c:pt>
                <c:pt idx="31423">
                  <c:v>1.1237907331975561</c:v>
                </c:pt>
                <c:pt idx="31424">
                  <c:v>1.1237549721559268</c:v>
                </c:pt>
                <c:pt idx="31425">
                  <c:v>1.1237192133901865</c:v>
                </c:pt>
                <c:pt idx="31426">
                  <c:v>1.1236834569001177</c:v>
                </c:pt>
                <c:pt idx="31427">
                  <c:v>1.1236477026855034</c:v>
                </c:pt>
                <c:pt idx="31428">
                  <c:v>1.1236119507461262</c:v>
                </c:pt>
                <c:pt idx="31429">
                  <c:v>1.1235762010817689</c:v>
                </c:pt>
                <c:pt idx="31430">
                  <c:v>1.1235404536922147</c:v>
                </c:pt>
                <c:pt idx="31431">
                  <c:v>1.123504708577246</c:v>
                </c:pt>
                <c:pt idx="31432">
                  <c:v>1.1234689657366461</c:v>
                </c:pt>
                <c:pt idx="31433">
                  <c:v>1.1234332251701979</c:v>
                </c:pt>
                <c:pt idx="31434">
                  <c:v>1.1233974868776841</c:v>
                </c:pt>
                <c:pt idx="31435">
                  <c:v>1.123361750858888</c:v>
                </c:pt>
                <c:pt idx="31436">
                  <c:v>1.1233260171135924</c:v>
                </c:pt>
                <c:pt idx="31437">
                  <c:v>1.1232902856415803</c:v>
                </c:pt>
                <c:pt idx="31438">
                  <c:v>1.1232545564426348</c:v>
                </c:pt>
                <c:pt idx="31439">
                  <c:v>1.1232188295165395</c:v>
                </c:pt>
                <c:pt idx="31440">
                  <c:v>1.1231831048630769</c:v>
                </c:pt>
                <c:pt idx="31441">
                  <c:v>1.1231473824820304</c:v>
                </c:pt>
                <c:pt idx="31442">
                  <c:v>1.1231116623731832</c:v>
                </c:pt>
                <c:pt idx="31443">
                  <c:v>1.1230759445363185</c:v>
                </c:pt>
                <c:pt idx="31444">
                  <c:v>1.1230402289712196</c:v>
                </c:pt>
                <c:pt idx="31445">
                  <c:v>1.1230045156776696</c:v>
                </c:pt>
                <c:pt idx="31446">
                  <c:v>1.122968804655452</c:v>
                </c:pt>
                <c:pt idx="31447">
                  <c:v>1.12293309590435</c:v>
                </c:pt>
                <c:pt idx="31448">
                  <c:v>1.122897389424147</c:v>
                </c:pt>
                <c:pt idx="31449">
                  <c:v>1.1228616852146265</c:v>
                </c:pt>
                <c:pt idx="31450">
                  <c:v>1.1228259832755716</c:v>
                </c:pt>
                <c:pt idx="31451">
                  <c:v>1.1227902836067658</c:v>
                </c:pt>
                <c:pt idx="31452">
                  <c:v>1.1227545862079928</c:v>
                </c:pt>
                <c:pt idx="31453">
                  <c:v>1.122718891079036</c:v>
                </c:pt>
                <c:pt idx="31454">
                  <c:v>1.122683198219679</c:v>
                </c:pt>
                <c:pt idx="31455">
                  <c:v>1.1226475076297049</c:v>
                </c:pt>
                <c:pt idx="31456">
                  <c:v>1.1226118193088979</c:v>
                </c:pt>
                <c:pt idx="31457">
                  <c:v>1.1225761332570412</c:v>
                </c:pt>
                <c:pt idx="31458">
                  <c:v>1.1225404494739184</c:v>
                </c:pt>
                <c:pt idx="31459">
                  <c:v>1.1225047679593134</c:v>
                </c:pt>
                <c:pt idx="31460">
                  <c:v>1.1224690887130098</c:v>
                </c:pt>
                <c:pt idx="31461">
                  <c:v>1.1224334117347912</c:v>
                </c:pt>
                <c:pt idx="31462">
                  <c:v>1.1223977370244413</c:v>
                </c:pt>
                <c:pt idx="31463">
                  <c:v>1.1223620645817443</c:v>
                </c:pt>
                <c:pt idx="31464">
                  <c:v>1.1223263944064834</c:v>
                </c:pt>
                <c:pt idx="31465">
                  <c:v>1.1222907264984427</c:v>
                </c:pt>
                <c:pt idx="31466">
                  <c:v>1.1222550608574062</c:v>
                </c:pt>
                <c:pt idx="31467">
                  <c:v>1.1222193974831576</c:v>
                </c:pt>
                <c:pt idx="31468">
                  <c:v>1.1221837363754805</c:v>
                </c:pt>
                <c:pt idx="31469">
                  <c:v>1.1221480775341595</c:v>
                </c:pt>
                <c:pt idx="31470">
                  <c:v>1.1221124209589781</c:v>
                </c:pt>
                <c:pt idx="31471">
                  <c:v>1.1220767666497204</c:v>
                </c:pt>
                <c:pt idx="31472">
                  <c:v>1.1220411146061704</c:v>
                </c:pt>
                <c:pt idx="31473">
                  <c:v>1.1220054648281121</c:v>
                </c:pt>
                <c:pt idx="31474">
                  <c:v>1.1219698173153296</c:v>
                </c:pt>
                <c:pt idx="31475">
                  <c:v>1.121934172067607</c:v>
                </c:pt>
                <c:pt idx="31476">
                  <c:v>1.1218985290847285</c:v>
                </c:pt>
                <c:pt idx="31477">
                  <c:v>1.1218628883664781</c:v>
                </c:pt>
                <c:pt idx="31478">
                  <c:v>1.1218272499126403</c:v>
                </c:pt>
                <c:pt idx="31479">
                  <c:v>1.1217916137229986</c:v>
                </c:pt>
                <c:pt idx="31480">
                  <c:v>1.121755979797338</c:v>
                </c:pt>
                <c:pt idx="31481">
                  <c:v>1.1217203481354425</c:v>
                </c:pt>
                <c:pt idx="31482">
                  <c:v>1.1216847187370962</c:v>
                </c:pt>
                <c:pt idx="31483">
                  <c:v>1.1216490916020836</c:v>
                </c:pt>
                <c:pt idx="31484">
                  <c:v>1.1216134667301889</c:v>
                </c:pt>
                <c:pt idx="31485">
                  <c:v>1.1215778441211968</c:v>
                </c:pt>
                <c:pt idx="31486">
                  <c:v>1.1215422237748913</c:v>
                </c:pt>
                <c:pt idx="31487">
                  <c:v>1.121506605691057</c:v>
                </c:pt>
                <c:pt idx="31488">
                  <c:v>1.1214709898694781</c:v>
                </c:pt>
                <c:pt idx="31489">
                  <c:v>1.1214353763099396</c:v>
                </c:pt>
                <c:pt idx="31490">
                  <c:v>1.1213997650122258</c:v>
                </c:pt>
                <c:pt idx="31491">
                  <c:v>1.1213641559761209</c:v>
                </c:pt>
                <c:pt idx="31492">
                  <c:v>1.1213285492014098</c:v>
                </c:pt>
                <c:pt idx="31493">
                  <c:v>1.121292944687877</c:v>
                </c:pt>
                <c:pt idx="31494">
                  <c:v>1.1212573424353072</c:v>
                </c:pt>
                <c:pt idx="31495">
                  <c:v>1.1212217424434849</c:v>
                </c:pt>
                <c:pt idx="31496">
                  <c:v>1.1211861447121949</c:v>
                </c:pt>
                <c:pt idx="31497">
                  <c:v>1.1211505492412217</c:v>
                </c:pt>
                <c:pt idx="31498">
                  <c:v>1.1211149560303502</c:v>
                </c:pt>
                <c:pt idx="31499">
                  <c:v>1.1210793650793651</c:v>
                </c:pt>
                <c:pt idx="31500">
                  <c:v>1.1210437763880512</c:v>
                </c:pt>
                <c:pt idx="31501">
                  <c:v>1.1210081899561932</c:v>
                </c:pt>
                <c:pt idx="31502">
                  <c:v>1.1209726057835763</c:v>
                </c:pt>
                <c:pt idx="31503">
                  <c:v>1.1209370238699847</c:v>
                </c:pt>
                <c:pt idx="31504">
                  <c:v>1.1209014442152039</c:v>
                </c:pt>
                <c:pt idx="31505">
                  <c:v>1.1208658668190186</c:v>
                </c:pt>
                <c:pt idx="31506">
                  <c:v>1.1208302916812136</c:v>
                </c:pt>
                <c:pt idx="31507">
                  <c:v>1.1207947188015741</c:v>
                </c:pt>
                <c:pt idx="31508">
                  <c:v>1.1207591481798851</c:v>
                </c:pt>
                <c:pt idx="31509">
                  <c:v>1.1207235798159314</c:v>
                </c:pt>
                <c:pt idx="31510">
                  <c:v>1.1206880137094983</c:v>
                </c:pt>
                <c:pt idx="31511">
                  <c:v>1.1206524498603707</c:v>
                </c:pt>
                <c:pt idx="31512">
                  <c:v>1.1206168882683336</c:v>
                </c:pt>
                <c:pt idx="31513">
                  <c:v>1.1205813289331725</c:v>
                </c:pt>
                <c:pt idx="31514">
                  <c:v>1.1205457718546723</c:v>
                </c:pt>
                <c:pt idx="31515">
                  <c:v>1.1205102170326184</c:v>
                </c:pt>
                <c:pt idx="31516">
                  <c:v>1.1204746644667958</c:v>
                </c:pt>
                <c:pt idx="31517">
                  <c:v>1.1204391141569896</c:v>
                </c:pt>
                <c:pt idx="31518">
                  <c:v>1.1204035661029854</c:v>
                </c:pt>
                <c:pt idx="31519">
                  <c:v>1.1203680203045685</c:v>
                </c:pt>
                <c:pt idx="31520">
                  <c:v>1.1203324767615241</c:v>
                </c:pt>
                <c:pt idx="31521">
                  <c:v>1.1202969354736374</c:v>
                </c:pt>
                <c:pt idx="31522">
                  <c:v>1.120261396440694</c:v>
                </c:pt>
                <c:pt idx="31523">
                  <c:v>1.1202258596624795</c:v>
                </c:pt>
                <c:pt idx="31524">
                  <c:v>1.1201903251387788</c:v>
                </c:pt>
                <c:pt idx="31525">
                  <c:v>1.1201547928693776</c:v>
                </c:pt>
                <c:pt idx="31526">
                  <c:v>1.1201192628540615</c:v>
                </c:pt>
                <c:pt idx="31527">
                  <c:v>1.1200837350926161</c:v>
                </c:pt>
                <c:pt idx="31528">
                  <c:v>1.1200482095848268</c:v>
                </c:pt>
                <c:pt idx="31529">
                  <c:v>1.1200126863304789</c:v>
                </c:pt>
                <c:pt idx="31530">
                  <c:v>1.1199771653293584</c:v>
                </c:pt>
                <c:pt idx="31531">
                  <c:v>1.1199416465812508</c:v>
                </c:pt>
                <c:pt idx="31532">
                  <c:v>1.1199061300859416</c:v>
                </c:pt>
                <c:pt idx="31533">
                  <c:v>1.1198706158432168</c:v>
                </c:pt>
                <c:pt idx="31534">
                  <c:v>1.119835103852862</c:v>
                </c:pt>
                <c:pt idx="31535">
                  <c:v>1.1197995941146626</c:v>
                </c:pt>
                <c:pt idx="31536">
                  <c:v>1.1197640866284047</c:v>
                </c:pt>
                <c:pt idx="31537">
                  <c:v>1.119728581393874</c:v>
                </c:pt>
                <c:pt idx="31538">
                  <c:v>1.1196930784108563</c:v>
                </c:pt>
                <c:pt idx="31539">
                  <c:v>1.1196575776791375</c:v>
                </c:pt>
                <c:pt idx="31540">
                  <c:v>1.1196220791985034</c:v>
                </c:pt>
                <c:pt idx="31541">
                  <c:v>1.1195865829687401</c:v>
                </c:pt>
                <c:pt idx="31542">
                  <c:v>1.1195510889896332</c:v>
                </c:pt>
                <c:pt idx="31543">
                  <c:v>1.1195155972609687</c:v>
                </c:pt>
                <c:pt idx="31544">
                  <c:v>1.1194801077825329</c:v>
                </c:pt>
                <c:pt idx="31545">
                  <c:v>1.1194446205541115</c:v>
                </c:pt>
                <c:pt idx="31546">
                  <c:v>1.1194091355754905</c:v>
                </c:pt>
                <c:pt idx="31547">
                  <c:v>1.1193736528464562</c:v>
                </c:pt>
                <c:pt idx="31548">
                  <c:v>1.1193381723667946</c:v>
                </c:pt>
                <c:pt idx="31549">
                  <c:v>1.1193026941362916</c:v>
                </c:pt>
                <c:pt idx="31550">
                  <c:v>1.1192672181547336</c:v>
                </c:pt>
                <c:pt idx="31551">
                  <c:v>1.1192317444219066</c:v>
                </c:pt>
                <c:pt idx="31552">
                  <c:v>1.119196272937597</c:v>
                </c:pt>
                <c:pt idx="31553">
                  <c:v>1.119160803701591</c:v>
                </c:pt>
                <c:pt idx="31554">
                  <c:v>1.1191253367136746</c:v>
                </c:pt>
                <c:pt idx="31555">
                  <c:v>1.1190898719736342</c:v>
                </c:pt>
                <c:pt idx="31556">
                  <c:v>1.1190544094812562</c:v>
                </c:pt>
                <c:pt idx="31557">
                  <c:v>1.1190189492363267</c:v>
                </c:pt>
                <c:pt idx="31558">
                  <c:v>1.1189834912386325</c:v>
                </c:pt>
                <c:pt idx="31559">
                  <c:v>1.1189480354879595</c:v>
                </c:pt>
                <c:pt idx="31560">
                  <c:v>1.1189125819840944</c:v>
                </c:pt>
                <c:pt idx="31561">
                  <c:v>1.1188771307268235</c:v>
                </c:pt>
                <c:pt idx="31562">
                  <c:v>1.1188416817159332</c:v>
                </c:pt>
                <c:pt idx="31563">
                  <c:v>1.1188062349512102</c:v>
                </c:pt>
                <c:pt idx="31564">
                  <c:v>1.1187707904324411</c:v>
                </c:pt>
                <c:pt idx="31565">
                  <c:v>1.118735348159412</c:v>
                </c:pt>
                <c:pt idx="31566">
                  <c:v>1.11869990813191</c:v>
                </c:pt>
                <c:pt idx="31567">
                  <c:v>1.1186644703497213</c:v>
                </c:pt>
                <c:pt idx="31568">
                  <c:v>1.1186290348126326</c:v>
                </c:pt>
                <c:pt idx="31569">
                  <c:v>1.1185936015204307</c:v>
                </c:pt>
                <c:pt idx="31570">
                  <c:v>1.1185581704729024</c:v>
                </c:pt>
                <c:pt idx="31571">
                  <c:v>1.118522741669834</c:v>
                </c:pt>
                <c:pt idx="31572">
                  <c:v>1.1184873151110126</c:v>
                </c:pt>
                <c:pt idx="31573">
                  <c:v>1.1184518907962246</c:v>
                </c:pt>
                <c:pt idx="31574">
                  <c:v>1.1184164687252574</c:v>
                </c:pt>
                <c:pt idx="31575">
                  <c:v>1.1183810488978971</c:v>
                </c:pt>
                <c:pt idx="31576">
                  <c:v>1.1183456313139311</c:v>
                </c:pt>
                <c:pt idx="31577">
                  <c:v>1.1183102159731459</c:v>
                </c:pt>
                <c:pt idx="31578">
                  <c:v>1.1182748028753284</c:v>
                </c:pt>
                <c:pt idx="31579">
                  <c:v>1.118239392020266</c:v>
                </c:pt>
                <c:pt idx="31580">
                  <c:v>1.1182039834077451</c:v>
                </c:pt>
                <c:pt idx="31581">
                  <c:v>1.1181685770375531</c:v>
                </c:pt>
                <c:pt idx="31582">
                  <c:v>1.1181331729094766</c:v>
                </c:pt>
                <c:pt idx="31583">
                  <c:v>1.1180977710233029</c:v>
                </c:pt>
                <c:pt idx="31584">
                  <c:v>1.1180623713788191</c:v>
                </c:pt>
                <c:pt idx="31585">
                  <c:v>1.118026973975812</c:v>
                </c:pt>
                <c:pt idx="31586">
                  <c:v>1.1179915788140691</c:v>
                </c:pt>
                <c:pt idx="31587">
                  <c:v>1.1179561858933773</c:v>
                </c:pt>
                <c:pt idx="31588">
                  <c:v>1.1179207952135237</c:v>
                </c:pt>
                <c:pt idx="31589">
                  <c:v>1.1178854067742956</c:v>
                </c:pt>
                <c:pt idx="31590">
                  <c:v>1.1178500205754804</c:v>
                </c:pt>
                <c:pt idx="31591">
                  <c:v>1.1178146366168651</c:v>
                </c:pt>
                <c:pt idx="31592">
                  <c:v>1.117779254898237</c:v>
                </c:pt>
                <c:pt idx="31593">
                  <c:v>1.1177438754193834</c:v>
                </c:pt>
                <c:pt idx="31594">
                  <c:v>1.1177084981800918</c:v>
                </c:pt>
                <c:pt idx="31595">
                  <c:v>1.1176731231801493</c:v>
                </c:pt>
                <c:pt idx="31596">
                  <c:v>1.1176377504193435</c:v>
                </c:pt>
                <c:pt idx="31597">
                  <c:v>1.1176023798974619</c:v>
                </c:pt>
                <c:pt idx="31598">
                  <c:v>1.1175670116142915</c:v>
                </c:pt>
                <c:pt idx="31599">
                  <c:v>1.1175316455696203</c:v>
                </c:pt>
                <c:pt idx="31600">
                  <c:v>1.1174962817632352</c:v>
                </c:pt>
                <c:pt idx="31601">
                  <c:v>1.1174609201949244</c:v>
                </c:pt>
                <c:pt idx="31602">
                  <c:v>1.117425560864475</c:v>
                </c:pt>
                <c:pt idx="31603">
                  <c:v>1.1173902037716745</c:v>
                </c:pt>
                <c:pt idx="31604">
                  <c:v>1.1173548489163108</c:v>
                </c:pt>
                <c:pt idx="31605">
                  <c:v>1.1173194962981712</c:v>
                </c:pt>
                <c:pt idx="31606">
                  <c:v>1.1172841459170437</c:v>
                </c:pt>
                <c:pt idx="31607">
                  <c:v>1.1172487977727157</c:v>
                </c:pt>
                <c:pt idx="31608">
                  <c:v>1.1172134518649752</c:v>
                </c:pt>
                <c:pt idx="31609">
                  <c:v>1.1171781081936096</c:v>
                </c:pt>
                <c:pt idx="31610">
                  <c:v>1.1171427667584068</c:v>
                </c:pt>
                <c:pt idx="31611">
                  <c:v>1.1171074275591548</c:v>
                </c:pt>
                <c:pt idx="31612">
                  <c:v>1.1170720905956411</c:v>
                </c:pt>
                <c:pt idx="31613">
                  <c:v>1.1170367558676535</c:v>
                </c:pt>
                <c:pt idx="31614">
                  <c:v>1.1170014233749803</c:v>
                </c:pt>
                <c:pt idx="31615">
                  <c:v>1.1169660931174088</c:v>
                </c:pt>
                <c:pt idx="31616">
                  <c:v>1.1169307650947276</c:v>
                </c:pt>
                <c:pt idx="31617">
                  <c:v>1.1168954393067241</c:v>
                </c:pt>
                <c:pt idx="31618">
                  <c:v>1.1168601157531863</c:v>
                </c:pt>
                <c:pt idx="31619">
                  <c:v>1.1168247944339027</c:v>
                </c:pt>
                <c:pt idx="31620">
                  <c:v>1.1167894753486607</c:v>
                </c:pt>
                <c:pt idx="31621">
                  <c:v>1.1167541584972487</c:v>
                </c:pt>
                <c:pt idx="31622">
                  <c:v>1.1167188438794549</c:v>
                </c:pt>
                <c:pt idx="31623">
                  <c:v>1.1166835314950669</c:v>
                </c:pt>
                <c:pt idx="31624">
                  <c:v>1.1166482213438735</c:v>
                </c:pt>
                <c:pt idx="31625">
                  <c:v>1.1166129134256624</c:v>
                </c:pt>
                <c:pt idx="31626">
                  <c:v>1.1165776077402219</c:v>
                </c:pt>
                <c:pt idx="31627">
                  <c:v>1.1165423042873404</c:v>
                </c:pt>
                <c:pt idx="31628">
                  <c:v>1.1165070030668058</c:v>
                </c:pt>
                <c:pt idx="31629">
                  <c:v>1.1164717040784067</c:v>
                </c:pt>
                <c:pt idx="31630">
                  <c:v>1.1164364073219311</c:v>
                </c:pt>
                <c:pt idx="31631">
                  <c:v>1.1164011127971674</c:v>
                </c:pt>
                <c:pt idx="31632">
                  <c:v>1.1163658205039042</c:v>
                </c:pt>
                <c:pt idx="31633">
                  <c:v>1.1163305304419295</c:v>
                </c:pt>
                <c:pt idx="31634">
                  <c:v>1.1162952426110322</c:v>
                </c:pt>
                <c:pt idx="31635">
                  <c:v>1.1162599570110001</c:v>
                </c:pt>
                <c:pt idx="31636">
                  <c:v>1.1162246736416221</c:v>
                </c:pt>
                <c:pt idx="31637">
                  <c:v>1.1161893925026867</c:v>
                </c:pt>
                <c:pt idx="31638">
                  <c:v>1.1161541135939821</c:v>
                </c:pt>
                <c:pt idx="31639">
                  <c:v>1.116118836915297</c:v>
                </c:pt>
                <c:pt idx="31640">
                  <c:v>1.11608356246642</c:v>
                </c:pt>
                <c:pt idx="31641">
                  <c:v>1.1160482902471398</c:v>
                </c:pt>
                <c:pt idx="31642">
                  <c:v>1.1160130202572449</c:v>
                </c:pt>
                <c:pt idx="31643">
                  <c:v>1.1159777524965238</c:v>
                </c:pt>
                <c:pt idx="31644">
                  <c:v>1.1159424869647654</c:v>
                </c:pt>
                <c:pt idx="31645">
                  <c:v>1.1159072236617582</c:v>
                </c:pt>
                <c:pt idx="31646">
                  <c:v>1.115871962587291</c:v>
                </c:pt>
                <c:pt idx="31647">
                  <c:v>1.1158367037411527</c:v>
                </c:pt>
                <c:pt idx="31648">
                  <c:v>1.1158014471231319</c:v>
                </c:pt>
                <c:pt idx="31649">
                  <c:v>1.1157661927330174</c:v>
                </c:pt>
                <c:pt idx="31650">
                  <c:v>1.1157309405705982</c:v>
                </c:pt>
                <c:pt idx="31651">
                  <c:v>1.1156956906356628</c:v>
                </c:pt>
                <c:pt idx="31652">
                  <c:v>1.1156604429280006</c:v>
                </c:pt>
                <c:pt idx="31653">
                  <c:v>1.1156251974474001</c:v>
                </c:pt>
                <c:pt idx="31654">
                  <c:v>1.1155899541936503</c:v>
                </c:pt>
                <c:pt idx="31655">
                  <c:v>1.1155547131665402</c:v>
                </c:pt>
                <c:pt idx="31656">
                  <c:v>1.115519474365859</c:v>
                </c:pt>
                <c:pt idx="31657">
                  <c:v>1.1154842377913956</c:v>
                </c:pt>
                <c:pt idx="31658">
                  <c:v>1.1154490034429387</c:v>
                </c:pt>
                <c:pt idx="31659">
                  <c:v>1.1154137713202779</c:v>
                </c:pt>
                <c:pt idx="31660">
                  <c:v>1.115378541423202</c:v>
                </c:pt>
                <c:pt idx="31661">
                  <c:v>1.1153433137515003</c:v>
                </c:pt>
                <c:pt idx="31662">
                  <c:v>1.1153080883049615</c:v>
                </c:pt>
                <c:pt idx="31663">
                  <c:v>1.1152728650833754</c:v>
                </c:pt>
                <c:pt idx="31664">
                  <c:v>1.1152376440865308</c:v>
                </c:pt>
                <c:pt idx="31665">
                  <c:v>1.1152024253142172</c:v>
                </c:pt>
                <c:pt idx="31666">
                  <c:v>1.1151672087662234</c:v>
                </c:pt>
                <c:pt idx="31667">
                  <c:v>1.1151319944423392</c:v>
                </c:pt>
                <c:pt idx="31668">
                  <c:v>1.1150967823423537</c:v>
                </c:pt>
                <c:pt idx="31669">
                  <c:v>1.1150615724660562</c:v>
                </c:pt>
                <c:pt idx="31670">
                  <c:v>1.1150263648132361</c:v>
                </c:pt>
                <c:pt idx="31671">
                  <c:v>1.1149911593836828</c:v>
                </c:pt>
                <c:pt idx="31672">
                  <c:v>1.1149559561771856</c:v>
                </c:pt>
                <c:pt idx="31673">
                  <c:v>1.1149207551935341</c:v>
                </c:pt>
                <c:pt idx="31674">
                  <c:v>1.1148855564325177</c:v>
                </c:pt>
                <c:pt idx="31675">
                  <c:v>1.1148503598939259</c:v>
                </c:pt>
                <c:pt idx="31676">
                  <c:v>1.1148151655775485</c:v>
                </c:pt>
                <c:pt idx="31677">
                  <c:v>1.1147799734831745</c:v>
                </c:pt>
                <c:pt idx="31678">
                  <c:v>1.1147447836105937</c:v>
                </c:pt>
                <c:pt idx="31679">
                  <c:v>1.1147095959595961</c:v>
                </c:pt>
                <c:pt idx="31680">
                  <c:v>1.1146744105299706</c:v>
                </c:pt>
                <c:pt idx="31681">
                  <c:v>1.1146392273215076</c:v>
                </c:pt>
                <c:pt idx="31682">
                  <c:v>1.1146040463339961</c:v>
                </c:pt>
                <c:pt idx="31683">
                  <c:v>1.1145688675672263</c:v>
                </c:pt>
                <c:pt idx="31684">
                  <c:v>1.1145336910209878</c:v>
                </c:pt>
                <c:pt idx="31685">
                  <c:v>1.1144985166950703</c:v>
                </c:pt>
                <c:pt idx="31686">
                  <c:v>1.1144633445892638</c:v>
                </c:pt>
                <c:pt idx="31687">
                  <c:v>1.1144281747033578</c:v>
                </c:pt>
                <c:pt idx="31688">
                  <c:v>1.1143930070371422</c:v>
                </c:pt>
                <c:pt idx="31689">
                  <c:v>1.114357841590407</c:v>
                </c:pt>
                <c:pt idx="31690">
                  <c:v>1.1143226783629421</c:v>
                </c:pt>
                <c:pt idx="31691">
                  <c:v>1.1142875173545375</c:v>
                </c:pt>
                <c:pt idx="31692">
                  <c:v>1.1142523585649828</c:v>
                </c:pt>
                <c:pt idx="31693">
                  <c:v>1.1142172019940684</c:v>
                </c:pt>
                <c:pt idx="31694">
                  <c:v>1.1141820476415838</c:v>
                </c:pt>
                <c:pt idx="31695">
                  <c:v>1.1141468955073195</c:v>
                </c:pt>
                <c:pt idx="31696">
                  <c:v>1.1141117455910654</c:v>
                </c:pt>
                <c:pt idx="31697">
                  <c:v>1.1140765978926115</c:v>
                </c:pt>
                <c:pt idx="31698">
                  <c:v>1.1140414524117479</c:v>
                </c:pt>
                <c:pt idx="31699">
                  <c:v>1.114006309148265</c:v>
                </c:pt>
                <c:pt idx="31700">
                  <c:v>1.1139711681019526</c:v>
                </c:pt>
                <c:pt idx="31701">
                  <c:v>1.113936029272601</c:v>
                </c:pt>
                <c:pt idx="31702">
                  <c:v>1.1139008926600007</c:v>
                </c:pt>
                <c:pt idx="31703">
                  <c:v>1.1138657582639415</c:v>
                </c:pt>
                <c:pt idx="31704">
                  <c:v>1.1138306260842139</c:v>
                </c:pt>
                <c:pt idx="31705">
                  <c:v>1.113795496120608</c:v>
                </c:pt>
                <c:pt idx="31706">
                  <c:v>1.1137603683729145</c:v>
                </c:pt>
                <c:pt idx="31707">
                  <c:v>1.1137252428409234</c:v>
                </c:pt>
                <c:pt idx="31708">
                  <c:v>1.1136901195244253</c:v>
                </c:pt>
                <c:pt idx="31709">
                  <c:v>1.1136549984232103</c:v>
                </c:pt>
                <c:pt idx="31710">
                  <c:v>1.1136198795370691</c:v>
                </c:pt>
                <c:pt idx="31711">
                  <c:v>1.1135847628657922</c:v>
                </c:pt>
                <c:pt idx="31712">
                  <c:v>1.1135496484091698</c:v>
                </c:pt>
                <c:pt idx="31713">
                  <c:v>1.1135145361669925</c:v>
                </c:pt>
                <c:pt idx="31714">
                  <c:v>1.1134794261390508</c:v>
                </c:pt>
                <c:pt idx="31715">
                  <c:v>1.1134443183251357</c:v>
                </c:pt>
                <c:pt idx="31716">
                  <c:v>1.113409212725037</c:v>
                </c:pt>
                <c:pt idx="31717">
                  <c:v>1.1133741093385459</c:v>
                </c:pt>
                <c:pt idx="31718">
                  <c:v>1.1133390081654528</c:v>
                </c:pt>
                <c:pt idx="31719">
                  <c:v>1.1133039092055486</c:v>
                </c:pt>
                <c:pt idx="31720">
                  <c:v>1.1132688124586236</c:v>
                </c:pt>
                <c:pt idx="31721">
                  <c:v>1.1132337179244689</c:v>
                </c:pt>
                <c:pt idx="31722">
                  <c:v>1.113198625602875</c:v>
                </c:pt>
                <c:pt idx="31723">
                  <c:v>1.1131635354936327</c:v>
                </c:pt>
                <c:pt idx="31724">
                  <c:v>1.1131284475965326</c:v>
                </c:pt>
                <c:pt idx="31725">
                  <c:v>1.1130933619113661</c:v>
                </c:pt>
                <c:pt idx="31726">
                  <c:v>1.1130582784379235</c:v>
                </c:pt>
                <c:pt idx="31727">
                  <c:v>1.1130231971759961</c:v>
                </c:pt>
                <c:pt idx="31728">
                  <c:v>1.1129881181253742</c:v>
                </c:pt>
                <c:pt idx="31729">
                  <c:v>1.1129530412858493</c:v>
                </c:pt>
                <c:pt idx="31730">
                  <c:v>1.1129179666572122</c:v>
                </c:pt>
                <c:pt idx="31731">
                  <c:v>1.1128828942392537</c:v>
                </c:pt>
                <c:pt idx="31732">
                  <c:v>1.112847824031765</c:v>
                </c:pt>
                <c:pt idx="31733">
                  <c:v>1.1128127560345371</c:v>
                </c:pt>
                <c:pt idx="31734">
                  <c:v>1.112777690247361</c:v>
                </c:pt>
                <c:pt idx="31735">
                  <c:v>1.1127426266700278</c:v>
                </c:pt>
                <c:pt idx="31736">
                  <c:v>1.1127075653023286</c:v>
                </c:pt>
                <c:pt idx="31737">
                  <c:v>1.1126725061440546</c:v>
                </c:pt>
                <c:pt idx="31738">
                  <c:v>1.1126374491949966</c:v>
                </c:pt>
                <c:pt idx="31739">
                  <c:v>1.1126023944549464</c:v>
                </c:pt>
                <c:pt idx="31740">
                  <c:v>1.112567341923695</c:v>
                </c:pt>
                <c:pt idx="31741">
                  <c:v>1.1125322916010334</c:v>
                </c:pt>
                <c:pt idx="31742">
                  <c:v>1.1124972434867531</c:v>
                </c:pt>
                <c:pt idx="31743">
                  <c:v>1.1124621975806452</c:v>
                </c:pt>
                <c:pt idx="31744">
                  <c:v>1.1124271538825012</c:v>
                </c:pt>
                <c:pt idx="31745">
                  <c:v>1.1123921123921123</c:v>
                </c:pt>
                <c:pt idx="31746">
                  <c:v>1.1123570731092702</c:v>
                </c:pt>
                <c:pt idx="31747">
                  <c:v>1.112322036033766</c:v>
                </c:pt>
                <c:pt idx="31748">
                  <c:v>1.1122870011653911</c:v>
                </c:pt>
                <c:pt idx="31749">
                  <c:v>1.1122519685039369</c:v>
                </c:pt>
                <c:pt idx="31750">
                  <c:v>1.1122169380491953</c:v>
                </c:pt>
                <c:pt idx="31751">
                  <c:v>1.1121819098009573</c:v>
                </c:pt>
                <c:pt idx="31752">
                  <c:v>1.1121468837590149</c:v>
                </c:pt>
                <c:pt idx="31753">
                  <c:v>1.1121118599231592</c:v>
                </c:pt>
                <c:pt idx="31754">
                  <c:v>1.1120768382931823</c:v>
                </c:pt>
                <c:pt idx="31755">
                  <c:v>1.1120418188688752</c:v>
                </c:pt>
                <c:pt idx="31756">
                  <c:v>1.11200680165003</c:v>
                </c:pt>
                <c:pt idx="31757">
                  <c:v>1.111971786636438</c:v>
                </c:pt>
                <c:pt idx="31758">
                  <c:v>1.1119367738278914</c:v>
                </c:pt>
                <c:pt idx="31759">
                  <c:v>1.1119017632241814</c:v>
                </c:pt>
                <c:pt idx="31760">
                  <c:v>1.1118667548251</c:v>
                </c:pt>
                <c:pt idx="31761">
                  <c:v>1.111831748630439</c:v>
                </c:pt>
                <c:pt idx="31762">
                  <c:v>1.1117967446399899</c:v>
                </c:pt>
                <c:pt idx="31763">
                  <c:v>1.1117617428535449</c:v>
                </c:pt>
                <c:pt idx="31764">
                  <c:v>1.1117267432708957</c:v>
                </c:pt>
                <c:pt idx="31765">
                  <c:v>1.1116917458918341</c:v>
                </c:pt>
                <c:pt idx="31766">
                  <c:v>1.1116567507161519</c:v>
                </c:pt>
                <c:pt idx="31767">
                  <c:v>1.1116217577436414</c:v>
                </c:pt>
                <c:pt idx="31768">
                  <c:v>1.1115867669740942</c:v>
                </c:pt>
                <c:pt idx="31769">
                  <c:v>1.1115517784073026</c:v>
                </c:pt>
                <c:pt idx="31770">
                  <c:v>1.1115167920430582</c:v>
                </c:pt>
                <c:pt idx="31771">
                  <c:v>1.1114818078811532</c:v>
                </c:pt>
                <c:pt idx="31772">
                  <c:v>1.1114468259213799</c:v>
                </c:pt>
                <c:pt idx="31773">
                  <c:v>1.1114118461635298</c:v>
                </c:pt>
                <c:pt idx="31774">
                  <c:v>1.1113768686073957</c:v>
                </c:pt>
                <c:pt idx="31775">
                  <c:v>1.1113418932527694</c:v>
                </c:pt>
                <c:pt idx="31776">
                  <c:v>1.111306920099443</c:v>
                </c:pt>
                <c:pt idx="31777">
                  <c:v>1.1112719491472087</c:v>
                </c:pt>
                <c:pt idx="31778">
                  <c:v>1.1112369803958588</c:v>
                </c:pt>
                <c:pt idx="31779">
                  <c:v>1.1112020138451857</c:v>
                </c:pt>
                <c:pt idx="31780">
                  <c:v>1.1111670494949812</c:v>
                </c:pt>
                <c:pt idx="31781">
                  <c:v>1.1111320873450381</c:v>
                </c:pt>
                <c:pt idx="31782">
                  <c:v>1.1110971273951484</c:v>
                </c:pt>
                <c:pt idx="31783">
                  <c:v>1.1110621696451044</c:v>
                </c:pt>
                <c:pt idx="31784">
                  <c:v>1.1110272140946988</c:v>
                </c:pt>
                <c:pt idx="31785">
                  <c:v>1.1109922607437237</c:v>
                </c:pt>
                <c:pt idx="31786">
                  <c:v>1.1109573095919716</c:v>
                </c:pt>
                <c:pt idx="31787">
                  <c:v>1.1109223606392349</c:v>
                </c:pt>
                <c:pt idx="31788">
                  <c:v>1.1108874138853062</c:v>
                </c:pt>
                <c:pt idx="31789">
                  <c:v>1.1108524693299779</c:v>
                </c:pt>
                <c:pt idx="31790">
                  <c:v>1.1108175269730427</c:v>
                </c:pt>
                <c:pt idx="31791">
                  <c:v>1.1107825868142929</c:v>
                </c:pt>
                <c:pt idx="31792">
                  <c:v>1.1107476488535213</c:v>
                </c:pt>
                <c:pt idx="31793">
                  <c:v>1.1107127130905203</c:v>
                </c:pt>
                <c:pt idx="31794">
                  <c:v>1.1106777795250826</c:v>
                </c:pt>
                <c:pt idx="31795">
                  <c:v>1.110642848157001</c:v>
                </c:pt>
                <c:pt idx="31796">
                  <c:v>1.1106079189860678</c:v>
                </c:pt>
                <c:pt idx="31797">
                  <c:v>1.1105729920120762</c:v>
                </c:pt>
                <c:pt idx="31798">
                  <c:v>1.1105380672348186</c:v>
                </c:pt>
                <c:pt idx="31799">
                  <c:v>1.1105031446540881</c:v>
                </c:pt>
                <c:pt idx="31800">
                  <c:v>1.1104682242696771</c:v>
                </c:pt>
                <c:pt idx="31801">
                  <c:v>1.1104333060813785</c:v>
                </c:pt>
                <c:pt idx="31802">
                  <c:v>1.1103983900889853</c:v>
                </c:pt>
                <c:pt idx="31803">
                  <c:v>1.1103634762922903</c:v>
                </c:pt>
                <c:pt idx="31804">
                  <c:v>1.1103285646910863</c:v>
                </c:pt>
                <c:pt idx="31805">
                  <c:v>1.1102936552851663</c:v>
                </c:pt>
                <c:pt idx="31806">
                  <c:v>1.1102587480743233</c:v>
                </c:pt>
                <c:pt idx="31807">
                  <c:v>1.1102238430583502</c:v>
                </c:pt>
                <c:pt idx="31808">
                  <c:v>1.1101889402370397</c:v>
                </c:pt>
                <c:pt idx="31809">
                  <c:v>1.1101540396101854</c:v>
                </c:pt>
                <c:pt idx="31810">
                  <c:v>1.1101191411775801</c:v>
                </c:pt>
                <c:pt idx="31811">
                  <c:v>1.1100842449390167</c:v>
                </c:pt>
                <c:pt idx="31812">
                  <c:v>1.1100493508942886</c:v>
                </c:pt>
                <c:pt idx="31813">
                  <c:v>1.1100144590431886</c:v>
                </c:pt>
                <c:pt idx="31814">
                  <c:v>1.1099795693855099</c:v>
                </c:pt>
                <c:pt idx="31815">
                  <c:v>1.1099446819210461</c:v>
                </c:pt>
                <c:pt idx="31816">
                  <c:v>1.1099097966495899</c:v>
                </c:pt>
                <c:pt idx="31817">
                  <c:v>1.1098749135709347</c:v>
                </c:pt>
                <c:pt idx="31818">
                  <c:v>1.1098400326848739</c:v>
                </c:pt>
                <c:pt idx="31819">
                  <c:v>1.1098051539912006</c:v>
                </c:pt>
                <c:pt idx="31820">
                  <c:v>1.109770277489708</c:v>
                </c:pt>
                <c:pt idx="31821">
                  <c:v>1.1097354031801898</c:v>
                </c:pt>
                <c:pt idx="31822">
                  <c:v>1.109700531062439</c:v>
                </c:pt>
                <c:pt idx="31823">
                  <c:v>1.1096656611362494</c:v>
                </c:pt>
                <c:pt idx="31824">
                  <c:v>1.109630793401414</c:v>
                </c:pt>
                <c:pt idx="31825">
                  <c:v>1.1095959278577263</c:v>
                </c:pt>
                <c:pt idx="31826">
                  <c:v>1.10956106450498</c:v>
                </c:pt>
                <c:pt idx="31827">
                  <c:v>1.1095262033429685</c:v>
                </c:pt>
                <c:pt idx="31828">
                  <c:v>1.1094913443714851</c:v>
                </c:pt>
                <c:pt idx="31829">
                  <c:v>1.1094564875903237</c:v>
                </c:pt>
                <c:pt idx="31830">
                  <c:v>1.1094216329992774</c:v>
                </c:pt>
                <c:pt idx="31831">
                  <c:v>1.1093867805981403</c:v>
                </c:pt>
                <c:pt idx="31832">
                  <c:v>1.1093519303867057</c:v>
                </c:pt>
                <c:pt idx="31833">
                  <c:v>1.1093170823647673</c:v>
                </c:pt>
                <c:pt idx="31834">
                  <c:v>1.1092822365321187</c:v>
                </c:pt>
                <c:pt idx="31835">
                  <c:v>1.1092473928885538</c:v>
                </c:pt>
                <c:pt idx="31836">
                  <c:v>1.1092125514338662</c:v>
                </c:pt>
                <c:pt idx="31837">
                  <c:v>1.1091777121678497</c:v>
                </c:pt>
                <c:pt idx="31838">
                  <c:v>1.1091428750902981</c:v>
                </c:pt>
                <c:pt idx="31839">
                  <c:v>1.109108040201005</c:v>
                </c:pt>
                <c:pt idx="31840">
                  <c:v>1.1090732074997645</c:v>
                </c:pt>
                <c:pt idx="31841">
                  <c:v>1.1090383769863703</c:v>
                </c:pt>
                <c:pt idx="31842">
                  <c:v>1.1090035486606162</c:v>
                </c:pt>
                <c:pt idx="31843">
                  <c:v>1.1089687225222962</c:v>
                </c:pt>
                <c:pt idx="31844">
                  <c:v>1.1089338985712043</c:v>
                </c:pt>
                <c:pt idx="31845">
                  <c:v>1.1088990768071343</c:v>
                </c:pt>
                <c:pt idx="31846">
                  <c:v>1.1088642572298804</c:v>
                </c:pt>
                <c:pt idx="31847">
                  <c:v>1.1088294398392364</c:v>
                </c:pt>
                <c:pt idx="31848">
                  <c:v>1.1087946246349965</c:v>
                </c:pt>
                <c:pt idx="31849">
                  <c:v>1.1087598116169546</c:v>
                </c:pt>
                <c:pt idx="31850">
                  <c:v>1.1087250007849048</c:v>
                </c:pt>
                <c:pt idx="31851">
                  <c:v>1.1086901921386412</c:v>
                </c:pt>
                <c:pt idx="31852">
                  <c:v>1.1086553856779582</c:v>
                </c:pt>
                <c:pt idx="31853">
                  <c:v>1.1086205814026495</c:v>
                </c:pt>
                <c:pt idx="31854">
                  <c:v>1.1085857793125098</c:v>
                </c:pt>
                <c:pt idx="31855">
                  <c:v>1.1085509794073329</c:v>
                </c:pt>
                <c:pt idx="31856">
                  <c:v>1.1085161816869133</c:v>
                </c:pt>
                <c:pt idx="31857">
                  <c:v>1.1084813861510452</c:v>
                </c:pt>
                <c:pt idx="31858">
                  <c:v>1.1084465927995228</c:v>
                </c:pt>
                <c:pt idx="31859">
                  <c:v>1.1084118016321407</c:v>
                </c:pt>
                <c:pt idx="31860">
                  <c:v>1.1083770126486927</c:v>
                </c:pt>
                <c:pt idx="31861">
                  <c:v>1.1083422258489737</c:v>
                </c:pt>
                <c:pt idx="31862">
                  <c:v>1.1083074412327778</c:v>
                </c:pt>
                <c:pt idx="31863">
                  <c:v>1.1082726587998997</c:v>
                </c:pt>
                <c:pt idx="31864">
                  <c:v>1.1082378785501334</c:v>
                </c:pt>
                <c:pt idx="31865">
                  <c:v>1.1082031004832738</c:v>
                </c:pt>
                <c:pt idx="31866">
                  <c:v>1.108168324599115</c:v>
                </c:pt>
                <c:pt idx="31867">
                  <c:v>1.1081335508974519</c:v>
                </c:pt>
                <c:pt idx="31868">
                  <c:v>1.108098779378079</c:v>
                </c:pt>
                <c:pt idx="31869">
                  <c:v>1.1080640100407908</c:v>
                </c:pt>
                <c:pt idx="31870">
                  <c:v>1.1080292428853817</c:v>
                </c:pt>
                <c:pt idx="31871">
                  <c:v>1.1079944779116466</c:v>
                </c:pt>
                <c:pt idx="31872">
                  <c:v>1.1079597151193801</c:v>
                </c:pt>
                <c:pt idx="31873">
                  <c:v>1.1079249545083767</c:v>
                </c:pt>
                <c:pt idx="31874">
                  <c:v>1.1078901960784313</c:v>
                </c:pt>
                <c:pt idx="31875">
                  <c:v>1.1078554398293388</c:v>
                </c:pt>
                <c:pt idx="31876">
                  <c:v>1.1078206857608934</c:v>
                </c:pt>
                <c:pt idx="31877">
                  <c:v>1.1077859338728904</c:v>
                </c:pt>
                <c:pt idx="31878">
                  <c:v>1.1077511841651244</c:v>
                </c:pt>
                <c:pt idx="31879">
                  <c:v>1.1077164366373902</c:v>
                </c:pt>
                <c:pt idx="31880">
                  <c:v>1.1076816912894827</c:v>
                </c:pt>
                <c:pt idx="31881">
                  <c:v>1.107646948121197</c:v>
                </c:pt>
                <c:pt idx="31882">
                  <c:v>1.1076122071323276</c:v>
                </c:pt>
                <c:pt idx="31883">
                  <c:v>1.1075774683226696</c:v>
                </c:pt>
                <c:pt idx="31884">
                  <c:v>1.1075427316920181</c:v>
                </c:pt>
                <c:pt idx="31885">
                  <c:v>1.107507997240168</c:v>
                </c:pt>
                <c:pt idx="31886">
                  <c:v>1.1074732649669143</c:v>
                </c:pt>
                <c:pt idx="31887">
                  <c:v>1.1074385348720521</c:v>
                </c:pt>
                <c:pt idx="31888">
                  <c:v>1.1074038069553764</c:v>
                </c:pt>
                <c:pt idx="31889">
                  <c:v>1.1073690812166823</c:v>
                </c:pt>
                <c:pt idx="31890">
                  <c:v>1.107334357655765</c:v>
                </c:pt>
                <c:pt idx="31891">
                  <c:v>1.1072996362724195</c:v>
                </c:pt>
                <c:pt idx="31892">
                  <c:v>1.1072649170664408</c:v>
                </c:pt>
                <c:pt idx="31893">
                  <c:v>1.1072302000376246</c:v>
                </c:pt>
                <c:pt idx="31894">
                  <c:v>1.1071954851857657</c:v>
                </c:pt>
                <c:pt idx="31895">
                  <c:v>1.1071607725106596</c:v>
                </c:pt>
                <c:pt idx="31896">
                  <c:v>1.1071260620121015</c:v>
                </c:pt>
                <c:pt idx="31897">
                  <c:v>1.1070913536898865</c:v>
                </c:pt>
                <c:pt idx="31898">
                  <c:v>1.1070566475438102</c:v>
                </c:pt>
                <c:pt idx="31899">
                  <c:v>1.1070219435736677</c:v>
                </c:pt>
                <c:pt idx="31900">
                  <c:v>1.1069872417792546</c:v>
                </c:pt>
                <c:pt idx="31901">
                  <c:v>1.1069525421603661</c:v>
                </c:pt>
                <c:pt idx="31902">
                  <c:v>1.1069178447167978</c:v>
                </c:pt>
                <c:pt idx="31903">
                  <c:v>1.1068831494483451</c:v>
                </c:pt>
                <c:pt idx="31904">
                  <c:v>1.1068484563548033</c:v>
                </c:pt>
                <c:pt idx="31905">
                  <c:v>1.1068137654359682</c:v>
                </c:pt>
                <c:pt idx="31906">
                  <c:v>1.106779076691635</c:v>
                </c:pt>
                <c:pt idx="31907">
                  <c:v>1.1067443901215996</c:v>
                </c:pt>
                <c:pt idx="31908">
                  <c:v>1.1067097057256574</c:v>
                </c:pt>
                <c:pt idx="31909">
                  <c:v>1.1066750235036038</c:v>
                </c:pt>
                <c:pt idx="31910">
                  <c:v>1.1066403434552348</c:v>
                </c:pt>
                <c:pt idx="31911">
                  <c:v>1.106605665580346</c:v>
                </c:pt>
                <c:pt idx="31912">
                  <c:v>1.1065709898787328</c:v>
                </c:pt>
                <c:pt idx="31913">
                  <c:v>1.1065363163501911</c:v>
                </c:pt>
                <c:pt idx="31914">
                  <c:v>1.1065016449945166</c:v>
                </c:pt>
                <c:pt idx="31915">
                  <c:v>1.1064669758115051</c:v>
                </c:pt>
                <c:pt idx="31916">
                  <c:v>1.1064323088009524</c:v>
                </c:pt>
                <c:pt idx="31917">
                  <c:v>1.1063976439626544</c:v>
                </c:pt>
                <c:pt idx="31918">
                  <c:v>1.1063629812964064</c:v>
                </c:pt>
                <c:pt idx="31919">
                  <c:v>1.1063283208020049</c:v>
                </c:pt>
                <c:pt idx="31920">
                  <c:v>1.1062936624792457</c:v>
                </c:pt>
                <c:pt idx="31921">
                  <c:v>1.1062590063279243</c:v>
                </c:pt>
                <c:pt idx="31922">
                  <c:v>1.106224352347837</c:v>
                </c:pt>
                <c:pt idx="31923">
                  <c:v>1.1061897005387795</c:v>
                </c:pt>
                <c:pt idx="31924">
                  <c:v>1.1061550509005482</c:v>
                </c:pt>
                <c:pt idx="31925">
                  <c:v>1.1061204034329386</c:v>
                </c:pt>
                <c:pt idx="31926">
                  <c:v>1.1060857581357473</c:v>
                </c:pt>
                <c:pt idx="31927">
                  <c:v>1.1060511150087697</c:v>
                </c:pt>
                <c:pt idx="31928">
                  <c:v>1.1060164740518024</c:v>
                </c:pt>
                <c:pt idx="31929">
                  <c:v>1.1059818352646413</c:v>
                </c:pt>
                <c:pt idx="31930">
                  <c:v>1.1059471986470828</c:v>
                </c:pt>
                <c:pt idx="31931">
                  <c:v>1.1059125641989227</c:v>
                </c:pt>
                <c:pt idx="31932">
                  <c:v>1.1058779319199574</c:v>
                </c:pt>
                <c:pt idx="31933">
                  <c:v>1.1058433018099831</c:v>
                </c:pt>
                <c:pt idx="31934">
                  <c:v>1.105808673868796</c:v>
                </c:pt>
                <c:pt idx="31935">
                  <c:v>1.1057740480961924</c:v>
                </c:pt>
                <c:pt idx="31936">
                  <c:v>1.1057394244919685</c:v>
                </c:pt>
                <c:pt idx="31937">
                  <c:v>1.1057048030559209</c:v>
                </c:pt>
                <c:pt idx="31938">
                  <c:v>1.1056701837878455</c:v>
                </c:pt>
                <c:pt idx="31939">
                  <c:v>1.105635566687539</c:v>
                </c:pt>
                <c:pt idx="31940">
                  <c:v>1.105600951754798</c:v>
                </c:pt>
                <c:pt idx="31941">
                  <c:v>1.1055663389894184</c:v>
                </c:pt>
                <c:pt idx="31942">
                  <c:v>1.1055317283911967</c:v>
                </c:pt>
                <c:pt idx="31943">
                  <c:v>1.1054971199599299</c:v>
                </c:pt>
                <c:pt idx="31944">
                  <c:v>1.1054625136954139</c:v>
                </c:pt>
                <c:pt idx="31945">
                  <c:v>1.1054279095974457</c:v>
                </c:pt>
                <c:pt idx="31946">
                  <c:v>1.1053933076658216</c:v>
                </c:pt>
                <c:pt idx="31947">
                  <c:v>1.105358707900338</c:v>
                </c:pt>
                <c:pt idx="31948">
                  <c:v>1.1053241103007918</c:v>
                </c:pt>
                <c:pt idx="31949">
                  <c:v>1.1052895148669797</c:v>
                </c:pt>
                <c:pt idx="31950">
                  <c:v>1.105254921598698</c:v>
                </c:pt>
                <c:pt idx="31951">
                  <c:v>1.1052203304957435</c:v>
                </c:pt>
                <c:pt idx="31952">
                  <c:v>1.1051857415579132</c:v>
                </c:pt>
                <c:pt idx="31953">
                  <c:v>1.1051511547850035</c:v>
                </c:pt>
                <c:pt idx="31954">
                  <c:v>1.1051165701768111</c:v>
                </c:pt>
                <c:pt idx="31955">
                  <c:v>1.105081987733133</c:v>
                </c:pt>
                <c:pt idx="31956">
                  <c:v>1.105047407453766</c:v>
                </c:pt>
                <c:pt idx="31957">
                  <c:v>1.1050128293385069</c:v>
                </c:pt>
                <c:pt idx="31958">
                  <c:v>1.1049782533871524</c:v>
                </c:pt>
                <c:pt idx="31959">
                  <c:v>1.1049436795994994</c:v>
                </c:pt>
                <c:pt idx="31960">
                  <c:v>1.104909107975345</c:v>
                </c:pt>
                <c:pt idx="31961">
                  <c:v>1.104874538514486</c:v>
                </c:pt>
                <c:pt idx="31962">
                  <c:v>1.1048399712167194</c:v>
                </c:pt>
                <c:pt idx="31963">
                  <c:v>1.104805406081842</c:v>
                </c:pt>
                <c:pt idx="31964">
                  <c:v>1.1047708431096512</c:v>
                </c:pt>
                <c:pt idx="31965">
                  <c:v>1.1047362822999436</c:v>
                </c:pt>
                <c:pt idx="31966">
                  <c:v>1.1047017236525167</c:v>
                </c:pt>
                <c:pt idx="31967">
                  <c:v>1.1046671671671671</c:v>
                </c:pt>
                <c:pt idx="31968">
                  <c:v>1.1046326128436923</c:v>
                </c:pt>
                <c:pt idx="31969">
                  <c:v>1.1045980606818893</c:v>
                </c:pt>
                <c:pt idx="31970">
                  <c:v>1.1045635106815552</c:v>
                </c:pt>
                <c:pt idx="31971">
                  <c:v>1.1045289628424872</c:v>
                </c:pt>
                <c:pt idx="31972">
                  <c:v>1.1044944171644826</c:v>
                </c:pt>
                <c:pt idx="31973">
                  <c:v>1.1044598736473386</c:v>
                </c:pt>
                <c:pt idx="31974">
                  <c:v>1.1044253322908522</c:v>
                </c:pt>
                <c:pt idx="31975">
                  <c:v>1.1043907930948211</c:v>
                </c:pt>
                <c:pt idx="31976">
                  <c:v>1.1043562560590425</c:v>
                </c:pt>
                <c:pt idx="31977">
                  <c:v>1.1043217211833136</c:v>
                </c:pt>
                <c:pt idx="31978">
                  <c:v>1.1042871884674317</c:v>
                </c:pt>
                <c:pt idx="31979">
                  <c:v>1.1042526579111944</c:v>
                </c:pt>
                <c:pt idx="31980">
                  <c:v>1.1042181295143991</c:v>
                </c:pt>
                <c:pt idx="31981">
                  <c:v>1.1041836032768433</c:v>
                </c:pt>
                <c:pt idx="31982">
                  <c:v>1.1041490791983242</c:v>
                </c:pt>
                <c:pt idx="31983">
                  <c:v>1.1041145572786393</c:v>
                </c:pt>
                <c:pt idx="31984">
                  <c:v>1.1040800375175863</c:v>
                </c:pt>
                <c:pt idx="31985">
                  <c:v>1.1040455199149628</c:v>
                </c:pt>
                <c:pt idx="31986">
                  <c:v>1.1040110044705662</c:v>
                </c:pt>
                <c:pt idx="31987">
                  <c:v>1.1039764911841941</c:v>
                </c:pt>
                <c:pt idx="31988">
                  <c:v>1.103941980055644</c:v>
                </c:pt>
                <c:pt idx="31989">
                  <c:v>1.1039074710847139</c:v>
                </c:pt>
                <c:pt idx="31990">
                  <c:v>1.1038729642712013</c:v>
                </c:pt>
                <c:pt idx="31991">
                  <c:v>1.1038384596149038</c:v>
                </c:pt>
                <c:pt idx="31992">
                  <c:v>1.1038039571156191</c:v>
                </c:pt>
                <c:pt idx="31993">
                  <c:v>1.1037694567731449</c:v>
                </c:pt>
                <c:pt idx="31994">
                  <c:v>1.1037349585872793</c:v>
                </c:pt>
                <c:pt idx="31995">
                  <c:v>1.1037004625578197</c:v>
                </c:pt>
                <c:pt idx="31996">
                  <c:v>1.1036659686845642</c:v>
                </c:pt>
                <c:pt idx="31997">
                  <c:v>1.1036314769673106</c:v>
                </c:pt>
                <c:pt idx="31998">
                  <c:v>1.1035969874058564</c:v>
                </c:pt>
                <c:pt idx="31999">
                  <c:v>1.1035625</c:v>
                </c:pt>
                <c:pt idx="32000">
                  <c:v>1.103528014749539</c:v>
                </c:pt>
                <c:pt idx="32001">
                  <c:v>1.1034935316542716</c:v>
                </c:pt>
                <c:pt idx="32002">
                  <c:v>1.1034590507139956</c:v>
                </c:pt>
                <c:pt idx="32003">
                  <c:v>1.103424571928509</c:v>
                </c:pt>
                <c:pt idx="32004">
                  <c:v>1.1033900952976097</c:v>
                </c:pt>
                <c:pt idx="32005">
                  <c:v>1.103355620821096</c:v>
                </c:pt>
                <c:pt idx="32006">
                  <c:v>1.1033211484987659</c:v>
                </c:pt>
                <c:pt idx="32007">
                  <c:v>1.1032866783304174</c:v>
                </c:pt>
                <c:pt idx="32008">
                  <c:v>1.1032522103158486</c:v>
                </c:pt>
                <c:pt idx="32009">
                  <c:v>1.1032177444548579</c:v>
                </c:pt>
                <c:pt idx="32010">
                  <c:v>1.103183280747243</c:v>
                </c:pt>
                <c:pt idx="32011">
                  <c:v>1.1031488191928027</c:v>
                </c:pt>
                <c:pt idx="32012">
                  <c:v>1.1031143597913349</c:v>
                </c:pt>
                <c:pt idx="32013">
                  <c:v>1.1030799025426377</c:v>
                </c:pt>
                <c:pt idx="32014">
                  <c:v>1.1030454474465095</c:v>
                </c:pt>
                <c:pt idx="32015">
                  <c:v>1.1030109945027486</c:v>
                </c:pt>
                <c:pt idx="32016">
                  <c:v>1.1029765437111534</c:v>
                </c:pt>
                <c:pt idx="32017">
                  <c:v>1.1029420950715223</c:v>
                </c:pt>
                <c:pt idx="32018">
                  <c:v>1.1029076485836535</c:v>
                </c:pt>
                <c:pt idx="32019">
                  <c:v>1.1028732042473455</c:v>
                </c:pt>
                <c:pt idx="32020">
                  <c:v>1.1028387620623965</c:v>
                </c:pt>
                <c:pt idx="32021">
                  <c:v>1.1028043220286052</c:v>
                </c:pt>
                <c:pt idx="32022">
                  <c:v>1.1027698841457703</c:v>
                </c:pt>
                <c:pt idx="32023">
                  <c:v>1.1027354484136898</c:v>
                </c:pt>
                <c:pt idx="32024">
                  <c:v>1.1027010148321623</c:v>
                </c:pt>
                <c:pt idx="32025">
                  <c:v>1.1026665834009868</c:v>
                </c:pt>
                <c:pt idx="32026">
                  <c:v>1.1026321541199613</c:v>
                </c:pt>
                <c:pt idx="32027">
                  <c:v>1.1025977269888847</c:v>
                </c:pt>
                <c:pt idx="32028">
                  <c:v>1.1025633020075556</c:v>
                </c:pt>
                <c:pt idx="32029">
                  <c:v>1.1025288791757728</c:v>
                </c:pt>
                <c:pt idx="32030">
                  <c:v>1.1024944584933345</c:v>
                </c:pt>
                <c:pt idx="32031">
                  <c:v>1.1024600399600399</c:v>
                </c:pt>
                <c:pt idx="32032">
                  <c:v>1.1024256235756875</c:v>
                </c:pt>
                <c:pt idx="32033">
                  <c:v>1.1023912093400761</c:v>
                </c:pt>
                <c:pt idx="32034">
                  <c:v>1.1023567972530046</c:v>
                </c:pt>
                <c:pt idx="32035">
                  <c:v>1.1023223873142713</c:v>
                </c:pt>
                <c:pt idx="32036">
                  <c:v>1.1022879795236757</c:v>
                </c:pt>
                <c:pt idx="32037">
                  <c:v>1.1022535738810162</c:v>
                </c:pt>
                <c:pt idx="32038">
                  <c:v>1.102219170386092</c:v>
                </c:pt>
                <c:pt idx="32039">
                  <c:v>1.1021847690387017</c:v>
                </c:pt>
                <c:pt idx="32040">
                  <c:v>1.1021503698386443</c:v>
                </c:pt>
                <c:pt idx="32041">
                  <c:v>1.1021159727857188</c:v>
                </c:pt>
                <c:pt idx="32042">
                  <c:v>1.1020815778797242</c:v>
                </c:pt>
                <c:pt idx="32043">
                  <c:v>1.1020471851204594</c:v>
                </c:pt>
                <c:pt idx="32044">
                  <c:v>1.1020127945077236</c:v>
                </c:pt>
                <c:pt idx="32045">
                  <c:v>1.1019784060413156</c:v>
                </c:pt>
                <c:pt idx="32046">
                  <c:v>1.1019440197210348</c:v>
                </c:pt>
                <c:pt idx="32047">
                  <c:v>1.10190963554668</c:v>
                </c:pt>
                <c:pt idx="32048">
                  <c:v>1.1018752535180505</c:v>
                </c:pt>
                <c:pt idx="32049">
                  <c:v>1.1018408736349454</c:v>
                </c:pt>
                <c:pt idx="32050">
                  <c:v>1.1018064958971638</c:v>
                </c:pt>
                <c:pt idx="32051">
                  <c:v>1.1017721203045052</c:v>
                </c:pt>
                <c:pt idx="32052">
                  <c:v>1.1017377468567684</c:v>
                </c:pt>
                <c:pt idx="32053">
                  <c:v>1.1017033755537531</c:v>
                </c:pt>
                <c:pt idx="32054">
                  <c:v>1.1016690063952581</c:v>
                </c:pt>
                <c:pt idx="32055">
                  <c:v>1.1016346393810832</c:v>
                </c:pt>
                <c:pt idx="32056">
                  <c:v>1.1016002745110272</c:v>
                </c:pt>
                <c:pt idx="32057">
                  <c:v>1.1015659117848899</c:v>
                </c:pt>
                <c:pt idx="32058">
                  <c:v>1.1015315512024704</c:v>
                </c:pt>
                <c:pt idx="32059">
                  <c:v>1.1014971927635684</c:v>
                </c:pt>
                <c:pt idx="32060">
                  <c:v>1.1014628364679828</c:v>
                </c:pt>
                <c:pt idx="32061">
                  <c:v>1.1014284823155136</c:v>
                </c:pt>
                <c:pt idx="32062">
                  <c:v>1.1013941303059602</c:v>
                </c:pt>
                <c:pt idx="32063">
                  <c:v>1.1013597804391217</c:v>
                </c:pt>
                <c:pt idx="32064">
                  <c:v>1.1013254327147981</c:v>
                </c:pt>
                <c:pt idx="32065">
                  <c:v>1.1012910871327886</c:v>
                </c:pt>
                <c:pt idx="32066">
                  <c:v>1.1012567436928931</c:v>
                </c:pt>
                <c:pt idx="32067">
                  <c:v>1.1012224023949109</c:v>
                </c:pt>
                <c:pt idx="32068">
                  <c:v>1.1011880632386417</c:v>
                </c:pt>
                <c:pt idx="32069">
                  <c:v>1.1011537262238853</c:v>
                </c:pt>
                <c:pt idx="32070">
                  <c:v>1.1011193913504411</c:v>
                </c:pt>
                <c:pt idx="32071">
                  <c:v>1.1010850586181093</c:v>
                </c:pt>
                <c:pt idx="32072">
                  <c:v>1.101050728026689</c:v>
                </c:pt>
                <c:pt idx="32073">
                  <c:v>1.1010163995759805</c:v>
                </c:pt>
                <c:pt idx="32074">
                  <c:v>1.1009820732657833</c:v>
                </c:pt>
                <c:pt idx="32075">
                  <c:v>1.1009477490958972</c:v>
                </c:pt>
                <c:pt idx="32076">
                  <c:v>1.1009134270661221</c:v>
                </c:pt>
                <c:pt idx="32077">
                  <c:v>1.1008791071762578</c:v>
                </c:pt>
                <c:pt idx="32078">
                  <c:v>1.1008447894261042</c:v>
                </c:pt>
                <c:pt idx="32079">
                  <c:v>1.1008104738154614</c:v>
                </c:pt>
                <c:pt idx="32080">
                  <c:v>1.1007761603441288</c:v>
                </c:pt>
                <c:pt idx="32081">
                  <c:v>1.100741849011907</c:v>
                </c:pt>
                <c:pt idx="32082">
                  <c:v>1.1007075398185955</c:v>
                </c:pt>
                <c:pt idx="32083">
                  <c:v>1.1006732327639945</c:v>
                </c:pt>
                <c:pt idx="32084">
                  <c:v>1.1006389278479041</c:v>
                </c:pt>
                <c:pt idx="32085">
                  <c:v>1.100604625070124</c:v>
                </c:pt>
                <c:pt idx="32086">
                  <c:v>1.1005703244304548</c:v>
                </c:pt>
                <c:pt idx="32087">
                  <c:v>1.100536025928696</c:v>
                </c:pt>
                <c:pt idx="32088">
                  <c:v>1.1005017295646484</c:v>
                </c:pt>
                <c:pt idx="32089">
                  <c:v>1.1004674353381116</c:v>
                </c:pt>
                <c:pt idx="32090">
                  <c:v>1.1004331432488861</c:v>
                </c:pt>
                <c:pt idx="32091">
                  <c:v>1.1003988532967717</c:v>
                </c:pt>
                <c:pt idx="32092">
                  <c:v>1.1003645654815692</c:v>
                </c:pt>
                <c:pt idx="32093">
                  <c:v>1.1003302798030785</c:v>
                </c:pt>
                <c:pt idx="32094">
                  <c:v>1.1002959962610999</c:v>
                </c:pt>
                <c:pt idx="32095">
                  <c:v>1.1002617148554337</c:v>
                </c:pt>
                <c:pt idx="32096">
                  <c:v>1.1002274355858803</c:v>
                </c:pt>
                <c:pt idx="32097">
                  <c:v>1.10019315845224</c:v>
                </c:pt>
                <c:pt idx="32098">
                  <c:v>1.1001588834543132</c:v>
                </c:pt>
                <c:pt idx="32099">
                  <c:v>1.1001246105919003</c:v>
                </c:pt>
                <c:pt idx="32100">
                  <c:v>1.1000903398648016</c:v>
                </c:pt>
                <c:pt idx="32101">
                  <c:v>1.1000560712728178</c:v>
                </c:pt>
                <c:pt idx="32102">
                  <c:v>1.1000218048157493</c:v>
                </c:pt>
                <c:pt idx="32103">
                  <c:v>1.0999875404933965</c:v>
                </c:pt>
                <c:pt idx="32104">
                  <c:v>1.0999532783055599</c:v>
                </c:pt>
                <c:pt idx="32105">
                  <c:v>1.0999190182520402</c:v>
                </c:pt>
                <c:pt idx="32106">
                  <c:v>1.0998847603326378</c:v>
                </c:pt>
                <c:pt idx="32107">
                  <c:v>1.0998505045471534</c:v>
                </c:pt>
                <c:pt idx="32108">
                  <c:v>1.0998162508953875</c:v>
                </c:pt>
                <c:pt idx="32109">
                  <c:v>1.0997819993771412</c:v>
                </c:pt>
                <c:pt idx="32110">
                  <c:v>1.0997477499922146</c:v>
                </c:pt>
                <c:pt idx="32111">
                  <c:v>1.0997135027404086</c:v>
                </c:pt>
                <c:pt idx="32112">
                  <c:v>1.099679257621524</c:v>
                </c:pt>
                <c:pt idx="32113">
                  <c:v>1.0996450146353616</c:v>
                </c:pt>
                <c:pt idx="32114">
                  <c:v>1.099610773781722</c:v>
                </c:pt>
                <c:pt idx="32115">
                  <c:v>1.0995765350604061</c:v>
                </c:pt>
                <c:pt idx="32116">
                  <c:v>1.0995422984712147</c:v>
                </c:pt>
                <c:pt idx="32117">
                  <c:v>1.0995080640139485</c:v>
                </c:pt>
                <c:pt idx="32118">
                  <c:v>1.0994738316884087</c:v>
                </c:pt>
                <c:pt idx="32119">
                  <c:v>1.0994396014943961</c:v>
                </c:pt>
                <c:pt idx="32120">
                  <c:v>1.0994053734317113</c:v>
                </c:pt>
                <c:pt idx="32121">
                  <c:v>1.0993711475001557</c:v>
                </c:pt>
                <c:pt idx="32122">
                  <c:v>1.0993369236995298</c:v>
                </c:pt>
                <c:pt idx="32123">
                  <c:v>1.0993027020296351</c:v>
                </c:pt>
                <c:pt idx="32124">
                  <c:v>1.0992684824902723</c:v>
                </c:pt>
                <c:pt idx="32125">
                  <c:v>1.0992342650812426</c:v>
                </c:pt>
                <c:pt idx="32126">
                  <c:v>1.0992000498023469</c:v>
                </c:pt>
                <c:pt idx="32127">
                  <c:v>1.0991658366533865</c:v>
                </c:pt>
                <c:pt idx="32128">
                  <c:v>1.0991316256341623</c:v>
                </c:pt>
                <c:pt idx="32129">
                  <c:v>1.0990974167444756</c:v>
                </c:pt>
                <c:pt idx="32130">
                  <c:v>1.0990632099841275</c:v>
                </c:pt>
                <c:pt idx="32131">
                  <c:v>1.0990290053529193</c:v>
                </c:pt>
                <c:pt idx="32132">
                  <c:v>1.098994802850652</c:v>
                </c:pt>
                <c:pt idx="32133">
                  <c:v>1.098960602477127</c:v>
                </c:pt>
                <c:pt idx="32134">
                  <c:v>1.0989264042321456</c:v>
                </c:pt>
                <c:pt idx="32135">
                  <c:v>1.098892208115509</c:v>
                </c:pt>
                <c:pt idx="32136">
                  <c:v>1.0988580141270188</c:v>
                </c:pt>
                <c:pt idx="32137">
                  <c:v>1.0988238222664759</c:v>
                </c:pt>
                <c:pt idx="32138">
                  <c:v>1.0987896325336819</c:v>
                </c:pt>
                <c:pt idx="32139">
                  <c:v>1.098755444928438</c:v>
                </c:pt>
                <c:pt idx="32140">
                  <c:v>1.098721259450546</c:v>
                </c:pt>
                <c:pt idx="32141">
                  <c:v>1.0986870760998071</c:v>
                </c:pt>
                <c:pt idx="32142">
                  <c:v>1.0986528948760228</c:v>
                </c:pt>
                <c:pt idx="32143">
                  <c:v>1.0986187157789946</c:v>
                </c:pt>
                <c:pt idx="32144">
                  <c:v>1.0985845388085238</c:v>
                </c:pt>
                <c:pt idx="32145">
                  <c:v>1.0985503639644123</c:v>
                </c:pt>
                <c:pt idx="32146">
                  <c:v>1.0985161912464616</c:v>
                </c:pt>
                <c:pt idx="32147">
                  <c:v>1.098482020654473</c:v>
                </c:pt>
                <c:pt idx="32148">
                  <c:v>1.0984478521882484</c:v>
                </c:pt>
                <c:pt idx="32149">
                  <c:v>1.0984136858475895</c:v>
                </c:pt>
                <c:pt idx="32150">
                  <c:v>1.0983795216322976</c:v>
                </c:pt>
                <c:pt idx="32151">
                  <c:v>1.0983453595421746</c:v>
                </c:pt>
                <c:pt idx="32152">
                  <c:v>1.0983111995770223</c:v>
                </c:pt>
                <c:pt idx="32153">
                  <c:v>1.0982770417366423</c:v>
                </c:pt>
                <c:pt idx="32154">
                  <c:v>1.0982428860208366</c:v>
                </c:pt>
                <c:pt idx="32155">
                  <c:v>1.0982087324294068</c:v>
                </c:pt>
                <c:pt idx="32156">
                  <c:v>1.0981745809621544</c:v>
                </c:pt>
                <c:pt idx="32157">
                  <c:v>1.0981404316188819</c:v>
                </c:pt>
                <c:pt idx="32158">
                  <c:v>1.0981062843993905</c:v>
                </c:pt>
                <c:pt idx="32159">
                  <c:v>1.0980721393034827</c:v>
                </c:pt>
                <c:pt idx="32160">
                  <c:v>1.0980379963309599</c:v>
                </c:pt>
                <c:pt idx="32161">
                  <c:v>1.0980038554816243</c:v>
                </c:pt>
                <c:pt idx="32162">
                  <c:v>1.0979697167552778</c:v>
                </c:pt>
                <c:pt idx="32163">
                  <c:v>1.0979355801517223</c:v>
                </c:pt>
                <c:pt idx="32164">
                  <c:v>1.0979014456707601</c:v>
                </c:pt>
                <c:pt idx="32165">
                  <c:v>1.097867313312193</c:v>
                </c:pt>
                <c:pt idx="32166">
                  <c:v>1.097833183075823</c:v>
                </c:pt>
                <c:pt idx="32167">
                  <c:v>1.0977990549614525</c:v>
                </c:pt>
                <c:pt idx="32168">
                  <c:v>1.0977649289688831</c:v>
                </c:pt>
                <c:pt idx="32169">
                  <c:v>1.0977308050979173</c:v>
                </c:pt>
                <c:pt idx="32170">
                  <c:v>1.0976966833483572</c:v>
                </c:pt>
                <c:pt idx="32171">
                  <c:v>1.097662563720005</c:v>
                </c:pt>
                <c:pt idx="32172">
                  <c:v>1.0976284462126629</c:v>
                </c:pt>
                <c:pt idx="32173">
                  <c:v>1.0975943308261329</c:v>
                </c:pt>
                <c:pt idx="32174">
                  <c:v>1.0975602175602175</c:v>
                </c:pt>
                <c:pt idx="32175">
                  <c:v>1.097526106414719</c:v>
                </c:pt>
                <c:pt idx="32176">
                  <c:v>1.0974919973894397</c:v>
                </c:pt>
                <c:pt idx="32177">
                  <c:v>1.0974578904841816</c:v>
                </c:pt>
                <c:pt idx="32178">
                  <c:v>1.0974237856987477</c:v>
                </c:pt>
                <c:pt idx="32179">
                  <c:v>1.0973896830329397</c:v>
                </c:pt>
                <c:pt idx="32180">
                  <c:v>1.0973555824865604</c:v>
                </c:pt>
                <c:pt idx="32181">
                  <c:v>1.0973214840594121</c:v>
                </c:pt>
                <c:pt idx="32182">
                  <c:v>1.0972873877512972</c:v>
                </c:pt>
                <c:pt idx="32183">
                  <c:v>1.0972532935620183</c:v>
                </c:pt>
                <c:pt idx="32184">
                  <c:v>1.097219201491378</c:v>
                </c:pt>
                <c:pt idx="32185">
                  <c:v>1.0971851115391784</c:v>
                </c:pt>
                <c:pt idx="32186">
                  <c:v>1.0971510237052227</c:v>
                </c:pt>
                <c:pt idx="32187">
                  <c:v>1.0971169379893129</c:v>
                </c:pt>
                <c:pt idx="32188">
                  <c:v>1.0970828543912516</c:v>
                </c:pt>
                <c:pt idx="32189">
                  <c:v>1.0970487729108418</c:v>
                </c:pt>
                <c:pt idx="32190">
                  <c:v>1.0970146935478862</c:v>
                </c:pt>
                <c:pt idx="32191">
                  <c:v>1.0969806163021869</c:v>
                </c:pt>
                <c:pt idx="32192">
                  <c:v>1.0969465411735471</c:v>
                </c:pt>
                <c:pt idx="32193">
                  <c:v>1.0969124681617692</c:v>
                </c:pt>
                <c:pt idx="32194">
                  <c:v>1.0968783972666563</c:v>
                </c:pt>
                <c:pt idx="32195">
                  <c:v>1.0968443284880109</c:v>
                </c:pt>
                <c:pt idx="32196">
                  <c:v>1.0968102618256359</c:v>
                </c:pt>
                <c:pt idx="32197">
                  <c:v>1.0967761972793342</c:v>
                </c:pt>
                <c:pt idx="32198">
                  <c:v>1.0967421348489084</c:v>
                </c:pt>
                <c:pt idx="32199">
                  <c:v>1.0967080745341615</c:v>
                </c:pt>
                <c:pt idx="32200">
                  <c:v>1.0966740163348965</c:v>
                </c:pt>
                <c:pt idx="32201">
                  <c:v>1.096639960250916</c:v>
                </c:pt>
                <c:pt idx="32202">
                  <c:v>1.0966059062820235</c:v>
                </c:pt>
                <c:pt idx="32203">
                  <c:v>1.0965718544280214</c:v>
                </c:pt>
                <c:pt idx="32204">
                  <c:v>1.0965378046887129</c:v>
                </c:pt>
                <c:pt idx="32205">
                  <c:v>1.0965037570639011</c:v>
                </c:pt>
                <c:pt idx="32206">
                  <c:v>1.096469711553389</c:v>
                </c:pt>
                <c:pt idx="32207">
                  <c:v>1.0964356681569796</c:v>
                </c:pt>
                <c:pt idx="32208">
                  <c:v>1.0964016268744761</c:v>
                </c:pt>
                <c:pt idx="32209">
                  <c:v>1.0963675877056815</c:v>
                </c:pt>
                <c:pt idx="32210">
                  <c:v>1.0963335506503988</c:v>
                </c:pt>
                <c:pt idx="32211">
                  <c:v>1.0962995157084316</c:v>
                </c:pt>
                <c:pt idx="32212">
                  <c:v>1.0962654828795828</c:v>
                </c:pt>
                <c:pt idx="32213">
                  <c:v>1.0962314521636556</c:v>
                </c:pt>
                <c:pt idx="32214">
                  <c:v>1.0961974235604532</c:v>
                </c:pt>
                <c:pt idx="32215">
                  <c:v>1.0961633970697791</c:v>
                </c:pt>
                <c:pt idx="32216">
                  <c:v>1.0961293726914363</c:v>
                </c:pt>
                <c:pt idx="32217">
                  <c:v>1.0960953504252282</c:v>
                </c:pt>
                <c:pt idx="32218">
                  <c:v>1.0960613302709581</c:v>
                </c:pt>
                <c:pt idx="32219">
                  <c:v>1.0960273122284296</c:v>
                </c:pt>
                <c:pt idx="32220">
                  <c:v>1.0959932962974457</c:v>
                </c:pt>
                <c:pt idx="32221">
                  <c:v>1.0959592824778102</c:v>
                </c:pt>
                <c:pt idx="32222">
                  <c:v>1.0959252707693263</c:v>
                </c:pt>
                <c:pt idx="32223">
                  <c:v>1.0958912611717975</c:v>
                </c:pt>
                <c:pt idx="32224">
                  <c:v>1.0958572536850271</c:v>
                </c:pt>
                <c:pt idx="32225">
                  <c:v>1.0958232483088191</c:v>
                </c:pt>
                <c:pt idx="32226">
                  <c:v>1.0957892450429765</c:v>
                </c:pt>
                <c:pt idx="32227">
                  <c:v>1.0957552438873031</c:v>
                </c:pt>
                <c:pt idx="32228">
                  <c:v>1.0957212448416023</c:v>
                </c:pt>
                <c:pt idx="32229">
                  <c:v>1.0956872479056778</c:v>
                </c:pt>
                <c:pt idx="32230">
                  <c:v>1.0956532530793335</c:v>
                </c:pt>
                <c:pt idx="32231">
                  <c:v>1.0956192603623729</c:v>
                </c:pt>
                <c:pt idx="32232">
                  <c:v>1.0955852697545994</c:v>
                </c:pt>
                <c:pt idx="32233">
                  <c:v>1.0955512812558168</c:v>
                </c:pt>
                <c:pt idx="32234">
                  <c:v>1.0955172948658292</c:v>
                </c:pt>
                <c:pt idx="32235">
                  <c:v>1.0954833105844397</c:v>
                </c:pt>
                <c:pt idx="32236">
                  <c:v>1.0954493284114526</c:v>
                </c:pt>
                <c:pt idx="32237">
                  <c:v>1.0954153483466715</c:v>
                </c:pt>
                <c:pt idx="32238">
                  <c:v>1.0953813703899005</c:v>
                </c:pt>
                <c:pt idx="32239">
                  <c:v>1.0953473945409429</c:v>
                </c:pt>
                <c:pt idx="32240">
                  <c:v>1.0953134207996029</c:v>
                </c:pt>
                <c:pt idx="32241">
                  <c:v>1.0952794491656845</c:v>
                </c:pt>
                <c:pt idx="32242">
                  <c:v>1.0952454796389914</c:v>
                </c:pt>
                <c:pt idx="32243">
                  <c:v>1.0952115122193276</c:v>
                </c:pt>
                <c:pt idx="32244">
                  <c:v>1.095177546906497</c:v>
                </c:pt>
                <c:pt idx="32245">
                  <c:v>1.0951435837003038</c:v>
                </c:pt>
                <c:pt idx="32246">
                  <c:v>1.0951096226005519</c:v>
                </c:pt>
                <c:pt idx="32247">
                  <c:v>1.0950756636070453</c:v>
                </c:pt>
                <c:pt idx="32248">
                  <c:v>1.0950417067195881</c:v>
                </c:pt>
                <c:pt idx="32249">
                  <c:v>1.0950077519379844</c:v>
                </c:pt>
                <c:pt idx="32250">
                  <c:v>1.0949737992620383</c:v>
                </c:pt>
                <c:pt idx="32251">
                  <c:v>1.094939848691554</c:v>
                </c:pt>
                <c:pt idx="32252">
                  <c:v>1.0949059002263355</c:v>
                </c:pt>
                <c:pt idx="32253">
                  <c:v>1.0948719538661871</c:v>
                </c:pt>
                <c:pt idx="32254">
                  <c:v>1.0948380096109129</c:v>
                </c:pt>
                <c:pt idx="32255">
                  <c:v>1.0948040674603174</c:v>
                </c:pt>
                <c:pt idx="32256">
                  <c:v>1.0947701274142048</c:v>
                </c:pt>
                <c:pt idx="32257">
                  <c:v>1.0947361894723791</c:v>
                </c:pt>
                <c:pt idx="32258">
                  <c:v>1.0947022536346447</c:v>
                </c:pt>
                <c:pt idx="32259">
                  <c:v>1.094668319900806</c:v>
                </c:pt>
                <c:pt idx="32260">
                  <c:v>1.0946343882706673</c:v>
                </c:pt>
                <c:pt idx="32261">
                  <c:v>1.0946004587440332</c:v>
                </c:pt>
                <c:pt idx="32262">
                  <c:v>1.094566531320708</c:v>
                </c:pt>
                <c:pt idx="32263">
                  <c:v>1.0945326060004958</c:v>
                </c:pt>
                <c:pt idx="32264">
                  <c:v>1.0944986827832015</c:v>
                </c:pt>
                <c:pt idx="32265">
                  <c:v>1.0944647616686296</c:v>
                </c:pt>
                <c:pt idx="32266">
                  <c:v>1.0944308426565841</c:v>
                </c:pt>
                <c:pt idx="32267">
                  <c:v>1.09439692574687</c:v>
                </c:pt>
                <c:pt idx="32268">
                  <c:v>1.0943630109392917</c:v>
                </c:pt>
                <c:pt idx="32269">
                  <c:v>1.0943290982336535</c:v>
                </c:pt>
                <c:pt idx="32270">
                  <c:v>1.0942951876297604</c:v>
                </c:pt>
                <c:pt idx="32271">
                  <c:v>1.0942612791274169</c:v>
                </c:pt>
                <c:pt idx="32272">
                  <c:v>1.0942273727264276</c:v>
                </c:pt>
                <c:pt idx="32273">
                  <c:v>1.0941934684265973</c:v>
                </c:pt>
                <c:pt idx="32274">
                  <c:v>1.0941595662277304</c:v>
                </c:pt>
                <c:pt idx="32275">
                  <c:v>1.0941256661296319</c:v>
                </c:pt>
                <c:pt idx="32276">
                  <c:v>1.0940917681321065</c:v>
                </c:pt>
                <c:pt idx="32277">
                  <c:v>1.0940578722349588</c:v>
                </c:pt>
                <c:pt idx="32278">
                  <c:v>1.0940239784379937</c:v>
                </c:pt>
                <c:pt idx="32279">
                  <c:v>1.0939900867410162</c:v>
                </c:pt>
                <c:pt idx="32280">
                  <c:v>1.0939561971438307</c:v>
                </c:pt>
                <c:pt idx="32281">
                  <c:v>1.0939223096462425</c:v>
                </c:pt>
                <c:pt idx="32282">
                  <c:v>1.0938884242480562</c:v>
                </c:pt>
                <c:pt idx="32283">
                  <c:v>1.093854540949077</c:v>
                </c:pt>
                <c:pt idx="32284">
                  <c:v>1.0938206597491096</c:v>
                </c:pt>
                <c:pt idx="32285">
                  <c:v>1.0937867806479589</c:v>
                </c:pt>
                <c:pt idx="32286">
                  <c:v>1.0937529036454301</c:v>
                </c:pt>
                <c:pt idx="32287">
                  <c:v>1.0937190287413281</c:v>
                </c:pt>
                <c:pt idx="32288">
                  <c:v>1.0936851559354579</c:v>
                </c:pt>
                <c:pt idx="32289">
                  <c:v>1.0936512852276246</c:v>
                </c:pt>
                <c:pt idx="32290">
                  <c:v>1.0936174166176333</c:v>
                </c:pt>
                <c:pt idx="32291">
                  <c:v>1.0935835501052893</c:v>
                </c:pt>
                <c:pt idx="32292">
                  <c:v>1.0935496856903972</c:v>
                </c:pt>
                <c:pt idx="32293">
                  <c:v>1.0935158233727627</c:v>
                </c:pt>
                <c:pt idx="32294">
                  <c:v>1.0934819631521908</c:v>
                </c:pt>
                <c:pt idx="32295">
                  <c:v>1.0934481050284865</c:v>
                </c:pt>
                <c:pt idx="32296">
                  <c:v>1.0934142490014553</c:v>
                </c:pt>
                <c:pt idx="32297">
                  <c:v>1.0933803950709022</c:v>
                </c:pt>
                <c:pt idx="32298">
                  <c:v>1.0933465432366327</c:v>
                </c:pt>
                <c:pt idx="32299">
                  <c:v>1.0933126934984521</c:v>
                </c:pt>
                <c:pt idx="32300">
                  <c:v>1.0932788458561655</c:v>
                </c:pt>
                <c:pt idx="32301">
                  <c:v>1.0932450003095784</c:v>
                </c:pt>
                <c:pt idx="32302">
                  <c:v>1.0932111568584961</c:v>
                </c:pt>
                <c:pt idx="32303">
                  <c:v>1.093177315502724</c:v>
                </c:pt>
                <c:pt idx="32304">
                  <c:v>1.0931434762420678</c:v>
                </c:pt>
                <c:pt idx="32305">
                  <c:v>1.0931096390763326</c:v>
                </c:pt>
                <c:pt idx="32306">
                  <c:v>1.0930758040053239</c:v>
                </c:pt>
                <c:pt idx="32307">
                  <c:v>1.0930419710288473</c:v>
                </c:pt>
                <c:pt idx="32308">
                  <c:v>1.0930081401467084</c:v>
                </c:pt>
                <c:pt idx="32309">
                  <c:v>1.0929743113587125</c:v>
                </c:pt>
                <c:pt idx="32310">
                  <c:v>1.0929404846646653</c:v>
                </c:pt>
                <c:pt idx="32311">
                  <c:v>1.0929066600643724</c:v>
                </c:pt>
                <c:pt idx="32312">
                  <c:v>1.0928728375576393</c:v>
                </c:pt>
                <c:pt idx="32313">
                  <c:v>1.0928390171442719</c:v>
                </c:pt>
                <c:pt idx="32314">
                  <c:v>1.0928051988240755</c:v>
                </c:pt>
                <c:pt idx="32315">
                  <c:v>1.0927713825968561</c:v>
                </c:pt>
                <c:pt idx="32316">
                  <c:v>1.0927375684624192</c:v>
                </c:pt>
                <c:pt idx="32317">
                  <c:v>1.0927037564205706</c:v>
                </c:pt>
                <c:pt idx="32318">
                  <c:v>1.092669946471116</c:v>
                </c:pt>
                <c:pt idx="32319">
                  <c:v>1.0926361386138614</c:v>
                </c:pt>
                <c:pt idx="32320">
                  <c:v>1.0926023328486123</c:v>
                </c:pt>
                <c:pt idx="32321">
                  <c:v>1.0925685291751748</c:v>
                </c:pt>
                <c:pt idx="32322">
                  <c:v>1.0925347275933546</c:v>
                </c:pt>
                <c:pt idx="32323">
                  <c:v>1.0925009281029576</c:v>
                </c:pt>
                <c:pt idx="32324">
                  <c:v>1.0924671307037896</c:v>
                </c:pt>
                <c:pt idx="32325">
                  <c:v>1.0924333353956568</c:v>
                </c:pt>
                <c:pt idx="32326">
                  <c:v>1.0923995421783648</c:v>
                </c:pt>
                <c:pt idx="32327">
                  <c:v>1.09236575105172</c:v>
                </c:pt>
                <c:pt idx="32328">
                  <c:v>1.0923319620155278</c:v>
                </c:pt>
                <c:pt idx="32329">
                  <c:v>1.0922981750695948</c:v>
                </c:pt>
                <c:pt idx="32330">
                  <c:v>1.0922643902137268</c:v>
                </c:pt>
                <c:pt idx="32331">
                  <c:v>1.0922306074477297</c:v>
                </c:pt>
                <c:pt idx="32332">
                  <c:v>1.0921968267714099</c:v>
                </c:pt>
                <c:pt idx="32333">
                  <c:v>1.0921630481845734</c:v>
                </c:pt>
                <c:pt idx="32334">
                  <c:v>1.0921292716870263</c:v>
                </c:pt>
                <c:pt idx="32335">
                  <c:v>1.092095497278575</c:v>
                </c:pt>
                <c:pt idx="32336">
                  <c:v>1.0920617249590252</c:v>
                </c:pt>
                <c:pt idx="32337">
                  <c:v>1.0920279547281835</c:v>
                </c:pt>
                <c:pt idx="32338">
                  <c:v>1.091994186585856</c:v>
                </c:pt>
                <c:pt idx="32339">
                  <c:v>1.0919604205318492</c:v>
                </c:pt>
                <c:pt idx="32340">
                  <c:v>1.0919266565659689</c:v>
                </c:pt>
                <c:pt idx="32341">
                  <c:v>1.0918928946880218</c:v>
                </c:pt>
                <c:pt idx="32342">
                  <c:v>1.0918591348978142</c:v>
                </c:pt>
                <c:pt idx="32343">
                  <c:v>1.091825377195152</c:v>
                </c:pt>
                <c:pt idx="32344">
                  <c:v>1.0917916215798422</c:v>
                </c:pt>
                <c:pt idx="32345">
                  <c:v>1.0917578680516911</c:v>
                </c:pt>
                <c:pt idx="32346">
                  <c:v>1.0917241166105049</c:v>
                </c:pt>
                <c:pt idx="32347">
                  <c:v>1.09169036725609</c:v>
                </c:pt>
                <c:pt idx="32348">
                  <c:v>1.0916566199882531</c:v>
                </c:pt>
                <c:pt idx="32349">
                  <c:v>1.0916228748068006</c:v>
                </c:pt>
                <c:pt idx="32350">
                  <c:v>1.0915891317115392</c:v>
                </c:pt>
                <c:pt idx="32351">
                  <c:v>1.091555390702275</c:v>
                </c:pt>
                <c:pt idx="32352">
                  <c:v>1.0915216517788149</c:v>
                </c:pt>
                <c:pt idx="32353">
                  <c:v>1.0914879149409655</c:v>
                </c:pt>
                <c:pt idx="32354">
                  <c:v>1.0914541801885334</c:v>
                </c:pt>
                <c:pt idx="32355">
                  <c:v>1.0914204475213252</c:v>
                </c:pt>
                <c:pt idx="32356">
                  <c:v>1.0913867169391476</c:v>
                </c:pt>
                <c:pt idx="32357">
                  <c:v>1.0913529884418072</c:v>
                </c:pt>
                <c:pt idx="32358">
                  <c:v>1.091319262029111</c:v>
                </c:pt>
                <c:pt idx="32359">
                  <c:v>1.0912855377008652</c:v>
                </c:pt>
                <c:pt idx="32360">
                  <c:v>1.0912518154568771</c:v>
                </c:pt>
                <c:pt idx="32361">
                  <c:v>1.0912180952969532</c:v>
                </c:pt>
                <c:pt idx="32362">
                  <c:v>1.0911843772209004</c:v>
                </c:pt>
                <c:pt idx="32363">
                  <c:v>1.0911506612285256</c:v>
                </c:pt>
                <c:pt idx="32364">
                  <c:v>1.0911169473196354</c:v>
                </c:pt>
                <c:pt idx="32365">
                  <c:v>1.091083235494037</c:v>
                </c:pt>
                <c:pt idx="32366">
                  <c:v>1.0910495257515371</c:v>
                </c:pt>
                <c:pt idx="32367">
                  <c:v>1.0910158180919427</c:v>
                </c:pt>
                <c:pt idx="32368">
                  <c:v>1.0909821125150607</c:v>
                </c:pt>
                <c:pt idx="32369">
                  <c:v>1.0909484090206982</c:v>
                </c:pt>
                <c:pt idx="32370">
                  <c:v>1.090914707608662</c:v>
                </c:pt>
                <c:pt idx="32371">
                  <c:v>1.0908810082787594</c:v>
                </c:pt>
                <c:pt idx="32372">
                  <c:v>1.0908473110307972</c:v>
                </c:pt>
                <c:pt idx="32373">
                  <c:v>1.0908136158645827</c:v>
                </c:pt>
                <c:pt idx="32374">
                  <c:v>1.0907799227799229</c:v>
                </c:pt>
                <c:pt idx="32375">
                  <c:v>1.0907462317766246</c:v>
                </c:pt>
                <c:pt idx="32376">
                  <c:v>1.0907125428544955</c:v>
                </c:pt>
                <c:pt idx="32377">
                  <c:v>1.0906788560133425</c:v>
                </c:pt>
                <c:pt idx="32378">
                  <c:v>1.0906451712529726</c:v>
                </c:pt>
                <c:pt idx="32379">
                  <c:v>1.0906114885731932</c:v>
                </c:pt>
                <c:pt idx="32380">
                  <c:v>1.0905778079738118</c:v>
                </c:pt>
                <c:pt idx="32381">
                  <c:v>1.0905441294546352</c:v>
                </c:pt>
                <c:pt idx="32382">
                  <c:v>1.090510453015471</c:v>
                </c:pt>
                <c:pt idx="32383">
                  <c:v>1.0904767786561265</c:v>
                </c:pt>
                <c:pt idx="32384">
                  <c:v>1.0904431063764088</c:v>
                </c:pt>
                <c:pt idx="32385">
                  <c:v>1.0904094361761254</c:v>
                </c:pt>
                <c:pt idx="32386">
                  <c:v>1.0903757680550838</c:v>
                </c:pt>
                <c:pt idx="32387">
                  <c:v>1.0903421020130912</c:v>
                </c:pt>
                <c:pt idx="32388">
                  <c:v>1.0903084380499553</c:v>
                </c:pt>
                <c:pt idx="32389">
                  <c:v>1.0902747761654832</c:v>
                </c:pt>
                <c:pt idx="32390">
                  <c:v>1.0902411163594825</c:v>
                </c:pt>
                <c:pt idx="32391">
                  <c:v>1.0902074586317609</c:v>
                </c:pt>
                <c:pt idx="32392">
                  <c:v>1.0901738029821257</c:v>
                </c:pt>
                <c:pt idx="32393">
                  <c:v>1.0901401494103846</c:v>
                </c:pt>
                <c:pt idx="32394">
                  <c:v>1.0901064979163451</c:v>
                </c:pt>
                <c:pt idx="32395">
                  <c:v>1.0900728484998148</c:v>
                </c:pt>
                <c:pt idx="32396">
                  <c:v>1.0900392011606013</c:v>
                </c:pt>
                <c:pt idx="32397">
                  <c:v>1.0900055558985122</c:v>
                </c:pt>
                <c:pt idx="32398">
                  <c:v>1.0899719127133554</c:v>
                </c:pt>
                <c:pt idx="32399">
                  <c:v>1.0899382716049382</c:v>
                </c:pt>
                <c:pt idx="32400">
                  <c:v>1.0899046325730688</c:v>
                </c:pt>
                <c:pt idx="32401">
                  <c:v>1.0898709956175545</c:v>
                </c:pt>
                <c:pt idx="32402">
                  <c:v>1.0898373607382033</c:v>
                </c:pt>
                <c:pt idx="32403">
                  <c:v>1.0898037279348229</c:v>
                </c:pt>
                <c:pt idx="32404">
                  <c:v>1.0897700972072211</c:v>
                </c:pt>
                <c:pt idx="32405">
                  <c:v>1.0897364685552058</c:v>
                </c:pt>
                <c:pt idx="32406">
                  <c:v>1.0897028419785848</c:v>
                </c:pt>
                <c:pt idx="32407">
                  <c:v>1.0896692174771661</c:v>
                </c:pt>
                <c:pt idx="32408">
                  <c:v>1.0896355950507575</c:v>
                </c:pt>
                <c:pt idx="32409">
                  <c:v>1.089601974699167</c:v>
                </c:pt>
                <c:pt idx="32410">
                  <c:v>1.0895683564222023</c:v>
                </c:pt>
                <c:pt idx="32411">
                  <c:v>1.0895347402196718</c:v>
                </c:pt>
                <c:pt idx="32412">
                  <c:v>1.0895011260913832</c:v>
                </c:pt>
                <c:pt idx="32413">
                  <c:v>1.0894675140371444</c:v>
                </c:pt>
                <c:pt idx="32414">
                  <c:v>1.0894339040567638</c:v>
                </c:pt>
                <c:pt idx="32415">
                  <c:v>1.0894002961500493</c:v>
                </c:pt>
                <c:pt idx="32416">
                  <c:v>1.0893666903168091</c:v>
                </c:pt>
                <c:pt idx="32417">
                  <c:v>1.0893330865568511</c:v>
                </c:pt>
                <c:pt idx="32418">
                  <c:v>1.0892994848699837</c:v>
                </c:pt>
                <c:pt idx="32419">
                  <c:v>1.0892658852560149</c:v>
                </c:pt>
                <c:pt idx="32420">
                  <c:v>1.0892322877147529</c:v>
                </c:pt>
                <c:pt idx="32421">
                  <c:v>1.0891986922460057</c:v>
                </c:pt>
                <c:pt idx="32422">
                  <c:v>1.089165098849582</c:v>
                </c:pt>
                <c:pt idx="32423">
                  <c:v>1.0891315075252899</c:v>
                </c:pt>
                <c:pt idx="32424">
                  <c:v>1.0890979182729374</c:v>
                </c:pt>
                <c:pt idx="32425">
                  <c:v>1.0890643310923334</c:v>
                </c:pt>
                <c:pt idx="32426">
                  <c:v>1.0890307459832855</c:v>
                </c:pt>
                <c:pt idx="32427">
                  <c:v>1.0889971629456026</c:v>
                </c:pt>
                <c:pt idx="32428">
                  <c:v>1.0889635819790928</c:v>
                </c:pt>
                <c:pt idx="32429">
                  <c:v>1.0889300030835647</c:v>
                </c:pt>
                <c:pt idx="32430">
                  <c:v>1.0888964262588263</c:v>
                </c:pt>
                <c:pt idx="32431">
                  <c:v>1.0888628515046868</c:v>
                </c:pt>
                <c:pt idx="32432">
                  <c:v>1.0888292788209539</c:v>
                </c:pt>
                <c:pt idx="32433">
                  <c:v>1.0887957082074367</c:v>
                </c:pt>
                <c:pt idx="32434">
                  <c:v>1.0887621396639433</c:v>
                </c:pt>
                <c:pt idx="32435">
                  <c:v>1.0887285731902825</c:v>
                </c:pt>
                <c:pt idx="32436">
                  <c:v>1.0886950087862626</c:v>
                </c:pt>
                <c:pt idx="32437">
                  <c:v>1.0886614464516924</c:v>
                </c:pt>
                <c:pt idx="32438">
                  <c:v>1.0886278861863805</c:v>
                </c:pt>
                <c:pt idx="32439">
                  <c:v>1.0885943279901356</c:v>
                </c:pt>
                <c:pt idx="32440">
                  <c:v>1.0885607718627663</c:v>
                </c:pt>
                <c:pt idx="32441">
                  <c:v>1.0885272178040812</c:v>
                </c:pt>
                <c:pt idx="32442">
                  <c:v>1.0884936658138891</c:v>
                </c:pt>
                <c:pt idx="32443">
                  <c:v>1.0884601158919984</c:v>
                </c:pt>
                <c:pt idx="32444">
                  <c:v>1.0884265680382186</c:v>
                </c:pt>
                <c:pt idx="32445">
                  <c:v>1.0883930222523577</c:v>
                </c:pt>
                <c:pt idx="32446">
                  <c:v>1.088359478534225</c:v>
                </c:pt>
                <c:pt idx="32447">
                  <c:v>1.0883259368836291</c:v>
                </c:pt>
                <c:pt idx="32448">
                  <c:v>1.0882923973003791</c:v>
                </c:pt>
                <c:pt idx="32449">
                  <c:v>1.0882588597842835</c:v>
                </c:pt>
                <c:pt idx="32450">
                  <c:v>1.0882253243351514</c:v>
                </c:pt>
                <c:pt idx="32451">
                  <c:v>1.0881917909527918</c:v>
                </c:pt>
                <c:pt idx="32452">
                  <c:v>1.0881582596370136</c:v>
                </c:pt>
                <c:pt idx="32453">
                  <c:v>1.0881247303876256</c:v>
                </c:pt>
                <c:pt idx="32454">
                  <c:v>1.088091203204437</c:v>
                </c:pt>
                <c:pt idx="32455">
                  <c:v>1.0880576780872566</c:v>
                </c:pt>
                <c:pt idx="32456">
                  <c:v>1.0880241550358936</c:v>
                </c:pt>
                <c:pt idx="32457">
                  <c:v>1.0879906340501571</c:v>
                </c:pt>
                <c:pt idx="32458">
                  <c:v>1.0879571151298562</c:v>
                </c:pt>
                <c:pt idx="32459">
                  <c:v>1.0879235982747997</c:v>
                </c:pt>
                <c:pt idx="32460">
                  <c:v>1.0878900834847971</c:v>
                </c:pt>
                <c:pt idx="32461">
                  <c:v>1.0878565707596575</c:v>
                </c:pt>
                <c:pt idx="32462">
                  <c:v>1.0878230600991898</c:v>
                </c:pt>
                <c:pt idx="32463">
                  <c:v>1.0877895515032034</c:v>
                </c:pt>
                <c:pt idx="32464">
                  <c:v>1.0877560449715078</c:v>
                </c:pt>
                <c:pt idx="32465">
                  <c:v>1.0877225405039117</c:v>
                </c:pt>
                <c:pt idx="32466">
                  <c:v>1.0876890381002249</c:v>
                </c:pt>
                <c:pt idx="32467">
                  <c:v>1.0876555377602561</c:v>
                </c:pt>
                <c:pt idx="32468">
                  <c:v>1.0876220394838154</c:v>
                </c:pt>
                <c:pt idx="32469">
                  <c:v>1.0875885432707115</c:v>
                </c:pt>
                <c:pt idx="32470">
                  <c:v>1.087555049120754</c:v>
                </c:pt>
                <c:pt idx="32471">
                  <c:v>1.0875215570337522</c:v>
                </c:pt>
                <c:pt idx="32472">
                  <c:v>1.0874880670095155</c:v>
                </c:pt>
                <c:pt idx="32473">
                  <c:v>1.0874545790478536</c:v>
                </c:pt>
                <c:pt idx="32474">
                  <c:v>1.0874210931485759</c:v>
                </c:pt>
                <c:pt idx="32475">
                  <c:v>1.0873876093114916</c:v>
                </c:pt>
                <c:pt idx="32476">
                  <c:v>1.0873541275364105</c:v>
                </c:pt>
                <c:pt idx="32477">
                  <c:v>1.0873206478231419</c:v>
                </c:pt>
                <c:pt idx="32478">
                  <c:v>1.0872871701714955</c:v>
                </c:pt>
                <c:pt idx="32479">
                  <c:v>1.0872536945812807</c:v>
                </c:pt>
                <c:pt idx="32480">
                  <c:v>1.0872202210523074</c:v>
                </c:pt>
                <c:pt idx="32481">
                  <c:v>1.0871867495843852</c:v>
                </c:pt>
                <c:pt idx="32482">
                  <c:v>1.0871532801773236</c:v>
                </c:pt>
                <c:pt idx="32483">
                  <c:v>1.0871198128309321</c:v>
                </c:pt>
                <c:pt idx="32484">
                  <c:v>1.0870863475450208</c:v>
                </c:pt>
                <c:pt idx="32485">
                  <c:v>1.0870528843193992</c:v>
                </c:pt>
                <c:pt idx="32486">
                  <c:v>1.087019423153877</c:v>
                </c:pt>
                <c:pt idx="32487">
                  <c:v>1.086985964048264</c:v>
                </c:pt>
                <c:pt idx="32488">
                  <c:v>1.08695250700237</c:v>
                </c:pt>
                <c:pt idx="32489">
                  <c:v>1.086919052016005</c:v>
                </c:pt>
                <c:pt idx="32490">
                  <c:v>1.0868855990889785</c:v>
                </c:pt>
                <c:pt idx="32491">
                  <c:v>1.0868521482211007</c:v>
                </c:pt>
                <c:pt idx="32492">
                  <c:v>1.0868186994121811</c:v>
                </c:pt>
                <c:pt idx="32493">
                  <c:v>1.0867852526620299</c:v>
                </c:pt>
                <c:pt idx="32494">
                  <c:v>1.086751807970457</c:v>
                </c:pt>
                <c:pt idx="32495">
                  <c:v>1.0867183653372723</c:v>
                </c:pt>
                <c:pt idx="32496">
                  <c:v>1.0866849247622858</c:v>
                </c:pt>
                <c:pt idx="32497">
                  <c:v>1.0866514862453074</c:v>
                </c:pt>
                <c:pt idx="32498">
                  <c:v>1.0866180497861473</c:v>
                </c:pt>
                <c:pt idx="32499">
                  <c:v>1.0865846153846155</c:v>
                </c:pt>
                <c:pt idx="32500">
                  <c:v>1.0865511830405219</c:v>
                </c:pt>
                <c:pt idx="32501">
                  <c:v>1.0865177527536767</c:v>
                </c:pt>
                <c:pt idx="32502">
                  <c:v>1.0864843245238902</c:v>
                </c:pt>
                <c:pt idx="32503">
                  <c:v>1.0864508983509722</c:v>
                </c:pt>
                <c:pt idx="32504">
                  <c:v>1.0864174742347332</c:v>
                </c:pt>
                <c:pt idx="32505">
                  <c:v>1.086384052174983</c:v>
                </c:pt>
                <c:pt idx="32506">
                  <c:v>1.0863506321715324</c:v>
                </c:pt>
                <c:pt idx="32507">
                  <c:v>1.086317214224191</c:v>
                </c:pt>
                <c:pt idx="32508">
                  <c:v>1.0862837983327693</c:v>
                </c:pt>
                <c:pt idx="32509">
                  <c:v>1.0862503844970779</c:v>
                </c:pt>
                <c:pt idx="32510">
                  <c:v>1.0862169727169266</c:v>
                </c:pt>
                <c:pt idx="32511">
                  <c:v>1.0861835629921259</c:v>
                </c:pt>
                <c:pt idx="32512">
                  <c:v>1.0861501553224864</c:v>
                </c:pt>
                <c:pt idx="32513">
                  <c:v>1.0861167497078181</c:v>
                </c:pt>
                <c:pt idx="32514">
                  <c:v>1.0860833461479318</c:v>
                </c:pt>
                <c:pt idx="32515">
                  <c:v>1.0860499446426375</c:v>
                </c:pt>
                <c:pt idx="32516">
                  <c:v>1.0860165451917458</c:v>
                </c:pt>
                <c:pt idx="32517">
                  <c:v>1.0859831477950674</c:v>
                </c:pt>
                <c:pt idx="32518">
                  <c:v>1.0859497524524124</c:v>
                </c:pt>
                <c:pt idx="32519">
                  <c:v>1.0859163591635916</c:v>
                </c:pt>
                <c:pt idx="32520">
                  <c:v>1.0858829679284154</c:v>
                </c:pt>
                <c:pt idx="32521">
                  <c:v>1.0858495787466946</c:v>
                </c:pt>
                <c:pt idx="32522">
                  <c:v>1.0858161916182394</c:v>
                </c:pt>
                <c:pt idx="32523">
                  <c:v>1.0857828065428607</c:v>
                </c:pt>
                <c:pt idx="32524">
                  <c:v>1.0857494235203689</c:v>
                </c:pt>
                <c:pt idx="32525">
                  <c:v>1.085716042550575</c:v>
                </c:pt>
                <c:pt idx="32526">
                  <c:v>1.0856826636332892</c:v>
                </c:pt>
                <c:pt idx="32527">
                  <c:v>1.0856492867683227</c:v>
                </c:pt>
                <c:pt idx="32528">
                  <c:v>1.0856159119554858</c:v>
                </c:pt>
                <c:pt idx="32529">
                  <c:v>1.0855825391945897</c:v>
                </c:pt>
                <c:pt idx="32530">
                  <c:v>1.0855491684854446</c:v>
                </c:pt>
                <c:pt idx="32531">
                  <c:v>1.0855157998278617</c:v>
                </c:pt>
                <c:pt idx="32532">
                  <c:v>1.0854824332216519</c:v>
                </c:pt>
                <c:pt idx="32533">
                  <c:v>1.0854490686666256</c:v>
                </c:pt>
                <c:pt idx="32534">
                  <c:v>1.0854157061625942</c:v>
                </c:pt>
                <c:pt idx="32535">
                  <c:v>1.0853823457093681</c:v>
                </c:pt>
                <c:pt idx="32536">
                  <c:v>1.0853489873067586</c:v>
                </c:pt>
                <c:pt idx="32537">
                  <c:v>1.0853156309545762</c:v>
                </c:pt>
                <c:pt idx="32538">
                  <c:v>1.0852822766526322</c:v>
                </c:pt>
                <c:pt idx="32539">
                  <c:v>1.0852489244007375</c:v>
                </c:pt>
                <c:pt idx="32540">
                  <c:v>1.0852155741987031</c:v>
                </c:pt>
                <c:pt idx="32541">
                  <c:v>1.0851822260463402</c:v>
                </c:pt>
                <c:pt idx="32542">
                  <c:v>1.0851488799434594</c:v>
                </c:pt>
                <c:pt idx="32543">
                  <c:v>1.0851155358898721</c:v>
                </c:pt>
                <c:pt idx="32544">
                  <c:v>1.0850821938853894</c:v>
                </c:pt>
                <c:pt idx="32545">
                  <c:v>1.0850488539298224</c:v>
                </c:pt>
                <c:pt idx="32546">
                  <c:v>1.0850155160229822</c:v>
                </c:pt>
                <c:pt idx="32547">
                  <c:v>1.08498218016468</c:v>
                </c:pt>
                <c:pt idx="32548">
                  <c:v>1.0849488463547268</c:v>
                </c:pt>
                <c:pt idx="32549">
                  <c:v>1.0849155145929339</c:v>
                </c:pt>
                <c:pt idx="32550">
                  <c:v>1.0848821848791128</c:v>
                </c:pt>
                <c:pt idx="32551">
                  <c:v>1.0848488572130746</c:v>
                </c:pt>
                <c:pt idx="32552">
                  <c:v>1.0848155315946304</c:v>
                </c:pt>
                <c:pt idx="32553">
                  <c:v>1.0847822080235916</c:v>
                </c:pt>
                <c:pt idx="32554">
                  <c:v>1.0847488864997696</c:v>
                </c:pt>
                <c:pt idx="32555">
                  <c:v>1.0847155670229758</c:v>
                </c:pt>
                <c:pt idx="32556">
                  <c:v>1.0846822495930215</c:v>
                </c:pt>
                <c:pt idx="32557">
                  <c:v>1.0846489342097181</c:v>
                </c:pt>
                <c:pt idx="32558">
                  <c:v>1.084615620872877</c:v>
                </c:pt>
                <c:pt idx="32559">
                  <c:v>1.0845823095823095</c:v>
                </c:pt>
                <c:pt idx="32560">
                  <c:v>1.0845490003378275</c:v>
                </c:pt>
                <c:pt idx="32561">
                  <c:v>1.0845156931392421</c:v>
                </c:pt>
                <c:pt idx="32562">
                  <c:v>1.084482387986365</c:v>
                </c:pt>
                <c:pt idx="32563">
                  <c:v>1.0844490848790076</c:v>
                </c:pt>
                <c:pt idx="32564">
                  <c:v>1.0844157838169814</c:v>
                </c:pt>
                <c:pt idx="32565">
                  <c:v>1.0843824848000982</c:v>
                </c:pt>
                <c:pt idx="32566">
                  <c:v>1.0843491878281697</c:v>
                </c:pt>
                <c:pt idx="32567">
                  <c:v>1.0843158929010071</c:v>
                </c:pt>
                <c:pt idx="32568">
                  <c:v>1.0842826000184225</c:v>
                </c:pt>
                <c:pt idx="32569">
                  <c:v>1.0842493091802272</c:v>
                </c:pt>
                <c:pt idx="32570">
                  <c:v>1.0842160203862332</c:v>
                </c:pt>
                <c:pt idx="32571">
                  <c:v>1.0841827336362519</c:v>
                </c:pt>
                <c:pt idx="32572">
                  <c:v>1.0841494489300956</c:v>
                </c:pt>
                <c:pt idx="32573">
                  <c:v>1.0841161662675753</c:v>
                </c:pt>
                <c:pt idx="32574">
                  <c:v>1.0840828856485034</c:v>
                </c:pt>
                <c:pt idx="32575">
                  <c:v>1.0840496070726915</c:v>
                </c:pt>
                <c:pt idx="32576">
                  <c:v>1.0840163305399515</c:v>
                </c:pt>
                <c:pt idx="32577">
                  <c:v>1.0839830560500952</c:v>
                </c:pt>
                <c:pt idx="32578">
                  <c:v>1.0839497836029344</c:v>
                </c:pt>
                <c:pt idx="32579">
                  <c:v>1.0839165131982811</c:v>
                </c:pt>
                <c:pt idx="32580">
                  <c:v>1.0838832448359472</c:v>
                </c:pt>
                <c:pt idx="32581">
                  <c:v>1.0838499785157449</c:v>
                </c:pt>
                <c:pt idx="32582">
                  <c:v>1.0838167142374857</c:v>
                </c:pt>
                <c:pt idx="32583">
                  <c:v>1.0837834520009821</c:v>
                </c:pt>
                <c:pt idx="32584">
                  <c:v>1.0837501918060457</c:v>
                </c:pt>
                <c:pt idx="32585">
                  <c:v>1.0837169336524888</c:v>
                </c:pt>
                <c:pt idx="32586">
                  <c:v>1.0836836775401233</c:v>
                </c:pt>
                <c:pt idx="32587">
                  <c:v>1.0836504234687616</c:v>
                </c:pt>
                <c:pt idx="32588">
                  <c:v>1.0836171714382155</c:v>
                </c:pt>
                <c:pt idx="32589">
                  <c:v>1.083583921448297</c:v>
                </c:pt>
                <c:pt idx="32590">
                  <c:v>1.0835506734988187</c:v>
                </c:pt>
                <c:pt idx="32591">
                  <c:v>1.0835174275895925</c:v>
                </c:pt>
                <c:pt idx="32592">
                  <c:v>1.0834841837204308</c:v>
                </c:pt>
                <c:pt idx="32593">
                  <c:v>1.0834509418911455</c:v>
                </c:pt>
                <c:pt idx="32594">
                  <c:v>1.0834177021015494</c:v>
                </c:pt>
                <c:pt idx="32595">
                  <c:v>1.0833844643514541</c:v>
                </c:pt>
                <c:pt idx="32596">
                  <c:v>1.0833512286406723</c:v>
                </c:pt>
                <c:pt idx="32597">
                  <c:v>1.0833179949690166</c:v>
                </c:pt>
                <c:pt idx="32598">
                  <c:v>1.0832847633362988</c:v>
                </c:pt>
                <c:pt idx="32599">
                  <c:v>1.0832515337423312</c:v>
                </c:pt>
                <c:pt idx="32600">
                  <c:v>1.0832183061869267</c:v>
                </c:pt>
                <c:pt idx="32601">
                  <c:v>1.0831850806698975</c:v>
                </c:pt>
                <c:pt idx="32602">
                  <c:v>1.0831518571910561</c:v>
                </c:pt>
                <c:pt idx="32603">
                  <c:v>1.0831186357502147</c:v>
                </c:pt>
                <c:pt idx="32604">
                  <c:v>1.0830854163471859</c:v>
                </c:pt>
                <c:pt idx="32605">
                  <c:v>1.0830521989817825</c:v>
                </c:pt>
                <c:pt idx="32606">
                  <c:v>1.0830189836538167</c:v>
                </c:pt>
                <c:pt idx="32607">
                  <c:v>1.0829857703631012</c:v>
                </c:pt>
                <c:pt idx="32608">
                  <c:v>1.0829525591094482</c:v>
                </c:pt>
                <c:pt idx="32609">
                  <c:v>1.082919349892671</c:v>
                </c:pt>
                <c:pt idx="32610">
                  <c:v>1.0828861427125815</c:v>
                </c:pt>
                <c:pt idx="32611">
                  <c:v>1.082852937568993</c:v>
                </c:pt>
                <c:pt idx="32612">
                  <c:v>1.0828197344617176</c:v>
                </c:pt>
                <c:pt idx="32613">
                  <c:v>1.0827865333905684</c:v>
                </c:pt>
                <c:pt idx="32614">
                  <c:v>1.0827533343553579</c:v>
                </c:pt>
                <c:pt idx="32615">
                  <c:v>1.082720137355899</c:v>
                </c:pt>
                <c:pt idx="32616">
                  <c:v>1.0826869423920042</c:v>
                </c:pt>
                <c:pt idx="32617">
                  <c:v>1.0826537494634865</c:v>
                </c:pt>
                <c:pt idx="32618">
                  <c:v>1.0826205585701585</c:v>
                </c:pt>
                <c:pt idx="32619">
                  <c:v>1.0825873697118333</c:v>
                </c:pt>
                <c:pt idx="32620">
                  <c:v>1.0825541828883234</c:v>
                </c:pt>
                <c:pt idx="32621">
                  <c:v>1.0825209980994421</c:v>
                </c:pt>
                <c:pt idx="32622">
                  <c:v>1.0824878153450019</c:v>
                </c:pt>
                <c:pt idx="32623">
                  <c:v>1.0824546346248161</c:v>
                </c:pt>
                <c:pt idx="32624">
                  <c:v>1.0824214559386973</c:v>
                </c:pt>
                <c:pt idx="32625">
                  <c:v>1.0823882792864588</c:v>
                </c:pt>
                <c:pt idx="32626">
                  <c:v>1.0823551046679132</c:v>
                </c:pt>
                <c:pt idx="32627">
                  <c:v>1.0823219320828736</c:v>
                </c:pt>
                <c:pt idx="32628">
                  <c:v>1.0822887615311532</c:v>
                </c:pt>
                <c:pt idx="32629">
                  <c:v>1.082255593012565</c:v>
                </c:pt>
                <c:pt idx="32630">
                  <c:v>1.0822224265269222</c:v>
                </c:pt>
                <c:pt idx="32631">
                  <c:v>1.0821892620740377</c:v>
                </c:pt>
                <c:pt idx="32632">
                  <c:v>1.0821560996537247</c:v>
                </c:pt>
                <c:pt idx="32633">
                  <c:v>1.0821229392657965</c:v>
                </c:pt>
                <c:pt idx="32634">
                  <c:v>1.0820897809100658</c:v>
                </c:pt>
                <c:pt idx="32635">
                  <c:v>1.0820566245863463</c:v>
                </c:pt>
                <c:pt idx="32636">
                  <c:v>1.0820234702944511</c:v>
                </c:pt>
                <c:pt idx="32637">
                  <c:v>1.0819903180341932</c:v>
                </c:pt>
                <c:pt idx="32638">
                  <c:v>1.0819571678053861</c:v>
                </c:pt>
                <c:pt idx="32639">
                  <c:v>1.0819240196078432</c:v>
                </c:pt>
                <c:pt idx="32640">
                  <c:v>1.0818908734413775</c:v>
                </c:pt>
                <c:pt idx="32641">
                  <c:v>1.0818577293058023</c:v>
                </c:pt>
                <c:pt idx="32642">
                  <c:v>1.0818245872009313</c:v>
                </c:pt>
                <c:pt idx="32643">
                  <c:v>1.0817914471265777</c:v>
                </c:pt>
                <c:pt idx="32644">
                  <c:v>1.0817583090825547</c:v>
                </c:pt>
                <c:pt idx="32645">
                  <c:v>1.0817251730686761</c:v>
                </c:pt>
                <c:pt idx="32646">
                  <c:v>1.0816920390847551</c:v>
                </c:pt>
                <c:pt idx="32647">
                  <c:v>1.0816589071306053</c:v>
                </c:pt>
                <c:pt idx="32648">
                  <c:v>1.08162577720604</c:v>
                </c:pt>
                <c:pt idx="32649">
                  <c:v>1.081592649310873</c:v>
                </c:pt>
                <c:pt idx="32650">
                  <c:v>1.0815595234449176</c:v>
                </c:pt>
                <c:pt idx="32651">
                  <c:v>1.0815263996079874</c:v>
                </c:pt>
                <c:pt idx="32652">
                  <c:v>1.0814932777998958</c:v>
                </c:pt>
                <c:pt idx="32653">
                  <c:v>1.0814601580204568</c:v>
                </c:pt>
                <c:pt idx="32654">
                  <c:v>1.0814270402694841</c:v>
                </c:pt>
                <c:pt idx="32655">
                  <c:v>1.0813939245467907</c:v>
                </c:pt>
                <c:pt idx="32656">
                  <c:v>1.081360810852191</c:v>
                </c:pt>
                <c:pt idx="32657">
                  <c:v>1.0813276991854981</c:v>
                </c:pt>
                <c:pt idx="32658">
                  <c:v>1.0812945895465262</c:v>
                </c:pt>
                <c:pt idx="32659">
                  <c:v>1.0812614819350888</c:v>
                </c:pt>
                <c:pt idx="32660">
                  <c:v>1.0812283763509996</c:v>
                </c:pt>
                <c:pt idx="32661">
                  <c:v>1.0811952727940726</c:v>
                </c:pt>
                <c:pt idx="32662">
                  <c:v>1.0811621712641215</c:v>
                </c:pt>
                <c:pt idx="32663">
                  <c:v>1.0811290717609601</c:v>
                </c:pt>
                <c:pt idx="32664">
                  <c:v>1.0810959742844022</c:v>
                </c:pt>
                <c:pt idx="32665">
                  <c:v>1.081062878834262</c:v>
                </c:pt>
                <c:pt idx="32666">
                  <c:v>1.081029785410353</c:v>
                </c:pt>
                <c:pt idx="32667">
                  <c:v>1.0809966940124893</c:v>
                </c:pt>
                <c:pt idx="32668">
                  <c:v>1.0809636046404849</c:v>
                </c:pt>
                <c:pt idx="32669">
                  <c:v>1.0809305172941537</c:v>
                </c:pt>
                <c:pt idx="32670">
                  <c:v>1.0808974319733096</c:v>
                </c:pt>
                <c:pt idx="32671">
                  <c:v>1.0808643486777669</c:v>
                </c:pt>
                <c:pt idx="32672">
                  <c:v>1.0808312674073395</c:v>
                </c:pt>
                <c:pt idx="32673">
                  <c:v>1.0807981881618411</c:v>
                </c:pt>
                <c:pt idx="32674">
                  <c:v>1.0807651109410865</c:v>
                </c:pt>
                <c:pt idx="32675">
                  <c:v>1.0807320357448893</c:v>
                </c:pt>
                <c:pt idx="32676">
                  <c:v>1.0806989625730636</c:v>
                </c:pt>
                <c:pt idx="32677">
                  <c:v>1.0806658914254239</c:v>
                </c:pt>
                <c:pt idx="32678">
                  <c:v>1.080632822301784</c:v>
                </c:pt>
                <c:pt idx="32679">
                  <c:v>1.0805997552019584</c:v>
                </c:pt>
                <c:pt idx="32680">
                  <c:v>1.0805666901257611</c:v>
                </c:pt>
                <c:pt idx="32681">
                  <c:v>1.0805336270730066</c:v>
                </c:pt>
                <c:pt idx="32682">
                  <c:v>1.0805005660435087</c:v>
                </c:pt>
                <c:pt idx="32683">
                  <c:v>1.0804675070370824</c:v>
                </c:pt>
                <c:pt idx="32684">
                  <c:v>1.0804344500535414</c:v>
                </c:pt>
                <c:pt idx="32685">
                  <c:v>1.0804013950927003</c:v>
                </c:pt>
                <c:pt idx="32686">
                  <c:v>1.0803683421543733</c:v>
                </c:pt>
                <c:pt idx="32687">
                  <c:v>1.080335291238375</c:v>
                </c:pt>
                <c:pt idx="32688">
                  <c:v>1.0803022423445197</c:v>
                </c:pt>
                <c:pt idx="32689">
                  <c:v>1.0802691954726216</c:v>
                </c:pt>
                <c:pt idx="32690">
                  <c:v>1.0802361506224956</c:v>
                </c:pt>
                <c:pt idx="32691">
                  <c:v>1.0802031077939558</c:v>
                </c:pt>
                <c:pt idx="32692">
                  <c:v>1.0801700669868168</c:v>
                </c:pt>
                <c:pt idx="32693">
                  <c:v>1.0801370282008931</c:v>
                </c:pt>
                <c:pt idx="32694">
                  <c:v>1.0801039914359993</c:v>
                </c:pt>
                <c:pt idx="32695">
                  <c:v>1.0800709566919502</c:v>
                </c:pt>
                <c:pt idx="32696">
                  <c:v>1.0800379239685598</c:v>
                </c:pt>
                <c:pt idx="32697">
                  <c:v>1.0800048932656432</c:v>
                </c:pt>
                <c:pt idx="32698">
                  <c:v>1.0799718645830148</c:v>
                </c:pt>
                <c:pt idx="32699">
                  <c:v>1.0799388379204893</c:v>
                </c:pt>
                <c:pt idx="32700">
                  <c:v>1.0799058132778814</c:v>
                </c:pt>
                <c:pt idx="32701">
                  <c:v>1.0798727906550059</c:v>
                </c:pt>
                <c:pt idx="32702">
                  <c:v>1.0798397700516773</c:v>
                </c:pt>
                <c:pt idx="32703">
                  <c:v>1.0798067514677103</c:v>
                </c:pt>
                <c:pt idx="32704">
                  <c:v>1.0797737349029199</c:v>
                </c:pt>
                <c:pt idx="32705">
                  <c:v>1.079740720357121</c:v>
                </c:pt>
                <c:pt idx="32706">
                  <c:v>1.079707707830128</c:v>
                </c:pt>
                <c:pt idx="32707">
                  <c:v>1.0796746973217561</c:v>
                </c:pt>
                <c:pt idx="32708">
                  <c:v>1.0796416888318199</c:v>
                </c:pt>
                <c:pt idx="32709">
                  <c:v>1.0796086823601345</c:v>
                </c:pt>
                <c:pt idx="32710">
                  <c:v>1.0795756779065147</c:v>
                </c:pt>
                <c:pt idx="32711">
                  <c:v>1.0795426754707753</c:v>
                </c:pt>
                <c:pt idx="32712">
                  <c:v>1.0795096750527313</c:v>
                </c:pt>
                <c:pt idx="32713">
                  <c:v>1.0794766766521979</c:v>
                </c:pt>
                <c:pt idx="32714">
                  <c:v>1.0794436802689897</c:v>
                </c:pt>
                <c:pt idx="32715">
                  <c:v>1.0794106859029222</c:v>
                </c:pt>
                <c:pt idx="32716">
                  <c:v>1.07937769355381</c:v>
                </c:pt>
                <c:pt idx="32717">
                  <c:v>1.0793447032214682</c:v>
                </c:pt>
                <c:pt idx="32718">
                  <c:v>1.0793117149057123</c:v>
                </c:pt>
                <c:pt idx="32719">
                  <c:v>1.079278728606357</c:v>
                </c:pt>
                <c:pt idx="32720">
                  <c:v>1.0792457443232175</c:v>
                </c:pt>
                <c:pt idx="32721">
                  <c:v>1.0792127620561089</c:v>
                </c:pt>
                <c:pt idx="32722">
                  <c:v>1.0791797818048467</c:v>
                </c:pt>
                <c:pt idx="32723">
                  <c:v>1.0791468035692457</c:v>
                </c:pt>
                <c:pt idx="32724">
                  <c:v>1.0791138273491214</c:v>
                </c:pt>
                <c:pt idx="32725">
                  <c:v>1.079080853144289</c:v>
                </c:pt>
                <c:pt idx="32726">
                  <c:v>1.0790478809545636</c:v>
                </c:pt>
                <c:pt idx="32727">
                  <c:v>1.0790149107797604</c:v>
                </c:pt>
                <c:pt idx="32728">
                  <c:v>1.0789819426196952</c:v>
                </c:pt>
                <c:pt idx="32729">
                  <c:v>1.0789489764741826</c:v>
                </c:pt>
                <c:pt idx="32730">
                  <c:v>1.0789160123430388</c:v>
                </c:pt>
                <c:pt idx="32731">
                  <c:v>1.0788830502260784</c:v>
                </c:pt>
                <c:pt idx="32732">
                  <c:v>1.0788500901231173</c:v>
                </c:pt>
                <c:pt idx="32733">
                  <c:v>1.0788171320339708</c:v>
                </c:pt>
                <c:pt idx="32734">
                  <c:v>1.0787841759584542</c:v>
                </c:pt>
                <c:pt idx="32735">
                  <c:v>1.0787512218963833</c:v>
                </c:pt>
                <c:pt idx="32736">
                  <c:v>1.078718269847573</c:v>
                </c:pt>
                <c:pt idx="32737">
                  <c:v>1.0786853198118393</c:v>
                </c:pt>
                <c:pt idx="32738">
                  <c:v>1.0786523717889978</c:v>
                </c:pt>
                <c:pt idx="32739">
                  <c:v>1.0786194257788637</c:v>
                </c:pt>
                <c:pt idx="32740">
                  <c:v>1.0785864817812529</c:v>
                </c:pt>
                <c:pt idx="32741">
                  <c:v>1.0785535397959807</c:v>
                </c:pt>
                <c:pt idx="32742">
                  <c:v>1.0785205998228629</c:v>
                </c:pt>
                <c:pt idx="32743">
                  <c:v>1.0784876618617152</c:v>
                </c:pt>
                <c:pt idx="32744">
                  <c:v>1.0784547259123531</c:v>
                </c:pt>
                <c:pt idx="32745">
                  <c:v>1.0784217919745924</c:v>
                </c:pt>
                <c:pt idx="32746">
                  <c:v>1.0783888600482487</c:v>
                </c:pt>
                <c:pt idx="32747">
                  <c:v>1.0783559301331378</c:v>
                </c:pt>
                <c:pt idx="32748">
                  <c:v>1.0783230022290757</c:v>
                </c:pt>
                <c:pt idx="32749">
                  <c:v>1.0782900763358778</c:v>
                </c:pt>
                <c:pt idx="32750">
                  <c:v>1.0782571524533602</c:v>
                </c:pt>
                <c:pt idx="32751">
                  <c:v>1.0782242305813385</c:v>
                </c:pt>
                <c:pt idx="32752">
                  <c:v>1.0781913107196288</c:v>
                </c:pt>
                <c:pt idx="32753">
                  <c:v>1.0781583928680467</c:v>
                </c:pt>
                <c:pt idx="32754">
                  <c:v>1.0781254770264082</c:v>
                </c:pt>
                <c:pt idx="32755">
                  <c:v>1.0780925631945293</c:v>
                </c:pt>
                <c:pt idx="32756">
                  <c:v>1.0780596513722258</c:v>
                </c:pt>
                <c:pt idx="32757">
                  <c:v>1.0780267415593137</c:v>
                </c:pt>
                <c:pt idx="32758">
                  <c:v>1.0779938337556092</c:v>
                </c:pt>
                <c:pt idx="32759">
                  <c:v>1.0779609279609279</c:v>
                </c:pt>
                <c:pt idx="32760">
                  <c:v>1.0779280241750862</c:v>
                </c:pt>
                <c:pt idx="32761">
                  <c:v>1.0778951223979001</c:v>
                </c:pt>
                <c:pt idx="32762">
                  <c:v>1.0778622226291854</c:v>
                </c:pt>
                <c:pt idx="32763">
                  <c:v>1.0778293248687585</c:v>
                </c:pt>
                <c:pt idx="32764">
                  <c:v>1.0777964291164353</c:v>
                </c:pt>
                <c:pt idx="32765">
                  <c:v>1.0777635353720321</c:v>
                </c:pt>
                <c:pt idx="32766">
                  <c:v>1.0777306436353649</c:v>
                </c:pt>
                <c:pt idx="32767">
                  <c:v>1.07769775390625</c:v>
                </c:pt>
                <c:pt idx="32768">
                  <c:v>1.0776648661845036</c:v>
                </c:pt>
                <c:pt idx="32769">
                  <c:v>1.0776319804699421</c:v>
                </c:pt>
                <c:pt idx="32770">
                  <c:v>1.0775990967623814</c:v>
                </c:pt>
                <c:pt idx="32771">
                  <c:v>1.0775662150616381</c:v>
                </c:pt>
                <c:pt idx="32772">
                  <c:v>1.077533335367528</c:v>
                </c:pt>
                <c:pt idx="32773">
                  <c:v>1.0775004576798681</c:v>
                </c:pt>
                <c:pt idx="32774">
                  <c:v>1.0774675819984745</c:v>
                </c:pt>
                <c:pt idx="32775">
                  <c:v>1.0774347083231632</c:v>
                </c:pt>
                <c:pt idx="32776">
                  <c:v>1.077401836653751</c:v>
                </c:pt>
                <c:pt idx="32777">
                  <c:v>1.0773689669900544</c:v>
                </c:pt>
                <c:pt idx="32778">
                  <c:v>1.0773360993318892</c:v>
                </c:pt>
                <c:pt idx="32779">
                  <c:v>1.0773032336790727</c:v>
                </c:pt>
                <c:pt idx="32780">
                  <c:v>1.0772703700314206</c:v>
                </c:pt>
                <c:pt idx="32781">
                  <c:v>1.07723750838875</c:v>
                </c:pt>
                <c:pt idx="32782">
                  <c:v>1.0772046487508771</c:v>
                </c:pt>
                <c:pt idx="32783">
                  <c:v>1.0771717911176184</c:v>
                </c:pt>
                <c:pt idx="32784">
                  <c:v>1.0771389354887906</c:v>
                </c:pt>
                <c:pt idx="32785">
                  <c:v>1.0771060818642104</c:v>
                </c:pt>
                <c:pt idx="32786">
                  <c:v>1.0770732302436941</c:v>
                </c:pt>
                <c:pt idx="32787">
                  <c:v>1.0770403806270588</c:v>
                </c:pt>
                <c:pt idx="32788">
                  <c:v>1.0770075330141207</c:v>
                </c:pt>
                <c:pt idx="32789">
                  <c:v>1.0769746874046966</c:v>
                </c:pt>
                <c:pt idx="32790">
                  <c:v>1.0769418437986034</c:v>
                </c:pt>
                <c:pt idx="32791">
                  <c:v>1.0769090021956575</c:v>
                </c:pt>
                <c:pt idx="32792">
                  <c:v>1.076876162595676</c:v>
                </c:pt>
                <c:pt idx="32793">
                  <c:v>1.0768433249984752</c:v>
                </c:pt>
                <c:pt idx="32794">
                  <c:v>1.0768104894038726</c:v>
                </c:pt>
                <c:pt idx="32795">
                  <c:v>1.0767776558116844</c:v>
                </c:pt>
                <c:pt idx="32796">
                  <c:v>1.0767448242217277</c:v>
                </c:pt>
                <c:pt idx="32797">
                  <c:v>1.0767119946338191</c:v>
                </c:pt>
                <c:pt idx="32798">
                  <c:v>1.0766791670477758</c:v>
                </c:pt>
                <c:pt idx="32799">
                  <c:v>1.0766463414634146</c:v>
                </c:pt>
                <c:pt idx="32800">
                  <c:v>1.0766135178805525</c:v>
                </c:pt>
                <c:pt idx="32801">
                  <c:v>1.0765806962990061</c:v>
                </c:pt>
                <c:pt idx="32802">
                  <c:v>1.0765478767185928</c:v>
                </c:pt>
                <c:pt idx="32803">
                  <c:v>1.0765150591391295</c:v>
                </c:pt>
                <c:pt idx="32804">
                  <c:v>1.0764822435604329</c:v>
                </c:pt>
                <c:pt idx="32805">
                  <c:v>1.0764494299823204</c:v>
                </c:pt>
                <c:pt idx="32806">
                  <c:v>1.0764166184046087</c:v>
                </c:pt>
                <c:pt idx="32807">
                  <c:v>1.0763838088271154</c:v>
                </c:pt>
                <c:pt idx="32808">
                  <c:v>1.0763510012496571</c:v>
                </c:pt>
                <c:pt idx="32809">
                  <c:v>1.0763181956720511</c:v>
                </c:pt>
                <c:pt idx="32810">
                  <c:v>1.0762853920941147</c:v>
                </c:pt>
                <c:pt idx="32811">
                  <c:v>1.076252590515665</c:v>
                </c:pt>
                <c:pt idx="32812">
                  <c:v>1.076219790936519</c:v>
                </c:pt>
                <c:pt idx="32813">
                  <c:v>1.0761869933564943</c:v>
                </c:pt>
                <c:pt idx="32814">
                  <c:v>1.0761541977754077</c:v>
                </c:pt>
                <c:pt idx="32815">
                  <c:v>1.0761214041930764</c:v>
                </c:pt>
                <c:pt idx="32816">
                  <c:v>1.0760886126093183</c:v>
                </c:pt>
                <c:pt idx="32817">
                  <c:v>1.0760558230239503</c:v>
                </c:pt>
                <c:pt idx="32818">
                  <c:v>1.0760230354367897</c:v>
                </c:pt>
                <c:pt idx="32819">
                  <c:v>1.0759902498476539</c:v>
                </c:pt>
                <c:pt idx="32820">
                  <c:v>1.0759574662563602</c:v>
                </c:pt>
                <c:pt idx="32821">
                  <c:v>1.0759246846627262</c:v>
                </c:pt>
                <c:pt idx="32822">
                  <c:v>1.0758919050665692</c:v>
                </c:pt>
                <c:pt idx="32823">
                  <c:v>1.0758591274677065</c:v>
                </c:pt>
                <c:pt idx="32824">
                  <c:v>1.0758263518659559</c:v>
                </c:pt>
                <c:pt idx="32825">
                  <c:v>1.0757935782611345</c:v>
                </c:pt>
                <c:pt idx="32826">
                  <c:v>1.07576080665306</c:v>
                </c:pt>
                <c:pt idx="32827">
                  <c:v>1.0757280370415498</c:v>
                </c:pt>
                <c:pt idx="32828">
                  <c:v>1.0756952694264217</c:v>
                </c:pt>
                <c:pt idx="32829">
                  <c:v>1.0756625038074932</c:v>
                </c:pt>
                <c:pt idx="32830">
                  <c:v>1.0756297401845816</c:v>
                </c:pt>
                <c:pt idx="32831">
                  <c:v>1.0755969785575048</c:v>
                </c:pt>
                <c:pt idx="32832">
                  <c:v>1.0755642189260806</c:v>
                </c:pt>
                <c:pt idx="32833">
                  <c:v>1.0755314612901261</c:v>
                </c:pt>
                <c:pt idx="32834">
                  <c:v>1.0754987056494594</c:v>
                </c:pt>
                <c:pt idx="32835">
                  <c:v>1.0754659520038981</c:v>
                </c:pt>
                <c:pt idx="32836">
                  <c:v>1.0754332003532601</c:v>
                </c:pt>
                <c:pt idx="32837">
                  <c:v>1.0754004506973629</c:v>
                </c:pt>
                <c:pt idx="32838">
                  <c:v>1.0753677030360242</c:v>
                </c:pt>
                <c:pt idx="32839">
                  <c:v>1.075334957369062</c:v>
                </c:pt>
                <c:pt idx="32840">
                  <c:v>1.0753022136962942</c:v>
                </c:pt>
                <c:pt idx="32841">
                  <c:v>1.0752694720175384</c:v>
                </c:pt>
                <c:pt idx="32842">
                  <c:v>1.0752367323326126</c:v>
                </c:pt>
                <c:pt idx="32843">
                  <c:v>1.0752039946413348</c:v>
                </c:pt>
                <c:pt idx="32844">
                  <c:v>1.0751712589435225</c:v>
                </c:pt>
                <c:pt idx="32845">
                  <c:v>1.075138525238994</c:v>
                </c:pt>
                <c:pt idx="32846">
                  <c:v>1.0751057935275672</c:v>
                </c:pt>
                <c:pt idx="32847">
                  <c:v>1.07507306380906</c:v>
                </c:pt>
                <c:pt idx="32848">
                  <c:v>1.0750403360832903</c:v>
                </c:pt>
                <c:pt idx="32849">
                  <c:v>1.0750076103500761</c:v>
                </c:pt>
                <c:pt idx="32850">
                  <c:v>1.0749748866092357</c:v>
                </c:pt>
                <c:pt idx="32851">
                  <c:v>1.0749421648605868</c:v>
                </c:pt>
                <c:pt idx="32852">
                  <c:v>1.0749094451039478</c:v>
                </c:pt>
                <c:pt idx="32853">
                  <c:v>1.0748767273391369</c:v>
                </c:pt>
                <c:pt idx="32854">
                  <c:v>1.0748440115659716</c:v>
                </c:pt>
                <c:pt idx="32855">
                  <c:v>1.0748112977842708</c:v>
                </c:pt>
                <c:pt idx="32856">
                  <c:v>1.0747785859938521</c:v>
                </c:pt>
                <c:pt idx="32857">
                  <c:v>1.0747458761945341</c:v>
                </c:pt>
                <c:pt idx="32858">
                  <c:v>1.0747131683861346</c:v>
                </c:pt>
                <c:pt idx="32859">
                  <c:v>1.0746804625684723</c:v>
                </c:pt>
                <c:pt idx="32860">
                  <c:v>1.0746477587413652</c:v>
                </c:pt>
                <c:pt idx="32861">
                  <c:v>1.0746150569046315</c:v>
                </c:pt>
                <c:pt idx="32862">
                  <c:v>1.0745823570580897</c:v>
                </c:pt>
                <c:pt idx="32863">
                  <c:v>1.074549659201558</c:v>
                </c:pt>
                <c:pt idx="32864">
                  <c:v>1.0745169633348548</c:v>
                </c:pt>
                <c:pt idx="32865">
                  <c:v>1.0744842694577983</c:v>
                </c:pt>
                <c:pt idx="32866">
                  <c:v>1.0744515775702073</c:v>
                </c:pt>
                <c:pt idx="32867">
                  <c:v>1.0744188876718996</c:v>
                </c:pt>
                <c:pt idx="32868">
                  <c:v>1.0743861997626942</c:v>
                </c:pt>
                <c:pt idx="32869">
                  <c:v>1.0743535138424094</c:v>
                </c:pt>
                <c:pt idx="32870">
                  <c:v>1.0743208299108638</c:v>
                </c:pt>
                <c:pt idx="32871">
                  <c:v>1.0742881479678754</c:v>
                </c:pt>
                <c:pt idx="32872">
                  <c:v>1.0742554680132632</c:v>
                </c:pt>
                <c:pt idx="32873">
                  <c:v>1.0742227900468455</c:v>
                </c:pt>
                <c:pt idx="32874">
                  <c:v>1.0741901140684411</c:v>
                </c:pt>
                <c:pt idx="32875">
                  <c:v>1.0741574400778684</c:v>
                </c:pt>
                <c:pt idx="32876">
                  <c:v>1.0741247680749459</c:v>
                </c:pt>
                <c:pt idx="32877">
                  <c:v>1.0740920980594926</c:v>
                </c:pt>
                <c:pt idx="32878">
                  <c:v>1.0740594300313271</c:v>
                </c:pt>
                <c:pt idx="32879">
                  <c:v>1.0740267639902676</c:v>
                </c:pt>
                <c:pt idx="32880">
                  <c:v>1.0739940999361333</c:v>
                </c:pt>
                <c:pt idx="32881">
                  <c:v>1.0739614378687428</c:v>
                </c:pt>
                <c:pt idx="32882">
                  <c:v>1.0739287777879147</c:v>
                </c:pt>
                <c:pt idx="32883">
                  <c:v>1.073896119693468</c:v>
                </c:pt>
                <c:pt idx="32884">
                  <c:v>1.0738634635852213</c:v>
                </c:pt>
                <c:pt idx="32885">
                  <c:v>1.0738308094629934</c:v>
                </c:pt>
                <c:pt idx="32886">
                  <c:v>1.0737981573266031</c:v>
                </c:pt>
                <c:pt idx="32887">
                  <c:v>1.0737655071758696</c:v>
                </c:pt>
                <c:pt idx="32888">
                  <c:v>1.0737328590106114</c:v>
                </c:pt>
                <c:pt idx="32889">
                  <c:v>1.0737002128306476</c:v>
                </c:pt>
                <c:pt idx="32890">
                  <c:v>1.073667568635797</c:v>
                </c:pt>
                <c:pt idx="32891">
                  <c:v>1.0736349264258787</c:v>
                </c:pt>
                <c:pt idx="32892">
                  <c:v>1.0736022862007113</c:v>
                </c:pt>
                <c:pt idx="32893">
                  <c:v>1.0735696479601142</c:v>
                </c:pt>
                <c:pt idx="32894">
                  <c:v>1.0735370117039065</c:v>
                </c:pt>
                <c:pt idx="32895">
                  <c:v>1.0735043774319066</c:v>
                </c:pt>
                <c:pt idx="32896">
                  <c:v>1.0734717451439342</c:v>
                </c:pt>
                <c:pt idx="32897">
                  <c:v>1.0734391148398079</c:v>
                </c:pt>
                <c:pt idx="32898">
                  <c:v>1.0734064865193471</c:v>
                </c:pt>
                <c:pt idx="32899">
                  <c:v>1.0733738601823708</c:v>
                </c:pt>
                <c:pt idx="32900">
                  <c:v>1.0733412358286982</c:v>
                </c:pt>
                <c:pt idx="32901">
                  <c:v>1.0733086134581484</c:v>
                </c:pt>
                <c:pt idx="32902">
                  <c:v>1.0732759930705407</c:v>
                </c:pt>
                <c:pt idx="32903">
                  <c:v>1.0732433746656942</c:v>
                </c:pt>
                <c:pt idx="32904">
                  <c:v>1.073210758243428</c:v>
                </c:pt>
                <c:pt idx="32905">
                  <c:v>1.0731781438035617</c:v>
                </c:pt>
                <c:pt idx="32906">
                  <c:v>1.0731455313459142</c:v>
                </c:pt>
                <c:pt idx="32907">
                  <c:v>1.0731129208703052</c:v>
                </c:pt>
                <c:pt idx="32908">
                  <c:v>1.0730803123765535</c:v>
                </c:pt>
                <c:pt idx="32909">
                  <c:v>1.073047705864479</c:v>
                </c:pt>
                <c:pt idx="32910">
                  <c:v>1.0730151013339004</c:v>
                </c:pt>
                <c:pt idx="32911">
                  <c:v>1.0729824987846379</c:v>
                </c:pt>
                <c:pt idx="32912">
                  <c:v>1.0729498982165102</c:v>
                </c:pt>
                <c:pt idx="32913">
                  <c:v>1.072917299629337</c:v>
                </c:pt>
                <c:pt idx="32914">
                  <c:v>1.0728847030229378</c:v>
                </c:pt>
                <c:pt idx="32915">
                  <c:v>1.0728521083971321</c:v>
                </c:pt>
                <c:pt idx="32916">
                  <c:v>1.0728195157517393</c:v>
                </c:pt>
                <c:pt idx="32917">
                  <c:v>1.0727869250865787</c:v>
                </c:pt>
                <c:pt idx="32918">
                  <c:v>1.0727543364014702</c:v>
                </c:pt>
                <c:pt idx="32919">
                  <c:v>1.0727217496962334</c:v>
                </c:pt>
                <c:pt idx="32920">
                  <c:v>1.0726891649706873</c:v>
                </c:pt>
                <c:pt idx="32921">
                  <c:v>1.0726565822246521</c:v>
                </c:pt>
                <c:pt idx="32922">
                  <c:v>1.0726240014579473</c:v>
                </c:pt>
                <c:pt idx="32923">
                  <c:v>1.0725914226703923</c:v>
                </c:pt>
                <c:pt idx="32924">
                  <c:v>1.0725588458618072</c:v>
                </c:pt>
                <c:pt idx="32925">
                  <c:v>1.0725262710320111</c:v>
                </c:pt>
                <c:pt idx="32926">
                  <c:v>1.0724936981808242</c:v>
                </c:pt>
                <c:pt idx="32927">
                  <c:v>1.072461127308066</c:v>
                </c:pt>
                <c:pt idx="32928">
                  <c:v>1.0724285584135564</c:v>
                </c:pt>
                <c:pt idx="32929">
                  <c:v>1.0723959914971151</c:v>
                </c:pt>
                <c:pt idx="32930">
                  <c:v>1.0723634265585618</c:v>
                </c:pt>
                <c:pt idx="32931">
                  <c:v>1.0723308635977165</c:v>
                </c:pt>
                <c:pt idx="32932">
                  <c:v>1.0722983026143988</c:v>
                </c:pt>
                <c:pt idx="32933">
                  <c:v>1.0722657436084291</c:v>
                </c:pt>
                <c:pt idx="32934">
                  <c:v>1.0722331865796266</c:v>
                </c:pt>
                <c:pt idx="32935">
                  <c:v>1.0722006315278114</c:v>
                </c:pt>
                <c:pt idx="32936">
                  <c:v>1.0721680784528038</c:v>
                </c:pt>
                <c:pt idx="32937">
                  <c:v>1.0721355273544235</c:v>
                </c:pt>
                <c:pt idx="32938">
                  <c:v>1.0721029782324905</c:v>
                </c:pt>
                <c:pt idx="32939">
                  <c:v>1.0720704310868245</c:v>
                </c:pt>
                <c:pt idx="32940">
                  <c:v>1.0720378859172459</c:v>
                </c:pt>
                <c:pt idx="32941">
                  <c:v>1.0720053427235747</c:v>
                </c:pt>
                <c:pt idx="32942">
                  <c:v>1.0719728015056309</c:v>
                </c:pt>
                <c:pt idx="32943">
                  <c:v>1.0719402622632346</c:v>
                </c:pt>
                <c:pt idx="32944">
                  <c:v>1.0719077249962059</c:v>
                </c:pt>
                <c:pt idx="32945">
                  <c:v>1.0718751897043648</c:v>
                </c:pt>
                <c:pt idx="32946">
                  <c:v>1.0718426563875314</c:v>
                </c:pt>
                <c:pt idx="32947">
                  <c:v>1.0718101250455263</c:v>
                </c:pt>
                <c:pt idx="32948">
                  <c:v>1.0717775956781692</c:v>
                </c:pt>
                <c:pt idx="32949">
                  <c:v>1.0717450682852807</c:v>
                </c:pt>
                <c:pt idx="32950">
                  <c:v>1.0717125428666809</c:v>
                </c:pt>
                <c:pt idx="32951">
                  <c:v>1.0716800194221898</c:v>
                </c:pt>
                <c:pt idx="32952">
                  <c:v>1.0716474979516282</c:v>
                </c:pt>
                <c:pt idx="32953">
                  <c:v>1.0716149784548159</c:v>
                </c:pt>
                <c:pt idx="32954">
                  <c:v>1.0715824609315734</c:v>
                </c:pt>
                <c:pt idx="32955">
                  <c:v>1.071549945381721</c:v>
                </c:pt>
                <c:pt idx="32956">
                  <c:v>1.0715174318050793</c:v>
                </c:pt>
                <c:pt idx="32957">
                  <c:v>1.0714849202014685</c:v>
                </c:pt>
                <c:pt idx="32958">
                  <c:v>1.0714524105707091</c:v>
                </c:pt>
                <c:pt idx="32959">
                  <c:v>1.0714199029126215</c:v>
                </c:pt>
                <c:pt idx="32960">
                  <c:v>1.0713873972270258</c:v>
                </c:pt>
                <c:pt idx="32961">
                  <c:v>1.0713548935137431</c:v>
                </c:pt>
                <c:pt idx="32962">
                  <c:v>1.0713223917725936</c:v>
                </c:pt>
                <c:pt idx="32963">
                  <c:v>1.0712898920033977</c:v>
                </c:pt>
                <c:pt idx="32964">
                  <c:v>1.071257394205976</c:v>
                </c:pt>
                <c:pt idx="32965">
                  <c:v>1.0712248983801493</c:v>
                </c:pt>
                <c:pt idx="32966">
                  <c:v>1.0711924045257379</c:v>
                </c:pt>
                <c:pt idx="32967">
                  <c:v>1.0711599126425624</c:v>
                </c:pt>
                <c:pt idx="32968">
                  <c:v>1.0711274227304437</c:v>
                </c:pt>
                <c:pt idx="32969">
                  <c:v>1.0710949347892023</c:v>
                </c:pt>
                <c:pt idx="32970">
                  <c:v>1.0710624488186589</c:v>
                </c:pt>
                <c:pt idx="32971">
                  <c:v>1.0710299648186339</c:v>
                </c:pt>
                <c:pt idx="32972">
                  <c:v>1.0709974827889486</c:v>
                </c:pt>
                <c:pt idx="32973">
                  <c:v>1.0709650027294231</c:v>
                </c:pt>
                <c:pt idx="32974">
                  <c:v>1.0709325246398786</c:v>
                </c:pt>
                <c:pt idx="32975">
                  <c:v>1.0709000485201359</c:v>
                </c:pt>
                <c:pt idx="32976">
                  <c:v>1.0708675743700156</c:v>
                </c:pt>
                <c:pt idx="32977">
                  <c:v>1.0708351021893383</c:v>
                </c:pt>
                <c:pt idx="32978">
                  <c:v>1.0708026319779254</c:v>
                </c:pt>
                <c:pt idx="32979">
                  <c:v>1.0707701637355973</c:v>
                </c:pt>
                <c:pt idx="32980">
                  <c:v>1.0707376974621752</c:v>
                </c:pt>
                <c:pt idx="32981">
                  <c:v>1.0707052331574798</c:v>
                </c:pt>
                <c:pt idx="32982">
                  <c:v>1.0706727708213322</c:v>
                </c:pt>
                <c:pt idx="32983">
                  <c:v>1.0706403104535533</c:v>
                </c:pt>
                <c:pt idx="32984">
                  <c:v>1.0706078520539639</c:v>
                </c:pt>
                <c:pt idx="32985">
                  <c:v>1.0705753956223854</c:v>
                </c:pt>
                <c:pt idx="32986">
                  <c:v>1.0705429411586382</c:v>
                </c:pt>
                <c:pt idx="32987">
                  <c:v>1.0705104886625441</c:v>
                </c:pt>
                <c:pt idx="32988">
                  <c:v>1.0704780381339234</c:v>
                </c:pt>
                <c:pt idx="32989">
                  <c:v>1.0704455895725977</c:v>
                </c:pt>
                <c:pt idx="32990">
                  <c:v>1.0704131429783881</c:v>
                </c:pt>
                <c:pt idx="32991">
                  <c:v>1.0703806983511155</c:v>
                </c:pt>
                <c:pt idx="32992">
                  <c:v>1.070348255690601</c:v>
                </c:pt>
                <c:pt idx="32993">
                  <c:v>1.0703158149966661</c:v>
                </c:pt>
                <c:pt idx="32994">
                  <c:v>1.0702833762691317</c:v>
                </c:pt>
                <c:pt idx="32995">
                  <c:v>1.070250939507819</c:v>
                </c:pt>
                <c:pt idx="32996">
                  <c:v>1.0702185047125496</c:v>
                </c:pt>
                <c:pt idx="32997">
                  <c:v>1.0701860718831444</c:v>
                </c:pt>
                <c:pt idx="32998">
                  <c:v>1.0701536410194248</c:v>
                </c:pt>
                <c:pt idx="32999">
                  <c:v>1.070121212121212</c:v>
                </c:pt>
                <c:pt idx="33000">
                  <c:v>1.0700887851883276</c:v>
                </c:pt>
                <c:pt idx="33001">
                  <c:v>1.0700563602205926</c:v>
                </c:pt>
                <c:pt idx="33002">
                  <c:v>1.0700239372178286</c:v>
                </c:pt>
                <c:pt idx="33003">
                  <c:v>1.069991516179857</c:v>
                </c:pt>
                <c:pt idx="33004">
                  <c:v>1.0699590971064989</c:v>
                </c:pt>
                <c:pt idx="33005">
                  <c:v>1.0699266799975762</c:v>
                </c:pt>
                <c:pt idx="33006">
                  <c:v>1.0698942648529099</c:v>
                </c:pt>
                <c:pt idx="33007">
                  <c:v>1.069861851672322</c:v>
                </c:pt>
                <c:pt idx="33008">
                  <c:v>1.0698294404556332</c:v>
                </c:pt>
                <c:pt idx="33009">
                  <c:v>1.0697970312026659</c:v>
                </c:pt>
                <c:pt idx="33010">
                  <c:v>1.069764623913241</c:v>
                </c:pt>
                <c:pt idx="33011">
                  <c:v>1.0697322185871805</c:v>
                </c:pt>
                <c:pt idx="33012">
                  <c:v>1.0696998152243056</c:v>
                </c:pt>
                <c:pt idx="33013">
                  <c:v>1.0696674138244382</c:v>
                </c:pt>
                <c:pt idx="33014">
                  <c:v>1.0696350143873996</c:v>
                </c:pt>
                <c:pt idx="33015">
                  <c:v>1.0696026169130119</c:v>
                </c:pt>
                <c:pt idx="33016">
                  <c:v>1.0695702214010965</c:v>
                </c:pt>
                <c:pt idx="33017">
                  <c:v>1.0695378278514749</c:v>
                </c:pt>
                <c:pt idx="33018">
                  <c:v>1.0695054362639693</c:v>
                </c:pt>
                <c:pt idx="33019">
                  <c:v>1.069473046638401</c:v>
                </c:pt>
                <c:pt idx="33020">
                  <c:v>1.069440658974592</c:v>
                </c:pt>
                <c:pt idx="33021">
                  <c:v>1.069408273272364</c:v>
                </c:pt>
                <c:pt idx="33022">
                  <c:v>1.0693758895315386</c:v>
                </c:pt>
                <c:pt idx="33023">
                  <c:v>1.069343507751938</c:v>
                </c:pt>
                <c:pt idx="33024">
                  <c:v>1.0693111279333838</c:v>
                </c:pt>
                <c:pt idx="33025">
                  <c:v>1.0692787500756979</c:v>
                </c:pt>
                <c:pt idx="33026">
                  <c:v>1.0692463741787022</c:v>
                </c:pt>
                <c:pt idx="33027">
                  <c:v>1.0692140002422188</c:v>
                </c:pt>
                <c:pt idx="33028">
                  <c:v>1.0691816282660691</c:v>
                </c:pt>
                <c:pt idx="33029">
                  <c:v>1.0691492582500757</c:v>
                </c:pt>
                <c:pt idx="33030">
                  <c:v>1.0691168901940602</c:v>
                </c:pt>
                <c:pt idx="33031">
                  <c:v>1.0690845240978446</c:v>
                </c:pt>
                <c:pt idx="33032">
                  <c:v>1.0690521599612508</c:v>
                </c:pt>
                <c:pt idx="33033">
                  <c:v>1.0690197977841012</c:v>
                </c:pt>
                <c:pt idx="33034">
                  <c:v>1.0689874375662176</c:v>
                </c:pt>
                <c:pt idx="33035">
                  <c:v>1.0689550793074223</c:v>
                </c:pt>
                <c:pt idx="33036">
                  <c:v>1.0689227230075371</c:v>
                </c:pt>
                <c:pt idx="33037">
                  <c:v>1.0688903686663842</c:v>
                </c:pt>
                <c:pt idx="33038">
                  <c:v>1.0688580162837857</c:v>
                </c:pt>
                <c:pt idx="33039">
                  <c:v>1.0688256658595641</c:v>
                </c:pt>
                <c:pt idx="33040">
                  <c:v>1.0687933173935413</c:v>
                </c:pt>
                <c:pt idx="33041">
                  <c:v>1.0687609708855397</c:v>
                </c:pt>
                <c:pt idx="33042">
                  <c:v>1.0687286263353812</c:v>
                </c:pt>
                <c:pt idx="33043">
                  <c:v>1.0686962837428882</c:v>
                </c:pt>
                <c:pt idx="33044">
                  <c:v>1.0686639431078833</c:v>
                </c:pt>
                <c:pt idx="33045">
                  <c:v>1.0686316044301882</c:v>
                </c:pt>
                <c:pt idx="33046">
                  <c:v>1.0685992677096257</c:v>
                </c:pt>
                <c:pt idx="33047">
                  <c:v>1.0685669329460179</c:v>
                </c:pt>
                <c:pt idx="33048">
                  <c:v>1.0685346001391873</c:v>
                </c:pt>
                <c:pt idx="33049">
                  <c:v>1.0685022692889561</c:v>
                </c:pt>
                <c:pt idx="33050">
                  <c:v>1.068469940395147</c:v>
                </c:pt>
                <c:pt idx="33051">
                  <c:v>1.0684376134575819</c:v>
                </c:pt>
                <c:pt idx="33052">
                  <c:v>1.068405288476084</c:v>
                </c:pt>
                <c:pt idx="33053">
                  <c:v>1.068372965450475</c:v>
                </c:pt>
                <c:pt idx="33054">
                  <c:v>1.0683406443805779</c:v>
                </c:pt>
                <c:pt idx="33055">
                  <c:v>1.0683083252662149</c:v>
                </c:pt>
                <c:pt idx="33056">
                  <c:v>1.0682760081072087</c:v>
                </c:pt>
                <c:pt idx="33057">
                  <c:v>1.0682436929033818</c:v>
                </c:pt>
                <c:pt idx="33058">
                  <c:v>1.0682113796545569</c:v>
                </c:pt>
                <c:pt idx="33059">
                  <c:v>1.0681790683605565</c:v>
                </c:pt>
                <c:pt idx="33060">
                  <c:v>1.0681467590212033</c:v>
                </c:pt>
                <c:pt idx="33061">
                  <c:v>1.0681144516363197</c:v>
                </c:pt>
                <c:pt idx="33062">
                  <c:v>1.0680821462057284</c:v>
                </c:pt>
                <c:pt idx="33063">
                  <c:v>1.0680498427292524</c:v>
                </c:pt>
                <c:pt idx="33064">
                  <c:v>1.0680175412067141</c:v>
                </c:pt>
                <c:pt idx="33065">
                  <c:v>1.0679852416379363</c:v>
                </c:pt>
                <c:pt idx="33066">
                  <c:v>1.0679529440227418</c:v>
                </c:pt>
                <c:pt idx="33067">
                  <c:v>1.0679206483609531</c:v>
                </c:pt>
                <c:pt idx="33068">
                  <c:v>1.0678883546523934</c:v>
                </c:pt>
                <c:pt idx="33069">
                  <c:v>1.0678560628968854</c:v>
                </c:pt>
                <c:pt idx="33070">
                  <c:v>1.0678237730942517</c:v>
                </c:pt>
                <c:pt idx="33071">
                  <c:v>1.0677914852443153</c:v>
                </c:pt>
                <c:pt idx="33072">
                  <c:v>1.0677591993468993</c:v>
                </c:pt>
                <c:pt idx="33073">
                  <c:v>1.0677269154018263</c:v>
                </c:pt>
                <c:pt idx="33074">
                  <c:v>1.067694633408919</c:v>
                </c:pt>
                <c:pt idx="33075">
                  <c:v>1.067662353368001</c:v>
                </c:pt>
                <c:pt idx="33076">
                  <c:v>1.0676300752788948</c:v>
                </c:pt>
                <c:pt idx="33077">
                  <c:v>1.0675977991414234</c:v>
                </c:pt>
                <c:pt idx="33078">
                  <c:v>1.0675655249554097</c:v>
                </c:pt>
                <c:pt idx="33079">
                  <c:v>1.0675332527206771</c:v>
                </c:pt>
                <c:pt idx="33080">
                  <c:v>1.0675009824370485</c:v>
                </c:pt>
                <c:pt idx="33081">
                  <c:v>1.0674687141043468</c:v>
                </c:pt>
                <c:pt idx="33082">
                  <c:v>1.0674364477223952</c:v>
                </c:pt>
                <c:pt idx="33083">
                  <c:v>1.0674041832910168</c:v>
                </c:pt>
                <c:pt idx="33084">
                  <c:v>1.0673719208100347</c:v>
                </c:pt>
                <c:pt idx="33085">
                  <c:v>1.0673396602792722</c:v>
                </c:pt>
                <c:pt idx="33086">
                  <c:v>1.0673074016985522</c:v>
                </c:pt>
                <c:pt idx="33087">
                  <c:v>1.0672751450676983</c:v>
                </c:pt>
                <c:pt idx="33088">
                  <c:v>1.0672428903865332</c:v>
                </c:pt>
                <c:pt idx="33089">
                  <c:v>1.0672106376548807</c:v>
                </c:pt>
                <c:pt idx="33090">
                  <c:v>1.0671783868725635</c:v>
                </c:pt>
                <c:pt idx="33091">
                  <c:v>1.0671461380394054</c:v>
                </c:pt>
                <c:pt idx="33092">
                  <c:v>1.0671138911552291</c:v>
                </c:pt>
                <c:pt idx="33093">
                  <c:v>1.0670816462198587</c:v>
                </c:pt>
                <c:pt idx="33094">
                  <c:v>1.0670494032331168</c:v>
                </c:pt>
                <c:pt idx="33095">
                  <c:v>1.0670171621948272</c:v>
                </c:pt>
                <c:pt idx="33096">
                  <c:v>1.0669849231048132</c:v>
                </c:pt>
                <c:pt idx="33097">
                  <c:v>1.0669526859628982</c:v>
                </c:pt>
                <c:pt idx="33098">
                  <c:v>1.0669204507689054</c:v>
                </c:pt>
                <c:pt idx="33099">
                  <c:v>1.0668882175226586</c:v>
                </c:pt>
                <c:pt idx="33100">
                  <c:v>1.0668559862239813</c:v>
                </c:pt>
                <c:pt idx="33101">
                  <c:v>1.0668237568726966</c:v>
                </c:pt>
                <c:pt idx="33102">
                  <c:v>1.0667915294686283</c:v>
                </c:pt>
                <c:pt idx="33103">
                  <c:v>1.0667593040115999</c:v>
                </c:pt>
                <c:pt idx="33104">
                  <c:v>1.0667270805014348</c:v>
                </c:pt>
                <c:pt idx="33105">
                  <c:v>1.0666948589379568</c:v>
                </c:pt>
                <c:pt idx="33106">
                  <c:v>1.0666626393209895</c:v>
                </c:pt>
                <c:pt idx="33107">
                  <c:v>1.0666304216503564</c:v>
                </c:pt>
                <c:pt idx="33108">
                  <c:v>1.0665982059258812</c:v>
                </c:pt>
                <c:pt idx="33109">
                  <c:v>1.0665659921473876</c:v>
                </c:pt>
                <c:pt idx="33110">
                  <c:v>1.066533780314699</c:v>
                </c:pt>
                <c:pt idx="33111">
                  <c:v>1.0665015704276395</c:v>
                </c:pt>
                <c:pt idx="33112">
                  <c:v>1.0664693624860326</c:v>
                </c:pt>
                <c:pt idx="33113">
                  <c:v>1.0664371564897022</c:v>
                </c:pt>
                <c:pt idx="33114">
                  <c:v>1.066404952438472</c:v>
                </c:pt>
                <c:pt idx="33115">
                  <c:v>1.0663727503321658</c:v>
                </c:pt>
                <c:pt idx="33116">
                  <c:v>1.0663405501706071</c:v>
                </c:pt>
                <c:pt idx="33117">
                  <c:v>1.0663083519536203</c:v>
                </c:pt>
                <c:pt idx="33118">
                  <c:v>1.066276155681029</c:v>
                </c:pt>
                <c:pt idx="33119">
                  <c:v>1.0662439613526571</c:v>
                </c:pt>
                <c:pt idx="33120">
                  <c:v>1.0662117689683281</c:v>
                </c:pt>
                <c:pt idx="33121">
                  <c:v>1.0661795785278667</c:v>
                </c:pt>
                <c:pt idx="33122">
                  <c:v>1.0661473900310963</c:v>
                </c:pt>
                <c:pt idx="33123">
                  <c:v>1.0661152034778409</c:v>
                </c:pt>
                <c:pt idx="33124">
                  <c:v>1.0660830188679244</c:v>
                </c:pt>
                <c:pt idx="33125">
                  <c:v>1.0660508362011714</c:v>
                </c:pt>
                <c:pt idx="33126">
                  <c:v>1.0660186554774052</c:v>
                </c:pt>
                <c:pt idx="33127">
                  <c:v>1.0659864766964502</c:v>
                </c:pt>
                <c:pt idx="33128">
                  <c:v>1.0659542998581304</c:v>
                </c:pt>
                <c:pt idx="33129">
                  <c:v>1.0659221249622699</c:v>
                </c:pt>
                <c:pt idx="33130">
                  <c:v>1.0658899520086929</c:v>
                </c:pt>
                <c:pt idx="33131">
                  <c:v>1.0658577809972232</c:v>
                </c:pt>
                <c:pt idx="33132">
                  <c:v>1.0658256119276854</c:v>
                </c:pt>
                <c:pt idx="33133">
                  <c:v>1.0657934447999033</c:v>
                </c:pt>
                <c:pt idx="33134">
                  <c:v>1.0657612796137015</c:v>
                </c:pt>
                <c:pt idx="33135">
                  <c:v>1.065729116368904</c:v>
                </c:pt>
                <c:pt idx="33136">
                  <c:v>1.0656969550653348</c:v>
                </c:pt>
                <c:pt idx="33137">
                  <c:v>1.0656647957028185</c:v>
                </c:pt>
                <c:pt idx="33138">
                  <c:v>1.0656326382811794</c:v>
                </c:pt>
                <c:pt idx="33139">
                  <c:v>1.0656004828002414</c:v>
                </c:pt>
                <c:pt idx="33140">
                  <c:v>1.0655683292598292</c:v>
                </c:pt>
                <c:pt idx="33141">
                  <c:v>1.0655361776597672</c:v>
                </c:pt>
                <c:pt idx="33142">
                  <c:v>1.0655040279998793</c:v>
                </c:pt>
                <c:pt idx="33143">
                  <c:v>1.0654718802799903</c:v>
                </c:pt>
                <c:pt idx="33144">
                  <c:v>1.0654397344999247</c:v>
                </c:pt>
                <c:pt idx="33145">
                  <c:v>1.0654075906595064</c:v>
                </c:pt>
                <c:pt idx="33146">
                  <c:v>1.0653754487585603</c:v>
                </c:pt>
                <c:pt idx="33147">
                  <c:v>1.0653433087969109</c:v>
                </c:pt>
                <c:pt idx="33148">
                  <c:v>1.0653111707743823</c:v>
                </c:pt>
                <c:pt idx="33149">
                  <c:v>1.0652790346907994</c:v>
                </c:pt>
                <c:pt idx="33150">
                  <c:v>1.0652469005459866</c:v>
                </c:pt>
                <c:pt idx="33151">
                  <c:v>1.0652147683397684</c:v>
                </c:pt>
                <c:pt idx="33152">
                  <c:v>1.0651826380719693</c:v>
                </c:pt>
                <c:pt idx="33153">
                  <c:v>1.0651505097424141</c:v>
                </c:pt>
                <c:pt idx="33154">
                  <c:v>1.0651183833509275</c:v>
                </c:pt>
                <c:pt idx="33155">
                  <c:v>1.0650862588973338</c:v>
                </c:pt>
                <c:pt idx="33156">
                  <c:v>1.0650541363814578</c:v>
                </c:pt>
                <c:pt idx="33157">
                  <c:v>1.0650220158031245</c:v>
                </c:pt>
                <c:pt idx="33158">
                  <c:v>1.0649898971621581</c:v>
                </c:pt>
                <c:pt idx="33159">
                  <c:v>1.0649577804583836</c:v>
                </c:pt>
                <c:pt idx="33160">
                  <c:v>1.0649256656916257</c:v>
                </c:pt>
                <c:pt idx="33161">
                  <c:v>1.0648935528617092</c:v>
                </c:pt>
                <c:pt idx="33162">
                  <c:v>1.0648614419684588</c:v>
                </c:pt>
                <c:pt idx="33163">
                  <c:v>1.0648293330116994</c:v>
                </c:pt>
                <c:pt idx="33164">
                  <c:v>1.0647972259912559</c:v>
                </c:pt>
                <c:pt idx="33165">
                  <c:v>1.0647651209069529</c:v>
                </c:pt>
                <c:pt idx="33166">
                  <c:v>1.0647330177586154</c:v>
                </c:pt>
                <c:pt idx="33167">
                  <c:v>1.0647009165460686</c:v>
                </c:pt>
                <c:pt idx="33168">
                  <c:v>1.0646688172691368</c:v>
                </c:pt>
                <c:pt idx="33169">
                  <c:v>1.0646367199276454</c:v>
                </c:pt>
                <c:pt idx="33170">
                  <c:v>1.0646046245214194</c:v>
                </c:pt>
                <c:pt idx="33171">
                  <c:v>1.0645725310502834</c:v>
                </c:pt>
                <c:pt idx="33172">
                  <c:v>1.0645404395140627</c:v>
                </c:pt>
                <c:pt idx="33173">
                  <c:v>1.0645083499125823</c:v>
                </c:pt>
                <c:pt idx="33174">
                  <c:v>1.0644762622456669</c:v>
                </c:pt>
                <c:pt idx="33175">
                  <c:v>1.064444176513142</c:v>
                </c:pt>
                <c:pt idx="33176">
                  <c:v>1.0644120927148326</c:v>
                </c:pt>
                <c:pt idx="33177">
                  <c:v>1.0643800108505637</c:v>
                </c:pt>
                <c:pt idx="33178">
                  <c:v>1.0643479309201604</c:v>
                </c:pt>
                <c:pt idx="33179">
                  <c:v>1.0643158529234478</c:v>
                </c:pt>
                <c:pt idx="33180">
                  <c:v>1.0642837768602513</c:v>
                </c:pt>
                <c:pt idx="33181">
                  <c:v>1.0642517027303959</c:v>
                </c:pt>
                <c:pt idx="33182">
                  <c:v>1.0642196305337071</c:v>
                </c:pt>
                <c:pt idx="33183">
                  <c:v>1.0641875602700097</c:v>
                </c:pt>
                <c:pt idx="33184">
                  <c:v>1.0641554919391292</c:v>
                </c:pt>
                <c:pt idx="33185">
                  <c:v>1.0641234255408907</c:v>
                </c:pt>
                <c:pt idx="33186">
                  <c:v>1.0640913610751197</c:v>
                </c:pt>
                <c:pt idx="33187">
                  <c:v>1.0640592985416415</c:v>
                </c:pt>
                <c:pt idx="33188">
                  <c:v>1.0640272379402813</c:v>
                </c:pt>
                <c:pt idx="33189">
                  <c:v>1.0639951792708646</c:v>
                </c:pt>
                <c:pt idx="33190">
                  <c:v>1.0639631225332169</c:v>
                </c:pt>
                <c:pt idx="33191">
                  <c:v>1.0639310677271632</c:v>
                </c:pt>
                <c:pt idx="33192">
                  <c:v>1.0638990148525291</c:v>
                </c:pt>
                <c:pt idx="33193">
                  <c:v>1.0638669639091403</c:v>
                </c:pt>
                <c:pt idx="33194">
                  <c:v>1.0638349148968218</c:v>
                </c:pt>
                <c:pt idx="33195">
                  <c:v>1.0638028678153995</c:v>
                </c:pt>
                <c:pt idx="33196">
                  <c:v>1.0637708226646987</c:v>
                </c:pt>
                <c:pt idx="33197">
                  <c:v>1.0637387794445448</c:v>
                </c:pt>
                <c:pt idx="33198">
                  <c:v>1.0637067381547638</c:v>
                </c:pt>
                <c:pt idx="33199">
                  <c:v>1.0636746987951806</c:v>
                </c:pt>
                <c:pt idx="33200">
                  <c:v>1.0636426613656216</c:v>
                </c:pt>
                <c:pt idx="33201">
                  <c:v>1.0636106258659117</c:v>
                </c:pt>
                <c:pt idx="33202">
                  <c:v>1.0635785922958769</c:v>
                </c:pt>
                <c:pt idx="33203">
                  <c:v>1.0635465606553427</c:v>
                </c:pt>
                <c:pt idx="33204">
                  <c:v>1.063514530944135</c:v>
                </c:pt>
                <c:pt idx="33205">
                  <c:v>1.0634825031620792</c:v>
                </c:pt>
                <c:pt idx="33206">
                  <c:v>1.0634504773090012</c:v>
                </c:pt>
                <c:pt idx="33207">
                  <c:v>1.0634184533847266</c:v>
                </c:pt>
                <c:pt idx="33208">
                  <c:v>1.0633864313890813</c:v>
                </c:pt>
                <c:pt idx="33209">
                  <c:v>1.0633544113218909</c:v>
                </c:pt>
                <c:pt idx="33210">
                  <c:v>1.0633223931829816</c:v>
                </c:pt>
                <c:pt idx="33211">
                  <c:v>1.0632903769721787</c:v>
                </c:pt>
                <c:pt idx="33212">
                  <c:v>1.0632583626893084</c:v>
                </c:pt>
                <c:pt idx="33213">
                  <c:v>1.0632263503341963</c:v>
                </c:pt>
                <c:pt idx="33214">
                  <c:v>1.0631943399066688</c:v>
                </c:pt>
                <c:pt idx="33215">
                  <c:v>1.063162331406551</c:v>
                </c:pt>
                <c:pt idx="33216">
                  <c:v>1.0631303248336694</c:v>
                </c:pt>
                <c:pt idx="33217">
                  <c:v>1.0630983201878499</c:v>
                </c:pt>
                <c:pt idx="33218">
                  <c:v>1.0630663174689183</c:v>
                </c:pt>
                <c:pt idx="33219">
                  <c:v>1.0630343166767007</c:v>
                </c:pt>
                <c:pt idx="33220">
                  <c:v>1.0630023178110231</c:v>
                </c:pt>
                <c:pt idx="33221">
                  <c:v>1.0629703208717116</c:v>
                </c:pt>
                <c:pt idx="33222">
                  <c:v>1.062938325858592</c:v>
                </c:pt>
                <c:pt idx="33223">
                  <c:v>1.0629063327714905</c:v>
                </c:pt>
                <c:pt idx="33224">
                  <c:v>1.0628743416102333</c:v>
                </c:pt>
                <c:pt idx="33225">
                  <c:v>1.0628423523746464</c:v>
                </c:pt>
                <c:pt idx="33226">
                  <c:v>1.062810365064556</c:v>
                </c:pt>
                <c:pt idx="33227">
                  <c:v>1.0627783796797881</c:v>
                </c:pt>
                <c:pt idx="33228">
                  <c:v>1.0627463962201691</c:v>
                </c:pt>
                <c:pt idx="33229">
                  <c:v>1.0627144146855252</c:v>
                </c:pt>
                <c:pt idx="33230">
                  <c:v>1.0626824350756823</c:v>
                </c:pt>
                <c:pt idx="33231">
                  <c:v>1.0626504573904669</c:v>
                </c:pt>
                <c:pt idx="33232">
                  <c:v>1.0626184816297055</c:v>
                </c:pt>
                <c:pt idx="33233">
                  <c:v>1.0625865077932237</c:v>
                </c:pt>
                <c:pt idx="33234">
                  <c:v>1.0625545358808486</c:v>
                </c:pt>
                <c:pt idx="33235">
                  <c:v>1.0625225658924058</c:v>
                </c:pt>
                <c:pt idx="33236">
                  <c:v>1.0624905978277221</c:v>
                </c:pt>
                <c:pt idx="33237">
                  <c:v>1.0624586316866238</c:v>
                </c:pt>
                <c:pt idx="33238">
                  <c:v>1.0624266674689371</c:v>
                </c:pt>
                <c:pt idx="33239">
                  <c:v>1.0623947051744886</c:v>
                </c:pt>
                <c:pt idx="33240">
                  <c:v>1.0623627448031046</c:v>
                </c:pt>
                <c:pt idx="33241">
                  <c:v>1.0623307863546116</c:v>
                </c:pt>
                <c:pt idx="33242">
                  <c:v>1.0622988298288361</c:v>
                </c:pt>
                <c:pt idx="33243">
                  <c:v>1.0622668752256046</c:v>
                </c:pt>
                <c:pt idx="33244">
                  <c:v>1.0622349225447436</c:v>
                </c:pt>
                <c:pt idx="33245">
                  <c:v>1.0622029717860795</c:v>
                </c:pt>
                <c:pt idx="33246">
                  <c:v>1.062171022949439</c:v>
                </c:pt>
                <c:pt idx="33247">
                  <c:v>1.0621390760346487</c:v>
                </c:pt>
                <c:pt idx="33248">
                  <c:v>1.0621071310415351</c:v>
                </c:pt>
                <c:pt idx="33249">
                  <c:v>1.0620751879699248</c:v>
                </c:pt>
                <c:pt idx="33250">
                  <c:v>1.0620432468196446</c:v>
                </c:pt>
                <c:pt idx="33251">
                  <c:v>1.0620113075905209</c:v>
                </c:pt>
                <c:pt idx="33252">
                  <c:v>1.0619793702823805</c:v>
                </c:pt>
                <c:pt idx="33253">
                  <c:v>1.0619474348950502</c:v>
                </c:pt>
                <c:pt idx="33254">
                  <c:v>1.0619155014283566</c:v>
                </c:pt>
                <c:pt idx="33255">
                  <c:v>1.0618835698821265</c:v>
                </c:pt>
                <c:pt idx="33256">
                  <c:v>1.0618516402561866</c:v>
                </c:pt>
                <c:pt idx="33257">
                  <c:v>1.0618197125503639</c:v>
                </c:pt>
                <c:pt idx="33258">
                  <c:v>1.0617877867644847</c:v>
                </c:pt>
                <c:pt idx="33259">
                  <c:v>1.0617558628983765</c:v>
                </c:pt>
                <c:pt idx="33260">
                  <c:v>1.0617239409518655</c:v>
                </c:pt>
                <c:pt idx="33261">
                  <c:v>1.0616920209247791</c:v>
                </c:pt>
                <c:pt idx="33262">
                  <c:v>1.0616601028169437</c:v>
                </c:pt>
                <c:pt idx="33263">
                  <c:v>1.0616281866281867</c:v>
                </c:pt>
                <c:pt idx="33264">
                  <c:v>1.0615962723583345</c:v>
                </c:pt>
                <c:pt idx="33265">
                  <c:v>1.0615643600072147</c:v>
                </c:pt>
                <c:pt idx="33266">
                  <c:v>1.0615324495746536</c:v>
                </c:pt>
                <c:pt idx="33267">
                  <c:v>1.0615005410604785</c:v>
                </c:pt>
                <c:pt idx="33268">
                  <c:v>1.0614686344645166</c:v>
                </c:pt>
                <c:pt idx="33269">
                  <c:v>1.0614367297865945</c:v>
                </c:pt>
                <c:pt idx="33270">
                  <c:v>1.0614048270265397</c:v>
                </c:pt>
                <c:pt idx="33271">
                  <c:v>1.0613729261841789</c:v>
                </c:pt>
                <c:pt idx="33272">
                  <c:v>1.0613410272593393</c:v>
                </c:pt>
                <c:pt idx="33273">
                  <c:v>1.0613091302518483</c:v>
                </c:pt>
                <c:pt idx="33274">
                  <c:v>1.0612772351615327</c:v>
                </c:pt>
                <c:pt idx="33275">
                  <c:v>1.0612453419882197</c:v>
                </c:pt>
                <c:pt idx="33276">
                  <c:v>1.0612134507317366</c:v>
                </c:pt>
                <c:pt idx="33277">
                  <c:v>1.0611815613919107</c:v>
                </c:pt>
                <c:pt idx="33278">
                  <c:v>1.0611496739685689</c:v>
                </c:pt>
                <c:pt idx="33279">
                  <c:v>1.0611177884615384</c:v>
                </c:pt>
                <c:pt idx="33280">
                  <c:v>1.0610859048706469</c:v>
                </c:pt>
                <c:pt idx="33281">
                  <c:v>1.0610540231957215</c:v>
                </c:pt>
                <c:pt idx="33282">
                  <c:v>1.0610221434365892</c:v>
                </c:pt>
                <c:pt idx="33283">
                  <c:v>1.0609902655930779</c:v>
                </c:pt>
                <c:pt idx="33284">
                  <c:v>1.0609583896650143</c:v>
                </c:pt>
                <c:pt idx="33285">
                  <c:v>1.0609265156522261</c:v>
                </c:pt>
                <c:pt idx="33286">
                  <c:v>1.0608946435545408</c:v>
                </c:pt>
                <c:pt idx="33287">
                  <c:v>1.0608627733717857</c:v>
                </c:pt>
                <c:pt idx="33288">
                  <c:v>1.0608309051037881</c:v>
                </c:pt>
                <c:pt idx="33289">
                  <c:v>1.0607990387503754</c:v>
                </c:pt>
                <c:pt idx="33290">
                  <c:v>1.0607671743113753</c:v>
                </c:pt>
                <c:pt idx="33291">
                  <c:v>1.0607353117866154</c:v>
                </c:pt>
                <c:pt idx="33292">
                  <c:v>1.0607034511759228</c:v>
                </c:pt>
                <c:pt idx="33293">
                  <c:v>1.0606715924791255</c:v>
                </c:pt>
                <c:pt idx="33294">
                  <c:v>1.0606397356960504</c:v>
                </c:pt>
                <c:pt idx="33295">
                  <c:v>1.0606078808265258</c:v>
                </c:pt>
                <c:pt idx="33296">
                  <c:v>1.0605760278703786</c:v>
                </c:pt>
                <c:pt idx="33297">
                  <c:v>1.0605441768274371</c:v>
                </c:pt>
                <c:pt idx="33298">
                  <c:v>1.0605123276975283</c:v>
                </c:pt>
                <c:pt idx="33299">
                  <c:v>1.0604804804804804</c:v>
                </c:pt>
                <c:pt idx="33300">
                  <c:v>1.0604486351761209</c:v>
                </c:pt>
                <c:pt idx="33301">
                  <c:v>1.0604167917842773</c:v>
                </c:pt>
                <c:pt idx="33302">
                  <c:v>1.0603849503047773</c:v>
                </c:pt>
                <c:pt idx="33303">
                  <c:v>1.0603531107374489</c:v>
                </c:pt>
                <c:pt idx="33304">
                  <c:v>1.0603212730821199</c:v>
                </c:pt>
                <c:pt idx="33305">
                  <c:v>1.0602894373386176</c:v>
                </c:pt>
                <c:pt idx="33306">
                  <c:v>1.0602576035067703</c:v>
                </c:pt>
                <c:pt idx="33307">
                  <c:v>1.0602257715864056</c:v>
                </c:pt>
                <c:pt idx="33308">
                  <c:v>1.0601939415773514</c:v>
                </c:pt>
                <c:pt idx="33309">
                  <c:v>1.0601621134794357</c:v>
                </c:pt>
                <c:pt idx="33310">
                  <c:v>1.060130287292486</c:v>
                </c:pt>
                <c:pt idx="33311">
                  <c:v>1.0600984630163304</c:v>
                </c:pt>
                <c:pt idx="33312">
                  <c:v>1.060066640650797</c:v>
                </c:pt>
                <c:pt idx="33313">
                  <c:v>1.0600348201957135</c:v>
                </c:pt>
                <c:pt idx="33314">
                  <c:v>1.0600030016509081</c:v>
                </c:pt>
                <c:pt idx="33315">
                  <c:v>1.0599711850162084</c:v>
                </c:pt>
                <c:pt idx="33316">
                  <c:v>1.0599393702914428</c:v>
                </c:pt>
                <c:pt idx="33317">
                  <c:v>1.0599075574764392</c:v>
                </c:pt>
                <c:pt idx="33318">
                  <c:v>1.0598757465710256</c:v>
                </c:pt>
                <c:pt idx="33319">
                  <c:v>1.0598439375750299</c:v>
                </c:pt>
                <c:pt idx="33320">
                  <c:v>1.0598121304882806</c:v>
                </c:pt>
                <c:pt idx="33321">
                  <c:v>1.0597803253106055</c:v>
                </c:pt>
                <c:pt idx="33322">
                  <c:v>1.059748522041833</c:v>
                </c:pt>
                <c:pt idx="33323">
                  <c:v>1.0597167206817908</c:v>
                </c:pt>
                <c:pt idx="33324">
                  <c:v>1.0596849212303077</c:v>
                </c:pt>
                <c:pt idx="33325">
                  <c:v>1.0596531236872111</c:v>
                </c:pt>
                <c:pt idx="33326">
                  <c:v>1.0596213280523299</c:v>
                </c:pt>
                <c:pt idx="33327">
                  <c:v>1.0595895343254922</c:v>
                </c:pt>
                <c:pt idx="33328">
                  <c:v>1.0595577425065259</c:v>
                </c:pt>
                <c:pt idx="33329">
                  <c:v>1.0595259525952596</c:v>
                </c:pt>
                <c:pt idx="33330">
                  <c:v>1.0594941645915215</c:v>
                </c:pt>
                <c:pt idx="33331">
                  <c:v>1.0594623784951398</c:v>
                </c:pt>
                <c:pt idx="33332">
                  <c:v>1.059430594305943</c:v>
                </c:pt>
                <c:pt idx="33333">
                  <c:v>1.0593988120237596</c:v>
                </c:pt>
                <c:pt idx="33334">
                  <c:v>1.0593670316484176</c:v>
                </c:pt>
                <c:pt idx="33335">
                  <c:v>1.0593352531797455</c:v>
                </c:pt>
                <c:pt idx="33336">
                  <c:v>1.059303476617572</c:v>
                </c:pt>
                <c:pt idx="33337">
                  <c:v>1.0592717019617253</c:v>
                </c:pt>
                <c:pt idx="33338">
                  <c:v>1.059239929212034</c:v>
                </c:pt>
                <c:pt idx="33339">
                  <c:v>1.0592081583683264</c:v>
                </c:pt>
                <c:pt idx="33340">
                  <c:v>1.0591763894304309</c:v>
                </c:pt>
                <c:pt idx="33341">
                  <c:v>1.0591446223981764</c:v>
                </c:pt>
                <c:pt idx="33342">
                  <c:v>1.0591128572713913</c:v>
                </c:pt>
                <c:pt idx="33343">
                  <c:v>1.059081094049904</c:v>
                </c:pt>
                <c:pt idx="33344">
                  <c:v>1.0590493327335433</c:v>
                </c:pt>
                <c:pt idx="33345">
                  <c:v>1.0590175733221376</c:v>
                </c:pt>
                <c:pt idx="33346">
                  <c:v>1.0589858158155157</c:v>
                </c:pt>
                <c:pt idx="33347">
                  <c:v>1.0589540602135061</c:v>
                </c:pt>
                <c:pt idx="33348">
                  <c:v>1.0589223065159374</c:v>
                </c:pt>
                <c:pt idx="33349">
                  <c:v>1.0588905547226386</c:v>
                </c:pt>
                <c:pt idx="33350">
                  <c:v>1.0588588048334382</c:v>
                </c:pt>
                <c:pt idx="33351">
                  <c:v>1.058827056848165</c:v>
                </c:pt>
                <c:pt idx="33352">
                  <c:v>1.0587953107666477</c:v>
                </c:pt>
                <c:pt idx="33353">
                  <c:v>1.058763566588715</c:v>
                </c:pt>
                <c:pt idx="33354">
                  <c:v>1.0587318243141959</c:v>
                </c:pt>
                <c:pt idx="33355">
                  <c:v>1.0587000839429188</c:v>
                </c:pt>
                <c:pt idx="33356">
                  <c:v>1.058668345474713</c:v>
                </c:pt>
                <c:pt idx="33357">
                  <c:v>1.058636608909407</c:v>
                </c:pt>
                <c:pt idx="33358">
                  <c:v>1.0586048742468299</c:v>
                </c:pt>
                <c:pt idx="33359">
                  <c:v>1.0585731414868105</c:v>
                </c:pt>
                <c:pt idx="33360">
                  <c:v>1.0585414106291777</c:v>
                </c:pt>
                <c:pt idx="33361">
                  <c:v>1.0585096816737605</c:v>
                </c:pt>
                <c:pt idx="33362">
                  <c:v>1.058477954620388</c:v>
                </c:pt>
                <c:pt idx="33363">
                  <c:v>1.0584462294688886</c:v>
                </c:pt>
                <c:pt idx="33364">
                  <c:v>1.0584145062190919</c:v>
                </c:pt>
                <c:pt idx="33365">
                  <c:v>1.0583827848708265</c:v>
                </c:pt>
                <c:pt idx="33366">
                  <c:v>1.0583510654239219</c:v>
                </c:pt>
                <c:pt idx="33367">
                  <c:v>1.0583193478782067</c:v>
                </c:pt>
                <c:pt idx="33368">
                  <c:v>1.0582876322335102</c:v>
                </c:pt>
                <c:pt idx="33369">
                  <c:v>1.0582559184896614</c:v>
                </c:pt>
                <c:pt idx="33370">
                  <c:v>1.0582242066464895</c:v>
                </c:pt>
                <c:pt idx="33371">
                  <c:v>1.0581924967038236</c:v>
                </c:pt>
                <c:pt idx="33372">
                  <c:v>1.0581607886614928</c:v>
                </c:pt>
                <c:pt idx="33373">
                  <c:v>1.0581290825193264</c:v>
                </c:pt>
                <c:pt idx="33374">
                  <c:v>1.0580973782771537</c:v>
                </c:pt>
                <c:pt idx="33375">
                  <c:v>1.0580656759348035</c:v>
                </c:pt>
                <c:pt idx="33376">
                  <c:v>1.0580339754921053</c:v>
                </c:pt>
                <c:pt idx="33377">
                  <c:v>1.0580022769488886</c:v>
                </c:pt>
                <c:pt idx="33378">
                  <c:v>1.0579705803049821</c:v>
                </c:pt>
                <c:pt idx="33379">
                  <c:v>1.0579388855602156</c:v>
                </c:pt>
                <c:pt idx="33380">
                  <c:v>1.0579071927144184</c:v>
                </c:pt>
                <c:pt idx="33381">
                  <c:v>1.0578755017674195</c:v>
                </c:pt>
                <c:pt idx="33382">
                  <c:v>1.0578438127190486</c:v>
                </c:pt>
                <c:pt idx="33383">
                  <c:v>1.0578121255691348</c:v>
                </c:pt>
                <c:pt idx="33384">
                  <c:v>1.057780440317508</c:v>
                </c:pt>
                <c:pt idx="33385">
                  <c:v>1.057748756963997</c:v>
                </c:pt>
                <c:pt idx="33386">
                  <c:v>1.0577170755084315</c:v>
                </c:pt>
                <c:pt idx="33387">
                  <c:v>1.0576853959506409</c:v>
                </c:pt>
                <c:pt idx="33388">
                  <c:v>1.0576537182904548</c:v>
                </c:pt>
                <c:pt idx="33389">
                  <c:v>1.057622042527703</c:v>
                </c:pt>
                <c:pt idx="33390">
                  <c:v>1.0575903686622143</c:v>
                </c:pt>
                <c:pt idx="33391">
                  <c:v>1.0575586966938189</c:v>
                </c:pt>
                <c:pt idx="33392">
                  <c:v>1.057527026622346</c:v>
                </c:pt>
                <c:pt idx="33393">
                  <c:v>1.0574953584476252</c:v>
                </c:pt>
                <c:pt idx="33394">
                  <c:v>1.0574636921694864</c:v>
                </c:pt>
                <c:pt idx="33395">
                  <c:v>1.0574320277877589</c:v>
                </c:pt>
                <c:pt idx="33396">
                  <c:v>1.0574003653022725</c:v>
                </c:pt>
                <c:pt idx="33397">
                  <c:v>1.057368704712857</c:v>
                </c:pt>
                <c:pt idx="33398">
                  <c:v>1.0573370460193419</c:v>
                </c:pt>
                <c:pt idx="33399">
                  <c:v>1.0573053892215569</c:v>
                </c:pt>
                <c:pt idx="33400">
                  <c:v>1.0572737343193317</c:v>
                </c:pt>
                <c:pt idx="33401">
                  <c:v>1.0572420813124963</c:v>
                </c:pt>
                <c:pt idx="33402">
                  <c:v>1.0572104302008802</c:v>
                </c:pt>
                <c:pt idx="33403">
                  <c:v>1.0571787809843132</c:v>
                </c:pt>
                <c:pt idx="33404">
                  <c:v>1.0571471336626252</c:v>
                </c:pt>
                <c:pt idx="33405">
                  <c:v>1.0571154882356464</c:v>
                </c:pt>
                <c:pt idx="33406">
                  <c:v>1.0570838447032058</c:v>
                </c:pt>
                <c:pt idx="33407">
                  <c:v>1.0570522030651341</c:v>
                </c:pt>
                <c:pt idx="33408">
                  <c:v>1.0570205633212608</c:v>
                </c:pt>
                <c:pt idx="33409">
                  <c:v>1.0569889254714158</c:v>
                </c:pt>
                <c:pt idx="33410">
                  <c:v>1.0569572895154291</c:v>
                </c:pt>
                <c:pt idx="33411">
                  <c:v>1.0569256554531306</c:v>
                </c:pt>
                <c:pt idx="33412">
                  <c:v>1.0568940232843504</c:v>
                </c:pt>
                <c:pt idx="33413">
                  <c:v>1.0568623930089185</c:v>
                </c:pt>
                <c:pt idx="33414">
                  <c:v>1.0568307646266646</c:v>
                </c:pt>
                <c:pt idx="33415">
                  <c:v>1.0567991381374191</c:v>
                </c:pt>
                <c:pt idx="33416">
                  <c:v>1.0567675135410119</c:v>
                </c:pt>
                <c:pt idx="33417">
                  <c:v>1.0567358908372733</c:v>
                </c:pt>
                <c:pt idx="33418">
                  <c:v>1.0567042700260332</c:v>
                </c:pt>
                <c:pt idx="33419">
                  <c:v>1.0566726511071214</c:v>
                </c:pt>
                <c:pt idx="33420">
                  <c:v>1.0566410340803687</c:v>
                </c:pt>
                <c:pt idx="33421">
                  <c:v>1.0566094189456048</c:v>
                </c:pt>
                <c:pt idx="33422">
                  <c:v>1.0565778057026598</c:v>
                </c:pt>
                <c:pt idx="33423">
                  <c:v>1.0565461943513643</c:v>
                </c:pt>
                <c:pt idx="33424">
                  <c:v>1.0565145848915483</c:v>
                </c:pt>
                <c:pt idx="33425">
                  <c:v>1.056482977323042</c:v>
                </c:pt>
                <c:pt idx="33426">
                  <c:v>1.0564513716456756</c:v>
                </c:pt>
                <c:pt idx="33427">
                  <c:v>1.0564197678592797</c:v>
                </c:pt>
                <c:pt idx="33428">
                  <c:v>1.0563881659636842</c:v>
                </c:pt>
                <c:pt idx="33429">
                  <c:v>1.0563565659587197</c:v>
                </c:pt>
                <c:pt idx="33430">
                  <c:v>1.0563249678442164</c:v>
                </c:pt>
                <c:pt idx="33431">
                  <c:v>1.0562933716200047</c:v>
                </c:pt>
                <c:pt idx="33432">
                  <c:v>1.0562617772859151</c:v>
                </c:pt>
                <c:pt idx="33433">
                  <c:v>1.0562301848417779</c:v>
                </c:pt>
                <c:pt idx="33434">
                  <c:v>1.0561985942874235</c:v>
                </c:pt>
                <c:pt idx="33435">
                  <c:v>1.0561670056226822</c:v>
                </c:pt>
                <c:pt idx="33436">
                  <c:v>1.0561354188473846</c:v>
                </c:pt>
                <c:pt idx="33437">
                  <c:v>1.0561038339613613</c:v>
                </c:pt>
                <c:pt idx="33438">
                  <c:v>1.0560722509644427</c:v>
                </c:pt>
                <c:pt idx="33439">
                  <c:v>1.0560406698564593</c:v>
                </c:pt>
                <c:pt idx="33440">
                  <c:v>1.0560090906372417</c:v>
                </c:pt>
                <c:pt idx="33441">
                  <c:v>1.0559775133066205</c:v>
                </c:pt>
                <c:pt idx="33442">
                  <c:v>1.055945937864426</c:v>
                </c:pt>
                <c:pt idx="33443">
                  <c:v>1.0559143643104891</c:v>
                </c:pt>
                <c:pt idx="33444">
                  <c:v>1.0558827926446404</c:v>
                </c:pt>
                <c:pt idx="33445">
                  <c:v>1.0558512228667105</c:v>
                </c:pt>
                <c:pt idx="33446">
                  <c:v>1.05581965497653</c:v>
                </c:pt>
                <c:pt idx="33447">
                  <c:v>1.0557880889739297</c:v>
                </c:pt>
                <c:pt idx="33448">
                  <c:v>1.0557565248587402</c:v>
                </c:pt>
                <c:pt idx="33449">
                  <c:v>1.0557249626307923</c:v>
                </c:pt>
                <c:pt idx="33450">
                  <c:v>1.0556934022899167</c:v>
                </c:pt>
                <c:pt idx="33451">
                  <c:v>1.055661843835944</c:v>
                </c:pt>
                <c:pt idx="33452">
                  <c:v>1.0556302872687053</c:v>
                </c:pt>
                <c:pt idx="33453">
                  <c:v>1.0555987325880314</c:v>
                </c:pt>
                <c:pt idx="33454">
                  <c:v>1.0555671797937527</c:v>
                </c:pt>
                <c:pt idx="33455">
                  <c:v>1.0555356288857005</c:v>
                </c:pt>
                <c:pt idx="33456">
                  <c:v>1.0555040798637056</c:v>
                </c:pt>
                <c:pt idx="33457">
                  <c:v>1.0554725327275989</c:v>
                </c:pt>
                <c:pt idx="33458">
                  <c:v>1.0554409874772108</c:v>
                </c:pt>
                <c:pt idx="33459">
                  <c:v>1.0554094441123729</c:v>
                </c:pt>
                <c:pt idx="33460">
                  <c:v>1.055377902632916</c:v>
                </c:pt>
                <c:pt idx="33461">
                  <c:v>1.0553463630386708</c:v>
                </c:pt>
                <c:pt idx="33462">
                  <c:v>1.0553148253294684</c:v>
                </c:pt>
                <c:pt idx="33463">
                  <c:v>1.0552832895051398</c:v>
                </c:pt>
                <c:pt idx="33464">
                  <c:v>1.0552517555655163</c:v>
                </c:pt>
                <c:pt idx="33465">
                  <c:v>1.0552202235104284</c:v>
                </c:pt>
                <c:pt idx="33466">
                  <c:v>1.0551886933397077</c:v>
                </c:pt>
                <c:pt idx="33467">
                  <c:v>1.0551571650531852</c:v>
                </c:pt>
                <c:pt idx="33468">
                  <c:v>1.0551256386506918</c:v>
                </c:pt>
                <c:pt idx="33469">
                  <c:v>1.0550941141320587</c:v>
                </c:pt>
                <c:pt idx="33470">
                  <c:v>1.055062591497117</c:v>
                </c:pt>
                <c:pt idx="33471">
                  <c:v>1.0550310707456978</c:v>
                </c:pt>
                <c:pt idx="33472">
                  <c:v>1.0549995518776327</c:v>
                </c:pt>
                <c:pt idx="33473">
                  <c:v>1.0549680348927526</c:v>
                </c:pt>
                <c:pt idx="33474">
                  <c:v>1.0549365197908886</c:v>
                </c:pt>
                <c:pt idx="33475">
                  <c:v>1.0549050065718724</c:v>
                </c:pt>
                <c:pt idx="33476">
                  <c:v>1.0548734952355348</c:v>
                </c:pt>
                <c:pt idx="33477">
                  <c:v>1.0548419857817073</c:v>
                </c:pt>
                <c:pt idx="33478">
                  <c:v>1.0548104782102212</c:v>
                </c:pt>
                <c:pt idx="33479">
                  <c:v>1.054778972520908</c:v>
                </c:pt>
                <c:pt idx="33480">
                  <c:v>1.0547474687135987</c:v>
                </c:pt>
                <c:pt idx="33481">
                  <c:v>1.054715966788125</c:v>
                </c:pt>
                <c:pt idx="33482">
                  <c:v>1.054684466744318</c:v>
                </c:pt>
                <c:pt idx="33483">
                  <c:v>1.0546529685820094</c:v>
                </c:pt>
                <c:pt idx="33484">
                  <c:v>1.0546214723010303</c:v>
                </c:pt>
                <c:pt idx="33485">
                  <c:v>1.0545899779012124</c:v>
                </c:pt>
                <c:pt idx="33486">
                  <c:v>1.0545584853823873</c:v>
                </c:pt>
                <c:pt idx="33487">
                  <c:v>1.054526994744386</c:v>
                </c:pt>
                <c:pt idx="33488">
                  <c:v>1.0544955059870404</c:v>
                </c:pt>
                <c:pt idx="33489">
                  <c:v>1.0544640191101822</c:v>
                </c:pt>
                <c:pt idx="33490">
                  <c:v>1.0544325341136425</c:v>
                </c:pt>
                <c:pt idx="33491">
                  <c:v>1.054401050997253</c:v>
                </c:pt>
                <c:pt idx="33492">
                  <c:v>1.0543695697608455</c:v>
                </c:pt>
                <c:pt idx="33493">
                  <c:v>1.0543380904042514</c:v>
                </c:pt>
                <c:pt idx="33494">
                  <c:v>1.0543066129273027</c:v>
                </c:pt>
                <c:pt idx="33495">
                  <c:v>1.0542751373298305</c:v>
                </c:pt>
                <c:pt idx="33496">
                  <c:v>1.0542436636116668</c:v>
                </c:pt>
                <c:pt idx="33497">
                  <c:v>1.0542121917726432</c:v>
                </c:pt>
                <c:pt idx="33498">
                  <c:v>1.0541807218125914</c:v>
                </c:pt>
                <c:pt idx="33499">
                  <c:v>1.0541492537313433</c:v>
                </c:pt>
                <c:pt idx="33500">
                  <c:v>1.0541177875287304</c:v>
                </c:pt>
                <c:pt idx="33501">
                  <c:v>1.0540863232045847</c:v>
                </c:pt>
                <c:pt idx="33502">
                  <c:v>1.0540548607587381</c:v>
                </c:pt>
                <c:pt idx="33503">
                  <c:v>1.054023400191022</c:v>
                </c:pt>
                <c:pt idx="33504">
                  <c:v>1.0539919415012684</c:v>
                </c:pt>
                <c:pt idx="33505">
                  <c:v>1.0539604846893094</c:v>
                </c:pt>
                <c:pt idx="33506">
                  <c:v>1.0539290297549766</c:v>
                </c:pt>
                <c:pt idx="33507">
                  <c:v>1.053897576698102</c:v>
                </c:pt>
                <c:pt idx="33508">
                  <c:v>1.0538661255185173</c:v>
                </c:pt>
                <c:pt idx="33509">
                  <c:v>1.0538346762160549</c:v>
                </c:pt>
                <c:pt idx="33510">
                  <c:v>1.0538032287905463</c:v>
                </c:pt>
                <c:pt idx="33511">
                  <c:v>1.0537717832418239</c:v>
                </c:pt>
                <c:pt idx="33512">
                  <c:v>1.0537403395697191</c:v>
                </c:pt>
                <c:pt idx="33513">
                  <c:v>1.0537088977740645</c:v>
                </c:pt>
                <c:pt idx="33514">
                  <c:v>1.0536774578546919</c:v>
                </c:pt>
                <c:pt idx="33515">
                  <c:v>1.0536460198114332</c:v>
                </c:pt>
                <c:pt idx="33516">
                  <c:v>1.0536145836441209</c:v>
                </c:pt>
                <c:pt idx="33517">
                  <c:v>1.0535831493525867</c:v>
                </c:pt>
                <c:pt idx="33518">
                  <c:v>1.0535517169366628</c:v>
                </c:pt>
                <c:pt idx="33519">
                  <c:v>1.0535202863961814</c:v>
                </c:pt>
                <c:pt idx="33520">
                  <c:v>1.0534888577309747</c:v>
                </c:pt>
                <c:pt idx="33521">
                  <c:v>1.0534574309408746</c:v>
                </c:pt>
                <c:pt idx="33522">
                  <c:v>1.0534260060257137</c:v>
                </c:pt>
                <c:pt idx="33523">
                  <c:v>1.053394582985324</c:v>
                </c:pt>
                <c:pt idx="33524">
                  <c:v>1.0533631618195376</c:v>
                </c:pt>
                <c:pt idx="33525">
                  <c:v>1.0533317425281872</c:v>
                </c:pt>
                <c:pt idx="33526">
                  <c:v>1.0533003251111044</c:v>
                </c:pt>
                <c:pt idx="33527">
                  <c:v>1.0532689095681222</c:v>
                </c:pt>
                <c:pt idx="33528">
                  <c:v>1.0532374958990725</c:v>
                </c:pt>
                <c:pt idx="33529">
                  <c:v>1.0532060841037876</c:v>
                </c:pt>
                <c:pt idx="33530">
                  <c:v>1.0531746741821002</c:v>
                </c:pt>
                <c:pt idx="33531">
                  <c:v>1.0531432661338422</c:v>
                </c:pt>
                <c:pt idx="33532">
                  <c:v>1.0531118599588465</c:v>
                </c:pt>
                <c:pt idx="33533">
                  <c:v>1.0530804556569451</c:v>
                </c:pt>
                <c:pt idx="33534">
                  <c:v>1.0530490532279708</c:v>
                </c:pt>
                <c:pt idx="33535">
                  <c:v>1.0530176526717556</c:v>
                </c:pt>
                <c:pt idx="33536">
                  <c:v>1.0529862539881325</c:v>
                </c:pt>
                <c:pt idx="33537">
                  <c:v>1.0529548571769336</c:v>
                </c:pt>
                <c:pt idx="33538">
                  <c:v>1.0529234622379915</c:v>
                </c:pt>
                <c:pt idx="33539">
                  <c:v>1.052892069171139</c:v>
                </c:pt>
                <c:pt idx="33540">
                  <c:v>1.0528606779762082</c:v>
                </c:pt>
                <c:pt idx="33541">
                  <c:v>1.0528292886530319</c:v>
                </c:pt>
                <c:pt idx="33542">
                  <c:v>1.052797901201443</c:v>
                </c:pt>
                <c:pt idx="33543">
                  <c:v>1.0527665156212735</c:v>
                </c:pt>
                <c:pt idx="33544">
                  <c:v>1.0527351319123566</c:v>
                </c:pt>
                <c:pt idx="33545">
                  <c:v>1.0527037500745244</c:v>
                </c:pt>
                <c:pt idx="33546">
                  <c:v>1.0526723701076102</c:v>
                </c:pt>
                <c:pt idx="33547">
                  <c:v>1.0526409920114463</c:v>
                </c:pt>
                <c:pt idx="33548">
                  <c:v>1.0526096157858655</c:v>
                </c:pt>
                <c:pt idx="33549">
                  <c:v>1.0525782414307006</c:v>
                </c:pt>
                <c:pt idx="33550">
                  <c:v>1.052546868945784</c:v>
                </c:pt>
                <c:pt idx="33551">
                  <c:v>1.052515498330949</c:v>
                </c:pt>
                <c:pt idx="33552">
                  <c:v>1.0524841295860281</c:v>
                </c:pt>
                <c:pt idx="33553">
                  <c:v>1.0524527627108542</c:v>
                </c:pt>
                <c:pt idx="33554">
                  <c:v>1.0524213977052601</c:v>
                </c:pt>
                <c:pt idx="33555">
                  <c:v>1.0523900345690786</c:v>
                </c:pt>
                <c:pt idx="33556">
                  <c:v>1.0523586733021426</c:v>
                </c:pt>
                <c:pt idx="33557">
                  <c:v>1.052327313904285</c:v>
                </c:pt>
                <c:pt idx="33558">
                  <c:v>1.0522959563753389</c:v>
                </c:pt>
                <c:pt idx="33559">
                  <c:v>1.0522646007151371</c:v>
                </c:pt>
                <c:pt idx="33560">
                  <c:v>1.0522332469235125</c:v>
                </c:pt>
                <c:pt idx="33561">
                  <c:v>1.052201895000298</c:v>
                </c:pt>
                <c:pt idx="33562">
                  <c:v>1.0521705449453267</c:v>
                </c:pt>
                <c:pt idx="33563">
                  <c:v>1.0521391967584317</c:v>
                </c:pt>
                <c:pt idx="33564">
                  <c:v>1.0521078504394459</c:v>
                </c:pt>
                <c:pt idx="33565">
                  <c:v>1.0520765059882022</c:v>
                </c:pt>
                <c:pt idx="33566">
                  <c:v>1.0520451634045342</c:v>
                </c:pt>
                <c:pt idx="33567">
                  <c:v>1.0520138226882745</c:v>
                </c:pt>
                <c:pt idx="33568">
                  <c:v>1.0519824838392564</c:v>
                </c:pt>
                <c:pt idx="33569">
                  <c:v>1.0519511468573131</c:v>
                </c:pt>
                <c:pt idx="33570">
                  <c:v>1.0519198117422777</c:v>
                </c:pt>
                <c:pt idx="33571">
                  <c:v>1.051888478493983</c:v>
                </c:pt>
                <c:pt idx="33572">
                  <c:v>1.0518571471122629</c:v>
                </c:pt>
                <c:pt idx="33573">
                  <c:v>1.0518258175969499</c:v>
                </c:pt>
                <c:pt idx="33574">
                  <c:v>1.0517944899478779</c:v>
                </c:pt>
                <c:pt idx="33575">
                  <c:v>1.0517631641648797</c:v>
                </c:pt>
                <c:pt idx="33576">
                  <c:v>1.0517318402477887</c:v>
                </c:pt>
                <c:pt idx="33577">
                  <c:v>1.0517005181964381</c:v>
                </c:pt>
                <c:pt idx="33578">
                  <c:v>1.0516691980106614</c:v>
                </c:pt>
                <c:pt idx="33579">
                  <c:v>1.0516378796902919</c:v>
                </c:pt>
                <c:pt idx="33580">
                  <c:v>1.0516065632351628</c:v>
                </c:pt>
                <c:pt idx="33581">
                  <c:v>1.0515752486451075</c:v>
                </c:pt>
                <c:pt idx="33582">
                  <c:v>1.0515439359199594</c:v>
                </c:pt>
                <c:pt idx="33583">
                  <c:v>1.0515126250595521</c:v>
                </c:pt>
                <c:pt idx="33584">
                  <c:v>1.0514813160637189</c:v>
                </c:pt>
                <c:pt idx="33585">
                  <c:v>1.0514500089322931</c:v>
                </c:pt>
                <c:pt idx="33586">
                  <c:v>1.0514187036651086</c:v>
                </c:pt>
                <c:pt idx="33587">
                  <c:v>1.0513874002619983</c:v>
                </c:pt>
                <c:pt idx="33588">
                  <c:v>1.0513560987227961</c:v>
                </c:pt>
                <c:pt idx="33589">
                  <c:v>1.0513247990473356</c:v>
                </c:pt>
                <c:pt idx="33590">
                  <c:v>1.0512935012354501</c:v>
                </c:pt>
                <c:pt idx="33591">
                  <c:v>1.0512622052869731</c:v>
                </c:pt>
                <c:pt idx="33592">
                  <c:v>1.0512309112017384</c:v>
                </c:pt>
                <c:pt idx="33593">
                  <c:v>1.0511996189795796</c:v>
                </c:pt>
                <c:pt idx="33594">
                  <c:v>1.0511683286203304</c:v>
                </c:pt>
                <c:pt idx="33595">
                  <c:v>1.0511370401238243</c:v>
                </c:pt>
                <c:pt idx="33596">
                  <c:v>1.0511057534898949</c:v>
                </c:pt>
                <c:pt idx="33597">
                  <c:v>1.0510744687183762</c:v>
                </c:pt>
                <c:pt idx="33598">
                  <c:v>1.0510431858091014</c:v>
                </c:pt>
                <c:pt idx="33599">
                  <c:v>1.0510119047619049</c:v>
                </c:pt>
                <c:pt idx="33600">
                  <c:v>1.0509806255766196</c:v>
                </c:pt>
                <c:pt idx="33601">
                  <c:v>1.0509493482530803</c:v>
                </c:pt>
                <c:pt idx="33602">
                  <c:v>1.0509180727911198</c:v>
                </c:pt>
                <c:pt idx="33603">
                  <c:v>1.0508867991905726</c:v>
                </c:pt>
                <c:pt idx="33604">
                  <c:v>1.0508555274512721</c:v>
                </c:pt>
                <c:pt idx="33605">
                  <c:v>1.0508242575730524</c:v>
                </c:pt>
                <c:pt idx="33606">
                  <c:v>1.0507929895557473</c:v>
                </c:pt>
                <c:pt idx="33607">
                  <c:v>1.0507617233991906</c:v>
                </c:pt>
                <c:pt idx="33608">
                  <c:v>1.0507304591032165</c:v>
                </c:pt>
                <c:pt idx="33609">
                  <c:v>1.0506991966676584</c:v>
                </c:pt>
                <c:pt idx="33610">
                  <c:v>1.0506679360923508</c:v>
                </c:pt>
                <c:pt idx="33611">
                  <c:v>1.0506366773771272</c:v>
                </c:pt>
                <c:pt idx="33612">
                  <c:v>1.0506054205218218</c:v>
                </c:pt>
                <c:pt idx="33613">
                  <c:v>1.0505741655262688</c:v>
                </c:pt>
                <c:pt idx="33614">
                  <c:v>1.0505429123903018</c:v>
                </c:pt>
                <c:pt idx="33615">
                  <c:v>1.0505116611137553</c:v>
                </c:pt>
                <c:pt idx="33616">
                  <c:v>1.050480411696463</c:v>
                </c:pt>
                <c:pt idx="33617">
                  <c:v>1.0504491641382592</c:v>
                </c:pt>
                <c:pt idx="33618">
                  <c:v>1.0504179184389779</c:v>
                </c:pt>
                <c:pt idx="33619">
                  <c:v>1.0503866745984534</c:v>
                </c:pt>
                <c:pt idx="33620">
                  <c:v>1.0503554326165194</c:v>
                </c:pt>
                <c:pt idx="33621">
                  <c:v>1.0503241924930105</c:v>
                </c:pt>
                <c:pt idx="33622">
                  <c:v>1.0502929542277608</c:v>
                </c:pt>
                <c:pt idx="33623">
                  <c:v>1.0502617178206044</c:v>
                </c:pt>
                <c:pt idx="33624">
                  <c:v>1.0502304832713754</c:v>
                </c:pt>
                <c:pt idx="33625">
                  <c:v>1.0501992505799085</c:v>
                </c:pt>
                <c:pt idx="33626">
                  <c:v>1.0501680197460375</c:v>
                </c:pt>
                <c:pt idx="33627">
                  <c:v>1.0501367907695969</c:v>
                </c:pt>
                <c:pt idx="33628">
                  <c:v>1.0501055636504208</c:v>
                </c:pt>
                <c:pt idx="33629">
                  <c:v>1.0500743383883437</c:v>
                </c:pt>
                <c:pt idx="33630">
                  <c:v>1.0500431149832001</c:v>
                </c:pt>
                <c:pt idx="33631">
                  <c:v>1.0500118934348239</c:v>
                </c:pt>
                <c:pt idx="33632">
                  <c:v>1.0499806737430499</c:v>
                </c:pt>
                <c:pt idx="33633">
                  <c:v>1.0499494559077125</c:v>
                </c:pt>
                <c:pt idx="33634">
                  <c:v>1.0499182399286457</c:v>
                </c:pt>
                <c:pt idx="33635">
                  <c:v>1.0498870258056845</c:v>
                </c:pt>
                <c:pt idx="33636">
                  <c:v>1.0498558135386629</c:v>
                </c:pt>
                <c:pt idx="33637">
                  <c:v>1.0498246031274154</c:v>
                </c:pt>
                <c:pt idx="33638">
                  <c:v>1.0497933945717768</c:v>
                </c:pt>
                <c:pt idx="33639">
                  <c:v>1.0497621878715815</c:v>
                </c:pt>
                <c:pt idx="33640">
                  <c:v>1.0497309830266639</c:v>
                </c:pt>
                <c:pt idx="33641">
                  <c:v>1.0496997800368586</c:v>
                </c:pt>
                <c:pt idx="33642">
                  <c:v>1.0496685789020004</c:v>
                </c:pt>
                <c:pt idx="33643">
                  <c:v>1.0496373796219236</c:v>
                </c:pt>
                <c:pt idx="33644">
                  <c:v>1.0496061821964631</c:v>
                </c:pt>
                <c:pt idx="33645">
                  <c:v>1.0495749866254533</c:v>
                </c:pt>
                <c:pt idx="33646">
                  <c:v>1.0495437929087288</c:v>
                </c:pt>
                <c:pt idx="33647">
                  <c:v>1.0495126010461246</c:v>
                </c:pt>
                <c:pt idx="33648">
                  <c:v>1.0494814110374751</c:v>
                </c:pt>
                <c:pt idx="33649">
                  <c:v>1.0494502228826152</c:v>
                </c:pt>
                <c:pt idx="33650">
                  <c:v>1.0494190365813794</c:v>
                </c:pt>
                <c:pt idx="33651">
                  <c:v>1.0493878521336029</c:v>
                </c:pt>
                <c:pt idx="33652">
                  <c:v>1.0493566695391199</c:v>
                </c:pt>
                <c:pt idx="33653">
                  <c:v>1.0493254887977654</c:v>
                </c:pt>
                <c:pt idx="33654">
                  <c:v>1.0492943099093746</c:v>
                </c:pt>
                <c:pt idx="33655">
                  <c:v>1.0492631328737818</c:v>
                </c:pt>
                <c:pt idx="33656">
                  <c:v>1.0492319576908222</c:v>
                </c:pt>
                <c:pt idx="33657">
                  <c:v>1.0492007843603304</c:v>
                </c:pt>
                <c:pt idx="33658">
                  <c:v>1.0491696128821415</c:v>
                </c:pt>
                <c:pt idx="33659">
                  <c:v>1.0491384432560904</c:v>
                </c:pt>
                <c:pt idx="33660">
                  <c:v>1.0491072754820119</c:v>
                </c:pt>
                <c:pt idx="33661">
                  <c:v>1.049076109559741</c:v>
                </c:pt>
                <c:pt idx="33662">
                  <c:v>1.0490449454891126</c:v>
                </c:pt>
                <c:pt idx="33663">
                  <c:v>1.049013783269962</c:v>
                </c:pt>
                <c:pt idx="33664">
                  <c:v>1.048982622902124</c:v>
                </c:pt>
                <c:pt idx="33665">
                  <c:v>1.0489514643854334</c:v>
                </c:pt>
                <c:pt idx="33666">
                  <c:v>1.0489203077197256</c:v>
                </c:pt>
                <c:pt idx="33667">
                  <c:v>1.0488891529048354</c:v>
                </c:pt>
                <c:pt idx="33668">
                  <c:v>1.0488579999405983</c:v>
                </c:pt>
                <c:pt idx="33669">
                  <c:v>1.0488268488268488</c:v>
                </c:pt>
                <c:pt idx="33670">
                  <c:v>1.0487956995634224</c:v>
                </c:pt>
                <c:pt idx="33671">
                  <c:v>1.0487645521501545</c:v>
                </c:pt>
                <c:pt idx="33672">
                  <c:v>1.0487334065868796</c:v>
                </c:pt>
                <c:pt idx="33673">
                  <c:v>1.0487022628734335</c:v>
                </c:pt>
                <c:pt idx="33674">
                  <c:v>1.0486711210096511</c:v>
                </c:pt>
                <c:pt idx="33675">
                  <c:v>1.0486399809953677</c:v>
                </c:pt>
                <c:pt idx="33676">
                  <c:v>1.0486088428304183</c:v>
                </c:pt>
                <c:pt idx="33677">
                  <c:v>1.0485777065146387</c:v>
                </c:pt>
                <c:pt idx="33678">
                  <c:v>1.0485465720478637</c:v>
                </c:pt>
                <c:pt idx="33679">
                  <c:v>1.0485154394299288</c:v>
                </c:pt>
                <c:pt idx="33680">
                  <c:v>1.0484843086606692</c:v>
                </c:pt>
                <c:pt idx="33681">
                  <c:v>1.0484531797399204</c:v>
                </c:pt>
                <c:pt idx="33682">
                  <c:v>1.0484220526675176</c:v>
                </c:pt>
                <c:pt idx="33683">
                  <c:v>1.0483909274432965</c:v>
                </c:pt>
                <c:pt idx="33684">
                  <c:v>1.0483598040670923</c:v>
                </c:pt>
                <c:pt idx="33685">
                  <c:v>1.0483286825387401</c:v>
                </c:pt>
                <c:pt idx="33686">
                  <c:v>1.0482975628580757</c:v>
                </c:pt>
                <c:pt idx="33687">
                  <c:v>1.0482664450249346</c:v>
                </c:pt>
                <c:pt idx="33688">
                  <c:v>1.0482353290391522</c:v>
                </c:pt>
                <c:pt idx="33689">
                  <c:v>1.0482042149005639</c:v>
                </c:pt>
                <c:pt idx="33690">
                  <c:v>1.0481731026090053</c:v>
                </c:pt>
                <c:pt idx="33691">
                  <c:v>1.048141992164312</c:v>
                </c:pt>
                <c:pt idx="33692">
                  <c:v>1.0481108835663193</c:v>
                </c:pt>
                <c:pt idx="33693">
                  <c:v>1.0480797768148631</c:v>
                </c:pt>
                <c:pt idx="33694">
                  <c:v>1.0480486719097788</c:v>
                </c:pt>
                <c:pt idx="33695">
                  <c:v>1.0480175688509021</c:v>
                </c:pt>
                <c:pt idx="33696">
                  <c:v>1.0479864676380686</c:v>
                </c:pt>
                <c:pt idx="33697">
                  <c:v>1.047955368271114</c:v>
                </c:pt>
                <c:pt idx="33698">
                  <c:v>1.0479242707498739</c:v>
                </c:pt>
                <c:pt idx="33699">
                  <c:v>1.047893175074184</c:v>
                </c:pt>
                <c:pt idx="33700">
                  <c:v>1.0478620812438799</c:v>
                </c:pt>
                <c:pt idx="33701">
                  <c:v>1.0478309892587978</c:v>
                </c:pt>
                <c:pt idx="33702">
                  <c:v>1.0477998991187729</c:v>
                </c:pt>
                <c:pt idx="33703">
                  <c:v>1.0477688108236412</c:v>
                </c:pt>
                <c:pt idx="33704">
                  <c:v>1.0477377243732384</c:v>
                </c:pt>
                <c:pt idx="33705">
                  <c:v>1.0477066397674004</c:v>
                </c:pt>
                <c:pt idx="33706">
                  <c:v>1.047675557005963</c:v>
                </c:pt>
                <c:pt idx="33707">
                  <c:v>1.0476444760887622</c:v>
                </c:pt>
                <c:pt idx="33708">
                  <c:v>1.0476133970156338</c:v>
                </c:pt>
                <c:pt idx="33709">
                  <c:v>1.0475823197864136</c:v>
                </c:pt>
                <c:pt idx="33710">
                  <c:v>1.0475512444009374</c:v>
                </c:pt>
                <c:pt idx="33711">
                  <c:v>1.0475201708590414</c:v>
                </c:pt>
                <c:pt idx="33712">
                  <c:v>1.0474890991605612</c:v>
                </c:pt>
                <c:pt idx="33713">
                  <c:v>1.047458029305333</c:v>
                </c:pt>
                <c:pt idx="33714">
                  <c:v>1.047426961293193</c:v>
                </c:pt>
                <c:pt idx="33715">
                  <c:v>1.0473958951239768</c:v>
                </c:pt>
                <c:pt idx="33716">
                  <c:v>1.0473648307975205</c:v>
                </c:pt>
                <c:pt idx="33717">
                  <c:v>1.0473337683136603</c:v>
                </c:pt>
                <c:pt idx="33718">
                  <c:v>1.0473027076722323</c:v>
                </c:pt>
                <c:pt idx="33719">
                  <c:v>1.0472716488730724</c:v>
                </c:pt>
                <c:pt idx="33720">
                  <c:v>1.0472405919160168</c:v>
                </c:pt>
                <c:pt idx="33721">
                  <c:v>1.0472095368009016</c:v>
                </c:pt>
                <c:pt idx="33722">
                  <c:v>1.0471784835275628</c:v>
                </c:pt>
                <c:pt idx="33723">
                  <c:v>1.0471474320958367</c:v>
                </c:pt>
                <c:pt idx="33724">
                  <c:v>1.0471163825055596</c:v>
                </c:pt>
                <c:pt idx="33725">
                  <c:v>1.0470853347565676</c:v>
                </c:pt>
                <c:pt idx="33726">
                  <c:v>1.0470542888486969</c:v>
                </c:pt>
                <c:pt idx="33727">
                  <c:v>1.0470232447817838</c:v>
                </c:pt>
                <c:pt idx="33728">
                  <c:v>1.0469922025556642</c:v>
                </c:pt>
                <c:pt idx="33729">
                  <c:v>1.0469611621701749</c:v>
                </c:pt>
                <c:pt idx="33730">
                  <c:v>1.046930123625152</c:v>
                </c:pt>
                <c:pt idx="33731">
                  <c:v>1.0468990869204315</c:v>
                </c:pt>
                <c:pt idx="33732">
                  <c:v>1.0468680520558504</c:v>
                </c:pt>
                <c:pt idx="33733">
                  <c:v>1.0468370190312444</c:v>
                </c:pt>
                <c:pt idx="33734">
                  <c:v>1.0468059878464502</c:v>
                </c:pt>
                <c:pt idx="33735">
                  <c:v>1.0467749585013042</c:v>
                </c:pt>
                <c:pt idx="33736">
                  <c:v>1.0467439309956428</c:v>
                </c:pt>
                <c:pt idx="33737">
                  <c:v>1.0467129053293023</c:v>
                </c:pt>
                <c:pt idx="33738">
                  <c:v>1.0466818815021193</c:v>
                </c:pt>
                <c:pt idx="33739">
                  <c:v>1.0466508595139301</c:v>
                </c:pt>
                <c:pt idx="33740">
                  <c:v>1.0466198393645714</c:v>
                </c:pt>
                <c:pt idx="33741">
                  <c:v>1.0465888210538794</c:v>
                </c:pt>
                <c:pt idx="33742">
                  <c:v>1.046557804581691</c:v>
                </c:pt>
                <c:pt idx="33743">
                  <c:v>1.0465267899478425</c:v>
                </c:pt>
                <c:pt idx="33744">
                  <c:v>1.0464957771521708</c:v>
                </c:pt>
                <c:pt idx="33745">
                  <c:v>1.0464647661945119</c:v>
                </c:pt>
                <c:pt idx="33746">
                  <c:v>1.0464337570747029</c:v>
                </c:pt>
                <c:pt idx="33747">
                  <c:v>1.0464027497925803</c:v>
                </c:pt>
                <c:pt idx="33748">
                  <c:v>1.0463717443479807</c:v>
                </c:pt>
                <c:pt idx="33749">
                  <c:v>1.0463407407407408</c:v>
                </c:pt>
                <c:pt idx="33750">
                  <c:v>1.0463097389706972</c:v>
                </c:pt>
                <c:pt idx="33751">
                  <c:v>1.0462787390376866</c:v>
                </c:pt>
                <c:pt idx="33752">
                  <c:v>1.046247740941546</c:v>
                </c:pt>
                <c:pt idx="33753">
                  <c:v>1.0462167446821118</c:v>
                </c:pt>
                <c:pt idx="33754">
                  <c:v>1.0461857502592209</c:v>
                </c:pt>
                <c:pt idx="33755">
                  <c:v>1.0461547576727099</c:v>
                </c:pt>
                <c:pt idx="33756">
                  <c:v>1.0461237669224162</c:v>
                </c:pt>
                <c:pt idx="33757">
                  <c:v>1.0460927780081759</c:v>
                </c:pt>
                <c:pt idx="33758">
                  <c:v>1.0460617909298262</c:v>
                </c:pt>
                <c:pt idx="33759">
                  <c:v>1.0460308056872039</c:v>
                </c:pt>
                <c:pt idx="33760">
                  <c:v>1.0459998222801457</c:v>
                </c:pt>
                <c:pt idx="33761">
                  <c:v>1.0459688407084888</c:v>
                </c:pt>
                <c:pt idx="33762">
                  <c:v>1.04593786097207</c:v>
                </c:pt>
                <c:pt idx="33763">
                  <c:v>1.0459068830707263</c:v>
                </c:pt>
                <c:pt idx="33764">
                  <c:v>1.0458759070042944</c:v>
                </c:pt>
                <c:pt idx="33765">
                  <c:v>1.0458449327726116</c:v>
                </c:pt>
                <c:pt idx="33766">
                  <c:v>1.0458139603755146</c:v>
                </c:pt>
                <c:pt idx="33767">
                  <c:v>1.0457829898128406</c:v>
                </c:pt>
                <c:pt idx="33768">
                  <c:v>1.0457520210844264</c:v>
                </c:pt>
                <c:pt idx="33769">
                  <c:v>1.0457210541901096</c:v>
                </c:pt>
                <c:pt idx="33770">
                  <c:v>1.0456900891297267</c:v>
                </c:pt>
                <c:pt idx="33771">
                  <c:v>1.0456591259031149</c:v>
                </c:pt>
                <c:pt idx="33772">
                  <c:v>1.0456281645101115</c:v>
                </c:pt>
                <c:pt idx="33773">
                  <c:v>1.0455972049505537</c:v>
                </c:pt>
                <c:pt idx="33774">
                  <c:v>1.0455662472242784</c:v>
                </c:pt>
                <c:pt idx="33775">
                  <c:v>1.0455352913311227</c:v>
                </c:pt>
                <c:pt idx="33776">
                  <c:v>1.0455043372709241</c:v>
                </c:pt>
                <c:pt idx="33777">
                  <c:v>1.0454733850435194</c:v>
                </c:pt>
                <c:pt idx="33778">
                  <c:v>1.0454424346487463</c:v>
                </c:pt>
                <c:pt idx="33779">
                  <c:v>1.0454114860864416</c:v>
                </c:pt>
                <c:pt idx="33780">
                  <c:v>1.045380539356443</c:v>
                </c:pt>
                <c:pt idx="33781">
                  <c:v>1.0453495944585873</c:v>
                </c:pt>
                <c:pt idx="33782">
                  <c:v>1.0453186513927124</c:v>
                </c:pt>
                <c:pt idx="33783">
                  <c:v>1.0452877101586551</c:v>
                </c:pt>
                <c:pt idx="33784">
                  <c:v>1.0452567707562528</c:v>
                </c:pt>
                <c:pt idx="33785">
                  <c:v>1.045225833185343</c:v>
                </c:pt>
                <c:pt idx="33786">
                  <c:v>1.0451948974457632</c:v>
                </c:pt>
                <c:pt idx="33787">
                  <c:v>1.0451639635373506</c:v>
                </c:pt>
                <c:pt idx="33788">
                  <c:v>1.0451330314599425</c:v>
                </c:pt>
                <c:pt idx="33789">
                  <c:v>1.0451021012133768</c:v>
                </c:pt>
                <c:pt idx="33790">
                  <c:v>1.0450711727974904</c:v>
                </c:pt>
                <c:pt idx="33791">
                  <c:v>1.0450402462121211</c:v>
                </c:pt>
                <c:pt idx="33792">
                  <c:v>1.0450093214571066</c:v>
                </c:pt>
                <c:pt idx="33793">
                  <c:v>1.0449783985322838</c:v>
                </c:pt>
                <c:pt idx="33794">
                  <c:v>1.0449474774374907</c:v>
                </c:pt>
                <c:pt idx="33795">
                  <c:v>1.0449165581725648</c:v>
                </c:pt>
                <c:pt idx="33796">
                  <c:v>1.0448856407373435</c:v>
                </c:pt>
                <c:pt idx="33797">
                  <c:v>1.0448547251316647</c:v>
                </c:pt>
                <c:pt idx="33798">
                  <c:v>1.0448238113553656</c:v>
                </c:pt>
                <c:pt idx="33799">
                  <c:v>1.044792899408284</c:v>
                </c:pt>
                <c:pt idx="33800">
                  <c:v>1.0447619892902578</c:v>
                </c:pt>
                <c:pt idx="33801">
                  <c:v>1.0447310810011241</c:v>
                </c:pt>
                <c:pt idx="33802">
                  <c:v>1.0447001745407212</c:v>
                </c:pt>
                <c:pt idx="33803">
                  <c:v>1.0446692699088864</c:v>
                </c:pt>
                <c:pt idx="33804">
                  <c:v>1.0446383671054578</c:v>
                </c:pt>
                <c:pt idx="33805">
                  <c:v>1.0446074661302727</c:v>
                </c:pt>
                <c:pt idx="33806">
                  <c:v>1.0445765669831693</c:v>
                </c:pt>
                <c:pt idx="33807">
                  <c:v>1.0445456696639848</c:v>
                </c:pt>
                <c:pt idx="33808">
                  <c:v>1.0445147741725576</c:v>
                </c:pt>
                <c:pt idx="33809">
                  <c:v>1.0444838805087253</c:v>
                </c:pt>
                <c:pt idx="33810">
                  <c:v>1.0444529886723255</c:v>
                </c:pt>
                <c:pt idx="33811">
                  <c:v>1.0444220986631965</c:v>
                </c:pt>
                <c:pt idx="33812">
                  <c:v>1.0443912104811759</c:v>
                </c:pt>
                <c:pt idx="33813">
                  <c:v>1.0443603241261017</c:v>
                </c:pt>
                <c:pt idx="33814">
                  <c:v>1.0443294395978115</c:v>
                </c:pt>
                <c:pt idx="33815">
                  <c:v>1.0442985568961438</c:v>
                </c:pt>
                <c:pt idx="33816">
                  <c:v>1.0442676760209362</c:v>
                </c:pt>
                <c:pt idx="33817">
                  <c:v>1.0442367969720268</c:v>
                </c:pt>
                <c:pt idx="33818">
                  <c:v>1.0442059197492535</c:v>
                </c:pt>
                <c:pt idx="33819">
                  <c:v>1.0441750443524542</c:v>
                </c:pt>
                <c:pt idx="33820">
                  <c:v>1.0441441707814672</c:v>
                </c:pt>
                <c:pt idx="33821">
                  <c:v>1.0441132990361304</c:v>
                </c:pt>
                <c:pt idx="33822">
                  <c:v>1.0440824291162818</c:v>
                </c:pt>
                <c:pt idx="33823">
                  <c:v>1.0440515610217598</c:v>
                </c:pt>
                <c:pt idx="33824">
                  <c:v>1.044020694752402</c:v>
                </c:pt>
                <c:pt idx="33825">
                  <c:v>1.043989830308047</c:v>
                </c:pt>
                <c:pt idx="33826">
                  <c:v>1.0439589676885328</c:v>
                </c:pt>
                <c:pt idx="33827">
                  <c:v>1.0439281068936976</c:v>
                </c:pt>
                <c:pt idx="33828">
                  <c:v>1.0438972479233795</c:v>
                </c:pt>
                <c:pt idx="33829">
                  <c:v>1.0438663907774164</c:v>
                </c:pt>
                <c:pt idx="33830">
                  <c:v>1.0438355354556472</c:v>
                </c:pt>
                <c:pt idx="33831">
                  <c:v>1.0438046819579097</c:v>
                </c:pt>
                <c:pt idx="33832">
                  <c:v>1.0437738302840422</c:v>
                </c:pt>
                <c:pt idx="33833">
                  <c:v>1.0437429804338831</c:v>
                </c:pt>
                <c:pt idx="33834">
                  <c:v>1.0437121324072707</c:v>
                </c:pt>
                <c:pt idx="33835">
                  <c:v>1.043681286204043</c:v>
                </c:pt>
                <c:pt idx="33836">
                  <c:v>1.0436504418240389</c:v>
                </c:pt>
                <c:pt idx="33837">
                  <c:v>1.0436195992670962</c:v>
                </c:pt>
                <c:pt idx="33838">
                  <c:v>1.0435887585330537</c:v>
                </c:pt>
                <c:pt idx="33839">
                  <c:v>1.0435579196217495</c:v>
                </c:pt>
                <c:pt idx="33840">
                  <c:v>1.0435270825330221</c:v>
                </c:pt>
                <c:pt idx="33841">
                  <c:v>1.04349624726671</c:v>
                </c:pt>
                <c:pt idx="33842">
                  <c:v>1.0434654138226516</c:v>
                </c:pt>
                <c:pt idx="33843">
                  <c:v>1.0434345822006854</c:v>
                </c:pt>
                <c:pt idx="33844">
                  <c:v>1.0434037524006501</c:v>
                </c:pt>
                <c:pt idx="33845">
                  <c:v>1.0433729244223837</c:v>
                </c:pt>
                <c:pt idx="33846">
                  <c:v>1.0433420982657251</c:v>
                </c:pt>
                <c:pt idx="33847">
                  <c:v>1.0433112739305128</c:v>
                </c:pt>
                <c:pt idx="33848">
                  <c:v>1.0432804514165854</c:v>
                </c:pt>
                <c:pt idx="33849">
                  <c:v>1.0432496307237813</c:v>
                </c:pt>
                <c:pt idx="33850">
                  <c:v>1.0432188118519394</c:v>
                </c:pt>
                <c:pt idx="33851">
                  <c:v>1.043187994800898</c:v>
                </c:pt>
                <c:pt idx="33852">
                  <c:v>1.0431571795704959</c:v>
                </c:pt>
                <c:pt idx="33853">
                  <c:v>1.0431263661605719</c:v>
                </c:pt>
                <c:pt idx="33854">
                  <c:v>1.0430955545709644</c:v>
                </c:pt>
                <c:pt idx="33855">
                  <c:v>1.0430647448015122</c:v>
                </c:pt>
                <c:pt idx="33856">
                  <c:v>1.0430339368520543</c:v>
                </c:pt>
                <c:pt idx="33857">
                  <c:v>1.043003130722429</c:v>
                </c:pt>
                <c:pt idx="33858">
                  <c:v>1.0429723264124753</c:v>
                </c:pt>
                <c:pt idx="33859">
                  <c:v>1.0429415239220319</c:v>
                </c:pt>
                <c:pt idx="33860">
                  <c:v>1.0429107232509376</c:v>
                </c:pt>
                <c:pt idx="33861">
                  <c:v>1.0428799243990314</c:v>
                </c:pt>
                <c:pt idx="33862">
                  <c:v>1.0428491273661518</c:v>
                </c:pt>
                <c:pt idx="33863">
                  <c:v>1.042818332152138</c:v>
                </c:pt>
                <c:pt idx="33864">
                  <c:v>1.0427875387568286</c:v>
                </c:pt>
                <c:pt idx="33865">
                  <c:v>1.0427567471800625</c:v>
                </c:pt>
                <c:pt idx="33866">
                  <c:v>1.042725957421679</c:v>
                </c:pt>
                <c:pt idx="33867">
                  <c:v>1.0426951694815165</c:v>
                </c:pt>
                <c:pt idx="33868">
                  <c:v>1.0426643833594142</c:v>
                </c:pt>
                <c:pt idx="33869">
                  <c:v>1.0426335990552111</c:v>
                </c:pt>
                <c:pt idx="33870">
                  <c:v>1.0426028165687462</c:v>
                </c:pt>
                <c:pt idx="33871">
                  <c:v>1.0425720358998583</c:v>
                </c:pt>
                <c:pt idx="33872">
                  <c:v>1.0425412570483865</c:v>
                </c:pt>
                <c:pt idx="33873">
                  <c:v>1.0425104800141702</c:v>
                </c:pt>
                <c:pt idx="33874">
                  <c:v>1.042479704797048</c:v>
                </c:pt>
                <c:pt idx="33875">
                  <c:v>1.0424489313968592</c:v>
                </c:pt>
                <c:pt idx="33876">
                  <c:v>1.0424181598134428</c:v>
                </c:pt>
                <c:pt idx="33877">
                  <c:v>1.0423873900466378</c:v>
                </c:pt>
                <c:pt idx="33878">
                  <c:v>1.0423566220962839</c:v>
                </c:pt>
                <c:pt idx="33879">
                  <c:v>1.0423258559622195</c:v>
                </c:pt>
                <c:pt idx="33880">
                  <c:v>1.0422950916442844</c:v>
                </c:pt>
                <c:pt idx="33881">
                  <c:v>1.0422643291423175</c:v>
                </c:pt>
                <c:pt idx="33882">
                  <c:v>1.0422335684561579</c:v>
                </c:pt>
                <c:pt idx="33883">
                  <c:v>1.042202809585645</c:v>
                </c:pt>
                <c:pt idx="33884">
                  <c:v>1.0421720525306182</c:v>
                </c:pt>
                <c:pt idx="33885">
                  <c:v>1.0421412972909165</c:v>
                </c:pt>
                <c:pt idx="33886">
                  <c:v>1.0421105438663794</c:v>
                </c:pt>
                <c:pt idx="33887">
                  <c:v>1.0420797922568461</c:v>
                </c:pt>
                <c:pt idx="33888">
                  <c:v>1.0420490424621558</c:v>
                </c:pt>
                <c:pt idx="33889">
                  <c:v>1.0420182944821481</c:v>
                </c:pt>
                <c:pt idx="33890">
                  <c:v>1.0419875483166623</c:v>
                </c:pt>
                <c:pt idx="33891">
                  <c:v>1.0419568039655376</c:v>
                </c:pt>
                <c:pt idx="33892">
                  <c:v>1.0419260614286137</c:v>
                </c:pt>
                <c:pt idx="33893">
                  <c:v>1.0418953207057295</c:v>
                </c:pt>
                <c:pt idx="33894">
                  <c:v>1.0418645817967251</c:v>
                </c:pt>
                <c:pt idx="33895">
                  <c:v>1.0418338447014397</c:v>
                </c:pt>
                <c:pt idx="33896">
                  <c:v>1.0418031094197127</c:v>
                </c:pt>
                <c:pt idx="33897">
                  <c:v>1.0417723759513835</c:v>
                </c:pt>
                <c:pt idx="33898">
                  <c:v>1.0417416442962919</c:v>
                </c:pt>
                <c:pt idx="33899">
                  <c:v>1.0417109144542773</c:v>
                </c:pt>
                <c:pt idx="33900">
                  <c:v>1.0416801864251792</c:v>
                </c:pt>
                <c:pt idx="33901">
                  <c:v>1.0416494602088373</c:v>
                </c:pt>
                <c:pt idx="33902">
                  <c:v>1.041618735805091</c:v>
                </c:pt>
                <c:pt idx="33903">
                  <c:v>1.04158801321378</c:v>
                </c:pt>
                <c:pt idx="33904">
                  <c:v>1.041557292434744</c:v>
                </c:pt>
                <c:pt idx="33905">
                  <c:v>1.0415265734678227</c:v>
                </c:pt>
                <c:pt idx="33906">
                  <c:v>1.0414958563128558</c:v>
                </c:pt>
                <c:pt idx="33907">
                  <c:v>1.0414651409696827</c:v>
                </c:pt>
                <c:pt idx="33908">
                  <c:v>1.0414344274381433</c:v>
                </c:pt>
                <c:pt idx="33909">
                  <c:v>1.0414037157180773</c:v>
                </c:pt>
                <c:pt idx="33910">
                  <c:v>1.0413730058093245</c:v>
                </c:pt>
                <c:pt idx="33911">
                  <c:v>1.0413422977117244</c:v>
                </c:pt>
                <c:pt idx="33912">
                  <c:v>1.0413115914251172</c:v>
                </c:pt>
                <c:pt idx="33913">
                  <c:v>1.0412808869493424</c:v>
                </c:pt>
                <c:pt idx="33914">
                  <c:v>1.0412501842842401</c:v>
                </c:pt>
                <c:pt idx="33915">
                  <c:v>1.0412194834296498</c:v>
                </c:pt>
                <c:pt idx="33916">
                  <c:v>1.0411887843854115</c:v>
                </c:pt>
                <c:pt idx="33917">
                  <c:v>1.041158087151365</c:v>
                </c:pt>
                <c:pt idx="33918">
                  <c:v>1.0411273917273505</c:v>
                </c:pt>
                <c:pt idx="33919">
                  <c:v>1.0410966981132075</c:v>
                </c:pt>
                <c:pt idx="33920">
                  <c:v>1.0410660063087762</c:v>
                </c:pt>
                <c:pt idx="33921">
                  <c:v>1.0410353163138966</c:v>
                </c:pt>
                <c:pt idx="33922">
                  <c:v>1.0410046281284084</c:v>
                </c:pt>
                <c:pt idx="33923">
                  <c:v>1.040973941752152</c:v>
                </c:pt>
                <c:pt idx="33924">
                  <c:v>1.0409432571849668</c:v>
                </c:pt>
                <c:pt idx="33925">
                  <c:v>1.0409125744266934</c:v>
                </c:pt>
                <c:pt idx="33926">
                  <c:v>1.0408818934771715</c:v>
                </c:pt>
                <c:pt idx="33927">
                  <c:v>1.0408512143362414</c:v>
                </c:pt>
                <c:pt idx="33928">
                  <c:v>1.0408205370037431</c:v>
                </c:pt>
                <c:pt idx="33929">
                  <c:v>1.0407898614795166</c:v>
                </c:pt>
                <c:pt idx="33930">
                  <c:v>1.0407591877634021</c:v>
                </c:pt>
                <c:pt idx="33931">
                  <c:v>1.04072851585524</c:v>
                </c:pt>
                <c:pt idx="33932">
                  <c:v>1.0406978457548699</c:v>
                </c:pt>
                <c:pt idx="33933">
                  <c:v>1.0406671774621323</c:v>
                </c:pt>
                <c:pt idx="33934">
                  <c:v>1.0406365109768676</c:v>
                </c:pt>
                <c:pt idx="33935">
                  <c:v>1.0406058462989156</c:v>
                </c:pt>
                <c:pt idx="33936">
                  <c:v>1.0405751834281167</c:v>
                </c:pt>
                <c:pt idx="33937">
                  <c:v>1.0405445223643115</c:v>
                </c:pt>
                <c:pt idx="33938">
                  <c:v>1.0405138631073396</c:v>
                </c:pt>
                <c:pt idx="33939">
                  <c:v>1.0404832056570419</c:v>
                </c:pt>
                <c:pt idx="33940">
                  <c:v>1.0404525500132582</c:v>
                </c:pt>
                <c:pt idx="33941">
                  <c:v>1.0404218961758294</c:v>
                </c:pt>
                <c:pt idx="33942">
                  <c:v>1.0403912441445953</c:v>
                </c:pt>
                <c:pt idx="33943">
                  <c:v>1.0403605939193967</c:v>
                </c:pt>
                <c:pt idx="33944">
                  <c:v>1.0403299455000736</c:v>
                </c:pt>
                <c:pt idx="33945">
                  <c:v>1.0402992988864668</c:v>
                </c:pt>
                <c:pt idx="33946">
                  <c:v>1.0402686540784163</c:v>
                </c:pt>
                <c:pt idx="33947">
                  <c:v>1.040238011075763</c:v>
                </c:pt>
                <c:pt idx="33948">
                  <c:v>1.0402073698783469</c:v>
                </c:pt>
                <c:pt idx="33949">
                  <c:v>1.0401767304860088</c:v>
                </c:pt>
                <c:pt idx="33950">
                  <c:v>1.0401460928985891</c:v>
                </c:pt>
                <c:pt idx="33951">
                  <c:v>1.0401154571159283</c:v>
                </c:pt>
                <c:pt idx="33952">
                  <c:v>1.040084823137867</c:v>
                </c:pt>
                <c:pt idx="33953">
                  <c:v>1.0400541909642458</c:v>
                </c:pt>
                <c:pt idx="33954">
                  <c:v>1.0400235605949051</c:v>
                </c:pt>
                <c:pt idx="33955">
                  <c:v>1.0399929320296855</c:v>
                </c:pt>
                <c:pt idx="33956">
                  <c:v>1.0399623052684277</c:v>
                </c:pt>
                <c:pt idx="33957">
                  <c:v>1.0399316803109724</c:v>
                </c:pt>
                <c:pt idx="33958">
                  <c:v>1.0399010571571601</c:v>
                </c:pt>
                <c:pt idx="33959">
                  <c:v>1.0398704358068316</c:v>
                </c:pt>
                <c:pt idx="33960">
                  <c:v>1.0398398162598275</c:v>
                </c:pt>
                <c:pt idx="33961">
                  <c:v>1.0398091985159885</c:v>
                </c:pt>
                <c:pt idx="33962">
                  <c:v>1.0397785825751553</c:v>
                </c:pt>
                <c:pt idx="33963">
                  <c:v>1.0397479684371687</c:v>
                </c:pt>
                <c:pt idx="33964">
                  <c:v>1.0397173561018695</c:v>
                </c:pt>
                <c:pt idx="33965">
                  <c:v>1.0396867455690986</c:v>
                </c:pt>
                <c:pt idx="33966">
                  <c:v>1.0396561368386963</c:v>
                </c:pt>
                <c:pt idx="33967">
                  <c:v>1.0396255299105039</c:v>
                </c:pt>
                <c:pt idx="33968">
                  <c:v>1.0395949247843621</c:v>
                </c:pt>
                <c:pt idx="33969">
                  <c:v>1.0395643214601118</c:v>
                </c:pt>
                <c:pt idx="33970">
                  <c:v>1.0395337199375938</c:v>
                </c:pt>
                <c:pt idx="33971">
                  <c:v>1.0395031202166489</c:v>
                </c:pt>
                <c:pt idx="33972">
                  <c:v>1.0394725222971184</c:v>
                </c:pt>
                <c:pt idx="33973">
                  <c:v>1.0394419261788426</c:v>
                </c:pt>
                <c:pt idx="33974">
                  <c:v>1.0394113318616629</c:v>
                </c:pt>
                <c:pt idx="33975">
                  <c:v>1.0393807393454202</c:v>
                </c:pt>
                <c:pt idx="33976">
                  <c:v>1.0393501486299555</c:v>
                </c:pt>
                <c:pt idx="33977">
                  <c:v>1.0393195597151097</c:v>
                </c:pt>
                <c:pt idx="33978">
                  <c:v>1.0392889726007239</c:v>
                </c:pt>
                <c:pt idx="33979">
                  <c:v>1.0392583872866392</c:v>
                </c:pt>
                <c:pt idx="33980">
                  <c:v>1.0392278037726965</c:v>
                </c:pt>
                <c:pt idx="33981">
                  <c:v>1.0391972220587369</c:v>
                </c:pt>
                <c:pt idx="33982">
                  <c:v>1.0391666421446017</c:v>
                </c:pt>
                <c:pt idx="33983">
                  <c:v>1.0391360640301319</c:v>
                </c:pt>
                <c:pt idx="33984">
                  <c:v>1.0391054877151684</c:v>
                </c:pt>
                <c:pt idx="33985">
                  <c:v>1.0390749131995527</c:v>
                </c:pt>
                <c:pt idx="33986">
                  <c:v>1.039044340483126</c:v>
                </c:pt>
                <c:pt idx="33987">
                  <c:v>1.0390137695657291</c:v>
                </c:pt>
                <c:pt idx="33988">
                  <c:v>1.0389832004472035</c:v>
                </c:pt>
                <c:pt idx="33989">
                  <c:v>1.0389526331273904</c:v>
                </c:pt>
                <c:pt idx="33990">
                  <c:v>1.038922067606131</c:v>
                </c:pt>
                <c:pt idx="33991">
                  <c:v>1.0388915038832667</c:v>
                </c:pt>
                <c:pt idx="33992">
                  <c:v>1.0388609419586385</c:v>
                </c:pt>
                <c:pt idx="33993">
                  <c:v>1.0388303818320881</c:v>
                </c:pt>
                <c:pt idx="33994">
                  <c:v>1.0387998235034563</c:v>
                </c:pt>
                <c:pt idx="33995">
                  <c:v>1.038769266972585</c:v>
                </c:pt>
                <c:pt idx="33996">
                  <c:v>1.0387387122393152</c:v>
                </c:pt>
                <c:pt idx="33997">
                  <c:v>1.0387081593034884</c:v>
                </c:pt>
                <c:pt idx="33998">
                  <c:v>1.038677608164946</c:v>
                </c:pt>
                <c:pt idx="33999">
                  <c:v>1.0386470588235295</c:v>
                </c:pt>
                <c:pt idx="34000">
                  <c:v>1.0386165112790799</c:v>
                </c:pt>
                <c:pt idx="34001">
                  <c:v>1.0385859655314393</c:v>
                </c:pt>
                <c:pt idx="34002">
                  <c:v>1.0385554215804489</c:v>
                </c:pt>
                <c:pt idx="34003">
                  <c:v>1.0385248794259498</c:v>
                </c:pt>
                <c:pt idx="34004">
                  <c:v>1.0384943390677841</c:v>
                </c:pt>
                <c:pt idx="34005">
                  <c:v>1.0384638005057931</c:v>
                </c:pt>
                <c:pt idx="34006">
                  <c:v>1.0384332637398184</c:v>
                </c:pt>
                <c:pt idx="34007">
                  <c:v>1.0384027287697013</c:v>
                </c:pt>
                <c:pt idx="34008">
                  <c:v>1.0383721955952836</c:v>
                </c:pt>
                <c:pt idx="34009">
                  <c:v>1.0383416642164069</c:v>
                </c:pt>
                <c:pt idx="34010">
                  <c:v>1.0383111346329128</c:v>
                </c:pt>
                <c:pt idx="34011">
                  <c:v>1.0382806068446431</c:v>
                </c:pt>
                <c:pt idx="34012">
                  <c:v>1.0382500808514392</c:v>
                </c:pt>
                <c:pt idx="34013">
                  <c:v>1.0382195566531429</c:v>
                </c:pt>
                <c:pt idx="34014">
                  <c:v>1.0381890342495959</c:v>
                </c:pt>
                <c:pt idx="34015">
                  <c:v>1.0381585136406397</c:v>
                </c:pt>
                <c:pt idx="34016">
                  <c:v>1.0381279948261164</c:v>
                </c:pt>
                <c:pt idx="34017">
                  <c:v>1.0380974778058676</c:v>
                </c:pt>
                <c:pt idx="34018">
                  <c:v>1.038066962579735</c:v>
                </c:pt>
                <c:pt idx="34019">
                  <c:v>1.0380364491475602</c:v>
                </c:pt>
                <c:pt idx="34020">
                  <c:v>1.0380059375091855</c:v>
                </c:pt>
                <c:pt idx="34021">
                  <c:v>1.0379754276644524</c:v>
                </c:pt>
                <c:pt idx="34022">
                  <c:v>1.0379449196132029</c:v>
                </c:pt>
                <c:pt idx="34023">
                  <c:v>1.0379144133552787</c:v>
                </c:pt>
                <c:pt idx="34024">
                  <c:v>1.0378839088905216</c:v>
                </c:pt>
                <c:pt idx="34025">
                  <c:v>1.0378534062187739</c:v>
                </c:pt>
                <c:pt idx="34026">
                  <c:v>1.0378229053398771</c:v>
                </c:pt>
                <c:pt idx="34027">
                  <c:v>1.0377924062536734</c:v>
                </c:pt>
                <c:pt idx="34028">
                  <c:v>1.0377619089600048</c:v>
                </c:pt>
                <c:pt idx="34029">
                  <c:v>1.037731413458713</c:v>
                </c:pt>
                <c:pt idx="34030">
                  <c:v>1.0377009197496401</c:v>
                </c:pt>
                <c:pt idx="34031">
                  <c:v>1.0376704278326281</c:v>
                </c:pt>
                <c:pt idx="34032">
                  <c:v>1.0376399377075192</c:v>
                </c:pt>
                <c:pt idx="34033">
                  <c:v>1.0376094493741552</c:v>
                </c:pt>
                <c:pt idx="34034">
                  <c:v>1.0375789628323784</c:v>
                </c:pt>
                <c:pt idx="34035">
                  <c:v>1.0375484780820308</c:v>
                </c:pt>
                <c:pt idx="34036">
                  <c:v>1.0375179951229545</c:v>
                </c:pt>
                <c:pt idx="34037">
                  <c:v>1.0374875139549915</c:v>
                </c:pt>
                <c:pt idx="34038">
                  <c:v>1.0374570345779841</c:v>
                </c:pt>
                <c:pt idx="34039">
                  <c:v>1.0374265569917744</c:v>
                </c:pt>
                <c:pt idx="34040">
                  <c:v>1.0373960811962046</c:v>
                </c:pt>
                <c:pt idx="34041">
                  <c:v>1.0373656071911168</c:v>
                </c:pt>
                <c:pt idx="34042">
                  <c:v>1.0373351349763535</c:v>
                </c:pt>
                <c:pt idx="34043">
                  <c:v>1.0373046645517565</c:v>
                </c:pt>
                <c:pt idx="34044">
                  <c:v>1.0372741959171685</c:v>
                </c:pt>
                <c:pt idx="34045">
                  <c:v>1.0372437290724315</c:v>
                </c:pt>
                <c:pt idx="34046">
                  <c:v>1.0372132640173877</c:v>
                </c:pt>
                <c:pt idx="34047">
                  <c:v>1.0371828007518797</c:v>
                </c:pt>
                <c:pt idx="34048">
                  <c:v>1.0371523392757496</c:v>
                </c:pt>
                <c:pt idx="34049">
                  <c:v>1.0371218795888399</c:v>
                </c:pt>
                <c:pt idx="34050">
                  <c:v>1.037091421690993</c:v>
                </c:pt>
                <c:pt idx="34051">
                  <c:v>1.0370609655820511</c:v>
                </c:pt>
                <c:pt idx="34052">
                  <c:v>1.0370305112618565</c:v>
                </c:pt>
                <c:pt idx="34053">
                  <c:v>1.0370000587302519</c:v>
                </c:pt>
                <c:pt idx="34054">
                  <c:v>1.0369696079870798</c:v>
                </c:pt>
                <c:pt idx="34055">
                  <c:v>1.0369391590321824</c:v>
                </c:pt>
                <c:pt idx="34056">
                  <c:v>1.0369087118654021</c:v>
                </c:pt>
                <c:pt idx="34057">
                  <c:v>1.0368782664865817</c:v>
                </c:pt>
                <c:pt idx="34058">
                  <c:v>1.0368478228955635</c:v>
                </c:pt>
                <c:pt idx="34059">
                  <c:v>1.0368173810921903</c:v>
                </c:pt>
                <c:pt idx="34060">
                  <c:v>1.0367869410763042</c:v>
                </c:pt>
                <c:pt idx="34061">
                  <c:v>1.0367565028477481</c:v>
                </c:pt>
                <c:pt idx="34062">
                  <c:v>1.0367260664063647</c:v>
                </c:pt>
                <c:pt idx="34063">
                  <c:v>1.0366956317519962</c:v>
                </c:pt>
                <c:pt idx="34064">
                  <c:v>1.0366651988844855</c:v>
                </c:pt>
                <c:pt idx="34065">
                  <c:v>1.0366347678036751</c:v>
                </c:pt>
                <c:pt idx="34066">
                  <c:v>1.0366043385094079</c:v>
                </c:pt>
                <c:pt idx="34067">
                  <c:v>1.0365739110015264</c:v>
                </c:pt>
                <c:pt idx="34068">
                  <c:v>1.0365434852798732</c:v>
                </c:pt>
                <c:pt idx="34069">
                  <c:v>1.0365130613442912</c:v>
                </c:pt>
                <c:pt idx="34070">
                  <c:v>1.0364826391946229</c:v>
                </c:pt>
                <c:pt idx="34071">
                  <c:v>1.0364522188307115</c:v>
                </c:pt>
                <c:pt idx="34072">
                  <c:v>1.0364218002523993</c:v>
                </c:pt>
                <c:pt idx="34073">
                  <c:v>1.0363913834595293</c:v>
                </c:pt>
                <c:pt idx="34074">
                  <c:v>1.0363609684519441</c:v>
                </c:pt>
                <c:pt idx="34075">
                  <c:v>1.036330555229487</c:v>
                </c:pt>
                <c:pt idx="34076">
                  <c:v>1.0363001437920005</c:v>
                </c:pt>
                <c:pt idx="34077">
                  <c:v>1.0362697341393274</c:v>
                </c:pt>
                <c:pt idx="34078">
                  <c:v>1.0362393262713108</c:v>
                </c:pt>
                <c:pt idx="34079">
                  <c:v>1.0362089201877935</c:v>
                </c:pt>
                <c:pt idx="34080">
                  <c:v>1.0361785158886183</c:v>
                </c:pt>
                <c:pt idx="34081">
                  <c:v>1.0361481133736283</c:v>
                </c:pt>
                <c:pt idx="34082">
                  <c:v>1.0361177126426664</c:v>
                </c:pt>
                <c:pt idx="34083">
                  <c:v>1.0360873136955757</c:v>
                </c:pt>
                <c:pt idx="34084">
                  <c:v>1.0360569165321989</c:v>
                </c:pt>
                <c:pt idx="34085">
                  <c:v>1.0360265211523794</c:v>
                </c:pt>
                <c:pt idx="34086">
                  <c:v>1.0359961275559597</c:v>
                </c:pt>
                <c:pt idx="34087">
                  <c:v>1.0359657357427834</c:v>
                </c:pt>
                <c:pt idx="34088">
                  <c:v>1.0359353457126932</c:v>
                </c:pt>
                <c:pt idx="34089">
                  <c:v>1.0359049574655324</c:v>
                </c:pt>
                <c:pt idx="34090">
                  <c:v>1.0358745710011441</c:v>
                </c:pt>
                <c:pt idx="34091">
                  <c:v>1.035844186319371</c:v>
                </c:pt>
                <c:pt idx="34092">
                  <c:v>1.0358138034200568</c:v>
                </c:pt>
                <c:pt idx="34093">
                  <c:v>1.0357834223030444</c:v>
                </c:pt>
                <c:pt idx="34094">
                  <c:v>1.0357530429681772</c:v>
                </c:pt>
                <c:pt idx="34095">
                  <c:v>1.035722665415298</c:v>
                </c:pt>
                <c:pt idx="34096">
                  <c:v>1.0356922896442502</c:v>
                </c:pt>
                <c:pt idx="34097">
                  <c:v>1.0356619156548772</c:v>
                </c:pt>
                <c:pt idx="34098">
                  <c:v>1.0356315434470218</c:v>
                </c:pt>
                <c:pt idx="34099">
                  <c:v>1.0356011730205279</c:v>
                </c:pt>
                <c:pt idx="34100">
                  <c:v>1.0355708043752383</c:v>
                </c:pt>
                <c:pt idx="34101">
                  <c:v>1.0355404375109964</c:v>
                </c:pt>
                <c:pt idx="34102">
                  <c:v>1.0355100724276456</c:v>
                </c:pt>
                <c:pt idx="34103">
                  <c:v>1.0354797091250294</c:v>
                </c:pt>
                <c:pt idx="34104">
                  <c:v>1.0354493476029907</c:v>
                </c:pt>
                <c:pt idx="34105">
                  <c:v>1.0354189878613733</c:v>
                </c:pt>
                <c:pt idx="34106">
                  <c:v>1.0353886299000206</c:v>
                </c:pt>
                <c:pt idx="34107">
                  <c:v>1.0353582737187756</c:v>
                </c:pt>
                <c:pt idx="34108">
                  <c:v>1.0353279193174822</c:v>
                </c:pt>
                <c:pt idx="34109">
                  <c:v>1.0352975666959836</c:v>
                </c:pt>
                <c:pt idx="34110">
                  <c:v>1.0352672158541234</c:v>
                </c:pt>
                <c:pt idx="34111">
                  <c:v>1.0352368667917449</c:v>
                </c:pt>
                <c:pt idx="34112">
                  <c:v>1.0352065195086917</c:v>
                </c:pt>
                <c:pt idx="34113">
                  <c:v>1.0351761740048073</c:v>
                </c:pt>
                <c:pt idx="34114">
                  <c:v>1.0351458302799355</c:v>
                </c:pt>
                <c:pt idx="34115">
                  <c:v>1.0351154883339195</c:v>
                </c:pt>
                <c:pt idx="34116">
                  <c:v>1.0350851481666032</c:v>
                </c:pt>
                <c:pt idx="34117">
                  <c:v>1.0350548097778298</c:v>
                </c:pt>
                <c:pt idx="34118">
                  <c:v>1.0350244731674434</c:v>
                </c:pt>
                <c:pt idx="34119">
                  <c:v>1.0349941383352872</c:v>
                </c:pt>
                <c:pt idx="34120">
                  <c:v>1.0349638052812051</c:v>
                </c:pt>
                <c:pt idx="34121">
                  <c:v>1.0349334740050407</c:v>
                </c:pt>
                <c:pt idx="34122">
                  <c:v>1.0349031445066377</c:v>
                </c:pt>
                <c:pt idx="34123">
                  <c:v>1.0348728167858399</c:v>
                </c:pt>
                <c:pt idx="34124">
                  <c:v>1.0348424908424909</c:v>
                </c:pt>
                <c:pt idx="34125">
                  <c:v>1.0348121666764345</c:v>
                </c:pt>
                <c:pt idx="34126">
                  <c:v>1.0347818442875143</c:v>
                </c:pt>
                <c:pt idx="34127">
                  <c:v>1.0347515236755742</c:v>
                </c:pt>
                <c:pt idx="34128">
                  <c:v>1.0347212048404582</c:v>
                </c:pt>
                <c:pt idx="34129">
                  <c:v>1.03469088778201</c:v>
                </c:pt>
                <c:pt idx="34130">
                  <c:v>1.0346605725000733</c:v>
                </c:pt>
                <c:pt idx="34131">
                  <c:v>1.034630258994492</c:v>
                </c:pt>
                <c:pt idx="34132">
                  <c:v>1.03459994726511</c:v>
                </c:pt>
                <c:pt idx="34133">
                  <c:v>1.0345696373117712</c:v>
                </c:pt>
                <c:pt idx="34134">
                  <c:v>1.0345393291343197</c:v>
                </c:pt>
                <c:pt idx="34135">
                  <c:v>1.034509022732599</c:v>
                </c:pt>
                <c:pt idx="34136">
                  <c:v>1.0344787181064534</c:v>
                </c:pt>
                <c:pt idx="34137">
                  <c:v>1.0344484152557267</c:v>
                </c:pt>
                <c:pt idx="34138">
                  <c:v>1.0344181141802631</c:v>
                </c:pt>
                <c:pt idx="34139">
                  <c:v>1.0343878148799062</c:v>
                </c:pt>
                <c:pt idx="34140">
                  <c:v>1.0343575173545005</c:v>
                </c:pt>
                <c:pt idx="34141">
                  <c:v>1.0343272216038897</c:v>
                </c:pt>
                <c:pt idx="34142">
                  <c:v>1.0342969276279179</c:v>
                </c:pt>
                <c:pt idx="34143">
                  <c:v>1.0342666354264292</c:v>
                </c:pt>
                <c:pt idx="34144">
                  <c:v>1.0342363449992678</c:v>
                </c:pt>
                <c:pt idx="34145">
                  <c:v>1.0342060563462778</c:v>
                </c:pt>
                <c:pt idx="34146">
                  <c:v>1.0341757694673031</c:v>
                </c:pt>
                <c:pt idx="34147">
                  <c:v>1.0341454843621882</c:v>
                </c:pt>
                <c:pt idx="34148">
                  <c:v>1.0341152010307768</c:v>
                </c:pt>
                <c:pt idx="34149">
                  <c:v>1.0340849194729136</c:v>
                </c:pt>
                <c:pt idx="34150">
                  <c:v>1.0340546396884425</c:v>
                </c:pt>
                <c:pt idx="34151">
                  <c:v>1.0340243616772078</c:v>
                </c:pt>
                <c:pt idx="34152">
                  <c:v>1.0339940854390537</c:v>
                </c:pt>
                <c:pt idx="34153">
                  <c:v>1.0339638109738245</c:v>
                </c:pt>
                <c:pt idx="34154">
                  <c:v>1.0339335382813644</c:v>
                </c:pt>
                <c:pt idx="34155">
                  <c:v>1.0339032673615178</c:v>
                </c:pt>
                <c:pt idx="34156">
                  <c:v>1.0338729982141288</c:v>
                </c:pt>
                <c:pt idx="34157">
                  <c:v>1.0338427308390421</c:v>
                </c:pt>
                <c:pt idx="34158">
                  <c:v>1.0338124652361018</c:v>
                </c:pt>
                <c:pt idx="34159">
                  <c:v>1.0337822014051523</c:v>
                </c:pt>
                <c:pt idx="34160">
                  <c:v>1.0337519393460379</c:v>
                </c:pt>
                <c:pt idx="34161">
                  <c:v>1.033721679058603</c:v>
                </c:pt>
                <c:pt idx="34162">
                  <c:v>1.0336914205426924</c:v>
                </c:pt>
                <c:pt idx="34163">
                  <c:v>1.0336611637981501</c:v>
                </c:pt>
                <c:pt idx="34164">
                  <c:v>1.0336309088248208</c:v>
                </c:pt>
                <c:pt idx="34165">
                  <c:v>1.0336006556225488</c:v>
                </c:pt>
                <c:pt idx="34166">
                  <c:v>1.0335704041911786</c:v>
                </c:pt>
                <c:pt idx="34167">
                  <c:v>1.0335401545305549</c:v>
                </c:pt>
                <c:pt idx="34168">
                  <c:v>1.033509906640522</c:v>
                </c:pt>
                <c:pt idx="34169">
                  <c:v>1.0334796605209249</c:v>
                </c:pt>
                <c:pt idx="34170">
                  <c:v>1.0334494161716075</c:v>
                </c:pt>
                <c:pt idx="34171">
                  <c:v>1.0334191735924148</c:v>
                </c:pt>
                <c:pt idx="34172">
                  <c:v>1.0333889327831913</c:v>
                </c:pt>
                <c:pt idx="34173">
                  <c:v>1.0333586937437818</c:v>
                </c:pt>
                <c:pt idx="34174">
                  <c:v>1.0333284564740308</c:v>
                </c:pt>
                <c:pt idx="34175">
                  <c:v>1.0332982209737829</c:v>
                </c:pt>
                <c:pt idx="34176">
                  <c:v>1.0332679872428827</c:v>
                </c:pt>
                <c:pt idx="34177">
                  <c:v>1.0332377552811751</c:v>
                </c:pt>
                <c:pt idx="34178">
                  <c:v>1.0332075250885047</c:v>
                </c:pt>
                <c:pt idx="34179">
                  <c:v>1.0331772966647161</c:v>
                </c:pt>
                <c:pt idx="34180">
                  <c:v>1.0331470700096546</c:v>
                </c:pt>
                <c:pt idx="34181">
                  <c:v>1.0331168451231643</c:v>
                </c:pt>
                <c:pt idx="34182">
                  <c:v>1.0330866220050903</c:v>
                </c:pt>
                <c:pt idx="34183">
                  <c:v>1.0330564006552774</c:v>
                </c:pt>
                <c:pt idx="34184">
                  <c:v>1.0330261810735704</c:v>
                </c:pt>
                <c:pt idx="34185">
                  <c:v>1.032995963259814</c:v>
                </c:pt>
                <c:pt idx="34186">
                  <c:v>1.0329657472138531</c:v>
                </c:pt>
                <c:pt idx="34187">
                  <c:v>1.032935532935533</c:v>
                </c:pt>
                <c:pt idx="34188">
                  <c:v>1.0329053204246981</c:v>
                </c:pt>
                <c:pt idx="34189">
                  <c:v>1.0328751096811932</c:v>
                </c:pt>
                <c:pt idx="34190">
                  <c:v>1.0328449007048639</c:v>
                </c:pt>
                <c:pt idx="34191">
                  <c:v>1.0328146934955544</c:v>
                </c:pt>
                <c:pt idx="34192">
                  <c:v>1.0327844880531103</c:v>
                </c:pt>
                <c:pt idx="34193">
                  <c:v>1.032754284377376</c:v>
                </c:pt>
                <c:pt idx="34194">
                  <c:v>1.0327240824681971</c:v>
                </c:pt>
                <c:pt idx="34195">
                  <c:v>1.0326938823254181</c:v>
                </c:pt>
                <c:pt idx="34196">
                  <c:v>1.0326636839488843</c:v>
                </c:pt>
                <c:pt idx="34197">
                  <c:v>1.0326334873384408</c:v>
                </c:pt>
                <c:pt idx="34198">
                  <c:v>1.0326032924939326</c:v>
                </c:pt>
                <c:pt idx="34199">
                  <c:v>1.0325730994152047</c:v>
                </c:pt>
                <c:pt idx="34200">
                  <c:v>1.0325429081021023</c:v>
                </c:pt>
                <c:pt idx="34201">
                  <c:v>1.0325127185544705</c:v>
                </c:pt>
                <c:pt idx="34202">
                  <c:v>1.0324825307721546</c:v>
                </c:pt>
                <c:pt idx="34203">
                  <c:v>1.0324523447549994</c:v>
                </c:pt>
                <c:pt idx="34204">
                  <c:v>1.0324221605028505</c:v>
                </c:pt>
                <c:pt idx="34205">
                  <c:v>1.0323919780155528</c:v>
                </c:pt>
                <c:pt idx="34206">
                  <c:v>1.0323617972929517</c:v>
                </c:pt>
                <c:pt idx="34207">
                  <c:v>1.0323316183348925</c:v>
                </c:pt>
                <c:pt idx="34208">
                  <c:v>1.0323014411412201</c:v>
                </c:pt>
                <c:pt idx="34209">
                  <c:v>1.0322712657117801</c:v>
                </c:pt>
                <c:pt idx="34210">
                  <c:v>1.0322410920464178</c:v>
                </c:pt>
                <c:pt idx="34211">
                  <c:v>1.0322109201449783</c:v>
                </c:pt>
                <c:pt idx="34212">
                  <c:v>1.0321807500073072</c:v>
                </c:pt>
                <c:pt idx="34213">
                  <c:v>1.0321505816332495</c:v>
                </c:pt>
                <c:pt idx="34214">
                  <c:v>1.0321204150226508</c:v>
                </c:pt>
                <c:pt idx="34215">
                  <c:v>1.0320902501753566</c:v>
                </c:pt>
                <c:pt idx="34216">
                  <c:v>1.032060087091212</c:v>
                </c:pt>
                <c:pt idx="34217">
                  <c:v>1.0320299257700625</c:v>
                </c:pt>
                <c:pt idx="34218">
                  <c:v>1.0319997662117537</c:v>
                </c:pt>
                <c:pt idx="34219">
                  <c:v>1.0319696084161309</c:v>
                </c:pt>
                <c:pt idx="34220">
                  <c:v>1.0319394523830396</c:v>
                </c:pt>
                <c:pt idx="34221">
                  <c:v>1.0319092981123255</c:v>
                </c:pt>
                <c:pt idx="34222">
                  <c:v>1.0318791456038336</c:v>
                </c:pt>
                <c:pt idx="34223">
                  <c:v>1.0318489948574101</c:v>
                </c:pt>
                <c:pt idx="34224">
                  <c:v>1.0318188458728998</c:v>
                </c:pt>
                <c:pt idx="34225">
                  <c:v>1.031788698650149</c:v>
                </c:pt>
                <c:pt idx="34226">
                  <c:v>1.0317585531890028</c:v>
                </c:pt>
                <c:pt idx="34227">
                  <c:v>1.0317284094893071</c:v>
                </c:pt>
                <c:pt idx="34228">
                  <c:v>1.0316982675509072</c:v>
                </c:pt>
                <c:pt idx="34229">
                  <c:v>1.0316681273736488</c:v>
                </c:pt>
                <c:pt idx="34230">
                  <c:v>1.0316379889573779</c:v>
                </c:pt>
                <c:pt idx="34231">
                  <c:v>1.0316078523019396</c:v>
                </c:pt>
                <c:pt idx="34232">
                  <c:v>1.0315777174071803</c:v>
                </c:pt>
                <c:pt idx="34233">
                  <c:v>1.0315475842729451</c:v>
                </c:pt>
                <c:pt idx="34234">
                  <c:v>1.0315174528990798</c:v>
                </c:pt>
                <c:pt idx="34235">
                  <c:v>1.0314873232854305</c:v>
                </c:pt>
                <c:pt idx="34236">
                  <c:v>1.0314571954318428</c:v>
                </c:pt>
                <c:pt idx="34237">
                  <c:v>1.0314270693381622</c:v>
                </c:pt>
                <c:pt idx="34238">
                  <c:v>1.0313969450042348</c:v>
                </c:pt>
                <c:pt idx="34239">
                  <c:v>1.0313668224299066</c:v>
                </c:pt>
                <c:pt idx="34240">
                  <c:v>1.031336701615023</c:v>
                </c:pt>
                <c:pt idx="34241">
                  <c:v>1.0313065825594299</c:v>
                </c:pt>
                <c:pt idx="34242">
                  <c:v>1.0312764652629736</c:v>
                </c:pt>
                <c:pt idx="34243">
                  <c:v>1.0312463497254993</c:v>
                </c:pt>
                <c:pt idx="34244">
                  <c:v>1.0312162359468535</c:v>
                </c:pt>
                <c:pt idx="34245">
                  <c:v>1.031186123926882</c:v>
                </c:pt>
                <c:pt idx="34246">
                  <c:v>1.0311560136654305</c:v>
                </c:pt>
                <c:pt idx="34247">
                  <c:v>1.0311259051623451</c:v>
                </c:pt>
                <c:pt idx="34248">
                  <c:v>1.031095798417472</c:v>
                </c:pt>
                <c:pt idx="34249">
                  <c:v>1.031065693430657</c:v>
                </c:pt>
                <c:pt idx="34250">
                  <c:v>1.0310355902017458</c:v>
                </c:pt>
                <c:pt idx="34251">
                  <c:v>1.0310054887305851</c:v>
                </c:pt>
                <c:pt idx="34252">
                  <c:v>1.0309753890170203</c:v>
                </c:pt>
                <c:pt idx="34253">
                  <c:v>1.0309452910608981</c:v>
                </c:pt>
                <c:pt idx="34254">
                  <c:v>1.0309151948620638</c:v>
                </c:pt>
                <c:pt idx="34255">
                  <c:v>1.0308851004203643</c:v>
                </c:pt>
                <c:pt idx="34256">
                  <c:v>1.0308550077356453</c:v>
                </c:pt>
                <c:pt idx="34257">
                  <c:v>1.030824916807753</c:v>
                </c:pt>
                <c:pt idx="34258">
                  <c:v>1.0307948276365335</c:v>
                </c:pt>
                <c:pt idx="34259">
                  <c:v>1.030764740221833</c:v>
                </c:pt>
                <c:pt idx="34260">
                  <c:v>1.0307346545634979</c:v>
                </c:pt>
                <c:pt idx="34261">
                  <c:v>1.0307045706613742</c:v>
                </c:pt>
                <c:pt idx="34262">
                  <c:v>1.0306744885153081</c:v>
                </c:pt>
                <c:pt idx="34263">
                  <c:v>1.030644408125146</c:v>
                </c:pt>
                <c:pt idx="34264">
                  <c:v>1.0306143294907339</c:v>
                </c:pt>
                <c:pt idx="34265">
                  <c:v>1.0305842526119184</c:v>
                </c:pt>
                <c:pt idx="34266">
                  <c:v>1.0305541774885458</c:v>
                </c:pt>
                <c:pt idx="34267">
                  <c:v>1.0305241041204622</c:v>
                </c:pt>
                <c:pt idx="34268">
                  <c:v>1.030494032507514</c:v>
                </c:pt>
                <c:pt idx="34269">
                  <c:v>1.0304639626495478</c:v>
                </c:pt>
                <c:pt idx="34270">
                  <c:v>1.0304338945464095</c:v>
                </c:pt>
                <c:pt idx="34271">
                  <c:v>1.0304038281979457</c:v>
                </c:pt>
                <c:pt idx="34272">
                  <c:v>1.0303737636040031</c:v>
                </c:pt>
                <c:pt idx="34273">
                  <c:v>1.0303437007644278</c:v>
                </c:pt>
                <c:pt idx="34274">
                  <c:v>1.0303136396790664</c:v>
                </c:pt>
                <c:pt idx="34275">
                  <c:v>1.0302835803477652</c:v>
                </c:pt>
                <c:pt idx="34276">
                  <c:v>1.0302535227703709</c:v>
                </c:pt>
                <c:pt idx="34277">
                  <c:v>1.0302234669467296</c:v>
                </c:pt>
                <c:pt idx="34278">
                  <c:v>1.0301934128766883</c:v>
                </c:pt>
                <c:pt idx="34279">
                  <c:v>1.0301633605600933</c:v>
                </c:pt>
                <c:pt idx="34280">
                  <c:v>1.0301333099967913</c:v>
                </c:pt>
                <c:pt idx="34281">
                  <c:v>1.0301032611866285</c:v>
                </c:pt>
                <c:pt idx="34282">
                  <c:v>1.030073214129452</c:v>
                </c:pt>
                <c:pt idx="34283">
                  <c:v>1.0300431688251079</c:v>
                </c:pt>
                <c:pt idx="34284">
                  <c:v>1.0300131252734432</c:v>
                </c:pt>
                <c:pt idx="34285">
                  <c:v>1.0299830834743045</c:v>
                </c:pt>
                <c:pt idx="34286">
                  <c:v>1.0299530434275381</c:v>
                </c:pt>
                <c:pt idx="34287">
                  <c:v>1.0299230051329911</c:v>
                </c:pt>
                <c:pt idx="34288">
                  <c:v>1.02989296859051</c:v>
                </c:pt>
                <c:pt idx="34289">
                  <c:v>1.0298629337999416</c:v>
                </c:pt>
                <c:pt idx="34290">
                  <c:v>1.0298329007611327</c:v>
                </c:pt>
                <c:pt idx="34291">
                  <c:v>1.0298028694739298</c:v>
                </c:pt>
                <c:pt idx="34292">
                  <c:v>1.0297728399381798</c:v>
                </c:pt>
                <c:pt idx="34293">
                  <c:v>1.0297428121537295</c:v>
                </c:pt>
                <c:pt idx="34294">
                  <c:v>1.0297127861204258</c:v>
                </c:pt>
                <c:pt idx="34295">
                  <c:v>1.0296827618381152</c:v>
                </c:pt>
                <c:pt idx="34296">
                  <c:v>1.0296527393066448</c:v>
                </c:pt>
                <c:pt idx="34297">
                  <c:v>1.0296227185258615</c:v>
                </c:pt>
                <c:pt idx="34298">
                  <c:v>1.0295926994956122</c:v>
                </c:pt>
                <c:pt idx="34299">
                  <c:v>1.0295626822157435</c:v>
                </c:pt>
                <c:pt idx="34300">
                  <c:v>1.0295326666861024</c:v>
                </c:pt>
                <c:pt idx="34301">
                  <c:v>1.0295026529065361</c:v>
                </c:pt>
                <c:pt idx="34302">
                  <c:v>1.0294726408768913</c:v>
                </c:pt>
                <c:pt idx="34303">
                  <c:v>1.029442630597015</c:v>
                </c:pt>
                <c:pt idx="34304">
                  <c:v>1.0294126220667541</c:v>
                </c:pt>
                <c:pt idx="34305">
                  <c:v>1.0293826152859558</c:v>
                </c:pt>
                <c:pt idx="34306">
                  <c:v>1.029352610254467</c:v>
                </c:pt>
                <c:pt idx="34307">
                  <c:v>1.0293226069721348</c:v>
                </c:pt>
                <c:pt idx="34308">
                  <c:v>1.0292926054388061</c:v>
                </c:pt>
                <c:pt idx="34309">
                  <c:v>1.0292626056543281</c:v>
                </c:pt>
                <c:pt idx="34310">
                  <c:v>1.0292326076185481</c:v>
                </c:pt>
                <c:pt idx="34311">
                  <c:v>1.0292026113313126</c:v>
                </c:pt>
                <c:pt idx="34312">
                  <c:v>1.0291726167924693</c:v>
                </c:pt>
                <c:pt idx="34313">
                  <c:v>1.0291426240018651</c:v>
                </c:pt>
                <c:pt idx="34314">
                  <c:v>1.0291126329593472</c:v>
                </c:pt>
                <c:pt idx="34315">
                  <c:v>1.0290826436647629</c:v>
                </c:pt>
                <c:pt idx="34316">
                  <c:v>1.0290526561179589</c:v>
                </c:pt>
                <c:pt idx="34317">
                  <c:v>1.0290226703187833</c:v>
                </c:pt>
                <c:pt idx="34318">
                  <c:v>1.0289926862670824</c:v>
                </c:pt>
                <c:pt idx="34319">
                  <c:v>1.0289627039627041</c:v>
                </c:pt>
                <c:pt idx="34320">
                  <c:v>1.0289327234054952</c:v>
                </c:pt>
                <c:pt idx="34321">
                  <c:v>1.0289027445953034</c:v>
                </c:pt>
                <c:pt idx="34322">
                  <c:v>1.0288727675319755</c:v>
                </c:pt>
                <c:pt idx="34323">
                  <c:v>1.0288427922153596</c:v>
                </c:pt>
                <c:pt idx="34324">
                  <c:v>1.0288128186453023</c:v>
                </c:pt>
                <c:pt idx="34325">
                  <c:v>1.0287828468216513</c:v>
                </c:pt>
                <c:pt idx="34326">
                  <c:v>1.0287528767442538</c:v>
                </c:pt>
                <c:pt idx="34327">
                  <c:v>1.0287229084129574</c:v>
                </c:pt>
                <c:pt idx="34328">
                  <c:v>1.0286929418276094</c:v>
                </c:pt>
                <c:pt idx="34329">
                  <c:v>1.0286629769880571</c:v>
                </c:pt>
                <c:pt idx="34330">
                  <c:v>1.0286330138941482</c:v>
                </c:pt>
                <c:pt idx="34331">
                  <c:v>1.0286030525457299</c:v>
                </c:pt>
                <c:pt idx="34332">
                  <c:v>1.02857309294265</c:v>
                </c:pt>
                <c:pt idx="34333">
                  <c:v>1.0285431350847556</c:v>
                </c:pt>
                <c:pt idx="34334">
                  <c:v>1.0285131789718946</c:v>
                </c:pt>
                <c:pt idx="34335">
                  <c:v>1.0284832246039142</c:v>
                </c:pt>
                <c:pt idx="34336">
                  <c:v>1.0284532719806623</c:v>
                </c:pt>
                <c:pt idx="34337">
                  <c:v>1.0284233211019862</c:v>
                </c:pt>
                <c:pt idx="34338">
                  <c:v>1.0283933719677334</c:v>
                </c:pt>
                <c:pt idx="34339">
                  <c:v>1.028363424577752</c:v>
                </c:pt>
                <c:pt idx="34340">
                  <c:v>1.028333478931889</c:v>
                </c:pt>
                <c:pt idx="34341">
                  <c:v>1.0283035350299925</c:v>
                </c:pt>
                <c:pt idx="34342">
                  <c:v>1.0282735928719098</c:v>
                </c:pt>
                <c:pt idx="34343">
                  <c:v>1.0282436524574889</c:v>
                </c:pt>
                <c:pt idx="34344">
                  <c:v>1.0282137137865774</c:v>
                </c:pt>
                <c:pt idx="34345">
                  <c:v>1.028183776859023</c:v>
                </c:pt>
                <c:pt idx="34346">
                  <c:v>1.0281538416746732</c:v>
                </c:pt>
                <c:pt idx="34347">
                  <c:v>1.028123908233376</c:v>
                </c:pt>
                <c:pt idx="34348">
                  <c:v>1.0280939765349792</c:v>
                </c:pt>
                <c:pt idx="34349">
                  <c:v>1.0280640465793305</c:v>
                </c:pt>
                <c:pt idx="34350">
                  <c:v>1.0280341183662776</c:v>
                </c:pt>
                <c:pt idx="34351">
                  <c:v>1.0280041918956684</c:v>
                </c:pt>
                <c:pt idx="34352">
                  <c:v>1.0279742671673506</c:v>
                </c:pt>
                <c:pt idx="34353">
                  <c:v>1.0279443441811724</c:v>
                </c:pt>
                <c:pt idx="34354">
                  <c:v>1.0279144229369814</c:v>
                </c:pt>
                <c:pt idx="34355">
                  <c:v>1.0278845034346258</c:v>
                </c:pt>
                <c:pt idx="34356">
                  <c:v>1.0278545856739529</c:v>
                </c:pt>
                <c:pt idx="34357">
                  <c:v>1.027824669654811</c:v>
                </c:pt>
                <c:pt idx="34358">
                  <c:v>1.0277947553770481</c:v>
                </c:pt>
                <c:pt idx="34359">
                  <c:v>1.0277648428405122</c:v>
                </c:pt>
                <c:pt idx="34360">
                  <c:v>1.0277349320450511</c:v>
                </c:pt>
                <c:pt idx="34361">
                  <c:v>1.0277050229905127</c:v>
                </c:pt>
                <c:pt idx="34362">
                  <c:v>1.0276751156767454</c:v>
                </c:pt>
                <c:pt idx="34363">
                  <c:v>1.0276452101035969</c:v>
                </c:pt>
                <c:pt idx="34364">
                  <c:v>1.0276153062709152</c:v>
                </c:pt>
                <c:pt idx="34365">
                  <c:v>1.0275854041785486</c:v>
                </c:pt>
                <c:pt idx="34366">
                  <c:v>1.0275555038263451</c:v>
                </c:pt>
                <c:pt idx="34367">
                  <c:v>1.0275256052141526</c:v>
                </c:pt>
                <c:pt idx="34368">
                  <c:v>1.0274957083418197</c:v>
                </c:pt>
                <c:pt idx="34369">
                  <c:v>1.0274658132091941</c:v>
                </c:pt>
                <c:pt idx="34370">
                  <c:v>1.027435919816124</c:v>
                </c:pt>
                <c:pt idx="34371">
                  <c:v>1.0274060281624577</c:v>
                </c:pt>
                <c:pt idx="34372">
                  <c:v>1.0273761382480435</c:v>
                </c:pt>
                <c:pt idx="34373">
                  <c:v>1.0273462500727293</c:v>
                </c:pt>
                <c:pt idx="34374">
                  <c:v>1.0273163636363636</c:v>
                </c:pt>
                <c:pt idx="34375">
                  <c:v>1.0272864789387945</c:v>
                </c:pt>
                <c:pt idx="34376">
                  <c:v>1.0272565959798703</c:v>
                </c:pt>
                <c:pt idx="34377">
                  <c:v>1.0272267147594392</c:v>
                </c:pt>
                <c:pt idx="34378">
                  <c:v>1.0271968352773495</c:v>
                </c:pt>
                <c:pt idx="34379">
                  <c:v>1.0271669575334497</c:v>
                </c:pt>
                <c:pt idx="34380">
                  <c:v>1.027137081527588</c:v>
                </c:pt>
                <c:pt idx="34381">
                  <c:v>1.0271072072596126</c:v>
                </c:pt>
                <c:pt idx="34382">
                  <c:v>1.027077334729372</c:v>
                </c:pt>
                <c:pt idx="34383">
                  <c:v>1.0270474639367146</c:v>
                </c:pt>
                <c:pt idx="34384">
                  <c:v>1.027017594881489</c:v>
                </c:pt>
                <c:pt idx="34385">
                  <c:v>1.0269877275635433</c:v>
                </c:pt>
                <c:pt idx="34386">
                  <c:v>1.026957861982726</c:v>
                </c:pt>
                <c:pt idx="34387">
                  <c:v>1.0269279981388857</c:v>
                </c:pt>
                <c:pt idx="34388">
                  <c:v>1.0268981360318707</c:v>
                </c:pt>
                <c:pt idx="34389">
                  <c:v>1.0268682756615295</c:v>
                </c:pt>
                <c:pt idx="34390">
                  <c:v>1.0268384170277107</c:v>
                </c:pt>
                <c:pt idx="34391">
                  <c:v>1.0268085601302628</c:v>
                </c:pt>
                <c:pt idx="34392">
                  <c:v>1.0267787049690345</c:v>
                </c:pt>
                <c:pt idx="34393">
                  <c:v>1.0267488515438739</c:v>
                </c:pt>
                <c:pt idx="34394">
                  <c:v>1.02671899985463</c:v>
                </c:pt>
                <c:pt idx="34395">
                  <c:v>1.0266891499011512</c:v>
                </c:pt>
                <c:pt idx="34396">
                  <c:v>1.0266593016832863</c:v>
                </c:pt>
                <c:pt idx="34397">
                  <c:v>1.0266294552008837</c:v>
                </c:pt>
                <c:pt idx="34398">
                  <c:v>1.0265996104537922</c:v>
                </c:pt>
                <c:pt idx="34399">
                  <c:v>1.0265697674418606</c:v>
                </c:pt>
                <c:pt idx="34400">
                  <c:v>1.0265399261649371</c:v>
                </c:pt>
                <c:pt idx="34401">
                  <c:v>1.0265100866228707</c:v>
                </c:pt>
                <c:pt idx="34402">
                  <c:v>1.0264802488155103</c:v>
                </c:pt>
                <c:pt idx="34403">
                  <c:v>1.0264504127427043</c:v>
                </c:pt>
                <c:pt idx="34404">
                  <c:v>1.0264205784043017</c:v>
                </c:pt>
                <c:pt idx="34405">
                  <c:v>1.0263907458001511</c:v>
                </c:pt>
                <c:pt idx="34406">
                  <c:v>1.0263609149301014</c:v>
                </c:pt>
                <c:pt idx="34407">
                  <c:v>1.0263310857940013</c:v>
                </c:pt>
                <c:pt idx="34408">
                  <c:v>1.0263012583916999</c:v>
                </c:pt>
                <c:pt idx="34409">
                  <c:v>1.0262714327230456</c:v>
                </c:pt>
                <c:pt idx="34410">
                  <c:v>1.0262416087878876</c:v>
                </c:pt>
                <c:pt idx="34411">
                  <c:v>1.0262117865860747</c:v>
                </c:pt>
                <c:pt idx="34412">
                  <c:v>1.0261819661174556</c:v>
                </c:pt>
                <c:pt idx="34413">
                  <c:v>1.0261521473818795</c:v>
                </c:pt>
                <c:pt idx="34414">
                  <c:v>1.0261223303791951</c:v>
                </c:pt>
                <c:pt idx="34415">
                  <c:v>1.0260925151092515</c:v>
                </c:pt>
                <c:pt idx="34416">
                  <c:v>1.0260627015718977</c:v>
                </c:pt>
                <c:pt idx="34417">
                  <c:v>1.0260328897669824</c:v>
                </c:pt>
                <c:pt idx="34418">
                  <c:v>1.0260030796943549</c:v>
                </c:pt>
                <c:pt idx="34419">
                  <c:v>1.0259732713538641</c:v>
                </c:pt>
                <c:pt idx="34420">
                  <c:v>1.0259434647453589</c:v>
                </c:pt>
                <c:pt idx="34421">
                  <c:v>1.0259136598686887</c:v>
                </c:pt>
                <c:pt idx="34422">
                  <c:v>1.0258838567237021</c:v>
                </c:pt>
                <c:pt idx="34423">
                  <c:v>1.0258540553102486</c:v>
                </c:pt>
                <c:pt idx="34424">
                  <c:v>1.0258242556281771</c:v>
                </c:pt>
                <c:pt idx="34425">
                  <c:v>1.0257944576773368</c:v>
                </c:pt>
                <c:pt idx="34426">
                  <c:v>1.0257646614575768</c:v>
                </c:pt>
                <c:pt idx="34427">
                  <c:v>1.0257348669687463</c:v>
                </c:pt>
                <c:pt idx="34428">
                  <c:v>1.0257050742106946</c:v>
                </c:pt>
                <c:pt idx="34429">
                  <c:v>1.0256752831832705</c:v>
                </c:pt>
                <c:pt idx="34430">
                  <c:v>1.0256454938863233</c:v>
                </c:pt>
                <c:pt idx="34431">
                  <c:v>1.0256157063197027</c:v>
                </c:pt>
                <c:pt idx="34432">
                  <c:v>1.0255859204832574</c:v>
                </c:pt>
                <c:pt idx="34433">
                  <c:v>1.0255561363768368</c:v>
                </c:pt>
                <c:pt idx="34434">
                  <c:v>1.0255263540002904</c:v>
                </c:pt>
                <c:pt idx="34435">
                  <c:v>1.0254965733534673</c:v>
                </c:pt>
                <c:pt idx="34436">
                  <c:v>1.0254667944362168</c:v>
                </c:pt>
                <c:pt idx="34437">
                  <c:v>1.0254370172483884</c:v>
                </c:pt>
                <c:pt idx="34438">
                  <c:v>1.0254072417898312</c:v>
                </c:pt>
                <c:pt idx="34439">
                  <c:v>1.0253774680603949</c:v>
                </c:pt>
                <c:pt idx="34440">
                  <c:v>1.0253476960599286</c:v>
                </c:pt>
                <c:pt idx="34441">
                  <c:v>1.0253179257882818</c:v>
                </c:pt>
                <c:pt idx="34442">
                  <c:v>1.0252881572453039</c:v>
                </c:pt>
                <c:pt idx="34443">
                  <c:v>1.0252583904308443</c:v>
                </c:pt>
                <c:pt idx="34444">
                  <c:v>1.0252286253447525</c:v>
                </c:pt>
                <c:pt idx="34445">
                  <c:v>1.0251988619868779</c:v>
                </c:pt>
                <c:pt idx="34446">
                  <c:v>1.0251691003570702</c:v>
                </c:pt>
                <c:pt idx="34447">
                  <c:v>1.0251393404551787</c:v>
                </c:pt>
                <c:pt idx="34448">
                  <c:v>1.0251095822810532</c:v>
                </c:pt>
                <c:pt idx="34449">
                  <c:v>1.0250798258345428</c:v>
                </c:pt>
                <c:pt idx="34450">
                  <c:v>1.0250500711154973</c:v>
                </c:pt>
                <c:pt idx="34451">
                  <c:v>1.0250203181237665</c:v>
                </c:pt>
                <c:pt idx="34452">
                  <c:v>1.0249905668591994</c:v>
                </c:pt>
                <c:pt idx="34453">
                  <c:v>1.0249608173216462</c:v>
                </c:pt>
                <c:pt idx="34454">
                  <c:v>1.0249310695109564</c:v>
                </c:pt>
                <c:pt idx="34455">
                  <c:v>1.0249013234269793</c:v>
                </c:pt>
                <c:pt idx="34456">
                  <c:v>1.0248715790695651</c:v>
                </c:pt>
                <c:pt idx="34457">
                  <c:v>1.024841836438563</c:v>
                </c:pt>
                <c:pt idx="34458">
                  <c:v>1.0248120955338229</c:v>
                </c:pt>
                <c:pt idx="34459">
                  <c:v>1.0247823563551943</c:v>
                </c:pt>
                <c:pt idx="34460">
                  <c:v>1.0247526189025276</c:v>
                </c:pt>
                <c:pt idx="34461">
                  <c:v>1.0247228831756718</c:v>
                </c:pt>
                <c:pt idx="34462">
                  <c:v>1.0246931491744771</c:v>
                </c:pt>
                <c:pt idx="34463">
                  <c:v>1.0246634168987929</c:v>
                </c:pt>
                <c:pt idx="34464">
                  <c:v>1.0246336863484695</c:v>
                </c:pt>
                <c:pt idx="34465">
                  <c:v>1.0246039575233563</c:v>
                </c:pt>
                <c:pt idx="34466">
                  <c:v>1.0245742304233034</c:v>
                </c:pt>
                <c:pt idx="34467">
                  <c:v>1.0245445050481605</c:v>
                </c:pt>
                <c:pt idx="34468">
                  <c:v>1.0245147813977777</c:v>
                </c:pt>
                <c:pt idx="34469">
                  <c:v>1.0244850594720047</c:v>
                </c:pt>
                <c:pt idx="34470">
                  <c:v>1.0244553392706912</c:v>
                </c:pt>
                <c:pt idx="34471">
                  <c:v>1.0244256207936877</c:v>
                </c:pt>
                <c:pt idx="34472">
                  <c:v>1.0243959040408435</c:v>
                </c:pt>
                <c:pt idx="34473">
                  <c:v>1.024366189012009</c:v>
                </c:pt>
                <c:pt idx="34474">
                  <c:v>1.0243364757070341</c:v>
                </c:pt>
                <c:pt idx="34475">
                  <c:v>1.0243067641257686</c:v>
                </c:pt>
                <c:pt idx="34476">
                  <c:v>1.0242770542680628</c:v>
                </c:pt>
                <c:pt idx="34477">
                  <c:v>1.0242473461337664</c:v>
                </c:pt>
                <c:pt idx="34478">
                  <c:v>1.0242176397227298</c:v>
                </c:pt>
                <c:pt idx="34479">
                  <c:v>1.0241879350348029</c:v>
                </c:pt>
                <c:pt idx="34480">
                  <c:v>1.0241582320698355</c:v>
                </c:pt>
                <c:pt idx="34481">
                  <c:v>1.0241285308276782</c:v>
                </c:pt>
                <c:pt idx="34482">
                  <c:v>1.0240988313081809</c:v>
                </c:pt>
                <c:pt idx="34483">
                  <c:v>1.0240691335111936</c:v>
                </c:pt>
                <c:pt idx="34484">
                  <c:v>1.0240394374365667</c:v>
                </c:pt>
                <c:pt idx="34485">
                  <c:v>1.0240097430841502</c:v>
                </c:pt>
                <c:pt idx="34486">
                  <c:v>1.0239800504537941</c:v>
                </c:pt>
                <c:pt idx="34487">
                  <c:v>1.0239503595453492</c:v>
                </c:pt>
                <c:pt idx="34488">
                  <c:v>1.0239206703586652</c:v>
                </c:pt>
                <c:pt idx="34489">
                  <c:v>1.0238909828935923</c:v>
                </c:pt>
                <c:pt idx="34490">
                  <c:v>1.0238612971499812</c:v>
                </c:pt>
                <c:pt idx="34491">
                  <c:v>1.0238316131276817</c:v>
                </c:pt>
                <c:pt idx="34492">
                  <c:v>1.0238019308265445</c:v>
                </c:pt>
                <c:pt idx="34493">
                  <c:v>1.0237722502464197</c:v>
                </c:pt>
                <c:pt idx="34494">
                  <c:v>1.0237425713871575</c:v>
                </c:pt>
                <c:pt idx="34495">
                  <c:v>1.0237128942486085</c:v>
                </c:pt>
                <c:pt idx="34496">
                  <c:v>1.0236832188306229</c:v>
                </c:pt>
                <c:pt idx="34497">
                  <c:v>1.0236535451330513</c:v>
                </c:pt>
                <c:pt idx="34498">
                  <c:v>1.0236238731557437</c:v>
                </c:pt>
                <c:pt idx="34499">
                  <c:v>1.0235942028985507</c:v>
                </c:pt>
                <c:pt idx="34500">
                  <c:v>1.0235645343613229</c:v>
                </c:pt>
                <c:pt idx="34501">
                  <c:v>1.0235348675439104</c:v>
                </c:pt>
                <c:pt idx="34502">
                  <c:v>1.0235052024461642</c:v>
                </c:pt>
                <c:pt idx="34503">
                  <c:v>1.0234755390679342</c:v>
                </c:pt>
                <c:pt idx="34504">
                  <c:v>1.0234458774090711</c:v>
                </c:pt>
                <c:pt idx="34505">
                  <c:v>1.0234162174694257</c:v>
                </c:pt>
                <c:pt idx="34506">
                  <c:v>1.023386559248848</c:v>
                </c:pt>
                <c:pt idx="34507">
                  <c:v>1.0233569027471892</c:v>
                </c:pt>
                <c:pt idx="34508">
                  <c:v>1.0233272479642992</c:v>
                </c:pt>
                <c:pt idx="34509">
                  <c:v>1.0232975949000289</c:v>
                </c:pt>
                <c:pt idx="34510">
                  <c:v>1.0232679435542291</c:v>
                </c:pt>
                <c:pt idx="34511">
                  <c:v>1.0232382939267501</c:v>
                </c:pt>
                <c:pt idx="34512">
                  <c:v>1.0232086460174428</c:v>
                </c:pt>
                <c:pt idx="34513">
                  <c:v>1.0231789998261576</c:v>
                </c:pt>
                <c:pt idx="34514">
                  <c:v>1.0231493553527451</c:v>
                </c:pt>
                <c:pt idx="34515">
                  <c:v>1.0231197125970564</c:v>
                </c:pt>
                <c:pt idx="34516">
                  <c:v>1.0230900715589419</c:v>
                </c:pt>
                <c:pt idx="34517">
                  <c:v>1.0230604322382526</c:v>
                </c:pt>
                <c:pt idx="34518">
                  <c:v>1.0230307946348387</c:v>
                </c:pt>
                <c:pt idx="34519">
                  <c:v>1.0230011587485515</c:v>
                </c:pt>
                <c:pt idx="34520">
                  <c:v>1.0229715245792417</c:v>
                </c:pt>
                <c:pt idx="34521">
                  <c:v>1.0229418921267597</c:v>
                </c:pt>
                <c:pt idx="34522">
                  <c:v>1.0229122613909567</c:v>
                </c:pt>
                <c:pt idx="34523">
                  <c:v>1.0228826323716835</c:v>
                </c:pt>
                <c:pt idx="34524">
                  <c:v>1.0228530050687907</c:v>
                </c:pt>
                <c:pt idx="34525">
                  <c:v>1.0228233794821293</c:v>
                </c:pt>
                <c:pt idx="34526">
                  <c:v>1.0227937556115503</c:v>
                </c:pt>
                <c:pt idx="34527">
                  <c:v>1.0227641334569046</c:v>
                </c:pt>
                <c:pt idx="34528">
                  <c:v>1.0227345130180427</c:v>
                </c:pt>
                <c:pt idx="34529">
                  <c:v>1.022704894294816</c:v>
                </c:pt>
                <c:pt idx="34530">
                  <c:v>1.0226752772870753</c:v>
                </c:pt>
                <c:pt idx="34531">
                  <c:v>1.0226456619946716</c:v>
                </c:pt>
                <c:pt idx="34532">
                  <c:v>1.0226160484174558</c:v>
                </c:pt>
                <c:pt idx="34533">
                  <c:v>1.0225864365552788</c:v>
                </c:pt>
                <c:pt idx="34534">
                  <c:v>1.0225568264079918</c:v>
                </c:pt>
                <c:pt idx="34535">
                  <c:v>1.0225272179754459</c:v>
                </c:pt>
                <c:pt idx="34536">
                  <c:v>1.0224976112574919</c:v>
                </c:pt>
                <c:pt idx="34537">
                  <c:v>1.022468006253981</c:v>
                </c:pt>
                <c:pt idx="34538">
                  <c:v>1.0224384029647644</c:v>
                </c:pt>
                <c:pt idx="34539">
                  <c:v>1.022408801389693</c:v>
                </c:pt>
                <c:pt idx="34540">
                  <c:v>1.0223792015286182</c:v>
                </c:pt>
                <c:pt idx="34541">
                  <c:v>1.0223496033813908</c:v>
                </c:pt>
                <c:pt idx="34542">
                  <c:v>1.0223200069478622</c:v>
                </c:pt>
                <c:pt idx="34543">
                  <c:v>1.0222904122278833</c:v>
                </c:pt>
                <c:pt idx="34544">
                  <c:v>1.0222608192213056</c:v>
                </c:pt>
                <c:pt idx="34545">
                  <c:v>1.0222312279279802</c:v>
                </c:pt>
                <c:pt idx="34546">
                  <c:v>1.0222016383477581</c:v>
                </c:pt>
                <c:pt idx="34547">
                  <c:v>1.022172050480491</c:v>
                </c:pt>
                <c:pt idx="34548">
                  <c:v>1.0221424643260297</c:v>
                </c:pt>
                <c:pt idx="34549">
                  <c:v>1.0221128798842258</c:v>
                </c:pt>
                <c:pt idx="34550">
                  <c:v>1.0220832971549303</c:v>
                </c:pt>
                <c:pt idx="34551">
                  <c:v>1.022053716137995</c:v>
                </c:pt>
                <c:pt idx="34552">
                  <c:v>1.0220241368332705</c:v>
                </c:pt>
                <c:pt idx="34553">
                  <c:v>1.021994559240609</c:v>
                </c:pt>
                <c:pt idx="34554">
                  <c:v>1.0219649833598612</c:v>
                </c:pt>
                <c:pt idx="34555">
                  <c:v>1.0219354091908786</c:v>
                </c:pt>
                <c:pt idx="34556">
                  <c:v>1.0219058367335128</c:v>
                </c:pt>
                <c:pt idx="34557">
                  <c:v>1.0218762659876151</c:v>
                </c:pt>
                <c:pt idx="34558">
                  <c:v>1.0218466969530369</c:v>
                </c:pt>
                <c:pt idx="34559">
                  <c:v>1.0218171296296297</c:v>
                </c:pt>
                <c:pt idx="34560">
                  <c:v>1.0217875640172449</c:v>
                </c:pt>
                <c:pt idx="34561">
                  <c:v>1.021758000115734</c:v>
                </c:pt>
                <c:pt idx="34562">
                  <c:v>1.0217284379249487</c:v>
                </c:pt>
                <c:pt idx="34563">
                  <c:v>1.0216988774447402</c:v>
                </c:pt>
                <c:pt idx="34564">
                  <c:v>1.0216693186749601</c:v>
                </c:pt>
                <c:pt idx="34565">
                  <c:v>1.0216397616154602</c:v>
                </c:pt>
                <c:pt idx="34566">
                  <c:v>1.0216102062660919</c:v>
                </c:pt>
                <c:pt idx="34567">
                  <c:v>1.0215806526267068</c:v>
                </c:pt>
                <c:pt idx="34568">
                  <c:v>1.0215511006971565</c:v>
                </c:pt>
                <c:pt idx="34569">
                  <c:v>1.0215215504772925</c:v>
                </c:pt>
                <c:pt idx="34570">
                  <c:v>1.0214920019669664</c:v>
                </c:pt>
                <c:pt idx="34571">
                  <c:v>1.0214624551660303</c:v>
                </c:pt>
                <c:pt idx="34572">
                  <c:v>1.0214329100743356</c:v>
                </c:pt>
                <c:pt idx="34573">
                  <c:v>1.0214033666917337</c:v>
                </c:pt>
                <c:pt idx="34574">
                  <c:v>1.0213738250180766</c:v>
                </c:pt>
                <c:pt idx="34575">
                  <c:v>1.0213442850532162</c:v>
                </c:pt>
                <c:pt idx="34576">
                  <c:v>1.0213147467970038</c:v>
                </c:pt>
                <c:pt idx="34577">
                  <c:v>1.0212852102492915</c:v>
                </c:pt>
                <c:pt idx="34578">
                  <c:v>1.0212556754099309</c:v>
                </c:pt>
                <c:pt idx="34579">
                  <c:v>1.0212261422787738</c:v>
                </c:pt>
                <c:pt idx="34580">
                  <c:v>1.0211966108556723</c:v>
                </c:pt>
                <c:pt idx="34581">
                  <c:v>1.0211670811404776</c:v>
                </c:pt>
                <c:pt idx="34582">
                  <c:v>1.0211375531330422</c:v>
                </c:pt>
                <c:pt idx="34583">
                  <c:v>1.0211080268332178</c:v>
                </c:pt>
                <c:pt idx="34584">
                  <c:v>1.0210785022408559</c:v>
                </c:pt>
                <c:pt idx="34585">
                  <c:v>1.0210489793558086</c:v>
                </c:pt>
                <c:pt idx="34586">
                  <c:v>1.0210194581779282</c:v>
                </c:pt>
                <c:pt idx="34587">
                  <c:v>1.020989938707066</c:v>
                </c:pt>
                <c:pt idx="34588">
                  <c:v>1.0209604209430745</c:v>
                </c:pt>
                <c:pt idx="34589">
                  <c:v>1.0209309048858051</c:v>
                </c:pt>
                <c:pt idx="34590">
                  <c:v>1.0209013905351103</c:v>
                </c:pt>
                <c:pt idx="34591">
                  <c:v>1.0208718778908419</c:v>
                </c:pt>
                <c:pt idx="34592">
                  <c:v>1.0208423669528517</c:v>
                </c:pt>
                <c:pt idx="34593">
                  <c:v>1.0208128577209921</c:v>
                </c:pt>
                <c:pt idx="34594">
                  <c:v>1.0207833501951149</c:v>
                </c:pt>
                <c:pt idx="34595">
                  <c:v>1.0207538443750723</c:v>
                </c:pt>
                <c:pt idx="34596">
                  <c:v>1.0207243402607162</c:v>
                </c:pt>
                <c:pt idx="34597">
                  <c:v>1.020694837851899</c:v>
                </c:pt>
                <c:pt idx="34598">
                  <c:v>1.0206653371484724</c:v>
                </c:pt>
                <c:pt idx="34599">
                  <c:v>1.0206358381502889</c:v>
                </c:pt>
                <c:pt idx="34600">
                  <c:v>1.0206063408572006</c:v>
                </c:pt>
                <c:pt idx="34601">
                  <c:v>1.0205768452690596</c:v>
                </c:pt>
                <c:pt idx="34602">
                  <c:v>1.0205473513857179</c:v>
                </c:pt>
                <c:pt idx="34603">
                  <c:v>1.0205178592070281</c:v>
                </c:pt>
                <c:pt idx="34604">
                  <c:v>1.0204883687328421</c:v>
                </c:pt>
                <c:pt idx="34605">
                  <c:v>1.0204588799630121</c:v>
                </c:pt>
                <c:pt idx="34606">
                  <c:v>1.0204293928973907</c:v>
                </c:pt>
                <c:pt idx="34607">
                  <c:v>1.0203999075358299</c:v>
                </c:pt>
                <c:pt idx="34608">
                  <c:v>1.0203704238781819</c:v>
                </c:pt>
                <c:pt idx="34609">
                  <c:v>1.0203409419242992</c:v>
                </c:pt>
                <c:pt idx="34610">
                  <c:v>1.0203114616740343</c:v>
                </c:pt>
                <c:pt idx="34611">
                  <c:v>1.0202819831272392</c:v>
                </c:pt>
                <c:pt idx="34612">
                  <c:v>1.0202525062837662</c:v>
                </c:pt>
                <c:pt idx="34613">
                  <c:v>1.0202230311434679</c:v>
                </c:pt>
                <c:pt idx="34614">
                  <c:v>1.0201935577061967</c:v>
                </c:pt>
                <c:pt idx="34615">
                  <c:v>1.0201640859718049</c:v>
                </c:pt>
                <c:pt idx="34616">
                  <c:v>1.020134615940145</c:v>
                </c:pt>
                <c:pt idx="34617">
                  <c:v>1.0201051476110694</c:v>
                </c:pt>
                <c:pt idx="34618">
                  <c:v>1.0200756809844305</c:v>
                </c:pt>
                <c:pt idx="34619">
                  <c:v>1.0200462160600809</c:v>
                </c:pt>
                <c:pt idx="34620">
                  <c:v>1.020016752837873</c:v>
                </c:pt>
                <c:pt idx="34621">
                  <c:v>1.0199872913176593</c:v>
                </c:pt>
                <c:pt idx="34622">
                  <c:v>1.0199578314992923</c:v>
                </c:pt>
                <c:pt idx="34623">
                  <c:v>1.0199283733826248</c:v>
                </c:pt>
                <c:pt idx="34624">
                  <c:v>1.019898916967509</c:v>
                </c:pt>
                <c:pt idx="34625">
                  <c:v>1.0198694622537978</c:v>
                </c:pt>
                <c:pt idx="34626">
                  <c:v>1.0198400092413435</c:v>
                </c:pt>
                <c:pt idx="34627">
                  <c:v>1.0198105579299988</c:v>
                </c:pt>
                <c:pt idx="34628">
                  <c:v>1.0197811083196164</c:v>
                </c:pt>
                <c:pt idx="34629">
                  <c:v>1.0197516604100492</c:v>
                </c:pt>
                <c:pt idx="34630">
                  <c:v>1.0197222142011493</c:v>
                </c:pt>
                <c:pt idx="34631">
                  <c:v>1.0196927696927698</c:v>
                </c:pt>
                <c:pt idx="34632">
                  <c:v>1.019663326884763</c:v>
                </c:pt>
                <c:pt idx="34633">
                  <c:v>1.0196338857769822</c:v>
                </c:pt>
                <c:pt idx="34634">
                  <c:v>1.0196044463692797</c:v>
                </c:pt>
                <c:pt idx="34635">
                  <c:v>1.0195750086615083</c:v>
                </c:pt>
                <c:pt idx="34636">
                  <c:v>1.0195455726535207</c:v>
                </c:pt>
                <c:pt idx="34637">
                  <c:v>1.0195161383451701</c:v>
                </c:pt>
                <c:pt idx="34638">
                  <c:v>1.0194867057363088</c:v>
                </c:pt>
                <c:pt idx="34639">
                  <c:v>1.0194572748267898</c:v>
                </c:pt>
                <c:pt idx="34640">
                  <c:v>1.019427845616466</c:v>
                </c:pt>
                <c:pt idx="34641">
                  <c:v>1.0193984181051903</c:v>
                </c:pt>
                <c:pt idx="34642">
                  <c:v>1.0193689922928153</c:v>
                </c:pt>
                <c:pt idx="34643">
                  <c:v>1.0193395681791941</c:v>
                </c:pt>
                <c:pt idx="34644">
                  <c:v>1.0193101457641796</c:v>
                </c:pt>
                <c:pt idx="34645">
                  <c:v>1.0192807250476246</c:v>
                </c:pt>
                <c:pt idx="34646">
                  <c:v>1.019251306029382</c:v>
                </c:pt>
                <c:pt idx="34647">
                  <c:v>1.019221888709305</c:v>
                </c:pt>
                <c:pt idx="34648">
                  <c:v>1.0191924730872464</c:v>
                </c:pt>
                <c:pt idx="34649">
                  <c:v>1.0191630591630592</c:v>
                </c:pt>
                <c:pt idx="34650">
                  <c:v>1.0191336469365964</c:v>
                </c:pt>
                <c:pt idx="34651">
                  <c:v>1.019104236407711</c:v>
                </c:pt>
                <c:pt idx="34652">
                  <c:v>1.019074827576256</c:v>
                </c:pt>
                <c:pt idx="34653">
                  <c:v>1.0190454204420847</c:v>
                </c:pt>
                <c:pt idx="34654">
                  <c:v>1.0190160150050498</c:v>
                </c:pt>
                <c:pt idx="34655">
                  <c:v>1.0189866112650046</c:v>
                </c:pt>
                <c:pt idx="34656">
                  <c:v>1.0189572092218022</c:v>
                </c:pt>
                <c:pt idx="34657">
                  <c:v>1.0189278088752958</c:v>
                </c:pt>
                <c:pt idx="34658">
                  <c:v>1.0188984102253382</c:v>
                </c:pt>
                <c:pt idx="34659">
                  <c:v>1.018869013271783</c:v>
                </c:pt>
                <c:pt idx="34660">
                  <c:v>1.0188396180144832</c:v>
                </c:pt>
                <c:pt idx="34661">
                  <c:v>1.0188102244532917</c:v>
                </c:pt>
                <c:pt idx="34662">
                  <c:v>1.0187808325880623</c:v>
                </c:pt>
                <c:pt idx="34663">
                  <c:v>1.0187514424186477</c:v>
                </c:pt>
                <c:pt idx="34664">
                  <c:v>1.0187220539449011</c:v>
                </c:pt>
                <c:pt idx="34665">
                  <c:v>1.0186926671666763</c:v>
                </c:pt>
                <c:pt idx="34666">
                  <c:v>1.0186632820838262</c:v>
                </c:pt>
                <c:pt idx="34667">
                  <c:v>1.018633898696204</c:v>
                </c:pt>
                <c:pt idx="34668">
                  <c:v>1.0186045170036633</c:v>
                </c:pt>
                <c:pt idx="34669">
                  <c:v>1.0185751370060572</c:v>
                </c:pt>
                <c:pt idx="34670">
                  <c:v>1.0185457587032389</c:v>
                </c:pt>
                <c:pt idx="34671">
                  <c:v>1.0185163820950622</c:v>
                </c:pt>
                <c:pt idx="34672">
                  <c:v>1.0184870071813803</c:v>
                </c:pt>
                <c:pt idx="34673">
                  <c:v>1.0184576339620466</c:v>
                </c:pt>
                <c:pt idx="34674">
                  <c:v>1.0184282624369143</c:v>
                </c:pt>
                <c:pt idx="34675">
                  <c:v>1.0183988926058369</c:v>
                </c:pt>
                <c:pt idx="34676">
                  <c:v>1.0183695244686679</c:v>
                </c:pt>
                <c:pt idx="34677">
                  <c:v>1.0183401580252609</c:v>
                </c:pt>
                <c:pt idx="34678">
                  <c:v>1.0183107932754694</c:v>
                </c:pt>
                <c:pt idx="34679">
                  <c:v>1.0182814302191465</c:v>
                </c:pt>
                <c:pt idx="34680">
                  <c:v>1.0182520688561461</c:v>
                </c:pt>
                <c:pt idx="34681">
                  <c:v>1.0182227091863214</c:v>
                </c:pt>
                <c:pt idx="34682">
                  <c:v>1.0181933512095263</c:v>
                </c:pt>
                <c:pt idx="34683">
                  <c:v>1.018163994925614</c:v>
                </c:pt>
                <c:pt idx="34684">
                  <c:v>1.0181346403344385</c:v>
                </c:pt>
                <c:pt idx="34685">
                  <c:v>1.0181052874358532</c:v>
                </c:pt>
                <c:pt idx="34686">
                  <c:v>1.0180759362297114</c:v>
                </c:pt>
                <c:pt idx="34687">
                  <c:v>1.0180465867158672</c:v>
                </c:pt>
                <c:pt idx="34688">
                  <c:v>1.0180172388941739</c:v>
                </c:pt>
                <c:pt idx="34689">
                  <c:v>1.0179878927644854</c:v>
                </c:pt>
                <c:pt idx="34690">
                  <c:v>1.0179585483266553</c:v>
                </c:pt>
                <c:pt idx="34691">
                  <c:v>1.0179292055805373</c:v>
                </c:pt>
                <c:pt idx="34692">
                  <c:v>1.0178998645259851</c:v>
                </c:pt>
                <c:pt idx="34693">
                  <c:v>1.0178705251628524</c:v>
                </c:pt>
                <c:pt idx="34694">
                  <c:v>1.0178411874909929</c:v>
                </c:pt>
                <c:pt idx="34695">
                  <c:v>1.0178118515102605</c:v>
                </c:pt>
                <c:pt idx="34696">
                  <c:v>1.0177825172205091</c:v>
                </c:pt>
                <c:pt idx="34697">
                  <c:v>1.0177531846215919</c:v>
                </c:pt>
                <c:pt idx="34698">
                  <c:v>1.0177238537133635</c:v>
                </c:pt>
                <c:pt idx="34699">
                  <c:v>1.0176945244956772</c:v>
                </c:pt>
                <c:pt idx="34700">
                  <c:v>1.017665196968387</c:v>
                </c:pt>
                <c:pt idx="34701">
                  <c:v>1.0176358711313469</c:v>
                </c:pt>
                <c:pt idx="34702">
                  <c:v>1.0176065469844107</c:v>
                </c:pt>
                <c:pt idx="34703">
                  <c:v>1.0175772245274319</c:v>
                </c:pt>
                <c:pt idx="34704">
                  <c:v>1.017547903760265</c:v>
                </c:pt>
                <c:pt idx="34705">
                  <c:v>1.0175185846827637</c:v>
                </c:pt>
                <c:pt idx="34706">
                  <c:v>1.017489267294782</c:v>
                </c:pt>
                <c:pt idx="34707">
                  <c:v>1.0174599515961738</c:v>
                </c:pt>
                <c:pt idx="34708">
                  <c:v>1.017430637586793</c:v>
                </c:pt>
                <c:pt idx="34709">
                  <c:v>1.0174013252664937</c:v>
                </c:pt>
                <c:pt idx="34710">
                  <c:v>1.0173720146351302</c:v>
                </c:pt>
                <c:pt idx="34711">
                  <c:v>1.0173427056925559</c:v>
                </c:pt>
                <c:pt idx="34712">
                  <c:v>1.0173133984386253</c:v>
                </c:pt>
                <c:pt idx="34713">
                  <c:v>1.0172840928731923</c:v>
                </c:pt>
                <c:pt idx="34714">
                  <c:v>1.0172547889961112</c:v>
                </c:pt>
                <c:pt idx="34715">
                  <c:v>1.0172254868072359</c:v>
                </c:pt>
                <c:pt idx="34716">
                  <c:v>1.0171961863064205</c:v>
                </c:pt>
                <c:pt idx="34717">
                  <c:v>1.0171668874935191</c:v>
                </c:pt>
                <c:pt idx="34718">
                  <c:v>1.0171375903683861</c:v>
                </c:pt>
                <c:pt idx="34719">
                  <c:v>1.0171082949308756</c:v>
                </c:pt>
                <c:pt idx="34720">
                  <c:v>1.0170790011808415</c:v>
                </c:pt>
                <c:pt idx="34721">
                  <c:v>1.0170497091181383</c:v>
                </c:pt>
                <c:pt idx="34722">
                  <c:v>1.0170204187426202</c:v>
                </c:pt>
                <c:pt idx="34723">
                  <c:v>1.0169911300541412</c:v>
                </c:pt>
                <c:pt idx="34724">
                  <c:v>1.0169618430525558</c:v>
                </c:pt>
                <c:pt idx="34725">
                  <c:v>1.0169325577377182</c:v>
                </c:pt>
                <c:pt idx="34726">
                  <c:v>1.0169032741094826</c:v>
                </c:pt>
                <c:pt idx="34727">
                  <c:v>1.0168739921677032</c:v>
                </c:pt>
                <c:pt idx="34728">
                  <c:v>1.0168447119122348</c:v>
                </c:pt>
                <c:pt idx="34729">
                  <c:v>1.0168154333429311</c:v>
                </c:pt>
                <c:pt idx="34730">
                  <c:v>1.016786156459647</c:v>
                </c:pt>
                <c:pt idx="34731">
                  <c:v>1.0167568812622365</c:v>
                </c:pt>
                <c:pt idx="34732">
                  <c:v>1.0167276077505543</c:v>
                </c:pt>
                <c:pt idx="34733">
                  <c:v>1.0166983359244544</c:v>
                </c:pt>
                <c:pt idx="34734">
                  <c:v>1.0166690657837916</c:v>
                </c:pt>
                <c:pt idx="34735">
                  <c:v>1.01663979732842</c:v>
                </c:pt>
                <c:pt idx="34736">
                  <c:v>1.0166105305581945</c:v>
                </c:pt>
                <c:pt idx="34737">
                  <c:v>1.0165812654729691</c:v>
                </c:pt>
                <c:pt idx="34738">
                  <c:v>1.0165520020725984</c:v>
                </c:pt>
                <c:pt idx="34739">
                  <c:v>1.0165227403569372</c:v>
                </c:pt>
                <c:pt idx="34740">
                  <c:v>1.0164934803258399</c:v>
                </c:pt>
                <c:pt idx="34741">
                  <c:v>1.0164642219791606</c:v>
                </c:pt>
                <c:pt idx="34742">
                  <c:v>1.0164349653167544</c:v>
                </c:pt>
                <c:pt idx="34743">
                  <c:v>1.0164057103384756</c:v>
                </c:pt>
                <c:pt idx="34744">
                  <c:v>1.0163764570441791</c:v>
                </c:pt>
                <c:pt idx="34745">
                  <c:v>1.016347205433719</c:v>
                </c:pt>
                <c:pt idx="34746">
                  <c:v>1.0163179555069501</c:v>
                </c:pt>
                <c:pt idx="34747">
                  <c:v>1.0162887072637274</c:v>
                </c:pt>
                <c:pt idx="34748">
                  <c:v>1.016259460703905</c:v>
                </c:pt>
                <c:pt idx="34749">
                  <c:v>1.0162302158273382</c:v>
                </c:pt>
                <c:pt idx="34750">
                  <c:v>1.016200972633881</c:v>
                </c:pt>
                <c:pt idx="34751">
                  <c:v>1.0161717311233887</c:v>
                </c:pt>
                <c:pt idx="34752">
                  <c:v>1.0161424912957155</c:v>
                </c:pt>
                <c:pt idx="34753">
                  <c:v>1.0161132531507164</c:v>
                </c:pt>
                <c:pt idx="34754">
                  <c:v>1.0160840166882463</c:v>
                </c:pt>
                <c:pt idx="34755">
                  <c:v>1.0160547819081598</c:v>
                </c:pt>
                <c:pt idx="34756">
                  <c:v>1.0160255488103116</c:v>
                </c:pt>
                <c:pt idx="34757">
                  <c:v>1.0159963173945568</c:v>
                </c:pt>
                <c:pt idx="34758">
                  <c:v>1.0159670876607498</c:v>
                </c:pt>
                <c:pt idx="34759">
                  <c:v>1.0159378596087456</c:v>
                </c:pt>
                <c:pt idx="34760">
                  <c:v>1.0159086332383993</c:v>
                </c:pt>
                <c:pt idx="34761">
                  <c:v>1.0158794085495657</c:v>
                </c:pt>
                <c:pt idx="34762">
                  <c:v>1.0158501855420994</c:v>
                </c:pt>
                <c:pt idx="34763">
                  <c:v>1.0158209642158555</c:v>
                </c:pt>
                <c:pt idx="34764">
                  <c:v>1.015791744570689</c:v>
                </c:pt>
                <c:pt idx="34765">
                  <c:v>1.0157625266064545</c:v>
                </c:pt>
                <c:pt idx="34766">
                  <c:v>1.0157333103230075</c:v>
                </c:pt>
                <c:pt idx="34767">
                  <c:v>1.0157040957202026</c:v>
                </c:pt>
                <c:pt idx="34768">
                  <c:v>1.0156748827978948</c:v>
                </c:pt>
                <c:pt idx="34769">
                  <c:v>1.015645671555939</c:v>
                </c:pt>
                <c:pt idx="34770">
                  <c:v>1.0156164619941905</c:v>
                </c:pt>
                <c:pt idx="34771">
                  <c:v>1.0155872541125044</c:v>
                </c:pt>
                <c:pt idx="34772">
                  <c:v>1.0155580479107353</c:v>
                </c:pt>
                <c:pt idx="34773">
                  <c:v>1.0155288433887386</c:v>
                </c:pt>
                <c:pt idx="34774">
                  <c:v>1.0154996405463694</c:v>
                </c:pt>
                <c:pt idx="34775">
                  <c:v>1.0154704393834828</c:v>
                </c:pt>
                <c:pt idx="34776">
                  <c:v>1.015441239899934</c:v>
                </c:pt>
                <c:pt idx="34777">
                  <c:v>1.0154120420955777</c:v>
                </c:pt>
                <c:pt idx="34778">
                  <c:v>1.0153828459702694</c:v>
                </c:pt>
                <c:pt idx="34779">
                  <c:v>1.0153536515238644</c:v>
                </c:pt>
                <c:pt idx="34780">
                  <c:v>1.0153244587562176</c:v>
                </c:pt>
                <c:pt idx="34781">
                  <c:v>1.0152952676671843</c:v>
                </c:pt>
                <c:pt idx="34782">
                  <c:v>1.0152660782566196</c:v>
                </c:pt>
                <c:pt idx="34783">
                  <c:v>1.0152368905243789</c:v>
                </c:pt>
                <c:pt idx="34784">
                  <c:v>1.0152077044703176</c:v>
                </c:pt>
                <c:pt idx="34785">
                  <c:v>1.0151785200942909</c:v>
                </c:pt>
                <c:pt idx="34786">
                  <c:v>1.0151493373961538</c:v>
                </c:pt>
                <c:pt idx="34787">
                  <c:v>1.0151201563757617</c:v>
                </c:pt>
                <c:pt idx="34788">
                  <c:v>1.0150909770329701</c:v>
                </c:pt>
                <c:pt idx="34789">
                  <c:v>1.0150617993676343</c:v>
                </c:pt>
                <c:pt idx="34790">
                  <c:v>1.0150326233796096</c:v>
                </c:pt>
                <c:pt idx="34791">
                  <c:v>1.0150034490687514</c:v>
                </c:pt>
                <c:pt idx="34792">
                  <c:v>1.014974276434915</c:v>
                </c:pt>
                <c:pt idx="34793">
                  <c:v>1.0149451054779559</c:v>
                </c:pt>
                <c:pt idx="34794">
                  <c:v>1.0149159361977296</c:v>
                </c:pt>
                <c:pt idx="34795">
                  <c:v>1.0148867685940912</c:v>
                </c:pt>
                <c:pt idx="34796">
                  <c:v>1.0148576026668965</c:v>
                </c:pt>
                <c:pt idx="34797">
                  <c:v>1.0148284384160009</c:v>
                </c:pt>
                <c:pt idx="34798">
                  <c:v>1.0147992758412598</c:v>
                </c:pt>
                <c:pt idx="34799">
                  <c:v>1.0147701149425288</c:v>
                </c:pt>
                <c:pt idx="34800">
                  <c:v>1.0147409557196632</c:v>
                </c:pt>
                <c:pt idx="34801">
                  <c:v>1.0147117981725189</c:v>
                </c:pt>
                <c:pt idx="34802">
                  <c:v>1.0146826423009512</c:v>
                </c:pt>
                <c:pt idx="34803">
                  <c:v>1.0146534881048155</c:v>
                </c:pt>
                <c:pt idx="34804">
                  <c:v>1.0146243355839679</c:v>
                </c:pt>
                <c:pt idx="34805">
                  <c:v>1.0145951847382635</c:v>
                </c:pt>
                <c:pt idx="34806">
                  <c:v>1.0145660355675583</c:v>
                </c:pt>
                <c:pt idx="34807">
                  <c:v>1.0145368880717076</c:v>
                </c:pt>
                <c:pt idx="34808">
                  <c:v>1.0145077422505673</c:v>
                </c:pt>
                <c:pt idx="34809">
                  <c:v>1.0144785981039932</c:v>
                </c:pt>
                <c:pt idx="34810">
                  <c:v>1.0144494556318404</c:v>
                </c:pt>
                <c:pt idx="34811">
                  <c:v>1.0144203148339652</c:v>
                </c:pt>
                <c:pt idx="34812">
                  <c:v>1.0143911757102233</c:v>
                </c:pt>
                <c:pt idx="34813">
                  <c:v>1.0143620382604699</c:v>
                </c:pt>
                <c:pt idx="34814">
                  <c:v>1.0143329024845613</c:v>
                </c:pt>
                <c:pt idx="34815">
                  <c:v>1.014303768382353</c:v>
                </c:pt>
                <c:pt idx="34816">
                  <c:v>1.0142746359537007</c:v>
                </c:pt>
                <c:pt idx="34817">
                  <c:v>1.0142455051984605</c:v>
                </c:pt>
                <c:pt idx="34818">
                  <c:v>1.0142163761164882</c:v>
                </c:pt>
                <c:pt idx="34819">
                  <c:v>1.0141872487076393</c:v>
                </c:pt>
                <c:pt idx="34820">
                  <c:v>1.01415812297177</c:v>
                </c:pt>
                <c:pt idx="34821">
                  <c:v>1.0141289989087359</c:v>
                </c:pt>
                <c:pt idx="34822">
                  <c:v>1.0140998765183931</c:v>
                </c:pt>
                <c:pt idx="34823">
                  <c:v>1.0140707558005972</c:v>
                </c:pt>
                <c:pt idx="34824">
                  <c:v>1.0140416367552045</c:v>
                </c:pt>
                <c:pt idx="34825">
                  <c:v>1.0140125193820708</c:v>
                </c:pt>
                <c:pt idx="34826">
                  <c:v>1.013983403681052</c:v>
                </c:pt>
                <c:pt idx="34827">
                  <c:v>1.0139542896520042</c:v>
                </c:pt>
                <c:pt idx="34828">
                  <c:v>1.013925177294783</c:v>
                </c:pt>
                <c:pt idx="34829">
                  <c:v>1.0138960666092449</c:v>
                </c:pt>
                <c:pt idx="34830">
                  <c:v>1.0138669575952457</c:v>
                </c:pt>
                <c:pt idx="34831">
                  <c:v>1.0138378502526413</c:v>
                </c:pt>
                <c:pt idx="34832">
                  <c:v>1.0138087445812878</c:v>
                </c:pt>
                <c:pt idx="34833">
                  <c:v>1.0137796405810415</c:v>
                </c:pt>
                <c:pt idx="34834">
                  <c:v>1.0137505382517582</c:v>
                </c:pt>
                <c:pt idx="34835">
                  <c:v>1.0137214375932944</c:v>
                </c:pt>
                <c:pt idx="34836">
                  <c:v>1.0136923386055057</c:v>
                </c:pt>
                <c:pt idx="34837">
                  <c:v>1.0136632412882485</c:v>
                </c:pt>
                <c:pt idx="34838">
                  <c:v>1.0136341456413789</c:v>
                </c:pt>
                <c:pt idx="34839">
                  <c:v>1.0136050516647532</c:v>
                </c:pt>
                <c:pt idx="34840">
                  <c:v>1.0135759593582274</c:v>
                </c:pt>
                <c:pt idx="34841">
                  <c:v>1.0135468687216578</c:v>
                </c:pt>
                <c:pt idx="34842">
                  <c:v>1.0135177797549006</c:v>
                </c:pt>
                <c:pt idx="34843">
                  <c:v>1.0134886924578119</c:v>
                </c:pt>
                <c:pt idx="34844">
                  <c:v>1.0134596068302482</c:v>
                </c:pt>
                <c:pt idx="34845">
                  <c:v>1.0134305228720657</c:v>
                </c:pt>
                <c:pt idx="34846">
                  <c:v>1.0134014405831204</c:v>
                </c:pt>
                <c:pt idx="34847">
                  <c:v>1.0133723599632691</c:v>
                </c:pt>
                <c:pt idx="34848">
                  <c:v>1.0133432810123677</c:v>
                </c:pt>
                <c:pt idx="34849">
                  <c:v>1.0133142037302727</c:v>
                </c:pt>
                <c:pt idx="34850">
                  <c:v>1.0132851281168402</c:v>
                </c:pt>
                <c:pt idx="34851">
                  <c:v>1.0132560541719271</c:v>
                </c:pt>
                <c:pt idx="34852">
                  <c:v>1.0132269818953892</c:v>
                </c:pt>
                <c:pt idx="34853">
                  <c:v>1.0131979112870833</c:v>
                </c:pt>
                <c:pt idx="34854">
                  <c:v>1.0131688423468657</c:v>
                </c:pt>
                <c:pt idx="34855">
                  <c:v>1.0131397750745925</c:v>
                </c:pt>
                <c:pt idx="34856">
                  <c:v>1.0131107094701208</c:v>
                </c:pt>
                <c:pt idx="34857">
                  <c:v>1.0130816455333065</c:v>
                </c:pt>
                <c:pt idx="34858">
                  <c:v>1.0130525832640065</c:v>
                </c:pt>
                <c:pt idx="34859">
                  <c:v>1.013023522662077</c:v>
                </c:pt>
                <c:pt idx="34860">
                  <c:v>1.0129944637273745</c:v>
                </c:pt>
                <c:pt idx="34861">
                  <c:v>1.0129654064597555</c:v>
                </c:pt>
                <c:pt idx="34862">
                  <c:v>1.012936350859077</c:v>
                </c:pt>
                <c:pt idx="34863">
                  <c:v>1.0129072969251951</c:v>
                </c:pt>
                <c:pt idx="34864">
                  <c:v>1.0128782446579665</c:v>
                </c:pt>
                <c:pt idx="34865">
                  <c:v>1.0128491940572477</c:v>
                </c:pt>
                <c:pt idx="34866">
                  <c:v>1.0128201451228955</c:v>
                </c:pt>
                <c:pt idx="34867">
                  <c:v>1.0127910978547665</c:v>
                </c:pt>
                <c:pt idx="34868">
                  <c:v>1.0127620522527172</c:v>
                </c:pt>
                <c:pt idx="34869">
                  <c:v>1.0127330083166046</c:v>
                </c:pt>
                <c:pt idx="34870">
                  <c:v>1.0127039660462849</c:v>
                </c:pt>
                <c:pt idx="34871">
                  <c:v>1.012674925441615</c:v>
                </c:pt>
                <c:pt idx="34872">
                  <c:v>1.0126458865024517</c:v>
                </c:pt>
                <c:pt idx="34873">
                  <c:v>1.0126168492286518</c:v>
                </c:pt>
                <c:pt idx="34874">
                  <c:v>1.0125878136200717</c:v>
                </c:pt>
                <c:pt idx="34875">
                  <c:v>1.0125587796765685</c:v>
                </c:pt>
                <c:pt idx="34876">
                  <c:v>1.0125297473979986</c:v>
                </c:pt>
                <c:pt idx="34877">
                  <c:v>1.0125007167842193</c:v>
                </c:pt>
                <c:pt idx="34878">
                  <c:v>1.012471687835087</c:v>
                </c:pt>
                <c:pt idx="34879">
                  <c:v>1.0124426605504586</c:v>
                </c:pt>
                <c:pt idx="34880">
                  <c:v>1.0124136349301913</c:v>
                </c:pt>
                <c:pt idx="34881">
                  <c:v>1.0123846109741415</c:v>
                </c:pt>
                <c:pt idx="34882">
                  <c:v>1.012355588682166</c:v>
                </c:pt>
                <c:pt idx="34883">
                  <c:v>1.0123265680541222</c:v>
                </c:pt>
                <c:pt idx="34884">
                  <c:v>1.0122975490898667</c:v>
                </c:pt>
                <c:pt idx="34885">
                  <c:v>1.0122685317892564</c:v>
                </c:pt>
                <c:pt idx="34886">
                  <c:v>1.0122395161521485</c:v>
                </c:pt>
                <c:pt idx="34887">
                  <c:v>1.0122105021783994</c:v>
                </c:pt>
                <c:pt idx="34888">
                  <c:v>1.0121814898678667</c:v>
                </c:pt>
                <c:pt idx="34889">
                  <c:v>1.0121524792204071</c:v>
                </c:pt>
                <c:pt idx="34890">
                  <c:v>1.0121234702358775</c:v>
                </c:pt>
                <c:pt idx="34891">
                  <c:v>1.0120944629141351</c:v>
                </c:pt>
                <c:pt idx="34892">
                  <c:v>1.0120654572550369</c:v>
                </c:pt>
                <c:pt idx="34893">
                  <c:v>1.0120364532584398</c:v>
                </c:pt>
                <c:pt idx="34894">
                  <c:v>1.0120074509242012</c:v>
                </c:pt>
                <c:pt idx="34895">
                  <c:v>1.0119784502521778</c:v>
                </c:pt>
                <c:pt idx="34896">
                  <c:v>1.0119494512422271</c:v>
                </c:pt>
                <c:pt idx="34897">
                  <c:v>1.0119204538942059</c:v>
                </c:pt>
                <c:pt idx="34898">
                  <c:v>1.0118914582079717</c:v>
                </c:pt>
                <c:pt idx="34899">
                  <c:v>1.0118624641833811</c:v>
                </c:pt>
                <c:pt idx="34900">
                  <c:v>1.0118334718202917</c:v>
                </c:pt>
                <c:pt idx="34901">
                  <c:v>1.0118044811185605</c:v>
                </c:pt>
                <c:pt idx="34902">
                  <c:v>1.0117754920780448</c:v>
                </c:pt>
                <c:pt idx="34903">
                  <c:v>1.0117465046986018</c:v>
                </c:pt>
                <c:pt idx="34904">
                  <c:v>1.0117175189800889</c:v>
                </c:pt>
                <c:pt idx="34905">
                  <c:v>1.011688534922363</c:v>
                </c:pt>
                <c:pt idx="34906">
                  <c:v>1.0116595525252814</c:v>
                </c:pt>
                <c:pt idx="34907">
                  <c:v>1.0116305717887017</c:v>
                </c:pt>
                <c:pt idx="34908">
                  <c:v>1.0116015927124811</c:v>
                </c:pt>
                <c:pt idx="34909">
                  <c:v>1.0115726152964766</c:v>
                </c:pt>
                <c:pt idx="34910">
                  <c:v>1.0115436395405459</c:v>
                </c:pt>
                <c:pt idx="34911">
                  <c:v>1.0115146654445464</c:v>
                </c:pt>
                <c:pt idx="34912">
                  <c:v>1.0114856930083349</c:v>
                </c:pt>
                <c:pt idx="34913">
                  <c:v>1.0114567222317694</c:v>
                </c:pt>
                <c:pt idx="34914">
                  <c:v>1.0114277531147071</c:v>
                </c:pt>
                <c:pt idx="34915">
                  <c:v>1.0113987856570055</c:v>
                </c:pt>
                <c:pt idx="34916">
                  <c:v>1.0113698198585217</c:v>
                </c:pt>
                <c:pt idx="34917">
                  <c:v>1.0113408557191133</c:v>
                </c:pt>
                <c:pt idx="34918">
                  <c:v>1.011311893238638</c:v>
                </c:pt>
                <c:pt idx="34919">
                  <c:v>1.011282932416953</c:v>
                </c:pt>
                <c:pt idx="34920">
                  <c:v>1.0112539732539161</c:v>
                </c:pt>
                <c:pt idx="34921">
                  <c:v>1.0112250157493843</c:v>
                </c:pt>
                <c:pt idx="34922">
                  <c:v>1.0111960599032157</c:v>
                </c:pt>
                <c:pt idx="34923">
                  <c:v>1.0111671057152674</c:v>
                </c:pt>
                <c:pt idx="34924">
                  <c:v>1.0111381531853973</c:v>
                </c:pt>
                <c:pt idx="34925">
                  <c:v>1.0111092023134627</c:v>
                </c:pt>
                <c:pt idx="34926">
                  <c:v>1.0110802530993215</c:v>
                </c:pt>
                <c:pt idx="34927">
                  <c:v>1.011051305542831</c:v>
                </c:pt>
                <c:pt idx="34928">
                  <c:v>1.011022359643849</c:v>
                </c:pt>
                <c:pt idx="34929">
                  <c:v>1.0109934154022331</c:v>
                </c:pt>
                <c:pt idx="34930">
                  <c:v>1.0109644728178409</c:v>
                </c:pt>
                <c:pt idx="34931">
                  <c:v>1.0109355318905302</c:v>
                </c:pt>
                <c:pt idx="34932">
                  <c:v>1.0109065926201586</c:v>
                </c:pt>
                <c:pt idx="34933">
                  <c:v>1.0108776550065839</c:v>
                </c:pt>
                <c:pt idx="34934">
                  <c:v>1.0108487190496636</c:v>
                </c:pt>
                <c:pt idx="34935">
                  <c:v>1.0108197847492557</c:v>
                </c:pt>
                <c:pt idx="34936">
                  <c:v>1.010790852105218</c:v>
                </c:pt>
                <c:pt idx="34937">
                  <c:v>1.0107619211174079</c:v>
                </c:pt>
                <c:pt idx="34938">
                  <c:v>1.0107329917856835</c:v>
                </c:pt>
                <c:pt idx="34939">
                  <c:v>1.0107040641099028</c:v>
                </c:pt>
                <c:pt idx="34940">
                  <c:v>1.010675138089923</c:v>
                </c:pt>
                <c:pt idx="34941">
                  <c:v>1.0106462137256025</c:v>
                </c:pt>
                <c:pt idx="34942">
                  <c:v>1.0106172910167988</c:v>
                </c:pt>
                <c:pt idx="34943">
                  <c:v>1.01058836996337</c:v>
                </c:pt>
                <c:pt idx="34944">
                  <c:v>1.0105594505651738</c:v>
                </c:pt>
                <c:pt idx="34945">
                  <c:v>1.0105305328220684</c:v>
                </c:pt>
                <c:pt idx="34946">
                  <c:v>1.0105016167339114</c:v>
                </c:pt>
                <c:pt idx="34947">
                  <c:v>1.0104727023005609</c:v>
                </c:pt>
                <c:pt idx="34948">
                  <c:v>1.0104437895218747</c:v>
                </c:pt>
                <c:pt idx="34949">
                  <c:v>1.0104148783977109</c:v>
                </c:pt>
                <c:pt idx="34950">
                  <c:v>1.0103859689279278</c:v>
                </c:pt>
                <c:pt idx="34951">
                  <c:v>1.0103570611123827</c:v>
                </c:pt>
                <c:pt idx="34952">
                  <c:v>1.0103281549509342</c:v>
                </c:pt>
                <c:pt idx="34953">
                  <c:v>1.01029925044344</c:v>
                </c:pt>
                <c:pt idx="34954">
                  <c:v>1.0102703475897583</c:v>
                </c:pt>
                <c:pt idx="34955">
                  <c:v>1.0102414463897471</c:v>
                </c:pt>
                <c:pt idx="34956">
                  <c:v>1.0102125468432646</c:v>
                </c:pt>
                <c:pt idx="34957">
                  <c:v>1.0101836489501688</c:v>
                </c:pt>
                <c:pt idx="34958">
                  <c:v>1.0101547527103178</c:v>
                </c:pt>
                <c:pt idx="34959">
                  <c:v>1.0101258581235697</c:v>
                </c:pt>
                <c:pt idx="34960">
                  <c:v>1.0100969651897829</c:v>
                </c:pt>
                <c:pt idx="34961">
                  <c:v>1.0100680739088153</c:v>
                </c:pt>
                <c:pt idx="34962">
                  <c:v>1.0100391842805252</c:v>
                </c:pt>
                <c:pt idx="34963">
                  <c:v>1.0100102963047706</c:v>
                </c:pt>
                <c:pt idx="34964">
                  <c:v>1.0099814099814099</c:v>
                </c:pt>
                <c:pt idx="34965">
                  <c:v>1.0099525253103014</c:v>
                </c:pt>
                <c:pt idx="34966">
                  <c:v>1.0099236422913032</c:v>
                </c:pt>
                <c:pt idx="34967">
                  <c:v>1.0098947609242737</c:v>
                </c:pt>
                <c:pt idx="34968">
                  <c:v>1.0098658812090708</c:v>
                </c:pt>
                <c:pt idx="34969">
                  <c:v>1.0098370031455532</c:v>
                </c:pt>
                <c:pt idx="34970">
                  <c:v>1.0098081267335792</c:v>
                </c:pt>
                <c:pt idx="34971">
                  <c:v>1.0097792519730069</c:v>
                </c:pt>
                <c:pt idx="34972">
                  <c:v>1.0097503788636948</c:v>
                </c:pt>
                <c:pt idx="34973">
                  <c:v>1.0097215074055013</c:v>
                </c:pt>
                <c:pt idx="34974">
                  <c:v>1.0096926375982844</c:v>
                </c:pt>
                <c:pt idx="34975">
                  <c:v>1.0096637694419031</c:v>
                </c:pt>
                <c:pt idx="34976">
                  <c:v>1.0096349029362153</c:v>
                </c:pt>
                <c:pt idx="34977">
                  <c:v>1.0096060380810796</c:v>
                </c:pt>
                <c:pt idx="34978">
                  <c:v>1.0095771748763545</c:v>
                </c:pt>
                <c:pt idx="34979">
                  <c:v>1.0095483133218983</c:v>
                </c:pt>
                <c:pt idx="34980">
                  <c:v>1.0095194534175695</c:v>
                </c:pt>
                <c:pt idx="34981">
                  <c:v>1.0094905951632267</c:v>
                </c:pt>
                <c:pt idx="34982">
                  <c:v>1.0094617385587286</c:v>
                </c:pt>
                <c:pt idx="34983">
                  <c:v>1.0094328836039332</c:v>
                </c:pt>
                <c:pt idx="34984">
                  <c:v>1.0094040302986995</c:v>
                </c:pt>
                <c:pt idx="34985">
                  <c:v>1.0093751786428857</c:v>
                </c:pt>
                <c:pt idx="34986">
                  <c:v>1.0093463286363507</c:v>
                </c:pt>
                <c:pt idx="34987">
                  <c:v>1.0093174802789528</c:v>
                </c:pt>
                <c:pt idx="34988">
                  <c:v>1.0092886335705507</c:v>
                </c:pt>
                <c:pt idx="34989">
                  <c:v>1.0092597885110031</c:v>
                </c:pt>
                <c:pt idx="34990">
                  <c:v>1.0092309451001686</c:v>
                </c:pt>
                <c:pt idx="34991">
                  <c:v>1.0092021033379057</c:v>
                </c:pt>
                <c:pt idx="34992">
                  <c:v>1.0091732632240733</c:v>
                </c:pt>
                <c:pt idx="34993">
                  <c:v>1.0091444247585299</c:v>
                </c:pt>
                <c:pt idx="34994">
                  <c:v>1.0091155879411344</c:v>
                </c:pt>
                <c:pt idx="34995">
                  <c:v>1.0090867527717453</c:v>
                </c:pt>
                <c:pt idx="34996">
                  <c:v>1.0090579192502214</c:v>
                </c:pt>
                <c:pt idx="34997">
                  <c:v>1.0090290873764216</c:v>
                </c:pt>
                <c:pt idx="34998">
                  <c:v>1.0090002571502044</c:v>
                </c:pt>
                <c:pt idx="34999">
                  <c:v>1.0089714285714286</c:v>
                </c:pt>
                <c:pt idx="35000">
                  <c:v>1.0089426016399532</c:v>
                </c:pt>
                <c:pt idx="35001">
                  <c:v>1.0089137763556368</c:v>
                </c:pt>
                <c:pt idx="35002">
                  <c:v>1.0088849527183383</c:v>
                </c:pt>
                <c:pt idx="35003">
                  <c:v>1.0088561307279169</c:v>
                </c:pt>
                <c:pt idx="35004">
                  <c:v>1.0088273103842309</c:v>
                </c:pt>
                <c:pt idx="35005">
                  <c:v>1.0087984916871393</c:v>
                </c:pt>
                <c:pt idx="35006">
                  <c:v>1.0087696746365014</c:v>
                </c:pt>
                <c:pt idx="35007">
                  <c:v>1.0087408592321756</c:v>
                </c:pt>
                <c:pt idx="35008">
                  <c:v>1.008712045474021</c:v>
                </c:pt>
                <c:pt idx="35009">
                  <c:v>1.0086832333618967</c:v>
                </c:pt>
                <c:pt idx="35010">
                  <c:v>1.0086544228956613</c:v>
                </c:pt>
                <c:pt idx="35011">
                  <c:v>1.0086256140751741</c:v>
                </c:pt>
                <c:pt idx="35012">
                  <c:v>1.0085968069002942</c:v>
                </c:pt>
                <c:pt idx="35013">
                  <c:v>1.0085680013708802</c:v>
                </c:pt>
                <c:pt idx="35014">
                  <c:v>1.0085391974867914</c:v>
                </c:pt>
                <c:pt idx="35015">
                  <c:v>1.0085103952478867</c:v>
                </c:pt>
                <c:pt idx="35016">
                  <c:v>1.0084815946540251</c:v>
                </c:pt>
                <c:pt idx="35017">
                  <c:v>1.008452795705066</c:v>
                </c:pt>
                <c:pt idx="35018">
                  <c:v>1.008423998400868</c:v>
                </c:pt>
                <c:pt idx="35019">
                  <c:v>1.0083952027412908</c:v>
                </c:pt>
                <c:pt idx="35020">
                  <c:v>1.0083664087261928</c:v>
                </c:pt>
                <c:pt idx="35021">
                  <c:v>1.0083376163554336</c:v>
                </c:pt>
                <c:pt idx="35022">
                  <c:v>1.0083088256288724</c:v>
                </c:pt>
                <c:pt idx="35023">
                  <c:v>1.0082800365463682</c:v>
                </c:pt>
                <c:pt idx="35024">
                  <c:v>1.0082512491077802</c:v>
                </c:pt>
                <c:pt idx="35025">
                  <c:v>1.0082224633129675</c:v>
                </c:pt>
                <c:pt idx="35026">
                  <c:v>1.0081936791617894</c:v>
                </c:pt>
                <c:pt idx="35027">
                  <c:v>1.0081648966541052</c:v>
                </c:pt>
                <c:pt idx="35028">
                  <c:v>1.0081361157897741</c:v>
                </c:pt>
                <c:pt idx="35029">
                  <c:v>1.0081073365686555</c:v>
                </c:pt>
                <c:pt idx="35030">
                  <c:v>1.0080785589906083</c:v>
                </c:pt>
                <c:pt idx="35031">
                  <c:v>1.0080497830554922</c:v>
                </c:pt>
                <c:pt idx="35032">
                  <c:v>1.0080210087631662</c:v>
                </c:pt>
                <c:pt idx="35033">
                  <c:v>1.0079922361134896</c:v>
                </c:pt>
                <c:pt idx="35034">
                  <c:v>1.0079634651063223</c:v>
                </c:pt>
                <c:pt idx="35035">
                  <c:v>1.0079346957415229</c:v>
                </c:pt>
                <c:pt idx="35036">
                  <c:v>1.0079059280189513</c:v>
                </c:pt>
                <c:pt idx="35037">
                  <c:v>1.0078771619384668</c:v>
                </c:pt>
                <c:pt idx="35038">
                  <c:v>1.0078483974999286</c:v>
                </c:pt>
                <c:pt idx="35039">
                  <c:v>1.0078196347031962</c:v>
                </c:pt>
                <c:pt idx="35040">
                  <c:v>1.0077908735481294</c:v>
                </c:pt>
                <c:pt idx="35041">
                  <c:v>1.0077621140345872</c:v>
                </c:pt>
                <c:pt idx="35042">
                  <c:v>1.0077333561624291</c:v>
                </c:pt>
                <c:pt idx="35043">
                  <c:v>1.0077045999315146</c:v>
                </c:pt>
                <c:pt idx="35044">
                  <c:v>1.0076758453417036</c:v>
                </c:pt>
                <c:pt idx="35045">
                  <c:v>1.0076470923928551</c:v>
                </c:pt>
                <c:pt idx="35046">
                  <c:v>1.007618341084829</c:v>
                </c:pt>
                <c:pt idx="35047">
                  <c:v>1.0075895914174846</c:v>
                </c:pt>
                <c:pt idx="35048">
                  <c:v>1.0075608433906815</c:v>
                </c:pt>
                <c:pt idx="35049">
                  <c:v>1.0075320970042796</c:v>
                </c:pt>
                <c:pt idx="35050">
                  <c:v>1.0075033522581383</c:v>
                </c:pt>
                <c:pt idx="35051">
                  <c:v>1.007474609152117</c:v>
                </c:pt>
                <c:pt idx="35052">
                  <c:v>1.0074458676860754</c:v>
                </c:pt>
                <c:pt idx="35053">
                  <c:v>1.0074171278598734</c:v>
                </c:pt>
                <c:pt idx="35054">
                  <c:v>1.0073883896733704</c:v>
                </c:pt>
                <c:pt idx="35055">
                  <c:v>1.0073596531264264</c:v>
                </c:pt>
                <c:pt idx="35056">
                  <c:v>1.0073309182189008</c:v>
                </c:pt>
                <c:pt idx="35057">
                  <c:v>1.0073021849506532</c:v>
                </c:pt>
                <c:pt idx="35058">
                  <c:v>1.0072734533215437</c:v>
                </c:pt>
                <c:pt idx="35059">
                  <c:v>1.0072447233314319</c:v>
                </c:pt>
                <c:pt idx="35060">
                  <c:v>1.0072159949801773</c:v>
                </c:pt>
                <c:pt idx="35061">
                  <c:v>1.0071872682676402</c:v>
                </c:pt>
                <c:pt idx="35062">
                  <c:v>1.00715854319368</c:v>
                </c:pt>
                <c:pt idx="35063">
                  <c:v>1.0071298197581564</c:v>
                </c:pt>
                <c:pt idx="35064">
                  <c:v>1.0071010979609296</c:v>
                </c:pt>
                <c:pt idx="35065">
                  <c:v>1.0070723778018593</c:v>
                </c:pt>
                <c:pt idx="35066">
                  <c:v>1.0070436592808054</c:v>
                </c:pt>
                <c:pt idx="35067">
                  <c:v>1.0070149423976276</c:v>
                </c:pt>
                <c:pt idx="35068">
                  <c:v>1.0069862271521857</c:v>
                </c:pt>
                <c:pt idx="35069">
                  <c:v>1.0069575135443398</c:v>
                </c:pt>
                <c:pt idx="35070">
                  <c:v>1.0069288015739499</c:v>
                </c:pt>
                <c:pt idx="35071">
                  <c:v>1.0069000912408759</c:v>
                </c:pt>
                <c:pt idx="35072">
                  <c:v>1.0068713825449775</c:v>
                </c:pt>
                <c:pt idx="35073">
                  <c:v>1.0068426754861151</c:v>
                </c:pt>
                <c:pt idx="35074">
                  <c:v>1.0068139700641483</c:v>
                </c:pt>
                <c:pt idx="35075">
                  <c:v>1.0067852662789372</c:v>
                </c:pt>
                <c:pt idx="35076">
                  <c:v>1.0067565641303418</c:v>
                </c:pt>
                <c:pt idx="35077">
                  <c:v>1.0067278636182222</c:v>
                </c:pt>
                <c:pt idx="35078">
                  <c:v>1.0066991647424386</c:v>
                </c:pt>
                <c:pt idx="35079">
                  <c:v>1.0066704675028506</c:v>
                </c:pt>
                <c:pt idx="35080">
                  <c:v>1.0066417718993188</c:v>
                </c:pt>
                <c:pt idx="35081">
                  <c:v>1.0066130779317028</c:v>
                </c:pt>
                <c:pt idx="35082">
                  <c:v>1.0065843855998631</c:v>
                </c:pt>
                <c:pt idx="35083">
                  <c:v>1.0065556949036598</c:v>
                </c:pt>
                <c:pt idx="35084">
                  <c:v>1.0065270058429527</c:v>
                </c:pt>
                <c:pt idx="35085">
                  <c:v>1.0064983184176024</c:v>
                </c:pt>
                <c:pt idx="35086">
                  <c:v>1.0064696326274689</c:v>
                </c:pt>
                <c:pt idx="35087">
                  <c:v>1.0064409484724122</c:v>
                </c:pt>
                <c:pt idx="35088">
                  <c:v>1.0064122659522927</c:v>
                </c:pt>
                <c:pt idx="35089">
                  <c:v>1.0063835850669707</c:v>
                </c:pt>
                <c:pt idx="35090">
                  <c:v>1.0063549058163062</c:v>
                </c:pt>
                <c:pt idx="35091">
                  <c:v>1.0063262282001595</c:v>
                </c:pt>
                <c:pt idx="35092">
                  <c:v>1.0062975522183912</c:v>
                </c:pt>
                <c:pt idx="35093">
                  <c:v>1.0062688778708611</c:v>
                </c:pt>
                <c:pt idx="35094">
                  <c:v>1.0062402051574297</c:v>
                </c:pt>
                <c:pt idx="35095">
                  <c:v>1.0062115340779576</c:v>
                </c:pt>
                <c:pt idx="35096">
                  <c:v>1.0061828646323048</c:v>
                </c:pt>
                <c:pt idx="35097">
                  <c:v>1.0061541968203316</c:v>
                </c:pt>
                <c:pt idx="35098">
                  <c:v>1.0061255306418986</c:v>
                </c:pt>
                <c:pt idx="35099">
                  <c:v>1.0060968660968661</c:v>
                </c:pt>
                <c:pt idx="35100">
                  <c:v>1.0060682031850945</c:v>
                </c:pt>
                <c:pt idx="35101">
                  <c:v>1.0060395419064441</c:v>
                </c:pt>
                <c:pt idx="35102">
                  <c:v>1.0060108822607754</c:v>
                </c:pt>
                <c:pt idx="35103">
                  <c:v>1.005982224247949</c:v>
                </c:pt>
                <c:pt idx="35104">
                  <c:v>1.0059535678678251</c:v>
                </c:pt>
                <c:pt idx="35105">
                  <c:v>1.0059249131202643</c:v>
                </c:pt>
                <c:pt idx="35106">
                  <c:v>1.0058962600051271</c:v>
                </c:pt>
                <c:pt idx="35107">
                  <c:v>1.0058676085222742</c:v>
                </c:pt>
                <c:pt idx="35108">
                  <c:v>1.0058389586715657</c:v>
                </c:pt>
                <c:pt idx="35109">
                  <c:v>1.0058103104528624</c:v>
                </c:pt>
                <c:pt idx="35110">
                  <c:v>1.0057816638660249</c:v>
                </c:pt>
                <c:pt idx="35111">
                  <c:v>1.0057530189109136</c:v>
                </c:pt>
                <c:pt idx="35112">
                  <c:v>1.0057243755873893</c:v>
                </c:pt>
                <c:pt idx="35113">
                  <c:v>1.0056957338953123</c:v>
                </c:pt>
                <c:pt idx="35114">
                  <c:v>1.0056670938345436</c:v>
                </c:pt>
                <c:pt idx="35115">
                  <c:v>1.0056384554049436</c:v>
                </c:pt>
                <c:pt idx="35116">
                  <c:v>1.0056098186063729</c:v>
                </c:pt>
                <c:pt idx="35117">
                  <c:v>1.0055811834386925</c:v>
                </c:pt>
                <c:pt idx="35118">
                  <c:v>1.0055525499017626</c:v>
                </c:pt>
                <c:pt idx="35119">
                  <c:v>1.0055239179954443</c:v>
                </c:pt>
                <c:pt idx="35120">
                  <c:v>1.005495287719598</c:v>
                </c:pt>
                <c:pt idx="35121">
                  <c:v>1.0054666590740846</c:v>
                </c:pt>
                <c:pt idx="35122">
                  <c:v>1.0054380320587648</c:v>
                </c:pt>
                <c:pt idx="35123">
                  <c:v>1.0054094066734995</c:v>
                </c:pt>
                <c:pt idx="35124">
                  <c:v>1.0053807829181494</c:v>
                </c:pt>
                <c:pt idx="35125">
                  <c:v>1.0053521607925753</c:v>
                </c:pt>
                <c:pt idx="35126">
                  <c:v>1.0053235402966378</c:v>
                </c:pt>
                <c:pt idx="35127">
                  <c:v>1.0052949214301981</c:v>
                </c:pt>
                <c:pt idx="35128">
                  <c:v>1.0052663041931167</c:v>
                </c:pt>
                <c:pt idx="35129">
                  <c:v>1.0052376885852548</c:v>
                </c:pt>
                <c:pt idx="35130">
                  <c:v>1.005209074606473</c:v>
                </c:pt>
                <c:pt idx="35131">
                  <c:v>1.005180462256632</c:v>
                </c:pt>
                <c:pt idx="35132">
                  <c:v>1.0051518515355933</c:v>
                </c:pt>
                <c:pt idx="35133">
                  <c:v>1.0051232424432175</c:v>
                </c:pt>
                <c:pt idx="35134">
                  <c:v>1.0050946349793652</c:v>
                </c:pt>
                <c:pt idx="35135">
                  <c:v>1.005066029143898</c:v>
                </c:pt>
                <c:pt idx="35136">
                  <c:v>1.0050374249366765</c:v>
                </c:pt>
                <c:pt idx="35137">
                  <c:v>1.0050088223575615</c:v>
                </c:pt>
                <c:pt idx="35138">
                  <c:v>1.0049802214064145</c:v>
                </c:pt>
                <c:pt idx="35139">
                  <c:v>1.0049516220830963</c:v>
                </c:pt>
                <c:pt idx="35140">
                  <c:v>1.0049230243874676</c:v>
                </c:pt>
                <c:pt idx="35141">
                  <c:v>1.0048944283193899</c:v>
                </c:pt>
                <c:pt idx="35142">
                  <c:v>1.004865833878724</c:v>
                </c:pt>
                <c:pt idx="35143">
                  <c:v>1.0048372410653312</c:v>
                </c:pt>
                <c:pt idx="35144">
                  <c:v>1.0048086498790725</c:v>
                </c:pt>
                <c:pt idx="35145">
                  <c:v>1.0047800603198087</c:v>
                </c:pt>
                <c:pt idx="35146">
                  <c:v>1.0047514723874016</c:v>
                </c:pt>
                <c:pt idx="35147">
                  <c:v>1.0047228860817117</c:v>
                </c:pt>
                <c:pt idx="35148">
                  <c:v>1.0046943014026004</c:v>
                </c:pt>
                <c:pt idx="35149">
                  <c:v>1.0046657183499288</c:v>
                </c:pt>
                <c:pt idx="35150">
                  <c:v>1.0046371369235583</c:v>
                </c:pt>
                <c:pt idx="35151">
                  <c:v>1.0046085571233501</c:v>
                </c:pt>
                <c:pt idx="35152">
                  <c:v>1.0045799789491652</c:v>
                </c:pt>
                <c:pt idx="35153">
                  <c:v>1.0045514024008648</c:v>
                </c:pt>
                <c:pt idx="35154">
                  <c:v>1.0045228274783102</c:v>
                </c:pt>
                <c:pt idx="35155">
                  <c:v>1.0044942541813631</c:v>
                </c:pt>
                <c:pt idx="35156">
                  <c:v>1.0044656825098843</c:v>
                </c:pt>
                <c:pt idx="35157">
                  <c:v>1.0044371124637352</c:v>
                </c:pt>
                <c:pt idx="35158">
                  <c:v>1.004408544042777</c:v>
                </c:pt>
                <c:pt idx="35159">
                  <c:v>1.0043799772468713</c:v>
                </c:pt>
                <c:pt idx="35160">
                  <c:v>1.0043514120758796</c:v>
                </c:pt>
                <c:pt idx="35161">
                  <c:v>1.0043228485296627</c:v>
                </c:pt>
                <c:pt idx="35162">
                  <c:v>1.0042942866080824</c:v>
                </c:pt>
                <c:pt idx="35163">
                  <c:v>1.004265726311</c:v>
                </c:pt>
                <c:pt idx="35164">
                  <c:v>1.0042371676382766</c:v>
                </c:pt>
                <c:pt idx="35165">
                  <c:v>1.0042086105897743</c:v>
                </c:pt>
                <c:pt idx="35166">
                  <c:v>1.0041800551653539</c:v>
                </c:pt>
                <c:pt idx="35167">
                  <c:v>1.0041515013648772</c:v>
                </c:pt>
                <c:pt idx="35168">
                  <c:v>1.0041229491882055</c:v>
                </c:pt>
                <c:pt idx="35169">
                  <c:v>1.0040943986352004</c:v>
                </c:pt>
                <c:pt idx="35170">
                  <c:v>1.0040658497057235</c:v>
                </c:pt>
                <c:pt idx="35171">
                  <c:v>1.0040373023996361</c:v>
                </c:pt>
                <c:pt idx="35172">
                  <c:v>1.0040087567167999</c:v>
                </c:pt>
                <c:pt idx="35173">
                  <c:v>1.0039802126570763</c:v>
                </c:pt>
                <c:pt idx="35174">
                  <c:v>1.0039516702203268</c:v>
                </c:pt>
                <c:pt idx="35175">
                  <c:v>1.0039231294064135</c:v>
                </c:pt>
                <c:pt idx="35176">
                  <c:v>1.0038945902151974</c:v>
                </c:pt>
                <c:pt idx="35177">
                  <c:v>1.0038660526465404</c:v>
                </c:pt>
                <c:pt idx="35178">
                  <c:v>1.0038375167003042</c:v>
                </c:pt>
                <c:pt idx="35179">
                  <c:v>1.0038089823763503</c:v>
                </c:pt>
                <c:pt idx="35180">
                  <c:v>1.0037804496745402</c:v>
                </c:pt>
                <c:pt idx="35181">
                  <c:v>1.0037519185947359</c:v>
                </c:pt>
                <c:pt idx="35182">
                  <c:v>1.0037233891367989</c:v>
                </c:pt>
                <c:pt idx="35183">
                  <c:v>1.0036948613005912</c:v>
                </c:pt>
                <c:pt idx="35184">
                  <c:v>1.003666335085974</c:v>
                </c:pt>
                <c:pt idx="35185">
                  <c:v>1.0036378104928096</c:v>
                </c:pt>
                <c:pt idx="35186">
                  <c:v>1.0036092875209595</c:v>
                </c:pt>
                <c:pt idx="35187">
                  <c:v>1.0035807661702854</c:v>
                </c:pt>
                <c:pt idx="35188">
                  <c:v>1.003552246440649</c:v>
                </c:pt>
                <c:pt idx="35189">
                  <c:v>1.0035237283319125</c:v>
                </c:pt>
                <c:pt idx="35190">
                  <c:v>1.0034952118439373</c:v>
                </c:pt>
                <c:pt idx="35191">
                  <c:v>1.0034666969765855</c:v>
                </c:pt>
                <c:pt idx="35192">
                  <c:v>1.003438183729719</c:v>
                </c:pt>
                <c:pt idx="35193">
                  <c:v>1.0034096721031993</c:v>
                </c:pt>
                <c:pt idx="35194">
                  <c:v>1.0033811620968887</c:v>
                </c:pt>
                <c:pt idx="35195">
                  <c:v>1.003352653710649</c:v>
                </c:pt>
                <c:pt idx="35196">
                  <c:v>1.0033241469443419</c:v>
                </c:pt>
                <c:pt idx="35197">
                  <c:v>1.0032956417978294</c:v>
                </c:pt>
                <c:pt idx="35198">
                  <c:v>1.0032671382709737</c:v>
                </c:pt>
                <c:pt idx="35199">
                  <c:v>1.0032386363636363</c:v>
                </c:pt>
                <c:pt idx="35200">
                  <c:v>1.0032101360756798</c:v>
                </c:pt>
                <c:pt idx="35201">
                  <c:v>1.0031816374069655</c:v>
                </c:pt>
                <c:pt idx="35202">
                  <c:v>1.0031531403573559</c:v>
                </c:pt>
                <c:pt idx="35203">
                  <c:v>1.0031246449267128</c:v>
                </c:pt>
                <c:pt idx="35204">
                  <c:v>1.0030961511148984</c:v>
                </c:pt>
                <c:pt idx="35205">
                  <c:v>1.0030676589217746</c:v>
                </c:pt>
                <c:pt idx="35206">
                  <c:v>1.0030391683472037</c:v>
                </c:pt>
                <c:pt idx="35207">
                  <c:v>1.0030106793910476</c:v>
                </c:pt>
                <c:pt idx="35208">
                  <c:v>1.0029821920531683</c:v>
                </c:pt>
                <c:pt idx="35209">
                  <c:v>1.002953706333428</c:v>
                </c:pt>
                <c:pt idx="35210">
                  <c:v>1.0029252222316889</c:v>
                </c:pt>
                <c:pt idx="35211">
                  <c:v>1.0028967397478132</c:v>
                </c:pt>
                <c:pt idx="35212">
                  <c:v>1.0028682588816631</c:v>
                </c:pt>
                <c:pt idx="35213">
                  <c:v>1.0028397796331006</c:v>
                </c:pt>
                <c:pt idx="35214">
                  <c:v>1.0028113020019878</c:v>
                </c:pt>
                <c:pt idx="35215">
                  <c:v>1.0027828259881872</c:v>
                </c:pt>
                <c:pt idx="35216">
                  <c:v>1.0027543515915609</c:v>
                </c:pt>
                <c:pt idx="35217">
                  <c:v>1.0027258788119711</c:v>
                </c:pt>
                <c:pt idx="35218">
                  <c:v>1.0026974076492803</c:v>
                </c:pt>
                <c:pt idx="35219">
                  <c:v>1.0026689381033504</c:v>
                </c:pt>
                <c:pt idx="35220">
                  <c:v>1.0026404701740439</c:v>
                </c:pt>
                <c:pt idx="35221">
                  <c:v>1.0026120038612232</c:v>
                </c:pt>
                <c:pt idx="35222">
                  <c:v>1.0025835391647504</c:v>
                </c:pt>
                <c:pt idx="35223">
                  <c:v>1.0025550760844879</c:v>
                </c:pt>
                <c:pt idx="35224">
                  <c:v>1.002526614620298</c:v>
                </c:pt>
                <c:pt idx="35225">
                  <c:v>1.0024981547720433</c:v>
                </c:pt>
                <c:pt idx="35226">
                  <c:v>1.0024696965395861</c:v>
                </c:pt>
                <c:pt idx="35227">
                  <c:v>1.0024412399227887</c:v>
                </c:pt>
                <c:pt idx="35228">
                  <c:v>1.0024127849215134</c:v>
                </c:pt>
                <c:pt idx="35229">
                  <c:v>1.0023843315356231</c:v>
                </c:pt>
                <c:pt idx="35230">
                  <c:v>1.0023558797649796</c:v>
                </c:pt>
                <c:pt idx="35231">
                  <c:v>1.002327429609446</c:v>
                </c:pt>
                <c:pt idx="35232">
                  <c:v>1.0022989810688843</c:v>
                </c:pt>
                <c:pt idx="35233">
                  <c:v>1.0022705341431573</c:v>
                </c:pt>
                <c:pt idx="35234">
                  <c:v>1.0022420888321271</c:v>
                </c:pt>
                <c:pt idx="35235">
                  <c:v>1.0022136451356567</c:v>
                </c:pt>
                <c:pt idx="35236">
                  <c:v>1.0021852030536085</c:v>
                </c:pt>
                <c:pt idx="35237">
                  <c:v>1.0021567625858447</c:v>
                </c:pt>
                <c:pt idx="35238">
                  <c:v>1.0021283237322285</c:v>
                </c:pt>
                <c:pt idx="35239">
                  <c:v>1.002099886492622</c:v>
                </c:pt>
                <c:pt idx="35240">
                  <c:v>1.002071450866888</c:v>
                </c:pt>
                <c:pt idx="35241">
                  <c:v>1.0020430168548891</c:v>
                </c:pt>
                <c:pt idx="35242">
                  <c:v>1.0020145844564878</c:v>
                </c:pt>
                <c:pt idx="35243">
                  <c:v>1.0019861536715469</c:v>
                </c:pt>
                <c:pt idx="35244">
                  <c:v>1.0019577244999291</c:v>
                </c:pt>
                <c:pt idx="35245">
                  <c:v>1.001929296941497</c:v>
                </c:pt>
                <c:pt idx="35246">
                  <c:v>1.0019008709961132</c:v>
                </c:pt>
                <c:pt idx="35247">
                  <c:v>1.0018724466636404</c:v>
                </c:pt>
                <c:pt idx="35248">
                  <c:v>1.0018440239439417</c:v>
                </c:pt>
                <c:pt idx="35249">
                  <c:v>1.0018156028368794</c:v>
                </c:pt>
                <c:pt idx="35250">
                  <c:v>1.0017871833423164</c:v>
                </c:pt>
                <c:pt idx="35251">
                  <c:v>1.0017587654601157</c:v>
                </c:pt>
                <c:pt idx="35252">
                  <c:v>1.0017303491901399</c:v>
                </c:pt>
                <c:pt idx="35253">
                  <c:v>1.0017019345322518</c:v>
                </c:pt>
                <c:pt idx="35254">
                  <c:v>1.0016735214863139</c:v>
                </c:pt>
                <c:pt idx="35255">
                  <c:v>1.0016451100521897</c:v>
                </c:pt>
                <c:pt idx="35256">
                  <c:v>1.0016167002297416</c:v>
                </c:pt>
                <c:pt idx="35257">
                  <c:v>1.0015882920188326</c:v>
                </c:pt>
                <c:pt idx="35258">
                  <c:v>1.0015598854193255</c:v>
                </c:pt>
                <c:pt idx="35259">
                  <c:v>1.0015314804310833</c:v>
                </c:pt>
                <c:pt idx="35260">
                  <c:v>1.001503077053969</c:v>
                </c:pt>
                <c:pt idx="35261">
                  <c:v>1.0014746752878452</c:v>
                </c:pt>
                <c:pt idx="35262">
                  <c:v>1.0014462751325752</c:v>
                </c:pt>
                <c:pt idx="35263">
                  <c:v>1.0014178765880217</c:v>
                </c:pt>
                <c:pt idx="35264">
                  <c:v>1.0013894796540479</c:v>
                </c:pt>
                <c:pt idx="35265">
                  <c:v>1.0013610843305167</c:v>
                </c:pt>
                <c:pt idx="35266">
                  <c:v>1.001332690617291</c:v>
                </c:pt>
                <c:pt idx="35267">
                  <c:v>1.001304298514234</c:v>
                </c:pt>
                <c:pt idx="35268">
                  <c:v>1.0012759080212084</c:v>
                </c:pt>
                <c:pt idx="35269">
                  <c:v>1.0012475191380776</c:v>
                </c:pt>
                <c:pt idx="35270">
                  <c:v>1.0012191318647048</c:v>
                </c:pt>
                <c:pt idx="35271">
                  <c:v>1.0011907462009526</c:v>
                </c:pt>
                <c:pt idx="35272">
                  <c:v>1.0011623621466845</c:v>
                </c:pt>
                <c:pt idx="35273">
                  <c:v>1.0011339797017633</c:v>
                </c:pt>
                <c:pt idx="35274">
                  <c:v>1.0011055988660524</c:v>
                </c:pt>
                <c:pt idx="35275">
                  <c:v>1.0010772196394149</c:v>
                </c:pt>
                <c:pt idx="35276">
                  <c:v>1.0010488420217138</c:v>
                </c:pt>
                <c:pt idx="35277">
                  <c:v>1.0010204660128126</c:v>
                </c:pt>
                <c:pt idx="35278">
                  <c:v>1.0009920916125741</c:v>
                </c:pt>
                <c:pt idx="35279">
                  <c:v>1.0009637188208618</c:v>
                </c:pt>
                <c:pt idx="35280">
                  <c:v>1.0009353476375387</c:v>
                </c:pt>
                <c:pt idx="35281">
                  <c:v>1.0009069780624682</c:v>
                </c:pt>
                <c:pt idx="35282">
                  <c:v>1.0008786100955134</c:v>
                </c:pt>
                <c:pt idx="35283">
                  <c:v>1.0008502437365379</c:v>
                </c:pt>
                <c:pt idx="35284">
                  <c:v>1.0008218789854046</c:v>
                </c:pt>
                <c:pt idx="35285">
                  <c:v>1.000793515841977</c:v>
                </c:pt>
                <c:pt idx="35286">
                  <c:v>1.0007651543061185</c:v>
                </c:pt>
                <c:pt idx="35287">
                  <c:v>1.0007367943776921</c:v>
                </c:pt>
                <c:pt idx="35288">
                  <c:v>1.0007084360565615</c:v>
                </c:pt>
                <c:pt idx="35289">
                  <c:v>1.0006800793425901</c:v>
                </c:pt>
                <c:pt idx="35290">
                  <c:v>1.0006517242356407</c:v>
                </c:pt>
                <c:pt idx="35291">
                  <c:v>1.0006233707355774</c:v>
                </c:pt>
                <c:pt idx="35292">
                  <c:v>1.0005950188422634</c:v>
                </c:pt>
                <c:pt idx="35293">
                  <c:v>1.0005666685555619</c:v>
                </c:pt>
                <c:pt idx="35294">
                  <c:v>1.0005383198753364</c:v>
                </c:pt>
                <c:pt idx="35295">
                  <c:v>1.0005099728014506</c:v>
                </c:pt>
                <c:pt idx="35296">
                  <c:v>1.0004816273337678</c:v>
                </c:pt>
                <c:pt idx="35297">
                  <c:v>1.0004532834721513</c:v>
                </c:pt>
                <c:pt idx="35298">
                  <c:v>1.000424941216465</c:v>
                </c:pt>
                <c:pt idx="35299">
                  <c:v>1.0003966005665723</c:v>
                </c:pt>
                <c:pt idx="35300">
                  <c:v>1.0003682615223364</c:v>
                </c:pt>
                <c:pt idx="35301">
                  <c:v>1.0003399240836213</c:v>
                </c:pt>
                <c:pt idx="35302">
                  <c:v>1.0003115882502904</c:v>
                </c:pt>
                <c:pt idx="35303">
                  <c:v>1.0002832540222071</c:v>
                </c:pt>
                <c:pt idx="35304">
                  <c:v>1.0002549213992353</c:v>
                </c:pt>
                <c:pt idx="35305">
                  <c:v>1.0002265903812384</c:v>
                </c:pt>
                <c:pt idx="35306">
                  <c:v>1.00019826096808</c:v>
                </c:pt>
                <c:pt idx="35307">
                  <c:v>1.0001699331596239</c:v>
                </c:pt>
                <c:pt idx="35308">
                  <c:v>1.0001416069557336</c:v>
                </c:pt>
                <c:pt idx="35309">
                  <c:v>1.0001132823562731</c:v>
                </c:pt>
                <c:pt idx="35310">
                  <c:v>1.0000849593611056</c:v>
                </c:pt>
                <c:pt idx="35311">
                  <c:v>1.0000566379700953</c:v>
                </c:pt>
                <c:pt idx="35312">
                  <c:v>1.0000283181831053</c:v>
                </c:pt>
                <c:pt idx="35313">
                  <c:v>1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53904080"/>
        <c:axId val="863337840"/>
      </c:scatterChart>
      <c:valAx>
        <c:axId val="953904080"/>
        <c:scaling>
          <c:logBase val="10"/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 smtClean="0"/>
                  <a:t>Rank</a:t>
                </a:r>
                <a:endParaRPr lang="cs-CZ" dirty="0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63337840"/>
        <c:crosses val="autoZero"/>
        <c:crossBetween val="midCat"/>
      </c:valAx>
      <c:valAx>
        <c:axId val="863337840"/>
        <c:scaling>
          <c:orientation val="minMax"/>
          <c:max val="360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 smtClean="0"/>
                  <a:t>Počet</a:t>
                </a:r>
                <a:r>
                  <a:rPr lang="cs-CZ" baseline="0" dirty="0" smtClean="0"/>
                  <a:t> citací</a:t>
                </a:r>
                <a:endParaRPr lang="cs-CZ" dirty="0"/>
              </a:p>
            </c:rich>
          </c:tx>
          <c:layout>
            <c:manualLayout>
              <c:xMode val="edge"/>
              <c:yMode val="edge"/>
              <c:x val="3.319203317546017E-2"/>
              <c:y val="0.4280139243573673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3904080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7659552424368004"/>
          <c:y val="0.34669311114261508"/>
          <c:w val="0.11112377400193399"/>
          <c:h val="0.3355712680411819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v>Information &amp; library science</c:v>
          </c:tx>
          <c:spPr>
            <a:ln w="19050" cap="rnd">
              <a:solidFill>
                <a:srgbClr val="00B0F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00B0F0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List2!$A$2:$A$35315</c:f>
              <c:numCache>
                <c:formatCode>General</c:formatCode>
                <c:ptCount val="353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  <c:pt idx="4401">
                  <c:v>4402</c:v>
                </c:pt>
                <c:pt idx="4402">
                  <c:v>4403</c:v>
                </c:pt>
                <c:pt idx="4403">
                  <c:v>4404</c:v>
                </c:pt>
                <c:pt idx="4404">
                  <c:v>4405</c:v>
                </c:pt>
                <c:pt idx="4405">
                  <c:v>4406</c:v>
                </c:pt>
                <c:pt idx="4406">
                  <c:v>4407</c:v>
                </c:pt>
                <c:pt idx="4407">
                  <c:v>4408</c:v>
                </c:pt>
                <c:pt idx="4408">
                  <c:v>4409</c:v>
                </c:pt>
                <c:pt idx="4409">
                  <c:v>4410</c:v>
                </c:pt>
                <c:pt idx="4410">
                  <c:v>4411</c:v>
                </c:pt>
                <c:pt idx="4411">
                  <c:v>4412</c:v>
                </c:pt>
                <c:pt idx="4412">
                  <c:v>4413</c:v>
                </c:pt>
                <c:pt idx="4413">
                  <c:v>4414</c:v>
                </c:pt>
                <c:pt idx="4414">
                  <c:v>4415</c:v>
                </c:pt>
                <c:pt idx="4415">
                  <c:v>4416</c:v>
                </c:pt>
                <c:pt idx="4416">
                  <c:v>4417</c:v>
                </c:pt>
                <c:pt idx="4417">
                  <c:v>4418</c:v>
                </c:pt>
                <c:pt idx="4418">
                  <c:v>4419</c:v>
                </c:pt>
                <c:pt idx="4419">
                  <c:v>4420</c:v>
                </c:pt>
                <c:pt idx="4420">
                  <c:v>4421</c:v>
                </c:pt>
                <c:pt idx="4421">
                  <c:v>4422</c:v>
                </c:pt>
                <c:pt idx="4422">
                  <c:v>4423</c:v>
                </c:pt>
                <c:pt idx="4423">
                  <c:v>4424</c:v>
                </c:pt>
                <c:pt idx="4424">
                  <c:v>4425</c:v>
                </c:pt>
                <c:pt idx="4425">
                  <c:v>4426</c:v>
                </c:pt>
                <c:pt idx="4426">
                  <c:v>4427</c:v>
                </c:pt>
                <c:pt idx="4427">
                  <c:v>4428</c:v>
                </c:pt>
                <c:pt idx="4428">
                  <c:v>4429</c:v>
                </c:pt>
                <c:pt idx="4429">
                  <c:v>4430</c:v>
                </c:pt>
                <c:pt idx="4430">
                  <c:v>4431</c:v>
                </c:pt>
                <c:pt idx="4431">
                  <c:v>4432</c:v>
                </c:pt>
                <c:pt idx="4432">
                  <c:v>4433</c:v>
                </c:pt>
                <c:pt idx="4433">
                  <c:v>4434</c:v>
                </c:pt>
                <c:pt idx="4434">
                  <c:v>4435</c:v>
                </c:pt>
                <c:pt idx="4435">
                  <c:v>4436</c:v>
                </c:pt>
                <c:pt idx="4436">
                  <c:v>4437</c:v>
                </c:pt>
                <c:pt idx="4437">
                  <c:v>4438</c:v>
                </c:pt>
                <c:pt idx="4438">
                  <c:v>4439</c:v>
                </c:pt>
                <c:pt idx="4439">
                  <c:v>4440</c:v>
                </c:pt>
                <c:pt idx="4440">
                  <c:v>4441</c:v>
                </c:pt>
                <c:pt idx="4441">
                  <c:v>4442</c:v>
                </c:pt>
                <c:pt idx="4442">
                  <c:v>4443</c:v>
                </c:pt>
                <c:pt idx="4443">
                  <c:v>4444</c:v>
                </c:pt>
                <c:pt idx="4444">
                  <c:v>4445</c:v>
                </c:pt>
                <c:pt idx="4445">
                  <c:v>4446</c:v>
                </c:pt>
                <c:pt idx="4446">
                  <c:v>4447</c:v>
                </c:pt>
                <c:pt idx="4447">
                  <c:v>4448</c:v>
                </c:pt>
                <c:pt idx="4448">
                  <c:v>4449</c:v>
                </c:pt>
                <c:pt idx="4449">
                  <c:v>4450</c:v>
                </c:pt>
                <c:pt idx="4450">
                  <c:v>4451</c:v>
                </c:pt>
                <c:pt idx="4451">
                  <c:v>4452</c:v>
                </c:pt>
                <c:pt idx="4452">
                  <c:v>4453</c:v>
                </c:pt>
                <c:pt idx="4453">
                  <c:v>4454</c:v>
                </c:pt>
                <c:pt idx="4454">
                  <c:v>4455</c:v>
                </c:pt>
                <c:pt idx="4455">
                  <c:v>4456</c:v>
                </c:pt>
                <c:pt idx="4456">
                  <c:v>4457</c:v>
                </c:pt>
                <c:pt idx="4457">
                  <c:v>4458</c:v>
                </c:pt>
                <c:pt idx="4458">
                  <c:v>4459</c:v>
                </c:pt>
                <c:pt idx="4459">
                  <c:v>4460</c:v>
                </c:pt>
                <c:pt idx="4460">
                  <c:v>4461</c:v>
                </c:pt>
                <c:pt idx="4461">
                  <c:v>4462</c:v>
                </c:pt>
                <c:pt idx="4462">
                  <c:v>4463</c:v>
                </c:pt>
                <c:pt idx="4463">
                  <c:v>4464</c:v>
                </c:pt>
                <c:pt idx="4464">
                  <c:v>4465</c:v>
                </c:pt>
                <c:pt idx="4465">
                  <c:v>4466</c:v>
                </c:pt>
                <c:pt idx="4466">
                  <c:v>4467</c:v>
                </c:pt>
                <c:pt idx="4467">
                  <c:v>4468</c:v>
                </c:pt>
                <c:pt idx="4468">
                  <c:v>4469</c:v>
                </c:pt>
                <c:pt idx="4469">
                  <c:v>4470</c:v>
                </c:pt>
                <c:pt idx="4470">
                  <c:v>4471</c:v>
                </c:pt>
                <c:pt idx="4471">
                  <c:v>4472</c:v>
                </c:pt>
                <c:pt idx="4472">
                  <c:v>4473</c:v>
                </c:pt>
                <c:pt idx="4473">
                  <c:v>4474</c:v>
                </c:pt>
                <c:pt idx="4474">
                  <c:v>4475</c:v>
                </c:pt>
                <c:pt idx="4475">
                  <c:v>4476</c:v>
                </c:pt>
                <c:pt idx="4476">
                  <c:v>4477</c:v>
                </c:pt>
                <c:pt idx="4477">
                  <c:v>4478</c:v>
                </c:pt>
                <c:pt idx="4478">
                  <c:v>4479</c:v>
                </c:pt>
                <c:pt idx="4479">
                  <c:v>4480</c:v>
                </c:pt>
                <c:pt idx="4480">
                  <c:v>4481</c:v>
                </c:pt>
                <c:pt idx="4481">
                  <c:v>4482</c:v>
                </c:pt>
                <c:pt idx="4482">
                  <c:v>4483</c:v>
                </c:pt>
                <c:pt idx="4483">
                  <c:v>4484</c:v>
                </c:pt>
                <c:pt idx="4484">
                  <c:v>4485</c:v>
                </c:pt>
                <c:pt idx="4485">
                  <c:v>4486</c:v>
                </c:pt>
                <c:pt idx="4486">
                  <c:v>4487</c:v>
                </c:pt>
                <c:pt idx="4487">
                  <c:v>4488</c:v>
                </c:pt>
                <c:pt idx="4488">
                  <c:v>4489</c:v>
                </c:pt>
                <c:pt idx="4489">
                  <c:v>4490</c:v>
                </c:pt>
                <c:pt idx="4490">
                  <c:v>4491</c:v>
                </c:pt>
                <c:pt idx="4491">
                  <c:v>4492</c:v>
                </c:pt>
                <c:pt idx="4492">
                  <c:v>4493</c:v>
                </c:pt>
                <c:pt idx="4493">
                  <c:v>4494</c:v>
                </c:pt>
                <c:pt idx="4494">
                  <c:v>4495</c:v>
                </c:pt>
                <c:pt idx="4495">
                  <c:v>4496</c:v>
                </c:pt>
                <c:pt idx="4496">
                  <c:v>4497</c:v>
                </c:pt>
                <c:pt idx="4497">
                  <c:v>4498</c:v>
                </c:pt>
                <c:pt idx="4498">
                  <c:v>4499</c:v>
                </c:pt>
                <c:pt idx="4499">
                  <c:v>4500</c:v>
                </c:pt>
                <c:pt idx="4500">
                  <c:v>4501</c:v>
                </c:pt>
                <c:pt idx="4501">
                  <c:v>4502</c:v>
                </c:pt>
                <c:pt idx="4502">
                  <c:v>4503</c:v>
                </c:pt>
                <c:pt idx="4503">
                  <c:v>4504</c:v>
                </c:pt>
                <c:pt idx="4504">
                  <c:v>4505</c:v>
                </c:pt>
                <c:pt idx="4505">
                  <c:v>4506</c:v>
                </c:pt>
                <c:pt idx="4506">
                  <c:v>4507</c:v>
                </c:pt>
                <c:pt idx="4507">
                  <c:v>4508</c:v>
                </c:pt>
                <c:pt idx="4508">
                  <c:v>4509</c:v>
                </c:pt>
                <c:pt idx="4509">
                  <c:v>4510</c:v>
                </c:pt>
                <c:pt idx="4510">
                  <c:v>4511</c:v>
                </c:pt>
                <c:pt idx="4511">
                  <c:v>4512</c:v>
                </c:pt>
                <c:pt idx="4512">
                  <c:v>4513</c:v>
                </c:pt>
                <c:pt idx="4513">
                  <c:v>4514</c:v>
                </c:pt>
                <c:pt idx="4514">
                  <c:v>4515</c:v>
                </c:pt>
                <c:pt idx="4515">
                  <c:v>4516</c:v>
                </c:pt>
                <c:pt idx="4516">
                  <c:v>4517</c:v>
                </c:pt>
                <c:pt idx="4517">
                  <c:v>4518</c:v>
                </c:pt>
                <c:pt idx="4518">
                  <c:v>4519</c:v>
                </c:pt>
                <c:pt idx="4519">
                  <c:v>4520</c:v>
                </c:pt>
                <c:pt idx="4520">
                  <c:v>4521</c:v>
                </c:pt>
                <c:pt idx="4521">
                  <c:v>4522</c:v>
                </c:pt>
                <c:pt idx="4522">
                  <c:v>4523</c:v>
                </c:pt>
                <c:pt idx="4523">
                  <c:v>4524</c:v>
                </c:pt>
                <c:pt idx="4524">
                  <c:v>4525</c:v>
                </c:pt>
                <c:pt idx="4525">
                  <c:v>4526</c:v>
                </c:pt>
                <c:pt idx="4526">
                  <c:v>4527</c:v>
                </c:pt>
                <c:pt idx="4527">
                  <c:v>4528</c:v>
                </c:pt>
                <c:pt idx="4528">
                  <c:v>4529</c:v>
                </c:pt>
                <c:pt idx="4529">
                  <c:v>4530</c:v>
                </c:pt>
                <c:pt idx="4530">
                  <c:v>4531</c:v>
                </c:pt>
                <c:pt idx="4531">
                  <c:v>4532</c:v>
                </c:pt>
                <c:pt idx="4532">
                  <c:v>4533</c:v>
                </c:pt>
                <c:pt idx="4533">
                  <c:v>4534</c:v>
                </c:pt>
                <c:pt idx="4534">
                  <c:v>4535</c:v>
                </c:pt>
                <c:pt idx="4535">
                  <c:v>4536</c:v>
                </c:pt>
                <c:pt idx="4536">
                  <c:v>4537</c:v>
                </c:pt>
                <c:pt idx="4537">
                  <c:v>4538</c:v>
                </c:pt>
                <c:pt idx="4538">
                  <c:v>4539</c:v>
                </c:pt>
                <c:pt idx="4539">
                  <c:v>4540</c:v>
                </c:pt>
                <c:pt idx="4540">
                  <c:v>4541</c:v>
                </c:pt>
                <c:pt idx="4541">
                  <c:v>4542</c:v>
                </c:pt>
                <c:pt idx="4542">
                  <c:v>4543</c:v>
                </c:pt>
                <c:pt idx="4543">
                  <c:v>4544</c:v>
                </c:pt>
                <c:pt idx="4544">
                  <c:v>4545</c:v>
                </c:pt>
                <c:pt idx="4545">
                  <c:v>4546</c:v>
                </c:pt>
                <c:pt idx="4546">
                  <c:v>4547</c:v>
                </c:pt>
                <c:pt idx="4547">
                  <c:v>4548</c:v>
                </c:pt>
                <c:pt idx="4548">
                  <c:v>4549</c:v>
                </c:pt>
                <c:pt idx="4549">
                  <c:v>4550</c:v>
                </c:pt>
                <c:pt idx="4550">
                  <c:v>4551</c:v>
                </c:pt>
                <c:pt idx="4551">
                  <c:v>4552</c:v>
                </c:pt>
                <c:pt idx="4552">
                  <c:v>4553</c:v>
                </c:pt>
                <c:pt idx="4553">
                  <c:v>4554</c:v>
                </c:pt>
                <c:pt idx="4554">
                  <c:v>4555</c:v>
                </c:pt>
                <c:pt idx="4555">
                  <c:v>4556</c:v>
                </c:pt>
                <c:pt idx="4556">
                  <c:v>4557</c:v>
                </c:pt>
                <c:pt idx="4557">
                  <c:v>4558</c:v>
                </c:pt>
                <c:pt idx="4558">
                  <c:v>4559</c:v>
                </c:pt>
                <c:pt idx="4559">
                  <c:v>4560</c:v>
                </c:pt>
                <c:pt idx="4560">
                  <c:v>4561</c:v>
                </c:pt>
                <c:pt idx="4561">
                  <c:v>4562</c:v>
                </c:pt>
                <c:pt idx="4562">
                  <c:v>4563</c:v>
                </c:pt>
                <c:pt idx="4563">
                  <c:v>4564</c:v>
                </c:pt>
                <c:pt idx="4564">
                  <c:v>4565</c:v>
                </c:pt>
                <c:pt idx="4565">
                  <c:v>4566</c:v>
                </c:pt>
                <c:pt idx="4566">
                  <c:v>4567</c:v>
                </c:pt>
                <c:pt idx="4567">
                  <c:v>4568</c:v>
                </c:pt>
                <c:pt idx="4568">
                  <c:v>4569</c:v>
                </c:pt>
                <c:pt idx="4569">
                  <c:v>4570</c:v>
                </c:pt>
                <c:pt idx="4570">
                  <c:v>4571</c:v>
                </c:pt>
                <c:pt idx="4571">
                  <c:v>4572</c:v>
                </c:pt>
                <c:pt idx="4572">
                  <c:v>4573</c:v>
                </c:pt>
                <c:pt idx="4573">
                  <c:v>4574</c:v>
                </c:pt>
                <c:pt idx="4574">
                  <c:v>4575</c:v>
                </c:pt>
                <c:pt idx="4575">
                  <c:v>4576</c:v>
                </c:pt>
                <c:pt idx="4576">
                  <c:v>4577</c:v>
                </c:pt>
                <c:pt idx="4577">
                  <c:v>4578</c:v>
                </c:pt>
                <c:pt idx="4578">
                  <c:v>4579</c:v>
                </c:pt>
                <c:pt idx="4579">
                  <c:v>4580</c:v>
                </c:pt>
                <c:pt idx="4580">
                  <c:v>4581</c:v>
                </c:pt>
                <c:pt idx="4581">
                  <c:v>4582</c:v>
                </c:pt>
                <c:pt idx="4582">
                  <c:v>4583</c:v>
                </c:pt>
                <c:pt idx="4583">
                  <c:v>4584</c:v>
                </c:pt>
                <c:pt idx="4584">
                  <c:v>4585</c:v>
                </c:pt>
                <c:pt idx="4585">
                  <c:v>4586</c:v>
                </c:pt>
                <c:pt idx="4586">
                  <c:v>4587</c:v>
                </c:pt>
                <c:pt idx="4587">
                  <c:v>4588</c:v>
                </c:pt>
                <c:pt idx="4588">
                  <c:v>4589</c:v>
                </c:pt>
                <c:pt idx="4589">
                  <c:v>4590</c:v>
                </c:pt>
                <c:pt idx="4590">
                  <c:v>4591</c:v>
                </c:pt>
                <c:pt idx="4591">
                  <c:v>4592</c:v>
                </c:pt>
                <c:pt idx="4592">
                  <c:v>4593</c:v>
                </c:pt>
                <c:pt idx="4593">
                  <c:v>4594</c:v>
                </c:pt>
                <c:pt idx="4594">
                  <c:v>4595</c:v>
                </c:pt>
                <c:pt idx="4595">
                  <c:v>4596</c:v>
                </c:pt>
                <c:pt idx="4596">
                  <c:v>4597</c:v>
                </c:pt>
                <c:pt idx="4597">
                  <c:v>4598</c:v>
                </c:pt>
                <c:pt idx="4598">
                  <c:v>4599</c:v>
                </c:pt>
                <c:pt idx="4599">
                  <c:v>4600</c:v>
                </c:pt>
                <c:pt idx="4600">
                  <c:v>4601</c:v>
                </c:pt>
                <c:pt idx="4601">
                  <c:v>4602</c:v>
                </c:pt>
                <c:pt idx="4602">
                  <c:v>4603</c:v>
                </c:pt>
                <c:pt idx="4603">
                  <c:v>4604</c:v>
                </c:pt>
                <c:pt idx="4604">
                  <c:v>4605</c:v>
                </c:pt>
                <c:pt idx="4605">
                  <c:v>4606</c:v>
                </c:pt>
                <c:pt idx="4606">
                  <c:v>4607</c:v>
                </c:pt>
                <c:pt idx="4607">
                  <c:v>4608</c:v>
                </c:pt>
                <c:pt idx="4608">
                  <c:v>4609</c:v>
                </c:pt>
                <c:pt idx="4609">
                  <c:v>4610</c:v>
                </c:pt>
                <c:pt idx="4610">
                  <c:v>4611</c:v>
                </c:pt>
                <c:pt idx="4611">
                  <c:v>4612</c:v>
                </c:pt>
                <c:pt idx="4612">
                  <c:v>4613</c:v>
                </c:pt>
                <c:pt idx="4613">
                  <c:v>4614</c:v>
                </c:pt>
                <c:pt idx="4614">
                  <c:v>4615</c:v>
                </c:pt>
                <c:pt idx="4615">
                  <c:v>4616</c:v>
                </c:pt>
                <c:pt idx="4616">
                  <c:v>4617</c:v>
                </c:pt>
                <c:pt idx="4617">
                  <c:v>4618</c:v>
                </c:pt>
                <c:pt idx="4618">
                  <c:v>4619</c:v>
                </c:pt>
                <c:pt idx="4619">
                  <c:v>4620</c:v>
                </c:pt>
                <c:pt idx="4620">
                  <c:v>4621</c:v>
                </c:pt>
                <c:pt idx="4621">
                  <c:v>4622</c:v>
                </c:pt>
                <c:pt idx="4622">
                  <c:v>4623</c:v>
                </c:pt>
                <c:pt idx="4623">
                  <c:v>4624</c:v>
                </c:pt>
                <c:pt idx="4624">
                  <c:v>4625</c:v>
                </c:pt>
                <c:pt idx="4625">
                  <c:v>4626</c:v>
                </c:pt>
                <c:pt idx="4626">
                  <c:v>4627</c:v>
                </c:pt>
                <c:pt idx="4627">
                  <c:v>4628</c:v>
                </c:pt>
                <c:pt idx="4628">
                  <c:v>4629</c:v>
                </c:pt>
                <c:pt idx="4629">
                  <c:v>4630</c:v>
                </c:pt>
                <c:pt idx="4630">
                  <c:v>4631</c:v>
                </c:pt>
                <c:pt idx="4631">
                  <c:v>4632</c:v>
                </c:pt>
                <c:pt idx="4632">
                  <c:v>4633</c:v>
                </c:pt>
                <c:pt idx="4633">
                  <c:v>4634</c:v>
                </c:pt>
                <c:pt idx="4634">
                  <c:v>4635</c:v>
                </c:pt>
                <c:pt idx="4635">
                  <c:v>4636</c:v>
                </c:pt>
                <c:pt idx="4636">
                  <c:v>4637</c:v>
                </c:pt>
                <c:pt idx="4637">
                  <c:v>4638</c:v>
                </c:pt>
                <c:pt idx="4638">
                  <c:v>4639</c:v>
                </c:pt>
                <c:pt idx="4639">
                  <c:v>4640</c:v>
                </c:pt>
                <c:pt idx="4640">
                  <c:v>4641</c:v>
                </c:pt>
                <c:pt idx="4641">
                  <c:v>4642</c:v>
                </c:pt>
                <c:pt idx="4642">
                  <c:v>4643</c:v>
                </c:pt>
                <c:pt idx="4643">
                  <c:v>4644</c:v>
                </c:pt>
                <c:pt idx="4644">
                  <c:v>4645</c:v>
                </c:pt>
                <c:pt idx="4645">
                  <c:v>4646</c:v>
                </c:pt>
                <c:pt idx="4646">
                  <c:v>4647</c:v>
                </c:pt>
                <c:pt idx="4647">
                  <c:v>4648</c:v>
                </c:pt>
                <c:pt idx="4648">
                  <c:v>4649</c:v>
                </c:pt>
                <c:pt idx="4649">
                  <c:v>4650</c:v>
                </c:pt>
                <c:pt idx="4650">
                  <c:v>4651</c:v>
                </c:pt>
                <c:pt idx="4651">
                  <c:v>4652</c:v>
                </c:pt>
                <c:pt idx="4652">
                  <c:v>4653</c:v>
                </c:pt>
                <c:pt idx="4653">
                  <c:v>4654</c:v>
                </c:pt>
                <c:pt idx="4654">
                  <c:v>4655</c:v>
                </c:pt>
                <c:pt idx="4655">
                  <c:v>4656</c:v>
                </c:pt>
                <c:pt idx="4656">
                  <c:v>4657</c:v>
                </c:pt>
                <c:pt idx="4657">
                  <c:v>4658</c:v>
                </c:pt>
                <c:pt idx="4658">
                  <c:v>4659</c:v>
                </c:pt>
                <c:pt idx="4659">
                  <c:v>4660</c:v>
                </c:pt>
                <c:pt idx="4660">
                  <c:v>4661</c:v>
                </c:pt>
                <c:pt idx="4661">
                  <c:v>4662</c:v>
                </c:pt>
                <c:pt idx="4662">
                  <c:v>4663</c:v>
                </c:pt>
                <c:pt idx="4663">
                  <c:v>4664</c:v>
                </c:pt>
                <c:pt idx="4664">
                  <c:v>4665</c:v>
                </c:pt>
                <c:pt idx="4665">
                  <c:v>4666</c:v>
                </c:pt>
                <c:pt idx="4666">
                  <c:v>4667</c:v>
                </c:pt>
                <c:pt idx="4667">
                  <c:v>4668</c:v>
                </c:pt>
                <c:pt idx="4668">
                  <c:v>4669</c:v>
                </c:pt>
                <c:pt idx="4669">
                  <c:v>4670</c:v>
                </c:pt>
                <c:pt idx="4670">
                  <c:v>4671</c:v>
                </c:pt>
                <c:pt idx="4671">
                  <c:v>4672</c:v>
                </c:pt>
                <c:pt idx="4672">
                  <c:v>4673</c:v>
                </c:pt>
                <c:pt idx="4673">
                  <c:v>4674</c:v>
                </c:pt>
                <c:pt idx="4674">
                  <c:v>4675</c:v>
                </c:pt>
                <c:pt idx="4675">
                  <c:v>4676</c:v>
                </c:pt>
                <c:pt idx="4676">
                  <c:v>4677</c:v>
                </c:pt>
                <c:pt idx="4677">
                  <c:v>4678</c:v>
                </c:pt>
                <c:pt idx="4678">
                  <c:v>4679</c:v>
                </c:pt>
                <c:pt idx="4679">
                  <c:v>4680</c:v>
                </c:pt>
                <c:pt idx="4680">
                  <c:v>4681</c:v>
                </c:pt>
                <c:pt idx="4681">
                  <c:v>4682</c:v>
                </c:pt>
                <c:pt idx="4682">
                  <c:v>4683</c:v>
                </c:pt>
                <c:pt idx="4683">
                  <c:v>4684</c:v>
                </c:pt>
                <c:pt idx="4684">
                  <c:v>4685</c:v>
                </c:pt>
                <c:pt idx="4685">
                  <c:v>4686</c:v>
                </c:pt>
                <c:pt idx="4686">
                  <c:v>4687</c:v>
                </c:pt>
                <c:pt idx="4687">
                  <c:v>4688</c:v>
                </c:pt>
                <c:pt idx="4688">
                  <c:v>4689</c:v>
                </c:pt>
                <c:pt idx="4689">
                  <c:v>4690</c:v>
                </c:pt>
                <c:pt idx="4690">
                  <c:v>4691</c:v>
                </c:pt>
                <c:pt idx="4691">
                  <c:v>4692</c:v>
                </c:pt>
                <c:pt idx="4692">
                  <c:v>4693</c:v>
                </c:pt>
                <c:pt idx="4693">
                  <c:v>4694</c:v>
                </c:pt>
                <c:pt idx="4694">
                  <c:v>4695</c:v>
                </c:pt>
                <c:pt idx="4695">
                  <c:v>4696</c:v>
                </c:pt>
                <c:pt idx="4696">
                  <c:v>4697</c:v>
                </c:pt>
                <c:pt idx="4697">
                  <c:v>4698</c:v>
                </c:pt>
                <c:pt idx="4698">
                  <c:v>4699</c:v>
                </c:pt>
                <c:pt idx="4699">
                  <c:v>4700</c:v>
                </c:pt>
                <c:pt idx="4700">
                  <c:v>4701</c:v>
                </c:pt>
                <c:pt idx="4701">
                  <c:v>4702</c:v>
                </c:pt>
                <c:pt idx="4702">
                  <c:v>4703</c:v>
                </c:pt>
                <c:pt idx="4703">
                  <c:v>4704</c:v>
                </c:pt>
                <c:pt idx="4704">
                  <c:v>4705</c:v>
                </c:pt>
                <c:pt idx="4705">
                  <c:v>4706</c:v>
                </c:pt>
                <c:pt idx="4706">
                  <c:v>4707</c:v>
                </c:pt>
                <c:pt idx="4707">
                  <c:v>4708</c:v>
                </c:pt>
                <c:pt idx="4708">
                  <c:v>4709</c:v>
                </c:pt>
                <c:pt idx="4709">
                  <c:v>4710</c:v>
                </c:pt>
                <c:pt idx="4710">
                  <c:v>4711</c:v>
                </c:pt>
                <c:pt idx="4711">
                  <c:v>4712</c:v>
                </c:pt>
                <c:pt idx="4712">
                  <c:v>4713</c:v>
                </c:pt>
                <c:pt idx="4713">
                  <c:v>4714</c:v>
                </c:pt>
                <c:pt idx="4714">
                  <c:v>4715</c:v>
                </c:pt>
                <c:pt idx="4715">
                  <c:v>4716</c:v>
                </c:pt>
                <c:pt idx="4716">
                  <c:v>4717</c:v>
                </c:pt>
                <c:pt idx="4717">
                  <c:v>4718</c:v>
                </c:pt>
                <c:pt idx="4718">
                  <c:v>4719</c:v>
                </c:pt>
                <c:pt idx="4719">
                  <c:v>4720</c:v>
                </c:pt>
                <c:pt idx="4720">
                  <c:v>4721</c:v>
                </c:pt>
                <c:pt idx="4721">
                  <c:v>4722</c:v>
                </c:pt>
                <c:pt idx="4722">
                  <c:v>4723</c:v>
                </c:pt>
                <c:pt idx="4723">
                  <c:v>4724</c:v>
                </c:pt>
                <c:pt idx="4724">
                  <c:v>4725</c:v>
                </c:pt>
                <c:pt idx="4725">
                  <c:v>4726</c:v>
                </c:pt>
                <c:pt idx="4726">
                  <c:v>4727</c:v>
                </c:pt>
                <c:pt idx="4727">
                  <c:v>4728</c:v>
                </c:pt>
                <c:pt idx="4728">
                  <c:v>4729</c:v>
                </c:pt>
                <c:pt idx="4729">
                  <c:v>4730</c:v>
                </c:pt>
                <c:pt idx="4730">
                  <c:v>4731</c:v>
                </c:pt>
                <c:pt idx="4731">
                  <c:v>4732</c:v>
                </c:pt>
                <c:pt idx="4732">
                  <c:v>4733</c:v>
                </c:pt>
                <c:pt idx="4733">
                  <c:v>4734</c:v>
                </c:pt>
                <c:pt idx="4734">
                  <c:v>4735</c:v>
                </c:pt>
                <c:pt idx="4735">
                  <c:v>4736</c:v>
                </c:pt>
                <c:pt idx="4736">
                  <c:v>4737</c:v>
                </c:pt>
                <c:pt idx="4737">
                  <c:v>4738</c:v>
                </c:pt>
                <c:pt idx="4738">
                  <c:v>4739</c:v>
                </c:pt>
                <c:pt idx="4739">
                  <c:v>4740</c:v>
                </c:pt>
                <c:pt idx="4740">
                  <c:v>4741</c:v>
                </c:pt>
                <c:pt idx="4741">
                  <c:v>4742</c:v>
                </c:pt>
                <c:pt idx="4742">
                  <c:v>4743</c:v>
                </c:pt>
                <c:pt idx="4743">
                  <c:v>4744</c:v>
                </c:pt>
                <c:pt idx="4744">
                  <c:v>4745</c:v>
                </c:pt>
                <c:pt idx="4745">
                  <c:v>4746</c:v>
                </c:pt>
                <c:pt idx="4746">
                  <c:v>4747</c:v>
                </c:pt>
                <c:pt idx="4747">
                  <c:v>4748</c:v>
                </c:pt>
                <c:pt idx="4748">
                  <c:v>4749</c:v>
                </c:pt>
                <c:pt idx="4749">
                  <c:v>4750</c:v>
                </c:pt>
                <c:pt idx="4750">
                  <c:v>4751</c:v>
                </c:pt>
                <c:pt idx="4751">
                  <c:v>4752</c:v>
                </c:pt>
                <c:pt idx="4752">
                  <c:v>4753</c:v>
                </c:pt>
                <c:pt idx="4753">
                  <c:v>4754</c:v>
                </c:pt>
                <c:pt idx="4754">
                  <c:v>4755</c:v>
                </c:pt>
                <c:pt idx="4755">
                  <c:v>4756</c:v>
                </c:pt>
                <c:pt idx="4756">
                  <c:v>4757</c:v>
                </c:pt>
                <c:pt idx="4757">
                  <c:v>4758</c:v>
                </c:pt>
                <c:pt idx="4758">
                  <c:v>4759</c:v>
                </c:pt>
                <c:pt idx="4759">
                  <c:v>4760</c:v>
                </c:pt>
                <c:pt idx="4760">
                  <c:v>4761</c:v>
                </c:pt>
                <c:pt idx="4761">
                  <c:v>4762</c:v>
                </c:pt>
                <c:pt idx="4762">
                  <c:v>4763</c:v>
                </c:pt>
                <c:pt idx="4763">
                  <c:v>4764</c:v>
                </c:pt>
                <c:pt idx="4764">
                  <c:v>4765</c:v>
                </c:pt>
                <c:pt idx="4765">
                  <c:v>4766</c:v>
                </c:pt>
                <c:pt idx="4766">
                  <c:v>4767</c:v>
                </c:pt>
                <c:pt idx="4767">
                  <c:v>4768</c:v>
                </c:pt>
                <c:pt idx="4768">
                  <c:v>4769</c:v>
                </c:pt>
                <c:pt idx="4769">
                  <c:v>4770</c:v>
                </c:pt>
                <c:pt idx="4770">
                  <c:v>4771</c:v>
                </c:pt>
                <c:pt idx="4771">
                  <c:v>4772</c:v>
                </c:pt>
                <c:pt idx="4772">
                  <c:v>4773</c:v>
                </c:pt>
                <c:pt idx="4773">
                  <c:v>4774</c:v>
                </c:pt>
                <c:pt idx="4774">
                  <c:v>4775</c:v>
                </c:pt>
                <c:pt idx="4775">
                  <c:v>4776</c:v>
                </c:pt>
                <c:pt idx="4776">
                  <c:v>4777</c:v>
                </c:pt>
                <c:pt idx="4777">
                  <c:v>4778</c:v>
                </c:pt>
                <c:pt idx="4778">
                  <c:v>4779</c:v>
                </c:pt>
                <c:pt idx="4779">
                  <c:v>4780</c:v>
                </c:pt>
                <c:pt idx="4780">
                  <c:v>4781</c:v>
                </c:pt>
                <c:pt idx="4781">
                  <c:v>4782</c:v>
                </c:pt>
                <c:pt idx="4782">
                  <c:v>4783</c:v>
                </c:pt>
                <c:pt idx="4783">
                  <c:v>4784</c:v>
                </c:pt>
                <c:pt idx="4784">
                  <c:v>4785</c:v>
                </c:pt>
                <c:pt idx="4785">
                  <c:v>4786</c:v>
                </c:pt>
                <c:pt idx="4786">
                  <c:v>4787</c:v>
                </c:pt>
                <c:pt idx="4787">
                  <c:v>4788</c:v>
                </c:pt>
                <c:pt idx="4788">
                  <c:v>4789</c:v>
                </c:pt>
                <c:pt idx="4789">
                  <c:v>4790</c:v>
                </c:pt>
                <c:pt idx="4790">
                  <c:v>4791</c:v>
                </c:pt>
                <c:pt idx="4791">
                  <c:v>4792</c:v>
                </c:pt>
                <c:pt idx="4792">
                  <c:v>4793</c:v>
                </c:pt>
                <c:pt idx="4793">
                  <c:v>4794</c:v>
                </c:pt>
                <c:pt idx="4794">
                  <c:v>4795</c:v>
                </c:pt>
                <c:pt idx="4795">
                  <c:v>4796</c:v>
                </c:pt>
                <c:pt idx="4796">
                  <c:v>4797</c:v>
                </c:pt>
                <c:pt idx="4797">
                  <c:v>4798</c:v>
                </c:pt>
                <c:pt idx="4798">
                  <c:v>4799</c:v>
                </c:pt>
                <c:pt idx="4799">
                  <c:v>4800</c:v>
                </c:pt>
                <c:pt idx="4800">
                  <c:v>4801</c:v>
                </c:pt>
                <c:pt idx="4801">
                  <c:v>4802</c:v>
                </c:pt>
                <c:pt idx="4802">
                  <c:v>4803</c:v>
                </c:pt>
                <c:pt idx="4803">
                  <c:v>4804</c:v>
                </c:pt>
                <c:pt idx="4804">
                  <c:v>4805</c:v>
                </c:pt>
                <c:pt idx="4805">
                  <c:v>4806</c:v>
                </c:pt>
                <c:pt idx="4806">
                  <c:v>4807</c:v>
                </c:pt>
                <c:pt idx="4807">
                  <c:v>4808</c:v>
                </c:pt>
                <c:pt idx="4808">
                  <c:v>4809</c:v>
                </c:pt>
                <c:pt idx="4809">
                  <c:v>4810</c:v>
                </c:pt>
                <c:pt idx="4810">
                  <c:v>4811</c:v>
                </c:pt>
                <c:pt idx="4811">
                  <c:v>4812</c:v>
                </c:pt>
                <c:pt idx="4812">
                  <c:v>4813</c:v>
                </c:pt>
                <c:pt idx="4813">
                  <c:v>4814</c:v>
                </c:pt>
                <c:pt idx="4814">
                  <c:v>4815</c:v>
                </c:pt>
                <c:pt idx="4815">
                  <c:v>4816</c:v>
                </c:pt>
                <c:pt idx="4816">
                  <c:v>4817</c:v>
                </c:pt>
                <c:pt idx="4817">
                  <c:v>4818</c:v>
                </c:pt>
                <c:pt idx="4818">
                  <c:v>4819</c:v>
                </c:pt>
                <c:pt idx="4819">
                  <c:v>4820</c:v>
                </c:pt>
                <c:pt idx="4820">
                  <c:v>4821</c:v>
                </c:pt>
                <c:pt idx="4821">
                  <c:v>4822</c:v>
                </c:pt>
                <c:pt idx="4822">
                  <c:v>4823</c:v>
                </c:pt>
                <c:pt idx="4823">
                  <c:v>4824</c:v>
                </c:pt>
                <c:pt idx="4824">
                  <c:v>4825</c:v>
                </c:pt>
                <c:pt idx="4825">
                  <c:v>4826</c:v>
                </c:pt>
                <c:pt idx="4826">
                  <c:v>4827</c:v>
                </c:pt>
                <c:pt idx="4827">
                  <c:v>4828</c:v>
                </c:pt>
                <c:pt idx="4828">
                  <c:v>4829</c:v>
                </c:pt>
                <c:pt idx="4829">
                  <c:v>4830</c:v>
                </c:pt>
                <c:pt idx="4830">
                  <c:v>4831</c:v>
                </c:pt>
                <c:pt idx="4831">
                  <c:v>4832</c:v>
                </c:pt>
                <c:pt idx="4832">
                  <c:v>4833</c:v>
                </c:pt>
                <c:pt idx="4833">
                  <c:v>4834</c:v>
                </c:pt>
                <c:pt idx="4834">
                  <c:v>4835</c:v>
                </c:pt>
                <c:pt idx="4835">
                  <c:v>4836</c:v>
                </c:pt>
                <c:pt idx="4836">
                  <c:v>4837</c:v>
                </c:pt>
                <c:pt idx="4837">
                  <c:v>4838</c:v>
                </c:pt>
                <c:pt idx="4838">
                  <c:v>4839</c:v>
                </c:pt>
                <c:pt idx="4839">
                  <c:v>4840</c:v>
                </c:pt>
                <c:pt idx="4840">
                  <c:v>4841</c:v>
                </c:pt>
                <c:pt idx="4841">
                  <c:v>4842</c:v>
                </c:pt>
                <c:pt idx="4842">
                  <c:v>4843</c:v>
                </c:pt>
                <c:pt idx="4843">
                  <c:v>4844</c:v>
                </c:pt>
                <c:pt idx="4844">
                  <c:v>4845</c:v>
                </c:pt>
                <c:pt idx="4845">
                  <c:v>4846</c:v>
                </c:pt>
                <c:pt idx="4846">
                  <c:v>4847</c:v>
                </c:pt>
                <c:pt idx="4847">
                  <c:v>4848</c:v>
                </c:pt>
                <c:pt idx="4848">
                  <c:v>4849</c:v>
                </c:pt>
                <c:pt idx="4849">
                  <c:v>4850</c:v>
                </c:pt>
                <c:pt idx="4850">
                  <c:v>4851</c:v>
                </c:pt>
                <c:pt idx="4851">
                  <c:v>4852</c:v>
                </c:pt>
                <c:pt idx="4852">
                  <c:v>4853</c:v>
                </c:pt>
                <c:pt idx="4853">
                  <c:v>4854</c:v>
                </c:pt>
                <c:pt idx="4854">
                  <c:v>4855</c:v>
                </c:pt>
                <c:pt idx="4855">
                  <c:v>4856</c:v>
                </c:pt>
                <c:pt idx="4856">
                  <c:v>4857</c:v>
                </c:pt>
                <c:pt idx="4857">
                  <c:v>4858</c:v>
                </c:pt>
                <c:pt idx="4858">
                  <c:v>4859</c:v>
                </c:pt>
                <c:pt idx="4859">
                  <c:v>4860</c:v>
                </c:pt>
                <c:pt idx="4860">
                  <c:v>4861</c:v>
                </c:pt>
                <c:pt idx="4861">
                  <c:v>4862</c:v>
                </c:pt>
                <c:pt idx="4862">
                  <c:v>4863</c:v>
                </c:pt>
                <c:pt idx="4863">
                  <c:v>4864</c:v>
                </c:pt>
                <c:pt idx="4864">
                  <c:v>4865</c:v>
                </c:pt>
                <c:pt idx="4865">
                  <c:v>4866</c:v>
                </c:pt>
                <c:pt idx="4866">
                  <c:v>4867</c:v>
                </c:pt>
                <c:pt idx="4867">
                  <c:v>4868</c:v>
                </c:pt>
                <c:pt idx="4868">
                  <c:v>4869</c:v>
                </c:pt>
                <c:pt idx="4869">
                  <c:v>4870</c:v>
                </c:pt>
                <c:pt idx="4870">
                  <c:v>4871</c:v>
                </c:pt>
                <c:pt idx="4871">
                  <c:v>4872</c:v>
                </c:pt>
                <c:pt idx="4872">
                  <c:v>4873</c:v>
                </c:pt>
                <c:pt idx="4873">
                  <c:v>4874</c:v>
                </c:pt>
                <c:pt idx="4874">
                  <c:v>4875</c:v>
                </c:pt>
                <c:pt idx="4875">
                  <c:v>4876</c:v>
                </c:pt>
                <c:pt idx="4876">
                  <c:v>4877</c:v>
                </c:pt>
                <c:pt idx="4877">
                  <c:v>4878</c:v>
                </c:pt>
                <c:pt idx="4878">
                  <c:v>4879</c:v>
                </c:pt>
                <c:pt idx="4879">
                  <c:v>4880</c:v>
                </c:pt>
                <c:pt idx="4880">
                  <c:v>4881</c:v>
                </c:pt>
                <c:pt idx="4881">
                  <c:v>4882</c:v>
                </c:pt>
                <c:pt idx="4882">
                  <c:v>4883</c:v>
                </c:pt>
                <c:pt idx="4883">
                  <c:v>4884</c:v>
                </c:pt>
                <c:pt idx="4884">
                  <c:v>4885</c:v>
                </c:pt>
                <c:pt idx="4885">
                  <c:v>4886</c:v>
                </c:pt>
                <c:pt idx="4886">
                  <c:v>4887</c:v>
                </c:pt>
                <c:pt idx="4887">
                  <c:v>4888</c:v>
                </c:pt>
                <c:pt idx="4888">
                  <c:v>4889</c:v>
                </c:pt>
                <c:pt idx="4889">
                  <c:v>4890</c:v>
                </c:pt>
                <c:pt idx="4890">
                  <c:v>4891</c:v>
                </c:pt>
                <c:pt idx="4891">
                  <c:v>4892</c:v>
                </c:pt>
                <c:pt idx="4892">
                  <c:v>4893</c:v>
                </c:pt>
                <c:pt idx="4893">
                  <c:v>4894</c:v>
                </c:pt>
                <c:pt idx="4894">
                  <c:v>4895</c:v>
                </c:pt>
                <c:pt idx="4895">
                  <c:v>4896</c:v>
                </c:pt>
                <c:pt idx="4896">
                  <c:v>4897</c:v>
                </c:pt>
                <c:pt idx="4897">
                  <c:v>4898</c:v>
                </c:pt>
                <c:pt idx="4898">
                  <c:v>4899</c:v>
                </c:pt>
                <c:pt idx="4899">
                  <c:v>4900</c:v>
                </c:pt>
                <c:pt idx="4900">
                  <c:v>4901</c:v>
                </c:pt>
                <c:pt idx="4901">
                  <c:v>4902</c:v>
                </c:pt>
                <c:pt idx="4902">
                  <c:v>4903</c:v>
                </c:pt>
                <c:pt idx="4903">
                  <c:v>4904</c:v>
                </c:pt>
                <c:pt idx="4904">
                  <c:v>4905</c:v>
                </c:pt>
                <c:pt idx="4905">
                  <c:v>4906</c:v>
                </c:pt>
                <c:pt idx="4906">
                  <c:v>4907</c:v>
                </c:pt>
                <c:pt idx="4907">
                  <c:v>4908</c:v>
                </c:pt>
                <c:pt idx="4908">
                  <c:v>4909</c:v>
                </c:pt>
                <c:pt idx="4909">
                  <c:v>4910</c:v>
                </c:pt>
                <c:pt idx="4910">
                  <c:v>4911</c:v>
                </c:pt>
                <c:pt idx="4911">
                  <c:v>4912</c:v>
                </c:pt>
                <c:pt idx="4912">
                  <c:v>4913</c:v>
                </c:pt>
                <c:pt idx="4913">
                  <c:v>4914</c:v>
                </c:pt>
                <c:pt idx="4914">
                  <c:v>4915</c:v>
                </c:pt>
                <c:pt idx="4915">
                  <c:v>4916</c:v>
                </c:pt>
                <c:pt idx="4916">
                  <c:v>4917</c:v>
                </c:pt>
                <c:pt idx="4917">
                  <c:v>4918</c:v>
                </c:pt>
                <c:pt idx="4918">
                  <c:v>4919</c:v>
                </c:pt>
                <c:pt idx="4919">
                  <c:v>4920</c:v>
                </c:pt>
                <c:pt idx="4920">
                  <c:v>4921</c:v>
                </c:pt>
                <c:pt idx="4921">
                  <c:v>4922</c:v>
                </c:pt>
                <c:pt idx="4922">
                  <c:v>4923</c:v>
                </c:pt>
                <c:pt idx="4923">
                  <c:v>4924</c:v>
                </c:pt>
                <c:pt idx="4924">
                  <c:v>4925</c:v>
                </c:pt>
                <c:pt idx="4925">
                  <c:v>4926</c:v>
                </c:pt>
                <c:pt idx="4926">
                  <c:v>4927</c:v>
                </c:pt>
                <c:pt idx="4927">
                  <c:v>4928</c:v>
                </c:pt>
                <c:pt idx="4928">
                  <c:v>4929</c:v>
                </c:pt>
                <c:pt idx="4929">
                  <c:v>4930</c:v>
                </c:pt>
                <c:pt idx="4930">
                  <c:v>4931</c:v>
                </c:pt>
                <c:pt idx="4931">
                  <c:v>4932</c:v>
                </c:pt>
                <c:pt idx="4932">
                  <c:v>4933</c:v>
                </c:pt>
                <c:pt idx="4933">
                  <c:v>4934</c:v>
                </c:pt>
                <c:pt idx="4934">
                  <c:v>4935</c:v>
                </c:pt>
                <c:pt idx="4935">
                  <c:v>4936</c:v>
                </c:pt>
                <c:pt idx="4936">
                  <c:v>4937</c:v>
                </c:pt>
                <c:pt idx="4937">
                  <c:v>4938</c:v>
                </c:pt>
                <c:pt idx="4938">
                  <c:v>4939</c:v>
                </c:pt>
                <c:pt idx="4939">
                  <c:v>4940</c:v>
                </c:pt>
                <c:pt idx="4940">
                  <c:v>4941</c:v>
                </c:pt>
                <c:pt idx="4941">
                  <c:v>4942</c:v>
                </c:pt>
                <c:pt idx="4942">
                  <c:v>4943</c:v>
                </c:pt>
                <c:pt idx="4943">
                  <c:v>4944</c:v>
                </c:pt>
                <c:pt idx="4944">
                  <c:v>4945</c:v>
                </c:pt>
                <c:pt idx="4945">
                  <c:v>4946</c:v>
                </c:pt>
                <c:pt idx="4946">
                  <c:v>4947</c:v>
                </c:pt>
                <c:pt idx="4947">
                  <c:v>4948</c:v>
                </c:pt>
                <c:pt idx="4948">
                  <c:v>4949</c:v>
                </c:pt>
                <c:pt idx="4949">
                  <c:v>4950</c:v>
                </c:pt>
                <c:pt idx="4950">
                  <c:v>4951</c:v>
                </c:pt>
                <c:pt idx="4951">
                  <c:v>4952</c:v>
                </c:pt>
                <c:pt idx="4952">
                  <c:v>4953</c:v>
                </c:pt>
                <c:pt idx="4953">
                  <c:v>4954</c:v>
                </c:pt>
                <c:pt idx="4954">
                  <c:v>4955</c:v>
                </c:pt>
                <c:pt idx="4955">
                  <c:v>4956</c:v>
                </c:pt>
                <c:pt idx="4956">
                  <c:v>4957</c:v>
                </c:pt>
                <c:pt idx="4957">
                  <c:v>4958</c:v>
                </c:pt>
                <c:pt idx="4958">
                  <c:v>4959</c:v>
                </c:pt>
                <c:pt idx="4959">
                  <c:v>4960</c:v>
                </c:pt>
                <c:pt idx="4960">
                  <c:v>4961</c:v>
                </c:pt>
                <c:pt idx="4961">
                  <c:v>4962</c:v>
                </c:pt>
                <c:pt idx="4962">
                  <c:v>4963</c:v>
                </c:pt>
                <c:pt idx="4963">
                  <c:v>4964</c:v>
                </c:pt>
                <c:pt idx="4964">
                  <c:v>4965</c:v>
                </c:pt>
                <c:pt idx="4965">
                  <c:v>4966</c:v>
                </c:pt>
                <c:pt idx="4966">
                  <c:v>4967</c:v>
                </c:pt>
                <c:pt idx="4967">
                  <c:v>4968</c:v>
                </c:pt>
                <c:pt idx="4968">
                  <c:v>4969</c:v>
                </c:pt>
                <c:pt idx="4969">
                  <c:v>4970</c:v>
                </c:pt>
                <c:pt idx="4970">
                  <c:v>4971</c:v>
                </c:pt>
                <c:pt idx="4971">
                  <c:v>4972</c:v>
                </c:pt>
                <c:pt idx="4972">
                  <c:v>4973</c:v>
                </c:pt>
                <c:pt idx="4973">
                  <c:v>4974</c:v>
                </c:pt>
                <c:pt idx="4974">
                  <c:v>4975</c:v>
                </c:pt>
                <c:pt idx="4975">
                  <c:v>4976</c:v>
                </c:pt>
                <c:pt idx="4976">
                  <c:v>4977</c:v>
                </c:pt>
                <c:pt idx="4977">
                  <c:v>4978</c:v>
                </c:pt>
                <c:pt idx="4978">
                  <c:v>4979</c:v>
                </c:pt>
                <c:pt idx="4979">
                  <c:v>4980</c:v>
                </c:pt>
                <c:pt idx="4980">
                  <c:v>4981</c:v>
                </c:pt>
                <c:pt idx="4981">
                  <c:v>4982</c:v>
                </c:pt>
                <c:pt idx="4982">
                  <c:v>4983</c:v>
                </c:pt>
                <c:pt idx="4983">
                  <c:v>4984</c:v>
                </c:pt>
                <c:pt idx="4984">
                  <c:v>4985</c:v>
                </c:pt>
                <c:pt idx="4985">
                  <c:v>4986</c:v>
                </c:pt>
                <c:pt idx="4986">
                  <c:v>4987</c:v>
                </c:pt>
                <c:pt idx="4987">
                  <c:v>4988</c:v>
                </c:pt>
                <c:pt idx="4988">
                  <c:v>4989</c:v>
                </c:pt>
                <c:pt idx="4989">
                  <c:v>4990</c:v>
                </c:pt>
                <c:pt idx="4990">
                  <c:v>4991</c:v>
                </c:pt>
                <c:pt idx="4991">
                  <c:v>4992</c:v>
                </c:pt>
                <c:pt idx="4992">
                  <c:v>4993</c:v>
                </c:pt>
                <c:pt idx="4993">
                  <c:v>4994</c:v>
                </c:pt>
                <c:pt idx="4994">
                  <c:v>4995</c:v>
                </c:pt>
                <c:pt idx="4995">
                  <c:v>4996</c:v>
                </c:pt>
                <c:pt idx="4996">
                  <c:v>4997</c:v>
                </c:pt>
                <c:pt idx="4997">
                  <c:v>4998</c:v>
                </c:pt>
                <c:pt idx="4998">
                  <c:v>4999</c:v>
                </c:pt>
                <c:pt idx="4999">
                  <c:v>5000</c:v>
                </c:pt>
                <c:pt idx="5000">
                  <c:v>5001</c:v>
                </c:pt>
                <c:pt idx="5001">
                  <c:v>5002</c:v>
                </c:pt>
                <c:pt idx="5002">
                  <c:v>5003</c:v>
                </c:pt>
                <c:pt idx="5003">
                  <c:v>5004</c:v>
                </c:pt>
                <c:pt idx="5004">
                  <c:v>5005</c:v>
                </c:pt>
                <c:pt idx="5005">
                  <c:v>5006</c:v>
                </c:pt>
                <c:pt idx="5006">
                  <c:v>5007</c:v>
                </c:pt>
                <c:pt idx="5007">
                  <c:v>5008</c:v>
                </c:pt>
                <c:pt idx="5008">
                  <c:v>5009</c:v>
                </c:pt>
                <c:pt idx="5009">
                  <c:v>5010</c:v>
                </c:pt>
                <c:pt idx="5010">
                  <c:v>5011</c:v>
                </c:pt>
                <c:pt idx="5011">
                  <c:v>5012</c:v>
                </c:pt>
                <c:pt idx="5012">
                  <c:v>5013</c:v>
                </c:pt>
                <c:pt idx="5013">
                  <c:v>5014</c:v>
                </c:pt>
                <c:pt idx="5014">
                  <c:v>5015</c:v>
                </c:pt>
                <c:pt idx="5015">
                  <c:v>5016</c:v>
                </c:pt>
                <c:pt idx="5016">
                  <c:v>5017</c:v>
                </c:pt>
                <c:pt idx="5017">
                  <c:v>5018</c:v>
                </c:pt>
                <c:pt idx="5018">
                  <c:v>5019</c:v>
                </c:pt>
                <c:pt idx="5019">
                  <c:v>5020</c:v>
                </c:pt>
                <c:pt idx="5020">
                  <c:v>5021</c:v>
                </c:pt>
                <c:pt idx="5021">
                  <c:v>5022</c:v>
                </c:pt>
                <c:pt idx="5022">
                  <c:v>5023</c:v>
                </c:pt>
                <c:pt idx="5023">
                  <c:v>5024</c:v>
                </c:pt>
                <c:pt idx="5024">
                  <c:v>5025</c:v>
                </c:pt>
                <c:pt idx="5025">
                  <c:v>5026</c:v>
                </c:pt>
                <c:pt idx="5026">
                  <c:v>5027</c:v>
                </c:pt>
                <c:pt idx="5027">
                  <c:v>5028</c:v>
                </c:pt>
                <c:pt idx="5028">
                  <c:v>5029</c:v>
                </c:pt>
                <c:pt idx="5029">
                  <c:v>5030</c:v>
                </c:pt>
                <c:pt idx="5030">
                  <c:v>5031</c:v>
                </c:pt>
                <c:pt idx="5031">
                  <c:v>5032</c:v>
                </c:pt>
                <c:pt idx="5032">
                  <c:v>5033</c:v>
                </c:pt>
                <c:pt idx="5033">
                  <c:v>5034</c:v>
                </c:pt>
                <c:pt idx="5034">
                  <c:v>5035</c:v>
                </c:pt>
                <c:pt idx="5035">
                  <c:v>5036</c:v>
                </c:pt>
                <c:pt idx="5036">
                  <c:v>5037</c:v>
                </c:pt>
                <c:pt idx="5037">
                  <c:v>5038</c:v>
                </c:pt>
                <c:pt idx="5038">
                  <c:v>5039</c:v>
                </c:pt>
                <c:pt idx="5039">
                  <c:v>5040</c:v>
                </c:pt>
                <c:pt idx="5040">
                  <c:v>5041</c:v>
                </c:pt>
                <c:pt idx="5041">
                  <c:v>5042</c:v>
                </c:pt>
                <c:pt idx="5042">
                  <c:v>5043</c:v>
                </c:pt>
                <c:pt idx="5043">
                  <c:v>5044</c:v>
                </c:pt>
                <c:pt idx="5044">
                  <c:v>5045</c:v>
                </c:pt>
                <c:pt idx="5045">
                  <c:v>5046</c:v>
                </c:pt>
                <c:pt idx="5046">
                  <c:v>5047</c:v>
                </c:pt>
                <c:pt idx="5047">
                  <c:v>5048</c:v>
                </c:pt>
                <c:pt idx="5048">
                  <c:v>5049</c:v>
                </c:pt>
                <c:pt idx="5049">
                  <c:v>5050</c:v>
                </c:pt>
                <c:pt idx="5050">
                  <c:v>5051</c:v>
                </c:pt>
                <c:pt idx="5051">
                  <c:v>5052</c:v>
                </c:pt>
                <c:pt idx="5052">
                  <c:v>5053</c:v>
                </c:pt>
                <c:pt idx="5053">
                  <c:v>5054</c:v>
                </c:pt>
                <c:pt idx="5054">
                  <c:v>5055</c:v>
                </c:pt>
                <c:pt idx="5055">
                  <c:v>5056</c:v>
                </c:pt>
                <c:pt idx="5056">
                  <c:v>5057</c:v>
                </c:pt>
                <c:pt idx="5057">
                  <c:v>5058</c:v>
                </c:pt>
                <c:pt idx="5058">
                  <c:v>5059</c:v>
                </c:pt>
                <c:pt idx="5059">
                  <c:v>5060</c:v>
                </c:pt>
                <c:pt idx="5060">
                  <c:v>5061</c:v>
                </c:pt>
                <c:pt idx="5061">
                  <c:v>5062</c:v>
                </c:pt>
                <c:pt idx="5062">
                  <c:v>5063</c:v>
                </c:pt>
                <c:pt idx="5063">
                  <c:v>5064</c:v>
                </c:pt>
                <c:pt idx="5064">
                  <c:v>5065</c:v>
                </c:pt>
                <c:pt idx="5065">
                  <c:v>5066</c:v>
                </c:pt>
                <c:pt idx="5066">
                  <c:v>5067</c:v>
                </c:pt>
                <c:pt idx="5067">
                  <c:v>5068</c:v>
                </c:pt>
                <c:pt idx="5068">
                  <c:v>5069</c:v>
                </c:pt>
                <c:pt idx="5069">
                  <c:v>5070</c:v>
                </c:pt>
                <c:pt idx="5070">
                  <c:v>5071</c:v>
                </c:pt>
                <c:pt idx="5071">
                  <c:v>5072</c:v>
                </c:pt>
                <c:pt idx="5072">
                  <c:v>5073</c:v>
                </c:pt>
                <c:pt idx="5073">
                  <c:v>5074</c:v>
                </c:pt>
                <c:pt idx="5074">
                  <c:v>5075</c:v>
                </c:pt>
                <c:pt idx="5075">
                  <c:v>5076</c:v>
                </c:pt>
                <c:pt idx="5076">
                  <c:v>5077</c:v>
                </c:pt>
                <c:pt idx="5077">
                  <c:v>5078</c:v>
                </c:pt>
                <c:pt idx="5078">
                  <c:v>5079</c:v>
                </c:pt>
                <c:pt idx="5079">
                  <c:v>5080</c:v>
                </c:pt>
                <c:pt idx="5080">
                  <c:v>5081</c:v>
                </c:pt>
                <c:pt idx="5081">
                  <c:v>5082</c:v>
                </c:pt>
                <c:pt idx="5082">
                  <c:v>5083</c:v>
                </c:pt>
                <c:pt idx="5083">
                  <c:v>5084</c:v>
                </c:pt>
                <c:pt idx="5084">
                  <c:v>5085</c:v>
                </c:pt>
                <c:pt idx="5085">
                  <c:v>5086</c:v>
                </c:pt>
                <c:pt idx="5086">
                  <c:v>5087</c:v>
                </c:pt>
                <c:pt idx="5087">
                  <c:v>5088</c:v>
                </c:pt>
                <c:pt idx="5088">
                  <c:v>5089</c:v>
                </c:pt>
                <c:pt idx="5089">
                  <c:v>5090</c:v>
                </c:pt>
                <c:pt idx="5090">
                  <c:v>5091</c:v>
                </c:pt>
                <c:pt idx="5091">
                  <c:v>5092</c:v>
                </c:pt>
                <c:pt idx="5092">
                  <c:v>5093</c:v>
                </c:pt>
                <c:pt idx="5093">
                  <c:v>5094</c:v>
                </c:pt>
                <c:pt idx="5094">
                  <c:v>5095</c:v>
                </c:pt>
                <c:pt idx="5095">
                  <c:v>5096</c:v>
                </c:pt>
                <c:pt idx="5096">
                  <c:v>5097</c:v>
                </c:pt>
                <c:pt idx="5097">
                  <c:v>5098</c:v>
                </c:pt>
                <c:pt idx="5098">
                  <c:v>5099</c:v>
                </c:pt>
                <c:pt idx="5099">
                  <c:v>5100</c:v>
                </c:pt>
                <c:pt idx="5100">
                  <c:v>5101</c:v>
                </c:pt>
                <c:pt idx="5101">
                  <c:v>5102</c:v>
                </c:pt>
                <c:pt idx="5102">
                  <c:v>5103</c:v>
                </c:pt>
                <c:pt idx="5103">
                  <c:v>5104</c:v>
                </c:pt>
                <c:pt idx="5104">
                  <c:v>5105</c:v>
                </c:pt>
                <c:pt idx="5105">
                  <c:v>5106</c:v>
                </c:pt>
                <c:pt idx="5106">
                  <c:v>5107</c:v>
                </c:pt>
                <c:pt idx="5107">
                  <c:v>5108</c:v>
                </c:pt>
                <c:pt idx="5108">
                  <c:v>5109</c:v>
                </c:pt>
                <c:pt idx="5109">
                  <c:v>5110</c:v>
                </c:pt>
                <c:pt idx="5110">
                  <c:v>5111</c:v>
                </c:pt>
                <c:pt idx="5111">
                  <c:v>5112</c:v>
                </c:pt>
                <c:pt idx="5112">
                  <c:v>5113</c:v>
                </c:pt>
                <c:pt idx="5113">
                  <c:v>5114</c:v>
                </c:pt>
                <c:pt idx="5114">
                  <c:v>5115</c:v>
                </c:pt>
                <c:pt idx="5115">
                  <c:v>5116</c:v>
                </c:pt>
                <c:pt idx="5116">
                  <c:v>5117</c:v>
                </c:pt>
                <c:pt idx="5117">
                  <c:v>5118</c:v>
                </c:pt>
                <c:pt idx="5118">
                  <c:v>5119</c:v>
                </c:pt>
                <c:pt idx="5119">
                  <c:v>5120</c:v>
                </c:pt>
                <c:pt idx="5120">
                  <c:v>5121</c:v>
                </c:pt>
                <c:pt idx="5121">
                  <c:v>5122</c:v>
                </c:pt>
                <c:pt idx="5122">
                  <c:v>5123</c:v>
                </c:pt>
                <c:pt idx="5123">
                  <c:v>5124</c:v>
                </c:pt>
                <c:pt idx="5124">
                  <c:v>5125</c:v>
                </c:pt>
                <c:pt idx="5125">
                  <c:v>5126</c:v>
                </c:pt>
                <c:pt idx="5126">
                  <c:v>5127</c:v>
                </c:pt>
                <c:pt idx="5127">
                  <c:v>5128</c:v>
                </c:pt>
                <c:pt idx="5128">
                  <c:v>5129</c:v>
                </c:pt>
                <c:pt idx="5129">
                  <c:v>5130</c:v>
                </c:pt>
                <c:pt idx="5130">
                  <c:v>5131</c:v>
                </c:pt>
                <c:pt idx="5131">
                  <c:v>5132</c:v>
                </c:pt>
                <c:pt idx="5132">
                  <c:v>5133</c:v>
                </c:pt>
                <c:pt idx="5133">
                  <c:v>5134</c:v>
                </c:pt>
                <c:pt idx="5134">
                  <c:v>5135</c:v>
                </c:pt>
                <c:pt idx="5135">
                  <c:v>5136</c:v>
                </c:pt>
                <c:pt idx="5136">
                  <c:v>5137</c:v>
                </c:pt>
                <c:pt idx="5137">
                  <c:v>5138</c:v>
                </c:pt>
                <c:pt idx="5138">
                  <c:v>5139</c:v>
                </c:pt>
                <c:pt idx="5139">
                  <c:v>5140</c:v>
                </c:pt>
                <c:pt idx="5140">
                  <c:v>5141</c:v>
                </c:pt>
                <c:pt idx="5141">
                  <c:v>5142</c:v>
                </c:pt>
                <c:pt idx="5142">
                  <c:v>5143</c:v>
                </c:pt>
                <c:pt idx="5143">
                  <c:v>5144</c:v>
                </c:pt>
                <c:pt idx="5144">
                  <c:v>5145</c:v>
                </c:pt>
                <c:pt idx="5145">
                  <c:v>5146</c:v>
                </c:pt>
                <c:pt idx="5146">
                  <c:v>5147</c:v>
                </c:pt>
                <c:pt idx="5147">
                  <c:v>5148</c:v>
                </c:pt>
                <c:pt idx="5148">
                  <c:v>5149</c:v>
                </c:pt>
                <c:pt idx="5149">
                  <c:v>5150</c:v>
                </c:pt>
                <c:pt idx="5150">
                  <c:v>5151</c:v>
                </c:pt>
                <c:pt idx="5151">
                  <c:v>5152</c:v>
                </c:pt>
                <c:pt idx="5152">
                  <c:v>5153</c:v>
                </c:pt>
                <c:pt idx="5153">
                  <c:v>5154</c:v>
                </c:pt>
                <c:pt idx="5154">
                  <c:v>5155</c:v>
                </c:pt>
                <c:pt idx="5155">
                  <c:v>5156</c:v>
                </c:pt>
                <c:pt idx="5156">
                  <c:v>5157</c:v>
                </c:pt>
                <c:pt idx="5157">
                  <c:v>5158</c:v>
                </c:pt>
                <c:pt idx="5158">
                  <c:v>5159</c:v>
                </c:pt>
                <c:pt idx="5159">
                  <c:v>5160</c:v>
                </c:pt>
                <c:pt idx="5160">
                  <c:v>5161</c:v>
                </c:pt>
                <c:pt idx="5161">
                  <c:v>5162</c:v>
                </c:pt>
                <c:pt idx="5162">
                  <c:v>5163</c:v>
                </c:pt>
                <c:pt idx="5163">
                  <c:v>5164</c:v>
                </c:pt>
                <c:pt idx="5164">
                  <c:v>5165</c:v>
                </c:pt>
                <c:pt idx="5165">
                  <c:v>5166</c:v>
                </c:pt>
                <c:pt idx="5166">
                  <c:v>5167</c:v>
                </c:pt>
                <c:pt idx="5167">
                  <c:v>5168</c:v>
                </c:pt>
                <c:pt idx="5168">
                  <c:v>5169</c:v>
                </c:pt>
                <c:pt idx="5169">
                  <c:v>5170</c:v>
                </c:pt>
                <c:pt idx="5170">
                  <c:v>5171</c:v>
                </c:pt>
                <c:pt idx="5171">
                  <c:v>5172</c:v>
                </c:pt>
                <c:pt idx="5172">
                  <c:v>5173</c:v>
                </c:pt>
                <c:pt idx="5173">
                  <c:v>5174</c:v>
                </c:pt>
                <c:pt idx="5174">
                  <c:v>5175</c:v>
                </c:pt>
                <c:pt idx="5175">
                  <c:v>5176</c:v>
                </c:pt>
                <c:pt idx="5176">
                  <c:v>5177</c:v>
                </c:pt>
                <c:pt idx="5177">
                  <c:v>5178</c:v>
                </c:pt>
                <c:pt idx="5178">
                  <c:v>5179</c:v>
                </c:pt>
                <c:pt idx="5179">
                  <c:v>5180</c:v>
                </c:pt>
                <c:pt idx="5180">
                  <c:v>5181</c:v>
                </c:pt>
                <c:pt idx="5181">
                  <c:v>5182</c:v>
                </c:pt>
                <c:pt idx="5182">
                  <c:v>5183</c:v>
                </c:pt>
                <c:pt idx="5183">
                  <c:v>5184</c:v>
                </c:pt>
                <c:pt idx="5184">
                  <c:v>5185</c:v>
                </c:pt>
                <c:pt idx="5185">
                  <c:v>5186</c:v>
                </c:pt>
                <c:pt idx="5186">
                  <c:v>5187</c:v>
                </c:pt>
                <c:pt idx="5187">
                  <c:v>5188</c:v>
                </c:pt>
                <c:pt idx="5188">
                  <c:v>5189</c:v>
                </c:pt>
                <c:pt idx="5189">
                  <c:v>5190</c:v>
                </c:pt>
                <c:pt idx="5190">
                  <c:v>5191</c:v>
                </c:pt>
                <c:pt idx="5191">
                  <c:v>5192</c:v>
                </c:pt>
                <c:pt idx="5192">
                  <c:v>5193</c:v>
                </c:pt>
                <c:pt idx="5193">
                  <c:v>5194</c:v>
                </c:pt>
                <c:pt idx="5194">
                  <c:v>5195</c:v>
                </c:pt>
                <c:pt idx="5195">
                  <c:v>5196</c:v>
                </c:pt>
                <c:pt idx="5196">
                  <c:v>5197</c:v>
                </c:pt>
                <c:pt idx="5197">
                  <c:v>5198</c:v>
                </c:pt>
                <c:pt idx="5198">
                  <c:v>5199</c:v>
                </c:pt>
                <c:pt idx="5199">
                  <c:v>5200</c:v>
                </c:pt>
                <c:pt idx="5200">
                  <c:v>5201</c:v>
                </c:pt>
                <c:pt idx="5201">
                  <c:v>5202</c:v>
                </c:pt>
                <c:pt idx="5202">
                  <c:v>5203</c:v>
                </c:pt>
                <c:pt idx="5203">
                  <c:v>5204</c:v>
                </c:pt>
                <c:pt idx="5204">
                  <c:v>5205</c:v>
                </c:pt>
                <c:pt idx="5205">
                  <c:v>5206</c:v>
                </c:pt>
                <c:pt idx="5206">
                  <c:v>5207</c:v>
                </c:pt>
                <c:pt idx="5207">
                  <c:v>5208</c:v>
                </c:pt>
                <c:pt idx="5208">
                  <c:v>5209</c:v>
                </c:pt>
                <c:pt idx="5209">
                  <c:v>5210</c:v>
                </c:pt>
                <c:pt idx="5210">
                  <c:v>5211</c:v>
                </c:pt>
                <c:pt idx="5211">
                  <c:v>5212</c:v>
                </c:pt>
                <c:pt idx="5212">
                  <c:v>5213</c:v>
                </c:pt>
                <c:pt idx="5213">
                  <c:v>5214</c:v>
                </c:pt>
                <c:pt idx="5214">
                  <c:v>5215</c:v>
                </c:pt>
                <c:pt idx="5215">
                  <c:v>5216</c:v>
                </c:pt>
                <c:pt idx="5216">
                  <c:v>5217</c:v>
                </c:pt>
                <c:pt idx="5217">
                  <c:v>5218</c:v>
                </c:pt>
                <c:pt idx="5218">
                  <c:v>5219</c:v>
                </c:pt>
                <c:pt idx="5219">
                  <c:v>5220</c:v>
                </c:pt>
                <c:pt idx="5220">
                  <c:v>5221</c:v>
                </c:pt>
                <c:pt idx="5221">
                  <c:v>5222</c:v>
                </c:pt>
                <c:pt idx="5222">
                  <c:v>5223</c:v>
                </c:pt>
                <c:pt idx="5223">
                  <c:v>5224</c:v>
                </c:pt>
                <c:pt idx="5224">
                  <c:v>5225</c:v>
                </c:pt>
                <c:pt idx="5225">
                  <c:v>5226</c:v>
                </c:pt>
                <c:pt idx="5226">
                  <c:v>5227</c:v>
                </c:pt>
                <c:pt idx="5227">
                  <c:v>5228</c:v>
                </c:pt>
                <c:pt idx="5228">
                  <c:v>5229</c:v>
                </c:pt>
                <c:pt idx="5229">
                  <c:v>5230</c:v>
                </c:pt>
                <c:pt idx="5230">
                  <c:v>5231</c:v>
                </c:pt>
                <c:pt idx="5231">
                  <c:v>5232</c:v>
                </c:pt>
                <c:pt idx="5232">
                  <c:v>5233</c:v>
                </c:pt>
                <c:pt idx="5233">
                  <c:v>5234</c:v>
                </c:pt>
                <c:pt idx="5234">
                  <c:v>5235</c:v>
                </c:pt>
                <c:pt idx="5235">
                  <c:v>5236</c:v>
                </c:pt>
                <c:pt idx="5236">
                  <c:v>5237</c:v>
                </c:pt>
                <c:pt idx="5237">
                  <c:v>5238</c:v>
                </c:pt>
                <c:pt idx="5238">
                  <c:v>5239</c:v>
                </c:pt>
                <c:pt idx="5239">
                  <c:v>5240</c:v>
                </c:pt>
                <c:pt idx="5240">
                  <c:v>5241</c:v>
                </c:pt>
                <c:pt idx="5241">
                  <c:v>5242</c:v>
                </c:pt>
                <c:pt idx="5242">
                  <c:v>5243</c:v>
                </c:pt>
                <c:pt idx="5243">
                  <c:v>5244</c:v>
                </c:pt>
                <c:pt idx="5244">
                  <c:v>5245</c:v>
                </c:pt>
                <c:pt idx="5245">
                  <c:v>5246</c:v>
                </c:pt>
                <c:pt idx="5246">
                  <c:v>5247</c:v>
                </c:pt>
                <c:pt idx="5247">
                  <c:v>5248</c:v>
                </c:pt>
                <c:pt idx="5248">
                  <c:v>5249</c:v>
                </c:pt>
                <c:pt idx="5249">
                  <c:v>5250</c:v>
                </c:pt>
                <c:pt idx="5250">
                  <c:v>5251</c:v>
                </c:pt>
                <c:pt idx="5251">
                  <c:v>5252</c:v>
                </c:pt>
                <c:pt idx="5252">
                  <c:v>5253</c:v>
                </c:pt>
                <c:pt idx="5253">
                  <c:v>5254</c:v>
                </c:pt>
                <c:pt idx="5254">
                  <c:v>5255</c:v>
                </c:pt>
                <c:pt idx="5255">
                  <c:v>5256</c:v>
                </c:pt>
                <c:pt idx="5256">
                  <c:v>5257</c:v>
                </c:pt>
                <c:pt idx="5257">
                  <c:v>5258</c:v>
                </c:pt>
                <c:pt idx="5258">
                  <c:v>5259</c:v>
                </c:pt>
                <c:pt idx="5259">
                  <c:v>5260</c:v>
                </c:pt>
                <c:pt idx="5260">
                  <c:v>5261</c:v>
                </c:pt>
                <c:pt idx="5261">
                  <c:v>5262</c:v>
                </c:pt>
                <c:pt idx="5262">
                  <c:v>5263</c:v>
                </c:pt>
                <c:pt idx="5263">
                  <c:v>5264</c:v>
                </c:pt>
                <c:pt idx="5264">
                  <c:v>5265</c:v>
                </c:pt>
                <c:pt idx="5265">
                  <c:v>5266</c:v>
                </c:pt>
                <c:pt idx="5266">
                  <c:v>5267</c:v>
                </c:pt>
                <c:pt idx="5267">
                  <c:v>5268</c:v>
                </c:pt>
                <c:pt idx="5268">
                  <c:v>5269</c:v>
                </c:pt>
                <c:pt idx="5269">
                  <c:v>5270</c:v>
                </c:pt>
                <c:pt idx="5270">
                  <c:v>5271</c:v>
                </c:pt>
                <c:pt idx="5271">
                  <c:v>5272</c:v>
                </c:pt>
                <c:pt idx="5272">
                  <c:v>5273</c:v>
                </c:pt>
                <c:pt idx="5273">
                  <c:v>5274</c:v>
                </c:pt>
                <c:pt idx="5274">
                  <c:v>5275</c:v>
                </c:pt>
                <c:pt idx="5275">
                  <c:v>5276</c:v>
                </c:pt>
                <c:pt idx="5276">
                  <c:v>5277</c:v>
                </c:pt>
                <c:pt idx="5277">
                  <c:v>5278</c:v>
                </c:pt>
                <c:pt idx="5278">
                  <c:v>5279</c:v>
                </c:pt>
                <c:pt idx="5279">
                  <c:v>5280</c:v>
                </c:pt>
                <c:pt idx="5280">
                  <c:v>5281</c:v>
                </c:pt>
                <c:pt idx="5281">
                  <c:v>5282</c:v>
                </c:pt>
                <c:pt idx="5282">
                  <c:v>5283</c:v>
                </c:pt>
                <c:pt idx="5283">
                  <c:v>5284</c:v>
                </c:pt>
                <c:pt idx="5284">
                  <c:v>5285</c:v>
                </c:pt>
                <c:pt idx="5285">
                  <c:v>5286</c:v>
                </c:pt>
                <c:pt idx="5286">
                  <c:v>5287</c:v>
                </c:pt>
                <c:pt idx="5287">
                  <c:v>5288</c:v>
                </c:pt>
                <c:pt idx="5288">
                  <c:v>5289</c:v>
                </c:pt>
                <c:pt idx="5289">
                  <c:v>5290</c:v>
                </c:pt>
                <c:pt idx="5290">
                  <c:v>5291</c:v>
                </c:pt>
                <c:pt idx="5291">
                  <c:v>5292</c:v>
                </c:pt>
                <c:pt idx="5292">
                  <c:v>5293</c:v>
                </c:pt>
                <c:pt idx="5293">
                  <c:v>5294</c:v>
                </c:pt>
                <c:pt idx="5294">
                  <c:v>5295</c:v>
                </c:pt>
                <c:pt idx="5295">
                  <c:v>5296</c:v>
                </c:pt>
                <c:pt idx="5296">
                  <c:v>5297</c:v>
                </c:pt>
                <c:pt idx="5297">
                  <c:v>5298</c:v>
                </c:pt>
                <c:pt idx="5298">
                  <c:v>5299</c:v>
                </c:pt>
                <c:pt idx="5299">
                  <c:v>5300</c:v>
                </c:pt>
                <c:pt idx="5300">
                  <c:v>5301</c:v>
                </c:pt>
                <c:pt idx="5301">
                  <c:v>5302</c:v>
                </c:pt>
                <c:pt idx="5302">
                  <c:v>5303</c:v>
                </c:pt>
                <c:pt idx="5303">
                  <c:v>5304</c:v>
                </c:pt>
                <c:pt idx="5304">
                  <c:v>5305</c:v>
                </c:pt>
                <c:pt idx="5305">
                  <c:v>5306</c:v>
                </c:pt>
                <c:pt idx="5306">
                  <c:v>5307</c:v>
                </c:pt>
                <c:pt idx="5307">
                  <c:v>5308</c:v>
                </c:pt>
                <c:pt idx="5308">
                  <c:v>5309</c:v>
                </c:pt>
                <c:pt idx="5309">
                  <c:v>5310</c:v>
                </c:pt>
                <c:pt idx="5310">
                  <c:v>5311</c:v>
                </c:pt>
                <c:pt idx="5311">
                  <c:v>5312</c:v>
                </c:pt>
                <c:pt idx="5312">
                  <c:v>5313</c:v>
                </c:pt>
                <c:pt idx="5313">
                  <c:v>5314</c:v>
                </c:pt>
                <c:pt idx="5314">
                  <c:v>5315</c:v>
                </c:pt>
                <c:pt idx="5315">
                  <c:v>5316</c:v>
                </c:pt>
                <c:pt idx="5316">
                  <c:v>5317</c:v>
                </c:pt>
                <c:pt idx="5317">
                  <c:v>5318</c:v>
                </c:pt>
                <c:pt idx="5318">
                  <c:v>5319</c:v>
                </c:pt>
                <c:pt idx="5319">
                  <c:v>5320</c:v>
                </c:pt>
                <c:pt idx="5320">
                  <c:v>5321</c:v>
                </c:pt>
                <c:pt idx="5321">
                  <c:v>5322</c:v>
                </c:pt>
                <c:pt idx="5322">
                  <c:v>5323</c:v>
                </c:pt>
                <c:pt idx="5323">
                  <c:v>5324</c:v>
                </c:pt>
                <c:pt idx="5324">
                  <c:v>5325</c:v>
                </c:pt>
                <c:pt idx="5325">
                  <c:v>5326</c:v>
                </c:pt>
                <c:pt idx="5326">
                  <c:v>5327</c:v>
                </c:pt>
                <c:pt idx="5327">
                  <c:v>5328</c:v>
                </c:pt>
                <c:pt idx="5328">
                  <c:v>5329</c:v>
                </c:pt>
                <c:pt idx="5329">
                  <c:v>5330</c:v>
                </c:pt>
                <c:pt idx="5330">
                  <c:v>5331</c:v>
                </c:pt>
                <c:pt idx="5331">
                  <c:v>5332</c:v>
                </c:pt>
                <c:pt idx="5332">
                  <c:v>5333</c:v>
                </c:pt>
                <c:pt idx="5333">
                  <c:v>5334</c:v>
                </c:pt>
                <c:pt idx="5334">
                  <c:v>5335</c:v>
                </c:pt>
                <c:pt idx="5335">
                  <c:v>5336</c:v>
                </c:pt>
                <c:pt idx="5336">
                  <c:v>5337</c:v>
                </c:pt>
                <c:pt idx="5337">
                  <c:v>5338</c:v>
                </c:pt>
                <c:pt idx="5338">
                  <c:v>5339</c:v>
                </c:pt>
                <c:pt idx="5339">
                  <c:v>5340</c:v>
                </c:pt>
                <c:pt idx="5340">
                  <c:v>5341</c:v>
                </c:pt>
                <c:pt idx="5341">
                  <c:v>5342</c:v>
                </c:pt>
                <c:pt idx="5342">
                  <c:v>5343</c:v>
                </c:pt>
                <c:pt idx="5343">
                  <c:v>5344</c:v>
                </c:pt>
                <c:pt idx="5344">
                  <c:v>5345</c:v>
                </c:pt>
                <c:pt idx="5345">
                  <c:v>5346</c:v>
                </c:pt>
                <c:pt idx="5346">
                  <c:v>5347</c:v>
                </c:pt>
                <c:pt idx="5347">
                  <c:v>5348</c:v>
                </c:pt>
                <c:pt idx="5348">
                  <c:v>5349</c:v>
                </c:pt>
                <c:pt idx="5349">
                  <c:v>5350</c:v>
                </c:pt>
                <c:pt idx="5350">
                  <c:v>5351</c:v>
                </c:pt>
                <c:pt idx="5351">
                  <c:v>5352</c:v>
                </c:pt>
                <c:pt idx="5352">
                  <c:v>5353</c:v>
                </c:pt>
                <c:pt idx="5353">
                  <c:v>5354</c:v>
                </c:pt>
                <c:pt idx="5354">
                  <c:v>5355</c:v>
                </c:pt>
                <c:pt idx="5355">
                  <c:v>5356</c:v>
                </c:pt>
                <c:pt idx="5356">
                  <c:v>5357</c:v>
                </c:pt>
                <c:pt idx="5357">
                  <c:v>5358</c:v>
                </c:pt>
                <c:pt idx="5358">
                  <c:v>5359</c:v>
                </c:pt>
                <c:pt idx="5359">
                  <c:v>5360</c:v>
                </c:pt>
                <c:pt idx="5360">
                  <c:v>5361</c:v>
                </c:pt>
                <c:pt idx="5361">
                  <c:v>5362</c:v>
                </c:pt>
                <c:pt idx="5362">
                  <c:v>5363</c:v>
                </c:pt>
                <c:pt idx="5363">
                  <c:v>5364</c:v>
                </c:pt>
                <c:pt idx="5364">
                  <c:v>5365</c:v>
                </c:pt>
                <c:pt idx="5365">
                  <c:v>5366</c:v>
                </c:pt>
                <c:pt idx="5366">
                  <c:v>5367</c:v>
                </c:pt>
                <c:pt idx="5367">
                  <c:v>5368</c:v>
                </c:pt>
                <c:pt idx="5368">
                  <c:v>5369</c:v>
                </c:pt>
                <c:pt idx="5369">
                  <c:v>5370</c:v>
                </c:pt>
                <c:pt idx="5370">
                  <c:v>5371</c:v>
                </c:pt>
                <c:pt idx="5371">
                  <c:v>5372</c:v>
                </c:pt>
                <c:pt idx="5372">
                  <c:v>5373</c:v>
                </c:pt>
                <c:pt idx="5373">
                  <c:v>5374</c:v>
                </c:pt>
                <c:pt idx="5374">
                  <c:v>5375</c:v>
                </c:pt>
                <c:pt idx="5375">
                  <c:v>5376</c:v>
                </c:pt>
                <c:pt idx="5376">
                  <c:v>5377</c:v>
                </c:pt>
                <c:pt idx="5377">
                  <c:v>5378</c:v>
                </c:pt>
                <c:pt idx="5378">
                  <c:v>5379</c:v>
                </c:pt>
                <c:pt idx="5379">
                  <c:v>5380</c:v>
                </c:pt>
                <c:pt idx="5380">
                  <c:v>5381</c:v>
                </c:pt>
                <c:pt idx="5381">
                  <c:v>5382</c:v>
                </c:pt>
                <c:pt idx="5382">
                  <c:v>5383</c:v>
                </c:pt>
                <c:pt idx="5383">
                  <c:v>5384</c:v>
                </c:pt>
                <c:pt idx="5384">
                  <c:v>5385</c:v>
                </c:pt>
                <c:pt idx="5385">
                  <c:v>5386</c:v>
                </c:pt>
                <c:pt idx="5386">
                  <c:v>5387</c:v>
                </c:pt>
                <c:pt idx="5387">
                  <c:v>5388</c:v>
                </c:pt>
                <c:pt idx="5388">
                  <c:v>5389</c:v>
                </c:pt>
                <c:pt idx="5389">
                  <c:v>5390</c:v>
                </c:pt>
                <c:pt idx="5390">
                  <c:v>5391</c:v>
                </c:pt>
                <c:pt idx="5391">
                  <c:v>5392</c:v>
                </c:pt>
                <c:pt idx="5392">
                  <c:v>5393</c:v>
                </c:pt>
                <c:pt idx="5393">
                  <c:v>5394</c:v>
                </c:pt>
                <c:pt idx="5394">
                  <c:v>5395</c:v>
                </c:pt>
                <c:pt idx="5395">
                  <c:v>5396</c:v>
                </c:pt>
                <c:pt idx="5396">
                  <c:v>5397</c:v>
                </c:pt>
                <c:pt idx="5397">
                  <c:v>5398</c:v>
                </c:pt>
                <c:pt idx="5398">
                  <c:v>5399</c:v>
                </c:pt>
                <c:pt idx="5399">
                  <c:v>5400</c:v>
                </c:pt>
                <c:pt idx="5400">
                  <c:v>5401</c:v>
                </c:pt>
                <c:pt idx="5401">
                  <c:v>5402</c:v>
                </c:pt>
                <c:pt idx="5402">
                  <c:v>5403</c:v>
                </c:pt>
                <c:pt idx="5403">
                  <c:v>5404</c:v>
                </c:pt>
                <c:pt idx="5404">
                  <c:v>5405</c:v>
                </c:pt>
                <c:pt idx="5405">
                  <c:v>5406</c:v>
                </c:pt>
                <c:pt idx="5406">
                  <c:v>5407</c:v>
                </c:pt>
                <c:pt idx="5407">
                  <c:v>5408</c:v>
                </c:pt>
                <c:pt idx="5408">
                  <c:v>5409</c:v>
                </c:pt>
                <c:pt idx="5409">
                  <c:v>5410</c:v>
                </c:pt>
                <c:pt idx="5410">
                  <c:v>5411</c:v>
                </c:pt>
                <c:pt idx="5411">
                  <c:v>5412</c:v>
                </c:pt>
                <c:pt idx="5412">
                  <c:v>5413</c:v>
                </c:pt>
                <c:pt idx="5413">
                  <c:v>5414</c:v>
                </c:pt>
                <c:pt idx="5414">
                  <c:v>5415</c:v>
                </c:pt>
                <c:pt idx="5415">
                  <c:v>5416</c:v>
                </c:pt>
                <c:pt idx="5416">
                  <c:v>5417</c:v>
                </c:pt>
                <c:pt idx="5417">
                  <c:v>5418</c:v>
                </c:pt>
                <c:pt idx="5418">
                  <c:v>5419</c:v>
                </c:pt>
                <c:pt idx="5419">
                  <c:v>5420</c:v>
                </c:pt>
                <c:pt idx="5420">
                  <c:v>5421</c:v>
                </c:pt>
                <c:pt idx="5421">
                  <c:v>5422</c:v>
                </c:pt>
                <c:pt idx="5422">
                  <c:v>5423</c:v>
                </c:pt>
                <c:pt idx="5423">
                  <c:v>5424</c:v>
                </c:pt>
                <c:pt idx="5424">
                  <c:v>5425</c:v>
                </c:pt>
                <c:pt idx="5425">
                  <c:v>5426</c:v>
                </c:pt>
                <c:pt idx="5426">
                  <c:v>5427</c:v>
                </c:pt>
                <c:pt idx="5427">
                  <c:v>5428</c:v>
                </c:pt>
                <c:pt idx="5428">
                  <c:v>5429</c:v>
                </c:pt>
                <c:pt idx="5429">
                  <c:v>5430</c:v>
                </c:pt>
                <c:pt idx="5430">
                  <c:v>5431</c:v>
                </c:pt>
                <c:pt idx="5431">
                  <c:v>5432</c:v>
                </c:pt>
                <c:pt idx="5432">
                  <c:v>5433</c:v>
                </c:pt>
                <c:pt idx="5433">
                  <c:v>5434</c:v>
                </c:pt>
                <c:pt idx="5434">
                  <c:v>5435</c:v>
                </c:pt>
                <c:pt idx="5435">
                  <c:v>5436</c:v>
                </c:pt>
                <c:pt idx="5436">
                  <c:v>5437</c:v>
                </c:pt>
                <c:pt idx="5437">
                  <c:v>5438</c:v>
                </c:pt>
                <c:pt idx="5438">
                  <c:v>5439</c:v>
                </c:pt>
                <c:pt idx="5439">
                  <c:v>5440</c:v>
                </c:pt>
                <c:pt idx="5440">
                  <c:v>5441</c:v>
                </c:pt>
                <c:pt idx="5441">
                  <c:v>5442</c:v>
                </c:pt>
                <c:pt idx="5442">
                  <c:v>5443</c:v>
                </c:pt>
                <c:pt idx="5443">
                  <c:v>5444</c:v>
                </c:pt>
                <c:pt idx="5444">
                  <c:v>5445</c:v>
                </c:pt>
                <c:pt idx="5445">
                  <c:v>5446</c:v>
                </c:pt>
                <c:pt idx="5446">
                  <c:v>5447</c:v>
                </c:pt>
                <c:pt idx="5447">
                  <c:v>5448</c:v>
                </c:pt>
                <c:pt idx="5448">
                  <c:v>5449</c:v>
                </c:pt>
                <c:pt idx="5449">
                  <c:v>5450</c:v>
                </c:pt>
                <c:pt idx="5450">
                  <c:v>5451</c:v>
                </c:pt>
                <c:pt idx="5451">
                  <c:v>5452</c:v>
                </c:pt>
                <c:pt idx="5452">
                  <c:v>5453</c:v>
                </c:pt>
                <c:pt idx="5453">
                  <c:v>5454</c:v>
                </c:pt>
                <c:pt idx="5454">
                  <c:v>5455</c:v>
                </c:pt>
                <c:pt idx="5455">
                  <c:v>5456</c:v>
                </c:pt>
                <c:pt idx="5456">
                  <c:v>5457</c:v>
                </c:pt>
                <c:pt idx="5457">
                  <c:v>5458</c:v>
                </c:pt>
                <c:pt idx="5458">
                  <c:v>5459</c:v>
                </c:pt>
                <c:pt idx="5459">
                  <c:v>5460</c:v>
                </c:pt>
                <c:pt idx="5460">
                  <c:v>5461</c:v>
                </c:pt>
                <c:pt idx="5461">
                  <c:v>5462</c:v>
                </c:pt>
                <c:pt idx="5462">
                  <c:v>5463</c:v>
                </c:pt>
                <c:pt idx="5463">
                  <c:v>5464</c:v>
                </c:pt>
                <c:pt idx="5464">
                  <c:v>5465</c:v>
                </c:pt>
                <c:pt idx="5465">
                  <c:v>5466</c:v>
                </c:pt>
                <c:pt idx="5466">
                  <c:v>5467</c:v>
                </c:pt>
                <c:pt idx="5467">
                  <c:v>5468</c:v>
                </c:pt>
                <c:pt idx="5468">
                  <c:v>5469</c:v>
                </c:pt>
                <c:pt idx="5469">
                  <c:v>5470</c:v>
                </c:pt>
                <c:pt idx="5470">
                  <c:v>5471</c:v>
                </c:pt>
                <c:pt idx="5471">
                  <c:v>5472</c:v>
                </c:pt>
                <c:pt idx="5472">
                  <c:v>5473</c:v>
                </c:pt>
                <c:pt idx="5473">
                  <c:v>5474</c:v>
                </c:pt>
                <c:pt idx="5474">
                  <c:v>5475</c:v>
                </c:pt>
                <c:pt idx="5475">
                  <c:v>5476</c:v>
                </c:pt>
                <c:pt idx="5476">
                  <c:v>5477</c:v>
                </c:pt>
                <c:pt idx="5477">
                  <c:v>5478</c:v>
                </c:pt>
                <c:pt idx="5478">
                  <c:v>5479</c:v>
                </c:pt>
                <c:pt idx="5479">
                  <c:v>5480</c:v>
                </c:pt>
                <c:pt idx="5480">
                  <c:v>5481</c:v>
                </c:pt>
                <c:pt idx="5481">
                  <c:v>5482</c:v>
                </c:pt>
                <c:pt idx="5482">
                  <c:v>5483</c:v>
                </c:pt>
                <c:pt idx="5483">
                  <c:v>5484</c:v>
                </c:pt>
                <c:pt idx="5484">
                  <c:v>5485</c:v>
                </c:pt>
                <c:pt idx="5485">
                  <c:v>5486</c:v>
                </c:pt>
                <c:pt idx="5486">
                  <c:v>5487</c:v>
                </c:pt>
                <c:pt idx="5487">
                  <c:v>5488</c:v>
                </c:pt>
                <c:pt idx="5488">
                  <c:v>5489</c:v>
                </c:pt>
                <c:pt idx="5489">
                  <c:v>5490</c:v>
                </c:pt>
                <c:pt idx="5490">
                  <c:v>5491</c:v>
                </c:pt>
                <c:pt idx="5491">
                  <c:v>5492</c:v>
                </c:pt>
                <c:pt idx="5492">
                  <c:v>5493</c:v>
                </c:pt>
                <c:pt idx="5493">
                  <c:v>5494</c:v>
                </c:pt>
                <c:pt idx="5494">
                  <c:v>5495</c:v>
                </c:pt>
                <c:pt idx="5495">
                  <c:v>5496</c:v>
                </c:pt>
                <c:pt idx="5496">
                  <c:v>5497</c:v>
                </c:pt>
                <c:pt idx="5497">
                  <c:v>5498</c:v>
                </c:pt>
                <c:pt idx="5498">
                  <c:v>5499</c:v>
                </c:pt>
                <c:pt idx="5499">
                  <c:v>5500</c:v>
                </c:pt>
                <c:pt idx="5500">
                  <c:v>5501</c:v>
                </c:pt>
                <c:pt idx="5501">
                  <c:v>5502</c:v>
                </c:pt>
                <c:pt idx="5502">
                  <c:v>5503</c:v>
                </c:pt>
                <c:pt idx="5503">
                  <c:v>5504</c:v>
                </c:pt>
                <c:pt idx="5504">
                  <c:v>5505</c:v>
                </c:pt>
                <c:pt idx="5505">
                  <c:v>5506</c:v>
                </c:pt>
                <c:pt idx="5506">
                  <c:v>5507</c:v>
                </c:pt>
                <c:pt idx="5507">
                  <c:v>5508</c:v>
                </c:pt>
                <c:pt idx="5508">
                  <c:v>5509</c:v>
                </c:pt>
                <c:pt idx="5509">
                  <c:v>5510</c:v>
                </c:pt>
                <c:pt idx="5510">
                  <c:v>5511</c:v>
                </c:pt>
                <c:pt idx="5511">
                  <c:v>5512</c:v>
                </c:pt>
                <c:pt idx="5512">
                  <c:v>5513</c:v>
                </c:pt>
                <c:pt idx="5513">
                  <c:v>5514</c:v>
                </c:pt>
                <c:pt idx="5514">
                  <c:v>5515</c:v>
                </c:pt>
                <c:pt idx="5515">
                  <c:v>5516</c:v>
                </c:pt>
                <c:pt idx="5516">
                  <c:v>5517</c:v>
                </c:pt>
                <c:pt idx="5517">
                  <c:v>5518</c:v>
                </c:pt>
                <c:pt idx="5518">
                  <c:v>5519</c:v>
                </c:pt>
                <c:pt idx="5519">
                  <c:v>5520</c:v>
                </c:pt>
                <c:pt idx="5520">
                  <c:v>5521</c:v>
                </c:pt>
                <c:pt idx="5521">
                  <c:v>5522</c:v>
                </c:pt>
                <c:pt idx="5522">
                  <c:v>5523</c:v>
                </c:pt>
                <c:pt idx="5523">
                  <c:v>5524</c:v>
                </c:pt>
                <c:pt idx="5524">
                  <c:v>5525</c:v>
                </c:pt>
                <c:pt idx="5525">
                  <c:v>5526</c:v>
                </c:pt>
                <c:pt idx="5526">
                  <c:v>5527</c:v>
                </c:pt>
                <c:pt idx="5527">
                  <c:v>5528</c:v>
                </c:pt>
                <c:pt idx="5528">
                  <c:v>5529</c:v>
                </c:pt>
                <c:pt idx="5529">
                  <c:v>5530</c:v>
                </c:pt>
                <c:pt idx="5530">
                  <c:v>5531</c:v>
                </c:pt>
                <c:pt idx="5531">
                  <c:v>5532</c:v>
                </c:pt>
                <c:pt idx="5532">
                  <c:v>5533</c:v>
                </c:pt>
                <c:pt idx="5533">
                  <c:v>5534</c:v>
                </c:pt>
                <c:pt idx="5534">
                  <c:v>5535</c:v>
                </c:pt>
                <c:pt idx="5535">
                  <c:v>5536</c:v>
                </c:pt>
                <c:pt idx="5536">
                  <c:v>5537</c:v>
                </c:pt>
                <c:pt idx="5537">
                  <c:v>5538</c:v>
                </c:pt>
                <c:pt idx="5538">
                  <c:v>5539</c:v>
                </c:pt>
                <c:pt idx="5539">
                  <c:v>5540</c:v>
                </c:pt>
                <c:pt idx="5540">
                  <c:v>5541</c:v>
                </c:pt>
                <c:pt idx="5541">
                  <c:v>5542</c:v>
                </c:pt>
                <c:pt idx="5542">
                  <c:v>5543</c:v>
                </c:pt>
                <c:pt idx="5543">
                  <c:v>5544</c:v>
                </c:pt>
                <c:pt idx="5544">
                  <c:v>5545</c:v>
                </c:pt>
                <c:pt idx="5545">
                  <c:v>5546</c:v>
                </c:pt>
                <c:pt idx="5546">
                  <c:v>5547</c:v>
                </c:pt>
                <c:pt idx="5547">
                  <c:v>5548</c:v>
                </c:pt>
                <c:pt idx="5548">
                  <c:v>5549</c:v>
                </c:pt>
                <c:pt idx="5549">
                  <c:v>5550</c:v>
                </c:pt>
                <c:pt idx="5550">
                  <c:v>5551</c:v>
                </c:pt>
                <c:pt idx="5551">
                  <c:v>5552</c:v>
                </c:pt>
                <c:pt idx="5552">
                  <c:v>5553</c:v>
                </c:pt>
                <c:pt idx="5553">
                  <c:v>5554</c:v>
                </c:pt>
                <c:pt idx="5554">
                  <c:v>5555</c:v>
                </c:pt>
                <c:pt idx="5555">
                  <c:v>5556</c:v>
                </c:pt>
                <c:pt idx="5556">
                  <c:v>5557</c:v>
                </c:pt>
                <c:pt idx="5557">
                  <c:v>5558</c:v>
                </c:pt>
                <c:pt idx="5558">
                  <c:v>5559</c:v>
                </c:pt>
                <c:pt idx="5559">
                  <c:v>5560</c:v>
                </c:pt>
                <c:pt idx="5560">
                  <c:v>5561</c:v>
                </c:pt>
                <c:pt idx="5561">
                  <c:v>5562</c:v>
                </c:pt>
                <c:pt idx="5562">
                  <c:v>5563</c:v>
                </c:pt>
                <c:pt idx="5563">
                  <c:v>5564</c:v>
                </c:pt>
                <c:pt idx="5564">
                  <c:v>5565</c:v>
                </c:pt>
                <c:pt idx="5565">
                  <c:v>5566</c:v>
                </c:pt>
                <c:pt idx="5566">
                  <c:v>5567</c:v>
                </c:pt>
                <c:pt idx="5567">
                  <c:v>5568</c:v>
                </c:pt>
                <c:pt idx="5568">
                  <c:v>5569</c:v>
                </c:pt>
                <c:pt idx="5569">
                  <c:v>5570</c:v>
                </c:pt>
                <c:pt idx="5570">
                  <c:v>5571</c:v>
                </c:pt>
                <c:pt idx="5571">
                  <c:v>5572</c:v>
                </c:pt>
                <c:pt idx="5572">
                  <c:v>5573</c:v>
                </c:pt>
                <c:pt idx="5573">
                  <c:v>5574</c:v>
                </c:pt>
                <c:pt idx="5574">
                  <c:v>5575</c:v>
                </c:pt>
                <c:pt idx="5575">
                  <c:v>5576</c:v>
                </c:pt>
                <c:pt idx="5576">
                  <c:v>5577</c:v>
                </c:pt>
                <c:pt idx="5577">
                  <c:v>5578</c:v>
                </c:pt>
                <c:pt idx="5578">
                  <c:v>5579</c:v>
                </c:pt>
                <c:pt idx="5579">
                  <c:v>5580</c:v>
                </c:pt>
                <c:pt idx="5580">
                  <c:v>5581</c:v>
                </c:pt>
                <c:pt idx="5581">
                  <c:v>5582</c:v>
                </c:pt>
                <c:pt idx="5582">
                  <c:v>5583</c:v>
                </c:pt>
                <c:pt idx="5583">
                  <c:v>5584</c:v>
                </c:pt>
                <c:pt idx="5584">
                  <c:v>5585</c:v>
                </c:pt>
                <c:pt idx="5585">
                  <c:v>5586</c:v>
                </c:pt>
                <c:pt idx="5586">
                  <c:v>5587</c:v>
                </c:pt>
                <c:pt idx="5587">
                  <c:v>5588</c:v>
                </c:pt>
                <c:pt idx="5588">
                  <c:v>5589</c:v>
                </c:pt>
                <c:pt idx="5589">
                  <c:v>5590</c:v>
                </c:pt>
                <c:pt idx="5590">
                  <c:v>5591</c:v>
                </c:pt>
                <c:pt idx="5591">
                  <c:v>5592</c:v>
                </c:pt>
                <c:pt idx="5592">
                  <c:v>5593</c:v>
                </c:pt>
                <c:pt idx="5593">
                  <c:v>5594</c:v>
                </c:pt>
                <c:pt idx="5594">
                  <c:v>5595</c:v>
                </c:pt>
                <c:pt idx="5595">
                  <c:v>5596</c:v>
                </c:pt>
                <c:pt idx="5596">
                  <c:v>5597</c:v>
                </c:pt>
                <c:pt idx="5597">
                  <c:v>5598</c:v>
                </c:pt>
                <c:pt idx="5598">
                  <c:v>5599</c:v>
                </c:pt>
                <c:pt idx="5599">
                  <c:v>5600</c:v>
                </c:pt>
                <c:pt idx="5600">
                  <c:v>5601</c:v>
                </c:pt>
                <c:pt idx="5601">
                  <c:v>5602</c:v>
                </c:pt>
                <c:pt idx="5602">
                  <c:v>5603</c:v>
                </c:pt>
                <c:pt idx="5603">
                  <c:v>5604</c:v>
                </c:pt>
                <c:pt idx="5604">
                  <c:v>5605</c:v>
                </c:pt>
                <c:pt idx="5605">
                  <c:v>5606</c:v>
                </c:pt>
                <c:pt idx="5606">
                  <c:v>5607</c:v>
                </c:pt>
                <c:pt idx="5607">
                  <c:v>5608</c:v>
                </c:pt>
                <c:pt idx="5608">
                  <c:v>5609</c:v>
                </c:pt>
                <c:pt idx="5609">
                  <c:v>5610</c:v>
                </c:pt>
                <c:pt idx="5610">
                  <c:v>5611</c:v>
                </c:pt>
                <c:pt idx="5611">
                  <c:v>5612</c:v>
                </c:pt>
                <c:pt idx="5612">
                  <c:v>5613</c:v>
                </c:pt>
                <c:pt idx="5613">
                  <c:v>5614</c:v>
                </c:pt>
                <c:pt idx="5614">
                  <c:v>5615</c:v>
                </c:pt>
                <c:pt idx="5615">
                  <c:v>5616</c:v>
                </c:pt>
                <c:pt idx="5616">
                  <c:v>5617</c:v>
                </c:pt>
                <c:pt idx="5617">
                  <c:v>5618</c:v>
                </c:pt>
                <c:pt idx="5618">
                  <c:v>5619</c:v>
                </c:pt>
                <c:pt idx="5619">
                  <c:v>5620</c:v>
                </c:pt>
                <c:pt idx="5620">
                  <c:v>5621</c:v>
                </c:pt>
                <c:pt idx="5621">
                  <c:v>5622</c:v>
                </c:pt>
                <c:pt idx="5622">
                  <c:v>5623</c:v>
                </c:pt>
                <c:pt idx="5623">
                  <c:v>5624</c:v>
                </c:pt>
                <c:pt idx="5624">
                  <c:v>5625</c:v>
                </c:pt>
                <c:pt idx="5625">
                  <c:v>5626</c:v>
                </c:pt>
                <c:pt idx="5626">
                  <c:v>5627</c:v>
                </c:pt>
                <c:pt idx="5627">
                  <c:v>5628</c:v>
                </c:pt>
                <c:pt idx="5628">
                  <c:v>5629</c:v>
                </c:pt>
                <c:pt idx="5629">
                  <c:v>5630</c:v>
                </c:pt>
                <c:pt idx="5630">
                  <c:v>5631</c:v>
                </c:pt>
                <c:pt idx="5631">
                  <c:v>5632</c:v>
                </c:pt>
                <c:pt idx="5632">
                  <c:v>5633</c:v>
                </c:pt>
                <c:pt idx="5633">
                  <c:v>5634</c:v>
                </c:pt>
                <c:pt idx="5634">
                  <c:v>5635</c:v>
                </c:pt>
                <c:pt idx="5635">
                  <c:v>5636</c:v>
                </c:pt>
                <c:pt idx="5636">
                  <c:v>5637</c:v>
                </c:pt>
                <c:pt idx="5637">
                  <c:v>5638</c:v>
                </c:pt>
                <c:pt idx="5638">
                  <c:v>5639</c:v>
                </c:pt>
                <c:pt idx="5639">
                  <c:v>5640</c:v>
                </c:pt>
                <c:pt idx="5640">
                  <c:v>5641</c:v>
                </c:pt>
                <c:pt idx="5641">
                  <c:v>5642</c:v>
                </c:pt>
                <c:pt idx="5642">
                  <c:v>5643</c:v>
                </c:pt>
                <c:pt idx="5643">
                  <c:v>5644</c:v>
                </c:pt>
                <c:pt idx="5644">
                  <c:v>5645</c:v>
                </c:pt>
                <c:pt idx="5645">
                  <c:v>5646</c:v>
                </c:pt>
                <c:pt idx="5646">
                  <c:v>5647</c:v>
                </c:pt>
                <c:pt idx="5647">
                  <c:v>5648</c:v>
                </c:pt>
                <c:pt idx="5648">
                  <c:v>5649</c:v>
                </c:pt>
                <c:pt idx="5649">
                  <c:v>5650</c:v>
                </c:pt>
                <c:pt idx="5650">
                  <c:v>5651</c:v>
                </c:pt>
                <c:pt idx="5651">
                  <c:v>5652</c:v>
                </c:pt>
                <c:pt idx="5652">
                  <c:v>5653</c:v>
                </c:pt>
                <c:pt idx="5653">
                  <c:v>5654</c:v>
                </c:pt>
                <c:pt idx="5654">
                  <c:v>5655</c:v>
                </c:pt>
                <c:pt idx="5655">
                  <c:v>5656</c:v>
                </c:pt>
                <c:pt idx="5656">
                  <c:v>5657</c:v>
                </c:pt>
                <c:pt idx="5657">
                  <c:v>5658</c:v>
                </c:pt>
                <c:pt idx="5658">
                  <c:v>5659</c:v>
                </c:pt>
                <c:pt idx="5659">
                  <c:v>5660</c:v>
                </c:pt>
                <c:pt idx="5660">
                  <c:v>5661</c:v>
                </c:pt>
                <c:pt idx="5661">
                  <c:v>5662</c:v>
                </c:pt>
                <c:pt idx="5662">
                  <c:v>5663</c:v>
                </c:pt>
                <c:pt idx="5663">
                  <c:v>5664</c:v>
                </c:pt>
                <c:pt idx="5664">
                  <c:v>5665</c:v>
                </c:pt>
                <c:pt idx="5665">
                  <c:v>5666</c:v>
                </c:pt>
                <c:pt idx="5666">
                  <c:v>5667</c:v>
                </c:pt>
                <c:pt idx="5667">
                  <c:v>5668</c:v>
                </c:pt>
                <c:pt idx="5668">
                  <c:v>5669</c:v>
                </c:pt>
                <c:pt idx="5669">
                  <c:v>5670</c:v>
                </c:pt>
                <c:pt idx="5670">
                  <c:v>5671</c:v>
                </c:pt>
                <c:pt idx="5671">
                  <c:v>5672</c:v>
                </c:pt>
                <c:pt idx="5672">
                  <c:v>5673</c:v>
                </c:pt>
                <c:pt idx="5673">
                  <c:v>5674</c:v>
                </c:pt>
                <c:pt idx="5674">
                  <c:v>5675</c:v>
                </c:pt>
                <c:pt idx="5675">
                  <c:v>5676</c:v>
                </c:pt>
                <c:pt idx="5676">
                  <c:v>5677</c:v>
                </c:pt>
                <c:pt idx="5677">
                  <c:v>5678</c:v>
                </c:pt>
                <c:pt idx="5678">
                  <c:v>5679</c:v>
                </c:pt>
                <c:pt idx="5679">
                  <c:v>5680</c:v>
                </c:pt>
                <c:pt idx="5680">
                  <c:v>5681</c:v>
                </c:pt>
                <c:pt idx="5681">
                  <c:v>5682</c:v>
                </c:pt>
                <c:pt idx="5682">
                  <c:v>5683</c:v>
                </c:pt>
                <c:pt idx="5683">
                  <c:v>5684</c:v>
                </c:pt>
                <c:pt idx="5684">
                  <c:v>5685</c:v>
                </c:pt>
                <c:pt idx="5685">
                  <c:v>5686</c:v>
                </c:pt>
                <c:pt idx="5686">
                  <c:v>5687</c:v>
                </c:pt>
                <c:pt idx="5687">
                  <c:v>5688</c:v>
                </c:pt>
                <c:pt idx="5688">
                  <c:v>5689</c:v>
                </c:pt>
                <c:pt idx="5689">
                  <c:v>5690</c:v>
                </c:pt>
                <c:pt idx="5690">
                  <c:v>5691</c:v>
                </c:pt>
                <c:pt idx="5691">
                  <c:v>5692</c:v>
                </c:pt>
                <c:pt idx="5692">
                  <c:v>5693</c:v>
                </c:pt>
                <c:pt idx="5693">
                  <c:v>5694</c:v>
                </c:pt>
                <c:pt idx="5694">
                  <c:v>5695</c:v>
                </c:pt>
                <c:pt idx="5695">
                  <c:v>5696</c:v>
                </c:pt>
                <c:pt idx="5696">
                  <c:v>5697</c:v>
                </c:pt>
                <c:pt idx="5697">
                  <c:v>5698</c:v>
                </c:pt>
                <c:pt idx="5698">
                  <c:v>5699</c:v>
                </c:pt>
                <c:pt idx="5699">
                  <c:v>5700</c:v>
                </c:pt>
                <c:pt idx="5700">
                  <c:v>5701</c:v>
                </c:pt>
                <c:pt idx="5701">
                  <c:v>5702</c:v>
                </c:pt>
                <c:pt idx="5702">
                  <c:v>5703</c:v>
                </c:pt>
                <c:pt idx="5703">
                  <c:v>5704</c:v>
                </c:pt>
                <c:pt idx="5704">
                  <c:v>5705</c:v>
                </c:pt>
                <c:pt idx="5705">
                  <c:v>5706</c:v>
                </c:pt>
                <c:pt idx="5706">
                  <c:v>5707</c:v>
                </c:pt>
                <c:pt idx="5707">
                  <c:v>5708</c:v>
                </c:pt>
                <c:pt idx="5708">
                  <c:v>5709</c:v>
                </c:pt>
                <c:pt idx="5709">
                  <c:v>5710</c:v>
                </c:pt>
                <c:pt idx="5710">
                  <c:v>5711</c:v>
                </c:pt>
                <c:pt idx="5711">
                  <c:v>5712</c:v>
                </c:pt>
                <c:pt idx="5712">
                  <c:v>5713</c:v>
                </c:pt>
                <c:pt idx="5713">
                  <c:v>5714</c:v>
                </c:pt>
                <c:pt idx="5714">
                  <c:v>5715</c:v>
                </c:pt>
                <c:pt idx="5715">
                  <c:v>5716</c:v>
                </c:pt>
                <c:pt idx="5716">
                  <c:v>5717</c:v>
                </c:pt>
                <c:pt idx="5717">
                  <c:v>5718</c:v>
                </c:pt>
                <c:pt idx="5718">
                  <c:v>5719</c:v>
                </c:pt>
                <c:pt idx="5719">
                  <c:v>5720</c:v>
                </c:pt>
                <c:pt idx="5720">
                  <c:v>5721</c:v>
                </c:pt>
                <c:pt idx="5721">
                  <c:v>5722</c:v>
                </c:pt>
                <c:pt idx="5722">
                  <c:v>5723</c:v>
                </c:pt>
                <c:pt idx="5723">
                  <c:v>5724</c:v>
                </c:pt>
                <c:pt idx="5724">
                  <c:v>5725</c:v>
                </c:pt>
                <c:pt idx="5725">
                  <c:v>5726</c:v>
                </c:pt>
                <c:pt idx="5726">
                  <c:v>5727</c:v>
                </c:pt>
                <c:pt idx="5727">
                  <c:v>5728</c:v>
                </c:pt>
                <c:pt idx="5728">
                  <c:v>5729</c:v>
                </c:pt>
                <c:pt idx="5729">
                  <c:v>5730</c:v>
                </c:pt>
                <c:pt idx="5730">
                  <c:v>5731</c:v>
                </c:pt>
                <c:pt idx="5731">
                  <c:v>5732</c:v>
                </c:pt>
                <c:pt idx="5732">
                  <c:v>5733</c:v>
                </c:pt>
                <c:pt idx="5733">
                  <c:v>5734</c:v>
                </c:pt>
                <c:pt idx="5734">
                  <c:v>5735</c:v>
                </c:pt>
                <c:pt idx="5735">
                  <c:v>5736</c:v>
                </c:pt>
                <c:pt idx="5736">
                  <c:v>5737</c:v>
                </c:pt>
                <c:pt idx="5737">
                  <c:v>5738</c:v>
                </c:pt>
                <c:pt idx="5738">
                  <c:v>5739</c:v>
                </c:pt>
                <c:pt idx="5739">
                  <c:v>5740</c:v>
                </c:pt>
                <c:pt idx="5740">
                  <c:v>5741</c:v>
                </c:pt>
                <c:pt idx="5741">
                  <c:v>5742</c:v>
                </c:pt>
                <c:pt idx="5742">
                  <c:v>5743</c:v>
                </c:pt>
                <c:pt idx="5743">
                  <c:v>5744</c:v>
                </c:pt>
                <c:pt idx="5744">
                  <c:v>5745</c:v>
                </c:pt>
                <c:pt idx="5745">
                  <c:v>5746</c:v>
                </c:pt>
                <c:pt idx="5746">
                  <c:v>5747</c:v>
                </c:pt>
                <c:pt idx="5747">
                  <c:v>5748</c:v>
                </c:pt>
                <c:pt idx="5748">
                  <c:v>5749</c:v>
                </c:pt>
                <c:pt idx="5749">
                  <c:v>5750</c:v>
                </c:pt>
                <c:pt idx="5750">
                  <c:v>5751</c:v>
                </c:pt>
                <c:pt idx="5751">
                  <c:v>5752</c:v>
                </c:pt>
                <c:pt idx="5752">
                  <c:v>5753</c:v>
                </c:pt>
                <c:pt idx="5753">
                  <c:v>5754</c:v>
                </c:pt>
                <c:pt idx="5754">
                  <c:v>5755</c:v>
                </c:pt>
                <c:pt idx="5755">
                  <c:v>5756</c:v>
                </c:pt>
                <c:pt idx="5756">
                  <c:v>5757</c:v>
                </c:pt>
                <c:pt idx="5757">
                  <c:v>5758</c:v>
                </c:pt>
                <c:pt idx="5758">
                  <c:v>5759</c:v>
                </c:pt>
                <c:pt idx="5759">
                  <c:v>5760</c:v>
                </c:pt>
                <c:pt idx="5760">
                  <c:v>5761</c:v>
                </c:pt>
                <c:pt idx="5761">
                  <c:v>5762</c:v>
                </c:pt>
                <c:pt idx="5762">
                  <c:v>5763</c:v>
                </c:pt>
                <c:pt idx="5763">
                  <c:v>5764</c:v>
                </c:pt>
                <c:pt idx="5764">
                  <c:v>5765</c:v>
                </c:pt>
                <c:pt idx="5765">
                  <c:v>5766</c:v>
                </c:pt>
                <c:pt idx="5766">
                  <c:v>5767</c:v>
                </c:pt>
                <c:pt idx="5767">
                  <c:v>5768</c:v>
                </c:pt>
                <c:pt idx="5768">
                  <c:v>5769</c:v>
                </c:pt>
                <c:pt idx="5769">
                  <c:v>5770</c:v>
                </c:pt>
                <c:pt idx="5770">
                  <c:v>5771</c:v>
                </c:pt>
                <c:pt idx="5771">
                  <c:v>5772</c:v>
                </c:pt>
                <c:pt idx="5772">
                  <c:v>5773</c:v>
                </c:pt>
                <c:pt idx="5773">
                  <c:v>5774</c:v>
                </c:pt>
                <c:pt idx="5774">
                  <c:v>5775</c:v>
                </c:pt>
                <c:pt idx="5775">
                  <c:v>5776</c:v>
                </c:pt>
                <c:pt idx="5776">
                  <c:v>5777</c:v>
                </c:pt>
                <c:pt idx="5777">
                  <c:v>5778</c:v>
                </c:pt>
                <c:pt idx="5778">
                  <c:v>5779</c:v>
                </c:pt>
                <c:pt idx="5779">
                  <c:v>5780</c:v>
                </c:pt>
                <c:pt idx="5780">
                  <c:v>5781</c:v>
                </c:pt>
                <c:pt idx="5781">
                  <c:v>5782</c:v>
                </c:pt>
                <c:pt idx="5782">
                  <c:v>5783</c:v>
                </c:pt>
                <c:pt idx="5783">
                  <c:v>5784</c:v>
                </c:pt>
                <c:pt idx="5784">
                  <c:v>5785</c:v>
                </c:pt>
                <c:pt idx="5785">
                  <c:v>5786</c:v>
                </c:pt>
                <c:pt idx="5786">
                  <c:v>5787</c:v>
                </c:pt>
                <c:pt idx="5787">
                  <c:v>5788</c:v>
                </c:pt>
                <c:pt idx="5788">
                  <c:v>5789</c:v>
                </c:pt>
                <c:pt idx="5789">
                  <c:v>5790</c:v>
                </c:pt>
                <c:pt idx="5790">
                  <c:v>5791</c:v>
                </c:pt>
                <c:pt idx="5791">
                  <c:v>5792</c:v>
                </c:pt>
                <c:pt idx="5792">
                  <c:v>5793</c:v>
                </c:pt>
                <c:pt idx="5793">
                  <c:v>5794</c:v>
                </c:pt>
                <c:pt idx="5794">
                  <c:v>5795</c:v>
                </c:pt>
                <c:pt idx="5795">
                  <c:v>5796</c:v>
                </c:pt>
                <c:pt idx="5796">
                  <c:v>5797</c:v>
                </c:pt>
                <c:pt idx="5797">
                  <c:v>5798</c:v>
                </c:pt>
                <c:pt idx="5798">
                  <c:v>5799</c:v>
                </c:pt>
                <c:pt idx="5799">
                  <c:v>5800</c:v>
                </c:pt>
                <c:pt idx="5800">
                  <c:v>5801</c:v>
                </c:pt>
                <c:pt idx="5801">
                  <c:v>5802</c:v>
                </c:pt>
                <c:pt idx="5802">
                  <c:v>5803</c:v>
                </c:pt>
                <c:pt idx="5803">
                  <c:v>5804</c:v>
                </c:pt>
                <c:pt idx="5804">
                  <c:v>5805</c:v>
                </c:pt>
                <c:pt idx="5805">
                  <c:v>5806</c:v>
                </c:pt>
                <c:pt idx="5806">
                  <c:v>5807</c:v>
                </c:pt>
                <c:pt idx="5807">
                  <c:v>5808</c:v>
                </c:pt>
                <c:pt idx="5808">
                  <c:v>5809</c:v>
                </c:pt>
                <c:pt idx="5809">
                  <c:v>5810</c:v>
                </c:pt>
                <c:pt idx="5810">
                  <c:v>5811</c:v>
                </c:pt>
                <c:pt idx="5811">
                  <c:v>5812</c:v>
                </c:pt>
                <c:pt idx="5812">
                  <c:v>5813</c:v>
                </c:pt>
                <c:pt idx="5813">
                  <c:v>5814</c:v>
                </c:pt>
                <c:pt idx="5814">
                  <c:v>5815</c:v>
                </c:pt>
                <c:pt idx="5815">
                  <c:v>5816</c:v>
                </c:pt>
                <c:pt idx="5816">
                  <c:v>5817</c:v>
                </c:pt>
                <c:pt idx="5817">
                  <c:v>5818</c:v>
                </c:pt>
                <c:pt idx="5818">
                  <c:v>5819</c:v>
                </c:pt>
                <c:pt idx="5819">
                  <c:v>5820</c:v>
                </c:pt>
                <c:pt idx="5820">
                  <c:v>5821</c:v>
                </c:pt>
                <c:pt idx="5821">
                  <c:v>5822</c:v>
                </c:pt>
                <c:pt idx="5822">
                  <c:v>5823</c:v>
                </c:pt>
                <c:pt idx="5823">
                  <c:v>5824</c:v>
                </c:pt>
                <c:pt idx="5824">
                  <c:v>5825</c:v>
                </c:pt>
                <c:pt idx="5825">
                  <c:v>5826</c:v>
                </c:pt>
                <c:pt idx="5826">
                  <c:v>5827</c:v>
                </c:pt>
                <c:pt idx="5827">
                  <c:v>5828</c:v>
                </c:pt>
                <c:pt idx="5828">
                  <c:v>5829</c:v>
                </c:pt>
                <c:pt idx="5829">
                  <c:v>5830</c:v>
                </c:pt>
                <c:pt idx="5830">
                  <c:v>5831</c:v>
                </c:pt>
                <c:pt idx="5831">
                  <c:v>5832</c:v>
                </c:pt>
                <c:pt idx="5832">
                  <c:v>5833</c:v>
                </c:pt>
                <c:pt idx="5833">
                  <c:v>5834</c:v>
                </c:pt>
                <c:pt idx="5834">
                  <c:v>5835</c:v>
                </c:pt>
                <c:pt idx="5835">
                  <c:v>5836</c:v>
                </c:pt>
                <c:pt idx="5836">
                  <c:v>5837</c:v>
                </c:pt>
                <c:pt idx="5837">
                  <c:v>5838</c:v>
                </c:pt>
                <c:pt idx="5838">
                  <c:v>5839</c:v>
                </c:pt>
                <c:pt idx="5839">
                  <c:v>5840</c:v>
                </c:pt>
                <c:pt idx="5840">
                  <c:v>5841</c:v>
                </c:pt>
                <c:pt idx="5841">
                  <c:v>5842</c:v>
                </c:pt>
                <c:pt idx="5842">
                  <c:v>5843</c:v>
                </c:pt>
                <c:pt idx="5843">
                  <c:v>5844</c:v>
                </c:pt>
                <c:pt idx="5844">
                  <c:v>5845</c:v>
                </c:pt>
                <c:pt idx="5845">
                  <c:v>5846</c:v>
                </c:pt>
                <c:pt idx="5846">
                  <c:v>5847</c:v>
                </c:pt>
                <c:pt idx="5847">
                  <c:v>5848</c:v>
                </c:pt>
                <c:pt idx="5848">
                  <c:v>5849</c:v>
                </c:pt>
                <c:pt idx="5849">
                  <c:v>5850</c:v>
                </c:pt>
                <c:pt idx="5850">
                  <c:v>5851</c:v>
                </c:pt>
                <c:pt idx="5851">
                  <c:v>5852</c:v>
                </c:pt>
                <c:pt idx="5852">
                  <c:v>5853</c:v>
                </c:pt>
                <c:pt idx="5853">
                  <c:v>5854</c:v>
                </c:pt>
                <c:pt idx="5854">
                  <c:v>5855</c:v>
                </c:pt>
                <c:pt idx="5855">
                  <c:v>5856</c:v>
                </c:pt>
                <c:pt idx="5856">
                  <c:v>5857</c:v>
                </c:pt>
                <c:pt idx="5857">
                  <c:v>5858</c:v>
                </c:pt>
                <c:pt idx="5858">
                  <c:v>5859</c:v>
                </c:pt>
                <c:pt idx="5859">
                  <c:v>5860</c:v>
                </c:pt>
                <c:pt idx="5860">
                  <c:v>5861</c:v>
                </c:pt>
                <c:pt idx="5861">
                  <c:v>5862</c:v>
                </c:pt>
                <c:pt idx="5862">
                  <c:v>5863</c:v>
                </c:pt>
                <c:pt idx="5863">
                  <c:v>5864</c:v>
                </c:pt>
                <c:pt idx="5864">
                  <c:v>5865</c:v>
                </c:pt>
                <c:pt idx="5865">
                  <c:v>5866</c:v>
                </c:pt>
                <c:pt idx="5866">
                  <c:v>5867</c:v>
                </c:pt>
                <c:pt idx="5867">
                  <c:v>5868</c:v>
                </c:pt>
                <c:pt idx="5868">
                  <c:v>5869</c:v>
                </c:pt>
                <c:pt idx="5869">
                  <c:v>5870</c:v>
                </c:pt>
                <c:pt idx="5870">
                  <c:v>5871</c:v>
                </c:pt>
                <c:pt idx="5871">
                  <c:v>5872</c:v>
                </c:pt>
                <c:pt idx="5872">
                  <c:v>5873</c:v>
                </c:pt>
                <c:pt idx="5873">
                  <c:v>5874</c:v>
                </c:pt>
                <c:pt idx="5874">
                  <c:v>5875</c:v>
                </c:pt>
                <c:pt idx="5875">
                  <c:v>5876</c:v>
                </c:pt>
                <c:pt idx="5876">
                  <c:v>5877</c:v>
                </c:pt>
                <c:pt idx="5877">
                  <c:v>5878</c:v>
                </c:pt>
                <c:pt idx="5878">
                  <c:v>5879</c:v>
                </c:pt>
                <c:pt idx="5879">
                  <c:v>5880</c:v>
                </c:pt>
                <c:pt idx="5880">
                  <c:v>5881</c:v>
                </c:pt>
                <c:pt idx="5881">
                  <c:v>5882</c:v>
                </c:pt>
                <c:pt idx="5882">
                  <c:v>5883</c:v>
                </c:pt>
                <c:pt idx="5883">
                  <c:v>5884</c:v>
                </c:pt>
                <c:pt idx="5884">
                  <c:v>5885</c:v>
                </c:pt>
                <c:pt idx="5885">
                  <c:v>5886</c:v>
                </c:pt>
                <c:pt idx="5886">
                  <c:v>5887</c:v>
                </c:pt>
                <c:pt idx="5887">
                  <c:v>5888</c:v>
                </c:pt>
                <c:pt idx="5888">
                  <c:v>5889</c:v>
                </c:pt>
                <c:pt idx="5889">
                  <c:v>5890</c:v>
                </c:pt>
                <c:pt idx="5890">
                  <c:v>5891</c:v>
                </c:pt>
                <c:pt idx="5891">
                  <c:v>5892</c:v>
                </c:pt>
                <c:pt idx="5892">
                  <c:v>5893</c:v>
                </c:pt>
                <c:pt idx="5893">
                  <c:v>5894</c:v>
                </c:pt>
                <c:pt idx="5894">
                  <c:v>5895</c:v>
                </c:pt>
                <c:pt idx="5895">
                  <c:v>5896</c:v>
                </c:pt>
                <c:pt idx="5896">
                  <c:v>5897</c:v>
                </c:pt>
                <c:pt idx="5897">
                  <c:v>5898</c:v>
                </c:pt>
                <c:pt idx="5898">
                  <c:v>5899</c:v>
                </c:pt>
                <c:pt idx="5899">
                  <c:v>5900</c:v>
                </c:pt>
                <c:pt idx="5900">
                  <c:v>5901</c:v>
                </c:pt>
                <c:pt idx="5901">
                  <c:v>5902</c:v>
                </c:pt>
                <c:pt idx="5902">
                  <c:v>5903</c:v>
                </c:pt>
                <c:pt idx="5903">
                  <c:v>5904</c:v>
                </c:pt>
                <c:pt idx="5904">
                  <c:v>5905</c:v>
                </c:pt>
                <c:pt idx="5905">
                  <c:v>5906</c:v>
                </c:pt>
                <c:pt idx="5906">
                  <c:v>5907</c:v>
                </c:pt>
                <c:pt idx="5907">
                  <c:v>5908</c:v>
                </c:pt>
                <c:pt idx="5908">
                  <c:v>5909</c:v>
                </c:pt>
                <c:pt idx="5909">
                  <c:v>5910</c:v>
                </c:pt>
                <c:pt idx="5910">
                  <c:v>5911</c:v>
                </c:pt>
                <c:pt idx="5911">
                  <c:v>5912</c:v>
                </c:pt>
                <c:pt idx="5912">
                  <c:v>5913</c:v>
                </c:pt>
                <c:pt idx="5913">
                  <c:v>5914</c:v>
                </c:pt>
                <c:pt idx="5914">
                  <c:v>5915</c:v>
                </c:pt>
                <c:pt idx="5915">
                  <c:v>5916</c:v>
                </c:pt>
                <c:pt idx="5916">
                  <c:v>5917</c:v>
                </c:pt>
                <c:pt idx="5917">
                  <c:v>5918</c:v>
                </c:pt>
                <c:pt idx="5918">
                  <c:v>5919</c:v>
                </c:pt>
                <c:pt idx="5919">
                  <c:v>5920</c:v>
                </c:pt>
                <c:pt idx="5920">
                  <c:v>5921</c:v>
                </c:pt>
                <c:pt idx="5921">
                  <c:v>5922</c:v>
                </c:pt>
                <c:pt idx="5922">
                  <c:v>5923</c:v>
                </c:pt>
                <c:pt idx="5923">
                  <c:v>5924</c:v>
                </c:pt>
                <c:pt idx="5924">
                  <c:v>5925</c:v>
                </c:pt>
                <c:pt idx="5925">
                  <c:v>5926</c:v>
                </c:pt>
                <c:pt idx="5926">
                  <c:v>5927</c:v>
                </c:pt>
                <c:pt idx="5927">
                  <c:v>5928</c:v>
                </c:pt>
                <c:pt idx="5928">
                  <c:v>5929</c:v>
                </c:pt>
                <c:pt idx="5929">
                  <c:v>5930</c:v>
                </c:pt>
                <c:pt idx="5930">
                  <c:v>5931</c:v>
                </c:pt>
                <c:pt idx="5931">
                  <c:v>5932</c:v>
                </c:pt>
                <c:pt idx="5932">
                  <c:v>5933</c:v>
                </c:pt>
                <c:pt idx="5933">
                  <c:v>5934</c:v>
                </c:pt>
                <c:pt idx="5934">
                  <c:v>5935</c:v>
                </c:pt>
                <c:pt idx="5935">
                  <c:v>5936</c:v>
                </c:pt>
                <c:pt idx="5936">
                  <c:v>5937</c:v>
                </c:pt>
                <c:pt idx="5937">
                  <c:v>5938</c:v>
                </c:pt>
                <c:pt idx="5938">
                  <c:v>5939</c:v>
                </c:pt>
                <c:pt idx="5939">
                  <c:v>5940</c:v>
                </c:pt>
                <c:pt idx="5940">
                  <c:v>5941</c:v>
                </c:pt>
                <c:pt idx="5941">
                  <c:v>5942</c:v>
                </c:pt>
                <c:pt idx="5942">
                  <c:v>5943</c:v>
                </c:pt>
                <c:pt idx="5943">
                  <c:v>5944</c:v>
                </c:pt>
                <c:pt idx="5944">
                  <c:v>5945</c:v>
                </c:pt>
                <c:pt idx="5945">
                  <c:v>5946</c:v>
                </c:pt>
                <c:pt idx="5946">
                  <c:v>5947</c:v>
                </c:pt>
                <c:pt idx="5947">
                  <c:v>5948</c:v>
                </c:pt>
                <c:pt idx="5948">
                  <c:v>5949</c:v>
                </c:pt>
                <c:pt idx="5949">
                  <c:v>5950</c:v>
                </c:pt>
                <c:pt idx="5950">
                  <c:v>5951</c:v>
                </c:pt>
                <c:pt idx="5951">
                  <c:v>5952</c:v>
                </c:pt>
                <c:pt idx="5952">
                  <c:v>5953</c:v>
                </c:pt>
                <c:pt idx="5953">
                  <c:v>5954</c:v>
                </c:pt>
                <c:pt idx="5954">
                  <c:v>5955</c:v>
                </c:pt>
                <c:pt idx="5955">
                  <c:v>5956</c:v>
                </c:pt>
                <c:pt idx="5956">
                  <c:v>5957</c:v>
                </c:pt>
                <c:pt idx="5957">
                  <c:v>5958</c:v>
                </c:pt>
                <c:pt idx="5958">
                  <c:v>5959</c:v>
                </c:pt>
                <c:pt idx="5959">
                  <c:v>5960</c:v>
                </c:pt>
                <c:pt idx="5960">
                  <c:v>5961</c:v>
                </c:pt>
                <c:pt idx="5961">
                  <c:v>5962</c:v>
                </c:pt>
                <c:pt idx="5962">
                  <c:v>5963</c:v>
                </c:pt>
                <c:pt idx="5963">
                  <c:v>5964</c:v>
                </c:pt>
                <c:pt idx="5964">
                  <c:v>5965</c:v>
                </c:pt>
                <c:pt idx="5965">
                  <c:v>5966</c:v>
                </c:pt>
                <c:pt idx="5966">
                  <c:v>5967</c:v>
                </c:pt>
                <c:pt idx="5967">
                  <c:v>5968</c:v>
                </c:pt>
                <c:pt idx="5968">
                  <c:v>5969</c:v>
                </c:pt>
                <c:pt idx="5969">
                  <c:v>5970</c:v>
                </c:pt>
                <c:pt idx="5970">
                  <c:v>5971</c:v>
                </c:pt>
                <c:pt idx="5971">
                  <c:v>5972</c:v>
                </c:pt>
                <c:pt idx="5972">
                  <c:v>5973</c:v>
                </c:pt>
                <c:pt idx="5973">
                  <c:v>5974</c:v>
                </c:pt>
                <c:pt idx="5974">
                  <c:v>5975</c:v>
                </c:pt>
                <c:pt idx="5975">
                  <c:v>5976</c:v>
                </c:pt>
                <c:pt idx="5976">
                  <c:v>5977</c:v>
                </c:pt>
                <c:pt idx="5977">
                  <c:v>5978</c:v>
                </c:pt>
                <c:pt idx="5978">
                  <c:v>5979</c:v>
                </c:pt>
                <c:pt idx="5979">
                  <c:v>5980</c:v>
                </c:pt>
                <c:pt idx="5980">
                  <c:v>5981</c:v>
                </c:pt>
                <c:pt idx="5981">
                  <c:v>5982</c:v>
                </c:pt>
                <c:pt idx="5982">
                  <c:v>5983</c:v>
                </c:pt>
                <c:pt idx="5983">
                  <c:v>5984</c:v>
                </c:pt>
                <c:pt idx="5984">
                  <c:v>5985</c:v>
                </c:pt>
                <c:pt idx="5985">
                  <c:v>5986</c:v>
                </c:pt>
                <c:pt idx="5986">
                  <c:v>5987</c:v>
                </c:pt>
                <c:pt idx="5987">
                  <c:v>5988</c:v>
                </c:pt>
                <c:pt idx="5988">
                  <c:v>5989</c:v>
                </c:pt>
                <c:pt idx="5989">
                  <c:v>5990</c:v>
                </c:pt>
                <c:pt idx="5990">
                  <c:v>5991</c:v>
                </c:pt>
                <c:pt idx="5991">
                  <c:v>5992</c:v>
                </c:pt>
                <c:pt idx="5992">
                  <c:v>5993</c:v>
                </c:pt>
                <c:pt idx="5993">
                  <c:v>5994</c:v>
                </c:pt>
                <c:pt idx="5994">
                  <c:v>5995</c:v>
                </c:pt>
                <c:pt idx="5995">
                  <c:v>5996</c:v>
                </c:pt>
                <c:pt idx="5996">
                  <c:v>5997</c:v>
                </c:pt>
                <c:pt idx="5997">
                  <c:v>5998</c:v>
                </c:pt>
                <c:pt idx="5998">
                  <c:v>5999</c:v>
                </c:pt>
                <c:pt idx="5999">
                  <c:v>6000</c:v>
                </c:pt>
                <c:pt idx="6000">
                  <c:v>6001</c:v>
                </c:pt>
                <c:pt idx="6001">
                  <c:v>6002</c:v>
                </c:pt>
                <c:pt idx="6002">
                  <c:v>6003</c:v>
                </c:pt>
                <c:pt idx="6003">
                  <c:v>6004</c:v>
                </c:pt>
                <c:pt idx="6004">
                  <c:v>6005</c:v>
                </c:pt>
                <c:pt idx="6005">
                  <c:v>6006</c:v>
                </c:pt>
                <c:pt idx="6006">
                  <c:v>6007</c:v>
                </c:pt>
                <c:pt idx="6007">
                  <c:v>6008</c:v>
                </c:pt>
                <c:pt idx="6008">
                  <c:v>6009</c:v>
                </c:pt>
                <c:pt idx="6009">
                  <c:v>6010</c:v>
                </c:pt>
                <c:pt idx="6010">
                  <c:v>6011</c:v>
                </c:pt>
                <c:pt idx="6011">
                  <c:v>6012</c:v>
                </c:pt>
                <c:pt idx="6012">
                  <c:v>6013</c:v>
                </c:pt>
                <c:pt idx="6013">
                  <c:v>6014</c:v>
                </c:pt>
                <c:pt idx="6014">
                  <c:v>6015</c:v>
                </c:pt>
                <c:pt idx="6015">
                  <c:v>6016</c:v>
                </c:pt>
                <c:pt idx="6016">
                  <c:v>6017</c:v>
                </c:pt>
                <c:pt idx="6017">
                  <c:v>6018</c:v>
                </c:pt>
                <c:pt idx="6018">
                  <c:v>6019</c:v>
                </c:pt>
                <c:pt idx="6019">
                  <c:v>6020</c:v>
                </c:pt>
                <c:pt idx="6020">
                  <c:v>6021</c:v>
                </c:pt>
                <c:pt idx="6021">
                  <c:v>6022</c:v>
                </c:pt>
                <c:pt idx="6022">
                  <c:v>6023</c:v>
                </c:pt>
                <c:pt idx="6023">
                  <c:v>6024</c:v>
                </c:pt>
                <c:pt idx="6024">
                  <c:v>6025</c:v>
                </c:pt>
                <c:pt idx="6025">
                  <c:v>6026</c:v>
                </c:pt>
                <c:pt idx="6026">
                  <c:v>6027</c:v>
                </c:pt>
                <c:pt idx="6027">
                  <c:v>6028</c:v>
                </c:pt>
                <c:pt idx="6028">
                  <c:v>6029</c:v>
                </c:pt>
                <c:pt idx="6029">
                  <c:v>6030</c:v>
                </c:pt>
                <c:pt idx="6030">
                  <c:v>6031</c:v>
                </c:pt>
                <c:pt idx="6031">
                  <c:v>6032</c:v>
                </c:pt>
                <c:pt idx="6032">
                  <c:v>6033</c:v>
                </c:pt>
                <c:pt idx="6033">
                  <c:v>6034</c:v>
                </c:pt>
                <c:pt idx="6034">
                  <c:v>6035</c:v>
                </c:pt>
                <c:pt idx="6035">
                  <c:v>6036</c:v>
                </c:pt>
                <c:pt idx="6036">
                  <c:v>6037</c:v>
                </c:pt>
                <c:pt idx="6037">
                  <c:v>6038</c:v>
                </c:pt>
                <c:pt idx="6038">
                  <c:v>6039</c:v>
                </c:pt>
                <c:pt idx="6039">
                  <c:v>6040</c:v>
                </c:pt>
                <c:pt idx="6040">
                  <c:v>6041</c:v>
                </c:pt>
                <c:pt idx="6041">
                  <c:v>6042</c:v>
                </c:pt>
                <c:pt idx="6042">
                  <c:v>6043</c:v>
                </c:pt>
                <c:pt idx="6043">
                  <c:v>6044</c:v>
                </c:pt>
                <c:pt idx="6044">
                  <c:v>6045</c:v>
                </c:pt>
                <c:pt idx="6045">
                  <c:v>6046</c:v>
                </c:pt>
                <c:pt idx="6046">
                  <c:v>6047</c:v>
                </c:pt>
                <c:pt idx="6047">
                  <c:v>6048</c:v>
                </c:pt>
                <c:pt idx="6048">
                  <c:v>6049</c:v>
                </c:pt>
                <c:pt idx="6049">
                  <c:v>6050</c:v>
                </c:pt>
                <c:pt idx="6050">
                  <c:v>6051</c:v>
                </c:pt>
                <c:pt idx="6051">
                  <c:v>6052</c:v>
                </c:pt>
                <c:pt idx="6052">
                  <c:v>6053</c:v>
                </c:pt>
                <c:pt idx="6053">
                  <c:v>6054</c:v>
                </c:pt>
                <c:pt idx="6054">
                  <c:v>6055</c:v>
                </c:pt>
                <c:pt idx="6055">
                  <c:v>6056</c:v>
                </c:pt>
                <c:pt idx="6056">
                  <c:v>6057</c:v>
                </c:pt>
                <c:pt idx="6057">
                  <c:v>6058</c:v>
                </c:pt>
                <c:pt idx="6058">
                  <c:v>6059</c:v>
                </c:pt>
                <c:pt idx="6059">
                  <c:v>6060</c:v>
                </c:pt>
                <c:pt idx="6060">
                  <c:v>6061</c:v>
                </c:pt>
                <c:pt idx="6061">
                  <c:v>6062</c:v>
                </c:pt>
                <c:pt idx="6062">
                  <c:v>6063</c:v>
                </c:pt>
                <c:pt idx="6063">
                  <c:v>6064</c:v>
                </c:pt>
                <c:pt idx="6064">
                  <c:v>6065</c:v>
                </c:pt>
                <c:pt idx="6065">
                  <c:v>6066</c:v>
                </c:pt>
                <c:pt idx="6066">
                  <c:v>6067</c:v>
                </c:pt>
                <c:pt idx="6067">
                  <c:v>6068</c:v>
                </c:pt>
                <c:pt idx="6068">
                  <c:v>6069</c:v>
                </c:pt>
                <c:pt idx="6069">
                  <c:v>6070</c:v>
                </c:pt>
                <c:pt idx="6070">
                  <c:v>6071</c:v>
                </c:pt>
                <c:pt idx="6071">
                  <c:v>6072</c:v>
                </c:pt>
                <c:pt idx="6072">
                  <c:v>6073</c:v>
                </c:pt>
                <c:pt idx="6073">
                  <c:v>6074</c:v>
                </c:pt>
                <c:pt idx="6074">
                  <c:v>6075</c:v>
                </c:pt>
                <c:pt idx="6075">
                  <c:v>6076</c:v>
                </c:pt>
                <c:pt idx="6076">
                  <c:v>6077</c:v>
                </c:pt>
                <c:pt idx="6077">
                  <c:v>6078</c:v>
                </c:pt>
                <c:pt idx="6078">
                  <c:v>6079</c:v>
                </c:pt>
                <c:pt idx="6079">
                  <c:v>6080</c:v>
                </c:pt>
                <c:pt idx="6080">
                  <c:v>6081</c:v>
                </c:pt>
                <c:pt idx="6081">
                  <c:v>6082</c:v>
                </c:pt>
                <c:pt idx="6082">
                  <c:v>6083</c:v>
                </c:pt>
                <c:pt idx="6083">
                  <c:v>6084</c:v>
                </c:pt>
                <c:pt idx="6084">
                  <c:v>6085</c:v>
                </c:pt>
                <c:pt idx="6085">
                  <c:v>6086</c:v>
                </c:pt>
                <c:pt idx="6086">
                  <c:v>6087</c:v>
                </c:pt>
                <c:pt idx="6087">
                  <c:v>6088</c:v>
                </c:pt>
                <c:pt idx="6088">
                  <c:v>6089</c:v>
                </c:pt>
                <c:pt idx="6089">
                  <c:v>6090</c:v>
                </c:pt>
                <c:pt idx="6090">
                  <c:v>6091</c:v>
                </c:pt>
                <c:pt idx="6091">
                  <c:v>6092</c:v>
                </c:pt>
                <c:pt idx="6092">
                  <c:v>6093</c:v>
                </c:pt>
                <c:pt idx="6093">
                  <c:v>6094</c:v>
                </c:pt>
                <c:pt idx="6094">
                  <c:v>6095</c:v>
                </c:pt>
                <c:pt idx="6095">
                  <c:v>6096</c:v>
                </c:pt>
                <c:pt idx="6096">
                  <c:v>6097</c:v>
                </c:pt>
                <c:pt idx="6097">
                  <c:v>6098</c:v>
                </c:pt>
                <c:pt idx="6098">
                  <c:v>6099</c:v>
                </c:pt>
                <c:pt idx="6099">
                  <c:v>6100</c:v>
                </c:pt>
                <c:pt idx="6100">
                  <c:v>6101</c:v>
                </c:pt>
                <c:pt idx="6101">
                  <c:v>6102</c:v>
                </c:pt>
                <c:pt idx="6102">
                  <c:v>6103</c:v>
                </c:pt>
                <c:pt idx="6103">
                  <c:v>6104</c:v>
                </c:pt>
                <c:pt idx="6104">
                  <c:v>6105</c:v>
                </c:pt>
                <c:pt idx="6105">
                  <c:v>6106</c:v>
                </c:pt>
                <c:pt idx="6106">
                  <c:v>6107</c:v>
                </c:pt>
                <c:pt idx="6107">
                  <c:v>6108</c:v>
                </c:pt>
                <c:pt idx="6108">
                  <c:v>6109</c:v>
                </c:pt>
                <c:pt idx="6109">
                  <c:v>6110</c:v>
                </c:pt>
                <c:pt idx="6110">
                  <c:v>6111</c:v>
                </c:pt>
                <c:pt idx="6111">
                  <c:v>6112</c:v>
                </c:pt>
                <c:pt idx="6112">
                  <c:v>6113</c:v>
                </c:pt>
                <c:pt idx="6113">
                  <c:v>6114</c:v>
                </c:pt>
                <c:pt idx="6114">
                  <c:v>6115</c:v>
                </c:pt>
                <c:pt idx="6115">
                  <c:v>6116</c:v>
                </c:pt>
                <c:pt idx="6116">
                  <c:v>6117</c:v>
                </c:pt>
                <c:pt idx="6117">
                  <c:v>6118</c:v>
                </c:pt>
                <c:pt idx="6118">
                  <c:v>6119</c:v>
                </c:pt>
                <c:pt idx="6119">
                  <c:v>6120</c:v>
                </c:pt>
                <c:pt idx="6120">
                  <c:v>6121</c:v>
                </c:pt>
                <c:pt idx="6121">
                  <c:v>6122</c:v>
                </c:pt>
                <c:pt idx="6122">
                  <c:v>6123</c:v>
                </c:pt>
                <c:pt idx="6123">
                  <c:v>6124</c:v>
                </c:pt>
                <c:pt idx="6124">
                  <c:v>6125</c:v>
                </c:pt>
                <c:pt idx="6125">
                  <c:v>6126</c:v>
                </c:pt>
                <c:pt idx="6126">
                  <c:v>6127</c:v>
                </c:pt>
                <c:pt idx="6127">
                  <c:v>6128</c:v>
                </c:pt>
                <c:pt idx="6128">
                  <c:v>6129</c:v>
                </c:pt>
                <c:pt idx="6129">
                  <c:v>6130</c:v>
                </c:pt>
                <c:pt idx="6130">
                  <c:v>6131</c:v>
                </c:pt>
                <c:pt idx="6131">
                  <c:v>6132</c:v>
                </c:pt>
                <c:pt idx="6132">
                  <c:v>6133</c:v>
                </c:pt>
                <c:pt idx="6133">
                  <c:v>6134</c:v>
                </c:pt>
                <c:pt idx="6134">
                  <c:v>6135</c:v>
                </c:pt>
                <c:pt idx="6135">
                  <c:v>6136</c:v>
                </c:pt>
                <c:pt idx="6136">
                  <c:v>6137</c:v>
                </c:pt>
                <c:pt idx="6137">
                  <c:v>6138</c:v>
                </c:pt>
                <c:pt idx="6138">
                  <c:v>6139</c:v>
                </c:pt>
                <c:pt idx="6139">
                  <c:v>6140</c:v>
                </c:pt>
                <c:pt idx="6140">
                  <c:v>6141</c:v>
                </c:pt>
                <c:pt idx="6141">
                  <c:v>6142</c:v>
                </c:pt>
                <c:pt idx="6142">
                  <c:v>6143</c:v>
                </c:pt>
                <c:pt idx="6143">
                  <c:v>6144</c:v>
                </c:pt>
                <c:pt idx="6144">
                  <c:v>6145</c:v>
                </c:pt>
                <c:pt idx="6145">
                  <c:v>6146</c:v>
                </c:pt>
                <c:pt idx="6146">
                  <c:v>6147</c:v>
                </c:pt>
                <c:pt idx="6147">
                  <c:v>6148</c:v>
                </c:pt>
                <c:pt idx="6148">
                  <c:v>6149</c:v>
                </c:pt>
                <c:pt idx="6149">
                  <c:v>6150</c:v>
                </c:pt>
                <c:pt idx="6150">
                  <c:v>6151</c:v>
                </c:pt>
                <c:pt idx="6151">
                  <c:v>6152</c:v>
                </c:pt>
                <c:pt idx="6152">
                  <c:v>6153</c:v>
                </c:pt>
                <c:pt idx="6153">
                  <c:v>6154</c:v>
                </c:pt>
                <c:pt idx="6154">
                  <c:v>6155</c:v>
                </c:pt>
                <c:pt idx="6155">
                  <c:v>6156</c:v>
                </c:pt>
                <c:pt idx="6156">
                  <c:v>6157</c:v>
                </c:pt>
                <c:pt idx="6157">
                  <c:v>6158</c:v>
                </c:pt>
                <c:pt idx="6158">
                  <c:v>6159</c:v>
                </c:pt>
                <c:pt idx="6159">
                  <c:v>6160</c:v>
                </c:pt>
                <c:pt idx="6160">
                  <c:v>6161</c:v>
                </c:pt>
                <c:pt idx="6161">
                  <c:v>6162</c:v>
                </c:pt>
                <c:pt idx="6162">
                  <c:v>6163</c:v>
                </c:pt>
                <c:pt idx="6163">
                  <c:v>6164</c:v>
                </c:pt>
                <c:pt idx="6164">
                  <c:v>6165</c:v>
                </c:pt>
                <c:pt idx="6165">
                  <c:v>6166</c:v>
                </c:pt>
                <c:pt idx="6166">
                  <c:v>6167</c:v>
                </c:pt>
                <c:pt idx="6167">
                  <c:v>6168</c:v>
                </c:pt>
                <c:pt idx="6168">
                  <c:v>6169</c:v>
                </c:pt>
                <c:pt idx="6169">
                  <c:v>6170</c:v>
                </c:pt>
                <c:pt idx="6170">
                  <c:v>6171</c:v>
                </c:pt>
                <c:pt idx="6171">
                  <c:v>6172</c:v>
                </c:pt>
                <c:pt idx="6172">
                  <c:v>6173</c:v>
                </c:pt>
                <c:pt idx="6173">
                  <c:v>6174</c:v>
                </c:pt>
                <c:pt idx="6174">
                  <c:v>6175</c:v>
                </c:pt>
                <c:pt idx="6175">
                  <c:v>6176</c:v>
                </c:pt>
                <c:pt idx="6176">
                  <c:v>6177</c:v>
                </c:pt>
                <c:pt idx="6177">
                  <c:v>6178</c:v>
                </c:pt>
                <c:pt idx="6178">
                  <c:v>6179</c:v>
                </c:pt>
                <c:pt idx="6179">
                  <c:v>6180</c:v>
                </c:pt>
                <c:pt idx="6180">
                  <c:v>6181</c:v>
                </c:pt>
                <c:pt idx="6181">
                  <c:v>6182</c:v>
                </c:pt>
                <c:pt idx="6182">
                  <c:v>6183</c:v>
                </c:pt>
                <c:pt idx="6183">
                  <c:v>6184</c:v>
                </c:pt>
                <c:pt idx="6184">
                  <c:v>6185</c:v>
                </c:pt>
                <c:pt idx="6185">
                  <c:v>6186</c:v>
                </c:pt>
                <c:pt idx="6186">
                  <c:v>6187</c:v>
                </c:pt>
                <c:pt idx="6187">
                  <c:v>6188</c:v>
                </c:pt>
                <c:pt idx="6188">
                  <c:v>6189</c:v>
                </c:pt>
                <c:pt idx="6189">
                  <c:v>6190</c:v>
                </c:pt>
                <c:pt idx="6190">
                  <c:v>6191</c:v>
                </c:pt>
                <c:pt idx="6191">
                  <c:v>6192</c:v>
                </c:pt>
                <c:pt idx="6192">
                  <c:v>6193</c:v>
                </c:pt>
                <c:pt idx="6193">
                  <c:v>6194</c:v>
                </c:pt>
                <c:pt idx="6194">
                  <c:v>6195</c:v>
                </c:pt>
                <c:pt idx="6195">
                  <c:v>6196</c:v>
                </c:pt>
                <c:pt idx="6196">
                  <c:v>6197</c:v>
                </c:pt>
                <c:pt idx="6197">
                  <c:v>6198</c:v>
                </c:pt>
                <c:pt idx="6198">
                  <c:v>6199</c:v>
                </c:pt>
                <c:pt idx="6199">
                  <c:v>6200</c:v>
                </c:pt>
                <c:pt idx="6200">
                  <c:v>6201</c:v>
                </c:pt>
                <c:pt idx="6201">
                  <c:v>6202</c:v>
                </c:pt>
                <c:pt idx="6202">
                  <c:v>6203</c:v>
                </c:pt>
                <c:pt idx="6203">
                  <c:v>6204</c:v>
                </c:pt>
                <c:pt idx="6204">
                  <c:v>6205</c:v>
                </c:pt>
                <c:pt idx="6205">
                  <c:v>6206</c:v>
                </c:pt>
                <c:pt idx="6206">
                  <c:v>6207</c:v>
                </c:pt>
                <c:pt idx="6207">
                  <c:v>6208</c:v>
                </c:pt>
                <c:pt idx="6208">
                  <c:v>6209</c:v>
                </c:pt>
                <c:pt idx="6209">
                  <c:v>6210</c:v>
                </c:pt>
                <c:pt idx="6210">
                  <c:v>6211</c:v>
                </c:pt>
                <c:pt idx="6211">
                  <c:v>6212</c:v>
                </c:pt>
                <c:pt idx="6212">
                  <c:v>6213</c:v>
                </c:pt>
                <c:pt idx="6213">
                  <c:v>6214</c:v>
                </c:pt>
                <c:pt idx="6214">
                  <c:v>6215</c:v>
                </c:pt>
                <c:pt idx="6215">
                  <c:v>6216</c:v>
                </c:pt>
                <c:pt idx="6216">
                  <c:v>6217</c:v>
                </c:pt>
                <c:pt idx="6217">
                  <c:v>6218</c:v>
                </c:pt>
                <c:pt idx="6218">
                  <c:v>6219</c:v>
                </c:pt>
                <c:pt idx="6219">
                  <c:v>6220</c:v>
                </c:pt>
                <c:pt idx="6220">
                  <c:v>6221</c:v>
                </c:pt>
                <c:pt idx="6221">
                  <c:v>6222</c:v>
                </c:pt>
                <c:pt idx="6222">
                  <c:v>6223</c:v>
                </c:pt>
                <c:pt idx="6223">
                  <c:v>6224</c:v>
                </c:pt>
                <c:pt idx="6224">
                  <c:v>6225</c:v>
                </c:pt>
                <c:pt idx="6225">
                  <c:v>6226</c:v>
                </c:pt>
                <c:pt idx="6226">
                  <c:v>6227</c:v>
                </c:pt>
                <c:pt idx="6227">
                  <c:v>6228</c:v>
                </c:pt>
                <c:pt idx="6228">
                  <c:v>6229</c:v>
                </c:pt>
                <c:pt idx="6229">
                  <c:v>6230</c:v>
                </c:pt>
                <c:pt idx="6230">
                  <c:v>6231</c:v>
                </c:pt>
                <c:pt idx="6231">
                  <c:v>6232</c:v>
                </c:pt>
                <c:pt idx="6232">
                  <c:v>6233</c:v>
                </c:pt>
                <c:pt idx="6233">
                  <c:v>6234</c:v>
                </c:pt>
                <c:pt idx="6234">
                  <c:v>6235</c:v>
                </c:pt>
                <c:pt idx="6235">
                  <c:v>6236</c:v>
                </c:pt>
                <c:pt idx="6236">
                  <c:v>6237</c:v>
                </c:pt>
                <c:pt idx="6237">
                  <c:v>6238</c:v>
                </c:pt>
                <c:pt idx="6238">
                  <c:v>6239</c:v>
                </c:pt>
                <c:pt idx="6239">
                  <c:v>6240</c:v>
                </c:pt>
                <c:pt idx="6240">
                  <c:v>6241</c:v>
                </c:pt>
                <c:pt idx="6241">
                  <c:v>6242</c:v>
                </c:pt>
                <c:pt idx="6242">
                  <c:v>6243</c:v>
                </c:pt>
                <c:pt idx="6243">
                  <c:v>6244</c:v>
                </c:pt>
                <c:pt idx="6244">
                  <c:v>6245</c:v>
                </c:pt>
                <c:pt idx="6245">
                  <c:v>6246</c:v>
                </c:pt>
                <c:pt idx="6246">
                  <c:v>6247</c:v>
                </c:pt>
                <c:pt idx="6247">
                  <c:v>6248</c:v>
                </c:pt>
                <c:pt idx="6248">
                  <c:v>6249</c:v>
                </c:pt>
                <c:pt idx="6249">
                  <c:v>6250</c:v>
                </c:pt>
                <c:pt idx="6250">
                  <c:v>6251</c:v>
                </c:pt>
                <c:pt idx="6251">
                  <c:v>6252</c:v>
                </c:pt>
                <c:pt idx="6252">
                  <c:v>6253</c:v>
                </c:pt>
                <c:pt idx="6253">
                  <c:v>6254</c:v>
                </c:pt>
                <c:pt idx="6254">
                  <c:v>6255</c:v>
                </c:pt>
                <c:pt idx="6255">
                  <c:v>6256</c:v>
                </c:pt>
                <c:pt idx="6256">
                  <c:v>6257</c:v>
                </c:pt>
                <c:pt idx="6257">
                  <c:v>6258</c:v>
                </c:pt>
                <c:pt idx="6258">
                  <c:v>6259</c:v>
                </c:pt>
                <c:pt idx="6259">
                  <c:v>6260</c:v>
                </c:pt>
                <c:pt idx="6260">
                  <c:v>6261</c:v>
                </c:pt>
                <c:pt idx="6261">
                  <c:v>6262</c:v>
                </c:pt>
                <c:pt idx="6262">
                  <c:v>6263</c:v>
                </c:pt>
                <c:pt idx="6263">
                  <c:v>6264</c:v>
                </c:pt>
                <c:pt idx="6264">
                  <c:v>6265</c:v>
                </c:pt>
                <c:pt idx="6265">
                  <c:v>6266</c:v>
                </c:pt>
                <c:pt idx="6266">
                  <c:v>6267</c:v>
                </c:pt>
                <c:pt idx="6267">
                  <c:v>6268</c:v>
                </c:pt>
                <c:pt idx="6268">
                  <c:v>6269</c:v>
                </c:pt>
                <c:pt idx="6269">
                  <c:v>6270</c:v>
                </c:pt>
                <c:pt idx="6270">
                  <c:v>6271</c:v>
                </c:pt>
                <c:pt idx="6271">
                  <c:v>6272</c:v>
                </c:pt>
                <c:pt idx="6272">
                  <c:v>6273</c:v>
                </c:pt>
                <c:pt idx="6273">
                  <c:v>6274</c:v>
                </c:pt>
                <c:pt idx="6274">
                  <c:v>6275</c:v>
                </c:pt>
                <c:pt idx="6275">
                  <c:v>6276</c:v>
                </c:pt>
                <c:pt idx="6276">
                  <c:v>6277</c:v>
                </c:pt>
                <c:pt idx="6277">
                  <c:v>6278</c:v>
                </c:pt>
                <c:pt idx="6278">
                  <c:v>6279</c:v>
                </c:pt>
                <c:pt idx="6279">
                  <c:v>6280</c:v>
                </c:pt>
                <c:pt idx="6280">
                  <c:v>6281</c:v>
                </c:pt>
                <c:pt idx="6281">
                  <c:v>6282</c:v>
                </c:pt>
                <c:pt idx="6282">
                  <c:v>6283</c:v>
                </c:pt>
                <c:pt idx="6283">
                  <c:v>6284</c:v>
                </c:pt>
                <c:pt idx="6284">
                  <c:v>6285</c:v>
                </c:pt>
                <c:pt idx="6285">
                  <c:v>6286</c:v>
                </c:pt>
                <c:pt idx="6286">
                  <c:v>6287</c:v>
                </c:pt>
                <c:pt idx="6287">
                  <c:v>6288</c:v>
                </c:pt>
                <c:pt idx="6288">
                  <c:v>6289</c:v>
                </c:pt>
                <c:pt idx="6289">
                  <c:v>6290</c:v>
                </c:pt>
                <c:pt idx="6290">
                  <c:v>6291</c:v>
                </c:pt>
                <c:pt idx="6291">
                  <c:v>6292</c:v>
                </c:pt>
                <c:pt idx="6292">
                  <c:v>6293</c:v>
                </c:pt>
                <c:pt idx="6293">
                  <c:v>6294</c:v>
                </c:pt>
                <c:pt idx="6294">
                  <c:v>6295</c:v>
                </c:pt>
                <c:pt idx="6295">
                  <c:v>6296</c:v>
                </c:pt>
                <c:pt idx="6296">
                  <c:v>6297</c:v>
                </c:pt>
                <c:pt idx="6297">
                  <c:v>6298</c:v>
                </c:pt>
                <c:pt idx="6298">
                  <c:v>6299</c:v>
                </c:pt>
                <c:pt idx="6299">
                  <c:v>6300</c:v>
                </c:pt>
                <c:pt idx="6300">
                  <c:v>6301</c:v>
                </c:pt>
                <c:pt idx="6301">
                  <c:v>6302</c:v>
                </c:pt>
                <c:pt idx="6302">
                  <c:v>6303</c:v>
                </c:pt>
                <c:pt idx="6303">
                  <c:v>6304</c:v>
                </c:pt>
                <c:pt idx="6304">
                  <c:v>6305</c:v>
                </c:pt>
                <c:pt idx="6305">
                  <c:v>6306</c:v>
                </c:pt>
                <c:pt idx="6306">
                  <c:v>6307</c:v>
                </c:pt>
                <c:pt idx="6307">
                  <c:v>6308</c:v>
                </c:pt>
                <c:pt idx="6308">
                  <c:v>6309</c:v>
                </c:pt>
                <c:pt idx="6309">
                  <c:v>6310</c:v>
                </c:pt>
                <c:pt idx="6310">
                  <c:v>6311</c:v>
                </c:pt>
                <c:pt idx="6311">
                  <c:v>6312</c:v>
                </c:pt>
                <c:pt idx="6312">
                  <c:v>6313</c:v>
                </c:pt>
                <c:pt idx="6313">
                  <c:v>6314</c:v>
                </c:pt>
                <c:pt idx="6314">
                  <c:v>6315</c:v>
                </c:pt>
                <c:pt idx="6315">
                  <c:v>6316</c:v>
                </c:pt>
                <c:pt idx="6316">
                  <c:v>6317</c:v>
                </c:pt>
                <c:pt idx="6317">
                  <c:v>6318</c:v>
                </c:pt>
                <c:pt idx="6318">
                  <c:v>6319</c:v>
                </c:pt>
                <c:pt idx="6319">
                  <c:v>6320</c:v>
                </c:pt>
                <c:pt idx="6320">
                  <c:v>6321</c:v>
                </c:pt>
                <c:pt idx="6321">
                  <c:v>6322</c:v>
                </c:pt>
                <c:pt idx="6322">
                  <c:v>6323</c:v>
                </c:pt>
                <c:pt idx="6323">
                  <c:v>6324</c:v>
                </c:pt>
                <c:pt idx="6324">
                  <c:v>6325</c:v>
                </c:pt>
                <c:pt idx="6325">
                  <c:v>6326</c:v>
                </c:pt>
                <c:pt idx="6326">
                  <c:v>6327</c:v>
                </c:pt>
                <c:pt idx="6327">
                  <c:v>6328</c:v>
                </c:pt>
                <c:pt idx="6328">
                  <c:v>6329</c:v>
                </c:pt>
                <c:pt idx="6329">
                  <c:v>6330</c:v>
                </c:pt>
                <c:pt idx="6330">
                  <c:v>6331</c:v>
                </c:pt>
                <c:pt idx="6331">
                  <c:v>6332</c:v>
                </c:pt>
                <c:pt idx="6332">
                  <c:v>6333</c:v>
                </c:pt>
                <c:pt idx="6333">
                  <c:v>6334</c:v>
                </c:pt>
                <c:pt idx="6334">
                  <c:v>6335</c:v>
                </c:pt>
                <c:pt idx="6335">
                  <c:v>6336</c:v>
                </c:pt>
                <c:pt idx="6336">
                  <c:v>6337</c:v>
                </c:pt>
                <c:pt idx="6337">
                  <c:v>6338</c:v>
                </c:pt>
                <c:pt idx="6338">
                  <c:v>6339</c:v>
                </c:pt>
                <c:pt idx="6339">
                  <c:v>6340</c:v>
                </c:pt>
                <c:pt idx="6340">
                  <c:v>6341</c:v>
                </c:pt>
                <c:pt idx="6341">
                  <c:v>6342</c:v>
                </c:pt>
                <c:pt idx="6342">
                  <c:v>6343</c:v>
                </c:pt>
                <c:pt idx="6343">
                  <c:v>6344</c:v>
                </c:pt>
                <c:pt idx="6344">
                  <c:v>6345</c:v>
                </c:pt>
                <c:pt idx="6345">
                  <c:v>6346</c:v>
                </c:pt>
                <c:pt idx="6346">
                  <c:v>6347</c:v>
                </c:pt>
                <c:pt idx="6347">
                  <c:v>6348</c:v>
                </c:pt>
                <c:pt idx="6348">
                  <c:v>6349</c:v>
                </c:pt>
                <c:pt idx="6349">
                  <c:v>6350</c:v>
                </c:pt>
                <c:pt idx="6350">
                  <c:v>6351</c:v>
                </c:pt>
                <c:pt idx="6351">
                  <c:v>6352</c:v>
                </c:pt>
                <c:pt idx="6352">
                  <c:v>6353</c:v>
                </c:pt>
                <c:pt idx="6353">
                  <c:v>6354</c:v>
                </c:pt>
                <c:pt idx="6354">
                  <c:v>6355</c:v>
                </c:pt>
                <c:pt idx="6355">
                  <c:v>6356</c:v>
                </c:pt>
                <c:pt idx="6356">
                  <c:v>6357</c:v>
                </c:pt>
                <c:pt idx="6357">
                  <c:v>6358</c:v>
                </c:pt>
                <c:pt idx="6358">
                  <c:v>6359</c:v>
                </c:pt>
                <c:pt idx="6359">
                  <c:v>6360</c:v>
                </c:pt>
                <c:pt idx="6360">
                  <c:v>6361</c:v>
                </c:pt>
                <c:pt idx="6361">
                  <c:v>6362</c:v>
                </c:pt>
                <c:pt idx="6362">
                  <c:v>6363</c:v>
                </c:pt>
                <c:pt idx="6363">
                  <c:v>6364</c:v>
                </c:pt>
                <c:pt idx="6364">
                  <c:v>6365</c:v>
                </c:pt>
                <c:pt idx="6365">
                  <c:v>6366</c:v>
                </c:pt>
                <c:pt idx="6366">
                  <c:v>6367</c:v>
                </c:pt>
                <c:pt idx="6367">
                  <c:v>6368</c:v>
                </c:pt>
                <c:pt idx="6368">
                  <c:v>6369</c:v>
                </c:pt>
                <c:pt idx="6369">
                  <c:v>6370</c:v>
                </c:pt>
                <c:pt idx="6370">
                  <c:v>6371</c:v>
                </c:pt>
                <c:pt idx="6371">
                  <c:v>6372</c:v>
                </c:pt>
                <c:pt idx="6372">
                  <c:v>6373</c:v>
                </c:pt>
                <c:pt idx="6373">
                  <c:v>6374</c:v>
                </c:pt>
                <c:pt idx="6374">
                  <c:v>6375</c:v>
                </c:pt>
                <c:pt idx="6375">
                  <c:v>6376</c:v>
                </c:pt>
                <c:pt idx="6376">
                  <c:v>6377</c:v>
                </c:pt>
                <c:pt idx="6377">
                  <c:v>6378</c:v>
                </c:pt>
                <c:pt idx="6378">
                  <c:v>6379</c:v>
                </c:pt>
                <c:pt idx="6379">
                  <c:v>6380</c:v>
                </c:pt>
                <c:pt idx="6380">
                  <c:v>6381</c:v>
                </c:pt>
                <c:pt idx="6381">
                  <c:v>6382</c:v>
                </c:pt>
                <c:pt idx="6382">
                  <c:v>6383</c:v>
                </c:pt>
                <c:pt idx="6383">
                  <c:v>6384</c:v>
                </c:pt>
                <c:pt idx="6384">
                  <c:v>6385</c:v>
                </c:pt>
                <c:pt idx="6385">
                  <c:v>6386</c:v>
                </c:pt>
                <c:pt idx="6386">
                  <c:v>6387</c:v>
                </c:pt>
                <c:pt idx="6387">
                  <c:v>6388</c:v>
                </c:pt>
                <c:pt idx="6388">
                  <c:v>6389</c:v>
                </c:pt>
                <c:pt idx="6389">
                  <c:v>6390</c:v>
                </c:pt>
                <c:pt idx="6390">
                  <c:v>6391</c:v>
                </c:pt>
                <c:pt idx="6391">
                  <c:v>6392</c:v>
                </c:pt>
                <c:pt idx="6392">
                  <c:v>6393</c:v>
                </c:pt>
                <c:pt idx="6393">
                  <c:v>6394</c:v>
                </c:pt>
                <c:pt idx="6394">
                  <c:v>6395</c:v>
                </c:pt>
                <c:pt idx="6395">
                  <c:v>6396</c:v>
                </c:pt>
                <c:pt idx="6396">
                  <c:v>6397</c:v>
                </c:pt>
                <c:pt idx="6397">
                  <c:v>6398</c:v>
                </c:pt>
                <c:pt idx="6398">
                  <c:v>6399</c:v>
                </c:pt>
                <c:pt idx="6399">
                  <c:v>6400</c:v>
                </c:pt>
                <c:pt idx="6400">
                  <c:v>6401</c:v>
                </c:pt>
                <c:pt idx="6401">
                  <c:v>6402</c:v>
                </c:pt>
                <c:pt idx="6402">
                  <c:v>6403</c:v>
                </c:pt>
                <c:pt idx="6403">
                  <c:v>6404</c:v>
                </c:pt>
                <c:pt idx="6404">
                  <c:v>6405</c:v>
                </c:pt>
                <c:pt idx="6405">
                  <c:v>6406</c:v>
                </c:pt>
                <c:pt idx="6406">
                  <c:v>6407</c:v>
                </c:pt>
                <c:pt idx="6407">
                  <c:v>6408</c:v>
                </c:pt>
                <c:pt idx="6408">
                  <c:v>6409</c:v>
                </c:pt>
                <c:pt idx="6409">
                  <c:v>6410</c:v>
                </c:pt>
                <c:pt idx="6410">
                  <c:v>6411</c:v>
                </c:pt>
                <c:pt idx="6411">
                  <c:v>6412</c:v>
                </c:pt>
                <c:pt idx="6412">
                  <c:v>6413</c:v>
                </c:pt>
                <c:pt idx="6413">
                  <c:v>6414</c:v>
                </c:pt>
                <c:pt idx="6414">
                  <c:v>6415</c:v>
                </c:pt>
                <c:pt idx="6415">
                  <c:v>6416</c:v>
                </c:pt>
                <c:pt idx="6416">
                  <c:v>6417</c:v>
                </c:pt>
                <c:pt idx="6417">
                  <c:v>6418</c:v>
                </c:pt>
                <c:pt idx="6418">
                  <c:v>6419</c:v>
                </c:pt>
                <c:pt idx="6419">
                  <c:v>6420</c:v>
                </c:pt>
                <c:pt idx="6420">
                  <c:v>6421</c:v>
                </c:pt>
                <c:pt idx="6421">
                  <c:v>6422</c:v>
                </c:pt>
                <c:pt idx="6422">
                  <c:v>6423</c:v>
                </c:pt>
                <c:pt idx="6423">
                  <c:v>6424</c:v>
                </c:pt>
                <c:pt idx="6424">
                  <c:v>6425</c:v>
                </c:pt>
                <c:pt idx="6425">
                  <c:v>6426</c:v>
                </c:pt>
                <c:pt idx="6426">
                  <c:v>6427</c:v>
                </c:pt>
                <c:pt idx="6427">
                  <c:v>6428</c:v>
                </c:pt>
                <c:pt idx="6428">
                  <c:v>6429</c:v>
                </c:pt>
                <c:pt idx="6429">
                  <c:v>6430</c:v>
                </c:pt>
                <c:pt idx="6430">
                  <c:v>6431</c:v>
                </c:pt>
                <c:pt idx="6431">
                  <c:v>6432</c:v>
                </c:pt>
                <c:pt idx="6432">
                  <c:v>6433</c:v>
                </c:pt>
                <c:pt idx="6433">
                  <c:v>6434</c:v>
                </c:pt>
                <c:pt idx="6434">
                  <c:v>6435</c:v>
                </c:pt>
                <c:pt idx="6435">
                  <c:v>6436</c:v>
                </c:pt>
                <c:pt idx="6436">
                  <c:v>6437</c:v>
                </c:pt>
                <c:pt idx="6437">
                  <c:v>6438</c:v>
                </c:pt>
                <c:pt idx="6438">
                  <c:v>6439</c:v>
                </c:pt>
                <c:pt idx="6439">
                  <c:v>6440</c:v>
                </c:pt>
                <c:pt idx="6440">
                  <c:v>6441</c:v>
                </c:pt>
                <c:pt idx="6441">
                  <c:v>6442</c:v>
                </c:pt>
                <c:pt idx="6442">
                  <c:v>6443</c:v>
                </c:pt>
                <c:pt idx="6443">
                  <c:v>6444</c:v>
                </c:pt>
                <c:pt idx="6444">
                  <c:v>6445</c:v>
                </c:pt>
                <c:pt idx="6445">
                  <c:v>6446</c:v>
                </c:pt>
                <c:pt idx="6446">
                  <c:v>6447</c:v>
                </c:pt>
                <c:pt idx="6447">
                  <c:v>6448</c:v>
                </c:pt>
                <c:pt idx="6448">
                  <c:v>6449</c:v>
                </c:pt>
                <c:pt idx="6449">
                  <c:v>6450</c:v>
                </c:pt>
                <c:pt idx="6450">
                  <c:v>6451</c:v>
                </c:pt>
                <c:pt idx="6451">
                  <c:v>6452</c:v>
                </c:pt>
                <c:pt idx="6452">
                  <c:v>6453</c:v>
                </c:pt>
                <c:pt idx="6453">
                  <c:v>6454</c:v>
                </c:pt>
                <c:pt idx="6454">
                  <c:v>6455</c:v>
                </c:pt>
                <c:pt idx="6455">
                  <c:v>6456</c:v>
                </c:pt>
                <c:pt idx="6456">
                  <c:v>6457</c:v>
                </c:pt>
                <c:pt idx="6457">
                  <c:v>6458</c:v>
                </c:pt>
                <c:pt idx="6458">
                  <c:v>6459</c:v>
                </c:pt>
                <c:pt idx="6459">
                  <c:v>6460</c:v>
                </c:pt>
                <c:pt idx="6460">
                  <c:v>6461</c:v>
                </c:pt>
                <c:pt idx="6461">
                  <c:v>6462</c:v>
                </c:pt>
                <c:pt idx="6462">
                  <c:v>6463</c:v>
                </c:pt>
                <c:pt idx="6463">
                  <c:v>6464</c:v>
                </c:pt>
                <c:pt idx="6464">
                  <c:v>6465</c:v>
                </c:pt>
                <c:pt idx="6465">
                  <c:v>6466</c:v>
                </c:pt>
                <c:pt idx="6466">
                  <c:v>6467</c:v>
                </c:pt>
                <c:pt idx="6467">
                  <c:v>6468</c:v>
                </c:pt>
                <c:pt idx="6468">
                  <c:v>6469</c:v>
                </c:pt>
                <c:pt idx="6469">
                  <c:v>6470</c:v>
                </c:pt>
                <c:pt idx="6470">
                  <c:v>6471</c:v>
                </c:pt>
                <c:pt idx="6471">
                  <c:v>6472</c:v>
                </c:pt>
                <c:pt idx="6472">
                  <c:v>6473</c:v>
                </c:pt>
                <c:pt idx="6473">
                  <c:v>6474</c:v>
                </c:pt>
                <c:pt idx="6474">
                  <c:v>6475</c:v>
                </c:pt>
                <c:pt idx="6475">
                  <c:v>6476</c:v>
                </c:pt>
                <c:pt idx="6476">
                  <c:v>6477</c:v>
                </c:pt>
                <c:pt idx="6477">
                  <c:v>6478</c:v>
                </c:pt>
                <c:pt idx="6478">
                  <c:v>6479</c:v>
                </c:pt>
                <c:pt idx="6479">
                  <c:v>6480</c:v>
                </c:pt>
                <c:pt idx="6480">
                  <c:v>6481</c:v>
                </c:pt>
                <c:pt idx="6481">
                  <c:v>6482</c:v>
                </c:pt>
                <c:pt idx="6482">
                  <c:v>6483</c:v>
                </c:pt>
                <c:pt idx="6483">
                  <c:v>6484</c:v>
                </c:pt>
                <c:pt idx="6484">
                  <c:v>6485</c:v>
                </c:pt>
                <c:pt idx="6485">
                  <c:v>6486</c:v>
                </c:pt>
                <c:pt idx="6486">
                  <c:v>6487</c:v>
                </c:pt>
                <c:pt idx="6487">
                  <c:v>6488</c:v>
                </c:pt>
                <c:pt idx="6488">
                  <c:v>6489</c:v>
                </c:pt>
                <c:pt idx="6489">
                  <c:v>6490</c:v>
                </c:pt>
                <c:pt idx="6490">
                  <c:v>6491</c:v>
                </c:pt>
                <c:pt idx="6491">
                  <c:v>6492</c:v>
                </c:pt>
                <c:pt idx="6492">
                  <c:v>6493</c:v>
                </c:pt>
                <c:pt idx="6493">
                  <c:v>6494</c:v>
                </c:pt>
                <c:pt idx="6494">
                  <c:v>6495</c:v>
                </c:pt>
                <c:pt idx="6495">
                  <c:v>6496</c:v>
                </c:pt>
                <c:pt idx="6496">
                  <c:v>6497</c:v>
                </c:pt>
                <c:pt idx="6497">
                  <c:v>6498</c:v>
                </c:pt>
                <c:pt idx="6498">
                  <c:v>6499</c:v>
                </c:pt>
                <c:pt idx="6499">
                  <c:v>6500</c:v>
                </c:pt>
                <c:pt idx="6500">
                  <c:v>6501</c:v>
                </c:pt>
                <c:pt idx="6501">
                  <c:v>6502</c:v>
                </c:pt>
                <c:pt idx="6502">
                  <c:v>6503</c:v>
                </c:pt>
                <c:pt idx="6503">
                  <c:v>6504</c:v>
                </c:pt>
                <c:pt idx="6504">
                  <c:v>6505</c:v>
                </c:pt>
                <c:pt idx="6505">
                  <c:v>6506</c:v>
                </c:pt>
                <c:pt idx="6506">
                  <c:v>6507</c:v>
                </c:pt>
                <c:pt idx="6507">
                  <c:v>6508</c:v>
                </c:pt>
                <c:pt idx="6508">
                  <c:v>6509</c:v>
                </c:pt>
                <c:pt idx="6509">
                  <c:v>6510</c:v>
                </c:pt>
                <c:pt idx="6510">
                  <c:v>6511</c:v>
                </c:pt>
                <c:pt idx="6511">
                  <c:v>6512</c:v>
                </c:pt>
                <c:pt idx="6512">
                  <c:v>6513</c:v>
                </c:pt>
                <c:pt idx="6513">
                  <c:v>6514</c:v>
                </c:pt>
                <c:pt idx="6514">
                  <c:v>6515</c:v>
                </c:pt>
                <c:pt idx="6515">
                  <c:v>6516</c:v>
                </c:pt>
                <c:pt idx="6516">
                  <c:v>6517</c:v>
                </c:pt>
                <c:pt idx="6517">
                  <c:v>6518</c:v>
                </c:pt>
                <c:pt idx="6518">
                  <c:v>6519</c:v>
                </c:pt>
                <c:pt idx="6519">
                  <c:v>6520</c:v>
                </c:pt>
                <c:pt idx="6520">
                  <c:v>6521</c:v>
                </c:pt>
                <c:pt idx="6521">
                  <c:v>6522</c:v>
                </c:pt>
                <c:pt idx="6522">
                  <c:v>6523</c:v>
                </c:pt>
                <c:pt idx="6523">
                  <c:v>6524</c:v>
                </c:pt>
                <c:pt idx="6524">
                  <c:v>6525</c:v>
                </c:pt>
                <c:pt idx="6525">
                  <c:v>6526</c:v>
                </c:pt>
                <c:pt idx="6526">
                  <c:v>6527</c:v>
                </c:pt>
                <c:pt idx="6527">
                  <c:v>6528</c:v>
                </c:pt>
                <c:pt idx="6528">
                  <c:v>6529</c:v>
                </c:pt>
                <c:pt idx="6529">
                  <c:v>6530</c:v>
                </c:pt>
                <c:pt idx="6530">
                  <c:v>6531</c:v>
                </c:pt>
                <c:pt idx="6531">
                  <c:v>6532</c:v>
                </c:pt>
                <c:pt idx="6532">
                  <c:v>6533</c:v>
                </c:pt>
                <c:pt idx="6533">
                  <c:v>6534</c:v>
                </c:pt>
                <c:pt idx="6534">
                  <c:v>6535</c:v>
                </c:pt>
                <c:pt idx="6535">
                  <c:v>6536</c:v>
                </c:pt>
                <c:pt idx="6536">
                  <c:v>6537</c:v>
                </c:pt>
                <c:pt idx="6537">
                  <c:v>6538</c:v>
                </c:pt>
                <c:pt idx="6538">
                  <c:v>6539</c:v>
                </c:pt>
                <c:pt idx="6539">
                  <c:v>6540</c:v>
                </c:pt>
                <c:pt idx="6540">
                  <c:v>6541</c:v>
                </c:pt>
                <c:pt idx="6541">
                  <c:v>6542</c:v>
                </c:pt>
                <c:pt idx="6542">
                  <c:v>6543</c:v>
                </c:pt>
                <c:pt idx="6543">
                  <c:v>6544</c:v>
                </c:pt>
                <c:pt idx="6544">
                  <c:v>6545</c:v>
                </c:pt>
                <c:pt idx="6545">
                  <c:v>6546</c:v>
                </c:pt>
                <c:pt idx="6546">
                  <c:v>6547</c:v>
                </c:pt>
                <c:pt idx="6547">
                  <c:v>6548</c:v>
                </c:pt>
                <c:pt idx="6548">
                  <c:v>6549</c:v>
                </c:pt>
                <c:pt idx="6549">
                  <c:v>6550</c:v>
                </c:pt>
                <c:pt idx="6550">
                  <c:v>6551</c:v>
                </c:pt>
                <c:pt idx="6551">
                  <c:v>6552</c:v>
                </c:pt>
                <c:pt idx="6552">
                  <c:v>6553</c:v>
                </c:pt>
                <c:pt idx="6553">
                  <c:v>6554</c:v>
                </c:pt>
                <c:pt idx="6554">
                  <c:v>6555</c:v>
                </c:pt>
                <c:pt idx="6555">
                  <c:v>6556</c:v>
                </c:pt>
                <c:pt idx="6556">
                  <c:v>6557</c:v>
                </c:pt>
                <c:pt idx="6557">
                  <c:v>6558</c:v>
                </c:pt>
                <c:pt idx="6558">
                  <c:v>6559</c:v>
                </c:pt>
                <c:pt idx="6559">
                  <c:v>6560</c:v>
                </c:pt>
                <c:pt idx="6560">
                  <c:v>6561</c:v>
                </c:pt>
                <c:pt idx="6561">
                  <c:v>6562</c:v>
                </c:pt>
                <c:pt idx="6562">
                  <c:v>6563</c:v>
                </c:pt>
                <c:pt idx="6563">
                  <c:v>6564</c:v>
                </c:pt>
                <c:pt idx="6564">
                  <c:v>6565</c:v>
                </c:pt>
                <c:pt idx="6565">
                  <c:v>6566</c:v>
                </c:pt>
                <c:pt idx="6566">
                  <c:v>6567</c:v>
                </c:pt>
                <c:pt idx="6567">
                  <c:v>6568</c:v>
                </c:pt>
                <c:pt idx="6568">
                  <c:v>6569</c:v>
                </c:pt>
                <c:pt idx="6569">
                  <c:v>6570</c:v>
                </c:pt>
                <c:pt idx="6570">
                  <c:v>6571</c:v>
                </c:pt>
                <c:pt idx="6571">
                  <c:v>6572</c:v>
                </c:pt>
                <c:pt idx="6572">
                  <c:v>6573</c:v>
                </c:pt>
                <c:pt idx="6573">
                  <c:v>6574</c:v>
                </c:pt>
                <c:pt idx="6574">
                  <c:v>6575</c:v>
                </c:pt>
                <c:pt idx="6575">
                  <c:v>6576</c:v>
                </c:pt>
                <c:pt idx="6576">
                  <c:v>6577</c:v>
                </c:pt>
                <c:pt idx="6577">
                  <c:v>6578</c:v>
                </c:pt>
                <c:pt idx="6578">
                  <c:v>6579</c:v>
                </c:pt>
                <c:pt idx="6579">
                  <c:v>6580</c:v>
                </c:pt>
                <c:pt idx="6580">
                  <c:v>6581</c:v>
                </c:pt>
                <c:pt idx="6581">
                  <c:v>6582</c:v>
                </c:pt>
                <c:pt idx="6582">
                  <c:v>6583</c:v>
                </c:pt>
                <c:pt idx="6583">
                  <c:v>6584</c:v>
                </c:pt>
                <c:pt idx="6584">
                  <c:v>6585</c:v>
                </c:pt>
                <c:pt idx="6585">
                  <c:v>6586</c:v>
                </c:pt>
                <c:pt idx="6586">
                  <c:v>6587</c:v>
                </c:pt>
                <c:pt idx="6587">
                  <c:v>6588</c:v>
                </c:pt>
                <c:pt idx="6588">
                  <c:v>6589</c:v>
                </c:pt>
                <c:pt idx="6589">
                  <c:v>6590</c:v>
                </c:pt>
                <c:pt idx="6590">
                  <c:v>6591</c:v>
                </c:pt>
                <c:pt idx="6591">
                  <c:v>6592</c:v>
                </c:pt>
                <c:pt idx="6592">
                  <c:v>6593</c:v>
                </c:pt>
                <c:pt idx="6593">
                  <c:v>6594</c:v>
                </c:pt>
                <c:pt idx="6594">
                  <c:v>6595</c:v>
                </c:pt>
                <c:pt idx="6595">
                  <c:v>6596</c:v>
                </c:pt>
                <c:pt idx="6596">
                  <c:v>6597</c:v>
                </c:pt>
                <c:pt idx="6597">
                  <c:v>6598</c:v>
                </c:pt>
                <c:pt idx="6598">
                  <c:v>6599</c:v>
                </c:pt>
                <c:pt idx="6599">
                  <c:v>6600</c:v>
                </c:pt>
                <c:pt idx="6600">
                  <c:v>6601</c:v>
                </c:pt>
                <c:pt idx="6601">
                  <c:v>6602</c:v>
                </c:pt>
                <c:pt idx="6602">
                  <c:v>6603</c:v>
                </c:pt>
                <c:pt idx="6603">
                  <c:v>6604</c:v>
                </c:pt>
                <c:pt idx="6604">
                  <c:v>6605</c:v>
                </c:pt>
                <c:pt idx="6605">
                  <c:v>6606</c:v>
                </c:pt>
                <c:pt idx="6606">
                  <c:v>6607</c:v>
                </c:pt>
                <c:pt idx="6607">
                  <c:v>6608</c:v>
                </c:pt>
                <c:pt idx="6608">
                  <c:v>6609</c:v>
                </c:pt>
                <c:pt idx="6609">
                  <c:v>6610</c:v>
                </c:pt>
                <c:pt idx="6610">
                  <c:v>6611</c:v>
                </c:pt>
                <c:pt idx="6611">
                  <c:v>6612</c:v>
                </c:pt>
                <c:pt idx="6612">
                  <c:v>6613</c:v>
                </c:pt>
                <c:pt idx="6613">
                  <c:v>6614</c:v>
                </c:pt>
                <c:pt idx="6614">
                  <c:v>6615</c:v>
                </c:pt>
                <c:pt idx="6615">
                  <c:v>6616</c:v>
                </c:pt>
                <c:pt idx="6616">
                  <c:v>6617</c:v>
                </c:pt>
                <c:pt idx="6617">
                  <c:v>6618</c:v>
                </c:pt>
                <c:pt idx="6618">
                  <c:v>6619</c:v>
                </c:pt>
                <c:pt idx="6619">
                  <c:v>6620</c:v>
                </c:pt>
                <c:pt idx="6620">
                  <c:v>6621</c:v>
                </c:pt>
                <c:pt idx="6621">
                  <c:v>6622</c:v>
                </c:pt>
                <c:pt idx="6622">
                  <c:v>6623</c:v>
                </c:pt>
                <c:pt idx="6623">
                  <c:v>6624</c:v>
                </c:pt>
                <c:pt idx="6624">
                  <c:v>6625</c:v>
                </c:pt>
                <c:pt idx="6625">
                  <c:v>6626</c:v>
                </c:pt>
                <c:pt idx="6626">
                  <c:v>6627</c:v>
                </c:pt>
                <c:pt idx="6627">
                  <c:v>6628</c:v>
                </c:pt>
                <c:pt idx="6628">
                  <c:v>6629</c:v>
                </c:pt>
                <c:pt idx="6629">
                  <c:v>6630</c:v>
                </c:pt>
                <c:pt idx="6630">
                  <c:v>6631</c:v>
                </c:pt>
                <c:pt idx="6631">
                  <c:v>6632</c:v>
                </c:pt>
                <c:pt idx="6632">
                  <c:v>6633</c:v>
                </c:pt>
                <c:pt idx="6633">
                  <c:v>6634</c:v>
                </c:pt>
                <c:pt idx="6634">
                  <c:v>6635</c:v>
                </c:pt>
                <c:pt idx="6635">
                  <c:v>6636</c:v>
                </c:pt>
                <c:pt idx="6636">
                  <c:v>6637</c:v>
                </c:pt>
                <c:pt idx="6637">
                  <c:v>6638</c:v>
                </c:pt>
                <c:pt idx="6638">
                  <c:v>6639</c:v>
                </c:pt>
                <c:pt idx="6639">
                  <c:v>6640</c:v>
                </c:pt>
                <c:pt idx="6640">
                  <c:v>6641</c:v>
                </c:pt>
                <c:pt idx="6641">
                  <c:v>6642</c:v>
                </c:pt>
                <c:pt idx="6642">
                  <c:v>6643</c:v>
                </c:pt>
                <c:pt idx="6643">
                  <c:v>6644</c:v>
                </c:pt>
                <c:pt idx="6644">
                  <c:v>6645</c:v>
                </c:pt>
                <c:pt idx="6645">
                  <c:v>6646</c:v>
                </c:pt>
                <c:pt idx="6646">
                  <c:v>6647</c:v>
                </c:pt>
                <c:pt idx="6647">
                  <c:v>6648</c:v>
                </c:pt>
                <c:pt idx="6648">
                  <c:v>6649</c:v>
                </c:pt>
                <c:pt idx="6649">
                  <c:v>6650</c:v>
                </c:pt>
                <c:pt idx="6650">
                  <c:v>6651</c:v>
                </c:pt>
                <c:pt idx="6651">
                  <c:v>6652</c:v>
                </c:pt>
                <c:pt idx="6652">
                  <c:v>6653</c:v>
                </c:pt>
                <c:pt idx="6653">
                  <c:v>6654</c:v>
                </c:pt>
                <c:pt idx="6654">
                  <c:v>6655</c:v>
                </c:pt>
                <c:pt idx="6655">
                  <c:v>6656</c:v>
                </c:pt>
                <c:pt idx="6656">
                  <c:v>6657</c:v>
                </c:pt>
                <c:pt idx="6657">
                  <c:v>6658</c:v>
                </c:pt>
                <c:pt idx="6658">
                  <c:v>6659</c:v>
                </c:pt>
                <c:pt idx="6659">
                  <c:v>6660</c:v>
                </c:pt>
                <c:pt idx="6660">
                  <c:v>6661</c:v>
                </c:pt>
                <c:pt idx="6661">
                  <c:v>6662</c:v>
                </c:pt>
                <c:pt idx="6662">
                  <c:v>6663</c:v>
                </c:pt>
                <c:pt idx="6663">
                  <c:v>6664</c:v>
                </c:pt>
                <c:pt idx="6664">
                  <c:v>6665</c:v>
                </c:pt>
                <c:pt idx="6665">
                  <c:v>6666</c:v>
                </c:pt>
                <c:pt idx="6666">
                  <c:v>6667</c:v>
                </c:pt>
                <c:pt idx="6667">
                  <c:v>6668</c:v>
                </c:pt>
                <c:pt idx="6668">
                  <c:v>6669</c:v>
                </c:pt>
                <c:pt idx="6669">
                  <c:v>6670</c:v>
                </c:pt>
                <c:pt idx="6670">
                  <c:v>6671</c:v>
                </c:pt>
                <c:pt idx="6671">
                  <c:v>6672</c:v>
                </c:pt>
                <c:pt idx="6672">
                  <c:v>6673</c:v>
                </c:pt>
                <c:pt idx="6673">
                  <c:v>6674</c:v>
                </c:pt>
                <c:pt idx="6674">
                  <c:v>6675</c:v>
                </c:pt>
                <c:pt idx="6675">
                  <c:v>6676</c:v>
                </c:pt>
                <c:pt idx="6676">
                  <c:v>6677</c:v>
                </c:pt>
                <c:pt idx="6677">
                  <c:v>6678</c:v>
                </c:pt>
                <c:pt idx="6678">
                  <c:v>6679</c:v>
                </c:pt>
                <c:pt idx="6679">
                  <c:v>6680</c:v>
                </c:pt>
                <c:pt idx="6680">
                  <c:v>6681</c:v>
                </c:pt>
                <c:pt idx="6681">
                  <c:v>6682</c:v>
                </c:pt>
                <c:pt idx="6682">
                  <c:v>6683</c:v>
                </c:pt>
                <c:pt idx="6683">
                  <c:v>6684</c:v>
                </c:pt>
                <c:pt idx="6684">
                  <c:v>6685</c:v>
                </c:pt>
                <c:pt idx="6685">
                  <c:v>6686</c:v>
                </c:pt>
                <c:pt idx="6686">
                  <c:v>6687</c:v>
                </c:pt>
                <c:pt idx="6687">
                  <c:v>6688</c:v>
                </c:pt>
                <c:pt idx="6688">
                  <c:v>6689</c:v>
                </c:pt>
                <c:pt idx="6689">
                  <c:v>6690</c:v>
                </c:pt>
                <c:pt idx="6690">
                  <c:v>6691</c:v>
                </c:pt>
                <c:pt idx="6691">
                  <c:v>6692</c:v>
                </c:pt>
                <c:pt idx="6692">
                  <c:v>6693</c:v>
                </c:pt>
                <c:pt idx="6693">
                  <c:v>6694</c:v>
                </c:pt>
                <c:pt idx="6694">
                  <c:v>6695</c:v>
                </c:pt>
                <c:pt idx="6695">
                  <c:v>6696</c:v>
                </c:pt>
                <c:pt idx="6696">
                  <c:v>6697</c:v>
                </c:pt>
                <c:pt idx="6697">
                  <c:v>6698</c:v>
                </c:pt>
                <c:pt idx="6698">
                  <c:v>6699</c:v>
                </c:pt>
                <c:pt idx="6699">
                  <c:v>6700</c:v>
                </c:pt>
                <c:pt idx="6700">
                  <c:v>6701</c:v>
                </c:pt>
                <c:pt idx="6701">
                  <c:v>6702</c:v>
                </c:pt>
                <c:pt idx="6702">
                  <c:v>6703</c:v>
                </c:pt>
                <c:pt idx="6703">
                  <c:v>6704</c:v>
                </c:pt>
                <c:pt idx="6704">
                  <c:v>6705</c:v>
                </c:pt>
                <c:pt idx="6705">
                  <c:v>6706</c:v>
                </c:pt>
                <c:pt idx="6706">
                  <c:v>6707</c:v>
                </c:pt>
                <c:pt idx="6707">
                  <c:v>6708</c:v>
                </c:pt>
                <c:pt idx="6708">
                  <c:v>6709</c:v>
                </c:pt>
                <c:pt idx="6709">
                  <c:v>6710</c:v>
                </c:pt>
                <c:pt idx="6710">
                  <c:v>6711</c:v>
                </c:pt>
                <c:pt idx="6711">
                  <c:v>6712</c:v>
                </c:pt>
                <c:pt idx="6712">
                  <c:v>6713</c:v>
                </c:pt>
                <c:pt idx="6713">
                  <c:v>6714</c:v>
                </c:pt>
                <c:pt idx="6714">
                  <c:v>6715</c:v>
                </c:pt>
                <c:pt idx="6715">
                  <c:v>6716</c:v>
                </c:pt>
                <c:pt idx="6716">
                  <c:v>6717</c:v>
                </c:pt>
                <c:pt idx="6717">
                  <c:v>6718</c:v>
                </c:pt>
                <c:pt idx="6718">
                  <c:v>6719</c:v>
                </c:pt>
                <c:pt idx="6719">
                  <c:v>6720</c:v>
                </c:pt>
                <c:pt idx="6720">
                  <c:v>6721</c:v>
                </c:pt>
                <c:pt idx="6721">
                  <c:v>6722</c:v>
                </c:pt>
                <c:pt idx="6722">
                  <c:v>6723</c:v>
                </c:pt>
                <c:pt idx="6723">
                  <c:v>6724</c:v>
                </c:pt>
                <c:pt idx="6724">
                  <c:v>6725</c:v>
                </c:pt>
                <c:pt idx="6725">
                  <c:v>6726</c:v>
                </c:pt>
                <c:pt idx="6726">
                  <c:v>6727</c:v>
                </c:pt>
                <c:pt idx="6727">
                  <c:v>6728</c:v>
                </c:pt>
                <c:pt idx="6728">
                  <c:v>6729</c:v>
                </c:pt>
                <c:pt idx="6729">
                  <c:v>6730</c:v>
                </c:pt>
                <c:pt idx="6730">
                  <c:v>6731</c:v>
                </c:pt>
                <c:pt idx="6731">
                  <c:v>6732</c:v>
                </c:pt>
                <c:pt idx="6732">
                  <c:v>6733</c:v>
                </c:pt>
                <c:pt idx="6733">
                  <c:v>6734</c:v>
                </c:pt>
                <c:pt idx="6734">
                  <c:v>6735</c:v>
                </c:pt>
                <c:pt idx="6735">
                  <c:v>6736</c:v>
                </c:pt>
                <c:pt idx="6736">
                  <c:v>6737</c:v>
                </c:pt>
                <c:pt idx="6737">
                  <c:v>6738</c:v>
                </c:pt>
                <c:pt idx="6738">
                  <c:v>6739</c:v>
                </c:pt>
                <c:pt idx="6739">
                  <c:v>6740</c:v>
                </c:pt>
                <c:pt idx="6740">
                  <c:v>6741</c:v>
                </c:pt>
                <c:pt idx="6741">
                  <c:v>6742</c:v>
                </c:pt>
                <c:pt idx="6742">
                  <c:v>6743</c:v>
                </c:pt>
                <c:pt idx="6743">
                  <c:v>6744</c:v>
                </c:pt>
                <c:pt idx="6744">
                  <c:v>6745</c:v>
                </c:pt>
                <c:pt idx="6745">
                  <c:v>6746</c:v>
                </c:pt>
                <c:pt idx="6746">
                  <c:v>6747</c:v>
                </c:pt>
                <c:pt idx="6747">
                  <c:v>6748</c:v>
                </c:pt>
                <c:pt idx="6748">
                  <c:v>6749</c:v>
                </c:pt>
                <c:pt idx="6749">
                  <c:v>6750</c:v>
                </c:pt>
                <c:pt idx="6750">
                  <c:v>6751</c:v>
                </c:pt>
                <c:pt idx="6751">
                  <c:v>6752</c:v>
                </c:pt>
                <c:pt idx="6752">
                  <c:v>6753</c:v>
                </c:pt>
                <c:pt idx="6753">
                  <c:v>6754</c:v>
                </c:pt>
                <c:pt idx="6754">
                  <c:v>6755</c:v>
                </c:pt>
                <c:pt idx="6755">
                  <c:v>6756</c:v>
                </c:pt>
                <c:pt idx="6756">
                  <c:v>6757</c:v>
                </c:pt>
                <c:pt idx="6757">
                  <c:v>6758</c:v>
                </c:pt>
                <c:pt idx="6758">
                  <c:v>6759</c:v>
                </c:pt>
                <c:pt idx="6759">
                  <c:v>6760</c:v>
                </c:pt>
                <c:pt idx="6760">
                  <c:v>6761</c:v>
                </c:pt>
                <c:pt idx="6761">
                  <c:v>6762</c:v>
                </c:pt>
                <c:pt idx="6762">
                  <c:v>6763</c:v>
                </c:pt>
                <c:pt idx="6763">
                  <c:v>6764</c:v>
                </c:pt>
                <c:pt idx="6764">
                  <c:v>6765</c:v>
                </c:pt>
                <c:pt idx="6765">
                  <c:v>6766</c:v>
                </c:pt>
                <c:pt idx="6766">
                  <c:v>6767</c:v>
                </c:pt>
                <c:pt idx="6767">
                  <c:v>6768</c:v>
                </c:pt>
                <c:pt idx="6768">
                  <c:v>6769</c:v>
                </c:pt>
                <c:pt idx="6769">
                  <c:v>6770</c:v>
                </c:pt>
                <c:pt idx="6770">
                  <c:v>6771</c:v>
                </c:pt>
                <c:pt idx="6771">
                  <c:v>6772</c:v>
                </c:pt>
                <c:pt idx="6772">
                  <c:v>6773</c:v>
                </c:pt>
                <c:pt idx="6773">
                  <c:v>6774</c:v>
                </c:pt>
                <c:pt idx="6774">
                  <c:v>6775</c:v>
                </c:pt>
                <c:pt idx="6775">
                  <c:v>6776</c:v>
                </c:pt>
                <c:pt idx="6776">
                  <c:v>6777</c:v>
                </c:pt>
                <c:pt idx="6777">
                  <c:v>6778</c:v>
                </c:pt>
                <c:pt idx="6778">
                  <c:v>6779</c:v>
                </c:pt>
                <c:pt idx="6779">
                  <c:v>6780</c:v>
                </c:pt>
                <c:pt idx="6780">
                  <c:v>6781</c:v>
                </c:pt>
                <c:pt idx="6781">
                  <c:v>6782</c:v>
                </c:pt>
                <c:pt idx="6782">
                  <c:v>6783</c:v>
                </c:pt>
                <c:pt idx="6783">
                  <c:v>6784</c:v>
                </c:pt>
                <c:pt idx="6784">
                  <c:v>6785</c:v>
                </c:pt>
                <c:pt idx="6785">
                  <c:v>6786</c:v>
                </c:pt>
                <c:pt idx="6786">
                  <c:v>6787</c:v>
                </c:pt>
                <c:pt idx="6787">
                  <c:v>6788</c:v>
                </c:pt>
                <c:pt idx="6788">
                  <c:v>6789</c:v>
                </c:pt>
                <c:pt idx="6789">
                  <c:v>6790</c:v>
                </c:pt>
                <c:pt idx="6790">
                  <c:v>6791</c:v>
                </c:pt>
                <c:pt idx="6791">
                  <c:v>6792</c:v>
                </c:pt>
                <c:pt idx="6792">
                  <c:v>6793</c:v>
                </c:pt>
                <c:pt idx="6793">
                  <c:v>6794</c:v>
                </c:pt>
                <c:pt idx="6794">
                  <c:v>6795</c:v>
                </c:pt>
                <c:pt idx="6795">
                  <c:v>6796</c:v>
                </c:pt>
                <c:pt idx="6796">
                  <c:v>6797</c:v>
                </c:pt>
                <c:pt idx="6797">
                  <c:v>6798</c:v>
                </c:pt>
                <c:pt idx="6798">
                  <c:v>6799</c:v>
                </c:pt>
                <c:pt idx="6799">
                  <c:v>6800</c:v>
                </c:pt>
                <c:pt idx="6800">
                  <c:v>6801</c:v>
                </c:pt>
                <c:pt idx="6801">
                  <c:v>6802</c:v>
                </c:pt>
                <c:pt idx="6802">
                  <c:v>6803</c:v>
                </c:pt>
                <c:pt idx="6803">
                  <c:v>6804</c:v>
                </c:pt>
                <c:pt idx="6804">
                  <c:v>6805</c:v>
                </c:pt>
                <c:pt idx="6805">
                  <c:v>6806</c:v>
                </c:pt>
                <c:pt idx="6806">
                  <c:v>6807</c:v>
                </c:pt>
                <c:pt idx="6807">
                  <c:v>6808</c:v>
                </c:pt>
                <c:pt idx="6808">
                  <c:v>6809</c:v>
                </c:pt>
                <c:pt idx="6809">
                  <c:v>6810</c:v>
                </c:pt>
                <c:pt idx="6810">
                  <c:v>6811</c:v>
                </c:pt>
                <c:pt idx="6811">
                  <c:v>6812</c:v>
                </c:pt>
                <c:pt idx="6812">
                  <c:v>6813</c:v>
                </c:pt>
                <c:pt idx="6813">
                  <c:v>6814</c:v>
                </c:pt>
                <c:pt idx="6814">
                  <c:v>6815</c:v>
                </c:pt>
                <c:pt idx="6815">
                  <c:v>6816</c:v>
                </c:pt>
                <c:pt idx="6816">
                  <c:v>6817</c:v>
                </c:pt>
                <c:pt idx="6817">
                  <c:v>6818</c:v>
                </c:pt>
                <c:pt idx="6818">
                  <c:v>6819</c:v>
                </c:pt>
                <c:pt idx="6819">
                  <c:v>6820</c:v>
                </c:pt>
                <c:pt idx="6820">
                  <c:v>6821</c:v>
                </c:pt>
                <c:pt idx="6821">
                  <c:v>6822</c:v>
                </c:pt>
                <c:pt idx="6822">
                  <c:v>6823</c:v>
                </c:pt>
                <c:pt idx="6823">
                  <c:v>6824</c:v>
                </c:pt>
                <c:pt idx="6824">
                  <c:v>6825</c:v>
                </c:pt>
                <c:pt idx="6825">
                  <c:v>6826</c:v>
                </c:pt>
                <c:pt idx="6826">
                  <c:v>6827</c:v>
                </c:pt>
                <c:pt idx="6827">
                  <c:v>6828</c:v>
                </c:pt>
                <c:pt idx="6828">
                  <c:v>6829</c:v>
                </c:pt>
                <c:pt idx="6829">
                  <c:v>6830</c:v>
                </c:pt>
                <c:pt idx="6830">
                  <c:v>6831</c:v>
                </c:pt>
                <c:pt idx="6831">
                  <c:v>6832</c:v>
                </c:pt>
                <c:pt idx="6832">
                  <c:v>6833</c:v>
                </c:pt>
                <c:pt idx="6833">
                  <c:v>6834</c:v>
                </c:pt>
                <c:pt idx="6834">
                  <c:v>6835</c:v>
                </c:pt>
                <c:pt idx="6835">
                  <c:v>6836</c:v>
                </c:pt>
                <c:pt idx="6836">
                  <c:v>6837</c:v>
                </c:pt>
                <c:pt idx="6837">
                  <c:v>6838</c:v>
                </c:pt>
                <c:pt idx="6838">
                  <c:v>6839</c:v>
                </c:pt>
                <c:pt idx="6839">
                  <c:v>6840</c:v>
                </c:pt>
                <c:pt idx="6840">
                  <c:v>6841</c:v>
                </c:pt>
                <c:pt idx="6841">
                  <c:v>6842</c:v>
                </c:pt>
                <c:pt idx="6842">
                  <c:v>6843</c:v>
                </c:pt>
                <c:pt idx="6843">
                  <c:v>6844</c:v>
                </c:pt>
                <c:pt idx="6844">
                  <c:v>6845</c:v>
                </c:pt>
                <c:pt idx="6845">
                  <c:v>6846</c:v>
                </c:pt>
                <c:pt idx="6846">
                  <c:v>6847</c:v>
                </c:pt>
                <c:pt idx="6847">
                  <c:v>6848</c:v>
                </c:pt>
                <c:pt idx="6848">
                  <c:v>6849</c:v>
                </c:pt>
                <c:pt idx="6849">
                  <c:v>6850</c:v>
                </c:pt>
                <c:pt idx="6850">
                  <c:v>6851</c:v>
                </c:pt>
                <c:pt idx="6851">
                  <c:v>6852</c:v>
                </c:pt>
                <c:pt idx="6852">
                  <c:v>6853</c:v>
                </c:pt>
                <c:pt idx="6853">
                  <c:v>6854</c:v>
                </c:pt>
                <c:pt idx="6854">
                  <c:v>6855</c:v>
                </c:pt>
                <c:pt idx="6855">
                  <c:v>6856</c:v>
                </c:pt>
                <c:pt idx="6856">
                  <c:v>6857</c:v>
                </c:pt>
                <c:pt idx="6857">
                  <c:v>6858</c:v>
                </c:pt>
                <c:pt idx="6858">
                  <c:v>6859</c:v>
                </c:pt>
                <c:pt idx="6859">
                  <c:v>6860</c:v>
                </c:pt>
                <c:pt idx="6860">
                  <c:v>6861</c:v>
                </c:pt>
                <c:pt idx="6861">
                  <c:v>6862</c:v>
                </c:pt>
                <c:pt idx="6862">
                  <c:v>6863</c:v>
                </c:pt>
                <c:pt idx="6863">
                  <c:v>6864</c:v>
                </c:pt>
                <c:pt idx="6864">
                  <c:v>6865</c:v>
                </c:pt>
                <c:pt idx="6865">
                  <c:v>6866</c:v>
                </c:pt>
                <c:pt idx="6866">
                  <c:v>6867</c:v>
                </c:pt>
                <c:pt idx="6867">
                  <c:v>6868</c:v>
                </c:pt>
                <c:pt idx="6868">
                  <c:v>6869</c:v>
                </c:pt>
                <c:pt idx="6869">
                  <c:v>6870</c:v>
                </c:pt>
                <c:pt idx="6870">
                  <c:v>6871</c:v>
                </c:pt>
                <c:pt idx="6871">
                  <c:v>6872</c:v>
                </c:pt>
                <c:pt idx="6872">
                  <c:v>6873</c:v>
                </c:pt>
                <c:pt idx="6873">
                  <c:v>6874</c:v>
                </c:pt>
                <c:pt idx="6874">
                  <c:v>6875</c:v>
                </c:pt>
                <c:pt idx="6875">
                  <c:v>6876</c:v>
                </c:pt>
                <c:pt idx="6876">
                  <c:v>6877</c:v>
                </c:pt>
                <c:pt idx="6877">
                  <c:v>6878</c:v>
                </c:pt>
                <c:pt idx="6878">
                  <c:v>6879</c:v>
                </c:pt>
                <c:pt idx="6879">
                  <c:v>6880</c:v>
                </c:pt>
                <c:pt idx="6880">
                  <c:v>6881</c:v>
                </c:pt>
                <c:pt idx="6881">
                  <c:v>6882</c:v>
                </c:pt>
                <c:pt idx="6882">
                  <c:v>6883</c:v>
                </c:pt>
                <c:pt idx="6883">
                  <c:v>6884</c:v>
                </c:pt>
                <c:pt idx="6884">
                  <c:v>6885</c:v>
                </c:pt>
                <c:pt idx="6885">
                  <c:v>6886</c:v>
                </c:pt>
                <c:pt idx="6886">
                  <c:v>6887</c:v>
                </c:pt>
                <c:pt idx="6887">
                  <c:v>6888</c:v>
                </c:pt>
                <c:pt idx="6888">
                  <c:v>6889</c:v>
                </c:pt>
                <c:pt idx="6889">
                  <c:v>6890</c:v>
                </c:pt>
                <c:pt idx="6890">
                  <c:v>6891</c:v>
                </c:pt>
                <c:pt idx="6891">
                  <c:v>6892</c:v>
                </c:pt>
                <c:pt idx="6892">
                  <c:v>6893</c:v>
                </c:pt>
                <c:pt idx="6893">
                  <c:v>6894</c:v>
                </c:pt>
                <c:pt idx="6894">
                  <c:v>6895</c:v>
                </c:pt>
                <c:pt idx="6895">
                  <c:v>6896</c:v>
                </c:pt>
                <c:pt idx="6896">
                  <c:v>6897</c:v>
                </c:pt>
                <c:pt idx="6897">
                  <c:v>6898</c:v>
                </c:pt>
                <c:pt idx="6898">
                  <c:v>6899</c:v>
                </c:pt>
                <c:pt idx="6899">
                  <c:v>6900</c:v>
                </c:pt>
                <c:pt idx="6900">
                  <c:v>6901</c:v>
                </c:pt>
                <c:pt idx="6901">
                  <c:v>6902</c:v>
                </c:pt>
                <c:pt idx="6902">
                  <c:v>6903</c:v>
                </c:pt>
                <c:pt idx="6903">
                  <c:v>6904</c:v>
                </c:pt>
                <c:pt idx="6904">
                  <c:v>6905</c:v>
                </c:pt>
                <c:pt idx="6905">
                  <c:v>6906</c:v>
                </c:pt>
                <c:pt idx="6906">
                  <c:v>6907</c:v>
                </c:pt>
                <c:pt idx="6907">
                  <c:v>6908</c:v>
                </c:pt>
                <c:pt idx="6908">
                  <c:v>6909</c:v>
                </c:pt>
                <c:pt idx="6909">
                  <c:v>6910</c:v>
                </c:pt>
                <c:pt idx="6910">
                  <c:v>6911</c:v>
                </c:pt>
                <c:pt idx="6911">
                  <c:v>6912</c:v>
                </c:pt>
                <c:pt idx="6912">
                  <c:v>6913</c:v>
                </c:pt>
                <c:pt idx="6913">
                  <c:v>6914</c:v>
                </c:pt>
                <c:pt idx="6914">
                  <c:v>6915</c:v>
                </c:pt>
                <c:pt idx="6915">
                  <c:v>6916</c:v>
                </c:pt>
                <c:pt idx="6916">
                  <c:v>6917</c:v>
                </c:pt>
                <c:pt idx="6917">
                  <c:v>6918</c:v>
                </c:pt>
                <c:pt idx="6918">
                  <c:v>6919</c:v>
                </c:pt>
                <c:pt idx="6919">
                  <c:v>6920</c:v>
                </c:pt>
                <c:pt idx="6920">
                  <c:v>6921</c:v>
                </c:pt>
                <c:pt idx="6921">
                  <c:v>6922</c:v>
                </c:pt>
                <c:pt idx="6922">
                  <c:v>6923</c:v>
                </c:pt>
                <c:pt idx="6923">
                  <c:v>6924</c:v>
                </c:pt>
                <c:pt idx="6924">
                  <c:v>6925</c:v>
                </c:pt>
                <c:pt idx="6925">
                  <c:v>6926</c:v>
                </c:pt>
                <c:pt idx="6926">
                  <c:v>6927</c:v>
                </c:pt>
                <c:pt idx="6927">
                  <c:v>6928</c:v>
                </c:pt>
                <c:pt idx="6928">
                  <c:v>6929</c:v>
                </c:pt>
                <c:pt idx="6929">
                  <c:v>6930</c:v>
                </c:pt>
                <c:pt idx="6930">
                  <c:v>6931</c:v>
                </c:pt>
                <c:pt idx="6931">
                  <c:v>6932</c:v>
                </c:pt>
                <c:pt idx="6932">
                  <c:v>6933</c:v>
                </c:pt>
                <c:pt idx="6933">
                  <c:v>6934</c:v>
                </c:pt>
                <c:pt idx="6934">
                  <c:v>6935</c:v>
                </c:pt>
                <c:pt idx="6935">
                  <c:v>6936</c:v>
                </c:pt>
                <c:pt idx="6936">
                  <c:v>6937</c:v>
                </c:pt>
                <c:pt idx="6937">
                  <c:v>6938</c:v>
                </c:pt>
                <c:pt idx="6938">
                  <c:v>6939</c:v>
                </c:pt>
                <c:pt idx="6939">
                  <c:v>6940</c:v>
                </c:pt>
                <c:pt idx="6940">
                  <c:v>6941</c:v>
                </c:pt>
                <c:pt idx="6941">
                  <c:v>6942</c:v>
                </c:pt>
                <c:pt idx="6942">
                  <c:v>6943</c:v>
                </c:pt>
                <c:pt idx="6943">
                  <c:v>6944</c:v>
                </c:pt>
                <c:pt idx="6944">
                  <c:v>6945</c:v>
                </c:pt>
                <c:pt idx="6945">
                  <c:v>6946</c:v>
                </c:pt>
                <c:pt idx="6946">
                  <c:v>6947</c:v>
                </c:pt>
                <c:pt idx="6947">
                  <c:v>6948</c:v>
                </c:pt>
                <c:pt idx="6948">
                  <c:v>6949</c:v>
                </c:pt>
                <c:pt idx="6949">
                  <c:v>6950</c:v>
                </c:pt>
                <c:pt idx="6950">
                  <c:v>6951</c:v>
                </c:pt>
                <c:pt idx="6951">
                  <c:v>6952</c:v>
                </c:pt>
                <c:pt idx="6952">
                  <c:v>6953</c:v>
                </c:pt>
                <c:pt idx="6953">
                  <c:v>6954</c:v>
                </c:pt>
                <c:pt idx="6954">
                  <c:v>6955</c:v>
                </c:pt>
                <c:pt idx="6955">
                  <c:v>6956</c:v>
                </c:pt>
                <c:pt idx="6956">
                  <c:v>6957</c:v>
                </c:pt>
                <c:pt idx="6957">
                  <c:v>6958</c:v>
                </c:pt>
                <c:pt idx="6958">
                  <c:v>6959</c:v>
                </c:pt>
                <c:pt idx="6959">
                  <c:v>6960</c:v>
                </c:pt>
                <c:pt idx="6960">
                  <c:v>6961</c:v>
                </c:pt>
                <c:pt idx="6961">
                  <c:v>6962</c:v>
                </c:pt>
                <c:pt idx="6962">
                  <c:v>6963</c:v>
                </c:pt>
                <c:pt idx="6963">
                  <c:v>6964</c:v>
                </c:pt>
                <c:pt idx="6964">
                  <c:v>6965</c:v>
                </c:pt>
                <c:pt idx="6965">
                  <c:v>6966</c:v>
                </c:pt>
                <c:pt idx="6966">
                  <c:v>6967</c:v>
                </c:pt>
                <c:pt idx="6967">
                  <c:v>6968</c:v>
                </c:pt>
                <c:pt idx="6968">
                  <c:v>6969</c:v>
                </c:pt>
                <c:pt idx="6969">
                  <c:v>6970</c:v>
                </c:pt>
                <c:pt idx="6970">
                  <c:v>6971</c:v>
                </c:pt>
                <c:pt idx="6971">
                  <c:v>6972</c:v>
                </c:pt>
                <c:pt idx="6972">
                  <c:v>6973</c:v>
                </c:pt>
                <c:pt idx="6973">
                  <c:v>6974</c:v>
                </c:pt>
                <c:pt idx="6974">
                  <c:v>6975</c:v>
                </c:pt>
                <c:pt idx="6975">
                  <c:v>6976</c:v>
                </c:pt>
                <c:pt idx="6976">
                  <c:v>6977</c:v>
                </c:pt>
                <c:pt idx="6977">
                  <c:v>6978</c:v>
                </c:pt>
                <c:pt idx="6978">
                  <c:v>6979</c:v>
                </c:pt>
                <c:pt idx="6979">
                  <c:v>6980</c:v>
                </c:pt>
                <c:pt idx="6980">
                  <c:v>6981</c:v>
                </c:pt>
                <c:pt idx="6981">
                  <c:v>6982</c:v>
                </c:pt>
                <c:pt idx="6982">
                  <c:v>6983</c:v>
                </c:pt>
                <c:pt idx="6983">
                  <c:v>6984</c:v>
                </c:pt>
                <c:pt idx="6984">
                  <c:v>6985</c:v>
                </c:pt>
                <c:pt idx="6985">
                  <c:v>6986</c:v>
                </c:pt>
                <c:pt idx="6986">
                  <c:v>6987</c:v>
                </c:pt>
                <c:pt idx="6987">
                  <c:v>6988</c:v>
                </c:pt>
                <c:pt idx="6988">
                  <c:v>6989</c:v>
                </c:pt>
                <c:pt idx="6989">
                  <c:v>6990</c:v>
                </c:pt>
                <c:pt idx="6990">
                  <c:v>6991</c:v>
                </c:pt>
                <c:pt idx="6991">
                  <c:v>6992</c:v>
                </c:pt>
                <c:pt idx="6992">
                  <c:v>6993</c:v>
                </c:pt>
                <c:pt idx="6993">
                  <c:v>6994</c:v>
                </c:pt>
                <c:pt idx="6994">
                  <c:v>6995</c:v>
                </c:pt>
                <c:pt idx="6995">
                  <c:v>6996</c:v>
                </c:pt>
                <c:pt idx="6996">
                  <c:v>6997</c:v>
                </c:pt>
                <c:pt idx="6997">
                  <c:v>6998</c:v>
                </c:pt>
                <c:pt idx="6998">
                  <c:v>6999</c:v>
                </c:pt>
                <c:pt idx="6999">
                  <c:v>7000</c:v>
                </c:pt>
                <c:pt idx="7000">
                  <c:v>7001</c:v>
                </c:pt>
                <c:pt idx="7001">
                  <c:v>7002</c:v>
                </c:pt>
                <c:pt idx="7002">
                  <c:v>7003</c:v>
                </c:pt>
                <c:pt idx="7003">
                  <c:v>7004</c:v>
                </c:pt>
                <c:pt idx="7004">
                  <c:v>7005</c:v>
                </c:pt>
                <c:pt idx="7005">
                  <c:v>7006</c:v>
                </c:pt>
                <c:pt idx="7006">
                  <c:v>7007</c:v>
                </c:pt>
                <c:pt idx="7007">
                  <c:v>7008</c:v>
                </c:pt>
                <c:pt idx="7008">
                  <c:v>7009</c:v>
                </c:pt>
                <c:pt idx="7009">
                  <c:v>7010</c:v>
                </c:pt>
                <c:pt idx="7010">
                  <c:v>7011</c:v>
                </c:pt>
                <c:pt idx="7011">
                  <c:v>7012</c:v>
                </c:pt>
                <c:pt idx="7012">
                  <c:v>7013</c:v>
                </c:pt>
                <c:pt idx="7013">
                  <c:v>7014</c:v>
                </c:pt>
                <c:pt idx="7014">
                  <c:v>7015</c:v>
                </c:pt>
                <c:pt idx="7015">
                  <c:v>7016</c:v>
                </c:pt>
                <c:pt idx="7016">
                  <c:v>7017</c:v>
                </c:pt>
                <c:pt idx="7017">
                  <c:v>7018</c:v>
                </c:pt>
                <c:pt idx="7018">
                  <c:v>7019</c:v>
                </c:pt>
                <c:pt idx="7019">
                  <c:v>7020</c:v>
                </c:pt>
                <c:pt idx="7020">
                  <c:v>7021</c:v>
                </c:pt>
                <c:pt idx="7021">
                  <c:v>7022</c:v>
                </c:pt>
                <c:pt idx="7022">
                  <c:v>7023</c:v>
                </c:pt>
                <c:pt idx="7023">
                  <c:v>7024</c:v>
                </c:pt>
                <c:pt idx="7024">
                  <c:v>7025</c:v>
                </c:pt>
                <c:pt idx="7025">
                  <c:v>7026</c:v>
                </c:pt>
                <c:pt idx="7026">
                  <c:v>7027</c:v>
                </c:pt>
                <c:pt idx="7027">
                  <c:v>7028</c:v>
                </c:pt>
                <c:pt idx="7028">
                  <c:v>7029</c:v>
                </c:pt>
                <c:pt idx="7029">
                  <c:v>7030</c:v>
                </c:pt>
                <c:pt idx="7030">
                  <c:v>7031</c:v>
                </c:pt>
                <c:pt idx="7031">
                  <c:v>7032</c:v>
                </c:pt>
                <c:pt idx="7032">
                  <c:v>7033</c:v>
                </c:pt>
                <c:pt idx="7033">
                  <c:v>7034</c:v>
                </c:pt>
                <c:pt idx="7034">
                  <c:v>7035</c:v>
                </c:pt>
                <c:pt idx="7035">
                  <c:v>7036</c:v>
                </c:pt>
                <c:pt idx="7036">
                  <c:v>7037</c:v>
                </c:pt>
                <c:pt idx="7037">
                  <c:v>7038</c:v>
                </c:pt>
                <c:pt idx="7038">
                  <c:v>7039</c:v>
                </c:pt>
                <c:pt idx="7039">
                  <c:v>7040</c:v>
                </c:pt>
                <c:pt idx="7040">
                  <c:v>7041</c:v>
                </c:pt>
                <c:pt idx="7041">
                  <c:v>7042</c:v>
                </c:pt>
                <c:pt idx="7042">
                  <c:v>7043</c:v>
                </c:pt>
                <c:pt idx="7043">
                  <c:v>7044</c:v>
                </c:pt>
                <c:pt idx="7044">
                  <c:v>7045</c:v>
                </c:pt>
                <c:pt idx="7045">
                  <c:v>7046</c:v>
                </c:pt>
                <c:pt idx="7046">
                  <c:v>7047</c:v>
                </c:pt>
                <c:pt idx="7047">
                  <c:v>7048</c:v>
                </c:pt>
                <c:pt idx="7048">
                  <c:v>7049</c:v>
                </c:pt>
                <c:pt idx="7049">
                  <c:v>7050</c:v>
                </c:pt>
                <c:pt idx="7050">
                  <c:v>7051</c:v>
                </c:pt>
                <c:pt idx="7051">
                  <c:v>7052</c:v>
                </c:pt>
                <c:pt idx="7052">
                  <c:v>7053</c:v>
                </c:pt>
                <c:pt idx="7053">
                  <c:v>7054</c:v>
                </c:pt>
                <c:pt idx="7054">
                  <c:v>7055</c:v>
                </c:pt>
                <c:pt idx="7055">
                  <c:v>7056</c:v>
                </c:pt>
                <c:pt idx="7056">
                  <c:v>7057</c:v>
                </c:pt>
                <c:pt idx="7057">
                  <c:v>7058</c:v>
                </c:pt>
                <c:pt idx="7058">
                  <c:v>7059</c:v>
                </c:pt>
                <c:pt idx="7059">
                  <c:v>7060</c:v>
                </c:pt>
                <c:pt idx="7060">
                  <c:v>7061</c:v>
                </c:pt>
                <c:pt idx="7061">
                  <c:v>7062</c:v>
                </c:pt>
                <c:pt idx="7062">
                  <c:v>7063</c:v>
                </c:pt>
                <c:pt idx="7063">
                  <c:v>7064</c:v>
                </c:pt>
                <c:pt idx="7064">
                  <c:v>7065</c:v>
                </c:pt>
                <c:pt idx="7065">
                  <c:v>7066</c:v>
                </c:pt>
                <c:pt idx="7066">
                  <c:v>7067</c:v>
                </c:pt>
                <c:pt idx="7067">
                  <c:v>7068</c:v>
                </c:pt>
                <c:pt idx="7068">
                  <c:v>7069</c:v>
                </c:pt>
                <c:pt idx="7069">
                  <c:v>7070</c:v>
                </c:pt>
                <c:pt idx="7070">
                  <c:v>7071</c:v>
                </c:pt>
                <c:pt idx="7071">
                  <c:v>7072</c:v>
                </c:pt>
                <c:pt idx="7072">
                  <c:v>7073</c:v>
                </c:pt>
                <c:pt idx="7073">
                  <c:v>7074</c:v>
                </c:pt>
                <c:pt idx="7074">
                  <c:v>7075</c:v>
                </c:pt>
                <c:pt idx="7075">
                  <c:v>7076</c:v>
                </c:pt>
                <c:pt idx="7076">
                  <c:v>7077</c:v>
                </c:pt>
                <c:pt idx="7077">
                  <c:v>7078</c:v>
                </c:pt>
                <c:pt idx="7078">
                  <c:v>7079</c:v>
                </c:pt>
                <c:pt idx="7079">
                  <c:v>7080</c:v>
                </c:pt>
                <c:pt idx="7080">
                  <c:v>7081</c:v>
                </c:pt>
                <c:pt idx="7081">
                  <c:v>7082</c:v>
                </c:pt>
                <c:pt idx="7082">
                  <c:v>7083</c:v>
                </c:pt>
                <c:pt idx="7083">
                  <c:v>7084</c:v>
                </c:pt>
                <c:pt idx="7084">
                  <c:v>7085</c:v>
                </c:pt>
                <c:pt idx="7085">
                  <c:v>7086</c:v>
                </c:pt>
                <c:pt idx="7086">
                  <c:v>7087</c:v>
                </c:pt>
                <c:pt idx="7087">
                  <c:v>7088</c:v>
                </c:pt>
                <c:pt idx="7088">
                  <c:v>7089</c:v>
                </c:pt>
                <c:pt idx="7089">
                  <c:v>7090</c:v>
                </c:pt>
                <c:pt idx="7090">
                  <c:v>7091</c:v>
                </c:pt>
                <c:pt idx="7091">
                  <c:v>7092</c:v>
                </c:pt>
                <c:pt idx="7092">
                  <c:v>7093</c:v>
                </c:pt>
                <c:pt idx="7093">
                  <c:v>7094</c:v>
                </c:pt>
                <c:pt idx="7094">
                  <c:v>7095</c:v>
                </c:pt>
                <c:pt idx="7095">
                  <c:v>7096</c:v>
                </c:pt>
                <c:pt idx="7096">
                  <c:v>7097</c:v>
                </c:pt>
                <c:pt idx="7097">
                  <c:v>7098</c:v>
                </c:pt>
                <c:pt idx="7098">
                  <c:v>7099</c:v>
                </c:pt>
                <c:pt idx="7099">
                  <c:v>7100</c:v>
                </c:pt>
                <c:pt idx="7100">
                  <c:v>7101</c:v>
                </c:pt>
                <c:pt idx="7101">
                  <c:v>7102</c:v>
                </c:pt>
                <c:pt idx="7102">
                  <c:v>7103</c:v>
                </c:pt>
                <c:pt idx="7103">
                  <c:v>7104</c:v>
                </c:pt>
                <c:pt idx="7104">
                  <c:v>7105</c:v>
                </c:pt>
                <c:pt idx="7105">
                  <c:v>7106</c:v>
                </c:pt>
                <c:pt idx="7106">
                  <c:v>7107</c:v>
                </c:pt>
                <c:pt idx="7107">
                  <c:v>7108</c:v>
                </c:pt>
                <c:pt idx="7108">
                  <c:v>7109</c:v>
                </c:pt>
                <c:pt idx="7109">
                  <c:v>7110</c:v>
                </c:pt>
                <c:pt idx="7110">
                  <c:v>7111</c:v>
                </c:pt>
                <c:pt idx="7111">
                  <c:v>7112</c:v>
                </c:pt>
                <c:pt idx="7112">
                  <c:v>7113</c:v>
                </c:pt>
                <c:pt idx="7113">
                  <c:v>7114</c:v>
                </c:pt>
                <c:pt idx="7114">
                  <c:v>7115</c:v>
                </c:pt>
                <c:pt idx="7115">
                  <c:v>7116</c:v>
                </c:pt>
                <c:pt idx="7116">
                  <c:v>7117</c:v>
                </c:pt>
                <c:pt idx="7117">
                  <c:v>7118</c:v>
                </c:pt>
                <c:pt idx="7118">
                  <c:v>7119</c:v>
                </c:pt>
                <c:pt idx="7119">
                  <c:v>7120</c:v>
                </c:pt>
                <c:pt idx="7120">
                  <c:v>7121</c:v>
                </c:pt>
                <c:pt idx="7121">
                  <c:v>7122</c:v>
                </c:pt>
                <c:pt idx="7122">
                  <c:v>7123</c:v>
                </c:pt>
                <c:pt idx="7123">
                  <c:v>7124</c:v>
                </c:pt>
                <c:pt idx="7124">
                  <c:v>7125</c:v>
                </c:pt>
                <c:pt idx="7125">
                  <c:v>7126</c:v>
                </c:pt>
                <c:pt idx="7126">
                  <c:v>7127</c:v>
                </c:pt>
                <c:pt idx="7127">
                  <c:v>7128</c:v>
                </c:pt>
                <c:pt idx="7128">
                  <c:v>7129</c:v>
                </c:pt>
                <c:pt idx="7129">
                  <c:v>7130</c:v>
                </c:pt>
                <c:pt idx="7130">
                  <c:v>7131</c:v>
                </c:pt>
                <c:pt idx="7131">
                  <c:v>7132</c:v>
                </c:pt>
                <c:pt idx="7132">
                  <c:v>7133</c:v>
                </c:pt>
                <c:pt idx="7133">
                  <c:v>7134</c:v>
                </c:pt>
                <c:pt idx="7134">
                  <c:v>7135</c:v>
                </c:pt>
                <c:pt idx="7135">
                  <c:v>7136</c:v>
                </c:pt>
                <c:pt idx="7136">
                  <c:v>7137</c:v>
                </c:pt>
                <c:pt idx="7137">
                  <c:v>7138</c:v>
                </c:pt>
                <c:pt idx="7138">
                  <c:v>7139</c:v>
                </c:pt>
                <c:pt idx="7139">
                  <c:v>7140</c:v>
                </c:pt>
                <c:pt idx="7140">
                  <c:v>7141</c:v>
                </c:pt>
                <c:pt idx="7141">
                  <c:v>7142</c:v>
                </c:pt>
                <c:pt idx="7142">
                  <c:v>7143</c:v>
                </c:pt>
                <c:pt idx="7143">
                  <c:v>7144</c:v>
                </c:pt>
                <c:pt idx="7144">
                  <c:v>7145</c:v>
                </c:pt>
                <c:pt idx="7145">
                  <c:v>7146</c:v>
                </c:pt>
                <c:pt idx="7146">
                  <c:v>7147</c:v>
                </c:pt>
                <c:pt idx="7147">
                  <c:v>7148</c:v>
                </c:pt>
                <c:pt idx="7148">
                  <c:v>7149</c:v>
                </c:pt>
                <c:pt idx="7149">
                  <c:v>7150</c:v>
                </c:pt>
                <c:pt idx="7150">
                  <c:v>7151</c:v>
                </c:pt>
                <c:pt idx="7151">
                  <c:v>7152</c:v>
                </c:pt>
                <c:pt idx="7152">
                  <c:v>7153</c:v>
                </c:pt>
                <c:pt idx="7153">
                  <c:v>7154</c:v>
                </c:pt>
                <c:pt idx="7154">
                  <c:v>7155</c:v>
                </c:pt>
                <c:pt idx="7155">
                  <c:v>7156</c:v>
                </c:pt>
                <c:pt idx="7156">
                  <c:v>7157</c:v>
                </c:pt>
                <c:pt idx="7157">
                  <c:v>7158</c:v>
                </c:pt>
                <c:pt idx="7158">
                  <c:v>7159</c:v>
                </c:pt>
                <c:pt idx="7159">
                  <c:v>7160</c:v>
                </c:pt>
                <c:pt idx="7160">
                  <c:v>7161</c:v>
                </c:pt>
                <c:pt idx="7161">
                  <c:v>7162</c:v>
                </c:pt>
                <c:pt idx="7162">
                  <c:v>7163</c:v>
                </c:pt>
                <c:pt idx="7163">
                  <c:v>7164</c:v>
                </c:pt>
                <c:pt idx="7164">
                  <c:v>7165</c:v>
                </c:pt>
                <c:pt idx="7165">
                  <c:v>7166</c:v>
                </c:pt>
                <c:pt idx="7166">
                  <c:v>7167</c:v>
                </c:pt>
                <c:pt idx="7167">
                  <c:v>7168</c:v>
                </c:pt>
                <c:pt idx="7168">
                  <c:v>7169</c:v>
                </c:pt>
                <c:pt idx="7169">
                  <c:v>7170</c:v>
                </c:pt>
                <c:pt idx="7170">
                  <c:v>7171</c:v>
                </c:pt>
                <c:pt idx="7171">
                  <c:v>7172</c:v>
                </c:pt>
                <c:pt idx="7172">
                  <c:v>7173</c:v>
                </c:pt>
                <c:pt idx="7173">
                  <c:v>7174</c:v>
                </c:pt>
                <c:pt idx="7174">
                  <c:v>7175</c:v>
                </c:pt>
                <c:pt idx="7175">
                  <c:v>7176</c:v>
                </c:pt>
                <c:pt idx="7176">
                  <c:v>7177</c:v>
                </c:pt>
                <c:pt idx="7177">
                  <c:v>7178</c:v>
                </c:pt>
                <c:pt idx="7178">
                  <c:v>7179</c:v>
                </c:pt>
                <c:pt idx="7179">
                  <c:v>7180</c:v>
                </c:pt>
                <c:pt idx="7180">
                  <c:v>7181</c:v>
                </c:pt>
                <c:pt idx="7181">
                  <c:v>7182</c:v>
                </c:pt>
                <c:pt idx="7182">
                  <c:v>7183</c:v>
                </c:pt>
                <c:pt idx="7183">
                  <c:v>7184</c:v>
                </c:pt>
                <c:pt idx="7184">
                  <c:v>7185</c:v>
                </c:pt>
                <c:pt idx="7185">
                  <c:v>7186</c:v>
                </c:pt>
                <c:pt idx="7186">
                  <c:v>7187</c:v>
                </c:pt>
                <c:pt idx="7187">
                  <c:v>7188</c:v>
                </c:pt>
                <c:pt idx="7188">
                  <c:v>7189</c:v>
                </c:pt>
                <c:pt idx="7189">
                  <c:v>7190</c:v>
                </c:pt>
                <c:pt idx="7190">
                  <c:v>7191</c:v>
                </c:pt>
                <c:pt idx="7191">
                  <c:v>7192</c:v>
                </c:pt>
                <c:pt idx="7192">
                  <c:v>7193</c:v>
                </c:pt>
                <c:pt idx="7193">
                  <c:v>7194</c:v>
                </c:pt>
                <c:pt idx="7194">
                  <c:v>7195</c:v>
                </c:pt>
                <c:pt idx="7195">
                  <c:v>7196</c:v>
                </c:pt>
                <c:pt idx="7196">
                  <c:v>7197</c:v>
                </c:pt>
                <c:pt idx="7197">
                  <c:v>7198</c:v>
                </c:pt>
                <c:pt idx="7198">
                  <c:v>7199</c:v>
                </c:pt>
                <c:pt idx="7199">
                  <c:v>7200</c:v>
                </c:pt>
                <c:pt idx="7200">
                  <c:v>7201</c:v>
                </c:pt>
                <c:pt idx="7201">
                  <c:v>7202</c:v>
                </c:pt>
                <c:pt idx="7202">
                  <c:v>7203</c:v>
                </c:pt>
                <c:pt idx="7203">
                  <c:v>7204</c:v>
                </c:pt>
                <c:pt idx="7204">
                  <c:v>7205</c:v>
                </c:pt>
                <c:pt idx="7205">
                  <c:v>7206</c:v>
                </c:pt>
                <c:pt idx="7206">
                  <c:v>7207</c:v>
                </c:pt>
                <c:pt idx="7207">
                  <c:v>7208</c:v>
                </c:pt>
                <c:pt idx="7208">
                  <c:v>7209</c:v>
                </c:pt>
                <c:pt idx="7209">
                  <c:v>7210</c:v>
                </c:pt>
                <c:pt idx="7210">
                  <c:v>7211</c:v>
                </c:pt>
                <c:pt idx="7211">
                  <c:v>7212</c:v>
                </c:pt>
                <c:pt idx="7212">
                  <c:v>7213</c:v>
                </c:pt>
                <c:pt idx="7213">
                  <c:v>7214</c:v>
                </c:pt>
                <c:pt idx="7214">
                  <c:v>7215</c:v>
                </c:pt>
                <c:pt idx="7215">
                  <c:v>7216</c:v>
                </c:pt>
                <c:pt idx="7216">
                  <c:v>7217</c:v>
                </c:pt>
                <c:pt idx="7217">
                  <c:v>7218</c:v>
                </c:pt>
                <c:pt idx="7218">
                  <c:v>7219</c:v>
                </c:pt>
                <c:pt idx="7219">
                  <c:v>7220</c:v>
                </c:pt>
                <c:pt idx="7220">
                  <c:v>7221</c:v>
                </c:pt>
                <c:pt idx="7221">
                  <c:v>7222</c:v>
                </c:pt>
                <c:pt idx="7222">
                  <c:v>7223</c:v>
                </c:pt>
                <c:pt idx="7223">
                  <c:v>7224</c:v>
                </c:pt>
                <c:pt idx="7224">
                  <c:v>7225</c:v>
                </c:pt>
                <c:pt idx="7225">
                  <c:v>7226</c:v>
                </c:pt>
                <c:pt idx="7226">
                  <c:v>7227</c:v>
                </c:pt>
                <c:pt idx="7227">
                  <c:v>7228</c:v>
                </c:pt>
                <c:pt idx="7228">
                  <c:v>7229</c:v>
                </c:pt>
                <c:pt idx="7229">
                  <c:v>7230</c:v>
                </c:pt>
                <c:pt idx="7230">
                  <c:v>7231</c:v>
                </c:pt>
                <c:pt idx="7231">
                  <c:v>7232</c:v>
                </c:pt>
                <c:pt idx="7232">
                  <c:v>7233</c:v>
                </c:pt>
                <c:pt idx="7233">
                  <c:v>7234</c:v>
                </c:pt>
                <c:pt idx="7234">
                  <c:v>7235</c:v>
                </c:pt>
                <c:pt idx="7235">
                  <c:v>7236</c:v>
                </c:pt>
                <c:pt idx="7236">
                  <c:v>7237</c:v>
                </c:pt>
                <c:pt idx="7237">
                  <c:v>7238</c:v>
                </c:pt>
                <c:pt idx="7238">
                  <c:v>7239</c:v>
                </c:pt>
                <c:pt idx="7239">
                  <c:v>7240</c:v>
                </c:pt>
                <c:pt idx="7240">
                  <c:v>7241</c:v>
                </c:pt>
                <c:pt idx="7241">
                  <c:v>7242</c:v>
                </c:pt>
                <c:pt idx="7242">
                  <c:v>7243</c:v>
                </c:pt>
                <c:pt idx="7243">
                  <c:v>7244</c:v>
                </c:pt>
                <c:pt idx="7244">
                  <c:v>7245</c:v>
                </c:pt>
                <c:pt idx="7245">
                  <c:v>7246</c:v>
                </c:pt>
                <c:pt idx="7246">
                  <c:v>7247</c:v>
                </c:pt>
                <c:pt idx="7247">
                  <c:v>7248</c:v>
                </c:pt>
                <c:pt idx="7248">
                  <c:v>7249</c:v>
                </c:pt>
                <c:pt idx="7249">
                  <c:v>7250</c:v>
                </c:pt>
                <c:pt idx="7250">
                  <c:v>7251</c:v>
                </c:pt>
                <c:pt idx="7251">
                  <c:v>7252</c:v>
                </c:pt>
                <c:pt idx="7252">
                  <c:v>7253</c:v>
                </c:pt>
                <c:pt idx="7253">
                  <c:v>7254</c:v>
                </c:pt>
                <c:pt idx="7254">
                  <c:v>7255</c:v>
                </c:pt>
                <c:pt idx="7255">
                  <c:v>7256</c:v>
                </c:pt>
                <c:pt idx="7256">
                  <c:v>7257</c:v>
                </c:pt>
                <c:pt idx="7257">
                  <c:v>7258</c:v>
                </c:pt>
                <c:pt idx="7258">
                  <c:v>7259</c:v>
                </c:pt>
                <c:pt idx="7259">
                  <c:v>7260</c:v>
                </c:pt>
                <c:pt idx="7260">
                  <c:v>7261</c:v>
                </c:pt>
                <c:pt idx="7261">
                  <c:v>7262</c:v>
                </c:pt>
                <c:pt idx="7262">
                  <c:v>7263</c:v>
                </c:pt>
                <c:pt idx="7263">
                  <c:v>7264</c:v>
                </c:pt>
                <c:pt idx="7264">
                  <c:v>7265</c:v>
                </c:pt>
                <c:pt idx="7265">
                  <c:v>7266</c:v>
                </c:pt>
                <c:pt idx="7266">
                  <c:v>7267</c:v>
                </c:pt>
                <c:pt idx="7267">
                  <c:v>7268</c:v>
                </c:pt>
                <c:pt idx="7268">
                  <c:v>7269</c:v>
                </c:pt>
                <c:pt idx="7269">
                  <c:v>7270</c:v>
                </c:pt>
                <c:pt idx="7270">
                  <c:v>7271</c:v>
                </c:pt>
                <c:pt idx="7271">
                  <c:v>7272</c:v>
                </c:pt>
                <c:pt idx="7272">
                  <c:v>7273</c:v>
                </c:pt>
                <c:pt idx="7273">
                  <c:v>7274</c:v>
                </c:pt>
                <c:pt idx="7274">
                  <c:v>7275</c:v>
                </c:pt>
                <c:pt idx="7275">
                  <c:v>7276</c:v>
                </c:pt>
                <c:pt idx="7276">
                  <c:v>7277</c:v>
                </c:pt>
                <c:pt idx="7277">
                  <c:v>7278</c:v>
                </c:pt>
                <c:pt idx="7278">
                  <c:v>7279</c:v>
                </c:pt>
                <c:pt idx="7279">
                  <c:v>7280</c:v>
                </c:pt>
                <c:pt idx="7280">
                  <c:v>7281</c:v>
                </c:pt>
                <c:pt idx="7281">
                  <c:v>7282</c:v>
                </c:pt>
                <c:pt idx="7282">
                  <c:v>7283</c:v>
                </c:pt>
                <c:pt idx="7283">
                  <c:v>7284</c:v>
                </c:pt>
                <c:pt idx="7284">
                  <c:v>7285</c:v>
                </c:pt>
                <c:pt idx="7285">
                  <c:v>7286</c:v>
                </c:pt>
                <c:pt idx="7286">
                  <c:v>7287</c:v>
                </c:pt>
                <c:pt idx="7287">
                  <c:v>7288</c:v>
                </c:pt>
                <c:pt idx="7288">
                  <c:v>7289</c:v>
                </c:pt>
                <c:pt idx="7289">
                  <c:v>7290</c:v>
                </c:pt>
                <c:pt idx="7290">
                  <c:v>7291</c:v>
                </c:pt>
                <c:pt idx="7291">
                  <c:v>7292</c:v>
                </c:pt>
                <c:pt idx="7292">
                  <c:v>7293</c:v>
                </c:pt>
                <c:pt idx="7293">
                  <c:v>7294</c:v>
                </c:pt>
                <c:pt idx="7294">
                  <c:v>7295</c:v>
                </c:pt>
                <c:pt idx="7295">
                  <c:v>7296</c:v>
                </c:pt>
                <c:pt idx="7296">
                  <c:v>7297</c:v>
                </c:pt>
                <c:pt idx="7297">
                  <c:v>7298</c:v>
                </c:pt>
                <c:pt idx="7298">
                  <c:v>7299</c:v>
                </c:pt>
                <c:pt idx="7299">
                  <c:v>7300</c:v>
                </c:pt>
                <c:pt idx="7300">
                  <c:v>7301</c:v>
                </c:pt>
                <c:pt idx="7301">
                  <c:v>7302</c:v>
                </c:pt>
                <c:pt idx="7302">
                  <c:v>7303</c:v>
                </c:pt>
                <c:pt idx="7303">
                  <c:v>7304</c:v>
                </c:pt>
                <c:pt idx="7304">
                  <c:v>7305</c:v>
                </c:pt>
                <c:pt idx="7305">
                  <c:v>7306</c:v>
                </c:pt>
                <c:pt idx="7306">
                  <c:v>7307</c:v>
                </c:pt>
                <c:pt idx="7307">
                  <c:v>7308</c:v>
                </c:pt>
                <c:pt idx="7308">
                  <c:v>7309</c:v>
                </c:pt>
                <c:pt idx="7309">
                  <c:v>7310</c:v>
                </c:pt>
                <c:pt idx="7310">
                  <c:v>7311</c:v>
                </c:pt>
                <c:pt idx="7311">
                  <c:v>7312</c:v>
                </c:pt>
                <c:pt idx="7312">
                  <c:v>7313</c:v>
                </c:pt>
                <c:pt idx="7313">
                  <c:v>7314</c:v>
                </c:pt>
                <c:pt idx="7314">
                  <c:v>7315</c:v>
                </c:pt>
                <c:pt idx="7315">
                  <c:v>7316</c:v>
                </c:pt>
                <c:pt idx="7316">
                  <c:v>7317</c:v>
                </c:pt>
                <c:pt idx="7317">
                  <c:v>7318</c:v>
                </c:pt>
                <c:pt idx="7318">
                  <c:v>7319</c:v>
                </c:pt>
                <c:pt idx="7319">
                  <c:v>7320</c:v>
                </c:pt>
                <c:pt idx="7320">
                  <c:v>7321</c:v>
                </c:pt>
                <c:pt idx="7321">
                  <c:v>7322</c:v>
                </c:pt>
                <c:pt idx="7322">
                  <c:v>7323</c:v>
                </c:pt>
                <c:pt idx="7323">
                  <c:v>7324</c:v>
                </c:pt>
                <c:pt idx="7324">
                  <c:v>7325</c:v>
                </c:pt>
                <c:pt idx="7325">
                  <c:v>7326</c:v>
                </c:pt>
                <c:pt idx="7326">
                  <c:v>7327</c:v>
                </c:pt>
                <c:pt idx="7327">
                  <c:v>7328</c:v>
                </c:pt>
                <c:pt idx="7328">
                  <c:v>7329</c:v>
                </c:pt>
                <c:pt idx="7329">
                  <c:v>7330</c:v>
                </c:pt>
                <c:pt idx="7330">
                  <c:v>7331</c:v>
                </c:pt>
                <c:pt idx="7331">
                  <c:v>7332</c:v>
                </c:pt>
                <c:pt idx="7332">
                  <c:v>7333</c:v>
                </c:pt>
                <c:pt idx="7333">
                  <c:v>7334</c:v>
                </c:pt>
                <c:pt idx="7334">
                  <c:v>7335</c:v>
                </c:pt>
                <c:pt idx="7335">
                  <c:v>7336</c:v>
                </c:pt>
                <c:pt idx="7336">
                  <c:v>7337</c:v>
                </c:pt>
                <c:pt idx="7337">
                  <c:v>7338</c:v>
                </c:pt>
                <c:pt idx="7338">
                  <c:v>7339</c:v>
                </c:pt>
                <c:pt idx="7339">
                  <c:v>7340</c:v>
                </c:pt>
                <c:pt idx="7340">
                  <c:v>7341</c:v>
                </c:pt>
                <c:pt idx="7341">
                  <c:v>7342</c:v>
                </c:pt>
                <c:pt idx="7342">
                  <c:v>7343</c:v>
                </c:pt>
                <c:pt idx="7343">
                  <c:v>7344</c:v>
                </c:pt>
                <c:pt idx="7344">
                  <c:v>7345</c:v>
                </c:pt>
                <c:pt idx="7345">
                  <c:v>7346</c:v>
                </c:pt>
                <c:pt idx="7346">
                  <c:v>7347</c:v>
                </c:pt>
                <c:pt idx="7347">
                  <c:v>7348</c:v>
                </c:pt>
                <c:pt idx="7348">
                  <c:v>7349</c:v>
                </c:pt>
                <c:pt idx="7349">
                  <c:v>7350</c:v>
                </c:pt>
                <c:pt idx="7350">
                  <c:v>7351</c:v>
                </c:pt>
                <c:pt idx="7351">
                  <c:v>7352</c:v>
                </c:pt>
                <c:pt idx="7352">
                  <c:v>7353</c:v>
                </c:pt>
                <c:pt idx="7353">
                  <c:v>7354</c:v>
                </c:pt>
                <c:pt idx="7354">
                  <c:v>7355</c:v>
                </c:pt>
                <c:pt idx="7355">
                  <c:v>7356</c:v>
                </c:pt>
                <c:pt idx="7356">
                  <c:v>7357</c:v>
                </c:pt>
                <c:pt idx="7357">
                  <c:v>7358</c:v>
                </c:pt>
                <c:pt idx="7358">
                  <c:v>7359</c:v>
                </c:pt>
                <c:pt idx="7359">
                  <c:v>7360</c:v>
                </c:pt>
                <c:pt idx="7360">
                  <c:v>7361</c:v>
                </c:pt>
                <c:pt idx="7361">
                  <c:v>7362</c:v>
                </c:pt>
                <c:pt idx="7362">
                  <c:v>7363</c:v>
                </c:pt>
                <c:pt idx="7363">
                  <c:v>7364</c:v>
                </c:pt>
                <c:pt idx="7364">
                  <c:v>7365</c:v>
                </c:pt>
                <c:pt idx="7365">
                  <c:v>7366</c:v>
                </c:pt>
                <c:pt idx="7366">
                  <c:v>7367</c:v>
                </c:pt>
                <c:pt idx="7367">
                  <c:v>7368</c:v>
                </c:pt>
                <c:pt idx="7368">
                  <c:v>7369</c:v>
                </c:pt>
                <c:pt idx="7369">
                  <c:v>7370</c:v>
                </c:pt>
                <c:pt idx="7370">
                  <c:v>7371</c:v>
                </c:pt>
                <c:pt idx="7371">
                  <c:v>7372</c:v>
                </c:pt>
                <c:pt idx="7372">
                  <c:v>7373</c:v>
                </c:pt>
                <c:pt idx="7373">
                  <c:v>7374</c:v>
                </c:pt>
                <c:pt idx="7374">
                  <c:v>7375</c:v>
                </c:pt>
                <c:pt idx="7375">
                  <c:v>7376</c:v>
                </c:pt>
                <c:pt idx="7376">
                  <c:v>7377</c:v>
                </c:pt>
                <c:pt idx="7377">
                  <c:v>7378</c:v>
                </c:pt>
                <c:pt idx="7378">
                  <c:v>7379</c:v>
                </c:pt>
                <c:pt idx="7379">
                  <c:v>7380</c:v>
                </c:pt>
                <c:pt idx="7380">
                  <c:v>7381</c:v>
                </c:pt>
                <c:pt idx="7381">
                  <c:v>7382</c:v>
                </c:pt>
                <c:pt idx="7382">
                  <c:v>7383</c:v>
                </c:pt>
                <c:pt idx="7383">
                  <c:v>7384</c:v>
                </c:pt>
                <c:pt idx="7384">
                  <c:v>7385</c:v>
                </c:pt>
                <c:pt idx="7385">
                  <c:v>7386</c:v>
                </c:pt>
                <c:pt idx="7386">
                  <c:v>7387</c:v>
                </c:pt>
                <c:pt idx="7387">
                  <c:v>7388</c:v>
                </c:pt>
                <c:pt idx="7388">
                  <c:v>7389</c:v>
                </c:pt>
                <c:pt idx="7389">
                  <c:v>7390</c:v>
                </c:pt>
                <c:pt idx="7390">
                  <c:v>7391</c:v>
                </c:pt>
                <c:pt idx="7391">
                  <c:v>7392</c:v>
                </c:pt>
                <c:pt idx="7392">
                  <c:v>7393</c:v>
                </c:pt>
                <c:pt idx="7393">
                  <c:v>7394</c:v>
                </c:pt>
                <c:pt idx="7394">
                  <c:v>7395</c:v>
                </c:pt>
                <c:pt idx="7395">
                  <c:v>7396</c:v>
                </c:pt>
                <c:pt idx="7396">
                  <c:v>7397</c:v>
                </c:pt>
                <c:pt idx="7397">
                  <c:v>7398</c:v>
                </c:pt>
                <c:pt idx="7398">
                  <c:v>7399</c:v>
                </c:pt>
                <c:pt idx="7399">
                  <c:v>7400</c:v>
                </c:pt>
                <c:pt idx="7400">
                  <c:v>7401</c:v>
                </c:pt>
                <c:pt idx="7401">
                  <c:v>7402</c:v>
                </c:pt>
                <c:pt idx="7402">
                  <c:v>7403</c:v>
                </c:pt>
                <c:pt idx="7403">
                  <c:v>7404</c:v>
                </c:pt>
                <c:pt idx="7404">
                  <c:v>7405</c:v>
                </c:pt>
                <c:pt idx="7405">
                  <c:v>7406</c:v>
                </c:pt>
                <c:pt idx="7406">
                  <c:v>7407</c:v>
                </c:pt>
                <c:pt idx="7407">
                  <c:v>7408</c:v>
                </c:pt>
                <c:pt idx="7408">
                  <c:v>7409</c:v>
                </c:pt>
                <c:pt idx="7409">
                  <c:v>7410</c:v>
                </c:pt>
                <c:pt idx="7410">
                  <c:v>7411</c:v>
                </c:pt>
                <c:pt idx="7411">
                  <c:v>7412</c:v>
                </c:pt>
                <c:pt idx="7412">
                  <c:v>7413</c:v>
                </c:pt>
                <c:pt idx="7413">
                  <c:v>7414</c:v>
                </c:pt>
                <c:pt idx="7414">
                  <c:v>7415</c:v>
                </c:pt>
                <c:pt idx="7415">
                  <c:v>7416</c:v>
                </c:pt>
                <c:pt idx="7416">
                  <c:v>7417</c:v>
                </c:pt>
                <c:pt idx="7417">
                  <c:v>7418</c:v>
                </c:pt>
                <c:pt idx="7418">
                  <c:v>7419</c:v>
                </c:pt>
                <c:pt idx="7419">
                  <c:v>7420</c:v>
                </c:pt>
                <c:pt idx="7420">
                  <c:v>7421</c:v>
                </c:pt>
                <c:pt idx="7421">
                  <c:v>7422</c:v>
                </c:pt>
                <c:pt idx="7422">
                  <c:v>7423</c:v>
                </c:pt>
                <c:pt idx="7423">
                  <c:v>7424</c:v>
                </c:pt>
                <c:pt idx="7424">
                  <c:v>7425</c:v>
                </c:pt>
                <c:pt idx="7425">
                  <c:v>7426</c:v>
                </c:pt>
                <c:pt idx="7426">
                  <c:v>7427</c:v>
                </c:pt>
                <c:pt idx="7427">
                  <c:v>7428</c:v>
                </c:pt>
                <c:pt idx="7428">
                  <c:v>7429</c:v>
                </c:pt>
                <c:pt idx="7429">
                  <c:v>7430</c:v>
                </c:pt>
                <c:pt idx="7430">
                  <c:v>7431</c:v>
                </c:pt>
                <c:pt idx="7431">
                  <c:v>7432</c:v>
                </c:pt>
                <c:pt idx="7432">
                  <c:v>7433</c:v>
                </c:pt>
                <c:pt idx="7433">
                  <c:v>7434</c:v>
                </c:pt>
                <c:pt idx="7434">
                  <c:v>7435</c:v>
                </c:pt>
                <c:pt idx="7435">
                  <c:v>7436</c:v>
                </c:pt>
                <c:pt idx="7436">
                  <c:v>7437</c:v>
                </c:pt>
                <c:pt idx="7437">
                  <c:v>7438</c:v>
                </c:pt>
                <c:pt idx="7438">
                  <c:v>7439</c:v>
                </c:pt>
                <c:pt idx="7439">
                  <c:v>7440</c:v>
                </c:pt>
                <c:pt idx="7440">
                  <c:v>7441</c:v>
                </c:pt>
                <c:pt idx="7441">
                  <c:v>7442</c:v>
                </c:pt>
                <c:pt idx="7442">
                  <c:v>7443</c:v>
                </c:pt>
                <c:pt idx="7443">
                  <c:v>7444</c:v>
                </c:pt>
                <c:pt idx="7444">
                  <c:v>7445</c:v>
                </c:pt>
                <c:pt idx="7445">
                  <c:v>7446</c:v>
                </c:pt>
                <c:pt idx="7446">
                  <c:v>7447</c:v>
                </c:pt>
                <c:pt idx="7447">
                  <c:v>7448</c:v>
                </c:pt>
                <c:pt idx="7448">
                  <c:v>7449</c:v>
                </c:pt>
                <c:pt idx="7449">
                  <c:v>7450</c:v>
                </c:pt>
                <c:pt idx="7450">
                  <c:v>7451</c:v>
                </c:pt>
                <c:pt idx="7451">
                  <c:v>7452</c:v>
                </c:pt>
                <c:pt idx="7452">
                  <c:v>7453</c:v>
                </c:pt>
                <c:pt idx="7453">
                  <c:v>7454</c:v>
                </c:pt>
                <c:pt idx="7454">
                  <c:v>7455</c:v>
                </c:pt>
                <c:pt idx="7455">
                  <c:v>7456</c:v>
                </c:pt>
                <c:pt idx="7456">
                  <c:v>7457</c:v>
                </c:pt>
                <c:pt idx="7457">
                  <c:v>7458</c:v>
                </c:pt>
                <c:pt idx="7458">
                  <c:v>7459</c:v>
                </c:pt>
                <c:pt idx="7459">
                  <c:v>7460</c:v>
                </c:pt>
                <c:pt idx="7460">
                  <c:v>7461</c:v>
                </c:pt>
                <c:pt idx="7461">
                  <c:v>7462</c:v>
                </c:pt>
                <c:pt idx="7462">
                  <c:v>7463</c:v>
                </c:pt>
                <c:pt idx="7463">
                  <c:v>7464</c:v>
                </c:pt>
                <c:pt idx="7464">
                  <c:v>7465</c:v>
                </c:pt>
                <c:pt idx="7465">
                  <c:v>7466</c:v>
                </c:pt>
                <c:pt idx="7466">
                  <c:v>7467</c:v>
                </c:pt>
                <c:pt idx="7467">
                  <c:v>7468</c:v>
                </c:pt>
                <c:pt idx="7468">
                  <c:v>7469</c:v>
                </c:pt>
                <c:pt idx="7469">
                  <c:v>7470</c:v>
                </c:pt>
                <c:pt idx="7470">
                  <c:v>7471</c:v>
                </c:pt>
                <c:pt idx="7471">
                  <c:v>7472</c:v>
                </c:pt>
                <c:pt idx="7472">
                  <c:v>7473</c:v>
                </c:pt>
                <c:pt idx="7473">
                  <c:v>7474</c:v>
                </c:pt>
                <c:pt idx="7474">
                  <c:v>7475</c:v>
                </c:pt>
                <c:pt idx="7475">
                  <c:v>7476</c:v>
                </c:pt>
                <c:pt idx="7476">
                  <c:v>7477</c:v>
                </c:pt>
                <c:pt idx="7477">
                  <c:v>7478</c:v>
                </c:pt>
                <c:pt idx="7478">
                  <c:v>7479</c:v>
                </c:pt>
                <c:pt idx="7479">
                  <c:v>7480</c:v>
                </c:pt>
                <c:pt idx="7480">
                  <c:v>7481</c:v>
                </c:pt>
                <c:pt idx="7481">
                  <c:v>7482</c:v>
                </c:pt>
                <c:pt idx="7482">
                  <c:v>7483</c:v>
                </c:pt>
                <c:pt idx="7483">
                  <c:v>7484</c:v>
                </c:pt>
                <c:pt idx="7484">
                  <c:v>7485</c:v>
                </c:pt>
                <c:pt idx="7485">
                  <c:v>7486</c:v>
                </c:pt>
                <c:pt idx="7486">
                  <c:v>7487</c:v>
                </c:pt>
                <c:pt idx="7487">
                  <c:v>7488</c:v>
                </c:pt>
                <c:pt idx="7488">
                  <c:v>7489</c:v>
                </c:pt>
                <c:pt idx="7489">
                  <c:v>7490</c:v>
                </c:pt>
                <c:pt idx="7490">
                  <c:v>7491</c:v>
                </c:pt>
                <c:pt idx="7491">
                  <c:v>7492</c:v>
                </c:pt>
                <c:pt idx="7492">
                  <c:v>7493</c:v>
                </c:pt>
                <c:pt idx="7493">
                  <c:v>7494</c:v>
                </c:pt>
                <c:pt idx="7494">
                  <c:v>7495</c:v>
                </c:pt>
                <c:pt idx="7495">
                  <c:v>7496</c:v>
                </c:pt>
                <c:pt idx="7496">
                  <c:v>7497</c:v>
                </c:pt>
                <c:pt idx="7497">
                  <c:v>7498</c:v>
                </c:pt>
                <c:pt idx="7498">
                  <c:v>7499</c:v>
                </c:pt>
                <c:pt idx="7499">
                  <c:v>7500</c:v>
                </c:pt>
                <c:pt idx="7500">
                  <c:v>7501</c:v>
                </c:pt>
                <c:pt idx="7501">
                  <c:v>7502</c:v>
                </c:pt>
                <c:pt idx="7502">
                  <c:v>7503</c:v>
                </c:pt>
                <c:pt idx="7503">
                  <c:v>7504</c:v>
                </c:pt>
                <c:pt idx="7504">
                  <c:v>7505</c:v>
                </c:pt>
                <c:pt idx="7505">
                  <c:v>7506</c:v>
                </c:pt>
                <c:pt idx="7506">
                  <c:v>7507</c:v>
                </c:pt>
                <c:pt idx="7507">
                  <c:v>7508</c:v>
                </c:pt>
                <c:pt idx="7508">
                  <c:v>7509</c:v>
                </c:pt>
                <c:pt idx="7509">
                  <c:v>7510</c:v>
                </c:pt>
                <c:pt idx="7510">
                  <c:v>7511</c:v>
                </c:pt>
                <c:pt idx="7511">
                  <c:v>7512</c:v>
                </c:pt>
                <c:pt idx="7512">
                  <c:v>7513</c:v>
                </c:pt>
                <c:pt idx="7513">
                  <c:v>7514</c:v>
                </c:pt>
                <c:pt idx="7514">
                  <c:v>7515</c:v>
                </c:pt>
                <c:pt idx="7515">
                  <c:v>7516</c:v>
                </c:pt>
                <c:pt idx="7516">
                  <c:v>7517</c:v>
                </c:pt>
                <c:pt idx="7517">
                  <c:v>7518</c:v>
                </c:pt>
                <c:pt idx="7518">
                  <c:v>7519</c:v>
                </c:pt>
                <c:pt idx="7519">
                  <c:v>7520</c:v>
                </c:pt>
                <c:pt idx="7520">
                  <c:v>7521</c:v>
                </c:pt>
                <c:pt idx="7521">
                  <c:v>7522</c:v>
                </c:pt>
                <c:pt idx="7522">
                  <c:v>7523</c:v>
                </c:pt>
                <c:pt idx="7523">
                  <c:v>7524</c:v>
                </c:pt>
                <c:pt idx="7524">
                  <c:v>7525</c:v>
                </c:pt>
                <c:pt idx="7525">
                  <c:v>7526</c:v>
                </c:pt>
                <c:pt idx="7526">
                  <c:v>7527</c:v>
                </c:pt>
                <c:pt idx="7527">
                  <c:v>7528</c:v>
                </c:pt>
                <c:pt idx="7528">
                  <c:v>7529</c:v>
                </c:pt>
                <c:pt idx="7529">
                  <c:v>7530</c:v>
                </c:pt>
                <c:pt idx="7530">
                  <c:v>7531</c:v>
                </c:pt>
                <c:pt idx="7531">
                  <c:v>7532</c:v>
                </c:pt>
                <c:pt idx="7532">
                  <c:v>7533</c:v>
                </c:pt>
                <c:pt idx="7533">
                  <c:v>7534</c:v>
                </c:pt>
                <c:pt idx="7534">
                  <c:v>7535</c:v>
                </c:pt>
                <c:pt idx="7535">
                  <c:v>7536</c:v>
                </c:pt>
                <c:pt idx="7536">
                  <c:v>7537</c:v>
                </c:pt>
                <c:pt idx="7537">
                  <c:v>7538</c:v>
                </c:pt>
                <c:pt idx="7538">
                  <c:v>7539</c:v>
                </c:pt>
                <c:pt idx="7539">
                  <c:v>7540</c:v>
                </c:pt>
                <c:pt idx="7540">
                  <c:v>7541</c:v>
                </c:pt>
                <c:pt idx="7541">
                  <c:v>7542</c:v>
                </c:pt>
                <c:pt idx="7542">
                  <c:v>7543</c:v>
                </c:pt>
                <c:pt idx="7543">
                  <c:v>7544</c:v>
                </c:pt>
                <c:pt idx="7544">
                  <c:v>7545</c:v>
                </c:pt>
                <c:pt idx="7545">
                  <c:v>7546</c:v>
                </c:pt>
                <c:pt idx="7546">
                  <c:v>7547</c:v>
                </c:pt>
                <c:pt idx="7547">
                  <c:v>7548</c:v>
                </c:pt>
                <c:pt idx="7548">
                  <c:v>7549</c:v>
                </c:pt>
                <c:pt idx="7549">
                  <c:v>7550</c:v>
                </c:pt>
                <c:pt idx="7550">
                  <c:v>7551</c:v>
                </c:pt>
                <c:pt idx="7551">
                  <c:v>7552</c:v>
                </c:pt>
                <c:pt idx="7552">
                  <c:v>7553</c:v>
                </c:pt>
                <c:pt idx="7553">
                  <c:v>7554</c:v>
                </c:pt>
                <c:pt idx="7554">
                  <c:v>7555</c:v>
                </c:pt>
                <c:pt idx="7555">
                  <c:v>7556</c:v>
                </c:pt>
                <c:pt idx="7556">
                  <c:v>7557</c:v>
                </c:pt>
                <c:pt idx="7557">
                  <c:v>7558</c:v>
                </c:pt>
                <c:pt idx="7558">
                  <c:v>7559</c:v>
                </c:pt>
                <c:pt idx="7559">
                  <c:v>7560</c:v>
                </c:pt>
                <c:pt idx="7560">
                  <c:v>7561</c:v>
                </c:pt>
                <c:pt idx="7561">
                  <c:v>7562</c:v>
                </c:pt>
                <c:pt idx="7562">
                  <c:v>7563</c:v>
                </c:pt>
                <c:pt idx="7563">
                  <c:v>7564</c:v>
                </c:pt>
                <c:pt idx="7564">
                  <c:v>7565</c:v>
                </c:pt>
                <c:pt idx="7565">
                  <c:v>7566</c:v>
                </c:pt>
                <c:pt idx="7566">
                  <c:v>7567</c:v>
                </c:pt>
                <c:pt idx="7567">
                  <c:v>7568</c:v>
                </c:pt>
                <c:pt idx="7568">
                  <c:v>7569</c:v>
                </c:pt>
                <c:pt idx="7569">
                  <c:v>7570</c:v>
                </c:pt>
                <c:pt idx="7570">
                  <c:v>7571</c:v>
                </c:pt>
                <c:pt idx="7571">
                  <c:v>7572</c:v>
                </c:pt>
                <c:pt idx="7572">
                  <c:v>7573</c:v>
                </c:pt>
                <c:pt idx="7573">
                  <c:v>7574</c:v>
                </c:pt>
                <c:pt idx="7574">
                  <c:v>7575</c:v>
                </c:pt>
                <c:pt idx="7575">
                  <c:v>7576</c:v>
                </c:pt>
                <c:pt idx="7576">
                  <c:v>7577</c:v>
                </c:pt>
                <c:pt idx="7577">
                  <c:v>7578</c:v>
                </c:pt>
                <c:pt idx="7578">
                  <c:v>7579</c:v>
                </c:pt>
                <c:pt idx="7579">
                  <c:v>7580</c:v>
                </c:pt>
                <c:pt idx="7580">
                  <c:v>7581</c:v>
                </c:pt>
                <c:pt idx="7581">
                  <c:v>7582</c:v>
                </c:pt>
                <c:pt idx="7582">
                  <c:v>7583</c:v>
                </c:pt>
                <c:pt idx="7583">
                  <c:v>7584</c:v>
                </c:pt>
                <c:pt idx="7584">
                  <c:v>7585</c:v>
                </c:pt>
                <c:pt idx="7585">
                  <c:v>7586</c:v>
                </c:pt>
                <c:pt idx="7586">
                  <c:v>7587</c:v>
                </c:pt>
                <c:pt idx="7587">
                  <c:v>7588</c:v>
                </c:pt>
                <c:pt idx="7588">
                  <c:v>7589</c:v>
                </c:pt>
                <c:pt idx="7589">
                  <c:v>7590</c:v>
                </c:pt>
                <c:pt idx="7590">
                  <c:v>7591</c:v>
                </c:pt>
                <c:pt idx="7591">
                  <c:v>7592</c:v>
                </c:pt>
                <c:pt idx="7592">
                  <c:v>7593</c:v>
                </c:pt>
                <c:pt idx="7593">
                  <c:v>7594</c:v>
                </c:pt>
                <c:pt idx="7594">
                  <c:v>7595</c:v>
                </c:pt>
                <c:pt idx="7595">
                  <c:v>7596</c:v>
                </c:pt>
                <c:pt idx="7596">
                  <c:v>7597</c:v>
                </c:pt>
                <c:pt idx="7597">
                  <c:v>7598</c:v>
                </c:pt>
                <c:pt idx="7598">
                  <c:v>7599</c:v>
                </c:pt>
                <c:pt idx="7599">
                  <c:v>7600</c:v>
                </c:pt>
                <c:pt idx="7600">
                  <c:v>7601</c:v>
                </c:pt>
                <c:pt idx="7601">
                  <c:v>7602</c:v>
                </c:pt>
                <c:pt idx="7602">
                  <c:v>7603</c:v>
                </c:pt>
                <c:pt idx="7603">
                  <c:v>7604</c:v>
                </c:pt>
                <c:pt idx="7604">
                  <c:v>7605</c:v>
                </c:pt>
                <c:pt idx="7605">
                  <c:v>7606</c:v>
                </c:pt>
                <c:pt idx="7606">
                  <c:v>7607</c:v>
                </c:pt>
                <c:pt idx="7607">
                  <c:v>7608</c:v>
                </c:pt>
                <c:pt idx="7608">
                  <c:v>7609</c:v>
                </c:pt>
                <c:pt idx="7609">
                  <c:v>7610</c:v>
                </c:pt>
                <c:pt idx="7610">
                  <c:v>7611</c:v>
                </c:pt>
                <c:pt idx="7611">
                  <c:v>7612</c:v>
                </c:pt>
                <c:pt idx="7612">
                  <c:v>7613</c:v>
                </c:pt>
                <c:pt idx="7613">
                  <c:v>7614</c:v>
                </c:pt>
                <c:pt idx="7614">
                  <c:v>7615</c:v>
                </c:pt>
                <c:pt idx="7615">
                  <c:v>7616</c:v>
                </c:pt>
                <c:pt idx="7616">
                  <c:v>7617</c:v>
                </c:pt>
                <c:pt idx="7617">
                  <c:v>7618</c:v>
                </c:pt>
                <c:pt idx="7618">
                  <c:v>7619</c:v>
                </c:pt>
                <c:pt idx="7619">
                  <c:v>7620</c:v>
                </c:pt>
                <c:pt idx="7620">
                  <c:v>7621</c:v>
                </c:pt>
                <c:pt idx="7621">
                  <c:v>7622</c:v>
                </c:pt>
                <c:pt idx="7622">
                  <c:v>7623</c:v>
                </c:pt>
                <c:pt idx="7623">
                  <c:v>7624</c:v>
                </c:pt>
                <c:pt idx="7624">
                  <c:v>7625</c:v>
                </c:pt>
                <c:pt idx="7625">
                  <c:v>7626</c:v>
                </c:pt>
                <c:pt idx="7626">
                  <c:v>7627</c:v>
                </c:pt>
                <c:pt idx="7627">
                  <c:v>7628</c:v>
                </c:pt>
                <c:pt idx="7628">
                  <c:v>7629</c:v>
                </c:pt>
                <c:pt idx="7629">
                  <c:v>7630</c:v>
                </c:pt>
                <c:pt idx="7630">
                  <c:v>7631</c:v>
                </c:pt>
                <c:pt idx="7631">
                  <c:v>7632</c:v>
                </c:pt>
                <c:pt idx="7632">
                  <c:v>7633</c:v>
                </c:pt>
                <c:pt idx="7633">
                  <c:v>7634</c:v>
                </c:pt>
                <c:pt idx="7634">
                  <c:v>7635</c:v>
                </c:pt>
                <c:pt idx="7635">
                  <c:v>7636</c:v>
                </c:pt>
                <c:pt idx="7636">
                  <c:v>7637</c:v>
                </c:pt>
                <c:pt idx="7637">
                  <c:v>7638</c:v>
                </c:pt>
                <c:pt idx="7638">
                  <c:v>7639</c:v>
                </c:pt>
                <c:pt idx="7639">
                  <c:v>7640</c:v>
                </c:pt>
                <c:pt idx="7640">
                  <c:v>7641</c:v>
                </c:pt>
                <c:pt idx="7641">
                  <c:v>7642</c:v>
                </c:pt>
                <c:pt idx="7642">
                  <c:v>7643</c:v>
                </c:pt>
                <c:pt idx="7643">
                  <c:v>7644</c:v>
                </c:pt>
                <c:pt idx="7644">
                  <c:v>7645</c:v>
                </c:pt>
                <c:pt idx="7645">
                  <c:v>7646</c:v>
                </c:pt>
                <c:pt idx="7646">
                  <c:v>7647</c:v>
                </c:pt>
                <c:pt idx="7647">
                  <c:v>7648</c:v>
                </c:pt>
                <c:pt idx="7648">
                  <c:v>7649</c:v>
                </c:pt>
                <c:pt idx="7649">
                  <c:v>7650</c:v>
                </c:pt>
                <c:pt idx="7650">
                  <c:v>7651</c:v>
                </c:pt>
                <c:pt idx="7651">
                  <c:v>7652</c:v>
                </c:pt>
                <c:pt idx="7652">
                  <c:v>7653</c:v>
                </c:pt>
                <c:pt idx="7653">
                  <c:v>7654</c:v>
                </c:pt>
                <c:pt idx="7654">
                  <c:v>7655</c:v>
                </c:pt>
                <c:pt idx="7655">
                  <c:v>7656</c:v>
                </c:pt>
                <c:pt idx="7656">
                  <c:v>7657</c:v>
                </c:pt>
                <c:pt idx="7657">
                  <c:v>7658</c:v>
                </c:pt>
                <c:pt idx="7658">
                  <c:v>7659</c:v>
                </c:pt>
                <c:pt idx="7659">
                  <c:v>7660</c:v>
                </c:pt>
                <c:pt idx="7660">
                  <c:v>7661</c:v>
                </c:pt>
                <c:pt idx="7661">
                  <c:v>7662</c:v>
                </c:pt>
                <c:pt idx="7662">
                  <c:v>7663</c:v>
                </c:pt>
                <c:pt idx="7663">
                  <c:v>7664</c:v>
                </c:pt>
                <c:pt idx="7664">
                  <c:v>7665</c:v>
                </c:pt>
                <c:pt idx="7665">
                  <c:v>7666</c:v>
                </c:pt>
                <c:pt idx="7666">
                  <c:v>7667</c:v>
                </c:pt>
                <c:pt idx="7667">
                  <c:v>7668</c:v>
                </c:pt>
                <c:pt idx="7668">
                  <c:v>7669</c:v>
                </c:pt>
                <c:pt idx="7669">
                  <c:v>7670</c:v>
                </c:pt>
                <c:pt idx="7670">
                  <c:v>7671</c:v>
                </c:pt>
                <c:pt idx="7671">
                  <c:v>7672</c:v>
                </c:pt>
                <c:pt idx="7672">
                  <c:v>7673</c:v>
                </c:pt>
                <c:pt idx="7673">
                  <c:v>7674</c:v>
                </c:pt>
                <c:pt idx="7674">
                  <c:v>7675</c:v>
                </c:pt>
                <c:pt idx="7675">
                  <c:v>7676</c:v>
                </c:pt>
                <c:pt idx="7676">
                  <c:v>7677</c:v>
                </c:pt>
                <c:pt idx="7677">
                  <c:v>7678</c:v>
                </c:pt>
                <c:pt idx="7678">
                  <c:v>7679</c:v>
                </c:pt>
                <c:pt idx="7679">
                  <c:v>7680</c:v>
                </c:pt>
                <c:pt idx="7680">
                  <c:v>7681</c:v>
                </c:pt>
                <c:pt idx="7681">
                  <c:v>7682</c:v>
                </c:pt>
                <c:pt idx="7682">
                  <c:v>7683</c:v>
                </c:pt>
                <c:pt idx="7683">
                  <c:v>7684</c:v>
                </c:pt>
                <c:pt idx="7684">
                  <c:v>7685</c:v>
                </c:pt>
                <c:pt idx="7685">
                  <c:v>7686</c:v>
                </c:pt>
                <c:pt idx="7686">
                  <c:v>7687</c:v>
                </c:pt>
                <c:pt idx="7687">
                  <c:v>7688</c:v>
                </c:pt>
                <c:pt idx="7688">
                  <c:v>7689</c:v>
                </c:pt>
                <c:pt idx="7689">
                  <c:v>7690</c:v>
                </c:pt>
                <c:pt idx="7690">
                  <c:v>7691</c:v>
                </c:pt>
                <c:pt idx="7691">
                  <c:v>7692</c:v>
                </c:pt>
                <c:pt idx="7692">
                  <c:v>7693</c:v>
                </c:pt>
                <c:pt idx="7693">
                  <c:v>7694</c:v>
                </c:pt>
                <c:pt idx="7694">
                  <c:v>7695</c:v>
                </c:pt>
                <c:pt idx="7695">
                  <c:v>7696</c:v>
                </c:pt>
                <c:pt idx="7696">
                  <c:v>7697</c:v>
                </c:pt>
                <c:pt idx="7697">
                  <c:v>7698</c:v>
                </c:pt>
                <c:pt idx="7698">
                  <c:v>7699</c:v>
                </c:pt>
                <c:pt idx="7699">
                  <c:v>7700</c:v>
                </c:pt>
                <c:pt idx="7700">
                  <c:v>7701</c:v>
                </c:pt>
                <c:pt idx="7701">
                  <c:v>7702</c:v>
                </c:pt>
                <c:pt idx="7702">
                  <c:v>7703</c:v>
                </c:pt>
                <c:pt idx="7703">
                  <c:v>7704</c:v>
                </c:pt>
                <c:pt idx="7704">
                  <c:v>7705</c:v>
                </c:pt>
                <c:pt idx="7705">
                  <c:v>7706</c:v>
                </c:pt>
                <c:pt idx="7706">
                  <c:v>7707</c:v>
                </c:pt>
                <c:pt idx="7707">
                  <c:v>7708</c:v>
                </c:pt>
                <c:pt idx="7708">
                  <c:v>7709</c:v>
                </c:pt>
                <c:pt idx="7709">
                  <c:v>7710</c:v>
                </c:pt>
                <c:pt idx="7710">
                  <c:v>7711</c:v>
                </c:pt>
                <c:pt idx="7711">
                  <c:v>7712</c:v>
                </c:pt>
                <c:pt idx="7712">
                  <c:v>7713</c:v>
                </c:pt>
                <c:pt idx="7713">
                  <c:v>7714</c:v>
                </c:pt>
                <c:pt idx="7714">
                  <c:v>7715</c:v>
                </c:pt>
                <c:pt idx="7715">
                  <c:v>7716</c:v>
                </c:pt>
                <c:pt idx="7716">
                  <c:v>7717</c:v>
                </c:pt>
                <c:pt idx="7717">
                  <c:v>7718</c:v>
                </c:pt>
                <c:pt idx="7718">
                  <c:v>7719</c:v>
                </c:pt>
                <c:pt idx="7719">
                  <c:v>7720</c:v>
                </c:pt>
                <c:pt idx="7720">
                  <c:v>7721</c:v>
                </c:pt>
                <c:pt idx="7721">
                  <c:v>7722</c:v>
                </c:pt>
                <c:pt idx="7722">
                  <c:v>7723</c:v>
                </c:pt>
                <c:pt idx="7723">
                  <c:v>7724</c:v>
                </c:pt>
                <c:pt idx="7724">
                  <c:v>7725</c:v>
                </c:pt>
                <c:pt idx="7725">
                  <c:v>7726</c:v>
                </c:pt>
                <c:pt idx="7726">
                  <c:v>7727</c:v>
                </c:pt>
                <c:pt idx="7727">
                  <c:v>7728</c:v>
                </c:pt>
                <c:pt idx="7728">
                  <c:v>7729</c:v>
                </c:pt>
                <c:pt idx="7729">
                  <c:v>7730</c:v>
                </c:pt>
                <c:pt idx="7730">
                  <c:v>7731</c:v>
                </c:pt>
                <c:pt idx="7731">
                  <c:v>7732</c:v>
                </c:pt>
                <c:pt idx="7732">
                  <c:v>7733</c:v>
                </c:pt>
                <c:pt idx="7733">
                  <c:v>7734</c:v>
                </c:pt>
                <c:pt idx="7734">
                  <c:v>7735</c:v>
                </c:pt>
                <c:pt idx="7735">
                  <c:v>7736</c:v>
                </c:pt>
                <c:pt idx="7736">
                  <c:v>7737</c:v>
                </c:pt>
                <c:pt idx="7737">
                  <c:v>7738</c:v>
                </c:pt>
                <c:pt idx="7738">
                  <c:v>7739</c:v>
                </c:pt>
                <c:pt idx="7739">
                  <c:v>7740</c:v>
                </c:pt>
                <c:pt idx="7740">
                  <c:v>7741</c:v>
                </c:pt>
                <c:pt idx="7741">
                  <c:v>7742</c:v>
                </c:pt>
                <c:pt idx="7742">
                  <c:v>7743</c:v>
                </c:pt>
                <c:pt idx="7743">
                  <c:v>7744</c:v>
                </c:pt>
                <c:pt idx="7744">
                  <c:v>7745</c:v>
                </c:pt>
                <c:pt idx="7745">
                  <c:v>7746</c:v>
                </c:pt>
                <c:pt idx="7746">
                  <c:v>7747</c:v>
                </c:pt>
                <c:pt idx="7747">
                  <c:v>7748</c:v>
                </c:pt>
                <c:pt idx="7748">
                  <c:v>7749</c:v>
                </c:pt>
                <c:pt idx="7749">
                  <c:v>7750</c:v>
                </c:pt>
                <c:pt idx="7750">
                  <c:v>7751</c:v>
                </c:pt>
                <c:pt idx="7751">
                  <c:v>7752</c:v>
                </c:pt>
                <c:pt idx="7752">
                  <c:v>7753</c:v>
                </c:pt>
                <c:pt idx="7753">
                  <c:v>7754</c:v>
                </c:pt>
                <c:pt idx="7754">
                  <c:v>7755</c:v>
                </c:pt>
                <c:pt idx="7755">
                  <c:v>7756</c:v>
                </c:pt>
                <c:pt idx="7756">
                  <c:v>7757</c:v>
                </c:pt>
                <c:pt idx="7757">
                  <c:v>7758</c:v>
                </c:pt>
                <c:pt idx="7758">
                  <c:v>7759</c:v>
                </c:pt>
                <c:pt idx="7759">
                  <c:v>7760</c:v>
                </c:pt>
                <c:pt idx="7760">
                  <c:v>7761</c:v>
                </c:pt>
                <c:pt idx="7761">
                  <c:v>7762</c:v>
                </c:pt>
                <c:pt idx="7762">
                  <c:v>7763</c:v>
                </c:pt>
                <c:pt idx="7763">
                  <c:v>7764</c:v>
                </c:pt>
                <c:pt idx="7764">
                  <c:v>7765</c:v>
                </c:pt>
                <c:pt idx="7765">
                  <c:v>7766</c:v>
                </c:pt>
                <c:pt idx="7766">
                  <c:v>7767</c:v>
                </c:pt>
                <c:pt idx="7767">
                  <c:v>7768</c:v>
                </c:pt>
                <c:pt idx="7768">
                  <c:v>7769</c:v>
                </c:pt>
                <c:pt idx="7769">
                  <c:v>7770</c:v>
                </c:pt>
                <c:pt idx="7770">
                  <c:v>7771</c:v>
                </c:pt>
                <c:pt idx="7771">
                  <c:v>7772</c:v>
                </c:pt>
                <c:pt idx="7772">
                  <c:v>7773</c:v>
                </c:pt>
                <c:pt idx="7773">
                  <c:v>7774</c:v>
                </c:pt>
                <c:pt idx="7774">
                  <c:v>7775</c:v>
                </c:pt>
                <c:pt idx="7775">
                  <c:v>7776</c:v>
                </c:pt>
                <c:pt idx="7776">
                  <c:v>7777</c:v>
                </c:pt>
                <c:pt idx="7777">
                  <c:v>7778</c:v>
                </c:pt>
                <c:pt idx="7778">
                  <c:v>7779</c:v>
                </c:pt>
                <c:pt idx="7779">
                  <c:v>7780</c:v>
                </c:pt>
                <c:pt idx="7780">
                  <c:v>7781</c:v>
                </c:pt>
                <c:pt idx="7781">
                  <c:v>7782</c:v>
                </c:pt>
                <c:pt idx="7782">
                  <c:v>7783</c:v>
                </c:pt>
                <c:pt idx="7783">
                  <c:v>7784</c:v>
                </c:pt>
                <c:pt idx="7784">
                  <c:v>7785</c:v>
                </c:pt>
                <c:pt idx="7785">
                  <c:v>7786</c:v>
                </c:pt>
                <c:pt idx="7786">
                  <c:v>7787</c:v>
                </c:pt>
                <c:pt idx="7787">
                  <c:v>7788</c:v>
                </c:pt>
                <c:pt idx="7788">
                  <c:v>7789</c:v>
                </c:pt>
                <c:pt idx="7789">
                  <c:v>7790</c:v>
                </c:pt>
                <c:pt idx="7790">
                  <c:v>7791</c:v>
                </c:pt>
                <c:pt idx="7791">
                  <c:v>7792</c:v>
                </c:pt>
                <c:pt idx="7792">
                  <c:v>7793</c:v>
                </c:pt>
                <c:pt idx="7793">
                  <c:v>7794</c:v>
                </c:pt>
                <c:pt idx="7794">
                  <c:v>7795</c:v>
                </c:pt>
                <c:pt idx="7795">
                  <c:v>7796</c:v>
                </c:pt>
                <c:pt idx="7796">
                  <c:v>7797</c:v>
                </c:pt>
                <c:pt idx="7797">
                  <c:v>7798</c:v>
                </c:pt>
                <c:pt idx="7798">
                  <c:v>7799</c:v>
                </c:pt>
                <c:pt idx="7799">
                  <c:v>7800</c:v>
                </c:pt>
                <c:pt idx="7800">
                  <c:v>7801</c:v>
                </c:pt>
                <c:pt idx="7801">
                  <c:v>7802</c:v>
                </c:pt>
                <c:pt idx="7802">
                  <c:v>7803</c:v>
                </c:pt>
                <c:pt idx="7803">
                  <c:v>7804</c:v>
                </c:pt>
                <c:pt idx="7804">
                  <c:v>7805</c:v>
                </c:pt>
                <c:pt idx="7805">
                  <c:v>7806</c:v>
                </c:pt>
                <c:pt idx="7806">
                  <c:v>7807</c:v>
                </c:pt>
                <c:pt idx="7807">
                  <c:v>7808</c:v>
                </c:pt>
                <c:pt idx="7808">
                  <c:v>7809</c:v>
                </c:pt>
                <c:pt idx="7809">
                  <c:v>7810</c:v>
                </c:pt>
                <c:pt idx="7810">
                  <c:v>7811</c:v>
                </c:pt>
                <c:pt idx="7811">
                  <c:v>7812</c:v>
                </c:pt>
                <c:pt idx="7812">
                  <c:v>7813</c:v>
                </c:pt>
                <c:pt idx="7813">
                  <c:v>7814</c:v>
                </c:pt>
                <c:pt idx="7814">
                  <c:v>7815</c:v>
                </c:pt>
                <c:pt idx="7815">
                  <c:v>7816</c:v>
                </c:pt>
                <c:pt idx="7816">
                  <c:v>7817</c:v>
                </c:pt>
                <c:pt idx="7817">
                  <c:v>7818</c:v>
                </c:pt>
                <c:pt idx="7818">
                  <c:v>7819</c:v>
                </c:pt>
                <c:pt idx="7819">
                  <c:v>7820</c:v>
                </c:pt>
                <c:pt idx="7820">
                  <c:v>7821</c:v>
                </c:pt>
                <c:pt idx="7821">
                  <c:v>7822</c:v>
                </c:pt>
                <c:pt idx="7822">
                  <c:v>7823</c:v>
                </c:pt>
                <c:pt idx="7823">
                  <c:v>7824</c:v>
                </c:pt>
                <c:pt idx="7824">
                  <c:v>7825</c:v>
                </c:pt>
                <c:pt idx="7825">
                  <c:v>7826</c:v>
                </c:pt>
                <c:pt idx="7826">
                  <c:v>7827</c:v>
                </c:pt>
                <c:pt idx="7827">
                  <c:v>7828</c:v>
                </c:pt>
                <c:pt idx="7828">
                  <c:v>7829</c:v>
                </c:pt>
                <c:pt idx="7829">
                  <c:v>7830</c:v>
                </c:pt>
                <c:pt idx="7830">
                  <c:v>7831</c:v>
                </c:pt>
                <c:pt idx="7831">
                  <c:v>7832</c:v>
                </c:pt>
                <c:pt idx="7832">
                  <c:v>7833</c:v>
                </c:pt>
                <c:pt idx="7833">
                  <c:v>7834</c:v>
                </c:pt>
                <c:pt idx="7834">
                  <c:v>7835</c:v>
                </c:pt>
                <c:pt idx="7835">
                  <c:v>7836</c:v>
                </c:pt>
                <c:pt idx="7836">
                  <c:v>7837</c:v>
                </c:pt>
                <c:pt idx="7837">
                  <c:v>7838</c:v>
                </c:pt>
                <c:pt idx="7838">
                  <c:v>7839</c:v>
                </c:pt>
                <c:pt idx="7839">
                  <c:v>7840</c:v>
                </c:pt>
                <c:pt idx="7840">
                  <c:v>7841</c:v>
                </c:pt>
                <c:pt idx="7841">
                  <c:v>7842</c:v>
                </c:pt>
                <c:pt idx="7842">
                  <c:v>7843</c:v>
                </c:pt>
                <c:pt idx="7843">
                  <c:v>7844</c:v>
                </c:pt>
                <c:pt idx="7844">
                  <c:v>7845</c:v>
                </c:pt>
                <c:pt idx="7845">
                  <c:v>7846</c:v>
                </c:pt>
                <c:pt idx="7846">
                  <c:v>7847</c:v>
                </c:pt>
                <c:pt idx="7847">
                  <c:v>7848</c:v>
                </c:pt>
                <c:pt idx="7848">
                  <c:v>7849</c:v>
                </c:pt>
                <c:pt idx="7849">
                  <c:v>7850</c:v>
                </c:pt>
                <c:pt idx="7850">
                  <c:v>7851</c:v>
                </c:pt>
                <c:pt idx="7851">
                  <c:v>7852</c:v>
                </c:pt>
                <c:pt idx="7852">
                  <c:v>7853</c:v>
                </c:pt>
                <c:pt idx="7853">
                  <c:v>7854</c:v>
                </c:pt>
                <c:pt idx="7854">
                  <c:v>7855</c:v>
                </c:pt>
                <c:pt idx="7855">
                  <c:v>7856</c:v>
                </c:pt>
                <c:pt idx="7856">
                  <c:v>7857</c:v>
                </c:pt>
                <c:pt idx="7857">
                  <c:v>7858</c:v>
                </c:pt>
                <c:pt idx="7858">
                  <c:v>7859</c:v>
                </c:pt>
                <c:pt idx="7859">
                  <c:v>7860</c:v>
                </c:pt>
                <c:pt idx="7860">
                  <c:v>7861</c:v>
                </c:pt>
                <c:pt idx="7861">
                  <c:v>7862</c:v>
                </c:pt>
                <c:pt idx="7862">
                  <c:v>7863</c:v>
                </c:pt>
                <c:pt idx="7863">
                  <c:v>7864</c:v>
                </c:pt>
                <c:pt idx="7864">
                  <c:v>7865</c:v>
                </c:pt>
                <c:pt idx="7865">
                  <c:v>7866</c:v>
                </c:pt>
                <c:pt idx="7866">
                  <c:v>7867</c:v>
                </c:pt>
                <c:pt idx="7867">
                  <c:v>7868</c:v>
                </c:pt>
                <c:pt idx="7868">
                  <c:v>7869</c:v>
                </c:pt>
                <c:pt idx="7869">
                  <c:v>7870</c:v>
                </c:pt>
                <c:pt idx="7870">
                  <c:v>7871</c:v>
                </c:pt>
                <c:pt idx="7871">
                  <c:v>7872</c:v>
                </c:pt>
                <c:pt idx="7872">
                  <c:v>7873</c:v>
                </c:pt>
                <c:pt idx="7873">
                  <c:v>7874</c:v>
                </c:pt>
                <c:pt idx="7874">
                  <c:v>7875</c:v>
                </c:pt>
                <c:pt idx="7875">
                  <c:v>7876</c:v>
                </c:pt>
                <c:pt idx="7876">
                  <c:v>7877</c:v>
                </c:pt>
                <c:pt idx="7877">
                  <c:v>7878</c:v>
                </c:pt>
                <c:pt idx="7878">
                  <c:v>7879</c:v>
                </c:pt>
                <c:pt idx="7879">
                  <c:v>7880</c:v>
                </c:pt>
                <c:pt idx="7880">
                  <c:v>7881</c:v>
                </c:pt>
                <c:pt idx="7881">
                  <c:v>7882</c:v>
                </c:pt>
                <c:pt idx="7882">
                  <c:v>7883</c:v>
                </c:pt>
                <c:pt idx="7883">
                  <c:v>7884</c:v>
                </c:pt>
                <c:pt idx="7884">
                  <c:v>7885</c:v>
                </c:pt>
                <c:pt idx="7885">
                  <c:v>7886</c:v>
                </c:pt>
                <c:pt idx="7886">
                  <c:v>7887</c:v>
                </c:pt>
                <c:pt idx="7887">
                  <c:v>7888</c:v>
                </c:pt>
                <c:pt idx="7888">
                  <c:v>7889</c:v>
                </c:pt>
                <c:pt idx="7889">
                  <c:v>7890</c:v>
                </c:pt>
                <c:pt idx="7890">
                  <c:v>7891</c:v>
                </c:pt>
                <c:pt idx="7891">
                  <c:v>7892</c:v>
                </c:pt>
                <c:pt idx="7892">
                  <c:v>7893</c:v>
                </c:pt>
                <c:pt idx="7893">
                  <c:v>7894</c:v>
                </c:pt>
                <c:pt idx="7894">
                  <c:v>7895</c:v>
                </c:pt>
                <c:pt idx="7895">
                  <c:v>7896</c:v>
                </c:pt>
                <c:pt idx="7896">
                  <c:v>7897</c:v>
                </c:pt>
                <c:pt idx="7897">
                  <c:v>7898</c:v>
                </c:pt>
                <c:pt idx="7898">
                  <c:v>7899</c:v>
                </c:pt>
                <c:pt idx="7899">
                  <c:v>7900</c:v>
                </c:pt>
                <c:pt idx="7900">
                  <c:v>7901</c:v>
                </c:pt>
                <c:pt idx="7901">
                  <c:v>7902</c:v>
                </c:pt>
                <c:pt idx="7902">
                  <c:v>7903</c:v>
                </c:pt>
                <c:pt idx="7903">
                  <c:v>7904</c:v>
                </c:pt>
                <c:pt idx="7904">
                  <c:v>7905</c:v>
                </c:pt>
                <c:pt idx="7905">
                  <c:v>7906</c:v>
                </c:pt>
                <c:pt idx="7906">
                  <c:v>7907</c:v>
                </c:pt>
                <c:pt idx="7907">
                  <c:v>7908</c:v>
                </c:pt>
                <c:pt idx="7908">
                  <c:v>7909</c:v>
                </c:pt>
                <c:pt idx="7909">
                  <c:v>7910</c:v>
                </c:pt>
                <c:pt idx="7910">
                  <c:v>7911</c:v>
                </c:pt>
                <c:pt idx="7911">
                  <c:v>7912</c:v>
                </c:pt>
                <c:pt idx="7912">
                  <c:v>7913</c:v>
                </c:pt>
                <c:pt idx="7913">
                  <c:v>7914</c:v>
                </c:pt>
                <c:pt idx="7914">
                  <c:v>7915</c:v>
                </c:pt>
                <c:pt idx="7915">
                  <c:v>7916</c:v>
                </c:pt>
                <c:pt idx="7916">
                  <c:v>7917</c:v>
                </c:pt>
                <c:pt idx="7917">
                  <c:v>7918</c:v>
                </c:pt>
                <c:pt idx="7918">
                  <c:v>7919</c:v>
                </c:pt>
                <c:pt idx="7919">
                  <c:v>7920</c:v>
                </c:pt>
                <c:pt idx="7920">
                  <c:v>7921</c:v>
                </c:pt>
                <c:pt idx="7921">
                  <c:v>7922</c:v>
                </c:pt>
                <c:pt idx="7922">
                  <c:v>7923</c:v>
                </c:pt>
                <c:pt idx="7923">
                  <c:v>7924</c:v>
                </c:pt>
                <c:pt idx="7924">
                  <c:v>7925</c:v>
                </c:pt>
                <c:pt idx="7925">
                  <c:v>7926</c:v>
                </c:pt>
                <c:pt idx="7926">
                  <c:v>7927</c:v>
                </c:pt>
                <c:pt idx="7927">
                  <c:v>7928</c:v>
                </c:pt>
                <c:pt idx="7928">
                  <c:v>7929</c:v>
                </c:pt>
                <c:pt idx="7929">
                  <c:v>7930</c:v>
                </c:pt>
                <c:pt idx="7930">
                  <c:v>7931</c:v>
                </c:pt>
                <c:pt idx="7931">
                  <c:v>7932</c:v>
                </c:pt>
                <c:pt idx="7932">
                  <c:v>7933</c:v>
                </c:pt>
                <c:pt idx="7933">
                  <c:v>7934</c:v>
                </c:pt>
                <c:pt idx="7934">
                  <c:v>7935</c:v>
                </c:pt>
                <c:pt idx="7935">
                  <c:v>7936</c:v>
                </c:pt>
                <c:pt idx="7936">
                  <c:v>7937</c:v>
                </c:pt>
                <c:pt idx="7937">
                  <c:v>7938</c:v>
                </c:pt>
                <c:pt idx="7938">
                  <c:v>7939</c:v>
                </c:pt>
                <c:pt idx="7939">
                  <c:v>7940</c:v>
                </c:pt>
                <c:pt idx="7940">
                  <c:v>7941</c:v>
                </c:pt>
                <c:pt idx="7941">
                  <c:v>7942</c:v>
                </c:pt>
                <c:pt idx="7942">
                  <c:v>7943</c:v>
                </c:pt>
                <c:pt idx="7943">
                  <c:v>7944</c:v>
                </c:pt>
                <c:pt idx="7944">
                  <c:v>7945</c:v>
                </c:pt>
                <c:pt idx="7945">
                  <c:v>7946</c:v>
                </c:pt>
                <c:pt idx="7946">
                  <c:v>7947</c:v>
                </c:pt>
                <c:pt idx="7947">
                  <c:v>7948</c:v>
                </c:pt>
                <c:pt idx="7948">
                  <c:v>7949</c:v>
                </c:pt>
                <c:pt idx="7949">
                  <c:v>7950</c:v>
                </c:pt>
                <c:pt idx="7950">
                  <c:v>7951</c:v>
                </c:pt>
                <c:pt idx="7951">
                  <c:v>7952</c:v>
                </c:pt>
                <c:pt idx="7952">
                  <c:v>7953</c:v>
                </c:pt>
                <c:pt idx="7953">
                  <c:v>7954</c:v>
                </c:pt>
                <c:pt idx="7954">
                  <c:v>7955</c:v>
                </c:pt>
                <c:pt idx="7955">
                  <c:v>7956</c:v>
                </c:pt>
                <c:pt idx="7956">
                  <c:v>7957</c:v>
                </c:pt>
                <c:pt idx="7957">
                  <c:v>7958</c:v>
                </c:pt>
                <c:pt idx="7958">
                  <c:v>7959</c:v>
                </c:pt>
                <c:pt idx="7959">
                  <c:v>7960</c:v>
                </c:pt>
                <c:pt idx="7960">
                  <c:v>7961</c:v>
                </c:pt>
                <c:pt idx="7961">
                  <c:v>7962</c:v>
                </c:pt>
                <c:pt idx="7962">
                  <c:v>7963</c:v>
                </c:pt>
                <c:pt idx="7963">
                  <c:v>7964</c:v>
                </c:pt>
                <c:pt idx="7964">
                  <c:v>7965</c:v>
                </c:pt>
                <c:pt idx="7965">
                  <c:v>7966</c:v>
                </c:pt>
                <c:pt idx="7966">
                  <c:v>7967</c:v>
                </c:pt>
                <c:pt idx="7967">
                  <c:v>7968</c:v>
                </c:pt>
                <c:pt idx="7968">
                  <c:v>7969</c:v>
                </c:pt>
                <c:pt idx="7969">
                  <c:v>7970</c:v>
                </c:pt>
                <c:pt idx="7970">
                  <c:v>7971</c:v>
                </c:pt>
                <c:pt idx="7971">
                  <c:v>7972</c:v>
                </c:pt>
                <c:pt idx="7972">
                  <c:v>7973</c:v>
                </c:pt>
                <c:pt idx="7973">
                  <c:v>7974</c:v>
                </c:pt>
                <c:pt idx="7974">
                  <c:v>7975</c:v>
                </c:pt>
                <c:pt idx="7975">
                  <c:v>7976</c:v>
                </c:pt>
                <c:pt idx="7976">
                  <c:v>7977</c:v>
                </c:pt>
                <c:pt idx="7977">
                  <c:v>7978</c:v>
                </c:pt>
                <c:pt idx="7978">
                  <c:v>7979</c:v>
                </c:pt>
                <c:pt idx="7979">
                  <c:v>7980</c:v>
                </c:pt>
                <c:pt idx="7980">
                  <c:v>7981</c:v>
                </c:pt>
                <c:pt idx="7981">
                  <c:v>7982</c:v>
                </c:pt>
                <c:pt idx="7982">
                  <c:v>7983</c:v>
                </c:pt>
                <c:pt idx="7983">
                  <c:v>7984</c:v>
                </c:pt>
                <c:pt idx="7984">
                  <c:v>7985</c:v>
                </c:pt>
                <c:pt idx="7985">
                  <c:v>7986</c:v>
                </c:pt>
                <c:pt idx="7986">
                  <c:v>7987</c:v>
                </c:pt>
                <c:pt idx="7987">
                  <c:v>7988</c:v>
                </c:pt>
                <c:pt idx="7988">
                  <c:v>7989</c:v>
                </c:pt>
                <c:pt idx="7989">
                  <c:v>7990</c:v>
                </c:pt>
                <c:pt idx="7990">
                  <c:v>7991</c:v>
                </c:pt>
                <c:pt idx="7991">
                  <c:v>7992</c:v>
                </c:pt>
                <c:pt idx="7992">
                  <c:v>7993</c:v>
                </c:pt>
                <c:pt idx="7993">
                  <c:v>7994</c:v>
                </c:pt>
                <c:pt idx="7994">
                  <c:v>7995</c:v>
                </c:pt>
                <c:pt idx="7995">
                  <c:v>7996</c:v>
                </c:pt>
                <c:pt idx="7996">
                  <c:v>7997</c:v>
                </c:pt>
                <c:pt idx="7997">
                  <c:v>7998</c:v>
                </c:pt>
                <c:pt idx="7998">
                  <c:v>7999</c:v>
                </c:pt>
                <c:pt idx="7999">
                  <c:v>8000</c:v>
                </c:pt>
                <c:pt idx="8000">
                  <c:v>8001</c:v>
                </c:pt>
                <c:pt idx="8001">
                  <c:v>8002</c:v>
                </c:pt>
                <c:pt idx="8002">
                  <c:v>8003</c:v>
                </c:pt>
                <c:pt idx="8003">
                  <c:v>8004</c:v>
                </c:pt>
                <c:pt idx="8004">
                  <c:v>8005</c:v>
                </c:pt>
                <c:pt idx="8005">
                  <c:v>8006</c:v>
                </c:pt>
                <c:pt idx="8006">
                  <c:v>8007</c:v>
                </c:pt>
                <c:pt idx="8007">
                  <c:v>8008</c:v>
                </c:pt>
                <c:pt idx="8008">
                  <c:v>8009</c:v>
                </c:pt>
                <c:pt idx="8009">
                  <c:v>8010</c:v>
                </c:pt>
                <c:pt idx="8010">
                  <c:v>8011</c:v>
                </c:pt>
                <c:pt idx="8011">
                  <c:v>8012</c:v>
                </c:pt>
                <c:pt idx="8012">
                  <c:v>8013</c:v>
                </c:pt>
                <c:pt idx="8013">
                  <c:v>8014</c:v>
                </c:pt>
                <c:pt idx="8014">
                  <c:v>8015</c:v>
                </c:pt>
                <c:pt idx="8015">
                  <c:v>8016</c:v>
                </c:pt>
                <c:pt idx="8016">
                  <c:v>8017</c:v>
                </c:pt>
                <c:pt idx="8017">
                  <c:v>8018</c:v>
                </c:pt>
                <c:pt idx="8018">
                  <c:v>8019</c:v>
                </c:pt>
                <c:pt idx="8019">
                  <c:v>8020</c:v>
                </c:pt>
                <c:pt idx="8020">
                  <c:v>8021</c:v>
                </c:pt>
                <c:pt idx="8021">
                  <c:v>8022</c:v>
                </c:pt>
                <c:pt idx="8022">
                  <c:v>8023</c:v>
                </c:pt>
                <c:pt idx="8023">
                  <c:v>8024</c:v>
                </c:pt>
                <c:pt idx="8024">
                  <c:v>8025</c:v>
                </c:pt>
                <c:pt idx="8025">
                  <c:v>8026</c:v>
                </c:pt>
                <c:pt idx="8026">
                  <c:v>8027</c:v>
                </c:pt>
                <c:pt idx="8027">
                  <c:v>8028</c:v>
                </c:pt>
                <c:pt idx="8028">
                  <c:v>8029</c:v>
                </c:pt>
                <c:pt idx="8029">
                  <c:v>8030</c:v>
                </c:pt>
                <c:pt idx="8030">
                  <c:v>8031</c:v>
                </c:pt>
                <c:pt idx="8031">
                  <c:v>8032</c:v>
                </c:pt>
                <c:pt idx="8032">
                  <c:v>8033</c:v>
                </c:pt>
                <c:pt idx="8033">
                  <c:v>8034</c:v>
                </c:pt>
                <c:pt idx="8034">
                  <c:v>8035</c:v>
                </c:pt>
                <c:pt idx="8035">
                  <c:v>8036</c:v>
                </c:pt>
                <c:pt idx="8036">
                  <c:v>8037</c:v>
                </c:pt>
                <c:pt idx="8037">
                  <c:v>8038</c:v>
                </c:pt>
                <c:pt idx="8038">
                  <c:v>8039</c:v>
                </c:pt>
                <c:pt idx="8039">
                  <c:v>8040</c:v>
                </c:pt>
                <c:pt idx="8040">
                  <c:v>8041</c:v>
                </c:pt>
                <c:pt idx="8041">
                  <c:v>8042</c:v>
                </c:pt>
                <c:pt idx="8042">
                  <c:v>8043</c:v>
                </c:pt>
                <c:pt idx="8043">
                  <c:v>8044</c:v>
                </c:pt>
                <c:pt idx="8044">
                  <c:v>8045</c:v>
                </c:pt>
                <c:pt idx="8045">
                  <c:v>8046</c:v>
                </c:pt>
                <c:pt idx="8046">
                  <c:v>8047</c:v>
                </c:pt>
                <c:pt idx="8047">
                  <c:v>8048</c:v>
                </c:pt>
                <c:pt idx="8048">
                  <c:v>8049</c:v>
                </c:pt>
                <c:pt idx="8049">
                  <c:v>8050</c:v>
                </c:pt>
                <c:pt idx="8050">
                  <c:v>8051</c:v>
                </c:pt>
                <c:pt idx="8051">
                  <c:v>8052</c:v>
                </c:pt>
                <c:pt idx="8052">
                  <c:v>8053</c:v>
                </c:pt>
                <c:pt idx="8053">
                  <c:v>8054</c:v>
                </c:pt>
                <c:pt idx="8054">
                  <c:v>8055</c:v>
                </c:pt>
                <c:pt idx="8055">
                  <c:v>8056</c:v>
                </c:pt>
                <c:pt idx="8056">
                  <c:v>8057</c:v>
                </c:pt>
                <c:pt idx="8057">
                  <c:v>8058</c:v>
                </c:pt>
                <c:pt idx="8058">
                  <c:v>8059</c:v>
                </c:pt>
                <c:pt idx="8059">
                  <c:v>8060</c:v>
                </c:pt>
                <c:pt idx="8060">
                  <c:v>8061</c:v>
                </c:pt>
                <c:pt idx="8061">
                  <c:v>8062</c:v>
                </c:pt>
                <c:pt idx="8062">
                  <c:v>8063</c:v>
                </c:pt>
                <c:pt idx="8063">
                  <c:v>8064</c:v>
                </c:pt>
                <c:pt idx="8064">
                  <c:v>8065</c:v>
                </c:pt>
                <c:pt idx="8065">
                  <c:v>8066</c:v>
                </c:pt>
                <c:pt idx="8066">
                  <c:v>8067</c:v>
                </c:pt>
                <c:pt idx="8067">
                  <c:v>8068</c:v>
                </c:pt>
                <c:pt idx="8068">
                  <c:v>8069</c:v>
                </c:pt>
                <c:pt idx="8069">
                  <c:v>8070</c:v>
                </c:pt>
                <c:pt idx="8070">
                  <c:v>8071</c:v>
                </c:pt>
                <c:pt idx="8071">
                  <c:v>8072</c:v>
                </c:pt>
                <c:pt idx="8072">
                  <c:v>8073</c:v>
                </c:pt>
                <c:pt idx="8073">
                  <c:v>8074</c:v>
                </c:pt>
                <c:pt idx="8074">
                  <c:v>8075</c:v>
                </c:pt>
                <c:pt idx="8075">
                  <c:v>8076</c:v>
                </c:pt>
                <c:pt idx="8076">
                  <c:v>8077</c:v>
                </c:pt>
                <c:pt idx="8077">
                  <c:v>8078</c:v>
                </c:pt>
                <c:pt idx="8078">
                  <c:v>8079</c:v>
                </c:pt>
                <c:pt idx="8079">
                  <c:v>8080</c:v>
                </c:pt>
                <c:pt idx="8080">
                  <c:v>8081</c:v>
                </c:pt>
                <c:pt idx="8081">
                  <c:v>8082</c:v>
                </c:pt>
                <c:pt idx="8082">
                  <c:v>8083</c:v>
                </c:pt>
                <c:pt idx="8083">
                  <c:v>8084</c:v>
                </c:pt>
                <c:pt idx="8084">
                  <c:v>8085</c:v>
                </c:pt>
                <c:pt idx="8085">
                  <c:v>8086</c:v>
                </c:pt>
                <c:pt idx="8086">
                  <c:v>8087</c:v>
                </c:pt>
                <c:pt idx="8087">
                  <c:v>8088</c:v>
                </c:pt>
                <c:pt idx="8088">
                  <c:v>8089</c:v>
                </c:pt>
                <c:pt idx="8089">
                  <c:v>8090</c:v>
                </c:pt>
                <c:pt idx="8090">
                  <c:v>8091</c:v>
                </c:pt>
                <c:pt idx="8091">
                  <c:v>8092</c:v>
                </c:pt>
                <c:pt idx="8092">
                  <c:v>8093</c:v>
                </c:pt>
                <c:pt idx="8093">
                  <c:v>8094</c:v>
                </c:pt>
                <c:pt idx="8094">
                  <c:v>8095</c:v>
                </c:pt>
                <c:pt idx="8095">
                  <c:v>8096</c:v>
                </c:pt>
                <c:pt idx="8096">
                  <c:v>8097</c:v>
                </c:pt>
                <c:pt idx="8097">
                  <c:v>8098</c:v>
                </c:pt>
                <c:pt idx="8098">
                  <c:v>8099</c:v>
                </c:pt>
                <c:pt idx="8099">
                  <c:v>8100</c:v>
                </c:pt>
                <c:pt idx="8100">
                  <c:v>8101</c:v>
                </c:pt>
                <c:pt idx="8101">
                  <c:v>8102</c:v>
                </c:pt>
                <c:pt idx="8102">
                  <c:v>8103</c:v>
                </c:pt>
                <c:pt idx="8103">
                  <c:v>8104</c:v>
                </c:pt>
                <c:pt idx="8104">
                  <c:v>8105</c:v>
                </c:pt>
                <c:pt idx="8105">
                  <c:v>8106</c:v>
                </c:pt>
                <c:pt idx="8106">
                  <c:v>8107</c:v>
                </c:pt>
                <c:pt idx="8107">
                  <c:v>8108</c:v>
                </c:pt>
                <c:pt idx="8108">
                  <c:v>8109</c:v>
                </c:pt>
                <c:pt idx="8109">
                  <c:v>8110</c:v>
                </c:pt>
                <c:pt idx="8110">
                  <c:v>8111</c:v>
                </c:pt>
                <c:pt idx="8111">
                  <c:v>8112</c:v>
                </c:pt>
                <c:pt idx="8112">
                  <c:v>8113</c:v>
                </c:pt>
                <c:pt idx="8113">
                  <c:v>8114</c:v>
                </c:pt>
                <c:pt idx="8114">
                  <c:v>8115</c:v>
                </c:pt>
                <c:pt idx="8115">
                  <c:v>8116</c:v>
                </c:pt>
                <c:pt idx="8116">
                  <c:v>8117</c:v>
                </c:pt>
                <c:pt idx="8117">
                  <c:v>8118</c:v>
                </c:pt>
                <c:pt idx="8118">
                  <c:v>8119</c:v>
                </c:pt>
                <c:pt idx="8119">
                  <c:v>8120</c:v>
                </c:pt>
                <c:pt idx="8120">
                  <c:v>8121</c:v>
                </c:pt>
                <c:pt idx="8121">
                  <c:v>8122</c:v>
                </c:pt>
                <c:pt idx="8122">
                  <c:v>8123</c:v>
                </c:pt>
                <c:pt idx="8123">
                  <c:v>8124</c:v>
                </c:pt>
                <c:pt idx="8124">
                  <c:v>8125</c:v>
                </c:pt>
                <c:pt idx="8125">
                  <c:v>8126</c:v>
                </c:pt>
                <c:pt idx="8126">
                  <c:v>8127</c:v>
                </c:pt>
                <c:pt idx="8127">
                  <c:v>8128</c:v>
                </c:pt>
                <c:pt idx="8128">
                  <c:v>8129</c:v>
                </c:pt>
                <c:pt idx="8129">
                  <c:v>8130</c:v>
                </c:pt>
                <c:pt idx="8130">
                  <c:v>8131</c:v>
                </c:pt>
                <c:pt idx="8131">
                  <c:v>8132</c:v>
                </c:pt>
                <c:pt idx="8132">
                  <c:v>8133</c:v>
                </c:pt>
                <c:pt idx="8133">
                  <c:v>8134</c:v>
                </c:pt>
                <c:pt idx="8134">
                  <c:v>8135</c:v>
                </c:pt>
                <c:pt idx="8135">
                  <c:v>8136</c:v>
                </c:pt>
                <c:pt idx="8136">
                  <c:v>8137</c:v>
                </c:pt>
                <c:pt idx="8137">
                  <c:v>8138</c:v>
                </c:pt>
                <c:pt idx="8138">
                  <c:v>8139</c:v>
                </c:pt>
                <c:pt idx="8139">
                  <c:v>8140</c:v>
                </c:pt>
                <c:pt idx="8140">
                  <c:v>8141</c:v>
                </c:pt>
                <c:pt idx="8141">
                  <c:v>8142</c:v>
                </c:pt>
                <c:pt idx="8142">
                  <c:v>8143</c:v>
                </c:pt>
                <c:pt idx="8143">
                  <c:v>8144</c:v>
                </c:pt>
                <c:pt idx="8144">
                  <c:v>8145</c:v>
                </c:pt>
                <c:pt idx="8145">
                  <c:v>8146</c:v>
                </c:pt>
                <c:pt idx="8146">
                  <c:v>8147</c:v>
                </c:pt>
                <c:pt idx="8147">
                  <c:v>8148</c:v>
                </c:pt>
                <c:pt idx="8148">
                  <c:v>8149</c:v>
                </c:pt>
                <c:pt idx="8149">
                  <c:v>8150</c:v>
                </c:pt>
                <c:pt idx="8150">
                  <c:v>8151</c:v>
                </c:pt>
                <c:pt idx="8151">
                  <c:v>8152</c:v>
                </c:pt>
                <c:pt idx="8152">
                  <c:v>8153</c:v>
                </c:pt>
                <c:pt idx="8153">
                  <c:v>8154</c:v>
                </c:pt>
                <c:pt idx="8154">
                  <c:v>8155</c:v>
                </c:pt>
                <c:pt idx="8155">
                  <c:v>8156</c:v>
                </c:pt>
                <c:pt idx="8156">
                  <c:v>8157</c:v>
                </c:pt>
                <c:pt idx="8157">
                  <c:v>8158</c:v>
                </c:pt>
                <c:pt idx="8158">
                  <c:v>8159</c:v>
                </c:pt>
                <c:pt idx="8159">
                  <c:v>8160</c:v>
                </c:pt>
                <c:pt idx="8160">
                  <c:v>8161</c:v>
                </c:pt>
                <c:pt idx="8161">
                  <c:v>8162</c:v>
                </c:pt>
                <c:pt idx="8162">
                  <c:v>8163</c:v>
                </c:pt>
                <c:pt idx="8163">
                  <c:v>8164</c:v>
                </c:pt>
                <c:pt idx="8164">
                  <c:v>8165</c:v>
                </c:pt>
                <c:pt idx="8165">
                  <c:v>8166</c:v>
                </c:pt>
                <c:pt idx="8166">
                  <c:v>8167</c:v>
                </c:pt>
                <c:pt idx="8167">
                  <c:v>8168</c:v>
                </c:pt>
                <c:pt idx="8168">
                  <c:v>8169</c:v>
                </c:pt>
                <c:pt idx="8169">
                  <c:v>8170</c:v>
                </c:pt>
                <c:pt idx="8170">
                  <c:v>8171</c:v>
                </c:pt>
                <c:pt idx="8171">
                  <c:v>8172</c:v>
                </c:pt>
                <c:pt idx="8172">
                  <c:v>8173</c:v>
                </c:pt>
                <c:pt idx="8173">
                  <c:v>8174</c:v>
                </c:pt>
                <c:pt idx="8174">
                  <c:v>8175</c:v>
                </c:pt>
                <c:pt idx="8175">
                  <c:v>8176</c:v>
                </c:pt>
                <c:pt idx="8176">
                  <c:v>8177</c:v>
                </c:pt>
                <c:pt idx="8177">
                  <c:v>8178</c:v>
                </c:pt>
                <c:pt idx="8178">
                  <c:v>8179</c:v>
                </c:pt>
                <c:pt idx="8179">
                  <c:v>8180</c:v>
                </c:pt>
                <c:pt idx="8180">
                  <c:v>8181</c:v>
                </c:pt>
                <c:pt idx="8181">
                  <c:v>8182</c:v>
                </c:pt>
                <c:pt idx="8182">
                  <c:v>8183</c:v>
                </c:pt>
                <c:pt idx="8183">
                  <c:v>8184</c:v>
                </c:pt>
                <c:pt idx="8184">
                  <c:v>8185</c:v>
                </c:pt>
                <c:pt idx="8185">
                  <c:v>8186</c:v>
                </c:pt>
                <c:pt idx="8186">
                  <c:v>8187</c:v>
                </c:pt>
                <c:pt idx="8187">
                  <c:v>8188</c:v>
                </c:pt>
                <c:pt idx="8188">
                  <c:v>8189</c:v>
                </c:pt>
                <c:pt idx="8189">
                  <c:v>8190</c:v>
                </c:pt>
                <c:pt idx="8190">
                  <c:v>8191</c:v>
                </c:pt>
                <c:pt idx="8191">
                  <c:v>8192</c:v>
                </c:pt>
                <c:pt idx="8192">
                  <c:v>8193</c:v>
                </c:pt>
                <c:pt idx="8193">
                  <c:v>8194</c:v>
                </c:pt>
                <c:pt idx="8194">
                  <c:v>8195</c:v>
                </c:pt>
                <c:pt idx="8195">
                  <c:v>8196</c:v>
                </c:pt>
                <c:pt idx="8196">
                  <c:v>8197</c:v>
                </c:pt>
                <c:pt idx="8197">
                  <c:v>8198</c:v>
                </c:pt>
                <c:pt idx="8198">
                  <c:v>8199</c:v>
                </c:pt>
                <c:pt idx="8199">
                  <c:v>8200</c:v>
                </c:pt>
                <c:pt idx="8200">
                  <c:v>8201</c:v>
                </c:pt>
                <c:pt idx="8201">
                  <c:v>8202</c:v>
                </c:pt>
                <c:pt idx="8202">
                  <c:v>8203</c:v>
                </c:pt>
                <c:pt idx="8203">
                  <c:v>8204</c:v>
                </c:pt>
                <c:pt idx="8204">
                  <c:v>8205</c:v>
                </c:pt>
                <c:pt idx="8205">
                  <c:v>8206</c:v>
                </c:pt>
                <c:pt idx="8206">
                  <c:v>8207</c:v>
                </c:pt>
                <c:pt idx="8207">
                  <c:v>8208</c:v>
                </c:pt>
                <c:pt idx="8208">
                  <c:v>8209</c:v>
                </c:pt>
                <c:pt idx="8209">
                  <c:v>8210</c:v>
                </c:pt>
                <c:pt idx="8210">
                  <c:v>8211</c:v>
                </c:pt>
                <c:pt idx="8211">
                  <c:v>8212</c:v>
                </c:pt>
                <c:pt idx="8212">
                  <c:v>8213</c:v>
                </c:pt>
                <c:pt idx="8213">
                  <c:v>8214</c:v>
                </c:pt>
                <c:pt idx="8214">
                  <c:v>8215</c:v>
                </c:pt>
                <c:pt idx="8215">
                  <c:v>8216</c:v>
                </c:pt>
                <c:pt idx="8216">
                  <c:v>8217</c:v>
                </c:pt>
                <c:pt idx="8217">
                  <c:v>8218</c:v>
                </c:pt>
                <c:pt idx="8218">
                  <c:v>8219</c:v>
                </c:pt>
                <c:pt idx="8219">
                  <c:v>8220</c:v>
                </c:pt>
                <c:pt idx="8220">
                  <c:v>8221</c:v>
                </c:pt>
                <c:pt idx="8221">
                  <c:v>8222</c:v>
                </c:pt>
                <c:pt idx="8222">
                  <c:v>8223</c:v>
                </c:pt>
                <c:pt idx="8223">
                  <c:v>8224</c:v>
                </c:pt>
                <c:pt idx="8224">
                  <c:v>8225</c:v>
                </c:pt>
                <c:pt idx="8225">
                  <c:v>8226</c:v>
                </c:pt>
                <c:pt idx="8226">
                  <c:v>8227</c:v>
                </c:pt>
                <c:pt idx="8227">
                  <c:v>8228</c:v>
                </c:pt>
                <c:pt idx="8228">
                  <c:v>8229</c:v>
                </c:pt>
                <c:pt idx="8229">
                  <c:v>8230</c:v>
                </c:pt>
                <c:pt idx="8230">
                  <c:v>8231</c:v>
                </c:pt>
                <c:pt idx="8231">
                  <c:v>8232</c:v>
                </c:pt>
                <c:pt idx="8232">
                  <c:v>8233</c:v>
                </c:pt>
                <c:pt idx="8233">
                  <c:v>8234</c:v>
                </c:pt>
                <c:pt idx="8234">
                  <c:v>8235</c:v>
                </c:pt>
                <c:pt idx="8235">
                  <c:v>8236</c:v>
                </c:pt>
                <c:pt idx="8236">
                  <c:v>8237</c:v>
                </c:pt>
                <c:pt idx="8237">
                  <c:v>8238</c:v>
                </c:pt>
                <c:pt idx="8238">
                  <c:v>8239</c:v>
                </c:pt>
                <c:pt idx="8239">
                  <c:v>8240</c:v>
                </c:pt>
                <c:pt idx="8240">
                  <c:v>8241</c:v>
                </c:pt>
                <c:pt idx="8241">
                  <c:v>8242</c:v>
                </c:pt>
                <c:pt idx="8242">
                  <c:v>8243</c:v>
                </c:pt>
                <c:pt idx="8243">
                  <c:v>8244</c:v>
                </c:pt>
                <c:pt idx="8244">
                  <c:v>8245</c:v>
                </c:pt>
                <c:pt idx="8245">
                  <c:v>8246</c:v>
                </c:pt>
                <c:pt idx="8246">
                  <c:v>8247</c:v>
                </c:pt>
                <c:pt idx="8247">
                  <c:v>8248</c:v>
                </c:pt>
                <c:pt idx="8248">
                  <c:v>8249</c:v>
                </c:pt>
                <c:pt idx="8249">
                  <c:v>8250</c:v>
                </c:pt>
                <c:pt idx="8250">
                  <c:v>8251</c:v>
                </c:pt>
                <c:pt idx="8251">
                  <c:v>8252</c:v>
                </c:pt>
                <c:pt idx="8252">
                  <c:v>8253</c:v>
                </c:pt>
                <c:pt idx="8253">
                  <c:v>8254</c:v>
                </c:pt>
                <c:pt idx="8254">
                  <c:v>8255</c:v>
                </c:pt>
                <c:pt idx="8255">
                  <c:v>8256</c:v>
                </c:pt>
                <c:pt idx="8256">
                  <c:v>8257</c:v>
                </c:pt>
                <c:pt idx="8257">
                  <c:v>8258</c:v>
                </c:pt>
                <c:pt idx="8258">
                  <c:v>8259</c:v>
                </c:pt>
                <c:pt idx="8259">
                  <c:v>8260</c:v>
                </c:pt>
                <c:pt idx="8260">
                  <c:v>8261</c:v>
                </c:pt>
                <c:pt idx="8261">
                  <c:v>8262</c:v>
                </c:pt>
                <c:pt idx="8262">
                  <c:v>8263</c:v>
                </c:pt>
                <c:pt idx="8263">
                  <c:v>8264</c:v>
                </c:pt>
                <c:pt idx="8264">
                  <c:v>8265</c:v>
                </c:pt>
                <c:pt idx="8265">
                  <c:v>8266</c:v>
                </c:pt>
                <c:pt idx="8266">
                  <c:v>8267</c:v>
                </c:pt>
                <c:pt idx="8267">
                  <c:v>8268</c:v>
                </c:pt>
                <c:pt idx="8268">
                  <c:v>8269</c:v>
                </c:pt>
                <c:pt idx="8269">
                  <c:v>8270</c:v>
                </c:pt>
                <c:pt idx="8270">
                  <c:v>8271</c:v>
                </c:pt>
                <c:pt idx="8271">
                  <c:v>8272</c:v>
                </c:pt>
                <c:pt idx="8272">
                  <c:v>8273</c:v>
                </c:pt>
                <c:pt idx="8273">
                  <c:v>8274</c:v>
                </c:pt>
                <c:pt idx="8274">
                  <c:v>8275</c:v>
                </c:pt>
                <c:pt idx="8275">
                  <c:v>8276</c:v>
                </c:pt>
                <c:pt idx="8276">
                  <c:v>8277</c:v>
                </c:pt>
                <c:pt idx="8277">
                  <c:v>8278</c:v>
                </c:pt>
                <c:pt idx="8278">
                  <c:v>8279</c:v>
                </c:pt>
                <c:pt idx="8279">
                  <c:v>8280</c:v>
                </c:pt>
                <c:pt idx="8280">
                  <c:v>8281</c:v>
                </c:pt>
                <c:pt idx="8281">
                  <c:v>8282</c:v>
                </c:pt>
                <c:pt idx="8282">
                  <c:v>8283</c:v>
                </c:pt>
                <c:pt idx="8283">
                  <c:v>8284</c:v>
                </c:pt>
                <c:pt idx="8284">
                  <c:v>8285</c:v>
                </c:pt>
                <c:pt idx="8285">
                  <c:v>8286</c:v>
                </c:pt>
                <c:pt idx="8286">
                  <c:v>8287</c:v>
                </c:pt>
                <c:pt idx="8287">
                  <c:v>8288</c:v>
                </c:pt>
                <c:pt idx="8288">
                  <c:v>8289</c:v>
                </c:pt>
                <c:pt idx="8289">
                  <c:v>8290</c:v>
                </c:pt>
                <c:pt idx="8290">
                  <c:v>8291</c:v>
                </c:pt>
                <c:pt idx="8291">
                  <c:v>8292</c:v>
                </c:pt>
                <c:pt idx="8292">
                  <c:v>8293</c:v>
                </c:pt>
                <c:pt idx="8293">
                  <c:v>8294</c:v>
                </c:pt>
                <c:pt idx="8294">
                  <c:v>8295</c:v>
                </c:pt>
                <c:pt idx="8295">
                  <c:v>8296</c:v>
                </c:pt>
                <c:pt idx="8296">
                  <c:v>8297</c:v>
                </c:pt>
                <c:pt idx="8297">
                  <c:v>8298</c:v>
                </c:pt>
                <c:pt idx="8298">
                  <c:v>8299</c:v>
                </c:pt>
                <c:pt idx="8299">
                  <c:v>8300</c:v>
                </c:pt>
                <c:pt idx="8300">
                  <c:v>8301</c:v>
                </c:pt>
                <c:pt idx="8301">
                  <c:v>8302</c:v>
                </c:pt>
                <c:pt idx="8302">
                  <c:v>8303</c:v>
                </c:pt>
                <c:pt idx="8303">
                  <c:v>8304</c:v>
                </c:pt>
                <c:pt idx="8304">
                  <c:v>8305</c:v>
                </c:pt>
                <c:pt idx="8305">
                  <c:v>8306</c:v>
                </c:pt>
                <c:pt idx="8306">
                  <c:v>8307</c:v>
                </c:pt>
                <c:pt idx="8307">
                  <c:v>8308</c:v>
                </c:pt>
                <c:pt idx="8308">
                  <c:v>8309</c:v>
                </c:pt>
                <c:pt idx="8309">
                  <c:v>8310</c:v>
                </c:pt>
                <c:pt idx="8310">
                  <c:v>8311</c:v>
                </c:pt>
                <c:pt idx="8311">
                  <c:v>8312</c:v>
                </c:pt>
                <c:pt idx="8312">
                  <c:v>8313</c:v>
                </c:pt>
                <c:pt idx="8313">
                  <c:v>8314</c:v>
                </c:pt>
                <c:pt idx="8314">
                  <c:v>8315</c:v>
                </c:pt>
                <c:pt idx="8315">
                  <c:v>8316</c:v>
                </c:pt>
                <c:pt idx="8316">
                  <c:v>8317</c:v>
                </c:pt>
                <c:pt idx="8317">
                  <c:v>8318</c:v>
                </c:pt>
                <c:pt idx="8318">
                  <c:v>8319</c:v>
                </c:pt>
                <c:pt idx="8319">
                  <c:v>8320</c:v>
                </c:pt>
                <c:pt idx="8320">
                  <c:v>8321</c:v>
                </c:pt>
                <c:pt idx="8321">
                  <c:v>8322</c:v>
                </c:pt>
                <c:pt idx="8322">
                  <c:v>8323</c:v>
                </c:pt>
                <c:pt idx="8323">
                  <c:v>8324</c:v>
                </c:pt>
                <c:pt idx="8324">
                  <c:v>8325</c:v>
                </c:pt>
                <c:pt idx="8325">
                  <c:v>8326</c:v>
                </c:pt>
                <c:pt idx="8326">
                  <c:v>8327</c:v>
                </c:pt>
                <c:pt idx="8327">
                  <c:v>8328</c:v>
                </c:pt>
                <c:pt idx="8328">
                  <c:v>8329</c:v>
                </c:pt>
                <c:pt idx="8329">
                  <c:v>8330</c:v>
                </c:pt>
                <c:pt idx="8330">
                  <c:v>8331</c:v>
                </c:pt>
                <c:pt idx="8331">
                  <c:v>8332</c:v>
                </c:pt>
                <c:pt idx="8332">
                  <c:v>8333</c:v>
                </c:pt>
                <c:pt idx="8333">
                  <c:v>8334</c:v>
                </c:pt>
                <c:pt idx="8334">
                  <c:v>8335</c:v>
                </c:pt>
                <c:pt idx="8335">
                  <c:v>8336</c:v>
                </c:pt>
                <c:pt idx="8336">
                  <c:v>8337</c:v>
                </c:pt>
                <c:pt idx="8337">
                  <c:v>8338</c:v>
                </c:pt>
                <c:pt idx="8338">
                  <c:v>8339</c:v>
                </c:pt>
                <c:pt idx="8339">
                  <c:v>8340</c:v>
                </c:pt>
                <c:pt idx="8340">
                  <c:v>8341</c:v>
                </c:pt>
                <c:pt idx="8341">
                  <c:v>8342</c:v>
                </c:pt>
                <c:pt idx="8342">
                  <c:v>8343</c:v>
                </c:pt>
                <c:pt idx="8343">
                  <c:v>8344</c:v>
                </c:pt>
                <c:pt idx="8344">
                  <c:v>8345</c:v>
                </c:pt>
                <c:pt idx="8345">
                  <c:v>8346</c:v>
                </c:pt>
                <c:pt idx="8346">
                  <c:v>8347</c:v>
                </c:pt>
                <c:pt idx="8347">
                  <c:v>8348</c:v>
                </c:pt>
                <c:pt idx="8348">
                  <c:v>8349</c:v>
                </c:pt>
                <c:pt idx="8349">
                  <c:v>8350</c:v>
                </c:pt>
                <c:pt idx="8350">
                  <c:v>8351</c:v>
                </c:pt>
                <c:pt idx="8351">
                  <c:v>8352</c:v>
                </c:pt>
                <c:pt idx="8352">
                  <c:v>8353</c:v>
                </c:pt>
                <c:pt idx="8353">
                  <c:v>8354</c:v>
                </c:pt>
                <c:pt idx="8354">
                  <c:v>8355</c:v>
                </c:pt>
                <c:pt idx="8355">
                  <c:v>8356</c:v>
                </c:pt>
                <c:pt idx="8356">
                  <c:v>8357</c:v>
                </c:pt>
                <c:pt idx="8357">
                  <c:v>8358</c:v>
                </c:pt>
                <c:pt idx="8358">
                  <c:v>8359</c:v>
                </c:pt>
                <c:pt idx="8359">
                  <c:v>8360</c:v>
                </c:pt>
                <c:pt idx="8360">
                  <c:v>8361</c:v>
                </c:pt>
                <c:pt idx="8361">
                  <c:v>8362</c:v>
                </c:pt>
                <c:pt idx="8362">
                  <c:v>8363</c:v>
                </c:pt>
                <c:pt idx="8363">
                  <c:v>8364</c:v>
                </c:pt>
                <c:pt idx="8364">
                  <c:v>8365</c:v>
                </c:pt>
                <c:pt idx="8365">
                  <c:v>8366</c:v>
                </c:pt>
                <c:pt idx="8366">
                  <c:v>8367</c:v>
                </c:pt>
                <c:pt idx="8367">
                  <c:v>8368</c:v>
                </c:pt>
                <c:pt idx="8368">
                  <c:v>8369</c:v>
                </c:pt>
                <c:pt idx="8369">
                  <c:v>8370</c:v>
                </c:pt>
                <c:pt idx="8370">
                  <c:v>8371</c:v>
                </c:pt>
                <c:pt idx="8371">
                  <c:v>8372</c:v>
                </c:pt>
                <c:pt idx="8372">
                  <c:v>8373</c:v>
                </c:pt>
                <c:pt idx="8373">
                  <c:v>8374</c:v>
                </c:pt>
                <c:pt idx="8374">
                  <c:v>8375</c:v>
                </c:pt>
                <c:pt idx="8375">
                  <c:v>8376</c:v>
                </c:pt>
                <c:pt idx="8376">
                  <c:v>8377</c:v>
                </c:pt>
                <c:pt idx="8377">
                  <c:v>8378</c:v>
                </c:pt>
                <c:pt idx="8378">
                  <c:v>8379</c:v>
                </c:pt>
                <c:pt idx="8379">
                  <c:v>8380</c:v>
                </c:pt>
                <c:pt idx="8380">
                  <c:v>8381</c:v>
                </c:pt>
                <c:pt idx="8381">
                  <c:v>8382</c:v>
                </c:pt>
                <c:pt idx="8382">
                  <c:v>8383</c:v>
                </c:pt>
                <c:pt idx="8383">
                  <c:v>8384</c:v>
                </c:pt>
                <c:pt idx="8384">
                  <c:v>8385</c:v>
                </c:pt>
                <c:pt idx="8385">
                  <c:v>8386</c:v>
                </c:pt>
                <c:pt idx="8386">
                  <c:v>8387</c:v>
                </c:pt>
                <c:pt idx="8387">
                  <c:v>8388</c:v>
                </c:pt>
                <c:pt idx="8388">
                  <c:v>8389</c:v>
                </c:pt>
                <c:pt idx="8389">
                  <c:v>8390</c:v>
                </c:pt>
                <c:pt idx="8390">
                  <c:v>8391</c:v>
                </c:pt>
                <c:pt idx="8391">
                  <c:v>8392</c:v>
                </c:pt>
                <c:pt idx="8392">
                  <c:v>8393</c:v>
                </c:pt>
                <c:pt idx="8393">
                  <c:v>8394</c:v>
                </c:pt>
                <c:pt idx="8394">
                  <c:v>8395</c:v>
                </c:pt>
                <c:pt idx="8395">
                  <c:v>8396</c:v>
                </c:pt>
                <c:pt idx="8396">
                  <c:v>8397</c:v>
                </c:pt>
                <c:pt idx="8397">
                  <c:v>8398</c:v>
                </c:pt>
                <c:pt idx="8398">
                  <c:v>8399</c:v>
                </c:pt>
                <c:pt idx="8399">
                  <c:v>8400</c:v>
                </c:pt>
                <c:pt idx="8400">
                  <c:v>8401</c:v>
                </c:pt>
                <c:pt idx="8401">
                  <c:v>8402</c:v>
                </c:pt>
                <c:pt idx="8402">
                  <c:v>8403</c:v>
                </c:pt>
                <c:pt idx="8403">
                  <c:v>8404</c:v>
                </c:pt>
                <c:pt idx="8404">
                  <c:v>8405</c:v>
                </c:pt>
                <c:pt idx="8405">
                  <c:v>8406</c:v>
                </c:pt>
                <c:pt idx="8406">
                  <c:v>8407</c:v>
                </c:pt>
                <c:pt idx="8407">
                  <c:v>8408</c:v>
                </c:pt>
                <c:pt idx="8408">
                  <c:v>8409</c:v>
                </c:pt>
                <c:pt idx="8409">
                  <c:v>8410</c:v>
                </c:pt>
                <c:pt idx="8410">
                  <c:v>8411</c:v>
                </c:pt>
                <c:pt idx="8411">
                  <c:v>8412</c:v>
                </c:pt>
                <c:pt idx="8412">
                  <c:v>8413</c:v>
                </c:pt>
                <c:pt idx="8413">
                  <c:v>8414</c:v>
                </c:pt>
                <c:pt idx="8414">
                  <c:v>8415</c:v>
                </c:pt>
                <c:pt idx="8415">
                  <c:v>8416</c:v>
                </c:pt>
                <c:pt idx="8416">
                  <c:v>8417</c:v>
                </c:pt>
                <c:pt idx="8417">
                  <c:v>8418</c:v>
                </c:pt>
                <c:pt idx="8418">
                  <c:v>8419</c:v>
                </c:pt>
                <c:pt idx="8419">
                  <c:v>8420</c:v>
                </c:pt>
                <c:pt idx="8420">
                  <c:v>8421</c:v>
                </c:pt>
                <c:pt idx="8421">
                  <c:v>8422</c:v>
                </c:pt>
                <c:pt idx="8422">
                  <c:v>8423</c:v>
                </c:pt>
                <c:pt idx="8423">
                  <c:v>8424</c:v>
                </c:pt>
                <c:pt idx="8424">
                  <c:v>8425</c:v>
                </c:pt>
                <c:pt idx="8425">
                  <c:v>8426</c:v>
                </c:pt>
                <c:pt idx="8426">
                  <c:v>8427</c:v>
                </c:pt>
                <c:pt idx="8427">
                  <c:v>8428</c:v>
                </c:pt>
                <c:pt idx="8428">
                  <c:v>8429</c:v>
                </c:pt>
                <c:pt idx="8429">
                  <c:v>8430</c:v>
                </c:pt>
                <c:pt idx="8430">
                  <c:v>8431</c:v>
                </c:pt>
                <c:pt idx="8431">
                  <c:v>8432</c:v>
                </c:pt>
                <c:pt idx="8432">
                  <c:v>8433</c:v>
                </c:pt>
                <c:pt idx="8433">
                  <c:v>8434</c:v>
                </c:pt>
                <c:pt idx="8434">
                  <c:v>8435</c:v>
                </c:pt>
                <c:pt idx="8435">
                  <c:v>8436</c:v>
                </c:pt>
                <c:pt idx="8436">
                  <c:v>8437</c:v>
                </c:pt>
                <c:pt idx="8437">
                  <c:v>8438</c:v>
                </c:pt>
                <c:pt idx="8438">
                  <c:v>8439</c:v>
                </c:pt>
                <c:pt idx="8439">
                  <c:v>8440</c:v>
                </c:pt>
                <c:pt idx="8440">
                  <c:v>8441</c:v>
                </c:pt>
                <c:pt idx="8441">
                  <c:v>8442</c:v>
                </c:pt>
                <c:pt idx="8442">
                  <c:v>8443</c:v>
                </c:pt>
                <c:pt idx="8443">
                  <c:v>8444</c:v>
                </c:pt>
                <c:pt idx="8444">
                  <c:v>8445</c:v>
                </c:pt>
                <c:pt idx="8445">
                  <c:v>8446</c:v>
                </c:pt>
                <c:pt idx="8446">
                  <c:v>8447</c:v>
                </c:pt>
                <c:pt idx="8447">
                  <c:v>8448</c:v>
                </c:pt>
                <c:pt idx="8448">
                  <c:v>8449</c:v>
                </c:pt>
                <c:pt idx="8449">
                  <c:v>8450</c:v>
                </c:pt>
                <c:pt idx="8450">
                  <c:v>8451</c:v>
                </c:pt>
                <c:pt idx="8451">
                  <c:v>8452</c:v>
                </c:pt>
                <c:pt idx="8452">
                  <c:v>8453</c:v>
                </c:pt>
                <c:pt idx="8453">
                  <c:v>8454</c:v>
                </c:pt>
                <c:pt idx="8454">
                  <c:v>8455</c:v>
                </c:pt>
                <c:pt idx="8455">
                  <c:v>8456</c:v>
                </c:pt>
                <c:pt idx="8456">
                  <c:v>8457</c:v>
                </c:pt>
                <c:pt idx="8457">
                  <c:v>8458</c:v>
                </c:pt>
                <c:pt idx="8458">
                  <c:v>8459</c:v>
                </c:pt>
                <c:pt idx="8459">
                  <c:v>8460</c:v>
                </c:pt>
                <c:pt idx="8460">
                  <c:v>8461</c:v>
                </c:pt>
                <c:pt idx="8461">
                  <c:v>8462</c:v>
                </c:pt>
                <c:pt idx="8462">
                  <c:v>8463</c:v>
                </c:pt>
                <c:pt idx="8463">
                  <c:v>8464</c:v>
                </c:pt>
                <c:pt idx="8464">
                  <c:v>8465</c:v>
                </c:pt>
                <c:pt idx="8465">
                  <c:v>8466</c:v>
                </c:pt>
                <c:pt idx="8466">
                  <c:v>8467</c:v>
                </c:pt>
                <c:pt idx="8467">
                  <c:v>8468</c:v>
                </c:pt>
                <c:pt idx="8468">
                  <c:v>8469</c:v>
                </c:pt>
                <c:pt idx="8469">
                  <c:v>8470</c:v>
                </c:pt>
                <c:pt idx="8470">
                  <c:v>8471</c:v>
                </c:pt>
                <c:pt idx="8471">
                  <c:v>8472</c:v>
                </c:pt>
                <c:pt idx="8472">
                  <c:v>8473</c:v>
                </c:pt>
                <c:pt idx="8473">
                  <c:v>8474</c:v>
                </c:pt>
                <c:pt idx="8474">
                  <c:v>8475</c:v>
                </c:pt>
                <c:pt idx="8475">
                  <c:v>8476</c:v>
                </c:pt>
                <c:pt idx="8476">
                  <c:v>8477</c:v>
                </c:pt>
                <c:pt idx="8477">
                  <c:v>8478</c:v>
                </c:pt>
                <c:pt idx="8478">
                  <c:v>8479</c:v>
                </c:pt>
                <c:pt idx="8479">
                  <c:v>8480</c:v>
                </c:pt>
                <c:pt idx="8480">
                  <c:v>8481</c:v>
                </c:pt>
                <c:pt idx="8481">
                  <c:v>8482</c:v>
                </c:pt>
                <c:pt idx="8482">
                  <c:v>8483</c:v>
                </c:pt>
                <c:pt idx="8483">
                  <c:v>8484</c:v>
                </c:pt>
                <c:pt idx="8484">
                  <c:v>8485</c:v>
                </c:pt>
                <c:pt idx="8485">
                  <c:v>8486</c:v>
                </c:pt>
                <c:pt idx="8486">
                  <c:v>8487</c:v>
                </c:pt>
                <c:pt idx="8487">
                  <c:v>8488</c:v>
                </c:pt>
                <c:pt idx="8488">
                  <c:v>8489</c:v>
                </c:pt>
                <c:pt idx="8489">
                  <c:v>8490</c:v>
                </c:pt>
                <c:pt idx="8490">
                  <c:v>8491</c:v>
                </c:pt>
                <c:pt idx="8491">
                  <c:v>8492</c:v>
                </c:pt>
                <c:pt idx="8492">
                  <c:v>8493</c:v>
                </c:pt>
                <c:pt idx="8493">
                  <c:v>8494</c:v>
                </c:pt>
                <c:pt idx="8494">
                  <c:v>8495</c:v>
                </c:pt>
                <c:pt idx="8495">
                  <c:v>8496</c:v>
                </c:pt>
                <c:pt idx="8496">
                  <c:v>8497</c:v>
                </c:pt>
                <c:pt idx="8497">
                  <c:v>8498</c:v>
                </c:pt>
                <c:pt idx="8498">
                  <c:v>8499</c:v>
                </c:pt>
                <c:pt idx="8499">
                  <c:v>8500</c:v>
                </c:pt>
                <c:pt idx="8500">
                  <c:v>8501</c:v>
                </c:pt>
                <c:pt idx="8501">
                  <c:v>8502</c:v>
                </c:pt>
                <c:pt idx="8502">
                  <c:v>8503</c:v>
                </c:pt>
                <c:pt idx="8503">
                  <c:v>8504</c:v>
                </c:pt>
                <c:pt idx="8504">
                  <c:v>8505</c:v>
                </c:pt>
                <c:pt idx="8505">
                  <c:v>8506</c:v>
                </c:pt>
                <c:pt idx="8506">
                  <c:v>8507</c:v>
                </c:pt>
                <c:pt idx="8507">
                  <c:v>8508</c:v>
                </c:pt>
                <c:pt idx="8508">
                  <c:v>8509</c:v>
                </c:pt>
                <c:pt idx="8509">
                  <c:v>8510</c:v>
                </c:pt>
                <c:pt idx="8510">
                  <c:v>8511</c:v>
                </c:pt>
                <c:pt idx="8511">
                  <c:v>8512</c:v>
                </c:pt>
                <c:pt idx="8512">
                  <c:v>8513</c:v>
                </c:pt>
                <c:pt idx="8513">
                  <c:v>8514</c:v>
                </c:pt>
                <c:pt idx="8514">
                  <c:v>8515</c:v>
                </c:pt>
                <c:pt idx="8515">
                  <c:v>8516</c:v>
                </c:pt>
                <c:pt idx="8516">
                  <c:v>8517</c:v>
                </c:pt>
                <c:pt idx="8517">
                  <c:v>8518</c:v>
                </c:pt>
                <c:pt idx="8518">
                  <c:v>8519</c:v>
                </c:pt>
                <c:pt idx="8519">
                  <c:v>8520</c:v>
                </c:pt>
                <c:pt idx="8520">
                  <c:v>8521</c:v>
                </c:pt>
                <c:pt idx="8521">
                  <c:v>8522</c:v>
                </c:pt>
                <c:pt idx="8522">
                  <c:v>8523</c:v>
                </c:pt>
                <c:pt idx="8523">
                  <c:v>8524</c:v>
                </c:pt>
                <c:pt idx="8524">
                  <c:v>8525</c:v>
                </c:pt>
                <c:pt idx="8525">
                  <c:v>8526</c:v>
                </c:pt>
                <c:pt idx="8526">
                  <c:v>8527</c:v>
                </c:pt>
                <c:pt idx="8527">
                  <c:v>8528</c:v>
                </c:pt>
                <c:pt idx="8528">
                  <c:v>8529</c:v>
                </c:pt>
                <c:pt idx="8529">
                  <c:v>8530</c:v>
                </c:pt>
                <c:pt idx="8530">
                  <c:v>8531</c:v>
                </c:pt>
                <c:pt idx="8531">
                  <c:v>8532</c:v>
                </c:pt>
                <c:pt idx="8532">
                  <c:v>8533</c:v>
                </c:pt>
                <c:pt idx="8533">
                  <c:v>8534</c:v>
                </c:pt>
                <c:pt idx="8534">
                  <c:v>8535</c:v>
                </c:pt>
                <c:pt idx="8535">
                  <c:v>8536</c:v>
                </c:pt>
                <c:pt idx="8536">
                  <c:v>8537</c:v>
                </c:pt>
                <c:pt idx="8537">
                  <c:v>8538</c:v>
                </c:pt>
                <c:pt idx="8538">
                  <c:v>8539</c:v>
                </c:pt>
                <c:pt idx="8539">
                  <c:v>8540</c:v>
                </c:pt>
                <c:pt idx="8540">
                  <c:v>8541</c:v>
                </c:pt>
                <c:pt idx="8541">
                  <c:v>8542</c:v>
                </c:pt>
                <c:pt idx="8542">
                  <c:v>8543</c:v>
                </c:pt>
                <c:pt idx="8543">
                  <c:v>8544</c:v>
                </c:pt>
                <c:pt idx="8544">
                  <c:v>8545</c:v>
                </c:pt>
                <c:pt idx="8545">
                  <c:v>8546</c:v>
                </c:pt>
                <c:pt idx="8546">
                  <c:v>8547</c:v>
                </c:pt>
                <c:pt idx="8547">
                  <c:v>8548</c:v>
                </c:pt>
                <c:pt idx="8548">
                  <c:v>8549</c:v>
                </c:pt>
                <c:pt idx="8549">
                  <c:v>8550</c:v>
                </c:pt>
                <c:pt idx="8550">
                  <c:v>8551</c:v>
                </c:pt>
                <c:pt idx="8551">
                  <c:v>8552</c:v>
                </c:pt>
                <c:pt idx="8552">
                  <c:v>8553</c:v>
                </c:pt>
                <c:pt idx="8553">
                  <c:v>8554</c:v>
                </c:pt>
                <c:pt idx="8554">
                  <c:v>8555</c:v>
                </c:pt>
                <c:pt idx="8555">
                  <c:v>8556</c:v>
                </c:pt>
                <c:pt idx="8556">
                  <c:v>8557</c:v>
                </c:pt>
                <c:pt idx="8557">
                  <c:v>8558</c:v>
                </c:pt>
                <c:pt idx="8558">
                  <c:v>8559</c:v>
                </c:pt>
                <c:pt idx="8559">
                  <c:v>8560</c:v>
                </c:pt>
                <c:pt idx="8560">
                  <c:v>8561</c:v>
                </c:pt>
                <c:pt idx="8561">
                  <c:v>8562</c:v>
                </c:pt>
                <c:pt idx="8562">
                  <c:v>8563</c:v>
                </c:pt>
                <c:pt idx="8563">
                  <c:v>8564</c:v>
                </c:pt>
                <c:pt idx="8564">
                  <c:v>8565</c:v>
                </c:pt>
                <c:pt idx="8565">
                  <c:v>8566</c:v>
                </c:pt>
                <c:pt idx="8566">
                  <c:v>8567</c:v>
                </c:pt>
                <c:pt idx="8567">
                  <c:v>8568</c:v>
                </c:pt>
                <c:pt idx="8568">
                  <c:v>8569</c:v>
                </c:pt>
                <c:pt idx="8569">
                  <c:v>8570</c:v>
                </c:pt>
                <c:pt idx="8570">
                  <c:v>8571</c:v>
                </c:pt>
                <c:pt idx="8571">
                  <c:v>8572</c:v>
                </c:pt>
                <c:pt idx="8572">
                  <c:v>8573</c:v>
                </c:pt>
                <c:pt idx="8573">
                  <c:v>8574</c:v>
                </c:pt>
                <c:pt idx="8574">
                  <c:v>8575</c:v>
                </c:pt>
                <c:pt idx="8575">
                  <c:v>8576</c:v>
                </c:pt>
                <c:pt idx="8576">
                  <c:v>8577</c:v>
                </c:pt>
                <c:pt idx="8577">
                  <c:v>8578</c:v>
                </c:pt>
                <c:pt idx="8578">
                  <c:v>8579</c:v>
                </c:pt>
                <c:pt idx="8579">
                  <c:v>8580</c:v>
                </c:pt>
                <c:pt idx="8580">
                  <c:v>8581</c:v>
                </c:pt>
                <c:pt idx="8581">
                  <c:v>8582</c:v>
                </c:pt>
                <c:pt idx="8582">
                  <c:v>8583</c:v>
                </c:pt>
                <c:pt idx="8583">
                  <c:v>8584</c:v>
                </c:pt>
                <c:pt idx="8584">
                  <c:v>8585</c:v>
                </c:pt>
                <c:pt idx="8585">
                  <c:v>8586</c:v>
                </c:pt>
                <c:pt idx="8586">
                  <c:v>8587</c:v>
                </c:pt>
                <c:pt idx="8587">
                  <c:v>8588</c:v>
                </c:pt>
                <c:pt idx="8588">
                  <c:v>8589</c:v>
                </c:pt>
                <c:pt idx="8589">
                  <c:v>8590</c:v>
                </c:pt>
                <c:pt idx="8590">
                  <c:v>8591</c:v>
                </c:pt>
                <c:pt idx="8591">
                  <c:v>8592</c:v>
                </c:pt>
                <c:pt idx="8592">
                  <c:v>8593</c:v>
                </c:pt>
                <c:pt idx="8593">
                  <c:v>8594</c:v>
                </c:pt>
                <c:pt idx="8594">
                  <c:v>8595</c:v>
                </c:pt>
                <c:pt idx="8595">
                  <c:v>8596</c:v>
                </c:pt>
                <c:pt idx="8596">
                  <c:v>8597</c:v>
                </c:pt>
                <c:pt idx="8597">
                  <c:v>8598</c:v>
                </c:pt>
                <c:pt idx="8598">
                  <c:v>8599</c:v>
                </c:pt>
                <c:pt idx="8599">
                  <c:v>8600</c:v>
                </c:pt>
                <c:pt idx="8600">
                  <c:v>8601</c:v>
                </c:pt>
                <c:pt idx="8601">
                  <c:v>8602</c:v>
                </c:pt>
                <c:pt idx="8602">
                  <c:v>8603</c:v>
                </c:pt>
                <c:pt idx="8603">
                  <c:v>8604</c:v>
                </c:pt>
                <c:pt idx="8604">
                  <c:v>8605</c:v>
                </c:pt>
                <c:pt idx="8605">
                  <c:v>8606</c:v>
                </c:pt>
                <c:pt idx="8606">
                  <c:v>8607</c:v>
                </c:pt>
                <c:pt idx="8607">
                  <c:v>8608</c:v>
                </c:pt>
                <c:pt idx="8608">
                  <c:v>8609</c:v>
                </c:pt>
                <c:pt idx="8609">
                  <c:v>8610</c:v>
                </c:pt>
                <c:pt idx="8610">
                  <c:v>8611</c:v>
                </c:pt>
                <c:pt idx="8611">
                  <c:v>8612</c:v>
                </c:pt>
                <c:pt idx="8612">
                  <c:v>8613</c:v>
                </c:pt>
                <c:pt idx="8613">
                  <c:v>8614</c:v>
                </c:pt>
                <c:pt idx="8614">
                  <c:v>8615</c:v>
                </c:pt>
                <c:pt idx="8615">
                  <c:v>8616</c:v>
                </c:pt>
                <c:pt idx="8616">
                  <c:v>8617</c:v>
                </c:pt>
                <c:pt idx="8617">
                  <c:v>8618</c:v>
                </c:pt>
                <c:pt idx="8618">
                  <c:v>8619</c:v>
                </c:pt>
                <c:pt idx="8619">
                  <c:v>8620</c:v>
                </c:pt>
                <c:pt idx="8620">
                  <c:v>8621</c:v>
                </c:pt>
                <c:pt idx="8621">
                  <c:v>8622</c:v>
                </c:pt>
                <c:pt idx="8622">
                  <c:v>8623</c:v>
                </c:pt>
                <c:pt idx="8623">
                  <c:v>8624</c:v>
                </c:pt>
                <c:pt idx="8624">
                  <c:v>8625</c:v>
                </c:pt>
                <c:pt idx="8625">
                  <c:v>8626</c:v>
                </c:pt>
                <c:pt idx="8626">
                  <c:v>8627</c:v>
                </c:pt>
                <c:pt idx="8627">
                  <c:v>8628</c:v>
                </c:pt>
                <c:pt idx="8628">
                  <c:v>8629</c:v>
                </c:pt>
                <c:pt idx="8629">
                  <c:v>8630</c:v>
                </c:pt>
                <c:pt idx="8630">
                  <c:v>8631</c:v>
                </c:pt>
                <c:pt idx="8631">
                  <c:v>8632</c:v>
                </c:pt>
                <c:pt idx="8632">
                  <c:v>8633</c:v>
                </c:pt>
                <c:pt idx="8633">
                  <c:v>8634</c:v>
                </c:pt>
                <c:pt idx="8634">
                  <c:v>8635</c:v>
                </c:pt>
                <c:pt idx="8635">
                  <c:v>8636</c:v>
                </c:pt>
                <c:pt idx="8636">
                  <c:v>8637</c:v>
                </c:pt>
                <c:pt idx="8637">
                  <c:v>8638</c:v>
                </c:pt>
                <c:pt idx="8638">
                  <c:v>8639</c:v>
                </c:pt>
                <c:pt idx="8639">
                  <c:v>8640</c:v>
                </c:pt>
                <c:pt idx="8640">
                  <c:v>8641</c:v>
                </c:pt>
                <c:pt idx="8641">
                  <c:v>8642</c:v>
                </c:pt>
                <c:pt idx="8642">
                  <c:v>8643</c:v>
                </c:pt>
                <c:pt idx="8643">
                  <c:v>8644</c:v>
                </c:pt>
                <c:pt idx="8644">
                  <c:v>8645</c:v>
                </c:pt>
                <c:pt idx="8645">
                  <c:v>8646</c:v>
                </c:pt>
                <c:pt idx="8646">
                  <c:v>8647</c:v>
                </c:pt>
                <c:pt idx="8647">
                  <c:v>8648</c:v>
                </c:pt>
                <c:pt idx="8648">
                  <c:v>8649</c:v>
                </c:pt>
                <c:pt idx="8649">
                  <c:v>8650</c:v>
                </c:pt>
                <c:pt idx="8650">
                  <c:v>8651</c:v>
                </c:pt>
                <c:pt idx="8651">
                  <c:v>8652</c:v>
                </c:pt>
                <c:pt idx="8652">
                  <c:v>8653</c:v>
                </c:pt>
                <c:pt idx="8653">
                  <c:v>8654</c:v>
                </c:pt>
                <c:pt idx="8654">
                  <c:v>8655</c:v>
                </c:pt>
                <c:pt idx="8655">
                  <c:v>8656</c:v>
                </c:pt>
                <c:pt idx="8656">
                  <c:v>8657</c:v>
                </c:pt>
                <c:pt idx="8657">
                  <c:v>8658</c:v>
                </c:pt>
                <c:pt idx="8658">
                  <c:v>8659</c:v>
                </c:pt>
                <c:pt idx="8659">
                  <c:v>8660</c:v>
                </c:pt>
                <c:pt idx="8660">
                  <c:v>8661</c:v>
                </c:pt>
                <c:pt idx="8661">
                  <c:v>8662</c:v>
                </c:pt>
                <c:pt idx="8662">
                  <c:v>8663</c:v>
                </c:pt>
                <c:pt idx="8663">
                  <c:v>8664</c:v>
                </c:pt>
                <c:pt idx="8664">
                  <c:v>8665</c:v>
                </c:pt>
                <c:pt idx="8665">
                  <c:v>8666</c:v>
                </c:pt>
                <c:pt idx="8666">
                  <c:v>8667</c:v>
                </c:pt>
                <c:pt idx="8667">
                  <c:v>8668</c:v>
                </c:pt>
                <c:pt idx="8668">
                  <c:v>8669</c:v>
                </c:pt>
                <c:pt idx="8669">
                  <c:v>8670</c:v>
                </c:pt>
                <c:pt idx="8670">
                  <c:v>8671</c:v>
                </c:pt>
                <c:pt idx="8671">
                  <c:v>8672</c:v>
                </c:pt>
                <c:pt idx="8672">
                  <c:v>8673</c:v>
                </c:pt>
                <c:pt idx="8673">
                  <c:v>8674</c:v>
                </c:pt>
                <c:pt idx="8674">
                  <c:v>8675</c:v>
                </c:pt>
                <c:pt idx="8675">
                  <c:v>8676</c:v>
                </c:pt>
                <c:pt idx="8676">
                  <c:v>8677</c:v>
                </c:pt>
                <c:pt idx="8677">
                  <c:v>8678</c:v>
                </c:pt>
                <c:pt idx="8678">
                  <c:v>8679</c:v>
                </c:pt>
                <c:pt idx="8679">
                  <c:v>8680</c:v>
                </c:pt>
                <c:pt idx="8680">
                  <c:v>8681</c:v>
                </c:pt>
                <c:pt idx="8681">
                  <c:v>8682</c:v>
                </c:pt>
                <c:pt idx="8682">
                  <c:v>8683</c:v>
                </c:pt>
                <c:pt idx="8683">
                  <c:v>8684</c:v>
                </c:pt>
                <c:pt idx="8684">
                  <c:v>8685</c:v>
                </c:pt>
                <c:pt idx="8685">
                  <c:v>8686</c:v>
                </c:pt>
                <c:pt idx="8686">
                  <c:v>8687</c:v>
                </c:pt>
                <c:pt idx="8687">
                  <c:v>8688</c:v>
                </c:pt>
                <c:pt idx="8688">
                  <c:v>8689</c:v>
                </c:pt>
                <c:pt idx="8689">
                  <c:v>8690</c:v>
                </c:pt>
                <c:pt idx="8690">
                  <c:v>8691</c:v>
                </c:pt>
                <c:pt idx="8691">
                  <c:v>8692</c:v>
                </c:pt>
                <c:pt idx="8692">
                  <c:v>8693</c:v>
                </c:pt>
                <c:pt idx="8693">
                  <c:v>8694</c:v>
                </c:pt>
                <c:pt idx="8694">
                  <c:v>8695</c:v>
                </c:pt>
                <c:pt idx="8695">
                  <c:v>8696</c:v>
                </c:pt>
                <c:pt idx="8696">
                  <c:v>8697</c:v>
                </c:pt>
                <c:pt idx="8697">
                  <c:v>8698</c:v>
                </c:pt>
                <c:pt idx="8698">
                  <c:v>8699</c:v>
                </c:pt>
                <c:pt idx="8699">
                  <c:v>8700</c:v>
                </c:pt>
                <c:pt idx="8700">
                  <c:v>8701</c:v>
                </c:pt>
                <c:pt idx="8701">
                  <c:v>8702</c:v>
                </c:pt>
                <c:pt idx="8702">
                  <c:v>8703</c:v>
                </c:pt>
                <c:pt idx="8703">
                  <c:v>8704</c:v>
                </c:pt>
                <c:pt idx="8704">
                  <c:v>8705</c:v>
                </c:pt>
                <c:pt idx="8705">
                  <c:v>8706</c:v>
                </c:pt>
                <c:pt idx="8706">
                  <c:v>8707</c:v>
                </c:pt>
                <c:pt idx="8707">
                  <c:v>8708</c:v>
                </c:pt>
                <c:pt idx="8708">
                  <c:v>8709</c:v>
                </c:pt>
                <c:pt idx="8709">
                  <c:v>8710</c:v>
                </c:pt>
                <c:pt idx="8710">
                  <c:v>8711</c:v>
                </c:pt>
                <c:pt idx="8711">
                  <c:v>8712</c:v>
                </c:pt>
                <c:pt idx="8712">
                  <c:v>8713</c:v>
                </c:pt>
                <c:pt idx="8713">
                  <c:v>8714</c:v>
                </c:pt>
                <c:pt idx="8714">
                  <c:v>8715</c:v>
                </c:pt>
                <c:pt idx="8715">
                  <c:v>8716</c:v>
                </c:pt>
                <c:pt idx="8716">
                  <c:v>8717</c:v>
                </c:pt>
                <c:pt idx="8717">
                  <c:v>8718</c:v>
                </c:pt>
                <c:pt idx="8718">
                  <c:v>8719</c:v>
                </c:pt>
                <c:pt idx="8719">
                  <c:v>8720</c:v>
                </c:pt>
                <c:pt idx="8720">
                  <c:v>8721</c:v>
                </c:pt>
                <c:pt idx="8721">
                  <c:v>8722</c:v>
                </c:pt>
                <c:pt idx="8722">
                  <c:v>8723</c:v>
                </c:pt>
                <c:pt idx="8723">
                  <c:v>8724</c:v>
                </c:pt>
                <c:pt idx="8724">
                  <c:v>8725</c:v>
                </c:pt>
                <c:pt idx="8725">
                  <c:v>8726</c:v>
                </c:pt>
                <c:pt idx="8726">
                  <c:v>8727</c:v>
                </c:pt>
                <c:pt idx="8727">
                  <c:v>8728</c:v>
                </c:pt>
                <c:pt idx="8728">
                  <c:v>8729</c:v>
                </c:pt>
                <c:pt idx="8729">
                  <c:v>8730</c:v>
                </c:pt>
                <c:pt idx="8730">
                  <c:v>8731</c:v>
                </c:pt>
                <c:pt idx="8731">
                  <c:v>8732</c:v>
                </c:pt>
                <c:pt idx="8732">
                  <c:v>8733</c:v>
                </c:pt>
                <c:pt idx="8733">
                  <c:v>8734</c:v>
                </c:pt>
                <c:pt idx="8734">
                  <c:v>8735</c:v>
                </c:pt>
                <c:pt idx="8735">
                  <c:v>8736</c:v>
                </c:pt>
                <c:pt idx="8736">
                  <c:v>8737</c:v>
                </c:pt>
                <c:pt idx="8737">
                  <c:v>8738</c:v>
                </c:pt>
                <c:pt idx="8738">
                  <c:v>8739</c:v>
                </c:pt>
                <c:pt idx="8739">
                  <c:v>8740</c:v>
                </c:pt>
                <c:pt idx="8740">
                  <c:v>8741</c:v>
                </c:pt>
                <c:pt idx="8741">
                  <c:v>8742</c:v>
                </c:pt>
                <c:pt idx="8742">
                  <c:v>8743</c:v>
                </c:pt>
                <c:pt idx="8743">
                  <c:v>8744</c:v>
                </c:pt>
                <c:pt idx="8744">
                  <c:v>8745</c:v>
                </c:pt>
                <c:pt idx="8745">
                  <c:v>8746</c:v>
                </c:pt>
                <c:pt idx="8746">
                  <c:v>8747</c:v>
                </c:pt>
                <c:pt idx="8747">
                  <c:v>8748</c:v>
                </c:pt>
                <c:pt idx="8748">
                  <c:v>8749</c:v>
                </c:pt>
                <c:pt idx="8749">
                  <c:v>8750</c:v>
                </c:pt>
                <c:pt idx="8750">
                  <c:v>8751</c:v>
                </c:pt>
                <c:pt idx="8751">
                  <c:v>8752</c:v>
                </c:pt>
                <c:pt idx="8752">
                  <c:v>8753</c:v>
                </c:pt>
                <c:pt idx="8753">
                  <c:v>8754</c:v>
                </c:pt>
                <c:pt idx="8754">
                  <c:v>8755</c:v>
                </c:pt>
                <c:pt idx="8755">
                  <c:v>8756</c:v>
                </c:pt>
                <c:pt idx="8756">
                  <c:v>8757</c:v>
                </c:pt>
                <c:pt idx="8757">
                  <c:v>8758</c:v>
                </c:pt>
                <c:pt idx="8758">
                  <c:v>8759</c:v>
                </c:pt>
                <c:pt idx="8759">
                  <c:v>8760</c:v>
                </c:pt>
                <c:pt idx="8760">
                  <c:v>8761</c:v>
                </c:pt>
                <c:pt idx="8761">
                  <c:v>8762</c:v>
                </c:pt>
                <c:pt idx="8762">
                  <c:v>8763</c:v>
                </c:pt>
                <c:pt idx="8763">
                  <c:v>8764</c:v>
                </c:pt>
                <c:pt idx="8764">
                  <c:v>8765</c:v>
                </c:pt>
                <c:pt idx="8765">
                  <c:v>8766</c:v>
                </c:pt>
                <c:pt idx="8766">
                  <c:v>8767</c:v>
                </c:pt>
                <c:pt idx="8767">
                  <c:v>8768</c:v>
                </c:pt>
                <c:pt idx="8768">
                  <c:v>8769</c:v>
                </c:pt>
                <c:pt idx="8769">
                  <c:v>8770</c:v>
                </c:pt>
                <c:pt idx="8770">
                  <c:v>8771</c:v>
                </c:pt>
                <c:pt idx="8771">
                  <c:v>8772</c:v>
                </c:pt>
                <c:pt idx="8772">
                  <c:v>8773</c:v>
                </c:pt>
                <c:pt idx="8773">
                  <c:v>8774</c:v>
                </c:pt>
                <c:pt idx="8774">
                  <c:v>8775</c:v>
                </c:pt>
                <c:pt idx="8775">
                  <c:v>8776</c:v>
                </c:pt>
                <c:pt idx="8776">
                  <c:v>8777</c:v>
                </c:pt>
                <c:pt idx="8777">
                  <c:v>8778</c:v>
                </c:pt>
                <c:pt idx="8778">
                  <c:v>8779</c:v>
                </c:pt>
                <c:pt idx="8779">
                  <c:v>8780</c:v>
                </c:pt>
                <c:pt idx="8780">
                  <c:v>8781</c:v>
                </c:pt>
                <c:pt idx="8781">
                  <c:v>8782</c:v>
                </c:pt>
                <c:pt idx="8782">
                  <c:v>8783</c:v>
                </c:pt>
                <c:pt idx="8783">
                  <c:v>8784</c:v>
                </c:pt>
                <c:pt idx="8784">
                  <c:v>8785</c:v>
                </c:pt>
                <c:pt idx="8785">
                  <c:v>8786</c:v>
                </c:pt>
                <c:pt idx="8786">
                  <c:v>8787</c:v>
                </c:pt>
                <c:pt idx="8787">
                  <c:v>8788</c:v>
                </c:pt>
                <c:pt idx="8788">
                  <c:v>8789</c:v>
                </c:pt>
                <c:pt idx="8789">
                  <c:v>8790</c:v>
                </c:pt>
                <c:pt idx="8790">
                  <c:v>8791</c:v>
                </c:pt>
                <c:pt idx="8791">
                  <c:v>8792</c:v>
                </c:pt>
                <c:pt idx="8792">
                  <c:v>8793</c:v>
                </c:pt>
                <c:pt idx="8793">
                  <c:v>8794</c:v>
                </c:pt>
                <c:pt idx="8794">
                  <c:v>8795</c:v>
                </c:pt>
                <c:pt idx="8795">
                  <c:v>8796</c:v>
                </c:pt>
                <c:pt idx="8796">
                  <c:v>8797</c:v>
                </c:pt>
                <c:pt idx="8797">
                  <c:v>8798</c:v>
                </c:pt>
                <c:pt idx="8798">
                  <c:v>8799</c:v>
                </c:pt>
                <c:pt idx="8799">
                  <c:v>8800</c:v>
                </c:pt>
                <c:pt idx="8800">
                  <c:v>8801</c:v>
                </c:pt>
                <c:pt idx="8801">
                  <c:v>8802</c:v>
                </c:pt>
                <c:pt idx="8802">
                  <c:v>8803</c:v>
                </c:pt>
                <c:pt idx="8803">
                  <c:v>8804</c:v>
                </c:pt>
                <c:pt idx="8804">
                  <c:v>8805</c:v>
                </c:pt>
                <c:pt idx="8805">
                  <c:v>8806</c:v>
                </c:pt>
                <c:pt idx="8806">
                  <c:v>8807</c:v>
                </c:pt>
                <c:pt idx="8807">
                  <c:v>8808</c:v>
                </c:pt>
                <c:pt idx="8808">
                  <c:v>8809</c:v>
                </c:pt>
                <c:pt idx="8809">
                  <c:v>8810</c:v>
                </c:pt>
                <c:pt idx="8810">
                  <c:v>8811</c:v>
                </c:pt>
                <c:pt idx="8811">
                  <c:v>8812</c:v>
                </c:pt>
                <c:pt idx="8812">
                  <c:v>8813</c:v>
                </c:pt>
                <c:pt idx="8813">
                  <c:v>8814</c:v>
                </c:pt>
                <c:pt idx="8814">
                  <c:v>8815</c:v>
                </c:pt>
                <c:pt idx="8815">
                  <c:v>8816</c:v>
                </c:pt>
                <c:pt idx="8816">
                  <c:v>8817</c:v>
                </c:pt>
                <c:pt idx="8817">
                  <c:v>8818</c:v>
                </c:pt>
                <c:pt idx="8818">
                  <c:v>8819</c:v>
                </c:pt>
                <c:pt idx="8819">
                  <c:v>8820</c:v>
                </c:pt>
                <c:pt idx="8820">
                  <c:v>8821</c:v>
                </c:pt>
                <c:pt idx="8821">
                  <c:v>8822</c:v>
                </c:pt>
                <c:pt idx="8822">
                  <c:v>8823</c:v>
                </c:pt>
                <c:pt idx="8823">
                  <c:v>8824</c:v>
                </c:pt>
                <c:pt idx="8824">
                  <c:v>8825</c:v>
                </c:pt>
                <c:pt idx="8825">
                  <c:v>8826</c:v>
                </c:pt>
                <c:pt idx="8826">
                  <c:v>8827</c:v>
                </c:pt>
                <c:pt idx="8827">
                  <c:v>8828</c:v>
                </c:pt>
                <c:pt idx="8828">
                  <c:v>8829</c:v>
                </c:pt>
                <c:pt idx="8829">
                  <c:v>8830</c:v>
                </c:pt>
                <c:pt idx="8830">
                  <c:v>8831</c:v>
                </c:pt>
                <c:pt idx="8831">
                  <c:v>8832</c:v>
                </c:pt>
                <c:pt idx="8832">
                  <c:v>8833</c:v>
                </c:pt>
                <c:pt idx="8833">
                  <c:v>8834</c:v>
                </c:pt>
                <c:pt idx="8834">
                  <c:v>8835</c:v>
                </c:pt>
                <c:pt idx="8835">
                  <c:v>8836</c:v>
                </c:pt>
                <c:pt idx="8836">
                  <c:v>8837</c:v>
                </c:pt>
                <c:pt idx="8837">
                  <c:v>8838</c:v>
                </c:pt>
                <c:pt idx="8838">
                  <c:v>8839</c:v>
                </c:pt>
                <c:pt idx="8839">
                  <c:v>8840</c:v>
                </c:pt>
                <c:pt idx="8840">
                  <c:v>8841</c:v>
                </c:pt>
                <c:pt idx="8841">
                  <c:v>8842</c:v>
                </c:pt>
                <c:pt idx="8842">
                  <c:v>8843</c:v>
                </c:pt>
                <c:pt idx="8843">
                  <c:v>8844</c:v>
                </c:pt>
                <c:pt idx="8844">
                  <c:v>8845</c:v>
                </c:pt>
                <c:pt idx="8845">
                  <c:v>8846</c:v>
                </c:pt>
                <c:pt idx="8846">
                  <c:v>8847</c:v>
                </c:pt>
                <c:pt idx="8847">
                  <c:v>8848</c:v>
                </c:pt>
                <c:pt idx="8848">
                  <c:v>8849</c:v>
                </c:pt>
                <c:pt idx="8849">
                  <c:v>8850</c:v>
                </c:pt>
                <c:pt idx="8850">
                  <c:v>8851</c:v>
                </c:pt>
                <c:pt idx="8851">
                  <c:v>8852</c:v>
                </c:pt>
                <c:pt idx="8852">
                  <c:v>8853</c:v>
                </c:pt>
                <c:pt idx="8853">
                  <c:v>8854</c:v>
                </c:pt>
                <c:pt idx="8854">
                  <c:v>8855</c:v>
                </c:pt>
                <c:pt idx="8855">
                  <c:v>8856</c:v>
                </c:pt>
                <c:pt idx="8856">
                  <c:v>8857</c:v>
                </c:pt>
                <c:pt idx="8857">
                  <c:v>8858</c:v>
                </c:pt>
                <c:pt idx="8858">
                  <c:v>8859</c:v>
                </c:pt>
                <c:pt idx="8859">
                  <c:v>8860</c:v>
                </c:pt>
                <c:pt idx="8860">
                  <c:v>8861</c:v>
                </c:pt>
                <c:pt idx="8861">
                  <c:v>8862</c:v>
                </c:pt>
                <c:pt idx="8862">
                  <c:v>8863</c:v>
                </c:pt>
                <c:pt idx="8863">
                  <c:v>8864</c:v>
                </c:pt>
                <c:pt idx="8864">
                  <c:v>8865</c:v>
                </c:pt>
                <c:pt idx="8865">
                  <c:v>8866</c:v>
                </c:pt>
                <c:pt idx="8866">
                  <c:v>8867</c:v>
                </c:pt>
                <c:pt idx="8867">
                  <c:v>8868</c:v>
                </c:pt>
                <c:pt idx="8868">
                  <c:v>8869</c:v>
                </c:pt>
                <c:pt idx="8869">
                  <c:v>8870</c:v>
                </c:pt>
                <c:pt idx="8870">
                  <c:v>8871</c:v>
                </c:pt>
                <c:pt idx="8871">
                  <c:v>8872</c:v>
                </c:pt>
                <c:pt idx="8872">
                  <c:v>8873</c:v>
                </c:pt>
                <c:pt idx="8873">
                  <c:v>8874</c:v>
                </c:pt>
                <c:pt idx="8874">
                  <c:v>8875</c:v>
                </c:pt>
                <c:pt idx="8875">
                  <c:v>8876</c:v>
                </c:pt>
                <c:pt idx="8876">
                  <c:v>8877</c:v>
                </c:pt>
                <c:pt idx="8877">
                  <c:v>8878</c:v>
                </c:pt>
                <c:pt idx="8878">
                  <c:v>8879</c:v>
                </c:pt>
                <c:pt idx="8879">
                  <c:v>8880</c:v>
                </c:pt>
                <c:pt idx="8880">
                  <c:v>8881</c:v>
                </c:pt>
                <c:pt idx="8881">
                  <c:v>8882</c:v>
                </c:pt>
                <c:pt idx="8882">
                  <c:v>8883</c:v>
                </c:pt>
                <c:pt idx="8883">
                  <c:v>8884</c:v>
                </c:pt>
                <c:pt idx="8884">
                  <c:v>8885</c:v>
                </c:pt>
                <c:pt idx="8885">
                  <c:v>8886</c:v>
                </c:pt>
                <c:pt idx="8886">
                  <c:v>8887</c:v>
                </c:pt>
                <c:pt idx="8887">
                  <c:v>8888</c:v>
                </c:pt>
                <c:pt idx="8888">
                  <c:v>8889</c:v>
                </c:pt>
                <c:pt idx="8889">
                  <c:v>8890</c:v>
                </c:pt>
                <c:pt idx="8890">
                  <c:v>8891</c:v>
                </c:pt>
                <c:pt idx="8891">
                  <c:v>8892</c:v>
                </c:pt>
                <c:pt idx="8892">
                  <c:v>8893</c:v>
                </c:pt>
                <c:pt idx="8893">
                  <c:v>8894</c:v>
                </c:pt>
                <c:pt idx="8894">
                  <c:v>8895</c:v>
                </c:pt>
                <c:pt idx="8895">
                  <c:v>8896</c:v>
                </c:pt>
                <c:pt idx="8896">
                  <c:v>8897</c:v>
                </c:pt>
                <c:pt idx="8897">
                  <c:v>8898</c:v>
                </c:pt>
                <c:pt idx="8898">
                  <c:v>8899</c:v>
                </c:pt>
                <c:pt idx="8899">
                  <c:v>8900</c:v>
                </c:pt>
                <c:pt idx="8900">
                  <c:v>8901</c:v>
                </c:pt>
                <c:pt idx="8901">
                  <c:v>8902</c:v>
                </c:pt>
                <c:pt idx="8902">
                  <c:v>8903</c:v>
                </c:pt>
                <c:pt idx="8903">
                  <c:v>8904</c:v>
                </c:pt>
                <c:pt idx="8904">
                  <c:v>8905</c:v>
                </c:pt>
                <c:pt idx="8905">
                  <c:v>8906</c:v>
                </c:pt>
                <c:pt idx="8906">
                  <c:v>8907</c:v>
                </c:pt>
                <c:pt idx="8907">
                  <c:v>8908</c:v>
                </c:pt>
                <c:pt idx="8908">
                  <c:v>8909</c:v>
                </c:pt>
                <c:pt idx="8909">
                  <c:v>8910</c:v>
                </c:pt>
                <c:pt idx="8910">
                  <c:v>8911</c:v>
                </c:pt>
                <c:pt idx="8911">
                  <c:v>8912</c:v>
                </c:pt>
                <c:pt idx="8912">
                  <c:v>8913</c:v>
                </c:pt>
                <c:pt idx="8913">
                  <c:v>8914</c:v>
                </c:pt>
                <c:pt idx="8914">
                  <c:v>8915</c:v>
                </c:pt>
                <c:pt idx="8915">
                  <c:v>8916</c:v>
                </c:pt>
                <c:pt idx="8916">
                  <c:v>8917</c:v>
                </c:pt>
                <c:pt idx="8917">
                  <c:v>8918</c:v>
                </c:pt>
                <c:pt idx="8918">
                  <c:v>8919</c:v>
                </c:pt>
                <c:pt idx="8919">
                  <c:v>8920</c:v>
                </c:pt>
                <c:pt idx="8920">
                  <c:v>8921</c:v>
                </c:pt>
                <c:pt idx="8921">
                  <c:v>8922</c:v>
                </c:pt>
                <c:pt idx="8922">
                  <c:v>8923</c:v>
                </c:pt>
                <c:pt idx="8923">
                  <c:v>8924</c:v>
                </c:pt>
                <c:pt idx="8924">
                  <c:v>8925</c:v>
                </c:pt>
                <c:pt idx="8925">
                  <c:v>8926</c:v>
                </c:pt>
                <c:pt idx="8926">
                  <c:v>8927</c:v>
                </c:pt>
                <c:pt idx="8927">
                  <c:v>8928</c:v>
                </c:pt>
                <c:pt idx="8928">
                  <c:v>8929</c:v>
                </c:pt>
                <c:pt idx="8929">
                  <c:v>8930</c:v>
                </c:pt>
                <c:pt idx="8930">
                  <c:v>8931</c:v>
                </c:pt>
                <c:pt idx="8931">
                  <c:v>8932</c:v>
                </c:pt>
                <c:pt idx="8932">
                  <c:v>8933</c:v>
                </c:pt>
                <c:pt idx="8933">
                  <c:v>8934</c:v>
                </c:pt>
                <c:pt idx="8934">
                  <c:v>8935</c:v>
                </c:pt>
                <c:pt idx="8935">
                  <c:v>8936</c:v>
                </c:pt>
                <c:pt idx="8936">
                  <c:v>8937</c:v>
                </c:pt>
                <c:pt idx="8937">
                  <c:v>8938</c:v>
                </c:pt>
                <c:pt idx="8938">
                  <c:v>8939</c:v>
                </c:pt>
                <c:pt idx="8939">
                  <c:v>8940</c:v>
                </c:pt>
                <c:pt idx="8940">
                  <c:v>8941</c:v>
                </c:pt>
                <c:pt idx="8941">
                  <c:v>8942</c:v>
                </c:pt>
                <c:pt idx="8942">
                  <c:v>8943</c:v>
                </c:pt>
                <c:pt idx="8943">
                  <c:v>8944</c:v>
                </c:pt>
                <c:pt idx="8944">
                  <c:v>8945</c:v>
                </c:pt>
                <c:pt idx="8945">
                  <c:v>8946</c:v>
                </c:pt>
                <c:pt idx="8946">
                  <c:v>8947</c:v>
                </c:pt>
                <c:pt idx="8947">
                  <c:v>8948</c:v>
                </c:pt>
                <c:pt idx="8948">
                  <c:v>8949</c:v>
                </c:pt>
                <c:pt idx="8949">
                  <c:v>8950</c:v>
                </c:pt>
                <c:pt idx="8950">
                  <c:v>8951</c:v>
                </c:pt>
                <c:pt idx="8951">
                  <c:v>8952</c:v>
                </c:pt>
                <c:pt idx="8952">
                  <c:v>8953</c:v>
                </c:pt>
                <c:pt idx="8953">
                  <c:v>8954</c:v>
                </c:pt>
                <c:pt idx="8954">
                  <c:v>8955</c:v>
                </c:pt>
                <c:pt idx="8955">
                  <c:v>8956</c:v>
                </c:pt>
                <c:pt idx="8956">
                  <c:v>8957</c:v>
                </c:pt>
                <c:pt idx="8957">
                  <c:v>8958</c:v>
                </c:pt>
                <c:pt idx="8958">
                  <c:v>8959</c:v>
                </c:pt>
                <c:pt idx="8959">
                  <c:v>8960</c:v>
                </c:pt>
                <c:pt idx="8960">
                  <c:v>8961</c:v>
                </c:pt>
                <c:pt idx="8961">
                  <c:v>8962</c:v>
                </c:pt>
                <c:pt idx="8962">
                  <c:v>8963</c:v>
                </c:pt>
                <c:pt idx="8963">
                  <c:v>8964</c:v>
                </c:pt>
                <c:pt idx="8964">
                  <c:v>8965</c:v>
                </c:pt>
                <c:pt idx="8965">
                  <c:v>8966</c:v>
                </c:pt>
                <c:pt idx="8966">
                  <c:v>8967</c:v>
                </c:pt>
                <c:pt idx="8967">
                  <c:v>8968</c:v>
                </c:pt>
                <c:pt idx="8968">
                  <c:v>8969</c:v>
                </c:pt>
                <c:pt idx="8969">
                  <c:v>8970</c:v>
                </c:pt>
                <c:pt idx="8970">
                  <c:v>8971</c:v>
                </c:pt>
                <c:pt idx="8971">
                  <c:v>8972</c:v>
                </c:pt>
                <c:pt idx="8972">
                  <c:v>8973</c:v>
                </c:pt>
                <c:pt idx="8973">
                  <c:v>8974</c:v>
                </c:pt>
                <c:pt idx="8974">
                  <c:v>8975</c:v>
                </c:pt>
                <c:pt idx="8975">
                  <c:v>8976</c:v>
                </c:pt>
                <c:pt idx="8976">
                  <c:v>8977</c:v>
                </c:pt>
                <c:pt idx="8977">
                  <c:v>8978</c:v>
                </c:pt>
                <c:pt idx="8978">
                  <c:v>8979</c:v>
                </c:pt>
                <c:pt idx="8979">
                  <c:v>8980</c:v>
                </c:pt>
                <c:pt idx="8980">
                  <c:v>8981</c:v>
                </c:pt>
                <c:pt idx="8981">
                  <c:v>8982</c:v>
                </c:pt>
                <c:pt idx="8982">
                  <c:v>8983</c:v>
                </c:pt>
                <c:pt idx="8983">
                  <c:v>8984</c:v>
                </c:pt>
                <c:pt idx="8984">
                  <c:v>8985</c:v>
                </c:pt>
                <c:pt idx="8985">
                  <c:v>8986</c:v>
                </c:pt>
                <c:pt idx="8986">
                  <c:v>8987</c:v>
                </c:pt>
                <c:pt idx="8987">
                  <c:v>8988</c:v>
                </c:pt>
                <c:pt idx="8988">
                  <c:v>8989</c:v>
                </c:pt>
                <c:pt idx="8989">
                  <c:v>8990</c:v>
                </c:pt>
                <c:pt idx="8990">
                  <c:v>8991</c:v>
                </c:pt>
                <c:pt idx="8991">
                  <c:v>8992</c:v>
                </c:pt>
                <c:pt idx="8992">
                  <c:v>8993</c:v>
                </c:pt>
                <c:pt idx="8993">
                  <c:v>8994</c:v>
                </c:pt>
                <c:pt idx="8994">
                  <c:v>8995</c:v>
                </c:pt>
                <c:pt idx="8995">
                  <c:v>8996</c:v>
                </c:pt>
                <c:pt idx="8996">
                  <c:v>8997</c:v>
                </c:pt>
                <c:pt idx="8997">
                  <c:v>8998</c:v>
                </c:pt>
                <c:pt idx="8998">
                  <c:v>8999</c:v>
                </c:pt>
                <c:pt idx="8999">
                  <c:v>9000</c:v>
                </c:pt>
                <c:pt idx="9000">
                  <c:v>9001</c:v>
                </c:pt>
                <c:pt idx="9001">
                  <c:v>9002</c:v>
                </c:pt>
                <c:pt idx="9002">
                  <c:v>9003</c:v>
                </c:pt>
                <c:pt idx="9003">
                  <c:v>9004</c:v>
                </c:pt>
                <c:pt idx="9004">
                  <c:v>9005</c:v>
                </c:pt>
                <c:pt idx="9005">
                  <c:v>9006</c:v>
                </c:pt>
                <c:pt idx="9006">
                  <c:v>9007</c:v>
                </c:pt>
                <c:pt idx="9007">
                  <c:v>9008</c:v>
                </c:pt>
                <c:pt idx="9008">
                  <c:v>9009</c:v>
                </c:pt>
                <c:pt idx="9009">
                  <c:v>9010</c:v>
                </c:pt>
                <c:pt idx="9010">
                  <c:v>9011</c:v>
                </c:pt>
                <c:pt idx="9011">
                  <c:v>9012</c:v>
                </c:pt>
                <c:pt idx="9012">
                  <c:v>9013</c:v>
                </c:pt>
                <c:pt idx="9013">
                  <c:v>9014</c:v>
                </c:pt>
                <c:pt idx="9014">
                  <c:v>9015</c:v>
                </c:pt>
                <c:pt idx="9015">
                  <c:v>9016</c:v>
                </c:pt>
                <c:pt idx="9016">
                  <c:v>9017</c:v>
                </c:pt>
                <c:pt idx="9017">
                  <c:v>9018</c:v>
                </c:pt>
                <c:pt idx="9018">
                  <c:v>9019</c:v>
                </c:pt>
                <c:pt idx="9019">
                  <c:v>9020</c:v>
                </c:pt>
                <c:pt idx="9020">
                  <c:v>9021</c:v>
                </c:pt>
                <c:pt idx="9021">
                  <c:v>9022</c:v>
                </c:pt>
                <c:pt idx="9022">
                  <c:v>9023</c:v>
                </c:pt>
                <c:pt idx="9023">
                  <c:v>9024</c:v>
                </c:pt>
                <c:pt idx="9024">
                  <c:v>9025</c:v>
                </c:pt>
                <c:pt idx="9025">
                  <c:v>9026</c:v>
                </c:pt>
                <c:pt idx="9026">
                  <c:v>9027</c:v>
                </c:pt>
                <c:pt idx="9027">
                  <c:v>9028</c:v>
                </c:pt>
                <c:pt idx="9028">
                  <c:v>9029</c:v>
                </c:pt>
                <c:pt idx="9029">
                  <c:v>9030</c:v>
                </c:pt>
                <c:pt idx="9030">
                  <c:v>9031</c:v>
                </c:pt>
                <c:pt idx="9031">
                  <c:v>9032</c:v>
                </c:pt>
                <c:pt idx="9032">
                  <c:v>9033</c:v>
                </c:pt>
                <c:pt idx="9033">
                  <c:v>9034</c:v>
                </c:pt>
                <c:pt idx="9034">
                  <c:v>9035</c:v>
                </c:pt>
                <c:pt idx="9035">
                  <c:v>9036</c:v>
                </c:pt>
                <c:pt idx="9036">
                  <c:v>9037</c:v>
                </c:pt>
                <c:pt idx="9037">
                  <c:v>9038</c:v>
                </c:pt>
                <c:pt idx="9038">
                  <c:v>9039</c:v>
                </c:pt>
                <c:pt idx="9039">
                  <c:v>9040</c:v>
                </c:pt>
                <c:pt idx="9040">
                  <c:v>9041</c:v>
                </c:pt>
                <c:pt idx="9041">
                  <c:v>9042</c:v>
                </c:pt>
                <c:pt idx="9042">
                  <c:v>9043</c:v>
                </c:pt>
                <c:pt idx="9043">
                  <c:v>9044</c:v>
                </c:pt>
                <c:pt idx="9044">
                  <c:v>9045</c:v>
                </c:pt>
                <c:pt idx="9045">
                  <c:v>9046</c:v>
                </c:pt>
                <c:pt idx="9046">
                  <c:v>9047</c:v>
                </c:pt>
                <c:pt idx="9047">
                  <c:v>9048</c:v>
                </c:pt>
                <c:pt idx="9048">
                  <c:v>9049</c:v>
                </c:pt>
                <c:pt idx="9049">
                  <c:v>9050</c:v>
                </c:pt>
                <c:pt idx="9050">
                  <c:v>9051</c:v>
                </c:pt>
                <c:pt idx="9051">
                  <c:v>9052</c:v>
                </c:pt>
                <c:pt idx="9052">
                  <c:v>9053</c:v>
                </c:pt>
                <c:pt idx="9053">
                  <c:v>9054</c:v>
                </c:pt>
                <c:pt idx="9054">
                  <c:v>9055</c:v>
                </c:pt>
                <c:pt idx="9055">
                  <c:v>9056</c:v>
                </c:pt>
                <c:pt idx="9056">
                  <c:v>9057</c:v>
                </c:pt>
                <c:pt idx="9057">
                  <c:v>9058</c:v>
                </c:pt>
                <c:pt idx="9058">
                  <c:v>9059</c:v>
                </c:pt>
                <c:pt idx="9059">
                  <c:v>9060</c:v>
                </c:pt>
                <c:pt idx="9060">
                  <c:v>9061</c:v>
                </c:pt>
                <c:pt idx="9061">
                  <c:v>9062</c:v>
                </c:pt>
                <c:pt idx="9062">
                  <c:v>9063</c:v>
                </c:pt>
                <c:pt idx="9063">
                  <c:v>9064</c:v>
                </c:pt>
                <c:pt idx="9064">
                  <c:v>9065</c:v>
                </c:pt>
                <c:pt idx="9065">
                  <c:v>9066</c:v>
                </c:pt>
                <c:pt idx="9066">
                  <c:v>9067</c:v>
                </c:pt>
                <c:pt idx="9067">
                  <c:v>9068</c:v>
                </c:pt>
                <c:pt idx="9068">
                  <c:v>9069</c:v>
                </c:pt>
                <c:pt idx="9069">
                  <c:v>9070</c:v>
                </c:pt>
                <c:pt idx="9070">
                  <c:v>9071</c:v>
                </c:pt>
                <c:pt idx="9071">
                  <c:v>9072</c:v>
                </c:pt>
                <c:pt idx="9072">
                  <c:v>9073</c:v>
                </c:pt>
                <c:pt idx="9073">
                  <c:v>9074</c:v>
                </c:pt>
                <c:pt idx="9074">
                  <c:v>9075</c:v>
                </c:pt>
                <c:pt idx="9075">
                  <c:v>9076</c:v>
                </c:pt>
                <c:pt idx="9076">
                  <c:v>9077</c:v>
                </c:pt>
                <c:pt idx="9077">
                  <c:v>9078</c:v>
                </c:pt>
                <c:pt idx="9078">
                  <c:v>9079</c:v>
                </c:pt>
                <c:pt idx="9079">
                  <c:v>9080</c:v>
                </c:pt>
                <c:pt idx="9080">
                  <c:v>9081</c:v>
                </c:pt>
                <c:pt idx="9081">
                  <c:v>9082</c:v>
                </c:pt>
                <c:pt idx="9082">
                  <c:v>9083</c:v>
                </c:pt>
                <c:pt idx="9083">
                  <c:v>9084</c:v>
                </c:pt>
                <c:pt idx="9084">
                  <c:v>9085</c:v>
                </c:pt>
                <c:pt idx="9085">
                  <c:v>9086</c:v>
                </c:pt>
                <c:pt idx="9086">
                  <c:v>9087</c:v>
                </c:pt>
                <c:pt idx="9087">
                  <c:v>9088</c:v>
                </c:pt>
                <c:pt idx="9088">
                  <c:v>9089</c:v>
                </c:pt>
                <c:pt idx="9089">
                  <c:v>9090</c:v>
                </c:pt>
                <c:pt idx="9090">
                  <c:v>9091</c:v>
                </c:pt>
                <c:pt idx="9091">
                  <c:v>9092</c:v>
                </c:pt>
                <c:pt idx="9092">
                  <c:v>9093</c:v>
                </c:pt>
                <c:pt idx="9093">
                  <c:v>9094</c:v>
                </c:pt>
                <c:pt idx="9094">
                  <c:v>9095</c:v>
                </c:pt>
                <c:pt idx="9095">
                  <c:v>9096</c:v>
                </c:pt>
                <c:pt idx="9096">
                  <c:v>9097</c:v>
                </c:pt>
                <c:pt idx="9097">
                  <c:v>9098</c:v>
                </c:pt>
                <c:pt idx="9098">
                  <c:v>9099</c:v>
                </c:pt>
                <c:pt idx="9099">
                  <c:v>9100</c:v>
                </c:pt>
                <c:pt idx="9100">
                  <c:v>9101</c:v>
                </c:pt>
                <c:pt idx="9101">
                  <c:v>9102</c:v>
                </c:pt>
                <c:pt idx="9102">
                  <c:v>9103</c:v>
                </c:pt>
                <c:pt idx="9103">
                  <c:v>9104</c:v>
                </c:pt>
                <c:pt idx="9104">
                  <c:v>9105</c:v>
                </c:pt>
                <c:pt idx="9105">
                  <c:v>9106</c:v>
                </c:pt>
                <c:pt idx="9106">
                  <c:v>9107</c:v>
                </c:pt>
                <c:pt idx="9107">
                  <c:v>9108</c:v>
                </c:pt>
                <c:pt idx="9108">
                  <c:v>9109</c:v>
                </c:pt>
                <c:pt idx="9109">
                  <c:v>9110</c:v>
                </c:pt>
                <c:pt idx="9110">
                  <c:v>9111</c:v>
                </c:pt>
                <c:pt idx="9111">
                  <c:v>9112</c:v>
                </c:pt>
                <c:pt idx="9112">
                  <c:v>9113</c:v>
                </c:pt>
                <c:pt idx="9113">
                  <c:v>9114</c:v>
                </c:pt>
                <c:pt idx="9114">
                  <c:v>9115</c:v>
                </c:pt>
                <c:pt idx="9115">
                  <c:v>9116</c:v>
                </c:pt>
                <c:pt idx="9116">
                  <c:v>9117</c:v>
                </c:pt>
                <c:pt idx="9117">
                  <c:v>9118</c:v>
                </c:pt>
                <c:pt idx="9118">
                  <c:v>9119</c:v>
                </c:pt>
                <c:pt idx="9119">
                  <c:v>9120</c:v>
                </c:pt>
                <c:pt idx="9120">
                  <c:v>9121</c:v>
                </c:pt>
                <c:pt idx="9121">
                  <c:v>9122</c:v>
                </c:pt>
                <c:pt idx="9122">
                  <c:v>9123</c:v>
                </c:pt>
                <c:pt idx="9123">
                  <c:v>9124</c:v>
                </c:pt>
                <c:pt idx="9124">
                  <c:v>9125</c:v>
                </c:pt>
                <c:pt idx="9125">
                  <c:v>9126</c:v>
                </c:pt>
                <c:pt idx="9126">
                  <c:v>9127</c:v>
                </c:pt>
                <c:pt idx="9127">
                  <c:v>9128</c:v>
                </c:pt>
                <c:pt idx="9128">
                  <c:v>9129</c:v>
                </c:pt>
                <c:pt idx="9129">
                  <c:v>9130</c:v>
                </c:pt>
                <c:pt idx="9130">
                  <c:v>9131</c:v>
                </c:pt>
                <c:pt idx="9131">
                  <c:v>9132</c:v>
                </c:pt>
                <c:pt idx="9132">
                  <c:v>9133</c:v>
                </c:pt>
                <c:pt idx="9133">
                  <c:v>9134</c:v>
                </c:pt>
                <c:pt idx="9134">
                  <c:v>9135</c:v>
                </c:pt>
                <c:pt idx="9135">
                  <c:v>9136</c:v>
                </c:pt>
                <c:pt idx="9136">
                  <c:v>9137</c:v>
                </c:pt>
                <c:pt idx="9137">
                  <c:v>9138</c:v>
                </c:pt>
                <c:pt idx="9138">
                  <c:v>9139</c:v>
                </c:pt>
                <c:pt idx="9139">
                  <c:v>9140</c:v>
                </c:pt>
                <c:pt idx="9140">
                  <c:v>9141</c:v>
                </c:pt>
                <c:pt idx="9141">
                  <c:v>9142</c:v>
                </c:pt>
                <c:pt idx="9142">
                  <c:v>9143</c:v>
                </c:pt>
                <c:pt idx="9143">
                  <c:v>9144</c:v>
                </c:pt>
                <c:pt idx="9144">
                  <c:v>9145</c:v>
                </c:pt>
                <c:pt idx="9145">
                  <c:v>9146</c:v>
                </c:pt>
                <c:pt idx="9146">
                  <c:v>9147</c:v>
                </c:pt>
                <c:pt idx="9147">
                  <c:v>9148</c:v>
                </c:pt>
                <c:pt idx="9148">
                  <c:v>9149</c:v>
                </c:pt>
                <c:pt idx="9149">
                  <c:v>9150</c:v>
                </c:pt>
                <c:pt idx="9150">
                  <c:v>9151</c:v>
                </c:pt>
                <c:pt idx="9151">
                  <c:v>9152</c:v>
                </c:pt>
                <c:pt idx="9152">
                  <c:v>9153</c:v>
                </c:pt>
                <c:pt idx="9153">
                  <c:v>9154</c:v>
                </c:pt>
                <c:pt idx="9154">
                  <c:v>9155</c:v>
                </c:pt>
                <c:pt idx="9155">
                  <c:v>9156</c:v>
                </c:pt>
                <c:pt idx="9156">
                  <c:v>9157</c:v>
                </c:pt>
                <c:pt idx="9157">
                  <c:v>9158</c:v>
                </c:pt>
                <c:pt idx="9158">
                  <c:v>9159</c:v>
                </c:pt>
                <c:pt idx="9159">
                  <c:v>9160</c:v>
                </c:pt>
                <c:pt idx="9160">
                  <c:v>9161</c:v>
                </c:pt>
                <c:pt idx="9161">
                  <c:v>9162</c:v>
                </c:pt>
                <c:pt idx="9162">
                  <c:v>9163</c:v>
                </c:pt>
                <c:pt idx="9163">
                  <c:v>9164</c:v>
                </c:pt>
                <c:pt idx="9164">
                  <c:v>9165</c:v>
                </c:pt>
                <c:pt idx="9165">
                  <c:v>9166</c:v>
                </c:pt>
                <c:pt idx="9166">
                  <c:v>9167</c:v>
                </c:pt>
                <c:pt idx="9167">
                  <c:v>9168</c:v>
                </c:pt>
                <c:pt idx="9168">
                  <c:v>9169</c:v>
                </c:pt>
                <c:pt idx="9169">
                  <c:v>9170</c:v>
                </c:pt>
                <c:pt idx="9170">
                  <c:v>9171</c:v>
                </c:pt>
                <c:pt idx="9171">
                  <c:v>9172</c:v>
                </c:pt>
                <c:pt idx="9172">
                  <c:v>9173</c:v>
                </c:pt>
                <c:pt idx="9173">
                  <c:v>9174</c:v>
                </c:pt>
                <c:pt idx="9174">
                  <c:v>9175</c:v>
                </c:pt>
                <c:pt idx="9175">
                  <c:v>9176</c:v>
                </c:pt>
                <c:pt idx="9176">
                  <c:v>9177</c:v>
                </c:pt>
                <c:pt idx="9177">
                  <c:v>9178</c:v>
                </c:pt>
                <c:pt idx="9178">
                  <c:v>9179</c:v>
                </c:pt>
                <c:pt idx="9179">
                  <c:v>9180</c:v>
                </c:pt>
                <c:pt idx="9180">
                  <c:v>9181</c:v>
                </c:pt>
                <c:pt idx="9181">
                  <c:v>9182</c:v>
                </c:pt>
                <c:pt idx="9182">
                  <c:v>9183</c:v>
                </c:pt>
                <c:pt idx="9183">
                  <c:v>9184</c:v>
                </c:pt>
                <c:pt idx="9184">
                  <c:v>9185</c:v>
                </c:pt>
                <c:pt idx="9185">
                  <c:v>9186</c:v>
                </c:pt>
                <c:pt idx="9186">
                  <c:v>9187</c:v>
                </c:pt>
                <c:pt idx="9187">
                  <c:v>9188</c:v>
                </c:pt>
                <c:pt idx="9188">
                  <c:v>9189</c:v>
                </c:pt>
                <c:pt idx="9189">
                  <c:v>9190</c:v>
                </c:pt>
                <c:pt idx="9190">
                  <c:v>9191</c:v>
                </c:pt>
                <c:pt idx="9191">
                  <c:v>9192</c:v>
                </c:pt>
                <c:pt idx="9192">
                  <c:v>9193</c:v>
                </c:pt>
                <c:pt idx="9193">
                  <c:v>9194</c:v>
                </c:pt>
                <c:pt idx="9194">
                  <c:v>9195</c:v>
                </c:pt>
                <c:pt idx="9195">
                  <c:v>9196</c:v>
                </c:pt>
                <c:pt idx="9196">
                  <c:v>9197</c:v>
                </c:pt>
                <c:pt idx="9197">
                  <c:v>9198</c:v>
                </c:pt>
                <c:pt idx="9198">
                  <c:v>9199</c:v>
                </c:pt>
                <c:pt idx="9199">
                  <c:v>9200</c:v>
                </c:pt>
                <c:pt idx="9200">
                  <c:v>9201</c:v>
                </c:pt>
                <c:pt idx="9201">
                  <c:v>9202</c:v>
                </c:pt>
                <c:pt idx="9202">
                  <c:v>9203</c:v>
                </c:pt>
                <c:pt idx="9203">
                  <c:v>9204</c:v>
                </c:pt>
                <c:pt idx="9204">
                  <c:v>9205</c:v>
                </c:pt>
                <c:pt idx="9205">
                  <c:v>9206</c:v>
                </c:pt>
                <c:pt idx="9206">
                  <c:v>9207</c:v>
                </c:pt>
                <c:pt idx="9207">
                  <c:v>9208</c:v>
                </c:pt>
                <c:pt idx="9208">
                  <c:v>9209</c:v>
                </c:pt>
                <c:pt idx="9209">
                  <c:v>9210</c:v>
                </c:pt>
                <c:pt idx="9210">
                  <c:v>9211</c:v>
                </c:pt>
                <c:pt idx="9211">
                  <c:v>9212</c:v>
                </c:pt>
                <c:pt idx="9212">
                  <c:v>9213</c:v>
                </c:pt>
                <c:pt idx="9213">
                  <c:v>9214</c:v>
                </c:pt>
                <c:pt idx="9214">
                  <c:v>9215</c:v>
                </c:pt>
                <c:pt idx="9215">
                  <c:v>9216</c:v>
                </c:pt>
                <c:pt idx="9216">
                  <c:v>9217</c:v>
                </c:pt>
                <c:pt idx="9217">
                  <c:v>9218</c:v>
                </c:pt>
                <c:pt idx="9218">
                  <c:v>9219</c:v>
                </c:pt>
                <c:pt idx="9219">
                  <c:v>9220</c:v>
                </c:pt>
                <c:pt idx="9220">
                  <c:v>9221</c:v>
                </c:pt>
                <c:pt idx="9221">
                  <c:v>9222</c:v>
                </c:pt>
                <c:pt idx="9222">
                  <c:v>9223</c:v>
                </c:pt>
                <c:pt idx="9223">
                  <c:v>9224</c:v>
                </c:pt>
                <c:pt idx="9224">
                  <c:v>9225</c:v>
                </c:pt>
                <c:pt idx="9225">
                  <c:v>9226</c:v>
                </c:pt>
                <c:pt idx="9226">
                  <c:v>9227</c:v>
                </c:pt>
                <c:pt idx="9227">
                  <c:v>9228</c:v>
                </c:pt>
                <c:pt idx="9228">
                  <c:v>9229</c:v>
                </c:pt>
                <c:pt idx="9229">
                  <c:v>9230</c:v>
                </c:pt>
                <c:pt idx="9230">
                  <c:v>9231</c:v>
                </c:pt>
                <c:pt idx="9231">
                  <c:v>9232</c:v>
                </c:pt>
                <c:pt idx="9232">
                  <c:v>9233</c:v>
                </c:pt>
                <c:pt idx="9233">
                  <c:v>9234</c:v>
                </c:pt>
                <c:pt idx="9234">
                  <c:v>9235</c:v>
                </c:pt>
                <c:pt idx="9235">
                  <c:v>9236</c:v>
                </c:pt>
                <c:pt idx="9236">
                  <c:v>9237</c:v>
                </c:pt>
                <c:pt idx="9237">
                  <c:v>9238</c:v>
                </c:pt>
                <c:pt idx="9238">
                  <c:v>9239</c:v>
                </c:pt>
                <c:pt idx="9239">
                  <c:v>9240</c:v>
                </c:pt>
                <c:pt idx="9240">
                  <c:v>9241</c:v>
                </c:pt>
                <c:pt idx="9241">
                  <c:v>9242</c:v>
                </c:pt>
                <c:pt idx="9242">
                  <c:v>9243</c:v>
                </c:pt>
                <c:pt idx="9243">
                  <c:v>9244</c:v>
                </c:pt>
                <c:pt idx="9244">
                  <c:v>9245</c:v>
                </c:pt>
                <c:pt idx="9245">
                  <c:v>9246</c:v>
                </c:pt>
                <c:pt idx="9246">
                  <c:v>9247</c:v>
                </c:pt>
                <c:pt idx="9247">
                  <c:v>9248</c:v>
                </c:pt>
                <c:pt idx="9248">
                  <c:v>9249</c:v>
                </c:pt>
                <c:pt idx="9249">
                  <c:v>9250</c:v>
                </c:pt>
                <c:pt idx="9250">
                  <c:v>9251</c:v>
                </c:pt>
                <c:pt idx="9251">
                  <c:v>9252</c:v>
                </c:pt>
                <c:pt idx="9252">
                  <c:v>9253</c:v>
                </c:pt>
                <c:pt idx="9253">
                  <c:v>9254</c:v>
                </c:pt>
                <c:pt idx="9254">
                  <c:v>9255</c:v>
                </c:pt>
                <c:pt idx="9255">
                  <c:v>9256</c:v>
                </c:pt>
                <c:pt idx="9256">
                  <c:v>9257</c:v>
                </c:pt>
                <c:pt idx="9257">
                  <c:v>9258</c:v>
                </c:pt>
                <c:pt idx="9258">
                  <c:v>9259</c:v>
                </c:pt>
                <c:pt idx="9259">
                  <c:v>9260</c:v>
                </c:pt>
                <c:pt idx="9260">
                  <c:v>9261</c:v>
                </c:pt>
                <c:pt idx="9261">
                  <c:v>9262</c:v>
                </c:pt>
                <c:pt idx="9262">
                  <c:v>9263</c:v>
                </c:pt>
                <c:pt idx="9263">
                  <c:v>9264</c:v>
                </c:pt>
                <c:pt idx="9264">
                  <c:v>9265</c:v>
                </c:pt>
                <c:pt idx="9265">
                  <c:v>9266</c:v>
                </c:pt>
                <c:pt idx="9266">
                  <c:v>9267</c:v>
                </c:pt>
                <c:pt idx="9267">
                  <c:v>9268</c:v>
                </c:pt>
                <c:pt idx="9268">
                  <c:v>9269</c:v>
                </c:pt>
                <c:pt idx="9269">
                  <c:v>9270</c:v>
                </c:pt>
                <c:pt idx="9270">
                  <c:v>9271</c:v>
                </c:pt>
                <c:pt idx="9271">
                  <c:v>9272</c:v>
                </c:pt>
                <c:pt idx="9272">
                  <c:v>9273</c:v>
                </c:pt>
                <c:pt idx="9273">
                  <c:v>9274</c:v>
                </c:pt>
                <c:pt idx="9274">
                  <c:v>9275</c:v>
                </c:pt>
                <c:pt idx="9275">
                  <c:v>9276</c:v>
                </c:pt>
                <c:pt idx="9276">
                  <c:v>9277</c:v>
                </c:pt>
                <c:pt idx="9277">
                  <c:v>9278</c:v>
                </c:pt>
                <c:pt idx="9278">
                  <c:v>9279</c:v>
                </c:pt>
                <c:pt idx="9279">
                  <c:v>9280</c:v>
                </c:pt>
                <c:pt idx="9280">
                  <c:v>9281</c:v>
                </c:pt>
                <c:pt idx="9281">
                  <c:v>9282</c:v>
                </c:pt>
                <c:pt idx="9282">
                  <c:v>9283</c:v>
                </c:pt>
                <c:pt idx="9283">
                  <c:v>9284</c:v>
                </c:pt>
                <c:pt idx="9284">
                  <c:v>9285</c:v>
                </c:pt>
                <c:pt idx="9285">
                  <c:v>9286</c:v>
                </c:pt>
                <c:pt idx="9286">
                  <c:v>9287</c:v>
                </c:pt>
                <c:pt idx="9287">
                  <c:v>9288</c:v>
                </c:pt>
                <c:pt idx="9288">
                  <c:v>9289</c:v>
                </c:pt>
                <c:pt idx="9289">
                  <c:v>9290</c:v>
                </c:pt>
                <c:pt idx="9290">
                  <c:v>9291</c:v>
                </c:pt>
                <c:pt idx="9291">
                  <c:v>9292</c:v>
                </c:pt>
                <c:pt idx="9292">
                  <c:v>9293</c:v>
                </c:pt>
                <c:pt idx="9293">
                  <c:v>9294</c:v>
                </c:pt>
                <c:pt idx="9294">
                  <c:v>9295</c:v>
                </c:pt>
                <c:pt idx="9295">
                  <c:v>9296</c:v>
                </c:pt>
                <c:pt idx="9296">
                  <c:v>9297</c:v>
                </c:pt>
                <c:pt idx="9297">
                  <c:v>9298</c:v>
                </c:pt>
                <c:pt idx="9298">
                  <c:v>9299</c:v>
                </c:pt>
                <c:pt idx="9299">
                  <c:v>9300</c:v>
                </c:pt>
                <c:pt idx="9300">
                  <c:v>9301</c:v>
                </c:pt>
                <c:pt idx="9301">
                  <c:v>9302</c:v>
                </c:pt>
                <c:pt idx="9302">
                  <c:v>9303</c:v>
                </c:pt>
                <c:pt idx="9303">
                  <c:v>9304</c:v>
                </c:pt>
                <c:pt idx="9304">
                  <c:v>9305</c:v>
                </c:pt>
                <c:pt idx="9305">
                  <c:v>9306</c:v>
                </c:pt>
                <c:pt idx="9306">
                  <c:v>9307</c:v>
                </c:pt>
                <c:pt idx="9307">
                  <c:v>9308</c:v>
                </c:pt>
                <c:pt idx="9308">
                  <c:v>9309</c:v>
                </c:pt>
                <c:pt idx="9309">
                  <c:v>9310</c:v>
                </c:pt>
                <c:pt idx="9310">
                  <c:v>9311</c:v>
                </c:pt>
                <c:pt idx="9311">
                  <c:v>9312</c:v>
                </c:pt>
                <c:pt idx="9312">
                  <c:v>9313</c:v>
                </c:pt>
                <c:pt idx="9313">
                  <c:v>9314</c:v>
                </c:pt>
                <c:pt idx="9314">
                  <c:v>9315</c:v>
                </c:pt>
                <c:pt idx="9315">
                  <c:v>9316</c:v>
                </c:pt>
                <c:pt idx="9316">
                  <c:v>9317</c:v>
                </c:pt>
                <c:pt idx="9317">
                  <c:v>9318</c:v>
                </c:pt>
                <c:pt idx="9318">
                  <c:v>9319</c:v>
                </c:pt>
                <c:pt idx="9319">
                  <c:v>9320</c:v>
                </c:pt>
                <c:pt idx="9320">
                  <c:v>9321</c:v>
                </c:pt>
                <c:pt idx="9321">
                  <c:v>9322</c:v>
                </c:pt>
                <c:pt idx="9322">
                  <c:v>9323</c:v>
                </c:pt>
                <c:pt idx="9323">
                  <c:v>9324</c:v>
                </c:pt>
                <c:pt idx="9324">
                  <c:v>9325</c:v>
                </c:pt>
                <c:pt idx="9325">
                  <c:v>9326</c:v>
                </c:pt>
                <c:pt idx="9326">
                  <c:v>9327</c:v>
                </c:pt>
                <c:pt idx="9327">
                  <c:v>9328</c:v>
                </c:pt>
                <c:pt idx="9328">
                  <c:v>9329</c:v>
                </c:pt>
                <c:pt idx="9329">
                  <c:v>9330</c:v>
                </c:pt>
                <c:pt idx="9330">
                  <c:v>9331</c:v>
                </c:pt>
                <c:pt idx="9331">
                  <c:v>9332</c:v>
                </c:pt>
                <c:pt idx="9332">
                  <c:v>9333</c:v>
                </c:pt>
                <c:pt idx="9333">
                  <c:v>9334</c:v>
                </c:pt>
                <c:pt idx="9334">
                  <c:v>9335</c:v>
                </c:pt>
                <c:pt idx="9335">
                  <c:v>9336</c:v>
                </c:pt>
                <c:pt idx="9336">
                  <c:v>9337</c:v>
                </c:pt>
                <c:pt idx="9337">
                  <c:v>9338</c:v>
                </c:pt>
                <c:pt idx="9338">
                  <c:v>9339</c:v>
                </c:pt>
                <c:pt idx="9339">
                  <c:v>9340</c:v>
                </c:pt>
                <c:pt idx="9340">
                  <c:v>9341</c:v>
                </c:pt>
                <c:pt idx="9341">
                  <c:v>9342</c:v>
                </c:pt>
                <c:pt idx="9342">
                  <c:v>9343</c:v>
                </c:pt>
                <c:pt idx="9343">
                  <c:v>9344</c:v>
                </c:pt>
                <c:pt idx="9344">
                  <c:v>9345</c:v>
                </c:pt>
                <c:pt idx="9345">
                  <c:v>9346</c:v>
                </c:pt>
                <c:pt idx="9346">
                  <c:v>9347</c:v>
                </c:pt>
                <c:pt idx="9347">
                  <c:v>9348</c:v>
                </c:pt>
                <c:pt idx="9348">
                  <c:v>9349</c:v>
                </c:pt>
                <c:pt idx="9349">
                  <c:v>9350</c:v>
                </c:pt>
                <c:pt idx="9350">
                  <c:v>9351</c:v>
                </c:pt>
                <c:pt idx="9351">
                  <c:v>9352</c:v>
                </c:pt>
                <c:pt idx="9352">
                  <c:v>9353</c:v>
                </c:pt>
                <c:pt idx="9353">
                  <c:v>9354</c:v>
                </c:pt>
                <c:pt idx="9354">
                  <c:v>9355</c:v>
                </c:pt>
                <c:pt idx="9355">
                  <c:v>9356</c:v>
                </c:pt>
                <c:pt idx="9356">
                  <c:v>9357</c:v>
                </c:pt>
                <c:pt idx="9357">
                  <c:v>9358</c:v>
                </c:pt>
                <c:pt idx="9358">
                  <c:v>9359</c:v>
                </c:pt>
                <c:pt idx="9359">
                  <c:v>9360</c:v>
                </c:pt>
                <c:pt idx="9360">
                  <c:v>9361</c:v>
                </c:pt>
                <c:pt idx="9361">
                  <c:v>9362</c:v>
                </c:pt>
                <c:pt idx="9362">
                  <c:v>9363</c:v>
                </c:pt>
                <c:pt idx="9363">
                  <c:v>9364</c:v>
                </c:pt>
                <c:pt idx="9364">
                  <c:v>9365</c:v>
                </c:pt>
                <c:pt idx="9365">
                  <c:v>9366</c:v>
                </c:pt>
                <c:pt idx="9366">
                  <c:v>9367</c:v>
                </c:pt>
                <c:pt idx="9367">
                  <c:v>9368</c:v>
                </c:pt>
                <c:pt idx="9368">
                  <c:v>9369</c:v>
                </c:pt>
                <c:pt idx="9369">
                  <c:v>9370</c:v>
                </c:pt>
                <c:pt idx="9370">
                  <c:v>9371</c:v>
                </c:pt>
                <c:pt idx="9371">
                  <c:v>9372</c:v>
                </c:pt>
                <c:pt idx="9372">
                  <c:v>9373</c:v>
                </c:pt>
                <c:pt idx="9373">
                  <c:v>9374</c:v>
                </c:pt>
                <c:pt idx="9374">
                  <c:v>9375</c:v>
                </c:pt>
                <c:pt idx="9375">
                  <c:v>9376</c:v>
                </c:pt>
                <c:pt idx="9376">
                  <c:v>9377</c:v>
                </c:pt>
                <c:pt idx="9377">
                  <c:v>9378</c:v>
                </c:pt>
                <c:pt idx="9378">
                  <c:v>9379</c:v>
                </c:pt>
                <c:pt idx="9379">
                  <c:v>9380</c:v>
                </c:pt>
                <c:pt idx="9380">
                  <c:v>9381</c:v>
                </c:pt>
                <c:pt idx="9381">
                  <c:v>9382</c:v>
                </c:pt>
                <c:pt idx="9382">
                  <c:v>9383</c:v>
                </c:pt>
                <c:pt idx="9383">
                  <c:v>9384</c:v>
                </c:pt>
                <c:pt idx="9384">
                  <c:v>9385</c:v>
                </c:pt>
                <c:pt idx="9385">
                  <c:v>9386</c:v>
                </c:pt>
                <c:pt idx="9386">
                  <c:v>9387</c:v>
                </c:pt>
                <c:pt idx="9387">
                  <c:v>9388</c:v>
                </c:pt>
                <c:pt idx="9388">
                  <c:v>9389</c:v>
                </c:pt>
                <c:pt idx="9389">
                  <c:v>9390</c:v>
                </c:pt>
                <c:pt idx="9390">
                  <c:v>9391</c:v>
                </c:pt>
                <c:pt idx="9391">
                  <c:v>9392</c:v>
                </c:pt>
                <c:pt idx="9392">
                  <c:v>9393</c:v>
                </c:pt>
                <c:pt idx="9393">
                  <c:v>9394</c:v>
                </c:pt>
                <c:pt idx="9394">
                  <c:v>9395</c:v>
                </c:pt>
                <c:pt idx="9395">
                  <c:v>9396</c:v>
                </c:pt>
                <c:pt idx="9396">
                  <c:v>9397</c:v>
                </c:pt>
                <c:pt idx="9397">
                  <c:v>9398</c:v>
                </c:pt>
                <c:pt idx="9398">
                  <c:v>9399</c:v>
                </c:pt>
                <c:pt idx="9399">
                  <c:v>9400</c:v>
                </c:pt>
                <c:pt idx="9400">
                  <c:v>9401</c:v>
                </c:pt>
                <c:pt idx="9401">
                  <c:v>9402</c:v>
                </c:pt>
                <c:pt idx="9402">
                  <c:v>9403</c:v>
                </c:pt>
                <c:pt idx="9403">
                  <c:v>9404</c:v>
                </c:pt>
                <c:pt idx="9404">
                  <c:v>9405</c:v>
                </c:pt>
                <c:pt idx="9405">
                  <c:v>9406</c:v>
                </c:pt>
                <c:pt idx="9406">
                  <c:v>9407</c:v>
                </c:pt>
                <c:pt idx="9407">
                  <c:v>9408</c:v>
                </c:pt>
                <c:pt idx="9408">
                  <c:v>9409</c:v>
                </c:pt>
                <c:pt idx="9409">
                  <c:v>9410</c:v>
                </c:pt>
                <c:pt idx="9410">
                  <c:v>9411</c:v>
                </c:pt>
                <c:pt idx="9411">
                  <c:v>9412</c:v>
                </c:pt>
                <c:pt idx="9412">
                  <c:v>9413</c:v>
                </c:pt>
                <c:pt idx="9413">
                  <c:v>9414</c:v>
                </c:pt>
                <c:pt idx="9414">
                  <c:v>9415</c:v>
                </c:pt>
                <c:pt idx="9415">
                  <c:v>9416</c:v>
                </c:pt>
                <c:pt idx="9416">
                  <c:v>9417</c:v>
                </c:pt>
                <c:pt idx="9417">
                  <c:v>9418</c:v>
                </c:pt>
                <c:pt idx="9418">
                  <c:v>9419</c:v>
                </c:pt>
                <c:pt idx="9419">
                  <c:v>9420</c:v>
                </c:pt>
                <c:pt idx="9420">
                  <c:v>9421</c:v>
                </c:pt>
                <c:pt idx="9421">
                  <c:v>9422</c:v>
                </c:pt>
                <c:pt idx="9422">
                  <c:v>9423</c:v>
                </c:pt>
                <c:pt idx="9423">
                  <c:v>9424</c:v>
                </c:pt>
                <c:pt idx="9424">
                  <c:v>9425</c:v>
                </c:pt>
                <c:pt idx="9425">
                  <c:v>9426</c:v>
                </c:pt>
                <c:pt idx="9426">
                  <c:v>9427</c:v>
                </c:pt>
                <c:pt idx="9427">
                  <c:v>9428</c:v>
                </c:pt>
                <c:pt idx="9428">
                  <c:v>9429</c:v>
                </c:pt>
                <c:pt idx="9429">
                  <c:v>9430</c:v>
                </c:pt>
                <c:pt idx="9430">
                  <c:v>9431</c:v>
                </c:pt>
                <c:pt idx="9431">
                  <c:v>9432</c:v>
                </c:pt>
                <c:pt idx="9432">
                  <c:v>9433</c:v>
                </c:pt>
                <c:pt idx="9433">
                  <c:v>9434</c:v>
                </c:pt>
                <c:pt idx="9434">
                  <c:v>9435</c:v>
                </c:pt>
                <c:pt idx="9435">
                  <c:v>9436</c:v>
                </c:pt>
                <c:pt idx="9436">
                  <c:v>9437</c:v>
                </c:pt>
                <c:pt idx="9437">
                  <c:v>9438</c:v>
                </c:pt>
                <c:pt idx="9438">
                  <c:v>9439</c:v>
                </c:pt>
                <c:pt idx="9439">
                  <c:v>9440</c:v>
                </c:pt>
                <c:pt idx="9440">
                  <c:v>9441</c:v>
                </c:pt>
                <c:pt idx="9441">
                  <c:v>9442</c:v>
                </c:pt>
                <c:pt idx="9442">
                  <c:v>9443</c:v>
                </c:pt>
                <c:pt idx="9443">
                  <c:v>9444</c:v>
                </c:pt>
                <c:pt idx="9444">
                  <c:v>9445</c:v>
                </c:pt>
                <c:pt idx="9445">
                  <c:v>9446</c:v>
                </c:pt>
                <c:pt idx="9446">
                  <c:v>9447</c:v>
                </c:pt>
                <c:pt idx="9447">
                  <c:v>9448</c:v>
                </c:pt>
                <c:pt idx="9448">
                  <c:v>9449</c:v>
                </c:pt>
                <c:pt idx="9449">
                  <c:v>9450</c:v>
                </c:pt>
                <c:pt idx="9450">
                  <c:v>9451</c:v>
                </c:pt>
                <c:pt idx="9451">
                  <c:v>9452</c:v>
                </c:pt>
                <c:pt idx="9452">
                  <c:v>9453</c:v>
                </c:pt>
                <c:pt idx="9453">
                  <c:v>9454</c:v>
                </c:pt>
                <c:pt idx="9454">
                  <c:v>9455</c:v>
                </c:pt>
                <c:pt idx="9455">
                  <c:v>9456</c:v>
                </c:pt>
                <c:pt idx="9456">
                  <c:v>9457</c:v>
                </c:pt>
                <c:pt idx="9457">
                  <c:v>9458</c:v>
                </c:pt>
                <c:pt idx="9458">
                  <c:v>9459</c:v>
                </c:pt>
                <c:pt idx="9459">
                  <c:v>9460</c:v>
                </c:pt>
                <c:pt idx="9460">
                  <c:v>9461</c:v>
                </c:pt>
                <c:pt idx="9461">
                  <c:v>9462</c:v>
                </c:pt>
                <c:pt idx="9462">
                  <c:v>9463</c:v>
                </c:pt>
                <c:pt idx="9463">
                  <c:v>9464</c:v>
                </c:pt>
                <c:pt idx="9464">
                  <c:v>9465</c:v>
                </c:pt>
                <c:pt idx="9465">
                  <c:v>9466</c:v>
                </c:pt>
                <c:pt idx="9466">
                  <c:v>9467</c:v>
                </c:pt>
                <c:pt idx="9467">
                  <c:v>9468</c:v>
                </c:pt>
                <c:pt idx="9468">
                  <c:v>9469</c:v>
                </c:pt>
                <c:pt idx="9469">
                  <c:v>9470</c:v>
                </c:pt>
                <c:pt idx="9470">
                  <c:v>9471</c:v>
                </c:pt>
                <c:pt idx="9471">
                  <c:v>9472</c:v>
                </c:pt>
                <c:pt idx="9472">
                  <c:v>9473</c:v>
                </c:pt>
                <c:pt idx="9473">
                  <c:v>9474</c:v>
                </c:pt>
                <c:pt idx="9474">
                  <c:v>9475</c:v>
                </c:pt>
                <c:pt idx="9475">
                  <c:v>9476</c:v>
                </c:pt>
                <c:pt idx="9476">
                  <c:v>9477</c:v>
                </c:pt>
                <c:pt idx="9477">
                  <c:v>9478</c:v>
                </c:pt>
                <c:pt idx="9478">
                  <c:v>9479</c:v>
                </c:pt>
                <c:pt idx="9479">
                  <c:v>9480</c:v>
                </c:pt>
                <c:pt idx="9480">
                  <c:v>9481</c:v>
                </c:pt>
                <c:pt idx="9481">
                  <c:v>9482</c:v>
                </c:pt>
                <c:pt idx="9482">
                  <c:v>9483</c:v>
                </c:pt>
                <c:pt idx="9483">
                  <c:v>9484</c:v>
                </c:pt>
                <c:pt idx="9484">
                  <c:v>9485</c:v>
                </c:pt>
                <c:pt idx="9485">
                  <c:v>9486</c:v>
                </c:pt>
                <c:pt idx="9486">
                  <c:v>9487</c:v>
                </c:pt>
                <c:pt idx="9487">
                  <c:v>9488</c:v>
                </c:pt>
                <c:pt idx="9488">
                  <c:v>9489</c:v>
                </c:pt>
                <c:pt idx="9489">
                  <c:v>9490</c:v>
                </c:pt>
                <c:pt idx="9490">
                  <c:v>9491</c:v>
                </c:pt>
                <c:pt idx="9491">
                  <c:v>9492</c:v>
                </c:pt>
                <c:pt idx="9492">
                  <c:v>9493</c:v>
                </c:pt>
                <c:pt idx="9493">
                  <c:v>9494</c:v>
                </c:pt>
                <c:pt idx="9494">
                  <c:v>9495</c:v>
                </c:pt>
                <c:pt idx="9495">
                  <c:v>9496</c:v>
                </c:pt>
                <c:pt idx="9496">
                  <c:v>9497</c:v>
                </c:pt>
                <c:pt idx="9497">
                  <c:v>9498</c:v>
                </c:pt>
                <c:pt idx="9498">
                  <c:v>9499</c:v>
                </c:pt>
                <c:pt idx="9499">
                  <c:v>9500</c:v>
                </c:pt>
                <c:pt idx="9500">
                  <c:v>9501</c:v>
                </c:pt>
                <c:pt idx="9501">
                  <c:v>9502</c:v>
                </c:pt>
                <c:pt idx="9502">
                  <c:v>9503</c:v>
                </c:pt>
                <c:pt idx="9503">
                  <c:v>9504</c:v>
                </c:pt>
                <c:pt idx="9504">
                  <c:v>9505</c:v>
                </c:pt>
                <c:pt idx="9505">
                  <c:v>9506</c:v>
                </c:pt>
                <c:pt idx="9506">
                  <c:v>9507</c:v>
                </c:pt>
                <c:pt idx="9507">
                  <c:v>9508</c:v>
                </c:pt>
                <c:pt idx="9508">
                  <c:v>9509</c:v>
                </c:pt>
                <c:pt idx="9509">
                  <c:v>9510</c:v>
                </c:pt>
                <c:pt idx="9510">
                  <c:v>9511</c:v>
                </c:pt>
                <c:pt idx="9511">
                  <c:v>9512</c:v>
                </c:pt>
                <c:pt idx="9512">
                  <c:v>9513</c:v>
                </c:pt>
                <c:pt idx="9513">
                  <c:v>9514</c:v>
                </c:pt>
                <c:pt idx="9514">
                  <c:v>9515</c:v>
                </c:pt>
                <c:pt idx="9515">
                  <c:v>9516</c:v>
                </c:pt>
                <c:pt idx="9516">
                  <c:v>9517</c:v>
                </c:pt>
                <c:pt idx="9517">
                  <c:v>9518</c:v>
                </c:pt>
                <c:pt idx="9518">
                  <c:v>9519</c:v>
                </c:pt>
                <c:pt idx="9519">
                  <c:v>9520</c:v>
                </c:pt>
                <c:pt idx="9520">
                  <c:v>9521</c:v>
                </c:pt>
                <c:pt idx="9521">
                  <c:v>9522</c:v>
                </c:pt>
                <c:pt idx="9522">
                  <c:v>9523</c:v>
                </c:pt>
                <c:pt idx="9523">
                  <c:v>9524</c:v>
                </c:pt>
                <c:pt idx="9524">
                  <c:v>9525</c:v>
                </c:pt>
                <c:pt idx="9525">
                  <c:v>9526</c:v>
                </c:pt>
                <c:pt idx="9526">
                  <c:v>9527</c:v>
                </c:pt>
                <c:pt idx="9527">
                  <c:v>9528</c:v>
                </c:pt>
                <c:pt idx="9528">
                  <c:v>9529</c:v>
                </c:pt>
                <c:pt idx="9529">
                  <c:v>9530</c:v>
                </c:pt>
                <c:pt idx="9530">
                  <c:v>9531</c:v>
                </c:pt>
                <c:pt idx="9531">
                  <c:v>9532</c:v>
                </c:pt>
                <c:pt idx="9532">
                  <c:v>9533</c:v>
                </c:pt>
                <c:pt idx="9533">
                  <c:v>9534</c:v>
                </c:pt>
                <c:pt idx="9534">
                  <c:v>9535</c:v>
                </c:pt>
                <c:pt idx="9535">
                  <c:v>9536</c:v>
                </c:pt>
                <c:pt idx="9536">
                  <c:v>9537</c:v>
                </c:pt>
                <c:pt idx="9537">
                  <c:v>9538</c:v>
                </c:pt>
                <c:pt idx="9538">
                  <c:v>9539</c:v>
                </c:pt>
                <c:pt idx="9539">
                  <c:v>9540</c:v>
                </c:pt>
                <c:pt idx="9540">
                  <c:v>9541</c:v>
                </c:pt>
                <c:pt idx="9541">
                  <c:v>9542</c:v>
                </c:pt>
                <c:pt idx="9542">
                  <c:v>9543</c:v>
                </c:pt>
                <c:pt idx="9543">
                  <c:v>9544</c:v>
                </c:pt>
                <c:pt idx="9544">
                  <c:v>9545</c:v>
                </c:pt>
                <c:pt idx="9545">
                  <c:v>9546</c:v>
                </c:pt>
                <c:pt idx="9546">
                  <c:v>9547</c:v>
                </c:pt>
                <c:pt idx="9547">
                  <c:v>9548</c:v>
                </c:pt>
                <c:pt idx="9548">
                  <c:v>9549</c:v>
                </c:pt>
                <c:pt idx="9549">
                  <c:v>9550</c:v>
                </c:pt>
                <c:pt idx="9550">
                  <c:v>9551</c:v>
                </c:pt>
                <c:pt idx="9551">
                  <c:v>9552</c:v>
                </c:pt>
                <c:pt idx="9552">
                  <c:v>9553</c:v>
                </c:pt>
                <c:pt idx="9553">
                  <c:v>9554</c:v>
                </c:pt>
                <c:pt idx="9554">
                  <c:v>9555</c:v>
                </c:pt>
                <c:pt idx="9555">
                  <c:v>9556</c:v>
                </c:pt>
                <c:pt idx="9556">
                  <c:v>9557</c:v>
                </c:pt>
                <c:pt idx="9557">
                  <c:v>9558</c:v>
                </c:pt>
                <c:pt idx="9558">
                  <c:v>9559</c:v>
                </c:pt>
                <c:pt idx="9559">
                  <c:v>9560</c:v>
                </c:pt>
                <c:pt idx="9560">
                  <c:v>9561</c:v>
                </c:pt>
                <c:pt idx="9561">
                  <c:v>9562</c:v>
                </c:pt>
                <c:pt idx="9562">
                  <c:v>9563</c:v>
                </c:pt>
                <c:pt idx="9563">
                  <c:v>9564</c:v>
                </c:pt>
                <c:pt idx="9564">
                  <c:v>9565</c:v>
                </c:pt>
                <c:pt idx="9565">
                  <c:v>9566</c:v>
                </c:pt>
                <c:pt idx="9566">
                  <c:v>9567</c:v>
                </c:pt>
                <c:pt idx="9567">
                  <c:v>9568</c:v>
                </c:pt>
                <c:pt idx="9568">
                  <c:v>9569</c:v>
                </c:pt>
                <c:pt idx="9569">
                  <c:v>9570</c:v>
                </c:pt>
                <c:pt idx="9570">
                  <c:v>9571</c:v>
                </c:pt>
                <c:pt idx="9571">
                  <c:v>9572</c:v>
                </c:pt>
                <c:pt idx="9572">
                  <c:v>9573</c:v>
                </c:pt>
                <c:pt idx="9573">
                  <c:v>9574</c:v>
                </c:pt>
                <c:pt idx="9574">
                  <c:v>9575</c:v>
                </c:pt>
                <c:pt idx="9575">
                  <c:v>9576</c:v>
                </c:pt>
                <c:pt idx="9576">
                  <c:v>9577</c:v>
                </c:pt>
                <c:pt idx="9577">
                  <c:v>9578</c:v>
                </c:pt>
                <c:pt idx="9578">
                  <c:v>9579</c:v>
                </c:pt>
                <c:pt idx="9579">
                  <c:v>9580</c:v>
                </c:pt>
                <c:pt idx="9580">
                  <c:v>9581</c:v>
                </c:pt>
                <c:pt idx="9581">
                  <c:v>9582</c:v>
                </c:pt>
                <c:pt idx="9582">
                  <c:v>9583</c:v>
                </c:pt>
                <c:pt idx="9583">
                  <c:v>9584</c:v>
                </c:pt>
                <c:pt idx="9584">
                  <c:v>9585</c:v>
                </c:pt>
                <c:pt idx="9585">
                  <c:v>9586</c:v>
                </c:pt>
                <c:pt idx="9586">
                  <c:v>9587</c:v>
                </c:pt>
                <c:pt idx="9587">
                  <c:v>9588</c:v>
                </c:pt>
                <c:pt idx="9588">
                  <c:v>9589</c:v>
                </c:pt>
                <c:pt idx="9589">
                  <c:v>9590</c:v>
                </c:pt>
                <c:pt idx="9590">
                  <c:v>9591</c:v>
                </c:pt>
                <c:pt idx="9591">
                  <c:v>9592</c:v>
                </c:pt>
                <c:pt idx="9592">
                  <c:v>9593</c:v>
                </c:pt>
                <c:pt idx="9593">
                  <c:v>9594</c:v>
                </c:pt>
                <c:pt idx="9594">
                  <c:v>9595</c:v>
                </c:pt>
                <c:pt idx="9595">
                  <c:v>9596</c:v>
                </c:pt>
                <c:pt idx="9596">
                  <c:v>9597</c:v>
                </c:pt>
                <c:pt idx="9597">
                  <c:v>9598</c:v>
                </c:pt>
                <c:pt idx="9598">
                  <c:v>9599</c:v>
                </c:pt>
                <c:pt idx="9599">
                  <c:v>9600</c:v>
                </c:pt>
                <c:pt idx="9600">
                  <c:v>9601</c:v>
                </c:pt>
                <c:pt idx="9601">
                  <c:v>9602</c:v>
                </c:pt>
                <c:pt idx="9602">
                  <c:v>9603</c:v>
                </c:pt>
                <c:pt idx="9603">
                  <c:v>9604</c:v>
                </c:pt>
                <c:pt idx="9604">
                  <c:v>9605</c:v>
                </c:pt>
                <c:pt idx="9605">
                  <c:v>9606</c:v>
                </c:pt>
                <c:pt idx="9606">
                  <c:v>9607</c:v>
                </c:pt>
                <c:pt idx="9607">
                  <c:v>9608</c:v>
                </c:pt>
                <c:pt idx="9608">
                  <c:v>9609</c:v>
                </c:pt>
                <c:pt idx="9609">
                  <c:v>9610</c:v>
                </c:pt>
                <c:pt idx="9610">
                  <c:v>9611</c:v>
                </c:pt>
                <c:pt idx="9611">
                  <c:v>9612</c:v>
                </c:pt>
                <c:pt idx="9612">
                  <c:v>9613</c:v>
                </c:pt>
                <c:pt idx="9613">
                  <c:v>9614</c:v>
                </c:pt>
                <c:pt idx="9614">
                  <c:v>9615</c:v>
                </c:pt>
                <c:pt idx="9615">
                  <c:v>9616</c:v>
                </c:pt>
                <c:pt idx="9616">
                  <c:v>9617</c:v>
                </c:pt>
                <c:pt idx="9617">
                  <c:v>9618</c:v>
                </c:pt>
                <c:pt idx="9618">
                  <c:v>9619</c:v>
                </c:pt>
                <c:pt idx="9619">
                  <c:v>9620</c:v>
                </c:pt>
                <c:pt idx="9620">
                  <c:v>9621</c:v>
                </c:pt>
                <c:pt idx="9621">
                  <c:v>9622</c:v>
                </c:pt>
                <c:pt idx="9622">
                  <c:v>9623</c:v>
                </c:pt>
                <c:pt idx="9623">
                  <c:v>9624</c:v>
                </c:pt>
                <c:pt idx="9624">
                  <c:v>9625</c:v>
                </c:pt>
                <c:pt idx="9625">
                  <c:v>9626</c:v>
                </c:pt>
                <c:pt idx="9626">
                  <c:v>9627</c:v>
                </c:pt>
                <c:pt idx="9627">
                  <c:v>9628</c:v>
                </c:pt>
                <c:pt idx="9628">
                  <c:v>9629</c:v>
                </c:pt>
                <c:pt idx="9629">
                  <c:v>9630</c:v>
                </c:pt>
                <c:pt idx="9630">
                  <c:v>9631</c:v>
                </c:pt>
                <c:pt idx="9631">
                  <c:v>9632</c:v>
                </c:pt>
                <c:pt idx="9632">
                  <c:v>9633</c:v>
                </c:pt>
                <c:pt idx="9633">
                  <c:v>9634</c:v>
                </c:pt>
                <c:pt idx="9634">
                  <c:v>9635</c:v>
                </c:pt>
                <c:pt idx="9635">
                  <c:v>9636</c:v>
                </c:pt>
                <c:pt idx="9636">
                  <c:v>9637</c:v>
                </c:pt>
                <c:pt idx="9637">
                  <c:v>9638</c:v>
                </c:pt>
                <c:pt idx="9638">
                  <c:v>9639</c:v>
                </c:pt>
                <c:pt idx="9639">
                  <c:v>9640</c:v>
                </c:pt>
                <c:pt idx="9640">
                  <c:v>9641</c:v>
                </c:pt>
                <c:pt idx="9641">
                  <c:v>9642</c:v>
                </c:pt>
                <c:pt idx="9642">
                  <c:v>9643</c:v>
                </c:pt>
                <c:pt idx="9643">
                  <c:v>9644</c:v>
                </c:pt>
                <c:pt idx="9644">
                  <c:v>9645</c:v>
                </c:pt>
                <c:pt idx="9645">
                  <c:v>9646</c:v>
                </c:pt>
                <c:pt idx="9646">
                  <c:v>9647</c:v>
                </c:pt>
                <c:pt idx="9647">
                  <c:v>9648</c:v>
                </c:pt>
                <c:pt idx="9648">
                  <c:v>9649</c:v>
                </c:pt>
                <c:pt idx="9649">
                  <c:v>9650</c:v>
                </c:pt>
                <c:pt idx="9650">
                  <c:v>9651</c:v>
                </c:pt>
                <c:pt idx="9651">
                  <c:v>9652</c:v>
                </c:pt>
                <c:pt idx="9652">
                  <c:v>9653</c:v>
                </c:pt>
                <c:pt idx="9653">
                  <c:v>9654</c:v>
                </c:pt>
                <c:pt idx="9654">
                  <c:v>9655</c:v>
                </c:pt>
                <c:pt idx="9655">
                  <c:v>9656</c:v>
                </c:pt>
                <c:pt idx="9656">
                  <c:v>9657</c:v>
                </c:pt>
                <c:pt idx="9657">
                  <c:v>9658</c:v>
                </c:pt>
                <c:pt idx="9658">
                  <c:v>9659</c:v>
                </c:pt>
                <c:pt idx="9659">
                  <c:v>9660</c:v>
                </c:pt>
                <c:pt idx="9660">
                  <c:v>9661</c:v>
                </c:pt>
                <c:pt idx="9661">
                  <c:v>9662</c:v>
                </c:pt>
                <c:pt idx="9662">
                  <c:v>9663</c:v>
                </c:pt>
                <c:pt idx="9663">
                  <c:v>9664</c:v>
                </c:pt>
                <c:pt idx="9664">
                  <c:v>9665</c:v>
                </c:pt>
                <c:pt idx="9665">
                  <c:v>9666</c:v>
                </c:pt>
                <c:pt idx="9666">
                  <c:v>9667</c:v>
                </c:pt>
                <c:pt idx="9667">
                  <c:v>9668</c:v>
                </c:pt>
                <c:pt idx="9668">
                  <c:v>9669</c:v>
                </c:pt>
                <c:pt idx="9669">
                  <c:v>9670</c:v>
                </c:pt>
                <c:pt idx="9670">
                  <c:v>9671</c:v>
                </c:pt>
                <c:pt idx="9671">
                  <c:v>9672</c:v>
                </c:pt>
                <c:pt idx="9672">
                  <c:v>9673</c:v>
                </c:pt>
                <c:pt idx="9673">
                  <c:v>9674</c:v>
                </c:pt>
                <c:pt idx="9674">
                  <c:v>9675</c:v>
                </c:pt>
                <c:pt idx="9675">
                  <c:v>9676</c:v>
                </c:pt>
                <c:pt idx="9676">
                  <c:v>9677</c:v>
                </c:pt>
                <c:pt idx="9677">
                  <c:v>9678</c:v>
                </c:pt>
                <c:pt idx="9678">
                  <c:v>9679</c:v>
                </c:pt>
                <c:pt idx="9679">
                  <c:v>9680</c:v>
                </c:pt>
                <c:pt idx="9680">
                  <c:v>9681</c:v>
                </c:pt>
                <c:pt idx="9681">
                  <c:v>9682</c:v>
                </c:pt>
                <c:pt idx="9682">
                  <c:v>9683</c:v>
                </c:pt>
                <c:pt idx="9683">
                  <c:v>9684</c:v>
                </c:pt>
                <c:pt idx="9684">
                  <c:v>9685</c:v>
                </c:pt>
                <c:pt idx="9685">
                  <c:v>9686</c:v>
                </c:pt>
                <c:pt idx="9686">
                  <c:v>9687</c:v>
                </c:pt>
                <c:pt idx="9687">
                  <c:v>9688</c:v>
                </c:pt>
                <c:pt idx="9688">
                  <c:v>9689</c:v>
                </c:pt>
                <c:pt idx="9689">
                  <c:v>9690</c:v>
                </c:pt>
                <c:pt idx="9690">
                  <c:v>9691</c:v>
                </c:pt>
                <c:pt idx="9691">
                  <c:v>9692</c:v>
                </c:pt>
                <c:pt idx="9692">
                  <c:v>9693</c:v>
                </c:pt>
                <c:pt idx="9693">
                  <c:v>9694</c:v>
                </c:pt>
                <c:pt idx="9694">
                  <c:v>9695</c:v>
                </c:pt>
                <c:pt idx="9695">
                  <c:v>9696</c:v>
                </c:pt>
                <c:pt idx="9696">
                  <c:v>9697</c:v>
                </c:pt>
                <c:pt idx="9697">
                  <c:v>9698</c:v>
                </c:pt>
                <c:pt idx="9698">
                  <c:v>9699</c:v>
                </c:pt>
                <c:pt idx="9699">
                  <c:v>9700</c:v>
                </c:pt>
                <c:pt idx="9700">
                  <c:v>9701</c:v>
                </c:pt>
                <c:pt idx="9701">
                  <c:v>9702</c:v>
                </c:pt>
                <c:pt idx="9702">
                  <c:v>9703</c:v>
                </c:pt>
                <c:pt idx="9703">
                  <c:v>9704</c:v>
                </c:pt>
                <c:pt idx="9704">
                  <c:v>9705</c:v>
                </c:pt>
                <c:pt idx="9705">
                  <c:v>9706</c:v>
                </c:pt>
                <c:pt idx="9706">
                  <c:v>9707</c:v>
                </c:pt>
                <c:pt idx="9707">
                  <c:v>9708</c:v>
                </c:pt>
                <c:pt idx="9708">
                  <c:v>9709</c:v>
                </c:pt>
                <c:pt idx="9709">
                  <c:v>9710</c:v>
                </c:pt>
                <c:pt idx="9710">
                  <c:v>9711</c:v>
                </c:pt>
                <c:pt idx="9711">
                  <c:v>9712</c:v>
                </c:pt>
                <c:pt idx="9712">
                  <c:v>9713</c:v>
                </c:pt>
                <c:pt idx="9713">
                  <c:v>9714</c:v>
                </c:pt>
                <c:pt idx="9714">
                  <c:v>9715</c:v>
                </c:pt>
                <c:pt idx="9715">
                  <c:v>9716</c:v>
                </c:pt>
                <c:pt idx="9716">
                  <c:v>9717</c:v>
                </c:pt>
                <c:pt idx="9717">
                  <c:v>9718</c:v>
                </c:pt>
                <c:pt idx="9718">
                  <c:v>9719</c:v>
                </c:pt>
                <c:pt idx="9719">
                  <c:v>9720</c:v>
                </c:pt>
                <c:pt idx="9720">
                  <c:v>9721</c:v>
                </c:pt>
                <c:pt idx="9721">
                  <c:v>9722</c:v>
                </c:pt>
                <c:pt idx="9722">
                  <c:v>9723</c:v>
                </c:pt>
                <c:pt idx="9723">
                  <c:v>9724</c:v>
                </c:pt>
                <c:pt idx="9724">
                  <c:v>9725</c:v>
                </c:pt>
                <c:pt idx="9725">
                  <c:v>9726</c:v>
                </c:pt>
                <c:pt idx="9726">
                  <c:v>9727</c:v>
                </c:pt>
                <c:pt idx="9727">
                  <c:v>9728</c:v>
                </c:pt>
                <c:pt idx="9728">
                  <c:v>9729</c:v>
                </c:pt>
                <c:pt idx="9729">
                  <c:v>9730</c:v>
                </c:pt>
                <c:pt idx="9730">
                  <c:v>9731</c:v>
                </c:pt>
                <c:pt idx="9731">
                  <c:v>9732</c:v>
                </c:pt>
                <c:pt idx="9732">
                  <c:v>9733</c:v>
                </c:pt>
                <c:pt idx="9733">
                  <c:v>9734</c:v>
                </c:pt>
                <c:pt idx="9734">
                  <c:v>9735</c:v>
                </c:pt>
                <c:pt idx="9735">
                  <c:v>9736</c:v>
                </c:pt>
                <c:pt idx="9736">
                  <c:v>9737</c:v>
                </c:pt>
                <c:pt idx="9737">
                  <c:v>9738</c:v>
                </c:pt>
                <c:pt idx="9738">
                  <c:v>9739</c:v>
                </c:pt>
                <c:pt idx="9739">
                  <c:v>9740</c:v>
                </c:pt>
                <c:pt idx="9740">
                  <c:v>9741</c:v>
                </c:pt>
                <c:pt idx="9741">
                  <c:v>9742</c:v>
                </c:pt>
                <c:pt idx="9742">
                  <c:v>9743</c:v>
                </c:pt>
                <c:pt idx="9743">
                  <c:v>9744</c:v>
                </c:pt>
                <c:pt idx="9744">
                  <c:v>9745</c:v>
                </c:pt>
                <c:pt idx="9745">
                  <c:v>9746</c:v>
                </c:pt>
                <c:pt idx="9746">
                  <c:v>9747</c:v>
                </c:pt>
                <c:pt idx="9747">
                  <c:v>9748</c:v>
                </c:pt>
                <c:pt idx="9748">
                  <c:v>9749</c:v>
                </c:pt>
                <c:pt idx="9749">
                  <c:v>9750</c:v>
                </c:pt>
                <c:pt idx="9750">
                  <c:v>9751</c:v>
                </c:pt>
                <c:pt idx="9751">
                  <c:v>9752</c:v>
                </c:pt>
                <c:pt idx="9752">
                  <c:v>9753</c:v>
                </c:pt>
                <c:pt idx="9753">
                  <c:v>9754</c:v>
                </c:pt>
                <c:pt idx="9754">
                  <c:v>9755</c:v>
                </c:pt>
                <c:pt idx="9755">
                  <c:v>9756</c:v>
                </c:pt>
                <c:pt idx="9756">
                  <c:v>9757</c:v>
                </c:pt>
                <c:pt idx="9757">
                  <c:v>9758</c:v>
                </c:pt>
                <c:pt idx="9758">
                  <c:v>9759</c:v>
                </c:pt>
                <c:pt idx="9759">
                  <c:v>9760</c:v>
                </c:pt>
                <c:pt idx="9760">
                  <c:v>9761</c:v>
                </c:pt>
                <c:pt idx="9761">
                  <c:v>9762</c:v>
                </c:pt>
                <c:pt idx="9762">
                  <c:v>9763</c:v>
                </c:pt>
                <c:pt idx="9763">
                  <c:v>9764</c:v>
                </c:pt>
                <c:pt idx="9764">
                  <c:v>9765</c:v>
                </c:pt>
                <c:pt idx="9765">
                  <c:v>9766</c:v>
                </c:pt>
                <c:pt idx="9766">
                  <c:v>9767</c:v>
                </c:pt>
                <c:pt idx="9767">
                  <c:v>9768</c:v>
                </c:pt>
                <c:pt idx="9768">
                  <c:v>9769</c:v>
                </c:pt>
                <c:pt idx="9769">
                  <c:v>9770</c:v>
                </c:pt>
                <c:pt idx="9770">
                  <c:v>9771</c:v>
                </c:pt>
                <c:pt idx="9771">
                  <c:v>9772</c:v>
                </c:pt>
                <c:pt idx="9772">
                  <c:v>9773</c:v>
                </c:pt>
                <c:pt idx="9773">
                  <c:v>9774</c:v>
                </c:pt>
                <c:pt idx="9774">
                  <c:v>9775</c:v>
                </c:pt>
                <c:pt idx="9775">
                  <c:v>9776</c:v>
                </c:pt>
                <c:pt idx="9776">
                  <c:v>9777</c:v>
                </c:pt>
                <c:pt idx="9777">
                  <c:v>9778</c:v>
                </c:pt>
                <c:pt idx="9778">
                  <c:v>9779</c:v>
                </c:pt>
                <c:pt idx="9779">
                  <c:v>9780</c:v>
                </c:pt>
                <c:pt idx="9780">
                  <c:v>9781</c:v>
                </c:pt>
                <c:pt idx="9781">
                  <c:v>9782</c:v>
                </c:pt>
                <c:pt idx="9782">
                  <c:v>9783</c:v>
                </c:pt>
                <c:pt idx="9783">
                  <c:v>9784</c:v>
                </c:pt>
                <c:pt idx="9784">
                  <c:v>9785</c:v>
                </c:pt>
                <c:pt idx="9785">
                  <c:v>9786</c:v>
                </c:pt>
                <c:pt idx="9786">
                  <c:v>9787</c:v>
                </c:pt>
                <c:pt idx="9787">
                  <c:v>9788</c:v>
                </c:pt>
                <c:pt idx="9788">
                  <c:v>9789</c:v>
                </c:pt>
                <c:pt idx="9789">
                  <c:v>9790</c:v>
                </c:pt>
                <c:pt idx="9790">
                  <c:v>9791</c:v>
                </c:pt>
                <c:pt idx="9791">
                  <c:v>9792</c:v>
                </c:pt>
                <c:pt idx="9792">
                  <c:v>9793</c:v>
                </c:pt>
                <c:pt idx="9793">
                  <c:v>9794</c:v>
                </c:pt>
                <c:pt idx="9794">
                  <c:v>9795</c:v>
                </c:pt>
                <c:pt idx="9795">
                  <c:v>9796</c:v>
                </c:pt>
                <c:pt idx="9796">
                  <c:v>9797</c:v>
                </c:pt>
                <c:pt idx="9797">
                  <c:v>9798</c:v>
                </c:pt>
                <c:pt idx="9798">
                  <c:v>9799</c:v>
                </c:pt>
                <c:pt idx="9799">
                  <c:v>9800</c:v>
                </c:pt>
                <c:pt idx="9800">
                  <c:v>9801</c:v>
                </c:pt>
                <c:pt idx="9801">
                  <c:v>9802</c:v>
                </c:pt>
                <c:pt idx="9802">
                  <c:v>9803</c:v>
                </c:pt>
                <c:pt idx="9803">
                  <c:v>9804</c:v>
                </c:pt>
                <c:pt idx="9804">
                  <c:v>9805</c:v>
                </c:pt>
                <c:pt idx="9805">
                  <c:v>9806</c:v>
                </c:pt>
                <c:pt idx="9806">
                  <c:v>9807</c:v>
                </c:pt>
                <c:pt idx="9807">
                  <c:v>9808</c:v>
                </c:pt>
                <c:pt idx="9808">
                  <c:v>9809</c:v>
                </c:pt>
                <c:pt idx="9809">
                  <c:v>9810</c:v>
                </c:pt>
                <c:pt idx="9810">
                  <c:v>9811</c:v>
                </c:pt>
                <c:pt idx="9811">
                  <c:v>9812</c:v>
                </c:pt>
                <c:pt idx="9812">
                  <c:v>9813</c:v>
                </c:pt>
                <c:pt idx="9813">
                  <c:v>9814</c:v>
                </c:pt>
                <c:pt idx="9814">
                  <c:v>9815</c:v>
                </c:pt>
                <c:pt idx="9815">
                  <c:v>9816</c:v>
                </c:pt>
                <c:pt idx="9816">
                  <c:v>9817</c:v>
                </c:pt>
                <c:pt idx="9817">
                  <c:v>9818</c:v>
                </c:pt>
                <c:pt idx="9818">
                  <c:v>9819</c:v>
                </c:pt>
                <c:pt idx="9819">
                  <c:v>9820</c:v>
                </c:pt>
                <c:pt idx="9820">
                  <c:v>9821</c:v>
                </c:pt>
                <c:pt idx="9821">
                  <c:v>9822</c:v>
                </c:pt>
                <c:pt idx="9822">
                  <c:v>9823</c:v>
                </c:pt>
                <c:pt idx="9823">
                  <c:v>9824</c:v>
                </c:pt>
                <c:pt idx="9824">
                  <c:v>9825</c:v>
                </c:pt>
                <c:pt idx="9825">
                  <c:v>9826</c:v>
                </c:pt>
                <c:pt idx="9826">
                  <c:v>9827</c:v>
                </c:pt>
                <c:pt idx="9827">
                  <c:v>9828</c:v>
                </c:pt>
                <c:pt idx="9828">
                  <c:v>9829</c:v>
                </c:pt>
                <c:pt idx="9829">
                  <c:v>9830</c:v>
                </c:pt>
                <c:pt idx="9830">
                  <c:v>9831</c:v>
                </c:pt>
                <c:pt idx="9831">
                  <c:v>9832</c:v>
                </c:pt>
                <c:pt idx="9832">
                  <c:v>9833</c:v>
                </c:pt>
                <c:pt idx="9833">
                  <c:v>9834</c:v>
                </c:pt>
                <c:pt idx="9834">
                  <c:v>9835</c:v>
                </c:pt>
                <c:pt idx="9835">
                  <c:v>9836</c:v>
                </c:pt>
                <c:pt idx="9836">
                  <c:v>9837</c:v>
                </c:pt>
                <c:pt idx="9837">
                  <c:v>9838</c:v>
                </c:pt>
                <c:pt idx="9838">
                  <c:v>9839</c:v>
                </c:pt>
                <c:pt idx="9839">
                  <c:v>9840</c:v>
                </c:pt>
                <c:pt idx="9840">
                  <c:v>9841</c:v>
                </c:pt>
                <c:pt idx="9841">
                  <c:v>9842</c:v>
                </c:pt>
                <c:pt idx="9842">
                  <c:v>9843</c:v>
                </c:pt>
                <c:pt idx="9843">
                  <c:v>9844</c:v>
                </c:pt>
                <c:pt idx="9844">
                  <c:v>9845</c:v>
                </c:pt>
                <c:pt idx="9845">
                  <c:v>9846</c:v>
                </c:pt>
                <c:pt idx="9846">
                  <c:v>9847</c:v>
                </c:pt>
                <c:pt idx="9847">
                  <c:v>9848</c:v>
                </c:pt>
                <c:pt idx="9848">
                  <c:v>9849</c:v>
                </c:pt>
                <c:pt idx="9849">
                  <c:v>9850</c:v>
                </c:pt>
                <c:pt idx="9850">
                  <c:v>9851</c:v>
                </c:pt>
                <c:pt idx="9851">
                  <c:v>9852</c:v>
                </c:pt>
                <c:pt idx="9852">
                  <c:v>9853</c:v>
                </c:pt>
                <c:pt idx="9853">
                  <c:v>9854</c:v>
                </c:pt>
                <c:pt idx="9854">
                  <c:v>9855</c:v>
                </c:pt>
                <c:pt idx="9855">
                  <c:v>9856</c:v>
                </c:pt>
                <c:pt idx="9856">
                  <c:v>9857</c:v>
                </c:pt>
                <c:pt idx="9857">
                  <c:v>9858</c:v>
                </c:pt>
                <c:pt idx="9858">
                  <c:v>9859</c:v>
                </c:pt>
                <c:pt idx="9859">
                  <c:v>9860</c:v>
                </c:pt>
                <c:pt idx="9860">
                  <c:v>9861</c:v>
                </c:pt>
                <c:pt idx="9861">
                  <c:v>9862</c:v>
                </c:pt>
                <c:pt idx="9862">
                  <c:v>9863</c:v>
                </c:pt>
                <c:pt idx="9863">
                  <c:v>9864</c:v>
                </c:pt>
                <c:pt idx="9864">
                  <c:v>9865</c:v>
                </c:pt>
                <c:pt idx="9865">
                  <c:v>9866</c:v>
                </c:pt>
                <c:pt idx="9866">
                  <c:v>9867</c:v>
                </c:pt>
                <c:pt idx="9867">
                  <c:v>9868</c:v>
                </c:pt>
                <c:pt idx="9868">
                  <c:v>9869</c:v>
                </c:pt>
                <c:pt idx="9869">
                  <c:v>9870</c:v>
                </c:pt>
                <c:pt idx="9870">
                  <c:v>9871</c:v>
                </c:pt>
                <c:pt idx="9871">
                  <c:v>9872</c:v>
                </c:pt>
                <c:pt idx="9872">
                  <c:v>9873</c:v>
                </c:pt>
                <c:pt idx="9873">
                  <c:v>9874</c:v>
                </c:pt>
                <c:pt idx="9874">
                  <c:v>9875</c:v>
                </c:pt>
                <c:pt idx="9875">
                  <c:v>9876</c:v>
                </c:pt>
                <c:pt idx="9876">
                  <c:v>9877</c:v>
                </c:pt>
                <c:pt idx="9877">
                  <c:v>9878</c:v>
                </c:pt>
                <c:pt idx="9878">
                  <c:v>9879</c:v>
                </c:pt>
                <c:pt idx="9879">
                  <c:v>9880</c:v>
                </c:pt>
                <c:pt idx="9880">
                  <c:v>9881</c:v>
                </c:pt>
                <c:pt idx="9881">
                  <c:v>9882</c:v>
                </c:pt>
                <c:pt idx="9882">
                  <c:v>9883</c:v>
                </c:pt>
                <c:pt idx="9883">
                  <c:v>9884</c:v>
                </c:pt>
                <c:pt idx="9884">
                  <c:v>9885</c:v>
                </c:pt>
                <c:pt idx="9885">
                  <c:v>9886</c:v>
                </c:pt>
                <c:pt idx="9886">
                  <c:v>9887</c:v>
                </c:pt>
                <c:pt idx="9887">
                  <c:v>9888</c:v>
                </c:pt>
                <c:pt idx="9888">
                  <c:v>9889</c:v>
                </c:pt>
                <c:pt idx="9889">
                  <c:v>9890</c:v>
                </c:pt>
                <c:pt idx="9890">
                  <c:v>9891</c:v>
                </c:pt>
                <c:pt idx="9891">
                  <c:v>9892</c:v>
                </c:pt>
                <c:pt idx="9892">
                  <c:v>9893</c:v>
                </c:pt>
                <c:pt idx="9893">
                  <c:v>9894</c:v>
                </c:pt>
                <c:pt idx="9894">
                  <c:v>9895</c:v>
                </c:pt>
                <c:pt idx="9895">
                  <c:v>9896</c:v>
                </c:pt>
                <c:pt idx="9896">
                  <c:v>9897</c:v>
                </c:pt>
                <c:pt idx="9897">
                  <c:v>9898</c:v>
                </c:pt>
                <c:pt idx="9898">
                  <c:v>9899</c:v>
                </c:pt>
                <c:pt idx="9899">
                  <c:v>9900</c:v>
                </c:pt>
                <c:pt idx="9900">
                  <c:v>9901</c:v>
                </c:pt>
                <c:pt idx="9901">
                  <c:v>9902</c:v>
                </c:pt>
                <c:pt idx="9902">
                  <c:v>9903</c:v>
                </c:pt>
                <c:pt idx="9903">
                  <c:v>9904</c:v>
                </c:pt>
                <c:pt idx="9904">
                  <c:v>9905</c:v>
                </c:pt>
                <c:pt idx="9905">
                  <c:v>9906</c:v>
                </c:pt>
                <c:pt idx="9906">
                  <c:v>9907</c:v>
                </c:pt>
                <c:pt idx="9907">
                  <c:v>9908</c:v>
                </c:pt>
                <c:pt idx="9908">
                  <c:v>9909</c:v>
                </c:pt>
                <c:pt idx="9909">
                  <c:v>9910</c:v>
                </c:pt>
                <c:pt idx="9910">
                  <c:v>9911</c:v>
                </c:pt>
                <c:pt idx="9911">
                  <c:v>9912</c:v>
                </c:pt>
                <c:pt idx="9912">
                  <c:v>9913</c:v>
                </c:pt>
                <c:pt idx="9913">
                  <c:v>9914</c:v>
                </c:pt>
                <c:pt idx="9914">
                  <c:v>9915</c:v>
                </c:pt>
                <c:pt idx="9915">
                  <c:v>9916</c:v>
                </c:pt>
                <c:pt idx="9916">
                  <c:v>9917</c:v>
                </c:pt>
                <c:pt idx="9917">
                  <c:v>9918</c:v>
                </c:pt>
                <c:pt idx="9918">
                  <c:v>9919</c:v>
                </c:pt>
                <c:pt idx="9919">
                  <c:v>9920</c:v>
                </c:pt>
                <c:pt idx="9920">
                  <c:v>9921</c:v>
                </c:pt>
                <c:pt idx="9921">
                  <c:v>9922</c:v>
                </c:pt>
                <c:pt idx="9922">
                  <c:v>9923</c:v>
                </c:pt>
                <c:pt idx="9923">
                  <c:v>9924</c:v>
                </c:pt>
                <c:pt idx="9924">
                  <c:v>9925</c:v>
                </c:pt>
                <c:pt idx="9925">
                  <c:v>9926</c:v>
                </c:pt>
                <c:pt idx="9926">
                  <c:v>9927</c:v>
                </c:pt>
                <c:pt idx="9927">
                  <c:v>9928</c:v>
                </c:pt>
                <c:pt idx="9928">
                  <c:v>9929</c:v>
                </c:pt>
                <c:pt idx="9929">
                  <c:v>9930</c:v>
                </c:pt>
                <c:pt idx="9930">
                  <c:v>9931</c:v>
                </c:pt>
                <c:pt idx="9931">
                  <c:v>9932</c:v>
                </c:pt>
                <c:pt idx="9932">
                  <c:v>9933</c:v>
                </c:pt>
                <c:pt idx="9933">
                  <c:v>9934</c:v>
                </c:pt>
                <c:pt idx="9934">
                  <c:v>9935</c:v>
                </c:pt>
                <c:pt idx="9935">
                  <c:v>9936</c:v>
                </c:pt>
                <c:pt idx="9936">
                  <c:v>9937</c:v>
                </c:pt>
                <c:pt idx="9937">
                  <c:v>9938</c:v>
                </c:pt>
                <c:pt idx="9938">
                  <c:v>9939</c:v>
                </c:pt>
                <c:pt idx="9939">
                  <c:v>9940</c:v>
                </c:pt>
                <c:pt idx="9940">
                  <c:v>9941</c:v>
                </c:pt>
                <c:pt idx="9941">
                  <c:v>9942</c:v>
                </c:pt>
                <c:pt idx="9942">
                  <c:v>9943</c:v>
                </c:pt>
                <c:pt idx="9943">
                  <c:v>9944</c:v>
                </c:pt>
                <c:pt idx="9944">
                  <c:v>9945</c:v>
                </c:pt>
                <c:pt idx="9945">
                  <c:v>9946</c:v>
                </c:pt>
                <c:pt idx="9946">
                  <c:v>9947</c:v>
                </c:pt>
                <c:pt idx="9947">
                  <c:v>9948</c:v>
                </c:pt>
                <c:pt idx="9948">
                  <c:v>9949</c:v>
                </c:pt>
                <c:pt idx="9949">
                  <c:v>9950</c:v>
                </c:pt>
                <c:pt idx="9950">
                  <c:v>9951</c:v>
                </c:pt>
                <c:pt idx="9951">
                  <c:v>9952</c:v>
                </c:pt>
                <c:pt idx="9952">
                  <c:v>9953</c:v>
                </c:pt>
                <c:pt idx="9953">
                  <c:v>9954</c:v>
                </c:pt>
                <c:pt idx="9954">
                  <c:v>9955</c:v>
                </c:pt>
                <c:pt idx="9955">
                  <c:v>9956</c:v>
                </c:pt>
                <c:pt idx="9956">
                  <c:v>9957</c:v>
                </c:pt>
                <c:pt idx="9957">
                  <c:v>9958</c:v>
                </c:pt>
                <c:pt idx="9958">
                  <c:v>9959</c:v>
                </c:pt>
                <c:pt idx="9959">
                  <c:v>9960</c:v>
                </c:pt>
                <c:pt idx="9960">
                  <c:v>9961</c:v>
                </c:pt>
                <c:pt idx="9961">
                  <c:v>9962</c:v>
                </c:pt>
                <c:pt idx="9962">
                  <c:v>9963</c:v>
                </c:pt>
                <c:pt idx="9963">
                  <c:v>9964</c:v>
                </c:pt>
                <c:pt idx="9964">
                  <c:v>9965</c:v>
                </c:pt>
                <c:pt idx="9965">
                  <c:v>9966</c:v>
                </c:pt>
                <c:pt idx="9966">
                  <c:v>9967</c:v>
                </c:pt>
                <c:pt idx="9967">
                  <c:v>9968</c:v>
                </c:pt>
                <c:pt idx="9968">
                  <c:v>9969</c:v>
                </c:pt>
                <c:pt idx="9969">
                  <c:v>9970</c:v>
                </c:pt>
                <c:pt idx="9970">
                  <c:v>9971</c:v>
                </c:pt>
                <c:pt idx="9971">
                  <c:v>9972</c:v>
                </c:pt>
                <c:pt idx="9972">
                  <c:v>9973</c:v>
                </c:pt>
                <c:pt idx="9973">
                  <c:v>9974</c:v>
                </c:pt>
                <c:pt idx="9974">
                  <c:v>9975</c:v>
                </c:pt>
                <c:pt idx="9975">
                  <c:v>9976</c:v>
                </c:pt>
                <c:pt idx="9976">
                  <c:v>9977</c:v>
                </c:pt>
                <c:pt idx="9977">
                  <c:v>9978</c:v>
                </c:pt>
                <c:pt idx="9978">
                  <c:v>9979</c:v>
                </c:pt>
                <c:pt idx="9979">
                  <c:v>9980</c:v>
                </c:pt>
                <c:pt idx="9980">
                  <c:v>9981</c:v>
                </c:pt>
                <c:pt idx="9981">
                  <c:v>9982</c:v>
                </c:pt>
                <c:pt idx="9982">
                  <c:v>9983</c:v>
                </c:pt>
                <c:pt idx="9983">
                  <c:v>9984</c:v>
                </c:pt>
                <c:pt idx="9984">
                  <c:v>9985</c:v>
                </c:pt>
                <c:pt idx="9985">
                  <c:v>9986</c:v>
                </c:pt>
                <c:pt idx="9986">
                  <c:v>9987</c:v>
                </c:pt>
                <c:pt idx="9987">
                  <c:v>9988</c:v>
                </c:pt>
                <c:pt idx="9988">
                  <c:v>9989</c:v>
                </c:pt>
                <c:pt idx="9989">
                  <c:v>9990</c:v>
                </c:pt>
                <c:pt idx="9990">
                  <c:v>9991</c:v>
                </c:pt>
                <c:pt idx="9991">
                  <c:v>9992</c:v>
                </c:pt>
                <c:pt idx="9992">
                  <c:v>9993</c:v>
                </c:pt>
                <c:pt idx="9993">
                  <c:v>9994</c:v>
                </c:pt>
                <c:pt idx="9994">
                  <c:v>9995</c:v>
                </c:pt>
                <c:pt idx="9995">
                  <c:v>9996</c:v>
                </c:pt>
                <c:pt idx="9996">
                  <c:v>9997</c:v>
                </c:pt>
                <c:pt idx="9997">
                  <c:v>9998</c:v>
                </c:pt>
                <c:pt idx="9998">
                  <c:v>9999</c:v>
                </c:pt>
                <c:pt idx="9999">
                  <c:v>10000</c:v>
                </c:pt>
                <c:pt idx="10000">
                  <c:v>10001</c:v>
                </c:pt>
                <c:pt idx="10001">
                  <c:v>10002</c:v>
                </c:pt>
                <c:pt idx="10002">
                  <c:v>10003</c:v>
                </c:pt>
                <c:pt idx="10003">
                  <c:v>10004</c:v>
                </c:pt>
                <c:pt idx="10004">
                  <c:v>10005</c:v>
                </c:pt>
                <c:pt idx="10005">
                  <c:v>10006</c:v>
                </c:pt>
                <c:pt idx="10006">
                  <c:v>10007</c:v>
                </c:pt>
                <c:pt idx="10007">
                  <c:v>10008</c:v>
                </c:pt>
                <c:pt idx="10008">
                  <c:v>10009</c:v>
                </c:pt>
                <c:pt idx="10009">
                  <c:v>10010</c:v>
                </c:pt>
                <c:pt idx="10010">
                  <c:v>10011</c:v>
                </c:pt>
                <c:pt idx="10011">
                  <c:v>10012</c:v>
                </c:pt>
                <c:pt idx="10012">
                  <c:v>10013</c:v>
                </c:pt>
                <c:pt idx="10013">
                  <c:v>10014</c:v>
                </c:pt>
                <c:pt idx="10014">
                  <c:v>10015</c:v>
                </c:pt>
                <c:pt idx="10015">
                  <c:v>10016</c:v>
                </c:pt>
                <c:pt idx="10016">
                  <c:v>10017</c:v>
                </c:pt>
                <c:pt idx="10017">
                  <c:v>10018</c:v>
                </c:pt>
                <c:pt idx="10018">
                  <c:v>10019</c:v>
                </c:pt>
                <c:pt idx="10019">
                  <c:v>10020</c:v>
                </c:pt>
                <c:pt idx="10020">
                  <c:v>10021</c:v>
                </c:pt>
                <c:pt idx="10021">
                  <c:v>10022</c:v>
                </c:pt>
                <c:pt idx="10022">
                  <c:v>10023</c:v>
                </c:pt>
                <c:pt idx="10023">
                  <c:v>10024</c:v>
                </c:pt>
                <c:pt idx="10024">
                  <c:v>10025</c:v>
                </c:pt>
                <c:pt idx="10025">
                  <c:v>10026</c:v>
                </c:pt>
                <c:pt idx="10026">
                  <c:v>10027</c:v>
                </c:pt>
                <c:pt idx="10027">
                  <c:v>10028</c:v>
                </c:pt>
                <c:pt idx="10028">
                  <c:v>10029</c:v>
                </c:pt>
                <c:pt idx="10029">
                  <c:v>10030</c:v>
                </c:pt>
                <c:pt idx="10030">
                  <c:v>10031</c:v>
                </c:pt>
                <c:pt idx="10031">
                  <c:v>10032</c:v>
                </c:pt>
                <c:pt idx="10032">
                  <c:v>10033</c:v>
                </c:pt>
                <c:pt idx="10033">
                  <c:v>10034</c:v>
                </c:pt>
                <c:pt idx="10034">
                  <c:v>10035</c:v>
                </c:pt>
                <c:pt idx="10035">
                  <c:v>10036</c:v>
                </c:pt>
                <c:pt idx="10036">
                  <c:v>10037</c:v>
                </c:pt>
                <c:pt idx="10037">
                  <c:v>10038</c:v>
                </c:pt>
                <c:pt idx="10038">
                  <c:v>10039</c:v>
                </c:pt>
                <c:pt idx="10039">
                  <c:v>10040</c:v>
                </c:pt>
                <c:pt idx="10040">
                  <c:v>10041</c:v>
                </c:pt>
                <c:pt idx="10041">
                  <c:v>10042</c:v>
                </c:pt>
                <c:pt idx="10042">
                  <c:v>10043</c:v>
                </c:pt>
                <c:pt idx="10043">
                  <c:v>10044</c:v>
                </c:pt>
                <c:pt idx="10044">
                  <c:v>10045</c:v>
                </c:pt>
                <c:pt idx="10045">
                  <c:v>10046</c:v>
                </c:pt>
                <c:pt idx="10046">
                  <c:v>10047</c:v>
                </c:pt>
                <c:pt idx="10047">
                  <c:v>10048</c:v>
                </c:pt>
                <c:pt idx="10048">
                  <c:v>10049</c:v>
                </c:pt>
                <c:pt idx="10049">
                  <c:v>10050</c:v>
                </c:pt>
                <c:pt idx="10050">
                  <c:v>10051</c:v>
                </c:pt>
                <c:pt idx="10051">
                  <c:v>10052</c:v>
                </c:pt>
                <c:pt idx="10052">
                  <c:v>10053</c:v>
                </c:pt>
                <c:pt idx="10053">
                  <c:v>10054</c:v>
                </c:pt>
                <c:pt idx="10054">
                  <c:v>10055</c:v>
                </c:pt>
                <c:pt idx="10055">
                  <c:v>10056</c:v>
                </c:pt>
                <c:pt idx="10056">
                  <c:v>10057</c:v>
                </c:pt>
                <c:pt idx="10057">
                  <c:v>10058</c:v>
                </c:pt>
                <c:pt idx="10058">
                  <c:v>10059</c:v>
                </c:pt>
                <c:pt idx="10059">
                  <c:v>10060</c:v>
                </c:pt>
                <c:pt idx="10060">
                  <c:v>10061</c:v>
                </c:pt>
                <c:pt idx="10061">
                  <c:v>10062</c:v>
                </c:pt>
                <c:pt idx="10062">
                  <c:v>10063</c:v>
                </c:pt>
                <c:pt idx="10063">
                  <c:v>10064</c:v>
                </c:pt>
                <c:pt idx="10064">
                  <c:v>10065</c:v>
                </c:pt>
                <c:pt idx="10065">
                  <c:v>10066</c:v>
                </c:pt>
                <c:pt idx="10066">
                  <c:v>10067</c:v>
                </c:pt>
                <c:pt idx="10067">
                  <c:v>10068</c:v>
                </c:pt>
                <c:pt idx="10068">
                  <c:v>10069</c:v>
                </c:pt>
                <c:pt idx="10069">
                  <c:v>10070</c:v>
                </c:pt>
                <c:pt idx="10070">
                  <c:v>10071</c:v>
                </c:pt>
                <c:pt idx="10071">
                  <c:v>10072</c:v>
                </c:pt>
                <c:pt idx="10072">
                  <c:v>10073</c:v>
                </c:pt>
                <c:pt idx="10073">
                  <c:v>10074</c:v>
                </c:pt>
                <c:pt idx="10074">
                  <c:v>10075</c:v>
                </c:pt>
                <c:pt idx="10075">
                  <c:v>10076</c:v>
                </c:pt>
                <c:pt idx="10076">
                  <c:v>10077</c:v>
                </c:pt>
                <c:pt idx="10077">
                  <c:v>10078</c:v>
                </c:pt>
                <c:pt idx="10078">
                  <c:v>10079</c:v>
                </c:pt>
                <c:pt idx="10079">
                  <c:v>10080</c:v>
                </c:pt>
                <c:pt idx="10080">
                  <c:v>10081</c:v>
                </c:pt>
                <c:pt idx="10081">
                  <c:v>10082</c:v>
                </c:pt>
                <c:pt idx="10082">
                  <c:v>10083</c:v>
                </c:pt>
                <c:pt idx="10083">
                  <c:v>10084</c:v>
                </c:pt>
                <c:pt idx="10084">
                  <c:v>10085</c:v>
                </c:pt>
                <c:pt idx="10085">
                  <c:v>10086</c:v>
                </c:pt>
                <c:pt idx="10086">
                  <c:v>10087</c:v>
                </c:pt>
                <c:pt idx="10087">
                  <c:v>10088</c:v>
                </c:pt>
                <c:pt idx="10088">
                  <c:v>10089</c:v>
                </c:pt>
                <c:pt idx="10089">
                  <c:v>10090</c:v>
                </c:pt>
                <c:pt idx="10090">
                  <c:v>10091</c:v>
                </c:pt>
                <c:pt idx="10091">
                  <c:v>10092</c:v>
                </c:pt>
                <c:pt idx="10092">
                  <c:v>10093</c:v>
                </c:pt>
                <c:pt idx="10093">
                  <c:v>10094</c:v>
                </c:pt>
                <c:pt idx="10094">
                  <c:v>10095</c:v>
                </c:pt>
                <c:pt idx="10095">
                  <c:v>10096</c:v>
                </c:pt>
                <c:pt idx="10096">
                  <c:v>10097</c:v>
                </c:pt>
                <c:pt idx="10097">
                  <c:v>10098</c:v>
                </c:pt>
                <c:pt idx="10098">
                  <c:v>10099</c:v>
                </c:pt>
                <c:pt idx="10099">
                  <c:v>10100</c:v>
                </c:pt>
                <c:pt idx="10100">
                  <c:v>10101</c:v>
                </c:pt>
                <c:pt idx="10101">
                  <c:v>10102</c:v>
                </c:pt>
                <c:pt idx="10102">
                  <c:v>10103</c:v>
                </c:pt>
                <c:pt idx="10103">
                  <c:v>10104</c:v>
                </c:pt>
                <c:pt idx="10104">
                  <c:v>10105</c:v>
                </c:pt>
                <c:pt idx="10105">
                  <c:v>10106</c:v>
                </c:pt>
                <c:pt idx="10106">
                  <c:v>10107</c:v>
                </c:pt>
                <c:pt idx="10107">
                  <c:v>10108</c:v>
                </c:pt>
                <c:pt idx="10108">
                  <c:v>10109</c:v>
                </c:pt>
                <c:pt idx="10109">
                  <c:v>10110</c:v>
                </c:pt>
                <c:pt idx="10110">
                  <c:v>10111</c:v>
                </c:pt>
                <c:pt idx="10111">
                  <c:v>10112</c:v>
                </c:pt>
                <c:pt idx="10112">
                  <c:v>10113</c:v>
                </c:pt>
                <c:pt idx="10113">
                  <c:v>10114</c:v>
                </c:pt>
                <c:pt idx="10114">
                  <c:v>10115</c:v>
                </c:pt>
                <c:pt idx="10115">
                  <c:v>10116</c:v>
                </c:pt>
                <c:pt idx="10116">
                  <c:v>10117</c:v>
                </c:pt>
                <c:pt idx="10117">
                  <c:v>10118</c:v>
                </c:pt>
                <c:pt idx="10118">
                  <c:v>10119</c:v>
                </c:pt>
                <c:pt idx="10119">
                  <c:v>10120</c:v>
                </c:pt>
                <c:pt idx="10120">
                  <c:v>10121</c:v>
                </c:pt>
                <c:pt idx="10121">
                  <c:v>10122</c:v>
                </c:pt>
                <c:pt idx="10122">
                  <c:v>10123</c:v>
                </c:pt>
                <c:pt idx="10123">
                  <c:v>10124</c:v>
                </c:pt>
                <c:pt idx="10124">
                  <c:v>10125</c:v>
                </c:pt>
                <c:pt idx="10125">
                  <c:v>10126</c:v>
                </c:pt>
                <c:pt idx="10126">
                  <c:v>10127</c:v>
                </c:pt>
                <c:pt idx="10127">
                  <c:v>10128</c:v>
                </c:pt>
                <c:pt idx="10128">
                  <c:v>10129</c:v>
                </c:pt>
                <c:pt idx="10129">
                  <c:v>10130</c:v>
                </c:pt>
                <c:pt idx="10130">
                  <c:v>10131</c:v>
                </c:pt>
                <c:pt idx="10131">
                  <c:v>10132</c:v>
                </c:pt>
                <c:pt idx="10132">
                  <c:v>10133</c:v>
                </c:pt>
                <c:pt idx="10133">
                  <c:v>10134</c:v>
                </c:pt>
                <c:pt idx="10134">
                  <c:v>10135</c:v>
                </c:pt>
                <c:pt idx="10135">
                  <c:v>10136</c:v>
                </c:pt>
                <c:pt idx="10136">
                  <c:v>10137</c:v>
                </c:pt>
                <c:pt idx="10137">
                  <c:v>10138</c:v>
                </c:pt>
                <c:pt idx="10138">
                  <c:v>10139</c:v>
                </c:pt>
                <c:pt idx="10139">
                  <c:v>10140</c:v>
                </c:pt>
                <c:pt idx="10140">
                  <c:v>10141</c:v>
                </c:pt>
                <c:pt idx="10141">
                  <c:v>10142</c:v>
                </c:pt>
                <c:pt idx="10142">
                  <c:v>10143</c:v>
                </c:pt>
                <c:pt idx="10143">
                  <c:v>10144</c:v>
                </c:pt>
                <c:pt idx="10144">
                  <c:v>10145</c:v>
                </c:pt>
                <c:pt idx="10145">
                  <c:v>10146</c:v>
                </c:pt>
                <c:pt idx="10146">
                  <c:v>10147</c:v>
                </c:pt>
                <c:pt idx="10147">
                  <c:v>10148</c:v>
                </c:pt>
                <c:pt idx="10148">
                  <c:v>10149</c:v>
                </c:pt>
                <c:pt idx="10149">
                  <c:v>10150</c:v>
                </c:pt>
                <c:pt idx="10150">
                  <c:v>10151</c:v>
                </c:pt>
                <c:pt idx="10151">
                  <c:v>10152</c:v>
                </c:pt>
                <c:pt idx="10152">
                  <c:v>10153</c:v>
                </c:pt>
                <c:pt idx="10153">
                  <c:v>10154</c:v>
                </c:pt>
                <c:pt idx="10154">
                  <c:v>10155</c:v>
                </c:pt>
                <c:pt idx="10155">
                  <c:v>10156</c:v>
                </c:pt>
                <c:pt idx="10156">
                  <c:v>10157</c:v>
                </c:pt>
                <c:pt idx="10157">
                  <c:v>10158</c:v>
                </c:pt>
                <c:pt idx="10158">
                  <c:v>10159</c:v>
                </c:pt>
                <c:pt idx="10159">
                  <c:v>10160</c:v>
                </c:pt>
                <c:pt idx="10160">
                  <c:v>10161</c:v>
                </c:pt>
                <c:pt idx="10161">
                  <c:v>10162</c:v>
                </c:pt>
                <c:pt idx="10162">
                  <c:v>10163</c:v>
                </c:pt>
                <c:pt idx="10163">
                  <c:v>10164</c:v>
                </c:pt>
                <c:pt idx="10164">
                  <c:v>10165</c:v>
                </c:pt>
                <c:pt idx="10165">
                  <c:v>10166</c:v>
                </c:pt>
                <c:pt idx="10166">
                  <c:v>10167</c:v>
                </c:pt>
                <c:pt idx="10167">
                  <c:v>10168</c:v>
                </c:pt>
                <c:pt idx="10168">
                  <c:v>10169</c:v>
                </c:pt>
                <c:pt idx="10169">
                  <c:v>10170</c:v>
                </c:pt>
                <c:pt idx="10170">
                  <c:v>10171</c:v>
                </c:pt>
                <c:pt idx="10171">
                  <c:v>10172</c:v>
                </c:pt>
                <c:pt idx="10172">
                  <c:v>10173</c:v>
                </c:pt>
                <c:pt idx="10173">
                  <c:v>10174</c:v>
                </c:pt>
                <c:pt idx="10174">
                  <c:v>10175</c:v>
                </c:pt>
                <c:pt idx="10175">
                  <c:v>10176</c:v>
                </c:pt>
                <c:pt idx="10176">
                  <c:v>10177</c:v>
                </c:pt>
                <c:pt idx="10177">
                  <c:v>10178</c:v>
                </c:pt>
                <c:pt idx="10178">
                  <c:v>10179</c:v>
                </c:pt>
                <c:pt idx="10179">
                  <c:v>10180</c:v>
                </c:pt>
                <c:pt idx="10180">
                  <c:v>10181</c:v>
                </c:pt>
                <c:pt idx="10181">
                  <c:v>10182</c:v>
                </c:pt>
                <c:pt idx="10182">
                  <c:v>10183</c:v>
                </c:pt>
                <c:pt idx="10183">
                  <c:v>10184</c:v>
                </c:pt>
                <c:pt idx="10184">
                  <c:v>10185</c:v>
                </c:pt>
                <c:pt idx="10185">
                  <c:v>10186</c:v>
                </c:pt>
                <c:pt idx="10186">
                  <c:v>10187</c:v>
                </c:pt>
                <c:pt idx="10187">
                  <c:v>10188</c:v>
                </c:pt>
                <c:pt idx="10188">
                  <c:v>10189</c:v>
                </c:pt>
                <c:pt idx="10189">
                  <c:v>10190</c:v>
                </c:pt>
                <c:pt idx="10190">
                  <c:v>10191</c:v>
                </c:pt>
                <c:pt idx="10191">
                  <c:v>10192</c:v>
                </c:pt>
                <c:pt idx="10192">
                  <c:v>10193</c:v>
                </c:pt>
                <c:pt idx="10193">
                  <c:v>10194</c:v>
                </c:pt>
                <c:pt idx="10194">
                  <c:v>10195</c:v>
                </c:pt>
                <c:pt idx="10195">
                  <c:v>10196</c:v>
                </c:pt>
                <c:pt idx="10196">
                  <c:v>10197</c:v>
                </c:pt>
                <c:pt idx="10197">
                  <c:v>10198</c:v>
                </c:pt>
                <c:pt idx="10198">
                  <c:v>10199</c:v>
                </c:pt>
                <c:pt idx="10199">
                  <c:v>10200</c:v>
                </c:pt>
                <c:pt idx="10200">
                  <c:v>10201</c:v>
                </c:pt>
                <c:pt idx="10201">
                  <c:v>10202</c:v>
                </c:pt>
                <c:pt idx="10202">
                  <c:v>10203</c:v>
                </c:pt>
                <c:pt idx="10203">
                  <c:v>10204</c:v>
                </c:pt>
                <c:pt idx="10204">
                  <c:v>10205</c:v>
                </c:pt>
                <c:pt idx="10205">
                  <c:v>10206</c:v>
                </c:pt>
                <c:pt idx="10206">
                  <c:v>10207</c:v>
                </c:pt>
                <c:pt idx="10207">
                  <c:v>10208</c:v>
                </c:pt>
                <c:pt idx="10208">
                  <c:v>10209</c:v>
                </c:pt>
                <c:pt idx="10209">
                  <c:v>10210</c:v>
                </c:pt>
                <c:pt idx="10210">
                  <c:v>10211</c:v>
                </c:pt>
                <c:pt idx="10211">
                  <c:v>10212</c:v>
                </c:pt>
                <c:pt idx="10212">
                  <c:v>10213</c:v>
                </c:pt>
                <c:pt idx="10213">
                  <c:v>10214</c:v>
                </c:pt>
                <c:pt idx="10214">
                  <c:v>10215</c:v>
                </c:pt>
                <c:pt idx="10215">
                  <c:v>10216</c:v>
                </c:pt>
                <c:pt idx="10216">
                  <c:v>10217</c:v>
                </c:pt>
                <c:pt idx="10217">
                  <c:v>10218</c:v>
                </c:pt>
                <c:pt idx="10218">
                  <c:v>10219</c:v>
                </c:pt>
                <c:pt idx="10219">
                  <c:v>10220</c:v>
                </c:pt>
                <c:pt idx="10220">
                  <c:v>10221</c:v>
                </c:pt>
                <c:pt idx="10221">
                  <c:v>10222</c:v>
                </c:pt>
                <c:pt idx="10222">
                  <c:v>10223</c:v>
                </c:pt>
                <c:pt idx="10223">
                  <c:v>10224</c:v>
                </c:pt>
                <c:pt idx="10224">
                  <c:v>10225</c:v>
                </c:pt>
                <c:pt idx="10225">
                  <c:v>10226</c:v>
                </c:pt>
                <c:pt idx="10226">
                  <c:v>10227</c:v>
                </c:pt>
                <c:pt idx="10227">
                  <c:v>10228</c:v>
                </c:pt>
                <c:pt idx="10228">
                  <c:v>10229</c:v>
                </c:pt>
                <c:pt idx="10229">
                  <c:v>10230</c:v>
                </c:pt>
                <c:pt idx="10230">
                  <c:v>10231</c:v>
                </c:pt>
                <c:pt idx="10231">
                  <c:v>10232</c:v>
                </c:pt>
                <c:pt idx="10232">
                  <c:v>10233</c:v>
                </c:pt>
                <c:pt idx="10233">
                  <c:v>10234</c:v>
                </c:pt>
                <c:pt idx="10234">
                  <c:v>10235</c:v>
                </c:pt>
                <c:pt idx="10235">
                  <c:v>10236</c:v>
                </c:pt>
                <c:pt idx="10236">
                  <c:v>10237</c:v>
                </c:pt>
                <c:pt idx="10237">
                  <c:v>10238</c:v>
                </c:pt>
                <c:pt idx="10238">
                  <c:v>10239</c:v>
                </c:pt>
                <c:pt idx="10239">
                  <c:v>10240</c:v>
                </c:pt>
                <c:pt idx="10240">
                  <c:v>10241</c:v>
                </c:pt>
                <c:pt idx="10241">
                  <c:v>10242</c:v>
                </c:pt>
                <c:pt idx="10242">
                  <c:v>10243</c:v>
                </c:pt>
                <c:pt idx="10243">
                  <c:v>10244</c:v>
                </c:pt>
                <c:pt idx="10244">
                  <c:v>10245</c:v>
                </c:pt>
                <c:pt idx="10245">
                  <c:v>10246</c:v>
                </c:pt>
                <c:pt idx="10246">
                  <c:v>10247</c:v>
                </c:pt>
                <c:pt idx="10247">
                  <c:v>10248</c:v>
                </c:pt>
                <c:pt idx="10248">
                  <c:v>10249</c:v>
                </c:pt>
                <c:pt idx="10249">
                  <c:v>10250</c:v>
                </c:pt>
                <c:pt idx="10250">
                  <c:v>10251</c:v>
                </c:pt>
                <c:pt idx="10251">
                  <c:v>10252</c:v>
                </c:pt>
                <c:pt idx="10252">
                  <c:v>10253</c:v>
                </c:pt>
                <c:pt idx="10253">
                  <c:v>10254</c:v>
                </c:pt>
                <c:pt idx="10254">
                  <c:v>10255</c:v>
                </c:pt>
                <c:pt idx="10255">
                  <c:v>10256</c:v>
                </c:pt>
                <c:pt idx="10256">
                  <c:v>10257</c:v>
                </c:pt>
                <c:pt idx="10257">
                  <c:v>10258</c:v>
                </c:pt>
                <c:pt idx="10258">
                  <c:v>10259</c:v>
                </c:pt>
                <c:pt idx="10259">
                  <c:v>10260</c:v>
                </c:pt>
                <c:pt idx="10260">
                  <c:v>10261</c:v>
                </c:pt>
                <c:pt idx="10261">
                  <c:v>10262</c:v>
                </c:pt>
                <c:pt idx="10262">
                  <c:v>10263</c:v>
                </c:pt>
                <c:pt idx="10263">
                  <c:v>10264</c:v>
                </c:pt>
                <c:pt idx="10264">
                  <c:v>10265</c:v>
                </c:pt>
                <c:pt idx="10265">
                  <c:v>10266</c:v>
                </c:pt>
                <c:pt idx="10266">
                  <c:v>10267</c:v>
                </c:pt>
                <c:pt idx="10267">
                  <c:v>10268</c:v>
                </c:pt>
                <c:pt idx="10268">
                  <c:v>10269</c:v>
                </c:pt>
                <c:pt idx="10269">
                  <c:v>10270</c:v>
                </c:pt>
                <c:pt idx="10270">
                  <c:v>10271</c:v>
                </c:pt>
                <c:pt idx="10271">
                  <c:v>10272</c:v>
                </c:pt>
                <c:pt idx="10272">
                  <c:v>10273</c:v>
                </c:pt>
                <c:pt idx="10273">
                  <c:v>10274</c:v>
                </c:pt>
                <c:pt idx="10274">
                  <c:v>10275</c:v>
                </c:pt>
                <c:pt idx="10275">
                  <c:v>10276</c:v>
                </c:pt>
                <c:pt idx="10276">
                  <c:v>10277</c:v>
                </c:pt>
                <c:pt idx="10277">
                  <c:v>10278</c:v>
                </c:pt>
                <c:pt idx="10278">
                  <c:v>10279</c:v>
                </c:pt>
                <c:pt idx="10279">
                  <c:v>10280</c:v>
                </c:pt>
                <c:pt idx="10280">
                  <c:v>10281</c:v>
                </c:pt>
                <c:pt idx="10281">
                  <c:v>10282</c:v>
                </c:pt>
                <c:pt idx="10282">
                  <c:v>10283</c:v>
                </c:pt>
                <c:pt idx="10283">
                  <c:v>10284</c:v>
                </c:pt>
                <c:pt idx="10284">
                  <c:v>10285</c:v>
                </c:pt>
                <c:pt idx="10285">
                  <c:v>10286</c:v>
                </c:pt>
                <c:pt idx="10286">
                  <c:v>10287</c:v>
                </c:pt>
                <c:pt idx="10287">
                  <c:v>10288</c:v>
                </c:pt>
                <c:pt idx="10288">
                  <c:v>10289</c:v>
                </c:pt>
                <c:pt idx="10289">
                  <c:v>10290</c:v>
                </c:pt>
                <c:pt idx="10290">
                  <c:v>10291</c:v>
                </c:pt>
                <c:pt idx="10291">
                  <c:v>10292</c:v>
                </c:pt>
                <c:pt idx="10292">
                  <c:v>10293</c:v>
                </c:pt>
                <c:pt idx="10293">
                  <c:v>10294</c:v>
                </c:pt>
                <c:pt idx="10294">
                  <c:v>10295</c:v>
                </c:pt>
                <c:pt idx="10295">
                  <c:v>10296</c:v>
                </c:pt>
                <c:pt idx="10296">
                  <c:v>10297</c:v>
                </c:pt>
                <c:pt idx="10297">
                  <c:v>10298</c:v>
                </c:pt>
                <c:pt idx="10298">
                  <c:v>10299</c:v>
                </c:pt>
                <c:pt idx="10299">
                  <c:v>10300</c:v>
                </c:pt>
                <c:pt idx="10300">
                  <c:v>10301</c:v>
                </c:pt>
                <c:pt idx="10301">
                  <c:v>10302</c:v>
                </c:pt>
                <c:pt idx="10302">
                  <c:v>10303</c:v>
                </c:pt>
                <c:pt idx="10303">
                  <c:v>10304</c:v>
                </c:pt>
                <c:pt idx="10304">
                  <c:v>10305</c:v>
                </c:pt>
                <c:pt idx="10305">
                  <c:v>10306</c:v>
                </c:pt>
                <c:pt idx="10306">
                  <c:v>10307</c:v>
                </c:pt>
                <c:pt idx="10307">
                  <c:v>10308</c:v>
                </c:pt>
                <c:pt idx="10308">
                  <c:v>10309</c:v>
                </c:pt>
                <c:pt idx="10309">
                  <c:v>10310</c:v>
                </c:pt>
                <c:pt idx="10310">
                  <c:v>10311</c:v>
                </c:pt>
                <c:pt idx="10311">
                  <c:v>10312</c:v>
                </c:pt>
                <c:pt idx="10312">
                  <c:v>10313</c:v>
                </c:pt>
                <c:pt idx="10313">
                  <c:v>10314</c:v>
                </c:pt>
                <c:pt idx="10314">
                  <c:v>10315</c:v>
                </c:pt>
                <c:pt idx="10315">
                  <c:v>10316</c:v>
                </c:pt>
                <c:pt idx="10316">
                  <c:v>10317</c:v>
                </c:pt>
                <c:pt idx="10317">
                  <c:v>10318</c:v>
                </c:pt>
                <c:pt idx="10318">
                  <c:v>10319</c:v>
                </c:pt>
                <c:pt idx="10319">
                  <c:v>10320</c:v>
                </c:pt>
                <c:pt idx="10320">
                  <c:v>10321</c:v>
                </c:pt>
                <c:pt idx="10321">
                  <c:v>10322</c:v>
                </c:pt>
                <c:pt idx="10322">
                  <c:v>10323</c:v>
                </c:pt>
                <c:pt idx="10323">
                  <c:v>10324</c:v>
                </c:pt>
                <c:pt idx="10324">
                  <c:v>10325</c:v>
                </c:pt>
                <c:pt idx="10325">
                  <c:v>10326</c:v>
                </c:pt>
                <c:pt idx="10326">
                  <c:v>10327</c:v>
                </c:pt>
                <c:pt idx="10327">
                  <c:v>10328</c:v>
                </c:pt>
                <c:pt idx="10328">
                  <c:v>10329</c:v>
                </c:pt>
                <c:pt idx="10329">
                  <c:v>10330</c:v>
                </c:pt>
                <c:pt idx="10330">
                  <c:v>10331</c:v>
                </c:pt>
                <c:pt idx="10331">
                  <c:v>10332</c:v>
                </c:pt>
                <c:pt idx="10332">
                  <c:v>10333</c:v>
                </c:pt>
                <c:pt idx="10333">
                  <c:v>10334</c:v>
                </c:pt>
                <c:pt idx="10334">
                  <c:v>10335</c:v>
                </c:pt>
                <c:pt idx="10335">
                  <c:v>10336</c:v>
                </c:pt>
                <c:pt idx="10336">
                  <c:v>10337</c:v>
                </c:pt>
                <c:pt idx="10337">
                  <c:v>10338</c:v>
                </c:pt>
                <c:pt idx="10338">
                  <c:v>10339</c:v>
                </c:pt>
                <c:pt idx="10339">
                  <c:v>10340</c:v>
                </c:pt>
                <c:pt idx="10340">
                  <c:v>10341</c:v>
                </c:pt>
                <c:pt idx="10341">
                  <c:v>10342</c:v>
                </c:pt>
                <c:pt idx="10342">
                  <c:v>10343</c:v>
                </c:pt>
                <c:pt idx="10343">
                  <c:v>10344</c:v>
                </c:pt>
                <c:pt idx="10344">
                  <c:v>10345</c:v>
                </c:pt>
                <c:pt idx="10345">
                  <c:v>10346</c:v>
                </c:pt>
                <c:pt idx="10346">
                  <c:v>10347</c:v>
                </c:pt>
                <c:pt idx="10347">
                  <c:v>10348</c:v>
                </c:pt>
                <c:pt idx="10348">
                  <c:v>10349</c:v>
                </c:pt>
                <c:pt idx="10349">
                  <c:v>10350</c:v>
                </c:pt>
                <c:pt idx="10350">
                  <c:v>10351</c:v>
                </c:pt>
                <c:pt idx="10351">
                  <c:v>10352</c:v>
                </c:pt>
                <c:pt idx="10352">
                  <c:v>10353</c:v>
                </c:pt>
                <c:pt idx="10353">
                  <c:v>10354</c:v>
                </c:pt>
                <c:pt idx="10354">
                  <c:v>10355</c:v>
                </c:pt>
                <c:pt idx="10355">
                  <c:v>10356</c:v>
                </c:pt>
                <c:pt idx="10356">
                  <c:v>10357</c:v>
                </c:pt>
                <c:pt idx="10357">
                  <c:v>10358</c:v>
                </c:pt>
                <c:pt idx="10358">
                  <c:v>10359</c:v>
                </c:pt>
                <c:pt idx="10359">
                  <c:v>10360</c:v>
                </c:pt>
                <c:pt idx="10360">
                  <c:v>10361</c:v>
                </c:pt>
                <c:pt idx="10361">
                  <c:v>10362</c:v>
                </c:pt>
                <c:pt idx="10362">
                  <c:v>10363</c:v>
                </c:pt>
                <c:pt idx="10363">
                  <c:v>10364</c:v>
                </c:pt>
                <c:pt idx="10364">
                  <c:v>10365</c:v>
                </c:pt>
                <c:pt idx="10365">
                  <c:v>10366</c:v>
                </c:pt>
                <c:pt idx="10366">
                  <c:v>10367</c:v>
                </c:pt>
                <c:pt idx="10367">
                  <c:v>10368</c:v>
                </c:pt>
                <c:pt idx="10368">
                  <c:v>10369</c:v>
                </c:pt>
                <c:pt idx="10369">
                  <c:v>10370</c:v>
                </c:pt>
                <c:pt idx="10370">
                  <c:v>10371</c:v>
                </c:pt>
                <c:pt idx="10371">
                  <c:v>10372</c:v>
                </c:pt>
                <c:pt idx="10372">
                  <c:v>10373</c:v>
                </c:pt>
                <c:pt idx="10373">
                  <c:v>10374</c:v>
                </c:pt>
                <c:pt idx="10374">
                  <c:v>10375</c:v>
                </c:pt>
                <c:pt idx="10375">
                  <c:v>10376</c:v>
                </c:pt>
                <c:pt idx="10376">
                  <c:v>10377</c:v>
                </c:pt>
                <c:pt idx="10377">
                  <c:v>10378</c:v>
                </c:pt>
                <c:pt idx="10378">
                  <c:v>10379</c:v>
                </c:pt>
                <c:pt idx="10379">
                  <c:v>10380</c:v>
                </c:pt>
                <c:pt idx="10380">
                  <c:v>10381</c:v>
                </c:pt>
                <c:pt idx="10381">
                  <c:v>10382</c:v>
                </c:pt>
                <c:pt idx="10382">
                  <c:v>10383</c:v>
                </c:pt>
                <c:pt idx="10383">
                  <c:v>10384</c:v>
                </c:pt>
                <c:pt idx="10384">
                  <c:v>10385</c:v>
                </c:pt>
                <c:pt idx="10385">
                  <c:v>10386</c:v>
                </c:pt>
                <c:pt idx="10386">
                  <c:v>10387</c:v>
                </c:pt>
                <c:pt idx="10387">
                  <c:v>10388</c:v>
                </c:pt>
                <c:pt idx="10388">
                  <c:v>10389</c:v>
                </c:pt>
                <c:pt idx="10389">
                  <c:v>10390</c:v>
                </c:pt>
                <c:pt idx="10390">
                  <c:v>10391</c:v>
                </c:pt>
                <c:pt idx="10391">
                  <c:v>10392</c:v>
                </c:pt>
                <c:pt idx="10392">
                  <c:v>10393</c:v>
                </c:pt>
                <c:pt idx="10393">
                  <c:v>10394</c:v>
                </c:pt>
                <c:pt idx="10394">
                  <c:v>10395</c:v>
                </c:pt>
                <c:pt idx="10395">
                  <c:v>10396</c:v>
                </c:pt>
                <c:pt idx="10396">
                  <c:v>10397</c:v>
                </c:pt>
                <c:pt idx="10397">
                  <c:v>10398</c:v>
                </c:pt>
                <c:pt idx="10398">
                  <c:v>10399</c:v>
                </c:pt>
                <c:pt idx="10399">
                  <c:v>10400</c:v>
                </c:pt>
                <c:pt idx="10400">
                  <c:v>10401</c:v>
                </c:pt>
                <c:pt idx="10401">
                  <c:v>10402</c:v>
                </c:pt>
                <c:pt idx="10402">
                  <c:v>10403</c:v>
                </c:pt>
                <c:pt idx="10403">
                  <c:v>10404</c:v>
                </c:pt>
                <c:pt idx="10404">
                  <c:v>10405</c:v>
                </c:pt>
                <c:pt idx="10405">
                  <c:v>10406</c:v>
                </c:pt>
                <c:pt idx="10406">
                  <c:v>10407</c:v>
                </c:pt>
                <c:pt idx="10407">
                  <c:v>10408</c:v>
                </c:pt>
                <c:pt idx="10408">
                  <c:v>10409</c:v>
                </c:pt>
                <c:pt idx="10409">
                  <c:v>10410</c:v>
                </c:pt>
                <c:pt idx="10410">
                  <c:v>10411</c:v>
                </c:pt>
                <c:pt idx="10411">
                  <c:v>10412</c:v>
                </c:pt>
                <c:pt idx="10412">
                  <c:v>10413</c:v>
                </c:pt>
                <c:pt idx="10413">
                  <c:v>10414</c:v>
                </c:pt>
                <c:pt idx="10414">
                  <c:v>10415</c:v>
                </c:pt>
                <c:pt idx="10415">
                  <c:v>10416</c:v>
                </c:pt>
                <c:pt idx="10416">
                  <c:v>10417</c:v>
                </c:pt>
                <c:pt idx="10417">
                  <c:v>10418</c:v>
                </c:pt>
                <c:pt idx="10418">
                  <c:v>10419</c:v>
                </c:pt>
                <c:pt idx="10419">
                  <c:v>10420</c:v>
                </c:pt>
                <c:pt idx="10420">
                  <c:v>10421</c:v>
                </c:pt>
                <c:pt idx="10421">
                  <c:v>10422</c:v>
                </c:pt>
                <c:pt idx="10422">
                  <c:v>10423</c:v>
                </c:pt>
                <c:pt idx="10423">
                  <c:v>10424</c:v>
                </c:pt>
                <c:pt idx="10424">
                  <c:v>10425</c:v>
                </c:pt>
                <c:pt idx="10425">
                  <c:v>10426</c:v>
                </c:pt>
                <c:pt idx="10426">
                  <c:v>10427</c:v>
                </c:pt>
                <c:pt idx="10427">
                  <c:v>10428</c:v>
                </c:pt>
                <c:pt idx="10428">
                  <c:v>10429</c:v>
                </c:pt>
                <c:pt idx="10429">
                  <c:v>10430</c:v>
                </c:pt>
                <c:pt idx="10430">
                  <c:v>10431</c:v>
                </c:pt>
                <c:pt idx="10431">
                  <c:v>10432</c:v>
                </c:pt>
                <c:pt idx="10432">
                  <c:v>10433</c:v>
                </c:pt>
                <c:pt idx="10433">
                  <c:v>10434</c:v>
                </c:pt>
                <c:pt idx="10434">
                  <c:v>10435</c:v>
                </c:pt>
                <c:pt idx="10435">
                  <c:v>10436</c:v>
                </c:pt>
                <c:pt idx="10436">
                  <c:v>10437</c:v>
                </c:pt>
                <c:pt idx="10437">
                  <c:v>10438</c:v>
                </c:pt>
                <c:pt idx="10438">
                  <c:v>10439</c:v>
                </c:pt>
                <c:pt idx="10439">
                  <c:v>10440</c:v>
                </c:pt>
                <c:pt idx="10440">
                  <c:v>10441</c:v>
                </c:pt>
                <c:pt idx="10441">
                  <c:v>10442</c:v>
                </c:pt>
                <c:pt idx="10442">
                  <c:v>10443</c:v>
                </c:pt>
                <c:pt idx="10443">
                  <c:v>10444</c:v>
                </c:pt>
                <c:pt idx="10444">
                  <c:v>10445</c:v>
                </c:pt>
                <c:pt idx="10445">
                  <c:v>10446</c:v>
                </c:pt>
                <c:pt idx="10446">
                  <c:v>10447</c:v>
                </c:pt>
                <c:pt idx="10447">
                  <c:v>10448</c:v>
                </c:pt>
                <c:pt idx="10448">
                  <c:v>10449</c:v>
                </c:pt>
                <c:pt idx="10449">
                  <c:v>10450</c:v>
                </c:pt>
                <c:pt idx="10450">
                  <c:v>10451</c:v>
                </c:pt>
                <c:pt idx="10451">
                  <c:v>10452</c:v>
                </c:pt>
                <c:pt idx="10452">
                  <c:v>10453</c:v>
                </c:pt>
                <c:pt idx="10453">
                  <c:v>10454</c:v>
                </c:pt>
                <c:pt idx="10454">
                  <c:v>10455</c:v>
                </c:pt>
                <c:pt idx="10455">
                  <c:v>10456</c:v>
                </c:pt>
                <c:pt idx="10456">
                  <c:v>10457</c:v>
                </c:pt>
                <c:pt idx="10457">
                  <c:v>10458</c:v>
                </c:pt>
                <c:pt idx="10458">
                  <c:v>10459</c:v>
                </c:pt>
                <c:pt idx="10459">
                  <c:v>10460</c:v>
                </c:pt>
                <c:pt idx="10460">
                  <c:v>10461</c:v>
                </c:pt>
                <c:pt idx="10461">
                  <c:v>10462</c:v>
                </c:pt>
                <c:pt idx="10462">
                  <c:v>10463</c:v>
                </c:pt>
                <c:pt idx="10463">
                  <c:v>10464</c:v>
                </c:pt>
                <c:pt idx="10464">
                  <c:v>10465</c:v>
                </c:pt>
                <c:pt idx="10465">
                  <c:v>10466</c:v>
                </c:pt>
                <c:pt idx="10466">
                  <c:v>10467</c:v>
                </c:pt>
                <c:pt idx="10467">
                  <c:v>10468</c:v>
                </c:pt>
                <c:pt idx="10468">
                  <c:v>10469</c:v>
                </c:pt>
                <c:pt idx="10469">
                  <c:v>10470</c:v>
                </c:pt>
                <c:pt idx="10470">
                  <c:v>10471</c:v>
                </c:pt>
                <c:pt idx="10471">
                  <c:v>10472</c:v>
                </c:pt>
                <c:pt idx="10472">
                  <c:v>10473</c:v>
                </c:pt>
                <c:pt idx="10473">
                  <c:v>10474</c:v>
                </c:pt>
                <c:pt idx="10474">
                  <c:v>10475</c:v>
                </c:pt>
                <c:pt idx="10475">
                  <c:v>10476</c:v>
                </c:pt>
                <c:pt idx="10476">
                  <c:v>10477</c:v>
                </c:pt>
                <c:pt idx="10477">
                  <c:v>10478</c:v>
                </c:pt>
                <c:pt idx="10478">
                  <c:v>10479</c:v>
                </c:pt>
                <c:pt idx="10479">
                  <c:v>10480</c:v>
                </c:pt>
                <c:pt idx="10480">
                  <c:v>10481</c:v>
                </c:pt>
                <c:pt idx="10481">
                  <c:v>10482</c:v>
                </c:pt>
                <c:pt idx="10482">
                  <c:v>10483</c:v>
                </c:pt>
                <c:pt idx="10483">
                  <c:v>10484</c:v>
                </c:pt>
                <c:pt idx="10484">
                  <c:v>10485</c:v>
                </c:pt>
                <c:pt idx="10485">
                  <c:v>10486</c:v>
                </c:pt>
                <c:pt idx="10486">
                  <c:v>10487</c:v>
                </c:pt>
                <c:pt idx="10487">
                  <c:v>10488</c:v>
                </c:pt>
                <c:pt idx="10488">
                  <c:v>10489</c:v>
                </c:pt>
                <c:pt idx="10489">
                  <c:v>10490</c:v>
                </c:pt>
                <c:pt idx="10490">
                  <c:v>10491</c:v>
                </c:pt>
                <c:pt idx="10491">
                  <c:v>10492</c:v>
                </c:pt>
                <c:pt idx="10492">
                  <c:v>10493</c:v>
                </c:pt>
                <c:pt idx="10493">
                  <c:v>10494</c:v>
                </c:pt>
                <c:pt idx="10494">
                  <c:v>10495</c:v>
                </c:pt>
                <c:pt idx="10495">
                  <c:v>10496</c:v>
                </c:pt>
                <c:pt idx="10496">
                  <c:v>10497</c:v>
                </c:pt>
                <c:pt idx="10497">
                  <c:v>10498</c:v>
                </c:pt>
                <c:pt idx="10498">
                  <c:v>10499</c:v>
                </c:pt>
                <c:pt idx="10499">
                  <c:v>10500</c:v>
                </c:pt>
                <c:pt idx="10500">
                  <c:v>10501</c:v>
                </c:pt>
                <c:pt idx="10501">
                  <c:v>10502</c:v>
                </c:pt>
                <c:pt idx="10502">
                  <c:v>10503</c:v>
                </c:pt>
                <c:pt idx="10503">
                  <c:v>10504</c:v>
                </c:pt>
                <c:pt idx="10504">
                  <c:v>10505</c:v>
                </c:pt>
                <c:pt idx="10505">
                  <c:v>10506</c:v>
                </c:pt>
                <c:pt idx="10506">
                  <c:v>10507</c:v>
                </c:pt>
                <c:pt idx="10507">
                  <c:v>10508</c:v>
                </c:pt>
                <c:pt idx="10508">
                  <c:v>10509</c:v>
                </c:pt>
                <c:pt idx="10509">
                  <c:v>10510</c:v>
                </c:pt>
                <c:pt idx="10510">
                  <c:v>10511</c:v>
                </c:pt>
                <c:pt idx="10511">
                  <c:v>10512</c:v>
                </c:pt>
                <c:pt idx="10512">
                  <c:v>10513</c:v>
                </c:pt>
                <c:pt idx="10513">
                  <c:v>10514</c:v>
                </c:pt>
                <c:pt idx="10514">
                  <c:v>10515</c:v>
                </c:pt>
                <c:pt idx="10515">
                  <c:v>10516</c:v>
                </c:pt>
                <c:pt idx="10516">
                  <c:v>10517</c:v>
                </c:pt>
                <c:pt idx="10517">
                  <c:v>10518</c:v>
                </c:pt>
                <c:pt idx="10518">
                  <c:v>10519</c:v>
                </c:pt>
                <c:pt idx="10519">
                  <c:v>10520</c:v>
                </c:pt>
                <c:pt idx="10520">
                  <c:v>10521</c:v>
                </c:pt>
                <c:pt idx="10521">
                  <c:v>10522</c:v>
                </c:pt>
                <c:pt idx="10522">
                  <c:v>10523</c:v>
                </c:pt>
                <c:pt idx="10523">
                  <c:v>10524</c:v>
                </c:pt>
                <c:pt idx="10524">
                  <c:v>10525</c:v>
                </c:pt>
                <c:pt idx="10525">
                  <c:v>10526</c:v>
                </c:pt>
                <c:pt idx="10526">
                  <c:v>10527</c:v>
                </c:pt>
                <c:pt idx="10527">
                  <c:v>10528</c:v>
                </c:pt>
                <c:pt idx="10528">
                  <c:v>10529</c:v>
                </c:pt>
                <c:pt idx="10529">
                  <c:v>10530</c:v>
                </c:pt>
                <c:pt idx="10530">
                  <c:v>10531</c:v>
                </c:pt>
                <c:pt idx="10531">
                  <c:v>10532</c:v>
                </c:pt>
                <c:pt idx="10532">
                  <c:v>10533</c:v>
                </c:pt>
                <c:pt idx="10533">
                  <c:v>10534</c:v>
                </c:pt>
                <c:pt idx="10534">
                  <c:v>10535</c:v>
                </c:pt>
                <c:pt idx="10535">
                  <c:v>10536</c:v>
                </c:pt>
                <c:pt idx="10536">
                  <c:v>10537</c:v>
                </c:pt>
                <c:pt idx="10537">
                  <c:v>10538</c:v>
                </c:pt>
                <c:pt idx="10538">
                  <c:v>10539</c:v>
                </c:pt>
                <c:pt idx="10539">
                  <c:v>10540</c:v>
                </c:pt>
                <c:pt idx="10540">
                  <c:v>10541</c:v>
                </c:pt>
                <c:pt idx="10541">
                  <c:v>10542</c:v>
                </c:pt>
                <c:pt idx="10542">
                  <c:v>10543</c:v>
                </c:pt>
                <c:pt idx="10543">
                  <c:v>10544</c:v>
                </c:pt>
                <c:pt idx="10544">
                  <c:v>10545</c:v>
                </c:pt>
                <c:pt idx="10545">
                  <c:v>10546</c:v>
                </c:pt>
                <c:pt idx="10546">
                  <c:v>10547</c:v>
                </c:pt>
                <c:pt idx="10547">
                  <c:v>10548</c:v>
                </c:pt>
                <c:pt idx="10548">
                  <c:v>10549</c:v>
                </c:pt>
                <c:pt idx="10549">
                  <c:v>10550</c:v>
                </c:pt>
                <c:pt idx="10550">
                  <c:v>10551</c:v>
                </c:pt>
                <c:pt idx="10551">
                  <c:v>10552</c:v>
                </c:pt>
                <c:pt idx="10552">
                  <c:v>10553</c:v>
                </c:pt>
                <c:pt idx="10553">
                  <c:v>10554</c:v>
                </c:pt>
                <c:pt idx="10554">
                  <c:v>10555</c:v>
                </c:pt>
                <c:pt idx="10555">
                  <c:v>10556</c:v>
                </c:pt>
                <c:pt idx="10556">
                  <c:v>10557</c:v>
                </c:pt>
                <c:pt idx="10557">
                  <c:v>10558</c:v>
                </c:pt>
                <c:pt idx="10558">
                  <c:v>10559</c:v>
                </c:pt>
                <c:pt idx="10559">
                  <c:v>10560</c:v>
                </c:pt>
                <c:pt idx="10560">
                  <c:v>10561</c:v>
                </c:pt>
                <c:pt idx="10561">
                  <c:v>10562</c:v>
                </c:pt>
                <c:pt idx="10562">
                  <c:v>10563</c:v>
                </c:pt>
                <c:pt idx="10563">
                  <c:v>10564</c:v>
                </c:pt>
                <c:pt idx="10564">
                  <c:v>10565</c:v>
                </c:pt>
                <c:pt idx="10565">
                  <c:v>10566</c:v>
                </c:pt>
                <c:pt idx="10566">
                  <c:v>10567</c:v>
                </c:pt>
                <c:pt idx="10567">
                  <c:v>10568</c:v>
                </c:pt>
                <c:pt idx="10568">
                  <c:v>10569</c:v>
                </c:pt>
                <c:pt idx="10569">
                  <c:v>10570</c:v>
                </c:pt>
                <c:pt idx="10570">
                  <c:v>10571</c:v>
                </c:pt>
                <c:pt idx="10571">
                  <c:v>10572</c:v>
                </c:pt>
                <c:pt idx="10572">
                  <c:v>10573</c:v>
                </c:pt>
                <c:pt idx="10573">
                  <c:v>10574</c:v>
                </c:pt>
                <c:pt idx="10574">
                  <c:v>10575</c:v>
                </c:pt>
                <c:pt idx="10575">
                  <c:v>10576</c:v>
                </c:pt>
                <c:pt idx="10576">
                  <c:v>10577</c:v>
                </c:pt>
                <c:pt idx="10577">
                  <c:v>10578</c:v>
                </c:pt>
                <c:pt idx="10578">
                  <c:v>10579</c:v>
                </c:pt>
                <c:pt idx="10579">
                  <c:v>10580</c:v>
                </c:pt>
                <c:pt idx="10580">
                  <c:v>10581</c:v>
                </c:pt>
                <c:pt idx="10581">
                  <c:v>10582</c:v>
                </c:pt>
                <c:pt idx="10582">
                  <c:v>10583</c:v>
                </c:pt>
                <c:pt idx="10583">
                  <c:v>10584</c:v>
                </c:pt>
                <c:pt idx="10584">
                  <c:v>10585</c:v>
                </c:pt>
                <c:pt idx="10585">
                  <c:v>10586</c:v>
                </c:pt>
                <c:pt idx="10586">
                  <c:v>10587</c:v>
                </c:pt>
                <c:pt idx="10587">
                  <c:v>10588</c:v>
                </c:pt>
                <c:pt idx="10588">
                  <c:v>10589</c:v>
                </c:pt>
                <c:pt idx="10589">
                  <c:v>10590</c:v>
                </c:pt>
                <c:pt idx="10590">
                  <c:v>10591</c:v>
                </c:pt>
                <c:pt idx="10591">
                  <c:v>10592</c:v>
                </c:pt>
                <c:pt idx="10592">
                  <c:v>10593</c:v>
                </c:pt>
                <c:pt idx="10593">
                  <c:v>10594</c:v>
                </c:pt>
                <c:pt idx="10594">
                  <c:v>10595</c:v>
                </c:pt>
                <c:pt idx="10595">
                  <c:v>10596</c:v>
                </c:pt>
                <c:pt idx="10596">
                  <c:v>10597</c:v>
                </c:pt>
                <c:pt idx="10597">
                  <c:v>10598</c:v>
                </c:pt>
                <c:pt idx="10598">
                  <c:v>10599</c:v>
                </c:pt>
                <c:pt idx="10599">
                  <c:v>10600</c:v>
                </c:pt>
                <c:pt idx="10600">
                  <c:v>10601</c:v>
                </c:pt>
                <c:pt idx="10601">
                  <c:v>10602</c:v>
                </c:pt>
                <c:pt idx="10602">
                  <c:v>10603</c:v>
                </c:pt>
                <c:pt idx="10603">
                  <c:v>10604</c:v>
                </c:pt>
                <c:pt idx="10604">
                  <c:v>10605</c:v>
                </c:pt>
                <c:pt idx="10605">
                  <c:v>10606</c:v>
                </c:pt>
                <c:pt idx="10606">
                  <c:v>10607</c:v>
                </c:pt>
                <c:pt idx="10607">
                  <c:v>10608</c:v>
                </c:pt>
                <c:pt idx="10608">
                  <c:v>10609</c:v>
                </c:pt>
                <c:pt idx="10609">
                  <c:v>10610</c:v>
                </c:pt>
                <c:pt idx="10610">
                  <c:v>10611</c:v>
                </c:pt>
                <c:pt idx="10611">
                  <c:v>10612</c:v>
                </c:pt>
                <c:pt idx="10612">
                  <c:v>10613</c:v>
                </c:pt>
                <c:pt idx="10613">
                  <c:v>10614</c:v>
                </c:pt>
                <c:pt idx="10614">
                  <c:v>10615</c:v>
                </c:pt>
                <c:pt idx="10615">
                  <c:v>10616</c:v>
                </c:pt>
                <c:pt idx="10616">
                  <c:v>10617</c:v>
                </c:pt>
                <c:pt idx="10617">
                  <c:v>10618</c:v>
                </c:pt>
                <c:pt idx="10618">
                  <c:v>10619</c:v>
                </c:pt>
                <c:pt idx="10619">
                  <c:v>10620</c:v>
                </c:pt>
                <c:pt idx="10620">
                  <c:v>10621</c:v>
                </c:pt>
                <c:pt idx="10621">
                  <c:v>10622</c:v>
                </c:pt>
                <c:pt idx="10622">
                  <c:v>10623</c:v>
                </c:pt>
                <c:pt idx="10623">
                  <c:v>10624</c:v>
                </c:pt>
                <c:pt idx="10624">
                  <c:v>10625</c:v>
                </c:pt>
                <c:pt idx="10625">
                  <c:v>10626</c:v>
                </c:pt>
                <c:pt idx="10626">
                  <c:v>10627</c:v>
                </c:pt>
                <c:pt idx="10627">
                  <c:v>10628</c:v>
                </c:pt>
                <c:pt idx="10628">
                  <c:v>10629</c:v>
                </c:pt>
                <c:pt idx="10629">
                  <c:v>10630</c:v>
                </c:pt>
                <c:pt idx="10630">
                  <c:v>10631</c:v>
                </c:pt>
                <c:pt idx="10631">
                  <c:v>10632</c:v>
                </c:pt>
                <c:pt idx="10632">
                  <c:v>10633</c:v>
                </c:pt>
                <c:pt idx="10633">
                  <c:v>10634</c:v>
                </c:pt>
                <c:pt idx="10634">
                  <c:v>10635</c:v>
                </c:pt>
                <c:pt idx="10635">
                  <c:v>10636</c:v>
                </c:pt>
                <c:pt idx="10636">
                  <c:v>10637</c:v>
                </c:pt>
                <c:pt idx="10637">
                  <c:v>10638</c:v>
                </c:pt>
                <c:pt idx="10638">
                  <c:v>10639</c:v>
                </c:pt>
                <c:pt idx="10639">
                  <c:v>10640</c:v>
                </c:pt>
                <c:pt idx="10640">
                  <c:v>10641</c:v>
                </c:pt>
                <c:pt idx="10641">
                  <c:v>10642</c:v>
                </c:pt>
                <c:pt idx="10642">
                  <c:v>10643</c:v>
                </c:pt>
                <c:pt idx="10643">
                  <c:v>10644</c:v>
                </c:pt>
                <c:pt idx="10644">
                  <c:v>10645</c:v>
                </c:pt>
                <c:pt idx="10645">
                  <c:v>10646</c:v>
                </c:pt>
                <c:pt idx="10646">
                  <c:v>10647</c:v>
                </c:pt>
                <c:pt idx="10647">
                  <c:v>10648</c:v>
                </c:pt>
                <c:pt idx="10648">
                  <c:v>10649</c:v>
                </c:pt>
                <c:pt idx="10649">
                  <c:v>10650</c:v>
                </c:pt>
                <c:pt idx="10650">
                  <c:v>10651</c:v>
                </c:pt>
                <c:pt idx="10651">
                  <c:v>10652</c:v>
                </c:pt>
                <c:pt idx="10652">
                  <c:v>10653</c:v>
                </c:pt>
                <c:pt idx="10653">
                  <c:v>10654</c:v>
                </c:pt>
                <c:pt idx="10654">
                  <c:v>10655</c:v>
                </c:pt>
                <c:pt idx="10655">
                  <c:v>10656</c:v>
                </c:pt>
                <c:pt idx="10656">
                  <c:v>10657</c:v>
                </c:pt>
                <c:pt idx="10657">
                  <c:v>10658</c:v>
                </c:pt>
                <c:pt idx="10658">
                  <c:v>10659</c:v>
                </c:pt>
                <c:pt idx="10659">
                  <c:v>10660</c:v>
                </c:pt>
                <c:pt idx="10660">
                  <c:v>10661</c:v>
                </c:pt>
                <c:pt idx="10661">
                  <c:v>10662</c:v>
                </c:pt>
                <c:pt idx="10662">
                  <c:v>10663</c:v>
                </c:pt>
                <c:pt idx="10663">
                  <c:v>10664</c:v>
                </c:pt>
                <c:pt idx="10664">
                  <c:v>10665</c:v>
                </c:pt>
                <c:pt idx="10665">
                  <c:v>10666</c:v>
                </c:pt>
                <c:pt idx="10666">
                  <c:v>10667</c:v>
                </c:pt>
                <c:pt idx="10667">
                  <c:v>10668</c:v>
                </c:pt>
                <c:pt idx="10668">
                  <c:v>10669</c:v>
                </c:pt>
                <c:pt idx="10669">
                  <c:v>10670</c:v>
                </c:pt>
                <c:pt idx="10670">
                  <c:v>10671</c:v>
                </c:pt>
                <c:pt idx="10671">
                  <c:v>10672</c:v>
                </c:pt>
                <c:pt idx="10672">
                  <c:v>10673</c:v>
                </c:pt>
                <c:pt idx="10673">
                  <c:v>10674</c:v>
                </c:pt>
                <c:pt idx="10674">
                  <c:v>10675</c:v>
                </c:pt>
                <c:pt idx="10675">
                  <c:v>10676</c:v>
                </c:pt>
                <c:pt idx="10676">
                  <c:v>10677</c:v>
                </c:pt>
                <c:pt idx="10677">
                  <c:v>10678</c:v>
                </c:pt>
                <c:pt idx="10678">
                  <c:v>10679</c:v>
                </c:pt>
                <c:pt idx="10679">
                  <c:v>10680</c:v>
                </c:pt>
                <c:pt idx="10680">
                  <c:v>10681</c:v>
                </c:pt>
                <c:pt idx="10681">
                  <c:v>10682</c:v>
                </c:pt>
                <c:pt idx="10682">
                  <c:v>10683</c:v>
                </c:pt>
                <c:pt idx="10683">
                  <c:v>10684</c:v>
                </c:pt>
                <c:pt idx="10684">
                  <c:v>10685</c:v>
                </c:pt>
                <c:pt idx="10685">
                  <c:v>10686</c:v>
                </c:pt>
                <c:pt idx="10686">
                  <c:v>10687</c:v>
                </c:pt>
                <c:pt idx="10687">
                  <c:v>10688</c:v>
                </c:pt>
                <c:pt idx="10688">
                  <c:v>10689</c:v>
                </c:pt>
                <c:pt idx="10689">
                  <c:v>10690</c:v>
                </c:pt>
                <c:pt idx="10690">
                  <c:v>10691</c:v>
                </c:pt>
                <c:pt idx="10691">
                  <c:v>10692</c:v>
                </c:pt>
                <c:pt idx="10692">
                  <c:v>10693</c:v>
                </c:pt>
                <c:pt idx="10693">
                  <c:v>10694</c:v>
                </c:pt>
                <c:pt idx="10694">
                  <c:v>10695</c:v>
                </c:pt>
                <c:pt idx="10695">
                  <c:v>10696</c:v>
                </c:pt>
                <c:pt idx="10696">
                  <c:v>10697</c:v>
                </c:pt>
                <c:pt idx="10697">
                  <c:v>10698</c:v>
                </c:pt>
                <c:pt idx="10698">
                  <c:v>10699</c:v>
                </c:pt>
                <c:pt idx="10699">
                  <c:v>10700</c:v>
                </c:pt>
                <c:pt idx="10700">
                  <c:v>10701</c:v>
                </c:pt>
                <c:pt idx="10701">
                  <c:v>10702</c:v>
                </c:pt>
                <c:pt idx="10702">
                  <c:v>10703</c:v>
                </c:pt>
                <c:pt idx="10703">
                  <c:v>10704</c:v>
                </c:pt>
                <c:pt idx="10704">
                  <c:v>10705</c:v>
                </c:pt>
                <c:pt idx="10705">
                  <c:v>10706</c:v>
                </c:pt>
                <c:pt idx="10706">
                  <c:v>10707</c:v>
                </c:pt>
                <c:pt idx="10707">
                  <c:v>10708</c:v>
                </c:pt>
                <c:pt idx="10708">
                  <c:v>10709</c:v>
                </c:pt>
                <c:pt idx="10709">
                  <c:v>10710</c:v>
                </c:pt>
                <c:pt idx="10710">
                  <c:v>10711</c:v>
                </c:pt>
                <c:pt idx="10711">
                  <c:v>10712</c:v>
                </c:pt>
                <c:pt idx="10712">
                  <c:v>10713</c:v>
                </c:pt>
                <c:pt idx="10713">
                  <c:v>10714</c:v>
                </c:pt>
                <c:pt idx="10714">
                  <c:v>10715</c:v>
                </c:pt>
                <c:pt idx="10715">
                  <c:v>10716</c:v>
                </c:pt>
                <c:pt idx="10716">
                  <c:v>10717</c:v>
                </c:pt>
                <c:pt idx="10717">
                  <c:v>10718</c:v>
                </c:pt>
                <c:pt idx="10718">
                  <c:v>10719</c:v>
                </c:pt>
                <c:pt idx="10719">
                  <c:v>10720</c:v>
                </c:pt>
                <c:pt idx="10720">
                  <c:v>10721</c:v>
                </c:pt>
                <c:pt idx="10721">
                  <c:v>10722</c:v>
                </c:pt>
                <c:pt idx="10722">
                  <c:v>10723</c:v>
                </c:pt>
                <c:pt idx="10723">
                  <c:v>10724</c:v>
                </c:pt>
                <c:pt idx="10724">
                  <c:v>10725</c:v>
                </c:pt>
                <c:pt idx="10725">
                  <c:v>10726</c:v>
                </c:pt>
                <c:pt idx="10726">
                  <c:v>10727</c:v>
                </c:pt>
                <c:pt idx="10727">
                  <c:v>10728</c:v>
                </c:pt>
                <c:pt idx="10728">
                  <c:v>10729</c:v>
                </c:pt>
                <c:pt idx="10729">
                  <c:v>10730</c:v>
                </c:pt>
                <c:pt idx="10730">
                  <c:v>10731</c:v>
                </c:pt>
                <c:pt idx="10731">
                  <c:v>10732</c:v>
                </c:pt>
                <c:pt idx="10732">
                  <c:v>10733</c:v>
                </c:pt>
                <c:pt idx="10733">
                  <c:v>10734</c:v>
                </c:pt>
                <c:pt idx="10734">
                  <c:v>10735</c:v>
                </c:pt>
                <c:pt idx="10735">
                  <c:v>10736</c:v>
                </c:pt>
                <c:pt idx="10736">
                  <c:v>10737</c:v>
                </c:pt>
                <c:pt idx="10737">
                  <c:v>10738</c:v>
                </c:pt>
                <c:pt idx="10738">
                  <c:v>10739</c:v>
                </c:pt>
                <c:pt idx="10739">
                  <c:v>10740</c:v>
                </c:pt>
                <c:pt idx="10740">
                  <c:v>10741</c:v>
                </c:pt>
                <c:pt idx="10741">
                  <c:v>10742</c:v>
                </c:pt>
                <c:pt idx="10742">
                  <c:v>10743</c:v>
                </c:pt>
                <c:pt idx="10743">
                  <c:v>10744</c:v>
                </c:pt>
                <c:pt idx="10744">
                  <c:v>10745</c:v>
                </c:pt>
                <c:pt idx="10745">
                  <c:v>10746</c:v>
                </c:pt>
                <c:pt idx="10746">
                  <c:v>10747</c:v>
                </c:pt>
                <c:pt idx="10747">
                  <c:v>10748</c:v>
                </c:pt>
                <c:pt idx="10748">
                  <c:v>10749</c:v>
                </c:pt>
                <c:pt idx="10749">
                  <c:v>10750</c:v>
                </c:pt>
                <c:pt idx="10750">
                  <c:v>10751</c:v>
                </c:pt>
                <c:pt idx="10751">
                  <c:v>10752</c:v>
                </c:pt>
                <c:pt idx="10752">
                  <c:v>10753</c:v>
                </c:pt>
                <c:pt idx="10753">
                  <c:v>10754</c:v>
                </c:pt>
                <c:pt idx="10754">
                  <c:v>10755</c:v>
                </c:pt>
                <c:pt idx="10755">
                  <c:v>10756</c:v>
                </c:pt>
                <c:pt idx="10756">
                  <c:v>10757</c:v>
                </c:pt>
                <c:pt idx="10757">
                  <c:v>10758</c:v>
                </c:pt>
                <c:pt idx="10758">
                  <c:v>10759</c:v>
                </c:pt>
                <c:pt idx="10759">
                  <c:v>10760</c:v>
                </c:pt>
                <c:pt idx="10760">
                  <c:v>10761</c:v>
                </c:pt>
                <c:pt idx="10761">
                  <c:v>10762</c:v>
                </c:pt>
                <c:pt idx="10762">
                  <c:v>10763</c:v>
                </c:pt>
                <c:pt idx="10763">
                  <c:v>10764</c:v>
                </c:pt>
                <c:pt idx="10764">
                  <c:v>10765</c:v>
                </c:pt>
                <c:pt idx="10765">
                  <c:v>10766</c:v>
                </c:pt>
                <c:pt idx="10766">
                  <c:v>10767</c:v>
                </c:pt>
                <c:pt idx="10767">
                  <c:v>10768</c:v>
                </c:pt>
                <c:pt idx="10768">
                  <c:v>10769</c:v>
                </c:pt>
                <c:pt idx="10769">
                  <c:v>10770</c:v>
                </c:pt>
                <c:pt idx="10770">
                  <c:v>10771</c:v>
                </c:pt>
                <c:pt idx="10771">
                  <c:v>10772</c:v>
                </c:pt>
                <c:pt idx="10772">
                  <c:v>10773</c:v>
                </c:pt>
                <c:pt idx="10773">
                  <c:v>10774</c:v>
                </c:pt>
                <c:pt idx="10774">
                  <c:v>10775</c:v>
                </c:pt>
                <c:pt idx="10775">
                  <c:v>10776</c:v>
                </c:pt>
                <c:pt idx="10776">
                  <c:v>10777</c:v>
                </c:pt>
                <c:pt idx="10777">
                  <c:v>10778</c:v>
                </c:pt>
                <c:pt idx="10778">
                  <c:v>10779</c:v>
                </c:pt>
                <c:pt idx="10779">
                  <c:v>10780</c:v>
                </c:pt>
                <c:pt idx="10780">
                  <c:v>10781</c:v>
                </c:pt>
                <c:pt idx="10781">
                  <c:v>10782</c:v>
                </c:pt>
                <c:pt idx="10782">
                  <c:v>10783</c:v>
                </c:pt>
                <c:pt idx="10783">
                  <c:v>10784</c:v>
                </c:pt>
                <c:pt idx="10784">
                  <c:v>10785</c:v>
                </c:pt>
                <c:pt idx="10785">
                  <c:v>10786</c:v>
                </c:pt>
                <c:pt idx="10786">
                  <c:v>10787</c:v>
                </c:pt>
                <c:pt idx="10787">
                  <c:v>10788</c:v>
                </c:pt>
                <c:pt idx="10788">
                  <c:v>10789</c:v>
                </c:pt>
                <c:pt idx="10789">
                  <c:v>10790</c:v>
                </c:pt>
                <c:pt idx="10790">
                  <c:v>10791</c:v>
                </c:pt>
                <c:pt idx="10791">
                  <c:v>10792</c:v>
                </c:pt>
                <c:pt idx="10792">
                  <c:v>10793</c:v>
                </c:pt>
                <c:pt idx="10793">
                  <c:v>10794</c:v>
                </c:pt>
                <c:pt idx="10794">
                  <c:v>10795</c:v>
                </c:pt>
                <c:pt idx="10795">
                  <c:v>10796</c:v>
                </c:pt>
                <c:pt idx="10796">
                  <c:v>10797</c:v>
                </c:pt>
                <c:pt idx="10797">
                  <c:v>10798</c:v>
                </c:pt>
                <c:pt idx="10798">
                  <c:v>10799</c:v>
                </c:pt>
                <c:pt idx="10799">
                  <c:v>10800</c:v>
                </c:pt>
                <c:pt idx="10800">
                  <c:v>10801</c:v>
                </c:pt>
                <c:pt idx="10801">
                  <c:v>10802</c:v>
                </c:pt>
                <c:pt idx="10802">
                  <c:v>10803</c:v>
                </c:pt>
                <c:pt idx="10803">
                  <c:v>10804</c:v>
                </c:pt>
                <c:pt idx="10804">
                  <c:v>10805</c:v>
                </c:pt>
                <c:pt idx="10805">
                  <c:v>10806</c:v>
                </c:pt>
                <c:pt idx="10806">
                  <c:v>10807</c:v>
                </c:pt>
                <c:pt idx="10807">
                  <c:v>10808</c:v>
                </c:pt>
                <c:pt idx="10808">
                  <c:v>10809</c:v>
                </c:pt>
                <c:pt idx="10809">
                  <c:v>10810</c:v>
                </c:pt>
                <c:pt idx="10810">
                  <c:v>10811</c:v>
                </c:pt>
                <c:pt idx="10811">
                  <c:v>10812</c:v>
                </c:pt>
                <c:pt idx="10812">
                  <c:v>10813</c:v>
                </c:pt>
                <c:pt idx="10813">
                  <c:v>10814</c:v>
                </c:pt>
                <c:pt idx="10814">
                  <c:v>10815</c:v>
                </c:pt>
                <c:pt idx="10815">
                  <c:v>10816</c:v>
                </c:pt>
                <c:pt idx="10816">
                  <c:v>10817</c:v>
                </c:pt>
                <c:pt idx="10817">
                  <c:v>10818</c:v>
                </c:pt>
                <c:pt idx="10818">
                  <c:v>10819</c:v>
                </c:pt>
                <c:pt idx="10819">
                  <c:v>10820</c:v>
                </c:pt>
                <c:pt idx="10820">
                  <c:v>10821</c:v>
                </c:pt>
                <c:pt idx="10821">
                  <c:v>10822</c:v>
                </c:pt>
                <c:pt idx="10822">
                  <c:v>10823</c:v>
                </c:pt>
                <c:pt idx="10823">
                  <c:v>10824</c:v>
                </c:pt>
                <c:pt idx="10824">
                  <c:v>10825</c:v>
                </c:pt>
                <c:pt idx="10825">
                  <c:v>10826</c:v>
                </c:pt>
                <c:pt idx="10826">
                  <c:v>10827</c:v>
                </c:pt>
                <c:pt idx="10827">
                  <c:v>10828</c:v>
                </c:pt>
                <c:pt idx="10828">
                  <c:v>10829</c:v>
                </c:pt>
                <c:pt idx="10829">
                  <c:v>10830</c:v>
                </c:pt>
                <c:pt idx="10830">
                  <c:v>10831</c:v>
                </c:pt>
                <c:pt idx="10831">
                  <c:v>10832</c:v>
                </c:pt>
                <c:pt idx="10832">
                  <c:v>10833</c:v>
                </c:pt>
                <c:pt idx="10833">
                  <c:v>10834</c:v>
                </c:pt>
                <c:pt idx="10834">
                  <c:v>10835</c:v>
                </c:pt>
                <c:pt idx="10835">
                  <c:v>10836</c:v>
                </c:pt>
                <c:pt idx="10836">
                  <c:v>10837</c:v>
                </c:pt>
                <c:pt idx="10837">
                  <c:v>10838</c:v>
                </c:pt>
                <c:pt idx="10838">
                  <c:v>10839</c:v>
                </c:pt>
                <c:pt idx="10839">
                  <c:v>10840</c:v>
                </c:pt>
                <c:pt idx="10840">
                  <c:v>10841</c:v>
                </c:pt>
                <c:pt idx="10841">
                  <c:v>10842</c:v>
                </c:pt>
                <c:pt idx="10842">
                  <c:v>10843</c:v>
                </c:pt>
                <c:pt idx="10843">
                  <c:v>10844</c:v>
                </c:pt>
                <c:pt idx="10844">
                  <c:v>10845</c:v>
                </c:pt>
                <c:pt idx="10845">
                  <c:v>10846</c:v>
                </c:pt>
                <c:pt idx="10846">
                  <c:v>10847</c:v>
                </c:pt>
                <c:pt idx="10847">
                  <c:v>10848</c:v>
                </c:pt>
                <c:pt idx="10848">
                  <c:v>10849</c:v>
                </c:pt>
                <c:pt idx="10849">
                  <c:v>10850</c:v>
                </c:pt>
                <c:pt idx="10850">
                  <c:v>10851</c:v>
                </c:pt>
                <c:pt idx="10851">
                  <c:v>10852</c:v>
                </c:pt>
                <c:pt idx="10852">
                  <c:v>10853</c:v>
                </c:pt>
                <c:pt idx="10853">
                  <c:v>10854</c:v>
                </c:pt>
                <c:pt idx="10854">
                  <c:v>10855</c:v>
                </c:pt>
                <c:pt idx="10855">
                  <c:v>10856</c:v>
                </c:pt>
                <c:pt idx="10856">
                  <c:v>10857</c:v>
                </c:pt>
                <c:pt idx="10857">
                  <c:v>10858</c:v>
                </c:pt>
                <c:pt idx="10858">
                  <c:v>10859</c:v>
                </c:pt>
                <c:pt idx="10859">
                  <c:v>10860</c:v>
                </c:pt>
                <c:pt idx="10860">
                  <c:v>10861</c:v>
                </c:pt>
                <c:pt idx="10861">
                  <c:v>10862</c:v>
                </c:pt>
                <c:pt idx="10862">
                  <c:v>10863</c:v>
                </c:pt>
                <c:pt idx="10863">
                  <c:v>10864</c:v>
                </c:pt>
                <c:pt idx="10864">
                  <c:v>10865</c:v>
                </c:pt>
                <c:pt idx="10865">
                  <c:v>10866</c:v>
                </c:pt>
                <c:pt idx="10866">
                  <c:v>10867</c:v>
                </c:pt>
                <c:pt idx="10867">
                  <c:v>10868</c:v>
                </c:pt>
                <c:pt idx="10868">
                  <c:v>10869</c:v>
                </c:pt>
                <c:pt idx="10869">
                  <c:v>10870</c:v>
                </c:pt>
                <c:pt idx="10870">
                  <c:v>10871</c:v>
                </c:pt>
                <c:pt idx="10871">
                  <c:v>10872</c:v>
                </c:pt>
                <c:pt idx="10872">
                  <c:v>10873</c:v>
                </c:pt>
                <c:pt idx="10873">
                  <c:v>10874</c:v>
                </c:pt>
                <c:pt idx="10874">
                  <c:v>10875</c:v>
                </c:pt>
                <c:pt idx="10875">
                  <c:v>10876</c:v>
                </c:pt>
                <c:pt idx="10876">
                  <c:v>10877</c:v>
                </c:pt>
                <c:pt idx="10877">
                  <c:v>10878</c:v>
                </c:pt>
                <c:pt idx="10878">
                  <c:v>10879</c:v>
                </c:pt>
                <c:pt idx="10879">
                  <c:v>10880</c:v>
                </c:pt>
                <c:pt idx="10880">
                  <c:v>10881</c:v>
                </c:pt>
                <c:pt idx="10881">
                  <c:v>10882</c:v>
                </c:pt>
                <c:pt idx="10882">
                  <c:v>10883</c:v>
                </c:pt>
                <c:pt idx="10883">
                  <c:v>10884</c:v>
                </c:pt>
                <c:pt idx="10884">
                  <c:v>10885</c:v>
                </c:pt>
                <c:pt idx="10885">
                  <c:v>10886</c:v>
                </c:pt>
                <c:pt idx="10886">
                  <c:v>10887</c:v>
                </c:pt>
                <c:pt idx="10887">
                  <c:v>10888</c:v>
                </c:pt>
                <c:pt idx="10888">
                  <c:v>10889</c:v>
                </c:pt>
                <c:pt idx="10889">
                  <c:v>10890</c:v>
                </c:pt>
                <c:pt idx="10890">
                  <c:v>10891</c:v>
                </c:pt>
                <c:pt idx="10891">
                  <c:v>10892</c:v>
                </c:pt>
                <c:pt idx="10892">
                  <c:v>10893</c:v>
                </c:pt>
                <c:pt idx="10893">
                  <c:v>10894</c:v>
                </c:pt>
                <c:pt idx="10894">
                  <c:v>10895</c:v>
                </c:pt>
                <c:pt idx="10895">
                  <c:v>10896</c:v>
                </c:pt>
                <c:pt idx="10896">
                  <c:v>10897</c:v>
                </c:pt>
                <c:pt idx="10897">
                  <c:v>10898</c:v>
                </c:pt>
                <c:pt idx="10898">
                  <c:v>10899</c:v>
                </c:pt>
                <c:pt idx="10899">
                  <c:v>10900</c:v>
                </c:pt>
                <c:pt idx="10900">
                  <c:v>10901</c:v>
                </c:pt>
                <c:pt idx="10901">
                  <c:v>10902</c:v>
                </c:pt>
                <c:pt idx="10902">
                  <c:v>10903</c:v>
                </c:pt>
                <c:pt idx="10903">
                  <c:v>10904</c:v>
                </c:pt>
                <c:pt idx="10904">
                  <c:v>10905</c:v>
                </c:pt>
                <c:pt idx="10905">
                  <c:v>10906</c:v>
                </c:pt>
                <c:pt idx="10906">
                  <c:v>10907</c:v>
                </c:pt>
                <c:pt idx="10907">
                  <c:v>10908</c:v>
                </c:pt>
                <c:pt idx="10908">
                  <c:v>10909</c:v>
                </c:pt>
                <c:pt idx="10909">
                  <c:v>10910</c:v>
                </c:pt>
                <c:pt idx="10910">
                  <c:v>10911</c:v>
                </c:pt>
                <c:pt idx="10911">
                  <c:v>10912</c:v>
                </c:pt>
                <c:pt idx="10912">
                  <c:v>10913</c:v>
                </c:pt>
                <c:pt idx="10913">
                  <c:v>10914</c:v>
                </c:pt>
                <c:pt idx="10914">
                  <c:v>10915</c:v>
                </c:pt>
                <c:pt idx="10915">
                  <c:v>10916</c:v>
                </c:pt>
                <c:pt idx="10916">
                  <c:v>10917</c:v>
                </c:pt>
                <c:pt idx="10917">
                  <c:v>10918</c:v>
                </c:pt>
                <c:pt idx="10918">
                  <c:v>10919</c:v>
                </c:pt>
                <c:pt idx="10919">
                  <c:v>10920</c:v>
                </c:pt>
                <c:pt idx="10920">
                  <c:v>10921</c:v>
                </c:pt>
                <c:pt idx="10921">
                  <c:v>10922</c:v>
                </c:pt>
                <c:pt idx="10922">
                  <c:v>10923</c:v>
                </c:pt>
                <c:pt idx="10923">
                  <c:v>10924</c:v>
                </c:pt>
                <c:pt idx="10924">
                  <c:v>10925</c:v>
                </c:pt>
                <c:pt idx="10925">
                  <c:v>10926</c:v>
                </c:pt>
                <c:pt idx="10926">
                  <c:v>10927</c:v>
                </c:pt>
                <c:pt idx="10927">
                  <c:v>10928</c:v>
                </c:pt>
                <c:pt idx="10928">
                  <c:v>10929</c:v>
                </c:pt>
                <c:pt idx="10929">
                  <c:v>10930</c:v>
                </c:pt>
                <c:pt idx="10930">
                  <c:v>10931</c:v>
                </c:pt>
                <c:pt idx="10931">
                  <c:v>10932</c:v>
                </c:pt>
                <c:pt idx="10932">
                  <c:v>10933</c:v>
                </c:pt>
                <c:pt idx="10933">
                  <c:v>10934</c:v>
                </c:pt>
                <c:pt idx="10934">
                  <c:v>10935</c:v>
                </c:pt>
                <c:pt idx="10935">
                  <c:v>10936</c:v>
                </c:pt>
                <c:pt idx="10936">
                  <c:v>10937</c:v>
                </c:pt>
                <c:pt idx="10937">
                  <c:v>10938</c:v>
                </c:pt>
                <c:pt idx="10938">
                  <c:v>10939</c:v>
                </c:pt>
                <c:pt idx="10939">
                  <c:v>10940</c:v>
                </c:pt>
                <c:pt idx="10940">
                  <c:v>10941</c:v>
                </c:pt>
                <c:pt idx="10941">
                  <c:v>10942</c:v>
                </c:pt>
                <c:pt idx="10942">
                  <c:v>10943</c:v>
                </c:pt>
                <c:pt idx="10943">
                  <c:v>10944</c:v>
                </c:pt>
                <c:pt idx="10944">
                  <c:v>10945</c:v>
                </c:pt>
                <c:pt idx="10945">
                  <c:v>10946</c:v>
                </c:pt>
                <c:pt idx="10946">
                  <c:v>10947</c:v>
                </c:pt>
                <c:pt idx="10947">
                  <c:v>10948</c:v>
                </c:pt>
                <c:pt idx="10948">
                  <c:v>10949</c:v>
                </c:pt>
                <c:pt idx="10949">
                  <c:v>10950</c:v>
                </c:pt>
                <c:pt idx="10950">
                  <c:v>10951</c:v>
                </c:pt>
                <c:pt idx="10951">
                  <c:v>10952</c:v>
                </c:pt>
                <c:pt idx="10952">
                  <c:v>10953</c:v>
                </c:pt>
                <c:pt idx="10953">
                  <c:v>10954</c:v>
                </c:pt>
                <c:pt idx="10954">
                  <c:v>10955</c:v>
                </c:pt>
                <c:pt idx="10955">
                  <c:v>10956</c:v>
                </c:pt>
                <c:pt idx="10956">
                  <c:v>10957</c:v>
                </c:pt>
                <c:pt idx="10957">
                  <c:v>10958</c:v>
                </c:pt>
                <c:pt idx="10958">
                  <c:v>10959</c:v>
                </c:pt>
                <c:pt idx="10959">
                  <c:v>10960</c:v>
                </c:pt>
                <c:pt idx="10960">
                  <c:v>10961</c:v>
                </c:pt>
                <c:pt idx="10961">
                  <c:v>10962</c:v>
                </c:pt>
                <c:pt idx="10962">
                  <c:v>10963</c:v>
                </c:pt>
                <c:pt idx="10963">
                  <c:v>10964</c:v>
                </c:pt>
                <c:pt idx="10964">
                  <c:v>10965</c:v>
                </c:pt>
                <c:pt idx="10965">
                  <c:v>10966</c:v>
                </c:pt>
                <c:pt idx="10966">
                  <c:v>10967</c:v>
                </c:pt>
                <c:pt idx="10967">
                  <c:v>10968</c:v>
                </c:pt>
                <c:pt idx="10968">
                  <c:v>10969</c:v>
                </c:pt>
                <c:pt idx="10969">
                  <c:v>10970</c:v>
                </c:pt>
                <c:pt idx="10970">
                  <c:v>10971</c:v>
                </c:pt>
                <c:pt idx="10971">
                  <c:v>10972</c:v>
                </c:pt>
                <c:pt idx="10972">
                  <c:v>10973</c:v>
                </c:pt>
                <c:pt idx="10973">
                  <c:v>10974</c:v>
                </c:pt>
                <c:pt idx="10974">
                  <c:v>10975</c:v>
                </c:pt>
                <c:pt idx="10975">
                  <c:v>10976</c:v>
                </c:pt>
                <c:pt idx="10976">
                  <c:v>10977</c:v>
                </c:pt>
                <c:pt idx="10977">
                  <c:v>10978</c:v>
                </c:pt>
                <c:pt idx="10978">
                  <c:v>10979</c:v>
                </c:pt>
                <c:pt idx="10979">
                  <c:v>10980</c:v>
                </c:pt>
                <c:pt idx="10980">
                  <c:v>10981</c:v>
                </c:pt>
                <c:pt idx="10981">
                  <c:v>10982</c:v>
                </c:pt>
                <c:pt idx="10982">
                  <c:v>10983</c:v>
                </c:pt>
                <c:pt idx="10983">
                  <c:v>10984</c:v>
                </c:pt>
                <c:pt idx="10984">
                  <c:v>10985</c:v>
                </c:pt>
                <c:pt idx="10985">
                  <c:v>10986</c:v>
                </c:pt>
                <c:pt idx="10986">
                  <c:v>10987</c:v>
                </c:pt>
                <c:pt idx="10987">
                  <c:v>10988</c:v>
                </c:pt>
                <c:pt idx="10988">
                  <c:v>10989</c:v>
                </c:pt>
                <c:pt idx="10989">
                  <c:v>10990</c:v>
                </c:pt>
                <c:pt idx="10990">
                  <c:v>10991</c:v>
                </c:pt>
                <c:pt idx="10991">
                  <c:v>10992</c:v>
                </c:pt>
                <c:pt idx="10992">
                  <c:v>10993</c:v>
                </c:pt>
                <c:pt idx="10993">
                  <c:v>10994</c:v>
                </c:pt>
                <c:pt idx="10994">
                  <c:v>10995</c:v>
                </c:pt>
                <c:pt idx="10995">
                  <c:v>10996</c:v>
                </c:pt>
                <c:pt idx="10996">
                  <c:v>10997</c:v>
                </c:pt>
                <c:pt idx="10997">
                  <c:v>10998</c:v>
                </c:pt>
                <c:pt idx="10998">
                  <c:v>10999</c:v>
                </c:pt>
                <c:pt idx="10999">
                  <c:v>11000</c:v>
                </c:pt>
                <c:pt idx="11000">
                  <c:v>11001</c:v>
                </c:pt>
                <c:pt idx="11001">
                  <c:v>11002</c:v>
                </c:pt>
                <c:pt idx="11002">
                  <c:v>11003</c:v>
                </c:pt>
                <c:pt idx="11003">
                  <c:v>11004</c:v>
                </c:pt>
                <c:pt idx="11004">
                  <c:v>11005</c:v>
                </c:pt>
                <c:pt idx="11005">
                  <c:v>11006</c:v>
                </c:pt>
                <c:pt idx="11006">
                  <c:v>11007</c:v>
                </c:pt>
                <c:pt idx="11007">
                  <c:v>11008</c:v>
                </c:pt>
                <c:pt idx="11008">
                  <c:v>11009</c:v>
                </c:pt>
                <c:pt idx="11009">
                  <c:v>11010</c:v>
                </c:pt>
                <c:pt idx="11010">
                  <c:v>11011</c:v>
                </c:pt>
                <c:pt idx="11011">
                  <c:v>11012</c:v>
                </c:pt>
                <c:pt idx="11012">
                  <c:v>11013</c:v>
                </c:pt>
                <c:pt idx="11013">
                  <c:v>11014</c:v>
                </c:pt>
                <c:pt idx="11014">
                  <c:v>11015</c:v>
                </c:pt>
                <c:pt idx="11015">
                  <c:v>11016</c:v>
                </c:pt>
                <c:pt idx="11016">
                  <c:v>11017</c:v>
                </c:pt>
                <c:pt idx="11017">
                  <c:v>11018</c:v>
                </c:pt>
                <c:pt idx="11018">
                  <c:v>11019</c:v>
                </c:pt>
                <c:pt idx="11019">
                  <c:v>11020</c:v>
                </c:pt>
                <c:pt idx="11020">
                  <c:v>11021</c:v>
                </c:pt>
                <c:pt idx="11021">
                  <c:v>11022</c:v>
                </c:pt>
                <c:pt idx="11022">
                  <c:v>11023</c:v>
                </c:pt>
                <c:pt idx="11023">
                  <c:v>11024</c:v>
                </c:pt>
                <c:pt idx="11024">
                  <c:v>11025</c:v>
                </c:pt>
                <c:pt idx="11025">
                  <c:v>11026</c:v>
                </c:pt>
                <c:pt idx="11026">
                  <c:v>11027</c:v>
                </c:pt>
                <c:pt idx="11027">
                  <c:v>11028</c:v>
                </c:pt>
                <c:pt idx="11028">
                  <c:v>11029</c:v>
                </c:pt>
                <c:pt idx="11029">
                  <c:v>11030</c:v>
                </c:pt>
                <c:pt idx="11030">
                  <c:v>11031</c:v>
                </c:pt>
                <c:pt idx="11031">
                  <c:v>11032</c:v>
                </c:pt>
                <c:pt idx="11032">
                  <c:v>11033</c:v>
                </c:pt>
                <c:pt idx="11033">
                  <c:v>11034</c:v>
                </c:pt>
                <c:pt idx="11034">
                  <c:v>11035</c:v>
                </c:pt>
                <c:pt idx="11035">
                  <c:v>11036</c:v>
                </c:pt>
                <c:pt idx="11036">
                  <c:v>11037</c:v>
                </c:pt>
                <c:pt idx="11037">
                  <c:v>11038</c:v>
                </c:pt>
                <c:pt idx="11038">
                  <c:v>11039</c:v>
                </c:pt>
                <c:pt idx="11039">
                  <c:v>11040</c:v>
                </c:pt>
                <c:pt idx="11040">
                  <c:v>11041</c:v>
                </c:pt>
                <c:pt idx="11041">
                  <c:v>11042</c:v>
                </c:pt>
                <c:pt idx="11042">
                  <c:v>11043</c:v>
                </c:pt>
                <c:pt idx="11043">
                  <c:v>11044</c:v>
                </c:pt>
                <c:pt idx="11044">
                  <c:v>11045</c:v>
                </c:pt>
                <c:pt idx="11045">
                  <c:v>11046</c:v>
                </c:pt>
                <c:pt idx="11046">
                  <c:v>11047</c:v>
                </c:pt>
                <c:pt idx="11047">
                  <c:v>11048</c:v>
                </c:pt>
                <c:pt idx="11048">
                  <c:v>11049</c:v>
                </c:pt>
                <c:pt idx="11049">
                  <c:v>11050</c:v>
                </c:pt>
                <c:pt idx="11050">
                  <c:v>11051</c:v>
                </c:pt>
                <c:pt idx="11051">
                  <c:v>11052</c:v>
                </c:pt>
                <c:pt idx="11052">
                  <c:v>11053</c:v>
                </c:pt>
                <c:pt idx="11053">
                  <c:v>11054</c:v>
                </c:pt>
                <c:pt idx="11054">
                  <c:v>11055</c:v>
                </c:pt>
                <c:pt idx="11055">
                  <c:v>11056</c:v>
                </c:pt>
                <c:pt idx="11056">
                  <c:v>11057</c:v>
                </c:pt>
                <c:pt idx="11057">
                  <c:v>11058</c:v>
                </c:pt>
                <c:pt idx="11058">
                  <c:v>11059</c:v>
                </c:pt>
                <c:pt idx="11059">
                  <c:v>11060</c:v>
                </c:pt>
                <c:pt idx="11060">
                  <c:v>11061</c:v>
                </c:pt>
                <c:pt idx="11061">
                  <c:v>11062</c:v>
                </c:pt>
                <c:pt idx="11062">
                  <c:v>11063</c:v>
                </c:pt>
                <c:pt idx="11063">
                  <c:v>11064</c:v>
                </c:pt>
                <c:pt idx="11064">
                  <c:v>11065</c:v>
                </c:pt>
                <c:pt idx="11065">
                  <c:v>11066</c:v>
                </c:pt>
                <c:pt idx="11066">
                  <c:v>11067</c:v>
                </c:pt>
                <c:pt idx="11067">
                  <c:v>11068</c:v>
                </c:pt>
                <c:pt idx="11068">
                  <c:v>11069</c:v>
                </c:pt>
                <c:pt idx="11069">
                  <c:v>11070</c:v>
                </c:pt>
                <c:pt idx="11070">
                  <c:v>11071</c:v>
                </c:pt>
                <c:pt idx="11071">
                  <c:v>11072</c:v>
                </c:pt>
                <c:pt idx="11072">
                  <c:v>11073</c:v>
                </c:pt>
                <c:pt idx="11073">
                  <c:v>11074</c:v>
                </c:pt>
                <c:pt idx="11074">
                  <c:v>11075</c:v>
                </c:pt>
                <c:pt idx="11075">
                  <c:v>11076</c:v>
                </c:pt>
                <c:pt idx="11076">
                  <c:v>11077</c:v>
                </c:pt>
                <c:pt idx="11077">
                  <c:v>11078</c:v>
                </c:pt>
                <c:pt idx="11078">
                  <c:v>11079</c:v>
                </c:pt>
                <c:pt idx="11079">
                  <c:v>11080</c:v>
                </c:pt>
                <c:pt idx="11080">
                  <c:v>11081</c:v>
                </c:pt>
                <c:pt idx="11081">
                  <c:v>11082</c:v>
                </c:pt>
                <c:pt idx="11082">
                  <c:v>11083</c:v>
                </c:pt>
                <c:pt idx="11083">
                  <c:v>11084</c:v>
                </c:pt>
                <c:pt idx="11084">
                  <c:v>11085</c:v>
                </c:pt>
                <c:pt idx="11085">
                  <c:v>11086</c:v>
                </c:pt>
                <c:pt idx="11086">
                  <c:v>11087</c:v>
                </c:pt>
                <c:pt idx="11087">
                  <c:v>11088</c:v>
                </c:pt>
                <c:pt idx="11088">
                  <c:v>11089</c:v>
                </c:pt>
                <c:pt idx="11089">
                  <c:v>11090</c:v>
                </c:pt>
                <c:pt idx="11090">
                  <c:v>11091</c:v>
                </c:pt>
                <c:pt idx="11091">
                  <c:v>11092</c:v>
                </c:pt>
                <c:pt idx="11092">
                  <c:v>11093</c:v>
                </c:pt>
                <c:pt idx="11093">
                  <c:v>11094</c:v>
                </c:pt>
                <c:pt idx="11094">
                  <c:v>11095</c:v>
                </c:pt>
                <c:pt idx="11095">
                  <c:v>11096</c:v>
                </c:pt>
                <c:pt idx="11096">
                  <c:v>11097</c:v>
                </c:pt>
                <c:pt idx="11097">
                  <c:v>11098</c:v>
                </c:pt>
                <c:pt idx="11098">
                  <c:v>11099</c:v>
                </c:pt>
                <c:pt idx="11099">
                  <c:v>11100</c:v>
                </c:pt>
                <c:pt idx="11100">
                  <c:v>11101</c:v>
                </c:pt>
                <c:pt idx="11101">
                  <c:v>11102</c:v>
                </c:pt>
                <c:pt idx="11102">
                  <c:v>11103</c:v>
                </c:pt>
                <c:pt idx="11103">
                  <c:v>11104</c:v>
                </c:pt>
                <c:pt idx="11104">
                  <c:v>11105</c:v>
                </c:pt>
                <c:pt idx="11105">
                  <c:v>11106</c:v>
                </c:pt>
                <c:pt idx="11106">
                  <c:v>11107</c:v>
                </c:pt>
                <c:pt idx="11107">
                  <c:v>11108</c:v>
                </c:pt>
                <c:pt idx="11108">
                  <c:v>11109</c:v>
                </c:pt>
                <c:pt idx="11109">
                  <c:v>11110</c:v>
                </c:pt>
                <c:pt idx="11110">
                  <c:v>11111</c:v>
                </c:pt>
                <c:pt idx="11111">
                  <c:v>11112</c:v>
                </c:pt>
                <c:pt idx="11112">
                  <c:v>11113</c:v>
                </c:pt>
                <c:pt idx="11113">
                  <c:v>11114</c:v>
                </c:pt>
                <c:pt idx="11114">
                  <c:v>11115</c:v>
                </c:pt>
                <c:pt idx="11115">
                  <c:v>11116</c:v>
                </c:pt>
                <c:pt idx="11116">
                  <c:v>11117</c:v>
                </c:pt>
                <c:pt idx="11117">
                  <c:v>11118</c:v>
                </c:pt>
                <c:pt idx="11118">
                  <c:v>11119</c:v>
                </c:pt>
                <c:pt idx="11119">
                  <c:v>11120</c:v>
                </c:pt>
                <c:pt idx="11120">
                  <c:v>11121</c:v>
                </c:pt>
                <c:pt idx="11121">
                  <c:v>11122</c:v>
                </c:pt>
                <c:pt idx="11122">
                  <c:v>11123</c:v>
                </c:pt>
                <c:pt idx="11123">
                  <c:v>11124</c:v>
                </c:pt>
                <c:pt idx="11124">
                  <c:v>11125</c:v>
                </c:pt>
                <c:pt idx="11125">
                  <c:v>11126</c:v>
                </c:pt>
                <c:pt idx="11126">
                  <c:v>11127</c:v>
                </c:pt>
                <c:pt idx="11127">
                  <c:v>11128</c:v>
                </c:pt>
                <c:pt idx="11128">
                  <c:v>11129</c:v>
                </c:pt>
                <c:pt idx="11129">
                  <c:v>11130</c:v>
                </c:pt>
                <c:pt idx="11130">
                  <c:v>11131</c:v>
                </c:pt>
                <c:pt idx="11131">
                  <c:v>11132</c:v>
                </c:pt>
                <c:pt idx="11132">
                  <c:v>11133</c:v>
                </c:pt>
                <c:pt idx="11133">
                  <c:v>11134</c:v>
                </c:pt>
                <c:pt idx="11134">
                  <c:v>11135</c:v>
                </c:pt>
                <c:pt idx="11135">
                  <c:v>11136</c:v>
                </c:pt>
                <c:pt idx="11136">
                  <c:v>11137</c:v>
                </c:pt>
                <c:pt idx="11137">
                  <c:v>11138</c:v>
                </c:pt>
                <c:pt idx="11138">
                  <c:v>11139</c:v>
                </c:pt>
                <c:pt idx="11139">
                  <c:v>11140</c:v>
                </c:pt>
                <c:pt idx="11140">
                  <c:v>11141</c:v>
                </c:pt>
                <c:pt idx="11141">
                  <c:v>11142</c:v>
                </c:pt>
                <c:pt idx="11142">
                  <c:v>11143</c:v>
                </c:pt>
                <c:pt idx="11143">
                  <c:v>11144</c:v>
                </c:pt>
                <c:pt idx="11144">
                  <c:v>11145</c:v>
                </c:pt>
                <c:pt idx="11145">
                  <c:v>11146</c:v>
                </c:pt>
                <c:pt idx="11146">
                  <c:v>11147</c:v>
                </c:pt>
                <c:pt idx="11147">
                  <c:v>11148</c:v>
                </c:pt>
                <c:pt idx="11148">
                  <c:v>11149</c:v>
                </c:pt>
                <c:pt idx="11149">
                  <c:v>11150</c:v>
                </c:pt>
                <c:pt idx="11150">
                  <c:v>11151</c:v>
                </c:pt>
                <c:pt idx="11151">
                  <c:v>11152</c:v>
                </c:pt>
                <c:pt idx="11152">
                  <c:v>11153</c:v>
                </c:pt>
                <c:pt idx="11153">
                  <c:v>11154</c:v>
                </c:pt>
                <c:pt idx="11154">
                  <c:v>11155</c:v>
                </c:pt>
                <c:pt idx="11155">
                  <c:v>11156</c:v>
                </c:pt>
                <c:pt idx="11156">
                  <c:v>11157</c:v>
                </c:pt>
                <c:pt idx="11157">
                  <c:v>11158</c:v>
                </c:pt>
                <c:pt idx="11158">
                  <c:v>11159</c:v>
                </c:pt>
                <c:pt idx="11159">
                  <c:v>11160</c:v>
                </c:pt>
                <c:pt idx="11160">
                  <c:v>11161</c:v>
                </c:pt>
                <c:pt idx="11161">
                  <c:v>11162</c:v>
                </c:pt>
                <c:pt idx="11162">
                  <c:v>11163</c:v>
                </c:pt>
                <c:pt idx="11163">
                  <c:v>11164</c:v>
                </c:pt>
                <c:pt idx="11164">
                  <c:v>11165</c:v>
                </c:pt>
                <c:pt idx="11165">
                  <c:v>11166</c:v>
                </c:pt>
                <c:pt idx="11166">
                  <c:v>11167</c:v>
                </c:pt>
                <c:pt idx="11167">
                  <c:v>11168</c:v>
                </c:pt>
                <c:pt idx="11168">
                  <c:v>11169</c:v>
                </c:pt>
                <c:pt idx="11169">
                  <c:v>11170</c:v>
                </c:pt>
                <c:pt idx="11170">
                  <c:v>11171</c:v>
                </c:pt>
                <c:pt idx="11171">
                  <c:v>11172</c:v>
                </c:pt>
                <c:pt idx="11172">
                  <c:v>11173</c:v>
                </c:pt>
                <c:pt idx="11173">
                  <c:v>11174</c:v>
                </c:pt>
                <c:pt idx="11174">
                  <c:v>11175</c:v>
                </c:pt>
                <c:pt idx="11175">
                  <c:v>11176</c:v>
                </c:pt>
                <c:pt idx="11176">
                  <c:v>11177</c:v>
                </c:pt>
                <c:pt idx="11177">
                  <c:v>11178</c:v>
                </c:pt>
                <c:pt idx="11178">
                  <c:v>11179</c:v>
                </c:pt>
                <c:pt idx="11179">
                  <c:v>11180</c:v>
                </c:pt>
                <c:pt idx="11180">
                  <c:v>11181</c:v>
                </c:pt>
                <c:pt idx="11181">
                  <c:v>11182</c:v>
                </c:pt>
                <c:pt idx="11182">
                  <c:v>11183</c:v>
                </c:pt>
                <c:pt idx="11183">
                  <c:v>11184</c:v>
                </c:pt>
                <c:pt idx="11184">
                  <c:v>11185</c:v>
                </c:pt>
                <c:pt idx="11185">
                  <c:v>11186</c:v>
                </c:pt>
                <c:pt idx="11186">
                  <c:v>11187</c:v>
                </c:pt>
                <c:pt idx="11187">
                  <c:v>11188</c:v>
                </c:pt>
                <c:pt idx="11188">
                  <c:v>11189</c:v>
                </c:pt>
                <c:pt idx="11189">
                  <c:v>11190</c:v>
                </c:pt>
                <c:pt idx="11190">
                  <c:v>11191</c:v>
                </c:pt>
                <c:pt idx="11191">
                  <c:v>11192</c:v>
                </c:pt>
                <c:pt idx="11192">
                  <c:v>11193</c:v>
                </c:pt>
                <c:pt idx="11193">
                  <c:v>11194</c:v>
                </c:pt>
                <c:pt idx="11194">
                  <c:v>11195</c:v>
                </c:pt>
                <c:pt idx="11195">
                  <c:v>11196</c:v>
                </c:pt>
                <c:pt idx="11196">
                  <c:v>11197</c:v>
                </c:pt>
                <c:pt idx="11197">
                  <c:v>11198</c:v>
                </c:pt>
                <c:pt idx="11198">
                  <c:v>11199</c:v>
                </c:pt>
                <c:pt idx="11199">
                  <c:v>11200</c:v>
                </c:pt>
                <c:pt idx="11200">
                  <c:v>11201</c:v>
                </c:pt>
                <c:pt idx="11201">
                  <c:v>11202</c:v>
                </c:pt>
                <c:pt idx="11202">
                  <c:v>11203</c:v>
                </c:pt>
                <c:pt idx="11203">
                  <c:v>11204</c:v>
                </c:pt>
                <c:pt idx="11204">
                  <c:v>11205</c:v>
                </c:pt>
                <c:pt idx="11205">
                  <c:v>11206</c:v>
                </c:pt>
                <c:pt idx="11206">
                  <c:v>11207</c:v>
                </c:pt>
                <c:pt idx="11207">
                  <c:v>11208</c:v>
                </c:pt>
                <c:pt idx="11208">
                  <c:v>11209</c:v>
                </c:pt>
                <c:pt idx="11209">
                  <c:v>11210</c:v>
                </c:pt>
                <c:pt idx="11210">
                  <c:v>11211</c:v>
                </c:pt>
                <c:pt idx="11211">
                  <c:v>11212</c:v>
                </c:pt>
                <c:pt idx="11212">
                  <c:v>11213</c:v>
                </c:pt>
                <c:pt idx="11213">
                  <c:v>11214</c:v>
                </c:pt>
                <c:pt idx="11214">
                  <c:v>11215</c:v>
                </c:pt>
                <c:pt idx="11215">
                  <c:v>11216</c:v>
                </c:pt>
                <c:pt idx="11216">
                  <c:v>11217</c:v>
                </c:pt>
                <c:pt idx="11217">
                  <c:v>11218</c:v>
                </c:pt>
                <c:pt idx="11218">
                  <c:v>11219</c:v>
                </c:pt>
                <c:pt idx="11219">
                  <c:v>11220</c:v>
                </c:pt>
                <c:pt idx="11220">
                  <c:v>11221</c:v>
                </c:pt>
                <c:pt idx="11221">
                  <c:v>11222</c:v>
                </c:pt>
                <c:pt idx="11222">
                  <c:v>11223</c:v>
                </c:pt>
                <c:pt idx="11223">
                  <c:v>11224</c:v>
                </c:pt>
                <c:pt idx="11224">
                  <c:v>11225</c:v>
                </c:pt>
                <c:pt idx="11225">
                  <c:v>11226</c:v>
                </c:pt>
                <c:pt idx="11226">
                  <c:v>11227</c:v>
                </c:pt>
                <c:pt idx="11227">
                  <c:v>11228</c:v>
                </c:pt>
                <c:pt idx="11228">
                  <c:v>11229</c:v>
                </c:pt>
                <c:pt idx="11229">
                  <c:v>11230</c:v>
                </c:pt>
                <c:pt idx="11230">
                  <c:v>11231</c:v>
                </c:pt>
                <c:pt idx="11231">
                  <c:v>11232</c:v>
                </c:pt>
                <c:pt idx="11232">
                  <c:v>11233</c:v>
                </c:pt>
                <c:pt idx="11233">
                  <c:v>11234</c:v>
                </c:pt>
                <c:pt idx="11234">
                  <c:v>11235</c:v>
                </c:pt>
                <c:pt idx="11235">
                  <c:v>11236</c:v>
                </c:pt>
                <c:pt idx="11236">
                  <c:v>11237</c:v>
                </c:pt>
                <c:pt idx="11237">
                  <c:v>11238</c:v>
                </c:pt>
                <c:pt idx="11238">
                  <c:v>11239</c:v>
                </c:pt>
                <c:pt idx="11239">
                  <c:v>11240</c:v>
                </c:pt>
                <c:pt idx="11240">
                  <c:v>11241</c:v>
                </c:pt>
                <c:pt idx="11241">
                  <c:v>11242</c:v>
                </c:pt>
                <c:pt idx="11242">
                  <c:v>11243</c:v>
                </c:pt>
                <c:pt idx="11243">
                  <c:v>11244</c:v>
                </c:pt>
                <c:pt idx="11244">
                  <c:v>11245</c:v>
                </c:pt>
                <c:pt idx="11245">
                  <c:v>11246</c:v>
                </c:pt>
                <c:pt idx="11246">
                  <c:v>11247</c:v>
                </c:pt>
                <c:pt idx="11247">
                  <c:v>11248</c:v>
                </c:pt>
                <c:pt idx="11248">
                  <c:v>11249</c:v>
                </c:pt>
                <c:pt idx="11249">
                  <c:v>11250</c:v>
                </c:pt>
                <c:pt idx="11250">
                  <c:v>11251</c:v>
                </c:pt>
                <c:pt idx="11251">
                  <c:v>11252</c:v>
                </c:pt>
                <c:pt idx="11252">
                  <c:v>11253</c:v>
                </c:pt>
                <c:pt idx="11253">
                  <c:v>11254</c:v>
                </c:pt>
                <c:pt idx="11254">
                  <c:v>11255</c:v>
                </c:pt>
                <c:pt idx="11255">
                  <c:v>11256</c:v>
                </c:pt>
                <c:pt idx="11256">
                  <c:v>11257</c:v>
                </c:pt>
                <c:pt idx="11257">
                  <c:v>11258</c:v>
                </c:pt>
                <c:pt idx="11258">
                  <c:v>11259</c:v>
                </c:pt>
                <c:pt idx="11259">
                  <c:v>11260</c:v>
                </c:pt>
                <c:pt idx="11260">
                  <c:v>11261</c:v>
                </c:pt>
                <c:pt idx="11261">
                  <c:v>11262</c:v>
                </c:pt>
                <c:pt idx="11262">
                  <c:v>11263</c:v>
                </c:pt>
                <c:pt idx="11263">
                  <c:v>11264</c:v>
                </c:pt>
                <c:pt idx="11264">
                  <c:v>11265</c:v>
                </c:pt>
                <c:pt idx="11265">
                  <c:v>11266</c:v>
                </c:pt>
                <c:pt idx="11266">
                  <c:v>11267</c:v>
                </c:pt>
                <c:pt idx="11267">
                  <c:v>11268</c:v>
                </c:pt>
                <c:pt idx="11268">
                  <c:v>11269</c:v>
                </c:pt>
                <c:pt idx="11269">
                  <c:v>11270</c:v>
                </c:pt>
                <c:pt idx="11270">
                  <c:v>11271</c:v>
                </c:pt>
                <c:pt idx="11271">
                  <c:v>11272</c:v>
                </c:pt>
                <c:pt idx="11272">
                  <c:v>11273</c:v>
                </c:pt>
                <c:pt idx="11273">
                  <c:v>11274</c:v>
                </c:pt>
                <c:pt idx="11274">
                  <c:v>11275</c:v>
                </c:pt>
                <c:pt idx="11275">
                  <c:v>11276</c:v>
                </c:pt>
                <c:pt idx="11276">
                  <c:v>11277</c:v>
                </c:pt>
                <c:pt idx="11277">
                  <c:v>11278</c:v>
                </c:pt>
                <c:pt idx="11278">
                  <c:v>11279</c:v>
                </c:pt>
                <c:pt idx="11279">
                  <c:v>11280</c:v>
                </c:pt>
                <c:pt idx="11280">
                  <c:v>11281</c:v>
                </c:pt>
                <c:pt idx="11281">
                  <c:v>11282</c:v>
                </c:pt>
                <c:pt idx="11282">
                  <c:v>11283</c:v>
                </c:pt>
                <c:pt idx="11283">
                  <c:v>11284</c:v>
                </c:pt>
                <c:pt idx="11284">
                  <c:v>11285</c:v>
                </c:pt>
                <c:pt idx="11285">
                  <c:v>11286</c:v>
                </c:pt>
                <c:pt idx="11286">
                  <c:v>11287</c:v>
                </c:pt>
                <c:pt idx="11287">
                  <c:v>11288</c:v>
                </c:pt>
                <c:pt idx="11288">
                  <c:v>11289</c:v>
                </c:pt>
                <c:pt idx="11289">
                  <c:v>11290</c:v>
                </c:pt>
                <c:pt idx="11290">
                  <c:v>11291</c:v>
                </c:pt>
                <c:pt idx="11291">
                  <c:v>11292</c:v>
                </c:pt>
                <c:pt idx="11292">
                  <c:v>11293</c:v>
                </c:pt>
                <c:pt idx="11293">
                  <c:v>11294</c:v>
                </c:pt>
                <c:pt idx="11294">
                  <c:v>11295</c:v>
                </c:pt>
                <c:pt idx="11295">
                  <c:v>11296</c:v>
                </c:pt>
                <c:pt idx="11296">
                  <c:v>11297</c:v>
                </c:pt>
                <c:pt idx="11297">
                  <c:v>11298</c:v>
                </c:pt>
                <c:pt idx="11298">
                  <c:v>11299</c:v>
                </c:pt>
                <c:pt idx="11299">
                  <c:v>11300</c:v>
                </c:pt>
                <c:pt idx="11300">
                  <c:v>11301</c:v>
                </c:pt>
                <c:pt idx="11301">
                  <c:v>11302</c:v>
                </c:pt>
                <c:pt idx="11302">
                  <c:v>11303</c:v>
                </c:pt>
                <c:pt idx="11303">
                  <c:v>11304</c:v>
                </c:pt>
                <c:pt idx="11304">
                  <c:v>11305</c:v>
                </c:pt>
                <c:pt idx="11305">
                  <c:v>11306</c:v>
                </c:pt>
                <c:pt idx="11306">
                  <c:v>11307</c:v>
                </c:pt>
                <c:pt idx="11307">
                  <c:v>11308</c:v>
                </c:pt>
                <c:pt idx="11308">
                  <c:v>11309</c:v>
                </c:pt>
                <c:pt idx="11309">
                  <c:v>11310</c:v>
                </c:pt>
                <c:pt idx="11310">
                  <c:v>11311</c:v>
                </c:pt>
                <c:pt idx="11311">
                  <c:v>11312</c:v>
                </c:pt>
                <c:pt idx="11312">
                  <c:v>11313</c:v>
                </c:pt>
                <c:pt idx="11313">
                  <c:v>11314</c:v>
                </c:pt>
                <c:pt idx="11314">
                  <c:v>11315</c:v>
                </c:pt>
                <c:pt idx="11315">
                  <c:v>11316</c:v>
                </c:pt>
                <c:pt idx="11316">
                  <c:v>11317</c:v>
                </c:pt>
                <c:pt idx="11317">
                  <c:v>11318</c:v>
                </c:pt>
                <c:pt idx="11318">
                  <c:v>11319</c:v>
                </c:pt>
                <c:pt idx="11319">
                  <c:v>11320</c:v>
                </c:pt>
                <c:pt idx="11320">
                  <c:v>11321</c:v>
                </c:pt>
                <c:pt idx="11321">
                  <c:v>11322</c:v>
                </c:pt>
                <c:pt idx="11322">
                  <c:v>11323</c:v>
                </c:pt>
                <c:pt idx="11323">
                  <c:v>11324</c:v>
                </c:pt>
                <c:pt idx="11324">
                  <c:v>11325</c:v>
                </c:pt>
                <c:pt idx="11325">
                  <c:v>11326</c:v>
                </c:pt>
                <c:pt idx="11326">
                  <c:v>11327</c:v>
                </c:pt>
                <c:pt idx="11327">
                  <c:v>11328</c:v>
                </c:pt>
                <c:pt idx="11328">
                  <c:v>11329</c:v>
                </c:pt>
                <c:pt idx="11329">
                  <c:v>11330</c:v>
                </c:pt>
                <c:pt idx="11330">
                  <c:v>11331</c:v>
                </c:pt>
                <c:pt idx="11331">
                  <c:v>11332</c:v>
                </c:pt>
                <c:pt idx="11332">
                  <c:v>11333</c:v>
                </c:pt>
                <c:pt idx="11333">
                  <c:v>11334</c:v>
                </c:pt>
                <c:pt idx="11334">
                  <c:v>11335</c:v>
                </c:pt>
                <c:pt idx="11335">
                  <c:v>11336</c:v>
                </c:pt>
                <c:pt idx="11336">
                  <c:v>11337</c:v>
                </c:pt>
                <c:pt idx="11337">
                  <c:v>11338</c:v>
                </c:pt>
                <c:pt idx="11338">
                  <c:v>11339</c:v>
                </c:pt>
                <c:pt idx="11339">
                  <c:v>11340</c:v>
                </c:pt>
                <c:pt idx="11340">
                  <c:v>11341</c:v>
                </c:pt>
                <c:pt idx="11341">
                  <c:v>11342</c:v>
                </c:pt>
                <c:pt idx="11342">
                  <c:v>11343</c:v>
                </c:pt>
                <c:pt idx="11343">
                  <c:v>11344</c:v>
                </c:pt>
                <c:pt idx="11344">
                  <c:v>11345</c:v>
                </c:pt>
                <c:pt idx="11345">
                  <c:v>11346</c:v>
                </c:pt>
                <c:pt idx="11346">
                  <c:v>11347</c:v>
                </c:pt>
                <c:pt idx="11347">
                  <c:v>11348</c:v>
                </c:pt>
                <c:pt idx="11348">
                  <c:v>11349</c:v>
                </c:pt>
                <c:pt idx="11349">
                  <c:v>11350</c:v>
                </c:pt>
                <c:pt idx="11350">
                  <c:v>11351</c:v>
                </c:pt>
                <c:pt idx="11351">
                  <c:v>11352</c:v>
                </c:pt>
                <c:pt idx="11352">
                  <c:v>11353</c:v>
                </c:pt>
                <c:pt idx="11353">
                  <c:v>11354</c:v>
                </c:pt>
                <c:pt idx="11354">
                  <c:v>11355</c:v>
                </c:pt>
                <c:pt idx="11355">
                  <c:v>11356</c:v>
                </c:pt>
                <c:pt idx="11356">
                  <c:v>11357</c:v>
                </c:pt>
                <c:pt idx="11357">
                  <c:v>11358</c:v>
                </c:pt>
                <c:pt idx="11358">
                  <c:v>11359</c:v>
                </c:pt>
                <c:pt idx="11359">
                  <c:v>11360</c:v>
                </c:pt>
                <c:pt idx="11360">
                  <c:v>11361</c:v>
                </c:pt>
                <c:pt idx="11361">
                  <c:v>11362</c:v>
                </c:pt>
                <c:pt idx="11362">
                  <c:v>11363</c:v>
                </c:pt>
                <c:pt idx="11363">
                  <c:v>11364</c:v>
                </c:pt>
                <c:pt idx="11364">
                  <c:v>11365</c:v>
                </c:pt>
                <c:pt idx="11365">
                  <c:v>11366</c:v>
                </c:pt>
                <c:pt idx="11366">
                  <c:v>11367</c:v>
                </c:pt>
                <c:pt idx="11367">
                  <c:v>11368</c:v>
                </c:pt>
                <c:pt idx="11368">
                  <c:v>11369</c:v>
                </c:pt>
                <c:pt idx="11369">
                  <c:v>11370</c:v>
                </c:pt>
                <c:pt idx="11370">
                  <c:v>11371</c:v>
                </c:pt>
                <c:pt idx="11371">
                  <c:v>11372</c:v>
                </c:pt>
                <c:pt idx="11372">
                  <c:v>11373</c:v>
                </c:pt>
                <c:pt idx="11373">
                  <c:v>11374</c:v>
                </c:pt>
                <c:pt idx="11374">
                  <c:v>11375</c:v>
                </c:pt>
                <c:pt idx="11375">
                  <c:v>11376</c:v>
                </c:pt>
                <c:pt idx="11376">
                  <c:v>11377</c:v>
                </c:pt>
                <c:pt idx="11377">
                  <c:v>11378</c:v>
                </c:pt>
                <c:pt idx="11378">
                  <c:v>11379</c:v>
                </c:pt>
                <c:pt idx="11379">
                  <c:v>11380</c:v>
                </c:pt>
                <c:pt idx="11380">
                  <c:v>11381</c:v>
                </c:pt>
                <c:pt idx="11381">
                  <c:v>11382</c:v>
                </c:pt>
                <c:pt idx="11382">
                  <c:v>11383</c:v>
                </c:pt>
                <c:pt idx="11383">
                  <c:v>11384</c:v>
                </c:pt>
                <c:pt idx="11384">
                  <c:v>11385</c:v>
                </c:pt>
                <c:pt idx="11385">
                  <c:v>11386</c:v>
                </c:pt>
                <c:pt idx="11386">
                  <c:v>11387</c:v>
                </c:pt>
                <c:pt idx="11387">
                  <c:v>11388</c:v>
                </c:pt>
                <c:pt idx="11388">
                  <c:v>11389</c:v>
                </c:pt>
                <c:pt idx="11389">
                  <c:v>11390</c:v>
                </c:pt>
                <c:pt idx="11390">
                  <c:v>11391</c:v>
                </c:pt>
                <c:pt idx="11391">
                  <c:v>11392</c:v>
                </c:pt>
                <c:pt idx="11392">
                  <c:v>11393</c:v>
                </c:pt>
                <c:pt idx="11393">
                  <c:v>11394</c:v>
                </c:pt>
                <c:pt idx="11394">
                  <c:v>11395</c:v>
                </c:pt>
                <c:pt idx="11395">
                  <c:v>11396</c:v>
                </c:pt>
                <c:pt idx="11396">
                  <c:v>11397</c:v>
                </c:pt>
                <c:pt idx="11397">
                  <c:v>11398</c:v>
                </c:pt>
                <c:pt idx="11398">
                  <c:v>11399</c:v>
                </c:pt>
                <c:pt idx="11399">
                  <c:v>11400</c:v>
                </c:pt>
                <c:pt idx="11400">
                  <c:v>11401</c:v>
                </c:pt>
                <c:pt idx="11401">
                  <c:v>11402</c:v>
                </c:pt>
                <c:pt idx="11402">
                  <c:v>11403</c:v>
                </c:pt>
                <c:pt idx="11403">
                  <c:v>11404</c:v>
                </c:pt>
                <c:pt idx="11404">
                  <c:v>11405</c:v>
                </c:pt>
                <c:pt idx="11405">
                  <c:v>11406</c:v>
                </c:pt>
                <c:pt idx="11406">
                  <c:v>11407</c:v>
                </c:pt>
                <c:pt idx="11407">
                  <c:v>11408</c:v>
                </c:pt>
                <c:pt idx="11408">
                  <c:v>11409</c:v>
                </c:pt>
                <c:pt idx="11409">
                  <c:v>11410</c:v>
                </c:pt>
                <c:pt idx="11410">
                  <c:v>11411</c:v>
                </c:pt>
                <c:pt idx="11411">
                  <c:v>11412</c:v>
                </c:pt>
                <c:pt idx="11412">
                  <c:v>11413</c:v>
                </c:pt>
                <c:pt idx="11413">
                  <c:v>11414</c:v>
                </c:pt>
                <c:pt idx="11414">
                  <c:v>11415</c:v>
                </c:pt>
                <c:pt idx="11415">
                  <c:v>11416</c:v>
                </c:pt>
                <c:pt idx="11416">
                  <c:v>11417</c:v>
                </c:pt>
                <c:pt idx="11417">
                  <c:v>11418</c:v>
                </c:pt>
                <c:pt idx="11418">
                  <c:v>11419</c:v>
                </c:pt>
                <c:pt idx="11419">
                  <c:v>11420</c:v>
                </c:pt>
                <c:pt idx="11420">
                  <c:v>11421</c:v>
                </c:pt>
                <c:pt idx="11421">
                  <c:v>11422</c:v>
                </c:pt>
                <c:pt idx="11422">
                  <c:v>11423</c:v>
                </c:pt>
                <c:pt idx="11423">
                  <c:v>11424</c:v>
                </c:pt>
                <c:pt idx="11424">
                  <c:v>11425</c:v>
                </c:pt>
                <c:pt idx="11425">
                  <c:v>11426</c:v>
                </c:pt>
                <c:pt idx="11426">
                  <c:v>11427</c:v>
                </c:pt>
                <c:pt idx="11427">
                  <c:v>11428</c:v>
                </c:pt>
                <c:pt idx="11428">
                  <c:v>11429</c:v>
                </c:pt>
                <c:pt idx="11429">
                  <c:v>11430</c:v>
                </c:pt>
                <c:pt idx="11430">
                  <c:v>11431</c:v>
                </c:pt>
                <c:pt idx="11431">
                  <c:v>11432</c:v>
                </c:pt>
                <c:pt idx="11432">
                  <c:v>11433</c:v>
                </c:pt>
                <c:pt idx="11433">
                  <c:v>11434</c:v>
                </c:pt>
                <c:pt idx="11434">
                  <c:v>11435</c:v>
                </c:pt>
                <c:pt idx="11435">
                  <c:v>11436</c:v>
                </c:pt>
                <c:pt idx="11436">
                  <c:v>11437</c:v>
                </c:pt>
                <c:pt idx="11437">
                  <c:v>11438</c:v>
                </c:pt>
                <c:pt idx="11438">
                  <c:v>11439</c:v>
                </c:pt>
                <c:pt idx="11439">
                  <c:v>11440</c:v>
                </c:pt>
                <c:pt idx="11440">
                  <c:v>11441</c:v>
                </c:pt>
                <c:pt idx="11441">
                  <c:v>11442</c:v>
                </c:pt>
                <c:pt idx="11442">
                  <c:v>11443</c:v>
                </c:pt>
                <c:pt idx="11443">
                  <c:v>11444</c:v>
                </c:pt>
                <c:pt idx="11444">
                  <c:v>11445</c:v>
                </c:pt>
                <c:pt idx="11445">
                  <c:v>11446</c:v>
                </c:pt>
                <c:pt idx="11446">
                  <c:v>11447</c:v>
                </c:pt>
                <c:pt idx="11447">
                  <c:v>11448</c:v>
                </c:pt>
                <c:pt idx="11448">
                  <c:v>11449</c:v>
                </c:pt>
                <c:pt idx="11449">
                  <c:v>11450</c:v>
                </c:pt>
                <c:pt idx="11450">
                  <c:v>11451</c:v>
                </c:pt>
                <c:pt idx="11451">
                  <c:v>11452</c:v>
                </c:pt>
                <c:pt idx="11452">
                  <c:v>11453</c:v>
                </c:pt>
                <c:pt idx="11453">
                  <c:v>11454</c:v>
                </c:pt>
                <c:pt idx="11454">
                  <c:v>11455</c:v>
                </c:pt>
                <c:pt idx="11455">
                  <c:v>11456</c:v>
                </c:pt>
                <c:pt idx="11456">
                  <c:v>11457</c:v>
                </c:pt>
                <c:pt idx="11457">
                  <c:v>11458</c:v>
                </c:pt>
                <c:pt idx="11458">
                  <c:v>11459</c:v>
                </c:pt>
                <c:pt idx="11459">
                  <c:v>11460</c:v>
                </c:pt>
                <c:pt idx="11460">
                  <c:v>11461</c:v>
                </c:pt>
                <c:pt idx="11461">
                  <c:v>11462</c:v>
                </c:pt>
                <c:pt idx="11462">
                  <c:v>11463</c:v>
                </c:pt>
                <c:pt idx="11463">
                  <c:v>11464</c:v>
                </c:pt>
                <c:pt idx="11464">
                  <c:v>11465</c:v>
                </c:pt>
                <c:pt idx="11465">
                  <c:v>11466</c:v>
                </c:pt>
                <c:pt idx="11466">
                  <c:v>11467</c:v>
                </c:pt>
                <c:pt idx="11467">
                  <c:v>11468</c:v>
                </c:pt>
                <c:pt idx="11468">
                  <c:v>11469</c:v>
                </c:pt>
                <c:pt idx="11469">
                  <c:v>11470</c:v>
                </c:pt>
                <c:pt idx="11470">
                  <c:v>11471</c:v>
                </c:pt>
                <c:pt idx="11471">
                  <c:v>11472</c:v>
                </c:pt>
                <c:pt idx="11472">
                  <c:v>11473</c:v>
                </c:pt>
                <c:pt idx="11473">
                  <c:v>11474</c:v>
                </c:pt>
                <c:pt idx="11474">
                  <c:v>11475</c:v>
                </c:pt>
                <c:pt idx="11475">
                  <c:v>11476</c:v>
                </c:pt>
                <c:pt idx="11476">
                  <c:v>11477</c:v>
                </c:pt>
                <c:pt idx="11477">
                  <c:v>11478</c:v>
                </c:pt>
                <c:pt idx="11478">
                  <c:v>11479</c:v>
                </c:pt>
                <c:pt idx="11479">
                  <c:v>11480</c:v>
                </c:pt>
                <c:pt idx="11480">
                  <c:v>11481</c:v>
                </c:pt>
                <c:pt idx="11481">
                  <c:v>11482</c:v>
                </c:pt>
                <c:pt idx="11482">
                  <c:v>11483</c:v>
                </c:pt>
                <c:pt idx="11483">
                  <c:v>11484</c:v>
                </c:pt>
                <c:pt idx="11484">
                  <c:v>11485</c:v>
                </c:pt>
                <c:pt idx="11485">
                  <c:v>11486</c:v>
                </c:pt>
                <c:pt idx="11486">
                  <c:v>11487</c:v>
                </c:pt>
                <c:pt idx="11487">
                  <c:v>11488</c:v>
                </c:pt>
                <c:pt idx="11488">
                  <c:v>11489</c:v>
                </c:pt>
                <c:pt idx="11489">
                  <c:v>11490</c:v>
                </c:pt>
                <c:pt idx="11490">
                  <c:v>11491</c:v>
                </c:pt>
                <c:pt idx="11491">
                  <c:v>11492</c:v>
                </c:pt>
                <c:pt idx="11492">
                  <c:v>11493</c:v>
                </c:pt>
                <c:pt idx="11493">
                  <c:v>11494</c:v>
                </c:pt>
                <c:pt idx="11494">
                  <c:v>11495</c:v>
                </c:pt>
                <c:pt idx="11495">
                  <c:v>11496</c:v>
                </c:pt>
                <c:pt idx="11496">
                  <c:v>11497</c:v>
                </c:pt>
                <c:pt idx="11497">
                  <c:v>11498</c:v>
                </c:pt>
                <c:pt idx="11498">
                  <c:v>11499</c:v>
                </c:pt>
                <c:pt idx="11499">
                  <c:v>11500</c:v>
                </c:pt>
                <c:pt idx="11500">
                  <c:v>11501</c:v>
                </c:pt>
                <c:pt idx="11501">
                  <c:v>11502</c:v>
                </c:pt>
                <c:pt idx="11502">
                  <c:v>11503</c:v>
                </c:pt>
                <c:pt idx="11503">
                  <c:v>11504</c:v>
                </c:pt>
                <c:pt idx="11504">
                  <c:v>11505</c:v>
                </c:pt>
                <c:pt idx="11505">
                  <c:v>11506</c:v>
                </c:pt>
                <c:pt idx="11506">
                  <c:v>11507</c:v>
                </c:pt>
                <c:pt idx="11507">
                  <c:v>11508</c:v>
                </c:pt>
                <c:pt idx="11508">
                  <c:v>11509</c:v>
                </c:pt>
                <c:pt idx="11509">
                  <c:v>11510</c:v>
                </c:pt>
                <c:pt idx="11510">
                  <c:v>11511</c:v>
                </c:pt>
                <c:pt idx="11511">
                  <c:v>11512</c:v>
                </c:pt>
                <c:pt idx="11512">
                  <c:v>11513</c:v>
                </c:pt>
                <c:pt idx="11513">
                  <c:v>11514</c:v>
                </c:pt>
                <c:pt idx="11514">
                  <c:v>11515</c:v>
                </c:pt>
                <c:pt idx="11515">
                  <c:v>11516</c:v>
                </c:pt>
                <c:pt idx="11516">
                  <c:v>11517</c:v>
                </c:pt>
                <c:pt idx="11517">
                  <c:v>11518</c:v>
                </c:pt>
                <c:pt idx="11518">
                  <c:v>11519</c:v>
                </c:pt>
                <c:pt idx="11519">
                  <c:v>11520</c:v>
                </c:pt>
                <c:pt idx="11520">
                  <c:v>11521</c:v>
                </c:pt>
                <c:pt idx="11521">
                  <c:v>11522</c:v>
                </c:pt>
                <c:pt idx="11522">
                  <c:v>11523</c:v>
                </c:pt>
                <c:pt idx="11523">
                  <c:v>11524</c:v>
                </c:pt>
                <c:pt idx="11524">
                  <c:v>11525</c:v>
                </c:pt>
                <c:pt idx="11525">
                  <c:v>11526</c:v>
                </c:pt>
                <c:pt idx="11526">
                  <c:v>11527</c:v>
                </c:pt>
                <c:pt idx="11527">
                  <c:v>11528</c:v>
                </c:pt>
                <c:pt idx="11528">
                  <c:v>11529</c:v>
                </c:pt>
                <c:pt idx="11529">
                  <c:v>11530</c:v>
                </c:pt>
                <c:pt idx="11530">
                  <c:v>11531</c:v>
                </c:pt>
                <c:pt idx="11531">
                  <c:v>11532</c:v>
                </c:pt>
                <c:pt idx="11532">
                  <c:v>11533</c:v>
                </c:pt>
                <c:pt idx="11533">
                  <c:v>11534</c:v>
                </c:pt>
                <c:pt idx="11534">
                  <c:v>11535</c:v>
                </c:pt>
                <c:pt idx="11535">
                  <c:v>11536</c:v>
                </c:pt>
                <c:pt idx="11536">
                  <c:v>11537</c:v>
                </c:pt>
                <c:pt idx="11537">
                  <c:v>11538</c:v>
                </c:pt>
                <c:pt idx="11538">
                  <c:v>11539</c:v>
                </c:pt>
                <c:pt idx="11539">
                  <c:v>11540</c:v>
                </c:pt>
                <c:pt idx="11540">
                  <c:v>11541</c:v>
                </c:pt>
                <c:pt idx="11541">
                  <c:v>11542</c:v>
                </c:pt>
                <c:pt idx="11542">
                  <c:v>11543</c:v>
                </c:pt>
                <c:pt idx="11543">
                  <c:v>11544</c:v>
                </c:pt>
                <c:pt idx="11544">
                  <c:v>11545</c:v>
                </c:pt>
                <c:pt idx="11545">
                  <c:v>11546</c:v>
                </c:pt>
                <c:pt idx="11546">
                  <c:v>11547</c:v>
                </c:pt>
                <c:pt idx="11547">
                  <c:v>11548</c:v>
                </c:pt>
                <c:pt idx="11548">
                  <c:v>11549</c:v>
                </c:pt>
                <c:pt idx="11549">
                  <c:v>11550</c:v>
                </c:pt>
                <c:pt idx="11550">
                  <c:v>11551</c:v>
                </c:pt>
                <c:pt idx="11551">
                  <c:v>11552</c:v>
                </c:pt>
                <c:pt idx="11552">
                  <c:v>11553</c:v>
                </c:pt>
                <c:pt idx="11553">
                  <c:v>11554</c:v>
                </c:pt>
                <c:pt idx="11554">
                  <c:v>11555</c:v>
                </c:pt>
                <c:pt idx="11555">
                  <c:v>11556</c:v>
                </c:pt>
                <c:pt idx="11556">
                  <c:v>11557</c:v>
                </c:pt>
                <c:pt idx="11557">
                  <c:v>11558</c:v>
                </c:pt>
                <c:pt idx="11558">
                  <c:v>11559</c:v>
                </c:pt>
                <c:pt idx="11559">
                  <c:v>11560</c:v>
                </c:pt>
                <c:pt idx="11560">
                  <c:v>11561</c:v>
                </c:pt>
                <c:pt idx="11561">
                  <c:v>11562</c:v>
                </c:pt>
                <c:pt idx="11562">
                  <c:v>11563</c:v>
                </c:pt>
                <c:pt idx="11563">
                  <c:v>11564</c:v>
                </c:pt>
                <c:pt idx="11564">
                  <c:v>11565</c:v>
                </c:pt>
                <c:pt idx="11565">
                  <c:v>11566</c:v>
                </c:pt>
                <c:pt idx="11566">
                  <c:v>11567</c:v>
                </c:pt>
                <c:pt idx="11567">
                  <c:v>11568</c:v>
                </c:pt>
                <c:pt idx="11568">
                  <c:v>11569</c:v>
                </c:pt>
                <c:pt idx="11569">
                  <c:v>11570</c:v>
                </c:pt>
                <c:pt idx="11570">
                  <c:v>11571</c:v>
                </c:pt>
                <c:pt idx="11571">
                  <c:v>11572</c:v>
                </c:pt>
                <c:pt idx="11572">
                  <c:v>11573</c:v>
                </c:pt>
                <c:pt idx="11573">
                  <c:v>11574</c:v>
                </c:pt>
                <c:pt idx="11574">
                  <c:v>11575</c:v>
                </c:pt>
                <c:pt idx="11575">
                  <c:v>11576</c:v>
                </c:pt>
                <c:pt idx="11576">
                  <c:v>11577</c:v>
                </c:pt>
                <c:pt idx="11577">
                  <c:v>11578</c:v>
                </c:pt>
                <c:pt idx="11578">
                  <c:v>11579</c:v>
                </c:pt>
                <c:pt idx="11579">
                  <c:v>11580</c:v>
                </c:pt>
                <c:pt idx="11580">
                  <c:v>11581</c:v>
                </c:pt>
                <c:pt idx="11581">
                  <c:v>11582</c:v>
                </c:pt>
                <c:pt idx="11582">
                  <c:v>11583</c:v>
                </c:pt>
                <c:pt idx="11583">
                  <c:v>11584</c:v>
                </c:pt>
                <c:pt idx="11584">
                  <c:v>11585</c:v>
                </c:pt>
                <c:pt idx="11585">
                  <c:v>11586</c:v>
                </c:pt>
                <c:pt idx="11586">
                  <c:v>11587</c:v>
                </c:pt>
                <c:pt idx="11587">
                  <c:v>11588</c:v>
                </c:pt>
                <c:pt idx="11588">
                  <c:v>11589</c:v>
                </c:pt>
                <c:pt idx="11589">
                  <c:v>11590</c:v>
                </c:pt>
                <c:pt idx="11590">
                  <c:v>11591</c:v>
                </c:pt>
                <c:pt idx="11591">
                  <c:v>11592</c:v>
                </c:pt>
                <c:pt idx="11592">
                  <c:v>11593</c:v>
                </c:pt>
                <c:pt idx="11593">
                  <c:v>11594</c:v>
                </c:pt>
                <c:pt idx="11594">
                  <c:v>11595</c:v>
                </c:pt>
                <c:pt idx="11595">
                  <c:v>11596</c:v>
                </c:pt>
                <c:pt idx="11596">
                  <c:v>11597</c:v>
                </c:pt>
                <c:pt idx="11597">
                  <c:v>11598</c:v>
                </c:pt>
                <c:pt idx="11598">
                  <c:v>11599</c:v>
                </c:pt>
                <c:pt idx="11599">
                  <c:v>11600</c:v>
                </c:pt>
                <c:pt idx="11600">
                  <c:v>11601</c:v>
                </c:pt>
                <c:pt idx="11601">
                  <c:v>11602</c:v>
                </c:pt>
                <c:pt idx="11602">
                  <c:v>11603</c:v>
                </c:pt>
                <c:pt idx="11603">
                  <c:v>11604</c:v>
                </c:pt>
                <c:pt idx="11604">
                  <c:v>11605</c:v>
                </c:pt>
                <c:pt idx="11605">
                  <c:v>11606</c:v>
                </c:pt>
                <c:pt idx="11606">
                  <c:v>11607</c:v>
                </c:pt>
                <c:pt idx="11607">
                  <c:v>11608</c:v>
                </c:pt>
                <c:pt idx="11608">
                  <c:v>11609</c:v>
                </c:pt>
                <c:pt idx="11609">
                  <c:v>11610</c:v>
                </c:pt>
                <c:pt idx="11610">
                  <c:v>11611</c:v>
                </c:pt>
                <c:pt idx="11611">
                  <c:v>11612</c:v>
                </c:pt>
                <c:pt idx="11612">
                  <c:v>11613</c:v>
                </c:pt>
                <c:pt idx="11613">
                  <c:v>11614</c:v>
                </c:pt>
                <c:pt idx="11614">
                  <c:v>11615</c:v>
                </c:pt>
                <c:pt idx="11615">
                  <c:v>11616</c:v>
                </c:pt>
                <c:pt idx="11616">
                  <c:v>11617</c:v>
                </c:pt>
                <c:pt idx="11617">
                  <c:v>11618</c:v>
                </c:pt>
                <c:pt idx="11618">
                  <c:v>11619</c:v>
                </c:pt>
                <c:pt idx="11619">
                  <c:v>11620</c:v>
                </c:pt>
                <c:pt idx="11620">
                  <c:v>11621</c:v>
                </c:pt>
                <c:pt idx="11621">
                  <c:v>11622</c:v>
                </c:pt>
                <c:pt idx="11622">
                  <c:v>11623</c:v>
                </c:pt>
                <c:pt idx="11623">
                  <c:v>11624</c:v>
                </c:pt>
                <c:pt idx="11624">
                  <c:v>11625</c:v>
                </c:pt>
                <c:pt idx="11625">
                  <c:v>11626</c:v>
                </c:pt>
                <c:pt idx="11626">
                  <c:v>11627</c:v>
                </c:pt>
                <c:pt idx="11627">
                  <c:v>11628</c:v>
                </c:pt>
                <c:pt idx="11628">
                  <c:v>11629</c:v>
                </c:pt>
                <c:pt idx="11629">
                  <c:v>11630</c:v>
                </c:pt>
                <c:pt idx="11630">
                  <c:v>11631</c:v>
                </c:pt>
                <c:pt idx="11631">
                  <c:v>11632</c:v>
                </c:pt>
                <c:pt idx="11632">
                  <c:v>11633</c:v>
                </c:pt>
                <c:pt idx="11633">
                  <c:v>11634</c:v>
                </c:pt>
                <c:pt idx="11634">
                  <c:v>11635</c:v>
                </c:pt>
                <c:pt idx="11635">
                  <c:v>11636</c:v>
                </c:pt>
                <c:pt idx="11636">
                  <c:v>11637</c:v>
                </c:pt>
                <c:pt idx="11637">
                  <c:v>11638</c:v>
                </c:pt>
                <c:pt idx="11638">
                  <c:v>11639</c:v>
                </c:pt>
                <c:pt idx="11639">
                  <c:v>11640</c:v>
                </c:pt>
                <c:pt idx="11640">
                  <c:v>11641</c:v>
                </c:pt>
                <c:pt idx="11641">
                  <c:v>11642</c:v>
                </c:pt>
                <c:pt idx="11642">
                  <c:v>11643</c:v>
                </c:pt>
                <c:pt idx="11643">
                  <c:v>11644</c:v>
                </c:pt>
                <c:pt idx="11644">
                  <c:v>11645</c:v>
                </c:pt>
                <c:pt idx="11645">
                  <c:v>11646</c:v>
                </c:pt>
                <c:pt idx="11646">
                  <c:v>11647</c:v>
                </c:pt>
                <c:pt idx="11647">
                  <c:v>11648</c:v>
                </c:pt>
                <c:pt idx="11648">
                  <c:v>11649</c:v>
                </c:pt>
                <c:pt idx="11649">
                  <c:v>11650</c:v>
                </c:pt>
                <c:pt idx="11650">
                  <c:v>11651</c:v>
                </c:pt>
                <c:pt idx="11651">
                  <c:v>11652</c:v>
                </c:pt>
                <c:pt idx="11652">
                  <c:v>11653</c:v>
                </c:pt>
                <c:pt idx="11653">
                  <c:v>11654</c:v>
                </c:pt>
                <c:pt idx="11654">
                  <c:v>11655</c:v>
                </c:pt>
                <c:pt idx="11655">
                  <c:v>11656</c:v>
                </c:pt>
                <c:pt idx="11656">
                  <c:v>11657</c:v>
                </c:pt>
                <c:pt idx="11657">
                  <c:v>11658</c:v>
                </c:pt>
                <c:pt idx="11658">
                  <c:v>11659</c:v>
                </c:pt>
                <c:pt idx="11659">
                  <c:v>11660</c:v>
                </c:pt>
                <c:pt idx="11660">
                  <c:v>11661</c:v>
                </c:pt>
                <c:pt idx="11661">
                  <c:v>11662</c:v>
                </c:pt>
                <c:pt idx="11662">
                  <c:v>11663</c:v>
                </c:pt>
                <c:pt idx="11663">
                  <c:v>11664</c:v>
                </c:pt>
                <c:pt idx="11664">
                  <c:v>11665</c:v>
                </c:pt>
                <c:pt idx="11665">
                  <c:v>11666</c:v>
                </c:pt>
                <c:pt idx="11666">
                  <c:v>11667</c:v>
                </c:pt>
                <c:pt idx="11667">
                  <c:v>11668</c:v>
                </c:pt>
                <c:pt idx="11668">
                  <c:v>11669</c:v>
                </c:pt>
                <c:pt idx="11669">
                  <c:v>11670</c:v>
                </c:pt>
                <c:pt idx="11670">
                  <c:v>11671</c:v>
                </c:pt>
                <c:pt idx="11671">
                  <c:v>11672</c:v>
                </c:pt>
                <c:pt idx="11672">
                  <c:v>11673</c:v>
                </c:pt>
                <c:pt idx="11673">
                  <c:v>11674</c:v>
                </c:pt>
                <c:pt idx="11674">
                  <c:v>11675</c:v>
                </c:pt>
                <c:pt idx="11675">
                  <c:v>11676</c:v>
                </c:pt>
                <c:pt idx="11676">
                  <c:v>11677</c:v>
                </c:pt>
                <c:pt idx="11677">
                  <c:v>11678</c:v>
                </c:pt>
                <c:pt idx="11678">
                  <c:v>11679</c:v>
                </c:pt>
                <c:pt idx="11679">
                  <c:v>11680</c:v>
                </c:pt>
                <c:pt idx="11680">
                  <c:v>11681</c:v>
                </c:pt>
                <c:pt idx="11681">
                  <c:v>11682</c:v>
                </c:pt>
                <c:pt idx="11682">
                  <c:v>11683</c:v>
                </c:pt>
                <c:pt idx="11683">
                  <c:v>11684</c:v>
                </c:pt>
                <c:pt idx="11684">
                  <c:v>11685</c:v>
                </c:pt>
                <c:pt idx="11685">
                  <c:v>11686</c:v>
                </c:pt>
                <c:pt idx="11686">
                  <c:v>11687</c:v>
                </c:pt>
                <c:pt idx="11687">
                  <c:v>11688</c:v>
                </c:pt>
                <c:pt idx="11688">
                  <c:v>11689</c:v>
                </c:pt>
                <c:pt idx="11689">
                  <c:v>11690</c:v>
                </c:pt>
                <c:pt idx="11690">
                  <c:v>11691</c:v>
                </c:pt>
                <c:pt idx="11691">
                  <c:v>11692</c:v>
                </c:pt>
                <c:pt idx="11692">
                  <c:v>11693</c:v>
                </c:pt>
                <c:pt idx="11693">
                  <c:v>11694</c:v>
                </c:pt>
                <c:pt idx="11694">
                  <c:v>11695</c:v>
                </c:pt>
                <c:pt idx="11695">
                  <c:v>11696</c:v>
                </c:pt>
                <c:pt idx="11696">
                  <c:v>11697</c:v>
                </c:pt>
                <c:pt idx="11697">
                  <c:v>11698</c:v>
                </c:pt>
                <c:pt idx="11698">
                  <c:v>11699</c:v>
                </c:pt>
                <c:pt idx="11699">
                  <c:v>11700</c:v>
                </c:pt>
                <c:pt idx="11700">
                  <c:v>11701</c:v>
                </c:pt>
                <c:pt idx="11701">
                  <c:v>11702</c:v>
                </c:pt>
                <c:pt idx="11702">
                  <c:v>11703</c:v>
                </c:pt>
                <c:pt idx="11703">
                  <c:v>11704</c:v>
                </c:pt>
                <c:pt idx="11704">
                  <c:v>11705</c:v>
                </c:pt>
                <c:pt idx="11705">
                  <c:v>11706</c:v>
                </c:pt>
                <c:pt idx="11706">
                  <c:v>11707</c:v>
                </c:pt>
                <c:pt idx="11707">
                  <c:v>11708</c:v>
                </c:pt>
                <c:pt idx="11708">
                  <c:v>11709</c:v>
                </c:pt>
                <c:pt idx="11709">
                  <c:v>11710</c:v>
                </c:pt>
                <c:pt idx="11710">
                  <c:v>11711</c:v>
                </c:pt>
                <c:pt idx="11711">
                  <c:v>11712</c:v>
                </c:pt>
                <c:pt idx="11712">
                  <c:v>11713</c:v>
                </c:pt>
                <c:pt idx="11713">
                  <c:v>11714</c:v>
                </c:pt>
                <c:pt idx="11714">
                  <c:v>11715</c:v>
                </c:pt>
                <c:pt idx="11715">
                  <c:v>11716</c:v>
                </c:pt>
                <c:pt idx="11716">
                  <c:v>11717</c:v>
                </c:pt>
                <c:pt idx="11717">
                  <c:v>11718</c:v>
                </c:pt>
                <c:pt idx="11718">
                  <c:v>11719</c:v>
                </c:pt>
                <c:pt idx="11719">
                  <c:v>11720</c:v>
                </c:pt>
                <c:pt idx="11720">
                  <c:v>11721</c:v>
                </c:pt>
                <c:pt idx="11721">
                  <c:v>11722</c:v>
                </c:pt>
                <c:pt idx="11722">
                  <c:v>11723</c:v>
                </c:pt>
                <c:pt idx="11723">
                  <c:v>11724</c:v>
                </c:pt>
                <c:pt idx="11724">
                  <c:v>11725</c:v>
                </c:pt>
                <c:pt idx="11725">
                  <c:v>11726</c:v>
                </c:pt>
                <c:pt idx="11726">
                  <c:v>11727</c:v>
                </c:pt>
                <c:pt idx="11727">
                  <c:v>11728</c:v>
                </c:pt>
                <c:pt idx="11728">
                  <c:v>11729</c:v>
                </c:pt>
                <c:pt idx="11729">
                  <c:v>11730</c:v>
                </c:pt>
                <c:pt idx="11730">
                  <c:v>11731</c:v>
                </c:pt>
                <c:pt idx="11731">
                  <c:v>11732</c:v>
                </c:pt>
                <c:pt idx="11732">
                  <c:v>11733</c:v>
                </c:pt>
                <c:pt idx="11733">
                  <c:v>11734</c:v>
                </c:pt>
                <c:pt idx="11734">
                  <c:v>11735</c:v>
                </c:pt>
                <c:pt idx="11735">
                  <c:v>11736</c:v>
                </c:pt>
                <c:pt idx="11736">
                  <c:v>11737</c:v>
                </c:pt>
                <c:pt idx="11737">
                  <c:v>11738</c:v>
                </c:pt>
                <c:pt idx="11738">
                  <c:v>11739</c:v>
                </c:pt>
                <c:pt idx="11739">
                  <c:v>11740</c:v>
                </c:pt>
                <c:pt idx="11740">
                  <c:v>11741</c:v>
                </c:pt>
                <c:pt idx="11741">
                  <c:v>11742</c:v>
                </c:pt>
                <c:pt idx="11742">
                  <c:v>11743</c:v>
                </c:pt>
                <c:pt idx="11743">
                  <c:v>11744</c:v>
                </c:pt>
                <c:pt idx="11744">
                  <c:v>11745</c:v>
                </c:pt>
                <c:pt idx="11745">
                  <c:v>11746</c:v>
                </c:pt>
                <c:pt idx="11746">
                  <c:v>11747</c:v>
                </c:pt>
                <c:pt idx="11747">
                  <c:v>11748</c:v>
                </c:pt>
                <c:pt idx="11748">
                  <c:v>11749</c:v>
                </c:pt>
                <c:pt idx="11749">
                  <c:v>11750</c:v>
                </c:pt>
                <c:pt idx="11750">
                  <c:v>11751</c:v>
                </c:pt>
                <c:pt idx="11751">
                  <c:v>11752</c:v>
                </c:pt>
                <c:pt idx="11752">
                  <c:v>11753</c:v>
                </c:pt>
                <c:pt idx="11753">
                  <c:v>11754</c:v>
                </c:pt>
                <c:pt idx="11754">
                  <c:v>11755</c:v>
                </c:pt>
                <c:pt idx="11755">
                  <c:v>11756</c:v>
                </c:pt>
                <c:pt idx="11756">
                  <c:v>11757</c:v>
                </c:pt>
                <c:pt idx="11757">
                  <c:v>11758</c:v>
                </c:pt>
                <c:pt idx="11758">
                  <c:v>11759</c:v>
                </c:pt>
                <c:pt idx="11759">
                  <c:v>11760</c:v>
                </c:pt>
                <c:pt idx="11760">
                  <c:v>11761</c:v>
                </c:pt>
                <c:pt idx="11761">
                  <c:v>11762</c:v>
                </c:pt>
                <c:pt idx="11762">
                  <c:v>11763</c:v>
                </c:pt>
                <c:pt idx="11763">
                  <c:v>11764</c:v>
                </c:pt>
                <c:pt idx="11764">
                  <c:v>11765</c:v>
                </c:pt>
                <c:pt idx="11765">
                  <c:v>11766</c:v>
                </c:pt>
                <c:pt idx="11766">
                  <c:v>11767</c:v>
                </c:pt>
                <c:pt idx="11767">
                  <c:v>11768</c:v>
                </c:pt>
                <c:pt idx="11768">
                  <c:v>11769</c:v>
                </c:pt>
                <c:pt idx="11769">
                  <c:v>11770</c:v>
                </c:pt>
                <c:pt idx="11770">
                  <c:v>11771</c:v>
                </c:pt>
                <c:pt idx="11771">
                  <c:v>11772</c:v>
                </c:pt>
                <c:pt idx="11772">
                  <c:v>11773</c:v>
                </c:pt>
                <c:pt idx="11773">
                  <c:v>11774</c:v>
                </c:pt>
                <c:pt idx="11774">
                  <c:v>11775</c:v>
                </c:pt>
                <c:pt idx="11775">
                  <c:v>11776</c:v>
                </c:pt>
                <c:pt idx="11776">
                  <c:v>11777</c:v>
                </c:pt>
                <c:pt idx="11777">
                  <c:v>11778</c:v>
                </c:pt>
                <c:pt idx="11778">
                  <c:v>11779</c:v>
                </c:pt>
                <c:pt idx="11779">
                  <c:v>11780</c:v>
                </c:pt>
                <c:pt idx="11780">
                  <c:v>11781</c:v>
                </c:pt>
                <c:pt idx="11781">
                  <c:v>11782</c:v>
                </c:pt>
                <c:pt idx="11782">
                  <c:v>11783</c:v>
                </c:pt>
                <c:pt idx="11783">
                  <c:v>11784</c:v>
                </c:pt>
                <c:pt idx="11784">
                  <c:v>11785</c:v>
                </c:pt>
                <c:pt idx="11785">
                  <c:v>11786</c:v>
                </c:pt>
                <c:pt idx="11786">
                  <c:v>11787</c:v>
                </c:pt>
                <c:pt idx="11787">
                  <c:v>11788</c:v>
                </c:pt>
                <c:pt idx="11788">
                  <c:v>11789</c:v>
                </c:pt>
                <c:pt idx="11789">
                  <c:v>11790</c:v>
                </c:pt>
                <c:pt idx="11790">
                  <c:v>11791</c:v>
                </c:pt>
                <c:pt idx="11791">
                  <c:v>11792</c:v>
                </c:pt>
                <c:pt idx="11792">
                  <c:v>11793</c:v>
                </c:pt>
                <c:pt idx="11793">
                  <c:v>11794</c:v>
                </c:pt>
                <c:pt idx="11794">
                  <c:v>11795</c:v>
                </c:pt>
                <c:pt idx="11795">
                  <c:v>11796</c:v>
                </c:pt>
                <c:pt idx="11796">
                  <c:v>11797</c:v>
                </c:pt>
                <c:pt idx="11797">
                  <c:v>11798</c:v>
                </c:pt>
                <c:pt idx="11798">
                  <c:v>11799</c:v>
                </c:pt>
                <c:pt idx="11799">
                  <c:v>11800</c:v>
                </c:pt>
                <c:pt idx="11800">
                  <c:v>11801</c:v>
                </c:pt>
                <c:pt idx="11801">
                  <c:v>11802</c:v>
                </c:pt>
                <c:pt idx="11802">
                  <c:v>11803</c:v>
                </c:pt>
                <c:pt idx="11803">
                  <c:v>11804</c:v>
                </c:pt>
                <c:pt idx="11804">
                  <c:v>11805</c:v>
                </c:pt>
                <c:pt idx="11805">
                  <c:v>11806</c:v>
                </c:pt>
                <c:pt idx="11806">
                  <c:v>11807</c:v>
                </c:pt>
                <c:pt idx="11807">
                  <c:v>11808</c:v>
                </c:pt>
                <c:pt idx="11808">
                  <c:v>11809</c:v>
                </c:pt>
                <c:pt idx="11809">
                  <c:v>11810</c:v>
                </c:pt>
                <c:pt idx="11810">
                  <c:v>11811</c:v>
                </c:pt>
                <c:pt idx="11811">
                  <c:v>11812</c:v>
                </c:pt>
                <c:pt idx="11812">
                  <c:v>11813</c:v>
                </c:pt>
                <c:pt idx="11813">
                  <c:v>11814</c:v>
                </c:pt>
                <c:pt idx="11814">
                  <c:v>11815</c:v>
                </c:pt>
                <c:pt idx="11815">
                  <c:v>11816</c:v>
                </c:pt>
                <c:pt idx="11816">
                  <c:v>11817</c:v>
                </c:pt>
                <c:pt idx="11817">
                  <c:v>11818</c:v>
                </c:pt>
                <c:pt idx="11818">
                  <c:v>11819</c:v>
                </c:pt>
                <c:pt idx="11819">
                  <c:v>11820</c:v>
                </c:pt>
                <c:pt idx="11820">
                  <c:v>11821</c:v>
                </c:pt>
                <c:pt idx="11821">
                  <c:v>11822</c:v>
                </c:pt>
                <c:pt idx="11822">
                  <c:v>11823</c:v>
                </c:pt>
                <c:pt idx="11823">
                  <c:v>11824</c:v>
                </c:pt>
                <c:pt idx="11824">
                  <c:v>11825</c:v>
                </c:pt>
                <c:pt idx="11825">
                  <c:v>11826</c:v>
                </c:pt>
                <c:pt idx="11826">
                  <c:v>11827</c:v>
                </c:pt>
                <c:pt idx="11827">
                  <c:v>11828</c:v>
                </c:pt>
                <c:pt idx="11828">
                  <c:v>11829</c:v>
                </c:pt>
                <c:pt idx="11829">
                  <c:v>11830</c:v>
                </c:pt>
                <c:pt idx="11830">
                  <c:v>11831</c:v>
                </c:pt>
                <c:pt idx="11831">
                  <c:v>11832</c:v>
                </c:pt>
                <c:pt idx="11832">
                  <c:v>11833</c:v>
                </c:pt>
                <c:pt idx="11833">
                  <c:v>11834</c:v>
                </c:pt>
                <c:pt idx="11834">
                  <c:v>11835</c:v>
                </c:pt>
                <c:pt idx="11835">
                  <c:v>11836</c:v>
                </c:pt>
                <c:pt idx="11836">
                  <c:v>11837</c:v>
                </c:pt>
                <c:pt idx="11837">
                  <c:v>11838</c:v>
                </c:pt>
                <c:pt idx="11838">
                  <c:v>11839</c:v>
                </c:pt>
                <c:pt idx="11839">
                  <c:v>11840</c:v>
                </c:pt>
                <c:pt idx="11840">
                  <c:v>11841</c:v>
                </c:pt>
                <c:pt idx="11841">
                  <c:v>11842</c:v>
                </c:pt>
                <c:pt idx="11842">
                  <c:v>11843</c:v>
                </c:pt>
                <c:pt idx="11843">
                  <c:v>11844</c:v>
                </c:pt>
                <c:pt idx="11844">
                  <c:v>11845</c:v>
                </c:pt>
                <c:pt idx="11845">
                  <c:v>11846</c:v>
                </c:pt>
                <c:pt idx="11846">
                  <c:v>11847</c:v>
                </c:pt>
                <c:pt idx="11847">
                  <c:v>11848</c:v>
                </c:pt>
                <c:pt idx="11848">
                  <c:v>11849</c:v>
                </c:pt>
                <c:pt idx="11849">
                  <c:v>11850</c:v>
                </c:pt>
                <c:pt idx="11850">
                  <c:v>11851</c:v>
                </c:pt>
                <c:pt idx="11851">
                  <c:v>11852</c:v>
                </c:pt>
                <c:pt idx="11852">
                  <c:v>11853</c:v>
                </c:pt>
                <c:pt idx="11853">
                  <c:v>11854</c:v>
                </c:pt>
                <c:pt idx="11854">
                  <c:v>11855</c:v>
                </c:pt>
                <c:pt idx="11855">
                  <c:v>11856</c:v>
                </c:pt>
                <c:pt idx="11856">
                  <c:v>11857</c:v>
                </c:pt>
                <c:pt idx="11857">
                  <c:v>11858</c:v>
                </c:pt>
                <c:pt idx="11858">
                  <c:v>11859</c:v>
                </c:pt>
                <c:pt idx="11859">
                  <c:v>11860</c:v>
                </c:pt>
                <c:pt idx="11860">
                  <c:v>11861</c:v>
                </c:pt>
                <c:pt idx="11861">
                  <c:v>11862</c:v>
                </c:pt>
                <c:pt idx="11862">
                  <c:v>11863</c:v>
                </c:pt>
                <c:pt idx="11863">
                  <c:v>11864</c:v>
                </c:pt>
                <c:pt idx="11864">
                  <c:v>11865</c:v>
                </c:pt>
                <c:pt idx="11865">
                  <c:v>11866</c:v>
                </c:pt>
                <c:pt idx="11866">
                  <c:v>11867</c:v>
                </c:pt>
                <c:pt idx="11867">
                  <c:v>11868</c:v>
                </c:pt>
                <c:pt idx="11868">
                  <c:v>11869</c:v>
                </c:pt>
                <c:pt idx="11869">
                  <c:v>11870</c:v>
                </c:pt>
                <c:pt idx="11870">
                  <c:v>11871</c:v>
                </c:pt>
                <c:pt idx="11871">
                  <c:v>11872</c:v>
                </c:pt>
                <c:pt idx="11872">
                  <c:v>11873</c:v>
                </c:pt>
                <c:pt idx="11873">
                  <c:v>11874</c:v>
                </c:pt>
                <c:pt idx="11874">
                  <c:v>11875</c:v>
                </c:pt>
                <c:pt idx="11875">
                  <c:v>11876</c:v>
                </c:pt>
                <c:pt idx="11876">
                  <c:v>11877</c:v>
                </c:pt>
                <c:pt idx="11877">
                  <c:v>11878</c:v>
                </c:pt>
                <c:pt idx="11878">
                  <c:v>11879</c:v>
                </c:pt>
                <c:pt idx="11879">
                  <c:v>11880</c:v>
                </c:pt>
                <c:pt idx="11880">
                  <c:v>11881</c:v>
                </c:pt>
                <c:pt idx="11881">
                  <c:v>11882</c:v>
                </c:pt>
                <c:pt idx="11882">
                  <c:v>11883</c:v>
                </c:pt>
                <c:pt idx="11883">
                  <c:v>11884</c:v>
                </c:pt>
                <c:pt idx="11884">
                  <c:v>11885</c:v>
                </c:pt>
                <c:pt idx="11885">
                  <c:v>11886</c:v>
                </c:pt>
                <c:pt idx="11886">
                  <c:v>11887</c:v>
                </c:pt>
                <c:pt idx="11887">
                  <c:v>11888</c:v>
                </c:pt>
                <c:pt idx="11888">
                  <c:v>11889</c:v>
                </c:pt>
                <c:pt idx="11889">
                  <c:v>11890</c:v>
                </c:pt>
                <c:pt idx="11890">
                  <c:v>11891</c:v>
                </c:pt>
                <c:pt idx="11891">
                  <c:v>11892</c:v>
                </c:pt>
                <c:pt idx="11892">
                  <c:v>11893</c:v>
                </c:pt>
                <c:pt idx="11893">
                  <c:v>11894</c:v>
                </c:pt>
                <c:pt idx="11894">
                  <c:v>11895</c:v>
                </c:pt>
                <c:pt idx="11895">
                  <c:v>11896</c:v>
                </c:pt>
                <c:pt idx="11896">
                  <c:v>11897</c:v>
                </c:pt>
                <c:pt idx="11897">
                  <c:v>11898</c:v>
                </c:pt>
                <c:pt idx="11898">
                  <c:v>11899</c:v>
                </c:pt>
                <c:pt idx="11899">
                  <c:v>11900</c:v>
                </c:pt>
                <c:pt idx="11900">
                  <c:v>11901</c:v>
                </c:pt>
                <c:pt idx="11901">
                  <c:v>11902</c:v>
                </c:pt>
                <c:pt idx="11902">
                  <c:v>11903</c:v>
                </c:pt>
                <c:pt idx="11903">
                  <c:v>11904</c:v>
                </c:pt>
                <c:pt idx="11904">
                  <c:v>11905</c:v>
                </c:pt>
                <c:pt idx="11905">
                  <c:v>11906</c:v>
                </c:pt>
                <c:pt idx="11906">
                  <c:v>11907</c:v>
                </c:pt>
                <c:pt idx="11907">
                  <c:v>11908</c:v>
                </c:pt>
                <c:pt idx="11908">
                  <c:v>11909</c:v>
                </c:pt>
                <c:pt idx="11909">
                  <c:v>11910</c:v>
                </c:pt>
                <c:pt idx="11910">
                  <c:v>11911</c:v>
                </c:pt>
                <c:pt idx="11911">
                  <c:v>11912</c:v>
                </c:pt>
                <c:pt idx="11912">
                  <c:v>11913</c:v>
                </c:pt>
                <c:pt idx="11913">
                  <c:v>11914</c:v>
                </c:pt>
                <c:pt idx="11914">
                  <c:v>11915</c:v>
                </c:pt>
                <c:pt idx="11915">
                  <c:v>11916</c:v>
                </c:pt>
                <c:pt idx="11916">
                  <c:v>11917</c:v>
                </c:pt>
                <c:pt idx="11917">
                  <c:v>11918</c:v>
                </c:pt>
                <c:pt idx="11918">
                  <c:v>11919</c:v>
                </c:pt>
                <c:pt idx="11919">
                  <c:v>11920</c:v>
                </c:pt>
                <c:pt idx="11920">
                  <c:v>11921</c:v>
                </c:pt>
                <c:pt idx="11921">
                  <c:v>11922</c:v>
                </c:pt>
                <c:pt idx="11922">
                  <c:v>11923</c:v>
                </c:pt>
                <c:pt idx="11923">
                  <c:v>11924</c:v>
                </c:pt>
                <c:pt idx="11924">
                  <c:v>11925</c:v>
                </c:pt>
                <c:pt idx="11925">
                  <c:v>11926</c:v>
                </c:pt>
                <c:pt idx="11926">
                  <c:v>11927</c:v>
                </c:pt>
                <c:pt idx="11927">
                  <c:v>11928</c:v>
                </c:pt>
                <c:pt idx="11928">
                  <c:v>11929</c:v>
                </c:pt>
                <c:pt idx="11929">
                  <c:v>11930</c:v>
                </c:pt>
                <c:pt idx="11930">
                  <c:v>11931</c:v>
                </c:pt>
                <c:pt idx="11931">
                  <c:v>11932</c:v>
                </c:pt>
                <c:pt idx="11932">
                  <c:v>11933</c:v>
                </c:pt>
                <c:pt idx="11933">
                  <c:v>11934</c:v>
                </c:pt>
                <c:pt idx="11934">
                  <c:v>11935</c:v>
                </c:pt>
                <c:pt idx="11935">
                  <c:v>11936</c:v>
                </c:pt>
                <c:pt idx="11936">
                  <c:v>11937</c:v>
                </c:pt>
                <c:pt idx="11937">
                  <c:v>11938</c:v>
                </c:pt>
                <c:pt idx="11938">
                  <c:v>11939</c:v>
                </c:pt>
                <c:pt idx="11939">
                  <c:v>11940</c:v>
                </c:pt>
                <c:pt idx="11940">
                  <c:v>11941</c:v>
                </c:pt>
                <c:pt idx="11941">
                  <c:v>11942</c:v>
                </c:pt>
                <c:pt idx="11942">
                  <c:v>11943</c:v>
                </c:pt>
                <c:pt idx="11943">
                  <c:v>11944</c:v>
                </c:pt>
                <c:pt idx="11944">
                  <c:v>11945</c:v>
                </c:pt>
                <c:pt idx="11945">
                  <c:v>11946</c:v>
                </c:pt>
                <c:pt idx="11946">
                  <c:v>11947</c:v>
                </c:pt>
                <c:pt idx="11947">
                  <c:v>11948</c:v>
                </c:pt>
                <c:pt idx="11948">
                  <c:v>11949</c:v>
                </c:pt>
                <c:pt idx="11949">
                  <c:v>11950</c:v>
                </c:pt>
                <c:pt idx="11950">
                  <c:v>11951</c:v>
                </c:pt>
                <c:pt idx="11951">
                  <c:v>11952</c:v>
                </c:pt>
                <c:pt idx="11952">
                  <c:v>11953</c:v>
                </c:pt>
                <c:pt idx="11953">
                  <c:v>11954</c:v>
                </c:pt>
                <c:pt idx="11954">
                  <c:v>11955</c:v>
                </c:pt>
                <c:pt idx="11955">
                  <c:v>11956</c:v>
                </c:pt>
                <c:pt idx="11956">
                  <c:v>11957</c:v>
                </c:pt>
                <c:pt idx="11957">
                  <c:v>11958</c:v>
                </c:pt>
                <c:pt idx="11958">
                  <c:v>11959</c:v>
                </c:pt>
                <c:pt idx="11959">
                  <c:v>11960</c:v>
                </c:pt>
                <c:pt idx="11960">
                  <c:v>11961</c:v>
                </c:pt>
                <c:pt idx="11961">
                  <c:v>11962</c:v>
                </c:pt>
                <c:pt idx="11962">
                  <c:v>11963</c:v>
                </c:pt>
                <c:pt idx="11963">
                  <c:v>11964</c:v>
                </c:pt>
                <c:pt idx="11964">
                  <c:v>11965</c:v>
                </c:pt>
                <c:pt idx="11965">
                  <c:v>11966</c:v>
                </c:pt>
                <c:pt idx="11966">
                  <c:v>11967</c:v>
                </c:pt>
                <c:pt idx="11967">
                  <c:v>11968</c:v>
                </c:pt>
                <c:pt idx="11968">
                  <c:v>11969</c:v>
                </c:pt>
                <c:pt idx="11969">
                  <c:v>11970</c:v>
                </c:pt>
                <c:pt idx="11970">
                  <c:v>11971</c:v>
                </c:pt>
                <c:pt idx="11971">
                  <c:v>11972</c:v>
                </c:pt>
                <c:pt idx="11972">
                  <c:v>11973</c:v>
                </c:pt>
                <c:pt idx="11973">
                  <c:v>11974</c:v>
                </c:pt>
                <c:pt idx="11974">
                  <c:v>11975</c:v>
                </c:pt>
                <c:pt idx="11975">
                  <c:v>11976</c:v>
                </c:pt>
                <c:pt idx="11976">
                  <c:v>11977</c:v>
                </c:pt>
                <c:pt idx="11977">
                  <c:v>11978</c:v>
                </c:pt>
                <c:pt idx="11978">
                  <c:v>11979</c:v>
                </c:pt>
                <c:pt idx="11979">
                  <c:v>11980</c:v>
                </c:pt>
                <c:pt idx="11980">
                  <c:v>11981</c:v>
                </c:pt>
                <c:pt idx="11981">
                  <c:v>11982</c:v>
                </c:pt>
                <c:pt idx="11982">
                  <c:v>11983</c:v>
                </c:pt>
                <c:pt idx="11983">
                  <c:v>11984</c:v>
                </c:pt>
                <c:pt idx="11984">
                  <c:v>11985</c:v>
                </c:pt>
                <c:pt idx="11985">
                  <c:v>11986</c:v>
                </c:pt>
                <c:pt idx="11986">
                  <c:v>11987</c:v>
                </c:pt>
                <c:pt idx="11987">
                  <c:v>11988</c:v>
                </c:pt>
                <c:pt idx="11988">
                  <c:v>11989</c:v>
                </c:pt>
                <c:pt idx="11989">
                  <c:v>11990</c:v>
                </c:pt>
                <c:pt idx="11990">
                  <c:v>11991</c:v>
                </c:pt>
                <c:pt idx="11991">
                  <c:v>11992</c:v>
                </c:pt>
                <c:pt idx="11992">
                  <c:v>11993</c:v>
                </c:pt>
                <c:pt idx="11993">
                  <c:v>11994</c:v>
                </c:pt>
                <c:pt idx="11994">
                  <c:v>11995</c:v>
                </c:pt>
                <c:pt idx="11995">
                  <c:v>11996</c:v>
                </c:pt>
                <c:pt idx="11996">
                  <c:v>11997</c:v>
                </c:pt>
                <c:pt idx="11997">
                  <c:v>11998</c:v>
                </c:pt>
                <c:pt idx="11998">
                  <c:v>11999</c:v>
                </c:pt>
                <c:pt idx="11999">
                  <c:v>12000</c:v>
                </c:pt>
                <c:pt idx="12000">
                  <c:v>12001</c:v>
                </c:pt>
                <c:pt idx="12001">
                  <c:v>12002</c:v>
                </c:pt>
                <c:pt idx="12002">
                  <c:v>12003</c:v>
                </c:pt>
                <c:pt idx="12003">
                  <c:v>12004</c:v>
                </c:pt>
                <c:pt idx="12004">
                  <c:v>12005</c:v>
                </c:pt>
                <c:pt idx="12005">
                  <c:v>12006</c:v>
                </c:pt>
                <c:pt idx="12006">
                  <c:v>12007</c:v>
                </c:pt>
                <c:pt idx="12007">
                  <c:v>12008</c:v>
                </c:pt>
                <c:pt idx="12008">
                  <c:v>12009</c:v>
                </c:pt>
                <c:pt idx="12009">
                  <c:v>12010</c:v>
                </c:pt>
                <c:pt idx="12010">
                  <c:v>12011</c:v>
                </c:pt>
                <c:pt idx="12011">
                  <c:v>12012</c:v>
                </c:pt>
                <c:pt idx="12012">
                  <c:v>12013</c:v>
                </c:pt>
                <c:pt idx="12013">
                  <c:v>12014</c:v>
                </c:pt>
                <c:pt idx="12014">
                  <c:v>12015</c:v>
                </c:pt>
                <c:pt idx="12015">
                  <c:v>12016</c:v>
                </c:pt>
                <c:pt idx="12016">
                  <c:v>12017</c:v>
                </c:pt>
                <c:pt idx="12017">
                  <c:v>12018</c:v>
                </c:pt>
                <c:pt idx="12018">
                  <c:v>12019</c:v>
                </c:pt>
                <c:pt idx="12019">
                  <c:v>12020</c:v>
                </c:pt>
                <c:pt idx="12020">
                  <c:v>12021</c:v>
                </c:pt>
                <c:pt idx="12021">
                  <c:v>12022</c:v>
                </c:pt>
                <c:pt idx="12022">
                  <c:v>12023</c:v>
                </c:pt>
                <c:pt idx="12023">
                  <c:v>12024</c:v>
                </c:pt>
                <c:pt idx="12024">
                  <c:v>12025</c:v>
                </c:pt>
                <c:pt idx="12025">
                  <c:v>12026</c:v>
                </c:pt>
                <c:pt idx="12026">
                  <c:v>12027</c:v>
                </c:pt>
                <c:pt idx="12027">
                  <c:v>12028</c:v>
                </c:pt>
                <c:pt idx="12028">
                  <c:v>12029</c:v>
                </c:pt>
                <c:pt idx="12029">
                  <c:v>12030</c:v>
                </c:pt>
                <c:pt idx="12030">
                  <c:v>12031</c:v>
                </c:pt>
                <c:pt idx="12031">
                  <c:v>12032</c:v>
                </c:pt>
                <c:pt idx="12032">
                  <c:v>12033</c:v>
                </c:pt>
                <c:pt idx="12033">
                  <c:v>12034</c:v>
                </c:pt>
                <c:pt idx="12034">
                  <c:v>12035</c:v>
                </c:pt>
                <c:pt idx="12035">
                  <c:v>12036</c:v>
                </c:pt>
                <c:pt idx="12036">
                  <c:v>12037</c:v>
                </c:pt>
                <c:pt idx="12037">
                  <c:v>12038</c:v>
                </c:pt>
                <c:pt idx="12038">
                  <c:v>12039</c:v>
                </c:pt>
                <c:pt idx="12039">
                  <c:v>12040</c:v>
                </c:pt>
                <c:pt idx="12040">
                  <c:v>12041</c:v>
                </c:pt>
                <c:pt idx="12041">
                  <c:v>12042</c:v>
                </c:pt>
                <c:pt idx="12042">
                  <c:v>12043</c:v>
                </c:pt>
                <c:pt idx="12043">
                  <c:v>12044</c:v>
                </c:pt>
                <c:pt idx="12044">
                  <c:v>12045</c:v>
                </c:pt>
                <c:pt idx="12045">
                  <c:v>12046</c:v>
                </c:pt>
                <c:pt idx="12046">
                  <c:v>12047</c:v>
                </c:pt>
                <c:pt idx="12047">
                  <c:v>12048</c:v>
                </c:pt>
                <c:pt idx="12048">
                  <c:v>12049</c:v>
                </c:pt>
                <c:pt idx="12049">
                  <c:v>12050</c:v>
                </c:pt>
                <c:pt idx="12050">
                  <c:v>12051</c:v>
                </c:pt>
                <c:pt idx="12051">
                  <c:v>12052</c:v>
                </c:pt>
                <c:pt idx="12052">
                  <c:v>12053</c:v>
                </c:pt>
                <c:pt idx="12053">
                  <c:v>12054</c:v>
                </c:pt>
                <c:pt idx="12054">
                  <c:v>12055</c:v>
                </c:pt>
                <c:pt idx="12055">
                  <c:v>12056</c:v>
                </c:pt>
                <c:pt idx="12056">
                  <c:v>12057</c:v>
                </c:pt>
                <c:pt idx="12057">
                  <c:v>12058</c:v>
                </c:pt>
                <c:pt idx="12058">
                  <c:v>12059</c:v>
                </c:pt>
                <c:pt idx="12059">
                  <c:v>12060</c:v>
                </c:pt>
                <c:pt idx="12060">
                  <c:v>12061</c:v>
                </c:pt>
                <c:pt idx="12061">
                  <c:v>12062</c:v>
                </c:pt>
                <c:pt idx="12062">
                  <c:v>12063</c:v>
                </c:pt>
                <c:pt idx="12063">
                  <c:v>12064</c:v>
                </c:pt>
                <c:pt idx="12064">
                  <c:v>12065</c:v>
                </c:pt>
                <c:pt idx="12065">
                  <c:v>12066</c:v>
                </c:pt>
                <c:pt idx="12066">
                  <c:v>12067</c:v>
                </c:pt>
                <c:pt idx="12067">
                  <c:v>12068</c:v>
                </c:pt>
                <c:pt idx="12068">
                  <c:v>12069</c:v>
                </c:pt>
                <c:pt idx="12069">
                  <c:v>12070</c:v>
                </c:pt>
                <c:pt idx="12070">
                  <c:v>12071</c:v>
                </c:pt>
                <c:pt idx="12071">
                  <c:v>12072</c:v>
                </c:pt>
                <c:pt idx="12072">
                  <c:v>12073</c:v>
                </c:pt>
                <c:pt idx="12073">
                  <c:v>12074</c:v>
                </c:pt>
                <c:pt idx="12074">
                  <c:v>12075</c:v>
                </c:pt>
                <c:pt idx="12075">
                  <c:v>12076</c:v>
                </c:pt>
                <c:pt idx="12076">
                  <c:v>12077</c:v>
                </c:pt>
                <c:pt idx="12077">
                  <c:v>12078</c:v>
                </c:pt>
                <c:pt idx="12078">
                  <c:v>12079</c:v>
                </c:pt>
                <c:pt idx="12079">
                  <c:v>12080</c:v>
                </c:pt>
                <c:pt idx="12080">
                  <c:v>12081</c:v>
                </c:pt>
                <c:pt idx="12081">
                  <c:v>12082</c:v>
                </c:pt>
                <c:pt idx="12082">
                  <c:v>12083</c:v>
                </c:pt>
                <c:pt idx="12083">
                  <c:v>12084</c:v>
                </c:pt>
                <c:pt idx="12084">
                  <c:v>12085</c:v>
                </c:pt>
                <c:pt idx="12085">
                  <c:v>12086</c:v>
                </c:pt>
                <c:pt idx="12086">
                  <c:v>12087</c:v>
                </c:pt>
                <c:pt idx="12087">
                  <c:v>12088</c:v>
                </c:pt>
                <c:pt idx="12088">
                  <c:v>12089</c:v>
                </c:pt>
                <c:pt idx="12089">
                  <c:v>12090</c:v>
                </c:pt>
                <c:pt idx="12090">
                  <c:v>12091</c:v>
                </c:pt>
                <c:pt idx="12091">
                  <c:v>12092</c:v>
                </c:pt>
                <c:pt idx="12092">
                  <c:v>12093</c:v>
                </c:pt>
                <c:pt idx="12093">
                  <c:v>12094</c:v>
                </c:pt>
                <c:pt idx="12094">
                  <c:v>12095</c:v>
                </c:pt>
                <c:pt idx="12095">
                  <c:v>12096</c:v>
                </c:pt>
                <c:pt idx="12096">
                  <c:v>12097</c:v>
                </c:pt>
                <c:pt idx="12097">
                  <c:v>12098</c:v>
                </c:pt>
                <c:pt idx="12098">
                  <c:v>12099</c:v>
                </c:pt>
                <c:pt idx="12099">
                  <c:v>12100</c:v>
                </c:pt>
                <c:pt idx="12100">
                  <c:v>12101</c:v>
                </c:pt>
                <c:pt idx="12101">
                  <c:v>12102</c:v>
                </c:pt>
                <c:pt idx="12102">
                  <c:v>12103</c:v>
                </c:pt>
                <c:pt idx="12103">
                  <c:v>12104</c:v>
                </c:pt>
                <c:pt idx="12104">
                  <c:v>12105</c:v>
                </c:pt>
                <c:pt idx="12105">
                  <c:v>12106</c:v>
                </c:pt>
                <c:pt idx="12106">
                  <c:v>12107</c:v>
                </c:pt>
                <c:pt idx="12107">
                  <c:v>12108</c:v>
                </c:pt>
                <c:pt idx="12108">
                  <c:v>12109</c:v>
                </c:pt>
                <c:pt idx="12109">
                  <c:v>12110</c:v>
                </c:pt>
                <c:pt idx="12110">
                  <c:v>12111</c:v>
                </c:pt>
                <c:pt idx="12111">
                  <c:v>12112</c:v>
                </c:pt>
                <c:pt idx="12112">
                  <c:v>12113</c:v>
                </c:pt>
                <c:pt idx="12113">
                  <c:v>12114</c:v>
                </c:pt>
                <c:pt idx="12114">
                  <c:v>12115</c:v>
                </c:pt>
                <c:pt idx="12115">
                  <c:v>12116</c:v>
                </c:pt>
                <c:pt idx="12116">
                  <c:v>12117</c:v>
                </c:pt>
                <c:pt idx="12117">
                  <c:v>12118</c:v>
                </c:pt>
                <c:pt idx="12118">
                  <c:v>12119</c:v>
                </c:pt>
                <c:pt idx="12119">
                  <c:v>12120</c:v>
                </c:pt>
                <c:pt idx="12120">
                  <c:v>12121</c:v>
                </c:pt>
                <c:pt idx="12121">
                  <c:v>12122</c:v>
                </c:pt>
                <c:pt idx="12122">
                  <c:v>12123</c:v>
                </c:pt>
                <c:pt idx="12123">
                  <c:v>12124</c:v>
                </c:pt>
                <c:pt idx="12124">
                  <c:v>12125</c:v>
                </c:pt>
                <c:pt idx="12125">
                  <c:v>12126</c:v>
                </c:pt>
                <c:pt idx="12126">
                  <c:v>12127</c:v>
                </c:pt>
                <c:pt idx="12127">
                  <c:v>12128</c:v>
                </c:pt>
                <c:pt idx="12128">
                  <c:v>12129</c:v>
                </c:pt>
                <c:pt idx="12129">
                  <c:v>12130</c:v>
                </c:pt>
                <c:pt idx="12130">
                  <c:v>12131</c:v>
                </c:pt>
                <c:pt idx="12131">
                  <c:v>12132</c:v>
                </c:pt>
                <c:pt idx="12132">
                  <c:v>12133</c:v>
                </c:pt>
                <c:pt idx="12133">
                  <c:v>12134</c:v>
                </c:pt>
                <c:pt idx="12134">
                  <c:v>12135</c:v>
                </c:pt>
                <c:pt idx="12135">
                  <c:v>12136</c:v>
                </c:pt>
                <c:pt idx="12136">
                  <c:v>12137</c:v>
                </c:pt>
                <c:pt idx="12137">
                  <c:v>12138</c:v>
                </c:pt>
                <c:pt idx="12138">
                  <c:v>12139</c:v>
                </c:pt>
                <c:pt idx="12139">
                  <c:v>12140</c:v>
                </c:pt>
                <c:pt idx="12140">
                  <c:v>12141</c:v>
                </c:pt>
                <c:pt idx="12141">
                  <c:v>12142</c:v>
                </c:pt>
                <c:pt idx="12142">
                  <c:v>12143</c:v>
                </c:pt>
                <c:pt idx="12143">
                  <c:v>12144</c:v>
                </c:pt>
                <c:pt idx="12144">
                  <c:v>12145</c:v>
                </c:pt>
                <c:pt idx="12145">
                  <c:v>12146</c:v>
                </c:pt>
                <c:pt idx="12146">
                  <c:v>12147</c:v>
                </c:pt>
                <c:pt idx="12147">
                  <c:v>12148</c:v>
                </c:pt>
                <c:pt idx="12148">
                  <c:v>12149</c:v>
                </c:pt>
                <c:pt idx="12149">
                  <c:v>12150</c:v>
                </c:pt>
                <c:pt idx="12150">
                  <c:v>12151</c:v>
                </c:pt>
                <c:pt idx="12151">
                  <c:v>12152</c:v>
                </c:pt>
                <c:pt idx="12152">
                  <c:v>12153</c:v>
                </c:pt>
                <c:pt idx="12153">
                  <c:v>12154</c:v>
                </c:pt>
                <c:pt idx="12154">
                  <c:v>12155</c:v>
                </c:pt>
                <c:pt idx="12155">
                  <c:v>12156</c:v>
                </c:pt>
                <c:pt idx="12156">
                  <c:v>12157</c:v>
                </c:pt>
                <c:pt idx="12157">
                  <c:v>12158</c:v>
                </c:pt>
                <c:pt idx="12158">
                  <c:v>12159</c:v>
                </c:pt>
                <c:pt idx="12159">
                  <c:v>12160</c:v>
                </c:pt>
                <c:pt idx="12160">
                  <c:v>12161</c:v>
                </c:pt>
                <c:pt idx="12161">
                  <c:v>12162</c:v>
                </c:pt>
                <c:pt idx="12162">
                  <c:v>12163</c:v>
                </c:pt>
                <c:pt idx="12163">
                  <c:v>12164</c:v>
                </c:pt>
                <c:pt idx="12164">
                  <c:v>12165</c:v>
                </c:pt>
                <c:pt idx="12165">
                  <c:v>12166</c:v>
                </c:pt>
                <c:pt idx="12166">
                  <c:v>12167</c:v>
                </c:pt>
                <c:pt idx="12167">
                  <c:v>12168</c:v>
                </c:pt>
                <c:pt idx="12168">
                  <c:v>12169</c:v>
                </c:pt>
                <c:pt idx="12169">
                  <c:v>12170</c:v>
                </c:pt>
                <c:pt idx="12170">
                  <c:v>12171</c:v>
                </c:pt>
                <c:pt idx="12171">
                  <c:v>12172</c:v>
                </c:pt>
                <c:pt idx="12172">
                  <c:v>12173</c:v>
                </c:pt>
                <c:pt idx="12173">
                  <c:v>12174</c:v>
                </c:pt>
                <c:pt idx="12174">
                  <c:v>12175</c:v>
                </c:pt>
                <c:pt idx="12175">
                  <c:v>12176</c:v>
                </c:pt>
                <c:pt idx="12176">
                  <c:v>12177</c:v>
                </c:pt>
                <c:pt idx="12177">
                  <c:v>12178</c:v>
                </c:pt>
                <c:pt idx="12178">
                  <c:v>12179</c:v>
                </c:pt>
                <c:pt idx="12179">
                  <c:v>12180</c:v>
                </c:pt>
                <c:pt idx="12180">
                  <c:v>12181</c:v>
                </c:pt>
                <c:pt idx="12181">
                  <c:v>12182</c:v>
                </c:pt>
                <c:pt idx="12182">
                  <c:v>12183</c:v>
                </c:pt>
                <c:pt idx="12183">
                  <c:v>12184</c:v>
                </c:pt>
                <c:pt idx="12184">
                  <c:v>12185</c:v>
                </c:pt>
                <c:pt idx="12185">
                  <c:v>12186</c:v>
                </c:pt>
                <c:pt idx="12186">
                  <c:v>12187</c:v>
                </c:pt>
                <c:pt idx="12187">
                  <c:v>12188</c:v>
                </c:pt>
                <c:pt idx="12188">
                  <c:v>12189</c:v>
                </c:pt>
                <c:pt idx="12189">
                  <c:v>12190</c:v>
                </c:pt>
                <c:pt idx="12190">
                  <c:v>12191</c:v>
                </c:pt>
                <c:pt idx="12191">
                  <c:v>12192</c:v>
                </c:pt>
                <c:pt idx="12192">
                  <c:v>12193</c:v>
                </c:pt>
                <c:pt idx="12193">
                  <c:v>12194</c:v>
                </c:pt>
                <c:pt idx="12194">
                  <c:v>12195</c:v>
                </c:pt>
                <c:pt idx="12195">
                  <c:v>12196</c:v>
                </c:pt>
                <c:pt idx="12196">
                  <c:v>12197</c:v>
                </c:pt>
                <c:pt idx="12197">
                  <c:v>12198</c:v>
                </c:pt>
                <c:pt idx="12198">
                  <c:v>12199</c:v>
                </c:pt>
                <c:pt idx="12199">
                  <c:v>12200</c:v>
                </c:pt>
                <c:pt idx="12200">
                  <c:v>12201</c:v>
                </c:pt>
                <c:pt idx="12201">
                  <c:v>12202</c:v>
                </c:pt>
                <c:pt idx="12202">
                  <c:v>12203</c:v>
                </c:pt>
                <c:pt idx="12203">
                  <c:v>12204</c:v>
                </c:pt>
                <c:pt idx="12204">
                  <c:v>12205</c:v>
                </c:pt>
                <c:pt idx="12205">
                  <c:v>12206</c:v>
                </c:pt>
                <c:pt idx="12206">
                  <c:v>12207</c:v>
                </c:pt>
                <c:pt idx="12207">
                  <c:v>12208</c:v>
                </c:pt>
                <c:pt idx="12208">
                  <c:v>12209</c:v>
                </c:pt>
                <c:pt idx="12209">
                  <c:v>12210</c:v>
                </c:pt>
                <c:pt idx="12210">
                  <c:v>12211</c:v>
                </c:pt>
                <c:pt idx="12211">
                  <c:v>12212</c:v>
                </c:pt>
                <c:pt idx="12212">
                  <c:v>12213</c:v>
                </c:pt>
                <c:pt idx="12213">
                  <c:v>12214</c:v>
                </c:pt>
                <c:pt idx="12214">
                  <c:v>12215</c:v>
                </c:pt>
                <c:pt idx="12215">
                  <c:v>12216</c:v>
                </c:pt>
                <c:pt idx="12216">
                  <c:v>12217</c:v>
                </c:pt>
                <c:pt idx="12217">
                  <c:v>12218</c:v>
                </c:pt>
                <c:pt idx="12218">
                  <c:v>12219</c:v>
                </c:pt>
                <c:pt idx="12219">
                  <c:v>12220</c:v>
                </c:pt>
                <c:pt idx="12220">
                  <c:v>12221</c:v>
                </c:pt>
                <c:pt idx="12221">
                  <c:v>12222</c:v>
                </c:pt>
                <c:pt idx="12222">
                  <c:v>12223</c:v>
                </c:pt>
                <c:pt idx="12223">
                  <c:v>12224</c:v>
                </c:pt>
                <c:pt idx="12224">
                  <c:v>12225</c:v>
                </c:pt>
                <c:pt idx="12225">
                  <c:v>12226</c:v>
                </c:pt>
                <c:pt idx="12226">
                  <c:v>12227</c:v>
                </c:pt>
                <c:pt idx="12227">
                  <c:v>12228</c:v>
                </c:pt>
                <c:pt idx="12228">
                  <c:v>12229</c:v>
                </c:pt>
                <c:pt idx="12229">
                  <c:v>12230</c:v>
                </c:pt>
                <c:pt idx="12230">
                  <c:v>12231</c:v>
                </c:pt>
                <c:pt idx="12231">
                  <c:v>12232</c:v>
                </c:pt>
                <c:pt idx="12232">
                  <c:v>12233</c:v>
                </c:pt>
                <c:pt idx="12233">
                  <c:v>12234</c:v>
                </c:pt>
                <c:pt idx="12234">
                  <c:v>12235</c:v>
                </c:pt>
                <c:pt idx="12235">
                  <c:v>12236</c:v>
                </c:pt>
                <c:pt idx="12236">
                  <c:v>12237</c:v>
                </c:pt>
                <c:pt idx="12237">
                  <c:v>12238</c:v>
                </c:pt>
                <c:pt idx="12238">
                  <c:v>12239</c:v>
                </c:pt>
                <c:pt idx="12239">
                  <c:v>12240</c:v>
                </c:pt>
                <c:pt idx="12240">
                  <c:v>12241</c:v>
                </c:pt>
                <c:pt idx="12241">
                  <c:v>12242</c:v>
                </c:pt>
                <c:pt idx="12242">
                  <c:v>12243</c:v>
                </c:pt>
                <c:pt idx="12243">
                  <c:v>12244</c:v>
                </c:pt>
                <c:pt idx="12244">
                  <c:v>12245</c:v>
                </c:pt>
                <c:pt idx="12245">
                  <c:v>12246</c:v>
                </c:pt>
                <c:pt idx="12246">
                  <c:v>12247</c:v>
                </c:pt>
                <c:pt idx="12247">
                  <c:v>12248</c:v>
                </c:pt>
                <c:pt idx="12248">
                  <c:v>12249</c:v>
                </c:pt>
                <c:pt idx="12249">
                  <c:v>12250</c:v>
                </c:pt>
                <c:pt idx="12250">
                  <c:v>12251</c:v>
                </c:pt>
                <c:pt idx="12251">
                  <c:v>12252</c:v>
                </c:pt>
                <c:pt idx="12252">
                  <c:v>12253</c:v>
                </c:pt>
                <c:pt idx="12253">
                  <c:v>12254</c:v>
                </c:pt>
                <c:pt idx="12254">
                  <c:v>12255</c:v>
                </c:pt>
                <c:pt idx="12255">
                  <c:v>12256</c:v>
                </c:pt>
                <c:pt idx="12256">
                  <c:v>12257</c:v>
                </c:pt>
                <c:pt idx="12257">
                  <c:v>12258</c:v>
                </c:pt>
                <c:pt idx="12258">
                  <c:v>12259</c:v>
                </c:pt>
                <c:pt idx="12259">
                  <c:v>12260</c:v>
                </c:pt>
                <c:pt idx="12260">
                  <c:v>12261</c:v>
                </c:pt>
                <c:pt idx="12261">
                  <c:v>12262</c:v>
                </c:pt>
                <c:pt idx="12262">
                  <c:v>12263</c:v>
                </c:pt>
                <c:pt idx="12263">
                  <c:v>12264</c:v>
                </c:pt>
                <c:pt idx="12264">
                  <c:v>12265</c:v>
                </c:pt>
                <c:pt idx="12265">
                  <c:v>12266</c:v>
                </c:pt>
                <c:pt idx="12266">
                  <c:v>12267</c:v>
                </c:pt>
                <c:pt idx="12267">
                  <c:v>12268</c:v>
                </c:pt>
                <c:pt idx="12268">
                  <c:v>12269</c:v>
                </c:pt>
                <c:pt idx="12269">
                  <c:v>12270</c:v>
                </c:pt>
                <c:pt idx="12270">
                  <c:v>12271</c:v>
                </c:pt>
                <c:pt idx="12271">
                  <c:v>12272</c:v>
                </c:pt>
                <c:pt idx="12272">
                  <c:v>12273</c:v>
                </c:pt>
                <c:pt idx="12273">
                  <c:v>12274</c:v>
                </c:pt>
                <c:pt idx="12274">
                  <c:v>12275</c:v>
                </c:pt>
                <c:pt idx="12275">
                  <c:v>12276</c:v>
                </c:pt>
                <c:pt idx="12276">
                  <c:v>12277</c:v>
                </c:pt>
                <c:pt idx="12277">
                  <c:v>12278</c:v>
                </c:pt>
                <c:pt idx="12278">
                  <c:v>12279</c:v>
                </c:pt>
                <c:pt idx="12279">
                  <c:v>12280</c:v>
                </c:pt>
                <c:pt idx="12280">
                  <c:v>12281</c:v>
                </c:pt>
                <c:pt idx="12281">
                  <c:v>12282</c:v>
                </c:pt>
                <c:pt idx="12282">
                  <c:v>12283</c:v>
                </c:pt>
                <c:pt idx="12283">
                  <c:v>12284</c:v>
                </c:pt>
                <c:pt idx="12284">
                  <c:v>12285</c:v>
                </c:pt>
                <c:pt idx="12285">
                  <c:v>12286</c:v>
                </c:pt>
                <c:pt idx="12286">
                  <c:v>12287</c:v>
                </c:pt>
                <c:pt idx="12287">
                  <c:v>12288</c:v>
                </c:pt>
                <c:pt idx="12288">
                  <c:v>12289</c:v>
                </c:pt>
                <c:pt idx="12289">
                  <c:v>12290</c:v>
                </c:pt>
                <c:pt idx="12290">
                  <c:v>12291</c:v>
                </c:pt>
                <c:pt idx="12291">
                  <c:v>12292</c:v>
                </c:pt>
                <c:pt idx="12292">
                  <c:v>12293</c:v>
                </c:pt>
                <c:pt idx="12293">
                  <c:v>12294</c:v>
                </c:pt>
                <c:pt idx="12294">
                  <c:v>12295</c:v>
                </c:pt>
                <c:pt idx="12295">
                  <c:v>12296</c:v>
                </c:pt>
                <c:pt idx="12296">
                  <c:v>12297</c:v>
                </c:pt>
                <c:pt idx="12297">
                  <c:v>12298</c:v>
                </c:pt>
                <c:pt idx="12298">
                  <c:v>12299</c:v>
                </c:pt>
                <c:pt idx="12299">
                  <c:v>12300</c:v>
                </c:pt>
                <c:pt idx="12300">
                  <c:v>12301</c:v>
                </c:pt>
                <c:pt idx="12301">
                  <c:v>12302</c:v>
                </c:pt>
                <c:pt idx="12302">
                  <c:v>12303</c:v>
                </c:pt>
                <c:pt idx="12303">
                  <c:v>12304</c:v>
                </c:pt>
                <c:pt idx="12304">
                  <c:v>12305</c:v>
                </c:pt>
                <c:pt idx="12305">
                  <c:v>12306</c:v>
                </c:pt>
                <c:pt idx="12306">
                  <c:v>12307</c:v>
                </c:pt>
                <c:pt idx="12307">
                  <c:v>12308</c:v>
                </c:pt>
                <c:pt idx="12308">
                  <c:v>12309</c:v>
                </c:pt>
                <c:pt idx="12309">
                  <c:v>12310</c:v>
                </c:pt>
                <c:pt idx="12310">
                  <c:v>12311</c:v>
                </c:pt>
                <c:pt idx="12311">
                  <c:v>12312</c:v>
                </c:pt>
                <c:pt idx="12312">
                  <c:v>12313</c:v>
                </c:pt>
                <c:pt idx="12313">
                  <c:v>12314</c:v>
                </c:pt>
                <c:pt idx="12314">
                  <c:v>12315</c:v>
                </c:pt>
                <c:pt idx="12315">
                  <c:v>12316</c:v>
                </c:pt>
                <c:pt idx="12316">
                  <c:v>12317</c:v>
                </c:pt>
                <c:pt idx="12317">
                  <c:v>12318</c:v>
                </c:pt>
                <c:pt idx="12318">
                  <c:v>12319</c:v>
                </c:pt>
                <c:pt idx="12319">
                  <c:v>12320</c:v>
                </c:pt>
                <c:pt idx="12320">
                  <c:v>12321</c:v>
                </c:pt>
                <c:pt idx="12321">
                  <c:v>12322</c:v>
                </c:pt>
                <c:pt idx="12322">
                  <c:v>12323</c:v>
                </c:pt>
                <c:pt idx="12323">
                  <c:v>12324</c:v>
                </c:pt>
                <c:pt idx="12324">
                  <c:v>12325</c:v>
                </c:pt>
                <c:pt idx="12325">
                  <c:v>12326</c:v>
                </c:pt>
                <c:pt idx="12326">
                  <c:v>12327</c:v>
                </c:pt>
                <c:pt idx="12327">
                  <c:v>12328</c:v>
                </c:pt>
                <c:pt idx="12328">
                  <c:v>12329</c:v>
                </c:pt>
                <c:pt idx="12329">
                  <c:v>12330</c:v>
                </c:pt>
                <c:pt idx="12330">
                  <c:v>12331</c:v>
                </c:pt>
                <c:pt idx="12331">
                  <c:v>12332</c:v>
                </c:pt>
                <c:pt idx="12332">
                  <c:v>12333</c:v>
                </c:pt>
                <c:pt idx="12333">
                  <c:v>12334</c:v>
                </c:pt>
                <c:pt idx="12334">
                  <c:v>12335</c:v>
                </c:pt>
                <c:pt idx="12335">
                  <c:v>12336</c:v>
                </c:pt>
                <c:pt idx="12336">
                  <c:v>12337</c:v>
                </c:pt>
                <c:pt idx="12337">
                  <c:v>12338</c:v>
                </c:pt>
                <c:pt idx="12338">
                  <c:v>12339</c:v>
                </c:pt>
                <c:pt idx="12339">
                  <c:v>12340</c:v>
                </c:pt>
                <c:pt idx="12340">
                  <c:v>12341</c:v>
                </c:pt>
                <c:pt idx="12341">
                  <c:v>12342</c:v>
                </c:pt>
                <c:pt idx="12342">
                  <c:v>12343</c:v>
                </c:pt>
                <c:pt idx="12343">
                  <c:v>12344</c:v>
                </c:pt>
                <c:pt idx="12344">
                  <c:v>12345</c:v>
                </c:pt>
                <c:pt idx="12345">
                  <c:v>12346</c:v>
                </c:pt>
                <c:pt idx="12346">
                  <c:v>12347</c:v>
                </c:pt>
                <c:pt idx="12347">
                  <c:v>12348</c:v>
                </c:pt>
                <c:pt idx="12348">
                  <c:v>12349</c:v>
                </c:pt>
                <c:pt idx="12349">
                  <c:v>12350</c:v>
                </c:pt>
                <c:pt idx="12350">
                  <c:v>12351</c:v>
                </c:pt>
                <c:pt idx="12351">
                  <c:v>12352</c:v>
                </c:pt>
                <c:pt idx="12352">
                  <c:v>12353</c:v>
                </c:pt>
                <c:pt idx="12353">
                  <c:v>12354</c:v>
                </c:pt>
                <c:pt idx="12354">
                  <c:v>12355</c:v>
                </c:pt>
                <c:pt idx="12355">
                  <c:v>12356</c:v>
                </c:pt>
                <c:pt idx="12356">
                  <c:v>12357</c:v>
                </c:pt>
                <c:pt idx="12357">
                  <c:v>12358</c:v>
                </c:pt>
                <c:pt idx="12358">
                  <c:v>12359</c:v>
                </c:pt>
                <c:pt idx="12359">
                  <c:v>12360</c:v>
                </c:pt>
                <c:pt idx="12360">
                  <c:v>12361</c:v>
                </c:pt>
                <c:pt idx="12361">
                  <c:v>12362</c:v>
                </c:pt>
                <c:pt idx="12362">
                  <c:v>12363</c:v>
                </c:pt>
                <c:pt idx="12363">
                  <c:v>12364</c:v>
                </c:pt>
                <c:pt idx="12364">
                  <c:v>12365</c:v>
                </c:pt>
                <c:pt idx="12365">
                  <c:v>12366</c:v>
                </c:pt>
                <c:pt idx="12366">
                  <c:v>12367</c:v>
                </c:pt>
                <c:pt idx="12367">
                  <c:v>12368</c:v>
                </c:pt>
                <c:pt idx="12368">
                  <c:v>12369</c:v>
                </c:pt>
                <c:pt idx="12369">
                  <c:v>12370</c:v>
                </c:pt>
                <c:pt idx="12370">
                  <c:v>12371</c:v>
                </c:pt>
                <c:pt idx="12371">
                  <c:v>12372</c:v>
                </c:pt>
                <c:pt idx="12372">
                  <c:v>12373</c:v>
                </c:pt>
                <c:pt idx="12373">
                  <c:v>12374</c:v>
                </c:pt>
                <c:pt idx="12374">
                  <c:v>12375</c:v>
                </c:pt>
                <c:pt idx="12375">
                  <c:v>12376</c:v>
                </c:pt>
                <c:pt idx="12376">
                  <c:v>12377</c:v>
                </c:pt>
                <c:pt idx="12377">
                  <c:v>12378</c:v>
                </c:pt>
                <c:pt idx="12378">
                  <c:v>12379</c:v>
                </c:pt>
                <c:pt idx="12379">
                  <c:v>12380</c:v>
                </c:pt>
                <c:pt idx="12380">
                  <c:v>12381</c:v>
                </c:pt>
                <c:pt idx="12381">
                  <c:v>12382</c:v>
                </c:pt>
                <c:pt idx="12382">
                  <c:v>12383</c:v>
                </c:pt>
                <c:pt idx="12383">
                  <c:v>12384</c:v>
                </c:pt>
                <c:pt idx="12384">
                  <c:v>12385</c:v>
                </c:pt>
                <c:pt idx="12385">
                  <c:v>12386</c:v>
                </c:pt>
                <c:pt idx="12386">
                  <c:v>12387</c:v>
                </c:pt>
                <c:pt idx="12387">
                  <c:v>12388</c:v>
                </c:pt>
                <c:pt idx="12388">
                  <c:v>12389</c:v>
                </c:pt>
                <c:pt idx="12389">
                  <c:v>12390</c:v>
                </c:pt>
                <c:pt idx="12390">
                  <c:v>12391</c:v>
                </c:pt>
                <c:pt idx="12391">
                  <c:v>12392</c:v>
                </c:pt>
                <c:pt idx="12392">
                  <c:v>12393</c:v>
                </c:pt>
                <c:pt idx="12393">
                  <c:v>12394</c:v>
                </c:pt>
                <c:pt idx="12394">
                  <c:v>12395</c:v>
                </c:pt>
                <c:pt idx="12395">
                  <c:v>12396</c:v>
                </c:pt>
                <c:pt idx="12396">
                  <c:v>12397</c:v>
                </c:pt>
                <c:pt idx="12397">
                  <c:v>12398</c:v>
                </c:pt>
                <c:pt idx="12398">
                  <c:v>12399</c:v>
                </c:pt>
                <c:pt idx="12399">
                  <c:v>12400</c:v>
                </c:pt>
                <c:pt idx="12400">
                  <c:v>12401</c:v>
                </c:pt>
                <c:pt idx="12401">
                  <c:v>12402</c:v>
                </c:pt>
                <c:pt idx="12402">
                  <c:v>12403</c:v>
                </c:pt>
                <c:pt idx="12403">
                  <c:v>12404</c:v>
                </c:pt>
                <c:pt idx="12404">
                  <c:v>12405</c:v>
                </c:pt>
                <c:pt idx="12405">
                  <c:v>12406</c:v>
                </c:pt>
                <c:pt idx="12406">
                  <c:v>12407</c:v>
                </c:pt>
                <c:pt idx="12407">
                  <c:v>12408</c:v>
                </c:pt>
                <c:pt idx="12408">
                  <c:v>12409</c:v>
                </c:pt>
                <c:pt idx="12409">
                  <c:v>12410</c:v>
                </c:pt>
                <c:pt idx="12410">
                  <c:v>12411</c:v>
                </c:pt>
                <c:pt idx="12411">
                  <c:v>12412</c:v>
                </c:pt>
                <c:pt idx="12412">
                  <c:v>12413</c:v>
                </c:pt>
                <c:pt idx="12413">
                  <c:v>12414</c:v>
                </c:pt>
                <c:pt idx="12414">
                  <c:v>12415</c:v>
                </c:pt>
                <c:pt idx="12415">
                  <c:v>12416</c:v>
                </c:pt>
                <c:pt idx="12416">
                  <c:v>12417</c:v>
                </c:pt>
                <c:pt idx="12417">
                  <c:v>12418</c:v>
                </c:pt>
                <c:pt idx="12418">
                  <c:v>12419</c:v>
                </c:pt>
                <c:pt idx="12419">
                  <c:v>12420</c:v>
                </c:pt>
                <c:pt idx="12420">
                  <c:v>12421</c:v>
                </c:pt>
                <c:pt idx="12421">
                  <c:v>12422</c:v>
                </c:pt>
                <c:pt idx="12422">
                  <c:v>12423</c:v>
                </c:pt>
                <c:pt idx="12423">
                  <c:v>12424</c:v>
                </c:pt>
                <c:pt idx="12424">
                  <c:v>12425</c:v>
                </c:pt>
                <c:pt idx="12425">
                  <c:v>12426</c:v>
                </c:pt>
                <c:pt idx="12426">
                  <c:v>12427</c:v>
                </c:pt>
                <c:pt idx="12427">
                  <c:v>12428</c:v>
                </c:pt>
                <c:pt idx="12428">
                  <c:v>12429</c:v>
                </c:pt>
                <c:pt idx="12429">
                  <c:v>12430</c:v>
                </c:pt>
                <c:pt idx="12430">
                  <c:v>12431</c:v>
                </c:pt>
                <c:pt idx="12431">
                  <c:v>12432</c:v>
                </c:pt>
                <c:pt idx="12432">
                  <c:v>12433</c:v>
                </c:pt>
                <c:pt idx="12433">
                  <c:v>12434</c:v>
                </c:pt>
                <c:pt idx="12434">
                  <c:v>12435</c:v>
                </c:pt>
                <c:pt idx="12435">
                  <c:v>12436</c:v>
                </c:pt>
                <c:pt idx="12436">
                  <c:v>12437</c:v>
                </c:pt>
                <c:pt idx="12437">
                  <c:v>12438</c:v>
                </c:pt>
                <c:pt idx="12438">
                  <c:v>12439</c:v>
                </c:pt>
                <c:pt idx="12439">
                  <c:v>12440</c:v>
                </c:pt>
                <c:pt idx="12440">
                  <c:v>12441</c:v>
                </c:pt>
                <c:pt idx="12441">
                  <c:v>12442</c:v>
                </c:pt>
                <c:pt idx="12442">
                  <c:v>12443</c:v>
                </c:pt>
                <c:pt idx="12443">
                  <c:v>12444</c:v>
                </c:pt>
                <c:pt idx="12444">
                  <c:v>12445</c:v>
                </c:pt>
                <c:pt idx="12445">
                  <c:v>12446</c:v>
                </c:pt>
                <c:pt idx="12446">
                  <c:v>12447</c:v>
                </c:pt>
                <c:pt idx="12447">
                  <c:v>12448</c:v>
                </c:pt>
                <c:pt idx="12448">
                  <c:v>12449</c:v>
                </c:pt>
                <c:pt idx="12449">
                  <c:v>12450</c:v>
                </c:pt>
                <c:pt idx="12450">
                  <c:v>12451</c:v>
                </c:pt>
                <c:pt idx="12451">
                  <c:v>12452</c:v>
                </c:pt>
                <c:pt idx="12452">
                  <c:v>12453</c:v>
                </c:pt>
                <c:pt idx="12453">
                  <c:v>12454</c:v>
                </c:pt>
                <c:pt idx="12454">
                  <c:v>12455</c:v>
                </c:pt>
                <c:pt idx="12455">
                  <c:v>12456</c:v>
                </c:pt>
                <c:pt idx="12456">
                  <c:v>12457</c:v>
                </c:pt>
                <c:pt idx="12457">
                  <c:v>12458</c:v>
                </c:pt>
                <c:pt idx="12458">
                  <c:v>12459</c:v>
                </c:pt>
                <c:pt idx="12459">
                  <c:v>12460</c:v>
                </c:pt>
                <c:pt idx="12460">
                  <c:v>12461</c:v>
                </c:pt>
                <c:pt idx="12461">
                  <c:v>12462</c:v>
                </c:pt>
                <c:pt idx="12462">
                  <c:v>12463</c:v>
                </c:pt>
                <c:pt idx="12463">
                  <c:v>12464</c:v>
                </c:pt>
                <c:pt idx="12464">
                  <c:v>12465</c:v>
                </c:pt>
                <c:pt idx="12465">
                  <c:v>12466</c:v>
                </c:pt>
                <c:pt idx="12466">
                  <c:v>12467</c:v>
                </c:pt>
                <c:pt idx="12467">
                  <c:v>12468</c:v>
                </c:pt>
                <c:pt idx="12468">
                  <c:v>12469</c:v>
                </c:pt>
                <c:pt idx="12469">
                  <c:v>12470</c:v>
                </c:pt>
                <c:pt idx="12470">
                  <c:v>12471</c:v>
                </c:pt>
                <c:pt idx="12471">
                  <c:v>12472</c:v>
                </c:pt>
                <c:pt idx="12472">
                  <c:v>12473</c:v>
                </c:pt>
                <c:pt idx="12473">
                  <c:v>12474</c:v>
                </c:pt>
                <c:pt idx="12474">
                  <c:v>12475</c:v>
                </c:pt>
                <c:pt idx="12475">
                  <c:v>12476</c:v>
                </c:pt>
                <c:pt idx="12476">
                  <c:v>12477</c:v>
                </c:pt>
                <c:pt idx="12477">
                  <c:v>12478</c:v>
                </c:pt>
                <c:pt idx="12478">
                  <c:v>12479</c:v>
                </c:pt>
                <c:pt idx="12479">
                  <c:v>12480</c:v>
                </c:pt>
                <c:pt idx="12480">
                  <c:v>12481</c:v>
                </c:pt>
                <c:pt idx="12481">
                  <c:v>12482</c:v>
                </c:pt>
                <c:pt idx="12482">
                  <c:v>12483</c:v>
                </c:pt>
                <c:pt idx="12483">
                  <c:v>12484</c:v>
                </c:pt>
                <c:pt idx="12484">
                  <c:v>12485</c:v>
                </c:pt>
                <c:pt idx="12485">
                  <c:v>12486</c:v>
                </c:pt>
                <c:pt idx="12486">
                  <c:v>12487</c:v>
                </c:pt>
                <c:pt idx="12487">
                  <c:v>12488</c:v>
                </c:pt>
                <c:pt idx="12488">
                  <c:v>12489</c:v>
                </c:pt>
                <c:pt idx="12489">
                  <c:v>12490</c:v>
                </c:pt>
                <c:pt idx="12490">
                  <c:v>12491</c:v>
                </c:pt>
                <c:pt idx="12491">
                  <c:v>12492</c:v>
                </c:pt>
                <c:pt idx="12492">
                  <c:v>12493</c:v>
                </c:pt>
                <c:pt idx="12493">
                  <c:v>12494</c:v>
                </c:pt>
                <c:pt idx="12494">
                  <c:v>12495</c:v>
                </c:pt>
                <c:pt idx="12495">
                  <c:v>12496</c:v>
                </c:pt>
                <c:pt idx="12496">
                  <c:v>12497</c:v>
                </c:pt>
                <c:pt idx="12497">
                  <c:v>12498</c:v>
                </c:pt>
                <c:pt idx="12498">
                  <c:v>12499</c:v>
                </c:pt>
                <c:pt idx="12499">
                  <c:v>12500</c:v>
                </c:pt>
                <c:pt idx="12500">
                  <c:v>12501</c:v>
                </c:pt>
                <c:pt idx="12501">
                  <c:v>12502</c:v>
                </c:pt>
                <c:pt idx="12502">
                  <c:v>12503</c:v>
                </c:pt>
                <c:pt idx="12503">
                  <c:v>12504</c:v>
                </c:pt>
                <c:pt idx="12504">
                  <c:v>12505</c:v>
                </c:pt>
                <c:pt idx="12505">
                  <c:v>12506</c:v>
                </c:pt>
                <c:pt idx="12506">
                  <c:v>12507</c:v>
                </c:pt>
                <c:pt idx="12507">
                  <c:v>12508</c:v>
                </c:pt>
                <c:pt idx="12508">
                  <c:v>12509</c:v>
                </c:pt>
                <c:pt idx="12509">
                  <c:v>12510</c:v>
                </c:pt>
                <c:pt idx="12510">
                  <c:v>12511</c:v>
                </c:pt>
                <c:pt idx="12511">
                  <c:v>12512</c:v>
                </c:pt>
                <c:pt idx="12512">
                  <c:v>12513</c:v>
                </c:pt>
                <c:pt idx="12513">
                  <c:v>12514</c:v>
                </c:pt>
                <c:pt idx="12514">
                  <c:v>12515</c:v>
                </c:pt>
                <c:pt idx="12515">
                  <c:v>12516</c:v>
                </c:pt>
                <c:pt idx="12516">
                  <c:v>12517</c:v>
                </c:pt>
                <c:pt idx="12517">
                  <c:v>12518</c:v>
                </c:pt>
                <c:pt idx="12518">
                  <c:v>12519</c:v>
                </c:pt>
                <c:pt idx="12519">
                  <c:v>12520</c:v>
                </c:pt>
                <c:pt idx="12520">
                  <c:v>12521</c:v>
                </c:pt>
                <c:pt idx="12521">
                  <c:v>12522</c:v>
                </c:pt>
                <c:pt idx="12522">
                  <c:v>12523</c:v>
                </c:pt>
                <c:pt idx="12523">
                  <c:v>12524</c:v>
                </c:pt>
                <c:pt idx="12524">
                  <c:v>12525</c:v>
                </c:pt>
                <c:pt idx="12525">
                  <c:v>12526</c:v>
                </c:pt>
                <c:pt idx="12526">
                  <c:v>12527</c:v>
                </c:pt>
                <c:pt idx="12527">
                  <c:v>12528</c:v>
                </c:pt>
                <c:pt idx="12528">
                  <c:v>12529</c:v>
                </c:pt>
                <c:pt idx="12529">
                  <c:v>12530</c:v>
                </c:pt>
                <c:pt idx="12530">
                  <c:v>12531</c:v>
                </c:pt>
                <c:pt idx="12531">
                  <c:v>12532</c:v>
                </c:pt>
                <c:pt idx="12532">
                  <c:v>12533</c:v>
                </c:pt>
                <c:pt idx="12533">
                  <c:v>12534</c:v>
                </c:pt>
                <c:pt idx="12534">
                  <c:v>12535</c:v>
                </c:pt>
                <c:pt idx="12535">
                  <c:v>12536</c:v>
                </c:pt>
                <c:pt idx="12536">
                  <c:v>12537</c:v>
                </c:pt>
                <c:pt idx="12537">
                  <c:v>12538</c:v>
                </c:pt>
                <c:pt idx="12538">
                  <c:v>12539</c:v>
                </c:pt>
                <c:pt idx="12539">
                  <c:v>12540</c:v>
                </c:pt>
                <c:pt idx="12540">
                  <c:v>12541</c:v>
                </c:pt>
                <c:pt idx="12541">
                  <c:v>12542</c:v>
                </c:pt>
                <c:pt idx="12542">
                  <c:v>12543</c:v>
                </c:pt>
                <c:pt idx="12543">
                  <c:v>12544</c:v>
                </c:pt>
                <c:pt idx="12544">
                  <c:v>12545</c:v>
                </c:pt>
                <c:pt idx="12545">
                  <c:v>12546</c:v>
                </c:pt>
                <c:pt idx="12546">
                  <c:v>12547</c:v>
                </c:pt>
                <c:pt idx="12547">
                  <c:v>12548</c:v>
                </c:pt>
                <c:pt idx="12548">
                  <c:v>12549</c:v>
                </c:pt>
                <c:pt idx="12549">
                  <c:v>12550</c:v>
                </c:pt>
                <c:pt idx="12550">
                  <c:v>12551</c:v>
                </c:pt>
                <c:pt idx="12551">
                  <c:v>12552</c:v>
                </c:pt>
                <c:pt idx="12552">
                  <c:v>12553</c:v>
                </c:pt>
                <c:pt idx="12553">
                  <c:v>12554</c:v>
                </c:pt>
                <c:pt idx="12554">
                  <c:v>12555</c:v>
                </c:pt>
                <c:pt idx="12555">
                  <c:v>12556</c:v>
                </c:pt>
                <c:pt idx="12556">
                  <c:v>12557</c:v>
                </c:pt>
                <c:pt idx="12557">
                  <c:v>12558</c:v>
                </c:pt>
                <c:pt idx="12558">
                  <c:v>12559</c:v>
                </c:pt>
                <c:pt idx="12559">
                  <c:v>12560</c:v>
                </c:pt>
                <c:pt idx="12560">
                  <c:v>12561</c:v>
                </c:pt>
                <c:pt idx="12561">
                  <c:v>12562</c:v>
                </c:pt>
                <c:pt idx="12562">
                  <c:v>12563</c:v>
                </c:pt>
                <c:pt idx="12563">
                  <c:v>12564</c:v>
                </c:pt>
                <c:pt idx="12564">
                  <c:v>12565</c:v>
                </c:pt>
                <c:pt idx="12565">
                  <c:v>12566</c:v>
                </c:pt>
                <c:pt idx="12566">
                  <c:v>12567</c:v>
                </c:pt>
                <c:pt idx="12567">
                  <c:v>12568</c:v>
                </c:pt>
                <c:pt idx="12568">
                  <c:v>12569</c:v>
                </c:pt>
                <c:pt idx="12569">
                  <c:v>12570</c:v>
                </c:pt>
                <c:pt idx="12570">
                  <c:v>12571</c:v>
                </c:pt>
                <c:pt idx="12571">
                  <c:v>12572</c:v>
                </c:pt>
                <c:pt idx="12572">
                  <c:v>12573</c:v>
                </c:pt>
                <c:pt idx="12573">
                  <c:v>12574</c:v>
                </c:pt>
                <c:pt idx="12574">
                  <c:v>12575</c:v>
                </c:pt>
                <c:pt idx="12575">
                  <c:v>12576</c:v>
                </c:pt>
                <c:pt idx="12576">
                  <c:v>12577</c:v>
                </c:pt>
                <c:pt idx="12577">
                  <c:v>12578</c:v>
                </c:pt>
                <c:pt idx="12578">
                  <c:v>12579</c:v>
                </c:pt>
                <c:pt idx="12579">
                  <c:v>12580</c:v>
                </c:pt>
                <c:pt idx="12580">
                  <c:v>12581</c:v>
                </c:pt>
                <c:pt idx="12581">
                  <c:v>12582</c:v>
                </c:pt>
                <c:pt idx="12582">
                  <c:v>12583</c:v>
                </c:pt>
                <c:pt idx="12583">
                  <c:v>12584</c:v>
                </c:pt>
                <c:pt idx="12584">
                  <c:v>12585</c:v>
                </c:pt>
                <c:pt idx="12585">
                  <c:v>12586</c:v>
                </c:pt>
                <c:pt idx="12586">
                  <c:v>12587</c:v>
                </c:pt>
                <c:pt idx="12587">
                  <c:v>12588</c:v>
                </c:pt>
                <c:pt idx="12588">
                  <c:v>12589</c:v>
                </c:pt>
                <c:pt idx="12589">
                  <c:v>12590</c:v>
                </c:pt>
                <c:pt idx="12590">
                  <c:v>12591</c:v>
                </c:pt>
                <c:pt idx="12591">
                  <c:v>12592</c:v>
                </c:pt>
                <c:pt idx="12592">
                  <c:v>12593</c:v>
                </c:pt>
                <c:pt idx="12593">
                  <c:v>12594</c:v>
                </c:pt>
                <c:pt idx="12594">
                  <c:v>12595</c:v>
                </c:pt>
                <c:pt idx="12595">
                  <c:v>12596</c:v>
                </c:pt>
                <c:pt idx="12596">
                  <c:v>12597</c:v>
                </c:pt>
                <c:pt idx="12597">
                  <c:v>12598</c:v>
                </c:pt>
                <c:pt idx="12598">
                  <c:v>12599</c:v>
                </c:pt>
                <c:pt idx="12599">
                  <c:v>12600</c:v>
                </c:pt>
                <c:pt idx="12600">
                  <c:v>12601</c:v>
                </c:pt>
                <c:pt idx="12601">
                  <c:v>12602</c:v>
                </c:pt>
                <c:pt idx="12602">
                  <c:v>12603</c:v>
                </c:pt>
                <c:pt idx="12603">
                  <c:v>12604</c:v>
                </c:pt>
                <c:pt idx="12604">
                  <c:v>12605</c:v>
                </c:pt>
                <c:pt idx="12605">
                  <c:v>12606</c:v>
                </c:pt>
                <c:pt idx="12606">
                  <c:v>12607</c:v>
                </c:pt>
                <c:pt idx="12607">
                  <c:v>12608</c:v>
                </c:pt>
                <c:pt idx="12608">
                  <c:v>12609</c:v>
                </c:pt>
                <c:pt idx="12609">
                  <c:v>12610</c:v>
                </c:pt>
                <c:pt idx="12610">
                  <c:v>12611</c:v>
                </c:pt>
                <c:pt idx="12611">
                  <c:v>12612</c:v>
                </c:pt>
                <c:pt idx="12612">
                  <c:v>12613</c:v>
                </c:pt>
                <c:pt idx="12613">
                  <c:v>12614</c:v>
                </c:pt>
                <c:pt idx="12614">
                  <c:v>12615</c:v>
                </c:pt>
                <c:pt idx="12615">
                  <c:v>12616</c:v>
                </c:pt>
                <c:pt idx="12616">
                  <c:v>12617</c:v>
                </c:pt>
                <c:pt idx="12617">
                  <c:v>12618</c:v>
                </c:pt>
                <c:pt idx="12618">
                  <c:v>12619</c:v>
                </c:pt>
                <c:pt idx="12619">
                  <c:v>12620</c:v>
                </c:pt>
                <c:pt idx="12620">
                  <c:v>12621</c:v>
                </c:pt>
                <c:pt idx="12621">
                  <c:v>12622</c:v>
                </c:pt>
                <c:pt idx="12622">
                  <c:v>12623</c:v>
                </c:pt>
                <c:pt idx="12623">
                  <c:v>12624</c:v>
                </c:pt>
                <c:pt idx="12624">
                  <c:v>12625</c:v>
                </c:pt>
                <c:pt idx="12625">
                  <c:v>12626</c:v>
                </c:pt>
                <c:pt idx="12626">
                  <c:v>12627</c:v>
                </c:pt>
                <c:pt idx="12627">
                  <c:v>12628</c:v>
                </c:pt>
                <c:pt idx="12628">
                  <c:v>12629</c:v>
                </c:pt>
                <c:pt idx="12629">
                  <c:v>12630</c:v>
                </c:pt>
                <c:pt idx="12630">
                  <c:v>12631</c:v>
                </c:pt>
                <c:pt idx="12631">
                  <c:v>12632</c:v>
                </c:pt>
                <c:pt idx="12632">
                  <c:v>12633</c:v>
                </c:pt>
                <c:pt idx="12633">
                  <c:v>12634</c:v>
                </c:pt>
                <c:pt idx="12634">
                  <c:v>12635</c:v>
                </c:pt>
                <c:pt idx="12635">
                  <c:v>12636</c:v>
                </c:pt>
                <c:pt idx="12636">
                  <c:v>12637</c:v>
                </c:pt>
                <c:pt idx="12637">
                  <c:v>12638</c:v>
                </c:pt>
                <c:pt idx="12638">
                  <c:v>12639</c:v>
                </c:pt>
                <c:pt idx="12639">
                  <c:v>12640</c:v>
                </c:pt>
                <c:pt idx="12640">
                  <c:v>12641</c:v>
                </c:pt>
                <c:pt idx="12641">
                  <c:v>12642</c:v>
                </c:pt>
                <c:pt idx="12642">
                  <c:v>12643</c:v>
                </c:pt>
                <c:pt idx="12643">
                  <c:v>12644</c:v>
                </c:pt>
                <c:pt idx="12644">
                  <c:v>12645</c:v>
                </c:pt>
                <c:pt idx="12645">
                  <c:v>12646</c:v>
                </c:pt>
                <c:pt idx="12646">
                  <c:v>12647</c:v>
                </c:pt>
                <c:pt idx="12647">
                  <c:v>12648</c:v>
                </c:pt>
                <c:pt idx="12648">
                  <c:v>12649</c:v>
                </c:pt>
                <c:pt idx="12649">
                  <c:v>12650</c:v>
                </c:pt>
                <c:pt idx="12650">
                  <c:v>12651</c:v>
                </c:pt>
                <c:pt idx="12651">
                  <c:v>12652</c:v>
                </c:pt>
                <c:pt idx="12652">
                  <c:v>12653</c:v>
                </c:pt>
                <c:pt idx="12653">
                  <c:v>12654</c:v>
                </c:pt>
                <c:pt idx="12654">
                  <c:v>12655</c:v>
                </c:pt>
                <c:pt idx="12655">
                  <c:v>12656</c:v>
                </c:pt>
                <c:pt idx="12656">
                  <c:v>12657</c:v>
                </c:pt>
                <c:pt idx="12657">
                  <c:v>12658</c:v>
                </c:pt>
                <c:pt idx="12658">
                  <c:v>12659</c:v>
                </c:pt>
                <c:pt idx="12659">
                  <c:v>12660</c:v>
                </c:pt>
                <c:pt idx="12660">
                  <c:v>12661</c:v>
                </c:pt>
                <c:pt idx="12661">
                  <c:v>12662</c:v>
                </c:pt>
                <c:pt idx="12662">
                  <c:v>12663</c:v>
                </c:pt>
                <c:pt idx="12663">
                  <c:v>12664</c:v>
                </c:pt>
                <c:pt idx="12664">
                  <c:v>12665</c:v>
                </c:pt>
                <c:pt idx="12665">
                  <c:v>12666</c:v>
                </c:pt>
                <c:pt idx="12666">
                  <c:v>12667</c:v>
                </c:pt>
                <c:pt idx="12667">
                  <c:v>12668</c:v>
                </c:pt>
                <c:pt idx="12668">
                  <c:v>12669</c:v>
                </c:pt>
                <c:pt idx="12669">
                  <c:v>12670</c:v>
                </c:pt>
                <c:pt idx="12670">
                  <c:v>12671</c:v>
                </c:pt>
                <c:pt idx="12671">
                  <c:v>12672</c:v>
                </c:pt>
                <c:pt idx="12672">
                  <c:v>12673</c:v>
                </c:pt>
                <c:pt idx="12673">
                  <c:v>12674</c:v>
                </c:pt>
                <c:pt idx="12674">
                  <c:v>12675</c:v>
                </c:pt>
                <c:pt idx="12675">
                  <c:v>12676</c:v>
                </c:pt>
                <c:pt idx="12676">
                  <c:v>12677</c:v>
                </c:pt>
                <c:pt idx="12677">
                  <c:v>12678</c:v>
                </c:pt>
                <c:pt idx="12678">
                  <c:v>12679</c:v>
                </c:pt>
                <c:pt idx="12679">
                  <c:v>12680</c:v>
                </c:pt>
                <c:pt idx="12680">
                  <c:v>12681</c:v>
                </c:pt>
                <c:pt idx="12681">
                  <c:v>12682</c:v>
                </c:pt>
                <c:pt idx="12682">
                  <c:v>12683</c:v>
                </c:pt>
                <c:pt idx="12683">
                  <c:v>12684</c:v>
                </c:pt>
                <c:pt idx="12684">
                  <c:v>12685</c:v>
                </c:pt>
                <c:pt idx="12685">
                  <c:v>12686</c:v>
                </c:pt>
                <c:pt idx="12686">
                  <c:v>12687</c:v>
                </c:pt>
                <c:pt idx="12687">
                  <c:v>12688</c:v>
                </c:pt>
                <c:pt idx="12688">
                  <c:v>12689</c:v>
                </c:pt>
                <c:pt idx="12689">
                  <c:v>12690</c:v>
                </c:pt>
                <c:pt idx="12690">
                  <c:v>12691</c:v>
                </c:pt>
                <c:pt idx="12691">
                  <c:v>12692</c:v>
                </c:pt>
                <c:pt idx="12692">
                  <c:v>12693</c:v>
                </c:pt>
                <c:pt idx="12693">
                  <c:v>12694</c:v>
                </c:pt>
                <c:pt idx="12694">
                  <c:v>12695</c:v>
                </c:pt>
                <c:pt idx="12695">
                  <c:v>12696</c:v>
                </c:pt>
                <c:pt idx="12696">
                  <c:v>12697</c:v>
                </c:pt>
                <c:pt idx="12697">
                  <c:v>12698</c:v>
                </c:pt>
                <c:pt idx="12698">
                  <c:v>12699</c:v>
                </c:pt>
                <c:pt idx="12699">
                  <c:v>12700</c:v>
                </c:pt>
                <c:pt idx="12700">
                  <c:v>12701</c:v>
                </c:pt>
                <c:pt idx="12701">
                  <c:v>12702</c:v>
                </c:pt>
                <c:pt idx="12702">
                  <c:v>12703</c:v>
                </c:pt>
                <c:pt idx="12703">
                  <c:v>12704</c:v>
                </c:pt>
                <c:pt idx="12704">
                  <c:v>12705</c:v>
                </c:pt>
                <c:pt idx="12705">
                  <c:v>12706</c:v>
                </c:pt>
                <c:pt idx="12706">
                  <c:v>12707</c:v>
                </c:pt>
                <c:pt idx="12707">
                  <c:v>12708</c:v>
                </c:pt>
                <c:pt idx="12708">
                  <c:v>12709</c:v>
                </c:pt>
                <c:pt idx="12709">
                  <c:v>12710</c:v>
                </c:pt>
                <c:pt idx="12710">
                  <c:v>12711</c:v>
                </c:pt>
                <c:pt idx="12711">
                  <c:v>12712</c:v>
                </c:pt>
                <c:pt idx="12712">
                  <c:v>12713</c:v>
                </c:pt>
                <c:pt idx="12713">
                  <c:v>12714</c:v>
                </c:pt>
                <c:pt idx="12714">
                  <c:v>12715</c:v>
                </c:pt>
                <c:pt idx="12715">
                  <c:v>12716</c:v>
                </c:pt>
                <c:pt idx="12716">
                  <c:v>12717</c:v>
                </c:pt>
                <c:pt idx="12717">
                  <c:v>12718</c:v>
                </c:pt>
                <c:pt idx="12718">
                  <c:v>12719</c:v>
                </c:pt>
                <c:pt idx="12719">
                  <c:v>12720</c:v>
                </c:pt>
                <c:pt idx="12720">
                  <c:v>12721</c:v>
                </c:pt>
                <c:pt idx="12721">
                  <c:v>12722</c:v>
                </c:pt>
                <c:pt idx="12722">
                  <c:v>12723</c:v>
                </c:pt>
                <c:pt idx="12723">
                  <c:v>12724</c:v>
                </c:pt>
                <c:pt idx="12724">
                  <c:v>12725</c:v>
                </c:pt>
                <c:pt idx="12725">
                  <c:v>12726</c:v>
                </c:pt>
                <c:pt idx="12726">
                  <c:v>12727</c:v>
                </c:pt>
                <c:pt idx="12727">
                  <c:v>12728</c:v>
                </c:pt>
                <c:pt idx="12728">
                  <c:v>12729</c:v>
                </c:pt>
                <c:pt idx="12729">
                  <c:v>12730</c:v>
                </c:pt>
                <c:pt idx="12730">
                  <c:v>12731</c:v>
                </c:pt>
                <c:pt idx="12731">
                  <c:v>12732</c:v>
                </c:pt>
                <c:pt idx="12732">
                  <c:v>12733</c:v>
                </c:pt>
                <c:pt idx="12733">
                  <c:v>12734</c:v>
                </c:pt>
                <c:pt idx="12734">
                  <c:v>12735</c:v>
                </c:pt>
                <c:pt idx="12735">
                  <c:v>12736</c:v>
                </c:pt>
                <c:pt idx="12736">
                  <c:v>12737</c:v>
                </c:pt>
                <c:pt idx="12737">
                  <c:v>12738</c:v>
                </c:pt>
                <c:pt idx="12738">
                  <c:v>12739</c:v>
                </c:pt>
                <c:pt idx="12739">
                  <c:v>12740</c:v>
                </c:pt>
                <c:pt idx="12740">
                  <c:v>12741</c:v>
                </c:pt>
                <c:pt idx="12741">
                  <c:v>12742</c:v>
                </c:pt>
                <c:pt idx="12742">
                  <c:v>12743</c:v>
                </c:pt>
                <c:pt idx="12743">
                  <c:v>12744</c:v>
                </c:pt>
                <c:pt idx="12744">
                  <c:v>12745</c:v>
                </c:pt>
                <c:pt idx="12745">
                  <c:v>12746</c:v>
                </c:pt>
                <c:pt idx="12746">
                  <c:v>12747</c:v>
                </c:pt>
                <c:pt idx="12747">
                  <c:v>12748</c:v>
                </c:pt>
                <c:pt idx="12748">
                  <c:v>12749</c:v>
                </c:pt>
                <c:pt idx="12749">
                  <c:v>12750</c:v>
                </c:pt>
                <c:pt idx="12750">
                  <c:v>12751</c:v>
                </c:pt>
                <c:pt idx="12751">
                  <c:v>12752</c:v>
                </c:pt>
                <c:pt idx="12752">
                  <c:v>12753</c:v>
                </c:pt>
                <c:pt idx="12753">
                  <c:v>12754</c:v>
                </c:pt>
                <c:pt idx="12754">
                  <c:v>12755</c:v>
                </c:pt>
                <c:pt idx="12755">
                  <c:v>12756</c:v>
                </c:pt>
                <c:pt idx="12756">
                  <c:v>12757</c:v>
                </c:pt>
                <c:pt idx="12757">
                  <c:v>12758</c:v>
                </c:pt>
                <c:pt idx="12758">
                  <c:v>12759</c:v>
                </c:pt>
                <c:pt idx="12759">
                  <c:v>12760</c:v>
                </c:pt>
                <c:pt idx="12760">
                  <c:v>12761</c:v>
                </c:pt>
                <c:pt idx="12761">
                  <c:v>12762</c:v>
                </c:pt>
                <c:pt idx="12762">
                  <c:v>12763</c:v>
                </c:pt>
                <c:pt idx="12763">
                  <c:v>12764</c:v>
                </c:pt>
                <c:pt idx="12764">
                  <c:v>12765</c:v>
                </c:pt>
                <c:pt idx="12765">
                  <c:v>12766</c:v>
                </c:pt>
                <c:pt idx="12766">
                  <c:v>12767</c:v>
                </c:pt>
                <c:pt idx="12767">
                  <c:v>12768</c:v>
                </c:pt>
                <c:pt idx="12768">
                  <c:v>12769</c:v>
                </c:pt>
                <c:pt idx="12769">
                  <c:v>12770</c:v>
                </c:pt>
                <c:pt idx="12770">
                  <c:v>12771</c:v>
                </c:pt>
                <c:pt idx="12771">
                  <c:v>12772</c:v>
                </c:pt>
                <c:pt idx="12772">
                  <c:v>12773</c:v>
                </c:pt>
                <c:pt idx="12773">
                  <c:v>12774</c:v>
                </c:pt>
                <c:pt idx="12774">
                  <c:v>12775</c:v>
                </c:pt>
                <c:pt idx="12775">
                  <c:v>12776</c:v>
                </c:pt>
                <c:pt idx="12776">
                  <c:v>12777</c:v>
                </c:pt>
                <c:pt idx="12777">
                  <c:v>12778</c:v>
                </c:pt>
                <c:pt idx="12778">
                  <c:v>12779</c:v>
                </c:pt>
                <c:pt idx="12779">
                  <c:v>12780</c:v>
                </c:pt>
                <c:pt idx="12780">
                  <c:v>12781</c:v>
                </c:pt>
                <c:pt idx="12781">
                  <c:v>12782</c:v>
                </c:pt>
                <c:pt idx="12782">
                  <c:v>12783</c:v>
                </c:pt>
                <c:pt idx="12783">
                  <c:v>12784</c:v>
                </c:pt>
                <c:pt idx="12784">
                  <c:v>12785</c:v>
                </c:pt>
                <c:pt idx="12785">
                  <c:v>12786</c:v>
                </c:pt>
                <c:pt idx="12786">
                  <c:v>12787</c:v>
                </c:pt>
                <c:pt idx="12787">
                  <c:v>12788</c:v>
                </c:pt>
                <c:pt idx="12788">
                  <c:v>12789</c:v>
                </c:pt>
                <c:pt idx="12789">
                  <c:v>12790</c:v>
                </c:pt>
                <c:pt idx="12790">
                  <c:v>12791</c:v>
                </c:pt>
                <c:pt idx="12791">
                  <c:v>12792</c:v>
                </c:pt>
                <c:pt idx="12792">
                  <c:v>12793</c:v>
                </c:pt>
                <c:pt idx="12793">
                  <c:v>12794</c:v>
                </c:pt>
                <c:pt idx="12794">
                  <c:v>12795</c:v>
                </c:pt>
                <c:pt idx="12795">
                  <c:v>12796</c:v>
                </c:pt>
                <c:pt idx="12796">
                  <c:v>12797</c:v>
                </c:pt>
                <c:pt idx="12797">
                  <c:v>12798</c:v>
                </c:pt>
                <c:pt idx="12798">
                  <c:v>12799</c:v>
                </c:pt>
                <c:pt idx="12799">
                  <c:v>12800</c:v>
                </c:pt>
                <c:pt idx="12800">
                  <c:v>12801</c:v>
                </c:pt>
                <c:pt idx="12801">
                  <c:v>12802</c:v>
                </c:pt>
                <c:pt idx="12802">
                  <c:v>12803</c:v>
                </c:pt>
                <c:pt idx="12803">
                  <c:v>12804</c:v>
                </c:pt>
                <c:pt idx="12804">
                  <c:v>12805</c:v>
                </c:pt>
                <c:pt idx="12805">
                  <c:v>12806</c:v>
                </c:pt>
                <c:pt idx="12806">
                  <c:v>12807</c:v>
                </c:pt>
                <c:pt idx="12807">
                  <c:v>12808</c:v>
                </c:pt>
                <c:pt idx="12808">
                  <c:v>12809</c:v>
                </c:pt>
                <c:pt idx="12809">
                  <c:v>12810</c:v>
                </c:pt>
                <c:pt idx="12810">
                  <c:v>12811</c:v>
                </c:pt>
                <c:pt idx="12811">
                  <c:v>12812</c:v>
                </c:pt>
                <c:pt idx="12812">
                  <c:v>12813</c:v>
                </c:pt>
                <c:pt idx="12813">
                  <c:v>12814</c:v>
                </c:pt>
                <c:pt idx="12814">
                  <c:v>12815</c:v>
                </c:pt>
                <c:pt idx="12815">
                  <c:v>12816</c:v>
                </c:pt>
                <c:pt idx="12816">
                  <c:v>12817</c:v>
                </c:pt>
                <c:pt idx="12817">
                  <c:v>12818</c:v>
                </c:pt>
                <c:pt idx="12818">
                  <c:v>12819</c:v>
                </c:pt>
                <c:pt idx="12819">
                  <c:v>12820</c:v>
                </c:pt>
                <c:pt idx="12820">
                  <c:v>12821</c:v>
                </c:pt>
                <c:pt idx="12821">
                  <c:v>12822</c:v>
                </c:pt>
                <c:pt idx="12822">
                  <c:v>12823</c:v>
                </c:pt>
                <c:pt idx="12823">
                  <c:v>12824</c:v>
                </c:pt>
                <c:pt idx="12824">
                  <c:v>12825</c:v>
                </c:pt>
                <c:pt idx="12825">
                  <c:v>12826</c:v>
                </c:pt>
                <c:pt idx="12826">
                  <c:v>12827</c:v>
                </c:pt>
                <c:pt idx="12827">
                  <c:v>12828</c:v>
                </c:pt>
                <c:pt idx="12828">
                  <c:v>12829</c:v>
                </c:pt>
                <c:pt idx="12829">
                  <c:v>12830</c:v>
                </c:pt>
                <c:pt idx="12830">
                  <c:v>12831</c:v>
                </c:pt>
                <c:pt idx="12831">
                  <c:v>12832</c:v>
                </c:pt>
                <c:pt idx="12832">
                  <c:v>12833</c:v>
                </c:pt>
                <c:pt idx="12833">
                  <c:v>12834</c:v>
                </c:pt>
                <c:pt idx="12834">
                  <c:v>12835</c:v>
                </c:pt>
                <c:pt idx="12835">
                  <c:v>12836</c:v>
                </c:pt>
                <c:pt idx="12836">
                  <c:v>12837</c:v>
                </c:pt>
                <c:pt idx="12837">
                  <c:v>12838</c:v>
                </c:pt>
                <c:pt idx="12838">
                  <c:v>12839</c:v>
                </c:pt>
                <c:pt idx="12839">
                  <c:v>12840</c:v>
                </c:pt>
                <c:pt idx="12840">
                  <c:v>12841</c:v>
                </c:pt>
                <c:pt idx="12841">
                  <c:v>12842</c:v>
                </c:pt>
                <c:pt idx="12842">
                  <c:v>12843</c:v>
                </c:pt>
                <c:pt idx="12843">
                  <c:v>12844</c:v>
                </c:pt>
                <c:pt idx="12844">
                  <c:v>12845</c:v>
                </c:pt>
                <c:pt idx="12845">
                  <c:v>12846</c:v>
                </c:pt>
                <c:pt idx="12846">
                  <c:v>12847</c:v>
                </c:pt>
                <c:pt idx="12847">
                  <c:v>12848</c:v>
                </c:pt>
                <c:pt idx="12848">
                  <c:v>12849</c:v>
                </c:pt>
                <c:pt idx="12849">
                  <c:v>12850</c:v>
                </c:pt>
                <c:pt idx="12850">
                  <c:v>12851</c:v>
                </c:pt>
                <c:pt idx="12851">
                  <c:v>12852</c:v>
                </c:pt>
                <c:pt idx="12852">
                  <c:v>12853</c:v>
                </c:pt>
                <c:pt idx="12853">
                  <c:v>12854</c:v>
                </c:pt>
                <c:pt idx="12854">
                  <c:v>12855</c:v>
                </c:pt>
                <c:pt idx="12855">
                  <c:v>12856</c:v>
                </c:pt>
                <c:pt idx="12856">
                  <c:v>12857</c:v>
                </c:pt>
                <c:pt idx="12857">
                  <c:v>12858</c:v>
                </c:pt>
                <c:pt idx="12858">
                  <c:v>12859</c:v>
                </c:pt>
                <c:pt idx="12859">
                  <c:v>12860</c:v>
                </c:pt>
                <c:pt idx="12860">
                  <c:v>12861</c:v>
                </c:pt>
                <c:pt idx="12861">
                  <c:v>12862</c:v>
                </c:pt>
                <c:pt idx="12862">
                  <c:v>12863</c:v>
                </c:pt>
                <c:pt idx="12863">
                  <c:v>12864</c:v>
                </c:pt>
                <c:pt idx="12864">
                  <c:v>12865</c:v>
                </c:pt>
                <c:pt idx="12865">
                  <c:v>12866</c:v>
                </c:pt>
                <c:pt idx="12866">
                  <c:v>12867</c:v>
                </c:pt>
                <c:pt idx="12867">
                  <c:v>12868</c:v>
                </c:pt>
                <c:pt idx="12868">
                  <c:v>12869</c:v>
                </c:pt>
                <c:pt idx="12869">
                  <c:v>12870</c:v>
                </c:pt>
                <c:pt idx="12870">
                  <c:v>12871</c:v>
                </c:pt>
                <c:pt idx="12871">
                  <c:v>12872</c:v>
                </c:pt>
                <c:pt idx="12872">
                  <c:v>12873</c:v>
                </c:pt>
                <c:pt idx="12873">
                  <c:v>12874</c:v>
                </c:pt>
                <c:pt idx="12874">
                  <c:v>12875</c:v>
                </c:pt>
                <c:pt idx="12875">
                  <c:v>12876</c:v>
                </c:pt>
                <c:pt idx="12876">
                  <c:v>12877</c:v>
                </c:pt>
                <c:pt idx="12877">
                  <c:v>12878</c:v>
                </c:pt>
                <c:pt idx="12878">
                  <c:v>12879</c:v>
                </c:pt>
                <c:pt idx="12879">
                  <c:v>12880</c:v>
                </c:pt>
                <c:pt idx="12880">
                  <c:v>12881</c:v>
                </c:pt>
                <c:pt idx="12881">
                  <c:v>12882</c:v>
                </c:pt>
                <c:pt idx="12882">
                  <c:v>12883</c:v>
                </c:pt>
                <c:pt idx="12883">
                  <c:v>12884</c:v>
                </c:pt>
                <c:pt idx="12884">
                  <c:v>12885</c:v>
                </c:pt>
                <c:pt idx="12885">
                  <c:v>12886</c:v>
                </c:pt>
                <c:pt idx="12886">
                  <c:v>12887</c:v>
                </c:pt>
                <c:pt idx="12887">
                  <c:v>12888</c:v>
                </c:pt>
                <c:pt idx="12888">
                  <c:v>12889</c:v>
                </c:pt>
                <c:pt idx="12889">
                  <c:v>12890</c:v>
                </c:pt>
                <c:pt idx="12890">
                  <c:v>12891</c:v>
                </c:pt>
                <c:pt idx="12891">
                  <c:v>12892</c:v>
                </c:pt>
                <c:pt idx="12892">
                  <c:v>12893</c:v>
                </c:pt>
                <c:pt idx="12893">
                  <c:v>12894</c:v>
                </c:pt>
                <c:pt idx="12894">
                  <c:v>12895</c:v>
                </c:pt>
                <c:pt idx="12895">
                  <c:v>12896</c:v>
                </c:pt>
                <c:pt idx="12896">
                  <c:v>12897</c:v>
                </c:pt>
                <c:pt idx="12897">
                  <c:v>12898</c:v>
                </c:pt>
                <c:pt idx="12898">
                  <c:v>12899</c:v>
                </c:pt>
                <c:pt idx="12899">
                  <c:v>12900</c:v>
                </c:pt>
                <c:pt idx="12900">
                  <c:v>12901</c:v>
                </c:pt>
                <c:pt idx="12901">
                  <c:v>12902</c:v>
                </c:pt>
                <c:pt idx="12902">
                  <c:v>12903</c:v>
                </c:pt>
                <c:pt idx="12903">
                  <c:v>12904</c:v>
                </c:pt>
                <c:pt idx="12904">
                  <c:v>12905</c:v>
                </c:pt>
                <c:pt idx="12905">
                  <c:v>12906</c:v>
                </c:pt>
                <c:pt idx="12906">
                  <c:v>12907</c:v>
                </c:pt>
                <c:pt idx="12907">
                  <c:v>12908</c:v>
                </c:pt>
                <c:pt idx="12908">
                  <c:v>12909</c:v>
                </c:pt>
                <c:pt idx="12909">
                  <c:v>12910</c:v>
                </c:pt>
                <c:pt idx="12910">
                  <c:v>12911</c:v>
                </c:pt>
                <c:pt idx="12911">
                  <c:v>12912</c:v>
                </c:pt>
                <c:pt idx="12912">
                  <c:v>12913</c:v>
                </c:pt>
                <c:pt idx="12913">
                  <c:v>12914</c:v>
                </c:pt>
                <c:pt idx="12914">
                  <c:v>12915</c:v>
                </c:pt>
                <c:pt idx="12915">
                  <c:v>12916</c:v>
                </c:pt>
                <c:pt idx="12916">
                  <c:v>12917</c:v>
                </c:pt>
                <c:pt idx="12917">
                  <c:v>12918</c:v>
                </c:pt>
                <c:pt idx="12918">
                  <c:v>12919</c:v>
                </c:pt>
                <c:pt idx="12919">
                  <c:v>12920</c:v>
                </c:pt>
                <c:pt idx="12920">
                  <c:v>12921</c:v>
                </c:pt>
                <c:pt idx="12921">
                  <c:v>12922</c:v>
                </c:pt>
                <c:pt idx="12922">
                  <c:v>12923</c:v>
                </c:pt>
                <c:pt idx="12923">
                  <c:v>12924</c:v>
                </c:pt>
                <c:pt idx="12924">
                  <c:v>12925</c:v>
                </c:pt>
                <c:pt idx="12925">
                  <c:v>12926</c:v>
                </c:pt>
                <c:pt idx="12926">
                  <c:v>12927</c:v>
                </c:pt>
                <c:pt idx="12927">
                  <c:v>12928</c:v>
                </c:pt>
                <c:pt idx="12928">
                  <c:v>12929</c:v>
                </c:pt>
                <c:pt idx="12929">
                  <c:v>12930</c:v>
                </c:pt>
                <c:pt idx="12930">
                  <c:v>12931</c:v>
                </c:pt>
                <c:pt idx="12931">
                  <c:v>12932</c:v>
                </c:pt>
                <c:pt idx="12932">
                  <c:v>12933</c:v>
                </c:pt>
                <c:pt idx="12933">
                  <c:v>12934</c:v>
                </c:pt>
                <c:pt idx="12934">
                  <c:v>12935</c:v>
                </c:pt>
                <c:pt idx="12935">
                  <c:v>12936</c:v>
                </c:pt>
                <c:pt idx="12936">
                  <c:v>12937</c:v>
                </c:pt>
                <c:pt idx="12937">
                  <c:v>12938</c:v>
                </c:pt>
                <c:pt idx="12938">
                  <c:v>12939</c:v>
                </c:pt>
                <c:pt idx="12939">
                  <c:v>12940</c:v>
                </c:pt>
                <c:pt idx="12940">
                  <c:v>12941</c:v>
                </c:pt>
                <c:pt idx="12941">
                  <c:v>12942</c:v>
                </c:pt>
                <c:pt idx="12942">
                  <c:v>12943</c:v>
                </c:pt>
                <c:pt idx="12943">
                  <c:v>12944</c:v>
                </c:pt>
                <c:pt idx="12944">
                  <c:v>12945</c:v>
                </c:pt>
                <c:pt idx="12945">
                  <c:v>12946</c:v>
                </c:pt>
                <c:pt idx="12946">
                  <c:v>12947</c:v>
                </c:pt>
                <c:pt idx="12947">
                  <c:v>12948</c:v>
                </c:pt>
                <c:pt idx="12948">
                  <c:v>12949</c:v>
                </c:pt>
                <c:pt idx="12949">
                  <c:v>12950</c:v>
                </c:pt>
                <c:pt idx="12950">
                  <c:v>12951</c:v>
                </c:pt>
                <c:pt idx="12951">
                  <c:v>12952</c:v>
                </c:pt>
                <c:pt idx="12952">
                  <c:v>12953</c:v>
                </c:pt>
                <c:pt idx="12953">
                  <c:v>12954</c:v>
                </c:pt>
                <c:pt idx="12954">
                  <c:v>12955</c:v>
                </c:pt>
                <c:pt idx="12955">
                  <c:v>12956</c:v>
                </c:pt>
                <c:pt idx="12956">
                  <c:v>12957</c:v>
                </c:pt>
                <c:pt idx="12957">
                  <c:v>12958</c:v>
                </c:pt>
                <c:pt idx="12958">
                  <c:v>12959</c:v>
                </c:pt>
                <c:pt idx="12959">
                  <c:v>12960</c:v>
                </c:pt>
                <c:pt idx="12960">
                  <c:v>12961</c:v>
                </c:pt>
                <c:pt idx="12961">
                  <c:v>12962</c:v>
                </c:pt>
                <c:pt idx="12962">
                  <c:v>12963</c:v>
                </c:pt>
                <c:pt idx="12963">
                  <c:v>12964</c:v>
                </c:pt>
                <c:pt idx="12964">
                  <c:v>12965</c:v>
                </c:pt>
                <c:pt idx="12965">
                  <c:v>12966</c:v>
                </c:pt>
                <c:pt idx="12966">
                  <c:v>12967</c:v>
                </c:pt>
                <c:pt idx="12967">
                  <c:v>12968</c:v>
                </c:pt>
                <c:pt idx="12968">
                  <c:v>12969</c:v>
                </c:pt>
                <c:pt idx="12969">
                  <c:v>12970</c:v>
                </c:pt>
                <c:pt idx="12970">
                  <c:v>12971</c:v>
                </c:pt>
                <c:pt idx="12971">
                  <c:v>12972</c:v>
                </c:pt>
                <c:pt idx="12972">
                  <c:v>12973</c:v>
                </c:pt>
                <c:pt idx="12973">
                  <c:v>12974</c:v>
                </c:pt>
                <c:pt idx="12974">
                  <c:v>12975</c:v>
                </c:pt>
                <c:pt idx="12975">
                  <c:v>12976</c:v>
                </c:pt>
                <c:pt idx="12976">
                  <c:v>12977</c:v>
                </c:pt>
                <c:pt idx="12977">
                  <c:v>12978</c:v>
                </c:pt>
                <c:pt idx="12978">
                  <c:v>12979</c:v>
                </c:pt>
                <c:pt idx="12979">
                  <c:v>12980</c:v>
                </c:pt>
                <c:pt idx="12980">
                  <c:v>12981</c:v>
                </c:pt>
                <c:pt idx="12981">
                  <c:v>12982</c:v>
                </c:pt>
                <c:pt idx="12982">
                  <c:v>12983</c:v>
                </c:pt>
                <c:pt idx="12983">
                  <c:v>12984</c:v>
                </c:pt>
                <c:pt idx="12984">
                  <c:v>12985</c:v>
                </c:pt>
                <c:pt idx="12985">
                  <c:v>12986</c:v>
                </c:pt>
                <c:pt idx="12986">
                  <c:v>12987</c:v>
                </c:pt>
                <c:pt idx="12987">
                  <c:v>12988</c:v>
                </c:pt>
                <c:pt idx="12988">
                  <c:v>12989</c:v>
                </c:pt>
                <c:pt idx="12989">
                  <c:v>12990</c:v>
                </c:pt>
                <c:pt idx="12990">
                  <c:v>12991</c:v>
                </c:pt>
                <c:pt idx="12991">
                  <c:v>12992</c:v>
                </c:pt>
                <c:pt idx="12992">
                  <c:v>12993</c:v>
                </c:pt>
                <c:pt idx="12993">
                  <c:v>12994</c:v>
                </c:pt>
                <c:pt idx="12994">
                  <c:v>12995</c:v>
                </c:pt>
                <c:pt idx="12995">
                  <c:v>12996</c:v>
                </c:pt>
                <c:pt idx="12996">
                  <c:v>12997</c:v>
                </c:pt>
                <c:pt idx="12997">
                  <c:v>12998</c:v>
                </c:pt>
                <c:pt idx="12998">
                  <c:v>12999</c:v>
                </c:pt>
                <c:pt idx="12999">
                  <c:v>13000</c:v>
                </c:pt>
                <c:pt idx="13000">
                  <c:v>13001</c:v>
                </c:pt>
                <c:pt idx="13001">
                  <c:v>13002</c:v>
                </c:pt>
                <c:pt idx="13002">
                  <c:v>13003</c:v>
                </c:pt>
                <c:pt idx="13003">
                  <c:v>13004</c:v>
                </c:pt>
                <c:pt idx="13004">
                  <c:v>13005</c:v>
                </c:pt>
                <c:pt idx="13005">
                  <c:v>13006</c:v>
                </c:pt>
                <c:pt idx="13006">
                  <c:v>13007</c:v>
                </c:pt>
                <c:pt idx="13007">
                  <c:v>13008</c:v>
                </c:pt>
                <c:pt idx="13008">
                  <c:v>13009</c:v>
                </c:pt>
                <c:pt idx="13009">
                  <c:v>13010</c:v>
                </c:pt>
                <c:pt idx="13010">
                  <c:v>13011</c:v>
                </c:pt>
                <c:pt idx="13011">
                  <c:v>13012</c:v>
                </c:pt>
                <c:pt idx="13012">
                  <c:v>13013</c:v>
                </c:pt>
                <c:pt idx="13013">
                  <c:v>13014</c:v>
                </c:pt>
                <c:pt idx="13014">
                  <c:v>13015</c:v>
                </c:pt>
                <c:pt idx="13015">
                  <c:v>13016</c:v>
                </c:pt>
                <c:pt idx="13016">
                  <c:v>13017</c:v>
                </c:pt>
                <c:pt idx="13017">
                  <c:v>13018</c:v>
                </c:pt>
                <c:pt idx="13018">
                  <c:v>13019</c:v>
                </c:pt>
                <c:pt idx="13019">
                  <c:v>13020</c:v>
                </c:pt>
                <c:pt idx="13020">
                  <c:v>13021</c:v>
                </c:pt>
                <c:pt idx="13021">
                  <c:v>13022</c:v>
                </c:pt>
                <c:pt idx="13022">
                  <c:v>13023</c:v>
                </c:pt>
                <c:pt idx="13023">
                  <c:v>13024</c:v>
                </c:pt>
                <c:pt idx="13024">
                  <c:v>13025</c:v>
                </c:pt>
                <c:pt idx="13025">
                  <c:v>13026</c:v>
                </c:pt>
                <c:pt idx="13026">
                  <c:v>13027</c:v>
                </c:pt>
                <c:pt idx="13027">
                  <c:v>13028</c:v>
                </c:pt>
                <c:pt idx="13028">
                  <c:v>13029</c:v>
                </c:pt>
                <c:pt idx="13029">
                  <c:v>13030</c:v>
                </c:pt>
                <c:pt idx="13030">
                  <c:v>13031</c:v>
                </c:pt>
                <c:pt idx="13031">
                  <c:v>13032</c:v>
                </c:pt>
                <c:pt idx="13032">
                  <c:v>13033</c:v>
                </c:pt>
                <c:pt idx="13033">
                  <c:v>13034</c:v>
                </c:pt>
                <c:pt idx="13034">
                  <c:v>13035</c:v>
                </c:pt>
                <c:pt idx="13035">
                  <c:v>13036</c:v>
                </c:pt>
                <c:pt idx="13036">
                  <c:v>13037</c:v>
                </c:pt>
                <c:pt idx="13037">
                  <c:v>13038</c:v>
                </c:pt>
                <c:pt idx="13038">
                  <c:v>13039</c:v>
                </c:pt>
                <c:pt idx="13039">
                  <c:v>13040</c:v>
                </c:pt>
                <c:pt idx="13040">
                  <c:v>13041</c:v>
                </c:pt>
                <c:pt idx="13041">
                  <c:v>13042</c:v>
                </c:pt>
                <c:pt idx="13042">
                  <c:v>13043</c:v>
                </c:pt>
                <c:pt idx="13043">
                  <c:v>13044</c:v>
                </c:pt>
                <c:pt idx="13044">
                  <c:v>13045</c:v>
                </c:pt>
                <c:pt idx="13045">
                  <c:v>13046</c:v>
                </c:pt>
                <c:pt idx="13046">
                  <c:v>13047</c:v>
                </c:pt>
                <c:pt idx="13047">
                  <c:v>13048</c:v>
                </c:pt>
                <c:pt idx="13048">
                  <c:v>13049</c:v>
                </c:pt>
                <c:pt idx="13049">
                  <c:v>13050</c:v>
                </c:pt>
                <c:pt idx="13050">
                  <c:v>13051</c:v>
                </c:pt>
                <c:pt idx="13051">
                  <c:v>13052</c:v>
                </c:pt>
                <c:pt idx="13052">
                  <c:v>13053</c:v>
                </c:pt>
                <c:pt idx="13053">
                  <c:v>13054</c:v>
                </c:pt>
                <c:pt idx="13054">
                  <c:v>13055</c:v>
                </c:pt>
                <c:pt idx="13055">
                  <c:v>13056</c:v>
                </c:pt>
                <c:pt idx="13056">
                  <c:v>13057</c:v>
                </c:pt>
                <c:pt idx="13057">
                  <c:v>13058</c:v>
                </c:pt>
                <c:pt idx="13058">
                  <c:v>13059</c:v>
                </c:pt>
                <c:pt idx="13059">
                  <c:v>13060</c:v>
                </c:pt>
                <c:pt idx="13060">
                  <c:v>13061</c:v>
                </c:pt>
                <c:pt idx="13061">
                  <c:v>13062</c:v>
                </c:pt>
                <c:pt idx="13062">
                  <c:v>13063</c:v>
                </c:pt>
                <c:pt idx="13063">
                  <c:v>13064</c:v>
                </c:pt>
                <c:pt idx="13064">
                  <c:v>13065</c:v>
                </c:pt>
                <c:pt idx="13065">
                  <c:v>13066</c:v>
                </c:pt>
                <c:pt idx="13066">
                  <c:v>13067</c:v>
                </c:pt>
                <c:pt idx="13067">
                  <c:v>13068</c:v>
                </c:pt>
                <c:pt idx="13068">
                  <c:v>13069</c:v>
                </c:pt>
                <c:pt idx="13069">
                  <c:v>13070</c:v>
                </c:pt>
                <c:pt idx="13070">
                  <c:v>13071</c:v>
                </c:pt>
                <c:pt idx="13071">
                  <c:v>13072</c:v>
                </c:pt>
                <c:pt idx="13072">
                  <c:v>13073</c:v>
                </c:pt>
                <c:pt idx="13073">
                  <c:v>13074</c:v>
                </c:pt>
                <c:pt idx="13074">
                  <c:v>13075</c:v>
                </c:pt>
                <c:pt idx="13075">
                  <c:v>13076</c:v>
                </c:pt>
                <c:pt idx="13076">
                  <c:v>13077</c:v>
                </c:pt>
                <c:pt idx="13077">
                  <c:v>13078</c:v>
                </c:pt>
                <c:pt idx="13078">
                  <c:v>13079</c:v>
                </c:pt>
                <c:pt idx="13079">
                  <c:v>13080</c:v>
                </c:pt>
                <c:pt idx="13080">
                  <c:v>13081</c:v>
                </c:pt>
                <c:pt idx="13081">
                  <c:v>13082</c:v>
                </c:pt>
                <c:pt idx="13082">
                  <c:v>13083</c:v>
                </c:pt>
                <c:pt idx="13083">
                  <c:v>13084</c:v>
                </c:pt>
                <c:pt idx="13084">
                  <c:v>13085</c:v>
                </c:pt>
                <c:pt idx="13085">
                  <c:v>13086</c:v>
                </c:pt>
                <c:pt idx="13086">
                  <c:v>13087</c:v>
                </c:pt>
                <c:pt idx="13087">
                  <c:v>13088</c:v>
                </c:pt>
                <c:pt idx="13088">
                  <c:v>13089</c:v>
                </c:pt>
                <c:pt idx="13089">
                  <c:v>13090</c:v>
                </c:pt>
                <c:pt idx="13090">
                  <c:v>13091</c:v>
                </c:pt>
                <c:pt idx="13091">
                  <c:v>13092</c:v>
                </c:pt>
                <c:pt idx="13092">
                  <c:v>13093</c:v>
                </c:pt>
                <c:pt idx="13093">
                  <c:v>13094</c:v>
                </c:pt>
                <c:pt idx="13094">
                  <c:v>13095</c:v>
                </c:pt>
                <c:pt idx="13095">
                  <c:v>13096</c:v>
                </c:pt>
                <c:pt idx="13096">
                  <c:v>13097</c:v>
                </c:pt>
                <c:pt idx="13097">
                  <c:v>13098</c:v>
                </c:pt>
                <c:pt idx="13098">
                  <c:v>13099</c:v>
                </c:pt>
                <c:pt idx="13099">
                  <c:v>13100</c:v>
                </c:pt>
                <c:pt idx="13100">
                  <c:v>13101</c:v>
                </c:pt>
                <c:pt idx="13101">
                  <c:v>13102</c:v>
                </c:pt>
                <c:pt idx="13102">
                  <c:v>13103</c:v>
                </c:pt>
                <c:pt idx="13103">
                  <c:v>13104</c:v>
                </c:pt>
                <c:pt idx="13104">
                  <c:v>13105</c:v>
                </c:pt>
                <c:pt idx="13105">
                  <c:v>13106</c:v>
                </c:pt>
                <c:pt idx="13106">
                  <c:v>13107</c:v>
                </c:pt>
                <c:pt idx="13107">
                  <c:v>13108</c:v>
                </c:pt>
                <c:pt idx="13108">
                  <c:v>13109</c:v>
                </c:pt>
                <c:pt idx="13109">
                  <c:v>13110</c:v>
                </c:pt>
                <c:pt idx="13110">
                  <c:v>13111</c:v>
                </c:pt>
                <c:pt idx="13111">
                  <c:v>13112</c:v>
                </c:pt>
                <c:pt idx="13112">
                  <c:v>13113</c:v>
                </c:pt>
                <c:pt idx="13113">
                  <c:v>13114</c:v>
                </c:pt>
                <c:pt idx="13114">
                  <c:v>13115</c:v>
                </c:pt>
                <c:pt idx="13115">
                  <c:v>13116</c:v>
                </c:pt>
                <c:pt idx="13116">
                  <c:v>13117</c:v>
                </c:pt>
                <c:pt idx="13117">
                  <c:v>13118</c:v>
                </c:pt>
                <c:pt idx="13118">
                  <c:v>13119</c:v>
                </c:pt>
                <c:pt idx="13119">
                  <c:v>13120</c:v>
                </c:pt>
                <c:pt idx="13120">
                  <c:v>13121</c:v>
                </c:pt>
                <c:pt idx="13121">
                  <c:v>13122</c:v>
                </c:pt>
                <c:pt idx="13122">
                  <c:v>13123</c:v>
                </c:pt>
                <c:pt idx="13123">
                  <c:v>13124</c:v>
                </c:pt>
                <c:pt idx="13124">
                  <c:v>13125</c:v>
                </c:pt>
                <c:pt idx="13125">
                  <c:v>13126</c:v>
                </c:pt>
                <c:pt idx="13126">
                  <c:v>13127</c:v>
                </c:pt>
                <c:pt idx="13127">
                  <c:v>13128</c:v>
                </c:pt>
                <c:pt idx="13128">
                  <c:v>13129</c:v>
                </c:pt>
                <c:pt idx="13129">
                  <c:v>13130</c:v>
                </c:pt>
                <c:pt idx="13130">
                  <c:v>13131</c:v>
                </c:pt>
                <c:pt idx="13131">
                  <c:v>13132</c:v>
                </c:pt>
                <c:pt idx="13132">
                  <c:v>13133</c:v>
                </c:pt>
                <c:pt idx="13133">
                  <c:v>13134</c:v>
                </c:pt>
                <c:pt idx="13134">
                  <c:v>13135</c:v>
                </c:pt>
                <c:pt idx="13135">
                  <c:v>13136</c:v>
                </c:pt>
                <c:pt idx="13136">
                  <c:v>13137</c:v>
                </c:pt>
                <c:pt idx="13137">
                  <c:v>13138</c:v>
                </c:pt>
                <c:pt idx="13138">
                  <c:v>13139</c:v>
                </c:pt>
                <c:pt idx="13139">
                  <c:v>13140</c:v>
                </c:pt>
                <c:pt idx="13140">
                  <c:v>13141</c:v>
                </c:pt>
                <c:pt idx="13141">
                  <c:v>13142</c:v>
                </c:pt>
                <c:pt idx="13142">
                  <c:v>13143</c:v>
                </c:pt>
                <c:pt idx="13143">
                  <c:v>13144</c:v>
                </c:pt>
                <c:pt idx="13144">
                  <c:v>13145</c:v>
                </c:pt>
                <c:pt idx="13145">
                  <c:v>13146</c:v>
                </c:pt>
                <c:pt idx="13146">
                  <c:v>13147</c:v>
                </c:pt>
                <c:pt idx="13147">
                  <c:v>13148</c:v>
                </c:pt>
                <c:pt idx="13148">
                  <c:v>13149</c:v>
                </c:pt>
                <c:pt idx="13149">
                  <c:v>13150</c:v>
                </c:pt>
                <c:pt idx="13150">
                  <c:v>13151</c:v>
                </c:pt>
                <c:pt idx="13151">
                  <c:v>13152</c:v>
                </c:pt>
                <c:pt idx="13152">
                  <c:v>13153</c:v>
                </c:pt>
                <c:pt idx="13153">
                  <c:v>13154</c:v>
                </c:pt>
                <c:pt idx="13154">
                  <c:v>13155</c:v>
                </c:pt>
                <c:pt idx="13155">
                  <c:v>13156</c:v>
                </c:pt>
                <c:pt idx="13156">
                  <c:v>13157</c:v>
                </c:pt>
                <c:pt idx="13157">
                  <c:v>13158</c:v>
                </c:pt>
                <c:pt idx="13158">
                  <c:v>13159</c:v>
                </c:pt>
                <c:pt idx="13159">
                  <c:v>13160</c:v>
                </c:pt>
                <c:pt idx="13160">
                  <c:v>13161</c:v>
                </c:pt>
                <c:pt idx="13161">
                  <c:v>13162</c:v>
                </c:pt>
                <c:pt idx="13162">
                  <c:v>13163</c:v>
                </c:pt>
                <c:pt idx="13163">
                  <c:v>13164</c:v>
                </c:pt>
                <c:pt idx="13164">
                  <c:v>13165</c:v>
                </c:pt>
                <c:pt idx="13165">
                  <c:v>13166</c:v>
                </c:pt>
                <c:pt idx="13166">
                  <c:v>13167</c:v>
                </c:pt>
                <c:pt idx="13167">
                  <c:v>13168</c:v>
                </c:pt>
                <c:pt idx="13168">
                  <c:v>13169</c:v>
                </c:pt>
                <c:pt idx="13169">
                  <c:v>13170</c:v>
                </c:pt>
                <c:pt idx="13170">
                  <c:v>13171</c:v>
                </c:pt>
                <c:pt idx="13171">
                  <c:v>13172</c:v>
                </c:pt>
                <c:pt idx="13172">
                  <c:v>13173</c:v>
                </c:pt>
                <c:pt idx="13173">
                  <c:v>13174</c:v>
                </c:pt>
                <c:pt idx="13174">
                  <c:v>13175</c:v>
                </c:pt>
                <c:pt idx="13175">
                  <c:v>13176</c:v>
                </c:pt>
                <c:pt idx="13176">
                  <c:v>13177</c:v>
                </c:pt>
                <c:pt idx="13177">
                  <c:v>13178</c:v>
                </c:pt>
                <c:pt idx="13178">
                  <c:v>13179</c:v>
                </c:pt>
                <c:pt idx="13179">
                  <c:v>13180</c:v>
                </c:pt>
                <c:pt idx="13180">
                  <c:v>13181</c:v>
                </c:pt>
                <c:pt idx="13181">
                  <c:v>13182</c:v>
                </c:pt>
                <c:pt idx="13182">
                  <c:v>13183</c:v>
                </c:pt>
                <c:pt idx="13183">
                  <c:v>13184</c:v>
                </c:pt>
                <c:pt idx="13184">
                  <c:v>13185</c:v>
                </c:pt>
                <c:pt idx="13185">
                  <c:v>13186</c:v>
                </c:pt>
                <c:pt idx="13186">
                  <c:v>13187</c:v>
                </c:pt>
                <c:pt idx="13187">
                  <c:v>13188</c:v>
                </c:pt>
                <c:pt idx="13188">
                  <c:v>13189</c:v>
                </c:pt>
                <c:pt idx="13189">
                  <c:v>13190</c:v>
                </c:pt>
                <c:pt idx="13190">
                  <c:v>13191</c:v>
                </c:pt>
                <c:pt idx="13191">
                  <c:v>13192</c:v>
                </c:pt>
                <c:pt idx="13192">
                  <c:v>13193</c:v>
                </c:pt>
                <c:pt idx="13193">
                  <c:v>13194</c:v>
                </c:pt>
                <c:pt idx="13194">
                  <c:v>13195</c:v>
                </c:pt>
                <c:pt idx="13195">
                  <c:v>13196</c:v>
                </c:pt>
                <c:pt idx="13196">
                  <c:v>13197</c:v>
                </c:pt>
                <c:pt idx="13197">
                  <c:v>13198</c:v>
                </c:pt>
                <c:pt idx="13198">
                  <c:v>13199</c:v>
                </c:pt>
                <c:pt idx="13199">
                  <c:v>13200</c:v>
                </c:pt>
                <c:pt idx="13200">
                  <c:v>13201</c:v>
                </c:pt>
                <c:pt idx="13201">
                  <c:v>13202</c:v>
                </c:pt>
                <c:pt idx="13202">
                  <c:v>13203</c:v>
                </c:pt>
                <c:pt idx="13203">
                  <c:v>13204</c:v>
                </c:pt>
                <c:pt idx="13204">
                  <c:v>13205</c:v>
                </c:pt>
                <c:pt idx="13205">
                  <c:v>13206</c:v>
                </c:pt>
                <c:pt idx="13206">
                  <c:v>13207</c:v>
                </c:pt>
                <c:pt idx="13207">
                  <c:v>13208</c:v>
                </c:pt>
                <c:pt idx="13208">
                  <c:v>13209</c:v>
                </c:pt>
                <c:pt idx="13209">
                  <c:v>13210</c:v>
                </c:pt>
                <c:pt idx="13210">
                  <c:v>13211</c:v>
                </c:pt>
                <c:pt idx="13211">
                  <c:v>13212</c:v>
                </c:pt>
                <c:pt idx="13212">
                  <c:v>13213</c:v>
                </c:pt>
                <c:pt idx="13213">
                  <c:v>13214</c:v>
                </c:pt>
                <c:pt idx="13214">
                  <c:v>13215</c:v>
                </c:pt>
                <c:pt idx="13215">
                  <c:v>13216</c:v>
                </c:pt>
                <c:pt idx="13216">
                  <c:v>13217</c:v>
                </c:pt>
                <c:pt idx="13217">
                  <c:v>13218</c:v>
                </c:pt>
                <c:pt idx="13218">
                  <c:v>13219</c:v>
                </c:pt>
                <c:pt idx="13219">
                  <c:v>13220</c:v>
                </c:pt>
                <c:pt idx="13220">
                  <c:v>13221</c:v>
                </c:pt>
                <c:pt idx="13221">
                  <c:v>13222</c:v>
                </c:pt>
                <c:pt idx="13222">
                  <c:v>13223</c:v>
                </c:pt>
                <c:pt idx="13223">
                  <c:v>13224</c:v>
                </c:pt>
                <c:pt idx="13224">
                  <c:v>13225</c:v>
                </c:pt>
                <c:pt idx="13225">
                  <c:v>13226</c:v>
                </c:pt>
                <c:pt idx="13226">
                  <c:v>13227</c:v>
                </c:pt>
                <c:pt idx="13227">
                  <c:v>13228</c:v>
                </c:pt>
                <c:pt idx="13228">
                  <c:v>13229</c:v>
                </c:pt>
                <c:pt idx="13229">
                  <c:v>13230</c:v>
                </c:pt>
                <c:pt idx="13230">
                  <c:v>13231</c:v>
                </c:pt>
                <c:pt idx="13231">
                  <c:v>13232</c:v>
                </c:pt>
                <c:pt idx="13232">
                  <c:v>13233</c:v>
                </c:pt>
                <c:pt idx="13233">
                  <c:v>13234</c:v>
                </c:pt>
                <c:pt idx="13234">
                  <c:v>13235</c:v>
                </c:pt>
                <c:pt idx="13235">
                  <c:v>13236</c:v>
                </c:pt>
                <c:pt idx="13236">
                  <c:v>13237</c:v>
                </c:pt>
                <c:pt idx="13237">
                  <c:v>13238</c:v>
                </c:pt>
                <c:pt idx="13238">
                  <c:v>13239</c:v>
                </c:pt>
                <c:pt idx="13239">
                  <c:v>13240</c:v>
                </c:pt>
                <c:pt idx="13240">
                  <c:v>13241</c:v>
                </c:pt>
                <c:pt idx="13241">
                  <c:v>13242</c:v>
                </c:pt>
                <c:pt idx="13242">
                  <c:v>13243</c:v>
                </c:pt>
                <c:pt idx="13243">
                  <c:v>13244</c:v>
                </c:pt>
                <c:pt idx="13244">
                  <c:v>13245</c:v>
                </c:pt>
                <c:pt idx="13245">
                  <c:v>13246</c:v>
                </c:pt>
                <c:pt idx="13246">
                  <c:v>13247</c:v>
                </c:pt>
                <c:pt idx="13247">
                  <c:v>13248</c:v>
                </c:pt>
                <c:pt idx="13248">
                  <c:v>13249</c:v>
                </c:pt>
                <c:pt idx="13249">
                  <c:v>13250</c:v>
                </c:pt>
                <c:pt idx="13250">
                  <c:v>13251</c:v>
                </c:pt>
                <c:pt idx="13251">
                  <c:v>13252</c:v>
                </c:pt>
                <c:pt idx="13252">
                  <c:v>13253</c:v>
                </c:pt>
                <c:pt idx="13253">
                  <c:v>13254</c:v>
                </c:pt>
                <c:pt idx="13254">
                  <c:v>13255</c:v>
                </c:pt>
                <c:pt idx="13255">
                  <c:v>13256</c:v>
                </c:pt>
                <c:pt idx="13256">
                  <c:v>13257</c:v>
                </c:pt>
                <c:pt idx="13257">
                  <c:v>13258</c:v>
                </c:pt>
                <c:pt idx="13258">
                  <c:v>13259</c:v>
                </c:pt>
                <c:pt idx="13259">
                  <c:v>13260</c:v>
                </c:pt>
                <c:pt idx="13260">
                  <c:v>13261</c:v>
                </c:pt>
                <c:pt idx="13261">
                  <c:v>13262</c:v>
                </c:pt>
                <c:pt idx="13262">
                  <c:v>13263</c:v>
                </c:pt>
                <c:pt idx="13263">
                  <c:v>13264</c:v>
                </c:pt>
                <c:pt idx="13264">
                  <c:v>13265</c:v>
                </c:pt>
                <c:pt idx="13265">
                  <c:v>13266</c:v>
                </c:pt>
                <c:pt idx="13266">
                  <c:v>13267</c:v>
                </c:pt>
                <c:pt idx="13267">
                  <c:v>13268</c:v>
                </c:pt>
                <c:pt idx="13268">
                  <c:v>13269</c:v>
                </c:pt>
                <c:pt idx="13269">
                  <c:v>13270</c:v>
                </c:pt>
                <c:pt idx="13270">
                  <c:v>13271</c:v>
                </c:pt>
                <c:pt idx="13271">
                  <c:v>13272</c:v>
                </c:pt>
                <c:pt idx="13272">
                  <c:v>13273</c:v>
                </c:pt>
                <c:pt idx="13273">
                  <c:v>13274</c:v>
                </c:pt>
                <c:pt idx="13274">
                  <c:v>13275</c:v>
                </c:pt>
                <c:pt idx="13275">
                  <c:v>13276</c:v>
                </c:pt>
                <c:pt idx="13276">
                  <c:v>13277</c:v>
                </c:pt>
                <c:pt idx="13277">
                  <c:v>13278</c:v>
                </c:pt>
                <c:pt idx="13278">
                  <c:v>13279</c:v>
                </c:pt>
                <c:pt idx="13279">
                  <c:v>13280</c:v>
                </c:pt>
                <c:pt idx="13280">
                  <c:v>13281</c:v>
                </c:pt>
                <c:pt idx="13281">
                  <c:v>13282</c:v>
                </c:pt>
                <c:pt idx="13282">
                  <c:v>13283</c:v>
                </c:pt>
                <c:pt idx="13283">
                  <c:v>13284</c:v>
                </c:pt>
                <c:pt idx="13284">
                  <c:v>13285</c:v>
                </c:pt>
                <c:pt idx="13285">
                  <c:v>13286</c:v>
                </c:pt>
                <c:pt idx="13286">
                  <c:v>13287</c:v>
                </c:pt>
                <c:pt idx="13287">
                  <c:v>13288</c:v>
                </c:pt>
                <c:pt idx="13288">
                  <c:v>13289</c:v>
                </c:pt>
                <c:pt idx="13289">
                  <c:v>13290</c:v>
                </c:pt>
                <c:pt idx="13290">
                  <c:v>13291</c:v>
                </c:pt>
                <c:pt idx="13291">
                  <c:v>13292</c:v>
                </c:pt>
                <c:pt idx="13292">
                  <c:v>13293</c:v>
                </c:pt>
                <c:pt idx="13293">
                  <c:v>13294</c:v>
                </c:pt>
                <c:pt idx="13294">
                  <c:v>13295</c:v>
                </c:pt>
                <c:pt idx="13295">
                  <c:v>13296</c:v>
                </c:pt>
                <c:pt idx="13296">
                  <c:v>13297</c:v>
                </c:pt>
                <c:pt idx="13297">
                  <c:v>13298</c:v>
                </c:pt>
                <c:pt idx="13298">
                  <c:v>13299</c:v>
                </c:pt>
                <c:pt idx="13299">
                  <c:v>13300</c:v>
                </c:pt>
                <c:pt idx="13300">
                  <c:v>13301</c:v>
                </c:pt>
                <c:pt idx="13301">
                  <c:v>13302</c:v>
                </c:pt>
                <c:pt idx="13302">
                  <c:v>13303</c:v>
                </c:pt>
                <c:pt idx="13303">
                  <c:v>13304</c:v>
                </c:pt>
                <c:pt idx="13304">
                  <c:v>13305</c:v>
                </c:pt>
                <c:pt idx="13305">
                  <c:v>13306</c:v>
                </c:pt>
                <c:pt idx="13306">
                  <c:v>13307</c:v>
                </c:pt>
                <c:pt idx="13307">
                  <c:v>13308</c:v>
                </c:pt>
                <c:pt idx="13308">
                  <c:v>13309</c:v>
                </c:pt>
                <c:pt idx="13309">
                  <c:v>13310</c:v>
                </c:pt>
                <c:pt idx="13310">
                  <c:v>13311</c:v>
                </c:pt>
                <c:pt idx="13311">
                  <c:v>13312</c:v>
                </c:pt>
                <c:pt idx="13312">
                  <c:v>13313</c:v>
                </c:pt>
                <c:pt idx="13313">
                  <c:v>13314</c:v>
                </c:pt>
                <c:pt idx="13314">
                  <c:v>13315</c:v>
                </c:pt>
                <c:pt idx="13315">
                  <c:v>13316</c:v>
                </c:pt>
                <c:pt idx="13316">
                  <c:v>13317</c:v>
                </c:pt>
                <c:pt idx="13317">
                  <c:v>13318</c:v>
                </c:pt>
                <c:pt idx="13318">
                  <c:v>13319</c:v>
                </c:pt>
                <c:pt idx="13319">
                  <c:v>13320</c:v>
                </c:pt>
                <c:pt idx="13320">
                  <c:v>13321</c:v>
                </c:pt>
                <c:pt idx="13321">
                  <c:v>13322</c:v>
                </c:pt>
                <c:pt idx="13322">
                  <c:v>13323</c:v>
                </c:pt>
                <c:pt idx="13323">
                  <c:v>13324</c:v>
                </c:pt>
                <c:pt idx="13324">
                  <c:v>13325</c:v>
                </c:pt>
                <c:pt idx="13325">
                  <c:v>13326</c:v>
                </c:pt>
                <c:pt idx="13326">
                  <c:v>13327</c:v>
                </c:pt>
                <c:pt idx="13327">
                  <c:v>13328</c:v>
                </c:pt>
                <c:pt idx="13328">
                  <c:v>13329</c:v>
                </c:pt>
                <c:pt idx="13329">
                  <c:v>13330</c:v>
                </c:pt>
                <c:pt idx="13330">
                  <c:v>13331</c:v>
                </c:pt>
                <c:pt idx="13331">
                  <c:v>13332</c:v>
                </c:pt>
                <c:pt idx="13332">
                  <c:v>13333</c:v>
                </c:pt>
                <c:pt idx="13333">
                  <c:v>13334</c:v>
                </c:pt>
                <c:pt idx="13334">
                  <c:v>13335</c:v>
                </c:pt>
                <c:pt idx="13335">
                  <c:v>13336</c:v>
                </c:pt>
                <c:pt idx="13336">
                  <c:v>13337</c:v>
                </c:pt>
                <c:pt idx="13337">
                  <c:v>13338</c:v>
                </c:pt>
                <c:pt idx="13338">
                  <c:v>13339</c:v>
                </c:pt>
                <c:pt idx="13339">
                  <c:v>13340</c:v>
                </c:pt>
                <c:pt idx="13340">
                  <c:v>13341</c:v>
                </c:pt>
                <c:pt idx="13341">
                  <c:v>13342</c:v>
                </c:pt>
                <c:pt idx="13342">
                  <c:v>13343</c:v>
                </c:pt>
                <c:pt idx="13343">
                  <c:v>13344</c:v>
                </c:pt>
                <c:pt idx="13344">
                  <c:v>13345</c:v>
                </c:pt>
                <c:pt idx="13345">
                  <c:v>13346</c:v>
                </c:pt>
                <c:pt idx="13346">
                  <c:v>13347</c:v>
                </c:pt>
                <c:pt idx="13347">
                  <c:v>13348</c:v>
                </c:pt>
                <c:pt idx="13348">
                  <c:v>13349</c:v>
                </c:pt>
                <c:pt idx="13349">
                  <c:v>13350</c:v>
                </c:pt>
                <c:pt idx="13350">
                  <c:v>13351</c:v>
                </c:pt>
                <c:pt idx="13351">
                  <c:v>13352</c:v>
                </c:pt>
                <c:pt idx="13352">
                  <c:v>13353</c:v>
                </c:pt>
                <c:pt idx="13353">
                  <c:v>13354</c:v>
                </c:pt>
                <c:pt idx="13354">
                  <c:v>13355</c:v>
                </c:pt>
                <c:pt idx="13355">
                  <c:v>13356</c:v>
                </c:pt>
                <c:pt idx="13356">
                  <c:v>13357</c:v>
                </c:pt>
                <c:pt idx="13357">
                  <c:v>13358</c:v>
                </c:pt>
                <c:pt idx="13358">
                  <c:v>13359</c:v>
                </c:pt>
                <c:pt idx="13359">
                  <c:v>13360</c:v>
                </c:pt>
                <c:pt idx="13360">
                  <c:v>13361</c:v>
                </c:pt>
                <c:pt idx="13361">
                  <c:v>13362</c:v>
                </c:pt>
                <c:pt idx="13362">
                  <c:v>13363</c:v>
                </c:pt>
                <c:pt idx="13363">
                  <c:v>13364</c:v>
                </c:pt>
                <c:pt idx="13364">
                  <c:v>13365</c:v>
                </c:pt>
                <c:pt idx="13365">
                  <c:v>13366</c:v>
                </c:pt>
                <c:pt idx="13366">
                  <c:v>13367</c:v>
                </c:pt>
                <c:pt idx="13367">
                  <c:v>13368</c:v>
                </c:pt>
                <c:pt idx="13368">
                  <c:v>13369</c:v>
                </c:pt>
                <c:pt idx="13369">
                  <c:v>13370</c:v>
                </c:pt>
                <c:pt idx="13370">
                  <c:v>13371</c:v>
                </c:pt>
                <c:pt idx="13371">
                  <c:v>13372</c:v>
                </c:pt>
                <c:pt idx="13372">
                  <c:v>13373</c:v>
                </c:pt>
                <c:pt idx="13373">
                  <c:v>13374</c:v>
                </c:pt>
                <c:pt idx="13374">
                  <c:v>13375</c:v>
                </c:pt>
                <c:pt idx="13375">
                  <c:v>13376</c:v>
                </c:pt>
                <c:pt idx="13376">
                  <c:v>13377</c:v>
                </c:pt>
                <c:pt idx="13377">
                  <c:v>13378</c:v>
                </c:pt>
                <c:pt idx="13378">
                  <c:v>13379</c:v>
                </c:pt>
                <c:pt idx="13379">
                  <c:v>13380</c:v>
                </c:pt>
                <c:pt idx="13380">
                  <c:v>13381</c:v>
                </c:pt>
                <c:pt idx="13381">
                  <c:v>13382</c:v>
                </c:pt>
                <c:pt idx="13382">
                  <c:v>13383</c:v>
                </c:pt>
                <c:pt idx="13383">
                  <c:v>13384</c:v>
                </c:pt>
                <c:pt idx="13384">
                  <c:v>13385</c:v>
                </c:pt>
                <c:pt idx="13385">
                  <c:v>13386</c:v>
                </c:pt>
                <c:pt idx="13386">
                  <c:v>13387</c:v>
                </c:pt>
                <c:pt idx="13387">
                  <c:v>13388</c:v>
                </c:pt>
                <c:pt idx="13388">
                  <c:v>13389</c:v>
                </c:pt>
                <c:pt idx="13389">
                  <c:v>13390</c:v>
                </c:pt>
                <c:pt idx="13390">
                  <c:v>13391</c:v>
                </c:pt>
                <c:pt idx="13391">
                  <c:v>13392</c:v>
                </c:pt>
                <c:pt idx="13392">
                  <c:v>13393</c:v>
                </c:pt>
                <c:pt idx="13393">
                  <c:v>13394</c:v>
                </c:pt>
                <c:pt idx="13394">
                  <c:v>13395</c:v>
                </c:pt>
                <c:pt idx="13395">
                  <c:v>13396</c:v>
                </c:pt>
                <c:pt idx="13396">
                  <c:v>13397</c:v>
                </c:pt>
                <c:pt idx="13397">
                  <c:v>13398</c:v>
                </c:pt>
                <c:pt idx="13398">
                  <c:v>13399</c:v>
                </c:pt>
                <c:pt idx="13399">
                  <c:v>13400</c:v>
                </c:pt>
                <c:pt idx="13400">
                  <c:v>13401</c:v>
                </c:pt>
                <c:pt idx="13401">
                  <c:v>13402</c:v>
                </c:pt>
                <c:pt idx="13402">
                  <c:v>13403</c:v>
                </c:pt>
                <c:pt idx="13403">
                  <c:v>13404</c:v>
                </c:pt>
                <c:pt idx="13404">
                  <c:v>13405</c:v>
                </c:pt>
                <c:pt idx="13405">
                  <c:v>13406</c:v>
                </c:pt>
                <c:pt idx="13406">
                  <c:v>13407</c:v>
                </c:pt>
                <c:pt idx="13407">
                  <c:v>13408</c:v>
                </c:pt>
                <c:pt idx="13408">
                  <c:v>13409</c:v>
                </c:pt>
                <c:pt idx="13409">
                  <c:v>13410</c:v>
                </c:pt>
                <c:pt idx="13410">
                  <c:v>13411</c:v>
                </c:pt>
                <c:pt idx="13411">
                  <c:v>13412</c:v>
                </c:pt>
                <c:pt idx="13412">
                  <c:v>13413</c:v>
                </c:pt>
                <c:pt idx="13413">
                  <c:v>13414</c:v>
                </c:pt>
                <c:pt idx="13414">
                  <c:v>13415</c:v>
                </c:pt>
                <c:pt idx="13415">
                  <c:v>13416</c:v>
                </c:pt>
                <c:pt idx="13416">
                  <c:v>13417</c:v>
                </c:pt>
                <c:pt idx="13417">
                  <c:v>13418</c:v>
                </c:pt>
                <c:pt idx="13418">
                  <c:v>13419</c:v>
                </c:pt>
                <c:pt idx="13419">
                  <c:v>13420</c:v>
                </c:pt>
                <c:pt idx="13420">
                  <c:v>13421</c:v>
                </c:pt>
                <c:pt idx="13421">
                  <c:v>13422</c:v>
                </c:pt>
                <c:pt idx="13422">
                  <c:v>13423</c:v>
                </c:pt>
                <c:pt idx="13423">
                  <c:v>13424</c:v>
                </c:pt>
                <c:pt idx="13424">
                  <c:v>13425</c:v>
                </c:pt>
                <c:pt idx="13425">
                  <c:v>13426</c:v>
                </c:pt>
                <c:pt idx="13426">
                  <c:v>13427</c:v>
                </c:pt>
                <c:pt idx="13427">
                  <c:v>13428</c:v>
                </c:pt>
                <c:pt idx="13428">
                  <c:v>13429</c:v>
                </c:pt>
                <c:pt idx="13429">
                  <c:v>13430</c:v>
                </c:pt>
                <c:pt idx="13430">
                  <c:v>13431</c:v>
                </c:pt>
                <c:pt idx="13431">
                  <c:v>13432</c:v>
                </c:pt>
                <c:pt idx="13432">
                  <c:v>13433</c:v>
                </c:pt>
                <c:pt idx="13433">
                  <c:v>13434</c:v>
                </c:pt>
                <c:pt idx="13434">
                  <c:v>13435</c:v>
                </c:pt>
                <c:pt idx="13435">
                  <c:v>13436</c:v>
                </c:pt>
                <c:pt idx="13436">
                  <c:v>13437</c:v>
                </c:pt>
                <c:pt idx="13437">
                  <c:v>13438</c:v>
                </c:pt>
                <c:pt idx="13438">
                  <c:v>13439</c:v>
                </c:pt>
                <c:pt idx="13439">
                  <c:v>13440</c:v>
                </c:pt>
                <c:pt idx="13440">
                  <c:v>13441</c:v>
                </c:pt>
                <c:pt idx="13441">
                  <c:v>13442</c:v>
                </c:pt>
                <c:pt idx="13442">
                  <c:v>13443</c:v>
                </c:pt>
                <c:pt idx="13443">
                  <c:v>13444</c:v>
                </c:pt>
                <c:pt idx="13444">
                  <c:v>13445</c:v>
                </c:pt>
                <c:pt idx="13445">
                  <c:v>13446</c:v>
                </c:pt>
                <c:pt idx="13446">
                  <c:v>13447</c:v>
                </c:pt>
                <c:pt idx="13447">
                  <c:v>13448</c:v>
                </c:pt>
                <c:pt idx="13448">
                  <c:v>13449</c:v>
                </c:pt>
                <c:pt idx="13449">
                  <c:v>13450</c:v>
                </c:pt>
                <c:pt idx="13450">
                  <c:v>13451</c:v>
                </c:pt>
                <c:pt idx="13451">
                  <c:v>13452</c:v>
                </c:pt>
                <c:pt idx="13452">
                  <c:v>13453</c:v>
                </c:pt>
                <c:pt idx="13453">
                  <c:v>13454</c:v>
                </c:pt>
                <c:pt idx="13454">
                  <c:v>13455</c:v>
                </c:pt>
                <c:pt idx="13455">
                  <c:v>13456</c:v>
                </c:pt>
                <c:pt idx="13456">
                  <c:v>13457</c:v>
                </c:pt>
                <c:pt idx="13457">
                  <c:v>13458</c:v>
                </c:pt>
                <c:pt idx="13458">
                  <c:v>13459</c:v>
                </c:pt>
                <c:pt idx="13459">
                  <c:v>13460</c:v>
                </c:pt>
                <c:pt idx="13460">
                  <c:v>13461</c:v>
                </c:pt>
                <c:pt idx="13461">
                  <c:v>13462</c:v>
                </c:pt>
                <c:pt idx="13462">
                  <c:v>13463</c:v>
                </c:pt>
                <c:pt idx="13463">
                  <c:v>13464</c:v>
                </c:pt>
                <c:pt idx="13464">
                  <c:v>13465</c:v>
                </c:pt>
                <c:pt idx="13465">
                  <c:v>13466</c:v>
                </c:pt>
                <c:pt idx="13466">
                  <c:v>13467</c:v>
                </c:pt>
                <c:pt idx="13467">
                  <c:v>13468</c:v>
                </c:pt>
                <c:pt idx="13468">
                  <c:v>13469</c:v>
                </c:pt>
                <c:pt idx="13469">
                  <c:v>13470</c:v>
                </c:pt>
                <c:pt idx="13470">
                  <c:v>13471</c:v>
                </c:pt>
                <c:pt idx="13471">
                  <c:v>13472</c:v>
                </c:pt>
                <c:pt idx="13472">
                  <c:v>13473</c:v>
                </c:pt>
                <c:pt idx="13473">
                  <c:v>13474</c:v>
                </c:pt>
                <c:pt idx="13474">
                  <c:v>13475</c:v>
                </c:pt>
                <c:pt idx="13475">
                  <c:v>13476</c:v>
                </c:pt>
                <c:pt idx="13476">
                  <c:v>13477</c:v>
                </c:pt>
                <c:pt idx="13477">
                  <c:v>13478</c:v>
                </c:pt>
                <c:pt idx="13478">
                  <c:v>13479</c:v>
                </c:pt>
                <c:pt idx="13479">
                  <c:v>13480</c:v>
                </c:pt>
                <c:pt idx="13480">
                  <c:v>13481</c:v>
                </c:pt>
                <c:pt idx="13481">
                  <c:v>13482</c:v>
                </c:pt>
                <c:pt idx="13482">
                  <c:v>13483</c:v>
                </c:pt>
                <c:pt idx="13483">
                  <c:v>13484</c:v>
                </c:pt>
                <c:pt idx="13484">
                  <c:v>13485</c:v>
                </c:pt>
                <c:pt idx="13485">
                  <c:v>13486</c:v>
                </c:pt>
                <c:pt idx="13486">
                  <c:v>13487</c:v>
                </c:pt>
                <c:pt idx="13487">
                  <c:v>13488</c:v>
                </c:pt>
                <c:pt idx="13488">
                  <c:v>13489</c:v>
                </c:pt>
                <c:pt idx="13489">
                  <c:v>13490</c:v>
                </c:pt>
                <c:pt idx="13490">
                  <c:v>13491</c:v>
                </c:pt>
                <c:pt idx="13491">
                  <c:v>13492</c:v>
                </c:pt>
                <c:pt idx="13492">
                  <c:v>13493</c:v>
                </c:pt>
                <c:pt idx="13493">
                  <c:v>13494</c:v>
                </c:pt>
                <c:pt idx="13494">
                  <c:v>13495</c:v>
                </c:pt>
                <c:pt idx="13495">
                  <c:v>13496</c:v>
                </c:pt>
                <c:pt idx="13496">
                  <c:v>13497</c:v>
                </c:pt>
                <c:pt idx="13497">
                  <c:v>13498</c:v>
                </c:pt>
                <c:pt idx="13498">
                  <c:v>13499</c:v>
                </c:pt>
                <c:pt idx="13499">
                  <c:v>13500</c:v>
                </c:pt>
                <c:pt idx="13500">
                  <c:v>13501</c:v>
                </c:pt>
                <c:pt idx="13501">
                  <c:v>13502</c:v>
                </c:pt>
                <c:pt idx="13502">
                  <c:v>13503</c:v>
                </c:pt>
                <c:pt idx="13503">
                  <c:v>13504</c:v>
                </c:pt>
                <c:pt idx="13504">
                  <c:v>13505</c:v>
                </c:pt>
                <c:pt idx="13505">
                  <c:v>13506</c:v>
                </c:pt>
                <c:pt idx="13506">
                  <c:v>13507</c:v>
                </c:pt>
                <c:pt idx="13507">
                  <c:v>13508</c:v>
                </c:pt>
                <c:pt idx="13508">
                  <c:v>13509</c:v>
                </c:pt>
                <c:pt idx="13509">
                  <c:v>13510</c:v>
                </c:pt>
                <c:pt idx="13510">
                  <c:v>13511</c:v>
                </c:pt>
                <c:pt idx="13511">
                  <c:v>13512</c:v>
                </c:pt>
                <c:pt idx="13512">
                  <c:v>13513</c:v>
                </c:pt>
                <c:pt idx="13513">
                  <c:v>13514</c:v>
                </c:pt>
                <c:pt idx="13514">
                  <c:v>13515</c:v>
                </c:pt>
                <c:pt idx="13515">
                  <c:v>13516</c:v>
                </c:pt>
                <c:pt idx="13516">
                  <c:v>13517</c:v>
                </c:pt>
                <c:pt idx="13517">
                  <c:v>13518</c:v>
                </c:pt>
                <c:pt idx="13518">
                  <c:v>13519</c:v>
                </c:pt>
                <c:pt idx="13519">
                  <c:v>13520</c:v>
                </c:pt>
                <c:pt idx="13520">
                  <c:v>13521</c:v>
                </c:pt>
                <c:pt idx="13521">
                  <c:v>13522</c:v>
                </c:pt>
                <c:pt idx="13522">
                  <c:v>13523</c:v>
                </c:pt>
                <c:pt idx="13523">
                  <c:v>13524</c:v>
                </c:pt>
                <c:pt idx="13524">
                  <c:v>13525</c:v>
                </c:pt>
                <c:pt idx="13525">
                  <c:v>13526</c:v>
                </c:pt>
                <c:pt idx="13526">
                  <c:v>13527</c:v>
                </c:pt>
                <c:pt idx="13527">
                  <c:v>13528</c:v>
                </c:pt>
                <c:pt idx="13528">
                  <c:v>13529</c:v>
                </c:pt>
                <c:pt idx="13529">
                  <c:v>13530</c:v>
                </c:pt>
                <c:pt idx="13530">
                  <c:v>13531</c:v>
                </c:pt>
                <c:pt idx="13531">
                  <c:v>13532</c:v>
                </c:pt>
                <c:pt idx="13532">
                  <c:v>13533</c:v>
                </c:pt>
                <c:pt idx="13533">
                  <c:v>13534</c:v>
                </c:pt>
                <c:pt idx="13534">
                  <c:v>13535</c:v>
                </c:pt>
                <c:pt idx="13535">
                  <c:v>13536</c:v>
                </c:pt>
                <c:pt idx="13536">
                  <c:v>13537</c:v>
                </c:pt>
                <c:pt idx="13537">
                  <c:v>13538</c:v>
                </c:pt>
                <c:pt idx="13538">
                  <c:v>13539</c:v>
                </c:pt>
                <c:pt idx="13539">
                  <c:v>13540</c:v>
                </c:pt>
                <c:pt idx="13540">
                  <c:v>13541</c:v>
                </c:pt>
                <c:pt idx="13541">
                  <c:v>13542</c:v>
                </c:pt>
                <c:pt idx="13542">
                  <c:v>13543</c:v>
                </c:pt>
                <c:pt idx="13543">
                  <c:v>13544</c:v>
                </c:pt>
                <c:pt idx="13544">
                  <c:v>13545</c:v>
                </c:pt>
                <c:pt idx="13545">
                  <c:v>13546</c:v>
                </c:pt>
                <c:pt idx="13546">
                  <c:v>13547</c:v>
                </c:pt>
                <c:pt idx="13547">
                  <c:v>13548</c:v>
                </c:pt>
                <c:pt idx="13548">
                  <c:v>13549</c:v>
                </c:pt>
                <c:pt idx="13549">
                  <c:v>13550</c:v>
                </c:pt>
                <c:pt idx="13550">
                  <c:v>13551</c:v>
                </c:pt>
                <c:pt idx="13551">
                  <c:v>13552</c:v>
                </c:pt>
                <c:pt idx="13552">
                  <c:v>13553</c:v>
                </c:pt>
                <c:pt idx="13553">
                  <c:v>13554</c:v>
                </c:pt>
                <c:pt idx="13554">
                  <c:v>13555</c:v>
                </c:pt>
                <c:pt idx="13555">
                  <c:v>13556</c:v>
                </c:pt>
                <c:pt idx="13556">
                  <c:v>13557</c:v>
                </c:pt>
                <c:pt idx="13557">
                  <c:v>13558</c:v>
                </c:pt>
                <c:pt idx="13558">
                  <c:v>13559</c:v>
                </c:pt>
                <c:pt idx="13559">
                  <c:v>13560</c:v>
                </c:pt>
                <c:pt idx="13560">
                  <c:v>13561</c:v>
                </c:pt>
                <c:pt idx="13561">
                  <c:v>13562</c:v>
                </c:pt>
                <c:pt idx="13562">
                  <c:v>13563</c:v>
                </c:pt>
                <c:pt idx="13563">
                  <c:v>13564</c:v>
                </c:pt>
                <c:pt idx="13564">
                  <c:v>13565</c:v>
                </c:pt>
                <c:pt idx="13565">
                  <c:v>13566</c:v>
                </c:pt>
                <c:pt idx="13566">
                  <c:v>13567</c:v>
                </c:pt>
                <c:pt idx="13567">
                  <c:v>13568</c:v>
                </c:pt>
                <c:pt idx="13568">
                  <c:v>13569</c:v>
                </c:pt>
                <c:pt idx="13569">
                  <c:v>13570</c:v>
                </c:pt>
                <c:pt idx="13570">
                  <c:v>13571</c:v>
                </c:pt>
                <c:pt idx="13571">
                  <c:v>13572</c:v>
                </c:pt>
                <c:pt idx="13572">
                  <c:v>13573</c:v>
                </c:pt>
                <c:pt idx="13573">
                  <c:v>13574</c:v>
                </c:pt>
                <c:pt idx="13574">
                  <c:v>13575</c:v>
                </c:pt>
                <c:pt idx="13575">
                  <c:v>13576</c:v>
                </c:pt>
                <c:pt idx="13576">
                  <c:v>13577</c:v>
                </c:pt>
                <c:pt idx="13577">
                  <c:v>13578</c:v>
                </c:pt>
                <c:pt idx="13578">
                  <c:v>13579</c:v>
                </c:pt>
                <c:pt idx="13579">
                  <c:v>13580</c:v>
                </c:pt>
                <c:pt idx="13580">
                  <c:v>13581</c:v>
                </c:pt>
                <c:pt idx="13581">
                  <c:v>13582</c:v>
                </c:pt>
                <c:pt idx="13582">
                  <c:v>13583</c:v>
                </c:pt>
                <c:pt idx="13583">
                  <c:v>13584</c:v>
                </c:pt>
                <c:pt idx="13584">
                  <c:v>13585</c:v>
                </c:pt>
                <c:pt idx="13585">
                  <c:v>13586</c:v>
                </c:pt>
                <c:pt idx="13586">
                  <c:v>13587</c:v>
                </c:pt>
                <c:pt idx="13587">
                  <c:v>13588</c:v>
                </c:pt>
                <c:pt idx="13588">
                  <c:v>13589</c:v>
                </c:pt>
                <c:pt idx="13589">
                  <c:v>13590</c:v>
                </c:pt>
                <c:pt idx="13590">
                  <c:v>13591</c:v>
                </c:pt>
                <c:pt idx="13591">
                  <c:v>13592</c:v>
                </c:pt>
                <c:pt idx="13592">
                  <c:v>13593</c:v>
                </c:pt>
                <c:pt idx="13593">
                  <c:v>13594</c:v>
                </c:pt>
                <c:pt idx="13594">
                  <c:v>13595</c:v>
                </c:pt>
                <c:pt idx="13595">
                  <c:v>13596</c:v>
                </c:pt>
                <c:pt idx="13596">
                  <c:v>13597</c:v>
                </c:pt>
                <c:pt idx="13597">
                  <c:v>13598</c:v>
                </c:pt>
                <c:pt idx="13598">
                  <c:v>13599</c:v>
                </c:pt>
                <c:pt idx="13599">
                  <c:v>13600</c:v>
                </c:pt>
                <c:pt idx="13600">
                  <c:v>13601</c:v>
                </c:pt>
                <c:pt idx="13601">
                  <c:v>13602</c:v>
                </c:pt>
                <c:pt idx="13602">
                  <c:v>13603</c:v>
                </c:pt>
                <c:pt idx="13603">
                  <c:v>13604</c:v>
                </c:pt>
                <c:pt idx="13604">
                  <c:v>13605</c:v>
                </c:pt>
                <c:pt idx="13605">
                  <c:v>13606</c:v>
                </c:pt>
                <c:pt idx="13606">
                  <c:v>13607</c:v>
                </c:pt>
                <c:pt idx="13607">
                  <c:v>13608</c:v>
                </c:pt>
                <c:pt idx="13608">
                  <c:v>13609</c:v>
                </c:pt>
                <c:pt idx="13609">
                  <c:v>13610</c:v>
                </c:pt>
                <c:pt idx="13610">
                  <c:v>13611</c:v>
                </c:pt>
                <c:pt idx="13611">
                  <c:v>13612</c:v>
                </c:pt>
                <c:pt idx="13612">
                  <c:v>13613</c:v>
                </c:pt>
                <c:pt idx="13613">
                  <c:v>13614</c:v>
                </c:pt>
                <c:pt idx="13614">
                  <c:v>13615</c:v>
                </c:pt>
                <c:pt idx="13615">
                  <c:v>13616</c:v>
                </c:pt>
                <c:pt idx="13616">
                  <c:v>13617</c:v>
                </c:pt>
                <c:pt idx="13617">
                  <c:v>13618</c:v>
                </c:pt>
                <c:pt idx="13618">
                  <c:v>13619</c:v>
                </c:pt>
                <c:pt idx="13619">
                  <c:v>13620</c:v>
                </c:pt>
                <c:pt idx="13620">
                  <c:v>13621</c:v>
                </c:pt>
                <c:pt idx="13621">
                  <c:v>13622</c:v>
                </c:pt>
                <c:pt idx="13622">
                  <c:v>13623</c:v>
                </c:pt>
                <c:pt idx="13623">
                  <c:v>13624</c:v>
                </c:pt>
                <c:pt idx="13624">
                  <c:v>13625</c:v>
                </c:pt>
                <c:pt idx="13625">
                  <c:v>13626</c:v>
                </c:pt>
                <c:pt idx="13626">
                  <c:v>13627</c:v>
                </c:pt>
                <c:pt idx="13627">
                  <c:v>13628</c:v>
                </c:pt>
                <c:pt idx="13628">
                  <c:v>13629</c:v>
                </c:pt>
                <c:pt idx="13629">
                  <c:v>13630</c:v>
                </c:pt>
                <c:pt idx="13630">
                  <c:v>13631</c:v>
                </c:pt>
                <c:pt idx="13631">
                  <c:v>13632</c:v>
                </c:pt>
                <c:pt idx="13632">
                  <c:v>13633</c:v>
                </c:pt>
                <c:pt idx="13633">
                  <c:v>13634</c:v>
                </c:pt>
                <c:pt idx="13634">
                  <c:v>13635</c:v>
                </c:pt>
                <c:pt idx="13635">
                  <c:v>13636</c:v>
                </c:pt>
                <c:pt idx="13636">
                  <c:v>13637</c:v>
                </c:pt>
                <c:pt idx="13637">
                  <c:v>13638</c:v>
                </c:pt>
                <c:pt idx="13638">
                  <c:v>13639</c:v>
                </c:pt>
                <c:pt idx="13639">
                  <c:v>13640</c:v>
                </c:pt>
                <c:pt idx="13640">
                  <c:v>13641</c:v>
                </c:pt>
                <c:pt idx="13641">
                  <c:v>13642</c:v>
                </c:pt>
                <c:pt idx="13642">
                  <c:v>13643</c:v>
                </c:pt>
                <c:pt idx="13643">
                  <c:v>13644</c:v>
                </c:pt>
                <c:pt idx="13644">
                  <c:v>13645</c:v>
                </c:pt>
                <c:pt idx="13645">
                  <c:v>13646</c:v>
                </c:pt>
                <c:pt idx="13646">
                  <c:v>13647</c:v>
                </c:pt>
                <c:pt idx="13647">
                  <c:v>13648</c:v>
                </c:pt>
                <c:pt idx="13648">
                  <c:v>13649</c:v>
                </c:pt>
                <c:pt idx="13649">
                  <c:v>13650</c:v>
                </c:pt>
                <c:pt idx="13650">
                  <c:v>13651</c:v>
                </c:pt>
                <c:pt idx="13651">
                  <c:v>13652</c:v>
                </c:pt>
                <c:pt idx="13652">
                  <c:v>13653</c:v>
                </c:pt>
                <c:pt idx="13653">
                  <c:v>13654</c:v>
                </c:pt>
                <c:pt idx="13654">
                  <c:v>13655</c:v>
                </c:pt>
                <c:pt idx="13655">
                  <c:v>13656</c:v>
                </c:pt>
                <c:pt idx="13656">
                  <c:v>13657</c:v>
                </c:pt>
                <c:pt idx="13657">
                  <c:v>13658</c:v>
                </c:pt>
                <c:pt idx="13658">
                  <c:v>13659</c:v>
                </c:pt>
                <c:pt idx="13659">
                  <c:v>13660</c:v>
                </c:pt>
                <c:pt idx="13660">
                  <c:v>13661</c:v>
                </c:pt>
                <c:pt idx="13661">
                  <c:v>13662</c:v>
                </c:pt>
                <c:pt idx="13662">
                  <c:v>13663</c:v>
                </c:pt>
                <c:pt idx="13663">
                  <c:v>13664</c:v>
                </c:pt>
                <c:pt idx="13664">
                  <c:v>13665</c:v>
                </c:pt>
                <c:pt idx="13665">
                  <c:v>13666</c:v>
                </c:pt>
                <c:pt idx="13666">
                  <c:v>13667</c:v>
                </c:pt>
                <c:pt idx="13667">
                  <c:v>13668</c:v>
                </c:pt>
                <c:pt idx="13668">
                  <c:v>13669</c:v>
                </c:pt>
                <c:pt idx="13669">
                  <c:v>13670</c:v>
                </c:pt>
                <c:pt idx="13670">
                  <c:v>13671</c:v>
                </c:pt>
                <c:pt idx="13671">
                  <c:v>13672</c:v>
                </c:pt>
                <c:pt idx="13672">
                  <c:v>13673</c:v>
                </c:pt>
                <c:pt idx="13673">
                  <c:v>13674</c:v>
                </c:pt>
                <c:pt idx="13674">
                  <c:v>13675</c:v>
                </c:pt>
                <c:pt idx="13675">
                  <c:v>13676</c:v>
                </c:pt>
                <c:pt idx="13676">
                  <c:v>13677</c:v>
                </c:pt>
                <c:pt idx="13677">
                  <c:v>13678</c:v>
                </c:pt>
                <c:pt idx="13678">
                  <c:v>13679</c:v>
                </c:pt>
                <c:pt idx="13679">
                  <c:v>13680</c:v>
                </c:pt>
                <c:pt idx="13680">
                  <c:v>13681</c:v>
                </c:pt>
                <c:pt idx="13681">
                  <c:v>13682</c:v>
                </c:pt>
                <c:pt idx="13682">
                  <c:v>13683</c:v>
                </c:pt>
                <c:pt idx="13683">
                  <c:v>13684</c:v>
                </c:pt>
                <c:pt idx="13684">
                  <c:v>13685</c:v>
                </c:pt>
                <c:pt idx="13685">
                  <c:v>13686</c:v>
                </c:pt>
                <c:pt idx="13686">
                  <c:v>13687</c:v>
                </c:pt>
                <c:pt idx="13687">
                  <c:v>13688</c:v>
                </c:pt>
                <c:pt idx="13688">
                  <c:v>13689</c:v>
                </c:pt>
                <c:pt idx="13689">
                  <c:v>13690</c:v>
                </c:pt>
                <c:pt idx="13690">
                  <c:v>13691</c:v>
                </c:pt>
                <c:pt idx="13691">
                  <c:v>13692</c:v>
                </c:pt>
                <c:pt idx="13692">
                  <c:v>13693</c:v>
                </c:pt>
                <c:pt idx="13693">
                  <c:v>13694</c:v>
                </c:pt>
                <c:pt idx="13694">
                  <c:v>13695</c:v>
                </c:pt>
                <c:pt idx="13695">
                  <c:v>13696</c:v>
                </c:pt>
                <c:pt idx="13696">
                  <c:v>13697</c:v>
                </c:pt>
                <c:pt idx="13697">
                  <c:v>13698</c:v>
                </c:pt>
                <c:pt idx="13698">
                  <c:v>13699</c:v>
                </c:pt>
                <c:pt idx="13699">
                  <c:v>13700</c:v>
                </c:pt>
                <c:pt idx="13700">
                  <c:v>13701</c:v>
                </c:pt>
                <c:pt idx="13701">
                  <c:v>13702</c:v>
                </c:pt>
                <c:pt idx="13702">
                  <c:v>13703</c:v>
                </c:pt>
                <c:pt idx="13703">
                  <c:v>13704</c:v>
                </c:pt>
                <c:pt idx="13704">
                  <c:v>13705</c:v>
                </c:pt>
                <c:pt idx="13705">
                  <c:v>13706</c:v>
                </c:pt>
                <c:pt idx="13706">
                  <c:v>13707</c:v>
                </c:pt>
                <c:pt idx="13707">
                  <c:v>13708</c:v>
                </c:pt>
                <c:pt idx="13708">
                  <c:v>13709</c:v>
                </c:pt>
                <c:pt idx="13709">
                  <c:v>13710</c:v>
                </c:pt>
                <c:pt idx="13710">
                  <c:v>13711</c:v>
                </c:pt>
                <c:pt idx="13711">
                  <c:v>13712</c:v>
                </c:pt>
                <c:pt idx="13712">
                  <c:v>13713</c:v>
                </c:pt>
                <c:pt idx="13713">
                  <c:v>13714</c:v>
                </c:pt>
                <c:pt idx="13714">
                  <c:v>13715</c:v>
                </c:pt>
                <c:pt idx="13715">
                  <c:v>13716</c:v>
                </c:pt>
                <c:pt idx="13716">
                  <c:v>13717</c:v>
                </c:pt>
                <c:pt idx="13717">
                  <c:v>13718</c:v>
                </c:pt>
                <c:pt idx="13718">
                  <c:v>13719</c:v>
                </c:pt>
                <c:pt idx="13719">
                  <c:v>13720</c:v>
                </c:pt>
                <c:pt idx="13720">
                  <c:v>13721</c:v>
                </c:pt>
                <c:pt idx="13721">
                  <c:v>13722</c:v>
                </c:pt>
                <c:pt idx="13722">
                  <c:v>13723</c:v>
                </c:pt>
                <c:pt idx="13723">
                  <c:v>13724</c:v>
                </c:pt>
                <c:pt idx="13724">
                  <c:v>13725</c:v>
                </c:pt>
                <c:pt idx="13725">
                  <c:v>13726</c:v>
                </c:pt>
                <c:pt idx="13726">
                  <c:v>13727</c:v>
                </c:pt>
                <c:pt idx="13727">
                  <c:v>13728</c:v>
                </c:pt>
                <c:pt idx="13728">
                  <c:v>13729</c:v>
                </c:pt>
                <c:pt idx="13729">
                  <c:v>13730</c:v>
                </c:pt>
                <c:pt idx="13730">
                  <c:v>13731</c:v>
                </c:pt>
                <c:pt idx="13731">
                  <c:v>13732</c:v>
                </c:pt>
                <c:pt idx="13732">
                  <c:v>13733</c:v>
                </c:pt>
                <c:pt idx="13733">
                  <c:v>13734</c:v>
                </c:pt>
                <c:pt idx="13734">
                  <c:v>13735</c:v>
                </c:pt>
                <c:pt idx="13735">
                  <c:v>13736</c:v>
                </c:pt>
                <c:pt idx="13736">
                  <c:v>13737</c:v>
                </c:pt>
                <c:pt idx="13737">
                  <c:v>13738</c:v>
                </c:pt>
                <c:pt idx="13738">
                  <c:v>13739</c:v>
                </c:pt>
                <c:pt idx="13739">
                  <c:v>13740</c:v>
                </c:pt>
                <c:pt idx="13740">
                  <c:v>13741</c:v>
                </c:pt>
                <c:pt idx="13741">
                  <c:v>13742</c:v>
                </c:pt>
                <c:pt idx="13742">
                  <c:v>13743</c:v>
                </c:pt>
                <c:pt idx="13743">
                  <c:v>13744</c:v>
                </c:pt>
                <c:pt idx="13744">
                  <c:v>13745</c:v>
                </c:pt>
                <c:pt idx="13745">
                  <c:v>13746</c:v>
                </c:pt>
                <c:pt idx="13746">
                  <c:v>13747</c:v>
                </c:pt>
                <c:pt idx="13747">
                  <c:v>13748</c:v>
                </c:pt>
                <c:pt idx="13748">
                  <c:v>13749</c:v>
                </c:pt>
                <c:pt idx="13749">
                  <c:v>13750</c:v>
                </c:pt>
                <c:pt idx="13750">
                  <c:v>13751</c:v>
                </c:pt>
                <c:pt idx="13751">
                  <c:v>13752</c:v>
                </c:pt>
                <c:pt idx="13752">
                  <c:v>13753</c:v>
                </c:pt>
                <c:pt idx="13753">
                  <c:v>13754</c:v>
                </c:pt>
                <c:pt idx="13754">
                  <c:v>13755</c:v>
                </c:pt>
                <c:pt idx="13755">
                  <c:v>13756</c:v>
                </c:pt>
                <c:pt idx="13756">
                  <c:v>13757</c:v>
                </c:pt>
                <c:pt idx="13757">
                  <c:v>13758</c:v>
                </c:pt>
                <c:pt idx="13758">
                  <c:v>13759</c:v>
                </c:pt>
                <c:pt idx="13759">
                  <c:v>13760</c:v>
                </c:pt>
                <c:pt idx="13760">
                  <c:v>13761</c:v>
                </c:pt>
                <c:pt idx="13761">
                  <c:v>13762</c:v>
                </c:pt>
                <c:pt idx="13762">
                  <c:v>13763</c:v>
                </c:pt>
                <c:pt idx="13763">
                  <c:v>13764</c:v>
                </c:pt>
                <c:pt idx="13764">
                  <c:v>13765</c:v>
                </c:pt>
                <c:pt idx="13765">
                  <c:v>13766</c:v>
                </c:pt>
                <c:pt idx="13766">
                  <c:v>13767</c:v>
                </c:pt>
                <c:pt idx="13767">
                  <c:v>13768</c:v>
                </c:pt>
                <c:pt idx="13768">
                  <c:v>13769</c:v>
                </c:pt>
                <c:pt idx="13769">
                  <c:v>13770</c:v>
                </c:pt>
                <c:pt idx="13770">
                  <c:v>13771</c:v>
                </c:pt>
                <c:pt idx="13771">
                  <c:v>13772</c:v>
                </c:pt>
                <c:pt idx="13772">
                  <c:v>13773</c:v>
                </c:pt>
                <c:pt idx="13773">
                  <c:v>13774</c:v>
                </c:pt>
                <c:pt idx="13774">
                  <c:v>13775</c:v>
                </c:pt>
                <c:pt idx="13775">
                  <c:v>13776</c:v>
                </c:pt>
                <c:pt idx="13776">
                  <c:v>13777</c:v>
                </c:pt>
                <c:pt idx="13777">
                  <c:v>13778</c:v>
                </c:pt>
                <c:pt idx="13778">
                  <c:v>13779</c:v>
                </c:pt>
                <c:pt idx="13779">
                  <c:v>13780</c:v>
                </c:pt>
                <c:pt idx="13780">
                  <c:v>13781</c:v>
                </c:pt>
                <c:pt idx="13781">
                  <c:v>13782</c:v>
                </c:pt>
                <c:pt idx="13782">
                  <c:v>13783</c:v>
                </c:pt>
                <c:pt idx="13783">
                  <c:v>13784</c:v>
                </c:pt>
                <c:pt idx="13784">
                  <c:v>13785</c:v>
                </c:pt>
                <c:pt idx="13785">
                  <c:v>13786</c:v>
                </c:pt>
                <c:pt idx="13786">
                  <c:v>13787</c:v>
                </c:pt>
                <c:pt idx="13787">
                  <c:v>13788</c:v>
                </c:pt>
                <c:pt idx="13788">
                  <c:v>13789</c:v>
                </c:pt>
                <c:pt idx="13789">
                  <c:v>13790</c:v>
                </c:pt>
                <c:pt idx="13790">
                  <c:v>13791</c:v>
                </c:pt>
                <c:pt idx="13791">
                  <c:v>13792</c:v>
                </c:pt>
                <c:pt idx="13792">
                  <c:v>13793</c:v>
                </c:pt>
                <c:pt idx="13793">
                  <c:v>13794</c:v>
                </c:pt>
                <c:pt idx="13794">
                  <c:v>13795</c:v>
                </c:pt>
                <c:pt idx="13795">
                  <c:v>13796</c:v>
                </c:pt>
                <c:pt idx="13796">
                  <c:v>13797</c:v>
                </c:pt>
                <c:pt idx="13797">
                  <c:v>13798</c:v>
                </c:pt>
                <c:pt idx="13798">
                  <c:v>13799</c:v>
                </c:pt>
                <c:pt idx="13799">
                  <c:v>13800</c:v>
                </c:pt>
                <c:pt idx="13800">
                  <c:v>13801</c:v>
                </c:pt>
                <c:pt idx="13801">
                  <c:v>13802</c:v>
                </c:pt>
                <c:pt idx="13802">
                  <c:v>13803</c:v>
                </c:pt>
                <c:pt idx="13803">
                  <c:v>13804</c:v>
                </c:pt>
                <c:pt idx="13804">
                  <c:v>13805</c:v>
                </c:pt>
                <c:pt idx="13805">
                  <c:v>13806</c:v>
                </c:pt>
                <c:pt idx="13806">
                  <c:v>13807</c:v>
                </c:pt>
                <c:pt idx="13807">
                  <c:v>13808</c:v>
                </c:pt>
                <c:pt idx="13808">
                  <c:v>13809</c:v>
                </c:pt>
                <c:pt idx="13809">
                  <c:v>13810</c:v>
                </c:pt>
                <c:pt idx="13810">
                  <c:v>13811</c:v>
                </c:pt>
                <c:pt idx="13811">
                  <c:v>13812</c:v>
                </c:pt>
                <c:pt idx="13812">
                  <c:v>13813</c:v>
                </c:pt>
                <c:pt idx="13813">
                  <c:v>13814</c:v>
                </c:pt>
                <c:pt idx="13814">
                  <c:v>13815</c:v>
                </c:pt>
                <c:pt idx="13815">
                  <c:v>13816</c:v>
                </c:pt>
                <c:pt idx="13816">
                  <c:v>13817</c:v>
                </c:pt>
                <c:pt idx="13817">
                  <c:v>13818</c:v>
                </c:pt>
                <c:pt idx="13818">
                  <c:v>13819</c:v>
                </c:pt>
                <c:pt idx="13819">
                  <c:v>13820</c:v>
                </c:pt>
                <c:pt idx="13820">
                  <c:v>13821</c:v>
                </c:pt>
                <c:pt idx="13821">
                  <c:v>13822</c:v>
                </c:pt>
                <c:pt idx="13822">
                  <c:v>13823</c:v>
                </c:pt>
                <c:pt idx="13823">
                  <c:v>13824</c:v>
                </c:pt>
                <c:pt idx="13824">
                  <c:v>13825</c:v>
                </c:pt>
                <c:pt idx="13825">
                  <c:v>13826</c:v>
                </c:pt>
                <c:pt idx="13826">
                  <c:v>13827</c:v>
                </c:pt>
                <c:pt idx="13827">
                  <c:v>13828</c:v>
                </c:pt>
                <c:pt idx="13828">
                  <c:v>13829</c:v>
                </c:pt>
                <c:pt idx="13829">
                  <c:v>13830</c:v>
                </c:pt>
                <c:pt idx="13830">
                  <c:v>13831</c:v>
                </c:pt>
                <c:pt idx="13831">
                  <c:v>13832</c:v>
                </c:pt>
                <c:pt idx="13832">
                  <c:v>13833</c:v>
                </c:pt>
                <c:pt idx="13833">
                  <c:v>13834</c:v>
                </c:pt>
                <c:pt idx="13834">
                  <c:v>13835</c:v>
                </c:pt>
                <c:pt idx="13835">
                  <c:v>13836</c:v>
                </c:pt>
                <c:pt idx="13836">
                  <c:v>13837</c:v>
                </c:pt>
                <c:pt idx="13837">
                  <c:v>13838</c:v>
                </c:pt>
                <c:pt idx="13838">
                  <c:v>13839</c:v>
                </c:pt>
                <c:pt idx="13839">
                  <c:v>13840</c:v>
                </c:pt>
                <c:pt idx="13840">
                  <c:v>13841</c:v>
                </c:pt>
                <c:pt idx="13841">
                  <c:v>13842</c:v>
                </c:pt>
                <c:pt idx="13842">
                  <c:v>13843</c:v>
                </c:pt>
                <c:pt idx="13843">
                  <c:v>13844</c:v>
                </c:pt>
                <c:pt idx="13844">
                  <c:v>13845</c:v>
                </c:pt>
                <c:pt idx="13845">
                  <c:v>13846</c:v>
                </c:pt>
                <c:pt idx="13846">
                  <c:v>13847</c:v>
                </c:pt>
                <c:pt idx="13847">
                  <c:v>13848</c:v>
                </c:pt>
                <c:pt idx="13848">
                  <c:v>13849</c:v>
                </c:pt>
                <c:pt idx="13849">
                  <c:v>13850</c:v>
                </c:pt>
                <c:pt idx="13850">
                  <c:v>13851</c:v>
                </c:pt>
                <c:pt idx="13851">
                  <c:v>13852</c:v>
                </c:pt>
                <c:pt idx="13852">
                  <c:v>13853</c:v>
                </c:pt>
                <c:pt idx="13853">
                  <c:v>13854</c:v>
                </c:pt>
                <c:pt idx="13854">
                  <c:v>13855</c:v>
                </c:pt>
                <c:pt idx="13855">
                  <c:v>13856</c:v>
                </c:pt>
                <c:pt idx="13856">
                  <c:v>13857</c:v>
                </c:pt>
                <c:pt idx="13857">
                  <c:v>13858</c:v>
                </c:pt>
                <c:pt idx="13858">
                  <c:v>13859</c:v>
                </c:pt>
                <c:pt idx="13859">
                  <c:v>13860</c:v>
                </c:pt>
                <c:pt idx="13860">
                  <c:v>13861</c:v>
                </c:pt>
                <c:pt idx="13861">
                  <c:v>13862</c:v>
                </c:pt>
                <c:pt idx="13862">
                  <c:v>13863</c:v>
                </c:pt>
                <c:pt idx="13863">
                  <c:v>13864</c:v>
                </c:pt>
                <c:pt idx="13864">
                  <c:v>13865</c:v>
                </c:pt>
                <c:pt idx="13865">
                  <c:v>13866</c:v>
                </c:pt>
                <c:pt idx="13866">
                  <c:v>13867</c:v>
                </c:pt>
                <c:pt idx="13867">
                  <c:v>13868</c:v>
                </c:pt>
                <c:pt idx="13868">
                  <c:v>13869</c:v>
                </c:pt>
                <c:pt idx="13869">
                  <c:v>13870</c:v>
                </c:pt>
                <c:pt idx="13870">
                  <c:v>13871</c:v>
                </c:pt>
                <c:pt idx="13871">
                  <c:v>13872</c:v>
                </c:pt>
                <c:pt idx="13872">
                  <c:v>13873</c:v>
                </c:pt>
                <c:pt idx="13873">
                  <c:v>13874</c:v>
                </c:pt>
                <c:pt idx="13874">
                  <c:v>13875</c:v>
                </c:pt>
                <c:pt idx="13875">
                  <c:v>13876</c:v>
                </c:pt>
                <c:pt idx="13876">
                  <c:v>13877</c:v>
                </c:pt>
                <c:pt idx="13877">
                  <c:v>13878</c:v>
                </c:pt>
                <c:pt idx="13878">
                  <c:v>13879</c:v>
                </c:pt>
                <c:pt idx="13879">
                  <c:v>13880</c:v>
                </c:pt>
                <c:pt idx="13880">
                  <c:v>13881</c:v>
                </c:pt>
                <c:pt idx="13881">
                  <c:v>13882</c:v>
                </c:pt>
                <c:pt idx="13882">
                  <c:v>13883</c:v>
                </c:pt>
                <c:pt idx="13883">
                  <c:v>13884</c:v>
                </c:pt>
                <c:pt idx="13884">
                  <c:v>13885</c:v>
                </c:pt>
                <c:pt idx="13885">
                  <c:v>13886</c:v>
                </c:pt>
                <c:pt idx="13886">
                  <c:v>13887</c:v>
                </c:pt>
                <c:pt idx="13887">
                  <c:v>13888</c:v>
                </c:pt>
                <c:pt idx="13888">
                  <c:v>13889</c:v>
                </c:pt>
                <c:pt idx="13889">
                  <c:v>13890</c:v>
                </c:pt>
                <c:pt idx="13890">
                  <c:v>13891</c:v>
                </c:pt>
                <c:pt idx="13891">
                  <c:v>13892</c:v>
                </c:pt>
                <c:pt idx="13892">
                  <c:v>13893</c:v>
                </c:pt>
                <c:pt idx="13893">
                  <c:v>13894</c:v>
                </c:pt>
                <c:pt idx="13894">
                  <c:v>13895</c:v>
                </c:pt>
                <c:pt idx="13895">
                  <c:v>13896</c:v>
                </c:pt>
                <c:pt idx="13896">
                  <c:v>13897</c:v>
                </c:pt>
                <c:pt idx="13897">
                  <c:v>13898</c:v>
                </c:pt>
                <c:pt idx="13898">
                  <c:v>13899</c:v>
                </c:pt>
                <c:pt idx="13899">
                  <c:v>13900</c:v>
                </c:pt>
                <c:pt idx="13900">
                  <c:v>13901</c:v>
                </c:pt>
                <c:pt idx="13901">
                  <c:v>13902</c:v>
                </c:pt>
                <c:pt idx="13902">
                  <c:v>13903</c:v>
                </c:pt>
                <c:pt idx="13903">
                  <c:v>13904</c:v>
                </c:pt>
                <c:pt idx="13904">
                  <c:v>13905</c:v>
                </c:pt>
                <c:pt idx="13905">
                  <c:v>13906</c:v>
                </c:pt>
                <c:pt idx="13906">
                  <c:v>13907</c:v>
                </c:pt>
                <c:pt idx="13907">
                  <c:v>13908</c:v>
                </c:pt>
                <c:pt idx="13908">
                  <c:v>13909</c:v>
                </c:pt>
                <c:pt idx="13909">
                  <c:v>13910</c:v>
                </c:pt>
                <c:pt idx="13910">
                  <c:v>13911</c:v>
                </c:pt>
                <c:pt idx="13911">
                  <c:v>13912</c:v>
                </c:pt>
                <c:pt idx="13912">
                  <c:v>13913</c:v>
                </c:pt>
                <c:pt idx="13913">
                  <c:v>13914</c:v>
                </c:pt>
                <c:pt idx="13914">
                  <c:v>13915</c:v>
                </c:pt>
                <c:pt idx="13915">
                  <c:v>13916</c:v>
                </c:pt>
                <c:pt idx="13916">
                  <c:v>13917</c:v>
                </c:pt>
                <c:pt idx="13917">
                  <c:v>13918</c:v>
                </c:pt>
                <c:pt idx="13918">
                  <c:v>13919</c:v>
                </c:pt>
                <c:pt idx="13919">
                  <c:v>13920</c:v>
                </c:pt>
                <c:pt idx="13920">
                  <c:v>13921</c:v>
                </c:pt>
                <c:pt idx="13921">
                  <c:v>13922</c:v>
                </c:pt>
                <c:pt idx="13922">
                  <c:v>13923</c:v>
                </c:pt>
                <c:pt idx="13923">
                  <c:v>13924</c:v>
                </c:pt>
                <c:pt idx="13924">
                  <c:v>13925</c:v>
                </c:pt>
                <c:pt idx="13925">
                  <c:v>13926</c:v>
                </c:pt>
                <c:pt idx="13926">
                  <c:v>13927</c:v>
                </c:pt>
                <c:pt idx="13927">
                  <c:v>13928</c:v>
                </c:pt>
                <c:pt idx="13928">
                  <c:v>13929</c:v>
                </c:pt>
                <c:pt idx="13929">
                  <c:v>13930</c:v>
                </c:pt>
                <c:pt idx="13930">
                  <c:v>13931</c:v>
                </c:pt>
                <c:pt idx="13931">
                  <c:v>13932</c:v>
                </c:pt>
                <c:pt idx="13932">
                  <c:v>13933</c:v>
                </c:pt>
                <c:pt idx="13933">
                  <c:v>13934</c:v>
                </c:pt>
                <c:pt idx="13934">
                  <c:v>13935</c:v>
                </c:pt>
                <c:pt idx="13935">
                  <c:v>13936</c:v>
                </c:pt>
                <c:pt idx="13936">
                  <c:v>13937</c:v>
                </c:pt>
                <c:pt idx="13937">
                  <c:v>13938</c:v>
                </c:pt>
                <c:pt idx="13938">
                  <c:v>13939</c:v>
                </c:pt>
                <c:pt idx="13939">
                  <c:v>13940</c:v>
                </c:pt>
                <c:pt idx="13940">
                  <c:v>13941</c:v>
                </c:pt>
                <c:pt idx="13941">
                  <c:v>13942</c:v>
                </c:pt>
                <c:pt idx="13942">
                  <c:v>13943</c:v>
                </c:pt>
                <c:pt idx="13943">
                  <c:v>13944</c:v>
                </c:pt>
                <c:pt idx="13944">
                  <c:v>13945</c:v>
                </c:pt>
                <c:pt idx="13945">
                  <c:v>13946</c:v>
                </c:pt>
                <c:pt idx="13946">
                  <c:v>13947</c:v>
                </c:pt>
                <c:pt idx="13947">
                  <c:v>13948</c:v>
                </c:pt>
                <c:pt idx="13948">
                  <c:v>13949</c:v>
                </c:pt>
                <c:pt idx="13949">
                  <c:v>13950</c:v>
                </c:pt>
                <c:pt idx="13950">
                  <c:v>13951</c:v>
                </c:pt>
                <c:pt idx="13951">
                  <c:v>13952</c:v>
                </c:pt>
                <c:pt idx="13952">
                  <c:v>13953</c:v>
                </c:pt>
                <c:pt idx="13953">
                  <c:v>13954</c:v>
                </c:pt>
                <c:pt idx="13954">
                  <c:v>13955</c:v>
                </c:pt>
                <c:pt idx="13955">
                  <c:v>13956</c:v>
                </c:pt>
                <c:pt idx="13956">
                  <c:v>13957</c:v>
                </c:pt>
                <c:pt idx="13957">
                  <c:v>13958</c:v>
                </c:pt>
                <c:pt idx="13958">
                  <c:v>13959</c:v>
                </c:pt>
                <c:pt idx="13959">
                  <c:v>13960</c:v>
                </c:pt>
                <c:pt idx="13960">
                  <c:v>13961</c:v>
                </c:pt>
                <c:pt idx="13961">
                  <c:v>13962</c:v>
                </c:pt>
                <c:pt idx="13962">
                  <c:v>13963</c:v>
                </c:pt>
                <c:pt idx="13963">
                  <c:v>13964</c:v>
                </c:pt>
                <c:pt idx="13964">
                  <c:v>13965</c:v>
                </c:pt>
                <c:pt idx="13965">
                  <c:v>13966</c:v>
                </c:pt>
                <c:pt idx="13966">
                  <c:v>13967</c:v>
                </c:pt>
                <c:pt idx="13967">
                  <c:v>13968</c:v>
                </c:pt>
                <c:pt idx="13968">
                  <c:v>13969</c:v>
                </c:pt>
                <c:pt idx="13969">
                  <c:v>13970</c:v>
                </c:pt>
                <c:pt idx="13970">
                  <c:v>13971</c:v>
                </c:pt>
                <c:pt idx="13971">
                  <c:v>13972</c:v>
                </c:pt>
                <c:pt idx="13972">
                  <c:v>13973</c:v>
                </c:pt>
                <c:pt idx="13973">
                  <c:v>13974</c:v>
                </c:pt>
                <c:pt idx="13974">
                  <c:v>13975</c:v>
                </c:pt>
                <c:pt idx="13975">
                  <c:v>13976</c:v>
                </c:pt>
                <c:pt idx="13976">
                  <c:v>13977</c:v>
                </c:pt>
                <c:pt idx="13977">
                  <c:v>13978</c:v>
                </c:pt>
                <c:pt idx="13978">
                  <c:v>13979</c:v>
                </c:pt>
                <c:pt idx="13979">
                  <c:v>13980</c:v>
                </c:pt>
                <c:pt idx="13980">
                  <c:v>13981</c:v>
                </c:pt>
                <c:pt idx="13981">
                  <c:v>13982</c:v>
                </c:pt>
                <c:pt idx="13982">
                  <c:v>13983</c:v>
                </c:pt>
                <c:pt idx="13983">
                  <c:v>13984</c:v>
                </c:pt>
                <c:pt idx="13984">
                  <c:v>13985</c:v>
                </c:pt>
                <c:pt idx="13985">
                  <c:v>13986</c:v>
                </c:pt>
                <c:pt idx="13986">
                  <c:v>13987</c:v>
                </c:pt>
                <c:pt idx="13987">
                  <c:v>13988</c:v>
                </c:pt>
                <c:pt idx="13988">
                  <c:v>13989</c:v>
                </c:pt>
                <c:pt idx="13989">
                  <c:v>13990</c:v>
                </c:pt>
                <c:pt idx="13990">
                  <c:v>13991</c:v>
                </c:pt>
                <c:pt idx="13991">
                  <c:v>13992</c:v>
                </c:pt>
                <c:pt idx="13992">
                  <c:v>13993</c:v>
                </c:pt>
                <c:pt idx="13993">
                  <c:v>13994</c:v>
                </c:pt>
                <c:pt idx="13994">
                  <c:v>13995</c:v>
                </c:pt>
                <c:pt idx="13995">
                  <c:v>13996</c:v>
                </c:pt>
                <c:pt idx="13996">
                  <c:v>13997</c:v>
                </c:pt>
                <c:pt idx="13997">
                  <c:v>13998</c:v>
                </c:pt>
                <c:pt idx="13998">
                  <c:v>13999</c:v>
                </c:pt>
                <c:pt idx="13999">
                  <c:v>14000</c:v>
                </c:pt>
                <c:pt idx="14000">
                  <c:v>14001</c:v>
                </c:pt>
                <c:pt idx="14001">
                  <c:v>14002</c:v>
                </c:pt>
                <c:pt idx="14002">
                  <c:v>14003</c:v>
                </c:pt>
                <c:pt idx="14003">
                  <c:v>14004</c:v>
                </c:pt>
                <c:pt idx="14004">
                  <c:v>14005</c:v>
                </c:pt>
                <c:pt idx="14005">
                  <c:v>14006</c:v>
                </c:pt>
                <c:pt idx="14006">
                  <c:v>14007</c:v>
                </c:pt>
                <c:pt idx="14007">
                  <c:v>14008</c:v>
                </c:pt>
                <c:pt idx="14008">
                  <c:v>14009</c:v>
                </c:pt>
                <c:pt idx="14009">
                  <c:v>14010</c:v>
                </c:pt>
                <c:pt idx="14010">
                  <c:v>14011</c:v>
                </c:pt>
                <c:pt idx="14011">
                  <c:v>14012</c:v>
                </c:pt>
                <c:pt idx="14012">
                  <c:v>14013</c:v>
                </c:pt>
                <c:pt idx="14013">
                  <c:v>14014</c:v>
                </c:pt>
                <c:pt idx="14014">
                  <c:v>14015</c:v>
                </c:pt>
                <c:pt idx="14015">
                  <c:v>14016</c:v>
                </c:pt>
                <c:pt idx="14016">
                  <c:v>14017</c:v>
                </c:pt>
                <c:pt idx="14017">
                  <c:v>14018</c:v>
                </c:pt>
                <c:pt idx="14018">
                  <c:v>14019</c:v>
                </c:pt>
                <c:pt idx="14019">
                  <c:v>14020</c:v>
                </c:pt>
                <c:pt idx="14020">
                  <c:v>14021</c:v>
                </c:pt>
                <c:pt idx="14021">
                  <c:v>14022</c:v>
                </c:pt>
                <c:pt idx="14022">
                  <c:v>14023</c:v>
                </c:pt>
                <c:pt idx="14023">
                  <c:v>14024</c:v>
                </c:pt>
                <c:pt idx="14024">
                  <c:v>14025</c:v>
                </c:pt>
                <c:pt idx="14025">
                  <c:v>14026</c:v>
                </c:pt>
                <c:pt idx="14026">
                  <c:v>14027</c:v>
                </c:pt>
                <c:pt idx="14027">
                  <c:v>14028</c:v>
                </c:pt>
                <c:pt idx="14028">
                  <c:v>14029</c:v>
                </c:pt>
                <c:pt idx="14029">
                  <c:v>14030</c:v>
                </c:pt>
                <c:pt idx="14030">
                  <c:v>14031</c:v>
                </c:pt>
                <c:pt idx="14031">
                  <c:v>14032</c:v>
                </c:pt>
                <c:pt idx="14032">
                  <c:v>14033</c:v>
                </c:pt>
                <c:pt idx="14033">
                  <c:v>14034</c:v>
                </c:pt>
                <c:pt idx="14034">
                  <c:v>14035</c:v>
                </c:pt>
                <c:pt idx="14035">
                  <c:v>14036</c:v>
                </c:pt>
                <c:pt idx="14036">
                  <c:v>14037</c:v>
                </c:pt>
                <c:pt idx="14037">
                  <c:v>14038</c:v>
                </c:pt>
                <c:pt idx="14038">
                  <c:v>14039</c:v>
                </c:pt>
                <c:pt idx="14039">
                  <c:v>14040</c:v>
                </c:pt>
                <c:pt idx="14040">
                  <c:v>14041</c:v>
                </c:pt>
                <c:pt idx="14041">
                  <c:v>14042</c:v>
                </c:pt>
                <c:pt idx="14042">
                  <c:v>14043</c:v>
                </c:pt>
                <c:pt idx="14043">
                  <c:v>14044</c:v>
                </c:pt>
                <c:pt idx="14044">
                  <c:v>14045</c:v>
                </c:pt>
                <c:pt idx="14045">
                  <c:v>14046</c:v>
                </c:pt>
                <c:pt idx="14046">
                  <c:v>14047</c:v>
                </c:pt>
                <c:pt idx="14047">
                  <c:v>14048</c:v>
                </c:pt>
                <c:pt idx="14048">
                  <c:v>14049</c:v>
                </c:pt>
                <c:pt idx="14049">
                  <c:v>14050</c:v>
                </c:pt>
                <c:pt idx="14050">
                  <c:v>14051</c:v>
                </c:pt>
                <c:pt idx="14051">
                  <c:v>14052</c:v>
                </c:pt>
                <c:pt idx="14052">
                  <c:v>14053</c:v>
                </c:pt>
                <c:pt idx="14053">
                  <c:v>14054</c:v>
                </c:pt>
                <c:pt idx="14054">
                  <c:v>14055</c:v>
                </c:pt>
                <c:pt idx="14055">
                  <c:v>14056</c:v>
                </c:pt>
                <c:pt idx="14056">
                  <c:v>14057</c:v>
                </c:pt>
                <c:pt idx="14057">
                  <c:v>14058</c:v>
                </c:pt>
                <c:pt idx="14058">
                  <c:v>14059</c:v>
                </c:pt>
                <c:pt idx="14059">
                  <c:v>14060</c:v>
                </c:pt>
                <c:pt idx="14060">
                  <c:v>14061</c:v>
                </c:pt>
                <c:pt idx="14061">
                  <c:v>14062</c:v>
                </c:pt>
                <c:pt idx="14062">
                  <c:v>14063</c:v>
                </c:pt>
                <c:pt idx="14063">
                  <c:v>14064</c:v>
                </c:pt>
                <c:pt idx="14064">
                  <c:v>14065</c:v>
                </c:pt>
                <c:pt idx="14065">
                  <c:v>14066</c:v>
                </c:pt>
                <c:pt idx="14066">
                  <c:v>14067</c:v>
                </c:pt>
                <c:pt idx="14067">
                  <c:v>14068</c:v>
                </c:pt>
                <c:pt idx="14068">
                  <c:v>14069</c:v>
                </c:pt>
                <c:pt idx="14069">
                  <c:v>14070</c:v>
                </c:pt>
                <c:pt idx="14070">
                  <c:v>14071</c:v>
                </c:pt>
                <c:pt idx="14071">
                  <c:v>14072</c:v>
                </c:pt>
                <c:pt idx="14072">
                  <c:v>14073</c:v>
                </c:pt>
                <c:pt idx="14073">
                  <c:v>14074</c:v>
                </c:pt>
                <c:pt idx="14074">
                  <c:v>14075</c:v>
                </c:pt>
                <c:pt idx="14075">
                  <c:v>14076</c:v>
                </c:pt>
                <c:pt idx="14076">
                  <c:v>14077</c:v>
                </c:pt>
                <c:pt idx="14077">
                  <c:v>14078</c:v>
                </c:pt>
                <c:pt idx="14078">
                  <c:v>14079</c:v>
                </c:pt>
                <c:pt idx="14079">
                  <c:v>14080</c:v>
                </c:pt>
                <c:pt idx="14080">
                  <c:v>14081</c:v>
                </c:pt>
                <c:pt idx="14081">
                  <c:v>14082</c:v>
                </c:pt>
                <c:pt idx="14082">
                  <c:v>14083</c:v>
                </c:pt>
                <c:pt idx="14083">
                  <c:v>14084</c:v>
                </c:pt>
                <c:pt idx="14084">
                  <c:v>14085</c:v>
                </c:pt>
                <c:pt idx="14085">
                  <c:v>14086</c:v>
                </c:pt>
                <c:pt idx="14086">
                  <c:v>14087</c:v>
                </c:pt>
                <c:pt idx="14087">
                  <c:v>14088</c:v>
                </c:pt>
                <c:pt idx="14088">
                  <c:v>14089</c:v>
                </c:pt>
                <c:pt idx="14089">
                  <c:v>14090</c:v>
                </c:pt>
                <c:pt idx="14090">
                  <c:v>14091</c:v>
                </c:pt>
                <c:pt idx="14091">
                  <c:v>14092</c:v>
                </c:pt>
                <c:pt idx="14092">
                  <c:v>14093</c:v>
                </c:pt>
                <c:pt idx="14093">
                  <c:v>14094</c:v>
                </c:pt>
                <c:pt idx="14094">
                  <c:v>14095</c:v>
                </c:pt>
                <c:pt idx="14095">
                  <c:v>14096</c:v>
                </c:pt>
                <c:pt idx="14096">
                  <c:v>14097</c:v>
                </c:pt>
                <c:pt idx="14097">
                  <c:v>14098</c:v>
                </c:pt>
                <c:pt idx="14098">
                  <c:v>14099</c:v>
                </c:pt>
                <c:pt idx="14099">
                  <c:v>14100</c:v>
                </c:pt>
                <c:pt idx="14100">
                  <c:v>14101</c:v>
                </c:pt>
                <c:pt idx="14101">
                  <c:v>14102</c:v>
                </c:pt>
                <c:pt idx="14102">
                  <c:v>14103</c:v>
                </c:pt>
                <c:pt idx="14103">
                  <c:v>14104</c:v>
                </c:pt>
                <c:pt idx="14104">
                  <c:v>14105</c:v>
                </c:pt>
                <c:pt idx="14105">
                  <c:v>14106</c:v>
                </c:pt>
                <c:pt idx="14106">
                  <c:v>14107</c:v>
                </c:pt>
                <c:pt idx="14107">
                  <c:v>14108</c:v>
                </c:pt>
                <c:pt idx="14108">
                  <c:v>14109</c:v>
                </c:pt>
                <c:pt idx="14109">
                  <c:v>14110</c:v>
                </c:pt>
                <c:pt idx="14110">
                  <c:v>14111</c:v>
                </c:pt>
                <c:pt idx="14111">
                  <c:v>14112</c:v>
                </c:pt>
                <c:pt idx="14112">
                  <c:v>14113</c:v>
                </c:pt>
                <c:pt idx="14113">
                  <c:v>14114</c:v>
                </c:pt>
                <c:pt idx="14114">
                  <c:v>14115</c:v>
                </c:pt>
                <c:pt idx="14115">
                  <c:v>14116</c:v>
                </c:pt>
                <c:pt idx="14116">
                  <c:v>14117</c:v>
                </c:pt>
                <c:pt idx="14117">
                  <c:v>14118</c:v>
                </c:pt>
                <c:pt idx="14118">
                  <c:v>14119</c:v>
                </c:pt>
                <c:pt idx="14119">
                  <c:v>14120</c:v>
                </c:pt>
                <c:pt idx="14120">
                  <c:v>14121</c:v>
                </c:pt>
                <c:pt idx="14121">
                  <c:v>14122</c:v>
                </c:pt>
                <c:pt idx="14122">
                  <c:v>14123</c:v>
                </c:pt>
                <c:pt idx="14123">
                  <c:v>14124</c:v>
                </c:pt>
                <c:pt idx="14124">
                  <c:v>14125</c:v>
                </c:pt>
                <c:pt idx="14125">
                  <c:v>14126</c:v>
                </c:pt>
                <c:pt idx="14126">
                  <c:v>14127</c:v>
                </c:pt>
                <c:pt idx="14127">
                  <c:v>14128</c:v>
                </c:pt>
                <c:pt idx="14128">
                  <c:v>14129</c:v>
                </c:pt>
                <c:pt idx="14129">
                  <c:v>14130</c:v>
                </c:pt>
                <c:pt idx="14130">
                  <c:v>14131</c:v>
                </c:pt>
                <c:pt idx="14131">
                  <c:v>14132</c:v>
                </c:pt>
                <c:pt idx="14132">
                  <c:v>14133</c:v>
                </c:pt>
                <c:pt idx="14133">
                  <c:v>14134</c:v>
                </c:pt>
                <c:pt idx="14134">
                  <c:v>14135</c:v>
                </c:pt>
                <c:pt idx="14135">
                  <c:v>14136</c:v>
                </c:pt>
                <c:pt idx="14136">
                  <c:v>14137</c:v>
                </c:pt>
                <c:pt idx="14137">
                  <c:v>14138</c:v>
                </c:pt>
                <c:pt idx="14138">
                  <c:v>14139</c:v>
                </c:pt>
                <c:pt idx="14139">
                  <c:v>14140</c:v>
                </c:pt>
                <c:pt idx="14140">
                  <c:v>14141</c:v>
                </c:pt>
                <c:pt idx="14141">
                  <c:v>14142</c:v>
                </c:pt>
                <c:pt idx="14142">
                  <c:v>14143</c:v>
                </c:pt>
                <c:pt idx="14143">
                  <c:v>14144</c:v>
                </c:pt>
                <c:pt idx="14144">
                  <c:v>14145</c:v>
                </c:pt>
                <c:pt idx="14145">
                  <c:v>14146</c:v>
                </c:pt>
                <c:pt idx="14146">
                  <c:v>14147</c:v>
                </c:pt>
                <c:pt idx="14147">
                  <c:v>14148</c:v>
                </c:pt>
                <c:pt idx="14148">
                  <c:v>14149</c:v>
                </c:pt>
                <c:pt idx="14149">
                  <c:v>14150</c:v>
                </c:pt>
                <c:pt idx="14150">
                  <c:v>14151</c:v>
                </c:pt>
                <c:pt idx="14151">
                  <c:v>14152</c:v>
                </c:pt>
                <c:pt idx="14152">
                  <c:v>14153</c:v>
                </c:pt>
                <c:pt idx="14153">
                  <c:v>14154</c:v>
                </c:pt>
                <c:pt idx="14154">
                  <c:v>14155</c:v>
                </c:pt>
                <c:pt idx="14155">
                  <c:v>14156</c:v>
                </c:pt>
                <c:pt idx="14156">
                  <c:v>14157</c:v>
                </c:pt>
                <c:pt idx="14157">
                  <c:v>14158</c:v>
                </c:pt>
                <c:pt idx="14158">
                  <c:v>14159</c:v>
                </c:pt>
                <c:pt idx="14159">
                  <c:v>14160</c:v>
                </c:pt>
                <c:pt idx="14160">
                  <c:v>14161</c:v>
                </c:pt>
                <c:pt idx="14161">
                  <c:v>14162</c:v>
                </c:pt>
                <c:pt idx="14162">
                  <c:v>14163</c:v>
                </c:pt>
                <c:pt idx="14163">
                  <c:v>14164</c:v>
                </c:pt>
                <c:pt idx="14164">
                  <c:v>14165</c:v>
                </c:pt>
                <c:pt idx="14165">
                  <c:v>14166</c:v>
                </c:pt>
                <c:pt idx="14166">
                  <c:v>14167</c:v>
                </c:pt>
                <c:pt idx="14167">
                  <c:v>14168</c:v>
                </c:pt>
                <c:pt idx="14168">
                  <c:v>14169</c:v>
                </c:pt>
                <c:pt idx="14169">
                  <c:v>14170</c:v>
                </c:pt>
                <c:pt idx="14170">
                  <c:v>14171</c:v>
                </c:pt>
                <c:pt idx="14171">
                  <c:v>14172</c:v>
                </c:pt>
                <c:pt idx="14172">
                  <c:v>14173</c:v>
                </c:pt>
                <c:pt idx="14173">
                  <c:v>14174</c:v>
                </c:pt>
                <c:pt idx="14174">
                  <c:v>14175</c:v>
                </c:pt>
                <c:pt idx="14175">
                  <c:v>14176</c:v>
                </c:pt>
                <c:pt idx="14176">
                  <c:v>14177</c:v>
                </c:pt>
                <c:pt idx="14177">
                  <c:v>14178</c:v>
                </c:pt>
                <c:pt idx="14178">
                  <c:v>14179</c:v>
                </c:pt>
                <c:pt idx="14179">
                  <c:v>14180</c:v>
                </c:pt>
                <c:pt idx="14180">
                  <c:v>14181</c:v>
                </c:pt>
                <c:pt idx="14181">
                  <c:v>14182</c:v>
                </c:pt>
                <c:pt idx="14182">
                  <c:v>14183</c:v>
                </c:pt>
                <c:pt idx="14183">
                  <c:v>14184</c:v>
                </c:pt>
                <c:pt idx="14184">
                  <c:v>14185</c:v>
                </c:pt>
                <c:pt idx="14185">
                  <c:v>14186</c:v>
                </c:pt>
                <c:pt idx="14186">
                  <c:v>14187</c:v>
                </c:pt>
                <c:pt idx="14187">
                  <c:v>14188</c:v>
                </c:pt>
                <c:pt idx="14188">
                  <c:v>14189</c:v>
                </c:pt>
                <c:pt idx="14189">
                  <c:v>14190</c:v>
                </c:pt>
                <c:pt idx="14190">
                  <c:v>14191</c:v>
                </c:pt>
                <c:pt idx="14191">
                  <c:v>14192</c:v>
                </c:pt>
                <c:pt idx="14192">
                  <c:v>14193</c:v>
                </c:pt>
                <c:pt idx="14193">
                  <c:v>14194</c:v>
                </c:pt>
                <c:pt idx="14194">
                  <c:v>14195</c:v>
                </c:pt>
                <c:pt idx="14195">
                  <c:v>14196</c:v>
                </c:pt>
                <c:pt idx="14196">
                  <c:v>14197</c:v>
                </c:pt>
                <c:pt idx="14197">
                  <c:v>14198</c:v>
                </c:pt>
                <c:pt idx="14198">
                  <c:v>14199</c:v>
                </c:pt>
                <c:pt idx="14199">
                  <c:v>14200</c:v>
                </c:pt>
                <c:pt idx="14200">
                  <c:v>14201</c:v>
                </c:pt>
                <c:pt idx="14201">
                  <c:v>14202</c:v>
                </c:pt>
                <c:pt idx="14202">
                  <c:v>14203</c:v>
                </c:pt>
                <c:pt idx="14203">
                  <c:v>14204</c:v>
                </c:pt>
                <c:pt idx="14204">
                  <c:v>14205</c:v>
                </c:pt>
                <c:pt idx="14205">
                  <c:v>14206</c:v>
                </c:pt>
                <c:pt idx="14206">
                  <c:v>14207</c:v>
                </c:pt>
                <c:pt idx="14207">
                  <c:v>14208</c:v>
                </c:pt>
                <c:pt idx="14208">
                  <c:v>14209</c:v>
                </c:pt>
                <c:pt idx="14209">
                  <c:v>14210</c:v>
                </c:pt>
                <c:pt idx="14210">
                  <c:v>14211</c:v>
                </c:pt>
                <c:pt idx="14211">
                  <c:v>14212</c:v>
                </c:pt>
                <c:pt idx="14212">
                  <c:v>14213</c:v>
                </c:pt>
                <c:pt idx="14213">
                  <c:v>14214</c:v>
                </c:pt>
                <c:pt idx="14214">
                  <c:v>14215</c:v>
                </c:pt>
                <c:pt idx="14215">
                  <c:v>14216</c:v>
                </c:pt>
                <c:pt idx="14216">
                  <c:v>14217</c:v>
                </c:pt>
                <c:pt idx="14217">
                  <c:v>14218</c:v>
                </c:pt>
                <c:pt idx="14218">
                  <c:v>14219</c:v>
                </c:pt>
                <c:pt idx="14219">
                  <c:v>14220</c:v>
                </c:pt>
                <c:pt idx="14220">
                  <c:v>14221</c:v>
                </c:pt>
                <c:pt idx="14221">
                  <c:v>14222</c:v>
                </c:pt>
                <c:pt idx="14222">
                  <c:v>14223</c:v>
                </c:pt>
                <c:pt idx="14223">
                  <c:v>14224</c:v>
                </c:pt>
                <c:pt idx="14224">
                  <c:v>14225</c:v>
                </c:pt>
                <c:pt idx="14225">
                  <c:v>14226</c:v>
                </c:pt>
                <c:pt idx="14226">
                  <c:v>14227</c:v>
                </c:pt>
                <c:pt idx="14227">
                  <c:v>14228</c:v>
                </c:pt>
                <c:pt idx="14228">
                  <c:v>14229</c:v>
                </c:pt>
                <c:pt idx="14229">
                  <c:v>14230</c:v>
                </c:pt>
                <c:pt idx="14230">
                  <c:v>14231</c:v>
                </c:pt>
                <c:pt idx="14231">
                  <c:v>14232</c:v>
                </c:pt>
                <c:pt idx="14232">
                  <c:v>14233</c:v>
                </c:pt>
                <c:pt idx="14233">
                  <c:v>14234</c:v>
                </c:pt>
                <c:pt idx="14234">
                  <c:v>14235</c:v>
                </c:pt>
                <c:pt idx="14235">
                  <c:v>14236</c:v>
                </c:pt>
                <c:pt idx="14236">
                  <c:v>14237</c:v>
                </c:pt>
                <c:pt idx="14237">
                  <c:v>14238</c:v>
                </c:pt>
                <c:pt idx="14238">
                  <c:v>14239</c:v>
                </c:pt>
                <c:pt idx="14239">
                  <c:v>14240</c:v>
                </c:pt>
                <c:pt idx="14240">
                  <c:v>14241</c:v>
                </c:pt>
                <c:pt idx="14241">
                  <c:v>14242</c:v>
                </c:pt>
                <c:pt idx="14242">
                  <c:v>14243</c:v>
                </c:pt>
                <c:pt idx="14243">
                  <c:v>14244</c:v>
                </c:pt>
                <c:pt idx="14244">
                  <c:v>14245</c:v>
                </c:pt>
                <c:pt idx="14245">
                  <c:v>14246</c:v>
                </c:pt>
                <c:pt idx="14246">
                  <c:v>14247</c:v>
                </c:pt>
                <c:pt idx="14247">
                  <c:v>14248</c:v>
                </c:pt>
                <c:pt idx="14248">
                  <c:v>14249</c:v>
                </c:pt>
                <c:pt idx="14249">
                  <c:v>14250</c:v>
                </c:pt>
                <c:pt idx="14250">
                  <c:v>14251</c:v>
                </c:pt>
                <c:pt idx="14251">
                  <c:v>14252</c:v>
                </c:pt>
                <c:pt idx="14252">
                  <c:v>14253</c:v>
                </c:pt>
                <c:pt idx="14253">
                  <c:v>14254</c:v>
                </c:pt>
                <c:pt idx="14254">
                  <c:v>14255</c:v>
                </c:pt>
                <c:pt idx="14255">
                  <c:v>14256</c:v>
                </c:pt>
                <c:pt idx="14256">
                  <c:v>14257</c:v>
                </c:pt>
                <c:pt idx="14257">
                  <c:v>14258</c:v>
                </c:pt>
                <c:pt idx="14258">
                  <c:v>14259</c:v>
                </c:pt>
                <c:pt idx="14259">
                  <c:v>14260</c:v>
                </c:pt>
                <c:pt idx="14260">
                  <c:v>14261</c:v>
                </c:pt>
                <c:pt idx="14261">
                  <c:v>14262</c:v>
                </c:pt>
                <c:pt idx="14262">
                  <c:v>14263</c:v>
                </c:pt>
                <c:pt idx="14263">
                  <c:v>14264</c:v>
                </c:pt>
                <c:pt idx="14264">
                  <c:v>14265</c:v>
                </c:pt>
                <c:pt idx="14265">
                  <c:v>14266</c:v>
                </c:pt>
                <c:pt idx="14266">
                  <c:v>14267</c:v>
                </c:pt>
                <c:pt idx="14267">
                  <c:v>14268</c:v>
                </c:pt>
                <c:pt idx="14268">
                  <c:v>14269</c:v>
                </c:pt>
                <c:pt idx="14269">
                  <c:v>14270</c:v>
                </c:pt>
                <c:pt idx="14270">
                  <c:v>14271</c:v>
                </c:pt>
                <c:pt idx="14271">
                  <c:v>14272</c:v>
                </c:pt>
                <c:pt idx="14272">
                  <c:v>14273</c:v>
                </c:pt>
                <c:pt idx="14273">
                  <c:v>14274</c:v>
                </c:pt>
                <c:pt idx="14274">
                  <c:v>14275</c:v>
                </c:pt>
                <c:pt idx="14275">
                  <c:v>14276</c:v>
                </c:pt>
                <c:pt idx="14276">
                  <c:v>14277</c:v>
                </c:pt>
                <c:pt idx="14277">
                  <c:v>14278</c:v>
                </c:pt>
                <c:pt idx="14278">
                  <c:v>14279</c:v>
                </c:pt>
                <c:pt idx="14279">
                  <c:v>14280</c:v>
                </c:pt>
                <c:pt idx="14280">
                  <c:v>14281</c:v>
                </c:pt>
                <c:pt idx="14281">
                  <c:v>14282</c:v>
                </c:pt>
                <c:pt idx="14282">
                  <c:v>14283</c:v>
                </c:pt>
                <c:pt idx="14283">
                  <c:v>14284</c:v>
                </c:pt>
                <c:pt idx="14284">
                  <c:v>14285</c:v>
                </c:pt>
                <c:pt idx="14285">
                  <c:v>14286</c:v>
                </c:pt>
                <c:pt idx="14286">
                  <c:v>14287</c:v>
                </c:pt>
                <c:pt idx="14287">
                  <c:v>14288</c:v>
                </c:pt>
                <c:pt idx="14288">
                  <c:v>14289</c:v>
                </c:pt>
                <c:pt idx="14289">
                  <c:v>14290</c:v>
                </c:pt>
                <c:pt idx="14290">
                  <c:v>14291</c:v>
                </c:pt>
                <c:pt idx="14291">
                  <c:v>14292</c:v>
                </c:pt>
                <c:pt idx="14292">
                  <c:v>14293</c:v>
                </c:pt>
                <c:pt idx="14293">
                  <c:v>14294</c:v>
                </c:pt>
                <c:pt idx="14294">
                  <c:v>14295</c:v>
                </c:pt>
                <c:pt idx="14295">
                  <c:v>14296</c:v>
                </c:pt>
                <c:pt idx="14296">
                  <c:v>14297</c:v>
                </c:pt>
                <c:pt idx="14297">
                  <c:v>14298</c:v>
                </c:pt>
                <c:pt idx="14298">
                  <c:v>14299</c:v>
                </c:pt>
                <c:pt idx="14299">
                  <c:v>14300</c:v>
                </c:pt>
                <c:pt idx="14300">
                  <c:v>14301</c:v>
                </c:pt>
                <c:pt idx="14301">
                  <c:v>14302</c:v>
                </c:pt>
                <c:pt idx="14302">
                  <c:v>14303</c:v>
                </c:pt>
                <c:pt idx="14303">
                  <c:v>14304</c:v>
                </c:pt>
                <c:pt idx="14304">
                  <c:v>14305</c:v>
                </c:pt>
                <c:pt idx="14305">
                  <c:v>14306</c:v>
                </c:pt>
                <c:pt idx="14306">
                  <c:v>14307</c:v>
                </c:pt>
                <c:pt idx="14307">
                  <c:v>14308</c:v>
                </c:pt>
                <c:pt idx="14308">
                  <c:v>14309</c:v>
                </c:pt>
                <c:pt idx="14309">
                  <c:v>14310</c:v>
                </c:pt>
                <c:pt idx="14310">
                  <c:v>14311</c:v>
                </c:pt>
                <c:pt idx="14311">
                  <c:v>14312</c:v>
                </c:pt>
                <c:pt idx="14312">
                  <c:v>14313</c:v>
                </c:pt>
                <c:pt idx="14313">
                  <c:v>14314</c:v>
                </c:pt>
                <c:pt idx="14314">
                  <c:v>14315</c:v>
                </c:pt>
                <c:pt idx="14315">
                  <c:v>14316</c:v>
                </c:pt>
                <c:pt idx="14316">
                  <c:v>14317</c:v>
                </c:pt>
                <c:pt idx="14317">
                  <c:v>14318</c:v>
                </c:pt>
                <c:pt idx="14318">
                  <c:v>14319</c:v>
                </c:pt>
                <c:pt idx="14319">
                  <c:v>14320</c:v>
                </c:pt>
                <c:pt idx="14320">
                  <c:v>14321</c:v>
                </c:pt>
                <c:pt idx="14321">
                  <c:v>14322</c:v>
                </c:pt>
                <c:pt idx="14322">
                  <c:v>14323</c:v>
                </c:pt>
                <c:pt idx="14323">
                  <c:v>14324</c:v>
                </c:pt>
                <c:pt idx="14324">
                  <c:v>14325</c:v>
                </c:pt>
                <c:pt idx="14325">
                  <c:v>14326</c:v>
                </c:pt>
                <c:pt idx="14326">
                  <c:v>14327</c:v>
                </c:pt>
                <c:pt idx="14327">
                  <c:v>14328</c:v>
                </c:pt>
                <c:pt idx="14328">
                  <c:v>14329</c:v>
                </c:pt>
                <c:pt idx="14329">
                  <c:v>14330</c:v>
                </c:pt>
                <c:pt idx="14330">
                  <c:v>14331</c:v>
                </c:pt>
                <c:pt idx="14331">
                  <c:v>14332</c:v>
                </c:pt>
                <c:pt idx="14332">
                  <c:v>14333</c:v>
                </c:pt>
                <c:pt idx="14333">
                  <c:v>14334</c:v>
                </c:pt>
                <c:pt idx="14334">
                  <c:v>14335</c:v>
                </c:pt>
                <c:pt idx="14335">
                  <c:v>14336</c:v>
                </c:pt>
                <c:pt idx="14336">
                  <c:v>14337</c:v>
                </c:pt>
                <c:pt idx="14337">
                  <c:v>14338</c:v>
                </c:pt>
                <c:pt idx="14338">
                  <c:v>14339</c:v>
                </c:pt>
                <c:pt idx="14339">
                  <c:v>14340</c:v>
                </c:pt>
                <c:pt idx="14340">
                  <c:v>14341</c:v>
                </c:pt>
                <c:pt idx="14341">
                  <c:v>14342</c:v>
                </c:pt>
                <c:pt idx="14342">
                  <c:v>14343</c:v>
                </c:pt>
                <c:pt idx="14343">
                  <c:v>14344</c:v>
                </c:pt>
                <c:pt idx="14344">
                  <c:v>14345</c:v>
                </c:pt>
                <c:pt idx="14345">
                  <c:v>14346</c:v>
                </c:pt>
                <c:pt idx="14346">
                  <c:v>14347</c:v>
                </c:pt>
                <c:pt idx="14347">
                  <c:v>14348</c:v>
                </c:pt>
                <c:pt idx="14348">
                  <c:v>14349</c:v>
                </c:pt>
                <c:pt idx="14349">
                  <c:v>14350</c:v>
                </c:pt>
                <c:pt idx="14350">
                  <c:v>14351</c:v>
                </c:pt>
                <c:pt idx="14351">
                  <c:v>14352</c:v>
                </c:pt>
                <c:pt idx="14352">
                  <c:v>14353</c:v>
                </c:pt>
                <c:pt idx="14353">
                  <c:v>14354</c:v>
                </c:pt>
                <c:pt idx="14354">
                  <c:v>14355</c:v>
                </c:pt>
                <c:pt idx="14355">
                  <c:v>14356</c:v>
                </c:pt>
                <c:pt idx="14356">
                  <c:v>14357</c:v>
                </c:pt>
                <c:pt idx="14357">
                  <c:v>14358</c:v>
                </c:pt>
                <c:pt idx="14358">
                  <c:v>14359</c:v>
                </c:pt>
                <c:pt idx="14359">
                  <c:v>14360</c:v>
                </c:pt>
                <c:pt idx="14360">
                  <c:v>14361</c:v>
                </c:pt>
                <c:pt idx="14361">
                  <c:v>14362</c:v>
                </c:pt>
                <c:pt idx="14362">
                  <c:v>14363</c:v>
                </c:pt>
                <c:pt idx="14363">
                  <c:v>14364</c:v>
                </c:pt>
                <c:pt idx="14364">
                  <c:v>14365</c:v>
                </c:pt>
                <c:pt idx="14365">
                  <c:v>14366</c:v>
                </c:pt>
                <c:pt idx="14366">
                  <c:v>14367</c:v>
                </c:pt>
                <c:pt idx="14367">
                  <c:v>14368</c:v>
                </c:pt>
                <c:pt idx="14368">
                  <c:v>14369</c:v>
                </c:pt>
                <c:pt idx="14369">
                  <c:v>14370</c:v>
                </c:pt>
                <c:pt idx="14370">
                  <c:v>14371</c:v>
                </c:pt>
                <c:pt idx="14371">
                  <c:v>14372</c:v>
                </c:pt>
                <c:pt idx="14372">
                  <c:v>14373</c:v>
                </c:pt>
                <c:pt idx="14373">
                  <c:v>14374</c:v>
                </c:pt>
                <c:pt idx="14374">
                  <c:v>14375</c:v>
                </c:pt>
                <c:pt idx="14375">
                  <c:v>14376</c:v>
                </c:pt>
                <c:pt idx="14376">
                  <c:v>14377</c:v>
                </c:pt>
                <c:pt idx="14377">
                  <c:v>14378</c:v>
                </c:pt>
                <c:pt idx="14378">
                  <c:v>14379</c:v>
                </c:pt>
                <c:pt idx="14379">
                  <c:v>14380</c:v>
                </c:pt>
                <c:pt idx="14380">
                  <c:v>14381</c:v>
                </c:pt>
                <c:pt idx="14381">
                  <c:v>14382</c:v>
                </c:pt>
                <c:pt idx="14382">
                  <c:v>14383</c:v>
                </c:pt>
                <c:pt idx="14383">
                  <c:v>14384</c:v>
                </c:pt>
                <c:pt idx="14384">
                  <c:v>14385</c:v>
                </c:pt>
                <c:pt idx="14385">
                  <c:v>14386</c:v>
                </c:pt>
                <c:pt idx="14386">
                  <c:v>14387</c:v>
                </c:pt>
                <c:pt idx="14387">
                  <c:v>14388</c:v>
                </c:pt>
                <c:pt idx="14388">
                  <c:v>14389</c:v>
                </c:pt>
                <c:pt idx="14389">
                  <c:v>14390</c:v>
                </c:pt>
                <c:pt idx="14390">
                  <c:v>14391</c:v>
                </c:pt>
                <c:pt idx="14391">
                  <c:v>14392</c:v>
                </c:pt>
                <c:pt idx="14392">
                  <c:v>14393</c:v>
                </c:pt>
                <c:pt idx="14393">
                  <c:v>14394</c:v>
                </c:pt>
                <c:pt idx="14394">
                  <c:v>14395</c:v>
                </c:pt>
                <c:pt idx="14395">
                  <c:v>14396</c:v>
                </c:pt>
                <c:pt idx="14396">
                  <c:v>14397</c:v>
                </c:pt>
                <c:pt idx="14397">
                  <c:v>14398</c:v>
                </c:pt>
                <c:pt idx="14398">
                  <c:v>14399</c:v>
                </c:pt>
                <c:pt idx="14399">
                  <c:v>14400</c:v>
                </c:pt>
                <c:pt idx="14400">
                  <c:v>14401</c:v>
                </c:pt>
                <c:pt idx="14401">
                  <c:v>14402</c:v>
                </c:pt>
                <c:pt idx="14402">
                  <c:v>14403</c:v>
                </c:pt>
                <c:pt idx="14403">
                  <c:v>14404</c:v>
                </c:pt>
                <c:pt idx="14404">
                  <c:v>14405</c:v>
                </c:pt>
                <c:pt idx="14405">
                  <c:v>14406</c:v>
                </c:pt>
                <c:pt idx="14406">
                  <c:v>14407</c:v>
                </c:pt>
                <c:pt idx="14407">
                  <c:v>14408</c:v>
                </c:pt>
                <c:pt idx="14408">
                  <c:v>14409</c:v>
                </c:pt>
                <c:pt idx="14409">
                  <c:v>14410</c:v>
                </c:pt>
                <c:pt idx="14410">
                  <c:v>14411</c:v>
                </c:pt>
                <c:pt idx="14411">
                  <c:v>14412</c:v>
                </c:pt>
                <c:pt idx="14412">
                  <c:v>14413</c:v>
                </c:pt>
                <c:pt idx="14413">
                  <c:v>14414</c:v>
                </c:pt>
                <c:pt idx="14414">
                  <c:v>14415</c:v>
                </c:pt>
                <c:pt idx="14415">
                  <c:v>14416</c:v>
                </c:pt>
                <c:pt idx="14416">
                  <c:v>14417</c:v>
                </c:pt>
                <c:pt idx="14417">
                  <c:v>14418</c:v>
                </c:pt>
                <c:pt idx="14418">
                  <c:v>14419</c:v>
                </c:pt>
                <c:pt idx="14419">
                  <c:v>14420</c:v>
                </c:pt>
                <c:pt idx="14420">
                  <c:v>14421</c:v>
                </c:pt>
                <c:pt idx="14421">
                  <c:v>14422</c:v>
                </c:pt>
                <c:pt idx="14422">
                  <c:v>14423</c:v>
                </c:pt>
                <c:pt idx="14423">
                  <c:v>14424</c:v>
                </c:pt>
                <c:pt idx="14424">
                  <c:v>14425</c:v>
                </c:pt>
                <c:pt idx="14425">
                  <c:v>14426</c:v>
                </c:pt>
                <c:pt idx="14426">
                  <c:v>14427</c:v>
                </c:pt>
                <c:pt idx="14427">
                  <c:v>14428</c:v>
                </c:pt>
                <c:pt idx="14428">
                  <c:v>14429</c:v>
                </c:pt>
                <c:pt idx="14429">
                  <c:v>14430</c:v>
                </c:pt>
                <c:pt idx="14430">
                  <c:v>14431</c:v>
                </c:pt>
                <c:pt idx="14431">
                  <c:v>14432</c:v>
                </c:pt>
                <c:pt idx="14432">
                  <c:v>14433</c:v>
                </c:pt>
                <c:pt idx="14433">
                  <c:v>14434</c:v>
                </c:pt>
                <c:pt idx="14434">
                  <c:v>14435</c:v>
                </c:pt>
                <c:pt idx="14435">
                  <c:v>14436</c:v>
                </c:pt>
                <c:pt idx="14436">
                  <c:v>14437</c:v>
                </c:pt>
                <c:pt idx="14437">
                  <c:v>14438</c:v>
                </c:pt>
                <c:pt idx="14438">
                  <c:v>14439</c:v>
                </c:pt>
                <c:pt idx="14439">
                  <c:v>14440</c:v>
                </c:pt>
                <c:pt idx="14440">
                  <c:v>14441</c:v>
                </c:pt>
                <c:pt idx="14441">
                  <c:v>14442</c:v>
                </c:pt>
                <c:pt idx="14442">
                  <c:v>14443</c:v>
                </c:pt>
                <c:pt idx="14443">
                  <c:v>14444</c:v>
                </c:pt>
                <c:pt idx="14444">
                  <c:v>14445</c:v>
                </c:pt>
                <c:pt idx="14445">
                  <c:v>14446</c:v>
                </c:pt>
                <c:pt idx="14446">
                  <c:v>14447</c:v>
                </c:pt>
                <c:pt idx="14447">
                  <c:v>14448</c:v>
                </c:pt>
                <c:pt idx="14448">
                  <c:v>14449</c:v>
                </c:pt>
                <c:pt idx="14449">
                  <c:v>14450</c:v>
                </c:pt>
                <c:pt idx="14450">
                  <c:v>14451</c:v>
                </c:pt>
                <c:pt idx="14451">
                  <c:v>14452</c:v>
                </c:pt>
                <c:pt idx="14452">
                  <c:v>14453</c:v>
                </c:pt>
                <c:pt idx="14453">
                  <c:v>14454</c:v>
                </c:pt>
                <c:pt idx="14454">
                  <c:v>14455</c:v>
                </c:pt>
                <c:pt idx="14455">
                  <c:v>14456</c:v>
                </c:pt>
                <c:pt idx="14456">
                  <c:v>14457</c:v>
                </c:pt>
                <c:pt idx="14457">
                  <c:v>14458</c:v>
                </c:pt>
                <c:pt idx="14458">
                  <c:v>14459</c:v>
                </c:pt>
                <c:pt idx="14459">
                  <c:v>14460</c:v>
                </c:pt>
                <c:pt idx="14460">
                  <c:v>14461</c:v>
                </c:pt>
                <c:pt idx="14461">
                  <c:v>14462</c:v>
                </c:pt>
                <c:pt idx="14462">
                  <c:v>14463</c:v>
                </c:pt>
                <c:pt idx="14463">
                  <c:v>14464</c:v>
                </c:pt>
                <c:pt idx="14464">
                  <c:v>14465</c:v>
                </c:pt>
                <c:pt idx="14465">
                  <c:v>14466</c:v>
                </c:pt>
                <c:pt idx="14466">
                  <c:v>14467</c:v>
                </c:pt>
                <c:pt idx="14467">
                  <c:v>14468</c:v>
                </c:pt>
                <c:pt idx="14468">
                  <c:v>14469</c:v>
                </c:pt>
                <c:pt idx="14469">
                  <c:v>14470</c:v>
                </c:pt>
                <c:pt idx="14470">
                  <c:v>14471</c:v>
                </c:pt>
                <c:pt idx="14471">
                  <c:v>14472</c:v>
                </c:pt>
                <c:pt idx="14472">
                  <c:v>14473</c:v>
                </c:pt>
                <c:pt idx="14473">
                  <c:v>14474</c:v>
                </c:pt>
                <c:pt idx="14474">
                  <c:v>14475</c:v>
                </c:pt>
                <c:pt idx="14475">
                  <c:v>14476</c:v>
                </c:pt>
                <c:pt idx="14476">
                  <c:v>14477</c:v>
                </c:pt>
                <c:pt idx="14477">
                  <c:v>14478</c:v>
                </c:pt>
                <c:pt idx="14478">
                  <c:v>14479</c:v>
                </c:pt>
                <c:pt idx="14479">
                  <c:v>14480</c:v>
                </c:pt>
                <c:pt idx="14480">
                  <c:v>14481</c:v>
                </c:pt>
                <c:pt idx="14481">
                  <c:v>14482</c:v>
                </c:pt>
                <c:pt idx="14482">
                  <c:v>14483</c:v>
                </c:pt>
                <c:pt idx="14483">
                  <c:v>14484</c:v>
                </c:pt>
                <c:pt idx="14484">
                  <c:v>14485</c:v>
                </c:pt>
                <c:pt idx="14485">
                  <c:v>14486</c:v>
                </c:pt>
                <c:pt idx="14486">
                  <c:v>14487</c:v>
                </c:pt>
                <c:pt idx="14487">
                  <c:v>14488</c:v>
                </c:pt>
                <c:pt idx="14488">
                  <c:v>14489</c:v>
                </c:pt>
                <c:pt idx="14489">
                  <c:v>14490</c:v>
                </c:pt>
                <c:pt idx="14490">
                  <c:v>14491</c:v>
                </c:pt>
                <c:pt idx="14491">
                  <c:v>14492</c:v>
                </c:pt>
                <c:pt idx="14492">
                  <c:v>14493</c:v>
                </c:pt>
                <c:pt idx="14493">
                  <c:v>14494</c:v>
                </c:pt>
                <c:pt idx="14494">
                  <c:v>14495</c:v>
                </c:pt>
                <c:pt idx="14495">
                  <c:v>14496</c:v>
                </c:pt>
                <c:pt idx="14496">
                  <c:v>14497</c:v>
                </c:pt>
                <c:pt idx="14497">
                  <c:v>14498</c:v>
                </c:pt>
                <c:pt idx="14498">
                  <c:v>14499</c:v>
                </c:pt>
                <c:pt idx="14499">
                  <c:v>14500</c:v>
                </c:pt>
                <c:pt idx="14500">
                  <c:v>14501</c:v>
                </c:pt>
                <c:pt idx="14501">
                  <c:v>14502</c:v>
                </c:pt>
                <c:pt idx="14502">
                  <c:v>14503</c:v>
                </c:pt>
                <c:pt idx="14503">
                  <c:v>14504</c:v>
                </c:pt>
                <c:pt idx="14504">
                  <c:v>14505</c:v>
                </c:pt>
                <c:pt idx="14505">
                  <c:v>14506</c:v>
                </c:pt>
                <c:pt idx="14506">
                  <c:v>14507</c:v>
                </c:pt>
                <c:pt idx="14507">
                  <c:v>14508</c:v>
                </c:pt>
                <c:pt idx="14508">
                  <c:v>14509</c:v>
                </c:pt>
                <c:pt idx="14509">
                  <c:v>14510</c:v>
                </c:pt>
                <c:pt idx="14510">
                  <c:v>14511</c:v>
                </c:pt>
                <c:pt idx="14511">
                  <c:v>14512</c:v>
                </c:pt>
                <c:pt idx="14512">
                  <c:v>14513</c:v>
                </c:pt>
                <c:pt idx="14513">
                  <c:v>14514</c:v>
                </c:pt>
                <c:pt idx="14514">
                  <c:v>14515</c:v>
                </c:pt>
                <c:pt idx="14515">
                  <c:v>14516</c:v>
                </c:pt>
                <c:pt idx="14516">
                  <c:v>14517</c:v>
                </c:pt>
                <c:pt idx="14517">
                  <c:v>14518</c:v>
                </c:pt>
                <c:pt idx="14518">
                  <c:v>14519</c:v>
                </c:pt>
                <c:pt idx="14519">
                  <c:v>14520</c:v>
                </c:pt>
                <c:pt idx="14520">
                  <c:v>14521</c:v>
                </c:pt>
                <c:pt idx="14521">
                  <c:v>14522</c:v>
                </c:pt>
                <c:pt idx="14522">
                  <c:v>14523</c:v>
                </c:pt>
                <c:pt idx="14523">
                  <c:v>14524</c:v>
                </c:pt>
                <c:pt idx="14524">
                  <c:v>14525</c:v>
                </c:pt>
                <c:pt idx="14525">
                  <c:v>14526</c:v>
                </c:pt>
                <c:pt idx="14526">
                  <c:v>14527</c:v>
                </c:pt>
                <c:pt idx="14527">
                  <c:v>14528</c:v>
                </c:pt>
                <c:pt idx="14528">
                  <c:v>14529</c:v>
                </c:pt>
                <c:pt idx="14529">
                  <c:v>14530</c:v>
                </c:pt>
                <c:pt idx="14530">
                  <c:v>14531</c:v>
                </c:pt>
                <c:pt idx="14531">
                  <c:v>14532</c:v>
                </c:pt>
                <c:pt idx="14532">
                  <c:v>14533</c:v>
                </c:pt>
                <c:pt idx="14533">
                  <c:v>14534</c:v>
                </c:pt>
                <c:pt idx="14534">
                  <c:v>14535</c:v>
                </c:pt>
                <c:pt idx="14535">
                  <c:v>14536</c:v>
                </c:pt>
                <c:pt idx="14536">
                  <c:v>14537</c:v>
                </c:pt>
                <c:pt idx="14537">
                  <c:v>14538</c:v>
                </c:pt>
                <c:pt idx="14538">
                  <c:v>14539</c:v>
                </c:pt>
                <c:pt idx="14539">
                  <c:v>14540</c:v>
                </c:pt>
                <c:pt idx="14540">
                  <c:v>14541</c:v>
                </c:pt>
                <c:pt idx="14541">
                  <c:v>14542</c:v>
                </c:pt>
                <c:pt idx="14542">
                  <c:v>14543</c:v>
                </c:pt>
                <c:pt idx="14543">
                  <c:v>14544</c:v>
                </c:pt>
                <c:pt idx="14544">
                  <c:v>14545</c:v>
                </c:pt>
                <c:pt idx="14545">
                  <c:v>14546</c:v>
                </c:pt>
                <c:pt idx="14546">
                  <c:v>14547</c:v>
                </c:pt>
                <c:pt idx="14547">
                  <c:v>14548</c:v>
                </c:pt>
                <c:pt idx="14548">
                  <c:v>14549</c:v>
                </c:pt>
                <c:pt idx="14549">
                  <c:v>14550</c:v>
                </c:pt>
                <c:pt idx="14550">
                  <c:v>14551</c:v>
                </c:pt>
                <c:pt idx="14551">
                  <c:v>14552</c:v>
                </c:pt>
                <c:pt idx="14552">
                  <c:v>14553</c:v>
                </c:pt>
                <c:pt idx="14553">
                  <c:v>14554</c:v>
                </c:pt>
                <c:pt idx="14554">
                  <c:v>14555</c:v>
                </c:pt>
                <c:pt idx="14555">
                  <c:v>14556</c:v>
                </c:pt>
                <c:pt idx="14556">
                  <c:v>14557</c:v>
                </c:pt>
                <c:pt idx="14557">
                  <c:v>14558</c:v>
                </c:pt>
                <c:pt idx="14558">
                  <c:v>14559</c:v>
                </c:pt>
                <c:pt idx="14559">
                  <c:v>14560</c:v>
                </c:pt>
                <c:pt idx="14560">
                  <c:v>14561</c:v>
                </c:pt>
                <c:pt idx="14561">
                  <c:v>14562</c:v>
                </c:pt>
                <c:pt idx="14562">
                  <c:v>14563</c:v>
                </c:pt>
                <c:pt idx="14563">
                  <c:v>14564</c:v>
                </c:pt>
                <c:pt idx="14564">
                  <c:v>14565</c:v>
                </c:pt>
                <c:pt idx="14565">
                  <c:v>14566</c:v>
                </c:pt>
                <c:pt idx="14566">
                  <c:v>14567</c:v>
                </c:pt>
                <c:pt idx="14567">
                  <c:v>14568</c:v>
                </c:pt>
                <c:pt idx="14568">
                  <c:v>14569</c:v>
                </c:pt>
                <c:pt idx="14569">
                  <c:v>14570</c:v>
                </c:pt>
                <c:pt idx="14570">
                  <c:v>14571</c:v>
                </c:pt>
                <c:pt idx="14571">
                  <c:v>14572</c:v>
                </c:pt>
                <c:pt idx="14572">
                  <c:v>14573</c:v>
                </c:pt>
                <c:pt idx="14573">
                  <c:v>14574</c:v>
                </c:pt>
                <c:pt idx="14574">
                  <c:v>14575</c:v>
                </c:pt>
                <c:pt idx="14575">
                  <c:v>14576</c:v>
                </c:pt>
                <c:pt idx="14576">
                  <c:v>14577</c:v>
                </c:pt>
                <c:pt idx="14577">
                  <c:v>14578</c:v>
                </c:pt>
                <c:pt idx="14578">
                  <c:v>14579</c:v>
                </c:pt>
                <c:pt idx="14579">
                  <c:v>14580</c:v>
                </c:pt>
                <c:pt idx="14580">
                  <c:v>14581</c:v>
                </c:pt>
                <c:pt idx="14581">
                  <c:v>14582</c:v>
                </c:pt>
                <c:pt idx="14582">
                  <c:v>14583</c:v>
                </c:pt>
                <c:pt idx="14583">
                  <c:v>14584</c:v>
                </c:pt>
                <c:pt idx="14584">
                  <c:v>14585</c:v>
                </c:pt>
                <c:pt idx="14585">
                  <c:v>14586</c:v>
                </c:pt>
                <c:pt idx="14586">
                  <c:v>14587</c:v>
                </c:pt>
                <c:pt idx="14587">
                  <c:v>14588</c:v>
                </c:pt>
                <c:pt idx="14588">
                  <c:v>14589</c:v>
                </c:pt>
                <c:pt idx="14589">
                  <c:v>14590</c:v>
                </c:pt>
                <c:pt idx="14590">
                  <c:v>14591</c:v>
                </c:pt>
                <c:pt idx="14591">
                  <c:v>14592</c:v>
                </c:pt>
                <c:pt idx="14592">
                  <c:v>14593</c:v>
                </c:pt>
                <c:pt idx="14593">
                  <c:v>14594</c:v>
                </c:pt>
                <c:pt idx="14594">
                  <c:v>14595</c:v>
                </c:pt>
                <c:pt idx="14595">
                  <c:v>14596</c:v>
                </c:pt>
                <c:pt idx="14596">
                  <c:v>14597</c:v>
                </c:pt>
                <c:pt idx="14597">
                  <c:v>14598</c:v>
                </c:pt>
                <c:pt idx="14598">
                  <c:v>14599</c:v>
                </c:pt>
                <c:pt idx="14599">
                  <c:v>14600</c:v>
                </c:pt>
                <c:pt idx="14600">
                  <c:v>14601</c:v>
                </c:pt>
                <c:pt idx="14601">
                  <c:v>14602</c:v>
                </c:pt>
                <c:pt idx="14602">
                  <c:v>14603</c:v>
                </c:pt>
                <c:pt idx="14603">
                  <c:v>14604</c:v>
                </c:pt>
                <c:pt idx="14604">
                  <c:v>14605</c:v>
                </c:pt>
                <c:pt idx="14605">
                  <c:v>14606</c:v>
                </c:pt>
                <c:pt idx="14606">
                  <c:v>14607</c:v>
                </c:pt>
                <c:pt idx="14607">
                  <c:v>14608</c:v>
                </c:pt>
                <c:pt idx="14608">
                  <c:v>14609</c:v>
                </c:pt>
                <c:pt idx="14609">
                  <c:v>14610</c:v>
                </c:pt>
                <c:pt idx="14610">
                  <c:v>14611</c:v>
                </c:pt>
                <c:pt idx="14611">
                  <c:v>14612</c:v>
                </c:pt>
                <c:pt idx="14612">
                  <c:v>14613</c:v>
                </c:pt>
                <c:pt idx="14613">
                  <c:v>14614</c:v>
                </c:pt>
                <c:pt idx="14614">
                  <c:v>14615</c:v>
                </c:pt>
                <c:pt idx="14615">
                  <c:v>14616</c:v>
                </c:pt>
                <c:pt idx="14616">
                  <c:v>14617</c:v>
                </c:pt>
                <c:pt idx="14617">
                  <c:v>14618</c:v>
                </c:pt>
                <c:pt idx="14618">
                  <c:v>14619</c:v>
                </c:pt>
                <c:pt idx="14619">
                  <c:v>14620</c:v>
                </c:pt>
                <c:pt idx="14620">
                  <c:v>14621</c:v>
                </c:pt>
                <c:pt idx="14621">
                  <c:v>14622</c:v>
                </c:pt>
                <c:pt idx="14622">
                  <c:v>14623</c:v>
                </c:pt>
                <c:pt idx="14623">
                  <c:v>14624</c:v>
                </c:pt>
                <c:pt idx="14624">
                  <c:v>14625</c:v>
                </c:pt>
                <c:pt idx="14625">
                  <c:v>14626</c:v>
                </c:pt>
                <c:pt idx="14626">
                  <c:v>14627</c:v>
                </c:pt>
                <c:pt idx="14627">
                  <c:v>14628</c:v>
                </c:pt>
                <c:pt idx="14628">
                  <c:v>14629</c:v>
                </c:pt>
                <c:pt idx="14629">
                  <c:v>14630</c:v>
                </c:pt>
                <c:pt idx="14630">
                  <c:v>14631</c:v>
                </c:pt>
                <c:pt idx="14631">
                  <c:v>14632</c:v>
                </c:pt>
                <c:pt idx="14632">
                  <c:v>14633</c:v>
                </c:pt>
                <c:pt idx="14633">
                  <c:v>14634</c:v>
                </c:pt>
                <c:pt idx="14634">
                  <c:v>14635</c:v>
                </c:pt>
                <c:pt idx="14635">
                  <c:v>14636</c:v>
                </c:pt>
                <c:pt idx="14636">
                  <c:v>14637</c:v>
                </c:pt>
                <c:pt idx="14637">
                  <c:v>14638</c:v>
                </c:pt>
                <c:pt idx="14638">
                  <c:v>14639</c:v>
                </c:pt>
                <c:pt idx="14639">
                  <c:v>14640</c:v>
                </c:pt>
                <c:pt idx="14640">
                  <c:v>14641</c:v>
                </c:pt>
                <c:pt idx="14641">
                  <c:v>14642</c:v>
                </c:pt>
                <c:pt idx="14642">
                  <c:v>14643</c:v>
                </c:pt>
                <c:pt idx="14643">
                  <c:v>14644</c:v>
                </c:pt>
                <c:pt idx="14644">
                  <c:v>14645</c:v>
                </c:pt>
                <c:pt idx="14645">
                  <c:v>14646</c:v>
                </c:pt>
                <c:pt idx="14646">
                  <c:v>14647</c:v>
                </c:pt>
                <c:pt idx="14647">
                  <c:v>14648</c:v>
                </c:pt>
                <c:pt idx="14648">
                  <c:v>14649</c:v>
                </c:pt>
                <c:pt idx="14649">
                  <c:v>14650</c:v>
                </c:pt>
                <c:pt idx="14650">
                  <c:v>14651</c:v>
                </c:pt>
                <c:pt idx="14651">
                  <c:v>14652</c:v>
                </c:pt>
                <c:pt idx="14652">
                  <c:v>14653</c:v>
                </c:pt>
                <c:pt idx="14653">
                  <c:v>14654</c:v>
                </c:pt>
                <c:pt idx="14654">
                  <c:v>14655</c:v>
                </c:pt>
                <c:pt idx="14655">
                  <c:v>14656</c:v>
                </c:pt>
                <c:pt idx="14656">
                  <c:v>14657</c:v>
                </c:pt>
                <c:pt idx="14657">
                  <c:v>14658</c:v>
                </c:pt>
                <c:pt idx="14658">
                  <c:v>14659</c:v>
                </c:pt>
                <c:pt idx="14659">
                  <c:v>14660</c:v>
                </c:pt>
                <c:pt idx="14660">
                  <c:v>14661</c:v>
                </c:pt>
                <c:pt idx="14661">
                  <c:v>14662</c:v>
                </c:pt>
                <c:pt idx="14662">
                  <c:v>14663</c:v>
                </c:pt>
                <c:pt idx="14663">
                  <c:v>14664</c:v>
                </c:pt>
                <c:pt idx="14664">
                  <c:v>14665</c:v>
                </c:pt>
                <c:pt idx="14665">
                  <c:v>14666</c:v>
                </c:pt>
                <c:pt idx="14666">
                  <c:v>14667</c:v>
                </c:pt>
                <c:pt idx="14667">
                  <c:v>14668</c:v>
                </c:pt>
                <c:pt idx="14668">
                  <c:v>14669</c:v>
                </c:pt>
                <c:pt idx="14669">
                  <c:v>14670</c:v>
                </c:pt>
                <c:pt idx="14670">
                  <c:v>14671</c:v>
                </c:pt>
                <c:pt idx="14671">
                  <c:v>14672</c:v>
                </c:pt>
                <c:pt idx="14672">
                  <c:v>14673</c:v>
                </c:pt>
                <c:pt idx="14673">
                  <c:v>14674</c:v>
                </c:pt>
                <c:pt idx="14674">
                  <c:v>14675</c:v>
                </c:pt>
                <c:pt idx="14675">
                  <c:v>14676</c:v>
                </c:pt>
                <c:pt idx="14676">
                  <c:v>14677</c:v>
                </c:pt>
                <c:pt idx="14677">
                  <c:v>14678</c:v>
                </c:pt>
                <c:pt idx="14678">
                  <c:v>14679</c:v>
                </c:pt>
                <c:pt idx="14679">
                  <c:v>14680</c:v>
                </c:pt>
                <c:pt idx="14680">
                  <c:v>14681</c:v>
                </c:pt>
                <c:pt idx="14681">
                  <c:v>14682</c:v>
                </c:pt>
                <c:pt idx="14682">
                  <c:v>14683</c:v>
                </c:pt>
                <c:pt idx="14683">
                  <c:v>14684</c:v>
                </c:pt>
                <c:pt idx="14684">
                  <c:v>14685</c:v>
                </c:pt>
                <c:pt idx="14685">
                  <c:v>14686</c:v>
                </c:pt>
                <c:pt idx="14686">
                  <c:v>14687</c:v>
                </c:pt>
                <c:pt idx="14687">
                  <c:v>14688</c:v>
                </c:pt>
                <c:pt idx="14688">
                  <c:v>14689</c:v>
                </c:pt>
                <c:pt idx="14689">
                  <c:v>14690</c:v>
                </c:pt>
                <c:pt idx="14690">
                  <c:v>14691</c:v>
                </c:pt>
                <c:pt idx="14691">
                  <c:v>14692</c:v>
                </c:pt>
                <c:pt idx="14692">
                  <c:v>14693</c:v>
                </c:pt>
                <c:pt idx="14693">
                  <c:v>14694</c:v>
                </c:pt>
                <c:pt idx="14694">
                  <c:v>14695</c:v>
                </c:pt>
                <c:pt idx="14695">
                  <c:v>14696</c:v>
                </c:pt>
                <c:pt idx="14696">
                  <c:v>14697</c:v>
                </c:pt>
                <c:pt idx="14697">
                  <c:v>14698</c:v>
                </c:pt>
                <c:pt idx="14698">
                  <c:v>14699</c:v>
                </c:pt>
                <c:pt idx="14699">
                  <c:v>14700</c:v>
                </c:pt>
                <c:pt idx="14700">
                  <c:v>14701</c:v>
                </c:pt>
                <c:pt idx="14701">
                  <c:v>14702</c:v>
                </c:pt>
                <c:pt idx="14702">
                  <c:v>14703</c:v>
                </c:pt>
                <c:pt idx="14703">
                  <c:v>14704</c:v>
                </c:pt>
                <c:pt idx="14704">
                  <c:v>14705</c:v>
                </c:pt>
                <c:pt idx="14705">
                  <c:v>14706</c:v>
                </c:pt>
                <c:pt idx="14706">
                  <c:v>14707</c:v>
                </c:pt>
                <c:pt idx="14707">
                  <c:v>14708</c:v>
                </c:pt>
                <c:pt idx="14708">
                  <c:v>14709</c:v>
                </c:pt>
                <c:pt idx="14709">
                  <c:v>14710</c:v>
                </c:pt>
                <c:pt idx="14710">
                  <c:v>14711</c:v>
                </c:pt>
                <c:pt idx="14711">
                  <c:v>14712</c:v>
                </c:pt>
                <c:pt idx="14712">
                  <c:v>14713</c:v>
                </c:pt>
                <c:pt idx="14713">
                  <c:v>14714</c:v>
                </c:pt>
                <c:pt idx="14714">
                  <c:v>14715</c:v>
                </c:pt>
                <c:pt idx="14715">
                  <c:v>14716</c:v>
                </c:pt>
                <c:pt idx="14716">
                  <c:v>14717</c:v>
                </c:pt>
                <c:pt idx="14717">
                  <c:v>14718</c:v>
                </c:pt>
                <c:pt idx="14718">
                  <c:v>14719</c:v>
                </c:pt>
                <c:pt idx="14719">
                  <c:v>14720</c:v>
                </c:pt>
                <c:pt idx="14720">
                  <c:v>14721</c:v>
                </c:pt>
                <c:pt idx="14721">
                  <c:v>14722</c:v>
                </c:pt>
                <c:pt idx="14722">
                  <c:v>14723</c:v>
                </c:pt>
                <c:pt idx="14723">
                  <c:v>14724</c:v>
                </c:pt>
                <c:pt idx="14724">
                  <c:v>14725</c:v>
                </c:pt>
                <c:pt idx="14725">
                  <c:v>14726</c:v>
                </c:pt>
                <c:pt idx="14726">
                  <c:v>14727</c:v>
                </c:pt>
                <c:pt idx="14727">
                  <c:v>14728</c:v>
                </c:pt>
                <c:pt idx="14728">
                  <c:v>14729</c:v>
                </c:pt>
                <c:pt idx="14729">
                  <c:v>14730</c:v>
                </c:pt>
                <c:pt idx="14730">
                  <c:v>14731</c:v>
                </c:pt>
                <c:pt idx="14731">
                  <c:v>14732</c:v>
                </c:pt>
                <c:pt idx="14732">
                  <c:v>14733</c:v>
                </c:pt>
                <c:pt idx="14733">
                  <c:v>14734</c:v>
                </c:pt>
                <c:pt idx="14734">
                  <c:v>14735</c:v>
                </c:pt>
                <c:pt idx="14735">
                  <c:v>14736</c:v>
                </c:pt>
                <c:pt idx="14736">
                  <c:v>14737</c:v>
                </c:pt>
                <c:pt idx="14737">
                  <c:v>14738</c:v>
                </c:pt>
                <c:pt idx="14738">
                  <c:v>14739</c:v>
                </c:pt>
                <c:pt idx="14739">
                  <c:v>14740</c:v>
                </c:pt>
                <c:pt idx="14740">
                  <c:v>14741</c:v>
                </c:pt>
                <c:pt idx="14741">
                  <c:v>14742</c:v>
                </c:pt>
                <c:pt idx="14742">
                  <c:v>14743</c:v>
                </c:pt>
                <c:pt idx="14743">
                  <c:v>14744</c:v>
                </c:pt>
                <c:pt idx="14744">
                  <c:v>14745</c:v>
                </c:pt>
                <c:pt idx="14745">
                  <c:v>14746</c:v>
                </c:pt>
                <c:pt idx="14746">
                  <c:v>14747</c:v>
                </c:pt>
                <c:pt idx="14747">
                  <c:v>14748</c:v>
                </c:pt>
                <c:pt idx="14748">
                  <c:v>14749</c:v>
                </c:pt>
                <c:pt idx="14749">
                  <c:v>14750</c:v>
                </c:pt>
                <c:pt idx="14750">
                  <c:v>14751</c:v>
                </c:pt>
                <c:pt idx="14751">
                  <c:v>14752</c:v>
                </c:pt>
                <c:pt idx="14752">
                  <c:v>14753</c:v>
                </c:pt>
                <c:pt idx="14753">
                  <c:v>14754</c:v>
                </c:pt>
                <c:pt idx="14754">
                  <c:v>14755</c:v>
                </c:pt>
                <c:pt idx="14755">
                  <c:v>14756</c:v>
                </c:pt>
                <c:pt idx="14756">
                  <c:v>14757</c:v>
                </c:pt>
                <c:pt idx="14757">
                  <c:v>14758</c:v>
                </c:pt>
                <c:pt idx="14758">
                  <c:v>14759</c:v>
                </c:pt>
                <c:pt idx="14759">
                  <c:v>14760</c:v>
                </c:pt>
                <c:pt idx="14760">
                  <c:v>14761</c:v>
                </c:pt>
                <c:pt idx="14761">
                  <c:v>14762</c:v>
                </c:pt>
                <c:pt idx="14762">
                  <c:v>14763</c:v>
                </c:pt>
                <c:pt idx="14763">
                  <c:v>14764</c:v>
                </c:pt>
                <c:pt idx="14764">
                  <c:v>14765</c:v>
                </c:pt>
                <c:pt idx="14765">
                  <c:v>14766</c:v>
                </c:pt>
                <c:pt idx="14766">
                  <c:v>14767</c:v>
                </c:pt>
                <c:pt idx="14767">
                  <c:v>14768</c:v>
                </c:pt>
                <c:pt idx="14768">
                  <c:v>14769</c:v>
                </c:pt>
                <c:pt idx="14769">
                  <c:v>14770</c:v>
                </c:pt>
                <c:pt idx="14770">
                  <c:v>14771</c:v>
                </c:pt>
                <c:pt idx="14771">
                  <c:v>14772</c:v>
                </c:pt>
                <c:pt idx="14772">
                  <c:v>14773</c:v>
                </c:pt>
                <c:pt idx="14773">
                  <c:v>14774</c:v>
                </c:pt>
                <c:pt idx="14774">
                  <c:v>14775</c:v>
                </c:pt>
                <c:pt idx="14775">
                  <c:v>14776</c:v>
                </c:pt>
                <c:pt idx="14776">
                  <c:v>14777</c:v>
                </c:pt>
                <c:pt idx="14777">
                  <c:v>14778</c:v>
                </c:pt>
                <c:pt idx="14778">
                  <c:v>14779</c:v>
                </c:pt>
                <c:pt idx="14779">
                  <c:v>14780</c:v>
                </c:pt>
                <c:pt idx="14780">
                  <c:v>14781</c:v>
                </c:pt>
                <c:pt idx="14781">
                  <c:v>14782</c:v>
                </c:pt>
                <c:pt idx="14782">
                  <c:v>14783</c:v>
                </c:pt>
                <c:pt idx="14783">
                  <c:v>14784</c:v>
                </c:pt>
                <c:pt idx="14784">
                  <c:v>14785</c:v>
                </c:pt>
                <c:pt idx="14785">
                  <c:v>14786</c:v>
                </c:pt>
                <c:pt idx="14786">
                  <c:v>14787</c:v>
                </c:pt>
                <c:pt idx="14787">
                  <c:v>14788</c:v>
                </c:pt>
                <c:pt idx="14788">
                  <c:v>14789</c:v>
                </c:pt>
                <c:pt idx="14789">
                  <c:v>14790</c:v>
                </c:pt>
                <c:pt idx="14790">
                  <c:v>14791</c:v>
                </c:pt>
                <c:pt idx="14791">
                  <c:v>14792</c:v>
                </c:pt>
                <c:pt idx="14792">
                  <c:v>14793</c:v>
                </c:pt>
                <c:pt idx="14793">
                  <c:v>14794</c:v>
                </c:pt>
                <c:pt idx="14794">
                  <c:v>14795</c:v>
                </c:pt>
                <c:pt idx="14795">
                  <c:v>14796</c:v>
                </c:pt>
                <c:pt idx="14796">
                  <c:v>14797</c:v>
                </c:pt>
                <c:pt idx="14797">
                  <c:v>14798</c:v>
                </c:pt>
                <c:pt idx="14798">
                  <c:v>14799</c:v>
                </c:pt>
                <c:pt idx="14799">
                  <c:v>14800</c:v>
                </c:pt>
                <c:pt idx="14800">
                  <c:v>14801</c:v>
                </c:pt>
                <c:pt idx="14801">
                  <c:v>14802</c:v>
                </c:pt>
                <c:pt idx="14802">
                  <c:v>14803</c:v>
                </c:pt>
                <c:pt idx="14803">
                  <c:v>14804</c:v>
                </c:pt>
                <c:pt idx="14804">
                  <c:v>14805</c:v>
                </c:pt>
                <c:pt idx="14805">
                  <c:v>14806</c:v>
                </c:pt>
                <c:pt idx="14806">
                  <c:v>14807</c:v>
                </c:pt>
                <c:pt idx="14807">
                  <c:v>14808</c:v>
                </c:pt>
                <c:pt idx="14808">
                  <c:v>14809</c:v>
                </c:pt>
                <c:pt idx="14809">
                  <c:v>14810</c:v>
                </c:pt>
                <c:pt idx="14810">
                  <c:v>14811</c:v>
                </c:pt>
                <c:pt idx="14811">
                  <c:v>14812</c:v>
                </c:pt>
                <c:pt idx="14812">
                  <c:v>14813</c:v>
                </c:pt>
                <c:pt idx="14813">
                  <c:v>14814</c:v>
                </c:pt>
                <c:pt idx="14814">
                  <c:v>14815</c:v>
                </c:pt>
                <c:pt idx="14815">
                  <c:v>14816</c:v>
                </c:pt>
                <c:pt idx="14816">
                  <c:v>14817</c:v>
                </c:pt>
                <c:pt idx="14817">
                  <c:v>14818</c:v>
                </c:pt>
                <c:pt idx="14818">
                  <c:v>14819</c:v>
                </c:pt>
                <c:pt idx="14819">
                  <c:v>14820</c:v>
                </c:pt>
                <c:pt idx="14820">
                  <c:v>14821</c:v>
                </c:pt>
                <c:pt idx="14821">
                  <c:v>14822</c:v>
                </c:pt>
                <c:pt idx="14822">
                  <c:v>14823</c:v>
                </c:pt>
                <c:pt idx="14823">
                  <c:v>14824</c:v>
                </c:pt>
                <c:pt idx="14824">
                  <c:v>14825</c:v>
                </c:pt>
                <c:pt idx="14825">
                  <c:v>14826</c:v>
                </c:pt>
                <c:pt idx="14826">
                  <c:v>14827</c:v>
                </c:pt>
                <c:pt idx="14827">
                  <c:v>14828</c:v>
                </c:pt>
                <c:pt idx="14828">
                  <c:v>14829</c:v>
                </c:pt>
                <c:pt idx="14829">
                  <c:v>14830</c:v>
                </c:pt>
                <c:pt idx="14830">
                  <c:v>14831</c:v>
                </c:pt>
                <c:pt idx="14831">
                  <c:v>14832</c:v>
                </c:pt>
                <c:pt idx="14832">
                  <c:v>14833</c:v>
                </c:pt>
                <c:pt idx="14833">
                  <c:v>14834</c:v>
                </c:pt>
                <c:pt idx="14834">
                  <c:v>14835</c:v>
                </c:pt>
                <c:pt idx="14835">
                  <c:v>14836</c:v>
                </c:pt>
                <c:pt idx="14836">
                  <c:v>14837</c:v>
                </c:pt>
                <c:pt idx="14837">
                  <c:v>14838</c:v>
                </c:pt>
                <c:pt idx="14838">
                  <c:v>14839</c:v>
                </c:pt>
                <c:pt idx="14839">
                  <c:v>14840</c:v>
                </c:pt>
                <c:pt idx="14840">
                  <c:v>14841</c:v>
                </c:pt>
                <c:pt idx="14841">
                  <c:v>14842</c:v>
                </c:pt>
                <c:pt idx="14842">
                  <c:v>14843</c:v>
                </c:pt>
                <c:pt idx="14843">
                  <c:v>14844</c:v>
                </c:pt>
                <c:pt idx="14844">
                  <c:v>14845</c:v>
                </c:pt>
                <c:pt idx="14845">
                  <c:v>14846</c:v>
                </c:pt>
                <c:pt idx="14846">
                  <c:v>14847</c:v>
                </c:pt>
                <c:pt idx="14847">
                  <c:v>14848</c:v>
                </c:pt>
                <c:pt idx="14848">
                  <c:v>14849</c:v>
                </c:pt>
                <c:pt idx="14849">
                  <c:v>14850</c:v>
                </c:pt>
                <c:pt idx="14850">
                  <c:v>14851</c:v>
                </c:pt>
                <c:pt idx="14851">
                  <c:v>14852</c:v>
                </c:pt>
                <c:pt idx="14852">
                  <c:v>14853</c:v>
                </c:pt>
                <c:pt idx="14853">
                  <c:v>14854</c:v>
                </c:pt>
                <c:pt idx="14854">
                  <c:v>14855</c:v>
                </c:pt>
                <c:pt idx="14855">
                  <c:v>14856</c:v>
                </c:pt>
                <c:pt idx="14856">
                  <c:v>14857</c:v>
                </c:pt>
                <c:pt idx="14857">
                  <c:v>14858</c:v>
                </c:pt>
                <c:pt idx="14858">
                  <c:v>14859</c:v>
                </c:pt>
                <c:pt idx="14859">
                  <c:v>14860</c:v>
                </c:pt>
                <c:pt idx="14860">
                  <c:v>14861</c:v>
                </c:pt>
                <c:pt idx="14861">
                  <c:v>14862</c:v>
                </c:pt>
                <c:pt idx="14862">
                  <c:v>14863</c:v>
                </c:pt>
                <c:pt idx="14863">
                  <c:v>14864</c:v>
                </c:pt>
                <c:pt idx="14864">
                  <c:v>14865</c:v>
                </c:pt>
                <c:pt idx="14865">
                  <c:v>14866</c:v>
                </c:pt>
                <c:pt idx="14866">
                  <c:v>14867</c:v>
                </c:pt>
                <c:pt idx="14867">
                  <c:v>14868</c:v>
                </c:pt>
                <c:pt idx="14868">
                  <c:v>14869</c:v>
                </c:pt>
                <c:pt idx="14869">
                  <c:v>14870</c:v>
                </c:pt>
                <c:pt idx="14870">
                  <c:v>14871</c:v>
                </c:pt>
                <c:pt idx="14871">
                  <c:v>14872</c:v>
                </c:pt>
                <c:pt idx="14872">
                  <c:v>14873</c:v>
                </c:pt>
                <c:pt idx="14873">
                  <c:v>14874</c:v>
                </c:pt>
                <c:pt idx="14874">
                  <c:v>14875</c:v>
                </c:pt>
                <c:pt idx="14875">
                  <c:v>14876</c:v>
                </c:pt>
                <c:pt idx="14876">
                  <c:v>14877</c:v>
                </c:pt>
                <c:pt idx="14877">
                  <c:v>14878</c:v>
                </c:pt>
                <c:pt idx="14878">
                  <c:v>14879</c:v>
                </c:pt>
                <c:pt idx="14879">
                  <c:v>14880</c:v>
                </c:pt>
                <c:pt idx="14880">
                  <c:v>14881</c:v>
                </c:pt>
                <c:pt idx="14881">
                  <c:v>14882</c:v>
                </c:pt>
                <c:pt idx="14882">
                  <c:v>14883</c:v>
                </c:pt>
                <c:pt idx="14883">
                  <c:v>14884</c:v>
                </c:pt>
                <c:pt idx="14884">
                  <c:v>14885</c:v>
                </c:pt>
                <c:pt idx="14885">
                  <c:v>14886</c:v>
                </c:pt>
                <c:pt idx="14886">
                  <c:v>14887</c:v>
                </c:pt>
                <c:pt idx="14887">
                  <c:v>14888</c:v>
                </c:pt>
                <c:pt idx="14888">
                  <c:v>14889</c:v>
                </c:pt>
                <c:pt idx="14889">
                  <c:v>14890</c:v>
                </c:pt>
                <c:pt idx="14890">
                  <c:v>14891</c:v>
                </c:pt>
                <c:pt idx="14891">
                  <c:v>14892</c:v>
                </c:pt>
                <c:pt idx="14892">
                  <c:v>14893</c:v>
                </c:pt>
                <c:pt idx="14893">
                  <c:v>14894</c:v>
                </c:pt>
                <c:pt idx="14894">
                  <c:v>14895</c:v>
                </c:pt>
                <c:pt idx="14895">
                  <c:v>14896</c:v>
                </c:pt>
                <c:pt idx="14896">
                  <c:v>14897</c:v>
                </c:pt>
                <c:pt idx="14897">
                  <c:v>14898</c:v>
                </c:pt>
                <c:pt idx="14898">
                  <c:v>14899</c:v>
                </c:pt>
                <c:pt idx="14899">
                  <c:v>14900</c:v>
                </c:pt>
                <c:pt idx="14900">
                  <c:v>14901</c:v>
                </c:pt>
                <c:pt idx="14901">
                  <c:v>14902</c:v>
                </c:pt>
                <c:pt idx="14902">
                  <c:v>14903</c:v>
                </c:pt>
                <c:pt idx="14903">
                  <c:v>14904</c:v>
                </c:pt>
                <c:pt idx="14904">
                  <c:v>14905</c:v>
                </c:pt>
                <c:pt idx="14905">
                  <c:v>14906</c:v>
                </c:pt>
                <c:pt idx="14906">
                  <c:v>14907</c:v>
                </c:pt>
                <c:pt idx="14907">
                  <c:v>14908</c:v>
                </c:pt>
                <c:pt idx="14908">
                  <c:v>14909</c:v>
                </c:pt>
                <c:pt idx="14909">
                  <c:v>14910</c:v>
                </c:pt>
                <c:pt idx="14910">
                  <c:v>14911</c:v>
                </c:pt>
                <c:pt idx="14911">
                  <c:v>14912</c:v>
                </c:pt>
                <c:pt idx="14912">
                  <c:v>14913</c:v>
                </c:pt>
                <c:pt idx="14913">
                  <c:v>14914</c:v>
                </c:pt>
                <c:pt idx="14914">
                  <c:v>14915</c:v>
                </c:pt>
                <c:pt idx="14915">
                  <c:v>14916</c:v>
                </c:pt>
                <c:pt idx="14916">
                  <c:v>14917</c:v>
                </c:pt>
                <c:pt idx="14917">
                  <c:v>14918</c:v>
                </c:pt>
                <c:pt idx="14918">
                  <c:v>14919</c:v>
                </c:pt>
                <c:pt idx="14919">
                  <c:v>14920</c:v>
                </c:pt>
                <c:pt idx="14920">
                  <c:v>14921</c:v>
                </c:pt>
                <c:pt idx="14921">
                  <c:v>14922</c:v>
                </c:pt>
                <c:pt idx="14922">
                  <c:v>14923</c:v>
                </c:pt>
                <c:pt idx="14923">
                  <c:v>14924</c:v>
                </c:pt>
                <c:pt idx="14924">
                  <c:v>14925</c:v>
                </c:pt>
                <c:pt idx="14925">
                  <c:v>14926</c:v>
                </c:pt>
                <c:pt idx="14926">
                  <c:v>14927</c:v>
                </c:pt>
                <c:pt idx="14927">
                  <c:v>14928</c:v>
                </c:pt>
                <c:pt idx="14928">
                  <c:v>14929</c:v>
                </c:pt>
                <c:pt idx="14929">
                  <c:v>14930</c:v>
                </c:pt>
                <c:pt idx="14930">
                  <c:v>14931</c:v>
                </c:pt>
                <c:pt idx="14931">
                  <c:v>14932</c:v>
                </c:pt>
                <c:pt idx="14932">
                  <c:v>14933</c:v>
                </c:pt>
                <c:pt idx="14933">
                  <c:v>14934</c:v>
                </c:pt>
                <c:pt idx="14934">
                  <c:v>14935</c:v>
                </c:pt>
                <c:pt idx="14935">
                  <c:v>14936</c:v>
                </c:pt>
                <c:pt idx="14936">
                  <c:v>14937</c:v>
                </c:pt>
                <c:pt idx="14937">
                  <c:v>14938</c:v>
                </c:pt>
                <c:pt idx="14938">
                  <c:v>14939</c:v>
                </c:pt>
                <c:pt idx="14939">
                  <c:v>14940</c:v>
                </c:pt>
                <c:pt idx="14940">
                  <c:v>14941</c:v>
                </c:pt>
                <c:pt idx="14941">
                  <c:v>14942</c:v>
                </c:pt>
                <c:pt idx="14942">
                  <c:v>14943</c:v>
                </c:pt>
                <c:pt idx="14943">
                  <c:v>14944</c:v>
                </c:pt>
                <c:pt idx="14944">
                  <c:v>14945</c:v>
                </c:pt>
                <c:pt idx="14945">
                  <c:v>14946</c:v>
                </c:pt>
                <c:pt idx="14946">
                  <c:v>14947</c:v>
                </c:pt>
                <c:pt idx="14947">
                  <c:v>14948</c:v>
                </c:pt>
                <c:pt idx="14948">
                  <c:v>14949</c:v>
                </c:pt>
                <c:pt idx="14949">
                  <c:v>14950</c:v>
                </c:pt>
                <c:pt idx="14950">
                  <c:v>14951</c:v>
                </c:pt>
                <c:pt idx="14951">
                  <c:v>14952</c:v>
                </c:pt>
                <c:pt idx="14952">
                  <c:v>14953</c:v>
                </c:pt>
                <c:pt idx="14953">
                  <c:v>14954</c:v>
                </c:pt>
                <c:pt idx="14954">
                  <c:v>14955</c:v>
                </c:pt>
                <c:pt idx="14955">
                  <c:v>14956</c:v>
                </c:pt>
                <c:pt idx="14956">
                  <c:v>14957</c:v>
                </c:pt>
                <c:pt idx="14957">
                  <c:v>14958</c:v>
                </c:pt>
                <c:pt idx="14958">
                  <c:v>14959</c:v>
                </c:pt>
                <c:pt idx="14959">
                  <c:v>14960</c:v>
                </c:pt>
                <c:pt idx="14960">
                  <c:v>14961</c:v>
                </c:pt>
                <c:pt idx="14961">
                  <c:v>14962</c:v>
                </c:pt>
                <c:pt idx="14962">
                  <c:v>14963</c:v>
                </c:pt>
                <c:pt idx="14963">
                  <c:v>14964</c:v>
                </c:pt>
                <c:pt idx="14964">
                  <c:v>14965</c:v>
                </c:pt>
                <c:pt idx="14965">
                  <c:v>14966</c:v>
                </c:pt>
                <c:pt idx="14966">
                  <c:v>14967</c:v>
                </c:pt>
                <c:pt idx="14967">
                  <c:v>14968</c:v>
                </c:pt>
                <c:pt idx="14968">
                  <c:v>14969</c:v>
                </c:pt>
                <c:pt idx="14969">
                  <c:v>14970</c:v>
                </c:pt>
                <c:pt idx="14970">
                  <c:v>14971</c:v>
                </c:pt>
                <c:pt idx="14971">
                  <c:v>14972</c:v>
                </c:pt>
                <c:pt idx="14972">
                  <c:v>14973</c:v>
                </c:pt>
                <c:pt idx="14973">
                  <c:v>14974</c:v>
                </c:pt>
                <c:pt idx="14974">
                  <c:v>14975</c:v>
                </c:pt>
                <c:pt idx="14975">
                  <c:v>14976</c:v>
                </c:pt>
                <c:pt idx="14976">
                  <c:v>14977</c:v>
                </c:pt>
                <c:pt idx="14977">
                  <c:v>14978</c:v>
                </c:pt>
                <c:pt idx="14978">
                  <c:v>14979</c:v>
                </c:pt>
                <c:pt idx="14979">
                  <c:v>14980</c:v>
                </c:pt>
                <c:pt idx="14980">
                  <c:v>14981</c:v>
                </c:pt>
                <c:pt idx="14981">
                  <c:v>14982</c:v>
                </c:pt>
                <c:pt idx="14982">
                  <c:v>14983</c:v>
                </c:pt>
                <c:pt idx="14983">
                  <c:v>14984</c:v>
                </c:pt>
                <c:pt idx="14984">
                  <c:v>14985</c:v>
                </c:pt>
                <c:pt idx="14985">
                  <c:v>14986</c:v>
                </c:pt>
                <c:pt idx="14986">
                  <c:v>14987</c:v>
                </c:pt>
                <c:pt idx="14987">
                  <c:v>14988</c:v>
                </c:pt>
                <c:pt idx="14988">
                  <c:v>14989</c:v>
                </c:pt>
                <c:pt idx="14989">
                  <c:v>14990</c:v>
                </c:pt>
                <c:pt idx="14990">
                  <c:v>14991</c:v>
                </c:pt>
                <c:pt idx="14991">
                  <c:v>14992</c:v>
                </c:pt>
                <c:pt idx="14992">
                  <c:v>14993</c:v>
                </c:pt>
                <c:pt idx="14993">
                  <c:v>14994</c:v>
                </c:pt>
                <c:pt idx="14994">
                  <c:v>14995</c:v>
                </c:pt>
                <c:pt idx="14995">
                  <c:v>14996</c:v>
                </c:pt>
                <c:pt idx="14996">
                  <c:v>14997</c:v>
                </c:pt>
                <c:pt idx="14997">
                  <c:v>14998</c:v>
                </c:pt>
                <c:pt idx="14998">
                  <c:v>14999</c:v>
                </c:pt>
                <c:pt idx="14999">
                  <c:v>15000</c:v>
                </c:pt>
                <c:pt idx="15000">
                  <c:v>15001</c:v>
                </c:pt>
                <c:pt idx="15001">
                  <c:v>15002</c:v>
                </c:pt>
                <c:pt idx="15002">
                  <c:v>15003</c:v>
                </c:pt>
                <c:pt idx="15003">
                  <c:v>15004</c:v>
                </c:pt>
                <c:pt idx="15004">
                  <c:v>15005</c:v>
                </c:pt>
                <c:pt idx="15005">
                  <c:v>15006</c:v>
                </c:pt>
                <c:pt idx="15006">
                  <c:v>15007</c:v>
                </c:pt>
                <c:pt idx="15007">
                  <c:v>15008</c:v>
                </c:pt>
                <c:pt idx="15008">
                  <c:v>15009</c:v>
                </c:pt>
                <c:pt idx="15009">
                  <c:v>15010</c:v>
                </c:pt>
                <c:pt idx="15010">
                  <c:v>15011</c:v>
                </c:pt>
                <c:pt idx="15011">
                  <c:v>15012</c:v>
                </c:pt>
                <c:pt idx="15012">
                  <c:v>15013</c:v>
                </c:pt>
                <c:pt idx="15013">
                  <c:v>15014</c:v>
                </c:pt>
                <c:pt idx="15014">
                  <c:v>15015</c:v>
                </c:pt>
                <c:pt idx="15015">
                  <c:v>15016</c:v>
                </c:pt>
                <c:pt idx="15016">
                  <c:v>15017</c:v>
                </c:pt>
                <c:pt idx="15017">
                  <c:v>15018</c:v>
                </c:pt>
                <c:pt idx="15018">
                  <c:v>15019</c:v>
                </c:pt>
                <c:pt idx="15019">
                  <c:v>15020</c:v>
                </c:pt>
                <c:pt idx="15020">
                  <c:v>15021</c:v>
                </c:pt>
                <c:pt idx="15021">
                  <c:v>15022</c:v>
                </c:pt>
                <c:pt idx="15022">
                  <c:v>15023</c:v>
                </c:pt>
                <c:pt idx="15023">
                  <c:v>15024</c:v>
                </c:pt>
                <c:pt idx="15024">
                  <c:v>15025</c:v>
                </c:pt>
                <c:pt idx="15025">
                  <c:v>15026</c:v>
                </c:pt>
                <c:pt idx="15026">
                  <c:v>15027</c:v>
                </c:pt>
                <c:pt idx="15027">
                  <c:v>15028</c:v>
                </c:pt>
                <c:pt idx="15028">
                  <c:v>15029</c:v>
                </c:pt>
                <c:pt idx="15029">
                  <c:v>15030</c:v>
                </c:pt>
                <c:pt idx="15030">
                  <c:v>15031</c:v>
                </c:pt>
                <c:pt idx="15031">
                  <c:v>15032</c:v>
                </c:pt>
                <c:pt idx="15032">
                  <c:v>15033</c:v>
                </c:pt>
                <c:pt idx="15033">
                  <c:v>15034</c:v>
                </c:pt>
                <c:pt idx="15034">
                  <c:v>15035</c:v>
                </c:pt>
                <c:pt idx="15035">
                  <c:v>15036</c:v>
                </c:pt>
                <c:pt idx="15036">
                  <c:v>15037</c:v>
                </c:pt>
                <c:pt idx="15037">
                  <c:v>15038</c:v>
                </c:pt>
                <c:pt idx="15038">
                  <c:v>15039</c:v>
                </c:pt>
                <c:pt idx="15039">
                  <c:v>15040</c:v>
                </c:pt>
                <c:pt idx="15040">
                  <c:v>15041</c:v>
                </c:pt>
                <c:pt idx="15041">
                  <c:v>15042</c:v>
                </c:pt>
                <c:pt idx="15042">
                  <c:v>15043</c:v>
                </c:pt>
                <c:pt idx="15043">
                  <c:v>15044</c:v>
                </c:pt>
                <c:pt idx="15044">
                  <c:v>15045</c:v>
                </c:pt>
                <c:pt idx="15045">
                  <c:v>15046</c:v>
                </c:pt>
                <c:pt idx="15046">
                  <c:v>15047</c:v>
                </c:pt>
                <c:pt idx="15047">
                  <c:v>15048</c:v>
                </c:pt>
                <c:pt idx="15048">
                  <c:v>15049</c:v>
                </c:pt>
                <c:pt idx="15049">
                  <c:v>15050</c:v>
                </c:pt>
                <c:pt idx="15050">
                  <c:v>15051</c:v>
                </c:pt>
                <c:pt idx="15051">
                  <c:v>15052</c:v>
                </c:pt>
                <c:pt idx="15052">
                  <c:v>15053</c:v>
                </c:pt>
                <c:pt idx="15053">
                  <c:v>15054</c:v>
                </c:pt>
                <c:pt idx="15054">
                  <c:v>15055</c:v>
                </c:pt>
                <c:pt idx="15055">
                  <c:v>15056</c:v>
                </c:pt>
                <c:pt idx="15056">
                  <c:v>15057</c:v>
                </c:pt>
                <c:pt idx="15057">
                  <c:v>15058</c:v>
                </c:pt>
                <c:pt idx="15058">
                  <c:v>15059</c:v>
                </c:pt>
                <c:pt idx="15059">
                  <c:v>15060</c:v>
                </c:pt>
                <c:pt idx="15060">
                  <c:v>15061</c:v>
                </c:pt>
                <c:pt idx="15061">
                  <c:v>15062</c:v>
                </c:pt>
                <c:pt idx="15062">
                  <c:v>15063</c:v>
                </c:pt>
                <c:pt idx="15063">
                  <c:v>15064</c:v>
                </c:pt>
                <c:pt idx="15064">
                  <c:v>15065</c:v>
                </c:pt>
                <c:pt idx="15065">
                  <c:v>15066</c:v>
                </c:pt>
                <c:pt idx="15066">
                  <c:v>15067</c:v>
                </c:pt>
                <c:pt idx="15067">
                  <c:v>15068</c:v>
                </c:pt>
                <c:pt idx="15068">
                  <c:v>15069</c:v>
                </c:pt>
                <c:pt idx="15069">
                  <c:v>15070</c:v>
                </c:pt>
                <c:pt idx="15070">
                  <c:v>15071</c:v>
                </c:pt>
                <c:pt idx="15071">
                  <c:v>15072</c:v>
                </c:pt>
                <c:pt idx="15072">
                  <c:v>15073</c:v>
                </c:pt>
                <c:pt idx="15073">
                  <c:v>15074</c:v>
                </c:pt>
                <c:pt idx="15074">
                  <c:v>15075</c:v>
                </c:pt>
                <c:pt idx="15075">
                  <c:v>15076</c:v>
                </c:pt>
                <c:pt idx="15076">
                  <c:v>15077</c:v>
                </c:pt>
                <c:pt idx="15077">
                  <c:v>15078</c:v>
                </c:pt>
                <c:pt idx="15078">
                  <c:v>15079</c:v>
                </c:pt>
                <c:pt idx="15079">
                  <c:v>15080</c:v>
                </c:pt>
                <c:pt idx="15080">
                  <c:v>15081</c:v>
                </c:pt>
                <c:pt idx="15081">
                  <c:v>15082</c:v>
                </c:pt>
                <c:pt idx="15082">
                  <c:v>15083</c:v>
                </c:pt>
                <c:pt idx="15083">
                  <c:v>15084</c:v>
                </c:pt>
                <c:pt idx="15084">
                  <c:v>15085</c:v>
                </c:pt>
                <c:pt idx="15085">
                  <c:v>15086</c:v>
                </c:pt>
                <c:pt idx="15086">
                  <c:v>15087</c:v>
                </c:pt>
                <c:pt idx="15087">
                  <c:v>15088</c:v>
                </c:pt>
                <c:pt idx="15088">
                  <c:v>15089</c:v>
                </c:pt>
                <c:pt idx="15089">
                  <c:v>15090</c:v>
                </c:pt>
                <c:pt idx="15090">
                  <c:v>15091</c:v>
                </c:pt>
                <c:pt idx="15091">
                  <c:v>15092</c:v>
                </c:pt>
                <c:pt idx="15092">
                  <c:v>15093</c:v>
                </c:pt>
                <c:pt idx="15093">
                  <c:v>15094</c:v>
                </c:pt>
                <c:pt idx="15094">
                  <c:v>15095</c:v>
                </c:pt>
                <c:pt idx="15095">
                  <c:v>15096</c:v>
                </c:pt>
                <c:pt idx="15096">
                  <c:v>15097</c:v>
                </c:pt>
                <c:pt idx="15097">
                  <c:v>15098</c:v>
                </c:pt>
                <c:pt idx="15098">
                  <c:v>15099</c:v>
                </c:pt>
                <c:pt idx="15099">
                  <c:v>15100</c:v>
                </c:pt>
                <c:pt idx="15100">
                  <c:v>15101</c:v>
                </c:pt>
                <c:pt idx="15101">
                  <c:v>15102</c:v>
                </c:pt>
                <c:pt idx="15102">
                  <c:v>15103</c:v>
                </c:pt>
                <c:pt idx="15103">
                  <c:v>15104</c:v>
                </c:pt>
                <c:pt idx="15104">
                  <c:v>15105</c:v>
                </c:pt>
                <c:pt idx="15105">
                  <c:v>15106</c:v>
                </c:pt>
                <c:pt idx="15106">
                  <c:v>15107</c:v>
                </c:pt>
                <c:pt idx="15107">
                  <c:v>15108</c:v>
                </c:pt>
                <c:pt idx="15108">
                  <c:v>15109</c:v>
                </c:pt>
                <c:pt idx="15109">
                  <c:v>15110</c:v>
                </c:pt>
                <c:pt idx="15110">
                  <c:v>15111</c:v>
                </c:pt>
                <c:pt idx="15111">
                  <c:v>15112</c:v>
                </c:pt>
                <c:pt idx="15112">
                  <c:v>15113</c:v>
                </c:pt>
                <c:pt idx="15113">
                  <c:v>15114</c:v>
                </c:pt>
                <c:pt idx="15114">
                  <c:v>15115</c:v>
                </c:pt>
                <c:pt idx="15115">
                  <c:v>15116</c:v>
                </c:pt>
                <c:pt idx="15116">
                  <c:v>15117</c:v>
                </c:pt>
                <c:pt idx="15117">
                  <c:v>15118</c:v>
                </c:pt>
                <c:pt idx="15118">
                  <c:v>15119</c:v>
                </c:pt>
                <c:pt idx="15119">
                  <c:v>15120</c:v>
                </c:pt>
                <c:pt idx="15120">
                  <c:v>15121</c:v>
                </c:pt>
                <c:pt idx="15121">
                  <c:v>15122</c:v>
                </c:pt>
                <c:pt idx="15122">
                  <c:v>15123</c:v>
                </c:pt>
                <c:pt idx="15123">
                  <c:v>15124</c:v>
                </c:pt>
                <c:pt idx="15124">
                  <c:v>15125</c:v>
                </c:pt>
                <c:pt idx="15125">
                  <c:v>15126</c:v>
                </c:pt>
                <c:pt idx="15126">
                  <c:v>15127</c:v>
                </c:pt>
                <c:pt idx="15127">
                  <c:v>15128</c:v>
                </c:pt>
                <c:pt idx="15128">
                  <c:v>15129</c:v>
                </c:pt>
                <c:pt idx="15129">
                  <c:v>15130</c:v>
                </c:pt>
                <c:pt idx="15130">
                  <c:v>15131</c:v>
                </c:pt>
                <c:pt idx="15131">
                  <c:v>15132</c:v>
                </c:pt>
                <c:pt idx="15132">
                  <c:v>15133</c:v>
                </c:pt>
                <c:pt idx="15133">
                  <c:v>15134</c:v>
                </c:pt>
                <c:pt idx="15134">
                  <c:v>15135</c:v>
                </c:pt>
                <c:pt idx="15135">
                  <c:v>15136</c:v>
                </c:pt>
                <c:pt idx="15136">
                  <c:v>15137</c:v>
                </c:pt>
                <c:pt idx="15137">
                  <c:v>15138</c:v>
                </c:pt>
                <c:pt idx="15138">
                  <c:v>15139</c:v>
                </c:pt>
                <c:pt idx="15139">
                  <c:v>15140</c:v>
                </c:pt>
                <c:pt idx="15140">
                  <c:v>15141</c:v>
                </c:pt>
                <c:pt idx="15141">
                  <c:v>15142</c:v>
                </c:pt>
                <c:pt idx="15142">
                  <c:v>15143</c:v>
                </c:pt>
                <c:pt idx="15143">
                  <c:v>15144</c:v>
                </c:pt>
                <c:pt idx="15144">
                  <c:v>15145</c:v>
                </c:pt>
                <c:pt idx="15145">
                  <c:v>15146</c:v>
                </c:pt>
                <c:pt idx="15146">
                  <c:v>15147</c:v>
                </c:pt>
                <c:pt idx="15147">
                  <c:v>15148</c:v>
                </c:pt>
                <c:pt idx="15148">
                  <c:v>15149</c:v>
                </c:pt>
                <c:pt idx="15149">
                  <c:v>15150</c:v>
                </c:pt>
                <c:pt idx="15150">
                  <c:v>15151</c:v>
                </c:pt>
                <c:pt idx="15151">
                  <c:v>15152</c:v>
                </c:pt>
                <c:pt idx="15152">
                  <c:v>15153</c:v>
                </c:pt>
                <c:pt idx="15153">
                  <c:v>15154</c:v>
                </c:pt>
                <c:pt idx="15154">
                  <c:v>15155</c:v>
                </c:pt>
                <c:pt idx="15155">
                  <c:v>15156</c:v>
                </c:pt>
                <c:pt idx="15156">
                  <c:v>15157</c:v>
                </c:pt>
                <c:pt idx="15157">
                  <c:v>15158</c:v>
                </c:pt>
                <c:pt idx="15158">
                  <c:v>15159</c:v>
                </c:pt>
                <c:pt idx="15159">
                  <c:v>15160</c:v>
                </c:pt>
                <c:pt idx="15160">
                  <c:v>15161</c:v>
                </c:pt>
                <c:pt idx="15161">
                  <c:v>15162</c:v>
                </c:pt>
                <c:pt idx="15162">
                  <c:v>15163</c:v>
                </c:pt>
                <c:pt idx="15163">
                  <c:v>15164</c:v>
                </c:pt>
                <c:pt idx="15164">
                  <c:v>15165</c:v>
                </c:pt>
                <c:pt idx="15165">
                  <c:v>15166</c:v>
                </c:pt>
                <c:pt idx="15166">
                  <c:v>15167</c:v>
                </c:pt>
                <c:pt idx="15167">
                  <c:v>15168</c:v>
                </c:pt>
                <c:pt idx="15168">
                  <c:v>15169</c:v>
                </c:pt>
                <c:pt idx="15169">
                  <c:v>15170</c:v>
                </c:pt>
                <c:pt idx="15170">
                  <c:v>15171</c:v>
                </c:pt>
                <c:pt idx="15171">
                  <c:v>15172</c:v>
                </c:pt>
                <c:pt idx="15172">
                  <c:v>15173</c:v>
                </c:pt>
                <c:pt idx="15173">
                  <c:v>15174</c:v>
                </c:pt>
                <c:pt idx="15174">
                  <c:v>15175</c:v>
                </c:pt>
                <c:pt idx="15175">
                  <c:v>15176</c:v>
                </c:pt>
                <c:pt idx="15176">
                  <c:v>15177</c:v>
                </c:pt>
                <c:pt idx="15177">
                  <c:v>15178</c:v>
                </c:pt>
                <c:pt idx="15178">
                  <c:v>15179</c:v>
                </c:pt>
                <c:pt idx="15179">
                  <c:v>15180</c:v>
                </c:pt>
                <c:pt idx="15180">
                  <c:v>15181</c:v>
                </c:pt>
                <c:pt idx="15181">
                  <c:v>15182</c:v>
                </c:pt>
                <c:pt idx="15182">
                  <c:v>15183</c:v>
                </c:pt>
                <c:pt idx="15183">
                  <c:v>15184</c:v>
                </c:pt>
                <c:pt idx="15184">
                  <c:v>15185</c:v>
                </c:pt>
                <c:pt idx="15185">
                  <c:v>15186</c:v>
                </c:pt>
                <c:pt idx="15186">
                  <c:v>15187</c:v>
                </c:pt>
                <c:pt idx="15187">
                  <c:v>15188</c:v>
                </c:pt>
                <c:pt idx="15188">
                  <c:v>15189</c:v>
                </c:pt>
                <c:pt idx="15189">
                  <c:v>15190</c:v>
                </c:pt>
                <c:pt idx="15190">
                  <c:v>15191</c:v>
                </c:pt>
                <c:pt idx="15191">
                  <c:v>15192</c:v>
                </c:pt>
                <c:pt idx="15192">
                  <c:v>15193</c:v>
                </c:pt>
                <c:pt idx="15193">
                  <c:v>15194</c:v>
                </c:pt>
                <c:pt idx="15194">
                  <c:v>15195</c:v>
                </c:pt>
                <c:pt idx="15195">
                  <c:v>15196</c:v>
                </c:pt>
                <c:pt idx="15196">
                  <c:v>15197</c:v>
                </c:pt>
                <c:pt idx="15197">
                  <c:v>15198</c:v>
                </c:pt>
                <c:pt idx="15198">
                  <c:v>15199</c:v>
                </c:pt>
                <c:pt idx="15199">
                  <c:v>15200</c:v>
                </c:pt>
                <c:pt idx="15200">
                  <c:v>15201</c:v>
                </c:pt>
                <c:pt idx="15201">
                  <c:v>15202</c:v>
                </c:pt>
                <c:pt idx="15202">
                  <c:v>15203</c:v>
                </c:pt>
                <c:pt idx="15203">
                  <c:v>15204</c:v>
                </c:pt>
                <c:pt idx="15204">
                  <c:v>15205</c:v>
                </c:pt>
                <c:pt idx="15205">
                  <c:v>15206</c:v>
                </c:pt>
                <c:pt idx="15206">
                  <c:v>15207</c:v>
                </c:pt>
                <c:pt idx="15207">
                  <c:v>15208</c:v>
                </c:pt>
                <c:pt idx="15208">
                  <c:v>15209</c:v>
                </c:pt>
                <c:pt idx="15209">
                  <c:v>15210</c:v>
                </c:pt>
                <c:pt idx="15210">
                  <c:v>15211</c:v>
                </c:pt>
                <c:pt idx="15211">
                  <c:v>15212</c:v>
                </c:pt>
                <c:pt idx="15212">
                  <c:v>15213</c:v>
                </c:pt>
                <c:pt idx="15213">
                  <c:v>15214</c:v>
                </c:pt>
                <c:pt idx="15214">
                  <c:v>15215</c:v>
                </c:pt>
                <c:pt idx="15215">
                  <c:v>15216</c:v>
                </c:pt>
                <c:pt idx="15216">
                  <c:v>15217</c:v>
                </c:pt>
                <c:pt idx="15217">
                  <c:v>15218</c:v>
                </c:pt>
                <c:pt idx="15218">
                  <c:v>15219</c:v>
                </c:pt>
                <c:pt idx="15219">
                  <c:v>15220</c:v>
                </c:pt>
                <c:pt idx="15220">
                  <c:v>15221</c:v>
                </c:pt>
                <c:pt idx="15221">
                  <c:v>15222</c:v>
                </c:pt>
                <c:pt idx="15222">
                  <c:v>15223</c:v>
                </c:pt>
                <c:pt idx="15223">
                  <c:v>15224</c:v>
                </c:pt>
                <c:pt idx="15224">
                  <c:v>15225</c:v>
                </c:pt>
                <c:pt idx="15225">
                  <c:v>15226</c:v>
                </c:pt>
                <c:pt idx="15226">
                  <c:v>15227</c:v>
                </c:pt>
                <c:pt idx="15227">
                  <c:v>15228</c:v>
                </c:pt>
                <c:pt idx="15228">
                  <c:v>15229</c:v>
                </c:pt>
                <c:pt idx="15229">
                  <c:v>15230</c:v>
                </c:pt>
                <c:pt idx="15230">
                  <c:v>15231</c:v>
                </c:pt>
                <c:pt idx="15231">
                  <c:v>15232</c:v>
                </c:pt>
                <c:pt idx="15232">
                  <c:v>15233</c:v>
                </c:pt>
                <c:pt idx="15233">
                  <c:v>15234</c:v>
                </c:pt>
                <c:pt idx="15234">
                  <c:v>15235</c:v>
                </c:pt>
                <c:pt idx="15235">
                  <c:v>15236</c:v>
                </c:pt>
                <c:pt idx="15236">
                  <c:v>15237</c:v>
                </c:pt>
                <c:pt idx="15237">
                  <c:v>15238</c:v>
                </c:pt>
                <c:pt idx="15238">
                  <c:v>15239</c:v>
                </c:pt>
                <c:pt idx="15239">
                  <c:v>15240</c:v>
                </c:pt>
                <c:pt idx="15240">
                  <c:v>15241</c:v>
                </c:pt>
                <c:pt idx="15241">
                  <c:v>15242</c:v>
                </c:pt>
                <c:pt idx="15242">
                  <c:v>15243</c:v>
                </c:pt>
                <c:pt idx="15243">
                  <c:v>15244</c:v>
                </c:pt>
                <c:pt idx="15244">
                  <c:v>15245</c:v>
                </c:pt>
                <c:pt idx="15245">
                  <c:v>15246</c:v>
                </c:pt>
                <c:pt idx="15246">
                  <c:v>15247</c:v>
                </c:pt>
                <c:pt idx="15247">
                  <c:v>15248</c:v>
                </c:pt>
                <c:pt idx="15248">
                  <c:v>15249</c:v>
                </c:pt>
                <c:pt idx="15249">
                  <c:v>15250</c:v>
                </c:pt>
                <c:pt idx="15250">
                  <c:v>15251</c:v>
                </c:pt>
                <c:pt idx="15251">
                  <c:v>15252</c:v>
                </c:pt>
                <c:pt idx="15252">
                  <c:v>15253</c:v>
                </c:pt>
                <c:pt idx="15253">
                  <c:v>15254</c:v>
                </c:pt>
                <c:pt idx="15254">
                  <c:v>15255</c:v>
                </c:pt>
                <c:pt idx="15255">
                  <c:v>15256</c:v>
                </c:pt>
                <c:pt idx="15256">
                  <c:v>15257</c:v>
                </c:pt>
                <c:pt idx="15257">
                  <c:v>15258</c:v>
                </c:pt>
                <c:pt idx="15258">
                  <c:v>15259</c:v>
                </c:pt>
                <c:pt idx="15259">
                  <c:v>15260</c:v>
                </c:pt>
                <c:pt idx="15260">
                  <c:v>15261</c:v>
                </c:pt>
                <c:pt idx="15261">
                  <c:v>15262</c:v>
                </c:pt>
                <c:pt idx="15262">
                  <c:v>15263</c:v>
                </c:pt>
                <c:pt idx="15263">
                  <c:v>15264</c:v>
                </c:pt>
                <c:pt idx="15264">
                  <c:v>15265</c:v>
                </c:pt>
                <c:pt idx="15265">
                  <c:v>15266</c:v>
                </c:pt>
                <c:pt idx="15266">
                  <c:v>15267</c:v>
                </c:pt>
                <c:pt idx="15267">
                  <c:v>15268</c:v>
                </c:pt>
                <c:pt idx="15268">
                  <c:v>15269</c:v>
                </c:pt>
                <c:pt idx="15269">
                  <c:v>15270</c:v>
                </c:pt>
                <c:pt idx="15270">
                  <c:v>15271</c:v>
                </c:pt>
                <c:pt idx="15271">
                  <c:v>15272</c:v>
                </c:pt>
                <c:pt idx="15272">
                  <c:v>15273</c:v>
                </c:pt>
                <c:pt idx="15273">
                  <c:v>15274</c:v>
                </c:pt>
                <c:pt idx="15274">
                  <c:v>15275</c:v>
                </c:pt>
                <c:pt idx="15275">
                  <c:v>15276</c:v>
                </c:pt>
                <c:pt idx="15276">
                  <c:v>15277</c:v>
                </c:pt>
                <c:pt idx="15277">
                  <c:v>15278</c:v>
                </c:pt>
                <c:pt idx="15278">
                  <c:v>15279</c:v>
                </c:pt>
                <c:pt idx="15279">
                  <c:v>15280</c:v>
                </c:pt>
                <c:pt idx="15280">
                  <c:v>15281</c:v>
                </c:pt>
                <c:pt idx="15281">
                  <c:v>15282</c:v>
                </c:pt>
                <c:pt idx="15282">
                  <c:v>15283</c:v>
                </c:pt>
                <c:pt idx="15283">
                  <c:v>15284</c:v>
                </c:pt>
                <c:pt idx="15284">
                  <c:v>15285</c:v>
                </c:pt>
                <c:pt idx="15285">
                  <c:v>15286</c:v>
                </c:pt>
                <c:pt idx="15286">
                  <c:v>15287</c:v>
                </c:pt>
                <c:pt idx="15287">
                  <c:v>15288</c:v>
                </c:pt>
                <c:pt idx="15288">
                  <c:v>15289</c:v>
                </c:pt>
                <c:pt idx="15289">
                  <c:v>15290</c:v>
                </c:pt>
                <c:pt idx="15290">
                  <c:v>15291</c:v>
                </c:pt>
                <c:pt idx="15291">
                  <c:v>15292</c:v>
                </c:pt>
                <c:pt idx="15292">
                  <c:v>15293</c:v>
                </c:pt>
                <c:pt idx="15293">
                  <c:v>15294</c:v>
                </c:pt>
                <c:pt idx="15294">
                  <c:v>15295</c:v>
                </c:pt>
                <c:pt idx="15295">
                  <c:v>15296</c:v>
                </c:pt>
                <c:pt idx="15296">
                  <c:v>15297</c:v>
                </c:pt>
                <c:pt idx="15297">
                  <c:v>15298</c:v>
                </c:pt>
                <c:pt idx="15298">
                  <c:v>15299</c:v>
                </c:pt>
                <c:pt idx="15299">
                  <c:v>15300</c:v>
                </c:pt>
                <c:pt idx="15300">
                  <c:v>15301</c:v>
                </c:pt>
                <c:pt idx="15301">
                  <c:v>15302</c:v>
                </c:pt>
                <c:pt idx="15302">
                  <c:v>15303</c:v>
                </c:pt>
                <c:pt idx="15303">
                  <c:v>15304</c:v>
                </c:pt>
                <c:pt idx="15304">
                  <c:v>15305</c:v>
                </c:pt>
                <c:pt idx="15305">
                  <c:v>15306</c:v>
                </c:pt>
                <c:pt idx="15306">
                  <c:v>15307</c:v>
                </c:pt>
                <c:pt idx="15307">
                  <c:v>15308</c:v>
                </c:pt>
                <c:pt idx="15308">
                  <c:v>15309</c:v>
                </c:pt>
                <c:pt idx="15309">
                  <c:v>15310</c:v>
                </c:pt>
                <c:pt idx="15310">
                  <c:v>15311</c:v>
                </c:pt>
                <c:pt idx="15311">
                  <c:v>15312</c:v>
                </c:pt>
                <c:pt idx="15312">
                  <c:v>15313</c:v>
                </c:pt>
                <c:pt idx="15313">
                  <c:v>15314</c:v>
                </c:pt>
                <c:pt idx="15314">
                  <c:v>15315</c:v>
                </c:pt>
                <c:pt idx="15315">
                  <c:v>15316</c:v>
                </c:pt>
                <c:pt idx="15316">
                  <c:v>15317</c:v>
                </c:pt>
                <c:pt idx="15317">
                  <c:v>15318</c:v>
                </c:pt>
                <c:pt idx="15318">
                  <c:v>15319</c:v>
                </c:pt>
                <c:pt idx="15319">
                  <c:v>15320</c:v>
                </c:pt>
                <c:pt idx="15320">
                  <c:v>15321</c:v>
                </c:pt>
                <c:pt idx="15321">
                  <c:v>15322</c:v>
                </c:pt>
                <c:pt idx="15322">
                  <c:v>15323</c:v>
                </c:pt>
                <c:pt idx="15323">
                  <c:v>15324</c:v>
                </c:pt>
                <c:pt idx="15324">
                  <c:v>15325</c:v>
                </c:pt>
                <c:pt idx="15325">
                  <c:v>15326</c:v>
                </c:pt>
                <c:pt idx="15326">
                  <c:v>15327</c:v>
                </c:pt>
                <c:pt idx="15327">
                  <c:v>15328</c:v>
                </c:pt>
                <c:pt idx="15328">
                  <c:v>15329</c:v>
                </c:pt>
                <c:pt idx="15329">
                  <c:v>15330</c:v>
                </c:pt>
                <c:pt idx="15330">
                  <c:v>15331</c:v>
                </c:pt>
                <c:pt idx="15331">
                  <c:v>15332</c:v>
                </c:pt>
                <c:pt idx="15332">
                  <c:v>15333</c:v>
                </c:pt>
                <c:pt idx="15333">
                  <c:v>15334</c:v>
                </c:pt>
                <c:pt idx="15334">
                  <c:v>15335</c:v>
                </c:pt>
                <c:pt idx="15335">
                  <c:v>15336</c:v>
                </c:pt>
                <c:pt idx="15336">
                  <c:v>15337</c:v>
                </c:pt>
                <c:pt idx="15337">
                  <c:v>15338</c:v>
                </c:pt>
                <c:pt idx="15338">
                  <c:v>15339</c:v>
                </c:pt>
                <c:pt idx="15339">
                  <c:v>15340</c:v>
                </c:pt>
                <c:pt idx="15340">
                  <c:v>15341</c:v>
                </c:pt>
                <c:pt idx="15341">
                  <c:v>15342</c:v>
                </c:pt>
                <c:pt idx="15342">
                  <c:v>15343</c:v>
                </c:pt>
                <c:pt idx="15343">
                  <c:v>15344</c:v>
                </c:pt>
                <c:pt idx="15344">
                  <c:v>15345</c:v>
                </c:pt>
                <c:pt idx="15345">
                  <c:v>15346</c:v>
                </c:pt>
                <c:pt idx="15346">
                  <c:v>15347</c:v>
                </c:pt>
                <c:pt idx="15347">
                  <c:v>15348</c:v>
                </c:pt>
                <c:pt idx="15348">
                  <c:v>15349</c:v>
                </c:pt>
                <c:pt idx="15349">
                  <c:v>15350</c:v>
                </c:pt>
                <c:pt idx="15350">
                  <c:v>15351</c:v>
                </c:pt>
                <c:pt idx="15351">
                  <c:v>15352</c:v>
                </c:pt>
                <c:pt idx="15352">
                  <c:v>15353</c:v>
                </c:pt>
                <c:pt idx="15353">
                  <c:v>15354</c:v>
                </c:pt>
                <c:pt idx="15354">
                  <c:v>15355</c:v>
                </c:pt>
                <c:pt idx="15355">
                  <c:v>15356</c:v>
                </c:pt>
                <c:pt idx="15356">
                  <c:v>15357</c:v>
                </c:pt>
                <c:pt idx="15357">
                  <c:v>15358</c:v>
                </c:pt>
                <c:pt idx="15358">
                  <c:v>15359</c:v>
                </c:pt>
                <c:pt idx="15359">
                  <c:v>15360</c:v>
                </c:pt>
                <c:pt idx="15360">
                  <c:v>15361</c:v>
                </c:pt>
                <c:pt idx="15361">
                  <c:v>15362</c:v>
                </c:pt>
                <c:pt idx="15362">
                  <c:v>15363</c:v>
                </c:pt>
                <c:pt idx="15363">
                  <c:v>15364</c:v>
                </c:pt>
                <c:pt idx="15364">
                  <c:v>15365</c:v>
                </c:pt>
                <c:pt idx="15365">
                  <c:v>15366</c:v>
                </c:pt>
                <c:pt idx="15366">
                  <c:v>15367</c:v>
                </c:pt>
                <c:pt idx="15367">
                  <c:v>15368</c:v>
                </c:pt>
                <c:pt idx="15368">
                  <c:v>15369</c:v>
                </c:pt>
                <c:pt idx="15369">
                  <c:v>15370</c:v>
                </c:pt>
                <c:pt idx="15370">
                  <c:v>15371</c:v>
                </c:pt>
                <c:pt idx="15371">
                  <c:v>15372</c:v>
                </c:pt>
                <c:pt idx="15372">
                  <c:v>15373</c:v>
                </c:pt>
                <c:pt idx="15373">
                  <c:v>15374</c:v>
                </c:pt>
                <c:pt idx="15374">
                  <c:v>15375</c:v>
                </c:pt>
                <c:pt idx="15375">
                  <c:v>15376</c:v>
                </c:pt>
                <c:pt idx="15376">
                  <c:v>15377</c:v>
                </c:pt>
                <c:pt idx="15377">
                  <c:v>15378</c:v>
                </c:pt>
                <c:pt idx="15378">
                  <c:v>15379</c:v>
                </c:pt>
                <c:pt idx="15379">
                  <c:v>15380</c:v>
                </c:pt>
                <c:pt idx="15380">
                  <c:v>15381</c:v>
                </c:pt>
                <c:pt idx="15381">
                  <c:v>15382</c:v>
                </c:pt>
                <c:pt idx="15382">
                  <c:v>15383</c:v>
                </c:pt>
                <c:pt idx="15383">
                  <c:v>15384</c:v>
                </c:pt>
                <c:pt idx="15384">
                  <c:v>15385</c:v>
                </c:pt>
                <c:pt idx="15385">
                  <c:v>15386</c:v>
                </c:pt>
                <c:pt idx="15386">
                  <c:v>15387</c:v>
                </c:pt>
                <c:pt idx="15387">
                  <c:v>15388</c:v>
                </c:pt>
                <c:pt idx="15388">
                  <c:v>15389</c:v>
                </c:pt>
                <c:pt idx="15389">
                  <c:v>15390</c:v>
                </c:pt>
                <c:pt idx="15390">
                  <c:v>15391</c:v>
                </c:pt>
                <c:pt idx="15391">
                  <c:v>15392</c:v>
                </c:pt>
                <c:pt idx="15392">
                  <c:v>15393</c:v>
                </c:pt>
                <c:pt idx="15393">
                  <c:v>15394</c:v>
                </c:pt>
                <c:pt idx="15394">
                  <c:v>15395</c:v>
                </c:pt>
                <c:pt idx="15395">
                  <c:v>15396</c:v>
                </c:pt>
                <c:pt idx="15396">
                  <c:v>15397</c:v>
                </c:pt>
                <c:pt idx="15397">
                  <c:v>15398</c:v>
                </c:pt>
                <c:pt idx="15398">
                  <c:v>15399</c:v>
                </c:pt>
                <c:pt idx="15399">
                  <c:v>15400</c:v>
                </c:pt>
                <c:pt idx="15400">
                  <c:v>15401</c:v>
                </c:pt>
                <c:pt idx="15401">
                  <c:v>15402</c:v>
                </c:pt>
                <c:pt idx="15402">
                  <c:v>15403</c:v>
                </c:pt>
                <c:pt idx="15403">
                  <c:v>15404</c:v>
                </c:pt>
                <c:pt idx="15404">
                  <c:v>15405</c:v>
                </c:pt>
                <c:pt idx="15405">
                  <c:v>15406</c:v>
                </c:pt>
                <c:pt idx="15406">
                  <c:v>15407</c:v>
                </c:pt>
                <c:pt idx="15407">
                  <c:v>15408</c:v>
                </c:pt>
                <c:pt idx="15408">
                  <c:v>15409</c:v>
                </c:pt>
                <c:pt idx="15409">
                  <c:v>15410</c:v>
                </c:pt>
                <c:pt idx="15410">
                  <c:v>15411</c:v>
                </c:pt>
                <c:pt idx="15411">
                  <c:v>15412</c:v>
                </c:pt>
                <c:pt idx="15412">
                  <c:v>15413</c:v>
                </c:pt>
                <c:pt idx="15413">
                  <c:v>15414</c:v>
                </c:pt>
                <c:pt idx="15414">
                  <c:v>15415</c:v>
                </c:pt>
                <c:pt idx="15415">
                  <c:v>15416</c:v>
                </c:pt>
                <c:pt idx="15416">
                  <c:v>15417</c:v>
                </c:pt>
                <c:pt idx="15417">
                  <c:v>15418</c:v>
                </c:pt>
                <c:pt idx="15418">
                  <c:v>15419</c:v>
                </c:pt>
                <c:pt idx="15419">
                  <c:v>15420</c:v>
                </c:pt>
                <c:pt idx="15420">
                  <c:v>15421</c:v>
                </c:pt>
                <c:pt idx="15421">
                  <c:v>15422</c:v>
                </c:pt>
                <c:pt idx="15422">
                  <c:v>15423</c:v>
                </c:pt>
                <c:pt idx="15423">
                  <c:v>15424</c:v>
                </c:pt>
                <c:pt idx="15424">
                  <c:v>15425</c:v>
                </c:pt>
                <c:pt idx="15425">
                  <c:v>15426</c:v>
                </c:pt>
                <c:pt idx="15426">
                  <c:v>15427</c:v>
                </c:pt>
                <c:pt idx="15427">
                  <c:v>15428</c:v>
                </c:pt>
                <c:pt idx="15428">
                  <c:v>15429</c:v>
                </c:pt>
                <c:pt idx="15429">
                  <c:v>15430</c:v>
                </c:pt>
                <c:pt idx="15430">
                  <c:v>15431</c:v>
                </c:pt>
                <c:pt idx="15431">
                  <c:v>15432</c:v>
                </c:pt>
                <c:pt idx="15432">
                  <c:v>15433</c:v>
                </c:pt>
                <c:pt idx="15433">
                  <c:v>15434</c:v>
                </c:pt>
                <c:pt idx="15434">
                  <c:v>15435</c:v>
                </c:pt>
                <c:pt idx="15435">
                  <c:v>15436</c:v>
                </c:pt>
                <c:pt idx="15436">
                  <c:v>15437</c:v>
                </c:pt>
                <c:pt idx="15437">
                  <c:v>15438</c:v>
                </c:pt>
                <c:pt idx="15438">
                  <c:v>15439</c:v>
                </c:pt>
                <c:pt idx="15439">
                  <c:v>15440</c:v>
                </c:pt>
                <c:pt idx="15440">
                  <c:v>15441</c:v>
                </c:pt>
                <c:pt idx="15441">
                  <c:v>15442</c:v>
                </c:pt>
                <c:pt idx="15442">
                  <c:v>15443</c:v>
                </c:pt>
                <c:pt idx="15443">
                  <c:v>15444</c:v>
                </c:pt>
                <c:pt idx="15444">
                  <c:v>15445</c:v>
                </c:pt>
                <c:pt idx="15445">
                  <c:v>15446</c:v>
                </c:pt>
                <c:pt idx="15446">
                  <c:v>15447</c:v>
                </c:pt>
                <c:pt idx="15447">
                  <c:v>15448</c:v>
                </c:pt>
                <c:pt idx="15448">
                  <c:v>15449</c:v>
                </c:pt>
                <c:pt idx="15449">
                  <c:v>15450</c:v>
                </c:pt>
                <c:pt idx="15450">
                  <c:v>15451</c:v>
                </c:pt>
                <c:pt idx="15451">
                  <c:v>15452</c:v>
                </c:pt>
                <c:pt idx="15452">
                  <c:v>15453</c:v>
                </c:pt>
                <c:pt idx="15453">
                  <c:v>15454</c:v>
                </c:pt>
                <c:pt idx="15454">
                  <c:v>15455</c:v>
                </c:pt>
                <c:pt idx="15455">
                  <c:v>15456</c:v>
                </c:pt>
                <c:pt idx="15456">
                  <c:v>15457</c:v>
                </c:pt>
                <c:pt idx="15457">
                  <c:v>15458</c:v>
                </c:pt>
                <c:pt idx="15458">
                  <c:v>15459</c:v>
                </c:pt>
                <c:pt idx="15459">
                  <c:v>15460</c:v>
                </c:pt>
                <c:pt idx="15460">
                  <c:v>15461</c:v>
                </c:pt>
                <c:pt idx="15461">
                  <c:v>15462</c:v>
                </c:pt>
                <c:pt idx="15462">
                  <c:v>15463</c:v>
                </c:pt>
                <c:pt idx="15463">
                  <c:v>15464</c:v>
                </c:pt>
                <c:pt idx="15464">
                  <c:v>15465</c:v>
                </c:pt>
                <c:pt idx="15465">
                  <c:v>15466</c:v>
                </c:pt>
                <c:pt idx="15466">
                  <c:v>15467</c:v>
                </c:pt>
                <c:pt idx="15467">
                  <c:v>15468</c:v>
                </c:pt>
                <c:pt idx="15468">
                  <c:v>15469</c:v>
                </c:pt>
                <c:pt idx="15469">
                  <c:v>15470</c:v>
                </c:pt>
                <c:pt idx="15470">
                  <c:v>15471</c:v>
                </c:pt>
                <c:pt idx="15471">
                  <c:v>15472</c:v>
                </c:pt>
                <c:pt idx="15472">
                  <c:v>15473</c:v>
                </c:pt>
                <c:pt idx="15473">
                  <c:v>15474</c:v>
                </c:pt>
                <c:pt idx="15474">
                  <c:v>15475</c:v>
                </c:pt>
                <c:pt idx="15475">
                  <c:v>15476</c:v>
                </c:pt>
                <c:pt idx="15476">
                  <c:v>15477</c:v>
                </c:pt>
                <c:pt idx="15477">
                  <c:v>15478</c:v>
                </c:pt>
                <c:pt idx="15478">
                  <c:v>15479</c:v>
                </c:pt>
                <c:pt idx="15479">
                  <c:v>15480</c:v>
                </c:pt>
                <c:pt idx="15480">
                  <c:v>15481</c:v>
                </c:pt>
                <c:pt idx="15481">
                  <c:v>15482</c:v>
                </c:pt>
                <c:pt idx="15482">
                  <c:v>15483</c:v>
                </c:pt>
                <c:pt idx="15483">
                  <c:v>15484</c:v>
                </c:pt>
                <c:pt idx="15484">
                  <c:v>15485</c:v>
                </c:pt>
                <c:pt idx="15485">
                  <c:v>15486</c:v>
                </c:pt>
                <c:pt idx="15486">
                  <c:v>15487</c:v>
                </c:pt>
                <c:pt idx="15487">
                  <c:v>15488</c:v>
                </c:pt>
                <c:pt idx="15488">
                  <c:v>15489</c:v>
                </c:pt>
                <c:pt idx="15489">
                  <c:v>15490</c:v>
                </c:pt>
                <c:pt idx="15490">
                  <c:v>15491</c:v>
                </c:pt>
                <c:pt idx="15491">
                  <c:v>15492</c:v>
                </c:pt>
                <c:pt idx="15492">
                  <c:v>15493</c:v>
                </c:pt>
                <c:pt idx="15493">
                  <c:v>15494</c:v>
                </c:pt>
                <c:pt idx="15494">
                  <c:v>15495</c:v>
                </c:pt>
                <c:pt idx="15495">
                  <c:v>15496</c:v>
                </c:pt>
                <c:pt idx="15496">
                  <c:v>15497</c:v>
                </c:pt>
                <c:pt idx="15497">
                  <c:v>15498</c:v>
                </c:pt>
                <c:pt idx="15498">
                  <c:v>15499</c:v>
                </c:pt>
                <c:pt idx="15499">
                  <c:v>15500</c:v>
                </c:pt>
                <c:pt idx="15500">
                  <c:v>15501</c:v>
                </c:pt>
                <c:pt idx="15501">
                  <c:v>15502</c:v>
                </c:pt>
                <c:pt idx="15502">
                  <c:v>15503</c:v>
                </c:pt>
                <c:pt idx="15503">
                  <c:v>15504</c:v>
                </c:pt>
                <c:pt idx="15504">
                  <c:v>15505</c:v>
                </c:pt>
                <c:pt idx="15505">
                  <c:v>15506</c:v>
                </c:pt>
                <c:pt idx="15506">
                  <c:v>15507</c:v>
                </c:pt>
                <c:pt idx="15507">
                  <c:v>15508</c:v>
                </c:pt>
                <c:pt idx="15508">
                  <c:v>15509</c:v>
                </c:pt>
                <c:pt idx="15509">
                  <c:v>15510</c:v>
                </c:pt>
                <c:pt idx="15510">
                  <c:v>15511</c:v>
                </c:pt>
                <c:pt idx="15511">
                  <c:v>15512</c:v>
                </c:pt>
                <c:pt idx="15512">
                  <c:v>15513</c:v>
                </c:pt>
                <c:pt idx="15513">
                  <c:v>15514</c:v>
                </c:pt>
                <c:pt idx="15514">
                  <c:v>15515</c:v>
                </c:pt>
                <c:pt idx="15515">
                  <c:v>15516</c:v>
                </c:pt>
                <c:pt idx="15516">
                  <c:v>15517</c:v>
                </c:pt>
                <c:pt idx="15517">
                  <c:v>15518</c:v>
                </c:pt>
                <c:pt idx="15518">
                  <c:v>15519</c:v>
                </c:pt>
                <c:pt idx="15519">
                  <c:v>15520</c:v>
                </c:pt>
                <c:pt idx="15520">
                  <c:v>15521</c:v>
                </c:pt>
                <c:pt idx="15521">
                  <c:v>15522</c:v>
                </c:pt>
                <c:pt idx="15522">
                  <c:v>15523</c:v>
                </c:pt>
                <c:pt idx="15523">
                  <c:v>15524</c:v>
                </c:pt>
                <c:pt idx="15524">
                  <c:v>15525</c:v>
                </c:pt>
                <c:pt idx="15525">
                  <c:v>15526</c:v>
                </c:pt>
                <c:pt idx="15526">
                  <c:v>15527</c:v>
                </c:pt>
                <c:pt idx="15527">
                  <c:v>15528</c:v>
                </c:pt>
                <c:pt idx="15528">
                  <c:v>15529</c:v>
                </c:pt>
                <c:pt idx="15529">
                  <c:v>15530</c:v>
                </c:pt>
                <c:pt idx="15530">
                  <c:v>15531</c:v>
                </c:pt>
                <c:pt idx="15531">
                  <c:v>15532</c:v>
                </c:pt>
                <c:pt idx="15532">
                  <c:v>15533</c:v>
                </c:pt>
                <c:pt idx="15533">
                  <c:v>15534</c:v>
                </c:pt>
                <c:pt idx="15534">
                  <c:v>15535</c:v>
                </c:pt>
                <c:pt idx="15535">
                  <c:v>15536</c:v>
                </c:pt>
                <c:pt idx="15536">
                  <c:v>15537</c:v>
                </c:pt>
                <c:pt idx="15537">
                  <c:v>15538</c:v>
                </c:pt>
                <c:pt idx="15538">
                  <c:v>15539</c:v>
                </c:pt>
                <c:pt idx="15539">
                  <c:v>15540</c:v>
                </c:pt>
                <c:pt idx="15540">
                  <c:v>15541</c:v>
                </c:pt>
                <c:pt idx="15541">
                  <c:v>15542</c:v>
                </c:pt>
                <c:pt idx="15542">
                  <c:v>15543</c:v>
                </c:pt>
                <c:pt idx="15543">
                  <c:v>15544</c:v>
                </c:pt>
                <c:pt idx="15544">
                  <c:v>15545</c:v>
                </c:pt>
                <c:pt idx="15545">
                  <c:v>15546</c:v>
                </c:pt>
                <c:pt idx="15546">
                  <c:v>15547</c:v>
                </c:pt>
                <c:pt idx="15547">
                  <c:v>15548</c:v>
                </c:pt>
                <c:pt idx="15548">
                  <c:v>15549</c:v>
                </c:pt>
                <c:pt idx="15549">
                  <c:v>15550</c:v>
                </c:pt>
                <c:pt idx="15550">
                  <c:v>15551</c:v>
                </c:pt>
                <c:pt idx="15551">
                  <c:v>15552</c:v>
                </c:pt>
                <c:pt idx="15552">
                  <c:v>15553</c:v>
                </c:pt>
                <c:pt idx="15553">
                  <c:v>15554</c:v>
                </c:pt>
                <c:pt idx="15554">
                  <c:v>15555</c:v>
                </c:pt>
                <c:pt idx="15555">
                  <c:v>15556</c:v>
                </c:pt>
                <c:pt idx="15556">
                  <c:v>15557</c:v>
                </c:pt>
                <c:pt idx="15557">
                  <c:v>15558</c:v>
                </c:pt>
                <c:pt idx="15558">
                  <c:v>15559</c:v>
                </c:pt>
                <c:pt idx="15559">
                  <c:v>15560</c:v>
                </c:pt>
                <c:pt idx="15560">
                  <c:v>15561</c:v>
                </c:pt>
                <c:pt idx="15561">
                  <c:v>15562</c:v>
                </c:pt>
                <c:pt idx="15562">
                  <c:v>15563</c:v>
                </c:pt>
                <c:pt idx="15563">
                  <c:v>15564</c:v>
                </c:pt>
                <c:pt idx="15564">
                  <c:v>15565</c:v>
                </c:pt>
                <c:pt idx="15565">
                  <c:v>15566</c:v>
                </c:pt>
                <c:pt idx="15566">
                  <c:v>15567</c:v>
                </c:pt>
                <c:pt idx="15567">
                  <c:v>15568</c:v>
                </c:pt>
                <c:pt idx="15568">
                  <c:v>15569</c:v>
                </c:pt>
                <c:pt idx="15569">
                  <c:v>15570</c:v>
                </c:pt>
                <c:pt idx="15570">
                  <c:v>15571</c:v>
                </c:pt>
                <c:pt idx="15571">
                  <c:v>15572</c:v>
                </c:pt>
                <c:pt idx="15572">
                  <c:v>15573</c:v>
                </c:pt>
                <c:pt idx="15573">
                  <c:v>15574</c:v>
                </c:pt>
                <c:pt idx="15574">
                  <c:v>15575</c:v>
                </c:pt>
                <c:pt idx="15575">
                  <c:v>15576</c:v>
                </c:pt>
                <c:pt idx="15576">
                  <c:v>15577</c:v>
                </c:pt>
                <c:pt idx="15577">
                  <c:v>15578</c:v>
                </c:pt>
                <c:pt idx="15578">
                  <c:v>15579</c:v>
                </c:pt>
                <c:pt idx="15579">
                  <c:v>15580</c:v>
                </c:pt>
                <c:pt idx="15580">
                  <c:v>15581</c:v>
                </c:pt>
                <c:pt idx="15581">
                  <c:v>15582</c:v>
                </c:pt>
                <c:pt idx="15582">
                  <c:v>15583</c:v>
                </c:pt>
                <c:pt idx="15583">
                  <c:v>15584</c:v>
                </c:pt>
                <c:pt idx="15584">
                  <c:v>15585</c:v>
                </c:pt>
                <c:pt idx="15585">
                  <c:v>15586</c:v>
                </c:pt>
                <c:pt idx="15586">
                  <c:v>15587</c:v>
                </c:pt>
                <c:pt idx="15587">
                  <c:v>15588</c:v>
                </c:pt>
                <c:pt idx="15588">
                  <c:v>15589</c:v>
                </c:pt>
                <c:pt idx="15589">
                  <c:v>15590</c:v>
                </c:pt>
                <c:pt idx="15590">
                  <c:v>15591</c:v>
                </c:pt>
                <c:pt idx="15591">
                  <c:v>15592</c:v>
                </c:pt>
                <c:pt idx="15592">
                  <c:v>15593</c:v>
                </c:pt>
                <c:pt idx="15593">
                  <c:v>15594</c:v>
                </c:pt>
                <c:pt idx="15594">
                  <c:v>15595</c:v>
                </c:pt>
                <c:pt idx="15595">
                  <c:v>15596</c:v>
                </c:pt>
                <c:pt idx="15596">
                  <c:v>15597</c:v>
                </c:pt>
                <c:pt idx="15597">
                  <c:v>15598</c:v>
                </c:pt>
                <c:pt idx="15598">
                  <c:v>15599</c:v>
                </c:pt>
                <c:pt idx="15599">
                  <c:v>15600</c:v>
                </c:pt>
                <c:pt idx="15600">
                  <c:v>15601</c:v>
                </c:pt>
                <c:pt idx="15601">
                  <c:v>15602</c:v>
                </c:pt>
                <c:pt idx="15602">
                  <c:v>15603</c:v>
                </c:pt>
                <c:pt idx="15603">
                  <c:v>15604</c:v>
                </c:pt>
                <c:pt idx="15604">
                  <c:v>15605</c:v>
                </c:pt>
                <c:pt idx="15605">
                  <c:v>15606</c:v>
                </c:pt>
                <c:pt idx="15606">
                  <c:v>15607</c:v>
                </c:pt>
                <c:pt idx="15607">
                  <c:v>15608</c:v>
                </c:pt>
                <c:pt idx="15608">
                  <c:v>15609</c:v>
                </c:pt>
                <c:pt idx="15609">
                  <c:v>15610</c:v>
                </c:pt>
                <c:pt idx="15610">
                  <c:v>15611</c:v>
                </c:pt>
                <c:pt idx="15611">
                  <c:v>15612</c:v>
                </c:pt>
                <c:pt idx="15612">
                  <c:v>15613</c:v>
                </c:pt>
                <c:pt idx="15613">
                  <c:v>15614</c:v>
                </c:pt>
                <c:pt idx="15614">
                  <c:v>15615</c:v>
                </c:pt>
                <c:pt idx="15615">
                  <c:v>15616</c:v>
                </c:pt>
                <c:pt idx="15616">
                  <c:v>15617</c:v>
                </c:pt>
                <c:pt idx="15617">
                  <c:v>15618</c:v>
                </c:pt>
                <c:pt idx="15618">
                  <c:v>15619</c:v>
                </c:pt>
                <c:pt idx="15619">
                  <c:v>15620</c:v>
                </c:pt>
                <c:pt idx="15620">
                  <c:v>15621</c:v>
                </c:pt>
                <c:pt idx="15621">
                  <c:v>15622</c:v>
                </c:pt>
                <c:pt idx="15622">
                  <c:v>15623</c:v>
                </c:pt>
                <c:pt idx="15623">
                  <c:v>15624</c:v>
                </c:pt>
                <c:pt idx="15624">
                  <c:v>15625</c:v>
                </c:pt>
                <c:pt idx="15625">
                  <c:v>15626</c:v>
                </c:pt>
                <c:pt idx="15626">
                  <c:v>15627</c:v>
                </c:pt>
                <c:pt idx="15627">
                  <c:v>15628</c:v>
                </c:pt>
                <c:pt idx="15628">
                  <c:v>15629</c:v>
                </c:pt>
                <c:pt idx="15629">
                  <c:v>15630</c:v>
                </c:pt>
                <c:pt idx="15630">
                  <c:v>15631</c:v>
                </c:pt>
                <c:pt idx="15631">
                  <c:v>15632</c:v>
                </c:pt>
                <c:pt idx="15632">
                  <c:v>15633</c:v>
                </c:pt>
                <c:pt idx="15633">
                  <c:v>15634</c:v>
                </c:pt>
                <c:pt idx="15634">
                  <c:v>15635</c:v>
                </c:pt>
                <c:pt idx="15635">
                  <c:v>15636</c:v>
                </c:pt>
                <c:pt idx="15636">
                  <c:v>15637</c:v>
                </c:pt>
                <c:pt idx="15637">
                  <c:v>15638</c:v>
                </c:pt>
                <c:pt idx="15638">
                  <c:v>15639</c:v>
                </c:pt>
                <c:pt idx="15639">
                  <c:v>15640</c:v>
                </c:pt>
                <c:pt idx="15640">
                  <c:v>15641</c:v>
                </c:pt>
                <c:pt idx="15641">
                  <c:v>15642</c:v>
                </c:pt>
                <c:pt idx="15642">
                  <c:v>15643</c:v>
                </c:pt>
                <c:pt idx="15643">
                  <c:v>15644</c:v>
                </c:pt>
                <c:pt idx="15644">
                  <c:v>15645</c:v>
                </c:pt>
                <c:pt idx="15645">
                  <c:v>15646</c:v>
                </c:pt>
                <c:pt idx="15646">
                  <c:v>15647</c:v>
                </c:pt>
                <c:pt idx="15647">
                  <c:v>15648</c:v>
                </c:pt>
                <c:pt idx="15648">
                  <c:v>15649</c:v>
                </c:pt>
                <c:pt idx="15649">
                  <c:v>15650</c:v>
                </c:pt>
                <c:pt idx="15650">
                  <c:v>15651</c:v>
                </c:pt>
                <c:pt idx="15651">
                  <c:v>15652</c:v>
                </c:pt>
                <c:pt idx="15652">
                  <c:v>15653</c:v>
                </c:pt>
                <c:pt idx="15653">
                  <c:v>15654</c:v>
                </c:pt>
                <c:pt idx="15654">
                  <c:v>15655</c:v>
                </c:pt>
                <c:pt idx="15655">
                  <c:v>15656</c:v>
                </c:pt>
                <c:pt idx="15656">
                  <c:v>15657</c:v>
                </c:pt>
                <c:pt idx="15657">
                  <c:v>15658</c:v>
                </c:pt>
                <c:pt idx="15658">
                  <c:v>15659</c:v>
                </c:pt>
                <c:pt idx="15659">
                  <c:v>15660</c:v>
                </c:pt>
                <c:pt idx="15660">
                  <c:v>15661</c:v>
                </c:pt>
                <c:pt idx="15661">
                  <c:v>15662</c:v>
                </c:pt>
                <c:pt idx="15662">
                  <c:v>15663</c:v>
                </c:pt>
                <c:pt idx="15663">
                  <c:v>15664</c:v>
                </c:pt>
                <c:pt idx="15664">
                  <c:v>15665</c:v>
                </c:pt>
                <c:pt idx="15665">
                  <c:v>15666</c:v>
                </c:pt>
                <c:pt idx="15666">
                  <c:v>15667</c:v>
                </c:pt>
                <c:pt idx="15667">
                  <c:v>15668</c:v>
                </c:pt>
                <c:pt idx="15668">
                  <c:v>15669</c:v>
                </c:pt>
                <c:pt idx="15669">
                  <c:v>15670</c:v>
                </c:pt>
                <c:pt idx="15670">
                  <c:v>15671</c:v>
                </c:pt>
                <c:pt idx="15671">
                  <c:v>15672</c:v>
                </c:pt>
                <c:pt idx="15672">
                  <c:v>15673</c:v>
                </c:pt>
                <c:pt idx="15673">
                  <c:v>15674</c:v>
                </c:pt>
                <c:pt idx="15674">
                  <c:v>15675</c:v>
                </c:pt>
                <c:pt idx="15675">
                  <c:v>15676</c:v>
                </c:pt>
                <c:pt idx="15676">
                  <c:v>15677</c:v>
                </c:pt>
                <c:pt idx="15677">
                  <c:v>15678</c:v>
                </c:pt>
                <c:pt idx="15678">
                  <c:v>15679</c:v>
                </c:pt>
                <c:pt idx="15679">
                  <c:v>15680</c:v>
                </c:pt>
                <c:pt idx="15680">
                  <c:v>15681</c:v>
                </c:pt>
                <c:pt idx="15681">
                  <c:v>15682</c:v>
                </c:pt>
                <c:pt idx="15682">
                  <c:v>15683</c:v>
                </c:pt>
                <c:pt idx="15683">
                  <c:v>15684</c:v>
                </c:pt>
                <c:pt idx="15684">
                  <c:v>15685</c:v>
                </c:pt>
                <c:pt idx="15685">
                  <c:v>15686</c:v>
                </c:pt>
                <c:pt idx="15686">
                  <c:v>15687</c:v>
                </c:pt>
                <c:pt idx="15687">
                  <c:v>15688</c:v>
                </c:pt>
                <c:pt idx="15688">
                  <c:v>15689</c:v>
                </c:pt>
                <c:pt idx="15689">
                  <c:v>15690</c:v>
                </c:pt>
                <c:pt idx="15690">
                  <c:v>15691</c:v>
                </c:pt>
                <c:pt idx="15691">
                  <c:v>15692</c:v>
                </c:pt>
                <c:pt idx="15692">
                  <c:v>15693</c:v>
                </c:pt>
                <c:pt idx="15693">
                  <c:v>15694</c:v>
                </c:pt>
                <c:pt idx="15694">
                  <c:v>15695</c:v>
                </c:pt>
                <c:pt idx="15695">
                  <c:v>15696</c:v>
                </c:pt>
                <c:pt idx="15696">
                  <c:v>15697</c:v>
                </c:pt>
                <c:pt idx="15697">
                  <c:v>15698</c:v>
                </c:pt>
                <c:pt idx="15698">
                  <c:v>15699</c:v>
                </c:pt>
                <c:pt idx="15699">
                  <c:v>15700</c:v>
                </c:pt>
                <c:pt idx="15700">
                  <c:v>15701</c:v>
                </c:pt>
                <c:pt idx="15701">
                  <c:v>15702</c:v>
                </c:pt>
                <c:pt idx="15702">
                  <c:v>15703</c:v>
                </c:pt>
                <c:pt idx="15703">
                  <c:v>15704</c:v>
                </c:pt>
                <c:pt idx="15704">
                  <c:v>15705</c:v>
                </c:pt>
                <c:pt idx="15705">
                  <c:v>15706</c:v>
                </c:pt>
                <c:pt idx="15706">
                  <c:v>15707</c:v>
                </c:pt>
                <c:pt idx="15707">
                  <c:v>15708</c:v>
                </c:pt>
                <c:pt idx="15708">
                  <c:v>15709</c:v>
                </c:pt>
                <c:pt idx="15709">
                  <c:v>15710</c:v>
                </c:pt>
                <c:pt idx="15710">
                  <c:v>15711</c:v>
                </c:pt>
                <c:pt idx="15711">
                  <c:v>15712</c:v>
                </c:pt>
                <c:pt idx="15712">
                  <c:v>15713</c:v>
                </c:pt>
                <c:pt idx="15713">
                  <c:v>15714</c:v>
                </c:pt>
                <c:pt idx="15714">
                  <c:v>15715</c:v>
                </c:pt>
                <c:pt idx="15715">
                  <c:v>15716</c:v>
                </c:pt>
                <c:pt idx="15716">
                  <c:v>15717</c:v>
                </c:pt>
                <c:pt idx="15717">
                  <c:v>15718</c:v>
                </c:pt>
                <c:pt idx="15718">
                  <c:v>15719</c:v>
                </c:pt>
                <c:pt idx="15719">
                  <c:v>15720</c:v>
                </c:pt>
                <c:pt idx="15720">
                  <c:v>15721</c:v>
                </c:pt>
                <c:pt idx="15721">
                  <c:v>15722</c:v>
                </c:pt>
                <c:pt idx="15722">
                  <c:v>15723</c:v>
                </c:pt>
                <c:pt idx="15723">
                  <c:v>15724</c:v>
                </c:pt>
                <c:pt idx="15724">
                  <c:v>15725</c:v>
                </c:pt>
                <c:pt idx="15725">
                  <c:v>15726</c:v>
                </c:pt>
                <c:pt idx="15726">
                  <c:v>15727</c:v>
                </c:pt>
                <c:pt idx="15727">
                  <c:v>15728</c:v>
                </c:pt>
                <c:pt idx="15728">
                  <c:v>15729</c:v>
                </c:pt>
                <c:pt idx="15729">
                  <c:v>15730</c:v>
                </c:pt>
                <c:pt idx="15730">
                  <c:v>15731</c:v>
                </c:pt>
                <c:pt idx="15731">
                  <c:v>15732</c:v>
                </c:pt>
                <c:pt idx="15732">
                  <c:v>15733</c:v>
                </c:pt>
                <c:pt idx="15733">
                  <c:v>15734</c:v>
                </c:pt>
                <c:pt idx="15734">
                  <c:v>15735</c:v>
                </c:pt>
                <c:pt idx="15735">
                  <c:v>15736</c:v>
                </c:pt>
                <c:pt idx="15736">
                  <c:v>15737</c:v>
                </c:pt>
                <c:pt idx="15737">
                  <c:v>15738</c:v>
                </c:pt>
                <c:pt idx="15738">
                  <c:v>15739</c:v>
                </c:pt>
                <c:pt idx="15739">
                  <c:v>15740</c:v>
                </c:pt>
                <c:pt idx="15740">
                  <c:v>15741</c:v>
                </c:pt>
                <c:pt idx="15741">
                  <c:v>15742</c:v>
                </c:pt>
                <c:pt idx="15742">
                  <c:v>15743</c:v>
                </c:pt>
                <c:pt idx="15743">
                  <c:v>15744</c:v>
                </c:pt>
                <c:pt idx="15744">
                  <c:v>15745</c:v>
                </c:pt>
                <c:pt idx="15745">
                  <c:v>15746</c:v>
                </c:pt>
                <c:pt idx="15746">
                  <c:v>15747</c:v>
                </c:pt>
                <c:pt idx="15747">
                  <c:v>15748</c:v>
                </c:pt>
                <c:pt idx="15748">
                  <c:v>15749</c:v>
                </c:pt>
                <c:pt idx="15749">
                  <c:v>15750</c:v>
                </c:pt>
                <c:pt idx="15750">
                  <c:v>15751</c:v>
                </c:pt>
                <c:pt idx="15751">
                  <c:v>15752</c:v>
                </c:pt>
                <c:pt idx="15752">
                  <c:v>15753</c:v>
                </c:pt>
                <c:pt idx="15753">
                  <c:v>15754</c:v>
                </c:pt>
                <c:pt idx="15754">
                  <c:v>15755</c:v>
                </c:pt>
                <c:pt idx="15755">
                  <c:v>15756</c:v>
                </c:pt>
                <c:pt idx="15756">
                  <c:v>15757</c:v>
                </c:pt>
                <c:pt idx="15757">
                  <c:v>15758</c:v>
                </c:pt>
                <c:pt idx="15758">
                  <c:v>15759</c:v>
                </c:pt>
                <c:pt idx="15759">
                  <c:v>15760</c:v>
                </c:pt>
                <c:pt idx="15760">
                  <c:v>15761</c:v>
                </c:pt>
                <c:pt idx="15761">
                  <c:v>15762</c:v>
                </c:pt>
                <c:pt idx="15762">
                  <c:v>15763</c:v>
                </c:pt>
                <c:pt idx="15763">
                  <c:v>15764</c:v>
                </c:pt>
                <c:pt idx="15764">
                  <c:v>15765</c:v>
                </c:pt>
                <c:pt idx="15765">
                  <c:v>15766</c:v>
                </c:pt>
                <c:pt idx="15766">
                  <c:v>15767</c:v>
                </c:pt>
                <c:pt idx="15767">
                  <c:v>15768</c:v>
                </c:pt>
                <c:pt idx="15768">
                  <c:v>15769</c:v>
                </c:pt>
                <c:pt idx="15769">
                  <c:v>15770</c:v>
                </c:pt>
                <c:pt idx="15770">
                  <c:v>15771</c:v>
                </c:pt>
                <c:pt idx="15771">
                  <c:v>15772</c:v>
                </c:pt>
                <c:pt idx="15772">
                  <c:v>15773</c:v>
                </c:pt>
                <c:pt idx="15773">
                  <c:v>15774</c:v>
                </c:pt>
                <c:pt idx="15774">
                  <c:v>15775</c:v>
                </c:pt>
                <c:pt idx="15775">
                  <c:v>15776</c:v>
                </c:pt>
                <c:pt idx="15776">
                  <c:v>15777</c:v>
                </c:pt>
                <c:pt idx="15777">
                  <c:v>15778</c:v>
                </c:pt>
                <c:pt idx="15778">
                  <c:v>15779</c:v>
                </c:pt>
                <c:pt idx="15779">
                  <c:v>15780</c:v>
                </c:pt>
                <c:pt idx="15780">
                  <c:v>15781</c:v>
                </c:pt>
                <c:pt idx="15781">
                  <c:v>15782</c:v>
                </c:pt>
                <c:pt idx="15782">
                  <c:v>15783</c:v>
                </c:pt>
                <c:pt idx="15783">
                  <c:v>15784</c:v>
                </c:pt>
                <c:pt idx="15784">
                  <c:v>15785</c:v>
                </c:pt>
                <c:pt idx="15785">
                  <c:v>15786</c:v>
                </c:pt>
                <c:pt idx="15786">
                  <c:v>15787</c:v>
                </c:pt>
                <c:pt idx="15787">
                  <c:v>15788</c:v>
                </c:pt>
                <c:pt idx="15788">
                  <c:v>15789</c:v>
                </c:pt>
                <c:pt idx="15789">
                  <c:v>15790</c:v>
                </c:pt>
                <c:pt idx="15790">
                  <c:v>15791</c:v>
                </c:pt>
                <c:pt idx="15791">
                  <c:v>15792</c:v>
                </c:pt>
                <c:pt idx="15792">
                  <c:v>15793</c:v>
                </c:pt>
                <c:pt idx="15793">
                  <c:v>15794</c:v>
                </c:pt>
                <c:pt idx="15794">
                  <c:v>15795</c:v>
                </c:pt>
                <c:pt idx="15795">
                  <c:v>15796</c:v>
                </c:pt>
                <c:pt idx="15796">
                  <c:v>15797</c:v>
                </c:pt>
                <c:pt idx="15797">
                  <c:v>15798</c:v>
                </c:pt>
                <c:pt idx="15798">
                  <c:v>15799</c:v>
                </c:pt>
                <c:pt idx="15799">
                  <c:v>15800</c:v>
                </c:pt>
                <c:pt idx="15800">
                  <c:v>15801</c:v>
                </c:pt>
                <c:pt idx="15801">
                  <c:v>15802</c:v>
                </c:pt>
                <c:pt idx="15802">
                  <c:v>15803</c:v>
                </c:pt>
                <c:pt idx="15803">
                  <c:v>15804</c:v>
                </c:pt>
                <c:pt idx="15804">
                  <c:v>15805</c:v>
                </c:pt>
                <c:pt idx="15805">
                  <c:v>15806</c:v>
                </c:pt>
                <c:pt idx="15806">
                  <c:v>15807</c:v>
                </c:pt>
                <c:pt idx="15807">
                  <c:v>15808</c:v>
                </c:pt>
                <c:pt idx="15808">
                  <c:v>15809</c:v>
                </c:pt>
                <c:pt idx="15809">
                  <c:v>15810</c:v>
                </c:pt>
                <c:pt idx="15810">
                  <c:v>15811</c:v>
                </c:pt>
                <c:pt idx="15811">
                  <c:v>15812</c:v>
                </c:pt>
                <c:pt idx="15812">
                  <c:v>15813</c:v>
                </c:pt>
                <c:pt idx="15813">
                  <c:v>15814</c:v>
                </c:pt>
                <c:pt idx="15814">
                  <c:v>15815</c:v>
                </c:pt>
                <c:pt idx="15815">
                  <c:v>15816</c:v>
                </c:pt>
                <c:pt idx="15816">
                  <c:v>15817</c:v>
                </c:pt>
                <c:pt idx="15817">
                  <c:v>15818</c:v>
                </c:pt>
                <c:pt idx="15818">
                  <c:v>15819</c:v>
                </c:pt>
                <c:pt idx="15819">
                  <c:v>15820</c:v>
                </c:pt>
                <c:pt idx="15820">
                  <c:v>15821</c:v>
                </c:pt>
                <c:pt idx="15821">
                  <c:v>15822</c:v>
                </c:pt>
                <c:pt idx="15822">
                  <c:v>15823</c:v>
                </c:pt>
                <c:pt idx="15823">
                  <c:v>15824</c:v>
                </c:pt>
                <c:pt idx="15824">
                  <c:v>15825</c:v>
                </c:pt>
                <c:pt idx="15825">
                  <c:v>15826</c:v>
                </c:pt>
                <c:pt idx="15826">
                  <c:v>15827</c:v>
                </c:pt>
                <c:pt idx="15827">
                  <c:v>15828</c:v>
                </c:pt>
                <c:pt idx="15828">
                  <c:v>15829</c:v>
                </c:pt>
                <c:pt idx="15829">
                  <c:v>15830</c:v>
                </c:pt>
                <c:pt idx="15830">
                  <c:v>15831</c:v>
                </c:pt>
                <c:pt idx="15831">
                  <c:v>15832</c:v>
                </c:pt>
                <c:pt idx="15832">
                  <c:v>15833</c:v>
                </c:pt>
                <c:pt idx="15833">
                  <c:v>15834</c:v>
                </c:pt>
                <c:pt idx="15834">
                  <c:v>15835</c:v>
                </c:pt>
                <c:pt idx="15835">
                  <c:v>15836</c:v>
                </c:pt>
                <c:pt idx="15836">
                  <c:v>15837</c:v>
                </c:pt>
                <c:pt idx="15837">
                  <c:v>15838</c:v>
                </c:pt>
                <c:pt idx="15838">
                  <c:v>15839</c:v>
                </c:pt>
                <c:pt idx="15839">
                  <c:v>15840</c:v>
                </c:pt>
                <c:pt idx="15840">
                  <c:v>15841</c:v>
                </c:pt>
                <c:pt idx="15841">
                  <c:v>15842</c:v>
                </c:pt>
                <c:pt idx="15842">
                  <c:v>15843</c:v>
                </c:pt>
                <c:pt idx="15843">
                  <c:v>15844</c:v>
                </c:pt>
                <c:pt idx="15844">
                  <c:v>15845</c:v>
                </c:pt>
                <c:pt idx="15845">
                  <c:v>15846</c:v>
                </c:pt>
                <c:pt idx="15846">
                  <c:v>15847</c:v>
                </c:pt>
                <c:pt idx="15847">
                  <c:v>15848</c:v>
                </c:pt>
                <c:pt idx="15848">
                  <c:v>15849</c:v>
                </c:pt>
                <c:pt idx="15849">
                  <c:v>15850</c:v>
                </c:pt>
                <c:pt idx="15850">
                  <c:v>15851</c:v>
                </c:pt>
                <c:pt idx="15851">
                  <c:v>15852</c:v>
                </c:pt>
                <c:pt idx="15852">
                  <c:v>15853</c:v>
                </c:pt>
                <c:pt idx="15853">
                  <c:v>15854</c:v>
                </c:pt>
                <c:pt idx="15854">
                  <c:v>15855</c:v>
                </c:pt>
                <c:pt idx="15855">
                  <c:v>15856</c:v>
                </c:pt>
                <c:pt idx="15856">
                  <c:v>15857</c:v>
                </c:pt>
                <c:pt idx="15857">
                  <c:v>15858</c:v>
                </c:pt>
                <c:pt idx="15858">
                  <c:v>15859</c:v>
                </c:pt>
                <c:pt idx="15859">
                  <c:v>15860</c:v>
                </c:pt>
                <c:pt idx="15860">
                  <c:v>15861</c:v>
                </c:pt>
                <c:pt idx="15861">
                  <c:v>15862</c:v>
                </c:pt>
                <c:pt idx="15862">
                  <c:v>15863</c:v>
                </c:pt>
                <c:pt idx="15863">
                  <c:v>15864</c:v>
                </c:pt>
                <c:pt idx="15864">
                  <c:v>15865</c:v>
                </c:pt>
                <c:pt idx="15865">
                  <c:v>15866</c:v>
                </c:pt>
                <c:pt idx="15866">
                  <c:v>15867</c:v>
                </c:pt>
                <c:pt idx="15867">
                  <c:v>15868</c:v>
                </c:pt>
                <c:pt idx="15868">
                  <c:v>15869</c:v>
                </c:pt>
                <c:pt idx="15869">
                  <c:v>15870</c:v>
                </c:pt>
                <c:pt idx="15870">
                  <c:v>15871</c:v>
                </c:pt>
                <c:pt idx="15871">
                  <c:v>15872</c:v>
                </c:pt>
                <c:pt idx="15872">
                  <c:v>15873</c:v>
                </c:pt>
                <c:pt idx="15873">
                  <c:v>15874</c:v>
                </c:pt>
                <c:pt idx="15874">
                  <c:v>15875</c:v>
                </c:pt>
                <c:pt idx="15875">
                  <c:v>15876</c:v>
                </c:pt>
                <c:pt idx="15876">
                  <c:v>15877</c:v>
                </c:pt>
                <c:pt idx="15877">
                  <c:v>15878</c:v>
                </c:pt>
                <c:pt idx="15878">
                  <c:v>15879</c:v>
                </c:pt>
                <c:pt idx="15879">
                  <c:v>15880</c:v>
                </c:pt>
                <c:pt idx="15880">
                  <c:v>15881</c:v>
                </c:pt>
                <c:pt idx="15881">
                  <c:v>15882</c:v>
                </c:pt>
                <c:pt idx="15882">
                  <c:v>15883</c:v>
                </c:pt>
                <c:pt idx="15883">
                  <c:v>15884</c:v>
                </c:pt>
                <c:pt idx="15884">
                  <c:v>15885</c:v>
                </c:pt>
                <c:pt idx="15885">
                  <c:v>15886</c:v>
                </c:pt>
                <c:pt idx="15886">
                  <c:v>15887</c:v>
                </c:pt>
                <c:pt idx="15887">
                  <c:v>15888</c:v>
                </c:pt>
                <c:pt idx="15888">
                  <c:v>15889</c:v>
                </c:pt>
                <c:pt idx="15889">
                  <c:v>15890</c:v>
                </c:pt>
                <c:pt idx="15890">
                  <c:v>15891</c:v>
                </c:pt>
                <c:pt idx="15891">
                  <c:v>15892</c:v>
                </c:pt>
                <c:pt idx="15892">
                  <c:v>15893</c:v>
                </c:pt>
                <c:pt idx="15893">
                  <c:v>15894</c:v>
                </c:pt>
                <c:pt idx="15894">
                  <c:v>15895</c:v>
                </c:pt>
                <c:pt idx="15895">
                  <c:v>15896</c:v>
                </c:pt>
                <c:pt idx="15896">
                  <c:v>15897</c:v>
                </c:pt>
                <c:pt idx="15897">
                  <c:v>15898</c:v>
                </c:pt>
                <c:pt idx="15898">
                  <c:v>15899</c:v>
                </c:pt>
                <c:pt idx="15899">
                  <c:v>15900</c:v>
                </c:pt>
                <c:pt idx="15900">
                  <c:v>15901</c:v>
                </c:pt>
                <c:pt idx="15901">
                  <c:v>15902</c:v>
                </c:pt>
                <c:pt idx="15902">
                  <c:v>15903</c:v>
                </c:pt>
                <c:pt idx="15903">
                  <c:v>15904</c:v>
                </c:pt>
                <c:pt idx="15904">
                  <c:v>15905</c:v>
                </c:pt>
                <c:pt idx="15905">
                  <c:v>15906</c:v>
                </c:pt>
                <c:pt idx="15906">
                  <c:v>15907</c:v>
                </c:pt>
                <c:pt idx="15907">
                  <c:v>15908</c:v>
                </c:pt>
                <c:pt idx="15908">
                  <c:v>15909</c:v>
                </c:pt>
                <c:pt idx="15909">
                  <c:v>15910</c:v>
                </c:pt>
                <c:pt idx="15910">
                  <c:v>15911</c:v>
                </c:pt>
                <c:pt idx="15911">
                  <c:v>15912</c:v>
                </c:pt>
                <c:pt idx="15912">
                  <c:v>15913</c:v>
                </c:pt>
                <c:pt idx="15913">
                  <c:v>15914</c:v>
                </c:pt>
                <c:pt idx="15914">
                  <c:v>15915</c:v>
                </c:pt>
                <c:pt idx="15915">
                  <c:v>15916</c:v>
                </c:pt>
                <c:pt idx="15916">
                  <c:v>15917</c:v>
                </c:pt>
                <c:pt idx="15917">
                  <c:v>15918</c:v>
                </c:pt>
                <c:pt idx="15918">
                  <c:v>15919</c:v>
                </c:pt>
                <c:pt idx="15919">
                  <c:v>15920</c:v>
                </c:pt>
                <c:pt idx="15920">
                  <c:v>15921</c:v>
                </c:pt>
                <c:pt idx="15921">
                  <c:v>15922</c:v>
                </c:pt>
                <c:pt idx="15922">
                  <c:v>15923</c:v>
                </c:pt>
                <c:pt idx="15923">
                  <c:v>15924</c:v>
                </c:pt>
                <c:pt idx="15924">
                  <c:v>15925</c:v>
                </c:pt>
                <c:pt idx="15925">
                  <c:v>15926</c:v>
                </c:pt>
                <c:pt idx="15926">
                  <c:v>15927</c:v>
                </c:pt>
                <c:pt idx="15927">
                  <c:v>15928</c:v>
                </c:pt>
                <c:pt idx="15928">
                  <c:v>15929</c:v>
                </c:pt>
                <c:pt idx="15929">
                  <c:v>15930</c:v>
                </c:pt>
                <c:pt idx="15930">
                  <c:v>15931</c:v>
                </c:pt>
                <c:pt idx="15931">
                  <c:v>15932</c:v>
                </c:pt>
                <c:pt idx="15932">
                  <c:v>15933</c:v>
                </c:pt>
                <c:pt idx="15933">
                  <c:v>15934</c:v>
                </c:pt>
                <c:pt idx="15934">
                  <c:v>15935</c:v>
                </c:pt>
                <c:pt idx="15935">
                  <c:v>15936</c:v>
                </c:pt>
                <c:pt idx="15936">
                  <c:v>15937</c:v>
                </c:pt>
                <c:pt idx="15937">
                  <c:v>15938</c:v>
                </c:pt>
                <c:pt idx="15938">
                  <c:v>15939</c:v>
                </c:pt>
                <c:pt idx="15939">
                  <c:v>15940</c:v>
                </c:pt>
                <c:pt idx="15940">
                  <c:v>15941</c:v>
                </c:pt>
                <c:pt idx="15941">
                  <c:v>15942</c:v>
                </c:pt>
                <c:pt idx="15942">
                  <c:v>15943</c:v>
                </c:pt>
                <c:pt idx="15943">
                  <c:v>15944</c:v>
                </c:pt>
                <c:pt idx="15944">
                  <c:v>15945</c:v>
                </c:pt>
                <c:pt idx="15945">
                  <c:v>15946</c:v>
                </c:pt>
                <c:pt idx="15946">
                  <c:v>15947</c:v>
                </c:pt>
                <c:pt idx="15947">
                  <c:v>15948</c:v>
                </c:pt>
                <c:pt idx="15948">
                  <c:v>15949</c:v>
                </c:pt>
                <c:pt idx="15949">
                  <c:v>15950</c:v>
                </c:pt>
                <c:pt idx="15950">
                  <c:v>15951</c:v>
                </c:pt>
                <c:pt idx="15951">
                  <c:v>15952</c:v>
                </c:pt>
                <c:pt idx="15952">
                  <c:v>15953</c:v>
                </c:pt>
                <c:pt idx="15953">
                  <c:v>15954</c:v>
                </c:pt>
                <c:pt idx="15954">
                  <c:v>15955</c:v>
                </c:pt>
                <c:pt idx="15955">
                  <c:v>15956</c:v>
                </c:pt>
                <c:pt idx="15956">
                  <c:v>15957</c:v>
                </c:pt>
                <c:pt idx="15957">
                  <c:v>15958</c:v>
                </c:pt>
                <c:pt idx="15958">
                  <c:v>15959</c:v>
                </c:pt>
                <c:pt idx="15959">
                  <c:v>15960</c:v>
                </c:pt>
                <c:pt idx="15960">
                  <c:v>15961</c:v>
                </c:pt>
                <c:pt idx="15961">
                  <c:v>15962</c:v>
                </c:pt>
                <c:pt idx="15962">
                  <c:v>15963</c:v>
                </c:pt>
                <c:pt idx="15963">
                  <c:v>15964</c:v>
                </c:pt>
                <c:pt idx="15964">
                  <c:v>15965</c:v>
                </c:pt>
                <c:pt idx="15965">
                  <c:v>15966</c:v>
                </c:pt>
                <c:pt idx="15966">
                  <c:v>15967</c:v>
                </c:pt>
                <c:pt idx="15967">
                  <c:v>15968</c:v>
                </c:pt>
                <c:pt idx="15968">
                  <c:v>15969</c:v>
                </c:pt>
                <c:pt idx="15969">
                  <c:v>15970</c:v>
                </c:pt>
                <c:pt idx="15970">
                  <c:v>15971</c:v>
                </c:pt>
                <c:pt idx="15971">
                  <c:v>15972</c:v>
                </c:pt>
                <c:pt idx="15972">
                  <c:v>15973</c:v>
                </c:pt>
                <c:pt idx="15973">
                  <c:v>15974</c:v>
                </c:pt>
                <c:pt idx="15974">
                  <c:v>15975</c:v>
                </c:pt>
                <c:pt idx="15975">
                  <c:v>15976</c:v>
                </c:pt>
                <c:pt idx="15976">
                  <c:v>15977</c:v>
                </c:pt>
                <c:pt idx="15977">
                  <c:v>15978</c:v>
                </c:pt>
                <c:pt idx="15978">
                  <c:v>15979</c:v>
                </c:pt>
                <c:pt idx="15979">
                  <c:v>15980</c:v>
                </c:pt>
                <c:pt idx="15980">
                  <c:v>15981</c:v>
                </c:pt>
                <c:pt idx="15981">
                  <c:v>15982</c:v>
                </c:pt>
                <c:pt idx="15982">
                  <c:v>15983</c:v>
                </c:pt>
                <c:pt idx="15983">
                  <c:v>15984</c:v>
                </c:pt>
                <c:pt idx="15984">
                  <c:v>15985</c:v>
                </c:pt>
                <c:pt idx="15985">
                  <c:v>15986</c:v>
                </c:pt>
                <c:pt idx="15986">
                  <c:v>15987</c:v>
                </c:pt>
                <c:pt idx="15987">
                  <c:v>15988</c:v>
                </c:pt>
                <c:pt idx="15988">
                  <c:v>15989</c:v>
                </c:pt>
                <c:pt idx="15989">
                  <c:v>15990</c:v>
                </c:pt>
                <c:pt idx="15990">
                  <c:v>15991</c:v>
                </c:pt>
                <c:pt idx="15991">
                  <c:v>15992</c:v>
                </c:pt>
                <c:pt idx="15992">
                  <c:v>15993</c:v>
                </c:pt>
                <c:pt idx="15993">
                  <c:v>15994</c:v>
                </c:pt>
                <c:pt idx="15994">
                  <c:v>15995</c:v>
                </c:pt>
                <c:pt idx="15995">
                  <c:v>15996</c:v>
                </c:pt>
                <c:pt idx="15996">
                  <c:v>15997</c:v>
                </c:pt>
                <c:pt idx="15997">
                  <c:v>15998</c:v>
                </c:pt>
                <c:pt idx="15998">
                  <c:v>15999</c:v>
                </c:pt>
                <c:pt idx="15999">
                  <c:v>16000</c:v>
                </c:pt>
                <c:pt idx="16000">
                  <c:v>16001</c:v>
                </c:pt>
                <c:pt idx="16001">
                  <c:v>16002</c:v>
                </c:pt>
                <c:pt idx="16002">
                  <c:v>16003</c:v>
                </c:pt>
                <c:pt idx="16003">
                  <c:v>16004</c:v>
                </c:pt>
                <c:pt idx="16004">
                  <c:v>16005</c:v>
                </c:pt>
                <c:pt idx="16005">
                  <c:v>16006</c:v>
                </c:pt>
                <c:pt idx="16006">
                  <c:v>16007</c:v>
                </c:pt>
                <c:pt idx="16007">
                  <c:v>16008</c:v>
                </c:pt>
                <c:pt idx="16008">
                  <c:v>16009</c:v>
                </c:pt>
                <c:pt idx="16009">
                  <c:v>16010</c:v>
                </c:pt>
                <c:pt idx="16010">
                  <c:v>16011</c:v>
                </c:pt>
                <c:pt idx="16011">
                  <c:v>16012</c:v>
                </c:pt>
                <c:pt idx="16012">
                  <c:v>16013</c:v>
                </c:pt>
                <c:pt idx="16013">
                  <c:v>16014</c:v>
                </c:pt>
                <c:pt idx="16014">
                  <c:v>16015</c:v>
                </c:pt>
                <c:pt idx="16015">
                  <c:v>16016</c:v>
                </c:pt>
                <c:pt idx="16016">
                  <c:v>16017</c:v>
                </c:pt>
                <c:pt idx="16017">
                  <c:v>16018</c:v>
                </c:pt>
                <c:pt idx="16018">
                  <c:v>16019</c:v>
                </c:pt>
                <c:pt idx="16019">
                  <c:v>16020</c:v>
                </c:pt>
                <c:pt idx="16020">
                  <c:v>16021</c:v>
                </c:pt>
                <c:pt idx="16021">
                  <c:v>16022</c:v>
                </c:pt>
                <c:pt idx="16022">
                  <c:v>16023</c:v>
                </c:pt>
                <c:pt idx="16023">
                  <c:v>16024</c:v>
                </c:pt>
                <c:pt idx="16024">
                  <c:v>16025</c:v>
                </c:pt>
                <c:pt idx="16025">
                  <c:v>16026</c:v>
                </c:pt>
                <c:pt idx="16026">
                  <c:v>16027</c:v>
                </c:pt>
                <c:pt idx="16027">
                  <c:v>16028</c:v>
                </c:pt>
                <c:pt idx="16028">
                  <c:v>16029</c:v>
                </c:pt>
                <c:pt idx="16029">
                  <c:v>16030</c:v>
                </c:pt>
                <c:pt idx="16030">
                  <c:v>16031</c:v>
                </c:pt>
                <c:pt idx="16031">
                  <c:v>16032</c:v>
                </c:pt>
                <c:pt idx="16032">
                  <c:v>16033</c:v>
                </c:pt>
                <c:pt idx="16033">
                  <c:v>16034</c:v>
                </c:pt>
                <c:pt idx="16034">
                  <c:v>16035</c:v>
                </c:pt>
                <c:pt idx="16035">
                  <c:v>16036</c:v>
                </c:pt>
                <c:pt idx="16036">
                  <c:v>16037</c:v>
                </c:pt>
                <c:pt idx="16037">
                  <c:v>16038</c:v>
                </c:pt>
                <c:pt idx="16038">
                  <c:v>16039</c:v>
                </c:pt>
                <c:pt idx="16039">
                  <c:v>16040</c:v>
                </c:pt>
                <c:pt idx="16040">
                  <c:v>16041</c:v>
                </c:pt>
                <c:pt idx="16041">
                  <c:v>16042</c:v>
                </c:pt>
                <c:pt idx="16042">
                  <c:v>16043</c:v>
                </c:pt>
                <c:pt idx="16043">
                  <c:v>16044</c:v>
                </c:pt>
                <c:pt idx="16044">
                  <c:v>16045</c:v>
                </c:pt>
                <c:pt idx="16045">
                  <c:v>16046</c:v>
                </c:pt>
                <c:pt idx="16046">
                  <c:v>16047</c:v>
                </c:pt>
                <c:pt idx="16047">
                  <c:v>16048</c:v>
                </c:pt>
                <c:pt idx="16048">
                  <c:v>16049</c:v>
                </c:pt>
                <c:pt idx="16049">
                  <c:v>16050</c:v>
                </c:pt>
                <c:pt idx="16050">
                  <c:v>16051</c:v>
                </c:pt>
                <c:pt idx="16051">
                  <c:v>16052</c:v>
                </c:pt>
                <c:pt idx="16052">
                  <c:v>16053</c:v>
                </c:pt>
                <c:pt idx="16053">
                  <c:v>16054</c:v>
                </c:pt>
                <c:pt idx="16054">
                  <c:v>16055</c:v>
                </c:pt>
                <c:pt idx="16055">
                  <c:v>16056</c:v>
                </c:pt>
                <c:pt idx="16056">
                  <c:v>16057</c:v>
                </c:pt>
                <c:pt idx="16057">
                  <c:v>16058</c:v>
                </c:pt>
                <c:pt idx="16058">
                  <c:v>16059</c:v>
                </c:pt>
                <c:pt idx="16059">
                  <c:v>16060</c:v>
                </c:pt>
                <c:pt idx="16060">
                  <c:v>16061</c:v>
                </c:pt>
                <c:pt idx="16061">
                  <c:v>16062</c:v>
                </c:pt>
                <c:pt idx="16062">
                  <c:v>16063</c:v>
                </c:pt>
                <c:pt idx="16063">
                  <c:v>16064</c:v>
                </c:pt>
                <c:pt idx="16064">
                  <c:v>16065</c:v>
                </c:pt>
                <c:pt idx="16065">
                  <c:v>16066</c:v>
                </c:pt>
                <c:pt idx="16066">
                  <c:v>16067</c:v>
                </c:pt>
                <c:pt idx="16067">
                  <c:v>16068</c:v>
                </c:pt>
                <c:pt idx="16068">
                  <c:v>16069</c:v>
                </c:pt>
                <c:pt idx="16069">
                  <c:v>16070</c:v>
                </c:pt>
                <c:pt idx="16070">
                  <c:v>16071</c:v>
                </c:pt>
                <c:pt idx="16071">
                  <c:v>16072</c:v>
                </c:pt>
                <c:pt idx="16072">
                  <c:v>16073</c:v>
                </c:pt>
                <c:pt idx="16073">
                  <c:v>16074</c:v>
                </c:pt>
                <c:pt idx="16074">
                  <c:v>16075</c:v>
                </c:pt>
                <c:pt idx="16075">
                  <c:v>16076</c:v>
                </c:pt>
                <c:pt idx="16076">
                  <c:v>16077</c:v>
                </c:pt>
                <c:pt idx="16077">
                  <c:v>16078</c:v>
                </c:pt>
                <c:pt idx="16078">
                  <c:v>16079</c:v>
                </c:pt>
                <c:pt idx="16079">
                  <c:v>16080</c:v>
                </c:pt>
                <c:pt idx="16080">
                  <c:v>16081</c:v>
                </c:pt>
                <c:pt idx="16081">
                  <c:v>16082</c:v>
                </c:pt>
                <c:pt idx="16082">
                  <c:v>16083</c:v>
                </c:pt>
                <c:pt idx="16083">
                  <c:v>16084</c:v>
                </c:pt>
                <c:pt idx="16084">
                  <c:v>16085</c:v>
                </c:pt>
                <c:pt idx="16085">
                  <c:v>16086</c:v>
                </c:pt>
                <c:pt idx="16086">
                  <c:v>16087</c:v>
                </c:pt>
                <c:pt idx="16087">
                  <c:v>16088</c:v>
                </c:pt>
                <c:pt idx="16088">
                  <c:v>16089</c:v>
                </c:pt>
                <c:pt idx="16089">
                  <c:v>16090</c:v>
                </c:pt>
                <c:pt idx="16090">
                  <c:v>16091</c:v>
                </c:pt>
                <c:pt idx="16091">
                  <c:v>16092</c:v>
                </c:pt>
                <c:pt idx="16092">
                  <c:v>16093</c:v>
                </c:pt>
                <c:pt idx="16093">
                  <c:v>16094</c:v>
                </c:pt>
                <c:pt idx="16094">
                  <c:v>16095</c:v>
                </c:pt>
                <c:pt idx="16095">
                  <c:v>16096</c:v>
                </c:pt>
                <c:pt idx="16096">
                  <c:v>16097</c:v>
                </c:pt>
                <c:pt idx="16097">
                  <c:v>16098</c:v>
                </c:pt>
                <c:pt idx="16098">
                  <c:v>16099</c:v>
                </c:pt>
                <c:pt idx="16099">
                  <c:v>16100</c:v>
                </c:pt>
                <c:pt idx="16100">
                  <c:v>16101</c:v>
                </c:pt>
                <c:pt idx="16101">
                  <c:v>16102</c:v>
                </c:pt>
                <c:pt idx="16102">
                  <c:v>16103</c:v>
                </c:pt>
                <c:pt idx="16103">
                  <c:v>16104</c:v>
                </c:pt>
                <c:pt idx="16104">
                  <c:v>16105</c:v>
                </c:pt>
                <c:pt idx="16105">
                  <c:v>16106</c:v>
                </c:pt>
                <c:pt idx="16106">
                  <c:v>16107</c:v>
                </c:pt>
                <c:pt idx="16107">
                  <c:v>16108</c:v>
                </c:pt>
                <c:pt idx="16108">
                  <c:v>16109</c:v>
                </c:pt>
                <c:pt idx="16109">
                  <c:v>16110</c:v>
                </c:pt>
                <c:pt idx="16110">
                  <c:v>16111</c:v>
                </c:pt>
                <c:pt idx="16111">
                  <c:v>16112</c:v>
                </c:pt>
                <c:pt idx="16112">
                  <c:v>16113</c:v>
                </c:pt>
                <c:pt idx="16113">
                  <c:v>16114</c:v>
                </c:pt>
                <c:pt idx="16114">
                  <c:v>16115</c:v>
                </c:pt>
                <c:pt idx="16115">
                  <c:v>16116</c:v>
                </c:pt>
                <c:pt idx="16116">
                  <c:v>16117</c:v>
                </c:pt>
                <c:pt idx="16117">
                  <c:v>16118</c:v>
                </c:pt>
                <c:pt idx="16118">
                  <c:v>16119</c:v>
                </c:pt>
                <c:pt idx="16119">
                  <c:v>16120</c:v>
                </c:pt>
                <c:pt idx="16120">
                  <c:v>16121</c:v>
                </c:pt>
                <c:pt idx="16121">
                  <c:v>16122</c:v>
                </c:pt>
                <c:pt idx="16122">
                  <c:v>16123</c:v>
                </c:pt>
                <c:pt idx="16123">
                  <c:v>16124</c:v>
                </c:pt>
                <c:pt idx="16124">
                  <c:v>16125</c:v>
                </c:pt>
                <c:pt idx="16125">
                  <c:v>16126</c:v>
                </c:pt>
                <c:pt idx="16126">
                  <c:v>16127</c:v>
                </c:pt>
                <c:pt idx="16127">
                  <c:v>16128</c:v>
                </c:pt>
                <c:pt idx="16128">
                  <c:v>16129</c:v>
                </c:pt>
                <c:pt idx="16129">
                  <c:v>16130</c:v>
                </c:pt>
                <c:pt idx="16130">
                  <c:v>16131</c:v>
                </c:pt>
                <c:pt idx="16131">
                  <c:v>16132</c:v>
                </c:pt>
                <c:pt idx="16132">
                  <c:v>16133</c:v>
                </c:pt>
                <c:pt idx="16133">
                  <c:v>16134</c:v>
                </c:pt>
                <c:pt idx="16134">
                  <c:v>16135</c:v>
                </c:pt>
                <c:pt idx="16135">
                  <c:v>16136</c:v>
                </c:pt>
                <c:pt idx="16136">
                  <c:v>16137</c:v>
                </c:pt>
                <c:pt idx="16137">
                  <c:v>16138</c:v>
                </c:pt>
                <c:pt idx="16138">
                  <c:v>16139</c:v>
                </c:pt>
                <c:pt idx="16139">
                  <c:v>16140</c:v>
                </c:pt>
                <c:pt idx="16140">
                  <c:v>16141</c:v>
                </c:pt>
                <c:pt idx="16141">
                  <c:v>16142</c:v>
                </c:pt>
                <c:pt idx="16142">
                  <c:v>16143</c:v>
                </c:pt>
                <c:pt idx="16143">
                  <c:v>16144</c:v>
                </c:pt>
                <c:pt idx="16144">
                  <c:v>16145</c:v>
                </c:pt>
                <c:pt idx="16145">
                  <c:v>16146</c:v>
                </c:pt>
                <c:pt idx="16146">
                  <c:v>16147</c:v>
                </c:pt>
                <c:pt idx="16147">
                  <c:v>16148</c:v>
                </c:pt>
                <c:pt idx="16148">
                  <c:v>16149</c:v>
                </c:pt>
                <c:pt idx="16149">
                  <c:v>16150</c:v>
                </c:pt>
                <c:pt idx="16150">
                  <c:v>16151</c:v>
                </c:pt>
                <c:pt idx="16151">
                  <c:v>16152</c:v>
                </c:pt>
                <c:pt idx="16152">
                  <c:v>16153</c:v>
                </c:pt>
                <c:pt idx="16153">
                  <c:v>16154</c:v>
                </c:pt>
                <c:pt idx="16154">
                  <c:v>16155</c:v>
                </c:pt>
                <c:pt idx="16155">
                  <c:v>16156</c:v>
                </c:pt>
                <c:pt idx="16156">
                  <c:v>16157</c:v>
                </c:pt>
                <c:pt idx="16157">
                  <c:v>16158</c:v>
                </c:pt>
                <c:pt idx="16158">
                  <c:v>16159</c:v>
                </c:pt>
                <c:pt idx="16159">
                  <c:v>16160</c:v>
                </c:pt>
                <c:pt idx="16160">
                  <c:v>16161</c:v>
                </c:pt>
                <c:pt idx="16161">
                  <c:v>16162</c:v>
                </c:pt>
                <c:pt idx="16162">
                  <c:v>16163</c:v>
                </c:pt>
                <c:pt idx="16163">
                  <c:v>16164</c:v>
                </c:pt>
                <c:pt idx="16164">
                  <c:v>16165</c:v>
                </c:pt>
                <c:pt idx="16165">
                  <c:v>16166</c:v>
                </c:pt>
                <c:pt idx="16166">
                  <c:v>16167</c:v>
                </c:pt>
                <c:pt idx="16167">
                  <c:v>16168</c:v>
                </c:pt>
                <c:pt idx="16168">
                  <c:v>16169</c:v>
                </c:pt>
                <c:pt idx="16169">
                  <c:v>16170</c:v>
                </c:pt>
                <c:pt idx="16170">
                  <c:v>16171</c:v>
                </c:pt>
                <c:pt idx="16171">
                  <c:v>16172</c:v>
                </c:pt>
                <c:pt idx="16172">
                  <c:v>16173</c:v>
                </c:pt>
                <c:pt idx="16173">
                  <c:v>16174</c:v>
                </c:pt>
                <c:pt idx="16174">
                  <c:v>16175</c:v>
                </c:pt>
                <c:pt idx="16175">
                  <c:v>16176</c:v>
                </c:pt>
                <c:pt idx="16176">
                  <c:v>16177</c:v>
                </c:pt>
                <c:pt idx="16177">
                  <c:v>16178</c:v>
                </c:pt>
                <c:pt idx="16178">
                  <c:v>16179</c:v>
                </c:pt>
                <c:pt idx="16179">
                  <c:v>16180</c:v>
                </c:pt>
                <c:pt idx="16180">
                  <c:v>16181</c:v>
                </c:pt>
                <c:pt idx="16181">
                  <c:v>16182</c:v>
                </c:pt>
                <c:pt idx="16182">
                  <c:v>16183</c:v>
                </c:pt>
                <c:pt idx="16183">
                  <c:v>16184</c:v>
                </c:pt>
                <c:pt idx="16184">
                  <c:v>16185</c:v>
                </c:pt>
                <c:pt idx="16185">
                  <c:v>16186</c:v>
                </c:pt>
                <c:pt idx="16186">
                  <c:v>16187</c:v>
                </c:pt>
                <c:pt idx="16187">
                  <c:v>16188</c:v>
                </c:pt>
                <c:pt idx="16188">
                  <c:v>16189</c:v>
                </c:pt>
                <c:pt idx="16189">
                  <c:v>16190</c:v>
                </c:pt>
                <c:pt idx="16190">
                  <c:v>16191</c:v>
                </c:pt>
                <c:pt idx="16191">
                  <c:v>16192</c:v>
                </c:pt>
                <c:pt idx="16192">
                  <c:v>16193</c:v>
                </c:pt>
                <c:pt idx="16193">
                  <c:v>16194</c:v>
                </c:pt>
                <c:pt idx="16194">
                  <c:v>16195</c:v>
                </c:pt>
                <c:pt idx="16195">
                  <c:v>16196</c:v>
                </c:pt>
                <c:pt idx="16196">
                  <c:v>16197</c:v>
                </c:pt>
                <c:pt idx="16197">
                  <c:v>16198</c:v>
                </c:pt>
                <c:pt idx="16198">
                  <c:v>16199</c:v>
                </c:pt>
                <c:pt idx="16199">
                  <c:v>16200</c:v>
                </c:pt>
                <c:pt idx="16200">
                  <c:v>16201</c:v>
                </c:pt>
                <c:pt idx="16201">
                  <c:v>16202</c:v>
                </c:pt>
                <c:pt idx="16202">
                  <c:v>16203</c:v>
                </c:pt>
                <c:pt idx="16203">
                  <c:v>16204</c:v>
                </c:pt>
                <c:pt idx="16204">
                  <c:v>16205</c:v>
                </c:pt>
                <c:pt idx="16205">
                  <c:v>16206</c:v>
                </c:pt>
                <c:pt idx="16206">
                  <c:v>16207</c:v>
                </c:pt>
                <c:pt idx="16207">
                  <c:v>16208</c:v>
                </c:pt>
                <c:pt idx="16208">
                  <c:v>16209</c:v>
                </c:pt>
                <c:pt idx="16209">
                  <c:v>16210</c:v>
                </c:pt>
                <c:pt idx="16210">
                  <c:v>16211</c:v>
                </c:pt>
                <c:pt idx="16211">
                  <c:v>16212</c:v>
                </c:pt>
                <c:pt idx="16212">
                  <c:v>16213</c:v>
                </c:pt>
                <c:pt idx="16213">
                  <c:v>16214</c:v>
                </c:pt>
                <c:pt idx="16214">
                  <c:v>16215</c:v>
                </c:pt>
                <c:pt idx="16215">
                  <c:v>16216</c:v>
                </c:pt>
                <c:pt idx="16216">
                  <c:v>16217</c:v>
                </c:pt>
                <c:pt idx="16217">
                  <c:v>16218</c:v>
                </c:pt>
                <c:pt idx="16218">
                  <c:v>16219</c:v>
                </c:pt>
                <c:pt idx="16219">
                  <c:v>16220</c:v>
                </c:pt>
                <c:pt idx="16220">
                  <c:v>16221</c:v>
                </c:pt>
                <c:pt idx="16221">
                  <c:v>16222</c:v>
                </c:pt>
                <c:pt idx="16222">
                  <c:v>16223</c:v>
                </c:pt>
                <c:pt idx="16223">
                  <c:v>16224</c:v>
                </c:pt>
                <c:pt idx="16224">
                  <c:v>16225</c:v>
                </c:pt>
                <c:pt idx="16225">
                  <c:v>16226</c:v>
                </c:pt>
                <c:pt idx="16226">
                  <c:v>16227</c:v>
                </c:pt>
                <c:pt idx="16227">
                  <c:v>16228</c:v>
                </c:pt>
                <c:pt idx="16228">
                  <c:v>16229</c:v>
                </c:pt>
                <c:pt idx="16229">
                  <c:v>16230</c:v>
                </c:pt>
                <c:pt idx="16230">
                  <c:v>16231</c:v>
                </c:pt>
                <c:pt idx="16231">
                  <c:v>16232</c:v>
                </c:pt>
                <c:pt idx="16232">
                  <c:v>16233</c:v>
                </c:pt>
                <c:pt idx="16233">
                  <c:v>16234</c:v>
                </c:pt>
                <c:pt idx="16234">
                  <c:v>16235</c:v>
                </c:pt>
                <c:pt idx="16235">
                  <c:v>16236</c:v>
                </c:pt>
                <c:pt idx="16236">
                  <c:v>16237</c:v>
                </c:pt>
                <c:pt idx="16237">
                  <c:v>16238</c:v>
                </c:pt>
                <c:pt idx="16238">
                  <c:v>16239</c:v>
                </c:pt>
                <c:pt idx="16239">
                  <c:v>16240</c:v>
                </c:pt>
                <c:pt idx="16240">
                  <c:v>16241</c:v>
                </c:pt>
                <c:pt idx="16241">
                  <c:v>16242</c:v>
                </c:pt>
                <c:pt idx="16242">
                  <c:v>16243</c:v>
                </c:pt>
                <c:pt idx="16243">
                  <c:v>16244</c:v>
                </c:pt>
                <c:pt idx="16244">
                  <c:v>16245</c:v>
                </c:pt>
                <c:pt idx="16245">
                  <c:v>16246</c:v>
                </c:pt>
                <c:pt idx="16246">
                  <c:v>16247</c:v>
                </c:pt>
                <c:pt idx="16247">
                  <c:v>16248</c:v>
                </c:pt>
                <c:pt idx="16248">
                  <c:v>16249</c:v>
                </c:pt>
                <c:pt idx="16249">
                  <c:v>16250</c:v>
                </c:pt>
                <c:pt idx="16250">
                  <c:v>16251</c:v>
                </c:pt>
                <c:pt idx="16251">
                  <c:v>16252</c:v>
                </c:pt>
                <c:pt idx="16252">
                  <c:v>16253</c:v>
                </c:pt>
                <c:pt idx="16253">
                  <c:v>16254</c:v>
                </c:pt>
                <c:pt idx="16254">
                  <c:v>16255</c:v>
                </c:pt>
                <c:pt idx="16255">
                  <c:v>16256</c:v>
                </c:pt>
                <c:pt idx="16256">
                  <c:v>16257</c:v>
                </c:pt>
                <c:pt idx="16257">
                  <c:v>16258</c:v>
                </c:pt>
                <c:pt idx="16258">
                  <c:v>16259</c:v>
                </c:pt>
                <c:pt idx="16259">
                  <c:v>16260</c:v>
                </c:pt>
                <c:pt idx="16260">
                  <c:v>16261</c:v>
                </c:pt>
                <c:pt idx="16261">
                  <c:v>16262</c:v>
                </c:pt>
                <c:pt idx="16262">
                  <c:v>16263</c:v>
                </c:pt>
                <c:pt idx="16263">
                  <c:v>16264</c:v>
                </c:pt>
                <c:pt idx="16264">
                  <c:v>16265</c:v>
                </c:pt>
                <c:pt idx="16265">
                  <c:v>16266</c:v>
                </c:pt>
                <c:pt idx="16266">
                  <c:v>16267</c:v>
                </c:pt>
                <c:pt idx="16267">
                  <c:v>16268</c:v>
                </c:pt>
                <c:pt idx="16268">
                  <c:v>16269</c:v>
                </c:pt>
                <c:pt idx="16269">
                  <c:v>16270</c:v>
                </c:pt>
                <c:pt idx="16270">
                  <c:v>16271</c:v>
                </c:pt>
                <c:pt idx="16271">
                  <c:v>16272</c:v>
                </c:pt>
                <c:pt idx="16272">
                  <c:v>16273</c:v>
                </c:pt>
                <c:pt idx="16273">
                  <c:v>16274</c:v>
                </c:pt>
                <c:pt idx="16274">
                  <c:v>16275</c:v>
                </c:pt>
                <c:pt idx="16275">
                  <c:v>16276</c:v>
                </c:pt>
                <c:pt idx="16276">
                  <c:v>16277</c:v>
                </c:pt>
                <c:pt idx="16277">
                  <c:v>16278</c:v>
                </c:pt>
                <c:pt idx="16278">
                  <c:v>16279</c:v>
                </c:pt>
                <c:pt idx="16279">
                  <c:v>16280</c:v>
                </c:pt>
                <c:pt idx="16280">
                  <c:v>16281</c:v>
                </c:pt>
                <c:pt idx="16281">
                  <c:v>16282</c:v>
                </c:pt>
                <c:pt idx="16282">
                  <c:v>16283</c:v>
                </c:pt>
                <c:pt idx="16283">
                  <c:v>16284</c:v>
                </c:pt>
                <c:pt idx="16284">
                  <c:v>16285</c:v>
                </c:pt>
                <c:pt idx="16285">
                  <c:v>16286</c:v>
                </c:pt>
                <c:pt idx="16286">
                  <c:v>16287</c:v>
                </c:pt>
                <c:pt idx="16287">
                  <c:v>16288</c:v>
                </c:pt>
                <c:pt idx="16288">
                  <c:v>16289</c:v>
                </c:pt>
                <c:pt idx="16289">
                  <c:v>16290</c:v>
                </c:pt>
                <c:pt idx="16290">
                  <c:v>16291</c:v>
                </c:pt>
                <c:pt idx="16291">
                  <c:v>16292</c:v>
                </c:pt>
                <c:pt idx="16292">
                  <c:v>16293</c:v>
                </c:pt>
                <c:pt idx="16293">
                  <c:v>16294</c:v>
                </c:pt>
                <c:pt idx="16294">
                  <c:v>16295</c:v>
                </c:pt>
                <c:pt idx="16295">
                  <c:v>16296</c:v>
                </c:pt>
                <c:pt idx="16296">
                  <c:v>16297</c:v>
                </c:pt>
                <c:pt idx="16297">
                  <c:v>16298</c:v>
                </c:pt>
                <c:pt idx="16298">
                  <c:v>16299</c:v>
                </c:pt>
                <c:pt idx="16299">
                  <c:v>16300</c:v>
                </c:pt>
                <c:pt idx="16300">
                  <c:v>16301</c:v>
                </c:pt>
                <c:pt idx="16301">
                  <c:v>16302</c:v>
                </c:pt>
                <c:pt idx="16302">
                  <c:v>16303</c:v>
                </c:pt>
                <c:pt idx="16303">
                  <c:v>16304</c:v>
                </c:pt>
                <c:pt idx="16304">
                  <c:v>16305</c:v>
                </c:pt>
                <c:pt idx="16305">
                  <c:v>16306</c:v>
                </c:pt>
                <c:pt idx="16306">
                  <c:v>16307</c:v>
                </c:pt>
                <c:pt idx="16307">
                  <c:v>16308</c:v>
                </c:pt>
                <c:pt idx="16308">
                  <c:v>16309</c:v>
                </c:pt>
                <c:pt idx="16309">
                  <c:v>16310</c:v>
                </c:pt>
                <c:pt idx="16310">
                  <c:v>16311</c:v>
                </c:pt>
                <c:pt idx="16311">
                  <c:v>16312</c:v>
                </c:pt>
                <c:pt idx="16312">
                  <c:v>16313</c:v>
                </c:pt>
                <c:pt idx="16313">
                  <c:v>16314</c:v>
                </c:pt>
                <c:pt idx="16314">
                  <c:v>16315</c:v>
                </c:pt>
                <c:pt idx="16315">
                  <c:v>16316</c:v>
                </c:pt>
                <c:pt idx="16316">
                  <c:v>16317</c:v>
                </c:pt>
                <c:pt idx="16317">
                  <c:v>16318</c:v>
                </c:pt>
                <c:pt idx="16318">
                  <c:v>16319</c:v>
                </c:pt>
                <c:pt idx="16319">
                  <c:v>16320</c:v>
                </c:pt>
                <c:pt idx="16320">
                  <c:v>16321</c:v>
                </c:pt>
                <c:pt idx="16321">
                  <c:v>16322</c:v>
                </c:pt>
                <c:pt idx="16322">
                  <c:v>16323</c:v>
                </c:pt>
                <c:pt idx="16323">
                  <c:v>16324</c:v>
                </c:pt>
                <c:pt idx="16324">
                  <c:v>16325</c:v>
                </c:pt>
                <c:pt idx="16325">
                  <c:v>16326</c:v>
                </c:pt>
                <c:pt idx="16326">
                  <c:v>16327</c:v>
                </c:pt>
                <c:pt idx="16327">
                  <c:v>16328</c:v>
                </c:pt>
                <c:pt idx="16328">
                  <c:v>16329</c:v>
                </c:pt>
                <c:pt idx="16329">
                  <c:v>16330</c:v>
                </c:pt>
                <c:pt idx="16330">
                  <c:v>16331</c:v>
                </c:pt>
                <c:pt idx="16331">
                  <c:v>16332</c:v>
                </c:pt>
                <c:pt idx="16332">
                  <c:v>16333</c:v>
                </c:pt>
                <c:pt idx="16333">
                  <c:v>16334</c:v>
                </c:pt>
                <c:pt idx="16334">
                  <c:v>16335</c:v>
                </c:pt>
                <c:pt idx="16335">
                  <c:v>16336</c:v>
                </c:pt>
                <c:pt idx="16336">
                  <c:v>16337</c:v>
                </c:pt>
                <c:pt idx="16337">
                  <c:v>16338</c:v>
                </c:pt>
                <c:pt idx="16338">
                  <c:v>16339</c:v>
                </c:pt>
                <c:pt idx="16339">
                  <c:v>16340</c:v>
                </c:pt>
                <c:pt idx="16340">
                  <c:v>16341</c:v>
                </c:pt>
                <c:pt idx="16341">
                  <c:v>16342</c:v>
                </c:pt>
                <c:pt idx="16342">
                  <c:v>16343</c:v>
                </c:pt>
                <c:pt idx="16343">
                  <c:v>16344</c:v>
                </c:pt>
                <c:pt idx="16344">
                  <c:v>16345</c:v>
                </c:pt>
                <c:pt idx="16345">
                  <c:v>16346</c:v>
                </c:pt>
                <c:pt idx="16346">
                  <c:v>16347</c:v>
                </c:pt>
                <c:pt idx="16347">
                  <c:v>16348</c:v>
                </c:pt>
                <c:pt idx="16348">
                  <c:v>16349</c:v>
                </c:pt>
                <c:pt idx="16349">
                  <c:v>16350</c:v>
                </c:pt>
                <c:pt idx="16350">
                  <c:v>16351</c:v>
                </c:pt>
                <c:pt idx="16351">
                  <c:v>16352</c:v>
                </c:pt>
                <c:pt idx="16352">
                  <c:v>16353</c:v>
                </c:pt>
                <c:pt idx="16353">
                  <c:v>16354</c:v>
                </c:pt>
                <c:pt idx="16354">
                  <c:v>16355</c:v>
                </c:pt>
                <c:pt idx="16355">
                  <c:v>16356</c:v>
                </c:pt>
                <c:pt idx="16356">
                  <c:v>16357</c:v>
                </c:pt>
                <c:pt idx="16357">
                  <c:v>16358</c:v>
                </c:pt>
                <c:pt idx="16358">
                  <c:v>16359</c:v>
                </c:pt>
                <c:pt idx="16359">
                  <c:v>16360</c:v>
                </c:pt>
                <c:pt idx="16360">
                  <c:v>16361</c:v>
                </c:pt>
                <c:pt idx="16361">
                  <c:v>16362</c:v>
                </c:pt>
                <c:pt idx="16362">
                  <c:v>16363</c:v>
                </c:pt>
                <c:pt idx="16363">
                  <c:v>16364</c:v>
                </c:pt>
                <c:pt idx="16364">
                  <c:v>16365</c:v>
                </c:pt>
                <c:pt idx="16365">
                  <c:v>16366</c:v>
                </c:pt>
                <c:pt idx="16366">
                  <c:v>16367</c:v>
                </c:pt>
                <c:pt idx="16367">
                  <c:v>16368</c:v>
                </c:pt>
                <c:pt idx="16368">
                  <c:v>16369</c:v>
                </c:pt>
                <c:pt idx="16369">
                  <c:v>16370</c:v>
                </c:pt>
                <c:pt idx="16370">
                  <c:v>16371</c:v>
                </c:pt>
                <c:pt idx="16371">
                  <c:v>16372</c:v>
                </c:pt>
                <c:pt idx="16372">
                  <c:v>16373</c:v>
                </c:pt>
                <c:pt idx="16373">
                  <c:v>16374</c:v>
                </c:pt>
                <c:pt idx="16374">
                  <c:v>16375</c:v>
                </c:pt>
                <c:pt idx="16375">
                  <c:v>16376</c:v>
                </c:pt>
                <c:pt idx="16376">
                  <c:v>16377</c:v>
                </c:pt>
                <c:pt idx="16377">
                  <c:v>16378</c:v>
                </c:pt>
                <c:pt idx="16378">
                  <c:v>16379</c:v>
                </c:pt>
                <c:pt idx="16379">
                  <c:v>16380</c:v>
                </c:pt>
                <c:pt idx="16380">
                  <c:v>16381</c:v>
                </c:pt>
                <c:pt idx="16381">
                  <c:v>16382</c:v>
                </c:pt>
                <c:pt idx="16382">
                  <c:v>16383</c:v>
                </c:pt>
                <c:pt idx="16383">
                  <c:v>16384</c:v>
                </c:pt>
                <c:pt idx="16384">
                  <c:v>16385</c:v>
                </c:pt>
                <c:pt idx="16385">
                  <c:v>16386</c:v>
                </c:pt>
                <c:pt idx="16386">
                  <c:v>16387</c:v>
                </c:pt>
                <c:pt idx="16387">
                  <c:v>16388</c:v>
                </c:pt>
                <c:pt idx="16388">
                  <c:v>16389</c:v>
                </c:pt>
                <c:pt idx="16389">
                  <c:v>16390</c:v>
                </c:pt>
                <c:pt idx="16390">
                  <c:v>16391</c:v>
                </c:pt>
                <c:pt idx="16391">
                  <c:v>16392</c:v>
                </c:pt>
                <c:pt idx="16392">
                  <c:v>16393</c:v>
                </c:pt>
                <c:pt idx="16393">
                  <c:v>16394</c:v>
                </c:pt>
                <c:pt idx="16394">
                  <c:v>16395</c:v>
                </c:pt>
                <c:pt idx="16395">
                  <c:v>16396</c:v>
                </c:pt>
                <c:pt idx="16396">
                  <c:v>16397</c:v>
                </c:pt>
                <c:pt idx="16397">
                  <c:v>16398</c:v>
                </c:pt>
                <c:pt idx="16398">
                  <c:v>16399</c:v>
                </c:pt>
                <c:pt idx="16399">
                  <c:v>16400</c:v>
                </c:pt>
                <c:pt idx="16400">
                  <c:v>16401</c:v>
                </c:pt>
                <c:pt idx="16401">
                  <c:v>16402</c:v>
                </c:pt>
                <c:pt idx="16402">
                  <c:v>16403</c:v>
                </c:pt>
                <c:pt idx="16403">
                  <c:v>16404</c:v>
                </c:pt>
                <c:pt idx="16404">
                  <c:v>16405</c:v>
                </c:pt>
                <c:pt idx="16405">
                  <c:v>16406</c:v>
                </c:pt>
                <c:pt idx="16406">
                  <c:v>16407</c:v>
                </c:pt>
                <c:pt idx="16407">
                  <c:v>16408</c:v>
                </c:pt>
                <c:pt idx="16408">
                  <c:v>16409</c:v>
                </c:pt>
                <c:pt idx="16409">
                  <c:v>16410</c:v>
                </c:pt>
                <c:pt idx="16410">
                  <c:v>16411</c:v>
                </c:pt>
                <c:pt idx="16411">
                  <c:v>16412</c:v>
                </c:pt>
                <c:pt idx="16412">
                  <c:v>16413</c:v>
                </c:pt>
                <c:pt idx="16413">
                  <c:v>16414</c:v>
                </c:pt>
                <c:pt idx="16414">
                  <c:v>16415</c:v>
                </c:pt>
                <c:pt idx="16415">
                  <c:v>16416</c:v>
                </c:pt>
                <c:pt idx="16416">
                  <c:v>16417</c:v>
                </c:pt>
                <c:pt idx="16417">
                  <c:v>16418</c:v>
                </c:pt>
                <c:pt idx="16418">
                  <c:v>16419</c:v>
                </c:pt>
                <c:pt idx="16419">
                  <c:v>16420</c:v>
                </c:pt>
                <c:pt idx="16420">
                  <c:v>16421</c:v>
                </c:pt>
                <c:pt idx="16421">
                  <c:v>16422</c:v>
                </c:pt>
                <c:pt idx="16422">
                  <c:v>16423</c:v>
                </c:pt>
                <c:pt idx="16423">
                  <c:v>16424</c:v>
                </c:pt>
                <c:pt idx="16424">
                  <c:v>16425</c:v>
                </c:pt>
                <c:pt idx="16425">
                  <c:v>16426</c:v>
                </c:pt>
                <c:pt idx="16426">
                  <c:v>16427</c:v>
                </c:pt>
                <c:pt idx="16427">
                  <c:v>16428</c:v>
                </c:pt>
                <c:pt idx="16428">
                  <c:v>16429</c:v>
                </c:pt>
                <c:pt idx="16429">
                  <c:v>16430</c:v>
                </c:pt>
                <c:pt idx="16430">
                  <c:v>16431</c:v>
                </c:pt>
                <c:pt idx="16431">
                  <c:v>16432</c:v>
                </c:pt>
                <c:pt idx="16432">
                  <c:v>16433</c:v>
                </c:pt>
                <c:pt idx="16433">
                  <c:v>16434</c:v>
                </c:pt>
                <c:pt idx="16434">
                  <c:v>16435</c:v>
                </c:pt>
                <c:pt idx="16435">
                  <c:v>16436</c:v>
                </c:pt>
                <c:pt idx="16436">
                  <c:v>16437</c:v>
                </c:pt>
                <c:pt idx="16437">
                  <c:v>16438</c:v>
                </c:pt>
                <c:pt idx="16438">
                  <c:v>16439</c:v>
                </c:pt>
                <c:pt idx="16439">
                  <c:v>16440</c:v>
                </c:pt>
                <c:pt idx="16440">
                  <c:v>16441</c:v>
                </c:pt>
                <c:pt idx="16441">
                  <c:v>16442</c:v>
                </c:pt>
                <c:pt idx="16442">
                  <c:v>16443</c:v>
                </c:pt>
                <c:pt idx="16443">
                  <c:v>16444</c:v>
                </c:pt>
                <c:pt idx="16444">
                  <c:v>16445</c:v>
                </c:pt>
                <c:pt idx="16445">
                  <c:v>16446</c:v>
                </c:pt>
                <c:pt idx="16446">
                  <c:v>16447</c:v>
                </c:pt>
                <c:pt idx="16447">
                  <c:v>16448</c:v>
                </c:pt>
                <c:pt idx="16448">
                  <c:v>16449</c:v>
                </c:pt>
                <c:pt idx="16449">
                  <c:v>16450</c:v>
                </c:pt>
                <c:pt idx="16450">
                  <c:v>16451</c:v>
                </c:pt>
                <c:pt idx="16451">
                  <c:v>16452</c:v>
                </c:pt>
                <c:pt idx="16452">
                  <c:v>16453</c:v>
                </c:pt>
                <c:pt idx="16453">
                  <c:v>16454</c:v>
                </c:pt>
                <c:pt idx="16454">
                  <c:v>16455</c:v>
                </c:pt>
                <c:pt idx="16455">
                  <c:v>16456</c:v>
                </c:pt>
                <c:pt idx="16456">
                  <c:v>16457</c:v>
                </c:pt>
                <c:pt idx="16457">
                  <c:v>16458</c:v>
                </c:pt>
                <c:pt idx="16458">
                  <c:v>16459</c:v>
                </c:pt>
                <c:pt idx="16459">
                  <c:v>16460</c:v>
                </c:pt>
                <c:pt idx="16460">
                  <c:v>16461</c:v>
                </c:pt>
                <c:pt idx="16461">
                  <c:v>16462</c:v>
                </c:pt>
                <c:pt idx="16462">
                  <c:v>16463</c:v>
                </c:pt>
                <c:pt idx="16463">
                  <c:v>16464</c:v>
                </c:pt>
                <c:pt idx="16464">
                  <c:v>16465</c:v>
                </c:pt>
                <c:pt idx="16465">
                  <c:v>16466</c:v>
                </c:pt>
                <c:pt idx="16466">
                  <c:v>16467</c:v>
                </c:pt>
                <c:pt idx="16467">
                  <c:v>16468</c:v>
                </c:pt>
                <c:pt idx="16468">
                  <c:v>16469</c:v>
                </c:pt>
                <c:pt idx="16469">
                  <c:v>16470</c:v>
                </c:pt>
                <c:pt idx="16470">
                  <c:v>16471</c:v>
                </c:pt>
                <c:pt idx="16471">
                  <c:v>16472</c:v>
                </c:pt>
                <c:pt idx="16472">
                  <c:v>16473</c:v>
                </c:pt>
                <c:pt idx="16473">
                  <c:v>16474</c:v>
                </c:pt>
                <c:pt idx="16474">
                  <c:v>16475</c:v>
                </c:pt>
                <c:pt idx="16475">
                  <c:v>16476</c:v>
                </c:pt>
                <c:pt idx="16476">
                  <c:v>16477</c:v>
                </c:pt>
                <c:pt idx="16477">
                  <c:v>16478</c:v>
                </c:pt>
                <c:pt idx="16478">
                  <c:v>16479</c:v>
                </c:pt>
                <c:pt idx="16479">
                  <c:v>16480</c:v>
                </c:pt>
                <c:pt idx="16480">
                  <c:v>16481</c:v>
                </c:pt>
                <c:pt idx="16481">
                  <c:v>16482</c:v>
                </c:pt>
                <c:pt idx="16482">
                  <c:v>16483</c:v>
                </c:pt>
                <c:pt idx="16483">
                  <c:v>16484</c:v>
                </c:pt>
                <c:pt idx="16484">
                  <c:v>16485</c:v>
                </c:pt>
                <c:pt idx="16485">
                  <c:v>16486</c:v>
                </c:pt>
                <c:pt idx="16486">
                  <c:v>16487</c:v>
                </c:pt>
                <c:pt idx="16487">
                  <c:v>16488</c:v>
                </c:pt>
                <c:pt idx="16488">
                  <c:v>16489</c:v>
                </c:pt>
                <c:pt idx="16489">
                  <c:v>16490</c:v>
                </c:pt>
                <c:pt idx="16490">
                  <c:v>16491</c:v>
                </c:pt>
                <c:pt idx="16491">
                  <c:v>16492</c:v>
                </c:pt>
                <c:pt idx="16492">
                  <c:v>16493</c:v>
                </c:pt>
                <c:pt idx="16493">
                  <c:v>16494</c:v>
                </c:pt>
                <c:pt idx="16494">
                  <c:v>16495</c:v>
                </c:pt>
                <c:pt idx="16495">
                  <c:v>16496</c:v>
                </c:pt>
                <c:pt idx="16496">
                  <c:v>16497</c:v>
                </c:pt>
                <c:pt idx="16497">
                  <c:v>16498</c:v>
                </c:pt>
                <c:pt idx="16498">
                  <c:v>16499</c:v>
                </c:pt>
                <c:pt idx="16499">
                  <c:v>16500</c:v>
                </c:pt>
                <c:pt idx="16500">
                  <c:v>16501</c:v>
                </c:pt>
                <c:pt idx="16501">
                  <c:v>16502</c:v>
                </c:pt>
                <c:pt idx="16502">
                  <c:v>16503</c:v>
                </c:pt>
                <c:pt idx="16503">
                  <c:v>16504</c:v>
                </c:pt>
                <c:pt idx="16504">
                  <c:v>16505</c:v>
                </c:pt>
                <c:pt idx="16505">
                  <c:v>16506</c:v>
                </c:pt>
                <c:pt idx="16506">
                  <c:v>16507</c:v>
                </c:pt>
                <c:pt idx="16507">
                  <c:v>16508</c:v>
                </c:pt>
                <c:pt idx="16508">
                  <c:v>16509</c:v>
                </c:pt>
                <c:pt idx="16509">
                  <c:v>16510</c:v>
                </c:pt>
                <c:pt idx="16510">
                  <c:v>16511</c:v>
                </c:pt>
                <c:pt idx="16511">
                  <c:v>16512</c:v>
                </c:pt>
                <c:pt idx="16512">
                  <c:v>16513</c:v>
                </c:pt>
                <c:pt idx="16513">
                  <c:v>16514</c:v>
                </c:pt>
                <c:pt idx="16514">
                  <c:v>16515</c:v>
                </c:pt>
                <c:pt idx="16515">
                  <c:v>16516</c:v>
                </c:pt>
                <c:pt idx="16516">
                  <c:v>16517</c:v>
                </c:pt>
                <c:pt idx="16517">
                  <c:v>16518</c:v>
                </c:pt>
                <c:pt idx="16518">
                  <c:v>16519</c:v>
                </c:pt>
                <c:pt idx="16519">
                  <c:v>16520</c:v>
                </c:pt>
                <c:pt idx="16520">
                  <c:v>16521</c:v>
                </c:pt>
                <c:pt idx="16521">
                  <c:v>16522</c:v>
                </c:pt>
                <c:pt idx="16522">
                  <c:v>16523</c:v>
                </c:pt>
                <c:pt idx="16523">
                  <c:v>16524</c:v>
                </c:pt>
                <c:pt idx="16524">
                  <c:v>16525</c:v>
                </c:pt>
                <c:pt idx="16525">
                  <c:v>16526</c:v>
                </c:pt>
                <c:pt idx="16526">
                  <c:v>16527</c:v>
                </c:pt>
                <c:pt idx="16527">
                  <c:v>16528</c:v>
                </c:pt>
                <c:pt idx="16528">
                  <c:v>16529</c:v>
                </c:pt>
                <c:pt idx="16529">
                  <c:v>16530</c:v>
                </c:pt>
                <c:pt idx="16530">
                  <c:v>16531</c:v>
                </c:pt>
                <c:pt idx="16531">
                  <c:v>16532</c:v>
                </c:pt>
                <c:pt idx="16532">
                  <c:v>16533</c:v>
                </c:pt>
                <c:pt idx="16533">
                  <c:v>16534</c:v>
                </c:pt>
                <c:pt idx="16534">
                  <c:v>16535</c:v>
                </c:pt>
                <c:pt idx="16535">
                  <c:v>16536</c:v>
                </c:pt>
                <c:pt idx="16536">
                  <c:v>16537</c:v>
                </c:pt>
                <c:pt idx="16537">
                  <c:v>16538</c:v>
                </c:pt>
                <c:pt idx="16538">
                  <c:v>16539</c:v>
                </c:pt>
                <c:pt idx="16539">
                  <c:v>16540</c:v>
                </c:pt>
                <c:pt idx="16540">
                  <c:v>16541</c:v>
                </c:pt>
                <c:pt idx="16541">
                  <c:v>16542</c:v>
                </c:pt>
                <c:pt idx="16542">
                  <c:v>16543</c:v>
                </c:pt>
                <c:pt idx="16543">
                  <c:v>16544</c:v>
                </c:pt>
                <c:pt idx="16544">
                  <c:v>16545</c:v>
                </c:pt>
                <c:pt idx="16545">
                  <c:v>16546</c:v>
                </c:pt>
                <c:pt idx="16546">
                  <c:v>16547</c:v>
                </c:pt>
                <c:pt idx="16547">
                  <c:v>16548</c:v>
                </c:pt>
                <c:pt idx="16548">
                  <c:v>16549</c:v>
                </c:pt>
                <c:pt idx="16549">
                  <c:v>16550</c:v>
                </c:pt>
                <c:pt idx="16550">
                  <c:v>16551</c:v>
                </c:pt>
                <c:pt idx="16551">
                  <c:v>16552</c:v>
                </c:pt>
                <c:pt idx="16552">
                  <c:v>16553</c:v>
                </c:pt>
                <c:pt idx="16553">
                  <c:v>16554</c:v>
                </c:pt>
                <c:pt idx="16554">
                  <c:v>16555</c:v>
                </c:pt>
                <c:pt idx="16555">
                  <c:v>16556</c:v>
                </c:pt>
                <c:pt idx="16556">
                  <c:v>16557</c:v>
                </c:pt>
                <c:pt idx="16557">
                  <c:v>16558</c:v>
                </c:pt>
                <c:pt idx="16558">
                  <c:v>16559</c:v>
                </c:pt>
                <c:pt idx="16559">
                  <c:v>16560</c:v>
                </c:pt>
                <c:pt idx="16560">
                  <c:v>16561</c:v>
                </c:pt>
                <c:pt idx="16561">
                  <c:v>16562</c:v>
                </c:pt>
                <c:pt idx="16562">
                  <c:v>16563</c:v>
                </c:pt>
                <c:pt idx="16563">
                  <c:v>16564</c:v>
                </c:pt>
                <c:pt idx="16564">
                  <c:v>16565</c:v>
                </c:pt>
                <c:pt idx="16565">
                  <c:v>16566</c:v>
                </c:pt>
                <c:pt idx="16566">
                  <c:v>16567</c:v>
                </c:pt>
                <c:pt idx="16567">
                  <c:v>16568</c:v>
                </c:pt>
                <c:pt idx="16568">
                  <c:v>16569</c:v>
                </c:pt>
                <c:pt idx="16569">
                  <c:v>16570</c:v>
                </c:pt>
                <c:pt idx="16570">
                  <c:v>16571</c:v>
                </c:pt>
                <c:pt idx="16571">
                  <c:v>16572</c:v>
                </c:pt>
                <c:pt idx="16572">
                  <c:v>16573</c:v>
                </c:pt>
                <c:pt idx="16573">
                  <c:v>16574</c:v>
                </c:pt>
                <c:pt idx="16574">
                  <c:v>16575</c:v>
                </c:pt>
                <c:pt idx="16575">
                  <c:v>16576</c:v>
                </c:pt>
                <c:pt idx="16576">
                  <c:v>16577</c:v>
                </c:pt>
                <c:pt idx="16577">
                  <c:v>16578</c:v>
                </c:pt>
                <c:pt idx="16578">
                  <c:v>16579</c:v>
                </c:pt>
                <c:pt idx="16579">
                  <c:v>16580</c:v>
                </c:pt>
                <c:pt idx="16580">
                  <c:v>16581</c:v>
                </c:pt>
                <c:pt idx="16581">
                  <c:v>16582</c:v>
                </c:pt>
                <c:pt idx="16582">
                  <c:v>16583</c:v>
                </c:pt>
                <c:pt idx="16583">
                  <c:v>16584</c:v>
                </c:pt>
                <c:pt idx="16584">
                  <c:v>16585</c:v>
                </c:pt>
                <c:pt idx="16585">
                  <c:v>16586</c:v>
                </c:pt>
                <c:pt idx="16586">
                  <c:v>16587</c:v>
                </c:pt>
                <c:pt idx="16587">
                  <c:v>16588</c:v>
                </c:pt>
                <c:pt idx="16588">
                  <c:v>16589</c:v>
                </c:pt>
                <c:pt idx="16589">
                  <c:v>16590</c:v>
                </c:pt>
                <c:pt idx="16590">
                  <c:v>16591</c:v>
                </c:pt>
                <c:pt idx="16591">
                  <c:v>16592</c:v>
                </c:pt>
                <c:pt idx="16592">
                  <c:v>16593</c:v>
                </c:pt>
                <c:pt idx="16593">
                  <c:v>16594</c:v>
                </c:pt>
                <c:pt idx="16594">
                  <c:v>16595</c:v>
                </c:pt>
                <c:pt idx="16595">
                  <c:v>16596</c:v>
                </c:pt>
                <c:pt idx="16596">
                  <c:v>16597</c:v>
                </c:pt>
                <c:pt idx="16597">
                  <c:v>16598</c:v>
                </c:pt>
                <c:pt idx="16598">
                  <c:v>16599</c:v>
                </c:pt>
                <c:pt idx="16599">
                  <c:v>16600</c:v>
                </c:pt>
                <c:pt idx="16600">
                  <c:v>16601</c:v>
                </c:pt>
                <c:pt idx="16601">
                  <c:v>16602</c:v>
                </c:pt>
                <c:pt idx="16602">
                  <c:v>16603</c:v>
                </c:pt>
                <c:pt idx="16603">
                  <c:v>16604</c:v>
                </c:pt>
                <c:pt idx="16604">
                  <c:v>16605</c:v>
                </c:pt>
                <c:pt idx="16605">
                  <c:v>16606</c:v>
                </c:pt>
                <c:pt idx="16606">
                  <c:v>16607</c:v>
                </c:pt>
                <c:pt idx="16607">
                  <c:v>16608</c:v>
                </c:pt>
                <c:pt idx="16608">
                  <c:v>16609</c:v>
                </c:pt>
                <c:pt idx="16609">
                  <c:v>16610</c:v>
                </c:pt>
                <c:pt idx="16610">
                  <c:v>16611</c:v>
                </c:pt>
                <c:pt idx="16611">
                  <c:v>16612</c:v>
                </c:pt>
                <c:pt idx="16612">
                  <c:v>16613</c:v>
                </c:pt>
                <c:pt idx="16613">
                  <c:v>16614</c:v>
                </c:pt>
                <c:pt idx="16614">
                  <c:v>16615</c:v>
                </c:pt>
                <c:pt idx="16615">
                  <c:v>16616</c:v>
                </c:pt>
                <c:pt idx="16616">
                  <c:v>16617</c:v>
                </c:pt>
                <c:pt idx="16617">
                  <c:v>16618</c:v>
                </c:pt>
                <c:pt idx="16618">
                  <c:v>16619</c:v>
                </c:pt>
                <c:pt idx="16619">
                  <c:v>16620</c:v>
                </c:pt>
                <c:pt idx="16620">
                  <c:v>16621</c:v>
                </c:pt>
                <c:pt idx="16621">
                  <c:v>16622</c:v>
                </c:pt>
                <c:pt idx="16622">
                  <c:v>16623</c:v>
                </c:pt>
                <c:pt idx="16623">
                  <c:v>16624</c:v>
                </c:pt>
                <c:pt idx="16624">
                  <c:v>16625</c:v>
                </c:pt>
                <c:pt idx="16625">
                  <c:v>16626</c:v>
                </c:pt>
                <c:pt idx="16626">
                  <c:v>16627</c:v>
                </c:pt>
                <c:pt idx="16627">
                  <c:v>16628</c:v>
                </c:pt>
                <c:pt idx="16628">
                  <c:v>16629</c:v>
                </c:pt>
                <c:pt idx="16629">
                  <c:v>16630</c:v>
                </c:pt>
                <c:pt idx="16630">
                  <c:v>16631</c:v>
                </c:pt>
                <c:pt idx="16631">
                  <c:v>16632</c:v>
                </c:pt>
                <c:pt idx="16632">
                  <c:v>16633</c:v>
                </c:pt>
                <c:pt idx="16633">
                  <c:v>16634</c:v>
                </c:pt>
                <c:pt idx="16634">
                  <c:v>16635</c:v>
                </c:pt>
                <c:pt idx="16635">
                  <c:v>16636</c:v>
                </c:pt>
                <c:pt idx="16636">
                  <c:v>16637</c:v>
                </c:pt>
                <c:pt idx="16637">
                  <c:v>16638</c:v>
                </c:pt>
                <c:pt idx="16638">
                  <c:v>16639</c:v>
                </c:pt>
                <c:pt idx="16639">
                  <c:v>16640</c:v>
                </c:pt>
                <c:pt idx="16640">
                  <c:v>16641</c:v>
                </c:pt>
                <c:pt idx="16641">
                  <c:v>16642</c:v>
                </c:pt>
                <c:pt idx="16642">
                  <c:v>16643</c:v>
                </c:pt>
                <c:pt idx="16643">
                  <c:v>16644</c:v>
                </c:pt>
                <c:pt idx="16644">
                  <c:v>16645</c:v>
                </c:pt>
                <c:pt idx="16645">
                  <c:v>16646</c:v>
                </c:pt>
                <c:pt idx="16646">
                  <c:v>16647</c:v>
                </c:pt>
                <c:pt idx="16647">
                  <c:v>16648</c:v>
                </c:pt>
                <c:pt idx="16648">
                  <c:v>16649</c:v>
                </c:pt>
                <c:pt idx="16649">
                  <c:v>16650</c:v>
                </c:pt>
                <c:pt idx="16650">
                  <c:v>16651</c:v>
                </c:pt>
                <c:pt idx="16651">
                  <c:v>16652</c:v>
                </c:pt>
                <c:pt idx="16652">
                  <c:v>16653</c:v>
                </c:pt>
                <c:pt idx="16653">
                  <c:v>16654</c:v>
                </c:pt>
                <c:pt idx="16654">
                  <c:v>16655</c:v>
                </c:pt>
                <c:pt idx="16655">
                  <c:v>16656</c:v>
                </c:pt>
                <c:pt idx="16656">
                  <c:v>16657</c:v>
                </c:pt>
                <c:pt idx="16657">
                  <c:v>16658</c:v>
                </c:pt>
                <c:pt idx="16658">
                  <c:v>16659</c:v>
                </c:pt>
                <c:pt idx="16659">
                  <c:v>16660</c:v>
                </c:pt>
                <c:pt idx="16660">
                  <c:v>16661</c:v>
                </c:pt>
                <c:pt idx="16661">
                  <c:v>16662</c:v>
                </c:pt>
                <c:pt idx="16662">
                  <c:v>16663</c:v>
                </c:pt>
                <c:pt idx="16663">
                  <c:v>16664</c:v>
                </c:pt>
                <c:pt idx="16664">
                  <c:v>16665</c:v>
                </c:pt>
                <c:pt idx="16665">
                  <c:v>16666</c:v>
                </c:pt>
                <c:pt idx="16666">
                  <c:v>16667</c:v>
                </c:pt>
                <c:pt idx="16667">
                  <c:v>16668</c:v>
                </c:pt>
                <c:pt idx="16668">
                  <c:v>16669</c:v>
                </c:pt>
                <c:pt idx="16669">
                  <c:v>16670</c:v>
                </c:pt>
                <c:pt idx="16670">
                  <c:v>16671</c:v>
                </c:pt>
                <c:pt idx="16671">
                  <c:v>16672</c:v>
                </c:pt>
                <c:pt idx="16672">
                  <c:v>16673</c:v>
                </c:pt>
                <c:pt idx="16673">
                  <c:v>16674</c:v>
                </c:pt>
                <c:pt idx="16674">
                  <c:v>16675</c:v>
                </c:pt>
                <c:pt idx="16675">
                  <c:v>16676</c:v>
                </c:pt>
                <c:pt idx="16676">
                  <c:v>16677</c:v>
                </c:pt>
                <c:pt idx="16677">
                  <c:v>16678</c:v>
                </c:pt>
                <c:pt idx="16678">
                  <c:v>16679</c:v>
                </c:pt>
                <c:pt idx="16679">
                  <c:v>16680</c:v>
                </c:pt>
                <c:pt idx="16680">
                  <c:v>16681</c:v>
                </c:pt>
                <c:pt idx="16681">
                  <c:v>16682</c:v>
                </c:pt>
                <c:pt idx="16682">
                  <c:v>16683</c:v>
                </c:pt>
                <c:pt idx="16683">
                  <c:v>16684</c:v>
                </c:pt>
                <c:pt idx="16684">
                  <c:v>16685</c:v>
                </c:pt>
                <c:pt idx="16685">
                  <c:v>16686</c:v>
                </c:pt>
                <c:pt idx="16686">
                  <c:v>16687</c:v>
                </c:pt>
                <c:pt idx="16687">
                  <c:v>16688</c:v>
                </c:pt>
                <c:pt idx="16688">
                  <c:v>16689</c:v>
                </c:pt>
                <c:pt idx="16689">
                  <c:v>16690</c:v>
                </c:pt>
                <c:pt idx="16690">
                  <c:v>16691</c:v>
                </c:pt>
                <c:pt idx="16691">
                  <c:v>16692</c:v>
                </c:pt>
                <c:pt idx="16692">
                  <c:v>16693</c:v>
                </c:pt>
                <c:pt idx="16693">
                  <c:v>16694</c:v>
                </c:pt>
                <c:pt idx="16694">
                  <c:v>16695</c:v>
                </c:pt>
                <c:pt idx="16695">
                  <c:v>16696</c:v>
                </c:pt>
                <c:pt idx="16696">
                  <c:v>16697</c:v>
                </c:pt>
                <c:pt idx="16697">
                  <c:v>16698</c:v>
                </c:pt>
                <c:pt idx="16698">
                  <c:v>16699</c:v>
                </c:pt>
                <c:pt idx="16699">
                  <c:v>16700</c:v>
                </c:pt>
                <c:pt idx="16700">
                  <c:v>16701</c:v>
                </c:pt>
                <c:pt idx="16701">
                  <c:v>16702</c:v>
                </c:pt>
                <c:pt idx="16702">
                  <c:v>16703</c:v>
                </c:pt>
                <c:pt idx="16703">
                  <c:v>16704</c:v>
                </c:pt>
                <c:pt idx="16704">
                  <c:v>16705</c:v>
                </c:pt>
                <c:pt idx="16705">
                  <c:v>16706</c:v>
                </c:pt>
                <c:pt idx="16706">
                  <c:v>16707</c:v>
                </c:pt>
                <c:pt idx="16707">
                  <c:v>16708</c:v>
                </c:pt>
                <c:pt idx="16708">
                  <c:v>16709</c:v>
                </c:pt>
                <c:pt idx="16709">
                  <c:v>16710</c:v>
                </c:pt>
                <c:pt idx="16710">
                  <c:v>16711</c:v>
                </c:pt>
                <c:pt idx="16711">
                  <c:v>16712</c:v>
                </c:pt>
                <c:pt idx="16712">
                  <c:v>16713</c:v>
                </c:pt>
                <c:pt idx="16713">
                  <c:v>16714</c:v>
                </c:pt>
                <c:pt idx="16714">
                  <c:v>16715</c:v>
                </c:pt>
                <c:pt idx="16715">
                  <c:v>16716</c:v>
                </c:pt>
                <c:pt idx="16716">
                  <c:v>16717</c:v>
                </c:pt>
                <c:pt idx="16717">
                  <c:v>16718</c:v>
                </c:pt>
                <c:pt idx="16718">
                  <c:v>16719</c:v>
                </c:pt>
                <c:pt idx="16719">
                  <c:v>16720</c:v>
                </c:pt>
                <c:pt idx="16720">
                  <c:v>16721</c:v>
                </c:pt>
                <c:pt idx="16721">
                  <c:v>16722</c:v>
                </c:pt>
                <c:pt idx="16722">
                  <c:v>16723</c:v>
                </c:pt>
                <c:pt idx="16723">
                  <c:v>16724</c:v>
                </c:pt>
                <c:pt idx="16724">
                  <c:v>16725</c:v>
                </c:pt>
                <c:pt idx="16725">
                  <c:v>16726</c:v>
                </c:pt>
                <c:pt idx="16726">
                  <c:v>16727</c:v>
                </c:pt>
                <c:pt idx="16727">
                  <c:v>16728</c:v>
                </c:pt>
                <c:pt idx="16728">
                  <c:v>16729</c:v>
                </c:pt>
                <c:pt idx="16729">
                  <c:v>16730</c:v>
                </c:pt>
                <c:pt idx="16730">
                  <c:v>16731</c:v>
                </c:pt>
                <c:pt idx="16731">
                  <c:v>16732</c:v>
                </c:pt>
                <c:pt idx="16732">
                  <c:v>16733</c:v>
                </c:pt>
                <c:pt idx="16733">
                  <c:v>16734</c:v>
                </c:pt>
                <c:pt idx="16734">
                  <c:v>16735</c:v>
                </c:pt>
                <c:pt idx="16735">
                  <c:v>16736</c:v>
                </c:pt>
                <c:pt idx="16736">
                  <c:v>16737</c:v>
                </c:pt>
                <c:pt idx="16737">
                  <c:v>16738</c:v>
                </c:pt>
                <c:pt idx="16738">
                  <c:v>16739</c:v>
                </c:pt>
                <c:pt idx="16739">
                  <c:v>16740</c:v>
                </c:pt>
                <c:pt idx="16740">
                  <c:v>16741</c:v>
                </c:pt>
                <c:pt idx="16741">
                  <c:v>16742</c:v>
                </c:pt>
                <c:pt idx="16742">
                  <c:v>16743</c:v>
                </c:pt>
                <c:pt idx="16743">
                  <c:v>16744</c:v>
                </c:pt>
                <c:pt idx="16744">
                  <c:v>16745</c:v>
                </c:pt>
                <c:pt idx="16745">
                  <c:v>16746</c:v>
                </c:pt>
                <c:pt idx="16746">
                  <c:v>16747</c:v>
                </c:pt>
                <c:pt idx="16747">
                  <c:v>16748</c:v>
                </c:pt>
                <c:pt idx="16748">
                  <c:v>16749</c:v>
                </c:pt>
                <c:pt idx="16749">
                  <c:v>16750</c:v>
                </c:pt>
                <c:pt idx="16750">
                  <c:v>16751</c:v>
                </c:pt>
                <c:pt idx="16751">
                  <c:v>16752</c:v>
                </c:pt>
                <c:pt idx="16752">
                  <c:v>16753</c:v>
                </c:pt>
                <c:pt idx="16753">
                  <c:v>16754</c:v>
                </c:pt>
                <c:pt idx="16754">
                  <c:v>16755</c:v>
                </c:pt>
                <c:pt idx="16755">
                  <c:v>16756</c:v>
                </c:pt>
                <c:pt idx="16756">
                  <c:v>16757</c:v>
                </c:pt>
                <c:pt idx="16757">
                  <c:v>16758</c:v>
                </c:pt>
                <c:pt idx="16758">
                  <c:v>16759</c:v>
                </c:pt>
                <c:pt idx="16759">
                  <c:v>16760</c:v>
                </c:pt>
                <c:pt idx="16760">
                  <c:v>16761</c:v>
                </c:pt>
                <c:pt idx="16761">
                  <c:v>16762</c:v>
                </c:pt>
                <c:pt idx="16762">
                  <c:v>16763</c:v>
                </c:pt>
                <c:pt idx="16763">
                  <c:v>16764</c:v>
                </c:pt>
                <c:pt idx="16764">
                  <c:v>16765</c:v>
                </c:pt>
                <c:pt idx="16765">
                  <c:v>16766</c:v>
                </c:pt>
                <c:pt idx="16766">
                  <c:v>16767</c:v>
                </c:pt>
                <c:pt idx="16767">
                  <c:v>16768</c:v>
                </c:pt>
                <c:pt idx="16768">
                  <c:v>16769</c:v>
                </c:pt>
                <c:pt idx="16769">
                  <c:v>16770</c:v>
                </c:pt>
                <c:pt idx="16770">
                  <c:v>16771</c:v>
                </c:pt>
                <c:pt idx="16771">
                  <c:v>16772</c:v>
                </c:pt>
                <c:pt idx="16772">
                  <c:v>16773</c:v>
                </c:pt>
                <c:pt idx="16773">
                  <c:v>16774</c:v>
                </c:pt>
                <c:pt idx="16774">
                  <c:v>16775</c:v>
                </c:pt>
                <c:pt idx="16775">
                  <c:v>16776</c:v>
                </c:pt>
                <c:pt idx="16776">
                  <c:v>16777</c:v>
                </c:pt>
                <c:pt idx="16777">
                  <c:v>16778</c:v>
                </c:pt>
                <c:pt idx="16778">
                  <c:v>16779</c:v>
                </c:pt>
                <c:pt idx="16779">
                  <c:v>16780</c:v>
                </c:pt>
                <c:pt idx="16780">
                  <c:v>16781</c:v>
                </c:pt>
                <c:pt idx="16781">
                  <c:v>16782</c:v>
                </c:pt>
                <c:pt idx="16782">
                  <c:v>16783</c:v>
                </c:pt>
                <c:pt idx="16783">
                  <c:v>16784</c:v>
                </c:pt>
                <c:pt idx="16784">
                  <c:v>16785</c:v>
                </c:pt>
                <c:pt idx="16785">
                  <c:v>16786</c:v>
                </c:pt>
                <c:pt idx="16786">
                  <c:v>16787</c:v>
                </c:pt>
                <c:pt idx="16787">
                  <c:v>16788</c:v>
                </c:pt>
                <c:pt idx="16788">
                  <c:v>16789</c:v>
                </c:pt>
                <c:pt idx="16789">
                  <c:v>16790</c:v>
                </c:pt>
                <c:pt idx="16790">
                  <c:v>16791</c:v>
                </c:pt>
                <c:pt idx="16791">
                  <c:v>16792</c:v>
                </c:pt>
                <c:pt idx="16792">
                  <c:v>16793</c:v>
                </c:pt>
                <c:pt idx="16793">
                  <c:v>16794</c:v>
                </c:pt>
                <c:pt idx="16794">
                  <c:v>16795</c:v>
                </c:pt>
                <c:pt idx="16795">
                  <c:v>16796</c:v>
                </c:pt>
                <c:pt idx="16796">
                  <c:v>16797</c:v>
                </c:pt>
                <c:pt idx="16797">
                  <c:v>16798</c:v>
                </c:pt>
                <c:pt idx="16798">
                  <c:v>16799</c:v>
                </c:pt>
                <c:pt idx="16799">
                  <c:v>16800</c:v>
                </c:pt>
                <c:pt idx="16800">
                  <c:v>16801</c:v>
                </c:pt>
                <c:pt idx="16801">
                  <c:v>16802</c:v>
                </c:pt>
                <c:pt idx="16802">
                  <c:v>16803</c:v>
                </c:pt>
                <c:pt idx="16803">
                  <c:v>16804</c:v>
                </c:pt>
                <c:pt idx="16804">
                  <c:v>16805</c:v>
                </c:pt>
                <c:pt idx="16805">
                  <c:v>16806</c:v>
                </c:pt>
                <c:pt idx="16806">
                  <c:v>16807</c:v>
                </c:pt>
                <c:pt idx="16807">
                  <c:v>16808</c:v>
                </c:pt>
                <c:pt idx="16808">
                  <c:v>16809</c:v>
                </c:pt>
                <c:pt idx="16809">
                  <c:v>16810</c:v>
                </c:pt>
                <c:pt idx="16810">
                  <c:v>16811</c:v>
                </c:pt>
                <c:pt idx="16811">
                  <c:v>16812</c:v>
                </c:pt>
                <c:pt idx="16812">
                  <c:v>16813</c:v>
                </c:pt>
                <c:pt idx="16813">
                  <c:v>16814</c:v>
                </c:pt>
                <c:pt idx="16814">
                  <c:v>16815</c:v>
                </c:pt>
                <c:pt idx="16815">
                  <c:v>16816</c:v>
                </c:pt>
                <c:pt idx="16816">
                  <c:v>16817</c:v>
                </c:pt>
                <c:pt idx="16817">
                  <c:v>16818</c:v>
                </c:pt>
                <c:pt idx="16818">
                  <c:v>16819</c:v>
                </c:pt>
                <c:pt idx="16819">
                  <c:v>16820</c:v>
                </c:pt>
                <c:pt idx="16820">
                  <c:v>16821</c:v>
                </c:pt>
                <c:pt idx="16821">
                  <c:v>16822</c:v>
                </c:pt>
                <c:pt idx="16822">
                  <c:v>16823</c:v>
                </c:pt>
                <c:pt idx="16823">
                  <c:v>16824</c:v>
                </c:pt>
                <c:pt idx="16824">
                  <c:v>16825</c:v>
                </c:pt>
                <c:pt idx="16825">
                  <c:v>16826</c:v>
                </c:pt>
                <c:pt idx="16826">
                  <c:v>16827</c:v>
                </c:pt>
                <c:pt idx="16827">
                  <c:v>16828</c:v>
                </c:pt>
                <c:pt idx="16828">
                  <c:v>16829</c:v>
                </c:pt>
                <c:pt idx="16829">
                  <c:v>16830</c:v>
                </c:pt>
                <c:pt idx="16830">
                  <c:v>16831</c:v>
                </c:pt>
                <c:pt idx="16831">
                  <c:v>16832</c:v>
                </c:pt>
                <c:pt idx="16832">
                  <c:v>16833</c:v>
                </c:pt>
                <c:pt idx="16833">
                  <c:v>16834</c:v>
                </c:pt>
                <c:pt idx="16834">
                  <c:v>16835</c:v>
                </c:pt>
                <c:pt idx="16835">
                  <c:v>16836</c:v>
                </c:pt>
                <c:pt idx="16836">
                  <c:v>16837</c:v>
                </c:pt>
                <c:pt idx="16837">
                  <c:v>16838</c:v>
                </c:pt>
                <c:pt idx="16838">
                  <c:v>16839</c:v>
                </c:pt>
                <c:pt idx="16839">
                  <c:v>16840</c:v>
                </c:pt>
                <c:pt idx="16840">
                  <c:v>16841</c:v>
                </c:pt>
                <c:pt idx="16841">
                  <c:v>16842</c:v>
                </c:pt>
                <c:pt idx="16842">
                  <c:v>16843</c:v>
                </c:pt>
                <c:pt idx="16843">
                  <c:v>16844</c:v>
                </c:pt>
                <c:pt idx="16844">
                  <c:v>16845</c:v>
                </c:pt>
                <c:pt idx="16845">
                  <c:v>16846</c:v>
                </c:pt>
                <c:pt idx="16846">
                  <c:v>16847</c:v>
                </c:pt>
                <c:pt idx="16847">
                  <c:v>16848</c:v>
                </c:pt>
                <c:pt idx="16848">
                  <c:v>16849</c:v>
                </c:pt>
                <c:pt idx="16849">
                  <c:v>16850</c:v>
                </c:pt>
                <c:pt idx="16850">
                  <c:v>16851</c:v>
                </c:pt>
                <c:pt idx="16851">
                  <c:v>16852</c:v>
                </c:pt>
                <c:pt idx="16852">
                  <c:v>16853</c:v>
                </c:pt>
                <c:pt idx="16853">
                  <c:v>16854</c:v>
                </c:pt>
                <c:pt idx="16854">
                  <c:v>16855</c:v>
                </c:pt>
                <c:pt idx="16855">
                  <c:v>16856</c:v>
                </c:pt>
                <c:pt idx="16856">
                  <c:v>16857</c:v>
                </c:pt>
                <c:pt idx="16857">
                  <c:v>16858</c:v>
                </c:pt>
                <c:pt idx="16858">
                  <c:v>16859</c:v>
                </c:pt>
                <c:pt idx="16859">
                  <c:v>16860</c:v>
                </c:pt>
                <c:pt idx="16860">
                  <c:v>16861</c:v>
                </c:pt>
                <c:pt idx="16861">
                  <c:v>16862</c:v>
                </c:pt>
                <c:pt idx="16862">
                  <c:v>16863</c:v>
                </c:pt>
                <c:pt idx="16863">
                  <c:v>16864</c:v>
                </c:pt>
                <c:pt idx="16864">
                  <c:v>16865</c:v>
                </c:pt>
                <c:pt idx="16865">
                  <c:v>16866</c:v>
                </c:pt>
                <c:pt idx="16866">
                  <c:v>16867</c:v>
                </c:pt>
                <c:pt idx="16867">
                  <c:v>16868</c:v>
                </c:pt>
                <c:pt idx="16868">
                  <c:v>16869</c:v>
                </c:pt>
                <c:pt idx="16869">
                  <c:v>16870</c:v>
                </c:pt>
                <c:pt idx="16870">
                  <c:v>16871</c:v>
                </c:pt>
                <c:pt idx="16871">
                  <c:v>16872</c:v>
                </c:pt>
                <c:pt idx="16872">
                  <c:v>16873</c:v>
                </c:pt>
                <c:pt idx="16873">
                  <c:v>16874</c:v>
                </c:pt>
                <c:pt idx="16874">
                  <c:v>16875</c:v>
                </c:pt>
                <c:pt idx="16875">
                  <c:v>16876</c:v>
                </c:pt>
                <c:pt idx="16876">
                  <c:v>16877</c:v>
                </c:pt>
                <c:pt idx="16877">
                  <c:v>16878</c:v>
                </c:pt>
                <c:pt idx="16878">
                  <c:v>16879</c:v>
                </c:pt>
                <c:pt idx="16879">
                  <c:v>16880</c:v>
                </c:pt>
                <c:pt idx="16880">
                  <c:v>16881</c:v>
                </c:pt>
                <c:pt idx="16881">
                  <c:v>16882</c:v>
                </c:pt>
                <c:pt idx="16882">
                  <c:v>16883</c:v>
                </c:pt>
                <c:pt idx="16883">
                  <c:v>16884</c:v>
                </c:pt>
                <c:pt idx="16884">
                  <c:v>16885</c:v>
                </c:pt>
                <c:pt idx="16885">
                  <c:v>16886</c:v>
                </c:pt>
                <c:pt idx="16886">
                  <c:v>16887</c:v>
                </c:pt>
                <c:pt idx="16887">
                  <c:v>16888</c:v>
                </c:pt>
                <c:pt idx="16888">
                  <c:v>16889</c:v>
                </c:pt>
                <c:pt idx="16889">
                  <c:v>16890</c:v>
                </c:pt>
                <c:pt idx="16890">
                  <c:v>16891</c:v>
                </c:pt>
                <c:pt idx="16891">
                  <c:v>16892</c:v>
                </c:pt>
                <c:pt idx="16892">
                  <c:v>16893</c:v>
                </c:pt>
                <c:pt idx="16893">
                  <c:v>16894</c:v>
                </c:pt>
                <c:pt idx="16894">
                  <c:v>16895</c:v>
                </c:pt>
                <c:pt idx="16895">
                  <c:v>16896</c:v>
                </c:pt>
                <c:pt idx="16896">
                  <c:v>16897</c:v>
                </c:pt>
                <c:pt idx="16897">
                  <c:v>16898</c:v>
                </c:pt>
                <c:pt idx="16898">
                  <c:v>16899</c:v>
                </c:pt>
                <c:pt idx="16899">
                  <c:v>16900</c:v>
                </c:pt>
                <c:pt idx="16900">
                  <c:v>16901</c:v>
                </c:pt>
                <c:pt idx="16901">
                  <c:v>16902</c:v>
                </c:pt>
                <c:pt idx="16902">
                  <c:v>16903</c:v>
                </c:pt>
                <c:pt idx="16903">
                  <c:v>16904</c:v>
                </c:pt>
                <c:pt idx="16904">
                  <c:v>16905</c:v>
                </c:pt>
                <c:pt idx="16905">
                  <c:v>16906</c:v>
                </c:pt>
                <c:pt idx="16906">
                  <c:v>16907</c:v>
                </c:pt>
                <c:pt idx="16907">
                  <c:v>16908</c:v>
                </c:pt>
                <c:pt idx="16908">
                  <c:v>16909</c:v>
                </c:pt>
                <c:pt idx="16909">
                  <c:v>16910</c:v>
                </c:pt>
                <c:pt idx="16910">
                  <c:v>16911</c:v>
                </c:pt>
                <c:pt idx="16911">
                  <c:v>16912</c:v>
                </c:pt>
                <c:pt idx="16912">
                  <c:v>16913</c:v>
                </c:pt>
                <c:pt idx="16913">
                  <c:v>16914</c:v>
                </c:pt>
                <c:pt idx="16914">
                  <c:v>16915</c:v>
                </c:pt>
                <c:pt idx="16915">
                  <c:v>16916</c:v>
                </c:pt>
                <c:pt idx="16916">
                  <c:v>16917</c:v>
                </c:pt>
                <c:pt idx="16917">
                  <c:v>16918</c:v>
                </c:pt>
                <c:pt idx="16918">
                  <c:v>16919</c:v>
                </c:pt>
                <c:pt idx="16919">
                  <c:v>16920</c:v>
                </c:pt>
                <c:pt idx="16920">
                  <c:v>16921</c:v>
                </c:pt>
                <c:pt idx="16921">
                  <c:v>16922</c:v>
                </c:pt>
                <c:pt idx="16922">
                  <c:v>16923</c:v>
                </c:pt>
                <c:pt idx="16923">
                  <c:v>16924</c:v>
                </c:pt>
                <c:pt idx="16924">
                  <c:v>16925</c:v>
                </c:pt>
                <c:pt idx="16925">
                  <c:v>16926</c:v>
                </c:pt>
                <c:pt idx="16926">
                  <c:v>16927</c:v>
                </c:pt>
                <c:pt idx="16927">
                  <c:v>16928</c:v>
                </c:pt>
                <c:pt idx="16928">
                  <c:v>16929</c:v>
                </c:pt>
                <c:pt idx="16929">
                  <c:v>16930</c:v>
                </c:pt>
                <c:pt idx="16930">
                  <c:v>16931</c:v>
                </c:pt>
                <c:pt idx="16931">
                  <c:v>16932</c:v>
                </c:pt>
                <c:pt idx="16932">
                  <c:v>16933</c:v>
                </c:pt>
                <c:pt idx="16933">
                  <c:v>16934</c:v>
                </c:pt>
                <c:pt idx="16934">
                  <c:v>16935</c:v>
                </c:pt>
                <c:pt idx="16935">
                  <c:v>16936</c:v>
                </c:pt>
                <c:pt idx="16936">
                  <c:v>16937</c:v>
                </c:pt>
                <c:pt idx="16937">
                  <c:v>16938</c:v>
                </c:pt>
                <c:pt idx="16938">
                  <c:v>16939</c:v>
                </c:pt>
                <c:pt idx="16939">
                  <c:v>16940</c:v>
                </c:pt>
                <c:pt idx="16940">
                  <c:v>16941</c:v>
                </c:pt>
                <c:pt idx="16941">
                  <c:v>16942</c:v>
                </c:pt>
                <c:pt idx="16942">
                  <c:v>16943</c:v>
                </c:pt>
                <c:pt idx="16943">
                  <c:v>16944</c:v>
                </c:pt>
                <c:pt idx="16944">
                  <c:v>16945</c:v>
                </c:pt>
                <c:pt idx="16945">
                  <c:v>16946</c:v>
                </c:pt>
                <c:pt idx="16946">
                  <c:v>16947</c:v>
                </c:pt>
                <c:pt idx="16947">
                  <c:v>16948</c:v>
                </c:pt>
                <c:pt idx="16948">
                  <c:v>16949</c:v>
                </c:pt>
                <c:pt idx="16949">
                  <c:v>16950</c:v>
                </c:pt>
                <c:pt idx="16950">
                  <c:v>16951</c:v>
                </c:pt>
                <c:pt idx="16951">
                  <c:v>16952</c:v>
                </c:pt>
                <c:pt idx="16952">
                  <c:v>16953</c:v>
                </c:pt>
                <c:pt idx="16953">
                  <c:v>16954</c:v>
                </c:pt>
                <c:pt idx="16954">
                  <c:v>16955</c:v>
                </c:pt>
                <c:pt idx="16955">
                  <c:v>16956</c:v>
                </c:pt>
                <c:pt idx="16956">
                  <c:v>16957</c:v>
                </c:pt>
                <c:pt idx="16957">
                  <c:v>16958</c:v>
                </c:pt>
                <c:pt idx="16958">
                  <c:v>16959</c:v>
                </c:pt>
                <c:pt idx="16959">
                  <c:v>16960</c:v>
                </c:pt>
                <c:pt idx="16960">
                  <c:v>16961</c:v>
                </c:pt>
                <c:pt idx="16961">
                  <c:v>16962</c:v>
                </c:pt>
                <c:pt idx="16962">
                  <c:v>16963</c:v>
                </c:pt>
                <c:pt idx="16963">
                  <c:v>16964</c:v>
                </c:pt>
                <c:pt idx="16964">
                  <c:v>16965</c:v>
                </c:pt>
                <c:pt idx="16965">
                  <c:v>16966</c:v>
                </c:pt>
                <c:pt idx="16966">
                  <c:v>16967</c:v>
                </c:pt>
                <c:pt idx="16967">
                  <c:v>16968</c:v>
                </c:pt>
                <c:pt idx="16968">
                  <c:v>16969</c:v>
                </c:pt>
                <c:pt idx="16969">
                  <c:v>16970</c:v>
                </c:pt>
                <c:pt idx="16970">
                  <c:v>16971</c:v>
                </c:pt>
                <c:pt idx="16971">
                  <c:v>16972</c:v>
                </c:pt>
                <c:pt idx="16972">
                  <c:v>16973</c:v>
                </c:pt>
                <c:pt idx="16973">
                  <c:v>16974</c:v>
                </c:pt>
                <c:pt idx="16974">
                  <c:v>16975</c:v>
                </c:pt>
                <c:pt idx="16975">
                  <c:v>16976</c:v>
                </c:pt>
                <c:pt idx="16976">
                  <c:v>16977</c:v>
                </c:pt>
                <c:pt idx="16977">
                  <c:v>16978</c:v>
                </c:pt>
                <c:pt idx="16978">
                  <c:v>16979</c:v>
                </c:pt>
                <c:pt idx="16979">
                  <c:v>16980</c:v>
                </c:pt>
                <c:pt idx="16980">
                  <c:v>16981</c:v>
                </c:pt>
                <c:pt idx="16981">
                  <c:v>16982</c:v>
                </c:pt>
                <c:pt idx="16982">
                  <c:v>16983</c:v>
                </c:pt>
                <c:pt idx="16983">
                  <c:v>16984</c:v>
                </c:pt>
                <c:pt idx="16984">
                  <c:v>16985</c:v>
                </c:pt>
                <c:pt idx="16985">
                  <c:v>16986</c:v>
                </c:pt>
                <c:pt idx="16986">
                  <c:v>16987</c:v>
                </c:pt>
                <c:pt idx="16987">
                  <c:v>16988</c:v>
                </c:pt>
                <c:pt idx="16988">
                  <c:v>16989</c:v>
                </c:pt>
                <c:pt idx="16989">
                  <c:v>16990</c:v>
                </c:pt>
                <c:pt idx="16990">
                  <c:v>16991</c:v>
                </c:pt>
                <c:pt idx="16991">
                  <c:v>16992</c:v>
                </c:pt>
                <c:pt idx="16992">
                  <c:v>16993</c:v>
                </c:pt>
                <c:pt idx="16993">
                  <c:v>16994</c:v>
                </c:pt>
                <c:pt idx="16994">
                  <c:v>16995</c:v>
                </c:pt>
                <c:pt idx="16995">
                  <c:v>16996</c:v>
                </c:pt>
                <c:pt idx="16996">
                  <c:v>16997</c:v>
                </c:pt>
                <c:pt idx="16997">
                  <c:v>16998</c:v>
                </c:pt>
                <c:pt idx="16998">
                  <c:v>16999</c:v>
                </c:pt>
                <c:pt idx="16999">
                  <c:v>17000</c:v>
                </c:pt>
                <c:pt idx="17000">
                  <c:v>17001</c:v>
                </c:pt>
                <c:pt idx="17001">
                  <c:v>17002</c:v>
                </c:pt>
                <c:pt idx="17002">
                  <c:v>17003</c:v>
                </c:pt>
                <c:pt idx="17003">
                  <c:v>17004</c:v>
                </c:pt>
                <c:pt idx="17004">
                  <c:v>17005</c:v>
                </c:pt>
                <c:pt idx="17005">
                  <c:v>17006</c:v>
                </c:pt>
                <c:pt idx="17006">
                  <c:v>17007</c:v>
                </c:pt>
                <c:pt idx="17007">
                  <c:v>17008</c:v>
                </c:pt>
                <c:pt idx="17008">
                  <c:v>17009</c:v>
                </c:pt>
                <c:pt idx="17009">
                  <c:v>17010</c:v>
                </c:pt>
                <c:pt idx="17010">
                  <c:v>17011</c:v>
                </c:pt>
                <c:pt idx="17011">
                  <c:v>17012</c:v>
                </c:pt>
                <c:pt idx="17012">
                  <c:v>17013</c:v>
                </c:pt>
                <c:pt idx="17013">
                  <c:v>17014</c:v>
                </c:pt>
                <c:pt idx="17014">
                  <c:v>17015</c:v>
                </c:pt>
                <c:pt idx="17015">
                  <c:v>17016</c:v>
                </c:pt>
                <c:pt idx="17016">
                  <c:v>17017</c:v>
                </c:pt>
                <c:pt idx="17017">
                  <c:v>17018</c:v>
                </c:pt>
                <c:pt idx="17018">
                  <c:v>17019</c:v>
                </c:pt>
                <c:pt idx="17019">
                  <c:v>17020</c:v>
                </c:pt>
                <c:pt idx="17020">
                  <c:v>17021</c:v>
                </c:pt>
                <c:pt idx="17021">
                  <c:v>17022</c:v>
                </c:pt>
                <c:pt idx="17022">
                  <c:v>17023</c:v>
                </c:pt>
                <c:pt idx="17023">
                  <c:v>17024</c:v>
                </c:pt>
                <c:pt idx="17024">
                  <c:v>17025</c:v>
                </c:pt>
                <c:pt idx="17025">
                  <c:v>17026</c:v>
                </c:pt>
                <c:pt idx="17026">
                  <c:v>17027</c:v>
                </c:pt>
                <c:pt idx="17027">
                  <c:v>17028</c:v>
                </c:pt>
                <c:pt idx="17028">
                  <c:v>17029</c:v>
                </c:pt>
                <c:pt idx="17029">
                  <c:v>17030</c:v>
                </c:pt>
                <c:pt idx="17030">
                  <c:v>17031</c:v>
                </c:pt>
                <c:pt idx="17031">
                  <c:v>17032</c:v>
                </c:pt>
                <c:pt idx="17032">
                  <c:v>17033</c:v>
                </c:pt>
                <c:pt idx="17033">
                  <c:v>17034</c:v>
                </c:pt>
                <c:pt idx="17034">
                  <c:v>17035</c:v>
                </c:pt>
                <c:pt idx="17035">
                  <c:v>17036</c:v>
                </c:pt>
                <c:pt idx="17036">
                  <c:v>17037</c:v>
                </c:pt>
                <c:pt idx="17037">
                  <c:v>17038</c:v>
                </c:pt>
                <c:pt idx="17038">
                  <c:v>17039</c:v>
                </c:pt>
                <c:pt idx="17039">
                  <c:v>17040</c:v>
                </c:pt>
                <c:pt idx="17040">
                  <c:v>17041</c:v>
                </c:pt>
                <c:pt idx="17041">
                  <c:v>17042</c:v>
                </c:pt>
                <c:pt idx="17042">
                  <c:v>17043</c:v>
                </c:pt>
                <c:pt idx="17043">
                  <c:v>17044</c:v>
                </c:pt>
                <c:pt idx="17044">
                  <c:v>17045</c:v>
                </c:pt>
                <c:pt idx="17045">
                  <c:v>17046</c:v>
                </c:pt>
                <c:pt idx="17046">
                  <c:v>17047</c:v>
                </c:pt>
                <c:pt idx="17047">
                  <c:v>17048</c:v>
                </c:pt>
                <c:pt idx="17048">
                  <c:v>17049</c:v>
                </c:pt>
                <c:pt idx="17049">
                  <c:v>17050</c:v>
                </c:pt>
                <c:pt idx="17050">
                  <c:v>17051</c:v>
                </c:pt>
                <c:pt idx="17051">
                  <c:v>17052</c:v>
                </c:pt>
                <c:pt idx="17052">
                  <c:v>17053</c:v>
                </c:pt>
                <c:pt idx="17053">
                  <c:v>17054</c:v>
                </c:pt>
                <c:pt idx="17054">
                  <c:v>17055</c:v>
                </c:pt>
                <c:pt idx="17055">
                  <c:v>17056</c:v>
                </c:pt>
                <c:pt idx="17056">
                  <c:v>17057</c:v>
                </c:pt>
                <c:pt idx="17057">
                  <c:v>17058</c:v>
                </c:pt>
                <c:pt idx="17058">
                  <c:v>17059</c:v>
                </c:pt>
                <c:pt idx="17059">
                  <c:v>17060</c:v>
                </c:pt>
                <c:pt idx="17060">
                  <c:v>17061</c:v>
                </c:pt>
                <c:pt idx="17061">
                  <c:v>17062</c:v>
                </c:pt>
                <c:pt idx="17062">
                  <c:v>17063</c:v>
                </c:pt>
                <c:pt idx="17063">
                  <c:v>17064</c:v>
                </c:pt>
                <c:pt idx="17064">
                  <c:v>17065</c:v>
                </c:pt>
                <c:pt idx="17065">
                  <c:v>17066</c:v>
                </c:pt>
                <c:pt idx="17066">
                  <c:v>17067</c:v>
                </c:pt>
                <c:pt idx="17067">
                  <c:v>17068</c:v>
                </c:pt>
                <c:pt idx="17068">
                  <c:v>17069</c:v>
                </c:pt>
                <c:pt idx="17069">
                  <c:v>17070</c:v>
                </c:pt>
                <c:pt idx="17070">
                  <c:v>17071</c:v>
                </c:pt>
                <c:pt idx="17071">
                  <c:v>17072</c:v>
                </c:pt>
                <c:pt idx="17072">
                  <c:v>17073</c:v>
                </c:pt>
                <c:pt idx="17073">
                  <c:v>17074</c:v>
                </c:pt>
                <c:pt idx="17074">
                  <c:v>17075</c:v>
                </c:pt>
                <c:pt idx="17075">
                  <c:v>17076</c:v>
                </c:pt>
                <c:pt idx="17076">
                  <c:v>17077</c:v>
                </c:pt>
                <c:pt idx="17077">
                  <c:v>17078</c:v>
                </c:pt>
                <c:pt idx="17078">
                  <c:v>17079</c:v>
                </c:pt>
                <c:pt idx="17079">
                  <c:v>17080</c:v>
                </c:pt>
                <c:pt idx="17080">
                  <c:v>17081</c:v>
                </c:pt>
                <c:pt idx="17081">
                  <c:v>17082</c:v>
                </c:pt>
                <c:pt idx="17082">
                  <c:v>17083</c:v>
                </c:pt>
                <c:pt idx="17083">
                  <c:v>17084</c:v>
                </c:pt>
                <c:pt idx="17084">
                  <c:v>17085</c:v>
                </c:pt>
                <c:pt idx="17085">
                  <c:v>17086</c:v>
                </c:pt>
                <c:pt idx="17086">
                  <c:v>17087</c:v>
                </c:pt>
                <c:pt idx="17087">
                  <c:v>17088</c:v>
                </c:pt>
                <c:pt idx="17088">
                  <c:v>17089</c:v>
                </c:pt>
                <c:pt idx="17089">
                  <c:v>17090</c:v>
                </c:pt>
                <c:pt idx="17090">
                  <c:v>17091</c:v>
                </c:pt>
                <c:pt idx="17091">
                  <c:v>17092</c:v>
                </c:pt>
                <c:pt idx="17092">
                  <c:v>17093</c:v>
                </c:pt>
                <c:pt idx="17093">
                  <c:v>17094</c:v>
                </c:pt>
                <c:pt idx="17094">
                  <c:v>17095</c:v>
                </c:pt>
                <c:pt idx="17095">
                  <c:v>17096</c:v>
                </c:pt>
                <c:pt idx="17096">
                  <c:v>17097</c:v>
                </c:pt>
                <c:pt idx="17097">
                  <c:v>17098</c:v>
                </c:pt>
                <c:pt idx="17098">
                  <c:v>17099</c:v>
                </c:pt>
                <c:pt idx="17099">
                  <c:v>17100</c:v>
                </c:pt>
                <c:pt idx="17100">
                  <c:v>17101</c:v>
                </c:pt>
                <c:pt idx="17101">
                  <c:v>17102</c:v>
                </c:pt>
                <c:pt idx="17102">
                  <c:v>17103</c:v>
                </c:pt>
                <c:pt idx="17103">
                  <c:v>17104</c:v>
                </c:pt>
                <c:pt idx="17104">
                  <c:v>17105</c:v>
                </c:pt>
                <c:pt idx="17105">
                  <c:v>17106</c:v>
                </c:pt>
                <c:pt idx="17106">
                  <c:v>17107</c:v>
                </c:pt>
                <c:pt idx="17107">
                  <c:v>17108</c:v>
                </c:pt>
                <c:pt idx="17108">
                  <c:v>17109</c:v>
                </c:pt>
                <c:pt idx="17109">
                  <c:v>17110</c:v>
                </c:pt>
                <c:pt idx="17110">
                  <c:v>17111</c:v>
                </c:pt>
                <c:pt idx="17111">
                  <c:v>17112</c:v>
                </c:pt>
                <c:pt idx="17112">
                  <c:v>17113</c:v>
                </c:pt>
                <c:pt idx="17113">
                  <c:v>17114</c:v>
                </c:pt>
                <c:pt idx="17114">
                  <c:v>17115</c:v>
                </c:pt>
                <c:pt idx="17115">
                  <c:v>17116</c:v>
                </c:pt>
                <c:pt idx="17116">
                  <c:v>17117</c:v>
                </c:pt>
                <c:pt idx="17117">
                  <c:v>17118</c:v>
                </c:pt>
                <c:pt idx="17118">
                  <c:v>17119</c:v>
                </c:pt>
                <c:pt idx="17119">
                  <c:v>17120</c:v>
                </c:pt>
                <c:pt idx="17120">
                  <c:v>17121</c:v>
                </c:pt>
                <c:pt idx="17121">
                  <c:v>17122</c:v>
                </c:pt>
                <c:pt idx="17122">
                  <c:v>17123</c:v>
                </c:pt>
                <c:pt idx="17123">
                  <c:v>17124</c:v>
                </c:pt>
                <c:pt idx="17124">
                  <c:v>17125</c:v>
                </c:pt>
                <c:pt idx="17125">
                  <c:v>17126</c:v>
                </c:pt>
                <c:pt idx="17126">
                  <c:v>17127</c:v>
                </c:pt>
                <c:pt idx="17127">
                  <c:v>17128</c:v>
                </c:pt>
                <c:pt idx="17128">
                  <c:v>17129</c:v>
                </c:pt>
                <c:pt idx="17129">
                  <c:v>17130</c:v>
                </c:pt>
                <c:pt idx="17130">
                  <c:v>17131</c:v>
                </c:pt>
                <c:pt idx="17131">
                  <c:v>17132</c:v>
                </c:pt>
                <c:pt idx="17132">
                  <c:v>17133</c:v>
                </c:pt>
                <c:pt idx="17133">
                  <c:v>17134</c:v>
                </c:pt>
                <c:pt idx="17134">
                  <c:v>17135</c:v>
                </c:pt>
                <c:pt idx="17135">
                  <c:v>17136</c:v>
                </c:pt>
                <c:pt idx="17136">
                  <c:v>17137</c:v>
                </c:pt>
                <c:pt idx="17137">
                  <c:v>17138</c:v>
                </c:pt>
                <c:pt idx="17138">
                  <c:v>17139</c:v>
                </c:pt>
                <c:pt idx="17139">
                  <c:v>17140</c:v>
                </c:pt>
                <c:pt idx="17140">
                  <c:v>17141</c:v>
                </c:pt>
                <c:pt idx="17141">
                  <c:v>17142</c:v>
                </c:pt>
                <c:pt idx="17142">
                  <c:v>17143</c:v>
                </c:pt>
                <c:pt idx="17143">
                  <c:v>17144</c:v>
                </c:pt>
                <c:pt idx="17144">
                  <c:v>17145</c:v>
                </c:pt>
                <c:pt idx="17145">
                  <c:v>17146</c:v>
                </c:pt>
                <c:pt idx="17146">
                  <c:v>17147</c:v>
                </c:pt>
                <c:pt idx="17147">
                  <c:v>17148</c:v>
                </c:pt>
                <c:pt idx="17148">
                  <c:v>17149</c:v>
                </c:pt>
                <c:pt idx="17149">
                  <c:v>17150</c:v>
                </c:pt>
                <c:pt idx="17150">
                  <c:v>17151</c:v>
                </c:pt>
                <c:pt idx="17151">
                  <c:v>17152</c:v>
                </c:pt>
                <c:pt idx="17152">
                  <c:v>17153</c:v>
                </c:pt>
                <c:pt idx="17153">
                  <c:v>17154</c:v>
                </c:pt>
                <c:pt idx="17154">
                  <c:v>17155</c:v>
                </c:pt>
                <c:pt idx="17155">
                  <c:v>17156</c:v>
                </c:pt>
                <c:pt idx="17156">
                  <c:v>17157</c:v>
                </c:pt>
                <c:pt idx="17157">
                  <c:v>17158</c:v>
                </c:pt>
                <c:pt idx="17158">
                  <c:v>17159</c:v>
                </c:pt>
                <c:pt idx="17159">
                  <c:v>17160</c:v>
                </c:pt>
                <c:pt idx="17160">
                  <c:v>17161</c:v>
                </c:pt>
                <c:pt idx="17161">
                  <c:v>17162</c:v>
                </c:pt>
                <c:pt idx="17162">
                  <c:v>17163</c:v>
                </c:pt>
                <c:pt idx="17163">
                  <c:v>17164</c:v>
                </c:pt>
                <c:pt idx="17164">
                  <c:v>17165</c:v>
                </c:pt>
                <c:pt idx="17165">
                  <c:v>17166</c:v>
                </c:pt>
                <c:pt idx="17166">
                  <c:v>17167</c:v>
                </c:pt>
                <c:pt idx="17167">
                  <c:v>17168</c:v>
                </c:pt>
                <c:pt idx="17168">
                  <c:v>17169</c:v>
                </c:pt>
                <c:pt idx="17169">
                  <c:v>17170</c:v>
                </c:pt>
                <c:pt idx="17170">
                  <c:v>17171</c:v>
                </c:pt>
                <c:pt idx="17171">
                  <c:v>17172</c:v>
                </c:pt>
                <c:pt idx="17172">
                  <c:v>17173</c:v>
                </c:pt>
                <c:pt idx="17173">
                  <c:v>17174</c:v>
                </c:pt>
                <c:pt idx="17174">
                  <c:v>17175</c:v>
                </c:pt>
                <c:pt idx="17175">
                  <c:v>17176</c:v>
                </c:pt>
                <c:pt idx="17176">
                  <c:v>17177</c:v>
                </c:pt>
                <c:pt idx="17177">
                  <c:v>17178</c:v>
                </c:pt>
                <c:pt idx="17178">
                  <c:v>17179</c:v>
                </c:pt>
                <c:pt idx="17179">
                  <c:v>17180</c:v>
                </c:pt>
                <c:pt idx="17180">
                  <c:v>17181</c:v>
                </c:pt>
                <c:pt idx="17181">
                  <c:v>17182</c:v>
                </c:pt>
                <c:pt idx="17182">
                  <c:v>17183</c:v>
                </c:pt>
                <c:pt idx="17183">
                  <c:v>17184</c:v>
                </c:pt>
                <c:pt idx="17184">
                  <c:v>17185</c:v>
                </c:pt>
                <c:pt idx="17185">
                  <c:v>17186</c:v>
                </c:pt>
                <c:pt idx="17186">
                  <c:v>17187</c:v>
                </c:pt>
                <c:pt idx="17187">
                  <c:v>17188</c:v>
                </c:pt>
                <c:pt idx="17188">
                  <c:v>17189</c:v>
                </c:pt>
                <c:pt idx="17189">
                  <c:v>17190</c:v>
                </c:pt>
                <c:pt idx="17190">
                  <c:v>17191</c:v>
                </c:pt>
                <c:pt idx="17191">
                  <c:v>17192</c:v>
                </c:pt>
                <c:pt idx="17192">
                  <c:v>17193</c:v>
                </c:pt>
                <c:pt idx="17193">
                  <c:v>17194</c:v>
                </c:pt>
                <c:pt idx="17194">
                  <c:v>17195</c:v>
                </c:pt>
                <c:pt idx="17195">
                  <c:v>17196</c:v>
                </c:pt>
                <c:pt idx="17196">
                  <c:v>17197</c:v>
                </c:pt>
                <c:pt idx="17197">
                  <c:v>17198</c:v>
                </c:pt>
                <c:pt idx="17198">
                  <c:v>17199</c:v>
                </c:pt>
                <c:pt idx="17199">
                  <c:v>17200</c:v>
                </c:pt>
                <c:pt idx="17200">
                  <c:v>17201</c:v>
                </c:pt>
                <c:pt idx="17201">
                  <c:v>17202</c:v>
                </c:pt>
                <c:pt idx="17202">
                  <c:v>17203</c:v>
                </c:pt>
                <c:pt idx="17203">
                  <c:v>17204</c:v>
                </c:pt>
                <c:pt idx="17204">
                  <c:v>17205</c:v>
                </c:pt>
                <c:pt idx="17205">
                  <c:v>17206</c:v>
                </c:pt>
                <c:pt idx="17206">
                  <c:v>17207</c:v>
                </c:pt>
                <c:pt idx="17207">
                  <c:v>17208</c:v>
                </c:pt>
                <c:pt idx="17208">
                  <c:v>17209</c:v>
                </c:pt>
                <c:pt idx="17209">
                  <c:v>17210</c:v>
                </c:pt>
                <c:pt idx="17210">
                  <c:v>17211</c:v>
                </c:pt>
                <c:pt idx="17211">
                  <c:v>17212</c:v>
                </c:pt>
                <c:pt idx="17212">
                  <c:v>17213</c:v>
                </c:pt>
                <c:pt idx="17213">
                  <c:v>17214</c:v>
                </c:pt>
                <c:pt idx="17214">
                  <c:v>17215</c:v>
                </c:pt>
                <c:pt idx="17215">
                  <c:v>17216</c:v>
                </c:pt>
                <c:pt idx="17216">
                  <c:v>17217</c:v>
                </c:pt>
                <c:pt idx="17217">
                  <c:v>17218</c:v>
                </c:pt>
                <c:pt idx="17218">
                  <c:v>17219</c:v>
                </c:pt>
                <c:pt idx="17219">
                  <c:v>17220</c:v>
                </c:pt>
                <c:pt idx="17220">
                  <c:v>17221</c:v>
                </c:pt>
                <c:pt idx="17221">
                  <c:v>17222</c:v>
                </c:pt>
                <c:pt idx="17222">
                  <c:v>17223</c:v>
                </c:pt>
                <c:pt idx="17223">
                  <c:v>17224</c:v>
                </c:pt>
                <c:pt idx="17224">
                  <c:v>17225</c:v>
                </c:pt>
                <c:pt idx="17225">
                  <c:v>17226</c:v>
                </c:pt>
                <c:pt idx="17226">
                  <c:v>17227</c:v>
                </c:pt>
                <c:pt idx="17227">
                  <c:v>17228</c:v>
                </c:pt>
                <c:pt idx="17228">
                  <c:v>17229</c:v>
                </c:pt>
                <c:pt idx="17229">
                  <c:v>17230</c:v>
                </c:pt>
                <c:pt idx="17230">
                  <c:v>17231</c:v>
                </c:pt>
                <c:pt idx="17231">
                  <c:v>17232</c:v>
                </c:pt>
                <c:pt idx="17232">
                  <c:v>17233</c:v>
                </c:pt>
                <c:pt idx="17233">
                  <c:v>17234</c:v>
                </c:pt>
                <c:pt idx="17234">
                  <c:v>17235</c:v>
                </c:pt>
                <c:pt idx="17235">
                  <c:v>17236</c:v>
                </c:pt>
                <c:pt idx="17236">
                  <c:v>17237</c:v>
                </c:pt>
                <c:pt idx="17237">
                  <c:v>17238</c:v>
                </c:pt>
                <c:pt idx="17238">
                  <c:v>17239</c:v>
                </c:pt>
                <c:pt idx="17239">
                  <c:v>17240</c:v>
                </c:pt>
                <c:pt idx="17240">
                  <c:v>17241</c:v>
                </c:pt>
                <c:pt idx="17241">
                  <c:v>17242</c:v>
                </c:pt>
                <c:pt idx="17242">
                  <c:v>17243</c:v>
                </c:pt>
                <c:pt idx="17243">
                  <c:v>17244</c:v>
                </c:pt>
                <c:pt idx="17244">
                  <c:v>17245</c:v>
                </c:pt>
                <c:pt idx="17245">
                  <c:v>17246</c:v>
                </c:pt>
                <c:pt idx="17246">
                  <c:v>17247</c:v>
                </c:pt>
                <c:pt idx="17247">
                  <c:v>17248</c:v>
                </c:pt>
                <c:pt idx="17248">
                  <c:v>17249</c:v>
                </c:pt>
                <c:pt idx="17249">
                  <c:v>17250</c:v>
                </c:pt>
                <c:pt idx="17250">
                  <c:v>17251</c:v>
                </c:pt>
                <c:pt idx="17251">
                  <c:v>17252</c:v>
                </c:pt>
                <c:pt idx="17252">
                  <c:v>17253</c:v>
                </c:pt>
                <c:pt idx="17253">
                  <c:v>17254</c:v>
                </c:pt>
                <c:pt idx="17254">
                  <c:v>17255</c:v>
                </c:pt>
                <c:pt idx="17255">
                  <c:v>17256</c:v>
                </c:pt>
                <c:pt idx="17256">
                  <c:v>17257</c:v>
                </c:pt>
                <c:pt idx="17257">
                  <c:v>17258</c:v>
                </c:pt>
                <c:pt idx="17258">
                  <c:v>17259</c:v>
                </c:pt>
                <c:pt idx="17259">
                  <c:v>17260</c:v>
                </c:pt>
                <c:pt idx="17260">
                  <c:v>17261</c:v>
                </c:pt>
                <c:pt idx="17261">
                  <c:v>17262</c:v>
                </c:pt>
                <c:pt idx="17262">
                  <c:v>17263</c:v>
                </c:pt>
                <c:pt idx="17263">
                  <c:v>17264</c:v>
                </c:pt>
                <c:pt idx="17264">
                  <c:v>17265</c:v>
                </c:pt>
                <c:pt idx="17265">
                  <c:v>17266</c:v>
                </c:pt>
                <c:pt idx="17266">
                  <c:v>17267</c:v>
                </c:pt>
                <c:pt idx="17267">
                  <c:v>17268</c:v>
                </c:pt>
                <c:pt idx="17268">
                  <c:v>17269</c:v>
                </c:pt>
                <c:pt idx="17269">
                  <c:v>17270</c:v>
                </c:pt>
                <c:pt idx="17270">
                  <c:v>17271</c:v>
                </c:pt>
                <c:pt idx="17271">
                  <c:v>17272</c:v>
                </c:pt>
                <c:pt idx="17272">
                  <c:v>17273</c:v>
                </c:pt>
                <c:pt idx="17273">
                  <c:v>17274</c:v>
                </c:pt>
                <c:pt idx="17274">
                  <c:v>17275</c:v>
                </c:pt>
                <c:pt idx="17275">
                  <c:v>17276</c:v>
                </c:pt>
                <c:pt idx="17276">
                  <c:v>17277</c:v>
                </c:pt>
                <c:pt idx="17277">
                  <c:v>17278</c:v>
                </c:pt>
                <c:pt idx="17278">
                  <c:v>17279</c:v>
                </c:pt>
                <c:pt idx="17279">
                  <c:v>17280</c:v>
                </c:pt>
                <c:pt idx="17280">
                  <c:v>17281</c:v>
                </c:pt>
                <c:pt idx="17281">
                  <c:v>17282</c:v>
                </c:pt>
                <c:pt idx="17282">
                  <c:v>17283</c:v>
                </c:pt>
                <c:pt idx="17283">
                  <c:v>17284</c:v>
                </c:pt>
                <c:pt idx="17284">
                  <c:v>17285</c:v>
                </c:pt>
                <c:pt idx="17285">
                  <c:v>17286</c:v>
                </c:pt>
                <c:pt idx="17286">
                  <c:v>17287</c:v>
                </c:pt>
                <c:pt idx="17287">
                  <c:v>17288</c:v>
                </c:pt>
                <c:pt idx="17288">
                  <c:v>17289</c:v>
                </c:pt>
                <c:pt idx="17289">
                  <c:v>17290</c:v>
                </c:pt>
                <c:pt idx="17290">
                  <c:v>17291</c:v>
                </c:pt>
                <c:pt idx="17291">
                  <c:v>17292</c:v>
                </c:pt>
                <c:pt idx="17292">
                  <c:v>17293</c:v>
                </c:pt>
                <c:pt idx="17293">
                  <c:v>17294</c:v>
                </c:pt>
                <c:pt idx="17294">
                  <c:v>17295</c:v>
                </c:pt>
                <c:pt idx="17295">
                  <c:v>17296</c:v>
                </c:pt>
                <c:pt idx="17296">
                  <c:v>17297</c:v>
                </c:pt>
                <c:pt idx="17297">
                  <c:v>17298</c:v>
                </c:pt>
                <c:pt idx="17298">
                  <c:v>17299</c:v>
                </c:pt>
                <c:pt idx="17299">
                  <c:v>17300</c:v>
                </c:pt>
                <c:pt idx="17300">
                  <c:v>17301</c:v>
                </c:pt>
                <c:pt idx="17301">
                  <c:v>17302</c:v>
                </c:pt>
                <c:pt idx="17302">
                  <c:v>17303</c:v>
                </c:pt>
                <c:pt idx="17303">
                  <c:v>17304</c:v>
                </c:pt>
                <c:pt idx="17304">
                  <c:v>17305</c:v>
                </c:pt>
                <c:pt idx="17305">
                  <c:v>17306</c:v>
                </c:pt>
                <c:pt idx="17306">
                  <c:v>17307</c:v>
                </c:pt>
                <c:pt idx="17307">
                  <c:v>17308</c:v>
                </c:pt>
                <c:pt idx="17308">
                  <c:v>17309</c:v>
                </c:pt>
                <c:pt idx="17309">
                  <c:v>17310</c:v>
                </c:pt>
                <c:pt idx="17310">
                  <c:v>17311</c:v>
                </c:pt>
                <c:pt idx="17311">
                  <c:v>17312</c:v>
                </c:pt>
                <c:pt idx="17312">
                  <c:v>17313</c:v>
                </c:pt>
                <c:pt idx="17313">
                  <c:v>17314</c:v>
                </c:pt>
                <c:pt idx="17314">
                  <c:v>17315</c:v>
                </c:pt>
                <c:pt idx="17315">
                  <c:v>17316</c:v>
                </c:pt>
                <c:pt idx="17316">
                  <c:v>17317</c:v>
                </c:pt>
                <c:pt idx="17317">
                  <c:v>17318</c:v>
                </c:pt>
                <c:pt idx="17318">
                  <c:v>17319</c:v>
                </c:pt>
                <c:pt idx="17319">
                  <c:v>17320</c:v>
                </c:pt>
                <c:pt idx="17320">
                  <c:v>17321</c:v>
                </c:pt>
                <c:pt idx="17321">
                  <c:v>17322</c:v>
                </c:pt>
                <c:pt idx="17322">
                  <c:v>17323</c:v>
                </c:pt>
                <c:pt idx="17323">
                  <c:v>17324</c:v>
                </c:pt>
                <c:pt idx="17324">
                  <c:v>17325</c:v>
                </c:pt>
                <c:pt idx="17325">
                  <c:v>17326</c:v>
                </c:pt>
                <c:pt idx="17326">
                  <c:v>17327</c:v>
                </c:pt>
                <c:pt idx="17327">
                  <c:v>17328</c:v>
                </c:pt>
                <c:pt idx="17328">
                  <c:v>17329</c:v>
                </c:pt>
                <c:pt idx="17329">
                  <c:v>17330</c:v>
                </c:pt>
                <c:pt idx="17330">
                  <c:v>17331</c:v>
                </c:pt>
                <c:pt idx="17331">
                  <c:v>17332</c:v>
                </c:pt>
                <c:pt idx="17332">
                  <c:v>17333</c:v>
                </c:pt>
                <c:pt idx="17333">
                  <c:v>17334</c:v>
                </c:pt>
                <c:pt idx="17334">
                  <c:v>17335</c:v>
                </c:pt>
                <c:pt idx="17335">
                  <c:v>17336</c:v>
                </c:pt>
                <c:pt idx="17336">
                  <c:v>17337</c:v>
                </c:pt>
                <c:pt idx="17337">
                  <c:v>17338</c:v>
                </c:pt>
                <c:pt idx="17338">
                  <c:v>17339</c:v>
                </c:pt>
                <c:pt idx="17339">
                  <c:v>17340</c:v>
                </c:pt>
                <c:pt idx="17340">
                  <c:v>17341</c:v>
                </c:pt>
                <c:pt idx="17341">
                  <c:v>17342</c:v>
                </c:pt>
                <c:pt idx="17342">
                  <c:v>17343</c:v>
                </c:pt>
                <c:pt idx="17343">
                  <c:v>17344</c:v>
                </c:pt>
                <c:pt idx="17344">
                  <c:v>17345</c:v>
                </c:pt>
                <c:pt idx="17345">
                  <c:v>17346</c:v>
                </c:pt>
                <c:pt idx="17346">
                  <c:v>17347</c:v>
                </c:pt>
                <c:pt idx="17347">
                  <c:v>17348</c:v>
                </c:pt>
                <c:pt idx="17348">
                  <c:v>17349</c:v>
                </c:pt>
                <c:pt idx="17349">
                  <c:v>17350</c:v>
                </c:pt>
                <c:pt idx="17350">
                  <c:v>17351</c:v>
                </c:pt>
                <c:pt idx="17351">
                  <c:v>17352</c:v>
                </c:pt>
                <c:pt idx="17352">
                  <c:v>17353</c:v>
                </c:pt>
                <c:pt idx="17353">
                  <c:v>17354</c:v>
                </c:pt>
                <c:pt idx="17354">
                  <c:v>17355</c:v>
                </c:pt>
                <c:pt idx="17355">
                  <c:v>17356</c:v>
                </c:pt>
                <c:pt idx="17356">
                  <c:v>17357</c:v>
                </c:pt>
                <c:pt idx="17357">
                  <c:v>17358</c:v>
                </c:pt>
                <c:pt idx="17358">
                  <c:v>17359</c:v>
                </c:pt>
                <c:pt idx="17359">
                  <c:v>17360</c:v>
                </c:pt>
                <c:pt idx="17360">
                  <c:v>17361</c:v>
                </c:pt>
                <c:pt idx="17361">
                  <c:v>17362</c:v>
                </c:pt>
                <c:pt idx="17362">
                  <c:v>17363</c:v>
                </c:pt>
                <c:pt idx="17363">
                  <c:v>17364</c:v>
                </c:pt>
                <c:pt idx="17364">
                  <c:v>17365</c:v>
                </c:pt>
                <c:pt idx="17365">
                  <c:v>17366</c:v>
                </c:pt>
                <c:pt idx="17366">
                  <c:v>17367</c:v>
                </c:pt>
                <c:pt idx="17367">
                  <c:v>17368</c:v>
                </c:pt>
                <c:pt idx="17368">
                  <c:v>17369</c:v>
                </c:pt>
                <c:pt idx="17369">
                  <c:v>17370</c:v>
                </c:pt>
                <c:pt idx="17370">
                  <c:v>17371</c:v>
                </c:pt>
                <c:pt idx="17371">
                  <c:v>17372</c:v>
                </c:pt>
                <c:pt idx="17372">
                  <c:v>17373</c:v>
                </c:pt>
                <c:pt idx="17373">
                  <c:v>17374</c:v>
                </c:pt>
                <c:pt idx="17374">
                  <c:v>17375</c:v>
                </c:pt>
                <c:pt idx="17375">
                  <c:v>17376</c:v>
                </c:pt>
                <c:pt idx="17376">
                  <c:v>17377</c:v>
                </c:pt>
                <c:pt idx="17377">
                  <c:v>17378</c:v>
                </c:pt>
                <c:pt idx="17378">
                  <c:v>17379</c:v>
                </c:pt>
                <c:pt idx="17379">
                  <c:v>17380</c:v>
                </c:pt>
                <c:pt idx="17380">
                  <c:v>17381</c:v>
                </c:pt>
                <c:pt idx="17381">
                  <c:v>17382</c:v>
                </c:pt>
                <c:pt idx="17382">
                  <c:v>17383</c:v>
                </c:pt>
                <c:pt idx="17383">
                  <c:v>17384</c:v>
                </c:pt>
                <c:pt idx="17384">
                  <c:v>17385</c:v>
                </c:pt>
                <c:pt idx="17385">
                  <c:v>17386</c:v>
                </c:pt>
                <c:pt idx="17386">
                  <c:v>17387</c:v>
                </c:pt>
                <c:pt idx="17387">
                  <c:v>17388</c:v>
                </c:pt>
                <c:pt idx="17388">
                  <c:v>17389</c:v>
                </c:pt>
                <c:pt idx="17389">
                  <c:v>17390</c:v>
                </c:pt>
                <c:pt idx="17390">
                  <c:v>17391</c:v>
                </c:pt>
                <c:pt idx="17391">
                  <c:v>17392</c:v>
                </c:pt>
                <c:pt idx="17392">
                  <c:v>17393</c:v>
                </c:pt>
                <c:pt idx="17393">
                  <c:v>17394</c:v>
                </c:pt>
                <c:pt idx="17394">
                  <c:v>17395</c:v>
                </c:pt>
                <c:pt idx="17395">
                  <c:v>17396</c:v>
                </c:pt>
                <c:pt idx="17396">
                  <c:v>17397</c:v>
                </c:pt>
                <c:pt idx="17397">
                  <c:v>17398</c:v>
                </c:pt>
                <c:pt idx="17398">
                  <c:v>17399</c:v>
                </c:pt>
                <c:pt idx="17399">
                  <c:v>17400</c:v>
                </c:pt>
                <c:pt idx="17400">
                  <c:v>17401</c:v>
                </c:pt>
                <c:pt idx="17401">
                  <c:v>17402</c:v>
                </c:pt>
                <c:pt idx="17402">
                  <c:v>17403</c:v>
                </c:pt>
                <c:pt idx="17403">
                  <c:v>17404</c:v>
                </c:pt>
                <c:pt idx="17404">
                  <c:v>17405</c:v>
                </c:pt>
                <c:pt idx="17405">
                  <c:v>17406</c:v>
                </c:pt>
                <c:pt idx="17406">
                  <c:v>17407</c:v>
                </c:pt>
                <c:pt idx="17407">
                  <c:v>17408</c:v>
                </c:pt>
                <c:pt idx="17408">
                  <c:v>17409</c:v>
                </c:pt>
                <c:pt idx="17409">
                  <c:v>17410</c:v>
                </c:pt>
                <c:pt idx="17410">
                  <c:v>17411</c:v>
                </c:pt>
                <c:pt idx="17411">
                  <c:v>17412</c:v>
                </c:pt>
                <c:pt idx="17412">
                  <c:v>17413</c:v>
                </c:pt>
                <c:pt idx="17413">
                  <c:v>17414</c:v>
                </c:pt>
                <c:pt idx="17414">
                  <c:v>17415</c:v>
                </c:pt>
                <c:pt idx="17415">
                  <c:v>17416</c:v>
                </c:pt>
                <c:pt idx="17416">
                  <c:v>17417</c:v>
                </c:pt>
                <c:pt idx="17417">
                  <c:v>17418</c:v>
                </c:pt>
                <c:pt idx="17418">
                  <c:v>17419</c:v>
                </c:pt>
                <c:pt idx="17419">
                  <c:v>17420</c:v>
                </c:pt>
                <c:pt idx="17420">
                  <c:v>17421</c:v>
                </c:pt>
                <c:pt idx="17421">
                  <c:v>17422</c:v>
                </c:pt>
                <c:pt idx="17422">
                  <c:v>17423</c:v>
                </c:pt>
                <c:pt idx="17423">
                  <c:v>17424</c:v>
                </c:pt>
                <c:pt idx="17424">
                  <c:v>17425</c:v>
                </c:pt>
                <c:pt idx="17425">
                  <c:v>17426</c:v>
                </c:pt>
                <c:pt idx="17426">
                  <c:v>17427</c:v>
                </c:pt>
                <c:pt idx="17427">
                  <c:v>17428</c:v>
                </c:pt>
                <c:pt idx="17428">
                  <c:v>17429</c:v>
                </c:pt>
                <c:pt idx="17429">
                  <c:v>17430</c:v>
                </c:pt>
                <c:pt idx="17430">
                  <c:v>17431</c:v>
                </c:pt>
                <c:pt idx="17431">
                  <c:v>17432</c:v>
                </c:pt>
                <c:pt idx="17432">
                  <c:v>17433</c:v>
                </c:pt>
                <c:pt idx="17433">
                  <c:v>17434</c:v>
                </c:pt>
                <c:pt idx="17434">
                  <c:v>17435</c:v>
                </c:pt>
                <c:pt idx="17435">
                  <c:v>17436</c:v>
                </c:pt>
                <c:pt idx="17436">
                  <c:v>17437</c:v>
                </c:pt>
                <c:pt idx="17437">
                  <c:v>17438</c:v>
                </c:pt>
                <c:pt idx="17438">
                  <c:v>17439</c:v>
                </c:pt>
                <c:pt idx="17439">
                  <c:v>17440</c:v>
                </c:pt>
                <c:pt idx="17440">
                  <c:v>17441</c:v>
                </c:pt>
                <c:pt idx="17441">
                  <c:v>17442</c:v>
                </c:pt>
                <c:pt idx="17442">
                  <c:v>17443</c:v>
                </c:pt>
                <c:pt idx="17443">
                  <c:v>17444</c:v>
                </c:pt>
                <c:pt idx="17444">
                  <c:v>17445</c:v>
                </c:pt>
                <c:pt idx="17445">
                  <c:v>17446</c:v>
                </c:pt>
                <c:pt idx="17446">
                  <c:v>17447</c:v>
                </c:pt>
                <c:pt idx="17447">
                  <c:v>17448</c:v>
                </c:pt>
                <c:pt idx="17448">
                  <c:v>17449</c:v>
                </c:pt>
                <c:pt idx="17449">
                  <c:v>17450</c:v>
                </c:pt>
                <c:pt idx="17450">
                  <c:v>17451</c:v>
                </c:pt>
                <c:pt idx="17451">
                  <c:v>17452</c:v>
                </c:pt>
                <c:pt idx="17452">
                  <c:v>17453</c:v>
                </c:pt>
                <c:pt idx="17453">
                  <c:v>17454</c:v>
                </c:pt>
                <c:pt idx="17454">
                  <c:v>17455</c:v>
                </c:pt>
                <c:pt idx="17455">
                  <c:v>17456</c:v>
                </c:pt>
                <c:pt idx="17456">
                  <c:v>17457</c:v>
                </c:pt>
                <c:pt idx="17457">
                  <c:v>17458</c:v>
                </c:pt>
                <c:pt idx="17458">
                  <c:v>17459</c:v>
                </c:pt>
                <c:pt idx="17459">
                  <c:v>17460</c:v>
                </c:pt>
                <c:pt idx="17460">
                  <c:v>17461</c:v>
                </c:pt>
                <c:pt idx="17461">
                  <c:v>17462</c:v>
                </c:pt>
                <c:pt idx="17462">
                  <c:v>17463</c:v>
                </c:pt>
                <c:pt idx="17463">
                  <c:v>17464</c:v>
                </c:pt>
                <c:pt idx="17464">
                  <c:v>17465</c:v>
                </c:pt>
                <c:pt idx="17465">
                  <c:v>17466</c:v>
                </c:pt>
                <c:pt idx="17466">
                  <c:v>17467</c:v>
                </c:pt>
                <c:pt idx="17467">
                  <c:v>17468</c:v>
                </c:pt>
                <c:pt idx="17468">
                  <c:v>17469</c:v>
                </c:pt>
                <c:pt idx="17469">
                  <c:v>17470</c:v>
                </c:pt>
                <c:pt idx="17470">
                  <c:v>17471</c:v>
                </c:pt>
                <c:pt idx="17471">
                  <c:v>17472</c:v>
                </c:pt>
                <c:pt idx="17472">
                  <c:v>17473</c:v>
                </c:pt>
                <c:pt idx="17473">
                  <c:v>17474</c:v>
                </c:pt>
                <c:pt idx="17474">
                  <c:v>17475</c:v>
                </c:pt>
                <c:pt idx="17475">
                  <c:v>17476</c:v>
                </c:pt>
                <c:pt idx="17476">
                  <c:v>17477</c:v>
                </c:pt>
                <c:pt idx="17477">
                  <c:v>17478</c:v>
                </c:pt>
                <c:pt idx="17478">
                  <c:v>17479</c:v>
                </c:pt>
                <c:pt idx="17479">
                  <c:v>17480</c:v>
                </c:pt>
                <c:pt idx="17480">
                  <c:v>17481</c:v>
                </c:pt>
                <c:pt idx="17481">
                  <c:v>17482</c:v>
                </c:pt>
                <c:pt idx="17482">
                  <c:v>17483</c:v>
                </c:pt>
                <c:pt idx="17483">
                  <c:v>17484</c:v>
                </c:pt>
                <c:pt idx="17484">
                  <c:v>17485</c:v>
                </c:pt>
                <c:pt idx="17485">
                  <c:v>17486</c:v>
                </c:pt>
                <c:pt idx="17486">
                  <c:v>17487</c:v>
                </c:pt>
                <c:pt idx="17487">
                  <c:v>17488</c:v>
                </c:pt>
                <c:pt idx="17488">
                  <c:v>17489</c:v>
                </c:pt>
                <c:pt idx="17489">
                  <c:v>17490</c:v>
                </c:pt>
                <c:pt idx="17490">
                  <c:v>17491</c:v>
                </c:pt>
                <c:pt idx="17491">
                  <c:v>17492</c:v>
                </c:pt>
                <c:pt idx="17492">
                  <c:v>17493</c:v>
                </c:pt>
                <c:pt idx="17493">
                  <c:v>17494</c:v>
                </c:pt>
                <c:pt idx="17494">
                  <c:v>17495</c:v>
                </c:pt>
                <c:pt idx="17495">
                  <c:v>17496</c:v>
                </c:pt>
                <c:pt idx="17496">
                  <c:v>17497</c:v>
                </c:pt>
                <c:pt idx="17497">
                  <c:v>17498</c:v>
                </c:pt>
                <c:pt idx="17498">
                  <c:v>17499</c:v>
                </c:pt>
                <c:pt idx="17499">
                  <c:v>17500</c:v>
                </c:pt>
                <c:pt idx="17500">
                  <c:v>17501</c:v>
                </c:pt>
                <c:pt idx="17501">
                  <c:v>17502</c:v>
                </c:pt>
                <c:pt idx="17502">
                  <c:v>17503</c:v>
                </c:pt>
                <c:pt idx="17503">
                  <c:v>17504</c:v>
                </c:pt>
                <c:pt idx="17504">
                  <c:v>17505</c:v>
                </c:pt>
                <c:pt idx="17505">
                  <c:v>17506</c:v>
                </c:pt>
                <c:pt idx="17506">
                  <c:v>17507</c:v>
                </c:pt>
                <c:pt idx="17507">
                  <c:v>17508</c:v>
                </c:pt>
                <c:pt idx="17508">
                  <c:v>17509</c:v>
                </c:pt>
                <c:pt idx="17509">
                  <c:v>17510</c:v>
                </c:pt>
                <c:pt idx="17510">
                  <c:v>17511</c:v>
                </c:pt>
                <c:pt idx="17511">
                  <c:v>17512</c:v>
                </c:pt>
                <c:pt idx="17512">
                  <c:v>17513</c:v>
                </c:pt>
                <c:pt idx="17513">
                  <c:v>17514</c:v>
                </c:pt>
                <c:pt idx="17514">
                  <c:v>17515</c:v>
                </c:pt>
                <c:pt idx="17515">
                  <c:v>17516</c:v>
                </c:pt>
                <c:pt idx="17516">
                  <c:v>17517</c:v>
                </c:pt>
                <c:pt idx="17517">
                  <c:v>17518</c:v>
                </c:pt>
                <c:pt idx="17518">
                  <c:v>17519</c:v>
                </c:pt>
                <c:pt idx="17519">
                  <c:v>17520</c:v>
                </c:pt>
                <c:pt idx="17520">
                  <c:v>17521</c:v>
                </c:pt>
                <c:pt idx="17521">
                  <c:v>17522</c:v>
                </c:pt>
                <c:pt idx="17522">
                  <c:v>17523</c:v>
                </c:pt>
                <c:pt idx="17523">
                  <c:v>17524</c:v>
                </c:pt>
                <c:pt idx="17524">
                  <c:v>17525</c:v>
                </c:pt>
                <c:pt idx="17525">
                  <c:v>17526</c:v>
                </c:pt>
                <c:pt idx="17526">
                  <c:v>17527</c:v>
                </c:pt>
                <c:pt idx="17527">
                  <c:v>17528</c:v>
                </c:pt>
                <c:pt idx="17528">
                  <c:v>17529</c:v>
                </c:pt>
                <c:pt idx="17529">
                  <c:v>17530</c:v>
                </c:pt>
                <c:pt idx="17530">
                  <c:v>17531</c:v>
                </c:pt>
                <c:pt idx="17531">
                  <c:v>17532</c:v>
                </c:pt>
                <c:pt idx="17532">
                  <c:v>17533</c:v>
                </c:pt>
                <c:pt idx="17533">
                  <c:v>17534</c:v>
                </c:pt>
                <c:pt idx="17534">
                  <c:v>17535</c:v>
                </c:pt>
                <c:pt idx="17535">
                  <c:v>17536</c:v>
                </c:pt>
                <c:pt idx="17536">
                  <c:v>17537</c:v>
                </c:pt>
                <c:pt idx="17537">
                  <c:v>17538</c:v>
                </c:pt>
                <c:pt idx="17538">
                  <c:v>17539</c:v>
                </c:pt>
                <c:pt idx="17539">
                  <c:v>17540</c:v>
                </c:pt>
                <c:pt idx="17540">
                  <c:v>17541</c:v>
                </c:pt>
                <c:pt idx="17541">
                  <c:v>17542</c:v>
                </c:pt>
                <c:pt idx="17542">
                  <c:v>17543</c:v>
                </c:pt>
                <c:pt idx="17543">
                  <c:v>17544</c:v>
                </c:pt>
                <c:pt idx="17544">
                  <c:v>17545</c:v>
                </c:pt>
                <c:pt idx="17545">
                  <c:v>17546</c:v>
                </c:pt>
                <c:pt idx="17546">
                  <c:v>17547</c:v>
                </c:pt>
                <c:pt idx="17547">
                  <c:v>17548</c:v>
                </c:pt>
                <c:pt idx="17548">
                  <c:v>17549</c:v>
                </c:pt>
                <c:pt idx="17549">
                  <c:v>17550</c:v>
                </c:pt>
                <c:pt idx="17550">
                  <c:v>17551</c:v>
                </c:pt>
                <c:pt idx="17551">
                  <c:v>17552</c:v>
                </c:pt>
                <c:pt idx="17552">
                  <c:v>17553</c:v>
                </c:pt>
                <c:pt idx="17553">
                  <c:v>17554</c:v>
                </c:pt>
                <c:pt idx="17554">
                  <c:v>17555</c:v>
                </c:pt>
                <c:pt idx="17555">
                  <c:v>17556</c:v>
                </c:pt>
                <c:pt idx="17556">
                  <c:v>17557</c:v>
                </c:pt>
                <c:pt idx="17557">
                  <c:v>17558</c:v>
                </c:pt>
                <c:pt idx="17558">
                  <c:v>17559</c:v>
                </c:pt>
                <c:pt idx="17559">
                  <c:v>17560</c:v>
                </c:pt>
                <c:pt idx="17560">
                  <c:v>17561</c:v>
                </c:pt>
                <c:pt idx="17561">
                  <c:v>17562</c:v>
                </c:pt>
                <c:pt idx="17562">
                  <c:v>17563</c:v>
                </c:pt>
                <c:pt idx="17563">
                  <c:v>17564</c:v>
                </c:pt>
                <c:pt idx="17564">
                  <c:v>17565</c:v>
                </c:pt>
                <c:pt idx="17565">
                  <c:v>17566</c:v>
                </c:pt>
                <c:pt idx="17566">
                  <c:v>17567</c:v>
                </c:pt>
                <c:pt idx="17567">
                  <c:v>17568</c:v>
                </c:pt>
                <c:pt idx="17568">
                  <c:v>17569</c:v>
                </c:pt>
                <c:pt idx="17569">
                  <c:v>17570</c:v>
                </c:pt>
                <c:pt idx="17570">
                  <c:v>17571</c:v>
                </c:pt>
                <c:pt idx="17571">
                  <c:v>17572</c:v>
                </c:pt>
                <c:pt idx="17572">
                  <c:v>17573</c:v>
                </c:pt>
                <c:pt idx="17573">
                  <c:v>17574</c:v>
                </c:pt>
                <c:pt idx="17574">
                  <c:v>17575</c:v>
                </c:pt>
                <c:pt idx="17575">
                  <c:v>17576</c:v>
                </c:pt>
                <c:pt idx="17576">
                  <c:v>17577</c:v>
                </c:pt>
                <c:pt idx="17577">
                  <c:v>17578</c:v>
                </c:pt>
                <c:pt idx="17578">
                  <c:v>17579</c:v>
                </c:pt>
                <c:pt idx="17579">
                  <c:v>17580</c:v>
                </c:pt>
                <c:pt idx="17580">
                  <c:v>17581</c:v>
                </c:pt>
                <c:pt idx="17581">
                  <c:v>17582</c:v>
                </c:pt>
                <c:pt idx="17582">
                  <c:v>17583</c:v>
                </c:pt>
                <c:pt idx="17583">
                  <c:v>17584</c:v>
                </c:pt>
                <c:pt idx="17584">
                  <c:v>17585</c:v>
                </c:pt>
                <c:pt idx="17585">
                  <c:v>17586</c:v>
                </c:pt>
                <c:pt idx="17586">
                  <c:v>17587</c:v>
                </c:pt>
                <c:pt idx="17587">
                  <c:v>17588</c:v>
                </c:pt>
                <c:pt idx="17588">
                  <c:v>17589</c:v>
                </c:pt>
                <c:pt idx="17589">
                  <c:v>17590</c:v>
                </c:pt>
                <c:pt idx="17590">
                  <c:v>17591</c:v>
                </c:pt>
                <c:pt idx="17591">
                  <c:v>17592</c:v>
                </c:pt>
                <c:pt idx="17592">
                  <c:v>17593</c:v>
                </c:pt>
                <c:pt idx="17593">
                  <c:v>17594</c:v>
                </c:pt>
                <c:pt idx="17594">
                  <c:v>17595</c:v>
                </c:pt>
                <c:pt idx="17595">
                  <c:v>17596</c:v>
                </c:pt>
                <c:pt idx="17596">
                  <c:v>17597</c:v>
                </c:pt>
                <c:pt idx="17597">
                  <c:v>17598</c:v>
                </c:pt>
                <c:pt idx="17598">
                  <c:v>17599</c:v>
                </c:pt>
                <c:pt idx="17599">
                  <c:v>17600</c:v>
                </c:pt>
                <c:pt idx="17600">
                  <c:v>17601</c:v>
                </c:pt>
                <c:pt idx="17601">
                  <c:v>17602</c:v>
                </c:pt>
                <c:pt idx="17602">
                  <c:v>17603</c:v>
                </c:pt>
                <c:pt idx="17603">
                  <c:v>17604</c:v>
                </c:pt>
                <c:pt idx="17604">
                  <c:v>17605</c:v>
                </c:pt>
                <c:pt idx="17605">
                  <c:v>17606</c:v>
                </c:pt>
                <c:pt idx="17606">
                  <c:v>17607</c:v>
                </c:pt>
                <c:pt idx="17607">
                  <c:v>17608</c:v>
                </c:pt>
                <c:pt idx="17608">
                  <c:v>17609</c:v>
                </c:pt>
                <c:pt idx="17609">
                  <c:v>17610</c:v>
                </c:pt>
                <c:pt idx="17610">
                  <c:v>17611</c:v>
                </c:pt>
                <c:pt idx="17611">
                  <c:v>17612</c:v>
                </c:pt>
                <c:pt idx="17612">
                  <c:v>17613</c:v>
                </c:pt>
                <c:pt idx="17613">
                  <c:v>17614</c:v>
                </c:pt>
                <c:pt idx="17614">
                  <c:v>17615</c:v>
                </c:pt>
                <c:pt idx="17615">
                  <c:v>17616</c:v>
                </c:pt>
                <c:pt idx="17616">
                  <c:v>17617</c:v>
                </c:pt>
                <c:pt idx="17617">
                  <c:v>17618</c:v>
                </c:pt>
                <c:pt idx="17618">
                  <c:v>17619</c:v>
                </c:pt>
                <c:pt idx="17619">
                  <c:v>17620</c:v>
                </c:pt>
                <c:pt idx="17620">
                  <c:v>17621</c:v>
                </c:pt>
                <c:pt idx="17621">
                  <c:v>17622</c:v>
                </c:pt>
                <c:pt idx="17622">
                  <c:v>17623</c:v>
                </c:pt>
                <c:pt idx="17623">
                  <c:v>17624</c:v>
                </c:pt>
                <c:pt idx="17624">
                  <c:v>17625</c:v>
                </c:pt>
                <c:pt idx="17625">
                  <c:v>17626</c:v>
                </c:pt>
                <c:pt idx="17626">
                  <c:v>17627</c:v>
                </c:pt>
                <c:pt idx="17627">
                  <c:v>17628</c:v>
                </c:pt>
                <c:pt idx="17628">
                  <c:v>17629</c:v>
                </c:pt>
                <c:pt idx="17629">
                  <c:v>17630</c:v>
                </c:pt>
                <c:pt idx="17630">
                  <c:v>17631</c:v>
                </c:pt>
                <c:pt idx="17631">
                  <c:v>17632</c:v>
                </c:pt>
                <c:pt idx="17632">
                  <c:v>17633</c:v>
                </c:pt>
                <c:pt idx="17633">
                  <c:v>17634</c:v>
                </c:pt>
                <c:pt idx="17634">
                  <c:v>17635</c:v>
                </c:pt>
                <c:pt idx="17635">
                  <c:v>17636</c:v>
                </c:pt>
                <c:pt idx="17636">
                  <c:v>17637</c:v>
                </c:pt>
                <c:pt idx="17637">
                  <c:v>17638</c:v>
                </c:pt>
                <c:pt idx="17638">
                  <c:v>17639</c:v>
                </c:pt>
                <c:pt idx="17639">
                  <c:v>17640</c:v>
                </c:pt>
                <c:pt idx="17640">
                  <c:v>17641</c:v>
                </c:pt>
                <c:pt idx="17641">
                  <c:v>17642</c:v>
                </c:pt>
                <c:pt idx="17642">
                  <c:v>17643</c:v>
                </c:pt>
                <c:pt idx="17643">
                  <c:v>17644</c:v>
                </c:pt>
                <c:pt idx="17644">
                  <c:v>17645</c:v>
                </c:pt>
                <c:pt idx="17645">
                  <c:v>17646</c:v>
                </c:pt>
                <c:pt idx="17646">
                  <c:v>17647</c:v>
                </c:pt>
                <c:pt idx="17647">
                  <c:v>17648</c:v>
                </c:pt>
                <c:pt idx="17648">
                  <c:v>17649</c:v>
                </c:pt>
                <c:pt idx="17649">
                  <c:v>17650</c:v>
                </c:pt>
                <c:pt idx="17650">
                  <c:v>17651</c:v>
                </c:pt>
                <c:pt idx="17651">
                  <c:v>17652</c:v>
                </c:pt>
                <c:pt idx="17652">
                  <c:v>17653</c:v>
                </c:pt>
                <c:pt idx="17653">
                  <c:v>17654</c:v>
                </c:pt>
                <c:pt idx="17654">
                  <c:v>17655</c:v>
                </c:pt>
                <c:pt idx="17655">
                  <c:v>17656</c:v>
                </c:pt>
                <c:pt idx="17656">
                  <c:v>17657</c:v>
                </c:pt>
                <c:pt idx="17657">
                  <c:v>17658</c:v>
                </c:pt>
                <c:pt idx="17658">
                  <c:v>17659</c:v>
                </c:pt>
                <c:pt idx="17659">
                  <c:v>17660</c:v>
                </c:pt>
                <c:pt idx="17660">
                  <c:v>17661</c:v>
                </c:pt>
                <c:pt idx="17661">
                  <c:v>17662</c:v>
                </c:pt>
                <c:pt idx="17662">
                  <c:v>17663</c:v>
                </c:pt>
                <c:pt idx="17663">
                  <c:v>17664</c:v>
                </c:pt>
                <c:pt idx="17664">
                  <c:v>17665</c:v>
                </c:pt>
                <c:pt idx="17665">
                  <c:v>17666</c:v>
                </c:pt>
                <c:pt idx="17666">
                  <c:v>17667</c:v>
                </c:pt>
                <c:pt idx="17667">
                  <c:v>17668</c:v>
                </c:pt>
                <c:pt idx="17668">
                  <c:v>17669</c:v>
                </c:pt>
                <c:pt idx="17669">
                  <c:v>17670</c:v>
                </c:pt>
                <c:pt idx="17670">
                  <c:v>17671</c:v>
                </c:pt>
                <c:pt idx="17671">
                  <c:v>17672</c:v>
                </c:pt>
                <c:pt idx="17672">
                  <c:v>17673</c:v>
                </c:pt>
                <c:pt idx="17673">
                  <c:v>17674</c:v>
                </c:pt>
                <c:pt idx="17674">
                  <c:v>17675</c:v>
                </c:pt>
                <c:pt idx="17675">
                  <c:v>17676</c:v>
                </c:pt>
                <c:pt idx="17676">
                  <c:v>17677</c:v>
                </c:pt>
                <c:pt idx="17677">
                  <c:v>17678</c:v>
                </c:pt>
                <c:pt idx="17678">
                  <c:v>17679</c:v>
                </c:pt>
                <c:pt idx="17679">
                  <c:v>17680</c:v>
                </c:pt>
                <c:pt idx="17680">
                  <c:v>17681</c:v>
                </c:pt>
                <c:pt idx="17681">
                  <c:v>17682</c:v>
                </c:pt>
                <c:pt idx="17682">
                  <c:v>17683</c:v>
                </c:pt>
                <c:pt idx="17683">
                  <c:v>17684</c:v>
                </c:pt>
                <c:pt idx="17684">
                  <c:v>17685</c:v>
                </c:pt>
                <c:pt idx="17685">
                  <c:v>17686</c:v>
                </c:pt>
                <c:pt idx="17686">
                  <c:v>17687</c:v>
                </c:pt>
                <c:pt idx="17687">
                  <c:v>17688</c:v>
                </c:pt>
                <c:pt idx="17688">
                  <c:v>17689</c:v>
                </c:pt>
                <c:pt idx="17689">
                  <c:v>17690</c:v>
                </c:pt>
                <c:pt idx="17690">
                  <c:v>17691</c:v>
                </c:pt>
                <c:pt idx="17691">
                  <c:v>17692</c:v>
                </c:pt>
                <c:pt idx="17692">
                  <c:v>17693</c:v>
                </c:pt>
                <c:pt idx="17693">
                  <c:v>17694</c:v>
                </c:pt>
                <c:pt idx="17694">
                  <c:v>17695</c:v>
                </c:pt>
                <c:pt idx="17695">
                  <c:v>17696</c:v>
                </c:pt>
                <c:pt idx="17696">
                  <c:v>17697</c:v>
                </c:pt>
                <c:pt idx="17697">
                  <c:v>17698</c:v>
                </c:pt>
                <c:pt idx="17698">
                  <c:v>17699</c:v>
                </c:pt>
                <c:pt idx="17699">
                  <c:v>17700</c:v>
                </c:pt>
                <c:pt idx="17700">
                  <c:v>17701</c:v>
                </c:pt>
                <c:pt idx="17701">
                  <c:v>17702</c:v>
                </c:pt>
                <c:pt idx="17702">
                  <c:v>17703</c:v>
                </c:pt>
                <c:pt idx="17703">
                  <c:v>17704</c:v>
                </c:pt>
                <c:pt idx="17704">
                  <c:v>17705</c:v>
                </c:pt>
                <c:pt idx="17705">
                  <c:v>17706</c:v>
                </c:pt>
                <c:pt idx="17706">
                  <c:v>17707</c:v>
                </c:pt>
                <c:pt idx="17707">
                  <c:v>17708</c:v>
                </c:pt>
                <c:pt idx="17708">
                  <c:v>17709</c:v>
                </c:pt>
                <c:pt idx="17709">
                  <c:v>17710</c:v>
                </c:pt>
                <c:pt idx="17710">
                  <c:v>17711</c:v>
                </c:pt>
                <c:pt idx="17711">
                  <c:v>17712</c:v>
                </c:pt>
                <c:pt idx="17712">
                  <c:v>17713</c:v>
                </c:pt>
                <c:pt idx="17713">
                  <c:v>17714</c:v>
                </c:pt>
                <c:pt idx="17714">
                  <c:v>17715</c:v>
                </c:pt>
                <c:pt idx="17715">
                  <c:v>17716</c:v>
                </c:pt>
                <c:pt idx="17716">
                  <c:v>17717</c:v>
                </c:pt>
                <c:pt idx="17717">
                  <c:v>17718</c:v>
                </c:pt>
                <c:pt idx="17718">
                  <c:v>17719</c:v>
                </c:pt>
                <c:pt idx="17719">
                  <c:v>17720</c:v>
                </c:pt>
                <c:pt idx="17720">
                  <c:v>17721</c:v>
                </c:pt>
                <c:pt idx="17721">
                  <c:v>17722</c:v>
                </c:pt>
                <c:pt idx="17722">
                  <c:v>17723</c:v>
                </c:pt>
                <c:pt idx="17723">
                  <c:v>17724</c:v>
                </c:pt>
                <c:pt idx="17724">
                  <c:v>17725</c:v>
                </c:pt>
                <c:pt idx="17725">
                  <c:v>17726</c:v>
                </c:pt>
                <c:pt idx="17726">
                  <c:v>17727</c:v>
                </c:pt>
                <c:pt idx="17727">
                  <c:v>17728</c:v>
                </c:pt>
                <c:pt idx="17728">
                  <c:v>17729</c:v>
                </c:pt>
                <c:pt idx="17729">
                  <c:v>17730</c:v>
                </c:pt>
                <c:pt idx="17730">
                  <c:v>17731</c:v>
                </c:pt>
                <c:pt idx="17731">
                  <c:v>17732</c:v>
                </c:pt>
                <c:pt idx="17732">
                  <c:v>17733</c:v>
                </c:pt>
                <c:pt idx="17733">
                  <c:v>17734</c:v>
                </c:pt>
                <c:pt idx="17734">
                  <c:v>17735</c:v>
                </c:pt>
                <c:pt idx="17735">
                  <c:v>17736</c:v>
                </c:pt>
                <c:pt idx="17736">
                  <c:v>17737</c:v>
                </c:pt>
                <c:pt idx="17737">
                  <c:v>17738</c:v>
                </c:pt>
                <c:pt idx="17738">
                  <c:v>17739</c:v>
                </c:pt>
                <c:pt idx="17739">
                  <c:v>17740</c:v>
                </c:pt>
                <c:pt idx="17740">
                  <c:v>17741</c:v>
                </c:pt>
                <c:pt idx="17741">
                  <c:v>17742</c:v>
                </c:pt>
                <c:pt idx="17742">
                  <c:v>17743</c:v>
                </c:pt>
                <c:pt idx="17743">
                  <c:v>17744</c:v>
                </c:pt>
                <c:pt idx="17744">
                  <c:v>17745</c:v>
                </c:pt>
                <c:pt idx="17745">
                  <c:v>17746</c:v>
                </c:pt>
                <c:pt idx="17746">
                  <c:v>17747</c:v>
                </c:pt>
                <c:pt idx="17747">
                  <c:v>17748</c:v>
                </c:pt>
                <c:pt idx="17748">
                  <c:v>17749</c:v>
                </c:pt>
                <c:pt idx="17749">
                  <c:v>17750</c:v>
                </c:pt>
                <c:pt idx="17750">
                  <c:v>17751</c:v>
                </c:pt>
                <c:pt idx="17751">
                  <c:v>17752</c:v>
                </c:pt>
                <c:pt idx="17752">
                  <c:v>17753</c:v>
                </c:pt>
                <c:pt idx="17753">
                  <c:v>17754</c:v>
                </c:pt>
                <c:pt idx="17754">
                  <c:v>17755</c:v>
                </c:pt>
                <c:pt idx="17755">
                  <c:v>17756</c:v>
                </c:pt>
                <c:pt idx="17756">
                  <c:v>17757</c:v>
                </c:pt>
                <c:pt idx="17757">
                  <c:v>17758</c:v>
                </c:pt>
                <c:pt idx="17758">
                  <c:v>17759</c:v>
                </c:pt>
                <c:pt idx="17759">
                  <c:v>17760</c:v>
                </c:pt>
                <c:pt idx="17760">
                  <c:v>17761</c:v>
                </c:pt>
                <c:pt idx="17761">
                  <c:v>17762</c:v>
                </c:pt>
                <c:pt idx="17762">
                  <c:v>17763</c:v>
                </c:pt>
                <c:pt idx="17763">
                  <c:v>17764</c:v>
                </c:pt>
                <c:pt idx="17764">
                  <c:v>17765</c:v>
                </c:pt>
                <c:pt idx="17765">
                  <c:v>17766</c:v>
                </c:pt>
                <c:pt idx="17766">
                  <c:v>17767</c:v>
                </c:pt>
                <c:pt idx="17767">
                  <c:v>17768</c:v>
                </c:pt>
                <c:pt idx="17768">
                  <c:v>17769</c:v>
                </c:pt>
                <c:pt idx="17769">
                  <c:v>17770</c:v>
                </c:pt>
                <c:pt idx="17770">
                  <c:v>17771</c:v>
                </c:pt>
                <c:pt idx="17771">
                  <c:v>17772</c:v>
                </c:pt>
                <c:pt idx="17772">
                  <c:v>17773</c:v>
                </c:pt>
                <c:pt idx="17773">
                  <c:v>17774</c:v>
                </c:pt>
                <c:pt idx="17774">
                  <c:v>17775</c:v>
                </c:pt>
                <c:pt idx="17775">
                  <c:v>17776</c:v>
                </c:pt>
                <c:pt idx="17776">
                  <c:v>17777</c:v>
                </c:pt>
                <c:pt idx="17777">
                  <c:v>17778</c:v>
                </c:pt>
                <c:pt idx="17778">
                  <c:v>17779</c:v>
                </c:pt>
                <c:pt idx="17779">
                  <c:v>17780</c:v>
                </c:pt>
                <c:pt idx="17780">
                  <c:v>17781</c:v>
                </c:pt>
                <c:pt idx="17781">
                  <c:v>17782</c:v>
                </c:pt>
                <c:pt idx="17782">
                  <c:v>17783</c:v>
                </c:pt>
                <c:pt idx="17783">
                  <c:v>17784</c:v>
                </c:pt>
                <c:pt idx="17784">
                  <c:v>17785</c:v>
                </c:pt>
                <c:pt idx="17785">
                  <c:v>17786</c:v>
                </c:pt>
                <c:pt idx="17786">
                  <c:v>17787</c:v>
                </c:pt>
                <c:pt idx="17787">
                  <c:v>17788</c:v>
                </c:pt>
                <c:pt idx="17788">
                  <c:v>17789</c:v>
                </c:pt>
                <c:pt idx="17789">
                  <c:v>17790</c:v>
                </c:pt>
                <c:pt idx="17790">
                  <c:v>17791</c:v>
                </c:pt>
                <c:pt idx="17791">
                  <c:v>17792</c:v>
                </c:pt>
                <c:pt idx="17792">
                  <c:v>17793</c:v>
                </c:pt>
                <c:pt idx="17793">
                  <c:v>17794</c:v>
                </c:pt>
                <c:pt idx="17794">
                  <c:v>17795</c:v>
                </c:pt>
                <c:pt idx="17795">
                  <c:v>17796</c:v>
                </c:pt>
                <c:pt idx="17796">
                  <c:v>17797</c:v>
                </c:pt>
                <c:pt idx="17797">
                  <c:v>17798</c:v>
                </c:pt>
                <c:pt idx="17798">
                  <c:v>17799</c:v>
                </c:pt>
                <c:pt idx="17799">
                  <c:v>17800</c:v>
                </c:pt>
                <c:pt idx="17800">
                  <c:v>17801</c:v>
                </c:pt>
                <c:pt idx="17801">
                  <c:v>17802</c:v>
                </c:pt>
                <c:pt idx="17802">
                  <c:v>17803</c:v>
                </c:pt>
                <c:pt idx="17803">
                  <c:v>17804</c:v>
                </c:pt>
                <c:pt idx="17804">
                  <c:v>17805</c:v>
                </c:pt>
                <c:pt idx="17805">
                  <c:v>17806</c:v>
                </c:pt>
                <c:pt idx="17806">
                  <c:v>17807</c:v>
                </c:pt>
                <c:pt idx="17807">
                  <c:v>17808</c:v>
                </c:pt>
                <c:pt idx="17808">
                  <c:v>17809</c:v>
                </c:pt>
                <c:pt idx="17809">
                  <c:v>17810</c:v>
                </c:pt>
                <c:pt idx="17810">
                  <c:v>17811</c:v>
                </c:pt>
                <c:pt idx="17811">
                  <c:v>17812</c:v>
                </c:pt>
                <c:pt idx="17812">
                  <c:v>17813</c:v>
                </c:pt>
                <c:pt idx="17813">
                  <c:v>17814</c:v>
                </c:pt>
                <c:pt idx="17814">
                  <c:v>17815</c:v>
                </c:pt>
                <c:pt idx="17815">
                  <c:v>17816</c:v>
                </c:pt>
                <c:pt idx="17816">
                  <c:v>17817</c:v>
                </c:pt>
                <c:pt idx="17817">
                  <c:v>17818</c:v>
                </c:pt>
                <c:pt idx="17818">
                  <c:v>17819</c:v>
                </c:pt>
                <c:pt idx="17819">
                  <c:v>17820</c:v>
                </c:pt>
                <c:pt idx="17820">
                  <c:v>17821</c:v>
                </c:pt>
                <c:pt idx="17821">
                  <c:v>17822</c:v>
                </c:pt>
                <c:pt idx="17822">
                  <c:v>17823</c:v>
                </c:pt>
                <c:pt idx="17823">
                  <c:v>17824</c:v>
                </c:pt>
                <c:pt idx="17824">
                  <c:v>17825</c:v>
                </c:pt>
                <c:pt idx="17825">
                  <c:v>17826</c:v>
                </c:pt>
                <c:pt idx="17826">
                  <c:v>17827</c:v>
                </c:pt>
                <c:pt idx="17827">
                  <c:v>17828</c:v>
                </c:pt>
                <c:pt idx="17828">
                  <c:v>17829</c:v>
                </c:pt>
                <c:pt idx="17829">
                  <c:v>17830</c:v>
                </c:pt>
                <c:pt idx="17830">
                  <c:v>17831</c:v>
                </c:pt>
                <c:pt idx="17831">
                  <c:v>17832</c:v>
                </c:pt>
                <c:pt idx="17832">
                  <c:v>17833</c:v>
                </c:pt>
                <c:pt idx="17833">
                  <c:v>17834</c:v>
                </c:pt>
                <c:pt idx="17834">
                  <c:v>17835</c:v>
                </c:pt>
                <c:pt idx="17835">
                  <c:v>17836</c:v>
                </c:pt>
                <c:pt idx="17836">
                  <c:v>17837</c:v>
                </c:pt>
                <c:pt idx="17837">
                  <c:v>17838</c:v>
                </c:pt>
                <c:pt idx="17838">
                  <c:v>17839</c:v>
                </c:pt>
                <c:pt idx="17839">
                  <c:v>17840</c:v>
                </c:pt>
                <c:pt idx="17840">
                  <c:v>17841</c:v>
                </c:pt>
                <c:pt idx="17841">
                  <c:v>17842</c:v>
                </c:pt>
                <c:pt idx="17842">
                  <c:v>17843</c:v>
                </c:pt>
                <c:pt idx="17843">
                  <c:v>17844</c:v>
                </c:pt>
                <c:pt idx="17844">
                  <c:v>17845</c:v>
                </c:pt>
                <c:pt idx="17845">
                  <c:v>17846</c:v>
                </c:pt>
                <c:pt idx="17846">
                  <c:v>17847</c:v>
                </c:pt>
                <c:pt idx="17847">
                  <c:v>17848</c:v>
                </c:pt>
                <c:pt idx="17848">
                  <c:v>17849</c:v>
                </c:pt>
                <c:pt idx="17849">
                  <c:v>17850</c:v>
                </c:pt>
                <c:pt idx="17850">
                  <c:v>17851</c:v>
                </c:pt>
                <c:pt idx="17851">
                  <c:v>17852</c:v>
                </c:pt>
                <c:pt idx="17852">
                  <c:v>17853</c:v>
                </c:pt>
                <c:pt idx="17853">
                  <c:v>17854</c:v>
                </c:pt>
                <c:pt idx="17854">
                  <c:v>17855</c:v>
                </c:pt>
                <c:pt idx="17855">
                  <c:v>17856</c:v>
                </c:pt>
                <c:pt idx="17856">
                  <c:v>17857</c:v>
                </c:pt>
                <c:pt idx="17857">
                  <c:v>17858</c:v>
                </c:pt>
                <c:pt idx="17858">
                  <c:v>17859</c:v>
                </c:pt>
                <c:pt idx="17859">
                  <c:v>17860</c:v>
                </c:pt>
                <c:pt idx="17860">
                  <c:v>17861</c:v>
                </c:pt>
                <c:pt idx="17861">
                  <c:v>17862</c:v>
                </c:pt>
                <c:pt idx="17862">
                  <c:v>17863</c:v>
                </c:pt>
                <c:pt idx="17863">
                  <c:v>17864</c:v>
                </c:pt>
                <c:pt idx="17864">
                  <c:v>17865</c:v>
                </c:pt>
                <c:pt idx="17865">
                  <c:v>17866</c:v>
                </c:pt>
                <c:pt idx="17866">
                  <c:v>17867</c:v>
                </c:pt>
                <c:pt idx="17867">
                  <c:v>17868</c:v>
                </c:pt>
                <c:pt idx="17868">
                  <c:v>17869</c:v>
                </c:pt>
                <c:pt idx="17869">
                  <c:v>17870</c:v>
                </c:pt>
                <c:pt idx="17870">
                  <c:v>17871</c:v>
                </c:pt>
                <c:pt idx="17871">
                  <c:v>17872</c:v>
                </c:pt>
                <c:pt idx="17872">
                  <c:v>17873</c:v>
                </c:pt>
                <c:pt idx="17873">
                  <c:v>17874</c:v>
                </c:pt>
                <c:pt idx="17874">
                  <c:v>17875</c:v>
                </c:pt>
                <c:pt idx="17875">
                  <c:v>17876</c:v>
                </c:pt>
                <c:pt idx="17876">
                  <c:v>17877</c:v>
                </c:pt>
                <c:pt idx="17877">
                  <c:v>17878</c:v>
                </c:pt>
                <c:pt idx="17878">
                  <c:v>17879</c:v>
                </c:pt>
                <c:pt idx="17879">
                  <c:v>17880</c:v>
                </c:pt>
                <c:pt idx="17880">
                  <c:v>17881</c:v>
                </c:pt>
                <c:pt idx="17881">
                  <c:v>17882</c:v>
                </c:pt>
                <c:pt idx="17882">
                  <c:v>17883</c:v>
                </c:pt>
                <c:pt idx="17883">
                  <c:v>17884</c:v>
                </c:pt>
                <c:pt idx="17884">
                  <c:v>17885</c:v>
                </c:pt>
                <c:pt idx="17885">
                  <c:v>17886</c:v>
                </c:pt>
                <c:pt idx="17886">
                  <c:v>17887</c:v>
                </c:pt>
                <c:pt idx="17887">
                  <c:v>17888</c:v>
                </c:pt>
                <c:pt idx="17888">
                  <c:v>17889</c:v>
                </c:pt>
                <c:pt idx="17889">
                  <c:v>17890</c:v>
                </c:pt>
                <c:pt idx="17890">
                  <c:v>17891</c:v>
                </c:pt>
                <c:pt idx="17891">
                  <c:v>17892</c:v>
                </c:pt>
                <c:pt idx="17892">
                  <c:v>17893</c:v>
                </c:pt>
                <c:pt idx="17893">
                  <c:v>17894</c:v>
                </c:pt>
                <c:pt idx="17894">
                  <c:v>17895</c:v>
                </c:pt>
                <c:pt idx="17895">
                  <c:v>17896</c:v>
                </c:pt>
                <c:pt idx="17896">
                  <c:v>17897</c:v>
                </c:pt>
                <c:pt idx="17897">
                  <c:v>17898</c:v>
                </c:pt>
                <c:pt idx="17898">
                  <c:v>17899</c:v>
                </c:pt>
                <c:pt idx="17899">
                  <c:v>17900</c:v>
                </c:pt>
                <c:pt idx="17900">
                  <c:v>17901</c:v>
                </c:pt>
                <c:pt idx="17901">
                  <c:v>17902</c:v>
                </c:pt>
                <c:pt idx="17902">
                  <c:v>17903</c:v>
                </c:pt>
                <c:pt idx="17903">
                  <c:v>17904</c:v>
                </c:pt>
                <c:pt idx="17904">
                  <c:v>17905</c:v>
                </c:pt>
                <c:pt idx="17905">
                  <c:v>17906</c:v>
                </c:pt>
                <c:pt idx="17906">
                  <c:v>17907</c:v>
                </c:pt>
                <c:pt idx="17907">
                  <c:v>17908</c:v>
                </c:pt>
                <c:pt idx="17908">
                  <c:v>17909</c:v>
                </c:pt>
                <c:pt idx="17909">
                  <c:v>17910</c:v>
                </c:pt>
                <c:pt idx="17910">
                  <c:v>17911</c:v>
                </c:pt>
                <c:pt idx="17911">
                  <c:v>17912</c:v>
                </c:pt>
                <c:pt idx="17912">
                  <c:v>17913</c:v>
                </c:pt>
                <c:pt idx="17913">
                  <c:v>17914</c:v>
                </c:pt>
                <c:pt idx="17914">
                  <c:v>17915</c:v>
                </c:pt>
                <c:pt idx="17915">
                  <c:v>17916</c:v>
                </c:pt>
                <c:pt idx="17916">
                  <c:v>17917</c:v>
                </c:pt>
                <c:pt idx="17917">
                  <c:v>17918</c:v>
                </c:pt>
                <c:pt idx="17918">
                  <c:v>17919</c:v>
                </c:pt>
                <c:pt idx="17919">
                  <c:v>17920</c:v>
                </c:pt>
                <c:pt idx="17920">
                  <c:v>17921</c:v>
                </c:pt>
                <c:pt idx="17921">
                  <c:v>17922</c:v>
                </c:pt>
                <c:pt idx="17922">
                  <c:v>17923</c:v>
                </c:pt>
                <c:pt idx="17923">
                  <c:v>17924</c:v>
                </c:pt>
                <c:pt idx="17924">
                  <c:v>17925</c:v>
                </c:pt>
                <c:pt idx="17925">
                  <c:v>17926</c:v>
                </c:pt>
                <c:pt idx="17926">
                  <c:v>17927</c:v>
                </c:pt>
                <c:pt idx="17927">
                  <c:v>17928</c:v>
                </c:pt>
                <c:pt idx="17928">
                  <c:v>17929</c:v>
                </c:pt>
                <c:pt idx="17929">
                  <c:v>17930</c:v>
                </c:pt>
                <c:pt idx="17930">
                  <c:v>17931</c:v>
                </c:pt>
                <c:pt idx="17931">
                  <c:v>17932</c:v>
                </c:pt>
                <c:pt idx="17932">
                  <c:v>17933</c:v>
                </c:pt>
                <c:pt idx="17933">
                  <c:v>17934</c:v>
                </c:pt>
                <c:pt idx="17934">
                  <c:v>17935</c:v>
                </c:pt>
                <c:pt idx="17935">
                  <c:v>17936</c:v>
                </c:pt>
                <c:pt idx="17936">
                  <c:v>17937</c:v>
                </c:pt>
                <c:pt idx="17937">
                  <c:v>17938</c:v>
                </c:pt>
                <c:pt idx="17938">
                  <c:v>17939</c:v>
                </c:pt>
                <c:pt idx="17939">
                  <c:v>17940</c:v>
                </c:pt>
                <c:pt idx="17940">
                  <c:v>17941</c:v>
                </c:pt>
                <c:pt idx="17941">
                  <c:v>17942</c:v>
                </c:pt>
                <c:pt idx="17942">
                  <c:v>17943</c:v>
                </c:pt>
                <c:pt idx="17943">
                  <c:v>17944</c:v>
                </c:pt>
                <c:pt idx="17944">
                  <c:v>17945</c:v>
                </c:pt>
                <c:pt idx="17945">
                  <c:v>17946</c:v>
                </c:pt>
                <c:pt idx="17946">
                  <c:v>17947</c:v>
                </c:pt>
                <c:pt idx="17947">
                  <c:v>17948</c:v>
                </c:pt>
                <c:pt idx="17948">
                  <c:v>17949</c:v>
                </c:pt>
                <c:pt idx="17949">
                  <c:v>17950</c:v>
                </c:pt>
                <c:pt idx="17950">
                  <c:v>17951</c:v>
                </c:pt>
                <c:pt idx="17951">
                  <c:v>17952</c:v>
                </c:pt>
                <c:pt idx="17952">
                  <c:v>17953</c:v>
                </c:pt>
                <c:pt idx="17953">
                  <c:v>17954</c:v>
                </c:pt>
                <c:pt idx="17954">
                  <c:v>17955</c:v>
                </c:pt>
                <c:pt idx="17955">
                  <c:v>17956</c:v>
                </c:pt>
                <c:pt idx="17956">
                  <c:v>17957</c:v>
                </c:pt>
                <c:pt idx="17957">
                  <c:v>17958</c:v>
                </c:pt>
                <c:pt idx="17958">
                  <c:v>17959</c:v>
                </c:pt>
                <c:pt idx="17959">
                  <c:v>17960</c:v>
                </c:pt>
                <c:pt idx="17960">
                  <c:v>17961</c:v>
                </c:pt>
                <c:pt idx="17961">
                  <c:v>17962</c:v>
                </c:pt>
                <c:pt idx="17962">
                  <c:v>17963</c:v>
                </c:pt>
                <c:pt idx="17963">
                  <c:v>17964</c:v>
                </c:pt>
                <c:pt idx="17964">
                  <c:v>17965</c:v>
                </c:pt>
                <c:pt idx="17965">
                  <c:v>17966</c:v>
                </c:pt>
                <c:pt idx="17966">
                  <c:v>17967</c:v>
                </c:pt>
                <c:pt idx="17967">
                  <c:v>17968</c:v>
                </c:pt>
                <c:pt idx="17968">
                  <c:v>17969</c:v>
                </c:pt>
                <c:pt idx="17969">
                  <c:v>17970</c:v>
                </c:pt>
                <c:pt idx="17970">
                  <c:v>17971</c:v>
                </c:pt>
                <c:pt idx="17971">
                  <c:v>17972</c:v>
                </c:pt>
                <c:pt idx="17972">
                  <c:v>17973</c:v>
                </c:pt>
                <c:pt idx="17973">
                  <c:v>17974</c:v>
                </c:pt>
                <c:pt idx="17974">
                  <c:v>17975</c:v>
                </c:pt>
                <c:pt idx="17975">
                  <c:v>17976</c:v>
                </c:pt>
                <c:pt idx="17976">
                  <c:v>17977</c:v>
                </c:pt>
                <c:pt idx="17977">
                  <c:v>17978</c:v>
                </c:pt>
                <c:pt idx="17978">
                  <c:v>17979</c:v>
                </c:pt>
                <c:pt idx="17979">
                  <c:v>17980</c:v>
                </c:pt>
                <c:pt idx="17980">
                  <c:v>17981</c:v>
                </c:pt>
                <c:pt idx="17981">
                  <c:v>17982</c:v>
                </c:pt>
                <c:pt idx="17982">
                  <c:v>17983</c:v>
                </c:pt>
                <c:pt idx="17983">
                  <c:v>17984</c:v>
                </c:pt>
                <c:pt idx="17984">
                  <c:v>17985</c:v>
                </c:pt>
                <c:pt idx="17985">
                  <c:v>17986</c:v>
                </c:pt>
                <c:pt idx="17986">
                  <c:v>17987</c:v>
                </c:pt>
                <c:pt idx="17987">
                  <c:v>17988</c:v>
                </c:pt>
                <c:pt idx="17988">
                  <c:v>17989</c:v>
                </c:pt>
                <c:pt idx="17989">
                  <c:v>17990</c:v>
                </c:pt>
                <c:pt idx="17990">
                  <c:v>17991</c:v>
                </c:pt>
                <c:pt idx="17991">
                  <c:v>17992</c:v>
                </c:pt>
                <c:pt idx="17992">
                  <c:v>17993</c:v>
                </c:pt>
                <c:pt idx="17993">
                  <c:v>17994</c:v>
                </c:pt>
                <c:pt idx="17994">
                  <c:v>17995</c:v>
                </c:pt>
                <c:pt idx="17995">
                  <c:v>17996</c:v>
                </c:pt>
                <c:pt idx="17996">
                  <c:v>17997</c:v>
                </c:pt>
                <c:pt idx="17997">
                  <c:v>17998</c:v>
                </c:pt>
                <c:pt idx="17998">
                  <c:v>17999</c:v>
                </c:pt>
                <c:pt idx="17999">
                  <c:v>18000</c:v>
                </c:pt>
                <c:pt idx="18000">
                  <c:v>18001</c:v>
                </c:pt>
                <c:pt idx="18001">
                  <c:v>18002</c:v>
                </c:pt>
                <c:pt idx="18002">
                  <c:v>18003</c:v>
                </c:pt>
                <c:pt idx="18003">
                  <c:v>18004</c:v>
                </c:pt>
                <c:pt idx="18004">
                  <c:v>18005</c:v>
                </c:pt>
                <c:pt idx="18005">
                  <c:v>18006</c:v>
                </c:pt>
                <c:pt idx="18006">
                  <c:v>18007</c:v>
                </c:pt>
                <c:pt idx="18007">
                  <c:v>18008</c:v>
                </c:pt>
                <c:pt idx="18008">
                  <c:v>18009</c:v>
                </c:pt>
                <c:pt idx="18009">
                  <c:v>18010</c:v>
                </c:pt>
                <c:pt idx="18010">
                  <c:v>18011</c:v>
                </c:pt>
                <c:pt idx="18011">
                  <c:v>18012</c:v>
                </c:pt>
                <c:pt idx="18012">
                  <c:v>18013</c:v>
                </c:pt>
                <c:pt idx="18013">
                  <c:v>18014</c:v>
                </c:pt>
                <c:pt idx="18014">
                  <c:v>18015</c:v>
                </c:pt>
                <c:pt idx="18015">
                  <c:v>18016</c:v>
                </c:pt>
                <c:pt idx="18016">
                  <c:v>18017</c:v>
                </c:pt>
                <c:pt idx="18017">
                  <c:v>18018</c:v>
                </c:pt>
                <c:pt idx="18018">
                  <c:v>18019</c:v>
                </c:pt>
                <c:pt idx="18019">
                  <c:v>18020</c:v>
                </c:pt>
                <c:pt idx="18020">
                  <c:v>18021</c:v>
                </c:pt>
                <c:pt idx="18021">
                  <c:v>18022</c:v>
                </c:pt>
                <c:pt idx="18022">
                  <c:v>18023</c:v>
                </c:pt>
                <c:pt idx="18023">
                  <c:v>18024</c:v>
                </c:pt>
                <c:pt idx="18024">
                  <c:v>18025</c:v>
                </c:pt>
                <c:pt idx="18025">
                  <c:v>18026</c:v>
                </c:pt>
                <c:pt idx="18026">
                  <c:v>18027</c:v>
                </c:pt>
                <c:pt idx="18027">
                  <c:v>18028</c:v>
                </c:pt>
                <c:pt idx="18028">
                  <c:v>18029</c:v>
                </c:pt>
                <c:pt idx="18029">
                  <c:v>18030</c:v>
                </c:pt>
                <c:pt idx="18030">
                  <c:v>18031</c:v>
                </c:pt>
                <c:pt idx="18031">
                  <c:v>18032</c:v>
                </c:pt>
                <c:pt idx="18032">
                  <c:v>18033</c:v>
                </c:pt>
                <c:pt idx="18033">
                  <c:v>18034</c:v>
                </c:pt>
                <c:pt idx="18034">
                  <c:v>18035</c:v>
                </c:pt>
                <c:pt idx="18035">
                  <c:v>18036</c:v>
                </c:pt>
                <c:pt idx="18036">
                  <c:v>18037</c:v>
                </c:pt>
                <c:pt idx="18037">
                  <c:v>18038</c:v>
                </c:pt>
                <c:pt idx="18038">
                  <c:v>18039</c:v>
                </c:pt>
                <c:pt idx="18039">
                  <c:v>18040</c:v>
                </c:pt>
                <c:pt idx="18040">
                  <c:v>18041</c:v>
                </c:pt>
                <c:pt idx="18041">
                  <c:v>18042</c:v>
                </c:pt>
                <c:pt idx="18042">
                  <c:v>18043</c:v>
                </c:pt>
                <c:pt idx="18043">
                  <c:v>18044</c:v>
                </c:pt>
                <c:pt idx="18044">
                  <c:v>18045</c:v>
                </c:pt>
                <c:pt idx="18045">
                  <c:v>18046</c:v>
                </c:pt>
                <c:pt idx="18046">
                  <c:v>18047</c:v>
                </c:pt>
                <c:pt idx="18047">
                  <c:v>18048</c:v>
                </c:pt>
                <c:pt idx="18048">
                  <c:v>18049</c:v>
                </c:pt>
                <c:pt idx="18049">
                  <c:v>18050</c:v>
                </c:pt>
                <c:pt idx="18050">
                  <c:v>18051</c:v>
                </c:pt>
                <c:pt idx="18051">
                  <c:v>18052</c:v>
                </c:pt>
                <c:pt idx="18052">
                  <c:v>18053</c:v>
                </c:pt>
                <c:pt idx="18053">
                  <c:v>18054</c:v>
                </c:pt>
                <c:pt idx="18054">
                  <c:v>18055</c:v>
                </c:pt>
                <c:pt idx="18055">
                  <c:v>18056</c:v>
                </c:pt>
                <c:pt idx="18056">
                  <c:v>18057</c:v>
                </c:pt>
                <c:pt idx="18057">
                  <c:v>18058</c:v>
                </c:pt>
                <c:pt idx="18058">
                  <c:v>18059</c:v>
                </c:pt>
                <c:pt idx="18059">
                  <c:v>18060</c:v>
                </c:pt>
                <c:pt idx="18060">
                  <c:v>18061</c:v>
                </c:pt>
                <c:pt idx="18061">
                  <c:v>18062</c:v>
                </c:pt>
                <c:pt idx="18062">
                  <c:v>18063</c:v>
                </c:pt>
                <c:pt idx="18063">
                  <c:v>18064</c:v>
                </c:pt>
                <c:pt idx="18064">
                  <c:v>18065</c:v>
                </c:pt>
                <c:pt idx="18065">
                  <c:v>18066</c:v>
                </c:pt>
                <c:pt idx="18066">
                  <c:v>18067</c:v>
                </c:pt>
                <c:pt idx="18067">
                  <c:v>18068</c:v>
                </c:pt>
                <c:pt idx="18068">
                  <c:v>18069</c:v>
                </c:pt>
                <c:pt idx="18069">
                  <c:v>18070</c:v>
                </c:pt>
                <c:pt idx="18070">
                  <c:v>18071</c:v>
                </c:pt>
                <c:pt idx="18071">
                  <c:v>18072</c:v>
                </c:pt>
                <c:pt idx="18072">
                  <c:v>18073</c:v>
                </c:pt>
                <c:pt idx="18073">
                  <c:v>18074</c:v>
                </c:pt>
                <c:pt idx="18074">
                  <c:v>18075</c:v>
                </c:pt>
                <c:pt idx="18075">
                  <c:v>18076</c:v>
                </c:pt>
                <c:pt idx="18076">
                  <c:v>18077</c:v>
                </c:pt>
                <c:pt idx="18077">
                  <c:v>18078</c:v>
                </c:pt>
                <c:pt idx="18078">
                  <c:v>18079</c:v>
                </c:pt>
                <c:pt idx="18079">
                  <c:v>18080</c:v>
                </c:pt>
                <c:pt idx="18080">
                  <c:v>18081</c:v>
                </c:pt>
                <c:pt idx="18081">
                  <c:v>18082</c:v>
                </c:pt>
                <c:pt idx="18082">
                  <c:v>18083</c:v>
                </c:pt>
                <c:pt idx="18083">
                  <c:v>18084</c:v>
                </c:pt>
                <c:pt idx="18084">
                  <c:v>18085</c:v>
                </c:pt>
                <c:pt idx="18085">
                  <c:v>18086</c:v>
                </c:pt>
                <c:pt idx="18086">
                  <c:v>18087</c:v>
                </c:pt>
                <c:pt idx="18087">
                  <c:v>18088</c:v>
                </c:pt>
                <c:pt idx="18088">
                  <c:v>18089</c:v>
                </c:pt>
                <c:pt idx="18089">
                  <c:v>18090</c:v>
                </c:pt>
                <c:pt idx="18090">
                  <c:v>18091</c:v>
                </c:pt>
                <c:pt idx="18091">
                  <c:v>18092</c:v>
                </c:pt>
                <c:pt idx="18092">
                  <c:v>18093</c:v>
                </c:pt>
                <c:pt idx="18093">
                  <c:v>18094</c:v>
                </c:pt>
                <c:pt idx="18094">
                  <c:v>18095</c:v>
                </c:pt>
                <c:pt idx="18095">
                  <c:v>18096</c:v>
                </c:pt>
                <c:pt idx="18096">
                  <c:v>18097</c:v>
                </c:pt>
                <c:pt idx="18097">
                  <c:v>18098</c:v>
                </c:pt>
                <c:pt idx="18098">
                  <c:v>18099</c:v>
                </c:pt>
                <c:pt idx="18099">
                  <c:v>18100</c:v>
                </c:pt>
                <c:pt idx="18100">
                  <c:v>18101</c:v>
                </c:pt>
                <c:pt idx="18101">
                  <c:v>18102</c:v>
                </c:pt>
                <c:pt idx="18102">
                  <c:v>18103</c:v>
                </c:pt>
                <c:pt idx="18103">
                  <c:v>18104</c:v>
                </c:pt>
                <c:pt idx="18104">
                  <c:v>18105</c:v>
                </c:pt>
                <c:pt idx="18105">
                  <c:v>18106</c:v>
                </c:pt>
                <c:pt idx="18106">
                  <c:v>18107</c:v>
                </c:pt>
                <c:pt idx="18107">
                  <c:v>18108</c:v>
                </c:pt>
                <c:pt idx="18108">
                  <c:v>18109</c:v>
                </c:pt>
                <c:pt idx="18109">
                  <c:v>18110</c:v>
                </c:pt>
                <c:pt idx="18110">
                  <c:v>18111</c:v>
                </c:pt>
                <c:pt idx="18111">
                  <c:v>18112</c:v>
                </c:pt>
                <c:pt idx="18112">
                  <c:v>18113</c:v>
                </c:pt>
                <c:pt idx="18113">
                  <c:v>18114</c:v>
                </c:pt>
                <c:pt idx="18114">
                  <c:v>18115</c:v>
                </c:pt>
                <c:pt idx="18115">
                  <c:v>18116</c:v>
                </c:pt>
                <c:pt idx="18116">
                  <c:v>18117</c:v>
                </c:pt>
                <c:pt idx="18117">
                  <c:v>18118</c:v>
                </c:pt>
                <c:pt idx="18118">
                  <c:v>18119</c:v>
                </c:pt>
                <c:pt idx="18119">
                  <c:v>18120</c:v>
                </c:pt>
                <c:pt idx="18120">
                  <c:v>18121</c:v>
                </c:pt>
                <c:pt idx="18121">
                  <c:v>18122</c:v>
                </c:pt>
                <c:pt idx="18122">
                  <c:v>18123</c:v>
                </c:pt>
                <c:pt idx="18123">
                  <c:v>18124</c:v>
                </c:pt>
                <c:pt idx="18124">
                  <c:v>18125</c:v>
                </c:pt>
                <c:pt idx="18125">
                  <c:v>18126</c:v>
                </c:pt>
                <c:pt idx="18126">
                  <c:v>18127</c:v>
                </c:pt>
                <c:pt idx="18127">
                  <c:v>18128</c:v>
                </c:pt>
                <c:pt idx="18128">
                  <c:v>18129</c:v>
                </c:pt>
                <c:pt idx="18129">
                  <c:v>18130</c:v>
                </c:pt>
                <c:pt idx="18130">
                  <c:v>18131</c:v>
                </c:pt>
                <c:pt idx="18131">
                  <c:v>18132</c:v>
                </c:pt>
                <c:pt idx="18132">
                  <c:v>18133</c:v>
                </c:pt>
                <c:pt idx="18133">
                  <c:v>18134</c:v>
                </c:pt>
                <c:pt idx="18134">
                  <c:v>18135</c:v>
                </c:pt>
                <c:pt idx="18135">
                  <c:v>18136</c:v>
                </c:pt>
                <c:pt idx="18136">
                  <c:v>18137</c:v>
                </c:pt>
                <c:pt idx="18137">
                  <c:v>18138</c:v>
                </c:pt>
                <c:pt idx="18138">
                  <c:v>18139</c:v>
                </c:pt>
                <c:pt idx="18139">
                  <c:v>18140</c:v>
                </c:pt>
                <c:pt idx="18140">
                  <c:v>18141</c:v>
                </c:pt>
                <c:pt idx="18141">
                  <c:v>18142</c:v>
                </c:pt>
                <c:pt idx="18142">
                  <c:v>18143</c:v>
                </c:pt>
                <c:pt idx="18143">
                  <c:v>18144</c:v>
                </c:pt>
                <c:pt idx="18144">
                  <c:v>18145</c:v>
                </c:pt>
                <c:pt idx="18145">
                  <c:v>18146</c:v>
                </c:pt>
                <c:pt idx="18146">
                  <c:v>18147</c:v>
                </c:pt>
                <c:pt idx="18147">
                  <c:v>18148</c:v>
                </c:pt>
                <c:pt idx="18148">
                  <c:v>18149</c:v>
                </c:pt>
                <c:pt idx="18149">
                  <c:v>18150</c:v>
                </c:pt>
                <c:pt idx="18150">
                  <c:v>18151</c:v>
                </c:pt>
                <c:pt idx="18151">
                  <c:v>18152</c:v>
                </c:pt>
                <c:pt idx="18152">
                  <c:v>18153</c:v>
                </c:pt>
                <c:pt idx="18153">
                  <c:v>18154</c:v>
                </c:pt>
                <c:pt idx="18154">
                  <c:v>18155</c:v>
                </c:pt>
                <c:pt idx="18155">
                  <c:v>18156</c:v>
                </c:pt>
                <c:pt idx="18156">
                  <c:v>18157</c:v>
                </c:pt>
                <c:pt idx="18157">
                  <c:v>18158</c:v>
                </c:pt>
                <c:pt idx="18158">
                  <c:v>18159</c:v>
                </c:pt>
                <c:pt idx="18159">
                  <c:v>18160</c:v>
                </c:pt>
                <c:pt idx="18160">
                  <c:v>18161</c:v>
                </c:pt>
                <c:pt idx="18161">
                  <c:v>18162</c:v>
                </c:pt>
                <c:pt idx="18162">
                  <c:v>18163</c:v>
                </c:pt>
                <c:pt idx="18163">
                  <c:v>18164</c:v>
                </c:pt>
                <c:pt idx="18164">
                  <c:v>18165</c:v>
                </c:pt>
                <c:pt idx="18165">
                  <c:v>18166</c:v>
                </c:pt>
                <c:pt idx="18166">
                  <c:v>18167</c:v>
                </c:pt>
                <c:pt idx="18167">
                  <c:v>18168</c:v>
                </c:pt>
                <c:pt idx="18168">
                  <c:v>18169</c:v>
                </c:pt>
                <c:pt idx="18169">
                  <c:v>18170</c:v>
                </c:pt>
                <c:pt idx="18170">
                  <c:v>18171</c:v>
                </c:pt>
                <c:pt idx="18171">
                  <c:v>18172</c:v>
                </c:pt>
                <c:pt idx="18172">
                  <c:v>18173</c:v>
                </c:pt>
                <c:pt idx="18173">
                  <c:v>18174</c:v>
                </c:pt>
                <c:pt idx="18174">
                  <c:v>18175</c:v>
                </c:pt>
                <c:pt idx="18175">
                  <c:v>18176</c:v>
                </c:pt>
                <c:pt idx="18176">
                  <c:v>18177</c:v>
                </c:pt>
                <c:pt idx="18177">
                  <c:v>18178</c:v>
                </c:pt>
                <c:pt idx="18178">
                  <c:v>18179</c:v>
                </c:pt>
                <c:pt idx="18179">
                  <c:v>18180</c:v>
                </c:pt>
                <c:pt idx="18180">
                  <c:v>18181</c:v>
                </c:pt>
                <c:pt idx="18181">
                  <c:v>18182</c:v>
                </c:pt>
                <c:pt idx="18182">
                  <c:v>18183</c:v>
                </c:pt>
                <c:pt idx="18183">
                  <c:v>18184</c:v>
                </c:pt>
                <c:pt idx="18184">
                  <c:v>18185</c:v>
                </c:pt>
                <c:pt idx="18185">
                  <c:v>18186</c:v>
                </c:pt>
                <c:pt idx="18186">
                  <c:v>18187</c:v>
                </c:pt>
                <c:pt idx="18187">
                  <c:v>18188</c:v>
                </c:pt>
                <c:pt idx="18188">
                  <c:v>18189</c:v>
                </c:pt>
                <c:pt idx="18189">
                  <c:v>18190</c:v>
                </c:pt>
                <c:pt idx="18190">
                  <c:v>18191</c:v>
                </c:pt>
                <c:pt idx="18191">
                  <c:v>18192</c:v>
                </c:pt>
                <c:pt idx="18192">
                  <c:v>18193</c:v>
                </c:pt>
                <c:pt idx="18193">
                  <c:v>18194</c:v>
                </c:pt>
                <c:pt idx="18194">
                  <c:v>18195</c:v>
                </c:pt>
                <c:pt idx="18195">
                  <c:v>18196</c:v>
                </c:pt>
                <c:pt idx="18196">
                  <c:v>18197</c:v>
                </c:pt>
                <c:pt idx="18197">
                  <c:v>18198</c:v>
                </c:pt>
                <c:pt idx="18198">
                  <c:v>18199</c:v>
                </c:pt>
                <c:pt idx="18199">
                  <c:v>18200</c:v>
                </c:pt>
                <c:pt idx="18200">
                  <c:v>18201</c:v>
                </c:pt>
                <c:pt idx="18201">
                  <c:v>18202</c:v>
                </c:pt>
                <c:pt idx="18202">
                  <c:v>18203</c:v>
                </c:pt>
                <c:pt idx="18203">
                  <c:v>18204</c:v>
                </c:pt>
                <c:pt idx="18204">
                  <c:v>18205</c:v>
                </c:pt>
                <c:pt idx="18205">
                  <c:v>18206</c:v>
                </c:pt>
                <c:pt idx="18206">
                  <c:v>18207</c:v>
                </c:pt>
                <c:pt idx="18207">
                  <c:v>18208</c:v>
                </c:pt>
                <c:pt idx="18208">
                  <c:v>18209</c:v>
                </c:pt>
                <c:pt idx="18209">
                  <c:v>18210</c:v>
                </c:pt>
                <c:pt idx="18210">
                  <c:v>18211</c:v>
                </c:pt>
                <c:pt idx="18211">
                  <c:v>18212</c:v>
                </c:pt>
                <c:pt idx="18212">
                  <c:v>18213</c:v>
                </c:pt>
                <c:pt idx="18213">
                  <c:v>18214</c:v>
                </c:pt>
                <c:pt idx="18214">
                  <c:v>18215</c:v>
                </c:pt>
                <c:pt idx="18215">
                  <c:v>18216</c:v>
                </c:pt>
                <c:pt idx="18216">
                  <c:v>18217</c:v>
                </c:pt>
                <c:pt idx="18217">
                  <c:v>18218</c:v>
                </c:pt>
                <c:pt idx="18218">
                  <c:v>18219</c:v>
                </c:pt>
                <c:pt idx="18219">
                  <c:v>18220</c:v>
                </c:pt>
                <c:pt idx="18220">
                  <c:v>18221</c:v>
                </c:pt>
                <c:pt idx="18221">
                  <c:v>18222</c:v>
                </c:pt>
                <c:pt idx="18222">
                  <c:v>18223</c:v>
                </c:pt>
                <c:pt idx="18223">
                  <c:v>18224</c:v>
                </c:pt>
                <c:pt idx="18224">
                  <c:v>18225</c:v>
                </c:pt>
                <c:pt idx="18225">
                  <c:v>18226</c:v>
                </c:pt>
                <c:pt idx="18226">
                  <c:v>18227</c:v>
                </c:pt>
                <c:pt idx="18227">
                  <c:v>18228</c:v>
                </c:pt>
                <c:pt idx="18228">
                  <c:v>18229</c:v>
                </c:pt>
                <c:pt idx="18229">
                  <c:v>18230</c:v>
                </c:pt>
                <c:pt idx="18230">
                  <c:v>18231</c:v>
                </c:pt>
                <c:pt idx="18231">
                  <c:v>18232</c:v>
                </c:pt>
                <c:pt idx="18232">
                  <c:v>18233</c:v>
                </c:pt>
                <c:pt idx="18233">
                  <c:v>18234</c:v>
                </c:pt>
                <c:pt idx="18234">
                  <c:v>18235</c:v>
                </c:pt>
                <c:pt idx="18235">
                  <c:v>18236</c:v>
                </c:pt>
                <c:pt idx="18236">
                  <c:v>18237</c:v>
                </c:pt>
                <c:pt idx="18237">
                  <c:v>18238</c:v>
                </c:pt>
                <c:pt idx="18238">
                  <c:v>18239</c:v>
                </c:pt>
                <c:pt idx="18239">
                  <c:v>18240</c:v>
                </c:pt>
                <c:pt idx="18240">
                  <c:v>18241</c:v>
                </c:pt>
                <c:pt idx="18241">
                  <c:v>18242</c:v>
                </c:pt>
                <c:pt idx="18242">
                  <c:v>18243</c:v>
                </c:pt>
                <c:pt idx="18243">
                  <c:v>18244</c:v>
                </c:pt>
                <c:pt idx="18244">
                  <c:v>18245</c:v>
                </c:pt>
                <c:pt idx="18245">
                  <c:v>18246</c:v>
                </c:pt>
                <c:pt idx="18246">
                  <c:v>18247</c:v>
                </c:pt>
                <c:pt idx="18247">
                  <c:v>18248</c:v>
                </c:pt>
                <c:pt idx="18248">
                  <c:v>18249</c:v>
                </c:pt>
                <c:pt idx="18249">
                  <c:v>18250</c:v>
                </c:pt>
                <c:pt idx="18250">
                  <c:v>18251</c:v>
                </c:pt>
                <c:pt idx="18251">
                  <c:v>18252</c:v>
                </c:pt>
                <c:pt idx="18252">
                  <c:v>18253</c:v>
                </c:pt>
                <c:pt idx="18253">
                  <c:v>18254</c:v>
                </c:pt>
                <c:pt idx="18254">
                  <c:v>18255</c:v>
                </c:pt>
                <c:pt idx="18255">
                  <c:v>18256</c:v>
                </c:pt>
                <c:pt idx="18256">
                  <c:v>18257</c:v>
                </c:pt>
                <c:pt idx="18257">
                  <c:v>18258</c:v>
                </c:pt>
                <c:pt idx="18258">
                  <c:v>18259</c:v>
                </c:pt>
                <c:pt idx="18259">
                  <c:v>18260</c:v>
                </c:pt>
                <c:pt idx="18260">
                  <c:v>18261</c:v>
                </c:pt>
                <c:pt idx="18261">
                  <c:v>18262</c:v>
                </c:pt>
                <c:pt idx="18262">
                  <c:v>18263</c:v>
                </c:pt>
                <c:pt idx="18263">
                  <c:v>18264</c:v>
                </c:pt>
                <c:pt idx="18264">
                  <c:v>18265</c:v>
                </c:pt>
                <c:pt idx="18265">
                  <c:v>18266</c:v>
                </c:pt>
                <c:pt idx="18266">
                  <c:v>18267</c:v>
                </c:pt>
                <c:pt idx="18267">
                  <c:v>18268</c:v>
                </c:pt>
                <c:pt idx="18268">
                  <c:v>18269</c:v>
                </c:pt>
                <c:pt idx="18269">
                  <c:v>18270</c:v>
                </c:pt>
                <c:pt idx="18270">
                  <c:v>18271</c:v>
                </c:pt>
                <c:pt idx="18271">
                  <c:v>18272</c:v>
                </c:pt>
                <c:pt idx="18272">
                  <c:v>18273</c:v>
                </c:pt>
                <c:pt idx="18273">
                  <c:v>18274</c:v>
                </c:pt>
                <c:pt idx="18274">
                  <c:v>18275</c:v>
                </c:pt>
                <c:pt idx="18275">
                  <c:v>18276</c:v>
                </c:pt>
                <c:pt idx="18276">
                  <c:v>18277</c:v>
                </c:pt>
                <c:pt idx="18277">
                  <c:v>18278</c:v>
                </c:pt>
                <c:pt idx="18278">
                  <c:v>18279</c:v>
                </c:pt>
                <c:pt idx="18279">
                  <c:v>18280</c:v>
                </c:pt>
                <c:pt idx="18280">
                  <c:v>18281</c:v>
                </c:pt>
                <c:pt idx="18281">
                  <c:v>18282</c:v>
                </c:pt>
                <c:pt idx="18282">
                  <c:v>18283</c:v>
                </c:pt>
                <c:pt idx="18283">
                  <c:v>18284</c:v>
                </c:pt>
                <c:pt idx="18284">
                  <c:v>18285</c:v>
                </c:pt>
                <c:pt idx="18285">
                  <c:v>18286</c:v>
                </c:pt>
                <c:pt idx="18286">
                  <c:v>18287</c:v>
                </c:pt>
                <c:pt idx="18287">
                  <c:v>18288</c:v>
                </c:pt>
                <c:pt idx="18288">
                  <c:v>18289</c:v>
                </c:pt>
                <c:pt idx="18289">
                  <c:v>18290</c:v>
                </c:pt>
                <c:pt idx="18290">
                  <c:v>18291</c:v>
                </c:pt>
                <c:pt idx="18291">
                  <c:v>18292</c:v>
                </c:pt>
                <c:pt idx="18292">
                  <c:v>18293</c:v>
                </c:pt>
                <c:pt idx="18293">
                  <c:v>18294</c:v>
                </c:pt>
                <c:pt idx="18294">
                  <c:v>18295</c:v>
                </c:pt>
                <c:pt idx="18295">
                  <c:v>18296</c:v>
                </c:pt>
                <c:pt idx="18296">
                  <c:v>18297</c:v>
                </c:pt>
                <c:pt idx="18297">
                  <c:v>18298</c:v>
                </c:pt>
                <c:pt idx="18298">
                  <c:v>18299</c:v>
                </c:pt>
                <c:pt idx="18299">
                  <c:v>18300</c:v>
                </c:pt>
                <c:pt idx="18300">
                  <c:v>18301</c:v>
                </c:pt>
                <c:pt idx="18301">
                  <c:v>18302</c:v>
                </c:pt>
                <c:pt idx="18302">
                  <c:v>18303</c:v>
                </c:pt>
                <c:pt idx="18303">
                  <c:v>18304</c:v>
                </c:pt>
                <c:pt idx="18304">
                  <c:v>18305</c:v>
                </c:pt>
                <c:pt idx="18305">
                  <c:v>18306</c:v>
                </c:pt>
                <c:pt idx="18306">
                  <c:v>18307</c:v>
                </c:pt>
                <c:pt idx="18307">
                  <c:v>18308</c:v>
                </c:pt>
                <c:pt idx="18308">
                  <c:v>18309</c:v>
                </c:pt>
                <c:pt idx="18309">
                  <c:v>18310</c:v>
                </c:pt>
                <c:pt idx="18310">
                  <c:v>18311</c:v>
                </c:pt>
                <c:pt idx="18311">
                  <c:v>18312</c:v>
                </c:pt>
                <c:pt idx="18312">
                  <c:v>18313</c:v>
                </c:pt>
                <c:pt idx="18313">
                  <c:v>18314</c:v>
                </c:pt>
                <c:pt idx="18314">
                  <c:v>18315</c:v>
                </c:pt>
                <c:pt idx="18315">
                  <c:v>18316</c:v>
                </c:pt>
                <c:pt idx="18316">
                  <c:v>18317</c:v>
                </c:pt>
                <c:pt idx="18317">
                  <c:v>18318</c:v>
                </c:pt>
                <c:pt idx="18318">
                  <c:v>18319</c:v>
                </c:pt>
                <c:pt idx="18319">
                  <c:v>18320</c:v>
                </c:pt>
                <c:pt idx="18320">
                  <c:v>18321</c:v>
                </c:pt>
                <c:pt idx="18321">
                  <c:v>18322</c:v>
                </c:pt>
                <c:pt idx="18322">
                  <c:v>18323</c:v>
                </c:pt>
                <c:pt idx="18323">
                  <c:v>18324</c:v>
                </c:pt>
                <c:pt idx="18324">
                  <c:v>18325</c:v>
                </c:pt>
                <c:pt idx="18325">
                  <c:v>18326</c:v>
                </c:pt>
                <c:pt idx="18326">
                  <c:v>18327</c:v>
                </c:pt>
                <c:pt idx="18327">
                  <c:v>18328</c:v>
                </c:pt>
                <c:pt idx="18328">
                  <c:v>18329</c:v>
                </c:pt>
                <c:pt idx="18329">
                  <c:v>18330</c:v>
                </c:pt>
                <c:pt idx="18330">
                  <c:v>18331</c:v>
                </c:pt>
                <c:pt idx="18331">
                  <c:v>18332</c:v>
                </c:pt>
                <c:pt idx="18332">
                  <c:v>18333</c:v>
                </c:pt>
                <c:pt idx="18333">
                  <c:v>18334</c:v>
                </c:pt>
                <c:pt idx="18334">
                  <c:v>18335</c:v>
                </c:pt>
                <c:pt idx="18335">
                  <c:v>18336</c:v>
                </c:pt>
                <c:pt idx="18336">
                  <c:v>18337</c:v>
                </c:pt>
                <c:pt idx="18337">
                  <c:v>18338</c:v>
                </c:pt>
                <c:pt idx="18338">
                  <c:v>18339</c:v>
                </c:pt>
                <c:pt idx="18339">
                  <c:v>18340</c:v>
                </c:pt>
                <c:pt idx="18340">
                  <c:v>18341</c:v>
                </c:pt>
                <c:pt idx="18341">
                  <c:v>18342</c:v>
                </c:pt>
                <c:pt idx="18342">
                  <c:v>18343</c:v>
                </c:pt>
                <c:pt idx="18343">
                  <c:v>18344</c:v>
                </c:pt>
                <c:pt idx="18344">
                  <c:v>18345</c:v>
                </c:pt>
                <c:pt idx="18345">
                  <c:v>18346</c:v>
                </c:pt>
                <c:pt idx="18346">
                  <c:v>18347</c:v>
                </c:pt>
                <c:pt idx="18347">
                  <c:v>18348</c:v>
                </c:pt>
                <c:pt idx="18348">
                  <c:v>18349</c:v>
                </c:pt>
                <c:pt idx="18349">
                  <c:v>18350</c:v>
                </c:pt>
                <c:pt idx="18350">
                  <c:v>18351</c:v>
                </c:pt>
                <c:pt idx="18351">
                  <c:v>18352</c:v>
                </c:pt>
                <c:pt idx="18352">
                  <c:v>18353</c:v>
                </c:pt>
                <c:pt idx="18353">
                  <c:v>18354</c:v>
                </c:pt>
                <c:pt idx="18354">
                  <c:v>18355</c:v>
                </c:pt>
                <c:pt idx="18355">
                  <c:v>18356</c:v>
                </c:pt>
                <c:pt idx="18356">
                  <c:v>18357</c:v>
                </c:pt>
                <c:pt idx="18357">
                  <c:v>18358</c:v>
                </c:pt>
                <c:pt idx="18358">
                  <c:v>18359</c:v>
                </c:pt>
                <c:pt idx="18359">
                  <c:v>18360</c:v>
                </c:pt>
                <c:pt idx="18360">
                  <c:v>18361</c:v>
                </c:pt>
                <c:pt idx="18361">
                  <c:v>18362</c:v>
                </c:pt>
                <c:pt idx="18362">
                  <c:v>18363</c:v>
                </c:pt>
                <c:pt idx="18363">
                  <c:v>18364</c:v>
                </c:pt>
                <c:pt idx="18364">
                  <c:v>18365</c:v>
                </c:pt>
                <c:pt idx="18365">
                  <c:v>18366</c:v>
                </c:pt>
                <c:pt idx="18366">
                  <c:v>18367</c:v>
                </c:pt>
                <c:pt idx="18367">
                  <c:v>18368</c:v>
                </c:pt>
                <c:pt idx="18368">
                  <c:v>18369</c:v>
                </c:pt>
                <c:pt idx="18369">
                  <c:v>18370</c:v>
                </c:pt>
                <c:pt idx="18370">
                  <c:v>18371</c:v>
                </c:pt>
                <c:pt idx="18371">
                  <c:v>18372</c:v>
                </c:pt>
                <c:pt idx="18372">
                  <c:v>18373</c:v>
                </c:pt>
                <c:pt idx="18373">
                  <c:v>18374</c:v>
                </c:pt>
                <c:pt idx="18374">
                  <c:v>18375</c:v>
                </c:pt>
                <c:pt idx="18375">
                  <c:v>18376</c:v>
                </c:pt>
                <c:pt idx="18376">
                  <c:v>18377</c:v>
                </c:pt>
                <c:pt idx="18377">
                  <c:v>18378</c:v>
                </c:pt>
                <c:pt idx="18378">
                  <c:v>18379</c:v>
                </c:pt>
                <c:pt idx="18379">
                  <c:v>18380</c:v>
                </c:pt>
                <c:pt idx="18380">
                  <c:v>18381</c:v>
                </c:pt>
                <c:pt idx="18381">
                  <c:v>18382</c:v>
                </c:pt>
                <c:pt idx="18382">
                  <c:v>18383</c:v>
                </c:pt>
                <c:pt idx="18383">
                  <c:v>18384</c:v>
                </c:pt>
                <c:pt idx="18384">
                  <c:v>18385</c:v>
                </c:pt>
                <c:pt idx="18385">
                  <c:v>18386</c:v>
                </c:pt>
                <c:pt idx="18386">
                  <c:v>18387</c:v>
                </c:pt>
                <c:pt idx="18387">
                  <c:v>18388</c:v>
                </c:pt>
                <c:pt idx="18388">
                  <c:v>18389</c:v>
                </c:pt>
                <c:pt idx="18389">
                  <c:v>18390</c:v>
                </c:pt>
                <c:pt idx="18390">
                  <c:v>18391</c:v>
                </c:pt>
                <c:pt idx="18391">
                  <c:v>18392</c:v>
                </c:pt>
                <c:pt idx="18392">
                  <c:v>18393</c:v>
                </c:pt>
                <c:pt idx="18393">
                  <c:v>18394</c:v>
                </c:pt>
                <c:pt idx="18394">
                  <c:v>18395</c:v>
                </c:pt>
                <c:pt idx="18395">
                  <c:v>18396</c:v>
                </c:pt>
                <c:pt idx="18396">
                  <c:v>18397</c:v>
                </c:pt>
                <c:pt idx="18397">
                  <c:v>18398</c:v>
                </c:pt>
                <c:pt idx="18398">
                  <c:v>18399</c:v>
                </c:pt>
                <c:pt idx="18399">
                  <c:v>18400</c:v>
                </c:pt>
                <c:pt idx="18400">
                  <c:v>18401</c:v>
                </c:pt>
                <c:pt idx="18401">
                  <c:v>18402</c:v>
                </c:pt>
                <c:pt idx="18402">
                  <c:v>18403</c:v>
                </c:pt>
                <c:pt idx="18403">
                  <c:v>18404</c:v>
                </c:pt>
                <c:pt idx="18404">
                  <c:v>18405</c:v>
                </c:pt>
                <c:pt idx="18405">
                  <c:v>18406</c:v>
                </c:pt>
                <c:pt idx="18406">
                  <c:v>18407</c:v>
                </c:pt>
                <c:pt idx="18407">
                  <c:v>18408</c:v>
                </c:pt>
                <c:pt idx="18408">
                  <c:v>18409</c:v>
                </c:pt>
                <c:pt idx="18409">
                  <c:v>18410</c:v>
                </c:pt>
                <c:pt idx="18410">
                  <c:v>18411</c:v>
                </c:pt>
                <c:pt idx="18411">
                  <c:v>18412</c:v>
                </c:pt>
                <c:pt idx="18412">
                  <c:v>18413</c:v>
                </c:pt>
                <c:pt idx="18413">
                  <c:v>18414</c:v>
                </c:pt>
                <c:pt idx="18414">
                  <c:v>18415</c:v>
                </c:pt>
                <c:pt idx="18415">
                  <c:v>18416</c:v>
                </c:pt>
                <c:pt idx="18416">
                  <c:v>18417</c:v>
                </c:pt>
                <c:pt idx="18417">
                  <c:v>18418</c:v>
                </c:pt>
                <c:pt idx="18418">
                  <c:v>18419</c:v>
                </c:pt>
                <c:pt idx="18419">
                  <c:v>18420</c:v>
                </c:pt>
                <c:pt idx="18420">
                  <c:v>18421</c:v>
                </c:pt>
                <c:pt idx="18421">
                  <c:v>18422</c:v>
                </c:pt>
                <c:pt idx="18422">
                  <c:v>18423</c:v>
                </c:pt>
                <c:pt idx="18423">
                  <c:v>18424</c:v>
                </c:pt>
                <c:pt idx="18424">
                  <c:v>18425</c:v>
                </c:pt>
                <c:pt idx="18425">
                  <c:v>18426</c:v>
                </c:pt>
                <c:pt idx="18426">
                  <c:v>18427</c:v>
                </c:pt>
                <c:pt idx="18427">
                  <c:v>18428</c:v>
                </c:pt>
                <c:pt idx="18428">
                  <c:v>18429</c:v>
                </c:pt>
                <c:pt idx="18429">
                  <c:v>18430</c:v>
                </c:pt>
                <c:pt idx="18430">
                  <c:v>18431</c:v>
                </c:pt>
                <c:pt idx="18431">
                  <c:v>18432</c:v>
                </c:pt>
                <c:pt idx="18432">
                  <c:v>18433</c:v>
                </c:pt>
                <c:pt idx="18433">
                  <c:v>18434</c:v>
                </c:pt>
                <c:pt idx="18434">
                  <c:v>18435</c:v>
                </c:pt>
                <c:pt idx="18435">
                  <c:v>18436</c:v>
                </c:pt>
                <c:pt idx="18436">
                  <c:v>18437</c:v>
                </c:pt>
                <c:pt idx="18437">
                  <c:v>18438</c:v>
                </c:pt>
                <c:pt idx="18438">
                  <c:v>18439</c:v>
                </c:pt>
                <c:pt idx="18439">
                  <c:v>18440</c:v>
                </c:pt>
                <c:pt idx="18440">
                  <c:v>18441</c:v>
                </c:pt>
                <c:pt idx="18441">
                  <c:v>18442</c:v>
                </c:pt>
                <c:pt idx="18442">
                  <c:v>18443</c:v>
                </c:pt>
                <c:pt idx="18443">
                  <c:v>18444</c:v>
                </c:pt>
                <c:pt idx="18444">
                  <c:v>18445</c:v>
                </c:pt>
                <c:pt idx="18445">
                  <c:v>18446</c:v>
                </c:pt>
                <c:pt idx="18446">
                  <c:v>18447</c:v>
                </c:pt>
                <c:pt idx="18447">
                  <c:v>18448</c:v>
                </c:pt>
                <c:pt idx="18448">
                  <c:v>18449</c:v>
                </c:pt>
                <c:pt idx="18449">
                  <c:v>18450</c:v>
                </c:pt>
                <c:pt idx="18450">
                  <c:v>18451</c:v>
                </c:pt>
                <c:pt idx="18451">
                  <c:v>18452</c:v>
                </c:pt>
                <c:pt idx="18452">
                  <c:v>18453</c:v>
                </c:pt>
                <c:pt idx="18453">
                  <c:v>18454</c:v>
                </c:pt>
                <c:pt idx="18454">
                  <c:v>18455</c:v>
                </c:pt>
                <c:pt idx="18455">
                  <c:v>18456</c:v>
                </c:pt>
                <c:pt idx="18456">
                  <c:v>18457</c:v>
                </c:pt>
                <c:pt idx="18457">
                  <c:v>18458</c:v>
                </c:pt>
                <c:pt idx="18458">
                  <c:v>18459</c:v>
                </c:pt>
                <c:pt idx="18459">
                  <c:v>18460</c:v>
                </c:pt>
                <c:pt idx="18460">
                  <c:v>18461</c:v>
                </c:pt>
                <c:pt idx="18461">
                  <c:v>18462</c:v>
                </c:pt>
                <c:pt idx="18462">
                  <c:v>18463</c:v>
                </c:pt>
                <c:pt idx="18463">
                  <c:v>18464</c:v>
                </c:pt>
                <c:pt idx="18464">
                  <c:v>18465</c:v>
                </c:pt>
                <c:pt idx="18465">
                  <c:v>18466</c:v>
                </c:pt>
                <c:pt idx="18466">
                  <c:v>18467</c:v>
                </c:pt>
                <c:pt idx="18467">
                  <c:v>18468</c:v>
                </c:pt>
                <c:pt idx="18468">
                  <c:v>18469</c:v>
                </c:pt>
                <c:pt idx="18469">
                  <c:v>18470</c:v>
                </c:pt>
                <c:pt idx="18470">
                  <c:v>18471</c:v>
                </c:pt>
                <c:pt idx="18471">
                  <c:v>18472</c:v>
                </c:pt>
                <c:pt idx="18472">
                  <c:v>18473</c:v>
                </c:pt>
                <c:pt idx="18473">
                  <c:v>18474</c:v>
                </c:pt>
                <c:pt idx="18474">
                  <c:v>18475</c:v>
                </c:pt>
                <c:pt idx="18475">
                  <c:v>18476</c:v>
                </c:pt>
                <c:pt idx="18476">
                  <c:v>18477</c:v>
                </c:pt>
                <c:pt idx="18477">
                  <c:v>18478</c:v>
                </c:pt>
                <c:pt idx="18478">
                  <c:v>18479</c:v>
                </c:pt>
                <c:pt idx="18479">
                  <c:v>18480</c:v>
                </c:pt>
                <c:pt idx="18480">
                  <c:v>18481</c:v>
                </c:pt>
                <c:pt idx="18481">
                  <c:v>18482</c:v>
                </c:pt>
                <c:pt idx="18482">
                  <c:v>18483</c:v>
                </c:pt>
                <c:pt idx="18483">
                  <c:v>18484</c:v>
                </c:pt>
                <c:pt idx="18484">
                  <c:v>18485</c:v>
                </c:pt>
                <c:pt idx="18485">
                  <c:v>18486</c:v>
                </c:pt>
                <c:pt idx="18486">
                  <c:v>18487</c:v>
                </c:pt>
                <c:pt idx="18487">
                  <c:v>18488</c:v>
                </c:pt>
                <c:pt idx="18488">
                  <c:v>18489</c:v>
                </c:pt>
                <c:pt idx="18489">
                  <c:v>18490</c:v>
                </c:pt>
                <c:pt idx="18490">
                  <c:v>18491</c:v>
                </c:pt>
                <c:pt idx="18491">
                  <c:v>18492</c:v>
                </c:pt>
                <c:pt idx="18492">
                  <c:v>18493</c:v>
                </c:pt>
                <c:pt idx="18493">
                  <c:v>18494</c:v>
                </c:pt>
                <c:pt idx="18494">
                  <c:v>18495</c:v>
                </c:pt>
                <c:pt idx="18495">
                  <c:v>18496</c:v>
                </c:pt>
                <c:pt idx="18496">
                  <c:v>18497</c:v>
                </c:pt>
                <c:pt idx="18497">
                  <c:v>18498</c:v>
                </c:pt>
                <c:pt idx="18498">
                  <c:v>18499</c:v>
                </c:pt>
                <c:pt idx="18499">
                  <c:v>18500</c:v>
                </c:pt>
                <c:pt idx="18500">
                  <c:v>18501</c:v>
                </c:pt>
                <c:pt idx="18501">
                  <c:v>18502</c:v>
                </c:pt>
                <c:pt idx="18502">
                  <c:v>18503</c:v>
                </c:pt>
                <c:pt idx="18503">
                  <c:v>18504</c:v>
                </c:pt>
                <c:pt idx="18504">
                  <c:v>18505</c:v>
                </c:pt>
                <c:pt idx="18505">
                  <c:v>18506</c:v>
                </c:pt>
                <c:pt idx="18506">
                  <c:v>18507</c:v>
                </c:pt>
                <c:pt idx="18507">
                  <c:v>18508</c:v>
                </c:pt>
                <c:pt idx="18508">
                  <c:v>18509</c:v>
                </c:pt>
                <c:pt idx="18509">
                  <c:v>18510</c:v>
                </c:pt>
                <c:pt idx="18510">
                  <c:v>18511</c:v>
                </c:pt>
                <c:pt idx="18511">
                  <c:v>18512</c:v>
                </c:pt>
                <c:pt idx="18512">
                  <c:v>18513</c:v>
                </c:pt>
                <c:pt idx="18513">
                  <c:v>18514</c:v>
                </c:pt>
                <c:pt idx="18514">
                  <c:v>18515</c:v>
                </c:pt>
                <c:pt idx="18515">
                  <c:v>18516</c:v>
                </c:pt>
                <c:pt idx="18516">
                  <c:v>18517</c:v>
                </c:pt>
                <c:pt idx="18517">
                  <c:v>18518</c:v>
                </c:pt>
                <c:pt idx="18518">
                  <c:v>18519</c:v>
                </c:pt>
                <c:pt idx="18519">
                  <c:v>18520</c:v>
                </c:pt>
                <c:pt idx="18520">
                  <c:v>18521</c:v>
                </c:pt>
                <c:pt idx="18521">
                  <c:v>18522</c:v>
                </c:pt>
                <c:pt idx="18522">
                  <c:v>18523</c:v>
                </c:pt>
                <c:pt idx="18523">
                  <c:v>18524</c:v>
                </c:pt>
                <c:pt idx="18524">
                  <c:v>18525</c:v>
                </c:pt>
                <c:pt idx="18525">
                  <c:v>18526</c:v>
                </c:pt>
                <c:pt idx="18526">
                  <c:v>18527</c:v>
                </c:pt>
                <c:pt idx="18527">
                  <c:v>18528</c:v>
                </c:pt>
                <c:pt idx="18528">
                  <c:v>18529</c:v>
                </c:pt>
                <c:pt idx="18529">
                  <c:v>18530</c:v>
                </c:pt>
                <c:pt idx="18530">
                  <c:v>18531</c:v>
                </c:pt>
                <c:pt idx="18531">
                  <c:v>18532</c:v>
                </c:pt>
                <c:pt idx="18532">
                  <c:v>18533</c:v>
                </c:pt>
                <c:pt idx="18533">
                  <c:v>18534</c:v>
                </c:pt>
                <c:pt idx="18534">
                  <c:v>18535</c:v>
                </c:pt>
                <c:pt idx="18535">
                  <c:v>18536</c:v>
                </c:pt>
                <c:pt idx="18536">
                  <c:v>18537</c:v>
                </c:pt>
                <c:pt idx="18537">
                  <c:v>18538</c:v>
                </c:pt>
                <c:pt idx="18538">
                  <c:v>18539</c:v>
                </c:pt>
                <c:pt idx="18539">
                  <c:v>18540</c:v>
                </c:pt>
                <c:pt idx="18540">
                  <c:v>18541</c:v>
                </c:pt>
                <c:pt idx="18541">
                  <c:v>18542</c:v>
                </c:pt>
                <c:pt idx="18542">
                  <c:v>18543</c:v>
                </c:pt>
                <c:pt idx="18543">
                  <c:v>18544</c:v>
                </c:pt>
                <c:pt idx="18544">
                  <c:v>18545</c:v>
                </c:pt>
                <c:pt idx="18545">
                  <c:v>18546</c:v>
                </c:pt>
                <c:pt idx="18546">
                  <c:v>18547</c:v>
                </c:pt>
                <c:pt idx="18547">
                  <c:v>18548</c:v>
                </c:pt>
                <c:pt idx="18548">
                  <c:v>18549</c:v>
                </c:pt>
                <c:pt idx="18549">
                  <c:v>18550</c:v>
                </c:pt>
                <c:pt idx="18550">
                  <c:v>18551</c:v>
                </c:pt>
                <c:pt idx="18551">
                  <c:v>18552</c:v>
                </c:pt>
                <c:pt idx="18552">
                  <c:v>18553</c:v>
                </c:pt>
                <c:pt idx="18553">
                  <c:v>18554</c:v>
                </c:pt>
                <c:pt idx="18554">
                  <c:v>18555</c:v>
                </c:pt>
                <c:pt idx="18555">
                  <c:v>18556</c:v>
                </c:pt>
                <c:pt idx="18556">
                  <c:v>18557</c:v>
                </c:pt>
                <c:pt idx="18557">
                  <c:v>18558</c:v>
                </c:pt>
                <c:pt idx="18558">
                  <c:v>18559</c:v>
                </c:pt>
                <c:pt idx="18559">
                  <c:v>18560</c:v>
                </c:pt>
                <c:pt idx="18560">
                  <c:v>18561</c:v>
                </c:pt>
                <c:pt idx="18561">
                  <c:v>18562</c:v>
                </c:pt>
                <c:pt idx="18562">
                  <c:v>18563</c:v>
                </c:pt>
                <c:pt idx="18563">
                  <c:v>18564</c:v>
                </c:pt>
                <c:pt idx="18564">
                  <c:v>18565</c:v>
                </c:pt>
                <c:pt idx="18565">
                  <c:v>18566</c:v>
                </c:pt>
                <c:pt idx="18566">
                  <c:v>18567</c:v>
                </c:pt>
                <c:pt idx="18567">
                  <c:v>18568</c:v>
                </c:pt>
                <c:pt idx="18568">
                  <c:v>18569</c:v>
                </c:pt>
                <c:pt idx="18569">
                  <c:v>18570</c:v>
                </c:pt>
                <c:pt idx="18570">
                  <c:v>18571</c:v>
                </c:pt>
                <c:pt idx="18571">
                  <c:v>18572</c:v>
                </c:pt>
                <c:pt idx="18572">
                  <c:v>18573</c:v>
                </c:pt>
                <c:pt idx="18573">
                  <c:v>18574</c:v>
                </c:pt>
                <c:pt idx="18574">
                  <c:v>18575</c:v>
                </c:pt>
                <c:pt idx="18575">
                  <c:v>18576</c:v>
                </c:pt>
                <c:pt idx="18576">
                  <c:v>18577</c:v>
                </c:pt>
                <c:pt idx="18577">
                  <c:v>18578</c:v>
                </c:pt>
                <c:pt idx="18578">
                  <c:v>18579</c:v>
                </c:pt>
                <c:pt idx="18579">
                  <c:v>18580</c:v>
                </c:pt>
                <c:pt idx="18580">
                  <c:v>18581</c:v>
                </c:pt>
                <c:pt idx="18581">
                  <c:v>18582</c:v>
                </c:pt>
                <c:pt idx="18582">
                  <c:v>18583</c:v>
                </c:pt>
                <c:pt idx="18583">
                  <c:v>18584</c:v>
                </c:pt>
                <c:pt idx="18584">
                  <c:v>18585</c:v>
                </c:pt>
                <c:pt idx="18585">
                  <c:v>18586</c:v>
                </c:pt>
                <c:pt idx="18586">
                  <c:v>18587</c:v>
                </c:pt>
                <c:pt idx="18587">
                  <c:v>18588</c:v>
                </c:pt>
                <c:pt idx="18588">
                  <c:v>18589</c:v>
                </c:pt>
                <c:pt idx="18589">
                  <c:v>18590</c:v>
                </c:pt>
                <c:pt idx="18590">
                  <c:v>18591</c:v>
                </c:pt>
                <c:pt idx="18591">
                  <c:v>18592</c:v>
                </c:pt>
                <c:pt idx="18592">
                  <c:v>18593</c:v>
                </c:pt>
                <c:pt idx="18593">
                  <c:v>18594</c:v>
                </c:pt>
                <c:pt idx="18594">
                  <c:v>18595</c:v>
                </c:pt>
                <c:pt idx="18595">
                  <c:v>18596</c:v>
                </c:pt>
                <c:pt idx="18596">
                  <c:v>18597</c:v>
                </c:pt>
                <c:pt idx="18597">
                  <c:v>18598</c:v>
                </c:pt>
                <c:pt idx="18598">
                  <c:v>18599</c:v>
                </c:pt>
                <c:pt idx="18599">
                  <c:v>18600</c:v>
                </c:pt>
                <c:pt idx="18600">
                  <c:v>18601</c:v>
                </c:pt>
                <c:pt idx="18601">
                  <c:v>18602</c:v>
                </c:pt>
                <c:pt idx="18602">
                  <c:v>18603</c:v>
                </c:pt>
                <c:pt idx="18603">
                  <c:v>18604</c:v>
                </c:pt>
                <c:pt idx="18604">
                  <c:v>18605</c:v>
                </c:pt>
                <c:pt idx="18605">
                  <c:v>18606</c:v>
                </c:pt>
                <c:pt idx="18606">
                  <c:v>18607</c:v>
                </c:pt>
                <c:pt idx="18607">
                  <c:v>18608</c:v>
                </c:pt>
                <c:pt idx="18608">
                  <c:v>18609</c:v>
                </c:pt>
                <c:pt idx="18609">
                  <c:v>18610</c:v>
                </c:pt>
                <c:pt idx="18610">
                  <c:v>18611</c:v>
                </c:pt>
                <c:pt idx="18611">
                  <c:v>18612</c:v>
                </c:pt>
                <c:pt idx="18612">
                  <c:v>18613</c:v>
                </c:pt>
                <c:pt idx="18613">
                  <c:v>18614</c:v>
                </c:pt>
                <c:pt idx="18614">
                  <c:v>18615</c:v>
                </c:pt>
                <c:pt idx="18615">
                  <c:v>18616</c:v>
                </c:pt>
                <c:pt idx="18616">
                  <c:v>18617</c:v>
                </c:pt>
                <c:pt idx="18617">
                  <c:v>18618</c:v>
                </c:pt>
                <c:pt idx="18618">
                  <c:v>18619</c:v>
                </c:pt>
                <c:pt idx="18619">
                  <c:v>18620</c:v>
                </c:pt>
                <c:pt idx="18620">
                  <c:v>18621</c:v>
                </c:pt>
                <c:pt idx="18621">
                  <c:v>18622</c:v>
                </c:pt>
                <c:pt idx="18622">
                  <c:v>18623</c:v>
                </c:pt>
                <c:pt idx="18623">
                  <c:v>18624</c:v>
                </c:pt>
                <c:pt idx="18624">
                  <c:v>18625</c:v>
                </c:pt>
                <c:pt idx="18625">
                  <c:v>18626</c:v>
                </c:pt>
                <c:pt idx="18626">
                  <c:v>18627</c:v>
                </c:pt>
                <c:pt idx="18627">
                  <c:v>18628</c:v>
                </c:pt>
                <c:pt idx="18628">
                  <c:v>18629</c:v>
                </c:pt>
                <c:pt idx="18629">
                  <c:v>18630</c:v>
                </c:pt>
                <c:pt idx="18630">
                  <c:v>18631</c:v>
                </c:pt>
                <c:pt idx="18631">
                  <c:v>18632</c:v>
                </c:pt>
                <c:pt idx="18632">
                  <c:v>18633</c:v>
                </c:pt>
                <c:pt idx="18633">
                  <c:v>18634</c:v>
                </c:pt>
                <c:pt idx="18634">
                  <c:v>18635</c:v>
                </c:pt>
                <c:pt idx="18635">
                  <c:v>18636</c:v>
                </c:pt>
                <c:pt idx="18636">
                  <c:v>18637</c:v>
                </c:pt>
                <c:pt idx="18637">
                  <c:v>18638</c:v>
                </c:pt>
                <c:pt idx="18638">
                  <c:v>18639</c:v>
                </c:pt>
                <c:pt idx="18639">
                  <c:v>18640</c:v>
                </c:pt>
                <c:pt idx="18640">
                  <c:v>18641</c:v>
                </c:pt>
                <c:pt idx="18641">
                  <c:v>18642</c:v>
                </c:pt>
                <c:pt idx="18642">
                  <c:v>18643</c:v>
                </c:pt>
                <c:pt idx="18643">
                  <c:v>18644</c:v>
                </c:pt>
                <c:pt idx="18644">
                  <c:v>18645</c:v>
                </c:pt>
                <c:pt idx="18645">
                  <c:v>18646</c:v>
                </c:pt>
                <c:pt idx="18646">
                  <c:v>18647</c:v>
                </c:pt>
                <c:pt idx="18647">
                  <c:v>18648</c:v>
                </c:pt>
                <c:pt idx="18648">
                  <c:v>18649</c:v>
                </c:pt>
                <c:pt idx="18649">
                  <c:v>18650</c:v>
                </c:pt>
                <c:pt idx="18650">
                  <c:v>18651</c:v>
                </c:pt>
                <c:pt idx="18651">
                  <c:v>18652</c:v>
                </c:pt>
                <c:pt idx="18652">
                  <c:v>18653</c:v>
                </c:pt>
                <c:pt idx="18653">
                  <c:v>18654</c:v>
                </c:pt>
                <c:pt idx="18654">
                  <c:v>18655</c:v>
                </c:pt>
                <c:pt idx="18655">
                  <c:v>18656</c:v>
                </c:pt>
                <c:pt idx="18656">
                  <c:v>18657</c:v>
                </c:pt>
                <c:pt idx="18657">
                  <c:v>18658</c:v>
                </c:pt>
                <c:pt idx="18658">
                  <c:v>18659</c:v>
                </c:pt>
                <c:pt idx="18659">
                  <c:v>18660</c:v>
                </c:pt>
                <c:pt idx="18660">
                  <c:v>18661</c:v>
                </c:pt>
                <c:pt idx="18661">
                  <c:v>18662</c:v>
                </c:pt>
                <c:pt idx="18662">
                  <c:v>18663</c:v>
                </c:pt>
                <c:pt idx="18663">
                  <c:v>18664</c:v>
                </c:pt>
                <c:pt idx="18664">
                  <c:v>18665</c:v>
                </c:pt>
                <c:pt idx="18665">
                  <c:v>18666</c:v>
                </c:pt>
                <c:pt idx="18666">
                  <c:v>18667</c:v>
                </c:pt>
                <c:pt idx="18667">
                  <c:v>18668</c:v>
                </c:pt>
                <c:pt idx="18668">
                  <c:v>18669</c:v>
                </c:pt>
                <c:pt idx="18669">
                  <c:v>18670</c:v>
                </c:pt>
                <c:pt idx="18670">
                  <c:v>18671</c:v>
                </c:pt>
                <c:pt idx="18671">
                  <c:v>18672</c:v>
                </c:pt>
                <c:pt idx="18672">
                  <c:v>18673</c:v>
                </c:pt>
                <c:pt idx="18673">
                  <c:v>18674</c:v>
                </c:pt>
                <c:pt idx="18674">
                  <c:v>18675</c:v>
                </c:pt>
                <c:pt idx="18675">
                  <c:v>18676</c:v>
                </c:pt>
                <c:pt idx="18676">
                  <c:v>18677</c:v>
                </c:pt>
                <c:pt idx="18677">
                  <c:v>18678</c:v>
                </c:pt>
                <c:pt idx="18678">
                  <c:v>18679</c:v>
                </c:pt>
                <c:pt idx="18679">
                  <c:v>18680</c:v>
                </c:pt>
                <c:pt idx="18680">
                  <c:v>18681</c:v>
                </c:pt>
                <c:pt idx="18681">
                  <c:v>18682</c:v>
                </c:pt>
                <c:pt idx="18682">
                  <c:v>18683</c:v>
                </c:pt>
                <c:pt idx="18683">
                  <c:v>18684</c:v>
                </c:pt>
                <c:pt idx="18684">
                  <c:v>18685</c:v>
                </c:pt>
                <c:pt idx="18685">
                  <c:v>18686</c:v>
                </c:pt>
                <c:pt idx="18686">
                  <c:v>18687</c:v>
                </c:pt>
                <c:pt idx="18687">
                  <c:v>18688</c:v>
                </c:pt>
                <c:pt idx="18688">
                  <c:v>18689</c:v>
                </c:pt>
                <c:pt idx="18689">
                  <c:v>18690</c:v>
                </c:pt>
                <c:pt idx="18690">
                  <c:v>18691</c:v>
                </c:pt>
                <c:pt idx="18691">
                  <c:v>18692</c:v>
                </c:pt>
                <c:pt idx="18692">
                  <c:v>18693</c:v>
                </c:pt>
                <c:pt idx="18693">
                  <c:v>18694</c:v>
                </c:pt>
                <c:pt idx="18694">
                  <c:v>18695</c:v>
                </c:pt>
                <c:pt idx="18695">
                  <c:v>18696</c:v>
                </c:pt>
                <c:pt idx="18696">
                  <c:v>18697</c:v>
                </c:pt>
                <c:pt idx="18697">
                  <c:v>18698</c:v>
                </c:pt>
                <c:pt idx="18698">
                  <c:v>18699</c:v>
                </c:pt>
                <c:pt idx="18699">
                  <c:v>18700</c:v>
                </c:pt>
                <c:pt idx="18700">
                  <c:v>18701</c:v>
                </c:pt>
                <c:pt idx="18701">
                  <c:v>18702</c:v>
                </c:pt>
                <c:pt idx="18702">
                  <c:v>18703</c:v>
                </c:pt>
                <c:pt idx="18703">
                  <c:v>18704</c:v>
                </c:pt>
                <c:pt idx="18704">
                  <c:v>18705</c:v>
                </c:pt>
                <c:pt idx="18705">
                  <c:v>18706</c:v>
                </c:pt>
                <c:pt idx="18706">
                  <c:v>18707</c:v>
                </c:pt>
                <c:pt idx="18707">
                  <c:v>18708</c:v>
                </c:pt>
                <c:pt idx="18708">
                  <c:v>18709</c:v>
                </c:pt>
                <c:pt idx="18709">
                  <c:v>18710</c:v>
                </c:pt>
                <c:pt idx="18710">
                  <c:v>18711</c:v>
                </c:pt>
                <c:pt idx="18711">
                  <c:v>18712</c:v>
                </c:pt>
                <c:pt idx="18712">
                  <c:v>18713</c:v>
                </c:pt>
                <c:pt idx="18713">
                  <c:v>18714</c:v>
                </c:pt>
                <c:pt idx="18714">
                  <c:v>18715</c:v>
                </c:pt>
                <c:pt idx="18715">
                  <c:v>18716</c:v>
                </c:pt>
                <c:pt idx="18716">
                  <c:v>18717</c:v>
                </c:pt>
                <c:pt idx="18717">
                  <c:v>18718</c:v>
                </c:pt>
                <c:pt idx="18718">
                  <c:v>18719</c:v>
                </c:pt>
                <c:pt idx="18719">
                  <c:v>18720</c:v>
                </c:pt>
                <c:pt idx="18720">
                  <c:v>18721</c:v>
                </c:pt>
                <c:pt idx="18721">
                  <c:v>18722</c:v>
                </c:pt>
                <c:pt idx="18722">
                  <c:v>18723</c:v>
                </c:pt>
                <c:pt idx="18723">
                  <c:v>18724</c:v>
                </c:pt>
                <c:pt idx="18724">
                  <c:v>18725</c:v>
                </c:pt>
                <c:pt idx="18725">
                  <c:v>18726</c:v>
                </c:pt>
                <c:pt idx="18726">
                  <c:v>18727</c:v>
                </c:pt>
                <c:pt idx="18727">
                  <c:v>18728</c:v>
                </c:pt>
                <c:pt idx="18728">
                  <c:v>18729</c:v>
                </c:pt>
                <c:pt idx="18729">
                  <c:v>18730</c:v>
                </c:pt>
                <c:pt idx="18730">
                  <c:v>18731</c:v>
                </c:pt>
                <c:pt idx="18731">
                  <c:v>18732</c:v>
                </c:pt>
                <c:pt idx="18732">
                  <c:v>18733</c:v>
                </c:pt>
                <c:pt idx="18733">
                  <c:v>18734</c:v>
                </c:pt>
                <c:pt idx="18734">
                  <c:v>18735</c:v>
                </c:pt>
                <c:pt idx="18735">
                  <c:v>18736</c:v>
                </c:pt>
                <c:pt idx="18736">
                  <c:v>18737</c:v>
                </c:pt>
                <c:pt idx="18737">
                  <c:v>18738</c:v>
                </c:pt>
                <c:pt idx="18738">
                  <c:v>18739</c:v>
                </c:pt>
                <c:pt idx="18739">
                  <c:v>18740</c:v>
                </c:pt>
                <c:pt idx="18740">
                  <c:v>18741</c:v>
                </c:pt>
                <c:pt idx="18741">
                  <c:v>18742</c:v>
                </c:pt>
                <c:pt idx="18742">
                  <c:v>18743</c:v>
                </c:pt>
                <c:pt idx="18743">
                  <c:v>18744</c:v>
                </c:pt>
                <c:pt idx="18744">
                  <c:v>18745</c:v>
                </c:pt>
                <c:pt idx="18745">
                  <c:v>18746</c:v>
                </c:pt>
                <c:pt idx="18746">
                  <c:v>18747</c:v>
                </c:pt>
                <c:pt idx="18747">
                  <c:v>18748</c:v>
                </c:pt>
                <c:pt idx="18748">
                  <c:v>18749</c:v>
                </c:pt>
                <c:pt idx="18749">
                  <c:v>18750</c:v>
                </c:pt>
                <c:pt idx="18750">
                  <c:v>18751</c:v>
                </c:pt>
                <c:pt idx="18751">
                  <c:v>18752</c:v>
                </c:pt>
                <c:pt idx="18752">
                  <c:v>18753</c:v>
                </c:pt>
                <c:pt idx="18753">
                  <c:v>18754</c:v>
                </c:pt>
                <c:pt idx="18754">
                  <c:v>18755</c:v>
                </c:pt>
                <c:pt idx="18755">
                  <c:v>18756</c:v>
                </c:pt>
                <c:pt idx="18756">
                  <c:v>18757</c:v>
                </c:pt>
                <c:pt idx="18757">
                  <c:v>18758</c:v>
                </c:pt>
                <c:pt idx="18758">
                  <c:v>18759</c:v>
                </c:pt>
                <c:pt idx="18759">
                  <c:v>18760</c:v>
                </c:pt>
                <c:pt idx="18760">
                  <c:v>18761</c:v>
                </c:pt>
                <c:pt idx="18761">
                  <c:v>18762</c:v>
                </c:pt>
                <c:pt idx="18762">
                  <c:v>18763</c:v>
                </c:pt>
                <c:pt idx="18763">
                  <c:v>18764</c:v>
                </c:pt>
                <c:pt idx="18764">
                  <c:v>18765</c:v>
                </c:pt>
                <c:pt idx="18765">
                  <c:v>18766</c:v>
                </c:pt>
                <c:pt idx="18766">
                  <c:v>18767</c:v>
                </c:pt>
                <c:pt idx="18767">
                  <c:v>18768</c:v>
                </c:pt>
                <c:pt idx="18768">
                  <c:v>18769</c:v>
                </c:pt>
                <c:pt idx="18769">
                  <c:v>18770</c:v>
                </c:pt>
                <c:pt idx="18770">
                  <c:v>18771</c:v>
                </c:pt>
                <c:pt idx="18771">
                  <c:v>18772</c:v>
                </c:pt>
                <c:pt idx="18772">
                  <c:v>18773</c:v>
                </c:pt>
                <c:pt idx="18773">
                  <c:v>18774</c:v>
                </c:pt>
                <c:pt idx="18774">
                  <c:v>18775</c:v>
                </c:pt>
                <c:pt idx="18775">
                  <c:v>18776</c:v>
                </c:pt>
                <c:pt idx="18776">
                  <c:v>18777</c:v>
                </c:pt>
                <c:pt idx="18777">
                  <c:v>18778</c:v>
                </c:pt>
                <c:pt idx="18778">
                  <c:v>18779</c:v>
                </c:pt>
                <c:pt idx="18779">
                  <c:v>18780</c:v>
                </c:pt>
                <c:pt idx="18780">
                  <c:v>18781</c:v>
                </c:pt>
                <c:pt idx="18781">
                  <c:v>18782</c:v>
                </c:pt>
                <c:pt idx="18782">
                  <c:v>18783</c:v>
                </c:pt>
                <c:pt idx="18783">
                  <c:v>18784</c:v>
                </c:pt>
                <c:pt idx="18784">
                  <c:v>18785</c:v>
                </c:pt>
                <c:pt idx="18785">
                  <c:v>18786</c:v>
                </c:pt>
                <c:pt idx="18786">
                  <c:v>18787</c:v>
                </c:pt>
                <c:pt idx="18787">
                  <c:v>18788</c:v>
                </c:pt>
                <c:pt idx="18788">
                  <c:v>18789</c:v>
                </c:pt>
                <c:pt idx="18789">
                  <c:v>18790</c:v>
                </c:pt>
                <c:pt idx="18790">
                  <c:v>18791</c:v>
                </c:pt>
                <c:pt idx="18791">
                  <c:v>18792</c:v>
                </c:pt>
                <c:pt idx="18792">
                  <c:v>18793</c:v>
                </c:pt>
                <c:pt idx="18793">
                  <c:v>18794</c:v>
                </c:pt>
                <c:pt idx="18794">
                  <c:v>18795</c:v>
                </c:pt>
                <c:pt idx="18795">
                  <c:v>18796</c:v>
                </c:pt>
                <c:pt idx="18796">
                  <c:v>18797</c:v>
                </c:pt>
                <c:pt idx="18797">
                  <c:v>18798</c:v>
                </c:pt>
                <c:pt idx="18798">
                  <c:v>18799</c:v>
                </c:pt>
                <c:pt idx="18799">
                  <c:v>18800</c:v>
                </c:pt>
                <c:pt idx="18800">
                  <c:v>18801</c:v>
                </c:pt>
                <c:pt idx="18801">
                  <c:v>18802</c:v>
                </c:pt>
                <c:pt idx="18802">
                  <c:v>18803</c:v>
                </c:pt>
                <c:pt idx="18803">
                  <c:v>18804</c:v>
                </c:pt>
                <c:pt idx="18804">
                  <c:v>18805</c:v>
                </c:pt>
                <c:pt idx="18805">
                  <c:v>18806</c:v>
                </c:pt>
                <c:pt idx="18806">
                  <c:v>18807</c:v>
                </c:pt>
                <c:pt idx="18807">
                  <c:v>18808</c:v>
                </c:pt>
                <c:pt idx="18808">
                  <c:v>18809</c:v>
                </c:pt>
                <c:pt idx="18809">
                  <c:v>18810</c:v>
                </c:pt>
                <c:pt idx="18810">
                  <c:v>18811</c:v>
                </c:pt>
                <c:pt idx="18811">
                  <c:v>18812</c:v>
                </c:pt>
                <c:pt idx="18812">
                  <c:v>18813</c:v>
                </c:pt>
                <c:pt idx="18813">
                  <c:v>18814</c:v>
                </c:pt>
                <c:pt idx="18814">
                  <c:v>18815</c:v>
                </c:pt>
                <c:pt idx="18815">
                  <c:v>18816</c:v>
                </c:pt>
                <c:pt idx="18816">
                  <c:v>18817</c:v>
                </c:pt>
                <c:pt idx="18817">
                  <c:v>18818</c:v>
                </c:pt>
                <c:pt idx="18818">
                  <c:v>18819</c:v>
                </c:pt>
                <c:pt idx="18819">
                  <c:v>18820</c:v>
                </c:pt>
                <c:pt idx="18820">
                  <c:v>18821</c:v>
                </c:pt>
                <c:pt idx="18821">
                  <c:v>18822</c:v>
                </c:pt>
                <c:pt idx="18822">
                  <c:v>18823</c:v>
                </c:pt>
                <c:pt idx="18823">
                  <c:v>18824</c:v>
                </c:pt>
                <c:pt idx="18824">
                  <c:v>18825</c:v>
                </c:pt>
                <c:pt idx="18825">
                  <c:v>18826</c:v>
                </c:pt>
                <c:pt idx="18826">
                  <c:v>18827</c:v>
                </c:pt>
                <c:pt idx="18827">
                  <c:v>18828</c:v>
                </c:pt>
                <c:pt idx="18828">
                  <c:v>18829</c:v>
                </c:pt>
                <c:pt idx="18829">
                  <c:v>18830</c:v>
                </c:pt>
                <c:pt idx="18830">
                  <c:v>18831</c:v>
                </c:pt>
                <c:pt idx="18831">
                  <c:v>18832</c:v>
                </c:pt>
                <c:pt idx="18832">
                  <c:v>18833</c:v>
                </c:pt>
                <c:pt idx="18833">
                  <c:v>18834</c:v>
                </c:pt>
                <c:pt idx="18834">
                  <c:v>18835</c:v>
                </c:pt>
                <c:pt idx="18835">
                  <c:v>18836</c:v>
                </c:pt>
                <c:pt idx="18836">
                  <c:v>18837</c:v>
                </c:pt>
                <c:pt idx="18837">
                  <c:v>18838</c:v>
                </c:pt>
                <c:pt idx="18838">
                  <c:v>18839</c:v>
                </c:pt>
                <c:pt idx="18839">
                  <c:v>18840</c:v>
                </c:pt>
                <c:pt idx="18840">
                  <c:v>18841</c:v>
                </c:pt>
                <c:pt idx="18841">
                  <c:v>18842</c:v>
                </c:pt>
                <c:pt idx="18842">
                  <c:v>18843</c:v>
                </c:pt>
                <c:pt idx="18843">
                  <c:v>18844</c:v>
                </c:pt>
                <c:pt idx="18844">
                  <c:v>18845</c:v>
                </c:pt>
                <c:pt idx="18845">
                  <c:v>18846</c:v>
                </c:pt>
                <c:pt idx="18846">
                  <c:v>18847</c:v>
                </c:pt>
                <c:pt idx="18847">
                  <c:v>18848</c:v>
                </c:pt>
                <c:pt idx="18848">
                  <c:v>18849</c:v>
                </c:pt>
                <c:pt idx="18849">
                  <c:v>18850</c:v>
                </c:pt>
                <c:pt idx="18850">
                  <c:v>18851</c:v>
                </c:pt>
                <c:pt idx="18851">
                  <c:v>18852</c:v>
                </c:pt>
                <c:pt idx="18852">
                  <c:v>18853</c:v>
                </c:pt>
                <c:pt idx="18853">
                  <c:v>18854</c:v>
                </c:pt>
                <c:pt idx="18854">
                  <c:v>18855</c:v>
                </c:pt>
                <c:pt idx="18855">
                  <c:v>18856</c:v>
                </c:pt>
                <c:pt idx="18856">
                  <c:v>18857</c:v>
                </c:pt>
                <c:pt idx="18857">
                  <c:v>18858</c:v>
                </c:pt>
                <c:pt idx="18858">
                  <c:v>18859</c:v>
                </c:pt>
                <c:pt idx="18859">
                  <c:v>18860</c:v>
                </c:pt>
                <c:pt idx="18860">
                  <c:v>18861</c:v>
                </c:pt>
                <c:pt idx="18861">
                  <c:v>18862</c:v>
                </c:pt>
                <c:pt idx="18862">
                  <c:v>18863</c:v>
                </c:pt>
                <c:pt idx="18863">
                  <c:v>18864</c:v>
                </c:pt>
                <c:pt idx="18864">
                  <c:v>18865</c:v>
                </c:pt>
                <c:pt idx="18865">
                  <c:v>18866</c:v>
                </c:pt>
                <c:pt idx="18866">
                  <c:v>18867</c:v>
                </c:pt>
                <c:pt idx="18867">
                  <c:v>18868</c:v>
                </c:pt>
                <c:pt idx="18868">
                  <c:v>18869</c:v>
                </c:pt>
                <c:pt idx="18869">
                  <c:v>18870</c:v>
                </c:pt>
                <c:pt idx="18870">
                  <c:v>18871</c:v>
                </c:pt>
                <c:pt idx="18871">
                  <c:v>18872</c:v>
                </c:pt>
                <c:pt idx="18872">
                  <c:v>18873</c:v>
                </c:pt>
                <c:pt idx="18873">
                  <c:v>18874</c:v>
                </c:pt>
                <c:pt idx="18874">
                  <c:v>18875</c:v>
                </c:pt>
                <c:pt idx="18875">
                  <c:v>18876</c:v>
                </c:pt>
                <c:pt idx="18876">
                  <c:v>18877</c:v>
                </c:pt>
                <c:pt idx="18877">
                  <c:v>18878</c:v>
                </c:pt>
                <c:pt idx="18878">
                  <c:v>18879</c:v>
                </c:pt>
                <c:pt idx="18879">
                  <c:v>18880</c:v>
                </c:pt>
                <c:pt idx="18880">
                  <c:v>18881</c:v>
                </c:pt>
                <c:pt idx="18881">
                  <c:v>18882</c:v>
                </c:pt>
                <c:pt idx="18882">
                  <c:v>18883</c:v>
                </c:pt>
                <c:pt idx="18883">
                  <c:v>18884</c:v>
                </c:pt>
                <c:pt idx="18884">
                  <c:v>18885</c:v>
                </c:pt>
                <c:pt idx="18885">
                  <c:v>18886</c:v>
                </c:pt>
                <c:pt idx="18886">
                  <c:v>18887</c:v>
                </c:pt>
                <c:pt idx="18887">
                  <c:v>18888</c:v>
                </c:pt>
                <c:pt idx="18888">
                  <c:v>18889</c:v>
                </c:pt>
                <c:pt idx="18889">
                  <c:v>18890</c:v>
                </c:pt>
                <c:pt idx="18890">
                  <c:v>18891</c:v>
                </c:pt>
                <c:pt idx="18891">
                  <c:v>18892</c:v>
                </c:pt>
                <c:pt idx="18892">
                  <c:v>18893</c:v>
                </c:pt>
                <c:pt idx="18893">
                  <c:v>18894</c:v>
                </c:pt>
                <c:pt idx="18894">
                  <c:v>18895</c:v>
                </c:pt>
                <c:pt idx="18895">
                  <c:v>18896</c:v>
                </c:pt>
                <c:pt idx="18896">
                  <c:v>18897</c:v>
                </c:pt>
                <c:pt idx="18897">
                  <c:v>18898</c:v>
                </c:pt>
                <c:pt idx="18898">
                  <c:v>18899</c:v>
                </c:pt>
                <c:pt idx="18899">
                  <c:v>18900</c:v>
                </c:pt>
                <c:pt idx="18900">
                  <c:v>18901</c:v>
                </c:pt>
                <c:pt idx="18901">
                  <c:v>18902</c:v>
                </c:pt>
                <c:pt idx="18902">
                  <c:v>18903</c:v>
                </c:pt>
                <c:pt idx="18903">
                  <c:v>18904</c:v>
                </c:pt>
                <c:pt idx="18904">
                  <c:v>18905</c:v>
                </c:pt>
                <c:pt idx="18905">
                  <c:v>18906</c:v>
                </c:pt>
                <c:pt idx="18906">
                  <c:v>18907</c:v>
                </c:pt>
                <c:pt idx="18907">
                  <c:v>18908</c:v>
                </c:pt>
                <c:pt idx="18908">
                  <c:v>18909</c:v>
                </c:pt>
                <c:pt idx="18909">
                  <c:v>18910</c:v>
                </c:pt>
                <c:pt idx="18910">
                  <c:v>18911</c:v>
                </c:pt>
                <c:pt idx="18911">
                  <c:v>18912</c:v>
                </c:pt>
                <c:pt idx="18912">
                  <c:v>18913</c:v>
                </c:pt>
                <c:pt idx="18913">
                  <c:v>18914</c:v>
                </c:pt>
                <c:pt idx="18914">
                  <c:v>18915</c:v>
                </c:pt>
                <c:pt idx="18915">
                  <c:v>18916</c:v>
                </c:pt>
                <c:pt idx="18916">
                  <c:v>18917</c:v>
                </c:pt>
                <c:pt idx="18917">
                  <c:v>18918</c:v>
                </c:pt>
                <c:pt idx="18918">
                  <c:v>18919</c:v>
                </c:pt>
                <c:pt idx="18919">
                  <c:v>18920</c:v>
                </c:pt>
                <c:pt idx="18920">
                  <c:v>18921</c:v>
                </c:pt>
                <c:pt idx="18921">
                  <c:v>18922</c:v>
                </c:pt>
                <c:pt idx="18922">
                  <c:v>18923</c:v>
                </c:pt>
                <c:pt idx="18923">
                  <c:v>18924</c:v>
                </c:pt>
                <c:pt idx="18924">
                  <c:v>18925</c:v>
                </c:pt>
                <c:pt idx="18925">
                  <c:v>18926</c:v>
                </c:pt>
                <c:pt idx="18926">
                  <c:v>18927</c:v>
                </c:pt>
                <c:pt idx="18927">
                  <c:v>18928</c:v>
                </c:pt>
                <c:pt idx="18928">
                  <c:v>18929</c:v>
                </c:pt>
                <c:pt idx="18929">
                  <c:v>18930</c:v>
                </c:pt>
                <c:pt idx="18930">
                  <c:v>18931</c:v>
                </c:pt>
                <c:pt idx="18931">
                  <c:v>18932</c:v>
                </c:pt>
                <c:pt idx="18932">
                  <c:v>18933</c:v>
                </c:pt>
                <c:pt idx="18933">
                  <c:v>18934</c:v>
                </c:pt>
                <c:pt idx="18934">
                  <c:v>18935</c:v>
                </c:pt>
                <c:pt idx="18935">
                  <c:v>18936</c:v>
                </c:pt>
                <c:pt idx="18936">
                  <c:v>18937</c:v>
                </c:pt>
                <c:pt idx="18937">
                  <c:v>18938</c:v>
                </c:pt>
                <c:pt idx="18938">
                  <c:v>18939</c:v>
                </c:pt>
                <c:pt idx="18939">
                  <c:v>18940</c:v>
                </c:pt>
                <c:pt idx="18940">
                  <c:v>18941</c:v>
                </c:pt>
                <c:pt idx="18941">
                  <c:v>18942</c:v>
                </c:pt>
                <c:pt idx="18942">
                  <c:v>18943</c:v>
                </c:pt>
                <c:pt idx="18943">
                  <c:v>18944</c:v>
                </c:pt>
                <c:pt idx="18944">
                  <c:v>18945</c:v>
                </c:pt>
                <c:pt idx="18945">
                  <c:v>18946</c:v>
                </c:pt>
                <c:pt idx="18946">
                  <c:v>18947</c:v>
                </c:pt>
                <c:pt idx="18947">
                  <c:v>18948</c:v>
                </c:pt>
                <c:pt idx="18948">
                  <c:v>18949</c:v>
                </c:pt>
                <c:pt idx="18949">
                  <c:v>18950</c:v>
                </c:pt>
                <c:pt idx="18950">
                  <c:v>18951</c:v>
                </c:pt>
                <c:pt idx="18951">
                  <c:v>18952</c:v>
                </c:pt>
                <c:pt idx="18952">
                  <c:v>18953</c:v>
                </c:pt>
                <c:pt idx="18953">
                  <c:v>18954</c:v>
                </c:pt>
                <c:pt idx="18954">
                  <c:v>18955</c:v>
                </c:pt>
                <c:pt idx="18955">
                  <c:v>18956</c:v>
                </c:pt>
                <c:pt idx="18956">
                  <c:v>18957</c:v>
                </c:pt>
                <c:pt idx="18957">
                  <c:v>18958</c:v>
                </c:pt>
                <c:pt idx="18958">
                  <c:v>18959</c:v>
                </c:pt>
                <c:pt idx="18959">
                  <c:v>18960</c:v>
                </c:pt>
                <c:pt idx="18960">
                  <c:v>18961</c:v>
                </c:pt>
                <c:pt idx="18961">
                  <c:v>18962</c:v>
                </c:pt>
                <c:pt idx="18962">
                  <c:v>18963</c:v>
                </c:pt>
                <c:pt idx="18963">
                  <c:v>18964</c:v>
                </c:pt>
                <c:pt idx="18964">
                  <c:v>18965</c:v>
                </c:pt>
                <c:pt idx="18965">
                  <c:v>18966</c:v>
                </c:pt>
                <c:pt idx="18966">
                  <c:v>18967</c:v>
                </c:pt>
                <c:pt idx="18967">
                  <c:v>18968</c:v>
                </c:pt>
                <c:pt idx="18968">
                  <c:v>18969</c:v>
                </c:pt>
                <c:pt idx="18969">
                  <c:v>18970</c:v>
                </c:pt>
                <c:pt idx="18970">
                  <c:v>18971</c:v>
                </c:pt>
                <c:pt idx="18971">
                  <c:v>18972</c:v>
                </c:pt>
                <c:pt idx="18972">
                  <c:v>18973</c:v>
                </c:pt>
                <c:pt idx="18973">
                  <c:v>18974</c:v>
                </c:pt>
                <c:pt idx="18974">
                  <c:v>18975</c:v>
                </c:pt>
                <c:pt idx="18975">
                  <c:v>18976</c:v>
                </c:pt>
                <c:pt idx="18976">
                  <c:v>18977</c:v>
                </c:pt>
                <c:pt idx="18977">
                  <c:v>18978</c:v>
                </c:pt>
                <c:pt idx="18978">
                  <c:v>18979</c:v>
                </c:pt>
                <c:pt idx="18979">
                  <c:v>18980</c:v>
                </c:pt>
                <c:pt idx="18980">
                  <c:v>18981</c:v>
                </c:pt>
                <c:pt idx="18981">
                  <c:v>18982</c:v>
                </c:pt>
                <c:pt idx="18982">
                  <c:v>18983</c:v>
                </c:pt>
                <c:pt idx="18983">
                  <c:v>18984</c:v>
                </c:pt>
                <c:pt idx="18984">
                  <c:v>18985</c:v>
                </c:pt>
                <c:pt idx="18985">
                  <c:v>18986</c:v>
                </c:pt>
                <c:pt idx="18986">
                  <c:v>18987</c:v>
                </c:pt>
                <c:pt idx="18987">
                  <c:v>18988</c:v>
                </c:pt>
                <c:pt idx="18988">
                  <c:v>18989</c:v>
                </c:pt>
                <c:pt idx="18989">
                  <c:v>18990</c:v>
                </c:pt>
                <c:pt idx="18990">
                  <c:v>18991</c:v>
                </c:pt>
                <c:pt idx="18991">
                  <c:v>18992</c:v>
                </c:pt>
                <c:pt idx="18992">
                  <c:v>18993</c:v>
                </c:pt>
                <c:pt idx="18993">
                  <c:v>18994</c:v>
                </c:pt>
                <c:pt idx="18994">
                  <c:v>18995</c:v>
                </c:pt>
                <c:pt idx="18995">
                  <c:v>18996</c:v>
                </c:pt>
                <c:pt idx="18996">
                  <c:v>18997</c:v>
                </c:pt>
                <c:pt idx="18997">
                  <c:v>18998</c:v>
                </c:pt>
                <c:pt idx="18998">
                  <c:v>18999</c:v>
                </c:pt>
                <c:pt idx="18999">
                  <c:v>19000</c:v>
                </c:pt>
                <c:pt idx="19000">
                  <c:v>19001</c:v>
                </c:pt>
                <c:pt idx="19001">
                  <c:v>19002</c:v>
                </c:pt>
                <c:pt idx="19002">
                  <c:v>19003</c:v>
                </c:pt>
                <c:pt idx="19003">
                  <c:v>19004</c:v>
                </c:pt>
                <c:pt idx="19004">
                  <c:v>19005</c:v>
                </c:pt>
                <c:pt idx="19005">
                  <c:v>19006</c:v>
                </c:pt>
                <c:pt idx="19006">
                  <c:v>19007</c:v>
                </c:pt>
                <c:pt idx="19007">
                  <c:v>19008</c:v>
                </c:pt>
                <c:pt idx="19008">
                  <c:v>19009</c:v>
                </c:pt>
                <c:pt idx="19009">
                  <c:v>19010</c:v>
                </c:pt>
                <c:pt idx="19010">
                  <c:v>19011</c:v>
                </c:pt>
                <c:pt idx="19011">
                  <c:v>19012</c:v>
                </c:pt>
                <c:pt idx="19012">
                  <c:v>19013</c:v>
                </c:pt>
                <c:pt idx="19013">
                  <c:v>19014</c:v>
                </c:pt>
                <c:pt idx="19014">
                  <c:v>19015</c:v>
                </c:pt>
                <c:pt idx="19015">
                  <c:v>19016</c:v>
                </c:pt>
                <c:pt idx="19016">
                  <c:v>19017</c:v>
                </c:pt>
                <c:pt idx="19017">
                  <c:v>19018</c:v>
                </c:pt>
                <c:pt idx="19018">
                  <c:v>19019</c:v>
                </c:pt>
                <c:pt idx="19019">
                  <c:v>19020</c:v>
                </c:pt>
                <c:pt idx="19020">
                  <c:v>19021</c:v>
                </c:pt>
                <c:pt idx="19021">
                  <c:v>19022</c:v>
                </c:pt>
                <c:pt idx="19022">
                  <c:v>19023</c:v>
                </c:pt>
                <c:pt idx="19023">
                  <c:v>19024</c:v>
                </c:pt>
                <c:pt idx="19024">
                  <c:v>19025</c:v>
                </c:pt>
                <c:pt idx="19025">
                  <c:v>19026</c:v>
                </c:pt>
                <c:pt idx="19026">
                  <c:v>19027</c:v>
                </c:pt>
                <c:pt idx="19027">
                  <c:v>19028</c:v>
                </c:pt>
                <c:pt idx="19028">
                  <c:v>19029</c:v>
                </c:pt>
                <c:pt idx="19029">
                  <c:v>19030</c:v>
                </c:pt>
                <c:pt idx="19030">
                  <c:v>19031</c:v>
                </c:pt>
                <c:pt idx="19031">
                  <c:v>19032</c:v>
                </c:pt>
                <c:pt idx="19032">
                  <c:v>19033</c:v>
                </c:pt>
                <c:pt idx="19033">
                  <c:v>19034</c:v>
                </c:pt>
                <c:pt idx="19034">
                  <c:v>19035</c:v>
                </c:pt>
                <c:pt idx="19035">
                  <c:v>19036</c:v>
                </c:pt>
                <c:pt idx="19036">
                  <c:v>19037</c:v>
                </c:pt>
                <c:pt idx="19037">
                  <c:v>19038</c:v>
                </c:pt>
                <c:pt idx="19038">
                  <c:v>19039</c:v>
                </c:pt>
                <c:pt idx="19039">
                  <c:v>19040</c:v>
                </c:pt>
                <c:pt idx="19040">
                  <c:v>19041</c:v>
                </c:pt>
                <c:pt idx="19041">
                  <c:v>19042</c:v>
                </c:pt>
                <c:pt idx="19042">
                  <c:v>19043</c:v>
                </c:pt>
                <c:pt idx="19043">
                  <c:v>19044</c:v>
                </c:pt>
                <c:pt idx="19044">
                  <c:v>19045</c:v>
                </c:pt>
                <c:pt idx="19045">
                  <c:v>19046</c:v>
                </c:pt>
                <c:pt idx="19046">
                  <c:v>19047</c:v>
                </c:pt>
                <c:pt idx="19047">
                  <c:v>19048</c:v>
                </c:pt>
                <c:pt idx="19048">
                  <c:v>19049</c:v>
                </c:pt>
                <c:pt idx="19049">
                  <c:v>19050</c:v>
                </c:pt>
                <c:pt idx="19050">
                  <c:v>19051</c:v>
                </c:pt>
                <c:pt idx="19051">
                  <c:v>19052</c:v>
                </c:pt>
                <c:pt idx="19052">
                  <c:v>19053</c:v>
                </c:pt>
                <c:pt idx="19053">
                  <c:v>19054</c:v>
                </c:pt>
                <c:pt idx="19054">
                  <c:v>19055</c:v>
                </c:pt>
                <c:pt idx="19055">
                  <c:v>19056</c:v>
                </c:pt>
                <c:pt idx="19056">
                  <c:v>19057</c:v>
                </c:pt>
                <c:pt idx="19057">
                  <c:v>19058</c:v>
                </c:pt>
                <c:pt idx="19058">
                  <c:v>19059</c:v>
                </c:pt>
                <c:pt idx="19059">
                  <c:v>19060</c:v>
                </c:pt>
                <c:pt idx="19060">
                  <c:v>19061</c:v>
                </c:pt>
                <c:pt idx="19061">
                  <c:v>19062</c:v>
                </c:pt>
                <c:pt idx="19062">
                  <c:v>19063</c:v>
                </c:pt>
                <c:pt idx="19063">
                  <c:v>19064</c:v>
                </c:pt>
                <c:pt idx="19064">
                  <c:v>19065</c:v>
                </c:pt>
                <c:pt idx="19065">
                  <c:v>19066</c:v>
                </c:pt>
                <c:pt idx="19066">
                  <c:v>19067</c:v>
                </c:pt>
                <c:pt idx="19067">
                  <c:v>19068</c:v>
                </c:pt>
                <c:pt idx="19068">
                  <c:v>19069</c:v>
                </c:pt>
                <c:pt idx="19069">
                  <c:v>19070</c:v>
                </c:pt>
                <c:pt idx="19070">
                  <c:v>19071</c:v>
                </c:pt>
                <c:pt idx="19071">
                  <c:v>19072</c:v>
                </c:pt>
                <c:pt idx="19072">
                  <c:v>19073</c:v>
                </c:pt>
                <c:pt idx="19073">
                  <c:v>19074</c:v>
                </c:pt>
                <c:pt idx="19074">
                  <c:v>19075</c:v>
                </c:pt>
                <c:pt idx="19075">
                  <c:v>19076</c:v>
                </c:pt>
                <c:pt idx="19076">
                  <c:v>19077</c:v>
                </c:pt>
                <c:pt idx="19077">
                  <c:v>19078</c:v>
                </c:pt>
                <c:pt idx="19078">
                  <c:v>19079</c:v>
                </c:pt>
                <c:pt idx="19079">
                  <c:v>19080</c:v>
                </c:pt>
                <c:pt idx="19080">
                  <c:v>19081</c:v>
                </c:pt>
                <c:pt idx="19081">
                  <c:v>19082</c:v>
                </c:pt>
                <c:pt idx="19082">
                  <c:v>19083</c:v>
                </c:pt>
                <c:pt idx="19083">
                  <c:v>19084</c:v>
                </c:pt>
                <c:pt idx="19084">
                  <c:v>19085</c:v>
                </c:pt>
                <c:pt idx="19085">
                  <c:v>19086</c:v>
                </c:pt>
                <c:pt idx="19086">
                  <c:v>19087</c:v>
                </c:pt>
                <c:pt idx="19087">
                  <c:v>19088</c:v>
                </c:pt>
                <c:pt idx="19088">
                  <c:v>19089</c:v>
                </c:pt>
                <c:pt idx="19089">
                  <c:v>19090</c:v>
                </c:pt>
                <c:pt idx="19090">
                  <c:v>19091</c:v>
                </c:pt>
                <c:pt idx="19091">
                  <c:v>19092</c:v>
                </c:pt>
                <c:pt idx="19092">
                  <c:v>19093</c:v>
                </c:pt>
                <c:pt idx="19093">
                  <c:v>19094</c:v>
                </c:pt>
                <c:pt idx="19094">
                  <c:v>19095</c:v>
                </c:pt>
                <c:pt idx="19095">
                  <c:v>19096</c:v>
                </c:pt>
                <c:pt idx="19096">
                  <c:v>19097</c:v>
                </c:pt>
                <c:pt idx="19097">
                  <c:v>19098</c:v>
                </c:pt>
                <c:pt idx="19098">
                  <c:v>19099</c:v>
                </c:pt>
                <c:pt idx="19099">
                  <c:v>19100</c:v>
                </c:pt>
                <c:pt idx="19100">
                  <c:v>19101</c:v>
                </c:pt>
                <c:pt idx="19101">
                  <c:v>19102</c:v>
                </c:pt>
                <c:pt idx="19102">
                  <c:v>19103</c:v>
                </c:pt>
                <c:pt idx="19103">
                  <c:v>19104</c:v>
                </c:pt>
                <c:pt idx="19104">
                  <c:v>19105</c:v>
                </c:pt>
                <c:pt idx="19105">
                  <c:v>19106</c:v>
                </c:pt>
                <c:pt idx="19106">
                  <c:v>19107</c:v>
                </c:pt>
                <c:pt idx="19107">
                  <c:v>19108</c:v>
                </c:pt>
                <c:pt idx="19108">
                  <c:v>19109</c:v>
                </c:pt>
                <c:pt idx="19109">
                  <c:v>19110</c:v>
                </c:pt>
                <c:pt idx="19110">
                  <c:v>19111</c:v>
                </c:pt>
                <c:pt idx="19111">
                  <c:v>19112</c:v>
                </c:pt>
                <c:pt idx="19112">
                  <c:v>19113</c:v>
                </c:pt>
                <c:pt idx="19113">
                  <c:v>19114</c:v>
                </c:pt>
                <c:pt idx="19114">
                  <c:v>19115</c:v>
                </c:pt>
                <c:pt idx="19115">
                  <c:v>19116</c:v>
                </c:pt>
                <c:pt idx="19116">
                  <c:v>19117</c:v>
                </c:pt>
                <c:pt idx="19117">
                  <c:v>19118</c:v>
                </c:pt>
                <c:pt idx="19118">
                  <c:v>19119</c:v>
                </c:pt>
                <c:pt idx="19119">
                  <c:v>19120</c:v>
                </c:pt>
                <c:pt idx="19120">
                  <c:v>19121</c:v>
                </c:pt>
                <c:pt idx="19121">
                  <c:v>19122</c:v>
                </c:pt>
                <c:pt idx="19122">
                  <c:v>19123</c:v>
                </c:pt>
                <c:pt idx="19123">
                  <c:v>19124</c:v>
                </c:pt>
                <c:pt idx="19124">
                  <c:v>19125</c:v>
                </c:pt>
                <c:pt idx="19125">
                  <c:v>19126</c:v>
                </c:pt>
                <c:pt idx="19126">
                  <c:v>19127</c:v>
                </c:pt>
                <c:pt idx="19127">
                  <c:v>19128</c:v>
                </c:pt>
                <c:pt idx="19128">
                  <c:v>19129</c:v>
                </c:pt>
                <c:pt idx="19129">
                  <c:v>19130</c:v>
                </c:pt>
                <c:pt idx="19130">
                  <c:v>19131</c:v>
                </c:pt>
                <c:pt idx="19131">
                  <c:v>19132</c:v>
                </c:pt>
                <c:pt idx="19132">
                  <c:v>19133</c:v>
                </c:pt>
                <c:pt idx="19133">
                  <c:v>19134</c:v>
                </c:pt>
                <c:pt idx="19134">
                  <c:v>19135</c:v>
                </c:pt>
                <c:pt idx="19135">
                  <c:v>19136</c:v>
                </c:pt>
                <c:pt idx="19136">
                  <c:v>19137</c:v>
                </c:pt>
                <c:pt idx="19137">
                  <c:v>19138</c:v>
                </c:pt>
                <c:pt idx="19138">
                  <c:v>19139</c:v>
                </c:pt>
                <c:pt idx="19139">
                  <c:v>19140</c:v>
                </c:pt>
                <c:pt idx="19140">
                  <c:v>19141</c:v>
                </c:pt>
                <c:pt idx="19141">
                  <c:v>19142</c:v>
                </c:pt>
                <c:pt idx="19142">
                  <c:v>19143</c:v>
                </c:pt>
                <c:pt idx="19143">
                  <c:v>19144</c:v>
                </c:pt>
                <c:pt idx="19144">
                  <c:v>19145</c:v>
                </c:pt>
                <c:pt idx="19145">
                  <c:v>19146</c:v>
                </c:pt>
                <c:pt idx="19146">
                  <c:v>19147</c:v>
                </c:pt>
                <c:pt idx="19147">
                  <c:v>19148</c:v>
                </c:pt>
                <c:pt idx="19148">
                  <c:v>19149</c:v>
                </c:pt>
                <c:pt idx="19149">
                  <c:v>19150</c:v>
                </c:pt>
                <c:pt idx="19150">
                  <c:v>19151</c:v>
                </c:pt>
                <c:pt idx="19151">
                  <c:v>19152</c:v>
                </c:pt>
                <c:pt idx="19152">
                  <c:v>19153</c:v>
                </c:pt>
                <c:pt idx="19153">
                  <c:v>19154</c:v>
                </c:pt>
                <c:pt idx="19154">
                  <c:v>19155</c:v>
                </c:pt>
                <c:pt idx="19155">
                  <c:v>19156</c:v>
                </c:pt>
                <c:pt idx="19156">
                  <c:v>19157</c:v>
                </c:pt>
                <c:pt idx="19157">
                  <c:v>19158</c:v>
                </c:pt>
                <c:pt idx="19158">
                  <c:v>19159</c:v>
                </c:pt>
                <c:pt idx="19159">
                  <c:v>19160</c:v>
                </c:pt>
                <c:pt idx="19160">
                  <c:v>19161</c:v>
                </c:pt>
                <c:pt idx="19161">
                  <c:v>19162</c:v>
                </c:pt>
                <c:pt idx="19162">
                  <c:v>19163</c:v>
                </c:pt>
                <c:pt idx="19163">
                  <c:v>19164</c:v>
                </c:pt>
                <c:pt idx="19164">
                  <c:v>19165</c:v>
                </c:pt>
                <c:pt idx="19165">
                  <c:v>19166</c:v>
                </c:pt>
                <c:pt idx="19166">
                  <c:v>19167</c:v>
                </c:pt>
                <c:pt idx="19167">
                  <c:v>19168</c:v>
                </c:pt>
                <c:pt idx="19168">
                  <c:v>19169</c:v>
                </c:pt>
                <c:pt idx="19169">
                  <c:v>19170</c:v>
                </c:pt>
                <c:pt idx="19170">
                  <c:v>19171</c:v>
                </c:pt>
                <c:pt idx="19171">
                  <c:v>19172</c:v>
                </c:pt>
                <c:pt idx="19172">
                  <c:v>19173</c:v>
                </c:pt>
                <c:pt idx="19173">
                  <c:v>19174</c:v>
                </c:pt>
                <c:pt idx="19174">
                  <c:v>19175</c:v>
                </c:pt>
                <c:pt idx="19175">
                  <c:v>19176</c:v>
                </c:pt>
                <c:pt idx="19176">
                  <c:v>19177</c:v>
                </c:pt>
                <c:pt idx="19177">
                  <c:v>19178</c:v>
                </c:pt>
                <c:pt idx="19178">
                  <c:v>19179</c:v>
                </c:pt>
                <c:pt idx="19179">
                  <c:v>19180</c:v>
                </c:pt>
                <c:pt idx="19180">
                  <c:v>19181</c:v>
                </c:pt>
                <c:pt idx="19181">
                  <c:v>19182</c:v>
                </c:pt>
                <c:pt idx="19182">
                  <c:v>19183</c:v>
                </c:pt>
                <c:pt idx="19183">
                  <c:v>19184</c:v>
                </c:pt>
                <c:pt idx="19184">
                  <c:v>19185</c:v>
                </c:pt>
                <c:pt idx="19185">
                  <c:v>19186</c:v>
                </c:pt>
                <c:pt idx="19186">
                  <c:v>19187</c:v>
                </c:pt>
                <c:pt idx="19187">
                  <c:v>19188</c:v>
                </c:pt>
                <c:pt idx="19188">
                  <c:v>19189</c:v>
                </c:pt>
                <c:pt idx="19189">
                  <c:v>19190</c:v>
                </c:pt>
                <c:pt idx="19190">
                  <c:v>19191</c:v>
                </c:pt>
                <c:pt idx="19191">
                  <c:v>19192</c:v>
                </c:pt>
                <c:pt idx="19192">
                  <c:v>19193</c:v>
                </c:pt>
                <c:pt idx="19193">
                  <c:v>19194</c:v>
                </c:pt>
                <c:pt idx="19194">
                  <c:v>19195</c:v>
                </c:pt>
                <c:pt idx="19195">
                  <c:v>19196</c:v>
                </c:pt>
                <c:pt idx="19196">
                  <c:v>19197</c:v>
                </c:pt>
                <c:pt idx="19197">
                  <c:v>19198</c:v>
                </c:pt>
                <c:pt idx="19198">
                  <c:v>19199</c:v>
                </c:pt>
                <c:pt idx="19199">
                  <c:v>19200</c:v>
                </c:pt>
                <c:pt idx="19200">
                  <c:v>19201</c:v>
                </c:pt>
                <c:pt idx="19201">
                  <c:v>19202</c:v>
                </c:pt>
                <c:pt idx="19202">
                  <c:v>19203</c:v>
                </c:pt>
                <c:pt idx="19203">
                  <c:v>19204</c:v>
                </c:pt>
                <c:pt idx="19204">
                  <c:v>19205</c:v>
                </c:pt>
                <c:pt idx="19205">
                  <c:v>19206</c:v>
                </c:pt>
                <c:pt idx="19206">
                  <c:v>19207</c:v>
                </c:pt>
                <c:pt idx="19207">
                  <c:v>19208</c:v>
                </c:pt>
                <c:pt idx="19208">
                  <c:v>19209</c:v>
                </c:pt>
                <c:pt idx="19209">
                  <c:v>19210</c:v>
                </c:pt>
                <c:pt idx="19210">
                  <c:v>19211</c:v>
                </c:pt>
                <c:pt idx="19211">
                  <c:v>19212</c:v>
                </c:pt>
                <c:pt idx="19212">
                  <c:v>19213</c:v>
                </c:pt>
                <c:pt idx="19213">
                  <c:v>19214</c:v>
                </c:pt>
                <c:pt idx="19214">
                  <c:v>19215</c:v>
                </c:pt>
                <c:pt idx="19215">
                  <c:v>19216</c:v>
                </c:pt>
                <c:pt idx="19216">
                  <c:v>19217</c:v>
                </c:pt>
                <c:pt idx="19217">
                  <c:v>19218</c:v>
                </c:pt>
                <c:pt idx="19218">
                  <c:v>19219</c:v>
                </c:pt>
                <c:pt idx="19219">
                  <c:v>19220</c:v>
                </c:pt>
                <c:pt idx="19220">
                  <c:v>19221</c:v>
                </c:pt>
                <c:pt idx="19221">
                  <c:v>19222</c:v>
                </c:pt>
                <c:pt idx="19222">
                  <c:v>19223</c:v>
                </c:pt>
                <c:pt idx="19223">
                  <c:v>19224</c:v>
                </c:pt>
                <c:pt idx="19224">
                  <c:v>19225</c:v>
                </c:pt>
                <c:pt idx="19225">
                  <c:v>19226</c:v>
                </c:pt>
                <c:pt idx="19226">
                  <c:v>19227</c:v>
                </c:pt>
                <c:pt idx="19227">
                  <c:v>19228</c:v>
                </c:pt>
                <c:pt idx="19228">
                  <c:v>19229</c:v>
                </c:pt>
                <c:pt idx="19229">
                  <c:v>19230</c:v>
                </c:pt>
                <c:pt idx="19230">
                  <c:v>19231</c:v>
                </c:pt>
                <c:pt idx="19231">
                  <c:v>19232</c:v>
                </c:pt>
                <c:pt idx="19232">
                  <c:v>19233</c:v>
                </c:pt>
                <c:pt idx="19233">
                  <c:v>19234</c:v>
                </c:pt>
                <c:pt idx="19234">
                  <c:v>19235</c:v>
                </c:pt>
                <c:pt idx="19235">
                  <c:v>19236</c:v>
                </c:pt>
                <c:pt idx="19236">
                  <c:v>19237</c:v>
                </c:pt>
                <c:pt idx="19237">
                  <c:v>19238</c:v>
                </c:pt>
                <c:pt idx="19238">
                  <c:v>19239</c:v>
                </c:pt>
                <c:pt idx="19239">
                  <c:v>19240</c:v>
                </c:pt>
                <c:pt idx="19240">
                  <c:v>19241</c:v>
                </c:pt>
                <c:pt idx="19241">
                  <c:v>19242</c:v>
                </c:pt>
                <c:pt idx="19242">
                  <c:v>19243</c:v>
                </c:pt>
                <c:pt idx="19243">
                  <c:v>19244</c:v>
                </c:pt>
                <c:pt idx="19244">
                  <c:v>19245</c:v>
                </c:pt>
                <c:pt idx="19245">
                  <c:v>19246</c:v>
                </c:pt>
                <c:pt idx="19246">
                  <c:v>19247</c:v>
                </c:pt>
                <c:pt idx="19247">
                  <c:v>19248</c:v>
                </c:pt>
                <c:pt idx="19248">
                  <c:v>19249</c:v>
                </c:pt>
                <c:pt idx="19249">
                  <c:v>19250</c:v>
                </c:pt>
                <c:pt idx="19250">
                  <c:v>19251</c:v>
                </c:pt>
                <c:pt idx="19251">
                  <c:v>19252</c:v>
                </c:pt>
                <c:pt idx="19252">
                  <c:v>19253</c:v>
                </c:pt>
                <c:pt idx="19253">
                  <c:v>19254</c:v>
                </c:pt>
                <c:pt idx="19254">
                  <c:v>19255</c:v>
                </c:pt>
                <c:pt idx="19255">
                  <c:v>19256</c:v>
                </c:pt>
                <c:pt idx="19256">
                  <c:v>19257</c:v>
                </c:pt>
                <c:pt idx="19257">
                  <c:v>19258</c:v>
                </c:pt>
                <c:pt idx="19258">
                  <c:v>19259</c:v>
                </c:pt>
                <c:pt idx="19259">
                  <c:v>19260</c:v>
                </c:pt>
                <c:pt idx="19260">
                  <c:v>19261</c:v>
                </c:pt>
                <c:pt idx="19261">
                  <c:v>19262</c:v>
                </c:pt>
                <c:pt idx="19262">
                  <c:v>19263</c:v>
                </c:pt>
                <c:pt idx="19263">
                  <c:v>19264</c:v>
                </c:pt>
                <c:pt idx="19264">
                  <c:v>19265</c:v>
                </c:pt>
                <c:pt idx="19265">
                  <c:v>19266</c:v>
                </c:pt>
                <c:pt idx="19266">
                  <c:v>19267</c:v>
                </c:pt>
                <c:pt idx="19267">
                  <c:v>19268</c:v>
                </c:pt>
                <c:pt idx="19268">
                  <c:v>19269</c:v>
                </c:pt>
                <c:pt idx="19269">
                  <c:v>19270</c:v>
                </c:pt>
                <c:pt idx="19270">
                  <c:v>19271</c:v>
                </c:pt>
                <c:pt idx="19271">
                  <c:v>19272</c:v>
                </c:pt>
                <c:pt idx="19272">
                  <c:v>19273</c:v>
                </c:pt>
                <c:pt idx="19273">
                  <c:v>19274</c:v>
                </c:pt>
                <c:pt idx="19274">
                  <c:v>19275</c:v>
                </c:pt>
                <c:pt idx="19275">
                  <c:v>19276</c:v>
                </c:pt>
                <c:pt idx="19276">
                  <c:v>19277</c:v>
                </c:pt>
                <c:pt idx="19277">
                  <c:v>19278</c:v>
                </c:pt>
                <c:pt idx="19278">
                  <c:v>19279</c:v>
                </c:pt>
                <c:pt idx="19279">
                  <c:v>19280</c:v>
                </c:pt>
                <c:pt idx="19280">
                  <c:v>19281</c:v>
                </c:pt>
                <c:pt idx="19281">
                  <c:v>19282</c:v>
                </c:pt>
                <c:pt idx="19282">
                  <c:v>19283</c:v>
                </c:pt>
                <c:pt idx="19283">
                  <c:v>19284</c:v>
                </c:pt>
                <c:pt idx="19284">
                  <c:v>19285</c:v>
                </c:pt>
                <c:pt idx="19285">
                  <c:v>19286</c:v>
                </c:pt>
                <c:pt idx="19286">
                  <c:v>19287</c:v>
                </c:pt>
                <c:pt idx="19287">
                  <c:v>19288</c:v>
                </c:pt>
                <c:pt idx="19288">
                  <c:v>19289</c:v>
                </c:pt>
                <c:pt idx="19289">
                  <c:v>19290</c:v>
                </c:pt>
                <c:pt idx="19290">
                  <c:v>19291</c:v>
                </c:pt>
                <c:pt idx="19291">
                  <c:v>19292</c:v>
                </c:pt>
                <c:pt idx="19292">
                  <c:v>19293</c:v>
                </c:pt>
                <c:pt idx="19293">
                  <c:v>19294</c:v>
                </c:pt>
                <c:pt idx="19294">
                  <c:v>19295</c:v>
                </c:pt>
                <c:pt idx="19295">
                  <c:v>19296</c:v>
                </c:pt>
                <c:pt idx="19296">
                  <c:v>19297</c:v>
                </c:pt>
                <c:pt idx="19297">
                  <c:v>19298</c:v>
                </c:pt>
                <c:pt idx="19298">
                  <c:v>19299</c:v>
                </c:pt>
                <c:pt idx="19299">
                  <c:v>19300</c:v>
                </c:pt>
                <c:pt idx="19300">
                  <c:v>19301</c:v>
                </c:pt>
                <c:pt idx="19301">
                  <c:v>19302</c:v>
                </c:pt>
                <c:pt idx="19302">
                  <c:v>19303</c:v>
                </c:pt>
                <c:pt idx="19303">
                  <c:v>19304</c:v>
                </c:pt>
                <c:pt idx="19304">
                  <c:v>19305</c:v>
                </c:pt>
                <c:pt idx="19305">
                  <c:v>19306</c:v>
                </c:pt>
                <c:pt idx="19306">
                  <c:v>19307</c:v>
                </c:pt>
                <c:pt idx="19307">
                  <c:v>19308</c:v>
                </c:pt>
                <c:pt idx="19308">
                  <c:v>19309</c:v>
                </c:pt>
                <c:pt idx="19309">
                  <c:v>19310</c:v>
                </c:pt>
                <c:pt idx="19310">
                  <c:v>19311</c:v>
                </c:pt>
                <c:pt idx="19311">
                  <c:v>19312</c:v>
                </c:pt>
                <c:pt idx="19312">
                  <c:v>19313</c:v>
                </c:pt>
                <c:pt idx="19313">
                  <c:v>19314</c:v>
                </c:pt>
                <c:pt idx="19314">
                  <c:v>19315</c:v>
                </c:pt>
                <c:pt idx="19315">
                  <c:v>19316</c:v>
                </c:pt>
                <c:pt idx="19316">
                  <c:v>19317</c:v>
                </c:pt>
                <c:pt idx="19317">
                  <c:v>19318</c:v>
                </c:pt>
                <c:pt idx="19318">
                  <c:v>19319</c:v>
                </c:pt>
                <c:pt idx="19319">
                  <c:v>19320</c:v>
                </c:pt>
                <c:pt idx="19320">
                  <c:v>19321</c:v>
                </c:pt>
                <c:pt idx="19321">
                  <c:v>19322</c:v>
                </c:pt>
                <c:pt idx="19322">
                  <c:v>19323</c:v>
                </c:pt>
                <c:pt idx="19323">
                  <c:v>19324</c:v>
                </c:pt>
                <c:pt idx="19324">
                  <c:v>19325</c:v>
                </c:pt>
                <c:pt idx="19325">
                  <c:v>19326</c:v>
                </c:pt>
                <c:pt idx="19326">
                  <c:v>19327</c:v>
                </c:pt>
                <c:pt idx="19327">
                  <c:v>19328</c:v>
                </c:pt>
                <c:pt idx="19328">
                  <c:v>19329</c:v>
                </c:pt>
                <c:pt idx="19329">
                  <c:v>19330</c:v>
                </c:pt>
                <c:pt idx="19330">
                  <c:v>19331</c:v>
                </c:pt>
                <c:pt idx="19331">
                  <c:v>19332</c:v>
                </c:pt>
                <c:pt idx="19332">
                  <c:v>19333</c:v>
                </c:pt>
                <c:pt idx="19333">
                  <c:v>19334</c:v>
                </c:pt>
                <c:pt idx="19334">
                  <c:v>19335</c:v>
                </c:pt>
                <c:pt idx="19335">
                  <c:v>19336</c:v>
                </c:pt>
                <c:pt idx="19336">
                  <c:v>19337</c:v>
                </c:pt>
                <c:pt idx="19337">
                  <c:v>19338</c:v>
                </c:pt>
                <c:pt idx="19338">
                  <c:v>19339</c:v>
                </c:pt>
                <c:pt idx="19339">
                  <c:v>19340</c:v>
                </c:pt>
                <c:pt idx="19340">
                  <c:v>19341</c:v>
                </c:pt>
                <c:pt idx="19341">
                  <c:v>19342</c:v>
                </c:pt>
                <c:pt idx="19342">
                  <c:v>19343</c:v>
                </c:pt>
                <c:pt idx="19343">
                  <c:v>19344</c:v>
                </c:pt>
                <c:pt idx="19344">
                  <c:v>19345</c:v>
                </c:pt>
                <c:pt idx="19345">
                  <c:v>19346</c:v>
                </c:pt>
                <c:pt idx="19346">
                  <c:v>19347</c:v>
                </c:pt>
                <c:pt idx="19347">
                  <c:v>19348</c:v>
                </c:pt>
                <c:pt idx="19348">
                  <c:v>19349</c:v>
                </c:pt>
                <c:pt idx="19349">
                  <c:v>19350</c:v>
                </c:pt>
                <c:pt idx="19350">
                  <c:v>19351</c:v>
                </c:pt>
                <c:pt idx="19351">
                  <c:v>19352</c:v>
                </c:pt>
                <c:pt idx="19352">
                  <c:v>19353</c:v>
                </c:pt>
                <c:pt idx="19353">
                  <c:v>19354</c:v>
                </c:pt>
                <c:pt idx="19354">
                  <c:v>19355</c:v>
                </c:pt>
                <c:pt idx="19355">
                  <c:v>19356</c:v>
                </c:pt>
                <c:pt idx="19356">
                  <c:v>19357</c:v>
                </c:pt>
                <c:pt idx="19357">
                  <c:v>19358</c:v>
                </c:pt>
                <c:pt idx="19358">
                  <c:v>19359</c:v>
                </c:pt>
                <c:pt idx="19359">
                  <c:v>19360</c:v>
                </c:pt>
                <c:pt idx="19360">
                  <c:v>19361</c:v>
                </c:pt>
                <c:pt idx="19361">
                  <c:v>19362</c:v>
                </c:pt>
                <c:pt idx="19362">
                  <c:v>19363</c:v>
                </c:pt>
                <c:pt idx="19363">
                  <c:v>19364</c:v>
                </c:pt>
                <c:pt idx="19364">
                  <c:v>19365</c:v>
                </c:pt>
                <c:pt idx="19365">
                  <c:v>19366</c:v>
                </c:pt>
                <c:pt idx="19366">
                  <c:v>19367</c:v>
                </c:pt>
                <c:pt idx="19367">
                  <c:v>19368</c:v>
                </c:pt>
                <c:pt idx="19368">
                  <c:v>19369</c:v>
                </c:pt>
                <c:pt idx="19369">
                  <c:v>19370</c:v>
                </c:pt>
                <c:pt idx="19370">
                  <c:v>19371</c:v>
                </c:pt>
                <c:pt idx="19371">
                  <c:v>19372</c:v>
                </c:pt>
                <c:pt idx="19372">
                  <c:v>19373</c:v>
                </c:pt>
                <c:pt idx="19373">
                  <c:v>19374</c:v>
                </c:pt>
                <c:pt idx="19374">
                  <c:v>19375</c:v>
                </c:pt>
                <c:pt idx="19375">
                  <c:v>19376</c:v>
                </c:pt>
                <c:pt idx="19376">
                  <c:v>19377</c:v>
                </c:pt>
                <c:pt idx="19377">
                  <c:v>19378</c:v>
                </c:pt>
                <c:pt idx="19378">
                  <c:v>19379</c:v>
                </c:pt>
                <c:pt idx="19379">
                  <c:v>19380</c:v>
                </c:pt>
                <c:pt idx="19380">
                  <c:v>19381</c:v>
                </c:pt>
                <c:pt idx="19381">
                  <c:v>19382</c:v>
                </c:pt>
                <c:pt idx="19382">
                  <c:v>19383</c:v>
                </c:pt>
                <c:pt idx="19383">
                  <c:v>19384</c:v>
                </c:pt>
                <c:pt idx="19384">
                  <c:v>19385</c:v>
                </c:pt>
                <c:pt idx="19385">
                  <c:v>19386</c:v>
                </c:pt>
                <c:pt idx="19386">
                  <c:v>19387</c:v>
                </c:pt>
                <c:pt idx="19387">
                  <c:v>19388</c:v>
                </c:pt>
                <c:pt idx="19388">
                  <c:v>19389</c:v>
                </c:pt>
                <c:pt idx="19389">
                  <c:v>19390</c:v>
                </c:pt>
                <c:pt idx="19390">
                  <c:v>19391</c:v>
                </c:pt>
                <c:pt idx="19391">
                  <c:v>19392</c:v>
                </c:pt>
                <c:pt idx="19392">
                  <c:v>19393</c:v>
                </c:pt>
                <c:pt idx="19393">
                  <c:v>19394</c:v>
                </c:pt>
                <c:pt idx="19394">
                  <c:v>19395</c:v>
                </c:pt>
                <c:pt idx="19395">
                  <c:v>19396</c:v>
                </c:pt>
                <c:pt idx="19396">
                  <c:v>19397</c:v>
                </c:pt>
                <c:pt idx="19397">
                  <c:v>19398</c:v>
                </c:pt>
                <c:pt idx="19398">
                  <c:v>19399</c:v>
                </c:pt>
                <c:pt idx="19399">
                  <c:v>19400</c:v>
                </c:pt>
                <c:pt idx="19400">
                  <c:v>19401</c:v>
                </c:pt>
                <c:pt idx="19401">
                  <c:v>19402</c:v>
                </c:pt>
                <c:pt idx="19402">
                  <c:v>19403</c:v>
                </c:pt>
                <c:pt idx="19403">
                  <c:v>19404</c:v>
                </c:pt>
                <c:pt idx="19404">
                  <c:v>19405</c:v>
                </c:pt>
                <c:pt idx="19405">
                  <c:v>19406</c:v>
                </c:pt>
                <c:pt idx="19406">
                  <c:v>19407</c:v>
                </c:pt>
                <c:pt idx="19407">
                  <c:v>19408</c:v>
                </c:pt>
                <c:pt idx="19408">
                  <c:v>19409</c:v>
                </c:pt>
                <c:pt idx="19409">
                  <c:v>19410</c:v>
                </c:pt>
                <c:pt idx="19410">
                  <c:v>19411</c:v>
                </c:pt>
                <c:pt idx="19411">
                  <c:v>19412</c:v>
                </c:pt>
                <c:pt idx="19412">
                  <c:v>19413</c:v>
                </c:pt>
                <c:pt idx="19413">
                  <c:v>19414</c:v>
                </c:pt>
                <c:pt idx="19414">
                  <c:v>19415</c:v>
                </c:pt>
                <c:pt idx="19415">
                  <c:v>19416</c:v>
                </c:pt>
                <c:pt idx="19416">
                  <c:v>19417</c:v>
                </c:pt>
                <c:pt idx="19417">
                  <c:v>19418</c:v>
                </c:pt>
                <c:pt idx="19418">
                  <c:v>19419</c:v>
                </c:pt>
                <c:pt idx="19419">
                  <c:v>19420</c:v>
                </c:pt>
                <c:pt idx="19420">
                  <c:v>19421</c:v>
                </c:pt>
                <c:pt idx="19421">
                  <c:v>19422</c:v>
                </c:pt>
                <c:pt idx="19422">
                  <c:v>19423</c:v>
                </c:pt>
                <c:pt idx="19423">
                  <c:v>19424</c:v>
                </c:pt>
                <c:pt idx="19424">
                  <c:v>19425</c:v>
                </c:pt>
                <c:pt idx="19425">
                  <c:v>19426</c:v>
                </c:pt>
                <c:pt idx="19426">
                  <c:v>19427</c:v>
                </c:pt>
                <c:pt idx="19427">
                  <c:v>19428</c:v>
                </c:pt>
                <c:pt idx="19428">
                  <c:v>19429</c:v>
                </c:pt>
                <c:pt idx="19429">
                  <c:v>19430</c:v>
                </c:pt>
                <c:pt idx="19430">
                  <c:v>19431</c:v>
                </c:pt>
                <c:pt idx="19431">
                  <c:v>19432</c:v>
                </c:pt>
                <c:pt idx="19432">
                  <c:v>19433</c:v>
                </c:pt>
                <c:pt idx="19433">
                  <c:v>19434</c:v>
                </c:pt>
                <c:pt idx="19434">
                  <c:v>19435</c:v>
                </c:pt>
                <c:pt idx="19435">
                  <c:v>19436</c:v>
                </c:pt>
                <c:pt idx="19436">
                  <c:v>19437</c:v>
                </c:pt>
                <c:pt idx="19437">
                  <c:v>19438</c:v>
                </c:pt>
                <c:pt idx="19438">
                  <c:v>19439</c:v>
                </c:pt>
                <c:pt idx="19439">
                  <c:v>19440</c:v>
                </c:pt>
                <c:pt idx="19440">
                  <c:v>19441</c:v>
                </c:pt>
                <c:pt idx="19441">
                  <c:v>19442</c:v>
                </c:pt>
                <c:pt idx="19442">
                  <c:v>19443</c:v>
                </c:pt>
                <c:pt idx="19443">
                  <c:v>19444</c:v>
                </c:pt>
                <c:pt idx="19444">
                  <c:v>19445</c:v>
                </c:pt>
                <c:pt idx="19445">
                  <c:v>19446</c:v>
                </c:pt>
                <c:pt idx="19446">
                  <c:v>19447</c:v>
                </c:pt>
                <c:pt idx="19447">
                  <c:v>19448</c:v>
                </c:pt>
                <c:pt idx="19448">
                  <c:v>19449</c:v>
                </c:pt>
                <c:pt idx="19449">
                  <c:v>19450</c:v>
                </c:pt>
                <c:pt idx="19450">
                  <c:v>19451</c:v>
                </c:pt>
                <c:pt idx="19451">
                  <c:v>19452</c:v>
                </c:pt>
                <c:pt idx="19452">
                  <c:v>19453</c:v>
                </c:pt>
                <c:pt idx="19453">
                  <c:v>19454</c:v>
                </c:pt>
                <c:pt idx="19454">
                  <c:v>19455</c:v>
                </c:pt>
                <c:pt idx="19455">
                  <c:v>19456</c:v>
                </c:pt>
                <c:pt idx="19456">
                  <c:v>19457</c:v>
                </c:pt>
                <c:pt idx="19457">
                  <c:v>19458</c:v>
                </c:pt>
                <c:pt idx="19458">
                  <c:v>19459</c:v>
                </c:pt>
                <c:pt idx="19459">
                  <c:v>19460</c:v>
                </c:pt>
                <c:pt idx="19460">
                  <c:v>19461</c:v>
                </c:pt>
                <c:pt idx="19461">
                  <c:v>19462</c:v>
                </c:pt>
                <c:pt idx="19462">
                  <c:v>19463</c:v>
                </c:pt>
                <c:pt idx="19463">
                  <c:v>19464</c:v>
                </c:pt>
                <c:pt idx="19464">
                  <c:v>19465</c:v>
                </c:pt>
                <c:pt idx="19465">
                  <c:v>19466</c:v>
                </c:pt>
                <c:pt idx="19466">
                  <c:v>19467</c:v>
                </c:pt>
                <c:pt idx="19467">
                  <c:v>19468</c:v>
                </c:pt>
                <c:pt idx="19468">
                  <c:v>19469</c:v>
                </c:pt>
                <c:pt idx="19469">
                  <c:v>19470</c:v>
                </c:pt>
                <c:pt idx="19470">
                  <c:v>19471</c:v>
                </c:pt>
                <c:pt idx="19471">
                  <c:v>19472</c:v>
                </c:pt>
                <c:pt idx="19472">
                  <c:v>19473</c:v>
                </c:pt>
                <c:pt idx="19473">
                  <c:v>19474</c:v>
                </c:pt>
                <c:pt idx="19474">
                  <c:v>19475</c:v>
                </c:pt>
                <c:pt idx="19475">
                  <c:v>19476</c:v>
                </c:pt>
                <c:pt idx="19476">
                  <c:v>19477</c:v>
                </c:pt>
                <c:pt idx="19477">
                  <c:v>19478</c:v>
                </c:pt>
                <c:pt idx="19478">
                  <c:v>19479</c:v>
                </c:pt>
                <c:pt idx="19479">
                  <c:v>19480</c:v>
                </c:pt>
                <c:pt idx="19480">
                  <c:v>19481</c:v>
                </c:pt>
                <c:pt idx="19481">
                  <c:v>19482</c:v>
                </c:pt>
                <c:pt idx="19482">
                  <c:v>19483</c:v>
                </c:pt>
                <c:pt idx="19483">
                  <c:v>19484</c:v>
                </c:pt>
                <c:pt idx="19484">
                  <c:v>19485</c:v>
                </c:pt>
                <c:pt idx="19485">
                  <c:v>19486</c:v>
                </c:pt>
                <c:pt idx="19486">
                  <c:v>19487</c:v>
                </c:pt>
                <c:pt idx="19487">
                  <c:v>19488</c:v>
                </c:pt>
                <c:pt idx="19488">
                  <c:v>19489</c:v>
                </c:pt>
                <c:pt idx="19489">
                  <c:v>19490</c:v>
                </c:pt>
                <c:pt idx="19490">
                  <c:v>19491</c:v>
                </c:pt>
                <c:pt idx="19491">
                  <c:v>19492</c:v>
                </c:pt>
                <c:pt idx="19492">
                  <c:v>19493</c:v>
                </c:pt>
                <c:pt idx="19493">
                  <c:v>19494</c:v>
                </c:pt>
                <c:pt idx="19494">
                  <c:v>19495</c:v>
                </c:pt>
                <c:pt idx="19495">
                  <c:v>19496</c:v>
                </c:pt>
                <c:pt idx="19496">
                  <c:v>19497</c:v>
                </c:pt>
                <c:pt idx="19497">
                  <c:v>19498</c:v>
                </c:pt>
                <c:pt idx="19498">
                  <c:v>19499</c:v>
                </c:pt>
                <c:pt idx="19499">
                  <c:v>19500</c:v>
                </c:pt>
                <c:pt idx="19500">
                  <c:v>19501</c:v>
                </c:pt>
                <c:pt idx="19501">
                  <c:v>19502</c:v>
                </c:pt>
                <c:pt idx="19502">
                  <c:v>19503</c:v>
                </c:pt>
                <c:pt idx="19503">
                  <c:v>19504</c:v>
                </c:pt>
                <c:pt idx="19504">
                  <c:v>19505</c:v>
                </c:pt>
                <c:pt idx="19505">
                  <c:v>19506</c:v>
                </c:pt>
                <c:pt idx="19506">
                  <c:v>19507</c:v>
                </c:pt>
                <c:pt idx="19507">
                  <c:v>19508</c:v>
                </c:pt>
                <c:pt idx="19508">
                  <c:v>19509</c:v>
                </c:pt>
                <c:pt idx="19509">
                  <c:v>19510</c:v>
                </c:pt>
                <c:pt idx="19510">
                  <c:v>19511</c:v>
                </c:pt>
                <c:pt idx="19511">
                  <c:v>19512</c:v>
                </c:pt>
                <c:pt idx="19512">
                  <c:v>19513</c:v>
                </c:pt>
                <c:pt idx="19513">
                  <c:v>19514</c:v>
                </c:pt>
                <c:pt idx="19514">
                  <c:v>19515</c:v>
                </c:pt>
                <c:pt idx="19515">
                  <c:v>19516</c:v>
                </c:pt>
                <c:pt idx="19516">
                  <c:v>19517</c:v>
                </c:pt>
                <c:pt idx="19517">
                  <c:v>19518</c:v>
                </c:pt>
                <c:pt idx="19518">
                  <c:v>19519</c:v>
                </c:pt>
                <c:pt idx="19519">
                  <c:v>19520</c:v>
                </c:pt>
                <c:pt idx="19520">
                  <c:v>19521</c:v>
                </c:pt>
                <c:pt idx="19521">
                  <c:v>19522</c:v>
                </c:pt>
                <c:pt idx="19522">
                  <c:v>19523</c:v>
                </c:pt>
                <c:pt idx="19523">
                  <c:v>19524</c:v>
                </c:pt>
                <c:pt idx="19524">
                  <c:v>19525</c:v>
                </c:pt>
                <c:pt idx="19525">
                  <c:v>19526</c:v>
                </c:pt>
                <c:pt idx="19526">
                  <c:v>19527</c:v>
                </c:pt>
                <c:pt idx="19527">
                  <c:v>19528</c:v>
                </c:pt>
                <c:pt idx="19528">
                  <c:v>19529</c:v>
                </c:pt>
                <c:pt idx="19529">
                  <c:v>19530</c:v>
                </c:pt>
                <c:pt idx="19530">
                  <c:v>19531</c:v>
                </c:pt>
                <c:pt idx="19531">
                  <c:v>19532</c:v>
                </c:pt>
                <c:pt idx="19532">
                  <c:v>19533</c:v>
                </c:pt>
                <c:pt idx="19533">
                  <c:v>19534</c:v>
                </c:pt>
                <c:pt idx="19534">
                  <c:v>19535</c:v>
                </c:pt>
                <c:pt idx="19535">
                  <c:v>19536</c:v>
                </c:pt>
                <c:pt idx="19536">
                  <c:v>19537</c:v>
                </c:pt>
                <c:pt idx="19537">
                  <c:v>19538</c:v>
                </c:pt>
                <c:pt idx="19538">
                  <c:v>19539</c:v>
                </c:pt>
                <c:pt idx="19539">
                  <c:v>19540</c:v>
                </c:pt>
                <c:pt idx="19540">
                  <c:v>19541</c:v>
                </c:pt>
                <c:pt idx="19541">
                  <c:v>19542</c:v>
                </c:pt>
                <c:pt idx="19542">
                  <c:v>19543</c:v>
                </c:pt>
                <c:pt idx="19543">
                  <c:v>19544</c:v>
                </c:pt>
                <c:pt idx="19544">
                  <c:v>19545</c:v>
                </c:pt>
                <c:pt idx="19545">
                  <c:v>19546</c:v>
                </c:pt>
                <c:pt idx="19546">
                  <c:v>19547</c:v>
                </c:pt>
                <c:pt idx="19547">
                  <c:v>19548</c:v>
                </c:pt>
                <c:pt idx="19548">
                  <c:v>19549</c:v>
                </c:pt>
                <c:pt idx="19549">
                  <c:v>19550</c:v>
                </c:pt>
                <c:pt idx="19550">
                  <c:v>19551</c:v>
                </c:pt>
                <c:pt idx="19551">
                  <c:v>19552</c:v>
                </c:pt>
                <c:pt idx="19552">
                  <c:v>19553</c:v>
                </c:pt>
                <c:pt idx="19553">
                  <c:v>19554</c:v>
                </c:pt>
                <c:pt idx="19554">
                  <c:v>19555</c:v>
                </c:pt>
                <c:pt idx="19555">
                  <c:v>19556</c:v>
                </c:pt>
                <c:pt idx="19556">
                  <c:v>19557</c:v>
                </c:pt>
                <c:pt idx="19557">
                  <c:v>19558</c:v>
                </c:pt>
                <c:pt idx="19558">
                  <c:v>19559</c:v>
                </c:pt>
                <c:pt idx="19559">
                  <c:v>19560</c:v>
                </c:pt>
                <c:pt idx="19560">
                  <c:v>19561</c:v>
                </c:pt>
                <c:pt idx="19561">
                  <c:v>19562</c:v>
                </c:pt>
                <c:pt idx="19562">
                  <c:v>19563</c:v>
                </c:pt>
                <c:pt idx="19563">
                  <c:v>19564</c:v>
                </c:pt>
                <c:pt idx="19564">
                  <c:v>19565</c:v>
                </c:pt>
                <c:pt idx="19565">
                  <c:v>19566</c:v>
                </c:pt>
                <c:pt idx="19566">
                  <c:v>19567</c:v>
                </c:pt>
                <c:pt idx="19567">
                  <c:v>19568</c:v>
                </c:pt>
                <c:pt idx="19568">
                  <c:v>19569</c:v>
                </c:pt>
                <c:pt idx="19569">
                  <c:v>19570</c:v>
                </c:pt>
                <c:pt idx="19570">
                  <c:v>19571</c:v>
                </c:pt>
                <c:pt idx="19571">
                  <c:v>19572</c:v>
                </c:pt>
                <c:pt idx="19572">
                  <c:v>19573</c:v>
                </c:pt>
                <c:pt idx="19573">
                  <c:v>19574</c:v>
                </c:pt>
                <c:pt idx="19574">
                  <c:v>19575</c:v>
                </c:pt>
                <c:pt idx="19575">
                  <c:v>19576</c:v>
                </c:pt>
                <c:pt idx="19576">
                  <c:v>19577</c:v>
                </c:pt>
                <c:pt idx="19577">
                  <c:v>19578</c:v>
                </c:pt>
                <c:pt idx="19578">
                  <c:v>19579</c:v>
                </c:pt>
                <c:pt idx="19579">
                  <c:v>19580</c:v>
                </c:pt>
                <c:pt idx="19580">
                  <c:v>19581</c:v>
                </c:pt>
                <c:pt idx="19581">
                  <c:v>19582</c:v>
                </c:pt>
                <c:pt idx="19582">
                  <c:v>19583</c:v>
                </c:pt>
                <c:pt idx="19583">
                  <c:v>19584</c:v>
                </c:pt>
                <c:pt idx="19584">
                  <c:v>19585</c:v>
                </c:pt>
                <c:pt idx="19585">
                  <c:v>19586</c:v>
                </c:pt>
                <c:pt idx="19586">
                  <c:v>19587</c:v>
                </c:pt>
                <c:pt idx="19587">
                  <c:v>19588</c:v>
                </c:pt>
                <c:pt idx="19588">
                  <c:v>19589</c:v>
                </c:pt>
                <c:pt idx="19589">
                  <c:v>19590</c:v>
                </c:pt>
                <c:pt idx="19590">
                  <c:v>19591</c:v>
                </c:pt>
                <c:pt idx="19591">
                  <c:v>19592</c:v>
                </c:pt>
                <c:pt idx="19592">
                  <c:v>19593</c:v>
                </c:pt>
                <c:pt idx="19593">
                  <c:v>19594</c:v>
                </c:pt>
                <c:pt idx="19594">
                  <c:v>19595</c:v>
                </c:pt>
                <c:pt idx="19595">
                  <c:v>19596</c:v>
                </c:pt>
                <c:pt idx="19596">
                  <c:v>19597</c:v>
                </c:pt>
                <c:pt idx="19597">
                  <c:v>19598</c:v>
                </c:pt>
                <c:pt idx="19598">
                  <c:v>19599</c:v>
                </c:pt>
                <c:pt idx="19599">
                  <c:v>19600</c:v>
                </c:pt>
                <c:pt idx="19600">
                  <c:v>19601</c:v>
                </c:pt>
                <c:pt idx="19601">
                  <c:v>19602</c:v>
                </c:pt>
                <c:pt idx="19602">
                  <c:v>19603</c:v>
                </c:pt>
                <c:pt idx="19603">
                  <c:v>19604</c:v>
                </c:pt>
                <c:pt idx="19604">
                  <c:v>19605</c:v>
                </c:pt>
                <c:pt idx="19605">
                  <c:v>19606</c:v>
                </c:pt>
                <c:pt idx="19606">
                  <c:v>19607</c:v>
                </c:pt>
                <c:pt idx="19607">
                  <c:v>19608</c:v>
                </c:pt>
                <c:pt idx="19608">
                  <c:v>19609</c:v>
                </c:pt>
                <c:pt idx="19609">
                  <c:v>19610</c:v>
                </c:pt>
                <c:pt idx="19610">
                  <c:v>19611</c:v>
                </c:pt>
                <c:pt idx="19611">
                  <c:v>19612</c:v>
                </c:pt>
                <c:pt idx="19612">
                  <c:v>19613</c:v>
                </c:pt>
                <c:pt idx="19613">
                  <c:v>19614</c:v>
                </c:pt>
                <c:pt idx="19614">
                  <c:v>19615</c:v>
                </c:pt>
                <c:pt idx="19615">
                  <c:v>19616</c:v>
                </c:pt>
                <c:pt idx="19616">
                  <c:v>19617</c:v>
                </c:pt>
                <c:pt idx="19617">
                  <c:v>19618</c:v>
                </c:pt>
                <c:pt idx="19618">
                  <c:v>19619</c:v>
                </c:pt>
                <c:pt idx="19619">
                  <c:v>19620</c:v>
                </c:pt>
                <c:pt idx="19620">
                  <c:v>19621</c:v>
                </c:pt>
                <c:pt idx="19621">
                  <c:v>19622</c:v>
                </c:pt>
                <c:pt idx="19622">
                  <c:v>19623</c:v>
                </c:pt>
                <c:pt idx="19623">
                  <c:v>19624</c:v>
                </c:pt>
                <c:pt idx="19624">
                  <c:v>19625</c:v>
                </c:pt>
                <c:pt idx="19625">
                  <c:v>19626</c:v>
                </c:pt>
                <c:pt idx="19626">
                  <c:v>19627</c:v>
                </c:pt>
                <c:pt idx="19627">
                  <c:v>19628</c:v>
                </c:pt>
                <c:pt idx="19628">
                  <c:v>19629</c:v>
                </c:pt>
                <c:pt idx="19629">
                  <c:v>19630</c:v>
                </c:pt>
                <c:pt idx="19630">
                  <c:v>19631</c:v>
                </c:pt>
                <c:pt idx="19631">
                  <c:v>19632</c:v>
                </c:pt>
                <c:pt idx="19632">
                  <c:v>19633</c:v>
                </c:pt>
                <c:pt idx="19633">
                  <c:v>19634</c:v>
                </c:pt>
                <c:pt idx="19634">
                  <c:v>19635</c:v>
                </c:pt>
                <c:pt idx="19635">
                  <c:v>19636</c:v>
                </c:pt>
                <c:pt idx="19636">
                  <c:v>19637</c:v>
                </c:pt>
                <c:pt idx="19637">
                  <c:v>19638</c:v>
                </c:pt>
                <c:pt idx="19638">
                  <c:v>19639</c:v>
                </c:pt>
                <c:pt idx="19639">
                  <c:v>19640</c:v>
                </c:pt>
                <c:pt idx="19640">
                  <c:v>19641</c:v>
                </c:pt>
                <c:pt idx="19641">
                  <c:v>19642</c:v>
                </c:pt>
                <c:pt idx="19642">
                  <c:v>19643</c:v>
                </c:pt>
                <c:pt idx="19643">
                  <c:v>19644</c:v>
                </c:pt>
                <c:pt idx="19644">
                  <c:v>19645</c:v>
                </c:pt>
                <c:pt idx="19645">
                  <c:v>19646</c:v>
                </c:pt>
                <c:pt idx="19646">
                  <c:v>19647</c:v>
                </c:pt>
                <c:pt idx="19647">
                  <c:v>19648</c:v>
                </c:pt>
                <c:pt idx="19648">
                  <c:v>19649</c:v>
                </c:pt>
                <c:pt idx="19649">
                  <c:v>19650</c:v>
                </c:pt>
                <c:pt idx="19650">
                  <c:v>19651</c:v>
                </c:pt>
                <c:pt idx="19651">
                  <c:v>19652</c:v>
                </c:pt>
                <c:pt idx="19652">
                  <c:v>19653</c:v>
                </c:pt>
                <c:pt idx="19653">
                  <c:v>19654</c:v>
                </c:pt>
                <c:pt idx="19654">
                  <c:v>19655</c:v>
                </c:pt>
                <c:pt idx="19655">
                  <c:v>19656</c:v>
                </c:pt>
                <c:pt idx="19656">
                  <c:v>19657</c:v>
                </c:pt>
                <c:pt idx="19657">
                  <c:v>19658</c:v>
                </c:pt>
                <c:pt idx="19658">
                  <c:v>19659</c:v>
                </c:pt>
                <c:pt idx="19659">
                  <c:v>19660</c:v>
                </c:pt>
                <c:pt idx="19660">
                  <c:v>19661</c:v>
                </c:pt>
                <c:pt idx="19661">
                  <c:v>19662</c:v>
                </c:pt>
                <c:pt idx="19662">
                  <c:v>19663</c:v>
                </c:pt>
                <c:pt idx="19663">
                  <c:v>19664</c:v>
                </c:pt>
                <c:pt idx="19664">
                  <c:v>19665</c:v>
                </c:pt>
                <c:pt idx="19665">
                  <c:v>19666</c:v>
                </c:pt>
                <c:pt idx="19666">
                  <c:v>19667</c:v>
                </c:pt>
                <c:pt idx="19667">
                  <c:v>19668</c:v>
                </c:pt>
                <c:pt idx="19668">
                  <c:v>19669</c:v>
                </c:pt>
                <c:pt idx="19669">
                  <c:v>19670</c:v>
                </c:pt>
                <c:pt idx="19670">
                  <c:v>19671</c:v>
                </c:pt>
                <c:pt idx="19671">
                  <c:v>19672</c:v>
                </c:pt>
                <c:pt idx="19672">
                  <c:v>19673</c:v>
                </c:pt>
                <c:pt idx="19673">
                  <c:v>19674</c:v>
                </c:pt>
                <c:pt idx="19674">
                  <c:v>19675</c:v>
                </c:pt>
                <c:pt idx="19675">
                  <c:v>19676</c:v>
                </c:pt>
                <c:pt idx="19676">
                  <c:v>19677</c:v>
                </c:pt>
                <c:pt idx="19677">
                  <c:v>19678</c:v>
                </c:pt>
                <c:pt idx="19678">
                  <c:v>19679</c:v>
                </c:pt>
                <c:pt idx="19679">
                  <c:v>19680</c:v>
                </c:pt>
                <c:pt idx="19680">
                  <c:v>19681</c:v>
                </c:pt>
                <c:pt idx="19681">
                  <c:v>19682</c:v>
                </c:pt>
                <c:pt idx="19682">
                  <c:v>19683</c:v>
                </c:pt>
                <c:pt idx="19683">
                  <c:v>19684</c:v>
                </c:pt>
                <c:pt idx="19684">
                  <c:v>19685</c:v>
                </c:pt>
                <c:pt idx="19685">
                  <c:v>19686</c:v>
                </c:pt>
                <c:pt idx="19686">
                  <c:v>19687</c:v>
                </c:pt>
                <c:pt idx="19687">
                  <c:v>19688</c:v>
                </c:pt>
                <c:pt idx="19688">
                  <c:v>19689</c:v>
                </c:pt>
                <c:pt idx="19689">
                  <c:v>19690</c:v>
                </c:pt>
                <c:pt idx="19690">
                  <c:v>19691</c:v>
                </c:pt>
                <c:pt idx="19691">
                  <c:v>19692</c:v>
                </c:pt>
                <c:pt idx="19692">
                  <c:v>19693</c:v>
                </c:pt>
                <c:pt idx="19693">
                  <c:v>19694</c:v>
                </c:pt>
                <c:pt idx="19694">
                  <c:v>19695</c:v>
                </c:pt>
                <c:pt idx="19695">
                  <c:v>19696</c:v>
                </c:pt>
                <c:pt idx="19696">
                  <c:v>19697</c:v>
                </c:pt>
                <c:pt idx="19697">
                  <c:v>19698</c:v>
                </c:pt>
                <c:pt idx="19698">
                  <c:v>19699</c:v>
                </c:pt>
                <c:pt idx="19699">
                  <c:v>19700</c:v>
                </c:pt>
                <c:pt idx="19700">
                  <c:v>19701</c:v>
                </c:pt>
                <c:pt idx="19701">
                  <c:v>19702</c:v>
                </c:pt>
                <c:pt idx="19702">
                  <c:v>19703</c:v>
                </c:pt>
                <c:pt idx="19703">
                  <c:v>19704</c:v>
                </c:pt>
                <c:pt idx="19704">
                  <c:v>19705</c:v>
                </c:pt>
                <c:pt idx="19705">
                  <c:v>19706</c:v>
                </c:pt>
                <c:pt idx="19706">
                  <c:v>19707</c:v>
                </c:pt>
                <c:pt idx="19707">
                  <c:v>19708</c:v>
                </c:pt>
                <c:pt idx="19708">
                  <c:v>19709</c:v>
                </c:pt>
                <c:pt idx="19709">
                  <c:v>19710</c:v>
                </c:pt>
                <c:pt idx="19710">
                  <c:v>19711</c:v>
                </c:pt>
                <c:pt idx="19711">
                  <c:v>19712</c:v>
                </c:pt>
                <c:pt idx="19712">
                  <c:v>19713</c:v>
                </c:pt>
                <c:pt idx="19713">
                  <c:v>19714</c:v>
                </c:pt>
                <c:pt idx="19714">
                  <c:v>19715</c:v>
                </c:pt>
                <c:pt idx="19715">
                  <c:v>19716</c:v>
                </c:pt>
                <c:pt idx="19716">
                  <c:v>19717</c:v>
                </c:pt>
                <c:pt idx="19717">
                  <c:v>19718</c:v>
                </c:pt>
                <c:pt idx="19718">
                  <c:v>19719</c:v>
                </c:pt>
                <c:pt idx="19719">
                  <c:v>19720</c:v>
                </c:pt>
                <c:pt idx="19720">
                  <c:v>19721</c:v>
                </c:pt>
                <c:pt idx="19721">
                  <c:v>19722</c:v>
                </c:pt>
                <c:pt idx="19722">
                  <c:v>19723</c:v>
                </c:pt>
                <c:pt idx="19723">
                  <c:v>19724</c:v>
                </c:pt>
                <c:pt idx="19724">
                  <c:v>19725</c:v>
                </c:pt>
                <c:pt idx="19725">
                  <c:v>19726</c:v>
                </c:pt>
                <c:pt idx="19726">
                  <c:v>19727</c:v>
                </c:pt>
                <c:pt idx="19727">
                  <c:v>19728</c:v>
                </c:pt>
                <c:pt idx="19728">
                  <c:v>19729</c:v>
                </c:pt>
                <c:pt idx="19729">
                  <c:v>19730</c:v>
                </c:pt>
                <c:pt idx="19730">
                  <c:v>19731</c:v>
                </c:pt>
                <c:pt idx="19731">
                  <c:v>19732</c:v>
                </c:pt>
                <c:pt idx="19732">
                  <c:v>19733</c:v>
                </c:pt>
                <c:pt idx="19733">
                  <c:v>19734</c:v>
                </c:pt>
                <c:pt idx="19734">
                  <c:v>19735</c:v>
                </c:pt>
                <c:pt idx="19735">
                  <c:v>19736</c:v>
                </c:pt>
                <c:pt idx="19736">
                  <c:v>19737</c:v>
                </c:pt>
                <c:pt idx="19737">
                  <c:v>19738</c:v>
                </c:pt>
                <c:pt idx="19738">
                  <c:v>19739</c:v>
                </c:pt>
                <c:pt idx="19739">
                  <c:v>19740</c:v>
                </c:pt>
                <c:pt idx="19740">
                  <c:v>19741</c:v>
                </c:pt>
                <c:pt idx="19741">
                  <c:v>19742</c:v>
                </c:pt>
                <c:pt idx="19742">
                  <c:v>19743</c:v>
                </c:pt>
                <c:pt idx="19743">
                  <c:v>19744</c:v>
                </c:pt>
                <c:pt idx="19744">
                  <c:v>19745</c:v>
                </c:pt>
                <c:pt idx="19745">
                  <c:v>19746</c:v>
                </c:pt>
                <c:pt idx="19746">
                  <c:v>19747</c:v>
                </c:pt>
                <c:pt idx="19747">
                  <c:v>19748</c:v>
                </c:pt>
                <c:pt idx="19748">
                  <c:v>19749</c:v>
                </c:pt>
                <c:pt idx="19749">
                  <c:v>19750</c:v>
                </c:pt>
                <c:pt idx="19750">
                  <c:v>19751</c:v>
                </c:pt>
                <c:pt idx="19751">
                  <c:v>19752</c:v>
                </c:pt>
                <c:pt idx="19752">
                  <c:v>19753</c:v>
                </c:pt>
                <c:pt idx="19753">
                  <c:v>19754</c:v>
                </c:pt>
                <c:pt idx="19754">
                  <c:v>19755</c:v>
                </c:pt>
                <c:pt idx="19755">
                  <c:v>19756</c:v>
                </c:pt>
                <c:pt idx="19756">
                  <c:v>19757</c:v>
                </c:pt>
                <c:pt idx="19757">
                  <c:v>19758</c:v>
                </c:pt>
                <c:pt idx="19758">
                  <c:v>19759</c:v>
                </c:pt>
                <c:pt idx="19759">
                  <c:v>19760</c:v>
                </c:pt>
                <c:pt idx="19760">
                  <c:v>19761</c:v>
                </c:pt>
                <c:pt idx="19761">
                  <c:v>19762</c:v>
                </c:pt>
                <c:pt idx="19762">
                  <c:v>19763</c:v>
                </c:pt>
                <c:pt idx="19763">
                  <c:v>19764</c:v>
                </c:pt>
                <c:pt idx="19764">
                  <c:v>19765</c:v>
                </c:pt>
                <c:pt idx="19765">
                  <c:v>19766</c:v>
                </c:pt>
                <c:pt idx="19766">
                  <c:v>19767</c:v>
                </c:pt>
                <c:pt idx="19767">
                  <c:v>19768</c:v>
                </c:pt>
                <c:pt idx="19768">
                  <c:v>19769</c:v>
                </c:pt>
                <c:pt idx="19769">
                  <c:v>19770</c:v>
                </c:pt>
                <c:pt idx="19770">
                  <c:v>19771</c:v>
                </c:pt>
                <c:pt idx="19771">
                  <c:v>19772</c:v>
                </c:pt>
                <c:pt idx="19772">
                  <c:v>19773</c:v>
                </c:pt>
                <c:pt idx="19773">
                  <c:v>19774</c:v>
                </c:pt>
                <c:pt idx="19774">
                  <c:v>19775</c:v>
                </c:pt>
                <c:pt idx="19775">
                  <c:v>19776</c:v>
                </c:pt>
                <c:pt idx="19776">
                  <c:v>19777</c:v>
                </c:pt>
                <c:pt idx="19777">
                  <c:v>19778</c:v>
                </c:pt>
                <c:pt idx="19778">
                  <c:v>19779</c:v>
                </c:pt>
                <c:pt idx="19779">
                  <c:v>19780</c:v>
                </c:pt>
                <c:pt idx="19780">
                  <c:v>19781</c:v>
                </c:pt>
                <c:pt idx="19781">
                  <c:v>19782</c:v>
                </c:pt>
                <c:pt idx="19782">
                  <c:v>19783</c:v>
                </c:pt>
                <c:pt idx="19783">
                  <c:v>19784</c:v>
                </c:pt>
                <c:pt idx="19784">
                  <c:v>19785</c:v>
                </c:pt>
                <c:pt idx="19785">
                  <c:v>19786</c:v>
                </c:pt>
                <c:pt idx="19786">
                  <c:v>19787</c:v>
                </c:pt>
                <c:pt idx="19787">
                  <c:v>19788</c:v>
                </c:pt>
                <c:pt idx="19788">
                  <c:v>19789</c:v>
                </c:pt>
                <c:pt idx="19789">
                  <c:v>19790</c:v>
                </c:pt>
                <c:pt idx="19790">
                  <c:v>19791</c:v>
                </c:pt>
                <c:pt idx="19791">
                  <c:v>19792</c:v>
                </c:pt>
                <c:pt idx="19792">
                  <c:v>19793</c:v>
                </c:pt>
                <c:pt idx="19793">
                  <c:v>19794</c:v>
                </c:pt>
                <c:pt idx="19794">
                  <c:v>19795</c:v>
                </c:pt>
                <c:pt idx="19795">
                  <c:v>19796</c:v>
                </c:pt>
                <c:pt idx="19796">
                  <c:v>19797</c:v>
                </c:pt>
                <c:pt idx="19797">
                  <c:v>19798</c:v>
                </c:pt>
                <c:pt idx="19798">
                  <c:v>19799</c:v>
                </c:pt>
                <c:pt idx="19799">
                  <c:v>19800</c:v>
                </c:pt>
                <c:pt idx="19800">
                  <c:v>19801</c:v>
                </c:pt>
                <c:pt idx="19801">
                  <c:v>19802</c:v>
                </c:pt>
                <c:pt idx="19802">
                  <c:v>19803</c:v>
                </c:pt>
                <c:pt idx="19803">
                  <c:v>19804</c:v>
                </c:pt>
                <c:pt idx="19804">
                  <c:v>19805</c:v>
                </c:pt>
                <c:pt idx="19805">
                  <c:v>19806</c:v>
                </c:pt>
                <c:pt idx="19806">
                  <c:v>19807</c:v>
                </c:pt>
                <c:pt idx="19807">
                  <c:v>19808</c:v>
                </c:pt>
                <c:pt idx="19808">
                  <c:v>19809</c:v>
                </c:pt>
                <c:pt idx="19809">
                  <c:v>19810</c:v>
                </c:pt>
                <c:pt idx="19810">
                  <c:v>19811</c:v>
                </c:pt>
                <c:pt idx="19811">
                  <c:v>19812</c:v>
                </c:pt>
                <c:pt idx="19812">
                  <c:v>19813</c:v>
                </c:pt>
                <c:pt idx="19813">
                  <c:v>19814</c:v>
                </c:pt>
                <c:pt idx="19814">
                  <c:v>19815</c:v>
                </c:pt>
                <c:pt idx="19815">
                  <c:v>19816</c:v>
                </c:pt>
                <c:pt idx="19816">
                  <c:v>19817</c:v>
                </c:pt>
                <c:pt idx="19817">
                  <c:v>19818</c:v>
                </c:pt>
                <c:pt idx="19818">
                  <c:v>19819</c:v>
                </c:pt>
                <c:pt idx="19819">
                  <c:v>19820</c:v>
                </c:pt>
                <c:pt idx="19820">
                  <c:v>19821</c:v>
                </c:pt>
                <c:pt idx="19821">
                  <c:v>19822</c:v>
                </c:pt>
                <c:pt idx="19822">
                  <c:v>19823</c:v>
                </c:pt>
                <c:pt idx="19823">
                  <c:v>19824</c:v>
                </c:pt>
                <c:pt idx="19824">
                  <c:v>19825</c:v>
                </c:pt>
                <c:pt idx="19825">
                  <c:v>19826</c:v>
                </c:pt>
                <c:pt idx="19826">
                  <c:v>19827</c:v>
                </c:pt>
                <c:pt idx="19827">
                  <c:v>19828</c:v>
                </c:pt>
                <c:pt idx="19828">
                  <c:v>19829</c:v>
                </c:pt>
                <c:pt idx="19829">
                  <c:v>19830</c:v>
                </c:pt>
                <c:pt idx="19830">
                  <c:v>19831</c:v>
                </c:pt>
                <c:pt idx="19831">
                  <c:v>19832</c:v>
                </c:pt>
                <c:pt idx="19832">
                  <c:v>19833</c:v>
                </c:pt>
                <c:pt idx="19833">
                  <c:v>19834</c:v>
                </c:pt>
                <c:pt idx="19834">
                  <c:v>19835</c:v>
                </c:pt>
                <c:pt idx="19835">
                  <c:v>19836</c:v>
                </c:pt>
                <c:pt idx="19836">
                  <c:v>19837</c:v>
                </c:pt>
                <c:pt idx="19837">
                  <c:v>19838</c:v>
                </c:pt>
                <c:pt idx="19838">
                  <c:v>19839</c:v>
                </c:pt>
                <c:pt idx="19839">
                  <c:v>19840</c:v>
                </c:pt>
                <c:pt idx="19840">
                  <c:v>19841</c:v>
                </c:pt>
                <c:pt idx="19841">
                  <c:v>19842</c:v>
                </c:pt>
                <c:pt idx="19842">
                  <c:v>19843</c:v>
                </c:pt>
                <c:pt idx="19843">
                  <c:v>19844</c:v>
                </c:pt>
                <c:pt idx="19844">
                  <c:v>19845</c:v>
                </c:pt>
                <c:pt idx="19845">
                  <c:v>19846</c:v>
                </c:pt>
                <c:pt idx="19846">
                  <c:v>19847</c:v>
                </c:pt>
                <c:pt idx="19847">
                  <c:v>19848</c:v>
                </c:pt>
                <c:pt idx="19848">
                  <c:v>19849</c:v>
                </c:pt>
                <c:pt idx="19849">
                  <c:v>19850</c:v>
                </c:pt>
                <c:pt idx="19850">
                  <c:v>19851</c:v>
                </c:pt>
                <c:pt idx="19851">
                  <c:v>19852</c:v>
                </c:pt>
                <c:pt idx="19852">
                  <c:v>19853</c:v>
                </c:pt>
                <c:pt idx="19853">
                  <c:v>19854</c:v>
                </c:pt>
                <c:pt idx="19854">
                  <c:v>19855</c:v>
                </c:pt>
                <c:pt idx="19855">
                  <c:v>19856</c:v>
                </c:pt>
                <c:pt idx="19856">
                  <c:v>19857</c:v>
                </c:pt>
                <c:pt idx="19857">
                  <c:v>19858</c:v>
                </c:pt>
                <c:pt idx="19858">
                  <c:v>19859</c:v>
                </c:pt>
                <c:pt idx="19859">
                  <c:v>19860</c:v>
                </c:pt>
                <c:pt idx="19860">
                  <c:v>19861</c:v>
                </c:pt>
                <c:pt idx="19861">
                  <c:v>19862</c:v>
                </c:pt>
                <c:pt idx="19862">
                  <c:v>19863</c:v>
                </c:pt>
                <c:pt idx="19863">
                  <c:v>19864</c:v>
                </c:pt>
                <c:pt idx="19864">
                  <c:v>19865</c:v>
                </c:pt>
                <c:pt idx="19865">
                  <c:v>19866</c:v>
                </c:pt>
                <c:pt idx="19866">
                  <c:v>19867</c:v>
                </c:pt>
                <c:pt idx="19867">
                  <c:v>19868</c:v>
                </c:pt>
                <c:pt idx="19868">
                  <c:v>19869</c:v>
                </c:pt>
                <c:pt idx="19869">
                  <c:v>19870</c:v>
                </c:pt>
                <c:pt idx="19870">
                  <c:v>19871</c:v>
                </c:pt>
                <c:pt idx="19871">
                  <c:v>19872</c:v>
                </c:pt>
                <c:pt idx="19872">
                  <c:v>19873</c:v>
                </c:pt>
                <c:pt idx="19873">
                  <c:v>19874</c:v>
                </c:pt>
                <c:pt idx="19874">
                  <c:v>19875</c:v>
                </c:pt>
                <c:pt idx="19875">
                  <c:v>19876</c:v>
                </c:pt>
                <c:pt idx="19876">
                  <c:v>19877</c:v>
                </c:pt>
                <c:pt idx="19877">
                  <c:v>19878</c:v>
                </c:pt>
                <c:pt idx="19878">
                  <c:v>19879</c:v>
                </c:pt>
                <c:pt idx="19879">
                  <c:v>19880</c:v>
                </c:pt>
                <c:pt idx="19880">
                  <c:v>19881</c:v>
                </c:pt>
                <c:pt idx="19881">
                  <c:v>19882</c:v>
                </c:pt>
                <c:pt idx="19882">
                  <c:v>19883</c:v>
                </c:pt>
                <c:pt idx="19883">
                  <c:v>19884</c:v>
                </c:pt>
                <c:pt idx="19884">
                  <c:v>19885</c:v>
                </c:pt>
                <c:pt idx="19885">
                  <c:v>19886</c:v>
                </c:pt>
                <c:pt idx="19886">
                  <c:v>19887</c:v>
                </c:pt>
                <c:pt idx="19887">
                  <c:v>19888</c:v>
                </c:pt>
                <c:pt idx="19888">
                  <c:v>19889</c:v>
                </c:pt>
                <c:pt idx="19889">
                  <c:v>19890</c:v>
                </c:pt>
                <c:pt idx="19890">
                  <c:v>19891</c:v>
                </c:pt>
                <c:pt idx="19891">
                  <c:v>19892</c:v>
                </c:pt>
                <c:pt idx="19892">
                  <c:v>19893</c:v>
                </c:pt>
                <c:pt idx="19893">
                  <c:v>19894</c:v>
                </c:pt>
                <c:pt idx="19894">
                  <c:v>19895</c:v>
                </c:pt>
                <c:pt idx="19895">
                  <c:v>19896</c:v>
                </c:pt>
                <c:pt idx="19896">
                  <c:v>19897</c:v>
                </c:pt>
                <c:pt idx="19897">
                  <c:v>19898</c:v>
                </c:pt>
                <c:pt idx="19898">
                  <c:v>19899</c:v>
                </c:pt>
                <c:pt idx="19899">
                  <c:v>19900</c:v>
                </c:pt>
                <c:pt idx="19900">
                  <c:v>19901</c:v>
                </c:pt>
                <c:pt idx="19901">
                  <c:v>19902</c:v>
                </c:pt>
                <c:pt idx="19902">
                  <c:v>19903</c:v>
                </c:pt>
                <c:pt idx="19903">
                  <c:v>19904</c:v>
                </c:pt>
                <c:pt idx="19904">
                  <c:v>19905</c:v>
                </c:pt>
                <c:pt idx="19905">
                  <c:v>19906</c:v>
                </c:pt>
                <c:pt idx="19906">
                  <c:v>19907</c:v>
                </c:pt>
                <c:pt idx="19907">
                  <c:v>19908</c:v>
                </c:pt>
                <c:pt idx="19908">
                  <c:v>19909</c:v>
                </c:pt>
                <c:pt idx="19909">
                  <c:v>19910</c:v>
                </c:pt>
                <c:pt idx="19910">
                  <c:v>19911</c:v>
                </c:pt>
                <c:pt idx="19911">
                  <c:v>19912</c:v>
                </c:pt>
                <c:pt idx="19912">
                  <c:v>19913</c:v>
                </c:pt>
                <c:pt idx="19913">
                  <c:v>19914</c:v>
                </c:pt>
                <c:pt idx="19914">
                  <c:v>19915</c:v>
                </c:pt>
                <c:pt idx="19915">
                  <c:v>19916</c:v>
                </c:pt>
                <c:pt idx="19916">
                  <c:v>19917</c:v>
                </c:pt>
                <c:pt idx="19917">
                  <c:v>19918</c:v>
                </c:pt>
                <c:pt idx="19918">
                  <c:v>19919</c:v>
                </c:pt>
                <c:pt idx="19919">
                  <c:v>19920</c:v>
                </c:pt>
                <c:pt idx="19920">
                  <c:v>19921</c:v>
                </c:pt>
                <c:pt idx="19921">
                  <c:v>19922</c:v>
                </c:pt>
                <c:pt idx="19922">
                  <c:v>19923</c:v>
                </c:pt>
                <c:pt idx="19923">
                  <c:v>19924</c:v>
                </c:pt>
                <c:pt idx="19924">
                  <c:v>19925</c:v>
                </c:pt>
                <c:pt idx="19925">
                  <c:v>19926</c:v>
                </c:pt>
                <c:pt idx="19926">
                  <c:v>19927</c:v>
                </c:pt>
                <c:pt idx="19927">
                  <c:v>19928</c:v>
                </c:pt>
                <c:pt idx="19928">
                  <c:v>19929</c:v>
                </c:pt>
                <c:pt idx="19929">
                  <c:v>19930</c:v>
                </c:pt>
                <c:pt idx="19930">
                  <c:v>19931</c:v>
                </c:pt>
                <c:pt idx="19931">
                  <c:v>19932</c:v>
                </c:pt>
                <c:pt idx="19932">
                  <c:v>19933</c:v>
                </c:pt>
                <c:pt idx="19933">
                  <c:v>19934</c:v>
                </c:pt>
                <c:pt idx="19934">
                  <c:v>19935</c:v>
                </c:pt>
                <c:pt idx="19935">
                  <c:v>19936</c:v>
                </c:pt>
                <c:pt idx="19936">
                  <c:v>19937</c:v>
                </c:pt>
                <c:pt idx="19937">
                  <c:v>19938</c:v>
                </c:pt>
                <c:pt idx="19938">
                  <c:v>19939</c:v>
                </c:pt>
                <c:pt idx="19939">
                  <c:v>19940</c:v>
                </c:pt>
                <c:pt idx="19940">
                  <c:v>19941</c:v>
                </c:pt>
                <c:pt idx="19941">
                  <c:v>19942</c:v>
                </c:pt>
                <c:pt idx="19942">
                  <c:v>19943</c:v>
                </c:pt>
                <c:pt idx="19943">
                  <c:v>19944</c:v>
                </c:pt>
                <c:pt idx="19944">
                  <c:v>19945</c:v>
                </c:pt>
                <c:pt idx="19945">
                  <c:v>19946</c:v>
                </c:pt>
                <c:pt idx="19946">
                  <c:v>19947</c:v>
                </c:pt>
                <c:pt idx="19947">
                  <c:v>19948</c:v>
                </c:pt>
                <c:pt idx="19948">
                  <c:v>19949</c:v>
                </c:pt>
                <c:pt idx="19949">
                  <c:v>19950</c:v>
                </c:pt>
                <c:pt idx="19950">
                  <c:v>19951</c:v>
                </c:pt>
                <c:pt idx="19951">
                  <c:v>19952</c:v>
                </c:pt>
                <c:pt idx="19952">
                  <c:v>19953</c:v>
                </c:pt>
                <c:pt idx="19953">
                  <c:v>19954</c:v>
                </c:pt>
                <c:pt idx="19954">
                  <c:v>19955</c:v>
                </c:pt>
                <c:pt idx="19955">
                  <c:v>19956</c:v>
                </c:pt>
                <c:pt idx="19956">
                  <c:v>19957</c:v>
                </c:pt>
                <c:pt idx="19957">
                  <c:v>19958</c:v>
                </c:pt>
                <c:pt idx="19958">
                  <c:v>19959</c:v>
                </c:pt>
                <c:pt idx="19959">
                  <c:v>19960</c:v>
                </c:pt>
                <c:pt idx="19960">
                  <c:v>19961</c:v>
                </c:pt>
                <c:pt idx="19961">
                  <c:v>19962</c:v>
                </c:pt>
                <c:pt idx="19962">
                  <c:v>19963</c:v>
                </c:pt>
                <c:pt idx="19963">
                  <c:v>19964</c:v>
                </c:pt>
                <c:pt idx="19964">
                  <c:v>19965</c:v>
                </c:pt>
                <c:pt idx="19965">
                  <c:v>19966</c:v>
                </c:pt>
                <c:pt idx="19966">
                  <c:v>19967</c:v>
                </c:pt>
                <c:pt idx="19967">
                  <c:v>19968</c:v>
                </c:pt>
                <c:pt idx="19968">
                  <c:v>19969</c:v>
                </c:pt>
                <c:pt idx="19969">
                  <c:v>19970</c:v>
                </c:pt>
                <c:pt idx="19970">
                  <c:v>19971</c:v>
                </c:pt>
                <c:pt idx="19971">
                  <c:v>19972</c:v>
                </c:pt>
                <c:pt idx="19972">
                  <c:v>19973</c:v>
                </c:pt>
                <c:pt idx="19973">
                  <c:v>19974</c:v>
                </c:pt>
                <c:pt idx="19974">
                  <c:v>19975</c:v>
                </c:pt>
                <c:pt idx="19975">
                  <c:v>19976</c:v>
                </c:pt>
                <c:pt idx="19976">
                  <c:v>19977</c:v>
                </c:pt>
                <c:pt idx="19977">
                  <c:v>19978</c:v>
                </c:pt>
                <c:pt idx="19978">
                  <c:v>19979</c:v>
                </c:pt>
                <c:pt idx="19979">
                  <c:v>19980</c:v>
                </c:pt>
                <c:pt idx="19980">
                  <c:v>19981</c:v>
                </c:pt>
                <c:pt idx="19981">
                  <c:v>19982</c:v>
                </c:pt>
                <c:pt idx="19982">
                  <c:v>19983</c:v>
                </c:pt>
                <c:pt idx="19983">
                  <c:v>19984</c:v>
                </c:pt>
                <c:pt idx="19984">
                  <c:v>19985</c:v>
                </c:pt>
                <c:pt idx="19985">
                  <c:v>19986</c:v>
                </c:pt>
                <c:pt idx="19986">
                  <c:v>19987</c:v>
                </c:pt>
                <c:pt idx="19987">
                  <c:v>19988</c:v>
                </c:pt>
                <c:pt idx="19988">
                  <c:v>19989</c:v>
                </c:pt>
                <c:pt idx="19989">
                  <c:v>19990</c:v>
                </c:pt>
                <c:pt idx="19990">
                  <c:v>19991</c:v>
                </c:pt>
                <c:pt idx="19991">
                  <c:v>19992</c:v>
                </c:pt>
                <c:pt idx="19992">
                  <c:v>19993</c:v>
                </c:pt>
                <c:pt idx="19993">
                  <c:v>19994</c:v>
                </c:pt>
                <c:pt idx="19994">
                  <c:v>19995</c:v>
                </c:pt>
                <c:pt idx="19995">
                  <c:v>19996</c:v>
                </c:pt>
                <c:pt idx="19996">
                  <c:v>19997</c:v>
                </c:pt>
                <c:pt idx="19997">
                  <c:v>19998</c:v>
                </c:pt>
                <c:pt idx="19998">
                  <c:v>19999</c:v>
                </c:pt>
                <c:pt idx="19999">
                  <c:v>20000</c:v>
                </c:pt>
                <c:pt idx="20000">
                  <c:v>20001</c:v>
                </c:pt>
                <c:pt idx="20001">
                  <c:v>20002</c:v>
                </c:pt>
                <c:pt idx="20002">
                  <c:v>20003</c:v>
                </c:pt>
                <c:pt idx="20003">
                  <c:v>20004</c:v>
                </c:pt>
                <c:pt idx="20004">
                  <c:v>20005</c:v>
                </c:pt>
                <c:pt idx="20005">
                  <c:v>20006</c:v>
                </c:pt>
                <c:pt idx="20006">
                  <c:v>20007</c:v>
                </c:pt>
                <c:pt idx="20007">
                  <c:v>20008</c:v>
                </c:pt>
                <c:pt idx="20008">
                  <c:v>20009</c:v>
                </c:pt>
                <c:pt idx="20009">
                  <c:v>20010</c:v>
                </c:pt>
                <c:pt idx="20010">
                  <c:v>20011</c:v>
                </c:pt>
                <c:pt idx="20011">
                  <c:v>20012</c:v>
                </c:pt>
                <c:pt idx="20012">
                  <c:v>20013</c:v>
                </c:pt>
                <c:pt idx="20013">
                  <c:v>20014</c:v>
                </c:pt>
                <c:pt idx="20014">
                  <c:v>20015</c:v>
                </c:pt>
                <c:pt idx="20015">
                  <c:v>20016</c:v>
                </c:pt>
                <c:pt idx="20016">
                  <c:v>20017</c:v>
                </c:pt>
                <c:pt idx="20017">
                  <c:v>20018</c:v>
                </c:pt>
                <c:pt idx="20018">
                  <c:v>20019</c:v>
                </c:pt>
                <c:pt idx="20019">
                  <c:v>20020</c:v>
                </c:pt>
                <c:pt idx="20020">
                  <c:v>20021</c:v>
                </c:pt>
                <c:pt idx="20021">
                  <c:v>20022</c:v>
                </c:pt>
                <c:pt idx="20022">
                  <c:v>20023</c:v>
                </c:pt>
                <c:pt idx="20023">
                  <c:v>20024</c:v>
                </c:pt>
                <c:pt idx="20024">
                  <c:v>20025</c:v>
                </c:pt>
                <c:pt idx="20025">
                  <c:v>20026</c:v>
                </c:pt>
                <c:pt idx="20026">
                  <c:v>20027</c:v>
                </c:pt>
                <c:pt idx="20027">
                  <c:v>20028</c:v>
                </c:pt>
                <c:pt idx="20028">
                  <c:v>20029</c:v>
                </c:pt>
                <c:pt idx="20029">
                  <c:v>20030</c:v>
                </c:pt>
                <c:pt idx="20030">
                  <c:v>20031</c:v>
                </c:pt>
                <c:pt idx="20031">
                  <c:v>20032</c:v>
                </c:pt>
                <c:pt idx="20032">
                  <c:v>20033</c:v>
                </c:pt>
                <c:pt idx="20033">
                  <c:v>20034</c:v>
                </c:pt>
                <c:pt idx="20034">
                  <c:v>20035</c:v>
                </c:pt>
                <c:pt idx="20035">
                  <c:v>20036</c:v>
                </c:pt>
                <c:pt idx="20036">
                  <c:v>20037</c:v>
                </c:pt>
                <c:pt idx="20037">
                  <c:v>20038</c:v>
                </c:pt>
                <c:pt idx="20038">
                  <c:v>20039</c:v>
                </c:pt>
                <c:pt idx="20039">
                  <c:v>20040</c:v>
                </c:pt>
                <c:pt idx="20040">
                  <c:v>20041</c:v>
                </c:pt>
                <c:pt idx="20041">
                  <c:v>20042</c:v>
                </c:pt>
                <c:pt idx="20042">
                  <c:v>20043</c:v>
                </c:pt>
                <c:pt idx="20043">
                  <c:v>20044</c:v>
                </c:pt>
                <c:pt idx="20044">
                  <c:v>20045</c:v>
                </c:pt>
                <c:pt idx="20045">
                  <c:v>20046</c:v>
                </c:pt>
                <c:pt idx="20046">
                  <c:v>20047</c:v>
                </c:pt>
                <c:pt idx="20047">
                  <c:v>20048</c:v>
                </c:pt>
                <c:pt idx="20048">
                  <c:v>20049</c:v>
                </c:pt>
                <c:pt idx="20049">
                  <c:v>20050</c:v>
                </c:pt>
                <c:pt idx="20050">
                  <c:v>20051</c:v>
                </c:pt>
                <c:pt idx="20051">
                  <c:v>20052</c:v>
                </c:pt>
                <c:pt idx="20052">
                  <c:v>20053</c:v>
                </c:pt>
                <c:pt idx="20053">
                  <c:v>20054</c:v>
                </c:pt>
                <c:pt idx="20054">
                  <c:v>20055</c:v>
                </c:pt>
                <c:pt idx="20055">
                  <c:v>20056</c:v>
                </c:pt>
                <c:pt idx="20056">
                  <c:v>20057</c:v>
                </c:pt>
                <c:pt idx="20057">
                  <c:v>20058</c:v>
                </c:pt>
                <c:pt idx="20058">
                  <c:v>20059</c:v>
                </c:pt>
                <c:pt idx="20059">
                  <c:v>20060</c:v>
                </c:pt>
                <c:pt idx="20060">
                  <c:v>20061</c:v>
                </c:pt>
                <c:pt idx="20061">
                  <c:v>20062</c:v>
                </c:pt>
                <c:pt idx="20062">
                  <c:v>20063</c:v>
                </c:pt>
                <c:pt idx="20063">
                  <c:v>20064</c:v>
                </c:pt>
                <c:pt idx="20064">
                  <c:v>20065</c:v>
                </c:pt>
                <c:pt idx="20065">
                  <c:v>20066</c:v>
                </c:pt>
                <c:pt idx="20066">
                  <c:v>20067</c:v>
                </c:pt>
                <c:pt idx="20067">
                  <c:v>20068</c:v>
                </c:pt>
                <c:pt idx="20068">
                  <c:v>20069</c:v>
                </c:pt>
                <c:pt idx="20069">
                  <c:v>20070</c:v>
                </c:pt>
                <c:pt idx="20070">
                  <c:v>20071</c:v>
                </c:pt>
                <c:pt idx="20071">
                  <c:v>20072</c:v>
                </c:pt>
                <c:pt idx="20072">
                  <c:v>20073</c:v>
                </c:pt>
                <c:pt idx="20073">
                  <c:v>20074</c:v>
                </c:pt>
                <c:pt idx="20074">
                  <c:v>20075</c:v>
                </c:pt>
                <c:pt idx="20075">
                  <c:v>20076</c:v>
                </c:pt>
                <c:pt idx="20076">
                  <c:v>20077</c:v>
                </c:pt>
                <c:pt idx="20077">
                  <c:v>20078</c:v>
                </c:pt>
                <c:pt idx="20078">
                  <c:v>20079</c:v>
                </c:pt>
                <c:pt idx="20079">
                  <c:v>20080</c:v>
                </c:pt>
                <c:pt idx="20080">
                  <c:v>20081</c:v>
                </c:pt>
                <c:pt idx="20081">
                  <c:v>20082</c:v>
                </c:pt>
                <c:pt idx="20082">
                  <c:v>20083</c:v>
                </c:pt>
                <c:pt idx="20083">
                  <c:v>20084</c:v>
                </c:pt>
                <c:pt idx="20084">
                  <c:v>20085</c:v>
                </c:pt>
                <c:pt idx="20085">
                  <c:v>20086</c:v>
                </c:pt>
                <c:pt idx="20086">
                  <c:v>20087</c:v>
                </c:pt>
                <c:pt idx="20087">
                  <c:v>20088</c:v>
                </c:pt>
                <c:pt idx="20088">
                  <c:v>20089</c:v>
                </c:pt>
                <c:pt idx="20089">
                  <c:v>20090</c:v>
                </c:pt>
                <c:pt idx="20090">
                  <c:v>20091</c:v>
                </c:pt>
                <c:pt idx="20091">
                  <c:v>20092</c:v>
                </c:pt>
                <c:pt idx="20092">
                  <c:v>20093</c:v>
                </c:pt>
                <c:pt idx="20093">
                  <c:v>20094</c:v>
                </c:pt>
                <c:pt idx="20094">
                  <c:v>20095</c:v>
                </c:pt>
                <c:pt idx="20095">
                  <c:v>20096</c:v>
                </c:pt>
                <c:pt idx="20096">
                  <c:v>20097</c:v>
                </c:pt>
                <c:pt idx="20097">
                  <c:v>20098</c:v>
                </c:pt>
                <c:pt idx="20098">
                  <c:v>20099</c:v>
                </c:pt>
                <c:pt idx="20099">
                  <c:v>20100</c:v>
                </c:pt>
                <c:pt idx="20100">
                  <c:v>20101</c:v>
                </c:pt>
                <c:pt idx="20101">
                  <c:v>20102</c:v>
                </c:pt>
                <c:pt idx="20102">
                  <c:v>20103</c:v>
                </c:pt>
                <c:pt idx="20103">
                  <c:v>20104</c:v>
                </c:pt>
                <c:pt idx="20104">
                  <c:v>20105</c:v>
                </c:pt>
                <c:pt idx="20105">
                  <c:v>20106</c:v>
                </c:pt>
                <c:pt idx="20106">
                  <c:v>20107</c:v>
                </c:pt>
                <c:pt idx="20107">
                  <c:v>20108</c:v>
                </c:pt>
                <c:pt idx="20108">
                  <c:v>20109</c:v>
                </c:pt>
                <c:pt idx="20109">
                  <c:v>20110</c:v>
                </c:pt>
                <c:pt idx="20110">
                  <c:v>20111</c:v>
                </c:pt>
                <c:pt idx="20111">
                  <c:v>20112</c:v>
                </c:pt>
                <c:pt idx="20112">
                  <c:v>20113</c:v>
                </c:pt>
                <c:pt idx="20113">
                  <c:v>20114</c:v>
                </c:pt>
                <c:pt idx="20114">
                  <c:v>20115</c:v>
                </c:pt>
                <c:pt idx="20115">
                  <c:v>20116</c:v>
                </c:pt>
                <c:pt idx="20116">
                  <c:v>20117</c:v>
                </c:pt>
                <c:pt idx="20117">
                  <c:v>20118</c:v>
                </c:pt>
                <c:pt idx="20118">
                  <c:v>20119</c:v>
                </c:pt>
                <c:pt idx="20119">
                  <c:v>20120</c:v>
                </c:pt>
                <c:pt idx="20120">
                  <c:v>20121</c:v>
                </c:pt>
                <c:pt idx="20121">
                  <c:v>20122</c:v>
                </c:pt>
                <c:pt idx="20122">
                  <c:v>20123</c:v>
                </c:pt>
                <c:pt idx="20123">
                  <c:v>20124</c:v>
                </c:pt>
                <c:pt idx="20124">
                  <c:v>20125</c:v>
                </c:pt>
                <c:pt idx="20125">
                  <c:v>20126</c:v>
                </c:pt>
                <c:pt idx="20126">
                  <c:v>20127</c:v>
                </c:pt>
                <c:pt idx="20127">
                  <c:v>20128</c:v>
                </c:pt>
                <c:pt idx="20128">
                  <c:v>20129</c:v>
                </c:pt>
                <c:pt idx="20129">
                  <c:v>20130</c:v>
                </c:pt>
                <c:pt idx="20130">
                  <c:v>20131</c:v>
                </c:pt>
                <c:pt idx="20131">
                  <c:v>20132</c:v>
                </c:pt>
                <c:pt idx="20132">
                  <c:v>20133</c:v>
                </c:pt>
                <c:pt idx="20133">
                  <c:v>20134</c:v>
                </c:pt>
                <c:pt idx="20134">
                  <c:v>20135</c:v>
                </c:pt>
                <c:pt idx="20135">
                  <c:v>20136</c:v>
                </c:pt>
                <c:pt idx="20136">
                  <c:v>20137</c:v>
                </c:pt>
                <c:pt idx="20137">
                  <c:v>20138</c:v>
                </c:pt>
                <c:pt idx="20138">
                  <c:v>20139</c:v>
                </c:pt>
                <c:pt idx="20139">
                  <c:v>20140</c:v>
                </c:pt>
                <c:pt idx="20140">
                  <c:v>20141</c:v>
                </c:pt>
                <c:pt idx="20141">
                  <c:v>20142</c:v>
                </c:pt>
                <c:pt idx="20142">
                  <c:v>20143</c:v>
                </c:pt>
                <c:pt idx="20143">
                  <c:v>20144</c:v>
                </c:pt>
                <c:pt idx="20144">
                  <c:v>20145</c:v>
                </c:pt>
                <c:pt idx="20145">
                  <c:v>20146</c:v>
                </c:pt>
                <c:pt idx="20146">
                  <c:v>20147</c:v>
                </c:pt>
                <c:pt idx="20147">
                  <c:v>20148</c:v>
                </c:pt>
                <c:pt idx="20148">
                  <c:v>20149</c:v>
                </c:pt>
                <c:pt idx="20149">
                  <c:v>20150</c:v>
                </c:pt>
                <c:pt idx="20150">
                  <c:v>20151</c:v>
                </c:pt>
                <c:pt idx="20151">
                  <c:v>20152</c:v>
                </c:pt>
                <c:pt idx="20152">
                  <c:v>20153</c:v>
                </c:pt>
                <c:pt idx="20153">
                  <c:v>20154</c:v>
                </c:pt>
                <c:pt idx="20154">
                  <c:v>20155</c:v>
                </c:pt>
                <c:pt idx="20155">
                  <c:v>20156</c:v>
                </c:pt>
                <c:pt idx="20156">
                  <c:v>20157</c:v>
                </c:pt>
                <c:pt idx="20157">
                  <c:v>20158</c:v>
                </c:pt>
                <c:pt idx="20158">
                  <c:v>20159</c:v>
                </c:pt>
                <c:pt idx="20159">
                  <c:v>20160</c:v>
                </c:pt>
                <c:pt idx="20160">
                  <c:v>20161</c:v>
                </c:pt>
                <c:pt idx="20161">
                  <c:v>20162</c:v>
                </c:pt>
                <c:pt idx="20162">
                  <c:v>20163</c:v>
                </c:pt>
                <c:pt idx="20163">
                  <c:v>20164</c:v>
                </c:pt>
                <c:pt idx="20164">
                  <c:v>20165</c:v>
                </c:pt>
                <c:pt idx="20165">
                  <c:v>20166</c:v>
                </c:pt>
                <c:pt idx="20166">
                  <c:v>20167</c:v>
                </c:pt>
                <c:pt idx="20167">
                  <c:v>20168</c:v>
                </c:pt>
                <c:pt idx="20168">
                  <c:v>20169</c:v>
                </c:pt>
                <c:pt idx="20169">
                  <c:v>20170</c:v>
                </c:pt>
                <c:pt idx="20170">
                  <c:v>20171</c:v>
                </c:pt>
                <c:pt idx="20171">
                  <c:v>20172</c:v>
                </c:pt>
                <c:pt idx="20172">
                  <c:v>20173</c:v>
                </c:pt>
                <c:pt idx="20173">
                  <c:v>20174</c:v>
                </c:pt>
                <c:pt idx="20174">
                  <c:v>20175</c:v>
                </c:pt>
                <c:pt idx="20175">
                  <c:v>20176</c:v>
                </c:pt>
                <c:pt idx="20176">
                  <c:v>20177</c:v>
                </c:pt>
                <c:pt idx="20177">
                  <c:v>20178</c:v>
                </c:pt>
                <c:pt idx="20178">
                  <c:v>20179</c:v>
                </c:pt>
                <c:pt idx="20179">
                  <c:v>20180</c:v>
                </c:pt>
                <c:pt idx="20180">
                  <c:v>20181</c:v>
                </c:pt>
                <c:pt idx="20181">
                  <c:v>20182</c:v>
                </c:pt>
                <c:pt idx="20182">
                  <c:v>20183</c:v>
                </c:pt>
                <c:pt idx="20183">
                  <c:v>20184</c:v>
                </c:pt>
                <c:pt idx="20184">
                  <c:v>20185</c:v>
                </c:pt>
                <c:pt idx="20185">
                  <c:v>20186</c:v>
                </c:pt>
                <c:pt idx="20186">
                  <c:v>20187</c:v>
                </c:pt>
                <c:pt idx="20187">
                  <c:v>20188</c:v>
                </c:pt>
                <c:pt idx="20188">
                  <c:v>20189</c:v>
                </c:pt>
                <c:pt idx="20189">
                  <c:v>20190</c:v>
                </c:pt>
                <c:pt idx="20190">
                  <c:v>20191</c:v>
                </c:pt>
                <c:pt idx="20191">
                  <c:v>20192</c:v>
                </c:pt>
                <c:pt idx="20192">
                  <c:v>20193</c:v>
                </c:pt>
                <c:pt idx="20193">
                  <c:v>20194</c:v>
                </c:pt>
                <c:pt idx="20194">
                  <c:v>20195</c:v>
                </c:pt>
                <c:pt idx="20195">
                  <c:v>20196</c:v>
                </c:pt>
                <c:pt idx="20196">
                  <c:v>20197</c:v>
                </c:pt>
                <c:pt idx="20197">
                  <c:v>20198</c:v>
                </c:pt>
                <c:pt idx="20198">
                  <c:v>20199</c:v>
                </c:pt>
                <c:pt idx="20199">
                  <c:v>20200</c:v>
                </c:pt>
                <c:pt idx="20200">
                  <c:v>20201</c:v>
                </c:pt>
                <c:pt idx="20201">
                  <c:v>20202</c:v>
                </c:pt>
                <c:pt idx="20202">
                  <c:v>20203</c:v>
                </c:pt>
                <c:pt idx="20203">
                  <c:v>20204</c:v>
                </c:pt>
                <c:pt idx="20204">
                  <c:v>20205</c:v>
                </c:pt>
                <c:pt idx="20205">
                  <c:v>20206</c:v>
                </c:pt>
                <c:pt idx="20206">
                  <c:v>20207</c:v>
                </c:pt>
                <c:pt idx="20207">
                  <c:v>20208</c:v>
                </c:pt>
                <c:pt idx="20208">
                  <c:v>20209</c:v>
                </c:pt>
                <c:pt idx="20209">
                  <c:v>20210</c:v>
                </c:pt>
                <c:pt idx="20210">
                  <c:v>20211</c:v>
                </c:pt>
                <c:pt idx="20211">
                  <c:v>20212</c:v>
                </c:pt>
                <c:pt idx="20212">
                  <c:v>20213</c:v>
                </c:pt>
                <c:pt idx="20213">
                  <c:v>20214</c:v>
                </c:pt>
                <c:pt idx="20214">
                  <c:v>20215</c:v>
                </c:pt>
                <c:pt idx="20215">
                  <c:v>20216</c:v>
                </c:pt>
                <c:pt idx="20216">
                  <c:v>20217</c:v>
                </c:pt>
                <c:pt idx="20217">
                  <c:v>20218</c:v>
                </c:pt>
                <c:pt idx="20218">
                  <c:v>20219</c:v>
                </c:pt>
                <c:pt idx="20219">
                  <c:v>20220</c:v>
                </c:pt>
                <c:pt idx="20220">
                  <c:v>20221</c:v>
                </c:pt>
                <c:pt idx="20221">
                  <c:v>20222</c:v>
                </c:pt>
                <c:pt idx="20222">
                  <c:v>20223</c:v>
                </c:pt>
                <c:pt idx="20223">
                  <c:v>20224</c:v>
                </c:pt>
                <c:pt idx="20224">
                  <c:v>20225</c:v>
                </c:pt>
                <c:pt idx="20225">
                  <c:v>20226</c:v>
                </c:pt>
                <c:pt idx="20226">
                  <c:v>20227</c:v>
                </c:pt>
                <c:pt idx="20227">
                  <c:v>20228</c:v>
                </c:pt>
                <c:pt idx="20228">
                  <c:v>20229</c:v>
                </c:pt>
                <c:pt idx="20229">
                  <c:v>20230</c:v>
                </c:pt>
                <c:pt idx="20230">
                  <c:v>20231</c:v>
                </c:pt>
                <c:pt idx="20231">
                  <c:v>20232</c:v>
                </c:pt>
                <c:pt idx="20232">
                  <c:v>20233</c:v>
                </c:pt>
                <c:pt idx="20233">
                  <c:v>20234</c:v>
                </c:pt>
                <c:pt idx="20234">
                  <c:v>20235</c:v>
                </c:pt>
                <c:pt idx="20235">
                  <c:v>20236</c:v>
                </c:pt>
                <c:pt idx="20236">
                  <c:v>20237</c:v>
                </c:pt>
                <c:pt idx="20237">
                  <c:v>20238</c:v>
                </c:pt>
                <c:pt idx="20238">
                  <c:v>20239</c:v>
                </c:pt>
                <c:pt idx="20239">
                  <c:v>20240</c:v>
                </c:pt>
                <c:pt idx="20240">
                  <c:v>20241</c:v>
                </c:pt>
                <c:pt idx="20241">
                  <c:v>20242</c:v>
                </c:pt>
                <c:pt idx="20242">
                  <c:v>20243</c:v>
                </c:pt>
                <c:pt idx="20243">
                  <c:v>20244</c:v>
                </c:pt>
                <c:pt idx="20244">
                  <c:v>20245</c:v>
                </c:pt>
                <c:pt idx="20245">
                  <c:v>20246</c:v>
                </c:pt>
                <c:pt idx="20246">
                  <c:v>20247</c:v>
                </c:pt>
                <c:pt idx="20247">
                  <c:v>20248</c:v>
                </c:pt>
                <c:pt idx="20248">
                  <c:v>20249</c:v>
                </c:pt>
                <c:pt idx="20249">
                  <c:v>20250</c:v>
                </c:pt>
                <c:pt idx="20250">
                  <c:v>20251</c:v>
                </c:pt>
                <c:pt idx="20251">
                  <c:v>20252</c:v>
                </c:pt>
                <c:pt idx="20252">
                  <c:v>20253</c:v>
                </c:pt>
                <c:pt idx="20253">
                  <c:v>20254</c:v>
                </c:pt>
                <c:pt idx="20254">
                  <c:v>20255</c:v>
                </c:pt>
                <c:pt idx="20255">
                  <c:v>20256</c:v>
                </c:pt>
                <c:pt idx="20256">
                  <c:v>20257</c:v>
                </c:pt>
                <c:pt idx="20257">
                  <c:v>20258</c:v>
                </c:pt>
                <c:pt idx="20258">
                  <c:v>20259</c:v>
                </c:pt>
                <c:pt idx="20259">
                  <c:v>20260</c:v>
                </c:pt>
                <c:pt idx="20260">
                  <c:v>20261</c:v>
                </c:pt>
                <c:pt idx="20261">
                  <c:v>20262</c:v>
                </c:pt>
                <c:pt idx="20262">
                  <c:v>20263</c:v>
                </c:pt>
                <c:pt idx="20263">
                  <c:v>20264</c:v>
                </c:pt>
                <c:pt idx="20264">
                  <c:v>20265</c:v>
                </c:pt>
                <c:pt idx="20265">
                  <c:v>20266</c:v>
                </c:pt>
                <c:pt idx="20266">
                  <c:v>20267</c:v>
                </c:pt>
                <c:pt idx="20267">
                  <c:v>20268</c:v>
                </c:pt>
                <c:pt idx="20268">
                  <c:v>20269</c:v>
                </c:pt>
                <c:pt idx="20269">
                  <c:v>20270</c:v>
                </c:pt>
                <c:pt idx="20270">
                  <c:v>20271</c:v>
                </c:pt>
                <c:pt idx="20271">
                  <c:v>20272</c:v>
                </c:pt>
                <c:pt idx="20272">
                  <c:v>20273</c:v>
                </c:pt>
                <c:pt idx="20273">
                  <c:v>20274</c:v>
                </c:pt>
                <c:pt idx="20274">
                  <c:v>20275</c:v>
                </c:pt>
                <c:pt idx="20275">
                  <c:v>20276</c:v>
                </c:pt>
                <c:pt idx="20276">
                  <c:v>20277</c:v>
                </c:pt>
                <c:pt idx="20277">
                  <c:v>20278</c:v>
                </c:pt>
                <c:pt idx="20278">
                  <c:v>20279</c:v>
                </c:pt>
                <c:pt idx="20279">
                  <c:v>20280</c:v>
                </c:pt>
                <c:pt idx="20280">
                  <c:v>20281</c:v>
                </c:pt>
                <c:pt idx="20281">
                  <c:v>20282</c:v>
                </c:pt>
                <c:pt idx="20282">
                  <c:v>20283</c:v>
                </c:pt>
                <c:pt idx="20283">
                  <c:v>20284</c:v>
                </c:pt>
                <c:pt idx="20284">
                  <c:v>20285</c:v>
                </c:pt>
                <c:pt idx="20285">
                  <c:v>20286</c:v>
                </c:pt>
                <c:pt idx="20286">
                  <c:v>20287</c:v>
                </c:pt>
                <c:pt idx="20287">
                  <c:v>20288</c:v>
                </c:pt>
                <c:pt idx="20288">
                  <c:v>20289</c:v>
                </c:pt>
                <c:pt idx="20289">
                  <c:v>20290</c:v>
                </c:pt>
                <c:pt idx="20290">
                  <c:v>20291</c:v>
                </c:pt>
                <c:pt idx="20291">
                  <c:v>20292</c:v>
                </c:pt>
                <c:pt idx="20292">
                  <c:v>20293</c:v>
                </c:pt>
                <c:pt idx="20293">
                  <c:v>20294</c:v>
                </c:pt>
                <c:pt idx="20294">
                  <c:v>20295</c:v>
                </c:pt>
                <c:pt idx="20295">
                  <c:v>20296</c:v>
                </c:pt>
                <c:pt idx="20296">
                  <c:v>20297</c:v>
                </c:pt>
                <c:pt idx="20297">
                  <c:v>20298</c:v>
                </c:pt>
                <c:pt idx="20298">
                  <c:v>20299</c:v>
                </c:pt>
                <c:pt idx="20299">
                  <c:v>20300</c:v>
                </c:pt>
                <c:pt idx="20300">
                  <c:v>20301</c:v>
                </c:pt>
                <c:pt idx="20301">
                  <c:v>20302</c:v>
                </c:pt>
                <c:pt idx="20302">
                  <c:v>20303</c:v>
                </c:pt>
                <c:pt idx="20303">
                  <c:v>20304</c:v>
                </c:pt>
                <c:pt idx="20304">
                  <c:v>20305</c:v>
                </c:pt>
                <c:pt idx="20305">
                  <c:v>20306</c:v>
                </c:pt>
                <c:pt idx="20306">
                  <c:v>20307</c:v>
                </c:pt>
                <c:pt idx="20307">
                  <c:v>20308</c:v>
                </c:pt>
                <c:pt idx="20308">
                  <c:v>20309</c:v>
                </c:pt>
                <c:pt idx="20309">
                  <c:v>20310</c:v>
                </c:pt>
                <c:pt idx="20310">
                  <c:v>20311</c:v>
                </c:pt>
                <c:pt idx="20311">
                  <c:v>20312</c:v>
                </c:pt>
                <c:pt idx="20312">
                  <c:v>20313</c:v>
                </c:pt>
                <c:pt idx="20313">
                  <c:v>20314</c:v>
                </c:pt>
                <c:pt idx="20314">
                  <c:v>20315</c:v>
                </c:pt>
                <c:pt idx="20315">
                  <c:v>20316</c:v>
                </c:pt>
                <c:pt idx="20316">
                  <c:v>20317</c:v>
                </c:pt>
                <c:pt idx="20317">
                  <c:v>20318</c:v>
                </c:pt>
                <c:pt idx="20318">
                  <c:v>20319</c:v>
                </c:pt>
                <c:pt idx="20319">
                  <c:v>20320</c:v>
                </c:pt>
                <c:pt idx="20320">
                  <c:v>20321</c:v>
                </c:pt>
                <c:pt idx="20321">
                  <c:v>20322</c:v>
                </c:pt>
                <c:pt idx="20322">
                  <c:v>20323</c:v>
                </c:pt>
                <c:pt idx="20323">
                  <c:v>20324</c:v>
                </c:pt>
                <c:pt idx="20324">
                  <c:v>20325</c:v>
                </c:pt>
                <c:pt idx="20325">
                  <c:v>20326</c:v>
                </c:pt>
                <c:pt idx="20326">
                  <c:v>20327</c:v>
                </c:pt>
                <c:pt idx="20327">
                  <c:v>20328</c:v>
                </c:pt>
                <c:pt idx="20328">
                  <c:v>20329</c:v>
                </c:pt>
                <c:pt idx="20329">
                  <c:v>20330</c:v>
                </c:pt>
                <c:pt idx="20330">
                  <c:v>20331</c:v>
                </c:pt>
                <c:pt idx="20331">
                  <c:v>20332</c:v>
                </c:pt>
                <c:pt idx="20332">
                  <c:v>20333</c:v>
                </c:pt>
                <c:pt idx="20333">
                  <c:v>20334</c:v>
                </c:pt>
                <c:pt idx="20334">
                  <c:v>20335</c:v>
                </c:pt>
                <c:pt idx="20335">
                  <c:v>20336</c:v>
                </c:pt>
                <c:pt idx="20336">
                  <c:v>20337</c:v>
                </c:pt>
                <c:pt idx="20337">
                  <c:v>20338</c:v>
                </c:pt>
                <c:pt idx="20338">
                  <c:v>20339</c:v>
                </c:pt>
                <c:pt idx="20339">
                  <c:v>20340</c:v>
                </c:pt>
                <c:pt idx="20340">
                  <c:v>20341</c:v>
                </c:pt>
                <c:pt idx="20341">
                  <c:v>20342</c:v>
                </c:pt>
                <c:pt idx="20342">
                  <c:v>20343</c:v>
                </c:pt>
                <c:pt idx="20343">
                  <c:v>20344</c:v>
                </c:pt>
                <c:pt idx="20344">
                  <c:v>20345</c:v>
                </c:pt>
                <c:pt idx="20345">
                  <c:v>20346</c:v>
                </c:pt>
                <c:pt idx="20346">
                  <c:v>20347</c:v>
                </c:pt>
                <c:pt idx="20347">
                  <c:v>20348</c:v>
                </c:pt>
                <c:pt idx="20348">
                  <c:v>20349</c:v>
                </c:pt>
                <c:pt idx="20349">
                  <c:v>20350</c:v>
                </c:pt>
                <c:pt idx="20350">
                  <c:v>20351</c:v>
                </c:pt>
                <c:pt idx="20351">
                  <c:v>20352</c:v>
                </c:pt>
                <c:pt idx="20352">
                  <c:v>20353</c:v>
                </c:pt>
                <c:pt idx="20353">
                  <c:v>20354</c:v>
                </c:pt>
                <c:pt idx="20354">
                  <c:v>20355</c:v>
                </c:pt>
                <c:pt idx="20355">
                  <c:v>20356</c:v>
                </c:pt>
                <c:pt idx="20356">
                  <c:v>20357</c:v>
                </c:pt>
                <c:pt idx="20357">
                  <c:v>20358</c:v>
                </c:pt>
                <c:pt idx="20358">
                  <c:v>20359</c:v>
                </c:pt>
                <c:pt idx="20359">
                  <c:v>20360</c:v>
                </c:pt>
                <c:pt idx="20360">
                  <c:v>20361</c:v>
                </c:pt>
                <c:pt idx="20361">
                  <c:v>20362</c:v>
                </c:pt>
                <c:pt idx="20362">
                  <c:v>20363</c:v>
                </c:pt>
                <c:pt idx="20363">
                  <c:v>20364</c:v>
                </c:pt>
                <c:pt idx="20364">
                  <c:v>20365</c:v>
                </c:pt>
                <c:pt idx="20365">
                  <c:v>20366</c:v>
                </c:pt>
                <c:pt idx="20366">
                  <c:v>20367</c:v>
                </c:pt>
                <c:pt idx="20367">
                  <c:v>20368</c:v>
                </c:pt>
                <c:pt idx="20368">
                  <c:v>20369</c:v>
                </c:pt>
                <c:pt idx="20369">
                  <c:v>20370</c:v>
                </c:pt>
                <c:pt idx="20370">
                  <c:v>20371</c:v>
                </c:pt>
                <c:pt idx="20371">
                  <c:v>20372</c:v>
                </c:pt>
                <c:pt idx="20372">
                  <c:v>20373</c:v>
                </c:pt>
                <c:pt idx="20373">
                  <c:v>20374</c:v>
                </c:pt>
                <c:pt idx="20374">
                  <c:v>20375</c:v>
                </c:pt>
                <c:pt idx="20375">
                  <c:v>20376</c:v>
                </c:pt>
                <c:pt idx="20376">
                  <c:v>20377</c:v>
                </c:pt>
                <c:pt idx="20377">
                  <c:v>20378</c:v>
                </c:pt>
                <c:pt idx="20378">
                  <c:v>20379</c:v>
                </c:pt>
                <c:pt idx="20379">
                  <c:v>20380</c:v>
                </c:pt>
                <c:pt idx="20380">
                  <c:v>20381</c:v>
                </c:pt>
                <c:pt idx="20381">
                  <c:v>20382</c:v>
                </c:pt>
                <c:pt idx="20382">
                  <c:v>20383</c:v>
                </c:pt>
                <c:pt idx="20383">
                  <c:v>20384</c:v>
                </c:pt>
                <c:pt idx="20384">
                  <c:v>20385</c:v>
                </c:pt>
                <c:pt idx="20385">
                  <c:v>20386</c:v>
                </c:pt>
                <c:pt idx="20386">
                  <c:v>20387</c:v>
                </c:pt>
                <c:pt idx="20387">
                  <c:v>20388</c:v>
                </c:pt>
                <c:pt idx="20388">
                  <c:v>20389</c:v>
                </c:pt>
                <c:pt idx="20389">
                  <c:v>20390</c:v>
                </c:pt>
                <c:pt idx="20390">
                  <c:v>20391</c:v>
                </c:pt>
                <c:pt idx="20391">
                  <c:v>20392</c:v>
                </c:pt>
                <c:pt idx="20392">
                  <c:v>20393</c:v>
                </c:pt>
                <c:pt idx="20393">
                  <c:v>20394</c:v>
                </c:pt>
                <c:pt idx="20394">
                  <c:v>20395</c:v>
                </c:pt>
                <c:pt idx="20395">
                  <c:v>20396</c:v>
                </c:pt>
                <c:pt idx="20396">
                  <c:v>20397</c:v>
                </c:pt>
                <c:pt idx="20397">
                  <c:v>20398</c:v>
                </c:pt>
                <c:pt idx="20398">
                  <c:v>20399</c:v>
                </c:pt>
                <c:pt idx="20399">
                  <c:v>20400</c:v>
                </c:pt>
                <c:pt idx="20400">
                  <c:v>20401</c:v>
                </c:pt>
                <c:pt idx="20401">
                  <c:v>20402</c:v>
                </c:pt>
                <c:pt idx="20402">
                  <c:v>20403</c:v>
                </c:pt>
                <c:pt idx="20403">
                  <c:v>20404</c:v>
                </c:pt>
                <c:pt idx="20404">
                  <c:v>20405</c:v>
                </c:pt>
                <c:pt idx="20405">
                  <c:v>20406</c:v>
                </c:pt>
                <c:pt idx="20406">
                  <c:v>20407</c:v>
                </c:pt>
                <c:pt idx="20407">
                  <c:v>20408</c:v>
                </c:pt>
                <c:pt idx="20408">
                  <c:v>20409</c:v>
                </c:pt>
                <c:pt idx="20409">
                  <c:v>20410</c:v>
                </c:pt>
                <c:pt idx="20410">
                  <c:v>20411</c:v>
                </c:pt>
                <c:pt idx="20411">
                  <c:v>20412</c:v>
                </c:pt>
                <c:pt idx="20412">
                  <c:v>20413</c:v>
                </c:pt>
                <c:pt idx="20413">
                  <c:v>20414</c:v>
                </c:pt>
                <c:pt idx="20414">
                  <c:v>20415</c:v>
                </c:pt>
                <c:pt idx="20415">
                  <c:v>20416</c:v>
                </c:pt>
                <c:pt idx="20416">
                  <c:v>20417</c:v>
                </c:pt>
                <c:pt idx="20417">
                  <c:v>20418</c:v>
                </c:pt>
                <c:pt idx="20418">
                  <c:v>20419</c:v>
                </c:pt>
                <c:pt idx="20419">
                  <c:v>20420</c:v>
                </c:pt>
                <c:pt idx="20420">
                  <c:v>20421</c:v>
                </c:pt>
                <c:pt idx="20421">
                  <c:v>20422</c:v>
                </c:pt>
                <c:pt idx="20422">
                  <c:v>20423</c:v>
                </c:pt>
                <c:pt idx="20423">
                  <c:v>20424</c:v>
                </c:pt>
                <c:pt idx="20424">
                  <c:v>20425</c:v>
                </c:pt>
                <c:pt idx="20425">
                  <c:v>20426</c:v>
                </c:pt>
                <c:pt idx="20426">
                  <c:v>20427</c:v>
                </c:pt>
                <c:pt idx="20427">
                  <c:v>20428</c:v>
                </c:pt>
                <c:pt idx="20428">
                  <c:v>20429</c:v>
                </c:pt>
                <c:pt idx="20429">
                  <c:v>20430</c:v>
                </c:pt>
                <c:pt idx="20430">
                  <c:v>20431</c:v>
                </c:pt>
                <c:pt idx="20431">
                  <c:v>20432</c:v>
                </c:pt>
                <c:pt idx="20432">
                  <c:v>20433</c:v>
                </c:pt>
                <c:pt idx="20433">
                  <c:v>20434</c:v>
                </c:pt>
                <c:pt idx="20434">
                  <c:v>20435</c:v>
                </c:pt>
                <c:pt idx="20435">
                  <c:v>20436</c:v>
                </c:pt>
                <c:pt idx="20436">
                  <c:v>20437</c:v>
                </c:pt>
                <c:pt idx="20437">
                  <c:v>20438</c:v>
                </c:pt>
                <c:pt idx="20438">
                  <c:v>20439</c:v>
                </c:pt>
                <c:pt idx="20439">
                  <c:v>20440</c:v>
                </c:pt>
                <c:pt idx="20440">
                  <c:v>20441</c:v>
                </c:pt>
                <c:pt idx="20441">
                  <c:v>20442</c:v>
                </c:pt>
                <c:pt idx="20442">
                  <c:v>20443</c:v>
                </c:pt>
                <c:pt idx="20443">
                  <c:v>20444</c:v>
                </c:pt>
                <c:pt idx="20444">
                  <c:v>20445</c:v>
                </c:pt>
                <c:pt idx="20445">
                  <c:v>20446</c:v>
                </c:pt>
                <c:pt idx="20446">
                  <c:v>20447</c:v>
                </c:pt>
                <c:pt idx="20447">
                  <c:v>20448</c:v>
                </c:pt>
                <c:pt idx="20448">
                  <c:v>20449</c:v>
                </c:pt>
                <c:pt idx="20449">
                  <c:v>20450</c:v>
                </c:pt>
                <c:pt idx="20450">
                  <c:v>20451</c:v>
                </c:pt>
                <c:pt idx="20451">
                  <c:v>20452</c:v>
                </c:pt>
                <c:pt idx="20452">
                  <c:v>20453</c:v>
                </c:pt>
                <c:pt idx="20453">
                  <c:v>20454</c:v>
                </c:pt>
                <c:pt idx="20454">
                  <c:v>20455</c:v>
                </c:pt>
                <c:pt idx="20455">
                  <c:v>20456</c:v>
                </c:pt>
                <c:pt idx="20456">
                  <c:v>20457</c:v>
                </c:pt>
                <c:pt idx="20457">
                  <c:v>20458</c:v>
                </c:pt>
                <c:pt idx="20458">
                  <c:v>20459</c:v>
                </c:pt>
                <c:pt idx="20459">
                  <c:v>20460</c:v>
                </c:pt>
                <c:pt idx="20460">
                  <c:v>20461</c:v>
                </c:pt>
                <c:pt idx="20461">
                  <c:v>20462</c:v>
                </c:pt>
                <c:pt idx="20462">
                  <c:v>20463</c:v>
                </c:pt>
                <c:pt idx="20463">
                  <c:v>20464</c:v>
                </c:pt>
                <c:pt idx="20464">
                  <c:v>20465</c:v>
                </c:pt>
                <c:pt idx="20465">
                  <c:v>20466</c:v>
                </c:pt>
                <c:pt idx="20466">
                  <c:v>20467</c:v>
                </c:pt>
                <c:pt idx="20467">
                  <c:v>20468</c:v>
                </c:pt>
                <c:pt idx="20468">
                  <c:v>20469</c:v>
                </c:pt>
                <c:pt idx="20469">
                  <c:v>20470</c:v>
                </c:pt>
                <c:pt idx="20470">
                  <c:v>20471</c:v>
                </c:pt>
                <c:pt idx="20471">
                  <c:v>20472</c:v>
                </c:pt>
                <c:pt idx="20472">
                  <c:v>20473</c:v>
                </c:pt>
                <c:pt idx="20473">
                  <c:v>20474</c:v>
                </c:pt>
                <c:pt idx="20474">
                  <c:v>20475</c:v>
                </c:pt>
                <c:pt idx="20475">
                  <c:v>20476</c:v>
                </c:pt>
                <c:pt idx="20476">
                  <c:v>20477</c:v>
                </c:pt>
                <c:pt idx="20477">
                  <c:v>20478</c:v>
                </c:pt>
                <c:pt idx="20478">
                  <c:v>20479</c:v>
                </c:pt>
                <c:pt idx="20479">
                  <c:v>20480</c:v>
                </c:pt>
                <c:pt idx="20480">
                  <c:v>20481</c:v>
                </c:pt>
                <c:pt idx="20481">
                  <c:v>20482</c:v>
                </c:pt>
                <c:pt idx="20482">
                  <c:v>20483</c:v>
                </c:pt>
                <c:pt idx="20483">
                  <c:v>20484</c:v>
                </c:pt>
                <c:pt idx="20484">
                  <c:v>20485</c:v>
                </c:pt>
                <c:pt idx="20485">
                  <c:v>20486</c:v>
                </c:pt>
                <c:pt idx="20486">
                  <c:v>20487</c:v>
                </c:pt>
                <c:pt idx="20487">
                  <c:v>20488</c:v>
                </c:pt>
                <c:pt idx="20488">
                  <c:v>20489</c:v>
                </c:pt>
                <c:pt idx="20489">
                  <c:v>20490</c:v>
                </c:pt>
                <c:pt idx="20490">
                  <c:v>20491</c:v>
                </c:pt>
                <c:pt idx="20491">
                  <c:v>20492</c:v>
                </c:pt>
                <c:pt idx="20492">
                  <c:v>20493</c:v>
                </c:pt>
                <c:pt idx="20493">
                  <c:v>20494</c:v>
                </c:pt>
                <c:pt idx="20494">
                  <c:v>20495</c:v>
                </c:pt>
                <c:pt idx="20495">
                  <c:v>20496</c:v>
                </c:pt>
                <c:pt idx="20496">
                  <c:v>20497</c:v>
                </c:pt>
                <c:pt idx="20497">
                  <c:v>20498</c:v>
                </c:pt>
                <c:pt idx="20498">
                  <c:v>20499</c:v>
                </c:pt>
                <c:pt idx="20499">
                  <c:v>20500</c:v>
                </c:pt>
                <c:pt idx="20500">
                  <c:v>20501</c:v>
                </c:pt>
                <c:pt idx="20501">
                  <c:v>20502</c:v>
                </c:pt>
                <c:pt idx="20502">
                  <c:v>20503</c:v>
                </c:pt>
                <c:pt idx="20503">
                  <c:v>20504</c:v>
                </c:pt>
                <c:pt idx="20504">
                  <c:v>20505</c:v>
                </c:pt>
                <c:pt idx="20505">
                  <c:v>20506</c:v>
                </c:pt>
                <c:pt idx="20506">
                  <c:v>20507</c:v>
                </c:pt>
                <c:pt idx="20507">
                  <c:v>20508</c:v>
                </c:pt>
                <c:pt idx="20508">
                  <c:v>20509</c:v>
                </c:pt>
                <c:pt idx="20509">
                  <c:v>20510</c:v>
                </c:pt>
                <c:pt idx="20510">
                  <c:v>20511</c:v>
                </c:pt>
                <c:pt idx="20511">
                  <c:v>20512</c:v>
                </c:pt>
                <c:pt idx="20512">
                  <c:v>20513</c:v>
                </c:pt>
                <c:pt idx="20513">
                  <c:v>20514</c:v>
                </c:pt>
                <c:pt idx="20514">
                  <c:v>20515</c:v>
                </c:pt>
                <c:pt idx="20515">
                  <c:v>20516</c:v>
                </c:pt>
                <c:pt idx="20516">
                  <c:v>20517</c:v>
                </c:pt>
                <c:pt idx="20517">
                  <c:v>20518</c:v>
                </c:pt>
                <c:pt idx="20518">
                  <c:v>20519</c:v>
                </c:pt>
                <c:pt idx="20519">
                  <c:v>20520</c:v>
                </c:pt>
                <c:pt idx="20520">
                  <c:v>20521</c:v>
                </c:pt>
                <c:pt idx="20521">
                  <c:v>20522</c:v>
                </c:pt>
                <c:pt idx="20522">
                  <c:v>20523</c:v>
                </c:pt>
                <c:pt idx="20523">
                  <c:v>20524</c:v>
                </c:pt>
                <c:pt idx="20524">
                  <c:v>20525</c:v>
                </c:pt>
                <c:pt idx="20525">
                  <c:v>20526</c:v>
                </c:pt>
                <c:pt idx="20526">
                  <c:v>20527</c:v>
                </c:pt>
                <c:pt idx="20527">
                  <c:v>20528</c:v>
                </c:pt>
                <c:pt idx="20528">
                  <c:v>20529</c:v>
                </c:pt>
                <c:pt idx="20529">
                  <c:v>20530</c:v>
                </c:pt>
                <c:pt idx="20530">
                  <c:v>20531</c:v>
                </c:pt>
                <c:pt idx="20531">
                  <c:v>20532</c:v>
                </c:pt>
                <c:pt idx="20532">
                  <c:v>20533</c:v>
                </c:pt>
                <c:pt idx="20533">
                  <c:v>20534</c:v>
                </c:pt>
                <c:pt idx="20534">
                  <c:v>20535</c:v>
                </c:pt>
                <c:pt idx="20535">
                  <c:v>20536</c:v>
                </c:pt>
                <c:pt idx="20536">
                  <c:v>20537</c:v>
                </c:pt>
                <c:pt idx="20537">
                  <c:v>20538</c:v>
                </c:pt>
                <c:pt idx="20538">
                  <c:v>20539</c:v>
                </c:pt>
                <c:pt idx="20539">
                  <c:v>20540</c:v>
                </c:pt>
                <c:pt idx="20540">
                  <c:v>20541</c:v>
                </c:pt>
                <c:pt idx="20541">
                  <c:v>20542</c:v>
                </c:pt>
                <c:pt idx="20542">
                  <c:v>20543</c:v>
                </c:pt>
                <c:pt idx="20543">
                  <c:v>20544</c:v>
                </c:pt>
                <c:pt idx="20544">
                  <c:v>20545</c:v>
                </c:pt>
                <c:pt idx="20545">
                  <c:v>20546</c:v>
                </c:pt>
                <c:pt idx="20546">
                  <c:v>20547</c:v>
                </c:pt>
                <c:pt idx="20547">
                  <c:v>20548</c:v>
                </c:pt>
                <c:pt idx="20548">
                  <c:v>20549</c:v>
                </c:pt>
                <c:pt idx="20549">
                  <c:v>20550</c:v>
                </c:pt>
                <c:pt idx="20550">
                  <c:v>20551</c:v>
                </c:pt>
                <c:pt idx="20551">
                  <c:v>20552</c:v>
                </c:pt>
                <c:pt idx="20552">
                  <c:v>20553</c:v>
                </c:pt>
                <c:pt idx="20553">
                  <c:v>20554</c:v>
                </c:pt>
                <c:pt idx="20554">
                  <c:v>20555</c:v>
                </c:pt>
                <c:pt idx="20555">
                  <c:v>20556</c:v>
                </c:pt>
                <c:pt idx="20556">
                  <c:v>20557</c:v>
                </c:pt>
                <c:pt idx="20557">
                  <c:v>20558</c:v>
                </c:pt>
                <c:pt idx="20558">
                  <c:v>20559</c:v>
                </c:pt>
                <c:pt idx="20559">
                  <c:v>20560</c:v>
                </c:pt>
                <c:pt idx="20560">
                  <c:v>20561</c:v>
                </c:pt>
                <c:pt idx="20561">
                  <c:v>20562</c:v>
                </c:pt>
                <c:pt idx="20562">
                  <c:v>20563</c:v>
                </c:pt>
                <c:pt idx="20563">
                  <c:v>20564</c:v>
                </c:pt>
                <c:pt idx="20564">
                  <c:v>20565</c:v>
                </c:pt>
                <c:pt idx="20565">
                  <c:v>20566</c:v>
                </c:pt>
                <c:pt idx="20566">
                  <c:v>20567</c:v>
                </c:pt>
                <c:pt idx="20567">
                  <c:v>20568</c:v>
                </c:pt>
                <c:pt idx="20568">
                  <c:v>20569</c:v>
                </c:pt>
                <c:pt idx="20569">
                  <c:v>20570</c:v>
                </c:pt>
                <c:pt idx="20570">
                  <c:v>20571</c:v>
                </c:pt>
                <c:pt idx="20571">
                  <c:v>20572</c:v>
                </c:pt>
                <c:pt idx="20572">
                  <c:v>20573</c:v>
                </c:pt>
                <c:pt idx="20573">
                  <c:v>20574</c:v>
                </c:pt>
                <c:pt idx="20574">
                  <c:v>20575</c:v>
                </c:pt>
                <c:pt idx="20575">
                  <c:v>20576</c:v>
                </c:pt>
                <c:pt idx="20576">
                  <c:v>20577</c:v>
                </c:pt>
                <c:pt idx="20577">
                  <c:v>20578</c:v>
                </c:pt>
                <c:pt idx="20578">
                  <c:v>20579</c:v>
                </c:pt>
                <c:pt idx="20579">
                  <c:v>20580</c:v>
                </c:pt>
                <c:pt idx="20580">
                  <c:v>20581</c:v>
                </c:pt>
                <c:pt idx="20581">
                  <c:v>20582</c:v>
                </c:pt>
                <c:pt idx="20582">
                  <c:v>20583</c:v>
                </c:pt>
                <c:pt idx="20583">
                  <c:v>20584</c:v>
                </c:pt>
                <c:pt idx="20584">
                  <c:v>20585</c:v>
                </c:pt>
                <c:pt idx="20585">
                  <c:v>20586</c:v>
                </c:pt>
                <c:pt idx="20586">
                  <c:v>20587</c:v>
                </c:pt>
                <c:pt idx="20587">
                  <c:v>20588</c:v>
                </c:pt>
                <c:pt idx="20588">
                  <c:v>20589</c:v>
                </c:pt>
                <c:pt idx="20589">
                  <c:v>20590</c:v>
                </c:pt>
                <c:pt idx="20590">
                  <c:v>20591</c:v>
                </c:pt>
                <c:pt idx="20591">
                  <c:v>20592</c:v>
                </c:pt>
                <c:pt idx="20592">
                  <c:v>20593</c:v>
                </c:pt>
                <c:pt idx="20593">
                  <c:v>20594</c:v>
                </c:pt>
                <c:pt idx="20594">
                  <c:v>20595</c:v>
                </c:pt>
                <c:pt idx="20595">
                  <c:v>20596</c:v>
                </c:pt>
                <c:pt idx="20596">
                  <c:v>20597</c:v>
                </c:pt>
                <c:pt idx="20597">
                  <c:v>20598</c:v>
                </c:pt>
                <c:pt idx="20598">
                  <c:v>20599</c:v>
                </c:pt>
                <c:pt idx="20599">
                  <c:v>20600</c:v>
                </c:pt>
                <c:pt idx="20600">
                  <c:v>20601</c:v>
                </c:pt>
                <c:pt idx="20601">
                  <c:v>20602</c:v>
                </c:pt>
                <c:pt idx="20602">
                  <c:v>20603</c:v>
                </c:pt>
                <c:pt idx="20603">
                  <c:v>20604</c:v>
                </c:pt>
                <c:pt idx="20604">
                  <c:v>20605</c:v>
                </c:pt>
                <c:pt idx="20605">
                  <c:v>20606</c:v>
                </c:pt>
                <c:pt idx="20606">
                  <c:v>20607</c:v>
                </c:pt>
                <c:pt idx="20607">
                  <c:v>20608</c:v>
                </c:pt>
                <c:pt idx="20608">
                  <c:v>20609</c:v>
                </c:pt>
                <c:pt idx="20609">
                  <c:v>20610</c:v>
                </c:pt>
                <c:pt idx="20610">
                  <c:v>20611</c:v>
                </c:pt>
                <c:pt idx="20611">
                  <c:v>20612</c:v>
                </c:pt>
                <c:pt idx="20612">
                  <c:v>20613</c:v>
                </c:pt>
                <c:pt idx="20613">
                  <c:v>20614</c:v>
                </c:pt>
                <c:pt idx="20614">
                  <c:v>20615</c:v>
                </c:pt>
                <c:pt idx="20615">
                  <c:v>20616</c:v>
                </c:pt>
                <c:pt idx="20616">
                  <c:v>20617</c:v>
                </c:pt>
                <c:pt idx="20617">
                  <c:v>20618</c:v>
                </c:pt>
                <c:pt idx="20618">
                  <c:v>20619</c:v>
                </c:pt>
                <c:pt idx="20619">
                  <c:v>20620</c:v>
                </c:pt>
                <c:pt idx="20620">
                  <c:v>20621</c:v>
                </c:pt>
                <c:pt idx="20621">
                  <c:v>20622</c:v>
                </c:pt>
                <c:pt idx="20622">
                  <c:v>20623</c:v>
                </c:pt>
                <c:pt idx="20623">
                  <c:v>20624</c:v>
                </c:pt>
                <c:pt idx="20624">
                  <c:v>20625</c:v>
                </c:pt>
                <c:pt idx="20625">
                  <c:v>20626</c:v>
                </c:pt>
                <c:pt idx="20626">
                  <c:v>20627</c:v>
                </c:pt>
                <c:pt idx="20627">
                  <c:v>20628</c:v>
                </c:pt>
                <c:pt idx="20628">
                  <c:v>20629</c:v>
                </c:pt>
                <c:pt idx="20629">
                  <c:v>20630</c:v>
                </c:pt>
                <c:pt idx="20630">
                  <c:v>20631</c:v>
                </c:pt>
                <c:pt idx="20631">
                  <c:v>20632</c:v>
                </c:pt>
                <c:pt idx="20632">
                  <c:v>20633</c:v>
                </c:pt>
                <c:pt idx="20633">
                  <c:v>20634</c:v>
                </c:pt>
                <c:pt idx="20634">
                  <c:v>20635</c:v>
                </c:pt>
                <c:pt idx="20635">
                  <c:v>20636</c:v>
                </c:pt>
                <c:pt idx="20636">
                  <c:v>20637</c:v>
                </c:pt>
                <c:pt idx="20637">
                  <c:v>20638</c:v>
                </c:pt>
                <c:pt idx="20638">
                  <c:v>20639</c:v>
                </c:pt>
                <c:pt idx="20639">
                  <c:v>20640</c:v>
                </c:pt>
                <c:pt idx="20640">
                  <c:v>20641</c:v>
                </c:pt>
                <c:pt idx="20641">
                  <c:v>20642</c:v>
                </c:pt>
                <c:pt idx="20642">
                  <c:v>20643</c:v>
                </c:pt>
                <c:pt idx="20643">
                  <c:v>20644</c:v>
                </c:pt>
                <c:pt idx="20644">
                  <c:v>20645</c:v>
                </c:pt>
                <c:pt idx="20645">
                  <c:v>20646</c:v>
                </c:pt>
                <c:pt idx="20646">
                  <c:v>20647</c:v>
                </c:pt>
                <c:pt idx="20647">
                  <c:v>20648</c:v>
                </c:pt>
                <c:pt idx="20648">
                  <c:v>20649</c:v>
                </c:pt>
                <c:pt idx="20649">
                  <c:v>20650</c:v>
                </c:pt>
                <c:pt idx="20650">
                  <c:v>20651</c:v>
                </c:pt>
                <c:pt idx="20651">
                  <c:v>20652</c:v>
                </c:pt>
                <c:pt idx="20652">
                  <c:v>20653</c:v>
                </c:pt>
                <c:pt idx="20653">
                  <c:v>20654</c:v>
                </c:pt>
                <c:pt idx="20654">
                  <c:v>20655</c:v>
                </c:pt>
                <c:pt idx="20655">
                  <c:v>20656</c:v>
                </c:pt>
                <c:pt idx="20656">
                  <c:v>20657</c:v>
                </c:pt>
                <c:pt idx="20657">
                  <c:v>20658</c:v>
                </c:pt>
                <c:pt idx="20658">
                  <c:v>20659</c:v>
                </c:pt>
                <c:pt idx="20659">
                  <c:v>20660</c:v>
                </c:pt>
                <c:pt idx="20660">
                  <c:v>20661</c:v>
                </c:pt>
                <c:pt idx="20661">
                  <c:v>20662</c:v>
                </c:pt>
                <c:pt idx="20662">
                  <c:v>20663</c:v>
                </c:pt>
                <c:pt idx="20663">
                  <c:v>20664</c:v>
                </c:pt>
                <c:pt idx="20664">
                  <c:v>20665</c:v>
                </c:pt>
                <c:pt idx="20665">
                  <c:v>20666</c:v>
                </c:pt>
                <c:pt idx="20666">
                  <c:v>20667</c:v>
                </c:pt>
                <c:pt idx="20667">
                  <c:v>20668</c:v>
                </c:pt>
                <c:pt idx="20668">
                  <c:v>20669</c:v>
                </c:pt>
                <c:pt idx="20669">
                  <c:v>20670</c:v>
                </c:pt>
                <c:pt idx="20670">
                  <c:v>20671</c:v>
                </c:pt>
                <c:pt idx="20671">
                  <c:v>20672</c:v>
                </c:pt>
                <c:pt idx="20672">
                  <c:v>20673</c:v>
                </c:pt>
                <c:pt idx="20673">
                  <c:v>20674</c:v>
                </c:pt>
                <c:pt idx="20674">
                  <c:v>20675</c:v>
                </c:pt>
                <c:pt idx="20675">
                  <c:v>20676</c:v>
                </c:pt>
                <c:pt idx="20676">
                  <c:v>20677</c:v>
                </c:pt>
                <c:pt idx="20677">
                  <c:v>20678</c:v>
                </c:pt>
                <c:pt idx="20678">
                  <c:v>20679</c:v>
                </c:pt>
                <c:pt idx="20679">
                  <c:v>20680</c:v>
                </c:pt>
                <c:pt idx="20680">
                  <c:v>20681</c:v>
                </c:pt>
                <c:pt idx="20681">
                  <c:v>20682</c:v>
                </c:pt>
                <c:pt idx="20682">
                  <c:v>20683</c:v>
                </c:pt>
                <c:pt idx="20683">
                  <c:v>20684</c:v>
                </c:pt>
                <c:pt idx="20684">
                  <c:v>20685</c:v>
                </c:pt>
                <c:pt idx="20685">
                  <c:v>20686</c:v>
                </c:pt>
                <c:pt idx="20686">
                  <c:v>20687</c:v>
                </c:pt>
                <c:pt idx="20687">
                  <c:v>20688</c:v>
                </c:pt>
                <c:pt idx="20688">
                  <c:v>20689</c:v>
                </c:pt>
                <c:pt idx="20689">
                  <c:v>20690</c:v>
                </c:pt>
                <c:pt idx="20690">
                  <c:v>20691</c:v>
                </c:pt>
                <c:pt idx="20691">
                  <c:v>20692</c:v>
                </c:pt>
                <c:pt idx="20692">
                  <c:v>20693</c:v>
                </c:pt>
                <c:pt idx="20693">
                  <c:v>20694</c:v>
                </c:pt>
                <c:pt idx="20694">
                  <c:v>20695</c:v>
                </c:pt>
                <c:pt idx="20695">
                  <c:v>20696</c:v>
                </c:pt>
                <c:pt idx="20696">
                  <c:v>20697</c:v>
                </c:pt>
                <c:pt idx="20697">
                  <c:v>20698</c:v>
                </c:pt>
                <c:pt idx="20698">
                  <c:v>20699</c:v>
                </c:pt>
                <c:pt idx="20699">
                  <c:v>20700</c:v>
                </c:pt>
                <c:pt idx="20700">
                  <c:v>20701</c:v>
                </c:pt>
                <c:pt idx="20701">
                  <c:v>20702</c:v>
                </c:pt>
                <c:pt idx="20702">
                  <c:v>20703</c:v>
                </c:pt>
                <c:pt idx="20703">
                  <c:v>20704</c:v>
                </c:pt>
                <c:pt idx="20704">
                  <c:v>20705</c:v>
                </c:pt>
                <c:pt idx="20705">
                  <c:v>20706</c:v>
                </c:pt>
                <c:pt idx="20706">
                  <c:v>20707</c:v>
                </c:pt>
                <c:pt idx="20707">
                  <c:v>20708</c:v>
                </c:pt>
                <c:pt idx="20708">
                  <c:v>20709</c:v>
                </c:pt>
                <c:pt idx="20709">
                  <c:v>20710</c:v>
                </c:pt>
                <c:pt idx="20710">
                  <c:v>20711</c:v>
                </c:pt>
                <c:pt idx="20711">
                  <c:v>20712</c:v>
                </c:pt>
                <c:pt idx="20712">
                  <c:v>20713</c:v>
                </c:pt>
                <c:pt idx="20713">
                  <c:v>20714</c:v>
                </c:pt>
                <c:pt idx="20714">
                  <c:v>20715</c:v>
                </c:pt>
                <c:pt idx="20715">
                  <c:v>20716</c:v>
                </c:pt>
                <c:pt idx="20716">
                  <c:v>20717</c:v>
                </c:pt>
                <c:pt idx="20717">
                  <c:v>20718</c:v>
                </c:pt>
                <c:pt idx="20718">
                  <c:v>20719</c:v>
                </c:pt>
                <c:pt idx="20719">
                  <c:v>20720</c:v>
                </c:pt>
                <c:pt idx="20720">
                  <c:v>20721</c:v>
                </c:pt>
                <c:pt idx="20721">
                  <c:v>20722</c:v>
                </c:pt>
                <c:pt idx="20722">
                  <c:v>20723</c:v>
                </c:pt>
                <c:pt idx="20723">
                  <c:v>20724</c:v>
                </c:pt>
                <c:pt idx="20724">
                  <c:v>20725</c:v>
                </c:pt>
                <c:pt idx="20725">
                  <c:v>20726</c:v>
                </c:pt>
                <c:pt idx="20726">
                  <c:v>20727</c:v>
                </c:pt>
                <c:pt idx="20727">
                  <c:v>20728</c:v>
                </c:pt>
                <c:pt idx="20728">
                  <c:v>20729</c:v>
                </c:pt>
                <c:pt idx="20729">
                  <c:v>20730</c:v>
                </c:pt>
                <c:pt idx="20730">
                  <c:v>20731</c:v>
                </c:pt>
                <c:pt idx="20731">
                  <c:v>20732</c:v>
                </c:pt>
                <c:pt idx="20732">
                  <c:v>20733</c:v>
                </c:pt>
                <c:pt idx="20733">
                  <c:v>20734</c:v>
                </c:pt>
                <c:pt idx="20734">
                  <c:v>20735</c:v>
                </c:pt>
                <c:pt idx="20735">
                  <c:v>20736</c:v>
                </c:pt>
                <c:pt idx="20736">
                  <c:v>20737</c:v>
                </c:pt>
                <c:pt idx="20737">
                  <c:v>20738</c:v>
                </c:pt>
                <c:pt idx="20738">
                  <c:v>20739</c:v>
                </c:pt>
                <c:pt idx="20739">
                  <c:v>20740</c:v>
                </c:pt>
                <c:pt idx="20740">
                  <c:v>20741</c:v>
                </c:pt>
                <c:pt idx="20741">
                  <c:v>20742</c:v>
                </c:pt>
                <c:pt idx="20742">
                  <c:v>20743</c:v>
                </c:pt>
                <c:pt idx="20743">
                  <c:v>20744</c:v>
                </c:pt>
                <c:pt idx="20744">
                  <c:v>20745</c:v>
                </c:pt>
                <c:pt idx="20745">
                  <c:v>20746</c:v>
                </c:pt>
                <c:pt idx="20746">
                  <c:v>20747</c:v>
                </c:pt>
                <c:pt idx="20747">
                  <c:v>20748</c:v>
                </c:pt>
                <c:pt idx="20748">
                  <c:v>20749</c:v>
                </c:pt>
                <c:pt idx="20749">
                  <c:v>20750</c:v>
                </c:pt>
                <c:pt idx="20750">
                  <c:v>20751</c:v>
                </c:pt>
                <c:pt idx="20751">
                  <c:v>20752</c:v>
                </c:pt>
                <c:pt idx="20752">
                  <c:v>20753</c:v>
                </c:pt>
                <c:pt idx="20753">
                  <c:v>20754</c:v>
                </c:pt>
                <c:pt idx="20754">
                  <c:v>20755</c:v>
                </c:pt>
                <c:pt idx="20755">
                  <c:v>20756</c:v>
                </c:pt>
                <c:pt idx="20756">
                  <c:v>20757</c:v>
                </c:pt>
                <c:pt idx="20757">
                  <c:v>20758</c:v>
                </c:pt>
                <c:pt idx="20758">
                  <c:v>20759</c:v>
                </c:pt>
                <c:pt idx="20759">
                  <c:v>20760</c:v>
                </c:pt>
                <c:pt idx="20760">
                  <c:v>20761</c:v>
                </c:pt>
                <c:pt idx="20761">
                  <c:v>20762</c:v>
                </c:pt>
                <c:pt idx="20762">
                  <c:v>20763</c:v>
                </c:pt>
                <c:pt idx="20763">
                  <c:v>20764</c:v>
                </c:pt>
                <c:pt idx="20764">
                  <c:v>20765</c:v>
                </c:pt>
                <c:pt idx="20765">
                  <c:v>20766</c:v>
                </c:pt>
                <c:pt idx="20766">
                  <c:v>20767</c:v>
                </c:pt>
                <c:pt idx="20767">
                  <c:v>20768</c:v>
                </c:pt>
                <c:pt idx="20768">
                  <c:v>20769</c:v>
                </c:pt>
                <c:pt idx="20769">
                  <c:v>20770</c:v>
                </c:pt>
                <c:pt idx="20770">
                  <c:v>20771</c:v>
                </c:pt>
                <c:pt idx="20771">
                  <c:v>20772</c:v>
                </c:pt>
                <c:pt idx="20772">
                  <c:v>20773</c:v>
                </c:pt>
                <c:pt idx="20773">
                  <c:v>20774</c:v>
                </c:pt>
                <c:pt idx="20774">
                  <c:v>20775</c:v>
                </c:pt>
                <c:pt idx="20775">
                  <c:v>20776</c:v>
                </c:pt>
                <c:pt idx="20776">
                  <c:v>20777</c:v>
                </c:pt>
                <c:pt idx="20777">
                  <c:v>20778</c:v>
                </c:pt>
                <c:pt idx="20778">
                  <c:v>20779</c:v>
                </c:pt>
                <c:pt idx="20779">
                  <c:v>20780</c:v>
                </c:pt>
                <c:pt idx="20780">
                  <c:v>20781</c:v>
                </c:pt>
                <c:pt idx="20781">
                  <c:v>20782</c:v>
                </c:pt>
                <c:pt idx="20782">
                  <c:v>20783</c:v>
                </c:pt>
                <c:pt idx="20783">
                  <c:v>20784</c:v>
                </c:pt>
                <c:pt idx="20784">
                  <c:v>20785</c:v>
                </c:pt>
                <c:pt idx="20785">
                  <c:v>20786</c:v>
                </c:pt>
                <c:pt idx="20786">
                  <c:v>20787</c:v>
                </c:pt>
                <c:pt idx="20787">
                  <c:v>20788</c:v>
                </c:pt>
                <c:pt idx="20788">
                  <c:v>20789</c:v>
                </c:pt>
                <c:pt idx="20789">
                  <c:v>20790</c:v>
                </c:pt>
                <c:pt idx="20790">
                  <c:v>20791</c:v>
                </c:pt>
                <c:pt idx="20791">
                  <c:v>20792</c:v>
                </c:pt>
                <c:pt idx="20792">
                  <c:v>20793</c:v>
                </c:pt>
                <c:pt idx="20793">
                  <c:v>20794</c:v>
                </c:pt>
                <c:pt idx="20794">
                  <c:v>20795</c:v>
                </c:pt>
                <c:pt idx="20795">
                  <c:v>20796</c:v>
                </c:pt>
                <c:pt idx="20796">
                  <c:v>20797</c:v>
                </c:pt>
                <c:pt idx="20797">
                  <c:v>20798</c:v>
                </c:pt>
                <c:pt idx="20798">
                  <c:v>20799</c:v>
                </c:pt>
                <c:pt idx="20799">
                  <c:v>20800</c:v>
                </c:pt>
                <c:pt idx="20800">
                  <c:v>20801</c:v>
                </c:pt>
                <c:pt idx="20801">
                  <c:v>20802</c:v>
                </c:pt>
                <c:pt idx="20802">
                  <c:v>20803</c:v>
                </c:pt>
                <c:pt idx="20803">
                  <c:v>20804</c:v>
                </c:pt>
                <c:pt idx="20804">
                  <c:v>20805</c:v>
                </c:pt>
                <c:pt idx="20805">
                  <c:v>20806</c:v>
                </c:pt>
                <c:pt idx="20806">
                  <c:v>20807</c:v>
                </c:pt>
                <c:pt idx="20807">
                  <c:v>20808</c:v>
                </c:pt>
                <c:pt idx="20808">
                  <c:v>20809</c:v>
                </c:pt>
                <c:pt idx="20809">
                  <c:v>20810</c:v>
                </c:pt>
                <c:pt idx="20810">
                  <c:v>20811</c:v>
                </c:pt>
                <c:pt idx="20811">
                  <c:v>20812</c:v>
                </c:pt>
                <c:pt idx="20812">
                  <c:v>20813</c:v>
                </c:pt>
                <c:pt idx="20813">
                  <c:v>20814</c:v>
                </c:pt>
                <c:pt idx="20814">
                  <c:v>20815</c:v>
                </c:pt>
                <c:pt idx="20815">
                  <c:v>20816</c:v>
                </c:pt>
                <c:pt idx="20816">
                  <c:v>20817</c:v>
                </c:pt>
                <c:pt idx="20817">
                  <c:v>20818</c:v>
                </c:pt>
                <c:pt idx="20818">
                  <c:v>20819</c:v>
                </c:pt>
                <c:pt idx="20819">
                  <c:v>20820</c:v>
                </c:pt>
                <c:pt idx="20820">
                  <c:v>20821</c:v>
                </c:pt>
                <c:pt idx="20821">
                  <c:v>20822</c:v>
                </c:pt>
                <c:pt idx="20822">
                  <c:v>20823</c:v>
                </c:pt>
                <c:pt idx="20823">
                  <c:v>20824</c:v>
                </c:pt>
                <c:pt idx="20824">
                  <c:v>20825</c:v>
                </c:pt>
                <c:pt idx="20825">
                  <c:v>20826</c:v>
                </c:pt>
                <c:pt idx="20826">
                  <c:v>20827</c:v>
                </c:pt>
                <c:pt idx="20827">
                  <c:v>20828</c:v>
                </c:pt>
                <c:pt idx="20828">
                  <c:v>20829</c:v>
                </c:pt>
                <c:pt idx="20829">
                  <c:v>20830</c:v>
                </c:pt>
                <c:pt idx="20830">
                  <c:v>20831</c:v>
                </c:pt>
                <c:pt idx="20831">
                  <c:v>20832</c:v>
                </c:pt>
                <c:pt idx="20832">
                  <c:v>20833</c:v>
                </c:pt>
                <c:pt idx="20833">
                  <c:v>20834</c:v>
                </c:pt>
                <c:pt idx="20834">
                  <c:v>20835</c:v>
                </c:pt>
                <c:pt idx="20835">
                  <c:v>20836</c:v>
                </c:pt>
                <c:pt idx="20836">
                  <c:v>20837</c:v>
                </c:pt>
                <c:pt idx="20837">
                  <c:v>20838</c:v>
                </c:pt>
                <c:pt idx="20838">
                  <c:v>20839</c:v>
                </c:pt>
                <c:pt idx="20839">
                  <c:v>20840</c:v>
                </c:pt>
                <c:pt idx="20840">
                  <c:v>20841</c:v>
                </c:pt>
                <c:pt idx="20841">
                  <c:v>20842</c:v>
                </c:pt>
                <c:pt idx="20842">
                  <c:v>20843</c:v>
                </c:pt>
                <c:pt idx="20843">
                  <c:v>20844</c:v>
                </c:pt>
                <c:pt idx="20844">
                  <c:v>20845</c:v>
                </c:pt>
                <c:pt idx="20845">
                  <c:v>20846</c:v>
                </c:pt>
                <c:pt idx="20846">
                  <c:v>20847</c:v>
                </c:pt>
                <c:pt idx="20847">
                  <c:v>20848</c:v>
                </c:pt>
                <c:pt idx="20848">
                  <c:v>20849</c:v>
                </c:pt>
                <c:pt idx="20849">
                  <c:v>20850</c:v>
                </c:pt>
                <c:pt idx="20850">
                  <c:v>20851</c:v>
                </c:pt>
                <c:pt idx="20851">
                  <c:v>20852</c:v>
                </c:pt>
                <c:pt idx="20852">
                  <c:v>20853</c:v>
                </c:pt>
                <c:pt idx="20853">
                  <c:v>20854</c:v>
                </c:pt>
                <c:pt idx="20854">
                  <c:v>20855</c:v>
                </c:pt>
                <c:pt idx="20855">
                  <c:v>20856</c:v>
                </c:pt>
                <c:pt idx="20856">
                  <c:v>20857</c:v>
                </c:pt>
                <c:pt idx="20857">
                  <c:v>20858</c:v>
                </c:pt>
                <c:pt idx="20858">
                  <c:v>20859</c:v>
                </c:pt>
                <c:pt idx="20859">
                  <c:v>20860</c:v>
                </c:pt>
                <c:pt idx="20860">
                  <c:v>20861</c:v>
                </c:pt>
                <c:pt idx="20861">
                  <c:v>20862</c:v>
                </c:pt>
                <c:pt idx="20862">
                  <c:v>20863</c:v>
                </c:pt>
                <c:pt idx="20863">
                  <c:v>20864</c:v>
                </c:pt>
                <c:pt idx="20864">
                  <c:v>20865</c:v>
                </c:pt>
                <c:pt idx="20865">
                  <c:v>20866</c:v>
                </c:pt>
                <c:pt idx="20866">
                  <c:v>20867</c:v>
                </c:pt>
                <c:pt idx="20867">
                  <c:v>20868</c:v>
                </c:pt>
                <c:pt idx="20868">
                  <c:v>20869</c:v>
                </c:pt>
                <c:pt idx="20869">
                  <c:v>20870</c:v>
                </c:pt>
                <c:pt idx="20870">
                  <c:v>20871</c:v>
                </c:pt>
                <c:pt idx="20871">
                  <c:v>20872</c:v>
                </c:pt>
                <c:pt idx="20872">
                  <c:v>20873</c:v>
                </c:pt>
                <c:pt idx="20873">
                  <c:v>20874</c:v>
                </c:pt>
                <c:pt idx="20874">
                  <c:v>20875</c:v>
                </c:pt>
                <c:pt idx="20875">
                  <c:v>20876</c:v>
                </c:pt>
                <c:pt idx="20876">
                  <c:v>20877</c:v>
                </c:pt>
                <c:pt idx="20877">
                  <c:v>20878</c:v>
                </c:pt>
                <c:pt idx="20878">
                  <c:v>20879</c:v>
                </c:pt>
                <c:pt idx="20879">
                  <c:v>20880</c:v>
                </c:pt>
                <c:pt idx="20880">
                  <c:v>20881</c:v>
                </c:pt>
                <c:pt idx="20881">
                  <c:v>20882</c:v>
                </c:pt>
                <c:pt idx="20882">
                  <c:v>20883</c:v>
                </c:pt>
                <c:pt idx="20883">
                  <c:v>20884</c:v>
                </c:pt>
                <c:pt idx="20884">
                  <c:v>20885</c:v>
                </c:pt>
                <c:pt idx="20885">
                  <c:v>20886</c:v>
                </c:pt>
                <c:pt idx="20886">
                  <c:v>20887</c:v>
                </c:pt>
                <c:pt idx="20887">
                  <c:v>20888</c:v>
                </c:pt>
                <c:pt idx="20888">
                  <c:v>20889</c:v>
                </c:pt>
                <c:pt idx="20889">
                  <c:v>20890</c:v>
                </c:pt>
                <c:pt idx="20890">
                  <c:v>20891</c:v>
                </c:pt>
                <c:pt idx="20891">
                  <c:v>20892</c:v>
                </c:pt>
                <c:pt idx="20892">
                  <c:v>20893</c:v>
                </c:pt>
                <c:pt idx="20893">
                  <c:v>20894</c:v>
                </c:pt>
                <c:pt idx="20894">
                  <c:v>20895</c:v>
                </c:pt>
                <c:pt idx="20895">
                  <c:v>20896</c:v>
                </c:pt>
                <c:pt idx="20896">
                  <c:v>20897</c:v>
                </c:pt>
                <c:pt idx="20897">
                  <c:v>20898</c:v>
                </c:pt>
                <c:pt idx="20898">
                  <c:v>20899</c:v>
                </c:pt>
                <c:pt idx="20899">
                  <c:v>20900</c:v>
                </c:pt>
                <c:pt idx="20900">
                  <c:v>20901</c:v>
                </c:pt>
                <c:pt idx="20901">
                  <c:v>20902</c:v>
                </c:pt>
                <c:pt idx="20902">
                  <c:v>20903</c:v>
                </c:pt>
                <c:pt idx="20903">
                  <c:v>20904</c:v>
                </c:pt>
                <c:pt idx="20904">
                  <c:v>20905</c:v>
                </c:pt>
                <c:pt idx="20905">
                  <c:v>20906</c:v>
                </c:pt>
                <c:pt idx="20906">
                  <c:v>20907</c:v>
                </c:pt>
                <c:pt idx="20907">
                  <c:v>20908</c:v>
                </c:pt>
                <c:pt idx="20908">
                  <c:v>20909</c:v>
                </c:pt>
                <c:pt idx="20909">
                  <c:v>20910</c:v>
                </c:pt>
                <c:pt idx="20910">
                  <c:v>20911</c:v>
                </c:pt>
                <c:pt idx="20911">
                  <c:v>20912</c:v>
                </c:pt>
                <c:pt idx="20912">
                  <c:v>20913</c:v>
                </c:pt>
                <c:pt idx="20913">
                  <c:v>20914</c:v>
                </c:pt>
                <c:pt idx="20914">
                  <c:v>20915</c:v>
                </c:pt>
                <c:pt idx="20915">
                  <c:v>20916</c:v>
                </c:pt>
                <c:pt idx="20916">
                  <c:v>20917</c:v>
                </c:pt>
                <c:pt idx="20917">
                  <c:v>20918</c:v>
                </c:pt>
                <c:pt idx="20918">
                  <c:v>20919</c:v>
                </c:pt>
                <c:pt idx="20919">
                  <c:v>20920</c:v>
                </c:pt>
                <c:pt idx="20920">
                  <c:v>20921</c:v>
                </c:pt>
                <c:pt idx="20921">
                  <c:v>20922</c:v>
                </c:pt>
                <c:pt idx="20922">
                  <c:v>20923</c:v>
                </c:pt>
                <c:pt idx="20923">
                  <c:v>20924</c:v>
                </c:pt>
                <c:pt idx="20924">
                  <c:v>20925</c:v>
                </c:pt>
                <c:pt idx="20925">
                  <c:v>20926</c:v>
                </c:pt>
                <c:pt idx="20926">
                  <c:v>20927</c:v>
                </c:pt>
                <c:pt idx="20927">
                  <c:v>20928</c:v>
                </c:pt>
                <c:pt idx="20928">
                  <c:v>20929</c:v>
                </c:pt>
                <c:pt idx="20929">
                  <c:v>20930</c:v>
                </c:pt>
                <c:pt idx="20930">
                  <c:v>20931</c:v>
                </c:pt>
                <c:pt idx="20931">
                  <c:v>20932</c:v>
                </c:pt>
                <c:pt idx="20932">
                  <c:v>20933</c:v>
                </c:pt>
                <c:pt idx="20933">
                  <c:v>20934</c:v>
                </c:pt>
                <c:pt idx="20934">
                  <c:v>20935</c:v>
                </c:pt>
                <c:pt idx="20935">
                  <c:v>20936</c:v>
                </c:pt>
                <c:pt idx="20936">
                  <c:v>20937</c:v>
                </c:pt>
                <c:pt idx="20937">
                  <c:v>20938</c:v>
                </c:pt>
                <c:pt idx="20938">
                  <c:v>20939</c:v>
                </c:pt>
                <c:pt idx="20939">
                  <c:v>20940</c:v>
                </c:pt>
                <c:pt idx="20940">
                  <c:v>20941</c:v>
                </c:pt>
                <c:pt idx="20941">
                  <c:v>20942</c:v>
                </c:pt>
                <c:pt idx="20942">
                  <c:v>20943</c:v>
                </c:pt>
                <c:pt idx="20943">
                  <c:v>20944</c:v>
                </c:pt>
                <c:pt idx="20944">
                  <c:v>20945</c:v>
                </c:pt>
                <c:pt idx="20945">
                  <c:v>20946</c:v>
                </c:pt>
                <c:pt idx="20946">
                  <c:v>20947</c:v>
                </c:pt>
                <c:pt idx="20947">
                  <c:v>20948</c:v>
                </c:pt>
                <c:pt idx="20948">
                  <c:v>20949</c:v>
                </c:pt>
                <c:pt idx="20949">
                  <c:v>20950</c:v>
                </c:pt>
                <c:pt idx="20950">
                  <c:v>20951</c:v>
                </c:pt>
                <c:pt idx="20951">
                  <c:v>20952</c:v>
                </c:pt>
                <c:pt idx="20952">
                  <c:v>20953</c:v>
                </c:pt>
                <c:pt idx="20953">
                  <c:v>20954</c:v>
                </c:pt>
                <c:pt idx="20954">
                  <c:v>20955</c:v>
                </c:pt>
                <c:pt idx="20955">
                  <c:v>20956</c:v>
                </c:pt>
                <c:pt idx="20956">
                  <c:v>20957</c:v>
                </c:pt>
                <c:pt idx="20957">
                  <c:v>20958</c:v>
                </c:pt>
                <c:pt idx="20958">
                  <c:v>20959</c:v>
                </c:pt>
                <c:pt idx="20959">
                  <c:v>20960</c:v>
                </c:pt>
                <c:pt idx="20960">
                  <c:v>20961</c:v>
                </c:pt>
                <c:pt idx="20961">
                  <c:v>20962</c:v>
                </c:pt>
                <c:pt idx="20962">
                  <c:v>20963</c:v>
                </c:pt>
                <c:pt idx="20963">
                  <c:v>20964</c:v>
                </c:pt>
                <c:pt idx="20964">
                  <c:v>20965</c:v>
                </c:pt>
                <c:pt idx="20965">
                  <c:v>20966</c:v>
                </c:pt>
                <c:pt idx="20966">
                  <c:v>20967</c:v>
                </c:pt>
                <c:pt idx="20967">
                  <c:v>20968</c:v>
                </c:pt>
                <c:pt idx="20968">
                  <c:v>20969</c:v>
                </c:pt>
                <c:pt idx="20969">
                  <c:v>20970</c:v>
                </c:pt>
                <c:pt idx="20970">
                  <c:v>20971</c:v>
                </c:pt>
                <c:pt idx="20971">
                  <c:v>20972</c:v>
                </c:pt>
                <c:pt idx="20972">
                  <c:v>20973</c:v>
                </c:pt>
                <c:pt idx="20973">
                  <c:v>20974</c:v>
                </c:pt>
                <c:pt idx="20974">
                  <c:v>20975</c:v>
                </c:pt>
                <c:pt idx="20975">
                  <c:v>20976</c:v>
                </c:pt>
                <c:pt idx="20976">
                  <c:v>20977</c:v>
                </c:pt>
                <c:pt idx="20977">
                  <c:v>20978</c:v>
                </c:pt>
                <c:pt idx="20978">
                  <c:v>20979</c:v>
                </c:pt>
                <c:pt idx="20979">
                  <c:v>20980</c:v>
                </c:pt>
                <c:pt idx="20980">
                  <c:v>20981</c:v>
                </c:pt>
                <c:pt idx="20981">
                  <c:v>20982</c:v>
                </c:pt>
                <c:pt idx="20982">
                  <c:v>20983</c:v>
                </c:pt>
                <c:pt idx="20983">
                  <c:v>20984</c:v>
                </c:pt>
                <c:pt idx="20984">
                  <c:v>20985</c:v>
                </c:pt>
                <c:pt idx="20985">
                  <c:v>20986</c:v>
                </c:pt>
                <c:pt idx="20986">
                  <c:v>20987</c:v>
                </c:pt>
                <c:pt idx="20987">
                  <c:v>20988</c:v>
                </c:pt>
                <c:pt idx="20988">
                  <c:v>20989</c:v>
                </c:pt>
                <c:pt idx="20989">
                  <c:v>20990</c:v>
                </c:pt>
                <c:pt idx="20990">
                  <c:v>20991</c:v>
                </c:pt>
                <c:pt idx="20991">
                  <c:v>20992</c:v>
                </c:pt>
                <c:pt idx="20992">
                  <c:v>20993</c:v>
                </c:pt>
                <c:pt idx="20993">
                  <c:v>20994</c:v>
                </c:pt>
                <c:pt idx="20994">
                  <c:v>20995</c:v>
                </c:pt>
                <c:pt idx="20995">
                  <c:v>20996</c:v>
                </c:pt>
                <c:pt idx="20996">
                  <c:v>20997</c:v>
                </c:pt>
                <c:pt idx="20997">
                  <c:v>20998</c:v>
                </c:pt>
                <c:pt idx="20998">
                  <c:v>20999</c:v>
                </c:pt>
                <c:pt idx="20999">
                  <c:v>21000</c:v>
                </c:pt>
                <c:pt idx="21000">
                  <c:v>21001</c:v>
                </c:pt>
                <c:pt idx="21001">
                  <c:v>21002</c:v>
                </c:pt>
                <c:pt idx="21002">
                  <c:v>21003</c:v>
                </c:pt>
                <c:pt idx="21003">
                  <c:v>21004</c:v>
                </c:pt>
                <c:pt idx="21004">
                  <c:v>21005</c:v>
                </c:pt>
                <c:pt idx="21005">
                  <c:v>21006</c:v>
                </c:pt>
                <c:pt idx="21006">
                  <c:v>21007</c:v>
                </c:pt>
                <c:pt idx="21007">
                  <c:v>21008</c:v>
                </c:pt>
                <c:pt idx="21008">
                  <c:v>21009</c:v>
                </c:pt>
                <c:pt idx="21009">
                  <c:v>21010</c:v>
                </c:pt>
                <c:pt idx="21010">
                  <c:v>21011</c:v>
                </c:pt>
                <c:pt idx="21011">
                  <c:v>21012</c:v>
                </c:pt>
                <c:pt idx="21012">
                  <c:v>21013</c:v>
                </c:pt>
                <c:pt idx="21013">
                  <c:v>21014</c:v>
                </c:pt>
                <c:pt idx="21014">
                  <c:v>21015</c:v>
                </c:pt>
                <c:pt idx="21015">
                  <c:v>21016</c:v>
                </c:pt>
                <c:pt idx="21016">
                  <c:v>21017</c:v>
                </c:pt>
                <c:pt idx="21017">
                  <c:v>21018</c:v>
                </c:pt>
                <c:pt idx="21018">
                  <c:v>21019</c:v>
                </c:pt>
                <c:pt idx="21019">
                  <c:v>21020</c:v>
                </c:pt>
                <c:pt idx="21020">
                  <c:v>21021</c:v>
                </c:pt>
                <c:pt idx="21021">
                  <c:v>21022</c:v>
                </c:pt>
                <c:pt idx="21022">
                  <c:v>21023</c:v>
                </c:pt>
                <c:pt idx="21023">
                  <c:v>21024</c:v>
                </c:pt>
                <c:pt idx="21024">
                  <c:v>21025</c:v>
                </c:pt>
                <c:pt idx="21025">
                  <c:v>21026</c:v>
                </c:pt>
                <c:pt idx="21026">
                  <c:v>21027</c:v>
                </c:pt>
                <c:pt idx="21027">
                  <c:v>21028</c:v>
                </c:pt>
                <c:pt idx="21028">
                  <c:v>21029</c:v>
                </c:pt>
                <c:pt idx="21029">
                  <c:v>21030</c:v>
                </c:pt>
                <c:pt idx="21030">
                  <c:v>21031</c:v>
                </c:pt>
                <c:pt idx="21031">
                  <c:v>21032</c:v>
                </c:pt>
                <c:pt idx="21032">
                  <c:v>21033</c:v>
                </c:pt>
                <c:pt idx="21033">
                  <c:v>21034</c:v>
                </c:pt>
                <c:pt idx="21034">
                  <c:v>21035</c:v>
                </c:pt>
                <c:pt idx="21035">
                  <c:v>21036</c:v>
                </c:pt>
                <c:pt idx="21036">
                  <c:v>21037</c:v>
                </c:pt>
                <c:pt idx="21037">
                  <c:v>21038</c:v>
                </c:pt>
                <c:pt idx="21038">
                  <c:v>21039</c:v>
                </c:pt>
                <c:pt idx="21039">
                  <c:v>21040</c:v>
                </c:pt>
                <c:pt idx="21040">
                  <c:v>21041</c:v>
                </c:pt>
                <c:pt idx="21041">
                  <c:v>21042</c:v>
                </c:pt>
                <c:pt idx="21042">
                  <c:v>21043</c:v>
                </c:pt>
                <c:pt idx="21043">
                  <c:v>21044</c:v>
                </c:pt>
                <c:pt idx="21044">
                  <c:v>21045</c:v>
                </c:pt>
                <c:pt idx="21045">
                  <c:v>21046</c:v>
                </c:pt>
                <c:pt idx="21046">
                  <c:v>21047</c:v>
                </c:pt>
                <c:pt idx="21047">
                  <c:v>21048</c:v>
                </c:pt>
                <c:pt idx="21048">
                  <c:v>21049</c:v>
                </c:pt>
                <c:pt idx="21049">
                  <c:v>21050</c:v>
                </c:pt>
                <c:pt idx="21050">
                  <c:v>21051</c:v>
                </c:pt>
                <c:pt idx="21051">
                  <c:v>21052</c:v>
                </c:pt>
                <c:pt idx="21052">
                  <c:v>21053</c:v>
                </c:pt>
                <c:pt idx="21053">
                  <c:v>21054</c:v>
                </c:pt>
                <c:pt idx="21054">
                  <c:v>21055</c:v>
                </c:pt>
                <c:pt idx="21055">
                  <c:v>21056</c:v>
                </c:pt>
                <c:pt idx="21056">
                  <c:v>21057</c:v>
                </c:pt>
                <c:pt idx="21057">
                  <c:v>21058</c:v>
                </c:pt>
                <c:pt idx="21058">
                  <c:v>21059</c:v>
                </c:pt>
                <c:pt idx="21059">
                  <c:v>21060</c:v>
                </c:pt>
                <c:pt idx="21060">
                  <c:v>21061</c:v>
                </c:pt>
                <c:pt idx="21061">
                  <c:v>21062</c:v>
                </c:pt>
                <c:pt idx="21062">
                  <c:v>21063</c:v>
                </c:pt>
                <c:pt idx="21063">
                  <c:v>21064</c:v>
                </c:pt>
                <c:pt idx="21064">
                  <c:v>21065</c:v>
                </c:pt>
                <c:pt idx="21065">
                  <c:v>21066</c:v>
                </c:pt>
                <c:pt idx="21066">
                  <c:v>21067</c:v>
                </c:pt>
                <c:pt idx="21067">
                  <c:v>21068</c:v>
                </c:pt>
                <c:pt idx="21068">
                  <c:v>21069</c:v>
                </c:pt>
                <c:pt idx="21069">
                  <c:v>21070</c:v>
                </c:pt>
                <c:pt idx="21070">
                  <c:v>21071</c:v>
                </c:pt>
                <c:pt idx="21071">
                  <c:v>21072</c:v>
                </c:pt>
                <c:pt idx="21072">
                  <c:v>21073</c:v>
                </c:pt>
                <c:pt idx="21073">
                  <c:v>21074</c:v>
                </c:pt>
                <c:pt idx="21074">
                  <c:v>21075</c:v>
                </c:pt>
                <c:pt idx="21075">
                  <c:v>21076</c:v>
                </c:pt>
                <c:pt idx="21076">
                  <c:v>21077</c:v>
                </c:pt>
                <c:pt idx="21077">
                  <c:v>21078</c:v>
                </c:pt>
                <c:pt idx="21078">
                  <c:v>21079</c:v>
                </c:pt>
                <c:pt idx="21079">
                  <c:v>21080</c:v>
                </c:pt>
                <c:pt idx="21080">
                  <c:v>21081</c:v>
                </c:pt>
                <c:pt idx="21081">
                  <c:v>21082</c:v>
                </c:pt>
                <c:pt idx="21082">
                  <c:v>21083</c:v>
                </c:pt>
                <c:pt idx="21083">
                  <c:v>21084</c:v>
                </c:pt>
                <c:pt idx="21084">
                  <c:v>21085</c:v>
                </c:pt>
                <c:pt idx="21085">
                  <c:v>21086</c:v>
                </c:pt>
                <c:pt idx="21086">
                  <c:v>21087</c:v>
                </c:pt>
                <c:pt idx="21087">
                  <c:v>21088</c:v>
                </c:pt>
                <c:pt idx="21088">
                  <c:v>21089</c:v>
                </c:pt>
                <c:pt idx="21089">
                  <c:v>21090</c:v>
                </c:pt>
                <c:pt idx="21090">
                  <c:v>21091</c:v>
                </c:pt>
                <c:pt idx="21091">
                  <c:v>21092</c:v>
                </c:pt>
                <c:pt idx="21092">
                  <c:v>21093</c:v>
                </c:pt>
                <c:pt idx="21093">
                  <c:v>21094</c:v>
                </c:pt>
                <c:pt idx="21094">
                  <c:v>21095</c:v>
                </c:pt>
                <c:pt idx="21095">
                  <c:v>21096</c:v>
                </c:pt>
                <c:pt idx="21096">
                  <c:v>21097</c:v>
                </c:pt>
                <c:pt idx="21097">
                  <c:v>21098</c:v>
                </c:pt>
                <c:pt idx="21098">
                  <c:v>21099</c:v>
                </c:pt>
                <c:pt idx="21099">
                  <c:v>21100</c:v>
                </c:pt>
                <c:pt idx="21100">
                  <c:v>21101</c:v>
                </c:pt>
                <c:pt idx="21101">
                  <c:v>21102</c:v>
                </c:pt>
                <c:pt idx="21102">
                  <c:v>21103</c:v>
                </c:pt>
                <c:pt idx="21103">
                  <c:v>21104</c:v>
                </c:pt>
                <c:pt idx="21104">
                  <c:v>21105</c:v>
                </c:pt>
                <c:pt idx="21105">
                  <c:v>21106</c:v>
                </c:pt>
                <c:pt idx="21106">
                  <c:v>21107</c:v>
                </c:pt>
                <c:pt idx="21107">
                  <c:v>21108</c:v>
                </c:pt>
                <c:pt idx="21108">
                  <c:v>21109</c:v>
                </c:pt>
                <c:pt idx="21109">
                  <c:v>21110</c:v>
                </c:pt>
                <c:pt idx="21110">
                  <c:v>21111</c:v>
                </c:pt>
                <c:pt idx="21111">
                  <c:v>21112</c:v>
                </c:pt>
                <c:pt idx="21112">
                  <c:v>21113</c:v>
                </c:pt>
                <c:pt idx="21113">
                  <c:v>21114</c:v>
                </c:pt>
                <c:pt idx="21114">
                  <c:v>21115</c:v>
                </c:pt>
                <c:pt idx="21115">
                  <c:v>21116</c:v>
                </c:pt>
                <c:pt idx="21116">
                  <c:v>21117</c:v>
                </c:pt>
                <c:pt idx="21117">
                  <c:v>21118</c:v>
                </c:pt>
                <c:pt idx="21118">
                  <c:v>21119</c:v>
                </c:pt>
                <c:pt idx="21119">
                  <c:v>21120</c:v>
                </c:pt>
                <c:pt idx="21120">
                  <c:v>21121</c:v>
                </c:pt>
                <c:pt idx="21121">
                  <c:v>21122</c:v>
                </c:pt>
                <c:pt idx="21122">
                  <c:v>21123</c:v>
                </c:pt>
                <c:pt idx="21123">
                  <c:v>21124</c:v>
                </c:pt>
                <c:pt idx="21124">
                  <c:v>21125</c:v>
                </c:pt>
                <c:pt idx="21125">
                  <c:v>21126</c:v>
                </c:pt>
                <c:pt idx="21126">
                  <c:v>21127</c:v>
                </c:pt>
                <c:pt idx="21127">
                  <c:v>21128</c:v>
                </c:pt>
                <c:pt idx="21128">
                  <c:v>21129</c:v>
                </c:pt>
                <c:pt idx="21129">
                  <c:v>21130</c:v>
                </c:pt>
                <c:pt idx="21130">
                  <c:v>21131</c:v>
                </c:pt>
                <c:pt idx="21131">
                  <c:v>21132</c:v>
                </c:pt>
                <c:pt idx="21132">
                  <c:v>21133</c:v>
                </c:pt>
                <c:pt idx="21133">
                  <c:v>21134</c:v>
                </c:pt>
                <c:pt idx="21134">
                  <c:v>21135</c:v>
                </c:pt>
                <c:pt idx="21135">
                  <c:v>21136</c:v>
                </c:pt>
                <c:pt idx="21136">
                  <c:v>21137</c:v>
                </c:pt>
                <c:pt idx="21137">
                  <c:v>21138</c:v>
                </c:pt>
                <c:pt idx="21138">
                  <c:v>21139</c:v>
                </c:pt>
                <c:pt idx="21139">
                  <c:v>21140</c:v>
                </c:pt>
                <c:pt idx="21140">
                  <c:v>21141</c:v>
                </c:pt>
                <c:pt idx="21141">
                  <c:v>21142</c:v>
                </c:pt>
                <c:pt idx="21142">
                  <c:v>21143</c:v>
                </c:pt>
                <c:pt idx="21143">
                  <c:v>21144</c:v>
                </c:pt>
                <c:pt idx="21144">
                  <c:v>21145</c:v>
                </c:pt>
                <c:pt idx="21145">
                  <c:v>21146</c:v>
                </c:pt>
                <c:pt idx="21146">
                  <c:v>21147</c:v>
                </c:pt>
                <c:pt idx="21147">
                  <c:v>21148</c:v>
                </c:pt>
                <c:pt idx="21148">
                  <c:v>21149</c:v>
                </c:pt>
                <c:pt idx="21149">
                  <c:v>21150</c:v>
                </c:pt>
                <c:pt idx="21150">
                  <c:v>21151</c:v>
                </c:pt>
                <c:pt idx="21151">
                  <c:v>21152</c:v>
                </c:pt>
                <c:pt idx="21152">
                  <c:v>21153</c:v>
                </c:pt>
                <c:pt idx="21153">
                  <c:v>21154</c:v>
                </c:pt>
                <c:pt idx="21154">
                  <c:v>21155</c:v>
                </c:pt>
                <c:pt idx="21155">
                  <c:v>21156</c:v>
                </c:pt>
                <c:pt idx="21156">
                  <c:v>21157</c:v>
                </c:pt>
                <c:pt idx="21157">
                  <c:v>21158</c:v>
                </c:pt>
                <c:pt idx="21158">
                  <c:v>21159</c:v>
                </c:pt>
                <c:pt idx="21159">
                  <c:v>21160</c:v>
                </c:pt>
                <c:pt idx="21160">
                  <c:v>21161</c:v>
                </c:pt>
                <c:pt idx="21161">
                  <c:v>21162</c:v>
                </c:pt>
                <c:pt idx="21162">
                  <c:v>21163</c:v>
                </c:pt>
                <c:pt idx="21163">
                  <c:v>21164</c:v>
                </c:pt>
                <c:pt idx="21164">
                  <c:v>21165</c:v>
                </c:pt>
                <c:pt idx="21165">
                  <c:v>21166</c:v>
                </c:pt>
                <c:pt idx="21166">
                  <c:v>21167</c:v>
                </c:pt>
                <c:pt idx="21167">
                  <c:v>21168</c:v>
                </c:pt>
                <c:pt idx="21168">
                  <c:v>21169</c:v>
                </c:pt>
                <c:pt idx="21169">
                  <c:v>21170</c:v>
                </c:pt>
                <c:pt idx="21170">
                  <c:v>21171</c:v>
                </c:pt>
                <c:pt idx="21171">
                  <c:v>21172</c:v>
                </c:pt>
                <c:pt idx="21172">
                  <c:v>21173</c:v>
                </c:pt>
                <c:pt idx="21173">
                  <c:v>21174</c:v>
                </c:pt>
                <c:pt idx="21174">
                  <c:v>21175</c:v>
                </c:pt>
                <c:pt idx="21175">
                  <c:v>21176</c:v>
                </c:pt>
                <c:pt idx="21176">
                  <c:v>21177</c:v>
                </c:pt>
                <c:pt idx="21177">
                  <c:v>21178</c:v>
                </c:pt>
                <c:pt idx="21178">
                  <c:v>21179</c:v>
                </c:pt>
                <c:pt idx="21179">
                  <c:v>21180</c:v>
                </c:pt>
                <c:pt idx="21180">
                  <c:v>21181</c:v>
                </c:pt>
                <c:pt idx="21181">
                  <c:v>21182</c:v>
                </c:pt>
                <c:pt idx="21182">
                  <c:v>21183</c:v>
                </c:pt>
                <c:pt idx="21183">
                  <c:v>21184</c:v>
                </c:pt>
                <c:pt idx="21184">
                  <c:v>21185</c:v>
                </c:pt>
                <c:pt idx="21185">
                  <c:v>21186</c:v>
                </c:pt>
                <c:pt idx="21186">
                  <c:v>21187</c:v>
                </c:pt>
                <c:pt idx="21187">
                  <c:v>21188</c:v>
                </c:pt>
                <c:pt idx="21188">
                  <c:v>21189</c:v>
                </c:pt>
                <c:pt idx="21189">
                  <c:v>21190</c:v>
                </c:pt>
                <c:pt idx="21190">
                  <c:v>21191</c:v>
                </c:pt>
                <c:pt idx="21191">
                  <c:v>21192</c:v>
                </c:pt>
                <c:pt idx="21192">
                  <c:v>21193</c:v>
                </c:pt>
                <c:pt idx="21193">
                  <c:v>21194</c:v>
                </c:pt>
                <c:pt idx="21194">
                  <c:v>21195</c:v>
                </c:pt>
                <c:pt idx="21195">
                  <c:v>21196</c:v>
                </c:pt>
                <c:pt idx="21196">
                  <c:v>21197</c:v>
                </c:pt>
                <c:pt idx="21197">
                  <c:v>21198</c:v>
                </c:pt>
                <c:pt idx="21198">
                  <c:v>21199</c:v>
                </c:pt>
                <c:pt idx="21199">
                  <c:v>21200</c:v>
                </c:pt>
                <c:pt idx="21200">
                  <c:v>21201</c:v>
                </c:pt>
                <c:pt idx="21201">
                  <c:v>21202</c:v>
                </c:pt>
                <c:pt idx="21202">
                  <c:v>21203</c:v>
                </c:pt>
                <c:pt idx="21203">
                  <c:v>21204</c:v>
                </c:pt>
                <c:pt idx="21204">
                  <c:v>21205</c:v>
                </c:pt>
                <c:pt idx="21205">
                  <c:v>21206</c:v>
                </c:pt>
                <c:pt idx="21206">
                  <c:v>21207</c:v>
                </c:pt>
                <c:pt idx="21207">
                  <c:v>21208</c:v>
                </c:pt>
                <c:pt idx="21208">
                  <c:v>21209</c:v>
                </c:pt>
                <c:pt idx="21209">
                  <c:v>21210</c:v>
                </c:pt>
                <c:pt idx="21210">
                  <c:v>21211</c:v>
                </c:pt>
                <c:pt idx="21211">
                  <c:v>21212</c:v>
                </c:pt>
                <c:pt idx="21212">
                  <c:v>21213</c:v>
                </c:pt>
                <c:pt idx="21213">
                  <c:v>21214</c:v>
                </c:pt>
                <c:pt idx="21214">
                  <c:v>21215</c:v>
                </c:pt>
                <c:pt idx="21215">
                  <c:v>21216</c:v>
                </c:pt>
                <c:pt idx="21216">
                  <c:v>21217</c:v>
                </c:pt>
                <c:pt idx="21217">
                  <c:v>21218</c:v>
                </c:pt>
                <c:pt idx="21218">
                  <c:v>21219</c:v>
                </c:pt>
                <c:pt idx="21219">
                  <c:v>21220</c:v>
                </c:pt>
                <c:pt idx="21220">
                  <c:v>21221</c:v>
                </c:pt>
                <c:pt idx="21221">
                  <c:v>21222</c:v>
                </c:pt>
                <c:pt idx="21222">
                  <c:v>21223</c:v>
                </c:pt>
                <c:pt idx="21223">
                  <c:v>21224</c:v>
                </c:pt>
                <c:pt idx="21224">
                  <c:v>21225</c:v>
                </c:pt>
                <c:pt idx="21225">
                  <c:v>21226</c:v>
                </c:pt>
                <c:pt idx="21226">
                  <c:v>21227</c:v>
                </c:pt>
                <c:pt idx="21227">
                  <c:v>21228</c:v>
                </c:pt>
                <c:pt idx="21228">
                  <c:v>21229</c:v>
                </c:pt>
                <c:pt idx="21229">
                  <c:v>21230</c:v>
                </c:pt>
                <c:pt idx="21230">
                  <c:v>21231</c:v>
                </c:pt>
                <c:pt idx="21231">
                  <c:v>21232</c:v>
                </c:pt>
                <c:pt idx="21232">
                  <c:v>21233</c:v>
                </c:pt>
                <c:pt idx="21233">
                  <c:v>21234</c:v>
                </c:pt>
                <c:pt idx="21234">
                  <c:v>21235</c:v>
                </c:pt>
                <c:pt idx="21235">
                  <c:v>21236</c:v>
                </c:pt>
                <c:pt idx="21236">
                  <c:v>21237</c:v>
                </c:pt>
                <c:pt idx="21237">
                  <c:v>21238</c:v>
                </c:pt>
                <c:pt idx="21238">
                  <c:v>21239</c:v>
                </c:pt>
                <c:pt idx="21239">
                  <c:v>21240</c:v>
                </c:pt>
                <c:pt idx="21240">
                  <c:v>21241</c:v>
                </c:pt>
                <c:pt idx="21241">
                  <c:v>21242</c:v>
                </c:pt>
                <c:pt idx="21242">
                  <c:v>21243</c:v>
                </c:pt>
                <c:pt idx="21243">
                  <c:v>21244</c:v>
                </c:pt>
                <c:pt idx="21244">
                  <c:v>21245</c:v>
                </c:pt>
                <c:pt idx="21245">
                  <c:v>21246</c:v>
                </c:pt>
                <c:pt idx="21246">
                  <c:v>21247</c:v>
                </c:pt>
                <c:pt idx="21247">
                  <c:v>21248</c:v>
                </c:pt>
                <c:pt idx="21248">
                  <c:v>21249</c:v>
                </c:pt>
                <c:pt idx="21249">
                  <c:v>21250</c:v>
                </c:pt>
                <c:pt idx="21250">
                  <c:v>21251</c:v>
                </c:pt>
                <c:pt idx="21251">
                  <c:v>21252</c:v>
                </c:pt>
                <c:pt idx="21252">
                  <c:v>21253</c:v>
                </c:pt>
                <c:pt idx="21253">
                  <c:v>21254</c:v>
                </c:pt>
                <c:pt idx="21254">
                  <c:v>21255</c:v>
                </c:pt>
                <c:pt idx="21255">
                  <c:v>21256</c:v>
                </c:pt>
                <c:pt idx="21256">
                  <c:v>21257</c:v>
                </c:pt>
                <c:pt idx="21257">
                  <c:v>21258</c:v>
                </c:pt>
                <c:pt idx="21258">
                  <c:v>21259</c:v>
                </c:pt>
                <c:pt idx="21259">
                  <c:v>21260</c:v>
                </c:pt>
                <c:pt idx="21260">
                  <c:v>21261</c:v>
                </c:pt>
                <c:pt idx="21261">
                  <c:v>21262</c:v>
                </c:pt>
                <c:pt idx="21262">
                  <c:v>21263</c:v>
                </c:pt>
                <c:pt idx="21263">
                  <c:v>21264</c:v>
                </c:pt>
                <c:pt idx="21264">
                  <c:v>21265</c:v>
                </c:pt>
                <c:pt idx="21265">
                  <c:v>21266</c:v>
                </c:pt>
                <c:pt idx="21266">
                  <c:v>21267</c:v>
                </c:pt>
                <c:pt idx="21267">
                  <c:v>21268</c:v>
                </c:pt>
                <c:pt idx="21268">
                  <c:v>21269</c:v>
                </c:pt>
                <c:pt idx="21269">
                  <c:v>21270</c:v>
                </c:pt>
                <c:pt idx="21270">
                  <c:v>21271</c:v>
                </c:pt>
                <c:pt idx="21271">
                  <c:v>21272</c:v>
                </c:pt>
                <c:pt idx="21272">
                  <c:v>21273</c:v>
                </c:pt>
                <c:pt idx="21273">
                  <c:v>21274</c:v>
                </c:pt>
                <c:pt idx="21274">
                  <c:v>21275</c:v>
                </c:pt>
                <c:pt idx="21275">
                  <c:v>21276</c:v>
                </c:pt>
                <c:pt idx="21276">
                  <c:v>21277</c:v>
                </c:pt>
                <c:pt idx="21277">
                  <c:v>21278</c:v>
                </c:pt>
                <c:pt idx="21278">
                  <c:v>21279</c:v>
                </c:pt>
                <c:pt idx="21279">
                  <c:v>21280</c:v>
                </c:pt>
                <c:pt idx="21280">
                  <c:v>21281</c:v>
                </c:pt>
                <c:pt idx="21281">
                  <c:v>21282</c:v>
                </c:pt>
                <c:pt idx="21282">
                  <c:v>21283</c:v>
                </c:pt>
                <c:pt idx="21283">
                  <c:v>21284</c:v>
                </c:pt>
                <c:pt idx="21284">
                  <c:v>21285</c:v>
                </c:pt>
                <c:pt idx="21285">
                  <c:v>21286</c:v>
                </c:pt>
                <c:pt idx="21286">
                  <c:v>21287</c:v>
                </c:pt>
                <c:pt idx="21287">
                  <c:v>21288</c:v>
                </c:pt>
                <c:pt idx="21288">
                  <c:v>21289</c:v>
                </c:pt>
                <c:pt idx="21289">
                  <c:v>21290</c:v>
                </c:pt>
                <c:pt idx="21290">
                  <c:v>21291</c:v>
                </c:pt>
                <c:pt idx="21291">
                  <c:v>21292</c:v>
                </c:pt>
                <c:pt idx="21292">
                  <c:v>21293</c:v>
                </c:pt>
                <c:pt idx="21293">
                  <c:v>21294</c:v>
                </c:pt>
                <c:pt idx="21294">
                  <c:v>21295</c:v>
                </c:pt>
                <c:pt idx="21295">
                  <c:v>21296</c:v>
                </c:pt>
                <c:pt idx="21296">
                  <c:v>21297</c:v>
                </c:pt>
                <c:pt idx="21297">
                  <c:v>21298</c:v>
                </c:pt>
                <c:pt idx="21298">
                  <c:v>21299</c:v>
                </c:pt>
                <c:pt idx="21299">
                  <c:v>21300</c:v>
                </c:pt>
                <c:pt idx="21300">
                  <c:v>21301</c:v>
                </c:pt>
                <c:pt idx="21301">
                  <c:v>21302</c:v>
                </c:pt>
                <c:pt idx="21302">
                  <c:v>21303</c:v>
                </c:pt>
                <c:pt idx="21303">
                  <c:v>21304</c:v>
                </c:pt>
                <c:pt idx="21304">
                  <c:v>21305</c:v>
                </c:pt>
                <c:pt idx="21305">
                  <c:v>21306</c:v>
                </c:pt>
                <c:pt idx="21306">
                  <c:v>21307</c:v>
                </c:pt>
                <c:pt idx="21307">
                  <c:v>21308</c:v>
                </c:pt>
                <c:pt idx="21308">
                  <c:v>21309</c:v>
                </c:pt>
                <c:pt idx="21309">
                  <c:v>21310</c:v>
                </c:pt>
                <c:pt idx="21310">
                  <c:v>21311</c:v>
                </c:pt>
                <c:pt idx="21311">
                  <c:v>21312</c:v>
                </c:pt>
                <c:pt idx="21312">
                  <c:v>21313</c:v>
                </c:pt>
                <c:pt idx="21313">
                  <c:v>21314</c:v>
                </c:pt>
                <c:pt idx="21314">
                  <c:v>21315</c:v>
                </c:pt>
                <c:pt idx="21315">
                  <c:v>21316</c:v>
                </c:pt>
                <c:pt idx="21316">
                  <c:v>21317</c:v>
                </c:pt>
                <c:pt idx="21317">
                  <c:v>21318</c:v>
                </c:pt>
                <c:pt idx="21318">
                  <c:v>21319</c:v>
                </c:pt>
                <c:pt idx="21319">
                  <c:v>21320</c:v>
                </c:pt>
                <c:pt idx="21320">
                  <c:v>21321</c:v>
                </c:pt>
                <c:pt idx="21321">
                  <c:v>21322</c:v>
                </c:pt>
                <c:pt idx="21322">
                  <c:v>21323</c:v>
                </c:pt>
                <c:pt idx="21323">
                  <c:v>21324</c:v>
                </c:pt>
                <c:pt idx="21324">
                  <c:v>21325</c:v>
                </c:pt>
                <c:pt idx="21325">
                  <c:v>21326</c:v>
                </c:pt>
                <c:pt idx="21326">
                  <c:v>21327</c:v>
                </c:pt>
                <c:pt idx="21327">
                  <c:v>21328</c:v>
                </c:pt>
                <c:pt idx="21328">
                  <c:v>21329</c:v>
                </c:pt>
                <c:pt idx="21329">
                  <c:v>21330</c:v>
                </c:pt>
                <c:pt idx="21330">
                  <c:v>21331</c:v>
                </c:pt>
                <c:pt idx="21331">
                  <c:v>21332</c:v>
                </c:pt>
                <c:pt idx="21332">
                  <c:v>21333</c:v>
                </c:pt>
                <c:pt idx="21333">
                  <c:v>21334</c:v>
                </c:pt>
                <c:pt idx="21334">
                  <c:v>21335</c:v>
                </c:pt>
                <c:pt idx="21335">
                  <c:v>21336</c:v>
                </c:pt>
                <c:pt idx="21336">
                  <c:v>21337</c:v>
                </c:pt>
                <c:pt idx="21337">
                  <c:v>21338</c:v>
                </c:pt>
                <c:pt idx="21338">
                  <c:v>21339</c:v>
                </c:pt>
                <c:pt idx="21339">
                  <c:v>21340</c:v>
                </c:pt>
                <c:pt idx="21340">
                  <c:v>21341</c:v>
                </c:pt>
                <c:pt idx="21341">
                  <c:v>21342</c:v>
                </c:pt>
                <c:pt idx="21342">
                  <c:v>21343</c:v>
                </c:pt>
                <c:pt idx="21343">
                  <c:v>21344</c:v>
                </c:pt>
                <c:pt idx="21344">
                  <c:v>21345</c:v>
                </c:pt>
                <c:pt idx="21345">
                  <c:v>21346</c:v>
                </c:pt>
                <c:pt idx="21346">
                  <c:v>21347</c:v>
                </c:pt>
                <c:pt idx="21347">
                  <c:v>21348</c:v>
                </c:pt>
                <c:pt idx="21348">
                  <c:v>21349</c:v>
                </c:pt>
                <c:pt idx="21349">
                  <c:v>21350</c:v>
                </c:pt>
                <c:pt idx="21350">
                  <c:v>21351</c:v>
                </c:pt>
                <c:pt idx="21351">
                  <c:v>21352</c:v>
                </c:pt>
                <c:pt idx="21352">
                  <c:v>21353</c:v>
                </c:pt>
                <c:pt idx="21353">
                  <c:v>21354</c:v>
                </c:pt>
                <c:pt idx="21354">
                  <c:v>21355</c:v>
                </c:pt>
                <c:pt idx="21355">
                  <c:v>21356</c:v>
                </c:pt>
                <c:pt idx="21356">
                  <c:v>21357</c:v>
                </c:pt>
                <c:pt idx="21357">
                  <c:v>21358</c:v>
                </c:pt>
                <c:pt idx="21358">
                  <c:v>21359</c:v>
                </c:pt>
                <c:pt idx="21359">
                  <c:v>21360</c:v>
                </c:pt>
                <c:pt idx="21360">
                  <c:v>21361</c:v>
                </c:pt>
                <c:pt idx="21361">
                  <c:v>21362</c:v>
                </c:pt>
                <c:pt idx="21362">
                  <c:v>21363</c:v>
                </c:pt>
                <c:pt idx="21363">
                  <c:v>21364</c:v>
                </c:pt>
                <c:pt idx="21364">
                  <c:v>21365</c:v>
                </c:pt>
                <c:pt idx="21365">
                  <c:v>21366</c:v>
                </c:pt>
                <c:pt idx="21366">
                  <c:v>21367</c:v>
                </c:pt>
                <c:pt idx="21367">
                  <c:v>21368</c:v>
                </c:pt>
                <c:pt idx="21368">
                  <c:v>21369</c:v>
                </c:pt>
                <c:pt idx="21369">
                  <c:v>21370</c:v>
                </c:pt>
                <c:pt idx="21370">
                  <c:v>21371</c:v>
                </c:pt>
                <c:pt idx="21371">
                  <c:v>21372</c:v>
                </c:pt>
                <c:pt idx="21372">
                  <c:v>21373</c:v>
                </c:pt>
                <c:pt idx="21373">
                  <c:v>21374</c:v>
                </c:pt>
                <c:pt idx="21374">
                  <c:v>21375</c:v>
                </c:pt>
                <c:pt idx="21375">
                  <c:v>21376</c:v>
                </c:pt>
                <c:pt idx="21376">
                  <c:v>21377</c:v>
                </c:pt>
                <c:pt idx="21377">
                  <c:v>21378</c:v>
                </c:pt>
                <c:pt idx="21378">
                  <c:v>21379</c:v>
                </c:pt>
                <c:pt idx="21379">
                  <c:v>21380</c:v>
                </c:pt>
                <c:pt idx="21380">
                  <c:v>21381</c:v>
                </c:pt>
                <c:pt idx="21381">
                  <c:v>21382</c:v>
                </c:pt>
                <c:pt idx="21382">
                  <c:v>21383</c:v>
                </c:pt>
                <c:pt idx="21383">
                  <c:v>21384</c:v>
                </c:pt>
                <c:pt idx="21384">
                  <c:v>21385</c:v>
                </c:pt>
                <c:pt idx="21385">
                  <c:v>21386</c:v>
                </c:pt>
                <c:pt idx="21386">
                  <c:v>21387</c:v>
                </c:pt>
                <c:pt idx="21387">
                  <c:v>21388</c:v>
                </c:pt>
                <c:pt idx="21388">
                  <c:v>21389</c:v>
                </c:pt>
                <c:pt idx="21389">
                  <c:v>21390</c:v>
                </c:pt>
                <c:pt idx="21390">
                  <c:v>21391</c:v>
                </c:pt>
                <c:pt idx="21391">
                  <c:v>21392</c:v>
                </c:pt>
                <c:pt idx="21392">
                  <c:v>21393</c:v>
                </c:pt>
                <c:pt idx="21393">
                  <c:v>21394</c:v>
                </c:pt>
                <c:pt idx="21394">
                  <c:v>21395</c:v>
                </c:pt>
                <c:pt idx="21395">
                  <c:v>21396</c:v>
                </c:pt>
                <c:pt idx="21396">
                  <c:v>21397</c:v>
                </c:pt>
                <c:pt idx="21397">
                  <c:v>21398</c:v>
                </c:pt>
                <c:pt idx="21398">
                  <c:v>21399</c:v>
                </c:pt>
                <c:pt idx="21399">
                  <c:v>21400</c:v>
                </c:pt>
                <c:pt idx="21400">
                  <c:v>21401</c:v>
                </c:pt>
                <c:pt idx="21401">
                  <c:v>21402</c:v>
                </c:pt>
                <c:pt idx="21402">
                  <c:v>21403</c:v>
                </c:pt>
                <c:pt idx="21403">
                  <c:v>21404</c:v>
                </c:pt>
                <c:pt idx="21404">
                  <c:v>21405</c:v>
                </c:pt>
                <c:pt idx="21405">
                  <c:v>21406</c:v>
                </c:pt>
                <c:pt idx="21406">
                  <c:v>21407</c:v>
                </c:pt>
                <c:pt idx="21407">
                  <c:v>21408</c:v>
                </c:pt>
                <c:pt idx="21408">
                  <c:v>21409</c:v>
                </c:pt>
                <c:pt idx="21409">
                  <c:v>21410</c:v>
                </c:pt>
                <c:pt idx="21410">
                  <c:v>21411</c:v>
                </c:pt>
                <c:pt idx="21411">
                  <c:v>21412</c:v>
                </c:pt>
                <c:pt idx="21412">
                  <c:v>21413</c:v>
                </c:pt>
                <c:pt idx="21413">
                  <c:v>21414</c:v>
                </c:pt>
                <c:pt idx="21414">
                  <c:v>21415</c:v>
                </c:pt>
                <c:pt idx="21415">
                  <c:v>21416</c:v>
                </c:pt>
                <c:pt idx="21416">
                  <c:v>21417</c:v>
                </c:pt>
                <c:pt idx="21417">
                  <c:v>21418</c:v>
                </c:pt>
                <c:pt idx="21418">
                  <c:v>21419</c:v>
                </c:pt>
                <c:pt idx="21419">
                  <c:v>21420</c:v>
                </c:pt>
                <c:pt idx="21420">
                  <c:v>21421</c:v>
                </c:pt>
                <c:pt idx="21421">
                  <c:v>21422</c:v>
                </c:pt>
                <c:pt idx="21422">
                  <c:v>21423</c:v>
                </c:pt>
                <c:pt idx="21423">
                  <c:v>21424</c:v>
                </c:pt>
                <c:pt idx="21424">
                  <c:v>21425</c:v>
                </c:pt>
                <c:pt idx="21425">
                  <c:v>21426</c:v>
                </c:pt>
                <c:pt idx="21426">
                  <c:v>21427</c:v>
                </c:pt>
                <c:pt idx="21427">
                  <c:v>21428</c:v>
                </c:pt>
                <c:pt idx="21428">
                  <c:v>21429</c:v>
                </c:pt>
                <c:pt idx="21429">
                  <c:v>21430</c:v>
                </c:pt>
                <c:pt idx="21430">
                  <c:v>21431</c:v>
                </c:pt>
                <c:pt idx="21431">
                  <c:v>21432</c:v>
                </c:pt>
                <c:pt idx="21432">
                  <c:v>21433</c:v>
                </c:pt>
                <c:pt idx="21433">
                  <c:v>21434</c:v>
                </c:pt>
                <c:pt idx="21434">
                  <c:v>21435</c:v>
                </c:pt>
                <c:pt idx="21435">
                  <c:v>21436</c:v>
                </c:pt>
                <c:pt idx="21436">
                  <c:v>21437</c:v>
                </c:pt>
                <c:pt idx="21437">
                  <c:v>21438</c:v>
                </c:pt>
                <c:pt idx="21438">
                  <c:v>21439</c:v>
                </c:pt>
                <c:pt idx="21439">
                  <c:v>21440</c:v>
                </c:pt>
                <c:pt idx="21440">
                  <c:v>21441</c:v>
                </c:pt>
                <c:pt idx="21441">
                  <c:v>21442</c:v>
                </c:pt>
                <c:pt idx="21442">
                  <c:v>21443</c:v>
                </c:pt>
                <c:pt idx="21443">
                  <c:v>21444</c:v>
                </c:pt>
                <c:pt idx="21444">
                  <c:v>21445</c:v>
                </c:pt>
                <c:pt idx="21445">
                  <c:v>21446</c:v>
                </c:pt>
                <c:pt idx="21446">
                  <c:v>21447</c:v>
                </c:pt>
                <c:pt idx="21447">
                  <c:v>21448</c:v>
                </c:pt>
                <c:pt idx="21448">
                  <c:v>21449</c:v>
                </c:pt>
                <c:pt idx="21449">
                  <c:v>21450</c:v>
                </c:pt>
                <c:pt idx="21450">
                  <c:v>21451</c:v>
                </c:pt>
                <c:pt idx="21451">
                  <c:v>21452</c:v>
                </c:pt>
                <c:pt idx="21452">
                  <c:v>21453</c:v>
                </c:pt>
                <c:pt idx="21453">
                  <c:v>21454</c:v>
                </c:pt>
                <c:pt idx="21454">
                  <c:v>21455</c:v>
                </c:pt>
                <c:pt idx="21455">
                  <c:v>21456</c:v>
                </c:pt>
                <c:pt idx="21456">
                  <c:v>21457</c:v>
                </c:pt>
                <c:pt idx="21457">
                  <c:v>21458</c:v>
                </c:pt>
                <c:pt idx="21458">
                  <c:v>21459</c:v>
                </c:pt>
                <c:pt idx="21459">
                  <c:v>21460</c:v>
                </c:pt>
                <c:pt idx="21460">
                  <c:v>21461</c:v>
                </c:pt>
                <c:pt idx="21461">
                  <c:v>21462</c:v>
                </c:pt>
                <c:pt idx="21462">
                  <c:v>21463</c:v>
                </c:pt>
                <c:pt idx="21463">
                  <c:v>21464</c:v>
                </c:pt>
                <c:pt idx="21464">
                  <c:v>21465</c:v>
                </c:pt>
                <c:pt idx="21465">
                  <c:v>21466</c:v>
                </c:pt>
                <c:pt idx="21466">
                  <c:v>21467</c:v>
                </c:pt>
                <c:pt idx="21467">
                  <c:v>21468</c:v>
                </c:pt>
                <c:pt idx="21468">
                  <c:v>21469</c:v>
                </c:pt>
                <c:pt idx="21469">
                  <c:v>21470</c:v>
                </c:pt>
                <c:pt idx="21470">
                  <c:v>21471</c:v>
                </c:pt>
                <c:pt idx="21471">
                  <c:v>21472</c:v>
                </c:pt>
                <c:pt idx="21472">
                  <c:v>21473</c:v>
                </c:pt>
                <c:pt idx="21473">
                  <c:v>21474</c:v>
                </c:pt>
                <c:pt idx="21474">
                  <c:v>21475</c:v>
                </c:pt>
                <c:pt idx="21475">
                  <c:v>21476</c:v>
                </c:pt>
                <c:pt idx="21476">
                  <c:v>21477</c:v>
                </c:pt>
                <c:pt idx="21477">
                  <c:v>21478</c:v>
                </c:pt>
                <c:pt idx="21478">
                  <c:v>21479</c:v>
                </c:pt>
                <c:pt idx="21479">
                  <c:v>21480</c:v>
                </c:pt>
                <c:pt idx="21480">
                  <c:v>21481</c:v>
                </c:pt>
                <c:pt idx="21481">
                  <c:v>21482</c:v>
                </c:pt>
                <c:pt idx="21482">
                  <c:v>21483</c:v>
                </c:pt>
                <c:pt idx="21483">
                  <c:v>21484</c:v>
                </c:pt>
                <c:pt idx="21484">
                  <c:v>21485</c:v>
                </c:pt>
                <c:pt idx="21485">
                  <c:v>21486</c:v>
                </c:pt>
                <c:pt idx="21486">
                  <c:v>21487</c:v>
                </c:pt>
                <c:pt idx="21487">
                  <c:v>21488</c:v>
                </c:pt>
                <c:pt idx="21488">
                  <c:v>21489</c:v>
                </c:pt>
                <c:pt idx="21489">
                  <c:v>21490</c:v>
                </c:pt>
                <c:pt idx="21490">
                  <c:v>21491</c:v>
                </c:pt>
                <c:pt idx="21491">
                  <c:v>21492</c:v>
                </c:pt>
                <c:pt idx="21492">
                  <c:v>21493</c:v>
                </c:pt>
                <c:pt idx="21493">
                  <c:v>21494</c:v>
                </c:pt>
                <c:pt idx="21494">
                  <c:v>21495</c:v>
                </c:pt>
                <c:pt idx="21495">
                  <c:v>21496</c:v>
                </c:pt>
                <c:pt idx="21496">
                  <c:v>21497</c:v>
                </c:pt>
                <c:pt idx="21497">
                  <c:v>21498</c:v>
                </c:pt>
                <c:pt idx="21498">
                  <c:v>21499</c:v>
                </c:pt>
                <c:pt idx="21499">
                  <c:v>21500</c:v>
                </c:pt>
                <c:pt idx="21500">
                  <c:v>21501</c:v>
                </c:pt>
                <c:pt idx="21501">
                  <c:v>21502</c:v>
                </c:pt>
                <c:pt idx="21502">
                  <c:v>21503</c:v>
                </c:pt>
                <c:pt idx="21503">
                  <c:v>21504</c:v>
                </c:pt>
                <c:pt idx="21504">
                  <c:v>21505</c:v>
                </c:pt>
                <c:pt idx="21505">
                  <c:v>21506</c:v>
                </c:pt>
                <c:pt idx="21506">
                  <c:v>21507</c:v>
                </c:pt>
                <c:pt idx="21507">
                  <c:v>21508</c:v>
                </c:pt>
                <c:pt idx="21508">
                  <c:v>21509</c:v>
                </c:pt>
                <c:pt idx="21509">
                  <c:v>21510</c:v>
                </c:pt>
                <c:pt idx="21510">
                  <c:v>21511</c:v>
                </c:pt>
                <c:pt idx="21511">
                  <c:v>21512</c:v>
                </c:pt>
                <c:pt idx="21512">
                  <c:v>21513</c:v>
                </c:pt>
                <c:pt idx="21513">
                  <c:v>21514</c:v>
                </c:pt>
                <c:pt idx="21514">
                  <c:v>21515</c:v>
                </c:pt>
                <c:pt idx="21515">
                  <c:v>21516</c:v>
                </c:pt>
                <c:pt idx="21516">
                  <c:v>21517</c:v>
                </c:pt>
                <c:pt idx="21517">
                  <c:v>21518</c:v>
                </c:pt>
                <c:pt idx="21518">
                  <c:v>21519</c:v>
                </c:pt>
                <c:pt idx="21519">
                  <c:v>21520</c:v>
                </c:pt>
                <c:pt idx="21520">
                  <c:v>21521</c:v>
                </c:pt>
                <c:pt idx="21521">
                  <c:v>21522</c:v>
                </c:pt>
                <c:pt idx="21522">
                  <c:v>21523</c:v>
                </c:pt>
                <c:pt idx="21523">
                  <c:v>21524</c:v>
                </c:pt>
                <c:pt idx="21524">
                  <c:v>21525</c:v>
                </c:pt>
                <c:pt idx="21525">
                  <c:v>21526</c:v>
                </c:pt>
                <c:pt idx="21526">
                  <c:v>21527</c:v>
                </c:pt>
                <c:pt idx="21527">
                  <c:v>21528</c:v>
                </c:pt>
                <c:pt idx="21528">
                  <c:v>21529</c:v>
                </c:pt>
                <c:pt idx="21529">
                  <c:v>21530</c:v>
                </c:pt>
                <c:pt idx="21530">
                  <c:v>21531</c:v>
                </c:pt>
                <c:pt idx="21531">
                  <c:v>21532</c:v>
                </c:pt>
                <c:pt idx="21532">
                  <c:v>21533</c:v>
                </c:pt>
                <c:pt idx="21533">
                  <c:v>21534</c:v>
                </c:pt>
                <c:pt idx="21534">
                  <c:v>21535</c:v>
                </c:pt>
                <c:pt idx="21535">
                  <c:v>21536</c:v>
                </c:pt>
                <c:pt idx="21536">
                  <c:v>21537</c:v>
                </c:pt>
                <c:pt idx="21537">
                  <c:v>21538</c:v>
                </c:pt>
                <c:pt idx="21538">
                  <c:v>21539</c:v>
                </c:pt>
                <c:pt idx="21539">
                  <c:v>21540</c:v>
                </c:pt>
                <c:pt idx="21540">
                  <c:v>21541</c:v>
                </c:pt>
                <c:pt idx="21541">
                  <c:v>21542</c:v>
                </c:pt>
                <c:pt idx="21542">
                  <c:v>21543</c:v>
                </c:pt>
                <c:pt idx="21543">
                  <c:v>21544</c:v>
                </c:pt>
                <c:pt idx="21544">
                  <c:v>21545</c:v>
                </c:pt>
                <c:pt idx="21545">
                  <c:v>21546</c:v>
                </c:pt>
                <c:pt idx="21546">
                  <c:v>21547</c:v>
                </c:pt>
                <c:pt idx="21547">
                  <c:v>21548</c:v>
                </c:pt>
                <c:pt idx="21548">
                  <c:v>21549</c:v>
                </c:pt>
                <c:pt idx="21549">
                  <c:v>21550</c:v>
                </c:pt>
                <c:pt idx="21550">
                  <c:v>21551</c:v>
                </c:pt>
                <c:pt idx="21551">
                  <c:v>21552</c:v>
                </c:pt>
                <c:pt idx="21552">
                  <c:v>21553</c:v>
                </c:pt>
                <c:pt idx="21553">
                  <c:v>21554</c:v>
                </c:pt>
                <c:pt idx="21554">
                  <c:v>21555</c:v>
                </c:pt>
                <c:pt idx="21555">
                  <c:v>21556</c:v>
                </c:pt>
                <c:pt idx="21556">
                  <c:v>21557</c:v>
                </c:pt>
                <c:pt idx="21557">
                  <c:v>21558</c:v>
                </c:pt>
                <c:pt idx="21558">
                  <c:v>21559</c:v>
                </c:pt>
                <c:pt idx="21559">
                  <c:v>21560</c:v>
                </c:pt>
                <c:pt idx="21560">
                  <c:v>21561</c:v>
                </c:pt>
                <c:pt idx="21561">
                  <c:v>21562</c:v>
                </c:pt>
                <c:pt idx="21562">
                  <c:v>21563</c:v>
                </c:pt>
                <c:pt idx="21563">
                  <c:v>21564</c:v>
                </c:pt>
                <c:pt idx="21564">
                  <c:v>21565</c:v>
                </c:pt>
                <c:pt idx="21565">
                  <c:v>21566</c:v>
                </c:pt>
                <c:pt idx="21566">
                  <c:v>21567</c:v>
                </c:pt>
                <c:pt idx="21567">
                  <c:v>21568</c:v>
                </c:pt>
                <c:pt idx="21568">
                  <c:v>21569</c:v>
                </c:pt>
                <c:pt idx="21569">
                  <c:v>21570</c:v>
                </c:pt>
                <c:pt idx="21570">
                  <c:v>21571</c:v>
                </c:pt>
                <c:pt idx="21571">
                  <c:v>21572</c:v>
                </c:pt>
                <c:pt idx="21572">
                  <c:v>21573</c:v>
                </c:pt>
                <c:pt idx="21573">
                  <c:v>21574</c:v>
                </c:pt>
                <c:pt idx="21574">
                  <c:v>21575</c:v>
                </c:pt>
                <c:pt idx="21575">
                  <c:v>21576</c:v>
                </c:pt>
                <c:pt idx="21576">
                  <c:v>21577</c:v>
                </c:pt>
                <c:pt idx="21577">
                  <c:v>21578</c:v>
                </c:pt>
                <c:pt idx="21578">
                  <c:v>21579</c:v>
                </c:pt>
                <c:pt idx="21579">
                  <c:v>21580</c:v>
                </c:pt>
                <c:pt idx="21580">
                  <c:v>21581</c:v>
                </c:pt>
                <c:pt idx="21581">
                  <c:v>21582</c:v>
                </c:pt>
                <c:pt idx="21582">
                  <c:v>21583</c:v>
                </c:pt>
                <c:pt idx="21583">
                  <c:v>21584</c:v>
                </c:pt>
                <c:pt idx="21584">
                  <c:v>21585</c:v>
                </c:pt>
                <c:pt idx="21585">
                  <c:v>21586</c:v>
                </c:pt>
                <c:pt idx="21586">
                  <c:v>21587</c:v>
                </c:pt>
                <c:pt idx="21587">
                  <c:v>21588</c:v>
                </c:pt>
                <c:pt idx="21588">
                  <c:v>21589</c:v>
                </c:pt>
                <c:pt idx="21589">
                  <c:v>21590</c:v>
                </c:pt>
                <c:pt idx="21590">
                  <c:v>21591</c:v>
                </c:pt>
                <c:pt idx="21591">
                  <c:v>21592</c:v>
                </c:pt>
                <c:pt idx="21592">
                  <c:v>21593</c:v>
                </c:pt>
                <c:pt idx="21593">
                  <c:v>21594</c:v>
                </c:pt>
                <c:pt idx="21594">
                  <c:v>21595</c:v>
                </c:pt>
                <c:pt idx="21595">
                  <c:v>21596</c:v>
                </c:pt>
                <c:pt idx="21596">
                  <c:v>21597</c:v>
                </c:pt>
                <c:pt idx="21597">
                  <c:v>21598</c:v>
                </c:pt>
                <c:pt idx="21598">
                  <c:v>21599</c:v>
                </c:pt>
                <c:pt idx="21599">
                  <c:v>21600</c:v>
                </c:pt>
                <c:pt idx="21600">
                  <c:v>21601</c:v>
                </c:pt>
                <c:pt idx="21601">
                  <c:v>21602</c:v>
                </c:pt>
                <c:pt idx="21602">
                  <c:v>21603</c:v>
                </c:pt>
                <c:pt idx="21603">
                  <c:v>21604</c:v>
                </c:pt>
                <c:pt idx="21604">
                  <c:v>21605</c:v>
                </c:pt>
                <c:pt idx="21605">
                  <c:v>21606</c:v>
                </c:pt>
                <c:pt idx="21606">
                  <c:v>21607</c:v>
                </c:pt>
                <c:pt idx="21607">
                  <c:v>21608</c:v>
                </c:pt>
                <c:pt idx="21608">
                  <c:v>21609</c:v>
                </c:pt>
                <c:pt idx="21609">
                  <c:v>21610</c:v>
                </c:pt>
                <c:pt idx="21610">
                  <c:v>21611</c:v>
                </c:pt>
                <c:pt idx="21611">
                  <c:v>21612</c:v>
                </c:pt>
                <c:pt idx="21612">
                  <c:v>21613</c:v>
                </c:pt>
                <c:pt idx="21613">
                  <c:v>21614</c:v>
                </c:pt>
                <c:pt idx="21614">
                  <c:v>21615</c:v>
                </c:pt>
                <c:pt idx="21615">
                  <c:v>21616</c:v>
                </c:pt>
                <c:pt idx="21616">
                  <c:v>21617</c:v>
                </c:pt>
                <c:pt idx="21617">
                  <c:v>21618</c:v>
                </c:pt>
                <c:pt idx="21618">
                  <c:v>21619</c:v>
                </c:pt>
                <c:pt idx="21619">
                  <c:v>21620</c:v>
                </c:pt>
                <c:pt idx="21620">
                  <c:v>21621</c:v>
                </c:pt>
                <c:pt idx="21621">
                  <c:v>21622</c:v>
                </c:pt>
                <c:pt idx="21622">
                  <c:v>21623</c:v>
                </c:pt>
                <c:pt idx="21623">
                  <c:v>21624</c:v>
                </c:pt>
                <c:pt idx="21624">
                  <c:v>21625</c:v>
                </c:pt>
                <c:pt idx="21625">
                  <c:v>21626</c:v>
                </c:pt>
                <c:pt idx="21626">
                  <c:v>21627</c:v>
                </c:pt>
                <c:pt idx="21627">
                  <c:v>21628</c:v>
                </c:pt>
                <c:pt idx="21628">
                  <c:v>21629</c:v>
                </c:pt>
                <c:pt idx="21629">
                  <c:v>21630</c:v>
                </c:pt>
                <c:pt idx="21630">
                  <c:v>21631</c:v>
                </c:pt>
                <c:pt idx="21631">
                  <c:v>21632</c:v>
                </c:pt>
                <c:pt idx="21632">
                  <c:v>21633</c:v>
                </c:pt>
                <c:pt idx="21633">
                  <c:v>21634</c:v>
                </c:pt>
                <c:pt idx="21634">
                  <c:v>21635</c:v>
                </c:pt>
                <c:pt idx="21635">
                  <c:v>21636</c:v>
                </c:pt>
                <c:pt idx="21636">
                  <c:v>21637</c:v>
                </c:pt>
                <c:pt idx="21637">
                  <c:v>21638</c:v>
                </c:pt>
                <c:pt idx="21638">
                  <c:v>21639</c:v>
                </c:pt>
                <c:pt idx="21639">
                  <c:v>21640</c:v>
                </c:pt>
                <c:pt idx="21640">
                  <c:v>21641</c:v>
                </c:pt>
                <c:pt idx="21641">
                  <c:v>21642</c:v>
                </c:pt>
                <c:pt idx="21642">
                  <c:v>21643</c:v>
                </c:pt>
                <c:pt idx="21643">
                  <c:v>21644</c:v>
                </c:pt>
                <c:pt idx="21644">
                  <c:v>21645</c:v>
                </c:pt>
                <c:pt idx="21645">
                  <c:v>21646</c:v>
                </c:pt>
                <c:pt idx="21646">
                  <c:v>21647</c:v>
                </c:pt>
                <c:pt idx="21647">
                  <c:v>21648</c:v>
                </c:pt>
                <c:pt idx="21648">
                  <c:v>21649</c:v>
                </c:pt>
                <c:pt idx="21649">
                  <c:v>21650</c:v>
                </c:pt>
                <c:pt idx="21650">
                  <c:v>21651</c:v>
                </c:pt>
                <c:pt idx="21651">
                  <c:v>21652</c:v>
                </c:pt>
                <c:pt idx="21652">
                  <c:v>21653</c:v>
                </c:pt>
                <c:pt idx="21653">
                  <c:v>21654</c:v>
                </c:pt>
                <c:pt idx="21654">
                  <c:v>21655</c:v>
                </c:pt>
                <c:pt idx="21655">
                  <c:v>21656</c:v>
                </c:pt>
                <c:pt idx="21656">
                  <c:v>21657</c:v>
                </c:pt>
                <c:pt idx="21657">
                  <c:v>21658</c:v>
                </c:pt>
                <c:pt idx="21658">
                  <c:v>21659</c:v>
                </c:pt>
                <c:pt idx="21659">
                  <c:v>21660</c:v>
                </c:pt>
                <c:pt idx="21660">
                  <c:v>21661</c:v>
                </c:pt>
                <c:pt idx="21661">
                  <c:v>21662</c:v>
                </c:pt>
                <c:pt idx="21662">
                  <c:v>21663</c:v>
                </c:pt>
                <c:pt idx="21663">
                  <c:v>21664</c:v>
                </c:pt>
                <c:pt idx="21664">
                  <c:v>21665</c:v>
                </c:pt>
                <c:pt idx="21665">
                  <c:v>21666</c:v>
                </c:pt>
                <c:pt idx="21666">
                  <c:v>21667</c:v>
                </c:pt>
                <c:pt idx="21667">
                  <c:v>21668</c:v>
                </c:pt>
                <c:pt idx="21668">
                  <c:v>21669</c:v>
                </c:pt>
                <c:pt idx="21669">
                  <c:v>21670</c:v>
                </c:pt>
                <c:pt idx="21670">
                  <c:v>21671</c:v>
                </c:pt>
                <c:pt idx="21671">
                  <c:v>21672</c:v>
                </c:pt>
                <c:pt idx="21672">
                  <c:v>21673</c:v>
                </c:pt>
                <c:pt idx="21673">
                  <c:v>21674</c:v>
                </c:pt>
                <c:pt idx="21674">
                  <c:v>21675</c:v>
                </c:pt>
                <c:pt idx="21675">
                  <c:v>21676</c:v>
                </c:pt>
                <c:pt idx="21676">
                  <c:v>21677</c:v>
                </c:pt>
                <c:pt idx="21677">
                  <c:v>21678</c:v>
                </c:pt>
                <c:pt idx="21678">
                  <c:v>21679</c:v>
                </c:pt>
                <c:pt idx="21679">
                  <c:v>21680</c:v>
                </c:pt>
                <c:pt idx="21680">
                  <c:v>21681</c:v>
                </c:pt>
                <c:pt idx="21681">
                  <c:v>21682</c:v>
                </c:pt>
                <c:pt idx="21682">
                  <c:v>21683</c:v>
                </c:pt>
                <c:pt idx="21683">
                  <c:v>21684</c:v>
                </c:pt>
                <c:pt idx="21684">
                  <c:v>21685</c:v>
                </c:pt>
                <c:pt idx="21685">
                  <c:v>21686</c:v>
                </c:pt>
                <c:pt idx="21686">
                  <c:v>21687</c:v>
                </c:pt>
                <c:pt idx="21687">
                  <c:v>21688</c:v>
                </c:pt>
                <c:pt idx="21688">
                  <c:v>21689</c:v>
                </c:pt>
                <c:pt idx="21689">
                  <c:v>21690</c:v>
                </c:pt>
                <c:pt idx="21690">
                  <c:v>21691</c:v>
                </c:pt>
                <c:pt idx="21691">
                  <c:v>21692</c:v>
                </c:pt>
                <c:pt idx="21692">
                  <c:v>21693</c:v>
                </c:pt>
                <c:pt idx="21693">
                  <c:v>21694</c:v>
                </c:pt>
                <c:pt idx="21694">
                  <c:v>21695</c:v>
                </c:pt>
                <c:pt idx="21695">
                  <c:v>21696</c:v>
                </c:pt>
                <c:pt idx="21696">
                  <c:v>21697</c:v>
                </c:pt>
                <c:pt idx="21697">
                  <c:v>21698</c:v>
                </c:pt>
                <c:pt idx="21698">
                  <c:v>21699</c:v>
                </c:pt>
                <c:pt idx="21699">
                  <c:v>21700</c:v>
                </c:pt>
                <c:pt idx="21700">
                  <c:v>21701</c:v>
                </c:pt>
                <c:pt idx="21701">
                  <c:v>21702</c:v>
                </c:pt>
                <c:pt idx="21702">
                  <c:v>21703</c:v>
                </c:pt>
                <c:pt idx="21703">
                  <c:v>21704</c:v>
                </c:pt>
                <c:pt idx="21704">
                  <c:v>21705</c:v>
                </c:pt>
                <c:pt idx="21705">
                  <c:v>21706</c:v>
                </c:pt>
                <c:pt idx="21706">
                  <c:v>21707</c:v>
                </c:pt>
                <c:pt idx="21707">
                  <c:v>21708</c:v>
                </c:pt>
                <c:pt idx="21708">
                  <c:v>21709</c:v>
                </c:pt>
                <c:pt idx="21709">
                  <c:v>21710</c:v>
                </c:pt>
                <c:pt idx="21710">
                  <c:v>21711</c:v>
                </c:pt>
                <c:pt idx="21711">
                  <c:v>21712</c:v>
                </c:pt>
                <c:pt idx="21712">
                  <c:v>21713</c:v>
                </c:pt>
                <c:pt idx="21713">
                  <c:v>21714</c:v>
                </c:pt>
                <c:pt idx="21714">
                  <c:v>21715</c:v>
                </c:pt>
                <c:pt idx="21715">
                  <c:v>21716</c:v>
                </c:pt>
                <c:pt idx="21716">
                  <c:v>21717</c:v>
                </c:pt>
                <c:pt idx="21717">
                  <c:v>21718</c:v>
                </c:pt>
                <c:pt idx="21718">
                  <c:v>21719</c:v>
                </c:pt>
                <c:pt idx="21719">
                  <c:v>21720</c:v>
                </c:pt>
                <c:pt idx="21720">
                  <c:v>21721</c:v>
                </c:pt>
                <c:pt idx="21721">
                  <c:v>21722</c:v>
                </c:pt>
                <c:pt idx="21722">
                  <c:v>21723</c:v>
                </c:pt>
                <c:pt idx="21723">
                  <c:v>21724</c:v>
                </c:pt>
                <c:pt idx="21724">
                  <c:v>21725</c:v>
                </c:pt>
                <c:pt idx="21725">
                  <c:v>21726</c:v>
                </c:pt>
                <c:pt idx="21726">
                  <c:v>21727</c:v>
                </c:pt>
                <c:pt idx="21727">
                  <c:v>21728</c:v>
                </c:pt>
                <c:pt idx="21728">
                  <c:v>21729</c:v>
                </c:pt>
                <c:pt idx="21729">
                  <c:v>21730</c:v>
                </c:pt>
                <c:pt idx="21730">
                  <c:v>21731</c:v>
                </c:pt>
                <c:pt idx="21731">
                  <c:v>21732</c:v>
                </c:pt>
                <c:pt idx="21732">
                  <c:v>21733</c:v>
                </c:pt>
                <c:pt idx="21733">
                  <c:v>21734</c:v>
                </c:pt>
                <c:pt idx="21734">
                  <c:v>21735</c:v>
                </c:pt>
                <c:pt idx="21735">
                  <c:v>21736</c:v>
                </c:pt>
                <c:pt idx="21736">
                  <c:v>21737</c:v>
                </c:pt>
                <c:pt idx="21737">
                  <c:v>21738</c:v>
                </c:pt>
                <c:pt idx="21738">
                  <c:v>21739</c:v>
                </c:pt>
                <c:pt idx="21739">
                  <c:v>21740</c:v>
                </c:pt>
                <c:pt idx="21740">
                  <c:v>21741</c:v>
                </c:pt>
                <c:pt idx="21741">
                  <c:v>21742</c:v>
                </c:pt>
                <c:pt idx="21742">
                  <c:v>21743</c:v>
                </c:pt>
                <c:pt idx="21743">
                  <c:v>21744</c:v>
                </c:pt>
                <c:pt idx="21744">
                  <c:v>21745</c:v>
                </c:pt>
                <c:pt idx="21745">
                  <c:v>21746</c:v>
                </c:pt>
                <c:pt idx="21746">
                  <c:v>21747</c:v>
                </c:pt>
                <c:pt idx="21747">
                  <c:v>21748</c:v>
                </c:pt>
                <c:pt idx="21748">
                  <c:v>21749</c:v>
                </c:pt>
                <c:pt idx="21749">
                  <c:v>21750</c:v>
                </c:pt>
                <c:pt idx="21750">
                  <c:v>21751</c:v>
                </c:pt>
                <c:pt idx="21751">
                  <c:v>21752</c:v>
                </c:pt>
                <c:pt idx="21752">
                  <c:v>21753</c:v>
                </c:pt>
                <c:pt idx="21753">
                  <c:v>21754</c:v>
                </c:pt>
                <c:pt idx="21754">
                  <c:v>21755</c:v>
                </c:pt>
                <c:pt idx="21755">
                  <c:v>21756</c:v>
                </c:pt>
                <c:pt idx="21756">
                  <c:v>21757</c:v>
                </c:pt>
                <c:pt idx="21757">
                  <c:v>21758</c:v>
                </c:pt>
                <c:pt idx="21758">
                  <c:v>21759</c:v>
                </c:pt>
                <c:pt idx="21759">
                  <c:v>21760</c:v>
                </c:pt>
                <c:pt idx="21760">
                  <c:v>21761</c:v>
                </c:pt>
                <c:pt idx="21761">
                  <c:v>21762</c:v>
                </c:pt>
                <c:pt idx="21762">
                  <c:v>21763</c:v>
                </c:pt>
                <c:pt idx="21763">
                  <c:v>21764</c:v>
                </c:pt>
                <c:pt idx="21764">
                  <c:v>21765</c:v>
                </c:pt>
                <c:pt idx="21765">
                  <c:v>21766</c:v>
                </c:pt>
                <c:pt idx="21766">
                  <c:v>21767</c:v>
                </c:pt>
                <c:pt idx="21767">
                  <c:v>21768</c:v>
                </c:pt>
                <c:pt idx="21768">
                  <c:v>21769</c:v>
                </c:pt>
                <c:pt idx="21769">
                  <c:v>21770</c:v>
                </c:pt>
                <c:pt idx="21770">
                  <c:v>21771</c:v>
                </c:pt>
                <c:pt idx="21771">
                  <c:v>21772</c:v>
                </c:pt>
                <c:pt idx="21772">
                  <c:v>21773</c:v>
                </c:pt>
                <c:pt idx="21773">
                  <c:v>21774</c:v>
                </c:pt>
                <c:pt idx="21774">
                  <c:v>21775</c:v>
                </c:pt>
                <c:pt idx="21775">
                  <c:v>21776</c:v>
                </c:pt>
                <c:pt idx="21776">
                  <c:v>21777</c:v>
                </c:pt>
                <c:pt idx="21777">
                  <c:v>21778</c:v>
                </c:pt>
                <c:pt idx="21778">
                  <c:v>21779</c:v>
                </c:pt>
                <c:pt idx="21779">
                  <c:v>21780</c:v>
                </c:pt>
                <c:pt idx="21780">
                  <c:v>21781</c:v>
                </c:pt>
                <c:pt idx="21781">
                  <c:v>21782</c:v>
                </c:pt>
                <c:pt idx="21782">
                  <c:v>21783</c:v>
                </c:pt>
                <c:pt idx="21783">
                  <c:v>21784</c:v>
                </c:pt>
                <c:pt idx="21784">
                  <c:v>21785</c:v>
                </c:pt>
                <c:pt idx="21785">
                  <c:v>21786</c:v>
                </c:pt>
                <c:pt idx="21786">
                  <c:v>21787</c:v>
                </c:pt>
                <c:pt idx="21787">
                  <c:v>21788</c:v>
                </c:pt>
                <c:pt idx="21788">
                  <c:v>21789</c:v>
                </c:pt>
                <c:pt idx="21789">
                  <c:v>21790</c:v>
                </c:pt>
                <c:pt idx="21790">
                  <c:v>21791</c:v>
                </c:pt>
                <c:pt idx="21791">
                  <c:v>21792</c:v>
                </c:pt>
                <c:pt idx="21792">
                  <c:v>21793</c:v>
                </c:pt>
                <c:pt idx="21793">
                  <c:v>21794</c:v>
                </c:pt>
                <c:pt idx="21794">
                  <c:v>21795</c:v>
                </c:pt>
                <c:pt idx="21795">
                  <c:v>21796</c:v>
                </c:pt>
                <c:pt idx="21796">
                  <c:v>21797</c:v>
                </c:pt>
                <c:pt idx="21797">
                  <c:v>21798</c:v>
                </c:pt>
                <c:pt idx="21798">
                  <c:v>21799</c:v>
                </c:pt>
                <c:pt idx="21799">
                  <c:v>21800</c:v>
                </c:pt>
                <c:pt idx="21800">
                  <c:v>21801</c:v>
                </c:pt>
                <c:pt idx="21801">
                  <c:v>21802</c:v>
                </c:pt>
                <c:pt idx="21802">
                  <c:v>21803</c:v>
                </c:pt>
                <c:pt idx="21803">
                  <c:v>21804</c:v>
                </c:pt>
                <c:pt idx="21804">
                  <c:v>21805</c:v>
                </c:pt>
                <c:pt idx="21805">
                  <c:v>21806</c:v>
                </c:pt>
                <c:pt idx="21806">
                  <c:v>21807</c:v>
                </c:pt>
                <c:pt idx="21807">
                  <c:v>21808</c:v>
                </c:pt>
                <c:pt idx="21808">
                  <c:v>21809</c:v>
                </c:pt>
                <c:pt idx="21809">
                  <c:v>21810</c:v>
                </c:pt>
                <c:pt idx="21810">
                  <c:v>21811</c:v>
                </c:pt>
                <c:pt idx="21811">
                  <c:v>21812</c:v>
                </c:pt>
                <c:pt idx="21812">
                  <c:v>21813</c:v>
                </c:pt>
                <c:pt idx="21813">
                  <c:v>21814</c:v>
                </c:pt>
                <c:pt idx="21814">
                  <c:v>21815</c:v>
                </c:pt>
                <c:pt idx="21815">
                  <c:v>21816</c:v>
                </c:pt>
                <c:pt idx="21816">
                  <c:v>21817</c:v>
                </c:pt>
                <c:pt idx="21817">
                  <c:v>21818</c:v>
                </c:pt>
                <c:pt idx="21818">
                  <c:v>21819</c:v>
                </c:pt>
                <c:pt idx="21819">
                  <c:v>21820</c:v>
                </c:pt>
                <c:pt idx="21820">
                  <c:v>21821</c:v>
                </c:pt>
                <c:pt idx="21821">
                  <c:v>21822</c:v>
                </c:pt>
                <c:pt idx="21822">
                  <c:v>21823</c:v>
                </c:pt>
                <c:pt idx="21823">
                  <c:v>21824</c:v>
                </c:pt>
                <c:pt idx="21824">
                  <c:v>21825</c:v>
                </c:pt>
                <c:pt idx="21825">
                  <c:v>21826</c:v>
                </c:pt>
                <c:pt idx="21826">
                  <c:v>21827</c:v>
                </c:pt>
                <c:pt idx="21827">
                  <c:v>21828</c:v>
                </c:pt>
                <c:pt idx="21828">
                  <c:v>21829</c:v>
                </c:pt>
                <c:pt idx="21829">
                  <c:v>21830</c:v>
                </c:pt>
                <c:pt idx="21830">
                  <c:v>21831</c:v>
                </c:pt>
                <c:pt idx="21831">
                  <c:v>21832</c:v>
                </c:pt>
                <c:pt idx="21832">
                  <c:v>21833</c:v>
                </c:pt>
                <c:pt idx="21833">
                  <c:v>21834</c:v>
                </c:pt>
                <c:pt idx="21834">
                  <c:v>21835</c:v>
                </c:pt>
                <c:pt idx="21835">
                  <c:v>21836</c:v>
                </c:pt>
                <c:pt idx="21836">
                  <c:v>21837</c:v>
                </c:pt>
                <c:pt idx="21837">
                  <c:v>21838</c:v>
                </c:pt>
                <c:pt idx="21838">
                  <c:v>21839</c:v>
                </c:pt>
                <c:pt idx="21839">
                  <c:v>21840</c:v>
                </c:pt>
                <c:pt idx="21840">
                  <c:v>21841</c:v>
                </c:pt>
                <c:pt idx="21841">
                  <c:v>21842</c:v>
                </c:pt>
                <c:pt idx="21842">
                  <c:v>21843</c:v>
                </c:pt>
                <c:pt idx="21843">
                  <c:v>21844</c:v>
                </c:pt>
                <c:pt idx="21844">
                  <c:v>21845</c:v>
                </c:pt>
                <c:pt idx="21845">
                  <c:v>21846</c:v>
                </c:pt>
                <c:pt idx="21846">
                  <c:v>21847</c:v>
                </c:pt>
                <c:pt idx="21847">
                  <c:v>21848</c:v>
                </c:pt>
                <c:pt idx="21848">
                  <c:v>21849</c:v>
                </c:pt>
                <c:pt idx="21849">
                  <c:v>21850</c:v>
                </c:pt>
                <c:pt idx="21850">
                  <c:v>21851</c:v>
                </c:pt>
                <c:pt idx="21851">
                  <c:v>21852</c:v>
                </c:pt>
                <c:pt idx="21852">
                  <c:v>21853</c:v>
                </c:pt>
                <c:pt idx="21853">
                  <c:v>21854</c:v>
                </c:pt>
                <c:pt idx="21854">
                  <c:v>21855</c:v>
                </c:pt>
                <c:pt idx="21855">
                  <c:v>21856</c:v>
                </c:pt>
                <c:pt idx="21856">
                  <c:v>21857</c:v>
                </c:pt>
                <c:pt idx="21857">
                  <c:v>21858</c:v>
                </c:pt>
                <c:pt idx="21858">
                  <c:v>21859</c:v>
                </c:pt>
                <c:pt idx="21859">
                  <c:v>21860</c:v>
                </c:pt>
                <c:pt idx="21860">
                  <c:v>21861</c:v>
                </c:pt>
                <c:pt idx="21861">
                  <c:v>21862</c:v>
                </c:pt>
                <c:pt idx="21862">
                  <c:v>21863</c:v>
                </c:pt>
                <c:pt idx="21863">
                  <c:v>21864</c:v>
                </c:pt>
                <c:pt idx="21864">
                  <c:v>21865</c:v>
                </c:pt>
                <c:pt idx="21865">
                  <c:v>21866</c:v>
                </c:pt>
                <c:pt idx="21866">
                  <c:v>21867</c:v>
                </c:pt>
                <c:pt idx="21867">
                  <c:v>21868</c:v>
                </c:pt>
                <c:pt idx="21868">
                  <c:v>21869</c:v>
                </c:pt>
                <c:pt idx="21869">
                  <c:v>21870</c:v>
                </c:pt>
                <c:pt idx="21870">
                  <c:v>21871</c:v>
                </c:pt>
                <c:pt idx="21871">
                  <c:v>21872</c:v>
                </c:pt>
                <c:pt idx="21872">
                  <c:v>21873</c:v>
                </c:pt>
                <c:pt idx="21873">
                  <c:v>21874</c:v>
                </c:pt>
                <c:pt idx="21874">
                  <c:v>21875</c:v>
                </c:pt>
                <c:pt idx="21875">
                  <c:v>21876</c:v>
                </c:pt>
                <c:pt idx="21876">
                  <c:v>21877</c:v>
                </c:pt>
                <c:pt idx="21877">
                  <c:v>21878</c:v>
                </c:pt>
                <c:pt idx="21878">
                  <c:v>21879</c:v>
                </c:pt>
                <c:pt idx="21879">
                  <c:v>21880</c:v>
                </c:pt>
                <c:pt idx="21880">
                  <c:v>21881</c:v>
                </c:pt>
                <c:pt idx="21881">
                  <c:v>21882</c:v>
                </c:pt>
                <c:pt idx="21882">
                  <c:v>21883</c:v>
                </c:pt>
                <c:pt idx="21883">
                  <c:v>21884</c:v>
                </c:pt>
                <c:pt idx="21884">
                  <c:v>21885</c:v>
                </c:pt>
                <c:pt idx="21885">
                  <c:v>21886</c:v>
                </c:pt>
                <c:pt idx="21886">
                  <c:v>21887</c:v>
                </c:pt>
                <c:pt idx="21887">
                  <c:v>21888</c:v>
                </c:pt>
                <c:pt idx="21888">
                  <c:v>21889</c:v>
                </c:pt>
                <c:pt idx="21889">
                  <c:v>21890</c:v>
                </c:pt>
                <c:pt idx="21890">
                  <c:v>21891</c:v>
                </c:pt>
                <c:pt idx="21891">
                  <c:v>21892</c:v>
                </c:pt>
                <c:pt idx="21892">
                  <c:v>21893</c:v>
                </c:pt>
                <c:pt idx="21893">
                  <c:v>21894</c:v>
                </c:pt>
                <c:pt idx="21894">
                  <c:v>21895</c:v>
                </c:pt>
                <c:pt idx="21895">
                  <c:v>21896</c:v>
                </c:pt>
                <c:pt idx="21896">
                  <c:v>21897</c:v>
                </c:pt>
                <c:pt idx="21897">
                  <c:v>21898</c:v>
                </c:pt>
                <c:pt idx="21898">
                  <c:v>21899</c:v>
                </c:pt>
                <c:pt idx="21899">
                  <c:v>21900</c:v>
                </c:pt>
                <c:pt idx="21900">
                  <c:v>21901</c:v>
                </c:pt>
                <c:pt idx="21901">
                  <c:v>21902</c:v>
                </c:pt>
                <c:pt idx="21902">
                  <c:v>21903</c:v>
                </c:pt>
                <c:pt idx="21903">
                  <c:v>21904</c:v>
                </c:pt>
                <c:pt idx="21904">
                  <c:v>21905</c:v>
                </c:pt>
                <c:pt idx="21905">
                  <c:v>21906</c:v>
                </c:pt>
                <c:pt idx="21906">
                  <c:v>21907</c:v>
                </c:pt>
                <c:pt idx="21907">
                  <c:v>21908</c:v>
                </c:pt>
                <c:pt idx="21908">
                  <c:v>21909</c:v>
                </c:pt>
                <c:pt idx="21909">
                  <c:v>21910</c:v>
                </c:pt>
                <c:pt idx="21910">
                  <c:v>21911</c:v>
                </c:pt>
                <c:pt idx="21911">
                  <c:v>21912</c:v>
                </c:pt>
                <c:pt idx="21912">
                  <c:v>21913</c:v>
                </c:pt>
                <c:pt idx="21913">
                  <c:v>21914</c:v>
                </c:pt>
                <c:pt idx="21914">
                  <c:v>21915</c:v>
                </c:pt>
                <c:pt idx="21915">
                  <c:v>21916</c:v>
                </c:pt>
                <c:pt idx="21916">
                  <c:v>21917</c:v>
                </c:pt>
                <c:pt idx="21917">
                  <c:v>21918</c:v>
                </c:pt>
                <c:pt idx="21918">
                  <c:v>21919</c:v>
                </c:pt>
                <c:pt idx="21919">
                  <c:v>21920</c:v>
                </c:pt>
                <c:pt idx="21920">
                  <c:v>21921</c:v>
                </c:pt>
                <c:pt idx="21921">
                  <c:v>21922</c:v>
                </c:pt>
                <c:pt idx="21922">
                  <c:v>21923</c:v>
                </c:pt>
                <c:pt idx="21923">
                  <c:v>21924</c:v>
                </c:pt>
                <c:pt idx="21924">
                  <c:v>21925</c:v>
                </c:pt>
                <c:pt idx="21925">
                  <c:v>21926</c:v>
                </c:pt>
                <c:pt idx="21926">
                  <c:v>21927</c:v>
                </c:pt>
                <c:pt idx="21927">
                  <c:v>21928</c:v>
                </c:pt>
                <c:pt idx="21928">
                  <c:v>21929</c:v>
                </c:pt>
                <c:pt idx="21929">
                  <c:v>21930</c:v>
                </c:pt>
                <c:pt idx="21930">
                  <c:v>21931</c:v>
                </c:pt>
                <c:pt idx="21931">
                  <c:v>21932</c:v>
                </c:pt>
                <c:pt idx="21932">
                  <c:v>21933</c:v>
                </c:pt>
                <c:pt idx="21933">
                  <c:v>21934</c:v>
                </c:pt>
                <c:pt idx="21934">
                  <c:v>21935</c:v>
                </c:pt>
                <c:pt idx="21935">
                  <c:v>21936</c:v>
                </c:pt>
                <c:pt idx="21936">
                  <c:v>21937</c:v>
                </c:pt>
                <c:pt idx="21937">
                  <c:v>21938</c:v>
                </c:pt>
                <c:pt idx="21938">
                  <c:v>21939</c:v>
                </c:pt>
                <c:pt idx="21939">
                  <c:v>21940</c:v>
                </c:pt>
                <c:pt idx="21940">
                  <c:v>21941</c:v>
                </c:pt>
                <c:pt idx="21941">
                  <c:v>21942</c:v>
                </c:pt>
                <c:pt idx="21942">
                  <c:v>21943</c:v>
                </c:pt>
                <c:pt idx="21943">
                  <c:v>21944</c:v>
                </c:pt>
                <c:pt idx="21944">
                  <c:v>21945</c:v>
                </c:pt>
                <c:pt idx="21945">
                  <c:v>21946</c:v>
                </c:pt>
                <c:pt idx="21946">
                  <c:v>21947</c:v>
                </c:pt>
                <c:pt idx="21947">
                  <c:v>21948</c:v>
                </c:pt>
                <c:pt idx="21948">
                  <c:v>21949</c:v>
                </c:pt>
                <c:pt idx="21949">
                  <c:v>21950</c:v>
                </c:pt>
                <c:pt idx="21950">
                  <c:v>21951</c:v>
                </c:pt>
                <c:pt idx="21951">
                  <c:v>21952</c:v>
                </c:pt>
                <c:pt idx="21952">
                  <c:v>21953</c:v>
                </c:pt>
                <c:pt idx="21953">
                  <c:v>21954</c:v>
                </c:pt>
                <c:pt idx="21954">
                  <c:v>21955</c:v>
                </c:pt>
                <c:pt idx="21955">
                  <c:v>21956</c:v>
                </c:pt>
                <c:pt idx="21956">
                  <c:v>21957</c:v>
                </c:pt>
                <c:pt idx="21957">
                  <c:v>21958</c:v>
                </c:pt>
                <c:pt idx="21958">
                  <c:v>21959</c:v>
                </c:pt>
                <c:pt idx="21959">
                  <c:v>21960</c:v>
                </c:pt>
                <c:pt idx="21960">
                  <c:v>21961</c:v>
                </c:pt>
                <c:pt idx="21961">
                  <c:v>21962</c:v>
                </c:pt>
                <c:pt idx="21962">
                  <c:v>21963</c:v>
                </c:pt>
                <c:pt idx="21963">
                  <c:v>21964</c:v>
                </c:pt>
                <c:pt idx="21964">
                  <c:v>21965</c:v>
                </c:pt>
                <c:pt idx="21965">
                  <c:v>21966</c:v>
                </c:pt>
                <c:pt idx="21966">
                  <c:v>21967</c:v>
                </c:pt>
                <c:pt idx="21967">
                  <c:v>21968</c:v>
                </c:pt>
                <c:pt idx="21968">
                  <c:v>21969</c:v>
                </c:pt>
                <c:pt idx="21969">
                  <c:v>21970</c:v>
                </c:pt>
                <c:pt idx="21970">
                  <c:v>21971</c:v>
                </c:pt>
                <c:pt idx="21971">
                  <c:v>21972</c:v>
                </c:pt>
                <c:pt idx="21972">
                  <c:v>21973</c:v>
                </c:pt>
                <c:pt idx="21973">
                  <c:v>21974</c:v>
                </c:pt>
                <c:pt idx="21974">
                  <c:v>21975</c:v>
                </c:pt>
                <c:pt idx="21975">
                  <c:v>21976</c:v>
                </c:pt>
                <c:pt idx="21976">
                  <c:v>21977</c:v>
                </c:pt>
                <c:pt idx="21977">
                  <c:v>21978</c:v>
                </c:pt>
                <c:pt idx="21978">
                  <c:v>21979</c:v>
                </c:pt>
                <c:pt idx="21979">
                  <c:v>21980</c:v>
                </c:pt>
                <c:pt idx="21980">
                  <c:v>21981</c:v>
                </c:pt>
                <c:pt idx="21981">
                  <c:v>21982</c:v>
                </c:pt>
                <c:pt idx="21982">
                  <c:v>21983</c:v>
                </c:pt>
                <c:pt idx="21983">
                  <c:v>21984</c:v>
                </c:pt>
                <c:pt idx="21984">
                  <c:v>21985</c:v>
                </c:pt>
                <c:pt idx="21985">
                  <c:v>21986</c:v>
                </c:pt>
                <c:pt idx="21986">
                  <c:v>21987</c:v>
                </c:pt>
                <c:pt idx="21987">
                  <c:v>21988</c:v>
                </c:pt>
                <c:pt idx="21988">
                  <c:v>21989</c:v>
                </c:pt>
                <c:pt idx="21989">
                  <c:v>21990</c:v>
                </c:pt>
                <c:pt idx="21990">
                  <c:v>21991</c:v>
                </c:pt>
                <c:pt idx="21991">
                  <c:v>21992</c:v>
                </c:pt>
                <c:pt idx="21992">
                  <c:v>21993</c:v>
                </c:pt>
                <c:pt idx="21993">
                  <c:v>21994</c:v>
                </c:pt>
                <c:pt idx="21994">
                  <c:v>21995</c:v>
                </c:pt>
                <c:pt idx="21995">
                  <c:v>21996</c:v>
                </c:pt>
                <c:pt idx="21996">
                  <c:v>21997</c:v>
                </c:pt>
                <c:pt idx="21997">
                  <c:v>21998</c:v>
                </c:pt>
                <c:pt idx="21998">
                  <c:v>21999</c:v>
                </c:pt>
                <c:pt idx="21999">
                  <c:v>22000</c:v>
                </c:pt>
                <c:pt idx="22000">
                  <c:v>22001</c:v>
                </c:pt>
                <c:pt idx="22001">
                  <c:v>22002</c:v>
                </c:pt>
                <c:pt idx="22002">
                  <c:v>22003</c:v>
                </c:pt>
                <c:pt idx="22003">
                  <c:v>22004</c:v>
                </c:pt>
                <c:pt idx="22004">
                  <c:v>22005</c:v>
                </c:pt>
                <c:pt idx="22005">
                  <c:v>22006</c:v>
                </c:pt>
                <c:pt idx="22006">
                  <c:v>22007</c:v>
                </c:pt>
                <c:pt idx="22007">
                  <c:v>22008</c:v>
                </c:pt>
                <c:pt idx="22008">
                  <c:v>22009</c:v>
                </c:pt>
                <c:pt idx="22009">
                  <c:v>22010</c:v>
                </c:pt>
                <c:pt idx="22010">
                  <c:v>22011</c:v>
                </c:pt>
                <c:pt idx="22011">
                  <c:v>22012</c:v>
                </c:pt>
                <c:pt idx="22012">
                  <c:v>22013</c:v>
                </c:pt>
                <c:pt idx="22013">
                  <c:v>22014</c:v>
                </c:pt>
                <c:pt idx="22014">
                  <c:v>22015</c:v>
                </c:pt>
                <c:pt idx="22015">
                  <c:v>22016</c:v>
                </c:pt>
                <c:pt idx="22016">
                  <c:v>22017</c:v>
                </c:pt>
                <c:pt idx="22017">
                  <c:v>22018</c:v>
                </c:pt>
                <c:pt idx="22018">
                  <c:v>22019</c:v>
                </c:pt>
                <c:pt idx="22019">
                  <c:v>22020</c:v>
                </c:pt>
                <c:pt idx="22020">
                  <c:v>22021</c:v>
                </c:pt>
                <c:pt idx="22021">
                  <c:v>22022</c:v>
                </c:pt>
                <c:pt idx="22022">
                  <c:v>22023</c:v>
                </c:pt>
                <c:pt idx="22023">
                  <c:v>22024</c:v>
                </c:pt>
                <c:pt idx="22024">
                  <c:v>22025</c:v>
                </c:pt>
                <c:pt idx="22025">
                  <c:v>22026</c:v>
                </c:pt>
                <c:pt idx="22026">
                  <c:v>22027</c:v>
                </c:pt>
                <c:pt idx="22027">
                  <c:v>22028</c:v>
                </c:pt>
                <c:pt idx="22028">
                  <c:v>22029</c:v>
                </c:pt>
                <c:pt idx="22029">
                  <c:v>22030</c:v>
                </c:pt>
                <c:pt idx="22030">
                  <c:v>22031</c:v>
                </c:pt>
                <c:pt idx="22031">
                  <c:v>22032</c:v>
                </c:pt>
                <c:pt idx="22032">
                  <c:v>22033</c:v>
                </c:pt>
                <c:pt idx="22033">
                  <c:v>22034</c:v>
                </c:pt>
                <c:pt idx="22034">
                  <c:v>22035</c:v>
                </c:pt>
                <c:pt idx="22035">
                  <c:v>22036</c:v>
                </c:pt>
                <c:pt idx="22036">
                  <c:v>22037</c:v>
                </c:pt>
                <c:pt idx="22037">
                  <c:v>22038</c:v>
                </c:pt>
                <c:pt idx="22038">
                  <c:v>22039</c:v>
                </c:pt>
                <c:pt idx="22039">
                  <c:v>22040</c:v>
                </c:pt>
                <c:pt idx="22040">
                  <c:v>22041</c:v>
                </c:pt>
                <c:pt idx="22041">
                  <c:v>22042</c:v>
                </c:pt>
                <c:pt idx="22042">
                  <c:v>22043</c:v>
                </c:pt>
                <c:pt idx="22043">
                  <c:v>22044</c:v>
                </c:pt>
                <c:pt idx="22044">
                  <c:v>22045</c:v>
                </c:pt>
                <c:pt idx="22045">
                  <c:v>22046</c:v>
                </c:pt>
                <c:pt idx="22046">
                  <c:v>22047</c:v>
                </c:pt>
                <c:pt idx="22047">
                  <c:v>22048</c:v>
                </c:pt>
                <c:pt idx="22048">
                  <c:v>22049</c:v>
                </c:pt>
                <c:pt idx="22049">
                  <c:v>22050</c:v>
                </c:pt>
                <c:pt idx="22050">
                  <c:v>22051</c:v>
                </c:pt>
                <c:pt idx="22051">
                  <c:v>22052</c:v>
                </c:pt>
                <c:pt idx="22052">
                  <c:v>22053</c:v>
                </c:pt>
                <c:pt idx="22053">
                  <c:v>22054</c:v>
                </c:pt>
                <c:pt idx="22054">
                  <c:v>22055</c:v>
                </c:pt>
                <c:pt idx="22055">
                  <c:v>22056</c:v>
                </c:pt>
                <c:pt idx="22056">
                  <c:v>22057</c:v>
                </c:pt>
                <c:pt idx="22057">
                  <c:v>22058</c:v>
                </c:pt>
                <c:pt idx="22058">
                  <c:v>22059</c:v>
                </c:pt>
                <c:pt idx="22059">
                  <c:v>22060</c:v>
                </c:pt>
                <c:pt idx="22060">
                  <c:v>22061</c:v>
                </c:pt>
                <c:pt idx="22061">
                  <c:v>22062</c:v>
                </c:pt>
                <c:pt idx="22062">
                  <c:v>22063</c:v>
                </c:pt>
                <c:pt idx="22063">
                  <c:v>22064</c:v>
                </c:pt>
                <c:pt idx="22064">
                  <c:v>22065</c:v>
                </c:pt>
                <c:pt idx="22065">
                  <c:v>22066</c:v>
                </c:pt>
                <c:pt idx="22066">
                  <c:v>22067</c:v>
                </c:pt>
                <c:pt idx="22067">
                  <c:v>22068</c:v>
                </c:pt>
                <c:pt idx="22068">
                  <c:v>22069</c:v>
                </c:pt>
                <c:pt idx="22069">
                  <c:v>22070</c:v>
                </c:pt>
                <c:pt idx="22070">
                  <c:v>22071</c:v>
                </c:pt>
                <c:pt idx="22071">
                  <c:v>22072</c:v>
                </c:pt>
                <c:pt idx="22072">
                  <c:v>22073</c:v>
                </c:pt>
                <c:pt idx="22073">
                  <c:v>22074</c:v>
                </c:pt>
                <c:pt idx="22074">
                  <c:v>22075</c:v>
                </c:pt>
                <c:pt idx="22075">
                  <c:v>22076</c:v>
                </c:pt>
                <c:pt idx="22076">
                  <c:v>22077</c:v>
                </c:pt>
                <c:pt idx="22077">
                  <c:v>22078</c:v>
                </c:pt>
                <c:pt idx="22078">
                  <c:v>22079</c:v>
                </c:pt>
                <c:pt idx="22079">
                  <c:v>22080</c:v>
                </c:pt>
                <c:pt idx="22080">
                  <c:v>22081</c:v>
                </c:pt>
                <c:pt idx="22081">
                  <c:v>22082</c:v>
                </c:pt>
                <c:pt idx="22082">
                  <c:v>22083</c:v>
                </c:pt>
                <c:pt idx="22083">
                  <c:v>22084</c:v>
                </c:pt>
                <c:pt idx="22084">
                  <c:v>22085</c:v>
                </c:pt>
                <c:pt idx="22085">
                  <c:v>22086</c:v>
                </c:pt>
                <c:pt idx="22086">
                  <c:v>22087</c:v>
                </c:pt>
                <c:pt idx="22087">
                  <c:v>22088</c:v>
                </c:pt>
                <c:pt idx="22088">
                  <c:v>22089</c:v>
                </c:pt>
                <c:pt idx="22089">
                  <c:v>22090</c:v>
                </c:pt>
                <c:pt idx="22090">
                  <c:v>22091</c:v>
                </c:pt>
                <c:pt idx="22091">
                  <c:v>22092</c:v>
                </c:pt>
                <c:pt idx="22092">
                  <c:v>22093</c:v>
                </c:pt>
                <c:pt idx="22093">
                  <c:v>22094</c:v>
                </c:pt>
                <c:pt idx="22094">
                  <c:v>22095</c:v>
                </c:pt>
                <c:pt idx="22095">
                  <c:v>22096</c:v>
                </c:pt>
                <c:pt idx="22096">
                  <c:v>22097</c:v>
                </c:pt>
                <c:pt idx="22097">
                  <c:v>22098</c:v>
                </c:pt>
                <c:pt idx="22098">
                  <c:v>22099</c:v>
                </c:pt>
                <c:pt idx="22099">
                  <c:v>22100</c:v>
                </c:pt>
                <c:pt idx="22100">
                  <c:v>22101</c:v>
                </c:pt>
                <c:pt idx="22101">
                  <c:v>22102</c:v>
                </c:pt>
                <c:pt idx="22102">
                  <c:v>22103</c:v>
                </c:pt>
                <c:pt idx="22103">
                  <c:v>22104</c:v>
                </c:pt>
                <c:pt idx="22104">
                  <c:v>22105</c:v>
                </c:pt>
                <c:pt idx="22105">
                  <c:v>22106</c:v>
                </c:pt>
                <c:pt idx="22106">
                  <c:v>22107</c:v>
                </c:pt>
                <c:pt idx="22107">
                  <c:v>22108</c:v>
                </c:pt>
                <c:pt idx="22108">
                  <c:v>22109</c:v>
                </c:pt>
                <c:pt idx="22109">
                  <c:v>22110</c:v>
                </c:pt>
                <c:pt idx="22110">
                  <c:v>22111</c:v>
                </c:pt>
                <c:pt idx="22111">
                  <c:v>22112</c:v>
                </c:pt>
                <c:pt idx="22112">
                  <c:v>22113</c:v>
                </c:pt>
                <c:pt idx="22113">
                  <c:v>22114</c:v>
                </c:pt>
                <c:pt idx="22114">
                  <c:v>22115</c:v>
                </c:pt>
                <c:pt idx="22115">
                  <c:v>22116</c:v>
                </c:pt>
                <c:pt idx="22116">
                  <c:v>22117</c:v>
                </c:pt>
                <c:pt idx="22117">
                  <c:v>22118</c:v>
                </c:pt>
                <c:pt idx="22118">
                  <c:v>22119</c:v>
                </c:pt>
                <c:pt idx="22119">
                  <c:v>22120</c:v>
                </c:pt>
                <c:pt idx="22120">
                  <c:v>22121</c:v>
                </c:pt>
                <c:pt idx="22121">
                  <c:v>22122</c:v>
                </c:pt>
                <c:pt idx="22122">
                  <c:v>22123</c:v>
                </c:pt>
                <c:pt idx="22123">
                  <c:v>22124</c:v>
                </c:pt>
                <c:pt idx="22124">
                  <c:v>22125</c:v>
                </c:pt>
                <c:pt idx="22125">
                  <c:v>22126</c:v>
                </c:pt>
                <c:pt idx="22126">
                  <c:v>22127</c:v>
                </c:pt>
                <c:pt idx="22127">
                  <c:v>22128</c:v>
                </c:pt>
                <c:pt idx="22128">
                  <c:v>22129</c:v>
                </c:pt>
                <c:pt idx="22129">
                  <c:v>22130</c:v>
                </c:pt>
                <c:pt idx="22130">
                  <c:v>22131</c:v>
                </c:pt>
                <c:pt idx="22131">
                  <c:v>22132</c:v>
                </c:pt>
                <c:pt idx="22132">
                  <c:v>22133</c:v>
                </c:pt>
                <c:pt idx="22133">
                  <c:v>22134</c:v>
                </c:pt>
                <c:pt idx="22134">
                  <c:v>22135</c:v>
                </c:pt>
                <c:pt idx="22135">
                  <c:v>22136</c:v>
                </c:pt>
                <c:pt idx="22136">
                  <c:v>22137</c:v>
                </c:pt>
                <c:pt idx="22137">
                  <c:v>22138</c:v>
                </c:pt>
                <c:pt idx="22138">
                  <c:v>22139</c:v>
                </c:pt>
                <c:pt idx="22139">
                  <c:v>22140</c:v>
                </c:pt>
                <c:pt idx="22140">
                  <c:v>22141</c:v>
                </c:pt>
                <c:pt idx="22141">
                  <c:v>22142</c:v>
                </c:pt>
                <c:pt idx="22142">
                  <c:v>22143</c:v>
                </c:pt>
                <c:pt idx="22143">
                  <c:v>22144</c:v>
                </c:pt>
                <c:pt idx="22144">
                  <c:v>22145</c:v>
                </c:pt>
                <c:pt idx="22145">
                  <c:v>22146</c:v>
                </c:pt>
                <c:pt idx="22146">
                  <c:v>22147</c:v>
                </c:pt>
                <c:pt idx="22147">
                  <c:v>22148</c:v>
                </c:pt>
                <c:pt idx="22148">
                  <c:v>22149</c:v>
                </c:pt>
                <c:pt idx="22149">
                  <c:v>22150</c:v>
                </c:pt>
                <c:pt idx="22150">
                  <c:v>22151</c:v>
                </c:pt>
                <c:pt idx="22151">
                  <c:v>22152</c:v>
                </c:pt>
                <c:pt idx="22152">
                  <c:v>22153</c:v>
                </c:pt>
                <c:pt idx="22153">
                  <c:v>22154</c:v>
                </c:pt>
                <c:pt idx="22154">
                  <c:v>22155</c:v>
                </c:pt>
                <c:pt idx="22155">
                  <c:v>22156</c:v>
                </c:pt>
                <c:pt idx="22156">
                  <c:v>22157</c:v>
                </c:pt>
                <c:pt idx="22157">
                  <c:v>22158</c:v>
                </c:pt>
                <c:pt idx="22158">
                  <c:v>22159</c:v>
                </c:pt>
                <c:pt idx="22159">
                  <c:v>22160</c:v>
                </c:pt>
                <c:pt idx="22160">
                  <c:v>22161</c:v>
                </c:pt>
                <c:pt idx="22161">
                  <c:v>22162</c:v>
                </c:pt>
                <c:pt idx="22162">
                  <c:v>22163</c:v>
                </c:pt>
                <c:pt idx="22163">
                  <c:v>22164</c:v>
                </c:pt>
                <c:pt idx="22164">
                  <c:v>22165</c:v>
                </c:pt>
                <c:pt idx="22165">
                  <c:v>22166</c:v>
                </c:pt>
                <c:pt idx="22166">
                  <c:v>22167</c:v>
                </c:pt>
                <c:pt idx="22167">
                  <c:v>22168</c:v>
                </c:pt>
                <c:pt idx="22168">
                  <c:v>22169</c:v>
                </c:pt>
                <c:pt idx="22169">
                  <c:v>22170</c:v>
                </c:pt>
                <c:pt idx="22170">
                  <c:v>22171</c:v>
                </c:pt>
                <c:pt idx="22171">
                  <c:v>22172</c:v>
                </c:pt>
                <c:pt idx="22172">
                  <c:v>22173</c:v>
                </c:pt>
                <c:pt idx="22173">
                  <c:v>22174</c:v>
                </c:pt>
                <c:pt idx="22174">
                  <c:v>22175</c:v>
                </c:pt>
                <c:pt idx="22175">
                  <c:v>22176</c:v>
                </c:pt>
                <c:pt idx="22176">
                  <c:v>22177</c:v>
                </c:pt>
                <c:pt idx="22177">
                  <c:v>22178</c:v>
                </c:pt>
                <c:pt idx="22178">
                  <c:v>22179</c:v>
                </c:pt>
                <c:pt idx="22179">
                  <c:v>22180</c:v>
                </c:pt>
                <c:pt idx="22180">
                  <c:v>22181</c:v>
                </c:pt>
                <c:pt idx="22181">
                  <c:v>22182</c:v>
                </c:pt>
                <c:pt idx="22182">
                  <c:v>22183</c:v>
                </c:pt>
                <c:pt idx="22183">
                  <c:v>22184</c:v>
                </c:pt>
                <c:pt idx="22184">
                  <c:v>22185</c:v>
                </c:pt>
                <c:pt idx="22185">
                  <c:v>22186</c:v>
                </c:pt>
                <c:pt idx="22186">
                  <c:v>22187</c:v>
                </c:pt>
                <c:pt idx="22187">
                  <c:v>22188</c:v>
                </c:pt>
                <c:pt idx="22188">
                  <c:v>22189</c:v>
                </c:pt>
                <c:pt idx="22189">
                  <c:v>22190</c:v>
                </c:pt>
                <c:pt idx="22190">
                  <c:v>22191</c:v>
                </c:pt>
                <c:pt idx="22191">
                  <c:v>22192</c:v>
                </c:pt>
                <c:pt idx="22192">
                  <c:v>22193</c:v>
                </c:pt>
                <c:pt idx="22193">
                  <c:v>22194</c:v>
                </c:pt>
                <c:pt idx="22194">
                  <c:v>22195</c:v>
                </c:pt>
                <c:pt idx="22195">
                  <c:v>22196</c:v>
                </c:pt>
                <c:pt idx="22196">
                  <c:v>22197</c:v>
                </c:pt>
                <c:pt idx="22197">
                  <c:v>22198</c:v>
                </c:pt>
                <c:pt idx="22198">
                  <c:v>22199</c:v>
                </c:pt>
                <c:pt idx="22199">
                  <c:v>22200</c:v>
                </c:pt>
                <c:pt idx="22200">
                  <c:v>22201</c:v>
                </c:pt>
                <c:pt idx="22201">
                  <c:v>22202</c:v>
                </c:pt>
                <c:pt idx="22202">
                  <c:v>22203</c:v>
                </c:pt>
                <c:pt idx="22203">
                  <c:v>22204</c:v>
                </c:pt>
                <c:pt idx="22204">
                  <c:v>22205</c:v>
                </c:pt>
                <c:pt idx="22205">
                  <c:v>22206</c:v>
                </c:pt>
                <c:pt idx="22206">
                  <c:v>22207</c:v>
                </c:pt>
                <c:pt idx="22207">
                  <c:v>22208</c:v>
                </c:pt>
                <c:pt idx="22208">
                  <c:v>22209</c:v>
                </c:pt>
                <c:pt idx="22209">
                  <c:v>22210</c:v>
                </c:pt>
                <c:pt idx="22210">
                  <c:v>22211</c:v>
                </c:pt>
                <c:pt idx="22211">
                  <c:v>22212</c:v>
                </c:pt>
                <c:pt idx="22212">
                  <c:v>22213</c:v>
                </c:pt>
                <c:pt idx="22213">
                  <c:v>22214</c:v>
                </c:pt>
                <c:pt idx="22214">
                  <c:v>22215</c:v>
                </c:pt>
                <c:pt idx="22215">
                  <c:v>22216</c:v>
                </c:pt>
                <c:pt idx="22216">
                  <c:v>22217</c:v>
                </c:pt>
                <c:pt idx="22217">
                  <c:v>22218</c:v>
                </c:pt>
                <c:pt idx="22218">
                  <c:v>22219</c:v>
                </c:pt>
                <c:pt idx="22219">
                  <c:v>22220</c:v>
                </c:pt>
                <c:pt idx="22220">
                  <c:v>22221</c:v>
                </c:pt>
                <c:pt idx="22221">
                  <c:v>22222</c:v>
                </c:pt>
                <c:pt idx="22222">
                  <c:v>22223</c:v>
                </c:pt>
                <c:pt idx="22223">
                  <c:v>22224</c:v>
                </c:pt>
                <c:pt idx="22224">
                  <c:v>22225</c:v>
                </c:pt>
                <c:pt idx="22225">
                  <c:v>22226</c:v>
                </c:pt>
                <c:pt idx="22226">
                  <c:v>22227</c:v>
                </c:pt>
                <c:pt idx="22227">
                  <c:v>22228</c:v>
                </c:pt>
                <c:pt idx="22228">
                  <c:v>22229</c:v>
                </c:pt>
                <c:pt idx="22229">
                  <c:v>22230</c:v>
                </c:pt>
                <c:pt idx="22230">
                  <c:v>22231</c:v>
                </c:pt>
                <c:pt idx="22231">
                  <c:v>22232</c:v>
                </c:pt>
                <c:pt idx="22232">
                  <c:v>22233</c:v>
                </c:pt>
                <c:pt idx="22233">
                  <c:v>22234</c:v>
                </c:pt>
                <c:pt idx="22234">
                  <c:v>22235</c:v>
                </c:pt>
                <c:pt idx="22235">
                  <c:v>22236</c:v>
                </c:pt>
                <c:pt idx="22236">
                  <c:v>22237</c:v>
                </c:pt>
                <c:pt idx="22237">
                  <c:v>22238</c:v>
                </c:pt>
                <c:pt idx="22238">
                  <c:v>22239</c:v>
                </c:pt>
                <c:pt idx="22239">
                  <c:v>22240</c:v>
                </c:pt>
                <c:pt idx="22240">
                  <c:v>22241</c:v>
                </c:pt>
                <c:pt idx="22241">
                  <c:v>22242</c:v>
                </c:pt>
                <c:pt idx="22242">
                  <c:v>22243</c:v>
                </c:pt>
                <c:pt idx="22243">
                  <c:v>22244</c:v>
                </c:pt>
                <c:pt idx="22244">
                  <c:v>22245</c:v>
                </c:pt>
                <c:pt idx="22245">
                  <c:v>22246</c:v>
                </c:pt>
                <c:pt idx="22246">
                  <c:v>22247</c:v>
                </c:pt>
                <c:pt idx="22247">
                  <c:v>22248</c:v>
                </c:pt>
                <c:pt idx="22248">
                  <c:v>22249</c:v>
                </c:pt>
                <c:pt idx="22249">
                  <c:v>22250</c:v>
                </c:pt>
                <c:pt idx="22250">
                  <c:v>22251</c:v>
                </c:pt>
                <c:pt idx="22251">
                  <c:v>22252</c:v>
                </c:pt>
                <c:pt idx="22252">
                  <c:v>22253</c:v>
                </c:pt>
                <c:pt idx="22253">
                  <c:v>22254</c:v>
                </c:pt>
                <c:pt idx="22254">
                  <c:v>22255</c:v>
                </c:pt>
                <c:pt idx="22255">
                  <c:v>22256</c:v>
                </c:pt>
                <c:pt idx="22256">
                  <c:v>22257</c:v>
                </c:pt>
                <c:pt idx="22257">
                  <c:v>22258</c:v>
                </c:pt>
                <c:pt idx="22258">
                  <c:v>22259</c:v>
                </c:pt>
                <c:pt idx="22259">
                  <c:v>22260</c:v>
                </c:pt>
                <c:pt idx="22260">
                  <c:v>22261</c:v>
                </c:pt>
                <c:pt idx="22261">
                  <c:v>22262</c:v>
                </c:pt>
                <c:pt idx="22262">
                  <c:v>22263</c:v>
                </c:pt>
                <c:pt idx="22263">
                  <c:v>22264</c:v>
                </c:pt>
                <c:pt idx="22264">
                  <c:v>22265</c:v>
                </c:pt>
                <c:pt idx="22265">
                  <c:v>22266</c:v>
                </c:pt>
                <c:pt idx="22266">
                  <c:v>22267</c:v>
                </c:pt>
                <c:pt idx="22267">
                  <c:v>22268</c:v>
                </c:pt>
                <c:pt idx="22268">
                  <c:v>22269</c:v>
                </c:pt>
                <c:pt idx="22269">
                  <c:v>22270</c:v>
                </c:pt>
                <c:pt idx="22270">
                  <c:v>22271</c:v>
                </c:pt>
                <c:pt idx="22271">
                  <c:v>22272</c:v>
                </c:pt>
                <c:pt idx="22272">
                  <c:v>22273</c:v>
                </c:pt>
                <c:pt idx="22273">
                  <c:v>22274</c:v>
                </c:pt>
                <c:pt idx="22274">
                  <c:v>22275</c:v>
                </c:pt>
                <c:pt idx="22275">
                  <c:v>22276</c:v>
                </c:pt>
                <c:pt idx="22276">
                  <c:v>22277</c:v>
                </c:pt>
                <c:pt idx="22277">
                  <c:v>22278</c:v>
                </c:pt>
                <c:pt idx="22278">
                  <c:v>22279</c:v>
                </c:pt>
                <c:pt idx="22279">
                  <c:v>22280</c:v>
                </c:pt>
                <c:pt idx="22280">
                  <c:v>22281</c:v>
                </c:pt>
                <c:pt idx="22281">
                  <c:v>22282</c:v>
                </c:pt>
                <c:pt idx="22282">
                  <c:v>22283</c:v>
                </c:pt>
                <c:pt idx="22283">
                  <c:v>22284</c:v>
                </c:pt>
                <c:pt idx="22284">
                  <c:v>22285</c:v>
                </c:pt>
                <c:pt idx="22285">
                  <c:v>22286</c:v>
                </c:pt>
                <c:pt idx="22286">
                  <c:v>22287</c:v>
                </c:pt>
                <c:pt idx="22287">
                  <c:v>22288</c:v>
                </c:pt>
                <c:pt idx="22288">
                  <c:v>22289</c:v>
                </c:pt>
                <c:pt idx="22289">
                  <c:v>22290</c:v>
                </c:pt>
                <c:pt idx="22290">
                  <c:v>22291</c:v>
                </c:pt>
                <c:pt idx="22291">
                  <c:v>22292</c:v>
                </c:pt>
                <c:pt idx="22292">
                  <c:v>22293</c:v>
                </c:pt>
                <c:pt idx="22293">
                  <c:v>22294</c:v>
                </c:pt>
                <c:pt idx="22294">
                  <c:v>22295</c:v>
                </c:pt>
                <c:pt idx="22295">
                  <c:v>22296</c:v>
                </c:pt>
                <c:pt idx="22296">
                  <c:v>22297</c:v>
                </c:pt>
                <c:pt idx="22297">
                  <c:v>22298</c:v>
                </c:pt>
                <c:pt idx="22298">
                  <c:v>22299</c:v>
                </c:pt>
                <c:pt idx="22299">
                  <c:v>22300</c:v>
                </c:pt>
                <c:pt idx="22300">
                  <c:v>22301</c:v>
                </c:pt>
                <c:pt idx="22301">
                  <c:v>22302</c:v>
                </c:pt>
                <c:pt idx="22302">
                  <c:v>22303</c:v>
                </c:pt>
                <c:pt idx="22303">
                  <c:v>22304</c:v>
                </c:pt>
                <c:pt idx="22304">
                  <c:v>22305</c:v>
                </c:pt>
                <c:pt idx="22305">
                  <c:v>22306</c:v>
                </c:pt>
                <c:pt idx="22306">
                  <c:v>22307</c:v>
                </c:pt>
                <c:pt idx="22307">
                  <c:v>22308</c:v>
                </c:pt>
                <c:pt idx="22308">
                  <c:v>22309</c:v>
                </c:pt>
                <c:pt idx="22309">
                  <c:v>22310</c:v>
                </c:pt>
                <c:pt idx="22310">
                  <c:v>22311</c:v>
                </c:pt>
                <c:pt idx="22311">
                  <c:v>22312</c:v>
                </c:pt>
                <c:pt idx="22312">
                  <c:v>22313</c:v>
                </c:pt>
                <c:pt idx="22313">
                  <c:v>22314</c:v>
                </c:pt>
                <c:pt idx="22314">
                  <c:v>22315</c:v>
                </c:pt>
                <c:pt idx="22315">
                  <c:v>22316</c:v>
                </c:pt>
                <c:pt idx="22316">
                  <c:v>22317</c:v>
                </c:pt>
                <c:pt idx="22317">
                  <c:v>22318</c:v>
                </c:pt>
                <c:pt idx="22318">
                  <c:v>22319</c:v>
                </c:pt>
                <c:pt idx="22319">
                  <c:v>22320</c:v>
                </c:pt>
                <c:pt idx="22320">
                  <c:v>22321</c:v>
                </c:pt>
                <c:pt idx="22321">
                  <c:v>22322</c:v>
                </c:pt>
                <c:pt idx="22322">
                  <c:v>22323</c:v>
                </c:pt>
                <c:pt idx="22323">
                  <c:v>22324</c:v>
                </c:pt>
                <c:pt idx="22324">
                  <c:v>22325</c:v>
                </c:pt>
                <c:pt idx="22325">
                  <c:v>22326</c:v>
                </c:pt>
                <c:pt idx="22326">
                  <c:v>22327</c:v>
                </c:pt>
                <c:pt idx="22327">
                  <c:v>22328</c:v>
                </c:pt>
                <c:pt idx="22328">
                  <c:v>22329</c:v>
                </c:pt>
                <c:pt idx="22329">
                  <c:v>22330</c:v>
                </c:pt>
                <c:pt idx="22330">
                  <c:v>22331</c:v>
                </c:pt>
                <c:pt idx="22331">
                  <c:v>22332</c:v>
                </c:pt>
                <c:pt idx="22332">
                  <c:v>22333</c:v>
                </c:pt>
                <c:pt idx="22333">
                  <c:v>22334</c:v>
                </c:pt>
                <c:pt idx="22334">
                  <c:v>22335</c:v>
                </c:pt>
                <c:pt idx="22335">
                  <c:v>22336</c:v>
                </c:pt>
                <c:pt idx="22336">
                  <c:v>22337</c:v>
                </c:pt>
                <c:pt idx="22337">
                  <c:v>22338</c:v>
                </c:pt>
                <c:pt idx="22338">
                  <c:v>22339</c:v>
                </c:pt>
                <c:pt idx="22339">
                  <c:v>22340</c:v>
                </c:pt>
                <c:pt idx="22340">
                  <c:v>22341</c:v>
                </c:pt>
                <c:pt idx="22341">
                  <c:v>22342</c:v>
                </c:pt>
                <c:pt idx="22342">
                  <c:v>22343</c:v>
                </c:pt>
                <c:pt idx="22343">
                  <c:v>22344</c:v>
                </c:pt>
                <c:pt idx="22344">
                  <c:v>22345</c:v>
                </c:pt>
                <c:pt idx="22345">
                  <c:v>22346</c:v>
                </c:pt>
                <c:pt idx="22346">
                  <c:v>22347</c:v>
                </c:pt>
                <c:pt idx="22347">
                  <c:v>22348</c:v>
                </c:pt>
                <c:pt idx="22348">
                  <c:v>22349</c:v>
                </c:pt>
                <c:pt idx="22349">
                  <c:v>22350</c:v>
                </c:pt>
                <c:pt idx="22350">
                  <c:v>22351</c:v>
                </c:pt>
                <c:pt idx="22351">
                  <c:v>22352</c:v>
                </c:pt>
                <c:pt idx="22352">
                  <c:v>22353</c:v>
                </c:pt>
                <c:pt idx="22353">
                  <c:v>22354</c:v>
                </c:pt>
                <c:pt idx="22354">
                  <c:v>22355</c:v>
                </c:pt>
                <c:pt idx="22355">
                  <c:v>22356</c:v>
                </c:pt>
                <c:pt idx="22356">
                  <c:v>22357</c:v>
                </c:pt>
                <c:pt idx="22357">
                  <c:v>22358</c:v>
                </c:pt>
                <c:pt idx="22358">
                  <c:v>22359</c:v>
                </c:pt>
                <c:pt idx="22359">
                  <c:v>22360</c:v>
                </c:pt>
                <c:pt idx="22360">
                  <c:v>22361</c:v>
                </c:pt>
                <c:pt idx="22361">
                  <c:v>22362</c:v>
                </c:pt>
                <c:pt idx="22362">
                  <c:v>22363</c:v>
                </c:pt>
                <c:pt idx="22363">
                  <c:v>22364</c:v>
                </c:pt>
                <c:pt idx="22364">
                  <c:v>22365</c:v>
                </c:pt>
                <c:pt idx="22365">
                  <c:v>22366</c:v>
                </c:pt>
                <c:pt idx="22366">
                  <c:v>22367</c:v>
                </c:pt>
                <c:pt idx="22367">
                  <c:v>22368</c:v>
                </c:pt>
                <c:pt idx="22368">
                  <c:v>22369</c:v>
                </c:pt>
                <c:pt idx="22369">
                  <c:v>22370</c:v>
                </c:pt>
                <c:pt idx="22370">
                  <c:v>22371</c:v>
                </c:pt>
                <c:pt idx="22371">
                  <c:v>22372</c:v>
                </c:pt>
                <c:pt idx="22372">
                  <c:v>22373</c:v>
                </c:pt>
                <c:pt idx="22373">
                  <c:v>22374</c:v>
                </c:pt>
                <c:pt idx="22374">
                  <c:v>22375</c:v>
                </c:pt>
                <c:pt idx="22375">
                  <c:v>22376</c:v>
                </c:pt>
                <c:pt idx="22376">
                  <c:v>22377</c:v>
                </c:pt>
                <c:pt idx="22377">
                  <c:v>22378</c:v>
                </c:pt>
                <c:pt idx="22378">
                  <c:v>22379</c:v>
                </c:pt>
                <c:pt idx="22379">
                  <c:v>22380</c:v>
                </c:pt>
                <c:pt idx="22380">
                  <c:v>22381</c:v>
                </c:pt>
                <c:pt idx="22381">
                  <c:v>22382</c:v>
                </c:pt>
                <c:pt idx="22382">
                  <c:v>22383</c:v>
                </c:pt>
                <c:pt idx="22383">
                  <c:v>22384</c:v>
                </c:pt>
                <c:pt idx="22384">
                  <c:v>22385</c:v>
                </c:pt>
                <c:pt idx="22385">
                  <c:v>22386</c:v>
                </c:pt>
                <c:pt idx="22386">
                  <c:v>22387</c:v>
                </c:pt>
                <c:pt idx="22387">
                  <c:v>22388</c:v>
                </c:pt>
                <c:pt idx="22388">
                  <c:v>22389</c:v>
                </c:pt>
                <c:pt idx="22389">
                  <c:v>22390</c:v>
                </c:pt>
                <c:pt idx="22390">
                  <c:v>22391</c:v>
                </c:pt>
                <c:pt idx="22391">
                  <c:v>22392</c:v>
                </c:pt>
                <c:pt idx="22392">
                  <c:v>22393</c:v>
                </c:pt>
                <c:pt idx="22393">
                  <c:v>22394</c:v>
                </c:pt>
                <c:pt idx="22394">
                  <c:v>22395</c:v>
                </c:pt>
                <c:pt idx="22395">
                  <c:v>22396</c:v>
                </c:pt>
                <c:pt idx="22396">
                  <c:v>22397</c:v>
                </c:pt>
                <c:pt idx="22397">
                  <c:v>22398</c:v>
                </c:pt>
                <c:pt idx="22398">
                  <c:v>22399</c:v>
                </c:pt>
                <c:pt idx="22399">
                  <c:v>22400</c:v>
                </c:pt>
                <c:pt idx="22400">
                  <c:v>22401</c:v>
                </c:pt>
                <c:pt idx="22401">
                  <c:v>22402</c:v>
                </c:pt>
                <c:pt idx="22402">
                  <c:v>22403</c:v>
                </c:pt>
                <c:pt idx="22403">
                  <c:v>22404</c:v>
                </c:pt>
                <c:pt idx="22404">
                  <c:v>22405</c:v>
                </c:pt>
                <c:pt idx="22405">
                  <c:v>22406</c:v>
                </c:pt>
                <c:pt idx="22406">
                  <c:v>22407</c:v>
                </c:pt>
                <c:pt idx="22407">
                  <c:v>22408</c:v>
                </c:pt>
                <c:pt idx="22408">
                  <c:v>22409</c:v>
                </c:pt>
                <c:pt idx="22409">
                  <c:v>22410</c:v>
                </c:pt>
                <c:pt idx="22410">
                  <c:v>22411</c:v>
                </c:pt>
                <c:pt idx="22411">
                  <c:v>22412</c:v>
                </c:pt>
                <c:pt idx="22412">
                  <c:v>22413</c:v>
                </c:pt>
                <c:pt idx="22413">
                  <c:v>22414</c:v>
                </c:pt>
                <c:pt idx="22414">
                  <c:v>22415</c:v>
                </c:pt>
                <c:pt idx="22415">
                  <c:v>22416</c:v>
                </c:pt>
                <c:pt idx="22416">
                  <c:v>22417</c:v>
                </c:pt>
                <c:pt idx="22417">
                  <c:v>22418</c:v>
                </c:pt>
                <c:pt idx="22418">
                  <c:v>22419</c:v>
                </c:pt>
                <c:pt idx="22419">
                  <c:v>22420</c:v>
                </c:pt>
                <c:pt idx="22420">
                  <c:v>22421</c:v>
                </c:pt>
                <c:pt idx="22421">
                  <c:v>22422</c:v>
                </c:pt>
                <c:pt idx="22422">
                  <c:v>22423</c:v>
                </c:pt>
                <c:pt idx="22423">
                  <c:v>22424</c:v>
                </c:pt>
                <c:pt idx="22424">
                  <c:v>22425</c:v>
                </c:pt>
                <c:pt idx="22425">
                  <c:v>22426</c:v>
                </c:pt>
                <c:pt idx="22426">
                  <c:v>22427</c:v>
                </c:pt>
                <c:pt idx="22427">
                  <c:v>22428</c:v>
                </c:pt>
                <c:pt idx="22428">
                  <c:v>22429</c:v>
                </c:pt>
                <c:pt idx="22429">
                  <c:v>22430</c:v>
                </c:pt>
                <c:pt idx="22430">
                  <c:v>22431</c:v>
                </c:pt>
                <c:pt idx="22431">
                  <c:v>22432</c:v>
                </c:pt>
                <c:pt idx="22432">
                  <c:v>22433</c:v>
                </c:pt>
                <c:pt idx="22433">
                  <c:v>22434</c:v>
                </c:pt>
                <c:pt idx="22434">
                  <c:v>22435</c:v>
                </c:pt>
                <c:pt idx="22435">
                  <c:v>22436</c:v>
                </c:pt>
                <c:pt idx="22436">
                  <c:v>22437</c:v>
                </c:pt>
                <c:pt idx="22437">
                  <c:v>22438</c:v>
                </c:pt>
                <c:pt idx="22438">
                  <c:v>22439</c:v>
                </c:pt>
                <c:pt idx="22439">
                  <c:v>22440</c:v>
                </c:pt>
                <c:pt idx="22440">
                  <c:v>22441</c:v>
                </c:pt>
                <c:pt idx="22441">
                  <c:v>22442</c:v>
                </c:pt>
                <c:pt idx="22442">
                  <c:v>22443</c:v>
                </c:pt>
                <c:pt idx="22443">
                  <c:v>22444</c:v>
                </c:pt>
                <c:pt idx="22444">
                  <c:v>22445</c:v>
                </c:pt>
                <c:pt idx="22445">
                  <c:v>22446</c:v>
                </c:pt>
                <c:pt idx="22446">
                  <c:v>22447</c:v>
                </c:pt>
                <c:pt idx="22447">
                  <c:v>22448</c:v>
                </c:pt>
                <c:pt idx="22448">
                  <c:v>22449</c:v>
                </c:pt>
                <c:pt idx="22449">
                  <c:v>22450</c:v>
                </c:pt>
                <c:pt idx="22450">
                  <c:v>22451</c:v>
                </c:pt>
                <c:pt idx="22451">
                  <c:v>22452</c:v>
                </c:pt>
                <c:pt idx="22452">
                  <c:v>22453</c:v>
                </c:pt>
                <c:pt idx="22453">
                  <c:v>22454</c:v>
                </c:pt>
                <c:pt idx="22454">
                  <c:v>22455</c:v>
                </c:pt>
                <c:pt idx="22455">
                  <c:v>22456</c:v>
                </c:pt>
                <c:pt idx="22456">
                  <c:v>22457</c:v>
                </c:pt>
                <c:pt idx="22457">
                  <c:v>22458</c:v>
                </c:pt>
                <c:pt idx="22458">
                  <c:v>22459</c:v>
                </c:pt>
                <c:pt idx="22459">
                  <c:v>22460</c:v>
                </c:pt>
                <c:pt idx="22460">
                  <c:v>22461</c:v>
                </c:pt>
                <c:pt idx="22461">
                  <c:v>22462</c:v>
                </c:pt>
                <c:pt idx="22462">
                  <c:v>22463</c:v>
                </c:pt>
                <c:pt idx="22463">
                  <c:v>22464</c:v>
                </c:pt>
                <c:pt idx="22464">
                  <c:v>22465</c:v>
                </c:pt>
                <c:pt idx="22465">
                  <c:v>22466</c:v>
                </c:pt>
                <c:pt idx="22466">
                  <c:v>22467</c:v>
                </c:pt>
                <c:pt idx="22467">
                  <c:v>22468</c:v>
                </c:pt>
                <c:pt idx="22468">
                  <c:v>22469</c:v>
                </c:pt>
                <c:pt idx="22469">
                  <c:v>22470</c:v>
                </c:pt>
                <c:pt idx="22470">
                  <c:v>22471</c:v>
                </c:pt>
                <c:pt idx="22471">
                  <c:v>22472</c:v>
                </c:pt>
                <c:pt idx="22472">
                  <c:v>22473</c:v>
                </c:pt>
                <c:pt idx="22473">
                  <c:v>22474</c:v>
                </c:pt>
                <c:pt idx="22474">
                  <c:v>22475</c:v>
                </c:pt>
                <c:pt idx="22475">
                  <c:v>22476</c:v>
                </c:pt>
                <c:pt idx="22476">
                  <c:v>22477</c:v>
                </c:pt>
                <c:pt idx="22477">
                  <c:v>22478</c:v>
                </c:pt>
                <c:pt idx="22478">
                  <c:v>22479</c:v>
                </c:pt>
                <c:pt idx="22479">
                  <c:v>22480</c:v>
                </c:pt>
                <c:pt idx="22480">
                  <c:v>22481</c:v>
                </c:pt>
                <c:pt idx="22481">
                  <c:v>22482</c:v>
                </c:pt>
                <c:pt idx="22482">
                  <c:v>22483</c:v>
                </c:pt>
                <c:pt idx="22483">
                  <c:v>22484</c:v>
                </c:pt>
                <c:pt idx="22484">
                  <c:v>22485</c:v>
                </c:pt>
                <c:pt idx="22485">
                  <c:v>22486</c:v>
                </c:pt>
                <c:pt idx="22486">
                  <c:v>22487</c:v>
                </c:pt>
                <c:pt idx="22487">
                  <c:v>22488</c:v>
                </c:pt>
                <c:pt idx="22488">
                  <c:v>22489</c:v>
                </c:pt>
                <c:pt idx="22489">
                  <c:v>22490</c:v>
                </c:pt>
                <c:pt idx="22490">
                  <c:v>22491</c:v>
                </c:pt>
                <c:pt idx="22491">
                  <c:v>22492</c:v>
                </c:pt>
                <c:pt idx="22492">
                  <c:v>22493</c:v>
                </c:pt>
                <c:pt idx="22493">
                  <c:v>22494</c:v>
                </c:pt>
                <c:pt idx="22494">
                  <c:v>22495</c:v>
                </c:pt>
                <c:pt idx="22495">
                  <c:v>22496</c:v>
                </c:pt>
                <c:pt idx="22496">
                  <c:v>22497</c:v>
                </c:pt>
                <c:pt idx="22497">
                  <c:v>22498</c:v>
                </c:pt>
                <c:pt idx="22498">
                  <c:v>22499</c:v>
                </c:pt>
                <c:pt idx="22499">
                  <c:v>22500</c:v>
                </c:pt>
                <c:pt idx="22500">
                  <c:v>22501</c:v>
                </c:pt>
                <c:pt idx="22501">
                  <c:v>22502</c:v>
                </c:pt>
                <c:pt idx="22502">
                  <c:v>22503</c:v>
                </c:pt>
                <c:pt idx="22503">
                  <c:v>22504</c:v>
                </c:pt>
                <c:pt idx="22504">
                  <c:v>22505</c:v>
                </c:pt>
                <c:pt idx="22505">
                  <c:v>22506</c:v>
                </c:pt>
                <c:pt idx="22506">
                  <c:v>22507</c:v>
                </c:pt>
                <c:pt idx="22507">
                  <c:v>22508</c:v>
                </c:pt>
                <c:pt idx="22508">
                  <c:v>22509</c:v>
                </c:pt>
                <c:pt idx="22509">
                  <c:v>22510</c:v>
                </c:pt>
                <c:pt idx="22510">
                  <c:v>22511</c:v>
                </c:pt>
                <c:pt idx="22511">
                  <c:v>22512</c:v>
                </c:pt>
                <c:pt idx="22512">
                  <c:v>22513</c:v>
                </c:pt>
                <c:pt idx="22513">
                  <c:v>22514</c:v>
                </c:pt>
                <c:pt idx="22514">
                  <c:v>22515</c:v>
                </c:pt>
                <c:pt idx="22515">
                  <c:v>22516</c:v>
                </c:pt>
                <c:pt idx="22516">
                  <c:v>22517</c:v>
                </c:pt>
                <c:pt idx="22517">
                  <c:v>22518</c:v>
                </c:pt>
                <c:pt idx="22518">
                  <c:v>22519</c:v>
                </c:pt>
                <c:pt idx="22519">
                  <c:v>22520</c:v>
                </c:pt>
                <c:pt idx="22520">
                  <c:v>22521</c:v>
                </c:pt>
                <c:pt idx="22521">
                  <c:v>22522</c:v>
                </c:pt>
                <c:pt idx="22522">
                  <c:v>22523</c:v>
                </c:pt>
                <c:pt idx="22523">
                  <c:v>22524</c:v>
                </c:pt>
                <c:pt idx="22524">
                  <c:v>22525</c:v>
                </c:pt>
                <c:pt idx="22525">
                  <c:v>22526</c:v>
                </c:pt>
                <c:pt idx="22526">
                  <c:v>22527</c:v>
                </c:pt>
                <c:pt idx="22527">
                  <c:v>22528</c:v>
                </c:pt>
                <c:pt idx="22528">
                  <c:v>22529</c:v>
                </c:pt>
                <c:pt idx="22529">
                  <c:v>22530</c:v>
                </c:pt>
                <c:pt idx="22530">
                  <c:v>22531</c:v>
                </c:pt>
                <c:pt idx="22531">
                  <c:v>22532</c:v>
                </c:pt>
                <c:pt idx="22532">
                  <c:v>22533</c:v>
                </c:pt>
                <c:pt idx="22533">
                  <c:v>22534</c:v>
                </c:pt>
                <c:pt idx="22534">
                  <c:v>22535</c:v>
                </c:pt>
                <c:pt idx="22535">
                  <c:v>22536</c:v>
                </c:pt>
                <c:pt idx="22536">
                  <c:v>22537</c:v>
                </c:pt>
                <c:pt idx="22537">
                  <c:v>22538</c:v>
                </c:pt>
                <c:pt idx="22538">
                  <c:v>22539</c:v>
                </c:pt>
                <c:pt idx="22539">
                  <c:v>22540</c:v>
                </c:pt>
                <c:pt idx="22540">
                  <c:v>22541</c:v>
                </c:pt>
                <c:pt idx="22541">
                  <c:v>22542</c:v>
                </c:pt>
                <c:pt idx="22542">
                  <c:v>22543</c:v>
                </c:pt>
                <c:pt idx="22543">
                  <c:v>22544</c:v>
                </c:pt>
                <c:pt idx="22544">
                  <c:v>22545</c:v>
                </c:pt>
                <c:pt idx="22545">
                  <c:v>22546</c:v>
                </c:pt>
                <c:pt idx="22546">
                  <c:v>22547</c:v>
                </c:pt>
                <c:pt idx="22547">
                  <c:v>22548</c:v>
                </c:pt>
                <c:pt idx="22548">
                  <c:v>22549</c:v>
                </c:pt>
                <c:pt idx="22549">
                  <c:v>22550</c:v>
                </c:pt>
                <c:pt idx="22550">
                  <c:v>22551</c:v>
                </c:pt>
                <c:pt idx="22551">
                  <c:v>22552</c:v>
                </c:pt>
                <c:pt idx="22552">
                  <c:v>22553</c:v>
                </c:pt>
                <c:pt idx="22553">
                  <c:v>22554</c:v>
                </c:pt>
                <c:pt idx="22554">
                  <c:v>22555</c:v>
                </c:pt>
                <c:pt idx="22555">
                  <c:v>22556</c:v>
                </c:pt>
                <c:pt idx="22556">
                  <c:v>22557</c:v>
                </c:pt>
                <c:pt idx="22557">
                  <c:v>22558</c:v>
                </c:pt>
                <c:pt idx="22558">
                  <c:v>22559</c:v>
                </c:pt>
                <c:pt idx="22559">
                  <c:v>22560</c:v>
                </c:pt>
                <c:pt idx="22560">
                  <c:v>22561</c:v>
                </c:pt>
                <c:pt idx="22561">
                  <c:v>22562</c:v>
                </c:pt>
                <c:pt idx="22562">
                  <c:v>22563</c:v>
                </c:pt>
                <c:pt idx="22563">
                  <c:v>22564</c:v>
                </c:pt>
                <c:pt idx="22564">
                  <c:v>22565</c:v>
                </c:pt>
                <c:pt idx="22565">
                  <c:v>22566</c:v>
                </c:pt>
                <c:pt idx="22566">
                  <c:v>22567</c:v>
                </c:pt>
                <c:pt idx="22567">
                  <c:v>22568</c:v>
                </c:pt>
                <c:pt idx="22568">
                  <c:v>22569</c:v>
                </c:pt>
                <c:pt idx="22569">
                  <c:v>22570</c:v>
                </c:pt>
                <c:pt idx="22570">
                  <c:v>22571</c:v>
                </c:pt>
                <c:pt idx="22571">
                  <c:v>22572</c:v>
                </c:pt>
                <c:pt idx="22572">
                  <c:v>22573</c:v>
                </c:pt>
                <c:pt idx="22573">
                  <c:v>22574</c:v>
                </c:pt>
                <c:pt idx="22574">
                  <c:v>22575</c:v>
                </c:pt>
                <c:pt idx="22575">
                  <c:v>22576</c:v>
                </c:pt>
                <c:pt idx="22576">
                  <c:v>22577</c:v>
                </c:pt>
                <c:pt idx="22577">
                  <c:v>22578</c:v>
                </c:pt>
                <c:pt idx="22578">
                  <c:v>22579</c:v>
                </c:pt>
                <c:pt idx="22579">
                  <c:v>22580</c:v>
                </c:pt>
                <c:pt idx="22580">
                  <c:v>22581</c:v>
                </c:pt>
                <c:pt idx="22581">
                  <c:v>22582</c:v>
                </c:pt>
                <c:pt idx="22582">
                  <c:v>22583</c:v>
                </c:pt>
                <c:pt idx="22583">
                  <c:v>22584</c:v>
                </c:pt>
                <c:pt idx="22584">
                  <c:v>22585</c:v>
                </c:pt>
                <c:pt idx="22585">
                  <c:v>22586</c:v>
                </c:pt>
                <c:pt idx="22586">
                  <c:v>22587</c:v>
                </c:pt>
                <c:pt idx="22587">
                  <c:v>22588</c:v>
                </c:pt>
                <c:pt idx="22588">
                  <c:v>22589</c:v>
                </c:pt>
                <c:pt idx="22589">
                  <c:v>22590</c:v>
                </c:pt>
                <c:pt idx="22590">
                  <c:v>22591</c:v>
                </c:pt>
                <c:pt idx="22591">
                  <c:v>22592</c:v>
                </c:pt>
                <c:pt idx="22592">
                  <c:v>22593</c:v>
                </c:pt>
                <c:pt idx="22593">
                  <c:v>22594</c:v>
                </c:pt>
                <c:pt idx="22594">
                  <c:v>22595</c:v>
                </c:pt>
                <c:pt idx="22595">
                  <c:v>22596</c:v>
                </c:pt>
                <c:pt idx="22596">
                  <c:v>22597</c:v>
                </c:pt>
                <c:pt idx="22597">
                  <c:v>22598</c:v>
                </c:pt>
                <c:pt idx="22598">
                  <c:v>22599</c:v>
                </c:pt>
                <c:pt idx="22599">
                  <c:v>22600</c:v>
                </c:pt>
                <c:pt idx="22600">
                  <c:v>22601</c:v>
                </c:pt>
                <c:pt idx="22601">
                  <c:v>22602</c:v>
                </c:pt>
                <c:pt idx="22602">
                  <c:v>22603</c:v>
                </c:pt>
                <c:pt idx="22603">
                  <c:v>22604</c:v>
                </c:pt>
                <c:pt idx="22604">
                  <c:v>22605</c:v>
                </c:pt>
                <c:pt idx="22605">
                  <c:v>22606</c:v>
                </c:pt>
                <c:pt idx="22606">
                  <c:v>22607</c:v>
                </c:pt>
                <c:pt idx="22607">
                  <c:v>22608</c:v>
                </c:pt>
                <c:pt idx="22608">
                  <c:v>22609</c:v>
                </c:pt>
                <c:pt idx="22609">
                  <c:v>22610</c:v>
                </c:pt>
                <c:pt idx="22610">
                  <c:v>22611</c:v>
                </c:pt>
                <c:pt idx="22611">
                  <c:v>22612</c:v>
                </c:pt>
                <c:pt idx="22612">
                  <c:v>22613</c:v>
                </c:pt>
                <c:pt idx="22613">
                  <c:v>22614</c:v>
                </c:pt>
                <c:pt idx="22614">
                  <c:v>22615</c:v>
                </c:pt>
                <c:pt idx="22615">
                  <c:v>22616</c:v>
                </c:pt>
                <c:pt idx="22616">
                  <c:v>22617</c:v>
                </c:pt>
                <c:pt idx="22617">
                  <c:v>22618</c:v>
                </c:pt>
                <c:pt idx="22618">
                  <c:v>22619</c:v>
                </c:pt>
                <c:pt idx="22619">
                  <c:v>22620</c:v>
                </c:pt>
                <c:pt idx="22620">
                  <c:v>22621</c:v>
                </c:pt>
                <c:pt idx="22621">
                  <c:v>22622</c:v>
                </c:pt>
                <c:pt idx="22622">
                  <c:v>22623</c:v>
                </c:pt>
                <c:pt idx="22623">
                  <c:v>22624</c:v>
                </c:pt>
                <c:pt idx="22624">
                  <c:v>22625</c:v>
                </c:pt>
                <c:pt idx="22625">
                  <c:v>22626</c:v>
                </c:pt>
                <c:pt idx="22626">
                  <c:v>22627</c:v>
                </c:pt>
                <c:pt idx="22627">
                  <c:v>22628</c:v>
                </c:pt>
                <c:pt idx="22628">
                  <c:v>22629</c:v>
                </c:pt>
                <c:pt idx="22629">
                  <c:v>22630</c:v>
                </c:pt>
                <c:pt idx="22630">
                  <c:v>22631</c:v>
                </c:pt>
                <c:pt idx="22631">
                  <c:v>22632</c:v>
                </c:pt>
                <c:pt idx="22632">
                  <c:v>22633</c:v>
                </c:pt>
                <c:pt idx="22633">
                  <c:v>22634</c:v>
                </c:pt>
                <c:pt idx="22634">
                  <c:v>22635</c:v>
                </c:pt>
                <c:pt idx="22635">
                  <c:v>22636</c:v>
                </c:pt>
                <c:pt idx="22636">
                  <c:v>22637</c:v>
                </c:pt>
                <c:pt idx="22637">
                  <c:v>22638</c:v>
                </c:pt>
                <c:pt idx="22638">
                  <c:v>22639</c:v>
                </c:pt>
                <c:pt idx="22639">
                  <c:v>22640</c:v>
                </c:pt>
                <c:pt idx="22640">
                  <c:v>22641</c:v>
                </c:pt>
                <c:pt idx="22641">
                  <c:v>22642</c:v>
                </c:pt>
                <c:pt idx="22642">
                  <c:v>22643</c:v>
                </c:pt>
                <c:pt idx="22643">
                  <c:v>22644</c:v>
                </c:pt>
                <c:pt idx="22644">
                  <c:v>22645</c:v>
                </c:pt>
                <c:pt idx="22645">
                  <c:v>22646</c:v>
                </c:pt>
                <c:pt idx="22646">
                  <c:v>22647</c:v>
                </c:pt>
                <c:pt idx="22647">
                  <c:v>22648</c:v>
                </c:pt>
                <c:pt idx="22648">
                  <c:v>22649</c:v>
                </c:pt>
                <c:pt idx="22649">
                  <c:v>22650</c:v>
                </c:pt>
                <c:pt idx="22650">
                  <c:v>22651</c:v>
                </c:pt>
                <c:pt idx="22651">
                  <c:v>22652</c:v>
                </c:pt>
                <c:pt idx="22652">
                  <c:v>22653</c:v>
                </c:pt>
                <c:pt idx="22653">
                  <c:v>22654</c:v>
                </c:pt>
                <c:pt idx="22654">
                  <c:v>22655</c:v>
                </c:pt>
                <c:pt idx="22655">
                  <c:v>22656</c:v>
                </c:pt>
                <c:pt idx="22656">
                  <c:v>22657</c:v>
                </c:pt>
                <c:pt idx="22657">
                  <c:v>22658</c:v>
                </c:pt>
                <c:pt idx="22658">
                  <c:v>22659</c:v>
                </c:pt>
                <c:pt idx="22659">
                  <c:v>22660</c:v>
                </c:pt>
                <c:pt idx="22660">
                  <c:v>22661</c:v>
                </c:pt>
                <c:pt idx="22661">
                  <c:v>22662</c:v>
                </c:pt>
                <c:pt idx="22662">
                  <c:v>22663</c:v>
                </c:pt>
                <c:pt idx="22663">
                  <c:v>22664</c:v>
                </c:pt>
                <c:pt idx="22664">
                  <c:v>22665</c:v>
                </c:pt>
                <c:pt idx="22665">
                  <c:v>22666</c:v>
                </c:pt>
                <c:pt idx="22666">
                  <c:v>22667</c:v>
                </c:pt>
                <c:pt idx="22667">
                  <c:v>22668</c:v>
                </c:pt>
                <c:pt idx="22668">
                  <c:v>22669</c:v>
                </c:pt>
                <c:pt idx="22669">
                  <c:v>22670</c:v>
                </c:pt>
                <c:pt idx="22670">
                  <c:v>22671</c:v>
                </c:pt>
                <c:pt idx="22671">
                  <c:v>22672</c:v>
                </c:pt>
                <c:pt idx="22672">
                  <c:v>22673</c:v>
                </c:pt>
                <c:pt idx="22673">
                  <c:v>22674</c:v>
                </c:pt>
                <c:pt idx="22674">
                  <c:v>22675</c:v>
                </c:pt>
                <c:pt idx="22675">
                  <c:v>22676</c:v>
                </c:pt>
                <c:pt idx="22676">
                  <c:v>22677</c:v>
                </c:pt>
                <c:pt idx="22677">
                  <c:v>22678</c:v>
                </c:pt>
                <c:pt idx="22678">
                  <c:v>22679</c:v>
                </c:pt>
                <c:pt idx="22679">
                  <c:v>22680</c:v>
                </c:pt>
                <c:pt idx="22680">
                  <c:v>22681</c:v>
                </c:pt>
                <c:pt idx="22681">
                  <c:v>22682</c:v>
                </c:pt>
                <c:pt idx="22682">
                  <c:v>22683</c:v>
                </c:pt>
                <c:pt idx="22683">
                  <c:v>22684</c:v>
                </c:pt>
                <c:pt idx="22684">
                  <c:v>22685</c:v>
                </c:pt>
                <c:pt idx="22685">
                  <c:v>22686</c:v>
                </c:pt>
                <c:pt idx="22686">
                  <c:v>22687</c:v>
                </c:pt>
                <c:pt idx="22687">
                  <c:v>22688</c:v>
                </c:pt>
                <c:pt idx="22688">
                  <c:v>22689</c:v>
                </c:pt>
                <c:pt idx="22689">
                  <c:v>22690</c:v>
                </c:pt>
                <c:pt idx="22690">
                  <c:v>22691</c:v>
                </c:pt>
                <c:pt idx="22691">
                  <c:v>22692</c:v>
                </c:pt>
                <c:pt idx="22692">
                  <c:v>22693</c:v>
                </c:pt>
                <c:pt idx="22693">
                  <c:v>22694</c:v>
                </c:pt>
                <c:pt idx="22694">
                  <c:v>22695</c:v>
                </c:pt>
                <c:pt idx="22695">
                  <c:v>22696</c:v>
                </c:pt>
                <c:pt idx="22696">
                  <c:v>22697</c:v>
                </c:pt>
                <c:pt idx="22697">
                  <c:v>22698</c:v>
                </c:pt>
                <c:pt idx="22698">
                  <c:v>22699</c:v>
                </c:pt>
                <c:pt idx="22699">
                  <c:v>22700</c:v>
                </c:pt>
                <c:pt idx="22700">
                  <c:v>22701</c:v>
                </c:pt>
                <c:pt idx="22701">
                  <c:v>22702</c:v>
                </c:pt>
                <c:pt idx="22702">
                  <c:v>22703</c:v>
                </c:pt>
                <c:pt idx="22703">
                  <c:v>22704</c:v>
                </c:pt>
                <c:pt idx="22704">
                  <c:v>22705</c:v>
                </c:pt>
                <c:pt idx="22705">
                  <c:v>22706</c:v>
                </c:pt>
                <c:pt idx="22706">
                  <c:v>22707</c:v>
                </c:pt>
                <c:pt idx="22707">
                  <c:v>22708</c:v>
                </c:pt>
                <c:pt idx="22708">
                  <c:v>22709</c:v>
                </c:pt>
                <c:pt idx="22709">
                  <c:v>22710</c:v>
                </c:pt>
                <c:pt idx="22710">
                  <c:v>22711</c:v>
                </c:pt>
                <c:pt idx="22711">
                  <c:v>22712</c:v>
                </c:pt>
                <c:pt idx="22712">
                  <c:v>22713</c:v>
                </c:pt>
                <c:pt idx="22713">
                  <c:v>22714</c:v>
                </c:pt>
                <c:pt idx="22714">
                  <c:v>22715</c:v>
                </c:pt>
                <c:pt idx="22715">
                  <c:v>22716</c:v>
                </c:pt>
                <c:pt idx="22716">
                  <c:v>22717</c:v>
                </c:pt>
                <c:pt idx="22717">
                  <c:v>22718</c:v>
                </c:pt>
                <c:pt idx="22718">
                  <c:v>22719</c:v>
                </c:pt>
                <c:pt idx="22719">
                  <c:v>22720</c:v>
                </c:pt>
                <c:pt idx="22720">
                  <c:v>22721</c:v>
                </c:pt>
                <c:pt idx="22721">
                  <c:v>22722</c:v>
                </c:pt>
                <c:pt idx="22722">
                  <c:v>22723</c:v>
                </c:pt>
                <c:pt idx="22723">
                  <c:v>22724</c:v>
                </c:pt>
                <c:pt idx="22724">
                  <c:v>22725</c:v>
                </c:pt>
                <c:pt idx="22725">
                  <c:v>22726</c:v>
                </c:pt>
                <c:pt idx="22726">
                  <c:v>22727</c:v>
                </c:pt>
                <c:pt idx="22727">
                  <c:v>22728</c:v>
                </c:pt>
                <c:pt idx="22728">
                  <c:v>22729</c:v>
                </c:pt>
                <c:pt idx="22729">
                  <c:v>22730</c:v>
                </c:pt>
                <c:pt idx="22730">
                  <c:v>22731</c:v>
                </c:pt>
                <c:pt idx="22731">
                  <c:v>22732</c:v>
                </c:pt>
                <c:pt idx="22732">
                  <c:v>22733</c:v>
                </c:pt>
                <c:pt idx="22733">
                  <c:v>22734</c:v>
                </c:pt>
                <c:pt idx="22734">
                  <c:v>22735</c:v>
                </c:pt>
                <c:pt idx="22735">
                  <c:v>22736</c:v>
                </c:pt>
                <c:pt idx="22736">
                  <c:v>22737</c:v>
                </c:pt>
                <c:pt idx="22737">
                  <c:v>22738</c:v>
                </c:pt>
                <c:pt idx="22738">
                  <c:v>22739</c:v>
                </c:pt>
                <c:pt idx="22739">
                  <c:v>22740</c:v>
                </c:pt>
                <c:pt idx="22740">
                  <c:v>22741</c:v>
                </c:pt>
                <c:pt idx="22741">
                  <c:v>22742</c:v>
                </c:pt>
                <c:pt idx="22742">
                  <c:v>22743</c:v>
                </c:pt>
                <c:pt idx="22743">
                  <c:v>22744</c:v>
                </c:pt>
                <c:pt idx="22744">
                  <c:v>22745</c:v>
                </c:pt>
                <c:pt idx="22745">
                  <c:v>22746</c:v>
                </c:pt>
                <c:pt idx="22746">
                  <c:v>22747</c:v>
                </c:pt>
                <c:pt idx="22747">
                  <c:v>22748</c:v>
                </c:pt>
                <c:pt idx="22748">
                  <c:v>22749</c:v>
                </c:pt>
                <c:pt idx="22749">
                  <c:v>22750</c:v>
                </c:pt>
                <c:pt idx="22750">
                  <c:v>22751</c:v>
                </c:pt>
                <c:pt idx="22751">
                  <c:v>22752</c:v>
                </c:pt>
                <c:pt idx="22752">
                  <c:v>22753</c:v>
                </c:pt>
                <c:pt idx="22753">
                  <c:v>22754</c:v>
                </c:pt>
                <c:pt idx="22754">
                  <c:v>22755</c:v>
                </c:pt>
                <c:pt idx="22755">
                  <c:v>22756</c:v>
                </c:pt>
                <c:pt idx="22756">
                  <c:v>22757</c:v>
                </c:pt>
                <c:pt idx="22757">
                  <c:v>22758</c:v>
                </c:pt>
                <c:pt idx="22758">
                  <c:v>22759</c:v>
                </c:pt>
                <c:pt idx="22759">
                  <c:v>22760</c:v>
                </c:pt>
                <c:pt idx="22760">
                  <c:v>22761</c:v>
                </c:pt>
                <c:pt idx="22761">
                  <c:v>22762</c:v>
                </c:pt>
                <c:pt idx="22762">
                  <c:v>22763</c:v>
                </c:pt>
                <c:pt idx="22763">
                  <c:v>22764</c:v>
                </c:pt>
                <c:pt idx="22764">
                  <c:v>22765</c:v>
                </c:pt>
                <c:pt idx="22765">
                  <c:v>22766</c:v>
                </c:pt>
                <c:pt idx="22766">
                  <c:v>22767</c:v>
                </c:pt>
                <c:pt idx="22767">
                  <c:v>22768</c:v>
                </c:pt>
                <c:pt idx="22768">
                  <c:v>22769</c:v>
                </c:pt>
                <c:pt idx="22769">
                  <c:v>22770</c:v>
                </c:pt>
                <c:pt idx="22770">
                  <c:v>22771</c:v>
                </c:pt>
                <c:pt idx="22771">
                  <c:v>22772</c:v>
                </c:pt>
                <c:pt idx="22772">
                  <c:v>22773</c:v>
                </c:pt>
                <c:pt idx="22773">
                  <c:v>22774</c:v>
                </c:pt>
                <c:pt idx="22774">
                  <c:v>22775</c:v>
                </c:pt>
                <c:pt idx="22775">
                  <c:v>22776</c:v>
                </c:pt>
                <c:pt idx="22776">
                  <c:v>22777</c:v>
                </c:pt>
                <c:pt idx="22777">
                  <c:v>22778</c:v>
                </c:pt>
                <c:pt idx="22778">
                  <c:v>22779</c:v>
                </c:pt>
                <c:pt idx="22779">
                  <c:v>22780</c:v>
                </c:pt>
                <c:pt idx="22780">
                  <c:v>22781</c:v>
                </c:pt>
                <c:pt idx="22781">
                  <c:v>22782</c:v>
                </c:pt>
                <c:pt idx="22782">
                  <c:v>22783</c:v>
                </c:pt>
                <c:pt idx="22783">
                  <c:v>22784</c:v>
                </c:pt>
                <c:pt idx="22784">
                  <c:v>22785</c:v>
                </c:pt>
                <c:pt idx="22785">
                  <c:v>22786</c:v>
                </c:pt>
                <c:pt idx="22786">
                  <c:v>22787</c:v>
                </c:pt>
                <c:pt idx="22787">
                  <c:v>22788</c:v>
                </c:pt>
                <c:pt idx="22788">
                  <c:v>22789</c:v>
                </c:pt>
                <c:pt idx="22789">
                  <c:v>22790</c:v>
                </c:pt>
                <c:pt idx="22790">
                  <c:v>22791</c:v>
                </c:pt>
                <c:pt idx="22791">
                  <c:v>22792</c:v>
                </c:pt>
                <c:pt idx="22792">
                  <c:v>22793</c:v>
                </c:pt>
                <c:pt idx="22793">
                  <c:v>22794</c:v>
                </c:pt>
                <c:pt idx="22794">
                  <c:v>22795</c:v>
                </c:pt>
                <c:pt idx="22795">
                  <c:v>22796</c:v>
                </c:pt>
                <c:pt idx="22796">
                  <c:v>22797</c:v>
                </c:pt>
                <c:pt idx="22797">
                  <c:v>22798</c:v>
                </c:pt>
                <c:pt idx="22798">
                  <c:v>22799</c:v>
                </c:pt>
                <c:pt idx="22799">
                  <c:v>22800</c:v>
                </c:pt>
                <c:pt idx="22800">
                  <c:v>22801</c:v>
                </c:pt>
                <c:pt idx="22801">
                  <c:v>22802</c:v>
                </c:pt>
                <c:pt idx="22802">
                  <c:v>22803</c:v>
                </c:pt>
                <c:pt idx="22803">
                  <c:v>22804</c:v>
                </c:pt>
                <c:pt idx="22804">
                  <c:v>22805</c:v>
                </c:pt>
                <c:pt idx="22805">
                  <c:v>22806</c:v>
                </c:pt>
                <c:pt idx="22806">
                  <c:v>22807</c:v>
                </c:pt>
                <c:pt idx="22807">
                  <c:v>22808</c:v>
                </c:pt>
                <c:pt idx="22808">
                  <c:v>22809</c:v>
                </c:pt>
                <c:pt idx="22809">
                  <c:v>22810</c:v>
                </c:pt>
                <c:pt idx="22810">
                  <c:v>22811</c:v>
                </c:pt>
                <c:pt idx="22811">
                  <c:v>22812</c:v>
                </c:pt>
                <c:pt idx="22812">
                  <c:v>22813</c:v>
                </c:pt>
                <c:pt idx="22813">
                  <c:v>22814</c:v>
                </c:pt>
                <c:pt idx="22814">
                  <c:v>22815</c:v>
                </c:pt>
                <c:pt idx="22815">
                  <c:v>22816</c:v>
                </c:pt>
                <c:pt idx="22816">
                  <c:v>22817</c:v>
                </c:pt>
                <c:pt idx="22817">
                  <c:v>22818</c:v>
                </c:pt>
                <c:pt idx="22818">
                  <c:v>22819</c:v>
                </c:pt>
                <c:pt idx="22819">
                  <c:v>22820</c:v>
                </c:pt>
                <c:pt idx="22820">
                  <c:v>22821</c:v>
                </c:pt>
                <c:pt idx="22821">
                  <c:v>22822</c:v>
                </c:pt>
                <c:pt idx="22822">
                  <c:v>22823</c:v>
                </c:pt>
                <c:pt idx="22823">
                  <c:v>22824</c:v>
                </c:pt>
                <c:pt idx="22824">
                  <c:v>22825</c:v>
                </c:pt>
                <c:pt idx="22825">
                  <c:v>22826</c:v>
                </c:pt>
                <c:pt idx="22826">
                  <c:v>22827</c:v>
                </c:pt>
                <c:pt idx="22827">
                  <c:v>22828</c:v>
                </c:pt>
                <c:pt idx="22828">
                  <c:v>22829</c:v>
                </c:pt>
                <c:pt idx="22829">
                  <c:v>22830</c:v>
                </c:pt>
                <c:pt idx="22830">
                  <c:v>22831</c:v>
                </c:pt>
                <c:pt idx="22831">
                  <c:v>22832</c:v>
                </c:pt>
                <c:pt idx="22832">
                  <c:v>22833</c:v>
                </c:pt>
                <c:pt idx="22833">
                  <c:v>22834</c:v>
                </c:pt>
                <c:pt idx="22834">
                  <c:v>22835</c:v>
                </c:pt>
                <c:pt idx="22835">
                  <c:v>22836</c:v>
                </c:pt>
                <c:pt idx="22836">
                  <c:v>22837</c:v>
                </c:pt>
                <c:pt idx="22837">
                  <c:v>22838</c:v>
                </c:pt>
                <c:pt idx="22838">
                  <c:v>22839</c:v>
                </c:pt>
                <c:pt idx="22839">
                  <c:v>22840</c:v>
                </c:pt>
                <c:pt idx="22840">
                  <c:v>22841</c:v>
                </c:pt>
                <c:pt idx="22841">
                  <c:v>22842</c:v>
                </c:pt>
                <c:pt idx="22842">
                  <c:v>22843</c:v>
                </c:pt>
                <c:pt idx="22843">
                  <c:v>22844</c:v>
                </c:pt>
                <c:pt idx="22844">
                  <c:v>22845</c:v>
                </c:pt>
                <c:pt idx="22845">
                  <c:v>22846</c:v>
                </c:pt>
                <c:pt idx="22846">
                  <c:v>22847</c:v>
                </c:pt>
                <c:pt idx="22847">
                  <c:v>22848</c:v>
                </c:pt>
                <c:pt idx="22848">
                  <c:v>22849</c:v>
                </c:pt>
                <c:pt idx="22849">
                  <c:v>22850</c:v>
                </c:pt>
                <c:pt idx="22850">
                  <c:v>22851</c:v>
                </c:pt>
                <c:pt idx="22851">
                  <c:v>22852</c:v>
                </c:pt>
                <c:pt idx="22852">
                  <c:v>22853</c:v>
                </c:pt>
                <c:pt idx="22853">
                  <c:v>22854</c:v>
                </c:pt>
                <c:pt idx="22854">
                  <c:v>22855</c:v>
                </c:pt>
                <c:pt idx="22855">
                  <c:v>22856</c:v>
                </c:pt>
                <c:pt idx="22856">
                  <c:v>22857</c:v>
                </c:pt>
                <c:pt idx="22857">
                  <c:v>22858</c:v>
                </c:pt>
                <c:pt idx="22858">
                  <c:v>22859</c:v>
                </c:pt>
                <c:pt idx="22859">
                  <c:v>22860</c:v>
                </c:pt>
                <c:pt idx="22860">
                  <c:v>22861</c:v>
                </c:pt>
                <c:pt idx="22861">
                  <c:v>22862</c:v>
                </c:pt>
                <c:pt idx="22862">
                  <c:v>22863</c:v>
                </c:pt>
                <c:pt idx="22863">
                  <c:v>22864</c:v>
                </c:pt>
                <c:pt idx="22864">
                  <c:v>22865</c:v>
                </c:pt>
                <c:pt idx="22865">
                  <c:v>22866</c:v>
                </c:pt>
                <c:pt idx="22866">
                  <c:v>22867</c:v>
                </c:pt>
                <c:pt idx="22867">
                  <c:v>22868</c:v>
                </c:pt>
                <c:pt idx="22868">
                  <c:v>22869</c:v>
                </c:pt>
                <c:pt idx="22869">
                  <c:v>22870</c:v>
                </c:pt>
                <c:pt idx="22870">
                  <c:v>22871</c:v>
                </c:pt>
                <c:pt idx="22871">
                  <c:v>22872</c:v>
                </c:pt>
                <c:pt idx="22872">
                  <c:v>22873</c:v>
                </c:pt>
                <c:pt idx="22873">
                  <c:v>22874</c:v>
                </c:pt>
                <c:pt idx="22874">
                  <c:v>22875</c:v>
                </c:pt>
                <c:pt idx="22875">
                  <c:v>22876</c:v>
                </c:pt>
                <c:pt idx="22876">
                  <c:v>22877</c:v>
                </c:pt>
                <c:pt idx="22877">
                  <c:v>22878</c:v>
                </c:pt>
                <c:pt idx="22878">
                  <c:v>22879</c:v>
                </c:pt>
                <c:pt idx="22879">
                  <c:v>22880</c:v>
                </c:pt>
                <c:pt idx="22880">
                  <c:v>22881</c:v>
                </c:pt>
                <c:pt idx="22881">
                  <c:v>22882</c:v>
                </c:pt>
                <c:pt idx="22882">
                  <c:v>22883</c:v>
                </c:pt>
                <c:pt idx="22883">
                  <c:v>22884</c:v>
                </c:pt>
                <c:pt idx="22884">
                  <c:v>22885</c:v>
                </c:pt>
                <c:pt idx="22885">
                  <c:v>22886</c:v>
                </c:pt>
                <c:pt idx="22886">
                  <c:v>22887</c:v>
                </c:pt>
                <c:pt idx="22887">
                  <c:v>22888</c:v>
                </c:pt>
                <c:pt idx="22888">
                  <c:v>22889</c:v>
                </c:pt>
                <c:pt idx="22889">
                  <c:v>22890</c:v>
                </c:pt>
                <c:pt idx="22890">
                  <c:v>22891</c:v>
                </c:pt>
                <c:pt idx="22891">
                  <c:v>22892</c:v>
                </c:pt>
                <c:pt idx="22892">
                  <c:v>22893</c:v>
                </c:pt>
                <c:pt idx="22893">
                  <c:v>22894</c:v>
                </c:pt>
                <c:pt idx="22894">
                  <c:v>22895</c:v>
                </c:pt>
                <c:pt idx="22895">
                  <c:v>22896</c:v>
                </c:pt>
                <c:pt idx="22896">
                  <c:v>22897</c:v>
                </c:pt>
                <c:pt idx="22897">
                  <c:v>22898</c:v>
                </c:pt>
                <c:pt idx="22898">
                  <c:v>22899</c:v>
                </c:pt>
                <c:pt idx="22899">
                  <c:v>22900</c:v>
                </c:pt>
                <c:pt idx="22900">
                  <c:v>22901</c:v>
                </c:pt>
                <c:pt idx="22901">
                  <c:v>22902</c:v>
                </c:pt>
                <c:pt idx="22902">
                  <c:v>22903</c:v>
                </c:pt>
                <c:pt idx="22903">
                  <c:v>22904</c:v>
                </c:pt>
                <c:pt idx="22904">
                  <c:v>22905</c:v>
                </c:pt>
                <c:pt idx="22905">
                  <c:v>22906</c:v>
                </c:pt>
                <c:pt idx="22906">
                  <c:v>22907</c:v>
                </c:pt>
                <c:pt idx="22907">
                  <c:v>22908</c:v>
                </c:pt>
                <c:pt idx="22908">
                  <c:v>22909</c:v>
                </c:pt>
                <c:pt idx="22909">
                  <c:v>22910</c:v>
                </c:pt>
                <c:pt idx="22910">
                  <c:v>22911</c:v>
                </c:pt>
                <c:pt idx="22911">
                  <c:v>22912</c:v>
                </c:pt>
                <c:pt idx="22912">
                  <c:v>22913</c:v>
                </c:pt>
                <c:pt idx="22913">
                  <c:v>22914</c:v>
                </c:pt>
                <c:pt idx="22914">
                  <c:v>22915</c:v>
                </c:pt>
                <c:pt idx="22915">
                  <c:v>22916</c:v>
                </c:pt>
                <c:pt idx="22916">
                  <c:v>22917</c:v>
                </c:pt>
                <c:pt idx="22917">
                  <c:v>22918</c:v>
                </c:pt>
                <c:pt idx="22918">
                  <c:v>22919</c:v>
                </c:pt>
                <c:pt idx="22919">
                  <c:v>22920</c:v>
                </c:pt>
                <c:pt idx="22920">
                  <c:v>22921</c:v>
                </c:pt>
                <c:pt idx="22921">
                  <c:v>22922</c:v>
                </c:pt>
                <c:pt idx="22922">
                  <c:v>22923</c:v>
                </c:pt>
                <c:pt idx="22923">
                  <c:v>22924</c:v>
                </c:pt>
                <c:pt idx="22924">
                  <c:v>22925</c:v>
                </c:pt>
                <c:pt idx="22925">
                  <c:v>22926</c:v>
                </c:pt>
                <c:pt idx="22926">
                  <c:v>22927</c:v>
                </c:pt>
                <c:pt idx="22927">
                  <c:v>22928</c:v>
                </c:pt>
                <c:pt idx="22928">
                  <c:v>22929</c:v>
                </c:pt>
                <c:pt idx="22929">
                  <c:v>22930</c:v>
                </c:pt>
                <c:pt idx="22930">
                  <c:v>22931</c:v>
                </c:pt>
                <c:pt idx="22931">
                  <c:v>22932</c:v>
                </c:pt>
                <c:pt idx="22932">
                  <c:v>22933</c:v>
                </c:pt>
                <c:pt idx="22933">
                  <c:v>22934</c:v>
                </c:pt>
                <c:pt idx="22934">
                  <c:v>22935</c:v>
                </c:pt>
                <c:pt idx="22935">
                  <c:v>22936</c:v>
                </c:pt>
                <c:pt idx="22936">
                  <c:v>22937</c:v>
                </c:pt>
                <c:pt idx="22937">
                  <c:v>22938</c:v>
                </c:pt>
                <c:pt idx="22938">
                  <c:v>22939</c:v>
                </c:pt>
                <c:pt idx="22939">
                  <c:v>22940</c:v>
                </c:pt>
                <c:pt idx="22940">
                  <c:v>22941</c:v>
                </c:pt>
                <c:pt idx="22941">
                  <c:v>22942</c:v>
                </c:pt>
                <c:pt idx="22942">
                  <c:v>22943</c:v>
                </c:pt>
                <c:pt idx="22943">
                  <c:v>22944</c:v>
                </c:pt>
                <c:pt idx="22944">
                  <c:v>22945</c:v>
                </c:pt>
                <c:pt idx="22945">
                  <c:v>22946</c:v>
                </c:pt>
                <c:pt idx="22946">
                  <c:v>22947</c:v>
                </c:pt>
                <c:pt idx="22947">
                  <c:v>22948</c:v>
                </c:pt>
                <c:pt idx="22948">
                  <c:v>22949</c:v>
                </c:pt>
                <c:pt idx="22949">
                  <c:v>22950</c:v>
                </c:pt>
                <c:pt idx="22950">
                  <c:v>22951</c:v>
                </c:pt>
                <c:pt idx="22951">
                  <c:v>22952</c:v>
                </c:pt>
                <c:pt idx="22952">
                  <c:v>22953</c:v>
                </c:pt>
                <c:pt idx="22953">
                  <c:v>22954</c:v>
                </c:pt>
                <c:pt idx="22954">
                  <c:v>22955</c:v>
                </c:pt>
                <c:pt idx="22955">
                  <c:v>22956</c:v>
                </c:pt>
                <c:pt idx="22956">
                  <c:v>22957</c:v>
                </c:pt>
                <c:pt idx="22957">
                  <c:v>22958</c:v>
                </c:pt>
                <c:pt idx="22958">
                  <c:v>22959</c:v>
                </c:pt>
                <c:pt idx="22959">
                  <c:v>22960</c:v>
                </c:pt>
                <c:pt idx="22960">
                  <c:v>22961</c:v>
                </c:pt>
                <c:pt idx="22961">
                  <c:v>22962</c:v>
                </c:pt>
                <c:pt idx="22962">
                  <c:v>22963</c:v>
                </c:pt>
                <c:pt idx="22963">
                  <c:v>22964</c:v>
                </c:pt>
                <c:pt idx="22964">
                  <c:v>22965</c:v>
                </c:pt>
                <c:pt idx="22965">
                  <c:v>22966</c:v>
                </c:pt>
                <c:pt idx="22966">
                  <c:v>22967</c:v>
                </c:pt>
                <c:pt idx="22967">
                  <c:v>22968</c:v>
                </c:pt>
                <c:pt idx="22968">
                  <c:v>22969</c:v>
                </c:pt>
                <c:pt idx="22969">
                  <c:v>22970</c:v>
                </c:pt>
                <c:pt idx="22970">
                  <c:v>22971</c:v>
                </c:pt>
                <c:pt idx="22971">
                  <c:v>22972</c:v>
                </c:pt>
                <c:pt idx="22972">
                  <c:v>22973</c:v>
                </c:pt>
                <c:pt idx="22973">
                  <c:v>22974</c:v>
                </c:pt>
                <c:pt idx="22974">
                  <c:v>22975</c:v>
                </c:pt>
                <c:pt idx="22975">
                  <c:v>22976</c:v>
                </c:pt>
                <c:pt idx="22976">
                  <c:v>22977</c:v>
                </c:pt>
                <c:pt idx="22977">
                  <c:v>22978</c:v>
                </c:pt>
                <c:pt idx="22978">
                  <c:v>22979</c:v>
                </c:pt>
                <c:pt idx="22979">
                  <c:v>22980</c:v>
                </c:pt>
                <c:pt idx="22980">
                  <c:v>22981</c:v>
                </c:pt>
                <c:pt idx="22981">
                  <c:v>22982</c:v>
                </c:pt>
                <c:pt idx="22982">
                  <c:v>22983</c:v>
                </c:pt>
                <c:pt idx="22983">
                  <c:v>22984</c:v>
                </c:pt>
                <c:pt idx="22984">
                  <c:v>22985</c:v>
                </c:pt>
                <c:pt idx="22985">
                  <c:v>22986</c:v>
                </c:pt>
                <c:pt idx="22986">
                  <c:v>22987</c:v>
                </c:pt>
                <c:pt idx="22987">
                  <c:v>22988</c:v>
                </c:pt>
                <c:pt idx="22988">
                  <c:v>22989</c:v>
                </c:pt>
                <c:pt idx="22989">
                  <c:v>22990</c:v>
                </c:pt>
                <c:pt idx="22990">
                  <c:v>22991</c:v>
                </c:pt>
                <c:pt idx="22991">
                  <c:v>22992</c:v>
                </c:pt>
                <c:pt idx="22992">
                  <c:v>22993</c:v>
                </c:pt>
                <c:pt idx="22993">
                  <c:v>22994</c:v>
                </c:pt>
                <c:pt idx="22994">
                  <c:v>22995</c:v>
                </c:pt>
                <c:pt idx="22995">
                  <c:v>22996</c:v>
                </c:pt>
                <c:pt idx="22996">
                  <c:v>22997</c:v>
                </c:pt>
                <c:pt idx="22997">
                  <c:v>22998</c:v>
                </c:pt>
                <c:pt idx="22998">
                  <c:v>22999</c:v>
                </c:pt>
                <c:pt idx="22999">
                  <c:v>23000</c:v>
                </c:pt>
                <c:pt idx="23000">
                  <c:v>23001</c:v>
                </c:pt>
                <c:pt idx="23001">
                  <c:v>23002</c:v>
                </c:pt>
                <c:pt idx="23002">
                  <c:v>23003</c:v>
                </c:pt>
                <c:pt idx="23003">
                  <c:v>23004</c:v>
                </c:pt>
                <c:pt idx="23004">
                  <c:v>23005</c:v>
                </c:pt>
                <c:pt idx="23005">
                  <c:v>23006</c:v>
                </c:pt>
                <c:pt idx="23006">
                  <c:v>23007</c:v>
                </c:pt>
                <c:pt idx="23007">
                  <c:v>23008</c:v>
                </c:pt>
                <c:pt idx="23008">
                  <c:v>23009</c:v>
                </c:pt>
                <c:pt idx="23009">
                  <c:v>23010</c:v>
                </c:pt>
                <c:pt idx="23010">
                  <c:v>23011</c:v>
                </c:pt>
                <c:pt idx="23011">
                  <c:v>23012</c:v>
                </c:pt>
                <c:pt idx="23012">
                  <c:v>23013</c:v>
                </c:pt>
                <c:pt idx="23013">
                  <c:v>23014</c:v>
                </c:pt>
                <c:pt idx="23014">
                  <c:v>23015</c:v>
                </c:pt>
                <c:pt idx="23015">
                  <c:v>23016</c:v>
                </c:pt>
                <c:pt idx="23016">
                  <c:v>23017</c:v>
                </c:pt>
                <c:pt idx="23017">
                  <c:v>23018</c:v>
                </c:pt>
                <c:pt idx="23018">
                  <c:v>23019</c:v>
                </c:pt>
                <c:pt idx="23019">
                  <c:v>23020</c:v>
                </c:pt>
                <c:pt idx="23020">
                  <c:v>23021</c:v>
                </c:pt>
                <c:pt idx="23021">
                  <c:v>23022</c:v>
                </c:pt>
                <c:pt idx="23022">
                  <c:v>23023</c:v>
                </c:pt>
                <c:pt idx="23023">
                  <c:v>23024</c:v>
                </c:pt>
                <c:pt idx="23024">
                  <c:v>23025</c:v>
                </c:pt>
                <c:pt idx="23025">
                  <c:v>23026</c:v>
                </c:pt>
                <c:pt idx="23026">
                  <c:v>23027</c:v>
                </c:pt>
                <c:pt idx="23027">
                  <c:v>23028</c:v>
                </c:pt>
                <c:pt idx="23028">
                  <c:v>23029</c:v>
                </c:pt>
                <c:pt idx="23029">
                  <c:v>23030</c:v>
                </c:pt>
                <c:pt idx="23030">
                  <c:v>23031</c:v>
                </c:pt>
                <c:pt idx="23031">
                  <c:v>23032</c:v>
                </c:pt>
                <c:pt idx="23032">
                  <c:v>23033</c:v>
                </c:pt>
                <c:pt idx="23033">
                  <c:v>23034</c:v>
                </c:pt>
                <c:pt idx="23034">
                  <c:v>23035</c:v>
                </c:pt>
                <c:pt idx="23035">
                  <c:v>23036</c:v>
                </c:pt>
                <c:pt idx="23036">
                  <c:v>23037</c:v>
                </c:pt>
                <c:pt idx="23037">
                  <c:v>23038</c:v>
                </c:pt>
                <c:pt idx="23038">
                  <c:v>23039</c:v>
                </c:pt>
                <c:pt idx="23039">
                  <c:v>23040</c:v>
                </c:pt>
                <c:pt idx="23040">
                  <c:v>23041</c:v>
                </c:pt>
                <c:pt idx="23041">
                  <c:v>23042</c:v>
                </c:pt>
                <c:pt idx="23042">
                  <c:v>23043</c:v>
                </c:pt>
                <c:pt idx="23043">
                  <c:v>23044</c:v>
                </c:pt>
                <c:pt idx="23044">
                  <c:v>23045</c:v>
                </c:pt>
                <c:pt idx="23045">
                  <c:v>23046</c:v>
                </c:pt>
                <c:pt idx="23046">
                  <c:v>23047</c:v>
                </c:pt>
                <c:pt idx="23047">
                  <c:v>23048</c:v>
                </c:pt>
                <c:pt idx="23048">
                  <c:v>23049</c:v>
                </c:pt>
                <c:pt idx="23049">
                  <c:v>23050</c:v>
                </c:pt>
                <c:pt idx="23050">
                  <c:v>23051</c:v>
                </c:pt>
                <c:pt idx="23051">
                  <c:v>23052</c:v>
                </c:pt>
                <c:pt idx="23052">
                  <c:v>23053</c:v>
                </c:pt>
                <c:pt idx="23053">
                  <c:v>23054</c:v>
                </c:pt>
                <c:pt idx="23054">
                  <c:v>23055</c:v>
                </c:pt>
                <c:pt idx="23055">
                  <c:v>23056</c:v>
                </c:pt>
                <c:pt idx="23056">
                  <c:v>23057</c:v>
                </c:pt>
                <c:pt idx="23057">
                  <c:v>23058</c:v>
                </c:pt>
                <c:pt idx="23058">
                  <c:v>23059</c:v>
                </c:pt>
                <c:pt idx="23059">
                  <c:v>23060</c:v>
                </c:pt>
                <c:pt idx="23060">
                  <c:v>23061</c:v>
                </c:pt>
                <c:pt idx="23061">
                  <c:v>23062</c:v>
                </c:pt>
                <c:pt idx="23062">
                  <c:v>23063</c:v>
                </c:pt>
                <c:pt idx="23063">
                  <c:v>23064</c:v>
                </c:pt>
                <c:pt idx="23064">
                  <c:v>23065</c:v>
                </c:pt>
                <c:pt idx="23065">
                  <c:v>23066</c:v>
                </c:pt>
                <c:pt idx="23066">
                  <c:v>23067</c:v>
                </c:pt>
                <c:pt idx="23067">
                  <c:v>23068</c:v>
                </c:pt>
                <c:pt idx="23068">
                  <c:v>23069</c:v>
                </c:pt>
                <c:pt idx="23069">
                  <c:v>23070</c:v>
                </c:pt>
                <c:pt idx="23070">
                  <c:v>23071</c:v>
                </c:pt>
                <c:pt idx="23071">
                  <c:v>23072</c:v>
                </c:pt>
                <c:pt idx="23072">
                  <c:v>23073</c:v>
                </c:pt>
                <c:pt idx="23073">
                  <c:v>23074</c:v>
                </c:pt>
                <c:pt idx="23074">
                  <c:v>23075</c:v>
                </c:pt>
                <c:pt idx="23075">
                  <c:v>23076</c:v>
                </c:pt>
                <c:pt idx="23076">
                  <c:v>23077</c:v>
                </c:pt>
                <c:pt idx="23077">
                  <c:v>23078</c:v>
                </c:pt>
                <c:pt idx="23078">
                  <c:v>23079</c:v>
                </c:pt>
                <c:pt idx="23079">
                  <c:v>23080</c:v>
                </c:pt>
                <c:pt idx="23080">
                  <c:v>23081</c:v>
                </c:pt>
                <c:pt idx="23081">
                  <c:v>23082</c:v>
                </c:pt>
                <c:pt idx="23082">
                  <c:v>23083</c:v>
                </c:pt>
                <c:pt idx="23083">
                  <c:v>23084</c:v>
                </c:pt>
                <c:pt idx="23084">
                  <c:v>23085</c:v>
                </c:pt>
                <c:pt idx="23085">
                  <c:v>23086</c:v>
                </c:pt>
                <c:pt idx="23086">
                  <c:v>23087</c:v>
                </c:pt>
                <c:pt idx="23087">
                  <c:v>23088</c:v>
                </c:pt>
                <c:pt idx="23088">
                  <c:v>23089</c:v>
                </c:pt>
                <c:pt idx="23089">
                  <c:v>23090</c:v>
                </c:pt>
                <c:pt idx="23090">
                  <c:v>23091</c:v>
                </c:pt>
                <c:pt idx="23091">
                  <c:v>23092</c:v>
                </c:pt>
                <c:pt idx="23092">
                  <c:v>23093</c:v>
                </c:pt>
                <c:pt idx="23093">
                  <c:v>23094</c:v>
                </c:pt>
                <c:pt idx="23094">
                  <c:v>23095</c:v>
                </c:pt>
                <c:pt idx="23095">
                  <c:v>23096</c:v>
                </c:pt>
                <c:pt idx="23096">
                  <c:v>23097</c:v>
                </c:pt>
                <c:pt idx="23097">
                  <c:v>23098</c:v>
                </c:pt>
                <c:pt idx="23098">
                  <c:v>23099</c:v>
                </c:pt>
                <c:pt idx="23099">
                  <c:v>23100</c:v>
                </c:pt>
                <c:pt idx="23100">
                  <c:v>23101</c:v>
                </c:pt>
                <c:pt idx="23101">
                  <c:v>23102</c:v>
                </c:pt>
                <c:pt idx="23102">
                  <c:v>23103</c:v>
                </c:pt>
                <c:pt idx="23103">
                  <c:v>23104</c:v>
                </c:pt>
                <c:pt idx="23104">
                  <c:v>23105</c:v>
                </c:pt>
                <c:pt idx="23105">
                  <c:v>23106</c:v>
                </c:pt>
                <c:pt idx="23106">
                  <c:v>23107</c:v>
                </c:pt>
                <c:pt idx="23107">
                  <c:v>23108</c:v>
                </c:pt>
                <c:pt idx="23108">
                  <c:v>23109</c:v>
                </c:pt>
                <c:pt idx="23109">
                  <c:v>23110</c:v>
                </c:pt>
                <c:pt idx="23110">
                  <c:v>23111</c:v>
                </c:pt>
                <c:pt idx="23111">
                  <c:v>23112</c:v>
                </c:pt>
                <c:pt idx="23112">
                  <c:v>23113</c:v>
                </c:pt>
                <c:pt idx="23113">
                  <c:v>23114</c:v>
                </c:pt>
                <c:pt idx="23114">
                  <c:v>23115</c:v>
                </c:pt>
                <c:pt idx="23115">
                  <c:v>23116</c:v>
                </c:pt>
                <c:pt idx="23116">
                  <c:v>23117</c:v>
                </c:pt>
                <c:pt idx="23117">
                  <c:v>23118</c:v>
                </c:pt>
                <c:pt idx="23118">
                  <c:v>23119</c:v>
                </c:pt>
                <c:pt idx="23119">
                  <c:v>23120</c:v>
                </c:pt>
                <c:pt idx="23120">
                  <c:v>23121</c:v>
                </c:pt>
                <c:pt idx="23121">
                  <c:v>23122</c:v>
                </c:pt>
                <c:pt idx="23122">
                  <c:v>23123</c:v>
                </c:pt>
                <c:pt idx="23123">
                  <c:v>23124</c:v>
                </c:pt>
                <c:pt idx="23124">
                  <c:v>23125</c:v>
                </c:pt>
                <c:pt idx="23125">
                  <c:v>23126</c:v>
                </c:pt>
                <c:pt idx="23126">
                  <c:v>23127</c:v>
                </c:pt>
                <c:pt idx="23127">
                  <c:v>23128</c:v>
                </c:pt>
                <c:pt idx="23128">
                  <c:v>23129</c:v>
                </c:pt>
                <c:pt idx="23129">
                  <c:v>23130</c:v>
                </c:pt>
                <c:pt idx="23130">
                  <c:v>23131</c:v>
                </c:pt>
                <c:pt idx="23131">
                  <c:v>23132</c:v>
                </c:pt>
                <c:pt idx="23132">
                  <c:v>23133</c:v>
                </c:pt>
                <c:pt idx="23133">
                  <c:v>23134</c:v>
                </c:pt>
                <c:pt idx="23134">
                  <c:v>23135</c:v>
                </c:pt>
                <c:pt idx="23135">
                  <c:v>23136</c:v>
                </c:pt>
                <c:pt idx="23136">
                  <c:v>23137</c:v>
                </c:pt>
                <c:pt idx="23137">
                  <c:v>23138</c:v>
                </c:pt>
                <c:pt idx="23138">
                  <c:v>23139</c:v>
                </c:pt>
                <c:pt idx="23139">
                  <c:v>23140</c:v>
                </c:pt>
                <c:pt idx="23140">
                  <c:v>23141</c:v>
                </c:pt>
                <c:pt idx="23141">
                  <c:v>23142</c:v>
                </c:pt>
                <c:pt idx="23142">
                  <c:v>23143</c:v>
                </c:pt>
                <c:pt idx="23143">
                  <c:v>23144</c:v>
                </c:pt>
                <c:pt idx="23144">
                  <c:v>23145</c:v>
                </c:pt>
                <c:pt idx="23145">
                  <c:v>23146</c:v>
                </c:pt>
                <c:pt idx="23146">
                  <c:v>23147</c:v>
                </c:pt>
                <c:pt idx="23147">
                  <c:v>23148</c:v>
                </c:pt>
                <c:pt idx="23148">
                  <c:v>23149</c:v>
                </c:pt>
                <c:pt idx="23149">
                  <c:v>23150</c:v>
                </c:pt>
                <c:pt idx="23150">
                  <c:v>23151</c:v>
                </c:pt>
                <c:pt idx="23151">
                  <c:v>23152</c:v>
                </c:pt>
                <c:pt idx="23152">
                  <c:v>23153</c:v>
                </c:pt>
                <c:pt idx="23153">
                  <c:v>23154</c:v>
                </c:pt>
                <c:pt idx="23154">
                  <c:v>23155</c:v>
                </c:pt>
                <c:pt idx="23155">
                  <c:v>23156</c:v>
                </c:pt>
                <c:pt idx="23156">
                  <c:v>23157</c:v>
                </c:pt>
                <c:pt idx="23157">
                  <c:v>23158</c:v>
                </c:pt>
                <c:pt idx="23158">
                  <c:v>23159</c:v>
                </c:pt>
                <c:pt idx="23159">
                  <c:v>23160</c:v>
                </c:pt>
                <c:pt idx="23160">
                  <c:v>23161</c:v>
                </c:pt>
                <c:pt idx="23161">
                  <c:v>23162</c:v>
                </c:pt>
                <c:pt idx="23162">
                  <c:v>23163</c:v>
                </c:pt>
                <c:pt idx="23163">
                  <c:v>23164</c:v>
                </c:pt>
                <c:pt idx="23164">
                  <c:v>23165</c:v>
                </c:pt>
                <c:pt idx="23165">
                  <c:v>23166</c:v>
                </c:pt>
                <c:pt idx="23166">
                  <c:v>23167</c:v>
                </c:pt>
                <c:pt idx="23167">
                  <c:v>23168</c:v>
                </c:pt>
                <c:pt idx="23168">
                  <c:v>23169</c:v>
                </c:pt>
                <c:pt idx="23169">
                  <c:v>23170</c:v>
                </c:pt>
                <c:pt idx="23170">
                  <c:v>23171</c:v>
                </c:pt>
                <c:pt idx="23171">
                  <c:v>23172</c:v>
                </c:pt>
                <c:pt idx="23172">
                  <c:v>23173</c:v>
                </c:pt>
                <c:pt idx="23173">
                  <c:v>23174</c:v>
                </c:pt>
                <c:pt idx="23174">
                  <c:v>23175</c:v>
                </c:pt>
                <c:pt idx="23175">
                  <c:v>23176</c:v>
                </c:pt>
                <c:pt idx="23176">
                  <c:v>23177</c:v>
                </c:pt>
                <c:pt idx="23177">
                  <c:v>23178</c:v>
                </c:pt>
                <c:pt idx="23178">
                  <c:v>23179</c:v>
                </c:pt>
                <c:pt idx="23179">
                  <c:v>23180</c:v>
                </c:pt>
                <c:pt idx="23180">
                  <c:v>23181</c:v>
                </c:pt>
                <c:pt idx="23181">
                  <c:v>23182</c:v>
                </c:pt>
                <c:pt idx="23182">
                  <c:v>23183</c:v>
                </c:pt>
                <c:pt idx="23183">
                  <c:v>23184</c:v>
                </c:pt>
                <c:pt idx="23184">
                  <c:v>23185</c:v>
                </c:pt>
                <c:pt idx="23185">
                  <c:v>23186</c:v>
                </c:pt>
                <c:pt idx="23186">
                  <c:v>23187</c:v>
                </c:pt>
                <c:pt idx="23187">
                  <c:v>23188</c:v>
                </c:pt>
                <c:pt idx="23188">
                  <c:v>23189</c:v>
                </c:pt>
                <c:pt idx="23189">
                  <c:v>23190</c:v>
                </c:pt>
                <c:pt idx="23190">
                  <c:v>23191</c:v>
                </c:pt>
                <c:pt idx="23191">
                  <c:v>23192</c:v>
                </c:pt>
                <c:pt idx="23192">
                  <c:v>23193</c:v>
                </c:pt>
                <c:pt idx="23193">
                  <c:v>23194</c:v>
                </c:pt>
                <c:pt idx="23194">
                  <c:v>23195</c:v>
                </c:pt>
                <c:pt idx="23195">
                  <c:v>23196</c:v>
                </c:pt>
                <c:pt idx="23196">
                  <c:v>23197</c:v>
                </c:pt>
                <c:pt idx="23197">
                  <c:v>23198</c:v>
                </c:pt>
                <c:pt idx="23198">
                  <c:v>23199</c:v>
                </c:pt>
                <c:pt idx="23199">
                  <c:v>23200</c:v>
                </c:pt>
                <c:pt idx="23200">
                  <c:v>23201</c:v>
                </c:pt>
                <c:pt idx="23201">
                  <c:v>23202</c:v>
                </c:pt>
                <c:pt idx="23202">
                  <c:v>23203</c:v>
                </c:pt>
                <c:pt idx="23203">
                  <c:v>23204</c:v>
                </c:pt>
                <c:pt idx="23204">
                  <c:v>23205</c:v>
                </c:pt>
                <c:pt idx="23205">
                  <c:v>23206</c:v>
                </c:pt>
                <c:pt idx="23206">
                  <c:v>23207</c:v>
                </c:pt>
                <c:pt idx="23207">
                  <c:v>23208</c:v>
                </c:pt>
                <c:pt idx="23208">
                  <c:v>23209</c:v>
                </c:pt>
                <c:pt idx="23209">
                  <c:v>23210</c:v>
                </c:pt>
                <c:pt idx="23210">
                  <c:v>23211</c:v>
                </c:pt>
                <c:pt idx="23211">
                  <c:v>23212</c:v>
                </c:pt>
                <c:pt idx="23212">
                  <c:v>23213</c:v>
                </c:pt>
                <c:pt idx="23213">
                  <c:v>23214</c:v>
                </c:pt>
                <c:pt idx="23214">
                  <c:v>23215</c:v>
                </c:pt>
                <c:pt idx="23215">
                  <c:v>23216</c:v>
                </c:pt>
                <c:pt idx="23216">
                  <c:v>23217</c:v>
                </c:pt>
                <c:pt idx="23217">
                  <c:v>23218</c:v>
                </c:pt>
                <c:pt idx="23218">
                  <c:v>23219</c:v>
                </c:pt>
                <c:pt idx="23219">
                  <c:v>23220</c:v>
                </c:pt>
                <c:pt idx="23220">
                  <c:v>23221</c:v>
                </c:pt>
                <c:pt idx="23221">
                  <c:v>23222</c:v>
                </c:pt>
                <c:pt idx="23222">
                  <c:v>23223</c:v>
                </c:pt>
                <c:pt idx="23223">
                  <c:v>23224</c:v>
                </c:pt>
                <c:pt idx="23224">
                  <c:v>23225</c:v>
                </c:pt>
                <c:pt idx="23225">
                  <c:v>23226</c:v>
                </c:pt>
                <c:pt idx="23226">
                  <c:v>23227</c:v>
                </c:pt>
                <c:pt idx="23227">
                  <c:v>23228</c:v>
                </c:pt>
                <c:pt idx="23228">
                  <c:v>23229</c:v>
                </c:pt>
                <c:pt idx="23229">
                  <c:v>23230</c:v>
                </c:pt>
                <c:pt idx="23230">
                  <c:v>23231</c:v>
                </c:pt>
                <c:pt idx="23231">
                  <c:v>23232</c:v>
                </c:pt>
                <c:pt idx="23232">
                  <c:v>23233</c:v>
                </c:pt>
                <c:pt idx="23233">
                  <c:v>23234</c:v>
                </c:pt>
                <c:pt idx="23234">
                  <c:v>23235</c:v>
                </c:pt>
                <c:pt idx="23235">
                  <c:v>23236</c:v>
                </c:pt>
                <c:pt idx="23236">
                  <c:v>23237</c:v>
                </c:pt>
                <c:pt idx="23237">
                  <c:v>23238</c:v>
                </c:pt>
                <c:pt idx="23238">
                  <c:v>23239</c:v>
                </c:pt>
                <c:pt idx="23239">
                  <c:v>23240</c:v>
                </c:pt>
                <c:pt idx="23240">
                  <c:v>23241</c:v>
                </c:pt>
                <c:pt idx="23241">
                  <c:v>23242</c:v>
                </c:pt>
                <c:pt idx="23242">
                  <c:v>23243</c:v>
                </c:pt>
                <c:pt idx="23243">
                  <c:v>23244</c:v>
                </c:pt>
                <c:pt idx="23244">
                  <c:v>23245</c:v>
                </c:pt>
                <c:pt idx="23245">
                  <c:v>23246</c:v>
                </c:pt>
                <c:pt idx="23246">
                  <c:v>23247</c:v>
                </c:pt>
                <c:pt idx="23247">
                  <c:v>23248</c:v>
                </c:pt>
                <c:pt idx="23248">
                  <c:v>23249</c:v>
                </c:pt>
                <c:pt idx="23249">
                  <c:v>23250</c:v>
                </c:pt>
                <c:pt idx="23250">
                  <c:v>23251</c:v>
                </c:pt>
                <c:pt idx="23251">
                  <c:v>23252</c:v>
                </c:pt>
                <c:pt idx="23252">
                  <c:v>23253</c:v>
                </c:pt>
                <c:pt idx="23253">
                  <c:v>23254</c:v>
                </c:pt>
                <c:pt idx="23254">
                  <c:v>23255</c:v>
                </c:pt>
                <c:pt idx="23255">
                  <c:v>23256</c:v>
                </c:pt>
                <c:pt idx="23256">
                  <c:v>23257</c:v>
                </c:pt>
                <c:pt idx="23257">
                  <c:v>23258</c:v>
                </c:pt>
                <c:pt idx="23258">
                  <c:v>23259</c:v>
                </c:pt>
                <c:pt idx="23259">
                  <c:v>23260</c:v>
                </c:pt>
                <c:pt idx="23260">
                  <c:v>23261</c:v>
                </c:pt>
                <c:pt idx="23261">
                  <c:v>23262</c:v>
                </c:pt>
                <c:pt idx="23262">
                  <c:v>23263</c:v>
                </c:pt>
                <c:pt idx="23263">
                  <c:v>23264</c:v>
                </c:pt>
                <c:pt idx="23264">
                  <c:v>23265</c:v>
                </c:pt>
                <c:pt idx="23265">
                  <c:v>23266</c:v>
                </c:pt>
                <c:pt idx="23266">
                  <c:v>23267</c:v>
                </c:pt>
                <c:pt idx="23267">
                  <c:v>23268</c:v>
                </c:pt>
                <c:pt idx="23268">
                  <c:v>23269</c:v>
                </c:pt>
                <c:pt idx="23269">
                  <c:v>23270</c:v>
                </c:pt>
                <c:pt idx="23270">
                  <c:v>23271</c:v>
                </c:pt>
                <c:pt idx="23271">
                  <c:v>23272</c:v>
                </c:pt>
                <c:pt idx="23272">
                  <c:v>23273</c:v>
                </c:pt>
                <c:pt idx="23273">
                  <c:v>23274</c:v>
                </c:pt>
                <c:pt idx="23274">
                  <c:v>23275</c:v>
                </c:pt>
                <c:pt idx="23275">
                  <c:v>23276</c:v>
                </c:pt>
                <c:pt idx="23276">
                  <c:v>23277</c:v>
                </c:pt>
                <c:pt idx="23277">
                  <c:v>23278</c:v>
                </c:pt>
                <c:pt idx="23278">
                  <c:v>23279</c:v>
                </c:pt>
                <c:pt idx="23279">
                  <c:v>23280</c:v>
                </c:pt>
                <c:pt idx="23280">
                  <c:v>23281</c:v>
                </c:pt>
                <c:pt idx="23281">
                  <c:v>23282</c:v>
                </c:pt>
                <c:pt idx="23282">
                  <c:v>23283</c:v>
                </c:pt>
                <c:pt idx="23283">
                  <c:v>23284</c:v>
                </c:pt>
                <c:pt idx="23284">
                  <c:v>23285</c:v>
                </c:pt>
                <c:pt idx="23285">
                  <c:v>23286</c:v>
                </c:pt>
                <c:pt idx="23286">
                  <c:v>23287</c:v>
                </c:pt>
                <c:pt idx="23287">
                  <c:v>23288</c:v>
                </c:pt>
                <c:pt idx="23288">
                  <c:v>23289</c:v>
                </c:pt>
                <c:pt idx="23289">
                  <c:v>23290</c:v>
                </c:pt>
                <c:pt idx="23290">
                  <c:v>23291</c:v>
                </c:pt>
                <c:pt idx="23291">
                  <c:v>23292</c:v>
                </c:pt>
                <c:pt idx="23292">
                  <c:v>23293</c:v>
                </c:pt>
                <c:pt idx="23293">
                  <c:v>23294</c:v>
                </c:pt>
                <c:pt idx="23294">
                  <c:v>23295</c:v>
                </c:pt>
                <c:pt idx="23295">
                  <c:v>23296</c:v>
                </c:pt>
                <c:pt idx="23296">
                  <c:v>23297</c:v>
                </c:pt>
                <c:pt idx="23297">
                  <c:v>23298</c:v>
                </c:pt>
                <c:pt idx="23298">
                  <c:v>23299</c:v>
                </c:pt>
                <c:pt idx="23299">
                  <c:v>23300</c:v>
                </c:pt>
                <c:pt idx="23300">
                  <c:v>23301</c:v>
                </c:pt>
                <c:pt idx="23301">
                  <c:v>23302</c:v>
                </c:pt>
                <c:pt idx="23302">
                  <c:v>23303</c:v>
                </c:pt>
                <c:pt idx="23303">
                  <c:v>23304</c:v>
                </c:pt>
                <c:pt idx="23304">
                  <c:v>23305</c:v>
                </c:pt>
                <c:pt idx="23305">
                  <c:v>23306</c:v>
                </c:pt>
                <c:pt idx="23306">
                  <c:v>23307</c:v>
                </c:pt>
                <c:pt idx="23307">
                  <c:v>23308</c:v>
                </c:pt>
                <c:pt idx="23308">
                  <c:v>23309</c:v>
                </c:pt>
                <c:pt idx="23309">
                  <c:v>23310</c:v>
                </c:pt>
                <c:pt idx="23310">
                  <c:v>23311</c:v>
                </c:pt>
                <c:pt idx="23311">
                  <c:v>23312</c:v>
                </c:pt>
                <c:pt idx="23312">
                  <c:v>23313</c:v>
                </c:pt>
                <c:pt idx="23313">
                  <c:v>23314</c:v>
                </c:pt>
                <c:pt idx="23314">
                  <c:v>23315</c:v>
                </c:pt>
                <c:pt idx="23315">
                  <c:v>23316</c:v>
                </c:pt>
                <c:pt idx="23316">
                  <c:v>23317</c:v>
                </c:pt>
                <c:pt idx="23317">
                  <c:v>23318</c:v>
                </c:pt>
                <c:pt idx="23318">
                  <c:v>23319</c:v>
                </c:pt>
                <c:pt idx="23319">
                  <c:v>23320</c:v>
                </c:pt>
                <c:pt idx="23320">
                  <c:v>23321</c:v>
                </c:pt>
                <c:pt idx="23321">
                  <c:v>23322</c:v>
                </c:pt>
                <c:pt idx="23322">
                  <c:v>23323</c:v>
                </c:pt>
                <c:pt idx="23323">
                  <c:v>23324</c:v>
                </c:pt>
                <c:pt idx="23324">
                  <c:v>23325</c:v>
                </c:pt>
                <c:pt idx="23325">
                  <c:v>23326</c:v>
                </c:pt>
                <c:pt idx="23326">
                  <c:v>23327</c:v>
                </c:pt>
                <c:pt idx="23327">
                  <c:v>23328</c:v>
                </c:pt>
                <c:pt idx="23328">
                  <c:v>23329</c:v>
                </c:pt>
                <c:pt idx="23329">
                  <c:v>23330</c:v>
                </c:pt>
                <c:pt idx="23330">
                  <c:v>23331</c:v>
                </c:pt>
                <c:pt idx="23331">
                  <c:v>23332</c:v>
                </c:pt>
                <c:pt idx="23332">
                  <c:v>23333</c:v>
                </c:pt>
                <c:pt idx="23333">
                  <c:v>23334</c:v>
                </c:pt>
                <c:pt idx="23334">
                  <c:v>23335</c:v>
                </c:pt>
                <c:pt idx="23335">
                  <c:v>23336</c:v>
                </c:pt>
                <c:pt idx="23336">
                  <c:v>23337</c:v>
                </c:pt>
                <c:pt idx="23337">
                  <c:v>23338</c:v>
                </c:pt>
                <c:pt idx="23338">
                  <c:v>23339</c:v>
                </c:pt>
                <c:pt idx="23339">
                  <c:v>23340</c:v>
                </c:pt>
                <c:pt idx="23340">
                  <c:v>23341</c:v>
                </c:pt>
                <c:pt idx="23341">
                  <c:v>23342</c:v>
                </c:pt>
                <c:pt idx="23342">
                  <c:v>23343</c:v>
                </c:pt>
                <c:pt idx="23343">
                  <c:v>23344</c:v>
                </c:pt>
                <c:pt idx="23344">
                  <c:v>23345</c:v>
                </c:pt>
                <c:pt idx="23345">
                  <c:v>23346</c:v>
                </c:pt>
                <c:pt idx="23346">
                  <c:v>23347</c:v>
                </c:pt>
                <c:pt idx="23347">
                  <c:v>23348</c:v>
                </c:pt>
                <c:pt idx="23348">
                  <c:v>23349</c:v>
                </c:pt>
                <c:pt idx="23349">
                  <c:v>23350</c:v>
                </c:pt>
                <c:pt idx="23350">
                  <c:v>23351</c:v>
                </c:pt>
                <c:pt idx="23351">
                  <c:v>23352</c:v>
                </c:pt>
                <c:pt idx="23352">
                  <c:v>23353</c:v>
                </c:pt>
                <c:pt idx="23353">
                  <c:v>23354</c:v>
                </c:pt>
                <c:pt idx="23354">
                  <c:v>23355</c:v>
                </c:pt>
                <c:pt idx="23355">
                  <c:v>23356</c:v>
                </c:pt>
                <c:pt idx="23356">
                  <c:v>23357</c:v>
                </c:pt>
                <c:pt idx="23357">
                  <c:v>23358</c:v>
                </c:pt>
                <c:pt idx="23358">
                  <c:v>23359</c:v>
                </c:pt>
                <c:pt idx="23359">
                  <c:v>23360</c:v>
                </c:pt>
                <c:pt idx="23360">
                  <c:v>23361</c:v>
                </c:pt>
                <c:pt idx="23361">
                  <c:v>23362</c:v>
                </c:pt>
                <c:pt idx="23362">
                  <c:v>23363</c:v>
                </c:pt>
                <c:pt idx="23363">
                  <c:v>23364</c:v>
                </c:pt>
                <c:pt idx="23364">
                  <c:v>23365</c:v>
                </c:pt>
                <c:pt idx="23365">
                  <c:v>23366</c:v>
                </c:pt>
                <c:pt idx="23366">
                  <c:v>23367</c:v>
                </c:pt>
                <c:pt idx="23367">
                  <c:v>23368</c:v>
                </c:pt>
                <c:pt idx="23368">
                  <c:v>23369</c:v>
                </c:pt>
                <c:pt idx="23369">
                  <c:v>23370</c:v>
                </c:pt>
                <c:pt idx="23370">
                  <c:v>23371</c:v>
                </c:pt>
                <c:pt idx="23371">
                  <c:v>23372</c:v>
                </c:pt>
                <c:pt idx="23372">
                  <c:v>23373</c:v>
                </c:pt>
                <c:pt idx="23373">
                  <c:v>23374</c:v>
                </c:pt>
                <c:pt idx="23374">
                  <c:v>23375</c:v>
                </c:pt>
                <c:pt idx="23375">
                  <c:v>23376</c:v>
                </c:pt>
                <c:pt idx="23376">
                  <c:v>23377</c:v>
                </c:pt>
                <c:pt idx="23377">
                  <c:v>23378</c:v>
                </c:pt>
                <c:pt idx="23378">
                  <c:v>23379</c:v>
                </c:pt>
                <c:pt idx="23379">
                  <c:v>23380</c:v>
                </c:pt>
                <c:pt idx="23380">
                  <c:v>23381</c:v>
                </c:pt>
                <c:pt idx="23381">
                  <c:v>23382</c:v>
                </c:pt>
                <c:pt idx="23382">
                  <c:v>23383</c:v>
                </c:pt>
                <c:pt idx="23383">
                  <c:v>23384</c:v>
                </c:pt>
                <c:pt idx="23384">
                  <c:v>23385</c:v>
                </c:pt>
                <c:pt idx="23385">
                  <c:v>23386</c:v>
                </c:pt>
                <c:pt idx="23386">
                  <c:v>23387</c:v>
                </c:pt>
                <c:pt idx="23387">
                  <c:v>23388</c:v>
                </c:pt>
                <c:pt idx="23388">
                  <c:v>23389</c:v>
                </c:pt>
                <c:pt idx="23389">
                  <c:v>23390</c:v>
                </c:pt>
                <c:pt idx="23390">
                  <c:v>23391</c:v>
                </c:pt>
                <c:pt idx="23391">
                  <c:v>23392</c:v>
                </c:pt>
                <c:pt idx="23392">
                  <c:v>23393</c:v>
                </c:pt>
                <c:pt idx="23393">
                  <c:v>23394</c:v>
                </c:pt>
                <c:pt idx="23394">
                  <c:v>23395</c:v>
                </c:pt>
                <c:pt idx="23395">
                  <c:v>23396</c:v>
                </c:pt>
                <c:pt idx="23396">
                  <c:v>23397</c:v>
                </c:pt>
                <c:pt idx="23397">
                  <c:v>23398</c:v>
                </c:pt>
                <c:pt idx="23398">
                  <c:v>23399</c:v>
                </c:pt>
                <c:pt idx="23399">
                  <c:v>23400</c:v>
                </c:pt>
                <c:pt idx="23400">
                  <c:v>23401</c:v>
                </c:pt>
                <c:pt idx="23401">
                  <c:v>23402</c:v>
                </c:pt>
                <c:pt idx="23402">
                  <c:v>23403</c:v>
                </c:pt>
                <c:pt idx="23403">
                  <c:v>23404</c:v>
                </c:pt>
                <c:pt idx="23404">
                  <c:v>23405</c:v>
                </c:pt>
                <c:pt idx="23405">
                  <c:v>23406</c:v>
                </c:pt>
                <c:pt idx="23406">
                  <c:v>23407</c:v>
                </c:pt>
                <c:pt idx="23407">
                  <c:v>23408</c:v>
                </c:pt>
                <c:pt idx="23408">
                  <c:v>23409</c:v>
                </c:pt>
                <c:pt idx="23409">
                  <c:v>23410</c:v>
                </c:pt>
                <c:pt idx="23410">
                  <c:v>23411</c:v>
                </c:pt>
                <c:pt idx="23411">
                  <c:v>23412</c:v>
                </c:pt>
                <c:pt idx="23412">
                  <c:v>23413</c:v>
                </c:pt>
                <c:pt idx="23413">
                  <c:v>23414</c:v>
                </c:pt>
                <c:pt idx="23414">
                  <c:v>23415</c:v>
                </c:pt>
                <c:pt idx="23415">
                  <c:v>23416</c:v>
                </c:pt>
                <c:pt idx="23416">
                  <c:v>23417</c:v>
                </c:pt>
                <c:pt idx="23417">
                  <c:v>23418</c:v>
                </c:pt>
                <c:pt idx="23418">
                  <c:v>23419</c:v>
                </c:pt>
                <c:pt idx="23419">
                  <c:v>23420</c:v>
                </c:pt>
                <c:pt idx="23420">
                  <c:v>23421</c:v>
                </c:pt>
                <c:pt idx="23421">
                  <c:v>23422</c:v>
                </c:pt>
                <c:pt idx="23422">
                  <c:v>23423</c:v>
                </c:pt>
                <c:pt idx="23423">
                  <c:v>23424</c:v>
                </c:pt>
                <c:pt idx="23424">
                  <c:v>23425</c:v>
                </c:pt>
                <c:pt idx="23425">
                  <c:v>23426</c:v>
                </c:pt>
                <c:pt idx="23426">
                  <c:v>23427</c:v>
                </c:pt>
                <c:pt idx="23427">
                  <c:v>23428</c:v>
                </c:pt>
                <c:pt idx="23428">
                  <c:v>23429</c:v>
                </c:pt>
                <c:pt idx="23429">
                  <c:v>23430</c:v>
                </c:pt>
                <c:pt idx="23430">
                  <c:v>23431</c:v>
                </c:pt>
                <c:pt idx="23431">
                  <c:v>23432</c:v>
                </c:pt>
                <c:pt idx="23432">
                  <c:v>23433</c:v>
                </c:pt>
                <c:pt idx="23433">
                  <c:v>23434</c:v>
                </c:pt>
                <c:pt idx="23434">
                  <c:v>23435</c:v>
                </c:pt>
                <c:pt idx="23435">
                  <c:v>23436</c:v>
                </c:pt>
                <c:pt idx="23436">
                  <c:v>23437</c:v>
                </c:pt>
                <c:pt idx="23437">
                  <c:v>23438</c:v>
                </c:pt>
                <c:pt idx="23438">
                  <c:v>23439</c:v>
                </c:pt>
                <c:pt idx="23439">
                  <c:v>23440</c:v>
                </c:pt>
                <c:pt idx="23440">
                  <c:v>23441</c:v>
                </c:pt>
                <c:pt idx="23441">
                  <c:v>23442</c:v>
                </c:pt>
                <c:pt idx="23442">
                  <c:v>23443</c:v>
                </c:pt>
                <c:pt idx="23443">
                  <c:v>23444</c:v>
                </c:pt>
                <c:pt idx="23444">
                  <c:v>23445</c:v>
                </c:pt>
                <c:pt idx="23445">
                  <c:v>23446</c:v>
                </c:pt>
                <c:pt idx="23446">
                  <c:v>23447</c:v>
                </c:pt>
                <c:pt idx="23447">
                  <c:v>23448</c:v>
                </c:pt>
                <c:pt idx="23448">
                  <c:v>23449</c:v>
                </c:pt>
                <c:pt idx="23449">
                  <c:v>23450</c:v>
                </c:pt>
                <c:pt idx="23450">
                  <c:v>23451</c:v>
                </c:pt>
                <c:pt idx="23451">
                  <c:v>23452</c:v>
                </c:pt>
                <c:pt idx="23452">
                  <c:v>23453</c:v>
                </c:pt>
                <c:pt idx="23453">
                  <c:v>23454</c:v>
                </c:pt>
                <c:pt idx="23454">
                  <c:v>23455</c:v>
                </c:pt>
                <c:pt idx="23455">
                  <c:v>23456</c:v>
                </c:pt>
                <c:pt idx="23456">
                  <c:v>23457</c:v>
                </c:pt>
                <c:pt idx="23457">
                  <c:v>23458</c:v>
                </c:pt>
                <c:pt idx="23458">
                  <c:v>23459</c:v>
                </c:pt>
                <c:pt idx="23459">
                  <c:v>23460</c:v>
                </c:pt>
                <c:pt idx="23460">
                  <c:v>23461</c:v>
                </c:pt>
                <c:pt idx="23461">
                  <c:v>23462</c:v>
                </c:pt>
                <c:pt idx="23462">
                  <c:v>23463</c:v>
                </c:pt>
                <c:pt idx="23463">
                  <c:v>23464</c:v>
                </c:pt>
                <c:pt idx="23464">
                  <c:v>23465</c:v>
                </c:pt>
                <c:pt idx="23465">
                  <c:v>23466</c:v>
                </c:pt>
                <c:pt idx="23466">
                  <c:v>23467</c:v>
                </c:pt>
                <c:pt idx="23467">
                  <c:v>23468</c:v>
                </c:pt>
                <c:pt idx="23468">
                  <c:v>23469</c:v>
                </c:pt>
                <c:pt idx="23469">
                  <c:v>23470</c:v>
                </c:pt>
                <c:pt idx="23470">
                  <c:v>23471</c:v>
                </c:pt>
                <c:pt idx="23471">
                  <c:v>23472</c:v>
                </c:pt>
                <c:pt idx="23472">
                  <c:v>23473</c:v>
                </c:pt>
                <c:pt idx="23473">
                  <c:v>23474</c:v>
                </c:pt>
                <c:pt idx="23474">
                  <c:v>23475</c:v>
                </c:pt>
                <c:pt idx="23475">
                  <c:v>23476</c:v>
                </c:pt>
                <c:pt idx="23476">
                  <c:v>23477</c:v>
                </c:pt>
                <c:pt idx="23477">
                  <c:v>23478</c:v>
                </c:pt>
                <c:pt idx="23478">
                  <c:v>23479</c:v>
                </c:pt>
                <c:pt idx="23479">
                  <c:v>23480</c:v>
                </c:pt>
                <c:pt idx="23480">
                  <c:v>23481</c:v>
                </c:pt>
                <c:pt idx="23481">
                  <c:v>23482</c:v>
                </c:pt>
                <c:pt idx="23482">
                  <c:v>23483</c:v>
                </c:pt>
                <c:pt idx="23483">
                  <c:v>23484</c:v>
                </c:pt>
                <c:pt idx="23484">
                  <c:v>23485</c:v>
                </c:pt>
                <c:pt idx="23485">
                  <c:v>23486</c:v>
                </c:pt>
                <c:pt idx="23486">
                  <c:v>23487</c:v>
                </c:pt>
                <c:pt idx="23487">
                  <c:v>23488</c:v>
                </c:pt>
                <c:pt idx="23488">
                  <c:v>23489</c:v>
                </c:pt>
                <c:pt idx="23489">
                  <c:v>23490</c:v>
                </c:pt>
                <c:pt idx="23490">
                  <c:v>23491</c:v>
                </c:pt>
                <c:pt idx="23491">
                  <c:v>23492</c:v>
                </c:pt>
                <c:pt idx="23492">
                  <c:v>23493</c:v>
                </c:pt>
                <c:pt idx="23493">
                  <c:v>23494</c:v>
                </c:pt>
                <c:pt idx="23494">
                  <c:v>23495</c:v>
                </c:pt>
                <c:pt idx="23495">
                  <c:v>23496</c:v>
                </c:pt>
                <c:pt idx="23496">
                  <c:v>23497</c:v>
                </c:pt>
                <c:pt idx="23497">
                  <c:v>23498</c:v>
                </c:pt>
                <c:pt idx="23498">
                  <c:v>23499</c:v>
                </c:pt>
                <c:pt idx="23499">
                  <c:v>23500</c:v>
                </c:pt>
                <c:pt idx="23500">
                  <c:v>23501</c:v>
                </c:pt>
                <c:pt idx="23501">
                  <c:v>23502</c:v>
                </c:pt>
                <c:pt idx="23502">
                  <c:v>23503</c:v>
                </c:pt>
                <c:pt idx="23503">
                  <c:v>23504</c:v>
                </c:pt>
                <c:pt idx="23504">
                  <c:v>23505</c:v>
                </c:pt>
                <c:pt idx="23505">
                  <c:v>23506</c:v>
                </c:pt>
                <c:pt idx="23506">
                  <c:v>23507</c:v>
                </c:pt>
                <c:pt idx="23507">
                  <c:v>23508</c:v>
                </c:pt>
                <c:pt idx="23508">
                  <c:v>23509</c:v>
                </c:pt>
                <c:pt idx="23509">
                  <c:v>23510</c:v>
                </c:pt>
                <c:pt idx="23510">
                  <c:v>23511</c:v>
                </c:pt>
                <c:pt idx="23511">
                  <c:v>23512</c:v>
                </c:pt>
                <c:pt idx="23512">
                  <c:v>23513</c:v>
                </c:pt>
                <c:pt idx="23513">
                  <c:v>23514</c:v>
                </c:pt>
                <c:pt idx="23514">
                  <c:v>23515</c:v>
                </c:pt>
                <c:pt idx="23515">
                  <c:v>23516</c:v>
                </c:pt>
                <c:pt idx="23516">
                  <c:v>23517</c:v>
                </c:pt>
                <c:pt idx="23517">
                  <c:v>23518</c:v>
                </c:pt>
                <c:pt idx="23518">
                  <c:v>23519</c:v>
                </c:pt>
                <c:pt idx="23519">
                  <c:v>23520</c:v>
                </c:pt>
                <c:pt idx="23520">
                  <c:v>23521</c:v>
                </c:pt>
                <c:pt idx="23521">
                  <c:v>23522</c:v>
                </c:pt>
                <c:pt idx="23522">
                  <c:v>23523</c:v>
                </c:pt>
                <c:pt idx="23523">
                  <c:v>23524</c:v>
                </c:pt>
                <c:pt idx="23524">
                  <c:v>23525</c:v>
                </c:pt>
                <c:pt idx="23525">
                  <c:v>23526</c:v>
                </c:pt>
                <c:pt idx="23526">
                  <c:v>23527</c:v>
                </c:pt>
                <c:pt idx="23527">
                  <c:v>23528</c:v>
                </c:pt>
                <c:pt idx="23528">
                  <c:v>23529</c:v>
                </c:pt>
                <c:pt idx="23529">
                  <c:v>23530</c:v>
                </c:pt>
                <c:pt idx="23530">
                  <c:v>23531</c:v>
                </c:pt>
                <c:pt idx="23531">
                  <c:v>23532</c:v>
                </c:pt>
                <c:pt idx="23532">
                  <c:v>23533</c:v>
                </c:pt>
                <c:pt idx="23533">
                  <c:v>23534</c:v>
                </c:pt>
                <c:pt idx="23534">
                  <c:v>23535</c:v>
                </c:pt>
                <c:pt idx="23535">
                  <c:v>23536</c:v>
                </c:pt>
                <c:pt idx="23536">
                  <c:v>23537</c:v>
                </c:pt>
                <c:pt idx="23537">
                  <c:v>23538</c:v>
                </c:pt>
                <c:pt idx="23538">
                  <c:v>23539</c:v>
                </c:pt>
                <c:pt idx="23539">
                  <c:v>23540</c:v>
                </c:pt>
                <c:pt idx="23540">
                  <c:v>23541</c:v>
                </c:pt>
                <c:pt idx="23541">
                  <c:v>23542</c:v>
                </c:pt>
                <c:pt idx="23542">
                  <c:v>23543</c:v>
                </c:pt>
                <c:pt idx="23543">
                  <c:v>23544</c:v>
                </c:pt>
                <c:pt idx="23544">
                  <c:v>23545</c:v>
                </c:pt>
                <c:pt idx="23545">
                  <c:v>23546</c:v>
                </c:pt>
                <c:pt idx="23546">
                  <c:v>23547</c:v>
                </c:pt>
                <c:pt idx="23547">
                  <c:v>23548</c:v>
                </c:pt>
                <c:pt idx="23548">
                  <c:v>23549</c:v>
                </c:pt>
                <c:pt idx="23549">
                  <c:v>23550</c:v>
                </c:pt>
                <c:pt idx="23550">
                  <c:v>23551</c:v>
                </c:pt>
                <c:pt idx="23551">
                  <c:v>23552</c:v>
                </c:pt>
                <c:pt idx="23552">
                  <c:v>23553</c:v>
                </c:pt>
                <c:pt idx="23553">
                  <c:v>23554</c:v>
                </c:pt>
                <c:pt idx="23554">
                  <c:v>23555</c:v>
                </c:pt>
                <c:pt idx="23555">
                  <c:v>23556</c:v>
                </c:pt>
                <c:pt idx="23556">
                  <c:v>23557</c:v>
                </c:pt>
                <c:pt idx="23557">
                  <c:v>23558</c:v>
                </c:pt>
                <c:pt idx="23558">
                  <c:v>23559</c:v>
                </c:pt>
                <c:pt idx="23559">
                  <c:v>23560</c:v>
                </c:pt>
                <c:pt idx="23560">
                  <c:v>23561</c:v>
                </c:pt>
                <c:pt idx="23561">
                  <c:v>23562</c:v>
                </c:pt>
                <c:pt idx="23562">
                  <c:v>23563</c:v>
                </c:pt>
                <c:pt idx="23563">
                  <c:v>23564</c:v>
                </c:pt>
                <c:pt idx="23564">
                  <c:v>23565</c:v>
                </c:pt>
                <c:pt idx="23565">
                  <c:v>23566</c:v>
                </c:pt>
                <c:pt idx="23566">
                  <c:v>23567</c:v>
                </c:pt>
                <c:pt idx="23567">
                  <c:v>23568</c:v>
                </c:pt>
                <c:pt idx="23568">
                  <c:v>23569</c:v>
                </c:pt>
                <c:pt idx="23569">
                  <c:v>23570</c:v>
                </c:pt>
                <c:pt idx="23570">
                  <c:v>23571</c:v>
                </c:pt>
                <c:pt idx="23571">
                  <c:v>23572</c:v>
                </c:pt>
                <c:pt idx="23572">
                  <c:v>23573</c:v>
                </c:pt>
                <c:pt idx="23573">
                  <c:v>23574</c:v>
                </c:pt>
                <c:pt idx="23574">
                  <c:v>23575</c:v>
                </c:pt>
                <c:pt idx="23575">
                  <c:v>23576</c:v>
                </c:pt>
                <c:pt idx="23576">
                  <c:v>23577</c:v>
                </c:pt>
                <c:pt idx="23577">
                  <c:v>23578</c:v>
                </c:pt>
                <c:pt idx="23578">
                  <c:v>23579</c:v>
                </c:pt>
                <c:pt idx="23579">
                  <c:v>23580</c:v>
                </c:pt>
                <c:pt idx="23580">
                  <c:v>23581</c:v>
                </c:pt>
                <c:pt idx="23581">
                  <c:v>23582</c:v>
                </c:pt>
                <c:pt idx="23582">
                  <c:v>23583</c:v>
                </c:pt>
                <c:pt idx="23583">
                  <c:v>23584</c:v>
                </c:pt>
                <c:pt idx="23584">
                  <c:v>23585</c:v>
                </c:pt>
                <c:pt idx="23585">
                  <c:v>23586</c:v>
                </c:pt>
                <c:pt idx="23586">
                  <c:v>23587</c:v>
                </c:pt>
                <c:pt idx="23587">
                  <c:v>23588</c:v>
                </c:pt>
                <c:pt idx="23588">
                  <c:v>23589</c:v>
                </c:pt>
                <c:pt idx="23589">
                  <c:v>23590</c:v>
                </c:pt>
                <c:pt idx="23590">
                  <c:v>23591</c:v>
                </c:pt>
                <c:pt idx="23591">
                  <c:v>23592</c:v>
                </c:pt>
                <c:pt idx="23592">
                  <c:v>23593</c:v>
                </c:pt>
                <c:pt idx="23593">
                  <c:v>23594</c:v>
                </c:pt>
                <c:pt idx="23594">
                  <c:v>23595</c:v>
                </c:pt>
                <c:pt idx="23595">
                  <c:v>23596</c:v>
                </c:pt>
                <c:pt idx="23596">
                  <c:v>23597</c:v>
                </c:pt>
                <c:pt idx="23597">
                  <c:v>23598</c:v>
                </c:pt>
                <c:pt idx="23598">
                  <c:v>23599</c:v>
                </c:pt>
                <c:pt idx="23599">
                  <c:v>23600</c:v>
                </c:pt>
                <c:pt idx="23600">
                  <c:v>23601</c:v>
                </c:pt>
                <c:pt idx="23601">
                  <c:v>23602</c:v>
                </c:pt>
                <c:pt idx="23602">
                  <c:v>23603</c:v>
                </c:pt>
                <c:pt idx="23603">
                  <c:v>23604</c:v>
                </c:pt>
                <c:pt idx="23604">
                  <c:v>23605</c:v>
                </c:pt>
                <c:pt idx="23605">
                  <c:v>23606</c:v>
                </c:pt>
                <c:pt idx="23606">
                  <c:v>23607</c:v>
                </c:pt>
                <c:pt idx="23607">
                  <c:v>23608</c:v>
                </c:pt>
                <c:pt idx="23608">
                  <c:v>23609</c:v>
                </c:pt>
                <c:pt idx="23609">
                  <c:v>23610</c:v>
                </c:pt>
                <c:pt idx="23610">
                  <c:v>23611</c:v>
                </c:pt>
                <c:pt idx="23611">
                  <c:v>23612</c:v>
                </c:pt>
                <c:pt idx="23612">
                  <c:v>23613</c:v>
                </c:pt>
                <c:pt idx="23613">
                  <c:v>23614</c:v>
                </c:pt>
                <c:pt idx="23614">
                  <c:v>23615</c:v>
                </c:pt>
                <c:pt idx="23615">
                  <c:v>23616</c:v>
                </c:pt>
                <c:pt idx="23616">
                  <c:v>23617</c:v>
                </c:pt>
                <c:pt idx="23617">
                  <c:v>23618</c:v>
                </c:pt>
                <c:pt idx="23618">
                  <c:v>23619</c:v>
                </c:pt>
                <c:pt idx="23619">
                  <c:v>23620</c:v>
                </c:pt>
                <c:pt idx="23620">
                  <c:v>23621</c:v>
                </c:pt>
                <c:pt idx="23621">
                  <c:v>23622</c:v>
                </c:pt>
                <c:pt idx="23622">
                  <c:v>23623</c:v>
                </c:pt>
                <c:pt idx="23623">
                  <c:v>23624</c:v>
                </c:pt>
                <c:pt idx="23624">
                  <c:v>23625</c:v>
                </c:pt>
                <c:pt idx="23625">
                  <c:v>23626</c:v>
                </c:pt>
                <c:pt idx="23626">
                  <c:v>23627</c:v>
                </c:pt>
                <c:pt idx="23627">
                  <c:v>23628</c:v>
                </c:pt>
                <c:pt idx="23628">
                  <c:v>23629</c:v>
                </c:pt>
                <c:pt idx="23629">
                  <c:v>23630</c:v>
                </c:pt>
                <c:pt idx="23630">
                  <c:v>23631</c:v>
                </c:pt>
                <c:pt idx="23631">
                  <c:v>23632</c:v>
                </c:pt>
                <c:pt idx="23632">
                  <c:v>23633</c:v>
                </c:pt>
                <c:pt idx="23633">
                  <c:v>23634</c:v>
                </c:pt>
                <c:pt idx="23634">
                  <c:v>23635</c:v>
                </c:pt>
                <c:pt idx="23635">
                  <c:v>23636</c:v>
                </c:pt>
                <c:pt idx="23636">
                  <c:v>23637</c:v>
                </c:pt>
                <c:pt idx="23637">
                  <c:v>23638</c:v>
                </c:pt>
                <c:pt idx="23638">
                  <c:v>23639</c:v>
                </c:pt>
                <c:pt idx="23639">
                  <c:v>23640</c:v>
                </c:pt>
                <c:pt idx="23640">
                  <c:v>23641</c:v>
                </c:pt>
                <c:pt idx="23641">
                  <c:v>23642</c:v>
                </c:pt>
                <c:pt idx="23642">
                  <c:v>23643</c:v>
                </c:pt>
                <c:pt idx="23643">
                  <c:v>23644</c:v>
                </c:pt>
                <c:pt idx="23644">
                  <c:v>23645</c:v>
                </c:pt>
                <c:pt idx="23645">
                  <c:v>23646</c:v>
                </c:pt>
                <c:pt idx="23646">
                  <c:v>23647</c:v>
                </c:pt>
                <c:pt idx="23647">
                  <c:v>23648</c:v>
                </c:pt>
                <c:pt idx="23648">
                  <c:v>23649</c:v>
                </c:pt>
                <c:pt idx="23649">
                  <c:v>23650</c:v>
                </c:pt>
                <c:pt idx="23650">
                  <c:v>23651</c:v>
                </c:pt>
                <c:pt idx="23651">
                  <c:v>23652</c:v>
                </c:pt>
                <c:pt idx="23652">
                  <c:v>23653</c:v>
                </c:pt>
                <c:pt idx="23653">
                  <c:v>23654</c:v>
                </c:pt>
                <c:pt idx="23654">
                  <c:v>23655</c:v>
                </c:pt>
                <c:pt idx="23655">
                  <c:v>23656</c:v>
                </c:pt>
                <c:pt idx="23656">
                  <c:v>23657</c:v>
                </c:pt>
                <c:pt idx="23657">
                  <c:v>23658</c:v>
                </c:pt>
                <c:pt idx="23658">
                  <c:v>23659</c:v>
                </c:pt>
                <c:pt idx="23659">
                  <c:v>23660</c:v>
                </c:pt>
                <c:pt idx="23660">
                  <c:v>23661</c:v>
                </c:pt>
                <c:pt idx="23661">
                  <c:v>23662</c:v>
                </c:pt>
                <c:pt idx="23662">
                  <c:v>23663</c:v>
                </c:pt>
                <c:pt idx="23663">
                  <c:v>23664</c:v>
                </c:pt>
                <c:pt idx="23664">
                  <c:v>23665</c:v>
                </c:pt>
                <c:pt idx="23665">
                  <c:v>23666</c:v>
                </c:pt>
                <c:pt idx="23666">
                  <c:v>23667</c:v>
                </c:pt>
                <c:pt idx="23667">
                  <c:v>23668</c:v>
                </c:pt>
                <c:pt idx="23668">
                  <c:v>23669</c:v>
                </c:pt>
                <c:pt idx="23669">
                  <c:v>23670</c:v>
                </c:pt>
                <c:pt idx="23670">
                  <c:v>23671</c:v>
                </c:pt>
                <c:pt idx="23671">
                  <c:v>23672</c:v>
                </c:pt>
                <c:pt idx="23672">
                  <c:v>23673</c:v>
                </c:pt>
                <c:pt idx="23673">
                  <c:v>23674</c:v>
                </c:pt>
                <c:pt idx="23674">
                  <c:v>23675</c:v>
                </c:pt>
                <c:pt idx="23675">
                  <c:v>23676</c:v>
                </c:pt>
                <c:pt idx="23676">
                  <c:v>23677</c:v>
                </c:pt>
                <c:pt idx="23677">
                  <c:v>23678</c:v>
                </c:pt>
                <c:pt idx="23678">
                  <c:v>23679</c:v>
                </c:pt>
                <c:pt idx="23679">
                  <c:v>23680</c:v>
                </c:pt>
                <c:pt idx="23680">
                  <c:v>23681</c:v>
                </c:pt>
                <c:pt idx="23681">
                  <c:v>23682</c:v>
                </c:pt>
                <c:pt idx="23682">
                  <c:v>23683</c:v>
                </c:pt>
                <c:pt idx="23683">
                  <c:v>23684</c:v>
                </c:pt>
                <c:pt idx="23684">
                  <c:v>23685</c:v>
                </c:pt>
                <c:pt idx="23685">
                  <c:v>23686</c:v>
                </c:pt>
                <c:pt idx="23686">
                  <c:v>23687</c:v>
                </c:pt>
                <c:pt idx="23687">
                  <c:v>23688</c:v>
                </c:pt>
                <c:pt idx="23688">
                  <c:v>23689</c:v>
                </c:pt>
                <c:pt idx="23689">
                  <c:v>23690</c:v>
                </c:pt>
                <c:pt idx="23690">
                  <c:v>23691</c:v>
                </c:pt>
                <c:pt idx="23691">
                  <c:v>23692</c:v>
                </c:pt>
                <c:pt idx="23692">
                  <c:v>23693</c:v>
                </c:pt>
                <c:pt idx="23693">
                  <c:v>23694</c:v>
                </c:pt>
                <c:pt idx="23694">
                  <c:v>23695</c:v>
                </c:pt>
                <c:pt idx="23695">
                  <c:v>23696</c:v>
                </c:pt>
                <c:pt idx="23696">
                  <c:v>23697</c:v>
                </c:pt>
                <c:pt idx="23697">
                  <c:v>23698</c:v>
                </c:pt>
                <c:pt idx="23698">
                  <c:v>23699</c:v>
                </c:pt>
                <c:pt idx="23699">
                  <c:v>23700</c:v>
                </c:pt>
                <c:pt idx="23700">
                  <c:v>23701</c:v>
                </c:pt>
                <c:pt idx="23701">
                  <c:v>23702</c:v>
                </c:pt>
                <c:pt idx="23702">
                  <c:v>23703</c:v>
                </c:pt>
                <c:pt idx="23703">
                  <c:v>23704</c:v>
                </c:pt>
                <c:pt idx="23704">
                  <c:v>23705</c:v>
                </c:pt>
                <c:pt idx="23705">
                  <c:v>23706</c:v>
                </c:pt>
                <c:pt idx="23706">
                  <c:v>23707</c:v>
                </c:pt>
                <c:pt idx="23707">
                  <c:v>23708</c:v>
                </c:pt>
                <c:pt idx="23708">
                  <c:v>23709</c:v>
                </c:pt>
                <c:pt idx="23709">
                  <c:v>23710</c:v>
                </c:pt>
                <c:pt idx="23710">
                  <c:v>23711</c:v>
                </c:pt>
                <c:pt idx="23711">
                  <c:v>23712</c:v>
                </c:pt>
                <c:pt idx="23712">
                  <c:v>23713</c:v>
                </c:pt>
                <c:pt idx="23713">
                  <c:v>23714</c:v>
                </c:pt>
                <c:pt idx="23714">
                  <c:v>23715</c:v>
                </c:pt>
                <c:pt idx="23715">
                  <c:v>23716</c:v>
                </c:pt>
                <c:pt idx="23716">
                  <c:v>23717</c:v>
                </c:pt>
                <c:pt idx="23717">
                  <c:v>23718</c:v>
                </c:pt>
                <c:pt idx="23718">
                  <c:v>23719</c:v>
                </c:pt>
                <c:pt idx="23719">
                  <c:v>23720</c:v>
                </c:pt>
                <c:pt idx="23720">
                  <c:v>23721</c:v>
                </c:pt>
                <c:pt idx="23721">
                  <c:v>23722</c:v>
                </c:pt>
                <c:pt idx="23722">
                  <c:v>23723</c:v>
                </c:pt>
                <c:pt idx="23723">
                  <c:v>23724</c:v>
                </c:pt>
                <c:pt idx="23724">
                  <c:v>23725</c:v>
                </c:pt>
                <c:pt idx="23725">
                  <c:v>23726</c:v>
                </c:pt>
                <c:pt idx="23726">
                  <c:v>23727</c:v>
                </c:pt>
                <c:pt idx="23727">
                  <c:v>23728</c:v>
                </c:pt>
                <c:pt idx="23728">
                  <c:v>23729</c:v>
                </c:pt>
                <c:pt idx="23729">
                  <c:v>23730</c:v>
                </c:pt>
                <c:pt idx="23730">
                  <c:v>23731</c:v>
                </c:pt>
                <c:pt idx="23731">
                  <c:v>23732</c:v>
                </c:pt>
                <c:pt idx="23732">
                  <c:v>23733</c:v>
                </c:pt>
                <c:pt idx="23733">
                  <c:v>23734</c:v>
                </c:pt>
                <c:pt idx="23734">
                  <c:v>23735</c:v>
                </c:pt>
                <c:pt idx="23735">
                  <c:v>23736</c:v>
                </c:pt>
                <c:pt idx="23736">
                  <c:v>23737</c:v>
                </c:pt>
                <c:pt idx="23737">
                  <c:v>23738</c:v>
                </c:pt>
                <c:pt idx="23738">
                  <c:v>23739</c:v>
                </c:pt>
                <c:pt idx="23739">
                  <c:v>23740</c:v>
                </c:pt>
                <c:pt idx="23740">
                  <c:v>23741</c:v>
                </c:pt>
                <c:pt idx="23741">
                  <c:v>23742</c:v>
                </c:pt>
                <c:pt idx="23742">
                  <c:v>23743</c:v>
                </c:pt>
                <c:pt idx="23743">
                  <c:v>23744</c:v>
                </c:pt>
                <c:pt idx="23744">
                  <c:v>23745</c:v>
                </c:pt>
                <c:pt idx="23745">
                  <c:v>23746</c:v>
                </c:pt>
                <c:pt idx="23746">
                  <c:v>23747</c:v>
                </c:pt>
                <c:pt idx="23747">
                  <c:v>23748</c:v>
                </c:pt>
                <c:pt idx="23748">
                  <c:v>23749</c:v>
                </c:pt>
                <c:pt idx="23749">
                  <c:v>23750</c:v>
                </c:pt>
                <c:pt idx="23750">
                  <c:v>23751</c:v>
                </c:pt>
                <c:pt idx="23751">
                  <c:v>23752</c:v>
                </c:pt>
                <c:pt idx="23752">
                  <c:v>23753</c:v>
                </c:pt>
                <c:pt idx="23753">
                  <c:v>23754</c:v>
                </c:pt>
                <c:pt idx="23754">
                  <c:v>23755</c:v>
                </c:pt>
                <c:pt idx="23755">
                  <c:v>23756</c:v>
                </c:pt>
                <c:pt idx="23756">
                  <c:v>23757</c:v>
                </c:pt>
                <c:pt idx="23757">
                  <c:v>23758</c:v>
                </c:pt>
                <c:pt idx="23758">
                  <c:v>23759</c:v>
                </c:pt>
                <c:pt idx="23759">
                  <c:v>23760</c:v>
                </c:pt>
                <c:pt idx="23760">
                  <c:v>23761</c:v>
                </c:pt>
                <c:pt idx="23761">
                  <c:v>23762</c:v>
                </c:pt>
                <c:pt idx="23762">
                  <c:v>23763</c:v>
                </c:pt>
                <c:pt idx="23763">
                  <c:v>23764</c:v>
                </c:pt>
                <c:pt idx="23764">
                  <c:v>23765</c:v>
                </c:pt>
                <c:pt idx="23765">
                  <c:v>23766</c:v>
                </c:pt>
                <c:pt idx="23766">
                  <c:v>23767</c:v>
                </c:pt>
                <c:pt idx="23767">
                  <c:v>23768</c:v>
                </c:pt>
                <c:pt idx="23768">
                  <c:v>23769</c:v>
                </c:pt>
                <c:pt idx="23769">
                  <c:v>23770</c:v>
                </c:pt>
                <c:pt idx="23770">
                  <c:v>23771</c:v>
                </c:pt>
                <c:pt idx="23771">
                  <c:v>23772</c:v>
                </c:pt>
                <c:pt idx="23772">
                  <c:v>23773</c:v>
                </c:pt>
                <c:pt idx="23773">
                  <c:v>23774</c:v>
                </c:pt>
                <c:pt idx="23774">
                  <c:v>23775</c:v>
                </c:pt>
                <c:pt idx="23775">
                  <c:v>23776</c:v>
                </c:pt>
                <c:pt idx="23776">
                  <c:v>23777</c:v>
                </c:pt>
                <c:pt idx="23777">
                  <c:v>23778</c:v>
                </c:pt>
                <c:pt idx="23778">
                  <c:v>23779</c:v>
                </c:pt>
                <c:pt idx="23779">
                  <c:v>23780</c:v>
                </c:pt>
                <c:pt idx="23780">
                  <c:v>23781</c:v>
                </c:pt>
                <c:pt idx="23781">
                  <c:v>23782</c:v>
                </c:pt>
                <c:pt idx="23782">
                  <c:v>23783</c:v>
                </c:pt>
                <c:pt idx="23783">
                  <c:v>23784</c:v>
                </c:pt>
                <c:pt idx="23784">
                  <c:v>23785</c:v>
                </c:pt>
                <c:pt idx="23785">
                  <c:v>23786</c:v>
                </c:pt>
                <c:pt idx="23786">
                  <c:v>23787</c:v>
                </c:pt>
                <c:pt idx="23787">
                  <c:v>23788</c:v>
                </c:pt>
                <c:pt idx="23788">
                  <c:v>23789</c:v>
                </c:pt>
                <c:pt idx="23789">
                  <c:v>23790</c:v>
                </c:pt>
                <c:pt idx="23790">
                  <c:v>23791</c:v>
                </c:pt>
                <c:pt idx="23791">
                  <c:v>23792</c:v>
                </c:pt>
                <c:pt idx="23792">
                  <c:v>23793</c:v>
                </c:pt>
                <c:pt idx="23793">
                  <c:v>23794</c:v>
                </c:pt>
                <c:pt idx="23794">
                  <c:v>23795</c:v>
                </c:pt>
                <c:pt idx="23795">
                  <c:v>23796</c:v>
                </c:pt>
                <c:pt idx="23796">
                  <c:v>23797</c:v>
                </c:pt>
                <c:pt idx="23797">
                  <c:v>23798</c:v>
                </c:pt>
                <c:pt idx="23798">
                  <c:v>23799</c:v>
                </c:pt>
                <c:pt idx="23799">
                  <c:v>23800</c:v>
                </c:pt>
                <c:pt idx="23800">
                  <c:v>23801</c:v>
                </c:pt>
                <c:pt idx="23801">
                  <c:v>23802</c:v>
                </c:pt>
                <c:pt idx="23802">
                  <c:v>23803</c:v>
                </c:pt>
                <c:pt idx="23803">
                  <c:v>23804</c:v>
                </c:pt>
                <c:pt idx="23804">
                  <c:v>23805</c:v>
                </c:pt>
                <c:pt idx="23805">
                  <c:v>23806</c:v>
                </c:pt>
                <c:pt idx="23806">
                  <c:v>23807</c:v>
                </c:pt>
                <c:pt idx="23807">
                  <c:v>23808</c:v>
                </c:pt>
                <c:pt idx="23808">
                  <c:v>23809</c:v>
                </c:pt>
                <c:pt idx="23809">
                  <c:v>23810</c:v>
                </c:pt>
                <c:pt idx="23810">
                  <c:v>23811</c:v>
                </c:pt>
                <c:pt idx="23811">
                  <c:v>23812</c:v>
                </c:pt>
                <c:pt idx="23812">
                  <c:v>23813</c:v>
                </c:pt>
                <c:pt idx="23813">
                  <c:v>23814</c:v>
                </c:pt>
                <c:pt idx="23814">
                  <c:v>23815</c:v>
                </c:pt>
                <c:pt idx="23815">
                  <c:v>23816</c:v>
                </c:pt>
                <c:pt idx="23816">
                  <c:v>23817</c:v>
                </c:pt>
                <c:pt idx="23817">
                  <c:v>23818</c:v>
                </c:pt>
                <c:pt idx="23818">
                  <c:v>23819</c:v>
                </c:pt>
                <c:pt idx="23819">
                  <c:v>23820</c:v>
                </c:pt>
                <c:pt idx="23820">
                  <c:v>23821</c:v>
                </c:pt>
                <c:pt idx="23821">
                  <c:v>23822</c:v>
                </c:pt>
                <c:pt idx="23822">
                  <c:v>23823</c:v>
                </c:pt>
                <c:pt idx="23823">
                  <c:v>23824</c:v>
                </c:pt>
                <c:pt idx="23824">
                  <c:v>23825</c:v>
                </c:pt>
                <c:pt idx="23825">
                  <c:v>23826</c:v>
                </c:pt>
                <c:pt idx="23826">
                  <c:v>23827</c:v>
                </c:pt>
                <c:pt idx="23827">
                  <c:v>23828</c:v>
                </c:pt>
                <c:pt idx="23828">
                  <c:v>23829</c:v>
                </c:pt>
                <c:pt idx="23829">
                  <c:v>23830</c:v>
                </c:pt>
                <c:pt idx="23830">
                  <c:v>23831</c:v>
                </c:pt>
                <c:pt idx="23831">
                  <c:v>23832</c:v>
                </c:pt>
                <c:pt idx="23832">
                  <c:v>23833</c:v>
                </c:pt>
                <c:pt idx="23833">
                  <c:v>23834</c:v>
                </c:pt>
                <c:pt idx="23834">
                  <c:v>23835</c:v>
                </c:pt>
                <c:pt idx="23835">
                  <c:v>23836</c:v>
                </c:pt>
                <c:pt idx="23836">
                  <c:v>23837</c:v>
                </c:pt>
                <c:pt idx="23837">
                  <c:v>23838</c:v>
                </c:pt>
                <c:pt idx="23838">
                  <c:v>23839</c:v>
                </c:pt>
                <c:pt idx="23839">
                  <c:v>23840</c:v>
                </c:pt>
                <c:pt idx="23840">
                  <c:v>23841</c:v>
                </c:pt>
                <c:pt idx="23841">
                  <c:v>23842</c:v>
                </c:pt>
                <c:pt idx="23842">
                  <c:v>23843</c:v>
                </c:pt>
                <c:pt idx="23843">
                  <c:v>23844</c:v>
                </c:pt>
                <c:pt idx="23844">
                  <c:v>23845</c:v>
                </c:pt>
                <c:pt idx="23845">
                  <c:v>23846</c:v>
                </c:pt>
                <c:pt idx="23846">
                  <c:v>23847</c:v>
                </c:pt>
                <c:pt idx="23847">
                  <c:v>23848</c:v>
                </c:pt>
                <c:pt idx="23848">
                  <c:v>23849</c:v>
                </c:pt>
                <c:pt idx="23849">
                  <c:v>23850</c:v>
                </c:pt>
                <c:pt idx="23850">
                  <c:v>23851</c:v>
                </c:pt>
                <c:pt idx="23851">
                  <c:v>23852</c:v>
                </c:pt>
                <c:pt idx="23852">
                  <c:v>23853</c:v>
                </c:pt>
                <c:pt idx="23853">
                  <c:v>23854</c:v>
                </c:pt>
                <c:pt idx="23854">
                  <c:v>23855</c:v>
                </c:pt>
                <c:pt idx="23855">
                  <c:v>23856</c:v>
                </c:pt>
                <c:pt idx="23856">
                  <c:v>23857</c:v>
                </c:pt>
                <c:pt idx="23857">
                  <c:v>23858</c:v>
                </c:pt>
                <c:pt idx="23858">
                  <c:v>23859</c:v>
                </c:pt>
                <c:pt idx="23859">
                  <c:v>23860</c:v>
                </c:pt>
                <c:pt idx="23860">
                  <c:v>23861</c:v>
                </c:pt>
                <c:pt idx="23861">
                  <c:v>23862</c:v>
                </c:pt>
                <c:pt idx="23862">
                  <c:v>23863</c:v>
                </c:pt>
                <c:pt idx="23863">
                  <c:v>23864</c:v>
                </c:pt>
                <c:pt idx="23864">
                  <c:v>23865</c:v>
                </c:pt>
                <c:pt idx="23865">
                  <c:v>23866</c:v>
                </c:pt>
                <c:pt idx="23866">
                  <c:v>23867</c:v>
                </c:pt>
                <c:pt idx="23867">
                  <c:v>23868</c:v>
                </c:pt>
                <c:pt idx="23868">
                  <c:v>23869</c:v>
                </c:pt>
                <c:pt idx="23869">
                  <c:v>23870</c:v>
                </c:pt>
                <c:pt idx="23870">
                  <c:v>23871</c:v>
                </c:pt>
                <c:pt idx="23871">
                  <c:v>23872</c:v>
                </c:pt>
                <c:pt idx="23872">
                  <c:v>23873</c:v>
                </c:pt>
                <c:pt idx="23873">
                  <c:v>23874</c:v>
                </c:pt>
                <c:pt idx="23874">
                  <c:v>23875</c:v>
                </c:pt>
                <c:pt idx="23875">
                  <c:v>23876</c:v>
                </c:pt>
                <c:pt idx="23876">
                  <c:v>23877</c:v>
                </c:pt>
                <c:pt idx="23877">
                  <c:v>23878</c:v>
                </c:pt>
                <c:pt idx="23878">
                  <c:v>23879</c:v>
                </c:pt>
                <c:pt idx="23879">
                  <c:v>23880</c:v>
                </c:pt>
                <c:pt idx="23880">
                  <c:v>23881</c:v>
                </c:pt>
                <c:pt idx="23881">
                  <c:v>23882</c:v>
                </c:pt>
                <c:pt idx="23882">
                  <c:v>23883</c:v>
                </c:pt>
                <c:pt idx="23883">
                  <c:v>23884</c:v>
                </c:pt>
                <c:pt idx="23884">
                  <c:v>23885</c:v>
                </c:pt>
                <c:pt idx="23885">
                  <c:v>23886</c:v>
                </c:pt>
                <c:pt idx="23886">
                  <c:v>23887</c:v>
                </c:pt>
                <c:pt idx="23887">
                  <c:v>23888</c:v>
                </c:pt>
                <c:pt idx="23888">
                  <c:v>23889</c:v>
                </c:pt>
                <c:pt idx="23889">
                  <c:v>23890</c:v>
                </c:pt>
                <c:pt idx="23890">
                  <c:v>23891</c:v>
                </c:pt>
                <c:pt idx="23891">
                  <c:v>23892</c:v>
                </c:pt>
                <c:pt idx="23892">
                  <c:v>23893</c:v>
                </c:pt>
                <c:pt idx="23893">
                  <c:v>23894</c:v>
                </c:pt>
                <c:pt idx="23894">
                  <c:v>23895</c:v>
                </c:pt>
                <c:pt idx="23895">
                  <c:v>23896</c:v>
                </c:pt>
                <c:pt idx="23896">
                  <c:v>23897</c:v>
                </c:pt>
                <c:pt idx="23897">
                  <c:v>23898</c:v>
                </c:pt>
                <c:pt idx="23898">
                  <c:v>23899</c:v>
                </c:pt>
                <c:pt idx="23899">
                  <c:v>23900</c:v>
                </c:pt>
                <c:pt idx="23900">
                  <c:v>23901</c:v>
                </c:pt>
                <c:pt idx="23901">
                  <c:v>23902</c:v>
                </c:pt>
                <c:pt idx="23902">
                  <c:v>23903</c:v>
                </c:pt>
                <c:pt idx="23903">
                  <c:v>23904</c:v>
                </c:pt>
                <c:pt idx="23904">
                  <c:v>23905</c:v>
                </c:pt>
                <c:pt idx="23905">
                  <c:v>23906</c:v>
                </c:pt>
                <c:pt idx="23906">
                  <c:v>23907</c:v>
                </c:pt>
                <c:pt idx="23907">
                  <c:v>23908</c:v>
                </c:pt>
                <c:pt idx="23908">
                  <c:v>23909</c:v>
                </c:pt>
                <c:pt idx="23909">
                  <c:v>23910</c:v>
                </c:pt>
                <c:pt idx="23910">
                  <c:v>23911</c:v>
                </c:pt>
                <c:pt idx="23911">
                  <c:v>23912</c:v>
                </c:pt>
                <c:pt idx="23912">
                  <c:v>23913</c:v>
                </c:pt>
                <c:pt idx="23913">
                  <c:v>23914</c:v>
                </c:pt>
                <c:pt idx="23914">
                  <c:v>23915</c:v>
                </c:pt>
                <c:pt idx="23915">
                  <c:v>23916</c:v>
                </c:pt>
                <c:pt idx="23916">
                  <c:v>23917</c:v>
                </c:pt>
                <c:pt idx="23917">
                  <c:v>23918</c:v>
                </c:pt>
                <c:pt idx="23918">
                  <c:v>23919</c:v>
                </c:pt>
                <c:pt idx="23919">
                  <c:v>23920</c:v>
                </c:pt>
                <c:pt idx="23920">
                  <c:v>23921</c:v>
                </c:pt>
                <c:pt idx="23921">
                  <c:v>23922</c:v>
                </c:pt>
                <c:pt idx="23922">
                  <c:v>23923</c:v>
                </c:pt>
                <c:pt idx="23923">
                  <c:v>23924</c:v>
                </c:pt>
                <c:pt idx="23924">
                  <c:v>23925</c:v>
                </c:pt>
                <c:pt idx="23925">
                  <c:v>23926</c:v>
                </c:pt>
                <c:pt idx="23926">
                  <c:v>23927</c:v>
                </c:pt>
                <c:pt idx="23927">
                  <c:v>23928</c:v>
                </c:pt>
                <c:pt idx="23928">
                  <c:v>23929</c:v>
                </c:pt>
                <c:pt idx="23929">
                  <c:v>23930</c:v>
                </c:pt>
                <c:pt idx="23930">
                  <c:v>23931</c:v>
                </c:pt>
                <c:pt idx="23931">
                  <c:v>23932</c:v>
                </c:pt>
                <c:pt idx="23932">
                  <c:v>23933</c:v>
                </c:pt>
                <c:pt idx="23933">
                  <c:v>23934</c:v>
                </c:pt>
                <c:pt idx="23934">
                  <c:v>23935</c:v>
                </c:pt>
                <c:pt idx="23935">
                  <c:v>23936</c:v>
                </c:pt>
                <c:pt idx="23936">
                  <c:v>23937</c:v>
                </c:pt>
                <c:pt idx="23937">
                  <c:v>23938</c:v>
                </c:pt>
                <c:pt idx="23938">
                  <c:v>23939</c:v>
                </c:pt>
                <c:pt idx="23939">
                  <c:v>23940</c:v>
                </c:pt>
                <c:pt idx="23940">
                  <c:v>23941</c:v>
                </c:pt>
                <c:pt idx="23941">
                  <c:v>23942</c:v>
                </c:pt>
                <c:pt idx="23942">
                  <c:v>23943</c:v>
                </c:pt>
                <c:pt idx="23943">
                  <c:v>23944</c:v>
                </c:pt>
                <c:pt idx="23944">
                  <c:v>23945</c:v>
                </c:pt>
                <c:pt idx="23945">
                  <c:v>23946</c:v>
                </c:pt>
                <c:pt idx="23946">
                  <c:v>23947</c:v>
                </c:pt>
                <c:pt idx="23947">
                  <c:v>23948</c:v>
                </c:pt>
                <c:pt idx="23948">
                  <c:v>23949</c:v>
                </c:pt>
                <c:pt idx="23949">
                  <c:v>23950</c:v>
                </c:pt>
                <c:pt idx="23950">
                  <c:v>23951</c:v>
                </c:pt>
                <c:pt idx="23951">
                  <c:v>23952</c:v>
                </c:pt>
                <c:pt idx="23952">
                  <c:v>23953</c:v>
                </c:pt>
                <c:pt idx="23953">
                  <c:v>23954</c:v>
                </c:pt>
                <c:pt idx="23954">
                  <c:v>23955</c:v>
                </c:pt>
                <c:pt idx="23955">
                  <c:v>23956</c:v>
                </c:pt>
                <c:pt idx="23956">
                  <c:v>23957</c:v>
                </c:pt>
                <c:pt idx="23957">
                  <c:v>23958</c:v>
                </c:pt>
                <c:pt idx="23958">
                  <c:v>23959</c:v>
                </c:pt>
                <c:pt idx="23959">
                  <c:v>23960</c:v>
                </c:pt>
                <c:pt idx="23960">
                  <c:v>23961</c:v>
                </c:pt>
                <c:pt idx="23961">
                  <c:v>23962</c:v>
                </c:pt>
                <c:pt idx="23962">
                  <c:v>23963</c:v>
                </c:pt>
                <c:pt idx="23963">
                  <c:v>23964</c:v>
                </c:pt>
                <c:pt idx="23964">
                  <c:v>23965</c:v>
                </c:pt>
                <c:pt idx="23965">
                  <c:v>23966</c:v>
                </c:pt>
                <c:pt idx="23966">
                  <c:v>23967</c:v>
                </c:pt>
                <c:pt idx="23967">
                  <c:v>23968</c:v>
                </c:pt>
                <c:pt idx="23968">
                  <c:v>23969</c:v>
                </c:pt>
                <c:pt idx="23969">
                  <c:v>23970</c:v>
                </c:pt>
                <c:pt idx="23970">
                  <c:v>23971</c:v>
                </c:pt>
                <c:pt idx="23971">
                  <c:v>23972</c:v>
                </c:pt>
                <c:pt idx="23972">
                  <c:v>23973</c:v>
                </c:pt>
                <c:pt idx="23973">
                  <c:v>23974</c:v>
                </c:pt>
                <c:pt idx="23974">
                  <c:v>23975</c:v>
                </c:pt>
                <c:pt idx="23975">
                  <c:v>23976</c:v>
                </c:pt>
                <c:pt idx="23976">
                  <c:v>23977</c:v>
                </c:pt>
                <c:pt idx="23977">
                  <c:v>23978</c:v>
                </c:pt>
                <c:pt idx="23978">
                  <c:v>23979</c:v>
                </c:pt>
                <c:pt idx="23979">
                  <c:v>23980</c:v>
                </c:pt>
                <c:pt idx="23980">
                  <c:v>23981</c:v>
                </c:pt>
                <c:pt idx="23981">
                  <c:v>23982</c:v>
                </c:pt>
                <c:pt idx="23982">
                  <c:v>23983</c:v>
                </c:pt>
                <c:pt idx="23983">
                  <c:v>23984</c:v>
                </c:pt>
                <c:pt idx="23984">
                  <c:v>23985</c:v>
                </c:pt>
                <c:pt idx="23985">
                  <c:v>23986</c:v>
                </c:pt>
                <c:pt idx="23986">
                  <c:v>23987</c:v>
                </c:pt>
                <c:pt idx="23987">
                  <c:v>23988</c:v>
                </c:pt>
                <c:pt idx="23988">
                  <c:v>23989</c:v>
                </c:pt>
                <c:pt idx="23989">
                  <c:v>23990</c:v>
                </c:pt>
                <c:pt idx="23990">
                  <c:v>23991</c:v>
                </c:pt>
                <c:pt idx="23991">
                  <c:v>23992</c:v>
                </c:pt>
                <c:pt idx="23992">
                  <c:v>23993</c:v>
                </c:pt>
                <c:pt idx="23993">
                  <c:v>23994</c:v>
                </c:pt>
                <c:pt idx="23994">
                  <c:v>23995</c:v>
                </c:pt>
                <c:pt idx="23995">
                  <c:v>23996</c:v>
                </c:pt>
                <c:pt idx="23996">
                  <c:v>23997</c:v>
                </c:pt>
                <c:pt idx="23997">
                  <c:v>23998</c:v>
                </c:pt>
                <c:pt idx="23998">
                  <c:v>23999</c:v>
                </c:pt>
                <c:pt idx="23999">
                  <c:v>24000</c:v>
                </c:pt>
                <c:pt idx="24000">
                  <c:v>24001</c:v>
                </c:pt>
                <c:pt idx="24001">
                  <c:v>24002</c:v>
                </c:pt>
                <c:pt idx="24002">
                  <c:v>24003</c:v>
                </c:pt>
                <c:pt idx="24003">
                  <c:v>24004</c:v>
                </c:pt>
                <c:pt idx="24004">
                  <c:v>24005</c:v>
                </c:pt>
                <c:pt idx="24005">
                  <c:v>24006</c:v>
                </c:pt>
                <c:pt idx="24006">
                  <c:v>24007</c:v>
                </c:pt>
                <c:pt idx="24007">
                  <c:v>24008</c:v>
                </c:pt>
                <c:pt idx="24008">
                  <c:v>24009</c:v>
                </c:pt>
                <c:pt idx="24009">
                  <c:v>24010</c:v>
                </c:pt>
                <c:pt idx="24010">
                  <c:v>24011</c:v>
                </c:pt>
                <c:pt idx="24011">
                  <c:v>24012</c:v>
                </c:pt>
                <c:pt idx="24012">
                  <c:v>24013</c:v>
                </c:pt>
                <c:pt idx="24013">
                  <c:v>24014</c:v>
                </c:pt>
                <c:pt idx="24014">
                  <c:v>24015</c:v>
                </c:pt>
                <c:pt idx="24015">
                  <c:v>24016</c:v>
                </c:pt>
                <c:pt idx="24016">
                  <c:v>24017</c:v>
                </c:pt>
                <c:pt idx="24017">
                  <c:v>24018</c:v>
                </c:pt>
                <c:pt idx="24018">
                  <c:v>24019</c:v>
                </c:pt>
                <c:pt idx="24019">
                  <c:v>24020</c:v>
                </c:pt>
                <c:pt idx="24020">
                  <c:v>24021</c:v>
                </c:pt>
                <c:pt idx="24021">
                  <c:v>24022</c:v>
                </c:pt>
                <c:pt idx="24022">
                  <c:v>24023</c:v>
                </c:pt>
                <c:pt idx="24023">
                  <c:v>24024</c:v>
                </c:pt>
                <c:pt idx="24024">
                  <c:v>24025</c:v>
                </c:pt>
                <c:pt idx="24025">
                  <c:v>24026</c:v>
                </c:pt>
                <c:pt idx="24026">
                  <c:v>24027</c:v>
                </c:pt>
                <c:pt idx="24027">
                  <c:v>24028</c:v>
                </c:pt>
                <c:pt idx="24028">
                  <c:v>24029</c:v>
                </c:pt>
                <c:pt idx="24029">
                  <c:v>24030</c:v>
                </c:pt>
                <c:pt idx="24030">
                  <c:v>24031</c:v>
                </c:pt>
                <c:pt idx="24031">
                  <c:v>24032</c:v>
                </c:pt>
                <c:pt idx="24032">
                  <c:v>24033</c:v>
                </c:pt>
                <c:pt idx="24033">
                  <c:v>24034</c:v>
                </c:pt>
                <c:pt idx="24034">
                  <c:v>24035</c:v>
                </c:pt>
                <c:pt idx="24035">
                  <c:v>24036</c:v>
                </c:pt>
                <c:pt idx="24036">
                  <c:v>24037</c:v>
                </c:pt>
                <c:pt idx="24037">
                  <c:v>24038</c:v>
                </c:pt>
                <c:pt idx="24038">
                  <c:v>24039</c:v>
                </c:pt>
                <c:pt idx="24039">
                  <c:v>24040</c:v>
                </c:pt>
                <c:pt idx="24040">
                  <c:v>24041</c:v>
                </c:pt>
                <c:pt idx="24041">
                  <c:v>24042</c:v>
                </c:pt>
                <c:pt idx="24042">
                  <c:v>24043</c:v>
                </c:pt>
                <c:pt idx="24043">
                  <c:v>24044</c:v>
                </c:pt>
                <c:pt idx="24044">
                  <c:v>24045</c:v>
                </c:pt>
                <c:pt idx="24045">
                  <c:v>24046</c:v>
                </c:pt>
                <c:pt idx="24046">
                  <c:v>24047</c:v>
                </c:pt>
                <c:pt idx="24047">
                  <c:v>24048</c:v>
                </c:pt>
                <c:pt idx="24048">
                  <c:v>24049</c:v>
                </c:pt>
                <c:pt idx="24049">
                  <c:v>24050</c:v>
                </c:pt>
                <c:pt idx="24050">
                  <c:v>24051</c:v>
                </c:pt>
                <c:pt idx="24051">
                  <c:v>24052</c:v>
                </c:pt>
                <c:pt idx="24052">
                  <c:v>24053</c:v>
                </c:pt>
                <c:pt idx="24053">
                  <c:v>24054</c:v>
                </c:pt>
                <c:pt idx="24054">
                  <c:v>24055</c:v>
                </c:pt>
                <c:pt idx="24055">
                  <c:v>24056</c:v>
                </c:pt>
                <c:pt idx="24056">
                  <c:v>24057</c:v>
                </c:pt>
                <c:pt idx="24057">
                  <c:v>24058</c:v>
                </c:pt>
                <c:pt idx="24058">
                  <c:v>24059</c:v>
                </c:pt>
                <c:pt idx="24059">
                  <c:v>24060</c:v>
                </c:pt>
                <c:pt idx="24060">
                  <c:v>24061</c:v>
                </c:pt>
                <c:pt idx="24061">
                  <c:v>24062</c:v>
                </c:pt>
                <c:pt idx="24062">
                  <c:v>24063</c:v>
                </c:pt>
                <c:pt idx="24063">
                  <c:v>24064</c:v>
                </c:pt>
                <c:pt idx="24064">
                  <c:v>24065</c:v>
                </c:pt>
                <c:pt idx="24065">
                  <c:v>24066</c:v>
                </c:pt>
                <c:pt idx="24066">
                  <c:v>24067</c:v>
                </c:pt>
                <c:pt idx="24067">
                  <c:v>24068</c:v>
                </c:pt>
                <c:pt idx="24068">
                  <c:v>24069</c:v>
                </c:pt>
                <c:pt idx="24069">
                  <c:v>24070</c:v>
                </c:pt>
                <c:pt idx="24070">
                  <c:v>24071</c:v>
                </c:pt>
                <c:pt idx="24071">
                  <c:v>24072</c:v>
                </c:pt>
                <c:pt idx="24072">
                  <c:v>24073</c:v>
                </c:pt>
                <c:pt idx="24073">
                  <c:v>24074</c:v>
                </c:pt>
                <c:pt idx="24074">
                  <c:v>24075</c:v>
                </c:pt>
                <c:pt idx="24075">
                  <c:v>24076</c:v>
                </c:pt>
                <c:pt idx="24076">
                  <c:v>24077</c:v>
                </c:pt>
                <c:pt idx="24077">
                  <c:v>24078</c:v>
                </c:pt>
                <c:pt idx="24078">
                  <c:v>24079</c:v>
                </c:pt>
                <c:pt idx="24079">
                  <c:v>24080</c:v>
                </c:pt>
                <c:pt idx="24080">
                  <c:v>24081</c:v>
                </c:pt>
                <c:pt idx="24081">
                  <c:v>24082</c:v>
                </c:pt>
                <c:pt idx="24082">
                  <c:v>24083</c:v>
                </c:pt>
                <c:pt idx="24083">
                  <c:v>24084</c:v>
                </c:pt>
                <c:pt idx="24084">
                  <c:v>24085</c:v>
                </c:pt>
                <c:pt idx="24085">
                  <c:v>24086</c:v>
                </c:pt>
                <c:pt idx="24086">
                  <c:v>24087</c:v>
                </c:pt>
                <c:pt idx="24087">
                  <c:v>24088</c:v>
                </c:pt>
                <c:pt idx="24088">
                  <c:v>24089</c:v>
                </c:pt>
                <c:pt idx="24089">
                  <c:v>24090</c:v>
                </c:pt>
                <c:pt idx="24090">
                  <c:v>24091</c:v>
                </c:pt>
                <c:pt idx="24091">
                  <c:v>24092</c:v>
                </c:pt>
                <c:pt idx="24092">
                  <c:v>24093</c:v>
                </c:pt>
                <c:pt idx="24093">
                  <c:v>24094</c:v>
                </c:pt>
                <c:pt idx="24094">
                  <c:v>24095</c:v>
                </c:pt>
                <c:pt idx="24095">
                  <c:v>24096</c:v>
                </c:pt>
                <c:pt idx="24096">
                  <c:v>24097</c:v>
                </c:pt>
                <c:pt idx="24097">
                  <c:v>24098</c:v>
                </c:pt>
                <c:pt idx="24098">
                  <c:v>24099</c:v>
                </c:pt>
                <c:pt idx="24099">
                  <c:v>24100</c:v>
                </c:pt>
                <c:pt idx="24100">
                  <c:v>24101</c:v>
                </c:pt>
                <c:pt idx="24101">
                  <c:v>24102</c:v>
                </c:pt>
                <c:pt idx="24102">
                  <c:v>24103</c:v>
                </c:pt>
                <c:pt idx="24103">
                  <c:v>24104</c:v>
                </c:pt>
                <c:pt idx="24104">
                  <c:v>24105</c:v>
                </c:pt>
                <c:pt idx="24105">
                  <c:v>24106</c:v>
                </c:pt>
                <c:pt idx="24106">
                  <c:v>24107</c:v>
                </c:pt>
                <c:pt idx="24107">
                  <c:v>24108</c:v>
                </c:pt>
                <c:pt idx="24108">
                  <c:v>24109</c:v>
                </c:pt>
                <c:pt idx="24109">
                  <c:v>24110</c:v>
                </c:pt>
                <c:pt idx="24110">
                  <c:v>24111</c:v>
                </c:pt>
                <c:pt idx="24111">
                  <c:v>24112</c:v>
                </c:pt>
                <c:pt idx="24112">
                  <c:v>24113</c:v>
                </c:pt>
                <c:pt idx="24113">
                  <c:v>24114</c:v>
                </c:pt>
                <c:pt idx="24114">
                  <c:v>24115</c:v>
                </c:pt>
                <c:pt idx="24115">
                  <c:v>24116</c:v>
                </c:pt>
                <c:pt idx="24116">
                  <c:v>24117</c:v>
                </c:pt>
                <c:pt idx="24117">
                  <c:v>24118</c:v>
                </c:pt>
                <c:pt idx="24118">
                  <c:v>24119</c:v>
                </c:pt>
                <c:pt idx="24119">
                  <c:v>24120</c:v>
                </c:pt>
                <c:pt idx="24120">
                  <c:v>24121</c:v>
                </c:pt>
                <c:pt idx="24121">
                  <c:v>24122</c:v>
                </c:pt>
                <c:pt idx="24122">
                  <c:v>24123</c:v>
                </c:pt>
                <c:pt idx="24123">
                  <c:v>24124</c:v>
                </c:pt>
                <c:pt idx="24124">
                  <c:v>24125</c:v>
                </c:pt>
                <c:pt idx="24125">
                  <c:v>24126</c:v>
                </c:pt>
                <c:pt idx="24126">
                  <c:v>24127</c:v>
                </c:pt>
                <c:pt idx="24127">
                  <c:v>24128</c:v>
                </c:pt>
                <c:pt idx="24128">
                  <c:v>24129</c:v>
                </c:pt>
                <c:pt idx="24129">
                  <c:v>24130</c:v>
                </c:pt>
                <c:pt idx="24130">
                  <c:v>24131</c:v>
                </c:pt>
                <c:pt idx="24131">
                  <c:v>24132</c:v>
                </c:pt>
                <c:pt idx="24132">
                  <c:v>24133</c:v>
                </c:pt>
                <c:pt idx="24133">
                  <c:v>24134</c:v>
                </c:pt>
                <c:pt idx="24134">
                  <c:v>24135</c:v>
                </c:pt>
                <c:pt idx="24135">
                  <c:v>24136</c:v>
                </c:pt>
                <c:pt idx="24136">
                  <c:v>24137</c:v>
                </c:pt>
                <c:pt idx="24137">
                  <c:v>24138</c:v>
                </c:pt>
                <c:pt idx="24138">
                  <c:v>24139</c:v>
                </c:pt>
                <c:pt idx="24139">
                  <c:v>24140</c:v>
                </c:pt>
                <c:pt idx="24140">
                  <c:v>24141</c:v>
                </c:pt>
                <c:pt idx="24141">
                  <c:v>24142</c:v>
                </c:pt>
                <c:pt idx="24142">
                  <c:v>24143</c:v>
                </c:pt>
                <c:pt idx="24143">
                  <c:v>24144</c:v>
                </c:pt>
                <c:pt idx="24144">
                  <c:v>24145</c:v>
                </c:pt>
                <c:pt idx="24145">
                  <c:v>24146</c:v>
                </c:pt>
                <c:pt idx="24146">
                  <c:v>24147</c:v>
                </c:pt>
                <c:pt idx="24147">
                  <c:v>24148</c:v>
                </c:pt>
                <c:pt idx="24148">
                  <c:v>24149</c:v>
                </c:pt>
                <c:pt idx="24149">
                  <c:v>24150</c:v>
                </c:pt>
                <c:pt idx="24150">
                  <c:v>24151</c:v>
                </c:pt>
                <c:pt idx="24151">
                  <c:v>24152</c:v>
                </c:pt>
                <c:pt idx="24152">
                  <c:v>24153</c:v>
                </c:pt>
                <c:pt idx="24153">
                  <c:v>24154</c:v>
                </c:pt>
                <c:pt idx="24154">
                  <c:v>24155</c:v>
                </c:pt>
                <c:pt idx="24155">
                  <c:v>24156</c:v>
                </c:pt>
                <c:pt idx="24156">
                  <c:v>24157</c:v>
                </c:pt>
                <c:pt idx="24157">
                  <c:v>24158</c:v>
                </c:pt>
                <c:pt idx="24158">
                  <c:v>24159</c:v>
                </c:pt>
                <c:pt idx="24159">
                  <c:v>24160</c:v>
                </c:pt>
                <c:pt idx="24160">
                  <c:v>24161</c:v>
                </c:pt>
                <c:pt idx="24161">
                  <c:v>24162</c:v>
                </c:pt>
                <c:pt idx="24162">
                  <c:v>24163</c:v>
                </c:pt>
                <c:pt idx="24163">
                  <c:v>24164</c:v>
                </c:pt>
                <c:pt idx="24164">
                  <c:v>24165</c:v>
                </c:pt>
                <c:pt idx="24165">
                  <c:v>24166</c:v>
                </c:pt>
                <c:pt idx="24166">
                  <c:v>24167</c:v>
                </c:pt>
                <c:pt idx="24167">
                  <c:v>24168</c:v>
                </c:pt>
                <c:pt idx="24168">
                  <c:v>24169</c:v>
                </c:pt>
                <c:pt idx="24169">
                  <c:v>24170</c:v>
                </c:pt>
                <c:pt idx="24170">
                  <c:v>24171</c:v>
                </c:pt>
                <c:pt idx="24171">
                  <c:v>24172</c:v>
                </c:pt>
                <c:pt idx="24172">
                  <c:v>24173</c:v>
                </c:pt>
                <c:pt idx="24173">
                  <c:v>24174</c:v>
                </c:pt>
                <c:pt idx="24174">
                  <c:v>24175</c:v>
                </c:pt>
                <c:pt idx="24175">
                  <c:v>24176</c:v>
                </c:pt>
                <c:pt idx="24176">
                  <c:v>24177</c:v>
                </c:pt>
                <c:pt idx="24177">
                  <c:v>24178</c:v>
                </c:pt>
                <c:pt idx="24178">
                  <c:v>24179</c:v>
                </c:pt>
                <c:pt idx="24179">
                  <c:v>24180</c:v>
                </c:pt>
                <c:pt idx="24180">
                  <c:v>24181</c:v>
                </c:pt>
                <c:pt idx="24181">
                  <c:v>24182</c:v>
                </c:pt>
                <c:pt idx="24182">
                  <c:v>24183</c:v>
                </c:pt>
                <c:pt idx="24183">
                  <c:v>24184</c:v>
                </c:pt>
                <c:pt idx="24184">
                  <c:v>24185</c:v>
                </c:pt>
                <c:pt idx="24185">
                  <c:v>24186</c:v>
                </c:pt>
                <c:pt idx="24186">
                  <c:v>24187</c:v>
                </c:pt>
                <c:pt idx="24187">
                  <c:v>24188</c:v>
                </c:pt>
                <c:pt idx="24188">
                  <c:v>24189</c:v>
                </c:pt>
                <c:pt idx="24189">
                  <c:v>24190</c:v>
                </c:pt>
                <c:pt idx="24190">
                  <c:v>24191</c:v>
                </c:pt>
                <c:pt idx="24191">
                  <c:v>24192</c:v>
                </c:pt>
                <c:pt idx="24192">
                  <c:v>24193</c:v>
                </c:pt>
                <c:pt idx="24193">
                  <c:v>24194</c:v>
                </c:pt>
                <c:pt idx="24194">
                  <c:v>24195</c:v>
                </c:pt>
                <c:pt idx="24195">
                  <c:v>24196</c:v>
                </c:pt>
                <c:pt idx="24196">
                  <c:v>24197</c:v>
                </c:pt>
                <c:pt idx="24197">
                  <c:v>24198</c:v>
                </c:pt>
                <c:pt idx="24198">
                  <c:v>24199</c:v>
                </c:pt>
                <c:pt idx="24199">
                  <c:v>24200</c:v>
                </c:pt>
                <c:pt idx="24200">
                  <c:v>24201</c:v>
                </c:pt>
                <c:pt idx="24201">
                  <c:v>24202</c:v>
                </c:pt>
                <c:pt idx="24202">
                  <c:v>24203</c:v>
                </c:pt>
                <c:pt idx="24203">
                  <c:v>24204</c:v>
                </c:pt>
                <c:pt idx="24204">
                  <c:v>24205</c:v>
                </c:pt>
                <c:pt idx="24205">
                  <c:v>24206</c:v>
                </c:pt>
                <c:pt idx="24206">
                  <c:v>24207</c:v>
                </c:pt>
                <c:pt idx="24207">
                  <c:v>24208</c:v>
                </c:pt>
                <c:pt idx="24208">
                  <c:v>24209</c:v>
                </c:pt>
                <c:pt idx="24209">
                  <c:v>24210</c:v>
                </c:pt>
                <c:pt idx="24210">
                  <c:v>24211</c:v>
                </c:pt>
                <c:pt idx="24211">
                  <c:v>24212</c:v>
                </c:pt>
                <c:pt idx="24212">
                  <c:v>24213</c:v>
                </c:pt>
                <c:pt idx="24213">
                  <c:v>24214</c:v>
                </c:pt>
                <c:pt idx="24214">
                  <c:v>24215</c:v>
                </c:pt>
                <c:pt idx="24215">
                  <c:v>24216</c:v>
                </c:pt>
                <c:pt idx="24216">
                  <c:v>24217</c:v>
                </c:pt>
                <c:pt idx="24217">
                  <c:v>24218</c:v>
                </c:pt>
                <c:pt idx="24218">
                  <c:v>24219</c:v>
                </c:pt>
                <c:pt idx="24219">
                  <c:v>24220</c:v>
                </c:pt>
                <c:pt idx="24220">
                  <c:v>24221</c:v>
                </c:pt>
                <c:pt idx="24221">
                  <c:v>24222</c:v>
                </c:pt>
                <c:pt idx="24222">
                  <c:v>24223</c:v>
                </c:pt>
                <c:pt idx="24223">
                  <c:v>24224</c:v>
                </c:pt>
                <c:pt idx="24224">
                  <c:v>24225</c:v>
                </c:pt>
                <c:pt idx="24225">
                  <c:v>24226</c:v>
                </c:pt>
                <c:pt idx="24226">
                  <c:v>24227</c:v>
                </c:pt>
                <c:pt idx="24227">
                  <c:v>24228</c:v>
                </c:pt>
                <c:pt idx="24228">
                  <c:v>24229</c:v>
                </c:pt>
                <c:pt idx="24229">
                  <c:v>24230</c:v>
                </c:pt>
                <c:pt idx="24230">
                  <c:v>24231</c:v>
                </c:pt>
                <c:pt idx="24231">
                  <c:v>24232</c:v>
                </c:pt>
                <c:pt idx="24232">
                  <c:v>24233</c:v>
                </c:pt>
                <c:pt idx="24233">
                  <c:v>24234</c:v>
                </c:pt>
                <c:pt idx="24234">
                  <c:v>24235</c:v>
                </c:pt>
                <c:pt idx="24235">
                  <c:v>24236</c:v>
                </c:pt>
                <c:pt idx="24236">
                  <c:v>24237</c:v>
                </c:pt>
                <c:pt idx="24237">
                  <c:v>24238</c:v>
                </c:pt>
                <c:pt idx="24238">
                  <c:v>24239</c:v>
                </c:pt>
                <c:pt idx="24239">
                  <c:v>24240</c:v>
                </c:pt>
                <c:pt idx="24240">
                  <c:v>24241</c:v>
                </c:pt>
                <c:pt idx="24241">
                  <c:v>24242</c:v>
                </c:pt>
                <c:pt idx="24242">
                  <c:v>24243</c:v>
                </c:pt>
                <c:pt idx="24243">
                  <c:v>24244</c:v>
                </c:pt>
                <c:pt idx="24244">
                  <c:v>24245</c:v>
                </c:pt>
                <c:pt idx="24245">
                  <c:v>24246</c:v>
                </c:pt>
                <c:pt idx="24246">
                  <c:v>24247</c:v>
                </c:pt>
                <c:pt idx="24247">
                  <c:v>24248</c:v>
                </c:pt>
                <c:pt idx="24248">
                  <c:v>24249</c:v>
                </c:pt>
                <c:pt idx="24249">
                  <c:v>24250</c:v>
                </c:pt>
                <c:pt idx="24250">
                  <c:v>24251</c:v>
                </c:pt>
                <c:pt idx="24251">
                  <c:v>24252</c:v>
                </c:pt>
                <c:pt idx="24252">
                  <c:v>24253</c:v>
                </c:pt>
                <c:pt idx="24253">
                  <c:v>24254</c:v>
                </c:pt>
                <c:pt idx="24254">
                  <c:v>24255</c:v>
                </c:pt>
                <c:pt idx="24255">
                  <c:v>24256</c:v>
                </c:pt>
                <c:pt idx="24256">
                  <c:v>24257</c:v>
                </c:pt>
                <c:pt idx="24257">
                  <c:v>24258</c:v>
                </c:pt>
                <c:pt idx="24258">
                  <c:v>24259</c:v>
                </c:pt>
                <c:pt idx="24259">
                  <c:v>24260</c:v>
                </c:pt>
                <c:pt idx="24260">
                  <c:v>24261</c:v>
                </c:pt>
                <c:pt idx="24261">
                  <c:v>24262</c:v>
                </c:pt>
                <c:pt idx="24262">
                  <c:v>24263</c:v>
                </c:pt>
                <c:pt idx="24263">
                  <c:v>24264</c:v>
                </c:pt>
                <c:pt idx="24264">
                  <c:v>24265</c:v>
                </c:pt>
                <c:pt idx="24265">
                  <c:v>24266</c:v>
                </c:pt>
                <c:pt idx="24266">
                  <c:v>24267</c:v>
                </c:pt>
                <c:pt idx="24267">
                  <c:v>24268</c:v>
                </c:pt>
                <c:pt idx="24268">
                  <c:v>24269</c:v>
                </c:pt>
                <c:pt idx="24269">
                  <c:v>24270</c:v>
                </c:pt>
                <c:pt idx="24270">
                  <c:v>24271</c:v>
                </c:pt>
                <c:pt idx="24271">
                  <c:v>24272</c:v>
                </c:pt>
                <c:pt idx="24272">
                  <c:v>24273</c:v>
                </c:pt>
                <c:pt idx="24273">
                  <c:v>24274</c:v>
                </c:pt>
                <c:pt idx="24274">
                  <c:v>24275</c:v>
                </c:pt>
                <c:pt idx="24275">
                  <c:v>24276</c:v>
                </c:pt>
                <c:pt idx="24276">
                  <c:v>24277</c:v>
                </c:pt>
                <c:pt idx="24277">
                  <c:v>24278</c:v>
                </c:pt>
                <c:pt idx="24278">
                  <c:v>24279</c:v>
                </c:pt>
                <c:pt idx="24279">
                  <c:v>24280</c:v>
                </c:pt>
                <c:pt idx="24280">
                  <c:v>24281</c:v>
                </c:pt>
                <c:pt idx="24281">
                  <c:v>24282</c:v>
                </c:pt>
                <c:pt idx="24282">
                  <c:v>24283</c:v>
                </c:pt>
                <c:pt idx="24283">
                  <c:v>24284</c:v>
                </c:pt>
                <c:pt idx="24284">
                  <c:v>24285</c:v>
                </c:pt>
                <c:pt idx="24285">
                  <c:v>24286</c:v>
                </c:pt>
                <c:pt idx="24286">
                  <c:v>24287</c:v>
                </c:pt>
                <c:pt idx="24287">
                  <c:v>24288</c:v>
                </c:pt>
                <c:pt idx="24288">
                  <c:v>24289</c:v>
                </c:pt>
                <c:pt idx="24289">
                  <c:v>24290</c:v>
                </c:pt>
                <c:pt idx="24290">
                  <c:v>24291</c:v>
                </c:pt>
                <c:pt idx="24291">
                  <c:v>24292</c:v>
                </c:pt>
                <c:pt idx="24292">
                  <c:v>24293</c:v>
                </c:pt>
                <c:pt idx="24293">
                  <c:v>24294</c:v>
                </c:pt>
                <c:pt idx="24294">
                  <c:v>24295</c:v>
                </c:pt>
                <c:pt idx="24295">
                  <c:v>24296</c:v>
                </c:pt>
                <c:pt idx="24296">
                  <c:v>24297</c:v>
                </c:pt>
                <c:pt idx="24297">
                  <c:v>24298</c:v>
                </c:pt>
                <c:pt idx="24298">
                  <c:v>24299</c:v>
                </c:pt>
                <c:pt idx="24299">
                  <c:v>24300</c:v>
                </c:pt>
                <c:pt idx="24300">
                  <c:v>24301</c:v>
                </c:pt>
                <c:pt idx="24301">
                  <c:v>24302</c:v>
                </c:pt>
                <c:pt idx="24302">
                  <c:v>24303</c:v>
                </c:pt>
                <c:pt idx="24303">
                  <c:v>24304</c:v>
                </c:pt>
                <c:pt idx="24304">
                  <c:v>24305</c:v>
                </c:pt>
                <c:pt idx="24305">
                  <c:v>24306</c:v>
                </c:pt>
                <c:pt idx="24306">
                  <c:v>24307</c:v>
                </c:pt>
                <c:pt idx="24307">
                  <c:v>24308</c:v>
                </c:pt>
                <c:pt idx="24308">
                  <c:v>24309</c:v>
                </c:pt>
                <c:pt idx="24309">
                  <c:v>24310</c:v>
                </c:pt>
                <c:pt idx="24310">
                  <c:v>24311</c:v>
                </c:pt>
                <c:pt idx="24311">
                  <c:v>24312</c:v>
                </c:pt>
                <c:pt idx="24312">
                  <c:v>24313</c:v>
                </c:pt>
                <c:pt idx="24313">
                  <c:v>24314</c:v>
                </c:pt>
                <c:pt idx="24314">
                  <c:v>24315</c:v>
                </c:pt>
                <c:pt idx="24315">
                  <c:v>24316</c:v>
                </c:pt>
                <c:pt idx="24316">
                  <c:v>24317</c:v>
                </c:pt>
                <c:pt idx="24317">
                  <c:v>24318</c:v>
                </c:pt>
                <c:pt idx="24318">
                  <c:v>24319</c:v>
                </c:pt>
                <c:pt idx="24319">
                  <c:v>24320</c:v>
                </c:pt>
                <c:pt idx="24320">
                  <c:v>24321</c:v>
                </c:pt>
                <c:pt idx="24321">
                  <c:v>24322</c:v>
                </c:pt>
                <c:pt idx="24322">
                  <c:v>24323</c:v>
                </c:pt>
                <c:pt idx="24323">
                  <c:v>24324</c:v>
                </c:pt>
                <c:pt idx="24324">
                  <c:v>24325</c:v>
                </c:pt>
                <c:pt idx="24325">
                  <c:v>24326</c:v>
                </c:pt>
                <c:pt idx="24326">
                  <c:v>24327</c:v>
                </c:pt>
                <c:pt idx="24327">
                  <c:v>24328</c:v>
                </c:pt>
                <c:pt idx="24328">
                  <c:v>24329</c:v>
                </c:pt>
                <c:pt idx="24329">
                  <c:v>24330</c:v>
                </c:pt>
                <c:pt idx="24330">
                  <c:v>24331</c:v>
                </c:pt>
                <c:pt idx="24331">
                  <c:v>24332</c:v>
                </c:pt>
                <c:pt idx="24332">
                  <c:v>24333</c:v>
                </c:pt>
                <c:pt idx="24333">
                  <c:v>24334</c:v>
                </c:pt>
                <c:pt idx="24334">
                  <c:v>24335</c:v>
                </c:pt>
                <c:pt idx="24335">
                  <c:v>24336</c:v>
                </c:pt>
                <c:pt idx="24336">
                  <c:v>24337</c:v>
                </c:pt>
                <c:pt idx="24337">
                  <c:v>24338</c:v>
                </c:pt>
                <c:pt idx="24338">
                  <c:v>24339</c:v>
                </c:pt>
                <c:pt idx="24339">
                  <c:v>24340</c:v>
                </c:pt>
                <c:pt idx="24340">
                  <c:v>24341</c:v>
                </c:pt>
                <c:pt idx="24341">
                  <c:v>24342</c:v>
                </c:pt>
                <c:pt idx="24342">
                  <c:v>24343</c:v>
                </c:pt>
                <c:pt idx="24343">
                  <c:v>24344</c:v>
                </c:pt>
                <c:pt idx="24344">
                  <c:v>24345</c:v>
                </c:pt>
                <c:pt idx="24345">
                  <c:v>24346</c:v>
                </c:pt>
                <c:pt idx="24346">
                  <c:v>24347</c:v>
                </c:pt>
                <c:pt idx="24347">
                  <c:v>24348</c:v>
                </c:pt>
                <c:pt idx="24348">
                  <c:v>24349</c:v>
                </c:pt>
                <c:pt idx="24349">
                  <c:v>24350</c:v>
                </c:pt>
                <c:pt idx="24350">
                  <c:v>24351</c:v>
                </c:pt>
                <c:pt idx="24351">
                  <c:v>24352</c:v>
                </c:pt>
                <c:pt idx="24352">
                  <c:v>24353</c:v>
                </c:pt>
                <c:pt idx="24353">
                  <c:v>24354</c:v>
                </c:pt>
                <c:pt idx="24354">
                  <c:v>24355</c:v>
                </c:pt>
                <c:pt idx="24355">
                  <c:v>24356</c:v>
                </c:pt>
                <c:pt idx="24356">
                  <c:v>24357</c:v>
                </c:pt>
                <c:pt idx="24357">
                  <c:v>24358</c:v>
                </c:pt>
                <c:pt idx="24358">
                  <c:v>24359</c:v>
                </c:pt>
                <c:pt idx="24359">
                  <c:v>24360</c:v>
                </c:pt>
                <c:pt idx="24360">
                  <c:v>24361</c:v>
                </c:pt>
                <c:pt idx="24361">
                  <c:v>24362</c:v>
                </c:pt>
                <c:pt idx="24362">
                  <c:v>24363</c:v>
                </c:pt>
                <c:pt idx="24363">
                  <c:v>24364</c:v>
                </c:pt>
                <c:pt idx="24364">
                  <c:v>24365</c:v>
                </c:pt>
                <c:pt idx="24365">
                  <c:v>24366</c:v>
                </c:pt>
                <c:pt idx="24366">
                  <c:v>24367</c:v>
                </c:pt>
                <c:pt idx="24367">
                  <c:v>24368</c:v>
                </c:pt>
                <c:pt idx="24368">
                  <c:v>24369</c:v>
                </c:pt>
                <c:pt idx="24369">
                  <c:v>24370</c:v>
                </c:pt>
                <c:pt idx="24370">
                  <c:v>24371</c:v>
                </c:pt>
                <c:pt idx="24371">
                  <c:v>24372</c:v>
                </c:pt>
                <c:pt idx="24372">
                  <c:v>24373</c:v>
                </c:pt>
                <c:pt idx="24373">
                  <c:v>24374</c:v>
                </c:pt>
                <c:pt idx="24374">
                  <c:v>24375</c:v>
                </c:pt>
                <c:pt idx="24375">
                  <c:v>24376</c:v>
                </c:pt>
                <c:pt idx="24376">
                  <c:v>24377</c:v>
                </c:pt>
                <c:pt idx="24377">
                  <c:v>24378</c:v>
                </c:pt>
                <c:pt idx="24378">
                  <c:v>24379</c:v>
                </c:pt>
                <c:pt idx="24379">
                  <c:v>24380</c:v>
                </c:pt>
                <c:pt idx="24380">
                  <c:v>24381</c:v>
                </c:pt>
                <c:pt idx="24381">
                  <c:v>24382</c:v>
                </c:pt>
                <c:pt idx="24382">
                  <c:v>24383</c:v>
                </c:pt>
                <c:pt idx="24383">
                  <c:v>24384</c:v>
                </c:pt>
                <c:pt idx="24384">
                  <c:v>24385</c:v>
                </c:pt>
                <c:pt idx="24385">
                  <c:v>24386</c:v>
                </c:pt>
                <c:pt idx="24386">
                  <c:v>24387</c:v>
                </c:pt>
                <c:pt idx="24387">
                  <c:v>24388</c:v>
                </c:pt>
                <c:pt idx="24388">
                  <c:v>24389</c:v>
                </c:pt>
                <c:pt idx="24389">
                  <c:v>24390</c:v>
                </c:pt>
                <c:pt idx="24390">
                  <c:v>24391</c:v>
                </c:pt>
                <c:pt idx="24391">
                  <c:v>24392</c:v>
                </c:pt>
                <c:pt idx="24392">
                  <c:v>24393</c:v>
                </c:pt>
                <c:pt idx="24393">
                  <c:v>24394</c:v>
                </c:pt>
                <c:pt idx="24394">
                  <c:v>24395</c:v>
                </c:pt>
                <c:pt idx="24395">
                  <c:v>24396</c:v>
                </c:pt>
                <c:pt idx="24396">
                  <c:v>24397</c:v>
                </c:pt>
                <c:pt idx="24397">
                  <c:v>24398</c:v>
                </c:pt>
                <c:pt idx="24398">
                  <c:v>24399</c:v>
                </c:pt>
                <c:pt idx="24399">
                  <c:v>24400</c:v>
                </c:pt>
                <c:pt idx="24400">
                  <c:v>24401</c:v>
                </c:pt>
                <c:pt idx="24401">
                  <c:v>24402</c:v>
                </c:pt>
                <c:pt idx="24402">
                  <c:v>24403</c:v>
                </c:pt>
                <c:pt idx="24403">
                  <c:v>24404</c:v>
                </c:pt>
                <c:pt idx="24404">
                  <c:v>24405</c:v>
                </c:pt>
                <c:pt idx="24405">
                  <c:v>24406</c:v>
                </c:pt>
                <c:pt idx="24406">
                  <c:v>24407</c:v>
                </c:pt>
                <c:pt idx="24407">
                  <c:v>24408</c:v>
                </c:pt>
                <c:pt idx="24408">
                  <c:v>24409</c:v>
                </c:pt>
                <c:pt idx="24409">
                  <c:v>24410</c:v>
                </c:pt>
                <c:pt idx="24410">
                  <c:v>24411</c:v>
                </c:pt>
                <c:pt idx="24411">
                  <c:v>24412</c:v>
                </c:pt>
                <c:pt idx="24412">
                  <c:v>24413</c:v>
                </c:pt>
                <c:pt idx="24413">
                  <c:v>24414</c:v>
                </c:pt>
                <c:pt idx="24414">
                  <c:v>24415</c:v>
                </c:pt>
                <c:pt idx="24415">
                  <c:v>24416</c:v>
                </c:pt>
                <c:pt idx="24416">
                  <c:v>24417</c:v>
                </c:pt>
                <c:pt idx="24417">
                  <c:v>24418</c:v>
                </c:pt>
                <c:pt idx="24418">
                  <c:v>24419</c:v>
                </c:pt>
                <c:pt idx="24419">
                  <c:v>24420</c:v>
                </c:pt>
                <c:pt idx="24420">
                  <c:v>24421</c:v>
                </c:pt>
                <c:pt idx="24421">
                  <c:v>24422</c:v>
                </c:pt>
                <c:pt idx="24422">
                  <c:v>24423</c:v>
                </c:pt>
                <c:pt idx="24423">
                  <c:v>24424</c:v>
                </c:pt>
                <c:pt idx="24424">
                  <c:v>24425</c:v>
                </c:pt>
                <c:pt idx="24425">
                  <c:v>24426</c:v>
                </c:pt>
                <c:pt idx="24426">
                  <c:v>24427</c:v>
                </c:pt>
                <c:pt idx="24427">
                  <c:v>24428</c:v>
                </c:pt>
                <c:pt idx="24428">
                  <c:v>24429</c:v>
                </c:pt>
                <c:pt idx="24429">
                  <c:v>24430</c:v>
                </c:pt>
                <c:pt idx="24430">
                  <c:v>24431</c:v>
                </c:pt>
                <c:pt idx="24431">
                  <c:v>24432</c:v>
                </c:pt>
                <c:pt idx="24432">
                  <c:v>24433</c:v>
                </c:pt>
                <c:pt idx="24433">
                  <c:v>24434</c:v>
                </c:pt>
                <c:pt idx="24434">
                  <c:v>24435</c:v>
                </c:pt>
                <c:pt idx="24435">
                  <c:v>24436</c:v>
                </c:pt>
                <c:pt idx="24436">
                  <c:v>24437</c:v>
                </c:pt>
                <c:pt idx="24437">
                  <c:v>24438</c:v>
                </c:pt>
                <c:pt idx="24438">
                  <c:v>24439</c:v>
                </c:pt>
                <c:pt idx="24439">
                  <c:v>24440</c:v>
                </c:pt>
                <c:pt idx="24440">
                  <c:v>24441</c:v>
                </c:pt>
                <c:pt idx="24441">
                  <c:v>24442</c:v>
                </c:pt>
                <c:pt idx="24442">
                  <c:v>24443</c:v>
                </c:pt>
                <c:pt idx="24443">
                  <c:v>24444</c:v>
                </c:pt>
                <c:pt idx="24444">
                  <c:v>24445</c:v>
                </c:pt>
                <c:pt idx="24445">
                  <c:v>24446</c:v>
                </c:pt>
                <c:pt idx="24446">
                  <c:v>24447</c:v>
                </c:pt>
                <c:pt idx="24447">
                  <c:v>24448</c:v>
                </c:pt>
                <c:pt idx="24448">
                  <c:v>24449</c:v>
                </c:pt>
                <c:pt idx="24449">
                  <c:v>24450</c:v>
                </c:pt>
                <c:pt idx="24450">
                  <c:v>24451</c:v>
                </c:pt>
                <c:pt idx="24451">
                  <c:v>24452</c:v>
                </c:pt>
                <c:pt idx="24452">
                  <c:v>24453</c:v>
                </c:pt>
                <c:pt idx="24453">
                  <c:v>24454</c:v>
                </c:pt>
                <c:pt idx="24454">
                  <c:v>24455</c:v>
                </c:pt>
                <c:pt idx="24455">
                  <c:v>24456</c:v>
                </c:pt>
                <c:pt idx="24456">
                  <c:v>24457</c:v>
                </c:pt>
                <c:pt idx="24457">
                  <c:v>24458</c:v>
                </c:pt>
                <c:pt idx="24458">
                  <c:v>24459</c:v>
                </c:pt>
                <c:pt idx="24459">
                  <c:v>24460</c:v>
                </c:pt>
                <c:pt idx="24460">
                  <c:v>24461</c:v>
                </c:pt>
                <c:pt idx="24461">
                  <c:v>24462</c:v>
                </c:pt>
                <c:pt idx="24462">
                  <c:v>24463</c:v>
                </c:pt>
                <c:pt idx="24463">
                  <c:v>24464</c:v>
                </c:pt>
                <c:pt idx="24464">
                  <c:v>24465</c:v>
                </c:pt>
                <c:pt idx="24465">
                  <c:v>24466</c:v>
                </c:pt>
                <c:pt idx="24466">
                  <c:v>24467</c:v>
                </c:pt>
                <c:pt idx="24467">
                  <c:v>24468</c:v>
                </c:pt>
                <c:pt idx="24468">
                  <c:v>24469</c:v>
                </c:pt>
                <c:pt idx="24469">
                  <c:v>24470</c:v>
                </c:pt>
                <c:pt idx="24470">
                  <c:v>24471</c:v>
                </c:pt>
                <c:pt idx="24471">
                  <c:v>24472</c:v>
                </c:pt>
                <c:pt idx="24472">
                  <c:v>24473</c:v>
                </c:pt>
                <c:pt idx="24473">
                  <c:v>24474</c:v>
                </c:pt>
                <c:pt idx="24474">
                  <c:v>24475</c:v>
                </c:pt>
                <c:pt idx="24475">
                  <c:v>24476</c:v>
                </c:pt>
                <c:pt idx="24476">
                  <c:v>24477</c:v>
                </c:pt>
                <c:pt idx="24477">
                  <c:v>24478</c:v>
                </c:pt>
                <c:pt idx="24478">
                  <c:v>24479</c:v>
                </c:pt>
                <c:pt idx="24479">
                  <c:v>24480</c:v>
                </c:pt>
                <c:pt idx="24480">
                  <c:v>24481</c:v>
                </c:pt>
                <c:pt idx="24481">
                  <c:v>24482</c:v>
                </c:pt>
                <c:pt idx="24482">
                  <c:v>24483</c:v>
                </c:pt>
                <c:pt idx="24483">
                  <c:v>24484</c:v>
                </c:pt>
                <c:pt idx="24484">
                  <c:v>24485</c:v>
                </c:pt>
                <c:pt idx="24485">
                  <c:v>24486</c:v>
                </c:pt>
                <c:pt idx="24486">
                  <c:v>24487</c:v>
                </c:pt>
                <c:pt idx="24487">
                  <c:v>24488</c:v>
                </c:pt>
                <c:pt idx="24488">
                  <c:v>24489</c:v>
                </c:pt>
                <c:pt idx="24489">
                  <c:v>24490</c:v>
                </c:pt>
                <c:pt idx="24490">
                  <c:v>24491</c:v>
                </c:pt>
                <c:pt idx="24491">
                  <c:v>24492</c:v>
                </c:pt>
                <c:pt idx="24492">
                  <c:v>24493</c:v>
                </c:pt>
                <c:pt idx="24493">
                  <c:v>24494</c:v>
                </c:pt>
                <c:pt idx="24494">
                  <c:v>24495</c:v>
                </c:pt>
                <c:pt idx="24495">
                  <c:v>24496</c:v>
                </c:pt>
                <c:pt idx="24496">
                  <c:v>24497</c:v>
                </c:pt>
                <c:pt idx="24497">
                  <c:v>24498</c:v>
                </c:pt>
                <c:pt idx="24498">
                  <c:v>24499</c:v>
                </c:pt>
                <c:pt idx="24499">
                  <c:v>24500</c:v>
                </c:pt>
                <c:pt idx="24500">
                  <c:v>24501</c:v>
                </c:pt>
                <c:pt idx="24501">
                  <c:v>24502</c:v>
                </c:pt>
                <c:pt idx="24502">
                  <c:v>24503</c:v>
                </c:pt>
                <c:pt idx="24503">
                  <c:v>24504</c:v>
                </c:pt>
                <c:pt idx="24504">
                  <c:v>24505</c:v>
                </c:pt>
                <c:pt idx="24505">
                  <c:v>24506</c:v>
                </c:pt>
                <c:pt idx="24506">
                  <c:v>24507</c:v>
                </c:pt>
                <c:pt idx="24507">
                  <c:v>24508</c:v>
                </c:pt>
                <c:pt idx="24508">
                  <c:v>24509</c:v>
                </c:pt>
                <c:pt idx="24509">
                  <c:v>24510</c:v>
                </c:pt>
                <c:pt idx="24510">
                  <c:v>24511</c:v>
                </c:pt>
                <c:pt idx="24511">
                  <c:v>24512</c:v>
                </c:pt>
                <c:pt idx="24512">
                  <c:v>24513</c:v>
                </c:pt>
                <c:pt idx="24513">
                  <c:v>24514</c:v>
                </c:pt>
                <c:pt idx="24514">
                  <c:v>24515</c:v>
                </c:pt>
                <c:pt idx="24515">
                  <c:v>24516</c:v>
                </c:pt>
                <c:pt idx="24516">
                  <c:v>24517</c:v>
                </c:pt>
                <c:pt idx="24517">
                  <c:v>24518</c:v>
                </c:pt>
                <c:pt idx="24518">
                  <c:v>24519</c:v>
                </c:pt>
                <c:pt idx="24519">
                  <c:v>24520</c:v>
                </c:pt>
                <c:pt idx="24520">
                  <c:v>24521</c:v>
                </c:pt>
                <c:pt idx="24521">
                  <c:v>24522</c:v>
                </c:pt>
                <c:pt idx="24522">
                  <c:v>24523</c:v>
                </c:pt>
                <c:pt idx="24523">
                  <c:v>24524</c:v>
                </c:pt>
                <c:pt idx="24524">
                  <c:v>24525</c:v>
                </c:pt>
                <c:pt idx="24525">
                  <c:v>24526</c:v>
                </c:pt>
                <c:pt idx="24526">
                  <c:v>24527</c:v>
                </c:pt>
                <c:pt idx="24527">
                  <c:v>24528</c:v>
                </c:pt>
                <c:pt idx="24528">
                  <c:v>24529</c:v>
                </c:pt>
                <c:pt idx="24529">
                  <c:v>24530</c:v>
                </c:pt>
                <c:pt idx="24530">
                  <c:v>24531</c:v>
                </c:pt>
                <c:pt idx="24531">
                  <c:v>24532</c:v>
                </c:pt>
                <c:pt idx="24532">
                  <c:v>24533</c:v>
                </c:pt>
                <c:pt idx="24533">
                  <c:v>24534</c:v>
                </c:pt>
                <c:pt idx="24534">
                  <c:v>24535</c:v>
                </c:pt>
                <c:pt idx="24535">
                  <c:v>24536</c:v>
                </c:pt>
                <c:pt idx="24536">
                  <c:v>24537</c:v>
                </c:pt>
                <c:pt idx="24537">
                  <c:v>24538</c:v>
                </c:pt>
                <c:pt idx="24538">
                  <c:v>24539</c:v>
                </c:pt>
                <c:pt idx="24539">
                  <c:v>24540</c:v>
                </c:pt>
                <c:pt idx="24540">
                  <c:v>24541</c:v>
                </c:pt>
                <c:pt idx="24541">
                  <c:v>24542</c:v>
                </c:pt>
                <c:pt idx="24542">
                  <c:v>24543</c:v>
                </c:pt>
                <c:pt idx="24543">
                  <c:v>24544</c:v>
                </c:pt>
                <c:pt idx="24544">
                  <c:v>24545</c:v>
                </c:pt>
                <c:pt idx="24545">
                  <c:v>24546</c:v>
                </c:pt>
                <c:pt idx="24546">
                  <c:v>24547</c:v>
                </c:pt>
                <c:pt idx="24547">
                  <c:v>24548</c:v>
                </c:pt>
                <c:pt idx="24548">
                  <c:v>24549</c:v>
                </c:pt>
                <c:pt idx="24549">
                  <c:v>24550</c:v>
                </c:pt>
                <c:pt idx="24550">
                  <c:v>24551</c:v>
                </c:pt>
                <c:pt idx="24551">
                  <c:v>24552</c:v>
                </c:pt>
                <c:pt idx="24552">
                  <c:v>24553</c:v>
                </c:pt>
                <c:pt idx="24553">
                  <c:v>24554</c:v>
                </c:pt>
                <c:pt idx="24554">
                  <c:v>24555</c:v>
                </c:pt>
                <c:pt idx="24555">
                  <c:v>24556</c:v>
                </c:pt>
                <c:pt idx="24556">
                  <c:v>24557</c:v>
                </c:pt>
                <c:pt idx="24557">
                  <c:v>24558</c:v>
                </c:pt>
                <c:pt idx="24558">
                  <c:v>24559</c:v>
                </c:pt>
                <c:pt idx="24559">
                  <c:v>24560</c:v>
                </c:pt>
                <c:pt idx="24560">
                  <c:v>24561</c:v>
                </c:pt>
                <c:pt idx="24561">
                  <c:v>24562</c:v>
                </c:pt>
                <c:pt idx="24562">
                  <c:v>24563</c:v>
                </c:pt>
                <c:pt idx="24563">
                  <c:v>24564</c:v>
                </c:pt>
                <c:pt idx="24564">
                  <c:v>24565</c:v>
                </c:pt>
                <c:pt idx="24565">
                  <c:v>24566</c:v>
                </c:pt>
                <c:pt idx="24566">
                  <c:v>24567</c:v>
                </c:pt>
                <c:pt idx="24567">
                  <c:v>24568</c:v>
                </c:pt>
                <c:pt idx="24568">
                  <c:v>24569</c:v>
                </c:pt>
                <c:pt idx="24569">
                  <c:v>24570</c:v>
                </c:pt>
                <c:pt idx="24570">
                  <c:v>24571</c:v>
                </c:pt>
                <c:pt idx="24571">
                  <c:v>24572</c:v>
                </c:pt>
                <c:pt idx="24572">
                  <c:v>24573</c:v>
                </c:pt>
                <c:pt idx="24573">
                  <c:v>24574</c:v>
                </c:pt>
                <c:pt idx="24574">
                  <c:v>24575</c:v>
                </c:pt>
                <c:pt idx="24575">
                  <c:v>24576</c:v>
                </c:pt>
                <c:pt idx="24576">
                  <c:v>24577</c:v>
                </c:pt>
                <c:pt idx="24577">
                  <c:v>24578</c:v>
                </c:pt>
                <c:pt idx="24578">
                  <c:v>24579</c:v>
                </c:pt>
                <c:pt idx="24579">
                  <c:v>24580</c:v>
                </c:pt>
                <c:pt idx="24580">
                  <c:v>24581</c:v>
                </c:pt>
                <c:pt idx="24581">
                  <c:v>24582</c:v>
                </c:pt>
                <c:pt idx="24582">
                  <c:v>24583</c:v>
                </c:pt>
                <c:pt idx="24583">
                  <c:v>24584</c:v>
                </c:pt>
                <c:pt idx="24584">
                  <c:v>24585</c:v>
                </c:pt>
                <c:pt idx="24585">
                  <c:v>24586</c:v>
                </c:pt>
                <c:pt idx="24586">
                  <c:v>24587</c:v>
                </c:pt>
                <c:pt idx="24587">
                  <c:v>24588</c:v>
                </c:pt>
                <c:pt idx="24588">
                  <c:v>24589</c:v>
                </c:pt>
                <c:pt idx="24589">
                  <c:v>24590</c:v>
                </c:pt>
                <c:pt idx="24590">
                  <c:v>24591</c:v>
                </c:pt>
                <c:pt idx="24591">
                  <c:v>24592</c:v>
                </c:pt>
                <c:pt idx="24592">
                  <c:v>24593</c:v>
                </c:pt>
                <c:pt idx="24593">
                  <c:v>24594</c:v>
                </c:pt>
                <c:pt idx="24594">
                  <c:v>24595</c:v>
                </c:pt>
                <c:pt idx="24595">
                  <c:v>24596</c:v>
                </c:pt>
                <c:pt idx="24596">
                  <c:v>24597</c:v>
                </c:pt>
                <c:pt idx="24597">
                  <c:v>24598</c:v>
                </c:pt>
                <c:pt idx="24598">
                  <c:v>24599</c:v>
                </c:pt>
                <c:pt idx="24599">
                  <c:v>24600</c:v>
                </c:pt>
                <c:pt idx="24600">
                  <c:v>24601</c:v>
                </c:pt>
                <c:pt idx="24601">
                  <c:v>24602</c:v>
                </c:pt>
                <c:pt idx="24602">
                  <c:v>24603</c:v>
                </c:pt>
                <c:pt idx="24603">
                  <c:v>24604</c:v>
                </c:pt>
                <c:pt idx="24604">
                  <c:v>24605</c:v>
                </c:pt>
                <c:pt idx="24605">
                  <c:v>24606</c:v>
                </c:pt>
                <c:pt idx="24606">
                  <c:v>24607</c:v>
                </c:pt>
                <c:pt idx="24607">
                  <c:v>24608</c:v>
                </c:pt>
                <c:pt idx="24608">
                  <c:v>24609</c:v>
                </c:pt>
                <c:pt idx="24609">
                  <c:v>24610</c:v>
                </c:pt>
                <c:pt idx="24610">
                  <c:v>24611</c:v>
                </c:pt>
                <c:pt idx="24611">
                  <c:v>24612</c:v>
                </c:pt>
                <c:pt idx="24612">
                  <c:v>24613</c:v>
                </c:pt>
                <c:pt idx="24613">
                  <c:v>24614</c:v>
                </c:pt>
                <c:pt idx="24614">
                  <c:v>24615</c:v>
                </c:pt>
                <c:pt idx="24615">
                  <c:v>24616</c:v>
                </c:pt>
                <c:pt idx="24616">
                  <c:v>24617</c:v>
                </c:pt>
                <c:pt idx="24617">
                  <c:v>24618</c:v>
                </c:pt>
                <c:pt idx="24618">
                  <c:v>24619</c:v>
                </c:pt>
                <c:pt idx="24619">
                  <c:v>24620</c:v>
                </c:pt>
                <c:pt idx="24620">
                  <c:v>24621</c:v>
                </c:pt>
                <c:pt idx="24621">
                  <c:v>24622</c:v>
                </c:pt>
                <c:pt idx="24622">
                  <c:v>24623</c:v>
                </c:pt>
                <c:pt idx="24623">
                  <c:v>24624</c:v>
                </c:pt>
                <c:pt idx="24624">
                  <c:v>24625</c:v>
                </c:pt>
                <c:pt idx="24625">
                  <c:v>24626</c:v>
                </c:pt>
                <c:pt idx="24626">
                  <c:v>24627</c:v>
                </c:pt>
                <c:pt idx="24627">
                  <c:v>24628</c:v>
                </c:pt>
                <c:pt idx="24628">
                  <c:v>24629</c:v>
                </c:pt>
                <c:pt idx="24629">
                  <c:v>24630</c:v>
                </c:pt>
                <c:pt idx="24630">
                  <c:v>24631</c:v>
                </c:pt>
                <c:pt idx="24631">
                  <c:v>24632</c:v>
                </c:pt>
                <c:pt idx="24632">
                  <c:v>24633</c:v>
                </c:pt>
                <c:pt idx="24633">
                  <c:v>24634</c:v>
                </c:pt>
                <c:pt idx="24634">
                  <c:v>24635</c:v>
                </c:pt>
                <c:pt idx="24635">
                  <c:v>24636</c:v>
                </c:pt>
                <c:pt idx="24636">
                  <c:v>24637</c:v>
                </c:pt>
                <c:pt idx="24637">
                  <c:v>24638</c:v>
                </c:pt>
                <c:pt idx="24638">
                  <c:v>24639</c:v>
                </c:pt>
                <c:pt idx="24639">
                  <c:v>24640</c:v>
                </c:pt>
                <c:pt idx="24640">
                  <c:v>24641</c:v>
                </c:pt>
                <c:pt idx="24641">
                  <c:v>24642</c:v>
                </c:pt>
                <c:pt idx="24642">
                  <c:v>24643</c:v>
                </c:pt>
                <c:pt idx="24643">
                  <c:v>24644</c:v>
                </c:pt>
                <c:pt idx="24644">
                  <c:v>24645</c:v>
                </c:pt>
                <c:pt idx="24645">
                  <c:v>24646</c:v>
                </c:pt>
                <c:pt idx="24646">
                  <c:v>24647</c:v>
                </c:pt>
                <c:pt idx="24647">
                  <c:v>24648</c:v>
                </c:pt>
                <c:pt idx="24648">
                  <c:v>24649</c:v>
                </c:pt>
                <c:pt idx="24649">
                  <c:v>24650</c:v>
                </c:pt>
                <c:pt idx="24650">
                  <c:v>24651</c:v>
                </c:pt>
                <c:pt idx="24651">
                  <c:v>24652</c:v>
                </c:pt>
                <c:pt idx="24652">
                  <c:v>24653</c:v>
                </c:pt>
                <c:pt idx="24653">
                  <c:v>24654</c:v>
                </c:pt>
                <c:pt idx="24654">
                  <c:v>24655</c:v>
                </c:pt>
                <c:pt idx="24655">
                  <c:v>24656</c:v>
                </c:pt>
                <c:pt idx="24656">
                  <c:v>24657</c:v>
                </c:pt>
                <c:pt idx="24657">
                  <c:v>24658</c:v>
                </c:pt>
                <c:pt idx="24658">
                  <c:v>24659</c:v>
                </c:pt>
                <c:pt idx="24659">
                  <c:v>24660</c:v>
                </c:pt>
                <c:pt idx="24660">
                  <c:v>24661</c:v>
                </c:pt>
                <c:pt idx="24661">
                  <c:v>24662</c:v>
                </c:pt>
                <c:pt idx="24662">
                  <c:v>24663</c:v>
                </c:pt>
                <c:pt idx="24663">
                  <c:v>24664</c:v>
                </c:pt>
                <c:pt idx="24664">
                  <c:v>24665</c:v>
                </c:pt>
                <c:pt idx="24665">
                  <c:v>24666</c:v>
                </c:pt>
                <c:pt idx="24666">
                  <c:v>24667</c:v>
                </c:pt>
                <c:pt idx="24667">
                  <c:v>24668</c:v>
                </c:pt>
                <c:pt idx="24668">
                  <c:v>24669</c:v>
                </c:pt>
                <c:pt idx="24669">
                  <c:v>24670</c:v>
                </c:pt>
                <c:pt idx="24670">
                  <c:v>24671</c:v>
                </c:pt>
                <c:pt idx="24671">
                  <c:v>24672</c:v>
                </c:pt>
                <c:pt idx="24672">
                  <c:v>24673</c:v>
                </c:pt>
                <c:pt idx="24673">
                  <c:v>24674</c:v>
                </c:pt>
                <c:pt idx="24674">
                  <c:v>24675</c:v>
                </c:pt>
                <c:pt idx="24675">
                  <c:v>24676</c:v>
                </c:pt>
                <c:pt idx="24676">
                  <c:v>24677</c:v>
                </c:pt>
                <c:pt idx="24677">
                  <c:v>24678</c:v>
                </c:pt>
                <c:pt idx="24678">
                  <c:v>24679</c:v>
                </c:pt>
                <c:pt idx="24679">
                  <c:v>24680</c:v>
                </c:pt>
                <c:pt idx="24680">
                  <c:v>24681</c:v>
                </c:pt>
                <c:pt idx="24681">
                  <c:v>24682</c:v>
                </c:pt>
                <c:pt idx="24682">
                  <c:v>24683</c:v>
                </c:pt>
                <c:pt idx="24683">
                  <c:v>24684</c:v>
                </c:pt>
                <c:pt idx="24684">
                  <c:v>24685</c:v>
                </c:pt>
                <c:pt idx="24685">
                  <c:v>24686</c:v>
                </c:pt>
                <c:pt idx="24686">
                  <c:v>24687</c:v>
                </c:pt>
                <c:pt idx="24687">
                  <c:v>24688</c:v>
                </c:pt>
                <c:pt idx="24688">
                  <c:v>24689</c:v>
                </c:pt>
                <c:pt idx="24689">
                  <c:v>24690</c:v>
                </c:pt>
                <c:pt idx="24690">
                  <c:v>24691</c:v>
                </c:pt>
                <c:pt idx="24691">
                  <c:v>24692</c:v>
                </c:pt>
                <c:pt idx="24692">
                  <c:v>24693</c:v>
                </c:pt>
                <c:pt idx="24693">
                  <c:v>24694</c:v>
                </c:pt>
                <c:pt idx="24694">
                  <c:v>24695</c:v>
                </c:pt>
                <c:pt idx="24695">
                  <c:v>24696</c:v>
                </c:pt>
                <c:pt idx="24696">
                  <c:v>24697</c:v>
                </c:pt>
                <c:pt idx="24697">
                  <c:v>24698</c:v>
                </c:pt>
                <c:pt idx="24698">
                  <c:v>24699</c:v>
                </c:pt>
                <c:pt idx="24699">
                  <c:v>24700</c:v>
                </c:pt>
                <c:pt idx="24700">
                  <c:v>24701</c:v>
                </c:pt>
                <c:pt idx="24701">
                  <c:v>24702</c:v>
                </c:pt>
                <c:pt idx="24702">
                  <c:v>24703</c:v>
                </c:pt>
                <c:pt idx="24703">
                  <c:v>24704</c:v>
                </c:pt>
                <c:pt idx="24704">
                  <c:v>24705</c:v>
                </c:pt>
                <c:pt idx="24705">
                  <c:v>24706</c:v>
                </c:pt>
                <c:pt idx="24706">
                  <c:v>24707</c:v>
                </c:pt>
                <c:pt idx="24707">
                  <c:v>24708</c:v>
                </c:pt>
                <c:pt idx="24708">
                  <c:v>24709</c:v>
                </c:pt>
                <c:pt idx="24709">
                  <c:v>24710</c:v>
                </c:pt>
                <c:pt idx="24710">
                  <c:v>24711</c:v>
                </c:pt>
                <c:pt idx="24711">
                  <c:v>24712</c:v>
                </c:pt>
                <c:pt idx="24712">
                  <c:v>24713</c:v>
                </c:pt>
                <c:pt idx="24713">
                  <c:v>24714</c:v>
                </c:pt>
                <c:pt idx="24714">
                  <c:v>24715</c:v>
                </c:pt>
                <c:pt idx="24715">
                  <c:v>24716</c:v>
                </c:pt>
                <c:pt idx="24716">
                  <c:v>24717</c:v>
                </c:pt>
                <c:pt idx="24717">
                  <c:v>24718</c:v>
                </c:pt>
                <c:pt idx="24718">
                  <c:v>24719</c:v>
                </c:pt>
                <c:pt idx="24719">
                  <c:v>24720</c:v>
                </c:pt>
                <c:pt idx="24720">
                  <c:v>24721</c:v>
                </c:pt>
                <c:pt idx="24721">
                  <c:v>24722</c:v>
                </c:pt>
                <c:pt idx="24722">
                  <c:v>24723</c:v>
                </c:pt>
                <c:pt idx="24723">
                  <c:v>24724</c:v>
                </c:pt>
                <c:pt idx="24724">
                  <c:v>24725</c:v>
                </c:pt>
                <c:pt idx="24725">
                  <c:v>24726</c:v>
                </c:pt>
                <c:pt idx="24726">
                  <c:v>24727</c:v>
                </c:pt>
                <c:pt idx="24727">
                  <c:v>24728</c:v>
                </c:pt>
                <c:pt idx="24728">
                  <c:v>24729</c:v>
                </c:pt>
                <c:pt idx="24729">
                  <c:v>24730</c:v>
                </c:pt>
                <c:pt idx="24730">
                  <c:v>24731</c:v>
                </c:pt>
                <c:pt idx="24731">
                  <c:v>24732</c:v>
                </c:pt>
                <c:pt idx="24732">
                  <c:v>24733</c:v>
                </c:pt>
                <c:pt idx="24733">
                  <c:v>24734</c:v>
                </c:pt>
                <c:pt idx="24734">
                  <c:v>24735</c:v>
                </c:pt>
                <c:pt idx="24735">
                  <c:v>24736</c:v>
                </c:pt>
                <c:pt idx="24736">
                  <c:v>24737</c:v>
                </c:pt>
                <c:pt idx="24737">
                  <c:v>24738</c:v>
                </c:pt>
                <c:pt idx="24738">
                  <c:v>24739</c:v>
                </c:pt>
                <c:pt idx="24739">
                  <c:v>24740</c:v>
                </c:pt>
                <c:pt idx="24740">
                  <c:v>24741</c:v>
                </c:pt>
                <c:pt idx="24741">
                  <c:v>24742</c:v>
                </c:pt>
                <c:pt idx="24742">
                  <c:v>24743</c:v>
                </c:pt>
                <c:pt idx="24743">
                  <c:v>24744</c:v>
                </c:pt>
                <c:pt idx="24744">
                  <c:v>24745</c:v>
                </c:pt>
                <c:pt idx="24745">
                  <c:v>24746</c:v>
                </c:pt>
                <c:pt idx="24746">
                  <c:v>24747</c:v>
                </c:pt>
                <c:pt idx="24747">
                  <c:v>24748</c:v>
                </c:pt>
                <c:pt idx="24748">
                  <c:v>24749</c:v>
                </c:pt>
                <c:pt idx="24749">
                  <c:v>24750</c:v>
                </c:pt>
                <c:pt idx="24750">
                  <c:v>24751</c:v>
                </c:pt>
                <c:pt idx="24751">
                  <c:v>24752</c:v>
                </c:pt>
                <c:pt idx="24752">
                  <c:v>24753</c:v>
                </c:pt>
                <c:pt idx="24753">
                  <c:v>24754</c:v>
                </c:pt>
                <c:pt idx="24754">
                  <c:v>24755</c:v>
                </c:pt>
                <c:pt idx="24755">
                  <c:v>24756</c:v>
                </c:pt>
                <c:pt idx="24756">
                  <c:v>24757</c:v>
                </c:pt>
                <c:pt idx="24757">
                  <c:v>24758</c:v>
                </c:pt>
                <c:pt idx="24758">
                  <c:v>24759</c:v>
                </c:pt>
                <c:pt idx="24759">
                  <c:v>24760</c:v>
                </c:pt>
                <c:pt idx="24760">
                  <c:v>24761</c:v>
                </c:pt>
                <c:pt idx="24761">
                  <c:v>24762</c:v>
                </c:pt>
                <c:pt idx="24762">
                  <c:v>24763</c:v>
                </c:pt>
                <c:pt idx="24763">
                  <c:v>24764</c:v>
                </c:pt>
                <c:pt idx="24764">
                  <c:v>24765</c:v>
                </c:pt>
                <c:pt idx="24765">
                  <c:v>24766</c:v>
                </c:pt>
                <c:pt idx="24766">
                  <c:v>24767</c:v>
                </c:pt>
                <c:pt idx="24767">
                  <c:v>24768</c:v>
                </c:pt>
                <c:pt idx="24768">
                  <c:v>24769</c:v>
                </c:pt>
                <c:pt idx="24769">
                  <c:v>24770</c:v>
                </c:pt>
                <c:pt idx="24770">
                  <c:v>24771</c:v>
                </c:pt>
                <c:pt idx="24771">
                  <c:v>24772</c:v>
                </c:pt>
                <c:pt idx="24772">
                  <c:v>24773</c:v>
                </c:pt>
                <c:pt idx="24773">
                  <c:v>24774</c:v>
                </c:pt>
                <c:pt idx="24774">
                  <c:v>24775</c:v>
                </c:pt>
                <c:pt idx="24775">
                  <c:v>24776</c:v>
                </c:pt>
                <c:pt idx="24776">
                  <c:v>24777</c:v>
                </c:pt>
                <c:pt idx="24777">
                  <c:v>24778</c:v>
                </c:pt>
                <c:pt idx="24778">
                  <c:v>24779</c:v>
                </c:pt>
                <c:pt idx="24779">
                  <c:v>24780</c:v>
                </c:pt>
                <c:pt idx="24780">
                  <c:v>24781</c:v>
                </c:pt>
                <c:pt idx="24781">
                  <c:v>24782</c:v>
                </c:pt>
                <c:pt idx="24782">
                  <c:v>24783</c:v>
                </c:pt>
                <c:pt idx="24783">
                  <c:v>24784</c:v>
                </c:pt>
                <c:pt idx="24784">
                  <c:v>24785</c:v>
                </c:pt>
                <c:pt idx="24785">
                  <c:v>24786</c:v>
                </c:pt>
                <c:pt idx="24786">
                  <c:v>24787</c:v>
                </c:pt>
                <c:pt idx="24787">
                  <c:v>24788</c:v>
                </c:pt>
                <c:pt idx="24788">
                  <c:v>24789</c:v>
                </c:pt>
                <c:pt idx="24789">
                  <c:v>24790</c:v>
                </c:pt>
                <c:pt idx="24790">
                  <c:v>24791</c:v>
                </c:pt>
                <c:pt idx="24791">
                  <c:v>24792</c:v>
                </c:pt>
                <c:pt idx="24792">
                  <c:v>24793</c:v>
                </c:pt>
                <c:pt idx="24793">
                  <c:v>24794</c:v>
                </c:pt>
                <c:pt idx="24794">
                  <c:v>24795</c:v>
                </c:pt>
                <c:pt idx="24795">
                  <c:v>24796</c:v>
                </c:pt>
                <c:pt idx="24796">
                  <c:v>24797</c:v>
                </c:pt>
                <c:pt idx="24797">
                  <c:v>24798</c:v>
                </c:pt>
                <c:pt idx="24798">
                  <c:v>24799</c:v>
                </c:pt>
                <c:pt idx="24799">
                  <c:v>24800</c:v>
                </c:pt>
                <c:pt idx="24800">
                  <c:v>24801</c:v>
                </c:pt>
                <c:pt idx="24801">
                  <c:v>24802</c:v>
                </c:pt>
                <c:pt idx="24802">
                  <c:v>24803</c:v>
                </c:pt>
                <c:pt idx="24803">
                  <c:v>24804</c:v>
                </c:pt>
                <c:pt idx="24804">
                  <c:v>24805</c:v>
                </c:pt>
                <c:pt idx="24805">
                  <c:v>24806</c:v>
                </c:pt>
                <c:pt idx="24806">
                  <c:v>24807</c:v>
                </c:pt>
                <c:pt idx="24807">
                  <c:v>24808</c:v>
                </c:pt>
                <c:pt idx="24808">
                  <c:v>24809</c:v>
                </c:pt>
                <c:pt idx="24809">
                  <c:v>24810</c:v>
                </c:pt>
                <c:pt idx="24810">
                  <c:v>24811</c:v>
                </c:pt>
                <c:pt idx="24811">
                  <c:v>24812</c:v>
                </c:pt>
                <c:pt idx="24812">
                  <c:v>24813</c:v>
                </c:pt>
                <c:pt idx="24813">
                  <c:v>24814</c:v>
                </c:pt>
                <c:pt idx="24814">
                  <c:v>24815</c:v>
                </c:pt>
                <c:pt idx="24815">
                  <c:v>24816</c:v>
                </c:pt>
                <c:pt idx="24816">
                  <c:v>24817</c:v>
                </c:pt>
                <c:pt idx="24817">
                  <c:v>24818</c:v>
                </c:pt>
                <c:pt idx="24818">
                  <c:v>24819</c:v>
                </c:pt>
                <c:pt idx="24819">
                  <c:v>24820</c:v>
                </c:pt>
                <c:pt idx="24820">
                  <c:v>24821</c:v>
                </c:pt>
                <c:pt idx="24821">
                  <c:v>24822</c:v>
                </c:pt>
                <c:pt idx="24822">
                  <c:v>24823</c:v>
                </c:pt>
                <c:pt idx="24823">
                  <c:v>24824</c:v>
                </c:pt>
                <c:pt idx="24824">
                  <c:v>24825</c:v>
                </c:pt>
                <c:pt idx="24825">
                  <c:v>24826</c:v>
                </c:pt>
                <c:pt idx="24826">
                  <c:v>24827</c:v>
                </c:pt>
                <c:pt idx="24827">
                  <c:v>24828</c:v>
                </c:pt>
                <c:pt idx="24828">
                  <c:v>24829</c:v>
                </c:pt>
                <c:pt idx="24829">
                  <c:v>24830</c:v>
                </c:pt>
                <c:pt idx="24830">
                  <c:v>24831</c:v>
                </c:pt>
                <c:pt idx="24831">
                  <c:v>24832</c:v>
                </c:pt>
                <c:pt idx="24832">
                  <c:v>24833</c:v>
                </c:pt>
                <c:pt idx="24833">
                  <c:v>24834</c:v>
                </c:pt>
                <c:pt idx="24834">
                  <c:v>24835</c:v>
                </c:pt>
                <c:pt idx="24835">
                  <c:v>24836</c:v>
                </c:pt>
                <c:pt idx="24836">
                  <c:v>24837</c:v>
                </c:pt>
                <c:pt idx="24837">
                  <c:v>24838</c:v>
                </c:pt>
                <c:pt idx="24838">
                  <c:v>24839</c:v>
                </c:pt>
                <c:pt idx="24839">
                  <c:v>24840</c:v>
                </c:pt>
                <c:pt idx="24840">
                  <c:v>24841</c:v>
                </c:pt>
                <c:pt idx="24841">
                  <c:v>24842</c:v>
                </c:pt>
                <c:pt idx="24842">
                  <c:v>24843</c:v>
                </c:pt>
                <c:pt idx="24843">
                  <c:v>24844</c:v>
                </c:pt>
                <c:pt idx="24844">
                  <c:v>24845</c:v>
                </c:pt>
                <c:pt idx="24845">
                  <c:v>24846</c:v>
                </c:pt>
                <c:pt idx="24846">
                  <c:v>24847</c:v>
                </c:pt>
                <c:pt idx="24847">
                  <c:v>24848</c:v>
                </c:pt>
                <c:pt idx="24848">
                  <c:v>24849</c:v>
                </c:pt>
                <c:pt idx="24849">
                  <c:v>24850</c:v>
                </c:pt>
                <c:pt idx="24850">
                  <c:v>24851</c:v>
                </c:pt>
                <c:pt idx="24851">
                  <c:v>24852</c:v>
                </c:pt>
                <c:pt idx="24852">
                  <c:v>24853</c:v>
                </c:pt>
                <c:pt idx="24853">
                  <c:v>24854</c:v>
                </c:pt>
                <c:pt idx="24854">
                  <c:v>24855</c:v>
                </c:pt>
                <c:pt idx="24855">
                  <c:v>24856</c:v>
                </c:pt>
                <c:pt idx="24856">
                  <c:v>24857</c:v>
                </c:pt>
                <c:pt idx="24857">
                  <c:v>24858</c:v>
                </c:pt>
                <c:pt idx="24858">
                  <c:v>24859</c:v>
                </c:pt>
                <c:pt idx="24859">
                  <c:v>24860</c:v>
                </c:pt>
                <c:pt idx="24860">
                  <c:v>24861</c:v>
                </c:pt>
                <c:pt idx="24861">
                  <c:v>24862</c:v>
                </c:pt>
                <c:pt idx="24862">
                  <c:v>24863</c:v>
                </c:pt>
                <c:pt idx="24863">
                  <c:v>24864</c:v>
                </c:pt>
                <c:pt idx="24864">
                  <c:v>24865</c:v>
                </c:pt>
                <c:pt idx="24865">
                  <c:v>24866</c:v>
                </c:pt>
                <c:pt idx="24866">
                  <c:v>24867</c:v>
                </c:pt>
                <c:pt idx="24867">
                  <c:v>24868</c:v>
                </c:pt>
                <c:pt idx="24868">
                  <c:v>24869</c:v>
                </c:pt>
                <c:pt idx="24869">
                  <c:v>24870</c:v>
                </c:pt>
                <c:pt idx="24870">
                  <c:v>24871</c:v>
                </c:pt>
                <c:pt idx="24871">
                  <c:v>24872</c:v>
                </c:pt>
                <c:pt idx="24872">
                  <c:v>24873</c:v>
                </c:pt>
                <c:pt idx="24873">
                  <c:v>24874</c:v>
                </c:pt>
                <c:pt idx="24874">
                  <c:v>24875</c:v>
                </c:pt>
                <c:pt idx="24875">
                  <c:v>24876</c:v>
                </c:pt>
                <c:pt idx="24876">
                  <c:v>24877</c:v>
                </c:pt>
                <c:pt idx="24877">
                  <c:v>24878</c:v>
                </c:pt>
                <c:pt idx="24878">
                  <c:v>24879</c:v>
                </c:pt>
                <c:pt idx="24879">
                  <c:v>24880</c:v>
                </c:pt>
                <c:pt idx="24880">
                  <c:v>24881</c:v>
                </c:pt>
                <c:pt idx="24881">
                  <c:v>24882</c:v>
                </c:pt>
                <c:pt idx="24882">
                  <c:v>24883</c:v>
                </c:pt>
                <c:pt idx="24883">
                  <c:v>24884</c:v>
                </c:pt>
                <c:pt idx="24884">
                  <c:v>24885</c:v>
                </c:pt>
                <c:pt idx="24885">
                  <c:v>24886</c:v>
                </c:pt>
                <c:pt idx="24886">
                  <c:v>24887</c:v>
                </c:pt>
                <c:pt idx="24887">
                  <c:v>24888</c:v>
                </c:pt>
                <c:pt idx="24888">
                  <c:v>24889</c:v>
                </c:pt>
                <c:pt idx="24889">
                  <c:v>24890</c:v>
                </c:pt>
                <c:pt idx="24890">
                  <c:v>24891</c:v>
                </c:pt>
                <c:pt idx="24891">
                  <c:v>24892</c:v>
                </c:pt>
                <c:pt idx="24892">
                  <c:v>24893</c:v>
                </c:pt>
                <c:pt idx="24893">
                  <c:v>24894</c:v>
                </c:pt>
                <c:pt idx="24894">
                  <c:v>24895</c:v>
                </c:pt>
                <c:pt idx="24895">
                  <c:v>24896</c:v>
                </c:pt>
                <c:pt idx="24896">
                  <c:v>24897</c:v>
                </c:pt>
                <c:pt idx="24897">
                  <c:v>24898</c:v>
                </c:pt>
                <c:pt idx="24898">
                  <c:v>24899</c:v>
                </c:pt>
                <c:pt idx="24899">
                  <c:v>24900</c:v>
                </c:pt>
                <c:pt idx="24900">
                  <c:v>24901</c:v>
                </c:pt>
                <c:pt idx="24901">
                  <c:v>24902</c:v>
                </c:pt>
                <c:pt idx="24902">
                  <c:v>24903</c:v>
                </c:pt>
                <c:pt idx="24903">
                  <c:v>24904</c:v>
                </c:pt>
                <c:pt idx="24904">
                  <c:v>24905</c:v>
                </c:pt>
                <c:pt idx="24905">
                  <c:v>24906</c:v>
                </c:pt>
                <c:pt idx="24906">
                  <c:v>24907</c:v>
                </c:pt>
                <c:pt idx="24907">
                  <c:v>24908</c:v>
                </c:pt>
                <c:pt idx="24908">
                  <c:v>24909</c:v>
                </c:pt>
                <c:pt idx="24909">
                  <c:v>24910</c:v>
                </c:pt>
                <c:pt idx="24910">
                  <c:v>24911</c:v>
                </c:pt>
                <c:pt idx="24911">
                  <c:v>24912</c:v>
                </c:pt>
                <c:pt idx="24912">
                  <c:v>24913</c:v>
                </c:pt>
                <c:pt idx="24913">
                  <c:v>24914</c:v>
                </c:pt>
                <c:pt idx="24914">
                  <c:v>24915</c:v>
                </c:pt>
                <c:pt idx="24915">
                  <c:v>24916</c:v>
                </c:pt>
                <c:pt idx="24916">
                  <c:v>24917</c:v>
                </c:pt>
                <c:pt idx="24917">
                  <c:v>24918</c:v>
                </c:pt>
                <c:pt idx="24918">
                  <c:v>24919</c:v>
                </c:pt>
                <c:pt idx="24919">
                  <c:v>24920</c:v>
                </c:pt>
                <c:pt idx="24920">
                  <c:v>24921</c:v>
                </c:pt>
                <c:pt idx="24921">
                  <c:v>24922</c:v>
                </c:pt>
                <c:pt idx="24922">
                  <c:v>24923</c:v>
                </c:pt>
                <c:pt idx="24923">
                  <c:v>24924</c:v>
                </c:pt>
                <c:pt idx="24924">
                  <c:v>24925</c:v>
                </c:pt>
                <c:pt idx="24925">
                  <c:v>24926</c:v>
                </c:pt>
                <c:pt idx="24926">
                  <c:v>24927</c:v>
                </c:pt>
                <c:pt idx="24927">
                  <c:v>24928</c:v>
                </c:pt>
                <c:pt idx="24928">
                  <c:v>24929</c:v>
                </c:pt>
                <c:pt idx="24929">
                  <c:v>24930</c:v>
                </c:pt>
                <c:pt idx="24930">
                  <c:v>24931</c:v>
                </c:pt>
                <c:pt idx="24931">
                  <c:v>24932</c:v>
                </c:pt>
                <c:pt idx="24932">
                  <c:v>24933</c:v>
                </c:pt>
                <c:pt idx="24933">
                  <c:v>24934</c:v>
                </c:pt>
                <c:pt idx="24934">
                  <c:v>24935</c:v>
                </c:pt>
                <c:pt idx="24935">
                  <c:v>24936</c:v>
                </c:pt>
                <c:pt idx="24936">
                  <c:v>24937</c:v>
                </c:pt>
                <c:pt idx="24937">
                  <c:v>24938</c:v>
                </c:pt>
                <c:pt idx="24938">
                  <c:v>24939</c:v>
                </c:pt>
                <c:pt idx="24939">
                  <c:v>24940</c:v>
                </c:pt>
                <c:pt idx="24940">
                  <c:v>24941</c:v>
                </c:pt>
                <c:pt idx="24941">
                  <c:v>24942</c:v>
                </c:pt>
                <c:pt idx="24942">
                  <c:v>24943</c:v>
                </c:pt>
                <c:pt idx="24943">
                  <c:v>24944</c:v>
                </c:pt>
                <c:pt idx="24944">
                  <c:v>24945</c:v>
                </c:pt>
                <c:pt idx="24945">
                  <c:v>24946</c:v>
                </c:pt>
                <c:pt idx="24946">
                  <c:v>24947</c:v>
                </c:pt>
                <c:pt idx="24947">
                  <c:v>24948</c:v>
                </c:pt>
                <c:pt idx="24948">
                  <c:v>24949</c:v>
                </c:pt>
                <c:pt idx="24949">
                  <c:v>24950</c:v>
                </c:pt>
                <c:pt idx="24950">
                  <c:v>24951</c:v>
                </c:pt>
                <c:pt idx="24951">
                  <c:v>24952</c:v>
                </c:pt>
                <c:pt idx="24952">
                  <c:v>24953</c:v>
                </c:pt>
                <c:pt idx="24953">
                  <c:v>24954</c:v>
                </c:pt>
                <c:pt idx="24954">
                  <c:v>24955</c:v>
                </c:pt>
                <c:pt idx="24955">
                  <c:v>24956</c:v>
                </c:pt>
                <c:pt idx="24956">
                  <c:v>24957</c:v>
                </c:pt>
                <c:pt idx="24957">
                  <c:v>24958</c:v>
                </c:pt>
                <c:pt idx="24958">
                  <c:v>24959</c:v>
                </c:pt>
                <c:pt idx="24959">
                  <c:v>24960</c:v>
                </c:pt>
                <c:pt idx="24960">
                  <c:v>24961</c:v>
                </c:pt>
                <c:pt idx="24961">
                  <c:v>24962</c:v>
                </c:pt>
                <c:pt idx="24962">
                  <c:v>24963</c:v>
                </c:pt>
                <c:pt idx="24963">
                  <c:v>24964</c:v>
                </c:pt>
                <c:pt idx="24964">
                  <c:v>24965</c:v>
                </c:pt>
                <c:pt idx="24965">
                  <c:v>24966</c:v>
                </c:pt>
                <c:pt idx="24966">
                  <c:v>24967</c:v>
                </c:pt>
                <c:pt idx="24967">
                  <c:v>24968</c:v>
                </c:pt>
                <c:pt idx="24968">
                  <c:v>24969</c:v>
                </c:pt>
                <c:pt idx="24969">
                  <c:v>24970</c:v>
                </c:pt>
                <c:pt idx="24970">
                  <c:v>24971</c:v>
                </c:pt>
                <c:pt idx="24971">
                  <c:v>24972</c:v>
                </c:pt>
                <c:pt idx="24972">
                  <c:v>24973</c:v>
                </c:pt>
                <c:pt idx="24973">
                  <c:v>24974</c:v>
                </c:pt>
                <c:pt idx="24974">
                  <c:v>24975</c:v>
                </c:pt>
                <c:pt idx="24975">
                  <c:v>24976</c:v>
                </c:pt>
                <c:pt idx="24976">
                  <c:v>24977</c:v>
                </c:pt>
                <c:pt idx="24977">
                  <c:v>24978</c:v>
                </c:pt>
                <c:pt idx="24978">
                  <c:v>24979</c:v>
                </c:pt>
                <c:pt idx="24979">
                  <c:v>24980</c:v>
                </c:pt>
                <c:pt idx="24980">
                  <c:v>24981</c:v>
                </c:pt>
                <c:pt idx="24981">
                  <c:v>24982</c:v>
                </c:pt>
                <c:pt idx="24982">
                  <c:v>24983</c:v>
                </c:pt>
                <c:pt idx="24983">
                  <c:v>24984</c:v>
                </c:pt>
                <c:pt idx="24984">
                  <c:v>24985</c:v>
                </c:pt>
                <c:pt idx="24985">
                  <c:v>24986</c:v>
                </c:pt>
                <c:pt idx="24986">
                  <c:v>24987</c:v>
                </c:pt>
                <c:pt idx="24987">
                  <c:v>24988</c:v>
                </c:pt>
                <c:pt idx="24988">
                  <c:v>24989</c:v>
                </c:pt>
                <c:pt idx="24989">
                  <c:v>24990</c:v>
                </c:pt>
                <c:pt idx="24990">
                  <c:v>24991</c:v>
                </c:pt>
                <c:pt idx="24991">
                  <c:v>24992</c:v>
                </c:pt>
                <c:pt idx="24992">
                  <c:v>24993</c:v>
                </c:pt>
                <c:pt idx="24993">
                  <c:v>24994</c:v>
                </c:pt>
                <c:pt idx="24994">
                  <c:v>24995</c:v>
                </c:pt>
                <c:pt idx="24995">
                  <c:v>24996</c:v>
                </c:pt>
                <c:pt idx="24996">
                  <c:v>24997</c:v>
                </c:pt>
                <c:pt idx="24997">
                  <c:v>24998</c:v>
                </c:pt>
                <c:pt idx="24998">
                  <c:v>24999</c:v>
                </c:pt>
                <c:pt idx="24999">
                  <c:v>25000</c:v>
                </c:pt>
                <c:pt idx="25000">
                  <c:v>25001</c:v>
                </c:pt>
                <c:pt idx="25001">
                  <c:v>25002</c:v>
                </c:pt>
                <c:pt idx="25002">
                  <c:v>25003</c:v>
                </c:pt>
                <c:pt idx="25003">
                  <c:v>25004</c:v>
                </c:pt>
                <c:pt idx="25004">
                  <c:v>25005</c:v>
                </c:pt>
                <c:pt idx="25005">
                  <c:v>25006</c:v>
                </c:pt>
                <c:pt idx="25006">
                  <c:v>25007</c:v>
                </c:pt>
                <c:pt idx="25007">
                  <c:v>25008</c:v>
                </c:pt>
                <c:pt idx="25008">
                  <c:v>25009</c:v>
                </c:pt>
                <c:pt idx="25009">
                  <c:v>25010</c:v>
                </c:pt>
                <c:pt idx="25010">
                  <c:v>25011</c:v>
                </c:pt>
                <c:pt idx="25011">
                  <c:v>25012</c:v>
                </c:pt>
                <c:pt idx="25012">
                  <c:v>25013</c:v>
                </c:pt>
                <c:pt idx="25013">
                  <c:v>25014</c:v>
                </c:pt>
                <c:pt idx="25014">
                  <c:v>25015</c:v>
                </c:pt>
                <c:pt idx="25015">
                  <c:v>25016</c:v>
                </c:pt>
                <c:pt idx="25016">
                  <c:v>25017</c:v>
                </c:pt>
                <c:pt idx="25017">
                  <c:v>25018</c:v>
                </c:pt>
                <c:pt idx="25018">
                  <c:v>25019</c:v>
                </c:pt>
                <c:pt idx="25019">
                  <c:v>25020</c:v>
                </c:pt>
                <c:pt idx="25020">
                  <c:v>25021</c:v>
                </c:pt>
                <c:pt idx="25021">
                  <c:v>25022</c:v>
                </c:pt>
                <c:pt idx="25022">
                  <c:v>25023</c:v>
                </c:pt>
                <c:pt idx="25023">
                  <c:v>25024</c:v>
                </c:pt>
                <c:pt idx="25024">
                  <c:v>25025</c:v>
                </c:pt>
                <c:pt idx="25025">
                  <c:v>25026</c:v>
                </c:pt>
                <c:pt idx="25026">
                  <c:v>25027</c:v>
                </c:pt>
                <c:pt idx="25027">
                  <c:v>25028</c:v>
                </c:pt>
                <c:pt idx="25028">
                  <c:v>25029</c:v>
                </c:pt>
                <c:pt idx="25029">
                  <c:v>25030</c:v>
                </c:pt>
                <c:pt idx="25030">
                  <c:v>25031</c:v>
                </c:pt>
                <c:pt idx="25031">
                  <c:v>25032</c:v>
                </c:pt>
                <c:pt idx="25032">
                  <c:v>25033</c:v>
                </c:pt>
                <c:pt idx="25033">
                  <c:v>25034</c:v>
                </c:pt>
                <c:pt idx="25034">
                  <c:v>25035</c:v>
                </c:pt>
                <c:pt idx="25035">
                  <c:v>25036</c:v>
                </c:pt>
                <c:pt idx="25036">
                  <c:v>25037</c:v>
                </c:pt>
                <c:pt idx="25037">
                  <c:v>25038</c:v>
                </c:pt>
                <c:pt idx="25038">
                  <c:v>25039</c:v>
                </c:pt>
                <c:pt idx="25039">
                  <c:v>25040</c:v>
                </c:pt>
                <c:pt idx="25040">
                  <c:v>25041</c:v>
                </c:pt>
                <c:pt idx="25041">
                  <c:v>25042</c:v>
                </c:pt>
                <c:pt idx="25042">
                  <c:v>25043</c:v>
                </c:pt>
                <c:pt idx="25043">
                  <c:v>25044</c:v>
                </c:pt>
                <c:pt idx="25044">
                  <c:v>25045</c:v>
                </c:pt>
                <c:pt idx="25045">
                  <c:v>25046</c:v>
                </c:pt>
                <c:pt idx="25046">
                  <c:v>25047</c:v>
                </c:pt>
                <c:pt idx="25047">
                  <c:v>25048</c:v>
                </c:pt>
                <c:pt idx="25048">
                  <c:v>25049</c:v>
                </c:pt>
                <c:pt idx="25049">
                  <c:v>25050</c:v>
                </c:pt>
                <c:pt idx="25050">
                  <c:v>25051</c:v>
                </c:pt>
                <c:pt idx="25051">
                  <c:v>25052</c:v>
                </c:pt>
                <c:pt idx="25052">
                  <c:v>25053</c:v>
                </c:pt>
                <c:pt idx="25053">
                  <c:v>25054</c:v>
                </c:pt>
                <c:pt idx="25054">
                  <c:v>25055</c:v>
                </c:pt>
                <c:pt idx="25055">
                  <c:v>25056</c:v>
                </c:pt>
                <c:pt idx="25056">
                  <c:v>25057</c:v>
                </c:pt>
                <c:pt idx="25057">
                  <c:v>25058</c:v>
                </c:pt>
                <c:pt idx="25058">
                  <c:v>25059</c:v>
                </c:pt>
                <c:pt idx="25059">
                  <c:v>25060</c:v>
                </c:pt>
                <c:pt idx="25060">
                  <c:v>25061</c:v>
                </c:pt>
                <c:pt idx="25061">
                  <c:v>25062</c:v>
                </c:pt>
                <c:pt idx="25062">
                  <c:v>25063</c:v>
                </c:pt>
                <c:pt idx="25063">
                  <c:v>25064</c:v>
                </c:pt>
                <c:pt idx="25064">
                  <c:v>25065</c:v>
                </c:pt>
                <c:pt idx="25065">
                  <c:v>25066</c:v>
                </c:pt>
                <c:pt idx="25066">
                  <c:v>25067</c:v>
                </c:pt>
                <c:pt idx="25067">
                  <c:v>25068</c:v>
                </c:pt>
                <c:pt idx="25068">
                  <c:v>25069</c:v>
                </c:pt>
                <c:pt idx="25069">
                  <c:v>25070</c:v>
                </c:pt>
                <c:pt idx="25070">
                  <c:v>25071</c:v>
                </c:pt>
                <c:pt idx="25071">
                  <c:v>25072</c:v>
                </c:pt>
                <c:pt idx="25072">
                  <c:v>25073</c:v>
                </c:pt>
                <c:pt idx="25073">
                  <c:v>25074</c:v>
                </c:pt>
                <c:pt idx="25074">
                  <c:v>25075</c:v>
                </c:pt>
                <c:pt idx="25075">
                  <c:v>25076</c:v>
                </c:pt>
                <c:pt idx="25076">
                  <c:v>25077</c:v>
                </c:pt>
                <c:pt idx="25077">
                  <c:v>25078</c:v>
                </c:pt>
                <c:pt idx="25078">
                  <c:v>25079</c:v>
                </c:pt>
                <c:pt idx="25079">
                  <c:v>25080</c:v>
                </c:pt>
                <c:pt idx="25080">
                  <c:v>25081</c:v>
                </c:pt>
                <c:pt idx="25081">
                  <c:v>25082</c:v>
                </c:pt>
                <c:pt idx="25082">
                  <c:v>25083</c:v>
                </c:pt>
                <c:pt idx="25083">
                  <c:v>25084</c:v>
                </c:pt>
                <c:pt idx="25084">
                  <c:v>25085</c:v>
                </c:pt>
                <c:pt idx="25085">
                  <c:v>25086</c:v>
                </c:pt>
                <c:pt idx="25086">
                  <c:v>25087</c:v>
                </c:pt>
                <c:pt idx="25087">
                  <c:v>25088</c:v>
                </c:pt>
                <c:pt idx="25088">
                  <c:v>25089</c:v>
                </c:pt>
                <c:pt idx="25089">
                  <c:v>25090</c:v>
                </c:pt>
                <c:pt idx="25090">
                  <c:v>25091</c:v>
                </c:pt>
                <c:pt idx="25091">
                  <c:v>25092</c:v>
                </c:pt>
                <c:pt idx="25092">
                  <c:v>25093</c:v>
                </c:pt>
                <c:pt idx="25093">
                  <c:v>25094</c:v>
                </c:pt>
                <c:pt idx="25094">
                  <c:v>25095</c:v>
                </c:pt>
                <c:pt idx="25095">
                  <c:v>25096</c:v>
                </c:pt>
                <c:pt idx="25096">
                  <c:v>25097</c:v>
                </c:pt>
                <c:pt idx="25097">
                  <c:v>25098</c:v>
                </c:pt>
                <c:pt idx="25098">
                  <c:v>25099</c:v>
                </c:pt>
                <c:pt idx="25099">
                  <c:v>25100</c:v>
                </c:pt>
                <c:pt idx="25100">
                  <c:v>25101</c:v>
                </c:pt>
                <c:pt idx="25101">
                  <c:v>25102</c:v>
                </c:pt>
                <c:pt idx="25102">
                  <c:v>25103</c:v>
                </c:pt>
                <c:pt idx="25103">
                  <c:v>25104</c:v>
                </c:pt>
                <c:pt idx="25104">
                  <c:v>25105</c:v>
                </c:pt>
                <c:pt idx="25105">
                  <c:v>25106</c:v>
                </c:pt>
                <c:pt idx="25106">
                  <c:v>25107</c:v>
                </c:pt>
                <c:pt idx="25107">
                  <c:v>25108</c:v>
                </c:pt>
                <c:pt idx="25108">
                  <c:v>25109</c:v>
                </c:pt>
                <c:pt idx="25109">
                  <c:v>25110</c:v>
                </c:pt>
                <c:pt idx="25110">
                  <c:v>25111</c:v>
                </c:pt>
                <c:pt idx="25111">
                  <c:v>25112</c:v>
                </c:pt>
                <c:pt idx="25112">
                  <c:v>25113</c:v>
                </c:pt>
                <c:pt idx="25113">
                  <c:v>25114</c:v>
                </c:pt>
                <c:pt idx="25114">
                  <c:v>25115</c:v>
                </c:pt>
                <c:pt idx="25115">
                  <c:v>25116</c:v>
                </c:pt>
                <c:pt idx="25116">
                  <c:v>25117</c:v>
                </c:pt>
                <c:pt idx="25117">
                  <c:v>25118</c:v>
                </c:pt>
                <c:pt idx="25118">
                  <c:v>25119</c:v>
                </c:pt>
                <c:pt idx="25119">
                  <c:v>25120</c:v>
                </c:pt>
                <c:pt idx="25120">
                  <c:v>25121</c:v>
                </c:pt>
                <c:pt idx="25121">
                  <c:v>25122</c:v>
                </c:pt>
                <c:pt idx="25122">
                  <c:v>25123</c:v>
                </c:pt>
                <c:pt idx="25123">
                  <c:v>25124</c:v>
                </c:pt>
                <c:pt idx="25124">
                  <c:v>25125</c:v>
                </c:pt>
                <c:pt idx="25125">
                  <c:v>25126</c:v>
                </c:pt>
                <c:pt idx="25126">
                  <c:v>25127</c:v>
                </c:pt>
                <c:pt idx="25127">
                  <c:v>25128</c:v>
                </c:pt>
                <c:pt idx="25128">
                  <c:v>25129</c:v>
                </c:pt>
                <c:pt idx="25129">
                  <c:v>25130</c:v>
                </c:pt>
                <c:pt idx="25130">
                  <c:v>25131</c:v>
                </c:pt>
                <c:pt idx="25131">
                  <c:v>25132</c:v>
                </c:pt>
                <c:pt idx="25132">
                  <c:v>25133</c:v>
                </c:pt>
                <c:pt idx="25133">
                  <c:v>25134</c:v>
                </c:pt>
                <c:pt idx="25134">
                  <c:v>25135</c:v>
                </c:pt>
                <c:pt idx="25135">
                  <c:v>25136</c:v>
                </c:pt>
                <c:pt idx="25136">
                  <c:v>25137</c:v>
                </c:pt>
                <c:pt idx="25137">
                  <c:v>25138</c:v>
                </c:pt>
                <c:pt idx="25138">
                  <c:v>25139</c:v>
                </c:pt>
                <c:pt idx="25139">
                  <c:v>25140</c:v>
                </c:pt>
                <c:pt idx="25140">
                  <c:v>25141</c:v>
                </c:pt>
                <c:pt idx="25141">
                  <c:v>25142</c:v>
                </c:pt>
                <c:pt idx="25142">
                  <c:v>25143</c:v>
                </c:pt>
                <c:pt idx="25143">
                  <c:v>25144</c:v>
                </c:pt>
                <c:pt idx="25144">
                  <c:v>25145</c:v>
                </c:pt>
                <c:pt idx="25145">
                  <c:v>25146</c:v>
                </c:pt>
                <c:pt idx="25146">
                  <c:v>25147</c:v>
                </c:pt>
                <c:pt idx="25147">
                  <c:v>25148</c:v>
                </c:pt>
                <c:pt idx="25148">
                  <c:v>25149</c:v>
                </c:pt>
                <c:pt idx="25149">
                  <c:v>25150</c:v>
                </c:pt>
                <c:pt idx="25150">
                  <c:v>25151</c:v>
                </c:pt>
                <c:pt idx="25151">
                  <c:v>25152</c:v>
                </c:pt>
                <c:pt idx="25152">
                  <c:v>25153</c:v>
                </c:pt>
                <c:pt idx="25153">
                  <c:v>25154</c:v>
                </c:pt>
                <c:pt idx="25154">
                  <c:v>25155</c:v>
                </c:pt>
                <c:pt idx="25155">
                  <c:v>25156</c:v>
                </c:pt>
                <c:pt idx="25156">
                  <c:v>25157</c:v>
                </c:pt>
                <c:pt idx="25157">
                  <c:v>25158</c:v>
                </c:pt>
                <c:pt idx="25158">
                  <c:v>25159</c:v>
                </c:pt>
                <c:pt idx="25159">
                  <c:v>25160</c:v>
                </c:pt>
                <c:pt idx="25160">
                  <c:v>25161</c:v>
                </c:pt>
                <c:pt idx="25161">
                  <c:v>25162</c:v>
                </c:pt>
                <c:pt idx="25162">
                  <c:v>25163</c:v>
                </c:pt>
                <c:pt idx="25163">
                  <c:v>25164</c:v>
                </c:pt>
                <c:pt idx="25164">
                  <c:v>25165</c:v>
                </c:pt>
                <c:pt idx="25165">
                  <c:v>25166</c:v>
                </c:pt>
                <c:pt idx="25166">
                  <c:v>25167</c:v>
                </c:pt>
                <c:pt idx="25167">
                  <c:v>25168</c:v>
                </c:pt>
                <c:pt idx="25168">
                  <c:v>25169</c:v>
                </c:pt>
                <c:pt idx="25169">
                  <c:v>25170</c:v>
                </c:pt>
                <c:pt idx="25170">
                  <c:v>25171</c:v>
                </c:pt>
                <c:pt idx="25171">
                  <c:v>25172</c:v>
                </c:pt>
                <c:pt idx="25172">
                  <c:v>25173</c:v>
                </c:pt>
                <c:pt idx="25173">
                  <c:v>25174</c:v>
                </c:pt>
                <c:pt idx="25174">
                  <c:v>25175</c:v>
                </c:pt>
                <c:pt idx="25175">
                  <c:v>25176</c:v>
                </c:pt>
                <c:pt idx="25176">
                  <c:v>25177</c:v>
                </c:pt>
                <c:pt idx="25177">
                  <c:v>25178</c:v>
                </c:pt>
                <c:pt idx="25178">
                  <c:v>25179</c:v>
                </c:pt>
                <c:pt idx="25179">
                  <c:v>25180</c:v>
                </c:pt>
                <c:pt idx="25180">
                  <c:v>25181</c:v>
                </c:pt>
                <c:pt idx="25181">
                  <c:v>25182</c:v>
                </c:pt>
                <c:pt idx="25182">
                  <c:v>25183</c:v>
                </c:pt>
                <c:pt idx="25183">
                  <c:v>25184</c:v>
                </c:pt>
                <c:pt idx="25184">
                  <c:v>25185</c:v>
                </c:pt>
                <c:pt idx="25185">
                  <c:v>25186</c:v>
                </c:pt>
                <c:pt idx="25186">
                  <c:v>25187</c:v>
                </c:pt>
                <c:pt idx="25187">
                  <c:v>25188</c:v>
                </c:pt>
                <c:pt idx="25188">
                  <c:v>25189</c:v>
                </c:pt>
                <c:pt idx="25189">
                  <c:v>25190</c:v>
                </c:pt>
                <c:pt idx="25190">
                  <c:v>25191</c:v>
                </c:pt>
                <c:pt idx="25191">
                  <c:v>25192</c:v>
                </c:pt>
                <c:pt idx="25192">
                  <c:v>25193</c:v>
                </c:pt>
                <c:pt idx="25193">
                  <c:v>25194</c:v>
                </c:pt>
                <c:pt idx="25194">
                  <c:v>25195</c:v>
                </c:pt>
                <c:pt idx="25195">
                  <c:v>25196</c:v>
                </c:pt>
                <c:pt idx="25196">
                  <c:v>25197</c:v>
                </c:pt>
                <c:pt idx="25197">
                  <c:v>25198</c:v>
                </c:pt>
                <c:pt idx="25198">
                  <c:v>25199</c:v>
                </c:pt>
                <c:pt idx="25199">
                  <c:v>25200</c:v>
                </c:pt>
                <c:pt idx="25200">
                  <c:v>25201</c:v>
                </c:pt>
                <c:pt idx="25201">
                  <c:v>25202</c:v>
                </c:pt>
                <c:pt idx="25202">
                  <c:v>25203</c:v>
                </c:pt>
                <c:pt idx="25203">
                  <c:v>25204</c:v>
                </c:pt>
                <c:pt idx="25204">
                  <c:v>25205</c:v>
                </c:pt>
                <c:pt idx="25205">
                  <c:v>25206</c:v>
                </c:pt>
                <c:pt idx="25206">
                  <c:v>25207</c:v>
                </c:pt>
                <c:pt idx="25207">
                  <c:v>25208</c:v>
                </c:pt>
                <c:pt idx="25208">
                  <c:v>25209</c:v>
                </c:pt>
                <c:pt idx="25209">
                  <c:v>25210</c:v>
                </c:pt>
                <c:pt idx="25210">
                  <c:v>25211</c:v>
                </c:pt>
                <c:pt idx="25211">
                  <c:v>25212</c:v>
                </c:pt>
                <c:pt idx="25212">
                  <c:v>25213</c:v>
                </c:pt>
                <c:pt idx="25213">
                  <c:v>25214</c:v>
                </c:pt>
                <c:pt idx="25214">
                  <c:v>25215</c:v>
                </c:pt>
                <c:pt idx="25215">
                  <c:v>25216</c:v>
                </c:pt>
                <c:pt idx="25216">
                  <c:v>25217</c:v>
                </c:pt>
                <c:pt idx="25217">
                  <c:v>25218</c:v>
                </c:pt>
                <c:pt idx="25218">
                  <c:v>25219</c:v>
                </c:pt>
                <c:pt idx="25219">
                  <c:v>25220</c:v>
                </c:pt>
                <c:pt idx="25220">
                  <c:v>25221</c:v>
                </c:pt>
                <c:pt idx="25221">
                  <c:v>25222</c:v>
                </c:pt>
                <c:pt idx="25222">
                  <c:v>25223</c:v>
                </c:pt>
                <c:pt idx="25223">
                  <c:v>25224</c:v>
                </c:pt>
                <c:pt idx="25224">
                  <c:v>25225</c:v>
                </c:pt>
                <c:pt idx="25225">
                  <c:v>25226</c:v>
                </c:pt>
                <c:pt idx="25226">
                  <c:v>25227</c:v>
                </c:pt>
                <c:pt idx="25227">
                  <c:v>25228</c:v>
                </c:pt>
                <c:pt idx="25228">
                  <c:v>25229</c:v>
                </c:pt>
                <c:pt idx="25229">
                  <c:v>25230</c:v>
                </c:pt>
                <c:pt idx="25230">
                  <c:v>25231</c:v>
                </c:pt>
                <c:pt idx="25231">
                  <c:v>25232</c:v>
                </c:pt>
                <c:pt idx="25232">
                  <c:v>25233</c:v>
                </c:pt>
                <c:pt idx="25233">
                  <c:v>25234</c:v>
                </c:pt>
                <c:pt idx="25234">
                  <c:v>25235</c:v>
                </c:pt>
                <c:pt idx="25235">
                  <c:v>25236</c:v>
                </c:pt>
                <c:pt idx="25236">
                  <c:v>25237</c:v>
                </c:pt>
                <c:pt idx="25237">
                  <c:v>25238</c:v>
                </c:pt>
                <c:pt idx="25238">
                  <c:v>25239</c:v>
                </c:pt>
                <c:pt idx="25239">
                  <c:v>25240</c:v>
                </c:pt>
                <c:pt idx="25240">
                  <c:v>25241</c:v>
                </c:pt>
                <c:pt idx="25241">
                  <c:v>25242</c:v>
                </c:pt>
                <c:pt idx="25242">
                  <c:v>25243</c:v>
                </c:pt>
                <c:pt idx="25243">
                  <c:v>25244</c:v>
                </c:pt>
                <c:pt idx="25244">
                  <c:v>25245</c:v>
                </c:pt>
                <c:pt idx="25245">
                  <c:v>25246</c:v>
                </c:pt>
                <c:pt idx="25246">
                  <c:v>25247</c:v>
                </c:pt>
                <c:pt idx="25247">
                  <c:v>25248</c:v>
                </c:pt>
                <c:pt idx="25248">
                  <c:v>25249</c:v>
                </c:pt>
                <c:pt idx="25249">
                  <c:v>25250</c:v>
                </c:pt>
                <c:pt idx="25250">
                  <c:v>25251</c:v>
                </c:pt>
                <c:pt idx="25251">
                  <c:v>25252</c:v>
                </c:pt>
                <c:pt idx="25252">
                  <c:v>25253</c:v>
                </c:pt>
                <c:pt idx="25253">
                  <c:v>25254</c:v>
                </c:pt>
                <c:pt idx="25254">
                  <c:v>25255</c:v>
                </c:pt>
                <c:pt idx="25255">
                  <c:v>25256</c:v>
                </c:pt>
                <c:pt idx="25256">
                  <c:v>25257</c:v>
                </c:pt>
                <c:pt idx="25257">
                  <c:v>25258</c:v>
                </c:pt>
                <c:pt idx="25258">
                  <c:v>25259</c:v>
                </c:pt>
                <c:pt idx="25259">
                  <c:v>25260</c:v>
                </c:pt>
                <c:pt idx="25260">
                  <c:v>25261</c:v>
                </c:pt>
                <c:pt idx="25261">
                  <c:v>25262</c:v>
                </c:pt>
                <c:pt idx="25262">
                  <c:v>25263</c:v>
                </c:pt>
                <c:pt idx="25263">
                  <c:v>25264</c:v>
                </c:pt>
                <c:pt idx="25264">
                  <c:v>25265</c:v>
                </c:pt>
                <c:pt idx="25265">
                  <c:v>25266</c:v>
                </c:pt>
                <c:pt idx="25266">
                  <c:v>25267</c:v>
                </c:pt>
                <c:pt idx="25267">
                  <c:v>25268</c:v>
                </c:pt>
                <c:pt idx="25268">
                  <c:v>25269</c:v>
                </c:pt>
                <c:pt idx="25269">
                  <c:v>25270</c:v>
                </c:pt>
                <c:pt idx="25270">
                  <c:v>25271</c:v>
                </c:pt>
                <c:pt idx="25271">
                  <c:v>25272</c:v>
                </c:pt>
                <c:pt idx="25272">
                  <c:v>25273</c:v>
                </c:pt>
                <c:pt idx="25273">
                  <c:v>25274</c:v>
                </c:pt>
                <c:pt idx="25274">
                  <c:v>25275</c:v>
                </c:pt>
                <c:pt idx="25275">
                  <c:v>25276</c:v>
                </c:pt>
                <c:pt idx="25276">
                  <c:v>25277</c:v>
                </c:pt>
                <c:pt idx="25277">
                  <c:v>25278</c:v>
                </c:pt>
                <c:pt idx="25278">
                  <c:v>25279</c:v>
                </c:pt>
                <c:pt idx="25279">
                  <c:v>25280</c:v>
                </c:pt>
                <c:pt idx="25280">
                  <c:v>25281</c:v>
                </c:pt>
                <c:pt idx="25281">
                  <c:v>25282</c:v>
                </c:pt>
                <c:pt idx="25282">
                  <c:v>25283</c:v>
                </c:pt>
                <c:pt idx="25283">
                  <c:v>25284</c:v>
                </c:pt>
                <c:pt idx="25284">
                  <c:v>25285</c:v>
                </c:pt>
                <c:pt idx="25285">
                  <c:v>25286</c:v>
                </c:pt>
                <c:pt idx="25286">
                  <c:v>25287</c:v>
                </c:pt>
                <c:pt idx="25287">
                  <c:v>25288</c:v>
                </c:pt>
                <c:pt idx="25288">
                  <c:v>25289</c:v>
                </c:pt>
                <c:pt idx="25289">
                  <c:v>25290</c:v>
                </c:pt>
                <c:pt idx="25290">
                  <c:v>25291</c:v>
                </c:pt>
                <c:pt idx="25291">
                  <c:v>25292</c:v>
                </c:pt>
                <c:pt idx="25292">
                  <c:v>25293</c:v>
                </c:pt>
                <c:pt idx="25293">
                  <c:v>25294</c:v>
                </c:pt>
                <c:pt idx="25294">
                  <c:v>25295</c:v>
                </c:pt>
                <c:pt idx="25295">
                  <c:v>25296</c:v>
                </c:pt>
                <c:pt idx="25296">
                  <c:v>25297</c:v>
                </c:pt>
                <c:pt idx="25297">
                  <c:v>25298</c:v>
                </c:pt>
                <c:pt idx="25298">
                  <c:v>25299</c:v>
                </c:pt>
                <c:pt idx="25299">
                  <c:v>25300</c:v>
                </c:pt>
                <c:pt idx="25300">
                  <c:v>25301</c:v>
                </c:pt>
                <c:pt idx="25301">
                  <c:v>25302</c:v>
                </c:pt>
                <c:pt idx="25302">
                  <c:v>25303</c:v>
                </c:pt>
                <c:pt idx="25303">
                  <c:v>25304</c:v>
                </c:pt>
                <c:pt idx="25304">
                  <c:v>25305</c:v>
                </c:pt>
                <c:pt idx="25305">
                  <c:v>25306</c:v>
                </c:pt>
                <c:pt idx="25306">
                  <c:v>25307</c:v>
                </c:pt>
                <c:pt idx="25307">
                  <c:v>25308</c:v>
                </c:pt>
                <c:pt idx="25308">
                  <c:v>25309</c:v>
                </c:pt>
                <c:pt idx="25309">
                  <c:v>25310</c:v>
                </c:pt>
                <c:pt idx="25310">
                  <c:v>25311</c:v>
                </c:pt>
                <c:pt idx="25311">
                  <c:v>25312</c:v>
                </c:pt>
                <c:pt idx="25312">
                  <c:v>25313</c:v>
                </c:pt>
                <c:pt idx="25313">
                  <c:v>25314</c:v>
                </c:pt>
                <c:pt idx="25314">
                  <c:v>25315</c:v>
                </c:pt>
                <c:pt idx="25315">
                  <c:v>25316</c:v>
                </c:pt>
                <c:pt idx="25316">
                  <c:v>25317</c:v>
                </c:pt>
                <c:pt idx="25317">
                  <c:v>25318</c:v>
                </c:pt>
                <c:pt idx="25318">
                  <c:v>25319</c:v>
                </c:pt>
                <c:pt idx="25319">
                  <c:v>25320</c:v>
                </c:pt>
                <c:pt idx="25320">
                  <c:v>25321</c:v>
                </c:pt>
                <c:pt idx="25321">
                  <c:v>25322</c:v>
                </c:pt>
                <c:pt idx="25322">
                  <c:v>25323</c:v>
                </c:pt>
                <c:pt idx="25323">
                  <c:v>25324</c:v>
                </c:pt>
                <c:pt idx="25324">
                  <c:v>25325</c:v>
                </c:pt>
                <c:pt idx="25325">
                  <c:v>25326</c:v>
                </c:pt>
                <c:pt idx="25326">
                  <c:v>25327</c:v>
                </c:pt>
                <c:pt idx="25327">
                  <c:v>25328</c:v>
                </c:pt>
                <c:pt idx="25328">
                  <c:v>25329</c:v>
                </c:pt>
                <c:pt idx="25329">
                  <c:v>25330</c:v>
                </c:pt>
                <c:pt idx="25330">
                  <c:v>25331</c:v>
                </c:pt>
                <c:pt idx="25331">
                  <c:v>25332</c:v>
                </c:pt>
                <c:pt idx="25332">
                  <c:v>25333</c:v>
                </c:pt>
                <c:pt idx="25333">
                  <c:v>25334</c:v>
                </c:pt>
                <c:pt idx="25334">
                  <c:v>25335</c:v>
                </c:pt>
                <c:pt idx="25335">
                  <c:v>25336</c:v>
                </c:pt>
                <c:pt idx="25336">
                  <c:v>25337</c:v>
                </c:pt>
                <c:pt idx="25337">
                  <c:v>25338</c:v>
                </c:pt>
                <c:pt idx="25338">
                  <c:v>25339</c:v>
                </c:pt>
                <c:pt idx="25339">
                  <c:v>25340</c:v>
                </c:pt>
                <c:pt idx="25340">
                  <c:v>25341</c:v>
                </c:pt>
                <c:pt idx="25341">
                  <c:v>25342</c:v>
                </c:pt>
                <c:pt idx="25342">
                  <c:v>25343</c:v>
                </c:pt>
                <c:pt idx="25343">
                  <c:v>25344</c:v>
                </c:pt>
                <c:pt idx="25344">
                  <c:v>25345</c:v>
                </c:pt>
                <c:pt idx="25345">
                  <c:v>25346</c:v>
                </c:pt>
                <c:pt idx="25346">
                  <c:v>25347</c:v>
                </c:pt>
                <c:pt idx="25347">
                  <c:v>25348</c:v>
                </c:pt>
                <c:pt idx="25348">
                  <c:v>25349</c:v>
                </c:pt>
                <c:pt idx="25349">
                  <c:v>25350</c:v>
                </c:pt>
                <c:pt idx="25350">
                  <c:v>25351</c:v>
                </c:pt>
                <c:pt idx="25351">
                  <c:v>25352</c:v>
                </c:pt>
                <c:pt idx="25352">
                  <c:v>25353</c:v>
                </c:pt>
                <c:pt idx="25353">
                  <c:v>25354</c:v>
                </c:pt>
                <c:pt idx="25354">
                  <c:v>25355</c:v>
                </c:pt>
                <c:pt idx="25355">
                  <c:v>25356</c:v>
                </c:pt>
                <c:pt idx="25356">
                  <c:v>25357</c:v>
                </c:pt>
                <c:pt idx="25357">
                  <c:v>25358</c:v>
                </c:pt>
                <c:pt idx="25358">
                  <c:v>25359</c:v>
                </c:pt>
                <c:pt idx="25359">
                  <c:v>25360</c:v>
                </c:pt>
                <c:pt idx="25360">
                  <c:v>25361</c:v>
                </c:pt>
                <c:pt idx="25361">
                  <c:v>25362</c:v>
                </c:pt>
                <c:pt idx="25362">
                  <c:v>25363</c:v>
                </c:pt>
                <c:pt idx="25363">
                  <c:v>25364</c:v>
                </c:pt>
                <c:pt idx="25364">
                  <c:v>25365</c:v>
                </c:pt>
                <c:pt idx="25365">
                  <c:v>25366</c:v>
                </c:pt>
                <c:pt idx="25366">
                  <c:v>25367</c:v>
                </c:pt>
                <c:pt idx="25367">
                  <c:v>25368</c:v>
                </c:pt>
                <c:pt idx="25368">
                  <c:v>25369</c:v>
                </c:pt>
                <c:pt idx="25369">
                  <c:v>25370</c:v>
                </c:pt>
                <c:pt idx="25370">
                  <c:v>25371</c:v>
                </c:pt>
                <c:pt idx="25371">
                  <c:v>25372</c:v>
                </c:pt>
                <c:pt idx="25372">
                  <c:v>25373</c:v>
                </c:pt>
                <c:pt idx="25373">
                  <c:v>25374</c:v>
                </c:pt>
                <c:pt idx="25374">
                  <c:v>25375</c:v>
                </c:pt>
                <c:pt idx="25375">
                  <c:v>25376</c:v>
                </c:pt>
                <c:pt idx="25376">
                  <c:v>25377</c:v>
                </c:pt>
                <c:pt idx="25377">
                  <c:v>25378</c:v>
                </c:pt>
                <c:pt idx="25378">
                  <c:v>25379</c:v>
                </c:pt>
                <c:pt idx="25379">
                  <c:v>25380</c:v>
                </c:pt>
                <c:pt idx="25380">
                  <c:v>25381</c:v>
                </c:pt>
                <c:pt idx="25381">
                  <c:v>25382</c:v>
                </c:pt>
                <c:pt idx="25382">
                  <c:v>25383</c:v>
                </c:pt>
                <c:pt idx="25383">
                  <c:v>25384</c:v>
                </c:pt>
                <c:pt idx="25384">
                  <c:v>25385</c:v>
                </c:pt>
                <c:pt idx="25385">
                  <c:v>25386</c:v>
                </c:pt>
                <c:pt idx="25386">
                  <c:v>25387</c:v>
                </c:pt>
                <c:pt idx="25387">
                  <c:v>25388</c:v>
                </c:pt>
                <c:pt idx="25388">
                  <c:v>25389</c:v>
                </c:pt>
                <c:pt idx="25389">
                  <c:v>25390</c:v>
                </c:pt>
                <c:pt idx="25390">
                  <c:v>25391</c:v>
                </c:pt>
                <c:pt idx="25391">
                  <c:v>25392</c:v>
                </c:pt>
                <c:pt idx="25392">
                  <c:v>25393</c:v>
                </c:pt>
                <c:pt idx="25393">
                  <c:v>25394</c:v>
                </c:pt>
                <c:pt idx="25394">
                  <c:v>25395</c:v>
                </c:pt>
                <c:pt idx="25395">
                  <c:v>25396</c:v>
                </c:pt>
                <c:pt idx="25396">
                  <c:v>25397</c:v>
                </c:pt>
                <c:pt idx="25397">
                  <c:v>25398</c:v>
                </c:pt>
                <c:pt idx="25398">
                  <c:v>25399</c:v>
                </c:pt>
                <c:pt idx="25399">
                  <c:v>25400</c:v>
                </c:pt>
                <c:pt idx="25400">
                  <c:v>25401</c:v>
                </c:pt>
                <c:pt idx="25401">
                  <c:v>25402</c:v>
                </c:pt>
                <c:pt idx="25402">
                  <c:v>25403</c:v>
                </c:pt>
                <c:pt idx="25403">
                  <c:v>25404</c:v>
                </c:pt>
                <c:pt idx="25404">
                  <c:v>25405</c:v>
                </c:pt>
                <c:pt idx="25405">
                  <c:v>25406</c:v>
                </c:pt>
                <c:pt idx="25406">
                  <c:v>25407</c:v>
                </c:pt>
                <c:pt idx="25407">
                  <c:v>25408</c:v>
                </c:pt>
                <c:pt idx="25408">
                  <c:v>25409</c:v>
                </c:pt>
                <c:pt idx="25409">
                  <c:v>25410</c:v>
                </c:pt>
                <c:pt idx="25410">
                  <c:v>25411</c:v>
                </c:pt>
                <c:pt idx="25411">
                  <c:v>25412</c:v>
                </c:pt>
                <c:pt idx="25412">
                  <c:v>25413</c:v>
                </c:pt>
                <c:pt idx="25413">
                  <c:v>25414</c:v>
                </c:pt>
                <c:pt idx="25414">
                  <c:v>25415</c:v>
                </c:pt>
                <c:pt idx="25415">
                  <c:v>25416</c:v>
                </c:pt>
                <c:pt idx="25416">
                  <c:v>25417</c:v>
                </c:pt>
                <c:pt idx="25417">
                  <c:v>25418</c:v>
                </c:pt>
                <c:pt idx="25418">
                  <c:v>25419</c:v>
                </c:pt>
                <c:pt idx="25419">
                  <c:v>25420</c:v>
                </c:pt>
                <c:pt idx="25420">
                  <c:v>25421</c:v>
                </c:pt>
                <c:pt idx="25421">
                  <c:v>25422</c:v>
                </c:pt>
                <c:pt idx="25422">
                  <c:v>25423</c:v>
                </c:pt>
                <c:pt idx="25423">
                  <c:v>25424</c:v>
                </c:pt>
                <c:pt idx="25424">
                  <c:v>25425</c:v>
                </c:pt>
                <c:pt idx="25425">
                  <c:v>25426</c:v>
                </c:pt>
                <c:pt idx="25426">
                  <c:v>25427</c:v>
                </c:pt>
                <c:pt idx="25427">
                  <c:v>25428</c:v>
                </c:pt>
                <c:pt idx="25428">
                  <c:v>25429</c:v>
                </c:pt>
                <c:pt idx="25429">
                  <c:v>25430</c:v>
                </c:pt>
                <c:pt idx="25430">
                  <c:v>25431</c:v>
                </c:pt>
                <c:pt idx="25431">
                  <c:v>25432</c:v>
                </c:pt>
                <c:pt idx="25432">
                  <c:v>25433</c:v>
                </c:pt>
                <c:pt idx="25433">
                  <c:v>25434</c:v>
                </c:pt>
                <c:pt idx="25434">
                  <c:v>25435</c:v>
                </c:pt>
                <c:pt idx="25435">
                  <c:v>25436</c:v>
                </c:pt>
                <c:pt idx="25436">
                  <c:v>25437</c:v>
                </c:pt>
                <c:pt idx="25437">
                  <c:v>25438</c:v>
                </c:pt>
                <c:pt idx="25438">
                  <c:v>25439</c:v>
                </c:pt>
                <c:pt idx="25439">
                  <c:v>25440</c:v>
                </c:pt>
                <c:pt idx="25440">
                  <c:v>25441</c:v>
                </c:pt>
                <c:pt idx="25441">
                  <c:v>25442</c:v>
                </c:pt>
                <c:pt idx="25442">
                  <c:v>25443</c:v>
                </c:pt>
                <c:pt idx="25443">
                  <c:v>25444</c:v>
                </c:pt>
                <c:pt idx="25444">
                  <c:v>25445</c:v>
                </c:pt>
                <c:pt idx="25445">
                  <c:v>25446</c:v>
                </c:pt>
                <c:pt idx="25446">
                  <c:v>25447</c:v>
                </c:pt>
                <c:pt idx="25447">
                  <c:v>25448</c:v>
                </c:pt>
                <c:pt idx="25448">
                  <c:v>25449</c:v>
                </c:pt>
                <c:pt idx="25449">
                  <c:v>25450</c:v>
                </c:pt>
                <c:pt idx="25450">
                  <c:v>25451</c:v>
                </c:pt>
                <c:pt idx="25451">
                  <c:v>25452</c:v>
                </c:pt>
                <c:pt idx="25452">
                  <c:v>25453</c:v>
                </c:pt>
                <c:pt idx="25453">
                  <c:v>25454</c:v>
                </c:pt>
                <c:pt idx="25454">
                  <c:v>25455</c:v>
                </c:pt>
                <c:pt idx="25455">
                  <c:v>25456</c:v>
                </c:pt>
                <c:pt idx="25456">
                  <c:v>25457</c:v>
                </c:pt>
                <c:pt idx="25457">
                  <c:v>25458</c:v>
                </c:pt>
                <c:pt idx="25458">
                  <c:v>25459</c:v>
                </c:pt>
                <c:pt idx="25459">
                  <c:v>25460</c:v>
                </c:pt>
                <c:pt idx="25460">
                  <c:v>25461</c:v>
                </c:pt>
                <c:pt idx="25461">
                  <c:v>25462</c:v>
                </c:pt>
                <c:pt idx="25462">
                  <c:v>25463</c:v>
                </c:pt>
                <c:pt idx="25463">
                  <c:v>25464</c:v>
                </c:pt>
                <c:pt idx="25464">
                  <c:v>25465</c:v>
                </c:pt>
                <c:pt idx="25465">
                  <c:v>25466</c:v>
                </c:pt>
                <c:pt idx="25466">
                  <c:v>25467</c:v>
                </c:pt>
                <c:pt idx="25467">
                  <c:v>25468</c:v>
                </c:pt>
                <c:pt idx="25468">
                  <c:v>25469</c:v>
                </c:pt>
                <c:pt idx="25469">
                  <c:v>25470</c:v>
                </c:pt>
                <c:pt idx="25470">
                  <c:v>25471</c:v>
                </c:pt>
                <c:pt idx="25471">
                  <c:v>25472</c:v>
                </c:pt>
                <c:pt idx="25472">
                  <c:v>25473</c:v>
                </c:pt>
                <c:pt idx="25473">
                  <c:v>25474</c:v>
                </c:pt>
                <c:pt idx="25474">
                  <c:v>25475</c:v>
                </c:pt>
                <c:pt idx="25475">
                  <c:v>25476</c:v>
                </c:pt>
                <c:pt idx="25476">
                  <c:v>25477</c:v>
                </c:pt>
                <c:pt idx="25477">
                  <c:v>25478</c:v>
                </c:pt>
                <c:pt idx="25478">
                  <c:v>25479</c:v>
                </c:pt>
                <c:pt idx="25479">
                  <c:v>25480</c:v>
                </c:pt>
                <c:pt idx="25480">
                  <c:v>25481</c:v>
                </c:pt>
                <c:pt idx="25481">
                  <c:v>25482</c:v>
                </c:pt>
                <c:pt idx="25482">
                  <c:v>25483</c:v>
                </c:pt>
                <c:pt idx="25483">
                  <c:v>25484</c:v>
                </c:pt>
                <c:pt idx="25484">
                  <c:v>25485</c:v>
                </c:pt>
                <c:pt idx="25485">
                  <c:v>25486</c:v>
                </c:pt>
                <c:pt idx="25486">
                  <c:v>25487</c:v>
                </c:pt>
                <c:pt idx="25487">
                  <c:v>25488</c:v>
                </c:pt>
                <c:pt idx="25488">
                  <c:v>25489</c:v>
                </c:pt>
                <c:pt idx="25489">
                  <c:v>25490</c:v>
                </c:pt>
                <c:pt idx="25490">
                  <c:v>25491</c:v>
                </c:pt>
                <c:pt idx="25491">
                  <c:v>25492</c:v>
                </c:pt>
                <c:pt idx="25492">
                  <c:v>25493</c:v>
                </c:pt>
                <c:pt idx="25493">
                  <c:v>25494</c:v>
                </c:pt>
                <c:pt idx="25494">
                  <c:v>25495</c:v>
                </c:pt>
                <c:pt idx="25495">
                  <c:v>25496</c:v>
                </c:pt>
                <c:pt idx="25496">
                  <c:v>25497</c:v>
                </c:pt>
                <c:pt idx="25497">
                  <c:v>25498</c:v>
                </c:pt>
                <c:pt idx="25498">
                  <c:v>25499</c:v>
                </c:pt>
                <c:pt idx="25499">
                  <c:v>25500</c:v>
                </c:pt>
                <c:pt idx="25500">
                  <c:v>25501</c:v>
                </c:pt>
                <c:pt idx="25501">
                  <c:v>25502</c:v>
                </c:pt>
                <c:pt idx="25502">
                  <c:v>25503</c:v>
                </c:pt>
                <c:pt idx="25503">
                  <c:v>25504</c:v>
                </c:pt>
                <c:pt idx="25504">
                  <c:v>25505</c:v>
                </c:pt>
                <c:pt idx="25505">
                  <c:v>25506</c:v>
                </c:pt>
                <c:pt idx="25506">
                  <c:v>25507</c:v>
                </c:pt>
                <c:pt idx="25507">
                  <c:v>25508</c:v>
                </c:pt>
                <c:pt idx="25508">
                  <c:v>25509</c:v>
                </c:pt>
                <c:pt idx="25509">
                  <c:v>25510</c:v>
                </c:pt>
                <c:pt idx="25510">
                  <c:v>25511</c:v>
                </c:pt>
                <c:pt idx="25511">
                  <c:v>25512</c:v>
                </c:pt>
                <c:pt idx="25512">
                  <c:v>25513</c:v>
                </c:pt>
                <c:pt idx="25513">
                  <c:v>25514</c:v>
                </c:pt>
                <c:pt idx="25514">
                  <c:v>25515</c:v>
                </c:pt>
                <c:pt idx="25515">
                  <c:v>25516</c:v>
                </c:pt>
                <c:pt idx="25516">
                  <c:v>25517</c:v>
                </c:pt>
                <c:pt idx="25517">
                  <c:v>25518</c:v>
                </c:pt>
                <c:pt idx="25518">
                  <c:v>25519</c:v>
                </c:pt>
                <c:pt idx="25519">
                  <c:v>25520</c:v>
                </c:pt>
                <c:pt idx="25520">
                  <c:v>25521</c:v>
                </c:pt>
                <c:pt idx="25521">
                  <c:v>25522</c:v>
                </c:pt>
                <c:pt idx="25522">
                  <c:v>25523</c:v>
                </c:pt>
                <c:pt idx="25523">
                  <c:v>25524</c:v>
                </c:pt>
                <c:pt idx="25524">
                  <c:v>25525</c:v>
                </c:pt>
                <c:pt idx="25525">
                  <c:v>25526</c:v>
                </c:pt>
                <c:pt idx="25526">
                  <c:v>25527</c:v>
                </c:pt>
                <c:pt idx="25527">
                  <c:v>25528</c:v>
                </c:pt>
                <c:pt idx="25528">
                  <c:v>25529</c:v>
                </c:pt>
                <c:pt idx="25529">
                  <c:v>25530</c:v>
                </c:pt>
                <c:pt idx="25530">
                  <c:v>25531</c:v>
                </c:pt>
                <c:pt idx="25531">
                  <c:v>25532</c:v>
                </c:pt>
                <c:pt idx="25532">
                  <c:v>25533</c:v>
                </c:pt>
                <c:pt idx="25533">
                  <c:v>25534</c:v>
                </c:pt>
                <c:pt idx="25534">
                  <c:v>25535</c:v>
                </c:pt>
                <c:pt idx="25535">
                  <c:v>25536</c:v>
                </c:pt>
                <c:pt idx="25536">
                  <c:v>25537</c:v>
                </c:pt>
                <c:pt idx="25537">
                  <c:v>25538</c:v>
                </c:pt>
                <c:pt idx="25538">
                  <c:v>25539</c:v>
                </c:pt>
                <c:pt idx="25539">
                  <c:v>25540</c:v>
                </c:pt>
                <c:pt idx="25540">
                  <c:v>25541</c:v>
                </c:pt>
                <c:pt idx="25541">
                  <c:v>25542</c:v>
                </c:pt>
                <c:pt idx="25542">
                  <c:v>25543</c:v>
                </c:pt>
                <c:pt idx="25543">
                  <c:v>25544</c:v>
                </c:pt>
                <c:pt idx="25544">
                  <c:v>25545</c:v>
                </c:pt>
                <c:pt idx="25545">
                  <c:v>25546</c:v>
                </c:pt>
                <c:pt idx="25546">
                  <c:v>25547</c:v>
                </c:pt>
                <c:pt idx="25547">
                  <c:v>25548</c:v>
                </c:pt>
                <c:pt idx="25548">
                  <c:v>25549</c:v>
                </c:pt>
                <c:pt idx="25549">
                  <c:v>25550</c:v>
                </c:pt>
                <c:pt idx="25550">
                  <c:v>25551</c:v>
                </c:pt>
                <c:pt idx="25551">
                  <c:v>25552</c:v>
                </c:pt>
                <c:pt idx="25552">
                  <c:v>25553</c:v>
                </c:pt>
                <c:pt idx="25553">
                  <c:v>25554</c:v>
                </c:pt>
                <c:pt idx="25554">
                  <c:v>25555</c:v>
                </c:pt>
                <c:pt idx="25555">
                  <c:v>25556</c:v>
                </c:pt>
                <c:pt idx="25556">
                  <c:v>25557</c:v>
                </c:pt>
                <c:pt idx="25557">
                  <c:v>25558</c:v>
                </c:pt>
                <c:pt idx="25558">
                  <c:v>25559</c:v>
                </c:pt>
                <c:pt idx="25559">
                  <c:v>25560</c:v>
                </c:pt>
                <c:pt idx="25560">
                  <c:v>25561</c:v>
                </c:pt>
                <c:pt idx="25561">
                  <c:v>25562</c:v>
                </c:pt>
                <c:pt idx="25562">
                  <c:v>25563</c:v>
                </c:pt>
                <c:pt idx="25563">
                  <c:v>25564</c:v>
                </c:pt>
                <c:pt idx="25564">
                  <c:v>25565</c:v>
                </c:pt>
                <c:pt idx="25565">
                  <c:v>25566</c:v>
                </c:pt>
                <c:pt idx="25566">
                  <c:v>25567</c:v>
                </c:pt>
                <c:pt idx="25567">
                  <c:v>25568</c:v>
                </c:pt>
                <c:pt idx="25568">
                  <c:v>25569</c:v>
                </c:pt>
                <c:pt idx="25569">
                  <c:v>25570</c:v>
                </c:pt>
                <c:pt idx="25570">
                  <c:v>25571</c:v>
                </c:pt>
                <c:pt idx="25571">
                  <c:v>25572</c:v>
                </c:pt>
                <c:pt idx="25572">
                  <c:v>25573</c:v>
                </c:pt>
                <c:pt idx="25573">
                  <c:v>25574</c:v>
                </c:pt>
                <c:pt idx="25574">
                  <c:v>25575</c:v>
                </c:pt>
                <c:pt idx="25575">
                  <c:v>25576</c:v>
                </c:pt>
                <c:pt idx="25576">
                  <c:v>25577</c:v>
                </c:pt>
                <c:pt idx="25577">
                  <c:v>25578</c:v>
                </c:pt>
                <c:pt idx="25578">
                  <c:v>25579</c:v>
                </c:pt>
                <c:pt idx="25579">
                  <c:v>25580</c:v>
                </c:pt>
                <c:pt idx="25580">
                  <c:v>25581</c:v>
                </c:pt>
                <c:pt idx="25581">
                  <c:v>25582</c:v>
                </c:pt>
                <c:pt idx="25582">
                  <c:v>25583</c:v>
                </c:pt>
                <c:pt idx="25583">
                  <c:v>25584</c:v>
                </c:pt>
                <c:pt idx="25584">
                  <c:v>25585</c:v>
                </c:pt>
                <c:pt idx="25585">
                  <c:v>25586</c:v>
                </c:pt>
                <c:pt idx="25586">
                  <c:v>25587</c:v>
                </c:pt>
                <c:pt idx="25587">
                  <c:v>25588</c:v>
                </c:pt>
                <c:pt idx="25588">
                  <c:v>25589</c:v>
                </c:pt>
                <c:pt idx="25589">
                  <c:v>25590</c:v>
                </c:pt>
                <c:pt idx="25590">
                  <c:v>25591</c:v>
                </c:pt>
                <c:pt idx="25591">
                  <c:v>25592</c:v>
                </c:pt>
                <c:pt idx="25592">
                  <c:v>25593</c:v>
                </c:pt>
                <c:pt idx="25593">
                  <c:v>25594</c:v>
                </c:pt>
                <c:pt idx="25594">
                  <c:v>25595</c:v>
                </c:pt>
                <c:pt idx="25595">
                  <c:v>25596</c:v>
                </c:pt>
                <c:pt idx="25596">
                  <c:v>25597</c:v>
                </c:pt>
                <c:pt idx="25597">
                  <c:v>25598</c:v>
                </c:pt>
                <c:pt idx="25598">
                  <c:v>25599</c:v>
                </c:pt>
                <c:pt idx="25599">
                  <c:v>25600</c:v>
                </c:pt>
                <c:pt idx="25600">
                  <c:v>25601</c:v>
                </c:pt>
                <c:pt idx="25601">
                  <c:v>25602</c:v>
                </c:pt>
                <c:pt idx="25602">
                  <c:v>25603</c:v>
                </c:pt>
                <c:pt idx="25603">
                  <c:v>25604</c:v>
                </c:pt>
                <c:pt idx="25604">
                  <c:v>25605</c:v>
                </c:pt>
                <c:pt idx="25605">
                  <c:v>25606</c:v>
                </c:pt>
                <c:pt idx="25606">
                  <c:v>25607</c:v>
                </c:pt>
                <c:pt idx="25607">
                  <c:v>25608</c:v>
                </c:pt>
                <c:pt idx="25608">
                  <c:v>25609</c:v>
                </c:pt>
                <c:pt idx="25609">
                  <c:v>25610</c:v>
                </c:pt>
                <c:pt idx="25610">
                  <c:v>25611</c:v>
                </c:pt>
                <c:pt idx="25611">
                  <c:v>25612</c:v>
                </c:pt>
                <c:pt idx="25612">
                  <c:v>25613</c:v>
                </c:pt>
                <c:pt idx="25613">
                  <c:v>25614</c:v>
                </c:pt>
                <c:pt idx="25614">
                  <c:v>25615</c:v>
                </c:pt>
                <c:pt idx="25615">
                  <c:v>25616</c:v>
                </c:pt>
                <c:pt idx="25616">
                  <c:v>25617</c:v>
                </c:pt>
                <c:pt idx="25617">
                  <c:v>25618</c:v>
                </c:pt>
                <c:pt idx="25618">
                  <c:v>25619</c:v>
                </c:pt>
                <c:pt idx="25619">
                  <c:v>25620</c:v>
                </c:pt>
                <c:pt idx="25620">
                  <c:v>25621</c:v>
                </c:pt>
                <c:pt idx="25621">
                  <c:v>25622</c:v>
                </c:pt>
                <c:pt idx="25622">
                  <c:v>25623</c:v>
                </c:pt>
                <c:pt idx="25623">
                  <c:v>25624</c:v>
                </c:pt>
                <c:pt idx="25624">
                  <c:v>25625</c:v>
                </c:pt>
                <c:pt idx="25625">
                  <c:v>25626</c:v>
                </c:pt>
                <c:pt idx="25626">
                  <c:v>25627</c:v>
                </c:pt>
                <c:pt idx="25627">
                  <c:v>25628</c:v>
                </c:pt>
                <c:pt idx="25628">
                  <c:v>25629</c:v>
                </c:pt>
                <c:pt idx="25629">
                  <c:v>25630</c:v>
                </c:pt>
                <c:pt idx="25630">
                  <c:v>25631</c:v>
                </c:pt>
                <c:pt idx="25631">
                  <c:v>25632</c:v>
                </c:pt>
                <c:pt idx="25632">
                  <c:v>25633</c:v>
                </c:pt>
                <c:pt idx="25633">
                  <c:v>25634</c:v>
                </c:pt>
                <c:pt idx="25634">
                  <c:v>25635</c:v>
                </c:pt>
                <c:pt idx="25635">
                  <c:v>25636</c:v>
                </c:pt>
                <c:pt idx="25636">
                  <c:v>25637</c:v>
                </c:pt>
                <c:pt idx="25637">
                  <c:v>25638</c:v>
                </c:pt>
                <c:pt idx="25638">
                  <c:v>25639</c:v>
                </c:pt>
                <c:pt idx="25639">
                  <c:v>25640</c:v>
                </c:pt>
                <c:pt idx="25640">
                  <c:v>25641</c:v>
                </c:pt>
                <c:pt idx="25641">
                  <c:v>25642</c:v>
                </c:pt>
                <c:pt idx="25642">
                  <c:v>25643</c:v>
                </c:pt>
                <c:pt idx="25643">
                  <c:v>25644</c:v>
                </c:pt>
                <c:pt idx="25644">
                  <c:v>25645</c:v>
                </c:pt>
                <c:pt idx="25645">
                  <c:v>25646</c:v>
                </c:pt>
                <c:pt idx="25646">
                  <c:v>25647</c:v>
                </c:pt>
                <c:pt idx="25647">
                  <c:v>25648</c:v>
                </c:pt>
                <c:pt idx="25648">
                  <c:v>25649</c:v>
                </c:pt>
                <c:pt idx="25649">
                  <c:v>25650</c:v>
                </c:pt>
                <c:pt idx="25650">
                  <c:v>25651</c:v>
                </c:pt>
                <c:pt idx="25651">
                  <c:v>25652</c:v>
                </c:pt>
                <c:pt idx="25652">
                  <c:v>25653</c:v>
                </c:pt>
                <c:pt idx="25653">
                  <c:v>25654</c:v>
                </c:pt>
                <c:pt idx="25654">
                  <c:v>25655</c:v>
                </c:pt>
                <c:pt idx="25655">
                  <c:v>25656</c:v>
                </c:pt>
                <c:pt idx="25656">
                  <c:v>25657</c:v>
                </c:pt>
                <c:pt idx="25657">
                  <c:v>25658</c:v>
                </c:pt>
                <c:pt idx="25658">
                  <c:v>25659</c:v>
                </c:pt>
                <c:pt idx="25659">
                  <c:v>25660</c:v>
                </c:pt>
                <c:pt idx="25660">
                  <c:v>25661</c:v>
                </c:pt>
                <c:pt idx="25661">
                  <c:v>25662</c:v>
                </c:pt>
                <c:pt idx="25662">
                  <c:v>25663</c:v>
                </c:pt>
                <c:pt idx="25663">
                  <c:v>25664</c:v>
                </c:pt>
                <c:pt idx="25664">
                  <c:v>25665</c:v>
                </c:pt>
                <c:pt idx="25665">
                  <c:v>25666</c:v>
                </c:pt>
                <c:pt idx="25666">
                  <c:v>25667</c:v>
                </c:pt>
                <c:pt idx="25667">
                  <c:v>25668</c:v>
                </c:pt>
                <c:pt idx="25668">
                  <c:v>25669</c:v>
                </c:pt>
                <c:pt idx="25669">
                  <c:v>25670</c:v>
                </c:pt>
                <c:pt idx="25670">
                  <c:v>25671</c:v>
                </c:pt>
                <c:pt idx="25671">
                  <c:v>25672</c:v>
                </c:pt>
                <c:pt idx="25672">
                  <c:v>25673</c:v>
                </c:pt>
                <c:pt idx="25673">
                  <c:v>25674</c:v>
                </c:pt>
                <c:pt idx="25674">
                  <c:v>25675</c:v>
                </c:pt>
                <c:pt idx="25675">
                  <c:v>25676</c:v>
                </c:pt>
                <c:pt idx="25676">
                  <c:v>25677</c:v>
                </c:pt>
                <c:pt idx="25677">
                  <c:v>25678</c:v>
                </c:pt>
                <c:pt idx="25678">
                  <c:v>25679</c:v>
                </c:pt>
                <c:pt idx="25679">
                  <c:v>25680</c:v>
                </c:pt>
                <c:pt idx="25680">
                  <c:v>25681</c:v>
                </c:pt>
                <c:pt idx="25681">
                  <c:v>25682</c:v>
                </c:pt>
                <c:pt idx="25682">
                  <c:v>25683</c:v>
                </c:pt>
                <c:pt idx="25683">
                  <c:v>25684</c:v>
                </c:pt>
                <c:pt idx="25684">
                  <c:v>25685</c:v>
                </c:pt>
                <c:pt idx="25685">
                  <c:v>25686</c:v>
                </c:pt>
                <c:pt idx="25686">
                  <c:v>25687</c:v>
                </c:pt>
                <c:pt idx="25687">
                  <c:v>25688</c:v>
                </c:pt>
                <c:pt idx="25688">
                  <c:v>25689</c:v>
                </c:pt>
                <c:pt idx="25689">
                  <c:v>25690</c:v>
                </c:pt>
                <c:pt idx="25690">
                  <c:v>25691</c:v>
                </c:pt>
                <c:pt idx="25691">
                  <c:v>25692</c:v>
                </c:pt>
                <c:pt idx="25692">
                  <c:v>25693</c:v>
                </c:pt>
                <c:pt idx="25693">
                  <c:v>25694</c:v>
                </c:pt>
                <c:pt idx="25694">
                  <c:v>25695</c:v>
                </c:pt>
                <c:pt idx="25695">
                  <c:v>25696</c:v>
                </c:pt>
                <c:pt idx="25696">
                  <c:v>25697</c:v>
                </c:pt>
                <c:pt idx="25697">
                  <c:v>25698</c:v>
                </c:pt>
                <c:pt idx="25698">
                  <c:v>25699</c:v>
                </c:pt>
                <c:pt idx="25699">
                  <c:v>25700</c:v>
                </c:pt>
                <c:pt idx="25700">
                  <c:v>25701</c:v>
                </c:pt>
                <c:pt idx="25701">
                  <c:v>25702</c:v>
                </c:pt>
                <c:pt idx="25702">
                  <c:v>25703</c:v>
                </c:pt>
                <c:pt idx="25703">
                  <c:v>25704</c:v>
                </c:pt>
                <c:pt idx="25704">
                  <c:v>25705</c:v>
                </c:pt>
                <c:pt idx="25705">
                  <c:v>25706</c:v>
                </c:pt>
                <c:pt idx="25706">
                  <c:v>25707</c:v>
                </c:pt>
                <c:pt idx="25707">
                  <c:v>25708</c:v>
                </c:pt>
                <c:pt idx="25708">
                  <c:v>25709</c:v>
                </c:pt>
                <c:pt idx="25709">
                  <c:v>25710</c:v>
                </c:pt>
                <c:pt idx="25710">
                  <c:v>25711</c:v>
                </c:pt>
                <c:pt idx="25711">
                  <c:v>25712</c:v>
                </c:pt>
                <c:pt idx="25712">
                  <c:v>25713</c:v>
                </c:pt>
                <c:pt idx="25713">
                  <c:v>25714</c:v>
                </c:pt>
                <c:pt idx="25714">
                  <c:v>25715</c:v>
                </c:pt>
                <c:pt idx="25715">
                  <c:v>25716</c:v>
                </c:pt>
                <c:pt idx="25716">
                  <c:v>25717</c:v>
                </c:pt>
                <c:pt idx="25717">
                  <c:v>25718</c:v>
                </c:pt>
                <c:pt idx="25718">
                  <c:v>25719</c:v>
                </c:pt>
                <c:pt idx="25719">
                  <c:v>25720</c:v>
                </c:pt>
                <c:pt idx="25720">
                  <c:v>25721</c:v>
                </c:pt>
                <c:pt idx="25721">
                  <c:v>25722</c:v>
                </c:pt>
                <c:pt idx="25722">
                  <c:v>25723</c:v>
                </c:pt>
                <c:pt idx="25723">
                  <c:v>25724</c:v>
                </c:pt>
                <c:pt idx="25724">
                  <c:v>25725</c:v>
                </c:pt>
                <c:pt idx="25725">
                  <c:v>25726</c:v>
                </c:pt>
                <c:pt idx="25726">
                  <c:v>25727</c:v>
                </c:pt>
                <c:pt idx="25727">
                  <c:v>25728</c:v>
                </c:pt>
                <c:pt idx="25728">
                  <c:v>25729</c:v>
                </c:pt>
                <c:pt idx="25729">
                  <c:v>25730</c:v>
                </c:pt>
                <c:pt idx="25730">
                  <c:v>25731</c:v>
                </c:pt>
                <c:pt idx="25731">
                  <c:v>25732</c:v>
                </c:pt>
                <c:pt idx="25732">
                  <c:v>25733</c:v>
                </c:pt>
                <c:pt idx="25733">
                  <c:v>25734</c:v>
                </c:pt>
                <c:pt idx="25734">
                  <c:v>25735</c:v>
                </c:pt>
                <c:pt idx="25735">
                  <c:v>25736</c:v>
                </c:pt>
                <c:pt idx="25736">
                  <c:v>25737</c:v>
                </c:pt>
                <c:pt idx="25737">
                  <c:v>25738</c:v>
                </c:pt>
                <c:pt idx="25738">
                  <c:v>25739</c:v>
                </c:pt>
                <c:pt idx="25739">
                  <c:v>25740</c:v>
                </c:pt>
                <c:pt idx="25740">
                  <c:v>25741</c:v>
                </c:pt>
                <c:pt idx="25741">
                  <c:v>25742</c:v>
                </c:pt>
                <c:pt idx="25742">
                  <c:v>25743</c:v>
                </c:pt>
                <c:pt idx="25743">
                  <c:v>25744</c:v>
                </c:pt>
                <c:pt idx="25744">
                  <c:v>25745</c:v>
                </c:pt>
                <c:pt idx="25745">
                  <c:v>25746</c:v>
                </c:pt>
                <c:pt idx="25746">
                  <c:v>25747</c:v>
                </c:pt>
                <c:pt idx="25747">
                  <c:v>25748</c:v>
                </c:pt>
                <c:pt idx="25748">
                  <c:v>25749</c:v>
                </c:pt>
                <c:pt idx="25749">
                  <c:v>25750</c:v>
                </c:pt>
                <c:pt idx="25750">
                  <c:v>25751</c:v>
                </c:pt>
                <c:pt idx="25751">
                  <c:v>25752</c:v>
                </c:pt>
                <c:pt idx="25752">
                  <c:v>25753</c:v>
                </c:pt>
                <c:pt idx="25753">
                  <c:v>25754</c:v>
                </c:pt>
                <c:pt idx="25754">
                  <c:v>25755</c:v>
                </c:pt>
                <c:pt idx="25755">
                  <c:v>25756</c:v>
                </c:pt>
                <c:pt idx="25756">
                  <c:v>25757</c:v>
                </c:pt>
                <c:pt idx="25757">
                  <c:v>25758</c:v>
                </c:pt>
                <c:pt idx="25758">
                  <c:v>25759</c:v>
                </c:pt>
                <c:pt idx="25759">
                  <c:v>25760</c:v>
                </c:pt>
                <c:pt idx="25760">
                  <c:v>25761</c:v>
                </c:pt>
                <c:pt idx="25761">
                  <c:v>25762</c:v>
                </c:pt>
                <c:pt idx="25762">
                  <c:v>25763</c:v>
                </c:pt>
                <c:pt idx="25763">
                  <c:v>25764</c:v>
                </c:pt>
                <c:pt idx="25764">
                  <c:v>25765</c:v>
                </c:pt>
                <c:pt idx="25765">
                  <c:v>25766</c:v>
                </c:pt>
                <c:pt idx="25766">
                  <c:v>25767</c:v>
                </c:pt>
                <c:pt idx="25767">
                  <c:v>25768</c:v>
                </c:pt>
                <c:pt idx="25768">
                  <c:v>25769</c:v>
                </c:pt>
                <c:pt idx="25769">
                  <c:v>25770</c:v>
                </c:pt>
                <c:pt idx="25770">
                  <c:v>25771</c:v>
                </c:pt>
                <c:pt idx="25771">
                  <c:v>25772</c:v>
                </c:pt>
                <c:pt idx="25772">
                  <c:v>25773</c:v>
                </c:pt>
                <c:pt idx="25773">
                  <c:v>25774</c:v>
                </c:pt>
                <c:pt idx="25774">
                  <c:v>25775</c:v>
                </c:pt>
                <c:pt idx="25775">
                  <c:v>25776</c:v>
                </c:pt>
                <c:pt idx="25776">
                  <c:v>25777</c:v>
                </c:pt>
                <c:pt idx="25777">
                  <c:v>25778</c:v>
                </c:pt>
                <c:pt idx="25778">
                  <c:v>25779</c:v>
                </c:pt>
                <c:pt idx="25779">
                  <c:v>25780</c:v>
                </c:pt>
                <c:pt idx="25780">
                  <c:v>25781</c:v>
                </c:pt>
                <c:pt idx="25781">
                  <c:v>25782</c:v>
                </c:pt>
                <c:pt idx="25782">
                  <c:v>25783</c:v>
                </c:pt>
                <c:pt idx="25783">
                  <c:v>25784</c:v>
                </c:pt>
                <c:pt idx="25784">
                  <c:v>25785</c:v>
                </c:pt>
                <c:pt idx="25785">
                  <c:v>25786</c:v>
                </c:pt>
                <c:pt idx="25786">
                  <c:v>25787</c:v>
                </c:pt>
                <c:pt idx="25787">
                  <c:v>25788</c:v>
                </c:pt>
                <c:pt idx="25788">
                  <c:v>25789</c:v>
                </c:pt>
                <c:pt idx="25789">
                  <c:v>25790</c:v>
                </c:pt>
                <c:pt idx="25790">
                  <c:v>25791</c:v>
                </c:pt>
                <c:pt idx="25791">
                  <c:v>25792</c:v>
                </c:pt>
                <c:pt idx="25792">
                  <c:v>25793</c:v>
                </c:pt>
                <c:pt idx="25793">
                  <c:v>25794</c:v>
                </c:pt>
                <c:pt idx="25794">
                  <c:v>25795</c:v>
                </c:pt>
                <c:pt idx="25795">
                  <c:v>25796</c:v>
                </c:pt>
                <c:pt idx="25796">
                  <c:v>25797</c:v>
                </c:pt>
                <c:pt idx="25797">
                  <c:v>25798</c:v>
                </c:pt>
                <c:pt idx="25798">
                  <c:v>25799</c:v>
                </c:pt>
                <c:pt idx="25799">
                  <c:v>25800</c:v>
                </c:pt>
                <c:pt idx="25800">
                  <c:v>25801</c:v>
                </c:pt>
                <c:pt idx="25801">
                  <c:v>25802</c:v>
                </c:pt>
                <c:pt idx="25802">
                  <c:v>25803</c:v>
                </c:pt>
                <c:pt idx="25803">
                  <c:v>25804</c:v>
                </c:pt>
                <c:pt idx="25804">
                  <c:v>25805</c:v>
                </c:pt>
                <c:pt idx="25805">
                  <c:v>25806</c:v>
                </c:pt>
                <c:pt idx="25806">
                  <c:v>25807</c:v>
                </c:pt>
                <c:pt idx="25807">
                  <c:v>25808</c:v>
                </c:pt>
                <c:pt idx="25808">
                  <c:v>25809</c:v>
                </c:pt>
                <c:pt idx="25809">
                  <c:v>25810</c:v>
                </c:pt>
                <c:pt idx="25810">
                  <c:v>25811</c:v>
                </c:pt>
                <c:pt idx="25811">
                  <c:v>25812</c:v>
                </c:pt>
                <c:pt idx="25812">
                  <c:v>25813</c:v>
                </c:pt>
                <c:pt idx="25813">
                  <c:v>25814</c:v>
                </c:pt>
                <c:pt idx="25814">
                  <c:v>25815</c:v>
                </c:pt>
                <c:pt idx="25815">
                  <c:v>25816</c:v>
                </c:pt>
                <c:pt idx="25816">
                  <c:v>25817</c:v>
                </c:pt>
                <c:pt idx="25817">
                  <c:v>25818</c:v>
                </c:pt>
                <c:pt idx="25818">
                  <c:v>25819</c:v>
                </c:pt>
                <c:pt idx="25819">
                  <c:v>25820</c:v>
                </c:pt>
                <c:pt idx="25820">
                  <c:v>25821</c:v>
                </c:pt>
                <c:pt idx="25821">
                  <c:v>25822</c:v>
                </c:pt>
                <c:pt idx="25822">
                  <c:v>25823</c:v>
                </c:pt>
                <c:pt idx="25823">
                  <c:v>25824</c:v>
                </c:pt>
                <c:pt idx="25824">
                  <c:v>25825</c:v>
                </c:pt>
                <c:pt idx="25825">
                  <c:v>25826</c:v>
                </c:pt>
                <c:pt idx="25826">
                  <c:v>25827</c:v>
                </c:pt>
                <c:pt idx="25827">
                  <c:v>25828</c:v>
                </c:pt>
                <c:pt idx="25828">
                  <c:v>25829</c:v>
                </c:pt>
                <c:pt idx="25829">
                  <c:v>25830</c:v>
                </c:pt>
                <c:pt idx="25830">
                  <c:v>25831</c:v>
                </c:pt>
                <c:pt idx="25831">
                  <c:v>25832</c:v>
                </c:pt>
                <c:pt idx="25832">
                  <c:v>25833</c:v>
                </c:pt>
                <c:pt idx="25833">
                  <c:v>25834</c:v>
                </c:pt>
                <c:pt idx="25834">
                  <c:v>25835</c:v>
                </c:pt>
                <c:pt idx="25835">
                  <c:v>25836</c:v>
                </c:pt>
                <c:pt idx="25836">
                  <c:v>25837</c:v>
                </c:pt>
                <c:pt idx="25837">
                  <c:v>25838</c:v>
                </c:pt>
                <c:pt idx="25838">
                  <c:v>25839</c:v>
                </c:pt>
                <c:pt idx="25839">
                  <c:v>25840</c:v>
                </c:pt>
                <c:pt idx="25840">
                  <c:v>25841</c:v>
                </c:pt>
                <c:pt idx="25841">
                  <c:v>25842</c:v>
                </c:pt>
                <c:pt idx="25842">
                  <c:v>25843</c:v>
                </c:pt>
                <c:pt idx="25843">
                  <c:v>25844</c:v>
                </c:pt>
                <c:pt idx="25844">
                  <c:v>25845</c:v>
                </c:pt>
                <c:pt idx="25845">
                  <c:v>25846</c:v>
                </c:pt>
                <c:pt idx="25846">
                  <c:v>25847</c:v>
                </c:pt>
                <c:pt idx="25847">
                  <c:v>25848</c:v>
                </c:pt>
                <c:pt idx="25848">
                  <c:v>25849</c:v>
                </c:pt>
                <c:pt idx="25849">
                  <c:v>25850</c:v>
                </c:pt>
                <c:pt idx="25850">
                  <c:v>25851</c:v>
                </c:pt>
                <c:pt idx="25851">
                  <c:v>25852</c:v>
                </c:pt>
                <c:pt idx="25852">
                  <c:v>25853</c:v>
                </c:pt>
                <c:pt idx="25853">
                  <c:v>25854</c:v>
                </c:pt>
                <c:pt idx="25854">
                  <c:v>25855</c:v>
                </c:pt>
                <c:pt idx="25855">
                  <c:v>25856</c:v>
                </c:pt>
                <c:pt idx="25856">
                  <c:v>25857</c:v>
                </c:pt>
                <c:pt idx="25857">
                  <c:v>25858</c:v>
                </c:pt>
                <c:pt idx="25858">
                  <c:v>25859</c:v>
                </c:pt>
                <c:pt idx="25859">
                  <c:v>25860</c:v>
                </c:pt>
                <c:pt idx="25860">
                  <c:v>25861</c:v>
                </c:pt>
                <c:pt idx="25861">
                  <c:v>25862</c:v>
                </c:pt>
                <c:pt idx="25862">
                  <c:v>25863</c:v>
                </c:pt>
                <c:pt idx="25863">
                  <c:v>25864</c:v>
                </c:pt>
                <c:pt idx="25864">
                  <c:v>25865</c:v>
                </c:pt>
                <c:pt idx="25865">
                  <c:v>25866</c:v>
                </c:pt>
                <c:pt idx="25866">
                  <c:v>25867</c:v>
                </c:pt>
                <c:pt idx="25867">
                  <c:v>25868</c:v>
                </c:pt>
                <c:pt idx="25868">
                  <c:v>25869</c:v>
                </c:pt>
                <c:pt idx="25869">
                  <c:v>25870</c:v>
                </c:pt>
                <c:pt idx="25870">
                  <c:v>25871</c:v>
                </c:pt>
                <c:pt idx="25871">
                  <c:v>25872</c:v>
                </c:pt>
                <c:pt idx="25872">
                  <c:v>25873</c:v>
                </c:pt>
                <c:pt idx="25873">
                  <c:v>25874</c:v>
                </c:pt>
                <c:pt idx="25874">
                  <c:v>25875</c:v>
                </c:pt>
                <c:pt idx="25875">
                  <c:v>25876</c:v>
                </c:pt>
                <c:pt idx="25876">
                  <c:v>25877</c:v>
                </c:pt>
                <c:pt idx="25877">
                  <c:v>25878</c:v>
                </c:pt>
                <c:pt idx="25878">
                  <c:v>25879</c:v>
                </c:pt>
                <c:pt idx="25879">
                  <c:v>25880</c:v>
                </c:pt>
                <c:pt idx="25880">
                  <c:v>25881</c:v>
                </c:pt>
                <c:pt idx="25881">
                  <c:v>25882</c:v>
                </c:pt>
                <c:pt idx="25882">
                  <c:v>25883</c:v>
                </c:pt>
                <c:pt idx="25883">
                  <c:v>25884</c:v>
                </c:pt>
                <c:pt idx="25884">
                  <c:v>25885</c:v>
                </c:pt>
                <c:pt idx="25885">
                  <c:v>25886</c:v>
                </c:pt>
                <c:pt idx="25886">
                  <c:v>25887</c:v>
                </c:pt>
                <c:pt idx="25887">
                  <c:v>25888</c:v>
                </c:pt>
                <c:pt idx="25888">
                  <c:v>25889</c:v>
                </c:pt>
                <c:pt idx="25889">
                  <c:v>25890</c:v>
                </c:pt>
                <c:pt idx="25890">
                  <c:v>25891</c:v>
                </c:pt>
                <c:pt idx="25891">
                  <c:v>25892</c:v>
                </c:pt>
                <c:pt idx="25892">
                  <c:v>25893</c:v>
                </c:pt>
                <c:pt idx="25893">
                  <c:v>25894</c:v>
                </c:pt>
                <c:pt idx="25894">
                  <c:v>25895</c:v>
                </c:pt>
                <c:pt idx="25895">
                  <c:v>25896</c:v>
                </c:pt>
                <c:pt idx="25896">
                  <c:v>25897</c:v>
                </c:pt>
                <c:pt idx="25897">
                  <c:v>25898</c:v>
                </c:pt>
                <c:pt idx="25898">
                  <c:v>25899</c:v>
                </c:pt>
                <c:pt idx="25899">
                  <c:v>25900</c:v>
                </c:pt>
                <c:pt idx="25900">
                  <c:v>25901</c:v>
                </c:pt>
                <c:pt idx="25901">
                  <c:v>25902</c:v>
                </c:pt>
                <c:pt idx="25902">
                  <c:v>25903</c:v>
                </c:pt>
                <c:pt idx="25903">
                  <c:v>25904</c:v>
                </c:pt>
                <c:pt idx="25904">
                  <c:v>25905</c:v>
                </c:pt>
                <c:pt idx="25905">
                  <c:v>25906</c:v>
                </c:pt>
                <c:pt idx="25906">
                  <c:v>25907</c:v>
                </c:pt>
                <c:pt idx="25907">
                  <c:v>25908</c:v>
                </c:pt>
                <c:pt idx="25908">
                  <c:v>25909</c:v>
                </c:pt>
                <c:pt idx="25909">
                  <c:v>25910</c:v>
                </c:pt>
                <c:pt idx="25910">
                  <c:v>25911</c:v>
                </c:pt>
                <c:pt idx="25911">
                  <c:v>25912</c:v>
                </c:pt>
                <c:pt idx="25912">
                  <c:v>25913</c:v>
                </c:pt>
                <c:pt idx="25913">
                  <c:v>25914</c:v>
                </c:pt>
                <c:pt idx="25914">
                  <c:v>25915</c:v>
                </c:pt>
                <c:pt idx="25915">
                  <c:v>25916</c:v>
                </c:pt>
                <c:pt idx="25916">
                  <c:v>25917</c:v>
                </c:pt>
                <c:pt idx="25917">
                  <c:v>25918</c:v>
                </c:pt>
                <c:pt idx="25918">
                  <c:v>25919</c:v>
                </c:pt>
                <c:pt idx="25919">
                  <c:v>25920</c:v>
                </c:pt>
                <c:pt idx="25920">
                  <c:v>25921</c:v>
                </c:pt>
                <c:pt idx="25921">
                  <c:v>25922</c:v>
                </c:pt>
                <c:pt idx="25922">
                  <c:v>25923</c:v>
                </c:pt>
                <c:pt idx="25923">
                  <c:v>25924</c:v>
                </c:pt>
                <c:pt idx="25924">
                  <c:v>25925</c:v>
                </c:pt>
                <c:pt idx="25925">
                  <c:v>25926</c:v>
                </c:pt>
                <c:pt idx="25926">
                  <c:v>25927</c:v>
                </c:pt>
                <c:pt idx="25927">
                  <c:v>25928</c:v>
                </c:pt>
                <c:pt idx="25928">
                  <c:v>25929</c:v>
                </c:pt>
                <c:pt idx="25929">
                  <c:v>25930</c:v>
                </c:pt>
                <c:pt idx="25930">
                  <c:v>25931</c:v>
                </c:pt>
                <c:pt idx="25931">
                  <c:v>25932</c:v>
                </c:pt>
                <c:pt idx="25932">
                  <c:v>25933</c:v>
                </c:pt>
                <c:pt idx="25933">
                  <c:v>25934</c:v>
                </c:pt>
                <c:pt idx="25934">
                  <c:v>25935</c:v>
                </c:pt>
                <c:pt idx="25935">
                  <c:v>25936</c:v>
                </c:pt>
                <c:pt idx="25936">
                  <c:v>25937</c:v>
                </c:pt>
                <c:pt idx="25937">
                  <c:v>25938</c:v>
                </c:pt>
                <c:pt idx="25938">
                  <c:v>25939</c:v>
                </c:pt>
                <c:pt idx="25939">
                  <c:v>25940</c:v>
                </c:pt>
                <c:pt idx="25940">
                  <c:v>25941</c:v>
                </c:pt>
                <c:pt idx="25941">
                  <c:v>25942</c:v>
                </c:pt>
                <c:pt idx="25942">
                  <c:v>25943</c:v>
                </c:pt>
                <c:pt idx="25943">
                  <c:v>25944</c:v>
                </c:pt>
                <c:pt idx="25944">
                  <c:v>25945</c:v>
                </c:pt>
                <c:pt idx="25945">
                  <c:v>25946</c:v>
                </c:pt>
                <c:pt idx="25946">
                  <c:v>25947</c:v>
                </c:pt>
                <c:pt idx="25947">
                  <c:v>25948</c:v>
                </c:pt>
                <c:pt idx="25948">
                  <c:v>25949</c:v>
                </c:pt>
                <c:pt idx="25949">
                  <c:v>25950</c:v>
                </c:pt>
                <c:pt idx="25950">
                  <c:v>25951</c:v>
                </c:pt>
                <c:pt idx="25951">
                  <c:v>25952</c:v>
                </c:pt>
                <c:pt idx="25952">
                  <c:v>25953</c:v>
                </c:pt>
                <c:pt idx="25953">
                  <c:v>25954</c:v>
                </c:pt>
                <c:pt idx="25954">
                  <c:v>25955</c:v>
                </c:pt>
                <c:pt idx="25955">
                  <c:v>25956</c:v>
                </c:pt>
                <c:pt idx="25956">
                  <c:v>25957</c:v>
                </c:pt>
                <c:pt idx="25957">
                  <c:v>25958</c:v>
                </c:pt>
                <c:pt idx="25958">
                  <c:v>25959</c:v>
                </c:pt>
                <c:pt idx="25959">
                  <c:v>25960</c:v>
                </c:pt>
                <c:pt idx="25960">
                  <c:v>25961</c:v>
                </c:pt>
                <c:pt idx="25961">
                  <c:v>25962</c:v>
                </c:pt>
                <c:pt idx="25962">
                  <c:v>25963</c:v>
                </c:pt>
                <c:pt idx="25963">
                  <c:v>25964</c:v>
                </c:pt>
                <c:pt idx="25964">
                  <c:v>25965</c:v>
                </c:pt>
                <c:pt idx="25965">
                  <c:v>25966</c:v>
                </c:pt>
                <c:pt idx="25966">
                  <c:v>25967</c:v>
                </c:pt>
                <c:pt idx="25967">
                  <c:v>25968</c:v>
                </c:pt>
                <c:pt idx="25968">
                  <c:v>25969</c:v>
                </c:pt>
                <c:pt idx="25969">
                  <c:v>25970</c:v>
                </c:pt>
                <c:pt idx="25970">
                  <c:v>25971</c:v>
                </c:pt>
                <c:pt idx="25971">
                  <c:v>25972</c:v>
                </c:pt>
                <c:pt idx="25972">
                  <c:v>25973</c:v>
                </c:pt>
                <c:pt idx="25973">
                  <c:v>25974</c:v>
                </c:pt>
                <c:pt idx="25974">
                  <c:v>25975</c:v>
                </c:pt>
                <c:pt idx="25975">
                  <c:v>25976</c:v>
                </c:pt>
                <c:pt idx="25976">
                  <c:v>25977</c:v>
                </c:pt>
                <c:pt idx="25977">
                  <c:v>25978</c:v>
                </c:pt>
                <c:pt idx="25978">
                  <c:v>25979</c:v>
                </c:pt>
                <c:pt idx="25979">
                  <c:v>25980</c:v>
                </c:pt>
                <c:pt idx="25980">
                  <c:v>25981</c:v>
                </c:pt>
                <c:pt idx="25981">
                  <c:v>25982</c:v>
                </c:pt>
                <c:pt idx="25982">
                  <c:v>25983</c:v>
                </c:pt>
                <c:pt idx="25983">
                  <c:v>25984</c:v>
                </c:pt>
                <c:pt idx="25984">
                  <c:v>25985</c:v>
                </c:pt>
                <c:pt idx="25985">
                  <c:v>25986</c:v>
                </c:pt>
                <c:pt idx="25986">
                  <c:v>25987</c:v>
                </c:pt>
                <c:pt idx="25987">
                  <c:v>25988</c:v>
                </c:pt>
                <c:pt idx="25988">
                  <c:v>25989</c:v>
                </c:pt>
                <c:pt idx="25989">
                  <c:v>25990</c:v>
                </c:pt>
                <c:pt idx="25990">
                  <c:v>25991</c:v>
                </c:pt>
                <c:pt idx="25991">
                  <c:v>25992</c:v>
                </c:pt>
                <c:pt idx="25992">
                  <c:v>25993</c:v>
                </c:pt>
                <c:pt idx="25993">
                  <c:v>25994</c:v>
                </c:pt>
                <c:pt idx="25994">
                  <c:v>25995</c:v>
                </c:pt>
                <c:pt idx="25995">
                  <c:v>25996</c:v>
                </c:pt>
                <c:pt idx="25996">
                  <c:v>25997</c:v>
                </c:pt>
                <c:pt idx="25997">
                  <c:v>25998</c:v>
                </c:pt>
                <c:pt idx="25998">
                  <c:v>25999</c:v>
                </c:pt>
                <c:pt idx="25999">
                  <c:v>26000</c:v>
                </c:pt>
                <c:pt idx="26000">
                  <c:v>26001</c:v>
                </c:pt>
                <c:pt idx="26001">
                  <c:v>26002</c:v>
                </c:pt>
                <c:pt idx="26002">
                  <c:v>26003</c:v>
                </c:pt>
                <c:pt idx="26003">
                  <c:v>26004</c:v>
                </c:pt>
                <c:pt idx="26004">
                  <c:v>26005</c:v>
                </c:pt>
                <c:pt idx="26005">
                  <c:v>26006</c:v>
                </c:pt>
                <c:pt idx="26006">
                  <c:v>26007</c:v>
                </c:pt>
                <c:pt idx="26007">
                  <c:v>26008</c:v>
                </c:pt>
                <c:pt idx="26008">
                  <c:v>26009</c:v>
                </c:pt>
                <c:pt idx="26009">
                  <c:v>26010</c:v>
                </c:pt>
                <c:pt idx="26010">
                  <c:v>26011</c:v>
                </c:pt>
                <c:pt idx="26011">
                  <c:v>26012</c:v>
                </c:pt>
                <c:pt idx="26012">
                  <c:v>26013</c:v>
                </c:pt>
                <c:pt idx="26013">
                  <c:v>26014</c:v>
                </c:pt>
                <c:pt idx="26014">
                  <c:v>26015</c:v>
                </c:pt>
                <c:pt idx="26015">
                  <c:v>26016</c:v>
                </c:pt>
                <c:pt idx="26016">
                  <c:v>26017</c:v>
                </c:pt>
                <c:pt idx="26017">
                  <c:v>26018</c:v>
                </c:pt>
                <c:pt idx="26018">
                  <c:v>26019</c:v>
                </c:pt>
                <c:pt idx="26019">
                  <c:v>26020</c:v>
                </c:pt>
                <c:pt idx="26020">
                  <c:v>26021</c:v>
                </c:pt>
                <c:pt idx="26021">
                  <c:v>26022</c:v>
                </c:pt>
                <c:pt idx="26022">
                  <c:v>26023</c:v>
                </c:pt>
                <c:pt idx="26023">
                  <c:v>26024</c:v>
                </c:pt>
                <c:pt idx="26024">
                  <c:v>26025</c:v>
                </c:pt>
                <c:pt idx="26025">
                  <c:v>26026</c:v>
                </c:pt>
                <c:pt idx="26026">
                  <c:v>26027</c:v>
                </c:pt>
                <c:pt idx="26027">
                  <c:v>26028</c:v>
                </c:pt>
                <c:pt idx="26028">
                  <c:v>26029</c:v>
                </c:pt>
                <c:pt idx="26029">
                  <c:v>26030</c:v>
                </c:pt>
                <c:pt idx="26030">
                  <c:v>26031</c:v>
                </c:pt>
                <c:pt idx="26031">
                  <c:v>26032</c:v>
                </c:pt>
                <c:pt idx="26032">
                  <c:v>26033</c:v>
                </c:pt>
                <c:pt idx="26033">
                  <c:v>26034</c:v>
                </c:pt>
                <c:pt idx="26034">
                  <c:v>26035</c:v>
                </c:pt>
                <c:pt idx="26035">
                  <c:v>26036</c:v>
                </c:pt>
                <c:pt idx="26036">
                  <c:v>26037</c:v>
                </c:pt>
                <c:pt idx="26037">
                  <c:v>26038</c:v>
                </c:pt>
                <c:pt idx="26038">
                  <c:v>26039</c:v>
                </c:pt>
                <c:pt idx="26039">
                  <c:v>26040</c:v>
                </c:pt>
                <c:pt idx="26040">
                  <c:v>26041</c:v>
                </c:pt>
                <c:pt idx="26041">
                  <c:v>26042</c:v>
                </c:pt>
                <c:pt idx="26042">
                  <c:v>26043</c:v>
                </c:pt>
                <c:pt idx="26043">
                  <c:v>26044</c:v>
                </c:pt>
                <c:pt idx="26044">
                  <c:v>26045</c:v>
                </c:pt>
                <c:pt idx="26045">
                  <c:v>26046</c:v>
                </c:pt>
                <c:pt idx="26046">
                  <c:v>26047</c:v>
                </c:pt>
                <c:pt idx="26047">
                  <c:v>26048</c:v>
                </c:pt>
                <c:pt idx="26048">
                  <c:v>26049</c:v>
                </c:pt>
                <c:pt idx="26049">
                  <c:v>26050</c:v>
                </c:pt>
                <c:pt idx="26050">
                  <c:v>26051</c:v>
                </c:pt>
                <c:pt idx="26051">
                  <c:v>26052</c:v>
                </c:pt>
                <c:pt idx="26052">
                  <c:v>26053</c:v>
                </c:pt>
                <c:pt idx="26053">
                  <c:v>26054</c:v>
                </c:pt>
                <c:pt idx="26054">
                  <c:v>26055</c:v>
                </c:pt>
                <c:pt idx="26055">
                  <c:v>26056</c:v>
                </c:pt>
                <c:pt idx="26056">
                  <c:v>26057</c:v>
                </c:pt>
                <c:pt idx="26057">
                  <c:v>26058</c:v>
                </c:pt>
                <c:pt idx="26058">
                  <c:v>26059</c:v>
                </c:pt>
                <c:pt idx="26059">
                  <c:v>26060</c:v>
                </c:pt>
                <c:pt idx="26060">
                  <c:v>26061</c:v>
                </c:pt>
                <c:pt idx="26061">
                  <c:v>26062</c:v>
                </c:pt>
                <c:pt idx="26062">
                  <c:v>26063</c:v>
                </c:pt>
                <c:pt idx="26063">
                  <c:v>26064</c:v>
                </c:pt>
                <c:pt idx="26064">
                  <c:v>26065</c:v>
                </c:pt>
                <c:pt idx="26065">
                  <c:v>26066</c:v>
                </c:pt>
                <c:pt idx="26066">
                  <c:v>26067</c:v>
                </c:pt>
                <c:pt idx="26067">
                  <c:v>26068</c:v>
                </c:pt>
                <c:pt idx="26068">
                  <c:v>26069</c:v>
                </c:pt>
                <c:pt idx="26069">
                  <c:v>26070</c:v>
                </c:pt>
                <c:pt idx="26070">
                  <c:v>26071</c:v>
                </c:pt>
                <c:pt idx="26071">
                  <c:v>26072</c:v>
                </c:pt>
                <c:pt idx="26072">
                  <c:v>26073</c:v>
                </c:pt>
                <c:pt idx="26073">
                  <c:v>26074</c:v>
                </c:pt>
                <c:pt idx="26074">
                  <c:v>26075</c:v>
                </c:pt>
                <c:pt idx="26075">
                  <c:v>26076</c:v>
                </c:pt>
                <c:pt idx="26076">
                  <c:v>26077</c:v>
                </c:pt>
                <c:pt idx="26077">
                  <c:v>26078</c:v>
                </c:pt>
                <c:pt idx="26078">
                  <c:v>26079</c:v>
                </c:pt>
                <c:pt idx="26079">
                  <c:v>26080</c:v>
                </c:pt>
                <c:pt idx="26080">
                  <c:v>26081</c:v>
                </c:pt>
                <c:pt idx="26081">
                  <c:v>26082</c:v>
                </c:pt>
                <c:pt idx="26082">
                  <c:v>26083</c:v>
                </c:pt>
                <c:pt idx="26083">
                  <c:v>26084</c:v>
                </c:pt>
                <c:pt idx="26084">
                  <c:v>26085</c:v>
                </c:pt>
                <c:pt idx="26085">
                  <c:v>26086</c:v>
                </c:pt>
                <c:pt idx="26086">
                  <c:v>26087</c:v>
                </c:pt>
                <c:pt idx="26087">
                  <c:v>26088</c:v>
                </c:pt>
                <c:pt idx="26088">
                  <c:v>26089</c:v>
                </c:pt>
                <c:pt idx="26089">
                  <c:v>26090</c:v>
                </c:pt>
                <c:pt idx="26090">
                  <c:v>26091</c:v>
                </c:pt>
                <c:pt idx="26091">
                  <c:v>26092</c:v>
                </c:pt>
                <c:pt idx="26092">
                  <c:v>26093</c:v>
                </c:pt>
                <c:pt idx="26093">
                  <c:v>26094</c:v>
                </c:pt>
                <c:pt idx="26094">
                  <c:v>26095</c:v>
                </c:pt>
                <c:pt idx="26095">
                  <c:v>26096</c:v>
                </c:pt>
                <c:pt idx="26096">
                  <c:v>26097</c:v>
                </c:pt>
                <c:pt idx="26097">
                  <c:v>26098</c:v>
                </c:pt>
                <c:pt idx="26098">
                  <c:v>26099</c:v>
                </c:pt>
                <c:pt idx="26099">
                  <c:v>26100</c:v>
                </c:pt>
                <c:pt idx="26100">
                  <c:v>26101</c:v>
                </c:pt>
                <c:pt idx="26101">
                  <c:v>26102</c:v>
                </c:pt>
                <c:pt idx="26102">
                  <c:v>26103</c:v>
                </c:pt>
                <c:pt idx="26103">
                  <c:v>26104</c:v>
                </c:pt>
                <c:pt idx="26104">
                  <c:v>26105</c:v>
                </c:pt>
                <c:pt idx="26105">
                  <c:v>26106</c:v>
                </c:pt>
                <c:pt idx="26106">
                  <c:v>26107</c:v>
                </c:pt>
                <c:pt idx="26107">
                  <c:v>26108</c:v>
                </c:pt>
                <c:pt idx="26108">
                  <c:v>26109</c:v>
                </c:pt>
                <c:pt idx="26109">
                  <c:v>26110</c:v>
                </c:pt>
                <c:pt idx="26110">
                  <c:v>26111</c:v>
                </c:pt>
                <c:pt idx="26111">
                  <c:v>26112</c:v>
                </c:pt>
                <c:pt idx="26112">
                  <c:v>26113</c:v>
                </c:pt>
                <c:pt idx="26113">
                  <c:v>26114</c:v>
                </c:pt>
                <c:pt idx="26114">
                  <c:v>26115</c:v>
                </c:pt>
                <c:pt idx="26115">
                  <c:v>26116</c:v>
                </c:pt>
                <c:pt idx="26116">
                  <c:v>26117</c:v>
                </c:pt>
                <c:pt idx="26117">
                  <c:v>26118</c:v>
                </c:pt>
                <c:pt idx="26118">
                  <c:v>26119</c:v>
                </c:pt>
                <c:pt idx="26119">
                  <c:v>26120</c:v>
                </c:pt>
                <c:pt idx="26120">
                  <c:v>26121</c:v>
                </c:pt>
                <c:pt idx="26121">
                  <c:v>26122</c:v>
                </c:pt>
                <c:pt idx="26122">
                  <c:v>26123</c:v>
                </c:pt>
                <c:pt idx="26123">
                  <c:v>26124</c:v>
                </c:pt>
                <c:pt idx="26124">
                  <c:v>26125</c:v>
                </c:pt>
                <c:pt idx="26125">
                  <c:v>26126</c:v>
                </c:pt>
                <c:pt idx="26126">
                  <c:v>26127</c:v>
                </c:pt>
                <c:pt idx="26127">
                  <c:v>26128</c:v>
                </c:pt>
                <c:pt idx="26128">
                  <c:v>26129</c:v>
                </c:pt>
                <c:pt idx="26129">
                  <c:v>26130</c:v>
                </c:pt>
                <c:pt idx="26130">
                  <c:v>26131</c:v>
                </c:pt>
                <c:pt idx="26131">
                  <c:v>26132</c:v>
                </c:pt>
                <c:pt idx="26132">
                  <c:v>26133</c:v>
                </c:pt>
                <c:pt idx="26133">
                  <c:v>26134</c:v>
                </c:pt>
                <c:pt idx="26134">
                  <c:v>26135</c:v>
                </c:pt>
                <c:pt idx="26135">
                  <c:v>26136</c:v>
                </c:pt>
                <c:pt idx="26136">
                  <c:v>26137</c:v>
                </c:pt>
                <c:pt idx="26137">
                  <c:v>26138</c:v>
                </c:pt>
                <c:pt idx="26138">
                  <c:v>26139</c:v>
                </c:pt>
                <c:pt idx="26139">
                  <c:v>26140</c:v>
                </c:pt>
                <c:pt idx="26140">
                  <c:v>26141</c:v>
                </c:pt>
                <c:pt idx="26141">
                  <c:v>26142</c:v>
                </c:pt>
                <c:pt idx="26142">
                  <c:v>26143</c:v>
                </c:pt>
                <c:pt idx="26143">
                  <c:v>26144</c:v>
                </c:pt>
                <c:pt idx="26144">
                  <c:v>26145</c:v>
                </c:pt>
                <c:pt idx="26145">
                  <c:v>26146</c:v>
                </c:pt>
                <c:pt idx="26146">
                  <c:v>26147</c:v>
                </c:pt>
                <c:pt idx="26147">
                  <c:v>26148</c:v>
                </c:pt>
                <c:pt idx="26148">
                  <c:v>26149</c:v>
                </c:pt>
                <c:pt idx="26149">
                  <c:v>26150</c:v>
                </c:pt>
                <c:pt idx="26150">
                  <c:v>26151</c:v>
                </c:pt>
                <c:pt idx="26151">
                  <c:v>26152</c:v>
                </c:pt>
                <c:pt idx="26152">
                  <c:v>26153</c:v>
                </c:pt>
                <c:pt idx="26153">
                  <c:v>26154</c:v>
                </c:pt>
                <c:pt idx="26154">
                  <c:v>26155</c:v>
                </c:pt>
                <c:pt idx="26155">
                  <c:v>26156</c:v>
                </c:pt>
                <c:pt idx="26156">
                  <c:v>26157</c:v>
                </c:pt>
                <c:pt idx="26157">
                  <c:v>26158</c:v>
                </c:pt>
                <c:pt idx="26158">
                  <c:v>26159</c:v>
                </c:pt>
                <c:pt idx="26159">
                  <c:v>26160</c:v>
                </c:pt>
                <c:pt idx="26160">
                  <c:v>26161</c:v>
                </c:pt>
                <c:pt idx="26161">
                  <c:v>26162</c:v>
                </c:pt>
                <c:pt idx="26162">
                  <c:v>26163</c:v>
                </c:pt>
                <c:pt idx="26163">
                  <c:v>26164</c:v>
                </c:pt>
                <c:pt idx="26164">
                  <c:v>26165</c:v>
                </c:pt>
                <c:pt idx="26165">
                  <c:v>26166</c:v>
                </c:pt>
                <c:pt idx="26166">
                  <c:v>26167</c:v>
                </c:pt>
                <c:pt idx="26167">
                  <c:v>26168</c:v>
                </c:pt>
                <c:pt idx="26168">
                  <c:v>26169</c:v>
                </c:pt>
                <c:pt idx="26169">
                  <c:v>26170</c:v>
                </c:pt>
                <c:pt idx="26170">
                  <c:v>26171</c:v>
                </c:pt>
                <c:pt idx="26171">
                  <c:v>26172</c:v>
                </c:pt>
                <c:pt idx="26172">
                  <c:v>26173</c:v>
                </c:pt>
                <c:pt idx="26173">
                  <c:v>26174</c:v>
                </c:pt>
                <c:pt idx="26174">
                  <c:v>26175</c:v>
                </c:pt>
                <c:pt idx="26175">
                  <c:v>26176</c:v>
                </c:pt>
                <c:pt idx="26176">
                  <c:v>26177</c:v>
                </c:pt>
                <c:pt idx="26177">
                  <c:v>26178</c:v>
                </c:pt>
                <c:pt idx="26178">
                  <c:v>26179</c:v>
                </c:pt>
                <c:pt idx="26179">
                  <c:v>26180</c:v>
                </c:pt>
                <c:pt idx="26180">
                  <c:v>26181</c:v>
                </c:pt>
                <c:pt idx="26181">
                  <c:v>26182</c:v>
                </c:pt>
                <c:pt idx="26182">
                  <c:v>26183</c:v>
                </c:pt>
                <c:pt idx="26183">
                  <c:v>26184</c:v>
                </c:pt>
                <c:pt idx="26184">
                  <c:v>26185</c:v>
                </c:pt>
                <c:pt idx="26185">
                  <c:v>26186</c:v>
                </c:pt>
                <c:pt idx="26186">
                  <c:v>26187</c:v>
                </c:pt>
                <c:pt idx="26187">
                  <c:v>26188</c:v>
                </c:pt>
                <c:pt idx="26188">
                  <c:v>26189</c:v>
                </c:pt>
                <c:pt idx="26189">
                  <c:v>26190</c:v>
                </c:pt>
                <c:pt idx="26190">
                  <c:v>26191</c:v>
                </c:pt>
                <c:pt idx="26191">
                  <c:v>26192</c:v>
                </c:pt>
                <c:pt idx="26192">
                  <c:v>26193</c:v>
                </c:pt>
                <c:pt idx="26193">
                  <c:v>26194</c:v>
                </c:pt>
                <c:pt idx="26194">
                  <c:v>26195</c:v>
                </c:pt>
                <c:pt idx="26195">
                  <c:v>26196</c:v>
                </c:pt>
                <c:pt idx="26196">
                  <c:v>26197</c:v>
                </c:pt>
                <c:pt idx="26197">
                  <c:v>26198</c:v>
                </c:pt>
                <c:pt idx="26198">
                  <c:v>26199</c:v>
                </c:pt>
                <c:pt idx="26199">
                  <c:v>26200</c:v>
                </c:pt>
                <c:pt idx="26200">
                  <c:v>26201</c:v>
                </c:pt>
                <c:pt idx="26201">
                  <c:v>26202</c:v>
                </c:pt>
                <c:pt idx="26202">
                  <c:v>26203</c:v>
                </c:pt>
                <c:pt idx="26203">
                  <c:v>26204</c:v>
                </c:pt>
                <c:pt idx="26204">
                  <c:v>26205</c:v>
                </c:pt>
                <c:pt idx="26205">
                  <c:v>26206</c:v>
                </c:pt>
                <c:pt idx="26206">
                  <c:v>26207</c:v>
                </c:pt>
                <c:pt idx="26207">
                  <c:v>26208</c:v>
                </c:pt>
                <c:pt idx="26208">
                  <c:v>26209</c:v>
                </c:pt>
                <c:pt idx="26209">
                  <c:v>26210</c:v>
                </c:pt>
                <c:pt idx="26210">
                  <c:v>26211</c:v>
                </c:pt>
                <c:pt idx="26211">
                  <c:v>26212</c:v>
                </c:pt>
                <c:pt idx="26212">
                  <c:v>26213</c:v>
                </c:pt>
                <c:pt idx="26213">
                  <c:v>26214</c:v>
                </c:pt>
                <c:pt idx="26214">
                  <c:v>26215</c:v>
                </c:pt>
                <c:pt idx="26215">
                  <c:v>26216</c:v>
                </c:pt>
                <c:pt idx="26216">
                  <c:v>26217</c:v>
                </c:pt>
                <c:pt idx="26217">
                  <c:v>26218</c:v>
                </c:pt>
                <c:pt idx="26218">
                  <c:v>26219</c:v>
                </c:pt>
                <c:pt idx="26219">
                  <c:v>26220</c:v>
                </c:pt>
                <c:pt idx="26220">
                  <c:v>26221</c:v>
                </c:pt>
                <c:pt idx="26221">
                  <c:v>26222</c:v>
                </c:pt>
                <c:pt idx="26222">
                  <c:v>26223</c:v>
                </c:pt>
                <c:pt idx="26223">
                  <c:v>26224</c:v>
                </c:pt>
                <c:pt idx="26224">
                  <c:v>26225</c:v>
                </c:pt>
                <c:pt idx="26225">
                  <c:v>26226</c:v>
                </c:pt>
                <c:pt idx="26226">
                  <c:v>26227</c:v>
                </c:pt>
                <c:pt idx="26227">
                  <c:v>26228</c:v>
                </c:pt>
                <c:pt idx="26228">
                  <c:v>26229</c:v>
                </c:pt>
                <c:pt idx="26229">
                  <c:v>26230</c:v>
                </c:pt>
                <c:pt idx="26230">
                  <c:v>26231</c:v>
                </c:pt>
                <c:pt idx="26231">
                  <c:v>26232</c:v>
                </c:pt>
                <c:pt idx="26232">
                  <c:v>26233</c:v>
                </c:pt>
                <c:pt idx="26233">
                  <c:v>26234</c:v>
                </c:pt>
                <c:pt idx="26234">
                  <c:v>26235</c:v>
                </c:pt>
                <c:pt idx="26235">
                  <c:v>26236</c:v>
                </c:pt>
                <c:pt idx="26236">
                  <c:v>26237</c:v>
                </c:pt>
                <c:pt idx="26237">
                  <c:v>26238</c:v>
                </c:pt>
                <c:pt idx="26238">
                  <c:v>26239</c:v>
                </c:pt>
                <c:pt idx="26239">
                  <c:v>26240</c:v>
                </c:pt>
                <c:pt idx="26240">
                  <c:v>26241</c:v>
                </c:pt>
                <c:pt idx="26241">
                  <c:v>26242</c:v>
                </c:pt>
                <c:pt idx="26242">
                  <c:v>26243</c:v>
                </c:pt>
                <c:pt idx="26243">
                  <c:v>26244</c:v>
                </c:pt>
                <c:pt idx="26244">
                  <c:v>26245</c:v>
                </c:pt>
                <c:pt idx="26245">
                  <c:v>26246</c:v>
                </c:pt>
                <c:pt idx="26246">
                  <c:v>26247</c:v>
                </c:pt>
                <c:pt idx="26247">
                  <c:v>26248</c:v>
                </c:pt>
                <c:pt idx="26248">
                  <c:v>26249</c:v>
                </c:pt>
                <c:pt idx="26249">
                  <c:v>26250</c:v>
                </c:pt>
                <c:pt idx="26250">
                  <c:v>26251</c:v>
                </c:pt>
                <c:pt idx="26251">
                  <c:v>26252</c:v>
                </c:pt>
                <c:pt idx="26252">
                  <c:v>26253</c:v>
                </c:pt>
                <c:pt idx="26253">
                  <c:v>26254</c:v>
                </c:pt>
                <c:pt idx="26254">
                  <c:v>26255</c:v>
                </c:pt>
                <c:pt idx="26255">
                  <c:v>26256</c:v>
                </c:pt>
                <c:pt idx="26256">
                  <c:v>26257</c:v>
                </c:pt>
                <c:pt idx="26257">
                  <c:v>26258</c:v>
                </c:pt>
                <c:pt idx="26258">
                  <c:v>26259</c:v>
                </c:pt>
                <c:pt idx="26259">
                  <c:v>26260</c:v>
                </c:pt>
                <c:pt idx="26260">
                  <c:v>26261</c:v>
                </c:pt>
                <c:pt idx="26261">
                  <c:v>26262</c:v>
                </c:pt>
                <c:pt idx="26262">
                  <c:v>26263</c:v>
                </c:pt>
                <c:pt idx="26263">
                  <c:v>26264</c:v>
                </c:pt>
                <c:pt idx="26264">
                  <c:v>26265</c:v>
                </c:pt>
                <c:pt idx="26265">
                  <c:v>26266</c:v>
                </c:pt>
                <c:pt idx="26266">
                  <c:v>26267</c:v>
                </c:pt>
                <c:pt idx="26267">
                  <c:v>26268</c:v>
                </c:pt>
                <c:pt idx="26268">
                  <c:v>26269</c:v>
                </c:pt>
                <c:pt idx="26269">
                  <c:v>26270</c:v>
                </c:pt>
                <c:pt idx="26270">
                  <c:v>26271</c:v>
                </c:pt>
                <c:pt idx="26271">
                  <c:v>26272</c:v>
                </c:pt>
                <c:pt idx="26272">
                  <c:v>26273</c:v>
                </c:pt>
                <c:pt idx="26273">
                  <c:v>26274</c:v>
                </c:pt>
                <c:pt idx="26274">
                  <c:v>26275</c:v>
                </c:pt>
                <c:pt idx="26275">
                  <c:v>26276</c:v>
                </c:pt>
                <c:pt idx="26276">
                  <c:v>26277</c:v>
                </c:pt>
                <c:pt idx="26277">
                  <c:v>26278</c:v>
                </c:pt>
                <c:pt idx="26278">
                  <c:v>26279</c:v>
                </c:pt>
                <c:pt idx="26279">
                  <c:v>26280</c:v>
                </c:pt>
                <c:pt idx="26280">
                  <c:v>26281</c:v>
                </c:pt>
                <c:pt idx="26281">
                  <c:v>26282</c:v>
                </c:pt>
                <c:pt idx="26282">
                  <c:v>26283</c:v>
                </c:pt>
                <c:pt idx="26283">
                  <c:v>26284</c:v>
                </c:pt>
                <c:pt idx="26284">
                  <c:v>26285</c:v>
                </c:pt>
                <c:pt idx="26285">
                  <c:v>26286</c:v>
                </c:pt>
                <c:pt idx="26286">
                  <c:v>26287</c:v>
                </c:pt>
                <c:pt idx="26287">
                  <c:v>26288</c:v>
                </c:pt>
                <c:pt idx="26288">
                  <c:v>26289</c:v>
                </c:pt>
                <c:pt idx="26289">
                  <c:v>26290</c:v>
                </c:pt>
                <c:pt idx="26290">
                  <c:v>26291</c:v>
                </c:pt>
                <c:pt idx="26291">
                  <c:v>26292</c:v>
                </c:pt>
                <c:pt idx="26292">
                  <c:v>26293</c:v>
                </c:pt>
                <c:pt idx="26293">
                  <c:v>26294</c:v>
                </c:pt>
                <c:pt idx="26294">
                  <c:v>26295</c:v>
                </c:pt>
                <c:pt idx="26295">
                  <c:v>26296</c:v>
                </c:pt>
                <c:pt idx="26296">
                  <c:v>26297</c:v>
                </c:pt>
                <c:pt idx="26297">
                  <c:v>26298</c:v>
                </c:pt>
                <c:pt idx="26298">
                  <c:v>26299</c:v>
                </c:pt>
                <c:pt idx="26299">
                  <c:v>26300</c:v>
                </c:pt>
                <c:pt idx="26300">
                  <c:v>26301</c:v>
                </c:pt>
                <c:pt idx="26301">
                  <c:v>26302</c:v>
                </c:pt>
                <c:pt idx="26302">
                  <c:v>26303</c:v>
                </c:pt>
                <c:pt idx="26303">
                  <c:v>26304</c:v>
                </c:pt>
                <c:pt idx="26304">
                  <c:v>26305</c:v>
                </c:pt>
                <c:pt idx="26305">
                  <c:v>26306</c:v>
                </c:pt>
                <c:pt idx="26306">
                  <c:v>26307</c:v>
                </c:pt>
                <c:pt idx="26307">
                  <c:v>26308</c:v>
                </c:pt>
                <c:pt idx="26308">
                  <c:v>26309</c:v>
                </c:pt>
                <c:pt idx="26309">
                  <c:v>26310</c:v>
                </c:pt>
                <c:pt idx="26310">
                  <c:v>26311</c:v>
                </c:pt>
                <c:pt idx="26311">
                  <c:v>26312</c:v>
                </c:pt>
                <c:pt idx="26312">
                  <c:v>26313</c:v>
                </c:pt>
                <c:pt idx="26313">
                  <c:v>26314</c:v>
                </c:pt>
                <c:pt idx="26314">
                  <c:v>26315</c:v>
                </c:pt>
                <c:pt idx="26315">
                  <c:v>26316</c:v>
                </c:pt>
                <c:pt idx="26316">
                  <c:v>26317</c:v>
                </c:pt>
                <c:pt idx="26317">
                  <c:v>26318</c:v>
                </c:pt>
                <c:pt idx="26318">
                  <c:v>26319</c:v>
                </c:pt>
                <c:pt idx="26319">
                  <c:v>26320</c:v>
                </c:pt>
                <c:pt idx="26320">
                  <c:v>26321</c:v>
                </c:pt>
                <c:pt idx="26321">
                  <c:v>26322</c:v>
                </c:pt>
                <c:pt idx="26322">
                  <c:v>26323</c:v>
                </c:pt>
                <c:pt idx="26323">
                  <c:v>26324</c:v>
                </c:pt>
                <c:pt idx="26324">
                  <c:v>26325</c:v>
                </c:pt>
                <c:pt idx="26325">
                  <c:v>26326</c:v>
                </c:pt>
                <c:pt idx="26326">
                  <c:v>26327</c:v>
                </c:pt>
                <c:pt idx="26327">
                  <c:v>26328</c:v>
                </c:pt>
                <c:pt idx="26328">
                  <c:v>26329</c:v>
                </c:pt>
                <c:pt idx="26329">
                  <c:v>26330</c:v>
                </c:pt>
                <c:pt idx="26330">
                  <c:v>26331</c:v>
                </c:pt>
                <c:pt idx="26331">
                  <c:v>26332</c:v>
                </c:pt>
                <c:pt idx="26332">
                  <c:v>26333</c:v>
                </c:pt>
                <c:pt idx="26333">
                  <c:v>26334</c:v>
                </c:pt>
                <c:pt idx="26334">
                  <c:v>26335</c:v>
                </c:pt>
                <c:pt idx="26335">
                  <c:v>26336</c:v>
                </c:pt>
                <c:pt idx="26336">
                  <c:v>26337</c:v>
                </c:pt>
                <c:pt idx="26337">
                  <c:v>26338</c:v>
                </c:pt>
                <c:pt idx="26338">
                  <c:v>26339</c:v>
                </c:pt>
                <c:pt idx="26339">
                  <c:v>26340</c:v>
                </c:pt>
                <c:pt idx="26340">
                  <c:v>26341</c:v>
                </c:pt>
                <c:pt idx="26341">
                  <c:v>26342</c:v>
                </c:pt>
                <c:pt idx="26342">
                  <c:v>26343</c:v>
                </c:pt>
                <c:pt idx="26343">
                  <c:v>26344</c:v>
                </c:pt>
                <c:pt idx="26344">
                  <c:v>26345</c:v>
                </c:pt>
                <c:pt idx="26345">
                  <c:v>26346</c:v>
                </c:pt>
                <c:pt idx="26346">
                  <c:v>26347</c:v>
                </c:pt>
                <c:pt idx="26347">
                  <c:v>26348</c:v>
                </c:pt>
                <c:pt idx="26348">
                  <c:v>26349</c:v>
                </c:pt>
                <c:pt idx="26349">
                  <c:v>26350</c:v>
                </c:pt>
                <c:pt idx="26350">
                  <c:v>26351</c:v>
                </c:pt>
                <c:pt idx="26351">
                  <c:v>26352</c:v>
                </c:pt>
                <c:pt idx="26352">
                  <c:v>26353</c:v>
                </c:pt>
                <c:pt idx="26353">
                  <c:v>26354</c:v>
                </c:pt>
                <c:pt idx="26354">
                  <c:v>26355</c:v>
                </c:pt>
                <c:pt idx="26355">
                  <c:v>26356</c:v>
                </c:pt>
                <c:pt idx="26356">
                  <c:v>26357</c:v>
                </c:pt>
                <c:pt idx="26357">
                  <c:v>26358</c:v>
                </c:pt>
                <c:pt idx="26358">
                  <c:v>26359</c:v>
                </c:pt>
                <c:pt idx="26359">
                  <c:v>26360</c:v>
                </c:pt>
                <c:pt idx="26360">
                  <c:v>26361</c:v>
                </c:pt>
                <c:pt idx="26361">
                  <c:v>26362</c:v>
                </c:pt>
                <c:pt idx="26362">
                  <c:v>26363</c:v>
                </c:pt>
                <c:pt idx="26363">
                  <c:v>26364</c:v>
                </c:pt>
                <c:pt idx="26364">
                  <c:v>26365</c:v>
                </c:pt>
                <c:pt idx="26365">
                  <c:v>26366</c:v>
                </c:pt>
                <c:pt idx="26366">
                  <c:v>26367</c:v>
                </c:pt>
                <c:pt idx="26367">
                  <c:v>26368</c:v>
                </c:pt>
                <c:pt idx="26368">
                  <c:v>26369</c:v>
                </c:pt>
                <c:pt idx="26369">
                  <c:v>26370</c:v>
                </c:pt>
                <c:pt idx="26370">
                  <c:v>26371</c:v>
                </c:pt>
                <c:pt idx="26371">
                  <c:v>26372</c:v>
                </c:pt>
                <c:pt idx="26372">
                  <c:v>26373</c:v>
                </c:pt>
                <c:pt idx="26373">
                  <c:v>26374</c:v>
                </c:pt>
                <c:pt idx="26374">
                  <c:v>26375</c:v>
                </c:pt>
                <c:pt idx="26375">
                  <c:v>26376</c:v>
                </c:pt>
                <c:pt idx="26376">
                  <c:v>26377</c:v>
                </c:pt>
                <c:pt idx="26377">
                  <c:v>26378</c:v>
                </c:pt>
                <c:pt idx="26378">
                  <c:v>26379</c:v>
                </c:pt>
                <c:pt idx="26379">
                  <c:v>26380</c:v>
                </c:pt>
                <c:pt idx="26380">
                  <c:v>26381</c:v>
                </c:pt>
                <c:pt idx="26381">
                  <c:v>26382</c:v>
                </c:pt>
                <c:pt idx="26382">
                  <c:v>26383</c:v>
                </c:pt>
                <c:pt idx="26383">
                  <c:v>26384</c:v>
                </c:pt>
                <c:pt idx="26384">
                  <c:v>26385</c:v>
                </c:pt>
                <c:pt idx="26385">
                  <c:v>26386</c:v>
                </c:pt>
                <c:pt idx="26386">
                  <c:v>26387</c:v>
                </c:pt>
                <c:pt idx="26387">
                  <c:v>26388</c:v>
                </c:pt>
                <c:pt idx="26388">
                  <c:v>26389</c:v>
                </c:pt>
                <c:pt idx="26389">
                  <c:v>26390</c:v>
                </c:pt>
                <c:pt idx="26390">
                  <c:v>26391</c:v>
                </c:pt>
                <c:pt idx="26391">
                  <c:v>26392</c:v>
                </c:pt>
                <c:pt idx="26392">
                  <c:v>26393</c:v>
                </c:pt>
                <c:pt idx="26393">
                  <c:v>26394</c:v>
                </c:pt>
                <c:pt idx="26394">
                  <c:v>26395</c:v>
                </c:pt>
                <c:pt idx="26395">
                  <c:v>26396</c:v>
                </c:pt>
                <c:pt idx="26396">
                  <c:v>26397</c:v>
                </c:pt>
                <c:pt idx="26397">
                  <c:v>26398</c:v>
                </c:pt>
                <c:pt idx="26398">
                  <c:v>26399</c:v>
                </c:pt>
                <c:pt idx="26399">
                  <c:v>26400</c:v>
                </c:pt>
                <c:pt idx="26400">
                  <c:v>26401</c:v>
                </c:pt>
                <c:pt idx="26401">
                  <c:v>26402</c:v>
                </c:pt>
                <c:pt idx="26402">
                  <c:v>26403</c:v>
                </c:pt>
                <c:pt idx="26403">
                  <c:v>26404</c:v>
                </c:pt>
                <c:pt idx="26404">
                  <c:v>26405</c:v>
                </c:pt>
                <c:pt idx="26405">
                  <c:v>26406</c:v>
                </c:pt>
                <c:pt idx="26406">
                  <c:v>26407</c:v>
                </c:pt>
                <c:pt idx="26407">
                  <c:v>26408</c:v>
                </c:pt>
                <c:pt idx="26408">
                  <c:v>26409</c:v>
                </c:pt>
                <c:pt idx="26409">
                  <c:v>26410</c:v>
                </c:pt>
                <c:pt idx="26410">
                  <c:v>26411</c:v>
                </c:pt>
                <c:pt idx="26411">
                  <c:v>26412</c:v>
                </c:pt>
                <c:pt idx="26412">
                  <c:v>26413</c:v>
                </c:pt>
                <c:pt idx="26413">
                  <c:v>26414</c:v>
                </c:pt>
                <c:pt idx="26414">
                  <c:v>26415</c:v>
                </c:pt>
                <c:pt idx="26415">
                  <c:v>26416</c:v>
                </c:pt>
                <c:pt idx="26416">
                  <c:v>26417</c:v>
                </c:pt>
                <c:pt idx="26417">
                  <c:v>26418</c:v>
                </c:pt>
                <c:pt idx="26418">
                  <c:v>26419</c:v>
                </c:pt>
                <c:pt idx="26419">
                  <c:v>26420</c:v>
                </c:pt>
                <c:pt idx="26420">
                  <c:v>26421</c:v>
                </c:pt>
                <c:pt idx="26421">
                  <c:v>26422</c:v>
                </c:pt>
                <c:pt idx="26422">
                  <c:v>26423</c:v>
                </c:pt>
                <c:pt idx="26423">
                  <c:v>26424</c:v>
                </c:pt>
                <c:pt idx="26424">
                  <c:v>26425</c:v>
                </c:pt>
                <c:pt idx="26425">
                  <c:v>26426</c:v>
                </c:pt>
                <c:pt idx="26426">
                  <c:v>26427</c:v>
                </c:pt>
                <c:pt idx="26427">
                  <c:v>26428</c:v>
                </c:pt>
                <c:pt idx="26428">
                  <c:v>26429</c:v>
                </c:pt>
                <c:pt idx="26429">
                  <c:v>26430</c:v>
                </c:pt>
                <c:pt idx="26430">
                  <c:v>26431</c:v>
                </c:pt>
                <c:pt idx="26431">
                  <c:v>26432</c:v>
                </c:pt>
                <c:pt idx="26432">
                  <c:v>26433</c:v>
                </c:pt>
                <c:pt idx="26433">
                  <c:v>26434</c:v>
                </c:pt>
                <c:pt idx="26434">
                  <c:v>26435</c:v>
                </c:pt>
                <c:pt idx="26435">
                  <c:v>26436</c:v>
                </c:pt>
                <c:pt idx="26436">
                  <c:v>26437</c:v>
                </c:pt>
                <c:pt idx="26437">
                  <c:v>26438</c:v>
                </c:pt>
                <c:pt idx="26438">
                  <c:v>26439</c:v>
                </c:pt>
                <c:pt idx="26439">
                  <c:v>26440</c:v>
                </c:pt>
                <c:pt idx="26440">
                  <c:v>26441</c:v>
                </c:pt>
                <c:pt idx="26441">
                  <c:v>26442</c:v>
                </c:pt>
                <c:pt idx="26442">
                  <c:v>26443</c:v>
                </c:pt>
                <c:pt idx="26443">
                  <c:v>26444</c:v>
                </c:pt>
                <c:pt idx="26444">
                  <c:v>26445</c:v>
                </c:pt>
                <c:pt idx="26445">
                  <c:v>26446</c:v>
                </c:pt>
                <c:pt idx="26446">
                  <c:v>26447</c:v>
                </c:pt>
                <c:pt idx="26447">
                  <c:v>26448</c:v>
                </c:pt>
                <c:pt idx="26448">
                  <c:v>26449</c:v>
                </c:pt>
                <c:pt idx="26449">
                  <c:v>26450</c:v>
                </c:pt>
                <c:pt idx="26450">
                  <c:v>26451</c:v>
                </c:pt>
                <c:pt idx="26451">
                  <c:v>26452</c:v>
                </c:pt>
                <c:pt idx="26452">
                  <c:v>26453</c:v>
                </c:pt>
                <c:pt idx="26453">
                  <c:v>26454</c:v>
                </c:pt>
                <c:pt idx="26454">
                  <c:v>26455</c:v>
                </c:pt>
                <c:pt idx="26455">
                  <c:v>26456</c:v>
                </c:pt>
                <c:pt idx="26456">
                  <c:v>26457</c:v>
                </c:pt>
                <c:pt idx="26457">
                  <c:v>26458</c:v>
                </c:pt>
                <c:pt idx="26458">
                  <c:v>26459</c:v>
                </c:pt>
                <c:pt idx="26459">
                  <c:v>26460</c:v>
                </c:pt>
                <c:pt idx="26460">
                  <c:v>26461</c:v>
                </c:pt>
                <c:pt idx="26461">
                  <c:v>26462</c:v>
                </c:pt>
                <c:pt idx="26462">
                  <c:v>26463</c:v>
                </c:pt>
                <c:pt idx="26463">
                  <c:v>26464</c:v>
                </c:pt>
                <c:pt idx="26464">
                  <c:v>26465</c:v>
                </c:pt>
                <c:pt idx="26465">
                  <c:v>26466</c:v>
                </c:pt>
                <c:pt idx="26466">
                  <c:v>26467</c:v>
                </c:pt>
                <c:pt idx="26467">
                  <c:v>26468</c:v>
                </c:pt>
                <c:pt idx="26468">
                  <c:v>26469</c:v>
                </c:pt>
                <c:pt idx="26469">
                  <c:v>26470</c:v>
                </c:pt>
                <c:pt idx="26470">
                  <c:v>26471</c:v>
                </c:pt>
                <c:pt idx="26471">
                  <c:v>26472</c:v>
                </c:pt>
                <c:pt idx="26472">
                  <c:v>26473</c:v>
                </c:pt>
                <c:pt idx="26473">
                  <c:v>26474</c:v>
                </c:pt>
                <c:pt idx="26474">
                  <c:v>26475</c:v>
                </c:pt>
                <c:pt idx="26475">
                  <c:v>26476</c:v>
                </c:pt>
                <c:pt idx="26476">
                  <c:v>26477</c:v>
                </c:pt>
                <c:pt idx="26477">
                  <c:v>26478</c:v>
                </c:pt>
                <c:pt idx="26478">
                  <c:v>26479</c:v>
                </c:pt>
                <c:pt idx="26479">
                  <c:v>26480</c:v>
                </c:pt>
                <c:pt idx="26480">
                  <c:v>26481</c:v>
                </c:pt>
                <c:pt idx="26481">
                  <c:v>26482</c:v>
                </c:pt>
                <c:pt idx="26482">
                  <c:v>26483</c:v>
                </c:pt>
                <c:pt idx="26483">
                  <c:v>26484</c:v>
                </c:pt>
                <c:pt idx="26484">
                  <c:v>26485</c:v>
                </c:pt>
                <c:pt idx="26485">
                  <c:v>26486</c:v>
                </c:pt>
                <c:pt idx="26486">
                  <c:v>26487</c:v>
                </c:pt>
                <c:pt idx="26487">
                  <c:v>26488</c:v>
                </c:pt>
                <c:pt idx="26488">
                  <c:v>26489</c:v>
                </c:pt>
                <c:pt idx="26489">
                  <c:v>26490</c:v>
                </c:pt>
                <c:pt idx="26490">
                  <c:v>26491</c:v>
                </c:pt>
                <c:pt idx="26491">
                  <c:v>26492</c:v>
                </c:pt>
                <c:pt idx="26492">
                  <c:v>26493</c:v>
                </c:pt>
                <c:pt idx="26493">
                  <c:v>26494</c:v>
                </c:pt>
                <c:pt idx="26494">
                  <c:v>26495</c:v>
                </c:pt>
                <c:pt idx="26495">
                  <c:v>26496</c:v>
                </c:pt>
                <c:pt idx="26496">
                  <c:v>26497</c:v>
                </c:pt>
                <c:pt idx="26497">
                  <c:v>26498</c:v>
                </c:pt>
                <c:pt idx="26498">
                  <c:v>26499</c:v>
                </c:pt>
                <c:pt idx="26499">
                  <c:v>26500</c:v>
                </c:pt>
                <c:pt idx="26500">
                  <c:v>26501</c:v>
                </c:pt>
                <c:pt idx="26501">
                  <c:v>26502</c:v>
                </c:pt>
                <c:pt idx="26502">
                  <c:v>26503</c:v>
                </c:pt>
                <c:pt idx="26503">
                  <c:v>26504</c:v>
                </c:pt>
                <c:pt idx="26504">
                  <c:v>26505</c:v>
                </c:pt>
                <c:pt idx="26505">
                  <c:v>26506</c:v>
                </c:pt>
                <c:pt idx="26506">
                  <c:v>26507</c:v>
                </c:pt>
                <c:pt idx="26507">
                  <c:v>26508</c:v>
                </c:pt>
                <c:pt idx="26508">
                  <c:v>26509</c:v>
                </c:pt>
                <c:pt idx="26509">
                  <c:v>26510</c:v>
                </c:pt>
                <c:pt idx="26510">
                  <c:v>26511</c:v>
                </c:pt>
                <c:pt idx="26511">
                  <c:v>26512</c:v>
                </c:pt>
                <c:pt idx="26512">
                  <c:v>26513</c:v>
                </c:pt>
                <c:pt idx="26513">
                  <c:v>26514</c:v>
                </c:pt>
                <c:pt idx="26514">
                  <c:v>26515</c:v>
                </c:pt>
                <c:pt idx="26515">
                  <c:v>26516</c:v>
                </c:pt>
                <c:pt idx="26516">
                  <c:v>26517</c:v>
                </c:pt>
                <c:pt idx="26517">
                  <c:v>26518</c:v>
                </c:pt>
                <c:pt idx="26518">
                  <c:v>26519</c:v>
                </c:pt>
                <c:pt idx="26519">
                  <c:v>26520</c:v>
                </c:pt>
                <c:pt idx="26520">
                  <c:v>26521</c:v>
                </c:pt>
                <c:pt idx="26521">
                  <c:v>26522</c:v>
                </c:pt>
                <c:pt idx="26522">
                  <c:v>26523</c:v>
                </c:pt>
                <c:pt idx="26523">
                  <c:v>26524</c:v>
                </c:pt>
                <c:pt idx="26524">
                  <c:v>26525</c:v>
                </c:pt>
                <c:pt idx="26525">
                  <c:v>26526</c:v>
                </c:pt>
                <c:pt idx="26526">
                  <c:v>26527</c:v>
                </c:pt>
                <c:pt idx="26527">
                  <c:v>26528</c:v>
                </c:pt>
                <c:pt idx="26528">
                  <c:v>26529</c:v>
                </c:pt>
                <c:pt idx="26529">
                  <c:v>26530</c:v>
                </c:pt>
                <c:pt idx="26530">
                  <c:v>26531</c:v>
                </c:pt>
                <c:pt idx="26531">
                  <c:v>26532</c:v>
                </c:pt>
                <c:pt idx="26532">
                  <c:v>26533</c:v>
                </c:pt>
                <c:pt idx="26533">
                  <c:v>26534</c:v>
                </c:pt>
                <c:pt idx="26534">
                  <c:v>26535</c:v>
                </c:pt>
                <c:pt idx="26535">
                  <c:v>26536</c:v>
                </c:pt>
                <c:pt idx="26536">
                  <c:v>26537</c:v>
                </c:pt>
                <c:pt idx="26537">
                  <c:v>26538</c:v>
                </c:pt>
                <c:pt idx="26538">
                  <c:v>26539</c:v>
                </c:pt>
                <c:pt idx="26539">
                  <c:v>26540</c:v>
                </c:pt>
                <c:pt idx="26540">
                  <c:v>26541</c:v>
                </c:pt>
                <c:pt idx="26541">
                  <c:v>26542</c:v>
                </c:pt>
                <c:pt idx="26542">
                  <c:v>26543</c:v>
                </c:pt>
                <c:pt idx="26543">
                  <c:v>26544</c:v>
                </c:pt>
                <c:pt idx="26544">
                  <c:v>26545</c:v>
                </c:pt>
                <c:pt idx="26545">
                  <c:v>26546</c:v>
                </c:pt>
                <c:pt idx="26546">
                  <c:v>26547</c:v>
                </c:pt>
                <c:pt idx="26547">
                  <c:v>26548</c:v>
                </c:pt>
                <c:pt idx="26548">
                  <c:v>26549</c:v>
                </c:pt>
                <c:pt idx="26549">
                  <c:v>26550</c:v>
                </c:pt>
                <c:pt idx="26550">
                  <c:v>26551</c:v>
                </c:pt>
                <c:pt idx="26551">
                  <c:v>26552</c:v>
                </c:pt>
                <c:pt idx="26552">
                  <c:v>26553</c:v>
                </c:pt>
                <c:pt idx="26553">
                  <c:v>26554</c:v>
                </c:pt>
                <c:pt idx="26554">
                  <c:v>26555</c:v>
                </c:pt>
                <c:pt idx="26555">
                  <c:v>26556</c:v>
                </c:pt>
                <c:pt idx="26556">
                  <c:v>26557</c:v>
                </c:pt>
                <c:pt idx="26557">
                  <c:v>26558</c:v>
                </c:pt>
                <c:pt idx="26558">
                  <c:v>26559</c:v>
                </c:pt>
                <c:pt idx="26559">
                  <c:v>26560</c:v>
                </c:pt>
                <c:pt idx="26560">
                  <c:v>26561</c:v>
                </c:pt>
                <c:pt idx="26561">
                  <c:v>26562</c:v>
                </c:pt>
                <c:pt idx="26562">
                  <c:v>26563</c:v>
                </c:pt>
                <c:pt idx="26563">
                  <c:v>26564</c:v>
                </c:pt>
                <c:pt idx="26564">
                  <c:v>26565</c:v>
                </c:pt>
                <c:pt idx="26565">
                  <c:v>26566</c:v>
                </c:pt>
                <c:pt idx="26566">
                  <c:v>26567</c:v>
                </c:pt>
                <c:pt idx="26567">
                  <c:v>26568</c:v>
                </c:pt>
                <c:pt idx="26568">
                  <c:v>26569</c:v>
                </c:pt>
                <c:pt idx="26569">
                  <c:v>26570</c:v>
                </c:pt>
                <c:pt idx="26570">
                  <c:v>26571</c:v>
                </c:pt>
                <c:pt idx="26571">
                  <c:v>26572</c:v>
                </c:pt>
                <c:pt idx="26572">
                  <c:v>26573</c:v>
                </c:pt>
                <c:pt idx="26573">
                  <c:v>26574</c:v>
                </c:pt>
                <c:pt idx="26574">
                  <c:v>26575</c:v>
                </c:pt>
                <c:pt idx="26575">
                  <c:v>26576</c:v>
                </c:pt>
                <c:pt idx="26576">
                  <c:v>26577</c:v>
                </c:pt>
                <c:pt idx="26577">
                  <c:v>26578</c:v>
                </c:pt>
                <c:pt idx="26578">
                  <c:v>26579</c:v>
                </c:pt>
                <c:pt idx="26579">
                  <c:v>26580</c:v>
                </c:pt>
                <c:pt idx="26580">
                  <c:v>26581</c:v>
                </c:pt>
                <c:pt idx="26581">
                  <c:v>26582</c:v>
                </c:pt>
                <c:pt idx="26582">
                  <c:v>26583</c:v>
                </c:pt>
                <c:pt idx="26583">
                  <c:v>26584</c:v>
                </c:pt>
                <c:pt idx="26584">
                  <c:v>26585</c:v>
                </c:pt>
                <c:pt idx="26585">
                  <c:v>26586</c:v>
                </c:pt>
                <c:pt idx="26586">
                  <c:v>26587</c:v>
                </c:pt>
                <c:pt idx="26587">
                  <c:v>26588</c:v>
                </c:pt>
                <c:pt idx="26588">
                  <c:v>26589</c:v>
                </c:pt>
                <c:pt idx="26589">
                  <c:v>26590</c:v>
                </c:pt>
                <c:pt idx="26590">
                  <c:v>26591</c:v>
                </c:pt>
                <c:pt idx="26591">
                  <c:v>26592</c:v>
                </c:pt>
                <c:pt idx="26592">
                  <c:v>26593</c:v>
                </c:pt>
                <c:pt idx="26593">
                  <c:v>26594</c:v>
                </c:pt>
                <c:pt idx="26594">
                  <c:v>26595</c:v>
                </c:pt>
                <c:pt idx="26595">
                  <c:v>26596</c:v>
                </c:pt>
                <c:pt idx="26596">
                  <c:v>26597</c:v>
                </c:pt>
                <c:pt idx="26597">
                  <c:v>26598</c:v>
                </c:pt>
                <c:pt idx="26598">
                  <c:v>26599</c:v>
                </c:pt>
                <c:pt idx="26599">
                  <c:v>26600</c:v>
                </c:pt>
                <c:pt idx="26600">
                  <c:v>26601</c:v>
                </c:pt>
                <c:pt idx="26601">
                  <c:v>26602</c:v>
                </c:pt>
                <c:pt idx="26602">
                  <c:v>26603</c:v>
                </c:pt>
                <c:pt idx="26603">
                  <c:v>26604</c:v>
                </c:pt>
                <c:pt idx="26604">
                  <c:v>26605</c:v>
                </c:pt>
                <c:pt idx="26605">
                  <c:v>26606</c:v>
                </c:pt>
                <c:pt idx="26606">
                  <c:v>26607</c:v>
                </c:pt>
                <c:pt idx="26607">
                  <c:v>26608</c:v>
                </c:pt>
                <c:pt idx="26608">
                  <c:v>26609</c:v>
                </c:pt>
                <c:pt idx="26609">
                  <c:v>26610</c:v>
                </c:pt>
                <c:pt idx="26610">
                  <c:v>26611</c:v>
                </c:pt>
                <c:pt idx="26611">
                  <c:v>26612</c:v>
                </c:pt>
                <c:pt idx="26612">
                  <c:v>26613</c:v>
                </c:pt>
                <c:pt idx="26613">
                  <c:v>26614</c:v>
                </c:pt>
                <c:pt idx="26614">
                  <c:v>26615</c:v>
                </c:pt>
                <c:pt idx="26615">
                  <c:v>26616</c:v>
                </c:pt>
                <c:pt idx="26616">
                  <c:v>26617</c:v>
                </c:pt>
                <c:pt idx="26617">
                  <c:v>26618</c:v>
                </c:pt>
                <c:pt idx="26618">
                  <c:v>26619</c:v>
                </c:pt>
                <c:pt idx="26619">
                  <c:v>26620</c:v>
                </c:pt>
                <c:pt idx="26620">
                  <c:v>26621</c:v>
                </c:pt>
                <c:pt idx="26621">
                  <c:v>26622</c:v>
                </c:pt>
                <c:pt idx="26622">
                  <c:v>26623</c:v>
                </c:pt>
                <c:pt idx="26623">
                  <c:v>26624</c:v>
                </c:pt>
                <c:pt idx="26624">
                  <c:v>26625</c:v>
                </c:pt>
                <c:pt idx="26625">
                  <c:v>26626</c:v>
                </c:pt>
                <c:pt idx="26626">
                  <c:v>26627</c:v>
                </c:pt>
                <c:pt idx="26627">
                  <c:v>26628</c:v>
                </c:pt>
                <c:pt idx="26628">
                  <c:v>26629</c:v>
                </c:pt>
                <c:pt idx="26629">
                  <c:v>26630</c:v>
                </c:pt>
                <c:pt idx="26630">
                  <c:v>26631</c:v>
                </c:pt>
                <c:pt idx="26631">
                  <c:v>26632</c:v>
                </c:pt>
                <c:pt idx="26632">
                  <c:v>26633</c:v>
                </c:pt>
                <c:pt idx="26633">
                  <c:v>26634</c:v>
                </c:pt>
                <c:pt idx="26634">
                  <c:v>26635</c:v>
                </c:pt>
                <c:pt idx="26635">
                  <c:v>26636</c:v>
                </c:pt>
                <c:pt idx="26636">
                  <c:v>26637</c:v>
                </c:pt>
                <c:pt idx="26637">
                  <c:v>26638</c:v>
                </c:pt>
                <c:pt idx="26638">
                  <c:v>26639</c:v>
                </c:pt>
                <c:pt idx="26639">
                  <c:v>26640</c:v>
                </c:pt>
                <c:pt idx="26640">
                  <c:v>26641</c:v>
                </c:pt>
                <c:pt idx="26641">
                  <c:v>26642</c:v>
                </c:pt>
                <c:pt idx="26642">
                  <c:v>26643</c:v>
                </c:pt>
                <c:pt idx="26643">
                  <c:v>26644</c:v>
                </c:pt>
                <c:pt idx="26644">
                  <c:v>26645</c:v>
                </c:pt>
                <c:pt idx="26645">
                  <c:v>26646</c:v>
                </c:pt>
                <c:pt idx="26646">
                  <c:v>26647</c:v>
                </c:pt>
                <c:pt idx="26647">
                  <c:v>26648</c:v>
                </c:pt>
                <c:pt idx="26648">
                  <c:v>26649</c:v>
                </c:pt>
                <c:pt idx="26649">
                  <c:v>26650</c:v>
                </c:pt>
                <c:pt idx="26650">
                  <c:v>26651</c:v>
                </c:pt>
                <c:pt idx="26651">
                  <c:v>26652</c:v>
                </c:pt>
                <c:pt idx="26652">
                  <c:v>26653</c:v>
                </c:pt>
                <c:pt idx="26653">
                  <c:v>26654</c:v>
                </c:pt>
                <c:pt idx="26654">
                  <c:v>26655</c:v>
                </c:pt>
                <c:pt idx="26655">
                  <c:v>26656</c:v>
                </c:pt>
                <c:pt idx="26656">
                  <c:v>26657</c:v>
                </c:pt>
                <c:pt idx="26657">
                  <c:v>26658</c:v>
                </c:pt>
                <c:pt idx="26658">
                  <c:v>26659</c:v>
                </c:pt>
                <c:pt idx="26659">
                  <c:v>26660</c:v>
                </c:pt>
                <c:pt idx="26660">
                  <c:v>26661</c:v>
                </c:pt>
                <c:pt idx="26661">
                  <c:v>26662</c:v>
                </c:pt>
                <c:pt idx="26662">
                  <c:v>26663</c:v>
                </c:pt>
                <c:pt idx="26663">
                  <c:v>26664</c:v>
                </c:pt>
                <c:pt idx="26664">
                  <c:v>26665</c:v>
                </c:pt>
                <c:pt idx="26665">
                  <c:v>26666</c:v>
                </c:pt>
                <c:pt idx="26666">
                  <c:v>26667</c:v>
                </c:pt>
                <c:pt idx="26667">
                  <c:v>26668</c:v>
                </c:pt>
                <c:pt idx="26668">
                  <c:v>26669</c:v>
                </c:pt>
                <c:pt idx="26669">
                  <c:v>26670</c:v>
                </c:pt>
                <c:pt idx="26670">
                  <c:v>26671</c:v>
                </c:pt>
                <c:pt idx="26671">
                  <c:v>26672</c:v>
                </c:pt>
                <c:pt idx="26672">
                  <c:v>26673</c:v>
                </c:pt>
                <c:pt idx="26673">
                  <c:v>26674</c:v>
                </c:pt>
                <c:pt idx="26674">
                  <c:v>26675</c:v>
                </c:pt>
                <c:pt idx="26675">
                  <c:v>26676</c:v>
                </c:pt>
                <c:pt idx="26676">
                  <c:v>26677</c:v>
                </c:pt>
                <c:pt idx="26677">
                  <c:v>26678</c:v>
                </c:pt>
                <c:pt idx="26678">
                  <c:v>26679</c:v>
                </c:pt>
                <c:pt idx="26679">
                  <c:v>26680</c:v>
                </c:pt>
                <c:pt idx="26680">
                  <c:v>26681</c:v>
                </c:pt>
                <c:pt idx="26681">
                  <c:v>26682</c:v>
                </c:pt>
                <c:pt idx="26682">
                  <c:v>26683</c:v>
                </c:pt>
                <c:pt idx="26683">
                  <c:v>26684</c:v>
                </c:pt>
                <c:pt idx="26684">
                  <c:v>26685</c:v>
                </c:pt>
                <c:pt idx="26685">
                  <c:v>26686</c:v>
                </c:pt>
                <c:pt idx="26686">
                  <c:v>26687</c:v>
                </c:pt>
                <c:pt idx="26687">
                  <c:v>26688</c:v>
                </c:pt>
                <c:pt idx="26688">
                  <c:v>26689</c:v>
                </c:pt>
                <c:pt idx="26689">
                  <c:v>26690</c:v>
                </c:pt>
                <c:pt idx="26690">
                  <c:v>26691</c:v>
                </c:pt>
                <c:pt idx="26691">
                  <c:v>26692</c:v>
                </c:pt>
                <c:pt idx="26692">
                  <c:v>26693</c:v>
                </c:pt>
                <c:pt idx="26693">
                  <c:v>26694</c:v>
                </c:pt>
                <c:pt idx="26694">
                  <c:v>26695</c:v>
                </c:pt>
                <c:pt idx="26695">
                  <c:v>26696</c:v>
                </c:pt>
                <c:pt idx="26696">
                  <c:v>26697</c:v>
                </c:pt>
                <c:pt idx="26697">
                  <c:v>26698</c:v>
                </c:pt>
                <c:pt idx="26698">
                  <c:v>26699</c:v>
                </c:pt>
                <c:pt idx="26699">
                  <c:v>26700</c:v>
                </c:pt>
                <c:pt idx="26700">
                  <c:v>26701</c:v>
                </c:pt>
                <c:pt idx="26701">
                  <c:v>26702</c:v>
                </c:pt>
                <c:pt idx="26702">
                  <c:v>26703</c:v>
                </c:pt>
                <c:pt idx="26703">
                  <c:v>26704</c:v>
                </c:pt>
                <c:pt idx="26704">
                  <c:v>26705</c:v>
                </c:pt>
                <c:pt idx="26705">
                  <c:v>26706</c:v>
                </c:pt>
                <c:pt idx="26706">
                  <c:v>26707</c:v>
                </c:pt>
                <c:pt idx="26707">
                  <c:v>26708</c:v>
                </c:pt>
                <c:pt idx="26708">
                  <c:v>26709</c:v>
                </c:pt>
                <c:pt idx="26709">
                  <c:v>26710</c:v>
                </c:pt>
                <c:pt idx="26710">
                  <c:v>26711</c:v>
                </c:pt>
                <c:pt idx="26711">
                  <c:v>26712</c:v>
                </c:pt>
                <c:pt idx="26712">
                  <c:v>26713</c:v>
                </c:pt>
                <c:pt idx="26713">
                  <c:v>26714</c:v>
                </c:pt>
                <c:pt idx="26714">
                  <c:v>26715</c:v>
                </c:pt>
                <c:pt idx="26715">
                  <c:v>26716</c:v>
                </c:pt>
                <c:pt idx="26716">
                  <c:v>26717</c:v>
                </c:pt>
                <c:pt idx="26717">
                  <c:v>26718</c:v>
                </c:pt>
                <c:pt idx="26718">
                  <c:v>26719</c:v>
                </c:pt>
                <c:pt idx="26719">
                  <c:v>26720</c:v>
                </c:pt>
                <c:pt idx="26720">
                  <c:v>26721</c:v>
                </c:pt>
                <c:pt idx="26721">
                  <c:v>26722</c:v>
                </c:pt>
                <c:pt idx="26722">
                  <c:v>26723</c:v>
                </c:pt>
                <c:pt idx="26723">
                  <c:v>26724</c:v>
                </c:pt>
                <c:pt idx="26724">
                  <c:v>26725</c:v>
                </c:pt>
                <c:pt idx="26725">
                  <c:v>26726</c:v>
                </c:pt>
                <c:pt idx="26726">
                  <c:v>26727</c:v>
                </c:pt>
                <c:pt idx="26727">
                  <c:v>26728</c:v>
                </c:pt>
                <c:pt idx="26728">
                  <c:v>26729</c:v>
                </c:pt>
                <c:pt idx="26729">
                  <c:v>26730</c:v>
                </c:pt>
                <c:pt idx="26730">
                  <c:v>26731</c:v>
                </c:pt>
                <c:pt idx="26731">
                  <c:v>26732</c:v>
                </c:pt>
                <c:pt idx="26732">
                  <c:v>26733</c:v>
                </c:pt>
                <c:pt idx="26733">
                  <c:v>26734</c:v>
                </c:pt>
                <c:pt idx="26734">
                  <c:v>26735</c:v>
                </c:pt>
                <c:pt idx="26735">
                  <c:v>26736</c:v>
                </c:pt>
                <c:pt idx="26736">
                  <c:v>26737</c:v>
                </c:pt>
                <c:pt idx="26737">
                  <c:v>26738</c:v>
                </c:pt>
                <c:pt idx="26738">
                  <c:v>26739</c:v>
                </c:pt>
                <c:pt idx="26739">
                  <c:v>26740</c:v>
                </c:pt>
                <c:pt idx="26740">
                  <c:v>26741</c:v>
                </c:pt>
                <c:pt idx="26741">
                  <c:v>26742</c:v>
                </c:pt>
                <c:pt idx="26742">
                  <c:v>26743</c:v>
                </c:pt>
                <c:pt idx="26743">
                  <c:v>26744</c:v>
                </c:pt>
                <c:pt idx="26744">
                  <c:v>26745</c:v>
                </c:pt>
                <c:pt idx="26745">
                  <c:v>26746</c:v>
                </c:pt>
                <c:pt idx="26746">
                  <c:v>26747</c:v>
                </c:pt>
                <c:pt idx="26747">
                  <c:v>26748</c:v>
                </c:pt>
                <c:pt idx="26748">
                  <c:v>26749</c:v>
                </c:pt>
                <c:pt idx="26749">
                  <c:v>26750</c:v>
                </c:pt>
                <c:pt idx="26750">
                  <c:v>26751</c:v>
                </c:pt>
                <c:pt idx="26751">
                  <c:v>26752</c:v>
                </c:pt>
                <c:pt idx="26752">
                  <c:v>26753</c:v>
                </c:pt>
                <c:pt idx="26753">
                  <c:v>26754</c:v>
                </c:pt>
                <c:pt idx="26754">
                  <c:v>26755</c:v>
                </c:pt>
                <c:pt idx="26755">
                  <c:v>26756</c:v>
                </c:pt>
                <c:pt idx="26756">
                  <c:v>26757</c:v>
                </c:pt>
                <c:pt idx="26757">
                  <c:v>26758</c:v>
                </c:pt>
                <c:pt idx="26758">
                  <c:v>26759</c:v>
                </c:pt>
                <c:pt idx="26759">
                  <c:v>26760</c:v>
                </c:pt>
                <c:pt idx="26760">
                  <c:v>26761</c:v>
                </c:pt>
                <c:pt idx="26761">
                  <c:v>26762</c:v>
                </c:pt>
                <c:pt idx="26762">
                  <c:v>26763</c:v>
                </c:pt>
                <c:pt idx="26763">
                  <c:v>26764</c:v>
                </c:pt>
                <c:pt idx="26764">
                  <c:v>26765</c:v>
                </c:pt>
                <c:pt idx="26765">
                  <c:v>26766</c:v>
                </c:pt>
                <c:pt idx="26766">
                  <c:v>26767</c:v>
                </c:pt>
                <c:pt idx="26767">
                  <c:v>26768</c:v>
                </c:pt>
                <c:pt idx="26768">
                  <c:v>26769</c:v>
                </c:pt>
                <c:pt idx="26769">
                  <c:v>26770</c:v>
                </c:pt>
                <c:pt idx="26770">
                  <c:v>26771</c:v>
                </c:pt>
                <c:pt idx="26771">
                  <c:v>26772</c:v>
                </c:pt>
                <c:pt idx="26772">
                  <c:v>26773</c:v>
                </c:pt>
                <c:pt idx="26773">
                  <c:v>26774</c:v>
                </c:pt>
                <c:pt idx="26774">
                  <c:v>26775</c:v>
                </c:pt>
                <c:pt idx="26775">
                  <c:v>26776</c:v>
                </c:pt>
                <c:pt idx="26776">
                  <c:v>26777</c:v>
                </c:pt>
                <c:pt idx="26777">
                  <c:v>26778</c:v>
                </c:pt>
                <c:pt idx="26778">
                  <c:v>26779</c:v>
                </c:pt>
                <c:pt idx="26779">
                  <c:v>26780</c:v>
                </c:pt>
                <c:pt idx="26780">
                  <c:v>26781</c:v>
                </c:pt>
                <c:pt idx="26781">
                  <c:v>26782</c:v>
                </c:pt>
                <c:pt idx="26782">
                  <c:v>26783</c:v>
                </c:pt>
                <c:pt idx="26783">
                  <c:v>26784</c:v>
                </c:pt>
                <c:pt idx="26784">
                  <c:v>26785</c:v>
                </c:pt>
                <c:pt idx="26785">
                  <c:v>26786</c:v>
                </c:pt>
                <c:pt idx="26786">
                  <c:v>26787</c:v>
                </c:pt>
                <c:pt idx="26787">
                  <c:v>26788</c:v>
                </c:pt>
                <c:pt idx="26788">
                  <c:v>26789</c:v>
                </c:pt>
                <c:pt idx="26789">
                  <c:v>26790</c:v>
                </c:pt>
                <c:pt idx="26790">
                  <c:v>26791</c:v>
                </c:pt>
                <c:pt idx="26791">
                  <c:v>26792</c:v>
                </c:pt>
                <c:pt idx="26792">
                  <c:v>26793</c:v>
                </c:pt>
                <c:pt idx="26793">
                  <c:v>26794</c:v>
                </c:pt>
                <c:pt idx="26794">
                  <c:v>26795</c:v>
                </c:pt>
                <c:pt idx="26795">
                  <c:v>26796</c:v>
                </c:pt>
                <c:pt idx="26796">
                  <c:v>26797</c:v>
                </c:pt>
                <c:pt idx="26797">
                  <c:v>26798</c:v>
                </c:pt>
                <c:pt idx="26798">
                  <c:v>26799</c:v>
                </c:pt>
                <c:pt idx="26799">
                  <c:v>26800</c:v>
                </c:pt>
                <c:pt idx="26800">
                  <c:v>26801</c:v>
                </c:pt>
                <c:pt idx="26801">
                  <c:v>26802</c:v>
                </c:pt>
                <c:pt idx="26802">
                  <c:v>26803</c:v>
                </c:pt>
                <c:pt idx="26803">
                  <c:v>26804</c:v>
                </c:pt>
                <c:pt idx="26804">
                  <c:v>26805</c:v>
                </c:pt>
                <c:pt idx="26805">
                  <c:v>26806</c:v>
                </c:pt>
                <c:pt idx="26806">
                  <c:v>26807</c:v>
                </c:pt>
                <c:pt idx="26807">
                  <c:v>26808</c:v>
                </c:pt>
                <c:pt idx="26808">
                  <c:v>26809</c:v>
                </c:pt>
                <c:pt idx="26809">
                  <c:v>26810</c:v>
                </c:pt>
                <c:pt idx="26810">
                  <c:v>26811</c:v>
                </c:pt>
                <c:pt idx="26811">
                  <c:v>26812</c:v>
                </c:pt>
                <c:pt idx="26812">
                  <c:v>26813</c:v>
                </c:pt>
                <c:pt idx="26813">
                  <c:v>26814</c:v>
                </c:pt>
                <c:pt idx="26814">
                  <c:v>26815</c:v>
                </c:pt>
                <c:pt idx="26815">
                  <c:v>26816</c:v>
                </c:pt>
                <c:pt idx="26816">
                  <c:v>26817</c:v>
                </c:pt>
                <c:pt idx="26817">
                  <c:v>26818</c:v>
                </c:pt>
                <c:pt idx="26818">
                  <c:v>26819</c:v>
                </c:pt>
                <c:pt idx="26819">
                  <c:v>26820</c:v>
                </c:pt>
                <c:pt idx="26820">
                  <c:v>26821</c:v>
                </c:pt>
                <c:pt idx="26821">
                  <c:v>26822</c:v>
                </c:pt>
                <c:pt idx="26822">
                  <c:v>26823</c:v>
                </c:pt>
                <c:pt idx="26823">
                  <c:v>26824</c:v>
                </c:pt>
                <c:pt idx="26824">
                  <c:v>26825</c:v>
                </c:pt>
                <c:pt idx="26825">
                  <c:v>26826</c:v>
                </c:pt>
                <c:pt idx="26826">
                  <c:v>26827</c:v>
                </c:pt>
                <c:pt idx="26827">
                  <c:v>26828</c:v>
                </c:pt>
                <c:pt idx="26828">
                  <c:v>26829</c:v>
                </c:pt>
                <c:pt idx="26829">
                  <c:v>26830</c:v>
                </c:pt>
                <c:pt idx="26830">
                  <c:v>26831</c:v>
                </c:pt>
                <c:pt idx="26831">
                  <c:v>26832</c:v>
                </c:pt>
                <c:pt idx="26832">
                  <c:v>26833</c:v>
                </c:pt>
                <c:pt idx="26833">
                  <c:v>26834</c:v>
                </c:pt>
                <c:pt idx="26834">
                  <c:v>26835</c:v>
                </c:pt>
                <c:pt idx="26835">
                  <c:v>26836</c:v>
                </c:pt>
                <c:pt idx="26836">
                  <c:v>26837</c:v>
                </c:pt>
                <c:pt idx="26837">
                  <c:v>26838</c:v>
                </c:pt>
                <c:pt idx="26838">
                  <c:v>26839</c:v>
                </c:pt>
                <c:pt idx="26839">
                  <c:v>26840</c:v>
                </c:pt>
                <c:pt idx="26840">
                  <c:v>26841</c:v>
                </c:pt>
                <c:pt idx="26841">
                  <c:v>26842</c:v>
                </c:pt>
                <c:pt idx="26842">
                  <c:v>26843</c:v>
                </c:pt>
                <c:pt idx="26843">
                  <c:v>26844</c:v>
                </c:pt>
                <c:pt idx="26844">
                  <c:v>26845</c:v>
                </c:pt>
                <c:pt idx="26845">
                  <c:v>26846</c:v>
                </c:pt>
                <c:pt idx="26846">
                  <c:v>26847</c:v>
                </c:pt>
                <c:pt idx="26847">
                  <c:v>26848</c:v>
                </c:pt>
                <c:pt idx="26848">
                  <c:v>26849</c:v>
                </c:pt>
                <c:pt idx="26849">
                  <c:v>26850</c:v>
                </c:pt>
                <c:pt idx="26850">
                  <c:v>26851</c:v>
                </c:pt>
                <c:pt idx="26851">
                  <c:v>26852</c:v>
                </c:pt>
                <c:pt idx="26852">
                  <c:v>26853</c:v>
                </c:pt>
                <c:pt idx="26853">
                  <c:v>26854</c:v>
                </c:pt>
                <c:pt idx="26854">
                  <c:v>26855</c:v>
                </c:pt>
                <c:pt idx="26855">
                  <c:v>26856</c:v>
                </c:pt>
                <c:pt idx="26856">
                  <c:v>26857</c:v>
                </c:pt>
                <c:pt idx="26857">
                  <c:v>26858</c:v>
                </c:pt>
                <c:pt idx="26858">
                  <c:v>26859</c:v>
                </c:pt>
                <c:pt idx="26859">
                  <c:v>26860</c:v>
                </c:pt>
                <c:pt idx="26860">
                  <c:v>26861</c:v>
                </c:pt>
                <c:pt idx="26861">
                  <c:v>26862</c:v>
                </c:pt>
                <c:pt idx="26862">
                  <c:v>26863</c:v>
                </c:pt>
                <c:pt idx="26863">
                  <c:v>26864</c:v>
                </c:pt>
                <c:pt idx="26864">
                  <c:v>26865</c:v>
                </c:pt>
                <c:pt idx="26865">
                  <c:v>26866</c:v>
                </c:pt>
                <c:pt idx="26866">
                  <c:v>26867</c:v>
                </c:pt>
                <c:pt idx="26867">
                  <c:v>26868</c:v>
                </c:pt>
                <c:pt idx="26868">
                  <c:v>26869</c:v>
                </c:pt>
                <c:pt idx="26869">
                  <c:v>26870</c:v>
                </c:pt>
                <c:pt idx="26870">
                  <c:v>26871</c:v>
                </c:pt>
                <c:pt idx="26871">
                  <c:v>26872</c:v>
                </c:pt>
                <c:pt idx="26872">
                  <c:v>26873</c:v>
                </c:pt>
                <c:pt idx="26873">
                  <c:v>26874</c:v>
                </c:pt>
                <c:pt idx="26874">
                  <c:v>26875</c:v>
                </c:pt>
                <c:pt idx="26875">
                  <c:v>26876</c:v>
                </c:pt>
                <c:pt idx="26876">
                  <c:v>26877</c:v>
                </c:pt>
                <c:pt idx="26877">
                  <c:v>26878</c:v>
                </c:pt>
                <c:pt idx="26878">
                  <c:v>26879</c:v>
                </c:pt>
                <c:pt idx="26879">
                  <c:v>26880</c:v>
                </c:pt>
                <c:pt idx="26880">
                  <c:v>26881</c:v>
                </c:pt>
                <c:pt idx="26881">
                  <c:v>26882</c:v>
                </c:pt>
                <c:pt idx="26882">
                  <c:v>26883</c:v>
                </c:pt>
                <c:pt idx="26883">
                  <c:v>26884</c:v>
                </c:pt>
                <c:pt idx="26884">
                  <c:v>26885</c:v>
                </c:pt>
                <c:pt idx="26885">
                  <c:v>26886</c:v>
                </c:pt>
                <c:pt idx="26886">
                  <c:v>26887</c:v>
                </c:pt>
                <c:pt idx="26887">
                  <c:v>26888</c:v>
                </c:pt>
                <c:pt idx="26888">
                  <c:v>26889</c:v>
                </c:pt>
                <c:pt idx="26889">
                  <c:v>26890</c:v>
                </c:pt>
                <c:pt idx="26890">
                  <c:v>26891</c:v>
                </c:pt>
                <c:pt idx="26891">
                  <c:v>26892</c:v>
                </c:pt>
                <c:pt idx="26892">
                  <c:v>26893</c:v>
                </c:pt>
                <c:pt idx="26893">
                  <c:v>26894</c:v>
                </c:pt>
                <c:pt idx="26894">
                  <c:v>26895</c:v>
                </c:pt>
                <c:pt idx="26895">
                  <c:v>26896</c:v>
                </c:pt>
                <c:pt idx="26896">
                  <c:v>26897</c:v>
                </c:pt>
                <c:pt idx="26897">
                  <c:v>26898</c:v>
                </c:pt>
                <c:pt idx="26898">
                  <c:v>26899</c:v>
                </c:pt>
                <c:pt idx="26899">
                  <c:v>26900</c:v>
                </c:pt>
                <c:pt idx="26900">
                  <c:v>26901</c:v>
                </c:pt>
                <c:pt idx="26901">
                  <c:v>26902</c:v>
                </c:pt>
                <c:pt idx="26902">
                  <c:v>26903</c:v>
                </c:pt>
                <c:pt idx="26903">
                  <c:v>26904</c:v>
                </c:pt>
                <c:pt idx="26904">
                  <c:v>26905</c:v>
                </c:pt>
                <c:pt idx="26905">
                  <c:v>26906</c:v>
                </c:pt>
                <c:pt idx="26906">
                  <c:v>26907</c:v>
                </c:pt>
                <c:pt idx="26907">
                  <c:v>26908</c:v>
                </c:pt>
                <c:pt idx="26908">
                  <c:v>26909</c:v>
                </c:pt>
                <c:pt idx="26909">
                  <c:v>26910</c:v>
                </c:pt>
                <c:pt idx="26910">
                  <c:v>26911</c:v>
                </c:pt>
                <c:pt idx="26911">
                  <c:v>26912</c:v>
                </c:pt>
                <c:pt idx="26912">
                  <c:v>26913</c:v>
                </c:pt>
                <c:pt idx="26913">
                  <c:v>26914</c:v>
                </c:pt>
                <c:pt idx="26914">
                  <c:v>26915</c:v>
                </c:pt>
                <c:pt idx="26915">
                  <c:v>26916</c:v>
                </c:pt>
                <c:pt idx="26916">
                  <c:v>26917</c:v>
                </c:pt>
                <c:pt idx="26917">
                  <c:v>26918</c:v>
                </c:pt>
                <c:pt idx="26918">
                  <c:v>26919</c:v>
                </c:pt>
                <c:pt idx="26919">
                  <c:v>26920</c:v>
                </c:pt>
                <c:pt idx="26920">
                  <c:v>26921</c:v>
                </c:pt>
                <c:pt idx="26921">
                  <c:v>26922</c:v>
                </c:pt>
                <c:pt idx="26922">
                  <c:v>26923</c:v>
                </c:pt>
                <c:pt idx="26923">
                  <c:v>26924</c:v>
                </c:pt>
                <c:pt idx="26924">
                  <c:v>26925</c:v>
                </c:pt>
                <c:pt idx="26925">
                  <c:v>26926</c:v>
                </c:pt>
                <c:pt idx="26926">
                  <c:v>26927</c:v>
                </c:pt>
                <c:pt idx="26927">
                  <c:v>26928</c:v>
                </c:pt>
                <c:pt idx="26928">
                  <c:v>26929</c:v>
                </c:pt>
                <c:pt idx="26929">
                  <c:v>26930</c:v>
                </c:pt>
                <c:pt idx="26930">
                  <c:v>26931</c:v>
                </c:pt>
                <c:pt idx="26931">
                  <c:v>26932</c:v>
                </c:pt>
                <c:pt idx="26932">
                  <c:v>26933</c:v>
                </c:pt>
                <c:pt idx="26933">
                  <c:v>26934</c:v>
                </c:pt>
                <c:pt idx="26934">
                  <c:v>26935</c:v>
                </c:pt>
                <c:pt idx="26935">
                  <c:v>26936</c:v>
                </c:pt>
                <c:pt idx="26936">
                  <c:v>26937</c:v>
                </c:pt>
                <c:pt idx="26937">
                  <c:v>26938</c:v>
                </c:pt>
                <c:pt idx="26938">
                  <c:v>26939</c:v>
                </c:pt>
                <c:pt idx="26939">
                  <c:v>26940</c:v>
                </c:pt>
                <c:pt idx="26940">
                  <c:v>26941</c:v>
                </c:pt>
                <c:pt idx="26941">
                  <c:v>26942</c:v>
                </c:pt>
                <c:pt idx="26942">
                  <c:v>26943</c:v>
                </c:pt>
                <c:pt idx="26943">
                  <c:v>26944</c:v>
                </c:pt>
                <c:pt idx="26944">
                  <c:v>26945</c:v>
                </c:pt>
                <c:pt idx="26945">
                  <c:v>26946</c:v>
                </c:pt>
                <c:pt idx="26946">
                  <c:v>26947</c:v>
                </c:pt>
                <c:pt idx="26947">
                  <c:v>26948</c:v>
                </c:pt>
                <c:pt idx="26948">
                  <c:v>26949</c:v>
                </c:pt>
                <c:pt idx="26949">
                  <c:v>26950</c:v>
                </c:pt>
                <c:pt idx="26950">
                  <c:v>26951</c:v>
                </c:pt>
                <c:pt idx="26951">
                  <c:v>26952</c:v>
                </c:pt>
                <c:pt idx="26952">
                  <c:v>26953</c:v>
                </c:pt>
                <c:pt idx="26953">
                  <c:v>26954</c:v>
                </c:pt>
                <c:pt idx="26954">
                  <c:v>26955</c:v>
                </c:pt>
                <c:pt idx="26955">
                  <c:v>26956</c:v>
                </c:pt>
                <c:pt idx="26956">
                  <c:v>26957</c:v>
                </c:pt>
                <c:pt idx="26957">
                  <c:v>26958</c:v>
                </c:pt>
                <c:pt idx="26958">
                  <c:v>26959</c:v>
                </c:pt>
                <c:pt idx="26959">
                  <c:v>26960</c:v>
                </c:pt>
                <c:pt idx="26960">
                  <c:v>26961</c:v>
                </c:pt>
                <c:pt idx="26961">
                  <c:v>26962</c:v>
                </c:pt>
                <c:pt idx="26962">
                  <c:v>26963</c:v>
                </c:pt>
                <c:pt idx="26963">
                  <c:v>26964</c:v>
                </c:pt>
                <c:pt idx="26964">
                  <c:v>26965</c:v>
                </c:pt>
                <c:pt idx="26965">
                  <c:v>26966</c:v>
                </c:pt>
                <c:pt idx="26966">
                  <c:v>26967</c:v>
                </c:pt>
                <c:pt idx="26967">
                  <c:v>26968</c:v>
                </c:pt>
                <c:pt idx="26968">
                  <c:v>26969</c:v>
                </c:pt>
                <c:pt idx="26969">
                  <c:v>26970</c:v>
                </c:pt>
                <c:pt idx="26970">
                  <c:v>26971</c:v>
                </c:pt>
                <c:pt idx="26971">
                  <c:v>26972</c:v>
                </c:pt>
                <c:pt idx="26972">
                  <c:v>26973</c:v>
                </c:pt>
                <c:pt idx="26973">
                  <c:v>26974</c:v>
                </c:pt>
                <c:pt idx="26974">
                  <c:v>26975</c:v>
                </c:pt>
                <c:pt idx="26975">
                  <c:v>26976</c:v>
                </c:pt>
                <c:pt idx="26976">
                  <c:v>26977</c:v>
                </c:pt>
                <c:pt idx="26977">
                  <c:v>26978</c:v>
                </c:pt>
                <c:pt idx="26978">
                  <c:v>26979</c:v>
                </c:pt>
                <c:pt idx="26979">
                  <c:v>26980</c:v>
                </c:pt>
                <c:pt idx="26980">
                  <c:v>26981</c:v>
                </c:pt>
                <c:pt idx="26981">
                  <c:v>26982</c:v>
                </c:pt>
                <c:pt idx="26982">
                  <c:v>26983</c:v>
                </c:pt>
                <c:pt idx="26983">
                  <c:v>26984</c:v>
                </c:pt>
                <c:pt idx="26984">
                  <c:v>26985</c:v>
                </c:pt>
                <c:pt idx="26985">
                  <c:v>26986</c:v>
                </c:pt>
                <c:pt idx="26986">
                  <c:v>26987</c:v>
                </c:pt>
                <c:pt idx="26987">
                  <c:v>26988</c:v>
                </c:pt>
                <c:pt idx="26988">
                  <c:v>26989</c:v>
                </c:pt>
                <c:pt idx="26989">
                  <c:v>26990</c:v>
                </c:pt>
                <c:pt idx="26990">
                  <c:v>26991</c:v>
                </c:pt>
                <c:pt idx="26991">
                  <c:v>26992</c:v>
                </c:pt>
                <c:pt idx="26992">
                  <c:v>26993</c:v>
                </c:pt>
                <c:pt idx="26993">
                  <c:v>26994</c:v>
                </c:pt>
                <c:pt idx="26994">
                  <c:v>26995</c:v>
                </c:pt>
                <c:pt idx="26995">
                  <c:v>26996</c:v>
                </c:pt>
                <c:pt idx="26996">
                  <c:v>26997</c:v>
                </c:pt>
                <c:pt idx="26997">
                  <c:v>26998</c:v>
                </c:pt>
                <c:pt idx="26998">
                  <c:v>26999</c:v>
                </c:pt>
                <c:pt idx="26999">
                  <c:v>27000</c:v>
                </c:pt>
                <c:pt idx="27000">
                  <c:v>27001</c:v>
                </c:pt>
                <c:pt idx="27001">
                  <c:v>27002</c:v>
                </c:pt>
                <c:pt idx="27002">
                  <c:v>27003</c:v>
                </c:pt>
                <c:pt idx="27003">
                  <c:v>27004</c:v>
                </c:pt>
                <c:pt idx="27004">
                  <c:v>27005</c:v>
                </c:pt>
                <c:pt idx="27005">
                  <c:v>27006</c:v>
                </c:pt>
                <c:pt idx="27006">
                  <c:v>27007</c:v>
                </c:pt>
                <c:pt idx="27007">
                  <c:v>27008</c:v>
                </c:pt>
                <c:pt idx="27008">
                  <c:v>27009</c:v>
                </c:pt>
                <c:pt idx="27009">
                  <c:v>27010</c:v>
                </c:pt>
                <c:pt idx="27010">
                  <c:v>27011</c:v>
                </c:pt>
                <c:pt idx="27011">
                  <c:v>27012</c:v>
                </c:pt>
                <c:pt idx="27012">
                  <c:v>27013</c:v>
                </c:pt>
                <c:pt idx="27013">
                  <c:v>27014</c:v>
                </c:pt>
                <c:pt idx="27014">
                  <c:v>27015</c:v>
                </c:pt>
                <c:pt idx="27015">
                  <c:v>27016</c:v>
                </c:pt>
                <c:pt idx="27016">
                  <c:v>27017</c:v>
                </c:pt>
                <c:pt idx="27017">
                  <c:v>27018</c:v>
                </c:pt>
                <c:pt idx="27018">
                  <c:v>27019</c:v>
                </c:pt>
                <c:pt idx="27019">
                  <c:v>27020</c:v>
                </c:pt>
                <c:pt idx="27020">
                  <c:v>27021</c:v>
                </c:pt>
                <c:pt idx="27021">
                  <c:v>27022</c:v>
                </c:pt>
                <c:pt idx="27022">
                  <c:v>27023</c:v>
                </c:pt>
                <c:pt idx="27023">
                  <c:v>27024</c:v>
                </c:pt>
                <c:pt idx="27024">
                  <c:v>27025</c:v>
                </c:pt>
                <c:pt idx="27025">
                  <c:v>27026</c:v>
                </c:pt>
                <c:pt idx="27026">
                  <c:v>27027</c:v>
                </c:pt>
                <c:pt idx="27027">
                  <c:v>27028</c:v>
                </c:pt>
                <c:pt idx="27028">
                  <c:v>27029</c:v>
                </c:pt>
                <c:pt idx="27029">
                  <c:v>27030</c:v>
                </c:pt>
                <c:pt idx="27030">
                  <c:v>27031</c:v>
                </c:pt>
                <c:pt idx="27031">
                  <c:v>27032</c:v>
                </c:pt>
                <c:pt idx="27032">
                  <c:v>27033</c:v>
                </c:pt>
                <c:pt idx="27033">
                  <c:v>27034</c:v>
                </c:pt>
                <c:pt idx="27034">
                  <c:v>27035</c:v>
                </c:pt>
                <c:pt idx="27035">
                  <c:v>27036</c:v>
                </c:pt>
                <c:pt idx="27036">
                  <c:v>27037</c:v>
                </c:pt>
                <c:pt idx="27037">
                  <c:v>27038</c:v>
                </c:pt>
                <c:pt idx="27038">
                  <c:v>27039</c:v>
                </c:pt>
                <c:pt idx="27039">
                  <c:v>27040</c:v>
                </c:pt>
                <c:pt idx="27040">
                  <c:v>27041</c:v>
                </c:pt>
                <c:pt idx="27041">
                  <c:v>27042</c:v>
                </c:pt>
                <c:pt idx="27042">
                  <c:v>27043</c:v>
                </c:pt>
                <c:pt idx="27043">
                  <c:v>27044</c:v>
                </c:pt>
                <c:pt idx="27044">
                  <c:v>27045</c:v>
                </c:pt>
                <c:pt idx="27045">
                  <c:v>27046</c:v>
                </c:pt>
                <c:pt idx="27046">
                  <c:v>27047</c:v>
                </c:pt>
                <c:pt idx="27047">
                  <c:v>27048</c:v>
                </c:pt>
                <c:pt idx="27048">
                  <c:v>27049</c:v>
                </c:pt>
                <c:pt idx="27049">
                  <c:v>27050</c:v>
                </c:pt>
                <c:pt idx="27050">
                  <c:v>27051</c:v>
                </c:pt>
                <c:pt idx="27051">
                  <c:v>27052</c:v>
                </c:pt>
                <c:pt idx="27052">
                  <c:v>27053</c:v>
                </c:pt>
                <c:pt idx="27053">
                  <c:v>27054</c:v>
                </c:pt>
                <c:pt idx="27054">
                  <c:v>27055</c:v>
                </c:pt>
                <c:pt idx="27055">
                  <c:v>27056</c:v>
                </c:pt>
                <c:pt idx="27056">
                  <c:v>27057</c:v>
                </c:pt>
                <c:pt idx="27057">
                  <c:v>27058</c:v>
                </c:pt>
                <c:pt idx="27058">
                  <c:v>27059</c:v>
                </c:pt>
                <c:pt idx="27059">
                  <c:v>27060</c:v>
                </c:pt>
                <c:pt idx="27060">
                  <c:v>27061</c:v>
                </c:pt>
                <c:pt idx="27061">
                  <c:v>27062</c:v>
                </c:pt>
                <c:pt idx="27062">
                  <c:v>27063</c:v>
                </c:pt>
                <c:pt idx="27063">
                  <c:v>27064</c:v>
                </c:pt>
                <c:pt idx="27064">
                  <c:v>27065</c:v>
                </c:pt>
                <c:pt idx="27065">
                  <c:v>27066</c:v>
                </c:pt>
                <c:pt idx="27066">
                  <c:v>27067</c:v>
                </c:pt>
                <c:pt idx="27067">
                  <c:v>27068</c:v>
                </c:pt>
                <c:pt idx="27068">
                  <c:v>27069</c:v>
                </c:pt>
                <c:pt idx="27069">
                  <c:v>27070</c:v>
                </c:pt>
                <c:pt idx="27070">
                  <c:v>27071</c:v>
                </c:pt>
                <c:pt idx="27071">
                  <c:v>27072</c:v>
                </c:pt>
                <c:pt idx="27072">
                  <c:v>27073</c:v>
                </c:pt>
                <c:pt idx="27073">
                  <c:v>27074</c:v>
                </c:pt>
                <c:pt idx="27074">
                  <c:v>27075</c:v>
                </c:pt>
                <c:pt idx="27075">
                  <c:v>27076</c:v>
                </c:pt>
                <c:pt idx="27076">
                  <c:v>27077</c:v>
                </c:pt>
                <c:pt idx="27077">
                  <c:v>27078</c:v>
                </c:pt>
                <c:pt idx="27078">
                  <c:v>27079</c:v>
                </c:pt>
                <c:pt idx="27079">
                  <c:v>27080</c:v>
                </c:pt>
                <c:pt idx="27080">
                  <c:v>27081</c:v>
                </c:pt>
                <c:pt idx="27081">
                  <c:v>27082</c:v>
                </c:pt>
                <c:pt idx="27082">
                  <c:v>27083</c:v>
                </c:pt>
                <c:pt idx="27083">
                  <c:v>27084</c:v>
                </c:pt>
                <c:pt idx="27084">
                  <c:v>27085</c:v>
                </c:pt>
                <c:pt idx="27085">
                  <c:v>27086</c:v>
                </c:pt>
                <c:pt idx="27086">
                  <c:v>27087</c:v>
                </c:pt>
                <c:pt idx="27087">
                  <c:v>27088</c:v>
                </c:pt>
                <c:pt idx="27088">
                  <c:v>27089</c:v>
                </c:pt>
                <c:pt idx="27089">
                  <c:v>27090</c:v>
                </c:pt>
                <c:pt idx="27090">
                  <c:v>27091</c:v>
                </c:pt>
                <c:pt idx="27091">
                  <c:v>27092</c:v>
                </c:pt>
                <c:pt idx="27092">
                  <c:v>27093</c:v>
                </c:pt>
                <c:pt idx="27093">
                  <c:v>27094</c:v>
                </c:pt>
                <c:pt idx="27094">
                  <c:v>27095</c:v>
                </c:pt>
                <c:pt idx="27095">
                  <c:v>27096</c:v>
                </c:pt>
                <c:pt idx="27096">
                  <c:v>27097</c:v>
                </c:pt>
                <c:pt idx="27097">
                  <c:v>27098</c:v>
                </c:pt>
                <c:pt idx="27098">
                  <c:v>27099</c:v>
                </c:pt>
                <c:pt idx="27099">
                  <c:v>27100</c:v>
                </c:pt>
                <c:pt idx="27100">
                  <c:v>27101</c:v>
                </c:pt>
                <c:pt idx="27101">
                  <c:v>27102</c:v>
                </c:pt>
                <c:pt idx="27102">
                  <c:v>27103</c:v>
                </c:pt>
                <c:pt idx="27103">
                  <c:v>27104</c:v>
                </c:pt>
                <c:pt idx="27104">
                  <c:v>27105</c:v>
                </c:pt>
                <c:pt idx="27105">
                  <c:v>27106</c:v>
                </c:pt>
                <c:pt idx="27106">
                  <c:v>27107</c:v>
                </c:pt>
                <c:pt idx="27107">
                  <c:v>27108</c:v>
                </c:pt>
                <c:pt idx="27108">
                  <c:v>27109</c:v>
                </c:pt>
                <c:pt idx="27109">
                  <c:v>27110</c:v>
                </c:pt>
                <c:pt idx="27110">
                  <c:v>27111</c:v>
                </c:pt>
                <c:pt idx="27111">
                  <c:v>27112</c:v>
                </c:pt>
                <c:pt idx="27112">
                  <c:v>27113</c:v>
                </c:pt>
                <c:pt idx="27113">
                  <c:v>27114</c:v>
                </c:pt>
                <c:pt idx="27114">
                  <c:v>27115</c:v>
                </c:pt>
                <c:pt idx="27115">
                  <c:v>27116</c:v>
                </c:pt>
                <c:pt idx="27116">
                  <c:v>27117</c:v>
                </c:pt>
                <c:pt idx="27117">
                  <c:v>27118</c:v>
                </c:pt>
                <c:pt idx="27118">
                  <c:v>27119</c:v>
                </c:pt>
                <c:pt idx="27119">
                  <c:v>27120</c:v>
                </c:pt>
                <c:pt idx="27120">
                  <c:v>27121</c:v>
                </c:pt>
                <c:pt idx="27121">
                  <c:v>27122</c:v>
                </c:pt>
                <c:pt idx="27122">
                  <c:v>27123</c:v>
                </c:pt>
                <c:pt idx="27123">
                  <c:v>27124</c:v>
                </c:pt>
                <c:pt idx="27124">
                  <c:v>27125</c:v>
                </c:pt>
                <c:pt idx="27125">
                  <c:v>27126</c:v>
                </c:pt>
                <c:pt idx="27126">
                  <c:v>27127</c:v>
                </c:pt>
                <c:pt idx="27127">
                  <c:v>27128</c:v>
                </c:pt>
                <c:pt idx="27128">
                  <c:v>27129</c:v>
                </c:pt>
                <c:pt idx="27129">
                  <c:v>27130</c:v>
                </c:pt>
                <c:pt idx="27130">
                  <c:v>27131</c:v>
                </c:pt>
                <c:pt idx="27131">
                  <c:v>27132</c:v>
                </c:pt>
                <c:pt idx="27132">
                  <c:v>27133</c:v>
                </c:pt>
                <c:pt idx="27133">
                  <c:v>27134</c:v>
                </c:pt>
                <c:pt idx="27134">
                  <c:v>27135</c:v>
                </c:pt>
                <c:pt idx="27135">
                  <c:v>27136</c:v>
                </c:pt>
                <c:pt idx="27136">
                  <c:v>27137</c:v>
                </c:pt>
                <c:pt idx="27137">
                  <c:v>27138</c:v>
                </c:pt>
                <c:pt idx="27138">
                  <c:v>27139</c:v>
                </c:pt>
                <c:pt idx="27139">
                  <c:v>27140</c:v>
                </c:pt>
                <c:pt idx="27140">
                  <c:v>27141</c:v>
                </c:pt>
                <c:pt idx="27141">
                  <c:v>27142</c:v>
                </c:pt>
                <c:pt idx="27142">
                  <c:v>27143</c:v>
                </c:pt>
                <c:pt idx="27143">
                  <c:v>27144</c:v>
                </c:pt>
                <c:pt idx="27144">
                  <c:v>27145</c:v>
                </c:pt>
                <c:pt idx="27145">
                  <c:v>27146</c:v>
                </c:pt>
                <c:pt idx="27146">
                  <c:v>27147</c:v>
                </c:pt>
                <c:pt idx="27147">
                  <c:v>27148</c:v>
                </c:pt>
                <c:pt idx="27148">
                  <c:v>27149</c:v>
                </c:pt>
                <c:pt idx="27149">
                  <c:v>27150</c:v>
                </c:pt>
                <c:pt idx="27150">
                  <c:v>27151</c:v>
                </c:pt>
                <c:pt idx="27151">
                  <c:v>27152</c:v>
                </c:pt>
                <c:pt idx="27152">
                  <c:v>27153</c:v>
                </c:pt>
                <c:pt idx="27153">
                  <c:v>27154</c:v>
                </c:pt>
                <c:pt idx="27154">
                  <c:v>27155</c:v>
                </c:pt>
                <c:pt idx="27155">
                  <c:v>27156</c:v>
                </c:pt>
                <c:pt idx="27156">
                  <c:v>27157</c:v>
                </c:pt>
                <c:pt idx="27157">
                  <c:v>27158</c:v>
                </c:pt>
                <c:pt idx="27158">
                  <c:v>27159</c:v>
                </c:pt>
                <c:pt idx="27159">
                  <c:v>27160</c:v>
                </c:pt>
                <c:pt idx="27160">
                  <c:v>27161</c:v>
                </c:pt>
                <c:pt idx="27161">
                  <c:v>27162</c:v>
                </c:pt>
                <c:pt idx="27162">
                  <c:v>27163</c:v>
                </c:pt>
                <c:pt idx="27163">
                  <c:v>27164</c:v>
                </c:pt>
                <c:pt idx="27164">
                  <c:v>27165</c:v>
                </c:pt>
                <c:pt idx="27165">
                  <c:v>27166</c:v>
                </c:pt>
                <c:pt idx="27166">
                  <c:v>27167</c:v>
                </c:pt>
                <c:pt idx="27167">
                  <c:v>27168</c:v>
                </c:pt>
                <c:pt idx="27168">
                  <c:v>27169</c:v>
                </c:pt>
                <c:pt idx="27169">
                  <c:v>27170</c:v>
                </c:pt>
                <c:pt idx="27170">
                  <c:v>27171</c:v>
                </c:pt>
                <c:pt idx="27171">
                  <c:v>27172</c:v>
                </c:pt>
                <c:pt idx="27172">
                  <c:v>27173</c:v>
                </c:pt>
                <c:pt idx="27173">
                  <c:v>27174</c:v>
                </c:pt>
                <c:pt idx="27174">
                  <c:v>27175</c:v>
                </c:pt>
                <c:pt idx="27175">
                  <c:v>27176</c:v>
                </c:pt>
                <c:pt idx="27176">
                  <c:v>27177</c:v>
                </c:pt>
                <c:pt idx="27177">
                  <c:v>27178</c:v>
                </c:pt>
                <c:pt idx="27178">
                  <c:v>27179</c:v>
                </c:pt>
                <c:pt idx="27179">
                  <c:v>27180</c:v>
                </c:pt>
                <c:pt idx="27180">
                  <c:v>27181</c:v>
                </c:pt>
                <c:pt idx="27181">
                  <c:v>27182</c:v>
                </c:pt>
                <c:pt idx="27182">
                  <c:v>27183</c:v>
                </c:pt>
                <c:pt idx="27183">
                  <c:v>27184</c:v>
                </c:pt>
                <c:pt idx="27184">
                  <c:v>27185</c:v>
                </c:pt>
                <c:pt idx="27185">
                  <c:v>27186</c:v>
                </c:pt>
                <c:pt idx="27186">
                  <c:v>27187</c:v>
                </c:pt>
                <c:pt idx="27187">
                  <c:v>27188</c:v>
                </c:pt>
                <c:pt idx="27188">
                  <c:v>27189</c:v>
                </c:pt>
                <c:pt idx="27189">
                  <c:v>27190</c:v>
                </c:pt>
                <c:pt idx="27190">
                  <c:v>27191</c:v>
                </c:pt>
                <c:pt idx="27191">
                  <c:v>27192</c:v>
                </c:pt>
                <c:pt idx="27192">
                  <c:v>27193</c:v>
                </c:pt>
                <c:pt idx="27193">
                  <c:v>27194</c:v>
                </c:pt>
                <c:pt idx="27194">
                  <c:v>27195</c:v>
                </c:pt>
                <c:pt idx="27195">
                  <c:v>27196</c:v>
                </c:pt>
                <c:pt idx="27196">
                  <c:v>27197</c:v>
                </c:pt>
                <c:pt idx="27197">
                  <c:v>27198</c:v>
                </c:pt>
                <c:pt idx="27198">
                  <c:v>27199</c:v>
                </c:pt>
                <c:pt idx="27199">
                  <c:v>27200</c:v>
                </c:pt>
                <c:pt idx="27200">
                  <c:v>27201</c:v>
                </c:pt>
                <c:pt idx="27201">
                  <c:v>27202</c:v>
                </c:pt>
                <c:pt idx="27202">
                  <c:v>27203</c:v>
                </c:pt>
                <c:pt idx="27203">
                  <c:v>27204</c:v>
                </c:pt>
                <c:pt idx="27204">
                  <c:v>27205</c:v>
                </c:pt>
                <c:pt idx="27205">
                  <c:v>27206</c:v>
                </c:pt>
                <c:pt idx="27206">
                  <c:v>27207</c:v>
                </c:pt>
                <c:pt idx="27207">
                  <c:v>27208</c:v>
                </c:pt>
                <c:pt idx="27208">
                  <c:v>27209</c:v>
                </c:pt>
                <c:pt idx="27209">
                  <c:v>27210</c:v>
                </c:pt>
                <c:pt idx="27210">
                  <c:v>27211</c:v>
                </c:pt>
                <c:pt idx="27211">
                  <c:v>27212</c:v>
                </c:pt>
                <c:pt idx="27212">
                  <c:v>27213</c:v>
                </c:pt>
                <c:pt idx="27213">
                  <c:v>27214</c:v>
                </c:pt>
                <c:pt idx="27214">
                  <c:v>27215</c:v>
                </c:pt>
                <c:pt idx="27215">
                  <c:v>27216</c:v>
                </c:pt>
                <c:pt idx="27216">
                  <c:v>27217</c:v>
                </c:pt>
                <c:pt idx="27217">
                  <c:v>27218</c:v>
                </c:pt>
                <c:pt idx="27218">
                  <c:v>27219</c:v>
                </c:pt>
                <c:pt idx="27219">
                  <c:v>27220</c:v>
                </c:pt>
                <c:pt idx="27220">
                  <c:v>27221</c:v>
                </c:pt>
                <c:pt idx="27221">
                  <c:v>27222</c:v>
                </c:pt>
                <c:pt idx="27222">
                  <c:v>27223</c:v>
                </c:pt>
                <c:pt idx="27223">
                  <c:v>27224</c:v>
                </c:pt>
                <c:pt idx="27224">
                  <c:v>27225</c:v>
                </c:pt>
                <c:pt idx="27225">
                  <c:v>27226</c:v>
                </c:pt>
                <c:pt idx="27226">
                  <c:v>27227</c:v>
                </c:pt>
                <c:pt idx="27227">
                  <c:v>27228</c:v>
                </c:pt>
                <c:pt idx="27228">
                  <c:v>27229</c:v>
                </c:pt>
                <c:pt idx="27229">
                  <c:v>27230</c:v>
                </c:pt>
                <c:pt idx="27230">
                  <c:v>27231</c:v>
                </c:pt>
                <c:pt idx="27231">
                  <c:v>27232</c:v>
                </c:pt>
                <c:pt idx="27232">
                  <c:v>27233</c:v>
                </c:pt>
                <c:pt idx="27233">
                  <c:v>27234</c:v>
                </c:pt>
                <c:pt idx="27234">
                  <c:v>27235</c:v>
                </c:pt>
                <c:pt idx="27235">
                  <c:v>27236</c:v>
                </c:pt>
                <c:pt idx="27236">
                  <c:v>27237</c:v>
                </c:pt>
                <c:pt idx="27237">
                  <c:v>27238</c:v>
                </c:pt>
                <c:pt idx="27238">
                  <c:v>27239</c:v>
                </c:pt>
                <c:pt idx="27239">
                  <c:v>27240</c:v>
                </c:pt>
                <c:pt idx="27240">
                  <c:v>27241</c:v>
                </c:pt>
                <c:pt idx="27241">
                  <c:v>27242</c:v>
                </c:pt>
                <c:pt idx="27242">
                  <c:v>27243</c:v>
                </c:pt>
                <c:pt idx="27243">
                  <c:v>27244</c:v>
                </c:pt>
                <c:pt idx="27244">
                  <c:v>27245</c:v>
                </c:pt>
                <c:pt idx="27245">
                  <c:v>27246</c:v>
                </c:pt>
                <c:pt idx="27246">
                  <c:v>27247</c:v>
                </c:pt>
                <c:pt idx="27247">
                  <c:v>27248</c:v>
                </c:pt>
                <c:pt idx="27248">
                  <c:v>27249</c:v>
                </c:pt>
                <c:pt idx="27249">
                  <c:v>27250</c:v>
                </c:pt>
                <c:pt idx="27250">
                  <c:v>27251</c:v>
                </c:pt>
                <c:pt idx="27251">
                  <c:v>27252</c:v>
                </c:pt>
                <c:pt idx="27252">
                  <c:v>27253</c:v>
                </c:pt>
                <c:pt idx="27253">
                  <c:v>27254</c:v>
                </c:pt>
                <c:pt idx="27254">
                  <c:v>27255</c:v>
                </c:pt>
                <c:pt idx="27255">
                  <c:v>27256</c:v>
                </c:pt>
                <c:pt idx="27256">
                  <c:v>27257</c:v>
                </c:pt>
                <c:pt idx="27257">
                  <c:v>27258</c:v>
                </c:pt>
                <c:pt idx="27258">
                  <c:v>27259</c:v>
                </c:pt>
                <c:pt idx="27259">
                  <c:v>27260</c:v>
                </c:pt>
                <c:pt idx="27260">
                  <c:v>27261</c:v>
                </c:pt>
                <c:pt idx="27261">
                  <c:v>27262</c:v>
                </c:pt>
                <c:pt idx="27262">
                  <c:v>27263</c:v>
                </c:pt>
                <c:pt idx="27263">
                  <c:v>27264</c:v>
                </c:pt>
                <c:pt idx="27264">
                  <c:v>27265</c:v>
                </c:pt>
                <c:pt idx="27265">
                  <c:v>27266</c:v>
                </c:pt>
                <c:pt idx="27266">
                  <c:v>27267</c:v>
                </c:pt>
                <c:pt idx="27267">
                  <c:v>27268</c:v>
                </c:pt>
                <c:pt idx="27268">
                  <c:v>27269</c:v>
                </c:pt>
                <c:pt idx="27269">
                  <c:v>27270</c:v>
                </c:pt>
                <c:pt idx="27270">
                  <c:v>27271</c:v>
                </c:pt>
                <c:pt idx="27271">
                  <c:v>27272</c:v>
                </c:pt>
                <c:pt idx="27272">
                  <c:v>27273</c:v>
                </c:pt>
                <c:pt idx="27273">
                  <c:v>27274</c:v>
                </c:pt>
                <c:pt idx="27274">
                  <c:v>27275</c:v>
                </c:pt>
                <c:pt idx="27275">
                  <c:v>27276</c:v>
                </c:pt>
                <c:pt idx="27276">
                  <c:v>27277</c:v>
                </c:pt>
                <c:pt idx="27277">
                  <c:v>27278</c:v>
                </c:pt>
                <c:pt idx="27278">
                  <c:v>27279</c:v>
                </c:pt>
                <c:pt idx="27279">
                  <c:v>27280</c:v>
                </c:pt>
                <c:pt idx="27280">
                  <c:v>27281</c:v>
                </c:pt>
                <c:pt idx="27281">
                  <c:v>27282</c:v>
                </c:pt>
                <c:pt idx="27282">
                  <c:v>27283</c:v>
                </c:pt>
                <c:pt idx="27283">
                  <c:v>27284</c:v>
                </c:pt>
                <c:pt idx="27284">
                  <c:v>27285</c:v>
                </c:pt>
                <c:pt idx="27285">
                  <c:v>27286</c:v>
                </c:pt>
                <c:pt idx="27286">
                  <c:v>27287</c:v>
                </c:pt>
                <c:pt idx="27287">
                  <c:v>27288</c:v>
                </c:pt>
                <c:pt idx="27288">
                  <c:v>27289</c:v>
                </c:pt>
                <c:pt idx="27289">
                  <c:v>27290</c:v>
                </c:pt>
                <c:pt idx="27290">
                  <c:v>27291</c:v>
                </c:pt>
                <c:pt idx="27291">
                  <c:v>27292</c:v>
                </c:pt>
                <c:pt idx="27292">
                  <c:v>27293</c:v>
                </c:pt>
                <c:pt idx="27293">
                  <c:v>27294</c:v>
                </c:pt>
                <c:pt idx="27294">
                  <c:v>27295</c:v>
                </c:pt>
                <c:pt idx="27295">
                  <c:v>27296</c:v>
                </c:pt>
                <c:pt idx="27296">
                  <c:v>27297</c:v>
                </c:pt>
                <c:pt idx="27297">
                  <c:v>27298</c:v>
                </c:pt>
                <c:pt idx="27298">
                  <c:v>27299</c:v>
                </c:pt>
                <c:pt idx="27299">
                  <c:v>27300</c:v>
                </c:pt>
                <c:pt idx="27300">
                  <c:v>27301</c:v>
                </c:pt>
                <c:pt idx="27301">
                  <c:v>27302</c:v>
                </c:pt>
                <c:pt idx="27302">
                  <c:v>27303</c:v>
                </c:pt>
                <c:pt idx="27303">
                  <c:v>27304</c:v>
                </c:pt>
                <c:pt idx="27304">
                  <c:v>27305</c:v>
                </c:pt>
                <c:pt idx="27305">
                  <c:v>27306</c:v>
                </c:pt>
                <c:pt idx="27306">
                  <c:v>27307</c:v>
                </c:pt>
                <c:pt idx="27307">
                  <c:v>27308</c:v>
                </c:pt>
                <c:pt idx="27308">
                  <c:v>27309</c:v>
                </c:pt>
                <c:pt idx="27309">
                  <c:v>27310</c:v>
                </c:pt>
                <c:pt idx="27310">
                  <c:v>27311</c:v>
                </c:pt>
                <c:pt idx="27311">
                  <c:v>27312</c:v>
                </c:pt>
                <c:pt idx="27312">
                  <c:v>27313</c:v>
                </c:pt>
                <c:pt idx="27313">
                  <c:v>27314</c:v>
                </c:pt>
                <c:pt idx="27314">
                  <c:v>27315</c:v>
                </c:pt>
                <c:pt idx="27315">
                  <c:v>27316</c:v>
                </c:pt>
                <c:pt idx="27316">
                  <c:v>27317</c:v>
                </c:pt>
                <c:pt idx="27317">
                  <c:v>27318</c:v>
                </c:pt>
                <c:pt idx="27318">
                  <c:v>27319</c:v>
                </c:pt>
                <c:pt idx="27319">
                  <c:v>27320</c:v>
                </c:pt>
                <c:pt idx="27320">
                  <c:v>27321</c:v>
                </c:pt>
                <c:pt idx="27321">
                  <c:v>27322</c:v>
                </c:pt>
                <c:pt idx="27322">
                  <c:v>27323</c:v>
                </c:pt>
                <c:pt idx="27323">
                  <c:v>27324</c:v>
                </c:pt>
                <c:pt idx="27324">
                  <c:v>27325</c:v>
                </c:pt>
                <c:pt idx="27325">
                  <c:v>27326</c:v>
                </c:pt>
                <c:pt idx="27326">
                  <c:v>27327</c:v>
                </c:pt>
                <c:pt idx="27327">
                  <c:v>27328</c:v>
                </c:pt>
                <c:pt idx="27328">
                  <c:v>27329</c:v>
                </c:pt>
                <c:pt idx="27329">
                  <c:v>27330</c:v>
                </c:pt>
                <c:pt idx="27330">
                  <c:v>27331</c:v>
                </c:pt>
                <c:pt idx="27331">
                  <c:v>27332</c:v>
                </c:pt>
                <c:pt idx="27332">
                  <c:v>27333</c:v>
                </c:pt>
                <c:pt idx="27333">
                  <c:v>27334</c:v>
                </c:pt>
                <c:pt idx="27334">
                  <c:v>27335</c:v>
                </c:pt>
                <c:pt idx="27335">
                  <c:v>27336</c:v>
                </c:pt>
                <c:pt idx="27336">
                  <c:v>27337</c:v>
                </c:pt>
                <c:pt idx="27337">
                  <c:v>27338</c:v>
                </c:pt>
                <c:pt idx="27338">
                  <c:v>27339</c:v>
                </c:pt>
                <c:pt idx="27339">
                  <c:v>27340</c:v>
                </c:pt>
                <c:pt idx="27340">
                  <c:v>27341</c:v>
                </c:pt>
                <c:pt idx="27341">
                  <c:v>27342</c:v>
                </c:pt>
                <c:pt idx="27342">
                  <c:v>27343</c:v>
                </c:pt>
                <c:pt idx="27343">
                  <c:v>27344</c:v>
                </c:pt>
                <c:pt idx="27344">
                  <c:v>27345</c:v>
                </c:pt>
                <c:pt idx="27345">
                  <c:v>27346</c:v>
                </c:pt>
                <c:pt idx="27346">
                  <c:v>27347</c:v>
                </c:pt>
                <c:pt idx="27347">
                  <c:v>27348</c:v>
                </c:pt>
                <c:pt idx="27348">
                  <c:v>27349</c:v>
                </c:pt>
                <c:pt idx="27349">
                  <c:v>27350</c:v>
                </c:pt>
                <c:pt idx="27350">
                  <c:v>27351</c:v>
                </c:pt>
                <c:pt idx="27351">
                  <c:v>27352</c:v>
                </c:pt>
                <c:pt idx="27352">
                  <c:v>27353</c:v>
                </c:pt>
                <c:pt idx="27353">
                  <c:v>27354</c:v>
                </c:pt>
                <c:pt idx="27354">
                  <c:v>27355</c:v>
                </c:pt>
                <c:pt idx="27355">
                  <c:v>27356</c:v>
                </c:pt>
                <c:pt idx="27356">
                  <c:v>27357</c:v>
                </c:pt>
                <c:pt idx="27357">
                  <c:v>27358</c:v>
                </c:pt>
                <c:pt idx="27358">
                  <c:v>27359</c:v>
                </c:pt>
                <c:pt idx="27359">
                  <c:v>27360</c:v>
                </c:pt>
                <c:pt idx="27360">
                  <c:v>27361</c:v>
                </c:pt>
                <c:pt idx="27361">
                  <c:v>27362</c:v>
                </c:pt>
                <c:pt idx="27362">
                  <c:v>27363</c:v>
                </c:pt>
                <c:pt idx="27363">
                  <c:v>27364</c:v>
                </c:pt>
                <c:pt idx="27364">
                  <c:v>27365</c:v>
                </c:pt>
                <c:pt idx="27365">
                  <c:v>27366</c:v>
                </c:pt>
                <c:pt idx="27366">
                  <c:v>27367</c:v>
                </c:pt>
                <c:pt idx="27367">
                  <c:v>27368</c:v>
                </c:pt>
                <c:pt idx="27368">
                  <c:v>27369</c:v>
                </c:pt>
                <c:pt idx="27369">
                  <c:v>27370</c:v>
                </c:pt>
                <c:pt idx="27370">
                  <c:v>27371</c:v>
                </c:pt>
                <c:pt idx="27371">
                  <c:v>27372</c:v>
                </c:pt>
                <c:pt idx="27372">
                  <c:v>27373</c:v>
                </c:pt>
                <c:pt idx="27373">
                  <c:v>27374</c:v>
                </c:pt>
                <c:pt idx="27374">
                  <c:v>27375</c:v>
                </c:pt>
                <c:pt idx="27375">
                  <c:v>27376</c:v>
                </c:pt>
                <c:pt idx="27376">
                  <c:v>27377</c:v>
                </c:pt>
                <c:pt idx="27377">
                  <c:v>27378</c:v>
                </c:pt>
                <c:pt idx="27378">
                  <c:v>27379</c:v>
                </c:pt>
                <c:pt idx="27379">
                  <c:v>27380</c:v>
                </c:pt>
                <c:pt idx="27380">
                  <c:v>27381</c:v>
                </c:pt>
                <c:pt idx="27381">
                  <c:v>27382</c:v>
                </c:pt>
                <c:pt idx="27382">
                  <c:v>27383</c:v>
                </c:pt>
                <c:pt idx="27383">
                  <c:v>27384</c:v>
                </c:pt>
                <c:pt idx="27384">
                  <c:v>27385</c:v>
                </c:pt>
                <c:pt idx="27385">
                  <c:v>27386</c:v>
                </c:pt>
                <c:pt idx="27386">
                  <c:v>27387</c:v>
                </c:pt>
                <c:pt idx="27387">
                  <c:v>27388</c:v>
                </c:pt>
                <c:pt idx="27388">
                  <c:v>27389</c:v>
                </c:pt>
                <c:pt idx="27389">
                  <c:v>27390</c:v>
                </c:pt>
                <c:pt idx="27390">
                  <c:v>27391</c:v>
                </c:pt>
                <c:pt idx="27391">
                  <c:v>27392</c:v>
                </c:pt>
                <c:pt idx="27392">
                  <c:v>27393</c:v>
                </c:pt>
                <c:pt idx="27393">
                  <c:v>27394</c:v>
                </c:pt>
                <c:pt idx="27394">
                  <c:v>27395</c:v>
                </c:pt>
                <c:pt idx="27395">
                  <c:v>27396</c:v>
                </c:pt>
                <c:pt idx="27396">
                  <c:v>27397</c:v>
                </c:pt>
                <c:pt idx="27397">
                  <c:v>27398</c:v>
                </c:pt>
                <c:pt idx="27398">
                  <c:v>27399</c:v>
                </c:pt>
                <c:pt idx="27399">
                  <c:v>27400</c:v>
                </c:pt>
                <c:pt idx="27400">
                  <c:v>27401</c:v>
                </c:pt>
                <c:pt idx="27401">
                  <c:v>27402</c:v>
                </c:pt>
                <c:pt idx="27402">
                  <c:v>27403</c:v>
                </c:pt>
                <c:pt idx="27403">
                  <c:v>27404</c:v>
                </c:pt>
                <c:pt idx="27404">
                  <c:v>27405</c:v>
                </c:pt>
                <c:pt idx="27405">
                  <c:v>27406</c:v>
                </c:pt>
                <c:pt idx="27406">
                  <c:v>27407</c:v>
                </c:pt>
                <c:pt idx="27407">
                  <c:v>27408</c:v>
                </c:pt>
                <c:pt idx="27408">
                  <c:v>27409</c:v>
                </c:pt>
                <c:pt idx="27409">
                  <c:v>27410</c:v>
                </c:pt>
                <c:pt idx="27410">
                  <c:v>27411</c:v>
                </c:pt>
                <c:pt idx="27411">
                  <c:v>27412</c:v>
                </c:pt>
                <c:pt idx="27412">
                  <c:v>27413</c:v>
                </c:pt>
                <c:pt idx="27413">
                  <c:v>27414</c:v>
                </c:pt>
                <c:pt idx="27414">
                  <c:v>27415</c:v>
                </c:pt>
                <c:pt idx="27415">
                  <c:v>27416</c:v>
                </c:pt>
                <c:pt idx="27416">
                  <c:v>27417</c:v>
                </c:pt>
                <c:pt idx="27417">
                  <c:v>27418</c:v>
                </c:pt>
                <c:pt idx="27418">
                  <c:v>27419</c:v>
                </c:pt>
                <c:pt idx="27419">
                  <c:v>27420</c:v>
                </c:pt>
                <c:pt idx="27420">
                  <c:v>27421</c:v>
                </c:pt>
                <c:pt idx="27421">
                  <c:v>27422</c:v>
                </c:pt>
                <c:pt idx="27422">
                  <c:v>27423</c:v>
                </c:pt>
                <c:pt idx="27423">
                  <c:v>27424</c:v>
                </c:pt>
                <c:pt idx="27424">
                  <c:v>27425</c:v>
                </c:pt>
                <c:pt idx="27425">
                  <c:v>27426</c:v>
                </c:pt>
                <c:pt idx="27426">
                  <c:v>27427</c:v>
                </c:pt>
                <c:pt idx="27427">
                  <c:v>27428</c:v>
                </c:pt>
                <c:pt idx="27428">
                  <c:v>27429</c:v>
                </c:pt>
                <c:pt idx="27429">
                  <c:v>27430</c:v>
                </c:pt>
                <c:pt idx="27430">
                  <c:v>27431</c:v>
                </c:pt>
                <c:pt idx="27431">
                  <c:v>27432</c:v>
                </c:pt>
                <c:pt idx="27432">
                  <c:v>27433</c:v>
                </c:pt>
                <c:pt idx="27433">
                  <c:v>27434</c:v>
                </c:pt>
                <c:pt idx="27434">
                  <c:v>27435</c:v>
                </c:pt>
                <c:pt idx="27435">
                  <c:v>27436</c:v>
                </c:pt>
                <c:pt idx="27436">
                  <c:v>27437</c:v>
                </c:pt>
                <c:pt idx="27437">
                  <c:v>27438</c:v>
                </c:pt>
                <c:pt idx="27438">
                  <c:v>27439</c:v>
                </c:pt>
                <c:pt idx="27439">
                  <c:v>27440</c:v>
                </c:pt>
                <c:pt idx="27440">
                  <c:v>27441</c:v>
                </c:pt>
                <c:pt idx="27441">
                  <c:v>27442</c:v>
                </c:pt>
                <c:pt idx="27442">
                  <c:v>27443</c:v>
                </c:pt>
                <c:pt idx="27443">
                  <c:v>27444</c:v>
                </c:pt>
                <c:pt idx="27444">
                  <c:v>27445</c:v>
                </c:pt>
                <c:pt idx="27445">
                  <c:v>27446</c:v>
                </c:pt>
                <c:pt idx="27446">
                  <c:v>27447</c:v>
                </c:pt>
                <c:pt idx="27447">
                  <c:v>27448</c:v>
                </c:pt>
                <c:pt idx="27448">
                  <c:v>27449</c:v>
                </c:pt>
                <c:pt idx="27449">
                  <c:v>27450</c:v>
                </c:pt>
                <c:pt idx="27450">
                  <c:v>27451</c:v>
                </c:pt>
                <c:pt idx="27451">
                  <c:v>27452</c:v>
                </c:pt>
                <c:pt idx="27452">
                  <c:v>27453</c:v>
                </c:pt>
                <c:pt idx="27453">
                  <c:v>27454</c:v>
                </c:pt>
                <c:pt idx="27454">
                  <c:v>27455</c:v>
                </c:pt>
                <c:pt idx="27455">
                  <c:v>27456</c:v>
                </c:pt>
                <c:pt idx="27456">
                  <c:v>27457</c:v>
                </c:pt>
                <c:pt idx="27457">
                  <c:v>27458</c:v>
                </c:pt>
                <c:pt idx="27458">
                  <c:v>27459</c:v>
                </c:pt>
                <c:pt idx="27459">
                  <c:v>27460</c:v>
                </c:pt>
                <c:pt idx="27460">
                  <c:v>27461</c:v>
                </c:pt>
                <c:pt idx="27461">
                  <c:v>27462</c:v>
                </c:pt>
                <c:pt idx="27462">
                  <c:v>27463</c:v>
                </c:pt>
                <c:pt idx="27463">
                  <c:v>27464</c:v>
                </c:pt>
                <c:pt idx="27464">
                  <c:v>27465</c:v>
                </c:pt>
                <c:pt idx="27465">
                  <c:v>27466</c:v>
                </c:pt>
                <c:pt idx="27466">
                  <c:v>27467</c:v>
                </c:pt>
                <c:pt idx="27467">
                  <c:v>27468</c:v>
                </c:pt>
                <c:pt idx="27468">
                  <c:v>27469</c:v>
                </c:pt>
                <c:pt idx="27469">
                  <c:v>27470</c:v>
                </c:pt>
                <c:pt idx="27470">
                  <c:v>27471</c:v>
                </c:pt>
                <c:pt idx="27471">
                  <c:v>27472</c:v>
                </c:pt>
                <c:pt idx="27472">
                  <c:v>27473</c:v>
                </c:pt>
                <c:pt idx="27473">
                  <c:v>27474</c:v>
                </c:pt>
                <c:pt idx="27474">
                  <c:v>27475</c:v>
                </c:pt>
                <c:pt idx="27475">
                  <c:v>27476</c:v>
                </c:pt>
                <c:pt idx="27476">
                  <c:v>27477</c:v>
                </c:pt>
                <c:pt idx="27477">
                  <c:v>27478</c:v>
                </c:pt>
                <c:pt idx="27478">
                  <c:v>27479</c:v>
                </c:pt>
                <c:pt idx="27479">
                  <c:v>27480</c:v>
                </c:pt>
                <c:pt idx="27480">
                  <c:v>27481</c:v>
                </c:pt>
                <c:pt idx="27481">
                  <c:v>27482</c:v>
                </c:pt>
                <c:pt idx="27482">
                  <c:v>27483</c:v>
                </c:pt>
                <c:pt idx="27483">
                  <c:v>27484</c:v>
                </c:pt>
                <c:pt idx="27484">
                  <c:v>27485</c:v>
                </c:pt>
                <c:pt idx="27485">
                  <c:v>27486</c:v>
                </c:pt>
                <c:pt idx="27486">
                  <c:v>27487</c:v>
                </c:pt>
                <c:pt idx="27487">
                  <c:v>27488</c:v>
                </c:pt>
                <c:pt idx="27488">
                  <c:v>27489</c:v>
                </c:pt>
                <c:pt idx="27489">
                  <c:v>27490</c:v>
                </c:pt>
                <c:pt idx="27490">
                  <c:v>27491</c:v>
                </c:pt>
                <c:pt idx="27491">
                  <c:v>27492</c:v>
                </c:pt>
                <c:pt idx="27492">
                  <c:v>27493</c:v>
                </c:pt>
                <c:pt idx="27493">
                  <c:v>27494</c:v>
                </c:pt>
                <c:pt idx="27494">
                  <c:v>27495</c:v>
                </c:pt>
                <c:pt idx="27495">
                  <c:v>27496</c:v>
                </c:pt>
                <c:pt idx="27496">
                  <c:v>27497</c:v>
                </c:pt>
                <c:pt idx="27497">
                  <c:v>27498</c:v>
                </c:pt>
                <c:pt idx="27498">
                  <c:v>27499</c:v>
                </c:pt>
                <c:pt idx="27499">
                  <c:v>27500</c:v>
                </c:pt>
                <c:pt idx="27500">
                  <c:v>27501</c:v>
                </c:pt>
                <c:pt idx="27501">
                  <c:v>27502</c:v>
                </c:pt>
                <c:pt idx="27502">
                  <c:v>27503</c:v>
                </c:pt>
                <c:pt idx="27503">
                  <c:v>27504</c:v>
                </c:pt>
                <c:pt idx="27504">
                  <c:v>27505</c:v>
                </c:pt>
                <c:pt idx="27505">
                  <c:v>27506</c:v>
                </c:pt>
                <c:pt idx="27506">
                  <c:v>27507</c:v>
                </c:pt>
                <c:pt idx="27507">
                  <c:v>27508</c:v>
                </c:pt>
                <c:pt idx="27508">
                  <c:v>27509</c:v>
                </c:pt>
                <c:pt idx="27509">
                  <c:v>27510</c:v>
                </c:pt>
                <c:pt idx="27510">
                  <c:v>27511</c:v>
                </c:pt>
                <c:pt idx="27511">
                  <c:v>27512</c:v>
                </c:pt>
                <c:pt idx="27512">
                  <c:v>27513</c:v>
                </c:pt>
                <c:pt idx="27513">
                  <c:v>27514</c:v>
                </c:pt>
                <c:pt idx="27514">
                  <c:v>27515</c:v>
                </c:pt>
                <c:pt idx="27515">
                  <c:v>27516</c:v>
                </c:pt>
                <c:pt idx="27516">
                  <c:v>27517</c:v>
                </c:pt>
                <c:pt idx="27517">
                  <c:v>27518</c:v>
                </c:pt>
                <c:pt idx="27518">
                  <c:v>27519</c:v>
                </c:pt>
                <c:pt idx="27519">
                  <c:v>27520</c:v>
                </c:pt>
                <c:pt idx="27520">
                  <c:v>27521</c:v>
                </c:pt>
                <c:pt idx="27521">
                  <c:v>27522</c:v>
                </c:pt>
                <c:pt idx="27522">
                  <c:v>27523</c:v>
                </c:pt>
                <c:pt idx="27523">
                  <c:v>27524</c:v>
                </c:pt>
                <c:pt idx="27524">
                  <c:v>27525</c:v>
                </c:pt>
                <c:pt idx="27525">
                  <c:v>27526</c:v>
                </c:pt>
                <c:pt idx="27526">
                  <c:v>27527</c:v>
                </c:pt>
                <c:pt idx="27527">
                  <c:v>27528</c:v>
                </c:pt>
                <c:pt idx="27528">
                  <c:v>27529</c:v>
                </c:pt>
                <c:pt idx="27529">
                  <c:v>27530</c:v>
                </c:pt>
                <c:pt idx="27530">
                  <c:v>27531</c:v>
                </c:pt>
                <c:pt idx="27531">
                  <c:v>27532</c:v>
                </c:pt>
                <c:pt idx="27532">
                  <c:v>27533</c:v>
                </c:pt>
                <c:pt idx="27533">
                  <c:v>27534</c:v>
                </c:pt>
                <c:pt idx="27534">
                  <c:v>27535</c:v>
                </c:pt>
                <c:pt idx="27535">
                  <c:v>27536</c:v>
                </c:pt>
                <c:pt idx="27536">
                  <c:v>27537</c:v>
                </c:pt>
                <c:pt idx="27537">
                  <c:v>27538</c:v>
                </c:pt>
                <c:pt idx="27538">
                  <c:v>27539</c:v>
                </c:pt>
                <c:pt idx="27539">
                  <c:v>27540</c:v>
                </c:pt>
                <c:pt idx="27540">
                  <c:v>27541</c:v>
                </c:pt>
                <c:pt idx="27541">
                  <c:v>27542</c:v>
                </c:pt>
                <c:pt idx="27542">
                  <c:v>27543</c:v>
                </c:pt>
                <c:pt idx="27543">
                  <c:v>27544</c:v>
                </c:pt>
                <c:pt idx="27544">
                  <c:v>27545</c:v>
                </c:pt>
                <c:pt idx="27545">
                  <c:v>27546</c:v>
                </c:pt>
                <c:pt idx="27546">
                  <c:v>27547</c:v>
                </c:pt>
                <c:pt idx="27547">
                  <c:v>27548</c:v>
                </c:pt>
                <c:pt idx="27548">
                  <c:v>27549</c:v>
                </c:pt>
                <c:pt idx="27549">
                  <c:v>27550</c:v>
                </c:pt>
                <c:pt idx="27550">
                  <c:v>27551</c:v>
                </c:pt>
                <c:pt idx="27551">
                  <c:v>27552</c:v>
                </c:pt>
                <c:pt idx="27552">
                  <c:v>27553</c:v>
                </c:pt>
                <c:pt idx="27553">
                  <c:v>27554</c:v>
                </c:pt>
                <c:pt idx="27554">
                  <c:v>27555</c:v>
                </c:pt>
                <c:pt idx="27555">
                  <c:v>27556</c:v>
                </c:pt>
                <c:pt idx="27556">
                  <c:v>27557</c:v>
                </c:pt>
                <c:pt idx="27557">
                  <c:v>27558</c:v>
                </c:pt>
                <c:pt idx="27558">
                  <c:v>27559</c:v>
                </c:pt>
                <c:pt idx="27559">
                  <c:v>27560</c:v>
                </c:pt>
                <c:pt idx="27560">
                  <c:v>27561</c:v>
                </c:pt>
                <c:pt idx="27561">
                  <c:v>27562</c:v>
                </c:pt>
                <c:pt idx="27562">
                  <c:v>27563</c:v>
                </c:pt>
                <c:pt idx="27563">
                  <c:v>27564</c:v>
                </c:pt>
                <c:pt idx="27564">
                  <c:v>27565</c:v>
                </c:pt>
                <c:pt idx="27565">
                  <c:v>27566</c:v>
                </c:pt>
                <c:pt idx="27566">
                  <c:v>27567</c:v>
                </c:pt>
                <c:pt idx="27567">
                  <c:v>27568</c:v>
                </c:pt>
                <c:pt idx="27568">
                  <c:v>27569</c:v>
                </c:pt>
                <c:pt idx="27569">
                  <c:v>27570</c:v>
                </c:pt>
                <c:pt idx="27570">
                  <c:v>27571</c:v>
                </c:pt>
                <c:pt idx="27571">
                  <c:v>27572</c:v>
                </c:pt>
                <c:pt idx="27572">
                  <c:v>27573</c:v>
                </c:pt>
                <c:pt idx="27573">
                  <c:v>27574</c:v>
                </c:pt>
                <c:pt idx="27574">
                  <c:v>27575</c:v>
                </c:pt>
                <c:pt idx="27575">
                  <c:v>27576</c:v>
                </c:pt>
                <c:pt idx="27576">
                  <c:v>27577</c:v>
                </c:pt>
                <c:pt idx="27577">
                  <c:v>27578</c:v>
                </c:pt>
                <c:pt idx="27578">
                  <c:v>27579</c:v>
                </c:pt>
                <c:pt idx="27579">
                  <c:v>27580</c:v>
                </c:pt>
                <c:pt idx="27580">
                  <c:v>27581</c:v>
                </c:pt>
                <c:pt idx="27581">
                  <c:v>27582</c:v>
                </c:pt>
                <c:pt idx="27582">
                  <c:v>27583</c:v>
                </c:pt>
                <c:pt idx="27583">
                  <c:v>27584</c:v>
                </c:pt>
                <c:pt idx="27584">
                  <c:v>27585</c:v>
                </c:pt>
                <c:pt idx="27585">
                  <c:v>27586</c:v>
                </c:pt>
                <c:pt idx="27586">
                  <c:v>27587</c:v>
                </c:pt>
                <c:pt idx="27587">
                  <c:v>27588</c:v>
                </c:pt>
                <c:pt idx="27588">
                  <c:v>27589</c:v>
                </c:pt>
                <c:pt idx="27589">
                  <c:v>27590</c:v>
                </c:pt>
                <c:pt idx="27590">
                  <c:v>27591</c:v>
                </c:pt>
                <c:pt idx="27591">
                  <c:v>27592</c:v>
                </c:pt>
                <c:pt idx="27592">
                  <c:v>27593</c:v>
                </c:pt>
                <c:pt idx="27593">
                  <c:v>27594</c:v>
                </c:pt>
                <c:pt idx="27594">
                  <c:v>27595</c:v>
                </c:pt>
                <c:pt idx="27595">
                  <c:v>27596</c:v>
                </c:pt>
                <c:pt idx="27596">
                  <c:v>27597</c:v>
                </c:pt>
                <c:pt idx="27597">
                  <c:v>27598</c:v>
                </c:pt>
                <c:pt idx="27598">
                  <c:v>27599</c:v>
                </c:pt>
                <c:pt idx="27599">
                  <c:v>27600</c:v>
                </c:pt>
                <c:pt idx="27600">
                  <c:v>27601</c:v>
                </c:pt>
                <c:pt idx="27601">
                  <c:v>27602</c:v>
                </c:pt>
                <c:pt idx="27602">
                  <c:v>27603</c:v>
                </c:pt>
                <c:pt idx="27603">
                  <c:v>27604</c:v>
                </c:pt>
                <c:pt idx="27604">
                  <c:v>27605</c:v>
                </c:pt>
                <c:pt idx="27605">
                  <c:v>27606</c:v>
                </c:pt>
                <c:pt idx="27606">
                  <c:v>27607</c:v>
                </c:pt>
                <c:pt idx="27607">
                  <c:v>27608</c:v>
                </c:pt>
                <c:pt idx="27608">
                  <c:v>27609</c:v>
                </c:pt>
                <c:pt idx="27609">
                  <c:v>27610</c:v>
                </c:pt>
                <c:pt idx="27610">
                  <c:v>27611</c:v>
                </c:pt>
                <c:pt idx="27611">
                  <c:v>27612</c:v>
                </c:pt>
                <c:pt idx="27612">
                  <c:v>27613</c:v>
                </c:pt>
                <c:pt idx="27613">
                  <c:v>27614</c:v>
                </c:pt>
                <c:pt idx="27614">
                  <c:v>27615</c:v>
                </c:pt>
                <c:pt idx="27615">
                  <c:v>27616</c:v>
                </c:pt>
                <c:pt idx="27616">
                  <c:v>27617</c:v>
                </c:pt>
                <c:pt idx="27617">
                  <c:v>27618</c:v>
                </c:pt>
                <c:pt idx="27618">
                  <c:v>27619</c:v>
                </c:pt>
                <c:pt idx="27619">
                  <c:v>27620</c:v>
                </c:pt>
                <c:pt idx="27620">
                  <c:v>27621</c:v>
                </c:pt>
                <c:pt idx="27621">
                  <c:v>27622</c:v>
                </c:pt>
                <c:pt idx="27622">
                  <c:v>27623</c:v>
                </c:pt>
                <c:pt idx="27623">
                  <c:v>27624</c:v>
                </c:pt>
                <c:pt idx="27624">
                  <c:v>27625</c:v>
                </c:pt>
                <c:pt idx="27625">
                  <c:v>27626</c:v>
                </c:pt>
                <c:pt idx="27626">
                  <c:v>27627</c:v>
                </c:pt>
                <c:pt idx="27627">
                  <c:v>27628</c:v>
                </c:pt>
                <c:pt idx="27628">
                  <c:v>27629</c:v>
                </c:pt>
                <c:pt idx="27629">
                  <c:v>27630</c:v>
                </c:pt>
                <c:pt idx="27630">
                  <c:v>27631</c:v>
                </c:pt>
                <c:pt idx="27631">
                  <c:v>27632</c:v>
                </c:pt>
                <c:pt idx="27632">
                  <c:v>27633</c:v>
                </c:pt>
                <c:pt idx="27633">
                  <c:v>27634</c:v>
                </c:pt>
                <c:pt idx="27634">
                  <c:v>27635</c:v>
                </c:pt>
                <c:pt idx="27635">
                  <c:v>27636</c:v>
                </c:pt>
                <c:pt idx="27636">
                  <c:v>27637</c:v>
                </c:pt>
                <c:pt idx="27637">
                  <c:v>27638</c:v>
                </c:pt>
                <c:pt idx="27638">
                  <c:v>27639</c:v>
                </c:pt>
                <c:pt idx="27639">
                  <c:v>27640</c:v>
                </c:pt>
                <c:pt idx="27640">
                  <c:v>27641</c:v>
                </c:pt>
                <c:pt idx="27641">
                  <c:v>27642</c:v>
                </c:pt>
                <c:pt idx="27642">
                  <c:v>27643</c:v>
                </c:pt>
                <c:pt idx="27643">
                  <c:v>27644</c:v>
                </c:pt>
                <c:pt idx="27644">
                  <c:v>27645</c:v>
                </c:pt>
                <c:pt idx="27645">
                  <c:v>27646</c:v>
                </c:pt>
                <c:pt idx="27646">
                  <c:v>27647</c:v>
                </c:pt>
                <c:pt idx="27647">
                  <c:v>27648</c:v>
                </c:pt>
                <c:pt idx="27648">
                  <c:v>27649</c:v>
                </c:pt>
                <c:pt idx="27649">
                  <c:v>27650</c:v>
                </c:pt>
                <c:pt idx="27650">
                  <c:v>27651</c:v>
                </c:pt>
                <c:pt idx="27651">
                  <c:v>27652</c:v>
                </c:pt>
                <c:pt idx="27652">
                  <c:v>27653</c:v>
                </c:pt>
                <c:pt idx="27653">
                  <c:v>27654</c:v>
                </c:pt>
                <c:pt idx="27654">
                  <c:v>27655</c:v>
                </c:pt>
                <c:pt idx="27655">
                  <c:v>27656</c:v>
                </c:pt>
                <c:pt idx="27656">
                  <c:v>27657</c:v>
                </c:pt>
                <c:pt idx="27657">
                  <c:v>27658</c:v>
                </c:pt>
                <c:pt idx="27658">
                  <c:v>27659</c:v>
                </c:pt>
                <c:pt idx="27659">
                  <c:v>27660</c:v>
                </c:pt>
                <c:pt idx="27660">
                  <c:v>27661</c:v>
                </c:pt>
                <c:pt idx="27661">
                  <c:v>27662</c:v>
                </c:pt>
                <c:pt idx="27662">
                  <c:v>27663</c:v>
                </c:pt>
                <c:pt idx="27663">
                  <c:v>27664</c:v>
                </c:pt>
                <c:pt idx="27664">
                  <c:v>27665</c:v>
                </c:pt>
                <c:pt idx="27665">
                  <c:v>27666</c:v>
                </c:pt>
                <c:pt idx="27666">
                  <c:v>27667</c:v>
                </c:pt>
                <c:pt idx="27667">
                  <c:v>27668</c:v>
                </c:pt>
                <c:pt idx="27668">
                  <c:v>27669</c:v>
                </c:pt>
                <c:pt idx="27669">
                  <c:v>27670</c:v>
                </c:pt>
                <c:pt idx="27670">
                  <c:v>27671</c:v>
                </c:pt>
                <c:pt idx="27671">
                  <c:v>27672</c:v>
                </c:pt>
                <c:pt idx="27672">
                  <c:v>27673</c:v>
                </c:pt>
                <c:pt idx="27673">
                  <c:v>27674</c:v>
                </c:pt>
                <c:pt idx="27674">
                  <c:v>27675</c:v>
                </c:pt>
                <c:pt idx="27675">
                  <c:v>27676</c:v>
                </c:pt>
                <c:pt idx="27676">
                  <c:v>27677</c:v>
                </c:pt>
                <c:pt idx="27677">
                  <c:v>27678</c:v>
                </c:pt>
                <c:pt idx="27678">
                  <c:v>27679</c:v>
                </c:pt>
                <c:pt idx="27679">
                  <c:v>27680</c:v>
                </c:pt>
                <c:pt idx="27680">
                  <c:v>27681</c:v>
                </c:pt>
                <c:pt idx="27681">
                  <c:v>27682</c:v>
                </c:pt>
                <c:pt idx="27682">
                  <c:v>27683</c:v>
                </c:pt>
                <c:pt idx="27683">
                  <c:v>27684</c:v>
                </c:pt>
                <c:pt idx="27684">
                  <c:v>27685</c:v>
                </c:pt>
                <c:pt idx="27685">
                  <c:v>27686</c:v>
                </c:pt>
                <c:pt idx="27686">
                  <c:v>27687</c:v>
                </c:pt>
                <c:pt idx="27687">
                  <c:v>27688</c:v>
                </c:pt>
                <c:pt idx="27688">
                  <c:v>27689</c:v>
                </c:pt>
                <c:pt idx="27689">
                  <c:v>27690</c:v>
                </c:pt>
                <c:pt idx="27690">
                  <c:v>27691</c:v>
                </c:pt>
                <c:pt idx="27691">
                  <c:v>27692</c:v>
                </c:pt>
                <c:pt idx="27692">
                  <c:v>27693</c:v>
                </c:pt>
                <c:pt idx="27693">
                  <c:v>27694</c:v>
                </c:pt>
                <c:pt idx="27694">
                  <c:v>27695</c:v>
                </c:pt>
                <c:pt idx="27695">
                  <c:v>27696</c:v>
                </c:pt>
                <c:pt idx="27696">
                  <c:v>27697</c:v>
                </c:pt>
                <c:pt idx="27697">
                  <c:v>27698</c:v>
                </c:pt>
                <c:pt idx="27698">
                  <c:v>27699</c:v>
                </c:pt>
                <c:pt idx="27699">
                  <c:v>27700</c:v>
                </c:pt>
                <c:pt idx="27700">
                  <c:v>27701</c:v>
                </c:pt>
                <c:pt idx="27701">
                  <c:v>27702</c:v>
                </c:pt>
                <c:pt idx="27702">
                  <c:v>27703</c:v>
                </c:pt>
                <c:pt idx="27703">
                  <c:v>27704</c:v>
                </c:pt>
                <c:pt idx="27704">
                  <c:v>27705</c:v>
                </c:pt>
                <c:pt idx="27705">
                  <c:v>27706</c:v>
                </c:pt>
                <c:pt idx="27706">
                  <c:v>27707</c:v>
                </c:pt>
                <c:pt idx="27707">
                  <c:v>27708</c:v>
                </c:pt>
                <c:pt idx="27708">
                  <c:v>27709</c:v>
                </c:pt>
                <c:pt idx="27709">
                  <c:v>27710</c:v>
                </c:pt>
                <c:pt idx="27710">
                  <c:v>27711</c:v>
                </c:pt>
                <c:pt idx="27711">
                  <c:v>27712</c:v>
                </c:pt>
                <c:pt idx="27712">
                  <c:v>27713</c:v>
                </c:pt>
                <c:pt idx="27713">
                  <c:v>27714</c:v>
                </c:pt>
                <c:pt idx="27714">
                  <c:v>27715</c:v>
                </c:pt>
                <c:pt idx="27715">
                  <c:v>27716</c:v>
                </c:pt>
                <c:pt idx="27716">
                  <c:v>27717</c:v>
                </c:pt>
                <c:pt idx="27717">
                  <c:v>27718</c:v>
                </c:pt>
                <c:pt idx="27718">
                  <c:v>27719</c:v>
                </c:pt>
                <c:pt idx="27719">
                  <c:v>27720</c:v>
                </c:pt>
                <c:pt idx="27720">
                  <c:v>27721</c:v>
                </c:pt>
                <c:pt idx="27721">
                  <c:v>27722</c:v>
                </c:pt>
                <c:pt idx="27722">
                  <c:v>27723</c:v>
                </c:pt>
                <c:pt idx="27723">
                  <c:v>27724</c:v>
                </c:pt>
                <c:pt idx="27724">
                  <c:v>27725</c:v>
                </c:pt>
                <c:pt idx="27725">
                  <c:v>27726</c:v>
                </c:pt>
                <c:pt idx="27726">
                  <c:v>27727</c:v>
                </c:pt>
                <c:pt idx="27727">
                  <c:v>27728</c:v>
                </c:pt>
                <c:pt idx="27728">
                  <c:v>27729</c:v>
                </c:pt>
                <c:pt idx="27729">
                  <c:v>27730</c:v>
                </c:pt>
                <c:pt idx="27730">
                  <c:v>27731</c:v>
                </c:pt>
                <c:pt idx="27731">
                  <c:v>27732</c:v>
                </c:pt>
                <c:pt idx="27732">
                  <c:v>27733</c:v>
                </c:pt>
                <c:pt idx="27733">
                  <c:v>27734</c:v>
                </c:pt>
                <c:pt idx="27734">
                  <c:v>27735</c:v>
                </c:pt>
                <c:pt idx="27735">
                  <c:v>27736</c:v>
                </c:pt>
                <c:pt idx="27736">
                  <c:v>27737</c:v>
                </c:pt>
                <c:pt idx="27737">
                  <c:v>27738</c:v>
                </c:pt>
                <c:pt idx="27738">
                  <c:v>27739</c:v>
                </c:pt>
                <c:pt idx="27739">
                  <c:v>27740</c:v>
                </c:pt>
                <c:pt idx="27740">
                  <c:v>27741</c:v>
                </c:pt>
                <c:pt idx="27741">
                  <c:v>27742</c:v>
                </c:pt>
                <c:pt idx="27742">
                  <c:v>27743</c:v>
                </c:pt>
                <c:pt idx="27743">
                  <c:v>27744</c:v>
                </c:pt>
                <c:pt idx="27744">
                  <c:v>27745</c:v>
                </c:pt>
                <c:pt idx="27745">
                  <c:v>27746</c:v>
                </c:pt>
                <c:pt idx="27746">
                  <c:v>27747</c:v>
                </c:pt>
                <c:pt idx="27747">
                  <c:v>27748</c:v>
                </c:pt>
                <c:pt idx="27748">
                  <c:v>27749</c:v>
                </c:pt>
                <c:pt idx="27749">
                  <c:v>27750</c:v>
                </c:pt>
                <c:pt idx="27750">
                  <c:v>27751</c:v>
                </c:pt>
                <c:pt idx="27751">
                  <c:v>27752</c:v>
                </c:pt>
                <c:pt idx="27752">
                  <c:v>27753</c:v>
                </c:pt>
                <c:pt idx="27753">
                  <c:v>27754</c:v>
                </c:pt>
                <c:pt idx="27754">
                  <c:v>27755</c:v>
                </c:pt>
                <c:pt idx="27755">
                  <c:v>27756</c:v>
                </c:pt>
                <c:pt idx="27756">
                  <c:v>27757</c:v>
                </c:pt>
                <c:pt idx="27757">
                  <c:v>27758</c:v>
                </c:pt>
                <c:pt idx="27758">
                  <c:v>27759</c:v>
                </c:pt>
                <c:pt idx="27759">
                  <c:v>27760</c:v>
                </c:pt>
                <c:pt idx="27760">
                  <c:v>27761</c:v>
                </c:pt>
                <c:pt idx="27761">
                  <c:v>27762</c:v>
                </c:pt>
                <c:pt idx="27762">
                  <c:v>27763</c:v>
                </c:pt>
                <c:pt idx="27763">
                  <c:v>27764</c:v>
                </c:pt>
                <c:pt idx="27764">
                  <c:v>27765</c:v>
                </c:pt>
                <c:pt idx="27765">
                  <c:v>27766</c:v>
                </c:pt>
                <c:pt idx="27766">
                  <c:v>27767</c:v>
                </c:pt>
                <c:pt idx="27767">
                  <c:v>27768</c:v>
                </c:pt>
                <c:pt idx="27768">
                  <c:v>27769</c:v>
                </c:pt>
                <c:pt idx="27769">
                  <c:v>27770</c:v>
                </c:pt>
                <c:pt idx="27770">
                  <c:v>27771</c:v>
                </c:pt>
                <c:pt idx="27771">
                  <c:v>27772</c:v>
                </c:pt>
                <c:pt idx="27772">
                  <c:v>27773</c:v>
                </c:pt>
                <c:pt idx="27773">
                  <c:v>27774</c:v>
                </c:pt>
                <c:pt idx="27774">
                  <c:v>27775</c:v>
                </c:pt>
                <c:pt idx="27775">
                  <c:v>27776</c:v>
                </c:pt>
                <c:pt idx="27776">
                  <c:v>27777</c:v>
                </c:pt>
                <c:pt idx="27777">
                  <c:v>27778</c:v>
                </c:pt>
                <c:pt idx="27778">
                  <c:v>27779</c:v>
                </c:pt>
                <c:pt idx="27779">
                  <c:v>27780</c:v>
                </c:pt>
                <c:pt idx="27780">
                  <c:v>27781</c:v>
                </c:pt>
                <c:pt idx="27781">
                  <c:v>27782</c:v>
                </c:pt>
                <c:pt idx="27782">
                  <c:v>27783</c:v>
                </c:pt>
                <c:pt idx="27783">
                  <c:v>27784</c:v>
                </c:pt>
                <c:pt idx="27784">
                  <c:v>27785</c:v>
                </c:pt>
                <c:pt idx="27785">
                  <c:v>27786</c:v>
                </c:pt>
                <c:pt idx="27786">
                  <c:v>27787</c:v>
                </c:pt>
                <c:pt idx="27787">
                  <c:v>27788</c:v>
                </c:pt>
                <c:pt idx="27788">
                  <c:v>27789</c:v>
                </c:pt>
                <c:pt idx="27789">
                  <c:v>27790</c:v>
                </c:pt>
                <c:pt idx="27790">
                  <c:v>27791</c:v>
                </c:pt>
                <c:pt idx="27791">
                  <c:v>27792</c:v>
                </c:pt>
                <c:pt idx="27792">
                  <c:v>27793</c:v>
                </c:pt>
                <c:pt idx="27793">
                  <c:v>27794</c:v>
                </c:pt>
                <c:pt idx="27794">
                  <c:v>27795</c:v>
                </c:pt>
                <c:pt idx="27795">
                  <c:v>27796</c:v>
                </c:pt>
                <c:pt idx="27796">
                  <c:v>27797</c:v>
                </c:pt>
                <c:pt idx="27797">
                  <c:v>27798</c:v>
                </c:pt>
                <c:pt idx="27798">
                  <c:v>27799</c:v>
                </c:pt>
                <c:pt idx="27799">
                  <c:v>27800</c:v>
                </c:pt>
                <c:pt idx="27800">
                  <c:v>27801</c:v>
                </c:pt>
                <c:pt idx="27801">
                  <c:v>27802</c:v>
                </c:pt>
                <c:pt idx="27802">
                  <c:v>27803</c:v>
                </c:pt>
                <c:pt idx="27803">
                  <c:v>27804</c:v>
                </c:pt>
                <c:pt idx="27804">
                  <c:v>27805</c:v>
                </c:pt>
                <c:pt idx="27805">
                  <c:v>27806</c:v>
                </c:pt>
                <c:pt idx="27806">
                  <c:v>27807</c:v>
                </c:pt>
                <c:pt idx="27807">
                  <c:v>27808</c:v>
                </c:pt>
                <c:pt idx="27808">
                  <c:v>27809</c:v>
                </c:pt>
                <c:pt idx="27809">
                  <c:v>27810</c:v>
                </c:pt>
                <c:pt idx="27810">
                  <c:v>27811</c:v>
                </c:pt>
                <c:pt idx="27811">
                  <c:v>27812</c:v>
                </c:pt>
                <c:pt idx="27812">
                  <c:v>27813</c:v>
                </c:pt>
                <c:pt idx="27813">
                  <c:v>27814</c:v>
                </c:pt>
                <c:pt idx="27814">
                  <c:v>27815</c:v>
                </c:pt>
                <c:pt idx="27815">
                  <c:v>27816</c:v>
                </c:pt>
                <c:pt idx="27816">
                  <c:v>27817</c:v>
                </c:pt>
                <c:pt idx="27817">
                  <c:v>27818</c:v>
                </c:pt>
                <c:pt idx="27818">
                  <c:v>27819</c:v>
                </c:pt>
                <c:pt idx="27819">
                  <c:v>27820</c:v>
                </c:pt>
                <c:pt idx="27820">
                  <c:v>27821</c:v>
                </c:pt>
                <c:pt idx="27821">
                  <c:v>27822</c:v>
                </c:pt>
                <c:pt idx="27822">
                  <c:v>27823</c:v>
                </c:pt>
                <c:pt idx="27823">
                  <c:v>27824</c:v>
                </c:pt>
                <c:pt idx="27824">
                  <c:v>27825</c:v>
                </c:pt>
                <c:pt idx="27825">
                  <c:v>27826</c:v>
                </c:pt>
                <c:pt idx="27826">
                  <c:v>27827</c:v>
                </c:pt>
                <c:pt idx="27827">
                  <c:v>27828</c:v>
                </c:pt>
                <c:pt idx="27828">
                  <c:v>27829</c:v>
                </c:pt>
                <c:pt idx="27829">
                  <c:v>27830</c:v>
                </c:pt>
                <c:pt idx="27830">
                  <c:v>27831</c:v>
                </c:pt>
                <c:pt idx="27831">
                  <c:v>27832</c:v>
                </c:pt>
                <c:pt idx="27832">
                  <c:v>27833</c:v>
                </c:pt>
                <c:pt idx="27833">
                  <c:v>27834</c:v>
                </c:pt>
                <c:pt idx="27834">
                  <c:v>27835</c:v>
                </c:pt>
                <c:pt idx="27835">
                  <c:v>27836</c:v>
                </c:pt>
                <c:pt idx="27836">
                  <c:v>27837</c:v>
                </c:pt>
                <c:pt idx="27837">
                  <c:v>27838</c:v>
                </c:pt>
                <c:pt idx="27838">
                  <c:v>27839</c:v>
                </c:pt>
                <c:pt idx="27839">
                  <c:v>27840</c:v>
                </c:pt>
                <c:pt idx="27840">
                  <c:v>27841</c:v>
                </c:pt>
                <c:pt idx="27841">
                  <c:v>27842</c:v>
                </c:pt>
                <c:pt idx="27842">
                  <c:v>27843</c:v>
                </c:pt>
                <c:pt idx="27843">
                  <c:v>27844</c:v>
                </c:pt>
                <c:pt idx="27844">
                  <c:v>27845</c:v>
                </c:pt>
                <c:pt idx="27845">
                  <c:v>27846</c:v>
                </c:pt>
                <c:pt idx="27846">
                  <c:v>27847</c:v>
                </c:pt>
                <c:pt idx="27847">
                  <c:v>27848</c:v>
                </c:pt>
                <c:pt idx="27848">
                  <c:v>27849</c:v>
                </c:pt>
                <c:pt idx="27849">
                  <c:v>27850</c:v>
                </c:pt>
                <c:pt idx="27850">
                  <c:v>27851</c:v>
                </c:pt>
                <c:pt idx="27851">
                  <c:v>27852</c:v>
                </c:pt>
                <c:pt idx="27852">
                  <c:v>27853</c:v>
                </c:pt>
                <c:pt idx="27853">
                  <c:v>27854</c:v>
                </c:pt>
                <c:pt idx="27854">
                  <c:v>27855</c:v>
                </c:pt>
                <c:pt idx="27855">
                  <c:v>27856</c:v>
                </c:pt>
                <c:pt idx="27856">
                  <c:v>27857</c:v>
                </c:pt>
                <c:pt idx="27857">
                  <c:v>27858</c:v>
                </c:pt>
                <c:pt idx="27858">
                  <c:v>27859</c:v>
                </c:pt>
                <c:pt idx="27859">
                  <c:v>27860</c:v>
                </c:pt>
                <c:pt idx="27860">
                  <c:v>27861</c:v>
                </c:pt>
                <c:pt idx="27861">
                  <c:v>27862</c:v>
                </c:pt>
                <c:pt idx="27862">
                  <c:v>27863</c:v>
                </c:pt>
                <c:pt idx="27863">
                  <c:v>27864</c:v>
                </c:pt>
                <c:pt idx="27864">
                  <c:v>27865</c:v>
                </c:pt>
                <c:pt idx="27865">
                  <c:v>27866</c:v>
                </c:pt>
                <c:pt idx="27866">
                  <c:v>27867</c:v>
                </c:pt>
                <c:pt idx="27867">
                  <c:v>27868</c:v>
                </c:pt>
                <c:pt idx="27868">
                  <c:v>27869</c:v>
                </c:pt>
                <c:pt idx="27869">
                  <c:v>27870</c:v>
                </c:pt>
                <c:pt idx="27870">
                  <c:v>27871</c:v>
                </c:pt>
                <c:pt idx="27871">
                  <c:v>27872</c:v>
                </c:pt>
                <c:pt idx="27872">
                  <c:v>27873</c:v>
                </c:pt>
                <c:pt idx="27873">
                  <c:v>27874</c:v>
                </c:pt>
                <c:pt idx="27874">
                  <c:v>27875</c:v>
                </c:pt>
                <c:pt idx="27875">
                  <c:v>27876</c:v>
                </c:pt>
                <c:pt idx="27876">
                  <c:v>27877</c:v>
                </c:pt>
                <c:pt idx="27877">
                  <c:v>27878</c:v>
                </c:pt>
                <c:pt idx="27878">
                  <c:v>27879</c:v>
                </c:pt>
                <c:pt idx="27879">
                  <c:v>27880</c:v>
                </c:pt>
                <c:pt idx="27880">
                  <c:v>27881</c:v>
                </c:pt>
                <c:pt idx="27881">
                  <c:v>27882</c:v>
                </c:pt>
                <c:pt idx="27882">
                  <c:v>27883</c:v>
                </c:pt>
                <c:pt idx="27883">
                  <c:v>27884</c:v>
                </c:pt>
                <c:pt idx="27884">
                  <c:v>27885</c:v>
                </c:pt>
                <c:pt idx="27885">
                  <c:v>27886</c:v>
                </c:pt>
                <c:pt idx="27886">
                  <c:v>27887</c:v>
                </c:pt>
                <c:pt idx="27887">
                  <c:v>27888</c:v>
                </c:pt>
                <c:pt idx="27888">
                  <c:v>27889</c:v>
                </c:pt>
                <c:pt idx="27889">
                  <c:v>27890</c:v>
                </c:pt>
                <c:pt idx="27890">
                  <c:v>27891</c:v>
                </c:pt>
                <c:pt idx="27891">
                  <c:v>27892</c:v>
                </c:pt>
                <c:pt idx="27892">
                  <c:v>27893</c:v>
                </c:pt>
                <c:pt idx="27893">
                  <c:v>27894</c:v>
                </c:pt>
                <c:pt idx="27894">
                  <c:v>27895</c:v>
                </c:pt>
                <c:pt idx="27895">
                  <c:v>27896</c:v>
                </c:pt>
                <c:pt idx="27896">
                  <c:v>27897</c:v>
                </c:pt>
                <c:pt idx="27897">
                  <c:v>27898</c:v>
                </c:pt>
                <c:pt idx="27898">
                  <c:v>27899</c:v>
                </c:pt>
                <c:pt idx="27899">
                  <c:v>27900</c:v>
                </c:pt>
                <c:pt idx="27900">
                  <c:v>27901</c:v>
                </c:pt>
                <c:pt idx="27901">
                  <c:v>27902</c:v>
                </c:pt>
                <c:pt idx="27902">
                  <c:v>27903</c:v>
                </c:pt>
                <c:pt idx="27903">
                  <c:v>27904</c:v>
                </c:pt>
                <c:pt idx="27904">
                  <c:v>27905</c:v>
                </c:pt>
                <c:pt idx="27905">
                  <c:v>27906</c:v>
                </c:pt>
                <c:pt idx="27906">
                  <c:v>27907</c:v>
                </c:pt>
                <c:pt idx="27907">
                  <c:v>27908</c:v>
                </c:pt>
                <c:pt idx="27908">
                  <c:v>27909</c:v>
                </c:pt>
                <c:pt idx="27909">
                  <c:v>27910</c:v>
                </c:pt>
                <c:pt idx="27910">
                  <c:v>27911</c:v>
                </c:pt>
                <c:pt idx="27911">
                  <c:v>27912</c:v>
                </c:pt>
                <c:pt idx="27912">
                  <c:v>27913</c:v>
                </c:pt>
                <c:pt idx="27913">
                  <c:v>27914</c:v>
                </c:pt>
                <c:pt idx="27914">
                  <c:v>27915</c:v>
                </c:pt>
                <c:pt idx="27915">
                  <c:v>27916</c:v>
                </c:pt>
                <c:pt idx="27916">
                  <c:v>27917</c:v>
                </c:pt>
                <c:pt idx="27917">
                  <c:v>27918</c:v>
                </c:pt>
                <c:pt idx="27918">
                  <c:v>27919</c:v>
                </c:pt>
                <c:pt idx="27919">
                  <c:v>27920</c:v>
                </c:pt>
                <c:pt idx="27920">
                  <c:v>27921</c:v>
                </c:pt>
                <c:pt idx="27921">
                  <c:v>27922</c:v>
                </c:pt>
                <c:pt idx="27922">
                  <c:v>27923</c:v>
                </c:pt>
                <c:pt idx="27923">
                  <c:v>27924</c:v>
                </c:pt>
                <c:pt idx="27924">
                  <c:v>27925</c:v>
                </c:pt>
                <c:pt idx="27925">
                  <c:v>27926</c:v>
                </c:pt>
                <c:pt idx="27926">
                  <c:v>27927</c:v>
                </c:pt>
                <c:pt idx="27927">
                  <c:v>27928</c:v>
                </c:pt>
                <c:pt idx="27928">
                  <c:v>27929</c:v>
                </c:pt>
                <c:pt idx="27929">
                  <c:v>27930</c:v>
                </c:pt>
                <c:pt idx="27930">
                  <c:v>27931</c:v>
                </c:pt>
                <c:pt idx="27931">
                  <c:v>27932</c:v>
                </c:pt>
                <c:pt idx="27932">
                  <c:v>27933</c:v>
                </c:pt>
                <c:pt idx="27933">
                  <c:v>27934</c:v>
                </c:pt>
                <c:pt idx="27934">
                  <c:v>27935</c:v>
                </c:pt>
                <c:pt idx="27935">
                  <c:v>27936</c:v>
                </c:pt>
                <c:pt idx="27936">
                  <c:v>27937</c:v>
                </c:pt>
                <c:pt idx="27937">
                  <c:v>27938</c:v>
                </c:pt>
                <c:pt idx="27938">
                  <c:v>27939</c:v>
                </c:pt>
                <c:pt idx="27939">
                  <c:v>27940</c:v>
                </c:pt>
                <c:pt idx="27940">
                  <c:v>27941</c:v>
                </c:pt>
                <c:pt idx="27941">
                  <c:v>27942</c:v>
                </c:pt>
                <c:pt idx="27942">
                  <c:v>27943</c:v>
                </c:pt>
                <c:pt idx="27943">
                  <c:v>27944</c:v>
                </c:pt>
                <c:pt idx="27944">
                  <c:v>27945</c:v>
                </c:pt>
                <c:pt idx="27945">
                  <c:v>27946</c:v>
                </c:pt>
                <c:pt idx="27946">
                  <c:v>27947</c:v>
                </c:pt>
                <c:pt idx="27947">
                  <c:v>27948</c:v>
                </c:pt>
                <c:pt idx="27948">
                  <c:v>27949</c:v>
                </c:pt>
                <c:pt idx="27949">
                  <c:v>27950</c:v>
                </c:pt>
                <c:pt idx="27950">
                  <c:v>27951</c:v>
                </c:pt>
                <c:pt idx="27951">
                  <c:v>27952</c:v>
                </c:pt>
                <c:pt idx="27952">
                  <c:v>27953</c:v>
                </c:pt>
                <c:pt idx="27953">
                  <c:v>27954</c:v>
                </c:pt>
                <c:pt idx="27954">
                  <c:v>27955</c:v>
                </c:pt>
                <c:pt idx="27955">
                  <c:v>27956</c:v>
                </c:pt>
                <c:pt idx="27956">
                  <c:v>27957</c:v>
                </c:pt>
                <c:pt idx="27957">
                  <c:v>27958</c:v>
                </c:pt>
                <c:pt idx="27958">
                  <c:v>27959</c:v>
                </c:pt>
                <c:pt idx="27959">
                  <c:v>27960</c:v>
                </c:pt>
                <c:pt idx="27960">
                  <c:v>27961</c:v>
                </c:pt>
                <c:pt idx="27961">
                  <c:v>27962</c:v>
                </c:pt>
                <c:pt idx="27962">
                  <c:v>27963</c:v>
                </c:pt>
                <c:pt idx="27963">
                  <c:v>27964</c:v>
                </c:pt>
                <c:pt idx="27964">
                  <c:v>27965</c:v>
                </c:pt>
                <c:pt idx="27965">
                  <c:v>27966</c:v>
                </c:pt>
                <c:pt idx="27966">
                  <c:v>27967</c:v>
                </c:pt>
                <c:pt idx="27967">
                  <c:v>27968</c:v>
                </c:pt>
                <c:pt idx="27968">
                  <c:v>27969</c:v>
                </c:pt>
                <c:pt idx="27969">
                  <c:v>27970</c:v>
                </c:pt>
                <c:pt idx="27970">
                  <c:v>27971</c:v>
                </c:pt>
                <c:pt idx="27971">
                  <c:v>27972</c:v>
                </c:pt>
                <c:pt idx="27972">
                  <c:v>27973</c:v>
                </c:pt>
                <c:pt idx="27973">
                  <c:v>27974</c:v>
                </c:pt>
                <c:pt idx="27974">
                  <c:v>27975</c:v>
                </c:pt>
                <c:pt idx="27975">
                  <c:v>27976</c:v>
                </c:pt>
                <c:pt idx="27976">
                  <c:v>27977</c:v>
                </c:pt>
                <c:pt idx="27977">
                  <c:v>27978</c:v>
                </c:pt>
                <c:pt idx="27978">
                  <c:v>27979</c:v>
                </c:pt>
                <c:pt idx="27979">
                  <c:v>27980</c:v>
                </c:pt>
                <c:pt idx="27980">
                  <c:v>27981</c:v>
                </c:pt>
                <c:pt idx="27981">
                  <c:v>27982</c:v>
                </c:pt>
                <c:pt idx="27982">
                  <c:v>27983</c:v>
                </c:pt>
                <c:pt idx="27983">
                  <c:v>27984</c:v>
                </c:pt>
                <c:pt idx="27984">
                  <c:v>27985</c:v>
                </c:pt>
                <c:pt idx="27985">
                  <c:v>27986</c:v>
                </c:pt>
                <c:pt idx="27986">
                  <c:v>27987</c:v>
                </c:pt>
                <c:pt idx="27987">
                  <c:v>27988</c:v>
                </c:pt>
                <c:pt idx="27988">
                  <c:v>27989</c:v>
                </c:pt>
                <c:pt idx="27989">
                  <c:v>27990</c:v>
                </c:pt>
                <c:pt idx="27990">
                  <c:v>27991</c:v>
                </c:pt>
                <c:pt idx="27991">
                  <c:v>27992</c:v>
                </c:pt>
                <c:pt idx="27992">
                  <c:v>27993</c:v>
                </c:pt>
                <c:pt idx="27993">
                  <c:v>27994</c:v>
                </c:pt>
                <c:pt idx="27994">
                  <c:v>27995</c:v>
                </c:pt>
                <c:pt idx="27995">
                  <c:v>27996</c:v>
                </c:pt>
                <c:pt idx="27996">
                  <c:v>27997</c:v>
                </c:pt>
                <c:pt idx="27997">
                  <c:v>27998</c:v>
                </c:pt>
                <c:pt idx="27998">
                  <c:v>27999</c:v>
                </c:pt>
                <c:pt idx="27999">
                  <c:v>28000</c:v>
                </c:pt>
                <c:pt idx="28000">
                  <c:v>28001</c:v>
                </c:pt>
                <c:pt idx="28001">
                  <c:v>28002</c:v>
                </c:pt>
                <c:pt idx="28002">
                  <c:v>28003</c:v>
                </c:pt>
                <c:pt idx="28003">
                  <c:v>28004</c:v>
                </c:pt>
                <c:pt idx="28004">
                  <c:v>28005</c:v>
                </c:pt>
                <c:pt idx="28005">
                  <c:v>28006</c:v>
                </c:pt>
                <c:pt idx="28006">
                  <c:v>28007</c:v>
                </c:pt>
                <c:pt idx="28007">
                  <c:v>28008</c:v>
                </c:pt>
                <c:pt idx="28008">
                  <c:v>28009</c:v>
                </c:pt>
                <c:pt idx="28009">
                  <c:v>28010</c:v>
                </c:pt>
                <c:pt idx="28010">
                  <c:v>28011</c:v>
                </c:pt>
                <c:pt idx="28011">
                  <c:v>28012</c:v>
                </c:pt>
                <c:pt idx="28012">
                  <c:v>28013</c:v>
                </c:pt>
                <c:pt idx="28013">
                  <c:v>28014</c:v>
                </c:pt>
                <c:pt idx="28014">
                  <c:v>28015</c:v>
                </c:pt>
                <c:pt idx="28015">
                  <c:v>28016</c:v>
                </c:pt>
                <c:pt idx="28016">
                  <c:v>28017</c:v>
                </c:pt>
                <c:pt idx="28017">
                  <c:v>28018</c:v>
                </c:pt>
                <c:pt idx="28018">
                  <c:v>28019</c:v>
                </c:pt>
                <c:pt idx="28019">
                  <c:v>28020</c:v>
                </c:pt>
                <c:pt idx="28020">
                  <c:v>28021</c:v>
                </c:pt>
                <c:pt idx="28021">
                  <c:v>28022</c:v>
                </c:pt>
                <c:pt idx="28022">
                  <c:v>28023</c:v>
                </c:pt>
                <c:pt idx="28023">
                  <c:v>28024</c:v>
                </c:pt>
                <c:pt idx="28024">
                  <c:v>28025</c:v>
                </c:pt>
                <c:pt idx="28025">
                  <c:v>28026</c:v>
                </c:pt>
                <c:pt idx="28026">
                  <c:v>28027</c:v>
                </c:pt>
                <c:pt idx="28027">
                  <c:v>28028</c:v>
                </c:pt>
                <c:pt idx="28028">
                  <c:v>28029</c:v>
                </c:pt>
                <c:pt idx="28029">
                  <c:v>28030</c:v>
                </c:pt>
                <c:pt idx="28030">
                  <c:v>28031</c:v>
                </c:pt>
                <c:pt idx="28031">
                  <c:v>28032</c:v>
                </c:pt>
                <c:pt idx="28032">
                  <c:v>28033</c:v>
                </c:pt>
                <c:pt idx="28033">
                  <c:v>28034</c:v>
                </c:pt>
                <c:pt idx="28034">
                  <c:v>28035</c:v>
                </c:pt>
                <c:pt idx="28035">
                  <c:v>28036</c:v>
                </c:pt>
                <c:pt idx="28036">
                  <c:v>28037</c:v>
                </c:pt>
                <c:pt idx="28037">
                  <c:v>28038</c:v>
                </c:pt>
                <c:pt idx="28038">
                  <c:v>28039</c:v>
                </c:pt>
                <c:pt idx="28039">
                  <c:v>28040</c:v>
                </c:pt>
                <c:pt idx="28040">
                  <c:v>28041</c:v>
                </c:pt>
                <c:pt idx="28041">
                  <c:v>28042</c:v>
                </c:pt>
                <c:pt idx="28042">
                  <c:v>28043</c:v>
                </c:pt>
                <c:pt idx="28043">
                  <c:v>28044</c:v>
                </c:pt>
                <c:pt idx="28044">
                  <c:v>28045</c:v>
                </c:pt>
                <c:pt idx="28045">
                  <c:v>28046</c:v>
                </c:pt>
                <c:pt idx="28046">
                  <c:v>28047</c:v>
                </c:pt>
                <c:pt idx="28047">
                  <c:v>28048</c:v>
                </c:pt>
                <c:pt idx="28048">
                  <c:v>28049</c:v>
                </c:pt>
                <c:pt idx="28049">
                  <c:v>28050</c:v>
                </c:pt>
                <c:pt idx="28050">
                  <c:v>28051</c:v>
                </c:pt>
                <c:pt idx="28051">
                  <c:v>28052</c:v>
                </c:pt>
                <c:pt idx="28052">
                  <c:v>28053</c:v>
                </c:pt>
                <c:pt idx="28053">
                  <c:v>28054</c:v>
                </c:pt>
                <c:pt idx="28054">
                  <c:v>28055</c:v>
                </c:pt>
                <c:pt idx="28055">
                  <c:v>28056</c:v>
                </c:pt>
                <c:pt idx="28056">
                  <c:v>28057</c:v>
                </c:pt>
                <c:pt idx="28057">
                  <c:v>28058</c:v>
                </c:pt>
                <c:pt idx="28058">
                  <c:v>28059</c:v>
                </c:pt>
                <c:pt idx="28059">
                  <c:v>28060</c:v>
                </c:pt>
                <c:pt idx="28060">
                  <c:v>28061</c:v>
                </c:pt>
                <c:pt idx="28061">
                  <c:v>28062</c:v>
                </c:pt>
                <c:pt idx="28062">
                  <c:v>28063</c:v>
                </c:pt>
                <c:pt idx="28063">
                  <c:v>28064</c:v>
                </c:pt>
                <c:pt idx="28064">
                  <c:v>28065</c:v>
                </c:pt>
                <c:pt idx="28065">
                  <c:v>28066</c:v>
                </c:pt>
                <c:pt idx="28066">
                  <c:v>28067</c:v>
                </c:pt>
                <c:pt idx="28067">
                  <c:v>28068</c:v>
                </c:pt>
                <c:pt idx="28068">
                  <c:v>28069</c:v>
                </c:pt>
                <c:pt idx="28069">
                  <c:v>28070</c:v>
                </c:pt>
                <c:pt idx="28070">
                  <c:v>28071</c:v>
                </c:pt>
                <c:pt idx="28071">
                  <c:v>28072</c:v>
                </c:pt>
                <c:pt idx="28072">
                  <c:v>28073</c:v>
                </c:pt>
                <c:pt idx="28073">
                  <c:v>28074</c:v>
                </c:pt>
                <c:pt idx="28074">
                  <c:v>28075</c:v>
                </c:pt>
                <c:pt idx="28075">
                  <c:v>28076</c:v>
                </c:pt>
                <c:pt idx="28076">
                  <c:v>28077</c:v>
                </c:pt>
                <c:pt idx="28077">
                  <c:v>28078</c:v>
                </c:pt>
                <c:pt idx="28078">
                  <c:v>28079</c:v>
                </c:pt>
                <c:pt idx="28079">
                  <c:v>28080</c:v>
                </c:pt>
                <c:pt idx="28080">
                  <c:v>28081</c:v>
                </c:pt>
                <c:pt idx="28081">
                  <c:v>28082</c:v>
                </c:pt>
                <c:pt idx="28082">
                  <c:v>28083</c:v>
                </c:pt>
                <c:pt idx="28083">
                  <c:v>28084</c:v>
                </c:pt>
                <c:pt idx="28084">
                  <c:v>28085</c:v>
                </c:pt>
                <c:pt idx="28085">
                  <c:v>28086</c:v>
                </c:pt>
                <c:pt idx="28086">
                  <c:v>28087</c:v>
                </c:pt>
                <c:pt idx="28087">
                  <c:v>28088</c:v>
                </c:pt>
                <c:pt idx="28088">
                  <c:v>28089</c:v>
                </c:pt>
                <c:pt idx="28089">
                  <c:v>28090</c:v>
                </c:pt>
                <c:pt idx="28090">
                  <c:v>28091</c:v>
                </c:pt>
                <c:pt idx="28091">
                  <c:v>28092</c:v>
                </c:pt>
                <c:pt idx="28092">
                  <c:v>28093</c:v>
                </c:pt>
                <c:pt idx="28093">
                  <c:v>28094</c:v>
                </c:pt>
                <c:pt idx="28094">
                  <c:v>28095</c:v>
                </c:pt>
                <c:pt idx="28095">
                  <c:v>28096</c:v>
                </c:pt>
                <c:pt idx="28096">
                  <c:v>28097</c:v>
                </c:pt>
                <c:pt idx="28097">
                  <c:v>28098</c:v>
                </c:pt>
                <c:pt idx="28098">
                  <c:v>28099</c:v>
                </c:pt>
                <c:pt idx="28099">
                  <c:v>28100</c:v>
                </c:pt>
                <c:pt idx="28100">
                  <c:v>28101</c:v>
                </c:pt>
                <c:pt idx="28101">
                  <c:v>28102</c:v>
                </c:pt>
                <c:pt idx="28102">
                  <c:v>28103</c:v>
                </c:pt>
                <c:pt idx="28103">
                  <c:v>28104</c:v>
                </c:pt>
                <c:pt idx="28104">
                  <c:v>28105</c:v>
                </c:pt>
                <c:pt idx="28105">
                  <c:v>28106</c:v>
                </c:pt>
                <c:pt idx="28106">
                  <c:v>28107</c:v>
                </c:pt>
                <c:pt idx="28107">
                  <c:v>28108</c:v>
                </c:pt>
                <c:pt idx="28108">
                  <c:v>28109</c:v>
                </c:pt>
                <c:pt idx="28109">
                  <c:v>28110</c:v>
                </c:pt>
                <c:pt idx="28110">
                  <c:v>28111</c:v>
                </c:pt>
                <c:pt idx="28111">
                  <c:v>28112</c:v>
                </c:pt>
                <c:pt idx="28112">
                  <c:v>28113</c:v>
                </c:pt>
                <c:pt idx="28113">
                  <c:v>28114</c:v>
                </c:pt>
                <c:pt idx="28114">
                  <c:v>28115</c:v>
                </c:pt>
                <c:pt idx="28115">
                  <c:v>28116</c:v>
                </c:pt>
                <c:pt idx="28116">
                  <c:v>28117</c:v>
                </c:pt>
                <c:pt idx="28117">
                  <c:v>28118</c:v>
                </c:pt>
                <c:pt idx="28118">
                  <c:v>28119</c:v>
                </c:pt>
                <c:pt idx="28119">
                  <c:v>28120</c:v>
                </c:pt>
                <c:pt idx="28120">
                  <c:v>28121</c:v>
                </c:pt>
                <c:pt idx="28121">
                  <c:v>28122</c:v>
                </c:pt>
                <c:pt idx="28122">
                  <c:v>28123</c:v>
                </c:pt>
                <c:pt idx="28123">
                  <c:v>28124</c:v>
                </c:pt>
                <c:pt idx="28124">
                  <c:v>28125</c:v>
                </c:pt>
                <c:pt idx="28125">
                  <c:v>28126</c:v>
                </c:pt>
                <c:pt idx="28126">
                  <c:v>28127</c:v>
                </c:pt>
                <c:pt idx="28127">
                  <c:v>28128</c:v>
                </c:pt>
                <c:pt idx="28128">
                  <c:v>28129</c:v>
                </c:pt>
                <c:pt idx="28129">
                  <c:v>28130</c:v>
                </c:pt>
                <c:pt idx="28130">
                  <c:v>28131</c:v>
                </c:pt>
                <c:pt idx="28131">
                  <c:v>28132</c:v>
                </c:pt>
                <c:pt idx="28132">
                  <c:v>28133</c:v>
                </c:pt>
                <c:pt idx="28133">
                  <c:v>28134</c:v>
                </c:pt>
                <c:pt idx="28134">
                  <c:v>28135</c:v>
                </c:pt>
                <c:pt idx="28135">
                  <c:v>28136</c:v>
                </c:pt>
                <c:pt idx="28136">
                  <c:v>28137</c:v>
                </c:pt>
                <c:pt idx="28137">
                  <c:v>28138</c:v>
                </c:pt>
                <c:pt idx="28138">
                  <c:v>28139</c:v>
                </c:pt>
                <c:pt idx="28139">
                  <c:v>28140</c:v>
                </c:pt>
                <c:pt idx="28140">
                  <c:v>28141</c:v>
                </c:pt>
                <c:pt idx="28141">
                  <c:v>28142</c:v>
                </c:pt>
                <c:pt idx="28142">
                  <c:v>28143</c:v>
                </c:pt>
                <c:pt idx="28143">
                  <c:v>28144</c:v>
                </c:pt>
                <c:pt idx="28144">
                  <c:v>28145</c:v>
                </c:pt>
                <c:pt idx="28145">
                  <c:v>28146</c:v>
                </c:pt>
                <c:pt idx="28146">
                  <c:v>28147</c:v>
                </c:pt>
                <c:pt idx="28147">
                  <c:v>28148</c:v>
                </c:pt>
                <c:pt idx="28148">
                  <c:v>28149</c:v>
                </c:pt>
                <c:pt idx="28149">
                  <c:v>28150</c:v>
                </c:pt>
                <c:pt idx="28150">
                  <c:v>28151</c:v>
                </c:pt>
                <c:pt idx="28151">
                  <c:v>28152</c:v>
                </c:pt>
                <c:pt idx="28152">
                  <c:v>28153</c:v>
                </c:pt>
                <c:pt idx="28153">
                  <c:v>28154</c:v>
                </c:pt>
                <c:pt idx="28154">
                  <c:v>28155</c:v>
                </c:pt>
                <c:pt idx="28155">
                  <c:v>28156</c:v>
                </c:pt>
                <c:pt idx="28156">
                  <c:v>28157</c:v>
                </c:pt>
                <c:pt idx="28157">
                  <c:v>28158</c:v>
                </c:pt>
                <c:pt idx="28158">
                  <c:v>28159</c:v>
                </c:pt>
                <c:pt idx="28159">
                  <c:v>28160</c:v>
                </c:pt>
                <c:pt idx="28160">
                  <c:v>28161</c:v>
                </c:pt>
                <c:pt idx="28161">
                  <c:v>28162</c:v>
                </c:pt>
                <c:pt idx="28162">
                  <c:v>28163</c:v>
                </c:pt>
                <c:pt idx="28163">
                  <c:v>28164</c:v>
                </c:pt>
                <c:pt idx="28164">
                  <c:v>28165</c:v>
                </c:pt>
                <c:pt idx="28165">
                  <c:v>28166</c:v>
                </c:pt>
                <c:pt idx="28166">
                  <c:v>28167</c:v>
                </c:pt>
                <c:pt idx="28167">
                  <c:v>28168</c:v>
                </c:pt>
                <c:pt idx="28168">
                  <c:v>28169</c:v>
                </c:pt>
                <c:pt idx="28169">
                  <c:v>28170</c:v>
                </c:pt>
                <c:pt idx="28170">
                  <c:v>28171</c:v>
                </c:pt>
                <c:pt idx="28171">
                  <c:v>28172</c:v>
                </c:pt>
                <c:pt idx="28172">
                  <c:v>28173</c:v>
                </c:pt>
                <c:pt idx="28173">
                  <c:v>28174</c:v>
                </c:pt>
                <c:pt idx="28174">
                  <c:v>28175</c:v>
                </c:pt>
                <c:pt idx="28175">
                  <c:v>28176</c:v>
                </c:pt>
                <c:pt idx="28176">
                  <c:v>28177</c:v>
                </c:pt>
                <c:pt idx="28177">
                  <c:v>28178</c:v>
                </c:pt>
                <c:pt idx="28178">
                  <c:v>28179</c:v>
                </c:pt>
                <c:pt idx="28179">
                  <c:v>28180</c:v>
                </c:pt>
                <c:pt idx="28180">
                  <c:v>28181</c:v>
                </c:pt>
                <c:pt idx="28181">
                  <c:v>28182</c:v>
                </c:pt>
                <c:pt idx="28182">
                  <c:v>28183</c:v>
                </c:pt>
                <c:pt idx="28183">
                  <c:v>28184</c:v>
                </c:pt>
                <c:pt idx="28184">
                  <c:v>28185</c:v>
                </c:pt>
                <c:pt idx="28185">
                  <c:v>28186</c:v>
                </c:pt>
                <c:pt idx="28186">
                  <c:v>28187</c:v>
                </c:pt>
                <c:pt idx="28187">
                  <c:v>28188</c:v>
                </c:pt>
                <c:pt idx="28188">
                  <c:v>28189</c:v>
                </c:pt>
                <c:pt idx="28189">
                  <c:v>28190</c:v>
                </c:pt>
                <c:pt idx="28190">
                  <c:v>28191</c:v>
                </c:pt>
                <c:pt idx="28191">
                  <c:v>28192</c:v>
                </c:pt>
                <c:pt idx="28192">
                  <c:v>28193</c:v>
                </c:pt>
                <c:pt idx="28193">
                  <c:v>28194</c:v>
                </c:pt>
                <c:pt idx="28194">
                  <c:v>28195</c:v>
                </c:pt>
                <c:pt idx="28195">
                  <c:v>28196</c:v>
                </c:pt>
                <c:pt idx="28196">
                  <c:v>28197</c:v>
                </c:pt>
                <c:pt idx="28197">
                  <c:v>28198</c:v>
                </c:pt>
                <c:pt idx="28198">
                  <c:v>28199</c:v>
                </c:pt>
                <c:pt idx="28199">
                  <c:v>28200</c:v>
                </c:pt>
                <c:pt idx="28200">
                  <c:v>28201</c:v>
                </c:pt>
                <c:pt idx="28201">
                  <c:v>28202</c:v>
                </c:pt>
                <c:pt idx="28202">
                  <c:v>28203</c:v>
                </c:pt>
                <c:pt idx="28203">
                  <c:v>28204</c:v>
                </c:pt>
                <c:pt idx="28204">
                  <c:v>28205</c:v>
                </c:pt>
                <c:pt idx="28205">
                  <c:v>28206</c:v>
                </c:pt>
                <c:pt idx="28206">
                  <c:v>28207</c:v>
                </c:pt>
                <c:pt idx="28207">
                  <c:v>28208</c:v>
                </c:pt>
                <c:pt idx="28208">
                  <c:v>28209</c:v>
                </c:pt>
                <c:pt idx="28209">
                  <c:v>28210</c:v>
                </c:pt>
                <c:pt idx="28210">
                  <c:v>28211</c:v>
                </c:pt>
                <c:pt idx="28211">
                  <c:v>28212</c:v>
                </c:pt>
                <c:pt idx="28212">
                  <c:v>28213</c:v>
                </c:pt>
                <c:pt idx="28213">
                  <c:v>28214</c:v>
                </c:pt>
                <c:pt idx="28214">
                  <c:v>28215</c:v>
                </c:pt>
                <c:pt idx="28215">
                  <c:v>28216</c:v>
                </c:pt>
                <c:pt idx="28216">
                  <c:v>28217</c:v>
                </c:pt>
                <c:pt idx="28217">
                  <c:v>28218</c:v>
                </c:pt>
                <c:pt idx="28218">
                  <c:v>28219</c:v>
                </c:pt>
                <c:pt idx="28219">
                  <c:v>28220</c:v>
                </c:pt>
                <c:pt idx="28220">
                  <c:v>28221</c:v>
                </c:pt>
                <c:pt idx="28221">
                  <c:v>28222</c:v>
                </c:pt>
                <c:pt idx="28222">
                  <c:v>28223</c:v>
                </c:pt>
                <c:pt idx="28223">
                  <c:v>28224</c:v>
                </c:pt>
                <c:pt idx="28224">
                  <c:v>28225</c:v>
                </c:pt>
                <c:pt idx="28225">
                  <c:v>28226</c:v>
                </c:pt>
                <c:pt idx="28226">
                  <c:v>28227</c:v>
                </c:pt>
                <c:pt idx="28227">
                  <c:v>28228</c:v>
                </c:pt>
                <c:pt idx="28228">
                  <c:v>28229</c:v>
                </c:pt>
                <c:pt idx="28229">
                  <c:v>28230</c:v>
                </c:pt>
                <c:pt idx="28230">
                  <c:v>28231</c:v>
                </c:pt>
                <c:pt idx="28231">
                  <c:v>28232</c:v>
                </c:pt>
                <c:pt idx="28232">
                  <c:v>28233</c:v>
                </c:pt>
                <c:pt idx="28233">
                  <c:v>28234</c:v>
                </c:pt>
                <c:pt idx="28234">
                  <c:v>28235</c:v>
                </c:pt>
                <c:pt idx="28235">
                  <c:v>28236</c:v>
                </c:pt>
                <c:pt idx="28236">
                  <c:v>28237</c:v>
                </c:pt>
                <c:pt idx="28237">
                  <c:v>28238</c:v>
                </c:pt>
                <c:pt idx="28238">
                  <c:v>28239</c:v>
                </c:pt>
                <c:pt idx="28239">
                  <c:v>28240</c:v>
                </c:pt>
                <c:pt idx="28240">
                  <c:v>28241</c:v>
                </c:pt>
                <c:pt idx="28241">
                  <c:v>28242</c:v>
                </c:pt>
                <c:pt idx="28242">
                  <c:v>28243</c:v>
                </c:pt>
                <c:pt idx="28243">
                  <c:v>28244</c:v>
                </c:pt>
                <c:pt idx="28244">
                  <c:v>28245</c:v>
                </c:pt>
                <c:pt idx="28245">
                  <c:v>28246</c:v>
                </c:pt>
                <c:pt idx="28246">
                  <c:v>28247</c:v>
                </c:pt>
                <c:pt idx="28247">
                  <c:v>28248</c:v>
                </c:pt>
                <c:pt idx="28248">
                  <c:v>28249</c:v>
                </c:pt>
                <c:pt idx="28249">
                  <c:v>28250</c:v>
                </c:pt>
                <c:pt idx="28250">
                  <c:v>28251</c:v>
                </c:pt>
                <c:pt idx="28251">
                  <c:v>28252</c:v>
                </c:pt>
                <c:pt idx="28252">
                  <c:v>28253</c:v>
                </c:pt>
                <c:pt idx="28253">
                  <c:v>28254</c:v>
                </c:pt>
                <c:pt idx="28254">
                  <c:v>28255</c:v>
                </c:pt>
                <c:pt idx="28255">
                  <c:v>28256</c:v>
                </c:pt>
                <c:pt idx="28256">
                  <c:v>28257</c:v>
                </c:pt>
                <c:pt idx="28257">
                  <c:v>28258</c:v>
                </c:pt>
                <c:pt idx="28258">
                  <c:v>28259</c:v>
                </c:pt>
                <c:pt idx="28259">
                  <c:v>28260</c:v>
                </c:pt>
                <c:pt idx="28260">
                  <c:v>28261</c:v>
                </c:pt>
                <c:pt idx="28261">
                  <c:v>28262</c:v>
                </c:pt>
                <c:pt idx="28262">
                  <c:v>28263</c:v>
                </c:pt>
                <c:pt idx="28263">
                  <c:v>28264</c:v>
                </c:pt>
                <c:pt idx="28264">
                  <c:v>28265</c:v>
                </c:pt>
                <c:pt idx="28265">
                  <c:v>28266</c:v>
                </c:pt>
                <c:pt idx="28266">
                  <c:v>28267</c:v>
                </c:pt>
                <c:pt idx="28267">
                  <c:v>28268</c:v>
                </c:pt>
                <c:pt idx="28268">
                  <c:v>28269</c:v>
                </c:pt>
                <c:pt idx="28269">
                  <c:v>28270</c:v>
                </c:pt>
                <c:pt idx="28270">
                  <c:v>28271</c:v>
                </c:pt>
                <c:pt idx="28271">
                  <c:v>28272</c:v>
                </c:pt>
                <c:pt idx="28272">
                  <c:v>28273</c:v>
                </c:pt>
                <c:pt idx="28273">
                  <c:v>28274</c:v>
                </c:pt>
                <c:pt idx="28274">
                  <c:v>28275</c:v>
                </c:pt>
                <c:pt idx="28275">
                  <c:v>28276</c:v>
                </c:pt>
                <c:pt idx="28276">
                  <c:v>28277</c:v>
                </c:pt>
                <c:pt idx="28277">
                  <c:v>28278</c:v>
                </c:pt>
                <c:pt idx="28278">
                  <c:v>28279</c:v>
                </c:pt>
                <c:pt idx="28279">
                  <c:v>28280</c:v>
                </c:pt>
                <c:pt idx="28280">
                  <c:v>28281</c:v>
                </c:pt>
                <c:pt idx="28281">
                  <c:v>28282</c:v>
                </c:pt>
                <c:pt idx="28282">
                  <c:v>28283</c:v>
                </c:pt>
                <c:pt idx="28283">
                  <c:v>28284</c:v>
                </c:pt>
                <c:pt idx="28284">
                  <c:v>28285</c:v>
                </c:pt>
                <c:pt idx="28285">
                  <c:v>28286</c:v>
                </c:pt>
                <c:pt idx="28286">
                  <c:v>28287</c:v>
                </c:pt>
                <c:pt idx="28287">
                  <c:v>28288</c:v>
                </c:pt>
                <c:pt idx="28288">
                  <c:v>28289</c:v>
                </c:pt>
                <c:pt idx="28289">
                  <c:v>28290</c:v>
                </c:pt>
                <c:pt idx="28290">
                  <c:v>28291</c:v>
                </c:pt>
                <c:pt idx="28291">
                  <c:v>28292</c:v>
                </c:pt>
                <c:pt idx="28292">
                  <c:v>28293</c:v>
                </c:pt>
                <c:pt idx="28293">
                  <c:v>28294</c:v>
                </c:pt>
                <c:pt idx="28294">
                  <c:v>28295</c:v>
                </c:pt>
                <c:pt idx="28295">
                  <c:v>28296</c:v>
                </c:pt>
                <c:pt idx="28296">
                  <c:v>28297</c:v>
                </c:pt>
                <c:pt idx="28297">
                  <c:v>28298</c:v>
                </c:pt>
                <c:pt idx="28298">
                  <c:v>28299</c:v>
                </c:pt>
                <c:pt idx="28299">
                  <c:v>28300</c:v>
                </c:pt>
                <c:pt idx="28300">
                  <c:v>28301</c:v>
                </c:pt>
                <c:pt idx="28301">
                  <c:v>28302</c:v>
                </c:pt>
                <c:pt idx="28302">
                  <c:v>28303</c:v>
                </c:pt>
                <c:pt idx="28303">
                  <c:v>28304</c:v>
                </c:pt>
                <c:pt idx="28304">
                  <c:v>28305</c:v>
                </c:pt>
                <c:pt idx="28305">
                  <c:v>28306</c:v>
                </c:pt>
                <c:pt idx="28306">
                  <c:v>28307</c:v>
                </c:pt>
                <c:pt idx="28307">
                  <c:v>28308</c:v>
                </c:pt>
                <c:pt idx="28308">
                  <c:v>28309</c:v>
                </c:pt>
                <c:pt idx="28309">
                  <c:v>28310</c:v>
                </c:pt>
                <c:pt idx="28310">
                  <c:v>28311</c:v>
                </c:pt>
                <c:pt idx="28311">
                  <c:v>28312</c:v>
                </c:pt>
                <c:pt idx="28312">
                  <c:v>28313</c:v>
                </c:pt>
                <c:pt idx="28313">
                  <c:v>28314</c:v>
                </c:pt>
                <c:pt idx="28314">
                  <c:v>28315</c:v>
                </c:pt>
                <c:pt idx="28315">
                  <c:v>28316</c:v>
                </c:pt>
                <c:pt idx="28316">
                  <c:v>28317</c:v>
                </c:pt>
                <c:pt idx="28317">
                  <c:v>28318</c:v>
                </c:pt>
                <c:pt idx="28318">
                  <c:v>28319</c:v>
                </c:pt>
                <c:pt idx="28319">
                  <c:v>28320</c:v>
                </c:pt>
                <c:pt idx="28320">
                  <c:v>28321</c:v>
                </c:pt>
                <c:pt idx="28321">
                  <c:v>28322</c:v>
                </c:pt>
                <c:pt idx="28322">
                  <c:v>28323</c:v>
                </c:pt>
                <c:pt idx="28323">
                  <c:v>28324</c:v>
                </c:pt>
                <c:pt idx="28324">
                  <c:v>28325</c:v>
                </c:pt>
                <c:pt idx="28325">
                  <c:v>28326</c:v>
                </c:pt>
                <c:pt idx="28326">
                  <c:v>28327</c:v>
                </c:pt>
                <c:pt idx="28327">
                  <c:v>28328</c:v>
                </c:pt>
                <c:pt idx="28328">
                  <c:v>28329</c:v>
                </c:pt>
                <c:pt idx="28329">
                  <c:v>28330</c:v>
                </c:pt>
                <c:pt idx="28330">
                  <c:v>28331</c:v>
                </c:pt>
                <c:pt idx="28331">
                  <c:v>28332</c:v>
                </c:pt>
                <c:pt idx="28332">
                  <c:v>28333</c:v>
                </c:pt>
                <c:pt idx="28333">
                  <c:v>28334</c:v>
                </c:pt>
                <c:pt idx="28334">
                  <c:v>28335</c:v>
                </c:pt>
                <c:pt idx="28335">
                  <c:v>28336</c:v>
                </c:pt>
                <c:pt idx="28336">
                  <c:v>28337</c:v>
                </c:pt>
                <c:pt idx="28337">
                  <c:v>28338</c:v>
                </c:pt>
                <c:pt idx="28338">
                  <c:v>28339</c:v>
                </c:pt>
                <c:pt idx="28339">
                  <c:v>28340</c:v>
                </c:pt>
                <c:pt idx="28340">
                  <c:v>28341</c:v>
                </c:pt>
                <c:pt idx="28341">
                  <c:v>28342</c:v>
                </c:pt>
                <c:pt idx="28342">
                  <c:v>28343</c:v>
                </c:pt>
                <c:pt idx="28343">
                  <c:v>28344</c:v>
                </c:pt>
                <c:pt idx="28344">
                  <c:v>28345</c:v>
                </c:pt>
                <c:pt idx="28345">
                  <c:v>28346</c:v>
                </c:pt>
                <c:pt idx="28346">
                  <c:v>28347</c:v>
                </c:pt>
                <c:pt idx="28347">
                  <c:v>28348</c:v>
                </c:pt>
                <c:pt idx="28348">
                  <c:v>28349</c:v>
                </c:pt>
                <c:pt idx="28349">
                  <c:v>28350</c:v>
                </c:pt>
                <c:pt idx="28350">
                  <c:v>28351</c:v>
                </c:pt>
                <c:pt idx="28351">
                  <c:v>28352</c:v>
                </c:pt>
                <c:pt idx="28352">
                  <c:v>28353</c:v>
                </c:pt>
                <c:pt idx="28353">
                  <c:v>28354</c:v>
                </c:pt>
                <c:pt idx="28354">
                  <c:v>28355</c:v>
                </c:pt>
                <c:pt idx="28355">
                  <c:v>28356</c:v>
                </c:pt>
                <c:pt idx="28356">
                  <c:v>28357</c:v>
                </c:pt>
                <c:pt idx="28357">
                  <c:v>28358</c:v>
                </c:pt>
                <c:pt idx="28358">
                  <c:v>28359</c:v>
                </c:pt>
                <c:pt idx="28359">
                  <c:v>28360</c:v>
                </c:pt>
                <c:pt idx="28360">
                  <c:v>28361</c:v>
                </c:pt>
                <c:pt idx="28361">
                  <c:v>28362</c:v>
                </c:pt>
                <c:pt idx="28362">
                  <c:v>28363</c:v>
                </c:pt>
                <c:pt idx="28363">
                  <c:v>28364</c:v>
                </c:pt>
                <c:pt idx="28364">
                  <c:v>28365</c:v>
                </c:pt>
                <c:pt idx="28365">
                  <c:v>28366</c:v>
                </c:pt>
                <c:pt idx="28366">
                  <c:v>28367</c:v>
                </c:pt>
                <c:pt idx="28367">
                  <c:v>28368</c:v>
                </c:pt>
                <c:pt idx="28368">
                  <c:v>28369</c:v>
                </c:pt>
                <c:pt idx="28369">
                  <c:v>28370</c:v>
                </c:pt>
                <c:pt idx="28370">
                  <c:v>28371</c:v>
                </c:pt>
                <c:pt idx="28371">
                  <c:v>28372</c:v>
                </c:pt>
                <c:pt idx="28372">
                  <c:v>28373</c:v>
                </c:pt>
                <c:pt idx="28373">
                  <c:v>28374</c:v>
                </c:pt>
                <c:pt idx="28374">
                  <c:v>28375</c:v>
                </c:pt>
                <c:pt idx="28375">
                  <c:v>28376</c:v>
                </c:pt>
                <c:pt idx="28376">
                  <c:v>28377</c:v>
                </c:pt>
                <c:pt idx="28377">
                  <c:v>28378</c:v>
                </c:pt>
                <c:pt idx="28378">
                  <c:v>28379</c:v>
                </c:pt>
                <c:pt idx="28379">
                  <c:v>28380</c:v>
                </c:pt>
                <c:pt idx="28380">
                  <c:v>28381</c:v>
                </c:pt>
                <c:pt idx="28381">
                  <c:v>28382</c:v>
                </c:pt>
                <c:pt idx="28382">
                  <c:v>28383</c:v>
                </c:pt>
                <c:pt idx="28383">
                  <c:v>28384</c:v>
                </c:pt>
                <c:pt idx="28384">
                  <c:v>28385</c:v>
                </c:pt>
                <c:pt idx="28385">
                  <c:v>28386</c:v>
                </c:pt>
                <c:pt idx="28386">
                  <c:v>28387</c:v>
                </c:pt>
                <c:pt idx="28387">
                  <c:v>28388</c:v>
                </c:pt>
                <c:pt idx="28388">
                  <c:v>28389</c:v>
                </c:pt>
                <c:pt idx="28389">
                  <c:v>28390</c:v>
                </c:pt>
                <c:pt idx="28390">
                  <c:v>28391</c:v>
                </c:pt>
                <c:pt idx="28391">
                  <c:v>28392</c:v>
                </c:pt>
                <c:pt idx="28392">
                  <c:v>28393</c:v>
                </c:pt>
                <c:pt idx="28393">
                  <c:v>28394</c:v>
                </c:pt>
                <c:pt idx="28394">
                  <c:v>28395</c:v>
                </c:pt>
                <c:pt idx="28395">
                  <c:v>28396</c:v>
                </c:pt>
                <c:pt idx="28396">
                  <c:v>28397</c:v>
                </c:pt>
                <c:pt idx="28397">
                  <c:v>28398</c:v>
                </c:pt>
                <c:pt idx="28398">
                  <c:v>28399</c:v>
                </c:pt>
                <c:pt idx="28399">
                  <c:v>28400</c:v>
                </c:pt>
                <c:pt idx="28400">
                  <c:v>28401</c:v>
                </c:pt>
                <c:pt idx="28401">
                  <c:v>28402</c:v>
                </c:pt>
                <c:pt idx="28402">
                  <c:v>28403</c:v>
                </c:pt>
                <c:pt idx="28403">
                  <c:v>28404</c:v>
                </c:pt>
                <c:pt idx="28404">
                  <c:v>28405</c:v>
                </c:pt>
                <c:pt idx="28405">
                  <c:v>28406</c:v>
                </c:pt>
                <c:pt idx="28406">
                  <c:v>28407</c:v>
                </c:pt>
                <c:pt idx="28407">
                  <c:v>28408</c:v>
                </c:pt>
                <c:pt idx="28408">
                  <c:v>28409</c:v>
                </c:pt>
                <c:pt idx="28409">
                  <c:v>28410</c:v>
                </c:pt>
                <c:pt idx="28410">
                  <c:v>28411</c:v>
                </c:pt>
                <c:pt idx="28411">
                  <c:v>28412</c:v>
                </c:pt>
                <c:pt idx="28412">
                  <c:v>28413</c:v>
                </c:pt>
                <c:pt idx="28413">
                  <c:v>28414</c:v>
                </c:pt>
                <c:pt idx="28414">
                  <c:v>28415</c:v>
                </c:pt>
                <c:pt idx="28415">
                  <c:v>28416</c:v>
                </c:pt>
                <c:pt idx="28416">
                  <c:v>28417</c:v>
                </c:pt>
                <c:pt idx="28417">
                  <c:v>28418</c:v>
                </c:pt>
                <c:pt idx="28418">
                  <c:v>28419</c:v>
                </c:pt>
                <c:pt idx="28419">
                  <c:v>28420</c:v>
                </c:pt>
                <c:pt idx="28420">
                  <c:v>28421</c:v>
                </c:pt>
                <c:pt idx="28421">
                  <c:v>28422</c:v>
                </c:pt>
                <c:pt idx="28422">
                  <c:v>28423</c:v>
                </c:pt>
                <c:pt idx="28423">
                  <c:v>28424</c:v>
                </c:pt>
                <c:pt idx="28424">
                  <c:v>28425</c:v>
                </c:pt>
                <c:pt idx="28425">
                  <c:v>28426</c:v>
                </c:pt>
                <c:pt idx="28426">
                  <c:v>28427</c:v>
                </c:pt>
                <c:pt idx="28427">
                  <c:v>28428</c:v>
                </c:pt>
                <c:pt idx="28428">
                  <c:v>28429</c:v>
                </c:pt>
                <c:pt idx="28429">
                  <c:v>28430</c:v>
                </c:pt>
                <c:pt idx="28430">
                  <c:v>28431</c:v>
                </c:pt>
                <c:pt idx="28431">
                  <c:v>28432</c:v>
                </c:pt>
                <c:pt idx="28432">
                  <c:v>28433</c:v>
                </c:pt>
                <c:pt idx="28433">
                  <c:v>28434</c:v>
                </c:pt>
                <c:pt idx="28434">
                  <c:v>28435</c:v>
                </c:pt>
                <c:pt idx="28435">
                  <c:v>28436</c:v>
                </c:pt>
                <c:pt idx="28436">
                  <c:v>28437</c:v>
                </c:pt>
                <c:pt idx="28437">
                  <c:v>28438</c:v>
                </c:pt>
                <c:pt idx="28438">
                  <c:v>28439</c:v>
                </c:pt>
                <c:pt idx="28439">
                  <c:v>28440</c:v>
                </c:pt>
                <c:pt idx="28440">
                  <c:v>28441</c:v>
                </c:pt>
                <c:pt idx="28441">
                  <c:v>28442</c:v>
                </c:pt>
                <c:pt idx="28442">
                  <c:v>28443</c:v>
                </c:pt>
                <c:pt idx="28443">
                  <c:v>28444</c:v>
                </c:pt>
                <c:pt idx="28444">
                  <c:v>28445</c:v>
                </c:pt>
                <c:pt idx="28445">
                  <c:v>28446</c:v>
                </c:pt>
                <c:pt idx="28446">
                  <c:v>28447</c:v>
                </c:pt>
                <c:pt idx="28447">
                  <c:v>28448</c:v>
                </c:pt>
                <c:pt idx="28448">
                  <c:v>28449</c:v>
                </c:pt>
                <c:pt idx="28449">
                  <c:v>28450</c:v>
                </c:pt>
                <c:pt idx="28450">
                  <c:v>28451</c:v>
                </c:pt>
                <c:pt idx="28451">
                  <c:v>28452</c:v>
                </c:pt>
                <c:pt idx="28452">
                  <c:v>28453</c:v>
                </c:pt>
                <c:pt idx="28453">
                  <c:v>28454</c:v>
                </c:pt>
                <c:pt idx="28454">
                  <c:v>28455</c:v>
                </c:pt>
                <c:pt idx="28455">
                  <c:v>28456</c:v>
                </c:pt>
                <c:pt idx="28456">
                  <c:v>28457</c:v>
                </c:pt>
                <c:pt idx="28457">
                  <c:v>28458</c:v>
                </c:pt>
                <c:pt idx="28458">
                  <c:v>28459</c:v>
                </c:pt>
                <c:pt idx="28459">
                  <c:v>28460</c:v>
                </c:pt>
                <c:pt idx="28460">
                  <c:v>28461</c:v>
                </c:pt>
                <c:pt idx="28461">
                  <c:v>28462</c:v>
                </c:pt>
                <c:pt idx="28462">
                  <c:v>28463</c:v>
                </c:pt>
                <c:pt idx="28463">
                  <c:v>28464</c:v>
                </c:pt>
                <c:pt idx="28464">
                  <c:v>28465</c:v>
                </c:pt>
                <c:pt idx="28465">
                  <c:v>28466</c:v>
                </c:pt>
                <c:pt idx="28466">
                  <c:v>28467</c:v>
                </c:pt>
                <c:pt idx="28467">
                  <c:v>28468</c:v>
                </c:pt>
                <c:pt idx="28468">
                  <c:v>28469</c:v>
                </c:pt>
                <c:pt idx="28469">
                  <c:v>28470</c:v>
                </c:pt>
                <c:pt idx="28470">
                  <c:v>28471</c:v>
                </c:pt>
                <c:pt idx="28471">
                  <c:v>28472</c:v>
                </c:pt>
                <c:pt idx="28472">
                  <c:v>28473</c:v>
                </c:pt>
                <c:pt idx="28473">
                  <c:v>28474</c:v>
                </c:pt>
                <c:pt idx="28474">
                  <c:v>28475</c:v>
                </c:pt>
                <c:pt idx="28475">
                  <c:v>28476</c:v>
                </c:pt>
                <c:pt idx="28476">
                  <c:v>28477</c:v>
                </c:pt>
                <c:pt idx="28477">
                  <c:v>28478</c:v>
                </c:pt>
                <c:pt idx="28478">
                  <c:v>28479</c:v>
                </c:pt>
                <c:pt idx="28479">
                  <c:v>28480</c:v>
                </c:pt>
                <c:pt idx="28480">
                  <c:v>28481</c:v>
                </c:pt>
                <c:pt idx="28481">
                  <c:v>28482</c:v>
                </c:pt>
                <c:pt idx="28482">
                  <c:v>28483</c:v>
                </c:pt>
                <c:pt idx="28483">
                  <c:v>28484</c:v>
                </c:pt>
                <c:pt idx="28484">
                  <c:v>28485</c:v>
                </c:pt>
                <c:pt idx="28485">
                  <c:v>28486</c:v>
                </c:pt>
                <c:pt idx="28486">
                  <c:v>28487</c:v>
                </c:pt>
                <c:pt idx="28487">
                  <c:v>28488</c:v>
                </c:pt>
                <c:pt idx="28488">
                  <c:v>28489</c:v>
                </c:pt>
                <c:pt idx="28489">
                  <c:v>28490</c:v>
                </c:pt>
                <c:pt idx="28490">
                  <c:v>28491</c:v>
                </c:pt>
                <c:pt idx="28491">
                  <c:v>28492</c:v>
                </c:pt>
                <c:pt idx="28492">
                  <c:v>28493</c:v>
                </c:pt>
                <c:pt idx="28493">
                  <c:v>28494</c:v>
                </c:pt>
                <c:pt idx="28494">
                  <c:v>28495</c:v>
                </c:pt>
                <c:pt idx="28495">
                  <c:v>28496</c:v>
                </c:pt>
                <c:pt idx="28496">
                  <c:v>28497</c:v>
                </c:pt>
                <c:pt idx="28497">
                  <c:v>28498</c:v>
                </c:pt>
                <c:pt idx="28498">
                  <c:v>28499</c:v>
                </c:pt>
                <c:pt idx="28499">
                  <c:v>28500</c:v>
                </c:pt>
                <c:pt idx="28500">
                  <c:v>28501</c:v>
                </c:pt>
                <c:pt idx="28501">
                  <c:v>28502</c:v>
                </c:pt>
                <c:pt idx="28502">
                  <c:v>28503</c:v>
                </c:pt>
                <c:pt idx="28503">
                  <c:v>28504</c:v>
                </c:pt>
                <c:pt idx="28504">
                  <c:v>28505</c:v>
                </c:pt>
                <c:pt idx="28505">
                  <c:v>28506</c:v>
                </c:pt>
                <c:pt idx="28506">
                  <c:v>28507</c:v>
                </c:pt>
                <c:pt idx="28507">
                  <c:v>28508</c:v>
                </c:pt>
                <c:pt idx="28508">
                  <c:v>28509</c:v>
                </c:pt>
                <c:pt idx="28509">
                  <c:v>28510</c:v>
                </c:pt>
                <c:pt idx="28510">
                  <c:v>28511</c:v>
                </c:pt>
                <c:pt idx="28511">
                  <c:v>28512</c:v>
                </c:pt>
                <c:pt idx="28512">
                  <c:v>28513</c:v>
                </c:pt>
                <c:pt idx="28513">
                  <c:v>28514</c:v>
                </c:pt>
                <c:pt idx="28514">
                  <c:v>28515</c:v>
                </c:pt>
                <c:pt idx="28515">
                  <c:v>28516</c:v>
                </c:pt>
                <c:pt idx="28516">
                  <c:v>28517</c:v>
                </c:pt>
                <c:pt idx="28517">
                  <c:v>28518</c:v>
                </c:pt>
                <c:pt idx="28518">
                  <c:v>28519</c:v>
                </c:pt>
                <c:pt idx="28519">
                  <c:v>28520</c:v>
                </c:pt>
                <c:pt idx="28520">
                  <c:v>28521</c:v>
                </c:pt>
                <c:pt idx="28521">
                  <c:v>28522</c:v>
                </c:pt>
                <c:pt idx="28522">
                  <c:v>28523</c:v>
                </c:pt>
                <c:pt idx="28523">
                  <c:v>28524</c:v>
                </c:pt>
                <c:pt idx="28524">
                  <c:v>28525</c:v>
                </c:pt>
                <c:pt idx="28525">
                  <c:v>28526</c:v>
                </c:pt>
                <c:pt idx="28526">
                  <c:v>28527</c:v>
                </c:pt>
                <c:pt idx="28527">
                  <c:v>28528</c:v>
                </c:pt>
                <c:pt idx="28528">
                  <c:v>28529</c:v>
                </c:pt>
                <c:pt idx="28529">
                  <c:v>28530</c:v>
                </c:pt>
                <c:pt idx="28530">
                  <c:v>28531</c:v>
                </c:pt>
                <c:pt idx="28531">
                  <c:v>28532</c:v>
                </c:pt>
                <c:pt idx="28532">
                  <c:v>28533</c:v>
                </c:pt>
                <c:pt idx="28533">
                  <c:v>28534</c:v>
                </c:pt>
                <c:pt idx="28534">
                  <c:v>28535</c:v>
                </c:pt>
                <c:pt idx="28535">
                  <c:v>28536</c:v>
                </c:pt>
                <c:pt idx="28536">
                  <c:v>28537</c:v>
                </c:pt>
                <c:pt idx="28537">
                  <c:v>28538</c:v>
                </c:pt>
                <c:pt idx="28538">
                  <c:v>28539</c:v>
                </c:pt>
                <c:pt idx="28539">
                  <c:v>28540</c:v>
                </c:pt>
                <c:pt idx="28540">
                  <c:v>28541</c:v>
                </c:pt>
                <c:pt idx="28541">
                  <c:v>28542</c:v>
                </c:pt>
                <c:pt idx="28542">
                  <c:v>28543</c:v>
                </c:pt>
                <c:pt idx="28543">
                  <c:v>28544</c:v>
                </c:pt>
                <c:pt idx="28544">
                  <c:v>28545</c:v>
                </c:pt>
                <c:pt idx="28545">
                  <c:v>28546</c:v>
                </c:pt>
                <c:pt idx="28546">
                  <c:v>28547</c:v>
                </c:pt>
                <c:pt idx="28547">
                  <c:v>28548</c:v>
                </c:pt>
                <c:pt idx="28548">
                  <c:v>28549</c:v>
                </c:pt>
                <c:pt idx="28549">
                  <c:v>28550</c:v>
                </c:pt>
                <c:pt idx="28550">
                  <c:v>28551</c:v>
                </c:pt>
                <c:pt idx="28551">
                  <c:v>28552</c:v>
                </c:pt>
                <c:pt idx="28552">
                  <c:v>28553</c:v>
                </c:pt>
                <c:pt idx="28553">
                  <c:v>28554</c:v>
                </c:pt>
                <c:pt idx="28554">
                  <c:v>28555</c:v>
                </c:pt>
                <c:pt idx="28555">
                  <c:v>28556</c:v>
                </c:pt>
                <c:pt idx="28556">
                  <c:v>28557</c:v>
                </c:pt>
                <c:pt idx="28557">
                  <c:v>28558</c:v>
                </c:pt>
                <c:pt idx="28558">
                  <c:v>28559</c:v>
                </c:pt>
                <c:pt idx="28559">
                  <c:v>28560</c:v>
                </c:pt>
                <c:pt idx="28560">
                  <c:v>28561</c:v>
                </c:pt>
                <c:pt idx="28561">
                  <c:v>28562</c:v>
                </c:pt>
                <c:pt idx="28562">
                  <c:v>28563</c:v>
                </c:pt>
                <c:pt idx="28563">
                  <c:v>28564</c:v>
                </c:pt>
                <c:pt idx="28564">
                  <c:v>28565</c:v>
                </c:pt>
                <c:pt idx="28565">
                  <c:v>28566</c:v>
                </c:pt>
                <c:pt idx="28566">
                  <c:v>28567</c:v>
                </c:pt>
                <c:pt idx="28567">
                  <c:v>28568</c:v>
                </c:pt>
                <c:pt idx="28568">
                  <c:v>28569</c:v>
                </c:pt>
                <c:pt idx="28569">
                  <c:v>28570</c:v>
                </c:pt>
                <c:pt idx="28570">
                  <c:v>28571</c:v>
                </c:pt>
                <c:pt idx="28571">
                  <c:v>28572</c:v>
                </c:pt>
                <c:pt idx="28572">
                  <c:v>28573</c:v>
                </c:pt>
                <c:pt idx="28573">
                  <c:v>28574</c:v>
                </c:pt>
                <c:pt idx="28574">
                  <c:v>28575</c:v>
                </c:pt>
                <c:pt idx="28575">
                  <c:v>28576</c:v>
                </c:pt>
                <c:pt idx="28576">
                  <c:v>28577</c:v>
                </c:pt>
                <c:pt idx="28577">
                  <c:v>28578</c:v>
                </c:pt>
                <c:pt idx="28578">
                  <c:v>28579</c:v>
                </c:pt>
                <c:pt idx="28579">
                  <c:v>28580</c:v>
                </c:pt>
                <c:pt idx="28580">
                  <c:v>28581</c:v>
                </c:pt>
                <c:pt idx="28581">
                  <c:v>28582</c:v>
                </c:pt>
                <c:pt idx="28582">
                  <c:v>28583</c:v>
                </c:pt>
                <c:pt idx="28583">
                  <c:v>28584</c:v>
                </c:pt>
                <c:pt idx="28584">
                  <c:v>28585</c:v>
                </c:pt>
                <c:pt idx="28585">
                  <c:v>28586</c:v>
                </c:pt>
                <c:pt idx="28586">
                  <c:v>28587</c:v>
                </c:pt>
                <c:pt idx="28587">
                  <c:v>28588</c:v>
                </c:pt>
                <c:pt idx="28588">
                  <c:v>28589</c:v>
                </c:pt>
                <c:pt idx="28589">
                  <c:v>28590</c:v>
                </c:pt>
                <c:pt idx="28590">
                  <c:v>28591</c:v>
                </c:pt>
                <c:pt idx="28591">
                  <c:v>28592</c:v>
                </c:pt>
                <c:pt idx="28592">
                  <c:v>28593</c:v>
                </c:pt>
                <c:pt idx="28593">
                  <c:v>28594</c:v>
                </c:pt>
                <c:pt idx="28594">
                  <c:v>28595</c:v>
                </c:pt>
                <c:pt idx="28595">
                  <c:v>28596</c:v>
                </c:pt>
                <c:pt idx="28596">
                  <c:v>28597</c:v>
                </c:pt>
                <c:pt idx="28597">
                  <c:v>28598</c:v>
                </c:pt>
                <c:pt idx="28598">
                  <c:v>28599</c:v>
                </c:pt>
                <c:pt idx="28599">
                  <c:v>28600</c:v>
                </c:pt>
                <c:pt idx="28600">
                  <c:v>28601</c:v>
                </c:pt>
                <c:pt idx="28601">
                  <c:v>28602</c:v>
                </c:pt>
                <c:pt idx="28602">
                  <c:v>28603</c:v>
                </c:pt>
                <c:pt idx="28603">
                  <c:v>28604</c:v>
                </c:pt>
                <c:pt idx="28604">
                  <c:v>28605</c:v>
                </c:pt>
                <c:pt idx="28605">
                  <c:v>28606</c:v>
                </c:pt>
                <c:pt idx="28606">
                  <c:v>28607</c:v>
                </c:pt>
                <c:pt idx="28607">
                  <c:v>28608</c:v>
                </c:pt>
                <c:pt idx="28608">
                  <c:v>28609</c:v>
                </c:pt>
                <c:pt idx="28609">
                  <c:v>28610</c:v>
                </c:pt>
                <c:pt idx="28610">
                  <c:v>28611</c:v>
                </c:pt>
                <c:pt idx="28611">
                  <c:v>28612</c:v>
                </c:pt>
                <c:pt idx="28612">
                  <c:v>28613</c:v>
                </c:pt>
                <c:pt idx="28613">
                  <c:v>28614</c:v>
                </c:pt>
                <c:pt idx="28614">
                  <c:v>28615</c:v>
                </c:pt>
                <c:pt idx="28615">
                  <c:v>28616</c:v>
                </c:pt>
                <c:pt idx="28616">
                  <c:v>28617</c:v>
                </c:pt>
                <c:pt idx="28617">
                  <c:v>28618</c:v>
                </c:pt>
                <c:pt idx="28618">
                  <c:v>28619</c:v>
                </c:pt>
                <c:pt idx="28619">
                  <c:v>28620</c:v>
                </c:pt>
                <c:pt idx="28620">
                  <c:v>28621</c:v>
                </c:pt>
                <c:pt idx="28621">
                  <c:v>28622</c:v>
                </c:pt>
                <c:pt idx="28622">
                  <c:v>28623</c:v>
                </c:pt>
                <c:pt idx="28623">
                  <c:v>28624</c:v>
                </c:pt>
                <c:pt idx="28624">
                  <c:v>28625</c:v>
                </c:pt>
                <c:pt idx="28625">
                  <c:v>28626</c:v>
                </c:pt>
                <c:pt idx="28626">
                  <c:v>28627</c:v>
                </c:pt>
                <c:pt idx="28627">
                  <c:v>28628</c:v>
                </c:pt>
                <c:pt idx="28628">
                  <c:v>28629</c:v>
                </c:pt>
                <c:pt idx="28629">
                  <c:v>28630</c:v>
                </c:pt>
                <c:pt idx="28630">
                  <c:v>28631</c:v>
                </c:pt>
                <c:pt idx="28631">
                  <c:v>28632</c:v>
                </c:pt>
                <c:pt idx="28632">
                  <c:v>28633</c:v>
                </c:pt>
                <c:pt idx="28633">
                  <c:v>28634</c:v>
                </c:pt>
                <c:pt idx="28634">
                  <c:v>28635</c:v>
                </c:pt>
                <c:pt idx="28635">
                  <c:v>28636</c:v>
                </c:pt>
                <c:pt idx="28636">
                  <c:v>28637</c:v>
                </c:pt>
                <c:pt idx="28637">
                  <c:v>28638</c:v>
                </c:pt>
                <c:pt idx="28638">
                  <c:v>28639</c:v>
                </c:pt>
                <c:pt idx="28639">
                  <c:v>28640</c:v>
                </c:pt>
                <c:pt idx="28640">
                  <c:v>28641</c:v>
                </c:pt>
                <c:pt idx="28641">
                  <c:v>28642</c:v>
                </c:pt>
                <c:pt idx="28642">
                  <c:v>28643</c:v>
                </c:pt>
                <c:pt idx="28643">
                  <c:v>28644</c:v>
                </c:pt>
                <c:pt idx="28644">
                  <c:v>28645</c:v>
                </c:pt>
                <c:pt idx="28645">
                  <c:v>28646</c:v>
                </c:pt>
                <c:pt idx="28646">
                  <c:v>28647</c:v>
                </c:pt>
                <c:pt idx="28647">
                  <c:v>28648</c:v>
                </c:pt>
                <c:pt idx="28648">
                  <c:v>28649</c:v>
                </c:pt>
                <c:pt idx="28649">
                  <c:v>28650</c:v>
                </c:pt>
                <c:pt idx="28650">
                  <c:v>28651</c:v>
                </c:pt>
                <c:pt idx="28651">
                  <c:v>28652</c:v>
                </c:pt>
                <c:pt idx="28652">
                  <c:v>28653</c:v>
                </c:pt>
                <c:pt idx="28653">
                  <c:v>28654</c:v>
                </c:pt>
                <c:pt idx="28654">
                  <c:v>28655</c:v>
                </c:pt>
                <c:pt idx="28655">
                  <c:v>28656</c:v>
                </c:pt>
                <c:pt idx="28656">
                  <c:v>28657</c:v>
                </c:pt>
                <c:pt idx="28657">
                  <c:v>28658</c:v>
                </c:pt>
                <c:pt idx="28658">
                  <c:v>28659</c:v>
                </c:pt>
                <c:pt idx="28659">
                  <c:v>28660</c:v>
                </c:pt>
                <c:pt idx="28660">
                  <c:v>28661</c:v>
                </c:pt>
                <c:pt idx="28661">
                  <c:v>28662</c:v>
                </c:pt>
                <c:pt idx="28662">
                  <c:v>28663</c:v>
                </c:pt>
                <c:pt idx="28663">
                  <c:v>28664</c:v>
                </c:pt>
                <c:pt idx="28664">
                  <c:v>28665</c:v>
                </c:pt>
                <c:pt idx="28665">
                  <c:v>28666</c:v>
                </c:pt>
                <c:pt idx="28666">
                  <c:v>28667</c:v>
                </c:pt>
                <c:pt idx="28667">
                  <c:v>28668</c:v>
                </c:pt>
                <c:pt idx="28668">
                  <c:v>28669</c:v>
                </c:pt>
                <c:pt idx="28669">
                  <c:v>28670</c:v>
                </c:pt>
                <c:pt idx="28670">
                  <c:v>28671</c:v>
                </c:pt>
                <c:pt idx="28671">
                  <c:v>28672</c:v>
                </c:pt>
                <c:pt idx="28672">
                  <c:v>28673</c:v>
                </c:pt>
                <c:pt idx="28673">
                  <c:v>28674</c:v>
                </c:pt>
                <c:pt idx="28674">
                  <c:v>28675</c:v>
                </c:pt>
                <c:pt idx="28675">
                  <c:v>28676</c:v>
                </c:pt>
                <c:pt idx="28676">
                  <c:v>28677</c:v>
                </c:pt>
                <c:pt idx="28677">
                  <c:v>28678</c:v>
                </c:pt>
                <c:pt idx="28678">
                  <c:v>28679</c:v>
                </c:pt>
                <c:pt idx="28679">
                  <c:v>28680</c:v>
                </c:pt>
                <c:pt idx="28680">
                  <c:v>28681</c:v>
                </c:pt>
                <c:pt idx="28681">
                  <c:v>28682</c:v>
                </c:pt>
                <c:pt idx="28682">
                  <c:v>28683</c:v>
                </c:pt>
                <c:pt idx="28683">
                  <c:v>28684</c:v>
                </c:pt>
                <c:pt idx="28684">
                  <c:v>28685</c:v>
                </c:pt>
                <c:pt idx="28685">
                  <c:v>28686</c:v>
                </c:pt>
                <c:pt idx="28686">
                  <c:v>28687</c:v>
                </c:pt>
                <c:pt idx="28687">
                  <c:v>28688</c:v>
                </c:pt>
                <c:pt idx="28688">
                  <c:v>28689</c:v>
                </c:pt>
                <c:pt idx="28689">
                  <c:v>28690</c:v>
                </c:pt>
                <c:pt idx="28690">
                  <c:v>28691</c:v>
                </c:pt>
                <c:pt idx="28691">
                  <c:v>28692</c:v>
                </c:pt>
                <c:pt idx="28692">
                  <c:v>28693</c:v>
                </c:pt>
                <c:pt idx="28693">
                  <c:v>28694</c:v>
                </c:pt>
                <c:pt idx="28694">
                  <c:v>28695</c:v>
                </c:pt>
                <c:pt idx="28695">
                  <c:v>28696</c:v>
                </c:pt>
                <c:pt idx="28696">
                  <c:v>28697</c:v>
                </c:pt>
                <c:pt idx="28697">
                  <c:v>28698</c:v>
                </c:pt>
                <c:pt idx="28698">
                  <c:v>28699</c:v>
                </c:pt>
                <c:pt idx="28699">
                  <c:v>28700</c:v>
                </c:pt>
                <c:pt idx="28700">
                  <c:v>28701</c:v>
                </c:pt>
                <c:pt idx="28701">
                  <c:v>28702</c:v>
                </c:pt>
                <c:pt idx="28702">
                  <c:v>28703</c:v>
                </c:pt>
                <c:pt idx="28703">
                  <c:v>28704</c:v>
                </c:pt>
                <c:pt idx="28704">
                  <c:v>28705</c:v>
                </c:pt>
                <c:pt idx="28705">
                  <c:v>28706</c:v>
                </c:pt>
                <c:pt idx="28706">
                  <c:v>28707</c:v>
                </c:pt>
                <c:pt idx="28707">
                  <c:v>28708</c:v>
                </c:pt>
                <c:pt idx="28708">
                  <c:v>28709</c:v>
                </c:pt>
                <c:pt idx="28709">
                  <c:v>28710</c:v>
                </c:pt>
                <c:pt idx="28710">
                  <c:v>28711</c:v>
                </c:pt>
                <c:pt idx="28711">
                  <c:v>28712</c:v>
                </c:pt>
                <c:pt idx="28712">
                  <c:v>28713</c:v>
                </c:pt>
                <c:pt idx="28713">
                  <c:v>28714</c:v>
                </c:pt>
                <c:pt idx="28714">
                  <c:v>28715</c:v>
                </c:pt>
                <c:pt idx="28715">
                  <c:v>28716</c:v>
                </c:pt>
                <c:pt idx="28716">
                  <c:v>28717</c:v>
                </c:pt>
                <c:pt idx="28717">
                  <c:v>28718</c:v>
                </c:pt>
                <c:pt idx="28718">
                  <c:v>28719</c:v>
                </c:pt>
                <c:pt idx="28719">
                  <c:v>28720</c:v>
                </c:pt>
                <c:pt idx="28720">
                  <c:v>28721</c:v>
                </c:pt>
                <c:pt idx="28721">
                  <c:v>28722</c:v>
                </c:pt>
                <c:pt idx="28722">
                  <c:v>28723</c:v>
                </c:pt>
                <c:pt idx="28723">
                  <c:v>28724</c:v>
                </c:pt>
                <c:pt idx="28724">
                  <c:v>28725</c:v>
                </c:pt>
                <c:pt idx="28725">
                  <c:v>28726</c:v>
                </c:pt>
                <c:pt idx="28726">
                  <c:v>28727</c:v>
                </c:pt>
                <c:pt idx="28727">
                  <c:v>28728</c:v>
                </c:pt>
                <c:pt idx="28728">
                  <c:v>28729</c:v>
                </c:pt>
                <c:pt idx="28729">
                  <c:v>28730</c:v>
                </c:pt>
                <c:pt idx="28730">
                  <c:v>28731</c:v>
                </c:pt>
                <c:pt idx="28731">
                  <c:v>28732</c:v>
                </c:pt>
                <c:pt idx="28732">
                  <c:v>28733</c:v>
                </c:pt>
                <c:pt idx="28733">
                  <c:v>28734</c:v>
                </c:pt>
                <c:pt idx="28734">
                  <c:v>28735</c:v>
                </c:pt>
                <c:pt idx="28735">
                  <c:v>28736</c:v>
                </c:pt>
                <c:pt idx="28736">
                  <c:v>28737</c:v>
                </c:pt>
                <c:pt idx="28737">
                  <c:v>28738</c:v>
                </c:pt>
                <c:pt idx="28738">
                  <c:v>28739</c:v>
                </c:pt>
                <c:pt idx="28739">
                  <c:v>28740</c:v>
                </c:pt>
                <c:pt idx="28740">
                  <c:v>28741</c:v>
                </c:pt>
                <c:pt idx="28741">
                  <c:v>28742</c:v>
                </c:pt>
                <c:pt idx="28742">
                  <c:v>28743</c:v>
                </c:pt>
                <c:pt idx="28743">
                  <c:v>28744</c:v>
                </c:pt>
                <c:pt idx="28744">
                  <c:v>28745</c:v>
                </c:pt>
                <c:pt idx="28745">
                  <c:v>28746</c:v>
                </c:pt>
                <c:pt idx="28746">
                  <c:v>28747</c:v>
                </c:pt>
                <c:pt idx="28747">
                  <c:v>28748</c:v>
                </c:pt>
                <c:pt idx="28748">
                  <c:v>28749</c:v>
                </c:pt>
                <c:pt idx="28749">
                  <c:v>28750</c:v>
                </c:pt>
                <c:pt idx="28750">
                  <c:v>28751</c:v>
                </c:pt>
                <c:pt idx="28751">
                  <c:v>28752</c:v>
                </c:pt>
                <c:pt idx="28752">
                  <c:v>28753</c:v>
                </c:pt>
                <c:pt idx="28753">
                  <c:v>28754</c:v>
                </c:pt>
                <c:pt idx="28754">
                  <c:v>28755</c:v>
                </c:pt>
                <c:pt idx="28755">
                  <c:v>28756</c:v>
                </c:pt>
                <c:pt idx="28756">
                  <c:v>28757</c:v>
                </c:pt>
                <c:pt idx="28757">
                  <c:v>28758</c:v>
                </c:pt>
                <c:pt idx="28758">
                  <c:v>28759</c:v>
                </c:pt>
                <c:pt idx="28759">
                  <c:v>28760</c:v>
                </c:pt>
                <c:pt idx="28760">
                  <c:v>28761</c:v>
                </c:pt>
                <c:pt idx="28761">
                  <c:v>28762</c:v>
                </c:pt>
                <c:pt idx="28762">
                  <c:v>28763</c:v>
                </c:pt>
                <c:pt idx="28763">
                  <c:v>28764</c:v>
                </c:pt>
                <c:pt idx="28764">
                  <c:v>28765</c:v>
                </c:pt>
                <c:pt idx="28765">
                  <c:v>28766</c:v>
                </c:pt>
                <c:pt idx="28766">
                  <c:v>28767</c:v>
                </c:pt>
                <c:pt idx="28767">
                  <c:v>28768</c:v>
                </c:pt>
                <c:pt idx="28768">
                  <c:v>28769</c:v>
                </c:pt>
                <c:pt idx="28769">
                  <c:v>28770</c:v>
                </c:pt>
                <c:pt idx="28770">
                  <c:v>28771</c:v>
                </c:pt>
                <c:pt idx="28771">
                  <c:v>28772</c:v>
                </c:pt>
                <c:pt idx="28772">
                  <c:v>28773</c:v>
                </c:pt>
                <c:pt idx="28773">
                  <c:v>28774</c:v>
                </c:pt>
                <c:pt idx="28774">
                  <c:v>28775</c:v>
                </c:pt>
                <c:pt idx="28775">
                  <c:v>28776</c:v>
                </c:pt>
                <c:pt idx="28776">
                  <c:v>28777</c:v>
                </c:pt>
                <c:pt idx="28777">
                  <c:v>28778</c:v>
                </c:pt>
                <c:pt idx="28778">
                  <c:v>28779</c:v>
                </c:pt>
                <c:pt idx="28779">
                  <c:v>28780</c:v>
                </c:pt>
                <c:pt idx="28780">
                  <c:v>28781</c:v>
                </c:pt>
                <c:pt idx="28781">
                  <c:v>28782</c:v>
                </c:pt>
                <c:pt idx="28782">
                  <c:v>28783</c:v>
                </c:pt>
                <c:pt idx="28783">
                  <c:v>28784</c:v>
                </c:pt>
                <c:pt idx="28784">
                  <c:v>28785</c:v>
                </c:pt>
                <c:pt idx="28785">
                  <c:v>28786</c:v>
                </c:pt>
                <c:pt idx="28786">
                  <c:v>28787</c:v>
                </c:pt>
                <c:pt idx="28787">
                  <c:v>28788</c:v>
                </c:pt>
                <c:pt idx="28788">
                  <c:v>28789</c:v>
                </c:pt>
                <c:pt idx="28789">
                  <c:v>28790</c:v>
                </c:pt>
                <c:pt idx="28790">
                  <c:v>28791</c:v>
                </c:pt>
                <c:pt idx="28791">
                  <c:v>28792</c:v>
                </c:pt>
                <c:pt idx="28792">
                  <c:v>28793</c:v>
                </c:pt>
                <c:pt idx="28793">
                  <c:v>28794</c:v>
                </c:pt>
                <c:pt idx="28794">
                  <c:v>28795</c:v>
                </c:pt>
                <c:pt idx="28795">
                  <c:v>28796</c:v>
                </c:pt>
                <c:pt idx="28796">
                  <c:v>28797</c:v>
                </c:pt>
                <c:pt idx="28797">
                  <c:v>28798</c:v>
                </c:pt>
                <c:pt idx="28798">
                  <c:v>28799</c:v>
                </c:pt>
                <c:pt idx="28799">
                  <c:v>28800</c:v>
                </c:pt>
                <c:pt idx="28800">
                  <c:v>28801</c:v>
                </c:pt>
                <c:pt idx="28801">
                  <c:v>28802</c:v>
                </c:pt>
                <c:pt idx="28802">
                  <c:v>28803</c:v>
                </c:pt>
                <c:pt idx="28803">
                  <c:v>28804</c:v>
                </c:pt>
                <c:pt idx="28804">
                  <c:v>28805</c:v>
                </c:pt>
                <c:pt idx="28805">
                  <c:v>28806</c:v>
                </c:pt>
                <c:pt idx="28806">
                  <c:v>28807</c:v>
                </c:pt>
                <c:pt idx="28807">
                  <c:v>28808</c:v>
                </c:pt>
                <c:pt idx="28808">
                  <c:v>28809</c:v>
                </c:pt>
                <c:pt idx="28809">
                  <c:v>28810</c:v>
                </c:pt>
                <c:pt idx="28810">
                  <c:v>28811</c:v>
                </c:pt>
                <c:pt idx="28811">
                  <c:v>28812</c:v>
                </c:pt>
                <c:pt idx="28812">
                  <c:v>28813</c:v>
                </c:pt>
                <c:pt idx="28813">
                  <c:v>28814</c:v>
                </c:pt>
                <c:pt idx="28814">
                  <c:v>28815</c:v>
                </c:pt>
                <c:pt idx="28815">
                  <c:v>28816</c:v>
                </c:pt>
                <c:pt idx="28816">
                  <c:v>28817</c:v>
                </c:pt>
                <c:pt idx="28817">
                  <c:v>28818</c:v>
                </c:pt>
                <c:pt idx="28818">
                  <c:v>28819</c:v>
                </c:pt>
                <c:pt idx="28819">
                  <c:v>28820</c:v>
                </c:pt>
                <c:pt idx="28820">
                  <c:v>28821</c:v>
                </c:pt>
                <c:pt idx="28821">
                  <c:v>28822</c:v>
                </c:pt>
                <c:pt idx="28822">
                  <c:v>28823</c:v>
                </c:pt>
                <c:pt idx="28823">
                  <c:v>28824</c:v>
                </c:pt>
                <c:pt idx="28824">
                  <c:v>28825</c:v>
                </c:pt>
                <c:pt idx="28825">
                  <c:v>28826</c:v>
                </c:pt>
                <c:pt idx="28826">
                  <c:v>28827</c:v>
                </c:pt>
                <c:pt idx="28827">
                  <c:v>28828</c:v>
                </c:pt>
                <c:pt idx="28828">
                  <c:v>28829</c:v>
                </c:pt>
                <c:pt idx="28829">
                  <c:v>28830</c:v>
                </c:pt>
                <c:pt idx="28830">
                  <c:v>28831</c:v>
                </c:pt>
                <c:pt idx="28831">
                  <c:v>28832</c:v>
                </c:pt>
                <c:pt idx="28832">
                  <c:v>28833</c:v>
                </c:pt>
                <c:pt idx="28833">
                  <c:v>28834</c:v>
                </c:pt>
                <c:pt idx="28834">
                  <c:v>28835</c:v>
                </c:pt>
                <c:pt idx="28835">
                  <c:v>28836</c:v>
                </c:pt>
                <c:pt idx="28836">
                  <c:v>28837</c:v>
                </c:pt>
                <c:pt idx="28837">
                  <c:v>28838</c:v>
                </c:pt>
                <c:pt idx="28838">
                  <c:v>28839</c:v>
                </c:pt>
                <c:pt idx="28839">
                  <c:v>28840</c:v>
                </c:pt>
                <c:pt idx="28840">
                  <c:v>28841</c:v>
                </c:pt>
                <c:pt idx="28841">
                  <c:v>28842</c:v>
                </c:pt>
                <c:pt idx="28842">
                  <c:v>28843</c:v>
                </c:pt>
                <c:pt idx="28843">
                  <c:v>28844</c:v>
                </c:pt>
                <c:pt idx="28844">
                  <c:v>28845</c:v>
                </c:pt>
                <c:pt idx="28845">
                  <c:v>28846</c:v>
                </c:pt>
                <c:pt idx="28846">
                  <c:v>28847</c:v>
                </c:pt>
                <c:pt idx="28847">
                  <c:v>28848</c:v>
                </c:pt>
                <c:pt idx="28848">
                  <c:v>28849</c:v>
                </c:pt>
                <c:pt idx="28849">
                  <c:v>28850</c:v>
                </c:pt>
                <c:pt idx="28850">
                  <c:v>28851</c:v>
                </c:pt>
                <c:pt idx="28851">
                  <c:v>28852</c:v>
                </c:pt>
                <c:pt idx="28852">
                  <c:v>28853</c:v>
                </c:pt>
                <c:pt idx="28853">
                  <c:v>28854</c:v>
                </c:pt>
                <c:pt idx="28854">
                  <c:v>28855</c:v>
                </c:pt>
                <c:pt idx="28855">
                  <c:v>28856</c:v>
                </c:pt>
                <c:pt idx="28856">
                  <c:v>28857</c:v>
                </c:pt>
                <c:pt idx="28857">
                  <c:v>28858</c:v>
                </c:pt>
                <c:pt idx="28858">
                  <c:v>28859</c:v>
                </c:pt>
                <c:pt idx="28859">
                  <c:v>28860</c:v>
                </c:pt>
                <c:pt idx="28860">
                  <c:v>28861</c:v>
                </c:pt>
                <c:pt idx="28861">
                  <c:v>28862</c:v>
                </c:pt>
                <c:pt idx="28862">
                  <c:v>28863</c:v>
                </c:pt>
                <c:pt idx="28863">
                  <c:v>28864</c:v>
                </c:pt>
                <c:pt idx="28864">
                  <c:v>28865</c:v>
                </c:pt>
                <c:pt idx="28865">
                  <c:v>28866</c:v>
                </c:pt>
                <c:pt idx="28866">
                  <c:v>28867</c:v>
                </c:pt>
                <c:pt idx="28867">
                  <c:v>28868</c:v>
                </c:pt>
                <c:pt idx="28868">
                  <c:v>28869</c:v>
                </c:pt>
                <c:pt idx="28869">
                  <c:v>28870</c:v>
                </c:pt>
                <c:pt idx="28870">
                  <c:v>28871</c:v>
                </c:pt>
                <c:pt idx="28871">
                  <c:v>28872</c:v>
                </c:pt>
                <c:pt idx="28872">
                  <c:v>28873</c:v>
                </c:pt>
                <c:pt idx="28873">
                  <c:v>28874</c:v>
                </c:pt>
                <c:pt idx="28874">
                  <c:v>28875</c:v>
                </c:pt>
                <c:pt idx="28875">
                  <c:v>28876</c:v>
                </c:pt>
                <c:pt idx="28876">
                  <c:v>28877</c:v>
                </c:pt>
                <c:pt idx="28877">
                  <c:v>28878</c:v>
                </c:pt>
                <c:pt idx="28878">
                  <c:v>28879</c:v>
                </c:pt>
                <c:pt idx="28879">
                  <c:v>28880</c:v>
                </c:pt>
                <c:pt idx="28880">
                  <c:v>28881</c:v>
                </c:pt>
                <c:pt idx="28881">
                  <c:v>28882</c:v>
                </c:pt>
                <c:pt idx="28882">
                  <c:v>28883</c:v>
                </c:pt>
                <c:pt idx="28883">
                  <c:v>28884</c:v>
                </c:pt>
                <c:pt idx="28884">
                  <c:v>28885</c:v>
                </c:pt>
                <c:pt idx="28885">
                  <c:v>28886</c:v>
                </c:pt>
                <c:pt idx="28886">
                  <c:v>28887</c:v>
                </c:pt>
                <c:pt idx="28887">
                  <c:v>28888</c:v>
                </c:pt>
                <c:pt idx="28888">
                  <c:v>28889</c:v>
                </c:pt>
                <c:pt idx="28889">
                  <c:v>28890</c:v>
                </c:pt>
                <c:pt idx="28890">
                  <c:v>28891</c:v>
                </c:pt>
                <c:pt idx="28891">
                  <c:v>28892</c:v>
                </c:pt>
                <c:pt idx="28892">
                  <c:v>28893</c:v>
                </c:pt>
                <c:pt idx="28893">
                  <c:v>28894</c:v>
                </c:pt>
                <c:pt idx="28894">
                  <c:v>28895</c:v>
                </c:pt>
                <c:pt idx="28895">
                  <c:v>28896</c:v>
                </c:pt>
                <c:pt idx="28896">
                  <c:v>28897</c:v>
                </c:pt>
                <c:pt idx="28897">
                  <c:v>28898</c:v>
                </c:pt>
                <c:pt idx="28898">
                  <c:v>28899</c:v>
                </c:pt>
                <c:pt idx="28899">
                  <c:v>28900</c:v>
                </c:pt>
                <c:pt idx="28900">
                  <c:v>28901</c:v>
                </c:pt>
                <c:pt idx="28901">
                  <c:v>28902</c:v>
                </c:pt>
                <c:pt idx="28902">
                  <c:v>28903</c:v>
                </c:pt>
                <c:pt idx="28903">
                  <c:v>28904</c:v>
                </c:pt>
                <c:pt idx="28904">
                  <c:v>28905</c:v>
                </c:pt>
                <c:pt idx="28905">
                  <c:v>28906</c:v>
                </c:pt>
                <c:pt idx="28906">
                  <c:v>28907</c:v>
                </c:pt>
                <c:pt idx="28907">
                  <c:v>28908</c:v>
                </c:pt>
                <c:pt idx="28908">
                  <c:v>28909</c:v>
                </c:pt>
                <c:pt idx="28909">
                  <c:v>28910</c:v>
                </c:pt>
                <c:pt idx="28910">
                  <c:v>28911</c:v>
                </c:pt>
                <c:pt idx="28911">
                  <c:v>28912</c:v>
                </c:pt>
                <c:pt idx="28912">
                  <c:v>28913</c:v>
                </c:pt>
                <c:pt idx="28913">
                  <c:v>28914</c:v>
                </c:pt>
                <c:pt idx="28914">
                  <c:v>28915</c:v>
                </c:pt>
                <c:pt idx="28915">
                  <c:v>28916</c:v>
                </c:pt>
                <c:pt idx="28916">
                  <c:v>28917</c:v>
                </c:pt>
                <c:pt idx="28917">
                  <c:v>28918</c:v>
                </c:pt>
                <c:pt idx="28918">
                  <c:v>28919</c:v>
                </c:pt>
                <c:pt idx="28919">
                  <c:v>28920</c:v>
                </c:pt>
                <c:pt idx="28920">
                  <c:v>28921</c:v>
                </c:pt>
                <c:pt idx="28921">
                  <c:v>28922</c:v>
                </c:pt>
                <c:pt idx="28922">
                  <c:v>28923</c:v>
                </c:pt>
                <c:pt idx="28923">
                  <c:v>28924</c:v>
                </c:pt>
                <c:pt idx="28924">
                  <c:v>28925</c:v>
                </c:pt>
                <c:pt idx="28925">
                  <c:v>28926</c:v>
                </c:pt>
                <c:pt idx="28926">
                  <c:v>28927</c:v>
                </c:pt>
                <c:pt idx="28927">
                  <c:v>28928</c:v>
                </c:pt>
                <c:pt idx="28928">
                  <c:v>28929</c:v>
                </c:pt>
                <c:pt idx="28929">
                  <c:v>28930</c:v>
                </c:pt>
                <c:pt idx="28930">
                  <c:v>28931</c:v>
                </c:pt>
                <c:pt idx="28931">
                  <c:v>28932</c:v>
                </c:pt>
                <c:pt idx="28932">
                  <c:v>28933</c:v>
                </c:pt>
                <c:pt idx="28933">
                  <c:v>28934</c:v>
                </c:pt>
                <c:pt idx="28934">
                  <c:v>28935</c:v>
                </c:pt>
                <c:pt idx="28935">
                  <c:v>28936</c:v>
                </c:pt>
                <c:pt idx="28936">
                  <c:v>28937</c:v>
                </c:pt>
                <c:pt idx="28937">
                  <c:v>28938</c:v>
                </c:pt>
                <c:pt idx="28938">
                  <c:v>28939</c:v>
                </c:pt>
                <c:pt idx="28939">
                  <c:v>28940</c:v>
                </c:pt>
                <c:pt idx="28940">
                  <c:v>28941</c:v>
                </c:pt>
                <c:pt idx="28941">
                  <c:v>28942</c:v>
                </c:pt>
                <c:pt idx="28942">
                  <c:v>28943</c:v>
                </c:pt>
                <c:pt idx="28943">
                  <c:v>28944</c:v>
                </c:pt>
                <c:pt idx="28944">
                  <c:v>28945</c:v>
                </c:pt>
                <c:pt idx="28945">
                  <c:v>28946</c:v>
                </c:pt>
                <c:pt idx="28946">
                  <c:v>28947</c:v>
                </c:pt>
                <c:pt idx="28947">
                  <c:v>28948</c:v>
                </c:pt>
                <c:pt idx="28948">
                  <c:v>28949</c:v>
                </c:pt>
                <c:pt idx="28949">
                  <c:v>28950</c:v>
                </c:pt>
                <c:pt idx="28950">
                  <c:v>28951</c:v>
                </c:pt>
                <c:pt idx="28951">
                  <c:v>28952</c:v>
                </c:pt>
                <c:pt idx="28952">
                  <c:v>28953</c:v>
                </c:pt>
                <c:pt idx="28953">
                  <c:v>28954</c:v>
                </c:pt>
                <c:pt idx="28954">
                  <c:v>28955</c:v>
                </c:pt>
                <c:pt idx="28955">
                  <c:v>28956</c:v>
                </c:pt>
                <c:pt idx="28956">
                  <c:v>28957</c:v>
                </c:pt>
                <c:pt idx="28957">
                  <c:v>28958</c:v>
                </c:pt>
                <c:pt idx="28958">
                  <c:v>28959</c:v>
                </c:pt>
                <c:pt idx="28959">
                  <c:v>28960</c:v>
                </c:pt>
                <c:pt idx="28960">
                  <c:v>28961</c:v>
                </c:pt>
                <c:pt idx="28961">
                  <c:v>28962</c:v>
                </c:pt>
                <c:pt idx="28962">
                  <c:v>28963</c:v>
                </c:pt>
                <c:pt idx="28963">
                  <c:v>28964</c:v>
                </c:pt>
                <c:pt idx="28964">
                  <c:v>28965</c:v>
                </c:pt>
                <c:pt idx="28965">
                  <c:v>28966</c:v>
                </c:pt>
                <c:pt idx="28966">
                  <c:v>28967</c:v>
                </c:pt>
                <c:pt idx="28967">
                  <c:v>28968</c:v>
                </c:pt>
                <c:pt idx="28968">
                  <c:v>28969</c:v>
                </c:pt>
                <c:pt idx="28969">
                  <c:v>28970</c:v>
                </c:pt>
                <c:pt idx="28970">
                  <c:v>28971</c:v>
                </c:pt>
                <c:pt idx="28971">
                  <c:v>28972</c:v>
                </c:pt>
                <c:pt idx="28972">
                  <c:v>28973</c:v>
                </c:pt>
                <c:pt idx="28973">
                  <c:v>28974</c:v>
                </c:pt>
                <c:pt idx="28974">
                  <c:v>28975</c:v>
                </c:pt>
                <c:pt idx="28975">
                  <c:v>28976</c:v>
                </c:pt>
                <c:pt idx="28976">
                  <c:v>28977</c:v>
                </c:pt>
                <c:pt idx="28977">
                  <c:v>28978</c:v>
                </c:pt>
                <c:pt idx="28978">
                  <c:v>28979</c:v>
                </c:pt>
                <c:pt idx="28979">
                  <c:v>28980</c:v>
                </c:pt>
                <c:pt idx="28980">
                  <c:v>28981</c:v>
                </c:pt>
                <c:pt idx="28981">
                  <c:v>28982</c:v>
                </c:pt>
                <c:pt idx="28982">
                  <c:v>28983</c:v>
                </c:pt>
                <c:pt idx="28983">
                  <c:v>28984</c:v>
                </c:pt>
                <c:pt idx="28984">
                  <c:v>28985</c:v>
                </c:pt>
                <c:pt idx="28985">
                  <c:v>28986</c:v>
                </c:pt>
                <c:pt idx="28986">
                  <c:v>28987</c:v>
                </c:pt>
                <c:pt idx="28987">
                  <c:v>28988</c:v>
                </c:pt>
                <c:pt idx="28988">
                  <c:v>28989</c:v>
                </c:pt>
                <c:pt idx="28989">
                  <c:v>28990</c:v>
                </c:pt>
                <c:pt idx="28990">
                  <c:v>28991</c:v>
                </c:pt>
                <c:pt idx="28991">
                  <c:v>28992</c:v>
                </c:pt>
                <c:pt idx="28992">
                  <c:v>28993</c:v>
                </c:pt>
                <c:pt idx="28993">
                  <c:v>28994</c:v>
                </c:pt>
                <c:pt idx="28994">
                  <c:v>28995</c:v>
                </c:pt>
                <c:pt idx="28995">
                  <c:v>28996</c:v>
                </c:pt>
                <c:pt idx="28996">
                  <c:v>28997</c:v>
                </c:pt>
                <c:pt idx="28997">
                  <c:v>28998</c:v>
                </c:pt>
                <c:pt idx="28998">
                  <c:v>28999</c:v>
                </c:pt>
                <c:pt idx="28999">
                  <c:v>29000</c:v>
                </c:pt>
                <c:pt idx="29000">
                  <c:v>29001</c:v>
                </c:pt>
                <c:pt idx="29001">
                  <c:v>29002</c:v>
                </c:pt>
                <c:pt idx="29002">
                  <c:v>29003</c:v>
                </c:pt>
                <c:pt idx="29003">
                  <c:v>29004</c:v>
                </c:pt>
                <c:pt idx="29004">
                  <c:v>29005</c:v>
                </c:pt>
                <c:pt idx="29005">
                  <c:v>29006</c:v>
                </c:pt>
                <c:pt idx="29006">
                  <c:v>29007</c:v>
                </c:pt>
                <c:pt idx="29007">
                  <c:v>29008</c:v>
                </c:pt>
                <c:pt idx="29008">
                  <c:v>29009</c:v>
                </c:pt>
                <c:pt idx="29009">
                  <c:v>29010</c:v>
                </c:pt>
                <c:pt idx="29010">
                  <c:v>29011</c:v>
                </c:pt>
                <c:pt idx="29011">
                  <c:v>29012</c:v>
                </c:pt>
                <c:pt idx="29012">
                  <c:v>29013</c:v>
                </c:pt>
                <c:pt idx="29013">
                  <c:v>29014</c:v>
                </c:pt>
                <c:pt idx="29014">
                  <c:v>29015</c:v>
                </c:pt>
                <c:pt idx="29015">
                  <c:v>29016</c:v>
                </c:pt>
                <c:pt idx="29016">
                  <c:v>29017</c:v>
                </c:pt>
                <c:pt idx="29017">
                  <c:v>29018</c:v>
                </c:pt>
                <c:pt idx="29018">
                  <c:v>29019</c:v>
                </c:pt>
                <c:pt idx="29019">
                  <c:v>29020</c:v>
                </c:pt>
                <c:pt idx="29020">
                  <c:v>29021</c:v>
                </c:pt>
                <c:pt idx="29021">
                  <c:v>29022</c:v>
                </c:pt>
                <c:pt idx="29022">
                  <c:v>29023</c:v>
                </c:pt>
                <c:pt idx="29023">
                  <c:v>29024</c:v>
                </c:pt>
                <c:pt idx="29024">
                  <c:v>29025</c:v>
                </c:pt>
                <c:pt idx="29025">
                  <c:v>29026</c:v>
                </c:pt>
                <c:pt idx="29026">
                  <c:v>29027</c:v>
                </c:pt>
                <c:pt idx="29027">
                  <c:v>29028</c:v>
                </c:pt>
                <c:pt idx="29028">
                  <c:v>29029</c:v>
                </c:pt>
                <c:pt idx="29029">
                  <c:v>29030</c:v>
                </c:pt>
                <c:pt idx="29030">
                  <c:v>29031</c:v>
                </c:pt>
                <c:pt idx="29031">
                  <c:v>29032</c:v>
                </c:pt>
                <c:pt idx="29032">
                  <c:v>29033</c:v>
                </c:pt>
                <c:pt idx="29033">
                  <c:v>29034</c:v>
                </c:pt>
                <c:pt idx="29034">
                  <c:v>29035</c:v>
                </c:pt>
                <c:pt idx="29035">
                  <c:v>29036</c:v>
                </c:pt>
                <c:pt idx="29036">
                  <c:v>29037</c:v>
                </c:pt>
                <c:pt idx="29037">
                  <c:v>29038</c:v>
                </c:pt>
                <c:pt idx="29038">
                  <c:v>29039</c:v>
                </c:pt>
                <c:pt idx="29039">
                  <c:v>29040</c:v>
                </c:pt>
                <c:pt idx="29040">
                  <c:v>29041</c:v>
                </c:pt>
                <c:pt idx="29041">
                  <c:v>29042</c:v>
                </c:pt>
                <c:pt idx="29042">
                  <c:v>29043</c:v>
                </c:pt>
                <c:pt idx="29043">
                  <c:v>29044</c:v>
                </c:pt>
                <c:pt idx="29044">
                  <c:v>29045</c:v>
                </c:pt>
                <c:pt idx="29045">
                  <c:v>29046</c:v>
                </c:pt>
                <c:pt idx="29046">
                  <c:v>29047</c:v>
                </c:pt>
                <c:pt idx="29047">
                  <c:v>29048</c:v>
                </c:pt>
                <c:pt idx="29048">
                  <c:v>29049</c:v>
                </c:pt>
                <c:pt idx="29049">
                  <c:v>29050</c:v>
                </c:pt>
                <c:pt idx="29050">
                  <c:v>29051</c:v>
                </c:pt>
                <c:pt idx="29051">
                  <c:v>29052</c:v>
                </c:pt>
                <c:pt idx="29052">
                  <c:v>29053</c:v>
                </c:pt>
                <c:pt idx="29053">
                  <c:v>29054</c:v>
                </c:pt>
                <c:pt idx="29054">
                  <c:v>29055</c:v>
                </c:pt>
                <c:pt idx="29055">
                  <c:v>29056</c:v>
                </c:pt>
                <c:pt idx="29056">
                  <c:v>29057</c:v>
                </c:pt>
                <c:pt idx="29057">
                  <c:v>29058</c:v>
                </c:pt>
                <c:pt idx="29058">
                  <c:v>29059</c:v>
                </c:pt>
                <c:pt idx="29059">
                  <c:v>29060</c:v>
                </c:pt>
                <c:pt idx="29060">
                  <c:v>29061</c:v>
                </c:pt>
                <c:pt idx="29061">
                  <c:v>29062</c:v>
                </c:pt>
                <c:pt idx="29062">
                  <c:v>29063</c:v>
                </c:pt>
                <c:pt idx="29063">
                  <c:v>29064</c:v>
                </c:pt>
                <c:pt idx="29064">
                  <c:v>29065</c:v>
                </c:pt>
                <c:pt idx="29065">
                  <c:v>29066</c:v>
                </c:pt>
                <c:pt idx="29066">
                  <c:v>29067</c:v>
                </c:pt>
                <c:pt idx="29067">
                  <c:v>29068</c:v>
                </c:pt>
                <c:pt idx="29068">
                  <c:v>29069</c:v>
                </c:pt>
                <c:pt idx="29069">
                  <c:v>29070</c:v>
                </c:pt>
                <c:pt idx="29070">
                  <c:v>29071</c:v>
                </c:pt>
                <c:pt idx="29071">
                  <c:v>29072</c:v>
                </c:pt>
                <c:pt idx="29072">
                  <c:v>29073</c:v>
                </c:pt>
                <c:pt idx="29073">
                  <c:v>29074</c:v>
                </c:pt>
                <c:pt idx="29074">
                  <c:v>29075</c:v>
                </c:pt>
                <c:pt idx="29075">
                  <c:v>29076</c:v>
                </c:pt>
                <c:pt idx="29076">
                  <c:v>29077</c:v>
                </c:pt>
                <c:pt idx="29077">
                  <c:v>29078</c:v>
                </c:pt>
                <c:pt idx="29078">
                  <c:v>29079</c:v>
                </c:pt>
                <c:pt idx="29079">
                  <c:v>29080</c:v>
                </c:pt>
                <c:pt idx="29080">
                  <c:v>29081</c:v>
                </c:pt>
                <c:pt idx="29081">
                  <c:v>29082</c:v>
                </c:pt>
                <c:pt idx="29082">
                  <c:v>29083</c:v>
                </c:pt>
                <c:pt idx="29083">
                  <c:v>29084</c:v>
                </c:pt>
                <c:pt idx="29084">
                  <c:v>29085</c:v>
                </c:pt>
                <c:pt idx="29085">
                  <c:v>29086</c:v>
                </c:pt>
                <c:pt idx="29086">
                  <c:v>29087</c:v>
                </c:pt>
                <c:pt idx="29087">
                  <c:v>29088</c:v>
                </c:pt>
                <c:pt idx="29088">
                  <c:v>29089</c:v>
                </c:pt>
                <c:pt idx="29089">
                  <c:v>29090</c:v>
                </c:pt>
                <c:pt idx="29090">
                  <c:v>29091</c:v>
                </c:pt>
                <c:pt idx="29091">
                  <c:v>29092</c:v>
                </c:pt>
                <c:pt idx="29092">
                  <c:v>29093</c:v>
                </c:pt>
                <c:pt idx="29093">
                  <c:v>29094</c:v>
                </c:pt>
                <c:pt idx="29094">
                  <c:v>29095</c:v>
                </c:pt>
                <c:pt idx="29095">
                  <c:v>29096</c:v>
                </c:pt>
                <c:pt idx="29096">
                  <c:v>29097</c:v>
                </c:pt>
                <c:pt idx="29097">
                  <c:v>29098</c:v>
                </c:pt>
                <c:pt idx="29098">
                  <c:v>29099</c:v>
                </c:pt>
                <c:pt idx="29099">
                  <c:v>29100</c:v>
                </c:pt>
                <c:pt idx="29100">
                  <c:v>29101</c:v>
                </c:pt>
                <c:pt idx="29101">
                  <c:v>29102</c:v>
                </c:pt>
                <c:pt idx="29102">
                  <c:v>29103</c:v>
                </c:pt>
                <c:pt idx="29103">
                  <c:v>29104</c:v>
                </c:pt>
                <c:pt idx="29104">
                  <c:v>29105</c:v>
                </c:pt>
                <c:pt idx="29105">
                  <c:v>29106</c:v>
                </c:pt>
                <c:pt idx="29106">
                  <c:v>29107</c:v>
                </c:pt>
                <c:pt idx="29107">
                  <c:v>29108</c:v>
                </c:pt>
                <c:pt idx="29108">
                  <c:v>29109</c:v>
                </c:pt>
                <c:pt idx="29109">
                  <c:v>29110</c:v>
                </c:pt>
                <c:pt idx="29110">
                  <c:v>29111</c:v>
                </c:pt>
                <c:pt idx="29111">
                  <c:v>29112</c:v>
                </c:pt>
                <c:pt idx="29112">
                  <c:v>29113</c:v>
                </c:pt>
                <c:pt idx="29113">
                  <c:v>29114</c:v>
                </c:pt>
                <c:pt idx="29114">
                  <c:v>29115</c:v>
                </c:pt>
                <c:pt idx="29115">
                  <c:v>29116</c:v>
                </c:pt>
                <c:pt idx="29116">
                  <c:v>29117</c:v>
                </c:pt>
                <c:pt idx="29117">
                  <c:v>29118</c:v>
                </c:pt>
                <c:pt idx="29118">
                  <c:v>29119</c:v>
                </c:pt>
                <c:pt idx="29119">
                  <c:v>29120</c:v>
                </c:pt>
                <c:pt idx="29120">
                  <c:v>29121</c:v>
                </c:pt>
                <c:pt idx="29121">
                  <c:v>29122</c:v>
                </c:pt>
                <c:pt idx="29122">
                  <c:v>29123</c:v>
                </c:pt>
                <c:pt idx="29123">
                  <c:v>29124</c:v>
                </c:pt>
                <c:pt idx="29124">
                  <c:v>29125</c:v>
                </c:pt>
                <c:pt idx="29125">
                  <c:v>29126</c:v>
                </c:pt>
                <c:pt idx="29126">
                  <c:v>29127</c:v>
                </c:pt>
                <c:pt idx="29127">
                  <c:v>29128</c:v>
                </c:pt>
                <c:pt idx="29128">
                  <c:v>29129</c:v>
                </c:pt>
                <c:pt idx="29129">
                  <c:v>29130</c:v>
                </c:pt>
                <c:pt idx="29130">
                  <c:v>29131</c:v>
                </c:pt>
                <c:pt idx="29131">
                  <c:v>29132</c:v>
                </c:pt>
                <c:pt idx="29132">
                  <c:v>29133</c:v>
                </c:pt>
                <c:pt idx="29133">
                  <c:v>29134</c:v>
                </c:pt>
                <c:pt idx="29134">
                  <c:v>29135</c:v>
                </c:pt>
                <c:pt idx="29135">
                  <c:v>29136</c:v>
                </c:pt>
                <c:pt idx="29136">
                  <c:v>29137</c:v>
                </c:pt>
                <c:pt idx="29137">
                  <c:v>29138</c:v>
                </c:pt>
                <c:pt idx="29138">
                  <c:v>29139</c:v>
                </c:pt>
                <c:pt idx="29139">
                  <c:v>29140</c:v>
                </c:pt>
                <c:pt idx="29140">
                  <c:v>29141</c:v>
                </c:pt>
                <c:pt idx="29141">
                  <c:v>29142</c:v>
                </c:pt>
                <c:pt idx="29142">
                  <c:v>29143</c:v>
                </c:pt>
                <c:pt idx="29143">
                  <c:v>29144</c:v>
                </c:pt>
                <c:pt idx="29144">
                  <c:v>29145</c:v>
                </c:pt>
                <c:pt idx="29145">
                  <c:v>29146</c:v>
                </c:pt>
                <c:pt idx="29146">
                  <c:v>29147</c:v>
                </c:pt>
                <c:pt idx="29147">
                  <c:v>29148</c:v>
                </c:pt>
                <c:pt idx="29148">
                  <c:v>29149</c:v>
                </c:pt>
                <c:pt idx="29149">
                  <c:v>29150</c:v>
                </c:pt>
                <c:pt idx="29150">
                  <c:v>29151</c:v>
                </c:pt>
                <c:pt idx="29151">
                  <c:v>29152</c:v>
                </c:pt>
                <c:pt idx="29152">
                  <c:v>29153</c:v>
                </c:pt>
                <c:pt idx="29153">
                  <c:v>29154</c:v>
                </c:pt>
                <c:pt idx="29154">
                  <c:v>29155</c:v>
                </c:pt>
                <c:pt idx="29155">
                  <c:v>29156</c:v>
                </c:pt>
                <c:pt idx="29156">
                  <c:v>29157</c:v>
                </c:pt>
                <c:pt idx="29157">
                  <c:v>29158</c:v>
                </c:pt>
                <c:pt idx="29158">
                  <c:v>29159</c:v>
                </c:pt>
                <c:pt idx="29159">
                  <c:v>29160</c:v>
                </c:pt>
                <c:pt idx="29160">
                  <c:v>29161</c:v>
                </c:pt>
                <c:pt idx="29161">
                  <c:v>29162</c:v>
                </c:pt>
                <c:pt idx="29162">
                  <c:v>29163</c:v>
                </c:pt>
                <c:pt idx="29163">
                  <c:v>29164</c:v>
                </c:pt>
                <c:pt idx="29164">
                  <c:v>29165</c:v>
                </c:pt>
                <c:pt idx="29165">
                  <c:v>29166</c:v>
                </c:pt>
                <c:pt idx="29166">
                  <c:v>29167</c:v>
                </c:pt>
                <c:pt idx="29167">
                  <c:v>29168</c:v>
                </c:pt>
                <c:pt idx="29168">
                  <c:v>29169</c:v>
                </c:pt>
                <c:pt idx="29169">
                  <c:v>29170</c:v>
                </c:pt>
                <c:pt idx="29170">
                  <c:v>29171</c:v>
                </c:pt>
                <c:pt idx="29171">
                  <c:v>29172</c:v>
                </c:pt>
                <c:pt idx="29172">
                  <c:v>29173</c:v>
                </c:pt>
                <c:pt idx="29173">
                  <c:v>29174</c:v>
                </c:pt>
                <c:pt idx="29174">
                  <c:v>29175</c:v>
                </c:pt>
                <c:pt idx="29175">
                  <c:v>29176</c:v>
                </c:pt>
                <c:pt idx="29176">
                  <c:v>29177</c:v>
                </c:pt>
                <c:pt idx="29177">
                  <c:v>29178</c:v>
                </c:pt>
                <c:pt idx="29178">
                  <c:v>29179</c:v>
                </c:pt>
                <c:pt idx="29179">
                  <c:v>29180</c:v>
                </c:pt>
                <c:pt idx="29180">
                  <c:v>29181</c:v>
                </c:pt>
                <c:pt idx="29181">
                  <c:v>29182</c:v>
                </c:pt>
                <c:pt idx="29182">
                  <c:v>29183</c:v>
                </c:pt>
                <c:pt idx="29183">
                  <c:v>29184</c:v>
                </c:pt>
                <c:pt idx="29184">
                  <c:v>29185</c:v>
                </c:pt>
                <c:pt idx="29185">
                  <c:v>29186</c:v>
                </c:pt>
                <c:pt idx="29186">
                  <c:v>29187</c:v>
                </c:pt>
                <c:pt idx="29187">
                  <c:v>29188</c:v>
                </c:pt>
                <c:pt idx="29188">
                  <c:v>29189</c:v>
                </c:pt>
                <c:pt idx="29189">
                  <c:v>29190</c:v>
                </c:pt>
                <c:pt idx="29190">
                  <c:v>29191</c:v>
                </c:pt>
                <c:pt idx="29191">
                  <c:v>29192</c:v>
                </c:pt>
                <c:pt idx="29192">
                  <c:v>29193</c:v>
                </c:pt>
                <c:pt idx="29193">
                  <c:v>29194</c:v>
                </c:pt>
                <c:pt idx="29194">
                  <c:v>29195</c:v>
                </c:pt>
                <c:pt idx="29195">
                  <c:v>29196</c:v>
                </c:pt>
                <c:pt idx="29196">
                  <c:v>29197</c:v>
                </c:pt>
                <c:pt idx="29197">
                  <c:v>29198</c:v>
                </c:pt>
                <c:pt idx="29198">
                  <c:v>29199</c:v>
                </c:pt>
                <c:pt idx="29199">
                  <c:v>29200</c:v>
                </c:pt>
                <c:pt idx="29200">
                  <c:v>29201</c:v>
                </c:pt>
                <c:pt idx="29201">
                  <c:v>29202</c:v>
                </c:pt>
                <c:pt idx="29202">
                  <c:v>29203</c:v>
                </c:pt>
                <c:pt idx="29203">
                  <c:v>29204</c:v>
                </c:pt>
                <c:pt idx="29204">
                  <c:v>29205</c:v>
                </c:pt>
                <c:pt idx="29205">
                  <c:v>29206</c:v>
                </c:pt>
                <c:pt idx="29206">
                  <c:v>29207</c:v>
                </c:pt>
                <c:pt idx="29207">
                  <c:v>29208</c:v>
                </c:pt>
                <c:pt idx="29208">
                  <c:v>29209</c:v>
                </c:pt>
                <c:pt idx="29209">
                  <c:v>29210</c:v>
                </c:pt>
                <c:pt idx="29210">
                  <c:v>29211</c:v>
                </c:pt>
                <c:pt idx="29211">
                  <c:v>29212</c:v>
                </c:pt>
                <c:pt idx="29212">
                  <c:v>29213</c:v>
                </c:pt>
                <c:pt idx="29213">
                  <c:v>29214</c:v>
                </c:pt>
                <c:pt idx="29214">
                  <c:v>29215</c:v>
                </c:pt>
                <c:pt idx="29215">
                  <c:v>29216</c:v>
                </c:pt>
                <c:pt idx="29216">
                  <c:v>29217</c:v>
                </c:pt>
                <c:pt idx="29217">
                  <c:v>29218</c:v>
                </c:pt>
                <c:pt idx="29218">
                  <c:v>29219</c:v>
                </c:pt>
                <c:pt idx="29219">
                  <c:v>29220</c:v>
                </c:pt>
                <c:pt idx="29220">
                  <c:v>29221</c:v>
                </c:pt>
                <c:pt idx="29221">
                  <c:v>29222</c:v>
                </c:pt>
                <c:pt idx="29222">
                  <c:v>29223</c:v>
                </c:pt>
                <c:pt idx="29223">
                  <c:v>29224</c:v>
                </c:pt>
                <c:pt idx="29224">
                  <c:v>29225</c:v>
                </c:pt>
                <c:pt idx="29225">
                  <c:v>29226</c:v>
                </c:pt>
                <c:pt idx="29226">
                  <c:v>29227</c:v>
                </c:pt>
                <c:pt idx="29227">
                  <c:v>29228</c:v>
                </c:pt>
                <c:pt idx="29228">
                  <c:v>29229</c:v>
                </c:pt>
                <c:pt idx="29229">
                  <c:v>29230</c:v>
                </c:pt>
                <c:pt idx="29230">
                  <c:v>29231</c:v>
                </c:pt>
                <c:pt idx="29231">
                  <c:v>29232</c:v>
                </c:pt>
                <c:pt idx="29232">
                  <c:v>29233</c:v>
                </c:pt>
                <c:pt idx="29233">
                  <c:v>29234</c:v>
                </c:pt>
                <c:pt idx="29234">
                  <c:v>29235</c:v>
                </c:pt>
                <c:pt idx="29235">
                  <c:v>29236</c:v>
                </c:pt>
                <c:pt idx="29236">
                  <c:v>29237</c:v>
                </c:pt>
                <c:pt idx="29237">
                  <c:v>29238</c:v>
                </c:pt>
                <c:pt idx="29238">
                  <c:v>29239</c:v>
                </c:pt>
                <c:pt idx="29239">
                  <c:v>29240</c:v>
                </c:pt>
                <c:pt idx="29240">
                  <c:v>29241</c:v>
                </c:pt>
                <c:pt idx="29241">
                  <c:v>29242</c:v>
                </c:pt>
                <c:pt idx="29242">
                  <c:v>29243</c:v>
                </c:pt>
                <c:pt idx="29243">
                  <c:v>29244</c:v>
                </c:pt>
                <c:pt idx="29244">
                  <c:v>29245</c:v>
                </c:pt>
                <c:pt idx="29245">
                  <c:v>29246</c:v>
                </c:pt>
                <c:pt idx="29246">
                  <c:v>29247</c:v>
                </c:pt>
                <c:pt idx="29247">
                  <c:v>29248</c:v>
                </c:pt>
                <c:pt idx="29248">
                  <c:v>29249</c:v>
                </c:pt>
                <c:pt idx="29249">
                  <c:v>29250</c:v>
                </c:pt>
                <c:pt idx="29250">
                  <c:v>29251</c:v>
                </c:pt>
                <c:pt idx="29251">
                  <c:v>29252</c:v>
                </c:pt>
                <c:pt idx="29252">
                  <c:v>29253</c:v>
                </c:pt>
                <c:pt idx="29253">
                  <c:v>29254</c:v>
                </c:pt>
                <c:pt idx="29254">
                  <c:v>29255</c:v>
                </c:pt>
                <c:pt idx="29255">
                  <c:v>29256</c:v>
                </c:pt>
                <c:pt idx="29256">
                  <c:v>29257</c:v>
                </c:pt>
                <c:pt idx="29257">
                  <c:v>29258</c:v>
                </c:pt>
                <c:pt idx="29258">
                  <c:v>29259</c:v>
                </c:pt>
                <c:pt idx="29259">
                  <c:v>29260</c:v>
                </c:pt>
                <c:pt idx="29260">
                  <c:v>29261</c:v>
                </c:pt>
                <c:pt idx="29261">
                  <c:v>29262</c:v>
                </c:pt>
                <c:pt idx="29262">
                  <c:v>29263</c:v>
                </c:pt>
                <c:pt idx="29263">
                  <c:v>29264</c:v>
                </c:pt>
                <c:pt idx="29264">
                  <c:v>29265</c:v>
                </c:pt>
                <c:pt idx="29265">
                  <c:v>29266</c:v>
                </c:pt>
                <c:pt idx="29266">
                  <c:v>29267</c:v>
                </c:pt>
                <c:pt idx="29267">
                  <c:v>29268</c:v>
                </c:pt>
                <c:pt idx="29268">
                  <c:v>29269</c:v>
                </c:pt>
                <c:pt idx="29269">
                  <c:v>29270</c:v>
                </c:pt>
                <c:pt idx="29270">
                  <c:v>29271</c:v>
                </c:pt>
                <c:pt idx="29271">
                  <c:v>29272</c:v>
                </c:pt>
                <c:pt idx="29272">
                  <c:v>29273</c:v>
                </c:pt>
                <c:pt idx="29273">
                  <c:v>29274</c:v>
                </c:pt>
                <c:pt idx="29274">
                  <c:v>29275</c:v>
                </c:pt>
                <c:pt idx="29275">
                  <c:v>29276</c:v>
                </c:pt>
                <c:pt idx="29276">
                  <c:v>29277</c:v>
                </c:pt>
                <c:pt idx="29277">
                  <c:v>29278</c:v>
                </c:pt>
                <c:pt idx="29278">
                  <c:v>29279</c:v>
                </c:pt>
                <c:pt idx="29279">
                  <c:v>29280</c:v>
                </c:pt>
                <c:pt idx="29280">
                  <c:v>29281</c:v>
                </c:pt>
                <c:pt idx="29281">
                  <c:v>29282</c:v>
                </c:pt>
                <c:pt idx="29282">
                  <c:v>29283</c:v>
                </c:pt>
                <c:pt idx="29283">
                  <c:v>29284</c:v>
                </c:pt>
                <c:pt idx="29284">
                  <c:v>29285</c:v>
                </c:pt>
                <c:pt idx="29285">
                  <c:v>29286</c:v>
                </c:pt>
                <c:pt idx="29286">
                  <c:v>29287</c:v>
                </c:pt>
                <c:pt idx="29287">
                  <c:v>29288</c:v>
                </c:pt>
                <c:pt idx="29288">
                  <c:v>29289</c:v>
                </c:pt>
                <c:pt idx="29289">
                  <c:v>29290</c:v>
                </c:pt>
                <c:pt idx="29290">
                  <c:v>29291</c:v>
                </c:pt>
                <c:pt idx="29291">
                  <c:v>29292</c:v>
                </c:pt>
                <c:pt idx="29292">
                  <c:v>29293</c:v>
                </c:pt>
                <c:pt idx="29293">
                  <c:v>29294</c:v>
                </c:pt>
                <c:pt idx="29294">
                  <c:v>29295</c:v>
                </c:pt>
                <c:pt idx="29295">
                  <c:v>29296</c:v>
                </c:pt>
                <c:pt idx="29296">
                  <c:v>29297</c:v>
                </c:pt>
                <c:pt idx="29297">
                  <c:v>29298</c:v>
                </c:pt>
                <c:pt idx="29298">
                  <c:v>29299</c:v>
                </c:pt>
                <c:pt idx="29299">
                  <c:v>29300</c:v>
                </c:pt>
                <c:pt idx="29300">
                  <c:v>29301</c:v>
                </c:pt>
                <c:pt idx="29301">
                  <c:v>29302</c:v>
                </c:pt>
                <c:pt idx="29302">
                  <c:v>29303</c:v>
                </c:pt>
                <c:pt idx="29303">
                  <c:v>29304</c:v>
                </c:pt>
                <c:pt idx="29304">
                  <c:v>29305</c:v>
                </c:pt>
                <c:pt idx="29305">
                  <c:v>29306</c:v>
                </c:pt>
                <c:pt idx="29306">
                  <c:v>29307</c:v>
                </c:pt>
                <c:pt idx="29307">
                  <c:v>29308</c:v>
                </c:pt>
                <c:pt idx="29308">
                  <c:v>29309</c:v>
                </c:pt>
                <c:pt idx="29309">
                  <c:v>29310</c:v>
                </c:pt>
                <c:pt idx="29310">
                  <c:v>29311</c:v>
                </c:pt>
                <c:pt idx="29311">
                  <c:v>29312</c:v>
                </c:pt>
                <c:pt idx="29312">
                  <c:v>29313</c:v>
                </c:pt>
                <c:pt idx="29313">
                  <c:v>29314</c:v>
                </c:pt>
                <c:pt idx="29314">
                  <c:v>29315</c:v>
                </c:pt>
                <c:pt idx="29315">
                  <c:v>29316</c:v>
                </c:pt>
                <c:pt idx="29316">
                  <c:v>29317</c:v>
                </c:pt>
                <c:pt idx="29317">
                  <c:v>29318</c:v>
                </c:pt>
                <c:pt idx="29318">
                  <c:v>29319</c:v>
                </c:pt>
                <c:pt idx="29319">
                  <c:v>29320</c:v>
                </c:pt>
                <c:pt idx="29320">
                  <c:v>29321</c:v>
                </c:pt>
                <c:pt idx="29321">
                  <c:v>29322</c:v>
                </c:pt>
                <c:pt idx="29322">
                  <c:v>29323</c:v>
                </c:pt>
                <c:pt idx="29323">
                  <c:v>29324</c:v>
                </c:pt>
                <c:pt idx="29324">
                  <c:v>29325</c:v>
                </c:pt>
                <c:pt idx="29325">
                  <c:v>29326</c:v>
                </c:pt>
                <c:pt idx="29326">
                  <c:v>29327</c:v>
                </c:pt>
                <c:pt idx="29327">
                  <c:v>29328</c:v>
                </c:pt>
                <c:pt idx="29328">
                  <c:v>29329</c:v>
                </c:pt>
                <c:pt idx="29329">
                  <c:v>29330</c:v>
                </c:pt>
                <c:pt idx="29330">
                  <c:v>29331</c:v>
                </c:pt>
                <c:pt idx="29331">
                  <c:v>29332</c:v>
                </c:pt>
                <c:pt idx="29332">
                  <c:v>29333</c:v>
                </c:pt>
                <c:pt idx="29333">
                  <c:v>29334</c:v>
                </c:pt>
                <c:pt idx="29334">
                  <c:v>29335</c:v>
                </c:pt>
                <c:pt idx="29335">
                  <c:v>29336</c:v>
                </c:pt>
                <c:pt idx="29336">
                  <c:v>29337</c:v>
                </c:pt>
                <c:pt idx="29337">
                  <c:v>29338</c:v>
                </c:pt>
                <c:pt idx="29338">
                  <c:v>29339</c:v>
                </c:pt>
                <c:pt idx="29339">
                  <c:v>29340</c:v>
                </c:pt>
                <c:pt idx="29340">
                  <c:v>29341</c:v>
                </c:pt>
                <c:pt idx="29341">
                  <c:v>29342</c:v>
                </c:pt>
                <c:pt idx="29342">
                  <c:v>29343</c:v>
                </c:pt>
                <c:pt idx="29343">
                  <c:v>29344</c:v>
                </c:pt>
                <c:pt idx="29344">
                  <c:v>29345</c:v>
                </c:pt>
                <c:pt idx="29345">
                  <c:v>29346</c:v>
                </c:pt>
                <c:pt idx="29346">
                  <c:v>29347</c:v>
                </c:pt>
                <c:pt idx="29347">
                  <c:v>29348</c:v>
                </c:pt>
                <c:pt idx="29348">
                  <c:v>29349</c:v>
                </c:pt>
                <c:pt idx="29349">
                  <c:v>29350</c:v>
                </c:pt>
                <c:pt idx="29350">
                  <c:v>29351</c:v>
                </c:pt>
                <c:pt idx="29351">
                  <c:v>29352</c:v>
                </c:pt>
                <c:pt idx="29352">
                  <c:v>29353</c:v>
                </c:pt>
                <c:pt idx="29353">
                  <c:v>29354</c:v>
                </c:pt>
                <c:pt idx="29354">
                  <c:v>29355</c:v>
                </c:pt>
                <c:pt idx="29355">
                  <c:v>29356</c:v>
                </c:pt>
                <c:pt idx="29356">
                  <c:v>29357</c:v>
                </c:pt>
                <c:pt idx="29357">
                  <c:v>29358</c:v>
                </c:pt>
                <c:pt idx="29358">
                  <c:v>29359</c:v>
                </c:pt>
                <c:pt idx="29359">
                  <c:v>29360</c:v>
                </c:pt>
                <c:pt idx="29360">
                  <c:v>29361</c:v>
                </c:pt>
                <c:pt idx="29361">
                  <c:v>29362</c:v>
                </c:pt>
                <c:pt idx="29362">
                  <c:v>29363</c:v>
                </c:pt>
                <c:pt idx="29363">
                  <c:v>29364</c:v>
                </c:pt>
                <c:pt idx="29364">
                  <c:v>29365</c:v>
                </c:pt>
                <c:pt idx="29365">
                  <c:v>29366</c:v>
                </c:pt>
                <c:pt idx="29366">
                  <c:v>29367</c:v>
                </c:pt>
                <c:pt idx="29367">
                  <c:v>29368</c:v>
                </c:pt>
                <c:pt idx="29368">
                  <c:v>29369</c:v>
                </c:pt>
                <c:pt idx="29369">
                  <c:v>29370</c:v>
                </c:pt>
                <c:pt idx="29370">
                  <c:v>29371</c:v>
                </c:pt>
                <c:pt idx="29371">
                  <c:v>29372</c:v>
                </c:pt>
                <c:pt idx="29372">
                  <c:v>29373</c:v>
                </c:pt>
                <c:pt idx="29373">
                  <c:v>29374</c:v>
                </c:pt>
                <c:pt idx="29374">
                  <c:v>29375</c:v>
                </c:pt>
                <c:pt idx="29375">
                  <c:v>29376</c:v>
                </c:pt>
                <c:pt idx="29376">
                  <c:v>29377</c:v>
                </c:pt>
                <c:pt idx="29377">
                  <c:v>29378</c:v>
                </c:pt>
                <c:pt idx="29378">
                  <c:v>29379</c:v>
                </c:pt>
                <c:pt idx="29379">
                  <c:v>29380</c:v>
                </c:pt>
                <c:pt idx="29380">
                  <c:v>29381</c:v>
                </c:pt>
                <c:pt idx="29381">
                  <c:v>29382</c:v>
                </c:pt>
                <c:pt idx="29382">
                  <c:v>29383</c:v>
                </c:pt>
                <c:pt idx="29383">
                  <c:v>29384</c:v>
                </c:pt>
                <c:pt idx="29384">
                  <c:v>29385</c:v>
                </c:pt>
                <c:pt idx="29385">
                  <c:v>29386</c:v>
                </c:pt>
                <c:pt idx="29386">
                  <c:v>29387</c:v>
                </c:pt>
                <c:pt idx="29387">
                  <c:v>29388</c:v>
                </c:pt>
                <c:pt idx="29388">
                  <c:v>29389</c:v>
                </c:pt>
                <c:pt idx="29389">
                  <c:v>29390</c:v>
                </c:pt>
                <c:pt idx="29390">
                  <c:v>29391</c:v>
                </c:pt>
                <c:pt idx="29391">
                  <c:v>29392</c:v>
                </c:pt>
                <c:pt idx="29392">
                  <c:v>29393</c:v>
                </c:pt>
                <c:pt idx="29393">
                  <c:v>29394</c:v>
                </c:pt>
                <c:pt idx="29394">
                  <c:v>29395</c:v>
                </c:pt>
                <c:pt idx="29395">
                  <c:v>29396</c:v>
                </c:pt>
                <c:pt idx="29396">
                  <c:v>29397</c:v>
                </c:pt>
                <c:pt idx="29397">
                  <c:v>29398</c:v>
                </c:pt>
                <c:pt idx="29398">
                  <c:v>29399</c:v>
                </c:pt>
                <c:pt idx="29399">
                  <c:v>29400</c:v>
                </c:pt>
                <c:pt idx="29400">
                  <c:v>29401</c:v>
                </c:pt>
                <c:pt idx="29401">
                  <c:v>29402</c:v>
                </c:pt>
                <c:pt idx="29402">
                  <c:v>29403</c:v>
                </c:pt>
                <c:pt idx="29403">
                  <c:v>29404</c:v>
                </c:pt>
                <c:pt idx="29404">
                  <c:v>29405</c:v>
                </c:pt>
                <c:pt idx="29405">
                  <c:v>29406</c:v>
                </c:pt>
                <c:pt idx="29406">
                  <c:v>29407</c:v>
                </c:pt>
                <c:pt idx="29407">
                  <c:v>29408</c:v>
                </c:pt>
                <c:pt idx="29408">
                  <c:v>29409</c:v>
                </c:pt>
                <c:pt idx="29409">
                  <c:v>29410</c:v>
                </c:pt>
                <c:pt idx="29410">
                  <c:v>29411</c:v>
                </c:pt>
                <c:pt idx="29411">
                  <c:v>29412</c:v>
                </c:pt>
                <c:pt idx="29412">
                  <c:v>29413</c:v>
                </c:pt>
                <c:pt idx="29413">
                  <c:v>29414</c:v>
                </c:pt>
                <c:pt idx="29414">
                  <c:v>29415</c:v>
                </c:pt>
                <c:pt idx="29415">
                  <c:v>29416</c:v>
                </c:pt>
                <c:pt idx="29416">
                  <c:v>29417</c:v>
                </c:pt>
                <c:pt idx="29417">
                  <c:v>29418</c:v>
                </c:pt>
                <c:pt idx="29418">
                  <c:v>29419</c:v>
                </c:pt>
                <c:pt idx="29419">
                  <c:v>29420</c:v>
                </c:pt>
                <c:pt idx="29420">
                  <c:v>29421</c:v>
                </c:pt>
                <c:pt idx="29421">
                  <c:v>29422</c:v>
                </c:pt>
                <c:pt idx="29422">
                  <c:v>29423</c:v>
                </c:pt>
                <c:pt idx="29423">
                  <c:v>29424</c:v>
                </c:pt>
                <c:pt idx="29424">
                  <c:v>29425</c:v>
                </c:pt>
                <c:pt idx="29425">
                  <c:v>29426</c:v>
                </c:pt>
                <c:pt idx="29426">
                  <c:v>29427</c:v>
                </c:pt>
                <c:pt idx="29427">
                  <c:v>29428</c:v>
                </c:pt>
                <c:pt idx="29428">
                  <c:v>29429</c:v>
                </c:pt>
                <c:pt idx="29429">
                  <c:v>29430</c:v>
                </c:pt>
                <c:pt idx="29430">
                  <c:v>29431</c:v>
                </c:pt>
                <c:pt idx="29431">
                  <c:v>29432</c:v>
                </c:pt>
                <c:pt idx="29432">
                  <c:v>29433</c:v>
                </c:pt>
                <c:pt idx="29433">
                  <c:v>29434</c:v>
                </c:pt>
                <c:pt idx="29434">
                  <c:v>29435</c:v>
                </c:pt>
                <c:pt idx="29435">
                  <c:v>29436</c:v>
                </c:pt>
                <c:pt idx="29436">
                  <c:v>29437</c:v>
                </c:pt>
                <c:pt idx="29437">
                  <c:v>29438</c:v>
                </c:pt>
                <c:pt idx="29438">
                  <c:v>29439</c:v>
                </c:pt>
                <c:pt idx="29439">
                  <c:v>29440</c:v>
                </c:pt>
                <c:pt idx="29440">
                  <c:v>29441</c:v>
                </c:pt>
                <c:pt idx="29441">
                  <c:v>29442</c:v>
                </c:pt>
                <c:pt idx="29442">
                  <c:v>29443</c:v>
                </c:pt>
                <c:pt idx="29443">
                  <c:v>29444</c:v>
                </c:pt>
                <c:pt idx="29444">
                  <c:v>29445</c:v>
                </c:pt>
                <c:pt idx="29445">
                  <c:v>29446</c:v>
                </c:pt>
                <c:pt idx="29446">
                  <c:v>29447</c:v>
                </c:pt>
                <c:pt idx="29447">
                  <c:v>29448</c:v>
                </c:pt>
                <c:pt idx="29448">
                  <c:v>29449</c:v>
                </c:pt>
                <c:pt idx="29449">
                  <c:v>29450</c:v>
                </c:pt>
                <c:pt idx="29450">
                  <c:v>29451</c:v>
                </c:pt>
                <c:pt idx="29451">
                  <c:v>29452</c:v>
                </c:pt>
                <c:pt idx="29452">
                  <c:v>29453</c:v>
                </c:pt>
                <c:pt idx="29453">
                  <c:v>29454</c:v>
                </c:pt>
                <c:pt idx="29454">
                  <c:v>29455</c:v>
                </c:pt>
                <c:pt idx="29455">
                  <c:v>29456</c:v>
                </c:pt>
                <c:pt idx="29456">
                  <c:v>29457</c:v>
                </c:pt>
                <c:pt idx="29457">
                  <c:v>29458</c:v>
                </c:pt>
                <c:pt idx="29458">
                  <c:v>29459</c:v>
                </c:pt>
                <c:pt idx="29459">
                  <c:v>29460</c:v>
                </c:pt>
                <c:pt idx="29460">
                  <c:v>29461</c:v>
                </c:pt>
                <c:pt idx="29461">
                  <c:v>29462</c:v>
                </c:pt>
                <c:pt idx="29462">
                  <c:v>29463</c:v>
                </c:pt>
                <c:pt idx="29463">
                  <c:v>29464</c:v>
                </c:pt>
                <c:pt idx="29464">
                  <c:v>29465</c:v>
                </c:pt>
                <c:pt idx="29465">
                  <c:v>29466</c:v>
                </c:pt>
                <c:pt idx="29466">
                  <c:v>29467</c:v>
                </c:pt>
                <c:pt idx="29467">
                  <c:v>29468</c:v>
                </c:pt>
                <c:pt idx="29468">
                  <c:v>29469</c:v>
                </c:pt>
                <c:pt idx="29469">
                  <c:v>29470</c:v>
                </c:pt>
                <c:pt idx="29470">
                  <c:v>29471</c:v>
                </c:pt>
                <c:pt idx="29471">
                  <c:v>29472</c:v>
                </c:pt>
                <c:pt idx="29472">
                  <c:v>29473</c:v>
                </c:pt>
                <c:pt idx="29473">
                  <c:v>29474</c:v>
                </c:pt>
                <c:pt idx="29474">
                  <c:v>29475</c:v>
                </c:pt>
                <c:pt idx="29475">
                  <c:v>29476</c:v>
                </c:pt>
                <c:pt idx="29476">
                  <c:v>29477</c:v>
                </c:pt>
                <c:pt idx="29477">
                  <c:v>29478</c:v>
                </c:pt>
                <c:pt idx="29478">
                  <c:v>29479</c:v>
                </c:pt>
                <c:pt idx="29479">
                  <c:v>29480</c:v>
                </c:pt>
                <c:pt idx="29480">
                  <c:v>29481</c:v>
                </c:pt>
                <c:pt idx="29481">
                  <c:v>29482</c:v>
                </c:pt>
                <c:pt idx="29482">
                  <c:v>29483</c:v>
                </c:pt>
                <c:pt idx="29483">
                  <c:v>29484</c:v>
                </c:pt>
                <c:pt idx="29484">
                  <c:v>29485</c:v>
                </c:pt>
                <c:pt idx="29485">
                  <c:v>29486</c:v>
                </c:pt>
                <c:pt idx="29486">
                  <c:v>29487</c:v>
                </c:pt>
                <c:pt idx="29487">
                  <c:v>29488</c:v>
                </c:pt>
                <c:pt idx="29488">
                  <c:v>29489</c:v>
                </c:pt>
                <c:pt idx="29489">
                  <c:v>29490</c:v>
                </c:pt>
                <c:pt idx="29490">
                  <c:v>29491</c:v>
                </c:pt>
                <c:pt idx="29491">
                  <c:v>29492</c:v>
                </c:pt>
                <c:pt idx="29492">
                  <c:v>29493</c:v>
                </c:pt>
                <c:pt idx="29493">
                  <c:v>29494</c:v>
                </c:pt>
                <c:pt idx="29494">
                  <c:v>29495</c:v>
                </c:pt>
                <c:pt idx="29495">
                  <c:v>29496</c:v>
                </c:pt>
                <c:pt idx="29496">
                  <c:v>29497</c:v>
                </c:pt>
                <c:pt idx="29497">
                  <c:v>29498</c:v>
                </c:pt>
                <c:pt idx="29498">
                  <c:v>29499</c:v>
                </c:pt>
                <c:pt idx="29499">
                  <c:v>29500</c:v>
                </c:pt>
                <c:pt idx="29500">
                  <c:v>29501</c:v>
                </c:pt>
                <c:pt idx="29501">
                  <c:v>29502</c:v>
                </c:pt>
                <c:pt idx="29502">
                  <c:v>29503</c:v>
                </c:pt>
                <c:pt idx="29503">
                  <c:v>29504</c:v>
                </c:pt>
                <c:pt idx="29504">
                  <c:v>29505</c:v>
                </c:pt>
                <c:pt idx="29505">
                  <c:v>29506</c:v>
                </c:pt>
                <c:pt idx="29506">
                  <c:v>29507</c:v>
                </c:pt>
                <c:pt idx="29507">
                  <c:v>29508</c:v>
                </c:pt>
                <c:pt idx="29508">
                  <c:v>29509</c:v>
                </c:pt>
                <c:pt idx="29509">
                  <c:v>29510</c:v>
                </c:pt>
                <c:pt idx="29510">
                  <c:v>29511</c:v>
                </c:pt>
                <c:pt idx="29511">
                  <c:v>29512</c:v>
                </c:pt>
                <c:pt idx="29512">
                  <c:v>29513</c:v>
                </c:pt>
                <c:pt idx="29513">
                  <c:v>29514</c:v>
                </c:pt>
                <c:pt idx="29514">
                  <c:v>29515</c:v>
                </c:pt>
                <c:pt idx="29515">
                  <c:v>29516</c:v>
                </c:pt>
                <c:pt idx="29516">
                  <c:v>29517</c:v>
                </c:pt>
                <c:pt idx="29517">
                  <c:v>29518</c:v>
                </c:pt>
                <c:pt idx="29518">
                  <c:v>29519</c:v>
                </c:pt>
                <c:pt idx="29519">
                  <c:v>29520</c:v>
                </c:pt>
                <c:pt idx="29520">
                  <c:v>29521</c:v>
                </c:pt>
                <c:pt idx="29521">
                  <c:v>29522</c:v>
                </c:pt>
                <c:pt idx="29522">
                  <c:v>29523</c:v>
                </c:pt>
                <c:pt idx="29523">
                  <c:v>29524</c:v>
                </c:pt>
                <c:pt idx="29524">
                  <c:v>29525</c:v>
                </c:pt>
                <c:pt idx="29525">
                  <c:v>29526</c:v>
                </c:pt>
                <c:pt idx="29526">
                  <c:v>29527</c:v>
                </c:pt>
                <c:pt idx="29527">
                  <c:v>29528</c:v>
                </c:pt>
                <c:pt idx="29528">
                  <c:v>29529</c:v>
                </c:pt>
                <c:pt idx="29529">
                  <c:v>29530</c:v>
                </c:pt>
                <c:pt idx="29530">
                  <c:v>29531</c:v>
                </c:pt>
                <c:pt idx="29531">
                  <c:v>29532</c:v>
                </c:pt>
                <c:pt idx="29532">
                  <c:v>29533</c:v>
                </c:pt>
                <c:pt idx="29533">
                  <c:v>29534</c:v>
                </c:pt>
                <c:pt idx="29534">
                  <c:v>29535</c:v>
                </c:pt>
                <c:pt idx="29535">
                  <c:v>29536</c:v>
                </c:pt>
                <c:pt idx="29536">
                  <c:v>29537</c:v>
                </c:pt>
                <c:pt idx="29537">
                  <c:v>29538</c:v>
                </c:pt>
                <c:pt idx="29538">
                  <c:v>29539</c:v>
                </c:pt>
                <c:pt idx="29539">
                  <c:v>29540</c:v>
                </c:pt>
                <c:pt idx="29540">
                  <c:v>29541</c:v>
                </c:pt>
                <c:pt idx="29541">
                  <c:v>29542</c:v>
                </c:pt>
                <c:pt idx="29542">
                  <c:v>29543</c:v>
                </c:pt>
                <c:pt idx="29543">
                  <c:v>29544</c:v>
                </c:pt>
                <c:pt idx="29544">
                  <c:v>29545</c:v>
                </c:pt>
                <c:pt idx="29545">
                  <c:v>29546</c:v>
                </c:pt>
                <c:pt idx="29546">
                  <c:v>29547</c:v>
                </c:pt>
                <c:pt idx="29547">
                  <c:v>29548</c:v>
                </c:pt>
                <c:pt idx="29548">
                  <c:v>29549</c:v>
                </c:pt>
                <c:pt idx="29549">
                  <c:v>29550</c:v>
                </c:pt>
                <c:pt idx="29550">
                  <c:v>29551</c:v>
                </c:pt>
                <c:pt idx="29551">
                  <c:v>29552</c:v>
                </c:pt>
                <c:pt idx="29552">
                  <c:v>29553</c:v>
                </c:pt>
                <c:pt idx="29553">
                  <c:v>29554</c:v>
                </c:pt>
                <c:pt idx="29554">
                  <c:v>29555</c:v>
                </c:pt>
                <c:pt idx="29555">
                  <c:v>29556</c:v>
                </c:pt>
                <c:pt idx="29556">
                  <c:v>29557</c:v>
                </c:pt>
                <c:pt idx="29557">
                  <c:v>29558</c:v>
                </c:pt>
                <c:pt idx="29558">
                  <c:v>29559</c:v>
                </c:pt>
                <c:pt idx="29559">
                  <c:v>29560</c:v>
                </c:pt>
                <c:pt idx="29560">
                  <c:v>29561</c:v>
                </c:pt>
                <c:pt idx="29561">
                  <c:v>29562</c:v>
                </c:pt>
                <c:pt idx="29562">
                  <c:v>29563</c:v>
                </c:pt>
                <c:pt idx="29563">
                  <c:v>29564</c:v>
                </c:pt>
                <c:pt idx="29564">
                  <c:v>29565</c:v>
                </c:pt>
                <c:pt idx="29565">
                  <c:v>29566</c:v>
                </c:pt>
                <c:pt idx="29566">
                  <c:v>29567</c:v>
                </c:pt>
                <c:pt idx="29567">
                  <c:v>29568</c:v>
                </c:pt>
                <c:pt idx="29568">
                  <c:v>29569</c:v>
                </c:pt>
                <c:pt idx="29569">
                  <c:v>29570</c:v>
                </c:pt>
                <c:pt idx="29570">
                  <c:v>29571</c:v>
                </c:pt>
                <c:pt idx="29571">
                  <c:v>29572</c:v>
                </c:pt>
                <c:pt idx="29572">
                  <c:v>29573</c:v>
                </c:pt>
                <c:pt idx="29573">
                  <c:v>29574</c:v>
                </c:pt>
                <c:pt idx="29574">
                  <c:v>29575</c:v>
                </c:pt>
                <c:pt idx="29575">
                  <c:v>29576</c:v>
                </c:pt>
                <c:pt idx="29576">
                  <c:v>29577</c:v>
                </c:pt>
                <c:pt idx="29577">
                  <c:v>29578</c:v>
                </c:pt>
                <c:pt idx="29578">
                  <c:v>29579</c:v>
                </c:pt>
                <c:pt idx="29579">
                  <c:v>29580</c:v>
                </c:pt>
                <c:pt idx="29580">
                  <c:v>29581</c:v>
                </c:pt>
                <c:pt idx="29581">
                  <c:v>29582</c:v>
                </c:pt>
                <c:pt idx="29582">
                  <c:v>29583</c:v>
                </c:pt>
                <c:pt idx="29583">
                  <c:v>29584</c:v>
                </c:pt>
                <c:pt idx="29584">
                  <c:v>29585</c:v>
                </c:pt>
                <c:pt idx="29585">
                  <c:v>29586</c:v>
                </c:pt>
                <c:pt idx="29586">
                  <c:v>29587</c:v>
                </c:pt>
                <c:pt idx="29587">
                  <c:v>29588</c:v>
                </c:pt>
                <c:pt idx="29588">
                  <c:v>29589</c:v>
                </c:pt>
                <c:pt idx="29589">
                  <c:v>29590</c:v>
                </c:pt>
                <c:pt idx="29590">
                  <c:v>29591</c:v>
                </c:pt>
                <c:pt idx="29591">
                  <c:v>29592</c:v>
                </c:pt>
                <c:pt idx="29592">
                  <c:v>29593</c:v>
                </c:pt>
                <c:pt idx="29593">
                  <c:v>29594</c:v>
                </c:pt>
                <c:pt idx="29594">
                  <c:v>29595</c:v>
                </c:pt>
                <c:pt idx="29595">
                  <c:v>29596</c:v>
                </c:pt>
                <c:pt idx="29596">
                  <c:v>29597</c:v>
                </c:pt>
                <c:pt idx="29597">
                  <c:v>29598</c:v>
                </c:pt>
                <c:pt idx="29598">
                  <c:v>29599</c:v>
                </c:pt>
                <c:pt idx="29599">
                  <c:v>29600</c:v>
                </c:pt>
                <c:pt idx="29600">
                  <c:v>29601</c:v>
                </c:pt>
                <c:pt idx="29601">
                  <c:v>29602</c:v>
                </c:pt>
                <c:pt idx="29602">
                  <c:v>29603</c:v>
                </c:pt>
                <c:pt idx="29603">
                  <c:v>29604</c:v>
                </c:pt>
                <c:pt idx="29604">
                  <c:v>29605</c:v>
                </c:pt>
                <c:pt idx="29605">
                  <c:v>29606</c:v>
                </c:pt>
                <c:pt idx="29606">
                  <c:v>29607</c:v>
                </c:pt>
                <c:pt idx="29607">
                  <c:v>29608</c:v>
                </c:pt>
                <c:pt idx="29608">
                  <c:v>29609</c:v>
                </c:pt>
                <c:pt idx="29609">
                  <c:v>29610</c:v>
                </c:pt>
                <c:pt idx="29610">
                  <c:v>29611</c:v>
                </c:pt>
                <c:pt idx="29611">
                  <c:v>29612</c:v>
                </c:pt>
                <c:pt idx="29612">
                  <c:v>29613</c:v>
                </c:pt>
                <c:pt idx="29613">
                  <c:v>29614</c:v>
                </c:pt>
                <c:pt idx="29614">
                  <c:v>29615</c:v>
                </c:pt>
                <c:pt idx="29615">
                  <c:v>29616</c:v>
                </c:pt>
                <c:pt idx="29616">
                  <c:v>29617</c:v>
                </c:pt>
                <c:pt idx="29617">
                  <c:v>29618</c:v>
                </c:pt>
                <c:pt idx="29618">
                  <c:v>29619</c:v>
                </c:pt>
                <c:pt idx="29619">
                  <c:v>29620</c:v>
                </c:pt>
                <c:pt idx="29620">
                  <c:v>29621</c:v>
                </c:pt>
                <c:pt idx="29621">
                  <c:v>29622</c:v>
                </c:pt>
                <c:pt idx="29622">
                  <c:v>29623</c:v>
                </c:pt>
                <c:pt idx="29623">
                  <c:v>29624</c:v>
                </c:pt>
                <c:pt idx="29624">
                  <c:v>29625</c:v>
                </c:pt>
                <c:pt idx="29625">
                  <c:v>29626</c:v>
                </c:pt>
                <c:pt idx="29626">
                  <c:v>29627</c:v>
                </c:pt>
                <c:pt idx="29627">
                  <c:v>29628</c:v>
                </c:pt>
                <c:pt idx="29628">
                  <c:v>29629</c:v>
                </c:pt>
                <c:pt idx="29629">
                  <c:v>29630</c:v>
                </c:pt>
                <c:pt idx="29630">
                  <c:v>29631</c:v>
                </c:pt>
                <c:pt idx="29631">
                  <c:v>29632</c:v>
                </c:pt>
                <c:pt idx="29632">
                  <c:v>29633</c:v>
                </c:pt>
                <c:pt idx="29633">
                  <c:v>29634</c:v>
                </c:pt>
                <c:pt idx="29634">
                  <c:v>29635</c:v>
                </c:pt>
                <c:pt idx="29635">
                  <c:v>29636</c:v>
                </c:pt>
                <c:pt idx="29636">
                  <c:v>29637</c:v>
                </c:pt>
                <c:pt idx="29637">
                  <c:v>29638</c:v>
                </c:pt>
                <c:pt idx="29638">
                  <c:v>29639</c:v>
                </c:pt>
                <c:pt idx="29639">
                  <c:v>29640</c:v>
                </c:pt>
                <c:pt idx="29640">
                  <c:v>29641</c:v>
                </c:pt>
                <c:pt idx="29641">
                  <c:v>29642</c:v>
                </c:pt>
                <c:pt idx="29642">
                  <c:v>29643</c:v>
                </c:pt>
                <c:pt idx="29643">
                  <c:v>29644</c:v>
                </c:pt>
                <c:pt idx="29644">
                  <c:v>29645</c:v>
                </c:pt>
                <c:pt idx="29645">
                  <c:v>29646</c:v>
                </c:pt>
                <c:pt idx="29646">
                  <c:v>29647</c:v>
                </c:pt>
                <c:pt idx="29647">
                  <c:v>29648</c:v>
                </c:pt>
                <c:pt idx="29648">
                  <c:v>29649</c:v>
                </c:pt>
                <c:pt idx="29649">
                  <c:v>29650</c:v>
                </c:pt>
                <c:pt idx="29650">
                  <c:v>29651</c:v>
                </c:pt>
                <c:pt idx="29651">
                  <c:v>29652</c:v>
                </c:pt>
                <c:pt idx="29652">
                  <c:v>29653</c:v>
                </c:pt>
                <c:pt idx="29653">
                  <c:v>29654</c:v>
                </c:pt>
                <c:pt idx="29654">
                  <c:v>29655</c:v>
                </c:pt>
                <c:pt idx="29655">
                  <c:v>29656</c:v>
                </c:pt>
                <c:pt idx="29656">
                  <c:v>29657</c:v>
                </c:pt>
                <c:pt idx="29657">
                  <c:v>29658</c:v>
                </c:pt>
                <c:pt idx="29658">
                  <c:v>29659</c:v>
                </c:pt>
                <c:pt idx="29659">
                  <c:v>29660</c:v>
                </c:pt>
                <c:pt idx="29660">
                  <c:v>29661</c:v>
                </c:pt>
                <c:pt idx="29661">
                  <c:v>29662</c:v>
                </c:pt>
                <c:pt idx="29662">
                  <c:v>29663</c:v>
                </c:pt>
                <c:pt idx="29663">
                  <c:v>29664</c:v>
                </c:pt>
                <c:pt idx="29664">
                  <c:v>29665</c:v>
                </c:pt>
                <c:pt idx="29665">
                  <c:v>29666</c:v>
                </c:pt>
                <c:pt idx="29666">
                  <c:v>29667</c:v>
                </c:pt>
                <c:pt idx="29667">
                  <c:v>29668</c:v>
                </c:pt>
                <c:pt idx="29668">
                  <c:v>29669</c:v>
                </c:pt>
                <c:pt idx="29669">
                  <c:v>29670</c:v>
                </c:pt>
                <c:pt idx="29670">
                  <c:v>29671</c:v>
                </c:pt>
                <c:pt idx="29671">
                  <c:v>29672</c:v>
                </c:pt>
                <c:pt idx="29672">
                  <c:v>29673</c:v>
                </c:pt>
                <c:pt idx="29673">
                  <c:v>29674</c:v>
                </c:pt>
                <c:pt idx="29674">
                  <c:v>29675</c:v>
                </c:pt>
                <c:pt idx="29675">
                  <c:v>29676</c:v>
                </c:pt>
                <c:pt idx="29676">
                  <c:v>29677</c:v>
                </c:pt>
                <c:pt idx="29677">
                  <c:v>29678</c:v>
                </c:pt>
                <c:pt idx="29678">
                  <c:v>29679</c:v>
                </c:pt>
                <c:pt idx="29679">
                  <c:v>29680</c:v>
                </c:pt>
                <c:pt idx="29680">
                  <c:v>29681</c:v>
                </c:pt>
                <c:pt idx="29681">
                  <c:v>29682</c:v>
                </c:pt>
                <c:pt idx="29682">
                  <c:v>29683</c:v>
                </c:pt>
                <c:pt idx="29683">
                  <c:v>29684</c:v>
                </c:pt>
                <c:pt idx="29684">
                  <c:v>29685</c:v>
                </c:pt>
                <c:pt idx="29685">
                  <c:v>29686</c:v>
                </c:pt>
                <c:pt idx="29686">
                  <c:v>29687</c:v>
                </c:pt>
                <c:pt idx="29687">
                  <c:v>29688</c:v>
                </c:pt>
                <c:pt idx="29688">
                  <c:v>29689</c:v>
                </c:pt>
                <c:pt idx="29689">
                  <c:v>29690</c:v>
                </c:pt>
                <c:pt idx="29690">
                  <c:v>29691</c:v>
                </c:pt>
                <c:pt idx="29691">
                  <c:v>29692</c:v>
                </c:pt>
                <c:pt idx="29692">
                  <c:v>29693</c:v>
                </c:pt>
                <c:pt idx="29693">
                  <c:v>29694</c:v>
                </c:pt>
                <c:pt idx="29694">
                  <c:v>29695</c:v>
                </c:pt>
                <c:pt idx="29695">
                  <c:v>29696</c:v>
                </c:pt>
                <c:pt idx="29696">
                  <c:v>29697</c:v>
                </c:pt>
                <c:pt idx="29697">
                  <c:v>29698</c:v>
                </c:pt>
                <c:pt idx="29698">
                  <c:v>29699</c:v>
                </c:pt>
                <c:pt idx="29699">
                  <c:v>29700</c:v>
                </c:pt>
                <c:pt idx="29700">
                  <c:v>29701</c:v>
                </c:pt>
                <c:pt idx="29701">
                  <c:v>29702</c:v>
                </c:pt>
                <c:pt idx="29702">
                  <c:v>29703</c:v>
                </c:pt>
                <c:pt idx="29703">
                  <c:v>29704</c:v>
                </c:pt>
                <c:pt idx="29704">
                  <c:v>29705</c:v>
                </c:pt>
                <c:pt idx="29705">
                  <c:v>29706</c:v>
                </c:pt>
                <c:pt idx="29706">
                  <c:v>29707</c:v>
                </c:pt>
                <c:pt idx="29707">
                  <c:v>29708</c:v>
                </c:pt>
                <c:pt idx="29708">
                  <c:v>29709</c:v>
                </c:pt>
                <c:pt idx="29709">
                  <c:v>29710</c:v>
                </c:pt>
                <c:pt idx="29710">
                  <c:v>29711</c:v>
                </c:pt>
                <c:pt idx="29711">
                  <c:v>29712</c:v>
                </c:pt>
                <c:pt idx="29712">
                  <c:v>29713</c:v>
                </c:pt>
                <c:pt idx="29713">
                  <c:v>29714</c:v>
                </c:pt>
                <c:pt idx="29714">
                  <c:v>29715</c:v>
                </c:pt>
                <c:pt idx="29715">
                  <c:v>29716</c:v>
                </c:pt>
                <c:pt idx="29716">
                  <c:v>29717</c:v>
                </c:pt>
                <c:pt idx="29717">
                  <c:v>29718</c:v>
                </c:pt>
                <c:pt idx="29718">
                  <c:v>29719</c:v>
                </c:pt>
                <c:pt idx="29719">
                  <c:v>29720</c:v>
                </c:pt>
                <c:pt idx="29720">
                  <c:v>29721</c:v>
                </c:pt>
                <c:pt idx="29721">
                  <c:v>29722</c:v>
                </c:pt>
                <c:pt idx="29722">
                  <c:v>29723</c:v>
                </c:pt>
                <c:pt idx="29723">
                  <c:v>29724</c:v>
                </c:pt>
                <c:pt idx="29724">
                  <c:v>29725</c:v>
                </c:pt>
                <c:pt idx="29725">
                  <c:v>29726</c:v>
                </c:pt>
                <c:pt idx="29726">
                  <c:v>29727</c:v>
                </c:pt>
                <c:pt idx="29727">
                  <c:v>29728</c:v>
                </c:pt>
                <c:pt idx="29728">
                  <c:v>29729</c:v>
                </c:pt>
                <c:pt idx="29729">
                  <c:v>29730</c:v>
                </c:pt>
                <c:pt idx="29730">
                  <c:v>29731</c:v>
                </c:pt>
                <c:pt idx="29731">
                  <c:v>29732</c:v>
                </c:pt>
                <c:pt idx="29732">
                  <c:v>29733</c:v>
                </c:pt>
                <c:pt idx="29733">
                  <c:v>29734</c:v>
                </c:pt>
                <c:pt idx="29734">
                  <c:v>29735</c:v>
                </c:pt>
                <c:pt idx="29735">
                  <c:v>29736</c:v>
                </c:pt>
                <c:pt idx="29736">
                  <c:v>29737</c:v>
                </c:pt>
                <c:pt idx="29737">
                  <c:v>29738</c:v>
                </c:pt>
                <c:pt idx="29738">
                  <c:v>29739</c:v>
                </c:pt>
                <c:pt idx="29739">
                  <c:v>29740</c:v>
                </c:pt>
                <c:pt idx="29740">
                  <c:v>29741</c:v>
                </c:pt>
                <c:pt idx="29741">
                  <c:v>29742</c:v>
                </c:pt>
                <c:pt idx="29742">
                  <c:v>29743</c:v>
                </c:pt>
                <c:pt idx="29743">
                  <c:v>29744</c:v>
                </c:pt>
                <c:pt idx="29744">
                  <c:v>29745</c:v>
                </c:pt>
                <c:pt idx="29745">
                  <c:v>29746</c:v>
                </c:pt>
                <c:pt idx="29746">
                  <c:v>29747</c:v>
                </c:pt>
                <c:pt idx="29747">
                  <c:v>29748</c:v>
                </c:pt>
                <c:pt idx="29748">
                  <c:v>29749</c:v>
                </c:pt>
                <c:pt idx="29749">
                  <c:v>29750</c:v>
                </c:pt>
                <c:pt idx="29750">
                  <c:v>29751</c:v>
                </c:pt>
                <c:pt idx="29751">
                  <c:v>29752</c:v>
                </c:pt>
                <c:pt idx="29752">
                  <c:v>29753</c:v>
                </c:pt>
                <c:pt idx="29753">
                  <c:v>29754</c:v>
                </c:pt>
                <c:pt idx="29754">
                  <c:v>29755</c:v>
                </c:pt>
                <c:pt idx="29755">
                  <c:v>29756</c:v>
                </c:pt>
                <c:pt idx="29756">
                  <c:v>29757</c:v>
                </c:pt>
                <c:pt idx="29757">
                  <c:v>29758</c:v>
                </c:pt>
                <c:pt idx="29758">
                  <c:v>29759</c:v>
                </c:pt>
                <c:pt idx="29759">
                  <c:v>29760</c:v>
                </c:pt>
                <c:pt idx="29760">
                  <c:v>29761</c:v>
                </c:pt>
                <c:pt idx="29761">
                  <c:v>29762</c:v>
                </c:pt>
                <c:pt idx="29762">
                  <c:v>29763</c:v>
                </c:pt>
                <c:pt idx="29763">
                  <c:v>29764</c:v>
                </c:pt>
                <c:pt idx="29764">
                  <c:v>29765</c:v>
                </c:pt>
                <c:pt idx="29765">
                  <c:v>29766</c:v>
                </c:pt>
                <c:pt idx="29766">
                  <c:v>29767</c:v>
                </c:pt>
                <c:pt idx="29767">
                  <c:v>29768</c:v>
                </c:pt>
                <c:pt idx="29768">
                  <c:v>29769</c:v>
                </c:pt>
                <c:pt idx="29769">
                  <c:v>29770</c:v>
                </c:pt>
                <c:pt idx="29770">
                  <c:v>29771</c:v>
                </c:pt>
                <c:pt idx="29771">
                  <c:v>29772</c:v>
                </c:pt>
                <c:pt idx="29772">
                  <c:v>29773</c:v>
                </c:pt>
                <c:pt idx="29773">
                  <c:v>29774</c:v>
                </c:pt>
                <c:pt idx="29774">
                  <c:v>29775</c:v>
                </c:pt>
                <c:pt idx="29775">
                  <c:v>29776</c:v>
                </c:pt>
                <c:pt idx="29776">
                  <c:v>29777</c:v>
                </c:pt>
                <c:pt idx="29777">
                  <c:v>29778</c:v>
                </c:pt>
                <c:pt idx="29778">
                  <c:v>29779</c:v>
                </c:pt>
                <c:pt idx="29779">
                  <c:v>29780</c:v>
                </c:pt>
                <c:pt idx="29780">
                  <c:v>29781</c:v>
                </c:pt>
                <c:pt idx="29781">
                  <c:v>29782</c:v>
                </c:pt>
                <c:pt idx="29782">
                  <c:v>29783</c:v>
                </c:pt>
                <c:pt idx="29783">
                  <c:v>29784</c:v>
                </c:pt>
                <c:pt idx="29784">
                  <c:v>29785</c:v>
                </c:pt>
                <c:pt idx="29785">
                  <c:v>29786</c:v>
                </c:pt>
                <c:pt idx="29786">
                  <c:v>29787</c:v>
                </c:pt>
                <c:pt idx="29787">
                  <c:v>29788</c:v>
                </c:pt>
                <c:pt idx="29788">
                  <c:v>29789</c:v>
                </c:pt>
                <c:pt idx="29789">
                  <c:v>29790</c:v>
                </c:pt>
                <c:pt idx="29790">
                  <c:v>29791</c:v>
                </c:pt>
                <c:pt idx="29791">
                  <c:v>29792</c:v>
                </c:pt>
                <c:pt idx="29792">
                  <c:v>29793</c:v>
                </c:pt>
                <c:pt idx="29793">
                  <c:v>29794</c:v>
                </c:pt>
                <c:pt idx="29794">
                  <c:v>29795</c:v>
                </c:pt>
                <c:pt idx="29795">
                  <c:v>29796</c:v>
                </c:pt>
                <c:pt idx="29796">
                  <c:v>29797</c:v>
                </c:pt>
                <c:pt idx="29797">
                  <c:v>29798</c:v>
                </c:pt>
                <c:pt idx="29798">
                  <c:v>29799</c:v>
                </c:pt>
                <c:pt idx="29799">
                  <c:v>29800</c:v>
                </c:pt>
                <c:pt idx="29800">
                  <c:v>29801</c:v>
                </c:pt>
                <c:pt idx="29801">
                  <c:v>29802</c:v>
                </c:pt>
                <c:pt idx="29802">
                  <c:v>29803</c:v>
                </c:pt>
                <c:pt idx="29803">
                  <c:v>29804</c:v>
                </c:pt>
                <c:pt idx="29804">
                  <c:v>29805</c:v>
                </c:pt>
                <c:pt idx="29805">
                  <c:v>29806</c:v>
                </c:pt>
                <c:pt idx="29806">
                  <c:v>29807</c:v>
                </c:pt>
                <c:pt idx="29807">
                  <c:v>29808</c:v>
                </c:pt>
                <c:pt idx="29808">
                  <c:v>29809</c:v>
                </c:pt>
                <c:pt idx="29809">
                  <c:v>29810</c:v>
                </c:pt>
                <c:pt idx="29810">
                  <c:v>29811</c:v>
                </c:pt>
                <c:pt idx="29811">
                  <c:v>29812</c:v>
                </c:pt>
                <c:pt idx="29812">
                  <c:v>29813</c:v>
                </c:pt>
                <c:pt idx="29813">
                  <c:v>29814</c:v>
                </c:pt>
                <c:pt idx="29814">
                  <c:v>29815</c:v>
                </c:pt>
                <c:pt idx="29815">
                  <c:v>29816</c:v>
                </c:pt>
                <c:pt idx="29816">
                  <c:v>29817</c:v>
                </c:pt>
                <c:pt idx="29817">
                  <c:v>29818</c:v>
                </c:pt>
                <c:pt idx="29818">
                  <c:v>29819</c:v>
                </c:pt>
                <c:pt idx="29819">
                  <c:v>29820</c:v>
                </c:pt>
                <c:pt idx="29820">
                  <c:v>29821</c:v>
                </c:pt>
                <c:pt idx="29821">
                  <c:v>29822</c:v>
                </c:pt>
                <c:pt idx="29822">
                  <c:v>29823</c:v>
                </c:pt>
                <c:pt idx="29823">
                  <c:v>29824</c:v>
                </c:pt>
                <c:pt idx="29824">
                  <c:v>29825</c:v>
                </c:pt>
                <c:pt idx="29825">
                  <c:v>29826</c:v>
                </c:pt>
                <c:pt idx="29826">
                  <c:v>29827</c:v>
                </c:pt>
                <c:pt idx="29827">
                  <c:v>29828</c:v>
                </c:pt>
                <c:pt idx="29828">
                  <c:v>29829</c:v>
                </c:pt>
                <c:pt idx="29829">
                  <c:v>29830</c:v>
                </c:pt>
                <c:pt idx="29830">
                  <c:v>29831</c:v>
                </c:pt>
                <c:pt idx="29831">
                  <c:v>29832</c:v>
                </c:pt>
                <c:pt idx="29832">
                  <c:v>29833</c:v>
                </c:pt>
                <c:pt idx="29833">
                  <c:v>29834</c:v>
                </c:pt>
                <c:pt idx="29834">
                  <c:v>29835</c:v>
                </c:pt>
                <c:pt idx="29835">
                  <c:v>29836</c:v>
                </c:pt>
                <c:pt idx="29836">
                  <c:v>29837</c:v>
                </c:pt>
                <c:pt idx="29837">
                  <c:v>29838</c:v>
                </c:pt>
                <c:pt idx="29838">
                  <c:v>29839</c:v>
                </c:pt>
                <c:pt idx="29839">
                  <c:v>29840</c:v>
                </c:pt>
                <c:pt idx="29840">
                  <c:v>29841</c:v>
                </c:pt>
                <c:pt idx="29841">
                  <c:v>29842</c:v>
                </c:pt>
                <c:pt idx="29842">
                  <c:v>29843</c:v>
                </c:pt>
                <c:pt idx="29843">
                  <c:v>29844</c:v>
                </c:pt>
                <c:pt idx="29844">
                  <c:v>29845</c:v>
                </c:pt>
                <c:pt idx="29845">
                  <c:v>29846</c:v>
                </c:pt>
                <c:pt idx="29846">
                  <c:v>29847</c:v>
                </c:pt>
                <c:pt idx="29847">
                  <c:v>29848</c:v>
                </c:pt>
                <c:pt idx="29848">
                  <c:v>29849</c:v>
                </c:pt>
                <c:pt idx="29849">
                  <c:v>29850</c:v>
                </c:pt>
                <c:pt idx="29850">
                  <c:v>29851</c:v>
                </c:pt>
                <c:pt idx="29851">
                  <c:v>29852</c:v>
                </c:pt>
                <c:pt idx="29852">
                  <c:v>29853</c:v>
                </c:pt>
                <c:pt idx="29853">
                  <c:v>29854</c:v>
                </c:pt>
                <c:pt idx="29854">
                  <c:v>29855</c:v>
                </c:pt>
                <c:pt idx="29855">
                  <c:v>29856</c:v>
                </c:pt>
                <c:pt idx="29856">
                  <c:v>29857</c:v>
                </c:pt>
                <c:pt idx="29857">
                  <c:v>29858</c:v>
                </c:pt>
                <c:pt idx="29858">
                  <c:v>29859</c:v>
                </c:pt>
                <c:pt idx="29859">
                  <c:v>29860</c:v>
                </c:pt>
                <c:pt idx="29860">
                  <c:v>29861</c:v>
                </c:pt>
                <c:pt idx="29861">
                  <c:v>29862</c:v>
                </c:pt>
                <c:pt idx="29862">
                  <c:v>29863</c:v>
                </c:pt>
                <c:pt idx="29863">
                  <c:v>29864</c:v>
                </c:pt>
                <c:pt idx="29864">
                  <c:v>29865</c:v>
                </c:pt>
                <c:pt idx="29865">
                  <c:v>29866</c:v>
                </c:pt>
                <c:pt idx="29866">
                  <c:v>29867</c:v>
                </c:pt>
                <c:pt idx="29867">
                  <c:v>29868</c:v>
                </c:pt>
                <c:pt idx="29868">
                  <c:v>29869</c:v>
                </c:pt>
                <c:pt idx="29869">
                  <c:v>29870</c:v>
                </c:pt>
                <c:pt idx="29870">
                  <c:v>29871</c:v>
                </c:pt>
                <c:pt idx="29871">
                  <c:v>29872</c:v>
                </c:pt>
                <c:pt idx="29872">
                  <c:v>29873</c:v>
                </c:pt>
                <c:pt idx="29873">
                  <c:v>29874</c:v>
                </c:pt>
                <c:pt idx="29874">
                  <c:v>29875</c:v>
                </c:pt>
                <c:pt idx="29875">
                  <c:v>29876</c:v>
                </c:pt>
                <c:pt idx="29876">
                  <c:v>29877</c:v>
                </c:pt>
                <c:pt idx="29877">
                  <c:v>29878</c:v>
                </c:pt>
                <c:pt idx="29878">
                  <c:v>29879</c:v>
                </c:pt>
                <c:pt idx="29879">
                  <c:v>29880</c:v>
                </c:pt>
                <c:pt idx="29880">
                  <c:v>29881</c:v>
                </c:pt>
                <c:pt idx="29881">
                  <c:v>29882</c:v>
                </c:pt>
                <c:pt idx="29882">
                  <c:v>29883</c:v>
                </c:pt>
                <c:pt idx="29883">
                  <c:v>29884</c:v>
                </c:pt>
                <c:pt idx="29884">
                  <c:v>29885</c:v>
                </c:pt>
                <c:pt idx="29885">
                  <c:v>29886</c:v>
                </c:pt>
                <c:pt idx="29886">
                  <c:v>29887</c:v>
                </c:pt>
                <c:pt idx="29887">
                  <c:v>29888</c:v>
                </c:pt>
                <c:pt idx="29888">
                  <c:v>29889</c:v>
                </c:pt>
                <c:pt idx="29889">
                  <c:v>29890</c:v>
                </c:pt>
                <c:pt idx="29890">
                  <c:v>29891</c:v>
                </c:pt>
                <c:pt idx="29891">
                  <c:v>29892</c:v>
                </c:pt>
                <c:pt idx="29892">
                  <c:v>29893</c:v>
                </c:pt>
                <c:pt idx="29893">
                  <c:v>29894</c:v>
                </c:pt>
                <c:pt idx="29894">
                  <c:v>29895</c:v>
                </c:pt>
                <c:pt idx="29895">
                  <c:v>29896</c:v>
                </c:pt>
                <c:pt idx="29896">
                  <c:v>29897</c:v>
                </c:pt>
                <c:pt idx="29897">
                  <c:v>29898</c:v>
                </c:pt>
                <c:pt idx="29898">
                  <c:v>29899</c:v>
                </c:pt>
                <c:pt idx="29899">
                  <c:v>29900</c:v>
                </c:pt>
                <c:pt idx="29900">
                  <c:v>29901</c:v>
                </c:pt>
                <c:pt idx="29901">
                  <c:v>29902</c:v>
                </c:pt>
                <c:pt idx="29902">
                  <c:v>29903</c:v>
                </c:pt>
                <c:pt idx="29903">
                  <c:v>29904</c:v>
                </c:pt>
                <c:pt idx="29904">
                  <c:v>29905</c:v>
                </c:pt>
                <c:pt idx="29905">
                  <c:v>29906</c:v>
                </c:pt>
                <c:pt idx="29906">
                  <c:v>29907</c:v>
                </c:pt>
                <c:pt idx="29907">
                  <c:v>29908</c:v>
                </c:pt>
                <c:pt idx="29908">
                  <c:v>29909</c:v>
                </c:pt>
                <c:pt idx="29909">
                  <c:v>29910</c:v>
                </c:pt>
                <c:pt idx="29910">
                  <c:v>29911</c:v>
                </c:pt>
                <c:pt idx="29911">
                  <c:v>29912</c:v>
                </c:pt>
                <c:pt idx="29912">
                  <c:v>29913</c:v>
                </c:pt>
                <c:pt idx="29913">
                  <c:v>29914</c:v>
                </c:pt>
                <c:pt idx="29914">
                  <c:v>29915</c:v>
                </c:pt>
                <c:pt idx="29915">
                  <c:v>29916</c:v>
                </c:pt>
                <c:pt idx="29916">
                  <c:v>29917</c:v>
                </c:pt>
                <c:pt idx="29917">
                  <c:v>29918</c:v>
                </c:pt>
                <c:pt idx="29918">
                  <c:v>29919</c:v>
                </c:pt>
                <c:pt idx="29919">
                  <c:v>29920</c:v>
                </c:pt>
                <c:pt idx="29920">
                  <c:v>29921</c:v>
                </c:pt>
                <c:pt idx="29921">
                  <c:v>29922</c:v>
                </c:pt>
                <c:pt idx="29922">
                  <c:v>29923</c:v>
                </c:pt>
                <c:pt idx="29923">
                  <c:v>29924</c:v>
                </c:pt>
                <c:pt idx="29924">
                  <c:v>29925</c:v>
                </c:pt>
                <c:pt idx="29925">
                  <c:v>29926</c:v>
                </c:pt>
                <c:pt idx="29926">
                  <c:v>29927</c:v>
                </c:pt>
                <c:pt idx="29927">
                  <c:v>29928</c:v>
                </c:pt>
                <c:pt idx="29928">
                  <c:v>29929</c:v>
                </c:pt>
                <c:pt idx="29929">
                  <c:v>29930</c:v>
                </c:pt>
                <c:pt idx="29930">
                  <c:v>29931</c:v>
                </c:pt>
                <c:pt idx="29931">
                  <c:v>29932</c:v>
                </c:pt>
                <c:pt idx="29932">
                  <c:v>29933</c:v>
                </c:pt>
                <c:pt idx="29933">
                  <c:v>29934</c:v>
                </c:pt>
                <c:pt idx="29934">
                  <c:v>29935</c:v>
                </c:pt>
                <c:pt idx="29935">
                  <c:v>29936</c:v>
                </c:pt>
                <c:pt idx="29936">
                  <c:v>29937</c:v>
                </c:pt>
                <c:pt idx="29937">
                  <c:v>29938</c:v>
                </c:pt>
                <c:pt idx="29938">
                  <c:v>29939</c:v>
                </c:pt>
                <c:pt idx="29939">
                  <c:v>29940</c:v>
                </c:pt>
                <c:pt idx="29940">
                  <c:v>29941</c:v>
                </c:pt>
                <c:pt idx="29941">
                  <c:v>29942</c:v>
                </c:pt>
                <c:pt idx="29942">
                  <c:v>29943</c:v>
                </c:pt>
                <c:pt idx="29943">
                  <c:v>29944</c:v>
                </c:pt>
                <c:pt idx="29944">
                  <c:v>29945</c:v>
                </c:pt>
                <c:pt idx="29945">
                  <c:v>29946</c:v>
                </c:pt>
                <c:pt idx="29946">
                  <c:v>29947</c:v>
                </c:pt>
                <c:pt idx="29947">
                  <c:v>29948</c:v>
                </c:pt>
                <c:pt idx="29948">
                  <c:v>29949</c:v>
                </c:pt>
                <c:pt idx="29949">
                  <c:v>29950</c:v>
                </c:pt>
                <c:pt idx="29950">
                  <c:v>29951</c:v>
                </c:pt>
                <c:pt idx="29951">
                  <c:v>29952</c:v>
                </c:pt>
                <c:pt idx="29952">
                  <c:v>29953</c:v>
                </c:pt>
                <c:pt idx="29953">
                  <c:v>29954</c:v>
                </c:pt>
                <c:pt idx="29954">
                  <c:v>29955</c:v>
                </c:pt>
                <c:pt idx="29955">
                  <c:v>29956</c:v>
                </c:pt>
                <c:pt idx="29956">
                  <c:v>29957</c:v>
                </c:pt>
                <c:pt idx="29957">
                  <c:v>29958</c:v>
                </c:pt>
                <c:pt idx="29958">
                  <c:v>29959</c:v>
                </c:pt>
                <c:pt idx="29959">
                  <c:v>29960</c:v>
                </c:pt>
                <c:pt idx="29960">
                  <c:v>29961</c:v>
                </c:pt>
                <c:pt idx="29961">
                  <c:v>29962</c:v>
                </c:pt>
                <c:pt idx="29962">
                  <c:v>29963</c:v>
                </c:pt>
                <c:pt idx="29963">
                  <c:v>29964</c:v>
                </c:pt>
                <c:pt idx="29964">
                  <c:v>29965</c:v>
                </c:pt>
                <c:pt idx="29965">
                  <c:v>29966</c:v>
                </c:pt>
                <c:pt idx="29966">
                  <c:v>29967</c:v>
                </c:pt>
                <c:pt idx="29967">
                  <c:v>29968</c:v>
                </c:pt>
                <c:pt idx="29968">
                  <c:v>29969</c:v>
                </c:pt>
                <c:pt idx="29969">
                  <c:v>29970</c:v>
                </c:pt>
                <c:pt idx="29970">
                  <c:v>29971</c:v>
                </c:pt>
                <c:pt idx="29971">
                  <c:v>29972</c:v>
                </c:pt>
                <c:pt idx="29972">
                  <c:v>29973</c:v>
                </c:pt>
                <c:pt idx="29973">
                  <c:v>29974</c:v>
                </c:pt>
                <c:pt idx="29974">
                  <c:v>29975</c:v>
                </c:pt>
                <c:pt idx="29975">
                  <c:v>29976</c:v>
                </c:pt>
                <c:pt idx="29976">
                  <c:v>29977</c:v>
                </c:pt>
                <c:pt idx="29977">
                  <c:v>29978</c:v>
                </c:pt>
                <c:pt idx="29978">
                  <c:v>29979</c:v>
                </c:pt>
                <c:pt idx="29979">
                  <c:v>29980</c:v>
                </c:pt>
                <c:pt idx="29980">
                  <c:v>29981</c:v>
                </c:pt>
                <c:pt idx="29981">
                  <c:v>29982</c:v>
                </c:pt>
                <c:pt idx="29982">
                  <c:v>29983</c:v>
                </c:pt>
                <c:pt idx="29983">
                  <c:v>29984</c:v>
                </c:pt>
                <c:pt idx="29984">
                  <c:v>29985</c:v>
                </c:pt>
                <c:pt idx="29985">
                  <c:v>29986</c:v>
                </c:pt>
                <c:pt idx="29986">
                  <c:v>29987</c:v>
                </c:pt>
                <c:pt idx="29987">
                  <c:v>29988</c:v>
                </c:pt>
                <c:pt idx="29988">
                  <c:v>29989</c:v>
                </c:pt>
                <c:pt idx="29989">
                  <c:v>29990</c:v>
                </c:pt>
                <c:pt idx="29990">
                  <c:v>29991</c:v>
                </c:pt>
                <c:pt idx="29991">
                  <c:v>29992</c:v>
                </c:pt>
                <c:pt idx="29992">
                  <c:v>29993</c:v>
                </c:pt>
                <c:pt idx="29993">
                  <c:v>29994</c:v>
                </c:pt>
                <c:pt idx="29994">
                  <c:v>29995</c:v>
                </c:pt>
                <c:pt idx="29995">
                  <c:v>29996</c:v>
                </c:pt>
                <c:pt idx="29996">
                  <c:v>29997</c:v>
                </c:pt>
                <c:pt idx="29997">
                  <c:v>29998</c:v>
                </c:pt>
                <c:pt idx="29998">
                  <c:v>29999</c:v>
                </c:pt>
                <c:pt idx="29999">
                  <c:v>30000</c:v>
                </c:pt>
                <c:pt idx="30000">
                  <c:v>30001</c:v>
                </c:pt>
                <c:pt idx="30001">
                  <c:v>30002</c:v>
                </c:pt>
                <c:pt idx="30002">
                  <c:v>30003</c:v>
                </c:pt>
                <c:pt idx="30003">
                  <c:v>30004</c:v>
                </c:pt>
                <c:pt idx="30004">
                  <c:v>30005</c:v>
                </c:pt>
                <c:pt idx="30005">
                  <c:v>30006</c:v>
                </c:pt>
                <c:pt idx="30006">
                  <c:v>30007</c:v>
                </c:pt>
                <c:pt idx="30007">
                  <c:v>30008</c:v>
                </c:pt>
                <c:pt idx="30008">
                  <c:v>30009</c:v>
                </c:pt>
                <c:pt idx="30009">
                  <c:v>30010</c:v>
                </c:pt>
                <c:pt idx="30010">
                  <c:v>30011</c:v>
                </c:pt>
                <c:pt idx="30011">
                  <c:v>30012</c:v>
                </c:pt>
                <c:pt idx="30012">
                  <c:v>30013</c:v>
                </c:pt>
                <c:pt idx="30013">
                  <c:v>30014</c:v>
                </c:pt>
                <c:pt idx="30014">
                  <c:v>30015</c:v>
                </c:pt>
                <c:pt idx="30015">
                  <c:v>30016</c:v>
                </c:pt>
                <c:pt idx="30016">
                  <c:v>30017</c:v>
                </c:pt>
                <c:pt idx="30017">
                  <c:v>30018</c:v>
                </c:pt>
                <c:pt idx="30018">
                  <c:v>30019</c:v>
                </c:pt>
                <c:pt idx="30019">
                  <c:v>30020</c:v>
                </c:pt>
                <c:pt idx="30020">
                  <c:v>30021</c:v>
                </c:pt>
                <c:pt idx="30021">
                  <c:v>30022</c:v>
                </c:pt>
                <c:pt idx="30022">
                  <c:v>30023</c:v>
                </c:pt>
                <c:pt idx="30023">
                  <c:v>30024</c:v>
                </c:pt>
                <c:pt idx="30024">
                  <c:v>30025</c:v>
                </c:pt>
                <c:pt idx="30025">
                  <c:v>30026</c:v>
                </c:pt>
                <c:pt idx="30026">
                  <c:v>30027</c:v>
                </c:pt>
                <c:pt idx="30027">
                  <c:v>30028</c:v>
                </c:pt>
                <c:pt idx="30028">
                  <c:v>30029</c:v>
                </c:pt>
                <c:pt idx="30029">
                  <c:v>30030</c:v>
                </c:pt>
                <c:pt idx="30030">
                  <c:v>30031</c:v>
                </c:pt>
                <c:pt idx="30031">
                  <c:v>30032</c:v>
                </c:pt>
                <c:pt idx="30032">
                  <c:v>30033</c:v>
                </c:pt>
                <c:pt idx="30033">
                  <c:v>30034</c:v>
                </c:pt>
                <c:pt idx="30034">
                  <c:v>30035</c:v>
                </c:pt>
                <c:pt idx="30035">
                  <c:v>30036</c:v>
                </c:pt>
                <c:pt idx="30036">
                  <c:v>30037</c:v>
                </c:pt>
                <c:pt idx="30037">
                  <c:v>30038</c:v>
                </c:pt>
                <c:pt idx="30038">
                  <c:v>30039</c:v>
                </c:pt>
                <c:pt idx="30039">
                  <c:v>30040</c:v>
                </c:pt>
                <c:pt idx="30040">
                  <c:v>30041</c:v>
                </c:pt>
                <c:pt idx="30041">
                  <c:v>30042</c:v>
                </c:pt>
                <c:pt idx="30042">
                  <c:v>30043</c:v>
                </c:pt>
                <c:pt idx="30043">
                  <c:v>30044</c:v>
                </c:pt>
                <c:pt idx="30044">
                  <c:v>30045</c:v>
                </c:pt>
                <c:pt idx="30045">
                  <c:v>30046</c:v>
                </c:pt>
                <c:pt idx="30046">
                  <c:v>30047</c:v>
                </c:pt>
                <c:pt idx="30047">
                  <c:v>30048</c:v>
                </c:pt>
                <c:pt idx="30048">
                  <c:v>30049</c:v>
                </c:pt>
                <c:pt idx="30049">
                  <c:v>30050</c:v>
                </c:pt>
                <c:pt idx="30050">
                  <c:v>30051</c:v>
                </c:pt>
                <c:pt idx="30051">
                  <c:v>30052</c:v>
                </c:pt>
                <c:pt idx="30052">
                  <c:v>30053</c:v>
                </c:pt>
                <c:pt idx="30053">
                  <c:v>30054</c:v>
                </c:pt>
                <c:pt idx="30054">
                  <c:v>30055</c:v>
                </c:pt>
                <c:pt idx="30055">
                  <c:v>30056</c:v>
                </c:pt>
                <c:pt idx="30056">
                  <c:v>30057</c:v>
                </c:pt>
                <c:pt idx="30057">
                  <c:v>30058</c:v>
                </c:pt>
                <c:pt idx="30058">
                  <c:v>30059</c:v>
                </c:pt>
                <c:pt idx="30059">
                  <c:v>30060</c:v>
                </c:pt>
                <c:pt idx="30060">
                  <c:v>30061</c:v>
                </c:pt>
                <c:pt idx="30061">
                  <c:v>30062</c:v>
                </c:pt>
                <c:pt idx="30062">
                  <c:v>30063</c:v>
                </c:pt>
                <c:pt idx="30063">
                  <c:v>30064</c:v>
                </c:pt>
                <c:pt idx="30064">
                  <c:v>30065</c:v>
                </c:pt>
                <c:pt idx="30065">
                  <c:v>30066</c:v>
                </c:pt>
                <c:pt idx="30066">
                  <c:v>30067</c:v>
                </c:pt>
                <c:pt idx="30067">
                  <c:v>30068</c:v>
                </c:pt>
                <c:pt idx="30068">
                  <c:v>30069</c:v>
                </c:pt>
                <c:pt idx="30069">
                  <c:v>30070</c:v>
                </c:pt>
                <c:pt idx="30070">
                  <c:v>30071</c:v>
                </c:pt>
                <c:pt idx="30071">
                  <c:v>30072</c:v>
                </c:pt>
                <c:pt idx="30072">
                  <c:v>30073</c:v>
                </c:pt>
                <c:pt idx="30073">
                  <c:v>30074</c:v>
                </c:pt>
                <c:pt idx="30074">
                  <c:v>30075</c:v>
                </c:pt>
                <c:pt idx="30075">
                  <c:v>30076</c:v>
                </c:pt>
                <c:pt idx="30076">
                  <c:v>30077</c:v>
                </c:pt>
                <c:pt idx="30077">
                  <c:v>30078</c:v>
                </c:pt>
                <c:pt idx="30078">
                  <c:v>30079</c:v>
                </c:pt>
                <c:pt idx="30079">
                  <c:v>30080</c:v>
                </c:pt>
                <c:pt idx="30080">
                  <c:v>30081</c:v>
                </c:pt>
                <c:pt idx="30081">
                  <c:v>30082</c:v>
                </c:pt>
                <c:pt idx="30082">
                  <c:v>30083</c:v>
                </c:pt>
                <c:pt idx="30083">
                  <c:v>30084</c:v>
                </c:pt>
                <c:pt idx="30084">
                  <c:v>30085</c:v>
                </c:pt>
                <c:pt idx="30085">
                  <c:v>30086</c:v>
                </c:pt>
                <c:pt idx="30086">
                  <c:v>30087</c:v>
                </c:pt>
                <c:pt idx="30087">
                  <c:v>30088</c:v>
                </c:pt>
                <c:pt idx="30088">
                  <c:v>30089</c:v>
                </c:pt>
                <c:pt idx="30089">
                  <c:v>30090</c:v>
                </c:pt>
                <c:pt idx="30090">
                  <c:v>30091</c:v>
                </c:pt>
                <c:pt idx="30091">
                  <c:v>30092</c:v>
                </c:pt>
                <c:pt idx="30092">
                  <c:v>30093</c:v>
                </c:pt>
                <c:pt idx="30093">
                  <c:v>30094</c:v>
                </c:pt>
                <c:pt idx="30094">
                  <c:v>30095</c:v>
                </c:pt>
                <c:pt idx="30095">
                  <c:v>30096</c:v>
                </c:pt>
                <c:pt idx="30096">
                  <c:v>30097</c:v>
                </c:pt>
                <c:pt idx="30097">
                  <c:v>30098</c:v>
                </c:pt>
                <c:pt idx="30098">
                  <c:v>30099</c:v>
                </c:pt>
                <c:pt idx="30099">
                  <c:v>30100</c:v>
                </c:pt>
                <c:pt idx="30100">
                  <c:v>30101</c:v>
                </c:pt>
                <c:pt idx="30101">
                  <c:v>30102</c:v>
                </c:pt>
                <c:pt idx="30102">
                  <c:v>30103</c:v>
                </c:pt>
                <c:pt idx="30103">
                  <c:v>30104</c:v>
                </c:pt>
                <c:pt idx="30104">
                  <c:v>30105</c:v>
                </c:pt>
                <c:pt idx="30105">
                  <c:v>30106</c:v>
                </c:pt>
                <c:pt idx="30106">
                  <c:v>30107</c:v>
                </c:pt>
                <c:pt idx="30107">
                  <c:v>30108</c:v>
                </c:pt>
                <c:pt idx="30108">
                  <c:v>30109</c:v>
                </c:pt>
                <c:pt idx="30109">
                  <c:v>30110</c:v>
                </c:pt>
                <c:pt idx="30110">
                  <c:v>30111</c:v>
                </c:pt>
                <c:pt idx="30111">
                  <c:v>30112</c:v>
                </c:pt>
                <c:pt idx="30112">
                  <c:v>30113</c:v>
                </c:pt>
                <c:pt idx="30113">
                  <c:v>30114</c:v>
                </c:pt>
                <c:pt idx="30114">
                  <c:v>30115</c:v>
                </c:pt>
                <c:pt idx="30115">
                  <c:v>30116</c:v>
                </c:pt>
                <c:pt idx="30116">
                  <c:v>30117</c:v>
                </c:pt>
                <c:pt idx="30117">
                  <c:v>30118</c:v>
                </c:pt>
                <c:pt idx="30118">
                  <c:v>30119</c:v>
                </c:pt>
                <c:pt idx="30119">
                  <c:v>30120</c:v>
                </c:pt>
                <c:pt idx="30120">
                  <c:v>30121</c:v>
                </c:pt>
                <c:pt idx="30121">
                  <c:v>30122</c:v>
                </c:pt>
                <c:pt idx="30122">
                  <c:v>30123</c:v>
                </c:pt>
                <c:pt idx="30123">
                  <c:v>30124</c:v>
                </c:pt>
                <c:pt idx="30124">
                  <c:v>30125</c:v>
                </c:pt>
                <c:pt idx="30125">
                  <c:v>30126</c:v>
                </c:pt>
                <c:pt idx="30126">
                  <c:v>30127</c:v>
                </c:pt>
                <c:pt idx="30127">
                  <c:v>30128</c:v>
                </c:pt>
                <c:pt idx="30128">
                  <c:v>30129</c:v>
                </c:pt>
                <c:pt idx="30129">
                  <c:v>30130</c:v>
                </c:pt>
                <c:pt idx="30130">
                  <c:v>30131</c:v>
                </c:pt>
                <c:pt idx="30131">
                  <c:v>30132</c:v>
                </c:pt>
                <c:pt idx="30132">
                  <c:v>30133</c:v>
                </c:pt>
                <c:pt idx="30133">
                  <c:v>30134</c:v>
                </c:pt>
                <c:pt idx="30134">
                  <c:v>30135</c:v>
                </c:pt>
                <c:pt idx="30135">
                  <c:v>30136</c:v>
                </c:pt>
                <c:pt idx="30136">
                  <c:v>30137</c:v>
                </c:pt>
                <c:pt idx="30137">
                  <c:v>30138</c:v>
                </c:pt>
                <c:pt idx="30138">
                  <c:v>30139</c:v>
                </c:pt>
                <c:pt idx="30139">
                  <c:v>30140</c:v>
                </c:pt>
                <c:pt idx="30140">
                  <c:v>30141</c:v>
                </c:pt>
                <c:pt idx="30141">
                  <c:v>30142</c:v>
                </c:pt>
                <c:pt idx="30142">
                  <c:v>30143</c:v>
                </c:pt>
                <c:pt idx="30143">
                  <c:v>30144</c:v>
                </c:pt>
                <c:pt idx="30144">
                  <c:v>30145</c:v>
                </c:pt>
                <c:pt idx="30145">
                  <c:v>30146</c:v>
                </c:pt>
                <c:pt idx="30146">
                  <c:v>30147</c:v>
                </c:pt>
                <c:pt idx="30147">
                  <c:v>30148</c:v>
                </c:pt>
                <c:pt idx="30148">
                  <c:v>30149</c:v>
                </c:pt>
                <c:pt idx="30149">
                  <c:v>30150</c:v>
                </c:pt>
                <c:pt idx="30150">
                  <c:v>30151</c:v>
                </c:pt>
                <c:pt idx="30151">
                  <c:v>30152</c:v>
                </c:pt>
                <c:pt idx="30152">
                  <c:v>30153</c:v>
                </c:pt>
                <c:pt idx="30153">
                  <c:v>30154</c:v>
                </c:pt>
                <c:pt idx="30154">
                  <c:v>30155</c:v>
                </c:pt>
                <c:pt idx="30155">
                  <c:v>30156</c:v>
                </c:pt>
                <c:pt idx="30156">
                  <c:v>30157</c:v>
                </c:pt>
                <c:pt idx="30157">
                  <c:v>30158</c:v>
                </c:pt>
                <c:pt idx="30158">
                  <c:v>30159</c:v>
                </c:pt>
                <c:pt idx="30159">
                  <c:v>30160</c:v>
                </c:pt>
                <c:pt idx="30160">
                  <c:v>30161</c:v>
                </c:pt>
                <c:pt idx="30161">
                  <c:v>30162</c:v>
                </c:pt>
                <c:pt idx="30162">
                  <c:v>30163</c:v>
                </c:pt>
                <c:pt idx="30163">
                  <c:v>30164</c:v>
                </c:pt>
                <c:pt idx="30164">
                  <c:v>30165</c:v>
                </c:pt>
                <c:pt idx="30165">
                  <c:v>30166</c:v>
                </c:pt>
                <c:pt idx="30166">
                  <c:v>30167</c:v>
                </c:pt>
                <c:pt idx="30167">
                  <c:v>30168</c:v>
                </c:pt>
                <c:pt idx="30168">
                  <c:v>30169</c:v>
                </c:pt>
                <c:pt idx="30169">
                  <c:v>30170</c:v>
                </c:pt>
                <c:pt idx="30170">
                  <c:v>30171</c:v>
                </c:pt>
                <c:pt idx="30171">
                  <c:v>30172</c:v>
                </c:pt>
                <c:pt idx="30172">
                  <c:v>30173</c:v>
                </c:pt>
                <c:pt idx="30173">
                  <c:v>30174</c:v>
                </c:pt>
                <c:pt idx="30174">
                  <c:v>30175</c:v>
                </c:pt>
                <c:pt idx="30175">
                  <c:v>30176</c:v>
                </c:pt>
                <c:pt idx="30176">
                  <c:v>30177</c:v>
                </c:pt>
                <c:pt idx="30177">
                  <c:v>30178</c:v>
                </c:pt>
                <c:pt idx="30178">
                  <c:v>30179</c:v>
                </c:pt>
                <c:pt idx="30179">
                  <c:v>30180</c:v>
                </c:pt>
                <c:pt idx="30180">
                  <c:v>30181</c:v>
                </c:pt>
                <c:pt idx="30181">
                  <c:v>30182</c:v>
                </c:pt>
                <c:pt idx="30182">
                  <c:v>30183</c:v>
                </c:pt>
                <c:pt idx="30183">
                  <c:v>30184</c:v>
                </c:pt>
                <c:pt idx="30184">
                  <c:v>30185</c:v>
                </c:pt>
                <c:pt idx="30185">
                  <c:v>30186</c:v>
                </c:pt>
                <c:pt idx="30186">
                  <c:v>30187</c:v>
                </c:pt>
                <c:pt idx="30187">
                  <c:v>30188</c:v>
                </c:pt>
                <c:pt idx="30188">
                  <c:v>30189</c:v>
                </c:pt>
                <c:pt idx="30189">
                  <c:v>30190</c:v>
                </c:pt>
                <c:pt idx="30190">
                  <c:v>30191</c:v>
                </c:pt>
                <c:pt idx="30191">
                  <c:v>30192</c:v>
                </c:pt>
                <c:pt idx="30192">
                  <c:v>30193</c:v>
                </c:pt>
                <c:pt idx="30193">
                  <c:v>30194</c:v>
                </c:pt>
                <c:pt idx="30194">
                  <c:v>30195</c:v>
                </c:pt>
                <c:pt idx="30195">
                  <c:v>30196</c:v>
                </c:pt>
                <c:pt idx="30196">
                  <c:v>30197</c:v>
                </c:pt>
                <c:pt idx="30197">
                  <c:v>30198</c:v>
                </c:pt>
                <c:pt idx="30198">
                  <c:v>30199</c:v>
                </c:pt>
                <c:pt idx="30199">
                  <c:v>30200</c:v>
                </c:pt>
                <c:pt idx="30200">
                  <c:v>30201</c:v>
                </c:pt>
                <c:pt idx="30201">
                  <c:v>30202</c:v>
                </c:pt>
                <c:pt idx="30202">
                  <c:v>30203</c:v>
                </c:pt>
                <c:pt idx="30203">
                  <c:v>30204</c:v>
                </c:pt>
                <c:pt idx="30204">
                  <c:v>30205</c:v>
                </c:pt>
                <c:pt idx="30205">
                  <c:v>30206</c:v>
                </c:pt>
                <c:pt idx="30206">
                  <c:v>30207</c:v>
                </c:pt>
                <c:pt idx="30207">
                  <c:v>30208</c:v>
                </c:pt>
                <c:pt idx="30208">
                  <c:v>30209</c:v>
                </c:pt>
                <c:pt idx="30209">
                  <c:v>30210</c:v>
                </c:pt>
                <c:pt idx="30210">
                  <c:v>30211</c:v>
                </c:pt>
                <c:pt idx="30211">
                  <c:v>30212</c:v>
                </c:pt>
                <c:pt idx="30212">
                  <c:v>30213</c:v>
                </c:pt>
                <c:pt idx="30213">
                  <c:v>30214</c:v>
                </c:pt>
                <c:pt idx="30214">
                  <c:v>30215</c:v>
                </c:pt>
                <c:pt idx="30215">
                  <c:v>30216</c:v>
                </c:pt>
                <c:pt idx="30216">
                  <c:v>30217</c:v>
                </c:pt>
                <c:pt idx="30217">
                  <c:v>30218</c:v>
                </c:pt>
                <c:pt idx="30218">
                  <c:v>30219</c:v>
                </c:pt>
                <c:pt idx="30219">
                  <c:v>30220</c:v>
                </c:pt>
                <c:pt idx="30220">
                  <c:v>30221</c:v>
                </c:pt>
                <c:pt idx="30221">
                  <c:v>30222</c:v>
                </c:pt>
                <c:pt idx="30222">
                  <c:v>30223</c:v>
                </c:pt>
                <c:pt idx="30223">
                  <c:v>30224</c:v>
                </c:pt>
                <c:pt idx="30224">
                  <c:v>30225</c:v>
                </c:pt>
                <c:pt idx="30225">
                  <c:v>30226</c:v>
                </c:pt>
                <c:pt idx="30226">
                  <c:v>30227</c:v>
                </c:pt>
                <c:pt idx="30227">
                  <c:v>30228</c:v>
                </c:pt>
                <c:pt idx="30228">
                  <c:v>30229</c:v>
                </c:pt>
                <c:pt idx="30229">
                  <c:v>30230</c:v>
                </c:pt>
                <c:pt idx="30230">
                  <c:v>30231</c:v>
                </c:pt>
                <c:pt idx="30231">
                  <c:v>30232</c:v>
                </c:pt>
                <c:pt idx="30232">
                  <c:v>30233</c:v>
                </c:pt>
                <c:pt idx="30233">
                  <c:v>30234</c:v>
                </c:pt>
                <c:pt idx="30234">
                  <c:v>30235</c:v>
                </c:pt>
                <c:pt idx="30235">
                  <c:v>30236</c:v>
                </c:pt>
                <c:pt idx="30236">
                  <c:v>30237</c:v>
                </c:pt>
                <c:pt idx="30237">
                  <c:v>30238</c:v>
                </c:pt>
                <c:pt idx="30238">
                  <c:v>30239</c:v>
                </c:pt>
                <c:pt idx="30239">
                  <c:v>30240</c:v>
                </c:pt>
                <c:pt idx="30240">
                  <c:v>30241</c:v>
                </c:pt>
                <c:pt idx="30241">
                  <c:v>30242</c:v>
                </c:pt>
                <c:pt idx="30242">
                  <c:v>30243</c:v>
                </c:pt>
                <c:pt idx="30243">
                  <c:v>30244</c:v>
                </c:pt>
                <c:pt idx="30244">
                  <c:v>30245</c:v>
                </c:pt>
                <c:pt idx="30245">
                  <c:v>30246</c:v>
                </c:pt>
                <c:pt idx="30246">
                  <c:v>30247</c:v>
                </c:pt>
                <c:pt idx="30247">
                  <c:v>30248</c:v>
                </c:pt>
                <c:pt idx="30248">
                  <c:v>30249</c:v>
                </c:pt>
                <c:pt idx="30249">
                  <c:v>30250</c:v>
                </c:pt>
                <c:pt idx="30250">
                  <c:v>30251</c:v>
                </c:pt>
                <c:pt idx="30251">
                  <c:v>30252</c:v>
                </c:pt>
                <c:pt idx="30252">
                  <c:v>30253</c:v>
                </c:pt>
                <c:pt idx="30253">
                  <c:v>30254</c:v>
                </c:pt>
                <c:pt idx="30254">
                  <c:v>30255</c:v>
                </c:pt>
                <c:pt idx="30255">
                  <c:v>30256</c:v>
                </c:pt>
                <c:pt idx="30256">
                  <c:v>30257</c:v>
                </c:pt>
                <c:pt idx="30257">
                  <c:v>30258</c:v>
                </c:pt>
                <c:pt idx="30258">
                  <c:v>30259</c:v>
                </c:pt>
                <c:pt idx="30259">
                  <c:v>30260</c:v>
                </c:pt>
                <c:pt idx="30260">
                  <c:v>30261</c:v>
                </c:pt>
                <c:pt idx="30261">
                  <c:v>30262</c:v>
                </c:pt>
                <c:pt idx="30262">
                  <c:v>30263</c:v>
                </c:pt>
                <c:pt idx="30263">
                  <c:v>30264</c:v>
                </c:pt>
                <c:pt idx="30264">
                  <c:v>30265</c:v>
                </c:pt>
                <c:pt idx="30265">
                  <c:v>30266</c:v>
                </c:pt>
                <c:pt idx="30266">
                  <c:v>30267</c:v>
                </c:pt>
                <c:pt idx="30267">
                  <c:v>30268</c:v>
                </c:pt>
                <c:pt idx="30268">
                  <c:v>30269</c:v>
                </c:pt>
                <c:pt idx="30269">
                  <c:v>30270</c:v>
                </c:pt>
                <c:pt idx="30270">
                  <c:v>30271</c:v>
                </c:pt>
                <c:pt idx="30271">
                  <c:v>30272</c:v>
                </c:pt>
                <c:pt idx="30272">
                  <c:v>30273</c:v>
                </c:pt>
                <c:pt idx="30273">
                  <c:v>30274</c:v>
                </c:pt>
                <c:pt idx="30274">
                  <c:v>30275</c:v>
                </c:pt>
                <c:pt idx="30275">
                  <c:v>30276</c:v>
                </c:pt>
                <c:pt idx="30276">
                  <c:v>30277</c:v>
                </c:pt>
                <c:pt idx="30277">
                  <c:v>30278</c:v>
                </c:pt>
                <c:pt idx="30278">
                  <c:v>30279</c:v>
                </c:pt>
                <c:pt idx="30279">
                  <c:v>30280</c:v>
                </c:pt>
                <c:pt idx="30280">
                  <c:v>30281</c:v>
                </c:pt>
                <c:pt idx="30281">
                  <c:v>30282</c:v>
                </c:pt>
                <c:pt idx="30282">
                  <c:v>30283</c:v>
                </c:pt>
                <c:pt idx="30283">
                  <c:v>30284</c:v>
                </c:pt>
                <c:pt idx="30284">
                  <c:v>30285</c:v>
                </c:pt>
                <c:pt idx="30285">
                  <c:v>30286</c:v>
                </c:pt>
                <c:pt idx="30286">
                  <c:v>30287</c:v>
                </c:pt>
                <c:pt idx="30287">
                  <c:v>30288</c:v>
                </c:pt>
                <c:pt idx="30288">
                  <c:v>30289</c:v>
                </c:pt>
                <c:pt idx="30289">
                  <c:v>30290</c:v>
                </c:pt>
                <c:pt idx="30290">
                  <c:v>30291</c:v>
                </c:pt>
                <c:pt idx="30291">
                  <c:v>30292</c:v>
                </c:pt>
                <c:pt idx="30292">
                  <c:v>30293</c:v>
                </c:pt>
                <c:pt idx="30293">
                  <c:v>30294</c:v>
                </c:pt>
                <c:pt idx="30294">
                  <c:v>30295</c:v>
                </c:pt>
                <c:pt idx="30295">
                  <c:v>30296</c:v>
                </c:pt>
                <c:pt idx="30296">
                  <c:v>30297</c:v>
                </c:pt>
                <c:pt idx="30297">
                  <c:v>30298</c:v>
                </c:pt>
                <c:pt idx="30298">
                  <c:v>30299</c:v>
                </c:pt>
                <c:pt idx="30299">
                  <c:v>30300</c:v>
                </c:pt>
                <c:pt idx="30300">
                  <c:v>30301</c:v>
                </c:pt>
                <c:pt idx="30301">
                  <c:v>30302</c:v>
                </c:pt>
                <c:pt idx="30302">
                  <c:v>30303</c:v>
                </c:pt>
                <c:pt idx="30303">
                  <c:v>30304</c:v>
                </c:pt>
                <c:pt idx="30304">
                  <c:v>30305</c:v>
                </c:pt>
                <c:pt idx="30305">
                  <c:v>30306</c:v>
                </c:pt>
                <c:pt idx="30306">
                  <c:v>30307</c:v>
                </c:pt>
                <c:pt idx="30307">
                  <c:v>30308</c:v>
                </c:pt>
                <c:pt idx="30308">
                  <c:v>30309</c:v>
                </c:pt>
                <c:pt idx="30309">
                  <c:v>30310</c:v>
                </c:pt>
                <c:pt idx="30310">
                  <c:v>30311</c:v>
                </c:pt>
                <c:pt idx="30311">
                  <c:v>30312</c:v>
                </c:pt>
                <c:pt idx="30312">
                  <c:v>30313</c:v>
                </c:pt>
                <c:pt idx="30313">
                  <c:v>30314</c:v>
                </c:pt>
                <c:pt idx="30314">
                  <c:v>30315</c:v>
                </c:pt>
                <c:pt idx="30315">
                  <c:v>30316</c:v>
                </c:pt>
                <c:pt idx="30316">
                  <c:v>30317</c:v>
                </c:pt>
                <c:pt idx="30317">
                  <c:v>30318</c:v>
                </c:pt>
                <c:pt idx="30318">
                  <c:v>30319</c:v>
                </c:pt>
                <c:pt idx="30319">
                  <c:v>30320</c:v>
                </c:pt>
                <c:pt idx="30320">
                  <c:v>30321</c:v>
                </c:pt>
                <c:pt idx="30321">
                  <c:v>30322</c:v>
                </c:pt>
                <c:pt idx="30322">
                  <c:v>30323</c:v>
                </c:pt>
                <c:pt idx="30323">
                  <c:v>30324</c:v>
                </c:pt>
                <c:pt idx="30324">
                  <c:v>30325</c:v>
                </c:pt>
                <c:pt idx="30325">
                  <c:v>30326</c:v>
                </c:pt>
                <c:pt idx="30326">
                  <c:v>30327</c:v>
                </c:pt>
                <c:pt idx="30327">
                  <c:v>30328</c:v>
                </c:pt>
                <c:pt idx="30328">
                  <c:v>30329</c:v>
                </c:pt>
                <c:pt idx="30329">
                  <c:v>30330</c:v>
                </c:pt>
                <c:pt idx="30330">
                  <c:v>30331</c:v>
                </c:pt>
                <c:pt idx="30331">
                  <c:v>30332</c:v>
                </c:pt>
                <c:pt idx="30332">
                  <c:v>30333</c:v>
                </c:pt>
                <c:pt idx="30333">
                  <c:v>30334</c:v>
                </c:pt>
                <c:pt idx="30334">
                  <c:v>30335</c:v>
                </c:pt>
                <c:pt idx="30335">
                  <c:v>30336</c:v>
                </c:pt>
                <c:pt idx="30336">
                  <c:v>30337</c:v>
                </c:pt>
                <c:pt idx="30337">
                  <c:v>30338</c:v>
                </c:pt>
                <c:pt idx="30338">
                  <c:v>30339</c:v>
                </c:pt>
                <c:pt idx="30339">
                  <c:v>30340</c:v>
                </c:pt>
                <c:pt idx="30340">
                  <c:v>30341</c:v>
                </c:pt>
                <c:pt idx="30341">
                  <c:v>30342</c:v>
                </c:pt>
                <c:pt idx="30342">
                  <c:v>30343</c:v>
                </c:pt>
                <c:pt idx="30343">
                  <c:v>30344</c:v>
                </c:pt>
                <c:pt idx="30344">
                  <c:v>30345</c:v>
                </c:pt>
                <c:pt idx="30345">
                  <c:v>30346</c:v>
                </c:pt>
                <c:pt idx="30346">
                  <c:v>30347</c:v>
                </c:pt>
                <c:pt idx="30347">
                  <c:v>30348</c:v>
                </c:pt>
                <c:pt idx="30348">
                  <c:v>30349</c:v>
                </c:pt>
                <c:pt idx="30349">
                  <c:v>30350</c:v>
                </c:pt>
                <c:pt idx="30350">
                  <c:v>30351</c:v>
                </c:pt>
                <c:pt idx="30351">
                  <c:v>30352</c:v>
                </c:pt>
                <c:pt idx="30352">
                  <c:v>30353</c:v>
                </c:pt>
                <c:pt idx="30353">
                  <c:v>30354</c:v>
                </c:pt>
                <c:pt idx="30354">
                  <c:v>30355</c:v>
                </c:pt>
                <c:pt idx="30355">
                  <c:v>30356</c:v>
                </c:pt>
                <c:pt idx="30356">
                  <c:v>30357</c:v>
                </c:pt>
                <c:pt idx="30357">
                  <c:v>30358</c:v>
                </c:pt>
                <c:pt idx="30358">
                  <c:v>30359</c:v>
                </c:pt>
                <c:pt idx="30359">
                  <c:v>30360</c:v>
                </c:pt>
                <c:pt idx="30360">
                  <c:v>30361</c:v>
                </c:pt>
                <c:pt idx="30361">
                  <c:v>30362</c:v>
                </c:pt>
                <c:pt idx="30362">
                  <c:v>30363</c:v>
                </c:pt>
                <c:pt idx="30363">
                  <c:v>30364</c:v>
                </c:pt>
                <c:pt idx="30364">
                  <c:v>30365</c:v>
                </c:pt>
                <c:pt idx="30365">
                  <c:v>30366</c:v>
                </c:pt>
                <c:pt idx="30366">
                  <c:v>30367</c:v>
                </c:pt>
                <c:pt idx="30367">
                  <c:v>30368</c:v>
                </c:pt>
                <c:pt idx="30368">
                  <c:v>30369</c:v>
                </c:pt>
                <c:pt idx="30369">
                  <c:v>30370</c:v>
                </c:pt>
                <c:pt idx="30370">
                  <c:v>30371</c:v>
                </c:pt>
                <c:pt idx="30371">
                  <c:v>30372</c:v>
                </c:pt>
                <c:pt idx="30372">
                  <c:v>30373</c:v>
                </c:pt>
                <c:pt idx="30373">
                  <c:v>30374</c:v>
                </c:pt>
                <c:pt idx="30374">
                  <c:v>30375</c:v>
                </c:pt>
                <c:pt idx="30375">
                  <c:v>30376</c:v>
                </c:pt>
                <c:pt idx="30376">
                  <c:v>30377</c:v>
                </c:pt>
                <c:pt idx="30377">
                  <c:v>30378</c:v>
                </c:pt>
                <c:pt idx="30378">
                  <c:v>30379</c:v>
                </c:pt>
                <c:pt idx="30379">
                  <c:v>30380</c:v>
                </c:pt>
                <c:pt idx="30380">
                  <c:v>30381</c:v>
                </c:pt>
                <c:pt idx="30381">
                  <c:v>30382</c:v>
                </c:pt>
                <c:pt idx="30382">
                  <c:v>30383</c:v>
                </c:pt>
                <c:pt idx="30383">
                  <c:v>30384</c:v>
                </c:pt>
                <c:pt idx="30384">
                  <c:v>30385</c:v>
                </c:pt>
                <c:pt idx="30385">
                  <c:v>30386</c:v>
                </c:pt>
                <c:pt idx="30386">
                  <c:v>30387</c:v>
                </c:pt>
                <c:pt idx="30387">
                  <c:v>30388</c:v>
                </c:pt>
                <c:pt idx="30388">
                  <c:v>30389</c:v>
                </c:pt>
                <c:pt idx="30389">
                  <c:v>30390</c:v>
                </c:pt>
                <c:pt idx="30390">
                  <c:v>30391</c:v>
                </c:pt>
                <c:pt idx="30391">
                  <c:v>30392</c:v>
                </c:pt>
                <c:pt idx="30392">
                  <c:v>30393</c:v>
                </c:pt>
                <c:pt idx="30393">
                  <c:v>30394</c:v>
                </c:pt>
                <c:pt idx="30394">
                  <c:v>30395</c:v>
                </c:pt>
                <c:pt idx="30395">
                  <c:v>30396</c:v>
                </c:pt>
                <c:pt idx="30396">
                  <c:v>30397</c:v>
                </c:pt>
                <c:pt idx="30397">
                  <c:v>30398</c:v>
                </c:pt>
                <c:pt idx="30398">
                  <c:v>30399</c:v>
                </c:pt>
                <c:pt idx="30399">
                  <c:v>30400</c:v>
                </c:pt>
                <c:pt idx="30400">
                  <c:v>30401</c:v>
                </c:pt>
                <c:pt idx="30401">
                  <c:v>30402</c:v>
                </c:pt>
                <c:pt idx="30402">
                  <c:v>30403</c:v>
                </c:pt>
                <c:pt idx="30403">
                  <c:v>30404</c:v>
                </c:pt>
                <c:pt idx="30404">
                  <c:v>30405</c:v>
                </c:pt>
                <c:pt idx="30405">
                  <c:v>30406</c:v>
                </c:pt>
                <c:pt idx="30406">
                  <c:v>30407</c:v>
                </c:pt>
                <c:pt idx="30407">
                  <c:v>30408</c:v>
                </c:pt>
                <c:pt idx="30408">
                  <c:v>30409</c:v>
                </c:pt>
                <c:pt idx="30409">
                  <c:v>30410</c:v>
                </c:pt>
                <c:pt idx="30410">
                  <c:v>30411</c:v>
                </c:pt>
                <c:pt idx="30411">
                  <c:v>30412</c:v>
                </c:pt>
                <c:pt idx="30412">
                  <c:v>30413</c:v>
                </c:pt>
                <c:pt idx="30413">
                  <c:v>30414</c:v>
                </c:pt>
                <c:pt idx="30414">
                  <c:v>30415</c:v>
                </c:pt>
                <c:pt idx="30415">
                  <c:v>30416</c:v>
                </c:pt>
                <c:pt idx="30416">
                  <c:v>30417</c:v>
                </c:pt>
                <c:pt idx="30417">
                  <c:v>30418</c:v>
                </c:pt>
                <c:pt idx="30418">
                  <c:v>30419</c:v>
                </c:pt>
                <c:pt idx="30419">
                  <c:v>30420</c:v>
                </c:pt>
                <c:pt idx="30420">
                  <c:v>30421</c:v>
                </c:pt>
                <c:pt idx="30421">
                  <c:v>30422</c:v>
                </c:pt>
                <c:pt idx="30422">
                  <c:v>30423</c:v>
                </c:pt>
                <c:pt idx="30423">
                  <c:v>30424</c:v>
                </c:pt>
                <c:pt idx="30424">
                  <c:v>30425</c:v>
                </c:pt>
                <c:pt idx="30425">
                  <c:v>30426</c:v>
                </c:pt>
                <c:pt idx="30426">
                  <c:v>30427</c:v>
                </c:pt>
                <c:pt idx="30427">
                  <c:v>30428</c:v>
                </c:pt>
                <c:pt idx="30428">
                  <c:v>30429</c:v>
                </c:pt>
                <c:pt idx="30429">
                  <c:v>30430</c:v>
                </c:pt>
                <c:pt idx="30430">
                  <c:v>30431</c:v>
                </c:pt>
                <c:pt idx="30431">
                  <c:v>30432</c:v>
                </c:pt>
                <c:pt idx="30432">
                  <c:v>30433</c:v>
                </c:pt>
                <c:pt idx="30433">
                  <c:v>30434</c:v>
                </c:pt>
                <c:pt idx="30434">
                  <c:v>30435</c:v>
                </c:pt>
                <c:pt idx="30435">
                  <c:v>30436</c:v>
                </c:pt>
                <c:pt idx="30436">
                  <c:v>30437</c:v>
                </c:pt>
                <c:pt idx="30437">
                  <c:v>30438</c:v>
                </c:pt>
                <c:pt idx="30438">
                  <c:v>30439</c:v>
                </c:pt>
                <c:pt idx="30439">
                  <c:v>30440</c:v>
                </c:pt>
                <c:pt idx="30440">
                  <c:v>30441</c:v>
                </c:pt>
                <c:pt idx="30441">
                  <c:v>30442</c:v>
                </c:pt>
                <c:pt idx="30442">
                  <c:v>30443</c:v>
                </c:pt>
                <c:pt idx="30443">
                  <c:v>30444</c:v>
                </c:pt>
                <c:pt idx="30444">
                  <c:v>30445</c:v>
                </c:pt>
                <c:pt idx="30445">
                  <c:v>30446</c:v>
                </c:pt>
                <c:pt idx="30446">
                  <c:v>30447</c:v>
                </c:pt>
                <c:pt idx="30447">
                  <c:v>30448</c:v>
                </c:pt>
                <c:pt idx="30448">
                  <c:v>30449</c:v>
                </c:pt>
                <c:pt idx="30449">
                  <c:v>30450</c:v>
                </c:pt>
                <c:pt idx="30450">
                  <c:v>30451</c:v>
                </c:pt>
                <c:pt idx="30451">
                  <c:v>30452</c:v>
                </c:pt>
                <c:pt idx="30452">
                  <c:v>30453</c:v>
                </c:pt>
                <c:pt idx="30453">
                  <c:v>30454</c:v>
                </c:pt>
                <c:pt idx="30454">
                  <c:v>30455</c:v>
                </c:pt>
                <c:pt idx="30455">
                  <c:v>30456</c:v>
                </c:pt>
                <c:pt idx="30456">
                  <c:v>30457</c:v>
                </c:pt>
                <c:pt idx="30457">
                  <c:v>30458</c:v>
                </c:pt>
                <c:pt idx="30458">
                  <c:v>30459</c:v>
                </c:pt>
                <c:pt idx="30459">
                  <c:v>30460</c:v>
                </c:pt>
                <c:pt idx="30460">
                  <c:v>30461</c:v>
                </c:pt>
                <c:pt idx="30461">
                  <c:v>30462</c:v>
                </c:pt>
                <c:pt idx="30462">
                  <c:v>30463</c:v>
                </c:pt>
                <c:pt idx="30463">
                  <c:v>30464</c:v>
                </c:pt>
                <c:pt idx="30464">
                  <c:v>30465</c:v>
                </c:pt>
                <c:pt idx="30465">
                  <c:v>30466</c:v>
                </c:pt>
                <c:pt idx="30466">
                  <c:v>30467</c:v>
                </c:pt>
                <c:pt idx="30467">
                  <c:v>30468</c:v>
                </c:pt>
                <c:pt idx="30468">
                  <c:v>30469</c:v>
                </c:pt>
                <c:pt idx="30469">
                  <c:v>30470</c:v>
                </c:pt>
                <c:pt idx="30470">
                  <c:v>30471</c:v>
                </c:pt>
                <c:pt idx="30471">
                  <c:v>30472</c:v>
                </c:pt>
                <c:pt idx="30472">
                  <c:v>30473</c:v>
                </c:pt>
                <c:pt idx="30473">
                  <c:v>30474</c:v>
                </c:pt>
                <c:pt idx="30474">
                  <c:v>30475</c:v>
                </c:pt>
                <c:pt idx="30475">
                  <c:v>30476</c:v>
                </c:pt>
                <c:pt idx="30476">
                  <c:v>30477</c:v>
                </c:pt>
                <c:pt idx="30477">
                  <c:v>30478</c:v>
                </c:pt>
                <c:pt idx="30478">
                  <c:v>30479</c:v>
                </c:pt>
                <c:pt idx="30479">
                  <c:v>30480</c:v>
                </c:pt>
                <c:pt idx="30480">
                  <c:v>30481</c:v>
                </c:pt>
                <c:pt idx="30481">
                  <c:v>30482</c:v>
                </c:pt>
                <c:pt idx="30482">
                  <c:v>30483</c:v>
                </c:pt>
                <c:pt idx="30483">
                  <c:v>30484</c:v>
                </c:pt>
                <c:pt idx="30484">
                  <c:v>30485</c:v>
                </c:pt>
                <c:pt idx="30485">
                  <c:v>30486</c:v>
                </c:pt>
                <c:pt idx="30486">
                  <c:v>30487</c:v>
                </c:pt>
                <c:pt idx="30487">
                  <c:v>30488</c:v>
                </c:pt>
                <c:pt idx="30488">
                  <c:v>30489</c:v>
                </c:pt>
                <c:pt idx="30489">
                  <c:v>30490</c:v>
                </c:pt>
                <c:pt idx="30490">
                  <c:v>30491</c:v>
                </c:pt>
                <c:pt idx="30491">
                  <c:v>30492</c:v>
                </c:pt>
                <c:pt idx="30492">
                  <c:v>30493</c:v>
                </c:pt>
                <c:pt idx="30493">
                  <c:v>30494</c:v>
                </c:pt>
                <c:pt idx="30494">
                  <c:v>30495</c:v>
                </c:pt>
                <c:pt idx="30495">
                  <c:v>30496</c:v>
                </c:pt>
                <c:pt idx="30496">
                  <c:v>30497</c:v>
                </c:pt>
                <c:pt idx="30497">
                  <c:v>30498</c:v>
                </c:pt>
                <c:pt idx="30498">
                  <c:v>30499</c:v>
                </c:pt>
                <c:pt idx="30499">
                  <c:v>30500</c:v>
                </c:pt>
                <c:pt idx="30500">
                  <c:v>30501</c:v>
                </c:pt>
                <c:pt idx="30501">
                  <c:v>30502</c:v>
                </c:pt>
                <c:pt idx="30502">
                  <c:v>30503</c:v>
                </c:pt>
                <c:pt idx="30503">
                  <c:v>30504</c:v>
                </c:pt>
                <c:pt idx="30504">
                  <c:v>30505</c:v>
                </c:pt>
                <c:pt idx="30505">
                  <c:v>30506</c:v>
                </c:pt>
                <c:pt idx="30506">
                  <c:v>30507</c:v>
                </c:pt>
                <c:pt idx="30507">
                  <c:v>30508</c:v>
                </c:pt>
                <c:pt idx="30508">
                  <c:v>30509</c:v>
                </c:pt>
                <c:pt idx="30509">
                  <c:v>30510</c:v>
                </c:pt>
                <c:pt idx="30510">
                  <c:v>30511</c:v>
                </c:pt>
                <c:pt idx="30511">
                  <c:v>30512</c:v>
                </c:pt>
                <c:pt idx="30512">
                  <c:v>30513</c:v>
                </c:pt>
                <c:pt idx="30513">
                  <c:v>30514</c:v>
                </c:pt>
                <c:pt idx="30514">
                  <c:v>30515</c:v>
                </c:pt>
                <c:pt idx="30515">
                  <c:v>30516</c:v>
                </c:pt>
                <c:pt idx="30516">
                  <c:v>30517</c:v>
                </c:pt>
                <c:pt idx="30517">
                  <c:v>30518</c:v>
                </c:pt>
                <c:pt idx="30518">
                  <c:v>30519</c:v>
                </c:pt>
                <c:pt idx="30519">
                  <c:v>30520</c:v>
                </c:pt>
                <c:pt idx="30520">
                  <c:v>30521</c:v>
                </c:pt>
                <c:pt idx="30521">
                  <c:v>30522</c:v>
                </c:pt>
                <c:pt idx="30522">
                  <c:v>30523</c:v>
                </c:pt>
                <c:pt idx="30523">
                  <c:v>30524</c:v>
                </c:pt>
                <c:pt idx="30524">
                  <c:v>30525</c:v>
                </c:pt>
                <c:pt idx="30525">
                  <c:v>30526</c:v>
                </c:pt>
                <c:pt idx="30526">
                  <c:v>30527</c:v>
                </c:pt>
                <c:pt idx="30527">
                  <c:v>30528</c:v>
                </c:pt>
                <c:pt idx="30528">
                  <c:v>30529</c:v>
                </c:pt>
                <c:pt idx="30529">
                  <c:v>30530</c:v>
                </c:pt>
                <c:pt idx="30530">
                  <c:v>30531</c:v>
                </c:pt>
                <c:pt idx="30531">
                  <c:v>30532</c:v>
                </c:pt>
                <c:pt idx="30532">
                  <c:v>30533</c:v>
                </c:pt>
                <c:pt idx="30533">
                  <c:v>30534</c:v>
                </c:pt>
                <c:pt idx="30534">
                  <c:v>30535</c:v>
                </c:pt>
                <c:pt idx="30535">
                  <c:v>30536</c:v>
                </c:pt>
                <c:pt idx="30536">
                  <c:v>30537</c:v>
                </c:pt>
                <c:pt idx="30537">
                  <c:v>30538</c:v>
                </c:pt>
                <c:pt idx="30538">
                  <c:v>30539</c:v>
                </c:pt>
                <c:pt idx="30539">
                  <c:v>30540</c:v>
                </c:pt>
                <c:pt idx="30540">
                  <c:v>30541</c:v>
                </c:pt>
                <c:pt idx="30541">
                  <c:v>30542</c:v>
                </c:pt>
                <c:pt idx="30542">
                  <c:v>30543</c:v>
                </c:pt>
                <c:pt idx="30543">
                  <c:v>30544</c:v>
                </c:pt>
                <c:pt idx="30544">
                  <c:v>30545</c:v>
                </c:pt>
                <c:pt idx="30545">
                  <c:v>30546</c:v>
                </c:pt>
                <c:pt idx="30546">
                  <c:v>30547</c:v>
                </c:pt>
                <c:pt idx="30547">
                  <c:v>30548</c:v>
                </c:pt>
                <c:pt idx="30548">
                  <c:v>30549</c:v>
                </c:pt>
                <c:pt idx="30549">
                  <c:v>30550</c:v>
                </c:pt>
                <c:pt idx="30550">
                  <c:v>30551</c:v>
                </c:pt>
                <c:pt idx="30551">
                  <c:v>30552</c:v>
                </c:pt>
                <c:pt idx="30552">
                  <c:v>30553</c:v>
                </c:pt>
                <c:pt idx="30553">
                  <c:v>30554</c:v>
                </c:pt>
                <c:pt idx="30554">
                  <c:v>30555</c:v>
                </c:pt>
                <c:pt idx="30555">
                  <c:v>30556</c:v>
                </c:pt>
                <c:pt idx="30556">
                  <c:v>30557</c:v>
                </c:pt>
                <c:pt idx="30557">
                  <c:v>30558</c:v>
                </c:pt>
                <c:pt idx="30558">
                  <c:v>30559</c:v>
                </c:pt>
                <c:pt idx="30559">
                  <c:v>30560</c:v>
                </c:pt>
                <c:pt idx="30560">
                  <c:v>30561</c:v>
                </c:pt>
                <c:pt idx="30561">
                  <c:v>30562</c:v>
                </c:pt>
                <c:pt idx="30562">
                  <c:v>30563</c:v>
                </c:pt>
                <c:pt idx="30563">
                  <c:v>30564</c:v>
                </c:pt>
                <c:pt idx="30564">
                  <c:v>30565</c:v>
                </c:pt>
                <c:pt idx="30565">
                  <c:v>30566</c:v>
                </c:pt>
                <c:pt idx="30566">
                  <c:v>30567</c:v>
                </c:pt>
                <c:pt idx="30567">
                  <c:v>30568</c:v>
                </c:pt>
                <c:pt idx="30568">
                  <c:v>30569</c:v>
                </c:pt>
                <c:pt idx="30569">
                  <c:v>30570</c:v>
                </c:pt>
                <c:pt idx="30570">
                  <c:v>30571</c:v>
                </c:pt>
                <c:pt idx="30571">
                  <c:v>30572</c:v>
                </c:pt>
                <c:pt idx="30572">
                  <c:v>30573</c:v>
                </c:pt>
                <c:pt idx="30573">
                  <c:v>30574</c:v>
                </c:pt>
                <c:pt idx="30574">
                  <c:v>30575</c:v>
                </c:pt>
                <c:pt idx="30575">
                  <c:v>30576</c:v>
                </c:pt>
                <c:pt idx="30576">
                  <c:v>30577</c:v>
                </c:pt>
                <c:pt idx="30577">
                  <c:v>30578</c:v>
                </c:pt>
                <c:pt idx="30578">
                  <c:v>30579</c:v>
                </c:pt>
                <c:pt idx="30579">
                  <c:v>30580</c:v>
                </c:pt>
                <c:pt idx="30580">
                  <c:v>30581</c:v>
                </c:pt>
                <c:pt idx="30581">
                  <c:v>30582</c:v>
                </c:pt>
                <c:pt idx="30582">
                  <c:v>30583</c:v>
                </c:pt>
                <c:pt idx="30583">
                  <c:v>30584</c:v>
                </c:pt>
                <c:pt idx="30584">
                  <c:v>30585</c:v>
                </c:pt>
                <c:pt idx="30585">
                  <c:v>30586</c:v>
                </c:pt>
                <c:pt idx="30586">
                  <c:v>30587</c:v>
                </c:pt>
                <c:pt idx="30587">
                  <c:v>30588</c:v>
                </c:pt>
                <c:pt idx="30588">
                  <c:v>30589</c:v>
                </c:pt>
                <c:pt idx="30589">
                  <c:v>30590</c:v>
                </c:pt>
                <c:pt idx="30590">
                  <c:v>30591</c:v>
                </c:pt>
                <c:pt idx="30591">
                  <c:v>30592</c:v>
                </c:pt>
                <c:pt idx="30592">
                  <c:v>30593</c:v>
                </c:pt>
                <c:pt idx="30593">
                  <c:v>30594</c:v>
                </c:pt>
                <c:pt idx="30594">
                  <c:v>30595</c:v>
                </c:pt>
                <c:pt idx="30595">
                  <c:v>30596</c:v>
                </c:pt>
                <c:pt idx="30596">
                  <c:v>30597</c:v>
                </c:pt>
                <c:pt idx="30597">
                  <c:v>30598</c:v>
                </c:pt>
                <c:pt idx="30598">
                  <c:v>30599</c:v>
                </c:pt>
                <c:pt idx="30599">
                  <c:v>30600</c:v>
                </c:pt>
                <c:pt idx="30600">
                  <c:v>30601</c:v>
                </c:pt>
                <c:pt idx="30601">
                  <c:v>30602</c:v>
                </c:pt>
                <c:pt idx="30602">
                  <c:v>30603</c:v>
                </c:pt>
                <c:pt idx="30603">
                  <c:v>30604</c:v>
                </c:pt>
                <c:pt idx="30604">
                  <c:v>30605</c:v>
                </c:pt>
                <c:pt idx="30605">
                  <c:v>30606</c:v>
                </c:pt>
                <c:pt idx="30606">
                  <c:v>30607</c:v>
                </c:pt>
                <c:pt idx="30607">
                  <c:v>30608</c:v>
                </c:pt>
                <c:pt idx="30608">
                  <c:v>30609</c:v>
                </c:pt>
                <c:pt idx="30609">
                  <c:v>30610</c:v>
                </c:pt>
                <c:pt idx="30610">
                  <c:v>30611</c:v>
                </c:pt>
                <c:pt idx="30611">
                  <c:v>30612</c:v>
                </c:pt>
                <c:pt idx="30612">
                  <c:v>30613</c:v>
                </c:pt>
                <c:pt idx="30613">
                  <c:v>30614</c:v>
                </c:pt>
                <c:pt idx="30614">
                  <c:v>30615</c:v>
                </c:pt>
                <c:pt idx="30615">
                  <c:v>30616</c:v>
                </c:pt>
                <c:pt idx="30616">
                  <c:v>30617</c:v>
                </c:pt>
                <c:pt idx="30617">
                  <c:v>30618</c:v>
                </c:pt>
                <c:pt idx="30618">
                  <c:v>30619</c:v>
                </c:pt>
                <c:pt idx="30619">
                  <c:v>30620</c:v>
                </c:pt>
                <c:pt idx="30620">
                  <c:v>30621</c:v>
                </c:pt>
                <c:pt idx="30621">
                  <c:v>30622</c:v>
                </c:pt>
                <c:pt idx="30622">
                  <c:v>30623</c:v>
                </c:pt>
                <c:pt idx="30623">
                  <c:v>30624</c:v>
                </c:pt>
                <c:pt idx="30624">
                  <c:v>30625</c:v>
                </c:pt>
                <c:pt idx="30625">
                  <c:v>30626</c:v>
                </c:pt>
                <c:pt idx="30626">
                  <c:v>30627</c:v>
                </c:pt>
                <c:pt idx="30627">
                  <c:v>30628</c:v>
                </c:pt>
                <c:pt idx="30628">
                  <c:v>30629</c:v>
                </c:pt>
                <c:pt idx="30629">
                  <c:v>30630</c:v>
                </c:pt>
                <c:pt idx="30630">
                  <c:v>30631</c:v>
                </c:pt>
                <c:pt idx="30631">
                  <c:v>30632</c:v>
                </c:pt>
                <c:pt idx="30632">
                  <c:v>30633</c:v>
                </c:pt>
                <c:pt idx="30633">
                  <c:v>30634</c:v>
                </c:pt>
                <c:pt idx="30634">
                  <c:v>30635</c:v>
                </c:pt>
                <c:pt idx="30635">
                  <c:v>30636</c:v>
                </c:pt>
                <c:pt idx="30636">
                  <c:v>30637</c:v>
                </c:pt>
                <c:pt idx="30637">
                  <c:v>30638</c:v>
                </c:pt>
                <c:pt idx="30638">
                  <c:v>30639</c:v>
                </c:pt>
                <c:pt idx="30639">
                  <c:v>30640</c:v>
                </c:pt>
                <c:pt idx="30640">
                  <c:v>30641</c:v>
                </c:pt>
                <c:pt idx="30641">
                  <c:v>30642</c:v>
                </c:pt>
                <c:pt idx="30642">
                  <c:v>30643</c:v>
                </c:pt>
                <c:pt idx="30643">
                  <c:v>30644</c:v>
                </c:pt>
                <c:pt idx="30644">
                  <c:v>30645</c:v>
                </c:pt>
                <c:pt idx="30645">
                  <c:v>30646</c:v>
                </c:pt>
                <c:pt idx="30646">
                  <c:v>30647</c:v>
                </c:pt>
                <c:pt idx="30647">
                  <c:v>30648</c:v>
                </c:pt>
                <c:pt idx="30648">
                  <c:v>30649</c:v>
                </c:pt>
                <c:pt idx="30649">
                  <c:v>30650</c:v>
                </c:pt>
                <c:pt idx="30650">
                  <c:v>30651</c:v>
                </c:pt>
                <c:pt idx="30651">
                  <c:v>30652</c:v>
                </c:pt>
                <c:pt idx="30652">
                  <c:v>30653</c:v>
                </c:pt>
                <c:pt idx="30653">
                  <c:v>30654</c:v>
                </c:pt>
                <c:pt idx="30654">
                  <c:v>30655</c:v>
                </c:pt>
                <c:pt idx="30655">
                  <c:v>30656</c:v>
                </c:pt>
                <c:pt idx="30656">
                  <c:v>30657</c:v>
                </c:pt>
                <c:pt idx="30657">
                  <c:v>30658</c:v>
                </c:pt>
                <c:pt idx="30658">
                  <c:v>30659</c:v>
                </c:pt>
                <c:pt idx="30659">
                  <c:v>30660</c:v>
                </c:pt>
                <c:pt idx="30660">
                  <c:v>30661</c:v>
                </c:pt>
                <c:pt idx="30661">
                  <c:v>30662</c:v>
                </c:pt>
                <c:pt idx="30662">
                  <c:v>30663</c:v>
                </c:pt>
                <c:pt idx="30663">
                  <c:v>30664</c:v>
                </c:pt>
                <c:pt idx="30664">
                  <c:v>30665</c:v>
                </c:pt>
                <c:pt idx="30665">
                  <c:v>30666</c:v>
                </c:pt>
                <c:pt idx="30666">
                  <c:v>30667</c:v>
                </c:pt>
                <c:pt idx="30667">
                  <c:v>30668</c:v>
                </c:pt>
                <c:pt idx="30668">
                  <c:v>30669</c:v>
                </c:pt>
                <c:pt idx="30669">
                  <c:v>30670</c:v>
                </c:pt>
                <c:pt idx="30670">
                  <c:v>30671</c:v>
                </c:pt>
                <c:pt idx="30671">
                  <c:v>30672</c:v>
                </c:pt>
                <c:pt idx="30672">
                  <c:v>30673</c:v>
                </c:pt>
                <c:pt idx="30673">
                  <c:v>30674</c:v>
                </c:pt>
                <c:pt idx="30674">
                  <c:v>30675</c:v>
                </c:pt>
                <c:pt idx="30675">
                  <c:v>30676</c:v>
                </c:pt>
                <c:pt idx="30676">
                  <c:v>30677</c:v>
                </c:pt>
                <c:pt idx="30677">
                  <c:v>30678</c:v>
                </c:pt>
                <c:pt idx="30678">
                  <c:v>30679</c:v>
                </c:pt>
                <c:pt idx="30679">
                  <c:v>30680</c:v>
                </c:pt>
                <c:pt idx="30680">
                  <c:v>30681</c:v>
                </c:pt>
                <c:pt idx="30681">
                  <c:v>30682</c:v>
                </c:pt>
                <c:pt idx="30682">
                  <c:v>30683</c:v>
                </c:pt>
                <c:pt idx="30683">
                  <c:v>30684</c:v>
                </c:pt>
                <c:pt idx="30684">
                  <c:v>30685</c:v>
                </c:pt>
                <c:pt idx="30685">
                  <c:v>30686</c:v>
                </c:pt>
                <c:pt idx="30686">
                  <c:v>30687</c:v>
                </c:pt>
                <c:pt idx="30687">
                  <c:v>30688</c:v>
                </c:pt>
                <c:pt idx="30688">
                  <c:v>30689</c:v>
                </c:pt>
                <c:pt idx="30689">
                  <c:v>30690</c:v>
                </c:pt>
                <c:pt idx="30690">
                  <c:v>30691</c:v>
                </c:pt>
                <c:pt idx="30691">
                  <c:v>30692</c:v>
                </c:pt>
                <c:pt idx="30692">
                  <c:v>30693</c:v>
                </c:pt>
                <c:pt idx="30693">
                  <c:v>30694</c:v>
                </c:pt>
                <c:pt idx="30694">
                  <c:v>30695</c:v>
                </c:pt>
                <c:pt idx="30695">
                  <c:v>30696</c:v>
                </c:pt>
                <c:pt idx="30696">
                  <c:v>30697</c:v>
                </c:pt>
                <c:pt idx="30697">
                  <c:v>30698</c:v>
                </c:pt>
                <c:pt idx="30698">
                  <c:v>30699</c:v>
                </c:pt>
                <c:pt idx="30699">
                  <c:v>30700</c:v>
                </c:pt>
                <c:pt idx="30700">
                  <c:v>30701</c:v>
                </c:pt>
                <c:pt idx="30701">
                  <c:v>30702</c:v>
                </c:pt>
                <c:pt idx="30702">
                  <c:v>30703</c:v>
                </c:pt>
                <c:pt idx="30703">
                  <c:v>30704</c:v>
                </c:pt>
                <c:pt idx="30704">
                  <c:v>30705</c:v>
                </c:pt>
                <c:pt idx="30705">
                  <c:v>30706</c:v>
                </c:pt>
                <c:pt idx="30706">
                  <c:v>30707</c:v>
                </c:pt>
                <c:pt idx="30707">
                  <c:v>30708</c:v>
                </c:pt>
                <c:pt idx="30708">
                  <c:v>30709</c:v>
                </c:pt>
                <c:pt idx="30709">
                  <c:v>30710</c:v>
                </c:pt>
                <c:pt idx="30710">
                  <c:v>30711</c:v>
                </c:pt>
                <c:pt idx="30711">
                  <c:v>30712</c:v>
                </c:pt>
                <c:pt idx="30712">
                  <c:v>30713</c:v>
                </c:pt>
                <c:pt idx="30713">
                  <c:v>30714</c:v>
                </c:pt>
                <c:pt idx="30714">
                  <c:v>30715</c:v>
                </c:pt>
                <c:pt idx="30715">
                  <c:v>30716</c:v>
                </c:pt>
                <c:pt idx="30716">
                  <c:v>30717</c:v>
                </c:pt>
                <c:pt idx="30717">
                  <c:v>30718</c:v>
                </c:pt>
                <c:pt idx="30718">
                  <c:v>30719</c:v>
                </c:pt>
                <c:pt idx="30719">
                  <c:v>30720</c:v>
                </c:pt>
                <c:pt idx="30720">
                  <c:v>30721</c:v>
                </c:pt>
                <c:pt idx="30721">
                  <c:v>30722</c:v>
                </c:pt>
                <c:pt idx="30722">
                  <c:v>30723</c:v>
                </c:pt>
                <c:pt idx="30723">
                  <c:v>30724</c:v>
                </c:pt>
                <c:pt idx="30724">
                  <c:v>30725</c:v>
                </c:pt>
                <c:pt idx="30725">
                  <c:v>30726</c:v>
                </c:pt>
                <c:pt idx="30726">
                  <c:v>30727</c:v>
                </c:pt>
                <c:pt idx="30727">
                  <c:v>30728</c:v>
                </c:pt>
                <c:pt idx="30728">
                  <c:v>30729</c:v>
                </c:pt>
                <c:pt idx="30729">
                  <c:v>30730</c:v>
                </c:pt>
                <c:pt idx="30730">
                  <c:v>30731</c:v>
                </c:pt>
                <c:pt idx="30731">
                  <c:v>30732</c:v>
                </c:pt>
                <c:pt idx="30732">
                  <c:v>30733</c:v>
                </c:pt>
                <c:pt idx="30733">
                  <c:v>30734</c:v>
                </c:pt>
                <c:pt idx="30734">
                  <c:v>30735</c:v>
                </c:pt>
                <c:pt idx="30735">
                  <c:v>30736</c:v>
                </c:pt>
                <c:pt idx="30736">
                  <c:v>30737</c:v>
                </c:pt>
                <c:pt idx="30737">
                  <c:v>30738</c:v>
                </c:pt>
                <c:pt idx="30738">
                  <c:v>30739</c:v>
                </c:pt>
                <c:pt idx="30739">
                  <c:v>30740</c:v>
                </c:pt>
                <c:pt idx="30740">
                  <c:v>30741</c:v>
                </c:pt>
                <c:pt idx="30741">
                  <c:v>30742</c:v>
                </c:pt>
                <c:pt idx="30742">
                  <c:v>30743</c:v>
                </c:pt>
                <c:pt idx="30743">
                  <c:v>30744</c:v>
                </c:pt>
                <c:pt idx="30744">
                  <c:v>30745</c:v>
                </c:pt>
                <c:pt idx="30745">
                  <c:v>30746</c:v>
                </c:pt>
                <c:pt idx="30746">
                  <c:v>30747</c:v>
                </c:pt>
                <c:pt idx="30747">
                  <c:v>30748</c:v>
                </c:pt>
                <c:pt idx="30748">
                  <c:v>30749</c:v>
                </c:pt>
                <c:pt idx="30749">
                  <c:v>30750</c:v>
                </c:pt>
                <c:pt idx="30750">
                  <c:v>30751</c:v>
                </c:pt>
                <c:pt idx="30751">
                  <c:v>30752</c:v>
                </c:pt>
                <c:pt idx="30752">
                  <c:v>30753</c:v>
                </c:pt>
                <c:pt idx="30753">
                  <c:v>30754</c:v>
                </c:pt>
                <c:pt idx="30754">
                  <c:v>30755</c:v>
                </c:pt>
                <c:pt idx="30755">
                  <c:v>30756</c:v>
                </c:pt>
                <c:pt idx="30756">
                  <c:v>30757</c:v>
                </c:pt>
                <c:pt idx="30757">
                  <c:v>30758</c:v>
                </c:pt>
                <c:pt idx="30758">
                  <c:v>30759</c:v>
                </c:pt>
                <c:pt idx="30759">
                  <c:v>30760</c:v>
                </c:pt>
                <c:pt idx="30760">
                  <c:v>30761</c:v>
                </c:pt>
                <c:pt idx="30761">
                  <c:v>30762</c:v>
                </c:pt>
                <c:pt idx="30762">
                  <c:v>30763</c:v>
                </c:pt>
                <c:pt idx="30763">
                  <c:v>30764</c:v>
                </c:pt>
                <c:pt idx="30764">
                  <c:v>30765</c:v>
                </c:pt>
                <c:pt idx="30765">
                  <c:v>30766</c:v>
                </c:pt>
                <c:pt idx="30766">
                  <c:v>30767</c:v>
                </c:pt>
                <c:pt idx="30767">
                  <c:v>30768</c:v>
                </c:pt>
                <c:pt idx="30768">
                  <c:v>30769</c:v>
                </c:pt>
                <c:pt idx="30769">
                  <c:v>30770</c:v>
                </c:pt>
                <c:pt idx="30770">
                  <c:v>30771</c:v>
                </c:pt>
                <c:pt idx="30771">
                  <c:v>30772</c:v>
                </c:pt>
                <c:pt idx="30772">
                  <c:v>30773</c:v>
                </c:pt>
                <c:pt idx="30773">
                  <c:v>30774</c:v>
                </c:pt>
                <c:pt idx="30774">
                  <c:v>30775</c:v>
                </c:pt>
                <c:pt idx="30775">
                  <c:v>30776</c:v>
                </c:pt>
                <c:pt idx="30776">
                  <c:v>30777</c:v>
                </c:pt>
                <c:pt idx="30777">
                  <c:v>30778</c:v>
                </c:pt>
                <c:pt idx="30778">
                  <c:v>30779</c:v>
                </c:pt>
                <c:pt idx="30779">
                  <c:v>30780</c:v>
                </c:pt>
                <c:pt idx="30780">
                  <c:v>30781</c:v>
                </c:pt>
                <c:pt idx="30781">
                  <c:v>30782</c:v>
                </c:pt>
                <c:pt idx="30782">
                  <c:v>30783</c:v>
                </c:pt>
                <c:pt idx="30783">
                  <c:v>30784</c:v>
                </c:pt>
                <c:pt idx="30784">
                  <c:v>30785</c:v>
                </c:pt>
                <c:pt idx="30785">
                  <c:v>30786</c:v>
                </c:pt>
                <c:pt idx="30786">
                  <c:v>30787</c:v>
                </c:pt>
                <c:pt idx="30787">
                  <c:v>30788</c:v>
                </c:pt>
                <c:pt idx="30788">
                  <c:v>30789</c:v>
                </c:pt>
                <c:pt idx="30789">
                  <c:v>30790</c:v>
                </c:pt>
                <c:pt idx="30790">
                  <c:v>30791</c:v>
                </c:pt>
                <c:pt idx="30791">
                  <c:v>30792</c:v>
                </c:pt>
                <c:pt idx="30792">
                  <c:v>30793</c:v>
                </c:pt>
                <c:pt idx="30793">
                  <c:v>30794</c:v>
                </c:pt>
                <c:pt idx="30794">
                  <c:v>30795</c:v>
                </c:pt>
                <c:pt idx="30795">
                  <c:v>30796</c:v>
                </c:pt>
                <c:pt idx="30796">
                  <c:v>30797</c:v>
                </c:pt>
                <c:pt idx="30797">
                  <c:v>30798</c:v>
                </c:pt>
                <c:pt idx="30798">
                  <c:v>30799</c:v>
                </c:pt>
                <c:pt idx="30799">
                  <c:v>30800</c:v>
                </c:pt>
                <c:pt idx="30800">
                  <c:v>30801</c:v>
                </c:pt>
                <c:pt idx="30801">
                  <c:v>30802</c:v>
                </c:pt>
                <c:pt idx="30802">
                  <c:v>30803</c:v>
                </c:pt>
                <c:pt idx="30803">
                  <c:v>30804</c:v>
                </c:pt>
                <c:pt idx="30804">
                  <c:v>30805</c:v>
                </c:pt>
                <c:pt idx="30805">
                  <c:v>30806</c:v>
                </c:pt>
                <c:pt idx="30806">
                  <c:v>30807</c:v>
                </c:pt>
                <c:pt idx="30807">
                  <c:v>30808</c:v>
                </c:pt>
                <c:pt idx="30808">
                  <c:v>30809</c:v>
                </c:pt>
                <c:pt idx="30809">
                  <c:v>30810</c:v>
                </c:pt>
                <c:pt idx="30810">
                  <c:v>30811</c:v>
                </c:pt>
                <c:pt idx="30811">
                  <c:v>30812</c:v>
                </c:pt>
                <c:pt idx="30812">
                  <c:v>30813</c:v>
                </c:pt>
                <c:pt idx="30813">
                  <c:v>30814</c:v>
                </c:pt>
                <c:pt idx="30814">
                  <c:v>30815</c:v>
                </c:pt>
                <c:pt idx="30815">
                  <c:v>30816</c:v>
                </c:pt>
                <c:pt idx="30816">
                  <c:v>30817</c:v>
                </c:pt>
                <c:pt idx="30817">
                  <c:v>30818</c:v>
                </c:pt>
                <c:pt idx="30818">
                  <c:v>30819</c:v>
                </c:pt>
                <c:pt idx="30819">
                  <c:v>30820</c:v>
                </c:pt>
                <c:pt idx="30820">
                  <c:v>30821</c:v>
                </c:pt>
                <c:pt idx="30821">
                  <c:v>30822</c:v>
                </c:pt>
                <c:pt idx="30822">
                  <c:v>30823</c:v>
                </c:pt>
                <c:pt idx="30823">
                  <c:v>30824</c:v>
                </c:pt>
                <c:pt idx="30824">
                  <c:v>30825</c:v>
                </c:pt>
                <c:pt idx="30825">
                  <c:v>30826</c:v>
                </c:pt>
                <c:pt idx="30826">
                  <c:v>30827</c:v>
                </c:pt>
                <c:pt idx="30827">
                  <c:v>30828</c:v>
                </c:pt>
                <c:pt idx="30828">
                  <c:v>30829</c:v>
                </c:pt>
                <c:pt idx="30829">
                  <c:v>30830</c:v>
                </c:pt>
                <c:pt idx="30830">
                  <c:v>30831</c:v>
                </c:pt>
                <c:pt idx="30831">
                  <c:v>30832</c:v>
                </c:pt>
                <c:pt idx="30832">
                  <c:v>30833</c:v>
                </c:pt>
                <c:pt idx="30833">
                  <c:v>30834</c:v>
                </c:pt>
                <c:pt idx="30834">
                  <c:v>30835</c:v>
                </c:pt>
                <c:pt idx="30835">
                  <c:v>30836</c:v>
                </c:pt>
                <c:pt idx="30836">
                  <c:v>30837</c:v>
                </c:pt>
                <c:pt idx="30837">
                  <c:v>30838</c:v>
                </c:pt>
                <c:pt idx="30838">
                  <c:v>30839</c:v>
                </c:pt>
                <c:pt idx="30839">
                  <c:v>30840</c:v>
                </c:pt>
                <c:pt idx="30840">
                  <c:v>30841</c:v>
                </c:pt>
                <c:pt idx="30841">
                  <c:v>30842</c:v>
                </c:pt>
                <c:pt idx="30842">
                  <c:v>30843</c:v>
                </c:pt>
                <c:pt idx="30843">
                  <c:v>30844</c:v>
                </c:pt>
                <c:pt idx="30844">
                  <c:v>30845</c:v>
                </c:pt>
                <c:pt idx="30845">
                  <c:v>30846</c:v>
                </c:pt>
                <c:pt idx="30846">
                  <c:v>30847</c:v>
                </c:pt>
                <c:pt idx="30847">
                  <c:v>30848</c:v>
                </c:pt>
                <c:pt idx="30848">
                  <c:v>30849</c:v>
                </c:pt>
                <c:pt idx="30849">
                  <c:v>30850</c:v>
                </c:pt>
                <c:pt idx="30850">
                  <c:v>30851</c:v>
                </c:pt>
                <c:pt idx="30851">
                  <c:v>30852</c:v>
                </c:pt>
                <c:pt idx="30852">
                  <c:v>30853</c:v>
                </c:pt>
                <c:pt idx="30853">
                  <c:v>30854</c:v>
                </c:pt>
                <c:pt idx="30854">
                  <c:v>30855</c:v>
                </c:pt>
                <c:pt idx="30855">
                  <c:v>30856</c:v>
                </c:pt>
                <c:pt idx="30856">
                  <c:v>30857</c:v>
                </c:pt>
                <c:pt idx="30857">
                  <c:v>30858</c:v>
                </c:pt>
                <c:pt idx="30858">
                  <c:v>30859</c:v>
                </c:pt>
                <c:pt idx="30859">
                  <c:v>30860</c:v>
                </c:pt>
                <c:pt idx="30860">
                  <c:v>30861</c:v>
                </c:pt>
                <c:pt idx="30861">
                  <c:v>30862</c:v>
                </c:pt>
                <c:pt idx="30862">
                  <c:v>30863</c:v>
                </c:pt>
                <c:pt idx="30863">
                  <c:v>30864</c:v>
                </c:pt>
                <c:pt idx="30864">
                  <c:v>30865</c:v>
                </c:pt>
                <c:pt idx="30865">
                  <c:v>30866</c:v>
                </c:pt>
                <c:pt idx="30866">
                  <c:v>30867</c:v>
                </c:pt>
                <c:pt idx="30867">
                  <c:v>30868</c:v>
                </c:pt>
                <c:pt idx="30868">
                  <c:v>30869</c:v>
                </c:pt>
                <c:pt idx="30869">
                  <c:v>30870</c:v>
                </c:pt>
                <c:pt idx="30870">
                  <c:v>30871</c:v>
                </c:pt>
                <c:pt idx="30871">
                  <c:v>30872</c:v>
                </c:pt>
                <c:pt idx="30872">
                  <c:v>30873</c:v>
                </c:pt>
                <c:pt idx="30873">
                  <c:v>30874</c:v>
                </c:pt>
                <c:pt idx="30874">
                  <c:v>30875</c:v>
                </c:pt>
                <c:pt idx="30875">
                  <c:v>30876</c:v>
                </c:pt>
                <c:pt idx="30876">
                  <c:v>30877</c:v>
                </c:pt>
                <c:pt idx="30877">
                  <c:v>30878</c:v>
                </c:pt>
                <c:pt idx="30878">
                  <c:v>30879</c:v>
                </c:pt>
                <c:pt idx="30879">
                  <c:v>30880</c:v>
                </c:pt>
                <c:pt idx="30880">
                  <c:v>30881</c:v>
                </c:pt>
                <c:pt idx="30881">
                  <c:v>30882</c:v>
                </c:pt>
                <c:pt idx="30882">
                  <c:v>30883</c:v>
                </c:pt>
                <c:pt idx="30883">
                  <c:v>30884</c:v>
                </c:pt>
                <c:pt idx="30884">
                  <c:v>30885</c:v>
                </c:pt>
                <c:pt idx="30885">
                  <c:v>30886</c:v>
                </c:pt>
                <c:pt idx="30886">
                  <c:v>30887</c:v>
                </c:pt>
                <c:pt idx="30887">
                  <c:v>30888</c:v>
                </c:pt>
                <c:pt idx="30888">
                  <c:v>30889</c:v>
                </c:pt>
                <c:pt idx="30889">
                  <c:v>30890</c:v>
                </c:pt>
                <c:pt idx="30890">
                  <c:v>30891</c:v>
                </c:pt>
                <c:pt idx="30891">
                  <c:v>30892</c:v>
                </c:pt>
                <c:pt idx="30892">
                  <c:v>30893</c:v>
                </c:pt>
                <c:pt idx="30893">
                  <c:v>30894</c:v>
                </c:pt>
                <c:pt idx="30894">
                  <c:v>30895</c:v>
                </c:pt>
                <c:pt idx="30895">
                  <c:v>30896</c:v>
                </c:pt>
                <c:pt idx="30896">
                  <c:v>30897</c:v>
                </c:pt>
                <c:pt idx="30897">
                  <c:v>30898</c:v>
                </c:pt>
                <c:pt idx="30898">
                  <c:v>30899</c:v>
                </c:pt>
                <c:pt idx="30899">
                  <c:v>30900</c:v>
                </c:pt>
                <c:pt idx="30900">
                  <c:v>30901</c:v>
                </c:pt>
                <c:pt idx="30901">
                  <c:v>30902</c:v>
                </c:pt>
                <c:pt idx="30902">
                  <c:v>30903</c:v>
                </c:pt>
                <c:pt idx="30903">
                  <c:v>30904</c:v>
                </c:pt>
                <c:pt idx="30904">
                  <c:v>30905</c:v>
                </c:pt>
                <c:pt idx="30905">
                  <c:v>30906</c:v>
                </c:pt>
                <c:pt idx="30906">
                  <c:v>30907</c:v>
                </c:pt>
                <c:pt idx="30907">
                  <c:v>30908</c:v>
                </c:pt>
                <c:pt idx="30908">
                  <c:v>30909</c:v>
                </c:pt>
                <c:pt idx="30909">
                  <c:v>30910</c:v>
                </c:pt>
                <c:pt idx="30910">
                  <c:v>30911</c:v>
                </c:pt>
                <c:pt idx="30911">
                  <c:v>30912</c:v>
                </c:pt>
                <c:pt idx="30912">
                  <c:v>30913</c:v>
                </c:pt>
                <c:pt idx="30913">
                  <c:v>30914</c:v>
                </c:pt>
                <c:pt idx="30914">
                  <c:v>30915</c:v>
                </c:pt>
                <c:pt idx="30915">
                  <c:v>30916</c:v>
                </c:pt>
                <c:pt idx="30916">
                  <c:v>30917</c:v>
                </c:pt>
                <c:pt idx="30917">
                  <c:v>30918</c:v>
                </c:pt>
                <c:pt idx="30918">
                  <c:v>30919</c:v>
                </c:pt>
                <c:pt idx="30919">
                  <c:v>30920</c:v>
                </c:pt>
                <c:pt idx="30920">
                  <c:v>30921</c:v>
                </c:pt>
                <c:pt idx="30921">
                  <c:v>30922</c:v>
                </c:pt>
                <c:pt idx="30922">
                  <c:v>30923</c:v>
                </c:pt>
                <c:pt idx="30923">
                  <c:v>30924</c:v>
                </c:pt>
                <c:pt idx="30924">
                  <c:v>30925</c:v>
                </c:pt>
                <c:pt idx="30925">
                  <c:v>30926</c:v>
                </c:pt>
                <c:pt idx="30926">
                  <c:v>30927</c:v>
                </c:pt>
                <c:pt idx="30927">
                  <c:v>30928</c:v>
                </c:pt>
                <c:pt idx="30928">
                  <c:v>30929</c:v>
                </c:pt>
                <c:pt idx="30929">
                  <c:v>30930</c:v>
                </c:pt>
                <c:pt idx="30930">
                  <c:v>30931</c:v>
                </c:pt>
                <c:pt idx="30931">
                  <c:v>30932</c:v>
                </c:pt>
                <c:pt idx="30932">
                  <c:v>30933</c:v>
                </c:pt>
                <c:pt idx="30933">
                  <c:v>30934</c:v>
                </c:pt>
                <c:pt idx="30934">
                  <c:v>30935</c:v>
                </c:pt>
                <c:pt idx="30935">
                  <c:v>30936</c:v>
                </c:pt>
                <c:pt idx="30936">
                  <c:v>30937</c:v>
                </c:pt>
                <c:pt idx="30937">
                  <c:v>30938</c:v>
                </c:pt>
                <c:pt idx="30938">
                  <c:v>30939</c:v>
                </c:pt>
                <c:pt idx="30939">
                  <c:v>30940</c:v>
                </c:pt>
                <c:pt idx="30940">
                  <c:v>30941</c:v>
                </c:pt>
                <c:pt idx="30941">
                  <c:v>30942</c:v>
                </c:pt>
                <c:pt idx="30942">
                  <c:v>30943</c:v>
                </c:pt>
                <c:pt idx="30943">
                  <c:v>30944</c:v>
                </c:pt>
                <c:pt idx="30944">
                  <c:v>30945</c:v>
                </c:pt>
                <c:pt idx="30945">
                  <c:v>30946</c:v>
                </c:pt>
                <c:pt idx="30946">
                  <c:v>30947</c:v>
                </c:pt>
                <c:pt idx="30947">
                  <c:v>30948</c:v>
                </c:pt>
                <c:pt idx="30948">
                  <c:v>30949</c:v>
                </c:pt>
                <c:pt idx="30949">
                  <c:v>30950</c:v>
                </c:pt>
                <c:pt idx="30950">
                  <c:v>30951</c:v>
                </c:pt>
                <c:pt idx="30951">
                  <c:v>30952</c:v>
                </c:pt>
                <c:pt idx="30952">
                  <c:v>30953</c:v>
                </c:pt>
                <c:pt idx="30953">
                  <c:v>30954</c:v>
                </c:pt>
                <c:pt idx="30954">
                  <c:v>30955</c:v>
                </c:pt>
                <c:pt idx="30955">
                  <c:v>30956</c:v>
                </c:pt>
                <c:pt idx="30956">
                  <c:v>30957</c:v>
                </c:pt>
                <c:pt idx="30957">
                  <c:v>30958</c:v>
                </c:pt>
                <c:pt idx="30958">
                  <c:v>30959</c:v>
                </c:pt>
                <c:pt idx="30959">
                  <c:v>30960</c:v>
                </c:pt>
                <c:pt idx="30960">
                  <c:v>30961</c:v>
                </c:pt>
                <c:pt idx="30961">
                  <c:v>30962</c:v>
                </c:pt>
                <c:pt idx="30962">
                  <c:v>30963</c:v>
                </c:pt>
                <c:pt idx="30963">
                  <c:v>30964</c:v>
                </c:pt>
                <c:pt idx="30964">
                  <c:v>30965</c:v>
                </c:pt>
                <c:pt idx="30965">
                  <c:v>30966</c:v>
                </c:pt>
                <c:pt idx="30966">
                  <c:v>30967</c:v>
                </c:pt>
                <c:pt idx="30967">
                  <c:v>30968</c:v>
                </c:pt>
                <c:pt idx="30968">
                  <c:v>30969</c:v>
                </c:pt>
                <c:pt idx="30969">
                  <c:v>30970</c:v>
                </c:pt>
                <c:pt idx="30970">
                  <c:v>30971</c:v>
                </c:pt>
                <c:pt idx="30971">
                  <c:v>30972</c:v>
                </c:pt>
                <c:pt idx="30972">
                  <c:v>30973</c:v>
                </c:pt>
                <c:pt idx="30973">
                  <c:v>30974</c:v>
                </c:pt>
                <c:pt idx="30974">
                  <c:v>30975</c:v>
                </c:pt>
                <c:pt idx="30975">
                  <c:v>30976</c:v>
                </c:pt>
                <c:pt idx="30976">
                  <c:v>30977</c:v>
                </c:pt>
                <c:pt idx="30977">
                  <c:v>30978</c:v>
                </c:pt>
                <c:pt idx="30978">
                  <c:v>30979</c:v>
                </c:pt>
                <c:pt idx="30979">
                  <c:v>30980</c:v>
                </c:pt>
                <c:pt idx="30980">
                  <c:v>30981</c:v>
                </c:pt>
                <c:pt idx="30981">
                  <c:v>30982</c:v>
                </c:pt>
                <c:pt idx="30982">
                  <c:v>30983</c:v>
                </c:pt>
                <c:pt idx="30983">
                  <c:v>30984</c:v>
                </c:pt>
                <c:pt idx="30984">
                  <c:v>30985</c:v>
                </c:pt>
                <c:pt idx="30985">
                  <c:v>30986</c:v>
                </c:pt>
                <c:pt idx="30986">
                  <c:v>30987</c:v>
                </c:pt>
                <c:pt idx="30987">
                  <c:v>30988</c:v>
                </c:pt>
                <c:pt idx="30988">
                  <c:v>30989</c:v>
                </c:pt>
                <c:pt idx="30989">
                  <c:v>30990</c:v>
                </c:pt>
                <c:pt idx="30990">
                  <c:v>30991</c:v>
                </c:pt>
                <c:pt idx="30991">
                  <c:v>30992</c:v>
                </c:pt>
                <c:pt idx="30992">
                  <c:v>30993</c:v>
                </c:pt>
                <c:pt idx="30993">
                  <c:v>30994</c:v>
                </c:pt>
                <c:pt idx="30994">
                  <c:v>30995</c:v>
                </c:pt>
                <c:pt idx="30995">
                  <c:v>30996</c:v>
                </c:pt>
                <c:pt idx="30996">
                  <c:v>30997</c:v>
                </c:pt>
                <c:pt idx="30997">
                  <c:v>30998</c:v>
                </c:pt>
                <c:pt idx="30998">
                  <c:v>30999</c:v>
                </c:pt>
                <c:pt idx="30999">
                  <c:v>31000</c:v>
                </c:pt>
                <c:pt idx="31000">
                  <c:v>31001</c:v>
                </c:pt>
                <c:pt idx="31001">
                  <c:v>31002</c:v>
                </c:pt>
                <c:pt idx="31002">
                  <c:v>31003</c:v>
                </c:pt>
                <c:pt idx="31003">
                  <c:v>31004</c:v>
                </c:pt>
                <c:pt idx="31004">
                  <c:v>31005</c:v>
                </c:pt>
                <c:pt idx="31005">
                  <c:v>31006</c:v>
                </c:pt>
                <c:pt idx="31006">
                  <c:v>31007</c:v>
                </c:pt>
                <c:pt idx="31007">
                  <c:v>31008</c:v>
                </c:pt>
                <c:pt idx="31008">
                  <c:v>31009</c:v>
                </c:pt>
                <c:pt idx="31009">
                  <c:v>31010</c:v>
                </c:pt>
                <c:pt idx="31010">
                  <c:v>31011</c:v>
                </c:pt>
                <c:pt idx="31011">
                  <c:v>31012</c:v>
                </c:pt>
                <c:pt idx="31012">
                  <c:v>31013</c:v>
                </c:pt>
                <c:pt idx="31013">
                  <c:v>31014</c:v>
                </c:pt>
                <c:pt idx="31014">
                  <c:v>31015</c:v>
                </c:pt>
                <c:pt idx="31015">
                  <c:v>31016</c:v>
                </c:pt>
                <c:pt idx="31016">
                  <c:v>31017</c:v>
                </c:pt>
                <c:pt idx="31017">
                  <c:v>31018</c:v>
                </c:pt>
                <c:pt idx="31018">
                  <c:v>31019</c:v>
                </c:pt>
                <c:pt idx="31019">
                  <c:v>31020</c:v>
                </c:pt>
                <c:pt idx="31020">
                  <c:v>31021</c:v>
                </c:pt>
                <c:pt idx="31021">
                  <c:v>31022</c:v>
                </c:pt>
                <c:pt idx="31022">
                  <c:v>31023</c:v>
                </c:pt>
                <c:pt idx="31023">
                  <c:v>31024</c:v>
                </c:pt>
                <c:pt idx="31024">
                  <c:v>31025</c:v>
                </c:pt>
                <c:pt idx="31025">
                  <c:v>31026</c:v>
                </c:pt>
                <c:pt idx="31026">
                  <c:v>31027</c:v>
                </c:pt>
                <c:pt idx="31027">
                  <c:v>31028</c:v>
                </c:pt>
                <c:pt idx="31028">
                  <c:v>31029</c:v>
                </c:pt>
                <c:pt idx="31029">
                  <c:v>31030</c:v>
                </c:pt>
                <c:pt idx="31030">
                  <c:v>31031</c:v>
                </c:pt>
                <c:pt idx="31031">
                  <c:v>31032</c:v>
                </c:pt>
                <c:pt idx="31032">
                  <c:v>31033</c:v>
                </c:pt>
                <c:pt idx="31033">
                  <c:v>31034</c:v>
                </c:pt>
                <c:pt idx="31034">
                  <c:v>31035</c:v>
                </c:pt>
                <c:pt idx="31035">
                  <c:v>31036</c:v>
                </c:pt>
                <c:pt idx="31036">
                  <c:v>31037</c:v>
                </c:pt>
                <c:pt idx="31037">
                  <c:v>31038</c:v>
                </c:pt>
                <c:pt idx="31038">
                  <c:v>31039</c:v>
                </c:pt>
                <c:pt idx="31039">
                  <c:v>31040</c:v>
                </c:pt>
                <c:pt idx="31040">
                  <c:v>31041</c:v>
                </c:pt>
                <c:pt idx="31041">
                  <c:v>31042</c:v>
                </c:pt>
                <c:pt idx="31042">
                  <c:v>31043</c:v>
                </c:pt>
                <c:pt idx="31043">
                  <c:v>31044</c:v>
                </c:pt>
                <c:pt idx="31044">
                  <c:v>31045</c:v>
                </c:pt>
                <c:pt idx="31045">
                  <c:v>31046</c:v>
                </c:pt>
                <c:pt idx="31046">
                  <c:v>31047</c:v>
                </c:pt>
                <c:pt idx="31047">
                  <c:v>31048</c:v>
                </c:pt>
                <c:pt idx="31048">
                  <c:v>31049</c:v>
                </c:pt>
                <c:pt idx="31049">
                  <c:v>31050</c:v>
                </c:pt>
                <c:pt idx="31050">
                  <c:v>31051</c:v>
                </c:pt>
                <c:pt idx="31051">
                  <c:v>31052</c:v>
                </c:pt>
                <c:pt idx="31052">
                  <c:v>31053</c:v>
                </c:pt>
                <c:pt idx="31053">
                  <c:v>31054</c:v>
                </c:pt>
                <c:pt idx="31054">
                  <c:v>31055</c:v>
                </c:pt>
                <c:pt idx="31055">
                  <c:v>31056</c:v>
                </c:pt>
                <c:pt idx="31056">
                  <c:v>31057</c:v>
                </c:pt>
                <c:pt idx="31057">
                  <c:v>31058</c:v>
                </c:pt>
                <c:pt idx="31058">
                  <c:v>31059</c:v>
                </c:pt>
                <c:pt idx="31059">
                  <c:v>31060</c:v>
                </c:pt>
                <c:pt idx="31060">
                  <c:v>31061</c:v>
                </c:pt>
                <c:pt idx="31061">
                  <c:v>31062</c:v>
                </c:pt>
                <c:pt idx="31062">
                  <c:v>31063</c:v>
                </c:pt>
                <c:pt idx="31063">
                  <c:v>31064</c:v>
                </c:pt>
                <c:pt idx="31064">
                  <c:v>31065</c:v>
                </c:pt>
                <c:pt idx="31065">
                  <c:v>31066</c:v>
                </c:pt>
                <c:pt idx="31066">
                  <c:v>31067</c:v>
                </c:pt>
                <c:pt idx="31067">
                  <c:v>31068</c:v>
                </c:pt>
                <c:pt idx="31068">
                  <c:v>31069</c:v>
                </c:pt>
                <c:pt idx="31069">
                  <c:v>31070</c:v>
                </c:pt>
                <c:pt idx="31070">
                  <c:v>31071</c:v>
                </c:pt>
                <c:pt idx="31071">
                  <c:v>31072</c:v>
                </c:pt>
                <c:pt idx="31072">
                  <c:v>31073</c:v>
                </c:pt>
                <c:pt idx="31073">
                  <c:v>31074</c:v>
                </c:pt>
                <c:pt idx="31074">
                  <c:v>31075</c:v>
                </c:pt>
                <c:pt idx="31075">
                  <c:v>31076</c:v>
                </c:pt>
                <c:pt idx="31076">
                  <c:v>31077</c:v>
                </c:pt>
                <c:pt idx="31077">
                  <c:v>31078</c:v>
                </c:pt>
                <c:pt idx="31078">
                  <c:v>31079</c:v>
                </c:pt>
                <c:pt idx="31079">
                  <c:v>31080</c:v>
                </c:pt>
                <c:pt idx="31080">
                  <c:v>31081</c:v>
                </c:pt>
                <c:pt idx="31081">
                  <c:v>31082</c:v>
                </c:pt>
                <c:pt idx="31082">
                  <c:v>31083</c:v>
                </c:pt>
                <c:pt idx="31083">
                  <c:v>31084</c:v>
                </c:pt>
                <c:pt idx="31084">
                  <c:v>31085</c:v>
                </c:pt>
                <c:pt idx="31085">
                  <c:v>31086</c:v>
                </c:pt>
                <c:pt idx="31086">
                  <c:v>31087</c:v>
                </c:pt>
                <c:pt idx="31087">
                  <c:v>31088</c:v>
                </c:pt>
                <c:pt idx="31088">
                  <c:v>31089</c:v>
                </c:pt>
                <c:pt idx="31089">
                  <c:v>31090</c:v>
                </c:pt>
                <c:pt idx="31090">
                  <c:v>31091</c:v>
                </c:pt>
                <c:pt idx="31091">
                  <c:v>31092</c:v>
                </c:pt>
                <c:pt idx="31092">
                  <c:v>31093</c:v>
                </c:pt>
                <c:pt idx="31093">
                  <c:v>31094</c:v>
                </c:pt>
                <c:pt idx="31094">
                  <c:v>31095</c:v>
                </c:pt>
                <c:pt idx="31095">
                  <c:v>31096</c:v>
                </c:pt>
                <c:pt idx="31096">
                  <c:v>31097</c:v>
                </c:pt>
                <c:pt idx="31097">
                  <c:v>31098</c:v>
                </c:pt>
                <c:pt idx="31098">
                  <c:v>31099</c:v>
                </c:pt>
                <c:pt idx="31099">
                  <c:v>31100</c:v>
                </c:pt>
                <c:pt idx="31100">
                  <c:v>31101</c:v>
                </c:pt>
                <c:pt idx="31101">
                  <c:v>31102</c:v>
                </c:pt>
                <c:pt idx="31102">
                  <c:v>31103</c:v>
                </c:pt>
                <c:pt idx="31103">
                  <c:v>31104</c:v>
                </c:pt>
                <c:pt idx="31104">
                  <c:v>31105</c:v>
                </c:pt>
                <c:pt idx="31105">
                  <c:v>31106</c:v>
                </c:pt>
                <c:pt idx="31106">
                  <c:v>31107</c:v>
                </c:pt>
                <c:pt idx="31107">
                  <c:v>31108</c:v>
                </c:pt>
                <c:pt idx="31108">
                  <c:v>31109</c:v>
                </c:pt>
                <c:pt idx="31109">
                  <c:v>31110</c:v>
                </c:pt>
                <c:pt idx="31110">
                  <c:v>31111</c:v>
                </c:pt>
                <c:pt idx="31111">
                  <c:v>31112</c:v>
                </c:pt>
                <c:pt idx="31112">
                  <c:v>31113</c:v>
                </c:pt>
                <c:pt idx="31113">
                  <c:v>31114</c:v>
                </c:pt>
                <c:pt idx="31114">
                  <c:v>31115</c:v>
                </c:pt>
                <c:pt idx="31115">
                  <c:v>31116</c:v>
                </c:pt>
                <c:pt idx="31116">
                  <c:v>31117</c:v>
                </c:pt>
                <c:pt idx="31117">
                  <c:v>31118</c:v>
                </c:pt>
                <c:pt idx="31118">
                  <c:v>31119</c:v>
                </c:pt>
                <c:pt idx="31119">
                  <c:v>31120</c:v>
                </c:pt>
                <c:pt idx="31120">
                  <c:v>31121</c:v>
                </c:pt>
                <c:pt idx="31121">
                  <c:v>31122</c:v>
                </c:pt>
                <c:pt idx="31122">
                  <c:v>31123</c:v>
                </c:pt>
                <c:pt idx="31123">
                  <c:v>31124</c:v>
                </c:pt>
                <c:pt idx="31124">
                  <c:v>31125</c:v>
                </c:pt>
                <c:pt idx="31125">
                  <c:v>31126</c:v>
                </c:pt>
                <c:pt idx="31126">
                  <c:v>31127</c:v>
                </c:pt>
                <c:pt idx="31127">
                  <c:v>31128</c:v>
                </c:pt>
                <c:pt idx="31128">
                  <c:v>31129</c:v>
                </c:pt>
                <c:pt idx="31129">
                  <c:v>31130</c:v>
                </c:pt>
                <c:pt idx="31130">
                  <c:v>31131</c:v>
                </c:pt>
                <c:pt idx="31131">
                  <c:v>31132</c:v>
                </c:pt>
                <c:pt idx="31132">
                  <c:v>31133</c:v>
                </c:pt>
                <c:pt idx="31133">
                  <c:v>31134</c:v>
                </c:pt>
                <c:pt idx="31134">
                  <c:v>31135</c:v>
                </c:pt>
                <c:pt idx="31135">
                  <c:v>31136</c:v>
                </c:pt>
                <c:pt idx="31136">
                  <c:v>31137</c:v>
                </c:pt>
                <c:pt idx="31137">
                  <c:v>31138</c:v>
                </c:pt>
                <c:pt idx="31138">
                  <c:v>31139</c:v>
                </c:pt>
                <c:pt idx="31139">
                  <c:v>31140</c:v>
                </c:pt>
                <c:pt idx="31140">
                  <c:v>31141</c:v>
                </c:pt>
                <c:pt idx="31141">
                  <c:v>31142</c:v>
                </c:pt>
                <c:pt idx="31142">
                  <c:v>31143</c:v>
                </c:pt>
                <c:pt idx="31143">
                  <c:v>31144</c:v>
                </c:pt>
                <c:pt idx="31144">
                  <c:v>31145</c:v>
                </c:pt>
                <c:pt idx="31145">
                  <c:v>31146</c:v>
                </c:pt>
                <c:pt idx="31146">
                  <c:v>31147</c:v>
                </c:pt>
                <c:pt idx="31147">
                  <c:v>31148</c:v>
                </c:pt>
                <c:pt idx="31148">
                  <c:v>31149</c:v>
                </c:pt>
                <c:pt idx="31149">
                  <c:v>31150</c:v>
                </c:pt>
                <c:pt idx="31150">
                  <c:v>31151</c:v>
                </c:pt>
                <c:pt idx="31151">
                  <c:v>31152</c:v>
                </c:pt>
                <c:pt idx="31152">
                  <c:v>31153</c:v>
                </c:pt>
                <c:pt idx="31153">
                  <c:v>31154</c:v>
                </c:pt>
                <c:pt idx="31154">
                  <c:v>31155</c:v>
                </c:pt>
                <c:pt idx="31155">
                  <c:v>31156</c:v>
                </c:pt>
                <c:pt idx="31156">
                  <c:v>31157</c:v>
                </c:pt>
                <c:pt idx="31157">
                  <c:v>31158</c:v>
                </c:pt>
                <c:pt idx="31158">
                  <c:v>31159</c:v>
                </c:pt>
                <c:pt idx="31159">
                  <c:v>31160</c:v>
                </c:pt>
                <c:pt idx="31160">
                  <c:v>31161</c:v>
                </c:pt>
                <c:pt idx="31161">
                  <c:v>31162</c:v>
                </c:pt>
                <c:pt idx="31162">
                  <c:v>31163</c:v>
                </c:pt>
                <c:pt idx="31163">
                  <c:v>31164</c:v>
                </c:pt>
                <c:pt idx="31164">
                  <c:v>31165</c:v>
                </c:pt>
                <c:pt idx="31165">
                  <c:v>31166</c:v>
                </c:pt>
                <c:pt idx="31166">
                  <c:v>31167</c:v>
                </c:pt>
                <c:pt idx="31167">
                  <c:v>31168</c:v>
                </c:pt>
                <c:pt idx="31168">
                  <c:v>31169</c:v>
                </c:pt>
                <c:pt idx="31169">
                  <c:v>31170</c:v>
                </c:pt>
                <c:pt idx="31170">
                  <c:v>31171</c:v>
                </c:pt>
                <c:pt idx="31171">
                  <c:v>31172</c:v>
                </c:pt>
                <c:pt idx="31172">
                  <c:v>31173</c:v>
                </c:pt>
                <c:pt idx="31173">
                  <c:v>31174</c:v>
                </c:pt>
                <c:pt idx="31174">
                  <c:v>31175</c:v>
                </c:pt>
                <c:pt idx="31175">
                  <c:v>31176</c:v>
                </c:pt>
                <c:pt idx="31176">
                  <c:v>31177</c:v>
                </c:pt>
                <c:pt idx="31177">
                  <c:v>31178</c:v>
                </c:pt>
                <c:pt idx="31178">
                  <c:v>31179</c:v>
                </c:pt>
                <c:pt idx="31179">
                  <c:v>31180</c:v>
                </c:pt>
                <c:pt idx="31180">
                  <c:v>31181</c:v>
                </c:pt>
                <c:pt idx="31181">
                  <c:v>31182</c:v>
                </c:pt>
                <c:pt idx="31182">
                  <c:v>31183</c:v>
                </c:pt>
                <c:pt idx="31183">
                  <c:v>31184</c:v>
                </c:pt>
                <c:pt idx="31184">
                  <c:v>31185</c:v>
                </c:pt>
                <c:pt idx="31185">
                  <c:v>31186</c:v>
                </c:pt>
                <c:pt idx="31186">
                  <c:v>31187</c:v>
                </c:pt>
                <c:pt idx="31187">
                  <c:v>31188</c:v>
                </c:pt>
                <c:pt idx="31188">
                  <c:v>31189</c:v>
                </c:pt>
                <c:pt idx="31189">
                  <c:v>31190</c:v>
                </c:pt>
                <c:pt idx="31190">
                  <c:v>31191</c:v>
                </c:pt>
                <c:pt idx="31191">
                  <c:v>31192</c:v>
                </c:pt>
                <c:pt idx="31192">
                  <c:v>31193</c:v>
                </c:pt>
                <c:pt idx="31193">
                  <c:v>31194</c:v>
                </c:pt>
                <c:pt idx="31194">
                  <c:v>31195</c:v>
                </c:pt>
                <c:pt idx="31195">
                  <c:v>31196</c:v>
                </c:pt>
                <c:pt idx="31196">
                  <c:v>31197</c:v>
                </c:pt>
                <c:pt idx="31197">
                  <c:v>31198</c:v>
                </c:pt>
                <c:pt idx="31198">
                  <c:v>31199</c:v>
                </c:pt>
                <c:pt idx="31199">
                  <c:v>31200</c:v>
                </c:pt>
                <c:pt idx="31200">
                  <c:v>31201</c:v>
                </c:pt>
                <c:pt idx="31201">
                  <c:v>31202</c:v>
                </c:pt>
                <c:pt idx="31202">
                  <c:v>31203</c:v>
                </c:pt>
                <c:pt idx="31203">
                  <c:v>31204</c:v>
                </c:pt>
                <c:pt idx="31204">
                  <c:v>31205</c:v>
                </c:pt>
                <c:pt idx="31205">
                  <c:v>31206</c:v>
                </c:pt>
                <c:pt idx="31206">
                  <c:v>31207</c:v>
                </c:pt>
                <c:pt idx="31207">
                  <c:v>31208</c:v>
                </c:pt>
                <c:pt idx="31208">
                  <c:v>31209</c:v>
                </c:pt>
                <c:pt idx="31209">
                  <c:v>31210</c:v>
                </c:pt>
                <c:pt idx="31210">
                  <c:v>31211</c:v>
                </c:pt>
                <c:pt idx="31211">
                  <c:v>31212</c:v>
                </c:pt>
                <c:pt idx="31212">
                  <c:v>31213</c:v>
                </c:pt>
                <c:pt idx="31213">
                  <c:v>31214</c:v>
                </c:pt>
                <c:pt idx="31214">
                  <c:v>31215</c:v>
                </c:pt>
                <c:pt idx="31215">
                  <c:v>31216</c:v>
                </c:pt>
                <c:pt idx="31216">
                  <c:v>31217</c:v>
                </c:pt>
                <c:pt idx="31217">
                  <c:v>31218</c:v>
                </c:pt>
                <c:pt idx="31218">
                  <c:v>31219</c:v>
                </c:pt>
                <c:pt idx="31219">
                  <c:v>31220</c:v>
                </c:pt>
                <c:pt idx="31220">
                  <c:v>31221</c:v>
                </c:pt>
                <c:pt idx="31221">
                  <c:v>31222</c:v>
                </c:pt>
                <c:pt idx="31222">
                  <c:v>31223</c:v>
                </c:pt>
                <c:pt idx="31223">
                  <c:v>31224</c:v>
                </c:pt>
                <c:pt idx="31224">
                  <c:v>31225</c:v>
                </c:pt>
                <c:pt idx="31225">
                  <c:v>31226</c:v>
                </c:pt>
                <c:pt idx="31226">
                  <c:v>31227</c:v>
                </c:pt>
                <c:pt idx="31227">
                  <c:v>31228</c:v>
                </c:pt>
                <c:pt idx="31228">
                  <c:v>31229</c:v>
                </c:pt>
                <c:pt idx="31229">
                  <c:v>31230</c:v>
                </c:pt>
                <c:pt idx="31230">
                  <c:v>31231</c:v>
                </c:pt>
                <c:pt idx="31231">
                  <c:v>31232</c:v>
                </c:pt>
                <c:pt idx="31232">
                  <c:v>31233</c:v>
                </c:pt>
                <c:pt idx="31233">
                  <c:v>31234</c:v>
                </c:pt>
                <c:pt idx="31234">
                  <c:v>31235</c:v>
                </c:pt>
                <c:pt idx="31235">
                  <c:v>31236</c:v>
                </c:pt>
                <c:pt idx="31236">
                  <c:v>31237</c:v>
                </c:pt>
                <c:pt idx="31237">
                  <c:v>31238</c:v>
                </c:pt>
                <c:pt idx="31238">
                  <c:v>31239</c:v>
                </c:pt>
                <c:pt idx="31239">
                  <c:v>31240</c:v>
                </c:pt>
                <c:pt idx="31240">
                  <c:v>31241</c:v>
                </c:pt>
                <c:pt idx="31241">
                  <c:v>31242</c:v>
                </c:pt>
                <c:pt idx="31242">
                  <c:v>31243</c:v>
                </c:pt>
                <c:pt idx="31243">
                  <c:v>31244</c:v>
                </c:pt>
                <c:pt idx="31244">
                  <c:v>31245</c:v>
                </c:pt>
                <c:pt idx="31245">
                  <c:v>31246</c:v>
                </c:pt>
                <c:pt idx="31246">
                  <c:v>31247</c:v>
                </c:pt>
                <c:pt idx="31247">
                  <c:v>31248</c:v>
                </c:pt>
                <c:pt idx="31248">
                  <c:v>31249</c:v>
                </c:pt>
                <c:pt idx="31249">
                  <c:v>31250</c:v>
                </c:pt>
                <c:pt idx="31250">
                  <c:v>31251</c:v>
                </c:pt>
                <c:pt idx="31251">
                  <c:v>31252</c:v>
                </c:pt>
                <c:pt idx="31252">
                  <c:v>31253</c:v>
                </c:pt>
                <c:pt idx="31253">
                  <c:v>31254</c:v>
                </c:pt>
                <c:pt idx="31254">
                  <c:v>31255</c:v>
                </c:pt>
                <c:pt idx="31255">
                  <c:v>31256</c:v>
                </c:pt>
                <c:pt idx="31256">
                  <c:v>31257</c:v>
                </c:pt>
                <c:pt idx="31257">
                  <c:v>31258</c:v>
                </c:pt>
                <c:pt idx="31258">
                  <c:v>31259</c:v>
                </c:pt>
                <c:pt idx="31259">
                  <c:v>31260</c:v>
                </c:pt>
                <c:pt idx="31260">
                  <c:v>31261</c:v>
                </c:pt>
                <c:pt idx="31261">
                  <c:v>31262</c:v>
                </c:pt>
                <c:pt idx="31262">
                  <c:v>31263</c:v>
                </c:pt>
                <c:pt idx="31263">
                  <c:v>31264</c:v>
                </c:pt>
                <c:pt idx="31264">
                  <c:v>31265</c:v>
                </c:pt>
                <c:pt idx="31265">
                  <c:v>31266</c:v>
                </c:pt>
                <c:pt idx="31266">
                  <c:v>31267</c:v>
                </c:pt>
                <c:pt idx="31267">
                  <c:v>31268</c:v>
                </c:pt>
                <c:pt idx="31268">
                  <c:v>31269</c:v>
                </c:pt>
                <c:pt idx="31269">
                  <c:v>31270</c:v>
                </c:pt>
                <c:pt idx="31270">
                  <c:v>31271</c:v>
                </c:pt>
                <c:pt idx="31271">
                  <c:v>31272</c:v>
                </c:pt>
                <c:pt idx="31272">
                  <c:v>31273</c:v>
                </c:pt>
                <c:pt idx="31273">
                  <c:v>31274</c:v>
                </c:pt>
                <c:pt idx="31274">
                  <c:v>31275</c:v>
                </c:pt>
                <c:pt idx="31275">
                  <c:v>31276</c:v>
                </c:pt>
                <c:pt idx="31276">
                  <c:v>31277</c:v>
                </c:pt>
                <c:pt idx="31277">
                  <c:v>31278</c:v>
                </c:pt>
                <c:pt idx="31278">
                  <c:v>31279</c:v>
                </c:pt>
                <c:pt idx="31279">
                  <c:v>31280</c:v>
                </c:pt>
                <c:pt idx="31280">
                  <c:v>31281</c:v>
                </c:pt>
                <c:pt idx="31281">
                  <c:v>31282</c:v>
                </c:pt>
                <c:pt idx="31282">
                  <c:v>31283</c:v>
                </c:pt>
                <c:pt idx="31283">
                  <c:v>31284</c:v>
                </c:pt>
                <c:pt idx="31284">
                  <c:v>31285</c:v>
                </c:pt>
                <c:pt idx="31285">
                  <c:v>31286</c:v>
                </c:pt>
                <c:pt idx="31286">
                  <c:v>31287</c:v>
                </c:pt>
                <c:pt idx="31287">
                  <c:v>31288</c:v>
                </c:pt>
                <c:pt idx="31288">
                  <c:v>31289</c:v>
                </c:pt>
                <c:pt idx="31289">
                  <c:v>31290</c:v>
                </c:pt>
                <c:pt idx="31290">
                  <c:v>31291</c:v>
                </c:pt>
                <c:pt idx="31291">
                  <c:v>31292</c:v>
                </c:pt>
                <c:pt idx="31292">
                  <c:v>31293</c:v>
                </c:pt>
                <c:pt idx="31293">
                  <c:v>31294</c:v>
                </c:pt>
                <c:pt idx="31294">
                  <c:v>31295</c:v>
                </c:pt>
                <c:pt idx="31295">
                  <c:v>31296</c:v>
                </c:pt>
                <c:pt idx="31296">
                  <c:v>31297</c:v>
                </c:pt>
                <c:pt idx="31297">
                  <c:v>31298</c:v>
                </c:pt>
                <c:pt idx="31298">
                  <c:v>31299</c:v>
                </c:pt>
                <c:pt idx="31299">
                  <c:v>31300</c:v>
                </c:pt>
                <c:pt idx="31300">
                  <c:v>31301</c:v>
                </c:pt>
                <c:pt idx="31301">
                  <c:v>31302</c:v>
                </c:pt>
                <c:pt idx="31302">
                  <c:v>31303</c:v>
                </c:pt>
                <c:pt idx="31303">
                  <c:v>31304</c:v>
                </c:pt>
                <c:pt idx="31304">
                  <c:v>31305</c:v>
                </c:pt>
                <c:pt idx="31305">
                  <c:v>31306</c:v>
                </c:pt>
                <c:pt idx="31306">
                  <c:v>31307</c:v>
                </c:pt>
                <c:pt idx="31307">
                  <c:v>31308</c:v>
                </c:pt>
                <c:pt idx="31308">
                  <c:v>31309</c:v>
                </c:pt>
                <c:pt idx="31309">
                  <c:v>31310</c:v>
                </c:pt>
                <c:pt idx="31310">
                  <c:v>31311</c:v>
                </c:pt>
                <c:pt idx="31311">
                  <c:v>31312</c:v>
                </c:pt>
                <c:pt idx="31312">
                  <c:v>31313</c:v>
                </c:pt>
                <c:pt idx="31313">
                  <c:v>31314</c:v>
                </c:pt>
                <c:pt idx="31314">
                  <c:v>31315</c:v>
                </c:pt>
                <c:pt idx="31315">
                  <c:v>31316</c:v>
                </c:pt>
                <c:pt idx="31316">
                  <c:v>31317</c:v>
                </c:pt>
                <c:pt idx="31317">
                  <c:v>31318</c:v>
                </c:pt>
                <c:pt idx="31318">
                  <c:v>31319</c:v>
                </c:pt>
                <c:pt idx="31319">
                  <c:v>31320</c:v>
                </c:pt>
                <c:pt idx="31320">
                  <c:v>31321</c:v>
                </c:pt>
                <c:pt idx="31321">
                  <c:v>31322</c:v>
                </c:pt>
                <c:pt idx="31322">
                  <c:v>31323</c:v>
                </c:pt>
                <c:pt idx="31323">
                  <c:v>31324</c:v>
                </c:pt>
                <c:pt idx="31324">
                  <c:v>31325</c:v>
                </c:pt>
                <c:pt idx="31325">
                  <c:v>31326</c:v>
                </c:pt>
                <c:pt idx="31326">
                  <c:v>31327</c:v>
                </c:pt>
                <c:pt idx="31327">
                  <c:v>31328</c:v>
                </c:pt>
                <c:pt idx="31328">
                  <c:v>31329</c:v>
                </c:pt>
                <c:pt idx="31329">
                  <c:v>31330</c:v>
                </c:pt>
                <c:pt idx="31330">
                  <c:v>31331</c:v>
                </c:pt>
                <c:pt idx="31331">
                  <c:v>31332</c:v>
                </c:pt>
                <c:pt idx="31332">
                  <c:v>31333</c:v>
                </c:pt>
                <c:pt idx="31333">
                  <c:v>31334</c:v>
                </c:pt>
                <c:pt idx="31334">
                  <c:v>31335</c:v>
                </c:pt>
                <c:pt idx="31335">
                  <c:v>31336</c:v>
                </c:pt>
                <c:pt idx="31336">
                  <c:v>31337</c:v>
                </c:pt>
                <c:pt idx="31337">
                  <c:v>31338</c:v>
                </c:pt>
                <c:pt idx="31338">
                  <c:v>31339</c:v>
                </c:pt>
                <c:pt idx="31339">
                  <c:v>31340</c:v>
                </c:pt>
                <c:pt idx="31340">
                  <c:v>31341</c:v>
                </c:pt>
                <c:pt idx="31341">
                  <c:v>31342</c:v>
                </c:pt>
                <c:pt idx="31342">
                  <c:v>31343</c:v>
                </c:pt>
                <c:pt idx="31343">
                  <c:v>31344</c:v>
                </c:pt>
                <c:pt idx="31344">
                  <c:v>31345</c:v>
                </c:pt>
                <c:pt idx="31345">
                  <c:v>31346</c:v>
                </c:pt>
                <c:pt idx="31346">
                  <c:v>31347</c:v>
                </c:pt>
                <c:pt idx="31347">
                  <c:v>31348</c:v>
                </c:pt>
                <c:pt idx="31348">
                  <c:v>31349</c:v>
                </c:pt>
                <c:pt idx="31349">
                  <c:v>31350</c:v>
                </c:pt>
                <c:pt idx="31350">
                  <c:v>31351</c:v>
                </c:pt>
                <c:pt idx="31351">
                  <c:v>31352</c:v>
                </c:pt>
                <c:pt idx="31352">
                  <c:v>31353</c:v>
                </c:pt>
                <c:pt idx="31353">
                  <c:v>31354</c:v>
                </c:pt>
                <c:pt idx="31354">
                  <c:v>31355</c:v>
                </c:pt>
                <c:pt idx="31355">
                  <c:v>31356</c:v>
                </c:pt>
                <c:pt idx="31356">
                  <c:v>31357</c:v>
                </c:pt>
                <c:pt idx="31357">
                  <c:v>31358</c:v>
                </c:pt>
                <c:pt idx="31358">
                  <c:v>31359</c:v>
                </c:pt>
                <c:pt idx="31359">
                  <c:v>31360</c:v>
                </c:pt>
                <c:pt idx="31360">
                  <c:v>31361</c:v>
                </c:pt>
                <c:pt idx="31361">
                  <c:v>31362</c:v>
                </c:pt>
                <c:pt idx="31362">
                  <c:v>31363</c:v>
                </c:pt>
                <c:pt idx="31363">
                  <c:v>31364</c:v>
                </c:pt>
                <c:pt idx="31364">
                  <c:v>31365</c:v>
                </c:pt>
                <c:pt idx="31365">
                  <c:v>31366</c:v>
                </c:pt>
                <c:pt idx="31366">
                  <c:v>31367</c:v>
                </c:pt>
                <c:pt idx="31367">
                  <c:v>31368</c:v>
                </c:pt>
                <c:pt idx="31368">
                  <c:v>31369</c:v>
                </c:pt>
                <c:pt idx="31369">
                  <c:v>31370</c:v>
                </c:pt>
                <c:pt idx="31370">
                  <c:v>31371</c:v>
                </c:pt>
                <c:pt idx="31371">
                  <c:v>31372</c:v>
                </c:pt>
                <c:pt idx="31372">
                  <c:v>31373</c:v>
                </c:pt>
                <c:pt idx="31373">
                  <c:v>31374</c:v>
                </c:pt>
                <c:pt idx="31374">
                  <c:v>31375</c:v>
                </c:pt>
                <c:pt idx="31375">
                  <c:v>31376</c:v>
                </c:pt>
                <c:pt idx="31376">
                  <c:v>31377</c:v>
                </c:pt>
                <c:pt idx="31377">
                  <c:v>31378</c:v>
                </c:pt>
                <c:pt idx="31378">
                  <c:v>31379</c:v>
                </c:pt>
                <c:pt idx="31379">
                  <c:v>31380</c:v>
                </c:pt>
                <c:pt idx="31380">
                  <c:v>31381</c:v>
                </c:pt>
                <c:pt idx="31381">
                  <c:v>31382</c:v>
                </c:pt>
                <c:pt idx="31382">
                  <c:v>31383</c:v>
                </c:pt>
                <c:pt idx="31383">
                  <c:v>31384</c:v>
                </c:pt>
                <c:pt idx="31384">
                  <c:v>31385</c:v>
                </c:pt>
                <c:pt idx="31385">
                  <c:v>31386</c:v>
                </c:pt>
                <c:pt idx="31386">
                  <c:v>31387</c:v>
                </c:pt>
                <c:pt idx="31387">
                  <c:v>31388</c:v>
                </c:pt>
                <c:pt idx="31388">
                  <c:v>31389</c:v>
                </c:pt>
                <c:pt idx="31389">
                  <c:v>31390</c:v>
                </c:pt>
                <c:pt idx="31390">
                  <c:v>31391</c:v>
                </c:pt>
                <c:pt idx="31391">
                  <c:v>31392</c:v>
                </c:pt>
                <c:pt idx="31392">
                  <c:v>31393</c:v>
                </c:pt>
                <c:pt idx="31393">
                  <c:v>31394</c:v>
                </c:pt>
                <c:pt idx="31394">
                  <c:v>31395</c:v>
                </c:pt>
                <c:pt idx="31395">
                  <c:v>31396</c:v>
                </c:pt>
                <c:pt idx="31396">
                  <c:v>31397</c:v>
                </c:pt>
                <c:pt idx="31397">
                  <c:v>31398</c:v>
                </c:pt>
                <c:pt idx="31398">
                  <c:v>31399</c:v>
                </c:pt>
                <c:pt idx="31399">
                  <c:v>31400</c:v>
                </c:pt>
                <c:pt idx="31400">
                  <c:v>31401</c:v>
                </c:pt>
                <c:pt idx="31401">
                  <c:v>31402</c:v>
                </c:pt>
                <c:pt idx="31402">
                  <c:v>31403</c:v>
                </c:pt>
                <c:pt idx="31403">
                  <c:v>31404</c:v>
                </c:pt>
                <c:pt idx="31404">
                  <c:v>31405</c:v>
                </c:pt>
                <c:pt idx="31405">
                  <c:v>31406</c:v>
                </c:pt>
                <c:pt idx="31406">
                  <c:v>31407</c:v>
                </c:pt>
                <c:pt idx="31407">
                  <c:v>31408</c:v>
                </c:pt>
                <c:pt idx="31408">
                  <c:v>31409</c:v>
                </c:pt>
                <c:pt idx="31409">
                  <c:v>31410</c:v>
                </c:pt>
                <c:pt idx="31410">
                  <c:v>31411</c:v>
                </c:pt>
                <c:pt idx="31411">
                  <c:v>31412</c:v>
                </c:pt>
                <c:pt idx="31412">
                  <c:v>31413</c:v>
                </c:pt>
                <c:pt idx="31413">
                  <c:v>31414</c:v>
                </c:pt>
                <c:pt idx="31414">
                  <c:v>31415</c:v>
                </c:pt>
                <c:pt idx="31415">
                  <c:v>31416</c:v>
                </c:pt>
                <c:pt idx="31416">
                  <c:v>31417</c:v>
                </c:pt>
                <c:pt idx="31417">
                  <c:v>31418</c:v>
                </c:pt>
                <c:pt idx="31418">
                  <c:v>31419</c:v>
                </c:pt>
                <c:pt idx="31419">
                  <c:v>31420</c:v>
                </c:pt>
                <c:pt idx="31420">
                  <c:v>31421</c:v>
                </c:pt>
                <c:pt idx="31421">
                  <c:v>31422</c:v>
                </c:pt>
                <c:pt idx="31422">
                  <c:v>31423</c:v>
                </c:pt>
                <c:pt idx="31423">
                  <c:v>31424</c:v>
                </c:pt>
                <c:pt idx="31424">
                  <c:v>31425</c:v>
                </c:pt>
                <c:pt idx="31425">
                  <c:v>31426</c:v>
                </c:pt>
                <c:pt idx="31426">
                  <c:v>31427</c:v>
                </c:pt>
                <c:pt idx="31427">
                  <c:v>31428</c:v>
                </c:pt>
                <c:pt idx="31428">
                  <c:v>31429</c:v>
                </c:pt>
                <c:pt idx="31429">
                  <c:v>31430</c:v>
                </c:pt>
                <c:pt idx="31430">
                  <c:v>31431</c:v>
                </c:pt>
                <c:pt idx="31431">
                  <c:v>31432</c:v>
                </c:pt>
                <c:pt idx="31432">
                  <c:v>31433</c:v>
                </c:pt>
                <c:pt idx="31433">
                  <c:v>31434</c:v>
                </c:pt>
                <c:pt idx="31434">
                  <c:v>31435</c:v>
                </c:pt>
                <c:pt idx="31435">
                  <c:v>31436</c:v>
                </c:pt>
                <c:pt idx="31436">
                  <c:v>31437</c:v>
                </c:pt>
                <c:pt idx="31437">
                  <c:v>31438</c:v>
                </c:pt>
                <c:pt idx="31438">
                  <c:v>31439</c:v>
                </c:pt>
                <c:pt idx="31439">
                  <c:v>31440</c:v>
                </c:pt>
                <c:pt idx="31440">
                  <c:v>31441</c:v>
                </c:pt>
                <c:pt idx="31441">
                  <c:v>31442</c:v>
                </c:pt>
                <c:pt idx="31442">
                  <c:v>31443</c:v>
                </c:pt>
                <c:pt idx="31443">
                  <c:v>31444</c:v>
                </c:pt>
                <c:pt idx="31444">
                  <c:v>31445</c:v>
                </c:pt>
                <c:pt idx="31445">
                  <c:v>31446</c:v>
                </c:pt>
                <c:pt idx="31446">
                  <c:v>31447</c:v>
                </c:pt>
                <c:pt idx="31447">
                  <c:v>31448</c:v>
                </c:pt>
                <c:pt idx="31448">
                  <c:v>31449</c:v>
                </c:pt>
                <c:pt idx="31449">
                  <c:v>31450</c:v>
                </c:pt>
                <c:pt idx="31450">
                  <c:v>31451</c:v>
                </c:pt>
                <c:pt idx="31451">
                  <c:v>31452</c:v>
                </c:pt>
                <c:pt idx="31452">
                  <c:v>31453</c:v>
                </c:pt>
                <c:pt idx="31453">
                  <c:v>31454</c:v>
                </c:pt>
                <c:pt idx="31454">
                  <c:v>31455</c:v>
                </c:pt>
                <c:pt idx="31455">
                  <c:v>31456</c:v>
                </c:pt>
                <c:pt idx="31456">
                  <c:v>31457</c:v>
                </c:pt>
                <c:pt idx="31457">
                  <c:v>31458</c:v>
                </c:pt>
                <c:pt idx="31458">
                  <c:v>31459</c:v>
                </c:pt>
                <c:pt idx="31459">
                  <c:v>31460</c:v>
                </c:pt>
                <c:pt idx="31460">
                  <c:v>31461</c:v>
                </c:pt>
                <c:pt idx="31461">
                  <c:v>31462</c:v>
                </c:pt>
                <c:pt idx="31462">
                  <c:v>31463</c:v>
                </c:pt>
                <c:pt idx="31463">
                  <c:v>31464</c:v>
                </c:pt>
                <c:pt idx="31464">
                  <c:v>31465</c:v>
                </c:pt>
                <c:pt idx="31465">
                  <c:v>31466</c:v>
                </c:pt>
                <c:pt idx="31466">
                  <c:v>31467</c:v>
                </c:pt>
                <c:pt idx="31467">
                  <c:v>31468</c:v>
                </c:pt>
                <c:pt idx="31468">
                  <c:v>31469</c:v>
                </c:pt>
                <c:pt idx="31469">
                  <c:v>31470</c:v>
                </c:pt>
                <c:pt idx="31470">
                  <c:v>31471</c:v>
                </c:pt>
                <c:pt idx="31471">
                  <c:v>31472</c:v>
                </c:pt>
                <c:pt idx="31472">
                  <c:v>31473</c:v>
                </c:pt>
                <c:pt idx="31473">
                  <c:v>31474</c:v>
                </c:pt>
                <c:pt idx="31474">
                  <c:v>31475</c:v>
                </c:pt>
                <c:pt idx="31475">
                  <c:v>31476</c:v>
                </c:pt>
                <c:pt idx="31476">
                  <c:v>31477</c:v>
                </c:pt>
                <c:pt idx="31477">
                  <c:v>31478</c:v>
                </c:pt>
                <c:pt idx="31478">
                  <c:v>31479</c:v>
                </c:pt>
                <c:pt idx="31479">
                  <c:v>31480</c:v>
                </c:pt>
                <c:pt idx="31480">
                  <c:v>31481</c:v>
                </c:pt>
                <c:pt idx="31481">
                  <c:v>31482</c:v>
                </c:pt>
                <c:pt idx="31482">
                  <c:v>31483</c:v>
                </c:pt>
                <c:pt idx="31483">
                  <c:v>31484</c:v>
                </c:pt>
                <c:pt idx="31484">
                  <c:v>31485</c:v>
                </c:pt>
                <c:pt idx="31485">
                  <c:v>31486</c:v>
                </c:pt>
                <c:pt idx="31486">
                  <c:v>31487</c:v>
                </c:pt>
                <c:pt idx="31487">
                  <c:v>31488</c:v>
                </c:pt>
                <c:pt idx="31488">
                  <c:v>31489</c:v>
                </c:pt>
                <c:pt idx="31489">
                  <c:v>31490</c:v>
                </c:pt>
                <c:pt idx="31490">
                  <c:v>31491</c:v>
                </c:pt>
                <c:pt idx="31491">
                  <c:v>31492</c:v>
                </c:pt>
                <c:pt idx="31492">
                  <c:v>31493</c:v>
                </c:pt>
                <c:pt idx="31493">
                  <c:v>31494</c:v>
                </c:pt>
                <c:pt idx="31494">
                  <c:v>31495</c:v>
                </c:pt>
                <c:pt idx="31495">
                  <c:v>31496</c:v>
                </c:pt>
                <c:pt idx="31496">
                  <c:v>31497</c:v>
                </c:pt>
                <c:pt idx="31497">
                  <c:v>31498</c:v>
                </c:pt>
                <c:pt idx="31498">
                  <c:v>31499</c:v>
                </c:pt>
                <c:pt idx="31499">
                  <c:v>31500</c:v>
                </c:pt>
                <c:pt idx="31500">
                  <c:v>31501</c:v>
                </c:pt>
                <c:pt idx="31501">
                  <c:v>31502</c:v>
                </c:pt>
                <c:pt idx="31502">
                  <c:v>31503</c:v>
                </c:pt>
                <c:pt idx="31503">
                  <c:v>31504</c:v>
                </c:pt>
                <c:pt idx="31504">
                  <c:v>31505</c:v>
                </c:pt>
                <c:pt idx="31505">
                  <c:v>31506</c:v>
                </c:pt>
                <c:pt idx="31506">
                  <c:v>31507</c:v>
                </c:pt>
                <c:pt idx="31507">
                  <c:v>31508</c:v>
                </c:pt>
                <c:pt idx="31508">
                  <c:v>31509</c:v>
                </c:pt>
                <c:pt idx="31509">
                  <c:v>31510</c:v>
                </c:pt>
                <c:pt idx="31510">
                  <c:v>31511</c:v>
                </c:pt>
                <c:pt idx="31511">
                  <c:v>31512</c:v>
                </c:pt>
                <c:pt idx="31512">
                  <c:v>31513</c:v>
                </c:pt>
                <c:pt idx="31513">
                  <c:v>31514</c:v>
                </c:pt>
                <c:pt idx="31514">
                  <c:v>31515</c:v>
                </c:pt>
                <c:pt idx="31515">
                  <c:v>31516</c:v>
                </c:pt>
                <c:pt idx="31516">
                  <c:v>31517</c:v>
                </c:pt>
                <c:pt idx="31517">
                  <c:v>31518</c:v>
                </c:pt>
                <c:pt idx="31518">
                  <c:v>31519</c:v>
                </c:pt>
                <c:pt idx="31519">
                  <c:v>31520</c:v>
                </c:pt>
                <c:pt idx="31520">
                  <c:v>31521</c:v>
                </c:pt>
                <c:pt idx="31521">
                  <c:v>31522</c:v>
                </c:pt>
                <c:pt idx="31522">
                  <c:v>31523</c:v>
                </c:pt>
                <c:pt idx="31523">
                  <c:v>31524</c:v>
                </c:pt>
                <c:pt idx="31524">
                  <c:v>31525</c:v>
                </c:pt>
                <c:pt idx="31525">
                  <c:v>31526</c:v>
                </c:pt>
                <c:pt idx="31526">
                  <c:v>31527</c:v>
                </c:pt>
                <c:pt idx="31527">
                  <c:v>31528</c:v>
                </c:pt>
                <c:pt idx="31528">
                  <c:v>31529</c:v>
                </c:pt>
                <c:pt idx="31529">
                  <c:v>31530</c:v>
                </c:pt>
                <c:pt idx="31530">
                  <c:v>31531</c:v>
                </c:pt>
                <c:pt idx="31531">
                  <c:v>31532</c:v>
                </c:pt>
                <c:pt idx="31532">
                  <c:v>31533</c:v>
                </c:pt>
                <c:pt idx="31533">
                  <c:v>31534</c:v>
                </c:pt>
                <c:pt idx="31534">
                  <c:v>31535</c:v>
                </c:pt>
                <c:pt idx="31535">
                  <c:v>31536</c:v>
                </c:pt>
                <c:pt idx="31536">
                  <c:v>31537</c:v>
                </c:pt>
                <c:pt idx="31537">
                  <c:v>31538</c:v>
                </c:pt>
                <c:pt idx="31538">
                  <c:v>31539</c:v>
                </c:pt>
                <c:pt idx="31539">
                  <c:v>31540</c:v>
                </c:pt>
                <c:pt idx="31540">
                  <c:v>31541</c:v>
                </c:pt>
                <c:pt idx="31541">
                  <c:v>31542</c:v>
                </c:pt>
                <c:pt idx="31542">
                  <c:v>31543</c:v>
                </c:pt>
                <c:pt idx="31543">
                  <c:v>31544</c:v>
                </c:pt>
                <c:pt idx="31544">
                  <c:v>31545</c:v>
                </c:pt>
                <c:pt idx="31545">
                  <c:v>31546</c:v>
                </c:pt>
                <c:pt idx="31546">
                  <c:v>31547</c:v>
                </c:pt>
                <c:pt idx="31547">
                  <c:v>31548</c:v>
                </c:pt>
                <c:pt idx="31548">
                  <c:v>31549</c:v>
                </c:pt>
                <c:pt idx="31549">
                  <c:v>31550</c:v>
                </c:pt>
                <c:pt idx="31550">
                  <c:v>31551</c:v>
                </c:pt>
                <c:pt idx="31551">
                  <c:v>31552</c:v>
                </c:pt>
                <c:pt idx="31552">
                  <c:v>31553</c:v>
                </c:pt>
                <c:pt idx="31553">
                  <c:v>31554</c:v>
                </c:pt>
                <c:pt idx="31554">
                  <c:v>31555</c:v>
                </c:pt>
                <c:pt idx="31555">
                  <c:v>31556</c:v>
                </c:pt>
                <c:pt idx="31556">
                  <c:v>31557</c:v>
                </c:pt>
                <c:pt idx="31557">
                  <c:v>31558</c:v>
                </c:pt>
                <c:pt idx="31558">
                  <c:v>31559</c:v>
                </c:pt>
                <c:pt idx="31559">
                  <c:v>31560</c:v>
                </c:pt>
                <c:pt idx="31560">
                  <c:v>31561</c:v>
                </c:pt>
                <c:pt idx="31561">
                  <c:v>31562</c:v>
                </c:pt>
                <c:pt idx="31562">
                  <c:v>31563</c:v>
                </c:pt>
                <c:pt idx="31563">
                  <c:v>31564</c:v>
                </c:pt>
                <c:pt idx="31564">
                  <c:v>31565</c:v>
                </c:pt>
                <c:pt idx="31565">
                  <c:v>31566</c:v>
                </c:pt>
                <c:pt idx="31566">
                  <c:v>31567</c:v>
                </c:pt>
                <c:pt idx="31567">
                  <c:v>31568</c:v>
                </c:pt>
                <c:pt idx="31568">
                  <c:v>31569</c:v>
                </c:pt>
                <c:pt idx="31569">
                  <c:v>31570</c:v>
                </c:pt>
                <c:pt idx="31570">
                  <c:v>31571</c:v>
                </c:pt>
                <c:pt idx="31571">
                  <c:v>31572</c:v>
                </c:pt>
                <c:pt idx="31572">
                  <c:v>31573</c:v>
                </c:pt>
                <c:pt idx="31573">
                  <c:v>31574</c:v>
                </c:pt>
                <c:pt idx="31574">
                  <c:v>31575</c:v>
                </c:pt>
                <c:pt idx="31575">
                  <c:v>31576</c:v>
                </c:pt>
                <c:pt idx="31576">
                  <c:v>31577</c:v>
                </c:pt>
                <c:pt idx="31577">
                  <c:v>31578</c:v>
                </c:pt>
                <c:pt idx="31578">
                  <c:v>31579</c:v>
                </c:pt>
                <c:pt idx="31579">
                  <c:v>31580</c:v>
                </c:pt>
                <c:pt idx="31580">
                  <c:v>31581</c:v>
                </c:pt>
                <c:pt idx="31581">
                  <c:v>31582</c:v>
                </c:pt>
                <c:pt idx="31582">
                  <c:v>31583</c:v>
                </c:pt>
                <c:pt idx="31583">
                  <c:v>31584</c:v>
                </c:pt>
                <c:pt idx="31584">
                  <c:v>31585</c:v>
                </c:pt>
                <c:pt idx="31585">
                  <c:v>31586</c:v>
                </c:pt>
                <c:pt idx="31586">
                  <c:v>31587</c:v>
                </c:pt>
                <c:pt idx="31587">
                  <c:v>31588</c:v>
                </c:pt>
                <c:pt idx="31588">
                  <c:v>31589</c:v>
                </c:pt>
                <c:pt idx="31589">
                  <c:v>31590</c:v>
                </c:pt>
                <c:pt idx="31590">
                  <c:v>31591</c:v>
                </c:pt>
                <c:pt idx="31591">
                  <c:v>31592</c:v>
                </c:pt>
                <c:pt idx="31592">
                  <c:v>31593</c:v>
                </c:pt>
                <c:pt idx="31593">
                  <c:v>31594</c:v>
                </c:pt>
                <c:pt idx="31594">
                  <c:v>31595</c:v>
                </c:pt>
                <c:pt idx="31595">
                  <c:v>31596</c:v>
                </c:pt>
                <c:pt idx="31596">
                  <c:v>31597</c:v>
                </c:pt>
                <c:pt idx="31597">
                  <c:v>31598</c:v>
                </c:pt>
                <c:pt idx="31598">
                  <c:v>31599</c:v>
                </c:pt>
                <c:pt idx="31599">
                  <c:v>31600</c:v>
                </c:pt>
                <c:pt idx="31600">
                  <c:v>31601</c:v>
                </c:pt>
                <c:pt idx="31601">
                  <c:v>31602</c:v>
                </c:pt>
                <c:pt idx="31602">
                  <c:v>31603</c:v>
                </c:pt>
                <c:pt idx="31603">
                  <c:v>31604</c:v>
                </c:pt>
                <c:pt idx="31604">
                  <c:v>31605</c:v>
                </c:pt>
                <c:pt idx="31605">
                  <c:v>31606</c:v>
                </c:pt>
                <c:pt idx="31606">
                  <c:v>31607</c:v>
                </c:pt>
                <c:pt idx="31607">
                  <c:v>31608</c:v>
                </c:pt>
                <c:pt idx="31608">
                  <c:v>31609</c:v>
                </c:pt>
                <c:pt idx="31609">
                  <c:v>31610</c:v>
                </c:pt>
                <c:pt idx="31610">
                  <c:v>31611</c:v>
                </c:pt>
                <c:pt idx="31611">
                  <c:v>31612</c:v>
                </c:pt>
                <c:pt idx="31612">
                  <c:v>31613</c:v>
                </c:pt>
                <c:pt idx="31613">
                  <c:v>31614</c:v>
                </c:pt>
                <c:pt idx="31614">
                  <c:v>31615</c:v>
                </c:pt>
                <c:pt idx="31615">
                  <c:v>31616</c:v>
                </c:pt>
                <c:pt idx="31616">
                  <c:v>31617</c:v>
                </c:pt>
                <c:pt idx="31617">
                  <c:v>31618</c:v>
                </c:pt>
                <c:pt idx="31618">
                  <c:v>31619</c:v>
                </c:pt>
                <c:pt idx="31619">
                  <c:v>31620</c:v>
                </c:pt>
                <c:pt idx="31620">
                  <c:v>31621</c:v>
                </c:pt>
                <c:pt idx="31621">
                  <c:v>31622</c:v>
                </c:pt>
                <c:pt idx="31622">
                  <c:v>31623</c:v>
                </c:pt>
                <c:pt idx="31623">
                  <c:v>31624</c:v>
                </c:pt>
                <c:pt idx="31624">
                  <c:v>31625</c:v>
                </c:pt>
                <c:pt idx="31625">
                  <c:v>31626</c:v>
                </c:pt>
                <c:pt idx="31626">
                  <c:v>31627</c:v>
                </c:pt>
                <c:pt idx="31627">
                  <c:v>31628</c:v>
                </c:pt>
                <c:pt idx="31628">
                  <c:v>31629</c:v>
                </c:pt>
                <c:pt idx="31629">
                  <c:v>31630</c:v>
                </c:pt>
                <c:pt idx="31630">
                  <c:v>31631</c:v>
                </c:pt>
                <c:pt idx="31631">
                  <c:v>31632</c:v>
                </c:pt>
                <c:pt idx="31632">
                  <c:v>31633</c:v>
                </c:pt>
                <c:pt idx="31633">
                  <c:v>31634</c:v>
                </c:pt>
                <c:pt idx="31634">
                  <c:v>31635</c:v>
                </c:pt>
                <c:pt idx="31635">
                  <c:v>31636</c:v>
                </c:pt>
                <c:pt idx="31636">
                  <c:v>31637</c:v>
                </c:pt>
                <c:pt idx="31637">
                  <c:v>31638</c:v>
                </c:pt>
                <c:pt idx="31638">
                  <c:v>31639</c:v>
                </c:pt>
                <c:pt idx="31639">
                  <c:v>31640</c:v>
                </c:pt>
                <c:pt idx="31640">
                  <c:v>31641</c:v>
                </c:pt>
                <c:pt idx="31641">
                  <c:v>31642</c:v>
                </c:pt>
                <c:pt idx="31642">
                  <c:v>31643</c:v>
                </c:pt>
                <c:pt idx="31643">
                  <c:v>31644</c:v>
                </c:pt>
                <c:pt idx="31644">
                  <c:v>31645</c:v>
                </c:pt>
                <c:pt idx="31645">
                  <c:v>31646</c:v>
                </c:pt>
                <c:pt idx="31646">
                  <c:v>31647</c:v>
                </c:pt>
                <c:pt idx="31647">
                  <c:v>31648</c:v>
                </c:pt>
                <c:pt idx="31648">
                  <c:v>31649</c:v>
                </c:pt>
                <c:pt idx="31649">
                  <c:v>31650</c:v>
                </c:pt>
                <c:pt idx="31650">
                  <c:v>31651</c:v>
                </c:pt>
                <c:pt idx="31651">
                  <c:v>31652</c:v>
                </c:pt>
                <c:pt idx="31652">
                  <c:v>31653</c:v>
                </c:pt>
                <c:pt idx="31653">
                  <c:v>31654</c:v>
                </c:pt>
                <c:pt idx="31654">
                  <c:v>31655</c:v>
                </c:pt>
                <c:pt idx="31655">
                  <c:v>31656</c:v>
                </c:pt>
                <c:pt idx="31656">
                  <c:v>31657</c:v>
                </c:pt>
                <c:pt idx="31657">
                  <c:v>31658</c:v>
                </c:pt>
                <c:pt idx="31658">
                  <c:v>31659</c:v>
                </c:pt>
                <c:pt idx="31659">
                  <c:v>31660</c:v>
                </c:pt>
                <c:pt idx="31660">
                  <c:v>31661</c:v>
                </c:pt>
                <c:pt idx="31661">
                  <c:v>31662</c:v>
                </c:pt>
                <c:pt idx="31662">
                  <c:v>31663</c:v>
                </c:pt>
                <c:pt idx="31663">
                  <c:v>31664</c:v>
                </c:pt>
                <c:pt idx="31664">
                  <c:v>31665</c:v>
                </c:pt>
                <c:pt idx="31665">
                  <c:v>31666</c:v>
                </c:pt>
                <c:pt idx="31666">
                  <c:v>31667</c:v>
                </c:pt>
                <c:pt idx="31667">
                  <c:v>31668</c:v>
                </c:pt>
                <c:pt idx="31668">
                  <c:v>31669</c:v>
                </c:pt>
                <c:pt idx="31669">
                  <c:v>31670</c:v>
                </c:pt>
                <c:pt idx="31670">
                  <c:v>31671</c:v>
                </c:pt>
                <c:pt idx="31671">
                  <c:v>31672</c:v>
                </c:pt>
                <c:pt idx="31672">
                  <c:v>31673</c:v>
                </c:pt>
                <c:pt idx="31673">
                  <c:v>31674</c:v>
                </c:pt>
                <c:pt idx="31674">
                  <c:v>31675</c:v>
                </c:pt>
                <c:pt idx="31675">
                  <c:v>31676</c:v>
                </c:pt>
                <c:pt idx="31676">
                  <c:v>31677</c:v>
                </c:pt>
                <c:pt idx="31677">
                  <c:v>31678</c:v>
                </c:pt>
                <c:pt idx="31678">
                  <c:v>31679</c:v>
                </c:pt>
                <c:pt idx="31679">
                  <c:v>31680</c:v>
                </c:pt>
                <c:pt idx="31680">
                  <c:v>31681</c:v>
                </c:pt>
                <c:pt idx="31681">
                  <c:v>31682</c:v>
                </c:pt>
                <c:pt idx="31682">
                  <c:v>31683</c:v>
                </c:pt>
                <c:pt idx="31683">
                  <c:v>31684</c:v>
                </c:pt>
                <c:pt idx="31684">
                  <c:v>31685</c:v>
                </c:pt>
                <c:pt idx="31685">
                  <c:v>31686</c:v>
                </c:pt>
                <c:pt idx="31686">
                  <c:v>31687</c:v>
                </c:pt>
                <c:pt idx="31687">
                  <c:v>31688</c:v>
                </c:pt>
                <c:pt idx="31688">
                  <c:v>31689</c:v>
                </c:pt>
                <c:pt idx="31689">
                  <c:v>31690</c:v>
                </c:pt>
                <c:pt idx="31690">
                  <c:v>31691</c:v>
                </c:pt>
                <c:pt idx="31691">
                  <c:v>31692</c:v>
                </c:pt>
                <c:pt idx="31692">
                  <c:v>31693</c:v>
                </c:pt>
                <c:pt idx="31693">
                  <c:v>31694</c:v>
                </c:pt>
                <c:pt idx="31694">
                  <c:v>31695</c:v>
                </c:pt>
                <c:pt idx="31695">
                  <c:v>31696</c:v>
                </c:pt>
                <c:pt idx="31696">
                  <c:v>31697</c:v>
                </c:pt>
                <c:pt idx="31697">
                  <c:v>31698</c:v>
                </c:pt>
                <c:pt idx="31698">
                  <c:v>31699</c:v>
                </c:pt>
                <c:pt idx="31699">
                  <c:v>31700</c:v>
                </c:pt>
                <c:pt idx="31700">
                  <c:v>31701</c:v>
                </c:pt>
                <c:pt idx="31701">
                  <c:v>31702</c:v>
                </c:pt>
                <c:pt idx="31702">
                  <c:v>31703</c:v>
                </c:pt>
                <c:pt idx="31703">
                  <c:v>31704</c:v>
                </c:pt>
                <c:pt idx="31704">
                  <c:v>31705</c:v>
                </c:pt>
                <c:pt idx="31705">
                  <c:v>31706</c:v>
                </c:pt>
                <c:pt idx="31706">
                  <c:v>31707</c:v>
                </c:pt>
                <c:pt idx="31707">
                  <c:v>31708</c:v>
                </c:pt>
                <c:pt idx="31708">
                  <c:v>31709</c:v>
                </c:pt>
                <c:pt idx="31709">
                  <c:v>31710</c:v>
                </c:pt>
                <c:pt idx="31710">
                  <c:v>31711</c:v>
                </c:pt>
                <c:pt idx="31711">
                  <c:v>31712</c:v>
                </c:pt>
                <c:pt idx="31712">
                  <c:v>31713</c:v>
                </c:pt>
                <c:pt idx="31713">
                  <c:v>31714</c:v>
                </c:pt>
                <c:pt idx="31714">
                  <c:v>31715</c:v>
                </c:pt>
                <c:pt idx="31715">
                  <c:v>31716</c:v>
                </c:pt>
                <c:pt idx="31716">
                  <c:v>31717</c:v>
                </c:pt>
                <c:pt idx="31717">
                  <c:v>31718</c:v>
                </c:pt>
                <c:pt idx="31718">
                  <c:v>31719</c:v>
                </c:pt>
                <c:pt idx="31719">
                  <c:v>31720</c:v>
                </c:pt>
                <c:pt idx="31720">
                  <c:v>31721</c:v>
                </c:pt>
                <c:pt idx="31721">
                  <c:v>31722</c:v>
                </c:pt>
                <c:pt idx="31722">
                  <c:v>31723</c:v>
                </c:pt>
                <c:pt idx="31723">
                  <c:v>31724</c:v>
                </c:pt>
                <c:pt idx="31724">
                  <c:v>31725</c:v>
                </c:pt>
                <c:pt idx="31725">
                  <c:v>31726</c:v>
                </c:pt>
                <c:pt idx="31726">
                  <c:v>31727</c:v>
                </c:pt>
                <c:pt idx="31727">
                  <c:v>31728</c:v>
                </c:pt>
                <c:pt idx="31728">
                  <c:v>31729</c:v>
                </c:pt>
                <c:pt idx="31729">
                  <c:v>31730</c:v>
                </c:pt>
                <c:pt idx="31730">
                  <c:v>31731</c:v>
                </c:pt>
                <c:pt idx="31731">
                  <c:v>31732</c:v>
                </c:pt>
                <c:pt idx="31732">
                  <c:v>31733</c:v>
                </c:pt>
                <c:pt idx="31733">
                  <c:v>31734</c:v>
                </c:pt>
                <c:pt idx="31734">
                  <c:v>31735</c:v>
                </c:pt>
                <c:pt idx="31735">
                  <c:v>31736</c:v>
                </c:pt>
                <c:pt idx="31736">
                  <c:v>31737</c:v>
                </c:pt>
                <c:pt idx="31737">
                  <c:v>31738</c:v>
                </c:pt>
                <c:pt idx="31738">
                  <c:v>31739</c:v>
                </c:pt>
                <c:pt idx="31739">
                  <c:v>31740</c:v>
                </c:pt>
                <c:pt idx="31740">
                  <c:v>31741</c:v>
                </c:pt>
                <c:pt idx="31741">
                  <c:v>31742</c:v>
                </c:pt>
                <c:pt idx="31742">
                  <c:v>31743</c:v>
                </c:pt>
                <c:pt idx="31743">
                  <c:v>31744</c:v>
                </c:pt>
                <c:pt idx="31744">
                  <c:v>31745</c:v>
                </c:pt>
                <c:pt idx="31745">
                  <c:v>31746</c:v>
                </c:pt>
                <c:pt idx="31746">
                  <c:v>31747</c:v>
                </c:pt>
                <c:pt idx="31747">
                  <c:v>31748</c:v>
                </c:pt>
                <c:pt idx="31748">
                  <c:v>31749</c:v>
                </c:pt>
                <c:pt idx="31749">
                  <c:v>31750</c:v>
                </c:pt>
                <c:pt idx="31750">
                  <c:v>31751</c:v>
                </c:pt>
                <c:pt idx="31751">
                  <c:v>31752</c:v>
                </c:pt>
                <c:pt idx="31752">
                  <c:v>31753</c:v>
                </c:pt>
                <c:pt idx="31753">
                  <c:v>31754</c:v>
                </c:pt>
                <c:pt idx="31754">
                  <c:v>31755</c:v>
                </c:pt>
                <c:pt idx="31755">
                  <c:v>31756</c:v>
                </c:pt>
                <c:pt idx="31756">
                  <c:v>31757</c:v>
                </c:pt>
                <c:pt idx="31757">
                  <c:v>31758</c:v>
                </c:pt>
                <c:pt idx="31758">
                  <c:v>31759</c:v>
                </c:pt>
                <c:pt idx="31759">
                  <c:v>31760</c:v>
                </c:pt>
                <c:pt idx="31760">
                  <c:v>31761</c:v>
                </c:pt>
                <c:pt idx="31761">
                  <c:v>31762</c:v>
                </c:pt>
                <c:pt idx="31762">
                  <c:v>31763</c:v>
                </c:pt>
                <c:pt idx="31763">
                  <c:v>31764</c:v>
                </c:pt>
                <c:pt idx="31764">
                  <c:v>31765</c:v>
                </c:pt>
                <c:pt idx="31765">
                  <c:v>31766</c:v>
                </c:pt>
                <c:pt idx="31766">
                  <c:v>31767</c:v>
                </c:pt>
                <c:pt idx="31767">
                  <c:v>31768</c:v>
                </c:pt>
                <c:pt idx="31768">
                  <c:v>31769</c:v>
                </c:pt>
                <c:pt idx="31769">
                  <c:v>31770</c:v>
                </c:pt>
                <c:pt idx="31770">
                  <c:v>31771</c:v>
                </c:pt>
                <c:pt idx="31771">
                  <c:v>31772</c:v>
                </c:pt>
                <c:pt idx="31772">
                  <c:v>31773</c:v>
                </c:pt>
                <c:pt idx="31773">
                  <c:v>31774</c:v>
                </c:pt>
                <c:pt idx="31774">
                  <c:v>31775</c:v>
                </c:pt>
                <c:pt idx="31775">
                  <c:v>31776</c:v>
                </c:pt>
                <c:pt idx="31776">
                  <c:v>31777</c:v>
                </c:pt>
                <c:pt idx="31777">
                  <c:v>31778</c:v>
                </c:pt>
                <c:pt idx="31778">
                  <c:v>31779</c:v>
                </c:pt>
                <c:pt idx="31779">
                  <c:v>31780</c:v>
                </c:pt>
                <c:pt idx="31780">
                  <c:v>31781</c:v>
                </c:pt>
                <c:pt idx="31781">
                  <c:v>31782</c:v>
                </c:pt>
                <c:pt idx="31782">
                  <c:v>31783</c:v>
                </c:pt>
                <c:pt idx="31783">
                  <c:v>31784</c:v>
                </c:pt>
                <c:pt idx="31784">
                  <c:v>31785</c:v>
                </c:pt>
                <c:pt idx="31785">
                  <c:v>31786</c:v>
                </c:pt>
                <c:pt idx="31786">
                  <c:v>31787</c:v>
                </c:pt>
                <c:pt idx="31787">
                  <c:v>31788</c:v>
                </c:pt>
                <c:pt idx="31788">
                  <c:v>31789</c:v>
                </c:pt>
                <c:pt idx="31789">
                  <c:v>31790</c:v>
                </c:pt>
                <c:pt idx="31790">
                  <c:v>31791</c:v>
                </c:pt>
                <c:pt idx="31791">
                  <c:v>31792</c:v>
                </c:pt>
                <c:pt idx="31792">
                  <c:v>31793</c:v>
                </c:pt>
                <c:pt idx="31793">
                  <c:v>31794</c:v>
                </c:pt>
                <c:pt idx="31794">
                  <c:v>31795</c:v>
                </c:pt>
                <c:pt idx="31795">
                  <c:v>31796</c:v>
                </c:pt>
                <c:pt idx="31796">
                  <c:v>31797</c:v>
                </c:pt>
                <c:pt idx="31797">
                  <c:v>31798</c:v>
                </c:pt>
                <c:pt idx="31798">
                  <c:v>31799</c:v>
                </c:pt>
                <c:pt idx="31799">
                  <c:v>31800</c:v>
                </c:pt>
                <c:pt idx="31800">
                  <c:v>31801</c:v>
                </c:pt>
                <c:pt idx="31801">
                  <c:v>31802</c:v>
                </c:pt>
                <c:pt idx="31802">
                  <c:v>31803</c:v>
                </c:pt>
                <c:pt idx="31803">
                  <c:v>31804</c:v>
                </c:pt>
                <c:pt idx="31804">
                  <c:v>31805</c:v>
                </c:pt>
                <c:pt idx="31805">
                  <c:v>31806</c:v>
                </c:pt>
                <c:pt idx="31806">
                  <c:v>31807</c:v>
                </c:pt>
                <c:pt idx="31807">
                  <c:v>31808</c:v>
                </c:pt>
                <c:pt idx="31808">
                  <c:v>31809</c:v>
                </c:pt>
                <c:pt idx="31809">
                  <c:v>31810</c:v>
                </c:pt>
                <c:pt idx="31810">
                  <c:v>31811</c:v>
                </c:pt>
                <c:pt idx="31811">
                  <c:v>31812</c:v>
                </c:pt>
                <c:pt idx="31812">
                  <c:v>31813</c:v>
                </c:pt>
                <c:pt idx="31813">
                  <c:v>31814</c:v>
                </c:pt>
                <c:pt idx="31814">
                  <c:v>31815</c:v>
                </c:pt>
                <c:pt idx="31815">
                  <c:v>31816</c:v>
                </c:pt>
                <c:pt idx="31816">
                  <c:v>31817</c:v>
                </c:pt>
                <c:pt idx="31817">
                  <c:v>31818</c:v>
                </c:pt>
                <c:pt idx="31818">
                  <c:v>31819</c:v>
                </c:pt>
                <c:pt idx="31819">
                  <c:v>31820</c:v>
                </c:pt>
                <c:pt idx="31820">
                  <c:v>31821</c:v>
                </c:pt>
                <c:pt idx="31821">
                  <c:v>31822</c:v>
                </c:pt>
                <c:pt idx="31822">
                  <c:v>31823</c:v>
                </c:pt>
                <c:pt idx="31823">
                  <c:v>31824</c:v>
                </c:pt>
                <c:pt idx="31824">
                  <c:v>31825</c:v>
                </c:pt>
                <c:pt idx="31825">
                  <c:v>31826</c:v>
                </c:pt>
                <c:pt idx="31826">
                  <c:v>31827</c:v>
                </c:pt>
                <c:pt idx="31827">
                  <c:v>31828</c:v>
                </c:pt>
                <c:pt idx="31828">
                  <c:v>31829</c:v>
                </c:pt>
                <c:pt idx="31829">
                  <c:v>31830</c:v>
                </c:pt>
                <c:pt idx="31830">
                  <c:v>31831</c:v>
                </c:pt>
                <c:pt idx="31831">
                  <c:v>31832</c:v>
                </c:pt>
                <c:pt idx="31832">
                  <c:v>31833</c:v>
                </c:pt>
                <c:pt idx="31833">
                  <c:v>31834</c:v>
                </c:pt>
                <c:pt idx="31834">
                  <c:v>31835</c:v>
                </c:pt>
                <c:pt idx="31835">
                  <c:v>31836</c:v>
                </c:pt>
                <c:pt idx="31836">
                  <c:v>31837</c:v>
                </c:pt>
                <c:pt idx="31837">
                  <c:v>31838</c:v>
                </c:pt>
                <c:pt idx="31838">
                  <c:v>31839</c:v>
                </c:pt>
                <c:pt idx="31839">
                  <c:v>31840</c:v>
                </c:pt>
                <c:pt idx="31840">
                  <c:v>31841</c:v>
                </c:pt>
                <c:pt idx="31841">
                  <c:v>31842</c:v>
                </c:pt>
                <c:pt idx="31842">
                  <c:v>31843</c:v>
                </c:pt>
                <c:pt idx="31843">
                  <c:v>31844</c:v>
                </c:pt>
                <c:pt idx="31844">
                  <c:v>31845</c:v>
                </c:pt>
                <c:pt idx="31845">
                  <c:v>31846</c:v>
                </c:pt>
                <c:pt idx="31846">
                  <c:v>31847</c:v>
                </c:pt>
                <c:pt idx="31847">
                  <c:v>31848</c:v>
                </c:pt>
                <c:pt idx="31848">
                  <c:v>31849</c:v>
                </c:pt>
                <c:pt idx="31849">
                  <c:v>31850</c:v>
                </c:pt>
                <c:pt idx="31850">
                  <c:v>31851</c:v>
                </c:pt>
                <c:pt idx="31851">
                  <c:v>31852</c:v>
                </c:pt>
                <c:pt idx="31852">
                  <c:v>31853</c:v>
                </c:pt>
                <c:pt idx="31853">
                  <c:v>31854</c:v>
                </c:pt>
                <c:pt idx="31854">
                  <c:v>31855</c:v>
                </c:pt>
                <c:pt idx="31855">
                  <c:v>31856</c:v>
                </c:pt>
                <c:pt idx="31856">
                  <c:v>31857</c:v>
                </c:pt>
                <c:pt idx="31857">
                  <c:v>31858</c:v>
                </c:pt>
                <c:pt idx="31858">
                  <c:v>31859</c:v>
                </c:pt>
                <c:pt idx="31859">
                  <c:v>31860</c:v>
                </c:pt>
                <c:pt idx="31860">
                  <c:v>31861</c:v>
                </c:pt>
                <c:pt idx="31861">
                  <c:v>31862</c:v>
                </c:pt>
                <c:pt idx="31862">
                  <c:v>31863</c:v>
                </c:pt>
                <c:pt idx="31863">
                  <c:v>31864</c:v>
                </c:pt>
                <c:pt idx="31864">
                  <c:v>31865</c:v>
                </c:pt>
                <c:pt idx="31865">
                  <c:v>31866</c:v>
                </c:pt>
                <c:pt idx="31866">
                  <c:v>31867</c:v>
                </c:pt>
                <c:pt idx="31867">
                  <c:v>31868</c:v>
                </c:pt>
                <c:pt idx="31868">
                  <c:v>31869</c:v>
                </c:pt>
                <c:pt idx="31869">
                  <c:v>31870</c:v>
                </c:pt>
                <c:pt idx="31870">
                  <c:v>31871</c:v>
                </c:pt>
                <c:pt idx="31871">
                  <c:v>31872</c:v>
                </c:pt>
                <c:pt idx="31872">
                  <c:v>31873</c:v>
                </c:pt>
                <c:pt idx="31873">
                  <c:v>31874</c:v>
                </c:pt>
                <c:pt idx="31874">
                  <c:v>31875</c:v>
                </c:pt>
                <c:pt idx="31875">
                  <c:v>31876</c:v>
                </c:pt>
                <c:pt idx="31876">
                  <c:v>31877</c:v>
                </c:pt>
                <c:pt idx="31877">
                  <c:v>31878</c:v>
                </c:pt>
                <c:pt idx="31878">
                  <c:v>31879</c:v>
                </c:pt>
                <c:pt idx="31879">
                  <c:v>31880</c:v>
                </c:pt>
                <c:pt idx="31880">
                  <c:v>31881</c:v>
                </c:pt>
                <c:pt idx="31881">
                  <c:v>31882</c:v>
                </c:pt>
                <c:pt idx="31882">
                  <c:v>31883</c:v>
                </c:pt>
                <c:pt idx="31883">
                  <c:v>31884</c:v>
                </c:pt>
                <c:pt idx="31884">
                  <c:v>31885</c:v>
                </c:pt>
                <c:pt idx="31885">
                  <c:v>31886</c:v>
                </c:pt>
                <c:pt idx="31886">
                  <c:v>31887</c:v>
                </c:pt>
                <c:pt idx="31887">
                  <c:v>31888</c:v>
                </c:pt>
                <c:pt idx="31888">
                  <c:v>31889</c:v>
                </c:pt>
                <c:pt idx="31889">
                  <c:v>31890</c:v>
                </c:pt>
                <c:pt idx="31890">
                  <c:v>31891</c:v>
                </c:pt>
                <c:pt idx="31891">
                  <c:v>31892</c:v>
                </c:pt>
                <c:pt idx="31892">
                  <c:v>31893</c:v>
                </c:pt>
                <c:pt idx="31893">
                  <c:v>31894</c:v>
                </c:pt>
                <c:pt idx="31894">
                  <c:v>31895</c:v>
                </c:pt>
                <c:pt idx="31895">
                  <c:v>31896</c:v>
                </c:pt>
                <c:pt idx="31896">
                  <c:v>31897</c:v>
                </c:pt>
                <c:pt idx="31897">
                  <c:v>31898</c:v>
                </c:pt>
                <c:pt idx="31898">
                  <c:v>31899</c:v>
                </c:pt>
                <c:pt idx="31899">
                  <c:v>31900</c:v>
                </c:pt>
                <c:pt idx="31900">
                  <c:v>31901</c:v>
                </c:pt>
                <c:pt idx="31901">
                  <c:v>31902</c:v>
                </c:pt>
                <c:pt idx="31902">
                  <c:v>31903</c:v>
                </c:pt>
                <c:pt idx="31903">
                  <c:v>31904</c:v>
                </c:pt>
                <c:pt idx="31904">
                  <c:v>31905</c:v>
                </c:pt>
                <c:pt idx="31905">
                  <c:v>31906</c:v>
                </c:pt>
                <c:pt idx="31906">
                  <c:v>31907</c:v>
                </c:pt>
                <c:pt idx="31907">
                  <c:v>31908</c:v>
                </c:pt>
                <c:pt idx="31908">
                  <c:v>31909</c:v>
                </c:pt>
                <c:pt idx="31909">
                  <c:v>31910</c:v>
                </c:pt>
                <c:pt idx="31910">
                  <c:v>31911</c:v>
                </c:pt>
                <c:pt idx="31911">
                  <c:v>31912</c:v>
                </c:pt>
                <c:pt idx="31912">
                  <c:v>31913</c:v>
                </c:pt>
                <c:pt idx="31913">
                  <c:v>31914</c:v>
                </c:pt>
                <c:pt idx="31914">
                  <c:v>31915</c:v>
                </c:pt>
                <c:pt idx="31915">
                  <c:v>31916</c:v>
                </c:pt>
                <c:pt idx="31916">
                  <c:v>31917</c:v>
                </c:pt>
                <c:pt idx="31917">
                  <c:v>31918</c:v>
                </c:pt>
                <c:pt idx="31918">
                  <c:v>31919</c:v>
                </c:pt>
                <c:pt idx="31919">
                  <c:v>31920</c:v>
                </c:pt>
                <c:pt idx="31920">
                  <c:v>31921</c:v>
                </c:pt>
                <c:pt idx="31921">
                  <c:v>31922</c:v>
                </c:pt>
                <c:pt idx="31922">
                  <c:v>31923</c:v>
                </c:pt>
                <c:pt idx="31923">
                  <c:v>31924</c:v>
                </c:pt>
                <c:pt idx="31924">
                  <c:v>31925</c:v>
                </c:pt>
                <c:pt idx="31925">
                  <c:v>31926</c:v>
                </c:pt>
                <c:pt idx="31926">
                  <c:v>31927</c:v>
                </c:pt>
                <c:pt idx="31927">
                  <c:v>31928</c:v>
                </c:pt>
                <c:pt idx="31928">
                  <c:v>31929</c:v>
                </c:pt>
                <c:pt idx="31929">
                  <c:v>31930</c:v>
                </c:pt>
                <c:pt idx="31930">
                  <c:v>31931</c:v>
                </c:pt>
                <c:pt idx="31931">
                  <c:v>31932</c:v>
                </c:pt>
                <c:pt idx="31932">
                  <c:v>31933</c:v>
                </c:pt>
                <c:pt idx="31933">
                  <c:v>31934</c:v>
                </c:pt>
                <c:pt idx="31934">
                  <c:v>31935</c:v>
                </c:pt>
                <c:pt idx="31935">
                  <c:v>31936</c:v>
                </c:pt>
                <c:pt idx="31936">
                  <c:v>31937</c:v>
                </c:pt>
                <c:pt idx="31937">
                  <c:v>31938</c:v>
                </c:pt>
                <c:pt idx="31938">
                  <c:v>31939</c:v>
                </c:pt>
                <c:pt idx="31939">
                  <c:v>31940</c:v>
                </c:pt>
                <c:pt idx="31940">
                  <c:v>31941</c:v>
                </c:pt>
                <c:pt idx="31941">
                  <c:v>31942</c:v>
                </c:pt>
                <c:pt idx="31942">
                  <c:v>31943</c:v>
                </c:pt>
                <c:pt idx="31943">
                  <c:v>31944</c:v>
                </c:pt>
                <c:pt idx="31944">
                  <c:v>31945</c:v>
                </c:pt>
                <c:pt idx="31945">
                  <c:v>31946</c:v>
                </c:pt>
                <c:pt idx="31946">
                  <c:v>31947</c:v>
                </c:pt>
                <c:pt idx="31947">
                  <c:v>31948</c:v>
                </c:pt>
                <c:pt idx="31948">
                  <c:v>31949</c:v>
                </c:pt>
                <c:pt idx="31949">
                  <c:v>31950</c:v>
                </c:pt>
                <c:pt idx="31950">
                  <c:v>31951</c:v>
                </c:pt>
                <c:pt idx="31951">
                  <c:v>31952</c:v>
                </c:pt>
                <c:pt idx="31952">
                  <c:v>31953</c:v>
                </c:pt>
                <c:pt idx="31953">
                  <c:v>31954</c:v>
                </c:pt>
                <c:pt idx="31954">
                  <c:v>31955</c:v>
                </c:pt>
                <c:pt idx="31955">
                  <c:v>31956</c:v>
                </c:pt>
                <c:pt idx="31956">
                  <c:v>31957</c:v>
                </c:pt>
                <c:pt idx="31957">
                  <c:v>31958</c:v>
                </c:pt>
                <c:pt idx="31958">
                  <c:v>31959</c:v>
                </c:pt>
                <c:pt idx="31959">
                  <c:v>31960</c:v>
                </c:pt>
                <c:pt idx="31960">
                  <c:v>31961</c:v>
                </c:pt>
                <c:pt idx="31961">
                  <c:v>31962</c:v>
                </c:pt>
                <c:pt idx="31962">
                  <c:v>31963</c:v>
                </c:pt>
                <c:pt idx="31963">
                  <c:v>31964</c:v>
                </c:pt>
                <c:pt idx="31964">
                  <c:v>31965</c:v>
                </c:pt>
                <c:pt idx="31965">
                  <c:v>31966</c:v>
                </c:pt>
                <c:pt idx="31966">
                  <c:v>31967</c:v>
                </c:pt>
                <c:pt idx="31967">
                  <c:v>31968</c:v>
                </c:pt>
                <c:pt idx="31968">
                  <c:v>31969</c:v>
                </c:pt>
                <c:pt idx="31969">
                  <c:v>31970</c:v>
                </c:pt>
                <c:pt idx="31970">
                  <c:v>31971</c:v>
                </c:pt>
                <c:pt idx="31971">
                  <c:v>31972</c:v>
                </c:pt>
                <c:pt idx="31972">
                  <c:v>31973</c:v>
                </c:pt>
                <c:pt idx="31973">
                  <c:v>31974</c:v>
                </c:pt>
                <c:pt idx="31974">
                  <c:v>31975</c:v>
                </c:pt>
                <c:pt idx="31975">
                  <c:v>31976</c:v>
                </c:pt>
                <c:pt idx="31976">
                  <c:v>31977</c:v>
                </c:pt>
                <c:pt idx="31977">
                  <c:v>31978</c:v>
                </c:pt>
                <c:pt idx="31978">
                  <c:v>31979</c:v>
                </c:pt>
                <c:pt idx="31979">
                  <c:v>31980</c:v>
                </c:pt>
                <c:pt idx="31980">
                  <c:v>31981</c:v>
                </c:pt>
                <c:pt idx="31981">
                  <c:v>31982</c:v>
                </c:pt>
                <c:pt idx="31982">
                  <c:v>31983</c:v>
                </c:pt>
                <c:pt idx="31983">
                  <c:v>31984</c:v>
                </c:pt>
                <c:pt idx="31984">
                  <c:v>31985</c:v>
                </c:pt>
                <c:pt idx="31985">
                  <c:v>31986</c:v>
                </c:pt>
                <c:pt idx="31986">
                  <c:v>31987</c:v>
                </c:pt>
                <c:pt idx="31987">
                  <c:v>31988</c:v>
                </c:pt>
                <c:pt idx="31988">
                  <c:v>31989</c:v>
                </c:pt>
                <c:pt idx="31989">
                  <c:v>31990</c:v>
                </c:pt>
                <c:pt idx="31990">
                  <c:v>31991</c:v>
                </c:pt>
                <c:pt idx="31991">
                  <c:v>31992</c:v>
                </c:pt>
                <c:pt idx="31992">
                  <c:v>31993</c:v>
                </c:pt>
                <c:pt idx="31993">
                  <c:v>31994</c:v>
                </c:pt>
                <c:pt idx="31994">
                  <c:v>31995</c:v>
                </c:pt>
                <c:pt idx="31995">
                  <c:v>31996</c:v>
                </c:pt>
                <c:pt idx="31996">
                  <c:v>31997</c:v>
                </c:pt>
                <c:pt idx="31997">
                  <c:v>31998</c:v>
                </c:pt>
                <c:pt idx="31998">
                  <c:v>31999</c:v>
                </c:pt>
                <c:pt idx="31999">
                  <c:v>32000</c:v>
                </c:pt>
                <c:pt idx="32000">
                  <c:v>32001</c:v>
                </c:pt>
                <c:pt idx="32001">
                  <c:v>32002</c:v>
                </c:pt>
                <c:pt idx="32002">
                  <c:v>32003</c:v>
                </c:pt>
                <c:pt idx="32003">
                  <c:v>32004</c:v>
                </c:pt>
                <c:pt idx="32004">
                  <c:v>32005</c:v>
                </c:pt>
                <c:pt idx="32005">
                  <c:v>32006</c:v>
                </c:pt>
                <c:pt idx="32006">
                  <c:v>32007</c:v>
                </c:pt>
                <c:pt idx="32007">
                  <c:v>32008</c:v>
                </c:pt>
                <c:pt idx="32008">
                  <c:v>32009</c:v>
                </c:pt>
                <c:pt idx="32009">
                  <c:v>32010</c:v>
                </c:pt>
                <c:pt idx="32010">
                  <c:v>32011</c:v>
                </c:pt>
                <c:pt idx="32011">
                  <c:v>32012</c:v>
                </c:pt>
                <c:pt idx="32012">
                  <c:v>32013</c:v>
                </c:pt>
                <c:pt idx="32013">
                  <c:v>32014</c:v>
                </c:pt>
                <c:pt idx="32014">
                  <c:v>32015</c:v>
                </c:pt>
                <c:pt idx="32015">
                  <c:v>32016</c:v>
                </c:pt>
                <c:pt idx="32016">
                  <c:v>32017</c:v>
                </c:pt>
                <c:pt idx="32017">
                  <c:v>32018</c:v>
                </c:pt>
                <c:pt idx="32018">
                  <c:v>32019</c:v>
                </c:pt>
                <c:pt idx="32019">
                  <c:v>32020</c:v>
                </c:pt>
                <c:pt idx="32020">
                  <c:v>32021</c:v>
                </c:pt>
                <c:pt idx="32021">
                  <c:v>32022</c:v>
                </c:pt>
                <c:pt idx="32022">
                  <c:v>32023</c:v>
                </c:pt>
                <c:pt idx="32023">
                  <c:v>32024</c:v>
                </c:pt>
                <c:pt idx="32024">
                  <c:v>32025</c:v>
                </c:pt>
                <c:pt idx="32025">
                  <c:v>32026</c:v>
                </c:pt>
                <c:pt idx="32026">
                  <c:v>32027</c:v>
                </c:pt>
                <c:pt idx="32027">
                  <c:v>32028</c:v>
                </c:pt>
                <c:pt idx="32028">
                  <c:v>32029</c:v>
                </c:pt>
                <c:pt idx="32029">
                  <c:v>32030</c:v>
                </c:pt>
                <c:pt idx="32030">
                  <c:v>32031</c:v>
                </c:pt>
                <c:pt idx="32031">
                  <c:v>32032</c:v>
                </c:pt>
                <c:pt idx="32032">
                  <c:v>32033</c:v>
                </c:pt>
                <c:pt idx="32033">
                  <c:v>32034</c:v>
                </c:pt>
                <c:pt idx="32034">
                  <c:v>32035</c:v>
                </c:pt>
                <c:pt idx="32035">
                  <c:v>32036</c:v>
                </c:pt>
                <c:pt idx="32036">
                  <c:v>32037</c:v>
                </c:pt>
                <c:pt idx="32037">
                  <c:v>32038</c:v>
                </c:pt>
                <c:pt idx="32038">
                  <c:v>32039</c:v>
                </c:pt>
                <c:pt idx="32039">
                  <c:v>32040</c:v>
                </c:pt>
                <c:pt idx="32040">
                  <c:v>32041</c:v>
                </c:pt>
                <c:pt idx="32041">
                  <c:v>32042</c:v>
                </c:pt>
                <c:pt idx="32042">
                  <c:v>32043</c:v>
                </c:pt>
                <c:pt idx="32043">
                  <c:v>32044</c:v>
                </c:pt>
                <c:pt idx="32044">
                  <c:v>32045</c:v>
                </c:pt>
                <c:pt idx="32045">
                  <c:v>32046</c:v>
                </c:pt>
                <c:pt idx="32046">
                  <c:v>32047</c:v>
                </c:pt>
                <c:pt idx="32047">
                  <c:v>32048</c:v>
                </c:pt>
                <c:pt idx="32048">
                  <c:v>32049</c:v>
                </c:pt>
                <c:pt idx="32049">
                  <c:v>32050</c:v>
                </c:pt>
                <c:pt idx="32050">
                  <c:v>32051</c:v>
                </c:pt>
                <c:pt idx="32051">
                  <c:v>32052</c:v>
                </c:pt>
                <c:pt idx="32052">
                  <c:v>32053</c:v>
                </c:pt>
                <c:pt idx="32053">
                  <c:v>32054</c:v>
                </c:pt>
                <c:pt idx="32054">
                  <c:v>32055</c:v>
                </c:pt>
                <c:pt idx="32055">
                  <c:v>32056</c:v>
                </c:pt>
                <c:pt idx="32056">
                  <c:v>32057</c:v>
                </c:pt>
                <c:pt idx="32057">
                  <c:v>32058</c:v>
                </c:pt>
                <c:pt idx="32058">
                  <c:v>32059</c:v>
                </c:pt>
                <c:pt idx="32059">
                  <c:v>32060</c:v>
                </c:pt>
                <c:pt idx="32060">
                  <c:v>32061</c:v>
                </c:pt>
                <c:pt idx="32061">
                  <c:v>32062</c:v>
                </c:pt>
                <c:pt idx="32062">
                  <c:v>32063</c:v>
                </c:pt>
                <c:pt idx="32063">
                  <c:v>32064</c:v>
                </c:pt>
                <c:pt idx="32064">
                  <c:v>32065</c:v>
                </c:pt>
                <c:pt idx="32065">
                  <c:v>32066</c:v>
                </c:pt>
                <c:pt idx="32066">
                  <c:v>32067</c:v>
                </c:pt>
                <c:pt idx="32067">
                  <c:v>32068</c:v>
                </c:pt>
                <c:pt idx="32068">
                  <c:v>32069</c:v>
                </c:pt>
                <c:pt idx="32069">
                  <c:v>32070</c:v>
                </c:pt>
                <c:pt idx="32070">
                  <c:v>32071</c:v>
                </c:pt>
                <c:pt idx="32071">
                  <c:v>32072</c:v>
                </c:pt>
                <c:pt idx="32072">
                  <c:v>32073</c:v>
                </c:pt>
                <c:pt idx="32073">
                  <c:v>32074</c:v>
                </c:pt>
                <c:pt idx="32074">
                  <c:v>32075</c:v>
                </c:pt>
                <c:pt idx="32075">
                  <c:v>32076</c:v>
                </c:pt>
                <c:pt idx="32076">
                  <c:v>32077</c:v>
                </c:pt>
                <c:pt idx="32077">
                  <c:v>32078</c:v>
                </c:pt>
                <c:pt idx="32078">
                  <c:v>32079</c:v>
                </c:pt>
                <c:pt idx="32079">
                  <c:v>32080</c:v>
                </c:pt>
                <c:pt idx="32080">
                  <c:v>32081</c:v>
                </c:pt>
                <c:pt idx="32081">
                  <c:v>32082</c:v>
                </c:pt>
                <c:pt idx="32082">
                  <c:v>32083</c:v>
                </c:pt>
                <c:pt idx="32083">
                  <c:v>32084</c:v>
                </c:pt>
                <c:pt idx="32084">
                  <c:v>32085</c:v>
                </c:pt>
                <c:pt idx="32085">
                  <c:v>32086</c:v>
                </c:pt>
                <c:pt idx="32086">
                  <c:v>32087</c:v>
                </c:pt>
                <c:pt idx="32087">
                  <c:v>32088</c:v>
                </c:pt>
                <c:pt idx="32088">
                  <c:v>32089</c:v>
                </c:pt>
                <c:pt idx="32089">
                  <c:v>32090</c:v>
                </c:pt>
                <c:pt idx="32090">
                  <c:v>32091</c:v>
                </c:pt>
                <c:pt idx="32091">
                  <c:v>32092</c:v>
                </c:pt>
                <c:pt idx="32092">
                  <c:v>32093</c:v>
                </c:pt>
                <c:pt idx="32093">
                  <c:v>32094</c:v>
                </c:pt>
                <c:pt idx="32094">
                  <c:v>32095</c:v>
                </c:pt>
                <c:pt idx="32095">
                  <c:v>32096</c:v>
                </c:pt>
                <c:pt idx="32096">
                  <c:v>32097</c:v>
                </c:pt>
                <c:pt idx="32097">
                  <c:v>32098</c:v>
                </c:pt>
                <c:pt idx="32098">
                  <c:v>32099</c:v>
                </c:pt>
                <c:pt idx="32099">
                  <c:v>32100</c:v>
                </c:pt>
                <c:pt idx="32100">
                  <c:v>32101</c:v>
                </c:pt>
                <c:pt idx="32101">
                  <c:v>32102</c:v>
                </c:pt>
                <c:pt idx="32102">
                  <c:v>32103</c:v>
                </c:pt>
                <c:pt idx="32103">
                  <c:v>32104</c:v>
                </c:pt>
                <c:pt idx="32104">
                  <c:v>32105</c:v>
                </c:pt>
                <c:pt idx="32105">
                  <c:v>32106</c:v>
                </c:pt>
                <c:pt idx="32106">
                  <c:v>32107</c:v>
                </c:pt>
                <c:pt idx="32107">
                  <c:v>32108</c:v>
                </c:pt>
                <c:pt idx="32108">
                  <c:v>32109</c:v>
                </c:pt>
                <c:pt idx="32109">
                  <c:v>32110</c:v>
                </c:pt>
                <c:pt idx="32110">
                  <c:v>32111</c:v>
                </c:pt>
                <c:pt idx="32111">
                  <c:v>32112</c:v>
                </c:pt>
                <c:pt idx="32112">
                  <c:v>32113</c:v>
                </c:pt>
                <c:pt idx="32113">
                  <c:v>32114</c:v>
                </c:pt>
                <c:pt idx="32114">
                  <c:v>32115</c:v>
                </c:pt>
                <c:pt idx="32115">
                  <c:v>32116</c:v>
                </c:pt>
                <c:pt idx="32116">
                  <c:v>32117</c:v>
                </c:pt>
                <c:pt idx="32117">
                  <c:v>32118</c:v>
                </c:pt>
                <c:pt idx="32118">
                  <c:v>32119</c:v>
                </c:pt>
                <c:pt idx="32119">
                  <c:v>32120</c:v>
                </c:pt>
                <c:pt idx="32120">
                  <c:v>32121</c:v>
                </c:pt>
                <c:pt idx="32121">
                  <c:v>32122</c:v>
                </c:pt>
                <c:pt idx="32122">
                  <c:v>32123</c:v>
                </c:pt>
                <c:pt idx="32123">
                  <c:v>32124</c:v>
                </c:pt>
                <c:pt idx="32124">
                  <c:v>32125</c:v>
                </c:pt>
                <c:pt idx="32125">
                  <c:v>32126</c:v>
                </c:pt>
                <c:pt idx="32126">
                  <c:v>32127</c:v>
                </c:pt>
                <c:pt idx="32127">
                  <c:v>32128</c:v>
                </c:pt>
                <c:pt idx="32128">
                  <c:v>32129</c:v>
                </c:pt>
                <c:pt idx="32129">
                  <c:v>32130</c:v>
                </c:pt>
                <c:pt idx="32130">
                  <c:v>32131</c:v>
                </c:pt>
                <c:pt idx="32131">
                  <c:v>32132</c:v>
                </c:pt>
                <c:pt idx="32132">
                  <c:v>32133</c:v>
                </c:pt>
                <c:pt idx="32133">
                  <c:v>32134</c:v>
                </c:pt>
                <c:pt idx="32134">
                  <c:v>32135</c:v>
                </c:pt>
                <c:pt idx="32135">
                  <c:v>32136</c:v>
                </c:pt>
                <c:pt idx="32136">
                  <c:v>32137</c:v>
                </c:pt>
                <c:pt idx="32137">
                  <c:v>32138</c:v>
                </c:pt>
                <c:pt idx="32138">
                  <c:v>32139</c:v>
                </c:pt>
                <c:pt idx="32139">
                  <c:v>32140</c:v>
                </c:pt>
                <c:pt idx="32140">
                  <c:v>32141</c:v>
                </c:pt>
                <c:pt idx="32141">
                  <c:v>32142</c:v>
                </c:pt>
                <c:pt idx="32142">
                  <c:v>32143</c:v>
                </c:pt>
                <c:pt idx="32143">
                  <c:v>32144</c:v>
                </c:pt>
                <c:pt idx="32144">
                  <c:v>32145</c:v>
                </c:pt>
                <c:pt idx="32145">
                  <c:v>32146</c:v>
                </c:pt>
                <c:pt idx="32146">
                  <c:v>32147</c:v>
                </c:pt>
                <c:pt idx="32147">
                  <c:v>32148</c:v>
                </c:pt>
                <c:pt idx="32148">
                  <c:v>32149</c:v>
                </c:pt>
                <c:pt idx="32149">
                  <c:v>32150</c:v>
                </c:pt>
                <c:pt idx="32150">
                  <c:v>32151</c:v>
                </c:pt>
                <c:pt idx="32151">
                  <c:v>32152</c:v>
                </c:pt>
                <c:pt idx="32152">
                  <c:v>32153</c:v>
                </c:pt>
                <c:pt idx="32153">
                  <c:v>32154</c:v>
                </c:pt>
                <c:pt idx="32154">
                  <c:v>32155</c:v>
                </c:pt>
                <c:pt idx="32155">
                  <c:v>32156</c:v>
                </c:pt>
                <c:pt idx="32156">
                  <c:v>32157</c:v>
                </c:pt>
                <c:pt idx="32157">
                  <c:v>32158</c:v>
                </c:pt>
                <c:pt idx="32158">
                  <c:v>32159</c:v>
                </c:pt>
                <c:pt idx="32159">
                  <c:v>32160</c:v>
                </c:pt>
                <c:pt idx="32160">
                  <c:v>32161</c:v>
                </c:pt>
                <c:pt idx="32161">
                  <c:v>32162</c:v>
                </c:pt>
                <c:pt idx="32162">
                  <c:v>32163</c:v>
                </c:pt>
                <c:pt idx="32163">
                  <c:v>32164</c:v>
                </c:pt>
                <c:pt idx="32164">
                  <c:v>32165</c:v>
                </c:pt>
                <c:pt idx="32165">
                  <c:v>32166</c:v>
                </c:pt>
                <c:pt idx="32166">
                  <c:v>32167</c:v>
                </c:pt>
                <c:pt idx="32167">
                  <c:v>32168</c:v>
                </c:pt>
                <c:pt idx="32168">
                  <c:v>32169</c:v>
                </c:pt>
                <c:pt idx="32169">
                  <c:v>32170</c:v>
                </c:pt>
                <c:pt idx="32170">
                  <c:v>32171</c:v>
                </c:pt>
                <c:pt idx="32171">
                  <c:v>32172</c:v>
                </c:pt>
                <c:pt idx="32172">
                  <c:v>32173</c:v>
                </c:pt>
                <c:pt idx="32173">
                  <c:v>32174</c:v>
                </c:pt>
                <c:pt idx="32174">
                  <c:v>32175</c:v>
                </c:pt>
                <c:pt idx="32175">
                  <c:v>32176</c:v>
                </c:pt>
                <c:pt idx="32176">
                  <c:v>32177</c:v>
                </c:pt>
                <c:pt idx="32177">
                  <c:v>32178</c:v>
                </c:pt>
                <c:pt idx="32178">
                  <c:v>32179</c:v>
                </c:pt>
                <c:pt idx="32179">
                  <c:v>32180</c:v>
                </c:pt>
                <c:pt idx="32180">
                  <c:v>32181</c:v>
                </c:pt>
                <c:pt idx="32181">
                  <c:v>32182</c:v>
                </c:pt>
                <c:pt idx="32182">
                  <c:v>32183</c:v>
                </c:pt>
                <c:pt idx="32183">
                  <c:v>32184</c:v>
                </c:pt>
                <c:pt idx="32184">
                  <c:v>32185</c:v>
                </c:pt>
                <c:pt idx="32185">
                  <c:v>32186</c:v>
                </c:pt>
                <c:pt idx="32186">
                  <c:v>32187</c:v>
                </c:pt>
                <c:pt idx="32187">
                  <c:v>32188</c:v>
                </c:pt>
                <c:pt idx="32188">
                  <c:v>32189</c:v>
                </c:pt>
                <c:pt idx="32189">
                  <c:v>32190</c:v>
                </c:pt>
                <c:pt idx="32190">
                  <c:v>32191</c:v>
                </c:pt>
                <c:pt idx="32191">
                  <c:v>32192</c:v>
                </c:pt>
                <c:pt idx="32192">
                  <c:v>32193</c:v>
                </c:pt>
                <c:pt idx="32193">
                  <c:v>32194</c:v>
                </c:pt>
                <c:pt idx="32194">
                  <c:v>32195</c:v>
                </c:pt>
                <c:pt idx="32195">
                  <c:v>32196</c:v>
                </c:pt>
                <c:pt idx="32196">
                  <c:v>32197</c:v>
                </c:pt>
                <c:pt idx="32197">
                  <c:v>32198</c:v>
                </c:pt>
                <c:pt idx="32198">
                  <c:v>32199</c:v>
                </c:pt>
                <c:pt idx="32199">
                  <c:v>32200</c:v>
                </c:pt>
                <c:pt idx="32200">
                  <c:v>32201</c:v>
                </c:pt>
                <c:pt idx="32201">
                  <c:v>32202</c:v>
                </c:pt>
                <c:pt idx="32202">
                  <c:v>32203</c:v>
                </c:pt>
                <c:pt idx="32203">
                  <c:v>32204</c:v>
                </c:pt>
                <c:pt idx="32204">
                  <c:v>32205</c:v>
                </c:pt>
                <c:pt idx="32205">
                  <c:v>32206</c:v>
                </c:pt>
                <c:pt idx="32206">
                  <c:v>32207</c:v>
                </c:pt>
                <c:pt idx="32207">
                  <c:v>32208</c:v>
                </c:pt>
                <c:pt idx="32208">
                  <c:v>32209</c:v>
                </c:pt>
                <c:pt idx="32209">
                  <c:v>32210</c:v>
                </c:pt>
                <c:pt idx="32210">
                  <c:v>32211</c:v>
                </c:pt>
                <c:pt idx="32211">
                  <c:v>32212</c:v>
                </c:pt>
                <c:pt idx="32212">
                  <c:v>32213</c:v>
                </c:pt>
                <c:pt idx="32213">
                  <c:v>32214</c:v>
                </c:pt>
                <c:pt idx="32214">
                  <c:v>32215</c:v>
                </c:pt>
                <c:pt idx="32215">
                  <c:v>32216</c:v>
                </c:pt>
                <c:pt idx="32216">
                  <c:v>32217</c:v>
                </c:pt>
                <c:pt idx="32217">
                  <c:v>32218</c:v>
                </c:pt>
                <c:pt idx="32218">
                  <c:v>32219</c:v>
                </c:pt>
                <c:pt idx="32219">
                  <c:v>32220</c:v>
                </c:pt>
                <c:pt idx="32220">
                  <c:v>32221</c:v>
                </c:pt>
                <c:pt idx="32221">
                  <c:v>32222</c:v>
                </c:pt>
                <c:pt idx="32222">
                  <c:v>32223</c:v>
                </c:pt>
                <c:pt idx="32223">
                  <c:v>32224</c:v>
                </c:pt>
                <c:pt idx="32224">
                  <c:v>32225</c:v>
                </c:pt>
                <c:pt idx="32225">
                  <c:v>32226</c:v>
                </c:pt>
                <c:pt idx="32226">
                  <c:v>32227</c:v>
                </c:pt>
                <c:pt idx="32227">
                  <c:v>32228</c:v>
                </c:pt>
                <c:pt idx="32228">
                  <c:v>32229</c:v>
                </c:pt>
                <c:pt idx="32229">
                  <c:v>32230</c:v>
                </c:pt>
                <c:pt idx="32230">
                  <c:v>32231</c:v>
                </c:pt>
                <c:pt idx="32231">
                  <c:v>32232</c:v>
                </c:pt>
                <c:pt idx="32232">
                  <c:v>32233</c:v>
                </c:pt>
                <c:pt idx="32233">
                  <c:v>32234</c:v>
                </c:pt>
                <c:pt idx="32234">
                  <c:v>32235</c:v>
                </c:pt>
                <c:pt idx="32235">
                  <c:v>32236</c:v>
                </c:pt>
                <c:pt idx="32236">
                  <c:v>32237</c:v>
                </c:pt>
                <c:pt idx="32237">
                  <c:v>32238</c:v>
                </c:pt>
                <c:pt idx="32238">
                  <c:v>32239</c:v>
                </c:pt>
                <c:pt idx="32239">
                  <c:v>32240</c:v>
                </c:pt>
                <c:pt idx="32240">
                  <c:v>32241</c:v>
                </c:pt>
                <c:pt idx="32241">
                  <c:v>32242</c:v>
                </c:pt>
                <c:pt idx="32242">
                  <c:v>32243</c:v>
                </c:pt>
                <c:pt idx="32243">
                  <c:v>32244</c:v>
                </c:pt>
                <c:pt idx="32244">
                  <c:v>32245</c:v>
                </c:pt>
                <c:pt idx="32245">
                  <c:v>32246</c:v>
                </c:pt>
                <c:pt idx="32246">
                  <c:v>32247</c:v>
                </c:pt>
                <c:pt idx="32247">
                  <c:v>32248</c:v>
                </c:pt>
                <c:pt idx="32248">
                  <c:v>32249</c:v>
                </c:pt>
                <c:pt idx="32249">
                  <c:v>32250</c:v>
                </c:pt>
                <c:pt idx="32250">
                  <c:v>32251</c:v>
                </c:pt>
                <c:pt idx="32251">
                  <c:v>32252</c:v>
                </c:pt>
                <c:pt idx="32252">
                  <c:v>32253</c:v>
                </c:pt>
                <c:pt idx="32253">
                  <c:v>32254</c:v>
                </c:pt>
                <c:pt idx="32254">
                  <c:v>32255</c:v>
                </c:pt>
                <c:pt idx="32255">
                  <c:v>32256</c:v>
                </c:pt>
                <c:pt idx="32256">
                  <c:v>32257</c:v>
                </c:pt>
                <c:pt idx="32257">
                  <c:v>32258</c:v>
                </c:pt>
                <c:pt idx="32258">
                  <c:v>32259</c:v>
                </c:pt>
                <c:pt idx="32259">
                  <c:v>32260</c:v>
                </c:pt>
                <c:pt idx="32260">
                  <c:v>32261</c:v>
                </c:pt>
                <c:pt idx="32261">
                  <c:v>32262</c:v>
                </c:pt>
                <c:pt idx="32262">
                  <c:v>32263</c:v>
                </c:pt>
                <c:pt idx="32263">
                  <c:v>32264</c:v>
                </c:pt>
                <c:pt idx="32264">
                  <c:v>32265</c:v>
                </c:pt>
                <c:pt idx="32265">
                  <c:v>32266</c:v>
                </c:pt>
                <c:pt idx="32266">
                  <c:v>32267</c:v>
                </c:pt>
                <c:pt idx="32267">
                  <c:v>32268</c:v>
                </c:pt>
                <c:pt idx="32268">
                  <c:v>32269</c:v>
                </c:pt>
                <c:pt idx="32269">
                  <c:v>32270</c:v>
                </c:pt>
                <c:pt idx="32270">
                  <c:v>32271</c:v>
                </c:pt>
                <c:pt idx="32271">
                  <c:v>32272</c:v>
                </c:pt>
                <c:pt idx="32272">
                  <c:v>32273</c:v>
                </c:pt>
                <c:pt idx="32273">
                  <c:v>32274</c:v>
                </c:pt>
                <c:pt idx="32274">
                  <c:v>32275</c:v>
                </c:pt>
                <c:pt idx="32275">
                  <c:v>32276</c:v>
                </c:pt>
                <c:pt idx="32276">
                  <c:v>32277</c:v>
                </c:pt>
                <c:pt idx="32277">
                  <c:v>32278</c:v>
                </c:pt>
                <c:pt idx="32278">
                  <c:v>32279</c:v>
                </c:pt>
                <c:pt idx="32279">
                  <c:v>32280</c:v>
                </c:pt>
                <c:pt idx="32280">
                  <c:v>32281</c:v>
                </c:pt>
                <c:pt idx="32281">
                  <c:v>32282</c:v>
                </c:pt>
                <c:pt idx="32282">
                  <c:v>32283</c:v>
                </c:pt>
                <c:pt idx="32283">
                  <c:v>32284</c:v>
                </c:pt>
                <c:pt idx="32284">
                  <c:v>32285</c:v>
                </c:pt>
                <c:pt idx="32285">
                  <c:v>32286</c:v>
                </c:pt>
                <c:pt idx="32286">
                  <c:v>32287</c:v>
                </c:pt>
                <c:pt idx="32287">
                  <c:v>32288</c:v>
                </c:pt>
                <c:pt idx="32288">
                  <c:v>32289</c:v>
                </c:pt>
                <c:pt idx="32289">
                  <c:v>32290</c:v>
                </c:pt>
                <c:pt idx="32290">
                  <c:v>32291</c:v>
                </c:pt>
                <c:pt idx="32291">
                  <c:v>32292</c:v>
                </c:pt>
                <c:pt idx="32292">
                  <c:v>32293</c:v>
                </c:pt>
                <c:pt idx="32293">
                  <c:v>32294</c:v>
                </c:pt>
                <c:pt idx="32294">
                  <c:v>32295</c:v>
                </c:pt>
                <c:pt idx="32295">
                  <c:v>32296</c:v>
                </c:pt>
                <c:pt idx="32296">
                  <c:v>32297</c:v>
                </c:pt>
                <c:pt idx="32297">
                  <c:v>32298</c:v>
                </c:pt>
                <c:pt idx="32298">
                  <c:v>32299</c:v>
                </c:pt>
                <c:pt idx="32299">
                  <c:v>32300</c:v>
                </c:pt>
                <c:pt idx="32300">
                  <c:v>32301</c:v>
                </c:pt>
                <c:pt idx="32301">
                  <c:v>32302</c:v>
                </c:pt>
                <c:pt idx="32302">
                  <c:v>32303</c:v>
                </c:pt>
                <c:pt idx="32303">
                  <c:v>32304</c:v>
                </c:pt>
                <c:pt idx="32304">
                  <c:v>32305</c:v>
                </c:pt>
                <c:pt idx="32305">
                  <c:v>32306</c:v>
                </c:pt>
                <c:pt idx="32306">
                  <c:v>32307</c:v>
                </c:pt>
                <c:pt idx="32307">
                  <c:v>32308</c:v>
                </c:pt>
                <c:pt idx="32308">
                  <c:v>32309</c:v>
                </c:pt>
                <c:pt idx="32309">
                  <c:v>32310</c:v>
                </c:pt>
                <c:pt idx="32310">
                  <c:v>32311</c:v>
                </c:pt>
                <c:pt idx="32311">
                  <c:v>32312</c:v>
                </c:pt>
                <c:pt idx="32312">
                  <c:v>32313</c:v>
                </c:pt>
                <c:pt idx="32313">
                  <c:v>32314</c:v>
                </c:pt>
                <c:pt idx="32314">
                  <c:v>32315</c:v>
                </c:pt>
                <c:pt idx="32315">
                  <c:v>32316</c:v>
                </c:pt>
                <c:pt idx="32316">
                  <c:v>32317</c:v>
                </c:pt>
                <c:pt idx="32317">
                  <c:v>32318</c:v>
                </c:pt>
                <c:pt idx="32318">
                  <c:v>32319</c:v>
                </c:pt>
                <c:pt idx="32319">
                  <c:v>32320</c:v>
                </c:pt>
                <c:pt idx="32320">
                  <c:v>32321</c:v>
                </c:pt>
                <c:pt idx="32321">
                  <c:v>32322</c:v>
                </c:pt>
                <c:pt idx="32322">
                  <c:v>32323</c:v>
                </c:pt>
                <c:pt idx="32323">
                  <c:v>32324</c:v>
                </c:pt>
                <c:pt idx="32324">
                  <c:v>32325</c:v>
                </c:pt>
                <c:pt idx="32325">
                  <c:v>32326</c:v>
                </c:pt>
                <c:pt idx="32326">
                  <c:v>32327</c:v>
                </c:pt>
                <c:pt idx="32327">
                  <c:v>32328</c:v>
                </c:pt>
                <c:pt idx="32328">
                  <c:v>32329</c:v>
                </c:pt>
                <c:pt idx="32329">
                  <c:v>32330</c:v>
                </c:pt>
                <c:pt idx="32330">
                  <c:v>32331</c:v>
                </c:pt>
                <c:pt idx="32331">
                  <c:v>32332</c:v>
                </c:pt>
                <c:pt idx="32332">
                  <c:v>32333</c:v>
                </c:pt>
                <c:pt idx="32333">
                  <c:v>32334</c:v>
                </c:pt>
                <c:pt idx="32334">
                  <c:v>32335</c:v>
                </c:pt>
                <c:pt idx="32335">
                  <c:v>32336</c:v>
                </c:pt>
                <c:pt idx="32336">
                  <c:v>32337</c:v>
                </c:pt>
                <c:pt idx="32337">
                  <c:v>32338</c:v>
                </c:pt>
                <c:pt idx="32338">
                  <c:v>32339</c:v>
                </c:pt>
                <c:pt idx="32339">
                  <c:v>32340</c:v>
                </c:pt>
                <c:pt idx="32340">
                  <c:v>32341</c:v>
                </c:pt>
                <c:pt idx="32341">
                  <c:v>32342</c:v>
                </c:pt>
                <c:pt idx="32342">
                  <c:v>32343</c:v>
                </c:pt>
                <c:pt idx="32343">
                  <c:v>32344</c:v>
                </c:pt>
                <c:pt idx="32344">
                  <c:v>32345</c:v>
                </c:pt>
                <c:pt idx="32345">
                  <c:v>32346</c:v>
                </c:pt>
                <c:pt idx="32346">
                  <c:v>32347</c:v>
                </c:pt>
                <c:pt idx="32347">
                  <c:v>32348</c:v>
                </c:pt>
                <c:pt idx="32348">
                  <c:v>32349</c:v>
                </c:pt>
                <c:pt idx="32349">
                  <c:v>32350</c:v>
                </c:pt>
                <c:pt idx="32350">
                  <c:v>32351</c:v>
                </c:pt>
                <c:pt idx="32351">
                  <c:v>32352</c:v>
                </c:pt>
                <c:pt idx="32352">
                  <c:v>32353</c:v>
                </c:pt>
                <c:pt idx="32353">
                  <c:v>32354</c:v>
                </c:pt>
                <c:pt idx="32354">
                  <c:v>32355</c:v>
                </c:pt>
                <c:pt idx="32355">
                  <c:v>32356</c:v>
                </c:pt>
                <c:pt idx="32356">
                  <c:v>32357</c:v>
                </c:pt>
                <c:pt idx="32357">
                  <c:v>32358</c:v>
                </c:pt>
                <c:pt idx="32358">
                  <c:v>32359</c:v>
                </c:pt>
                <c:pt idx="32359">
                  <c:v>32360</c:v>
                </c:pt>
                <c:pt idx="32360">
                  <c:v>32361</c:v>
                </c:pt>
                <c:pt idx="32361">
                  <c:v>32362</c:v>
                </c:pt>
                <c:pt idx="32362">
                  <c:v>32363</c:v>
                </c:pt>
                <c:pt idx="32363">
                  <c:v>32364</c:v>
                </c:pt>
                <c:pt idx="32364">
                  <c:v>32365</c:v>
                </c:pt>
                <c:pt idx="32365">
                  <c:v>32366</c:v>
                </c:pt>
                <c:pt idx="32366">
                  <c:v>32367</c:v>
                </c:pt>
                <c:pt idx="32367">
                  <c:v>32368</c:v>
                </c:pt>
                <c:pt idx="32368">
                  <c:v>32369</c:v>
                </c:pt>
                <c:pt idx="32369">
                  <c:v>32370</c:v>
                </c:pt>
                <c:pt idx="32370">
                  <c:v>32371</c:v>
                </c:pt>
                <c:pt idx="32371">
                  <c:v>32372</c:v>
                </c:pt>
                <c:pt idx="32372">
                  <c:v>32373</c:v>
                </c:pt>
                <c:pt idx="32373">
                  <c:v>32374</c:v>
                </c:pt>
                <c:pt idx="32374">
                  <c:v>32375</c:v>
                </c:pt>
                <c:pt idx="32375">
                  <c:v>32376</c:v>
                </c:pt>
                <c:pt idx="32376">
                  <c:v>32377</c:v>
                </c:pt>
                <c:pt idx="32377">
                  <c:v>32378</c:v>
                </c:pt>
                <c:pt idx="32378">
                  <c:v>32379</c:v>
                </c:pt>
                <c:pt idx="32379">
                  <c:v>32380</c:v>
                </c:pt>
                <c:pt idx="32380">
                  <c:v>32381</c:v>
                </c:pt>
                <c:pt idx="32381">
                  <c:v>32382</c:v>
                </c:pt>
                <c:pt idx="32382">
                  <c:v>32383</c:v>
                </c:pt>
                <c:pt idx="32383">
                  <c:v>32384</c:v>
                </c:pt>
                <c:pt idx="32384">
                  <c:v>32385</c:v>
                </c:pt>
                <c:pt idx="32385">
                  <c:v>32386</c:v>
                </c:pt>
                <c:pt idx="32386">
                  <c:v>32387</c:v>
                </c:pt>
                <c:pt idx="32387">
                  <c:v>32388</c:v>
                </c:pt>
                <c:pt idx="32388">
                  <c:v>32389</c:v>
                </c:pt>
                <c:pt idx="32389">
                  <c:v>32390</c:v>
                </c:pt>
                <c:pt idx="32390">
                  <c:v>32391</c:v>
                </c:pt>
                <c:pt idx="32391">
                  <c:v>32392</c:v>
                </c:pt>
                <c:pt idx="32392">
                  <c:v>32393</c:v>
                </c:pt>
                <c:pt idx="32393">
                  <c:v>32394</c:v>
                </c:pt>
                <c:pt idx="32394">
                  <c:v>32395</c:v>
                </c:pt>
                <c:pt idx="32395">
                  <c:v>32396</c:v>
                </c:pt>
                <c:pt idx="32396">
                  <c:v>32397</c:v>
                </c:pt>
                <c:pt idx="32397">
                  <c:v>32398</c:v>
                </c:pt>
                <c:pt idx="32398">
                  <c:v>32399</c:v>
                </c:pt>
                <c:pt idx="32399">
                  <c:v>32400</c:v>
                </c:pt>
                <c:pt idx="32400">
                  <c:v>32401</c:v>
                </c:pt>
                <c:pt idx="32401">
                  <c:v>32402</c:v>
                </c:pt>
                <c:pt idx="32402">
                  <c:v>32403</c:v>
                </c:pt>
                <c:pt idx="32403">
                  <c:v>32404</c:v>
                </c:pt>
                <c:pt idx="32404">
                  <c:v>32405</c:v>
                </c:pt>
                <c:pt idx="32405">
                  <c:v>32406</c:v>
                </c:pt>
                <c:pt idx="32406">
                  <c:v>32407</c:v>
                </c:pt>
                <c:pt idx="32407">
                  <c:v>32408</c:v>
                </c:pt>
                <c:pt idx="32408">
                  <c:v>32409</c:v>
                </c:pt>
                <c:pt idx="32409">
                  <c:v>32410</c:v>
                </c:pt>
                <c:pt idx="32410">
                  <c:v>32411</c:v>
                </c:pt>
                <c:pt idx="32411">
                  <c:v>32412</c:v>
                </c:pt>
                <c:pt idx="32412">
                  <c:v>32413</c:v>
                </c:pt>
                <c:pt idx="32413">
                  <c:v>32414</c:v>
                </c:pt>
                <c:pt idx="32414">
                  <c:v>32415</c:v>
                </c:pt>
                <c:pt idx="32415">
                  <c:v>32416</c:v>
                </c:pt>
                <c:pt idx="32416">
                  <c:v>32417</c:v>
                </c:pt>
                <c:pt idx="32417">
                  <c:v>32418</c:v>
                </c:pt>
                <c:pt idx="32418">
                  <c:v>32419</c:v>
                </c:pt>
                <c:pt idx="32419">
                  <c:v>32420</c:v>
                </c:pt>
                <c:pt idx="32420">
                  <c:v>32421</c:v>
                </c:pt>
                <c:pt idx="32421">
                  <c:v>32422</c:v>
                </c:pt>
                <c:pt idx="32422">
                  <c:v>32423</c:v>
                </c:pt>
                <c:pt idx="32423">
                  <c:v>32424</c:v>
                </c:pt>
                <c:pt idx="32424">
                  <c:v>32425</c:v>
                </c:pt>
                <c:pt idx="32425">
                  <c:v>32426</c:v>
                </c:pt>
                <c:pt idx="32426">
                  <c:v>32427</c:v>
                </c:pt>
                <c:pt idx="32427">
                  <c:v>32428</c:v>
                </c:pt>
                <c:pt idx="32428">
                  <c:v>32429</c:v>
                </c:pt>
                <c:pt idx="32429">
                  <c:v>32430</c:v>
                </c:pt>
                <c:pt idx="32430">
                  <c:v>32431</c:v>
                </c:pt>
                <c:pt idx="32431">
                  <c:v>32432</c:v>
                </c:pt>
                <c:pt idx="32432">
                  <c:v>32433</c:v>
                </c:pt>
                <c:pt idx="32433">
                  <c:v>32434</c:v>
                </c:pt>
                <c:pt idx="32434">
                  <c:v>32435</c:v>
                </c:pt>
                <c:pt idx="32435">
                  <c:v>32436</c:v>
                </c:pt>
                <c:pt idx="32436">
                  <c:v>32437</c:v>
                </c:pt>
                <c:pt idx="32437">
                  <c:v>32438</c:v>
                </c:pt>
                <c:pt idx="32438">
                  <c:v>32439</c:v>
                </c:pt>
                <c:pt idx="32439">
                  <c:v>32440</c:v>
                </c:pt>
                <c:pt idx="32440">
                  <c:v>32441</c:v>
                </c:pt>
                <c:pt idx="32441">
                  <c:v>32442</c:v>
                </c:pt>
                <c:pt idx="32442">
                  <c:v>32443</c:v>
                </c:pt>
                <c:pt idx="32443">
                  <c:v>32444</c:v>
                </c:pt>
                <c:pt idx="32444">
                  <c:v>32445</c:v>
                </c:pt>
                <c:pt idx="32445">
                  <c:v>32446</c:v>
                </c:pt>
                <c:pt idx="32446">
                  <c:v>32447</c:v>
                </c:pt>
                <c:pt idx="32447">
                  <c:v>32448</c:v>
                </c:pt>
                <c:pt idx="32448">
                  <c:v>32449</c:v>
                </c:pt>
                <c:pt idx="32449">
                  <c:v>32450</c:v>
                </c:pt>
                <c:pt idx="32450">
                  <c:v>32451</c:v>
                </c:pt>
                <c:pt idx="32451">
                  <c:v>32452</c:v>
                </c:pt>
                <c:pt idx="32452">
                  <c:v>32453</c:v>
                </c:pt>
                <c:pt idx="32453">
                  <c:v>32454</c:v>
                </c:pt>
                <c:pt idx="32454">
                  <c:v>32455</c:v>
                </c:pt>
                <c:pt idx="32455">
                  <c:v>32456</c:v>
                </c:pt>
                <c:pt idx="32456">
                  <c:v>32457</c:v>
                </c:pt>
                <c:pt idx="32457">
                  <c:v>32458</c:v>
                </c:pt>
                <c:pt idx="32458">
                  <c:v>32459</c:v>
                </c:pt>
                <c:pt idx="32459">
                  <c:v>32460</c:v>
                </c:pt>
                <c:pt idx="32460">
                  <c:v>32461</c:v>
                </c:pt>
                <c:pt idx="32461">
                  <c:v>32462</c:v>
                </c:pt>
                <c:pt idx="32462">
                  <c:v>32463</c:v>
                </c:pt>
                <c:pt idx="32463">
                  <c:v>32464</c:v>
                </c:pt>
                <c:pt idx="32464">
                  <c:v>32465</c:v>
                </c:pt>
                <c:pt idx="32465">
                  <c:v>32466</c:v>
                </c:pt>
                <c:pt idx="32466">
                  <c:v>32467</c:v>
                </c:pt>
                <c:pt idx="32467">
                  <c:v>32468</c:v>
                </c:pt>
                <c:pt idx="32468">
                  <c:v>32469</c:v>
                </c:pt>
                <c:pt idx="32469">
                  <c:v>32470</c:v>
                </c:pt>
                <c:pt idx="32470">
                  <c:v>32471</c:v>
                </c:pt>
                <c:pt idx="32471">
                  <c:v>32472</c:v>
                </c:pt>
                <c:pt idx="32472">
                  <c:v>32473</c:v>
                </c:pt>
                <c:pt idx="32473">
                  <c:v>32474</c:v>
                </c:pt>
                <c:pt idx="32474">
                  <c:v>32475</c:v>
                </c:pt>
                <c:pt idx="32475">
                  <c:v>32476</c:v>
                </c:pt>
                <c:pt idx="32476">
                  <c:v>32477</c:v>
                </c:pt>
                <c:pt idx="32477">
                  <c:v>32478</c:v>
                </c:pt>
                <c:pt idx="32478">
                  <c:v>32479</c:v>
                </c:pt>
                <c:pt idx="32479">
                  <c:v>32480</c:v>
                </c:pt>
                <c:pt idx="32480">
                  <c:v>32481</c:v>
                </c:pt>
                <c:pt idx="32481">
                  <c:v>32482</c:v>
                </c:pt>
                <c:pt idx="32482">
                  <c:v>32483</c:v>
                </c:pt>
                <c:pt idx="32483">
                  <c:v>32484</c:v>
                </c:pt>
                <c:pt idx="32484">
                  <c:v>32485</c:v>
                </c:pt>
                <c:pt idx="32485">
                  <c:v>32486</c:v>
                </c:pt>
                <c:pt idx="32486">
                  <c:v>32487</c:v>
                </c:pt>
                <c:pt idx="32487">
                  <c:v>32488</c:v>
                </c:pt>
                <c:pt idx="32488">
                  <c:v>32489</c:v>
                </c:pt>
                <c:pt idx="32489">
                  <c:v>32490</c:v>
                </c:pt>
                <c:pt idx="32490">
                  <c:v>32491</c:v>
                </c:pt>
                <c:pt idx="32491">
                  <c:v>32492</c:v>
                </c:pt>
                <c:pt idx="32492">
                  <c:v>32493</c:v>
                </c:pt>
                <c:pt idx="32493">
                  <c:v>32494</c:v>
                </c:pt>
                <c:pt idx="32494">
                  <c:v>32495</c:v>
                </c:pt>
                <c:pt idx="32495">
                  <c:v>32496</c:v>
                </c:pt>
                <c:pt idx="32496">
                  <c:v>32497</c:v>
                </c:pt>
                <c:pt idx="32497">
                  <c:v>32498</c:v>
                </c:pt>
                <c:pt idx="32498">
                  <c:v>32499</c:v>
                </c:pt>
                <c:pt idx="32499">
                  <c:v>32500</c:v>
                </c:pt>
                <c:pt idx="32500">
                  <c:v>32501</c:v>
                </c:pt>
                <c:pt idx="32501">
                  <c:v>32502</c:v>
                </c:pt>
                <c:pt idx="32502">
                  <c:v>32503</c:v>
                </c:pt>
                <c:pt idx="32503">
                  <c:v>32504</c:v>
                </c:pt>
                <c:pt idx="32504">
                  <c:v>32505</c:v>
                </c:pt>
                <c:pt idx="32505">
                  <c:v>32506</c:v>
                </c:pt>
                <c:pt idx="32506">
                  <c:v>32507</c:v>
                </c:pt>
                <c:pt idx="32507">
                  <c:v>32508</c:v>
                </c:pt>
                <c:pt idx="32508">
                  <c:v>32509</c:v>
                </c:pt>
                <c:pt idx="32509">
                  <c:v>32510</c:v>
                </c:pt>
                <c:pt idx="32510">
                  <c:v>32511</c:v>
                </c:pt>
                <c:pt idx="32511">
                  <c:v>32512</c:v>
                </c:pt>
                <c:pt idx="32512">
                  <c:v>32513</c:v>
                </c:pt>
                <c:pt idx="32513">
                  <c:v>32514</c:v>
                </c:pt>
                <c:pt idx="32514">
                  <c:v>32515</c:v>
                </c:pt>
                <c:pt idx="32515">
                  <c:v>32516</c:v>
                </c:pt>
                <c:pt idx="32516">
                  <c:v>32517</c:v>
                </c:pt>
                <c:pt idx="32517">
                  <c:v>32518</c:v>
                </c:pt>
                <c:pt idx="32518">
                  <c:v>32519</c:v>
                </c:pt>
                <c:pt idx="32519">
                  <c:v>32520</c:v>
                </c:pt>
                <c:pt idx="32520">
                  <c:v>32521</c:v>
                </c:pt>
                <c:pt idx="32521">
                  <c:v>32522</c:v>
                </c:pt>
                <c:pt idx="32522">
                  <c:v>32523</c:v>
                </c:pt>
                <c:pt idx="32523">
                  <c:v>32524</c:v>
                </c:pt>
                <c:pt idx="32524">
                  <c:v>32525</c:v>
                </c:pt>
                <c:pt idx="32525">
                  <c:v>32526</c:v>
                </c:pt>
                <c:pt idx="32526">
                  <c:v>32527</c:v>
                </c:pt>
                <c:pt idx="32527">
                  <c:v>32528</c:v>
                </c:pt>
                <c:pt idx="32528">
                  <c:v>32529</c:v>
                </c:pt>
                <c:pt idx="32529">
                  <c:v>32530</c:v>
                </c:pt>
                <c:pt idx="32530">
                  <c:v>32531</c:v>
                </c:pt>
                <c:pt idx="32531">
                  <c:v>32532</c:v>
                </c:pt>
                <c:pt idx="32532">
                  <c:v>32533</c:v>
                </c:pt>
                <c:pt idx="32533">
                  <c:v>32534</c:v>
                </c:pt>
                <c:pt idx="32534">
                  <c:v>32535</c:v>
                </c:pt>
                <c:pt idx="32535">
                  <c:v>32536</c:v>
                </c:pt>
                <c:pt idx="32536">
                  <c:v>32537</c:v>
                </c:pt>
                <c:pt idx="32537">
                  <c:v>32538</c:v>
                </c:pt>
                <c:pt idx="32538">
                  <c:v>32539</c:v>
                </c:pt>
                <c:pt idx="32539">
                  <c:v>32540</c:v>
                </c:pt>
                <c:pt idx="32540">
                  <c:v>32541</c:v>
                </c:pt>
                <c:pt idx="32541">
                  <c:v>32542</c:v>
                </c:pt>
                <c:pt idx="32542">
                  <c:v>32543</c:v>
                </c:pt>
                <c:pt idx="32543">
                  <c:v>32544</c:v>
                </c:pt>
                <c:pt idx="32544">
                  <c:v>32545</c:v>
                </c:pt>
                <c:pt idx="32545">
                  <c:v>32546</c:v>
                </c:pt>
                <c:pt idx="32546">
                  <c:v>32547</c:v>
                </c:pt>
                <c:pt idx="32547">
                  <c:v>32548</c:v>
                </c:pt>
                <c:pt idx="32548">
                  <c:v>32549</c:v>
                </c:pt>
                <c:pt idx="32549">
                  <c:v>32550</c:v>
                </c:pt>
                <c:pt idx="32550">
                  <c:v>32551</c:v>
                </c:pt>
                <c:pt idx="32551">
                  <c:v>32552</c:v>
                </c:pt>
                <c:pt idx="32552">
                  <c:v>32553</c:v>
                </c:pt>
                <c:pt idx="32553">
                  <c:v>32554</c:v>
                </c:pt>
                <c:pt idx="32554">
                  <c:v>32555</c:v>
                </c:pt>
                <c:pt idx="32555">
                  <c:v>32556</c:v>
                </c:pt>
                <c:pt idx="32556">
                  <c:v>32557</c:v>
                </c:pt>
                <c:pt idx="32557">
                  <c:v>32558</c:v>
                </c:pt>
                <c:pt idx="32558">
                  <c:v>32559</c:v>
                </c:pt>
                <c:pt idx="32559">
                  <c:v>32560</c:v>
                </c:pt>
                <c:pt idx="32560">
                  <c:v>32561</c:v>
                </c:pt>
                <c:pt idx="32561">
                  <c:v>32562</c:v>
                </c:pt>
                <c:pt idx="32562">
                  <c:v>32563</c:v>
                </c:pt>
                <c:pt idx="32563">
                  <c:v>32564</c:v>
                </c:pt>
                <c:pt idx="32564">
                  <c:v>32565</c:v>
                </c:pt>
                <c:pt idx="32565">
                  <c:v>32566</c:v>
                </c:pt>
                <c:pt idx="32566">
                  <c:v>32567</c:v>
                </c:pt>
                <c:pt idx="32567">
                  <c:v>32568</c:v>
                </c:pt>
                <c:pt idx="32568">
                  <c:v>32569</c:v>
                </c:pt>
                <c:pt idx="32569">
                  <c:v>32570</c:v>
                </c:pt>
                <c:pt idx="32570">
                  <c:v>32571</c:v>
                </c:pt>
                <c:pt idx="32571">
                  <c:v>32572</c:v>
                </c:pt>
                <c:pt idx="32572">
                  <c:v>32573</c:v>
                </c:pt>
                <c:pt idx="32573">
                  <c:v>32574</c:v>
                </c:pt>
                <c:pt idx="32574">
                  <c:v>32575</c:v>
                </c:pt>
                <c:pt idx="32575">
                  <c:v>32576</c:v>
                </c:pt>
                <c:pt idx="32576">
                  <c:v>32577</c:v>
                </c:pt>
                <c:pt idx="32577">
                  <c:v>32578</c:v>
                </c:pt>
                <c:pt idx="32578">
                  <c:v>32579</c:v>
                </c:pt>
                <c:pt idx="32579">
                  <c:v>32580</c:v>
                </c:pt>
                <c:pt idx="32580">
                  <c:v>32581</c:v>
                </c:pt>
                <c:pt idx="32581">
                  <c:v>32582</c:v>
                </c:pt>
                <c:pt idx="32582">
                  <c:v>32583</c:v>
                </c:pt>
                <c:pt idx="32583">
                  <c:v>32584</c:v>
                </c:pt>
                <c:pt idx="32584">
                  <c:v>32585</c:v>
                </c:pt>
                <c:pt idx="32585">
                  <c:v>32586</c:v>
                </c:pt>
                <c:pt idx="32586">
                  <c:v>32587</c:v>
                </c:pt>
                <c:pt idx="32587">
                  <c:v>32588</c:v>
                </c:pt>
                <c:pt idx="32588">
                  <c:v>32589</c:v>
                </c:pt>
                <c:pt idx="32589">
                  <c:v>32590</c:v>
                </c:pt>
                <c:pt idx="32590">
                  <c:v>32591</c:v>
                </c:pt>
                <c:pt idx="32591">
                  <c:v>32592</c:v>
                </c:pt>
                <c:pt idx="32592">
                  <c:v>32593</c:v>
                </c:pt>
                <c:pt idx="32593">
                  <c:v>32594</c:v>
                </c:pt>
                <c:pt idx="32594">
                  <c:v>32595</c:v>
                </c:pt>
                <c:pt idx="32595">
                  <c:v>32596</c:v>
                </c:pt>
                <c:pt idx="32596">
                  <c:v>32597</c:v>
                </c:pt>
                <c:pt idx="32597">
                  <c:v>32598</c:v>
                </c:pt>
                <c:pt idx="32598">
                  <c:v>32599</c:v>
                </c:pt>
                <c:pt idx="32599">
                  <c:v>32600</c:v>
                </c:pt>
                <c:pt idx="32600">
                  <c:v>32601</c:v>
                </c:pt>
                <c:pt idx="32601">
                  <c:v>32602</c:v>
                </c:pt>
                <c:pt idx="32602">
                  <c:v>32603</c:v>
                </c:pt>
                <c:pt idx="32603">
                  <c:v>32604</c:v>
                </c:pt>
                <c:pt idx="32604">
                  <c:v>32605</c:v>
                </c:pt>
                <c:pt idx="32605">
                  <c:v>32606</c:v>
                </c:pt>
                <c:pt idx="32606">
                  <c:v>32607</c:v>
                </c:pt>
                <c:pt idx="32607">
                  <c:v>32608</c:v>
                </c:pt>
                <c:pt idx="32608">
                  <c:v>32609</c:v>
                </c:pt>
                <c:pt idx="32609">
                  <c:v>32610</c:v>
                </c:pt>
                <c:pt idx="32610">
                  <c:v>32611</c:v>
                </c:pt>
                <c:pt idx="32611">
                  <c:v>32612</c:v>
                </c:pt>
                <c:pt idx="32612">
                  <c:v>32613</c:v>
                </c:pt>
                <c:pt idx="32613">
                  <c:v>32614</c:v>
                </c:pt>
                <c:pt idx="32614">
                  <c:v>32615</c:v>
                </c:pt>
                <c:pt idx="32615">
                  <c:v>32616</c:v>
                </c:pt>
                <c:pt idx="32616">
                  <c:v>32617</c:v>
                </c:pt>
                <c:pt idx="32617">
                  <c:v>32618</c:v>
                </c:pt>
                <c:pt idx="32618">
                  <c:v>32619</c:v>
                </c:pt>
                <c:pt idx="32619">
                  <c:v>32620</c:v>
                </c:pt>
                <c:pt idx="32620">
                  <c:v>32621</c:v>
                </c:pt>
                <c:pt idx="32621">
                  <c:v>32622</c:v>
                </c:pt>
                <c:pt idx="32622">
                  <c:v>32623</c:v>
                </c:pt>
                <c:pt idx="32623">
                  <c:v>32624</c:v>
                </c:pt>
                <c:pt idx="32624">
                  <c:v>32625</c:v>
                </c:pt>
                <c:pt idx="32625">
                  <c:v>32626</c:v>
                </c:pt>
                <c:pt idx="32626">
                  <c:v>32627</c:v>
                </c:pt>
                <c:pt idx="32627">
                  <c:v>32628</c:v>
                </c:pt>
                <c:pt idx="32628">
                  <c:v>32629</c:v>
                </c:pt>
                <c:pt idx="32629">
                  <c:v>32630</c:v>
                </c:pt>
                <c:pt idx="32630">
                  <c:v>32631</c:v>
                </c:pt>
                <c:pt idx="32631">
                  <c:v>32632</c:v>
                </c:pt>
                <c:pt idx="32632">
                  <c:v>32633</c:v>
                </c:pt>
                <c:pt idx="32633">
                  <c:v>32634</c:v>
                </c:pt>
                <c:pt idx="32634">
                  <c:v>32635</c:v>
                </c:pt>
                <c:pt idx="32635">
                  <c:v>32636</c:v>
                </c:pt>
                <c:pt idx="32636">
                  <c:v>32637</c:v>
                </c:pt>
                <c:pt idx="32637">
                  <c:v>32638</c:v>
                </c:pt>
                <c:pt idx="32638">
                  <c:v>32639</c:v>
                </c:pt>
                <c:pt idx="32639">
                  <c:v>32640</c:v>
                </c:pt>
                <c:pt idx="32640">
                  <c:v>32641</c:v>
                </c:pt>
                <c:pt idx="32641">
                  <c:v>32642</c:v>
                </c:pt>
                <c:pt idx="32642">
                  <c:v>32643</c:v>
                </c:pt>
                <c:pt idx="32643">
                  <c:v>32644</c:v>
                </c:pt>
                <c:pt idx="32644">
                  <c:v>32645</c:v>
                </c:pt>
                <c:pt idx="32645">
                  <c:v>32646</c:v>
                </c:pt>
                <c:pt idx="32646">
                  <c:v>32647</c:v>
                </c:pt>
                <c:pt idx="32647">
                  <c:v>32648</c:v>
                </c:pt>
                <c:pt idx="32648">
                  <c:v>32649</c:v>
                </c:pt>
                <c:pt idx="32649">
                  <c:v>32650</c:v>
                </c:pt>
                <c:pt idx="32650">
                  <c:v>32651</c:v>
                </c:pt>
                <c:pt idx="32651">
                  <c:v>32652</c:v>
                </c:pt>
                <c:pt idx="32652">
                  <c:v>32653</c:v>
                </c:pt>
                <c:pt idx="32653">
                  <c:v>32654</c:v>
                </c:pt>
                <c:pt idx="32654">
                  <c:v>32655</c:v>
                </c:pt>
                <c:pt idx="32655">
                  <c:v>32656</c:v>
                </c:pt>
                <c:pt idx="32656">
                  <c:v>32657</c:v>
                </c:pt>
                <c:pt idx="32657">
                  <c:v>32658</c:v>
                </c:pt>
                <c:pt idx="32658">
                  <c:v>32659</c:v>
                </c:pt>
                <c:pt idx="32659">
                  <c:v>32660</c:v>
                </c:pt>
                <c:pt idx="32660">
                  <c:v>32661</c:v>
                </c:pt>
                <c:pt idx="32661">
                  <c:v>32662</c:v>
                </c:pt>
                <c:pt idx="32662">
                  <c:v>32663</c:v>
                </c:pt>
                <c:pt idx="32663">
                  <c:v>32664</c:v>
                </c:pt>
                <c:pt idx="32664">
                  <c:v>32665</c:v>
                </c:pt>
                <c:pt idx="32665">
                  <c:v>32666</c:v>
                </c:pt>
                <c:pt idx="32666">
                  <c:v>32667</c:v>
                </c:pt>
                <c:pt idx="32667">
                  <c:v>32668</c:v>
                </c:pt>
                <c:pt idx="32668">
                  <c:v>32669</c:v>
                </c:pt>
                <c:pt idx="32669">
                  <c:v>32670</c:v>
                </c:pt>
                <c:pt idx="32670">
                  <c:v>32671</c:v>
                </c:pt>
                <c:pt idx="32671">
                  <c:v>32672</c:v>
                </c:pt>
                <c:pt idx="32672">
                  <c:v>32673</c:v>
                </c:pt>
                <c:pt idx="32673">
                  <c:v>32674</c:v>
                </c:pt>
                <c:pt idx="32674">
                  <c:v>32675</c:v>
                </c:pt>
                <c:pt idx="32675">
                  <c:v>32676</c:v>
                </c:pt>
                <c:pt idx="32676">
                  <c:v>32677</c:v>
                </c:pt>
                <c:pt idx="32677">
                  <c:v>32678</c:v>
                </c:pt>
                <c:pt idx="32678">
                  <c:v>32679</c:v>
                </c:pt>
                <c:pt idx="32679">
                  <c:v>32680</c:v>
                </c:pt>
                <c:pt idx="32680">
                  <c:v>32681</c:v>
                </c:pt>
                <c:pt idx="32681">
                  <c:v>32682</c:v>
                </c:pt>
                <c:pt idx="32682">
                  <c:v>32683</c:v>
                </c:pt>
                <c:pt idx="32683">
                  <c:v>32684</c:v>
                </c:pt>
                <c:pt idx="32684">
                  <c:v>32685</c:v>
                </c:pt>
                <c:pt idx="32685">
                  <c:v>32686</c:v>
                </c:pt>
                <c:pt idx="32686">
                  <c:v>32687</c:v>
                </c:pt>
                <c:pt idx="32687">
                  <c:v>32688</c:v>
                </c:pt>
                <c:pt idx="32688">
                  <c:v>32689</c:v>
                </c:pt>
                <c:pt idx="32689">
                  <c:v>32690</c:v>
                </c:pt>
                <c:pt idx="32690">
                  <c:v>32691</c:v>
                </c:pt>
                <c:pt idx="32691">
                  <c:v>32692</c:v>
                </c:pt>
                <c:pt idx="32692">
                  <c:v>32693</c:v>
                </c:pt>
                <c:pt idx="32693">
                  <c:v>32694</c:v>
                </c:pt>
                <c:pt idx="32694">
                  <c:v>32695</c:v>
                </c:pt>
                <c:pt idx="32695">
                  <c:v>32696</c:v>
                </c:pt>
                <c:pt idx="32696">
                  <c:v>32697</c:v>
                </c:pt>
                <c:pt idx="32697">
                  <c:v>32698</c:v>
                </c:pt>
                <c:pt idx="32698">
                  <c:v>32699</c:v>
                </c:pt>
                <c:pt idx="32699">
                  <c:v>32700</c:v>
                </c:pt>
                <c:pt idx="32700">
                  <c:v>32701</c:v>
                </c:pt>
                <c:pt idx="32701">
                  <c:v>32702</c:v>
                </c:pt>
                <c:pt idx="32702">
                  <c:v>32703</c:v>
                </c:pt>
                <c:pt idx="32703">
                  <c:v>32704</c:v>
                </c:pt>
                <c:pt idx="32704">
                  <c:v>32705</c:v>
                </c:pt>
                <c:pt idx="32705">
                  <c:v>32706</c:v>
                </c:pt>
                <c:pt idx="32706">
                  <c:v>32707</c:v>
                </c:pt>
                <c:pt idx="32707">
                  <c:v>32708</c:v>
                </c:pt>
                <c:pt idx="32708">
                  <c:v>32709</c:v>
                </c:pt>
                <c:pt idx="32709">
                  <c:v>32710</c:v>
                </c:pt>
                <c:pt idx="32710">
                  <c:v>32711</c:v>
                </c:pt>
                <c:pt idx="32711">
                  <c:v>32712</c:v>
                </c:pt>
                <c:pt idx="32712">
                  <c:v>32713</c:v>
                </c:pt>
                <c:pt idx="32713">
                  <c:v>32714</c:v>
                </c:pt>
                <c:pt idx="32714">
                  <c:v>32715</c:v>
                </c:pt>
                <c:pt idx="32715">
                  <c:v>32716</c:v>
                </c:pt>
                <c:pt idx="32716">
                  <c:v>32717</c:v>
                </c:pt>
                <c:pt idx="32717">
                  <c:v>32718</c:v>
                </c:pt>
                <c:pt idx="32718">
                  <c:v>32719</c:v>
                </c:pt>
                <c:pt idx="32719">
                  <c:v>32720</c:v>
                </c:pt>
                <c:pt idx="32720">
                  <c:v>32721</c:v>
                </c:pt>
                <c:pt idx="32721">
                  <c:v>32722</c:v>
                </c:pt>
                <c:pt idx="32722">
                  <c:v>32723</c:v>
                </c:pt>
                <c:pt idx="32723">
                  <c:v>32724</c:v>
                </c:pt>
                <c:pt idx="32724">
                  <c:v>32725</c:v>
                </c:pt>
                <c:pt idx="32725">
                  <c:v>32726</c:v>
                </c:pt>
                <c:pt idx="32726">
                  <c:v>32727</c:v>
                </c:pt>
                <c:pt idx="32727">
                  <c:v>32728</c:v>
                </c:pt>
                <c:pt idx="32728">
                  <c:v>32729</c:v>
                </c:pt>
                <c:pt idx="32729">
                  <c:v>32730</c:v>
                </c:pt>
                <c:pt idx="32730">
                  <c:v>32731</c:v>
                </c:pt>
                <c:pt idx="32731">
                  <c:v>32732</c:v>
                </c:pt>
                <c:pt idx="32732">
                  <c:v>32733</c:v>
                </c:pt>
                <c:pt idx="32733">
                  <c:v>32734</c:v>
                </c:pt>
                <c:pt idx="32734">
                  <c:v>32735</c:v>
                </c:pt>
                <c:pt idx="32735">
                  <c:v>32736</c:v>
                </c:pt>
                <c:pt idx="32736">
                  <c:v>32737</c:v>
                </c:pt>
                <c:pt idx="32737">
                  <c:v>32738</c:v>
                </c:pt>
                <c:pt idx="32738">
                  <c:v>32739</c:v>
                </c:pt>
                <c:pt idx="32739">
                  <c:v>32740</c:v>
                </c:pt>
                <c:pt idx="32740">
                  <c:v>32741</c:v>
                </c:pt>
                <c:pt idx="32741">
                  <c:v>32742</c:v>
                </c:pt>
                <c:pt idx="32742">
                  <c:v>32743</c:v>
                </c:pt>
                <c:pt idx="32743">
                  <c:v>32744</c:v>
                </c:pt>
                <c:pt idx="32744">
                  <c:v>32745</c:v>
                </c:pt>
                <c:pt idx="32745">
                  <c:v>32746</c:v>
                </c:pt>
                <c:pt idx="32746">
                  <c:v>32747</c:v>
                </c:pt>
                <c:pt idx="32747">
                  <c:v>32748</c:v>
                </c:pt>
                <c:pt idx="32748">
                  <c:v>32749</c:v>
                </c:pt>
                <c:pt idx="32749">
                  <c:v>32750</c:v>
                </c:pt>
                <c:pt idx="32750">
                  <c:v>32751</c:v>
                </c:pt>
                <c:pt idx="32751">
                  <c:v>32752</c:v>
                </c:pt>
                <c:pt idx="32752">
                  <c:v>32753</c:v>
                </c:pt>
                <c:pt idx="32753">
                  <c:v>32754</c:v>
                </c:pt>
                <c:pt idx="32754">
                  <c:v>32755</c:v>
                </c:pt>
                <c:pt idx="32755">
                  <c:v>32756</c:v>
                </c:pt>
                <c:pt idx="32756">
                  <c:v>32757</c:v>
                </c:pt>
                <c:pt idx="32757">
                  <c:v>32758</c:v>
                </c:pt>
                <c:pt idx="32758">
                  <c:v>32759</c:v>
                </c:pt>
                <c:pt idx="32759">
                  <c:v>32760</c:v>
                </c:pt>
                <c:pt idx="32760">
                  <c:v>32761</c:v>
                </c:pt>
                <c:pt idx="32761">
                  <c:v>32762</c:v>
                </c:pt>
                <c:pt idx="32762">
                  <c:v>32763</c:v>
                </c:pt>
                <c:pt idx="32763">
                  <c:v>32764</c:v>
                </c:pt>
                <c:pt idx="32764">
                  <c:v>32765</c:v>
                </c:pt>
                <c:pt idx="32765">
                  <c:v>32766</c:v>
                </c:pt>
                <c:pt idx="32766">
                  <c:v>32767</c:v>
                </c:pt>
                <c:pt idx="32767">
                  <c:v>32768</c:v>
                </c:pt>
                <c:pt idx="32768">
                  <c:v>32769</c:v>
                </c:pt>
                <c:pt idx="32769">
                  <c:v>32770</c:v>
                </c:pt>
                <c:pt idx="32770">
                  <c:v>32771</c:v>
                </c:pt>
                <c:pt idx="32771">
                  <c:v>32772</c:v>
                </c:pt>
                <c:pt idx="32772">
                  <c:v>32773</c:v>
                </c:pt>
                <c:pt idx="32773">
                  <c:v>32774</c:v>
                </c:pt>
                <c:pt idx="32774">
                  <c:v>32775</c:v>
                </c:pt>
                <c:pt idx="32775">
                  <c:v>32776</c:v>
                </c:pt>
                <c:pt idx="32776">
                  <c:v>32777</c:v>
                </c:pt>
                <c:pt idx="32777">
                  <c:v>32778</c:v>
                </c:pt>
                <c:pt idx="32778">
                  <c:v>32779</c:v>
                </c:pt>
                <c:pt idx="32779">
                  <c:v>32780</c:v>
                </c:pt>
                <c:pt idx="32780">
                  <c:v>32781</c:v>
                </c:pt>
                <c:pt idx="32781">
                  <c:v>32782</c:v>
                </c:pt>
                <c:pt idx="32782">
                  <c:v>32783</c:v>
                </c:pt>
                <c:pt idx="32783">
                  <c:v>32784</c:v>
                </c:pt>
                <c:pt idx="32784">
                  <c:v>32785</c:v>
                </c:pt>
                <c:pt idx="32785">
                  <c:v>32786</c:v>
                </c:pt>
                <c:pt idx="32786">
                  <c:v>32787</c:v>
                </c:pt>
                <c:pt idx="32787">
                  <c:v>32788</c:v>
                </c:pt>
                <c:pt idx="32788">
                  <c:v>32789</c:v>
                </c:pt>
                <c:pt idx="32789">
                  <c:v>32790</c:v>
                </c:pt>
                <c:pt idx="32790">
                  <c:v>32791</c:v>
                </c:pt>
                <c:pt idx="32791">
                  <c:v>32792</c:v>
                </c:pt>
                <c:pt idx="32792">
                  <c:v>32793</c:v>
                </c:pt>
                <c:pt idx="32793">
                  <c:v>32794</c:v>
                </c:pt>
                <c:pt idx="32794">
                  <c:v>32795</c:v>
                </c:pt>
                <c:pt idx="32795">
                  <c:v>32796</c:v>
                </c:pt>
                <c:pt idx="32796">
                  <c:v>32797</c:v>
                </c:pt>
                <c:pt idx="32797">
                  <c:v>32798</c:v>
                </c:pt>
                <c:pt idx="32798">
                  <c:v>32799</c:v>
                </c:pt>
                <c:pt idx="32799">
                  <c:v>32800</c:v>
                </c:pt>
                <c:pt idx="32800">
                  <c:v>32801</c:v>
                </c:pt>
                <c:pt idx="32801">
                  <c:v>32802</c:v>
                </c:pt>
                <c:pt idx="32802">
                  <c:v>32803</c:v>
                </c:pt>
                <c:pt idx="32803">
                  <c:v>32804</c:v>
                </c:pt>
                <c:pt idx="32804">
                  <c:v>32805</c:v>
                </c:pt>
                <c:pt idx="32805">
                  <c:v>32806</c:v>
                </c:pt>
                <c:pt idx="32806">
                  <c:v>32807</c:v>
                </c:pt>
                <c:pt idx="32807">
                  <c:v>32808</c:v>
                </c:pt>
                <c:pt idx="32808">
                  <c:v>32809</c:v>
                </c:pt>
                <c:pt idx="32809">
                  <c:v>32810</c:v>
                </c:pt>
                <c:pt idx="32810">
                  <c:v>32811</c:v>
                </c:pt>
                <c:pt idx="32811">
                  <c:v>32812</c:v>
                </c:pt>
                <c:pt idx="32812">
                  <c:v>32813</c:v>
                </c:pt>
                <c:pt idx="32813">
                  <c:v>32814</c:v>
                </c:pt>
                <c:pt idx="32814">
                  <c:v>32815</c:v>
                </c:pt>
                <c:pt idx="32815">
                  <c:v>32816</c:v>
                </c:pt>
                <c:pt idx="32816">
                  <c:v>32817</c:v>
                </c:pt>
                <c:pt idx="32817">
                  <c:v>32818</c:v>
                </c:pt>
                <c:pt idx="32818">
                  <c:v>32819</c:v>
                </c:pt>
                <c:pt idx="32819">
                  <c:v>32820</c:v>
                </c:pt>
                <c:pt idx="32820">
                  <c:v>32821</c:v>
                </c:pt>
                <c:pt idx="32821">
                  <c:v>32822</c:v>
                </c:pt>
                <c:pt idx="32822">
                  <c:v>32823</c:v>
                </c:pt>
                <c:pt idx="32823">
                  <c:v>32824</c:v>
                </c:pt>
                <c:pt idx="32824">
                  <c:v>32825</c:v>
                </c:pt>
                <c:pt idx="32825">
                  <c:v>32826</c:v>
                </c:pt>
                <c:pt idx="32826">
                  <c:v>32827</c:v>
                </c:pt>
                <c:pt idx="32827">
                  <c:v>32828</c:v>
                </c:pt>
                <c:pt idx="32828">
                  <c:v>32829</c:v>
                </c:pt>
                <c:pt idx="32829">
                  <c:v>32830</c:v>
                </c:pt>
                <c:pt idx="32830">
                  <c:v>32831</c:v>
                </c:pt>
                <c:pt idx="32831">
                  <c:v>32832</c:v>
                </c:pt>
                <c:pt idx="32832">
                  <c:v>32833</c:v>
                </c:pt>
                <c:pt idx="32833">
                  <c:v>32834</c:v>
                </c:pt>
                <c:pt idx="32834">
                  <c:v>32835</c:v>
                </c:pt>
                <c:pt idx="32835">
                  <c:v>32836</c:v>
                </c:pt>
                <c:pt idx="32836">
                  <c:v>32837</c:v>
                </c:pt>
                <c:pt idx="32837">
                  <c:v>32838</c:v>
                </c:pt>
                <c:pt idx="32838">
                  <c:v>32839</c:v>
                </c:pt>
                <c:pt idx="32839">
                  <c:v>32840</c:v>
                </c:pt>
                <c:pt idx="32840">
                  <c:v>32841</c:v>
                </c:pt>
                <c:pt idx="32841">
                  <c:v>32842</c:v>
                </c:pt>
                <c:pt idx="32842">
                  <c:v>32843</c:v>
                </c:pt>
                <c:pt idx="32843">
                  <c:v>32844</c:v>
                </c:pt>
                <c:pt idx="32844">
                  <c:v>32845</c:v>
                </c:pt>
                <c:pt idx="32845">
                  <c:v>32846</c:v>
                </c:pt>
                <c:pt idx="32846">
                  <c:v>32847</c:v>
                </c:pt>
                <c:pt idx="32847">
                  <c:v>32848</c:v>
                </c:pt>
                <c:pt idx="32848">
                  <c:v>32849</c:v>
                </c:pt>
                <c:pt idx="32849">
                  <c:v>32850</c:v>
                </c:pt>
                <c:pt idx="32850">
                  <c:v>32851</c:v>
                </c:pt>
                <c:pt idx="32851">
                  <c:v>32852</c:v>
                </c:pt>
                <c:pt idx="32852">
                  <c:v>32853</c:v>
                </c:pt>
                <c:pt idx="32853">
                  <c:v>32854</c:v>
                </c:pt>
                <c:pt idx="32854">
                  <c:v>32855</c:v>
                </c:pt>
                <c:pt idx="32855">
                  <c:v>32856</c:v>
                </c:pt>
                <c:pt idx="32856">
                  <c:v>32857</c:v>
                </c:pt>
                <c:pt idx="32857">
                  <c:v>32858</c:v>
                </c:pt>
                <c:pt idx="32858">
                  <c:v>32859</c:v>
                </c:pt>
                <c:pt idx="32859">
                  <c:v>32860</c:v>
                </c:pt>
                <c:pt idx="32860">
                  <c:v>32861</c:v>
                </c:pt>
                <c:pt idx="32861">
                  <c:v>32862</c:v>
                </c:pt>
                <c:pt idx="32862">
                  <c:v>32863</c:v>
                </c:pt>
                <c:pt idx="32863">
                  <c:v>32864</c:v>
                </c:pt>
                <c:pt idx="32864">
                  <c:v>32865</c:v>
                </c:pt>
                <c:pt idx="32865">
                  <c:v>32866</c:v>
                </c:pt>
                <c:pt idx="32866">
                  <c:v>32867</c:v>
                </c:pt>
                <c:pt idx="32867">
                  <c:v>32868</c:v>
                </c:pt>
                <c:pt idx="32868">
                  <c:v>32869</c:v>
                </c:pt>
                <c:pt idx="32869">
                  <c:v>32870</c:v>
                </c:pt>
                <c:pt idx="32870">
                  <c:v>32871</c:v>
                </c:pt>
                <c:pt idx="32871">
                  <c:v>32872</c:v>
                </c:pt>
                <c:pt idx="32872">
                  <c:v>32873</c:v>
                </c:pt>
                <c:pt idx="32873">
                  <c:v>32874</c:v>
                </c:pt>
                <c:pt idx="32874">
                  <c:v>32875</c:v>
                </c:pt>
                <c:pt idx="32875">
                  <c:v>32876</c:v>
                </c:pt>
                <c:pt idx="32876">
                  <c:v>32877</c:v>
                </c:pt>
                <c:pt idx="32877">
                  <c:v>32878</c:v>
                </c:pt>
                <c:pt idx="32878">
                  <c:v>32879</c:v>
                </c:pt>
                <c:pt idx="32879">
                  <c:v>32880</c:v>
                </c:pt>
                <c:pt idx="32880">
                  <c:v>32881</c:v>
                </c:pt>
                <c:pt idx="32881">
                  <c:v>32882</c:v>
                </c:pt>
                <c:pt idx="32882">
                  <c:v>32883</c:v>
                </c:pt>
                <c:pt idx="32883">
                  <c:v>32884</c:v>
                </c:pt>
                <c:pt idx="32884">
                  <c:v>32885</c:v>
                </c:pt>
                <c:pt idx="32885">
                  <c:v>32886</c:v>
                </c:pt>
                <c:pt idx="32886">
                  <c:v>32887</c:v>
                </c:pt>
                <c:pt idx="32887">
                  <c:v>32888</c:v>
                </c:pt>
                <c:pt idx="32888">
                  <c:v>32889</c:v>
                </c:pt>
                <c:pt idx="32889">
                  <c:v>32890</c:v>
                </c:pt>
                <c:pt idx="32890">
                  <c:v>32891</c:v>
                </c:pt>
                <c:pt idx="32891">
                  <c:v>32892</c:v>
                </c:pt>
                <c:pt idx="32892">
                  <c:v>32893</c:v>
                </c:pt>
                <c:pt idx="32893">
                  <c:v>32894</c:v>
                </c:pt>
                <c:pt idx="32894">
                  <c:v>32895</c:v>
                </c:pt>
                <c:pt idx="32895">
                  <c:v>32896</c:v>
                </c:pt>
                <c:pt idx="32896">
                  <c:v>32897</c:v>
                </c:pt>
                <c:pt idx="32897">
                  <c:v>32898</c:v>
                </c:pt>
                <c:pt idx="32898">
                  <c:v>32899</c:v>
                </c:pt>
                <c:pt idx="32899">
                  <c:v>32900</c:v>
                </c:pt>
                <c:pt idx="32900">
                  <c:v>32901</c:v>
                </c:pt>
                <c:pt idx="32901">
                  <c:v>32902</c:v>
                </c:pt>
                <c:pt idx="32902">
                  <c:v>32903</c:v>
                </c:pt>
                <c:pt idx="32903">
                  <c:v>32904</c:v>
                </c:pt>
                <c:pt idx="32904">
                  <c:v>32905</c:v>
                </c:pt>
                <c:pt idx="32905">
                  <c:v>32906</c:v>
                </c:pt>
                <c:pt idx="32906">
                  <c:v>32907</c:v>
                </c:pt>
                <c:pt idx="32907">
                  <c:v>32908</c:v>
                </c:pt>
                <c:pt idx="32908">
                  <c:v>32909</c:v>
                </c:pt>
                <c:pt idx="32909">
                  <c:v>32910</c:v>
                </c:pt>
                <c:pt idx="32910">
                  <c:v>32911</c:v>
                </c:pt>
                <c:pt idx="32911">
                  <c:v>32912</c:v>
                </c:pt>
                <c:pt idx="32912">
                  <c:v>32913</c:v>
                </c:pt>
                <c:pt idx="32913">
                  <c:v>32914</c:v>
                </c:pt>
                <c:pt idx="32914">
                  <c:v>32915</c:v>
                </c:pt>
                <c:pt idx="32915">
                  <c:v>32916</c:v>
                </c:pt>
                <c:pt idx="32916">
                  <c:v>32917</c:v>
                </c:pt>
                <c:pt idx="32917">
                  <c:v>32918</c:v>
                </c:pt>
                <c:pt idx="32918">
                  <c:v>32919</c:v>
                </c:pt>
                <c:pt idx="32919">
                  <c:v>32920</c:v>
                </c:pt>
                <c:pt idx="32920">
                  <c:v>32921</c:v>
                </c:pt>
                <c:pt idx="32921">
                  <c:v>32922</c:v>
                </c:pt>
                <c:pt idx="32922">
                  <c:v>32923</c:v>
                </c:pt>
                <c:pt idx="32923">
                  <c:v>32924</c:v>
                </c:pt>
                <c:pt idx="32924">
                  <c:v>32925</c:v>
                </c:pt>
                <c:pt idx="32925">
                  <c:v>32926</c:v>
                </c:pt>
                <c:pt idx="32926">
                  <c:v>32927</c:v>
                </c:pt>
                <c:pt idx="32927">
                  <c:v>32928</c:v>
                </c:pt>
                <c:pt idx="32928">
                  <c:v>32929</c:v>
                </c:pt>
                <c:pt idx="32929">
                  <c:v>32930</c:v>
                </c:pt>
                <c:pt idx="32930">
                  <c:v>32931</c:v>
                </c:pt>
                <c:pt idx="32931">
                  <c:v>32932</c:v>
                </c:pt>
                <c:pt idx="32932">
                  <c:v>32933</c:v>
                </c:pt>
                <c:pt idx="32933">
                  <c:v>32934</c:v>
                </c:pt>
                <c:pt idx="32934">
                  <c:v>32935</c:v>
                </c:pt>
                <c:pt idx="32935">
                  <c:v>32936</c:v>
                </c:pt>
                <c:pt idx="32936">
                  <c:v>32937</c:v>
                </c:pt>
                <c:pt idx="32937">
                  <c:v>32938</c:v>
                </c:pt>
                <c:pt idx="32938">
                  <c:v>32939</c:v>
                </c:pt>
                <c:pt idx="32939">
                  <c:v>32940</c:v>
                </c:pt>
                <c:pt idx="32940">
                  <c:v>32941</c:v>
                </c:pt>
                <c:pt idx="32941">
                  <c:v>32942</c:v>
                </c:pt>
                <c:pt idx="32942">
                  <c:v>32943</c:v>
                </c:pt>
                <c:pt idx="32943">
                  <c:v>32944</c:v>
                </c:pt>
                <c:pt idx="32944">
                  <c:v>32945</c:v>
                </c:pt>
                <c:pt idx="32945">
                  <c:v>32946</c:v>
                </c:pt>
                <c:pt idx="32946">
                  <c:v>32947</c:v>
                </c:pt>
                <c:pt idx="32947">
                  <c:v>32948</c:v>
                </c:pt>
                <c:pt idx="32948">
                  <c:v>32949</c:v>
                </c:pt>
                <c:pt idx="32949">
                  <c:v>32950</c:v>
                </c:pt>
                <c:pt idx="32950">
                  <c:v>32951</c:v>
                </c:pt>
                <c:pt idx="32951">
                  <c:v>32952</c:v>
                </c:pt>
                <c:pt idx="32952">
                  <c:v>32953</c:v>
                </c:pt>
                <c:pt idx="32953">
                  <c:v>32954</c:v>
                </c:pt>
                <c:pt idx="32954">
                  <c:v>32955</c:v>
                </c:pt>
                <c:pt idx="32955">
                  <c:v>32956</c:v>
                </c:pt>
                <c:pt idx="32956">
                  <c:v>32957</c:v>
                </c:pt>
                <c:pt idx="32957">
                  <c:v>32958</c:v>
                </c:pt>
                <c:pt idx="32958">
                  <c:v>32959</c:v>
                </c:pt>
                <c:pt idx="32959">
                  <c:v>32960</c:v>
                </c:pt>
                <c:pt idx="32960">
                  <c:v>32961</c:v>
                </c:pt>
                <c:pt idx="32961">
                  <c:v>32962</c:v>
                </c:pt>
                <c:pt idx="32962">
                  <c:v>32963</c:v>
                </c:pt>
                <c:pt idx="32963">
                  <c:v>32964</c:v>
                </c:pt>
                <c:pt idx="32964">
                  <c:v>32965</c:v>
                </c:pt>
                <c:pt idx="32965">
                  <c:v>32966</c:v>
                </c:pt>
                <c:pt idx="32966">
                  <c:v>32967</c:v>
                </c:pt>
                <c:pt idx="32967">
                  <c:v>32968</c:v>
                </c:pt>
                <c:pt idx="32968">
                  <c:v>32969</c:v>
                </c:pt>
                <c:pt idx="32969">
                  <c:v>32970</c:v>
                </c:pt>
                <c:pt idx="32970">
                  <c:v>32971</c:v>
                </c:pt>
                <c:pt idx="32971">
                  <c:v>32972</c:v>
                </c:pt>
                <c:pt idx="32972">
                  <c:v>32973</c:v>
                </c:pt>
                <c:pt idx="32973">
                  <c:v>32974</c:v>
                </c:pt>
                <c:pt idx="32974">
                  <c:v>32975</c:v>
                </c:pt>
                <c:pt idx="32975">
                  <c:v>32976</c:v>
                </c:pt>
                <c:pt idx="32976">
                  <c:v>32977</c:v>
                </c:pt>
                <c:pt idx="32977">
                  <c:v>32978</c:v>
                </c:pt>
                <c:pt idx="32978">
                  <c:v>32979</c:v>
                </c:pt>
                <c:pt idx="32979">
                  <c:v>32980</c:v>
                </c:pt>
                <c:pt idx="32980">
                  <c:v>32981</c:v>
                </c:pt>
                <c:pt idx="32981">
                  <c:v>32982</c:v>
                </c:pt>
                <c:pt idx="32982">
                  <c:v>32983</c:v>
                </c:pt>
                <c:pt idx="32983">
                  <c:v>32984</c:v>
                </c:pt>
                <c:pt idx="32984">
                  <c:v>32985</c:v>
                </c:pt>
                <c:pt idx="32985">
                  <c:v>32986</c:v>
                </c:pt>
                <c:pt idx="32986">
                  <c:v>32987</c:v>
                </c:pt>
                <c:pt idx="32987">
                  <c:v>32988</c:v>
                </c:pt>
                <c:pt idx="32988">
                  <c:v>32989</c:v>
                </c:pt>
                <c:pt idx="32989">
                  <c:v>32990</c:v>
                </c:pt>
                <c:pt idx="32990">
                  <c:v>32991</c:v>
                </c:pt>
                <c:pt idx="32991">
                  <c:v>32992</c:v>
                </c:pt>
                <c:pt idx="32992">
                  <c:v>32993</c:v>
                </c:pt>
                <c:pt idx="32993">
                  <c:v>32994</c:v>
                </c:pt>
                <c:pt idx="32994">
                  <c:v>32995</c:v>
                </c:pt>
                <c:pt idx="32995">
                  <c:v>32996</c:v>
                </c:pt>
                <c:pt idx="32996">
                  <c:v>32997</c:v>
                </c:pt>
                <c:pt idx="32997">
                  <c:v>32998</c:v>
                </c:pt>
                <c:pt idx="32998">
                  <c:v>32999</c:v>
                </c:pt>
                <c:pt idx="32999">
                  <c:v>33000</c:v>
                </c:pt>
                <c:pt idx="33000">
                  <c:v>33001</c:v>
                </c:pt>
                <c:pt idx="33001">
                  <c:v>33002</c:v>
                </c:pt>
                <c:pt idx="33002">
                  <c:v>33003</c:v>
                </c:pt>
                <c:pt idx="33003">
                  <c:v>33004</c:v>
                </c:pt>
                <c:pt idx="33004">
                  <c:v>33005</c:v>
                </c:pt>
                <c:pt idx="33005">
                  <c:v>33006</c:v>
                </c:pt>
                <c:pt idx="33006">
                  <c:v>33007</c:v>
                </c:pt>
                <c:pt idx="33007">
                  <c:v>33008</c:v>
                </c:pt>
                <c:pt idx="33008">
                  <c:v>33009</c:v>
                </c:pt>
                <c:pt idx="33009">
                  <c:v>33010</c:v>
                </c:pt>
                <c:pt idx="33010">
                  <c:v>33011</c:v>
                </c:pt>
                <c:pt idx="33011">
                  <c:v>33012</c:v>
                </c:pt>
                <c:pt idx="33012">
                  <c:v>33013</c:v>
                </c:pt>
                <c:pt idx="33013">
                  <c:v>33014</c:v>
                </c:pt>
                <c:pt idx="33014">
                  <c:v>33015</c:v>
                </c:pt>
                <c:pt idx="33015">
                  <c:v>33016</c:v>
                </c:pt>
                <c:pt idx="33016">
                  <c:v>33017</c:v>
                </c:pt>
                <c:pt idx="33017">
                  <c:v>33018</c:v>
                </c:pt>
                <c:pt idx="33018">
                  <c:v>33019</c:v>
                </c:pt>
                <c:pt idx="33019">
                  <c:v>33020</c:v>
                </c:pt>
                <c:pt idx="33020">
                  <c:v>33021</c:v>
                </c:pt>
                <c:pt idx="33021">
                  <c:v>33022</c:v>
                </c:pt>
                <c:pt idx="33022">
                  <c:v>33023</c:v>
                </c:pt>
                <c:pt idx="33023">
                  <c:v>33024</c:v>
                </c:pt>
                <c:pt idx="33024">
                  <c:v>33025</c:v>
                </c:pt>
                <c:pt idx="33025">
                  <c:v>33026</c:v>
                </c:pt>
                <c:pt idx="33026">
                  <c:v>33027</c:v>
                </c:pt>
                <c:pt idx="33027">
                  <c:v>33028</c:v>
                </c:pt>
                <c:pt idx="33028">
                  <c:v>33029</c:v>
                </c:pt>
                <c:pt idx="33029">
                  <c:v>33030</c:v>
                </c:pt>
                <c:pt idx="33030">
                  <c:v>33031</c:v>
                </c:pt>
                <c:pt idx="33031">
                  <c:v>33032</c:v>
                </c:pt>
                <c:pt idx="33032">
                  <c:v>33033</c:v>
                </c:pt>
                <c:pt idx="33033">
                  <c:v>33034</c:v>
                </c:pt>
                <c:pt idx="33034">
                  <c:v>33035</c:v>
                </c:pt>
                <c:pt idx="33035">
                  <c:v>33036</c:v>
                </c:pt>
                <c:pt idx="33036">
                  <c:v>33037</c:v>
                </c:pt>
                <c:pt idx="33037">
                  <c:v>33038</c:v>
                </c:pt>
                <c:pt idx="33038">
                  <c:v>33039</c:v>
                </c:pt>
                <c:pt idx="33039">
                  <c:v>33040</c:v>
                </c:pt>
                <c:pt idx="33040">
                  <c:v>33041</c:v>
                </c:pt>
                <c:pt idx="33041">
                  <c:v>33042</c:v>
                </c:pt>
                <c:pt idx="33042">
                  <c:v>33043</c:v>
                </c:pt>
                <c:pt idx="33043">
                  <c:v>33044</c:v>
                </c:pt>
                <c:pt idx="33044">
                  <c:v>33045</c:v>
                </c:pt>
                <c:pt idx="33045">
                  <c:v>33046</c:v>
                </c:pt>
                <c:pt idx="33046">
                  <c:v>33047</c:v>
                </c:pt>
                <c:pt idx="33047">
                  <c:v>33048</c:v>
                </c:pt>
                <c:pt idx="33048">
                  <c:v>33049</c:v>
                </c:pt>
                <c:pt idx="33049">
                  <c:v>33050</c:v>
                </c:pt>
                <c:pt idx="33050">
                  <c:v>33051</c:v>
                </c:pt>
                <c:pt idx="33051">
                  <c:v>33052</c:v>
                </c:pt>
                <c:pt idx="33052">
                  <c:v>33053</c:v>
                </c:pt>
                <c:pt idx="33053">
                  <c:v>33054</c:v>
                </c:pt>
                <c:pt idx="33054">
                  <c:v>33055</c:v>
                </c:pt>
                <c:pt idx="33055">
                  <c:v>33056</c:v>
                </c:pt>
                <c:pt idx="33056">
                  <c:v>33057</c:v>
                </c:pt>
                <c:pt idx="33057">
                  <c:v>33058</c:v>
                </c:pt>
                <c:pt idx="33058">
                  <c:v>33059</c:v>
                </c:pt>
                <c:pt idx="33059">
                  <c:v>33060</c:v>
                </c:pt>
                <c:pt idx="33060">
                  <c:v>33061</c:v>
                </c:pt>
                <c:pt idx="33061">
                  <c:v>33062</c:v>
                </c:pt>
                <c:pt idx="33062">
                  <c:v>33063</c:v>
                </c:pt>
                <c:pt idx="33063">
                  <c:v>33064</c:v>
                </c:pt>
                <c:pt idx="33064">
                  <c:v>33065</c:v>
                </c:pt>
                <c:pt idx="33065">
                  <c:v>33066</c:v>
                </c:pt>
                <c:pt idx="33066">
                  <c:v>33067</c:v>
                </c:pt>
                <c:pt idx="33067">
                  <c:v>33068</c:v>
                </c:pt>
                <c:pt idx="33068">
                  <c:v>33069</c:v>
                </c:pt>
                <c:pt idx="33069">
                  <c:v>33070</c:v>
                </c:pt>
                <c:pt idx="33070">
                  <c:v>33071</c:v>
                </c:pt>
                <c:pt idx="33071">
                  <c:v>33072</c:v>
                </c:pt>
                <c:pt idx="33072">
                  <c:v>33073</c:v>
                </c:pt>
                <c:pt idx="33073">
                  <c:v>33074</c:v>
                </c:pt>
                <c:pt idx="33074">
                  <c:v>33075</c:v>
                </c:pt>
                <c:pt idx="33075">
                  <c:v>33076</c:v>
                </c:pt>
                <c:pt idx="33076">
                  <c:v>33077</c:v>
                </c:pt>
                <c:pt idx="33077">
                  <c:v>33078</c:v>
                </c:pt>
                <c:pt idx="33078">
                  <c:v>33079</c:v>
                </c:pt>
                <c:pt idx="33079">
                  <c:v>33080</c:v>
                </c:pt>
                <c:pt idx="33080">
                  <c:v>33081</c:v>
                </c:pt>
                <c:pt idx="33081">
                  <c:v>33082</c:v>
                </c:pt>
                <c:pt idx="33082">
                  <c:v>33083</c:v>
                </c:pt>
                <c:pt idx="33083">
                  <c:v>33084</c:v>
                </c:pt>
                <c:pt idx="33084">
                  <c:v>33085</c:v>
                </c:pt>
                <c:pt idx="33085">
                  <c:v>33086</c:v>
                </c:pt>
                <c:pt idx="33086">
                  <c:v>33087</c:v>
                </c:pt>
                <c:pt idx="33087">
                  <c:v>33088</c:v>
                </c:pt>
                <c:pt idx="33088">
                  <c:v>33089</c:v>
                </c:pt>
                <c:pt idx="33089">
                  <c:v>33090</c:v>
                </c:pt>
                <c:pt idx="33090">
                  <c:v>33091</c:v>
                </c:pt>
                <c:pt idx="33091">
                  <c:v>33092</c:v>
                </c:pt>
                <c:pt idx="33092">
                  <c:v>33093</c:v>
                </c:pt>
                <c:pt idx="33093">
                  <c:v>33094</c:v>
                </c:pt>
                <c:pt idx="33094">
                  <c:v>33095</c:v>
                </c:pt>
                <c:pt idx="33095">
                  <c:v>33096</c:v>
                </c:pt>
                <c:pt idx="33096">
                  <c:v>33097</c:v>
                </c:pt>
                <c:pt idx="33097">
                  <c:v>33098</c:v>
                </c:pt>
                <c:pt idx="33098">
                  <c:v>33099</c:v>
                </c:pt>
                <c:pt idx="33099">
                  <c:v>33100</c:v>
                </c:pt>
                <c:pt idx="33100">
                  <c:v>33101</c:v>
                </c:pt>
                <c:pt idx="33101">
                  <c:v>33102</c:v>
                </c:pt>
                <c:pt idx="33102">
                  <c:v>33103</c:v>
                </c:pt>
                <c:pt idx="33103">
                  <c:v>33104</c:v>
                </c:pt>
                <c:pt idx="33104">
                  <c:v>33105</c:v>
                </c:pt>
                <c:pt idx="33105">
                  <c:v>33106</c:v>
                </c:pt>
                <c:pt idx="33106">
                  <c:v>33107</c:v>
                </c:pt>
                <c:pt idx="33107">
                  <c:v>33108</c:v>
                </c:pt>
                <c:pt idx="33108">
                  <c:v>33109</c:v>
                </c:pt>
                <c:pt idx="33109">
                  <c:v>33110</c:v>
                </c:pt>
                <c:pt idx="33110">
                  <c:v>33111</c:v>
                </c:pt>
                <c:pt idx="33111">
                  <c:v>33112</c:v>
                </c:pt>
                <c:pt idx="33112">
                  <c:v>33113</c:v>
                </c:pt>
                <c:pt idx="33113">
                  <c:v>33114</c:v>
                </c:pt>
                <c:pt idx="33114">
                  <c:v>33115</c:v>
                </c:pt>
                <c:pt idx="33115">
                  <c:v>33116</c:v>
                </c:pt>
                <c:pt idx="33116">
                  <c:v>33117</c:v>
                </c:pt>
                <c:pt idx="33117">
                  <c:v>33118</c:v>
                </c:pt>
                <c:pt idx="33118">
                  <c:v>33119</c:v>
                </c:pt>
                <c:pt idx="33119">
                  <c:v>33120</c:v>
                </c:pt>
                <c:pt idx="33120">
                  <c:v>33121</c:v>
                </c:pt>
                <c:pt idx="33121">
                  <c:v>33122</c:v>
                </c:pt>
                <c:pt idx="33122">
                  <c:v>33123</c:v>
                </c:pt>
                <c:pt idx="33123">
                  <c:v>33124</c:v>
                </c:pt>
                <c:pt idx="33124">
                  <c:v>33125</c:v>
                </c:pt>
                <c:pt idx="33125">
                  <c:v>33126</c:v>
                </c:pt>
                <c:pt idx="33126">
                  <c:v>33127</c:v>
                </c:pt>
                <c:pt idx="33127">
                  <c:v>33128</c:v>
                </c:pt>
                <c:pt idx="33128">
                  <c:v>33129</c:v>
                </c:pt>
                <c:pt idx="33129">
                  <c:v>33130</c:v>
                </c:pt>
                <c:pt idx="33130">
                  <c:v>33131</c:v>
                </c:pt>
                <c:pt idx="33131">
                  <c:v>33132</c:v>
                </c:pt>
                <c:pt idx="33132">
                  <c:v>33133</c:v>
                </c:pt>
                <c:pt idx="33133">
                  <c:v>33134</c:v>
                </c:pt>
                <c:pt idx="33134">
                  <c:v>33135</c:v>
                </c:pt>
                <c:pt idx="33135">
                  <c:v>33136</c:v>
                </c:pt>
                <c:pt idx="33136">
                  <c:v>33137</c:v>
                </c:pt>
                <c:pt idx="33137">
                  <c:v>33138</c:v>
                </c:pt>
                <c:pt idx="33138">
                  <c:v>33139</c:v>
                </c:pt>
                <c:pt idx="33139">
                  <c:v>33140</c:v>
                </c:pt>
                <c:pt idx="33140">
                  <c:v>33141</c:v>
                </c:pt>
                <c:pt idx="33141">
                  <c:v>33142</c:v>
                </c:pt>
                <c:pt idx="33142">
                  <c:v>33143</c:v>
                </c:pt>
                <c:pt idx="33143">
                  <c:v>33144</c:v>
                </c:pt>
                <c:pt idx="33144">
                  <c:v>33145</c:v>
                </c:pt>
                <c:pt idx="33145">
                  <c:v>33146</c:v>
                </c:pt>
                <c:pt idx="33146">
                  <c:v>33147</c:v>
                </c:pt>
                <c:pt idx="33147">
                  <c:v>33148</c:v>
                </c:pt>
                <c:pt idx="33148">
                  <c:v>33149</c:v>
                </c:pt>
                <c:pt idx="33149">
                  <c:v>33150</c:v>
                </c:pt>
                <c:pt idx="33150">
                  <c:v>33151</c:v>
                </c:pt>
                <c:pt idx="33151">
                  <c:v>33152</c:v>
                </c:pt>
                <c:pt idx="33152">
                  <c:v>33153</c:v>
                </c:pt>
                <c:pt idx="33153">
                  <c:v>33154</c:v>
                </c:pt>
                <c:pt idx="33154">
                  <c:v>33155</c:v>
                </c:pt>
                <c:pt idx="33155">
                  <c:v>33156</c:v>
                </c:pt>
                <c:pt idx="33156">
                  <c:v>33157</c:v>
                </c:pt>
                <c:pt idx="33157">
                  <c:v>33158</c:v>
                </c:pt>
                <c:pt idx="33158">
                  <c:v>33159</c:v>
                </c:pt>
                <c:pt idx="33159">
                  <c:v>33160</c:v>
                </c:pt>
                <c:pt idx="33160">
                  <c:v>33161</c:v>
                </c:pt>
                <c:pt idx="33161">
                  <c:v>33162</c:v>
                </c:pt>
                <c:pt idx="33162">
                  <c:v>33163</c:v>
                </c:pt>
                <c:pt idx="33163">
                  <c:v>33164</c:v>
                </c:pt>
                <c:pt idx="33164">
                  <c:v>33165</c:v>
                </c:pt>
                <c:pt idx="33165">
                  <c:v>33166</c:v>
                </c:pt>
                <c:pt idx="33166">
                  <c:v>33167</c:v>
                </c:pt>
                <c:pt idx="33167">
                  <c:v>33168</c:v>
                </c:pt>
                <c:pt idx="33168">
                  <c:v>33169</c:v>
                </c:pt>
                <c:pt idx="33169">
                  <c:v>33170</c:v>
                </c:pt>
                <c:pt idx="33170">
                  <c:v>33171</c:v>
                </c:pt>
                <c:pt idx="33171">
                  <c:v>33172</c:v>
                </c:pt>
                <c:pt idx="33172">
                  <c:v>33173</c:v>
                </c:pt>
                <c:pt idx="33173">
                  <c:v>33174</c:v>
                </c:pt>
                <c:pt idx="33174">
                  <c:v>33175</c:v>
                </c:pt>
                <c:pt idx="33175">
                  <c:v>33176</c:v>
                </c:pt>
                <c:pt idx="33176">
                  <c:v>33177</c:v>
                </c:pt>
                <c:pt idx="33177">
                  <c:v>33178</c:v>
                </c:pt>
                <c:pt idx="33178">
                  <c:v>33179</c:v>
                </c:pt>
                <c:pt idx="33179">
                  <c:v>33180</c:v>
                </c:pt>
                <c:pt idx="33180">
                  <c:v>33181</c:v>
                </c:pt>
                <c:pt idx="33181">
                  <c:v>33182</c:v>
                </c:pt>
                <c:pt idx="33182">
                  <c:v>33183</c:v>
                </c:pt>
                <c:pt idx="33183">
                  <c:v>33184</c:v>
                </c:pt>
                <c:pt idx="33184">
                  <c:v>33185</c:v>
                </c:pt>
                <c:pt idx="33185">
                  <c:v>33186</c:v>
                </c:pt>
                <c:pt idx="33186">
                  <c:v>33187</c:v>
                </c:pt>
                <c:pt idx="33187">
                  <c:v>33188</c:v>
                </c:pt>
                <c:pt idx="33188">
                  <c:v>33189</c:v>
                </c:pt>
                <c:pt idx="33189">
                  <c:v>33190</c:v>
                </c:pt>
                <c:pt idx="33190">
                  <c:v>33191</c:v>
                </c:pt>
                <c:pt idx="33191">
                  <c:v>33192</c:v>
                </c:pt>
                <c:pt idx="33192">
                  <c:v>33193</c:v>
                </c:pt>
                <c:pt idx="33193">
                  <c:v>33194</c:v>
                </c:pt>
                <c:pt idx="33194">
                  <c:v>33195</c:v>
                </c:pt>
                <c:pt idx="33195">
                  <c:v>33196</c:v>
                </c:pt>
                <c:pt idx="33196">
                  <c:v>33197</c:v>
                </c:pt>
                <c:pt idx="33197">
                  <c:v>33198</c:v>
                </c:pt>
                <c:pt idx="33198">
                  <c:v>33199</c:v>
                </c:pt>
                <c:pt idx="33199">
                  <c:v>33200</c:v>
                </c:pt>
                <c:pt idx="33200">
                  <c:v>33201</c:v>
                </c:pt>
                <c:pt idx="33201">
                  <c:v>33202</c:v>
                </c:pt>
                <c:pt idx="33202">
                  <c:v>33203</c:v>
                </c:pt>
                <c:pt idx="33203">
                  <c:v>33204</c:v>
                </c:pt>
                <c:pt idx="33204">
                  <c:v>33205</c:v>
                </c:pt>
                <c:pt idx="33205">
                  <c:v>33206</c:v>
                </c:pt>
                <c:pt idx="33206">
                  <c:v>33207</c:v>
                </c:pt>
                <c:pt idx="33207">
                  <c:v>33208</c:v>
                </c:pt>
                <c:pt idx="33208">
                  <c:v>33209</c:v>
                </c:pt>
                <c:pt idx="33209">
                  <c:v>33210</c:v>
                </c:pt>
                <c:pt idx="33210">
                  <c:v>33211</c:v>
                </c:pt>
                <c:pt idx="33211">
                  <c:v>33212</c:v>
                </c:pt>
                <c:pt idx="33212">
                  <c:v>33213</c:v>
                </c:pt>
                <c:pt idx="33213">
                  <c:v>33214</c:v>
                </c:pt>
                <c:pt idx="33214">
                  <c:v>33215</c:v>
                </c:pt>
                <c:pt idx="33215">
                  <c:v>33216</c:v>
                </c:pt>
                <c:pt idx="33216">
                  <c:v>33217</c:v>
                </c:pt>
                <c:pt idx="33217">
                  <c:v>33218</c:v>
                </c:pt>
                <c:pt idx="33218">
                  <c:v>33219</c:v>
                </c:pt>
                <c:pt idx="33219">
                  <c:v>33220</c:v>
                </c:pt>
                <c:pt idx="33220">
                  <c:v>33221</c:v>
                </c:pt>
                <c:pt idx="33221">
                  <c:v>33222</c:v>
                </c:pt>
                <c:pt idx="33222">
                  <c:v>33223</c:v>
                </c:pt>
                <c:pt idx="33223">
                  <c:v>33224</c:v>
                </c:pt>
                <c:pt idx="33224">
                  <c:v>33225</c:v>
                </c:pt>
                <c:pt idx="33225">
                  <c:v>33226</c:v>
                </c:pt>
                <c:pt idx="33226">
                  <c:v>33227</c:v>
                </c:pt>
                <c:pt idx="33227">
                  <c:v>33228</c:v>
                </c:pt>
                <c:pt idx="33228">
                  <c:v>33229</c:v>
                </c:pt>
                <c:pt idx="33229">
                  <c:v>33230</c:v>
                </c:pt>
                <c:pt idx="33230">
                  <c:v>33231</c:v>
                </c:pt>
                <c:pt idx="33231">
                  <c:v>33232</c:v>
                </c:pt>
                <c:pt idx="33232">
                  <c:v>33233</c:v>
                </c:pt>
                <c:pt idx="33233">
                  <c:v>33234</c:v>
                </c:pt>
                <c:pt idx="33234">
                  <c:v>33235</c:v>
                </c:pt>
                <c:pt idx="33235">
                  <c:v>33236</c:v>
                </c:pt>
                <c:pt idx="33236">
                  <c:v>33237</c:v>
                </c:pt>
                <c:pt idx="33237">
                  <c:v>33238</c:v>
                </c:pt>
                <c:pt idx="33238">
                  <c:v>33239</c:v>
                </c:pt>
                <c:pt idx="33239">
                  <c:v>33240</c:v>
                </c:pt>
                <c:pt idx="33240">
                  <c:v>33241</c:v>
                </c:pt>
                <c:pt idx="33241">
                  <c:v>33242</c:v>
                </c:pt>
                <c:pt idx="33242">
                  <c:v>33243</c:v>
                </c:pt>
                <c:pt idx="33243">
                  <c:v>33244</c:v>
                </c:pt>
                <c:pt idx="33244">
                  <c:v>33245</c:v>
                </c:pt>
                <c:pt idx="33245">
                  <c:v>33246</c:v>
                </c:pt>
                <c:pt idx="33246">
                  <c:v>33247</c:v>
                </c:pt>
                <c:pt idx="33247">
                  <c:v>33248</c:v>
                </c:pt>
                <c:pt idx="33248">
                  <c:v>33249</c:v>
                </c:pt>
                <c:pt idx="33249">
                  <c:v>33250</c:v>
                </c:pt>
                <c:pt idx="33250">
                  <c:v>33251</c:v>
                </c:pt>
                <c:pt idx="33251">
                  <c:v>33252</c:v>
                </c:pt>
                <c:pt idx="33252">
                  <c:v>33253</c:v>
                </c:pt>
                <c:pt idx="33253">
                  <c:v>33254</c:v>
                </c:pt>
                <c:pt idx="33254">
                  <c:v>33255</c:v>
                </c:pt>
                <c:pt idx="33255">
                  <c:v>33256</c:v>
                </c:pt>
                <c:pt idx="33256">
                  <c:v>33257</c:v>
                </c:pt>
                <c:pt idx="33257">
                  <c:v>33258</c:v>
                </c:pt>
                <c:pt idx="33258">
                  <c:v>33259</c:v>
                </c:pt>
                <c:pt idx="33259">
                  <c:v>33260</c:v>
                </c:pt>
                <c:pt idx="33260">
                  <c:v>33261</c:v>
                </c:pt>
                <c:pt idx="33261">
                  <c:v>33262</c:v>
                </c:pt>
                <c:pt idx="33262">
                  <c:v>33263</c:v>
                </c:pt>
                <c:pt idx="33263">
                  <c:v>33264</c:v>
                </c:pt>
                <c:pt idx="33264">
                  <c:v>33265</c:v>
                </c:pt>
                <c:pt idx="33265">
                  <c:v>33266</c:v>
                </c:pt>
                <c:pt idx="33266">
                  <c:v>33267</c:v>
                </c:pt>
                <c:pt idx="33267">
                  <c:v>33268</c:v>
                </c:pt>
                <c:pt idx="33268">
                  <c:v>33269</c:v>
                </c:pt>
                <c:pt idx="33269">
                  <c:v>33270</c:v>
                </c:pt>
                <c:pt idx="33270">
                  <c:v>33271</c:v>
                </c:pt>
                <c:pt idx="33271">
                  <c:v>33272</c:v>
                </c:pt>
                <c:pt idx="33272">
                  <c:v>33273</c:v>
                </c:pt>
                <c:pt idx="33273">
                  <c:v>33274</c:v>
                </c:pt>
                <c:pt idx="33274">
                  <c:v>33275</c:v>
                </c:pt>
                <c:pt idx="33275">
                  <c:v>33276</c:v>
                </c:pt>
                <c:pt idx="33276">
                  <c:v>33277</c:v>
                </c:pt>
                <c:pt idx="33277">
                  <c:v>33278</c:v>
                </c:pt>
                <c:pt idx="33278">
                  <c:v>33279</c:v>
                </c:pt>
                <c:pt idx="33279">
                  <c:v>33280</c:v>
                </c:pt>
                <c:pt idx="33280">
                  <c:v>33281</c:v>
                </c:pt>
                <c:pt idx="33281">
                  <c:v>33282</c:v>
                </c:pt>
                <c:pt idx="33282">
                  <c:v>33283</c:v>
                </c:pt>
                <c:pt idx="33283">
                  <c:v>33284</c:v>
                </c:pt>
                <c:pt idx="33284">
                  <c:v>33285</c:v>
                </c:pt>
                <c:pt idx="33285">
                  <c:v>33286</c:v>
                </c:pt>
                <c:pt idx="33286">
                  <c:v>33287</c:v>
                </c:pt>
                <c:pt idx="33287">
                  <c:v>33288</c:v>
                </c:pt>
                <c:pt idx="33288">
                  <c:v>33289</c:v>
                </c:pt>
                <c:pt idx="33289">
                  <c:v>33290</c:v>
                </c:pt>
                <c:pt idx="33290">
                  <c:v>33291</c:v>
                </c:pt>
                <c:pt idx="33291">
                  <c:v>33292</c:v>
                </c:pt>
                <c:pt idx="33292">
                  <c:v>33293</c:v>
                </c:pt>
                <c:pt idx="33293">
                  <c:v>33294</c:v>
                </c:pt>
                <c:pt idx="33294">
                  <c:v>33295</c:v>
                </c:pt>
                <c:pt idx="33295">
                  <c:v>33296</c:v>
                </c:pt>
                <c:pt idx="33296">
                  <c:v>33297</c:v>
                </c:pt>
                <c:pt idx="33297">
                  <c:v>33298</c:v>
                </c:pt>
                <c:pt idx="33298">
                  <c:v>33299</c:v>
                </c:pt>
                <c:pt idx="33299">
                  <c:v>33300</c:v>
                </c:pt>
                <c:pt idx="33300">
                  <c:v>33301</c:v>
                </c:pt>
                <c:pt idx="33301">
                  <c:v>33302</c:v>
                </c:pt>
                <c:pt idx="33302">
                  <c:v>33303</c:v>
                </c:pt>
                <c:pt idx="33303">
                  <c:v>33304</c:v>
                </c:pt>
                <c:pt idx="33304">
                  <c:v>33305</c:v>
                </c:pt>
                <c:pt idx="33305">
                  <c:v>33306</c:v>
                </c:pt>
                <c:pt idx="33306">
                  <c:v>33307</c:v>
                </c:pt>
                <c:pt idx="33307">
                  <c:v>33308</c:v>
                </c:pt>
                <c:pt idx="33308">
                  <c:v>33309</c:v>
                </c:pt>
                <c:pt idx="33309">
                  <c:v>33310</c:v>
                </c:pt>
                <c:pt idx="33310">
                  <c:v>33311</c:v>
                </c:pt>
                <c:pt idx="33311">
                  <c:v>33312</c:v>
                </c:pt>
                <c:pt idx="33312">
                  <c:v>33313</c:v>
                </c:pt>
                <c:pt idx="33313">
                  <c:v>33314</c:v>
                </c:pt>
                <c:pt idx="33314">
                  <c:v>33315</c:v>
                </c:pt>
                <c:pt idx="33315">
                  <c:v>33316</c:v>
                </c:pt>
                <c:pt idx="33316">
                  <c:v>33317</c:v>
                </c:pt>
                <c:pt idx="33317">
                  <c:v>33318</c:v>
                </c:pt>
                <c:pt idx="33318">
                  <c:v>33319</c:v>
                </c:pt>
                <c:pt idx="33319">
                  <c:v>33320</c:v>
                </c:pt>
                <c:pt idx="33320">
                  <c:v>33321</c:v>
                </c:pt>
                <c:pt idx="33321">
                  <c:v>33322</c:v>
                </c:pt>
                <c:pt idx="33322">
                  <c:v>33323</c:v>
                </c:pt>
                <c:pt idx="33323">
                  <c:v>33324</c:v>
                </c:pt>
                <c:pt idx="33324">
                  <c:v>33325</c:v>
                </c:pt>
                <c:pt idx="33325">
                  <c:v>33326</c:v>
                </c:pt>
                <c:pt idx="33326">
                  <c:v>33327</c:v>
                </c:pt>
                <c:pt idx="33327">
                  <c:v>33328</c:v>
                </c:pt>
                <c:pt idx="33328">
                  <c:v>33329</c:v>
                </c:pt>
                <c:pt idx="33329">
                  <c:v>33330</c:v>
                </c:pt>
                <c:pt idx="33330">
                  <c:v>33331</c:v>
                </c:pt>
                <c:pt idx="33331">
                  <c:v>33332</c:v>
                </c:pt>
                <c:pt idx="33332">
                  <c:v>33333</c:v>
                </c:pt>
                <c:pt idx="33333">
                  <c:v>33334</c:v>
                </c:pt>
                <c:pt idx="33334">
                  <c:v>33335</c:v>
                </c:pt>
                <c:pt idx="33335">
                  <c:v>33336</c:v>
                </c:pt>
                <c:pt idx="33336">
                  <c:v>33337</c:v>
                </c:pt>
                <c:pt idx="33337">
                  <c:v>33338</c:v>
                </c:pt>
                <c:pt idx="33338">
                  <c:v>33339</c:v>
                </c:pt>
                <c:pt idx="33339">
                  <c:v>33340</c:v>
                </c:pt>
                <c:pt idx="33340">
                  <c:v>33341</c:v>
                </c:pt>
                <c:pt idx="33341">
                  <c:v>33342</c:v>
                </c:pt>
                <c:pt idx="33342">
                  <c:v>33343</c:v>
                </c:pt>
                <c:pt idx="33343">
                  <c:v>33344</c:v>
                </c:pt>
                <c:pt idx="33344">
                  <c:v>33345</c:v>
                </c:pt>
                <c:pt idx="33345">
                  <c:v>33346</c:v>
                </c:pt>
                <c:pt idx="33346">
                  <c:v>33347</c:v>
                </c:pt>
                <c:pt idx="33347">
                  <c:v>33348</c:v>
                </c:pt>
                <c:pt idx="33348">
                  <c:v>33349</c:v>
                </c:pt>
                <c:pt idx="33349">
                  <c:v>33350</c:v>
                </c:pt>
                <c:pt idx="33350">
                  <c:v>33351</c:v>
                </c:pt>
                <c:pt idx="33351">
                  <c:v>33352</c:v>
                </c:pt>
                <c:pt idx="33352">
                  <c:v>33353</c:v>
                </c:pt>
                <c:pt idx="33353">
                  <c:v>33354</c:v>
                </c:pt>
                <c:pt idx="33354">
                  <c:v>33355</c:v>
                </c:pt>
                <c:pt idx="33355">
                  <c:v>33356</c:v>
                </c:pt>
                <c:pt idx="33356">
                  <c:v>33357</c:v>
                </c:pt>
                <c:pt idx="33357">
                  <c:v>33358</c:v>
                </c:pt>
                <c:pt idx="33358">
                  <c:v>33359</c:v>
                </c:pt>
                <c:pt idx="33359">
                  <c:v>33360</c:v>
                </c:pt>
                <c:pt idx="33360">
                  <c:v>33361</c:v>
                </c:pt>
                <c:pt idx="33361">
                  <c:v>33362</c:v>
                </c:pt>
                <c:pt idx="33362">
                  <c:v>33363</c:v>
                </c:pt>
                <c:pt idx="33363">
                  <c:v>33364</c:v>
                </c:pt>
                <c:pt idx="33364">
                  <c:v>33365</c:v>
                </c:pt>
                <c:pt idx="33365">
                  <c:v>33366</c:v>
                </c:pt>
                <c:pt idx="33366">
                  <c:v>33367</c:v>
                </c:pt>
                <c:pt idx="33367">
                  <c:v>33368</c:v>
                </c:pt>
                <c:pt idx="33368">
                  <c:v>33369</c:v>
                </c:pt>
                <c:pt idx="33369">
                  <c:v>33370</c:v>
                </c:pt>
                <c:pt idx="33370">
                  <c:v>33371</c:v>
                </c:pt>
                <c:pt idx="33371">
                  <c:v>33372</c:v>
                </c:pt>
                <c:pt idx="33372">
                  <c:v>33373</c:v>
                </c:pt>
                <c:pt idx="33373">
                  <c:v>33374</c:v>
                </c:pt>
                <c:pt idx="33374">
                  <c:v>33375</c:v>
                </c:pt>
                <c:pt idx="33375">
                  <c:v>33376</c:v>
                </c:pt>
                <c:pt idx="33376">
                  <c:v>33377</c:v>
                </c:pt>
                <c:pt idx="33377">
                  <c:v>33378</c:v>
                </c:pt>
                <c:pt idx="33378">
                  <c:v>33379</c:v>
                </c:pt>
                <c:pt idx="33379">
                  <c:v>33380</c:v>
                </c:pt>
                <c:pt idx="33380">
                  <c:v>33381</c:v>
                </c:pt>
                <c:pt idx="33381">
                  <c:v>33382</c:v>
                </c:pt>
                <c:pt idx="33382">
                  <c:v>33383</c:v>
                </c:pt>
                <c:pt idx="33383">
                  <c:v>33384</c:v>
                </c:pt>
                <c:pt idx="33384">
                  <c:v>33385</c:v>
                </c:pt>
                <c:pt idx="33385">
                  <c:v>33386</c:v>
                </c:pt>
                <c:pt idx="33386">
                  <c:v>33387</c:v>
                </c:pt>
                <c:pt idx="33387">
                  <c:v>33388</c:v>
                </c:pt>
                <c:pt idx="33388">
                  <c:v>33389</c:v>
                </c:pt>
                <c:pt idx="33389">
                  <c:v>33390</c:v>
                </c:pt>
                <c:pt idx="33390">
                  <c:v>33391</c:v>
                </c:pt>
                <c:pt idx="33391">
                  <c:v>33392</c:v>
                </c:pt>
                <c:pt idx="33392">
                  <c:v>33393</c:v>
                </c:pt>
                <c:pt idx="33393">
                  <c:v>33394</c:v>
                </c:pt>
                <c:pt idx="33394">
                  <c:v>33395</c:v>
                </c:pt>
                <c:pt idx="33395">
                  <c:v>33396</c:v>
                </c:pt>
                <c:pt idx="33396">
                  <c:v>33397</c:v>
                </c:pt>
                <c:pt idx="33397">
                  <c:v>33398</c:v>
                </c:pt>
                <c:pt idx="33398">
                  <c:v>33399</c:v>
                </c:pt>
                <c:pt idx="33399">
                  <c:v>33400</c:v>
                </c:pt>
                <c:pt idx="33400">
                  <c:v>33401</c:v>
                </c:pt>
                <c:pt idx="33401">
                  <c:v>33402</c:v>
                </c:pt>
                <c:pt idx="33402">
                  <c:v>33403</c:v>
                </c:pt>
                <c:pt idx="33403">
                  <c:v>33404</c:v>
                </c:pt>
                <c:pt idx="33404">
                  <c:v>33405</c:v>
                </c:pt>
                <c:pt idx="33405">
                  <c:v>33406</c:v>
                </c:pt>
                <c:pt idx="33406">
                  <c:v>33407</c:v>
                </c:pt>
                <c:pt idx="33407">
                  <c:v>33408</c:v>
                </c:pt>
                <c:pt idx="33408">
                  <c:v>33409</c:v>
                </c:pt>
                <c:pt idx="33409">
                  <c:v>33410</c:v>
                </c:pt>
                <c:pt idx="33410">
                  <c:v>33411</c:v>
                </c:pt>
                <c:pt idx="33411">
                  <c:v>33412</c:v>
                </c:pt>
                <c:pt idx="33412">
                  <c:v>33413</c:v>
                </c:pt>
                <c:pt idx="33413">
                  <c:v>33414</c:v>
                </c:pt>
                <c:pt idx="33414">
                  <c:v>33415</c:v>
                </c:pt>
                <c:pt idx="33415">
                  <c:v>33416</c:v>
                </c:pt>
                <c:pt idx="33416">
                  <c:v>33417</c:v>
                </c:pt>
                <c:pt idx="33417">
                  <c:v>33418</c:v>
                </c:pt>
                <c:pt idx="33418">
                  <c:v>33419</c:v>
                </c:pt>
                <c:pt idx="33419">
                  <c:v>33420</c:v>
                </c:pt>
                <c:pt idx="33420">
                  <c:v>33421</c:v>
                </c:pt>
                <c:pt idx="33421">
                  <c:v>33422</c:v>
                </c:pt>
                <c:pt idx="33422">
                  <c:v>33423</c:v>
                </c:pt>
                <c:pt idx="33423">
                  <c:v>33424</c:v>
                </c:pt>
                <c:pt idx="33424">
                  <c:v>33425</c:v>
                </c:pt>
                <c:pt idx="33425">
                  <c:v>33426</c:v>
                </c:pt>
                <c:pt idx="33426">
                  <c:v>33427</c:v>
                </c:pt>
                <c:pt idx="33427">
                  <c:v>33428</c:v>
                </c:pt>
                <c:pt idx="33428">
                  <c:v>33429</c:v>
                </c:pt>
                <c:pt idx="33429">
                  <c:v>33430</c:v>
                </c:pt>
                <c:pt idx="33430">
                  <c:v>33431</c:v>
                </c:pt>
                <c:pt idx="33431">
                  <c:v>33432</c:v>
                </c:pt>
                <c:pt idx="33432">
                  <c:v>33433</c:v>
                </c:pt>
                <c:pt idx="33433">
                  <c:v>33434</c:v>
                </c:pt>
                <c:pt idx="33434">
                  <c:v>33435</c:v>
                </c:pt>
                <c:pt idx="33435">
                  <c:v>33436</c:v>
                </c:pt>
                <c:pt idx="33436">
                  <c:v>33437</c:v>
                </c:pt>
                <c:pt idx="33437">
                  <c:v>33438</c:v>
                </c:pt>
                <c:pt idx="33438">
                  <c:v>33439</c:v>
                </c:pt>
                <c:pt idx="33439">
                  <c:v>33440</c:v>
                </c:pt>
                <c:pt idx="33440">
                  <c:v>33441</c:v>
                </c:pt>
                <c:pt idx="33441">
                  <c:v>33442</c:v>
                </c:pt>
                <c:pt idx="33442">
                  <c:v>33443</c:v>
                </c:pt>
                <c:pt idx="33443">
                  <c:v>33444</c:v>
                </c:pt>
                <c:pt idx="33444">
                  <c:v>33445</c:v>
                </c:pt>
                <c:pt idx="33445">
                  <c:v>33446</c:v>
                </c:pt>
                <c:pt idx="33446">
                  <c:v>33447</c:v>
                </c:pt>
                <c:pt idx="33447">
                  <c:v>33448</c:v>
                </c:pt>
                <c:pt idx="33448">
                  <c:v>33449</c:v>
                </c:pt>
                <c:pt idx="33449">
                  <c:v>33450</c:v>
                </c:pt>
                <c:pt idx="33450">
                  <c:v>33451</c:v>
                </c:pt>
                <c:pt idx="33451">
                  <c:v>33452</c:v>
                </c:pt>
                <c:pt idx="33452">
                  <c:v>33453</c:v>
                </c:pt>
                <c:pt idx="33453">
                  <c:v>33454</c:v>
                </c:pt>
                <c:pt idx="33454">
                  <c:v>33455</c:v>
                </c:pt>
                <c:pt idx="33455">
                  <c:v>33456</c:v>
                </c:pt>
                <c:pt idx="33456">
                  <c:v>33457</c:v>
                </c:pt>
                <c:pt idx="33457">
                  <c:v>33458</c:v>
                </c:pt>
                <c:pt idx="33458">
                  <c:v>33459</c:v>
                </c:pt>
                <c:pt idx="33459">
                  <c:v>33460</c:v>
                </c:pt>
                <c:pt idx="33460">
                  <c:v>33461</c:v>
                </c:pt>
                <c:pt idx="33461">
                  <c:v>33462</c:v>
                </c:pt>
                <c:pt idx="33462">
                  <c:v>33463</c:v>
                </c:pt>
                <c:pt idx="33463">
                  <c:v>33464</c:v>
                </c:pt>
                <c:pt idx="33464">
                  <c:v>33465</c:v>
                </c:pt>
                <c:pt idx="33465">
                  <c:v>33466</c:v>
                </c:pt>
                <c:pt idx="33466">
                  <c:v>33467</c:v>
                </c:pt>
                <c:pt idx="33467">
                  <c:v>33468</c:v>
                </c:pt>
                <c:pt idx="33468">
                  <c:v>33469</c:v>
                </c:pt>
                <c:pt idx="33469">
                  <c:v>33470</c:v>
                </c:pt>
                <c:pt idx="33470">
                  <c:v>33471</c:v>
                </c:pt>
                <c:pt idx="33471">
                  <c:v>33472</c:v>
                </c:pt>
                <c:pt idx="33472">
                  <c:v>33473</c:v>
                </c:pt>
                <c:pt idx="33473">
                  <c:v>33474</c:v>
                </c:pt>
                <c:pt idx="33474">
                  <c:v>33475</c:v>
                </c:pt>
                <c:pt idx="33475">
                  <c:v>33476</c:v>
                </c:pt>
                <c:pt idx="33476">
                  <c:v>33477</c:v>
                </c:pt>
                <c:pt idx="33477">
                  <c:v>33478</c:v>
                </c:pt>
                <c:pt idx="33478">
                  <c:v>33479</c:v>
                </c:pt>
                <c:pt idx="33479">
                  <c:v>33480</c:v>
                </c:pt>
                <c:pt idx="33480">
                  <c:v>33481</c:v>
                </c:pt>
                <c:pt idx="33481">
                  <c:v>33482</c:v>
                </c:pt>
                <c:pt idx="33482">
                  <c:v>33483</c:v>
                </c:pt>
                <c:pt idx="33483">
                  <c:v>33484</c:v>
                </c:pt>
                <c:pt idx="33484">
                  <c:v>33485</c:v>
                </c:pt>
                <c:pt idx="33485">
                  <c:v>33486</c:v>
                </c:pt>
                <c:pt idx="33486">
                  <c:v>33487</c:v>
                </c:pt>
                <c:pt idx="33487">
                  <c:v>33488</c:v>
                </c:pt>
                <c:pt idx="33488">
                  <c:v>33489</c:v>
                </c:pt>
                <c:pt idx="33489">
                  <c:v>33490</c:v>
                </c:pt>
                <c:pt idx="33490">
                  <c:v>33491</c:v>
                </c:pt>
                <c:pt idx="33491">
                  <c:v>33492</c:v>
                </c:pt>
                <c:pt idx="33492">
                  <c:v>33493</c:v>
                </c:pt>
                <c:pt idx="33493">
                  <c:v>33494</c:v>
                </c:pt>
                <c:pt idx="33494">
                  <c:v>33495</c:v>
                </c:pt>
                <c:pt idx="33495">
                  <c:v>33496</c:v>
                </c:pt>
                <c:pt idx="33496">
                  <c:v>33497</c:v>
                </c:pt>
                <c:pt idx="33497">
                  <c:v>33498</c:v>
                </c:pt>
                <c:pt idx="33498">
                  <c:v>33499</c:v>
                </c:pt>
                <c:pt idx="33499">
                  <c:v>33500</c:v>
                </c:pt>
                <c:pt idx="33500">
                  <c:v>33501</c:v>
                </c:pt>
                <c:pt idx="33501">
                  <c:v>33502</c:v>
                </c:pt>
                <c:pt idx="33502">
                  <c:v>33503</c:v>
                </c:pt>
                <c:pt idx="33503">
                  <c:v>33504</c:v>
                </c:pt>
                <c:pt idx="33504">
                  <c:v>33505</c:v>
                </c:pt>
                <c:pt idx="33505">
                  <c:v>33506</c:v>
                </c:pt>
                <c:pt idx="33506">
                  <c:v>33507</c:v>
                </c:pt>
                <c:pt idx="33507">
                  <c:v>33508</c:v>
                </c:pt>
                <c:pt idx="33508">
                  <c:v>33509</c:v>
                </c:pt>
                <c:pt idx="33509">
                  <c:v>33510</c:v>
                </c:pt>
                <c:pt idx="33510">
                  <c:v>33511</c:v>
                </c:pt>
                <c:pt idx="33511">
                  <c:v>33512</c:v>
                </c:pt>
                <c:pt idx="33512">
                  <c:v>33513</c:v>
                </c:pt>
                <c:pt idx="33513">
                  <c:v>33514</c:v>
                </c:pt>
                <c:pt idx="33514">
                  <c:v>33515</c:v>
                </c:pt>
                <c:pt idx="33515">
                  <c:v>33516</c:v>
                </c:pt>
                <c:pt idx="33516">
                  <c:v>33517</c:v>
                </c:pt>
                <c:pt idx="33517">
                  <c:v>33518</c:v>
                </c:pt>
                <c:pt idx="33518">
                  <c:v>33519</c:v>
                </c:pt>
                <c:pt idx="33519">
                  <c:v>33520</c:v>
                </c:pt>
                <c:pt idx="33520">
                  <c:v>33521</c:v>
                </c:pt>
                <c:pt idx="33521">
                  <c:v>33522</c:v>
                </c:pt>
                <c:pt idx="33522">
                  <c:v>33523</c:v>
                </c:pt>
                <c:pt idx="33523">
                  <c:v>33524</c:v>
                </c:pt>
                <c:pt idx="33524">
                  <c:v>33525</c:v>
                </c:pt>
                <c:pt idx="33525">
                  <c:v>33526</c:v>
                </c:pt>
                <c:pt idx="33526">
                  <c:v>33527</c:v>
                </c:pt>
                <c:pt idx="33527">
                  <c:v>33528</c:v>
                </c:pt>
                <c:pt idx="33528">
                  <c:v>33529</c:v>
                </c:pt>
                <c:pt idx="33529">
                  <c:v>33530</c:v>
                </c:pt>
                <c:pt idx="33530">
                  <c:v>33531</c:v>
                </c:pt>
                <c:pt idx="33531">
                  <c:v>33532</c:v>
                </c:pt>
                <c:pt idx="33532">
                  <c:v>33533</c:v>
                </c:pt>
                <c:pt idx="33533">
                  <c:v>33534</c:v>
                </c:pt>
                <c:pt idx="33534">
                  <c:v>33535</c:v>
                </c:pt>
                <c:pt idx="33535">
                  <c:v>33536</c:v>
                </c:pt>
                <c:pt idx="33536">
                  <c:v>33537</c:v>
                </c:pt>
                <c:pt idx="33537">
                  <c:v>33538</c:v>
                </c:pt>
                <c:pt idx="33538">
                  <c:v>33539</c:v>
                </c:pt>
                <c:pt idx="33539">
                  <c:v>33540</c:v>
                </c:pt>
                <c:pt idx="33540">
                  <c:v>33541</c:v>
                </c:pt>
                <c:pt idx="33541">
                  <c:v>33542</c:v>
                </c:pt>
                <c:pt idx="33542">
                  <c:v>33543</c:v>
                </c:pt>
                <c:pt idx="33543">
                  <c:v>33544</c:v>
                </c:pt>
                <c:pt idx="33544">
                  <c:v>33545</c:v>
                </c:pt>
                <c:pt idx="33545">
                  <c:v>33546</c:v>
                </c:pt>
                <c:pt idx="33546">
                  <c:v>33547</c:v>
                </c:pt>
                <c:pt idx="33547">
                  <c:v>33548</c:v>
                </c:pt>
                <c:pt idx="33548">
                  <c:v>33549</c:v>
                </c:pt>
                <c:pt idx="33549">
                  <c:v>33550</c:v>
                </c:pt>
                <c:pt idx="33550">
                  <c:v>33551</c:v>
                </c:pt>
                <c:pt idx="33551">
                  <c:v>33552</c:v>
                </c:pt>
                <c:pt idx="33552">
                  <c:v>33553</c:v>
                </c:pt>
                <c:pt idx="33553">
                  <c:v>33554</c:v>
                </c:pt>
                <c:pt idx="33554">
                  <c:v>33555</c:v>
                </c:pt>
                <c:pt idx="33555">
                  <c:v>33556</c:v>
                </c:pt>
                <c:pt idx="33556">
                  <c:v>33557</c:v>
                </c:pt>
                <c:pt idx="33557">
                  <c:v>33558</c:v>
                </c:pt>
                <c:pt idx="33558">
                  <c:v>33559</c:v>
                </c:pt>
                <c:pt idx="33559">
                  <c:v>33560</c:v>
                </c:pt>
                <c:pt idx="33560">
                  <c:v>33561</c:v>
                </c:pt>
                <c:pt idx="33561">
                  <c:v>33562</c:v>
                </c:pt>
                <c:pt idx="33562">
                  <c:v>33563</c:v>
                </c:pt>
                <c:pt idx="33563">
                  <c:v>33564</c:v>
                </c:pt>
                <c:pt idx="33564">
                  <c:v>33565</c:v>
                </c:pt>
                <c:pt idx="33565">
                  <c:v>33566</c:v>
                </c:pt>
                <c:pt idx="33566">
                  <c:v>33567</c:v>
                </c:pt>
                <c:pt idx="33567">
                  <c:v>33568</c:v>
                </c:pt>
                <c:pt idx="33568">
                  <c:v>33569</c:v>
                </c:pt>
                <c:pt idx="33569">
                  <c:v>33570</c:v>
                </c:pt>
                <c:pt idx="33570">
                  <c:v>33571</c:v>
                </c:pt>
                <c:pt idx="33571">
                  <c:v>33572</c:v>
                </c:pt>
                <c:pt idx="33572">
                  <c:v>33573</c:v>
                </c:pt>
                <c:pt idx="33573">
                  <c:v>33574</c:v>
                </c:pt>
                <c:pt idx="33574">
                  <c:v>33575</c:v>
                </c:pt>
                <c:pt idx="33575">
                  <c:v>33576</c:v>
                </c:pt>
                <c:pt idx="33576">
                  <c:v>33577</c:v>
                </c:pt>
                <c:pt idx="33577">
                  <c:v>33578</c:v>
                </c:pt>
                <c:pt idx="33578">
                  <c:v>33579</c:v>
                </c:pt>
                <c:pt idx="33579">
                  <c:v>33580</c:v>
                </c:pt>
                <c:pt idx="33580">
                  <c:v>33581</c:v>
                </c:pt>
                <c:pt idx="33581">
                  <c:v>33582</c:v>
                </c:pt>
                <c:pt idx="33582">
                  <c:v>33583</c:v>
                </c:pt>
                <c:pt idx="33583">
                  <c:v>33584</c:v>
                </c:pt>
                <c:pt idx="33584">
                  <c:v>33585</c:v>
                </c:pt>
                <c:pt idx="33585">
                  <c:v>33586</c:v>
                </c:pt>
                <c:pt idx="33586">
                  <c:v>33587</c:v>
                </c:pt>
                <c:pt idx="33587">
                  <c:v>33588</c:v>
                </c:pt>
                <c:pt idx="33588">
                  <c:v>33589</c:v>
                </c:pt>
                <c:pt idx="33589">
                  <c:v>33590</c:v>
                </c:pt>
                <c:pt idx="33590">
                  <c:v>33591</c:v>
                </c:pt>
                <c:pt idx="33591">
                  <c:v>33592</c:v>
                </c:pt>
                <c:pt idx="33592">
                  <c:v>33593</c:v>
                </c:pt>
                <c:pt idx="33593">
                  <c:v>33594</c:v>
                </c:pt>
                <c:pt idx="33594">
                  <c:v>33595</c:v>
                </c:pt>
                <c:pt idx="33595">
                  <c:v>33596</c:v>
                </c:pt>
                <c:pt idx="33596">
                  <c:v>33597</c:v>
                </c:pt>
                <c:pt idx="33597">
                  <c:v>33598</c:v>
                </c:pt>
                <c:pt idx="33598">
                  <c:v>33599</c:v>
                </c:pt>
                <c:pt idx="33599">
                  <c:v>33600</c:v>
                </c:pt>
                <c:pt idx="33600">
                  <c:v>33601</c:v>
                </c:pt>
                <c:pt idx="33601">
                  <c:v>33602</c:v>
                </c:pt>
                <c:pt idx="33602">
                  <c:v>33603</c:v>
                </c:pt>
                <c:pt idx="33603">
                  <c:v>33604</c:v>
                </c:pt>
                <c:pt idx="33604">
                  <c:v>33605</c:v>
                </c:pt>
                <c:pt idx="33605">
                  <c:v>33606</c:v>
                </c:pt>
                <c:pt idx="33606">
                  <c:v>33607</c:v>
                </c:pt>
                <c:pt idx="33607">
                  <c:v>33608</c:v>
                </c:pt>
                <c:pt idx="33608">
                  <c:v>33609</c:v>
                </c:pt>
                <c:pt idx="33609">
                  <c:v>33610</c:v>
                </c:pt>
                <c:pt idx="33610">
                  <c:v>33611</c:v>
                </c:pt>
                <c:pt idx="33611">
                  <c:v>33612</c:v>
                </c:pt>
                <c:pt idx="33612">
                  <c:v>33613</c:v>
                </c:pt>
                <c:pt idx="33613">
                  <c:v>33614</c:v>
                </c:pt>
                <c:pt idx="33614">
                  <c:v>33615</c:v>
                </c:pt>
                <c:pt idx="33615">
                  <c:v>33616</c:v>
                </c:pt>
                <c:pt idx="33616">
                  <c:v>33617</c:v>
                </c:pt>
                <c:pt idx="33617">
                  <c:v>33618</c:v>
                </c:pt>
                <c:pt idx="33618">
                  <c:v>33619</c:v>
                </c:pt>
                <c:pt idx="33619">
                  <c:v>33620</c:v>
                </c:pt>
                <c:pt idx="33620">
                  <c:v>33621</c:v>
                </c:pt>
                <c:pt idx="33621">
                  <c:v>33622</c:v>
                </c:pt>
                <c:pt idx="33622">
                  <c:v>33623</c:v>
                </c:pt>
                <c:pt idx="33623">
                  <c:v>33624</c:v>
                </c:pt>
                <c:pt idx="33624">
                  <c:v>33625</c:v>
                </c:pt>
                <c:pt idx="33625">
                  <c:v>33626</c:v>
                </c:pt>
                <c:pt idx="33626">
                  <c:v>33627</c:v>
                </c:pt>
                <c:pt idx="33627">
                  <c:v>33628</c:v>
                </c:pt>
                <c:pt idx="33628">
                  <c:v>33629</c:v>
                </c:pt>
                <c:pt idx="33629">
                  <c:v>33630</c:v>
                </c:pt>
                <c:pt idx="33630">
                  <c:v>33631</c:v>
                </c:pt>
                <c:pt idx="33631">
                  <c:v>33632</c:v>
                </c:pt>
                <c:pt idx="33632">
                  <c:v>33633</c:v>
                </c:pt>
                <c:pt idx="33633">
                  <c:v>33634</c:v>
                </c:pt>
                <c:pt idx="33634">
                  <c:v>33635</c:v>
                </c:pt>
                <c:pt idx="33635">
                  <c:v>33636</c:v>
                </c:pt>
                <c:pt idx="33636">
                  <c:v>33637</c:v>
                </c:pt>
                <c:pt idx="33637">
                  <c:v>33638</c:v>
                </c:pt>
                <c:pt idx="33638">
                  <c:v>33639</c:v>
                </c:pt>
                <c:pt idx="33639">
                  <c:v>33640</c:v>
                </c:pt>
                <c:pt idx="33640">
                  <c:v>33641</c:v>
                </c:pt>
                <c:pt idx="33641">
                  <c:v>33642</c:v>
                </c:pt>
                <c:pt idx="33642">
                  <c:v>33643</c:v>
                </c:pt>
                <c:pt idx="33643">
                  <c:v>33644</c:v>
                </c:pt>
                <c:pt idx="33644">
                  <c:v>33645</c:v>
                </c:pt>
                <c:pt idx="33645">
                  <c:v>33646</c:v>
                </c:pt>
                <c:pt idx="33646">
                  <c:v>33647</c:v>
                </c:pt>
                <c:pt idx="33647">
                  <c:v>33648</c:v>
                </c:pt>
                <c:pt idx="33648">
                  <c:v>33649</c:v>
                </c:pt>
                <c:pt idx="33649">
                  <c:v>33650</c:v>
                </c:pt>
                <c:pt idx="33650">
                  <c:v>33651</c:v>
                </c:pt>
                <c:pt idx="33651">
                  <c:v>33652</c:v>
                </c:pt>
                <c:pt idx="33652">
                  <c:v>33653</c:v>
                </c:pt>
                <c:pt idx="33653">
                  <c:v>33654</c:v>
                </c:pt>
                <c:pt idx="33654">
                  <c:v>33655</c:v>
                </c:pt>
                <c:pt idx="33655">
                  <c:v>33656</c:v>
                </c:pt>
                <c:pt idx="33656">
                  <c:v>33657</c:v>
                </c:pt>
                <c:pt idx="33657">
                  <c:v>33658</c:v>
                </c:pt>
                <c:pt idx="33658">
                  <c:v>33659</c:v>
                </c:pt>
                <c:pt idx="33659">
                  <c:v>33660</c:v>
                </c:pt>
                <c:pt idx="33660">
                  <c:v>33661</c:v>
                </c:pt>
                <c:pt idx="33661">
                  <c:v>33662</c:v>
                </c:pt>
                <c:pt idx="33662">
                  <c:v>33663</c:v>
                </c:pt>
                <c:pt idx="33663">
                  <c:v>33664</c:v>
                </c:pt>
                <c:pt idx="33664">
                  <c:v>33665</c:v>
                </c:pt>
                <c:pt idx="33665">
                  <c:v>33666</c:v>
                </c:pt>
                <c:pt idx="33666">
                  <c:v>33667</c:v>
                </c:pt>
                <c:pt idx="33667">
                  <c:v>33668</c:v>
                </c:pt>
                <c:pt idx="33668">
                  <c:v>33669</c:v>
                </c:pt>
                <c:pt idx="33669">
                  <c:v>33670</c:v>
                </c:pt>
                <c:pt idx="33670">
                  <c:v>33671</c:v>
                </c:pt>
                <c:pt idx="33671">
                  <c:v>33672</c:v>
                </c:pt>
                <c:pt idx="33672">
                  <c:v>33673</c:v>
                </c:pt>
                <c:pt idx="33673">
                  <c:v>33674</c:v>
                </c:pt>
                <c:pt idx="33674">
                  <c:v>33675</c:v>
                </c:pt>
                <c:pt idx="33675">
                  <c:v>33676</c:v>
                </c:pt>
                <c:pt idx="33676">
                  <c:v>33677</c:v>
                </c:pt>
                <c:pt idx="33677">
                  <c:v>33678</c:v>
                </c:pt>
                <c:pt idx="33678">
                  <c:v>33679</c:v>
                </c:pt>
                <c:pt idx="33679">
                  <c:v>33680</c:v>
                </c:pt>
                <c:pt idx="33680">
                  <c:v>33681</c:v>
                </c:pt>
                <c:pt idx="33681">
                  <c:v>33682</c:v>
                </c:pt>
                <c:pt idx="33682">
                  <c:v>33683</c:v>
                </c:pt>
                <c:pt idx="33683">
                  <c:v>33684</c:v>
                </c:pt>
                <c:pt idx="33684">
                  <c:v>33685</c:v>
                </c:pt>
                <c:pt idx="33685">
                  <c:v>33686</c:v>
                </c:pt>
                <c:pt idx="33686">
                  <c:v>33687</c:v>
                </c:pt>
                <c:pt idx="33687">
                  <c:v>33688</c:v>
                </c:pt>
                <c:pt idx="33688">
                  <c:v>33689</c:v>
                </c:pt>
                <c:pt idx="33689">
                  <c:v>33690</c:v>
                </c:pt>
                <c:pt idx="33690">
                  <c:v>33691</c:v>
                </c:pt>
                <c:pt idx="33691">
                  <c:v>33692</c:v>
                </c:pt>
                <c:pt idx="33692">
                  <c:v>33693</c:v>
                </c:pt>
                <c:pt idx="33693">
                  <c:v>33694</c:v>
                </c:pt>
                <c:pt idx="33694">
                  <c:v>33695</c:v>
                </c:pt>
                <c:pt idx="33695">
                  <c:v>33696</c:v>
                </c:pt>
                <c:pt idx="33696">
                  <c:v>33697</c:v>
                </c:pt>
                <c:pt idx="33697">
                  <c:v>33698</c:v>
                </c:pt>
                <c:pt idx="33698">
                  <c:v>33699</c:v>
                </c:pt>
                <c:pt idx="33699">
                  <c:v>33700</c:v>
                </c:pt>
                <c:pt idx="33700">
                  <c:v>33701</c:v>
                </c:pt>
                <c:pt idx="33701">
                  <c:v>33702</c:v>
                </c:pt>
                <c:pt idx="33702">
                  <c:v>33703</c:v>
                </c:pt>
                <c:pt idx="33703">
                  <c:v>33704</c:v>
                </c:pt>
                <c:pt idx="33704">
                  <c:v>33705</c:v>
                </c:pt>
                <c:pt idx="33705">
                  <c:v>33706</c:v>
                </c:pt>
                <c:pt idx="33706">
                  <c:v>33707</c:v>
                </c:pt>
                <c:pt idx="33707">
                  <c:v>33708</c:v>
                </c:pt>
                <c:pt idx="33708">
                  <c:v>33709</c:v>
                </c:pt>
                <c:pt idx="33709">
                  <c:v>33710</c:v>
                </c:pt>
                <c:pt idx="33710">
                  <c:v>33711</c:v>
                </c:pt>
                <c:pt idx="33711">
                  <c:v>33712</c:v>
                </c:pt>
                <c:pt idx="33712">
                  <c:v>33713</c:v>
                </c:pt>
                <c:pt idx="33713">
                  <c:v>33714</c:v>
                </c:pt>
                <c:pt idx="33714">
                  <c:v>33715</c:v>
                </c:pt>
                <c:pt idx="33715">
                  <c:v>33716</c:v>
                </c:pt>
                <c:pt idx="33716">
                  <c:v>33717</c:v>
                </c:pt>
                <c:pt idx="33717">
                  <c:v>33718</c:v>
                </c:pt>
                <c:pt idx="33718">
                  <c:v>33719</c:v>
                </c:pt>
                <c:pt idx="33719">
                  <c:v>33720</c:v>
                </c:pt>
                <c:pt idx="33720">
                  <c:v>33721</c:v>
                </c:pt>
                <c:pt idx="33721">
                  <c:v>33722</c:v>
                </c:pt>
                <c:pt idx="33722">
                  <c:v>33723</c:v>
                </c:pt>
                <c:pt idx="33723">
                  <c:v>33724</c:v>
                </c:pt>
                <c:pt idx="33724">
                  <c:v>33725</c:v>
                </c:pt>
                <c:pt idx="33725">
                  <c:v>33726</c:v>
                </c:pt>
                <c:pt idx="33726">
                  <c:v>33727</c:v>
                </c:pt>
                <c:pt idx="33727">
                  <c:v>33728</c:v>
                </c:pt>
                <c:pt idx="33728">
                  <c:v>33729</c:v>
                </c:pt>
                <c:pt idx="33729">
                  <c:v>33730</c:v>
                </c:pt>
                <c:pt idx="33730">
                  <c:v>33731</c:v>
                </c:pt>
                <c:pt idx="33731">
                  <c:v>33732</c:v>
                </c:pt>
                <c:pt idx="33732">
                  <c:v>33733</c:v>
                </c:pt>
                <c:pt idx="33733">
                  <c:v>33734</c:v>
                </c:pt>
                <c:pt idx="33734">
                  <c:v>33735</c:v>
                </c:pt>
                <c:pt idx="33735">
                  <c:v>33736</c:v>
                </c:pt>
                <c:pt idx="33736">
                  <c:v>33737</c:v>
                </c:pt>
                <c:pt idx="33737">
                  <c:v>33738</c:v>
                </c:pt>
                <c:pt idx="33738">
                  <c:v>33739</c:v>
                </c:pt>
                <c:pt idx="33739">
                  <c:v>33740</c:v>
                </c:pt>
                <c:pt idx="33740">
                  <c:v>33741</c:v>
                </c:pt>
                <c:pt idx="33741">
                  <c:v>33742</c:v>
                </c:pt>
                <c:pt idx="33742">
                  <c:v>33743</c:v>
                </c:pt>
                <c:pt idx="33743">
                  <c:v>33744</c:v>
                </c:pt>
                <c:pt idx="33744">
                  <c:v>33745</c:v>
                </c:pt>
                <c:pt idx="33745">
                  <c:v>33746</c:v>
                </c:pt>
                <c:pt idx="33746">
                  <c:v>33747</c:v>
                </c:pt>
                <c:pt idx="33747">
                  <c:v>33748</c:v>
                </c:pt>
                <c:pt idx="33748">
                  <c:v>33749</c:v>
                </c:pt>
                <c:pt idx="33749">
                  <c:v>33750</c:v>
                </c:pt>
                <c:pt idx="33750">
                  <c:v>33751</c:v>
                </c:pt>
                <c:pt idx="33751">
                  <c:v>33752</c:v>
                </c:pt>
                <c:pt idx="33752">
                  <c:v>33753</c:v>
                </c:pt>
                <c:pt idx="33753">
                  <c:v>33754</c:v>
                </c:pt>
                <c:pt idx="33754">
                  <c:v>33755</c:v>
                </c:pt>
                <c:pt idx="33755">
                  <c:v>33756</c:v>
                </c:pt>
                <c:pt idx="33756">
                  <c:v>33757</c:v>
                </c:pt>
                <c:pt idx="33757">
                  <c:v>33758</c:v>
                </c:pt>
                <c:pt idx="33758">
                  <c:v>33759</c:v>
                </c:pt>
                <c:pt idx="33759">
                  <c:v>33760</c:v>
                </c:pt>
                <c:pt idx="33760">
                  <c:v>33761</c:v>
                </c:pt>
                <c:pt idx="33761">
                  <c:v>33762</c:v>
                </c:pt>
                <c:pt idx="33762">
                  <c:v>33763</c:v>
                </c:pt>
                <c:pt idx="33763">
                  <c:v>33764</c:v>
                </c:pt>
                <c:pt idx="33764">
                  <c:v>33765</c:v>
                </c:pt>
                <c:pt idx="33765">
                  <c:v>33766</c:v>
                </c:pt>
                <c:pt idx="33766">
                  <c:v>33767</c:v>
                </c:pt>
                <c:pt idx="33767">
                  <c:v>33768</c:v>
                </c:pt>
                <c:pt idx="33768">
                  <c:v>33769</c:v>
                </c:pt>
                <c:pt idx="33769">
                  <c:v>33770</c:v>
                </c:pt>
                <c:pt idx="33770">
                  <c:v>33771</c:v>
                </c:pt>
                <c:pt idx="33771">
                  <c:v>33772</c:v>
                </c:pt>
                <c:pt idx="33772">
                  <c:v>33773</c:v>
                </c:pt>
                <c:pt idx="33773">
                  <c:v>33774</c:v>
                </c:pt>
                <c:pt idx="33774">
                  <c:v>33775</c:v>
                </c:pt>
                <c:pt idx="33775">
                  <c:v>33776</c:v>
                </c:pt>
                <c:pt idx="33776">
                  <c:v>33777</c:v>
                </c:pt>
                <c:pt idx="33777">
                  <c:v>33778</c:v>
                </c:pt>
                <c:pt idx="33778">
                  <c:v>33779</c:v>
                </c:pt>
                <c:pt idx="33779">
                  <c:v>33780</c:v>
                </c:pt>
                <c:pt idx="33780">
                  <c:v>33781</c:v>
                </c:pt>
                <c:pt idx="33781">
                  <c:v>33782</c:v>
                </c:pt>
                <c:pt idx="33782">
                  <c:v>33783</c:v>
                </c:pt>
                <c:pt idx="33783">
                  <c:v>33784</c:v>
                </c:pt>
                <c:pt idx="33784">
                  <c:v>33785</c:v>
                </c:pt>
                <c:pt idx="33785">
                  <c:v>33786</c:v>
                </c:pt>
                <c:pt idx="33786">
                  <c:v>33787</c:v>
                </c:pt>
                <c:pt idx="33787">
                  <c:v>33788</c:v>
                </c:pt>
                <c:pt idx="33788">
                  <c:v>33789</c:v>
                </c:pt>
                <c:pt idx="33789">
                  <c:v>33790</c:v>
                </c:pt>
                <c:pt idx="33790">
                  <c:v>33791</c:v>
                </c:pt>
                <c:pt idx="33791">
                  <c:v>33792</c:v>
                </c:pt>
                <c:pt idx="33792">
                  <c:v>33793</c:v>
                </c:pt>
                <c:pt idx="33793">
                  <c:v>33794</c:v>
                </c:pt>
                <c:pt idx="33794">
                  <c:v>33795</c:v>
                </c:pt>
                <c:pt idx="33795">
                  <c:v>33796</c:v>
                </c:pt>
                <c:pt idx="33796">
                  <c:v>33797</c:v>
                </c:pt>
                <c:pt idx="33797">
                  <c:v>33798</c:v>
                </c:pt>
                <c:pt idx="33798">
                  <c:v>33799</c:v>
                </c:pt>
                <c:pt idx="33799">
                  <c:v>33800</c:v>
                </c:pt>
                <c:pt idx="33800">
                  <c:v>33801</c:v>
                </c:pt>
                <c:pt idx="33801">
                  <c:v>33802</c:v>
                </c:pt>
                <c:pt idx="33802">
                  <c:v>33803</c:v>
                </c:pt>
                <c:pt idx="33803">
                  <c:v>33804</c:v>
                </c:pt>
                <c:pt idx="33804">
                  <c:v>33805</c:v>
                </c:pt>
                <c:pt idx="33805">
                  <c:v>33806</c:v>
                </c:pt>
                <c:pt idx="33806">
                  <c:v>33807</c:v>
                </c:pt>
                <c:pt idx="33807">
                  <c:v>33808</c:v>
                </c:pt>
                <c:pt idx="33808">
                  <c:v>33809</c:v>
                </c:pt>
                <c:pt idx="33809">
                  <c:v>33810</c:v>
                </c:pt>
                <c:pt idx="33810">
                  <c:v>33811</c:v>
                </c:pt>
                <c:pt idx="33811">
                  <c:v>33812</c:v>
                </c:pt>
                <c:pt idx="33812">
                  <c:v>33813</c:v>
                </c:pt>
                <c:pt idx="33813">
                  <c:v>33814</c:v>
                </c:pt>
                <c:pt idx="33814">
                  <c:v>33815</c:v>
                </c:pt>
                <c:pt idx="33815">
                  <c:v>33816</c:v>
                </c:pt>
                <c:pt idx="33816">
                  <c:v>33817</c:v>
                </c:pt>
                <c:pt idx="33817">
                  <c:v>33818</c:v>
                </c:pt>
                <c:pt idx="33818">
                  <c:v>33819</c:v>
                </c:pt>
                <c:pt idx="33819">
                  <c:v>33820</c:v>
                </c:pt>
                <c:pt idx="33820">
                  <c:v>33821</c:v>
                </c:pt>
                <c:pt idx="33821">
                  <c:v>33822</c:v>
                </c:pt>
                <c:pt idx="33822">
                  <c:v>33823</c:v>
                </c:pt>
                <c:pt idx="33823">
                  <c:v>33824</c:v>
                </c:pt>
                <c:pt idx="33824">
                  <c:v>33825</c:v>
                </c:pt>
                <c:pt idx="33825">
                  <c:v>33826</c:v>
                </c:pt>
                <c:pt idx="33826">
                  <c:v>33827</c:v>
                </c:pt>
                <c:pt idx="33827">
                  <c:v>33828</c:v>
                </c:pt>
                <c:pt idx="33828">
                  <c:v>33829</c:v>
                </c:pt>
                <c:pt idx="33829">
                  <c:v>33830</c:v>
                </c:pt>
                <c:pt idx="33830">
                  <c:v>33831</c:v>
                </c:pt>
                <c:pt idx="33831">
                  <c:v>33832</c:v>
                </c:pt>
                <c:pt idx="33832">
                  <c:v>33833</c:v>
                </c:pt>
                <c:pt idx="33833">
                  <c:v>33834</c:v>
                </c:pt>
                <c:pt idx="33834">
                  <c:v>33835</c:v>
                </c:pt>
                <c:pt idx="33835">
                  <c:v>33836</c:v>
                </c:pt>
                <c:pt idx="33836">
                  <c:v>33837</c:v>
                </c:pt>
                <c:pt idx="33837">
                  <c:v>33838</c:v>
                </c:pt>
                <c:pt idx="33838">
                  <c:v>33839</c:v>
                </c:pt>
                <c:pt idx="33839">
                  <c:v>33840</c:v>
                </c:pt>
                <c:pt idx="33840">
                  <c:v>33841</c:v>
                </c:pt>
                <c:pt idx="33841">
                  <c:v>33842</c:v>
                </c:pt>
                <c:pt idx="33842">
                  <c:v>33843</c:v>
                </c:pt>
                <c:pt idx="33843">
                  <c:v>33844</c:v>
                </c:pt>
                <c:pt idx="33844">
                  <c:v>33845</c:v>
                </c:pt>
                <c:pt idx="33845">
                  <c:v>33846</c:v>
                </c:pt>
                <c:pt idx="33846">
                  <c:v>33847</c:v>
                </c:pt>
                <c:pt idx="33847">
                  <c:v>33848</c:v>
                </c:pt>
                <c:pt idx="33848">
                  <c:v>33849</c:v>
                </c:pt>
                <c:pt idx="33849">
                  <c:v>33850</c:v>
                </c:pt>
                <c:pt idx="33850">
                  <c:v>33851</c:v>
                </c:pt>
                <c:pt idx="33851">
                  <c:v>33852</c:v>
                </c:pt>
                <c:pt idx="33852">
                  <c:v>33853</c:v>
                </c:pt>
                <c:pt idx="33853">
                  <c:v>33854</c:v>
                </c:pt>
                <c:pt idx="33854">
                  <c:v>33855</c:v>
                </c:pt>
                <c:pt idx="33855">
                  <c:v>33856</c:v>
                </c:pt>
                <c:pt idx="33856">
                  <c:v>33857</c:v>
                </c:pt>
                <c:pt idx="33857">
                  <c:v>33858</c:v>
                </c:pt>
                <c:pt idx="33858">
                  <c:v>33859</c:v>
                </c:pt>
                <c:pt idx="33859">
                  <c:v>33860</c:v>
                </c:pt>
                <c:pt idx="33860">
                  <c:v>33861</c:v>
                </c:pt>
                <c:pt idx="33861">
                  <c:v>33862</c:v>
                </c:pt>
                <c:pt idx="33862">
                  <c:v>33863</c:v>
                </c:pt>
                <c:pt idx="33863">
                  <c:v>33864</c:v>
                </c:pt>
                <c:pt idx="33864">
                  <c:v>33865</c:v>
                </c:pt>
                <c:pt idx="33865">
                  <c:v>33866</c:v>
                </c:pt>
                <c:pt idx="33866">
                  <c:v>33867</c:v>
                </c:pt>
                <c:pt idx="33867">
                  <c:v>33868</c:v>
                </c:pt>
                <c:pt idx="33868">
                  <c:v>33869</c:v>
                </c:pt>
                <c:pt idx="33869">
                  <c:v>33870</c:v>
                </c:pt>
                <c:pt idx="33870">
                  <c:v>33871</c:v>
                </c:pt>
                <c:pt idx="33871">
                  <c:v>33872</c:v>
                </c:pt>
                <c:pt idx="33872">
                  <c:v>33873</c:v>
                </c:pt>
                <c:pt idx="33873">
                  <c:v>33874</c:v>
                </c:pt>
                <c:pt idx="33874">
                  <c:v>33875</c:v>
                </c:pt>
                <c:pt idx="33875">
                  <c:v>33876</c:v>
                </c:pt>
                <c:pt idx="33876">
                  <c:v>33877</c:v>
                </c:pt>
                <c:pt idx="33877">
                  <c:v>33878</c:v>
                </c:pt>
                <c:pt idx="33878">
                  <c:v>33879</c:v>
                </c:pt>
                <c:pt idx="33879">
                  <c:v>33880</c:v>
                </c:pt>
                <c:pt idx="33880">
                  <c:v>33881</c:v>
                </c:pt>
                <c:pt idx="33881">
                  <c:v>33882</c:v>
                </c:pt>
                <c:pt idx="33882">
                  <c:v>33883</c:v>
                </c:pt>
                <c:pt idx="33883">
                  <c:v>33884</c:v>
                </c:pt>
                <c:pt idx="33884">
                  <c:v>33885</c:v>
                </c:pt>
                <c:pt idx="33885">
                  <c:v>33886</c:v>
                </c:pt>
                <c:pt idx="33886">
                  <c:v>33887</c:v>
                </c:pt>
                <c:pt idx="33887">
                  <c:v>33888</c:v>
                </c:pt>
                <c:pt idx="33888">
                  <c:v>33889</c:v>
                </c:pt>
                <c:pt idx="33889">
                  <c:v>33890</c:v>
                </c:pt>
                <c:pt idx="33890">
                  <c:v>33891</c:v>
                </c:pt>
                <c:pt idx="33891">
                  <c:v>33892</c:v>
                </c:pt>
                <c:pt idx="33892">
                  <c:v>33893</c:v>
                </c:pt>
                <c:pt idx="33893">
                  <c:v>33894</c:v>
                </c:pt>
                <c:pt idx="33894">
                  <c:v>33895</c:v>
                </c:pt>
                <c:pt idx="33895">
                  <c:v>33896</c:v>
                </c:pt>
                <c:pt idx="33896">
                  <c:v>33897</c:v>
                </c:pt>
                <c:pt idx="33897">
                  <c:v>33898</c:v>
                </c:pt>
                <c:pt idx="33898">
                  <c:v>33899</c:v>
                </c:pt>
                <c:pt idx="33899">
                  <c:v>33900</c:v>
                </c:pt>
                <c:pt idx="33900">
                  <c:v>33901</c:v>
                </c:pt>
                <c:pt idx="33901">
                  <c:v>33902</c:v>
                </c:pt>
                <c:pt idx="33902">
                  <c:v>33903</c:v>
                </c:pt>
                <c:pt idx="33903">
                  <c:v>33904</c:v>
                </c:pt>
                <c:pt idx="33904">
                  <c:v>33905</c:v>
                </c:pt>
                <c:pt idx="33905">
                  <c:v>33906</c:v>
                </c:pt>
                <c:pt idx="33906">
                  <c:v>33907</c:v>
                </c:pt>
                <c:pt idx="33907">
                  <c:v>33908</c:v>
                </c:pt>
                <c:pt idx="33908">
                  <c:v>33909</c:v>
                </c:pt>
                <c:pt idx="33909">
                  <c:v>33910</c:v>
                </c:pt>
                <c:pt idx="33910">
                  <c:v>33911</c:v>
                </c:pt>
                <c:pt idx="33911">
                  <c:v>33912</c:v>
                </c:pt>
                <c:pt idx="33912">
                  <c:v>33913</c:v>
                </c:pt>
                <c:pt idx="33913">
                  <c:v>33914</c:v>
                </c:pt>
                <c:pt idx="33914">
                  <c:v>33915</c:v>
                </c:pt>
                <c:pt idx="33915">
                  <c:v>33916</c:v>
                </c:pt>
                <c:pt idx="33916">
                  <c:v>33917</c:v>
                </c:pt>
                <c:pt idx="33917">
                  <c:v>33918</c:v>
                </c:pt>
                <c:pt idx="33918">
                  <c:v>33919</c:v>
                </c:pt>
                <c:pt idx="33919">
                  <c:v>33920</c:v>
                </c:pt>
                <c:pt idx="33920">
                  <c:v>33921</c:v>
                </c:pt>
                <c:pt idx="33921">
                  <c:v>33922</c:v>
                </c:pt>
                <c:pt idx="33922">
                  <c:v>33923</c:v>
                </c:pt>
                <c:pt idx="33923">
                  <c:v>33924</c:v>
                </c:pt>
                <c:pt idx="33924">
                  <c:v>33925</c:v>
                </c:pt>
                <c:pt idx="33925">
                  <c:v>33926</c:v>
                </c:pt>
                <c:pt idx="33926">
                  <c:v>33927</c:v>
                </c:pt>
                <c:pt idx="33927">
                  <c:v>33928</c:v>
                </c:pt>
                <c:pt idx="33928">
                  <c:v>33929</c:v>
                </c:pt>
                <c:pt idx="33929">
                  <c:v>33930</c:v>
                </c:pt>
                <c:pt idx="33930">
                  <c:v>33931</c:v>
                </c:pt>
                <c:pt idx="33931">
                  <c:v>33932</c:v>
                </c:pt>
                <c:pt idx="33932">
                  <c:v>33933</c:v>
                </c:pt>
                <c:pt idx="33933">
                  <c:v>33934</c:v>
                </c:pt>
                <c:pt idx="33934">
                  <c:v>33935</c:v>
                </c:pt>
                <c:pt idx="33935">
                  <c:v>33936</c:v>
                </c:pt>
                <c:pt idx="33936">
                  <c:v>33937</c:v>
                </c:pt>
                <c:pt idx="33937">
                  <c:v>33938</c:v>
                </c:pt>
                <c:pt idx="33938">
                  <c:v>33939</c:v>
                </c:pt>
                <c:pt idx="33939">
                  <c:v>33940</c:v>
                </c:pt>
                <c:pt idx="33940">
                  <c:v>33941</c:v>
                </c:pt>
                <c:pt idx="33941">
                  <c:v>33942</c:v>
                </c:pt>
                <c:pt idx="33942">
                  <c:v>33943</c:v>
                </c:pt>
                <c:pt idx="33943">
                  <c:v>33944</c:v>
                </c:pt>
                <c:pt idx="33944">
                  <c:v>33945</c:v>
                </c:pt>
                <c:pt idx="33945">
                  <c:v>33946</c:v>
                </c:pt>
                <c:pt idx="33946">
                  <c:v>33947</c:v>
                </c:pt>
                <c:pt idx="33947">
                  <c:v>33948</c:v>
                </c:pt>
                <c:pt idx="33948">
                  <c:v>33949</c:v>
                </c:pt>
                <c:pt idx="33949">
                  <c:v>33950</c:v>
                </c:pt>
                <c:pt idx="33950">
                  <c:v>33951</c:v>
                </c:pt>
                <c:pt idx="33951">
                  <c:v>33952</c:v>
                </c:pt>
                <c:pt idx="33952">
                  <c:v>33953</c:v>
                </c:pt>
                <c:pt idx="33953">
                  <c:v>33954</c:v>
                </c:pt>
                <c:pt idx="33954">
                  <c:v>33955</c:v>
                </c:pt>
                <c:pt idx="33955">
                  <c:v>33956</c:v>
                </c:pt>
                <c:pt idx="33956">
                  <c:v>33957</c:v>
                </c:pt>
                <c:pt idx="33957">
                  <c:v>33958</c:v>
                </c:pt>
                <c:pt idx="33958">
                  <c:v>33959</c:v>
                </c:pt>
                <c:pt idx="33959">
                  <c:v>33960</c:v>
                </c:pt>
                <c:pt idx="33960">
                  <c:v>33961</c:v>
                </c:pt>
                <c:pt idx="33961">
                  <c:v>33962</c:v>
                </c:pt>
                <c:pt idx="33962">
                  <c:v>33963</c:v>
                </c:pt>
                <c:pt idx="33963">
                  <c:v>33964</c:v>
                </c:pt>
                <c:pt idx="33964">
                  <c:v>33965</c:v>
                </c:pt>
                <c:pt idx="33965">
                  <c:v>33966</c:v>
                </c:pt>
                <c:pt idx="33966">
                  <c:v>33967</c:v>
                </c:pt>
                <c:pt idx="33967">
                  <c:v>33968</c:v>
                </c:pt>
                <c:pt idx="33968">
                  <c:v>33969</c:v>
                </c:pt>
                <c:pt idx="33969">
                  <c:v>33970</c:v>
                </c:pt>
                <c:pt idx="33970">
                  <c:v>33971</c:v>
                </c:pt>
                <c:pt idx="33971">
                  <c:v>33972</c:v>
                </c:pt>
                <c:pt idx="33972">
                  <c:v>33973</c:v>
                </c:pt>
                <c:pt idx="33973">
                  <c:v>33974</c:v>
                </c:pt>
                <c:pt idx="33974">
                  <c:v>33975</c:v>
                </c:pt>
                <c:pt idx="33975">
                  <c:v>33976</c:v>
                </c:pt>
                <c:pt idx="33976">
                  <c:v>33977</c:v>
                </c:pt>
                <c:pt idx="33977">
                  <c:v>33978</c:v>
                </c:pt>
                <c:pt idx="33978">
                  <c:v>33979</c:v>
                </c:pt>
                <c:pt idx="33979">
                  <c:v>33980</c:v>
                </c:pt>
                <c:pt idx="33980">
                  <c:v>33981</c:v>
                </c:pt>
                <c:pt idx="33981">
                  <c:v>33982</c:v>
                </c:pt>
                <c:pt idx="33982">
                  <c:v>33983</c:v>
                </c:pt>
                <c:pt idx="33983">
                  <c:v>33984</c:v>
                </c:pt>
                <c:pt idx="33984">
                  <c:v>33985</c:v>
                </c:pt>
                <c:pt idx="33985">
                  <c:v>33986</c:v>
                </c:pt>
                <c:pt idx="33986">
                  <c:v>33987</c:v>
                </c:pt>
                <c:pt idx="33987">
                  <c:v>33988</c:v>
                </c:pt>
                <c:pt idx="33988">
                  <c:v>33989</c:v>
                </c:pt>
                <c:pt idx="33989">
                  <c:v>33990</c:v>
                </c:pt>
                <c:pt idx="33990">
                  <c:v>33991</c:v>
                </c:pt>
                <c:pt idx="33991">
                  <c:v>33992</c:v>
                </c:pt>
                <c:pt idx="33992">
                  <c:v>33993</c:v>
                </c:pt>
                <c:pt idx="33993">
                  <c:v>33994</c:v>
                </c:pt>
                <c:pt idx="33994">
                  <c:v>33995</c:v>
                </c:pt>
                <c:pt idx="33995">
                  <c:v>33996</c:v>
                </c:pt>
                <c:pt idx="33996">
                  <c:v>33997</c:v>
                </c:pt>
                <c:pt idx="33997">
                  <c:v>33998</c:v>
                </c:pt>
                <c:pt idx="33998">
                  <c:v>33999</c:v>
                </c:pt>
                <c:pt idx="33999">
                  <c:v>34000</c:v>
                </c:pt>
                <c:pt idx="34000">
                  <c:v>34001</c:v>
                </c:pt>
                <c:pt idx="34001">
                  <c:v>34002</c:v>
                </c:pt>
                <c:pt idx="34002">
                  <c:v>34003</c:v>
                </c:pt>
                <c:pt idx="34003">
                  <c:v>34004</c:v>
                </c:pt>
                <c:pt idx="34004">
                  <c:v>34005</c:v>
                </c:pt>
                <c:pt idx="34005">
                  <c:v>34006</c:v>
                </c:pt>
                <c:pt idx="34006">
                  <c:v>34007</c:v>
                </c:pt>
                <c:pt idx="34007">
                  <c:v>34008</c:v>
                </c:pt>
                <c:pt idx="34008">
                  <c:v>34009</c:v>
                </c:pt>
                <c:pt idx="34009">
                  <c:v>34010</c:v>
                </c:pt>
                <c:pt idx="34010">
                  <c:v>34011</c:v>
                </c:pt>
                <c:pt idx="34011">
                  <c:v>34012</c:v>
                </c:pt>
                <c:pt idx="34012">
                  <c:v>34013</c:v>
                </c:pt>
                <c:pt idx="34013">
                  <c:v>34014</c:v>
                </c:pt>
                <c:pt idx="34014">
                  <c:v>34015</c:v>
                </c:pt>
                <c:pt idx="34015">
                  <c:v>34016</c:v>
                </c:pt>
                <c:pt idx="34016">
                  <c:v>34017</c:v>
                </c:pt>
                <c:pt idx="34017">
                  <c:v>34018</c:v>
                </c:pt>
                <c:pt idx="34018">
                  <c:v>34019</c:v>
                </c:pt>
                <c:pt idx="34019">
                  <c:v>34020</c:v>
                </c:pt>
                <c:pt idx="34020">
                  <c:v>34021</c:v>
                </c:pt>
                <c:pt idx="34021">
                  <c:v>34022</c:v>
                </c:pt>
                <c:pt idx="34022">
                  <c:v>34023</c:v>
                </c:pt>
                <c:pt idx="34023">
                  <c:v>34024</c:v>
                </c:pt>
                <c:pt idx="34024">
                  <c:v>34025</c:v>
                </c:pt>
                <c:pt idx="34025">
                  <c:v>34026</c:v>
                </c:pt>
                <c:pt idx="34026">
                  <c:v>34027</c:v>
                </c:pt>
                <c:pt idx="34027">
                  <c:v>34028</c:v>
                </c:pt>
                <c:pt idx="34028">
                  <c:v>34029</c:v>
                </c:pt>
                <c:pt idx="34029">
                  <c:v>34030</c:v>
                </c:pt>
                <c:pt idx="34030">
                  <c:v>34031</c:v>
                </c:pt>
                <c:pt idx="34031">
                  <c:v>34032</c:v>
                </c:pt>
                <c:pt idx="34032">
                  <c:v>34033</c:v>
                </c:pt>
                <c:pt idx="34033">
                  <c:v>34034</c:v>
                </c:pt>
                <c:pt idx="34034">
                  <c:v>34035</c:v>
                </c:pt>
                <c:pt idx="34035">
                  <c:v>34036</c:v>
                </c:pt>
                <c:pt idx="34036">
                  <c:v>34037</c:v>
                </c:pt>
                <c:pt idx="34037">
                  <c:v>34038</c:v>
                </c:pt>
                <c:pt idx="34038">
                  <c:v>34039</c:v>
                </c:pt>
                <c:pt idx="34039">
                  <c:v>34040</c:v>
                </c:pt>
                <c:pt idx="34040">
                  <c:v>34041</c:v>
                </c:pt>
                <c:pt idx="34041">
                  <c:v>34042</c:v>
                </c:pt>
                <c:pt idx="34042">
                  <c:v>34043</c:v>
                </c:pt>
                <c:pt idx="34043">
                  <c:v>34044</c:v>
                </c:pt>
                <c:pt idx="34044">
                  <c:v>34045</c:v>
                </c:pt>
                <c:pt idx="34045">
                  <c:v>34046</c:v>
                </c:pt>
                <c:pt idx="34046">
                  <c:v>34047</c:v>
                </c:pt>
                <c:pt idx="34047">
                  <c:v>34048</c:v>
                </c:pt>
                <c:pt idx="34048">
                  <c:v>34049</c:v>
                </c:pt>
                <c:pt idx="34049">
                  <c:v>34050</c:v>
                </c:pt>
                <c:pt idx="34050">
                  <c:v>34051</c:v>
                </c:pt>
                <c:pt idx="34051">
                  <c:v>34052</c:v>
                </c:pt>
                <c:pt idx="34052">
                  <c:v>34053</c:v>
                </c:pt>
                <c:pt idx="34053">
                  <c:v>34054</c:v>
                </c:pt>
                <c:pt idx="34054">
                  <c:v>34055</c:v>
                </c:pt>
                <c:pt idx="34055">
                  <c:v>34056</c:v>
                </c:pt>
                <c:pt idx="34056">
                  <c:v>34057</c:v>
                </c:pt>
                <c:pt idx="34057">
                  <c:v>34058</c:v>
                </c:pt>
                <c:pt idx="34058">
                  <c:v>34059</c:v>
                </c:pt>
                <c:pt idx="34059">
                  <c:v>34060</c:v>
                </c:pt>
                <c:pt idx="34060">
                  <c:v>34061</c:v>
                </c:pt>
                <c:pt idx="34061">
                  <c:v>34062</c:v>
                </c:pt>
                <c:pt idx="34062">
                  <c:v>34063</c:v>
                </c:pt>
                <c:pt idx="34063">
                  <c:v>34064</c:v>
                </c:pt>
                <c:pt idx="34064">
                  <c:v>34065</c:v>
                </c:pt>
                <c:pt idx="34065">
                  <c:v>34066</c:v>
                </c:pt>
                <c:pt idx="34066">
                  <c:v>34067</c:v>
                </c:pt>
                <c:pt idx="34067">
                  <c:v>34068</c:v>
                </c:pt>
                <c:pt idx="34068">
                  <c:v>34069</c:v>
                </c:pt>
                <c:pt idx="34069">
                  <c:v>34070</c:v>
                </c:pt>
                <c:pt idx="34070">
                  <c:v>34071</c:v>
                </c:pt>
                <c:pt idx="34071">
                  <c:v>34072</c:v>
                </c:pt>
                <c:pt idx="34072">
                  <c:v>34073</c:v>
                </c:pt>
                <c:pt idx="34073">
                  <c:v>34074</c:v>
                </c:pt>
                <c:pt idx="34074">
                  <c:v>34075</c:v>
                </c:pt>
                <c:pt idx="34075">
                  <c:v>34076</c:v>
                </c:pt>
                <c:pt idx="34076">
                  <c:v>34077</c:v>
                </c:pt>
                <c:pt idx="34077">
                  <c:v>34078</c:v>
                </c:pt>
                <c:pt idx="34078">
                  <c:v>34079</c:v>
                </c:pt>
                <c:pt idx="34079">
                  <c:v>34080</c:v>
                </c:pt>
                <c:pt idx="34080">
                  <c:v>34081</c:v>
                </c:pt>
                <c:pt idx="34081">
                  <c:v>34082</c:v>
                </c:pt>
                <c:pt idx="34082">
                  <c:v>34083</c:v>
                </c:pt>
                <c:pt idx="34083">
                  <c:v>34084</c:v>
                </c:pt>
                <c:pt idx="34084">
                  <c:v>34085</c:v>
                </c:pt>
                <c:pt idx="34085">
                  <c:v>34086</c:v>
                </c:pt>
                <c:pt idx="34086">
                  <c:v>34087</c:v>
                </c:pt>
                <c:pt idx="34087">
                  <c:v>34088</c:v>
                </c:pt>
                <c:pt idx="34088">
                  <c:v>34089</c:v>
                </c:pt>
                <c:pt idx="34089">
                  <c:v>34090</c:v>
                </c:pt>
                <c:pt idx="34090">
                  <c:v>34091</c:v>
                </c:pt>
                <c:pt idx="34091">
                  <c:v>34092</c:v>
                </c:pt>
                <c:pt idx="34092">
                  <c:v>34093</c:v>
                </c:pt>
                <c:pt idx="34093">
                  <c:v>34094</c:v>
                </c:pt>
                <c:pt idx="34094">
                  <c:v>34095</c:v>
                </c:pt>
                <c:pt idx="34095">
                  <c:v>34096</c:v>
                </c:pt>
                <c:pt idx="34096">
                  <c:v>34097</c:v>
                </c:pt>
                <c:pt idx="34097">
                  <c:v>34098</c:v>
                </c:pt>
                <c:pt idx="34098">
                  <c:v>34099</c:v>
                </c:pt>
                <c:pt idx="34099">
                  <c:v>34100</c:v>
                </c:pt>
                <c:pt idx="34100">
                  <c:v>34101</c:v>
                </c:pt>
                <c:pt idx="34101">
                  <c:v>34102</c:v>
                </c:pt>
                <c:pt idx="34102">
                  <c:v>34103</c:v>
                </c:pt>
                <c:pt idx="34103">
                  <c:v>34104</c:v>
                </c:pt>
                <c:pt idx="34104">
                  <c:v>34105</c:v>
                </c:pt>
                <c:pt idx="34105">
                  <c:v>34106</c:v>
                </c:pt>
                <c:pt idx="34106">
                  <c:v>34107</c:v>
                </c:pt>
                <c:pt idx="34107">
                  <c:v>34108</c:v>
                </c:pt>
                <c:pt idx="34108">
                  <c:v>34109</c:v>
                </c:pt>
                <c:pt idx="34109">
                  <c:v>34110</c:v>
                </c:pt>
                <c:pt idx="34110">
                  <c:v>34111</c:v>
                </c:pt>
                <c:pt idx="34111">
                  <c:v>34112</c:v>
                </c:pt>
                <c:pt idx="34112">
                  <c:v>34113</c:v>
                </c:pt>
                <c:pt idx="34113">
                  <c:v>34114</c:v>
                </c:pt>
                <c:pt idx="34114">
                  <c:v>34115</c:v>
                </c:pt>
                <c:pt idx="34115">
                  <c:v>34116</c:v>
                </c:pt>
                <c:pt idx="34116">
                  <c:v>34117</c:v>
                </c:pt>
                <c:pt idx="34117">
                  <c:v>34118</c:v>
                </c:pt>
                <c:pt idx="34118">
                  <c:v>34119</c:v>
                </c:pt>
                <c:pt idx="34119">
                  <c:v>34120</c:v>
                </c:pt>
                <c:pt idx="34120">
                  <c:v>34121</c:v>
                </c:pt>
                <c:pt idx="34121">
                  <c:v>34122</c:v>
                </c:pt>
                <c:pt idx="34122">
                  <c:v>34123</c:v>
                </c:pt>
                <c:pt idx="34123">
                  <c:v>34124</c:v>
                </c:pt>
                <c:pt idx="34124">
                  <c:v>34125</c:v>
                </c:pt>
                <c:pt idx="34125">
                  <c:v>34126</c:v>
                </c:pt>
                <c:pt idx="34126">
                  <c:v>34127</c:v>
                </c:pt>
                <c:pt idx="34127">
                  <c:v>34128</c:v>
                </c:pt>
                <c:pt idx="34128">
                  <c:v>34129</c:v>
                </c:pt>
                <c:pt idx="34129">
                  <c:v>34130</c:v>
                </c:pt>
                <c:pt idx="34130">
                  <c:v>34131</c:v>
                </c:pt>
                <c:pt idx="34131">
                  <c:v>34132</c:v>
                </c:pt>
                <c:pt idx="34132">
                  <c:v>34133</c:v>
                </c:pt>
                <c:pt idx="34133">
                  <c:v>34134</c:v>
                </c:pt>
                <c:pt idx="34134">
                  <c:v>34135</c:v>
                </c:pt>
                <c:pt idx="34135">
                  <c:v>34136</c:v>
                </c:pt>
                <c:pt idx="34136">
                  <c:v>34137</c:v>
                </c:pt>
                <c:pt idx="34137">
                  <c:v>34138</c:v>
                </c:pt>
                <c:pt idx="34138">
                  <c:v>34139</c:v>
                </c:pt>
                <c:pt idx="34139">
                  <c:v>34140</c:v>
                </c:pt>
                <c:pt idx="34140">
                  <c:v>34141</c:v>
                </c:pt>
                <c:pt idx="34141">
                  <c:v>34142</c:v>
                </c:pt>
                <c:pt idx="34142">
                  <c:v>34143</c:v>
                </c:pt>
                <c:pt idx="34143">
                  <c:v>34144</c:v>
                </c:pt>
                <c:pt idx="34144">
                  <c:v>34145</c:v>
                </c:pt>
                <c:pt idx="34145">
                  <c:v>34146</c:v>
                </c:pt>
                <c:pt idx="34146">
                  <c:v>34147</c:v>
                </c:pt>
                <c:pt idx="34147">
                  <c:v>34148</c:v>
                </c:pt>
                <c:pt idx="34148">
                  <c:v>34149</c:v>
                </c:pt>
                <c:pt idx="34149">
                  <c:v>34150</c:v>
                </c:pt>
                <c:pt idx="34150">
                  <c:v>34151</c:v>
                </c:pt>
                <c:pt idx="34151">
                  <c:v>34152</c:v>
                </c:pt>
                <c:pt idx="34152">
                  <c:v>34153</c:v>
                </c:pt>
                <c:pt idx="34153">
                  <c:v>34154</c:v>
                </c:pt>
                <c:pt idx="34154">
                  <c:v>34155</c:v>
                </c:pt>
                <c:pt idx="34155">
                  <c:v>34156</c:v>
                </c:pt>
                <c:pt idx="34156">
                  <c:v>34157</c:v>
                </c:pt>
                <c:pt idx="34157">
                  <c:v>34158</c:v>
                </c:pt>
                <c:pt idx="34158">
                  <c:v>34159</c:v>
                </c:pt>
                <c:pt idx="34159">
                  <c:v>34160</c:v>
                </c:pt>
                <c:pt idx="34160">
                  <c:v>34161</c:v>
                </c:pt>
                <c:pt idx="34161">
                  <c:v>34162</c:v>
                </c:pt>
                <c:pt idx="34162">
                  <c:v>34163</c:v>
                </c:pt>
                <c:pt idx="34163">
                  <c:v>34164</c:v>
                </c:pt>
                <c:pt idx="34164">
                  <c:v>34165</c:v>
                </c:pt>
                <c:pt idx="34165">
                  <c:v>34166</c:v>
                </c:pt>
                <c:pt idx="34166">
                  <c:v>34167</c:v>
                </c:pt>
                <c:pt idx="34167">
                  <c:v>34168</c:v>
                </c:pt>
                <c:pt idx="34168">
                  <c:v>34169</c:v>
                </c:pt>
                <c:pt idx="34169">
                  <c:v>34170</c:v>
                </c:pt>
                <c:pt idx="34170">
                  <c:v>34171</c:v>
                </c:pt>
                <c:pt idx="34171">
                  <c:v>34172</c:v>
                </c:pt>
                <c:pt idx="34172">
                  <c:v>34173</c:v>
                </c:pt>
                <c:pt idx="34173">
                  <c:v>34174</c:v>
                </c:pt>
                <c:pt idx="34174">
                  <c:v>34175</c:v>
                </c:pt>
                <c:pt idx="34175">
                  <c:v>34176</c:v>
                </c:pt>
                <c:pt idx="34176">
                  <c:v>34177</c:v>
                </c:pt>
                <c:pt idx="34177">
                  <c:v>34178</c:v>
                </c:pt>
                <c:pt idx="34178">
                  <c:v>34179</c:v>
                </c:pt>
                <c:pt idx="34179">
                  <c:v>34180</c:v>
                </c:pt>
                <c:pt idx="34180">
                  <c:v>34181</c:v>
                </c:pt>
                <c:pt idx="34181">
                  <c:v>34182</c:v>
                </c:pt>
                <c:pt idx="34182">
                  <c:v>34183</c:v>
                </c:pt>
                <c:pt idx="34183">
                  <c:v>34184</c:v>
                </c:pt>
                <c:pt idx="34184">
                  <c:v>34185</c:v>
                </c:pt>
                <c:pt idx="34185">
                  <c:v>34186</c:v>
                </c:pt>
                <c:pt idx="34186">
                  <c:v>34187</c:v>
                </c:pt>
                <c:pt idx="34187">
                  <c:v>34188</c:v>
                </c:pt>
                <c:pt idx="34188">
                  <c:v>34189</c:v>
                </c:pt>
                <c:pt idx="34189">
                  <c:v>34190</c:v>
                </c:pt>
                <c:pt idx="34190">
                  <c:v>34191</c:v>
                </c:pt>
                <c:pt idx="34191">
                  <c:v>34192</c:v>
                </c:pt>
                <c:pt idx="34192">
                  <c:v>34193</c:v>
                </c:pt>
                <c:pt idx="34193">
                  <c:v>34194</c:v>
                </c:pt>
                <c:pt idx="34194">
                  <c:v>34195</c:v>
                </c:pt>
                <c:pt idx="34195">
                  <c:v>34196</c:v>
                </c:pt>
                <c:pt idx="34196">
                  <c:v>34197</c:v>
                </c:pt>
                <c:pt idx="34197">
                  <c:v>34198</c:v>
                </c:pt>
                <c:pt idx="34198">
                  <c:v>34199</c:v>
                </c:pt>
                <c:pt idx="34199">
                  <c:v>34200</c:v>
                </c:pt>
                <c:pt idx="34200">
                  <c:v>34201</c:v>
                </c:pt>
                <c:pt idx="34201">
                  <c:v>34202</c:v>
                </c:pt>
                <c:pt idx="34202">
                  <c:v>34203</c:v>
                </c:pt>
                <c:pt idx="34203">
                  <c:v>34204</c:v>
                </c:pt>
                <c:pt idx="34204">
                  <c:v>34205</c:v>
                </c:pt>
                <c:pt idx="34205">
                  <c:v>34206</c:v>
                </c:pt>
                <c:pt idx="34206">
                  <c:v>34207</c:v>
                </c:pt>
                <c:pt idx="34207">
                  <c:v>34208</c:v>
                </c:pt>
                <c:pt idx="34208">
                  <c:v>34209</c:v>
                </c:pt>
                <c:pt idx="34209">
                  <c:v>34210</c:v>
                </c:pt>
                <c:pt idx="34210">
                  <c:v>34211</c:v>
                </c:pt>
                <c:pt idx="34211">
                  <c:v>34212</c:v>
                </c:pt>
                <c:pt idx="34212">
                  <c:v>34213</c:v>
                </c:pt>
                <c:pt idx="34213">
                  <c:v>34214</c:v>
                </c:pt>
                <c:pt idx="34214">
                  <c:v>34215</c:v>
                </c:pt>
                <c:pt idx="34215">
                  <c:v>34216</c:v>
                </c:pt>
                <c:pt idx="34216">
                  <c:v>34217</c:v>
                </c:pt>
                <c:pt idx="34217">
                  <c:v>34218</c:v>
                </c:pt>
                <c:pt idx="34218">
                  <c:v>34219</c:v>
                </c:pt>
                <c:pt idx="34219">
                  <c:v>34220</c:v>
                </c:pt>
                <c:pt idx="34220">
                  <c:v>34221</c:v>
                </c:pt>
                <c:pt idx="34221">
                  <c:v>34222</c:v>
                </c:pt>
                <c:pt idx="34222">
                  <c:v>34223</c:v>
                </c:pt>
                <c:pt idx="34223">
                  <c:v>34224</c:v>
                </c:pt>
                <c:pt idx="34224">
                  <c:v>34225</c:v>
                </c:pt>
                <c:pt idx="34225">
                  <c:v>34226</c:v>
                </c:pt>
                <c:pt idx="34226">
                  <c:v>34227</c:v>
                </c:pt>
                <c:pt idx="34227">
                  <c:v>34228</c:v>
                </c:pt>
                <c:pt idx="34228">
                  <c:v>34229</c:v>
                </c:pt>
                <c:pt idx="34229">
                  <c:v>34230</c:v>
                </c:pt>
                <c:pt idx="34230">
                  <c:v>34231</c:v>
                </c:pt>
                <c:pt idx="34231">
                  <c:v>34232</c:v>
                </c:pt>
                <c:pt idx="34232">
                  <c:v>34233</c:v>
                </c:pt>
                <c:pt idx="34233">
                  <c:v>34234</c:v>
                </c:pt>
                <c:pt idx="34234">
                  <c:v>34235</c:v>
                </c:pt>
                <c:pt idx="34235">
                  <c:v>34236</c:v>
                </c:pt>
                <c:pt idx="34236">
                  <c:v>34237</c:v>
                </c:pt>
                <c:pt idx="34237">
                  <c:v>34238</c:v>
                </c:pt>
                <c:pt idx="34238">
                  <c:v>34239</c:v>
                </c:pt>
                <c:pt idx="34239">
                  <c:v>34240</c:v>
                </c:pt>
                <c:pt idx="34240">
                  <c:v>34241</c:v>
                </c:pt>
                <c:pt idx="34241">
                  <c:v>34242</c:v>
                </c:pt>
                <c:pt idx="34242">
                  <c:v>34243</c:v>
                </c:pt>
                <c:pt idx="34243">
                  <c:v>34244</c:v>
                </c:pt>
                <c:pt idx="34244">
                  <c:v>34245</c:v>
                </c:pt>
                <c:pt idx="34245">
                  <c:v>34246</c:v>
                </c:pt>
                <c:pt idx="34246">
                  <c:v>34247</c:v>
                </c:pt>
                <c:pt idx="34247">
                  <c:v>34248</c:v>
                </c:pt>
                <c:pt idx="34248">
                  <c:v>34249</c:v>
                </c:pt>
                <c:pt idx="34249">
                  <c:v>34250</c:v>
                </c:pt>
                <c:pt idx="34250">
                  <c:v>34251</c:v>
                </c:pt>
                <c:pt idx="34251">
                  <c:v>34252</c:v>
                </c:pt>
                <c:pt idx="34252">
                  <c:v>34253</c:v>
                </c:pt>
                <c:pt idx="34253">
                  <c:v>34254</c:v>
                </c:pt>
                <c:pt idx="34254">
                  <c:v>34255</c:v>
                </c:pt>
                <c:pt idx="34255">
                  <c:v>34256</c:v>
                </c:pt>
                <c:pt idx="34256">
                  <c:v>34257</c:v>
                </c:pt>
                <c:pt idx="34257">
                  <c:v>34258</c:v>
                </c:pt>
                <c:pt idx="34258">
                  <c:v>34259</c:v>
                </c:pt>
                <c:pt idx="34259">
                  <c:v>34260</c:v>
                </c:pt>
                <c:pt idx="34260">
                  <c:v>34261</c:v>
                </c:pt>
                <c:pt idx="34261">
                  <c:v>34262</c:v>
                </c:pt>
                <c:pt idx="34262">
                  <c:v>34263</c:v>
                </c:pt>
                <c:pt idx="34263">
                  <c:v>34264</c:v>
                </c:pt>
                <c:pt idx="34264">
                  <c:v>34265</c:v>
                </c:pt>
                <c:pt idx="34265">
                  <c:v>34266</c:v>
                </c:pt>
                <c:pt idx="34266">
                  <c:v>34267</c:v>
                </c:pt>
                <c:pt idx="34267">
                  <c:v>34268</c:v>
                </c:pt>
                <c:pt idx="34268">
                  <c:v>34269</c:v>
                </c:pt>
                <c:pt idx="34269">
                  <c:v>34270</c:v>
                </c:pt>
                <c:pt idx="34270">
                  <c:v>34271</c:v>
                </c:pt>
                <c:pt idx="34271">
                  <c:v>34272</c:v>
                </c:pt>
                <c:pt idx="34272">
                  <c:v>34273</c:v>
                </c:pt>
                <c:pt idx="34273">
                  <c:v>34274</c:v>
                </c:pt>
                <c:pt idx="34274">
                  <c:v>34275</c:v>
                </c:pt>
                <c:pt idx="34275">
                  <c:v>34276</c:v>
                </c:pt>
                <c:pt idx="34276">
                  <c:v>34277</c:v>
                </c:pt>
                <c:pt idx="34277">
                  <c:v>34278</c:v>
                </c:pt>
                <c:pt idx="34278">
                  <c:v>34279</c:v>
                </c:pt>
                <c:pt idx="34279">
                  <c:v>34280</c:v>
                </c:pt>
                <c:pt idx="34280">
                  <c:v>34281</c:v>
                </c:pt>
                <c:pt idx="34281">
                  <c:v>34282</c:v>
                </c:pt>
                <c:pt idx="34282">
                  <c:v>34283</c:v>
                </c:pt>
                <c:pt idx="34283">
                  <c:v>34284</c:v>
                </c:pt>
                <c:pt idx="34284">
                  <c:v>34285</c:v>
                </c:pt>
                <c:pt idx="34285">
                  <c:v>34286</c:v>
                </c:pt>
                <c:pt idx="34286">
                  <c:v>34287</c:v>
                </c:pt>
                <c:pt idx="34287">
                  <c:v>34288</c:v>
                </c:pt>
                <c:pt idx="34288">
                  <c:v>34289</c:v>
                </c:pt>
                <c:pt idx="34289">
                  <c:v>34290</c:v>
                </c:pt>
                <c:pt idx="34290">
                  <c:v>34291</c:v>
                </c:pt>
                <c:pt idx="34291">
                  <c:v>34292</c:v>
                </c:pt>
                <c:pt idx="34292">
                  <c:v>34293</c:v>
                </c:pt>
                <c:pt idx="34293">
                  <c:v>34294</c:v>
                </c:pt>
                <c:pt idx="34294">
                  <c:v>34295</c:v>
                </c:pt>
                <c:pt idx="34295">
                  <c:v>34296</c:v>
                </c:pt>
                <c:pt idx="34296">
                  <c:v>34297</c:v>
                </c:pt>
                <c:pt idx="34297">
                  <c:v>34298</c:v>
                </c:pt>
                <c:pt idx="34298">
                  <c:v>34299</c:v>
                </c:pt>
                <c:pt idx="34299">
                  <c:v>34300</c:v>
                </c:pt>
                <c:pt idx="34300">
                  <c:v>34301</c:v>
                </c:pt>
                <c:pt idx="34301">
                  <c:v>34302</c:v>
                </c:pt>
                <c:pt idx="34302">
                  <c:v>34303</c:v>
                </c:pt>
                <c:pt idx="34303">
                  <c:v>34304</c:v>
                </c:pt>
                <c:pt idx="34304">
                  <c:v>34305</c:v>
                </c:pt>
                <c:pt idx="34305">
                  <c:v>34306</c:v>
                </c:pt>
                <c:pt idx="34306">
                  <c:v>34307</c:v>
                </c:pt>
                <c:pt idx="34307">
                  <c:v>34308</c:v>
                </c:pt>
                <c:pt idx="34308">
                  <c:v>34309</c:v>
                </c:pt>
                <c:pt idx="34309">
                  <c:v>34310</c:v>
                </c:pt>
                <c:pt idx="34310">
                  <c:v>34311</c:v>
                </c:pt>
                <c:pt idx="34311">
                  <c:v>34312</c:v>
                </c:pt>
                <c:pt idx="34312">
                  <c:v>34313</c:v>
                </c:pt>
                <c:pt idx="34313">
                  <c:v>34314</c:v>
                </c:pt>
                <c:pt idx="34314">
                  <c:v>34315</c:v>
                </c:pt>
                <c:pt idx="34315">
                  <c:v>34316</c:v>
                </c:pt>
                <c:pt idx="34316">
                  <c:v>34317</c:v>
                </c:pt>
                <c:pt idx="34317">
                  <c:v>34318</c:v>
                </c:pt>
                <c:pt idx="34318">
                  <c:v>34319</c:v>
                </c:pt>
                <c:pt idx="34319">
                  <c:v>34320</c:v>
                </c:pt>
                <c:pt idx="34320">
                  <c:v>34321</c:v>
                </c:pt>
                <c:pt idx="34321">
                  <c:v>34322</c:v>
                </c:pt>
                <c:pt idx="34322">
                  <c:v>34323</c:v>
                </c:pt>
                <c:pt idx="34323">
                  <c:v>34324</c:v>
                </c:pt>
                <c:pt idx="34324">
                  <c:v>34325</c:v>
                </c:pt>
                <c:pt idx="34325">
                  <c:v>34326</c:v>
                </c:pt>
                <c:pt idx="34326">
                  <c:v>34327</c:v>
                </c:pt>
                <c:pt idx="34327">
                  <c:v>34328</c:v>
                </c:pt>
                <c:pt idx="34328">
                  <c:v>34329</c:v>
                </c:pt>
                <c:pt idx="34329">
                  <c:v>34330</c:v>
                </c:pt>
                <c:pt idx="34330">
                  <c:v>34331</c:v>
                </c:pt>
                <c:pt idx="34331">
                  <c:v>34332</c:v>
                </c:pt>
                <c:pt idx="34332">
                  <c:v>34333</c:v>
                </c:pt>
                <c:pt idx="34333">
                  <c:v>34334</c:v>
                </c:pt>
                <c:pt idx="34334">
                  <c:v>34335</c:v>
                </c:pt>
                <c:pt idx="34335">
                  <c:v>34336</c:v>
                </c:pt>
                <c:pt idx="34336">
                  <c:v>34337</c:v>
                </c:pt>
                <c:pt idx="34337">
                  <c:v>34338</c:v>
                </c:pt>
                <c:pt idx="34338">
                  <c:v>34339</c:v>
                </c:pt>
                <c:pt idx="34339">
                  <c:v>34340</c:v>
                </c:pt>
                <c:pt idx="34340">
                  <c:v>34341</c:v>
                </c:pt>
                <c:pt idx="34341">
                  <c:v>34342</c:v>
                </c:pt>
                <c:pt idx="34342">
                  <c:v>34343</c:v>
                </c:pt>
                <c:pt idx="34343">
                  <c:v>34344</c:v>
                </c:pt>
                <c:pt idx="34344">
                  <c:v>34345</c:v>
                </c:pt>
                <c:pt idx="34345">
                  <c:v>34346</c:v>
                </c:pt>
                <c:pt idx="34346">
                  <c:v>34347</c:v>
                </c:pt>
                <c:pt idx="34347">
                  <c:v>34348</c:v>
                </c:pt>
                <c:pt idx="34348">
                  <c:v>34349</c:v>
                </c:pt>
                <c:pt idx="34349">
                  <c:v>34350</c:v>
                </c:pt>
                <c:pt idx="34350">
                  <c:v>34351</c:v>
                </c:pt>
                <c:pt idx="34351">
                  <c:v>34352</c:v>
                </c:pt>
                <c:pt idx="34352">
                  <c:v>34353</c:v>
                </c:pt>
                <c:pt idx="34353">
                  <c:v>34354</c:v>
                </c:pt>
                <c:pt idx="34354">
                  <c:v>34355</c:v>
                </c:pt>
                <c:pt idx="34355">
                  <c:v>34356</c:v>
                </c:pt>
                <c:pt idx="34356">
                  <c:v>34357</c:v>
                </c:pt>
                <c:pt idx="34357">
                  <c:v>34358</c:v>
                </c:pt>
                <c:pt idx="34358">
                  <c:v>34359</c:v>
                </c:pt>
                <c:pt idx="34359">
                  <c:v>34360</c:v>
                </c:pt>
                <c:pt idx="34360">
                  <c:v>34361</c:v>
                </c:pt>
                <c:pt idx="34361">
                  <c:v>34362</c:v>
                </c:pt>
                <c:pt idx="34362">
                  <c:v>34363</c:v>
                </c:pt>
                <c:pt idx="34363">
                  <c:v>34364</c:v>
                </c:pt>
                <c:pt idx="34364">
                  <c:v>34365</c:v>
                </c:pt>
                <c:pt idx="34365">
                  <c:v>34366</c:v>
                </c:pt>
                <c:pt idx="34366">
                  <c:v>34367</c:v>
                </c:pt>
                <c:pt idx="34367">
                  <c:v>34368</c:v>
                </c:pt>
                <c:pt idx="34368">
                  <c:v>34369</c:v>
                </c:pt>
                <c:pt idx="34369">
                  <c:v>34370</c:v>
                </c:pt>
                <c:pt idx="34370">
                  <c:v>34371</c:v>
                </c:pt>
                <c:pt idx="34371">
                  <c:v>34372</c:v>
                </c:pt>
                <c:pt idx="34372">
                  <c:v>34373</c:v>
                </c:pt>
                <c:pt idx="34373">
                  <c:v>34374</c:v>
                </c:pt>
                <c:pt idx="34374">
                  <c:v>34375</c:v>
                </c:pt>
                <c:pt idx="34375">
                  <c:v>34376</c:v>
                </c:pt>
                <c:pt idx="34376">
                  <c:v>34377</c:v>
                </c:pt>
                <c:pt idx="34377">
                  <c:v>34378</c:v>
                </c:pt>
                <c:pt idx="34378">
                  <c:v>34379</c:v>
                </c:pt>
                <c:pt idx="34379">
                  <c:v>34380</c:v>
                </c:pt>
                <c:pt idx="34380">
                  <c:v>34381</c:v>
                </c:pt>
                <c:pt idx="34381">
                  <c:v>34382</c:v>
                </c:pt>
                <c:pt idx="34382">
                  <c:v>34383</c:v>
                </c:pt>
                <c:pt idx="34383">
                  <c:v>34384</c:v>
                </c:pt>
                <c:pt idx="34384">
                  <c:v>34385</c:v>
                </c:pt>
                <c:pt idx="34385">
                  <c:v>34386</c:v>
                </c:pt>
                <c:pt idx="34386">
                  <c:v>34387</c:v>
                </c:pt>
                <c:pt idx="34387">
                  <c:v>34388</c:v>
                </c:pt>
                <c:pt idx="34388">
                  <c:v>34389</c:v>
                </c:pt>
                <c:pt idx="34389">
                  <c:v>34390</c:v>
                </c:pt>
                <c:pt idx="34390">
                  <c:v>34391</c:v>
                </c:pt>
                <c:pt idx="34391">
                  <c:v>34392</c:v>
                </c:pt>
                <c:pt idx="34392">
                  <c:v>34393</c:v>
                </c:pt>
                <c:pt idx="34393">
                  <c:v>34394</c:v>
                </c:pt>
                <c:pt idx="34394">
                  <c:v>34395</c:v>
                </c:pt>
                <c:pt idx="34395">
                  <c:v>34396</c:v>
                </c:pt>
                <c:pt idx="34396">
                  <c:v>34397</c:v>
                </c:pt>
                <c:pt idx="34397">
                  <c:v>34398</c:v>
                </c:pt>
                <c:pt idx="34398">
                  <c:v>34399</c:v>
                </c:pt>
                <c:pt idx="34399">
                  <c:v>34400</c:v>
                </c:pt>
                <c:pt idx="34400">
                  <c:v>34401</c:v>
                </c:pt>
                <c:pt idx="34401">
                  <c:v>34402</c:v>
                </c:pt>
                <c:pt idx="34402">
                  <c:v>34403</c:v>
                </c:pt>
                <c:pt idx="34403">
                  <c:v>34404</c:v>
                </c:pt>
                <c:pt idx="34404">
                  <c:v>34405</c:v>
                </c:pt>
                <c:pt idx="34405">
                  <c:v>34406</c:v>
                </c:pt>
                <c:pt idx="34406">
                  <c:v>34407</c:v>
                </c:pt>
                <c:pt idx="34407">
                  <c:v>34408</c:v>
                </c:pt>
                <c:pt idx="34408">
                  <c:v>34409</c:v>
                </c:pt>
                <c:pt idx="34409">
                  <c:v>34410</c:v>
                </c:pt>
                <c:pt idx="34410">
                  <c:v>34411</c:v>
                </c:pt>
                <c:pt idx="34411">
                  <c:v>34412</c:v>
                </c:pt>
                <c:pt idx="34412">
                  <c:v>34413</c:v>
                </c:pt>
                <c:pt idx="34413">
                  <c:v>34414</c:v>
                </c:pt>
                <c:pt idx="34414">
                  <c:v>34415</c:v>
                </c:pt>
                <c:pt idx="34415">
                  <c:v>34416</c:v>
                </c:pt>
                <c:pt idx="34416">
                  <c:v>34417</c:v>
                </c:pt>
                <c:pt idx="34417">
                  <c:v>34418</c:v>
                </c:pt>
                <c:pt idx="34418">
                  <c:v>34419</c:v>
                </c:pt>
                <c:pt idx="34419">
                  <c:v>34420</c:v>
                </c:pt>
                <c:pt idx="34420">
                  <c:v>34421</c:v>
                </c:pt>
                <c:pt idx="34421">
                  <c:v>34422</c:v>
                </c:pt>
                <c:pt idx="34422">
                  <c:v>34423</c:v>
                </c:pt>
                <c:pt idx="34423">
                  <c:v>34424</c:v>
                </c:pt>
                <c:pt idx="34424">
                  <c:v>34425</c:v>
                </c:pt>
                <c:pt idx="34425">
                  <c:v>34426</c:v>
                </c:pt>
                <c:pt idx="34426">
                  <c:v>34427</c:v>
                </c:pt>
                <c:pt idx="34427">
                  <c:v>34428</c:v>
                </c:pt>
                <c:pt idx="34428">
                  <c:v>34429</c:v>
                </c:pt>
                <c:pt idx="34429">
                  <c:v>34430</c:v>
                </c:pt>
                <c:pt idx="34430">
                  <c:v>34431</c:v>
                </c:pt>
                <c:pt idx="34431">
                  <c:v>34432</c:v>
                </c:pt>
                <c:pt idx="34432">
                  <c:v>34433</c:v>
                </c:pt>
                <c:pt idx="34433">
                  <c:v>34434</c:v>
                </c:pt>
                <c:pt idx="34434">
                  <c:v>34435</c:v>
                </c:pt>
                <c:pt idx="34435">
                  <c:v>34436</c:v>
                </c:pt>
                <c:pt idx="34436">
                  <c:v>34437</c:v>
                </c:pt>
                <c:pt idx="34437">
                  <c:v>34438</c:v>
                </c:pt>
                <c:pt idx="34438">
                  <c:v>34439</c:v>
                </c:pt>
                <c:pt idx="34439">
                  <c:v>34440</c:v>
                </c:pt>
                <c:pt idx="34440">
                  <c:v>34441</c:v>
                </c:pt>
                <c:pt idx="34441">
                  <c:v>34442</c:v>
                </c:pt>
                <c:pt idx="34442">
                  <c:v>34443</c:v>
                </c:pt>
                <c:pt idx="34443">
                  <c:v>34444</c:v>
                </c:pt>
                <c:pt idx="34444">
                  <c:v>34445</c:v>
                </c:pt>
                <c:pt idx="34445">
                  <c:v>34446</c:v>
                </c:pt>
                <c:pt idx="34446">
                  <c:v>34447</c:v>
                </c:pt>
                <c:pt idx="34447">
                  <c:v>34448</c:v>
                </c:pt>
                <c:pt idx="34448">
                  <c:v>34449</c:v>
                </c:pt>
                <c:pt idx="34449">
                  <c:v>34450</c:v>
                </c:pt>
                <c:pt idx="34450">
                  <c:v>34451</c:v>
                </c:pt>
                <c:pt idx="34451">
                  <c:v>34452</c:v>
                </c:pt>
                <c:pt idx="34452">
                  <c:v>34453</c:v>
                </c:pt>
                <c:pt idx="34453">
                  <c:v>34454</c:v>
                </c:pt>
                <c:pt idx="34454">
                  <c:v>34455</c:v>
                </c:pt>
                <c:pt idx="34455">
                  <c:v>34456</c:v>
                </c:pt>
                <c:pt idx="34456">
                  <c:v>34457</c:v>
                </c:pt>
                <c:pt idx="34457">
                  <c:v>34458</c:v>
                </c:pt>
                <c:pt idx="34458">
                  <c:v>34459</c:v>
                </c:pt>
                <c:pt idx="34459">
                  <c:v>34460</c:v>
                </c:pt>
                <c:pt idx="34460">
                  <c:v>34461</c:v>
                </c:pt>
                <c:pt idx="34461">
                  <c:v>34462</c:v>
                </c:pt>
                <c:pt idx="34462">
                  <c:v>34463</c:v>
                </c:pt>
                <c:pt idx="34463">
                  <c:v>34464</c:v>
                </c:pt>
                <c:pt idx="34464">
                  <c:v>34465</c:v>
                </c:pt>
                <c:pt idx="34465">
                  <c:v>34466</c:v>
                </c:pt>
                <c:pt idx="34466">
                  <c:v>34467</c:v>
                </c:pt>
                <c:pt idx="34467">
                  <c:v>34468</c:v>
                </c:pt>
                <c:pt idx="34468">
                  <c:v>34469</c:v>
                </c:pt>
                <c:pt idx="34469">
                  <c:v>34470</c:v>
                </c:pt>
                <c:pt idx="34470">
                  <c:v>34471</c:v>
                </c:pt>
                <c:pt idx="34471">
                  <c:v>34472</c:v>
                </c:pt>
                <c:pt idx="34472">
                  <c:v>34473</c:v>
                </c:pt>
                <c:pt idx="34473">
                  <c:v>34474</c:v>
                </c:pt>
                <c:pt idx="34474">
                  <c:v>34475</c:v>
                </c:pt>
                <c:pt idx="34475">
                  <c:v>34476</c:v>
                </c:pt>
                <c:pt idx="34476">
                  <c:v>34477</c:v>
                </c:pt>
                <c:pt idx="34477">
                  <c:v>34478</c:v>
                </c:pt>
                <c:pt idx="34478">
                  <c:v>34479</c:v>
                </c:pt>
                <c:pt idx="34479">
                  <c:v>34480</c:v>
                </c:pt>
                <c:pt idx="34480">
                  <c:v>34481</c:v>
                </c:pt>
                <c:pt idx="34481">
                  <c:v>34482</c:v>
                </c:pt>
                <c:pt idx="34482">
                  <c:v>34483</c:v>
                </c:pt>
                <c:pt idx="34483">
                  <c:v>34484</c:v>
                </c:pt>
                <c:pt idx="34484">
                  <c:v>34485</c:v>
                </c:pt>
                <c:pt idx="34485">
                  <c:v>34486</c:v>
                </c:pt>
                <c:pt idx="34486">
                  <c:v>34487</c:v>
                </c:pt>
                <c:pt idx="34487">
                  <c:v>34488</c:v>
                </c:pt>
                <c:pt idx="34488">
                  <c:v>34489</c:v>
                </c:pt>
                <c:pt idx="34489">
                  <c:v>34490</c:v>
                </c:pt>
                <c:pt idx="34490">
                  <c:v>34491</c:v>
                </c:pt>
                <c:pt idx="34491">
                  <c:v>34492</c:v>
                </c:pt>
                <c:pt idx="34492">
                  <c:v>34493</c:v>
                </c:pt>
                <c:pt idx="34493">
                  <c:v>34494</c:v>
                </c:pt>
                <c:pt idx="34494">
                  <c:v>34495</c:v>
                </c:pt>
                <c:pt idx="34495">
                  <c:v>34496</c:v>
                </c:pt>
                <c:pt idx="34496">
                  <c:v>34497</c:v>
                </c:pt>
                <c:pt idx="34497">
                  <c:v>34498</c:v>
                </c:pt>
                <c:pt idx="34498">
                  <c:v>34499</c:v>
                </c:pt>
                <c:pt idx="34499">
                  <c:v>34500</c:v>
                </c:pt>
                <c:pt idx="34500">
                  <c:v>34501</c:v>
                </c:pt>
                <c:pt idx="34501">
                  <c:v>34502</c:v>
                </c:pt>
                <c:pt idx="34502">
                  <c:v>34503</c:v>
                </c:pt>
                <c:pt idx="34503">
                  <c:v>34504</c:v>
                </c:pt>
                <c:pt idx="34504">
                  <c:v>34505</c:v>
                </c:pt>
                <c:pt idx="34505">
                  <c:v>34506</c:v>
                </c:pt>
                <c:pt idx="34506">
                  <c:v>34507</c:v>
                </c:pt>
                <c:pt idx="34507">
                  <c:v>34508</c:v>
                </c:pt>
                <c:pt idx="34508">
                  <c:v>34509</c:v>
                </c:pt>
                <c:pt idx="34509">
                  <c:v>34510</c:v>
                </c:pt>
                <c:pt idx="34510">
                  <c:v>34511</c:v>
                </c:pt>
                <c:pt idx="34511">
                  <c:v>34512</c:v>
                </c:pt>
                <c:pt idx="34512">
                  <c:v>34513</c:v>
                </c:pt>
                <c:pt idx="34513">
                  <c:v>34514</c:v>
                </c:pt>
                <c:pt idx="34514">
                  <c:v>34515</c:v>
                </c:pt>
                <c:pt idx="34515">
                  <c:v>34516</c:v>
                </c:pt>
                <c:pt idx="34516">
                  <c:v>34517</c:v>
                </c:pt>
                <c:pt idx="34517">
                  <c:v>34518</c:v>
                </c:pt>
                <c:pt idx="34518">
                  <c:v>34519</c:v>
                </c:pt>
                <c:pt idx="34519">
                  <c:v>34520</c:v>
                </c:pt>
                <c:pt idx="34520">
                  <c:v>34521</c:v>
                </c:pt>
                <c:pt idx="34521">
                  <c:v>34522</c:v>
                </c:pt>
                <c:pt idx="34522">
                  <c:v>34523</c:v>
                </c:pt>
                <c:pt idx="34523">
                  <c:v>34524</c:v>
                </c:pt>
                <c:pt idx="34524">
                  <c:v>34525</c:v>
                </c:pt>
                <c:pt idx="34525">
                  <c:v>34526</c:v>
                </c:pt>
                <c:pt idx="34526">
                  <c:v>34527</c:v>
                </c:pt>
                <c:pt idx="34527">
                  <c:v>34528</c:v>
                </c:pt>
                <c:pt idx="34528">
                  <c:v>34529</c:v>
                </c:pt>
                <c:pt idx="34529">
                  <c:v>34530</c:v>
                </c:pt>
                <c:pt idx="34530">
                  <c:v>34531</c:v>
                </c:pt>
                <c:pt idx="34531">
                  <c:v>34532</c:v>
                </c:pt>
                <c:pt idx="34532">
                  <c:v>34533</c:v>
                </c:pt>
                <c:pt idx="34533">
                  <c:v>34534</c:v>
                </c:pt>
                <c:pt idx="34534">
                  <c:v>34535</c:v>
                </c:pt>
                <c:pt idx="34535">
                  <c:v>34536</c:v>
                </c:pt>
                <c:pt idx="34536">
                  <c:v>34537</c:v>
                </c:pt>
                <c:pt idx="34537">
                  <c:v>34538</c:v>
                </c:pt>
                <c:pt idx="34538">
                  <c:v>34539</c:v>
                </c:pt>
                <c:pt idx="34539">
                  <c:v>34540</c:v>
                </c:pt>
                <c:pt idx="34540">
                  <c:v>34541</c:v>
                </c:pt>
                <c:pt idx="34541">
                  <c:v>34542</c:v>
                </c:pt>
                <c:pt idx="34542">
                  <c:v>34543</c:v>
                </c:pt>
                <c:pt idx="34543">
                  <c:v>34544</c:v>
                </c:pt>
                <c:pt idx="34544">
                  <c:v>34545</c:v>
                </c:pt>
                <c:pt idx="34545">
                  <c:v>34546</c:v>
                </c:pt>
                <c:pt idx="34546">
                  <c:v>34547</c:v>
                </c:pt>
                <c:pt idx="34547">
                  <c:v>34548</c:v>
                </c:pt>
                <c:pt idx="34548">
                  <c:v>34549</c:v>
                </c:pt>
                <c:pt idx="34549">
                  <c:v>34550</c:v>
                </c:pt>
                <c:pt idx="34550">
                  <c:v>34551</c:v>
                </c:pt>
                <c:pt idx="34551">
                  <c:v>34552</c:v>
                </c:pt>
                <c:pt idx="34552">
                  <c:v>34553</c:v>
                </c:pt>
                <c:pt idx="34553">
                  <c:v>34554</c:v>
                </c:pt>
                <c:pt idx="34554">
                  <c:v>34555</c:v>
                </c:pt>
                <c:pt idx="34555">
                  <c:v>34556</c:v>
                </c:pt>
                <c:pt idx="34556">
                  <c:v>34557</c:v>
                </c:pt>
                <c:pt idx="34557">
                  <c:v>34558</c:v>
                </c:pt>
                <c:pt idx="34558">
                  <c:v>34559</c:v>
                </c:pt>
                <c:pt idx="34559">
                  <c:v>34560</c:v>
                </c:pt>
                <c:pt idx="34560">
                  <c:v>34561</c:v>
                </c:pt>
                <c:pt idx="34561">
                  <c:v>34562</c:v>
                </c:pt>
                <c:pt idx="34562">
                  <c:v>34563</c:v>
                </c:pt>
                <c:pt idx="34563">
                  <c:v>34564</c:v>
                </c:pt>
                <c:pt idx="34564">
                  <c:v>34565</c:v>
                </c:pt>
                <c:pt idx="34565">
                  <c:v>34566</c:v>
                </c:pt>
                <c:pt idx="34566">
                  <c:v>34567</c:v>
                </c:pt>
                <c:pt idx="34567">
                  <c:v>34568</c:v>
                </c:pt>
                <c:pt idx="34568">
                  <c:v>34569</c:v>
                </c:pt>
                <c:pt idx="34569">
                  <c:v>34570</c:v>
                </c:pt>
                <c:pt idx="34570">
                  <c:v>34571</c:v>
                </c:pt>
                <c:pt idx="34571">
                  <c:v>34572</c:v>
                </c:pt>
                <c:pt idx="34572">
                  <c:v>34573</c:v>
                </c:pt>
                <c:pt idx="34573">
                  <c:v>34574</c:v>
                </c:pt>
                <c:pt idx="34574">
                  <c:v>34575</c:v>
                </c:pt>
                <c:pt idx="34575">
                  <c:v>34576</c:v>
                </c:pt>
                <c:pt idx="34576">
                  <c:v>34577</c:v>
                </c:pt>
                <c:pt idx="34577">
                  <c:v>34578</c:v>
                </c:pt>
                <c:pt idx="34578">
                  <c:v>34579</c:v>
                </c:pt>
                <c:pt idx="34579">
                  <c:v>34580</c:v>
                </c:pt>
                <c:pt idx="34580">
                  <c:v>34581</c:v>
                </c:pt>
                <c:pt idx="34581">
                  <c:v>34582</c:v>
                </c:pt>
                <c:pt idx="34582">
                  <c:v>34583</c:v>
                </c:pt>
                <c:pt idx="34583">
                  <c:v>34584</c:v>
                </c:pt>
                <c:pt idx="34584">
                  <c:v>34585</c:v>
                </c:pt>
                <c:pt idx="34585">
                  <c:v>34586</c:v>
                </c:pt>
                <c:pt idx="34586">
                  <c:v>34587</c:v>
                </c:pt>
                <c:pt idx="34587">
                  <c:v>34588</c:v>
                </c:pt>
                <c:pt idx="34588">
                  <c:v>34589</c:v>
                </c:pt>
                <c:pt idx="34589">
                  <c:v>34590</c:v>
                </c:pt>
                <c:pt idx="34590">
                  <c:v>34591</c:v>
                </c:pt>
                <c:pt idx="34591">
                  <c:v>34592</c:v>
                </c:pt>
                <c:pt idx="34592">
                  <c:v>34593</c:v>
                </c:pt>
                <c:pt idx="34593">
                  <c:v>34594</c:v>
                </c:pt>
                <c:pt idx="34594">
                  <c:v>34595</c:v>
                </c:pt>
                <c:pt idx="34595">
                  <c:v>34596</c:v>
                </c:pt>
                <c:pt idx="34596">
                  <c:v>34597</c:v>
                </c:pt>
                <c:pt idx="34597">
                  <c:v>34598</c:v>
                </c:pt>
                <c:pt idx="34598">
                  <c:v>34599</c:v>
                </c:pt>
                <c:pt idx="34599">
                  <c:v>34600</c:v>
                </c:pt>
                <c:pt idx="34600">
                  <c:v>34601</c:v>
                </c:pt>
                <c:pt idx="34601">
                  <c:v>34602</c:v>
                </c:pt>
                <c:pt idx="34602">
                  <c:v>34603</c:v>
                </c:pt>
                <c:pt idx="34603">
                  <c:v>34604</c:v>
                </c:pt>
                <c:pt idx="34604">
                  <c:v>34605</c:v>
                </c:pt>
                <c:pt idx="34605">
                  <c:v>34606</c:v>
                </c:pt>
                <c:pt idx="34606">
                  <c:v>34607</c:v>
                </c:pt>
                <c:pt idx="34607">
                  <c:v>34608</c:v>
                </c:pt>
                <c:pt idx="34608">
                  <c:v>34609</c:v>
                </c:pt>
                <c:pt idx="34609">
                  <c:v>34610</c:v>
                </c:pt>
                <c:pt idx="34610">
                  <c:v>34611</c:v>
                </c:pt>
                <c:pt idx="34611">
                  <c:v>34612</c:v>
                </c:pt>
                <c:pt idx="34612">
                  <c:v>34613</c:v>
                </c:pt>
                <c:pt idx="34613">
                  <c:v>34614</c:v>
                </c:pt>
                <c:pt idx="34614">
                  <c:v>34615</c:v>
                </c:pt>
                <c:pt idx="34615">
                  <c:v>34616</c:v>
                </c:pt>
                <c:pt idx="34616">
                  <c:v>34617</c:v>
                </c:pt>
                <c:pt idx="34617">
                  <c:v>34618</c:v>
                </c:pt>
                <c:pt idx="34618">
                  <c:v>34619</c:v>
                </c:pt>
                <c:pt idx="34619">
                  <c:v>34620</c:v>
                </c:pt>
                <c:pt idx="34620">
                  <c:v>34621</c:v>
                </c:pt>
                <c:pt idx="34621">
                  <c:v>34622</c:v>
                </c:pt>
                <c:pt idx="34622">
                  <c:v>34623</c:v>
                </c:pt>
                <c:pt idx="34623">
                  <c:v>34624</c:v>
                </c:pt>
                <c:pt idx="34624">
                  <c:v>34625</c:v>
                </c:pt>
                <c:pt idx="34625">
                  <c:v>34626</c:v>
                </c:pt>
                <c:pt idx="34626">
                  <c:v>34627</c:v>
                </c:pt>
                <c:pt idx="34627">
                  <c:v>34628</c:v>
                </c:pt>
                <c:pt idx="34628">
                  <c:v>34629</c:v>
                </c:pt>
                <c:pt idx="34629">
                  <c:v>34630</c:v>
                </c:pt>
                <c:pt idx="34630">
                  <c:v>34631</c:v>
                </c:pt>
                <c:pt idx="34631">
                  <c:v>34632</c:v>
                </c:pt>
                <c:pt idx="34632">
                  <c:v>34633</c:v>
                </c:pt>
                <c:pt idx="34633">
                  <c:v>34634</c:v>
                </c:pt>
                <c:pt idx="34634">
                  <c:v>34635</c:v>
                </c:pt>
                <c:pt idx="34635">
                  <c:v>34636</c:v>
                </c:pt>
                <c:pt idx="34636">
                  <c:v>34637</c:v>
                </c:pt>
                <c:pt idx="34637">
                  <c:v>34638</c:v>
                </c:pt>
                <c:pt idx="34638">
                  <c:v>34639</c:v>
                </c:pt>
                <c:pt idx="34639">
                  <c:v>34640</c:v>
                </c:pt>
                <c:pt idx="34640">
                  <c:v>34641</c:v>
                </c:pt>
                <c:pt idx="34641">
                  <c:v>34642</c:v>
                </c:pt>
                <c:pt idx="34642">
                  <c:v>34643</c:v>
                </c:pt>
                <c:pt idx="34643">
                  <c:v>34644</c:v>
                </c:pt>
                <c:pt idx="34644">
                  <c:v>34645</c:v>
                </c:pt>
                <c:pt idx="34645">
                  <c:v>34646</c:v>
                </c:pt>
                <c:pt idx="34646">
                  <c:v>34647</c:v>
                </c:pt>
                <c:pt idx="34647">
                  <c:v>34648</c:v>
                </c:pt>
                <c:pt idx="34648">
                  <c:v>34649</c:v>
                </c:pt>
                <c:pt idx="34649">
                  <c:v>34650</c:v>
                </c:pt>
                <c:pt idx="34650">
                  <c:v>34651</c:v>
                </c:pt>
                <c:pt idx="34651">
                  <c:v>34652</c:v>
                </c:pt>
                <c:pt idx="34652">
                  <c:v>34653</c:v>
                </c:pt>
                <c:pt idx="34653">
                  <c:v>34654</c:v>
                </c:pt>
                <c:pt idx="34654">
                  <c:v>34655</c:v>
                </c:pt>
                <c:pt idx="34655">
                  <c:v>34656</c:v>
                </c:pt>
                <c:pt idx="34656">
                  <c:v>34657</c:v>
                </c:pt>
                <c:pt idx="34657">
                  <c:v>34658</c:v>
                </c:pt>
                <c:pt idx="34658">
                  <c:v>34659</c:v>
                </c:pt>
                <c:pt idx="34659">
                  <c:v>34660</c:v>
                </c:pt>
                <c:pt idx="34660">
                  <c:v>34661</c:v>
                </c:pt>
                <c:pt idx="34661">
                  <c:v>34662</c:v>
                </c:pt>
                <c:pt idx="34662">
                  <c:v>34663</c:v>
                </c:pt>
                <c:pt idx="34663">
                  <c:v>34664</c:v>
                </c:pt>
                <c:pt idx="34664">
                  <c:v>34665</c:v>
                </c:pt>
                <c:pt idx="34665">
                  <c:v>34666</c:v>
                </c:pt>
                <c:pt idx="34666">
                  <c:v>34667</c:v>
                </c:pt>
                <c:pt idx="34667">
                  <c:v>34668</c:v>
                </c:pt>
                <c:pt idx="34668">
                  <c:v>34669</c:v>
                </c:pt>
                <c:pt idx="34669">
                  <c:v>34670</c:v>
                </c:pt>
                <c:pt idx="34670">
                  <c:v>34671</c:v>
                </c:pt>
                <c:pt idx="34671">
                  <c:v>34672</c:v>
                </c:pt>
                <c:pt idx="34672">
                  <c:v>34673</c:v>
                </c:pt>
                <c:pt idx="34673">
                  <c:v>34674</c:v>
                </c:pt>
                <c:pt idx="34674">
                  <c:v>34675</c:v>
                </c:pt>
                <c:pt idx="34675">
                  <c:v>34676</c:v>
                </c:pt>
                <c:pt idx="34676">
                  <c:v>34677</c:v>
                </c:pt>
                <c:pt idx="34677">
                  <c:v>34678</c:v>
                </c:pt>
                <c:pt idx="34678">
                  <c:v>34679</c:v>
                </c:pt>
                <c:pt idx="34679">
                  <c:v>34680</c:v>
                </c:pt>
                <c:pt idx="34680">
                  <c:v>34681</c:v>
                </c:pt>
                <c:pt idx="34681">
                  <c:v>34682</c:v>
                </c:pt>
                <c:pt idx="34682">
                  <c:v>34683</c:v>
                </c:pt>
                <c:pt idx="34683">
                  <c:v>34684</c:v>
                </c:pt>
                <c:pt idx="34684">
                  <c:v>34685</c:v>
                </c:pt>
                <c:pt idx="34685">
                  <c:v>34686</c:v>
                </c:pt>
                <c:pt idx="34686">
                  <c:v>34687</c:v>
                </c:pt>
                <c:pt idx="34687">
                  <c:v>34688</c:v>
                </c:pt>
                <c:pt idx="34688">
                  <c:v>34689</c:v>
                </c:pt>
                <c:pt idx="34689">
                  <c:v>34690</c:v>
                </c:pt>
                <c:pt idx="34690">
                  <c:v>34691</c:v>
                </c:pt>
                <c:pt idx="34691">
                  <c:v>34692</c:v>
                </c:pt>
                <c:pt idx="34692">
                  <c:v>34693</c:v>
                </c:pt>
                <c:pt idx="34693">
                  <c:v>34694</c:v>
                </c:pt>
                <c:pt idx="34694">
                  <c:v>34695</c:v>
                </c:pt>
                <c:pt idx="34695">
                  <c:v>34696</c:v>
                </c:pt>
                <c:pt idx="34696">
                  <c:v>34697</c:v>
                </c:pt>
                <c:pt idx="34697">
                  <c:v>34698</c:v>
                </c:pt>
                <c:pt idx="34698">
                  <c:v>34699</c:v>
                </c:pt>
                <c:pt idx="34699">
                  <c:v>34700</c:v>
                </c:pt>
                <c:pt idx="34700">
                  <c:v>34701</c:v>
                </c:pt>
                <c:pt idx="34701">
                  <c:v>34702</c:v>
                </c:pt>
                <c:pt idx="34702">
                  <c:v>34703</c:v>
                </c:pt>
                <c:pt idx="34703">
                  <c:v>34704</c:v>
                </c:pt>
                <c:pt idx="34704">
                  <c:v>34705</c:v>
                </c:pt>
                <c:pt idx="34705">
                  <c:v>34706</c:v>
                </c:pt>
                <c:pt idx="34706">
                  <c:v>34707</c:v>
                </c:pt>
                <c:pt idx="34707">
                  <c:v>34708</c:v>
                </c:pt>
                <c:pt idx="34708">
                  <c:v>34709</c:v>
                </c:pt>
                <c:pt idx="34709">
                  <c:v>34710</c:v>
                </c:pt>
                <c:pt idx="34710">
                  <c:v>34711</c:v>
                </c:pt>
                <c:pt idx="34711">
                  <c:v>34712</c:v>
                </c:pt>
                <c:pt idx="34712">
                  <c:v>34713</c:v>
                </c:pt>
                <c:pt idx="34713">
                  <c:v>34714</c:v>
                </c:pt>
                <c:pt idx="34714">
                  <c:v>34715</c:v>
                </c:pt>
                <c:pt idx="34715">
                  <c:v>34716</c:v>
                </c:pt>
                <c:pt idx="34716">
                  <c:v>34717</c:v>
                </c:pt>
                <c:pt idx="34717">
                  <c:v>34718</c:v>
                </c:pt>
                <c:pt idx="34718">
                  <c:v>34719</c:v>
                </c:pt>
                <c:pt idx="34719">
                  <c:v>34720</c:v>
                </c:pt>
                <c:pt idx="34720">
                  <c:v>34721</c:v>
                </c:pt>
                <c:pt idx="34721">
                  <c:v>34722</c:v>
                </c:pt>
                <c:pt idx="34722">
                  <c:v>34723</c:v>
                </c:pt>
                <c:pt idx="34723">
                  <c:v>34724</c:v>
                </c:pt>
                <c:pt idx="34724">
                  <c:v>34725</c:v>
                </c:pt>
                <c:pt idx="34725">
                  <c:v>34726</c:v>
                </c:pt>
                <c:pt idx="34726">
                  <c:v>34727</c:v>
                </c:pt>
                <c:pt idx="34727">
                  <c:v>34728</c:v>
                </c:pt>
                <c:pt idx="34728">
                  <c:v>34729</c:v>
                </c:pt>
                <c:pt idx="34729">
                  <c:v>34730</c:v>
                </c:pt>
                <c:pt idx="34730">
                  <c:v>34731</c:v>
                </c:pt>
                <c:pt idx="34731">
                  <c:v>34732</c:v>
                </c:pt>
                <c:pt idx="34732">
                  <c:v>34733</c:v>
                </c:pt>
                <c:pt idx="34733">
                  <c:v>34734</c:v>
                </c:pt>
                <c:pt idx="34734">
                  <c:v>34735</c:v>
                </c:pt>
                <c:pt idx="34735">
                  <c:v>34736</c:v>
                </c:pt>
                <c:pt idx="34736">
                  <c:v>34737</c:v>
                </c:pt>
                <c:pt idx="34737">
                  <c:v>34738</c:v>
                </c:pt>
                <c:pt idx="34738">
                  <c:v>34739</c:v>
                </c:pt>
                <c:pt idx="34739">
                  <c:v>34740</c:v>
                </c:pt>
                <c:pt idx="34740">
                  <c:v>34741</c:v>
                </c:pt>
                <c:pt idx="34741">
                  <c:v>34742</c:v>
                </c:pt>
                <c:pt idx="34742">
                  <c:v>34743</c:v>
                </c:pt>
                <c:pt idx="34743">
                  <c:v>34744</c:v>
                </c:pt>
                <c:pt idx="34744">
                  <c:v>34745</c:v>
                </c:pt>
                <c:pt idx="34745">
                  <c:v>34746</c:v>
                </c:pt>
                <c:pt idx="34746">
                  <c:v>34747</c:v>
                </c:pt>
                <c:pt idx="34747">
                  <c:v>34748</c:v>
                </c:pt>
                <c:pt idx="34748">
                  <c:v>34749</c:v>
                </c:pt>
                <c:pt idx="34749">
                  <c:v>34750</c:v>
                </c:pt>
                <c:pt idx="34750">
                  <c:v>34751</c:v>
                </c:pt>
                <c:pt idx="34751">
                  <c:v>34752</c:v>
                </c:pt>
                <c:pt idx="34752">
                  <c:v>34753</c:v>
                </c:pt>
                <c:pt idx="34753">
                  <c:v>34754</c:v>
                </c:pt>
                <c:pt idx="34754">
                  <c:v>34755</c:v>
                </c:pt>
                <c:pt idx="34755">
                  <c:v>34756</c:v>
                </c:pt>
                <c:pt idx="34756">
                  <c:v>34757</c:v>
                </c:pt>
                <c:pt idx="34757">
                  <c:v>34758</c:v>
                </c:pt>
                <c:pt idx="34758">
                  <c:v>34759</c:v>
                </c:pt>
                <c:pt idx="34759">
                  <c:v>34760</c:v>
                </c:pt>
                <c:pt idx="34760">
                  <c:v>34761</c:v>
                </c:pt>
                <c:pt idx="34761">
                  <c:v>34762</c:v>
                </c:pt>
                <c:pt idx="34762">
                  <c:v>34763</c:v>
                </c:pt>
                <c:pt idx="34763">
                  <c:v>34764</c:v>
                </c:pt>
                <c:pt idx="34764">
                  <c:v>34765</c:v>
                </c:pt>
                <c:pt idx="34765">
                  <c:v>34766</c:v>
                </c:pt>
                <c:pt idx="34766">
                  <c:v>34767</c:v>
                </c:pt>
                <c:pt idx="34767">
                  <c:v>34768</c:v>
                </c:pt>
                <c:pt idx="34768">
                  <c:v>34769</c:v>
                </c:pt>
                <c:pt idx="34769">
                  <c:v>34770</c:v>
                </c:pt>
                <c:pt idx="34770">
                  <c:v>34771</c:v>
                </c:pt>
                <c:pt idx="34771">
                  <c:v>34772</c:v>
                </c:pt>
                <c:pt idx="34772">
                  <c:v>34773</c:v>
                </c:pt>
                <c:pt idx="34773">
                  <c:v>34774</c:v>
                </c:pt>
                <c:pt idx="34774">
                  <c:v>34775</c:v>
                </c:pt>
                <c:pt idx="34775">
                  <c:v>34776</c:v>
                </c:pt>
                <c:pt idx="34776">
                  <c:v>34777</c:v>
                </c:pt>
                <c:pt idx="34777">
                  <c:v>34778</c:v>
                </c:pt>
                <c:pt idx="34778">
                  <c:v>34779</c:v>
                </c:pt>
                <c:pt idx="34779">
                  <c:v>34780</c:v>
                </c:pt>
                <c:pt idx="34780">
                  <c:v>34781</c:v>
                </c:pt>
                <c:pt idx="34781">
                  <c:v>34782</c:v>
                </c:pt>
                <c:pt idx="34782">
                  <c:v>34783</c:v>
                </c:pt>
                <c:pt idx="34783">
                  <c:v>34784</c:v>
                </c:pt>
                <c:pt idx="34784">
                  <c:v>34785</c:v>
                </c:pt>
                <c:pt idx="34785">
                  <c:v>34786</c:v>
                </c:pt>
                <c:pt idx="34786">
                  <c:v>34787</c:v>
                </c:pt>
                <c:pt idx="34787">
                  <c:v>34788</c:v>
                </c:pt>
                <c:pt idx="34788">
                  <c:v>34789</c:v>
                </c:pt>
                <c:pt idx="34789">
                  <c:v>34790</c:v>
                </c:pt>
                <c:pt idx="34790">
                  <c:v>34791</c:v>
                </c:pt>
                <c:pt idx="34791">
                  <c:v>34792</c:v>
                </c:pt>
                <c:pt idx="34792">
                  <c:v>34793</c:v>
                </c:pt>
                <c:pt idx="34793">
                  <c:v>34794</c:v>
                </c:pt>
                <c:pt idx="34794">
                  <c:v>34795</c:v>
                </c:pt>
                <c:pt idx="34795">
                  <c:v>34796</c:v>
                </c:pt>
                <c:pt idx="34796">
                  <c:v>34797</c:v>
                </c:pt>
                <c:pt idx="34797">
                  <c:v>34798</c:v>
                </c:pt>
                <c:pt idx="34798">
                  <c:v>34799</c:v>
                </c:pt>
                <c:pt idx="34799">
                  <c:v>34800</c:v>
                </c:pt>
                <c:pt idx="34800">
                  <c:v>34801</c:v>
                </c:pt>
                <c:pt idx="34801">
                  <c:v>34802</c:v>
                </c:pt>
                <c:pt idx="34802">
                  <c:v>34803</c:v>
                </c:pt>
                <c:pt idx="34803">
                  <c:v>34804</c:v>
                </c:pt>
                <c:pt idx="34804">
                  <c:v>34805</c:v>
                </c:pt>
                <c:pt idx="34805">
                  <c:v>34806</c:v>
                </c:pt>
                <c:pt idx="34806">
                  <c:v>34807</c:v>
                </c:pt>
                <c:pt idx="34807">
                  <c:v>34808</c:v>
                </c:pt>
                <c:pt idx="34808">
                  <c:v>34809</c:v>
                </c:pt>
                <c:pt idx="34809">
                  <c:v>34810</c:v>
                </c:pt>
                <c:pt idx="34810">
                  <c:v>34811</c:v>
                </c:pt>
                <c:pt idx="34811">
                  <c:v>34812</c:v>
                </c:pt>
                <c:pt idx="34812">
                  <c:v>34813</c:v>
                </c:pt>
                <c:pt idx="34813">
                  <c:v>34814</c:v>
                </c:pt>
                <c:pt idx="34814">
                  <c:v>34815</c:v>
                </c:pt>
                <c:pt idx="34815">
                  <c:v>34816</c:v>
                </c:pt>
                <c:pt idx="34816">
                  <c:v>34817</c:v>
                </c:pt>
                <c:pt idx="34817">
                  <c:v>34818</c:v>
                </c:pt>
                <c:pt idx="34818">
                  <c:v>34819</c:v>
                </c:pt>
                <c:pt idx="34819">
                  <c:v>34820</c:v>
                </c:pt>
                <c:pt idx="34820">
                  <c:v>34821</c:v>
                </c:pt>
                <c:pt idx="34821">
                  <c:v>34822</c:v>
                </c:pt>
                <c:pt idx="34822">
                  <c:v>34823</c:v>
                </c:pt>
                <c:pt idx="34823">
                  <c:v>34824</c:v>
                </c:pt>
                <c:pt idx="34824">
                  <c:v>34825</c:v>
                </c:pt>
                <c:pt idx="34825">
                  <c:v>34826</c:v>
                </c:pt>
                <c:pt idx="34826">
                  <c:v>34827</c:v>
                </c:pt>
                <c:pt idx="34827">
                  <c:v>34828</c:v>
                </c:pt>
                <c:pt idx="34828">
                  <c:v>34829</c:v>
                </c:pt>
                <c:pt idx="34829">
                  <c:v>34830</c:v>
                </c:pt>
                <c:pt idx="34830">
                  <c:v>34831</c:v>
                </c:pt>
                <c:pt idx="34831">
                  <c:v>34832</c:v>
                </c:pt>
                <c:pt idx="34832">
                  <c:v>34833</c:v>
                </c:pt>
                <c:pt idx="34833">
                  <c:v>34834</c:v>
                </c:pt>
                <c:pt idx="34834">
                  <c:v>34835</c:v>
                </c:pt>
                <c:pt idx="34835">
                  <c:v>34836</c:v>
                </c:pt>
                <c:pt idx="34836">
                  <c:v>34837</c:v>
                </c:pt>
                <c:pt idx="34837">
                  <c:v>34838</c:v>
                </c:pt>
                <c:pt idx="34838">
                  <c:v>34839</c:v>
                </c:pt>
                <c:pt idx="34839">
                  <c:v>34840</c:v>
                </c:pt>
                <c:pt idx="34840">
                  <c:v>34841</c:v>
                </c:pt>
                <c:pt idx="34841">
                  <c:v>34842</c:v>
                </c:pt>
                <c:pt idx="34842">
                  <c:v>34843</c:v>
                </c:pt>
                <c:pt idx="34843">
                  <c:v>34844</c:v>
                </c:pt>
                <c:pt idx="34844">
                  <c:v>34845</c:v>
                </c:pt>
                <c:pt idx="34845">
                  <c:v>34846</c:v>
                </c:pt>
                <c:pt idx="34846">
                  <c:v>34847</c:v>
                </c:pt>
                <c:pt idx="34847">
                  <c:v>34848</c:v>
                </c:pt>
                <c:pt idx="34848">
                  <c:v>34849</c:v>
                </c:pt>
                <c:pt idx="34849">
                  <c:v>34850</c:v>
                </c:pt>
                <c:pt idx="34850">
                  <c:v>34851</c:v>
                </c:pt>
                <c:pt idx="34851">
                  <c:v>34852</c:v>
                </c:pt>
                <c:pt idx="34852">
                  <c:v>34853</c:v>
                </c:pt>
                <c:pt idx="34853">
                  <c:v>34854</c:v>
                </c:pt>
                <c:pt idx="34854">
                  <c:v>34855</c:v>
                </c:pt>
                <c:pt idx="34855">
                  <c:v>34856</c:v>
                </c:pt>
                <c:pt idx="34856">
                  <c:v>34857</c:v>
                </c:pt>
                <c:pt idx="34857">
                  <c:v>34858</c:v>
                </c:pt>
                <c:pt idx="34858">
                  <c:v>34859</c:v>
                </c:pt>
                <c:pt idx="34859">
                  <c:v>34860</c:v>
                </c:pt>
                <c:pt idx="34860">
                  <c:v>34861</c:v>
                </c:pt>
                <c:pt idx="34861">
                  <c:v>34862</c:v>
                </c:pt>
                <c:pt idx="34862">
                  <c:v>34863</c:v>
                </c:pt>
                <c:pt idx="34863">
                  <c:v>34864</c:v>
                </c:pt>
                <c:pt idx="34864">
                  <c:v>34865</c:v>
                </c:pt>
                <c:pt idx="34865">
                  <c:v>34866</c:v>
                </c:pt>
                <c:pt idx="34866">
                  <c:v>34867</c:v>
                </c:pt>
                <c:pt idx="34867">
                  <c:v>34868</c:v>
                </c:pt>
                <c:pt idx="34868">
                  <c:v>34869</c:v>
                </c:pt>
                <c:pt idx="34869">
                  <c:v>34870</c:v>
                </c:pt>
                <c:pt idx="34870">
                  <c:v>34871</c:v>
                </c:pt>
                <c:pt idx="34871">
                  <c:v>34872</c:v>
                </c:pt>
                <c:pt idx="34872">
                  <c:v>34873</c:v>
                </c:pt>
                <c:pt idx="34873">
                  <c:v>34874</c:v>
                </c:pt>
                <c:pt idx="34874">
                  <c:v>34875</c:v>
                </c:pt>
                <c:pt idx="34875">
                  <c:v>34876</c:v>
                </c:pt>
                <c:pt idx="34876">
                  <c:v>34877</c:v>
                </c:pt>
                <c:pt idx="34877">
                  <c:v>34878</c:v>
                </c:pt>
                <c:pt idx="34878">
                  <c:v>34879</c:v>
                </c:pt>
                <c:pt idx="34879">
                  <c:v>34880</c:v>
                </c:pt>
                <c:pt idx="34880">
                  <c:v>34881</c:v>
                </c:pt>
                <c:pt idx="34881">
                  <c:v>34882</c:v>
                </c:pt>
                <c:pt idx="34882">
                  <c:v>34883</c:v>
                </c:pt>
                <c:pt idx="34883">
                  <c:v>34884</c:v>
                </c:pt>
                <c:pt idx="34884">
                  <c:v>34885</c:v>
                </c:pt>
                <c:pt idx="34885">
                  <c:v>34886</c:v>
                </c:pt>
                <c:pt idx="34886">
                  <c:v>34887</c:v>
                </c:pt>
                <c:pt idx="34887">
                  <c:v>34888</c:v>
                </c:pt>
                <c:pt idx="34888">
                  <c:v>34889</c:v>
                </c:pt>
                <c:pt idx="34889">
                  <c:v>34890</c:v>
                </c:pt>
                <c:pt idx="34890">
                  <c:v>34891</c:v>
                </c:pt>
                <c:pt idx="34891">
                  <c:v>34892</c:v>
                </c:pt>
                <c:pt idx="34892">
                  <c:v>34893</c:v>
                </c:pt>
                <c:pt idx="34893">
                  <c:v>34894</c:v>
                </c:pt>
                <c:pt idx="34894">
                  <c:v>34895</c:v>
                </c:pt>
                <c:pt idx="34895">
                  <c:v>34896</c:v>
                </c:pt>
                <c:pt idx="34896">
                  <c:v>34897</c:v>
                </c:pt>
                <c:pt idx="34897">
                  <c:v>34898</c:v>
                </c:pt>
                <c:pt idx="34898">
                  <c:v>34899</c:v>
                </c:pt>
                <c:pt idx="34899">
                  <c:v>34900</c:v>
                </c:pt>
                <c:pt idx="34900">
                  <c:v>34901</c:v>
                </c:pt>
                <c:pt idx="34901">
                  <c:v>34902</c:v>
                </c:pt>
                <c:pt idx="34902">
                  <c:v>34903</c:v>
                </c:pt>
                <c:pt idx="34903">
                  <c:v>34904</c:v>
                </c:pt>
                <c:pt idx="34904">
                  <c:v>34905</c:v>
                </c:pt>
                <c:pt idx="34905">
                  <c:v>34906</c:v>
                </c:pt>
                <c:pt idx="34906">
                  <c:v>34907</c:v>
                </c:pt>
                <c:pt idx="34907">
                  <c:v>34908</c:v>
                </c:pt>
                <c:pt idx="34908">
                  <c:v>34909</c:v>
                </c:pt>
                <c:pt idx="34909">
                  <c:v>34910</c:v>
                </c:pt>
                <c:pt idx="34910">
                  <c:v>34911</c:v>
                </c:pt>
                <c:pt idx="34911">
                  <c:v>34912</c:v>
                </c:pt>
                <c:pt idx="34912">
                  <c:v>34913</c:v>
                </c:pt>
                <c:pt idx="34913">
                  <c:v>34914</c:v>
                </c:pt>
                <c:pt idx="34914">
                  <c:v>34915</c:v>
                </c:pt>
                <c:pt idx="34915">
                  <c:v>34916</c:v>
                </c:pt>
                <c:pt idx="34916">
                  <c:v>34917</c:v>
                </c:pt>
                <c:pt idx="34917">
                  <c:v>34918</c:v>
                </c:pt>
                <c:pt idx="34918">
                  <c:v>34919</c:v>
                </c:pt>
                <c:pt idx="34919">
                  <c:v>34920</c:v>
                </c:pt>
                <c:pt idx="34920">
                  <c:v>34921</c:v>
                </c:pt>
                <c:pt idx="34921">
                  <c:v>34922</c:v>
                </c:pt>
                <c:pt idx="34922">
                  <c:v>34923</c:v>
                </c:pt>
                <c:pt idx="34923">
                  <c:v>34924</c:v>
                </c:pt>
                <c:pt idx="34924">
                  <c:v>34925</c:v>
                </c:pt>
                <c:pt idx="34925">
                  <c:v>34926</c:v>
                </c:pt>
                <c:pt idx="34926">
                  <c:v>34927</c:v>
                </c:pt>
                <c:pt idx="34927">
                  <c:v>34928</c:v>
                </c:pt>
                <c:pt idx="34928">
                  <c:v>34929</c:v>
                </c:pt>
                <c:pt idx="34929">
                  <c:v>34930</c:v>
                </c:pt>
                <c:pt idx="34930">
                  <c:v>34931</c:v>
                </c:pt>
                <c:pt idx="34931">
                  <c:v>34932</c:v>
                </c:pt>
                <c:pt idx="34932">
                  <c:v>34933</c:v>
                </c:pt>
                <c:pt idx="34933">
                  <c:v>34934</c:v>
                </c:pt>
                <c:pt idx="34934">
                  <c:v>34935</c:v>
                </c:pt>
                <c:pt idx="34935">
                  <c:v>34936</c:v>
                </c:pt>
                <c:pt idx="34936">
                  <c:v>34937</c:v>
                </c:pt>
                <c:pt idx="34937">
                  <c:v>34938</c:v>
                </c:pt>
                <c:pt idx="34938">
                  <c:v>34939</c:v>
                </c:pt>
                <c:pt idx="34939">
                  <c:v>34940</c:v>
                </c:pt>
                <c:pt idx="34940">
                  <c:v>34941</c:v>
                </c:pt>
                <c:pt idx="34941">
                  <c:v>34942</c:v>
                </c:pt>
                <c:pt idx="34942">
                  <c:v>34943</c:v>
                </c:pt>
                <c:pt idx="34943">
                  <c:v>34944</c:v>
                </c:pt>
                <c:pt idx="34944">
                  <c:v>34945</c:v>
                </c:pt>
                <c:pt idx="34945">
                  <c:v>34946</c:v>
                </c:pt>
                <c:pt idx="34946">
                  <c:v>34947</c:v>
                </c:pt>
                <c:pt idx="34947">
                  <c:v>34948</c:v>
                </c:pt>
                <c:pt idx="34948">
                  <c:v>34949</c:v>
                </c:pt>
                <c:pt idx="34949">
                  <c:v>34950</c:v>
                </c:pt>
                <c:pt idx="34950">
                  <c:v>34951</c:v>
                </c:pt>
                <c:pt idx="34951">
                  <c:v>34952</c:v>
                </c:pt>
                <c:pt idx="34952">
                  <c:v>34953</c:v>
                </c:pt>
                <c:pt idx="34953">
                  <c:v>34954</c:v>
                </c:pt>
                <c:pt idx="34954">
                  <c:v>34955</c:v>
                </c:pt>
                <c:pt idx="34955">
                  <c:v>34956</c:v>
                </c:pt>
                <c:pt idx="34956">
                  <c:v>34957</c:v>
                </c:pt>
                <c:pt idx="34957">
                  <c:v>34958</c:v>
                </c:pt>
                <c:pt idx="34958">
                  <c:v>34959</c:v>
                </c:pt>
                <c:pt idx="34959">
                  <c:v>34960</c:v>
                </c:pt>
                <c:pt idx="34960">
                  <c:v>34961</c:v>
                </c:pt>
                <c:pt idx="34961">
                  <c:v>34962</c:v>
                </c:pt>
                <c:pt idx="34962">
                  <c:v>34963</c:v>
                </c:pt>
                <c:pt idx="34963">
                  <c:v>34964</c:v>
                </c:pt>
                <c:pt idx="34964">
                  <c:v>34965</c:v>
                </c:pt>
                <c:pt idx="34965">
                  <c:v>34966</c:v>
                </c:pt>
                <c:pt idx="34966">
                  <c:v>34967</c:v>
                </c:pt>
                <c:pt idx="34967">
                  <c:v>34968</c:v>
                </c:pt>
                <c:pt idx="34968">
                  <c:v>34969</c:v>
                </c:pt>
                <c:pt idx="34969">
                  <c:v>34970</c:v>
                </c:pt>
                <c:pt idx="34970">
                  <c:v>34971</c:v>
                </c:pt>
                <c:pt idx="34971">
                  <c:v>34972</c:v>
                </c:pt>
                <c:pt idx="34972">
                  <c:v>34973</c:v>
                </c:pt>
                <c:pt idx="34973">
                  <c:v>34974</c:v>
                </c:pt>
                <c:pt idx="34974">
                  <c:v>34975</c:v>
                </c:pt>
                <c:pt idx="34975">
                  <c:v>34976</c:v>
                </c:pt>
                <c:pt idx="34976">
                  <c:v>34977</c:v>
                </c:pt>
                <c:pt idx="34977">
                  <c:v>34978</c:v>
                </c:pt>
                <c:pt idx="34978">
                  <c:v>34979</c:v>
                </c:pt>
                <c:pt idx="34979">
                  <c:v>34980</c:v>
                </c:pt>
                <c:pt idx="34980">
                  <c:v>34981</c:v>
                </c:pt>
                <c:pt idx="34981">
                  <c:v>34982</c:v>
                </c:pt>
                <c:pt idx="34982">
                  <c:v>34983</c:v>
                </c:pt>
                <c:pt idx="34983">
                  <c:v>34984</c:v>
                </c:pt>
                <c:pt idx="34984">
                  <c:v>34985</c:v>
                </c:pt>
                <c:pt idx="34985">
                  <c:v>34986</c:v>
                </c:pt>
                <c:pt idx="34986">
                  <c:v>34987</c:v>
                </c:pt>
                <c:pt idx="34987">
                  <c:v>34988</c:v>
                </c:pt>
                <c:pt idx="34988">
                  <c:v>34989</c:v>
                </c:pt>
                <c:pt idx="34989">
                  <c:v>34990</c:v>
                </c:pt>
                <c:pt idx="34990">
                  <c:v>34991</c:v>
                </c:pt>
                <c:pt idx="34991">
                  <c:v>34992</c:v>
                </c:pt>
                <c:pt idx="34992">
                  <c:v>34993</c:v>
                </c:pt>
                <c:pt idx="34993">
                  <c:v>34994</c:v>
                </c:pt>
                <c:pt idx="34994">
                  <c:v>34995</c:v>
                </c:pt>
                <c:pt idx="34995">
                  <c:v>34996</c:v>
                </c:pt>
                <c:pt idx="34996">
                  <c:v>34997</c:v>
                </c:pt>
                <c:pt idx="34997">
                  <c:v>34998</c:v>
                </c:pt>
                <c:pt idx="34998">
                  <c:v>34999</c:v>
                </c:pt>
                <c:pt idx="34999">
                  <c:v>35000</c:v>
                </c:pt>
                <c:pt idx="35000">
                  <c:v>35001</c:v>
                </c:pt>
                <c:pt idx="35001">
                  <c:v>35002</c:v>
                </c:pt>
                <c:pt idx="35002">
                  <c:v>35003</c:v>
                </c:pt>
                <c:pt idx="35003">
                  <c:v>35004</c:v>
                </c:pt>
                <c:pt idx="35004">
                  <c:v>35005</c:v>
                </c:pt>
                <c:pt idx="35005">
                  <c:v>35006</c:v>
                </c:pt>
                <c:pt idx="35006">
                  <c:v>35007</c:v>
                </c:pt>
                <c:pt idx="35007">
                  <c:v>35008</c:v>
                </c:pt>
                <c:pt idx="35008">
                  <c:v>35009</c:v>
                </c:pt>
                <c:pt idx="35009">
                  <c:v>35010</c:v>
                </c:pt>
                <c:pt idx="35010">
                  <c:v>35011</c:v>
                </c:pt>
                <c:pt idx="35011">
                  <c:v>35012</c:v>
                </c:pt>
                <c:pt idx="35012">
                  <c:v>35013</c:v>
                </c:pt>
                <c:pt idx="35013">
                  <c:v>35014</c:v>
                </c:pt>
                <c:pt idx="35014">
                  <c:v>35015</c:v>
                </c:pt>
                <c:pt idx="35015">
                  <c:v>35016</c:v>
                </c:pt>
                <c:pt idx="35016">
                  <c:v>35017</c:v>
                </c:pt>
                <c:pt idx="35017">
                  <c:v>35018</c:v>
                </c:pt>
                <c:pt idx="35018">
                  <c:v>35019</c:v>
                </c:pt>
                <c:pt idx="35019">
                  <c:v>35020</c:v>
                </c:pt>
                <c:pt idx="35020">
                  <c:v>35021</c:v>
                </c:pt>
                <c:pt idx="35021">
                  <c:v>35022</c:v>
                </c:pt>
                <c:pt idx="35022">
                  <c:v>35023</c:v>
                </c:pt>
                <c:pt idx="35023">
                  <c:v>35024</c:v>
                </c:pt>
                <c:pt idx="35024">
                  <c:v>35025</c:v>
                </c:pt>
                <c:pt idx="35025">
                  <c:v>35026</c:v>
                </c:pt>
                <c:pt idx="35026">
                  <c:v>35027</c:v>
                </c:pt>
                <c:pt idx="35027">
                  <c:v>35028</c:v>
                </c:pt>
                <c:pt idx="35028">
                  <c:v>35029</c:v>
                </c:pt>
                <c:pt idx="35029">
                  <c:v>35030</c:v>
                </c:pt>
                <c:pt idx="35030">
                  <c:v>35031</c:v>
                </c:pt>
                <c:pt idx="35031">
                  <c:v>35032</c:v>
                </c:pt>
                <c:pt idx="35032">
                  <c:v>35033</c:v>
                </c:pt>
                <c:pt idx="35033">
                  <c:v>35034</c:v>
                </c:pt>
                <c:pt idx="35034">
                  <c:v>35035</c:v>
                </c:pt>
                <c:pt idx="35035">
                  <c:v>35036</c:v>
                </c:pt>
                <c:pt idx="35036">
                  <c:v>35037</c:v>
                </c:pt>
                <c:pt idx="35037">
                  <c:v>35038</c:v>
                </c:pt>
                <c:pt idx="35038">
                  <c:v>35039</c:v>
                </c:pt>
                <c:pt idx="35039">
                  <c:v>35040</c:v>
                </c:pt>
                <c:pt idx="35040">
                  <c:v>35041</c:v>
                </c:pt>
                <c:pt idx="35041">
                  <c:v>35042</c:v>
                </c:pt>
                <c:pt idx="35042">
                  <c:v>35043</c:v>
                </c:pt>
                <c:pt idx="35043">
                  <c:v>35044</c:v>
                </c:pt>
                <c:pt idx="35044">
                  <c:v>35045</c:v>
                </c:pt>
                <c:pt idx="35045">
                  <c:v>35046</c:v>
                </c:pt>
                <c:pt idx="35046">
                  <c:v>35047</c:v>
                </c:pt>
                <c:pt idx="35047">
                  <c:v>35048</c:v>
                </c:pt>
                <c:pt idx="35048">
                  <c:v>35049</c:v>
                </c:pt>
                <c:pt idx="35049">
                  <c:v>35050</c:v>
                </c:pt>
                <c:pt idx="35050">
                  <c:v>35051</c:v>
                </c:pt>
                <c:pt idx="35051">
                  <c:v>35052</c:v>
                </c:pt>
                <c:pt idx="35052">
                  <c:v>35053</c:v>
                </c:pt>
                <c:pt idx="35053">
                  <c:v>35054</c:v>
                </c:pt>
                <c:pt idx="35054">
                  <c:v>35055</c:v>
                </c:pt>
                <c:pt idx="35055">
                  <c:v>35056</c:v>
                </c:pt>
                <c:pt idx="35056">
                  <c:v>35057</c:v>
                </c:pt>
                <c:pt idx="35057">
                  <c:v>35058</c:v>
                </c:pt>
                <c:pt idx="35058">
                  <c:v>35059</c:v>
                </c:pt>
                <c:pt idx="35059">
                  <c:v>35060</c:v>
                </c:pt>
                <c:pt idx="35060">
                  <c:v>35061</c:v>
                </c:pt>
                <c:pt idx="35061">
                  <c:v>35062</c:v>
                </c:pt>
                <c:pt idx="35062">
                  <c:v>35063</c:v>
                </c:pt>
                <c:pt idx="35063">
                  <c:v>35064</c:v>
                </c:pt>
                <c:pt idx="35064">
                  <c:v>35065</c:v>
                </c:pt>
                <c:pt idx="35065">
                  <c:v>35066</c:v>
                </c:pt>
                <c:pt idx="35066">
                  <c:v>35067</c:v>
                </c:pt>
                <c:pt idx="35067">
                  <c:v>35068</c:v>
                </c:pt>
                <c:pt idx="35068">
                  <c:v>35069</c:v>
                </c:pt>
                <c:pt idx="35069">
                  <c:v>35070</c:v>
                </c:pt>
                <c:pt idx="35070">
                  <c:v>35071</c:v>
                </c:pt>
                <c:pt idx="35071">
                  <c:v>35072</c:v>
                </c:pt>
                <c:pt idx="35072">
                  <c:v>35073</c:v>
                </c:pt>
                <c:pt idx="35073">
                  <c:v>35074</c:v>
                </c:pt>
                <c:pt idx="35074">
                  <c:v>35075</c:v>
                </c:pt>
                <c:pt idx="35075">
                  <c:v>35076</c:v>
                </c:pt>
                <c:pt idx="35076">
                  <c:v>35077</c:v>
                </c:pt>
                <c:pt idx="35077">
                  <c:v>35078</c:v>
                </c:pt>
                <c:pt idx="35078">
                  <c:v>35079</c:v>
                </c:pt>
                <c:pt idx="35079">
                  <c:v>35080</c:v>
                </c:pt>
                <c:pt idx="35080">
                  <c:v>35081</c:v>
                </c:pt>
                <c:pt idx="35081">
                  <c:v>35082</c:v>
                </c:pt>
                <c:pt idx="35082">
                  <c:v>35083</c:v>
                </c:pt>
                <c:pt idx="35083">
                  <c:v>35084</c:v>
                </c:pt>
                <c:pt idx="35084">
                  <c:v>35085</c:v>
                </c:pt>
                <c:pt idx="35085">
                  <c:v>35086</c:v>
                </c:pt>
                <c:pt idx="35086">
                  <c:v>35087</c:v>
                </c:pt>
                <c:pt idx="35087">
                  <c:v>35088</c:v>
                </c:pt>
                <c:pt idx="35088">
                  <c:v>35089</c:v>
                </c:pt>
                <c:pt idx="35089">
                  <c:v>35090</c:v>
                </c:pt>
                <c:pt idx="35090">
                  <c:v>35091</c:v>
                </c:pt>
                <c:pt idx="35091">
                  <c:v>35092</c:v>
                </c:pt>
                <c:pt idx="35092">
                  <c:v>35093</c:v>
                </c:pt>
                <c:pt idx="35093">
                  <c:v>35094</c:v>
                </c:pt>
                <c:pt idx="35094">
                  <c:v>35095</c:v>
                </c:pt>
                <c:pt idx="35095">
                  <c:v>35096</c:v>
                </c:pt>
                <c:pt idx="35096">
                  <c:v>35097</c:v>
                </c:pt>
                <c:pt idx="35097">
                  <c:v>35098</c:v>
                </c:pt>
                <c:pt idx="35098">
                  <c:v>35099</c:v>
                </c:pt>
                <c:pt idx="35099">
                  <c:v>35100</c:v>
                </c:pt>
                <c:pt idx="35100">
                  <c:v>35101</c:v>
                </c:pt>
                <c:pt idx="35101">
                  <c:v>35102</c:v>
                </c:pt>
                <c:pt idx="35102">
                  <c:v>35103</c:v>
                </c:pt>
                <c:pt idx="35103">
                  <c:v>35104</c:v>
                </c:pt>
                <c:pt idx="35104">
                  <c:v>35105</c:v>
                </c:pt>
                <c:pt idx="35105">
                  <c:v>35106</c:v>
                </c:pt>
                <c:pt idx="35106">
                  <c:v>35107</c:v>
                </c:pt>
                <c:pt idx="35107">
                  <c:v>35108</c:v>
                </c:pt>
                <c:pt idx="35108">
                  <c:v>35109</c:v>
                </c:pt>
                <c:pt idx="35109">
                  <c:v>35110</c:v>
                </c:pt>
                <c:pt idx="35110">
                  <c:v>35111</c:v>
                </c:pt>
                <c:pt idx="35111">
                  <c:v>35112</c:v>
                </c:pt>
                <c:pt idx="35112">
                  <c:v>35113</c:v>
                </c:pt>
                <c:pt idx="35113">
                  <c:v>35114</c:v>
                </c:pt>
                <c:pt idx="35114">
                  <c:v>35115</c:v>
                </c:pt>
                <c:pt idx="35115">
                  <c:v>35116</c:v>
                </c:pt>
                <c:pt idx="35116">
                  <c:v>35117</c:v>
                </c:pt>
                <c:pt idx="35117">
                  <c:v>35118</c:v>
                </c:pt>
                <c:pt idx="35118">
                  <c:v>35119</c:v>
                </c:pt>
                <c:pt idx="35119">
                  <c:v>35120</c:v>
                </c:pt>
                <c:pt idx="35120">
                  <c:v>35121</c:v>
                </c:pt>
                <c:pt idx="35121">
                  <c:v>35122</c:v>
                </c:pt>
                <c:pt idx="35122">
                  <c:v>35123</c:v>
                </c:pt>
                <c:pt idx="35123">
                  <c:v>35124</c:v>
                </c:pt>
                <c:pt idx="35124">
                  <c:v>35125</c:v>
                </c:pt>
                <c:pt idx="35125">
                  <c:v>35126</c:v>
                </c:pt>
                <c:pt idx="35126">
                  <c:v>35127</c:v>
                </c:pt>
                <c:pt idx="35127">
                  <c:v>35128</c:v>
                </c:pt>
                <c:pt idx="35128">
                  <c:v>35129</c:v>
                </c:pt>
                <c:pt idx="35129">
                  <c:v>35130</c:v>
                </c:pt>
                <c:pt idx="35130">
                  <c:v>35131</c:v>
                </c:pt>
                <c:pt idx="35131">
                  <c:v>35132</c:v>
                </c:pt>
                <c:pt idx="35132">
                  <c:v>35133</c:v>
                </c:pt>
                <c:pt idx="35133">
                  <c:v>35134</c:v>
                </c:pt>
                <c:pt idx="35134">
                  <c:v>35135</c:v>
                </c:pt>
                <c:pt idx="35135">
                  <c:v>35136</c:v>
                </c:pt>
                <c:pt idx="35136">
                  <c:v>35137</c:v>
                </c:pt>
                <c:pt idx="35137">
                  <c:v>35138</c:v>
                </c:pt>
                <c:pt idx="35138">
                  <c:v>35139</c:v>
                </c:pt>
                <c:pt idx="35139">
                  <c:v>35140</c:v>
                </c:pt>
                <c:pt idx="35140">
                  <c:v>35141</c:v>
                </c:pt>
                <c:pt idx="35141">
                  <c:v>35142</c:v>
                </c:pt>
                <c:pt idx="35142">
                  <c:v>35143</c:v>
                </c:pt>
                <c:pt idx="35143">
                  <c:v>35144</c:v>
                </c:pt>
                <c:pt idx="35144">
                  <c:v>35145</c:v>
                </c:pt>
                <c:pt idx="35145">
                  <c:v>35146</c:v>
                </c:pt>
                <c:pt idx="35146">
                  <c:v>35147</c:v>
                </c:pt>
                <c:pt idx="35147">
                  <c:v>35148</c:v>
                </c:pt>
                <c:pt idx="35148">
                  <c:v>35149</c:v>
                </c:pt>
                <c:pt idx="35149">
                  <c:v>35150</c:v>
                </c:pt>
                <c:pt idx="35150">
                  <c:v>35151</c:v>
                </c:pt>
                <c:pt idx="35151">
                  <c:v>35152</c:v>
                </c:pt>
                <c:pt idx="35152">
                  <c:v>35153</c:v>
                </c:pt>
                <c:pt idx="35153">
                  <c:v>35154</c:v>
                </c:pt>
                <c:pt idx="35154">
                  <c:v>35155</c:v>
                </c:pt>
                <c:pt idx="35155">
                  <c:v>35156</c:v>
                </c:pt>
                <c:pt idx="35156">
                  <c:v>35157</c:v>
                </c:pt>
                <c:pt idx="35157">
                  <c:v>35158</c:v>
                </c:pt>
                <c:pt idx="35158">
                  <c:v>35159</c:v>
                </c:pt>
                <c:pt idx="35159">
                  <c:v>35160</c:v>
                </c:pt>
                <c:pt idx="35160">
                  <c:v>35161</c:v>
                </c:pt>
                <c:pt idx="35161">
                  <c:v>35162</c:v>
                </c:pt>
                <c:pt idx="35162">
                  <c:v>35163</c:v>
                </c:pt>
                <c:pt idx="35163">
                  <c:v>35164</c:v>
                </c:pt>
                <c:pt idx="35164">
                  <c:v>35165</c:v>
                </c:pt>
                <c:pt idx="35165">
                  <c:v>35166</c:v>
                </c:pt>
                <c:pt idx="35166">
                  <c:v>35167</c:v>
                </c:pt>
                <c:pt idx="35167">
                  <c:v>35168</c:v>
                </c:pt>
                <c:pt idx="35168">
                  <c:v>35169</c:v>
                </c:pt>
                <c:pt idx="35169">
                  <c:v>35170</c:v>
                </c:pt>
                <c:pt idx="35170">
                  <c:v>35171</c:v>
                </c:pt>
                <c:pt idx="35171">
                  <c:v>35172</c:v>
                </c:pt>
                <c:pt idx="35172">
                  <c:v>35173</c:v>
                </c:pt>
                <c:pt idx="35173">
                  <c:v>35174</c:v>
                </c:pt>
                <c:pt idx="35174">
                  <c:v>35175</c:v>
                </c:pt>
                <c:pt idx="35175">
                  <c:v>35176</c:v>
                </c:pt>
                <c:pt idx="35176">
                  <c:v>35177</c:v>
                </c:pt>
                <c:pt idx="35177">
                  <c:v>35178</c:v>
                </c:pt>
                <c:pt idx="35178">
                  <c:v>35179</c:v>
                </c:pt>
                <c:pt idx="35179">
                  <c:v>35180</c:v>
                </c:pt>
                <c:pt idx="35180">
                  <c:v>35181</c:v>
                </c:pt>
                <c:pt idx="35181">
                  <c:v>35182</c:v>
                </c:pt>
                <c:pt idx="35182">
                  <c:v>35183</c:v>
                </c:pt>
                <c:pt idx="35183">
                  <c:v>35184</c:v>
                </c:pt>
                <c:pt idx="35184">
                  <c:v>35185</c:v>
                </c:pt>
                <c:pt idx="35185">
                  <c:v>35186</c:v>
                </c:pt>
                <c:pt idx="35186">
                  <c:v>35187</c:v>
                </c:pt>
                <c:pt idx="35187">
                  <c:v>35188</c:v>
                </c:pt>
                <c:pt idx="35188">
                  <c:v>35189</c:v>
                </c:pt>
                <c:pt idx="35189">
                  <c:v>35190</c:v>
                </c:pt>
                <c:pt idx="35190">
                  <c:v>35191</c:v>
                </c:pt>
                <c:pt idx="35191">
                  <c:v>35192</c:v>
                </c:pt>
                <c:pt idx="35192">
                  <c:v>35193</c:v>
                </c:pt>
                <c:pt idx="35193">
                  <c:v>35194</c:v>
                </c:pt>
                <c:pt idx="35194">
                  <c:v>35195</c:v>
                </c:pt>
                <c:pt idx="35195">
                  <c:v>35196</c:v>
                </c:pt>
                <c:pt idx="35196">
                  <c:v>35197</c:v>
                </c:pt>
                <c:pt idx="35197">
                  <c:v>35198</c:v>
                </c:pt>
                <c:pt idx="35198">
                  <c:v>35199</c:v>
                </c:pt>
                <c:pt idx="35199">
                  <c:v>35200</c:v>
                </c:pt>
                <c:pt idx="35200">
                  <c:v>35201</c:v>
                </c:pt>
                <c:pt idx="35201">
                  <c:v>35202</c:v>
                </c:pt>
                <c:pt idx="35202">
                  <c:v>35203</c:v>
                </c:pt>
                <c:pt idx="35203">
                  <c:v>35204</c:v>
                </c:pt>
                <c:pt idx="35204">
                  <c:v>35205</c:v>
                </c:pt>
                <c:pt idx="35205">
                  <c:v>35206</c:v>
                </c:pt>
                <c:pt idx="35206">
                  <c:v>35207</c:v>
                </c:pt>
                <c:pt idx="35207">
                  <c:v>35208</c:v>
                </c:pt>
                <c:pt idx="35208">
                  <c:v>35209</c:v>
                </c:pt>
                <c:pt idx="35209">
                  <c:v>35210</c:v>
                </c:pt>
                <c:pt idx="35210">
                  <c:v>35211</c:v>
                </c:pt>
                <c:pt idx="35211">
                  <c:v>35212</c:v>
                </c:pt>
                <c:pt idx="35212">
                  <c:v>35213</c:v>
                </c:pt>
                <c:pt idx="35213">
                  <c:v>35214</c:v>
                </c:pt>
                <c:pt idx="35214">
                  <c:v>35215</c:v>
                </c:pt>
                <c:pt idx="35215">
                  <c:v>35216</c:v>
                </c:pt>
                <c:pt idx="35216">
                  <c:v>35217</c:v>
                </c:pt>
                <c:pt idx="35217">
                  <c:v>35218</c:v>
                </c:pt>
                <c:pt idx="35218">
                  <c:v>35219</c:v>
                </c:pt>
                <c:pt idx="35219">
                  <c:v>35220</c:v>
                </c:pt>
                <c:pt idx="35220">
                  <c:v>35221</c:v>
                </c:pt>
                <c:pt idx="35221">
                  <c:v>35222</c:v>
                </c:pt>
                <c:pt idx="35222">
                  <c:v>35223</c:v>
                </c:pt>
                <c:pt idx="35223">
                  <c:v>35224</c:v>
                </c:pt>
                <c:pt idx="35224">
                  <c:v>35225</c:v>
                </c:pt>
                <c:pt idx="35225">
                  <c:v>35226</c:v>
                </c:pt>
                <c:pt idx="35226">
                  <c:v>35227</c:v>
                </c:pt>
                <c:pt idx="35227">
                  <c:v>35228</c:v>
                </c:pt>
                <c:pt idx="35228">
                  <c:v>35229</c:v>
                </c:pt>
                <c:pt idx="35229">
                  <c:v>35230</c:v>
                </c:pt>
                <c:pt idx="35230">
                  <c:v>35231</c:v>
                </c:pt>
                <c:pt idx="35231">
                  <c:v>35232</c:v>
                </c:pt>
                <c:pt idx="35232">
                  <c:v>35233</c:v>
                </c:pt>
                <c:pt idx="35233">
                  <c:v>35234</c:v>
                </c:pt>
                <c:pt idx="35234">
                  <c:v>35235</c:v>
                </c:pt>
                <c:pt idx="35235">
                  <c:v>35236</c:v>
                </c:pt>
                <c:pt idx="35236">
                  <c:v>35237</c:v>
                </c:pt>
                <c:pt idx="35237">
                  <c:v>35238</c:v>
                </c:pt>
                <c:pt idx="35238">
                  <c:v>35239</c:v>
                </c:pt>
                <c:pt idx="35239">
                  <c:v>35240</c:v>
                </c:pt>
                <c:pt idx="35240">
                  <c:v>35241</c:v>
                </c:pt>
                <c:pt idx="35241">
                  <c:v>35242</c:v>
                </c:pt>
                <c:pt idx="35242">
                  <c:v>35243</c:v>
                </c:pt>
                <c:pt idx="35243">
                  <c:v>35244</c:v>
                </c:pt>
                <c:pt idx="35244">
                  <c:v>35245</c:v>
                </c:pt>
                <c:pt idx="35245">
                  <c:v>35246</c:v>
                </c:pt>
                <c:pt idx="35246">
                  <c:v>35247</c:v>
                </c:pt>
                <c:pt idx="35247">
                  <c:v>35248</c:v>
                </c:pt>
                <c:pt idx="35248">
                  <c:v>35249</c:v>
                </c:pt>
                <c:pt idx="35249">
                  <c:v>35250</c:v>
                </c:pt>
                <c:pt idx="35250">
                  <c:v>35251</c:v>
                </c:pt>
                <c:pt idx="35251">
                  <c:v>35252</c:v>
                </c:pt>
                <c:pt idx="35252">
                  <c:v>35253</c:v>
                </c:pt>
                <c:pt idx="35253">
                  <c:v>35254</c:v>
                </c:pt>
                <c:pt idx="35254">
                  <c:v>35255</c:v>
                </c:pt>
                <c:pt idx="35255">
                  <c:v>35256</c:v>
                </c:pt>
                <c:pt idx="35256">
                  <c:v>35257</c:v>
                </c:pt>
                <c:pt idx="35257">
                  <c:v>35258</c:v>
                </c:pt>
                <c:pt idx="35258">
                  <c:v>35259</c:v>
                </c:pt>
                <c:pt idx="35259">
                  <c:v>35260</c:v>
                </c:pt>
                <c:pt idx="35260">
                  <c:v>35261</c:v>
                </c:pt>
                <c:pt idx="35261">
                  <c:v>35262</c:v>
                </c:pt>
                <c:pt idx="35262">
                  <c:v>35263</c:v>
                </c:pt>
                <c:pt idx="35263">
                  <c:v>35264</c:v>
                </c:pt>
                <c:pt idx="35264">
                  <c:v>35265</c:v>
                </c:pt>
                <c:pt idx="35265">
                  <c:v>35266</c:v>
                </c:pt>
                <c:pt idx="35266">
                  <c:v>35267</c:v>
                </c:pt>
                <c:pt idx="35267">
                  <c:v>35268</c:v>
                </c:pt>
                <c:pt idx="35268">
                  <c:v>35269</c:v>
                </c:pt>
                <c:pt idx="35269">
                  <c:v>35270</c:v>
                </c:pt>
                <c:pt idx="35270">
                  <c:v>35271</c:v>
                </c:pt>
                <c:pt idx="35271">
                  <c:v>35272</c:v>
                </c:pt>
                <c:pt idx="35272">
                  <c:v>35273</c:v>
                </c:pt>
                <c:pt idx="35273">
                  <c:v>35274</c:v>
                </c:pt>
                <c:pt idx="35274">
                  <c:v>35275</c:v>
                </c:pt>
                <c:pt idx="35275">
                  <c:v>35276</c:v>
                </c:pt>
                <c:pt idx="35276">
                  <c:v>35277</c:v>
                </c:pt>
                <c:pt idx="35277">
                  <c:v>35278</c:v>
                </c:pt>
                <c:pt idx="35278">
                  <c:v>35279</c:v>
                </c:pt>
                <c:pt idx="35279">
                  <c:v>35280</c:v>
                </c:pt>
                <c:pt idx="35280">
                  <c:v>35281</c:v>
                </c:pt>
                <c:pt idx="35281">
                  <c:v>35282</c:v>
                </c:pt>
                <c:pt idx="35282">
                  <c:v>35283</c:v>
                </c:pt>
                <c:pt idx="35283">
                  <c:v>35284</c:v>
                </c:pt>
                <c:pt idx="35284">
                  <c:v>35285</c:v>
                </c:pt>
                <c:pt idx="35285">
                  <c:v>35286</c:v>
                </c:pt>
                <c:pt idx="35286">
                  <c:v>35287</c:v>
                </c:pt>
                <c:pt idx="35287">
                  <c:v>35288</c:v>
                </c:pt>
                <c:pt idx="35288">
                  <c:v>35289</c:v>
                </c:pt>
                <c:pt idx="35289">
                  <c:v>35290</c:v>
                </c:pt>
                <c:pt idx="35290">
                  <c:v>35291</c:v>
                </c:pt>
                <c:pt idx="35291">
                  <c:v>35292</c:v>
                </c:pt>
                <c:pt idx="35292">
                  <c:v>35293</c:v>
                </c:pt>
                <c:pt idx="35293">
                  <c:v>35294</c:v>
                </c:pt>
                <c:pt idx="35294">
                  <c:v>35295</c:v>
                </c:pt>
                <c:pt idx="35295">
                  <c:v>35296</c:v>
                </c:pt>
                <c:pt idx="35296">
                  <c:v>35297</c:v>
                </c:pt>
                <c:pt idx="35297">
                  <c:v>35298</c:v>
                </c:pt>
                <c:pt idx="35298">
                  <c:v>35299</c:v>
                </c:pt>
                <c:pt idx="35299">
                  <c:v>35300</c:v>
                </c:pt>
                <c:pt idx="35300">
                  <c:v>35301</c:v>
                </c:pt>
                <c:pt idx="35301">
                  <c:v>35302</c:v>
                </c:pt>
                <c:pt idx="35302">
                  <c:v>35303</c:v>
                </c:pt>
                <c:pt idx="35303">
                  <c:v>35304</c:v>
                </c:pt>
                <c:pt idx="35304">
                  <c:v>35305</c:v>
                </c:pt>
                <c:pt idx="35305">
                  <c:v>35306</c:v>
                </c:pt>
                <c:pt idx="35306">
                  <c:v>35307</c:v>
                </c:pt>
                <c:pt idx="35307">
                  <c:v>35308</c:v>
                </c:pt>
                <c:pt idx="35308">
                  <c:v>35309</c:v>
                </c:pt>
                <c:pt idx="35309">
                  <c:v>35310</c:v>
                </c:pt>
                <c:pt idx="35310">
                  <c:v>35311</c:v>
                </c:pt>
                <c:pt idx="35311">
                  <c:v>35312</c:v>
                </c:pt>
                <c:pt idx="35312">
                  <c:v>35313</c:v>
                </c:pt>
                <c:pt idx="35313">
                  <c:v>35314</c:v>
                </c:pt>
              </c:numCache>
            </c:numRef>
          </c:xVal>
          <c:yVal>
            <c:numRef>
              <c:f>List2!$B$2:$B$35315</c:f>
              <c:numCache>
                <c:formatCode>General</c:formatCode>
                <c:ptCount val="35314"/>
                <c:pt idx="0">
                  <c:v>892</c:v>
                </c:pt>
                <c:pt idx="1">
                  <c:v>811</c:v>
                </c:pt>
                <c:pt idx="2">
                  <c:v>491</c:v>
                </c:pt>
                <c:pt idx="3">
                  <c:v>380</c:v>
                </c:pt>
                <c:pt idx="4">
                  <c:v>328</c:v>
                </c:pt>
                <c:pt idx="5">
                  <c:v>314</c:v>
                </c:pt>
                <c:pt idx="6">
                  <c:v>287</c:v>
                </c:pt>
                <c:pt idx="7">
                  <c:v>262</c:v>
                </c:pt>
                <c:pt idx="8">
                  <c:v>220</c:v>
                </c:pt>
                <c:pt idx="9">
                  <c:v>214</c:v>
                </c:pt>
                <c:pt idx="10">
                  <c:v>206</c:v>
                </c:pt>
                <c:pt idx="11">
                  <c:v>192</c:v>
                </c:pt>
                <c:pt idx="12">
                  <c:v>192</c:v>
                </c:pt>
                <c:pt idx="13">
                  <c:v>191</c:v>
                </c:pt>
                <c:pt idx="14">
                  <c:v>176</c:v>
                </c:pt>
                <c:pt idx="15">
                  <c:v>175</c:v>
                </c:pt>
                <c:pt idx="16">
                  <c:v>173</c:v>
                </c:pt>
                <c:pt idx="17">
                  <c:v>167</c:v>
                </c:pt>
                <c:pt idx="18">
                  <c:v>165</c:v>
                </c:pt>
                <c:pt idx="19">
                  <c:v>165</c:v>
                </c:pt>
                <c:pt idx="20">
                  <c:v>155</c:v>
                </c:pt>
                <c:pt idx="21">
                  <c:v>150</c:v>
                </c:pt>
                <c:pt idx="22">
                  <c:v>147</c:v>
                </c:pt>
                <c:pt idx="23">
                  <c:v>147</c:v>
                </c:pt>
                <c:pt idx="24">
                  <c:v>141</c:v>
                </c:pt>
                <c:pt idx="25">
                  <c:v>140</c:v>
                </c:pt>
                <c:pt idx="26">
                  <c:v>139</c:v>
                </c:pt>
                <c:pt idx="27">
                  <c:v>136</c:v>
                </c:pt>
                <c:pt idx="28">
                  <c:v>134</c:v>
                </c:pt>
                <c:pt idx="29">
                  <c:v>134</c:v>
                </c:pt>
                <c:pt idx="30">
                  <c:v>133</c:v>
                </c:pt>
                <c:pt idx="31">
                  <c:v>128</c:v>
                </c:pt>
                <c:pt idx="32">
                  <c:v>128</c:v>
                </c:pt>
                <c:pt idx="33">
                  <c:v>123</c:v>
                </c:pt>
                <c:pt idx="34">
                  <c:v>122</c:v>
                </c:pt>
                <c:pt idx="35">
                  <c:v>122</c:v>
                </c:pt>
                <c:pt idx="36">
                  <c:v>120</c:v>
                </c:pt>
                <c:pt idx="37">
                  <c:v>119</c:v>
                </c:pt>
                <c:pt idx="38">
                  <c:v>119</c:v>
                </c:pt>
                <c:pt idx="39">
                  <c:v>115</c:v>
                </c:pt>
                <c:pt idx="40">
                  <c:v>111</c:v>
                </c:pt>
                <c:pt idx="41">
                  <c:v>110</c:v>
                </c:pt>
                <c:pt idx="42">
                  <c:v>109</c:v>
                </c:pt>
                <c:pt idx="43">
                  <c:v>107</c:v>
                </c:pt>
                <c:pt idx="44">
                  <c:v>105</c:v>
                </c:pt>
                <c:pt idx="45">
                  <c:v>105</c:v>
                </c:pt>
                <c:pt idx="46">
                  <c:v>104</c:v>
                </c:pt>
                <c:pt idx="47">
                  <c:v>104</c:v>
                </c:pt>
                <c:pt idx="48">
                  <c:v>102</c:v>
                </c:pt>
                <c:pt idx="49">
                  <c:v>102</c:v>
                </c:pt>
                <c:pt idx="50">
                  <c:v>101</c:v>
                </c:pt>
                <c:pt idx="51">
                  <c:v>101</c:v>
                </c:pt>
                <c:pt idx="52">
                  <c:v>100</c:v>
                </c:pt>
                <c:pt idx="53">
                  <c:v>100</c:v>
                </c:pt>
                <c:pt idx="54">
                  <c:v>97</c:v>
                </c:pt>
                <c:pt idx="55">
                  <c:v>95</c:v>
                </c:pt>
                <c:pt idx="56">
                  <c:v>95</c:v>
                </c:pt>
                <c:pt idx="57">
                  <c:v>94</c:v>
                </c:pt>
                <c:pt idx="58">
                  <c:v>93</c:v>
                </c:pt>
                <c:pt idx="59">
                  <c:v>93</c:v>
                </c:pt>
                <c:pt idx="60">
                  <c:v>92</c:v>
                </c:pt>
                <c:pt idx="61">
                  <c:v>92</c:v>
                </c:pt>
                <c:pt idx="62">
                  <c:v>91</c:v>
                </c:pt>
                <c:pt idx="63">
                  <c:v>91</c:v>
                </c:pt>
                <c:pt idx="64">
                  <c:v>91</c:v>
                </c:pt>
                <c:pt idx="65">
                  <c:v>89</c:v>
                </c:pt>
                <c:pt idx="66">
                  <c:v>89</c:v>
                </c:pt>
                <c:pt idx="67">
                  <c:v>89</c:v>
                </c:pt>
                <c:pt idx="68">
                  <c:v>89</c:v>
                </c:pt>
                <c:pt idx="69">
                  <c:v>88</c:v>
                </c:pt>
                <c:pt idx="70">
                  <c:v>88</c:v>
                </c:pt>
                <c:pt idx="71">
                  <c:v>88</c:v>
                </c:pt>
                <c:pt idx="72">
                  <c:v>88</c:v>
                </c:pt>
                <c:pt idx="73">
                  <c:v>87</c:v>
                </c:pt>
                <c:pt idx="74">
                  <c:v>87</c:v>
                </c:pt>
                <c:pt idx="75">
                  <c:v>87</c:v>
                </c:pt>
                <c:pt idx="76">
                  <c:v>86</c:v>
                </c:pt>
                <c:pt idx="77">
                  <c:v>85</c:v>
                </c:pt>
                <c:pt idx="78">
                  <c:v>85</c:v>
                </c:pt>
                <c:pt idx="79">
                  <c:v>85</c:v>
                </c:pt>
                <c:pt idx="80">
                  <c:v>84</c:v>
                </c:pt>
                <c:pt idx="81">
                  <c:v>84</c:v>
                </c:pt>
                <c:pt idx="82">
                  <c:v>84</c:v>
                </c:pt>
                <c:pt idx="83">
                  <c:v>84</c:v>
                </c:pt>
                <c:pt idx="84">
                  <c:v>82</c:v>
                </c:pt>
                <c:pt idx="85">
                  <c:v>82</c:v>
                </c:pt>
                <c:pt idx="86">
                  <c:v>82</c:v>
                </c:pt>
                <c:pt idx="87">
                  <c:v>81</c:v>
                </c:pt>
                <c:pt idx="88">
                  <c:v>81</c:v>
                </c:pt>
                <c:pt idx="89">
                  <c:v>78</c:v>
                </c:pt>
                <c:pt idx="90">
                  <c:v>78</c:v>
                </c:pt>
                <c:pt idx="91">
                  <c:v>78</c:v>
                </c:pt>
                <c:pt idx="92">
                  <c:v>77</c:v>
                </c:pt>
                <c:pt idx="93">
                  <c:v>77</c:v>
                </c:pt>
                <c:pt idx="94">
                  <c:v>76</c:v>
                </c:pt>
                <c:pt idx="95">
                  <c:v>76</c:v>
                </c:pt>
                <c:pt idx="96">
                  <c:v>76</c:v>
                </c:pt>
                <c:pt idx="97">
                  <c:v>75</c:v>
                </c:pt>
                <c:pt idx="98">
                  <c:v>75</c:v>
                </c:pt>
                <c:pt idx="99">
                  <c:v>75</c:v>
                </c:pt>
                <c:pt idx="100">
                  <c:v>74</c:v>
                </c:pt>
                <c:pt idx="101">
                  <c:v>74</c:v>
                </c:pt>
                <c:pt idx="102">
                  <c:v>74</c:v>
                </c:pt>
                <c:pt idx="103">
                  <c:v>73</c:v>
                </c:pt>
                <c:pt idx="104">
                  <c:v>73</c:v>
                </c:pt>
                <c:pt idx="105">
                  <c:v>73</c:v>
                </c:pt>
                <c:pt idx="106">
                  <c:v>73</c:v>
                </c:pt>
                <c:pt idx="107">
                  <c:v>73</c:v>
                </c:pt>
                <c:pt idx="108">
                  <c:v>73</c:v>
                </c:pt>
                <c:pt idx="109">
                  <c:v>73</c:v>
                </c:pt>
                <c:pt idx="110">
                  <c:v>72</c:v>
                </c:pt>
                <c:pt idx="111">
                  <c:v>72</c:v>
                </c:pt>
                <c:pt idx="112">
                  <c:v>71</c:v>
                </c:pt>
                <c:pt idx="113">
                  <c:v>71</c:v>
                </c:pt>
                <c:pt idx="114">
                  <c:v>71</c:v>
                </c:pt>
                <c:pt idx="115">
                  <c:v>71</c:v>
                </c:pt>
                <c:pt idx="116">
                  <c:v>71</c:v>
                </c:pt>
                <c:pt idx="117">
                  <c:v>71</c:v>
                </c:pt>
                <c:pt idx="118">
                  <c:v>71</c:v>
                </c:pt>
                <c:pt idx="119">
                  <c:v>70</c:v>
                </c:pt>
                <c:pt idx="120">
                  <c:v>70</c:v>
                </c:pt>
                <c:pt idx="121">
                  <c:v>70</c:v>
                </c:pt>
                <c:pt idx="122">
                  <c:v>69</c:v>
                </c:pt>
                <c:pt idx="123">
                  <c:v>69</c:v>
                </c:pt>
                <c:pt idx="124">
                  <c:v>69</c:v>
                </c:pt>
                <c:pt idx="125">
                  <c:v>69</c:v>
                </c:pt>
                <c:pt idx="126">
                  <c:v>69</c:v>
                </c:pt>
                <c:pt idx="127">
                  <c:v>68</c:v>
                </c:pt>
                <c:pt idx="128">
                  <c:v>67</c:v>
                </c:pt>
                <c:pt idx="129">
                  <c:v>66</c:v>
                </c:pt>
                <c:pt idx="130">
                  <c:v>66</c:v>
                </c:pt>
                <c:pt idx="131">
                  <c:v>66</c:v>
                </c:pt>
                <c:pt idx="132">
                  <c:v>66</c:v>
                </c:pt>
                <c:pt idx="133">
                  <c:v>65</c:v>
                </c:pt>
                <c:pt idx="134">
                  <c:v>65</c:v>
                </c:pt>
                <c:pt idx="135">
                  <c:v>65</c:v>
                </c:pt>
                <c:pt idx="136">
                  <c:v>65</c:v>
                </c:pt>
                <c:pt idx="137">
                  <c:v>65</c:v>
                </c:pt>
                <c:pt idx="138">
                  <c:v>65</c:v>
                </c:pt>
                <c:pt idx="139">
                  <c:v>65</c:v>
                </c:pt>
                <c:pt idx="140">
                  <c:v>65</c:v>
                </c:pt>
                <c:pt idx="141">
                  <c:v>65</c:v>
                </c:pt>
                <c:pt idx="142">
                  <c:v>64</c:v>
                </c:pt>
                <c:pt idx="143">
                  <c:v>64</c:v>
                </c:pt>
                <c:pt idx="144">
                  <c:v>63</c:v>
                </c:pt>
                <c:pt idx="145">
                  <c:v>63</c:v>
                </c:pt>
                <c:pt idx="146">
                  <c:v>63</c:v>
                </c:pt>
                <c:pt idx="147">
                  <c:v>62</c:v>
                </c:pt>
                <c:pt idx="148">
                  <c:v>62</c:v>
                </c:pt>
                <c:pt idx="149">
                  <c:v>62</c:v>
                </c:pt>
                <c:pt idx="150">
                  <c:v>62</c:v>
                </c:pt>
                <c:pt idx="151">
                  <c:v>62</c:v>
                </c:pt>
                <c:pt idx="152">
                  <c:v>62</c:v>
                </c:pt>
                <c:pt idx="153">
                  <c:v>62</c:v>
                </c:pt>
                <c:pt idx="154">
                  <c:v>62</c:v>
                </c:pt>
                <c:pt idx="155">
                  <c:v>62</c:v>
                </c:pt>
                <c:pt idx="156">
                  <c:v>61</c:v>
                </c:pt>
                <c:pt idx="157">
                  <c:v>61</c:v>
                </c:pt>
                <c:pt idx="158">
                  <c:v>61</c:v>
                </c:pt>
                <c:pt idx="159">
                  <c:v>61</c:v>
                </c:pt>
                <c:pt idx="160">
                  <c:v>61</c:v>
                </c:pt>
                <c:pt idx="161">
                  <c:v>61</c:v>
                </c:pt>
                <c:pt idx="162">
                  <c:v>61</c:v>
                </c:pt>
                <c:pt idx="163">
                  <c:v>61</c:v>
                </c:pt>
                <c:pt idx="164">
                  <c:v>60</c:v>
                </c:pt>
                <c:pt idx="165">
                  <c:v>60</c:v>
                </c:pt>
                <c:pt idx="166">
                  <c:v>60</c:v>
                </c:pt>
                <c:pt idx="167">
                  <c:v>60</c:v>
                </c:pt>
                <c:pt idx="168">
                  <c:v>60</c:v>
                </c:pt>
                <c:pt idx="169">
                  <c:v>59</c:v>
                </c:pt>
                <c:pt idx="170">
                  <c:v>59</c:v>
                </c:pt>
                <c:pt idx="171">
                  <c:v>59</c:v>
                </c:pt>
                <c:pt idx="172">
                  <c:v>59</c:v>
                </c:pt>
                <c:pt idx="173">
                  <c:v>59</c:v>
                </c:pt>
                <c:pt idx="174">
                  <c:v>58</c:v>
                </c:pt>
                <c:pt idx="175">
                  <c:v>58</c:v>
                </c:pt>
                <c:pt idx="176">
                  <c:v>58</c:v>
                </c:pt>
                <c:pt idx="177">
                  <c:v>58</c:v>
                </c:pt>
                <c:pt idx="178">
                  <c:v>58</c:v>
                </c:pt>
                <c:pt idx="179">
                  <c:v>58</c:v>
                </c:pt>
                <c:pt idx="180">
                  <c:v>58</c:v>
                </c:pt>
                <c:pt idx="181">
                  <c:v>57</c:v>
                </c:pt>
                <c:pt idx="182">
                  <c:v>57</c:v>
                </c:pt>
                <c:pt idx="183">
                  <c:v>57</c:v>
                </c:pt>
                <c:pt idx="184">
                  <c:v>57</c:v>
                </c:pt>
                <c:pt idx="185">
                  <c:v>56</c:v>
                </c:pt>
                <c:pt idx="186">
                  <c:v>56</c:v>
                </c:pt>
                <c:pt idx="187">
                  <c:v>56</c:v>
                </c:pt>
                <c:pt idx="188">
                  <c:v>56</c:v>
                </c:pt>
                <c:pt idx="189">
                  <c:v>56</c:v>
                </c:pt>
                <c:pt idx="190">
                  <c:v>56</c:v>
                </c:pt>
                <c:pt idx="191">
                  <c:v>56</c:v>
                </c:pt>
                <c:pt idx="192">
                  <c:v>55</c:v>
                </c:pt>
                <c:pt idx="193">
                  <c:v>55</c:v>
                </c:pt>
                <c:pt idx="194">
                  <c:v>55</c:v>
                </c:pt>
                <c:pt idx="195">
                  <c:v>55</c:v>
                </c:pt>
                <c:pt idx="196">
                  <c:v>55</c:v>
                </c:pt>
                <c:pt idx="197">
                  <c:v>55</c:v>
                </c:pt>
                <c:pt idx="198">
                  <c:v>54</c:v>
                </c:pt>
                <c:pt idx="199">
                  <c:v>54</c:v>
                </c:pt>
                <c:pt idx="200">
                  <c:v>54</c:v>
                </c:pt>
                <c:pt idx="201">
                  <c:v>54</c:v>
                </c:pt>
                <c:pt idx="202">
                  <c:v>54</c:v>
                </c:pt>
                <c:pt idx="203">
                  <c:v>54</c:v>
                </c:pt>
                <c:pt idx="204">
                  <c:v>53</c:v>
                </c:pt>
                <c:pt idx="205">
                  <c:v>53</c:v>
                </c:pt>
                <c:pt idx="206">
                  <c:v>53</c:v>
                </c:pt>
                <c:pt idx="207">
                  <c:v>53</c:v>
                </c:pt>
                <c:pt idx="208">
                  <c:v>53</c:v>
                </c:pt>
                <c:pt idx="209">
                  <c:v>53</c:v>
                </c:pt>
                <c:pt idx="210">
                  <c:v>53</c:v>
                </c:pt>
                <c:pt idx="211">
                  <c:v>52</c:v>
                </c:pt>
                <c:pt idx="212">
                  <c:v>52</c:v>
                </c:pt>
                <c:pt idx="213">
                  <c:v>52</c:v>
                </c:pt>
                <c:pt idx="214">
                  <c:v>52</c:v>
                </c:pt>
                <c:pt idx="215">
                  <c:v>51</c:v>
                </c:pt>
                <c:pt idx="216">
                  <c:v>51</c:v>
                </c:pt>
                <c:pt idx="217">
                  <c:v>51</c:v>
                </c:pt>
                <c:pt idx="218">
                  <c:v>51</c:v>
                </c:pt>
                <c:pt idx="219">
                  <c:v>51</c:v>
                </c:pt>
                <c:pt idx="220">
                  <c:v>51</c:v>
                </c:pt>
                <c:pt idx="221">
                  <c:v>51</c:v>
                </c:pt>
                <c:pt idx="222">
                  <c:v>51</c:v>
                </c:pt>
                <c:pt idx="223">
                  <c:v>51</c:v>
                </c:pt>
                <c:pt idx="224">
                  <c:v>51</c:v>
                </c:pt>
                <c:pt idx="225">
                  <c:v>51</c:v>
                </c:pt>
                <c:pt idx="226">
                  <c:v>50</c:v>
                </c:pt>
                <c:pt idx="227">
                  <c:v>50</c:v>
                </c:pt>
                <c:pt idx="228">
                  <c:v>50</c:v>
                </c:pt>
                <c:pt idx="229">
                  <c:v>50</c:v>
                </c:pt>
                <c:pt idx="230">
                  <c:v>50</c:v>
                </c:pt>
                <c:pt idx="231">
                  <c:v>50</c:v>
                </c:pt>
                <c:pt idx="232">
                  <c:v>50</c:v>
                </c:pt>
                <c:pt idx="233">
                  <c:v>50</c:v>
                </c:pt>
                <c:pt idx="234">
                  <c:v>50</c:v>
                </c:pt>
                <c:pt idx="235">
                  <c:v>50</c:v>
                </c:pt>
                <c:pt idx="236">
                  <c:v>50</c:v>
                </c:pt>
                <c:pt idx="237">
                  <c:v>50</c:v>
                </c:pt>
                <c:pt idx="238">
                  <c:v>50</c:v>
                </c:pt>
                <c:pt idx="239">
                  <c:v>50</c:v>
                </c:pt>
                <c:pt idx="240">
                  <c:v>50</c:v>
                </c:pt>
                <c:pt idx="241">
                  <c:v>49</c:v>
                </c:pt>
                <c:pt idx="242">
                  <c:v>49</c:v>
                </c:pt>
                <c:pt idx="243">
                  <c:v>49</c:v>
                </c:pt>
                <c:pt idx="244">
                  <c:v>49</c:v>
                </c:pt>
                <c:pt idx="245">
                  <c:v>49</c:v>
                </c:pt>
                <c:pt idx="246">
                  <c:v>49</c:v>
                </c:pt>
                <c:pt idx="247">
                  <c:v>49</c:v>
                </c:pt>
                <c:pt idx="248">
                  <c:v>49</c:v>
                </c:pt>
                <c:pt idx="249">
                  <c:v>49</c:v>
                </c:pt>
                <c:pt idx="250">
                  <c:v>49</c:v>
                </c:pt>
                <c:pt idx="251">
                  <c:v>49</c:v>
                </c:pt>
                <c:pt idx="252">
                  <c:v>49</c:v>
                </c:pt>
                <c:pt idx="253">
                  <c:v>49</c:v>
                </c:pt>
                <c:pt idx="254">
                  <c:v>49</c:v>
                </c:pt>
                <c:pt idx="255">
                  <c:v>48</c:v>
                </c:pt>
                <c:pt idx="256">
                  <c:v>48</c:v>
                </c:pt>
                <c:pt idx="257">
                  <c:v>48</c:v>
                </c:pt>
                <c:pt idx="258">
                  <c:v>48</c:v>
                </c:pt>
                <c:pt idx="259">
                  <c:v>48</c:v>
                </c:pt>
                <c:pt idx="260">
                  <c:v>48</c:v>
                </c:pt>
                <c:pt idx="261">
                  <c:v>48</c:v>
                </c:pt>
                <c:pt idx="262">
                  <c:v>48</c:v>
                </c:pt>
                <c:pt idx="263">
                  <c:v>48</c:v>
                </c:pt>
                <c:pt idx="264">
                  <c:v>48</c:v>
                </c:pt>
                <c:pt idx="265">
                  <c:v>48</c:v>
                </c:pt>
                <c:pt idx="266">
                  <c:v>48</c:v>
                </c:pt>
                <c:pt idx="267">
                  <c:v>48</c:v>
                </c:pt>
                <c:pt idx="268">
                  <c:v>48</c:v>
                </c:pt>
                <c:pt idx="269">
                  <c:v>48</c:v>
                </c:pt>
                <c:pt idx="270">
                  <c:v>48</c:v>
                </c:pt>
                <c:pt idx="271">
                  <c:v>48</c:v>
                </c:pt>
                <c:pt idx="272">
                  <c:v>47</c:v>
                </c:pt>
                <c:pt idx="273">
                  <c:v>47</c:v>
                </c:pt>
                <c:pt idx="274">
                  <c:v>47</c:v>
                </c:pt>
                <c:pt idx="275">
                  <c:v>47</c:v>
                </c:pt>
                <c:pt idx="276">
                  <c:v>47</c:v>
                </c:pt>
                <c:pt idx="277">
                  <c:v>47</c:v>
                </c:pt>
                <c:pt idx="278">
                  <c:v>47</c:v>
                </c:pt>
                <c:pt idx="279">
                  <c:v>47</c:v>
                </c:pt>
                <c:pt idx="280">
                  <c:v>47</c:v>
                </c:pt>
                <c:pt idx="281">
                  <c:v>47</c:v>
                </c:pt>
                <c:pt idx="282">
                  <c:v>47</c:v>
                </c:pt>
                <c:pt idx="283">
                  <c:v>47</c:v>
                </c:pt>
                <c:pt idx="284">
                  <c:v>47</c:v>
                </c:pt>
                <c:pt idx="285">
                  <c:v>46</c:v>
                </c:pt>
                <c:pt idx="286">
                  <c:v>46</c:v>
                </c:pt>
                <c:pt idx="287">
                  <c:v>46</c:v>
                </c:pt>
                <c:pt idx="288">
                  <c:v>46</c:v>
                </c:pt>
                <c:pt idx="289">
                  <c:v>46</c:v>
                </c:pt>
                <c:pt idx="290">
                  <c:v>46</c:v>
                </c:pt>
                <c:pt idx="291">
                  <c:v>46</c:v>
                </c:pt>
                <c:pt idx="292">
                  <c:v>46</c:v>
                </c:pt>
                <c:pt idx="293">
                  <c:v>46</c:v>
                </c:pt>
                <c:pt idx="294">
                  <c:v>45</c:v>
                </c:pt>
                <c:pt idx="295">
                  <c:v>45</c:v>
                </c:pt>
                <c:pt idx="296">
                  <c:v>45</c:v>
                </c:pt>
                <c:pt idx="297">
                  <c:v>45</c:v>
                </c:pt>
                <c:pt idx="298">
                  <c:v>45</c:v>
                </c:pt>
                <c:pt idx="299">
                  <c:v>45</c:v>
                </c:pt>
                <c:pt idx="300">
                  <c:v>45</c:v>
                </c:pt>
                <c:pt idx="301">
                  <c:v>45</c:v>
                </c:pt>
                <c:pt idx="302">
                  <c:v>45</c:v>
                </c:pt>
                <c:pt idx="303">
                  <c:v>45</c:v>
                </c:pt>
                <c:pt idx="304">
                  <c:v>45</c:v>
                </c:pt>
                <c:pt idx="305">
                  <c:v>45</c:v>
                </c:pt>
                <c:pt idx="306">
                  <c:v>45</c:v>
                </c:pt>
                <c:pt idx="307">
                  <c:v>45</c:v>
                </c:pt>
                <c:pt idx="308">
                  <c:v>45</c:v>
                </c:pt>
                <c:pt idx="309">
                  <c:v>44</c:v>
                </c:pt>
                <c:pt idx="310">
                  <c:v>44</c:v>
                </c:pt>
                <c:pt idx="311">
                  <c:v>44</c:v>
                </c:pt>
                <c:pt idx="312">
                  <c:v>44</c:v>
                </c:pt>
                <c:pt idx="313">
                  <c:v>44</c:v>
                </c:pt>
                <c:pt idx="314">
                  <c:v>44</c:v>
                </c:pt>
                <c:pt idx="315">
                  <c:v>44</c:v>
                </c:pt>
                <c:pt idx="316">
                  <c:v>44</c:v>
                </c:pt>
                <c:pt idx="317">
                  <c:v>44</c:v>
                </c:pt>
                <c:pt idx="318">
                  <c:v>44</c:v>
                </c:pt>
                <c:pt idx="319">
                  <c:v>44</c:v>
                </c:pt>
                <c:pt idx="320">
                  <c:v>44</c:v>
                </c:pt>
                <c:pt idx="321">
                  <c:v>44</c:v>
                </c:pt>
                <c:pt idx="322">
                  <c:v>44</c:v>
                </c:pt>
                <c:pt idx="323">
                  <c:v>44</c:v>
                </c:pt>
                <c:pt idx="324">
                  <c:v>44</c:v>
                </c:pt>
                <c:pt idx="325">
                  <c:v>43</c:v>
                </c:pt>
                <c:pt idx="326">
                  <c:v>43</c:v>
                </c:pt>
                <c:pt idx="327">
                  <c:v>43</c:v>
                </c:pt>
                <c:pt idx="328">
                  <c:v>43</c:v>
                </c:pt>
                <c:pt idx="329">
                  <c:v>43</c:v>
                </c:pt>
                <c:pt idx="330">
                  <c:v>43</c:v>
                </c:pt>
                <c:pt idx="331">
                  <c:v>43</c:v>
                </c:pt>
                <c:pt idx="332">
                  <c:v>43</c:v>
                </c:pt>
                <c:pt idx="333">
                  <c:v>43</c:v>
                </c:pt>
                <c:pt idx="334">
                  <c:v>43</c:v>
                </c:pt>
                <c:pt idx="335">
                  <c:v>43</c:v>
                </c:pt>
                <c:pt idx="336">
                  <c:v>43</c:v>
                </c:pt>
                <c:pt idx="337">
                  <c:v>43</c:v>
                </c:pt>
                <c:pt idx="338">
                  <c:v>43</c:v>
                </c:pt>
                <c:pt idx="339">
                  <c:v>43</c:v>
                </c:pt>
                <c:pt idx="340">
                  <c:v>43</c:v>
                </c:pt>
                <c:pt idx="341">
                  <c:v>43</c:v>
                </c:pt>
                <c:pt idx="342">
                  <c:v>43</c:v>
                </c:pt>
                <c:pt idx="343">
                  <c:v>43</c:v>
                </c:pt>
                <c:pt idx="344">
                  <c:v>42</c:v>
                </c:pt>
                <c:pt idx="345">
                  <c:v>42</c:v>
                </c:pt>
                <c:pt idx="346">
                  <c:v>42</c:v>
                </c:pt>
                <c:pt idx="347">
                  <c:v>42</c:v>
                </c:pt>
                <c:pt idx="348">
                  <c:v>42</c:v>
                </c:pt>
                <c:pt idx="349">
                  <c:v>42</c:v>
                </c:pt>
                <c:pt idx="350">
                  <c:v>42</c:v>
                </c:pt>
                <c:pt idx="351">
                  <c:v>42</c:v>
                </c:pt>
                <c:pt idx="352">
                  <c:v>42</c:v>
                </c:pt>
                <c:pt idx="353">
                  <c:v>42</c:v>
                </c:pt>
                <c:pt idx="354">
                  <c:v>42</c:v>
                </c:pt>
                <c:pt idx="355">
                  <c:v>42</c:v>
                </c:pt>
                <c:pt idx="356">
                  <c:v>42</c:v>
                </c:pt>
                <c:pt idx="357">
                  <c:v>42</c:v>
                </c:pt>
                <c:pt idx="358">
                  <c:v>42</c:v>
                </c:pt>
                <c:pt idx="359">
                  <c:v>42</c:v>
                </c:pt>
                <c:pt idx="360">
                  <c:v>42</c:v>
                </c:pt>
                <c:pt idx="361">
                  <c:v>42</c:v>
                </c:pt>
                <c:pt idx="362">
                  <c:v>42</c:v>
                </c:pt>
                <c:pt idx="363">
                  <c:v>42</c:v>
                </c:pt>
                <c:pt idx="364">
                  <c:v>42</c:v>
                </c:pt>
                <c:pt idx="365">
                  <c:v>42</c:v>
                </c:pt>
                <c:pt idx="366">
                  <c:v>42</c:v>
                </c:pt>
                <c:pt idx="367">
                  <c:v>42</c:v>
                </c:pt>
                <c:pt idx="368">
                  <c:v>41</c:v>
                </c:pt>
                <c:pt idx="369">
                  <c:v>41</c:v>
                </c:pt>
                <c:pt idx="370">
                  <c:v>41</c:v>
                </c:pt>
                <c:pt idx="371">
                  <c:v>41</c:v>
                </c:pt>
                <c:pt idx="372">
                  <c:v>41</c:v>
                </c:pt>
                <c:pt idx="373">
                  <c:v>41</c:v>
                </c:pt>
                <c:pt idx="374">
                  <c:v>41</c:v>
                </c:pt>
                <c:pt idx="375">
                  <c:v>41</c:v>
                </c:pt>
                <c:pt idx="376">
                  <c:v>41</c:v>
                </c:pt>
                <c:pt idx="377">
                  <c:v>41</c:v>
                </c:pt>
                <c:pt idx="378">
                  <c:v>41</c:v>
                </c:pt>
                <c:pt idx="379">
                  <c:v>41</c:v>
                </c:pt>
                <c:pt idx="380">
                  <c:v>41</c:v>
                </c:pt>
                <c:pt idx="381">
                  <c:v>41</c:v>
                </c:pt>
                <c:pt idx="382">
                  <c:v>41</c:v>
                </c:pt>
                <c:pt idx="383">
                  <c:v>41</c:v>
                </c:pt>
                <c:pt idx="384">
                  <c:v>41</c:v>
                </c:pt>
                <c:pt idx="385">
                  <c:v>40</c:v>
                </c:pt>
                <c:pt idx="386">
                  <c:v>40</c:v>
                </c:pt>
                <c:pt idx="387">
                  <c:v>40</c:v>
                </c:pt>
                <c:pt idx="388">
                  <c:v>40</c:v>
                </c:pt>
                <c:pt idx="389">
                  <c:v>40</c:v>
                </c:pt>
                <c:pt idx="390">
                  <c:v>40</c:v>
                </c:pt>
                <c:pt idx="391">
                  <c:v>40</c:v>
                </c:pt>
                <c:pt idx="392">
                  <c:v>40</c:v>
                </c:pt>
                <c:pt idx="393">
                  <c:v>40</c:v>
                </c:pt>
                <c:pt idx="394">
                  <c:v>40</c:v>
                </c:pt>
                <c:pt idx="395">
                  <c:v>40</c:v>
                </c:pt>
                <c:pt idx="396">
                  <c:v>40</c:v>
                </c:pt>
                <c:pt idx="397">
                  <c:v>40</c:v>
                </c:pt>
                <c:pt idx="398">
                  <c:v>40</c:v>
                </c:pt>
                <c:pt idx="399">
                  <c:v>40</c:v>
                </c:pt>
                <c:pt idx="400">
                  <c:v>40</c:v>
                </c:pt>
                <c:pt idx="401">
                  <c:v>40</c:v>
                </c:pt>
                <c:pt idx="402">
                  <c:v>40</c:v>
                </c:pt>
                <c:pt idx="403">
                  <c:v>39</c:v>
                </c:pt>
                <c:pt idx="404">
                  <c:v>39</c:v>
                </c:pt>
                <c:pt idx="405">
                  <c:v>39</c:v>
                </c:pt>
                <c:pt idx="406">
                  <c:v>39</c:v>
                </c:pt>
                <c:pt idx="407">
                  <c:v>39</c:v>
                </c:pt>
                <c:pt idx="408">
                  <c:v>39</c:v>
                </c:pt>
                <c:pt idx="409">
                  <c:v>39</c:v>
                </c:pt>
                <c:pt idx="410">
                  <c:v>39</c:v>
                </c:pt>
                <c:pt idx="411">
                  <c:v>39</c:v>
                </c:pt>
                <c:pt idx="412">
                  <c:v>39</c:v>
                </c:pt>
                <c:pt idx="413">
                  <c:v>39</c:v>
                </c:pt>
                <c:pt idx="414">
                  <c:v>39</c:v>
                </c:pt>
                <c:pt idx="415">
                  <c:v>39</c:v>
                </c:pt>
                <c:pt idx="416">
                  <c:v>39</c:v>
                </c:pt>
                <c:pt idx="417">
                  <c:v>39</c:v>
                </c:pt>
                <c:pt idx="418">
                  <c:v>39</c:v>
                </c:pt>
                <c:pt idx="419">
                  <c:v>39</c:v>
                </c:pt>
                <c:pt idx="420">
                  <c:v>39</c:v>
                </c:pt>
                <c:pt idx="421">
                  <c:v>39</c:v>
                </c:pt>
                <c:pt idx="422">
                  <c:v>39</c:v>
                </c:pt>
                <c:pt idx="423">
                  <c:v>39</c:v>
                </c:pt>
                <c:pt idx="424">
                  <c:v>38</c:v>
                </c:pt>
                <c:pt idx="425">
                  <c:v>38</c:v>
                </c:pt>
                <c:pt idx="426">
                  <c:v>38</c:v>
                </c:pt>
                <c:pt idx="427">
                  <c:v>38</c:v>
                </c:pt>
                <c:pt idx="428">
                  <c:v>38</c:v>
                </c:pt>
                <c:pt idx="429">
                  <c:v>38</c:v>
                </c:pt>
                <c:pt idx="430">
                  <c:v>38</c:v>
                </c:pt>
                <c:pt idx="431">
                  <c:v>38</c:v>
                </c:pt>
                <c:pt idx="432">
                  <c:v>38</c:v>
                </c:pt>
                <c:pt idx="433">
                  <c:v>38</c:v>
                </c:pt>
                <c:pt idx="434">
                  <c:v>38</c:v>
                </c:pt>
                <c:pt idx="435">
                  <c:v>38</c:v>
                </c:pt>
                <c:pt idx="436">
                  <c:v>38</c:v>
                </c:pt>
                <c:pt idx="437">
                  <c:v>38</c:v>
                </c:pt>
                <c:pt idx="438">
                  <c:v>38</c:v>
                </c:pt>
                <c:pt idx="439">
                  <c:v>38</c:v>
                </c:pt>
                <c:pt idx="440">
                  <c:v>38</c:v>
                </c:pt>
                <c:pt idx="441">
                  <c:v>38</c:v>
                </c:pt>
                <c:pt idx="442">
                  <c:v>38</c:v>
                </c:pt>
                <c:pt idx="443">
                  <c:v>38</c:v>
                </c:pt>
                <c:pt idx="444">
                  <c:v>38</c:v>
                </c:pt>
                <c:pt idx="445">
                  <c:v>38</c:v>
                </c:pt>
                <c:pt idx="446">
                  <c:v>38</c:v>
                </c:pt>
                <c:pt idx="447">
                  <c:v>37</c:v>
                </c:pt>
                <c:pt idx="448">
                  <c:v>37</c:v>
                </c:pt>
                <c:pt idx="449">
                  <c:v>37</c:v>
                </c:pt>
                <c:pt idx="450">
                  <c:v>37</c:v>
                </c:pt>
                <c:pt idx="451">
                  <c:v>37</c:v>
                </c:pt>
                <c:pt idx="452">
                  <c:v>37</c:v>
                </c:pt>
                <c:pt idx="453">
                  <c:v>37</c:v>
                </c:pt>
                <c:pt idx="454">
                  <c:v>37</c:v>
                </c:pt>
                <c:pt idx="455">
                  <c:v>37</c:v>
                </c:pt>
                <c:pt idx="456">
                  <c:v>37</c:v>
                </c:pt>
                <c:pt idx="457">
                  <c:v>37</c:v>
                </c:pt>
                <c:pt idx="458">
                  <c:v>37</c:v>
                </c:pt>
                <c:pt idx="459">
                  <c:v>37</c:v>
                </c:pt>
                <c:pt idx="460">
                  <c:v>37</c:v>
                </c:pt>
                <c:pt idx="461">
                  <c:v>37</c:v>
                </c:pt>
                <c:pt idx="462">
                  <c:v>37</c:v>
                </c:pt>
                <c:pt idx="463">
                  <c:v>37</c:v>
                </c:pt>
                <c:pt idx="464">
                  <c:v>37</c:v>
                </c:pt>
                <c:pt idx="465">
                  <c:v>37</c:v>
                </c:pt>
                <c:pt idx="466">
                  <c:v>37</c:v>
                </c:pt>
                <c:pt idx="467">
                  <c:v>37</c:v>
                </c:pt>
                <c:pt idx="468">
                  <c:v>37</c:v>
                </c:pt>
                <c:pt idx="469">
                  <c:v>37</c:v>
                </c:pt>
                <c:pt idx="470">
                  <c:v>37</c:v>
                </c:pt>
                <c:pt idx="471">
                  <c:v>37</c:v>
                </c:pt>
                <c:pt idx="472">
                  <c:v>37</c:v>
                </c:pt>
                <c:pt idx="473">
                  <c:v>37</c:v>
                </c:pt>
                <c:pt idx="474">
                  <c:v>37</c:v>
                </c:pt>
                <c:pt idx="475">
                  <c:v>37</c:v>
                </c:pt>
                <c:pt idx="476">
                  <c:v>36</c:v>
                </c:pt>
                <c:pt idx="477">
                  <c:v>36</c:v>
                </c:pt>
                <c:pt idx="478">
                  <c:v>36</c:v>
                </c:pt>
                <c:pt idx="479">
                  <c:v>36</c:v>
                </c:pt>
                <c:pt idx="480">
                  <c:v>36</c:v>
                </c:pt>
                <c:pt idx="481">
                  <c:v>36</c:v>
                </c:pt>
                <c:pt idx="482">
                  <c:v>36</c:v>
                </c:pt>
                <c:pt idx="483">
                  <c:v>36</c:v>
                </c:pt>
                <c:pt idx="484">
                  <c:v>36</c:v>
                </c:pt>
                <c:pt idx="485">
                  <c:v>36</c:v>
                </c:pt>
                <c:pt idx="486">
                  <c:v>36</c:v>
                </c:pt>
                <c:pt idx="487">
                  <c:v>36</c:v>
                </c:pt>
                <c:pt idx="488">
                  <c:v>36</c:v>
                </c:pt>
                <c:pt idx="489">
                  <c:v>36</c:v>
                </c:pt>
                <c:pt idx="490">
                  <c:v>36</c:v>
                </c:pt>
                <c:pt idx="491">
                  <c:v>36</c:v>
                </c:pt>
                <c:pt idx="492">
                  <c:v>36</c:v>
                </c:pt>
                <c:pt idx="493">
                  <c:v>36</c:v>
                </c:pt>
                <c:pt idx="494">
                  <c:v>36</c:v>
                </c:pt>
                <c:pt idx="495">
                  <c:v>36</c:v>
                </c:pt>
                <c:pt idx="496">
                  <c:v>36</c:v>
                </c:pt>
                <c:pt idx="497">
                  <c:v>36</c:v>
                </c:pt>
                <c:pt idx="498">
                  <c:v>36</c:v>
                </c:pt>
                <c:pt idx="499">
                  <c:v>36</c:v>
                </c:pt>
                <c:pt idx="500">
                  <c:v>36</c:v>
                </c:pt>
                <c:pt idx="501">
                  <c:v>36</c:v>
                </c:pt>
                <c:pt idx="502">
                  <c:v>36</c:v>
                </c:pt>
                <c:pt idx="503">
                  <c:v>36</c:v>
                </c:pt>
                <c:pt idx="504">
                  <c:v>36</c:v>
                </c:pt>
                <c:pt idx="505">
                  <c:v>36</c:v>
                </c:pt>
                <c:pt idx="506">
                  <c:v>36</c:v>
                </c:pt>
                <c:pt idx="507">
                  <c:v>36</c:v>
                </c:pt>
                <c:pt idx="508">
                  <c:v>36</c:v>
                </c:pt>
                <c:pt idx="509">
                  <c:v>36</c:v>
                </c:pt>
                <c:pt idx="510">
                  <c:v>35</c:v>
                </c:pt>
                <c:pt idx="511">
                  <c:v>35</c:v>
                </c:pt>
                <c:pt idx="512">
                  <c:v>35</c:v>
                </c:pt>
                <c:pt idx="513">
                  <c:v>35</c:v>
                </c:pt>
                <c:pt idx="514">
                  <c:v>35</c:v>
                </c:pt>
                <c:pt idx="515">
                  <c:v>35</c:v>
                </c:pt>
                <c:pt idx="516">
                  <c:v>35</c:v>
                </c:pt>
                <c:pt idx="517">
                  <c:v>35</c:v>
                </c:pt>
                <c:pt idx="518">
                  <c:v>35</c:v>
                </c:pt>
                <c:pt idx="519">
                  <c:v>35</c:v>
                </c:pt>
                <c:pt idx="520">
                  <c:v>35</c:v>
                </c:pt>
                <c:pt idx="521">
                  <c:v>35</c:v>
                </c:pt>
                <c:pt idx="522">
                  <c:v>35</c:v>
                </c:pt>
                <c:pt idx="523">
                  <c:v>35</c:v>
                </c:pt>
                <c:pt idx="524">
                  <c:v>35</c:v>
                </c:pt>
                <c:pt idx="525">
                  <c:v>35</c:v>
                </c:pt>
                <c:pt idx="526">
                  <c:v>35</c:v>
                </c:pt>
                <c:pt idx="527">
                  <c:v>35</c:v>
                </c:pt>
                <c:pt idx="528">
                  <c:v>35</c:v>
                </c:pt>
                <c:pt idx="529">
                  <c:v>35</c:v>
                </c:pt>
                <c:pt idx="530">
                  <c:v>35</c:v>
                </c:pt>
                <c:pt idx="531">
                  <c:v>35</c:v>
                </c:pt>
                <c:pt idx="532">
                  <c:v>35</c:v>
                </c:pt>
                <c:pt idx="533">
                  <c:v>35</c:v>
                </c:pt>
                <c:pt idx="534">
                  <c:v>35</c:v>
                </c:pt>
                <c:pt idx="535">
                  <c:v>35</c:v>
                </c:pt>
                <c:pt idx="536">
                  <c:v>35</c:v>
                </c:pt>
                <c:pt idx="537">
                  <c:v>35</c:v>
                </c:pt>
                <c:pt idx="538">
                  <c:v>35</c:v>
                </c:pt>
                <c:pt idx="539">
                  <c:v>35</c:v>
                </c:pt>
                <c:pt idx="540">
                  <c:v>35</c:v>
                </c:pt>
                <c:pt idx="541">
                  <c:v>35</c:v>
                </c:pt>
                <c:pt idx="542">
                  <c:v>35</c:v>
                </c:pt>
                <c:pt idx="543">
                  <c:v>35</c:v>
                </c:pt>
                <c:pt idx="544">
                  <c:v>35</c:v>
                </c:pt>
                <c:pt idx="545">
                  <c:v>34</c:v>
                </c:pt>
                <c:pt idx="546">
                  <c:v>34</c:v>
                </c:pt>
                <c:pt idx="547">
                  <c:v>34</c:v>
                </c:pt>
                <c:pt idx="548">
                  <c:v>34</c:v>
                </c:pt>
                <c:pt idx="549">
                  <c:v>34</c:v>
                </c:pt>
                <c:pt idx="550">
                  <c:v>34</c:v>
                </c:pt>
                <c:pt idx="551">
                  <c:v>34</c:v>
                </c:pt>
                <c:pt idx="552">
                  <c:v>34</c:v>
                </c:pt>
                <c:pt idx="553">
                  <c:v>34</c:v>
                </c:pt>
                <c:pt idx="554">
                  <c:v>34</c:v>
                </c:pt>
                <c:pt idx="555">
                  <c:v>34</c:v>
                </c:pt>
                <c:pt idx="556">
                  <c:v>34</c:v>
                </c:pt>
                <c:pt idx="557">
                  <c:v>34</c:v>
                </c:pt>
                <c:pt idx="558">
                  <c:v>34</c:v>
                </c:pt>
                <c:pt idx="559">
                  <c:v>34</c:v>
                </c:pt>
                <c:pt idx="560">
                  <c:v>34</c:v>
                </c:pt>
                <c:pt idx="561">
                  <c:v>34</c:v>
                </c:pt>
                <c:pt idx="562">
                  <c:v>34</c:v>
                </c:pt>
                <c:pt idx="563">
                  <c:v>34</c:v>
                </c:pt>
                <c:pt idx="564">
                  <c:v>34</c:v>
                </c:pt>
                <c:pt idx="565">
                  <c:v>34</c:v>
                </c:pt>
                <c:pt idx="566">
                  <c:v>34</c:v>
                </c:pt>
                <c:pt idx="567">
                  <c:v>34</c:v>
                </c:pt>
                <c:pt idx="568">
                  <c:v>34</c:v>
                </c:pt>
                <c:pt idx="569">
                  <c:v>34</c:v>
                </c:pt>
                <c:pt idx="570">
                  <c:v>34</c:v>
                </c:pt>
                <c:pt idx="571">
                  <c:v>34</c:v>
                </c:pt>
                <c:pt idx="572">
                  <c:v>34</c:v>
                </c:pt>
                <c:pt idx="573">
                  <c:v>33</c:v>
                </c:pt>
                <c:pt idx="574">
                  <c:v>33</c:v>
                </c:pt>
                <c:pt idx="575">
                  <c:v>33</c:v>
                </c:pt>
                <c:pt idx="576">
                  <c:v>33</c:v>
                </c:pt>
                <c:pt idx="577">
                  <c:v>33</c:v>
                </c:pt>
                <c:pt idx="578">
                  <c:v>33</c:v>
                </c:pt>
                <c:pt idx="579">
                  <c:v>33</c:v>
                </c:pt>
                <c:pt idx="580">
                  <c:v>33</c:v>
                </c:pt>
                <c:pt idx="581">
                  <c:v>33</c:v>
                </c:pt>
                <c:pt idx="582">
                  <c:v>33</c:v>
                </c:pt>
                <c:pt idx="583">
                  <c:v>33</c:v>
                </c:pt>
                <c:pt idx="584">
                  <c:v>33</c:v>
                </c:pt>
                <c:pt idx="585">
                  <c:v>33</c:v>
                </c:pt>
                <c:pt idx="586">
                  <c:v>33</c:v>
                </c:pt>
                <c:pt idx="587">
                  <c:v>33</c:v>
                </c:pt>
                <c:pt idx="588">
                  <c:v>33</c:v>
                </c:pt>
                <c:pt idx="589">
                  <c:v>33</c:v>
                </c:pt>
                <c:pt idx="590">
                  <c:v>33</c:v>
                </c:pt>
                <c:pt idx="591">
                  <c:v>33</c:v>
                </c:pt>
                <c:pt idx="592">
                  <c:v>33</c:v>
                </c:pt>
                <c:pt idx="593">
                  <c:v>33</c:v>
                </c:pt>
                <c:pt idx="594">
                  <c:v>33</c:v>
                </c:pt>
                <c:pt idx="595">
                  <c:v>33</c:v>
                </c:pt>
                <c:pt idx="596">
                  <c:v>33</c:v>
                </c:pt>
                <c:pt idx="597">
                  <c:v>33</c:v>
                </c:pt>
                <c:pt idx="598">
                  <c:v>33</c:v>
                </c:pt>
                <c:pt idx="599">
                  <c:v>33</c:v>
                </c:pt>
                <c:pt idx="600">
                  <c:v>33</c:v>
                </c:pt>
                <c:pt idx="601">
                  <c:v>33</c:v>
                </c:pt>
                <c:pt idx="602">
                  <c:v>33</c:v>
                </c:pt>
                <c:pt idx="603">
                  <c:v>33</c:v>
                </c:pt>
                <c:pt idx="604">
                  <c:v>33</c:v>
                </c:pt>
                <c:pt idx="605">
                  <c:v>33</c:v>
                </c:pt>
                <c:pt idx="606">
                  <c:v>33</c:v>
                </c:pt>
                <c:pt idx="607">
                  <c:v>33</c:v>
                </c:pt>
                <c:pt idx="608">
                  <c:v>33</c:v>
                </c:pt>
                <c:pt idx="609">
                  <c:v>33</c:v>
                </c:pt>
                <c:pt idx="610">
                  <c:v>33</c:v>
                </c:pt>
                <c:pt idx="611">
                  <c:v>33</c:v>
                </c:pt>
                <c:pt idx="612">
                  <c:v>33</c:v>
                </c:pt>
                <c:pt idx="613">
                  <c:v>33</c:v>
                </c:pt>
                <c:pt idx="614">
                  <c:v>33</c:v>
                </c:pt>
                <c:pt idx="615">
                  <c:v>33</c:v>
                </c:pt>
                <c:pt idx="616">
                  <c:v>32</c:v>
                </c:pt>
                <c:pt idx="617">
                  <c:v>32</c:v>
                </c:pt>
                <c:pt idx="618">
                  <c:v>32</c:v>
                </c:pt>
                <c:pt idx="619">
                  <c:v>32</c:v>
                </c:pt>
                <c:pt idx="620">
                  <c:v>32</c:v>
                </c:pt>
                <c:pt idx="621">
                  <c:v>32</c:v>
                </c:pt>
                <c:pt idx="622">
                  <c:v>32</c:v>
                </c:pt>
                <c:pt idx="623">
                  <c:v>32</c:v>
                </c:pt>
                <c:pt idx="624">
                  <c:v>32</c:v>
                </c:pt>
                <c:pt idx="625">
                  <c:v>32</c:v>
                </c:pt>
                <c:pt idx="626">
                  <c:v>32</c:v>
                </c:pt>
                <c:pt idx="627">
                  <c:v>32</c:v>
                </c:pt>
                <c:pt idx="628">
                  <c:v>32</c:v>
                </c:pt>
                <c:pt idx="629">
                  <c:v>32</c:v>
                </c:pt>
                <c:pt idx="630">
                  <c:v>32</c:v>
                </c:pt>
                <c:pt idx="631">
                  <c:v>32</c:v>
                </c:pt>
                <c:pt idx="632">
                  <c:v>32</c:v>
                </c:pt>
                <c:pt idx="633">
                  <c:v>32</c:v>
                </c:pt>
                <c:pt idx="634">
                  <c:v>32</c:v>
                </c:pt>
                <c:pt idx="635">
                  <c:v>32</c:v>
                </c:pt>
                <c:pt idx="636">
                  <c:v>32</c:v>
                </c:pt>
                <c:pt idx="637">
                  <c:v>32</c:v>
                </c:pt>
                <c:pt idx="638">
                  <c:v>32</c:v>
                </c:pt>
                <c:pt idx="639">
                  <c:v>32</c:v>
                </c:pt>
                <c:pt idx="640">
                  <c:v>32</c:v>
                </c:pt>
                <c:pt idx="641">
                  <c:v>32</c:v>
                </c:pt>
                <c:pt idx="642">
                  <c:v>32</c:v>
                </c:pt>
                <c:pt idx="643">
                  <c:v>32</c:v>
                </c:pt>
                <c:pt idx="644">
                  <c:v>32</c:v>
                </c:pt>
                <c:pt idx="645">
                  <c:v>32</c:v>
                </c:pt>
                <c:pt idx="646">
                  <c:v>32</c:v>
                </c:pt>
                <c:pt idx="647">
                  <c:v>31</c:v>
                </c:pt>
                <c:pt idx="648">
                  <c:v>31</c:v>
                </c:pt>
                <c:pt idx="649">
                  <c:v>31</c:v>
                </c:pt>
                <c:pt idx="650">
                  <c:v>31</c:v>
                </c:pt>
                <c:pt idx="651">
                  <c:v>31</c:v>
                </c:pt>
                <c:pt idx="652">
                  <c:v>31</c:v>
                </c:pt>
                <c:pt idx="653">
                  <c:v>31</c:v>
                </c:pt>
                <c:pt idx="654">
                  <c:v>31</c:v>
                </c:pt>
                <c:pt idx="655">
                  <c:v>31</c:v>
                </c:pt>
                <c:pt idx="656">
                  <c:v>31</c:v>
                </c:pt>
                <c:pt idx="657">
                  <c:v>31</c:v>
                </c:pt>
                <c:pt idx="658">
                  <c:v>31</c:v>
                </c:pt>
                <c:pt idx="659">
                  <c:v>31</c:v>
                </c:pt>
                <c:pt idx="660">
                  <c:v>31</c:v>
                </c:pt>
                <c:pt idx="661">
                  <c:v>31</c:v>
                </c:pt>
                <c:pt idx="662">
                  <c:v>31</c:v>
                </c:pt>
                <c:pt idx="663">
                  <c:v>31</c:v>
                </c:pt>
                <c:pt idx="664">
                  <c:v>31</c:v>
                </c:pt>
                <c:pt idx="665">
                  <c:v>31</c:v>
                </c:pt>
                <c:pt idx="666">
                  <c:v>31</c:v>
                </c:pt>
                <c:pt idx="667">
                  <c:v>31</c:v>
                </c:pt>
                <c:pt idx="668">
                  <c:v>31</c:v>
                </c:pt>
                <c:pt idx="669">
                  <c:v>31</c:v>
                </c:pt>
                <c:pt idx="670">
                  <c:v>31</c:v>
                </c:pt>
                <c:pt idx="671">
                  <c:v>31</c:v>
                </c:pt>
                <c:pt idx="672">
                  <c:v>31</c:v>
                </c:pt>
                <c:pt idx="673">
                  <c:v>31</c:v>
                </c:pt>
                <c:pt idx="674">
                  <c:v>31</c:v>
                </c:pt>
                <c:pt idx="675">
                  <c:v>31</c:v>
                </c:pt>
                <c:pt idx="676">
                  <c:v>31</c:v>
                </c:pt>
                <c:pt idx="677">
                  <c:v>31</c:v>
                </c:pt>
                <c:pt idx="678">
                  <c:v>31</c:v>
                </c:pt>
                <c:pt idx="679">
                  <c:v>31</c:v>
                </c:pt>
                <c:pt idx="680">
                  <c:v>31</c:v>
                </c:pt>
                <c:pt idx="681">
                  <c:v>31</c:v>
                </c:pt>
                <c:pt idx="682">
                  <c:v>31</c:v>
                </c:pt>
                <c:pt idx="683">
                  <c:v>31</c:v>
                </c:pt>
                <c:pt idx="684">
                  <c:v>31</c:v>
                </c:pt>
                <c:pt idx="685">
                  <c:v>31</c:v>
                </c:pt>
                <c:pt idx="686">
                  <c:v>31</c:v>
                </c:pt>
                <c:pt idx="687">
                  <c:v>31</c:v>
                </c:pt>
                <c:pt idx="688">
                  <c:v>31</c:v>
                </c:pt>
                <c:pt idx="689">
                  <c:v>31</c:v>
                </c:pt>
                <c:pt idx="690">
                  <c:v>31</c:v>
                </c:pt>
                <c:pt idx="691">
                  <c:v>31</c:v>
                </c:pt>
                <c:pt idx="692">
                  <c:v>31</c:v>
                </c:pt>
                <c:pt idx="693">
                  <c:v>31</c:v>
                </c:pt>
                <c:pt idx="694">
                  <c:v>31</c:v>
                </c:pt>
                <c:pt idx="695">
                  <c:v>30</c:v>
                </c:pt>
                <c:pt idx="696">
                  <c:v>30</c:v>
                </c:pt>
                <c:pt idx="697">
                  <c:v>30</c:v>
                </c:pt>
                <c:pt idx="698">
                  <c:v>30</c:v>
                </c:pt>
                <c:pt idx="699">
                  <c:v>30</c:v>
                </c:pt>
                <c:pt idx="700">
                  <c:v>30</c:v>
                </c:pt>
                <c:pt idx="701">
                  <c:v>30</c:v>
                </c:pt>
                <c:pt idx="702">
                  <c:v>30</c:v>
                </c:pt>
                <c:pt idx="703">
                  <c:v>30</c:v>
                </c:pt>
                <c:pt idx="704">
                  <c:v>30</c:v>
                </c:pt>
                <c:pt idx="705">
                  <c:v>30</c:v>
                </c:pt>
                <c:pt idx="706">
                  <c:v>30</c:v>
                </c:pt>
                <c:pt idx="707">
                  <c:v>30</c:v>
                </c:pt>
                <c:pt idx="708">
                  <c:v>30</c:v>
                </c:pt>
                <c:pt idx="709">
                  <c:v>30</c:v>
                </c:pt>
                <c:pt idx="710">
                  <c:v>30</c:v>
                </c:pt>
                <c:pt idx="711">
                  <c:v>30</c:v>
                </c:pt>
                <c:pt idx="712">
                  <c:v>30</c:v>
                </c:pt>
                <c:pt idx="713">
                  <c:v>30</c:v>
                </c:pt>
                <c:pt idx="714">
                  <c:v>30</c:v>
                </c:pt>
                <c:pt idx="715">
                  <c:v>30</c:v>
                </c:pt>
                <c:pt idx="716">
                  <c:v>30</c:v>
                </c:pt>
                <c:pt idx="717">
                  <c:v>30</c:v>
                </c:pt>
                <c:pt idx="718">
                  <c:v>30</c:v>
                </c:pt>
                <c:pt idx="719">
                  <c:v>30</c:v>
                </c:pt>
                <c:pt idx="720">
                  <c:v>30</c:v>
                </c:pt>
                <c:pt idx="721">
                  <c:v>30</c:v>
                </c:pt>
                <c:pt idx="722">
                  <c:v>30</c:v>
                </c:pt>
                <c:pt idx="723">
                  <c:v>30</c:v>
                </c:pt>
                <c:pt idx="724">
                  <c:v>30</c:v>
                </c:pt>
                <c:pt idx="725">
                  <c:v>30</c:v>
                </c:pt>
                <c:pt idx="726">
                  <c:v>30</c:v>
                </c:pt>
                <c:pt idx="727">
                  <c:v>30</c:v>
                </c:pt>
                <c:pt idx="728">
                  <c:v>30</c:v>
                </c:pt>
                <c:pt idx="729">
                  <c:v>30</c:v>
                </c:pt>
                <c:pt idx="730">
                  <c:v>30</c:v>
                </c:pt>
                <c:pt idx="731">
                  <c:v>30</c:v>
                </c:pt>
                <c:pt idx="732">
                  <c:v>30</c:v>
                </c:pt>
                <c:pt idx="733">
                  <c:v>30</c:v>
                </c:pt>
                <c:pt idx="734">
                  <c:v>30</c:v>
                </c:pt>
                <c:pt idx="735">
                  <c:v>30</c:v>
                </c:pt>
                <c:pt idx="736">
                  <c:v>30</c:v>
                </c:pt>
                <c:pt idx="737">
                  <c:v>29</c:v>
                </c:pt>
                <c:pt idx="738">
                  <c:v>29</c:v>
                </c:pt>
                <c:pt idx="739">
                  <c:v>29</c:v>
                </c:pt>
                <c:pt idx="740">
                  <c:v>29</c:v>
                </c:pt>
                <c:pt idx="741">
                  <c:v>29</c:v>
                </c:pt>
                <c:pt idx="742">
                  <c:v>29</c:v>
                </c:pt>
                <c:pt idx="743">
                  <c:v>29</c:v>
                </c:pt>
                <c:pt idx="744">
                  <c:v>29</c:v>
                </c:pt>
                <c:pt idx="745">
                  <c:v>29</c:v>
                </c:pt>
                <c:pt idx="746">
                  <c:v>29</c:v>
                </c:pt>
                <c:pt idx="747">
                  <c:v>29</c:v>
                </c:pt>
                <c:pt idx="748">
                  <c:v>29</c:v>
                </c:pt>
                <c:pt idx="749">
                  <c:v>29</c:v>
                </c:pt>
                <c:pt idx="750">
                  <c:v>29</c:v>
                </c:pt>
                <c:pt idx="751">
                  <c:v>29</c:v>
                </c:pt>
                <c:pt idx="752">
                  <c:v>29</c:v>
                </c:pt>
                <c:pt idx="753">
                  <c:v>29</c:v>
                </c:pt>
                <c:pt idx="754">
                  <c:v>29</c:v>
                </c:pt>
                <c:pt idx="755">
                  <c:v>29</c:v>
                </c:pt>
                <c:pt idx="756">
                  <c:v>29</c:v>
                </c:pt>
                <c:pt idx="757">
                  <c:v>29</c:v>
                </c:pt>
                <c:pt idx="758">
                  <c:v>29</c:v>
                </c:pt>
                <c:pt idx="759">
                  <c:v>29</c:v>
                </c:pt>
                <c:pt idx="760">
                  <c:v>29</c:v>
                </c:pt>
                <c:pt idx="761">
                  <c:v>29</c:v>
                </c:pt>
                <c:pt idx="762">
                  <c:v>29</c:v>
                </c:pt>
                <c:pt idx="763">
                  <c:v>29</c:v>
                </c:pt>
                <c:pt idx="764">
                  <c:v>29</c:v>
                </c:pt>
                <c:pt idx="765">
                  <c:v>29</c:v>
                </c:pt>
                <c:pt idx="766">
                  <c:v>29</c:v>
                </c:pt>
                <c:pt idx="767">
                  <c:v>29</c:v>
                </c:pt>
                <c:pt idx="768">
                  <c:v>29</c:v>
                </c:pt>
                <c:pt idx="769">
                  <c:v>29</c:v>
                </c:pt>
                <c:pt idx="770">
                  <c:v>28</c:v>
                </c:pt>
                <c:pt idx="771">
                  <c:v>28</c:v>
                </c:pt>
                <c:pt idx="772">
                  <c:v>28</c:v>
                </c:pt>
                <c:pt idx="773">
                  <c:v>28</c:v>
                </c:pt>
                <c:pt idx="774">
                  <c:v>28</c:v>
                </c:pt>
                <c:pt idx="775">
                  <c:v>28</c:v>
                </c:pt>
                <c:pt idx="776">
                  <c:v>28</c:v>
                </c:pt>
                <c:pt idx="777">
                  <c:v>28</c:v>
                </c:pt>
                <c:pt idx="778">
                  <c:v>28</c:v>
                </c:pt>
                <c:pt idx="779">
                  <c:v>28</c:v>
                </c:pt>
                <c:pt idx="780">
                  <c:v>28</c:v>
                </c:pt>
                <c:pt idx="781">
                  <c:v>28</c:v>
                </c:pt>
                <c:pt idx="782">
                  <c:v>28</c:v>
                </c:pt>
                <c:pt idx="783">
                  <c:v>28</c:v>
                </c:pt>
                <c:pt idx="784">
                  <c:v>28</c:v>
                </c:pt>
                <c:pt idx="785">
                  <c:v>28</c:v>
                </c:pt>
                <c:pt idx="786">
                  <c:v>28</c:v>
                </c:pt>
                <c:pt idx="787">
                  <c:v>28</c:v>
                </c:pt>
                <c:pt idx="788">
                  <c:v>28</c:v>
                </c:pt>
                <c:pt idx="789">
                  <c:v>28</c:v>
                </c:pt>
                <c:pt idx="790">
                  <c:v>28</c:v>
                </c:pt>
                <c:pt idx="791">
                  <c:v>28</c:v>
                </c:pt>
                <c:pt idx="792">
                  <c:v>28</c:v>
                </c:pt>
                <c:pt idx="793">
                  <c:v>28</c:v>
                </c:pt>
                <c:pt idx="794">
                  <c:v>28</c:v>
                </c:pt>
                <c:pt idx="795">
                  <c:v>28</c:v>
                </c:pt>
                <c:pt idx="796">
                  <c:v>28</c:v>
                </c:pt>
                <c:pt idx="797">
                  <c:v>28</c:v>
                </c:pt>
                <c:pt idx="798">
                  <c:v>28</c:v>
                </c:pt>
                <c:pt idx="799">
                  <c:v>28</c:v>
                </c:pt>
                <c:pt idx="800">
                  <c:v>28</c:v>
                </c:pt>
                <c:pt idx="801">
                  <c:v>28</c:v>
                </c:pt>
                <c:pt idx="802">
                  <c:v>28</c:v>
                </c:pt>
                <c:pt idx="803">
                  <c:v>28</c:v>
                </c:pt>
                <c:pt idx="804">
                  <c:v>28</c:v>
                </c:pt>
                <c:pt idx="805">
                  <c:v>28</c:v>
                </c:pt>
                <c:pt idx="806">
                  <c:v>28</c:v>
                </c:pt>
                <c:pt idx="807">
                  <c:v>28</c:v>
                </c:pt>
                <c:pt idx="808">
                  <c:v>28</c:v>
                </c:pt>
                <c:pt idx="809">
                  <c:v>28</c:v>
                </c:pt>
                <c:pt idx="810">
                  <c:v>28</c:v>
                </c:pt>
                <c:pt idx="811">
                  <c:v>28</c:v>
                </c:pt>
                <c:pt idx="812">
                  <c:v>28</c:v>
                </c:pt>
                <c:pt idx="813">
                  <c:v>28</c:v>
                </c:pt>
                <c:pt idx="814">
                  <c:v>28</c:v>
                </c:pt>
                <c:pt idx="815">
                  <c:v>28</c:v>
                </c:pt>
                <c:pt idx="816">
                  <c:v>28</c:v>
                </c:pt>
                <c:pt idx="817">
                  <c:v>28</c:v>
                </c:pt>
                <c:pt idx="818">
                  <c:v>27</c:v>
                </c:pt>
                <c:pt idx="819">
                  <c:v>27</c:v>
                </c:pt>
                <c:pt idx="820">
                  <c:v>27</c:v>
                </c:pt>
                <c:pt idx="821">
                  <c:v>27</c:v>
                </c:pt>
                <c:pt idx="822">
                  <c:v>27</c:v>
                </c:pt>
                <c:pt idx="823">
                  <c:v>27</c:v>
                </c:pt>
                <c:pt idx="824">
                  <c:v>27</c:v>
                </c:pt>
                <c:pt idx="825">
                  <c:v>27</c:v>
                </c:pt>
                <c:pt idx="826">
                  <c:v>27</c:v>
                </c:pt>
                <c:pt idx="827">
                  <c:v>27</c:v>
                </c:pt>
                <c:pt idx="828">
                  <c:v>27</c:v>
                </c:pt>
                <c:pt idx="829">
                  <c:v>27</c:v>
                </c:pt>
                <c:pt idx="830">
                  <c:v>27</c:v>
                </c:pt>
                <c:pt idx="831">
                  <c:v>27</c:v>
                </c:pt>
                <c:pt idx="832">
                  <c:v>27</c:v>
                </c:pt>
                <c:pt idx="833">
                  <c:v>27</c:v>
                </c:pt>
                <c:pt idx="834">
                  <c:v>27</c:v>
                </c:pt>
                <c:pt idx="835">
                  <c:v>27</c:v>
                </c:pt>
                <c:pt idx="836">
                  <c:v>27</c:v>
                </c:pt>
                <c:pt idx="837">
                  <c:v>27</c:v>
                </c:pt>
                <c:pt idx="838">
                  <c:v>27</c:v>
                </c:pt>
                <c:pt idx="839">
                  <c:v>27</c:v>
                </c:pt>
                <c:pt idx="840">
                  <c:v>27</c:v>
                </c:pt>
                <c:pt idx="841">
                  <c:v>27</c:v>
                </c:pt>
                <c:pt idx="842">
                  <c:v>27</c:v>
                </c:pt>
                <c:pt idx="843">
                  <c:v>27</c:v>
                </c:pt>
                <c:pt idx="844">
                  <c:v>27</c:v>
                </c:pt>
                <c:pt idx="845">
                  <c:v>27</c:v>
                </c:pt>
                <c:pt idx="846">
                  <c:v>27</c:v>
                </c:pt>
                <c:pt idx="847">
                  <c:v>27</c:v>
                </c:pt>
                <c:pt idx="848">
                  <c:v>27</c:v>
                </c:pt>
                <c:pt idx="849">
                  <c:v>27</c:v>
                </c:pt>
                <c:pt idx="850">
                  <c:v>27</c:v>
                </c:pt>
                <c:pt idx="851">
                  <c:v>27</c:v>
                </c:pt>
                <c:pt idx="852">
                  <c:v>27</c:v>
                </c:pt>
                <c:pt idx="853">
                  <c:v>27</c:v>
                </c:pt>
                <c:pt idx="854">
                  <c:v>27</c:v>
                </c:pt>
                <c:pt idx="855">
                  <c:v>27</c:v>
                </c:pt>
                <c:pt idx="856">
                  <c:v>27</c:v>
                </c:pt>
                <c:pt idx="857">
                  <c:v>27</c:v>
                </c:pt>
                <c:pt idx="858">
                  <c:v>27</c:v>
                </c:pt>
                <c:pt idx="859">
                  <c:v>27</c:v>
                </c:pt>
                <c:pt idx="860">
                  <c:v>27</c:v>
                </c:pt>
                <c:pt idx="861">
                  <c:v>27</c:v>
                </c:pt>
                <c:pt idx="862">
                  <c:v>27</c:v>
                </c:pt>
                <c:pt idx="863">
                  <c:v>27</c:v>
                </c:pt>
                <c:pt idx="864">
                  <c:v>27</c:v>
                </c:pt>
                <c:pt idx="865">
                  <c:v>27</c:v>
                </c:pt>
                <c:pt idx="866">
                  <c:v>27</c:v>
                </c:pt>
                <c:pt idx="867">
                  <c:v>27</c:v>
                </c:pt>
                <c:pt idx="868">
                  <c:v>27</c:v>
                </c:pt>
                <c:pt idx="869">
                  <c:v>27</c:v>
                </c:pt>
                <c:pt idx="870">
                  <c:v>27</c:v>
                </c:pt>
                <c:pt idx="871">
                  <c:v>27</c:v>
                </c:pt>
                <c:pt idx="872">
                  <c:v>27</c:v>
                </c:pt>
                <c:pt idx="873">
                  <c:v>27</c:v>
                </c:pt>
                <c:pt idx="874">
                  <c:v>27</c:v>
                </c:pt>
                <c:pt idx="875">
                  <c:v>27</c:v>
                </c:pt>
                <c:pt idx="876">
                  <c:v>27</c:v>
                </c:pt>
                <c:pt idx="877">
                  <c:v>26</c:v>
                </c:pt>
                <c:pt idx="878">
                  <c:v>26</c:v>
                </c:pt>
                <c:pt idx="879">
                  <c:v>26</c:v>
                </c:pt>
                <c:pt idx="880">
                  <c:v>26</c:v>
                </c:pt>
                <c:pt idx="881">
                  <c:v>26</c:v>
                </c:pt>
                <c:pt idx="882">
                  <c:v>26</c:v>
                </c:pt>
                <c:pt idx="883">
                  <c:v>26</c:v>
                </c:pt>
                <c:pt idx="884">
                  <c:v>26</c:v>
                </c:pt>
                <c:pt idx="885">
                  <c:v>26</c:v>
                </c:pt>
                <c:pt idx="886">
                  <c:v>26</c:v>
                </c:pt>
                <c:pt idx="887">
                  <c:v>26</c:v>
                </c:pt>
                <c:pt idx="888">
                  <c:v>26</c:v>
                </c:pt>
                <c:pt idx="889">
                  <c:v>26</c:v>
                </c:pt>
                <c:pt idx="890">
                  <c:v>26</c:v>
                </c:pt>
                <c:pt idx="891">
                  <c:v>26</c:v>
                </c:pt>
                <c:pt idx="892">
                  <c:v>26</c:v>
                </c:pt>
                <c:pt idx="893">
                  <c:v>26</c:v>
                </c:pt>
                <c:pt idx="894">
                  <c:v>26</c:v>
                </c:pt>
                <c:pt idx="895">
                  <c:v>26</c:v>
                </c:pt>
                <c:pt idx="896">
                  <c:v>26</c:v>
                </c:pt>
                <c:pt idx="897">
                  <c:v>26</c:v>
                </c:pt>
                <c:pt idx="898">
                  <c:v>26</c:v>
                </c:pt>
                <c:pt idx="899">
                  <c:v>26</c:v>
                </c:pt>
                <c:pt idx="900">
                  <c:v>26</c:v>
                </c:pt>
                <c:pt idx="901">
                  <c:v>26</c:v>
                </c:pt>
                <c:pt idx="902">
                  <c:v>26</c:v>
                </c:pt>
                <c:pt idx="903">
                  <c:v>26</c:v>
                </c:pt>
                <c:pt idx="904">
                  <c:v>26</c:v>
                </c:pt>
                <c:pt idx="905">
                  <c:v>26</c:v>
                </c:pt>
                <c:pt idx="906">
                  <c:v>26</c:v>
                </c:pt>
                <c:pt idx="907">
                  <c:v>26</c:v>
                </c:pt>
                <c:pt idx="908">
                  <c:v>26</c:v>
                </c:pt>
                <c:pt idx="909">
                  <c:v>26</c:v>
                </c:pt>
                <c:pt idx="910">
                  <c:v>26</c:v>
                </c:pt>
                <c:pt idx="911">
                  <c:v>26</c:v>
                </c:pt>
                <c:pt idx="912">
                  <c:v>26</c:v>
                </c:pt>
                <c:pt idx="913">
                  <c:v>26</c:v>
                </c:pt>
                <c:pt idx="914">
                  <c:v>26</c:v>
                </c:pt>
                <c:pt idx="915">
                  <c:v>26</c:v>
                </c:pt>
                <c:pt idx="916">
                  <c:v>26</c:v>
                </c:pt>
                <c:pt idx="917">
                  <c:v>26</c:v>
                </c:pt>
                <c:pt idx="918">
                  <c:v>26</c:v>
                </c:pt>
                <c:pt idx="919">
                  <c:v>26</c:v>
                </c:pt>
                <c:pt idx="920">
                  <c:v>26</c:v>
                </c:pt>
                <c:pt idx="921">
                  <c:v>26</c:v>
                </c:pt>
                <c:pt idx="922">
                  <c:v>26</c:v>
                </c:pt>
                <c:pt idx="923">
                  <c:v>26</c:v>
                </c:pt>
                <c:pt idx="924">
                  <c:v>26</c:v>
                </c:pt>
                <c:pt idx="925">
                  <c:v>26</c:v>
                </c:pt>
                <c:pt idx="926">
                  <c:v>26</c:v>
                </c:pt>
                <c:pt idx="927">
                  <c:v>26</c:v>
                </c:pt>
                <c:pt idx="928">
                  <c:v>26</c:v>
                </c:pt>
                <c:pt idx="929">
                  <c:v>26</c:v>
                </c:pt>
                <c:pt idx="930">
                  <c:v>25</c:v>
                </c:pt>
                <c:pt idx="931">
                  <c:v>25</c:v>
                </c:pt>
                <c:pt idx="932">
                  <c:v>25</c:v>
                </c:pt>
                <c:pt idx="933">
                  <c:v>25</c:v>
                </c:pt>
                <c:pt idx="934">
                  <c:v>25</c:v>
                </c:pt>
                <c:pt idx="935">
                  <c:v>25</c:v>
                </c:pt>
                <c:pt idx="936">
                  <c:v>25</c:v>
                </c:pt>
                <c:pt idx="937">
                  <c:v>25</c:v>
                </c:pt>
                <c:pt idx="938">
                  <c:v>25</c:v>
                </c:pt>
                <c:pt idx="939">
                  <c:v>25</c:v>
                </c:pt>
                <c:pt idx="940">
                  <c:v>25</c:v>
                </c:pt>
                <c:pt idx="941">
                  <c:v>25</c:v>
                </c:pt>
                <c:pt idx="942">
                  <c:v>25</c:v>
                </c:pt>
                <c:pt idx="943">
                  <c:v>25</c:v>
                </c:pt>
                <c:pt idx="944">
                  <c:v>25</c:v>
                </c:pt>
                <c:pt idx="945">
                  <c:v>25</c:v>
                </c:pt>
                <c:pt idx="946">
                  <c:v>25</c:v>
                </c:pt>
                <c:pt idx="947">
                  <c:v>25</c:v>
                </c:pt>
                <c:pt idx="948">
                  <c:v>25</c:v>
                </c:pt>
                <c:pt idx="949">
                  <c:v>25</c:v>
                </c:pt>
                <c:pt idx="950">
                  <c:v>25</c:v>
                </c:pt>
                <c:pt idx="951">
                  <c:v>25</c:v>
                </c:pt>
                <c:pt idx="952">
                  <c:v>25</c:v>
                </c:pt>
                <c:pt idx="953">
                  <c:v>25</c:v>
                </c:pt>
                <c:pt idx="954">
                  <c:v>25</c:v>
                </c:pt>
                <c:pt idx="955">
                  <c:v>25</c:v>
                </c:pt>
                <c:pt idx="956">
                  <c:v>25</c:v>
                </c:pt>
                <c:pt idx="957">
                  <c:v>25</c:v>
                </c:pt>
                <c:pt idx="958">
                  <c:v>25</c:v>
                </c:pt>
                <c:pt idx="959">
                  <c:v>25</c:v>
                </c:pt>
                <c:pt idx="960">
                  <c:v>25</c:v>
                </c:pt>
                <c:pt idx="961">
                  <c:v>25</c:v>
                </c:pt>
                <c:pt idx="962">
                  <c:v>25</c:v>
                </c:pt>
                <c:pt idx="963">
                  <c:v>25</c:v>
                </c:pt>
                <c:pt idx="964">
                  <c:v>25</c:v>
                </c:pt>
                <c:pt idx="965">
                  <c:v>25</c:v>
                </c:pt>
                <c:pt idx="966">
                  <c:v>25</c:v>
                </c:pt>
                <c:pt idx="967">
                  <c:v>25</c:v>
                </c:pt>
                <c:pt idx="968">
                  <c:v>25</c:v>
                </c:pt>
                <c:pt idx="969">
                  <c:v>25</c:v>
                </c:pt>
                <c:pt idx="970">
                  <c:v>25</c:v>
                </c:pt>
                <c:pt idx="971">
                  <c:v>25</c:v>
                </c:pt>
                <c:pt idx="972">
                  <c:v>25</c:v>
                </c:pt>
                <c:pt idx="973">
                  <c:v>25</c:v>
                </c:pt>
                <c:pt idx="974">
                  <c:v>25</c:v>
                </c:pt>
                <c:pt idx="975">
                  <c:v>25</c:v>
                </c:pt>
                <c:pt idx="976">
                  <c:v>25</c:v>
                </c:pt>
                <c:pt idx="977">
                  <c:v>25</c:v>
                </c:pt>
                <c:pt idx="978">
                  <c:v>25</c:v>
                </c:pt>
                <c:pt idx="979">
                  <c:v>25</c:v>
                </c:pt>
                <c:pt idx="980">
                  <c:v>25</c:v>
                </c:pt>
                <c:pt idx="981">
                  <c:v>25</c:v>
                </c:pt>
                <c:pt idx="982">
                  <c:v>25</c:v>
                </c:pt>
                <c:pt idx="983">
                  <c:v>25</c:v>
                </c:pt>
                <c:pt idx="984">
                  <c:v>25</c:v>
                </c:pt>
                <c:pt idx="985">
                  <c:v>25</c:v>
                </c:pt>
                <c:pt idx="986">
                  <c:v>25</c:v>
                </c:pt>
                <c:pt idx="987">
                  <c:v>25</c:v>
                </c:pt>
                <c:pt idx="988">
                  <c:v>25</c:v>
                </c:pt>
                <c:pt idx="989">
                  <c:v>25</c:v>
                </c:pt>
                <c:pt idx="990">
                  <c:v>25</c:v>
                </c:pt>
                <c:pt idx="991">
                  <c:v>25</c:v>
                </c:pt>
                <c:pt idx="992">
                  <c:v>25</c:v>
                </c:pt>
                <c:pt idx="993">
                  <c:v>25</c:v>
                </c:pt>
                <c:pt idx="994">
                  <c:v>25</c:v>
                </c:pt>
                <c:pt idx="995">
                  <c:v>25</c:v>
                </c:pt>
                <c:pt idx="996">
                  <c:v>25</c:v>
                </c:pt>
                <c:pt idx="997">
                  <c:v>25</c:v>
                </c:pt>
                <c:pt idx="998">
                  <c:v>25</c:v>
                </c:pt>
                <c:pt idx="999">
                  <c:v>25</c:v>
                </c:pt>
                <c:pt idx="1000">
                  <c:v>25</c:v>
                </c:pt>
                <c:pt idx="1001">
                  <c:v>25</c:v>
                </c:pt>
                <c:pt idx="1002">
                  <c:v>24</c:v>
                </c:pt>
                <c:pt idx="1003">
                  <c:v>24</c:v>
                </c:pt>
                <c:pt idx="1004">
                  <c:v>24</c:v>
                </c:pt>
                <c:pt idx="1005">
                  <c:v>24</c:v>
                </c:pt>
                <c:pt idx="1006">
                  <c:v>24</c:v>
                </c:pt>
                <c:pt idx="1007">
                  <c:v>24</c:v>
                </c:pt>
                <c:pt idx="1008">
                  <c:v>24</c:v>
                </c:pt>
                <c:pt idx="1009">
                  <c:v>24</c:v>
                </c:pt>
                <c:pt idx="1010">
                  <c:v>24</c:v>
                </c:pt>
                <c:pt idx="1011">
                  <c:v>24</c:v>
                </c:pt>
                <c:pt idx="1012">
                  <c:v>24</c:v>
                </c:pt>
                <c:pt idx="1013">
                  <c:v>24</c:v>
                </c:pt>
                <c:pt idx="1014">
                  <c:v>24</c:v>
                </c:pt>
                <c:pt idx="1015">
                  <c:v>24</c:v>
                </c:pt>
                <c:pt idx="1016">
                  <c:v>24</c:v>
                </c:pt>
                <c:pt idx="1017">
                  <c:v>24</c:v>
                </c:pt>
                <c:pt idx="1018">
                  <c:v>24</c:v>
                </c:pt>
                <c:pt idx="1019">
                  <c:v>24</c:v>
                </c:pt>
                <c:pt idx="1020">
                  <c:v>24</c:v>
                </c:pt>
                <c:pt idx="1021">
                  <c:v>24</c:v>
                </c:pt>
                <c:pt idx="1022">
                  <c:v>24</c:v>
                </c:pt>
                <c:pt idx="1023">
                  <c:v>24</c:v>
                </c:pt>
                <c:pt idx="1024">
                  <c:v>24</c:v>
                </c:pt>
                <c:pt idx="1025">
                  <c:v>24</c:v>
                </c:pt>
                <c:pt idx="1026">
                  <c:v>24</c:v>
                </c:pt>
                <c:pt idx="1027">
                  <c:v>24</c:v>
                </c:pt>
                <c:pt idx="1028">
                  <c:v>24</c:v>
                </c:pt>
                <c:pt idx="1029">
                  <c:v>24</c:v>
                </c:pt>
                <c:pt idx="1030">
                  <c:v>24</c:v>
                </c:pt>
                <c:pt idx="1031">
                  <c:v>24</c:v>
                </c:pt>
                <c:pt idx="1032">
                  <c:v>24</c:v>
                </c:pt>
                <c:pt idx="1033">
                  <c:v>24</c:v>
                </c:pt>
                <c:pt idx="1034">
                  <c:v>24</c:v>
                </c:pt>
                <c:pt idx="1035">
                  <c:v>24</c:v>
                </c:pt>
                <c:pt idx="1036">
                  <c:v>24</c:v>
                </c:pt>
                <c:pt idx="1037">
                  <c:v>24</c:v>
                </c:pt>
                <c:pt idx="1038">
                  <c:v>24</c:v>
                </c:pt>
                <c:pt idx="1039">
                  <c:v>24</c:v>
                </c:pt>
                <c:pt idx="1040">
                  <c:v>24</c:v>
                </c:pt>
                <c:pt idx="1041">
                  <c:v>24</c:v>
                </c:pt>
                <c:pt idx="1042">
                  <c:v>24</c:v>
                </c:pt>
                <c:pt idx="1043">
                  <c:v>24</c:v>
                </c:pt>
                <c:pt idx="1044">
                  <c:v>24</c:v>
                </c:pt>
                <c:pt idx="1045">
                  <c:v>24</c:v>
                </c:pt>
                <c:pt idx="1046">
                  <c:v>24</c:v>
                </c:pt>
                <c:pt idx="1047">
                  <c:v>24</c:v>
                </c:pt>
                <c:pt idx="1048">
                  <c:v>24</c:v>
                </c:pt>
                <c:pt idx="1049">
                  <c:v>24</c:v>
                </c:pt>
                <c:pt idx="1050">
                  <c:v>24</c:v>
                </c:pt>
                <c:pt idx="1051">
                  <c:v>24</c:v>
                </c:pt>
                <c:pt idx="1052">
                  <c:v>24</c:v>
                </c:pt>
                <c:pt idx="1053">
                  <c:v>24</c:v>
                </c:pt>
                <c:pt idx="1054">
                  <c:v>24</c:v>
                </c:pt>
                <c:pt idx="1055">
                  <c:v>24</c:v>
                </c:pt>
                <c:pt idx="1056">
                  <c:v>24</c:v>
                </c:pt>
                <c:pt idx="1057">
                  <c:v>24</c:v>
                </c:pt>
                <c:pt idx="1058">
                  <c:v>24</c:v>
                </c:pt>
                <c:pt idx="1059">
                  <c:v>24</c:v>
                </c:pt>
                <c:pt idx="1060">
                  <c:v>24</c:v>
                </c:pt>
                <c:pt idx="1061">
                  <c:v>24</c:v>
                </c:pt>
                <c:pt idx="1062">
                  <c:v>24</c:v>
                </c:pt>
                <c:pt idx="1063">
                  <c:v>24</c:v>
                </c:pt>
                <c:pt idx="1064">
                  <c:v>24</c:v>
                </c:pt>
                <c:pt idx="1065">
                  <c:v>24</c:v>
                </c:pt>
                <c:pt idx="1066">
                  <c:v>24</c:v>
                </c:pt>
                <c:pt idx="1067">
                  <c:v>24</c:v>
                </c:pt>
                <c:pt idx="1068">
                  <c:v>24</c:v>
                </c:pt>
                <c:pt idx="1069">
                  <c:v>23</c:v>
                </c:pt>
                <c:pt idx="1070">
                  <c:v>23</c:v>
                </c:pt>
                <c:pt idx="1071">
                  <c:v>23</c:v>
                </c:pt>
                <c:pt idx="1072">
                  <c:v>23</c:v>
                </c:pt>
                <c:pt idx="1073">
                  <c:v>23</c:v>
                </c:pt>
                <c:pt idx="1074">
                  <c:v>23</c:v>
                </c:pt>
                <c:pt idx="1075">
                  <c:v>23</c:v>
                </c:pt>
                <c:pt idx="1076">
                  <c:v>23</c:v>
                </c:pt>
                <c:pt idx="1077">
                  <c:v>23</c:v>
                </c:pt>
                <c:pt idx="1078">
                  <c:v>23</c:v>
                </c:pt>
                <c:pt idx="1079">
                  <c:v>23</c:v>
                </c:pt>
                <c:pt idx="1080">
                  <c:v>23</c:v>
                </c:pt>
                <c:pt idx="1081">
                  <c:v>23</c:v>
                </c:pt>
                <c:pt idx="1082">
                  <c:v>23</c:v>
                </c:pt>
                <c:pt idx="1083">
                  <c:v>23</c:v>
                </c:pt>
                <c:pt idx="1084">
                  <c:v>23</c:v>
                </c:pt>
                <c:pt idx="1085">
                  <c:v>23</c:v>
                </c:pt>
                <c:pt idx="1086">
                  <c:v>23</c:v>
                </c:pt>
                <c:pt idx="1087">
                  <c:v>23</c:v>
                </c:pt>
                <c:pt idx="1088">
                  <c:v>23</c:v>
                </c:pt>
                <c:pt idx="1089">
                  <c:v>23</c:v>
                </c:pt>
                <c:pt idx="1090">
                  <c:v>23</c:v>
                </c:pt>
                <c:pt idx="1091">
                  <c:v>23</c:v>
                </c:pt>
                <c:pt idx="1092">
                  <c:v>23</c:v>
                </c:pt>
                <c:pt idx="1093">
                  <c:v>23</c:v>
                </c:pt>
                <c:pt idx="1094">
                  <c:v>23</c:v>
                </c:pt>
                <c:pt idx="1095">
                  <c:v>23</c:v>
                </c:pt>
                <c:pt idx="1096">
                  <c:v>23</c:v>
                </c:pt>
                <c:pt idx="1097">
                  <c:v>23</c:v>
                </c:pt>
                <c:pt idx="1098">
                  <c:v>23</c:v>
                </c:pt>
                <c:pt idx="1099">
                  <c:v>23</c:v>
                </c:pt>
                <c:pt idx="1100">
                  <c:v>23</c:v>
                </c:pt>
                <c:pt idx="1101">
                  <c:v>23</c:v>
                </c:pt>
                <c:pt idx="1102">
                  <c:v>23</c:v>
                </c:pt>
                <c:pt idx="1103">
                  <c:v>23</c:v>
                </c:pt>
                <c:pt idx="1104">
                  <c:v>23</c:v>
                </c:pt>
                <c:pt idx="1105">
                  <c:v>23</c:v>
                </c:pt>
                <c:pt idx="1106">
                  <c:v>23</c:v>
                </c:pt>
                <c:pt idx="1107">
                  <c:v>23</c:v>
                </c:pt>
                <c:pt idx="1108">
                  <c:v>23</c:v>
                </c:pt>
                <c:pt idx="1109">
                  <c:v>23</c:v>
                </c:pt>
                <c:pt idx="1110">
                  <c:v>23</c:v>
                </c:pt>
                <c:pt idx="1111">
                  <c:v>23</c:v>
                </c:pt>
                <c:pt idx="1112">
                  <c:v>23</c:v>
                </c:pt>
                <c:pt idx="1113">
                  <c:v>23</c:v>
                </c:pt>
                <c:pt idx="1114">
                  <c:v>23</c:v>
                </c:pt>
                <c:pt idx="1115">
                  <c:v>23</c:v>
                </c:pt>
                <c:pt idx="1116">
                  <c:v>23</c:v>
                </c:pt>
                <c:pt idx="1117">
                  <c:v>23</c:v>
                </c:pt>
                <c:pt idx="1118">
                  <c:v>23</c:v>
                </c:pt>
                <c:pt idx="1119">
                  <c:v>23</c:v>
                </c:pt>
                <c:pt idx="1120">
                  <c:v>23</c:v>
                </c:pt>
                <c:pt idx="1121">
                  <c:v>23</c:v>
                </c:pt>
                <c:pt idx="1122">
                  <c:v>23</c:v>
                </c:pt>
                <c:pt idx="1123">
                  <c:v>23</c:v>
                </c:pt>
                <c:pt idx="1124">
                  <c:v>23</c:v>
                </c:pt>
                <c:pt idx="1125">
                  <c:v>23</c:v>
                </c:pt>
                <c:pt idx="1126">
                  <c:v>23</c:v>
                </c:pt>
                <c:pt idx="1127">
                  <c:v>23</c:v>
                </c:pt>
                <c:pt idx="1128">
                  <c:v>23</c:v>
                </c:pt>
                <c:pt idx="1129">
                  <c:v>23</c:v>
                </c:pt>
                <c:pt idx="1130">
                  <c:v>23</c:v>
                </c:pt>
                <c:pt idx="1131">
                  <c:v>23</c:v>
                </c:pt>
                <c:pt idx="1132">
                  <c:v>23</c:v>
                </c:pt>
                <c:pt idx="1133">
                  <c:v>23</c:v>
                </c:pt>
                <c:pt idx="1134">
                  <c:v>23</c:v>
                </c:pt>
                <c:pt idx="1135">
                  <c:v>23</c:v>
                </c:pt>
                <c:pt idx="1136">
                  <c:v>23</c:v>
                </c:pt>
                <c:pt idx="1137">
                  <c:v>23</c:v>
                </c:pt>
                <c:pt idx="1138">
                  <c:v>23</c:v>
                </c:pt>
                <c:pt idx="1139">
                  <c:v>23</c:v>
                </c:pt>
                <c:pt idx="1140">
                  <c:v>23</c:v>
                </c:pt>
                <c:pt idx="1141">
                  <c:v>23</c:v>
                </c:pt>
                <c:pt idx="1142">
                  <c:v>23</c:v>
                </c:pt>
                <c:pt idx="1143">
                  <c:v>23</c:v>
                </c:pt>
                <c:pt idx="1144">
                  <c:v>23</c:v>
                </c:pt>
                <c:pt idx="1145">
                  <c:v>23</c:v>
                </c:pt>
                <c:pt idx="1146">
                  <c:v>23</c:v>
                </c:pt>
                <c:pt idx="1147">
                  <c:v>23</c:v>
                </c:pt>
                <c:pt idx="1148">
                  <c:v>23</c:v>
                </c:pt>
                <c:pt idx="1149">
                  <c:v>23</c:v>
                </c:pt>
                <c:pt idx="1150">
                  <c:v>23</c:v>
                </c:pt>
                <c:pt idx="1151">
                  <c:v>23</c:v>
                </c:pt>
                <c:pt idx="1152">
                  <c:v>23</c:v>
                </c:pt>
                <c:pt idx="1153">
                  <c:v>23</c:v>
                </c:pt>
                <c:pt idx="1154">
                  <c:v>23</c:v>
                </c:pt>
                <c:pt idx="1155">
                  <c:v>22</c:v>
                </c:pt>
                <c:pt idx="1156">
                  <c:v>22</c:v>
                </c:pt>
                <c:pt idx="1157">
                  <c:v>22</c:v>
                </c:pt>
                <c:pt idx="1158">
                  <c:v>22</c:v>
                </c:pt>
                <c:pt idx="1159">
                  <c:v>22</c:v>
                </c:pt>
                <c:pt idx="1160">
                  <c:v>22</c:v>
                </c:pt>
                <c:pt idx="1161">
                  <c:v>22</c:v>
                </c:pt>
                <c:pt idx="1162">
                  <c:v>22</c:v>
                </c:pt>
                <c:pt idx="1163">
                  <c:v>22</c:v>
                </c:pt>
                <c:pt idx="1164">
                  <c:v>22</c:v>
                </c:pt>
                <c:pt idx="1165">
                  <c:v>22</c:v>
                </c:pt>
                <c:pt idx="1166">
                  <c:v>22</c:v>
                </c:pt>
                <c:pt idx="1167">
                  <c:v>22</c:v>
                </c:pt>
                <c:pt idx="1168">
                  <c:v>22</c:v>
                </c:pt>
                <c:pt idx="1169">
                  <c:v>22</c:v>
                </c:pt>
                <c:pt idx="1170">
                  <c:v>22</c:v>
                </c:pt>
                <c:pt idx="1171">
                  <c:v>22</c:v>
                </c:pt>
                <c:pt idx="1172">
                  <c:v>22</c:v>
                </c:pt>
                <c:pt idx="1173">
                  <c:v>22</c:v>
                </c:pt>
                <c:pt idx="1174">
                  <c:v>22</c:v>
                </c:pt>
                <c:pt idx="1175">
                  <c:v>22</c:v>
                </c:pt>
                <c:pt idx="1176">
                  <c:v>22</c:v>
                </c:pt>
                <c:pt idx="1177">
                  <c:v>22</c:v>
                </c:pt>
                <c:pt idx="1178">
                  <c:v>22</c:v>
                </c:pt>
                <c:pt idx="1179">
                  <c:v>22</c:v>
                </c:pt>
                <c:pt idx="1180">
                  <c:v>22</c:v>
                </c:pt>
                <c:pt idx="1181">
                  <c:v>22</c:v>
                </c:pt>
                <c:pt idx="1182">
                  <c:v>22</c:v>
                </c:pt>
                <c:pt idx="1183">
                  <c:v>22</c:v>
                </c:pt>
                <c:pt idx="1184">
                  <c:v>22</c:v>
                </c:pt>
                <c:pt idx="1185">
                  <c:v>22</c:v>
                </c:pt>
                <c:pt idx="1186">
                  <c:v>22</c:v>
                </c:pt>
                <c:pt idx="1187">
                  <c:v>22</c:v>
                </c:pt>
                <c:pt idx="1188">
                  <c:v>22</c:v>
                </c:pt>
                <c:pt idx="1189">
                  <c:v>22</c:v>
                </c:pt>
                <c:pt idx="1190">
                  <c:v>22</c:v>
                </c:pt>
                <c:pt idx="1191">
                  <c:v>22</c:v>
                </c:pt>
                <c:pt idx="1192">
                  <c:v>22</c:v>
                </c:pt>
                <c:pt idx="1193">
                  <c:v>22</c:v>
                </c:pt>
                <c:pt idx="1194">
                  <c:v>22</c:v>
                </c:pt>
                <c:pt idx="1195">
                  <c:v>22</c:v>
                </c:pt>
                <c:pt idx="1196">
                  <c:v>22</c:v>
                </c:pt>
                <c:pt idx="1197">
                  <c:v>22</c:v>
                </c:pt>
                <c:pt idx="1198">
                  <c:v>22</c:v>
                </c:pt>
                <c:pt idx="1199">
                  <c:v>22</c:v>
                </c:pt>
                <c:pt idx="1200">
                  <c:v>22</c:v>
                </c:pt>
                <c:pt idx="1201">
                  <c:v>22</c:v>
                </c:pt>
                <c:pt idx="1202">
                  <c:v>22</c:v>
                </c:pt>
                <c:pt idx="1203">
                  <c:v>22</c:v>
                </c:pt>
                <c:pt idx="1204">
                  <c:v>22</c:v>
                </c:pt>
                <c:pt idx="1205">
                  <c:v>22</c:v>
                </c:pt>
                <c:pt idx="1206">
                  <c:v>22</c:v>
                </c:pt>
                <c:pt idx="1207">
                  <c:v>22</c:v>
                </c:pt>
                <c:pt idx="1208">
                  <c:v>22</c:v>
                </c:pt>
                <c:pt idx="1209">
                  <c:v>22</c:v>
                </c:pt>
                <c:pt idx="1210">
                  <c:v>22</c:v>
                </c:pt>
                <c:pt idx="1211">
                  <c:v>22</c:v>
                </c:pt>
                <c:pt idx="1212">
                  <c:v>22</c:v>
                </c:pt>
                <c:pt idx="1213">
                  <c:v>22</c:v>
                </c:pt>
                <c:pt idx="1214">
                  <c:v>22</c:v>
                </c:pt>
                <c:pt idx="1215">
                  <c:v>22</c:v>
                </c:pt>
                <c:pt idx="1216">
                  <c:v>22</c:v>
                </c:pt>
                <c:pt idx="1217">
                  <c:v>22</c:v>
                </c:pt>
                <c:pt idx="1218">
                  <c:v>22</c:v>
                </c:pt>
                <c:pt idx="1219">
                  <c:v>22</c:v>
                </c:pt>
                <c:pt idx="1220">
                  <c:v>22</c:v>
                </c:pt>
                <c:pt idx="1221">
                  <c:v>22</c:v>
                </c:pt>
                <c:pt idx="1222">
                  <c:v>22</c:v>
                </c:pt>
                <c:pt idx="1223">
                  <c:v>22</c:v>
                </c:pt>
                <c:pt idx="1224">
                  <c:v>22</c:v>
                </c:pt>
                <c:pt idx="1225">
                  <c:v>22</c:v>
                </c:pt>
                <c:pt idx="1226">
                  <c:v>22</c:v>
                </c:pt>
                <c:pt idx="1227">
                  <c:v>22</c:v>
                </c:pt>
                <c:pt idx="1228">
                  <c:v>22</c:v>
                </c:pt>
                <c:pt idx="1229">
                  <c:v>22</c:v>
                </c:pt>
                <c:pt idx="1230">
                  <c:v>22</c:v>
                </c:pt>
                <c:pt idx="1231">
                  <c:v>22</c:v>
                </c:pt>
                <c:pt idx="1232">
                  <c:v>22</c:v>
                </c:pt>
                <c:pt idx="1233">
                  <c:v>22</c:v>
                </c:pt>
                <c:pt idx="1234">
                  <c:v>22</c:v>
                </c:pt>
                <c:pt idx="1235">
                  <c:v>22</c:v>
                </c:pt>
                <c:pt idx="1236">
                  <c:v>22</c:v>
                </c:pt>
                <c:pt idx="1237">
                  <c:v>22</c:v>
                </c:pt>
                <c:pt idx="1238">
                  <c:v>22</c:v>
                </c:pt>
                <c:pt idx="1239">
                  <c:v>22</c:v>
                </c:pt>
                <c:pt idx="1240">
                  <c:v>22</c:v>
                </c:pt>
                <c:pt idx="1241">
                  <c:v>22</c:v>
                </c:pt>
                <c:pt idx="1242">
                  <c:v>22</c:v>
                </c:pt>
                <c:pt idx="1243">
                  <c:v>22</c:v>
                </c:pt>
                <c:pt idx="1244">
                  <c:v>22</c:v>
                </c:pt>
                <c:pt idx="1245">
                  <c:v>22</c:v>
                </c:pt>
                <c:pt idx="1246">
                  <c:v>22</c:v>
                </c:pt>
                <c:pt idx="1247">
                  <c:v>22</c:v>
                </c:pt>
                <c:pt idx="1248">
                  <c:v>22</c:v>
                </c:pt>
                <c:pt idx="1249">
                  <c:v>22</c:v>
                </c:pt>
                <c:pt idx="1250">
                  <c:v>22</c:v>
                </c:pt>
                <c:pt idx="1251">
                  <c:v>22</c:v>
                </c:pt>
                <c:pt idx="1252">
                  <c:v>22</c:v>
                </c:pt>
                <c:pt idx="1253">
                  <c:v>22</c:v>
                </c:pt>
                <c:pt idx="1254">
                  <c:v>22</c:v>
                </c:pt>
                <c:pt idx="1255">
                  <c:v>22</c:v>
                </c:pt>
                <c:pt idx="1256">
                  <c:v>22</c:v>
                </c:pt>
                <c:pt idx="1257">
                  <c:v>22</c:v>
                </c:pt>
                <c:pt idx="1258">
                  <c:v>22</c:v>
                </c:pt>
                <c:pt idx="1259">
                  <c:v>21</c:v>
                </c:pt>
                <c:pt idx="1260">
                  <c:v>21</c:v>
                </c:pt>
                <c:pt idx="1261">
                  <c:v>21</c:v>
                </c:pt>
                <c:pt idx="1262">
                  <c:v>21</c:v>
                </c:pt>
                <c:pt idx="1263">
                  <c:v>21</c:v>
                </c:pt>
                <c:pt idx="1264">
                  <c:v>21</c:v>
                </c:pt>
                <c:pt idx="1265">
                  <c:v>21</c:v>
                </c:pt>
                <c:pt idx="1266">
                  <c:v>21</c:v>
                </c:pt>
                <c:pt idx="1267">
                  <c:v>21</c:v>
                </c:pt>
                <c:pt idx="1268">
                  <c:v>21</c:v>
                </c:pt>
                <c:pt idx="1269">
                  <c:v>21</c:v>
                </c:pt>
                <c:pt idx="1270">
                  <c:v>21</c:v>
                </c:pt>
                <c:pt idx="1271">
                  <c:v>21</c:v>
                </c:pt>
                <c:pt idx="1272">
                  <c:v>21</c:v>
                </c:pt>
                <c:pt idx="1273">
                  <c:v>21</c:v>
                </c:pt>
                <c:pt idx="1274">
                  <c:v>21</c:v>
                </c:pt>
                <c:pt idx="1275">
                  <c:v>21</c:v>
                </c:pt>
                <c:pt idx="1276">
                  <c:v>21</c:v>
                </c:pt>
                <c:pt idx="1277">
                  <c:v>21</c:v>
                </c:pt>
                <c:pt idx="1278">
                  <c:v>21</c:v>
                </c:pt>
                <c:pt idx="1279">
                  <c:v>21</c:v>
                </c:pt>
                <c:pt idx="1280">
                  <c:v>21</c:v>
                </c:pt>
                <c:pt idx="1281">
                  <c:v>21</c:v>
                </c:pt>
                <c:pt idx="1282">
                  <c:v>21</c:v>
                </c:pt>
                <c:pt idx="1283">
                  <c:v>21</c:v>
                </c:pt>
                <c:pt idx="1284">
                  <c:v>21</c:v>
                </c:pt>
                <c:pt idx="1285">
                  <c:v>21</c:v>
                </c:pt>
                <c:pt idx="1286">
                  <c:v>21</c:v>
                </c:pt>
                <c:pt idx="1287">
                  <c:v>21</c:v>
                </c:pt>
                <c:pt idx="1288">
                  <c:v>21</c:v>
                </c:pt>
                <c:pt idx="1289">
                  <c:v>21</c:v>
                </c:pt>
                <c:pt idx="1290">
                  <c:v>21</c:v>
                </c:pt>
                <c:pt idx="1291">
                  <c:v>21</c:v>
                </c:pt>
                <c:pt idx="1292">
                  <c:v>21</c:v>
                </c:pt>
                <c:pt idx="1293">
                  <c:v>21</c:v>
                </c:pt>
                <c:pt idx="1294">
                  <c:v>21</c:v>
                </c:pt>
                <c:pt idx="1295">
                  <c:v>21</c:v>
                </c:pt>
                <c:pt idx="1296">
                  <c:v>21</c:v>
                </c:pt>
                <c:pt idx="1297">
                  <c:v>21</c:v>
                </c:pt>
                <c:pt idx="1298">
                  <c:v>21</c:v>
                </c:pt>
                <c:pt idx="1299">
                  <c:v>21</c:v>
                </c:pt>
                <c:pt idx="1300">
                  <c:v>21</c:v>
                </c:pt>
                <c:pt idx="1301">
                  <c:v>21</c:v>
                </c:pt>
                <c:pt idx="1302">
                  <c:v>21</c:v>
                </c:pt>
                <c:pt idx="1303">
                  <c:v>21</c:v>
                </c:pt>
                <c:pt idx="1304">
                  <c:v>21</c:v>
                </c:pt>
                <c:pt idx="1305">
                  <c:v>21</c:v>
                </c:pt>
                <c:pt idx="1306">
                  <c:v>21</c:v>
                </c:pt>
                <c:pt idx="1307">
                  <c:v>21</c:v>
                </c:pt>
                <c:pt idx="1308">
                  <c:v>21</c:v>
                </c:pt>
                <c:pt idx="1309">
                  <c:v>21</c:v>
                </c:pt>
                <c:pt idx="1310">
                  <c:v>21</c:v>
                </c:pt>
                <c:pt idx="1311">
                  <c:v>21</c:v>
                </c:pt>
                <c:pt idx="1312">
                  <c:v>21</c:v>
                </c:pt>
                <c:pt idx="1313">
                  <c:v>21</c:v>
                </c:pt>
                <c:pt idx="1314">
                  <c:v>21</c:v>
                </c:pt>
                <c:pt idx="1315">
                  <c:v>21</c:v>
                </c:pt>
                <c:pt idx="1316">
                  <c:v>21</c:v>
                </c:pt>
                <c:pt idx="1317">
                  <c:v>21</c:v>
                </c:pt>
                <c:pt idx="1318">
                  <c:v>21</c:v>
                </c:pt>
                <c:pt idx="1319">
                  <c:v>21</c:v>
                </c:pt>
                <c:pt idx="1320">
                  <c:v>21</c:v>
                </c:pt>
                <c:pt idx="1321">
                  <c:v>21</c:v>
                </c:pt>
                <c:pt idx="1322">
                  <c:v>21</c:v>
                </c:pt>
                <c:pt idx="1323">
                  <c:v>21</c:v>
                </c:pt>
                <c:pt idx="1324">
                  <c:v>21</c:v>
                </c:pt>
                <c:pt idx="1325">
                  <c:v>21</c:v>
                </c:pt>
                <c:pt idx="1326">
                  <c:v>21</c:v>
                </c:pt>
                <c:pt idx="1327">
                  <c:v>21</c:v>
                </c:pt>
                <c:pt idx="1328">
                  <c:v>21</c:v>
                </c:pt>
                <c:pt idx="1329">
                  <c:v>21</c:v>
                </c:pt>
                <c:pt idx="1330">
                  <c:v>21</c:v>
                </c:pt>
                <c:pt idx="1331">
                  <c:v>21</c:v>
                </c:pt>
                <c:pt idx="1332">
                  <c:v>21</c:v>
                </c:pt>
                <c:pt idx="1333">
                  <c:v>21</c:v>
                </c:pt>
                <c:pt idx="1334">
                  <c:v>21</c:v>
                </c:pt>
                <c:pt idx="1335">
                  <c:v>21</c:v>
                </c:pt>
                <c:pt idx="1336">
                  <c:v>21</c:v>
                </c:pt>
                <c:pt idx="1337">
                  <c:v>21</c:v>
                </c:pt>
                <c:pt idx="1338">
                  <c:v>21</c:v>
                </c:pt>
                <c:pt idx="1339">
                  <c:v>21</c:v>
                </c:pt>
                <c:pt idx="1340">
                  <c:v>21</c:v>
                </c:pt>
                <c:pt idx="1341">
                  <c:v>21</c:v>
                </c:pt>
                <c:pt idx="1342">
                  <c:v>21</c:v>
                </c:pt>
                <c:pt idx="1343">
                  <c:v>21</c:v>
                </c:pt>
                <c:pt idx="1344">
                  <c:v>21</c:v>
                </c:pt>
                <c:pt idx="1345">
                  <c:v>21</c:v>
                </c:pt>
                <c:pt idx="1346">
                  <c:v>21</c:v>
                </c:pt>
                <c:pt idx="1347">
                  <c:v>21</c:v>
                </c:pt>
                <c:pt idx="1348">
                  <c:v>21</c:v>
                </c:pt>
                <c:pt idx="1349">
                  <c:v>21</c:v>
                </c:pt>
                <c:pt idx="1350">
                  <c:v>21</c:v>
                </c:pt>
                <c:pt idx="1351">
                  <c:v>21</c:v>
                </c:pt>
                <c:pt idx="1352">
                  <c:v>21</c:v>
                </c:pt>
                <c:pt idx="1353">
                  <c:v>21</c:v>
                </c:pt>
                <c:pt idx="1354">
                  <c:v>21</c:v>
                </c:pt>
                <c:pt idx="1355">
                  <c:v>21</c:v>
                </c:pt>
                <c:pt idx="1356">
                  <c:v>21</c:v>
                </c:pt>
                <c:pt idx="1357">
                  <c:v>21</c:v>
                </c:pt>
                <c:pt idx="1358">
                  <c:v>21</c:v>
                </c:pt>
                <c:pt idx="1359">
                  <c:v>21</c:v>
                </c:pt>
                <c:pt idx="1360">
                  <c:v>21</c:v>
                </c:pt>
                <c:pt idx="1361">
                  <c:v>21</c:v>
                </c:pt>
                <c:pt idx="1362">
                  <c:v>21</c:v>
                </c:pt>
                <c:pt idx="1363">
                  <c:v>21</c:v>
                </c:pt>
                <c:pt idx="1364">
                  <c:v>21</c:v>
                </c:pt>
                <c:pt idx="1365">
                  <c:v>21</c:v>
                </c:pt>
                <c:pt idx="1366">
                  <c:v>21</c:v>
                </c:pt>
                <c:pt idx="1367">
                  <c:v>21</c:v>
                </c:pt>
                <c:pt idx="1368">
                  <c:v>21</c:v>
                </c:pt>
                <c:pt idx="1369">
                  <c:v>21</c:v>
                </c:pt>
                <c:pt idx="1370">
                  <c:v>21</c:v>
                </c:pt>
                <c:pt idx="1371">
                  <c:v>21</c:v>
                </c:pt>
                <c:pt idx="1372">
                  <c:v>21</c:v>
                </c:pt>
                <c:pt idx="1373">
                  <c:v>20</c:v>
                </c:pt>
                <c:pt idx="1374">
                  <c:v>20</c:v>
                </c:pt>
                <c:pt idx="1375">
                  <c:v>20</c:v>
                </c:pt>
                <c:pt idx="1376">
                  <c:v>20</c:v>
                </c:pt>
                <c:pt idx="1377">
                  <c:v>20</c:v>
                </c:pt>
                <c:pt idx="1378">
                  <c:v>20</c:v>
                </c:pt>
                <c:pt idx="1379">
                  <c:v>20</c:v>
                </c:pt>
                <c:pt idx="1380">
                  <c:v>20</c:v>
                </c:pt>
                <c:pt idx="1381">
                  <c:v>20</c:v>
                </c:pt>
                <c:pt idx="1382">
                  <c:v>20</c:v>
                </c:pt>
                <c:pt idx="1383">
                  <c:v>20</c:v>
                </c:pt>
                <c:pt idx="1384">
                  <c:v>20</c:v>
                </c:pt>
                <c:pt idx="1385">
                  <c:v>20</c:v>
                </c:pt>
                <c:pt idx="1386">
                  <c:v>20</c:v>
                </c:pt>
                <c:pt idx="1387">
                  <c:v>20</c:v>
                </c:pt>
                <c:pt idx="1388">
                  <c:v>20</c:v>
                </c:pt>
                <c:pt idx="1389">
                  <c:v>20</c:v>
                </c:pt>
                <c:pt idx="1390">
                  <c:v>20</c:v>
                </c:pt>
                <c:pt idx="1391">
                  <c:v>20</c:v>
                </c:pt>
                <c:pt idx="1392">
                  <c:v>20</c:v>
                </c:pt>
                <c:pt idx="1393">
                  <c:v>20</c:v>
                </c:pt>
                <c:pt idx="1394">
                  <c:v>20</c:v>
                </c:pt>
                <c:pt idx="1395">
                  <c:v>20</c:v>
                </c:pt>
                <c:pt idx="1396">
                  <c:v>20</c:v>
                </c:pt>
                <c:pt idx="1397">
                  <c:v>20</c:v>
                </c:pt>
                <c:pt idx="1398">
                  <c:v>20</c:v>
                </c:pt>
                <c:pt idx="1399">
                  <c:v>20</c:v>
                </c:pt>
                <c:pt idx="1400">
                  <c:v>20</c:v>
                </c:pt>
                <c:pt idx="1401">
                  <c:v>20</c:v>
                </c:pt>
                <c:pt idx="1402">
                  <c:v>20</c:v>
                </c:pt>
                <c:pt idx="1403">
                  <c:v>20</c:v>
                </c:pt>
                <c:pt idx="1404">
                  <c:v>20</c:v>
                </c:pt>
                <c:pt idx="1405">
                  <c:v>20</c:v>
                </c:pt>
                <c:pt idx="1406">
                  <c:v>20</c:v>
                </c:pt>
                <c:pt idx="1407">
                  <c:v>20</c:v>
                </c:pt>
                <c:pt idx="1408">
                  <c:v>20</c:v>
                </c:pt>
                <c:pt idx="1409">
                  <c:v>20</c:v>
                </c:pt>
                <c:pt idx="1410">
                  <c:v>20</c:v>
                </c:pt>
                <c:pt idx="1411">
                  <c:v>20</c:v>
                </c:pt>
                <c:pt idx="1412">
                  <c:v>20</c:v>
                </c:pt>
                <c:pt idx="1413">
                  <c:v>20</c:v>
                </c:pt>
                <c:pt idx="1414">
                  <c:v>20</c:v>
                </c:pt>
                <c:pt idx="1415">
                  <c:v>20</c:v>
                </c:pt>
                <c:pt idx="1416">
                  <c:v>20</c:v>
                </c:pt>
                <c:pt idx="1417">
                  <c:v>20</c:v>
                </c:pt>
                <c:pt idx="1418">
                  <c:v>20</c:v>
                </c:pt>
                <c:pt idx="1419">
                  <c:v>20</c:v>
                </c:pt>
                <c:pt idx="1420">
                  <c:v>20</c:v>
                </c:pt>
                <c:pt idx="1421">
                  <c:v>20</c:v>
                </c:pt>
                <c:pt idx="1422">
                  <c:v>20</c:v>
                </c:pt>
                <c:pt idx="1423">
                  <c:v>20</c:v>
                </c:pt>
                <c:pt idx="1424">
                  <c:v>20</c:v>
                </c:pt>
                <c:pt idx="1425">
                  <c:v>20</c:v>
                </c:pt>
                <c:pt idx="1426">
                  <c:v>20</c:v>
                </c:pt>
                <c:pt idx="1427">
                  <c:v>20</c:v>
                </c:pt>
                <c:pt idx="1428">
                  <c:v>20</c:v>
                </c:pt>
                <c:pt idx="1429">
                  <c:v>20</c:v>
                </c:pt>
                <c:pt idx="1430">
                  <c:v>20</c:v>
                </c:pt>
                <c:pt idx="1431">
                  <c:v>20</c:v>
                </c:pt>
                <c:pt idx="1432">
                  <c:v>20</c:v>
                </c:pt>
                <c:pt idx="1433">
                  <c:v>20</c:v>
                </c:pt>
                <c:pt idx="1434">
                  <c:v>20</c:v>
                </c:pt>
                <c:pt idx="1435">
                  <c:v>20</c:v>
                </c:pt>
                <c:pt idx="1436">
                  <c:v>20</c:v>
                </c:pt>
                <c:pt idx="1437">
                  <c:v>20</c:v>
                </c:pt>
                <c:pt idx="1438">
                  <c:v>20</c:v>
                </c:pt>
                <c:pt idx="1439">
                  <c:v>20</c:v>
                </c:pt>
                <c:pt idx="1440">
                  <c:v>20</c:v>
                </c:pt>
                <c:pt idx="1441">
                  <c:v>20</c:v>
                </c:pt>
                <c:pt idx="1442">
                  <c:v>20</c:v>
                </c:pt>
                <c:pt idx="1443">
                  <c:v>20</c:v>
                </c:pt>
                <c:pt idx="1444">
                  <c:v>20</c:v>
                </c:pt>
                <c:pt idx="1445">
                  <c:v>20</c:v>
                </c:pt>
                <c:pt idx="1446">
                  <c:v>20</c:v>
                </c:pt>
                <c:pt idx="1447">
                  <c:v>20</c:v>
                </c:pt>
                <c:pt idx="1448">
                  <c:v>20</c:v>
                </c:pt>
                <c:pt idx="1449">
                  <c:v>20</c:v>
                </c:pt>
                <c:pt idx="1450">
                  <c:v>20</c:v>
                </c:pt>
                <c:pt idx="1451">
                  <c:v>20</c:v>
                </c:pt>
                <c:pt idx="1452">
                  <c:v>20</c:v>
                </c:pt>
                <c:pt idx="1453">
                  <c:v>20</c:v>
                </c:pt>
                <c:pt idx="1454">
                  <c:v>20</c:v>
                </c:pt>
                <c:pt idx="1455">
                  <c:v>20</c:v>
                </c:pt>
                <c:pt idx="1456">
                  <c:v>20</c:v>
                </c:pt>
                <c:pt idx="1457">
                  <c:v>20</c:v>
                </c:pt>
                <c:pt idx="1458">
                  <c:v>20</c:v>
                </c:pt>
                <c:pt idx="1459">
                  <c:v>20</c:v>
                </c:pt>
                <c:pt idx="1460">
                  <c:v>20</c:v>
                </c:pt>
                <c:pt idx="1461">
                  <c:v>20</c:v>
                </c:pt>
                <c:pt idx="1462">
                  <c:v>20</c:v>
                </c:pt>
                <c:pt idx="1463">
                  <c:v>20</c:v>
                </c:pt>
                <c:pt idx="1464">
                  <c:v>20</c:v>
                </c:pt>
                <c:pt idx="1465">
                  <c:v>20</c:v>
                </c:pt>
                <c:pt idx="1466">
                  <c:v>20</c:v>
                </c:pt>
                <c:pt idx="1467">
                  <c:v>20</c:v>
                </c:pt>
                <c:pt idx="1468">
                  <c:v>20</c:v>
                </c:pt>
                <c:pt idx="1469">
                  <c:v>20</c:v>
                </c:pt>
                <c:pt idx="1470">
                  <c:v>20</c:v>
                </c:pt>
                <c:pt idx="1471">
                  <c:v>20</c:v>
                </c:pt>
                <c:pt idx="1472">
                  <c:v>20</c:v>
                </c:pt>
                <c:pt idx="1473">
                  <c:v>20</c:v>
                </c:pt>
                <c:pt idx="1474">
                  <c:v>20</c:v>
                </c:pt>
                <c:pt idx="1475">
                  <c:v>20</c:v>
                </c:pt>
                <c:pt idx="1476">
                  <c:v>20</c:v>
                </c:pt>
                <c:pt idx="1477">
                  <c:v>20</c:v>
                </c:pt>
                <c:pt idx="1478">
                  <c:v>20</c:v>
                </c:pt>
                <c:pt idx="1479">
                  <c:v>20</c:v>
                </c:pt>
                <c:pt idx="1480">
                  <c:v>20</c:v>
                </c:pt>
                <c:pt idx="1481">
                  <c:v>20</c:v>
                </c:pt>
                <c:pt idx="1482">
                  <c:v>20</c:v>
                </c:pt>
                <c:pt idx="1483">
                  <c:v>20</c:v>
                </c:pt>
                <c:pt idx="1484">
                  <c:v>20</c:v>
                </c:pt>
                <c:pt idx="1485">
                  <c:v>20</c:v>
                </c:pt>
                <c:pt idx="1486">
                  <c:v>20</c:v>
                </c:pt>
                <c:pt idx="1487">
                  <c:v>20</c:v>
                </c:pt>
                <c:pt idx="1488">
                  <c:v>20</c:v>
                </c:pt>
                <c:pt idx="1489">
                  <c:v>20</c:v>
                </c:pt>
                <c:pt idx="1490">
                  <c:v>20</c:v>
                </c:pt>
                <c:pt idx="1491">
                  <c:v>20</c:v>
                </c:pt>
                <c:pt idx="1492">
                  <c:v>20</c:v>
                </c:pt>
                <c:pt idx="1493">
                  <c:v>20</c:v>
                </c:pt>
                <c:pt idx="1494">
                  <c:v>20</c:v>
                </c:pt>
                <c:pt idx="1495">
                  <c:v>20</c:v>
                </c:pt>
                <c:pt idx="1496">
                  <c:v>19</c:v>
                </c:pt>
                <c:pt idx="1497">
                  <c:v>19</c:v>
                </c:pt>
                <c:pt idx="1498">
                  <c:v>19</c:v>
                </c:pt>
                <c:pt idx="1499">
                  <c:v>19</c:v>
                </c:pt>
                <c:pt idx="1500">
                  <c:v>19</c:v>
                </c:pt>
                <c:pt idx="1501">
                  <c:v>19</c:v>
                </c:pt>
                <c:pt idx="1502">
                  <c:v>19</c:v>
                </c:pt>
                <c:pt idx="1503">
                  <c:v>19</c:v>
                </c:pt>
                <c:pt idx="1504">
                  <c:v>19</c:v>
                </c:pt>
                <c:pt idx="1505">
                  <c:v>19</c:v>
                </c:pt>
                <c:pt idx="1506">
                  <c:v>19</c:v>
                </c:pt>
                <c:pt idx="1507">
                  <c:v>19</c:v>
                </c:pt>
                <c:pt idx="1508">
                  <c:v>19</c:v>
                </c:pt>
                <c:pt idx="1509">
                  <c:v>19</c:v>
                </c:pt>
                <c:pt idx="1510">
                  <c:v>19</c:v>
                </c:pt>
                <c:pt idx="1511">
                  <c:v>19</c:v>
                </c:pt>
                <c:pt idx="1512">
                  <c:v>19</c:v>
                </c:pt>
                <c:pt idx="1513">
                  <c:v>19</c:v>
                </c:pt>
                <c:pt idx="1514">
                  <c:v>19</c:v>
                </c:pt>
                <c:pt idx="1515">
                  <c:v>19</c:v>
                </c:pt>
                <c:pt idx="1516">
                  <c:v>19</c:v>
                </c:pt>
                <c:pt idx="1517">
                  <c:v>19</c:v>
                </c:pt>
                <c:pt idx="1518">
                  <c:v>19</c:v>
                </c:pt>
                <c:pt idx="1519">
                  <c:v>19</c:v>
                </c:pt>
                <c:pt idx="1520">
                  <c:v>19</c:v>
                </c:pt>
                <c:pt idx="1521">
                  <c:v>19</c:v>
                </c:pt>
                <c:pt idx="1522">
                  <c:v>19</c:v>
                </c:pt>
                <c:pt idx="1523">
                  <c:v>19</c:v>
                </c:pt>
                <c:pt idx="1524">
                  <c:v>19</c:v>
                </c:pt>
                <c:pt idx="1525">
                  <c:v>19</c:v>
                </c:pt>
                <c:pt idx="1526">
                  <c:v>19</c:v>
                </c:pt>
                <c:pt idx="1527">
                  <c:v>19</c:v>
                </c:pt>
                <c:pt idx="1528">
                  <c:v>19</c:v>
                </c:pt>
                <c:pt idx="1529">
                  <c:v>19</c:v>
                </c:pt>
                <c:pt idx="1530">
                  <c:v>19</c:v>
                </c:pt>
                <c:pt idx="1531">
                  <c:v>19</c:v>
                </c:pt>
                <c:pt idx="1532">
                  <c:v>19</c:v>
                </c:pt>
                <c:pt idx="1533">
                  <c:v>19</c:v>
                </c:pt>
                <c:pt idx="1534">
                  <c:v>19</c:v>
                </c:pt>
                <c:pt idx="1535">
                  <c:v>19</c:v>
                </c:pt>
                <c:pt idx="1536">
                  <c:v>19</c:v>
                </c:pt>
                <c:pt idx="1537">
                  <c:v>19</c:v>
                </c:pt>
                <c:pt idx="1538">
                  <c:v>19</c:v>
                </c:pt>
                <c:pt idx="1539">
                  <c:v>19</c:v>
                </c:pt>
                <c:pt idx="1540">
                  <c:v>19</c:v>
                </c:pt>
                <c:pt idx="1541">
                  <c:v>19</c:v>
                </c:pt>
                <c:pt idx="1542">
                  <c:v>19</c:v>
                </c:pt>
                <c:pt idx="1543">
                  <c:v>19</c:v>
                </c:pt>
                <c:pt idx="1544">
                  <c:v>19</c:v>
                </c:pt>
                <c:pt idx="1545">
                  <c:v>19</c:v>
                </c:pt>
                <c:pt idx="1546">
                  <c:v>19</c:v>
                </c:pt>
                <c:pt idx="1547">
                  <c:v>19</c:v>
                </c:pt>
                <c:pt idx="1548">
                  <c:v>19</c:v>
                </c:pt>
                <c:pt idx="1549">
                  <c:v>19</c:v>
                </c:pt>
                <c:pt idx="1550">
                  <c:v>19</c:v>
                </c:pt>
                <c:pt idx="1551">
                  <c:v>19</c:v>
                </c:pt>
                <c:pt idx="1552">
                  <c:v>19</c:v>
                </c:pt>
                <c:pt idx="1553">
                  <c:v>19</c:v>
                </c:pt>
                <c:pt idx="1554">
                  <c:v>19</c:v>
                </c:pt>
                <c:pt idx="1555">
                  <c:v>19</c:v>
                </c:pt>
                <c:pt idx="1556">
                  <c:v>19</c:v>
                </c:pt>
                <c:pt idx="1557">
                  <c:v>19</c:v>
                </c:pt>
                <c:pt idx="1558">
                  <c:v>19</c:v>
                </c:pt>
                <c:pt idx="1559">
                  <c:v>19</c:v>
                </c:pt>
                <c:pt idx="1560">
                  <c:v>19</c:v>
                </c:pt>
                <c:pt idx="1561">
                  <c:v>19</c:v>
                </c:pt>
                <c:pt idx="1562">
                  <c:v>19</c:v>
                </c:pt>
                <c:pt idx="1563">
                  <c:v>19</c:v>
                </c:pt>
                <c:pt idx="1564">
                  <c:v>19</c:v>
                </c:pt>
                <c:pt idx="1565">
                  <c:v>19</c:v>
                </c:pt>
                <c:pt idx="1566">
                  <c:v>19</c:v>
                </c:pt>
                <c:pt idx="1567">
                  <c:v>19</c:v>
                </c:pt>
                <c:pt idx="1568">
                  <c:v>19</c:v>
                </c:pt>
                <c:pt idx="1569">
                  <c:v>19</c:v>
                </c:pt>
                <c:pt idx="1570">
                  <c:v>19</c:v>
                </c:pt>
                <c:pt idx="1571">
                  <c:v>19</c:v>
                </c:pt>
                <c:pt idx="1572">
                  <c:v>19</c:v>
                </c:pt>
                <c:pt idx="1573">
                  <c:v>19</c:v>
                </c:pt>
                <c:pt idx="1574">
                  <c:v>19</c:v>
                </c:pt>
                <c:pt idx="1575">
                  <c:v>19</c:v>
                </c:pt>
                <c:pt idx="1576">
                  <c:v>19</c:v>
                </c:pt>
                <c:pt idx="1577">
                  <c:v>19</c:v>
                </c:pt>
                <c:pt idx="1578">
                  <c:v>19</c:v>
                </c:pt>
                <c:pt idx="1579">
                  <c:v>19</c:v>
                </c:pt>
                <c:pt idx="1580">
                  <c:v>19</c:v>
                </c:pt>
                <c:pt idx="1581">
                  <c:v>19</c:v>
                </c:pt>
                <c:pt idx="1582">
                  <c:v>19</c:v>
                </c:pt>
                <c:pt idx="1583">
                  <c:v>19</c:v>
                </c:pt>
                <c:pt idx="1584">
                  <c:v>19</c:v>
                </c:pt>
                <c:pt idx="1585">
                  <c:v>19</c:v>
                </c:pt>
                <c:pt idx="1586">
                  <c:v>19</c:v>
                </c:pt>
                <c:pt idx="1587">
                  <c:v>19</c:v>
                </c:pt>
                <c:pt idx="1588">
                  <c:v>19</c:v>
                </c:pt>
                <c:pt idx="1589">
                  <c:v>19</c:v>
                </c:pt>
                <c:pt idx="1590">
                  <c:v>19</c:v>
                </c:pt>
                <c:pt idx="1591">
                  <c:v>19</c:v>
                </c:pt>
                <c:pt idx="1592">
                  <c:v>19</c:v>
                </c:pt>
                <c:pt idx="1593">
                  <c:v>19</c:v>
                </c:pt>
                <c:pt idx="1594">
                  <c:v>19</c:v>
                </c:pt>
                <c:pt idx="1595">
                  <c:v>19</c:v>
                </c:pt>
                <c:pt idx="1596">
                  <c:v>19</c:v>
                </c:pt>
                <c:pt idx="1597">
                  <c:v>19</c:v>
                </c:pt>
                <c:pt idx="1598">
                  <c:v>19</c:v>
                </c:pt>
                <c:pt idx="1599">
                  <c:v>19</c:v>
                </c:pt>
                <c:pt idx="1600">
                  <c:v>19</c:v>
                </c:pt>
                <c:pt idx="1601">
                  <c:v>19</c:v>
                </c:pt>
                <c:pt idx="1602">
                  <c:v>19</c:v>
                </c:pt>
                <c:pt idx="1603">
                  <c:v>19</c:v>
                </c:pt>
                <c:pt idx="1604">
                  <c:v>19</c:v>
                </c:pt>
                <c:pt idx="1605">
                  <c:v>19</c:v>
                </c:pt>
                <c:pt idx="1606">
                  <c:v>19</c:v>
                </c:pt>
                <c:pt idx="1607">
                  <c:v>19</c:v>
                </c:pt>
                <c:pt idx="1608">
                  <c:v>19</c:v>
                </c:pt>
                <c:pt idx="1609">
                  <c:v>19</c:v>
                </c:pt>
                <c:pt idx="1610">
                  <c:v>19</c:v>
                </c:pt>
                <c:pt idx="1611">
                  <c:v>19</c:v>
                </c:pt>
                <c:pt idx="1612">
                  <c:v>19</c:v>
                </c:pt>
                <c:pt idx="1613">
                  <c:v>19</c:v>
                </c:pt>
                <c:pt idx="1614">
                  <c:v>19</c:v>
                </c:pt>
                <c:pt idx="1615">
                  <c:v>19</c:v>
                </c:pt>
                <c:pt idx="1616">
                  <c:v>19</c:v>
                </c:pt>
                <c:pt idx="1617">
                  <c:v>19</c:v>
                </c:pt>
                <c:pt idx="1618">
                  <c:v>19</c:v>
                </c:pt>
                <c:pt idx="1619">
                  <c:v>19</c:v>
                </c:pt>
                <c:pt idx="1620">
                  <c:v>19</c:v>
                </c:pt>
                <c:pt idx="1621">
                  <c:v>19</c:v>
                </c:pt>
                <c:pt idx="1622">
                  <c:v>19</c:v>
                </c:pt>
                <c:pt idx="1623">
                  <c:v>19</c:v>
                </c:pt>
                <c:pt idx="1624">
                  <c:v>19</c:v>
                </c:pt>
                <c:pt idx="1625">
                  <c:v>19</c:v>
                </c:pt>
                <c:pt idx="1626">
                  <c:v>19</c:v>
                </c:pt>
                <c:pt idx="1627">
                  <c:v>18</c:v>
                </c:pt>
                <c:pt idx="1628">
                  <c:v>18</c:v>
                </c:pt>
                <c:pt idx="1629">
                  <c:v>18</c:v>
                </c:pt>
                <c:pt idx="1630">
                  <c:v>18</c:v>
                </c:pt>
                <c:pt idx="1631">
                  <c:v>18</c:v>
                </c:pt>
                <c:pt idx="1632">
                  <c:v>18</c:v>
                </c:pt>
                <c:pt idx="1633">
                  <c:v>18</c:v>
                </c:pt>
                <c:pt idx="1634">
                  <c:v>18</c:v>
                </c:pt>
                <c:pt idx="1635">
                  <c:v>18</c:v>
                </c:pt>
                <c:pt idx="1636">
                  <c:v>18</c:v>
                </c:pt>
                <c:pt idx="1637">
                  <c:v>18</c:v>
                </c:pt>
                <c:pt idx="1638">
                  <c:v>18</c:v>
                </c:pt>
                <c:pt idx="1639">
                  <c:v>18</c:v>
                </c:pt>
                <c:pt idx="1640">
                  <c:v>18</c:v>
                </c:pt>
                <c:pt idx="1641">
                  <c:v>18</c:v>
                </c:pt>
                <c:pt idx="1642">
                  <c:v>18</c:v>
                </c:pt>
                <c:pt idx="1643">
                  <c:v>18</c:v>
                </c:pt>
                <c:pt idx="1644">
                  <c:v>18</c:v>
                </c:pt>
                <c:pt idx="1645">
                  <c:v>18</c:v>
                </c:pt>
                <c:pt idx="1646">
                  <c:v>18</c:v>
                </c:pt>
                <c:pt idx="1647">
                  <c:v>18</c:v>
                </c:pt>
                <c:pt idx="1648">
                  <c:v>18</c:v>
                </c:pt>
                <c:pt idx="1649">
                  <c:v>18</c:v>
                </c:pt>
                <c:pt idx="1650">
                  <c:v>18</c:v>
                </c:pt>
                <c:pt idx="1651">
                  <c:v>18</c:v>
                </c:pt>
                <c:pt idx="1652">
                  <c:v>18</c:v>
                </c:pt>
                <c:pt idx="1653">
                  <c:v>18</c:v>
                </c:pt>
                <c:pt idx="1654">
                  <c:v>18</c:v>
                </c:pt>
                <c:pt idx="1655">
                  <c:v>18</c:v>
                </c:pt>
                <c:pt idx="1656">
                  <c:v>18</c:v>
                </c:pt>
                <c:pt idx="1657">
                  <c:v>18</c:v>
                </c:pt>
                <c:pt idx="1658">
                  <c:v>18</c:v>
                </c:pt>
                <c:pt idx="1659">
                  <c:v>18</c:v>
                </c:pt>
                <c:pt idx="1660">
                  <c:v>18</c:v>
                </c:pt>
                <c:pt idx="1661">
                  <c:v>18</c:v>
                </c:pt>
                <c:pt idx="1662">
                  <c:v>18</c:v>
                </c:pt>
                <c:pt idx="1663">
                  <c:v>18</c:v>
                </c:pt>
                <c:pt idx="1664">
                  <c:v>18</c:v>
                </c:pt>
                <c:pt idx="1665">
                  <c:v>18</c:v>
                </c:pt>
                <c:pt idx="1666">
                  <c:v>18</c:v>
                </c:pt>
                <c:pt idx="1667">
                  <c:v>18</c:v>
                </c:pt>
                <c:pt idx="1668">
                  <c:v>18</c:v>
                </c:pt>
                <c:pt idx="1669">
                  <c:v>18</c:v>
                </c:pt>
                <c:pt idx="1670">
                  <c:v>18</c:v>
                </c:pt>
                <c:pt idx="1671">
                  <c:v>18</c:v>
                </c:pt>
                <c:pt idx="1672">
                  <c:v>18</c:v>
                </c:pt>
                <c:pt idx="1673">
                  <c:v>18</c:v>
                </c:pt>
                <c:pt idx="1674">
                  <c:v>18</c:v>
                </c:pt>
                <c:pt idx="1675">
                  <c:v>18</c:v>
                </c:pt>
                <c:pt idx="1676">
                  <c:v>18</c:v>
                </c:pt>
                <c:pt idx="1677">
                  <c:v>18</c:v>
                </c:pt>
                <c:pt idx="1678">
                  <c:v>18</c:v>
                </c:pt>
                <c:pt idx="1679">
                  <c:v>18</c:v>
                </c:pt>
                <c:pt idx="1680">
                  <c:v>18</c:v>
                </c:pt>
                <c:pt idx="1681">
                  <c:v>18</c:v>
                </c:pt>
                <c:pt idx="1682">
                  <c:v>18</c:v>
                </c:pt>
                <c:pt idx="1683">
                  <c:v>18</c:v>
                </c:pt>
                <c:pt idx="1684">
                  <c:v>18</c:v>
                </c:pt>
                <c:pt idx="1685">
                  <c:v>18</c:v>
                </c:pt>
                <c:pt idx="1686">
                  <c:v>18</c:v>
                </c:pt>
                <c:pt idx="1687">
                  <c:v>18</c:v>
                </c:pt>
                <c:pt idx="1688">
                  <c:v>18</c:v>
                </c:pt>
                <c:pt idx="1689">
                  <c:v>18</c:v>
                </c:pt>
                <c:pt idx="1690">
                  <c:v>18</c:v>
                </c:pt>
                <c:pt idx="1691">
                  <c:v>18</c:v>
                </c:pt>
                <c:pt idx="1692">
                  <c:v>18</c:v>
                </c:pt>
                <c:pt idx="1693">
                  <c:v>18</c:v>
                </c:pt>
                <c:pt idx="1694">
                  <c:v>18</c:v>
                </c:pt>
                <c:pt idx="1695">
                  <c:v>18</c:v>
                </c:pt>
                <c:pt idx="1696">
                  <c:v>18</c:v>
                </c:pt>
                <c:pt idx="1697">
                  <c:v>18</c:v>
                </c:pt>
                <c:pt idx="1698">
                  <c:v>18</c:v>
                </c:pt>
                <c:pt idx="1699">
                  <c:v>18</c:v>
                </c:pt>
                <c:pt idx="1700">
                  <c:v>18</c:v>
                </c:pt>
                <c:pt idx="1701">
                  <c:v>18</c:v>
                </c:pt>
                <c:pt idx="1702">
                  <c:v>18</c:v>
                </c:pt>
                <c:pt idx="1703">
                  <c:v>18</c:v>
                </c:pt>
                <c:pt idx="1704">
                  <c:v>18</c:v>
                </c:pt>
                <c:pt idx="1705">
                  <c:v>18</c:v>
                </c:pt>
                <c:pt idx="1706">
                  <c:v>18</c:v>
                </c:pt>
                <c:pt idx="1707">
                  <c:v>18</c:v>
                </c:pt>
                <c:pt idx="1708">
                  <c:v>18</c:v>
                </c:pt>
                <c:pt idx="1709">
                  <c:v>18</c:v>
                </c:pt>
                <c:pt idx="1710">
                  <c:v>18</c:v>
                </c:pt>
                <c:pt idx="1711">
                  <c:v>18</c:v>
                </c:pt>
                <c:pt idx="1712">
                  <c:v>18</c:v>
                </c:pt>
                <c:pt idx="1713">
                  <c:v>18</c:v>
                </c:pt>
                <c:pt idx="1714">
                  <c:v>18</c:v>
                </c:pt>
                <c:pt idx="1715">
                  <c:v>18</c:v>
                </c:pt>
                <c:pt idx="1716">
                  <c:v>18</c:v>
                </c:pt>
                <c:pt idx="1717">
                  <c:v>18</c:v>
                </c:pt>
                <c:pt idx="1718">
                  <c:v>18</c:v>
                </c:pt>
                <c:pt idx="1719">
                  <c:v>18</c:v>
                </c:pt>
                <c:pt idx="1720">
                  <c:v>18</c:v>
                </c:pt>
                <c:pt idx="1721">
                  <c:v>18</c:v>
                </c:pt>
                <c:pt idx="1722">
                  <c:v>18</c:v>
                </c:pt>
                <c:pt idx="1723">
                  <c:v>18</c:v>
                </c:pt>
                <c:pt idx="1724">
                  <c:v>18</c:v>
                </c:pt>
                <c:pt idx="1725">
                  <c:v>18</c:v>
                </c:pt>
                <c:pt idx="1726">
                  <c:v>18</c:v>
                </c:pt>
                <c:pt idx="1727">
                  <c:v>18</c:v>
                </c:pt>
                <c:pt idx="1728">
                  <c:v>18</c:v>
                </c:pt>
                <c:pt idx="1729">
                  <c:v>18</c:v>
                </c:pt>
                <c:pt idx="1730">
                  <c:v>18</c:v>
                </c:pt>
                <c:pt idx="1731">
                  <c:v>18</c:v>
                </c:pt>
                <c:pt idx="1732">
                  <c:v>18</c:v>
                </c:pt>
                <c:pt idx="1733">
                  <c:v>18</c:v>
                </c:pt>
                <c:pt idx="1734">
                  <c:v>18</c:v>
                </c:pt>
                <c:pt idx="1735">
                  <c:v>18</c:v>
                </c:pt>
                <c:pt idx="1736">
                  <c:v>18</c:v>
                </c:pt>
                <c:pt idx="1737">
                  <c:v>18</c:v>
                </c:pt>
                <c:pt idx="1738">
                  <c:v>18</c:v>
                </c:pt>
                <c:pt idx="1739">
                  <c:v>18</c:v>
                </c:pt>
                <c:pt idx="1740">
                  <c:v>18</c:v>
                </c:pt>
                <c:pt idx="1741">
                  <c:v>18</c:v>
                </c:pt>
                <c:pt idx="1742">
                  <c:v>18</c:v>
                </c:pt>
                <c:pt idx="1743">
                  <c:v>18</c:v>
                </c:pt>
                <c:pt idx="1744">
                  <c:v>18</c:v>
                </c:pt>
                <c:pt idx="1745">
                  <c:v>18</c:v>
                </c:pt>
                <c:pt idx="1746">
                  <c:v>18</c:v>
                </c:pt>
                <c:pt idx="1747">
                  <c:v>18</c:v>
                </c:pt>
                <c:pt idx="1748">
                  <c:v>18</c:v>
                </c:pt>
                <c:pt idx="1749">
                  <c:v>18</c:v>
                </c:pt>
                <c:pt idx="1750">
                  <c:v>18</c:v>
                </c:pt>
                <c:pt idx="1751">
                  <c:v>18</c:v>
                </c:pt>
                <c:pt idx="1752">
                  <c:v>18</c:v>
                </c:pt>
                <c:pt idx="1753">
                  <c:v>18</c:v>
                </c:pt>
                <c:pt idx="1754">
                  <c:v>18</c:v>
                </c:pt>
                <c:pt idx="1755">
                  <c:v>18</c:v>
                </c:pt>
                <c:pt idx="1756">
                  <c:v>18</c:v>
                </c:pt>
                <c:pt idx="1757">
                  <c:v>18</c:v>
                </c:pt>
                <c:pt idx="1758">
                  <c:v>18</c:v>
                </c:pt>
                <c:pt idx="1759">
                  <c:v>18</c:v>
                </c:pt>
                <c:pt idx="1760">
                  <c:v>18</c:v>
                </c:pt>
                <c:pt idx="1761">
                  <c:v>18</c:v>
                </c:pt>
                <c:pt idx="1762">
                  <c:v>18</c:v>
                </c:pt>
                <c:pt idx="1763">
                  <c:v>18</c:v>
                </c:pt>
                <c:pt idx="1764">
                  <c:v>18</c:v>
                </c:pt>
                <c:pt idx="1765">
                  <c:v>18</c:v>
                </c:pt>
                <c:pt idx="1766">
                  <c:v>18</c:v>
                </c:pt>
                <c:pt idx="1767">
                  <c:v>18</c:v>
                </c:pt>
                <c:pt idx="1768">
                  <c:v>18</c:v>
                </c:pt>
                <c:pt idx="1769">
                  <c:v>18</c:v>
                </c:pt>
                <c:pt idx="1770">
                  <c:v>18</c:v>
                </c:pt>
                <c:pt idx="1771">
                  <c:v>18</c:v>
                </c:pt>
                <c:pt idx="1772">
                  <c:v>18</c:v>
                </c:pt>
                <c:pt idx="1773">
                  <c:v>18</c:v>
                </c:pt>
                <c:pt idx="1774">
                  <c:v>18</c:v>
                </c:pt>
                <c:pt idx="1775">
                  <c:v>18</c:v>
                </c:pt>
                <c:pt idx="1776">
                  <c:v>18</c:v>
                </c:pt>
                <c:pt idx="1777">
                  <c:v>18</c:v>
                </c:pt>
                <c:pt idx="1778">
                  <c:v>18</c:v>
                </c:pt>
                <c:pt idx="1779">
                  <c:v>18</c:v>
                </c:pt>
                <c:pt idx="1780">
                  <c:v>18</c:v>
                </c:pt>
                <c:pt idx="1781">
                  <c:v>18</c:v>
                </c:pt>
                <c:pt idx="1782">
                  <c:v>18</c:v>
                </c:pt>
                <c:pt idx="1783">
                  <c:v>18</c:v>
                </c:pt>
                <c:pt idx="1784">
                  <c:v>18</c:v>
                </c:pt>
                <c:pt idx="1785">
                  <c:v>18</c:v>
                </c:pt>
                <c:pt idx="1786">
                  <c:v>18</c:v>
                </c:pt>
                <c:pt idx="1787">
                  <c:v>17</c:v>
                </c:pt>
                <c:pt idx="1788">
                  <c:v>17</c:v>
                </c:pt>
                <c:pt idx="1789">
                  <c:v>17</c:v>
                </c:pt>
                <c:pt idx="1790">
                  <c:v>17</c:v>
                </c:pt>
                <c:pt idx="1791">
                  <c:v>17</c:v>
                </c:pt>
                <c:pt idx="1792">
                  <c:v>17</c:v>
                </c:pt>
                <c:pt idx="1793">
                  <c:v>17</c:v>
                </c:pt>
                <c:pt idx="1794">
                  <c:v>17</c:v>
                </c:pt>
                <c:pt idx="1795">
                  <c:v>17</c:v>
                </c:pt>
                <c:pt idx="1796">
                  <c:v>17</c:v>
                </c:pt>
                <c:pt idx="1797">
                  <c:v>17</c:v>
                </c:pt>
                <c:pt idx="1798">
                  <c:v>17</c:v>
                </c:pt>
                <c:pt idx="1799">
                  <c:v>17</c:v>
                </c:pt>
                <c:pt idx="1800">
                  <c:v>17</c:v>
                </c:pt>
                <c:pt idx="1801">
                  <c:v>17</c:v>
                </c:pt>
                <c:pt idx="1802">
                  <c:v>17</c:v>
                </c:pt>
                <c:pt idx="1803">
                  <c:v>17</c:v>
                </c:pt>
                <c:pt idx="1804">
                  <c:v>17</c:v>
                </c:pt>
                <c:pt idx="1805">
                  <c:v>17</c:v>
                </c:pt>
                <c:pt idx="1806">
                  <c:v>17</c:v>
                </c:pt>
                <c:pt idx="1807">
                  <c:v>17</c:v>
                </c:pt>
                <c:pt idx="1808">
                  <c:v>17</c:v>
                </c:pt>
                <c:pt idx="1809">
                  <c:v>17</c:v>
                </c:pt>
                <c:pt idx="1810">
                  <c:v>17</c:v>
                </c:pt>
                <c:pt idx="1811">
                  <c:v>17</c:v>
                </c:pt>
                <c:pt idx="1812">
                  <c:v>17</c:v>
                </c:pt>
                <c:pt idx="1813">
                  <c:v>17</c:v>
                </c:pt>
                <c:pt idx="1814">
                  <c:v>17</c:v>
                </c:pt>
                <c:pt idx="1815">
                  <c:v>17</c:v>
                </c:pt>
                <c:pt idx="1816">
                  <c:v>17</c:v>
                </c:pt>
                <c:pt idx="1817">
                  <c:v>17</c:v>
                </c:pt>
                <c:pt idx="1818">
                  <c:v>17</c:v>
                </c:pt>
                <c:pt idx="1819">
                  <c:v>17</c:v>
                </c:pt>
                <c:pt idx="1820">
                  <c:v>17</c:v>
                </c:pt>
                <c:pt idx="1821">
                  <c:v>17</c:v>
                </c:pt>
                <c:pt idx="1822">
                  <c:v>17</c:v>
                </c:pt>
                <c:pt idx="1823">
                  <c:v>17</c:v>
                </c:pt>
                <c:pt idx="1824">
                  <c:v>17</c:v>
                </c:pt>
                <c:pt idx="1825">
                  <c:v>17</c:v>
                </c:pt>
                <c:pt idx="1826">
                  <c:v>17</c:v>
                </c:pt>
                <c:pt idx="1827">
                  <c:v>17</c:v>
                </c:pt>
                <c:pt idx="1828">
                  <c:v>17</c:v>
                </c:pt>
                <c:pt idx="1829">
                  <c:v>17</c:v>
                </c:pt>
                <c:pt idx="1830">
                  <c:v>17</c:v>
                </c:pt>
                <c:pt idx="1831">
                  <c:v>17</c:v>
                </c:pt>
                <c:pt idx="1832">
                  <c:v>17</c:v>
                </c:pt>
                <c:pt idx="1833">
                  <c:v>17</c:v>
                </c:pt>
                <c:pt idx="1834">
                  <c:v>17</c:v>
                </c:pt>
                <c:pt idx="1835">
                  <c:v>17</c:v>
                </c:pt>
                <c:pt idx="1836">
                  <c:v>17</c:v>
                </c:pt>
                <c:pt idx="1837">
                  <c:v>17</c:v>
                </c:pt>
                <c:pt idx="1838">
                  <c:v>17</c:v>
                </c:pt>
                <c:pt idx="1839">
                  <c:v>17</c:v>
                </c:pt>
                <c:pt idx="1840">
                  <c:v>17</c:v>
                </c:pt>
                <c:pt idx="1841">
                  <c:v>17</c:v>
                </c:pt>
                <c:pt idx="1842">
                  <c:v>17</c:v>
                </c:pt>
                <c:pt idx="1843">
                  <c:v>17</c:v>
                </c:pt>
                <c:pt idx="1844">
                  <c:v>17</c:v>
                </c:pt>
                <c:pt idx="1845">
                  <c:v>17</c:v>
                </c:pt>
                <c:pt idx="1846">
                  <c:v>17</c:v>
                </c:pt>
                <c:pt idx="1847">
                  <c:v>17</c:v>
                </c:pt>
                <c:pt idx="1848">
                  <c:v>17</c:v>
                </c:pt>
                <c:pt idx="1849">
                  <c:v>17</c:v>
                </c:pt>
                <c:pt idx="1850">
                  <c:v>17</c:v>
                </c:pt>
                <c:pt idx="1851">
                  <c:v>17</c:v>
                </c:pt>
                <c:pt idx="1852">
                  <c:v>17</c:v>
                </c:pt>
                <c:pt idx="1853">
                  <c:v>17</c:v>
                </c:pt>
                <c:pt idx="1854">
                  <c:v>17</c:v>
                </c:pt>
                <c:pt idx="1855">
                  <c:v>17</c:v>
                </c:pt>
                <c:pt idx="1856">
                  <c:v>17</c:v>
                </c:pt>
                <c:pt idx="1857">
                  <c:v>17</c:v>
                </c:pt>
                <c:pt idx="1858">
                  <c:v>17</c:v>
                </c:pt>
                <c:pt idx="1859">
                  <c:v>17</c:v>
                </c:pt>
                <c:pt idx="1860">
                  <c:v>17</c:v>
                </c:pt>
                <c:pt idx="1861">
                  <c:v>17</c:v>
                </c:pt>
                <c:pt idx="1862">
                  <c:v>17</c:v>
                </c:pt>
                <c:pt idx="1863">
                  <c:v>17</c:v>
                </c:pt>
                <c:pt idx="1864">
                  <c:v>17</c:v>
                </c:pt>
                <c:pt idx="1865">
                  <c:v>17</c:v>
                </c:pt>
                <c:pt idx="1866">
                  <c:v>17</c:v>
                </c:pt>
                <c:pt idx="1867">
                  <c:v>17</c:v>
                </c:pt>
                <c:pt idx="1868">
                  <c:v>17</c:v>
                </c:pt>
                <c:pt idx="1869">
                  <c:v>17</c:v>
                </c:pt>
                <c:pt idx="1870">
                  <c:v>17</c:v>
                </c:pt>
                <c:pt idx="1871">
                  <c:v>17</c:v>
                </c:pt>
                <c:pt idx="1872">
                  <c:v>17</c:v>
                </c:pt>
                <c:pt idx="1873">
                  <c:v>17</c:v>
                </c:pt>
                <c:pt idx="1874">
                  <c:v>17</c:v>
                </c:pt>
                <c:pt idx="1875">
                  <c:v>17</c:v>
                </c:pt>
                <c:pt idx="1876">
                  <c:v>17</c:v>
                </c:pt>
                <c:pt idx="1877">
                  <c:v>17</c:v>
                </c:pt>
                <c:pt idx="1878">
                  <c:v>17</c:v>
                </c:pt>
                <c:pt idx="1879">
                  <c:v>17</c:v>
                </c:pt>
                <c:pt idx="1880">
                  <c:v>17</c:v>
                </c:pt>
                <c:pt idx="1881">
                  <c:v>17</c:v>
                </c:pt>
                <c:pt idx="1882">
                  <c:v>17</c:v>
                </c:pt>
                <c:pt idx="1883">
                  <c:v>17</c:v>
                </c:pt>
                <c:pt idx="1884">
                  <c:v>17</c:v>
                </c:pt>
                <c:pt idx="1885">
                  <c:v>17</c:v>
                </c:pt>
                <c:pt idx="1886">
                  <c:v>17</c:v>
                </c:pt>
                <c:pt idx="1887">
                  <c:v>17</c:v>
                </c:pt>
                <c:pt idx="1888">
                  <c:v>17</c:v>
                </c:pt>
                <c:pt idx="1889">
                  <c:v>17</c:v>
                </c:pt>
                <c:pt idx="1890">
                  <c:v>17</c:v>
                </c:pt>
                <c:pt idx="1891">
                  <c:v>17</c:v>
                </c:pt>
                <c:pt idx="1892">
                  <c:v>17</c:v>
                </c:pt>
                <c:pt idx="1893">
                  <c:v>17</c:v>
                </c:pt>
                <c:pt idx="1894">
                  <c:v>17</c:v>
                </c:pt>
                <c:pt idx="1895">
                  <c:v>17</c:v>
                </c:pt>
                <c:pt idx="1896">
                  <c:v>17</c:v>
                </c:pt>
                <c:pt idx="1897">
                  <c:v>17</c:v>
                </c:pt>
                <c:pt idx="1898">
                  <c:v>17</c:v>
                </c:pt>
                <c:pt idx="1899">
                  <c:v>17</c:v>
                </c:pt>
                <c:pt idx="1900">
                  <c:v>17</c:v>
                </c:pt>
                <c:pt idx="1901">
                  <c:v>17</c:v>
                </c:pt>
                <c:pt idx="1902">
                  <c:v>17</c:v>
                </c:pt>
                <c:pt idx="1903">
                  <c:v>17</c:v>
                </c:pt>
                <c:pt idx="1904">
                  <c:v>17</c:v>
                </c:pt>
                <c:pt idx="1905">
                  <c:v>17</c:v>
                </c:pt>
                <c:pt idx="1906">
                  <c:v>17</c:v>
                </c:pt>
                <c:pt idx="1907">
                  <c:v>17</c:v>
                </c:pt>
                <c:pt idx="1908">
                  <c:v>17</c:v>
                </c:pt>
                <c:pt idx="1909">
                  <c:v>17</c:v>
                </c:pt>
                <c:pt idx="1910">
                  <c:v>17</c:v>
                </c:pt>
                <c:pt idx="1911">
                  <c:v>17</c:v>
                </c:pt>
                <c:pt idx="1912">
                  <c:v>17</c:v>
                </c:pt>
                <c:pt idx="1913">
                  <c:v>17</c:v>
                </c:pt>
                <c:pt idx="1914">
                  <c:v>17</c:v>
                </c:pt>
                <c:pt idx="1915">
                  <c:v>17</c:v>
                </c:pt>
                <c:pt idx="1916">
                  <c:v>17</c:v>
                </c:pt>
                <c:pt idx="1917">
                  <c:v>17</c:v>
                </c:pt>
                <c:pt idx="1918">
                  <c:v>17</c:v>
                </c:pt>
                <c:pt idx="1919">
                  <c:v>17</c:v>
                </c:pt>
                <c:pt idx="1920">
                  <c:v>17</c:v>
                </c:pt>
                <c:pt idx="1921">
                  <c:v>17</c:v>
                </c:pt>
                <c:pt idx="1922">
                  <c:v>17</c:v>
                </c:pt>
                <c:pt idx="1923">
                  <c:v>17</c:v>
                </c:pt>
                <c:pt idx="1924">
                  <c:v>17</c:v>
                </c:pt>
                <c:pt idx="1925">
                  <c:v>17</c:v>
                </c:pt>
                <c:pt idx="1926">
                  <c:v>17</c:v>
                </c:pt>
                <c:pt idx="1927">
                  <c:v>17</c:v>
                </c:pt>
                <c:pt idx="1928">
                  <c:v>17</c:v>
                </c:pt>
                <c:pt idx="1929">
                  <c:v>17</c:v>
                </c:pt>
                <c:pt idx="1930">
                  <c:v>17</c:v>
                </c:pt>
                <c:pt idx="1931">
                  <c:v>17</c:v>
                </c:pt>
                <c:pt idx="1932">
                  <c:v>17</c:v>
                </c:pt>
                <c:pt idx="1933">
                  <c:v>17</c:v>
                </c:pt>
                <c:pt idx="1934">
                  <c:v>17</c:v>
                </c:pt>
                <c:pt idx="1935">
                  <c:v>17</c:v>
                </c:pt>
                <c:pt idx="1936">
                  <c:v>17</c:v>
                </c:pt>
                <c:pt idx="1937">
                  <c:v>17</c:v>
                </c:pt>
                <c:pt idx="1938">
                  <c:v>17</c:v>
                </c:pt>
                <c:pt idx="1939">
                  <c:v>16</c:v>
                </c:pt>
                <c:pt idx="1940">
                  <c:v>16</c:v>
                </c:pt>
                <c:pt idx="1941">
                  <c:v>16</c:v>
                </c:pt>
                <c:pt idx="1942">
                  <c:v>16</c:v>
                </c:pt>
                <c:pt idx="1943">
                  <c:v>16</c:v>
                </c:pt>
                <c:pt idx="1944">
                  <c:v>16</c:v>
                </c:pt>
                <c:pt idx="1945">
                  <c:v>16</c:v>
                </c:pt>
                <c:pt idx="1946">
                  <c:v>16</c:v>
                </c:pt>
                <c:pt idx="1947">
                  <c:v>16</c:v>
                </c:pt>
                <c:pt idx="1948">
                  <c:v>16</c:v>
                </c:pt>
                <c:pt idx="1949">
                  <c:v>16</c:v>
                </c:pt>
                <c:pt idx="1950">
                  <c:v>16</c:v>
                </c:pt>
                <c:pt idx="1951">
                  <c:v>16</c:v>
                </c:pt>
                <c:pt idx="1952">
                  <c:v>16</c:v>
                </c:pt>
                <c:pt idx="1953">
                  <c:v>16</c:v>
                </c:pt>
                <c:pt idx="1954">
                  <c:v>16</c:v>
                </c:pt>
                <c:pt idx="1955">
                  <c:v>16</c:v>
                </c:pt>
                <c:pt idx="1956">
                  <c:v>16</c:v>
                </c:pt>
                <c:pt idx="1957">
                  <c:v>16</c:v>
                </c:pt>
                <c:pt idx="1958">
                  <c:v>16</c:v>
                </c:pt>
                <c:pt idx="1959">
                  <c:v>16</c:v>
                </c:pt>
                <c:pt idx="1960">
                  <c:v>16</c:v>
                </c:pt>
                <c:pt idx="1961">
                  <c:v>16</c:v>
                </c:pt>
                <c:pt idx="1962">
                  <c:v>16</c:v>
                </c:pt>
                <c:pt idx="1963">
                  <c:v>16</c:v>
                </c:pt>
                <c:pt idx="1964">
                  <c:v>16</c:v>
                </c:pt>
                <c:pt idx="1965">
                  <c:v>16</c:v>
                </c:pt>
                <c:pt idx="1966">
                  <c:v>16</c:v>
                </c:pt>
                <c:pt idx="1967">
                  <c:v>16</c:v>
                </c:pt>
                <c:pt idx="1968">
                  <c:v>16</c:v>
                </c:pt>
                <c:pt idx="1969">
                  <c:v>16</c:v>
                </c:pt>
                <c:pt idx="1970">
                  <c:v>16</c:v>
                </c:pt>
                <c:pt idx="1971">
                  <c:v>16</c:v>
                </c:pt>
                <c:pt idx="1972">
                  <c:v>16</c:v>
                </c:pt>
                <c:pt idx="1973">
                  <c:v>16</c:v>
                </c:pt>
                <c:pt idx="1974">
                  <c:v>16</c:v>
                </c:pt>
                <c:pt idx="1975">
                  <c:v>16</c:v>
                </c:pt>
                <c:pt idx="1976">
                  <c:v>16</c:v>
                </c:pt>
                <c:pt idx="1977">
                  <c:v>16</c:v>
                </c:pt>
                <c:pt idx="1978">
                  <c:v>16</c:v>
                </c:pt>
                <c:pt idx="1979">
                  <c:v>16</c:v>
                </c:pt>
                <c:pt idx="1980">
                  <c:v>16</c:v>
                </c:pt>
                <c:pt idx="1981">
                  <c:v>16</c:v>
                </c:pt>
                <c:pt idx="1982">
                  <c:v>16</c:v>
                </c:pt>
                <c:pt idx="1983">
                  <c:v>16</c:v>
                </c:pt>
                <c:pt idx="1984">
                  <c:v>16</c:v>
                </c:pt>
                <c:pt idx="1985">
                  <c:v>16</c:v>
                </c:pt>
                <c:pt idx="1986">
                  <c:v>16</c:v>
                </c:pt>
                <c:pt idx="1987">
                  <c:v>16</c:v>
                </c:pt>
                <c:pt idx="1988">
                  <c:v>16</c:v>
                </c:pt>
                <c:pt idx="1989">
                  <c:v>16</c:v>
                </c:pt>
                <c:pt idx="1990">
                  <c:v>16</c:v>
                </c:pt>
                <c:pt idx="1991">
                  <c:v>16</c:v>
                </c:pt>
                <c:pt idx="1992">
                  <c:v>16</c:v>
                </c:pt>
                <c:pt idx="1993">
                  <c:v>16</c:v>
                </c:pt>
                <c:pt idx="1994">
                  <c:v>16</c:v>
                </c:pt>
                <c:pt idx="1995">
                  <c:v>16</c:v>
                </c:pt>
                <c:pt idx="1996">
                  <c:v>16</c:v>
                </c:pt>
                <c:pt idx="1997">
                  <c:v>16</c:v>
                </c:pt>
                <c:pt idx="1998">
                  <c:v>16</c:v>
                </c:pt>
                <c:pt idx="1999">
                  <c:v>16</c:v>
                </c:pt>
                <c:pt idx="2000">
                  <c:v>16</c:v>
                </c:pt>
                <c:pt idx="2001">
                  <c:v>16</c:v>
                </c:pt>
                <c:pt idx="2002">
                  <c:v>16</c:v>
                </c:pt>
                <c:pt idx="2003">
                  <c:v>16</c:v>
                </c:pt>
                <c:pt idx="2004">
                  <c:v>16</c:v>
                </c:pt>
                <c:pt idx="2005">
                  <c:v>16</c:v>
                </c:pt>
                <c:pt idx="2006">
                  <c:v>16</c:v>
                </c:pt>
                <c:pt idx="2007">
                  <c:v>16</c:v>
                </c:pt>
                <c:pt idx="2008">
                  <c:v>16</c:v>
                </c:pt>
                <c:pt idx="2009">
                  <c:v>16</c:v>
                </c:pt>
                <c:pt idx="2010">
                  <c:v>16</c:v>
                </c:pt>
                <c:pt idx="2011">
                  <c:v>16</c:v>
                </c:pt>
                <c:pt idx="2012">
                  <c:v>16</c:v>
                </c:pt>
                <c:pt idx="2013">
                  <c:v>16</c:v>
                </c:pt>
                <c:pt idx="2014">
                  <c:v>16</c:v>
                </c:pt>
                <c:pt idx="2015">
                  <c:v>16</c:v>
                </c:pt>
                <c:pt idx="2016">
                  <c:v>16</c:v>
                </c:pt>
                <c:pt idx="2017">
                  <c:v>16</c:v>
                </c:pt>
                <c:pt idx="2018">
                  <c:v>16</c:v>
                </c:pt>
                <c:pt idx="2019">
                  <c:v>16</c:v>
                </c:pt>
                <c:pt idx="2020">
                  <c:v>16</c:v>
                </c:pt>
                <c:pt idx="2021">
                  <c:v>16</c:v>
                </c:pt>
                <c:pt idx="2022">
                  <c:v>16</c:v>
                </c:pt>
                <c:pt idx="2023">
                  <c:v>16</c:v>
                </c:pt>
                <c:pt idx="2024">
                  <c:v>16</c:v>
                </c:pt>
                <c:pt idx="2025">
                  <c:v>16</c:v>
                </c:pt>
                <c:pt idx="2026">
                  <c:v>16</c:v>
                </c:pt>
                <c:pt idx="2027">
                  <c:v>16</c:v>
                </c:pt>
                <c:pt idx="2028">
                  <c:v>16</c:v>
                </c:pt>
                <c:pt idx="2029">
                  <c:v>16</c:v>
                </c:pt>
                <c:pt idx="2030">
                  <c:v>16</c:v>
                </c:pt>
                <c:pt idx="2031">
                  <c:v>16</c:v>
                </c:pt>
                <c:pt idx="2032">
                  <c:v>16</c:v>
                </c:pt>
                <c:pt idx="2033">
                  <c:v>16</c:v>
                </c:pt>
                <c:pt idx="2034">
                  <c:v>16</c:v>
                </c:pt>
                <c:pt idx="2035">
                  <c:v>16</c:v>
                </c:pt>
                <c:pt idx="2036">
                  <c:v>16</c:v>
                </c:pt>
                <c:pt idx="2037">
                  <c:v>16</c:v>
                </c:pt>
                <c:pt idx="2038">
                  <c:v>16</c:v>
                </c:pt>
                <c:pt idx="2039">
                  <c:v>16</c:v>
                </c:pt>
                <c:pt idx="2040">
                  <c:v>16</c:v>
                </c:pt>
                <c:pt idx="2041">
                  <c:v>16</c:v>
                </c:pt>
                <c:pt idx="2042">
                  <c:v>16</c:v>
                </c:pt>
                <c:pt idx="2043">
                  <c:v>16</c:v>
                </c:pt>
                <c:pt idx="2044">
                  <c:v>16</c:v>
                </c:pt>
                <c:pt idx="2045">
                  <c:v>16</c:v>
                </c:pt>
                <c:pt idx="2046">
                  <c:v>16</c:v>
                </c:pt>
                <c:pt idx="2047">
                  <c:v>16</c:v>
                </c:pt>
                <c:pt idx="2048">
                  <c:v>16</c:v>
                </c:pt>
                <c:pt idx="2049">
                  <c:v>16</c:v>
                </c:pt>
                <c:pt idx="2050">
                  <c:v>16</c:v>
                </c:pt>
                <c:pt idx="2051">
                  <c:v>16</c:v>
                </c:pt>
                <c:pt idx="2052">
                  <c:v>16</c:v>
                </c:pt>
                <c:pt idx="2053">
                  <c:v>16</c:v>
                </c:pt>
                <c:pt idx="2054">
                  <c:v>16</c:v>
                </c:pt>
                <c:pt idx="2055">
                  <c:v>16</c:v>
                </c:pt>
                <c:pt idx="2056">
                  <c:v>16</c:v>
                </c:pt>
                <c:pt idx="2057">
                  <c:v>16</c:v>
                </c:pt>
                <c:pt idx="2058">
                  <c:v>16</c:v>
                </c:pt>
                <c:pt idx="2059">
                  <c:v>16</c:v>
                </c:pt>
                <c:pt idx="2060">
                  <c:v>16</c:v>
                </c:pt>
                <c:pt idx="2061">
                  <c:v>16</c:v>
                </c:pt>
                <c:pt idx="2062">
                  <c:v>16</c:v>
                </c:pt>
                <c:pt idx="2063">
                  <c:v>16</c:v>
                </c:pt>
                <c:pt idx="2064">
                  <c:v>16</c:v>
                </c:pt>
                <c:pt idx="2065">
                  <c:v>16</c:v>
                </c:pt>
                <c:pt idx="2066">
                  <c:v>16</c:v>
                </c:pt>
                <c:pt idx="2067">
                  <c:v>16</c:v>
                </c:pt>
                <c:pt idx="2068">
                  <c:v>16</c:v>
                </c:pt>
                <c:pt idx="2069">
                  <c:v>16</c:v>
                </c:pt>
                <c:pt idx="2070">
                  <c:v>16</c:v>
                </c:pt>
                <c:pt idx="2071">
                  <c:v>16</c:v>
                </c:pt>
                <c:pt idx="2072">
                  <c:v>16</c:v>
                </c:pt>
                <c:pt idx="2073">
                  <c:v>16</c:v>
                </c:pt>
                <c:pt idx="2074">
                  <c:v>16</c:v>
                </c:pt>
                <c:pt idx="2075">
                  <c:v>16</c:v>
                </c:pt>
                <c:pt idx="2076">
                  <c:v>16</c:v>
                </c:pt>
                <c:pt idx="2077">
                  <c:v>16</c:v>
                </c:pt>
                <c:pt idx="2078">
                  <c:v>16</c:v>
                </c:pt>
                <c:pt idx="2079">
                  <c:v>16</c:v>
                </c:pt>
                <c:pt idx="2080">
                  <c:v>16</c:v>
                </c:pt>
                <c:pt idx="2081">
                  <c:v>16</c:v>
                </c:pt>
                <c:pt idx="2082">
                  <c:v>16</c:v>
                </c:pt>
                <c:pt idx="2083">
                  <c:v>16</c:v>
                </c:pt>
                <c:pt idx="2084">
                  <c:v>16</c:v>
                </c:pt>
                <c:pt idx="2085">
                  <c:v>16</c:v>
                </c:pt>
                <c:pt idx="2086">
                  <c:v>16</c:v>
                </c:pt>
                <c:pt idx="2087">
                  <c:v>16</c:v>
                </c:pt>
                <c:pt idx="2088">
                  <c:v>16</c:v>
                </c:pt>
                <c:pt idx="2089">
                  <c:v>16</c:v>
                </c:pt>
                <c:pt idx="2090">
                  <c:v>16</c:v>
                </c:pt>
                <c:pt idx="2091">
                  <c:v>16</c:v>
                </c:pt>
                <c:pt idx="2092">
                  <c:v>16</c:v>
                </c:pt>
                <c:pt idx="2093">
                  <c:v>16</c:v>
                </c:pt>
                <c:pt idx="2094">
                  <c:v>16</c:v>
                </c:pt>
                <c:pt idx="2095">
                  <c:v>16</c:v>
                </c:pt>
                <c:pt idx="2096">
                  <c:v>16</c:v>
                </c:pt>
                <c:pt idx="2097">
                  <c:v>16</c:v>
                </c:pt>
                <c:pt idx="2098">
                  <c:v>16</c:v>
                </c:pt>
                <c:pt idx="2099">
                  <c:v>16</c:v>
                </c:pt>
                <c:pt idx="2100">
                  <c:v>16</c:v>
                </c:pt>
                <c:pt idx="2101">
                  <c:v>16</c:v>
                </c:pt>
                <c:pt idx="2102">
                  <c:v>16</c:v>
                </c:pt>
                <c:pt idx="2103">
                  <c:v>16</c:v>
                </c:pt>
                <c:pt idx="2104">
                  <c:v>16</c:v>
                </c:pt>
                <c:pt idx="2105">
                  <c:v>16</c:v>
                </c:pt>
                <c:pt idx="2106">
                  <c:v>16</c:v>
                </c:pt>
                <c:pt idx="2107">
                  <c:v>16</c:v>
                </c:pt>
                <c:pt idx="2108">
                  <c:v>16</c:v>
                </c:pt>
                <c:pt idx="2109">
                  <c:v>16</c:v>
                </c:pt>
                <c:pt idx="2110">
                  <c:v>16</c:v>
                </c:pt>
                <c:pt idx="2111">
                  <c:v>16</c:v>
                </c:pt>
                <c:pt idx="2112">
                  <c:v>16</c:v>
                </c:pt>
                <c:pt idx="2113">
                  <c:v>16</c:v>
                </c:pt>
                <c:pt idx="2114">
                  <c:v>16</c:v>
                </c:pt>
                <c:pt idx="2115">
                  <c:v>16</c:v>
                </c:pt>
                <c:pt idx="2116">
                  <c:v>16</c:v>
                </c:pt>
                <c:pt idx="2117">
                  <c:v>16</c:v>
                </c:pt>
                <c:pt idx="2118">
                  <c:v>16</c:v>
                </c:pt>
                <c:pt idx="2119">
                  <c:v>16</c:v>
                </c:pt>
                <c:pt idx="2120">
                  <c:v>16</c:v>
                </c:pt>
                <c:pt idx="2121">
                  <c:v>16</c:v>
                </c:pt>
                <c:pt idx="2122">
                  <c:v>15</c:v>
                </c:pt>
                <c:pt idx="2123">
                  <c:v>15</c:v>
                </c:pt>
                <c:pt idx="2124">
                  <c:v>15</c:v>
                </c:pt>
                <c:pt idx="2125">
                  <c:v>15</c:v>
                </c:pt>
                <c:pt idx="2126">
                  <c:v>15</c:v>
                </c:pt>
                <c:pt idx="2127">
                  <c:v>15</c:v>
                </c:pt>
                <c:pt idx="2128">
                  <c:v>15</c:v>
                </c:pt>
                <c:pt idx="2129">
                  <c:v>15</c:v>
                </c:pt>
                <c:pt idx="2130">
                  <c:v>15</c:v>
                </c:pt>
                <c:pt idx="2131">
                  <c:v>15</c:v>
                </c:pt>
                <c:pt idx="2132">
                  <c:v>15</c:v>
                </c:pt>
                <c:pt idx="2133">
                  <c:v>15</c:v>
                </c:pt>
                <c:pt idx="2134">
                  <c:v>15</c:v>
                </c:pt>
                <c:pt idx="2135">
                  <c:v>15</c:v>
                </c:pt>
                <c:pt idx="2136">
                  <c:v>15</c:v>
                </c:pt>
                <c:pt idx="2137">
                  <c:v>15</c:v>
                </c:pt>
                <c:pt idx="2138">
                  <c:v>15</c:v>
                </c:pt>
                <c:pt idx="2139">
                  <c:v>15</c:v>
                </c:pt>
                <c:pt idx="2140">
                  <c:v>15</c:v>
                </c:pt>
                <c:pt idx="2141">
                  <c:v>15</c:v>
                </c:pt>
                <c:pt idx="2142">
                  <c:v>15</c:v>
                </c:pt>
                <c:pt idx="2143">
                  <c:v>15</c:v>
                </c:pt>
                <c:pt idx="2144">
                  <c:v>15</c:v>
                </c:pt>
                <c:pt idx="2145">
                  <c:v>15</c:v>
                </c:pt>
                <c:pt idx="2146">
                  <c:v>15</c:v>
                </c:pt>
                <c:pt idx="2147">
                  <c:v>15</c:v>
                </c:pt>
                <c:pt idx="2148">
                  <c:v>15</c:v>
                </c:pt>
                <c:pt idx="2149">
                  <c:v>15</c:v>
                </c:pt>
                <c:pt idx="2150">
                  <c:v>15</c:v>
                </c:pt>
                <c:pt idx="2151">
                  <c:v>15</c:v>
                </c:pt>
                <c:pt idx="2152">
                  <c:v>15</c:v>
                </c:pt>
                <c:pt idx="2153">
                  <c:v>15</c:v>
                </c:pt>
                <c:pt idx="2154">
                  <c:v>15</c:v>
                </c:pt>
                <c:pt idx="2155">
                  <c:v>15</c:v>
                </c:pt>
                <c:pt idx="2156">
                  <c:v>15</c:v>
                </c:pt>
                <c:pt idx="2157">
                  <c:v>15</c:v>
                </c:pt>
                <c:pt idx="2158">
                  <c:v>15</c:v>
                </c:pt>
                <c:pt idx="2159">
                  <c:v>15</c:v>
                </c:pt>
                <c:pt idx="2160">
                  <c:v>15</c:v>
                </c:pt>
                <c:pt idx="2161">
                  <c:v>15</c:v>
                </c:pt>
                <c:pt idx="2162">
                  <c:v>15</c:v>
                </c:pt>
                <c:pt idx="2163">
                  <c:v>15</c:v>
                </c:pt>
                <c:pt idx="2164">
                  <c:v>15</c:v>
                </c:pt>
                <c:pt idx="2165">
                  <c:v>15</c:v>
                </c:pt>
                <c:pt idx="2166">
                  <c:v>15</c:v>
                </c:pt>
                <c:pt idx="2167">
                  <c:v>15</c:v>
                </c:pt>
                <c:pt idx="2168">
                  <c:v>15</c:v>
                </c:pt>
                <c:pt idx="2169">
                  <c:v>15</c:v>
                </c:pt>
                <c:pt idx="2170">
                  <c:v>15</c:v>
                </c:pt>
                <c:pt idx="2171">
                  <c:v>15</c:v>
                </c:pt>
                <c:pt idx="2172">
                  <c:v>15</c:v>
                </c:pt>
                <c:pt idx="2173">
                  <c:v>15</c:v>
                </c:pt>
                <c:pt idx="2174">
                  <c:v>15</c:v>
                </c:pt>
                <c:pt idx="2175">
                  <c:v>15</c:v>
                </c:pt>
                <c:pt idx="2176">
                  <c:v>15</c:v>
                </c:pt>
                <c:pt idx="2177">
                  <c:v>15</c:v>
                </c:pt>
                <c:pt idx="2178">
                  <c:v>15</c:v>
                </c:pt>
                <c:pt idx="2179">
                  <c:v>15</c:v>
                </c:pt>
                <c:pt idx="2180">
                  <c:v>15</c:v>
                </c:pt>
                <c:pt idx="2181">
                  <c:v>15</c:v>
                </c:pt>
                <c:pt idx="2182">
                  <c:v>15</c:v>
                </c:pt>
                <c:pt idx="2183">
                  <c:v>15</c:v>
                </c:pt>
                <c:pt idx="2184">
                  <c:v>15</c:v>
                </c:pt>
                <c:pt idx="2185">
                  <c:v>15</c:v>
                </c:pt>
                <c:pt idx="2186">
                  <c:v>15</c:v>
                </c:pt>
                <c:pt idx="2187">
                  <c:v>15</c:v>
                </c:pt>
                <c:pt idx="2188">
                  <c:v>15</c:v>
                </c:pt>
                <c:pt idx="2189">
                  <c:v>15</c:v>
                </c:pt>
                <c:pt idx="2190">
                  <c:v>15</c:v>
                </c:pt>
                <c:pt idx="2191">
                  <c:v>15</c:v>
                </c:pt>
                <c:pt idx="2192">
                  <c:v>15</c:v>
                </c:pt>
                <c:pt idx="2193">
                  <c:v>15</c:v>
                </c:pt>
                <c:pt idx="2194">
                  <c:v>15</c:v>
                </c:pt>
                <c:pt idx="2195">
                  <c:v>15</c:v>
                </c:pt>
                <c:pt idx="2196">
                  <c:v>15</c:v>
                </c:pt>
                <c:pt idx="2197">
                  <c:v>15</c:v>
                </c:pt>
                <c:pt idx="2198">
                  <c:v>15</c:v>
                </c:pt>
                <c:pt idx="2199">
                  <c:v>15</c:v>
                </c:pt>
                <c:pt idx="2200">
                  <c:v>15</c:v>
                </c:pt>
                <c:pt idx="2201">
                  <c:v>15</c:v>
                </c:pt>
                <c:pt idx="2202">
                  <c:v>15</c:v>
                </c:pt>
                <c:pt idx="2203">
                  <c:v>15</c:v>
                </c:pt>
                <c:pt idx="2204">
                  <c:v>15</c:v>
                </c:pt>
                <c:pt idx="2205">
                  <c:v>15</c:v>
                </c:pt>
                <c:pt idx="2206">
                  <c:v>15</c:v>
                </c:pt>
                <c:pt idx="2207">
                  <c:v>15</c:v>
                </c:pt>
                <c:pt idx="2208">
                  <c:v>15</c:v>
                </c:pt>
                <c:pt idx="2209">
                  <c:v>15</c:v>
                </c:pt>
                <c:pt idx="2210">
                  <c:v>15</c:v>
                </c:pt>
                <c:pt idx="2211">
                  <c:v>15</c:v>
                </c:pt>
                <c:pt idx="2212">
                  <c:v>15</c:v>
                </c:pt>
                <c:pt idx="2213">
                  <c:v>15</c:v>
                </c:pt>
                <c:pt idx="2214">
                  <c:v>15</c:v>
                </c:pt>
                <c:pt idx="2215">
                  <c:v>15</c:v>
                </c:pt>
                <c:pt idx="2216">
                  <c:v>15</c:v>
                </c:pt>
                <c:pt idx="2217">
                  <c:v>15</c:v>
                </c:pt>
                <c:pt idx="2218">
                  <c:v>15</c:v>
                </c:pt>
                <c:pt idx="2219">
                  <c:v>15</c:v>
                </c:pt>
                <c:pt idx="2220">
                  <c:v>15</c:v>
                </c:pt>
                <c:pt idx="2221">
                  <c:v>15</c:v>
                </c:pt>
                <c:pt idx="2222">
                  <c:v>15</c:v>
                </c:pt>
                <c:pt idx="2223">
                  <c:v>15</c:v>
                </c:pt>
                <c:pt idx="2224">
                  <c:v>15</c:v>
                </c:pt>
                <c:pt idx="2225">
                  <c:v>15</c:v>
                </c:pt>
                <c:pt idx="2226">
                  <c:v>15</c:v>
                </c:pt>
                <c:pt idx="2227">
                  <c:v>15</c:v>
                </c:pt>
                <c:pt idx="2228">
                  <c:v>15</c:v>
                </c:pt>
                <c:pt idx="2229">
                  <c:v>15</c:v>
                </c:pt>
                <c:pt idx="2230">
                  <c:v>15</c:v>
                </c:pt>
                <c:pt idx="2231">
                  <c:v>15</c:v>
                </c:pt>
                <c:pt idx="2232">
                  <c:v>15</c:v>
                </c:pt>
                <c:pt idx="2233">
                  <c:v>15</c:v>
                </c:pt>
                <c:pt idx="2234">
                  <c:v>15</c:v>
                </c:pt>
                <c:pt idx="2235">
                  <c:v>15</c:v>
                </c:pt>
                <c:pt idx="2236">
                  <c:v>15</c:v>
                </c:pt>
                <c:pt idx="2237">
                  <c:v>15</c:v>
                </c:pt>
                <c:pt idx="2238">
                  <c:v>15</c:v>
                </c:pt>
                <c:pt idx="2239">
                  <c:v>15</c:v>
                </c:pt>
                <c:pt idx="2240">
                  <c:v>15</c:v>
                </c:pt>
                <c:pt idx="2241">
                  <c:v>15</c:v>
                </c:pt>
                <c:pt idx="2242">
                  <c:v>15</c:v>
                </c:pt>
                <c:pt idx="2243">
                  <c:v>15</c:v>
                </c:pt>
                <c:pt idx="2244">
                  <c:v>15</c:v>
                </c:pt>
                <c:pt idx="2245">
                  <c:v>15</c:v>
                </c:pt>
                <c:pt idx="2246">
                  <c:v>15</c:v>
                </c:pt>
                <c:pt idx="2247">
                  <c:v>15</c:v>
                </c:pt>
                <c:pt idx="2248">
                  <c:v>15</c:v>
                </c:pt>
                <c:pt idx="2249">
                  <c:v>15</c:v>
                </c:pt>
                <c:pt idx="2250">
                  <c:v>15</c:v>
                </c:pt>
                <c:pt idx="2251">
                  <c:v>15</c:v>
                </c:pt>
                <c:pt idx="2252">
                  <c:v>15</c:v>
                </c:pt>
                <c:pt idx="2253">
                  <c:v>15</c:v>
                </c:pt>
                <c:pt idx="2254">
                  <c:v>15</c:v>
                </c:pt>
                <c:pt idx="2255">
                  <c:v>15</c:v>
                </c:pt>
                <c:pt idx="2256">
                  <c:v>15</c:v>
                </c:pt>
                <c:pt idx="2257">
                  <c:v>15</c:v>
                </c:pt>
                <c:pt idx="2258">
                  <c:v>15</c:v>
                </c:pt>
                <c:pt idx="2259">
                  <c:v>15</c:v>
                </c:pt>
                <c:pt idx="2260">
                  <c:v>15</c:v>
                </c:pt>
                <c:pt idx="2261">
                  <c:v>15</c:v>
                </c:pt>
                <c:pt idx="2262">
                  <c:v>15</c:v>
                </c:pt>
                <c:pt idx="2263">
                  <c:v>15</c:v>
                </c:pt>
                <c:pt idx="2264">
                  <c:v>15</c:v>
                </c:pt>
                <c:pt idx="2265">
                  <c:v>15</c:v>
                </c:pt>
                <c:pt idx="2266">
                  <c:v>15</c:v>
                </c:pt>
                <c:pt idx="2267">
                  <c:v>15</c:v>
                </c:pt>
                <c:pt idx="2268">
                  <c:v>15</c:v>
                </c:pt>
                <c:pt idx="2269">
                  <c:v>15</c:v>
                </c:pt>
                <c:pt idx="2270">
                  <c:v>15</c:v>
                </c:pt>
                <c:pt idx="2271">
                  <c:v>15</c:v>
                </c:pt>
                <c:pt idx="2272">
                  <c:v>15</c:v>
                </c:pt>
                <c:pt idx="2273">
                  <c:v>15</c:v>
                </c:pt>
                <c:pt idx="2274">
                  <c:v>15</c:v>
                </c:pt>
                <c:pt idx="2275">
                  <c:v>15</c:v>
                </c:pt>
                <c:pt idx="2276">
                  <c:v>15</c:v>
                </c:pt>
                <c:pt idx="2277">
                  <c:v>15</c:v>
                </c:pt>
                <c:pt idx="2278">
                  <c:v>15</c:v>
                </c:pt>
                <c:pt idx="2279">
                  <c:v>15</c:v>
                </c:pt>
                <c:pt idx="2280">
                  <c:v>15</c:v>
                </c:pt>
                <c:pt idx="2281">
                  <c:v>15</c:v>
                </c:pt>
                <c:pt idx="2282">
                  <c:v>15</c:v>
                </c:pt>
                <c:pt idx="2283">
                  <c:v>15</c:v>
                </c:pt>
                <c:pt idx="2284">
                  <c:v>15</c:v>
                </c:pt>
                <c:pt idx="2285">
                  <c:v>15</c:v>
                </c:pt>
                <c:pt idx="2286">
                  <c:v>15</c:v>
                </c:pt>
                <c:pt idx="2287">
                  <c:v>15</c:v>
                </c:pt>
                <c:pt idx="2288">
                  <c:v>15</c:v>
                </c:pt>
                <c:pt idx="2289">
                  <c:v>15</c:v>
                </c:pt>
                <c:pt idx="2290">
                  <c:v>15</c:v>
                </c:pt>
                <c:pt idx="2291">
                  <c:v>15</c:v>
                </c:pt>
                <c:pt idx="2292">
                  <c:v>15</c:v>
                </c:pt>
                <c:pt idx="2293">
                  <c:v>15</c:v>
                </c:pt>
                <c:pt idx="2294">
                  <c:v>15</c:v>
                </c:pt>
                <c:pt idx="2295">
                  <c:v>15</c:v>
                </c:pt>
                <c:pt idx="2296">
                  <c:v>15</c:v>
                </c:pt>
                <c:pt idx="2297">
                  <c:v>15</c:v>
                </c:pt>
                <c:pt idx="2298">
                  <c:v>15</c:v>
                </c:pt>
                <c:pt idx="2299">
                  <c:v>15</c:v>
                </c:pt>
                <c:pt idx="2300">
                  <c:v>15</c:v>
                </c:pt>
                <c:pt idx="2301">
                  <c:v>15</c:v>
                </c:pt>
                <c:pt idx="2302">
                  <c:v>15</c:v>
                </c:pt>
                <c:pt idx="2303">
                  <c:v>15</c:v>
                </c:pt>
                <c:pt idx="2304">
                  <c:v>15</c:v>
                </c:pt>
                <c:pt idx="2305">
                  <c:v>15</c:v>
                </c:pt>
                <c:pt idx="2306">
                  <c:v>15</c:v>
                </c:pt>
                <c:pt idx="2307">
                  <c:v>15</c:v>
                </c:pt>
                <c:pt idx="2308">
                  <c:v>15</c:v>
                </c:pt>
                <c:pt idx="2309">
                  <c:v>15</c:v>
                </c:pt>
                <c:pt idx="2310">
                  <c:v>15</c:v>
                </c:pt>
                <c:pt idx="2311">
                  <c:v>15</c:v>
                </c:pt>
                <c:pt idx="2312">
                  <c:v>15</c:v>
                </c:pt>
                <c:pt idx="2313">
                  <c:v>15</c:v>
                </c:pt>
                <c:pt idx="2314">
                  <c:v>15</c:v>
                </c:pt>
                <c:pt idx="2315">
                  <c:v>15</c:v>
                </c:pt>
                <c:pt idx="2316">
                  <c:v>15</c:v>
                </c:pt>
                <c:pt idx="2317">
                  <c:v>15</c:v>
                </c:pt>
                <c:pt idx="2318">
                  <c:v>15</c:v>
                </c:pt>
                <c:pt idx="2319">
                  <c:v>15</c:v>
                </c:pt>
                <c:pt idx="2320">
                  <c:v>15</c:v>
                </c:pt>
                <c:pt idx="2321">
                  <c:v>15</c:v>
                </c:pt>
                <c:pt idx="2322">
                  <c:v>15</c:v>
                </c:pt>
                <c:pt idx="2323">
                  <c:v>15</c:v>
                </c:pt>
                <c:pt idx="2324">
                  <c:v>15</c:v>
                </c:pt>
                <c:pt idx="2325">
                  <c:v>15</c:v>
                </c:pt>
                <c:pt idx="2326">
                  <c:v>15</c:v>
                </c:pt>
                <c:pt idx="2327">
                  <c:v>15</c:v>
                </c:pt>
                <c:pt idx="2328">
                  <c:v>15</c:v>
                </c:pt>
                <c:pt idx="2329">
                  <c:v>15</c:v>
                </c:pt>
                <c:pt idx="2330">
                  <c:v>15</c:v>
                </c:pt>
                <c:pt idx="2331">
                  <c:v>15</c:v>
                </c:pt>
                <c:pt idx="2332">
                  <c:v>15</c:v>
                </c:pt>
                <c:pt idx="2333">
                  <c:v>15</c:v>
                </c:pt>
                <c:pt idx="2334">
                  <c:v>15</c:v>
                </c:pt>
                <c:pt idx="2335">
                  <c:v>15</c:v>
                </c:pt>
                <c:pt idx="2336">
                  <c:v>15</c:v>
                </c:pt>
                <c:pt idx="2337">
                  <c:v>15</c:v>
                </c:pt>
                <c:pt idx="2338">
                  <c:v>14</c:v>
                </c:pt>
                <c:pt idx="2339">
                  <c:v>14</c:v>
                </c:pt>
                <c:pt idx="2340">
                  <c:v>14</c:v>
                </c:pt>
                <c:pt idx="2341">
                  <c:v>14</c:v>
                </c:pt>
                <c:pt idx="2342">
                  <c:v>14</c:v>
                </c:pt>
                <c:pt idx="2343">
                  <c:v>14</c:v>
                </c:pt>
                <c:pt idx="2344">
                  <c:v>14</c:v>
                </c:pt>
                <c:pt idx="2345">
                  <c:v>14</c:v>
                </c:pt>
                <c:pt idx="2346">
                  <c:v>14</c:v>
                </c:pt>
                <c:pt idx="2347">
                  <c:v>14</c:v>
                </c:pt>
                <c:pt idx="2348">
                  <c:v>14</c:v>
                </c:pt>
                <c:pt idx="2349">
                  <c:v>14</c:v>
                </c:pt>
                <c:pt idx="2350">
                  <c:v>14</c:v>
                </c:pt>
                <c:pt idx="2351">
                  <c:v>14</c:v>
                </c:pt>
                <c:pt idx="2352">
                  <c:v>14</c:v>
                </c:pt>
                <c:pt idx="2353">
                  <c:v>14</c:v>
                </c:pt>
                <c:pt idx="2354">
                  <c:v>14</c:v>
                </c:pt>
                <c:pt idx="2355">
                  <c:v>14</c:v>
                </c:pt>
                <c:pt idx="2356">
                  <c:v>14</c:v>
                </c:pt>
                <c:pt idx="2357">
                  <c:v>14</c:v>
                </c:pt>
                <c:pt idx="2358">
                  <c:v>14</c:v>
                </c:pt>
                <c:pt idx="2359">
                  <c:v>14</c:v>
                </c:pt>
                <c:pt idx="2360">
                  <c:v>14</c:v>
                </c:pt>
                <c:pt idx="2361">
                  <c:v>14</c:v>
                </c:pt>
                <c:pt idx="2362">
                  <c:v>14</c:v>
                </c:pt>
                <c:pt idx="2363">
                  <c:v>14</c:v>
                </c:pt>
                <c:pt idx="2364">
                  <c:v>14</c:v>
                </c:pt>
                <c:pt idx="2365">
                  <c:v>14</c:v>
                </c:pt>
                <c:pt idx="2366">
                  <c:v>14</c:v>
                </c:pt>
                <c:pt idx="2367">
                  <c:v>14</c:v>
                </c:pt>
                <c:pt idx="2368">
                  <c:v>14</c:v>
                </c:pt>
                <c:pt idx="2369">
                  <c:v>14</c:v>
                </c:pt>
                <c:pt idx="2370">
                  <c:v>14</c:v>
                </c:pt>
                <c:pt idx="2371">
                  <c:v>14</c:v>
                </c:pt>
                <c:pt idx="2372">
                  <c:v>14</c:v>
                </c:pt>
                <c:pt idx="2373">
                  <c:v>14</c:v>
                </c:pt>
                <c:pt idx="2374">
                  <c:v>14</c:v>
                </c:pt>
                <c:pt idx="2375">
                  <c:v>14</c:v>
                </c:pt>
                <c:pt idx="2376">
                  <c:v>14</c:v>
                </c:pt>
                <c:pt idx="2377">
                  <c:v>14</c:v>
                </c:pt>
                <c:pt idx="2378">
                  <c:v>14</c:v>
                </c:pt>
                <c:pt idx="2379">
                  <c:v>14</c:v>
                </c:pt>
                <c:pt idx="2380">
                  <c:v>14</c:v>
                </c:pt>
                <c:pt idx="2381">
                  <c:v>14</c:v>
                </c:pt>
                <c:pt idx="2382">
                  <c:v>14</c:v>
                </c:pt>
                <c:pt idx="2383">
                  <c:v>14</c:v>
                </c:pt>
                <c:pt idx="2384">
                  <c:v>14</c:v>
                </c:pt>
                <c:pt idx="2385">
                  <c:v>14</c:v>
                </c:pt>
                <c:pt idx="2386">
                  <c:v>14</c:v>
                </c:pt>
                <c:pt idx="2387">
                  <c:v>14</c:v>
                </c:pt>
                <c:pt idx="2388">
                  <c:v>14</c:v>
                </c:pt>
                <c:pt idx="2389">
                  <c:v>14</c:v>
                </c:pt>
                <c:pt idx="2390">
                  <c:v>14</c:v>
                </c:pt>
                <c:pt idx="2391">
                  <c:v>14</c:v>
                </c:pt>
                <c:pt idx="2392">
                  <c:v>14</c:v>
                </c:pt>
                <c:pt idx="2393">
                  <c:v>14</c:v>
                </c:pt>
                <c:pt idx="2394">
                  <c:v>14</c:v>
                </c:pt>
                <c:pt idx="2395">
                  <c:v>14</c:v>
                </c:pt>
                <c:pt idx="2396">
                  <c:v>14</c:v>
                </c:pt>
                <c:pt idx="2397">
                  <c:v>14</c:v>
                </c:pt>
                <c:pt idx="2398">
                  <c:v>14</c:v>
                </c:pt>
                <c:pt idx="2399">
                  <c:v>14</c:v>
                </c:pt>
                <c:pt idx="2400">
                  <c:v>14</c:v>
                </c:pt>
                <c:pt idx="2401">
                  <c:v>14</c:v>
                </c:pt>
                <c:pt idx="2402">
                  <c:v>14</c:v>
                </c:pt>
                <c:pt idx="2403">
                  <c:v>14</c:v>
                </c:pt>
                <c:pt idx="2404">
                  <c:v>14</c:v>
                </c:pt>
                <c:pt idx="2405">
                  <c:v>14</c:v>
                </c:pt>
                <c:pt idx="2406">
                  <c:v>14</c:v>
                </c:pt>
                <c:pt idx="2407">
                  <c:v>14</c:v>
                </c:pt>
                <c:pt idx="2408">
                  <c:v>14</c:v>
                </c:pt>
                <c:pt idx="2409">
                  <c:v>14</c:v>
                </c:pt>
                <c:pt idx="2410">
                  <c:v>14</c:v>
                </c:pt>
                <c:pt idx="2411">
                  <c:v>14</c:v>
                </c:pt>
                <c:pt idx="2412">
                  <c:v>14</c:v>
                </c:pt>
                <c:pt idx="2413">
                  <c:v>14</c:v>
                </c:pt>
                <c:pt idx="2414">
                  <c:v>14</c:v>
                </c:pt>
                <c:pt idx="2415">
                  <c:v>14</c:v>
                </c:pt>
                <c:pt idx="2416">
                  <c:v>14</c:v>
                </c:pt>
                <c:pt idx="2417">
                  <c:v>14</c:v>
                </c:pt>
                <c:pt idx="2418">
                  <c:v>14</c:v>
                </c:pt>
                <c:pt idx="2419">
                  <c:v>14</c:v>
                </c:pt>
                <c:pt idx="2420">
                  <c:v>14</c:v>
                </c:pt>
                <c:pt idx="2421">
                  <c:v>14</c:v>
                </c:pt>
                <c:pt idx="2422">
                  <c:v>14</c:v>
                </c:pt>
                <c:pt idx="2423">
                  <c:v>14</c:v>
                </c:pt>
                <c:pt idx="2424">
                  <c:v>14</c:v>
                </c:pt>
                <c:pt idx="2425">
                  <c:v>14</c:v>
                </c:pt>
                <c:pt idx="2426">
                  <c:v>14</c:v>
                </c:pt>
                <c:pt idx="2427">
                  <c:v>14</c:v>
                </c:pt>
                <c:pt idx="2428">
                  <c:v>14</c:v>
                </c:pt>
                <c:pt idx="2429">
                  <c:v>14</c:v>
                </c:pt>
                <c:pt idx="2430">
                  <c:v>14</c:v>
                </c:pt>
                <c:pt idx="2431">
                  <c:v>14</c:v>
                </c:pt>
                <c:pt idx="2432">
                  <c:v>14</c:v>
                </c:pt>
                <c:pt idx="2433">
                  <c:v>14</c:v>
                </c:pt>
                <c:pt idx="2434">
                  <c:v>14</c:v>
                </c:pt>
                <c:pt idx="2435">
                  <c:v>14</c:v>
                </c:pt>
                <c:pt idx="2436">
                  <c:v>14</c:v>
                </c:pt>
                <c:pt idx="2437">
                  <c:v>14</c:v>
                </c:pt>
                <c:pt idx="2438">
                  <c:v>14</c:v>
                </c:pt>
                <c:pt idx="2439">
                  <c:v>14</c:v>
                </c:pt>
                <c:pt idx="2440">
                  <c:v>14</c:v>
                </c:pt>
                <c:pt idx="2441">
                  <c:v>14</c:v>
                </c:pt>
                <c:pt idx="2442">
                  <c:v>14</c:v>
                </c:pt>
                <c:pt idx="2443">
                  <c:v>14</c:v>
                </c:pt>
                <c:pt idx="2444">
                  <c:v>14</c:v>
                </c:pt>
                <c:pt idx="2445">
                  <c:v>14</c:v>
                </c:pt>
                <c:pt idx="2446">
                  <c:v>14</c:v>
                </c:pt>
                <c:pt idx="2447">
                  <c:v>14</c:v>
                </c:pt>
                <c:pt idx="2448">
                  <c:v>14</c:v>
                </c:pt>
                <c:pt idx="2449">
                  <c:v>14</c:v>
                </c:pt>
                <c:pt idx="2450">
                  <c:v>14</c:v>
                </c:pt>
                <c:pt idx="2451">
                  <c:v>14</c:v>
                </c:pt>
                <c:pt idx="2452">
                  <c:v>14</c:v>
                </c:pt>
                <c:pt idx="2453">
                  <c:v>14</c:v>
                </c:pt>
                <c:pt idx="2454">
                  <c:v>14</c:v>
                </c:pt>
                <c:pt idx="2455">
                  <c:v>14</c:v>
                </c:pt>
                <c:pt idx="2456">
                  <c:v>14</c:v>
                </c:pt>
                <c:pt idx="2457">
                  <c:v>14</c:v>
                </c:pt>
                <c:pt idx="2458">
                  <c:v>14</c:v>
                </c:pt>
                <c:pt idx="2459">
                  <c:v>14</c:v>
                </c:pt>
                <c:pt idx="2460">
                  <c:v>14</c:v>
                </c:pt>
                <c:pt idx="2461">
                  <c:v>14</c:v>
                </c:pt>
                <c:pt idx="2462">
                  <c:v>14</c:v>
                </c:pt>
                <c:pt idx="2463">
                  <c:v>14</c:v>
                </c:pt>
                <c:pt idx="2464">
                  <c:v>14</c:v>
                </c:pt>
                <c:pt idx="2465">
                  <c:v>14</c:v>
                </c:pt>
                <c:pt idx="2466">
                  <c:v>14</c:v>
                </c:pt>
                <c:pt idx="2467">
                  <c:v>14</c:v>
                </c:pt>
                <c:pt idx="2468">
                  <c:v>14</c:v>
                </c:pt>
                <c:pt idx="2469">
                  <c:v>14</c:v>
                </c:pt>
                <c:pt idx="2470">
                  <c:v>14</c:v>
                </c:pt>
                <c:pt idx="2471">
                  <c:v>14</c:v>
                </c:pt>
                <c:pt idx="2472">
                  <c:v>14</c:v>
                </c:pt>
                <c:pt idx="2473">
                  <c:v>14</c:v>
                </c:pt>
                <c:pt idx="2474">
                  <c:v>14</c:v>
                </c:pt>
                <c:pt idx="2475">
                  <c:v>14</c:v>
                </c:pt>
                <c:pt idx="2476">
                  <c:v>14</c:v>
                </c:pt>
                <c:pt idx="2477">
                  <c:v>14</c:v>
                </c:pt>
                <c:pt idx="2478">
                  <c:v>14</c:v>
                </c:pt>
                <c:pt idx="2479">
                  <c:v>14</c:v>
                </c:pt>
                <c:pt idx="2480">
                  <c:v>14</c:v>
                </c:pt>
                <c:pt idx="2481">
                  <c:v>14</c:v>
                </c:pt>
                <c:pt idx="2482">
                  <c:v>14</c:v>
                </c:pt>
                <c:pt idx="2483">
                  <c:v>14</c:v>
                </c:pt>
                <c:pt idx="2484">
                  <c:v>14</c:v>
                </c:pt>
                <c:pt idx="2485">
                  <c:v>14</c:v>
                </c:pt>
                <c:pt idx="2486">
                  <c:v>14</c:v>
                </c:pt>
                <c:pt idx="2487">
                  <c:v>14</c:v>
                </c:pt>
                <c:pt idx="2488">
                  <c:v>14</c:v>
                </c:pt>
                <c:pt idx="2489">
                  <c:v>14</c:v>
                </c:pt>
                <c:pt idx="2490">
                  <c:v>14</c:v>
                </c:pt>
                <c:pt idx="2491">
                  <c:v>14</c:v>
                </c:pt>
                <c:pt idx="2492">
                  <c:v>14</c:v>
                </c:pt>
                <c:pt idx="2493">
                  <c:v>14</c:v>
                </c:pt>
                <c:pt idx="2494">
                  <c:v>14</c:v>
                </c:pt>
                <c:pt idx="2495">
                  <c:v>14</c:v>
                </c:pt>
                <c:pt idx="2496">
                  <c:v>14</c:v>
                </c:pt>
                <c:pt idx="2497">
                  <c:v>14</c:v>
                </c:pt>
                <c:pt idx="2498">
                  <c:v>14</c:v>
                </c:pt>
                <c:pt idx="2499">
                  <c:v>14</c:v>
                </c:pt>
                <c:pt idx="2500">
                  <c:v>14</c:v>
                </c:pt>
                <c:pt idx="2501">
                  <c:v>14</c:v>
                </c:pt>
                <c:pt idx="2502">
                  <c:v>14</c:v>
                </c:pt>
                <c:pt idx="2503">
                  <c:v>14</c:v>
                </c:pt>
                <c:pt idx="2504">
                  <c:v>14</c:v>
                </c:pt>
                <c:pt idx="2505">
                  <c:v>14</c:v>
                </c:pt>
                <c:pt idx="2506">
                  <c:v>14</c:v>
                </c:pt>
                <c:pt idx="2507">
                  <c:v>14</c:v>
                </c:pt>
                <c:pt idx="2508">
                  <c:v>14</c:v>
                </c:pt>
                <c:pt idx="2509">
                  <c:v>14</c:v>
                </c:pt>
                <c:pt idx="2510">
                  <c:v>14</c:v>
                </c:pt>
                <c:pt idx="2511">
                  <c:v>14</c:v>
                </c:pt>
                <c:pt idx="2512">
                  <c:v>14</c:v>
                </c:pt>
                <c:pt idx="2513">
                  <c:v>14</c:v>
                </c:pt>
                <c:pt idx="2514">
                  <c:v>14</c:v>
                </c:pt>
                <c:pt idx="2515">
                  <c:v>14</c:v>
                </c:pt>
                <c:pt idx="2516">
                  <c:v>14</c:v>
                </c:pt>
                <c:pt idx="2517">
                  <c:v>14</c:v>
                </c:pt>
                <c:pt idx="2518">
                  <c:v>14</c:v>
                </c:pt>
                <c:pt idx="2519">
                  <c:v>14</c:v>
                </c:pt>
                <c:pt idx="2520">
                  <c:v>14</c:v>
                </c:pt>
                <c:pt idx="2521">
                  <c:v>14</c:v>
                </c:pt>
                <c:pt idx="2522">
                  <c:v>14</c:v>
                </c:pt>
                <c:pt idx="2523">
                  <c:v>14</c:v>
                </c:pt>
                <c:pt idx="2524">
                  <c:v>14</c:v>
                </c:pt>
                <c:pt idx="2525">
                  <c:v>14</c:v>
                </c:pt>
                <c:pt idx="2526">
                  <c:v>14</c:v>
                </c:pt>
                <c:pt idx="2527">
                  <c:v>14</c:v>
                </c:pt>
                <c:pt idx="2528">
                  <c:v>14</c:v>
                </c:pt>
                <c:pt idx="2529">
                  <c:v>14</c:v>
                </c:pt>
                <c:pt idx="2530">
                  <c:v>14</c:v>
                </c:pt>
                <c:pt idx="2531">
                  <c:v>14</c:v>
                </c:pt>
                <c:pt idx="2532">
                  <c:v>14</c:v>
                </c:pt>
                <c:pt idx="2533">
                  <c:v>14</c:v>
                </c:pt>
                <c:pt idx="2534">
                  <c:v>14</c:v>
                </c:pt>
                <c:pt idx="2535">
                  <c:v>14</c:v>
                </c:pt>
                <c:pt idx="2536">
                  <c:v>14</c:v>
                </c:pt>
                <c:pt idx="2537">
                  <c:v>14</c:v>
                </c:pt>
                <c:pt idx="2538">
                  <c:v>14</c:v>
                </c:pt>
                <c:pt idx="2539">
                  <c:v>14</c:v>
                </c:pt>
                <c:pt idx="2540">
                  <c:v>14</c:v>
                </c:pt>
                <c:pt idx="2541">
                  <c:v>14</c:v>
                </c:pt>
                <c:pt idx="2542">
                  <c:v>14</c:v>
                </c:pt>
                <c:pt idx="2543">
                  <c:v>14</c:v>
                </c:pt>
                <c:pt idx="2544">
                  <c:v>14</c:v>
                </c:pt>
                <c:pt idx="2545">
                  <c:v>14</c:v>
                </c:pt>
                <c:pt idx="2546">
                  <c:v>14</c:v>
                </c:pt>
                <c:pt idx="2547">
                  <c:v>14</c:v>
                </c:pt>
                <c:pt idx="2548">
                  <c:v>14</c:v>
                </c:pt>
                <c:pt idx="2549">
                  <c:v>14</c:v>
                </c:pt>
                <c:pt idx="2550">
                  <c:v>14</c:v>
                </c:pt>
                <c:pt idx="2551">
                  <c:v>14</c:v>
                </c:pt>
                <c:pt idx="2552">
                  <c:v>14</c:v>
                </c:pt>
                <c:pt idx="2553">
                  <c:v>14</c:v>
                </c:pt>
                <c:pt idx="2554">
                  <c:v>14</c:v>
                </c:pt>
                <c:pt idx="2555">
                  <c:v>14</c:v>
                </c:pt>
                <c:pt idx="2556">
                  <c:v>14</c:v>
                </c:pt>
                <c:pt idx="2557">
                  <c:v>14</c:v>
                </c:pt>
                <c:pt idx="2558">
                  <c:v>14</c:v>
                </c:pt>
                <c:pt idx="2559">
                  <c:v>14</c:v>
                </c:pt>
                <c:pt idx="2560">
                  <c:v>14</c:v>
                </c:pt>
                <c:pt idx="2561">
                  <c:v>14</c:v>
                </c:pt>
                <c:pt idx="2562">
                  <c:v>14</c:v>
                </c:pt>
                <c:pt idx="2563">
                  <c:v>14</c:v>
                </c:pt>
                <c:pt idx="2564">
                  <c:v>14</c:v>
                </c:pt>
                <c:pt idx="2565">
                  <c:v>14</c:v>
                </c:pt>
                <c:pt idx="2566">
                  <c:v>14</c:v>
                </c:pt>
                <c:pt idx="2567">
                  <c:v>14</c:v>
                </c:pt>
                <c:pt idx="2568">
                  <c:v>14</c:v>
                </c:pt>
                <c:pt idx="2569">
                  <c:v>14</c:v>
                </c:pt>
                <c:pt idx="2570">
                  <c:v>14</c:v>
                </c:pt>
                <c:pt idx="2571">
                  <c:v>14</c:v>
                </c:pt>
                <c:pt idx="2572">
                  <c:v>14</c:v>
                </c:pt>
                <c:pt idx="2573">
                  <c:v>14</c:v>
                </c:pt>
                <c:pt idx="2574">
                  <c:v>14</c:v>
                </c:pt>
                <c:pt idx="2575">
                  <c:v>14</c:v>
                </c:pt>
                <c:pt idx="2576">
                  <c:v>14</c:v>
                </c:pt>
                <c:pt idx="2577">
                  <c:v>14</c:v>
                </c:pt>
                <c:pt idx="2578">
                  <c:v>13</c:v>
                </c:pt>
                <c:pt idx="2579">
                  <c:v>13</c:v>
                </c:pt>
                <c:pt idx="2580">
                  <c:v>13</c:v>
                </c:pt>
                <c:pt idx="2581">
                  <c:v>13</c:v>
                </c:pt>
                <c:pt idx="2582">
                  <c:v>13</c:v>
                </c:pt>
                <c:pt idx="2583">
                  <c:v>13</c:v>
                </c:pt>
                <c:pt idx="2584">
                  <c:v>13</c:v>
                </c:pt>
                <c:pt idx="2585">
                  <c:v>13</c:v>
                </c:pt>
                <c:pt idx="2586">
                  <c:v>13</c:v>
                </c:pt>
                <c:pt idx="2587">
                  <c:v>13</c:v>
                </c:pt>
                <c:pt idx="2588">
                  <c:v>13</c:v>
                </c:pt>
                <c:pt idx="2589">
                  <c:v>13</c:v>
                </c:pt>
                <c:pt idx="2590">
                  <c:v>13</c:v>
                </c:pt>
                <c:pt idx="2591">
                  <c:v>13</c:v>
                </c:pt>
                <c:pt idx="2592">
                  <c:v>13</c:v>
                </c:pt>
                <c:pt idx="2593">
                  <c:v>13</c:v>
                </c:pt>
                <c:pt idx="2594">
                  <c:v>13</c:v>
                </c:pt>
                <c:pt idx="2595">
                  <c:v>13</c:v>
                </c:pt>
                <c:pt idx="2596">
                  <c:v>13</c:v>
                </c:pt>
                <c:pt idx="2597">
                  <c:v>13</c:v>
                </c:pt>
                <c:pt idx="2598">
                  <c:v>13</c:v>
                </c:pt>
                <c:pt idx="2599">
                  <c:v>13</c:v>
                </c:pt>
                <c:pt idx="2600">
                  <c:v>13</c:v>
                </c:pt>
                <c:pt idx="2601">
                  <c:v>13</c:v>
                </c:pt>
                <c:pt idx="2602">
                  <c:v>13</c:v>
                </c:pt>
                <c:pt idx="2603">
                  <c:v>13</c:v>
                </c:pt>
                <c:pt idx="2604">
                  <c:v>13</c:v>
                </c:pt>
                <c:pt idx="2605">
                  <c:v>13</c:v>
                </c:pt>
                <c:pt idx="2606">
                  <c:v>13</c:v>
                </c:pt>
                <c:pt idx="2607">
                  <c:v>13</c:v>
                </c:pt>
                <c:pt idx="2608">
                  <c:v>13</c:v>
                </c:pt>
                <c:pt idx="2609">
                  <c:v>13</c:v>
                </c:pt>
                <c:pt idx="2610">
                  <c:v>13</c:v>
                </c:pt>
                <c:pt idx="2611">
                  <c:v>13</c:v>
                </c:pt>
                <c:pt idx="2612">
                  <c:v>13</c:v>
                </c:pt>
                <c:pt idx="2613">
                  <c:v>13</c:v>
                </c:pt>
                <c:pt idx="2614">
                  <c:v>13</c:v>
                </c:pt>
                <c:pt idx="2615">
                  <c:v>13</c:v>
                </c:pt>
                <c:pt idx="2616">
                  <c:v>13</c:v>
                </c:pt>
                <c:pt idx="2617">
                  <c:v>13</c:v>
                </c:pt>
                <c:pt idx="2618">
                  <c:v>13</c:v>
                </c:pt>
                <c:pt idx="2619">
                  <c:v>13</c:v>
                </c:pt>
                <c:pt idx="2620">
                  <c:v>13</c:v>
                </c:pt>
                <c:pt idx="2621">
                  <c:v>13</c:v>
                </c:pt>
                <c:pt idx="2622">
                  <c:v>13</c:v>
                </c:pt>
                <c:pt idx="2623">
                  <c:v>13</c:v>
                </c:pt>
                <c:pt idx="2624">
                  <c:v>13</c:v>
                </c:pt>
                <c:pt idx="2625">
                  <c:v>13</c:v>
                </c:pt>
                <c:pt idx="2626">
                  <c:v>13</c:v>
                </c:pt>
                <c:pt idx="2627">
                  <c:v>13</c:v>
                </c:pt>
                <c:pt idx="2628">
                  <c:v>13</c:v>
                </c:pt>
                <c:pt idx="2629">
                  <c:v>13</c:v>
                </c:pt>
                <c:pt idx="2630">
                  <c:v>13</c:v>
                </c:pt>
                <c:pt idx="2631">
                  <c:v>13</c:v>
                </c:pt>
                <c:pt idx="2632">
                  <c:v>13</c:v>
                </c:pt>
                <c:pt idx="2633">
                  <c:v>13</c:v>
                </c:pt>
                <c:pt idx="2634">
                  <c:v>13</c:v>
                </c:pt>
                <c:pt idx="2635">
                  <c:v>13</c:v>
                </c:pt>
                <c:pt idx="2636">
                  <c:v>13</c:v>
                </c:pt>
                <c:pt idx="2637">
                  <c:v>13</c:v>
                </c:pt>
                <c:pt idx="2638">
                  <c:v>13</c:v>
                </c:pt>
                <c:pt idx="2639">
                  <c:v>13</c:v>
                </c:pt>
                <c:pt idx="2640">
                  <c:v>13</c:v>
                </c:pt>
                <c:pt idx="2641">
                  <c:v>13</c:v>
                </c:pt>
                <c:pt idx="2642">
                  <c:v>13</c:v>
                </c:pt>
                <c:pt idx="2643">
                  <c:v>13</c:v>
                </c:pt>
                <c:pt idx="2644">
                  <c:v>13</c:v>
                </c:pt>
                <c:pt idx="2645">
                  <c:v>13</c:v>
                </c:pt>
                <c:pt idx="2646">
                  <c:v>13</c:v>
                </c:pt>
                <c:pt idx="2647">
                  <c:v>13</c:v>
                </c:pt>
                <c:pt idx="2648">
                  <c:v>13</c:v>
                </c:pt>
                <c:pt idx="2649">
                  <c:v>13</c:v>
                </c:pt>
                <c:pt idx="2650">
                  <c:v>13</c:v>
                </c:pt>
                <c:pt idx="2651">
                  <c:v>13</c:v>
                </c:pt>
                <c:pt idx="2652">
                  <c:v>13</c:v>
                </c:pt>
                <c:pt idx="2653">
                  <c:v>13</c:v>
                </c:pt>
                <c:pt idx="2654">
                  <c:v>13</c:v>
                </c:pt>
                <c:pt idx="2655">
                  <c:v>13</c:v>
                </c:pt>
                <c:pt idx="2656">
                  <c:v>13</c:v>
                </c:pt>
                <c:pt idx="2657">
                  <c:v>13</c:v>
                </c:pt>
                <c:pt idx="2658">
                  <c:v>13</c:v>
                </c:pt>
                <c:pt idx="2659">
                  <c:v>13</c:v>
                </c:pt>
                <c:pt idx="2660">
                  <c:v>13</c:v>
                </c:pt>
                <c:pt idx="2661">
                  <c:v>13</c:v>
                </c:pt>
                <c:pt idx="2662">
                  <c:v>13</c:v>
                </c:pt>
                <c:pt idx="2663">
                  <c:v>13</c:v>
                </c:pt>
                <c:pt idx="2664">
                  <c:v>13</c:v>
                </c:pt>
                <c:pt idx="2665">
                  <c:v>13</c:v>
                </c:pt>
                <c:pt idx="2666">
                  <c:v>13</c:v>
                </c:pt>
                <c:pt idx="2667">
                  <c:v>13</c:v>
                </c:pt>
                <c:pt idx="2668">
                  <c:v>13</c:v>
                </c:pt>
                <c:pt idx="2669">
                  <c:v>13</c:v>
                </c:pt>
                <c:pt idx="2670">
                  <c:v>13</c:v>
                </c:pt>
                <c:pt idx="2671">
                  <c:v>13</c:v>
                </c:pt>
                <c:pt idx="2672">
                  <c:v>13</c:v>
                </c:pt>
                <c:pt idx="2673">
                  <c:v>13</c:v>
                </c:pt>
                <c:pt idx="2674">
                  <c:v>13</c:v>
                </c:pt>
                <c:pt idx="2675">
                  <c:v>13</c:v>
                </c:pt>
                <c:pt idx="2676">
                  <c:v>13</c:v>
                </c:pt>
                <c:pt idx="2677">
                  <c:v>13</c:v>
                </c:pt>
                <c:pt idx="2678">
                  <c:v>13</c:v>
                </c:pt>
                <c:pt idx="2679">
                  <c:v>13</c:v>
                </c:pt>
                <c:pt idx="2680">
                  <c:v>13</c:v>
                </c:pt>
                <c:pt idx="2681">
                  <c:v>13</c:v>
                </c:pt>
                <c:pt idx="2682">
                  <c:v>13</c:v>
                </c:pt>
                <c:pt idx="2683">
                  <c:v>13</c:v>
                </c:pt>
                <c:pt idx="2684">
                  <c:v>13</c:v>
                </c:pt>
                <c:pt idx="2685">
                  <c:v>13</c:v>
                </c:pt>
                <c:pt idx="2686">
                  <c:v>13</c:v>
                </c:pt>
                <c:pt idx="2687">
                  <c:v>13</c:v>
                </c:pt>
                <c:pt idx="2688">
                  <c:v>13</c:v>
                </c:pt>
                <c:pt idx="2689">
                  <c:v>13</c:v>
                </c:pt>
                <c:pt idx="2690">
                  <c:v>13</c:v>
                </c:pt>
                <c:pt idx="2691">
                  <c:v>13</c:v>
                </c:pt>
                <c:pt idx="2692">
                  <c:v>13</c:v>
                </c:pt>
                <c:pt idx="2693">
                  <c:v>13</c:v>
                </c:pt>
                <c:pt idx="2694">
                  <c:v>13</c:v>
                </c:pt>
                <c:pt idx="2695">
                  <c:v>13</c:v>
                </c:pt>
                <c:pt idx="2696">
                  <c:v>13</c:v>
                </c:pt>
                <c:pt idx="2697">
                  <c:v>13</c:v>
                </c:pt>
                <c:pt idx="2698">
                  <c:v>13</c:v>
                </c:pt>
                <c:pt idx="2699">
                  <c:v>13</c:v>
                </c:pt>
                <c:pt idx="2700">
                  <c:v>13</c:v>
                </c:pt>
                <c:pt idx="2701">
                  <c:v>13</c:v>
                </c:pt>
                <c:pt idx="2702">
                  <c:v>13</c:v>
                </c:pt>
                <c:pt idx="2703">
                  <c:v>13</c:v>
                </c:pt>
                <c:pt idx="2704">
                  <c:v>13</c:v>
                </c:pt>
                <c:pt idx="2705">
                  <c:v>13</c:v>
                </c:pt>
                <c:pt idx="2706">
                  <c:v>13</c:v>
                </c:pt>
                <c:pt idx="2707">
                  <c:v>13</c:v>
                </c:pt>
                <c:pt idx="2708">
                  <c:v>13</c:v>
                </c:pt>
                <c:pt idx="2709">
                  <c:v>13</c:v>
                </c:pt>
                <c:pt idx="2710">
                  <c:v>13</c:v>
                </c:pt>
                <c:pt idx="2711">
                  <c:v>13</c:v>
                </c:pt>
                <c:pt idx="2712">
                  <c:v>13</c:v>
                </c:pt>
                <c:pt idx="2713">
                  <c:v>13</c:v>
                </c:pt>
                <c:pt idx="2714">
                  <c:v>13</c:v>
                </c:pt>
                <c:pt idx="2715">
                  <c:v>13</c:v>
                </c:pt>
                <c:pt idx="2716">
                  <c:v>13</c:v>
                </c:pt>
                <c:pt idx="2717">
                  <c:v>13</c:v>
                </c:pt>
                <c:pt idx="2718">
                  <c:v>13</c:v>
                </c:pt>
                <c:pt idx="2719">
                  <c:v>13</c:v>
                </c:pt>
                <c:pt idx="2720">
                  <c:v>13</c:v>
                </c:pt>
                <c:pt idx="2721">
                  <c:v>13</c:v>
                </c:pt>
                <c:pt idx="2722">
                  <c:v>13</c:v>
                </c:pt>
                <c:pt idx="2723">
                  <c:v>13</c:v>
                </c:pt>
                <c:pt idx="2724">
                  <c:v>13</c:v>
                </c:pt>
                <c:pt idx="2725">
                  <c:v>13</c:v>
                </c:pt>
                <c:pt idx="2726">
                  <c:v>13</c:v>
                </c:pt>
                <c:pt idx="2727">
                  <c:v>13</c:v>
                </c:pt>
                <c:pt idx="2728">
                  <c:v>13</c:v>
                </c:pt>
                <c:pt idx="2729">
                  <c:v>13</c:v>
                </c:pt>
                <c:pt idx="2730">
                  <c:v>13</c:v>
                </c:pt>
                <c:pt idx="2731">
                  <c:v>13</c:v>
                </c:pt>
                <c:pt idx="2732">
                  <c:v>13</c:v>
                </c:pt>
                <c:pt idx="2733">
                  <c:v>13</c:v>
                </c:pt>
                <c:pt idx="2734">
                  <c:v>13</c:v>
                </c:pt>
                <c:pt idx="2735">
                  <c:v>13</c:v>
                </c:pt>
                <c:pt idx="2736">
                  <c:v>13</c:v>
                </c:pt>
                <c:pt idx="2737">
                  <c:v>13</c:v>
                </c:pt>
                <c:pt idx="2738">
                  <c:v>13</c:v>
                </c:pt>
                <c:pt idx="2739">
                  <c:v>13</c:v>
                </c:pt>
                <c:pt idx="2740">
                  <c:v>13</c:v>
                </c:pt>
                <c:pt idx="2741">
                  <c:v>13</c:v>
                </c:pt>
                <c:pt idx="2742">
                  <c:v>13</c:v>
                </c:pt>
                <c:pt idx="2743">
                  <c:v>13</c:v>
                </c:pt>
                <c:pt idx="2744">
                  <c:v>13</c:v>
                </c:pt>
                <c:pt idx="2745">
                  <c:v>13</c:v>
                </c:pt>
                <c:pt idx="2746">
                  <c:v>13</c:v>
                </c:pt>
                <c:pt idx="2747">
                  <c:v>13</c:v>
                </c:pt>
                <c:pt idx="2748">
                  <c:v>13</c:v>
                </c:pt>
                <c:pt idx="2749">
                  <c:v>13</c:v>
                </c:pt>
                <c:pt idx="2750">
                  <c:v>13</c:v>
                </c:pt>
                <c:pt idx="2751">
                  <c:v>13</c:v>
                </c:pt>
                <c:pt idx="2752">
                  <c:v>13</c:v>
                </c:pt>
                <c:pt idx="2753">
                  <c:v>13</c:v>
                </c:pt>
                <c:pt idx="2754">
                  <c:v>13</c:v>
                </c:pt>
                <c:pt idx="2755">
                  <c:v>13</c:v>
                </c:pt>
                <c:pt idx="2756">
                  <c:v>13</c:v>
                </c:pt>
                <c:pt idx="2757">
                  <c:v>13</c:v>
                </c:pt>
                <c:pt idx="2758">
                  <c:v>13</c:v>
                </c:pt>
                <c:pt idx="2759">
                  <c:v>13</c:v>
                </c:pt>
                <c:pt idx="2760">
                  <c:v>13</c:v>
                </c:pt>
                <c:pt idx="2761">
                  <c:v>13</c:v>
                </c:pt>
                <c:pt idx="2762">
                  <c:v>13</c:v>
                </c:pt>
                <c:pt idx="2763">
                  <c:v>13</c:v>
                </c:pt>
                <c:pt idx="2764">
                  <c:v>13</c:v>
                </c:pt>
                <c:pt idx="2765">
                  <c:v>13</c:v>
                </c:pt>
                <c:pt idx="2766">
                  <c:v>13</c:v>
                </c:pt>
                <c:pt idx="2767">
                  <c:v>13</c:v>
                </c:pt>
                <c:pt idx="2768">
                  <c:v>13</c:v>
                </c:pt>
                <c:pt idx="2769">
                  <c:v>13</c:v>
                </c:pt>
                <c:pt idx="2770">
                  <c:v>13</c:v>
                </c:pt>
                <c:pt idx="2771">
                  <c:v>13</c:v>
                </c:pt>
                <c:pt idx="2772">
                  <c:v>13</c:v>
                </c:pt>
                <c:pt idx="2773">
                  <c:v>13</c:v>
                </c:pt>
                <c:pt idx="2774">
                  <c:v>13</c:v>
                </c:pt>
                <c:pt idx="2775">
                  <c:v>13</c:v>
                </c:pt>
                <c:pt idx="2776">
                  <c:v>13</c:v>
                </c:pt>
                <c:pt idx="2777">
                  <c:v>13</c:v>
                </c:pt>
                <c:pt idx="2778">
                  <c:v>13</c:v>
                </c:pt>
                <c:pt idx="2779">
                  <c:v>13</c:v>
                </c:pt>
                <c:pt idx="2780">
                  <c:v>13</c:v>
                </c:pt>
                <c:pt idx="2781">
                  <c:v>13</c:v>
                </c:pt>
                <c:pt idx="2782">
                  <c:v>13</c:v>
                </c:pt>
                <c:pt idx="2783">
                  <c:v>13</c:v>
                </c:pt>
                <c:pt idx="2784">
                  <c:v>13</c:v>
                </c:pt>
                <c:pt idx="2785">
                  <c:v>13</c:v>
                </c:pt>
                <c:pt idx="2786">
                  <c:v>13</c:v>
                </c:pt>
                <c:pt idx="2787">
                  <c:v>13</c:v>
                </c:pt>
                <c:pt idx="2788">
                  <c:v>13</c:v>
                </c:pt>
                <c:pt idx="2789">
                  <c:v>13</c:v>
                </c:pt>
                <c:pt idx="2790">
                  <c:v>13</c:v>
                </c:pt>
                <c:pt idx="2791">
                  <c:v>13</c:v>
                </c:pt>
                <c:pt idx="2792">
                  <c:v>13</c:v>
                </c:pt>
                <c:pt idx="2793">
                  <c:v>13</c:v>
                </c:pt>
                <c:pt idx="2794">
                  <c:v>13</c:v>
                </c:pt>
                <c:pt idx="2795">
                  <c:v>13</c:v>
                </c:pt>
                <c:pt idx="2796">
                  <c:v>13</c:v>
                </c:pt>
                <c:pt idx="2797">
                  <c:v>13</c:v>
                </c:pt>
                <c:pt idx="2798">
                  <c:v>13</c:v>
                </c:pt>
                <c:pt idx="2799">
                  <c:v>13</c:v>
                </c:pt>
                <c:pt idx="2800">
                  <c:v>13</c:v>
                </c:pt>
                <c:pt idx="2801">
                  <c:v>13</c:v>
                </c:pt>
                <c:pt idx="2802">
                  <c:v>13</c:v>
                </c:pt>
                <c:pt idx="2803">
                  <c:v>13</c:v>
                </c:pt>
                <c:pt idx="2804">
                  <c:v>13</c:v>
                </c:pt>
                <c:pt idx="2805">
                  <c:v>13</c:v>
                </c:pt>
                <c:pt idx="2806">
                  <c:v>13</c:v>
                </c:pt>
                <c:pt idx="2807">
                  <c:v>13</c:v>
                </c:pt>
                <c:pt idx="2808">
                  <c:v>13</c:v>
                </c:pt>
                <c:pt idx="2809">
                  <c:v>13</c:v>
                </c:pt>
                <c:pt idx="2810">
                  <c:v>13</c:v>
                </c:pt>
                <c:pt idx="2811">
                  <c:v>13</c:v>
                </c:pt>
                <c:pt idx="2812">
                  <c:v>13</c:v>
                </c:pt>
                <c:pt idx="2813">
                  <c:v>13</c:v>
                </c:pt>
                <c:pt idx="2814">
                  <c:v>13</c:v>
                </c:pt>
                <c:pt idx="2815">
                  <c:v>13</c:v>
                </c:pt>
                <c:pt idx="2816">
                  <c:v>13</c:v>
                </c:pt>
                <c:pt idx="2817">
                  <c:v>13</c:v>
                </c:pt>
                <c:pt idx="2818">
                  <c:v>13</c:v>
                </c:pt>
                <c:pt idx="2819">
                  <c:v>13</c:v>
                </c:pt>
                <c:pt idx="2820">
                  <c:v>13</c:v>
                </c:pt>
                <c:pt idx="2821">
                  <c:v>13</c:v>
                </c:pt>
                <c:pt idx="2822">
                  <c:v>13</c:v>
                </c:pt>
                <c:pt idx="2823">
                  <c:v>13</c:v>
                </c:pt>
                <c:pt idx="2824">
                  <c:v>13</c:v>
                </c:pt>
                <c:pt idx="2825">
                  <c:v>13</c:v>
                </c:pt>
                <c:pt idx="2826">
                  <c:v>13</c:v>
                </c:pt>
                <c:pt idx="2827">
                  <c:v>13</c:v>
                </c:pt>
                <c:pt idx="2828">
                  <c:v>13</c:v>
                </c:pt>
                <c:pt idx="2829">
                  <c:v>13</c:v>
                </c:pt>
                <c:pt idx="2830">
                  <c:v>13</c:v>
                </c:pt>
                <c:pt idx="2831">
                  <c:v>13</c:v>
                </c:pt>
                <c:pt idx="2832">
                  <c:v>13</c:v>
                </c:pt>
                <c:pt idx="2833">
                  <c:v>13</c:v>
                </c:pt>
                <c:pt idx="2834">
                  <c:v>13</c:v>
                </c:pt>
                <c:pt idx="2835">
                  <c:v>13</c:v>
                </c:pt>
                <c:pt idx="2836">
                  <c:v>13</c:v>
                </c:pt>
                <c:pt idx="2837">
                  <c:v>13</c:v>
                </c:pt>
                <c:pt idx="2838">
                  <c:v>13</c:v>
                </c:pt>
                <c:pt idx="2839">
                  <c:v>13</c:v>
                </c:pt>
                <c:pt idx="2840">
                  <c:v>13</c:v>
                </c:pt>
                <c:pt idx="2841">
                  <c:v>13</c:v>
                </c:pt>
                <c:pt idx="2842">
                  <c:v>13</c:v>
                </c:pt>
                <c:pt idx="2843">
                  <c:v>13</c:v>
                </c:pt>
                <c:pt idx="2844">
                  <c:v>13</c:v>
                </c:pt>
                <c:pt idx="2845">
                  <c:v>13</c:v>
                </c:pt>
                <c:pt idx="2846">
                  <c:v>13</c:v>
                </c:pt>
                <c:pt idx="2847">
                  <c:v>13</c:v>
                </c:pt>
                <c:pt idx="2848">
                  <c:v>13</c:v>
                </c:pt>
                <c:pt idx="2849">
                  <c:v>13</c:v>
                </c:pt>
                <c:pt idx="2850">
                  <c:v>13</c:v>
                </c:pt>
                <c:pt idx="2851">
                  <c:v>13</c:v>
                </c:pt>
                <c:pt idx="2852">
                  <c:v>13</c:v>
                </c:pt>
                <c:pt idx="2853">
                  <c:v>13</c:v>
                </c:pt>
                <c:pt idx="2854">
                  <c:v>13</c:v>
                </c:pt>
                <c:pt idx="2855">
                  <c:v>12</c:v>
                </c:pt>
                <c:pt idx="2856">
                  <c:v>12</c:v>
                </c:pt>
                <c:pt idx="2857">
                  <c:v>12</c:v>
                </c:pt>
                <c:pt idx="2858">
                  <c:v>12</c:v>
                </c:pt>
                <c:pt idx="2859">
                  <c:v>12</c:v>
                </c:pt>
                <c:pt idx="2860">
                  <c:v>12</c:v>
                </c:pt>
                <c:pt idx="2861">
                  <c:v>12</c:v>
                </c:pt>
                <c:pt idx="2862">
                  <c:v>12</c:v>
                </c:pt>
                <c:pt idx="2863">
                  <c:v>12</c:v>
                </c:pt>
                <c:pt idx="2864">
                  <c:v>12</c:v>
                </c:pt>
                <c:pt idx="2865">
                  <c:v>12</c:v>
                </c:pt>
                <c:pt idx="2866">
                  <c:v>12</c:v>
                </c:pt>
                <c:pt idx="2867">
                  <c:v>12</c:v>
                </c:pt>
                <c:pt idx="2868">
                  <c:v>12</c:v>
                </c:pt>
                <c:pt idx="2869">
                  <c:v>12</c:v>
                </c:pt>
                <c:pt idx="2870">
                  <c:v>12</c:v>
                </c:pt>
                <c:pt idx="2871">
                  <c:v>12</c:v>
                </c:pt>
                <c:pt idx="2872">
                  <c:v>12</c:v>
                </c:pt>
                <c:pt idx="2873">
                  <c:v>12</c:v>
                </c:pt>
                <c:pt idx="2874">
                  <c:v>12</c:v>
                </c:pt>
                <c:pt idx="2875">
                  <c:v>12</c:v>
                </c:pt>
                <c:pt idx="2876">
                  <c:v>12</c:v>
                </c:pt>
                <c:pt idx="2877">
                  <c:v>12</c:v>
                </c:pt>
                <c:pt idx="2878">
                  <c:v>12</c:v>
                </c:pt>
                <c:pt idx="2879">
                  <c:v>12</c:v>
                </c:pt>
                <c:pt idx="2880">
                  <c:v>12</c:v>
                </c:pt>
                <c:pt idx="2881">
                  <c:v>12</c:v>
                </c:pt>
                <c:pt idx="2882">
                  <c:v>12</c:v>
                </c:pt>
                <c:pt idx="2883">
                  <c:v>12</c:v>
                </c:pt>
                <c:pt idx="2884">
                  <c:v>12</c:v>
                </c:pt>
                <c:pt idx="2885">
                  <c:v>12</c:v>
                </c:pt>
                <c:pt idx="2886">
                  <c:v>12</c:v>
                </c:pt>
                <c:pt idx="2887">
                  <c:v>12</c:v>
                </c:pt>
                <c:pt idx="2888">
                  <c:v>12</c:v>
                </c:pt>
                <c:pt idx="2889">
                  <c:v>12</c:v>
                </c:pt>
                <c:pt idx="2890">
                  <c:v>12</c:v>
                </c:pt>
                <c:pt idx="2891">
                  <c:v>12</c:v>
                </c:pt>
                <c:pt idx="2892">
                  <c:v>12</c:v>
                </c:pt>
                <c:pt idx="2893">
                  <c:v>12</c:v>
                </c:pt>
                <c:pt idx="2894">
                  <c:v>12</c:v>
                </c:pt>
                <c:pt idx="2895">
                  <c:v>12</c:v>
                </c:pt>
                <c:pt idx="2896">
                  <c:v>12</c:v>
                </c:pt>
                <c:pt idx="2897">
                  <c:v>12</c:v>
                </c:pt>
                <c:pt idx="2898">
                  <c:v>12</c:v>
                </c:pt>
                <c:pt idx="2899">
                  <c:v>12</c:v>
                </c:pt>
                <c:pt idx="2900">
                  <c:v>12</c:v>
                </c:pt>
                <c:pt idx="2901">
                  <c:v>12</c:v>
                </c:pt>
                <c:pt idx="2902">
                  <c:v>12</c:v>
                </c:pt>
                <c:pt idx="2903">
                  <c:v>12</c:v>
                </c:pt>
                <c:pt idx="2904">
                  <c:v>12</c:v>
                </c:pt>
                <c:pt idx="2905">
                  <c:v>12</c:v>
                </c:pt>
                <c:pt idx="2906">
                  <c:v>12</c:v>
                </c:pt>
                <c:pt idx="2907">
                  <c:v>12</c:v>
                </c:pt>
                <c:pt idx="2908">
                  <c:v>12</c:v>
                </c:pt>
                <c:pt idx="2909">
                  <c:v>12</c:v>
                </c:pt>
                <c:pt idx="2910">
                  <c:v>12</c:v>
                </c:pt>
                <c:pt idx="2911">
                  <c:v>12</c:v>
                </c:pt>
                <c:pt idx="2912">
                  <c:v>12</c:v>
                </c:pt>
                <c:pt idx="2913">
                  <c:v>12</c:v>
                </c:pt>
                <c:pt idx="2914">
                  <c:v>12</c:v>
                </c:pt>
                <c:pt idx="2915">
                  <c:v>12</c:v>
                </c:pt>
                <c:pt idx="2916">
                  <c:v>12</c:v>
                </c:pt>
                <c:pt idx="2917">
                  <c:v>12</c:v>
                </c:pt>
                <c:pt idx="2918">
                  <c:v>12</c:v>
                </c:pt>
                <c:pt idx="2919">
                  <c:v>12</c:v>
                </c:pt>
                <c:pt idx="2920">
                  <c:v>12</c:v>
                </c:pt>
                <c:pt idx="2921">
                  <c:v>12</c:v>
                </c:pt>
                <c:pt idx="2922">
                  <c:v>12</c:v>
                </c:pt>
                <c:pt idx="2923">
                  <c:v>12</c:v>
                </c:pt>
                <c:pt idx="2924">
                  <c:v>12</c:v>
                </c:pt>
                <c:pt idx="2925">
                  <c:v>12</c:v>
                </c:pt>
                <c:pt idx="2926">
                  <c:v>12</c:v>
                </c:pt>
                <c:pt idx="2927">
                  <c:v>12</c:v>
                </c:pt>
                <c:pt idx="2928">
                  <c:v>12</c:v>
                </c:pt>
                <c:pt idx="2929">
                  <c:v>12</c:v>
                </c:pt>
                <c:pt idx="2930">
                  <c:v>12</c:v>
                </c:pt>
                <c:pt idx="2931">
                  <c:v>12</c:v>
                </c:pt>
                <c:pt idx="2932">
                  <c:v>12</c:v>
                </c:pt>
                <c:pt idx="2933">
                  <c:v>12</c:v>
                </c:pt>
                <c:pt idx="2934">
                  <c:v>12</c:v>
                </c:pt>
                <c:pt idx="2935">
                  <c:v>12</c:v>
                </c:pt>
                <c:pt idx="2936">
                  <c:v>12</c:v>
                </c:pt>
                <c:pt idx="2937">
                  <c:v>12</c:v>
                </c:pt>
                <c:pt idx="2938">
                  <c:v>12</c:v>
                </c:pt>
                <c:pt idx="2939">
                  <c:v>12</c:v>
                </c:pt>
                <c:pt idx="2940">
                  <c:v>12</c:v>
                </c:pt>
                <c:pt idx="2941">
                  <c:v>12</c:v>
                </c:pt>
                <c:pt idx="2942">
                  <c:v>12</c:v>
                </c:pt>
                <c:pt idx="2943">
                  <c:v>12</c:v>
                </c:pt>
                <c:pt idx="2944">
                  <c:v>12</c:v>
                </c:pt>
                <c:pt idx="2945">
                  <c:v>12</c:v>
                </c:pt>
                <c:pt idx="2946">
                  <c:v>12</c:v>
                </c:pt>
                <c:pt idx="2947">
                  <c:v>12</c:v>
                </c:pt>
                <c:pt idx="2948">
                  <c:v>12</c:v>
                </c:pt>
                <c:pt idx="2949">
                  <c:v>12</c:v>
                </c:pt>
                <c:pt idx="2950">
                  <c:v>12</c:v>
                </c:pt>
                <c:pt idx="2951">
                  <c:v>12</c:v>
                </c:pt>
                <c:pt idx="2952">
                  <c:v>12</c:v>
                </c:pt>
                <c:pt idx="2953">
                  <c:v>12</c:v>
                </c:pt>
                <c:pt idx="2954">
                  <c:v>12</c:v>
                </c:pt>
                <c:pt idx="2955">
                  <c:v>12</c:v>
                </c:pt>
                <c:pt idx="2956">
                  <c:v>12</c:v>
                </c:pt>
                <c:pt idx="2957">
                  <c:v>12</c:v>
                </c:pt>
                <c:pt idx="2958">
                  <c:v>12</c:v>
                </c:pt>
                <c:pt idx="2959">
                  <c:v>12</c:v>
                </c:pt>
                <c:pt idx="2960">
                  <c:v>12</c:v>
                </c:pt>
                <c:pt idx="2961">
                  <c:v>12</c:v>
                </c:pt>
                <c:pt idx="2962">
                  <c:v>12</c:v>
                </c:pt>
                <c:pt idx="2963">
                  <c:v>12</c:v>
                </c:pt>
                <c:pt idx="2964">
                  <c:v>12</c:v>
                </c:pt>
                <c:pt idx="2965">
                  <c:v>12</c:v>
                </c:pt>
                <c:pt idx="2966">
                  <c:v>12</c:v>
                </c:pt>
                <c:pt idx="2967">
                  <c:v>12</c:v>
                </c:pt>
                <c:pt idx="2968">
                  <c:v>12</c:v>
                </c:pt>
                <c:pt idx="2969">
                  <c:v>12</c:v>
                </c:pt>
                <c:pt idx="2970">
                  <c:v>12</c:v>
                </c:pt>
                <c:pt idx="2971">
                  <c:v>12</c:v>
                </c:pt>
                <c:pt idx="2972">
                  <c:v>12</c:v>
                </c:pt>
                <c:pt idx="2973">
                  <c:v>12</c:v>
                </c:pt>
                <c:pt idx="2974">
                  <c:v>12</c:v>
                </c:pt>
                <c:pt idx="2975">
                  <c:v>12</c:v>
                </c:pt>
                <c:pt idx="2976">
                  <c:v>12</c:v>
                </c:pt>
                <c:pt idx="2977">
                  <c:v>12</c:v>
                </c:pt>
                <c:pt idx="2978">
                  <c:v>12</c:v>
                </c:pt>
                <c:pt idx="2979">
                  <c:v>12</c:v>
                </c:pt>
                <c:pt idx="2980">
                  <c:v>12</c:v>
                </c:pt>
                <c:pt idx="2981">
                  <c:v>12</c:v>
                </c:pt>
                <c:pt idx="2982">
                  <c:v>12</c:v>
                </c:pt>
                <c:pt idx="2983">
                  <c:v>12</c:v>
                </c:pt>
                <c:pt idx="2984">
                  <c:v>12</c:v>
                </c:pt>
                <c:pt idx="2985">
                  <c:v>12</c:v>
                </c:pt>
                <c:pt idx="2986">
                  <c:v>12</c:v>
                </c:pt>
                <c:pt idx="2987">
                  <c:v>12</c:v>
                </c:pt>
                <c:pt idx="2988">
                  <c:v>12</c:v>
                </c:pt>
                <c:pt idx="2989">
                  <c:v>12</c:v>
                </c:pt>
                <c:pt idx="2990">
                  <c:v>12</c:v>
                </c:pt>
                <c:pt idx="2991">
                  <c:v>12</c:v>
                </c:pt>
                <c:pt idx="2992">
                  <c:v>12</c:v>
                </c:pt>
                <c:pt idx="2993">
                  <c:v>12</c:v>
                </c:pt>
                <c:pt idx="2994">
                  <c:v>12</c:v>
                </c:pt>
                <c:pt idx="2995">
                  <c:v>12</c:v>
                </c:pt>
                <c:pt idx="2996">
                  <c:v>12</c:v>
                </c:pt>
                <c:pt idx="2997">
                  <c:v>12</c:v>
                </c:pt>
                <c:pt idx="2998">
                  <c:v>12</c:v>
                </c:pt>
                <c:pt idx="2999">
                  <c:v>12</c:v>
                </c:pt>
                <c:pt idx="3000">
                  <c:v>12</c:v>
                </c:pt>
                <c:pt idx="3001">
                  <c:v>12</c:v>
                </c:pt>
                <c:pt idx="3002">
                  <c:v>12</c:v>
                </c:pt>
                <c:pt idx="3003">
                  <c:v>12</c:v>
                </c:pt>
                <c:pt idx="3004">
                  <c:v>12</c:v>
                </c:pt>
                <c:pt idx="3005">
                  <c:v>12</c:v>
                </c:pt>
                <c:pt idx="3006">
                  <c:v>12</c:v>
                </c:pt>
                <c:pt idx="3007">
                  <c:v>12</c:v>
                </c:pt>
                <c:pt idx="3008">
                  <c:v>12</c:v>
                </c:pt>
                <c:pt idx="3009">
                  <c:v>12</c:v>
                </c:pt>
                <c:pt idx="3010">
                  <c:v>12</c:v>
                </c:pt>
                <c:pt idx="3011">
                  <c:v>12</c:v>
                </c:pt>
                <c:pt idx="3012">
                  <c:v>12</c:v>
                </c:pt>
                <c:pt idx="3013">
                  <c:v>12</c:v>
                </c:pt>
                <c:pt idx="3014">
                  <c:v>12</c:v>
                </c:pt>
                <c:pt idx="3015">
                  <c:v>12</c:v>
                </c:pt>
                <c:pt idx="3016">
                  <c:v>12</c:v>
                </c:pt>
                <c:pt idx="3017">
                  <c:v>12</c:v>
                </c:pt>
                <c:pt idx="3018">
                  <c:v>12</c:v>
                </c:pt>
                <c:pt idx="3019">
                  <c:v>12</c:v>
                </c:pt>
                <c:pt idx="3020">
                  <c:v>12</c:v>
                </c:pt>
                <c:pt idx="3021">
                  <c:v>12</c:v>
                </c:pt>
                <c:pt idx="3022">
                  <c:v>12</c:v>
                </c:pt>
                <c:pt idx="3023">
                  <c:v>12</c:v>
                </c:pt>
                <c:pt idx="3024">
                  <c:v>12</c:v>
                </c:pt>
                <c:pt idx="3025">
                  <c:v>12</c:v>
                </c:pt>
                <c:pt idx="3026">
                  <c:v>12</c:v>
                </c:pt>
                <c:pt idx="3027">
                  <c:v>12</c:v>
                </c:pt>
                <c:pt idx="3028">
                  <c:v>12</c:v>
                </c:pt>
                <c:pt idx="3029">
                  <c:v>12</c:v>
                </c:pt>
                <c:pt idx="3030">
                  <c:v>12</c:v>
                </c:pt>
                <c:pt idx="3031">
                  <c:v>12</c:v>
                </c:pt>
                <c:pt idx="3032">
                  <c:v>12</c:v>
                </c:pt>
                <c:pt idx="3033">
                  <c:v>12</c:v>
                </c:pt>
                <c:pt idx="3034">
                  <c:v>12</c:v>
                </c:pt>
                <c:pt idx="3035">
                  <c:v>12</c:v>
                </c:pt>
                <c:pt idx="3036">
                  <c:v>12</c:v>
                </c:pt>
                <c:pt idx="3037">
                  <c:v>12</c:v>
                </c:pt>
                <c:pt idx="3038">
                  <c:v>12</c:v>
                </c:pt>
                <c:pt idx="3039">
                  <c:v>12</c:v>
                </c:pt>
                <c:pt idx="3040">
                  <c:v>12</c:v>
                </c:pt>
                <c:pt idx="3041">
                  <c:v>12</c:v>
                </c:pt>
                <c:pt idx="3042">
                  <c:v>12</c:v>
                </c:pt>
                <c:pt idx="3043">
                  <c:v>12</c:v>
                </c:pt>
                <c:pt idx="3044">
                  <c:v>12</c:v>
                </c:pt>
                <c:pt idx="3045">
                  <c:v>12</c:v>
                </c:pt>
                <c:pt idx="3046">
                  <c:v>12</c:v>
                </c:pt>
                <c:pt idx="3047">
                  <c:v>12</c:v>
                </c:pt>
                <c:pt idx="3048">
                  <c:v>12</c:v>
                </c:pt>
                <c:pt idx="3049">
                  <c:v>12</c:v>
                </c:pt>
                <c:pt idx="3050">
                  <c:v>12</c:v>
                </c:pt>
                <c:pt idx="3051">
                  <c:v>12</c:v>
                </c:pt>
                <c:pt idx="3052">
                  <c:v>12</c:v>
                </c:pt>
                <c:pt idx="3053">
                  <c:v>12</c:v>
                </c:pt>
                <c:pt idx="3054">
                  <c:v>12</c:v>
                </c:pt>
                <c:pt idx="3055">
                  <c:v>12</c:v>
                </c:pt>
                <c:pt idx="3056">
                  <c:v>12</c:v>
                </c:pt>
                <c:pt idx="3057">
                  <c:v>12</c:v>
                </c:pt>
                <c:pt idx="3058">
                  <c:v>12</c:v>
                </c:pt>
                <c:pt idx="3059">
                  <c:v>12</c:v>
                </c:pt>
                <c:pt idx="3060">
                  <c:v>12</c:v>
                </c:pt>
                <c:pt idx="3061">
                  <c:v>12</c:v>
                </c:pt>
                <c:pt idx="3062">
                  <c:v>12</c:v>
                </c:pt>
                <c:pt idx="3063">
                  <c:v>12</c:v>
                </c:pt>
                <c:pt idx="3064">
                  <c:v>12</c:v>
                </c:pt>
                <c:pt idx="3065">
                  <c:v>12</c:v>
                </c:pt>
                <c:pt idx="3066">
                  <c:v>12</c:v>
                </c:pt>
                <c:pt idx="3067">
                  <c:v>12</c:v>
                </c:pt>
                <c:pt idx="3068">
                  <c:v>12</c:v>
                </c:pt>
                <c:pt idx="3069">
                  <c:v>12</c:v>
                </c:pt>
                <c:pt idx="3070">
                  <c:v>12</c:v>
                </c:pt>
                <c:pt idx="3071">
                  <c:v>12</c:v>
                </c:pt>
                <c:pt idx="3072">
                  <c:v>12</c:v>
                </c:pt>
                <c:pt idx="3073">
                  <c:v>12</c:v>
                </c:pt>
                <c:pt idx="3074">
                  <c:v>12</c:v>
                </c:pt>
                <c:pt idx="3075">
                  <c:v>12</c:v>
                </c:pt>
                <c:pt idx="3076">
                  <c:v>12</c:v>
                </c:pt>
                <c:pt idx="3077">
                  <c:v>12</c:v>
                </c:pt>
                <c:pt idx="3078">
                  <c:v>12</c:v>
                </c:pt>
                <c:pt idx="3079">
                  <c:v>12</c:v>
                </c:pt>
                <c:pt idx="3080">
                  <c:v>12</c:v>
                </c:pt>
                <c:pt idx="3081">
                  <c:v>12</c:v>
                </c:pt>
                <c:pt idx="3082">
                  <c:v>12</c:v>
                </c:pt>
                <c:pt idx="3083">
                  <c:v>12</c:v>
                </c:pt>
                <c:pt idx="3084">
                  <c:v>12</c:v>
                </c:pt>
                <c:pt idx="3085">
                  <c:v>12</c:v>
                </c:pt>
                <c:pt idx="3086">
                  <c:v>12</c:v>
                </c:pt>
                <c:pt idx="3087">
                  <c:v>12</c:v>
                </c:pt>
                <c:pt idx="3088">
                  <c:v>12</c:v>
                </c:pt>
                <c:pt idx="3089">
                  <c:v>12</c:v>
                </c:pt>
                <c:pt idx="3090">
                  <c:v>12</c:v>
                </c:pt>
                <c:pt idx="3091">
                  <c:v>12</c:v>
                </c:pt>
                <c:pt idx="3092">
                  <c:v>12</c:v>
                </c:pt>
                <c:pt idx="3093">
                  <c:v>12</c:v>
                </c:pt>
                <c:pt idx="3094">
                  <c:v>12</c:v>
                </c:pt>
                <c:pt idx="3095">
                  <c:v>12</c:v>
                </c:pt>
                <c:pt idx="3096">
                  <c:v>12</c:v>
                </c:pt>
                <c:pt idx="3097">
                  <c:v>12</c:v>
                </c:pt>
                <c:pt idx="3098">
                  <c:v>12</c:v>
                </c:pt>
                <c:pt idx="3099">
                  <c:v>12</c:v>
                </c:pt>
                <c:pt idx="3100">
                  <c:v>12</c:v>
                </c:pt>
                <c:pt idx="3101">
                  <c:v>12</c:v>
                </c:pt>
                <c:pt idx="3102">
                  <c:v>12</c:v>
                </c:pt>
                <c:pt idx="3103">
                  <c:v>12</c:v>
                </c:pt>
                <c:pt idx="3104">
                  <c:v>12</c:v>
                </c:pt>
                <c:pt idx="3105">
                  <c:v>12</c:v>
                </c:pt>
                <c:pt idx="3106">
                  <c:v>12</c:v>
                </c:pt>
                <c:pt idx="3107">
                  <c:v>12</c:v>
                </c:pt>
                <c:pt idx="3108">
                  <c:v>12</c:v>
                </c:pt>
                <c:pt idx="3109">
                  <c:v>12</c:v>
                </c:pt>
                <c:pt idx="3110">
                  <c:v>12</c:v>
                </c:pt>
                <c:pt idx="3111">
                  <c:v>12</c:v>
                </c:pt>
                <c:pt idx="3112">
                  <c:v>12</c:v>
                </c:pt>
                <c:pt idx="3113">
                  <c:v>12</c:v>
                </c:pt>
                <c:pt idx="3114">
                  <c:v>12</c:v>
                </c:pt>
                <c:pt idx="3115">
                  <c:v>12</c:v>
                </c:pt>
                <c:pt idx="3116">
                  <c:v>12</c:v>
                </c:pt>
                <c:pt idx="3117">
                  <c:v>12</c:v>
                </c:pt>
                <c:pt idx="3118">
                  <c:v>12</c:v>
                </c:pt>
                <c:pt idx="3119">
                  <c:v>12</c:v>
                </c:pt>
                <c:pt idx="3120">
                  <c:v>12</c:v>
                </c:pt>
                <c:pt idx="3121">
                  <c:v>12</c:v>
                </c:pt>
                <c:pt idx="3122">
                  <c:v>12</c:v>
                </c:pt>
                <c:pt idx="3123">
                  <c:v>12</c:v>
                </c:pt>
                <c:pt idx="3124">
                  <c:v>12</c:v>
                </c:pt>
                <c:pt idx="3125">
                  <c:v>12</c:v>
                </c:pt>
                <c:pt idx="3126">
                  <c:v>12</c:v>
                </c:pt>
                <c:pt idx="3127">
                  <c:v>12</c:v>
                </c:pt>
                <c:pt idx="3128">
                  <c:v>12</c:v>
                </c:pt>
                <c:pt idx="3129">
                  <c:v>12</c:v>
                </c:pt>
                <c:pt idx="3130">
                  <c:v>12</c:v>
                </c:pt>
                <c:pt idx="3131">
                  <c:v>12</c:v>
                </c:pt>
                <c:pt idx="3132">
                  <c:v>12</c:v>
                </c:pt>
                <c:pt idx="3133">
                  <c:v>12</c:v>
                </c:pt>
                <c:pt idx="3134">
                  <c:v>12</c:v>
                </c:pt>
                <c:pt idx="3135">
                  <c:v>12</c:v>
                </c:pt>
                <c:pt idx="3136">
                  <c:v>12</c:v>
                </c:pt>
                <c:pt idx="3137">
                  <c:v>12</c:v>
                </c:pt>
                <c:pt idx="3138">
                  <c:v>12</c:v>
                </c:pt>
                <c:pt idx="3139">
                  <c:v>12</c:v>
                </c:pt>
                <c:pt idx="3140">
                  <c:v>12</c:v>
                </c:pt>
                <c:pt idx="3141">
                  <c:v>12</c:v>
                </c:pt>
                <c:pt idx="3142">
                  <c:v>12</c:v>
                </c:pt>
                <c:pt idx="3143">
                  <c:v>12</c:v>
                </c:pt>
                <c:pt idx="3144">
                  <c:v>12</c:v>
                </c:pt>
                <c:pt idx="3145">
                  <c:v>12</c:v>
                </c:pt>
                <c:pt idx="3146">
                  <c:v>12</c:v>
                </c:pt>
                <c:pt idx="3147">
                  <c:v>12</c:v>
                </c:pt>
                <c:pt idx="3148">
                  <c:v>12</c:v>
                </c:pt>
                <c:pt idx="3149">
                  <c:v>12</c:v>
                </c:pt>
                <c:pt idx="3150">
                  <c:v>12</c:v>
                </c:pt>
                <c:pt idx="3151">
                  <c:v>12</c:v>
                </c:pt>
                <c:pt idx="3152">
                  <c:v>12</c:v>
                </c:pt>
                <c:pt idx="3153">
                  <c:v>12</c:v>
                </c:pt>
                <c:pt idx="3154">
                  <c:v>12</c:v>
                </c:pt>
                <c:pt idx="3155">
                  <c:v>12</c:v>
                </c:pt>
                <c:pt idx="3156">
                  <c:v>12</c:v>
                </c:pt>
                <c:pt idx="3157">
                  <c:v>12</c:v>
                </c:pt>
                <c:pt idx="3158">
                  <c:v>12</c:v>
                </c:pt>
                <c:pt idx="3159">
                  <c:v>12</c:v>
                </c:pt>
                <c:pt idx="3160">
                  <c:v>12</c:v>
                </c:pt>
                <c:pt idx="3161">
                  <c:v>12</c:v>
                </c:pt>
                <c:pt idx="3162">
                  <c:v>12</c:v>
                </c:pt>
                <c:pt idx="3163">
                  <c:v>12</c:v>
                </c:pt>
                <c:pt idx="3164">
                  <c:v>12</c:v>
                </c:pt>
                <c:pt idx="3165">
                  <c:v>12</c:v>
                </c:pt>
                <c:pt idx="3166">
                  <c:v>12</c:v>
                </c:pt>
                <c:pt idx="3167">
                  <c:v>12</c:v>
                </c:pt>
                <c:pt idx="3168">
                  <c:v>12</c:v>
                </c:pt>
                <c:pt idx="3169">
                  <c:v>12</c:v>
                </c:pt>
                <c:pt idx="3170">
                  <c:v>12</c:v>
                </c:pt>
                <c:pt idx="3171">
                  <c:v>12</c:v>
                </c:pt>
                <c:pt idx="3172">
                  <c:v>12</c:v>
                </c:pt>
                <c:pt idx="3173">
                  <c:v>12</c:v>
                </c:pt>
                <c:pt idx="3174">
                  <c:v>12</c:v>
                </c:pt>
                <c:pt idx="3175">
                  <c:v>12</c:v>
                </c:pt>
                <c:pt idx="3176">
                  <c:v>12</c:v>
                </c:pt>
                <c:pt idx="3177">
                  <c:v>12</c:v>
                </c:pt>
                <c:pt idx="3178">
                  <c:v>12</c:v>
                </c:pt>
                <c:pt idx="3179">
                  <c:v>12</c:v>
                </c:pt>
                <c:pt idx="3180">
                  <c:v>12</c:v>
                </c:pt>
                <c:pt idx="3181">
                  <c:v>12</c:v>
                </c:pt>
                <c:pt idx="3182">
                  <c:v>12</c:v>
                </c:pt>
                <c:pt idx="3183">
                  <c:v>12</c:v>
                </c:pt>
                <c:pt idx="3184">
                  <c:v>12</c:v>
                </c:pt>
                <c:pt idx="3185">
                  <c:v>12</c:v>
                </c:pt>
                <c:pt idx="3186">
                  <c:v>12</c:v>
                </c:pt>
                <c:pt idx="3187">
                  <c:v>12</c:v>
                </c:pt>
                <c:pt idx="3188">
                  <c:v>12</c:v>
                </c:pt>
                <c:pt idx="3189">
                  <c:v>12</c:v>
                </c:pt>
                <c:pt idx="3190">
                  <c:v>12</c:v>
                </c:pt>
                <c:pt idx="3191">
                  <c:v>12</c:v>
                </c:pt>
                <c:pt idx="3192">
                  <c:v>12</c:v>
                </c:pt>
                <c:pt idx="3193">
                  <c:v>12</c:v>
                </c:pt>
                <c:pt idx="3194">
                  <c:v>11</c:v>
                </c:pt>
                <c:pt idx="3195">
                  <c:v>11</c:v>
                </c:pt>
                <c:pt idx="3196">
                  <c:v>11</c:v>
                </c:pt>
                <c:pt idx="3197">
                  <c:v>11</c:v>
                </c:pt>
                <c:pt idx="3198">
                  <c:v>11</c:v>
                </c:pt>
                <c:pt idx="3199">
                  <c:v>11</c:v>
                </c:pt>
                <c:pt idx="3200">
                  <c:v>11</c:v>
                </c:pt>
                <c:pt idx="3201">
                  <c:v>11</c:v>
                </c:pt>
                <c:pt idx="3202">
                  <c:v>11</c:v>
                </c:pt>
                <c:pt idx="3203">
                  <c:v>11</c:v>
                </c:pt>
                <c:pt idx="3204">
                  <c:v>11</c:v>
                </c:pt>
                <c:pt idx="3205">
                  <c:v>11</c:v>
                </c:pt>
                <c:pt idx="3206">
                  <c:v>11</c:v>
                </c:pt>
                <c:pt idx="3207">
                  <c:v>11</c:v>
                </c:pt>
                <c:pt idx="3208">
                  <c:v>11</c:v>
                </c:pt>
                <c:pt idx="3209">
                  <c:v>11</c:v>
                </c:pt>
                <c:pt idx="3210">
                  <c:v>11</c:v>
                </c:pt>
                <c:pt idx="3211">
                  <c:v>11</c:v>
                </c:pt>
                <c:pt idx="3212">
                  <c:v>11</c:v>
                </c:pt>
                <c:pt idx="3213">
                  <c:v>11</c:v>
                </c:pt>
                <c:pt idx="3214">
                  <c:v>11</c:v>
                </c:pt>
                <c:pt idx="3215">
                  <c:v>11</c:v>
                </c:pt>
                <c:pt idx="3216">
                  <c:v>11</c:v>
                </c:pt>
                <c:pt idx="3217">
                  <c:v>11</c:v>
                </c:pt>
                <c:pt idx="3218">
                  <c:v>11</c:v>
                </c:pt>
                <c:pt idx="3219">
                  <c:v>11</c:v>
                </c:pt>
                <c:pt idx="3220">
                  <c:v>11</c:v>
                </c:pt>
                <c:pt idx="3221">
                  <c:v>11</c:v>
                </c:pt>
                <c:pt idx="3222">
                  <c:v>11</c:v>
                </c:pt>
                <c:pt idx="3223">
                  <c:v>11</c:v>
                </c:pt>
                <c:pt idx="3224">
                  <c:v>11</c:v>
                </c:pt>
                <c:pt idx="3225">
                  <c:v>11</c:v>
                </c:pt>
                <c:pt idx="3226">
                  <c:v>11</c:v>
                </c:pt>
                <c:pt idx="3227">
                  <c:v>11</c:v>
                </c:pt>
                <c:pt idx="3228">
                  <c:v>11</c:v>
                </c:pt>
                <c:pt idx="3229">
                  <c:v>11</c:v>
                </c:pt>
                <c:pt idx="3230">
                  <c:v>11</c:v>
                </c:pt>
                <c:pt idx="3231">
                  <c:v>11</c:v>
                </c:pt>
                <c:pt idx="3232">
                  <c:v>11</c:v>
                </c:pt>
                <c:pt idx="3233">
                  <c:v>11</c:v>
                </c:pt>
                <c:pt idx="3234">
                  <c:v>11</c:v>
                </c:pt>
                <c:pt idx="3235">
                  <c:v>11</c:v>
                </c:pt>
                <c:pt idx="3236">
                  <c:v>11</c:v>
                </c:pt>
                <c:pt idx="3237">
                  <c:v>11</c:v>
                </c:pt>
                <c:pt idx="3238">
                  <c:v>11</c:v>
                </c:pt>
                <c:pt idx="3239">
                  <c:v>11</c:v>
                </c:pt>
                <c:pt idx="3240">
                  <c:v>11</c:v>
                </c:pt>
                <c:pt idx="3241">
                  <c:v>11</c:v>
                </c:pt>
                <c:pt idx="3242">
                  <c:v>11</c:v>
                </c:pt>
                <c:pt idx="3243">
                  <c:v>11</c:v>
                </c:pt>
                <c:pt idx="3244">
                  <c:v>11</c:v>
                </c:pt>
                <c:pt idx="3245">
                  <c:v>11</c:v>
                </c:pt>
                <c:pt idx="3246">
                  <c:v>11</c:v>
                </c:pt>
                <c:pt idx="3247">
                  <c:v>11</c:v>
                </c:pt>
                <c:pt idx="3248">
                  <c:v>11</c:v>
                </c:pt>
                <c:pt idx="3249">
                  <c:v>11</c:v>
                </c:pt>
                <c:pt idx="3250">
                  <c:v>11</c:v>
                </c:pt>
                <c:pt idx="3251">
                  <c:v>11</c:v>
                </c:pt>
                <c:pt idx="3252">
                  <c:v>11</c:v>
                </c:pt>
                <c:pt idx="3253">
                  <c:v>11</c:v>
                </c:pt>
                <c:pt idx="3254">
                  <c:v>11</c:v>
                </c:pt>
                <c:pt idx="3255">
                  <c:v>11</c:v>
                </c:pt>
                <c:pt idx="3256">
                  <c:v>11</c:v>
                </c:pt>
                <c:pt idx="3257">
                  <c:v>11</c:v>
                </c:pt>
                <c:pt idx="3258">
                  <c:v>11</c:v>
                </c:pt>
                <c:pt idx="3259">
                  <c:v>11</c:v>
                </c:pt>
                <c:pt idx="3260">
                  <c:v>11</c:v>
                </c:pt>
                <c:pt idx="3261">
                  <c:v>11</c:v>
                </c:pt>
                <c:pt idx="3262">
                  <c:v>11</c:v>
                </c:pt>
                <c:pt idx="3263">
                  <c:v>11</c:v>
                </c:pt>
                <c:pt idx="3264">
                  <c:v>11</c:v>
                </c:pt>
                <c:pt idx="3265">
                  <c:v>11</c:v>
                </c:pt>
                <c:pt idx="3266">
                  <c:v>11</c:v>
                </c:pt>
                <c:pt idx="3267">
                  <c:v>11</c:v>
                </c:pt>
                <c:pt idx="3268">
                  <c:v>11</c:v>
                </c:pt>
                <c:pt idx="3269">
                  <c:v>11</c:v>
                </c:pt>
                <c:pt idx="3270">
                  <c:v>11</c:v>
                </c:pt>
                <c:pt idx="3271">
                  <c:v>11</c:v>
                </c:pt>
                <c:pt idx="3272">
                  <c:v>11</c:v>
                </c:pt>
                <c:pt idx="3273">
                  <c:v>11</c:v>
                </c:pt>
                <c:pt idx="3274">
                  <c:v>11</c:v>
                </c:pt>
                <c:pt idx="3275">
                  <c:v>11</c:v>
                </c:pt>
                <c:pt idx="3276">
                  <c:v>11</c:v>
                </c:pt>
                <c:pt idx="3277">
                  <c:v>11</c:v>
                </c:pt>
                <c:pt idx="3278">
                  <c:v>11</c:v>
                </c:pt>
                <c:pt idx="3279">
                  <c:v>11</c:v>
                </c:pt>
                <c:pt idx="3280">
                  <c:v>11</c:v>
                </c:pt>
                <c:pt idx="3281">
                  <c:v>11</c:v>
                </c:pt>
                <c:pt idx="3282">
                  <c:v>11</c:v>
                </c:pt>
                <c:pt idx="3283">
                  <c:v>11</c:v>
                </c:pt>
                <c:pt idx="3284">
                  <c:v>11</c:v>
                </c:pt>
                <c:pt idx="3285">
                  <c:v>11</c:v>
                </c:pt>
                <c:pt idx="3286">
                  <c:v>11</c:v>
                </c:pt>
                <c:pt idx="3287">
                  <c:v>11</c:v>
                </c:pt>
                <c:pt idx="3288">
                  <c:v>11</c:v>
                </c:pt>
                <c:pt idx="3289">
                  <c:v>11</c:v>
                </c:pt>
                <c:pt idx="3290">
                  <c:v>11</c:v>
                </c:pt>
                <c:pt idx="3291">
                  <c:v>11</c:v>
                </c:pt>
                <c:pt idx="3292">
                  <c:v>11</c:v>
                </c:pt>
                <c:pt idx="3293">
                  <c:v>11</c:v>
                </c:pt>
                <c:pt idx="3294">
                  <c:v>11</c:v>
                </c:pt>
                <c:pt idx="3295">
                  <c:v>11</c:v>
                </c:pt>
                <c:pt idx="3296">
                  <c:v>11</c:v>
                </c:pt>
                <c:pt idx="3297">
                  <c:v>11</c:v>
                </c:pt>
                <c:pt idx="3298">
                  <c:v>11</c:v>
                </c:pt>
                <c:pt idx="3299">
                  <c:v>11</c:v>
                </c:pt>
                <c:pt idx="3300">
                  <c:v>11</c:v>
                </c:pt>
                <c:pt idx="3301">
                  <c:v>11</c:v>
                </c:pt>
                <c:pt idx="3302">
                  <c:v>11</c:v>
                </c:pt>
                <c:pt idx="3303">
                  <c:v>11</c:v>
                </c:pt>
                <c:pt idx="3304">
                  <c:v>11</c:v>
                </c:pt>
                <c:pt idx="3305">
                  <c:v>11</c:v>
                </c:pt>
                <c:pt idx="3306">
                  <c:v>11</c:v>
                </c:pt>
                <c:pt idx="3307">
                  <c:v>11</c:v>
                </c:pt>
                <c:pt idx="3308">
                  <c:v>11</c:v>
                </c:pt>
                <c:pt idx="3309">
                  <c:v>11</c:v>
                </c:pt>
                <c:pt idx="3310">
                  <c:v>11</c:v>
                </c:pt>
                <c:pt idx="3311">
                  <c:v>11</c:v>
                </c:pt>
                <c:pt idx="3312">
                  <c:v>11</c:v>
                </c:pt>
                <c:pt idx="3313">
                  <c:v>11</c:v>
                </c:pt>
                <c:pt idx="3314">
                  <c:v>11</c:v>
                </c:pt>
                <c:pt idx="3315">
                  <c:v>11</c:v>
                </c:pt>
                <c:pt idx="3316">
                  <c:v>11</c:v>
                </c:pt>
                <c:pt idx="3317">
                  <c:v>11</c:v>
                </c:pt>
                <c:pt idx="3318">
                  <c:v>11</c:v>
                </c:pt>
                <c:pt idx="3319">
                  <c:v>11</c:v>
                </c:pt>
                <c:pt idx="3320">
                  <c:v>11</c:v>
                </c:pt>
                <c:pt idx="3321">
                  <c:v>11</c:v>
                </c:pt>
                <c:pt idx="3322">
                  <c:v>11</c:v>
                </c:pt>
                <c:pt idx="3323">
                  <c:v>11</c:v>
                </c:pt>
                <c:pt idx="3324">
                  <c:v>11</c:v>
                </c:pt>
                <c:pt idx="3325">
                  <c:v>11</c:v>
                </c:pt>
                <c:pt idx="3326">
                  <c:v>11</c:v>
                </c:pt>
                <c:pt idx="3327">
                  <c:v>11</c:v>
                </c:pt>
                <c:pt idx="3328">
                  <c:v>11</c:v>
                </c:pt>
                <c:pt idx="3329">
                  <c:v>11</c:v>
                </c:pt>
                <c:pt idx="3330">
                  <c:v>11</c:v>
                </c:pt>
                <c:pt idx="3331">
                  <c:v>11</c:v>
                </c:pt>
                <c:pt idx="3332">
                  <c:v>11</c:v>
                </c:pt>
                <c:pt idx="3333">
                  <c:v>11</c:v>
                </c:pt>
                <c:pt idx="3334">
                  <c:v>11</c:v>
                </c:pt>
                <c:pt idx="3335">
                  <c:v>11</c:v>
                </c:pt>
                <c:pt idx="3336">
                  <c:v>11</c:v>
                </c:pt>
                <c:pt idx="3337">
                  <c:v>11</c:v>
                </c:pt>
                <c:pt idx="3338">
                  <c:v>11</c:v>
                </c:pt>
                <c:pt idx="3339">
                  <c:v>11</c:v>
                </c:pt>
                <c:pt idx="3340">
                  <c:v>11</c:v>
                </c:pt>
                <c:pt idx="3341">
                  <c:v>11</c:v>
                </c:pt>
                <c:pt idx="3342">
                  <c:v>11</c:v>
                </c:pt>
                <c:pt idx="3343">
                  <c:v>11</c:v>
                </c:pt>
                <c:pt idx="3344">
                  <c:v>11</c:v>
                </c:pt>
                <c:pt idx="3345">
                  <c:v>11</c:v>
                </c:pt>
                <c:pt idx="3346">
                  <c:v>11</c:v>
                </c:pt>
                <c:pt idx="3347">
                  <c:v>11</c:v>
                </c:pt>
                <c:pt idx="3348">
                  <c:v>11</c:v>
                </c:pt>
                <c:pt idx="3349">
                  <c:v>11</c:v>
                </c:pt>
                <c:pt idx="3350">
                  <c:v>11</c:v>
                </c:pt>
                <c:pt idx="3351">
                  <c:v>11</c:v>
                </c:pt>
                <c:pt idx="3352">
                  <c:v>11</c:v>
                </c:pt>
                <c:pt idx="3353">
                  <c:v>11</c:v>
                </c:pt>
                <c:pt idx="3354">
                  <c:v>11</c:v>
                </c:pt>
                <c:pt idx="3355">
                  <c:v>11</c:v>
                </c:pt>
                <c:pt idx="3356">
                  <c:v>11</c:v>
                </c:pt>
                <c:pt idx="3357">
                  <c:v>11</c:v>
                </c:pt>
                <c:pt idx="3358">
                  <c:v>11</c:v>
                </c:pt>
                <c:pt idx="3359">
                  <c:v>11</c:v>
                </c:pt>
                <c:pt idx="3360">
                  <c:v>11</c:v>
                </c:pt>
                <c:pt idx="3361">
                  <c:v>11</c:v>
                </c:pt>
                <c:pt idx="3362">
                  <c:v>11</c:v>
                </c:pt>
                <c:pt idx="3363">
                  <c:v>11</c:v>
                </c:pt>
                <c:pt idx="3364">
                  <c:v>11</c:v>
                </c:pt>
                <c:pt idx="3365">
                  <c:v>11</c:v>
                </c:pt>
                <c:pt idx="3366">
                  <c:v>11</c:v>
                </c:pt>
                <c:pt idx="3367">
                  <c:v>11</c:v>
                </c:pt>
                <c:pt idx="3368">
                  <c:v>11</c:v>
                </c:pt>
                <c:pt idx="3369">
                  <c:v>11</c:v>
                </c:pt>
                <c:pt idx="3370">
                  <c:v>11</c:v>
                </c:pt>
                <c:pt idx="3371">
                  <c:v>11</c:v>
                </c:pt>
                <c:pt idx="3372">
                  <c:v>11</c:v>
                </c:pt>
                <c:pt idx="3373">
                  <c:v>11</c:v>
                </c:pt>
                <c:pt idx="3374">
                  <c:v>11</c:v>
                </c:pt>
                <c:pt idx="3375">
                  <c:v>11</c:v>
                </c:pt>
                <c:pt idx="3376">
                  <c:v>11</c:v>
                </c:pt>
                <c:pt idx="3377">
                  <c:v>11</c:v>
                </c:pt>
                <c:pt idx="3378">
                  <c:v>11</c:v>
                </c:pt>
                <c:pt idx="3379">
                  <c:v>11</c:v>
                </c:pt>
                <c:pt idx="3380">
                  <c:v>11</c:v>
                </c:pt>
                <c:pt idx="3381">
                  <c:v>11</c:v>
                </c:pt>
                <c:pt idx="3382">
                  <c:v>11</c:v>
                </c:pt>
                <c:pt idx="3383">
                  <c:v>11</c:v>
                </c:pt>
                <c:pt idx="3384">
                  <c:v>11</c:v>
                </c:pt>
                <c:pt idx="3385">
                  <c:v>11</c:v>
                </c:pt>
                <c:pt idx="3386">
                  <c:v>11</c:v>
                </c:pt>
                <c:pt idx="3387">
                  <c:v>11</c:v>
                </c:pt>
                <c:pt idx="3388">
                  <c:v>11</c:v>
                </c:pt>
                <c:pt idx="3389">
                  <c:v>11</c:v>
                </c:pt>
                <c:pt idx="3390">
                  <c:v>11</c:v>
                </c:pt>
                <c:pt idx="3391">
                  <c:v>11</c:v>
                </c:pt>
                <c:pt idx="3392">
                  <c:v>11</c:v>
                </c:pt>
                <c:pt idx="3393">
                  <c:v>11</c:v>
                </c:pt>
                <c:pt idx="3394">
                  <c:v>11</c:v>
                </c:pt>
                <c:pt idx="3395">
                  <c:v>11</c:v>
                </c:pt>
                <c:pt idx="3396">
                  <c:v>11</c:v>
                </c:pt>
                <c:pt idx="3397">
                  <c:v>11</c:v>
                </c:pt>
                <c:pt idx="3398">
                  <c:v>11</c:v>
                </c:pt>
                <c:pt idx="3399">
                  <c:v>11</c:v>
                </c:pt>
                <c:pt idx="3400">
                  <c:v>11</c:v>
                </c:pt>
                <c:pt idx="3401">
                  <c:v>11</c:v>
                </c:pt>
                <c:pt idx="3402">
                  <c:v>11</c:v>
                </c:pt>
                <c:pt idx="3403">
                  <c:v>11</c:v>
                </c:pt>
                <c:pt idx="3404">
                  <c:v>11</c:v>
                </c:pt>
                <c:pt idx="3405">
                  <c:v>11</c:v>
                </c:pt>
                <c:pt idx="3406">
                  <c:v>11</c:v>
                </c:pt>
                <c:pt idx="3407">
                  <c:v>11</c:v>
                </c:pt>
                <c:pt idx="3408">
                  <c:v>11</c:v>
                </c:pt>
                <c:pt idx="3409">
                  <c:v>11</c:v>
                </c:pt>
                <c:pt idx="3410">
                  <c:v>11</c:v>
                </c:pt>
                <c:pt idx="3411">
                  <c:v>11</c:v>
                </c:pt>
                <c:pt idx="3412">
                  <c:v>11</c:v>
                </c:pt>
                <c:pt idx="3413">
                  <c:v>11</c:v>
                </c:pt>
                <c:pt idx="3414">
                  <c:v>11</c:v>
                </c:pt>
                <c:pt idx="3415">
                  <c:v>11</c:v>
                </c:pt>
                <c:pt idx="3416">
                  <c:v>11</c:v>
                </c:pt>
                <c:pt idx="3417">
                  <c:v>11</c:v>
                </c:pt>
                <c:pt idx="3418">
                  <c:v>11</c:v>
                </c:pt>
                <c:pt idx="3419">
                  <c:v>11</c:v>
                </c:pt>
                <c:pt idx="3420">
                  <c:v>11</c:v>
                </c:pt>
                <c:pt idx="3421">
                  <c:v>11</c:v>
                </c:pt>
                <c:pt idx="3422">
                  <c:v>11</c:v>
                </c:pt>
                <c:pt idx="3423">
                  <c:v>11</c:v>
                </c:pt>
                <c:pt idx="3424">
                  <c:v>11</c:v>
                </c:pt>
                <c:pt idx="3425">
                  <c:v>11</c:v>
                </c:pt>
                <c:pt idx="3426">
                  <c:v>11</c:v>
                </c:pt>
                <c:pt idx="3427">
                  <c:v>11</c:v>
                </c:pt>
                <c:pt idx="3428">
                  <c:v>11</c:v>
                </c:pt>
                <c:pt idx="3429">
                  <c:v>11</c:v>
                </c:pt>
                <c:pt idx="3430">
                  <c:v>11</c:v>
                </c:pt>
                <c:pt idx="3431">
                  <c:v>11</c:v>
                </c:pt>
                <c:pt idx="3432">
                  <c:v>11</c:v>
                </c:pt>
                <c:pt idx="3433">
                  <c:v>11</c:v>
                </c:pt>
                <c:pt idx="3434">
                  <c:v>11</c:v>
                </c:pt>
                <c:pt idx="3435">
                  <c:v>11</c:v>
                </c:pt>
                <c:pt idx="3436">
                  <c:v>11</c:v>
                </c:pt>
                <c:pt idx="3437">
                  <c:v>11</c:v>
                </c:pt>
                <c:pt idx="3438">
                  <c:v>11</c:v>
                </c:pt>
                <c:pt idx="3439">
                  <c:v>11</c:v>
                </c:pt>
                <c:pt idx="3440">
                  <c:v>11</c:v>
                </c:pt>
                <c:pt idx="3441">
                  <c:v>11</c:v>
                </c:pt>
                <c:pt idx="3442">
                  <c:v>11</c:v>
                </c:pt>
                <c:pt idx="3443">
                  <c:v>11</c:v>
                </c:pt>
                <c:pt idx="3444">
                  <c:v>11</c:v>
                </c:pt>
                <c:pt idx="3445">
                  <c:v>11</c:v>
                </c:pt>
                <c:pt idx="3446">
                  <c:v>11</c:v>
                </c:pt>
                <c:pt idx="3447">
                  <c:v>11</c:v>
                </c:pt>
                <c:pt idx="3448">
                  <c:v>11</c:v>
                </c:pt>
                <c:pt idx="3449">
                  <c:v>11</c:v>
                </c:pt>
                <c:pt idx="3450">
                  <c:v>11</c:v>
                </c:pt>
                <c:pt idx="3451">
                  <c:v>11</c:v>
                </c:pt>
                <c:pt idx="3452">
                  <c:v>11</c:v>
                </c:pt>
                <c:pt idx="3453">
                  <c:v>11</c:v>
                </c:pt>
                <c:pt idx="3454">
                  <c:v>11</c:v>
                </c:pt>
                <c:pt idx="3455">
                  <c:v>11</c:v>
                </c:pt>
                <c:pt idx="3456">
                  <c:v>11</c:v>
                </c:pt>
                <c:pt idx="3457">
                  <c:v>11</c:v>
                </c:pt>
                <c:pt idx="3458">
                  <c:v>11</c:v>
                </c:pt>
                <c:pt idx="3459">
                  <c:v>11</c:v>
                </c:pt>
                <c:pt idx="3460">
                  <c:v>11</c:v>
                </c:pt>
                <c:pt idx="3461">
                  <c:v>11</c:v>
                </c:pt>
                <c:pt idx="3462">
                  <c:v>11</c:v>
                </c:pt>
                <c:pt idx="3463">
                  <c:v>11</c:v>
                </c:pt>
                <c:pt idx="3464">
                  <c:v>11</c:v>
                </c:pt>
                <c:pt idx="3465">
                  <c:v>11</c:v>
                </c:pt>
                <c:pt idx="3466">
                  <c:v>11</c:v>
                </c:pt>
                <c:pt idx="3467">
                  <c:v>11</c:v>
                </c:pt>
                <c:pt idx="3468">
                  <c:v>11</c:v>
                </c:pt>
                <c:pt idx="3469">
                  <c:v>11</c:v>
                </c:pt>
                <c:pt idx="3470">
                  <c:v>11</c:v>
                </c:pt>
                <c:pt idx="3471">
                  <c:v>11</c:v>
                </c:pt>
                <c:pt idx="3472">
                  <c:v>11</c:v>
                </c:pt>
                <c:pt idx="3473">
                  <c:v>11</c:v>
                </c:pt>
                <c:pt idx="3474">
                  <c:v>11</c:v>
                </c:pt>
                <c:pt idx="3475">
                  <c:v>11</c:v>
                </c:pt>
                <c:pt idx="3476">
                  <c:v>11</c:v>
                </c:pt>
                <c:pt idx="3477">
                  <c:v>11</c:v>
                </c:pt>
                <c:pt idx="3478">
                  <c:v>11</c:v>
                </c:pt>
                <c:pt idx="3479">
                  <c:v>11</c:v>
                </c:pt>
                <c:pt idx="3480">
                  <c:v>11</c:v>
                </c:pt>
                <c:pt idx="3481">
                  <c:v>11</c:v>
                </c:pt>
                <c:pt idx="3482">
                  <c:v>11</c:v>
                </c:pt>
                <c:pt idx="3483">
                  <c:v>11</c:v>
                </c:pt>
                <c:pt idx="3484">
                  <c:v>11</c:v>
                </c:pt>
                <c:pt idx="3485">
                  <c:v>11</c:v>
                </c:pt>
                <c:pt idx="3486">
                  <c:v>11</c:v>
                </c:pt>
                <c:pt idx="3487">
                  <c:v>11</c:v>
                </c:pt>
                <c:pt idx="3488">
                  <c:v>11</c:v>
                </c:pt>
                <c:pt idx="3489">
                  <c:v>11</c:v>
                </c:pt>
                <c:pt idx="3490">
                  <c:v>11</c:v>
                </c:pt>
                <c:pt idx="3491">
                  <c:v>11</c:v>
                </c:pt>
                <c:pt idx="3492">
                  <c:v>11</c:v>
                </c:pt>
                <c:pt idx="3493">
                  <c:v>11</c:v>
                </c:pt>
                <c:pt idx="3494">
                  <c:v>11</c:v>
                </c:pt>
                <c:pt idx="3495">
                  <c:v>11</c:v>
                </c:pt>
                <c:pt idx="3496">
                  <c:v>11</c:v>
                </c:pt>
                <c:pt idx="3497">
                  <c:v>11</c:v>
                </c:pt>
                <c:pt idx="3498">
                  <c:v>11</c:v>
                </c:pt>
                <c:pt idx="3499">
                  <c:v>11</c:v>
                </c:pt>
                <c:pt idx="3500">
                  <c:v>11</c:v>
                </c:pt>
                <c:pt idx="3501">
                  <c:v>11</c:v>
                </c:pt>
                <c:pt idx="3502">
                  <c:v>11</c:v>
                </c:pt>
                <c:pt idx="3503">
                  <c:v>11</c:v>
                </c:pt>
                <c:pt idx="3504">
                  <c:v>11</c:v>
                </c:pt>
                <c:pt idx="3505">
                  <c:v>11</c:v>
                </c:pt>
                <c:pt idx="3506">
                  <c:v>11</c:v>
                </c:pt>
                <c:pt idx="3507">
                  <c:v>11</c:v>
                </c:pt>
                <c:pt idx="3508">
                  <c:v>11</c:v>
                </c:pt>
                <c:pt idx="3509">
                  <c:v>11</c:v>
                </c:pt>
                <c:pt idx="3510">
                  <c:v>11</c:v>
                </c:pt>
                <c:pt idx="3511">
                  <c:v>11</c:v>
                </c:pt>
                <c:pt idx="3512">
                  <c:v>11</c:v>
                </c:pt>
                <c:pt idx="3513">
                  <c:v>11</c:v>
                </c:pt>
                <c:pt idx="3514">
                  <c:v>11</c:v>
                </c:pt>
                <c:pt idx="3515">
                  <c:v>11</c:v>
                </c:pt>
                <c:pt idx="3516">
                  <c:v>11</c:v>
                </c:pt>
                <c:pt idx="3517">
                  <c:v>11</c:v>
                </c:pt>
                <c:pt idx="3518">
                  <c:v>11</c:v>
                </c:pt>
                <c:pt idx="3519">
                  <c:v>11</c:v>
                </c:pt>
                <c:pt idx="3520">
                  <c:v>11</c:v>
                </c:pt>
                <c:pt idx="3521">
                  <c:v>11</c:v>
                </c:pt>
                <c:pt idx="3522">
                  <c:v>11</c:v>
                </c:pt>
                <c:pt idx="3523">
                  <c:v>11</c:v>
                </c:pt>
                <c:pt idx="3524">
                  <c:v>11</c:v>
                </c:pt>
                <c:pt idx="3525">
                  <c:v>11</c:v>
                </c:pt>
                <c:pt idx="3526">
                  <c:v>11</c:v>
                </c:pt>
                <c:pt idx="3527">
                  <c:v>11</c:v>
                </c:pt>
                <c:pt idx="3528">
                  <c:v>11</c:v>
                </c:pt>
                <c:pt idx="3529">
                  <c:v>11</c:v>
                </c:pt>
                <c:pt idx="3530">
                  <c:v>11</c:v>
                </c:pt>
                <c:pt idx="3531">
                  <c:v>11</c:v>
                </c:pt>
                <c:pt idx="3532">
                  <c:v>11</c:v>
                </c:pt>
                <c:pt idx="3533">
                  <c:v>11</c:v>
                </c:pt>
                <c:pt idx="3534">
                  <c:v>11</c:v>
                </c:pt>
                <c:pt idx="3535">
                  <c:v>11</c:v>
                </c:pt>
                <c:pt idx="3536">
                  <c:v>11</c:v>
                </c:pt>
                <c:pt idx="3537">
                  <c:v>11</c:v>
                </c:pt>
                <c:pt idx="3538">
                  <c:v>11</c:v>
                </c:pt>
                <c:pt idx="3539">
                  <c:v>11</c:v>
                </c:pt>
                <c:pt idx="3540">
                  <c:v>11</c:v>
                </c:pt>
                <c:pt idx="3541">
                  <c:v>11</c:v>
                </c:pt>
                <c:pt idx="3542">
                  <c:v>11</c:v>
                </c:pt>
                <c:pt idx="3543">
                  <c:v>11</c:v>
                </c:pt>
                <c:pt idx="3544">
                  <c:v>11</c:v>
                </c:pt>
                <c:pt idx="3545">
                  <c:v>11</c:v>
                </c:pt>
                <c:pt idx="3546">
                  <c:v>10</c:v>
                </c:pt>
                <c:pt idx="3547">
                  <c:v>10</c:v>
                </c:pt>
                <c:pt idx="3548">
                  <c:v>10</c:v>
                </c:pt>
                <c:pt idx="3549">
                  <c:v>10</c:v>
                </c:pt>
                <c:pt idx="3550">
                  <c:v>10</c:v>
                </c:pt>
                <c:pt idx="3551">
                  <c:v>10</c:v>
                </c:pt>
                <c:pt idx="3552">
                  <c:v>10</c:v>
                </c:pt>
                <c:pt idx="3553">
                  <c:v>10</c:v>
                </c:pt>
                <c:pt idx="3554">
                  <c:v>10</c:v>
                </c:pt>
                <c:pt idx="3555">
                  <c:v>10</c:v>
                </c:pt>
                <c:pt idx="3556">
                  <c:v>10</c:v>
                </c:pt>
                <c:pt idx="3557">
                  <c:v>10</c:v>
                </c:pt>
                <c:pt idx="3558">
                  <c:v>10</c:v>
                </c:pt>
                <c:pt idx="3559">
                  <c:v>10</c:v>
                </c:pt>
                <c:pt idx="3560">
                  <c:v>10</c:v>
                </c:pt>
                <c:pt idx="3561">
                  <c:v>10</c:v>
                </c:pt>
                <c:pt idx="3562">
                  <c:v>10</c:v>
                </c:pt>
                <c:pt idx="3563">
                  <c:v>10</c:v>
                </c:pt>
                <c:pt idx="3564">
                  <c:v>10</c:v>
                </c:pt>
                <c:pt idx="3565">
                  <c:v>10</c:v>
                </c:pt>
                <c:pt idx="3566">
                  <c:v>10</c:v>
                </c:pt>
                <c:pt idx="3567">
                  <c:v>10</c:v>
                </c:pt>
                <c:pt idx="3568">
                  <c:v>10</c:v>
                </c:pt>
                <c:pt idx="3569">
                  <c:v>10</c:v>
                </c:pt>
                <c:pt idx="3570">
                  <c:v>10</c:v>
                </c:pt>
                <c:pt idx="3571">
                  <c:v>10</c:v>
                </c:pt>
                <c:pt idx="3572">
                  <c:v>10</c:v>
                </c:pt>
                <c:pt idx="3573">
                  <c:v>10</c:v>
                </c:pt>
                <c:pt idx="3574">
                  <c:v>10</c:v>
                </c:pt>
                <c:pt idx="3575">
                  <c:v>10</c:v>
                </c:pt>
                <c:pt idx="3576">
                  <c:v>10</c:v>
                </c:pt>
                <c:pt idx="3577">
                  <c:v>10</c:v>
                </c:pt>
                <c:pt idx="3578">
                  <c:v>10</c:v>
                </c:pt>
                <c:pt idx="3579">
                  <c:v>10</c:v>
                </c:pt>
                <c:pt idx="3580">
                  <c:v>10</c:v>
                </c:pt>
                <c:pt idx="3581">
                  <c:v>10</c:v>
                </c:pt>
                <c:pt idx="3582">
                  <c:v>10</c:v>
                </c:pt>
                <c:pt idx="3583">
                  <c:v>10</c:v>
                </c:pt>
                <c:pt idx="3584">
                  <c:v>10</c:v>
                </c:pt>
                <c:pt idx="3585">
                  <c:v>10</c:v>
                </c:pt>
                <c:pt idx="3586">
                  <c:v>10</c:v>
                </c:pt>
                <c:pt idx="3587">
                  <c:v>10</c:v>
                </c:pt>
                <c:pt idx="3588">
                  <c:v>10</c:v>
                </c:pt>
                <c:pt idx="3589">
                  <c:v>10</c:v>
                </c:pt>
                <c:pt idx="3590">
                  <c:v>10</c:v>
                </c:pt>
                <c:pt idx="3591">
                  <c:v>10</c:v>
                </c:pt>
                <c:pt idx="3592">
                  <c:v>10</c:v>
                </c:pt>
                <c:pt idx="3593">
                  <c:v>10</c:v>
                </c:pt>
                <c:pt idx="3594">
                  <c:v>10</c:v>
                </c:pt>
                <c:pt idx="3595">
                  <c:v>10</c:v>
                </c:pt>
                <c:pt idx="3596">
                  <c:v>10</c:v>
                </c:pt>
                <c:pt idx="3597">
                  <c:v>10</c:v>
                </c:pt>
                <c:pt idx="3598">
                  <c:v>10</c:v>
                </c:pt>
                <c:pt idx="3599">
                  <c:v>10</c:v>
                </c:pt>
                <c:pt idx="3600">
                  <c:v>10</c:v>
                </c:pt>
                <c:pt idx="3601">
                  <c:v>10</c:v>
                </c:pt>
                <c:pt idx="3602">
                  <c:v>10</c:v>
                </c:pt>
                <c:pt idx="3603">
                  <c:v>10</c:v>
                </c:pt>
                <c:pt idx="3604">
                  <c:v>10</c:v>
                </c:pt>
                <c:pt idx="3605">
                  <c:v>10</c:v>
                </c:pt>
                <c:pt idx="3606">
                  <c:v>10</c:v>
                </c:pt>
                <c:pt idx="3607">
                  <c:v>10</c:v>
                </c:pt>
                <c:pt idx="3608">
                  <c:v>10</c:v>
                </c:pt>
                <c:pt idx="3609">
                  <c:v>10</c:v>
                </c:pt>
                <c:pt idx="3610">
                  <c:v>10</c:v>
                </c:pt>
                <c:pt idx="3611">
                  <c:v>10</c:v>
                </c:pt>
                <c:pt idx="3612">
                  <c:v>10</c:v>
                </c:pt>
                <c:pt idx="3613">
                  <c:v>10</c:v>
                </c:pt>
                <c:pt idx="3614">
                  <c:v>10</c:v>
                </c:pt>
                <c:pt idx="3615">
                  <c:v>10</c:v>
                </c:pt>
                <c:pt idx="3616">
                  <c:v>10</c:v>
                </c:pt>
                <c:pt idx="3617">
                  <c:v>10</c:v>
                </c:pt>
                <c:pt idx="3618">
                  <c:v>10</c:v>
                </c:pt>
                <c:pt idx="3619">
                  <c:v>10</c:v>
                </c:pt>
                <c:pt idx="3620">
                  <c:v>10</c:v>
                </c:pt>
                <c:pt idx="3621">
                  <c:v>10</c:v>
                </c:pt>
                <c:pt idx="3622">
                  <c:v>10</c:v>
                </c:pt>
                <c:pt idx="3623">
                  <c:v>10</c:v>
                </c:pt>
                <c:pt idx="3624">
                  <c:v>10</c:v>
                </c:pt>
                <c:pt idx="3625">
                  <c:v>10</c:v>
                </c:pt>
                <c:pt idx="3626">
                  <c:v>10</c:v>
                </c:pt>
                <c:pt idx="3627">
                  <c:v>10</c:v>
                </c:pt>
                <c:pt idx="3628">
                  <c:v>10</c:v>
                </c:pt>
                <c:pt idx="3629">
                  <c:v>10</c:v>
                </c:pt>
                <c:pt idx="3630">
                  <c:v>10</c:v>
                </c:pt>
                <c:pt idx="3631">
                  <c:v>10</c:v>
                </c:pt>
                <c:pt idx="3632">
                  <c:v>10</c:v>
                </c:pt>
                <c:pt idx="3633">
                  <c:v>10</c:v>
                </c:pt>
                <c:pt idx="3634">
                  <c:v>10</c:v>
                </c:pt>
                <c:pt idx="3635">
                  <c:v>10</c:v>
                </c:pt>
                <c:pt idx="3636">
                  <c:v>10</c:v>
                </c:pt>
                <c:pt idx="3637">
                  <c:v>10</c:v>
                </c:pt>
                <c:pt idx="3638">
                  <c:v>10</c:v>
                </c:pt>
                <c:pt idx="3639">
                  <c:v>10</c:v>
                </c:pt>
                <c:pt idx="3640">
                  <c:v>10</c:v>
                </c:pt>
                <c:pt idx="3641">
                  <c:v>10</c:v>
                </c:pt>
                <c:pt idx="3642">
                  <c:v>10</c:v>
                </c:pt>
                <c:pt idx="3643">
                  <c:v>10</c:v>
                </c:pt>
                <c:pt idx="3644">
                  <c:v>10</c:v>
                </c:pt>
                <c:pt idx="3645">
                  <c:v>10</c:v>
                </c:pt>
                <c:pt idx="3646">
                  <c:v>10</c:v>
                </c:pt>
                <c:pt idx="3647">
                  <c:v>10</c:v>
                </c:pt>
                <c:pt idx="3648">
                  <c:v>10</c:v>
                </c:pt>
                <c:pt idx="3649">
                  <c:v>10</c:v>
                </c:pt>
                <c:pt idx="3650">
                  <c:v>10</c:v>
                </c:pt>
                <c:pt idx="3651">
                  <c:v>10</c:v>
                </c:pt>
                <c:pt idx="3652">
                  <c:v>10</c:v>
                </c:pt>
                <c:pt idx="3653">
                  <c:v>10</c:v>
                </c:pt>
                <c:pt idx="3654">
                  <c:v>10</c:v>
                </c:pt>
                <c:pt idx="3655">
                  <c:v>10</c:v>
                </c:pt>
                <c:pt idx="3656">
                  <c:v>10</c:v>
                </c:pt>
                <c:pt idx="3657">
                  <c:v>10</c:v>
                </c:pt>
                <c:pt idx="3658">
                  <c:v>10</c:v>
                </c:pt>
                <c:pt idx="3659">
                  <c:v>10</c:v>
                </c:pt>
                <c:pt idx="3660">
                  <c:v>10</c:v>
                </c:pt>
                <c:pt idx="3661">
                  <c:v>10</c:v>
                </c:pt>
                <c:pt idx="3662">
                  <c:v>10</c:v>
                </c:pt>
                <c:pt idx="3663">
                  <c:v>10</c:v>
                </c:pt>
                <c:pt idx="3664">
                  <c:v>10</c:v>
                </c:pt>
                <c:pt idx="3665">
                  <c:v>10</c:v>
                </c:pt>
                <c:pt idx="3666">
                  <c:v>10</c:v>
                </c:pt>
                <c:pt idx="3667">
                  <c:v>10</c:v>
                </c:pt>
                <c:pt idx="3668">
                  <c:v>10</c:v>
                </c:pt>
                <c:pt idx="3669">
                  <c:v>10</c:v>
                </c:pt>
                <c:pt idx="3670">
                  <c:v>10</c:v>
                </c:pt>
                <c:pt idx="3671">
                  <c:v>10</c:v>
                </c:pt>
                <c:pt idx="3672">
                  <c:v>10</c:v>
                </c:pt>
                <c:pt idx="3673">
                  <c:v>10</c:v>
                </c:pt>
                <c:pt idx="3674">
                  <c:v>10</c:v>
                </c:pt>
                <c:pt idx="3675">
                  <c:v>10</c:v>
                </c:pt>
                <c:pt idx="3676">
                  <c:v>10</c:v>
                </c:pt>
                <c:pt idx="3677">
                  <c:v>10</c:v>
                </c:pt>
                <c:pt idx="3678">
                  <c:v>10</c:v>
                </c:pt>
                <c:pt idx="3679">
                  <c:v>10</c:v>
                </c:pt>
                <c:pt idx="3680">
                  <c:v>10</c:v>
                </c:pt>
                <c:pt idx="3681">
                  <c:v>10</c:v>
                </c:pt>
                <c:pt idx="3682">
                  <c:v>10</c:v>
                </c:pt>
                <c:pt idx="3683">
                  <c:v>10</c:v>
                </c:pt>
                <c:pt idx="3684">
                  <c:v>10</c:v>
                </c:pt>
                <c:pt idx="3685">
                  <c:v>10</c:v>
                </c:pt>
                <c:pt idx="3686">
                  <c:v>10</c:v>
                </c:pt>
                <c:pt idx="3687">
                  <c:v>10</c:v>
                </c:pt>
                <c:pt idx="3688">
                  <c:v>10</c:v>
                </c:pt>
                <c:pt idx="3689">
                  <c:v>10</c:v>
                </c:pt>
                <c:pt idx="3690">
                  <c:v>10</c:v>
                </c:pt>
                <c:pt idx="3691">
                  <c:v>10</c:v>
                </c:pt>
                <c:pt idx="3692">
                  <c:v>10</c:v>
                </c:pt>
                <c:pt idx="3693">
                  <c:v>10</c:v>
                </c:pt>
                <c:pt idx="3694">
                  <c:v>10</c:v>
                </c:pt>
                <c:pt idx="3695">
                  <c:v>10</c:v>
                </c:pt>
                <c:pt idx="3696">
                  <c:v>10</c:v>
                </c:pt>
                <c:pt idx="3697">
                  <c:v>10</c:v>
                </c:pt>
                <c:pt idx="3698">
                  <c:v>10</c:v>
                </c:pt>
                <c:pt idx="3699">
                  <c:v>10</c:v>
                </c:pt>
                <c:pt idx="3700">
                  <c:v>10</c:v>
                </c:pt>
                <c:pt idx="3701">
                  <c:v>10</c:v>
                </c:pt>
                <c:pt idx="3702">
                  <c:v>10</c:v>
                </c:pt>
                <c:pt idx="3703">
                  <c:v>10</c:v>
                </c:pt>
                <c:pt idx="3704">
                  <c:v>10</c:v>
                </c:pt>
                <c:pt idx="3705">
                  <c:v>10</c:v>
                </c:pt>
                <c:pt idx="3706">
                  <c:v>10</c:v>
                </c:pt>
                <c:pt idx="3707">
                  <c:v>10</c:v>
                </c:pt>
                <c:pt idx="3708">
                  <c:v>10</c:v>
                </c:pt>
                <c:pt idx="3709">
                  <c:v>10</c:v>
                </c:pt>
                <c:pt idx="3710">
                  <c:v>10</c:v>
                </c:pt>
                <c:pt idx="3711">
                  <c:v>10</c:v>
                </c:pt>
                <c:pt idx="3712">
                  <c:v>10</c:v>
                </c:pt>
                <c:pt idx="3713">
                  <c:v>10</c:v>
                </c:pt>
                <c:pt idx="3714">
                  <c:v>10</c:v>
                </c:pt>
                <c:pt idx="3715">
                  <c:v>10</c:v>
                </c:pt>
                <c:pt idx="3716">
                  <c:v>10</c:v>
                </c:pt>
                <c:pt idx="3717">
                  <c:v>10</c:v>
                </c:pt>
                <c:pt idx="3718">
                  <c:v>10</c:v>
                </c:pt>
                <c:pt idx="3719">
                  <c:v>10</c:v>
                </c:pt>
                <c:pt idx="3720">
                  <c:v>10</c:v>
                </c:pt>
                <c:pt idx="3721">
                  <c:v>10</c:v>
                </c:pt>
                <c:pt idx="3722">
                  <c:v>10</c:v>
                </c:pt>
                <c:pt idx="3723">
                  <c:v>10</c:v>
                </c:pt>
                <c:pt idx="3724">
                  <c:v>10</c:v>
                </c:pt>
                <c:pt idx="3725">
                  <c:v>10</c:v>
                </c:pt>
                <c:pt idx="3726">
                  <c:v>10</c:v>
                </c:pt>
                <c:pt idx="3727">
                  <c:v>10</c:v>
                </c:pt>
                <c:pt idx="3728">
                  <c:v>10</c:v>
                </c:pt>
                <c:pt idx="3729">
                  <c:v>10</c:v>
                </c:pt>
                <c:pt idx="3730">
                  <c:v>10</c:v>
                </c:pt>
                <c:pt idx="3731">
                  <c:v>10</c:v>
                </c:pt>
                <c:pt idx="3732">
                  <c:v>10</c:v>
                </c:pt>
                <c:pt idx="3733">
                  <c:v>10</c:v>
                </c:pt>
                <c:pt idx="3734">
                  <c:v>10</c:v>
                </c:pt>
                <c:pt idx="3735">
                  <c:v>10</c:v>
                </c:pt>
                <c:pt idx="3736">
                  <c:v>10</c:v>
                </c:pt>
                <c:pt idx="3737">
                  <c:v>10</c:v>
                </c:pt>
                <c:pt idx="3738">
                  <c:v>10</c:v>
                </c:pt>
                <c:pt idx="3739">
                  <c:v>10</c:v>
                </c:pt>
                <c:pt idx="3740">
                  <c:v>10</c:v>
                </c:pt>
                <c:pt idx="3741">
                  <c:v>10</c:v>
                </c:pt>
                <c:pt idx="3742">
                  <c:v>10</c:v>
                </c:pt>
                <c:pt idx="3743">
                  <c:v>10</c:v>
                </c:pt>
                <c:pt idx="3744">
                  <c:v>10</c:v>
                </c:pt>
                <c:pt idx="3745">
                  <c:v>10</c:v>
                </c:pt>
                <c:pt idx="3746">
                  <c:v>10</c:v>
                </c:pt>
                <c:pt idx="3747">
                  <c:v>10</c:v>
                </c:pt>
                <c:pt idx="3748">
                  <c:v>10</c:v>
                </c:pt>
                <c:pt idx="3749">
                  <c:v>10</c:v>
                </c:pt>
                <c:pt idx="3750">
                  <c:v>10</c:v>
                </c:pt>
                <c:pt idx="3751">
                  <c:v>10</c:v>
                </c:pt>
                <c:pt idx="3752">
                  <c:v>10</c:v>
                </c:pt>
                <c:pt idx="3753">
                  <c:v>10</c:v>
                </c:pt>
                <c:pt idx="3754">
                  <c:v>10</c:v>
                </c:pt>
                <c:pt idx="3755">
                  <c:v>10</c:v>
                </c:pt>
                <c:pt idx="3756">
                  <c:v>10</c:v>
                </c:pt>
                <c:pt idx="3757">
                  <c:v>10</c:v>
                </c:pt>
                <c:pt idx="3758">
                  <c:v>10</c:v>
                </c:pt>
                <c:pt idx="3759">
                  <c:v>10</c:v>
                </c:pt>
                <c:pt idx="3760">
                  <c:v>10</c:v>
                </c:pt>
                <c:pt idx="3761">
                  <c:v>10</c:v>
                </c:pt>
                <c:pt idx="3762">
                  <c:v>10</c:v>
                </c:pt>
                <c:pt idx="3763">
                  <c:v>10</c:v>
                </c:pt>
                <c:pt idx="3764">
                  <c:v>10</c:v>
                </c:pt>
                <c:pt idx="3765">
                  <c:v>10</c:v>
                </c:pt>
                <c:pt idx="3766">
                  <c:v>10</c:v>
                </c:pt>
                <c:pt idx="3767">
                  <c:v>10</c:v>
                </c:pt>
                <c:pt idx="3768">
                  <c:v>10</c:v>
                </c:pt>
                <c:pt idx="3769">
                  <c:v>10</c:v>
                </c:pt>
                <c:pt idx="3770">
                  <c:v>10</c:v>
                </c:pt>
                <c:pt idx="3771">
                  <c:v>10</c:v>
                </c:pt>
                <c:pt idx="3772">
                  <c:v>10</c:v>
                </c:pt>
                <c:pt idx="3773">
                  <c:v>10</c:v>
                </c:pt>
                <c:pt idx="3774">
                  <c:v>10</c:v>
                </c:pt>
                <c:pt idx="3775">
                  <c:v>10</c:v>
                </c:pt>
                <c:pt idx="3776">
                  <c:v>10</c:v>
                </c:pt>
                <c:pt idx="3777">
                  <c:v>10</c:v>
                </c:pt>
                <c:pt idx="3778">
                  <c:v>10</c:v>
                </c:pt>
                <c:pt idx="3779">
                  <c:v>10</c:v>
                </c:pt>
                <c:pt idx="3780">
                  <c:v>10</c:v>
                </c:pt>
                <c:pt idx="3781">
                  <c:v>10</c:v>
                </c:pt>
                <c:pt idx="3782">
                  <c:v>10</c:v>
                </c:pt>
                <c:pt idx="3783">
                  <c:v>10</c:v>
                </c:pt>
                <c:pt idx="3784">
                  <c:v>10</c:v>
                </c:pt>
                <c:pt idx="3785">
                  <c:v>10</c:v>
                </c:pt>
                <c:pt idx="3786">
                  <c:v>10</c:v>
                </c:pt>
                <c:pt idx="3787">
                  <c:v>10</c:v>
                </c:pt>
                <c:pt idx="3788">
                  <c:v>10</c:v>
                </c:pt>
                <c:pt idx="3789">
                  <c:v>10</c:v>
                </c:pt>
                <c:pt idx="3790">
                  <c:v>10</c:v>
                </c:pt>
                <c:pt idx="3791">
                  <c:v>10</c:v>
                </c:pt>
                <c:pt idx="3792">
                  <c:v>10</c:v>
                </c:pt>
                <c:pt idx="3793">
                  <c:v>10</c:v>
                </c:pt>
                <c:pt idx="3794">
                  <c:v>10</c:v>
                </c:pt>
                <c:pt idx="3795">
                  <c:v>10</c:v>
                </c:pt>
                <c:pt idx="3796">
                  <c:v>10</c:v>
                </c:pt>
                <c:pt idx="3797">
                  <c:v>10</c:v>
                </c:pt>
                <c:pt idx="3798">
                  <c:v>10</c:v>
                </c:pt>
                <c:pt idx="3799">
                  <c:v>10</c:v>
                </c:pt>
                <c:pt idx="3800">
                  <c:v>10</c:v>
                </c:pt>
                <c:pt idx="3801">
                  <c:v>10</c:v>
                </c:pt>
                <c:pt idx="3802">
                  <c:v>10</c:v>
                </c:pt>
                <c:pt idx="3803">
                  <c:v>10</c:v>
                </c:pt>
                <c:pt idx="3804">
                  <c:v>10</c:v>
                </c:pt>
                <c:pt idx="3805">
                  <c:v>10</c:v>
                </c:pt>
                <c:pt idx="3806">
                  <c:v>10</c:v>
                </c:pt>
                <c:pt idx="3807">
                  <c:v>10</c:v>
                </c:pt>
                <c:pt idx="3808">
                  <c:v>10</c:v>
                </c:pt>
                <c:pt idx="3809">
                  <c:v>10</c:v>
                </c:pt>
                <c:pt idx="3810">
                  <c:v>10</c:v>
                </c:pt>
                <c:pt idx="3811">
                  <c:v>10</c:v>
                </c:pt>
                <c:pt idx="3812">
                  <c:v>10</c:v>
                </c:pt>
                <c:pt idx="3813">
                  <c:v>10</c:v>
                </c:pt>
                <c:pt idx="3814">
                  <c:v>10</c:v>
                </c:pt>
                <c:pt idx="3815">
                  <c:v>10</c:v>
                </c:pt>
                <c:pt idx="3816">
                  <c:v>10</c:v>
                </c:pt>
                <c:pt idx="3817">
                  <c:v>10</c:v>
                </c:pt>
                <c:pt idx="3818">
                  <c:v>10</c:v>
                </c:pt>
                <c:pt idx="3819">
                  <c:v>10</c:v>
                </c:pt>
                <c:pt idx="3820">
                  <c:v>10</c:v>
                </c:pt>
                <c:pt idx="3821">
                  <c:v>10</c:v>
                </c:pt>
                <c:pt idx="3822">
                  <c:v>10</c:v>
                </c:pt>
                <c:pt idx="3823">
                  <c:v>10</c:v>
                </c:pt>
                <c:pt idx="3824">
                  <c:v>10</c:v>
                </c:pt>
                <c:pt idx="3825">
                  <c:v>10</c:v>
                </c:pt>
                <c:pt idx="3826">
                  <c:v>10</c:v>
                </c:pt>
                <c:pt idx="3827">
                  <c:v>10</c:v>
                </c:pt>
                <c:pt idx="3828">
                  <c:v>10</c:v>
                </c:pt>
                <c:pt idx="3829">
                  <c:v>10</c:v>
                </c:pt>
                <c:pt idx="3830">
                  <c:v>10</c:v>
                </c:pt>
                <c:pt idx="3831">
                  <c:v>10</c:v>
                </c:pt>
                <c:pt idx="3832">
                  <c:v>10</c:v>
                </c:pt>
                <c:pt idx="3833">
                  <c:v>10</c:v>
                </c:pt>
                <c:pt idx="3834">
                  <c:v>10</c:v>
                </c:pt>
                <c:pt idx="3835">
                  <c:v>10</c:v>
                </c:pt>
                <c:pt idx="3836">
                  <c:v>10</c:v>
                </c:pt>
                <c:pt idx="3837">
                  <c:v>10</c:v>
                </c:pt>
                <c:pt idx="3838">
                  <c:v>10</c:v>
                </c:pt>
                <c:pt idx="3839">
                  <c:v>10</c:v>
                </c:pt>
                <c:pt idx="3840">
                  <c:v>10</c:v>
                </c:pt>
                <c:pt idx="3841">
                  <c:v>10</c:v>
                </c:pt>
                <c:pt idx="3842">
                  <c:v>10</c:v>
                </c:pt>
                <c:pt idx="3843">
                  <c:v>10</c:v>
                </c:pt>
                <c:pt idx="3844">
                  <c:v>10</c:v>
                </c:pt>
                <c:pt idx="3845">
                  <c:v>10</c:v>
                </c:pt>
                <c:pt idx="3846">
                  <c:v>10</c:v>
                </c:pt>
                <c:pt idx="3847">
                  <c:v>10</c:v>
                </c:pt>
                <c:pt idx="3848">
                  <c:v>10</c:v>
                </c:pt>
                <c:pt idx="3849">
                  <c:v>10</c:v>
                </c:pt>
                <c:pt idx="3850">
                  <c:v>10</c:v>
                </c:pt>
                <c:pt idx="3851">
                  <c:v>10</c:v>
                </c:pt>
                <c:pt idx="3852">
                  <c:v>10</c:v>
                </c:pt>
                <c:pt idx="3853">
                  <c:v>10</c:v>
                </c:pt>
                <c:pt idx="3854">
                  <c:v>10</c:v>
                </c:pt>
                <c:pt idx="3855">
                  <c:v>10</c:v>
                </c:pt>
                <c:pt idx="3856">
                  <c:v>10</c:v>
                </c:pt>
                <c:pt idx="3857">
                  <c:v>10</c:v>
                </c:pt>
                <c:pt idx="3858">
                  <c:v>10</c:v>
                </c:pt>
                <c:pt idx="3859">
                  <c:v>10</c:v>
                </c:pt>
                <c:pt idx="3860">
                  <c:v>10</c:v>
                </c:pt>
                <c:pt idx="3861">
                  <c:v>10</c:v>
                </c:pt>
                <c:pt idx="3862">
                  <c:v>10</c:v>
                </c:pt>
                <c:pt idx="3863">
                  <c:v>10</c:v>
                </c:pt>
                <c:pt idx="3864">
                  <c:v>10</c:v>
                </c:pt>
                <c:pt idx="3865">
                  <c:v>10</c:v>
                </c:pt>
                <c:pt idx="3866">
                  <c:v>10</c:v>
                </c:pt>
                <c:pt idx="3867">
                  <c:v>10</c:v>
                </c:pt>
                <c:pt idx="3868">
                  <c:v>10</c:v>
                </c:pt>
                <c:pt idx="3869">
                  <c:v>10</c:v>
                </c:pt>
                <c:pt idx="3870">
                  <c:v>10</c:v>
                </c:pt>
                <c:pt idx="3871">
                  <c:v>10</c:v>
                </c:pt>
                <c:pt idx="3872">
                  <c:v>10</c:v>
                </c:pt>
                <c:pt idx="3873">
                  <c:v>10</c:v>
                </c:pt>
                <c:pt idx="3874">
                  <c:v>10</c:v>
                </c:pt>
                <c:pt idx="3875">
                  <c:v>10</c:v>
                </c:pt>
                <c:pt idx="3876">
                  <c:v>10</c:v>
                </c:pt>
                <c:pt idx="3877">
                  <c:v>10</c:v>
                </c:pt>
                <c:pt idx="3878">
                  <c:v>10</c:v>
                </c:pt>
                <c:pt idx="3879">
                  <c:v>10</c:v>
                </c:pt>
                <c:pt idx="3880">
                  <c:v>10</c:v>
                </c:pt>
                <c:pt idx="3881">
                  <c:v>10</c:v>
                </c:pt>
                <c:pt idx="3882">
                  <c:v>10</c:v>
                </c:pt>
                <c:pt idx="3883">
                  <c:v>10</c:v>
                </c:pt>
                <c:pt idx="3884">
                  <c:v>10</c:v>
                </c:pt>
                <c:pt idx="3885">
                  <c:v>10</c:v>
                </c:pt>
                <c:pt idx="3886">
                  <c:v>10</c:v>
                </c:pt>
                <c:pt idx="3887">
                  <c:v>10</c:v>
                </c:pt>
                <c:pt idx="3888">
                  <c:v>10</c:v>
                </c:pt>
                <c:pt idx="3889">
                  <c:v>10</c:v>
                </c:pt>
                <c:pt idx="3890">
                  <c:v>10</c:v>
                </c:pt>
                <c:pt idx="3891">
                  <c:v>10</c:v>
                </c:pt>
                <c:pt idx="3892">
                  <c:v>10</c:v>
                </c:pt>
                <c:pt idx="3893">
                  <c:v>10</c:v>
                </c:pt>
                <c:pt idx="3894">
                  <c:v>10</c:v>
                </c:pt>
                <c:pt idx="3895">
                  <c:v>10</c:v>
                </c:pt>
                <c:pt idx="3896">
                  <c:v>10</c:v>
                </c:pt>
                <c:pt idx="3897">
                  <c:v>10</c:v>
                </c:pt>
                <c:pt idx="3898">
                  <c:v>10</c:v>
                </c:pt>
                <c:pt idx="3899">
                  <c:v>10</c:v>
                </c:pt>
                <c:pt idx="3900">
                  <c:v>10</c:v>
                </c:pt>
                <c:pt idx="3901">
                  <c:v>10</c:v>
                </c:pt>
                <c:pt idx="3902">
                  <c:v>10</c:v>
                </c:pt>
                <c:pt idx="3903">
                  <c:v>10</c:v>
                </c:pt>
                <c:pt idx="3904">
                  <c:v>10</c:v>
                </c:pt>
                <c:pt idx="3905">
                  <c:v>10</c:v>
                </c:pt>
                <c:pt idx="3906">
                  <c:v>10</c:v>
                </c:pt>
                <c:pt idx="3907">
                  <c:v>10</c:v>
                </c:pt>
                <c:pt idx="3908">
                  <c:v>10</c:v>
                </c:pt>
                <c:pt idx="3909">
                  <c:v>10</c:v>
                </c:pt>
                <c:pt idx="3910">
                  <c:v>10</c:v>
                </c:pt>
                <c:pt idx="3911">
                  <c:v>10</c:v>
                </c:pt>
                <c:pt idx="3912">
                  <c:v>10</c:v>
                </c:pt>
                <c:pt idx="3913">
                  <c:v>10</c:v>
                </c:pt>
                <c:pt idx="3914">
                  <c:v>10</c:v>
                </c:pt>
                <c:pt idx="3915">
                  <c:v>10</c:v>
                </c:pt>
                <c:pt idx="3916">
                  <c:v>10</c:v>
                </c:pt>
                <c:pt idx="3917">
                  <c:v>10</c:v>
                </c:pt>
                <c:pt idx="3918">
                  <c:v>10</c:v>
                </c:pt>
                <c:pt idx="3919">
                  <c:v>10</c:v>
                </c:pt>
                <c:pt idx="3920">
                  <c:v>10</c:v>
                </c:pt>
                <c:pt idx="3921">
                  <c:v>10</c:v>
                </c:pt>
                <c:pt idx="3922">
                  <c:v>10</c:v>
                </c:pt>
                <c:pt idx="3923">
                  <c:v>10</c:v>
                </c:pt>
                <c:pt idx="3924">
                  <c:v>10</c:v>
                </c:pt>
                <c:pt idx="3925">
                  <c:v>10</c:v>
                </c:pt>
                <c:pt idx="3926">
                  <c:v>10</c:v>
                </c:pt>
                <c:pt idx="3927">
                  <c:v>10</c:v>
                </c:pt>
                <c:pt idx="3928">
                  <c:v>10</c:v>
                </c:pt>
                <c:pt idx="3929">
                  <c:v>10</c:v>
                </c:pt>
                <c:pt idx="3930">
                  <c:v>10</c:v>
                </c:pt>
                <c:pt idx="3931">
                  <c:v>10</c:v>
                </c:pt>
                <c:pt idx="3932">
                  <c:v>10</c:v>
                </c:pt>
                <c:pt idx="3933">
                  <c:v>10</c:v>
                </c:pt>
                <c:pt idx="3934">
                  <c:v>10</c:v>
                </c:pt>
                <c:pt idx="3935">
                  <c:v>10</c:v>
                </c:pt>
                <c:pt idx="3936">
                  <c:v>10</c:v>
                </c:pt>
                <c:pt idx="3937">
                  <c:v>10</c:v>
                </c:pt>
                <c:pt idx="3938">
                  <c:v>10</c:v>
                </c:pt>
                <c:pt idx="3939">
                  <c:v>10</c:v>
                </c:pt>
                <c:pt idx="3940">
                  <c:v>10</c:v>
                </c:pt>
                <c:pt idx="3941">
                  <c:v>10</c:v>
                </c:pt>
                <c:pt idx="3942">
                  <c:v>10</c:v>
                </c:pt>
                <c:pt idx="3943">
                  <c:v>10</c:v>
                </c:pt>
                <c:pt idx="3944">
                  <c:v>10</c:v>
                </c:pt>
                <c:pt idx="3945">
                  <c:v>10</c:v>
                </c:pt>
                <c:pt idx="3946">
                  <c:v>10</c:v>
                </c:pt>
                <c:pt idx="3947">
                  <c:v>10</c:v>
                </c:pt>
                <c:pt idx="3948">
                  <c:v>10</c:v>
                </c:pt>
                <c:pt idx="3949">
                  <c:v>10</c:v>
                </c:pt>
                <c:pt idx="3950">
                  <c:v>10</c:v>
                </c:pt>
                <c:pt idx="3951">
                  <c:v>10</c:v>
                </c:pt>
                <c:pt idx="3952">
                  <c:v>10</c:v>
                </c:pt>
                <c:pt idx="3953">
                  <c:v>10</c:v>
                </c:pt>
                <c:pt idx="3954">
                  <c:v>10</c:v>
                </c:pt>
                <c:pt idx="3955">
                  <c:v>10</c:v>
                </c:pt>
                <c:pt idx="3956">
                  <c:v>10</c:v>
                </c:pt>
                <c:pt idx="3957">
                  <c:v>10</c:v>
                </c:pt>
                <c:pt idx="3958">
                  <c:v>10</c:v>
                </c:pt>
                <c:pt idx="3959">
                  <c:v>10</c:v>
                </c:pt>
                <c:pt idx="3960">
                  <c:v>10</c:v>
                </c:pt>
                <c:pt idx="3961">
                  <c:v>10</c:v>
                </c:pt>
                <c:pt idx="3962">
                  <c:v>10</c:v>
                </c:pt>
                <c:pt idx="3963">
                  <c:v>10</c:v>
                </c:pt>
                <c:pt idx="3964">
                  <c:v>10</c:v>
                </c:pt>
                <c:pt idx="3965">
                  <c:v>10</c:v>
                </c:pt>
                <c:pt idx="3966">
                  <c:v>10</c:v>
                </c:pt>
                <c:pt idx="3967">
                  <c:v>10</c:v>
                </c:pt>
                <c:pt idx="3968">
                  <c:v>10</c:v>
                </c:pt>
                <c:pt idx="3969">
                  <c:v>10</c:v>
                </c:pt>
                <c:pt idx="3970">
                  <c:v>10</c:v>
                </c:pt>
                <c:pt idx="3971">
                  <c:v>10</c:v>
                </c:pt>
                <c:pt idx="3972">
                  <c:v>10</c:v>
                </c:pt>
                <c:pt idx="3973">
                  <c:v>10</c:v>
                </c:pt>
                <c:pt idx="3974">
                  <c:v>10</c:v>
                </c:pt>
                <c:pt idx="3975">
                  <c:v>10</c:v>
                </c:pt>
                <c:pt idx="3976">
                  <c:v>10</c:v>
                </c:pt>
                <c:pt idx="3977">
                  <c:v>10</c:v>
                </c:pt>
                <c:pt idx="3978">
                  <c:v>10</c:v>
                </c:pt>
                <c:pt idx="3979">
                  <c:v>10</c:v>
                </c:pt>
                <c:pt idx="3980">
                  <c:v>10</c:v>
                </c:pt>
                <c:pt idx="3981">
                  <c:v>10</c:v>
                </c:pt>
                <c:pt idx="3982">
                  <c:v>10</c:v>
                </c:pt>
                <c:pt idx="3983">
                  <c:v>10</c:v>
                </c:pt>
                <c:pt idx="3984">
                  <c:v>10</c:v>
                </c:pt>
                <c:pt idx="3985">
                  <c:v>10</c:v>
                </c:pt>
                <c:pt idx="3986">
                  <c:v>10</c:v>
                </c:pt>
                <c:pt idx="3987">
                  <c:v>10</c:v>
                </c:pt>
                <c:pt idx="3988">
                  <c:v>10</c:v>
                </c:pt>
                <c:pt idx="3989">
                  <c:v>10</c:v>
                </c:pt>
                <c:pt idx="3990">
                  <c:v>10</c:v>
                </c:pt>
                <c:pt idx="3991">
                  <c:v>10</c:v>
                </c:pt>
                <c:pt idx="3992">
                  <c:v>10</c:v>
                </c:pt>
                <c:pt idx="3993">
                  <c:v>10</c:v>
                </c:pt>
                <c:pt idx="3994">
                  <c:v>10</c:v>
                </c:pt>
                <c:pt idx="3995">
                  <c:v>10</c:v>
                </c:pt>
                <c:pt idx="3996">
                  <c:v>10</c:v>
                </c:pt>
                <c:pt idx="3997">
                  <c:v>10</c:v>
                </c:pt>
                <c:pt idx="3998">
                  <c:v>9</c:v>
                </c:pt>
                <c:pt idx="3999">
                  <c:v>9</c:v>
                </c:pt>
                <c:pt idx="4000">
                  <c:v>9</c:v>
                </c:pt>
                <c:pt idx="4001">
                  <c:v>9</c:v>
                </c:pt>
                <c:pt idx="4002">
                  <c:v>9</c:v>
                </c:pt>
                <c:pt idx="4003">
                  <c:v>9</c:v>
                </c:pt>
                <c:pt idx="4004">
                  <c:v>9</c:v>
                </c:pt>
                <c:pt idx="4005">
                  <c:v>9</c:v>
                </c:pt>
                <c:pt idx="4006">
                  <c:v>9</c:v>
                </c:pt>
                <c:pt idx="4007">
                  <c:v>9</c:v>
                </c:pt>
                <c:pt idx="4008">
                  <c:v>9</c:v>
                </c:pt>
                <c:pt idx="4009">
                  <c:v>9</c:v>
                </c:pt>
                <c:pt idx="4010">
                  <c:v>9</c:v>
                </c:pt>
                <c:pt idx="4011">
                  <c:v>9</c:v>
                </c:pt>
                <c:pt idx="4012">
                  <c:v>9</c:v>
                </c:pt>
                <c:pt idx="4013">
                  <c:v>9</c:v>
                </c:pt>
                <c:pt idx="4014">
                  <c:v>9</c:v>
                </c:pt>
                <c:pt idx="4015">
                  <c:v>9</c:v>
                </c:pt>
                <c:pt idx="4016">
                  <c:v>9</c:v>
                </c:pt>
                <c:pt idx="4017">
                  <c:v>9</c:v>
                </c:pt>
                <c:pt idx="4018">
                  <c:v>9</c:v>
                </c:pt>
                <c:pt idx="4019">
                  <c:v>9</c:v>
                </c:pt>
                <c:pt idx="4020">
                  <c:v>9</c:v>
                </c:pt>
                <c:pt idx="4021">
                  <c:v>9</c:v>
                </c:pt>
                <c:pt idx="4022">
                  <c:v>9</c:v>
                </c:pt>
                <c:pt idx="4023">
                  <c:v>9</c:v>
                </c:pt>
                <c:pt idx="4024">
                  <c:v>9</c:v>
                </c:pt>
                <c:pt idx="4025">
                  <c:v>9</c:v>
                </c:pt>
                <c:pt idx="4026">
                  <c:v>9</c:v>
                </c:pt>
                <c:pt idx="4027">
                  <c:v>9</c:v>
                </c:pt>
                <c:pt idx="4028">
                  <c:v>9</c:v>
                </c:pt>
                <c:pt idx="4029">
                  <c:v>9</c:v>
                </c:pt>
                <c:pt idx="4030">
                  <c:v>9</c:v>
                </c:pt>
                <c:pt idx="4031">
                  <c:v>9</c:v>
                </c:pt>
                <c:pt idx="4032">
                  <c:v>9</c:v>
                </c:pt>
                <c:pt idx="4033">
                  <c:v>9</c:v>
                </c:pt>
                <c:pt idx="4034">
                  <c:v>9</c:v>
                </c:pt>
                <c:pt idx="4035">
                  <c:v>9</c:v>
                </c:pt>
                <c:pt idx="4036">
                  <c:v>9</c:v>
                </c:pt>
                <c:pt idx="4037">
                  <c:v>9</c:v>
                </c:pt>
                <c:pt idx="4038">
                  <c:v>9</c:v>
                </c:pt>
                <c:pt idx="4039">
                  <c:v>9</c:v>
                </c:pt>
                <c:pt idx="4040">
                  <c:v>9</c:v>
                </c:pt>
                <c:pt idx="4041">
                  <c:v>9</c:v>
                </c:pt>
                <c:pt idx="4042">
                  <c:v>9</c:v>
                </c:pt>
                <c:pt idx="4043">
                  <c:v>9</c:v>
                </c:pt>
                <c:pt idx="4044">
                  <c:v>9</c:v>
                </c:pt>
                <c:pt idx="4045">
                  <c:v>9</c:v>
                </c:pt>
                <c:pt idx="4046">
                  <c:v>9</c:v>
                </c:pt>
                <c:pt idx="4047">
                  <c:v>9</c:v>
                </c:pt>
                <c:pt idx="4048">
                  <c:v>9</c:v>
                </c:pt>
                <c:pt idx="4049">
                  <c:v>9</c:v>
                </c:pt>
                <c:pt idx="4050">
                  <c:v>9</c:v>
                </c:pt>
                <c:pt idx="4051">
                  <c:v>9</c:v>
                </c:pt>
                <c:pt idx="4052">
                  <c:v>9</c:v>
                </c:pt>
                <c:pt idx="4053">
                  <c:v>9</c:v>
                </c:pt>
                <c:pt idx="4054">
                  <c:v>9</c:v>
                </c:pt>
                <c:pt idx="4055">
                  <c:v>9</c:v>
                </c:pt>
                <c:pt idx="4056">
                  <c:v>9</c:v>
                </c:pt>
                <c:pt idx="4057">
                  <c:v>9</c:v>
                </c:pt>
                <c:pt idx="4058">
                  <c:v>9</c:v>
                </c:pt>
                <c:pt idx="4059">
                  <c:v>9</c:v>
                </c:pt>
                <c:pt idx="4060">
                  <c:v>9</c:v>
                </c:pt>
                <c:pt idx="4061">
                  <c:v>9</c:v>
                </c:pt>
                <c:pt idx="4062">
                  <c:v>9</c:v>
                </c:pt>
                <c:pt idx="4063">
                  <c:v>9</c:v>
                </c:pt>
                <c:pt idx="4064">
                  <c:v>9</c:v>
                </c:pt>
                <c:pt idx="4065">
                  <c:v>9</c:v>
                </c:pt>
                <c:pt idx="4066">
                  <c:v>9</c:v>
                </c:pt>
                <c:pt idx="4067">
                  <c:v>9</c:v>
                </c:pt>
                <c:pt idx="4068">
                  <c:v>9</c:v>
                </c:pt>
                <c:pt idx="4069">
                  <c:v>9</c:v>
                </c:pt>
                <c:pt idx="4070">
                  <c:v>9</c:v>
                </c:pt>
                <c:pt idx="4071">
                  <c:v>9</c:v>
                </c:pt>
                <c:pt idx="4072">
                  <c:v>9</c:v>
                </c:pt>
                <c:pt idx="4073">
                  <c:v>9</c:v>
                </c:pt>
                <c:pt idx="4074">
                  <c:v>9</c:v>
                </c:pt>
                <c:pt idx="4075">
                  <c:v>9</c:v>
                </c:pt>
                <c:pt idx="4076">
                  <c:v>9</c:v>
                </c:pt>
                <c:pt idx="4077">
                  <c:v>9</c:v>
                </c:pt>
                <c:pt idx="4078">
                  <c:v>9</c:v>
                </c:pt>
                <c:pt idx="4079">
                  <c:v>9</c:v>
                </c:pt>
                <c:pt idx="4080">
                  <c:v>9</c:v>
                </c:pt>
                <c:pt idx="4081">
                  <c:v>9</c:v>
                </c:pt>
                <c:pt idx="4082">
                  <c:v>9</c:v>
                </c:pt>
                <c:pt idx="4083">
                  <c:v>9</c:v>
                </c:pt>
                <c:pt idx="4084">
                  <c:v>9</c:v>
                </c:pt>
                <c:pt idx="4085">
                  <c:v>9</c:v>
                </c:pt>
                <c:pt idx="4086">
                  <c:v>9</c:v>
                </c:pt>
                <c:pt idx="4087">
                  <c:v>9</c:v>
                </c:pt>
                <c:pt idx="4088">
                  <c:v>9</c:v>
                </c:pt>
                <c:pt idx="4089">
                  <c:v>9</c:v>
                </c:pt>
                <c:pt idx="4090">
                  <c:v>9</c:v>
                </c:pt>
                <c:pt idx="4091">
                  <c:v>9</c:v>
                </c:pt>
                <c:pt idx="4092">
                  <c:v>9</c:v>
                </c:pt>
                <c:pt idx="4093">
                  <c:v>9</c:v>
                </c:pt>
                <c:pt idx="4094">
                  <c:v>9</c:v>
                </c:pt>
                <c:pt idx="4095">
                  <c:v>9</c:v>
                </c:pt>
                <c:pt idx="4096">
                  <c:v>9</c:v>
                </c:pt>
                <c:pt idx="4097">
                  <c:v>9</c:v>
                </c:pt>
                <c:pt idx="4098">
                  <c:v>9</c:v>
                </c:pt>
                <c:pt idx="4099">
                  <c:v>9</c:v>
                </c:pt>
                <c:pt idx="4100">
                  <c:v>9</c:v>
                </c:pt>
                <c:pt idx="4101">
                  <c:v>9</c:v>
                </c:pt>
                <c:pt idx="4102">
                  <c:v>9</c:v>
                </c:pt>
                <c:pt idx="4103">
                  <c:v>9</c:v>
                </c:pt>
                <c:pt idx="4104">
                  <c:v>9</c:v>
                </c:pt>
                <c:pt idx="4105">
                  <c:v>9</c:v>
                </c:pt>
                <c:pt idx="4106">
                  <c:v>9</c:v>
                </c:pt>
                <c:pt idx="4107">
                  <c:v>9</c:v>
                </c:pt>
                <c:pt idx="4108">
                  <c:v>9</c:v>
                </c:pt>
                <c:pt idx="4109">
                  <c:v>9</c:v>
                </c:pt>
                <c:pt idx="4110">
                  <c:v>9</c:v>
                </c:pt>
                <c:pt idx="4111">
                  <c:v>9</c:v>
                </c:pt>
                <c:pt idx="4112">
                  <c:v>9</c:v>
                </c:pt>
                <c:pt idx="4113">
                  <c:v>9</c:v>
                </c:pt>
                <c:pt idx="4114">
                  <c:v>9</c:v>
                </c:pt>
                <c:pt idx="4115">
                  <c:v>9</c:v>
                </c:pt>
                <c:pt idx="4116">
                  <c:v>9</c:v>
                </c:pt>
                <c:pt idx="4117">
                  <c:v>9</c:v>
                </c:pt>
                <c:pt idx="4118">
                  <c:v>9</c:v>
                </c:pt>
                <c:pt idx="4119">
                  <c:v>9</c:v>
                </c:pt>
                <c:pt idx="4120">
                  <c:v>9</c:v>
                </c:pt>
                <c:pt idx="4121">
                  <c:v>9</c:v>
                </c:pt>
                <c:pt idx="4122">
                  <c:v>9</c:v>
                </c:pt>
                <c:pt idx="4123">
                  <c:v>9</c:v>
                </c:pt>
                <c:pt idx="4124">
                  <c:v>9</c:v>
                </c:pt>
                <c:pt idx="4125">
                  <c:v>9</c:v>
                </c:pt>
                <c:pt idx="4126">
                  <c:v>9</c:v>
                </c:pt>
                <c:pt idx="4127">
                  <c:v>9</c:v>
                </c:pt>
                <c:pt idx="4128">
                  <c:v>9</c:v>
                </c:pt>
                <c:pt idx="4129">
                  <c:v>9</c:v>
                </c:pt>
                <c:pt idx="4130">
                  <c:v>9</c:v>
                </c:pt>
                <c:pt idx="4131">
                  <c:v>9</c:v>
                </c:pt>
                <c:pt idx="4132">
                  <c:v>9</c:v>
                </c:pt>
                <c:pt idx="4133">
                  <c:v>9</c:v>
                </c:pt>
                <c:pt idx="4134">
                  <c:v>9</c:v>
                </c:pt>
                <c:pt idx="4135">
                  <c:v>9</c:v>
                </c:pt>
                <c:pt idx="4136">
                  <c:v>9</c:v>
                </c:pt>
                <c:pt idx="4137">
                  <c:v>9</c:v>
                </c:pt>
                <c:pt idx="4138">
                  <c:v>9</c:v>
                </c:pt>
                <c:pt idx="4139">
                  <c:v>9</c:v>
                </c:pt>
                <c:pt idx="4140">
                  <c:v>9</c:v>
                </c:pt>
                <c:pt idx="4141">
                  <c:v>9</c:v>
                </c:pt>
                <c:pt idx="4142">
                  <c:v>9</c:v>
                </c:pt>
                <c:pt idx="4143">
                  <c:v>9</c:v>
                </c:pt>
                <c:pt idx="4144">
                  <c:v>9</c:v>
                </c:pt>
                <c:pt idx="4145">
                  <c:v>9</c:v>
                </c:pt>
                <c:pt idx="4146">
                  <c:v>9</c:v>
                </c:pt>
                <c:pt idx="4147">
                  <c:v>9</c:v>
                </c:pt>
                <c:pt idx="4148">
                  <c:v>9</c:v>
                </c:pt>
                <c:pt idx="4149">
                  <c:v>9</c:v>
                </c:pt>
                <c:pt idx="4150">
                  <c:v>9</c:v>
                </c:pt>
                <c:pt idx="4151">
                  <c:v>9</c:v>
                </c:pt>
                <c:pt idx="4152">
                  <c:v>9</c:v>
                </c:pt>
                <c:pt idx="4153">
                  <c:v>9</c:v>
                </c:pt>
                <c:pt idx="4154">
                  <c:v>9</c:v>
                </c:pt>
                <c:pt idx="4155">
                  <c:v>9</c:v>
                </c:pt>
                <c:pt idx="4156">
                  <c:v>9</c:v>
                </c:pt>
                <c:pt idx="4157">
                  <c:v>9</c:v>
                </c:pt>
                <c:pt idx="4158">
                  <c:v>9</c:v>
                </c:pt>
                <c:pt idx="4159">
                  <c:v>9</c:v>
                </c:pt>
                <c:pt idx="4160">
                  <c:v>9</c:v>
                </c:pt>
                <c:pt idx="4161">
                  <c:v>9</c:v>
                </c:pt>
                <c:pt idx="4162">
                  <c:v>9</c:v>
                </c:pt>
                <c:pt idx="4163">
                  <c:v>9</c:v>
                </c:pt>
                <c:pt idx="4164">
                  <c:v>9</c:v>
                </c:pt>
                <c:pt idx="4165">
                  <c:v>9</c:v>
                </c:pt>
                <c:pt idx="4166">
                  <c:v>9</c:v>
                </c:pt>
                <c:pt idx="4167">
                  <c:v>9</c:v>
                </c:pt>
                <c:pt idx="4168">
                  <c:v>9</c:v>
                </c:pt>
                <c:pt idx="4169">
                  <c:v>9</c:v>
                </c:pt>
                <c:pt idx="4170">
                  <c:v>9</c:v>
                </c:pt>
                <c:pt idx="4171">
                  <c:v>9</c:v>
                </c:pt>
                <c:pt idx="4172">
                  <c:v>9</c:v>
                </c:pt>
                <c:pt idx="4173">
                  <c:v>9</c:v>
                </c:pt>
                <c:pt idx="4174">
                  <c:v>9</c:v>
                </c:pt>
                <c:pt idx="4175">
                  <c:v>9</c:v>
                </c:pt>
                <c:pt idx="4176">
                  <c:v>9</c:v>
                </c:pt>
                <c:pt idx="4177">
                  <c:v>9</c:v>
                </c:pt>
                <c:pt idx="4178">
                  <c:v>9</c:v>
                </c:pt>
                <c:pt idx="4179">
                  <c:v>9</c:v>
                </c:pt>
                <c:pt idx="4180">
                  <c:v>9</c:v>
                </c:pt>
                <c:pt idx="4181">
                  <c:v>9</c:v>
                </c:pt>
                <c:pt idx="4182">
                  <c:v>9</c:v>
                </c:pt>
                <c:pt idx="4183">
                  <c:v>9</c:v>
                </c:pt>
                <c:pt idx="4184">
                  <c:v>9</c:v>
                </c:pt>
                <c:pt idx="4185">
                  <c:v>9</c:v>
                </c:pt>
                <c:pt idx="4186">
                  <c:v>9</c:v>
                </c:pt>
                <c:pt idx="4187">
                  <c:v>9</c:v>
                </c:pt>
                <c:pt idx="4188">
                  <c:v>9</c:v>
                </c:pt>
                <c:pt idx="4189">
                  <c:v>9</c:v>
                </c:pt>
                <c:pt idx="4190">
                  <c:v>9</c:v>
                </c:pt>
                <c:pt idx="4191">
                  <c:v>9</c:v>
                </c:pt>
                <c:pt idx="4192">
                  <c:v>9</c:v>
                </c:pt>
                <c:pt idx="4193">
                  <c:v>9</c:v>
                </c:pt>
                <c:pt idx="4194">
                  <c:v>9</c:v>
                </c:pt>
                <c:pt idx="4195">
                  <c:v>9</c:v>
                </c:pt>
                <c:pt idx="4196">
                  <c:v>9</c:v>
                </c:pt>
                <c:pt idx="4197">
                  <c:v>9</c:v>
                </c:pt>
                <c:pt idx="4198">
                  <c:v>9</c:v>
                </c:pt>
                <c:pt idx="4199">
                  <c:v>9</c:v>
                </c:pt>
                <c:pt idx="4200">
                  <c:v>9</c:v>
                </c:pt>
                <c:pt idx="4201">
                  <c:v>9</c:v>
                </c:pt>
                <c:pt idx="4202">
                  <c:v>9</c:v>
                </c:pt>
                <c:pt idx="4203">
                  <c:v>9</c:v>
                </c:pt>
                <c:pt idx="4204">
                  <c:v>9</c:v>
                </c:pt>
                <c:pt idx="4205">
                  <c:v>9</c:v>
                </c:pt>
                <c:pt idx="4206">
                  <c:v>9</c:v>
                </c:pt>
                <c:pt idx="4207">
                  <c:v>9</c:v>
                </c:pt>
                <c:pt idx="4208">
                  <c:v>9</c:v>
                </c:pt>
                <c:pt idx="4209">
                  <c:v>9</c:v>
                </c:pt>
                <c:pt idx="4210">
                  <c:v>9</c:v>
                </c:pt>
                <c:pt idx="4211">
                  <c:v>9</c:v>
                </c:pt>
                <c:pt idx="4212">
                  <c:v>9</c:v>
                </c:pt>
                <c:pt idx="4213">
                  <c:v>9</c:v>
                </c:pt>
                <c:pt idx="4214">
                  <c:v>9</c:v>
                </c:pt>
                <c:pt idx="4215">
                  <c:v>9</c:v>
                </c:pt>
                <c:pt idx="4216">
                  <c:v>9</c:v>
                </c:pt>
                <c:pt idx="4217">
                  <c:v>9</c:v>
                </c:pt>
                <c:pt idx="4218">
                  <c:v>9</c:v>
                </c:pt>
                <c:pt idx="4219">
                  <c:v>9</c:v>
                </c:pt>
                <c:pt idx="4220">
                  <c:v>9</c:v>
                </c:pt>
                <c:pt idx="4221">
                  <c:v>9</c:v>
                </c:pt>
                <c:pt idx="4222">
                  <c:v>9</c:v>
                </c:pt>
                <c:pt idx="4223">
                  <c:v>9</c:v>
                </c:pt>
                <c:pt idx="4224">
                  <c:v>9</c:v>
                </c:pt>
                <c:pt idx="4225">
                  <c:v>9</c:v>
                </c:pt>
                <c:pt idx="4226">
                  <c:v>9</c:v>
                </c:pt>
                <c:pt idx="4227">
                  <c:v>9</c:v>
                </c:pt>
                <c:pt idx="4228">
                  <c:v>9</c:v>
                </c:pt>
                <c:pt idx="4229">
                  <c:v>9</c:v>
                </c:pt>
                <c:pt idx="4230">
                  <c:v>9</c:v>
                </c:pt>
                <c:pt idx="4231">
                  <c:v>9</c:v>
                </c:pt>
                <c:pt idx="4232">
                  <c:v>9</c:v>
                </c:pt>
                <c:pt idx="4233">
                  <c:v>9</c:v>
                </c:pt>
                <c:pt idx="4234">
                  <c:v>9</c:v>
                </c:pt>
                <c:pt idx="4235">
                  <c:v>9</c:v>
                </c:pt>
                <c:pt idx="4236">
                  <c:v>9</c:v>
                </c:pt>
                <c:pt idx="4237">
                  <c:v>9</c:v>
                </c:pt>
                <c:pt idx="4238">
                  <c:v>9</c:v>
                </c:pt>
                <c:pt idx="4239">
                  <c:v>9</c:v>
                </c:pt>
                <c:pt idx="4240">
                  <c:v>9</c:v>
                </c:pt>
                <c:pt idx="4241">
                  <c:v>9</c:v>
                </c:pt>
                <c:pt idx="4242">
                  <c:v>9</c:v>
                </c:pt>
                <c:pt idx="4243">
                  <c:v>9</c:v>
                </c:pt>
                <c:pt idx="4244">
                  <c:v>9</c:v>
                </c:pt>
                <c:pt idx="4245">
                  <c:v>9</c:v>
                </c:pt>
                <c:pt idx="4246">
                  <c:v>9</c:v>
                </c:pt>
                <c:pt idx="4247">
                  <c:v>9</c:v>
                </c:pt>
                <c:pt idx="4248">
                  <c:v>9</c:v>
                </c:pt>
                <c:pt idx="4249">
                  <c:v>9</c:v>
                </c:pt>
                <c:pt idx="4250">
                  <c:v>9</c:v>
                </c:pt>
                <c:pt idx="4251">
                  <c:v>9</c:v>
                </c:pt>
                <c:pt idx="4252">
                  <c:v>9</c:v>
                </c:pt>
                <c:pt idx="4253">
                  <c:v>9</c:v>
                </c:pt>
                <c:pt idx="4254">
                  <c:v>9</c:v>
                </c:pt>
                <c:pt idx="4255">
                  <c:v>9</c:v>
                </c:pt>
                <c:pt idx="4256">
                  <c:v>9</c:v>
                </c:pt>
                <c:pt idx="4257">
                  <c:v>9</c:v>
                </c:pt>
                <c:pt idx="4258">
                  <c:v>9</c:v>
                </c:pt>
                <c:pt idx="4259">
                  <c:v>9</c:v>
                </c:pt>
                <c:pt idx="4260">
                  <c:v>9</c:v>
                </c:pt>
                <c:pt idx="4261">
                  <c:v>9</c:v>
                </c:pt>
                <c:pt idx="4262">
                  <c:v>9</c:v>
                </c:pt>
                <c:pt idx="4263">
                  <c:v>9</c:v>
                </c:pt>
                <c:pt idx="4264">
                  <c:v>9</c:v>
                </c:pt>
                <c:pt idx="4265">
                  <c:v>9</c:v>
                </c:pt>
                <c:pt idx="4266">
                  <c:v>9</c:v>
                </c:pt>
                <c:pt idx="4267">
                  <c:v>9</c:v>
                </c:pt>
                <c:pt idx="4268">
                  <c:v>9</c:v>
                </c:pt>
                <c:pt idx="4269">
                  <c:v>9</c:v>
                </c:pt>
                <c:pt idx="4270">
                  <c:v>9</c:v>
                </c:pt>
                <c:pt idx="4271">
                  <c:v>9</c:v>
                </c:pt>
                <c:pt idx="4272">
                  <c:v>9</c:v>
                </c:pt>
                <c:pt idx="4273">
                  <c:v>9</c:v>
                </c:pt>
                <c:pt idx="4274">
                  <c:v>9</c:v>
                </c:pt>
                <c:pt idx="4275">
                  <c:v>9</c:v>
                </c:pt>
                <c:pt idx="4276">
                  <c:v>9</c:v>
                </c:pt>
                <c:pt idx="4277">
                  <c:v>9</c:v>
                </c:pt>
                <c:pt idx="4278">
                  <c:v>9</c:v>
                </c:pt>
                <c:pt idx="4279">
                  <c:v>9</c:v>
                </c:pt>
                <c:pt idx="4280">
                  <c:v>9</c:v>
                </c:pt>
                <c:pt idx="4281">
                  <c:v>9</c:v>
                </c:pt>
                <c:pt idx="4282">
                  <c:v>9</c:v>
                </c:pt>
                <c:pt idx="4283">
                  <c:v>9</c:v>
                </c:pt>
                <c:pt idx="4284">
                  <c:v>9</c:v>
                </c:pt>
                <c:pt idx="4285">
                  <c:v>9</c:v>
                </c:pt>
                <c:pt idx="4286">
                  <c:v>9</c:v>
                </c:pt>
                <c:pt idx="4287">
                  <c:v>9</c:v>
                </c:pt>
                <c:pt idx="4288">
                  <c:v>9</c:v>
                </c:pt>
                <c:pt idx="4289">
                  <c:v>9</c:v>
                </c:pt>
                <c:pt idx="4290">
                  <c:v>9</c:v>
                </c:pt>
                <c:pt idx="4291">
                  <c:v>9</c:v>
                </c:pt>
                <c:pt idx="4292">
                  <c:v>9</c:v>
                </c:pt>
                <c:pt idx="4293">
                  <c:v>9</c:v>
                </c:pt>
                <c:pt idx="4294">
                  <c:v>9</c:v>
                </c:pt>
                <c:pt idx="4295">
                  <c:v>9</c:v>
                </c:pt>
                <c:pt idx="4296">
                  <c:v>9</c:v>
                </c:pt>
                <c:pt idx="4297">
                  <c:v>9</c:v>
                </c:pt>
                <c:pt idx="4298">
                  <c:v>9</c:v>
                </c:pt>
                <c:pt idx="4299">
                  <c:v>9</c:v>
                </c:pt>
                <c:pt idx="4300">
                  <c:v>9</c:v>
                </c:pt>
                <c:pt idx="4301">
                  <c:v>9</c:v>
                </c:pt>
                <c:pt idx="4302">
                  <c:v>9</c:v>
                </c:pt>
                <c:pt idx="4303">
                  <c:v>9</c:v>
                </c:pt>
                <c:pt idx="4304">
                  <c:v>9</c:v>
                </c:pt>
                <c:pt idx="4305">
                  <c:v>9</c:v>
                </c:pt>
                <c:pt idx="4306">
                  <c:v>9</c:v>
                </c:pt>
                <c:pt idx="4307">
                  <c:v>9</c:v>
                </c:pt>
                <c:pt idx="4308">
                  <c:v>9</c:v>
                </c:pt>
                <c:pt idx="4309">
                  <c:v>9</c:v>
                </c:pt>
                <c:pt idx="4310">
                  <c:v>9</c:v>
                </c:pt>
                <c:pt idx="4311">
                  <c:v>9</c:v>
                </c:pt>
                <c:pt idx="4312">
                  <c:v>9</c:v>
                </c:pt>
                <c:pt idx="4313">
                  <c:v>9</c:v>
                </c:pt>
                <c:pt idx="4314">
                  <c:v>9</c:v>
                </c:pt>
                <c:pt idx="4315">
                  <c:v>9</c:v>
                </c:pt>
                <c:pt idx="4316">
                  <c:v>9</c:v>
                </c:pt>
                <c:pt idx="4317">
                  <c:v>9</c:v>
                </c:pt>
                <c:pt idx="4318">
                  <c:v>9</c:v>
                </c:pt>
                <c:pt idx="4319">
                  <c:v>9</c:v>
                </c:pt>
                <c:pt idx="4320">
                  <c:v>9</c:v>
                </c:pt>
                <c:pt idx="4321">
                  <c:v>9</c:v>
                </c:pt>
                <c:pt idx="4322">
                  <c:v>9</c:v>
                </c:pt>
                <c:pt idx="4323">
                  <c:v>9</c:v>
                </c:pt>
                <c:pt idx="4324">
                  <c:v>9</c:v>
                </c:pt>
                <c:pt idx="4325">
                  <c:v>9</c:v>
                </c:pt>
                <c:pt idx="4326">
                  <c:v>9</c:v>
                </c:pt>
                <c:pt idx="4327">
                  <c:v>9</c:v>
                </c:pt>
                <c:pt idx="4328">
                  <c:v>9</c:v>
                </c:pt>
                <c:pt idx="4329">
                  <c:v>9</c:v>
                </c:pt>
                <c:pt idx="4330">
                  <c:v>9</c:v>
                </c:pt>
                <c:pt idx="4331">
                  <c:v>9</c:v>
                </c:pt>
                <c:pt idx="4332">
                  <c:v>9</c:v>
                </c:pt>
                <c:pt idx="4333">
                  <c:v>9</c:v>
                </c:pt>
                <c:pt idx="4334">
                  <c:v>9</c:v>
                </c:pt>
                <c:pt idx="4335">
                  <c:v>9</c:v>
                </c:pt>
                <c:pt idx="4336">
                  <c:v>9</c:v>
                </c:pt>
                <c:pt idx="4337">
                  <c:v>9</c:v>
                </c:pt>
                <c:pt idx="4338">
                  <c:v>9</c:v>
                </c:pt>
                <c:pt idx="4339">
                  <c:v>9</c:v>
                </c:pt>
                <c:pt idx="4340">
                  <c:v>9</c:v>
                </c:pt>
                <c:pt idx="4341">
                  <c:v>9</c:v>
                </c:pt>
                <c:pt idx="4342">
                  <c:v>9</c:v>
                </c:pt>
                <c:pt idx="4343">
                  <c:v>9</c:v>
                </c:pt>
                <c:pt idx="4344">
                  <c:v>9</c:v>
                </c:pt>
                <c:pt idx="4345">
                  <c:v>9</c:v>
                </c:pt>
                <c:pt idx="4346">
                  <c:v>9</c:v>
                </c:pt>
                <c:pt idx="4347">
                  <c:v>9</c:v>
                </c:pt>
                <c:pt idx="4348">
                  <c:v>9</c:v>
                </c:pt>
                <c:pt idx="4349">
                  <c:v>9</c:v>
                </c:pt>
                <c:pt idx="4350">
                  <c:v>9</c:v>
                </c:pt>
                <c:pt idx="4351">
                  <c:v>9</c:v>
                </c:pt>
                <c:pt idx="4352">
                  <c:v>9</c:v>
                </c:pt>
                <c:pt idx="4353">
                  <c:v>9</c:v>
                </c:pt>
                <c:pt idx="4354">
                  <c:v>9</c:v>
                </c:pt>
                <c:pt idx="4355">
                  <c:v>9</c:v>
                </c:pt>
                <c:pt idx="4356">
                  <c:v>9</c:v>
                </c:pt>
                <c:pt idx="4357">
                  <c:v>9</c:v>
                </c:pt>
                <c:pt idx="4358">
                  <c:v>9</c:v>
                </c:pt>
                <c:pt idx="4359">
                  <c:v>9</c:v>
                </c:pt>
                <c:pt idx="4360">
                  <c:v>9</c:v>
                </c:pt>
                <c:pt idx="4361">
                  <c:v>9</c:v>
                </c:pt>
                <c:pt idx="4362">
                  <c:v>9</c:v>
                </c:pt>
                <c:pt idx="4363">
                  <c:v>9</c:v>
                </c:pt>
                <c:pt idx="4364">
                  <c:v>9</c:v>
                </c:pt>
                <c:pt idx="4365">
                  <c:v>9</c:v>
                </c:pt>
                <c:pt idx="4366">
                  <c:v>9</c:v>
                </c:pt>
                <c:pt idx="4367">
                  <c:v>9</c:v>
                </c:pt>
                <c:pt idx="4368">
                  <c:v>9</c:v>
                </c:pt>
                <c:pt idx="4369">
                  <c:v>9</c:v>
                </c:pt>
                <c:pt idx="4370">
                  <c:v>9</c:v>
                </c:pt>
                <c:pt idx="4371">
                  <c:v>9</c:v>
                </c:pt>
                <c:pt idx="4372">
                  <c:v>9</c:v>
                </c:pt>
                <c:pt idx="4373">
                  <c:v>9</c:v>
                </c:pt>
                <c:pt idx="4374">
                  <c:v>9</c:v>
                </c:pt>
                <c:pt idx="4375">
                  <c:v>9</c:v>
                </c:pt>
                <c:pt idx="4376">
                  <c:v>9</c:v>
                </c:pt>
                <c:pt idx="4377">
                  <c:v>9</c:v>
                </c:pt>
                <c:pt idx="4378">
                  <c:v>9</c:v>
                </c:pt>
                <c:pt idx="4379">
                  <c:v>9</c:v>
                </c:pt>
                <c:pt idx="4380">
                  <c:v>9</c:v>
                </c:pt>
                <c:pt idx="4381">
                  <c:v>9</c:v>
                </c:pt>
                <c:pt idx="4382">
                  <c:v>9</c:v>
                </c:pt>
                <c:pt idx="4383">
                  <c:v>9</c:v>
                </c:pt>
                <c:pt idx="4384">
                  <c:v>9</c:v>
                </c:pt>
                <c:pt idx="4385">
                  <c:v>9</c:v>
                </c:pt>
                <c:pt idx="4386">
                  <c:v>9</c:v>
                </c:pt>
                <c:pt idx="4387">
                  <c:v>9</c:v>
                </c:pt>
                <c:pt idx="4388">
                  <c:v>9</c:v>
                </c:pt>
                <c:pt idx="4389">
                  <c:v>9</c:v>
                </c:pt>
                <c:pt idx="4390">
                  <c:v>9</c:v>
                </c:pt>
                <c:pt idx="4391">
                  <c:v>9</c:v>
                </c:pt>
                <c:pt idx="4392">
                  <c:v>9</c:v>
                </c:pt>
                <c:pt idx="4393">
                  <c:v>9</c:v>
                </c:pt>
                <c:pt idx="4394">
                  <c:v>9</c:v>
                </c:pt>
                <c:pt idx="4395">
                  <c:v>9</c:v>
                </c:pt>
                <c:pt idx="4396">
                  <c:v>9</c:v>
                </c:pt>
                <c:pt idx="4397">
                  <c:v>9</c:v>
                </c:pt>
                <c:pt idx="4398">
                  <c:v>9</c:v>
                </c:pt>
                <c:pt idx="4399">
                  <c:v>9</c:v>
                </c:pt>
                <c:pt idx="4400">
                  <c:v>9</c:v>
                </c:pt>
                <c:pt idx="4401">
                  <c:v>9</c:v>
                </c:pt>
                <c:pt idx="4402">
                  <c:v>9</c:v>
                </c:pt>
                <c:pt idx="4403">
                  <c:v>9</c:v>
                </c:pt>
                <c:pt idx="4404">
                  <c:v>9</c:v>
                </c:pt>
                <c:pt idx="4405">
                  <c:v>9</c:v>
                </c:pt>
                <c:pt idx="4406">
                  <c:v>9</c:v>
                </c:pt>
                <c:pt idx="4407">
                  <c:v>9</c:v>
                </c:pt>
                <c:pt idx="4408">
                  <c:v>9</c:v>
                </c:pt>
                <c:pt idx="4409">
                  <c:v>9</c:v>
                </c:pt>
                <c:pt idx="4410">
                  <c:v>9</c:v>
                </c:pt>
                <c:pt idx="4411">
                  <c:v>9</c:v>
                </c:pt>
                <c:pt idx="4412">
                  <c:v>9</c:v>
                </c:pt>
                <c:pt idx="4413">
                  <c:v>9</c:v>
                </c:pt>
                <c:pt idx="4414">
                  <c:v>9</c:v>
                </c:pt>
                <c:pt idx="4415">
                  <c:v>9</c:v>
                </c:pt>
                <c:pt idx="4416">
                  <c:v>9</c:v>
                </c:pt>
                <c:pt idx="4417">
                  <c:v>9</c:v>
                </c:pt>
                <c:pt idx="4418">
                  <c:v>9</c:v>
                </c:pt>
                <c:pt idx="4419">
                  <c:v>9</c:v>
                </c:pt>
                <c:pt idx="4420">
                  <c:v>9</c:v>
                </c:pt>
                <c:pt idx="4421">
                  <c:v>9</c:v>
                </c:pt>
                <c:pt idx="4422">
                  <c:v>9</c:v>
                </c:pt>
                <c:pt idx="4423">
                  <c:v>9</c:v>
                </c:pt>
                <c:pt idx="4424">
                  <c:v>9</c:v>
                </c:pt>
                <c:pt idx="4425">
                  <c:v>9</c:v>
                </c:pt>
                <c:pt idx="4426">
                  <c:v>9</c:v>
                </c:pt>
                <c:pt idx="4427">
                  <c:v>9</c:v>
                </c:pt>
                <c:pt idx="4428">
                  <c:v>9</c:v>
                </c:pt>
                <c:pt idx="4429">
                  <c:v>9</c:v>
                </c:pt>
                <c:pt idx="4430">
                  <c:v>9</c:v>
                </c:pt>
                <c:pt idx="4431">
                  <c:v>9</c:v>
                </c:pt>
                <c:pt idx="4432">
                  <c:v>9</c:v>
                </c:pt>
                <c:pt idx="4433">
                  <c:v>9</c:v>
                </c:pt>
                <c:pt idx="4434">
                  <c:v>9</c:v>
                </c:pt>
                <c:pt idx="4435">
                  <c:v>9</c:v>
                </c:pt>
                <c:pt idx="4436">
                  <c:v>9</c:v>
                </c:pt>
                <c:pt idx="4437">
                  <c:v>9</c:v>
                </c:pt>
                <c:pt idx="4438">
                  <c:v>9</c:v>
                </c:pt>
                <c:pt idx="4439">
                  <c:v>9</c:v>
                </c:pt>
                <c:pt idx="4440">
                  <c:v>9</c:v>
                </c:pt>
                <c:pt idx="4441">
                  <c:v>9</c:v>
                </c:pt>
                <c:pt idx="4442">
                  <c:v>9</c:v>
                </c:pt>
                <c:pt idx="4443">
                  <c:v>9</c:v>
                </c:pt>
                <c:pt idx="4444">
                  <c:v>9</c:v>
                </c:pt>
                <c:pt idx="4445">
                  <c:v>9</c:v>
                </c:pt>
                <c:pt idx="4446">
                  <c:v>9</c:v>
                </c:pt>
                <c:pt idx="4447">
                  <c:v>9</c:v>
                </c:pt>
                <c:pt idx="4448">
                  <c:v>9</c:v>
                </c:pt>
                <c:pt idx="4449">
                  <c:v>9</c:v>
                </c:pt>
                <c:pt idx="4450">
                  <c:v>9</c:v>
                </c:pt>
                <c:pt idx="4451">
                  <c:v>9</c:v>
                </c:pt>
                <c:pt idx="4452">
                  <c:v>9</c:v>
                </c:pt>
                <c:pt idx="4453">
                  <c:v>9</c:v>
                </c:pt>
                <c:pt idx="4454">
                  <c:v>9</c:v>
                </c:pt>
                <c:pt idx="4455">
                  <c:v>9</c:v>
                </c:pt>
                <c:pt idx="4456">
                  <c:v>9</c:v>
                </c:pt>
                <c:pt idx="4457">
                  <c:v>9</c:v>
                </c:pt>
                <c:pt idx="4458">
                  <c:v>9</c:v>
                </c:pt>
                <c:pt idx="4459">
                  <c:v>9</c:v>
                </c:pt>
                <c:pt idx="4460">
                  <c:v>9</c:v>
                </c:pt>
                <c:pt idx="4461">
                  <c:v>9</c:v>
                </c:pt>
                <c:pt idx="4462">
                  <c:v>9</c:v>
                </c:pt>
                <c:pt idx="4463">
                  <c:v>9</c:v>
                </c:pt>
                <c:pt idx="4464">
                  <c:v>9</c:v>
                </c:pt>
                <c:pt idx="4465">
                  <c:v>9</c:v>
                </c:pt>
                <c:pt idx="4466">
                  <c:v>9</c:v>
                </c:pt>
                <c:pt idx="4467">
                  <c:v>9</c:v>
                </c:pt>
                <c:pt idx="4468">
                  <c:v>9</c:v>
                </c:pt>
                <c:pt idx="4469">
                  <c:v>9</c:v>
                </c:pt>
                <c:pt idx="4470">
                  <c:v>9</c:v>
                </c:pt>
                <c:pt idx="4471">
                  <c:v>9</c:v>
                </c:pt>
                <c:pt idx="4472">
                  <c:v>9</c:v>
                </c:pt>
                <c:pt idx="4473">
                  <c:v>9</c:v>
                </c:pt>
                <c:pt idx="4474">
                  <c:v>9</c:v>
                </c:pt>
                <c:pt idx="4475">
                  <c:v>9</c:v>
                </c:pt>
                <c:pt idx="4476">
                  <c:v>9</c:v>
                </c:pt>
                <c:pt idx="4477">
                  <c:v>9</c:v>
                </c:pt>
                <c:pt idx="4478">
                  <c:v>9</c:v>
                </c:pt>
                <c:pt idx="4479">
                  <c:v>9</c:v>
                </c:pt>
                <c:pt idx="4480">
                  <c:v>9</c:v>
                </c:pt>
                <c:pt idx="4481">
                  <c:v>9</c:v>
                </c:pt>
                <c:pt idx="4482">
                  <c:v>9</c:v>
                </c:pt>
                <c:pt idx="4483">
                  <c:v>9</c:v>
                </c:pt>
                <c:pt idx="4484">
                  <c:v>9</c:v>
                </c:pt>
                <c:pt idx="4485">
                  <c:v>9</c:v>
                </c:pt>
                <c:pt idx="4486">
                  <c:v>9</c:v>
                </c:pt>
                <c:pt idx="4487">
                  <c:v>9</c:v>
                </c:pt>
                <c:pt idx="4488">
                  <c:v>9</c:v>
                </c:pt>
                <c:pt idx="4489">
                  <c:v>9</c:v>
                </c:pt>
                <c:pt idx="4490">
                  <c:v>9</c:v>
                </c:pt>
                <c:pt idx="4491">
                  <c:v>9</c:v>
                </c:pt>
                <c:pt idx="4492">
                  <c:v>9</c:v>
                </c:pt>
                <c:pt idx="4493">
                  <c:v>9</c:v>
                </c:pt>
                <c:pt idx="4494">
                  <c:v>9</c:v>
                </c:pt>
                <c:pt idx="4495">
                  <c:v>9</c:v>
                </c:pt>
                <c:pt idx="4496">
                  <c:v>9</c:v>
                </c:pt>
                <c:pt idx="4497">
                  <c:v>9</c:v>
                </c:pt>
                <c:pt idx="4498">
                  <c:v>9</c:v>
                </c:pt>
                <c:pt idx="4499">
                  <c:v>9</c:v>
                </c:pt>
                <c:pt idx="4500">
                  <c:v>9</c:v>
                </c:pt>
                <c:pt idx="4501">
                  <c:v>9</c:v>
                </c:pt>
                <c:pt idx="4502">
                  <c:v>9</c:v>
                </c:pt>
                <c:pt idx="4503">
                  <c:v>9</c:v>
                </c:pt>
                <c:pt idx="4504">
                  <c:v>9</c:v>
                </c:pt>
                <c:pt idx="4505">
                  <c:v>9</c:v>
                </c:pt>
                <c:pt idx="4506">
                  <c:v>9</c:v>
                </c:pt>
                <c:pt idx="4507">
                  <c:v>9</c:v>
                </c:pt>
                <c:pt idx="4508">
                  <c:v>9</c:v>
                </c:pt>
                <c:pt idx="4509">
                  <c:v>9</c:v>
                </c:pt>
                <c:pt idx="4510">
                  <c:v>9</c:v>
                </c:pt>
                <c:pt idx="4511">
                  <c:v>9</c:v>
                </c:pt>
                <c:pt idx="4512">
                  <c:v>9</c:v>
                </c:pt>
                <c:pt idx="4513">
                  <c:v>9</c:v>
                </c:pt>
                <c:pt idx="4514">
                  <c:v>9</c:v>
                </c:pt>
                <c:pt idx="4515">
                  <c:v>9</c:v>
                </c:pt>
                <c:pt idx="4516">
                  <c:v>9</c:v>
                </c:pt>
                <c:pt idx="4517">
                  <c:v>9</c:v>
                </c:pt>
                <c:pt idx="4518">
                  <c:v>9</c:v>
                </c:pt>
                <c:pt idx="4519">
                  <c:v>9</c:v>
                </c:pt>
                <c:pt idx="4520">
                  <c:v>9</c:v>
                </c:pt>
                <c:pt idx="4521">
                  <c:v>9</c:v>
                </c:pt>
                <c:pt idx="4522">
                  <c:v>9</c:v>
                </c:pt>
                <c:pt idx="4523">
                  <c:v>9</c:v>
                </c:pt>
                <c:pt idx="4524">
                  <c:v>9</c:v>
                </c:pt>
                <c:pt idx="4525">
                  <c:v>9</c:v>
                </c:pt>
                <c:pt idx="4526">
                  <c:v>9</c:v>
                </c:pt>
                <c:pt idx="4527">
                  <c:v>9</c:v>
                </c:pt>
                <c:pt idx="4528">
                  <c:v>9</c:v>
                </c:pt>
                <c:pt idx="4529">
                  <c:v>9</c:v>
                </c:pt>
                <c:pt idx="4530">
                  <c:v>9</c:v>
                </c:pt>
                <c:pt idx="4531">
                  <c:v>9</c:v>
                </c:pt>
                <c:pt idx="4532">
                  <c:v>9</c:v>
                </c:pt>
                <c:pt idx="4533">
                  <c:v>9</c:v>
                </c:pt>
                <c:pt idx="4534">
                  <c:v>9</c:v>
                </c:pt>
                <c:pt idx="4535">
                  <c:v>9</c:v>
                </c:pt>
                <c:pt idx="4536">
                  <c:v>9</c:v>
                </c:pt>
                <c:pt idx="4537">
                  <c:v>9</c:v>
                </c:pt>
                <c:pt idx="4538">
                  <c:v>9</c:v>
                </c:pt>
                <c:pt idx="4539">
                  <c:v>9</c:v>
                </c:pt>
                <c:pt idx="4540">
                  <c:v>9</c:v>
                </c:pt>
                <c:pt idx="4541">
                  <c:v>9</c:v>
                </c:pt>
                <c:pt idx="4542">
                  <c:v>9</c:v>
                </c:pt>
                <c:pt idx="4543">
                  <c:v>9</c:v>
                </c:pt>
                <c:pt idx="4544">
                  <c:v>9</c:v>
                </c:pt>
                <c:pt idx="4545">
                  <c:v>9</c:v>
                </c:pt>
                <c:pt idx="4546">
                  <c:v>9</c:v>
                </c:pt>
                <c:pt idx="4547">
                  <c:v>9</c:v>
                </c:pt>
                <c:pt idx="4548">
                  <c:v>8</c:v>
                </c:pt>
                <c:pt idx="4549">
                  <c:v>8</c:v>
                </c:pt>
                <c:pt idx="4550">
                  <c:v>8</c:v>
                </c:pt>
                <c:pt idx="4551">
                  <c:v>8</c:v>
                </c:pt>
                <c:pt idx="4552">
                  <c:v>8</c:v>
                </c:pt>
                <c:pt idx="4553">
                  <c:v>8</c:v>
                </c:pt>
                <c:pt idx="4554">
                  <c:v>8</c:v>
                </c:pt>
                <c:pt idx="4555">
                  <c:v>8</c:v>
                </c:pt>
                <c:pt idx="4556">
                  <c:v>8</c:v>
                </c:pt>
                <c:pt idx="4557">
                  <c:v>8</c:v>
                </c:pt>
                <c:pt idx="4558">
                  <c:v>8</c:v>
                </c:pt>
                <c:pt idx="4559">
                  <c:v>8</c:v>
                </c:pt>
                <c:pt idx="4560">
                  <c:v>8</c:v>
                </c:pt>
                <c:pt idx="4561">
                  <c:v>8</c:v>
                </c:pt>
                <c:pt idx="4562">
                  <c:v>8</c:v>
                </c:pt>
                <c:pt idx="4563">
                  <c:v>8</c:v>
                </c:pt>
                <c:pt idx="4564">
                  <c:v>8</c:v>
                </c:pt>
                <c:pt idx="4565">
                  <c:v>8</c:v>
                </c:pt>
                <c:pt idx="4566">
                  <c:v>8</c:v>
                </c:pt>
                <c:pt idx="4567">
                  <c:v>8</c:v>
                </c:pt>
                <c:pt idx="4568">
                  <c:v>8</c:v>
                </c:pt>
                <c:pt idx="4569">
                  <c:v>8</c:v>
                </c:pt>
                <c:pt idx="4570">
                  <c:v>8</c:v>
                </c:pt>
                <c:pt idx="4571">
                  <c:v>8</c:v>
                </c:pt>
                <c:pt idx="4572">
                  <c:v>8</c:v>
                </c:pt>
                <c:pt idx="4573">
                  <c:v>8</c:v>
                </c:pt>
                <c:pt idx="4574">
                  <c:v>8</c:v>
                </c:pt>
                <c:pt idx="4575">
                  <c:v>8</c:v>
                </c:pt>
                <c:pt idx="4576">
                  <c:v>8</c:v>
                </c:pt>
                <c:pt idx="4577">
                  <c:v>8</c:v>
                </c:pt>
                <c:pt idx="4578">
                  <c:v>8</c:v>
                </c:pt>
                <c:pt idx="4579">
                  <c:v>8</c:v>
                </c:pt>
                <c:pt idx="4580">
                  <c:v>8</c:v>
                </c:pt>
                <c:pt idx="4581">
                  <c:v>8</c:v>
                </c:pt>
                <c:pt idx="4582">
                  <c:v>8</c:v>
                </c:pt>
                <c:pt idx="4583">
                  <c:v>8</c:v>
                </c:pt>
                <c:pt idx="4584">
                  <c:v>8</c:v>
                </c:pt>
                <c:pt idx="4585">
                  <c:v>8</c:v>
                </c:pt>
                <c:pt idx="4586">
                  <c:v>8</c:v>
                </c:pt>
                <c:pt idx="4587">
                  <c:v>8</c:v>
                </c:pt>
                <c:pt idx="4588">
                  <c:v>8</c:v>
                </c:pt>
                <c:pt idx="4589">
                  <c:v>8</c:v>
                </c:pt>
                <c:pt idx="4590">
                  <c:v>8</c:v>
                </c:pt>
                <c:pt idx="4591">
                  <c:v>8</c:v>
                </c:pt>
                <c:pt idx="4592">
                  <c:v>8</c:v>
                </c:pt>
                <c:pt idx="4593">
                  <c:v>8</c:v>
                </c:pt>
                <c:pt idx="4594">
                  <c:v>8</c:v>
                </c:pt>
                <c:pt idx="4595">
                  <c:v>8</c:v>
                </c:pt>
                <c:pt idx="4596">
                  <c:v>8</c:v>
                </c:pt>
                <c:pt idx="4597">
                  <c:v>8</c:v>
                </c:pt>
                <c:pt idx="4598">
                  <c:v>8</c:v>
                </c:pt>
                <c:pt idx="4599">
                  <c:v>8</c:v>
                </c:pt>
                <c:pt idx="4600">
                  <c:v>8</c:v>
                </c:pt>
                <c:pt idx="4601">
                  <c:v>8</c:v>
                </c:pt>
                <c:pt idx="4602">
                  <c:v>8</c:v>
                </c:pt>
                <c:pt idx="4603">
                  <c:v>8</c:v>
                </c:pt>
                <c:pt idx="4604">
                  <c:v>8</c:v>
                </c:pt>
                <c:pt idx="4605">
                  <c:v>8</c:v>
                </c:pt>
                <c:pt idx="4606">
                  <c:v>8</c:v>
                </c:pt>
                <c:pt idx="4607">
                  <c:v>8</c:v>
                </c:pt>
                <c:pt idx="4608">
                  <c:v>8</c:v>
                </c:pt>
                <c:pt idx="4609">
                  <c:v>8</c:v>
                </c:pt>
                <c:pt idx="4610">
                  <c:v>8</c:v>
                </c:pt>
                <c:pt idx="4611">
                  <c:v>8</c:v>
                </c:pt>
                <c:pt idx="4612">
                  <c:v>8</c:v>
                </c:pt>
                <c:pt idx="4613">
                  <c:v>8</c:v>
                </c:pt>
                <c:pt idx="4614">
                  <c:v>8</c:v>
                </c:pt>
                <c:pt idx="4615">
                  <c:v>8</c:v>
                </c:pt>
                <c:pt idx="4616">
                  <c:v>8</c:v>
                </c:pt>
                <c:pt idx="4617">
                  <c:v>8</c:v>
                </c:pt>
                <c:pt idx="4618">
                  <c:v>8</c:v>
                </c:pt>
                <c:pt idx="4619">
                  <c:v>8</c:v>
                </c:pt>
                <c:pt idx="4620">
                  <c:v>8</c:v>
                </c:pt>
                <c:pt idx="4621">
                  <c:v>8</c:v>
                </c:pt>
                <c:pt idx="4622">
                  <c:v>8</c:v>
                </c:pt>
                <c:pt idx="4623">
                  <c:v>8</c:v>
                </c:pt>
                <c:pt idx="4624">
                  <c:v>8</c:v>
                </c:pt>
                <c:pt idx="4625">
                  <c:v>8</c:v>
                </c:pt>
                <c:pt idx="4626">
                  <c:v>8</c:v>
                </c:pt>
                <c:pt idx="4627">
                  <c:v>8</c:v>
                </c:pt>
                <c:pt idx="4628">
                  <c:v>8</c:v>
                </c:pt>
                <c:pt idx="4629">
                  <c:v>8</c:v>
                </c:pt>
                <c:pt idx="4630">
                  <c:v>8</c:v>
                </c:pt>
                <c:pt idx="4631">
                  <c:v>8</c:v>
                </c:pt>
                <c:pt idx="4632">
                  <c:v>8</c:v>
                </c:pt>
                <c:pt idx="4633">
                  <c:v>8</c:v>
                </c:pt>
                <c:pt idx="4634">
                  <c:v>8</c:v>
                </c:pt>
                <c:pt idx="4635">
                  <c:v>8</c:v>
                </c:pt>
                <c:pt idx="4636">
                  <c:v>8</c:v>
                </c:pt>
                <c:pt idx="4637">
                  <c:v>8</c:v>
                </c:pt>
                <c:pt idx="4638">
                  <c:v>8</c:v>
                </c:pt>
                <c:pt idx="4639">
                  <c:v>8</c:v>
                </c:pt>
                <c:pt idx="4640">
                  <c:v>8</c:v>
                </c:pt>
                <c:pt idx="4641">
                  <c:v>8</c:v>
                </c:pt>
                <c:pt idx="4642">
                  <c:v>8</c:v>
                </c:pt>
                <c:pt idx="4643">
                  <c:v>8</c:v>
                </c:pt>
                <c:pt idx="4644">
                  <c:v>8</c:v>
                </c:pt>
                <c:pt idx="4645">
                  <c:v>8</c:v>
                </c:pt>
                <c:pt idx="4646">
                  <c:v>8</c:v>
                </c:pt>
                <c:pt idx="4647">
                  <c:v>8</c:v>
                </c:pt>
                <c:pt idx="4648">
                  <c:v>8</c:v>
                </c:pt>
                <c:pt idx="4649">
                  <c:v>8</c:v>
                </c:pt>
                <c:pt idx="4650">
                  <c:v>8</c:v>
                </c:pt>
                <c:pt idx="4651">
                  <c:v>8</c:v>
                </c:pt>
                <c:pt idx="4652">
                  <c:v>8</c:v>
                </c:pt>
                <c:pt idx="4653">
                  <c:v>8</c:v>
                </c:pt>
                <c:pt idx="4654">
                  <c:v>8</c:v>
                </c:pt>
                <c:pt idx="4655">
                  <c:v>8</c:v>
                </c:pt>
                <c:pt idx="4656">
                  <c:v>8</c:v>
                </c:pt>
                <c:pt idx="4657">
                  <c:v>8</c:v>
                </c:pt>
                <c:pt idx="4658">
                  <c:v>8</c:v>
                </c:pt>
                <c:pt idx="4659">
                  <c:v>8</c:v>
                </c:pt>
                <c:pt idx="4660">
                  <c:v>8</c:v>
                </c:pt>
                <c:pt idx="4661">
                  <c:v>8</c:v>
                </c:pt>
                <c:pt idx="4662">
                  <c:v>8</c:v>
                </c:pt>
                <c:pt idx="4663">
                  <c:v>8</c:v>
                </c:pt>
                <c:pt idx="4664">
                  <c:v>8</c:v>
                </c:pt>
                <c:pt idx="4665">
                  <c:v>8</c:v>
                </c:pt>
                <c:pt idx="4666">
                  <c:v>8</c:v>
                </c:pt>
                <c:pt idx="4667">
                  <c:v>8</c:v>
                </c:pt>
                <c:pt idx="4668">
                  <c:v>8</c:v>
                </c:pt>
                <c:pt idx="4669">
                  <c:v>8</c:v>
                </c:pt>
                <c:pt idx="4670">
                  <c:v>8</c:v>
                </c:pt>
                <c:pt idx="4671">
                  <c:v>8</c:v>
                </c:pt>
                <c:pt idx="4672">
                  <c:v>8</c:v>
                </c:pt>
                <c:pt idx="4673">
                  <c:v>8</c:v>
                </c:pt>
                <c:pt idx="4674">
                  <c:v>8</c:v>
                </c:pt>
                <c:pt idx="4675">
                  <c:v>8</c:v>
                </c:pt>
                <c:pt idx="4676">
                  <c:v>8</c:v>
                </c:pt>
                <c:pt idx="4677">
                  <c:v>8</c:v>
                </c:pt>
                <c:pt idx="4678">
                  <c:v>8</c:v>
                </c:pt>
                <c:pt idx="4679">
                  <c:v>8</c:v>
                </c:pt>
                <c:pt idx="4680">
                  <c:v>8</c:v>
                </c:pt>
                <c:pt idx="4681">
                  <c:v>8</c:v>
                </c:pt>
                <c:pt idx="4682">
                  <c:v>8</c:v>
                </c:pt>
                <c:pt idx="4683">
                  <c:v>8</c:v>
                </c:pt>
                <c:pt idx="4684">
                  <c:v>8</c:v>
                </c:pt>
                <c:pt idx="4685">
                  <c:v>8</c:v>
                </c:pt>
                <c:pt idx="4686">
                  <c:v>8</c:v>
                </c:pt>
                <c:pt idx="4687">
                  <c:v>8</c:v>
                </c:pt>
                <c:pt idx="4688">
                  <c:v>8</c:v>
                </c:pt>
                <c:pt idx="4689">
                  <c:v>8</c:v>
                </c:pt>
                <c:pt idx="4690">
                  <c:v>8</c:v>
                </c:pt>
                <c:pt idx="4691">
                  <c:v>8</c:v>
                </c:pt>
                <c:pt idx="4692">
                  <c:v>8</c:v>
                </c:pt>
                <c:pt idx="4693">
                  <c:v>8</c:v>
                </c:pt>
                <c:pt idx="4694">
                  <c:v>8</c:v>
                </c:pt>
                <c:pt idx="4695">
                  <c:v>8</c:v>
                </c:pt>
                <c:pt idx="4696">
                  <c:v>8</c:v>
                </c:pt>
                <c:pt idx="4697">
                  <c:v>8</c:v>
                </c:pt>
                <c:pt idx="4698">
                  <c:v>8</c:v>
                </c:pt>
                <c:pt idx="4699">
                  <c:v>8</c:v>
                </c:pt>
                <c:pt idx="4700">
                  <c:v>8</c:v>
                </c:pt>
                <c:pt idx="4701">
                  <c:v>8</c:v>
                </c:pt>
                <c:pt idx="4702">
                  <c:v>8</c:v>
                </c:pt>
                <c:pt idx="4703">
                  <c:v>8</c:v>
                </c:pt>
                <c:pt idx="4704">
                  <c:v>8</c:v>
                </c:pt>
                <c:pt idx="4705">
                  <c:v>8</c:v>
                </c:pt>
                <c:pt idx="4706">
                  <c:v>8</c:v>
                </c:pt>
                <c:pt idx="4707">
                  <c:v>8</c:v>
                </c:pt>
                <c:pt idx="4708">
                  <c:v>8</c:v>
                </c:pt>
                <c:pt idx="4709">
                  <c:v>8</c:v>
                </c:pt>
                <c:pt idx="4710">
                  <c:v>8</c:v>
                </c:pt>
                <c:pt idx="4711">
                  <c:v>8</c:v>
                </c:pt>
                <c:pt idx="4712">
                  <c:v>8</c:v>
                </c:pt>
                <c:pt idx="4713">
                  <c:v>8</c:v>
                </c:pt>
                <c:pt idx="4714">
                  <c:v>8</c:v>
                </c:pt>
                <c:pt idx="4715">
                  <c:v>8</c:v>
                </c:pt>
                <c:pt idx="4716">
                  <c:v>8</c:v>
                </c:pt>
                <c:pt idx="4717">
                  <c:v>8</c:v>
                </c:pt>
                <c:pt idx="4718">
                  <c:v>8</c:v>
                </c:pt>
                <c:pt idx="4719">
                  <c:v>8</c:v>
                </c:pt>
                <c:pt idx="4720">
                  <c:v>8</c:v>
                </c:pt>
                <c:pt idx="4721">
                  <c:v>8</c:v>
                </c:pt>
                <c:pt idx="4722">
                  <c:v>8</c:v>
                </c:pt>
                <c:pt idx="4723">
                  <c:v>8</c:v>
                </c:pt>
                <c:pt idx="4724">
                  <c:v>8</c:v>
                </c:pt>
                <c:pt idx="4725">
                  <c:v>8</c:v>
                </c:pt>
                <c:pt idx="4726">
                  <c:v>8</c:v>
                </c:pt>
                <c:pt idx="4727">
                  <c:v>8</c:v>
                </c:pt>
                <c:pt idx="4728">
                  <c:v>8</c:v>
                </c:pt>
                <c:pt idx="4729">
                  <c:v>8</c:v>
                </c:pt>
                <c:pt idx="4730">
                  <c:v>8</c:v>
                </c:pt>
                <c:pt idx="4731">
                  <c:v>8</c:v>
                </c:pt>
                <c:pt idx="4732">
                  <c:v>8</c:v>
                </c:pt>
                <c:pt idx="4733">
                  <c:v>8</c:v>
                </c:pt>
                <c:pt idx="4734">
                  <c:v>8</c:v>
                </c:pt>
                <c:pt idx="4735">
                  <c:v>8</c:v>
                </c:pt>
                <c:pt idx="4736">
                  <c:v>8</c:v>
                </c:pt>
                <c:pt idx="4737">
                  <c:v>8</c:v>
                </c:pt>
                <c:pt idx="4738">
                  <c:v>8</c:v>
                </c:pt>
                <c:pt idx="4739">
                  <c:v>8</c:v>
                </c:pt>
                <c:pt idx="4740">
                  <c:v>8</c:v>
                </c:pt>
                <c:pt idx="4741">
                  <c:v>8</c:v>
                </c:pt>
                <c:pt idx="4742">
                  <c:v>8</c:v>
                </c:pt>
                <c:pt idx="4743">
                  <c:v>8</c:v>
                </c:pt>
                <c:pt idx="4744">
                  <c:v>8</c:v>
                </c:pt>
                <c:pt idx="4745">
                  <c:v>8</c:v>
                </c:pt>
                <c:pt idx="4746">
                  <c:v>8</c:v>
                </c:pt>
                <c:pt idx="4747">
                  <c:v>8</c:v>
                </c:pt>
                <c:pt idx="4748">
                  <c:v>8</c:v>
                </c:pt>
                <c:pt idx="4749">
                  <c:v>8</c:v>
                </c:pt>
                <c:pt idx="4750">
                  <c:v>8</c:v>
                </c:pt>
                <c:pt idx="4751">
                  <c:v>8</c:v>
                </c:pt>
                <c:pt idx="4752">
                  <c:v>8</c:v>
                </c:pt>
                <c:pt idx="4753">
                  <c:v>8</c:v>
                </c:pt>
                <c:pt idx="4754">
                  <c:v>8</c:v>
                </c:pt>
                <c:pt idx="4755">
                  <c:v>8</c:v>
                </c:pt>
                <c:pt idx="4756">
                  <c:v>8</c:v>
                </c:pt>
                <c:pt idx="4757">
                  <c:v>8</c:v>
                </c:pt>
                <c:pt idx="4758">
                  <c:v>8</c:v>
                </c:pt>
                <c:pt idx="4759">
                  <c:v>8</c:v>
                </c:pt>
                <c:pt idx="4760">
                  <c:v>8</c:v>
                </c:pt>
                <c:pt idx="4761">
                  <c:v>8</c:v>
                </c:pt>
                <c:pt idx="4762">
                  <c:v>8</c:v>
                </c:pt>
                <c:pt idx="4763">
                  <c:v>8</c:v>
                </c:pt>
                <c:pt idx="4764">
                  <c:v>8</c:v>
                </c:pt>
                <c:pt idx="4765">
                  <c:v>8</c:v>
                </c:pt>
                <c:pt idx="4766">
                  <c:v>8</c:v>
                </c:pt>
                <c:pt idx="4767">
                  <c:v>8</c:v>
                </c:pt>
                <c:pt idx="4768">
                  <c:v>8</c:v>
                </c:pt>
                <c:pt idx="4769">
                  <c:v>8</c:v>
                </c:pt>
                <c:pt idx="4770">
                  <c:v>8</c:v>
                </c:pt>
                <c:pt idx="4771">
                  <c:v>8</c:v>
                </c:pt>
                <c:pt idx="4772">
                  <c:v>8</c:v>
                </c:pt>
                <c:pt idx="4773">
                  <c:v>8</c:v>
                </c:pt>
                <c:pt idx="4774">
                  <c:v>8</c:v>
                </c:pt>
                <c:pt idx="4775">
                  <c:v>8</c:v>
                </c:pt>
                <c:pt idx="4776">
                  <c:v>8</c:v>
                </c:pt>
                <c:pt idx="4777">
                  <c:v>8</c:v>
                </c:pt>
                <c:pt idx="4778">
                  <c:v>8</c:v>
                </c:pt>
                <c:pt idx="4779">
                  <c:v>8</c:v>
                </c:pt>
                <c:pt idx="4780">
                  <c:v>8</c:v>
                </c:pt>
                <c:pt idx="4781">
                  <c:v>8</c:v>
                </c:pt>
                <c:pt idx="4782">
                  <c:v>8</c:v>
                </c:pt>
                <c:pt idx="4783">
                  <c:v>8</c:v>
                </c:pt>
                <c:pt idx="4784">
                  <c:v>8</c:v>
                </c:pt>
                <c:pt idx="4785">
                  <c:v>8</c:v>
                </c:pt>
                <c:pt idx="4786">
                  <c:v>8</c:v>
                </c:pt>
                <c:pt idx="4787">
                  <c:v>8</c:v>
                </c:pt>
                <c:pt idx="4788">
                  <c:v>8</c:v>
                </c:pt>
                <c:pt idx="4789">
                  <c:v>8</c:v>
                </c:pt>
                <c:pt idx="4790">
                  <c:v>8</c:v>
                </c:pt>
                <c:pt idx="4791">
                  <c:v>8</c:v>
                </c:pt>
                <c:pt idx="4792">
                  <c:v>8</c:v>
                </c:pt>
                <c:pt idx="4793">
                  <c:v>8</c:v>
                </c:pt>
                <c:pt idx="4794">
                  <c:v>8</c:v>
                </c:pt>
                <c:pt idx="4795">
                  <c:v>8</c:v>
                </c:pt>
                <c:pt idx="4796">
                  <c:v>8</c:v>
                </c:pt>
                <c:pt idx="4797">
                  <c:v>8</c:v>
                </c:pt>
                <c:pt idx="4798">
                  <c:v>8</c:v>
                </c:pt>
                <c:pt idx="4799">
                  <c:v>8</c:v>
                </c:pt>
                <c:pt idx="4800">
                  <c:v>8</c:v>
                </c:pt>
                <c:pt idx="4801">
                  <c:v>8</c:v>
                </c:pt>
                <c:pt idx="4802">
                  <c:v>8</c:v>
                </c:pt>
                <c:pt idx="4803">
                  <c:v>8</c:v>
                </c:pt>
                <c:pt idx="4804">
                  <c:v>8</c:v>
                </c:pt>
                <c:pt idx="4805">
                  <c:v>8</c:v>
                </c:pt>
                <c:pt idx="4806">
                  <c:v>8</c:v>
                </c:pt>
                <c:pt idx="4807">
                  <c:v>8</c:v>
                </c:pt>
                <c:pt idx="4808">
                  <c:v>8</c:v>
                </c:pt>
                <c:pt idx="4809">
                  <c:v>8</c:v>
                </c:pt>
                <c:pt idx="4810">
                  <c:v>8</c:v>
                </c:pt>
                <c:pt idx="4811">
                  <c:v>8</c:v>
                </c:pt>
                <c:pt idx="4812">
                  <c:v>8</c:v>
                </c:pt>
                <c:pt idx="4813">
                  <c:v>8</c:v>
                </c:pt>
                <c:pt idx="4814">
                  <c:v>8</c:v>
                </c:pt>
                <c:pt idx="4815">
                  <c:v>8</c:v>
                </c:pt>
                <c:pt idx="4816">
                  <c:v>8</c:v>
                </c:pt>
                <c:pt idx="4817">
                  <c:v>8</c:v>
                </c:pt>
                <c:pt idx="4818">
                  <c:v>8</c:v>
                </c:pt>
                <c:pt idx="4819">
                  <c:v>8</c:v>
                </c:pt>
                <c:pt idx="4820">
                  <c:v>8</c:v>
                </c:pt>
                <c:pt idx="4821">
                  <c:v>8</c:v>
                </c:pt>
                <c:pt idx="4822">
                  <c:v>8</c:v>
                </c:pt>
                <c:pt idx="4823">
                  <c:v>8</c:v>
                </c:pt>
                <c:pt idx="4824">
                  <c:v>8</c:v>
                </c:pt>
                <c:pt idx="4825">
                  <c:v>8</c:v>
                </c:pt>
                <c:pt idx="4826">
                  <c:v>8</c:v>
                </c:pt>
                <c:pt idx="4827">
                  <c:v>8</c:v>
                </c:pt>
                <c:pt idx="4828">
                  <c:v>8</c:v>
                </c:pt>
                <c:pt idx="4829">
                  <c:v>8</c:v>
                </c:pt>
                <c:pt idx="4830">
                  <c:v>8</c:v>
                </c:pt>
                <c:pt idx="4831">
                  <c:v>8</c:v>
                </c:pt>
                <c:pt idx="4832">
                  <c:v>8</c:v>
                </c:pt>
                <c:pt idx="4833">
                  <c:v>8</c:v>
                </c:pt>
                <c:pt idx="4834">
                  <c:v>8</c:v>
                </c:pt>
                <c:pt idx="4835">
                  <c:v>8</c:v>
                </c:pt>
                <c:pt idx="4836">
                  <c:v>8</c:v>
                </c:pt>
                <c:pt idx="4837">
                  <c:v>8</c:v>
                </c:pt>
                <c:pt idx="4838">
                  <c:v>8</c:v>
                </c:pt>
                <c:pt idx="4839">
                  <c:v>8</c:v>
                </c:pt>
                <c:pt idx="4840">
                  <c:v>8</c:v>
                </c:pt>
                <c:pt idx="4841">
                  <c:v>8</c:v>
                </c:pt>
                <c:pt idx="4842">
                  <c:v>8</c:v>
                </c:pt>
                <c:pt idx="4843">
                  <c:v>8</c:v>
                </c:pt>
                <c:pt idx="4844">
                  <c:v>8</c:v>
                </c:pt>
                <c:pt idx="4845">
                  <c:v>8</c:v>
                </c:pt>
                <c:pt idx="4846">
                  <c:v>8</c:v>
                </c:pt>
                <c:pt idx="4847">
                  <c:v>8</c:v>
                </c:pt>
                <c:pt idx="4848">
                  <c:v>8</c:v>
                </c:pt>
                <c:pt idx="4849">
                  <c:v>8</c:v>
                </c:pt>
                <c:pt idx="4850">
                  <c:v>8</c:v>
                </c:pt>
                <c:pt idx="4851">
                  <c:v>8</c:v>
                </c:pt>
                <c:pt idx="4852">
                  <c:v>8</c:v>
                </c:pt>
                <c:pt idx="4853">
                  <c:v>8</c:v>
                </c:pt>
                <c:pt idx="4854">
                  <c:v>8</c:v>
                </c:pt>
                <c:pt idx="4855">
                  <c:v>8</c:v>
                </c:pt>
                <c:pt idx="4856">
                  <c:v>8</c:v>
                </c:pt>
                <c:pt idx="4857">
                  <c:v>8</c:v>
                </c:pt>
                <c:pt idx="4858">
                  <c:v>8</c:v>
                </c:pt>
                <c:pt idx="4859">
                  <c:v>8</c:v>
                </c:pt>
                <c:pt idx="4860">
                  <c:v>8</c:v>
                </c:pt>
                <c:pt idx="4861">
                  <c:v>8</c:v>
                </c:pt>
                <c:pt idx="4862">
                  <c:v>8</c:v>
                </c:pt>
                <c:pt idx="4863">
                  <c:v>8</c:v>
                </c:pt>
                <c:pt idx="4864">
                  <c:v>8</c:v>
                </c:pt>
                <c:pt idx="4865">
                  <c:v>8</c:v>
                </c:pt>
                <c:pt idx="4866">
                  <c:v>8</c:v>
                </c:pt>
                <c:pt idx="4867">
                  <c:v>8</c:v>
                </c:pt>
                <c:pt idx="4868">
                  <c:v>8</c:v>
                </c:pt>
                <c:pt idx="4869">
                  <c:v>8</c:v>
                </c:pt>
                <c:pt idx="4870">
                  <c:v>8</c:v>
                </c:pt>
                <c:pt idx="4871">
                  <c:v>8</c:v>
                </c:pt>
                <c:pt idx="4872">
                  <c:v>8</c:v>
                </c:pt>
                <c:pt idx="4873">
                  <c:v>8</c:v>
                </c:pt>
                <c:pt idx="4874">
                  <c:v>8</c:v>
                </c:pt>
                <c:pt idx="4875">
                  <c:v>8</c:v>
                </c:pt>
                <c:pt idx="4876">
                  <c:v>8</c:v>
                </c:pt>
                <c:pt idx="4877">
                  <c:v>8</c:v>
                </c:pt>
                <c:pt idx="4878">
                  <c:v>8</c:v>
                </c:pt>
                <c:pt idx="4879">
                  <c:v>8</c:v>
                </c:pt>
                <c:pt idx="4880">
                  <c:v>8</c:v>
                </c:pt>
                <c:pt idx="4881">
                  <c:v>8</c:v>
                </c:pt>
                <c:pt idx="4882">
                  <c:v>8</c:v>
                </c:pt>
                <c:pt idx="4883">
                  <c:v>8</c:v>
                </c:pt>
                <c:pt idx="4884">
                  <c:v>8</c:v>
                </c:pt>
                <c:pt idx="4885">
                  <c:v>8</c:v>
                </c:pt>
                <c:pt idx="4886">
                  <c:v>8</c:v>
                </c:pt>
                <c:pt idx="4887">
                  <c:v>8</c:v>
                </c:pt>
                <c:pt idx="4888">
                  <c:v>8</c:v>
                </c:pt>
                <c:pt idx="4889">
                  <c:v>8</c:v>
                </c:pt>
                <c:pt idx="4890">
                  <c:v>8</c:v>
                </c:pt>
                <c:pt idx="4891">
                  <c:v>8</c:v>
                </c:pt>
                <c:pt idx="4892">
                  <c:v>8</c:v>
                </c:pt>
                <c:pt idx="4893">
                  <c:v>8</c:v>
                </c:pt>
                <c:pt idx="4894">
                  <c:v>8</c:v>
                </c:pt>
                <c:pt idx="4895">
                  <c:v>8</c:v>
                </c:pt>
                <c:pt idx="4896">
                  <c:v>8</c:v>
                </c:pt>
                <c:pt idx="4897">
                  <c:v>8</c:v>
                </c:pt>
                <c:pt idx="4898">
                  <c:v>8</c:v>
                </c:pt>
                <c:pt idx="4899">
                  <c:v>8</c:v>
                </c:pt>
                <c:pt idx="4900">
                  <c:v>8</c:v>
                </c:pt>
                <c:pt idx="4901">
                  <c:v>8</c:v>
                </c:pt>
                <c:pt idx="4902">
                  <c:v>8</c:v>
                </c:pt>
                <c:pt idx="4903">
                  <c:v>8</c:v>
                </c:pt>
                <c:pt idx="4904">
                  <c:v>8</c:v>
                </c:pt>
                <c:pt idx="4905">
                  <c:v>8</c:v>
                </c:pt>
                <c:pt idx="4906">
                  <c:v>8</c:v>
                </c:pt>
                <c:pt idx="4907">
                  <c:v>8</c:v>
                </c:pt>
                <c:pt idx="4908">
                  <c:v>8</c:v>
                </c:pt>
                <c:pt idx="4909">
                  <c:v>8</c:v>
                </c:pt>
                <c:pt idx="4910">
                  <c:v>8</c:v>
                </c:pt>
                <c:pt idx="4911">
                  <c:v>8</c:v>
                </c:pt>
                <c:pt idx="4912">
                  <c:v>8</c:v>
                </c:pt>
                <c:pt idx="4913">
                  <c:v>8</c:v>
                </c:pt>
                <c:pt idx="4914">
                  <c:v>8</c:v>
                </c:pt>
                <c:pt idx="4915">
                  <c:v>8</c:v>
                </c:pt>
                <c:pt idx="4916">
                  <c:v>8</c:v>
                </c:pt>
                <c:pt idx="4917">
                  <c:v>8</c:v>
                </c:pt>
                <c:pt idx="4918">
                  <c:v>8</c:v>
                </c:pt>
                <c:pt idx="4919">
                  <c:v>8</c:v>
                </c:pt>
                <c:pt idx="4920">
                  <c:v>8</c:v>
                </c:pt>
                <c:pt idx="4921">
                  <c:v>8</c:v>
                </c:pt>
                <c:pt idx="4922">
                  <c:v>8</c:v>
                </c:pt>
                <c:pt idx="4923">
                  <c:v>8</c:v>
                </c:pt>
                <c:pt idx="4924">
                  <c:v>8</c:v>
                </c:pt>
                <c:pt idx="4925">
                  <c:v>8</c:v>
                </c:pt>
                <c:pt idx="4926">
                  <c:v>8</c:v>
                </c:pt>
                <c:pt idx="4927">
                  <c:v>8</c:v>
                </c:pt>
                <c:pt idx="4928">
                  <c:v>8</c:v>
                </c:pt>
                <c:pt idx="4929">
                  <c:v>8</c:v>
                </c:pt>
                <c:pt idx="4930">
                  <c:v>8</c:v>
                </c:pt>
                <c:pt idx="4931">
                  <c:v>8</c:v>
                </c:pt>
                <c:pt idx="4932">
                  <c:v>8</c:v>
                </c:pt>
                <c:pt idx="4933">
                  <c:v>8</c:v>
                </c:pt>
                <c:pt idx="4934">
                  <c:v>8</c:v>
                </c:pt>
                <c:pt idx="4935">
                  <c:v>8</c:v>
                </c:pt>
                <c:pt idx="4936">
                  <c:v>8</c:v>
                </c:pt>
                <c:pt idx="4937">
                  <c:v>8</c:v>
                </c:pt>
                <c:pt idx="4938">
                  <c:v>8</c:v>
                </c:pt>
                <c:pt idx="4939">
                  <c:v>8</c:v>
                </c:pt>
                <c:pt idx="4940">
                  <c:v>8</c:v>
                </c:pt>
                <c:pt idx="4941">
                  <c:v>8</c:v>
                </c:pt>
                <c:pt idx="4942">
                  <c:v>8</c:v>
                </c:pt>
                <c:pt idx="4943">
                  <c:v>8</c:v>
                </c:pt>
                <c:pt idx="4944">
                  <c:v>8</c:v>
                </c:pt>
                <c:pt idx="4945">
                  <c:v>8</c:v>
                </c:pt>
                <c:pt idx="4946">
                  <c:v>8</c:v>
                </c:pt>
                <c:pt idx="4947">
                  <c:v>8</c:v>
                </c:pt>
                <c:pt idx="4948">
                  <c:v>8</c:v>
                </c:pt>
                <c:pt idx="4949">
                  <c:v>8</c:v>
                </c:pt>
                <c:pt idx="4950">
                  <c:v>8</c:v>
                </c:pt>
                <c:pt idx="4951">
                  <c:v>8</c:v>
                </c:pt>
                <c:pt idx="4952">
                  <c:v>8</c:v>
                </c:pt>
                <c:pt idx="4953">
                  <c:v>8</c:v>
                </c:pt>
                <c:pt idx="4954">
                  <c:v>8</c:v>
                </c:pt>
                <c:pt idx="4955">
                  <c:v>8</c:v>
                </c:pt>
                <c:pt idx="4956">
                  <c:v>8</c:v>
                </c:pt>
                <c:pt idx="4957">
                  <c:v>8</c:v>
                </c:pt>
                <c:pt idx="4958">
                  <c:v>8</c:v>
                </c:pt>
                <c:pt idx="4959">
                  <c:v>8</c:v>
                </c:pt>
                <c:pt idx="4960">
                  <c:v>8</c:v>
                </c:pt>
                <c:pt idx="4961">
                  <c:v>8</c:v>
                </c:pt>
                <c:pt idx="4962">
                  <c:v>8</c:v>
                </c:pt>
                <c:pt idx="4963">
                  <c:v>8</c:v>
                </c:pt>
                <c:pt idx="4964">
                  <c:v>8</c:v>
                </c:pt>
                <c:pt idx="4965">
                  <c:v>8</c:v>
                </c:pt>
                <c:pt idx="4966">
                  <c:v>8</c:v>
                </c:pt>
                <c:pt idx="4967">
                  <c:v>8</c:v>
                </c:pt>
                <c:pt idx="4968">
                  <c:v>8</c:v>
                </c:pt>
                <c:pt idx="4969">
                  <c:v>8</c:v>
                </c:pt>
                <c:pt idx="4970">
                  <c:v>8</c:v>
                </c:pt>
                <c:pt idx="4971">
                  <c:v>8</c:v>
                </c:pt>
                <c:pt idx="4972">
                  <c:v>8</c:v>
                </c:pt>
                <c:pt idx="4973">
                  <c:v>8</c:v>
                </c:pt>
                <c:pt idx="4974">
                  <c:v>8</c:v>
                </c:pt>
                <c:pt idx="4975">
                  <c:v>8</c:v>
                </c:pt>
                <c:pt idx="4976">
                  <c:v>8</c:v>
                </c:pt>
                <c:pt idx="4977">
                  <c:v>8</c:v>
                </c:pt>
                <c:pt idx="4978">
                  <c:v>8</c:v>
                </c:pt>
                <c:pt idx="4979">
                  <c:v>8</c:v>
                </c:pt>
                <c:pt idx="4980">
                  <c:v>8</c:v>
                </c:pt>
                <c:pt idx="4981">
                  <c:v>8</c:v>
                </c:pt>
                <c:pt idx="4982">
                  <c:v>8</c:v>
                </c:pt>
                <c:pt idx="4983">
                  <c:v>8</c:v>
                </c:pt>
                <c:pt idx="4984">
                  <c:v>8</c:v>
                </c:pt>
                <c:pt idx="4985">
                  <c:v>8</c:v>
                </c:pt>
                <c:pt idx="4986">
                  <c:v>8</c:v>
                </c:pt>
                <c:pt idx="4987">
                  <c:v>8</c:v>
                </c:pt>
                <c:pt idx="4988">
                  <c:v>8</c:v>
                </c:pt>
                <c:pt idx="4989">
                  <c:v>8</c:v>
                </c:pt>
                <c:pt idx="4990">
                  <c:v>8</c:v>
                </c:pt>
                <c:pt idx="4991">
                  <c:v>8</c:v>
                </c:pt>
                <c:pt idx="4992">
                  <c:v>8</c:v>
                </c:pt>
                <c:pt idx="4993">
                  <c:v>8</c:v>
                </c:pt>
                <c:pt idx="4994">
                  <c:v>8</c:v>
                </c:pt>
                <c:pt idx="4995">
                  <c:v>8</c:v>
                </c:pt>
                <c:pt idx="4996">
                  <c:v>8</c:v>
                </c:pt>
                <c:pt idx="4997">
                  <c:v>8</c:v>
                </c:pt>
                <c:pt idx="4998">
                  <c:v>8</c:v>
                </c:pt>
                <c:pt idx="4999">
                  <c:v>8</c:v>
                </c:pt>
                <c:pt idx="5000">
                  <c:v>8</c:v>
                </c:pt>
                <c:pt idx="5001">
                  <c:v>8</c:v>
                </c:pt>
                <c:pt idx="5002">
                  <c:v>8</c:v>
                </c:pt>
                <c:pt idx="5003">
                  <c:v>8</c:v>
                </c:pt>
                <c:pt idx="5004">
                  <c:v>8</c:v>
                </c:pt>
                <c:pt idx="5005">
                  <c:v>8</c:v>
                </c:pt>
                <c:pt idx="5006">
                  <c:v>8</c:v>
                </c:pt>
                <c:pt idx="5007">
                  <c:v>8</c:v>
                </c:pt>
                <c:pt idx="5008">
                  <c:v>8</c:v>
                </c:pt>
                <c:pt idx="5009">
                  <c:v>8</c:v>
                </c:pt>
                <c:pt idx="5010">
                  <c:v>8</c:v>
                </c:pt>
                <c:pt idx="5011">
                  <c:v>8</c:v>
                </c:pt>
                <c:pt idx="5012">
                  <c:v>8</c:v>
                </c:pt>
                <c:pt idx="5013">
                  <c:v>8</c:v>
                </c:pt>
                <c:pt idx="5014">
                  <c:v>8</c:v>
                </c:pt>
                <c:pt idx="5015">
                  <c:v>8</c:v>
                </c:pt>
                <c:pt idx="5016">
                  <c:v>8</c:v>
                </c:pt>
                <c:pt idx="5017">
                  <c:v>8</c:v>
                </c:pt>
                <c:pt idx="5018">
                  <c:v>8</c:v>
                </c:pt>
                <c:pt idx="5019">
                  <c:v>8</c:v>
                </c:pt>
                <c:pt idx="5020">
                  <c:v>8</c:v>
                </c:pt>
                <c:pt idx="5021">
                  <c:v>8</c:v>
                </c:pt>
                <c:pt idx="5022">
                  <c:v>8</c:v>
                </c:pt>
                <c:pt idx="5023">
                  <c:v>8</c:v>
                </c:pt>
                <c:pt idx="5024">
                  <c:v>8</c:v>
                </c:pt>
                <c:pt idx="5025">
                  <c:v>8</c:v>
                </c:pt>
                <c:pt idx="5026">
                  <c:v>8</c:v>
                </c:pt>
                <c:pt idx="5027">
                  <c:v>8</c:v>
                </c:pt>
                <c:pt idx="5028">
                  <c:v>8</c:v>
                </c:pt>
                <c:pt idx="5029">
                  <c:v>8</c:v>
                </c:pt>
                <c:pt idx="5030">
                  <c:v>8</c:v>
                </c:pt>
                <c:pt idx="5031">
                  <c:v>8</c:v>
                </c:pt>
                <c:pt idx="5032">
                  <c:v>8</c:v>
                </c:pt>
                <c:pt idx="5033">
                  <c:v>8</c:v>
                </c:pt>
                <c:pt idx="5034">
                  <c:v>8</c:v>
                </c:pt>
                <c:pt idx="5035">
                  <c:v>8</c:v>
                </c:pt>
                <c:pt idx="5036">
                  <c:v>8</c:v>
                </c:pt>
                <c:pt idx="5037">
                  <c:v>8</c:v>
                </c:pt>
                <c:pt idx="5038">
                  <c:v>8</c:v>
                </c:pt>
                <c:pt idx="5039">
                  <c:v>8</c:v>
                </c:pt>
                <c:pt idx="5040">
                  <c:v>8</c:v>
                </c:pt>
                <c:pt idx="5041">
                  <c:v>8</c:v>
                </c:pt>
                <c:pt idx="5042">
                  <c:v>8</c:v>
                </c:pt>
                <c:pt idx="5043">
                  <c:v>8</c:v>
                </c:pt>
                <c:pt idx="5044">
                  <c:v>8</c:v>
                </c:pt>
                <c:pt idx="5045">
                  <c:v>8</c:v>
                </c:pt>
                <c:pt idx="5046">
                  <c:v>8</c:v>
                </c:pt>
                <c:pt idx="5047">
                  <c:v>8</c:v>
                </c:pt>
                <c:pt idx="5048">
                  <c:v>8</c:v>
                </c:pt>
                <c:pt idx="5049">
                  <c:v>8</c:v>
                </c:pt>
                <c:pt idx="5050">
                  <c:v>8</c:v>
                </c:pt>
                <c:pt idx="5051">
                  <c:v>8</c:v>
                </c:pt>
                <c:pt idx="5052">
                  <c:v>8</c:v>
                </c:pt>
                <c:pt idx="5053">
                  <c:v>8</c:v>
                </c:pt>
                <c:pt idx="5054">
                  <c:v>8</c:v>
                </c:pt>
                <c:pt idx="5055">
                  <c:v>8</c:v>
                </c:pt>
                <c:pt idx="5056">
                  <c:v>8</c:v>
                </c:pt>
                <c:pt idx="5057">
                  <c:v>8</c:v>
                </c:pt>
                <c:pt idx="5058">
                  <c:v>8</c:v>
                </c:pt>
                <c:pt idx="5059">
                  <c:v>8</c:v>
                </c:pt>
                <c:pt idx="5060">
                  <c:v>8</c:v>
                </c:pt>
                <c:pt idx="5061">
                  <c:v>8</c:v>
                </c:pt>
                <c:pt idx="5062">
                  <c:v>8</c:v>
                </c:pt>
                <c:pt idx="5063">
                  <c:v>8</c:v>
                </c:pt>
                <c:pt idx="5064">
                  <c:v>8</c:v>
                </c:pt>
                <c:pt idx="5065">
                  <c:v>8</c:v>
                </c:pt>
                <c:pt idx="5066">
                  <c:v>8</c:v>
                </c:pt>
                <c:pt idx="5067">
                  <c:v>8</c:v>
                </c:pt>
                <c:pt idx="5068">
                  <c:v>8</c:v>
                </c:pt>
                <c:pt idx="5069">
                  <c:v>8</c:v>
                </c:pt>
                <c:pt idx="5070">
                  <c:v>8</c:v>
                </c:pt>
                <c:pt idx="5071">
                  <c:v>8</c:v>
                </c:pt>
                <c:pt idx="5072">
                  <c:v>8</c:v>
                </c:pt>
                <c:pt idx="5073">
                  <c:v>8</c:v>
                </c:pt>
                <c:pt idx="5074">
                  <c:v>8</c:v>
                </c:pt>
                <c:pt idx="5075">
                  <c:v>8</c:v>
                </c:pt>
                <c:pt idx="5076">
                  <c:v>8</c:v>
                </c:pt>
                <c:pt idx="5077">
                  <c:v>8</c:v>
                </c:pt>
                <c:pt idx="5078">
                  <c:v>8</c:v>
                </c:pt>
                <c:pt idx="5079">
                  <c:v>8</c:v>
                </c:pt>
                <c:pt idx="5080">
                  <c:v>8</c:v>
                </c:pt>
                <c:pt idx="5081">
                  <c:v>8</c:v>
                </c:pt>
                <c:pt idx="5082">
                  <c:v>8</c:v>
                </c:pt>
                <c:pt idx="5083">
                  <c:v>8</c:v>
                </c:pt>
                <c:pt idx="5084">
                  <c:v>8</c:v>
                </c:pt>
                <c:pt idx="5085">
                  <c:v>8</c:v>
                </c:pt>
                <c:pt idx="5086">
                  <c:v>8</c:v>
                </c:pt>
                <c:pt idx="5087">
                  <c:v>8</c:v>
                </c:pt>
                <c:pt idx="5088">
                  <c:v>8</c:v>
                </c:pt>
                <c:pt idx="5089">
                  <c:v>8</c:v>
                </c:pt>
                <c:pt idx="5090">
                  <c:v>8</c:v>
                </c:pt>
                <c:pt idx="5091">
                  <c:v>8</c:v>
                </c:pt>
                <c:pt idx="5092">
                  <c:v>8</c:v>
                </c:pt>
                <c:pt idx="5093">
                  <c:v>8</c:v>
                </c:pt>
                <c:pt idx="5094">
                  <c:v>8</c:v>
                </c:pt>
                <c:pt idx="5095">
                  <c:v>8</c:v>
                </c:pt>
                <c:pt idx="5096">
                  <c:v>8</c:v>
                </c:pt>
                <c:pt idx="5097">
                  <c:v>8</c:v>
                </c:pt>
                <c:pt idx="5098">
                  <c:v>8</c:v>
                </c:pt>
                <c:pt idx="5099">
                  <c:v>8</c:v>
                </c:pt>
                <c:pt idx="5100">
                  <c:v>8</c:v>
                </c:pt>
                <c:pt idx="5101">
                  <c:v>8</c:v>
                </c:pt>
                <c:pt idx="5102">
                  <c:v>8</c:v>
                </c:pt>
                <c:pt idx="5103">
                  <c:v>8</c:v>
                </c:pt>
                <c:pt idx="5104">
                  <c:v>8</c:v>
                </c:pt>
                <c:pt idx="5105">
                  <c:v>8</c:v>
                </c:pt>
                <c:pt idx="5106">
                  <c:v>8</c:v>
                </c:pt>
                <c:pt idx="5107">
                  <c:v>8</c:v>
                </c:pt>
                <c:pt idx="5108">
                  <c:v>8</c:v>
                </c:pt>
                <c:pt idx="5109">
                  <c:v>8</c:v>
                </c:pt>
                <c:pt idx="5110">
                  <c:v>8</c:v>
                </c:pt>
                <c:pt idx="5111">
                  <c:v>8</c:v>
                </c:pt>
                <c:pt idx="5112">
                  <c:v>8</c:v>
                </c:pt>
                <c:pt idx="5113">
                  <c:v>8</c:v>
                </c:pt>
                <c:pt idx="5114">
                  <c:v>8</c:v>
                </c:pt>
                <c:pt idx="5115">
                  <c:v>8</c:v>
                </c:pt>
                <c:pt idx="5116">
                  <c:v>8</c:v>
                </c:pt>
                <c:pt idx="5117">
                  <c:v>8</c:v>
                </c:pt>
                <c:pt idx="5118">
                  <c:v>8</c:v>
                </c:pt>
                <c:pt idx="5119">
                  <c:v>8</c:v>
                </c:pt>
                <c:pt idx="5120">
                  <c:v>8</c:v>
                </c:pt>
                <c:pt idx="5121">
                  <c:v>8</c:v>
                </c:pt>
                <c:pt idx="5122">
                  <c:v>8</c:v>
                </c:pt>
                <c:pt idx="5123">
                  <c:v>8</c:v>
                </c:pt>
                <c:pt idx="5124">
                  <c:v>8</c:v>
                </c:pt>
                <c:pt idx="5125">
                  <c:v>8</c:v>
                </c:pt>
                <c:pt idx="5126">
                  <c:v>8</c:v>
                </c:pt>
                <c:pt idx="5127">
                  <c:v>8</c:v>
                </c:pt>
                <c:pt idx="5128">
                  <c:v>8</c:v>
                </c:pt>
                <c:pt idx="5129">
                  <c:v>8</c:v>
                </c:pt>
                <c:pt idx="5130">
                  <c:v>8</c:v>
                </c:pt>
                <c:pt idx="5131">
                  <c:v>8</c:v>
                </c:pt>
                <c:pt idx="5132">
                  <c:v>8</c:v>
                </c:pt>
                <c:pt idx="5133">
                  <c:v>8</c:v>
                </c:pt>
                <c:pt idx="5134">
                  <c:v>8</c:v>
                </c:pt>
                <c:pt idx="5135">
                  <c:v>8</c:v>
                </c:pt>
                <c:pt idx="5136">
                  <c:v>8</c:v>
                </c:pt>
                <c:pt idx="5137">
                  <c:v>8</c:v>
                </c:pt>
                <c:pt idx="5138">
                  <c:v>8</c:v>
                </c:pt>
                <c:pt idx="5139">
                  <c:v>8</c:v>
                </c:pt>
                <c:pt idx="5140">
                  <c:v>8</c:v>
                </c:pt>
                <c:pt idx="5141">
                  <c:v>8</c:v>
                </c:pt>
                <c:pt idx="5142">
                  <c:v>8</c:v>
                </c:pt>
                <c:pt idx="5143">
                  <c:v>8</c:v>
                </c:pt>
                <c:pt idx="5144">
                  <c:v>8</c:v>
                </c:pt>
                <c:pt idx="5145">
                  <c:v>8</c:v>
                </c:pt>
                <c:pt idx="5146">
                  <c:v>8</c:v>
                </c:pt>
                <c:pt idx="5147">
                  <c:v>8</c:v>
                </c:pt>
                <c:pt idx="5148">
                  <c:v>8</c:v>
                </c:pt>
                <c:pt idx="5149">
                  <c:v>8</c:v>
                </c:pt>
                <c:pt idx="5150">
                  <c:v>8</c:v>
                </c:pt>
                <c:pt idx="5151">
                  <c:v>8</c:v>
                </c:pt>
                <c:pt idx="5152">
                  <c:v>8</c:v>
                </c:pt>
                <c:pt idx="5153">
                  <c:v>8</c:v>
                </c:pt>
                <c:pt idx="5154">
                  <c:v>8</c:v>
                </c:pt>
                <c:pt idx="5155">
                  <c:v>8</c:v>
                </c:pt>
                <c:pt idx="5156">
                  <c:v>8</c:v>
                </c:pt>
                <c:pt idx="5157">
                  <c:v>8</c:v>
                </c:pt>
                <c:pt idx="5158">
                  <c:v>8</c:v>
                </c:pt>
                <c:pt idx="5159">
                  <c:v>8</c:v>
                </c:pt>
                <c:pt idx="5160">
                  <c:v>8</c:v>
                </c:pt>
                <c:pt idx="5161">
                  <c:v>8</c:v>
                </c:pt>
                <c:pt idx="5162">
                  <c:v>8</c:v>
                </c:pt>
                <c:pt idx="5163">
                  <c:v>8</c:v>
                </c:pt>
                <c:pt idx="5164">
                  <c:v>8</c:v>
                </c:pt>
                <c:pt idx="5165">
                  <c:v>8</c:v>
                </c:pt>
                <c:pt idx="5166">
                  <c:v>8</c:v>
                </c:pt>
                <c:pt idx="5167">
                  <c:v>8</c:v>
                </c:pt>
                <c:pt idx="5168">
                  <c:v>8</c:v>
                </c:pt>
                <c:pt idx="5169">
                  <c:v>8</c:v>
                </c:pt>
                <c:pt idx="5170">
                  <c:v>8</c:v>
                </c:pt>
                <c:pt idx="5171">
                  <c:v>8</c:v>
                </c:pt>
                <c:pt idx="5172">
                  <c:v>8</c:v>
                </c:pt>
                <c:pt idx="5173">
                  <c:v>8</c:v>
                </c:pt>
                <c:pt idx="5174">
                  <c:v>8</c:v>
                </c:pt>
                <c:pt idx="5175">
                  <c:v>8</c:v>
                </c:pt>
                <c:pt idx="5176">
                  <c:v>8</c:v>
                </c:pt>
                <c:pt idx="5177">
                  <c:v>8</c:v>
                </c:pt>
                <c:pt idx="5178">
                  <c:v>8</c:v>
                </c:pt>
                <c:pt idx="5179">
                  <c:v>8</c:v>
                </c:pt>
                <c:pt idx="5180">
                  <c:v>8</c:v>
                </c:pt>
                <c:pt idx="5181">
                  <c:v>8</c:v>
                </c:pt>
                <c:pt idx="5182">
                  <c:v>8</c:v>
                </c:pt>
                <c:pt idx="5183">
                  <c:v>8</c:v>
                </c:pt>
                <c:pt idx="5184">
                  <c:v>8</c:v>
                </c:pt>
                <c:pt idx="5185">
                  <c:v>8</c:v>
                </c:pt>
                <c:pt idx="5186">
                  <c:v>8</c:v>
                </c:pt>
                <c:pt idx="5187">
                  <c:v>8</c:v>
                </c:pt>
                <c:pt idx="5188">
                  <c:v>8</c:v>
                </c:pt>
                <c:pt idx="5189">
                  <c:v>8</c:v>
                </c:pt>
                <c:pt idx="5190">
                  <c:v>8</c:v>
                </c:pt>
                <c:pt idx="5191">
                  <c:v>8</c:v>
                </c:pt>
                <c:pt idx="5192">
                  <c:v>8</c:v>
                </c:pt>
                <c:pt idx="5193">
                  <c:v>8</c:v>
                </c:pt>
                <c:pt idx="5194">
                  <c:v>8</c:v>
                </c:pt>
                <c:pt idx="5195">
                  <c:v>8</c:v>
                </c:pt>
                <c:pt idx="5196">
                  <c:v>8</c:v>
                </c:pt>
                <c:pt idx="5197">
                  <c:v>8</c:v>
                </c:pt>
                <c:pt idx="5198">
                  <c:v>8</c:v>
                </c:pt>
                <c:pt idx="5199">
                  <c:v>8</c:v>
                </c:pt>
                <c:pt idx="5200">
                  <c:v>8</c:v>
                </c:pt>
                <c:pt idx="5201">
                  <c:v>8</c:v>
                </c:pt>
                <c:pt idx="5202">
                  <c:v>8</c:v>
                </c:pt>
                <c:pt idx="5203">
                  <c:v>8</c:v>
                </c:pt>
                <c:pt idx="5204">
                  <c:v>8</c:v>
                </c:pt>
                <c:pt idx="5205">
                  <c:v>8</c:v>
                </c:pt>
                <c:pt idx="5206">
                  <c:v>8</c:v>
                </c:pt>
                <c:pt idx="5207">
                  <c:v>8</c:v>
                </c:pt>
                <c:pt idx="5208">
                  <c:v>8</c:v>
                </c:pt>
                <c:pt idx="5209">
                  <c:v>8</c:v>
                </c:pt>
                <c:pt idx="5210">
                  <c:v>8</c:v>
                </c:pt>
                <c:pt idx="5211">
                  <c:v>8</c:v>
                </c:pt>
                <c:pt idx="5212">
                  <c:v>8</c:v>
                </c:pt>
                <c:pt idx="5213">
                  <c:v>8</c:v>
                </c:pt>
                <c:pt idx="5214">
                  <c:v>8</c:v>
                </c:pt>
                <c:pt idx="5215">
                  <c:v>8</c:v>
                </c:pt>
                <c:pt idx="5216">
                  <c:v>8</c:v>
                </c:pt>
                <c:pt idx="5217">
                  <c:v>8</c:v>
                </c:pt>
                <c:pt idx="5218">
                  <c:v>8</c:v>
                </c:pt>
                <c:pt idx="5219">
                  <c:v>8</c:v>
                </c:pt>
                <c:pt idx="5220">
                  <c:v>8</c:v>
                </c:pt>
                <c:pt idx="5221">
                  <c:v>8</c:v>
                </c:pt>
                <c:pt idx="5222">
                  <c:v>8</c:v>
                </c:pt>
                <c:pt idx="5223">
                  <c:v>8</c:v>
                </c:pt>
                <c:pt idx="5224">
                  <c:v>8</c:v>
                </c:pt>
                <c:pt idx="5225">
                  <c:v>8</c:v>
                </c:pt>
                <c:pt idx="5226">
                  <c:v>8</c:v>
                </c:pt>
                <c:pt idx="5227">
                  <c:v>8</c:v>
                </c:pt>
                <c:pt idx="5228">
                  <c:v>8</c:v>
                </c:pt>
                <c:pt idx="5229">
                  <c:v>8</c:v>
                </c:pt>
                <c:pt idx="5230">
                  <c:v>8</c:v>
                </c:pt>
                <c:pt idx="5231">
                  <c:v>8</c:v>
                </c:pt>
                <c:pt idx="5232">
                  <c:v>8</c:v>
                </c:pt>
                <c:pt idx="5233">
                  <c:v>8</c:v>
                </c:pt>
                <c:pt idx="5234">
                  <c:v>8</c:v>
                </c:pt>
                <c:pt idx="5235">
                  <c:v>8</c:v>
                </c:pt>
                <c:pt idx="5236">
                  <c:v>8</c:v>
                </c:pt>
                <c:pt idx="5237">
                  <c:v>7</c:v>
                </c:pt>
                <c:pt idx="5238">
                  <c:v>7</c:v>
                </c:pt>
                <c:pt idx="5239">
                  <c:v>7</c:v>
                </c:pt>
                <c:pt idx="5240">
                  <c:v>7</c:v>
                </c:pt>
                <c:pt idx="5241">
                  <c:v>7</c:v>
                </c:pt>
                <c:pt idx="5242">
                  <c:v>7</c:v>
                </c:pt>
                <c:pt idx="5243">
                  <c:v>7</c:v>
                </c:pt>
                <c:pt idx="5244">
                  <c:v>7</c:v>
                </c:pt>
                <c:pt idx="5245">
                  <c:v>7</c:v>
                </c:pt>
                <c:pt idx="5246">
                  <c:v>7</c:v>
                </c:pt>
                <c:pt idx="5247">
                  <c:v>7</c:v>
                </c:pt>
                <c:pt idx="5248">
                  <c:v>7</c:v>
                </c:pt>
                <c:pt idx="5249">
                  <c:v>7</c:v>
                </c:pt>
                <c:pt idx="5250">
                  <c:v>7</c:v>
                </c:pt>
                <c:pt idx="5251">
                  <c:v>7</c:v>
                </c:pt>
                <c:pt idx="5252">
                  <c:v>7</c:v>
                </c:pt>
                <c:pt idx="5253">
                  <c:v>7</c:v>
                </c:pt>
                <c:pt idx="5254">
                  <c:v>7</c:v>
                </c:pt>
                <c:pt idx="5255">
                  <c:v>7</c:v>
                </c:pt>
                <c:pt idx="5256">
                  <c:v>7</c:v>
                </c:pt>
                <c:pt idx="5257">
                  <c:v>7</c:v>
                </c:pt>
                <c:pt idx="5258">
                  <c:v>7</c:v>
                </c:pt>
                <c:pt idx="5259">
                  <c:v>7</c:v>
                </c:pt>
                <c:pt idx="5260">
                  <c:v>7</c:v>
                </c:pt>
                <c:pt idx="5261">
                  <c:v>7</c:v>
                </c:pt>
                <c:pt idx="5262">
                  <c:v>7</c:v>
                </c:pt>
                <c:pt idx="5263">
                  <c:v>7</c:v>
                </c:pt>
                <c:pt idx="5264">
                  <c:v>7</c:v>
                </c:pt>
                <c:pt idx="5265">
                  <c:v>7</c:v>
                </c:pt>
                <c:pt idx="5266">
                  <c:v>7</c:v>
                </c:pt>
                <c:pt idx="5267">
                  <c:v>7</c:v>
                </c:pt>
                <c:pt idx="5268">
                  <c:v>7</c:v>
                </c:pt>
                <c:pt idx="5269">
                  <c:v>7</c:v>
                </c:pt>
                <c:pt idx="5270">
                  <c:v>7</c:v>
                </c:pt>
                <c:pt idx="5271">
                  <c:v>7</c:v>
                </c:pt>
                <c:pt idx="5272">
                  <c:v>7</c:v>
                </c:pt>
                <c:pt idx="5273">
                  <c:v>7</c:v>
                </c:pt>
                <c:pt idx="5274">
                  <c:v>7</c:v>
                </c:pt>
                <c:pt idx="5275">
                  <c:v>7</c:v>
                </c:pt>
                <c:pt idx="5276">
                  <c:v>7</c:v>
                </c:pt>
                <c:pt idx="5277">
                  <c:v>7</c:v>
                </c:pt>
                <c:pt idx="5278">
                  <c:v>7</c:v>
                </c:pt>
                <c:pt idx="5279">
                  <c:v>7</c:v>
                </c:pt>
                <c:pt idx="5280">
                  <c:v>7</c:v>
                </c:pt>
                <c:pt idx="5281">
                  <c:v>7</c:v>
                </c:pt>
                <c:pt idx="5282">
                  <c:v>7</c:v>
                </c:pt>
                <c:pt idx="5283">
                  <c:v>7</c:v>
                </c:pt>
                <c:pt idx="5284">
                  <c:v>7</c:v>
                </c:pt>
                <c:pt idx="5285">
                  <c:v>7</c:v>
                </c:pt>
                <c:pt idx="5286">
                  <c:v>7</c:v>
                </c:pt>
                <c:pt idx="5287">
                  <c:v>7</c:v>
                </c:pt>
                <c:pt idx="5288">
                  <c:v>7</c:v>
                </c:pt>
                <c:pt idx="5289">
                  <c:v>7</c:v>
                </c:pt>
                <c:pt idx="5290">
                  <c:v>7</c:v>
                </c:pt>
                <c:pt idx="5291">
                  <c:v>7</c:v>
                </c:pt>
                <c:pt idx="5292">
                  <c:v>7</c:v>
                </c:pt>
                <c:pt idx="5293">
                  <c:v>7</c:v>
                </c:pt>
                <c:pt idx="5294">
                  <c:v>7</c:v>
                </c:pt>
                <c:pt idx="5295">
                  <c:v>7</c:v>
                </c:pt>
                <c:pt idx="5296">
                  <c:v>7</c:v>
                </c:pt>
                <c:pt idx="5297">
                  <c:v>7</c:v>
                </c:pt>
                <c:pt idx="5298">
                  <c:v>7</c:v>
                </c:pt>
                <c:pt idx="5299">
                  <c:v>7</c:v>
                </c:pt>
                <c:pt idx="5300">
                  <c:v>7</c:v>
                </c:pt>
                <c:pt idx="5301">
                  <c:v>7</c:v>
                </c:pt>
                <c:pt idx="5302">
                  <c:v>7</c:v>
                </c:pt>
                <c:pt idx="5303">
                  <c:v>7</c:v>
                </c:pt>
                <c:pt idx="5304">
                  <c:v>7</c:v>
                </c:pt>
                <c:pt idx="5305">
                  <c:v>7</c:v>
                </c:pt>
                <c:pt idx="5306">
                  <c:v>7</c:v>
                </c:pt>
                <c:pt idx="5307">
                  <c:v>7</c:v>
                </c:pt>
                <c:pt idx="5308">
                  <c:v>7</c:v>
                </c:pt>
                <c:pt idx="5309">
                  <c:v>7</c:v>
                </c:pt>
                <c:pt idx="5310">
                  <c:v>7</c:v>
                </c:pt>
                <c:pt idx="5311">
                  <c:v>7</c:v>
                </c:pt>
                <c:pt idx="5312">
                  <c:v>7</c:v>
                </c:pt>
                <c:pt idx="5313">
                  <c:v>7</c:v>
                </c:pt>
                <c:pt idx="5314">
                  <c:v>7</c:v>
                </c:pt>
                <c:pt idx="5315">
                  <c:v>7</c:v>
                </c:pt>
                <c:pt idx="5316">
                  <c:v>7</c:v>
                </c:pt>
                <c:pt idx="5317">
                  <c:v>7</c:v>
                </c:pt>
                <c:pt idx="5318">
                  <c:v>7</c:v>
                </c:pt>
                <c:pt idx="5319">
                  <c:v>7</c:v>
                </c:pt>
                <c:pt idx="5320">
                  <c:v>7</c:v>
                </c:pt>
                <c:pt idx="5321">
                  <c:v>7</c:v>
                </c:pt>
                <c:pt idx="5322">
                  <c:v>7</c:v>
                </c:pt>
                <c:pt idx="5323">
                  <c:v>7</c:v>
                </c:pt>
                <c:pt idx="5324">
                  <c:v>7</c:v>
                </c:pt>
                <c:pt idx="5325">
                  <c:v>7</c:v>
                </c:pt>
                <c:pt idx="5326">
                  <c:v>7</c:v>
                </c:pt>
                <c:pt idx="5327">
                  <c:v>7</c:v>
                </c:pt>
                <c:pt idx="5328">
                  <c:v>7</c:v>
                </c:pt>
                <c:pt idx="5329">
                  <c:v>7</c:v>
                </c:pt>
                <c:pt idx="5330">
                  <c:v>7</c:v>
                </c:pt>
                <c:pt idx="5331">
                  <c:v>7</c:v>
                </c:pt>
                <c:pt idx="5332">
                  <c:v>7</c:v>
                </c:pt>
                <c:pt idx="5333">
                  <c:v>7</c:v>
                </c:pt>
                <c:pt idx="5334">
                  <c:v>7</c:v>
                </c:pt>
                <c:pt idx="5335">
                  <c:v>7</c:v>
                </c:pt>
                <c:pt idx="5336">
                  <c:v>7</c:v>
                </c:pt>
                <c:pt idx="5337">
                  <c:v>7</c:v>
                </c:pt>
                <c:pt idx="5338">
                  <c:v>7</c:v>
                </c:pt>
                <c:pt idx="5339">
                  <c:v>7</c:v>
                </c:pt>
                <c:pt idx="5340">
                  <c:v>7</c:v>
                </c:pt>
                <c:pt idx="5341">
                  <c:v>7</c:v>
                </c:pt>
                <c:pt idx="5342">
                  <c:v>7</c:v>
                </c:pt>
                <c:pt idx="5343">
                  <c:v>7</c:v>
                </c:pt>
                <c:pt idx="5344">
                  <c:v>7</c:v>
                </c:pt>
                <c:pt idx="5345">
                  <c:v>7</c:v>
                </c:pt>
                <c:pt idx="5346">
                  <c:v>7</c:v>
                </c:pt>
                <c:pt idx="5347">
                  <c:v>7</c:v>
                </c:pt>
                <c:pt idx="5348">
                  <c:v>7</c:v>
                </c:pt>
                <c:pt idx="5349">
                  <c:v>7</c:v>
                </c:pt>
                <c:pt idx="5350">
                  <c:v>7</c:v>
                </c:pt>
                <c:pt idx="5351">
                  <c:v>7</c:v>
                </c:pt>
                <c:pt idx="5352">
                  <c:v>7</c:v>
                </c:pt>
                <c:pt idx="5353">
                  <c:v>7</c:v>
                </c:pt>
                <c:pt idx="5354">
                  <c:v>7</c:v>
                </c:pt>
                <c:pt idx="5355">
                  <c:v>7</c:v>
                </c:pt>
                <c:pt idx="5356">
                  <c:v>7</c:v>
                </c:pt>
                <c:pt idx="5357">
                  <c:v>7</c:v>
                </c:pt>
                <c:pt idx="5358">
                  <c:v>7</c:v>
                </c:pt>
                <c:pt idx="5359">
                  <c:v>7</c:v>
                </c:pt>
                <c:pt idx="5360">
                  <c:v>7</c:v>
                </c:pt>
                <c:pt idx="5361">
                  <c:v>7</c:v>
                </c:pt>
                <c:pt idx="5362">
                  <c:v>7</c:v>
                </c:pt>
                <c:pt idx="5363">
                  <c:v>7</c:v>
                </c:pt>
                <c:pt idx="5364">
                  <c:v>7</c:v>
                </c:pt>
                <c:pt idx="5365">
                  <c:v>7</c:v>
                </c:pt>
                <c:pt idx="5366">
                  <c:v>7</c:v>
                </c:pt>
                <c:pt idx="5367">
                  <c:v>7</c:v>
                </c:pt>
                <c:pt idx="5368">
                  <c:v>7</c:v>
                </c:pt>
                <c:pt idx="5369">
                  <c:v>7</c:v>
                </c:pt>
                <c:pt idx="5370">
                  <c:v>7</c:v>
                </c:pt>
                <c:pt idx="5371">
                  <c:v>7</c:v>
                </c:pt>
                <c:pt idx="5372">
                  <c:v>7</c:v>
                </c:pt>
                <c:pt idx="5373">
                  <c:v>7</c:v>
                </c:pt>
                <c:pt idx="5374">
                  <c:v>7</c:v>
                </c:pt>
                <c:pt idx="5375">
                  <c:v>7</c:v>
                </c:pt>
                <c:pt idx="5376">
                  <c:v>7</c:v>
                </c:pt>
                <c:pt idx="5377">
                  <c:v>7</c:v>
                </c:pt>
                <c:pt idx="5378">
                  <c:v>7</c:v>
                </c:pt>
                <c:pt idx="5379">
                  <c:v>7</c:v>
                </c:pt>
                <c:pt idx="5380">
                  <c:v>7</c:v>
                </c:pt>
                <c:pt idx="5381">
                  <c:v>7</c:v>
                </c:pt>
                <c:pt idx="5382">
                  <c:v>7</c:v>
                </c:pt>
                <c:pt idx="5383">
                  <c:v>7</c:v>
                </c:pt>
                <c:pt idx="5384">
                  <c:v>7</c:v>
                </c:pt>
                <c:pt idx="5385">
                  <c:v>7</c:v>
                </c:pt>
                <c:pt idx="5386">
                  <c:v>7</c:v>
                </c:pt>
                <c:pt idx="5387">
                  <c:v>7</c:v>
                </c:pt>
                <c:pt idx="5388">
                  <c:v>7</c:v>
                </c:pt>
                <c:pt idx="5389">
                  <c:v>7</c:v>
                </c:pt>
                <c:pt idx="5390">
                  <c:v>7</c:v>
                </c:pt>
                <c:pt idx="5391">
                  <c:v>7</c:v>
                </c:pt>
                <c:pt idx="5392">
                  <c:v>7</c:v>
                </c:pt>
                <c:pt idx="5393">
                  <c:v>7</c:v>
                </c:pt>
                <c:pt idx="5394">
                  <c:v>7</c:v>
                </c:pt>
                <c:pt idx="5395">
                  <c:v>7</c:v>
                </c:pt>
                <c:pt idx="5396">
                  <c:v>7</c:v>
                </c:pt>
                <c:pt idx="5397">
                  <c:v>7</c:v>
                </c:pt>
                <c:pt idx="5398">
                  <c:v>7</c:v>
                </c:pt>
                <c:pt idx="5399">
                  <c:v>7</c:v>
                </c:pt>
                <c:pt idx="5400">
                  <c:v>7</c:v>
                </c:pt>
                <c:pt idx="5401">
                  <c:v>7</c:v>
                </c:pt>
                <c:pt idx="5402">
                  <c:v>7</c:v>
                </c:pt>
                <c:pt idx="5403">
                  <c:v>7</c:v>
                </c:pt>
                <c:pt idx="5404">
                  <c:v>7</c:v>
                </c:pt>
                <c:pt idx="5405">
                  <c:v>7</c:v>
                </c:pt>
                <c:pt idx="5406">
                  <c:v>7</c:v>
                </c:pt>
                <c:pt idx="5407">
                  <c:v>7</c:v>
                </c:pt>
                <c:pt idx="5408">
                  <c:v>7</c:v>
                </c:pt>
                <c:pt idx="5409">
                  <c:v>7</c:v>
                </c:pt>
                <c:pt idx="5410">
                  <c:v>7</c:v>
                </c:pt>
                <c:pt idx="5411">
                  <c:v>7</c:v>
                </c:pt>
                <c:pt idx="5412">
                  <c:v>7</c:v>
                </c:pt>
                <c:pt idx="5413">
                  <c:v>7</c:v>
                </c:pt>
                <c:pt idx="5414">
                  <c:v>7</c:v>
                </c:pt>
                <c:pt idx="5415">
                  <c:v>7</c:v>
                </c:pt>
                <c:pt idx="5416">
                  <c:v>7</c:v>
                </c:pt>
                <c:pt idx="5417">
                  <c:v>7</c:v>
                </c:pt>
                <c:pt idx="5418">
                  <c:v>7</c:v>
                </c:pt>
                <c:pt idx="5419">
                  <c:v>7</c:v>
                </c:pt>
                <c:pt idx="5420">
                  <c:v>7</c:v>
                </c:pt>
                <c:pt idx="5421">
                  <c:v>7</c:v>
                </c:pt>
                <c:pt idx="5422">
                  <c:v>7</c:v>
                </c:pt>
                <c:pt idx="5423">
                  <c:v>7</c:v>
                </c:pt>
                <c:pt idx="5424">
                  <c:v>7</c:v>
                </c:pt>
                <c:pt idx="5425">
                  <c:v>7</c:v>
                </c:pt>
                <c:pt idx="5426">
                  <c:v>7</c:v>
                </c:pt>
                <c:pt idx="5427">
                  <c:v>7</c:v>
                </c:pt>
                <c:pt idx="5428">
                  <c:v>7</c:v>
                </c:pt>
                <c:pt idx="5429">
                  <c:v>7</c:v>
                </c:pt>
                <c:pt idx="5430">
                  <c:v>7</c:v>
                </c:pt>
                <c:pt idx="5431">
                  <c:v>7</c:v>
                </c:pt>
                <c:pt idx="5432">
                  <c:v>7</c:v>
                </c:pt>
                <c:pt idx="5433">
                  <c:v>7</c:v>
                </c:pt>
                <c:pt idx="5434">
                  <c:v>7</c:v>
                </c:pt>
                <c:pt idx="5435">
                  <c:v>7</c:v>
                </c:pt>
                <c:pt idx="5436">
                  <c:v>7</c:v>
                </c:pt>
                <c:pt idx="5437">
                  <c:v>7</c:v>
                </c:pt>
                <c:pt idx="5438">
                  <c:v>7</c:v>
                </c:pt>
                <c:pt idx="5439">
                  <c:v>7</c:v>
                </c:pt>
                <c:pt idx="5440">
                  <c:v>7</c:v>
                </c:pt>
                <c:pt idx="5441">
                  <c:v>7</c:v>
                </c:pt>
                <c:pt idx="5442">
                  <c:v>7</c:v>
                </c:pt>
                <c:pt idx="5443">
                  <c:v>7</c:v>
                </c:pt>
                <c:pt idx="5444">
                  <c:v>7</c:v>
                </c:pt>
                <c:pt idx="5445">
                  <c:v>7</c:v>
                </c:pt>
                <c:pt idx="5446">
                  <c:v>7</c:v>
                </c:pt>
                <c:pt idx="5447">
                  <c:v>7</c:v>
                </c:pt>
                <c:pt idx="5448">
                  <c:v>7</c:v>
                </c:pt>
                <c:pt idx="5449">
                  <c:v>7</c:v>
                </c:pt>
                <c:pt idx="5450">
                  <c:v>7</c:v>
                </c:pt>
                <c:pt idx="5451">
                  <c:v>7</c:v>
                </c:pt>
                <c:pt idx="5452">
                  <c:v>7</c:v>
                </c:pt>
                <c:pt idx="5453">
                  <c:v>7</c:v>
                </c:pt>
                <c:pt idx="5454">
                  <c:v>7</c:v>
                </c:pt>
                <c:pt idx="5455">
                  <c:v>7</c:v>
                </c:pt>
                <c:pt idx="5456">
                  <c:v>7</c:v>
                </c:pt>
                <c:pt idx="5457">
                  <c:v>7</c:v>
                </c:pt>
                <c:pt idx="5458">
                  <c:v>7</c:v>
                </c:pt>
                <c:pt idx="5459">
                  <c:v>7</c:v>
                </c:pt>
                <c:pt idx="5460">
                  <c:v>7</c:v>
                </c:pt>
                <c:pt idx="5461">
                  <c:v>7</c:v>
                </c:pt>
                <c:pt idx="5462">
                  <c:v>7</c:v>
                </c:pt>
                <c:pt idx="5463">
                  <c:v>7</c:v>
                </c:pt>
                <c:pt idx="5464">
                  <c:v>7</c:v>
                </c:pt>
                <c:pt idx="5465">
                  <c:v>7</c:v>
                </c:pt>
                <c:pt idx="5466">
                  <c:v>7</c:v>
                </c:pt>
                <c:pt idx="5467">
                  <c:v>7</c:v>
                </c:pt>
                <c:pt idx="5468">
                  <c:v>7</c:v>
                </c:pt>
                <c:pt idx="5469">
                  <c:v>7</c:v>
                </c:pt>
                <c:pt idx="5470">
                  <c:v>7</c:v>
                </c:pt>
                <c:pt idx="5471">
                  <c:v>7</c:v>
                </c:pt>
                <c:pt idx="5472">
                  <c:v>7</c:v>
                </c:pt>
                <c:pt idx="5473">
                  <c:v>7</c:v>
                </c:pt>
                <c:pt idx="5474">
                  <c:v>7</c:v>
                </c:pt>
                <c:pt idx="5475">
                  <c:v>7</c:v>
                </c:pt>
                <c:pt idx="5476">
                  <c:v>7</c:v>
                </c:pt>
                <c:pt idx="5477">
                  <c:v>7</c:v>
                </c:pt>
                <c:pt idx="5478">
                  <c:v>7</c:v>
                </c:pt>
                <c:pt idx="5479">
                  <c:v>7</c:v>
                </c:pt>
                <c:pt idx="5480">
                  <c:v>7</c:v>
                </c:pt>
                <c:pt idx="5481">
                  <c:v>7</c:v>
                </c:pt>
                <c:pt idx="5482">
                  <c:v>7</c:v>
                </c:pt>
                <c:pt idx="5483">
                  <c:v>7</c:v>
                </c:pt>
                <c:pt idx="5484">
                  <c:v>7</c:v>
                </c:pt>
                <c:pt idx="5485">
                  <c:v>7</c:v>
                </c:pt>
                <c:pt idx="5486">
                  <c:v>7</c:v>
                </c:pt>
                <c:pt idx="5487">
                  <c:v>7</c:v>
                </c:pt>
                <c:pt idx="5488">
                  <c:v>7</c:v>
                </c:pt>
                <c:pt idx="5489">
                  <c:v>7</c:v>
                </c:pt>
                <c:pt idx="5490">
                  <c:v>7</c:v>
                </c:pt>
                <c:pt idx="5491">
                  <c:v>7</c:v>
                </c:pt>
                <c:pt idx="5492">
                  <c:v>7</c:v>
                </c:pt>
                <c:pt idx="5493">
                  <c:v>7</c:v>
                </c:pt>
                <c:pt idx="5494">
                  <c:v>7</c:v>
                </c:pt>
                <c:pt idx="5495">
                  <c:v>7</c:v>
                </c:pt>
                <c:pt idx="5496">
                  <c:v>7</c:v>
                </c:pt>
                <c:pt idx="5497">
                  <c:v>7</c:v>
                </c:pt>
                <c:pt idx="5498">
                  <c:v>7</c:v>
                </c:pt>
                <c:pt idx="5499">
                  <c:v>7</c:v>
                </c:pt>
                <c:pt idx="5500">
                  <c:v>7</c:v>
                </c:pt>
                <c:pt idx="5501">
                  <c:v>7</c:v>
                </c:pt>
                <c:pt idx="5502">
                  <c:v>7</c:v>
                </c:pt>
                <c:pt idx="5503">
                  <c:v>7</c:v>
                </c:pt>
                <c:pt idx="5504">
                  <c:v>7</c:v>
                </c:pt>
                <c:pt idx="5505">
                  <c:v>7</c:v>
                </c:pt>
                <c:pt idx="5506">
                  <c:v>7</c:v>
                </c:pt>
                <c:pt idx="5507">
                  <c:v>7</c:v>
                </c:pt>
                <c:pt idx="5508">
                  <c:v>7</c:v>
                </c:pt>
                <c:pt idx="5509">
                  <c:v>7</c:v>
                </c:pt>
                <c:pt idx="5510">
                  <c:v>7</c:v>
                </c:pt>
                <c:pt idx="5511">
                  <c:v>7</c:v>
                </c:pt>
                <c:pt idx="5512">
                  <c:v>7</c:v>
                </c:pt>
                <c:pt idx="5513">
                  <c:v>7</c:v>
                </c:pt>
                <c:pt idx="5514">
                  <c:v>7</c:v>
                </c:pt>
                <c:pt idx="5515">
                  <c:v>7</c:v>
                </c:pt>
                <c:pt idx="5516">
                  <c:v>7</c:v>
                </c:pt>
                <c:pt idx="5517">
                  <c:v>7</c:v>
                </c:pt>
                <c:pt idx="5518">
                  <c:v>7</c:v>
                </c:pt>
                <c:pt idx="5519">
                  <c:v>7</c:v>
                </c:pt>
                <c:pt idx="5520">
                  <c:v>7</c:v>
                </c:pt>
                <c:pt idx="5521">
                  <c:v>7</c:v>
                </c:pt>
                <c:pt idx="5522">
                  <c:v>7</c:v>
                </c:pt>
                <c:pt idx="5523">
                  <c:v>7</c:v>
                </c:pt>
                <c:pt idx="5524">
                  <c:v>7</c:v>
                </c:pt>
                <c:pt idx="5525">
                  <c:v>7</c:v>
                </c:pt>
                <c:pt idx="5526">
                  <c:v>7</c:v>
                </c:pt>
                <c:pt idx="5527">
                  <c:v>7</c:v>
                </c:pt>
                <c:pt idx="5528">
                  <c:v>7</c:v>
                </c:pt>
                <c:pt idx="5529">
                  <c:v>7</c:v>
                </c:pt>
                <c:pt idx="5530">
                  <c:v>7</c:v>
                </c:pt>
                <c:pt idx="5531">
                  <c:v>7</c:v>
                </c:pt>
                <c:pt idx="5532">
                  <c:v>7</c:v>
                </c:pt>
                <c:pt idx="5533">
                  <c:v>7</c:v>
                </c:pt>
                <c:pt idx="5534">
                  <c:v>7</c:v>
                </c:pt>
                <c:pt idx="5535">
                  <c:v>7</c:v>
                </c:pt>
                <c:pt idx="5536">
                  <c:v>7</c:v>
                </c:pt>
                <c:pt idx="5537">
                  <c:v>7</c:v>
                </c:pt>
                <c:pt idx="5538">
                  <c:v>7</c:v>
                </c:pt>
                <c:pt idx="5539">
                  <c:v>7</c:v>
                </c:pt>
                <c:pt idx="5540">
                  <c:v>7</c:v>
                </c:pt>
                <c:pt idx="5541">
                  <c:v>7</c:v>
                </c:pt>
                <c:pt idx="5542">
                  <c:v>7</c:v>
                </c:pt>
                <c:pt idx="5543">
                  <c:v>7</c:v>
                </c:pt>
                <c:pt idx="5544">
                  <c:v>7</c:v>
                </c:pt>
                <c:pt idx="5545">
                  <c:v>7</c:v>
                </c:pt>
                <c:pt idx="5546">
                  <c:v>7</c:v>
                </c:pt>
                <c:pt idx="5547">
                  <c:v>7</c:v>
                </c:pt>
                <c:pt idx="5548">
                  <c:v>7</c:v>
                </c:pt>
                <c:pt idx="5549">
                  <c:v>7</c:v>
                </c:pt>
                <c:pt idx="5550">
                  <c:v>7</c:v>
                </c:pt>
                <c:pt idx="5551">
                  <c:v>7</c:v>
                </c:pt>
                <c:pt idx="5552">
                  <c:v>7</c:v>
                </c:pt>
                <c:pt idx="5553">
                  <c:v>7</c:v>
                </c:pt>
                <c:pt idx="5554">
                  <c:v>7</c:v>
                </c:pt>
                <c:pt idx="5555">
                  <c:v>7</c:v>
                </c:pt>
                <c:pt idx="5556">
                  <c:v>7</c:v>
                </c:pt>
                <c:pt idx="5557">
                  <c:v>7</c:v>
                </c:pt>
                <c:pt idx="5558">
                  <c:v>7</c:v>
                </c:pt>
                <c:pt idx="5559">
                  <c:v>7</c:v>
                </c:pt>
                <c:pt idx="5560">
                  <c:v>7</c:v>
                </c:pt>
                <c:pt idx="5561">
                  <c:v>7</c:v>
                </c:pt>
                <c:pt idx="5562">
                  <c:v>7</c:v>
                </c:pt>
                <c:pt idx="5563">
                  <c:v>7</c:v>
                </c:pt>
                <c:pt idx="5564">
                  <c:v>7</c:v>
                </c:pt>
                <c:pt idx="5565">
                  <c:v>7</c:v>
                </c:pt>
                <c:pt idx="5566">
                  <c:v>7</c:v>
                </c:pt>
                <c:pt idx="5567">
                  <c:v>7</c:v>
                </c:pt>
                <c:pt idx="5568">
                  <c:v>7</c:v>
                </c:pt>
                <c:pt idx="5569">
                  <c:v>7</c:v>
                </c:pt>
                <c:pt idx="5570">
                  <c:v>7</c:v>
                </c:pt>
                <c:pt idx="5571">
                  <c:v>7</c:v>
                </c:pt>
                <c:pt idx="5572">
                  <c:v>7</c:v>
                </c:pt>
                <c:pt idx="5573">
                  <c:v>7</c:v>
                </c:pt>
                <c:pt idx="5574">
                  <c:v>7</c:v>
                </c:pt>
                <c:pt idx="5575">
                  <c:v>7</c:v>
                </c:pt>
                <c:pt idx="5576">
                  <c:v>7</c:v>
                </c:pt>
                <c:pt idx="5577">
                  <c:v>7</c:v>
                </c:pt>
                <c:pt idx="5578">
                  <c:v>7</c:v>
                </c:pt>
                <c:pt idx="5579">
                  <c:v>7</c:v>
                </c:pt>
                <c:pt idx="5580">
                  <c:v>7</c:v>
                </c:pt>
                <c:pt idx="5581">
                  <c:v>7</c:v>
                </c:pt>
                <c:pt idx="5582">
                  <c:v>7</c:v>
                </c:pt>
                <c:pt idx="5583">
                  <c:v>7</c:v>
                </c:pt>
                <c:pt idx="5584">
                  <c:v>7</c:v>
                </c:pt>
                <c:pt idx="5585">
                  <c:v>7</c:v>
                </c:pt>
                <c:pt idx="5586">
                  <c:v>7</c:v>
                </c:pt>
                <c:pt idx="5587">
                  <c:v>7</c:v>
                </c:pt>
                <c:pt idx="5588">
                  <c:v>7</c:v>
                </c:pt>
                <c:pt idx="5589">
                  <c:v>7</c:v>
                </c:pt>
                <c:pt idx="5590">
                  <c:v>7</c:v>
                </c:pt>
                <c:pt idx="5591">
                  <c:v>7</c:v>
                </c:pt>
                <c:pt idx="5592">
                  <c:v>7</c:v>
                </c:pt>
                <c:pt idx="5593">
                  <c:v>7</c:v>
                </c:pt>
                <c:pt idx="5594">
                  <c:v>7</c:v>
                </c:pt>
                <c:pt idx="5595">
                  <c:v>7</c:v>
                </c:pt>
                <c:pt idx="5596">
                  <c:v>7</c:v>
                </c:pt>
                <c:pt idx="5597">
                  <c:v>7</c:v>
                </c:pt>
                <c:pt idx="5598">
                  <c:v>7</c:v>
                </c:pt>
                <c:pt idx="5599">
                  <c:v>7</c:v>
                </c:pt>
                <c:pt idx="5600">
                  <c:v>7</c:v>
                </c:pt>
                <c:pt idx="5601">
                  <c:v>7</c:v>
                </c:pt>
                <c:pt idx="5602">
                  <c:v>7</c:v>
                </c:pt>
                <c:pt idx="5603">
                  <c:v>7</c:v>
                </c:pt>
                <c:pt idx="5604">
                  <c:v>7</c:v>
                </c:pt>
                <c:pt idx="5605">
                  <c:v>7</c:v>
                </c:pt>
                <c:pt idx="5606">
                  <c:v>7</c:v>
                </c:pt>
                <c:pt idx="5607">
                  <c:v>7</c:v>
                </c:pt>
                <c:pt idx="5608">
                  <c:v>7</c:v>
                </c:pt>
                <c:pt idx="5609">
                  <c:v>7</c:v>
                </c:pt>
                <c:pt idx="5610">
                  <c:v>7</c:v>
                </c:pt>
                <c:pt idx="5611">
                  <c:v>7</c:v>
                </c:pt>
                <c:pt idx="5612">
                  <c:v>7</c:v>
                </c:pt>
                <c:pt idx="5613">
                  <c:v>7</c:v>
                </c:pt>
                <c:pt idx="5614">
                  <c:v>7</c:v>
                </c:pt>
                <c:pt idx="5615">
                  <c:v>7</c:v>
                </c:pt>
                <c:pt idx="5616">
                  <c:v>7</c:v>
                </c:pt>
                <c:pt idx="5617">
                  <c:v>7</c:v>
                </c:pt>
                <c:pt idx="5618">
                  <c:v>7</c:v>
                </c:pt>
                <c:pt idx="5619">
                  <c:v>7</c:v>
                </c:pt>
                <c:pt idx="5620">
                  <c:v>7</c:v>
                </c:pt>
                <c:pt idx="5621">
                  <c:v>7</c:v>
                </c:pt>
                <c:pt idx="5622">
                  <c:v>7</c:v>
                </c:pt>
                <c:pt idx="5623">
                  <c:v>7</c:v>
                </c:pt>
                <c:pt idx="5624">
                  <c:v>7</c:v>
                </c:pt>
                <c:pt idx="5625">
                  <c:v>7</c:v>
                </c:pt>
                <c:pt idx="5626">
                  <c:v>7</c:v>
                </c:pt>
                <c:pt idx="5627">
                  <c:v>7</c:v>
                </c:pt>
                <c:pt idx="5628">
                  <c:v>7</c:v>
                </c:pt>
                <c:pt idx="5629">
                  <c:v>7</c:v>
                </c:pt>
                <c:pt idx="5630">
                  <c:v>7</c:v>
                </c:pt>
                <c:pt idx="5631">
                  <c:v>7</c:v>
                </c:pt>
                <c:pt idx="5632">
                  <c:v>7</c:v>
                </c:pt>
                <c:pt idx="5633">
                  <c:v>7</c:v>
                </c:pt>
                <c:pt idx="5634">
                  <c:v>7</c:v>
                </c:pt>
                <c:pt idx="5635">
                  <c:v>7</c:v>
                </c:pt>
                <c:pt idx="5636">
                  <c:v>7</c:v>
                </c:pt>
                <c:pt idx="5637">
                  <c:v>7</c:v>
                </c:pt>
                <c:pt idx="5638">
                  <c:v>7</c:v>
                </c:pt>
                <c:pt idx="5639">
                  <c:v>7</c:v>
                </c:pt>
                <c:pt idx="5640">
                  <c:v>7</c:v>
                </c:pt>
                <c:pt idx="5641">
                  <c:v>7</c:v>
                </c:pt>
                <c:pt idx="5642">
                  <c:v>7</c:v>
                </c:pt>
                <c:pt idx="5643">
                  <c:v>7</c:v>
                </c:pt>
                <c:pt idx="5644">
                  <c:v>7</c:v>
                </c:pt>
                <c:pt idx="5645">
                  <c:v>7</c:v>
                </c:pt>
                <c:pt idx="5646">
                  <c:v>7</c:v>
                </c:pt>
                <c:pt idx="5647">
                  <c:v>7</c:v>
                </c:pt>
                <c:pt idx="5648">
                  <c:v>7</c:v>
                </c:pt>
                <c:pt idx="5649">
                  <c:v>7</c:v>
                </c:pt>
                <c:pt idx="5650">
                  <c:v>7</c:v>
                </c:pt>
                <c:pt idx="5651">
                  <c:v>7</c:v>
                </c:pt>
                <c:pt idx="5652">
                  <c:v>7</c:v>
                </c:pt>
                <c:pt idx="5653">
                  <c:v>7</c:v>
                </c:pt>
                <c:pt idx="5654">
                  <c:v>7</c:v>
                </c:pt>
                <c:pt idx="5655">
                  <c:v>7</c:v>
                </c:pt>
                <c:pt idx="5656">
                  <c:v>7</c:v>
                </c:pt>
                <c:pt idx="5657">
                  <c:v>7</c:v>
                </c:pt>
                <c:pt idx="5658">
                  <c:v>7</c:v>
                </c:pt>
                <c:pt idx="5659">
                  <c:v>7</c:v>
                </c:pt>
                <c:pt idx="5660">
                  <c:v>7</c:v>
                </c:pt>
                <c:pt idx="5661">
                  <c:v>7</c:v>
                </c:pt>
                <c:pt idx="5662">
                  <c:v>7</c:v>
                </c:pt>
                <c:pt idx="5663">
                  <c:v>7</c:v>
                </c:pt>
                <c:pt idx="5664">
                  <c:v>7</c:v>
                </c:pt>
                <c:pt idx="5665">
                  <c:v>7</c:v>
                </c:pt>
                <c:pt idx="5666">
                  <c:v>7</c:v>
                </c:pt>
                <c:pt idx="5667">
                  <c:v>7</c:v>
                </c:pt>
                <c:pt idx="5668">
                  <c:v>7</c:v>
                </c:pt>
                <c:pt idx="5669">
                  <c:v>7</c:v>
                </c:pt>
                <c:pt idx="5670">
                  <c:v>7</c:v>
                </c:pt>
                <c:pt idx="5671">
                  <c:v>7</c:v>
                </c:pt>
                <c:pt idx="5672">
                  <c:v>7</c:v>
                </c:pt>
                <c:pt idx="5673">
                  <c:v>7</c:v>
                </c:pt>
                <c:pt idx="5674">
                  <c:v>7</c:v>
                </c:pt>
                <c:pt idx="5675">
                  <c:v>7</c:v>
                </c:pt>
                <c:pt idx="5676">
                  <c:v>7</c:v>
                </c:pt>
                <c:pt idx="5677">
                  <c:v>7</c:v>
                </c:pt>
                <c:pt idx="5678">
                  <c:v>7</c:v>
                </c:pt>
                <c:pt idx="5679">
                  <c:v>7</c:v>
                </c:pt>
                <c:pt idx="5680">
                  <c:v>7</c:v>
                </c:pt>
                <c:pt idx="5681">
                  <c:v>7</c:v>
                </c:pt>
                <c:pt idx="5682">
                  <c:v>7</c:v>
                </c:pt>
                <c:pt idx="5683">
                  <c:v>7</c:v>
                </c:pt>
                <c:pt idx="5684">
                  <c:v>7</c:v>
                </c:pt>
                <c:pt idx="5685">
                  <c:v>7</c:v>
                </c:pt>
                <c:pt idx="5686">
                  <c:v>7</c:v>
                </c:pt>
                <c:pt idx="5687">
                  <c:v>7</c:v>
                </c:pt>
                <c:pt idx="5688">
                  <c:v>7</c:v>
                </c:pt>
                <c:pt idx="5689">
                  <c:v>7</c:v>
                </c:pt>
                <c:pt idx="5690">
                  <c:v>7</c:v>
                </c:pt>
                <c:pt idx="5691">
                  <c:v>7</c:v>
                </c:pt>
                <c:pt idx="5692">
                  <c:v>7</c:v>
                </c:pt>
                <c:pt idx="5693">
                  <c:v>7</c:v>
                </c:pt>
                <c:pt idx="5694">
                  <c:v>7</c:v>
                </c:pt>
                <c:pt idx="5695">
                  <c:v>7</c:v>
                </c:pt>
                <c:pt idx="5696">
                  <c:v>7</c:v>
                </c:pt>
                <c:pt idx="5697">
                  <c:v>7</c:v>
                </c:pt>
                <c:pt idx="5698">
                  <c:v>7</c:v>
                </c:pt>
                <c:pt idx="5699">
                  <c:v>7</c:v>
                </c:pt>
                <c:pt idx="5700">
                  <c:v>7</c:v>
                </c:pt>
                <c:pt idx="5701">
                  <c:v>7</c:v>
                </c:pt>
                <c:pt idx="5702">
                  <c:v>7</c:v>
                </c:pt>
                <c:pt idx="5703">
                  <c:v>7</c:v>
                </c:pt>
                <c:pt idx="5704">
                  <c:v>7</c:v>
                </c:pt>
                <c:pt idx="5705">
                  <c:v>7</c:v>
                </c:pt>
                <c:pt idx="5706">
                  <c:v>7</c:v>
                </c:pt>
                <c:pt idx="5707">
                  <c:v>7</c:v>
                </c:pt>
                <c:pt idx="5708">
                  <c:v>7</c:v>
                </c:pt>
                <c:pt idx="5709">
                  <c:v>7</c:v>
                </c:pt>
                <c:pt idx="5710">
                  <c:v>7</c:v>
                </c:pt>
                <c:pt idx="5711">
                  <c:v>7</c:v>
                </c:pt>
                <c:pt idx="5712">
                  <c:v>7</c:v>
                </c:pt>
                <c:pt idx="5713">
                  <c:v>7</c:v>
                </c:pt>
                <c:pt idx="5714">
                  <c:v>7</c:v>
                </c:pt>
                <c:pt idx="5715">
                  <c:v>7</c:v>
                </c:pt>
                <c:pt idx="5716">
                  <c:v>7</c:v>
                </c:pt>
                <c:pt idx="5717">
                  <c:v>7</c:v>
                </c:pt>
                <c:pt idx="5718">
                  <c:v>7</c:v>
                </c:pt>
                <c:pt idx="5719">
                  <c:v>7</c:v>
                </c:pt>
                <c:pt idx="5720">
                  <c:v>7</c:v>
                </c:pt>
                <c:pt idx="5721">
                  <c:v>7</c:v>
                </c:pt>
                <c:pt idx="5722">
                  <c:v>7</c:v>
                </c:pt>
                <c:pt idx="5723">
                  <c:v>7</c:v>
                </c:pt>
                <c:pt idx="5724">
                  <c:v>7</c:v>
                </c:pt>
                <c:pt idx="5725">
                  <c:v>7</c:v>
                </c:pt>
                <c:pt idx="5726">
                  <c:v>7</c:v>
                </c:pt>
                <c:pt idx="5727">
                  <c:v>7</c:v>
                </c:pt>
                <c:pt idx="5728">
                  <c:v>7</c:v>
                </c:pt>
                <c:pt idx="5729">
                  <c:v>7</c:v>
                </c:pt>
                <c:pt idx="5730">
                  <c:v>7</c:v>
                </c:pt>
                <c:pt idx="5731">
                  <c:v>7</c:v>
                </c:pt>
                <c:pt idx="5732">
                  <c:v>7</c:v>
                </c:pt>
                <c:pt idx="5733">
                  <c:v>7</c:v>
                </c:pt>
                <c:pt idx="5734">
                  <c:v>7</c:v>
                </c:pt>
                <c:pt idx="5735">
                  <c:v>7</c:v>
                </c:pt>
                <c:pt idx="5736">
                  <c:v>7</c:v>
                </c:pt>
                <c:pt idx="5737">
                  <c:v>7</c:v>
                </c:pt>
                <c:pt idx="5738">
                  <c:v>7</c:v>
                </c:pt>
                <c:pt idx="5739">
                  <c:v>7</c:v>
                </c:pt>
                <c:pt idx="5740">
                  <c:v>7</c:v>
                </c:pt>
                <c:pt idx="5741">
                  <c:v>7</c:v>
                </c:pt>
                <c:pt idx="5742">
                  <c:v>7</c:v>
                </c:pt>
                <c:pt idx="5743">
                  <c:v>7</c:v>
                </c:pt>
                <c:pt idx="5744">
                  <c:v>7</c:v>
                </c:pt>
                <c:pt idx="5745">
                  <c:v>7</c:v>
                </c:pt>
                <c:pt idx="5746">
                  <c:v>7</c:v>
                </c:pt>
                <c:pt idx="5747">
                  <c:v>7</c:v>
                </c:pt>
                <c:pt idx="5748">
                  <c:v>7</c:v>
                </c:pt>
                <c:pt idx="5749">
                  <c:v>7</c:v>
                </c:pt>
                <c:pt idx="5750">
                  <c:v>7</c:v>
                </c:pt>
                <c:pt idx="5751">
                  <c:v>7</c:v>
                </c:pt>
                <c:pt idx="5752">
                  <c:v>7</c:v>
                </c:pt>
                <c:pt idx="5753">
                  <c:v>7</c:v>
                </c:pt>
                <c:pt idx="5754">
                  <c:v>7</c:v>
                </c:pt>
                <c:pt idx="5755">
                  <c:v>7</c:v>
                </c:pt>
                <c:pt idx="5756">
                  <c:v>7</c:v>
                </c:pt>
                <c:pt idx="5757">
                  <c:v>7</c:v>
                </c:pt>
                <c:pt idx="5758">
                  <c:v>7</c:v>
                </c:pt>
                <c:pt idx="5759">
                  <c:v>7</c:v>
                </c:pt>
                <c:pt idx="5760">
                  <c:v>7</c:v>
                </c:pt>
                <c:pt idx="5761">
                  <c:v>7</c:v>
                </c:pt>
                <c:pt idx="5762">
                  <c:v>7</c:v>
                </c:pt>
                <c:pt idx="5763">
                  <c:v>7</c:v>
                </c:pt>
                <c:pt idx="5764">
                  <c:v>7</c:v>
                </c:pt>
                <c:pt idx="5765">
                  <c:v>7</c:v>
                </c:pt>
                <c:pt idx="5766">
                  <c:v>7</c:v>
                </c:pt>
                <c:pt idx="5767">
                  <c:v>7</c:v>
                </c:pt>
                <c:pt idx="5768">
                  <c:v>7</c:v>
                </c:pt>
                <c:pt idx="5769">
                  <c:v>7</c:v>
                </c:pt>
                <c:pt idx="5770">
                  <c:v>7</c:v>
                </c:pt>
                <c:pt idx="5771">
                  <c:v>7</c:v>
                </c:pt>
                <c:pt idx="5772">
                  <c:v>7</c:v>
                </c:pt>
                <c:pt idx="5773">
                  <c:v>7</c:v>
                </c:pt>
                <c:pt idx="5774">
                  <c:v>7</c:v>
                </c:pt>
                <c:pt idx="5775">
                  <c:v>7</c:v>
                </c:pt>
                <c:pt idx="5776">
                  <c:v>7</c:v>
                </c:pt>
                <c:pt idx="5777">
                  <c:v>7</c:v>
                </c:pt>
                <c:pt idx="5778">
                  <c:v>7</c:v>
                </c:pt>
                <c:pt idx="5779">
                  <c:v>7</c:v>
                </c:pt>
                <c:pt idx="5780">
                  <c:v>7</c:v>
                </c:pt>
                <c:pt idx="5781">
                  <c:v>7</c:v>
                </c:pt>
                <c:pt idx="5782">
                  <c:v>7</c:v>
                </c:pt>
                <c:pt idx="5783">
                  <c:v>7</c:v>
                </c:pt>
                <c:pt idx="5784">
                  <c:v>7</c:v>
                </c:pt>
                <c:pt idx="5785">
                  <c:v>7</c:v>
                </c:pt>
                <c:pt idx="5786">
                  <c:v>7</c:v>
                </c:pt>
                <c:pt idx="5787">
                  <c:v>7</c:v>
                </c:pt>
                <c:pt idx="5788">
                  <c:v>7</c:v>
                </c:pt>
                <c:pt idx="5789">
                  <c:v>7</c:v>
                </c:pt>
                <c:pt idx="5790">
                  <c:v>7</c:v>
                </c:pt>
                <c:pt idx="5791">
                  <c:v>7</c:v>
                </c:pt>
                <c:pt idx="5792">
                  <c:v>7</c:v>
                </c:pt>
                <c:pt idx="5793">
                  <c:v>7</c:v>
                </c:pt>
                <c:pt idx="5794">
                  <c:v>7</c:v>
                </c:pt>
                <c:pt idx="5795">
                  <c:v>7</c:v>
                </c:pt>
                <c:pt idx="5796">
                  <c:v>7</c:v>
                </c:pt>
                <c:pt idx="5797">
                  <c:v>7</c:v>
                </c:pt>
                <c:pt idx="5798">
                  <c:v>7</c:v>
                </c:pt>
                <c:pt idx="5799">
                  <c:v>7</c:v>
                </c:pt>
                <c:pt idx="5800">
                  <c:v>7</c:v>
                </c:pt>
                <c:pt idx="5801">
                  <c:v>7</c:v>
                </c:pt>
                <c:pt idx="5802">
                  <c:v>7</c:v>
                </c:pt>
                <c:pt idx="5803">
                  <c:v>7</c:v>
                </c:pt>
                <c:pt idx="5804">
                  <c:v>7</c:v>
                </c:pt>
                <c:pt idx="5805">
                  <c:v>7</c:v>
                </c:pt>
                <c:pt idx="5806">
                  <c:v>7</c:v>
                </c:pt>
                <c:pt idx="5807">
                  <c:v>7</c:v>
                </c:pt>
                <c:pt idx="5808">
                  <c:v>7</c:v>
                </c:pt>
                <c:pt idx="5809">
                  <c:v>7</c:v>
                </c:pt>
                <c:pt idx="5810">
                  <c:v>7</c:v>
                </c:pt>
                <c:pt idx="5811">
                  <c:v>7</c:v>
                </c:pt>
                <c:pt idx="5812">
                  <c:v>7</c:v>
                </c:pt>
                <c:pt idx="5813">
                  <c:v>7</c:v>
                </c:pt>
                <c:pt idx="5814">
                  <c:v>7</c:v>
                </c:pt>
                <c:pt idx="5815">
                  <c:v>7</c:v>
                </c:pt>
                <c:pt idx="5816">
                  <c:v>7</c:v>
                </c:pt>
                <c:pt idx="5817">
                  <c:v>7</c:v>
                </c:pt>
                <c:pt idx="5818">
                  <c:v>7</c:v>
                </c:pt>
                <c:pt idx="5819">
                  <c:v>7</c:v>
                </c:pt>
                <c:pt idx="5820">
                  <c:v>7</c:v>
                </c:pt>
                <c:pt idx="5821">
                  <c:v>7</c:v>
                </c:pt>
                <c:pt idx="5822">
                  <c:v>7</c:v>
                </c:pt>
                <c:pt idx="5823">
                  <c:v>7</c:v>
                </c:pt>
                <c:pt idx="5824">
                  <c:v>7</c:v>
                </c:pt>
                <c:pt idx="5825">
                  <c:v>7</c:v>
                </c:pt>
                <c:pt idx="5826">
                  <c:v>7</c:v>
                </c:pt>
                <c:pt idx="5827">
                  <c:v>7</c:v>
                </c:pt>
                <c:pt idx="5828">
                  <c:v>7</c:v>
                </c:pt>
                <c:pt idx="5829">
                  <c:v>7</c:v>
                </c:pt>
                <c:pt idx="5830">
                  <c:v>7</c:v>
                </c:pt>
                <c:pt idx="5831">
                  <c:v>7</c:v>
                </c:pt>
                <c:pt idx="5832">
                  <c:v>7</c:v>
                </c:pt>
                <c:pt idx="5833">
                  <c:v>7</c:v>
                </c:pt>
                <c:pt idx="5834">
                  <c:v>7</c:v>
                </c:pt>
                <c:pt idx="5835">
                  <c:v>7</c:v>
                </c:pt>
                <c:pt idx="5836">
                  <c:v>7</c:v>
                </c:pt>
                <c:pt idx="5837">
                  <c:v>7</c:v>
                </c:pt>
                <c:pt idx="5838">
                  <c:v>7</c:v>
                </c:pt>
                <c:pt idx="5839">
                  <c:v>7</c:v>
                </c:pt>
                <c:pt idx="5840">
                  <c:v>7</c:v>
                </c:pt>
                <c:pt idx="5841">
                  <c:v>7</c:v>
                </c:pt>
                <c:pt idx="5842">
                  <c:v>7</c:v>
                </c:pt>
                <c:pt idx="5843">
                  <c:v>7</c:v>
                </c:pt>
                <c:pt idx="5844">
                  <c:v>7</c:v>
                </c:pt>
                <c:pt idx="5845">
                  <c:v>7</c:v>
                </c:pt>
                <c:pt idx="5846">
                  <c:v>7</c:v>
                </c:pt>
                <c:pt idx="5847">
                  <c:v>7</c:v>
                </c:pt>
                <c:pt idx="5848">
                  <c:v>7</c:v>
                </c:pt>
                <c:pt idx="5849">
                  <c:v>7</c:v>
                </c:pt>
                <c:pt idx="5850">
                  <c:v>7</c:v>
                </c:pt>
                <c:pt idx="5851">
                  <c:v>7</c:v>
                </c:pt>
                <c:pt idx="5852">
                  <c:v>7</c:v>
                </c:pt>
                <c:pt idx="5853">
                  <c:v>7</c:v>
                </c:pt>
                <c:pt idx="5854">
                  <c:v>7</c:v>
                </c:pt>
                <c:pt idx="5855">
                  <c:v>7</c:v>
                </c:pt>
                <c:pt idx="5856">
                  <c:v>7</c:v>
                </c:pt>
                <c:pt idx="5857">
                  <c:v>7</c:v>
                </c:pt>
                <c:pt idx="5858">
                  <c:v>7</c:v>
                </c:pt>
                <c:pt idx="5859">
                  <c:v>7</c:v>
                </c:pt>
                <c:pt idx="5860">
                  <c:v>7</c:v>
                </c:pt>
                <c:pt idx="5861">
                  <c:v>7</c:v>
                </c:pt>
                <c:pt idx="5862">
                  <c:v>7</c:v>
                </c:pt>
                <c:pt idx="5863">
                  <c:v>7</c:v>
                </c:pt>
                <c:pt idx="5864">
                  <c:v>7</c:v>
                </c:pt>
                <c:pt idx="5865">
                  <c:v>7</c:v>
                </c:pt>
                <c:pt idx="5866">
                  <c:v>7</c:v>
                </c:pt>
                <c:pt idx="5867">
                  <c:v>7</c:v>
                </c:pt>
                <c:pt idx="5868">
                  <c:v>7</c:v>
                </c:pt>
                <c:pt idx="5869">
                  <c:v>7</c:v>
                </c:pt>
                <c:pt idx="5870">
                  <c:v>7</c:v>
                </c:pt>
                <c:pt idx="5871">
                  <c:v>7</c:v>
                </c:pt>
                <c:pt idx="5872">
                  <c:v>7</c:v>
                </c:pt>
                <c:pt idx="5873">
                  <c:v>7</c:v>
                </c:pt>
                <c:pt idx="5874">
                  <c:v>7</c:v>
                </c:pt>
                <c:pt idx="5875">
                  <c:v>7</c:v>
                </c:pt>
                <c:pt idx="5876">
                  <c:v>7</c:v>
                </c:pt>
                <c:pt idx="5877">
                  <c:v>7</c:v>
                </c:pt>
                <c:pt idx="5878">
                  <c:v>7</c:v>
                </c:pt>
                <c:pt idx="5879">
                  <c:v>7</c:v>
                </c:pt>
                <c:pt idx="5880">
                  <c:v>7</c:v>
                </c:pt>
                <c:pt idx="5881">
                  <c:v>7</c:v>
                </c:pt>
                <c:pt idx="5882">
                  <c:v>7</c:v>
                </c:pt>
                <c:pt idx="5883">
                  <c:v>7</c:v>
                </c:pt>
                <c:pt idx="5884">
                  <c:v>7</c:v>
                </c:pt>
                <c:pt idx="5885">
                  <c:v>7</c:v>
                </c:pt>
                <c:pt idx="5886">
                  <c:v>7</c:v>
                </c:pt>
                <c:pt idx="5887">
                  <c:v>7</c:v>
                </c:pt>
                <c:pt idx="5888">
                  <c:v>7</c:v>
                </c:pt>
                <c:pt idx="5889">
                  <c:v>7</c:v>
                </c:pt>
                <c:pt idx="5890">
                  <c:v>7</c:v>
                </c:pt>
                <c:pt idx="5891">
                  <c:v>7</c:v>
                </c:pt>
                <c:pt idx="5892">
                  <c:v>7</c:v>
                </c:pt>
                <c:pt idx="5893">
                  <c:v>7</c:v>
                </c:pt>
                <c:pt idx="5894">
                  <c:v>7</c:v>
                </c:pt>
                <c:pt idx="5895">
                  <c:v>7</c:v>
                </c:pt>
                <c:pt idx="5896">
                  <c:v>7</c:v>
                </c:pt>
                <c:pt idx="5897">
                  <c:v>7</c:v>
                </c:pt>
                <c:pt idx="5898">
                  <c:v>7</c:v>
                </c:pt>
                <c:pt idx="5899">
                  <c:v>7</c:v>
                </c:pt>
                <c:pt idx="5900">
                  <c:v>7</c:v>
                </c:pt>
                <c:pt idx="5901">
                  <c:v>7</c:v>
                </c:pt>
                <c:pt idx="5902">
                  <c:v>7</c:v>
                </c:pt>
                <c:pt idx="5903">
                  <c:v>7</c:v>
                </c:pt>
                <c:pt idx="5904">
                  <c:v>7</c:v>
                </c:pt>
                <c:pt idx="5905">
                  <c:v>7</c:v>
                </c:pt>
                <c:pt idx="5906">
                  <c:v>7</c:v>
                </c:pt>
                <c:pt idx="5907">
                  <c:v>7</c:v>
                </c:pt>
                <c:pt idx="5908">
                  <c:v>7</c:v>
                </c:pt>
                <c:pt idx="5909">
                  <c:v>7</c:v>
                </c:pt>
                <c:pt idx="5910">
                  <c:v>7</c:v>
                </c:pt>
                <c:pt idx="5911">
                  <c:v>7</c:v>
                </c:pt>
                <c:pt idx="5912">
                  <c:v>7</c:v>
                </c:pt>
                <c:pt idx="5913">
                  <c:v>7</c:v>
                </c:pt>
                <c:pt idx="5914">
                  <c:v>7</c:v>
                </c:pt>
                <c:pt idx="5915">
                  <c:v>7</c:v>
                </c:pt>
                <c:pt idx="5916">
                  <c:v>7</c:v>
                </c:pt>
                <c:pt idx="5917">
                  <c:v>7</c:v>
                </c:pt>
                <c:pt idx="5918">
                  <c:v>7</c:v>
                </c:pt>
                <c:pt idx="5919">
                  <c:v>7</c:v>
                </c:pt>
                <c:pt idx="5920">
                  <c:v>7</c:v>
                </c:pt>
                <c:pt idx="5921">
                  <c:v>7</c:v>
                </c:pt>
                <c:pt idx="5922">
                  <c:v>7</c:v>
                </c:pt>
                <c:pt idx="5923">
                  <c:v>7</c:v>
                </c:pt>
                <c:pt idx="5924">
                  <c:v>7</c:v>
                </c:pt>
                <c:pt idx="5925">
                  <c:v>7</c:v>
                </c:pt>
                <c:pt idx="5926">
                  <c:v>7</c:v>
                </c:pt>
                <c:pt idx="5927">
                  <c:v>7</c:v>
                </c:pt>
                <c:pt idx="5928">
                  <c:v>7</c:v>
                </c:pt>
                <c:pt idx="5929">
                  <c:v>7</c:v>
                </c:pt>
                <c:pt idx="5930">
                  <c:v>7</c:v>
                </c:pt>
                <c:pt idx="5931">
                  <c:v>7</c:v>
                </c:pt>
                <c:pt idx="5932">
                  <c:v>7</c:v>
                </c:pt>
                <c:pt idx="5933">
                  <c:v>7</c:v>
                </c:pt>
                <c:pt idx="5934">
                  <c:v>7</c:v>
                </c:pt>
                <c:pt idx="5935">
                  <c:v>7</c:v>
                </c:pt>
                <c:pt idx="5936">
                  <c:v>7</c:v>
                </c:pt>
                <c:pt idx="5937">
                  <c:v>7</c:v>
                </c:pt>
                <c:pt idx="5938">
                  <c:v>7</c:v>
                </c:pt>
                <c:pt idx="5939">
                  <c:v>7</c:v>
                </c:pt>
                <c:pt idx="5940">
                  <c:v>7</c:v>
                </c:pt>
                <c:pt idx="5941">
                  <c:v>7</c:v>
                </c:pt>
                <c:pt idx="5942">
                  <c:v>7</c:v>
                </c:pt>
                <c:pt idx="5943">
                  <c:v>7</c:v>
                </c:pt>
                <c:pt idx="5944">
                  <c:v>7</c:v>
                </c:pt>
                <c:pt idx="5945">
                  <c:v>7</c:v>
                </c:pt>
                <c:pt idx="5946">
                  <c:v>7</c:v>
                </c:pt>
                <c:pt idx="5947">
                  <c:v>7</c:v>
                </c:pt>
                <c:pt idx="5948">
                  <c:v>7</c:v>
                </c:pt>
                <c:pt idx="5949">
                  <c:v>7</c:v>
                </c:pt>
                <c:pt idx="5950">
                  <c:v>7</c:v>
                </c:pt>
                <c:pt idx="5951">
                  <c:v>7</c:v>
                </c:pt>
                <c:pt idx="5952">
                  <c:v>7</c:v>
                </c:pt>
                <c:pt idx="5953">
                  <c:v>7</c:v>
                </c:pt>
                <c:pt idx="5954">
                  <c:v>7</c:v>
                </c:pt>
                <c:pt idx="5955">
                  <c:v>7</c:v>
                </c:pt>
                <c:pt idx="5956">
                  <c:v>7</c:v>
                </c:pt>
                <c:pt idx="5957">
                  <c:v>7</c:v>
                </c:pt>
                <c:pt idx="5958">
                  <c:v>7</c:v>
                </c:pt>
                <c:pt idx="5959">
                  <c:v>7</c:v>
                </c:pt>
                <c:pt idx="5960">
                  <c:v>7</c:v>
                </c:pt>
                <c:pt idx="5961">
                  <c:v>7</c:v>
                </c:pt>
                <c:pt idx="5962">
                  <c:v>7</c:v>
                </c:pt>
                <c:pt idx="5963">
                  <c:v>7</c:v>
                </c:pt>
                <c:pt idx="5964">
                  <c:v>7</c:v>
                </c:pt>
                <c:pt idx="5965">
                  <c:v>7</c:v>
                </c:pt>
                <c:pt idx="5966">
                  <c:v>7</c:v>
                </c:pt>
                <c:pt idx="5967">
                  <c:v>7</c:v>
                </c:pt>
                <c:pt idx="5968">
                  <c:v>7</c:v>
                </c:pt>
                <c:pt idx="5969">
                  <c:v>7</c:v>
                </c:pt>
                <c:pt idx="5970">
                  <c:v>7</c:v>
                </c:pt>
                <c:pt idx="5971">
                  <c:v>7</c:v>
                </c:pt>
                <c:pt idx="5972">
                  <c:v>7</c:v>
                </c:pt>
                <c:pt idx="5973">
                  <c:v>7</c:v>
                </c:pt>
                <c:pt idx="5974">
                  <c:v>7</c:v>
                </c:pt>
                <c:pt idx="5975">
                  <c:v>7</c:v>
                </c:pt>
                <c:pt idx="5976">
                  <c:v>7</c:v>
                </c:pt>
                <c:pt idx="5977">
                  <c:v>7</c:v>
                </c:pt>
                <c:pt idx="5978">
                  <c:v>7</c:v>
                </c:pt>
                <c:pt idx="5979">
                  <c:v>7</c:v>
                </c:pt>
                <c:pt idx="5980">
                  <c:v>7</c:v>
                </c:pt>
                <c:pt idx="5981">
                  <c:v>7</c:v>
                </c:pt>
                <c:pt idx="5982">
                  <c:v>7</c:v>
                </c:pt>
                <c:pt idx="5983">
                  <c:v>7</c:v>
                </c:pt>
                <c:pt idx="5984">
                  <c:v>7</c:v>
                </c:pt>
                <c:pt idx="5985">
                  <c:v>7</c:v>
                </c:pt>
                <c:pt idx="5986">
                  <c:v>7</c:v>
                </c:pt>
                <c:pt idx="5987">
                  <c:v>7</c:v>
                </c:pt>
                <c:pt idx="5988">
                  <c:v>7</c:v>
                </c:pt>
                <c:pt idx="5989">
                  <c:v>7</c:v>
                </c:pt>
                <c:pt idx="5990">
                  <c:v>7</c:v>
                </c:pt>
                <c:pt idx="5991">
                  <c:v>7</c:v>
                </c:pt>
                <c:pt idx="5992">
                  <c:v>7</c:v>
                </c:pt>
                <c:pt idx="5993">
                  <c:v>7</c:v>
                </c:pt>
                <c:pt idx="5994">
                  <c:v>7</c:v>
                </c:pt>
                <c:pt idx="5995">
                  <c:v>7</c:v>
                </c:pt>
                <c:pt idx="5996">
                  <c:v>7</c:v>
                </c:pt>
                <c:pt idx="5997">
                  <c:v>7</c:v>
                </c:pt>
                <c:pt idx="5998">
                  <c:v>7</c:v>
                </c:pt>
                <c:pt idx="5999">
                  <c:v>7</c:v>
                </c:pt>
                <c:pt idx="6000">
                  <c:v>7</c:v>
                </c:pt>
                <c:pt idx="6001">
                  <c:v>7</c:v>
                </c:pt>
                <c:pt idx="6002">
                  <c:v>7</c:v>
                </c:pt>
                <c:pt idx="6003">
                  <c:v>7</c:v>
                </c:pt>
                <c:pt idx="6004">
                  <c:v>7</c:v>
                </c:pt>
                <c:pt idx="6005">
                  <c:v>7</c:v>
                </c:pt>
                <c:pt idx="6006">
                  <c:v>7</c:v>
                </c:pt>
                <c:pt idx="6007">
                  <c:v>7</c:v>
                </c:pt>
                <c:pt idx="6008">
                  <c:v>6</c:v>
                </c:pt>
                <c:pt idx="6009">
                  <c:v>6</c:v>
                </c:pt>
                <c:pt idx="6010">
                  <c:v>6</c:v>
                </c:pt>
                <c:pt idx="6011">
                  <c:v>6</c:v>
                </c:pt>
                <c:pt idx="6012">
                  <c:v>6</c:v>
                </c:pt>
                <c:pt idx="6013">
                  <c:v>6</c:v>
                </c:pt>
                <c:pt idx="6014">
                  <c:v>6</c:v>
                </c:pt>
                <c:pt idx="6015">
                  <c:v>6</c:v>
                </c:pt>
                <c:pt idx="6016">
                  <c:v>6</c:v>
                </c:pt>
                <c:pt idx="6017">
                  <c:v>6</c:v>
                </c:pt>
                <c:pt idx="6018">
                  <c:v>6</c:v>
                </c:pt>
                <c:pt idx="6019">
                  <c:v>6</c:v>
                </c:pt>
                <c:pt idx="6020">
                  <c:v>6</c:v>
                </c:pt>
                <c:pt idx="6021">
                  <c:v>6</c:v>
                </c:pt>
                <c:pt idx="6022">
                  <c:v>6</c:v>
                </c:pt>
                <c:pt idx="6023">
                  <c:v>6</c:v>
                </c:pt>
                <c:pt idx="6024">
                  <c:v>6</c:v>
                </c:pt>
                <c:pt idx="6025">
                  <c:v>6</c:v>
                </c:pt>
                <c:pt idx="6026">
                  <c:v>6</c:v>
                </c:pt>
                <c:pt idx="6027">
                  <c:v>6</c:v>
                </c:pt>
                <c:pt idx="6028">
                  <c:v>6</c:v>
                </c:pt>
                <c:pt idx="6029">
                  <c:v>6</c:v>
                </c:pt>
                <c:pt idx="6030">
                  <c:v>6</c:v>
                </c:pt>
                <c:pt idx="6031">
                  <c:v>6</c:v>
                </c:pt>
                <c:pt idx="6032">
                  <c:v>6</c:v>
                </c:pt>
                <c:pt idx="6033">
                  <c:v>6</c:v>
                </c:pt>
                <c:pt idx="6034">
                  <c:v>6</c:v>
                </c:pt>
                <c:pt idx="6035">
                  <c:v>6</c:v>
                </c:pt>
                <c:pt idx="6036">
                  <c:v>6</c:v>
                </c:pt>
                <c:pt idx="6037">
                  <c:v>6</c:v>
                </c:pt>
                <c:pt idx="6038">
                  <c:v>6</c:v>
                </c:pt>
                <c:pt idx="6039">
                  <c:v>6</c:v>
                </c:pt>
                <c:pt idx="6040">
                  <c:v>6</c:v>
                </c:pt>
                <c:pt idx="6041">
                  <c:v>6</c:v>
                </c:pt>
                <c:pt idx="6042">
                  <c:v>6</c:v>
                </c:pt>
                <c:pt idx="6043">
                  <c:v>6</c:v>
                </c:pt>
                <c:pt idx="6044">
                  <c:v>6</c:v>
                </c:pt>
                <c:pt idx="6045">
                  <c:v>6</c:v>
                </c:pt>
                <c:pt idx="6046">
                  <c:v>6</c:v>
                </c:pt>
                <c:pt idx="6047">
                  <c:v>6</c:v>
                </c:pt>
                <c:pt idx="6048">
                  <c:v>6</c:v>
                </c:pt>
                <c:pt idx="6049">
                  <c:v>6</c:v>
                </c:pt>
                <c:pt idx="6050">
                  <c:v>6</c:v>
                </c:pt>
                <c:pt idx="6051">
                  <c:v>6</c:v>
                </c:pt>
                <c:pt idx="6052">
                  <c:v>6</c:v>
                </c:pt>
                <c:pt idx="6053">
                  <c:v>6</c:v>
                </c:pt>
                <c:pt idx="6054">
                  <c:v>6</c:v>
                </c:pt>
                <c:pt idx="6055">
                  <c:v>6</c:v>
                </c:pt>
                <c:pt idx="6056">
                  <c:v>6</c:v>
                </c:pt>
                <c:pt idx="6057">
                  <c:v>6</c:v>
                </c:pt>
                <c:pt idx="6058">
                  <c:v>6</c:v>
                </c:pt>
                <c:pt idx="6059">
                  <c:v>6</c:v>
                </c:pt>
                <c:pt idx="6060">
                  <c:v>6</c:v>
                </c:pt>
                <c:pt idx="6061">
                  <c:v>6</c:v>
                </c:pt>
                <c:pt idx="6062">
                  <c:v>6</c:v>
                </c:pt>
                <c:pt idx="6063">
                  <c:v>6</c:v>
                </c:pt>
                <c:pt idx="6064">
                  <c:v>6</c:v>
                </c:pt>
                <c:pt idx="6065">
                  <c:v>6</c:v>
                </c:pt>
                <c:pt idx="6066">
                  <c:v>6</c:v>
                </c:pt>
                <c:pt idx="6067">
                  <c:v>6</c:v>
                </c:pt>
                <c:pt idx="6068">
                  <c:v>6</c:v>
                </c:pt>
                <c:pt idx="6069">
                  <c:v>6</c:v>
                </c:pt>
                <c:pt idx="6070">
                  <c:v>6</c:v>
                </c:pt>
                <c:pt idx="6071">
                  <c:v>6</c:v>
                </c:pt>
                <c:pt idx="6072">
                  <c:v>6</c:v>
                </c:pt>
                <c:pt idx="6073">
                  <c:v>6</c:v>
                </c:pt>
                <c:pt idx="6074">
                  <c:v>6</c:v>
                </c:pt>
                <c:pt idx="6075">
                  <c:v>6</c:v>
                </c:pt>
                <c:pt idx="6076">
                  <c:v>6</c:v>
                </c:pt>
                <c:pt idx="6077">
                  <c:v>6</c:v>
                </c:pt>
                <c:pt idx="6078">
                  <c:v>6</c:v>
                </c:pt>
                <c:pt idx="6079">
                  <c:v>6</c:v>
                </c:pt>
                <c:pt idx="6080">
                  <c:v>6</c:v>
                </c:pt>
                <c:pt idx="6081">
                  <c:v>6</c:v>
                </c:pt>
                <c:pt idx="6082">
                  <c:v>6</c:v>
                </c:pt>
                <c:pt idx="6083">
                  <c:v>6</c:v>
                </c:pt>
                <c:pt idx="6084">
                  <c:v>6</c:v>
                </c:pt>
                <c:pt idx="6085">
                  <c:v>6</c:v>
                </c:pt>
                <c:pt idx="6086">
                  <c:v>6</c:v>
                </c:pt>
                <c:pt idx="6087">
                  <c:v>6</c:v>
                </c:pt>
                <c:pt idx="6088">
                  <c:v>6</c:v>
                </c:pt>
                <c:pt idx="6089">
                  <c:v>6</c:v>
                </c:pt>
                <c:pt idx="6090">
                  <c:v>6</c:v>
                </c:pt>
                <c:pt idx="6091">
                  <c:v>6</c:v>
                </c:pt>
                <c:pt idx="6092">
                  <c:v>6</c:v>
                </c:pt>
                <c:pt idx="6093">
                  <c:v>6</c:v>
                </c:pt>
                <c:pt idx="6094">
                  <c:v>6</c:v>
                </c:pt>
                <c:pt idx="6095">
                  <c:v>6</c:v>
                </c:pt>
                <c:pt idx="6096">
                  <c:v>6</c:v>
                </c:pt>
                <c:pt idx="6097">
                  <c:v>6</c:v>
                </c:pt>
                <c:pt idx="6098">
                  <c:v>6</c:v>
                </c:pt>
                <c:pt idx="6099">
                  <c:v>6</c:v>
                </c:pt>
                <c:pt idx="6100">
                  <c:v>6</c:v>
                </c:pt>
                <c:pt idx="6101">
                  <c:v>6</c:v>
                </c:pt>
                <c:pt idx="6102">
                  <c:v>6</c:v>
                </c:pt>
                <c:pt idx="6103">
                  <c:v>6</c:v>
                </c:pt>
                <c:pt idx="6104">
                  <c:v>6</c:v>
                </c:pt>
                <c:pt idx="6105">
                  <c:v>6</c:v>
                </c:pt>
                <c:pt idx="6106">
                  <c:v>6</c:v>
                </c:pt>
                <c:pt idx="6107">
                  <c:v>6</c:v>
                </c:pt>
                <c:pt idx="6108">
                  <c:v>6</c:v>
                </c:pt>
                <c:pt idx="6109">
                  <c:v>6</c:v>
                </c:pt>
                <c:pt idx="6110">
                  <c:v>6</c:v>
                </c:pt>
                <c:pt idx="6111">
                  <c:v>6</c:v>
                </c:pt>
                <c:pt idx="6112">
                  <c:v>6</c:v>
                </c:pt>
                <c:pt idx="6113">
                  <c:v>6</c:v>
                </c:pt>
                <c:pt idx="6114">
                  <c:v>6</c:v>
                </c:pt>
                <c:pt idx="6115">
                  <c:v>6</c:v>
                </c:pt>
                <c:pt idx="6116">
                  <c:v>6</c:v>
                </c:pt>
                <c:pt idx="6117">
                  <c:v>6</c:v>
                </c:pt>
                <c:pt idx="6118">
                  <c:v>6</c:v>
                </c:pt>
                <c:pt idx="6119">
                  <c:v>6</c:v>
                </c:pt>
                <c:pt idx="6120">
                  <c:v>6</c:v>
                </c:pt>
                <c:pt idx="6121">
                  <c:v>6</c:v>
                </c:pt>
                <c:pt idx="6122">
                  <c:v>6</c:v>
                </c:pt>
                <c:pt idx="6123">
                  <c:v>6</c:v>
                </c:pt>
                <c:pt idx="6124">
                  <c:v>6</c:v>
                </c:pt>
                <c:pt idx="6125">
                  <c:v>6</c:v>
                </c:pt>
                <c:pt idx="6126">
                  <c:v>6</c:v>
                </c:pt>
                <c:pt idx="6127">
                  <c:v>6</c:v>
                </c:pt>
                <c:pt idx="6128">
                  <c:v>6</c:v>
                </c:pt>
                <c:pt idx="6129">
                  <c:v>6</c:v>
                </c:pt>
                <c:pt idx="6130">
                  <c:v>6</c:v>
                </c:pt>
                <c:pt idx="6131">
                  <c:v>6</c:v>
                </c:pt>
                <c:pt idx="6132">
                  <c:v>6</c:v>
                </c:pt>
                <c:pt idx="6133">
                  <c:v>6</c:v>
                </c:pt>
                <c:pt idx="6134">
                  <c:v>6</c:v>
                </c:pt>
                <c:pt idx="6135">
                  <c:v>6</c:v>
                </c:pt>
                <c:pt idx="6136">
                  <c:v>6</c:v>
                </c:pt>
                <c:pt idx="6137">
                  <c:v>6</c:v>
                </c:pt>
                <c:pt idx="6138">
                  <c:v>6</c:v>
                </c:pt>
                <c:pt idx="6139">
                  <c:v>6</c:v>
                </c:pt>
                <c:pt idx="6140">
                  <c:v>6</c:v>
                </c:pt>
                <c:pt idx="6141">
                  <c:v>6</c:v>
                </c:pt>
                <c:pt idx="6142">
                  <c:v>6</c:v>
                </c:pt>
                <c:pt idx="6143">
                  <c:v>6</c:v>
                </c:pt>
                <c:pt idx="6144">
                  <c:v>6</c:v>
                </c:pt>
                <c:pt idx="6145">
                  <c:v>6</c:v>
                </c:pt>
                <c:pt idx="6146">
                  <c:v>6</c:v>
                </c:pt>
                <c:pt idx="6147">
                  <c:v>6</c:v>
                </c:pt>
                <c:pt idx="6148">
                  <c:v>6</c:v>
                </c:pt>
                <c:pt idx="6149">
                  <c:v>6</c:v>
                </c:pt>
                <c:pt idx="6150">
                  <c:v>6</c:v>
                </c:pt>
                <c:pt idx="6151">
                  <c:v>6</c:v>
                </c:pt>
                <c:pt idx="6152">
                  <c:v>6</c:v>
                </c:pt>
                <c:pt idx="6153">
                  <c:v>6</c:v>
                </c:pt>
                <c:pt idx="6154">
                  <c:v>6</c:v>
                </c:pt>
                <c:pt idx="6155">
                  <c:v>6</c:v>
                </c:pt>
                <c:pt idx="6156">
                  <c:v>6</c:v>
                </c:pt>
                <c:pt idx="6157">
                  <c:v>6</c:v>
                </c:pt>
                <c:pt idx="6158">
                  <c:v>6</c:v>
                </c:pt>
                <c:pt idx="6159">
                  <c:v>6</c:v>
                </c:pt>
                <c:pt idx="6160">
                  <c:v>6</c:v>
                </c:pt>
                <c:pt idx="6161">
                  <c:v>6</c:v>
                </c:pt>
                <c:pt idx="6162">
                  <c:v>6</c:v>
                </c:pt>
                <c:pt idx="6163">
                  <c:v>6</c:v>
                </c:pt>
                <c:pt idx="6164">
                  <c:v>6</c:v>
                </c:pt>
                <c:pt idx="6165">
                  <c:v>6</c:v>
                </c:pt>
                <c:pt idx="6166">
                  <c:v>6</c:v>
                </c:pt>
                <c:pt idx="6167">
                  <c:v>6</c:v>
                </c:pt>
                <c:pt idx="6168">
                  <c:v>6</c:v>
                </c:pt>
                <c:pt idx="6169">
                  <c:v>6</c:v>
                </c:pt>
                <c:pt idx="6170">
                  <c:v>6</c:v>
                </c:pt>
                <c:pt idx="6171">
                  <c:v>6</c:v>
                </c:pt>
                <c:pt idx="6172">
                  <c:v>6</c:v>
                </c:pt>
                <c:pt idx="6173">
                  <c:v>6</c:v>
                </c:pt>
                <c:pt idx="6174">
                  <c:v>6</c:v>
                </c:pt>
                <c:pt idx="6175">
                  <c:v>6</c:v>
                </c:pt>
                <c:pt idx="6176">
                  <c:v>6</c:v>
                </c:pt>
                <c:pt idx="6177">
                  <c:v>6</c:v>
                </c:pt>
                <c:pt idx="6178">
                  <c:v>6</c:v>
                </c:pt>
                <c:pt idx="6179">
                  <c:v>6</c:v>
                </c:pt>
                <c:pt idx="6180">
                  <c:v>6</c:v>
                </c:pt>
                <c:pt idx="6181">
                  <c:v>6</c:v>
                </c:pt>
                <c:pt idx="6182">
                  <c:v>6</c:v>
                </c:pt>
                <c:pt idx="6183">
                  <c:v>6</c:v>
                </c:pt>
                <c:pt idx="6184">
                  <c:v>6</c:v>
                </c:pt>
                <c:pt idx="6185">
                  <c:v>6</c:v>
                </c:pt>
                <c:pt idx="6186">
                  <c:v>6</c:v>
                </c:pt>
                <c:pt idx="6187">
                  <c:v>6</c:v>
                </c:pt>
                <c:pt idx="6188">
                  <c:v>6</c:v>
                </c:pt>
                <c:pt idx="6189">
                  <c:v>6</c:v>
                </c:pt>
                <c:pt idx="6190">
                  <c:v>6</c:v>
                </c:pt>
                <c:pt idx="6191">
                  <c:v>6</c:v>
                </c:pt>
                <c:pt idx="6192">
                  <c:v>6</c:v>
                </c:pt>
                <c:pt idx="6193">
                  <c:v>6</c:v>
                </c:pt>
                <c:pt idx="6194">
                  <c:v>6</c:v>
                </c:pt>
                <c:pt idx="6195">
                  <c:v>6</c:v>
                </c:pt>
                <c:pt idx="6196">
                  <c:v>6</c:v>
                </c:pt>
                <c:pt idx="6197">
                  <c:v>6</c:v>
                </c:pt>
                <c:pt idx="6198">
                  <c:v>6</c:v>
                </c:pt>
                <c:pt idx="6199">
                  <c:v>6</c:v>
                </c:pt>
                <c:pt idx="6200">
                  <c:v>6</c:v>
                </c:pt>
                <c:pt idx="6201">
                  <c:v>6</c:v>
                </c:pt>
                <c:pt idx="6202">
                  <c:v>6</c:v>
                </c:pt>
                <c:pt idx="6203">
                  <c:v>6</c:v>
                </c:pt>
                <c:pt idx="6204">
                  <c:v>6</c:v>
                </c:pt>
                <c:pt idx="6205">
                  <c:v>6</c:v>
                </c:pt>
                <c:pt idx="6206">
                  <c:v>6</c:v>
                </c:pt>
                <c:pt idx="6207">
                  <c:v>6</c:v>
                </c:pt>
                <c:pt idx="6208">
                  <c:v>6</c:v>
                </c:pt>
                <c:pt idx="6209">
                  <c:v>6</c:v>
                </c:pt>
                <c:pt idx="6210">
                  <c:v>6</c:v>
                </c:pt>
                <c:pt idx="6211">
                  <c:v>6</c:v>
                </c:pt>
                <c:pt idx="6212">
                  <c:v>6</c:v>
                </c:pt>
                <c:pt idx="6213">
                  <c:v>6</c:v>
                </c:pt>
                <c:pt idx="6214">
                  <c:v>6</c:v>
                </c:pt>
                <c:pt idx="6215">
                  <c:v>6</c:v>
                </c:pt>
                <c:pt idx="6216">
                  <c:v>6</c:v>
                </c:pt>
                <c:pt idx="6217">
                  <c:v>6</c:v>
                </c:pt>
                <c:pt idx="6218">
                  <c:v>6</c:v>
                </c:pt>
                <c:pt idx="6219">
                  <c:v>6</c:v>
                </c:pt>
                <c:pt idx="6220">
                  <c:v>6</c:v>
                </c:pt>
                <c:pt idx="6221">
                  <c:v>6</c:v>
                </c:pt>
                <c:pt idx="6222">
                  <c:v>6</c:v>
                </c:pt>
                <c:pt idx="6223">
                  <c:v>6</c:v>
                </c:pt>
                <c:pt idx="6224">
                  <c:v>6</c:v>
                </c:pt>
                <c:pt idx="6225">
                  <c:v>6</c:v>
                </c:pt>
                <c:pt idx="6226">
                  <c:v>6</c:v>
                </c:pt>
                <c:pt idx="6227">
                  <c:v>6</c:v>
                </c:pt>
                <c:pt idx="6228">
                  <c:v>6</c:v>
                </c:pt>
                <c:pt idx="6229">
                  <c:v>6</c:v>
                </c:pt>
                <c:pt idx="6230">
                  <c:v>6</c:v>
                </c:pt>
                <c:pt idx="6231">
                  <c:v>6</c:v>
                </c:pt>
                <c:pt idx="6232">
                  <c:v>6</c:v>
                </c:pt>
                <c:pt idx="6233">
                  <c:v>6</c:v>
                </c:pt>
                <c:pt idx="6234">
                  <c:v>6</c:v>
                </c:pt>
                <c:pt idx="6235">
                  <c:v>6</c:v>
                </c:pt>
                <c:pt idx="6236">
                  <c:v>6</c:v>
                </c:pt>
                <c:pt idx="6237">
                  <c:v>6</c:v>
                </c:pt>
                <c:pt idx="6238">
                  <c:v>6</c:v>
                </c:pt>
                <c:pt idx="6239">
                  <c:v>6</c:v>
                </c:pt>
                <c:pt idx="6240">
                  <c:v>6</c:v>
                </c:pt>
                <c:pt idx="6241">
                  <c:v>6</c:v>
                </c:pt>
                <c:pt idx="6242">
                  <c:v>6</c:v>
                </c:pt>
                <c:pt idx="6243">
                  <c:v>6</c:v>
                </c:pt>
                <c:pt idx="6244">
                  <c:v>6</c:v>
                </c:pt>
                <c:pt idx="6245">
                  <c:v>6</c:v>
                </c:pt>
                <c:pt idx="6246">
                  <c:v>6</c:v>
                </c:pt>
                <c:pt idx="6247">
                  <c:v>6</c:v>
                </c:pt>
                <c:pt idx="6248">
                  <c:v>6</c:v>
                </c:pt>
                <c:pt idx="6249">
                  <c:v>6</c:v>
                </c:pt>
                <c:pt idx="6250">
                  <c:v>6</c:v>
                </c:pt>
                <c:pt idx="6251">
                  <c:v>6</c:v>
                </c:pt>
                <c:pt idx="6252">
                  <c:v>6</c:v>
                </c:pt>
                <c:pt idx="6253">
                  <c:v>6</c:v>
                </c:pt>
                <c:pt idx="6254">
                  <c:v>6</c:v>
                </c:pt>
                <c:pt idx="6255">
                  <c:v>6</c:v>
                </c:pt>
                <c:pt idx="6256">
                  <c:v>6</c:v>
                </c:pt>
                <c:pt idx="6257">
                  <c:v>6</c:v>
                </c:pt>
                <c:pt idx="6258">
                  <c:v>6</c:v>
                </c:pt>
                <c:pt idx="6259">
                  <c:v>6</c:v>
                </c:pt>
                <c:pt idx="6260">
                  <c:v>6</c:v>
                </c:pt>
                <c:pt idx="6261">
                  <c:v>6</c:v>
                </c:pt>
                <c:pt idx="6262">
                  <c:v>6</c:v>
                </c:pt>
                <c:pt idx="6263">
                  <c:v>6</c:v>
                </c:pt>
                <c:pt idx="6264">
                  <c:v>6</c:v>
                </c:pt>
                <c:pt idx="6265">
                  <c:v>6</c:v>
                </c:pt>
                <c:pt idx="6266">
                  <c:v>6</c:v>
                </c:pt>
                <c:pt idx="6267">
                  <c:v>6</c:v>
                </c:pt>
                <c:pt idx="6268">
                  <c:v>6</c:v>
                </c:pt>
                <c:pt idx="6269">
                  <c:v>6</c:v>
                </c:pt>
                <c:pt idx="6270">
                  <c:v>6</c:v>
                </c:pt>
                <c:pt idx="6271">
                  <c:v>6</c:v>
                </c:pt>
                <c:pt idx="6272">
                  <c:v>6</c:v>
                </c:pt>
                <c:pt idx="6273">
                  <c:v>6</c:v>
                </c:pt>
                <c:pt idx="6274">
                  <c:v>6</c:v>
                </c:pt>
                <c:pt idx="6275">
                  <c:v>6</c:v>
                </c:pt>
                <c:pt idx="6276">
                  <c:v>6</c:v>
                </c:pt>
                <c:pt idx="6277">
                  <c:v>6</c:v>
                </c:pt>
                <c:pt idx="6278">
                  <c:v>6</c:v>
                </c:pt>
                <c:pt idx="6279">
                  <c:v>6</c:v>
                </c:pt>
                <c:pt idx="6280">
                  <c:v>6</c:v>
                </c:pt>
                <c:pt idx="6281">
                  <c:v>6</c:v>
                </c:pt>
                <c:pt idx="6282">
                  <c:v>6</c:v>
                </c:pt>
                <c:pt idx="6283">
                  <c:v>6</c:v>
                </c:pt>
                <c:pt idx="6284">
                  <c:v>6</c:v>
                </c:pt>
                <c:pt idx="6285">
                  <c:v>6</c:v>
                </c:pt>
                <c:pt idx="6286">
                  <c:v>6</c:v>
                </c:pt>
                <c:pt idx="6287">
                  <c:v>6</c:v>
                </c:pt>
                <c:pt idx="6288">
                  <c:v>6</c:v>
                </c:pt>
                <c:pt idx="6289">
                  <c:v>6</c:v>
                </c:pt>
                <c:pt idx="6290">
                  <c:v>6</c:v>
                </c:pt>
                <c:pt idx="6291">
                  <c:v>6</c:v>
                </c:pt>
                <c:pt idx="6292">
                  <c:v>6</c:v>
                </c:pt>
                <c:pt idx="6293">
                  <c:v>6</c:v>
                </c:pt>
                <c:pt idx="6294">
                  <c:v>6</c:v>
                </c:pt>
                <c:pt idx="6295">
                  <c:v>6</c:v>
                </c:pt>
                <c:pt idx="6296">
                  <c:v>6</c:v>
                </c:pt>
                <c:pt idx="6297">
                  <c:v>6</c:v>
                </c:pt>
                <c:pt idx="6298">
                  <c:v>6</c:v>
                </c:pt>
                <c:pt idx="6299">
                  <c:v>6</c:v>
                </c:pt>
                <c:pt idx="6300">
                  <c:v>6</c:v>
                </c:pt>
                <c:pt idx="6301">
                  <c:v>6</c:v>
                </c:pt>
                <c:pt idx="6302">
                  <c:v>6</c:v>
                </c:pt>
                <c:pt idx="6303">
                  <c:v>6</c:v>
                </c:pt>
                <c:pt idx="6304">
                  <c:v>6</c:v>
                </c:pt>
                <c:pt idx="6305">
                  <c:v>6</c:v>
                </c:pt>
                <c:pt idx="6306">
                  <c:v>6</c:v>
                </c:pt>
                <c:pt idx="6307">
                  <c:v>6</c:v>
                </c:pt>
                <c:pt idx="6308">
                  <c:v>6</c:v>
                </c:pt>
                <c:pt idx="6309">
                  <c:v>6</c:v>
                </c:pt>
                <c:pt idx="6310">
                  <c:v>6</c:v>
                </c:pt>
                <c:pt idx="6311">
                  <c:v>6</c:v>
                </c:pt>
                <c:pt idx="6312">
                  <c:v>6</c:v>
                </c:pt>
                <c:pt idx="6313">
                  <c:v>6</c:v>
                </c:pt>
                <c:pt idx="6314">
                  <c:v>6</c:v>
                </c:pt>
                <c:pt idx="6315">
                  <c:v>6</c:v>
                </c:pt>
                <c:pt idx="6316">
                  <c:v>6</c:v>
                </c:pt>
                <c:pt idx="6317">
                  <c:v>6</c:v>
                </c:pt>
                <c:pt idx="6318">
                  <c:v>6</c:v>
                </c:pt>
                <c:pt idx="6319">
                  <c:v>6</c:v>
                </c:pt>
                <c:pt idx="6320">
                  <c:v>6</c:v>
                </c:pt>
                <c:pt idx="6321">
                  <c:v>6</c:v>
                </c:pt>
                <c:pt idx="6322">
                  <c:v>6</c:v>
                </c:pt>
                <c:pt idx="6323">
                  <c:v>6</c:v>
                </c:pt>
                <c:pt idx="6324">
                  <c:v>6</c:v>
                </c:pt>
                <c:pt idx="6325">
                  <c:v>6</c:v>
                </c:pt>
                <c:pt idx="6326">
                  <c:v>6</c:v>
                </c:pt>
                <c:pt idx="6327">
                  <c:v>6</c:v>
                </c:pt>
                <c:pt idx="6328">
                  <c:v>6</c:v>
                </c:pt>
                <c:pt idx="6329">
                  <c:v>6</c:v>
                </c:pt>
                <c:pt idx="6330">
                  <c:v>6</c:v>
                </c:pt>
                <c:pt idx="6331">
                  <c:v>6</c:v>
                </c:pt>
                <c:pt idx="6332">
                  <c:v>6</c:v>
                </c:pt>
                <c:pt idx="6333">
                  <c:v>6</c:v>
                </c:pt>
                <c:pt idx="6334">
                  <c:v>6</c:v>
                </c:pt>
                <c:pt idx="6335">
                  <c:v>6</c:v>
                </c:pt>
                <c:pt idx="6336">
                  <c:v>6</c:v>
                </c:pt>
                <c:pt idx="6337">
                  <c:v>6</c:v>
                </c:pt>
                <c:pt idx="6338">
                  <c:v>6</c:v>
                </c:pt>
                <c:pt idx="6339">
                  <c:v>6</c:v>
                </c:pt>
                <c:pt idx="6340">
                  <c:v>6</c:v>
                </c:pt>
                <c:pt idx="6341">
                  <c:v>6</c:v>
                </c:pt>
                <c:pt idx="6342">
                  <c:v>6</c:v>
                </c:pt>
                <c:pt idx="6343">
                  <c:v>6</c:v>
                </c:pt>
                <c:pt idx="6344">
                  <c:v>6</c:v>
                </c:pt>
                <c:pt idx="6345">
                  <c:v>6</c:v>
                </c:pt>
                <c:pt idx="6346">
                  <c:v>6</c:v>
                </c:pt>
                <c:pt idx="6347">
                  <c:v>6</c:v>
                </c:pt>
                <c:pt idx="6348">
                  <c:v>6</c:v>
                </c:pt>
                <c:pt idx="6349">
                  <c:v>6</c:v>
                </c:pt>
                <c:pt idx="6350">
                  <c:v>6</c:v>
                </c:pt>
                <c:pt idx="6351">
                  <c:v>6</c:v>
                </c:pt>
                <c:pt idx="6352">
                  <c:v>6</c:v>
                </c:pt>
                <c:pt idx="6353">
                  <c:v>6</c:v>
                </c:pt>
                <c:pt idx="6354">
                  <c:v>6</c:v>
                </c:pt>
                <c:pt idx="6355">
                  <c:v>6</c:v>
                </c:pt>
                <c:pt idx="6356">
                  <c:v>6</c:v>
                </c:pt>
                <c:pt idx="6357">
                  <c:v>6</c:v>
                </c:pt>
                <c:pt idx="6358">
                  <c:v>6</c:v>
                </c:pt>
                <c:pt idx="6359">
                  <c:v>6</c:v>
                </c:pt>
                <c:pt idx="6360">
                  <c:v>6</c:v>
                </c:pt>
                <c:pt idx="6361">
                  <c:v>6</c:v>
                </c:pt>
                <c:pt idx="6362">
                  <c:v>6</c:v>
                </c:pt>
                <c:pt idx="6363">
                  <c:v>6</c:v>
                </c:pt>
                <c:pt idx="6364">
                  <c:v>6</c:v>
                </c:pt>
                <c:pt idx="6365">
                  <c:v>6</c:v>
                </c:pt>
                <c:pt idx="6366">
                  <c:v>6</c:v>
                </c:pt>
                <c:pt idx="6367">
                  <c:v>6</c:v>
                </c:pt>
                <c:pt idx="6368">
                  <c:v>6</c:v>
                </c:pt>
                <c:pt idx="6369">
                  <c:v>6</c:v>
                </c:pt>
                <c:pt idx="6370">
                  <c:v>6</c:v>
                </c:pt>
                <c:pt idx="6371">
                  <c:v>6</c:v>
                </c:pt>
                <c:pt idx="6372">
                  <c:v>6</c:v>
                </c:pt>
                <c:pt idx="6373">
                  <c:v>6</c:v>
                </c:pt>
                <c:pt idx="6374">
                  <c:v>6</c:v>
                </c:pt>
                <c:pt idx="6375">
                  <c:v>6</c:v>
                </c:pt>
                <c:pt idx="6376">
                  <c:v>6</c:v>
                </c:pt>
                <c:pt idx="6377">
                  <c:v>6</c:v>
                </c:pt>
                <c:pt idx="6378">
                  <c:v>6</c:v>
                </c:pt>
                <c:pt idx="6379">
                  <c:v>6</c:v>
                </c:pt>
                <c:pt idx="6380">
                  <c:v>6</c:v>
                </c:pt>
                <c:pt idx="6381">
                  <c:v>6</c:v>
                </c:pt>
                <c:pt idx="6382">
                  <c:v>6</c:v>
                </c:pt>
                <c:pt idx="6383">
                  <c:v>6</c:v>
                </c:pt>
                <c:pt idx="6384">
                  <c:v>6</c:v>
                </c:pt>
                <c:pt idx="6385">
                  <c:v>6</c:v>
                </c:pt>
                <c:pt idx="6386">
                  <c:v>6</c:v>
                </c:pt>
                <c:pt idx="6387">
                  <c:v>6</c:v>
                </c:pt>
                <c:pt idx="6388">
                  <c:v>6</c:v>
                </c:pt>
                <c:pt idx="6389">
                  <c:v>6</c:v>
                </c:pt>
                <c:pt idx="6390">
                  <c:v>6</c:v>
                </c:pt>
                <c:pt idx="6391">
                  <c:v>6</c:v>
                </c:pt>
                <c:pt idx="6392">
                  <c:v>6</c:v>
                </c:pt>
                <c:pt idx="6393">
                  <c:v>6</c:v>
                </c:pt>
                <c:pt idx="6394">
                  <c:v>6</c:v>
                </c:pt>
                <c:pt idx="6395">
                  <c:v>6</c:v>
                </c:pt>
                <c:pt idx="6396">
                  <c:v>6</c:v>
                </c:pt>
                <c:pt idx="6397">
                  <c:v>6</c:v>
                </c:pt>
                <c:pt idx="6398">
                  <c:v>6</c:v>
                </c:pt>
                <c:pt idx="6399">
                  <c:v>6</c:v>
                </c:pt>
                <c:pt idx="6400">
                  <c:v>6</c:v>
                </c:pt>
                <c:pt idx="6401">
                  <c:v>6</c:v>
                </c:pt>
                <c:pt idx="6402">
                  <c:v>6</c:v>
                </c:pt>
                <c:pt idx="6403">
                  <c:v>6</c:v>
                </c:pt>
                <c:pt idx="6404">
                  <c:v>6</c:v>
                </c:pt>
                <c:pt idx="6405">
                  <c:v>6</c:v>
                </c:pt>
                <c:pt idx="6406">
                  <c:v>6</c:v>
                </c:pt>
                <c:pt idx="6407">
                  <c:v>6</c:v>
                </c:pt>
                <c:pt idx="6408">
                  <c:v>6</c:v>
                </c:pt>
                <c:pt idx="6409">
                  <c:v>6</c:v>
                </c:pt>
                <c:pt idx="6410">
                  <c:v>6</c:v>
                </c:pt>
                <c:pt idx="6411">
                  <c:v>6</c:v>
                </c:pt>
                <c:pt idx="6412">
                  <c:v>6</c:v>
                </c:pt>
                <c:pt idx="6413">
                  <c:v>6</c:v>
                </c:pt>
                <c:pt idx="6414">
                  <c:v>6</c:v>
                </c:pt>
                <c:pt idx="6415">
                  <c:v>6</c:v>
                </c:pt>
                <c:pt idx="6416">
                  <c:v>6</c:v>
                </c:pt>
                <c:pt idx="6417">
                  <c:v>6</c:v>
                </c:pt>
                <c:pt idx="6418">
                  <c:v>6</c:v>
                </c:pt>
                <c:pt idx="6419">
                  <c:v>6</c:v>
                </c:pt>
                <c:pt idx="6420">
                  <c:v>6</c:v>
                </c:pt>
                <c:pt idx="6421">
                  <c:v>6</c:v>
                </c:pt>
                <c:pt idx="6422">
                  <c:v>6</c:v>
                </c:pt>
                <c:pt idx="6423">
                  <c:v>6</c:v>
                </c:pt>
                <c:pt idx="6424">
                  <c:v>6</c:v>
                </c:pt>
                <c:pt idx="6425">
                  <c:v>6</c:v>
                </c:pt>
                <c:pt idx="6426">
                  <c:v>6</c:v>
                </c:pt>
                <c:pt idx="6427">
                  <c:v>6</c:v>
                </c:pt>
                <c:pt idx="6428">
                  <c:v>6</c:v>
                </c:pt>
                <c:pt idx="6429">
                  <c:v>6</c:v>
                </c:pt>
                <c:pt idx="6430">
                  <c:v>6</c:v>
                </c:pt>
                <c:pt idx="6431">
                  <c:v>6</c:v>
                </c:pt>
                <c:pt idx="6432">
                  <c:v>6</c:v>
                </c:pt>
                <c:pt idx="6433">
                  <c:v>6</c:v>
                </c:pt>
                <c:pt idx="6434">
                  <c:v>6</c:v>
                </c:pt>
                <c:pt idx="6435">
                  <c:v>6</c:v>
                </c:pt>
                <c:pt idx="6436">
                  <c:v>6</c:v>
                </c:pt>
                <c:pt idx="6437">
                  <c:v>6</c:v>
                </c:pt>
                <c:pt idx="6438">
                  <c:v>6</c:v>
                </c:pt>
                <c:pt idx="6439">
                  <c:v>6</c:v>
                </c:pt>
                <c:pt idx="6440">
                  <c:v>6</c:v>
                </c:pt>
                <c:pt idx="6441">
                  <c:v>6</c:v>
                </c:pt>
                <c:pt idx="6442">
                  <c:v>6</c:v>
                </c:pt>
                <c:pt idx="6443">
                  <c:v>6</c:v>
                </c:pt>
                <c:pt idx="6444">
                  <c:v>6</c:v>
                </c:pt>
                <c:pt idx="6445">
                  <c:v>6</c:v>
                </c:pt>
                <c:pt idx="6446">
                  <c:v>6</c:v>
                </c:pt>
                <c:pt idx="6447">
                  <c:v>6</c:v>
                </c:pt>
                <c:pt idx="6448">
                  <c:v>6</c:v>
                </c:pt>
                <c:pt idx="6449">
                  <c:v>6</c:v>
                </c:pt>
                <c:pt idx="6450">
                  <c:v>6</c:v>
                </c:pt>
                <c:pt idx="6451">
                  <c:v>6</c:v>
                </c:pt>
                <c:pt idx="6452">
                  <c:v>6</c:v>
                </c:pt>
                <c:pt idx="6453">
                  <c:v>6</c:v>
                </c:pt>
                <c:pt idx="6454">
                  <c:v>6</c:v>
                </c:pt>
                <c:pt idx="6455">
                  <c:v>6</c:v>
                </c:pt>
                <c:pt idx="6456">
                  <c:v>6</c:v>
                </c:pt>
                <c:pt idx="6457">
                  <c:v>6</c:v>
                </c:pt>
                <c:pt idx="6458">
                  <c:v>6</c:v>
                </c:pt>
                <c:pt idx="6459">
                  <c:v>6</c:v>
                </c:pt>
                <c:pt idx="6460">
                  <c:v>6</c:v>
                </c:pt>
                <c:pt idx="6461">
                  <c:v>6</c:v>
                </c:pt>
                <c:pt idx="6462">
                  <c:v>6</c:v>
                </c:pt>
                <c:pt idx="6463">
                  <c:v>6</c:v>
                </c:pt>
                <c:pt idx="6464">
                  <c:v>6</c:v>
                </c:pt>
                <c:pt idx="6465">
                  <c:v>6</c:v>
                </c:pt>
                <c:pt idx="6466">
                  <c:v>6</c:v>
                </c:pt>
                <c:pt idx="6467">
                  <c:v>6</c:v>
                </c:pt>
                <c:pt idx="6468">
                  <c:v>6</c:v>
                </c:pt>
                <c:pt idx="6469">
                  <c:v>6</c:v>
                </c:pt>
                <c:pt idx="6470">
                  <c:v>6</c:v>
                </c:pt>
                <c:pt idx="6471">
                  <c:v>6</c:v>
                </c:pt>
                <c:pt idx="6472">
                  <c:v>6</c:v>
                </c:pt>
                <c:pt idx="6473">
                  <c:v>6</c:v>
                </c:pt>
                <c:pt idx="6474">
                  <c:v>6</c:v>
                </c:pt>
                <c:pt idx="6475">
                  <c:v>6</c:v>
                </c:pt>
                <c:pt idx="6476">
                  <c:v>6</c:v>
                </c:pt>
                <c:pt idx="6477">
                  <c:v>6</c:v>
                </c:pt>
                <c:pt idx="6478">
                  <c:v>6</c:v>
                </c:pt>
                <c:pt idx="6479">
                  <c:v>6</c:v>
                </c:pt>
                <c:pt idx="6480">
                  <c:v>6</c:v>
                </c:pt>
                <c:pt idx="6481">
                  <c:v>6</c:v>
                </c:pt>
                <c:pt idx="6482">
                  <c:v>6</c:v>
                </c:pt>
                <c:pt idx="6483">
                  <c:v>6</c:v>
                </c:pt>
                <c:pt idx="6484">
                  <c:v>6</c:v>
                </c:pt>
                <c:pt idx="6485">
                  <c:v>6</c:v>
                </c:pt>
                <c:pt idx="6486">
                  <c:v>6</c:v>
                </c:pt>
                <c:pt idx="6487">
                  <c:v>6</c:v>
                </c:pt>
                <c:pt idx="6488">
                  <c:v>6</c:v>
                </c:pt>
                <c:pt idx="6489">
                  <c:v>6</c:v>
                </c:pt>
                <c:pt idx="6490">
                  <c:v>6</c:v>
                </c:pt>
                <c:pt idx="6491">
                  <c:v>6</c:v>
                </c:pt>
                <c:pt idx="6492">
                  <c:v>6</c:v>
                </c:pt>
                <c:pt idx="6493">
                  <c:v>6</c:v>
                </c:pt>
                <c:pt idx="6494">
                  <c:v>6</c:v>
                </c:pt>
                <c:pt idx="6495">
                  <c:v>6</c:v>
                </c:pt>
                <c:pt idx="6496">
                  <c:v>6</c:v>
                </c:pt>
                <c:pt idx="6497">
                  <c:v>6</c:v>
                </c:pt>
                <c:pt idx="6498">
                  <c:v>6</c:v>
                </c:pt>
                <c:pt idx="6499">
                  <c:v>6</c:v>
                </c:pt>
                <c:pt idx="6500">
                  <c:v>6</c:v>
                </c:pt>
                <c:pt idx="6501">
                  <c:v>6</c:v>
                </c:pt>
                <c:pt idx="6502">
                  <c:v>6</c:v>
                </c:pt>
                <c:pt idx="6503">
                  <c:v>6</c:v>
                </c:pt>
                <c:pt idx="6504">
                  <c:v>6</c:v>
                </c:pt>
                <c:pt idx="6505">
                  <c:v>6</c:v>
                </c:pt>
                <c:pt idx="6506">
                  <c:v>6</c:v>
                </c:pt>
                <c:pt idx="6507">
                  <c:v>6</c:v>
                </c:pt>
                <c:pt idx="6508">
                  <c:v>6</c:v>
                </c:pt>
                <c:pt idx="6509">
                  <c:v>6</c:v>
                </c:pt>
                <c:pt idx="6510">
                  <c:v>6</c:v>
                </c:pt>
                <c:pt idx="6511">
                  <c:v>6</c:v>
                </c:pt>
                <c:pt idx="6512">
                  <c:v>6</c:v>
                </c:pt>
                <c:pt idx="6513">
                  <c:v>6</c:v>
                </c:pt>
                <c:pt idx="6514">
                  <c:v>6</c:v>
                </c:pt>
                <c:pt idx="6515">
                  <c:v>6</c:v>
                </c:pt>
                <c:pt idx="6516">
                  <c:v>6</c:v>
                </c:pt>
                <c:pt idx="6517">
                  <c:v>6</c:v>
                </c:pt>
                <c:pt idx="6518">
                  <c:v>6</c:v>
                </c:pt>
                <c:pt idx="6519">
                  <c:v>6</c:v>
                </c:pt>
                <c:pt idx="6520">
                  <c:v>6</c:v>
                </c:pt>
                <c:pt idx="6521">
                  <c:v>6</c:v>
                </c:pt>
                <c:pt idx="6522">
                  <c:v>6</c:v>
                </c:pt>
                <c:pt idx="6523">
                  <c:v>6</c:v>
                </c:pt>
                <c:pt idx="6524">
                  <c:v>6</c:v>
                </c:pt>
                <c:pt idx="6525">
                  <c:v>6</c:v>
                </c:pt>
                <c:pt idx="6526">
                  <c:v>6</c:v>
                </c:pt>
                <c:pt idx="6527">
                  <c:v>6</c:v>
                </c:pt>
                <c:pt idx="6528">
                  <c:v>6</c:v>
                </c:pt>
                <c:pt idx="6529">
                  <c:v>6</c:v>
                </c:pt>
                <c:pt idx="6530">
                  <c:v>6</c:v>
                </c:pt>
                <c:pt idx="6531">
                  <c:v>6</c:v>
                </c:pt>
                <c:pt idx="6532">
                  <c:v>6</c:v>
                </c:pt>
                <c:pt idx="6533">
                  <c:v>6</c:v>
                </c:pt>
                <c:pt idx="6534">
                  <c:v>6</c:v>
                </c:pt>
                <c:pt idx="6535">
                  <c:v>6</c:v>
                </c:pt>
                <c:pt idx="6536">
                  <c:v>6</c:v>
                </c:pt>
                <c:pt idx="6537">
                  <c:v>6</c:v>
                </c:pt>
                <c:pt idx="6538">
                  <c:v>6</c:v>
                </c:pt>
                <c:pt idx="6539">
                  <c:v>6</c:v>
                </c:pt>
                <c:pt idx="6540">
                  <c:v>6</c:v>
                </c:pt>
                <c:pt idx="6541">
                  <c:v>6</c:v>
                </c:pt>
                <c:pt idx="6542">
                  <c:v>6</c:v>
                </c:pt>
                <c:pt idx="6543">
                  <c:v>6</c:v>
                </c:pt>
                <c:pt idx="6544">
                  <c:v>6</c:v>
                </c:pt>
                <c:pt idx="6545">
                  <c:v>6</c:v>
                </c:pt>
                <c:pt idx="6546">
                  <c:v>6</c:v>
                </c:pt>
                <c:pt idx="6547">
                  <c:v>6</c:v>
                </c:pt>
                <c:pt idx="6548">
                  <c:v>6</c:v>
                </c:pt>
                <c:pt idx="6549">
                  <c:v>6</c:v>
                </c:pt>
                <c:pt idx="6550">
                  <c:v>6</c:v>
                </c:pt>
                <c:pt idx="6551">
                  <c:v>6</c:v>
                </c:pt>
                <c:pt idx="6552">
                  <c:v>6</c:v>
                </c:pt>
                <c:pt idx="6553">
                  <c:v>6</c:v>
                </c:pt>
                <c:pt idx="6554">
                  <c:v>6</c:v>
                </c:pt>
                <c:pt idx="6555">
                  <c:v>6</c:v>
                </c:pt>
                <c:pt idx="6556">
                  <c:v>6</c:v>
                </c:pt>
                <c:pt idx="6557">
                  <c:v>6</c:v>
                </c:pt>
                <c:pt idx="6558">
                  <c:v>6</c:v>
                </c:pt>
                <c:pt idx="6559">
                  <c:v>6</c:v>
                </c:pt>
                <c:pt idx="6560">
                  <c:v>6</c:v>
                </c:pt>
                <c:pt idx="6561">
                  <c:v>6</c:v>
                </c:pt>
                <c:pt idx="6562">
                  <c:v>6</c:v>
                </c:pt>
                <c:pt idx="6563">
                  <c:v>6</c:v>
                </c:pt>
                <c:pt idx="6564">
                  <c:v>6</c:v>
                </c:pt>
                <c:pt idx="6565">
                  <c:v>6</c:v>
                </c:pt>
                <c:pt idx="6566">
                  <c:v>6</c:v>
                </c:pt>
                <c:pt idx="6567">
                  <c:v>6</c:v>
                </c:pt>
                <c:pt idx="6568">
                  <c:v>6</c:v>
                </c:pt>
                <c:pt idx="6569">
                  <c:v>6</c:v>
                </c:pt>
                <c:pt idx="6570">
                  <c:v>6</c:v>
                </c:pt>
                <c:pt idx="6571">
                  <c:v>6</c:v>
                </c:pt>
                <c:pt idx="6572">
                  <c:v>6</c:v>
                </c:pt>
                <c:pt idx="6573">
                  <c:v>6</c:v>
                </c:pt>
                <c:pt idx="6574">
                  <c:v>6</c:v>
                </c:pt>
                <c:pt idx="6575">
                  <c:v>6</c:v>
                </c:pt>
                <c:pt idx="6576">
                  <c:v>6</c:v>
                </c:pt>
                <c:pt idx="6577">
                  <c:v>6</c:v>
                </c:pt>
                <c:pt idx="6578">
                  <c:v>6</c:v>
                </c:pt>
                <c:pt idx="6579">
                  <c:v>6</c:v>
                </c:pt>
                <c:pt idx="6580">
                  <c:v>6</c:v>
                </c:pt>
                <c:pt idx="6581">
                  <c:v>6</c:v>
                </c:pt>
                <c:pt idx="6582">
                  <c:v>6</c:v>
                </c:pt>
                <c:pt idx="6583">
                  <c:v>6</c:v>
                </c:pt>
                <c:pt idx="6584">
                  <c:v>6</c:v>
                </c:pt>
                <c:pt idx="6585">
                  <c:v>6</c:v>
                </c:pt>
                <c:pt idx="6586">
                  <c:v>6</c:v>
                </c:pt>
                <c:pt idx="6587">
                  <c:v>6</c:v>
                </c:pt>
                <c:pt idx="6588">
                  <c:v>6</c:v>
                </c:pt>
                <c:pt idx="6589">
                  <c:v>6</c:v>
                </c:pt>
                <c:pt idx="6590">
                  <c:v>6</c:v>
                </c:pt>
                <c:pt idx="6591">
                  <c:v>6</c:v>
                </c:pt>
                <c:pt idx="6592">
                  <c:v>6</c:v>
                </c:pt>
                <c:pt idx="6593">
                  <c:v>6</c:v>
                </c:pt>
                <c:pt idx="6594">
                  <c:v>6</c:v>
                </c:pt>
                <c:pt idx="6595">
                  <c:v>6</c:v>
                </c:pt>
                <c:pt idx="6596">
                  <c:v>6</c:v>
                </c:pt>
                <c:pt idx="6597">
                  <c:v>6</c:v>
                </c:pt>
                <c:pt idx="6598">
                  <c:v>6</c:v>
                </c:pt>
                <c:pt idx="6599">
                  <c:v>6</c:v>
                </c:pt>
                <c:pt idx="6600">
                  <c:v>6</c:v>
                </c:pt>
                <c:pt idx="6601">
                  <c:v>6</c:v>
                </c:pt>
                <c:pt idx="6602">
                  <c:v>6</c:v>
                </c:pt>
                <c:pt idx="6603">
                  <c:v>6</c:v>
                </c:pt>
                <c:pt idx="6604">
                  <c:v>6</c:v>
                </c:pt>
                <c:pt idx="6605">
                  <c:v>6</c:v>
                </c:pt>
                <c:pt idx="6606">
                  <c:v>6</c:v>
                </c:pt>
                <c:pt idx="6607">
                  <c:v>6</c:v>
                </c:pt>
                <c:pt idx="6608">
                  <c:v>6</c:v>
                </c:pt>
                <c:pt idx="6609">
                  <c:v>6</c:v>
                </c:pt>
                <c:pt idx="6610">
                  <c:v>6</c:v>
                </c:pt>
                <c:pt idx="6611">
                  <c:v>6</c:v>
                </c:pt>
                <c:pt idx="6612">
                  <c:v>6</c:v>
                </c:pt>
                <c:pt idx="6613">
                  <c:v>6</c:v>
                </c:pt>
                <c:pt idx="6614">
                  <c:v>6</c:v>
                </c:pt>
                <c:pt idx="6615">
                  <c:v>6</c:v>
                </c:pt>
                <c:pt idx="6616">
                  <c:v>6</c:v>
                </c:pt>
                <c:pt idx="6617">
                  <c:v>6</c:v>
                </c:pt>
                <c:pt idx="6618">
                  <c:v>6</c:v>
                </c:pt>
                <c:pt idx="6619">
                  <c:v>6</c:v>
                </c:pt>
                <c:pt idx="6620">
                  <c:v>6</c:v>
                </c:pt>
                <c:pt idx="6621">
                  <c:v>6</c:v>
                </c:pt>
                <c:pt idx="6622">
                  <c:v>6</c:v>
                </c:pt>
                <c:pt idx="6623">
                  <c:v>6</c:v>
                </c:pt>
                <c:pt idx="6624">
                  <c:v>6</c:v>
                </c:pt>
                <c:pt idx="6625">
                  <c:v>6</c:v>
                </c:pt>
                <c:pt idx="6626">
                  <c:v>6</c:v>
                </c:pt>
                <c:pt idx="6627">
                  <c:v>6</c:v>
                </c:pt>
                <c:pt idx="6628">
                  <c:v>6</c:v>
                </c:pt>
                <c:pt idx="6629">
                  <c:v>6</c:v>
                </c:pt>
                <c:pt idx="6630">
                  <c:v>6</c:v>
                </c:pt>
                <c:pt idx="6631">
                  <c:v>6</c:v>
                </c:pt>
                <c:pt idx="6632">
                  <c:v>6</c:v>
                </c:pt>
                <c:pt idx="6633">
                  <c:v>6</c:v>
                </c:pt>
                <c:pt idx="6634">
                  <c:v>6</c:v>
                </c:pt>
                <c:pt idx="6635">
                  <c:v>6</c:v>
                </c:pt>
                <c:pt idx="6636">
                  <c:v>6</c:v>
                </c:pt>
                <c:pt idx="6637">
                  <c:v>6</c:v>
                </c:pt>
                <c:pt idx="6638">
                  <c:v>6</c:v>
                </c:pt>
                <c:pt idx="6639">
                  <c:v>6</c:v>
                </c:pt>
                <c:pt idx="6640">
                  <c:v>6</c:v>
                </c:pt>
                <c:pt idx="6641">
                  <c:v>6</c:v>
                </c:pt>
                <c:pt idx="6642">
                  <c:v>6</c:v>
                </c:pt>
                <c:pt idx="6643">
                  <c:v>6</c:v>
                </c:pt>
                <c:pt idx="6644">
                  <c:v>6</c:v>
                </c:pt>
                <c:pt idx="6645">
                  <c:v>6</c:v>
                </c:pt>
                <c:pt idx="6646">
                  <c:v>6</c:v>
                </c:pt>
                <c:pt idx="6647">
                  <c:v>6</c:v>
                </c:pt>
                <c:pt idx="6648">
                  <c:v>6</c:v>
                </c:pt>
                <c:pt idx="6649">
                  <c:v>6</c:v>
                </c:pt>
                <c:pt idx="6650">
                  <c:v>6</c:v>
                </c:pt>
                <c:pt idx="6651">
                  <c:v>6</c:v>
                </c:pt>
                <c:pt idx="6652">
                  <c:v>6</c:v>
                </c:pt>
                <c:pt idx="6653">
                  <c:v>6</c:v>
                </c:pt>
                <c:pt idx="6654">
                  <c:v>6</c:v>
                </c:pt>
                <c:pt idx="6655">
                  <c:v>6</c:v>
                </c:pt>
                <c:pt idx="6656">
                  <c:v>6</c:v>
                </c:pt>
                <c:pt idx="6657">
                  <c:v>6</c:v>
                </c:pt>
                <c:pt idx="6658">
                  <c:v>6</c:v>
                </c:pt>
                <c:pt idx="6659">
                  <c:v>6</c:v>
                </c:pt>
                <c:pt idx="6660">
                  <c:v>6</c:v>
                </c:pt>
                <c:pt idx="6661">
                  <c:v>6</c:v>
                </c:pt>
                <c:pt idx="6662">
                  <c:v>6</c:v>
                </c:pt>
                <c:pt idx="6663">
                  <c:v>6</c:v>
                </c:pt>
                <c:pt idx="6664">
                  <c:v>6</c:v>
                </c:pt>
                <c:pt idx="6665">
                  <c:v>6</c:v>
                </c:pt>
                <c:pt idx="6666">
                  <c:v>6</c:v>
                </c:pt>
                <c:pt idx="6667">
                  <c:v>6</c:v>
                </c:pt>
                <c:pt idx="6668">
                  <c:v>6</c:v>
                </c:pt>
                <c:pt idx="6669">
                  <c:v>6</c:v>
                </c:pt>
                <c:pt idx="6670">
                  <c:v>6</c:v>
                </c:pt>
                <c:pt idx="6671">
                  <c:v>6</c:v>
                </c:pt>
                <c:pt idx="6672">
                  <c:v>6</c:v>
                </c:pt>
                <c:pt idx="6673">
                  <c:v>6</c:v>
                </c:pt>
                <c:pt idx="6674">
                  <c:v>6</c:v>
                </c:pt>
                <c:pt idx="6675">
                  <c:v>6</c:v>
                </c:pt>
                <c:pt idx="6676">
                  <c:v>6</c:v>
                </c:pt>
                <c:pt idx="6677">
                  <c:v>6</c:v>
                </c:pt>
                <c:pt idx="6678">
                  <c:v>6</c:v>
                </c:pt>
                <c:pt idx="6679">
                  <c:v>6</c:v>
                </c:pt>
                <c:pt idx="6680">
                  <c:v>6</c:v>
                </c:pt>
                <c:pt idx="6681">
                  <c:v>6</c:v>
                </c:pt>
                <c:pt idx="6682">
                  <c:v>6</c:v>
                </c:pt>
                <c:pt idx="6683">
                  <c:v>6</c:v>
                </c:pt>
                <c:pt idx="6684">
                  <c:v>6</c:v>
                </c:pt>
                <c:pt idx="6685">
                  <c:v>6</c:v>
                </c:pt>
                <c:pt idx="6686">
                  <c:v>6</c:v>
                </c:pt>
                <c:pt idx="6687">
                  <c:v>6</c:v>
                </c:pt>
                <c:pt idx="6688">
                  <c:v>6</c:v>
                </c:pt>
                <c:pt idx="6689">
                  <c:v>6</c:v>
                </c:pt>
                <c:pt idx="6690">
                  <c:v>6</c:v>
                </c:pt>
                <c:pt idx="6691">
                  <c:v>6</c:v>
                </c:pt>
                <c:pt idx="6692">
                  <c:v>6</c:v>
                </c:pt>
                <c:pt idx="6693">
                  <c:v>6</c:v>
                </c:pt>
                <c:pt idx="6694">
                  <c:v>6</c:v>
                </c:pt>
                <c:pt idx="6695">
                  <c:v>6</c:v>
                </c:pt>
                <c:pt idx="6696">
                  <c:v>6</c:v>
                </c:pt>
                <c:pt idx="6697">
                  <c:v>6</c:v>
                </c:pt>
                <c:pt idx="6698">
                  <c:v>6</c:v>
                </c:pt>
                <c:pt idx="6699">
                  <c:v>6</c:v>
                </c:pt>
                <c:pt idx="6700">
                  <c:v>6</c:v>
                </c:pt>
                <c:pt idx="6701">
                  <c:v>6</c:v>
                </c:pt>
                <c:pt idx="6702">
                  <c:v>6</c:v>
                </c:pt>
                <c:pt idx="6703">
                  <c:v>6</c:v>
                </c:pt>
                <c:pt idx="6704">
                  <c:v>6</c:v>
                </c:pt>
                <c:pt idx="6705">
                  <c:v>6</c:v>
                </c:pt>
                <c:pt idx="6706">
                  <c:v>6</c:v>
                </c:pt>
                <c:pt idx="6707">
                  <c:v>6</c:v>
                </c:pt>
                <c:pt idx="6708">
                  <c:v>6</c:v>
                </c:pt>
                <c:pt idx="6709">
                  <c:v>6</c:v>
                </c:pt>
                <c:pt idx="6710">
                  <c:v>6</c:v>
                </c:pt>
                <c:pt idx="6711">
                  <c:v>6</c:v>
                </c:pt>
                <c:pt idx="6712">
                  <c:v>6</c:v>
                </c:pt>
                <c:pt idx="6713">
                  <c:v>6</c:v>
                </c:pt>
                <c:pt idx="6714">
                  <c:v>6</c:v>
                </c:pt>
                <c:pt idx="6715">
                  <c:v>6</c:v>
                </c:pt>
                <c:pt idx="6716">
                  <c:v>6</c:v>
                </c:pt>
                <c:pt idx="6717">
                  <c:v>6</c:v>
                </c:pt>
                <c:pt idx="6718">
                  <c:v>6</c:v>
                </c:pt>
                <c:pt idx="6719">
                  <c:v>6</c:v>
                </c:pt>
                <c:pt idx="6720">
                  <c:v>6</c:v>
                </c:pt>
                <c:pt idx="6721">
                  <c:v>6</c:v>
                </c:pt>
                <c:pt idx="6722">
                  <c:v>6</c:v>
                </c:pt>
                <c:pt idx="6723">
                  <c:v>6</c:v>
                </c:pt>
                <c:pt idx="6724">
                  <c:v>6</c:v>
                </c:pt>
                <c:pt idx="6725">
                  <c:v>6</c:v>
                </c:pt>
                <c:pt idx="6726">
                  <c:v>6</c:v>
                </c:pt>
                <c:pt idx="6727">
                  <c:v>6</c:v>
                </c:pt>
                <c:pt idx="6728">
                  <c:v>6</c:v>
                </c:pt>
                <c:pt idx="6729">
                  <c:v>6</c:v>
                </c:pt>
                <c:pt idx="6730">
                  <c:v>6</c:v>
                </c:pt>
                <c:pt idx="6731">
                  <c:v>6</c:v>
                </c:pt>
                <c:pt idx="6732">
                  <c:v>6</c:v>
                </c:pt>
                <c:pt idx="6733">
                  <c:v>6</c:v>
                </c:pt>
                <c:pt idx="6734">
                  <c:v>6</c:v>
                </c:pt>
                <c:pt idx="6735">
                  <c:v>6</c:v>
                </c:pt>
                <c:pt idx="6736">
                  <c:v>6</c:v>
                </c:pt>
                <c:pt idx="6737">
                  <c:v>6</c:v>
                </c:pt>
                <c:pt idx="6738">
                  <c:v>6</c:v>
                </c:pt>
                <c:pt idx="6739">
                  <c:v>6</c:v>
                </c:pt>
                <c:pt idx="6740">
                  <c:v>6</c:v>
                </c:pt>
                <c:pt idx="6741">
                  <c:v>6</c:v>
                </c:pt>
                <c:pt idx="6742">
                  <c:v>6</c:v>
                </c:pt>
                <c:pt idx="6743">
                  <c:v>6</c:v>
                </c:pt>
                <c:pt idx="6744">
                  <c:v>6</c:v>
                </c:pt>
                <c:pt idx="6745">
                  <c:v>6</c:v>
                </c:pt>
                <c:pt idx="6746">
                  <c:v>6</c:v>
                </c:pt>
                <c:pt idx="6747">
                  <c:v>6</c:v>
                </c:pt>
                <c:pt idx="6748">
                  <c:v>6</c:v>
                </c:pt>
                <c:pt idx="6749">
                  <c:v>6</c:v>
                </c:pt>
                <c:pt idx="6750">
                  <c:v>6</c:v>
                </c:pt>
                <c:pt idx="6751">
                  <c:v>6</c:v>
                </c:pt>
                <c:pt idx="6752">
                  <c:v>6</c:v>
                </c:pt>
                <c:pt idx="6753">
                  <c:v>6</c:v>
                </c:pt>
                <c:pt idx="6754">
                  <c:v>6</c:v>
                </c:pt>
                <c:pt idx="6755">
                  <c:v>6</c:v>
                </c:pt>
                <c:pt idx="6756">
                  <c:v>6</c:v>
                </c:pt>
                <c:pt idx="6757">
                  <c:v>6</c:v>
                </c:pt>
                <c:pt idx="6758">
                  <c:v>6</c:v>
                </c:pt>
                <c:pt idx="6759">
                  <c:v>6</c:v>
                </c:pt>
                <c:pt idx="6760">
                  <c:v>6</c:v>
                </c:pt>
                <c:pt idx="6761">
                  <c:v>6</c:v>
                </c:pt>
                <c:pt idx="6762">
                  <c:v>6</c:v>
                </c:pt>
                <c:pt idx="6763">
                  <c:v>6</c:v>
                </c:pt>
                <c:pt idx="6764">
                  <c:v>6</c:v>
                </c:pt>
                <c:pt idx="6765">
                  <c:v>6</c:v>
                </c:pt>
                <c:pt idx="6766">
                  <c:v>6</c:v>
                </c:pt>
                <c:pt idx="6767">
                  <c:v>6</c:v>
                </c:pt>
                <c:pt idx="6768">
                  <c:v>6</c:v>
                </c:pt>
                <c:pt idx="6769">
                  <c:v>6</c:v>
                </c:pt>
                <c:pt idx="6770">
                  <c:v>6</c:v>
                </c:pt>
                <c:pt idx="6771">
                  <c:v>6</c:v>
                </c:pt>
                <c:pt idx="6772">
                  <c:v>6</c:v>
                </c:pt>
                <c:pt idx="6773">
                  <c:v>6</c:v>
                </c:pt>
                <c:pt idx="6774">
                  <c:v>6</c:v>
                </c:pt>
                <c:pt idx="6775">
                  <c:v>6</c:v>
                </c:pt>
                <c:pt idx="6776">
                  <c:v>6</c:v>
                </c:pt>
                <c:pt idx="6777">
                  <c:v>6</c:v>
                </c:pt>
                <c:pt idx="6778">
                  <c:v>6</c:v>
                </c:pt>
                <c:pt idx="6779">
                  <c:v>6</c:v>
                </c:pt>
                <c:pt idx="6780">
                  <c:v>6</c:v>
                </c:pt>
                <c:pt idx="6781">
                  <c:v>6</c:v>
                </c:pt>
                <c:pt idx="6782">
                  <c:v>6</c:v>
                </c:pt>
                <c:pt idx="6783">
                  <c:v>6</c:v>
                </c:pt>
                <c:pt idx="6784">
                  <c:v>6</c:v>
                </c:pt>
                <c:pt idx="6785">
                  <c:v>6</c:v>
                </c:pt>
                <c:pt idx="6786">
                  <c:v>6</c:v>
                </c:pt>
                <c:pt idx="6787">
                  <c:v>6</c:v>
                </c:pt>
                <c:pt idx="6788">
                  <c:v>6</c:v>
                </c:pt>
                <c:pt idx="6789">
                  <c:v>6</c:v>
                </c:pt>
                <c:pt idx="6790">
                  <c:v>6</c:v>
                </c:pt>
                <c:pt idx="6791">
                  <c:v>6</c:v>
                </c:pt>
                <c:pt idx="6792">
                  <c:v>6</c:v>
                </c:pt>
                <c:pt idx="6793">
                  <c:v>6</c:v>
                </c:pt>
                <c:pt idx="6794">
                  <c:v>6</c:v>
                </c:pt>
                <c:pt idx="6795">
                  <c:v>6</c:v>
                </c:pt>
                <c:pt idx="6796">
                  <c:v>6</c:v>
                </c:pt>
                <c:pt idx="6797">
                  <c:v>6</c:v>
                </c:pt>
                <c:pt idx="6798">
                  <c:v>6</c:v>
                </c:pt>
                <c:pt idx="6799">
                  <c:v>6</c:v>
                </c:pt>
                <c:pt idx="6800">
                  <c:v>6</c:v>
                </c:pt>
                <c:pt idx="6801">
                  <c:v>6</c:v>
                </c:pt>
                <c:pt idx="6802">
                  <c:v>6</c:v>
                </c:pt>
                <c:pt idx="6803">
                  <c:v>6</c:v>
                </c:pt>
                <c:pt idx="6804">
                  <c:v>6</c:v>
                </c:pt>
                <c:pt idx="6805">
                  <c:v>6</c:v>
                </c:pt>
                <c:pt idx="6806">
                  <c:v>6</c:v>
                </c:pt>
                <c:pt idx="6807">
                  <c:v>6</c:v>
                </c:pt>
                <c:pt idx="6808">
                  <c:v>6</c:v>
                </c:pt>
                <c:pt idx="6809">
                  <c:v>6</c:v>
                </c:pt>
                <c:pt idx="6810">
                  <c:v>6</c:v>
                </c:pt>
                <c:pt idx="6811">
                  <c:v>6</c:v>
                </c:pt>
                <c:pt idx="6812">
                  <c:v>6</c:v>
                </c:pt>
                <c:pt idx="6813">
                  <c:v>6</c:v>
                </c:pt>
                <c:pt idx="6814">
                  <c:v>6</c:v>
                </c:pt>
                <c:pt idx="6815">
                  <c:v>6</c:v>
                </c:pt>
                <c:pt idx="6816">
                  <c:v>6</c:v>
                </c:pt>
                <c:pt idx="6817">
                  <c:v>6</c:v>
                </c:pt>
                <c:pt idx="6818">
                  <c:v>6</c:v>
                </c:pt>
                <c:pt idx="6819">
                  <c:v>6</c:v>
                </c:pt>
                <c:pt idx="6820">
                  <c:v>6</c:v>
                </c:pt>
                <c:pt idx="6821">
                  <c:v>6</c:v>
                </c:pt>
                <c:pt idx="6822">
                  <c:v>6</c:v>
                </c:pt>
                <c:pt idx="6823">
                  <c:v>6</c:v>
                </c:pt>
                <c:pt idx="6824">
                  <c:v>6</c:v>
                </c:pt>
                <c:pt idx="6825">
                  <c:v>6</c:v>
                </c:pt>
                <c:pt idx="6826">
                  <c:v>6</c:v>
                </c:pt>
                <c:pt idx="6827">
                  <c:v>6</c:v>
                </c:pt>
                <c:pt idx="6828">
                  <c:v>6</c:v>
                </c:pt>
                <c:pt idx="6829">
                  <c:v>6</c:v>
                </c:pt>
                <c:pt idx="6830">
                  <c:v>6</c:v>
                </c:pt>
                <c:pt idx="6831">
                  <c:v>6</c:v>
                </c:pt>
                <c:pt idx="6832">
                  <c:v>6</c:v>
                </c:pt>
                <c:pt idx="6833">
                  <c:v>6</c:v>
                </c:pt>
                <c:pt idx="6834">
                  <c:v>6</c:v>
                </c:pt>
                <c:pt idx="6835">
                  <c:v>6</c:v>
                </c:pt>
                <c:pt idx="6836">
                  <c:v>6</c:v>
                </c:pt>
                <c:pt idx="6837">
                  <c:v>6</c:v>
                </c:pt>
                <c:pt idx="6838">
                  <c:v>6</c:v>
                </c:pt>
                <c:pt idx="6839">
                  <c:v>6</c:v>
                </c:pt>
                <c:pt idx="6840">
                  <c:v>6</c:v>
                </c:pt>
                <c:pt idx="6841">
                  <c:v>6</c:v>
                </c:pt>
                <c:pt idx="6842">
                  <c:v>6</c:v>
                </c:pt>
                <c:pt idx="6843">
                  <c:v>6</c:v>
                </c:pt>
                <c:pt idx="6844">
                  <c:v>6</c:v>
                </c:pt>
                <c:pt idx="6845">
                  <c:v>6</c:v>
                </c:pt>
                <c:pt idx="6846">
                  <c:v>6</c:v>
                </c:pt>
                <c:pt idx="6847">
                  <c:v>6</c:v>
                </c:pt>
                <c:pt idx="6848">
                  <c:v>6</c:v>
                </c:pt>
                <c:pt idx="6849">
                  <c:v>6</c:v>
                </c:pt>
                <c:pt idx="6850">
                  <c:v>6</c:v>
                </c:pt>
                <c:pt idx="6851">
                  <c:v>6</c:v>
                </c:pt>
                <c:pt idx="6852">
                  <c:v>6</c:v>
                </c:pt>
                <c:pt idx="6853">
                  <c:v>6</c:v>
                </c:pt>
                <c:pt idx="6854">
                  <c:v>6</c:v>
                </c:pt>
                <c:pt idx="6855">
                  <c:v>6</c:v>
                </c:pt>
                <c:pt idx="6856">
                  <c:v>6</c:v>
                </c:pt>
                <c:pt idx="6857">
                  <c:v>6</c:v>
                </c:pt>
                <c:pt idx="6858">
                  <c:v>6</c:v>
                </c:pt>
                <c:pt idx="6859">
                  <c:v>6</c:v>
                </c:pt>
                <c:pt idx="6860">
                  <c:v>6</c:v>
                </c:pt>
                <c:pt idx="6861">
                  <c:v>6</c:v>
                </c:pt>
                <c:pt idx="6862">
                  <c:v>6</c:v>
                </c:pt>
                <c:pt idx="6863">
                  <c:v>6</c:v>
                </c:pt>
                <c:pt idx="6864">
                  <c:v>6</c:v>
                </c:pt>
                <c:pt idx="6865">
                  <c:v>6</c:v>
                </c:pt>
                <c:pt idx="6866">
                  <c:v>6</c:v>
                </c:pt>
                <c:pt idx="6867">
                  <c:v>6</c:v>
                </c:pt>
                <c:pt idx="6868">
                  <c:v>6</c:v>
                </c:pt>
                <c:pt idx="6869">
                  <c:v>6</c:v>
                </c:pt>
                <c:pt idx="6870">
                  <c:v>6</c:v>
                </c:pt>
                <c:pt idx="6871">
                  <c:v>6</c:v>
                </c:pt>
                <c:pt idx="6872">
                  <c:v>6</c:v>
                </c:pt>
                <c:pt idx="6873">
                  <c:v>6</c:v>
                </c:pt>
                <c:pt idx="6874">
                  <c:v>6</c:v>
                </c:pt>
                <c:pt idx="6875">
                  <c:v>6</c:v>
                </c:pt>
                <c:pt idx="6876">
                  <c:v>6</c:v>
                </c:pt>
                <c:pt idx="6877">
                  <c:v>6</c:v>
                </c:pt>
                <c:pt idx="6878">
                  <c:v>6</c:v>
                </c:pt>
                <c:pt idx="6879">
                  <c:v>6</c:v>
                </c:pt>
                <c:pt idx="6880">
                  <c:v>6</c:v>
                </c:pt>
                <c:pt idx="6881">
                  <c:v>6</c:v>
                </c:pt>
                <c:pt idx="6882">
                  <c:v>6</c:v>
                </c:pt>
                <c:pt idx="6883">
                  <c:v>6</c:v>
                </c:pt>
                <c:pt idx="6884">
                  <c:v>6</c:v>
                </c:pt>
                <c:pt idx="6885">
                  <c:v>6</c:v>
                </c:pt>
                <c:pt idx="6886">
                  <c:v>6</c:v>
                </c:pt>
                <c:pt idx="6887">
                  <c:v>6</c:v>
                </c:pt>
                <c:pt idx="6888">
                  <c:v>6</c:v>
                </c:pt>
                <c:pt idx="6889">
                  <c:v>6</c:v>
                </c:pt>
                <c:pt idx="6890">
                  <c:v>6</c:v>
                </c:pt>
                <c:pt idx="6891">
                  <c:v>6</c:v>
                </c:pt>
                <c:pt idx="6892">
                  <c:v>6</c:v>
                </c:pt>
                <c:pt idx="6893">
                  <c:v>6</c:v>
                </c:pt>
                <c:pt idx="6894">
                  <c:v>6</c:v>
                </c:pt>
                <c:pt idx="6895">
                  <c:v>6</c:v>
                </c:pt>
                <c:pt idx="6896">
                  <c:v>6</c:v>
                </c:pt>
                <c:pt idx="6897">
                  <c:v>6</c:v>
                </c:pt>
                <c:pt idx="6898">
                  <c:v>6</c:v>
                </c:pt>
                <c:pt idx="6899">
                  <c:v>6</c:v>
                </c:pt>
                <c:pt idx="6900">
                  <c:v>6</c:v>
                </c:pt>
                <c:pt idx="6901">
                  <c:v>6</c:v>
                </c:pt>
                <c:pt idx="6902">
                  <c:v>6</c:v>
                </c:pt>
                <c:pt idx="6903">
                  <c:v>6</c:v>
                </c:pt>
                <c:pt idx="6904">
                  <c:v>6</c:v>
                </c:pt>
                <c:pt idx="6905">
                  <c:v>6</c:v>
                </c:pt>
                <c:pt idx="6906">
                  <c:v>6</c:v>
                </c:pt>
                <c:pt idx="6907">
                  <c:v>6</c:v>
                </c:pt>
                <c:pt idx="6908">
                  <c:v>6</c:v>
                </c:pt>
                <c:pt idx="6909">
                  <c:v>6</c:v>
                </c:pt>
                <c:pt idx="6910">
                  <c:v>6</c:v>
                </c:pt>
                <c:pt idx="6911">
                  <c:v>6</c:v>
                </c:pt>
                <c:pt idx="6912">
                  <c:v>6</c:v>
                </c:pt>
                <c:pt idx="6913">
                  <c:v>6</c:v>
                </c:pt>
                <c:pt idx="6914">
                  <c:v>6</c:v>
                </c:pt>
                <c:pt idx="6915">
                  <c:v>6</c:v>
                </c:pt>
                <c:pt idx="6916">
                  <c:v>6</c:v>
                </c:pt>
                <c:pt idx="6917">
                  <c:v>6</c:v>
                </c:pt>
                <c:pt idx="6918">
                  <c:v>6</c:v>
                </c:pt>
                <c:pt idx="6919">
                  <c:v>6</c:v>
                </c:pt>
                <c:pt idx="6920">
                  <c:v>6</c:v>
                </c:pt>
                <c:pt idx="6921">
                  <c:v>6</c:v>
                </c:pt>
                <c:pt idx="6922">
                  <c:v>6</c:v>
                </c:pt>
                <c:pt idx="6923">
                  <c:v>6</c:v>
                </c:pt>
                <c:pt idx="6924">
                  <c:v>6</c:v>
                </c:pt>
                <c:pt idx="6925">
                  <c:v>6</c:v>
                </c:pt>
                <c:pt idx="6926">
                  <c:v>6</c:v>
                </c:pt>
                <c:pt idx="6927">
                  <c:v>6</c:v>
                </c:pt>
                <c:pt idx="6928">
                  <c:v>6</c:v>
                </c:pt>
                <c:pt idx="6929">
                  <c:v>6</c:v>
                </c:pt>
                <c:pt idx="6930">
                  <c:v>6</c:v>
                </c:pt>
                <c:pt idx="6931">
                  <c:v>6</c:v>
                </c:pt>
                <c:pt idx="6932">
                  <c:v>6</c:v>
                </c:pt>
                <c:pt idx="6933">
                  <c:v>6</c:v>
                </c:pt>
                <c:pt idx="6934">
                  <c:v>6</c:v>
                </c:pt>
                <c:pt idx="6935">
                  <c:v>6</c:v>
                </c:pt>
                <c:pt idx="6936">
                  <c:v>6</c:v>
                </c:pt>
                <c:pt idx="6937">
                  <c:v>6</c:v>
                </c:pt>
                <c:pt idx="6938">
                  <c:v>6</c:v>
                </c:pt>
                <c:pt idx="6939">
                  <c:v>6</c:v>
                </c:pt>
                <c:pt idx="6940">
                  <c:v>6</c:v>
                </c:pt>
                <c:pt idx="6941">
                  <c:v>6</c:v>
                </c:pt>
                <c:pt idx="6942">
                  <c:v>6</c:v>
                </c:pt>
                <c:pt idx="6943">
                  <c:v>6</c:v>
                </c:pt>
                <c:pt idx="6944">
                  <c:v>6</c:v>
                </c:pt>
                <c:pt idx="6945">
                  <c:v>6</c:v>
                </c:pt>
                <c:pt idx="6946">
                  <c:v>6</c:v>
                </c:pt>
                <c:pt idx="6947">
                  <c:v>6</c:v>
                </c:pt>
                <c:pt idx="6948">
                  <c:v>6</c:v>
                </c:pt>
                <c:pt idx="6949">
                  <c:v>6</c:v>
                </c:pt>
                <c:pt idx="6950">
                  <c:v>6</c:v>
                </c:pt>
                <c:pt idx="6951">
                  <c:v>6</c:v>
                </c:pt>
                <c:pt idx="6952">
                  <c:v>6</c:v>
                </c:pt>
                <c:pt idx="6953">
                  <c:v>6</c:v>
                </c:pt>
                <c:pt idx="6954">
                  <c:v>6</c:v>
                </c:pt>
                <c:pt idx="6955">
                  <c:v>6</c:v>
                </c:pt>
                <c:pt idx="6956">
                  <c:v>6</c:v>
                </c:pt>
                <c:pt idx="6957">
                  <c:v>6</c:v>
                </c:pt>
                <c:pt idx="6958">
                  <c:v>6</c:v>
                </c:pt>
                <c:pt idx="6959">
                  <c:v>6</c:v>
                </c:pt>
                <c:pt idx="6960">
                  <c:v>6</c:v>
                </c:pt>
                <c:pt idx="6961">
                  <c:v>6</c:v>
                </c:pt>
                <c:pt idx="6962">
                  <c:v>6</c:v>
                </c:pt>
                <c:pt idx="6963">
                  <c:v>6</c:v>
                </c:pt>
                <c:pt idx="6964">
                  <c:v>6</c:v>
                </c:pt>
                <c:pt idx="6965">
                  <c:v>6</c:v>
                </c:pt>
                <c:pt idx="6966">
                  <c:v>6</c:v>
                </c:pt>
                <c:pt idx="6967">
                  <c:v>6</c:v>
                </c:pt>
                <c:pt idx="6968">
                  <c:v>6</c:v>
                </c:pt>
                <c:pt idx="6969">
                  <c:v>6</c:v>
                </c:pt>
                <c:pt idx="6970">
                  <c:v>6</c:v>
                </c:pt>
                <c:pt idx="6971">
                  <c:v>6</c:v>
                </c:pt>
                <c:pt idx="6972">
                  <c:v>6</c:v>
                </c:pt>
                <c:pt idx="6973">
                  <c:v>6</c:v>
                </c:pt>
                <c:pt idx="6974">
                  <c:v>6</c:v>
                </c:pt>
                <c:pt idx="6975">
                  <c:v>6</c:v>
                </c:pt>
                <c:pt idx="6976">
                  <c:v>6</c:v>
                </c:pt>
                <c:pt idx="6977">
                  <c:v>6</c:v>
                </c:pt>
                <c:pt idx="6978">
                  <c:v>6</c:v>
                </c:pt>
                <c:pt idx="6979">
                  <c:v>6</c:v>
                </c:pt>
                <c:pt idx="6980">
                  <c:v>6</c:v>
                </c:pt>
                <c:pt idx="6981">
                  <c:v>5</c:v>
                </c:pt>
                <c:pt idx="6982">
                  <c:v>5</c:v>
                </c:pt>
                <c:pt idx="6983">
                  <c:v>5</c:v>
                </c:pt>
                <c:pt idx="6984">
                  <c:v>5</c:v>
                </c:pt>
                <c:pt idx="6985">
                  <c:v>5</c:v>
                </c:pt>
                <c:pt idx="6986">
                  <c:v>5</c:v>
                </c:pt>
                <c:pt idx="6987">
                  <c:v>5</c:v>
                </c:pt>
                <c:pt idx="6988">
                  <c:v>5</c:v>
                </c:pt>
                <c:pt idx="6989">
                  <c:v>5</c:v>
                </c:pt>
                <c:pt idx="6990">
                  <c:v>5</c:v>
                </c:pt>
                <c:pt idx="6991">
                  <c:v>5</c:v>
                </c:pt>
                <c:pt idx="6992">
                  <c:v>5</c:v>
                </c:pt>
                <c:pt idx="6993">
                  <c:v>5</c:v>
                </c:pt>
                <c:pt idx="6994">
                  <c:v>5</c:v>
                </c:pt>
                <c:pt idx="6995">
                  <c:v>5</c:v>
                </c:pt>
                <c:pt idx="6996">
                  <c:v>5</c:v>
                </c:pt>
                <c:pt idx="6997">
                  <c:v>5</c:v>
                </c:pt>
                <c:pt idx="6998">
                  <c:v>5</c:v>
                </c:pt>
                <c:pt idx="6999">
                  <c:v>5</c:v>
                </c:pt>
                <c:pt idx="7000">
                  <c:v>5</c:v>
                </c:pt>
                <c:pt idx="7001">
                  <c:v>5</c:v>
                </c:pt>
                <c:pt idx="7002">
                  <c:v>5</c:v>
                </c:pt>
                <c:pt idx="7003">
                  <c:v>5</c:v>
                </c:pt>
                <c:pt idx="7004">
                  <c:v>5</c:v>
                </c:pt>
                <c:pt idx="7005">
                  <c:v>5</c:v>
                </c:pt>
                <c:pt idx="7006">
                  <c:v>5</c:v>
                </c:pt>
                <c:pt idx="7007">
                  <c:v>5</c:v>
                </c:pt>
                <c:pt idx="7008">
                  <c:v>5</c:v>
                </c:pt>
                <c:pt idx="7009">
                  <c:v>5</c:v>
                </c:pt>
                <c:pt idx="7010">
                  <c:v>5</c:v>
                </c:pt>
                <c:pt idx="7011">
                  <c:v>5</c:v>
                </c:pt>
                <c:pt idx="7012">
                  <c:v>5</c:v>
                </c:pt>
                <c:pt idx="7013">
                  <c:v>5</c:v>
                </c:pt>
                <c:pt idx="7014">
                  <c:v>5</c:v>
                </c:pt>
                <c:pt idx="7015">
                  <c:v>5</c:v>
                </c:pt>
                <c:pt idx="7016">
                  <c:v>5</c:v>
                </c:pt>
                <c:pt idx="7017">
                  <c:v>5</c:v>
                </c:pt>
                <c:pt idx="7018">
                  <c:v>5</c:v>
                </c:pt>
                <c:pt idx="7019">
                  <c:v>5</c:v>
                </c:pt>
                <c:pt idx="7020">
                  <c:v>5</c:v>
                </c:pt>
                <c:pt idx="7021">
                  <c:v>5</c:v>
                </c:pt>
                <c:pt idx="7022">
                  <c:v>5</c:v>
                </c:pt>
                <c:pt idx="7023">
                  <c:v>5</c:v>
                </c:pt>
                <c:pt idx="7024">
                  <c:v>5</c:v>
                </c:pt>
                <c:pt idx="7025">
                  <c:v>5</c:v>
                </c:pt>
                <c:pt idx="7026">
                  <c:v>5</c:v>
                </c:pt>
                <c:pt idx="7027">
                  <c:v>5</c:v>
                </c:pt>
                <c:pt idx="7028">
                  <c:v>5</c:v>
                </c:pt>
                <c:pt idx="7029">
                  <c:v>5</c:v>
                </c:pt>
                <c:pt idx="7030">
                  <c:v>5</c:v>
                </c:pt>
                <c:pt idx="7031">
                  <c:v>5</c:v>
                </c:pt>
                <c:pt idx="7032">
                  <c:v>5</c:v>
                </c:pt>
                <c:pt idx="7033">
                  <c:v>5</c:v>
                </c:pt>
                <c:pt idx="7034">
                  <c:v>5</c:v>
                </c:pt>
                <c:pt idx="7035">
                  <c:v>5</c:v>
                </c:pt>
                <c:pt idx="7036">
                  <c:v>5</c:v>
                </c:pt>
                <c:pt idx="7037">
                  <c:v>5</c:v>
                </c:pt>
                <c:pt idx="7038">
                  <c:v>5</c:v>
                </c:pt>
                <c:pt idx="7039">
                  <c:v>5</c:v>
                </c:pt>
                <c:pt idx="7040">
                  <c:v>5</c:v>
                </c:pt>
                <c:pt idx="7041">
                  <c:v>5</c:v>
                </c:pt>
                <c:pt idx="7042">
                  <c:v>5</c:v>
                </c:pt>
                <c:pt idx="7043">
                  <c:v>5</c:v>
                </c:pt>
                <c:pt idx="7044">
                  <c:v>5</c:v>
                </c:pt>
                <c:pt idx="7045">
                  <c:v>5</c:v>
                </c:pt>
                <c:pt idx="7046">
                  <c:v>5</c:v>
                </c:pt>
                <c:pt idx="7047">
                  <c:v>5</c:v>
                </c:pt>
                <c:pt idx="7048">
                  <c:v>5</c:v>
                </c:pt>
                <c:pt idx="7049">
                  <c:v>5</c:v>
                </c:pt>
                <c:pt idx="7050">
                  <c:v>5</c:v>
                </c:pt>
                <c:pt idx="7051">
                  <c:v>5</c:v>
                </c:pt>
                <c:pt idx="7052">
                  <c:v>5</c:v>
                </c:pt>
                <c:pt idx="7053">
                  <c:v>5</c:v>
                </c:pt>
                <c:pt idx="7054">
                  <c:v>5</c:v>
                </c:pt>
                <c:pt idx="7055">
                  <c:v>5</c:v>
                </c:pt>
                <c:pt idx="7056">
                  <c:v>5</c:v>
                </c:pt>
                <c:pt idx="7057">
                  <c:v>5</c:v>
                </c:pt>
                <c:pt idx="7058">
                  <c:v>5</c:v>
                </c:pt>
                <c:pt idx="7059">
                  <c:v>5</c:v>
                </c:pt>
                <c:pt idx="7060">
                  <c:v>5</c:v>
                </c:pt>
                <c:pt idx="7061">
                  <c:v>5</c:v>
                </c:pt>
                <c:pt idx="7062">
                  <c:v>5</c:v>
                </c:pt>
                <c:pt idx="7063">
                  <c:v>5</c:v>
                </c:pt>
                <c:pt idx="7064">
                  <c:v>5</c:v>
                </c:pt>
                <c:pt idx="7065">
                  <c:v>5</c:v>
                </c:pt>
                <c:pt idx="7066">
                  <c:v>5</c:v>
                </c:pt>
                <c:pt idx="7067">
                  <c:v>5</c:v>
                </c:pt>
                <c:pt idx="7068">
                  <c:v>5</c:v>
                </c:pt>
                <c:pt idx="7069">
                  <c:v>5</c:v>
                </c:pt>
                <c:pt idx="7070">
                  <c:v>5</c:v>
                </c:pt>
                <c:pt idx="7071">
                  <c:v>5</c:v>
                </c:pt>
                <c:pt idx="7072">
                  <c:v>5</c:v>
                </c:pt>
                <c:pt idx="7073">
                  <c:v>5</c:v>
                </c:pt>
                <c:pt idx="7074">
                  <c:v>5</c:v>
                </c:pt>
                <c:pt idx="7075">
                  <c:v>5</c:v>
                </c:pt>
                <c:pt idx="7076">
                  <c:v>5</c:v>
                </c:pt>
                <c:pt idx="7077">
                  <c:v>5</c:v>
                </c:pt>
                <c:pt idx="7078">
                  <c:v>5</c:v>
                </c:pt>
                <c:pt idx="7079">
                  <c:v>5</c:v>
                </c:pt>
                <c:pt idx="7080">
                  <c:v>5</c:v>
                </c:pt>
                <c:pt idx="7081">
                  <c:v>5</c:v>
                </c:pt>
                <c:pt idx="7082">
                  <c:v>5</c:v>
                </c:pt>
                <c:pt idx="7083">
                  <c:v>5</c:v>
                </c:pt>
                <c:pt idx="7084">
                  <c:v>5</c:v>
                </c:pt>
                <c:pt idx="7085">
                  <c:v>5</c:v>
                </c:pt>
                <c:pt idx="7086">
                  <c:v>5</c:v>
                </c:pt>
                <c:pt idx="7087">
                  <c:v>5</c:v>
                </c:pt>
                <c:pt idx="7088">
                  <c:v>5</c:v>
                </c:pt>
                <c:pt idx="7089">
                  <c:v>5</c:v>
                </c:pt>
                <c:pt idx="7090">
                  <c:v>5</c:v>
                </c:pt>
                <c:pt idx="7091">
                  <c:v>5</c:v>
                </c:pt>
                <c:pt idx="7092">
                  <c:v>5</c:v>
                </c:pt>
                <c:pt idx="7093">
                  <c:v>5</c:v>
                </c:pt>
                <c:pt idx="7094">
                  <c:v>5</c:v>
                </c:pt>
                <c:pt idx="7095">
                  <c:v>5</c:v>
                </c:pt>
                <c:pt idx="7096">
                  <c:v>5</c:v>
                </c:pt>
                <c:pt idx="7097">
                  <c:v>5</c:v>
                </c:pt>
                <c:pt idx="7098">
                  <c:v>5</c:v>
                </c:pt>
                <c:pt idx="7099">
                  <c:v>5</c:v>
                </c:pt>
                <c:pt idx="7100">
                  <c:v>5</c:v>
                </c:pt>
                <c:pt idx="7101">
                  <c:v>5</c:v>
                </c:pt>
                <c:pt idx="7102">
                  <c:v>5</c:v>
                </c:pt>
                <c:pt idx="7103">
                  <c:v>5</c:v>
                </c:pt>
                <c:pt idx="7104">
                  <c:v>5</c:v>
                </c:pt>
                <c:pt idx="7105">
                  <c:v>5</c:v>
                </c:pt>
                <c:pt idx="7106">
                  <c:v>5</c:v>
                </c:pt>
                <c:pt idx="7107">
                  <c:v>5</c:v>
                </c:pt>
                <c:pt idx="7108">
                  <c:v>5</c:v>
                </c:pt>
                <c:pt idx="7109">
                  <c:v>5</c:v>
                </c:pt>
                <c:pt idx="7110">
                  <c:v>5</c:v>
                </c:pt>
                <c:pt idx="7111">
                  <c:v>5</c:v>
                </c:pt>
                <c:pt idx="7112">
                  <c:v>5</c:v>
                </c:pt>
                <c:pt idx="7113">
                  <c:v>5</c:v>
                </c:pt>
                <c:pt idx="7114">
                  <c:v>5</c:v>
                </c:pt>
                <c:pt idx="7115">
                  <c:v>5</c:v>
                </c:pt>
                <c:pt idx="7116">
                  <c:v>5</c:v>
                </c:pt>
                <c:pt idx="7117">
                  <c:v>5</c:v>
                </c:pt>
                <c:pt idx="7118">
                  <c:v>5</c:v>
                </c:pt>
                <c:pt idx="7119">
                  <c:v>5</c:v>
                </c:pt>
                <c:pt idx="7120">
                  <c:v>5</c:v>
                </c:pt>
                <c:pt idx="7121">
                  <c:v>5</c:v>
                </c:pt>
                <c:pt idx="7122">
                  <c:v>5</c:v>
                </c:pt>
                <c:pt idx="7123">
                  <c:v>5</c:v>
                </c:pt>
                <c:pt idx="7124">
                  <c:v>5</c:v>
                </c:pt>
                <c:pt idx="7125">
                  <c:v>5</c:v>
                </c:pt>
                <c:pt idx="7126">
                  <c:v>5</c:v>
                </c:pt>
                <c:pt idx="7127">
                  <c:v>5</c:v>
                </c:pt>
                <c:pt idx="7128">
                  <c:v>5</c:v>
                </c:pt>
                <c:pt idx="7129">
                  <c:v>5</c:v>
                </c:pt>
                <c:pt idx="7130">
                  <c:v>5</c:v>
                </c:pt>
                <c:pt idx="7131">
                  <c:v>5</c:v>
                </c:pt>
                <c:pt idx="7132">
                  <c:v>5</c:v>
                </c:pt>
                <c:pt idx="7133">
                  <c:v>5</c:v>
                </c:pt>
                <c:pt idx="7134">
                  <c:v>5</c:v>
                </c:pt>
                <c:pt idx="7135">
                  <c:v>5</c:v>
                </c:pt>
                <c:pt idx="7136">
                  <c:v>5</c:v>
                </c:pt>
                <c:pt idx="7137">
                  <c:v>5</c:v>
                </c:pt>
                <c:pt idx="7138">
                  <c:v>5</c:v>
                </c:pt>
                <c:pt idx="7139">
                  <c:v>5</c:v>
                </c:pt>
                <c:pt idx="7140">
                  <c:v>5</c:v>
                </c:pt>
                <c:pt idx="7141">
                  <c:v>5</c:v>
                </c:pt>
                <c:pt idx="7142">
                  <c:v>5</c:v>
                </c:pt>
                <c:pt idx="7143">
                  <c:v>5</c:v>
                </c:pt>
                <c:pt idx="7144">
                  <c:v>5</c:v>
                </c:pt>
                <c:pt idx="7145">
                  <c:v>5</c:v>
                </c:pt>
                <c:pt idx="7146">
                  <c:v>5</c:v>
                </c:pt>
                <c:pt idx="7147">
                  <c:v>5</c:v>
                </c:pt>
                <c:pt idx="7148">
                  <c:v>5</c:v>
                </c:pt>
                <c:pt idx="7149">
                  <c:v>5</c:v>
                </c:pt>
                <c:pt idx="7150">
                  <c:v>5</c:v>
                </c:pt>
                <c:pt idx="7151">
                  <c:v>5</c:v>
                </c:pt>
                <c:pt idx="7152">
                  <c:v>5</c:v>
                </c:pt>
                <c:pt idx="7153">
                  <c:v>5</c:v>
                </c:pt>
                <c:pt idx="7154">
                  <c:v>5</c:v>
                </c:pt>
                <c:pt idx="7155">
                  <c:v>5</c:v>
                </c:pt>
                <c:pt idx="7156">
                  <c:v>5</c:v>
                </c:pt>
                <c:pt idx="7157">
                  <c:v>5</c:v>
                </c:pt>
                <c:pt idx="7158">
                  <c:v>5</c:v>
                </c:pt>
                <c:pt idx="7159">
                  <c:v>5</c:v>
                </c:pt>
                <c:pt idx="7160">
                  <c:v>5</c:v>
                </c:pt>
                <c:pt idx="7161">
                  <c:v>5</c:v>
                </c:pt>
                <c:pt idx="7162">
                  <c:v>5</c:v>
                </c:pt>
                <c:pt idx="7163">
                  <c:v>5</c:v>
                </c:pt>
                <c:pt idx="7164">
                  <c:v>5</c:v>
                </c:pt>
                <c:pt idx="7165">
                  <c:v>5</c:v>
                </c:pt>
                <c:pt idx="7166">
                  <c:v>5</c:v>
                </c:pt>
                <c:pt idx="7167">
                  <c:v>5</c:v>
                </c:pt>
                <c:pt idx="7168">
                  <c:v>5</c:v>
                </c:pt>
                <c:pt idx="7169">
                  <c:v>5</c:v>
                </c:pt>
                <c:pt idx="7170">
                  <c:v>5</c:v>
                </c:pt>
                <c:pt idx="7171">
                  <c:v>5</c:v>
                </c:pt>
                <c:pt idx="7172">
                  <c:v>5</c:v>
                </c:pt>
                <c:pt idx="7173">
                  <c:v>5</c:v>
                </c:pt>
                <c:pt idx="7174">
                  <c:v>5</c:v>
                </c:pt>
                <c:pt idx="7175">
                  <c:v>5</c:v>
                </c:pt>
                <c:pt idx="7176">
                  <c:v>5</c:v>
                </c:pt>
                <c:pt idx="7177">
                  <c:v>5</c:v>
                </c:pt>
                <c:pt idx="7178">
                  <c:v>5</c:v>
                </c:pt>
                <c:pt idx="7179">
                  <c:v>5</c:v>
                </c:pt>
                <c:pt idx="7180">
                  <c:v>5</c:v>
                </c:pt>
                <c:pt idx="7181">
                  <c:v>5</c:v>
                </c:pt>
                <c:pt idx="7182">
                  <c:v>5</c:v>
                </c:pt>
                <c:pt idx="7183">
                  <c:v>5</c:v>
                </c:pt>
                <c:pt idx="7184">
                  <c:v>5</c:v>
                </c:pt>
                <c:pt idx="7185">
                  <c:v>5</c:v>
                </c:pt>
                <c:pt idx="7186">
                  <c:v>5</c:v>
                </c:pt>
                <c:pt idx="7187">
                  <c:v>5</c:v>
                </c:pt>
                <c:pt idx="7188">
                  <c:v>5</c:v>
                </c:pt>
                <c:pt idx="7189">
                  <c:v>5</c:v>
                </c:pt>
                <c:pt idx="7190">
                  <c:v>5</c:v>
                </c:pt>
                <c:pt idx="7191">
                  <c:v>5</c:v>
                </c:pt>
                <c:pt idx="7192">
                  <c:v>5</c:v>
                </c:pt>
                <c:pt idx="7193">
                  <c:v>5</c:v>
                </c:pt>
                <c:pt idx="7194">
                  <c:v>5</c:v>
                </c:pt>
                <c:pt idx="7195">
                  <c:v>5</c:v>
                </c:pt>
                <c:pt idx="7196">
                  <c:v>5</c:v>
                </c:pt>
                <c:pt idx="7197">
                  <c:v>5</c:v>
                </c:pt>
                <c:pt idx="7198">
                  <c:v>5</c:v>
                </c:pt>
                <c:pt idx="7199">
                  <c:v>5</c:v>
                </c:pt>
                <c:pt idx="7200">
                  <c:v>5</c:v>
                </c:pt>
                <c:pt idx="7201">
                  <c:v>5</c:v>
                </c:pt>
                <c:pt idx="7202">
                  <c:v>5</c:v>
                </c:pt>
                <c:pt idx="7203">
                  <c:v>5</c:v>
                </c:pt>
                <c:pt idx="7204">
                  <c:v>5</c:v>
                </c:pt>
                <c:pt idx="7205">
                  <c:v>5</c:v>
                </c:pt>
                <c:pt idx="7206">
                  <c:v>5</c:v>
                </c:pt>
                <c:pt idx="7207">
                  <c:v>5</c:v>
                </c:pt>
                <c:pt idx="7208">
                  <c:v>5</c:v>
                </c:pt>
                <c:pt idx="7209">
                  <c:v>5</c:v>
                </c:pt>
                <c:pt idx="7210">
                  <c:v>5</c:v>
                </c:pt>
                <c:pt idx="7211">
                  <c:v>5</c:v>
                </c:pt>
                <c:pt idx="7212">
                  <c:v>5</c:v>
                </c:pt>
                <c:pt idx="7213">
                  <c:v>5</c:v>
                </c:pt>
                <c:pt idx="7214">
                  <c:v>5</c:v>
                </c:pt>
                <c:pt idx="7215">
                  <c:v>5</c:v>
                </c:pt>
                <c:pt idx="7216">
                  <c:v>5</c:v>
                </c:pt>
                <c:pt idx="7217">
                  <c:v>5</c:v>
                </c:pt>
                <c:pt idx="7218">
                  <c:v>5</c:v>
                </c:pt>
                <c:pt idx="7219">
                  <c:v>5</c:v>
                </c:pt>
                <c:pt idx="7220">
                  <c:v>5</c:v>
                </c:pt>
                <c:pt idx="7221">
                  <c:v>5</c:v>
                </c:pt>
                <c:pt idx="7222">
                  <c:v>5</c:v>
                </c:pt>
                <c:pt idx="7223">
                  <c:v>5</c:v>
                </c:pt>
                <c:pt idx="7224">
                  <c:v>5</c:v>
                </c:pt>
                <c:pt idx="7225">
                  <c:v>5</c:v>
                </c:pt>
                <c:pt idx="7226">
                  <c:v>5</c:v>
                </c:pt>
                <c:pt idx="7227">
                  <c:v>5</c:v>
                </c:pt>
                <c:pt idx="7228">
                  <c:v>5</c:v>
                </c:pt>
                <c:pt idx="7229">
                  <c:v>5</c:v>
                </c:pt>
                <c:pt idx="7230">
                  <c:v>5</c:v>
                </c:pt>
                <c:pt idx="7231">
                  <c:v>5</c:v>
                </c:pt>
                <c:pt idx="7232">
                  <c:v>5</c:v>
                </c:pt>
                <c:pt idx="7233">
                  <c:v>5</c:v>
                </c:pt>
                <c:pt idx="7234">
                  <c:v>5</c:v>
                </c:pt>
                <c:pt idx="7235">
                  <c:v>5</c:v>
                </c:pt>
                <c:pt idx="7236">
                  <c:v>5</c:v>
                </c:pt>
                <c:pt idx="7237">
                  <c:v>5</c:v>
                </c:pt>
                <c:pt idx="7238">
                  <c:v>5</c:v>
                </c:pt>
                <c:pt idx="7239">
                  <c:v>5</c:v>
                </c:pt>
                <c:pt idx="7240">
                  <c:v>5</c:v>
                </c:pt>
                <c:pt idx="7241">
                  <c:v>5</c:v>
                </c:pt>
                <c:pt idx="7242">
                  <c:v>5</c:v>
                </c:pt>
                <c:pt idx="7243">
                  <c:v>5</c:v>
                </c:pt>
                <c:pt idx="7244">
                  <c:v>5</c:v>
                </c:pt>
                <c:pt idx="7245">
                  <c:v>5</c:v>
                </c:pt>
                <c:pt idx="7246">
                  <c:v>5</c:v>
                </c:pt>
                <c:pt idx="7247">
                  <c:v>5</c:v>
                </c:pt>
                <c:pt idx="7248">
                  <c:v>5</c:v>
                </c:pt>
                <c:pt idx="7249">
                  <c:v>5</c:v>
                </c:pt>
                <c:pt idx="7250">
                  <c:v>5</c:v>
                </c:pt>
                <c:pt idx="7251">
                  <c:v>5</c:v>
                </c:pt>
                <c:pt idx="7252">
                  <c:v>5</c:v>
                </c:pt>
                <c:pt idx="7253">
                  <c:v>5</c:v>
                </c:pt>
                <c:pt idx="7254">
                  <c:v>5</c:v>
                </c:pt>
                <c:pt idx="7255">
                  <c:v>5</c:v>
                </c:pt>
                <c:pt idx="7256">
                  <c:v>5</c:v>
                </c:pt>
                <c:pt idx="7257">
                  <c:v>5</c:v>
                </c:pt>
                <c:pt idx="7258">
                  <c:v>5</c:v>
                </c:pt>
                <c:pt idx="7259">
                  <c:v>5</c:v>
                </c:pt>
                <c:pt idx="7260">
                  <c:v>5</c:v>
                </c:pt>
                <c:pt idx="7261">
                  <c:v>5</c:v>
                </c:pt>
                <c:pt idx="7262">
                  <c:v>5</c:v>
                </c:pt>
                <c:pt idx="7263">
                  <c:v>5</c:v>
                </c:pt>
                <c:pt idx="7264">
                  <c:v>5</c:v>
                </c:pt>
                <c:pt idx="7265">
                  <c:v>5</c:v>
                </c:pt>
                <c:pt idx="7266">
                  <c:v>5</c:v>
                </c:pt>
                <c:pt idx="7267">
                  <c:v>5</c:v>
                </c:pt>
                <c:pt idx="7268">
                  <c:v>5</c:v>
                </c:pt>
                <c:pt idx="7269">
                  <c:v>5</c:v>
                </c:pt>
                <c:pt idx="7270">
                  <c:v>5</c:v>
                </c:pt>
                <c:pt idx="7271">
                  <c:v>5</c:v>
                </c:pt>
                <c:pt idx="7272">
                  <c:v>5</c:v>
                </c:pt>
                <c:pt idx="7273">
                  <c:v>5</c:v>
                </c:pt>
                <c:pt idx="7274">
                  <c:v>5</c:v>
                </c:pt>
                <c:pt idx="7275">
                  <c:v>5</c:v>
                </c:pt>
                <c:pt idx="7276">
                  <c:v>5</c:v>
                </c:pt>
                <c:pt idx="7277">
                  <c:v>5</c:v>
                </c:pt>
                <c:pt idx="7278">
                  <c:v>5</c:v>
                </c:pt>
                <c:pt idx="7279">
                  <c:v>5</c:v>
                </c:pt>
                <c:pt idx="7280">
                  <c:v>5</c:v>
                </c:pt>
                <c:pt idx="7281">
                  <c:v>5</c:v>
                </c:pt>
                <c:pt idx="7282">
                  <c:v>5</c:v>
                </c:pt>
                <c:pt idx="7283">
                  <c:v>5</c:v>
                </c:pt>
                <c:pt idx="7284">
                  <c:v>5</c:v>
                </c:pt>
                <c:pt idx="7285">
                  <c:v>5</c:v>
                </c:pt>
                <c:pt idx="7286">
                  <c:v>5</c:v>
                </c:pt>
                <c:pt idx="7287">
                  <c:v>5</c:v>
                </c:pt>
                <c:pt idx="7288">
                  <c:v>5</c:v>
                </c:pt>
                <c:pt idx="7289">
                  <c:v>5</c:v>
                </c:pt>
                <c:pt idx="7290">
                  <c:v>5</c:v>
                </c:pt>
                <c:pt idx="7291">
                  <c:v>5</c:v>
                </c:pt>
                <c:pt idx="7292">
                  <c:v>5</c:v>
                </c:pt>
                <c:pt idx="7293">
                  <c:v>5</c:v>
                </c:pt>
                <c:pt idx="7294">
                  <c:v>5</c:v>
                </c:pt>
                <c:pt idx="7295">
                  <c:v>5</c:v>
                </c:pt>
                <c:pt idx="7296">
                  <c:v>5</c:v>
                </c:pt>
                <c:pt idx="7297">
                  <c:v>5</c:v>
                </c:pt>
                <c:pt idx="7298">
                  <c:v>5</c:v>
                </c:pt>
                <c:pt idx="7299">
                  <c:v>5</c:v>
                </c:pt>
                <c:pt idx="7300">
                  <c:v>5</c:v>
                </c:pt>
                <c:pt idx="7301">
                  <c:v>5</c:v>
                </c:pt>
                <c:pt idx="7302">
                  <c:v>5</c:v>
                </c:pt>
                <c:pt idx="7303">
                  <c:v>5</c:v>
                </c:pt>
                <c:pt idx="7304">
                  <c:v>5</c:v>
                </c:pt>
                <c:pt idx="7305">
                  <c:v>5</c:v>
                </c:pt>
                <c:pt idx="7306">
                  <c:v>5</c:v>
                </c:pt>
                <c:pt idx="7307">
                  <c:v>5</c:v>
                </c:pt>
                <c:pt idx="7308">
                  <c:v>5</c:v>
                </c:pt>
                <c:pt idx="7309">
                  <c:v>5</c:v>
                </c:pt>
                <c:pt idx="7310">
                  <c:v>5</c:v>
                </c:pt>
                <c:pt idx="7311">
                  <c:v>5</c:v>
                </c:pt>
                <c:pt idx="7312">
                  <c:v>5</c:v>
                </c:pt>
                <c:pt idx="7313">
                  <c:v>5</c:v>
                </c:pt>
                <c:pt idx="7314">
                  <c:v>5</c:v>
                </c:pt>
                <c:pt idx="7315">
                  <c:v>5</c:v>
                </c:pt>
                <c:pt idx="7316">
                  <c:v>5</c:v>
                </c:pt>
                <c:pt idx="7317">
                  <c:v>5</c:v>
                </c:pt>
                <c:pt idx="7318">
                  <c:v>5</c:v>
                </c:pt>
                <c:pt idx="7319">
                  <c:v>5</c:v>
                </c:pt>
                <c:pt idx="7320">
                  <c:v>5</c:v>
                </c:pt>
                <c:pt idx="7321">
                  <c:v>5</c:v>
                </c:pt>
                <c:pt idx="7322">
                  <c:v>5</c:v>
                </c:pt>
                <c:pt idx="7323">
                  <c:v>5</c:v>
                </c:pt>
                <c:pt idx="7324">
                  <c:v>5</c:v>
                </c:pt>
                <c:pt idx="7325">
                  <c:v>5</c:v>
                </c:pt>
                <c:pt idx="7326">
                  <c:v>5</c:v>
                </c:pt>
                <c:pt idx="7327">
                  <c:v>5</c:v>
                </c:pt>
                <c:pt idx="7328">
                  <c:v>5</c:v>
                </c:pt>
                <c:pt idx="7329">
                  <c:v>5</c:v>
                </c:pt>
                <c:pt idx="7330">
                  <c:v>5</c:v>
                </c:pt>
                <c:pt idx="7331">
                  <c:v>5</c:v>
                </c:pt>
                <c:pt idx="7332">
                  <c:v>5</c:v>
                </c:pt>
                <c:pt idx="7333">
                  <c:v>5</c:v>
                </c:pt>
                <c:pt idx="7334">
                  <c:v>5</c:v>
                </c:pt>
                <c:pt idx="7335">
                  <c:v>5</c:v>
                </c:pt>
                <c:pt idx="7336">
                  <c:v>5</c:v>
                </c:pt>
                <c:pt idx="7337">
                  <c:v>5</c:v>
                </c:pt>
                <c:pt idx="7338">
                  <c:v>5</c:v>
                </c:pt>
                <c:pt idx="7339">
                  <c:v>5</c:v>
                </c:pt>
                <c:pt idx="7340">
                  <c:v>5</c:v>
                </c:pt>
                <c:pt idx="7341">
                  <c:v>5</c:v>
                </c:pt>
                <c:pt idx="7342">
                  <c:v>5</c:v>
                </c:pt>
                <c:pt idx="7343">
                  <c:v>5</c:v>
                </c:pt>
                <c:pt idx="7344">
                  <c:v>5</c:v>
                </c:pt>
                <c:pt idx="7345">
                  <c:v>5</c:v>
                </c:pt>
                <c:pt idx="7346">
                  <c:v>5</c:v>
                </c:pt>
                <c:pt idx="7347">
                  <c:v>5</c:v>
                </c:pt>
                <c:pt idx="7348">
                  <c:v>5</c:v>
                </c:pt>
                <c:pt idx="7349">
                  <c:v>5</c:v>
                </c:pt>
                <c:pt idx="7350">
                  <c:v>5</c:v>
                </c:pt>
                <c:pt idx="7351">
                  <c:v>5</c:v>
                </c:pt>
                <c:pt idx="7352">
                  <c:v>5</c:v>
                </c:pt>
                <c:pt idx="7353">
                  <c:v>5</c:v>
                </c:pt>
                <c:pt idx="7354">
                  <c:v>5</c:v>
                </c:pt>
                <c:pt idx="7355">
                  <c:v>5</c:v>
                </c:pt>
                <c:pt idx="7356">
                  <c:v>5</c:v>
                </c:pt>
                <c:pt idx="7357">
                  <c:v>5</c:v>
                </c:pt>
                <c:pt idx="7358">
                  <c:v>5</c:v>
                </c:pt>
                <c:pt idx="7359">
                  <c:v>5</c:v>
                </c:pt>
                <c:pt idx="7360">
                  <c:v>5</c:v>
                </c:pt>
                <c:pt idx="7361">
                  <c:v>5</c:v>
                </c:pt>
                <c:pt idx="7362">
                  <c:v>5</c:v>
                </c:pt>
                <c:pt idx="7363">
                  <c:v>5</c:v>
                </c:pt>
                <c:pt idx="7364">
                  <c:v>5</c:v>
                </c:pt>
                <c:pt idx="7365">
                  <c:v>5</c:v>
                </c:pt>
                <c:pt idx="7366">
                  <c:v>5</c:v>
                </c:pt>
                <c:pt idx="7367">
                  <c:v>5</c:v>
                </c:pt>
                <c:pt idx="7368">
                  <c:v>5</c:v>
                </c:pt>
                <c:pt idx="7369">
                  <c:v>5</c:v>
                </c:pt>
                <c:pt idx="7370">
                  <c:v>5</c:v>
                </c:pt>
                <c:pt idx="7371">
                  <c:v>5</c:v>
                </c:pt>
                <c:pt idx="7372">
                  <c:v>5</c:v>
                </c:pt>
                <c:pt idx="7373">
                  <c:v>5</c:v>
                </c:pt>
                <c:pt idx="7374">
                  <c:v>5</c:v>
                </c:pt>
                <c:pt idx="7375">
                  <c:v>5</c:v>
                </c:pt>
                <c:pt idx="7376">
                  <c:v>5</c:v>
                </c:pt>
                <c:pt idx="7377">
                  <c:v>5</c:v>
                </c:pt>
                <c:pt idx="7378">
                  <c:v>5</c:v>
                </c:pt>
                <c:pt idx="7379">
                  <c:v>5</c:v>
                </c:pt>
                <c:pt idx="7380">
                  <c:v>5</c:v>
                </c:pt>
                <c:pt idx="7381">
                  <c:v>5</c:v>
                </c:pt>
                <c:pt idx="7382">
                  <c:v>5</c:v>
                </c:pt>
                <c:pt idx="7383">
                  <c:v>5</c:v>
                </c:pt>
                <c:pt idx="7384">
                  <c:v>5</c:v>
                </c:pt>
                <c:pt idx="7385">
                  <c:v>5</c:v>
                </c:pt>
                <c:pt idx="7386">
                  <c:v>5</c:v>
                </c:pt>
                <c:pt idx="7387">
                  <c:v>5</c:v>
                </c:pt>
                <c:pt idx="7388">
                  <c:v>5</c:v>
                </c:pt>
                <c:pt idx="7389">
                  <c:v>5</c:v>
                </c:pt>
                <c:pt idx="7390">
                  <c:v>5</c:v>
                </c:pt>
                <c:pt idx="7391">
                  <c:v>5</c:v>
                </c:pt>
                <c:pt idx="7392">
                  <c:v>5</c:v>
                </c:pt>
                <c:pt idx="7393">
                  <c:v>5</c:v>
                </c:pt>
                <c:pt idx="7394">
                  <c:v>5</c:v>
                </c:pt>
                <c:pt idx="7395">
                  <c:v>5</c:v>
                </c:pt>
                <c:pt idx="7396">
                  <c:v>5</c:v>
                </c:pt>
                <c:pt idx="7397">
                  <c:v>5</c:v>
                </c:pt>
                <c:pt idx="7398">
                  <c:v>5</c:v>
                </c:pt>
                <c:pt idx="7399">
                  <c:v>5</c:v>
                </c:pt>
                <c:pt idx="7400">
                  <c:v>5</c:v>
                </c:pt>
                <c:pt idx="7401">
                  <c:v>5</c:v>
                </c:pt>
                <c:pt idx="7402">
                  <c:v>5</c:v>
                </c:pt>
                <c:pt idx="7403">
                  <c:v>5</c:v>
                </c:pt>
                <c:pt idx="7404">
                  <c:v>5</c:v>
                </c:pt>
                <c:pt idx="7405">
                  <c:v>5</c:v>
                </c:pt>
                <c:pt idx="7406">
                  <c:v>5</c:v>
                </c:pt>
                <c:pt idx="7407">
                  <c:v>5</c:v>
                </c:pt>
                <c:pt idx="7408">
                  <c:v>5</c:v>
                </c:pt>
                <c:pt idx="7409">
                  <c:v>5</c:v>
                </c:pt>
                <c:pt idx="7410">
                  <c:v>5</c:v>
                </c:pt>
                <c:pt idx="7411">
                  <c:v>5</c:v>
                </c:pt>
                <c:pt idx="7412">
                  <c:v>5</c:v>
                </c:pt>
                <c:pt idx="7413">
                  <c:v>5</c:v>
                </c:pt>
                <c:pt idx="7414">
                  <c:v>5</c:v>
                </c:pt>
                <c:pt idx="7415">
                  <c:v>5</c:v>
                </c:pt>
                <c:pt idx="7416">
                  <c:v>5</c:v>
                </c:pt>
                <c:pt idx="7417">
                  <c:v>5</c:v>
                </c:pt>
                <c:pt idx="7418">
                  <c:v>5</c:v>
                </c:pt>
                <c:pt idx="7419">
                  <c:v>5</c:v>
                </c:pt>
                <c:pt idx="7420">
                  <c:v>5</c:v>
                </c:pt>
                <c:pt idx="7421">
                  <c:v>5</c:v>
                </c:pt>
                <c:pt idx="7422">
                  <c:v>5</c:v>
                </c:pt>
                <c:pt idx="7423">
                  <c:v>5</c:v>
                </c:pt>
                <c:pt idx="7424">
                  <c:v>5</c:v>
                </c:pt>
                <c:pt idx="7425">
                  <c:v>5</c:v>
                </c:pt>
                <c:pt idx="7426">
                  <c:v>5</c:v>
                </c:pt>
                <c:pt idx="7427">
                  <c:v>5</c:v>
                </c:pt>
                <c:pt idx="7428">
                  <c:v>5</c:v>
                </c:pt>
                <c:pt idx="7429">
                  <c:v>5</c:v>
                </c:pt>
                <c:pt idx="7430">
                  <c:v>5</c:v>
                </c:pt>
                <c:pt idx="7431">
                  <c:v>5</c:v>
                </c:pt>
                <c:pt idx="7432">
                  <c:v>5</c:v>
                </c:pt>
                <c:pt idx="7433">
                  <c:v>5</c:v>
                </c:pt>
                <c:pt idx="7434">
                  <c:v>5</c:v>
                </c:pt>
                <c:pt idx="7435">
                  <c:v>5</c:v>
                </c:pt>
                <c:pt idx="7436">
                  <c:v>5</c:v>
                </c:pt>
                <c:pt idx="7437">
                  <c:v>5</c:v>
                </c:pt>
                <c:pt idx="7438">
                  <c:v>5</c:v>
                </c:pt>
                <c:pt idx="7439">
                  <c:v>5</c:v>
                </c:pt>
                <c:pt idx="7440">
                  <c:v>5</c:v>
                </c:pt>
                <c:pt idx="7441">
                  <c:v>5</c:v>
                </c:pt>
                <c:pt idx="7442">
                  <c:v>5</c:v>
                </c:pt>
                <c:pt idx="7443">
                  <c:v>5</c:v>
                </c:pt>
                <c:pt idx="7444">
                  <c:v>5</c:v>
                </c:pt>
                <c:pt idx="7445">
                  <c:v>5</c:v>
                </c:pt>
                <c:pt idx="7446">
                  <c:v>5</c:v>
                </c:pt>
                <c:pt idx="7447">
                  <c:v>5</c:v>
                </c:pt>
                <c:pt idx="7448">
                  <c:v>5</c:v>
                </c:pt>
                <c:pt idx="7449">
                  <c:v>5</c:v>
                </c:pt>
                <c:pt idx="7450">
                  <c:v>5</c:v>
                </c:pt>
                <c:pt idx="7451">
                  <c:v>5</c:v>
                </c:pt>
                <c:pt idx="7452">
                  <c:v>5</c:v>
                </c:pt>
                <c:pt idx="7453">
                  <c:v>5</c:v>
                </c:pt>
                <c:pt idx="7454">
                  <c:v>5</c:v>
                </c:pt>
                <c:pt idx="7455">
                  <c:v>5</c:v>
                </c:pt>
                <c:pt idx="7456">
                  <c:v>5</c:v>
                </c:pt>
                <c:pt idx="7457">
                  <c:v>5</c:v>
                </c:pt>
                <c:pt idx="7458">
                  <c:v>5</c:v>
                </c:pt>
                <c:pt idx="7459">
                  <c:v>5</c:v>
                </c:pt>
                <c:pt idx="7460">
                  <c:v>5</c:v>
                </c:pt>
                <c:pt idx="7461">
                  <c:v>5</c:v>
                </c:pt>
                <c:pt idx="7462">
                  <c:v>5</c:v>
                </c:pt>
                <c:pt idx="7463">
                  <c:v>5</c:v>
                </c:pt>
                <c:pt idx="7464">
                  <c:v>5</c:v>
                </c:pt>
                <c:pt idx="7465">
                  <c:v>5</c:v>
                </c:pt>
                <c:pt idx="7466">
                  <c:v>5</c:v>
                </c:pt>
                <c:pt idx="7467">
                  <c:v>5</c:v>
                </c:pt>
                <c:pt idx="7468">
                  <c:v>5</c:v>
                </c:pt>
                <c:pt idx="7469">
                  <c:v>5</c:v>
                </c:pt>
                <c:pt idx="7470">
                  <c:v>5</c:v>
                </c:pt>
                <c:pt idx="7471">
                  <c:v>5</c:v>
                </c:pt>
                <c:pt idx="7472">
                  <c:v>5</c:v>
                </c:pt>
                <c:pt idx="7473">
                  <c:v>5</c:v>
                </c:pt>
                <c:pt idx="7474">
                  <c:v>5</c:v>
                </c:pt>
                <c:pt idx="7475">
                  <c:v>5</c:v>
                </c:pt>
                <c:pt idx="7476">
                  <c:v>5</c:v>
                </c:pt>
                <c:pt idx="7477">
                  <c:v>5</c:v>
                </c:pt>
                <c:pt idx="7478">
                  <c:v>5</c:v>
                </c:pt>
                <c:pt idx="7479">
                  <c:v>5</c:v>
                </c:pt>
                <c:pt idx="7480">
                  <c:v>5</c:v>
                </c:pt>
                <c:pt idx="7481">
                  <c:v>5</c:v>
                </c:pt>
                <c:pt idx="7482">
                  <c:v>5</c:v>
                </c:pt>
                <c:pt idx="7483">
                  <c:v>5</c:v>
                </c:pt>
                <c:pt idx="7484">
                  <c:v>5</c:v>
                </c:pt>
                <c:pt idx="7485">
                  <c:v>5</c:v>
                </c:pt>
                <c:pt idx="7486">
                  <c:v>5</c:v>
                </c:pt>
                <c:pt idx="7487">
                  <c:v>5</c:v>
                </c:pt>
                <c:pt idx="7488">
                  <c:v>5</c:v>
                </c:pt>
                <c:pt idx="7489">
                  <c:v>5</c:v>
                </c:pt>
                <c:pt idx="7490">
                  <c:v>5</c:v>
                </c:pt>
                <c:pt idx="7491">
                  <c:v>5</c:v>
                </c:pt>
                <c:pt idx="7492">
                  <c:v>5</c:v>
                </c:pt>
                <c:pt idx="7493">
                  <c:v>5</c:v>
                </c:pt>
                <c:pt idx="7494">
                  <c:v>5</c:v>
                </c:pt>
                <c:pt idx="7495">
                  <c:v>5</c:v>
                </c:pt>
                <c:pt idx="7496">
                  <c:v>5</c:v>
                </c:pt>
                <c:pt idx="7497">
                  <c:v>5</c:v>
                </c:pt>
                <c:pt idx="7498">
                  <c:v>5</c:v>
                </c:pt>
                <c:pt idx="7499">
                  <c:v>5</c:v>
                </c:pt>
                <c:pt idx="7500">
                  <c:v>5</c:v>
                </c:pt>
                <c:pt idx="7501">
                  <c:v>5</c:v>
                </c:pt>
                <c:pt idx="7502">
                  <c:v>5</c:v>
                </c:pt>
                <c:pt idx="7503">
                  <c:v>5</c:v>
                </c:pt>
                <c:pt idx="7504">
                  <c:v>5</c:v>
                </c:pt>
                <c:pt idx="7505">
                  <c:v>5</c:v>
                </c:pt>
                <c:pt idx="7506">
                  <c:v>5</c:v>
                </c:pt>
                <c:pt idx="7507">
                  <c:v>5</c:v>
                </c:pt>
                <c:pt idx="7508">
                  <c:v>5</c:v>
                </c:pt>
                <c:pt idx="7509">
                  <c:v>5</c:v>
                </c:pt>
                <c:pt idx="7510">
                  <c:v>5</c:v>
                </c:pt>
                <c:pt idx="7511">
                  <c:v>5</c:v>
                </c:pt>
                <c:pt idx="7512">
                  <c:v>5</c:v>
                </c:pt>
                <c:pt idx="7513">
                  <c:v>5</c:v>
                </c:pt>
                <c:pt idx="7514">
                  <c:v>5</c:v>
                </c:pt>
                <c:pt idx="7515">
                  <c:v>5</c:v>
                </c:pt>
                <c:pt idx="7516">
                  <c:v>5</c:v>
                </c:pt>
                <c:pt idx="7517">
                  <c:v>5</c:v>
                </c:pt>
                <c:pt idx="7518">
                  <c:v>5</c:v>
                </c:pt>
                <c:pt idx="7519">
                  <c:v>5</c:v>
                </c:pt>
                <c:pt idx="7520">
                  <c:v>5</c:v>
                </c:pt>
                <c:pt idx="7521">
                  <c:v>5</c:v>
                </c:pt>
                <c:pt idx="7522">
                  <c:v>5</c:v>
                </c:pt>
                <c:pt idx="7523">
                  <c:v>5</c:v>
                </c:pt>
                <c:pt idx="7524">
                  <c:v>5</c:v>
                </c:pt>
                <c:pt idx="7525">
                  <c:v>5</c:v>
                </c:pt>
                <c:pt idx="7526">
                  <c:v>5</c:v>
                </c:pt>
                <c:pt idx="7527">
                  <c:v>5</c:v>
                </c:pt>
                <c:pt idx="7528">
                  <c:v>5</c:v>
                </c:pt>
                <c:pt idx="7529">
                  <c:v>5</c:v>
                </c:pt>
                <c:pt idx="7530">
                  <c:v>5</c:v>
                </c:pt>
                <c:pt idx="7531">
                  <c:v>5</c:v>
                </c:pt>
                <c:pt idx="7532">
                  <c:v>5</c:v>
                </c:pt>
                <c:pt idx="7533">
                  <c:v>5</c:v>
                </c:pt>
                <c:pt idx="7534">
                  <c:v>5</c:v>
                </c:pt>
                <c:pt idx="7535">
                  <c:v>5</c:v>
                </c:pt>
                <c:pt idx="7536">
                  <c:v>5</c:v>
                </c:pt>
                <c:pt idx="7537">
                  <c:v>5</c:v>
                </c:pt>
                <c:pt idx="7538">
                  <c:v>5</c:v>
                </c:pt>
                <c:pt idx="7539">
                  <c:v>5</c:v>
                </c:pt>
                <c:pt idx="7540">
                  <c:v>5</c:v>
                </c:pt>
                <c:pt idx="7541">
                  <c:v>5</c:v>
                </c:pt>
                <c:pt idx="7542">
                  <c:v>5</c:v>
                </c:pt>
                <c:pt idx="7543">
                  <c:v>5</c:v>
                </c:pt>
                <c:pt idx="7544">
                  <c:v>5</c:v>
                </c:pt>
                <c:pt idx="7545">
                  <c:v>5</c:v>
                </c:pt>
                <c:pt idx="7546">
                  <c:v>5</c:v>
                </c:pt>
                <c:pt idx="7547">
                  <c:v>5</c:v>
                </c:pt>
                <c:pt idx="7548">
                  <c:v>5</c:v>
                </c:pt>
                <c:pt idx="7549">
                  <c:v>5</c:v>
                </c:pt>
                <c:pt idx="7550">
                  <c:v>5</c:v>
                </c:pt>
                <c:pt idx="7551">
                  <c:v>5</c:v>
                </c:pt>
                <c:pt idx="7552">
                  <c:v>5</c:v>
                </c:pt>
                <c:pt idx="7553">
                  <c:v>5</c:v>
                </c:pt>
                <c:pt idx="7554">
                  <c:v>5</c:v>
                </c:pt>
                <c:pt idx="7555">
                  <c:v>5</c:v>
                </c:pt>
                <c:pt idx="7556">
                  <c:v>5</c:v>
                </c:pt>
                <c:pt idx="7557">
                  <c:v>5</c:v>
                </c:pt>
                <c:pt idx="7558">
                  <c:v>5</c:v>
                </c:pt>
                <c:pt idx="7559">
                  <c:v>5</c:v>
                </c:pt>
                <c:pt idx="7560">
                  <c:v>5</c:v>
                </c:pt>
                <c:pt idx="7561">
                  <c:v>5</c:v>
                </c:pt>
                <c:pt idx="7562">
                  <c:v>5</c:v>
                </c:pt>
                <c:pt idx="7563">
                  <c:v>5</c:v>
                </c:pt>
                <c:pt idx="7564">
                  <c:v>5</c:v>
                </c:pt>
                <c:pt idx="7565">
                  <c:v>5</c:v>
                </c:pt>
                <c:pt idx="7566">
                  <c:v>5</c:v>
                </c:pt>
                <c:pt idx="7567">
                  <c:v>5</c:v>
                </c:pt>
                <c:pt idx="7568">
                  <c:v>5</c:v>
                </c:pt>
                <c:pt idx="7569">
                  <c:v>5</c:v>
                </c:pt>
                <c:pt idx="7570">
                  <c:v>5</c:v>
                </c:pt>
                <c:pt idx="7571">
                  <c:v>5</c:v>
                </c:pt>
                <c:pt idx="7572">
                  <c:v>5</c:v>
                </c:pt>
                <c:pt idx="7573">
                  <c:v>5</c:v>
                </c:pt>
                <c:pt idx="7574">
                  <c:v>5</c:v>
                </c:pt>
                <c:pt idx="7575">
                  <c:v>5</c:v>
                </c:pt>
                <c:pt idx="7576">
                  <c:v>5</c:v>
                </c:pt>
                <c:pt idx="7577">
                  <c:v>5</c:v>
                </c:pt>
                <c:pt idx="7578">
                  <c:v>5</c:v>
                </c:pt>
                <c:pt idx="7579">
                  <c:v>5</c:v>
                </c:pt>
                <c:pt idx="7580">
                  <c:v>5</c:v>
                </c:pt>
                <c:pt idx="7581">
                  <c:v>5</c:v>
                </c:pt>
                <c:pt idx="7582">
                  <c:v>5</c:v>
                </c:pt>
                <c:pt idx="7583">
                  <c:v>5</c:v>
                </c:pt>
                <c:pt idx="7584">
                  <c:v>5</c:v>
                </c:pt>
                <c:pt idx="7585">
                  <c:v>5</c:v>
                </c:pt>
                <c:pt idx="7586">
                  <c:v>5</c:v>
                </c:pt>
                <c:pt idx="7587">
                  <c:v>5</c:v>
                </c:pt>
                <c:pt idx="7588">
                  <c:v>5</c:v>
                </c:pt>
                <c:pt idx="7589">
                  <c:v>5</c:v>
                </c:pt>
                <c:pt idx="7590">
                  <c:v>5</c:v>
                </c:pt>
                <c:pt idx="7591">
                  <c:v>5</c:v>
                </c:pt>
                <c:pt idx="7592">
                  <c:v>5</c:v>
                </c:pt>
                <c:pt idx="7593">
                  <c:v>5</c:v>
                </c:pt>
                <c:pt idx="7594">
                  <c:v>5</c:v>
                </c:pt>
                <c:pt idx="7595">
                  <c:v>5</c:v>
                </c:pt>
                <c:pt idx="7596">
                  <c:v>5</c:v>
                </c:pt>
                <c:pt idx="7597">
                  <c:v>5</c:v>
                </c:pt>
                <c:pt idx="7598">
                  <c:v>5</c:v>
                </c:pt>
                <c:pt idx="7599">
                  <c:v>5</c:v>
                </c:pt>
                <c:pt idx="7600">
                  <c:v>5</c:v>
                </c:pt>
                <c:pt idx="7601">
                  <c:v>5</c:v>
                </c:pt>
                <c:pt idx="7602">
                  <c:v>5</c:v>
                </c:pt>
                <c:pt idx="7603">
                  <c:v>5</c:v>
                </c:pt>
                <c:pt idx="7604">
                  <c:v>5</c:v>
                </c:pt>
                <c:pt idx="7605">
                  <c:v>5</c:v>
                </c:pt>
                <c:pt idx="7606">
                  <c:v>5</c:v>
                </c:pt>
                <c:pt idx="7607">
                  <c:v>5</c:v>
                </c:pt>
                <c:pt idx="7608">
                  <c:v>5</c:v>
                </c:pt>
                <c:pt idx="7609">
                  <c:v>5</c:v>
                </c:pt>
                <c:pt idx="7610">
                  <c:v>5</c:v>
                </c:pt>
                <c:pt idx="7611">
                  <c:v>5</c:v>
                </c:pt>
                <c:pt idx="7612">
                  <c:v>5</c:v>
                </c:pt>
                <c:pt idx="7613">
                  <c:v>5</c:v>
                </c:pt>
                <c:pt idx="7614">
                  <c:v>5</c:v>
                </c:pt>
                <c:pt idx="7615">
                  <c:v>5</c:v>
                </c:pt>
                <c:pt idx="7616">
                  <c:v>5</c:v>
                </c:pt>
                <c:pt idx="7617">
                  <c:v>5</c:v>
                </c:pt>
                <c:pt idx="7618">
                  <c:v>5</c:v>
                </c:pt>
                <c:pt idx="7619">
                  <c:v>5</c:v>
                </c:pt>
                <c:pt idx="7620">
                  <c:v>5</c:v>
                </c:pt>
                <c:pt idx="7621">
                  <c:v>5</c:v>
                </c:pt>
                <c:pt idx="7622">
                  <c:v>5</c:v>
                </c:pt>
                <c:pt idx="7623">
                  <c:v>5</c:v>
                </c:pt>
                <c:pt idx="7624">
                  <c:v>5</c:v>
                </c:pt>
                <c:pt idx="7625">
                  <c:v>5</c:v>
                </c:pt>
                <c:pt idx="7626">
                  <c:v>5</c:v>
                </c:pt>
                <c:pt idx="7627">
                  <c:v>5</c:v>
                </c:pt>
                <c:pt idx="7628">
                  <c:v>5</c:v>
                </c:pt>
                <c:pt idx="7629">
                  <c:v>5</c:v>
                </c:pt>
                <c:pt idx="7630">
                  <c:v>5</c:v>
                </c:pt>
                <c:pt idx="7631">
                  <c:v>5</c:v>
                </c:pt>
                <c:pt idx="7632">
                  <c:v>5</c:v>
                </c:pt>
                <c:pt idx="7633">
                  <c:v>5</c:v>
                </c:pt>
                <c:pt idx="7634">
                  <c:v>5</c:v>
                </c:pt>
                <c:pt idx="7635">
                  <c:v>5</c:v>
                </c:pt>
                <c:pt idx="7636">
                  <c:v>5</c:v>
                </c:pt>
                <c:pt idx="7637">
                  <c:v>5</c:v>
                </c:pt>
                <c:pt idx="7638">
                  <c:v>5</c:v>
                </c:pt>
                <c:pt idx="7639">
                  <c:v>5</c:v>
                </c:pt>
                <c:pt idx="7640">
                  <c:v>5</c:v>
                </c:pt>
                <c:pt idx="7641">
                  <c:v>5</c:v>
                </c:pt>
                <c:pt idx="7642">
                  <c:v>5</c:v>
                </c:pt>
                <c:pt idx="7643">
                  <c:v>5</c:v>
                </c:pt>
                <c:pt idx="7644">
                  <c:v>5</c:v>
                </c:pt>
                <c:pt idx="7645">
                  <c:v>5</c:v>
                </c:pt>
                <c:pt idx="7646">
                  <c:v>5</c:v>
                </c:pt>
                <c:pt idx="7647">
                  <c:v>5</c:v>
                </c:pt>
                <c:pt idx="7648">
                  <c:v>5</c:v>
                </c:pt>
                <c:pt idx="7649">
                  <c:v>5</c:v>
                </c:pt>
                <c:pt idx="7650">
                  <c:v>5</c:v>
                </c:pt>
                <c:pt idx="7651">
                  <c:v>5</c:v>
                </c:pt>
                <c:pt idx="7652">
                  <c:v>5</c:v>
                </c:pt>
                <c:pt idx="7653">
                  <c:v>5</c:v>
                </c:pt>
                <c:pt idx="7654">
                  <c:v>5</c:v>
                </c:pt>
                <c:pt idx="7655">
                  <c:v>5</c:v>
                </c:pt>
                <c:pt idx="7656">
                  <c:v>5</c:v>
                </c:pt>
                <c:pt idx="7657">
                  <c:v>5</c:v>
                </c:pt>
                <c:pt idx="7658">
                  <c:v>5</c:v>
                </c:pt>
                <c:pt idx="7659">
                  <c:v>5</c:v>
                </c:pt>
                <c:pt idx="7660">
                  <c:v>5</c:v>
                </c:pt>
                <c:pt idx="7661">
                  <c:v>5</c:v>
                </c:pt>
                <c:pt idx="7662">
                  <c:v>5</c:v>
                </c:pt>
                <c:pt idx="7663">
                  <c:v>5</c:v>
                </c:pt>
                <c:pt idx="7664">
                  <c:v>5</c:v>
                </c:pt>
                <c:pt idx="7665">
                  <c:v>5</c:v>
                </c:pt>
                <c:pt idx="7666">
                  <c:v>5</c:v>
                </c:pt>
                <c:pt idx="7667">
                  <c:v>5</c:v>
                </c:pt>
                <c:pt idx="7668">
                  <c:v>5</c:v>
                </c:pt>
                <c:pt idx="7669">
                  <c:v>5</c:v>
                </c:pt>
                <c:pt idx="7670">
                  <c:v>5</c:v>
                </c:pt>
                <c:pt idx="7671">
                  <c:v>5</c:v>
                </c:pt>
                <c:pt idx="7672">
                  <c:v>5</c:v>
                </c:pt>
                <c:pt idx="7673">
                  <c:v>5</c:v>
                </c:pt>
                <c:pt idx="7674">
                  <c:v>5</c:v>
                </c:pt>
                <c:pt idx="7675">
                  <c:v>5</c:v>
                </c:pt>
                <c:pt idx="7676">
                  <c:v>5</c:v>
                </c:pt>
                <c:pt idx="7677">
                  <c:v>5</c:v>
                </c:pt>
                <c:pt idx="7678">
                  <c:v>5</c:v>
                </c:pt>
                <c:pt idx="7679">
                  <c:v>5</c:v>
                </c:pt>
                <c:pt idx="7680">
                  <c:v>5</c:v>
                </c:pt>
                <c:pt idx="7681">
                  <c:v>5</c:v>
                </c:pt>
                <c:pt idx="7682">
                  <c:v>5</c:v>
                </c:pt>
                <c:pt idx="7683">
                  <c:v>5</c:v>
                </c:pt>
                <c:pt idx="7684">
                  <c:v>5</c:v>
                </c:pt>
                <c:pt idx="7685">
                  <c:v>5</c:v>
                </c:pt>
                <c:pt idx="7686">
                  <c:v>5</c:v>
                </c:pt>
                <c:pt idx="7687">
                  <c:v>5</c:v>
                </c:pt>
                <c:pt idx="7688">
                  <c:v>5</c:v>
                </c:pt>
                <c:pt idx="7689">
                  <c:v>5</c:v>
                </c:pt>
                <c:pt idx="7690">
                  <c:v>5</c:v>
                </c:pt>
                <c:pt idx="7691">
                  <c:v>5</c:v>
                </c:pt>
                <c:pt idx="7692">
                  <c:v>5</c:v>
                </c:pt>
                <c:pt idx="7693">
                  <c:v>5</c:v>
                </c:pt>
                <c:pt idx="7694">
                  <c:v>5</c:v>
                </c:pt>
                <c:pt idx="7695">
                  <c:v>5</c:v>
                </c:pt>
                <c:pt idx="7696">
                  <c:v>5</c:v>
                </c:pt>
                <c:pt idx="7697">
                  <c:v>5</c:v>
                </c:pt>
                <c:pt idx="7698">
                  <c:v>5</c:v>
                </c:pt>
                <c:pt idx="7699">
                  <c:v>5</c:v>
                </c:pt>
                <c:pt idx="7700">
                  <c:v>5</c:v>
                </c:pt>
                <c:pt idx="7701">
                  <c:v>5</c:v>
                </c:pt>
                <c:pt idx="7702">
                  <c:v>5</c:v>
                </c:pt>
                <c:pt idx="7703">
                  <c:v>5</c:v>
                </c:pt>
                <c:pt idx="7704">
                  <c:v>5</c:v>
                </c:pt>
                <c:pt idx="7705">
                  <c:v>5</c:v>
                </c:pt>
                <c:pt idx="7706">
                  <c:v>5</c:v>
                </c:pt>
                <c:pt idx="7707">
                  <c:v>5</c:v>
                </c:pt>
                <c:pt idx="7708">
                  <c:v>5</c:v>
                </c:pt>
                <c:pt idx="7709">
                  <c:v>5</c:v>
                </c:pt>
                <c:pt idx="7710">
                  <c:v>5</c:v>
                </c:pt>
                <c:pt idx="7711">
                  <c:v>5</c:v>
                </c:pt>
                <c:pt idx="7712">
                  <c:v>5</c:v>
                </c:pt>
                <c:pt idx="7713">
                  <c:v>5</c:v>
                </c:pt>
                <c:pt idx="7714">
                  <c:v>5</c:v>
                </c:pt>
                <c:pt idx="7715">
                  <c:v>5</c:v>
                </c:pt>
                <c:pt idx="7716">
                  <c:v>5</c:v>
                </c:pt>
                <c:pt idx="7717">
                  <c:v>5</c:v>
                </c:pt>
                <c:pt idx="7718">
                  <c:v>5</c:v>
                </c:pt>
                <c:pt idx="7719">
                  <c:v>5</c:v>
                </c:pt>
                <c:pt idx="7720">
                  <c:v>5</c:v>
                </c:pt>
                <c:pt idx="7721">
                  <c:v>5</c:v>
                </c:pt>
                <c:pt idx="7722">
                  <c:v>5</c:v>
                </c:pt>
                <c:pt idx="7723">
                  <c:v>5</c:v>
                </c:pt>
                <c:pt idx="7724">
                  <c:v>5</c:v>
                </c:pt>
                <c:pt idx="7725">
                  <c:v>5</c:v>
                </c:pt>
                <c:pt idx="7726">
                  <c:v>5</c:v>
                </c:pt>
                <c:pt idx="7727">
                  <c:v>5</c:v>
                </c:pt>
                <c:pt idx="7728">
                  <c:v>5</c:v>
                </c:pt>
                <c:pt idx="7729">
                  <c:v>5</c:v>
                </c:pt>
                <c:pt idx="7730">
                  <c:v>5</c:v>
                </c:pt>
                <c:pt idx="7731">
                  <c:v>5</c:v>
                </c:pt>
                <c:pt idx="7732">
                  <c:v>5</c:v>
                </c:pt>
                <c:pt idx="7733">
                  <c:v>5</c:v>
                </c:pt>
                <c:pt idx="7734">
                  <c:v>5</c:v>
                </c:pt>
                <c:pt idx="7735">
                  <c:v>5</c:v>
                </c:pt>
                <c:pt idx="7736">
                  <c:v>5</c:v>
                </c:pt>
                <c:pt idx="7737">
                  <c:v>5</c:v>
                </c:pt>
                <c:pt idx="7738">
                  <c:v>5</c:v>
                </c:pt>
                <c:pt idx="7739">
                  <c:v>5</c:v>
                </c:pt>
                <c:pt idx="7740">
                  <c:v>5</c:v>
                </c:pt>
                <c:pt idx="7741">
                  <c:v>5</c:v>
                </c:pt>
                <c:pt idx="7742">
                  <c:v>5</c:v>
                </c:pt>
                <c:pt idx="7743">
                  <c:v>5</c:v>
                </c:pt>
                <c:pt idx="7744">
                  <c:v>5</c:v>
                </c:pt>
                <c:pt idx="7745">
                  <c:v>5</c:v>
                </c:pt>
                <c:pt idx="7746">
                  <c:v>5</c:v>
                </c:pt>
                <c:pt idx="7747">
                  <c:v>5</c:v>
                </c:pt>
                <c:pt idx="7748">
                  <c:v>5</c:v>
                </c:pt>
                <c:pt idx="7749">
                  <c:v>5</c:v>
                </c:pt>
                <c:pt idx="7750">
                  <c:v>5</c:v>
                </c:pt>
                <c:pt idx="7751">
                  <c:v>5</c:v>
                </c:pt>
                <c:pt idx="7752">
                  <c:v>5</c:v>
                </c:pt>
                <c:pt idx="7753">
                  <c:v>5</c:v>
                </c:pt>
                <c:pt idx="7754">
                  <c:v>5</c:v>
                </c:pt>
                <c:pt idx="7755">
                  <c:v>5</c:v>
                </c:pt>
                <c:pt idx="7756">
                  <c:v>5</c:v>
                </c:pt>
                <c:pt idx="7757">
                  <c:v>5</c:v>
                </c:pt>
                <c:pt idx="7758">
                  <c:v>5</c:v>
                </c:pt>
                <c:pt idx="7759">
                  <c:v>5</c:v>
                </c:pt>
                <c:pt idx="7760">
                  <c:v>5</c:v>
                </c:pt>
                <c:pt idx="7761">
                  <c:v>5</c:v>
                </c:pt>
                <c:pt idx="7762">
                  <c:v>5</c:v>
                </c:pt>
                <c:pt idx="7763">
                  <c:v>5</c:v>
                </c:pt>
                <c:pt idx="7764">
                  <c:v>5</c:v>
                </c:pt>
                <c:pt idx="7765">
                  <c:v>5</c:v>
                </c:pt>
                <c:pt idx="7766">
                  <c:v>5</c:v>
                </c:pt>
                <c:pt idx="7767">
                  <c:v>5</c:v>
                </c:pt>
                <c:pt idx="7768">
                  <c:v>5</c:v>
                </c:pt>
                <c:pt idx="7769">
                  <c:v>5</c:v>
                </c:pt>
                <c:pt idx="7770">
                  <c:v>5</c:v>
                </c:pt>
                <c:pt idx="7771">
                  <c:v>5</c:v>
                </c:pt>
                <c:pt idx="7772">
                  <c:v>5</c:v>
                </c:pt>
                <c:pt idx="7773">
                  <c:v>5</c:v>
                </c:pt>
                <c:pt idx="7774">
                  <c:v>5</c:v>
                </c:pt>
                <c:pt idx="7775">
                  <c:v>5</c:v>
                </c:pt>
                <c:pt idx="7776">
                  <c:v>5</c:v>
                </c:pt>
                <c:pt idx="7777">
                  <c:v>5</c:v>
                </c:pt>
                <c:pt idx="7778">
                  <c:v>5</c:v>
                </c:pt>
                <c:pt idx="7779">
                  <c:v>5</c:v>
                </c:pt>
                <c:pt idx="7780">
                  <c:v>5</c:v>
                </c:pt>
                <c:pt idx="7781">
                  <c:v>5</c:v>
                </c:pt>
                <c:pt idx="7782">
                  <c:v>5</c:v>
                </c:pt>
                <c:pt idx="7783">
                  <c:v>5</c:v>
                </c:pt>
                <c:pt idx="7784">
                  <c:v>5</c:v>
                </c:pt>
                <c:pt idx="7785">
                  <c:v>5</c:v>
                </c:pt>
                <c:pt idx="7786">
                  <c:v>5</c:v>
                </c:pt>
                <c:pt idx="7787">
                  <c:v>5</c:v>
                </c:pt>
                <c:pt idx="7788">
                  <c:v>5</c:v>
                </c:pt>
                <c:pt idx="7789">
                  <c:v>5</c:v>
                </c:pt>
                <c:pt idx="7790">
                  <c:v>5</c:v>
                </c:pt>
                <c:pt idx="7791">
                  <c:v>5</c:v>
                </c:pt>
                <c:pt idx="7792">
                  <c:v>5</c:v>
                </c:pt>
                <c:pt idx="7793">
                  <c:v>5</c:v>
                </c:pt>
                <c:pt idx="7794">
                  <c:v>5</c:v>
                </c:pt>
                <c:pt idx="7795">
                  <c:v>5</c:v>
                </c:pt>
                <c:pt idx="7796">
                  <c:v>5</c:v>
                </c:pt>
                <c:pt idx="7797">
                  <c:v>5</c:v>
                </c:pt>
                <c:pt idx="7798">
                  <c:v>5</c:v>
                </c:pt>
                <c:pt idx="7799">
                  <c:v>5</c:v>
                </c:pt>
                <c:pt idx="7800">
                  <c:v>5</c:v>
                </c:pt>
                <c:pt idx="7801">
                  <c:v>5</c:v>
                </c:pt>
                <c:pt idx="7802">
                  <c:v>5</c:v>
                </c:pt>
                <c:pt idx="7803">
                  <c:v>5</c:v>
                </c:pt>
                <c:pt idx="7804">
                  <c:v>5</c:v>
                </c:pt>
                <c:pt idx="7805">
                  <c:v>5</c:v>
                </c:pt>
                <c:pt idx="7806">
                  <c:v>5</c:v>
                </c:pt>
                <c:pt idx="7807">
                  <c:v>5</c:v>
                </c:pt>
                <c:pt idx="7808">
                  <c:v>5</c:v>
                </c:pt>
                <c:pt idx="7809">
                  <c:v>5</c:v>
                </c:pt>
                <c:pt idx="7810">
                  <c:v>5</c:v>
                </c:pt>
                <c:pt idx="7811">
                  <c:v>5</c:v>
                </c:pt>
                <c:pt idx="7812">
                  <c:v>5</c:v>
                </c:pt>
                <c:pt idx="7813">
                  <c:v>5</c:v>
                </c:pt>
                <c:pt idx="7814">
                  <c:v>5</c:v>
                </c:pt>
                <c:pt idx="7815">
                  <c:v>5</c:v>
                </c:pt>
                <c:pt idx="7816">
                  <c:v>5</c:v>
                </c:pt>
                <c:pt idx="7817">
                  <c:v>5</c:v>
                </c:pt>
                <c:pt idx="7818">
                  <c:v>5</c:v>
                </c:pt>
                <c:pt idx="7819">
                  <c:v>5</c:v>
                </c:pt>
                <c:pt idx="7820">
                  <c:v>5</c:v>
                </c:pt>
                <c:pt idx="7821">
                  <c:v>5</c:v>
                </c:pt>
                <c:pt idx="7822">
                  <c:v>5</c:v>
                </c:pt>
                <c:pt idx="7823">
                  <c:v>5</c:v>
                </c:pt>
                <c:pt idx="7824">
                  <c:v>5</c:v>
                </c:pt>
                <c:pt idx="7825">
                  <c:v>5</c:v>
                </c:pt>
                <c:pt idx="7826">
                  <c:v>5</c:v>
                </c:pt>
                <c:pt idx="7827">
                  <c:v>5</c:v>
                </c:pt>
                <c:pt idx="7828">
                  <c:v>5</c:v>
                </c:pt>
                <c:pt idx="7829">
                  <c:v>5</c:v>
                </c:pt>
                <c:pt idx="7830">
                  <c:v>5</c:v>
                </c:pt>
                <c:pt idx="7831">
                  <c:v>5</c:v>
                </c:pt>
                <c:pt idx="7832">
                  <c:v>5</c:v>
                </c:pt>
                <c:pt idx="7833">
                  <c:v>5</c:v>
                </c:pt>
                <c:pt idx="7834">
                  <c:v>5</c:v>
                </c:pt>
                <c:pt idx="7835">
                  <c:v>5</c:v>
                </c:pt>
                <c:pt idx="7836">
                  <c:v>5</c:v>
                </c:pt>
                <c:pt idx="7837">
                  <c:v>5</c:v>
                </c:pt>
                <c:pt idx="7838">
                  <c:v>5</c:v>
                </c:pt>
                <c:pt idx="7839">
                  <c:v>5</c:v>
                </c:pt>
                <c:pt idx="7840">
                  <c:v>5</c:v>
                </c:pt>
                <c:pt idx="7841">
                  <c:v>5</c:v>
                </c:pt>
                <c:pt idx="7842">
                  <c:v>5</c:v>
                </c:pt>
                <c:pt idx="7843">
                  <c:v>5</c:v>
                </c:pt>
                <c:pt idx="7844">
                  <c:v>5</c:v>
                </c:pt>
                <c:pt idx="7845">
                  <c:v>5</c:v>
                </c:pt>
                <c:pt idx="7846">
                  <c:v>5</c:v>
                </c:pt>
                <c:pt idx="7847">
                  <c:v>5</c:v>
                </c:pt>
                <c:pt idx="7848">
                  <c:v>5</c:v>
                </c:pt>
                <c:pt idx="7849">
                  <c:v>5</c:v>
                </c:pt>
                <c:pt idx="7850">
                  <c:v>5</c:v>
                </c:pt>
                <c:pt idx="7851">
                  <c:v>5</c:v>
                </c:pt>
                <c:pt idx="7852">
                  <c:v>5</c:v>
                </c:pt>
                <c:pt idx="7853">
                  <c:v>5</c:v>
                </c:pt>
                <c:pt idx="7854">
                  <c:v>5</c:v>
                </c:pt>
                <c:pt idx="7855">
                  <c:v>5</c:v>
                </c:pt>
                <c:pt idx="7856">
                  <c:v>5</c:v>
                </c:pt>
                <c:pt idx="7857">
                  <c:v>5</c:v>
                </c:pt>
                <c:pt idx="7858">
                  <c:v>5</c:v>
                </c:pt>
                <c:pt idx="7859">
                  <c:v>5</c:v>
                </c:pt>
                <c:pt idx="7860">
                  <c:v>5</c:v>
                </c:pt>
                <c:pt idx="7861">
                  <c:v>5</c:v>
                </c:pt>
                <c:pt idx="7862">
                  <c:v>5</c:v>
                </c:pt>
                <c:pt idx="7863">
                  <c:v>5</c:v>
                </c:pt>
                <c:pt idx="7864">
                  <c:v>5</c:v>
                </c:pt>
                <c:pt idx="7865">
                  <c:v>5</c:v>
                </c:pt>
                <c:pt idx="7866">
                  <c:v>5</c:v>
                </c:pt>
                <c:pt idx="7867">
                  <c:v>5</c:v>
                </c:pt>
                <c:pt idx="7868">
                  <c:v>5</c:v>
                </c:pt>
                <c:pt idx="7869">
                  <c:v>5</c:v>
                </c:pt>
                <c:pt idx="7870">
                  <c:v>5</c:v>
                </c:pt>
                <c:pt idx="7871">
                  <c:v>5</c:v>
                </c:pt>
                <c:pt idx="7872">
                  <c:v>5</c:v>
                </c:pt>
                <c:pt idx="7873">
                  <c:v>5</c:v>
                </c:pt>
                <c:pt idx="7874">
                  <c:v>5</c:v>
                </c:pt>
                <c:pt idx="7875">
                  <c:v>5</c:v>
                </c:pt>
                <c:pt idx="7876">
                  <c:v>5</c:v>
                </c:pt>
                <c:pt idx="7877">
                  <c:v>5</c:v>
                </c:pt>
                <c:pt idx="7878">
                  <c:v>5</c:v>
                </c:pt>
                <c:pt idx="7879">
                  <c:v>5</c:v>
                </c:pt>
                <c:pt idx="7880">
                  <c:v>5</c:v>
                </c:pt>
                <c:pt idx="7881">
                  <c:v>5</c:v>
                </c:pt>
                <c:pt idx="7882">
                  <c:v>5</c:v>
                </c:pt>
                <c:pt idx="7883">
                  <c:v>5</c:v>
                </c:pt>
                <c:pt idx="7884">
                  <c:v>5</c:v>
                </c:pt>
                <c:pt idx="7885">
                  <c:v>5</c:v>
                </c:pt>
                <c:pt idx="7886">
                  <c:v>5</c:v>
                </c:pt>
                <c:pt idx="7887">
                  <c:v>5</c:v>
                </c:pt>
                <c:pt idx="7888">
                  <c:v>5</c:v>
                </c:pt>
                <c:pt idx="7889">
                  <c:v>5</c:v>
                </c:pt>
                <c:pt idx="7890">
                  <c:v>5</c:v>
                </c:pt>
                <c:pt idx="7891">
                  <c:v>5</c:v>
                </c:pt>
                <c:pt idx="7892">
                  <c:v>5</c:v>
                </c:pt>
                <c:pt idx="7893">
                  <c:v>5</c:v>
                </c:pt>
                <c:pt idx="7894">
                  <c:v>5</c:v>
                </c:pt>
                <c:pt idx="7895">
                  <c:v>5</c:v>
                </c:pt>
                <c:pt idx="7896">
                  <c:v>5</c:v>
                </c:pt>
                <c:pt idx="7897">
                  <c:v>5</c:v>
                </c:pt>
                <c:pt idx="7898">
                  <c:v>5</c:v>
                </c:pt>
                <c:pt idx="7899">
                  <c:v>5</c:v>
                </c:pt>
                <c:pt idx="7900">
                  <c:v>5</c:v>
                </c:pt>
                <c:pt idx="7901">
                  <c:v>5</c:v>
                </c:pt>
                <c:pt idx="7902">
                  <c:v>5</c:v>
                </c:pt>
                <c:pt idx="7903">
                  <c:v>5</c:v>
                </c:pt>
                <c:pt idx="7904">
                  <c:v>5</c:v>
                </c:pt>
                <c:pt idx="7905">
                  <c:v>5</c:v>
                </c:pt>
                <c:pt idx="7906">
                  <c:v>5</c:v>
                </c:pt>
                <c:pt idx="7907">
                  <c:v>5</c:v>
                </c:pt>
                <c:pt idx="7908">
                  <c:v>5</c:v>
                </c:pt>
                <c:pt idx="7909">
                  <c:v>5</c:v>
                </c:pt>
                <c:pt idx="7910">
                  <c:v>5</c:v>
                </c:pt>
                <c:pt idx="7911">
                  <c:v>5</c:v>
                </c:pt>
                <c:pt idx="7912">
                  <c:v>5</c:v>
                </c:pt>
                <c:pt idx="7913">
                  <c:v>5</c:v>
                </c:pt>
                <c:pt idx="7914">
                  <c:v>5</c:v>
                </c:pt>
                <c:pt idx="7915">
                  <c:v>5</c:v>
                </c:pt>
                <c:pt idx="7916">
                  <c:v>5</c:v>
                </c:pt>
                <c:pt idx="7917">
                  <c:v>5</c:v>
                </c:pt>
                <c:pt idx="7918">
                  <c:v>5</c:v>
                </c:pt>
                <c:pt idx="7919">
                  <c:v>5</c:v>
                </c:pt>
                <c:pt idx="7920">
                  <c:v>5</c:v>
                </c:pt>
                <c:pt idx="7921">
                  <c:v>5</c:v>
                </c:pt>
                <c:pt idx="7922">
                  <c:v>5</c:v>
                </c:pt>
                <c:pt idx="7923">
                  <c:v>5</c:v>
                </c:pt>
                <c:pt idx="7924">
                  <c:v>5</c:v>
                </c:pt>
                <c:pt idx="7925">
                  <c:v>5</c:v>
                </c:pt>
                <c:pt idx="7926">
                  <c:v>5</c:v>
                </c:pt>
                <c:pt idx="7927">
                  <c:v>5</c:v>
                </c:pt>
                <c:pt idx="7928">
                  <c:v>5</c:v>
                </c:pt>
                <c:pt idx="7929">
                  <c:v>5</c:v>
                </c:pt>
                <c:pt idx="7930">
                  <c:v>5</c:v>
                </c:pt>
                <c:pt idx="7931">
                  <c:v>5</c:v>
                </c:pt>
                <c:pt idx="7932">
                  <c:v>5</c:v>
                </c:pt>
                <c:pt idx="7933">
                  <c:v>5</c:v>
                </c:pt>
                <c:pt idx="7934">
                  <c:v>5</c:v>
                </c:pt>
                <c:pt idx="7935">
                  <c:v>5</c:v>
                </c:pt>
                <c:pt idx="7936">
                  <c:v>5</c:v>
                </c:pt>
                <c:pt idx="7937">
                  <c:v>5</c:v>
                </c:pt>
                <c:pt idx="7938">
                  <c:v>5</c:v>
                </c:pt>
                <c:pt idx="7939">
                  <c:v>5</c:v>
                </c:pt>
                <c:pt idx="7940">
                  <c:v>5</c:v>
                </c:pt>
                <c:pt idx="7941">
                  <c:v>5</c:v>
                </c:pt>
                <c:pt idx="7942">
                  <c:v>5</c:v>
                </c:pt>
                <c:pt idx="7943">
                  <c:v>5</c:v>
                </c:pt>
                <c:pt idx="7944">
                  <c:v>5</c:v>
                </c:pt>
                <c:pt idx="7945">
                  <c:v>5</c:v>
                </c:pt>
                <c:pt idx="7946">
                  <c:v>5</c:v>
                </c:pt>
                <c:pt idx="7947">
                  <c:v>5</c:v>
                </c:pt>
                <c:pt idx="7948">
                  <c:v>5</c:v>
                </c:pt>
                <c:pt idx="7949">
                  <c:v>5</c:v>
                </c:pt>
                <c:pt idx="7950">
                  <c:v>5</c:v>
                </c:pt>
                <c:pt idx="7951">
                  <c:v>5</c:v>
                </c:pt>
                <c:pt idx="7952">
                  <c:v>5</c:v>
                </c:pt>
                <c:pt idx="7953">
                  <c:v>5</c:v>
                </c:pt>
                <c:pt idx="7954">
                  <c:v>5</c:v>
                </c:pt>
                <c:pt idx="7955">
                  <c:v>5</c:v>
                </c:pt>
                <c:pt idx="7956">
                  <c:v>5</c:v>
                </c:pt>
                <c:pt idx="7957">
                  <c:v>5</c:v>
                </c:pt>
                <c:pt idx="7958">
                  <c:v>5</c:v>
                </c:pt>
                <c:pt idx="7959">
                  <c:v>5</c:v>
                </c:pt>
                <c:pt idx="7960">
                  <c:v>5</c:v>
                </c:pt>
                <c:pt idx="7961">
                  <c:v>5</c:v>
                </c:pt>
                <c:pt idx="7962">
                  <c:v>5</c:v>
                </c:pt>
                <c:pt idx="7963">
                  <c:v>5</c:v>
                </c:pt>
                <c:pt idx="7964">
                  <c:v>5</c:v>
                </c:pt>
                <c:pt idx="7965">
                  <c:v>5</c:v>
                </c:pt>
                <c:pt idx="7966">
                  <c:v>5</c:v>
                </c:pt>
                <c:pt idx="7967">
                  <c:v>5</c:v>
                </c:pt>
                <c:pt idx="7968">
                  <c:v>5</c:v>
                </c:pt>
                <c:pt idx="7969">
                  <c:v>5</c:v>
                </c:pt>
                <c:pt idx="7970">
                  <c:v>5</c:v>
                </c:pt>
                <c:pt idx="7971">
                  <c:v>5</c:v>
                </c:pt>
                <c:pt idx="7972">
                  <c:v>5</c:v>
                </c:pt>
                <c:pt idx="7973">
                  <c:v>5</c:v>
                </c:pt>
                <c:pt idx="7974">
                  <c:v>5</c:v>
                </c:pt>
                <c:pt idx="7975">
                  <c:v>5</c:v>
                </c:pt>
                <c:pt idx="7976">
                  <c:v>5</c:v>
                </c:pt>
                <c:pt idx="7977">
                  <c:v>5</c:v>
                </c:pt>
                <c:pt idx="7978">
                  <c:v>5</c:v>
                </c:pt>
                <c:pt idx="7979">
                  <c:v>5</c:v>
                </c:pt>
                <c:pt idx="7980">
                  <c:v>5</c:v>
                </c:pt>
                <c:pt idx="7981">
                  <c:v>5</c:v>
                </c:pt>
                <c:pt idx="7982">
                  <c:v>5</c:v>
                </c:pt>
                <c:pt idx="7983">
                  <c:v>5</c:v>
                </c:pt>
                <c:pt idx="7984">
                  <c:v>5</c:v>
                </c:pt>
                <c:pt idx="7985">
                  <c:v>5</c:v>
                </c:pt>
                <c:pt idx="7986">
                  <c:v>5</c:v>
                </c:pt>
                <c:pt idx="7987">
                  <c:v>5</c:v>
                </c:pt>
                <c:pt idx="7988">
                  <c:v>5</c:v>
                </c:pt>
                <c:pt idx="7989">
                  <c:v>5</c:v>
                </c:pt>
                <c:pt idx="7990">
                  <c:v>5</c:v>
                </c:pt>
                <c:pt idx="7991">
                  <c:v>5</c:v>
                </c:pt>
                <c:pt idx="7992">
                  <c:v>5</c:v>
                </c:pt>
                <c:pt idx="7993">
                  <c:v>5</c:v>
                </c:pt>
                <c:pt idx="7994">
                  <c:v>5</c:v>
                </c:pt>
                <c:pt idx="7995">
                  <c:v>5</c:v>
                </c:pt>
                <c:pt idx="7996">
                  <c:v>5</c:v>
                </c:pt>
                <c:pt idx="7997">
                  <c:v>5</c:v>
                </c:pt>
                <c:pt idx="7998">
                  <c:v>5</c:v>
                </c:pt>
                <c:pt idx="7999">
                  <c:v>5</c:v>
                </c:pt>
                <c:pt idx="8000">
                  <c:v>5</c:v>
                </c:pt>
                <c:pt idx="8001">
                  <c:v>5</c:v>
                </c:pt>
                <c:pt idx="8002">
                  <c:v>5</c:v>
                </c:pt>
                <c:pt idx="8003">
                  <c:v>5</c:v>
                </c:pt>
                <c:pt idx="8004">
                  <c:v>5</c:v>
                </c:pt>
                <c:pt idx="8005">
                  <c:v>5</c:v>
                </c:pt>
                <c:pt idx="8006">
                  <c:v>5</c:v>
                </c:pt>
                <c:pt idx="8007">
                  <c:v>5</c:v>
                </c:pt>
                <c:pt idx="8008">
                  <c:v>5</c:v>
                </c:pt>
                <c:pt idx="8009">
                  <c:v>5</c:v>
                </c:pt>
                <c:pt idx="8010">
                  <c:v>5</c:v>
                </c:pt>
                <c:pt idx="8011">
                  <c:v>5</c:v>
                </c:pt>
                <c:pt idx="8012">
                  <c:v>5</c:v>
                </c:pt>
                <c:pt idx="8013">
                  <c:v>5</c:v>
                </c:pt>
                <c:pt idx="8014">
                  <c:v>5</c:v>
                </c:pt>
                <c:pt idx="8015">
                  <c:v>5</c:v>
                </c:pt>
                <c:pt idx="8016">
                  <c:v>5</c:v>
                </c:pt>
                <c:pt idx="8017">
                  <c:v>5</c:v>
                </c:pt>
                <c:pt idx="8018">
                  <c:v>5</c:v>
                </c:pt>
                <c:pt idx="8019">
                  <c:v>5</c:v>
                </c:pt>
                <c:pt idx="8020">
                  <c:v>5</c:v>
                </c:pt>
                <c:pt idx="8021">
                  <c:v>5</c:v>
                </c:pt>
                <c:pt idx="8022">
                  <c:v>5</c:v>
                </c:pt>
                <c:pt idx="8023">
                  <c:v>5</c:v>
                </c:pt>
                <c:pt idx="8024">
                  <c:v>5</c:v>
                </c:pt>
                <c:pt idx="8025">
                  <c:v>5</c:v>
                </c:pt>
                <c:pt idx="8026">
                  <c:v>5</c:v>
                </c:pt>
                <c:pt idx="8027">
                  <c:v>5</c:v>
                </c:pt>
                <c:pt idx="8028">
                  <c:v>5</c:v>
                </c:pt>
                <c:pt idx="8029">
                  <c:v>5</c:v>
                </c:pt>
                <c:pt idx="8030">
                  <c:v>5</c:v>
                </c:pt>
                <c:pt idx="8031">
                  <c:v>5</c:v>
                </c:pt>
                <c:pt idx="8032">
                  <c:v>5</c:v>
                </c:pt>
                <c:pt idx="8033">
                  <c:v>5</c:v>
                </c:pt>
                <c:pt idx="8034">
                  <c:v>5</c:v>
                </c:pt>
                <c:pt idx="8035">
                  <c:v>5</c:v>
                </c:pt>
                <c:pt idx="8036">
                  <c:v>5</c:v>
                </c:pt>
                <c:pt idx="8037">
                  <c:v>5</c:v>
                </c:pt>
                <c:pt idx="8038">
                  <c:v>5</c:v>
                </c:pt>
                <c:pt idx="8039">
                  <c:v>5</c:v>
                </c:pt>
                <c:pt idx="8040">
                  <c:v>5</c:v>
                </c:pt>
                <c:pt idx="8041">
                  <c:v>5</c:v>
                </c:pt>
                <c:pt idx="8042">
                  <c:v>5</c:v>
                </c:pt>
                <c:pt idx="8043">
                  <c:v>5</c:v>
                </c:pt>
                <c:pt idx="8044">
                  <c:v>5</c:v>
                </c:pt>
                <c:pt idx="8045">
                  <c:v>5</c:v>
                </c:pt>
                <c:pt idx="8046">
                  <c:v>5</c:v>
                </c:pt>
                <c:pt idx="8047">
                  <c:v>5</c:v>
                </c:pt>
                <c:pt idx="8048">
                  <c:v>5</c:v>
                </c:pt>
                <c:pt idx="8049">
                  <c:v>5</c:v>
                </c:pt>
                <c:pt idx="8050">
                  <c:v>5</c:v>
                </c:pt>
                <c:pt idx="8051">
                  <c:v>5</c:v>
                </c:pt>
                <c:pt idx="8052">
                  <c:v>5</c:v>
                </c:pt>
                <c:pt idx="8053">
                  <c:v>5</c:v>
                </c:pt>
                <c:pt idx="8054">
                  <c:v>5</c:v>
                </c:pt>
                <c:pt idx="8055">
                  <c:v>5</c:v>
                </c:pt>
                <c:pt idx="8056">
                  <c:v>5</c:v>
                </c:pt>
                <c:pt idx="8057">
                  <c:v>5</c:v>
                </c:pt>
                <c:pt idx="8058">
                  <c:v>5</c:v>
                </c:pt>
                <c:pt idx="8059">
                  <c:v>5</c:v>
                </c:pt>
                <c:pt idx="8060">
                  <c:v>5</c:v>
                </c:pt>
                <c:pt idx="8061">
                  <c:v>5</c:v>
                </c:pt>
                <c:pt idx="8062">
                  <c:v>5</c:v>
                </c:pt>
                <c:pt idx="8063">
                  <c:v>5</c:v>
                </c:pt>
                <c:pt idx="8064">
                  <c:v>5</c:v>
                </c:pt>
                <c:pt idx="8065">
                  <c:v>5</c:v>
                </c:pt>
                <c:pt idx="8066">
                  <c:v>5</c:v>
                </c:pt>
                <c:pt idx="8067">
                  <c:v>5</c:v>
                </c:pt>
                <c:pt idx="8068">
                  <c:v>5</c:v>
                </c:pt>
                <c:pt idx="8069">
                  <c:v>5</c:v>
                </c:pt>
                <c:pt idx="8070">
                  <c:v>5</c:v>
                </c:pt>
                <c:pt idx="8071">
                  <c:v>5</c:v>
                </c:pt>
                <c:pt idx="8072">
                  <c:v>5</c:v>
                </c:pt>
                <c:pt idx="8073">
                  <c:v>5</c:v>
                </c:pt>
                <c:pt idx="8074">
                  <c:v>5</c:v>
                </c:pt>
                <c:pt idx="8075">
                  <c:v>5</c:v>
                </c:pt>
                <c:pt idx="8076">
                  <c:v>5</c:v>
                </c:pt>
                <c:pt idx="8077">
                  <c:v>5</c:v>
                </c:pt>
                <c:pt idx="8078">
                  <c:v>5</c:v>
                </c:pt>
                <c:pt idx="8079">
                  <c:v>5</c:v>
                </c:pt>
                <c:pt idx="8080">
                  <c:v>5</c:v>
                </c:pt>
                <c:pt idx="8081">
                  <c:v>5</c:v>
                </c:pt>
                <c:pt idx="8082">
                  <c:v>5</c:v>
                </c:pt>
                <c:pt idx="8083">
                  <c:v>5</c:v>
                </c:pt>
                <c:pt idx="8084">
                  <c:v>5</c:v>
                </c:pt>
                <c:pt idx="8085">
                  <c:v>5</c:v>
                </c:pt>
                <c:pt idx="8086">
                  <c:v>5</c:v>
                </c:pt>
                <c:pt idx="8087">
                  <c:v>5</c:v>
                </c:pt>
                <c:pt idx="8088">
                  <c:v>5</c:v>
                </c:pt>
                <c:pt idx="8089">
                  <c:v>5</c:v>
                </c:pt>
                <c:pt idx="8090">
                  <c:v>5</c:v>
                </c:pt>
                <c:pt idx="8091">
                  <c:v>5</c:v>
                </c:pt>
                <c:pt idx="8092">
                  <c:v>5</c:v>
                </c:pt>
                <c:pt idx="8093">
                  <c:v>5</c:v>
                </c:pt>
                <c:pt idx="8094">
                  <c:v>5</c:v>
                </c:pt>
                <c:pt idx="8095">
                  <c:v>5</c:v>
                </c:pt>
                <c:pt idx="8096">
                  <c:v>5</c:v>
                </c:pt>
                <c:pt idx="8097">
                  <c:v>5</c:v>
                </c:pt>
                <c:pt idx="8098">
                  <c:v>5</c:v>
                </c:pt>
                <c:pt idx="8099">
                  <c:v>5</c:v>
                </c:pt>
                <c:pt idx="8100">
                  <c:v>5</c:v>
                </c:pt>
                <c:pt idx="8101">
                  <c:v>5</c:v>
                </c:pt>
                <c:pt idx="8102">
                  <c:v>5</c:v>
                </c:pt>
                <c:pt idx="8103">
                  <c:v>5</c:v>
                </c:pt>
                <c:pt idx="8104">
                  <c:v>5</c:v>
                </c:pt>
                <c:pt idx="8105">
                  <c:v>5</c:v>
                </c:pt>
                <c:pt idx="8106">
                  <c:v>5</c:v>
                </c:pt>
                <c:pt idx="8107">
                  <c:v>5</c:v>
                </c:pt>
                <c:pt idx="8108">
                  <c:v>5</c:v>
                </c:pt>
                <c:pt idx="8109">
                  <c:v>5</c:v>
                </c:pt>
                <c:pt idx="8110">
                  <c:v>5</c:v>
                </c:pt>
                <c:pt idx="8111">
                  <c:v>5</c:v>
                </c:pt>
                <c:pt idx="8112">
                  <c:v>5</c:v>
                </c:pt>
                <c:pt idx="8113">
                  <c:v>5</c:v>
                </c:pt>
                <c:pt idx="8114">
                  <c:v>5</c:v>
                </c:pt>
                <c:pt idx="8115">
                  <c:v>5</c:v>
                </c:pt>
                <c:pt idx="8116">
                  <c:v>5</c:v>
                </c:pt>
                <c:pt idx="8117">
                  <c:v>5</c:v>
                </c:pt>
                <c:pt idx="8118">
                  <c:v>5</c:v>
                </c:pt>
                <c:pt idx="8119">
                  <c:v>5</c:v>
                </c:pt>
                <c:pt idx="8120">
                  <c:v>5</c:v>
                </c:pt>
                <c:pt idx="8121">
                  <c:v>5</c:v>
                </c:pt>
                <c:pt idx="8122">
                  <c:v>5</c:v>
                </c:pt>
                <c:pt idx="8123">
                  <c:v>5</c:v>
                </c:pt>
                <c:pt idx="8124">
                  <c:v>5</c:v>
                </c:pt>
                <c:pt idx="8125">
                  <c:v>5</c:v>
                </c:pt>
                <c:pt idx="8126">
                  <c:v>5</c:v>
                </c:pt>
                <c:pt idx="8127">
                  <c:v>5</c:v>
                </c:pt>
                <c:pt idx="8128">
                  <c:v>5</c:v>
                </c:pt>
                <c:pt idx="8129">
                  <c:v>5</c:v>
                </c:pt>
                <c:pt idx="8130">
                  <c:v>5</c:v>
                </c:pt>
                <c:pt idx="8131">
                  <c:v>5</c:v>
                </c:pt>
                <c:pt idx="8132">
                  <c:v>5</c:v>
                </c:pt>
                <c:pt idx="8133">
                  <c:v>5</c:v>
                </c:pt>
                <c:pt idx="8134">
                  <c:v>5</c:v>
                </c:pt>
                <c:pt idx="8135">
                  <c:v>5</c:v>
                </c:pt>
                <c:pt idx="8136">
                  <c:v>5</c:v>
                </c:pt>
                <c:pt idx="8137">
                  <c:v>5</c:v>
                </c:pt>
                <c:pt idx="8138">
                  <c:v>5</c:v>
                </c:pt>
                <c:pt idx="8139">
                  <c:v>5</c:v>
                </c:pt>
                <c:pt idx="8140">
                  <c:v>5</c:v>
                </c:pt>
                <c:pt idx="8141">
                  <c:v>5</c:v>
                </c:pt>
                <c:pt idx="8142">
                  <c:v>5</c:v>
                </c:pt>
                <c:pt idx="8143">
                  <c:v>5</c:v>
                </c:pt>
                <c:pt idx="8144">
                  <c:v>5</c:v>
                </c:pt>
                <c:pt idx="8145">
                  <c:v>5</c:v>
                </c:pt>
                <c:pt idx="8146">
                  <c:v>5</c:v>
                </c:pt>
                <c:pt idx="8147">
                  <c:v>5</c:v>
                </c:pt>
                <c:pt idx="8148">
                  <c:v>5</c:v>
                </c:pt>
                <c:pt idx="8149">
                  <c:v>5</c:v>
                </c:pt>
                <c:pt idx="8150">
                  <c:v>5</c:v>
                </c:pt>
                <c:pt idx="8151">
                  <c:v>5</c:v>
                </c:pt>
                <c:pt idx="8152">
                  <c:v>5</c:v>
                </c:pt>
                <c:pt idx="8153">
                  <c:v>5</c:v>
                </c:pt>
                <c:pt idx="8154">
                  <c:v>5</c:v>
                </c:pt>
                <c:pt idx="8155">
                  <c:v>5</c:v>
                </c:pt>
                <c:pt idx="8156">
                  <c:v>5</c:v>
                </c:pt>
                <c:pt idx="8157">
                  <c:v>5</c:v>
                </c:pt>
                <c:pt idx="8158">
                  <c:v>5</c:v>
                </c:pt>
                <c:pt idx="8159">
                  <c:v>5</c:v>
                </c:pt>
                <c:pt idx="8160">
                  <c:v>5</c:v>
                </c:pt>
                <c:pt idx="8161">
                  <c:v>5</c:v>
                </c:pt>
                <c:pt idx="8162">
                  <c:v>5</c:v>
                </c:pt>
                <c:pt idx="8163">
                  <c:v>5</c:v>
                </c:pt>
                <c:pt idx="8164">
                  <c:v>5</c:v>
                </c:pt>
                <c:pt idx="8165">
                  <c:v>5</c:v>
                </c:pt>
                <c:pt idx="8166">
                  <c:v>5</c:v>
                </c:pt>
                <c:pt idx="8167">
                  <c:v>5</c:v>
                </c:pt>
                <c:pt idx="8168">
                  <c:v>5</c:v>
                </c:pt>
                <c:pt idx="8169">
                  <c:v>5</c:v>
                </c:pt>
                <c:pt idx="8170">
                  <c:v>5</c:v>
                </c:pt>
                <c:pt idx="8171">
                  <c:v>5</c:v>
                </c:pt>
                <c:pt idx="8172">
                  <c:v>5</c:v>
                </c:pt>
                <c:pt idx="8173">
                  <c:v>5</c:v>
                </c:pt>
                <c:pt idx="8174">
                  <c:v>5</c:v>
                </c:pt>
                <c:pt idx="8175">
                  <c:v>5</c:v>
                </c:pt>
                <c:pt idx="8176">
                  <c:v>5</c:v>
                </c:pt>
                <c:pt idx="8177">
                  <c:v>5</c:v>
                </c:pt>
                <c:pt idx="8178">
                  <c:v>5</c:v>
                </c:pt>
                <c:pt idx="8179">
                  <c:v>5</c:v>
                </c:pt>
                <c:pt idx="8180">
                  <c:v>5</c:v>
                </c:pt>
                <c:pt idx="8181">
                  <c:v>5</c:v>
                </c:pt>
                <c:pt idx="8182">
                  <c:v>5</c:v>
                </c:pt>
                <c:pt idx="8183">
                  <c:v>5</c:v>
                </c:pt>
                <c:pt idx="8184">
                  <c:v>5</c:v>
                </c:pt>
                <c:pt idx="8185">
                  <c:v>5</c:v>
                </c:pt>
                <c:pt idx="8186">
                  <c:v>5</c:v>
                </c:pt>
                <c:pt idx="8187">
                  <c:v>5</c:v>
                </c:pt>
                <c:pt idx="8188">
                  <c:v>5</c:v>
                </c:pt>
                <c:pt idx="8189">
                  <c:v>5</c:v>
                </c:pt>
                <c:pt idx="8190">
                  <c:v>5</c:v>
                </c:pt>
                <c:pt idx="8191">
                  <c:v>5</c:v>
                </c:pt>
                <c:pt idx="8192">
                  <c:v>5</c:v>
                </c:pt>
                <c:pt idx="8193">
                  <c:v>5</c:v>
                </c:pt>
                <c:pt idx="8194">
                  <c:v>5</c:v>
                </c:pt>
                <c:pt idx="8195">
                  <c:v>5</c:v>
                </c:pt>
                <c:pt idx="8196">
                  <c:v>5</c:v>
                </c:pt>
                <c:pt idx="8197">
                  <c:v>5</c:v>
                </c:pt>
                <c:pt idx="8198">
                  <c:v>5</c:v>
                </c:pt>
                <c:pt idx="8199">
                  <c:v>5</c:v>
                </c:pt>
                <c:pt idx="8200">
                  <c:v>5</c:v>
                </c:pt>
                <c:pt idx="8201">
                  <c:v>5</c:v>
                </c:pt>
                <c:pt idx="8202">
                  <c:v>5</c:v>
                </c:pt>
                <c:pt idx="8203">
                  <c:v>5</c:v>
                </c:pt>
                <c:pt idx="8204">
                  <c:v>5</c:v>
                </c:pt>
                <c:pt idx="8205">
                  <c:v>5</c:v>
                </c:pt>
                <c:pt idx="8206">
                  <c:v>5</c:v>
                </c:pt>
                <c:pt idx="8207">
                  <c:v>5</c:v>
                </c:pt>
                <c:pt idx="8208">
                  <c:v>5</c:v>
                </c:pt>
                <c:pt idx="8209">
                  <c:v>5</c:v>
                </c:pt>
                <c:pt idx="8210">
                  <c:v>5</c:v>
                </c:pt>
                <c:pt idx="8211">
                  <c:v>5</c:v>
                </c:pt>
                <c:pt idx="8212">
                  <c:v>5</c:v>
                </c:pt>
                <c:pt idx="8213">
                  <c:v>5</c:v>
                </c:pt>
                <c:pt idx="8214">
                  <c:v>5</c:v>
                </c:pt>
                <c:pt idx="8215">
                  <c:v>5</c:v>
                </c:pt>
                <c:pt idx="8216">
                  <c:v>5</c:v>
                </c:pt>
                <c:pt idx="8217">
                  <c:v>5</c:v>
                </c:pt>
                <c:pt idx="8218">
                  <c:v>5</c:v>
                </c:pt>
                <c:pt idx="8219">
                  <c:v>5</c:v>
                </c:pt>
                <c:pt idx="8220">
                  <c:v>5</c:v>
                </c:pt>
                <c:pt idx="8221">
                  <c:v>5</c:v>
                </c:pt>
                <c:pt idx="8222">
                  <c:v>5</c:v>
                </c:pt>
                <c:pt idx="8223">
                  <c:v>5</c:v>
                </c:pt>
                <c:pt idx="8224">
                  <c:v>5</c:v>
                </c:pt>
                <c:pt idx="8225">
                  <c:v>5</c:v>
                </c:pt>
                <c:pt idx="8226">
                  <c:v>5</c:v>
                </c:pt>
                <c:pt idx="8227">
                  <c:v>5</c:v>
                </c:pt>
                <c:pt idx="8228">
                  <c:v>5</c:v>
                </c:pt>
                <c:pt idx="8229">
                  <c:v>5</c:v>
                </c:pt>
                <c:pt idx="8230">
                  <c:v>5</c:v>
                </c:pt>
                <c:pt idx="8231">
                  <c:v>5</c:v>
                </c:pt>
                <c:pt idx="8232">
                  <c:v>5</c:v>
                </c:pt>
                <c:pt idx="8233">
                  <c:v>5</c:v>
                </c:pt>
                <c:pt idx="8234">
                  <c:v>5</c:v>
                </c:pt>
                <c:pt idx="8235">
                  <c:v>5</c:v>
                </c:pt>
                <c:pt idx="8236">
                  <c:v>5</c:v>
                </c:pt>
                <c:pt idx="8237">
                  <c:v>5</c:v>
                </c:pt>
                <c:pt idx="8238">
                  <c:v>5</c:v>
                </c:pt>
                <c:pt idx="8239">
                  <c:v>5</c:v>
                </c:pt>
                <c:pt idx="8240">
                  <c:v>5</c:v>
                </c:pt>
                <c:pt idx="8241">
                  <c:v>5</c:v>
                </c:pt>
                <c:pt idx="8242">
                  <c:v>5</c:v>
                </c:pt>
                <c:pt idx="8243">
                  <c:v>5</c:v>
                </c:pt>
                <c:pt idx="8244">
                  <c:v>5</c:v>
                </c:pt>
                <c:pt idx="8245">
                  <c:v>5</c:v>
                </c:pt>
                <c:pt idx="8246">
                  <c:v>5</c:v>
                </c:pt>
                <c:pt idx="8247">
                  <c:v>5</c:v>
                </c:pt>
                <c:pt idx="8248">
                  <c:v>5</c:v>
                </c:pt>
                <c:pt idx="8249">
                  <c:v>5</c:v>
                </c:pt>
                <c:pt idx="8250">
                  <c:v>5</c:v>
                </c:pt>
                <c:pt idx="8251">
                  <c:v>5</c:v>
                </c:pt>
                <c:pt idx="8252">
                  <c:v>5</c:v>
                </c:pt>
                <c:pt idx="8253">
                  <c:v>5</c:v>
                </c:pt>
                <c:pt idx="8254">
                  <c:v>5</c:v>
                </c:pt>
                <c:pt idx="8255">
                  <c:v>5</c:v>
                </c:pt>
                <c:pt idx="8256">
                  <c:v>5</c:v>
                </c:pt>
                <c:pt idx="8257">
                  <c:v>5</c:v>
                </c:pt>
                <c:pt idx="8258">
                  <c:v>5</c:v>
                </c:pt>
                <c:pt idx="8259">
                  <c:v>5</c:v>
                </c:pt>
                <c:pt idx="8260">
                  <c:v>5</c:v>
                </c:pt>
                <c:pt idx="8261">
                  <c:v>5</c:v>
                </c:pt>
                <c:pt idx="8262">
                  <c:v>5</c:v>
                </c:pt>
                <c:pt idx="8263">
                  <c:v>5</c:v>
                </c:pt>
                <c:pt idx="8264">
                  <c:v>5</c:v>
                </c:pt>
                <c:pt idx="8265">
                  <c:v>5</c:v>
                </c:pt>
                <c:pt idx="8266">
                  <c:v>5</c:v>
                </c:pt>
                <c:pt idx="8267">
                  <c:v>5</c:v>
                </c:pt>
                <c:pt idx="8268">
                  <c:v>5</c:v>
                </c:pt>
                <c:pt idx="8269">
                  <c:v>5</c:v>
                </c:pt>
                <c:pt idx="8270">
                  <c:v>5</c:v>
                </c:pt>
                <c:pt idx="8271">
                  <c:v>5</c:v>
                </c:pt>
                <c:pt idx="8272">
                  <c:v>4</c:v>
                </c:pt>
                <c:pt idx="8273">
                  <c:v>4</c:v>
                </c:pt>
                <c:pt idx="8274">
                  <c:v>4</c:v>
                </c:pt>
                <c:pt idx="8275">
                  <c:v>4</c:v>
                </c:pt>
                <c:pt idx="8276">
                  <c:v>4</c:v>
                </c:pt>
                <c:pt idx="8277">
                  <c:v>4</c:v>
                </c:pt>
                <c:pt idx="8278">
                  <c:v>4</c:v>
                </c:pt>
                <c:pt idx="8279">
                  <c:v>4</c:v>
                </c:pt>
                <c:pt idx="8280">
                  <c:v>4</c:v>
                </c:pt>
                <c:pt idx="8281">
                  <c:v>4</c:v>
                </c:pt>
                <c:pt idx="8282">
                  <c:v>4</c:v>
                </c:pt>
                <c:pt idx="8283">
                  <c:v>4</c:v>
                </c:pt>
                <c:pt idx="8284">
                  <c:v>4</c:v>
                </c:pt>
                <c:pt idx="8285">
                  <c:v>4</c:v>
                </c:pt>
                <c:pt idx="8286">
                  <c:v>4</c:v>
                </c:pt>
                <c:pt idx="8287">
                  <c:v>4</c:v>
                </c:pt>
                <c:pt idx="8288">
                  <c:v>4</c:v>
                </c:pt>
                <c:pt idx="8289">
                  <c:v>4</c:v>
                </c:pt>
                <c:pt idx="8290">
                  <c:v>4</c:v>
                </c:pt>
                <c:pt idx="8291">
                  <c:v>4</c:v>
                </c:pt>
                <c:pt idx="8292">
                  <c:v>4</c:v>
                </c:pt>
                <c:pt idx="8293">
                  <c:v>4</c:v>
                </c:pt>
                <c:pt idx="8294">
                  <c:v>4</c:v>
                </c:pt>
                <c:pt idx="8295">
                  <c:v>4</c:v>
                </c:pt>
                <c:pt idx="8296">
                  <c:v>4</c:v>
                </c:pt>
                <c:pt idx="8297">
                  <c:v>4</c:v>
                </c:pt>
                <c:pt idx="8298">
                  <c:v>4</c:v>
                </c:pt>
                <c:pt idx="8299">
                  <c:v>4</c:v>
                </c:pt>
                <c:pt idx="8300">
                  <c:v>4</c:v>
                </c:pt>
                <c:pt idx="8301">
                  <c:v>4</c:v>
                </c:pt>
                <c:pt idx="8302">
                  <c:v>4</c:v>
                </c:pt>
                <c:pt idx="8303">
                  <c:v>4</c:v>
                </c:pt>
                <c:pt idx="8304">
                  <c:v>4</c:v>
                </c:pt>
                <c:pt idx="8305">
                  <c:v>4</c:v>
                </c:pt>
                <c:pt idx="8306">
                  <c:v>4</c:v>
                </c:pt>
                <c:pt idx="8307">
                  <c:v>4</c:v>
                </c:pt>
                <c:pt idx="8308">
                  <c:v>4</c:v>
                </c:pt>
                <c:pt idx="8309">
                  <c:v>4</c:v>
                </c:pt>
                <c:pt idx="8310">
                  <c:v>4</c:v>
                </c:pt>
                <c:pt idx="8311">
                  <c:v>4</c:v>
                </c:pt>
                <c:pt idx="8312">
                  <c:v>4</c:v>
                </c:pt>
                <c:pt idx="8313">
                  <c:v>4</c:v>
                </c:pt>
                <c:pt idx="8314">
                  <c:v>4</c:v>
                </c:pt>
                <c:pt idx="8315">
                  <c:v>4</c:v>
                </c:pt>
                <c:pt idx="8316">
                  <c:v>4</c:v>
                </c:pt>
                <c:pt idx="8317">
                  <c:v>4</c:v>
                </c:pt>
                <c:pt idx="8318">
                  <c:v>4</c:v>
                </c:pt>
                <c:pt idx="8319">
                  <c:v>4</c:v>
                </c:pt>
                <c:pt idx="8320">
                  <c:v>4</c:v>
                </c:pt>
                <c:pt idx="8321">
                  <c:v>4</c:v>
                </c:pt>
                <c:pt idx="8322">
                  <c:v>4</c:v>
                </c:pt>
                <c:pt idx="8323">
                  <c:v>4</c:v>
                </c:pt>
                <c:pt idx="8324">
                  <c:v>4</c:v>
                </c:pt>
                <c:pt idx="8325">
                  <c:v>4</c:v>
                </c:pt>
                <c:pt idx="8326">
                  <c:v>4</c:v>
                </c:pt>
                <c:pt idx="8327">
                  <c:v>4</c:v>
                </c:pt>
                <c:pt idx="8328">
                  <c:v>4</c:v>
                </c:pt>
                <c:pt idx="8329">
                  <c:v>4</c:v>
                </c:pt>
                <c:pt idx="8330">
                  <c:v>4</c:v>
                </c:pt>
                <c:pt idx="8331">
                  <c:v>4</c:v>
                </c:pt>
                <c:pt idx="8332">
                  <c:v>4</c:v>
                </c:pt>
                <c:pt idx="8333">
                  <c:v>4</c:v>
                </c:pt>
                <c:pt idx="8334">
                  <c:v>4</c:v>
                </c:pt>
                <c:pt idx="8335">
                  <c:v>4</c:v>
                </c:pt>
                <c:pt idx="8336">
                  <c:v>4</c:v>
                </c:pt>
                <c:pt idx="8337">
                  <c:v>4</c:v>
                </c:pt>
                <c:pt idx="8338">
                  <c:v>4</c:v>
                </c:pt>
                <c:pt idx="8339">
                  <c:v>4</c:v>
                </c:pt>
                <c:pt idx="8340">
                  <c:v>4</c:v>
                </c:pt>
                <c:pt idx="8341">
                  <c:v>4</c:v>
                </c:pt>
                <c:pt idx="8342">
                  <c:v>4</c:v>
                </c:pt>
                <c:pt idx="8343">
                  <c:v>4</c:v>
                </c:pt>
                <c:pt idx="8344">
                  <c:v>4</c:v>
                </c:pt>
                <c:pt idx="8345">
                  <c:v>4</c:v>
                </c:pt>
                <c:pt idx="8346">
                  <c:v>4</c:v>
                </c:pt>
                <c:pt idx="8347">
                  <c:v>4</c:v>
                </c:pt>
                <c:pt idx="8348">
                  <c:v>4</c:v>
                </c:pt>
                <c:pt idx="8349">
                  <c:v>4</c:v>
                </c:pt>
                <c:pt idx="8350">
                  <c:v>4</c:v>
                </c:pt>
                <c:pt idx="8351">
                  <c:v>4</c:v>
                </c:pt>
                <c:pt idx="8352">
                  <c:v>4</c:v>
                </c:pt>
                <c:pt idx="8353">
                  <c:v>4</c:v>
                </c:pt>
                <c:pt idx="8354">
                  <c:v>4</c:v>
                </c:pt>
                <c:pt idx="8355">
                  <c:v>4</c:v>
                </c:pt>
                <c:pt idx="8356">
                  <c:v>4</c:v>
                </c:pt>
                <c:pt idx="8357">
                  <c:v>4</c:v>
                </c:pt>
                <c:pt idx="8358">
                  <c:v>4</c:v>
                </c:pt>
                <c:pt idx="8359">
                  <c:v>4</c:v>
                </c:pt>
                <c:pt idx="8360">
                  <c:v>4</c:v>
                </c:pt>
                <c:pt idx="8361">
                  <c:v>4</c:v>
                </c:pt>
                <c:pt idx="8362">
                  <c:v>4</c:v>
                </c:pt>
                <c:pt idx="8363">
                  <c:v>4</c:v>
                </c:pt>
                <c:pt idx="8364">
                  <c:v>4</c:v>
                </c:pt>
                <c:pt idx="8365">
                  <c:v>4</c:v>
                </c:pt>
                <c:pt idx="8366">
                  <c:v>4</c:v>
                </c:pt>
                <c:pt idx="8367">
                  <c:v>4</c:v>
                </c:pt>
                <c:pt idx="8368">
                  <c:v>4</c:v>
                </c:pt>
                <c:pt idx="8369">
                  <c:v>4</c:v>
                </c:pt>
                <c:pt idx="8370">
                  <c:v>4</c:v>
                </c:pt>
                <c:pt idx="8371">
                  <c:v>4</c:v>
                </c:pt>
                <c:pt idx="8372">
                  <c:v>4</c:v>
                </c:pt>
                <c:pt idx="8373">
                  <c:v>4</c:v>
                </c:pt>
                <c:pt idx="8374">
                  <c:v>4</c:v>
                </c:pt>
                <c:pt idx="8375">
                  <c:v>4</c:v>
                </c:pt>
                <c:pt idx="8376">
                  <c:v>4</c:v>
                </c:pt>
                <c:pt idx="8377">
                  <c:v>4</c:v>
                </c:pt>
                <c:pt idx="8378">
                  <c:v>4</c:v>
                </c:pt>
                <c:pt idx="8379">
                  <c:v>4</c:v>
                </c:pt>
                <c:pt idx="8380">
                  <c:v>4</c:v>
                </c:pt>
                <c:pt idx="8381">
                  <c:v>4</c:v>
                </c:pt>
                <c:pt idx="8382">
                  <c:v>4</c:v>
                </c:pt>
                <c:pt idx="8383">
                  <c:v>4</c:v>
                </c:pt>
                <c:pt idx="8384">
                  <c:v>4</c:v>
                </c:pt>
                <c:pt idx="8385">
                  <c:v>4</c:v>
                </c:pt>
                <c:pt idx="8386">
                  <c:v>4</c:v>
                </c:pt>
                <c:pt idx="8387">
                  <c:v>4</c:v>
                </c:pt>
                <c:pt idx="8388">
                  <c:v>4</c:v>
                </c:pt>
                <c:pt idx="8389">
                  <c:v>4</c:v>
                </c:pt>
                <c:pt idx="8390">
                  <c:v>4</c:v>
                </c:pt>
                <c:pt idx="8391">
                  <c:v>4</c:v>
                </c:pt>
                <c:pt idx="8392">
                  <c:v>4</c:v>
                </c:pt>
                <c:pt idx="8393">
                  <c:v>4</c:v>
                </c:pt>
                <c:pt idx="8394">
                  <c:v>4</c:v>
                </c:pt>
                <c:pt idx="8395">
                  <c:v>4</c:v>
                </c:pt>
                <c:pt idx="8396">
                  <c:v>4</c:v>
                </c:pt>
                <c:pt idx="8397">
                  <c:v>4</c:v>
                </c:pt>
                <c:pt idx="8398">
                  <c:v>4</c:v>
                </c:pt>
                <c:pt idx="8399">
                  <c:v>4</c:v>
                </c:pt>
                <c:pt idx="8400">
                  <c:v>4</c:v>
                </c:pt>
                <c:pt idx="8401">
                  <c:v>4</c:v>
                </c:pt>
                <c:pt idx="8402">
                  <c:v>4</c:v>
                </c:pt>
                <c:pt idx="8403">
                  <c:v>4</c:v>
                </c:pt>
                <c:pt idx="8404">
                  <c:v>4</c:v>
                </c:pt>
                <c:pt idx="8405">
                  <c:v>4</c:v>
                </c:pt>
                <c:pt idx="8406">
                  <c:v>4</c:v>
                </c:pt>
                <c:pt idx="8407">
                  <c:v>4</c:v>
                </c:pt>
                <c:pt idx="8408">
                  <c:v>4</c:v>
                </c:pt>
                <c:pt idx="8409">
                  <c:v>4</c:v>
                </c:pt>
                <c:pt idx="8410">
                  <c:v>4</c:v>
                </c:pt>
                <c:pt idx="8411">
                  <c:v>4</c:v>
                </c:pt>
                <c:pt idx="8412">
                  <c:v>4</c:v>
                </c:pt>
                <c:pt idx="8413">
                  <c:v>4</c:v>
                </c:pt>
                <c:pt idx="8414">
                  <c:v>4</c:v>
                </c:pt>
                <c:pt idx="8415">
                  <c:v>4</c:v>
                </c:pt>
                <c:pt idx="8416">
                  <c:v>4</c:v>
                </c:pt>
                <c:pt idx="8417">
                  <c:v>4</c:v>
                </c:pt>
                <c:pt idx="8418">
                  <c:v>4</c:v>
                </c:pt>
                <c:pt idx="8419">
                  <c:v>4</c:v>
                </c:pt>
                <c:pt idx="8420">
                  <c:v>4</c:v>
                </c:pt>
                <c:pt idx="8421">
                  <c:v>4</c:v>
                </c:pt>
                <c:pt idx="8422">
                  <c:v>4</c:v>
                </c:pt>
                <c:pt idx="8423">
                  <c:v>4</c:v>
                </c:pt>
                <c:pt idx="8424">
                  <c:v>4</c:v>
                </c:pt>
                <c:pt idx="8425">
                  <c:v>4</c:v>
                </c:pt>
                <c:pt idx="8426">
                  <c:v>4</c:v>
                </c:pt>
                <c:pt idx="8427">
                  <c:v>4</c:v>
                </c:pt>
                <c:pt idx="8428">
                  <c:v>4</c:v>
                </c:pt>
                <c:pt idx="8429">
                  <c:v>4</c:v>
                </c:pt>
                <c:pt idx="8430">
                  <c:v>4</c:v>
                </c:pt>
                <c:pt idx="8431">
                  <c:v>4</c:v>
                </c:pt>
                <c:pt idx="8432">
                  <c:v>4</c:v>
                </c:pt>
                <c:pt idx="8433">
                  <c:v>4</c:v>
                </c:pt>
                <c:pt idx="8434">
                  <c:v>4</c:v>
                </c:pt>
                <c:pt idx="8435">
                  <c:v>4</c:v>
                </c:pt>
                <c:pt idx="8436">
                  <c:v>4</c:v>
                </c:pt>
                <c:pt idx="8437">
                  <c:v>4</c:v>
                </c:pt>
                <c:pt idx="8438">
                  <c:v>4</c:v>
                </c:pt>
                <c:pt idx="8439">
                  <c:v>4</c:v>
                </c:pt>
                <c:pt idx="8440">
                  <c:v>4</c:v>
                </c:pt>
                <c:pt idx="8441">
                  <c:v>4</c:v>
                </c:pt>
                <c:pt idx="8442">
                  <c:v>4</c:v>
                </c:pt>
                <c:pt idx="8443">
                  <c:v>4</c:v>
                </c:pt>
                <c:pt idx="8444">
                  <c:v>4</c:v>
                </c:pt>
                <c:pt idx="8445">
                  <c:v>4</c:v>
                </c:pt>
                <c:pt idx="8446">
                  <c:v>4</c:v>
                </c:pt>
                <c:pt idx="8447">
                  <c:v>4</c:v>
                </c:pt>
                <c:pt idx="8448">
                  <c:v>4</c:v>
                </c:pt>
                <c:pt idx="8449">
                  <c:v>4</c:v>
                </c:pt>
                <c:pt idx="8450">
                  <c:v>4</c:v>
                </c:pt>
                <c:pt idx="8451">
                  <c:v>4</c:v>
                </c:pt>
                <c:pt idx="8452">
                  <c:v>4</c:v>
                </c:pt>
                <c:pt idx="8453">
                  <c:v>4</c:v>
                </c:pt>
                <c:pt idx="8454">
                  <c:v>4</c:v>
                </c:pt>
                <c:pt idx="8455">
                  <c:v>4</c:v>
                </c:pt>
                <c:pt idx="8456">
                  <c:v>4</c:v>
                </c:pt>
                <c:pt idx="8457">
                  <c:v>4</c:v>
                </c:pt>
                <c:pt idx="8458">
                  <c:v>4</c:v>
                </c:pt>
                <c:pt idx="8459">
                  <c:v>4</c:v>
                </c:pt>
                <c:pt idx="8460">
                  <c:v>4</c:v>
                </c:pt>
                <c:pt idx="8461">
                  <c:v>4</c:v>
                </c:pt>
                <c:pt idx="8462">
                  <c:v>4</c:v>
                </c:pt>
                <c:pt idx="8463">
                  <c:v>4</c:v>
                </c:pt>
                <c:pt idx="8464">
                  <c:v>4</c:v>
                </c:pt>
                <c:pt idx="8465">
                  <c:v>4</c:v>
                </c:pt>
                <c:pt idx="8466">
                  <c:v>4</c:v>
                </c:pt>
                <c:pt idx="8467">
                  <c:v>4</c:v>
                </c:pt>
                <c:pt idx="8468">
                  <c:v>4</c:v>
                </c:pt>
                <c:pt idx="8469">
                  <c:v>4</c:v>
                </c:pt>
                <c:pt idx="8470">
                  <c:v>4</c:v>
                </c:pt>
                <c:pt idx="8471">
                  <c:v>4</c:v>
                </c:pt>
                <c:pt idx="8472">
                  <c:v>4</c:v>
                </c:pt>
                <c:pt idx="8473">
                  <c:v>4</c:v>
                </c:pt>
                <c:pt idx="8474">
                  <c:v>4</c:v>
                </c:pt>
                <c:pt idx="8475">
                  <c:v>4</c:v>
                </c:pt>
                <c:pt idx="8476">
                  <c:v>4</c:v>
                </c:pt>
                <c:pt idx="8477">
                  <c:v>4</c:v>
                </c:pt>
                <c:pt idx="8478">
                  <c:v>4</c:v>
                </c:pt>
                <c:pt idx="8479">
                  <c:v>4</c:v>
                </c:pt>
                <c:pt idx="8480">
                  <c:v>4</c:v>
                </c:pt>
                <c:pt idx="8481">
                  <c:v>4</c:v>
                </c:pt>
                <c:pt idx="8482">
                  <c:v>4</c:v>
                </c:pt>
                <c:pt idx="8483">
                  <c:v>4</c:v>
                </c:pt>
                <c:pt idx="8484">
                  <c:v>4</c:v>
                </c:pt>
                <c:pt idx="8485">
                  <c:v>4</c:v>
                </c:pt>
                <c:pt idx="8486">
                  <c:v>4</c:v>
                </c:pt>
                <c:pt idx="8487">
                  <c:v>4</c:v>
                </c:pt>
                <c:pt idx="8488">
                  <c:v>4</c:v>
                </c:pt>
                <c:pt idx="8489">
                  <c:v>4</c:v>
                </c:pt>
                <c:pt idx="8490">
                  <c:v>4</c:v>
                </c:pt>
                <c:pt idx="8491">
                  <c:v>4</c:v>
                </c:pt>
                <c:pt idx="8492">
                  <c:v>4</c:v>
                </c:pt>
                <c:pt idx="8493">
                  <c:v>4</c:v>
                </c:pt>
                <c:pt idx="8494">
                  <c:v>4</c:v>
                </c:pt>
                <c:pt idx="8495">
                  <c:v>4</c:v>
                </c:pt>
                <c:pt idx="8496">
                  <c:v>4</c:v>
                </c:pt>
                <c:pt idx="8497">
                  <c:v>4</c:v>
                </c:pt>
                <c:pt idx="8498">
                  <c:v>4</c:v>
                </c:pt>
                <c:pt idx="8499">
                  <c:v>4</c:v>
                </c:pt>
                <c:pt idx="8500">
                  <c:v>4</c:v>
                </c:pt>
                <c:pt idx="8501">
                  <c:v>4</c:v>
                </c:pt>
                <c:pt idx="8502">
                  <c:v>4</c:v>
                </c:pt>
                <c:pt idx="8503">
                  <c:v>4</c:v>
                </c:pt>
                <c:pt idx="8504">
                  <c:v>4</c:v>
                </c:pt>
                <c:pt idx="8505">
                  <c:v>4</c:v>
                </c:pt>
                <c:pt idx="8506">
                  <c:v>4</c:v>
                </c:pt>
                <c:pt idx="8507">
                  <c:v>4</c:v>
                </c:pt>
                <c:pt idx="8508">
                  <c:v>4</c:v>
                </c:pt>
                <c:pt idx="8509">
                  <c:v>4</c:v>
                </c:pt>
                <c:pt idx="8510">
                  <c:v>4</c:v>
                </c:pt>
                <c:pt idx="8511">
                  <c:v>4</c:v>
                </c:pt>
                <c:pt idx="8512">
                  <c:v>4</c:v>
                </c:pt>
                <c:pt idx="8513">
                  <c:v>4</c:v>
                </c:pt>
                <c:pt idx="8514">
                  <c:v>4</c:v>
                </c:pt>
                <c:pt idx="8515">
                  <c:v>4</c:v>
                </c:pt>
                <c:pt idx="8516">
                  <c:v>4</c:v>
                </c:pt>
                <c:pt idx="8517">
                  <c:v>4</c:v>
                </c:pt>
                <c:pt idx="8518">
                  <c:v>4</c:v>
                </c:pt>
                <c:pt idx="8519">
                  <c:v>4</c:v>
                </c:pt>
                <c:pt idx="8520">
                  <c:v>4</c:v>
                </c:pt>
                <c:pt idx="8521">
                  <c:v>4</c:v>
                </c:pt>
                <c:pt idx="8522">
                  <c:v>4</c:v>
                </c:pt>
                <c:pt idx="8523">
                  <c:v>4</c:v>
                </c:pt>
                <c:pt idx="8524">
                  <c:v>4</c:v>
                </c:pt>
                <c:pt idx="8525">
                  <c:v>4</c:v>
                </c:pt>
                <c:pt idx="8526">
                  <c:v>4</c:v>
                </c:pt>
                <c:pt idx="8527">
                  <c:v>4</c:v>
                </c:pt>
                <c:pt idx="8528">
                  <c:v>4</c:v>
                </c:pt>
                <c:pt idx="8529">
                  <c:v>4</c:v>
                </c:pt>
                <c:pt idx="8530">
                  <c:v>4</c:v>
                </c:pt>
                <c:pt idx="8531">
                  <c:v>4</c:v>
                </c:pt>
                <c:pt idx="8532">
                  <c:v>4</c:v>
                </c:pt>
                <c:pt idx="8533">
                  <c:v>4</c:v>
                </c:pt>
                <c:pt idx="8534">
                  <c:v>4</c:v>
                </c:pt>
                <c:pt idx="8535">
                  <c:v>4</c:v>
                </c:pt>
                <c:pt idx="8536">
                  <c:v>4</c:v>
                </c:pt>
                <c:pt idx="8537">
                  <c:v>4</c:v>
                </c:pt>
                <c:pt idx="8538">
                  <c:v>4</c:v>
                </c:pt>
                <c:pt idx="8539">
                  <c:v>4</c:v>
                </c:pt>
                <c:pt idx="8540">
                  <c:v>4</c:v>
                </c:pt>
                <c:pt idx="8541">
                  <c:v>4</c:v>
                </c:pt>
                <c:pt idx="8542">
                  <c:v>4</c:v>
                </c:pt>
                <c:pt idx="8543">
                  <c:v>4</c:v>
                </c:pt>
                <c:pt idx="8544">
                  <c:v>4</c:v>
                </c:pt>
                <c:pt idx="8545">
                  <c:v>4</c:v>
                </c:pt>
                <c:pt idx="8546">
                  <c:v>4</c:v>
                </c:pt>
                <c:pt idx="8547">
                  <c:v>4</c:v>
                </c:pt>
                <c:pt idx="8548">
                  <c:v>4</c:v>
                </c:pt>
                <c:pt idx="8549">
                  <c:v>4</c:v>
                </c:pt>
                <c:pt idx="8550">
                  <c:v>4</c:v>
                </c:pt>
                <c:pt idx="8551">
                  <c:v>4</c:v>
                </c:pt>
                <c:pt idx="8552">
                  <c:v>4</c:v>
                </c:pt>
                <c:pt idx="8553">
                  <c:v>4</c:v>
                </c:pt>
                <c:pt idx="8554">
                  <c:v>4</c:v>
                </c:pt>
                <c:pt idx="8555">
                  <c:v>4</c:v>
                </c:pt>
                <c:pt idx="8556">
                  <c:v>4</c:v>
                </c:pt>
                <c:pt idx="8557">
                  <c:v>4</c:v>
                </c:pt>
                <c:pt idx="8558">
                  <c:v>4</c:v>
                </c:pt>
                <c:pt idx="8559">
                  <c:v>4</c:v>
                </c:pt>
                <c:pt idx="8560">
                  <c:v>4</c:v>
                </c:pt>
                <c:pt idx="8561">
                  <c:v>4</c:v>
                </c:pt>
                <c:pt idx="8562">
                  <c:v>4</c:v>
                </c:pt>
                <c:pt idx="8563">
                  <c:v>4</c:v>
                </c:pt>
                <c:pt idx="8564">
                  <c:v>4</c:v>
                </c:pt>
                <c:pt idx="8565">
                  <c:v>4</c:v>
                </c:pt>
                <c:pt idx="8566">
                  <c:v>4</c:v>
                </c:pt>
                <c:pt idx="8567">
                  <c:v>4</c:v>
                </c:pt>
                <c:pt idx="8568">
                  <c:v>4</c:v>
                </c:pt>
                <c:pt idx="8569">
                  <c:v>4</c:v>
                </c:pt>
                <c:pt idx="8570">
                  <c:v>4</c:v>
                </c:pt>
                <c:pt idx="8571">
                  <c:v>4</c:v>
                </c:pt>
                <c:pt idx="8572">
                  <c:v>4</c:v>
                </c:pt>
                <c:pt idx="8573">
                  <c:v>4</c:v>
                </c:pt>
                <c:pt idx="8574">
                  <c:v>4</c:v>
                </c:pt>
                <c:pt idx="8575">
                  <c:v>4</c:v>
                </c:pt>
                <c:pt idx="8576">
                  <c:v>4</c:v>
                </c:pt>
                <c:pt idx="8577">
                  <c:v>4</c:v>
                </c:pt>
                <c:pt idx="8578">
                  <c:v>4</c:v>
                </c:pt>
                <c:pt idx="8579">
                  <c:v>4</c:v>
                </c:pt>
                <c:pt idx="8580">
                  <c:v>4</c:v>
                </c:pt>
                <c:pt idx="8581">
                  <c:v>4</c:v>
                </c:pt>
                <c:pt idx="8582">
                  <c:v>4</c:v>
                </c:pt>
                <c:pt idx="8583">
                  <c:v>4</c:v>
                </c:pt>
                <c:pt idx="8584">
                  <c:v>4</c:v>
                </c:pt>
                <c:pt idx="8585">
                  <c:v>4</c:v>
                </c:pt>
                <c:pt idx="8586">
                  <c:v>4</c:v>
                </c:pt>
                <c:pt idx="8587">
                  <c:v>4</c:v>
                </c:pt>
                <c:pt idx="8588">
                  <c:v>4</c:v>
                </c:pt>
                <c:pt idx="8589">
                  <c:v>4</c:v>
                </c:pt>
                <c:pt idx="8590">
                  <c:v>4</c:v>
                </c:pt>
                <c:pt idx="8591">
                  <c:v>4</c:v>
                </c:pt>
                <c:pt idx="8592">
                  <c:v>4</c:v>
                </c:pt>
                <c:pt idx="8593">
                  <c:v>4</c:v>
                </c:pt>
                <c:pt idx="8594">
                  <c:v>4</c:v>
                </c:pt>
                <c:pt idx="8595">
                  <c:v>4</c:v>
                </c:pt>
                <c:pt idx="8596">
                  <c:v>4</c:v>
                </c:pt>
                <c:pt idx="8597">
                  <c:v>4</c:v>
                </c:pt>
                <c:pt idx="8598">
                  <c:v>4</c:v>
                </c:pt>
                <c:pt idx="8599">
                  <c:v>4</c:v>
                </c:pt>
                <c:pt idx="8600">
                  <c:v>4</c:v>
                </c:pt>
                <c:pt idx="8601">
                  <c:v>4</c:v>
                </c:pt>
                <c:pt idx="8602">
                  <c:v>4</c:v>
                </c:pt>
                <c:pt idx="8603">
                  <c:v>4</c:v>
                </c:pt>
                <c:pt idx="8604">
                  <c:v>4</c:v>
                </c:pt>
                <c:pt idx="8605">
                  <c:v>4</c:v>
                </c:pt>
                <c:pt idx="8606">
                  <c:v>4</c:v>
                </c:pt>
                <c:pt idx="8607">
                  <c:v>4</c:v>
                </c:pt>
                <c:pt idx="8608">
                  <c:v>4</c:v>
                </c:pt>
                <c:pt idx="8609">
                  <c:v>4</c:v>
                </c:pt>
                <c:pt idx="8610">
                  <c:v>4</c:v>
                </c:pt>
                <c:pt idx="8611">
                  <c:v>4</c:v>
                </c:pt>
                <c:pt idx="8612">
                  <c:v>4</c:v>
                </c:pt>
                <c:pt idx="8613">
                  <c:v>4</c:v>
                </c:pt>
                <c:pt idx="8614">
                  <c:v>4</c:v>
                </c:pt>
                <c:pt idx="8615">
                  <c:v>4</c:v>
                </c:pt>
                <c:pt idx="8616">
                  <c:v>4</c:v>
                </c:pt>
                <c:pt idx="8617">
                  <c:v>4</c:v>
                </c:pt>
                <c:pt idx="8618">
                  <c:v>4</c:v>
                </c:pt>
                <c:pt idx="8619">
                  <c:v>4</c:v>
                </c:pt>
                <c:pt idx="8620">
                  <c:v>4</c:v>
                </c:pt>
                <c:pt idx="8621">
                  <c:v>4</c:v>
                </c:pt>
                <c:pt idx="8622">
                  <c:v>4</c:v>
                </c:pt>
                <c:pt idx="8623">
                  <c:v>4</c:v>
                </c:pt>
                <c:pt idx="8624">
                  <c:v>4</c:v>
                </c:pt>
                <c:pt idx="8625">
                  <c:v>4</c:v>
                </c:pt>
                <c:pt idx="8626">
                  <c:v>4</c:v>
                </c:pt>
                <c:pt idx="8627">
                  <c:v>4</c:v>
                </c:pt>
                <c:pt idx="8628">
                  <c:v>4</c:v>
                </c:pt>
                <c:pt idx="8629">
                  <c:v>4</c:v>
                </c:pt>
                <c:pt idx="8630">
                  <c:v>4</c:v>
                </c:pt>
                <c:pt idx="8631">
                  <c:v>4</c:v>
                </c:pt>
                <c:pt idx="8632">
                  <c:v>4</c:v>
                </c:pt>
                <c:pt idx="8633">
                  <c:v>4</c:v>
                </c:pt>
                <c:pt idx="8634">
                  <c:v>4</c:v>
                </c:pt>
                <c:pt idx="8635">
                  <c:v>4</c:v>
                </c:pt>
                <c:pt idx="8636">
                  <c:v>4</c:v>
                </c:pt>
                <c:pt idx="8637">
                  <c:v>4</c:v>
                </c:pt>
                <c:pt idx="8638">
                  <c:v>4</c:v>
                </c:pt>
                <c:pt idx="8639">
                  <c:v>4</c:v>
                </c:pt>
                <c:pt idx="8640">
                  <c:v>4</c:v>
                </c:pt>
                <c:pt idx="8641">
                  <c:v>4</c:v>
                </c:pt>
                <c:pt idx="8642">
                  <c:v>4</c:v>
                </c:pt>
                <c:pt idx="8643">
                  <c:v>4</c:v>
                </c:pt>
                <c:pt idx="8644">
                  <c:v>4</c:v>
                </c:pt>
                <c:pt idx="8645">
                  <c:v>4</c:v>
                </c:pt>
                <c:pt idx="8646">
                  <c:v>4</c:v>
                </c:pt>
                <c:pt idx="8647">
                  <c:v>4</c:v>
                </c:pt>
                <c:pt idx="8648">
                  <c:v>4</c:v>
                </c:pt>
                <c:pt idx="8649">
                  <c:v>4</c:v>
                </c:pt>
                <c:pt idx="8650">
                  <c:v>4</c:v>
                </c:pt>
                <c:pt idx="8651">
                  <c:v>4</c:v>
                </c:pt>
                <c:pt idx="8652">
                  <c:v>4</c:v>
                </c:pt>
                <c:pt idx="8653">
                  <c:v>4</c:v>
                </c:pt>
                <c:pt idx="8654">
                  <c:v>4</c:v>
                </c:pt>
                <c:pt idx="8655">
                  <c:v>4</c:v>
                </c:pt>
                <c:pt idx="8656">
                  <c:v>4</c:v>
                </c:pt>
                <c:pt idx="8657">
                  <c:v>4</c:v>
                </c:pt>
                <c:pt idx="8658">
                  <c:v>4</c:v>
                </c:pt>
                <c:pt idx="8659">
                  <c:v>4</c:v>
                </c:pt>
                <c:pt idx="8660">
                  <c:v>4</c:v>
                </c:pt>
                <c:pt idx="8661">
                  <c:v>4</c:v>
                </c:pt>
                <c:pt idx="8662">
                  <c:v>4</c:v>
                </c:pt>
                <c:pt idx="8663">
                  <c:v>4</c:v>
                </c:pt>
                <c:pt idx="8664">
                  <c:v>4</c:v>
                </c:pt>
                <c:pt idx="8665">
                  <c:v>4</c:v>
                </c:pt>
                <c:pt idx="8666">
                  <c:v>4</c:v>
                </c:pt>
                <c:pt idx="8667">
                  <c:v>4</c:v>
                </c:pt>
                <c:pt idx="8668">
                  <c:v>4</c:v>
                </c:pt>
                <c:pt idx="8669">
                  <c:v>4</c:v>
                </c:pt>
                <c:pt idx="8670">
                  <c:v>4</c:v>
                </c:pt>
                <c:pt idx="8671">
                  <c:v>4</c:v>
                </c:pt>
                <c:pt idx="8672">
                  <c:v>4</c:v>
                </c:pt>
                <c:pt idx="8673">
                  <c:v>4</c:v>
                </c:pt>
                <c:pt idx="8674">
                  <c:v>4</c:v>
                </c:pt>
                <c:pt idx="8675">
                  <c:v>4</c:v>
                </c:pt>
                <c:pt idx="8676">
                  <c:v>4</c:v>
                </c:pt>
                <c:pt idx="8677">
                  <c:v>4</c:v>
                </c:pt>
                <c:pt idx="8678">
                  <c:v>4</c:v>
                </c:pt>
                <c:pt idx="8679">
                  <c:v>4</c:v>
                </c:pt>
                <c:pt idx="8680">
                  <c:v>4</c:v>
                </c:pt>
                <c:pt idx="8681">
                  <c:v>4</c:v>
                </c:pt>
                <c:pt idx="8682">
                  <c:v>4</c:v>
                </c:pt>
                <c:pt idx="8683">
                  <c:v>4</c:v>
                </c:pt>
                <c:pt idx="8684">
                  <c:v>4</c:v>
                </c:pt>
                <c:pt idx="8685">
                  <c:v>4</c:v>
                </c:pt>
                <c:pt idx="8686">
                  <c:v>4</c:v>
                </c:pt>
                <c:pt idx="8687">
                  <c:v>4</c:v>
                </c:pt>
                <c:pt idx="8688">
                  <c:v>4</c:v>
                </c:pt>
                <c:pt idx="8689">
                  <c:v>4</c:v>
                </c:pt>
                <c:pt idx="8690">
                  <c:v>4</c:v>
                </c:pt>
                <c:pt idx="8691">
                  <c:v>4</c:v>
                </c:pt>
                <c:pt idx="8692">
                  <c:v>4</c:v>
                </c:pt>
                <c:pt idx="8693">
                  <c:v>4</c:v>
                </c:pt>
                <c:pt idx="8694">
                  <c:v>4</c:v>
                </c:pt>
                <c:pt idx="8695">
                  <c:v>4</c:v>
                </c:pt>
                <c:pt idx="8696">
                  <c:v>4</c:v>
                </c:pt>
                <c:pt idx="8697">
                  <c:v>4</c:v>
                </c:pt>
                <c:pt idx="8698">
                  <c:v>4</c:v>
                </c:pt>
                <c:pt idx="8699">
                  <c:v>4</c:v>
                </c:pt>
                <c:pt idx="8700">
                  <c:v>4</c:v>
                </c:pt>
                <c:pt idx="8701">
                  <c:v>4</c:v>
                </c:pt>
                <c:pt idx="8702">
                  <c:v>4</c:v>
                </c:pt>
                <c:pt idx="8703">
                  <c:v>4</c:v>
                </c:pt>
                <c:pt idx="8704">
                  <c:v>4</c:v>
                </c:pt>
                <c:pt idx="8705">
                  <c:v>4</c:v>
                </c:pt>
                <c:pt idx="8706">
                  <c:v>4</c:v>
                </c:pt>
                <c:pt idx="8707">
                  <c:v>4</c:v>
                </c:pt>
                <c:pt idx="8708">
                  <c:v>4</c:v>
                </c:pt>
                <c:pt idx="8709">
                  <c:v>4</c:v>
                </c:pt>
                <c:pt idx="8710">
                  <c:v>4</c:v>
                </c:pt>
                <c:pt idx="8711">
                  <c:v>4</c:v>
                </c:pt>
                <c:pt idx="8712">
                  <c:v>4</c:v>
                </c:pt>
                <c:pt idx="8713">
                  <c:v>4</c:v>
                </c:pt>
                <c:pt idx="8714">
                  <c:v>4</c:v>
                </c:pt>
                <c:pt idx="8715">
                  <c:v>4</c:v>
                </c:pt>
                <c:pt idx="8716">
                  <c:v>4</c:v>
                </c:pt>
                <c:pt idx="8717">
                  <c:v>4</c:v>
                </c:pt>
                <c:pt idx="8718">
                  <c:v>4</c:v>
                </c:pt>
                <c:pt idx="8719">
                  <c:v>4</c:v>
                </c:pt>
                <c:pt idx="8720">
                  <c:v>4</c:v>
                </c:pt>
                <c:pt idx="8721">
                  <c:v>4</c:v>
                </c:pt>
                <c:pt idx="8722">
                  <c:v>4</c:v>
                </c:pt>
                <c:pt idx="8723">
                  <c:v>4</c:v>
                </c:pt>
                <c:pt idx="8724">
                  <c:v>4</c:v>
                </c:pt>
                <c:pt idx="8725">
                  <c:v>4</c:v>
                </c:pt>
                <c:pt idx="8726">
                  <c:v>4</c:v>
                </c:pt>
                <c:pt idx="8727">
                  <c:v>4</c:v>
                </c:pt>
                <c:pt idx="8728">
                  <c:v>4</c:v>
                </c:pt>
                <c:pt idx="8729">
                  <c:v>4</c:v>
                </c:pt>
                <c:pt idx="8730">
                  <c:v>4</c:v>
                </c:pt>
                <c:pt idx="8731">
                  <c:v>4</c:v>
                </c:pt>
                <c:pt idx="8732">
                  <c:v>4</c:v>
                </c:pt>
                <c:pt idx="8733">
                  <c:v>4</c:v>
                </c:pt>
                <c:pt idx="8734">
                  <c:v>4</c:v>
                </c:pt>
                <c:pt idx="8735">
                  <c:v>4</c:v>
                </c:pt>
                <c:pt idx="8736">
                  <c:v>4</c:v>
                </c:pt>
                <c:pt idx="8737">
                  <c:v>4</c:v>
                </c:pt>
                <c:pt idx="8738">
                  <c:v>4</c:v>
                </c:pt>
                <c:pt idx="8739">
                  <c:v>4</c:v>
                </c:pt>
                <c:pt idx="8740">
                  <c:v>4</c:v>
                </c:pt>
                <c:pt idx="8741">
                  <c:v>4</c:v>
                </c:pt>
                <c:pt idx="8742">
                  <c:v>4</c:v>
                </c:pt>
                <c:pt idx="8743">
                  <c:v>4</c:v>
                </c:pt>
                <c:pt idx="8744">
                  <c:v>4</c:v>
                </c:pt>
                <c:pt idx="8745">
                  <c:v>4</c:v>
                </c:pt>
                <c:pt idx="8746">
                  <c:v>4</c:v>
                </c:pt>
                <c:pt idx="8747">
                  <c:v>4</c:v>
                </c:pt>
                <c:pt idx="8748">
                  <c:v>4</c:v>
                </c:pt>
                <c:pt idx="8749">
                  <c:v>4</c:v>
                </c:pt>
                <c:pt idx="8750">
                  <c:v>4</c:v>
                </c:pt>
                <c:pt idx="8751">
                  <c:v>4</c:v>
                </c:pt>
                <c:pt idx="8752">
                  <c:v>4</c:v>
                </c:pt>
                <c:pt idx="8753">
                  <c:v>4</c:v>
                </c:pt>
                <c:pt idx="8754">
                  <c:v>4</c:v>
                </c:pt>
                <c:pt idx="8755">
                  <c:v>4</c:v>
                </c:pt>
                <c:pt idx="8756">
                  <c:v>4</c:v>
                </c:pt>
                <c:pt idx="8757">
                  <c:v>4</c:v>
                </c:pt>
                <c:pt idx="8758">
                  <c:v>4</c:v>
                </c:pt>
                <c:pt idx="8759">
                  <c:v>4</c:v>
                </c:pt>
                <c:pt idx="8760">
                  <c:v>4</c:v>
                </c:pt>
                <c:pt idx="8761">
                  <c:v>4</c:v>
                </c:pt>
                <c:pt idx="8762">
                  <c:v>4</c:v>
                </c:pt>
                <c:pt idx="8763">
                  <c:v>4</c:v>
                </c:pt>
                <c:pt idx="8764">
                  <c:v>4</c:v>
                </c:pt>
                <c:pt idx="8765">
                  <c:v>4</c:v>
                </c:pt>
                <c:pt idx="8766">
                  <c:v>4</c:v>
                </c:pt>
                <c:pt idx="8767">
                  <c:v>4</c:v>
                </c:pt>
                <c:pt idx="8768">
                  <c:v>4</c:v>
                </c:pt>
                <c:pt idx="8769">
                  <c:v>4</c:v>
                </c:pt>
                <c:pt idx="8770">
                  <c:v>4</c:v>
                </c:pt>
                <c:pt idx="8771">
                  <c:v>4</c:v>
                </c:pt>
                <c:pt idx="8772">
                  <c:v>4</c:v>
                </c:pt>
                <c:pt idx="8773">
                  <c:v>4</c:v>
                </c:pt>
                <c:pt idx="8774">
                  <c:v>4</c:v>
                </c:pt>
                <c:pt idx="8775">
                  <c:v>4</c:v>
                </c:pt>
                <c:pt idx="8776">
                  <c:v>4</c:v>
                </c:pt>
                <c:pt idx="8777">
                  <c:v>4</c:v>
                </c:pt>
                <c:pt idx="8778">
                  <c:v>4</c:v>
                </c:pt>
                <c:pt idx="8779">
                  <c:v>4</c:v>
                </c:pt>
                <c:pt idx="8780">
                  <c:v>4</c:v>
                </c:pt>
                <c:pt idx="8781">
                  <c:v>4</c:v>
                </c:pt>
                <c:pt idx="8782">
                  <c:v>4</c:v>
                </c:pt>
                <c:pt idx="8783">
                  <c:v>4</c:v>
                </c:pt>
                <c:pt idx="8784">
                  <c:v>4</c:v>
                </c:pt>
                <c:pt idx="8785">
                  <c:v>4</c:v>
                </c:pt>
                <c:pt idx="8786">
                  <c:v>4</c:v>
                </c:pt>
                <c:pt idx="8787">
                  <c:v>4</c:v>
                </c:pt>
                <c:pt idx="8788">
                  <c:v>4</c:v>
                </c:pt>
                <c:pt idx="8789">
                  <c:v>4</c:v>
                </c:pt>
                <c:pt idx="8790">
                  <c:v>4</c:v>
                </c:pt>
                <c:pt idx="8791">
                  <c:v>4</c:v>
                </c:pt>
                <c:pt idx="8792">
                  <c:v>4</c:v>
                </c:pt>
                <c:pt idx="8793">
                  <c:v>4</c:v>
                </c:pt>
                <c:pt idx="8794">
                  <c:v>4</c:v>
                </c:pt>
                <c:pt idx="8795">
                  <c:v>4</c:v>
                </c:pt>
                <c:pt idx="8796">
                  <c:v>4</c:v>
                </c:pt>
                <c:pt idx="8797">
                  <c:v>4</c:v>
                </c:pt>
                <c:pt idx="8798">
                  <c:v>4</c:v>
                </c:pt>
                <c:pt idx="8799">
                  <c:v>4</c:v>
                </c:pt>
                <c:pt idx="8800">
                  <c:v>4</c:v>
                </c:pt>
                <c:pt idx="8801">
                  <c:v>4</c:v>
                </c:pt>
                <c:pt idx="8802">
                  <c:v>4</c:v>
                </c:pt>
                <c:pt idx="8803">
                  <c:v>4</c:v>
                </c:pt>
                <c:pt idx="8804">
                  <c:v>4</c:v>
                </c:pt>
                <c:pt idx="8805">
                  <c:v>4</c:v>
                </c:pt>
                <c:pt idx="8806">
                  <c:v>4</c:v>
                </c:pt>
                <c:pt idx="8807">
                  <c:v>4</c:v>
                </c:pt>
                <c:pt idx="8808">
                  <c:v>4</c:v>
                </c:pt>
                <c:pt idx="8809">
                  <c:v>4</c:v>
                </c:pt>
                <c:pt idx="8810">
                  <c:v>4</c:v>
                </c:pt>
                <c:pt idx="8811">
                  <c:v>4</c:v>
                </c:pt>
                <c:pt idx="8812">
                  <c:v>4</c:v>
                </c:pt>
                <c:pt idx="8813">
                  <c:v>4</c:v>
                </c:pt>
                <c:pt idx="8814">
                  <c:v>4</c:v>
                </c:pt>
                <c:pt idx="8815">
                  <c:v>4</c:v>
                </c:pt>
                <c:pt idx="8816">
                  <c:v>4</c:v>
                </c:pt>
                <c:pt idx="8817">
                  <c:v>4</c:v>
                </c:pt>
                <c:pt idx="8818">
                  <c:v>4</c:v>
                </c:pt>
                <c:pt idx="8819">
                  <c:v>4</c:v>
                </c:pt>
                <c:pt idx="8820">
                  <c:v>4</c:v>
                </c:pt>
                <c:pt idx="8821">
                  <c:v>4</c:v>
                </c:pt>
                <c:pt idx="8822">
                  <c:v>4</c:v>
                </c:pt>
                <c:pt idx="8823">
                  <c:v>4</c:v>
                </c:pt>
                <c:pt idx="8824">
                  <c:v>4</c:v>
                </c:pt>
                <c:pt idx="8825">
                  <c:v>4</c:v>
                </c:pt>
                <c:pt idx="8826">
                  <c:v>4</c:v>
                </c:pt>
                <c:pt idx="8827">
                  <c:v>4</c:v>
                </c:pt>
                <c:pt idx="8828">
                  <c:v>4</c:v>
                </c:pt>
                <c:pt idx="8829">
                  <c:v>4</c:v>
                </c:pt>
                <c:pt idx="8830">
                  <c:v>4</c:v>
                </c:pt>
                <c:pt idx="8831">
                  <c:v>4</c:v>
                </c:pt>
                <c:pt idx="8832">
                  <c:v>4</c:v>
                </c:pt>
                <c:pt idx="8833">
                  <c:v>4</c:v>
                </c:pt>
                <c:pt idx="8834">
                  <c:v>4</c:v>
                </c:pt>
                <c:pt idx="8835">
                  <c:v>4</c:v>
                </c:pt>
                <c:pt idx="8836">
                  <c:v>4</c:v>
                </c:pt>
                <c:pt idx="8837">
                  <c:v>4</c:v>
                </c:pt>
                <c:pt idx="8838">
                  <c:v>4</c:v>
                </c:pt>
                <c:pt idx="8839">
                  <c:v>4</c:v>
                </c:pt>
                <c:pt idx="8840">
                  <c:v>4</c:v>
                </c:pt>
                <c:pt idx="8841">
                  <c:v>4</c:v>
                </c:pt>
                <c:pt idx="8842">
                  <c:v>4</c:v>
                </c:pt>
                <c:pt idx="8843">
                  <c:v>4</c:v>
                </c:pt>
                <c:pt idx="8844">
                  <c:v>4</c:v>
                </c:pt>
                <c:pt idx="8845">
                  <c:v>4</c:v>
                </c:pt>
                <c:pt idx="8846">
                  <c:v>4</c:v>
                </c:pt>
                <c:pt idx="8847">
                  <c:v>4</c:v>
                </c:pt>
                <c:pt idx="8848">
                  <c:v>4</c:v>
                </c:pt>
                <c:pt idx="8849">
                  <c:v>4</c:v>
                </c:pt>
                <c:pt idx="8850">
                  <c:v>4</c:v>
                </c:pt>
                <c:pt idx="8851">
                  <c:v>4</c:v>
                </c:pt>
                <c:pt idx="8852">
                  <c:v>4</c:v>
                </c:pt>
                <c:pt idx="8853">
                  <c:v>4</c:v>
                </c:pt>
                <c:pt idx="8854">
                  <c:v>4</c:v>
                </c:pt>
                <c:pt idx="8855">
                  <c:v>4</c:v>
                </c:pt>
                <c:pt idx="8856">
                  <c:v>4</c:v>
                </c:pt>
                <c:pt idx="8857">
                  <c:v>4</c:v>
                </c:pt>
                <c:pt idx="8858">
                  <c:v>4</c:v>
                </c:pt>
                <c:pt idx="8859">
                  <c:v>4</c:v>
                </c:pt>
                <c:pt idx="8860">
                  <c:v>4</c:v>
                </c:pt>
                <c:pt idx="8861">
                  <c:v>4</c:v>
                </c:pt>
                <c:pt idx="8862">
                  <c:v>4</c:v>
                </c:pt>
                <c:pt idx="8863">
                  <c:v>4</c:v>
                </c:pt>
                <c:pt idx="8864">
                  <c:v>4</c:v>
                </c:pt>
                <c:pt idx="8865">
                  <c:v>4</c:v>
                </c:pt>
                <c:pt idx="8866">
                  <c:v>4</c:v>
                </c:pt>
                <c:pt idx="8867">
                  <c:v>4</c:v>
                </c:pt>
                <c:pt idx="8868">
                  <c:v>4</c:v>
                </c:pt>
                <c:pt idx="8869">
                  <c:v>4</c:v>
                </c:pt>
                <c:pt idx="8870">
                  <c:v>4</c:v>
                </c:pt>
                <c:pt idx="8871">
                  <c:v>4</c:v>
                </c:pt>
                <c:pt idx="8872">
                  <c:v>4</c:v>
                </c:pt>
                <c:pt idx="8873">
                  <c:v>4</c:v>
                </c:pt>
                <c:pt idx="8874">
                  <c:v>4</c:v>
                </c:pt>
                <c:pt idx="8875">
                  <c:v>4</c:v>
                </c:pt>
                <c:pt idx="8876">
                  <c:v>4</c:v>
                </c:pt>
                <c:pt idx="8877">
                  <c:v>4</c:v>
                </c:pt>
                <c:pt idx="8878">
                  <c:v>4</c:v>
                </c:pt>
                <c:pt idx="8879">
                  <c:v>4</c:v>
                </c:pt>
                <c:pt idx="8880">
                  <c:v>4</c:v>
                </c:pt>
                <c:pt idx="8881">
                  <c:v>4</c:v>
                </c:pt>
                <c:pt idx="8882">
                  <c:v>4</c:v>
                </c:pt>
                <c:pt idx="8883">
                  <c:v>4</c:v>
                </c:pt>
                <c:pt idx="8884">
                  <c:v>4</c:v>
                </c:pt>
                <c:pt idx="8885">
                  <c:v>4</c:v>
                </c:pt>
                <c:pt idx="8886">
                  <c:v>4</c:v>
                </c:pt>
                <c:pt idx="8887">
                  <c:v>4</c:v>
                </c:pt>
                <c:pt idx="8888">
                  <c:v>4</c:v>
                </c:pt>
                <c:pt idx="8889">
                  <c:v>4</c:v>
                </c:pt>
                <c:pt idx="8890">
                  <c:v>4</c:v>
                </c:pt>
                <c:pt idx="8891">
                  <c:v>4</c:v>
                </c:pt>
                <c:pt idx="8892">
                  <c:v>4</c:v>
                </c:pt>
                <c:pt idx="8893">
                  <c:v>4</c:v>
                </c:pt>
                <c:pt idx="8894">
                  <c:v>4</c:v>
                </c:pt>
                <c:pt idx="8895">
                  <c:v>4</c:v>
                </c:pt>
                <c:pt idx="8896">
                  <c:v>4</c:v>
                </c:pt>
                <c:pt idx="8897">
                  <c:v>4</c:v>
                </c:pt>
                <c:pt idx="8898">
                  <c:v>4</c:v>
                </c:pt>
                <c:pt idx="8899">
                  <c:v>4</c:v>
                </c:pt>
                <c:pt idx="8900">
                  <c:v>4</c:v>
                </c:pt>
                <c:pt idx="8901">
                  <c:v>4</c:v>
                </c:pt>
                <c:pt idx="8902">
                  <c:v>4</c:v>
                </c:pt>
                <c:pt idx="8903">
                  <c:v>4</c:v>
                </c:pt>
                <c:pt idx="8904">
                  <c:v>4</c:v>
                </c:pt>
                <c:pt idx="8905">
                  <c:v>4</c:v>
                </c:pt>
                <c:pt idx="8906">
                  <c:v>4</c:v>
                </c:pt>
                <c:pt idx="8907">
                  <c:v>4</c:v>
                </c:pt>
                <c:pt idx="8908">
                  <c:v>4</c:v>
                </c:pt>
                <c:pt idx="8909">
                  <c:v>4</c:v>
                </c:pt>
                <c:pt idx="8910">
                  <c:v>4</c:v>
                </c:pt>
                <c:pt idx="8911">
                  <c:v>4</c:v>
                </c:pt>
                <c:pt idx="8912">
                  <c:v>4</c:v>
                </c:pt>
                <c:pt idx="8913">
                  <c:v>4</c:v>
                </c:pt>
                <c:pt idx="8914">
                  <c:v>4</c:v>
                </c:pt>
                <c:pt idx="8915">
                  <c:v>4</c:v>
                </c:pt>
                <c:pt idx="8916">
                  <c:v>4</c:v>
                </c:pt>
                <c:pt idx="8917">
                  <c:v>4</c:v>
                </c:pt>
                <c:pt idx="8918">
                  <c:v>4</c:v>
                </c:pt>
                <c:pt idx="8919">
                  <c:v>4</c:v>
                </c:pt>
                <c:pt idx="8920">
                  <c:v>4</c:v>
                </c:pt>
                <c:pt idx="8921">
                  <c:v>4</c:v>
                </c:pt>
                <c:pt idx="8922">
                  <c:v>4</c:v>
                </c:pt>
                <c:pt idx="8923">
                  <c:v>4</c:v>
                </c:pt>
                <c:pt idx="8924">
                  <c:v>4</c:v>
                </c:pt>
                <c:pt idx="8925">
                  <c:v>4</c:v>
                </c:pt>
                <c:pt idx="8926">
                  <c:v>4</c:v>
                </c:pt>
                <c:pt idx="8927">
                  <c:v>4</c:v>
                </c:pt>
                <c:pt idx="8928">
                  <c:v>4</c:v>
                </c:pt>
                <c:pt idx="8929">
                  <c:v>4</c:v>
                </c:pt>
                <c:pt idx="8930">
                  <c:v>4</c:v>
                </c:pt>
                <c:pt idx="8931">
                  <c:v>4</c:v>
                </c:pt>
                <c:pt idx="8932">
                  <c:v>4</c:v>
                </c:pt>
                <c:pt idx="8933">
                  <c:v>4</c:v>
                </c:pt>
                <c:pt idx="8934">
                  <c:v>4</c:v>
                </c:pt>
                <c:pt idx="8935">
                  <c:v>4</c:v>
                </c:pt>
                <c:pt idx="8936">
                  <c:v>4</c:v>
                </c:pt>
                <c:pt idx="8937">
                  <c:v>4</c:v>
                </c:pt>
                <c:pt idx="8938">
                  <c:v>4</c:v>
                </c:pt>
                <c:pt idx="8939">
                  <c:v>4</c:v>
                </c:pt>
                <c:pt idx="8940">
                  <c:v>4</c:v>
                </c:pt>
                <c:pt idx="8941">
                  <c:v>4</c:v>
                </c:pt>
                <c:pt idx="8942">
                  <c:v>4</c:v>
                </c:pt>
                <c:pt idx="8943">
                  <c:v>4</c:v>
                </c:pt>
                <c:pt idx="8944">
                  <c:v>4</c:v>
                </c:pt>
                <c:pt idx="8945">
                  <c:v>4</c:v>
                </c:pt>
                <c:pt idx="8946">
                  <c:v>4</c:v>
                </c:pt>
                <c:pt idx="8947">
                  <c:v>4</c:v>
                </c:pt>
                <c:pt idx="8948">
                  <c:v>4</c:v>
                </c:pt>
                <c:pt idx="8949">
                  <c:v>4</c:v>
                </c:pt>
                <c:pt idx="8950">
                  <c:v>4</c:v>
                </c:pt>
                <c:pt idx="8951">
                  <c:v>4</c:v>
                </c:pt>
                <c:pt idx="8952">
                  <c:v>4</c:v>
                </c:pt>
                <c:pt idx="8953">
                  <c:v>4</c:v>
                </c:pt>
                <c:pt idx="8954">
                  <c:v>4</c:v>
                </c:pt>
                <c:pt idx="8955">
                  <c:v>4</c:v>
                </c:pt>
                <c:pt idx="8956">
                  <c:v>4</c:v>
                </c:pt>
                <c:pt idx="8957">
                  <c:v>4</c:v>
                </c:pt>
                <c:pt idx="8958">
                  <c:v>4</c:v>
                </c:pt>
                <c:pt idx="8959">
                  <c:v>4</c:v>
                </c:pt>
                <c:pt idx="8960">
                  <c:v>4</c:v>
                </c:pt>
                <c:pt idx="8961">
                  <c:v>4</c:v>
                </c:pt>
                <c:pt idx="8962">
                  <c:v>4</c:v>
                </c:pt>
                <c:pt idx="8963">
                  <c:v>4</c:v>
                </c:pt>
                <c:pt idx="8964">
                  <c:v>4</c:v>
                </c:pt>
                <c:pt idx="8965">
                  <c:v>4</c:v>
                </c:pt>
                <c:pt idx="8966">
                  <c:v>4</c:v>
                </c:pt>
                <c:pt idx="8967">
                  <c:v>4</c:v>
                </c:pt>
                <c:pt idx="8968">
                  <c:v>4</c:v>
                </c:pt>
                <c:pt idx="8969">
                  <c:v>4</c:v>
                </c:pt>
                <c:pt idx="8970">
                  <c:v>4</c:v>
                </c:pt>
                <c:pt idx="8971">
                  <c:v>4</c:v>
                </c:pt>
                <c:pt idx="8972">
                  <c:v>4</c:v>
                </c:pt>
                <c:pt idx="8973">
                  <c:v>4</c:v>
                </c:pt>
                <c:pt idx="8974">
                  <c:v>4</c:v>
                </c:pt>
                <c:pt idx="8975">
                  <c:v>4</c:v>
                </c:pt>
                <c:pt idx="8976">
                  <c:v>4</c:v>
                </c:pt>
                <c:pt idx="8977">
                  <c:v>4</c:v>
                </c:pt>
                <c:pt idx="8978">
                  <c:v>4</c:v>
                </c:pt>
                <c:pt idx="8979">
                  <c:v>4</c:v>
                </c:pt>
                <c:pt idx="8980">
                  <c:v>4</c:v>
                </c:pt>
                <c:pt idx="8981">
                  <c:v>4</c:v>
                </c:pt>
                <c:pt idx="8982">
                  <c:v>4</c:v>
                </c:pt>
                <c:pt idx="8983">
                  <c:v>4</c:v>
                </c:pt>
                <c:pt idx="8984">
                  <c:v>4</c:v>
                </c:pt>
                <c:pt idx="8985">
                  <c:v>4</c:v>
                </c:pt>
                <c:pt idx="8986">
                  <c:v>4</c:v>
                </c:pt>
                <c:pt idx="8987">
                  <c:v>4</c:v>
                </c:pt>
                <c:pt idx="8988">
                  <c:v>4</c:v>
                </c:pt>
                <c:pt idx="8989">
                  <c:v>4</c:v>
                </c:pt>
                <c:pt idx="8990">
                  <c:v>4</c:v>
                </c:pt>
                <c:pt idx="8991">
                  <c:v>4</c:v>
                </c:pt>
                <c:pt idx="8992">
                  <c:v>4</c:v>
                </c:pt>
                <c:pt idx="8993">
                  <c:v>4</c:v>
                </c:pt>
                <c:pt idx="8994">
                  <c:v>4</c:v>
                </c:pt>
                <c:pt idx="8995">
                  <c:v>4</c:v>
                </c:pt>
                <c:pt idx="8996">
                  <c:v>4</c:v>
                </c:pt>
                <c:pt idx="8997">
                  <c:v>4</c:v>
                </c:pt>
                <c:pt idx="8998">
                  <c:v>4</c:v>
                </c:pt>
                <c:pt idx="8999">
                  <c:v>4</c:v>
                </c:pt>
                <c:pt idx="9000">
                  <c:v>4</c:v>
                </c:pt>
                <c:pt idx="9001">
                  <c:v>4</c:v>
                </c:pt>
                <c:pt idx="9002">
                  <c:v>4</c:v>
                </c:pt>
                <c:pt idx="9003">
                  <c:v>4</c:v>
                </c:pt>
                <c:pt idx="9004">
                  <c:v>4</c:v>
                </c:pt>
                <c:pt idx="9005">
                  <c:v>4</c:v>
                </c:pt>
                <c:pt idx="9006">
                  <c:v>4</c:v>
                </c:pt>
                <c:pt idx="9007">
                  <c:v>4</c:v>
                </c:pt>
                <c:pt idx="9008">
                  <c:v>4</c:v>
                </c:pt>
                <c:pt idx="9009">
                  <c:v>4</c:v>
                </c:pt>
                <c:pt idx="9010">
                  <c:v>4</c:v>
                </c:pt>
                <c:pt idx="9011">
                  <c:v>4</c:v>
                </c:pt>
                <c:pt idx="9012">
                  <c:v>4</c:v>
                </c:pt>
                <c:pt idx="9013">
                  <c:v>4</c:v>
                </c:pt>
                <c:pt idx="9014">
                  <c:v>4</c:v>
                </c:pt>
                <c:pt idx="9015">
                  <c:v>4</c:v>
                </c:pt>
                <c:pt idx="9016">
                  <c:v>4</c:v>
                </c:pt>
                <c:pt idx="9017">
                  <c:v>4</c:v>
                </c:pt>
                <c:pt idx="9018">
                  <c:v>4</c:v>
                </c:pt>
                <c:pt idx="9019">
                  <c:v>4</c:v>
                </c:pt>
                <c:pt idx="9020">
                  <c:v>4</c:v>
                </c:pt>
                <c:pt idx="9021">
                  <c:v>4</c:v>
                </c:pt>
                <c:pt idx="9022">
                  <c:v>4</c:v>
                </c:pt>
                <c:pt idx="9023">
                  <c:v>4</c:v>
                </c:pt>
                <c:pt idx="9024">
                  <c:v>4</c:v>
                </c:pt>
                <c:pt idx="9025">
                  <c:v>4</c:v>
                </c:pt>
                <c:pt idx="9026">
                  <c:v>4</c:v>
                </c:pt>
                <c:pt idx="9027">
                  <c:v>4</c:v>
                </c:pt>
                <c:pt idx="9028">
                  <c:v>4</c:v>
                </c:pt>
                <c:pt idx="9029">
                  <c:v>4</c:v>
                </c:pt>
                <c:pt idx="9030">
                  <c:v>4</c:v>
                </c:pt>
                <c:pt idx="9031">
                  <c:v>4</c:v>
                </c:pt>
                <c:pt idx="9032">
                  <c:v>4</c:v>
                </c:pt>
                <c:pt idx="9033">
                  <c:v>4</c:v>
                </c:pt>
                <c:pt idx="9034">
                  <c:v>4</c:v>
                </c:pt>
                <c:pt idx="9035">
                  <c:v>4</c:v>
                </c:pt>
                <c:pt idx="9036">
                  <c:v>4</c:v>
                </c:pt>
                <c:pt idx="9037">
                  <c:v>4</c:v>
                </c:pt>
                <c:pt idx="9038">
                  <c:v>4</c:v>
                </c:pt>
                <c:pt idx="9039">
                  <c:v>4</c:v>
                </c:pt>
                <c:pt idx="9040">
                  <c:v>4</c:v>
                </c:pt>
                <c:pt idx="9041">
                  <c:v>4</c:v>
                </c:pt>
                <c:pt idx="9042">
                  <c:v>4</c:v>
                </c:pt>
                <c:pt idx="9043">
                  <c:v>4</c:v>
                </c:pt>
                <c:pt idx="9044">
                  <c:v>4</c:v>
                </c:pt>
                <c:pt idx="9045">
                  <c:v>4</c:v>
                </c:pt>
                <c:pt idx="9046">
                  <c:v>4</c:v>
                </c:pt>
                <c:pt idx="9047">
                  <c:v>4</c:v>
                </c:pt>
                <c:pt idx="9048">
                  <c:v>4</c:v>
                </c:pt>
                <c:pt idx="9049">
                  <c:v>4</c:v>
                </c:pt>
                <c:pt idx="9050">
                  <c:v>4</c:v>
                </c:pt>
                <c:pt idx="9051">
                  <c:v>4</c:v>
                </c:pt>
                <c:pt idx="9052">
                  <c:v>4</c:v>
                </c:pt>
                <c:pt idx="9053">
                  <c:v>4</c:v>
                </c:pt>
                <c:pt idx="9054">
                  <c:v>4</c:v>
                </c:pt>
                <c:pt idx="9055">
                  <c:v>4</c:v>
                </c:pt>
                <c:pt idx="9056">
                  <c:v>4</c:v>
                </c:pt>
                <c:pt idx="9057">
                  <c:v>4</c:v>
                </c:pt>
                <c:pt idx="9058">
                  <c:v>4</c:v>
                </c:pt>
                <c:pt idx="9059">
                  <c:v>4</c:v>
                </c:pt>
                <c:pt idx="9060">
                  <c:v>4</c:v>
                </c:pt>
                <c:pt idx="9061">
                  <c:v>4</c:v>
                </c:pt>
                <c:pt idx="9062">
                  <c:v>4</c:v>
                </c:pt>
                <c:pt idx="9063">
                  <c:v>4</c:v>
                </c:pt>
                <c:pt idx="9064">
                  <c:v>4</c:v>
                </c:pt>
                <c:pt idx="9065">
                  <c:v>4</c:v>
                </c:pt>
                <c:pt idx="9066">
                  <c:v>4</c:v>
                </c:pt>
                <c:pt idx="9067">
                  <c:v>4</c:v>
                </c:pt>
                <c:pt idx="9068">
                  <c:v>4</c:v>
                </c:pt>
                <c:pt idx="9069">
                  <c:v>4</c:v>
                </c:pt>
                <c:pt idx="9070">
                  <c:v>4</c:v>
                </c:pt>
                <c:pt idx="9071">
                  <c:v>4</c:v>
                </c:pt>
                <c:pt idx="9072">
                  <c:v>4</c:v>
                </c:pt>
                <c:pt idx="9073">
                  <c:v>4</c:v>
                </c:pt>
                <c:pt idx="9074">
                  <c:v>4</c:v>
                </c:pt>
                <c:pt idx="9075">
                  <c:v>4</c:v>
                </c:pt>
                <c:pt idx="9076">
                  <c:v>4</c:v>
                </c:pt>
                <c:pt idx="9077">
                  <c:v>4</c:v>
                </c:pt>
                <c:pt idx="9078">
                  <c:v>4</c:v>
                </c:pt>
                <c:pt idx="9079">
                  <c:v>4</c:v>
                </c:pt>
                <c:pt idx="9080">
                  <c:v>4</c:v>
                </c:pt>
                <c:pt idx="9081">
                  <c:v>4</c:v>
                </c:pt>
                <c:pt idx="9082">
                  <c:v>4</c:v>
                </c:pt>
                <c:pt idx="9083">
                  <c:v>4</c:v>
                </c:pt>
                <c:pt idx="9084">
                  <c:v>4</c:v>
                </c:pt>
                <c:pt idx="9085">
                  <c:v>4</c:v>
                </c:pt>
                <c:pt idx="9086">
                  <c:v>4</c:v>
                </c:pt>
                <c:pt idx="9087">
                  <c:v>4</c:v>
                </c:pt>
                <c:pt idx="9088">
                  <c:v>4</c:v>
                </c:pt>
                <c:pt idx="9089">
                  <c:v>4</c:v>
                </c:pt>
                <c:pt idx="9090">
                  <c:v>4</c:v>
                </c:pt>
                <c:pt idx="9091">
                  <c:v>4</c:v>
                </c:pt>
                <c:pt idx="9092">
                  <c:v>4</c:v>
                </c:pt>
                <c:pt idx="9093">
                  <c:v>4</c:v>
                </c:pt>
                <c:pt idx="9094">
                  <c:v>4</c:v>
                </c:pt>
                <c:pt idx="9095">
                  <c:v>4</c:v>
                </c:pt>
                <c:pt idx="9096">
                  <c:v>4</c:v>
                </c:pt>
                <c:pt idx="9097">
                  <c:v>4</c:v>
                </c:pt>
                <c:pt idx="9098">
                  <c:v>4</c:v>
                </c:pt>
                <c:pt idx="9099">
                  <c:v>4</c:v>
                </c:pt>
                <c:pt idx="9100">
                  <c:v>4</c:v>
                </c:pt>
                <c:pt idx="9101">
                  <c:v>4</c:v>
                </c:pt>
                <c:pt idx="9102">
                  <c:v>4</c:v>
                </c:pt>
                <c:pt idx="9103">
                  <c:v>4</c:v>
                </c:pt>
                <c:pt idx="9104">
                  <c:v>4</c:v>
                </c:pt>
                <c:pt idx="9105">
                  <c:v>4</c:v>
                </c:pt>
                <c:pt idx="9106">
                  <c:v>4</c:v>
                </c:pt>
                <c:pt idx="9107">
                  <c:v>4</c:v>
                </c:pt>
                <c:pt idx="9108">
                  <c:v>4</c:v>
                </c:pt>
                <c:pt idx="9109">
                  <c:v>4</c:v>
                </c:pt>
                <c:pt idx="9110">
                  <c:v>4</c:v>
                </c:pt>
                <c:pt idx="9111">
                  <c:v>4</c:v>
                </c:pt>
                <c:pt idx="9112">
                  <c:v>4</c:v>
                </c:pt>
                <c:pt idx="9113">
                  <c:v>4</c:v>
                </c:pt>
                <c:pt idx="9114">
                  <c:v>4</c:v>
                </c:pt>
                <c:pt idx="9115">
                  <c:v>4</c:v>
                </c:pt>
                <c:pt idx="9116">
                  <c:v>4</c:v>
                </c:pt>
                <c:pt idx="9117">
                  <c:v>4</c:v>
                </c:pt>
                <c:pt idx="9118">
                  <c:v>4</c:v>
                </c:pt>
                <c:pt idx="9119">
                  <c:v>4</c:v>
                </c:pt>
                <c:pt idx="9120">
                  <c:v>4</c:v>
                </c:pt>
                <c:pt idx="9121">
                  <c:v>4</c:v>
                </c:pt>
                <c:pt idx="9122">
                  <c:v>4</c:v>
                </c:pt>
                <c:pt idx="9123">
                  <c:v>4</c:v>
                </c:pt>
                <c:pt idx="9124">
                  <c:v>4</c:v>
                </c:pt>
                <c:pt idx="9125">
                  <c:v>4</c:v>
                </c:pt>
                <c:pt idx="9126">
                  <c:v>4</c:v>
                </c:pt>
                <c:pt idx="9127">
                  <c:v>4</c:v>
                </c:pt>
                <c:pt idx="9128">
                  <c:v>4</c:v>
                </c:pt>
                <c:pt idx="9129">
                  <c:v>4</c:v>
                </c:pt>
                <c:pt idx="9130">
                  <c:v>4</c:v>
                </c:pt>
                <c:pt idx="9131">
                  <c:v>4</c:v>
                </c:pt>
                <c:pt idx="9132">
                  <c:v>4</c:v>
                </c:pt>
                <c:pt idx="9133">
                  <c:v>4</c:v>
                </c:pt>
                <c:pt idx="9134">
                  <c:v>4</c:v>
                </c:pt>
                <c:pt idx="9135">
                  <c:v>4</c:v>
                </c:pt>
                <c:pt idx="9136">
                  <c:v>4</c:v>
                </c:pt>
                <c:pt idx="9137">
                  <c:v>4</c:v>
                </c:pt>
                <c:pt idx="9138">
                  <c:v>4</c:v>
                </c:pt>
                <c:pt idx="9139">
                  <c:v>4</c:v>
                </c:pt>
                <c:pt idx="9140">
                  <c:v>4</c:v>
                </c:pt>
                <c:pt idx="9141">
                  <c:v>4</c:v>
                </c:pt>
                <c:pt idx="9142">
                  <c:v>4</c:v>
                </c:pt>
                <c:pt idx="9143">
                  <c:v>4</c:v>
                </c:pt>
                <c:pt idx="9144">
                  <c:v>4</c:v>
                </c:pt>
                <c:pt idx="9145">
                  <c:v>4</c:v>
                </c:pt>
                <c:pt idx="9146">
                  <c:v>4</c:v>
                </c:pt>
                <c:pt idx="9147">
                  <c:v>4</c:v>
                </c:pt>
                <c:pt idx="9148">
                  <c:v>4</c:v>
                </c:pt>
                <c:pt idx="9149">
                  <c:v>4</c:v>
                </c:pt>
                <c:pt idx="9150">
                  <c:v>4</c:v>
                </c:pt>
                <c:pt idx="9151">
                  <c:v>4</c:v>
                </c:pt>
                <c:pt idx="9152">
                  <c:v>4</c:v>
                </c:pt>
                <c:pt idx="9153">
                  <c:v>4</c:v>
                </c:pt>
                <c:pt idx="9154">
                  <c:v>4</c:v>
                </c:pt>
                <c:pt idx="9155">
                  <c:v>4</c:v>
                </c:pt>
                <c:pt idx="9156">
                  <c:v>4</c:v>
                </c:pt>
                <c:pt idx="9157">
                  <c:v>4</c:v>
                </c:pt>
                <c:pt idx="9158">
                  <c:v>4</c:v>
                </c:pt>
                <c:pt idx="9159">
                  <c:v>4</c:v>
                </c:pt>
                <c:pt idx="9160">
                  <c:v>4</c:v>
                </c:pt>
                <c:pt idx="9161">
                  <c:v>4</c:v>
                </c:pt>
                <c:pt idx="9162">
                  <c:v>4</c:v>
                </c:pt>
                <c:pt idx="9163">
                  <c:v>4</c:v>
                </c:pt>
                <c:pt idx="9164">
                  <c:v>4</c:v>
                </c:pt>
                <c:pt idx="9165">
                  <c:v>4</c:v>
                </c:pt>
                <c:pt idx="9166">
                  <c:v>4</c:v>
                </c:pt>
                <c:pt idx="9167">
                  <c:v>4</c:v>
                </c:pt>
                <c:pt idx="9168">
                  <c:v>4</c:v>
                </c:pt>
                <c:pt idx="9169">
                  <c:v>4</c:v>
                </c:pt>
                <c:pt idx="9170">
                  <c:v>4</c:v>
                </c:pt>
                <c:pt idx="9171">
                  <c:v>4</c:v>
                </c:pt>
                <c:pt idx="9172">
                  <c:v>4</c:v>
                </c:pt>
                <c:pt idx="9173">
                  <c:v>4</c:v>
                </c:pt>
                <c:pt idx="9174">
                  <c:v>4</c:v>
                </c:pt>
                <c:pt idx="9175">
                  <c:v>4</c:v>
                </c:pt>
                <c:pt idx="9176">
                  <c:v>4</c:v>
                </c:pt>
                <c:pt idx="9177">
                  <c:v>4</c:v>
                </c:pt>
                <c:pt idx="9178">
                  <c:v>4</c:v>
                </c:pt>
                <c:pt idx="9179">
                  <c:v>4</c:v>
                </c:pt>
                <c:pt idx="9180">
                  <c:v>4</c:v>
                </c:pt>
                <c:pt idx="9181">
                  <c:v>4</c:v>
                </c:pt>
                <c:pt idx="9182">
                  <c:v>4</c:v>
                </c:pt>
                <c:pt idx="9183">
                  <c:v>4</c:v>
                </c:pt>
                <c:pt idx="9184">
                  <c:v>4</c:v>
                </c:pt>
                <c:pt idx="9185">
                  <c:v>4</c:v>
                </c:pt>
                <c:pt idx="9186">
                  <c:v>4</c:v>
                </c:pt>
                <c:pt idx="9187">
                  <c:v>4</c:v>
                </c:pt>
                <c:pt idx="9188">
                  <c:v>4</c:v>
                </c:pt>
                <c:pt idx="9189">
                  <c:v>4</c:v>
                </c:pt>
                <c:pt idx="9190">
                  <c:v>4</c:v>
                </c:pt>
                <c:pt idx="9191">
                  <c:v>4</c:v>
                </c:pt>
                <c:pt idx="9192">
                  <c:v>4</c:v>
                </c:pt>
                <c:pt idx="9193">
                  <c:v>4</c:v>
                </c:pt>
                <c:pt idx="9194">
                  <c:v>4</c:v>
                </c:pt>
                <c:pt idx="9195">
                  <c:v>4</c:v>
                </c:pt>
                <c:pt idx="9196">
                  <c:v>4</c:v>
                </c:pt>
                <c:pt idx="9197">
                  <c:v>4</c:v>
                </c:pt>
                <c:pt idx="9198">
                  <c:v>4</c:v>
                </c:pt>
                <c:pt idx="9199">
                  <c:v>4</c:v>
                </c:pt>
                <c:pt idx="9200">
                  <c:v>4</c:v>
                </c:pt>
                <c:pt idx="9201">
                  <c:v>4</c:v>
                </c:pt>
                <c:pt idx="9202">
                  <c:v>4</c:v>
                </c:pt>
                <c:pt idx="9203">
                  <c:v>4</c:v>
                </c:pt>
                <c:pt idx="9204">
                  <c:v>4</c:v>
                </c:pt>
                <c:pt idx="9205">
                  <c:v>4</c:v>
                </c:pt>
                <c:pt idx="9206">
                  <c:v>4</c:v>
                </c:pt>
                <c:pt idx="9207">
                  <c:v>4</c:v>
                </c:pt>
                <c:pt idx="9208">
                  <c:v>4</c:v>
                </c:pt>
                <c:pt idx="9209">
                  <c:v>4</c:v>
                </c:pt>
                <c:pt idx="9210">
                  <c:v>4</c:v>
                </c:pt>
                <c:pt idx="9211">
                  <c:v>4</c:v>
                </c:pt>
                <c:pt idx="9212">
                  <c:v>4</c:v>
                </c:pt>
                <c:pt idx="9213">
                  <c:v>4</c:v>
                </c:pt>
                <c:pt idx="9214">
                  <c:v>4</c:v>
                </c:pt>
                <c:pt idx="9215">
                  <c:v>4</c:v>
                </c:pt>
                <c:pt idx="9216">
                  <c:v>4</c:v>
                </c:pt>
                <c:pt idx="9217">
                  <c:v>4</c:v>
                </c:pt>
                <c:pt idx="9218">
                  <c:v>4</c:v>
                </c:pt>
                <c:pt idx="9219">
                  <c:v>4</c:v>
                </c:pt>
                <c:pt idx="9220">
                  <c:v>4</c:v>
                </c:pt>
                <c:pt idx="9221">
                  <c:v>4</c:v>
                </c:pt>
                <c:pt idx="9222">
                  <c:v>4</c:v>
                </c:pt>
                <c:pt idx="9223">
                  <c:v>4</c:v>
                </c:pt>
                <c:pt idx="9224">
                  <c:v>4</c:v>
                </c:pt>
                <c:pt idx="9225">
                  <c:v>4</c:v>
                </c:pt>
                <c:pt idx="9226">
                  <c:v>4</c:v>
                </c:pt>
                <c:pt idx="9227">
                  <c:v>4</c:v>
                </c:pt>
                <c:pt idx="9228">
                  <c:v>4</c:v>
                </c:pt>
                <c:pt idx="9229">
                  <c:v>4</c:v>
                </c:pt>
                <c:pt idx="9230">
                  <c:v>4</c:v>
                </c:pt>
                <c:pt idx="9231">
                  <c:v>4</c:v>
                </c:pt>
                <c:pt idx="9232">
                  <c:v>4</c:v>
                </c:pt>
                <c:pt idx="9233">
                  <c:v>4</c:v>
                </c:pt>
                <c:pt idx="9234">
                  <c:v>4</c:v>
                </c:pt>
                <c:pt idx="9235">
                  <c:v>4</c:v>
                </c:pt>
                <c:pt idx="9236">
                  <c:v>4</c:v>
                </c:pt>
                <c:pt idx="9237">
                  <c:v>4</c:v>
                </c:pt>
                <c:pt idx="9238">
                  <c:v>4</c:v>
                </c:pt>
                <c:pt idx="9239">
                  <c:v>4</c:v>
                </c:pt>
                <c:pt idx="9240">
                  <c:v>4</c:v>
                </c:pt>
                <c:pt idx="9241">
                  <c:v>4</c:v>
                </c:pt>
                <c:pt idx="9242">
                  <c:v>4</c:v>
                </c:pt>
                <c:pt idx="9243">
                  <c:v>4</c:v>
                </c:pt>
                <c:pt idx="9244">
                  <c:v>4</c:v>
                </c:pt>
                <c:pt idx="9245">
                  <c:v>4</c:v>
                </c:pt>
                <c:pt idx="9246">
                  <c:v>4</c:v>
                </c:pt>
                <c:pt idx="9247">
                  <c:v>4</c:v>
                </c:pt>
                <c:pt idx="9248">
                  <c:v>4</c:v>
                </c:pt>
                <c:pt idx="9249">
                  <c:v>4</c:v>
                </c:pt>
                <c:pt idx="9250">
                  <c:v>4</c:v>
                </c:pt>
                <c:pt idx="9251">
                  <c:v>4</c:v>
                </c:pt>
                <c:pt idx="9252">
                  <c:v>4</c:v>
                </c:pt>
                <c:pt idx="9253">
                  <c:v>4</c:v>
                </c:pt>
                <c:pt idx="9254">
                  <c:v>4</c:v>
                </c:pt>
                <c:pt idx="9255">
                  <c:v>4</c:v>
                </c:pt>
                <c:pt idx="9256">
                  <c:v>4</c:v>
                </c:pt>
                <c:pt idx="9257">
                  <c:v>4</c:v>
                </c:pt>
                <c:pt idx="9258">
                  <c:v>4</c:v>
                </c:pt>
                <c:pt idx="9259">
                  <c:v>4</c:v>
                </c:pt>
                <c:pt idx="9260">
                  <c:v>4</c:v>
                </c:pt>
                <c:pt idx="9261">
                  <c:v>4</c:v>
                </c:pt>
                <c:pt idx="9262">
                  <c:v>4</c:v>
                </c:pt>
                <c:pt idx="9263">
                  <c:v>4</c:v>
                </c:pt>
                <c:pt idx="9264">
                  <c:v>4</c:v>
                </c:pt>
                <c:pt idx="9265">
                  <c:v>4</c:v>
                </c:pt>
                <c:pt idx="9266">
                  <c:v>4</c:v>
                </c:pt>
                <c:pt idx="9267">
                  <c:v>4</c:v>
                </c:pt>
                <c:pt idx="9268">
                  <c:v>4</c:v>
                </c:pt>
                <c:pt idx="9269">
                  <c:v>4</c:v>
                </c:pt>
                <c:pt idx="9270">
                  <c:v>4</c:v>
                </c:pt>
                <c:pt idx="9271">
                  <c:v>4</c:v>
                </c:pt>
                <c:pt idx="9272">
                  <c:v>4</c:v>
                </c:pt>
                <c:pt idx="9273">
                  <c:v>4</c:v>
                </c:pt>
                <c:pt idx="9274">
                  <c:v>4</c:v>
                </c:pt>
                <c:pt idx="9275">
                  <c:v>4</c:v>
                </c:pt>
                <c:pt idx="9276">
                  <c:v>4</c:v>
                </c:pt>
                <c:pt idx="9277">
                  <c:v>4</c:v>
                </c:pt>
                <c:pt idx="9278">
                  <c:v>4</c:v>
                </c:pt>
                <c:pt idx="9279">
                  <c:v>4</c:v>
                </c:pt>
                <c:pt idx="9280">
                  <c:v>4</c:v>
                </c:pt>
                <c:pt idx="9281">
                  <c:v>4</c:v>
                </c:pt>
                <c:pt idx="9282">
                  <c:v>4</c:v>
                </c:pt>
                <c:pt idx="9283">
                  <c:v>4</c:v>
                </c:pt>
                <c:pt idx="9284">
                  <c:v>4</c:v>
                </c:pt>
                <c:pt idx="9285">
                  <c:v>4</c:v>
                </c:pt>
                <c:pt idx="9286">
                  <c:v>4</c:v>
                </c:pt>
                <c:pt idx="9287">
                  <c:v>4</c:v>
                </c:pt>
                <c:pt idx="9288">
                  <c:v>4</c:v>
                </c:pt>
                <c:pt idx="9289">
                  <c:v>4</c:v>
                </c:pt>
                <c:pt idx="9290">
                  <c:v>4</c:v>
                </c:pt>
                <c:pt idx="9291">
                  <c:v>4</c:v>
                </c:pt>
                <c:pt idx="9292">
                  <c:v>4</c:v>
                </c:pt>
                <c:pt idx="9293">
                  <c:v>4</c:v>
                </c:pt>
                <c:pt idx="9294">
                  <c:v>4</c:v>
                </c:pt>
                <c:pt idx="9295">
                  <c:v>4</c:v>
                </c:pt>
                <c:pt idx="9296">
                  <c:v>4</c:v>
                </c:pt>
                <c:pt idx="9297">
                  <c:v>4</c:v>
                </c:pt>
                <c:pt idx="9298">
                  <c:v>4</c:v>
                </c:pt>
                <c:pt idx="9299">
                  <c:v>4</c:v>
                </c:pt>
                <c:pt idx="9300">
                  <c:v>4</c:v>
                </c:pt>
                <c:pt idx="9301">
                  <c:v>4</c:v>
                </c:pt>
                <c:pt idx="9302">
                  <c:v>4</c:v>
                </c:pt>
                <c:pt idx="9303">
                  <c:v>4</c:v>
                </c:pt>
                <c:pt idx="9304">
                  <c:v>4</c:v>
                </c:pt>
                <c:pt idx="9305">
                  <c:v>4</c:v>
                </c:pt>
                <c:pt idx="9306">
                  <c:v>4</c:v>
                </c:pt>
                <c:pt idx="9307">
                  <c:v>4</c:v>
                </c:pt>
                <c:pt idx="9308">
                  <c:v>4</c:v>
                </c:pt>
                <c:pt idx="9309">
                  <c:v>4</c:v>
                </c:pt>
                <c:pt idx="9310">
                  <c:v>4</c:v>
                </c:pt>
                <c:pt idx="9311">
                  <c:v>4</c:v>
                </c:pt>
                <c:pt idx="9312">
                  <c:v>4</c:v>
                </c:pt>
                <c:pt idx="9313">
                  <c:v>4</c:v>
                </c:pt>
                <c:pt idx="9314">
                  <c:v>4</c:v>
                </c:pt>
                <c:pt idx="9315">
                  <c:v>4</c:v>
                </c:pt>
                <c:pt idx="9316">
                  <c:v>4</c:v>
                </c:pt>
                <c:pt idx="9317">
                  <c:v>4</c:v>
                </c:pt>
                <c:pt idx="9318">
                  <c:v>4</c:v>
                </c:pt>
                <c:pt idx="9319">
                  <c:v>4</c:v>
                </c:pt>
                <c:pt idx="9320">
                  <c:v>4</c:v>
                </c:pt>
                <c:pt idx="9321">
                  <c:v>4</c:v>
                </c:pt>
                <c:pt idx="9322">
                  <c:v>4</c:v>
                </c:pt>
                <c:pt idx="9323">
                  <c:v>4</c:v>
                </c:pt>
                <c:pt idx="9324">
                  <c:v>4</c:v>
                </c:pt>
                <c:pt idx="9325">
                  <c:v>4</c:v>
                </c:pt>
                <c:pt idx="9326">
                  <c:v>4</c:v>
                </c:pt>
                <c:pt idx="9327">
                  <c:v>4</c:v>
                </c:pt>
                <c:pt idx="9328">
                  <c:v>4</c:v>
                </c:pt>
                <c:pt idx="9329">
                  <c:v>4</c:v>
                </c:pt>
                <c:pt idx="9330">
                  <c:v>4</c:v>
                </c:pt>
                <c:pt idx="9331">
                  <c:v>4</c:v>
                </c:pt>
                <c:pt idx="9332">
                  <c:v>4</c:v>
                </c:pt>
                <c:pt idx="9333">
                  <c:v>4</c:v>
                </c:pt>
                <c:pt idx="9334">
                  <c:v>4</c:v>
                </c:pt>
                <c:pt idx="9335">
                  <c:v>4</c:v>
                </c:pt>
                <c:pt idx="9336">
                  <c:v>4</c:v>
                </c:pt>
                <c:pt idx="9337">
                  <c:v>4</c:v>
                </c:pt>
                <c:pt idx="9338">
                  <c:v>4</c:v>
                </c:pt>
                <c:pt idx="9339">
                  <c:v>4</c:v>
                </c:pt>
                <c:pt idx="9340">
                  <c:v>4</c:v>
                </c:pt>
                <c:pt idx="9341">
                  <c:v>4</c:v>
                </c:pt>
                <c:pt idx="9342">
                  <c:v>4</c:v>
                </c:pt>
                <c:pt idx="9343">
                  <c:v>4</c:v>
                </c:pt>
                <c:pt idx="9344">
                  <c:v>4</c:v>
                </c:pt>
                <c:pt idx="9345">
                  <c:v>4</c:v>
                </c:pt>
                <c:pt idx="9346">
                  <c:v>4</c:v>
                </c:pt>
                <c:pt idx="9347">
                  <c:v>4</c:v>
                </c:pt>
                <c:pt idx="9348">
                  <c:v>4</c:v>
                </c:pt>
                <c:pt idx="9349">
                  <c:v>4</c:v>
                </c:pt>
                <c:pt idx="9350">
                  <c:v>4</c:v>
                </c:pt>
                <c:pt idx="9351">
                  <c:v>4</c:v>
                </c:pt>
                <c:pt idx="9352">
                  <c:v>4</c:v>
                </c:pt>
                <c:pt idx="9353">
                  <c:v>4</c:v>
                </c:pt>
                <c:pt idx="9354">
                  <c:v>4</c:v>
                </c:pt>
                <c:pt idx="9355">
                  <c:v>4</c:v>
                </c:pt>
                <c:pt idx="9356">
                  <c:v>4</c:v>
                </c:pt>
                <c:pt idx="9357">
                  <c:v>4</c:v>
                </c:pt>
                <c:pt idx="9358">
                  <c:v>4</c:v>
                </c:pt>
                <c:pt idx="9359">
                  <c:v>4</c:v>
                </c:pt>
                <c:pt idx="9360">
                  <c:v>4</c:v>
                </c:pt>
                <c:pt idx="9361">
                  <c:v>4</c:v>
                </c:pt>
                <c:pt idx="9362">
                  <c:v>4</c:v>
                </c:pt>
                <c:pt idx="9363">
                  <c:v>4</c:v>
                </c:pt>
                <c:pt idx="9364">
                  <c:v>4</c:v>
                </c:pt>
                <c:pt idx="9365">
                  <c:v>4</c:v>
                </c:pt>
                <c:pt idx="9366">
                  <c:v>4</c:v>
                </c:pt>
                <c:pt idx="9367">
                  <c:v>4</c:v>
                </c:pt>
                <c:pt idx="9368">
                  <c:v>4</c:v>
                </c:pt>
                <c:pt idx="9369">
                  <c:v>4</c:v>
                </c:pt>
                <c:pt idx="9370">
                  <c:v>4</c:v>
                </c:pt>
                <c:pt idx="9371">
                  <c:v>4</c:v>
                </c:pt>
                <c:pt idx="9372">
                  <c:v>4</c:v>
                </c:pt>
                <c:pt idx="9373">
                  <c:v>4</c:v>
                </c:pt>
                <c:pt idx="9374">
                  <c:v>4</c:v>
                </c:pt>
                <c:pt idx="9375">
                  <c:v>4</c:v>
                </c:pt>
                <c:pt idx="9376">
                  <c:v>4</c:v>
                </c:pt>
                <c:pt idx="9377">
                  <c:v>4</c:v>
                </c:pt>
                <c:pt idx="9378">
                  <c:v>4</c:v>
                </c:pt>
                <c:pt idx="9379">
                  <c:v>4</c:v>
                </c:pt>
                <c:pt idx="9380">
                  <c:v>4</c:v>
                </c:pt>
                <c:pt idx="9381">
                  <c:v>4</c:v>
                </c:pt>
                <c:pt idx="9382">
                  <c:v>4</c:v>
                </c:pt>
                <c:pt idx="9383">
                  <c:v>4</c:v>
                </c:pt>
                <c:pt idx="9384">
                  <c:v>4</c:v>
                </c:pt>
                <c:pt idx="9385">
                  <c:v>4</c:v>
                </c:pt>
                <c:pt idx="9386">
                  <c:v>4</c:v>
                </c:pt>
                <c:pt idx="9387">
                  <c:v>4</c:v>
                </c:pt>
                <c:pt idx="9388">
                  <c:v>4</c:v>
                </c:pt>
                <c:pt idx="9389">
                  <c:v>4</c:v>
                </c:pt>
                <c:pt idx="9390">
                  <c:v>4</c:v>
                </c:pt>
                <c:pt idx="9391">
                  <c:v>4</c:v>
                </c:pt>
                <c:pt idx="9392">
                  <c:v>4</c:v>
                </c:pt>
                <c:pt idx="9393">
                  <c:v>4</c:v>
                </c:pt>
                <c:pt idx="9394">
                  <c:v>4</c:v>
                </c:pt>
                <c:pt idx="9395">
                  <c:v>4</c:v>
                </c:pt>
                <c:pt idx="9396">
                  <c:v>4</c:v>
                </c:pt>
                <c:pt idx="9397">
                  <c:v>4</c:v>
                </c:pt>
                <c:pt idx="9398">
                  <c:v>4</c:v>
                </c:pt>
                <c:pt idx="9399">
                  <c:v>4</c:v>
                </c:pt>
                <c:pt idx="9400">
                  <c:v>4</c:v>
                </c:pt>
                <c:pt idx="9401">
                  <c:v>4</c:v>
                </c:pt>
                <c:pt idx="9402">
                  <c:v>4</c:v>
                </c:pt>
                <c:pt idx="9403">
                  <c:v>4</c:v>
                </c:pt>
                <c:pt idx="9404">
                  <c:v>4</c:v>
                </c:pt>
                <c:pt idx="9405">
                  <c:v>4</c:v>
                </c:pt>
                <c:pt idx="9406">
                  <c:v>4</c:v>
                </c:pt>
                <c:pt idx="9407">
                  <c:v>4</c:v>
                </c:pt>
                <c:pt idx="9408">
                  <c:v>4</c:v>
                </c:pt>
                <c:pt idx="9409">
                  <c:v>4</c:v>
                </c:pt>
                <c:pt idx="9410">
                  <c:v>4</c:v>
                </c:pt>
                <c:pt idx="9411">
                  <c:v>4</c:v>
                </c:pt>
                <c:pt idx="9412">
                  <c:v>4</c:v>
                </c:pt>
                <c:pt idx="9413">
                  <c:v>4</c:v>
                </c:pt>
                <c:pt idx="9414">
                  <c:v>4</c:v>
                </c:pt>
                <c:pt idx="9415">
                  <c:v>4</c:v>
                </c:pt>
                <c:pt idx="9416">
                  <c:v>4</c:v>
                </c:pt>
                <c:pt idx="9417">
                  <c:v>4</c:v>
                </c:pt>
                <c:pt idx="9418">
                  <c:v>4</c:v>
                </c:pt>
                <c:pt idx="9419">
                  <c:v>4</c:v>
                </c:pt>
                <c:pt idx="9420">
                  <c:v>4</c:v>
                </c:pt>
                <c:pt idx="9421">
                  <c:v>4</c:v>
                </c:pt>
                <c:pt idx="9422">
                  <c:v>4</c:v>
                </c:pt>
                <c:pt idx="9423">
                  <c:v>4</c:v>
                </c:pt>
                <c:pt idx="9424">
                  <c:v>4</c:v>
                </c:pt>
                <c:pt idx="9425">
                  <c:v>4</c:v>
                </c:pt>
                <c:pt idx="9426">
                  <c:v>4</c:v>
                </c:pt>
                <c:pt idx="9427">
                  <c:v>4</c:v>
                </c:pt>
                <c:pt idx="9428">
                  <c:v>4</c:v>
                </c:pt>
                <c:pt idx="9429">
                  <c:v>4</c:v>
                </c:pt>
                <c:pt idx="9430">
                  <c:v>4</c:v>
                </c:pt>
                <c:pt idx="9431">
                  <c:v>4</c:v>
                </c:pt>
                <c:pt idx="9432">
                  <c:v>4</c:v>
                </c:pt>
                <c:pt idx="9433">
                  <c:v>4</c:v>
                </c:pt>
                <c:pt idx="9434">
                  <c:v>4</c:v>
                </c:pt>
                <c:pt idx="9435">
                  <c:v>4</c:v>
                </c:pt>
                <c:pt idx="9436">
                  <c:v>4</c:v>
                </c:pt>
                <c:pt idx="9437">
                  <c:v>4</c:v>
                </c:pt>
                <c:pt idx="9438">
                  <c:v>4</c:v>
                </c:pt>
                <c:pt idx="9439">
                  <c:v>4</c:v>
                </c:pt>
                <c:pt idx="9440">
                  <c:v>4</c:v>
                </c:pt>
                <c:pt idx="9441">
                  <c:v>4</c:v>
                </c:pt>
                <c:pt idx="9442">
                  <c:v>4</c:v>
                </c:pt>
                <c:pt idx="9443">
                  <c:v>4</c:v>
                </c:pt>
                <c:pt idx="9444">
                  <c:v>4</c:v>
                </c:pt>
                <c:pt idx="9445">
                  <c:v>4</c:v>
                </c:pt>
                <c:pt idx="9446">
                  <c:v>4</c:v>
                </c:pt>
                <c:pt idx="9447">
                  <c:v>4</c:v>
                </c:pt>
                <c:pt idx="9448">
                  <c:v>4</c:v>
                </c:pt>
                <c:pt idx="9449">
                  <c:v>4</c:v>
                </c:pt>
                <c:pt idx="9450">
                  <c:v>4</c:v>
                </c:pt>
                <c:pt idx="9451">
                  <c:v>4</c:v>
                </c:pt>
                <c:pt idx="9452">
                  <c:v>4</c:v>
                </c:pt>
                <c:pt idx="9453">
                  <c:v>4</c:v>
                </c:pt>
                <c:pt idx="9454">
                  <c:v>4</c:v>
                </c:pt>
                <c:pt idx="9455">
                  <c:v>4</c:v>
                </c:pt>
                <c:pt idx="9456">
                  <c:v>4</c:v>
                </c:pt>
                <c:pt idx="9457">
                  <c:v>4</c:v>
                </c:pt>
                <c:pt idx="9458">
                  <c:v>4</c:v>
                </c:pt>
                <c:pt idx="9459">
                  <c:v>4</c:v>
                </c:pt>
                <c:pt idx="9460">
                  <c:v>4</c:v>
                </c:pt>
                <c:pt idx="9461">
                  <c:v>4</c:v>
                </c:pt>
                <c:pt idx="9462">
                  <c:v>4</c:v>
                </c:pt>
                <c:pt idx="9463">
                  <c:v>4</c:v>
                </c:pt>
                <c:pt idx="9464">
                  <c:v>4</c:v>
                </c:pt>
                <c:pt idx="9465">
                  <c:v>4</c:v>
                </c:pt>
                <c:pt idx="9466">
                  <c:v>4</c:v>
                </c:pt>
                <c:pt idx="9467">
                  <c:v>4</c:v>
                </c:pt>
                <c:pt idx="9468">
                  <c:v>4</c:v>
                </c:pt>
                <c:pt idx="9469">
                  <c:v>4</c:v>
                </c:pt>
                <c:pt idx="9470">
                  <c:v>4</c:v>
                </c:pt>
                <c:pt idx="9471">
                  <c:v>4</c:v>
                </c:pt>
                <c:pt idx="9472">
                  <c:v>4</c:v>
                </c:pt>
                <c:pt idx="9473">
                  <c:v>4</c:v>
                </c:pt>
                <c:pt idx="9474">
                  <c:v>4</c:v>
                </c:pt>
                <c:pt idx="9475">
                  <c:v>4</c:v>
                </c:pt>
                <c:pt idx="9476">
                  <c:v>4</c:v>
                </c:pt>
                <c:pt idx="9477">
                  <c:v>4</c:v>
                </c:pt>
                <c:pt idx="9478">
                  <c:v>4</c:v>
                </c:pt>
                <c:pt idx="9479">
                  <c:v>4</c:v>
                </c:pt>
                <c:pt idx="9480">
                  <c:v>4</c:v>
                </c:pt>
                <c:pt idx="9481">
                  <c:v>4</c:v>
                </c:pt>
                <c:pt idx="9482">
                  <c:v>4</c:v>
                </c:pt>
                <c:pt idx="9483">
                  <c:v>4</c:v>
                </c:pt>
                <c:pt idx="9484">
                  <c:v>4</c:v>
                </c:pt>
                <c:pt idx="9485">
                  <c:v>4</c:v>
                </c:pt>
                <c:pt idx="9486">
                  <c:v>4</c:v>
                </c:pt>
                <c:pt idx="9487">
                  <c:v>4</c:v>
                </c:pt>
                <c:pt idx="9488">
                  <c:v>4</c:v>
                </c:pt>
                <c:pt idx="9489">
                  <c:v>4</c:v>
                </c:pt>
                <c:pt idx="9490">
                  <c:v>4</c:v>
                </c:pt>
                <c:pt idx="9491">
                  <c:v>4</c:v>
                </c:pt>
                <c:pt idx="9492">
                  <c:v>4</c:v>
                </c:pt>
                <c:pt idx="9493">
                  <c:v>4</c:v>
                </c:pt>
                <c:pt idx="9494">
                  <c:v>4</c:v>
                </c:pt>
                <c:pt idx="9495">
                  <c:v>4</c:v>
                </c:pt>
                <c:pt idx="9496">
                  <c:v>4</c:v>
                </c:pt>
                <c:pt idx="9497">
                  <c:v>4</c:v>
                </c:pt>
                <c:pt idx="9498">
                  <c:v>4</c:v>
                </c:pt>
                <c:pt idx="9499">
                  <c:v>4</c:v>
                </c:pt>
                <c:pt idx="9500">
                  <c:v>4</c:v>
                </c:pt>
                <c:pt idx="9501">
                  <c:v>4</c:v>
                </c:pt>
                <c:pt idx="9502">
                  <c:v>4</c:v>
                </c:pt>
                <c:pt idx="9503">
                  <c:v>4</c:v>
                </c:pt>
                <c:pt idx="9504">
                  <c:v>4</c:v>
                </c:pt>
                <c:pt idx="9505">
                  <c:v>4</c:v>
                </c:pt>
                <c:pt idx="9506">
                  <c:v>4</c:v>
                </c:pt>
                <c:pt idx="9507">
                  <c:v>4</c:v>
                </c:pt>
                <c:pt idx="9508">
                  <c:v>4</c:v>
                </c:pt>
                <c:pt idx="9509">
                  <c:v>4</c:v>
                </c:pt>
                <c:pt idx="9510">
                  <c:v>4</c:v>
                </c:pt>
                <c:pt idx="9511">
                  <c:v>4</c:v>
                </c:pt>
                <c:pt idx="9512">
                  <c:v>4</c:v>
                </c:pt>
                <c:pt idx="9513">
                  <c:v>4</c:v>
                </c:pt>
                <c:pt idx="9514">
                  <c:v>4</c:v>
                </c:pt>
                <c:pt idx="9515">
                  <c:v>4</c:v>
                </c:pt>
                <c:pt idx="9516">
                  <c:v>4</c:v>
                </c:pt>
                <c:pt idx="9517">
                  <c:v>4</c:v>
                </c:pt>
                <c:pt idx="9518">
                  <c:v>4</c:v>
                </c:pt>
                <c:pt idx="9519">
                  <c:v>4</c:v>
                </c:pt>
                <c:pt idx="9520">
                  <c:v>4</c:v>
                </c:pt>
                <c:pt idx="9521">
                  <c:v>4</c:v>
                </c:pt>
                <c:pt idx="9522">
                  <c:v>4</c:v>
                </c:pt>
                <c:pt idx="9523">
                  <c:v>4</c:v>
                </c:pt>
                <c:pt idx="9524">
                  <c:v>4</c:v>
                </c:pt>
                <c:pt idx="9525">
                  <c:v>4</c:v>
                </c:pt>
                <c:pt idx="9526">
                  <c:v>4</c:v>
                </c:pt>
                <c:pt idx="9527">
                  <c:v>4</c:v>
                </c:pt>
                <c:pt idx="9528">
                  <c:v>4</c:v>
                </c:pt>
                <c:pt idx="9529">
                  <c:v>4</c:v>
                </c:pt>
                <c:pt idx="9530">
                  <c:v>4</c:v>
                </c:pt>
                <c:pt idx="9531">
                  <c:v>4</c:v>
                </c:pt>
                <c:pt idx="9532">
                  <c:v>4</c:v>
                </c:pt>
                <c:pt idx="9533">
                  <c:v>4</c:v>
                </c:pt>
                <c:pt idx="9534">
                  <c:v>4</c:v>
                </c:pt>
                <c:pt idx="9535">
                  <c:v>4</c:v>
                </c:pt>
                <c:pt idx="9536">
                  <c:v>4</c:v>
                </c:pt>
                <c:pt idx="9537">
                  <c:v>4</c:v>
                </c:pt>
                <c:pt idx="9538">
                  <c:v>4</c:v>
                </c:pt>
                <c:pt idx="9539">
                  <c:v>4</c:v>
                </c:pt>
                <c:pt idx="9540">
                  <c:v>4</c:v>
                </c:pt>
                <c:pt idx="9541">
                  <c:v>4</c:v>
                </c:pt>
                <c:pt idx="9542">
                  <c:v>4</c:v>
                </c:pt>
                <c:pt idx="9543">
                  <c:v>4</c:v>
                </c:pt>
                <c:pt idx="9544">
                  <c:v>4</c:v>
                </c:pt>
                <c:pt idx="9545">
                  <c:v>4</c:v>
                </c:pt>
                <c:pt idx="9546">
                  <c:v>4</c:v>
                </c:pt>
                <c:pt idx="9547">
                  <c:v>4</c:v>
                </c:pt>
                <c:pt idx="9548">
                  <c:v>4</c:v>
                </c:pt>
                <c:pt idx="9549">
                  <c:v>4</c:v>
                </c:pt>
                <c:pt idx="9550">
                  <c:v>4</c:v>
                </c:pt>
                <c:pt idx="9551">
                  <c:v>4</c:v>
                </c:pt>
                <c:pt idx="9552">
                  <c:v>4</c:v>
                </c:pt>
                <c:pt idx="9553">
                  <c:v>4</c:v>
                </c:pt>
                <c:pt idx="9554">
                  <c:v>4</c:v>
                </c:pt>
                <c:pt idx="9555">
                  <c:v>4</c:v>
                </c:pt>
                <c:pt idx="9556">
                  <c:v>4</c:v>
                </c:pt>
                <c:pt idx="9557">
                  <c:v>4</c:v>
                </c:pt>
                <c:pt idx="9558">
                  <c:v>4</c:v>
                </c:pt>
                <c:pt idx="9559">
                  <c:v>4</c:v>
                </c:pt>
                <c:pt idx="9560">
                  <c:v>4</c:v>
                </c:pt>
                <c:pt idx="9561">
                  <c:v>4</c:v>
                </c:pt>
                <c:pt idx="9562">
                  <c:v>4</c:v>
                </c:pt>
                <c:pt idx="9563">
                  <c:v>4</c:v>
                </c:pt>
                <c:pt idx="9564">
                  <c:v>4</c:v>
                </c:pt>
                <c:pt idx="9565">
                  <c:v>4</c:v>
                </c:pt>
                <c:pt idx="9566">
                  <c:v>4</c:v>
                </c:pt>
                <c:pt idx="9567">
                  <c:v>4</c:v>
                </c:pt>
                <c:pt idx="9568">
                  <c:v>4</c:v>
                </c:pt>
                <c:pt idx="9569">
                  <c:v>4</c:v>
                </c:pt>
                <c:pt idx="9570">
                  <c:v>4</c:v>
                </c:pt>
                <c:pt idx="9571">
                  <c:v>4</c:v>
                </c:pt>
                <c:pt idx="9572">
                  <c:v>4</c:v>
                </c:pt>
                <c:pt idx="9573">
                  <c:v>4</c:v>
                </c:pt>
                <c:pt idx="9574">
                  <c:v>4</c:v>
                </c:pt>
                <c:pt idx="9575">
                  <c:v>4</c:v>
                </c:pt>
                <c:pt idx="9576">
                  <c:v>4</c:v>
                </c:pt>
                <c:pt idx="9577">
                  <c:v>4</c:v>
                </c:pt>
                <c:pt idx="9578">
                  <c:v>4</c:v>
                </c:pt>
                <c:pt idx="9579">
                  <c:v>4</c:v>
                </c:pt>
                <c:pt idx="9580">
                  <c:v>4</c:v>
                </c:pt>
                <c:pt idx="9581">
                  <c:v>4</c:v>
                </c:pt>
                <c:pt idx="9582">
                  <c:v>4</c:v>
                </c:pt>
                <c:pt idx="9583">
                  <c:v>4</c:v>
                </c:pt>
                <c:pt idx="9584">
                  <c:v>4</c:v>
                </c:pt>
                <c:pt idx="9585">
                  <c:v>4</c:v>
                </c:pt>
                <c:pt idx="9586">
                  <c:v>4</c:v>
                </c:pt>
                <c:pt idx="9587">
                  <c:v>4</c:v>
                </c:pt>
                <c:pt idx="9588">
                  <c:v>4</c:v>
                </c:pt>
                <c:pt idx="9589">
                  <c:v>4</c:v>
                </c:pt>
                <c:pt idx="9590">
                  <c:v>4</c:v>
                </c:pt>
                <c:pt idx="9591">
                  <c:v>4</c:v>
                </c:pt>
                <c:pt idx="9592">
                  <c:v>4</c:v>
                </c:pt>
                <c:pt idx="9593">
                  <c:v>4</c:v>
                </c:pt>
                <c:pt idx="9594">
                  <c:v>4</c:v>
                </c:pt>
                <c:pt idx="9595">
                  <c:v>4</c:v>
                </c:pt>
                <c:pt idx="9596">
                  <c:v>4</c:v>
                </c:pt>
                <c:pt idx="9597">
                  <c:v>4</c:v>
                </c:pt>
                <c:pt idx="9598">
                  <c:v>4</c:v>
                </c:pt>
                <c:pt idx="9599">
                  <c:v>4</c:v>
                </c:pt>
                <c:pt idx="9600">
                  <c:v>4</c:v>
                </c:pt>
                <c:pt idx="9601">
                  <c:v>4</c:v>
                </c:pt>
                <c:pt idx="9602">
                  <c:v>4</c:v>
                </c:pt>
                <c:pt idx="9603">
                  <c:v>4</c:v>
                </c:pt>
                <c:pt idx="9604">
                  <c:v>4</c:v>
                </c:pt>
                <c:pt idx="9605">
                  <c:v>4</c:v>
                </c:pt>
                <c:pt idx="9606">
                  <c:v>4</c:v>
                </c:pt>
                <c:pt idx="9607">
                  <c:v>4</c:v>
                </c:pt>
                <c:pt idx="9608">
                  <c:v>4</c:v>
                </c:pt>
                <c:pt idx="9609">
                  <c:v>4</c:v>
                </c:pt>
                <c:pt idx="9610">
                  <c:v>4</c:v>
                </c:pt>
                <c:pt idx="9611">
                  <c:v>4</c:v>
                </c:pt>
                <c:pt idx="9612">
                  <c:v>4</c:v>
                </c:pt>
                <c:pt idx="9613">
                  <c:v>4</c:v>
                </c:pt>
                <c:pt idx="9614">
                  <c:v>4</c:v>
                </c:pt>
                <c:pt idx="9615">
                  <c:v>4</c:v>
                </c:pt>
                <c:pt idx="9616">
                  <c:v>4</c:v>
                </c:pt>
                <c:pt idx="9617">
                  <c:v>4</c:v>
                </c:pt>
                <c:pt idx="9618">
                  <c:v>4</c:v>
                </c:pt>
                <c:pt idx="9619">
                  <c:v>4</c:v>
                </c:pt>
                <c:pt idx="9620">
                  <c:v>4</c:v>
                </c:pt>
                <c:pt idx="9621">
                  <c:v>4</c:v>
                </c:pt>
                <c:pt idx="9622">
                  <c:v>4</c:v>
                </c:pt>
                <c:pt idx="9623">
                  <c:v>4</c:v>
                </c:pt>
                <c:pt idx="9624">
                  <c:v>4</c:v>
                </c:pt>
                <c:pt idx="9625">
                  <c:v>4</c:v>
                </c:pt>
                <c:pt idx="9626">
                  <c:v>4</c:v>
                </c:pt>
                <c:pt idx="9627">
                  <c:v>4</c:v>
                </c:pt>
                <c:pt idx="9628">
                  <c:v>4</c:v>
                </c:pt>
                <c:pt idx="9629">
                  <c:v>4</c:v>
                </c:pt>
                <c:pt idx="9630">
                  <c:v>4</c:v>
                </c:pt>
                <c:pt idx="9631">
                  <c:v>4</c:v>
                </c:pt>
                <c:pt idx="9632">
                  <c:v>4</c:v>
                </c:pt>
                <c:pt idx="9633">
                  <c:v>4</c:v>
                </c:pt>
                <c:pt idx="9634">
                  <c:v>4</c:v>
                </c:pt>
                <c:pt idx="9635">
                  <c:v>4</c:v>
                </c:pt>
                <c:pt idx="9636">
                  <c:v>4</c:v>
                </c:pt>
                <c:pt idx="9637">
                  <c:v>4</c:v>
                </c:pt>
                <c:pt idx="9638">
                  <c:v>4</c:v>
                </c:pt>
                <c:pt idx="9639">
                  <c:v>4</c:v>
                </c:pt>
                <c:pt idx="9640">
                  <c:v>4</c:v>
                </c:pt>
                <c:pt idx="9641">
                  <c:v>4</c:v>
                </c:pt>
                <c:pt idx="9642">
                  <c:v>4</c:v>
                </c:pt>
                <c:pt idx="9643">
                  <c:v>4</c:v>
                </c:pt>
                <c:pt idx="9644">
                  <c:v>4</c:v>
                </c:pt>
                <c:pt idx="9645">
                  <c:v>4</c:v>
                </c:pt>
                <c:pt idx="9646">
                  <c:v>4</c:v>
                </c:pt>
                <c:pt idx="9647">
                  <c:v>4</c:v>
                </c:pt>
                <c:pt idx="9648">
                  <c:v>4</c:v>
                </c:pt>
                <c:pt idx="9649">
                  <c:v>4</c:v>
                </c:pt>
                <c:pt idx="9650">
                  <c:v>4</c:v>
                </c:pt>
                <c:pt idx="9651">
                  <c:v>4</c:v>
                </c:pt>
                <c:pt idx="9652">
                  <c:v>4</c:v>
                </c:pt>
                <c:pt idx="9653">
                  <c:v>4</c:v>
                </c:pt>
                <c:pt idx="9654">
                  <c:v>4</c:v>
                </c:pt>
                <c:pt idx="9655">
                  <c:v>4</c:v>
                </c:pt>
                <c:pt idx="9656">
                  <c:v>4</c:v>
                </c:pt>
                <c:pt idx="9657">
                  <c:v>4</c:v>
                </c:pt>
                <c:pt idx="9658">
                  <c:v>4</c:v>
                </c:pt>
                <c:pt idx="9659">
                  <c:v>4</c:v>
                </c:pt>
                <c:pt idx="9660">
                  <c:v>4</c:v>
                </c:pt>
                <c:pt idx="9661">
                  <c:v>4</c:v>
                </c:pt>
                <c:pt idx="9662">
                  <c:v>4</c:v>
                </c:pt>
                <c:pt idx="9663">
                  <c:v>4</c:v>
                </c:pt>
                <c:pt idx="9664">
                  <c:v>4</c:v>
                </c:pt>
                <c:pt idx="9665">
                  <c:v>4</c:v>
                </c:pt>
                <c:pt idx="9666">
                  <c:v>4</c:v>
                </c:pt>
                <c:pt idx="9667">
                  <c:v>4</c:v>
                </c:pt>
                <c:pt idx="9668">
                  <c:v>4</c:v>
                </c:pt>
                <c:pt idx="9669">
                  <c:v>4</c:v>
                </c:pt>
                <c:pt idx="9670">
                  <c:v>4</c:v>
                </c:pt>
                <c:pt idx="9671">
                  <c:v>4</c:v>
                </c:pt>
                <c:pt idx="9672">
                  <c:v>4</c:v>
                </c:pt>
                <c:pt idx="9673">
                  <c:v>4</c:v>
                </c:pt>
                <c:pt idx="9674">
                  <c:v>4</c:v>
                </c:pt>
                <c:pt idx="9675">
                  <c:v>4</c:v>
                </c:pt>
                <c:pt idx="9676">
                  <c:v>4</c:v>
                </c:pt>
                <c:pt idx="9677">
                  <c:v>4</c:v>
                </c:pt>
                <c:pt idx="9678">
                  <c:v>4</c:v>
                </c:pt>
                <c:pt idx="9679">
                  <c:v>4</c:v>
                </c:pt>
                <c:pt idx="9680">
                  <c:v>4</c:v>
                </c:pt>
                <c:pt idx="9681">
                  <c:v>4</c:v>
                </c:pt>
                <c:pt idx="9682">
                  <c:v>4</c:v>
                </c:pt>
                <c:pt idx="9683">
                  <c:v>4</c:v>
                </c:pt>
                <c:pt idx="9684">
                  <c:v>4</c:v>
                </c:pt>
                <c:pt idx="9685">
                  <c:v>4</c:v>
                </c:pt>
                <c:pt idx="9686">
                  <c:v>4</c:v>
                </c:pt>
                <c:pt idx="9687">
                  <c:v>4</c:v>
                </c:pt>
                <c:pt idx="9688">
                  <c:v>4</c:v>
                </c:pt>
                <c:pt idx="9689">
                  <c:v>4</c:v>
                </c:pt>
                <c:pt idx="9690">
                  <c:v>4</c:v>
                </c:pt>
                <c:pt idx="9691">
                  <c:v>4</c:v>
                </c:pt>
                <c:pt idx="9692">
                  <c:v>4</c:v>
                </c:pt>
                <c:pt idx="9693">
                  <c:v>4</c:v>
                </c:pt>
                <c:pt idx="9694">
                  <c:v>4</c:v>
                </c:pt>
                <c:pt idx="9695">
                  <c:v>4</c:v>
                </c:pt>
                <c:pt idx="9696">
                  <c:v>4</c:v>
                </c:pt>
                <c:pt idx="9697">
                  <c:v>4</c:v>
                </c:pt>
                <c:pt idx="9698">
                  <c:v>4</c:v>
                </c:pt>
                <c:pt idx="9699">
                  <c:v>4</c:v>
                </c:pt>
                <c:pt idx="9700">
                  <c:v>4</c:v>
                </c:pt>
                <c:pt idx="9701">
                  <c:v>4</c:v>
                </c:pt>
                <c:pt idx="9702">
                  <c:v>4</c:v>
                </c:pt>
                <c:pt idx="9703">
                  <c:v>4</c:v>
                </c:pt>
                <c:pt idx="9704">
                  <c:v>4</c:v>
                </c:pt>
                <c:pt idx="9705">
                  <c:v>4</c:v>
                </c:pt>
                <c:pt idx="9706">
                  <c:v>4</c:v>
                </c:pt>
                <c:pt idx="9707">
                  <c:v>4</c:v>
                </c:pt>
                <c:pt idx="9708">
                  <c:v>4</c:v>
                </c:pt>
                <c:pt idx="9709">
                  <c:v>4</c:v>
                </c:pt>
                <c:pt idx="9710">
                  <c:v>4</c:v>
                </c:pt>
                <c:pt idx="9711">
                  <c:v>4</c:v>
                </c:pt>
                <c:pt idx="9712">
                  <c:v>4</c:v>
                </c:pt>
                <c:pt idx="9713">
                  <c:v>4</c:v>
                </c:pt>
                <c:pt idx="9714">
                  <c:v>4</c:v>
                </c:pt>
                <c:pt idx="9715">
                  <c:v>4</c:v>
                </c:pt>
                <c:pt idx="9716">
                  <c:v>4</c:v>
                </c:pt>
                <c:pt idx="9717">
                  <c:v>4</c:v>
                </c:pt>
                <c:pt idx="9718">
                  <c:v>4</c:v>
                </c:pt>
                <c:pt idx="9719">
                  <c:v>4</c:v>
                </c:pt>
                <c:pt idx="9720">
                  <c:v>4</c:v>
                </c:pt>
                <c:pt idx="9721">
                  <c:v>4</c:v>
                </c:pt>
                <c:pt idx="9722">
                  <c:v>4</c:v>
                </c:pt>
                <c:pt idx="9723">
                  <c:v>4</c:v>
                </c:pt>
                <c:pt idx="9724">
                  <c:v>4</c:v>
                </c:pt>
                <c:pt idx="9725">
                  <c:v>4</c:v>
                </c:pt>
                <c:pt idx="9726">
                  <c:v>4</c:v>
                </c:pt>
                <c:pt idx="9727">
                  <c:v>4</c:v>
                </c:pt>
                <c:pt idx="9728">
                  <c:v>4</c:v>
                </c:pt>
                <c:pt idx="9729">
                  <c:v>4</c:v>
                </c:pt>
                <c:pt idx="9730">
                  <c:v>4</c:v>
                </c:pt>
                <c:pt idx="9731">
                  <c:v>4</c:v>
                </c:pt>
                <c:pt idx="9732">
                  <c:v>4</c:v>
                </c:pt>
                <c:pt idx="9733">
                  <c:v>4</c:v>
                </c:pt>
                <c:pt idx="9734">
                  <c:v>4</c:v>
                </c:pt>
                <c:pt idx="9735">
                  <c:v>4</c:v>
                </c:pt>
                <c:pt idx="9736">
                  <c:v>4</c:v>
                </c:pt>
                <c:pt idx="9737">
                  <c:v>4</c:v>
                </c:pt>
                <c:pt idx="9738">
                  <c:v>4</c:v>
                </c:pt>
                <c:pt idx="9739">
                  <c:v>4</c:v>
                </c:pt>
                <c:pt idx="9740">
                  <c:v>4</c:v>
                </c:pt>
                <c:pt idx="9741">
                  <c:v>4</c:v>
                </c:pt>
                <c:pt idx="9742">
                  <c:v>4</c:v>
                </c:pt>
                <c:pt idx="9743">
                  <c:v>4</c:v>
                </c:pt>
                <c:pt idx="9744">
                  <c:v>4</c:v>
                </c:pt>
                <c:pt idx="9745">
                  <c:v>4</c:v>
                </c:pt>
                <c:pt idx="9746">
                  <c:v>4</c:v>
                </c:pt>
                <c:pt idx="9747">
                  <c:v>4</c:v>
                </c:pt>
                <c:pt idx="9748">
                  <c:v>4</c:v>
                </c:pt>
                <c:pt idx="9749">
                  <c:v>4</c:v>
                </c:pt>
                <c:pt idx="9750">
                  <c:v>4</c:v>
                </c:pt>
                <c:pt idx="9751">
                  <c:v>4</c:v>
                </c:pt>
                <c:pt idx="9752">
                  <c:v>4</c:v>
                </c:pt>
                <c:pt idx="9753">
                  <c:v>4</c:v>
                </c:pt>
                <c:pt idx="9754">
                  <c:v>4</c:v>
                </c:pt>
                <c:pt idx="9755">
                  <c:v>4</c:v>
                </c:pt>
                <c:pt idx="9756">
                  <c:v>4</c:v>
                </c:pt>
                <c:pt idx="9757">
                  <c:v>4</c:v>
                </c:pt>
                <c:pt idx="9758">
                  <c:v>4</c:v>
                </c:pt>
                <c:pt idx="9759">
                  <c:v>4</c:v>
                </c:pt>
                <c:pt idx="9760">
                  <c:v>4</c:v>
                </c:pt>
                <c:pt idx="9761">
                  <c:v>4</c:v>
                </c:pt>
                <c:pt idx="9762">
                  <c:v>4</c:v>
                </c:pt>
                <c:pt idx="9763">
                  <c:v>4</c:v>
                </c:pt>
                <c:pt idx="9764">
                  <c:v>4</c:v>
                </c:pt>
                <c:pt idx="9765">
                  <c:v>4</c:v>
                </c:pt>
                <c:pt idx="9766">
                  <c:v>4</c:v>
                </c:pt>
                <c:pt idx="9767">
                  <c:v>4</c:v>
                </c:pt>
                <c:pt idx="9768">
                  <c:v>4</c:v>
                </c:pt>
                <c:pt idx="9769">
                  <c:v>4</c:v>
                </c:pt>
                <c:pt idx="9770">
                  <c:v>4</c:v>
                </c:pt>
                <c:pt idx="9771">
                  <c:v>4</c:v>
                </c:pt>
                <c:pt idx="9772">
                  <c:v>4</c:v>
                </c:pt>
                <c:pt idx="9773">
                  <c:v>4</c:v>
                </c:pt>
                <c:pt idx="9774">
                  <c:v>4</c:v>
                </c:pt>
                <c:pt idx="9775">
                  <c:v>4</c:v>
                </c:pt>
                <c:pt idx="9776">
                  <c:v>4</c:v>
                </c:pt>
                <c:pt idx="9777">
                  <c:v>4</c:v>
                </c:pt>
                <c:pt idx="9778">
                  <c:v>4</c:v>
                </c:pt>
                <c:pt idx="9779">
                  <c:v>4</c:v>
                </c:pt>
                <c:pt idx="9780">
                  <c:v>4</c:v>
                </c:pt>
                <c:pt idx="9781">
                  <c:v>4</c:v>
                </c:pt>
                <c:pt idx="9782">
                  <c:v>4</c:v>
                </c:pt>
                <c:pt idx="9783">
                  <c:v>4</c:v>
                </c:pt>
                <c:pt idx="9784">
                  <c:v>4</c:v>
                </c:pt>
                <c:pt idx="9785">
                  <c:v>4</c:v>
                </c:pt>
                <c:pt idx="9786">
                  <c:v>4</c:v>
                </c:pt>
                <c:pt idx="9787">
                  <c:v>4</c:v>
                </c:pt>
                <c:pt idx="9788">
                  <c:v>4</c:v>
                </c:pt>
                <c:pt idx="9789">
                  <c:v>4</c:v>
                </c:pt>
                <c:pt idx="9790">
                  <c:v>4</c:v>
                </c:pt>
                <c:pt idx="9791">
                  <c:v>4</c:v>
                </c:pt>
                <c:pt idx="9792">
                  <c:v>4</c:v>
                </c:pt>
                <c:pt idx="9793">
                  <c:v>4</c:v>
                </c:pt>
                <c:pt idx="9794">
                  <c:v>4</c:v>
                </c:pt>
                <c:pt idx="9795">
                  <c:v>4</c:v>
                </c:pt>
                <c:pt idx="9796">
                  <c:v>4</c:v>
                </c:pt>
                <c:pt idx="9797">
                  <c:v>4</c:v>
                </c:pt>
                <c:pt idx="9798">
                  <c:v>4</c:v>
                </c:pt>
                <c:pt idx="9799">
                  <c:v>4</c:v>
                </c:pt>
                <c:pt idx="9800">
                  <c:v>4</c:v>
                </c:pt>
                <c:pt idx="9801">
                  <c:v>4</c:v>
                </c:pt>
                <c:pt idx="9802">
                  <c:v>4</c:v>
                </c:pt>
                <c:pt idx="9803">
                  <c:v>4</c:v>
                </c:pt>
                <c:pt idx="9804">
                  <c:v>4</c:v>
                </c:pt>
                <c:pt idx="9805">
                  <c:v>4</c:v>
                </c:pt>
                <c:pt idx="9806">
                  <c:v>4</c:v>
                </c:pt>
                <c:pt idx="9807">
                  <c:v>4</c:v>
                </c:pt>
                <c:pt idx="9808">
                  <c:v>4</c:v>
                </c:pt>
                <c:pt idx="9809">
                  <c:v>4</c:v>
                </c:pt>
                <c:pt idx="9810">
                  <c:v>4</c:v>
                </c:pt>
                <c:pt idx="9811">
                  <c:v>4</c:v>
                </c:pt>
                <c:pt idx="9812">
                  <c:v>4</c:v>
                </c:pt>
                <c:pt idx="9813">
                  <c:v>4</c:v>
                </c:pt>
                <c:pt idx="9814">
                  <c:v>4</c:v>
                </c:pt>
                <c:pt idx="9815">
                  <c:v>4</c:v>
                </c:pt>
                <c:pt idx="9816">
                  <c:v>4</c:v>
                </c:pt>
                <c:pt idx="9817">
                  <c:v>4</c:v>
                </c:pt>
                <c:pt idx="9818">
                  <c:v>4</c:v>
                </c:pt>
                <c:pt idx="9819">
                  <c:v>4</c:v>
                </c:pt>
                <c:pt idx="9820">
                  <c:v>4</c:v>
                </c:pt>
                <c:pt idx="9821">
                  <c:v>4</c:v>
                </c:pt>
                <c:pt idx="9822">
                  <c:v>4</c:v>
                </c:pt>
                <c:pt idx="9823">
                  <c:v>4</c:v>
                </c:pt>
                <c:pt idx="9824">
                  <c:v>4</c:v>
                </c:pt>
                <c:pt idx="9825">
                  <c:v>4</c:v>
                </c:pt>
                <c:pt idx="9826">
                  <c:v>4</c:v>
                </c:pt>
                <c:pt idx="9827">
                  <c:v>4</c:v>
                </c:pt>
                <c:pt idx="9828">
                  <c:v>4</c:v>
                </c:pt>
                <c:pt idx="9829">
                  <c:v>4</c:v>
                </c:pt>
                <c:pt idx="9830">
                  <c:v>4</c:v>
                </c:pt>
                <c:pt idx="9831">
                  <c:v>4</c:v>
                </c:pt>
                <c:pt idx="9832">
                  <c:v>4</c:v>
                </c:pt>
                <c:pt idx="9833">
                  <c:v>4</c:v>
                </c:pt>
                <c:pt idx="9834">
                  <c:v>4</c:v>
                </c:pt>
                <c:pt idx="9835">
                  <c:v>4</c:v>
                </c:pt>
                <c:pt idx="9836">
                  <c:v>4</c:v>
                </c:pt>
                <c:pt idx="9837">
                  <c:v>4</c:v>
                </c:pt>
                <c:pt idx="9838">
                  <c:v>4</c:v>
                </c:pt>
                <c:pt idx="9839">
                  <c:v>4</c:v>
                </c:pt>
                <c:pt idx="9840">
                  <c:v>4</c:v>
                </c:pt>
                <c:pt idx="9841">
                  <c:v>4</c:v>
                </c:pt>
                <c:pt idx="9842">
                  <c:v>4</c:v>
                </c:pt>
                <c:pt idx="9843">
                  <c:v>4</c:v>
                </c:pt>
                <c:pt idx="9844">
                  <c:v>4</c:v>
                </c:pt>
                <c:pt idx="9845">
                  <c:v>4</c:v>
                </c:pt>
                <c:pt idx="9846">
                  <c:v>4</c:v>
                </c:pt>
                <c:pt idx="9847">
                  <c:v>4</c:v>
                </c:pt>
                <c:pt idx="9848">
                  <c:v>4</c:v>
                </c:pt>
                <c:pt idx="9849">
                  <c:v>4</c:v>
                </c:pt>
                <c:pt idx="9850">
                  <c:v>4</c:v>
                </c:pt>
                <c:pt idx="9851">
                  <c:v>4</c:v>
                </c:pt>
                <c:pt idx="9852">
                  <c:v>4</c:v>
                </c:pt>
                <c:pt idx="9853">
                  <c:v>4</c:v>
                </c:pt>
                <c:pt idx="9854">
                  <c:v>4</c:v>
                </c:pt>
                <c:pt idx="9855">
                  <c:v>4</c:v>
                </c:pt>
                <c:pt idx="9856">
                  <c:v>4</c:v>
                </c:pt>
                <c:pt idx="9857">
                  <c:v>4</c:v>
                </c:pt>
                <c:pt idx="9858">
                  <c:v>4</c:v>
                </c:pt>
                <c:pt idx="9859">
                  <c:v>4</c:v>
                </c:pt>
                <c:pt idx="9860">
                  <c:v>4</c:v>
                </c:pt>
                <c:pt idx="9861">
                  <c:v>4</c:v>
                </c:pt>
                <c:pt idx="9862">
                  <c:v>4</c:v>
                </c:pt>
                <c:pt idx="9863">
                  <c:v>4</c:v>
                </c:pt>
                <c:pt idx="9864">
                  <c:v>4</c:v>
                </c:pt>
                <c:pt idx="9865">
                  <c:v>4</c:v>
                </c:pt>
                <c:pt idx="9866">
                  <c:v>4</c:v>
                </c:pt>
                <c:pt idx="9867">
                  <c:v>4</c:v>
                </c:pt>
                <c:pt idx="9868">
                  <c:v>4</c:v>
                </c:pt>
                <c:pt idx="9869">
                  <c:v>4</c:v>
                </c:pt>
                <c:pt idx="9870">
                  <c:v>4</c:v>
                </c:pt>
                <c:pt idx="9871">
                  <c:v>4</c:v>
                </c:pt>
                <c:pt idx="9872">
                  <c:v>4</c:v>
                </c:pt>
                <c:pt idx="9873">
                  <c:v>4</c:v>
                </c:pt>
                <c:pt idx="9874">
                  <c:v>4</c:v>
                </c:pt>
                <c:pt idx="9875">
                  <c:v>4</c:v>
                </c:pt>
                <c:pt idx="9876">
                  <c:v>4</c:v>
                </c:pt>
                <c:pt idx="9877">
                  <c:v>4</c:v>
                </c:pt>
                <c:pt idx="9878">
                  <c:v>4</c:v>
                </c:pt>
                <c:pt idx="9879">
                  <c:v>4</c:v>
                </c:pt>
                <c:pt idx="9880">
                  <c:v>4</c:v>
                </c:pt>
                <c:pt idx="9881">
                  <c:v>4</c:v>
                </c:pt>
                <c:pt idx="9882">
                  <c:v>4</c:v>
                </c:pt>
                <c:pt idx="9883">
                  <c:v>3</c:v>
                </c:pt>
                <c:pt idx="9884">
                  <c:v>3</c:v>
                </c:pt>
                <c:pt idx="9885">
                  <c:v>3</c:v>
                </c:pt>
                <c:pt idx="9886">
                  <c:v>3</c:v>
                </c:pt>
                <c:pt idx="9887">
                  <c:v>3</c:v>
                </c:pt>
                <c:pt idx="9888">
                  <c:v>3</c:v>
                </c:pt>
                <c:pt idx="9889">
                  <c:v>3</c:v>
                </c:pt>
                <c:pt idx="9890">
                  <c:v>3</c:v>
                </c:pt>
                <c:pt idx="9891">
                  <c:v>3</c:v>
                </c:pt>
                <c:pt idx="9892">
                  <c:v>3</c:v>
                </c:pt>
                <c:pt idx="9893">
                  <c:v>3</c:v>
                </c:pt>
                <c:pt idx="9894">
                  <c:v>3</c:v>
                </c:pt>
                <c:pt idx="9895">
                  <c:v>3</c:v>
                </c:pt>
                <c:pt idx="9896">
                  <c:v>3</c:v>
                </c:pt>
                <c:pt idx="9897">
                  <c:v>3</c:v>
                </c:pt>
                <c:pt idx="9898">
                  <c:v>3</c:v>
                </c:pt>
                <c:pt idx="9899">
                  <c:v>3</c:v>
                </c:pt>
                <c:pt idx="9900">
                  <c:v>3</c:v>
                </c:pt>
                <c:pt idx="9901">
                  <c:v>3</c:v>
                </c:pt>
                <c:pt idx="9902">
                  <c:v>3</c:v>
                </c:pt>
                <c:pt idx="9903">
                  <c:v>3</c:v>
                </c:pt>
                <c:pt idx="9904">
                  <c:v>3</c:v>
                </c:pt>
                <c:pt idx="9905">
                  <c:v>3</c:v>
                </c:pt>
                <c:pt idx="9906">
                  <c:v>3</c:v>
                </c:pt>
                <c:pt idx="9907">
                  <c:v>3</c:v>
                </c:pt>
                <c:pt idx="9908">
                  <c:v>3</c:v>
                </c:pt>
                <c:pt idx="9909">
                  <c:v>3</c:v>
                </c:pt>
                <c:pt idx="9910">
                  <c:v>3</c:v>
                </c:pt>
                <c:pt idx="9911">
                  <c:v>3</c:v>
                </c:pt>
                <c:pt idx="9912">
                  <c:v>3</c:v>
                </c:pt>
                <c:pt idx="9913">
                  <c:v>3</c:v>
                </c:pt>
                <c:pt idx="9914">
                  <c:v>3</c:v>
                </c:pt>
                <c:pt idx="9915">
                  <c:v>3</c:v>
                </c:pt>
                <c:pt idx="9916">
                  <c:v>3</c:v>
                </c:pt>
                <c:pt idx="9917">
                  <c:v>3</c:v>
                </c:pt>
                <c:pt idx="9918">
                  <c:v>3</c:v>
                </c:pt>
                <c:pt idx="9919">
                  <c:v>3</c:v>
                </c:pt>
                <c:pt idx="9920">
                  <c:v>3</c:v>
                </c:pt>
                <c:pt idx="9921">
                  <c:v>3</c:v>
                </c:pt>
                <c:pt idx="9922">
                  <c:v>3</c:v>
                </c:pt>
                <c:pt idx="9923">
                  <c:v>3</c:v>
                </c:pt>
                <c:pt idx="9924">
                  <c:v>3</c:v>
                </c:pt>
                <c:pt idx="9925">
                  <c:v>3</c:v>
                </c:pt>
                <c:pt idx="9926">
                  <c:v>3</c:v>
                </c:pt>
                <c:pt idx="9927">
                  <c:v>3</c:v>
                </c:pt>
                <c:pt idx="9928">
                  <c:v>3</c:v>
                </c:pt>
                <c:pt idx="9929">
                  <c:v>3</c:v>
                </c:pt>
                <c:pt idx="9930">
                  <c:v>3</c:v>
                </c:pt>
                <c:pt idx="9931">
                  <c:v>3</c:v>
                </c:pt>
                <c:pt idx="9932">
                  <c:v>3</c:v>
                </c:pt>
                <c:pt idx="9933">
                  <c:v>3</c:v>
                </c:pt>
                <c:pt idx="9934">
                  <c:v>3</c:v>
                </c:pt>
                <c:pt idx="9935">
                  <c:v>3</c:v>
                </c:pt>
                <c:pt idx="9936">
                  <c:v>3</c:v>
                </c:pt>
                <c:pt idx="9937">
                  <c:v>3</c:v>
                </c:pt>
                <c:pt idx="9938">
                  <c:v>3</c:v>
                </c:pt>
                <c:pt idx="9939">
                  <c:v>3</c:v>
                </c:pt>
                <c:pt idx="9940">
                  <c:v>3</c:v>
                </c:pt>
                <c:pt idx="9941">
                  <c:v>3</c:v>
                </c:pt>
                <c:pt idx="9942">
                  <c:v>3</c:v>
                </c:pt>
                <c:pt idx="9943">
                  <c:v>3</c:v>
                </c:pt>
                <c:pt idx="9944">
                  <c:v>3</c:v>
                </c:pt>
                <c:pt idx="9945">
                  <c:v>3</c:v>
                </c:pt>
                <c:pt idx="9946">
                  <c:v>3</c:v>
                </c:pt>
                <c:pt idx="9947">
                  <c:v>3</c:v>
                </c:pt>
                <c:pt idx="9948">
                  <c:v>3</c:v>
                </c:pt>
                <c:pt idx="9949">
                  <c:v>3</c:v>
                </c:pt>
                <c:pt idx="9950">
                  <c:v>3</c:v>
                </c:pt>
                <c:pt idx="9951">
                  <c:v>3</c:v>
                </c:pt>
                <c:pt idx="9952">
                  <c:v>3</c:v>
                </c:pt>
                <c:pt idx="9953">
                  <c:v>3</c:v>
                </c:pt>
                <c:pt idx="9954">
                  <c:v>3</c:v>
                </c:pt>
                <c:pt idx="9955">
                  <c:v>3</c:v>
                </c:pt>
                <c:pt idx="9956">
                  <c:v>3</c:v>
                </c:pt>
                <c:pt idx="9957">
                  <c:v>3</c:v>
                </c:pt>
                <c:pt idx="9958">
                  <c:v>3</c:v>
                </c:pt>
                <c:pt idx="9959">
                  <c:v>3</c:v>
                </c:pt>
                <c:pt idx="9960">
                  <c:v>3</c:v>
                </c:pt>
                <c:pt idx="9961">
                  <c:v>3</c:v>
                </c:pt>
                <c:pt idx="9962">
                  <c:v>3</c:v>
                </c:pt>
                <c:pt idx="9963">
                  <c:v>3</c:v>
                </c:pt>
                <c:pt idx="9964">
                  <c:v>3</c:v>
                </c:pt>
                <c:pt idx="9965">
                  <c:v>3</c:v>
                </c:pt>
                <c:pt idx="9966">
                  <c:v>3</c:v>
                </c:pt>
                <c:pt idx="9967">
                  <c:v>3</c:v>
                </c:pt>
                <c:pt idx="9968">
                  <c:v>3</c:v>
                </c:pt>
                <c:pt idx="9969">
                  <c:v>3</c:v>
                </c:pt>
                <c:pt idx="9970">
                  <c:v>3</c:v>
                </c:pt>
                <c:pt idx="9971">
                  <c:v>3</c:v>
                </c:pt>
                <c:pt idx="9972">
                  <c:v>3</c:v>
                </c:pt>
                <c:pt idx="9973">
                  <c:v>3</c:v>
                </c:pt>
                <c:pt idx="9974">
                  <c:v>3</c:v>
                </c:pt>
                <c:pt idx="9975">
                  <c:v>3</c:v>
                </c:pt>
                <c:pt idx="9976">
                  <c:v>3</c:v>
                </c:pt>
                <c:pt idx="9977">
                  <c:v>3</c:v>
                </c:pt>
                <c:pt idx="9978">
                  <c:v>3</c:v>
                </c:pt>
                <c:pt idx="9979">
                  <c:v>3</c:v>
                </c:pt>
                <c:pt idx="9980">
                  <c:v>3</c:v>
                </c:pt>
                <c:pt idx="9981">
                  <c:v>3</c:v>
                </c:pt>
                <c:pt idx="9982">
                  <c:v>3</c:v>
                </c:pt>
                <c:pt idx="9983">
                  <c:v>3</c:v>
                </c:pt>
                <c:pt idx="9984">
                  <c:v>3</c:v>
                </c:pt>
                <c:pt idx="9985">
                  <c:v>3</c:v>
                </c:pt>
                <c:pt idx="9986">
                  <c:v>3</c:v>
                </c:pt>
                <c:pt idx="9987">
                  <c:v>3</c:v>
                </c:pt>
                <c:pt idx="9988">
                  <c:v>3</c:v>
                </c:pt>
                <c:pt idx="9989">
                  <c:v>3</c:v>
                </c:pt>
                <c:pt idx="9990">
                  <c:v>3</c:v>
                </c:pt>
                <c:pt idx="9991">
                  <c:v>3</c:v>
                </c:pt>
                <c:pt idx="9992">
                  <c:v>3</c:v>
                </c:pt>
                <c:pt idx="9993">
                  <c:v>3</c:v>
                </c:pt>
                <c:pt idx="9994">
                  <c:v>3</c:v>
                </c:pt>
                <c:pt idx="9995">
                  <c:v>3</c:v>
                </c:pt>
                <c:pt idx="9996">
                  <c:v>3</c:v>
                </c:pt>
                <c:pt idx="9997">
                  <c:v>3</c:v>
                </c:pt>
                <c:pt idx="9998">
                  <c:v>3</c:v>
                </c:pt>
                <c:pt idx="9999">
                  <c:v>3</c:v>
                </c:pt>
                <c:pt idx="10000">
                  <c:v>3</c:v>
                </c:pt>
                <c:pt idx="10001">
                  <c:v>3</c:v>
                </c:pt>
                <c:pt idx="10002">
                  <c:v>3</c:v>
                </c:pt>
                <c:pt idx="10003">
                  <c:v>3</c:v>
                </c:pt>
                <c:pt idx="10004">
                  <c:v>3</c:v>
                </c:pt>
                <c:pt idx="10005">
                  <c:v>3</c:v>
                </c:pt>
                <c:pt idx="10006">
                  <c:v>3</c:v>
                </c:pt>
                <c:pt idx="10007">
                  <c:v>3</c:v>
                </c:pt>
                <c:pt idx="10008">
                  <c:v>3</c:v>
                </c:pt>
                <c:pt idx="10009">
                  <c:v>3</c:v>
                </c:pt>
                <c:pt idx="10010">
                  <c:v>3</c:v>
                </c:pt>
                <c:pt idx="10011">
                  <c:v>3</c:v>
                </c:pt>
                <c:pt idx="10012">
                  <c:v>3</c:v>
                </c:pt>
                <c:pt idx="10013">
                  <c:v>3</c:v>
                </c:pt>
                <c:pt idx="10014">
                  <c:v>3</c:v>
                </c:pt>
                <c:pt idx="10015">
                  <c:v>3</c:v>
                </c:pt>
                <c:pt idx="10016">
                  <c:v>3</c:v>
                </c:pt>
                <c:pt idx="10017">
                  <c:v>3</c:v>
                </c:pt>
                <c:pt idx="10018">
                  <c:v>3</c:v>
                </c:pt>
                <c:pt idx="10019">
                  <c:v>3</c:v>
                </c:pt>
                <c:pt idx="10020">
                  <c:v>3</c:v>
                </c:pt>
                <c:pt idx="10021">
                  <c:v>3</c:v>
                </c:pt>
                <c:pt idx="10022">
                  <c:v>3</c:v>
                </c:pt>
                <c:pt idx="10023">
                  <c:v>3</c:v>
                </c:pt>
                <c:pt idx="10024">
                  <c:v>3</c:v>
                </c:pt>
                <c:pt idx="10025">
                  <c:v>3</c:v>
                </c:pt>
                <c:pt idx="10026">
                  <c:v>3</c:v>
                </c:pt>
                <c:pt idx="10027">
                  <c:v>3</c:v>
                </c:pt>
                <c:pt idx="10028">
                  <c:v>3</c:v>
                </c:pt>
                <c:pt idx="10029">
                  <c:v>3</c:v>
                </c:pt>
                <c:pt idx="10030">
                  <c:v>3</c:v>
                </c:pt>
                <c:pt idx="10031">
                  <c:v>3</c:v>
                </c:pt>
                <c:pt idx="10032">
                  <c:v>3</c:v>
                </c:pt>
                <c:pt idx="10033">
                  <c:v>3</c:v>
                </c:pt>
                <c:pt idx="10034">
                  <c:v>3</c:v>
                </c:pt>
                <c:pt idx="10035">
                  <c:v>3</c:v>
                </c:pt>
                <c:pt idx="10036">
                  <c:v>3</c:v>
                </c:pt>
                <c:pt idx="10037">
                  <c:v>3</c:v>
                </c:pt>
                <c:pt idx="10038">
                  <c:v>3</c:v>
                </c:pt>
                <c:pt idx="10039">
                  <c:v>3</c:v>
                </c:pt>
                <c:pt idx="10040">
                  <c:v>3</c:v>
                </c:pt>
                <c:pt idx="10041">
                  <c:v>3</c:v>
                </c:pt>
                <c:pt idx="10042">
                  <c:v>3</c:v>
                </c:pt>
                <c:pt idx="10043">
                  <c:v>3</c:v>
                </c:pt>
                <c:pt idx="10044">
                  <c:v>3</c:v>
                </c:pt>
                <c:pt idx="10045">
                  <c:v>3</c:v>
                </c:pt>
                <c:pt idx="10046">
                  <c:v>3</c:v>
                </c:pt>
                <c:pt idx="10047">
                  <c:v>3</c:v>
                </c:pt>
                <c:pt idx="10048">
                  <c:v>3</c:v>
                </c:pt>
                <c:pt idx="10049">
                  <c:v>3</c:v>
                </c:pt>
                <c:pt idx="10050">
                  <c:v>3</c:v>
                </c:pt>
                <c:pt idx="10051">
                  <c:v>3</c:v>
                </c:pt>
                <c:pt idx="10052">
                  <c:v>3</c:v>
                </c:pt>
                <c:pt idx="10053">
                  <c:v>3</c:v>
                </c:pt>
                <c:pt idx="10054">
                  <c:v>3</c:v>
                </c:pt>
                <c:pt idx="10055">
                  <c:v>3</c:v>
                </c:pt>
                <c:pt idx="10056">
                  <c:v>3</c:v>
                </c:pt>
                <c:pt idx="10057">
                  <c:v>3</c:v>
                </c:pt>
                <c:pt idx="10058">
                  <c:v>3</c:v>
                </c:pt>
                <c:pt idx="10059">
                  <c:v>3</c:v>
                </c:pt>
                <c:pt idx="10060">
                  <c:v>3</c:v>
                </c:pt>
                <c:pt idx="10061">
                  <c:v>3</c:v>
                </c:pt>
                <c:pt idx="10062">
                  <c:v>3</c:v>
                </c:pt>
                <c:pt idx="10063">
                  <c:v>3</c:v>
                </c:pt>
                <c:pt idx="10064">
                  <c:v>3</c:v>
                </c:pt>
                <c:pt idx="10065">
                  <c:v>3</c:v>
                </c:pt>
                <c:pt idx="10066">
                  <c:v>3</c:v>
                </c:pt>
                <c:pt idx="10067">
                  <c:v>3</c:v>
                </c:pt>
                <c:pt idx="10068">
                  <c:v>3</c:v>
                </c:pt>
                <c:pt idx="10069">
                  <c:v>3</c:v>
                </c:pt>
                <c:pt idx="10070">
                  <c:v>3</c:v>
                </c:pt>
                <c:pt idx="10071">
                  <c:v>3</c:v>
                </c:pt>
                <c:pt idx="10072">
                  <c:v>3</c:v>
                </c:pt>
                <c:pt idx="10073">
                  <c:v>3</c:v>
                </c:pt>
                <c:pt idx="10074">
                  <c:v>3</c:v>
                </c:pt>
                <c:pt idx="10075">
                  <c:v>3</c:v>
                </c:pt>
                <c:pt idx="10076">
                  <c:v>3</c:v>
                </c:pt>
                <c:pt idx="10077">
                  <c:v>3</c:v>
                </c:pt>
                <c:pt idx="10078">
                  <c:v>3</c:v>
                </c:pt>
                <c:pt idx="10079">
                  <c:v>3</c:v>
                </c:pt>
                <c:pt idx="10080">
                  <c:v>3</c:v>
                </c:pt>
                <c:pt idx="10081">
                  <c:v>3</c:v>
                </c:pt>
                <c:pt idx="10082">
                  <c:v>3</c:v>
                </c:pt>
                <c:pt idx="10083">
                  <c:v>3</c:v>
                </c:pt>
                <c:pt idx="10084">
                  <c:v>3</c:v>
                </c:pt>
                <c:pt idx="10085">
                  <c:v>3</c:v>
                </c:pt>
                <c:pt idx="10086">
                  <c:v>3</c:v>
                </c:pt>
                <c:pt idx="10087">
                  <c:v>3</c:v>
                </c:pt>
                <c:pt idx="10088">
                  <c:v>3</c:v>
                </c:pt>
                <c:pt idx="10089">
                  <c:v>3</c:v>
                </c:pt>
                <c:pt idx="10090">
                  <c:v>3</c:v>
                </c:pt>
                <c:pt idx="10091">
                  <c:v>3</c:v>
                </c:pt>
                <c:pt idx="10092">
                  <c:v>3</c:v>
                </c:pt>
                <c:pt idx="10093">
                  <c:v>3</c:v>
                </c:pt>
                <c:pt idx="10094">
                  <c:v>3</c:v>
                </c:pt>
                <c:pt idx="10095">
                  <c:v>3</c:v>
                </c:pt>
                <c:pt idx="10096">
                  <c:v>3</c:v>
                </c:pt>
                <c:pt idx="10097">
                  <c:v>3</c:v>
                </c:pt>
                <c:pt idx="10098">
                  <c:v>3</c:v>
                </c:pt>
                <c:pt idx="10099">
                  <c:v>3</c:v>
                </c:pt>
                <c:pt idx="10100">
                  <c:v>3</c:v>
                </c:pt>
                <c:pt idx="10101">
                  <c:v>3</c:v>
                </c:pt>
                <c:pt idx="10102">
                  <c:v>3</c:v>
                </c:pt>
                <c:pt idx="10103">
                  <c:v>3</c:v>
                </c:pt>
                <c:pt idx="10104">
                  <c:v>3</c:v>
                </c:pt>
                <c:pt idx="10105">
                  <c:v>3</c:v>
                </c:pt>
                <c:pt idx="10106">
                  <c:v>3</c:v>
                </c:pt>
                <c:pt idx="10107">
                  <c:v>3</c:v>
                </c:pt>
                <c:pt idx="10108">
                  <c:v>3</c:v>
                </c:pt>
                <c:pt idx="10109">
                  <c:v>3</c:v>
                </c:pt>
                <c:pt idx="10110">
                  <c:v>3</c:v>
                </c:pt>
                <c:pt idx="10111">
                  <c:v>3</c:v>
                </c:pt>
                <c:pt idx="10112">
                  <c:v>3</c:v>
                </c:pt>
                <c:pt idx="10113">
                  <c:v>3</c:v>
                </c:pt>
                <c:pt idx="10114">
                  <c:v>3</c:v>
                </c:pt>
                <c:pt idx="10115">
                  <c:v>3</c:v>
                </c:pt>
                <c:pt idx="10116">
                  <c:v>3</c:v>
                </c:pt>
                <c:pt idx="10117">
                  <c:v>3</c:v>
                </c:pt>
                <c:pt idx="10118">
                  <c:v>3</c:v>
                </c:pt>
                <c:pt idx="10119">
                  <c:v>3</c:v>
                </c:pt>
                <c:pt idx="10120">
                  <c:v>3</c:v>
                </c:pt>
                <c:pt idx="10121">
                  <c:v>3</c:v>
                </c:pt>
                <c:pt idx="10122">
                  <c:v>3</c:v>
                </c:pt>
                <c:pt idx="10123">
                  <c:v>3</c:v>
                </c:pt>
                <c:pt idx="10124">
                  <c:v>3</c:v>
                </c:pt>
                <c:pt idx="10125">
                  <c:v>3</c:v>
                </c:pt>
                <c:pt idx="10126">
                  <c:v>3</c:v>
                </c:pt>
                <c:pt idx="10127">
                  <c:v>3</c:v>
                </c:pt>
                <c:pt idx="10128">
                  <c:v>3</c:v>
                </c:pt>
                <c:pt idx="10129">
                  <c:v>3</c:v>
                </c:pt>
                <c:pt idx="10130">
                  <c:v>3</c:v>
                </c:pt>
                <c:pt idx="10131">
                  <c:v>3</c:v>
                </c:pt>
                <c:pt idx="10132">
                  <c:v>3</c:v>
                </c:pt>
                <c:pt idx="10133">
                  <c:v>3</c:v>
                </c:pt>
                <c:pt idx="10134">
                  <c:v>3</c:v>
                </c:pt>
                <c:pt idx="10135">
                  <c:v>3</c:v>
                </c:pt>
                <c:pt idx="10136">
                  <c:v>3</c:v>
                </c:pt>
                <c:pt idx="10137">
                  <c:v>3</c:v>
                </c:pt>
                <c:pt idx="10138">
                  <c:v>3</c:v>
                </c:pt>
                <c:pt idx="10139">
                  <c:v>3</c:v>
                </c:pt>
                <c:pt idx="10140">
                  <c:v>3</c:v>
                </c:pt>
                <c:pt idx="10141">
                  <c:v>3</c:v>
                </c:pt>
                <c:pt idx="10142">
                  <c:v>3</c:v>
                </c:pt>
                <c:pt idx="10143">
                  <c:v>3</c:v>
                </c:pt>
                <c:pt idx="10144">
                  <c:v>3</c:v>
                </c:pt>
                <c:pt idx="10145">
                  <c:v>3</c:v>
                </c:pt>
                <c:pt idx="10146">
                  <c:v>3</c:v>
                </c:pt>
                <c:pt idx="10147">
                  <c:v>3</c:v>
                </c:pt>
                <c:pt idx="10148">
                  <c:v>3</c:v>
                </c:pt>
                <c:pt idx="10149">
                  <c:v>3</c:v>
                </c:pt>
                <c:pt idx="10150">
                  <c:v>3</c:v>
                </c:pt>
                <c:pt idx="10151">
                  <c:v>3</c:v>
                </c:pt>
                <c:pt idx="10152">
                  <c:v>3</c:v>
                </c:pt>
                <c:pt idx="10153">
                  <c:v>3</c:v>
                </c:pt>
                <c:pt idx="10154">
                  <c:v>3</c:v>
                </c:pt>
                <c:pt idx="10155">
                  <c:v>3</c:v>
                </c:pt>
                <c:pt idx="10156">
                  <c:v>3</c:v>
                </c:pt>
                <c:pt idx="10157">
                  <c:v>3</c:v>
                </c:pt>
                <c:pt idx="10158">
                  <c:v>3</c:v>
                </c:pt>
                <c:pt idx="10159">
                  <c:v>3</c:v>
                </c:pt>
                <c:pt idx="10160">
                  <c:v>3</c:v>
                </c:pt>
                <c:pt idx="10161">
                  <c:v>3</c:v>
                </c:pt>
                <c:pt idx="10162">
                  <c:v>3</c:v>
                </c:pt>
                <c:pt idx="10163">
                  <c:v>3</c:v>
                </c:pt>
                <c:pt idx="10164">
                  <c:v>3</c:v>
                </c:pt>
                <c:pt idx="10165">
                  <c:v>3</c:v>
                </c:pt>
                <c:pt idx="10166">
                  <c:v>3</c:v>
                </c:pt>
                <c:pt idx="10167">
                  <c:v>3</c:v>
                </c:pt>
                <c:pt idx="10168">
                  <c:v>3</c:v>
                </c:pt>
                <c:pt idx="10169">
                  <c:v>3</c:v>
                </c:pt>
                <c:pt idx="10170">
                  <c:v>3</c:v>
                </c:pt>
                <c:pt idx="10171">
                  <c:v>3</c:v>
                </c:pt>
                <c:pt idx="10172">
                  <c:v>3</c:v>
                </c:pt>
                <c:pt idx="10173">
                  <c:v>3</c:v>
                </c:pt>
                <c:pt idx="10174">
                  <c:v>3</c:v>
                </c:pt>
                <c:pt idx="10175">
                  <c:v>3</c:v>
                </c:pt>
                <c:pt idx="10176">
                  <c:v>3</c:v>
                </c:pt>
                <c:pt idx="10177">
                  <c:v>3</c:v>
                </c:pt>
                <c:pt idx="10178">
                  <c:v>3</c:v>
                </c:pt>
                <c:pt idx="10179">
                  <c:v>3</c:v>
                </c:pt>
                <c:pt idx="10180">
                  <c:v>3</c:v>
                </c:pt>
                <c:pt idx="10181">
                  <c:v>3</c:v>
                </c:pt>
                <c:pt idx="10182">
                  <c:v>3</c:v>
                </c:pt>
                <c:pt idx="10183">
                  <c:v>3</c:v>
                </c:pt>
                <c:pt idx="10184">
                  <c:v>3</c:v>
                </c:pt>
                <c:pt idx="10185">
                  <c:v>3</c:v>
                </c:pt>
                <c:pt idx="10186">
                  <c:v>3</c:v>
                </c:pt>
                <c:pt idx="10187">
                  <c:v>3</c:v>
                </c:pt>
                <c:pt idx="10188">
                  <c:v>3</c:v>
                </c:pt>
                <c:pt idx="10189">
                  <c:v>3</c:v>
                </c:pt>
                <c:pt idx="10190">
                  <c:v>3</c:v>
                </c:pt>
                <c:pt idx="10191">
                  <c:v>3</c:v>
                </c:pt>
                <c:pt idx="10192">
                  <c:v>3</c:v>
                </c:pt>
                <c:pt idx="10193">
                  <c:v>3</c:v>
                </c:pt>
                <c:pt idx="10194">
                  <c:v>3</c:v>
                </c:pt>
                <c:pt idx="10195">
                  <c:v>3</c:v>
                </c:pt>
                <c:pt idx="10196">
                  <c:v>3</c:v>
                </c:pt>
                <c:pt idx="10197">
                  <c:v>3</c:v>
                </c:pt>
                <c:pt idx="10198">
                  <c:v>3</c:v>
                </c:pt>
                <c:pt idx="10199">
                  <c:v>3</c:v>
                </c:pt>
                <c:pt idx="10200">
                  <c:v>3</c:v>
                </c:pt>
                <c:pt idx="10201">
                  <c:v>3</c:v>
                </c:pt>
                <c:pt idx="10202">
                  <c:v>3</c:v>
                </c:pt>
                <c:pt idx="10203">
                  <c:v>3</c:v>
                </c:pt>
                <c:pt idx="10204">
                  <c:v>3</c:v>
                </c:pt>
                <c:pt idx="10205">
                  <c:v>3</c:v>
                </c:pt>
                <c:pt idx="10206">
                  <c:v>3</c:v>
                </c:pt>
                <c:pt idx="10207">
                  <c:v>3</c:v>
                </c:pt>
                <c:pt idx="10208">
                  <c:v>3</c:v>
                </c:pt>
                <c:pt idx="10209">
                  <c:v>3</c:v>
                </c:pt>
                <c:pt idx="10210">
                  <c:v>3</c:v>
                </c:pt>
                <c:pt idx="10211">
                  <c:v>3</c:v>
                </c:pt>
                <c:pt idx="10212">
                  <c:v>3</c:v>
                </c:pt>
                <c:pt idx="10213">
                  <c:v>3</c:v>
                </c:pt>
                <c:pt idx="10214">
                  <c:v>3</c:v>
                </c:pt>
                <c:pt idx="10215">
                  <c:v>3</c:v>
                </c:pt>
                <c:pt idx="10216">
                  <c:v>3</c:v>
                </c:pt>
                <c:pt idx="10217">
                  <c:v>3</c:v>
                </c:pt>
                <c:pt idx="10218">
                  <c:v>3</c:v>
                </c:pt>
                <c:pt idx="10219">
                  <c:v>3</c:v>
                </c:pt>
                <c:pt idx="10220">
                  <c:v>3</c:v>
                </c:pt>
                <c:pt idx="10221">
                  <c:v>3</c:v>
                </c:pt>
                <c:pt idx="10222">
                  <c:v>3</c:v>
                </c:pt>
                <c:pt idx="10223">
                  <c:v>3</c:v>
                </c:pt>
                <c:pt idx="10224">
                  <c:v>3</c:v>
                </c:pt>
                <c:pt idx="10225">
                  <c:v>3</c:v>
                </c:pt>
                <c:pt idx="10226">
                  <c:v>3</c:v>
                </c:pt>
                <c:pt idx="10227">
                  <c:v>3</c:v>
                </c:pt>
                <c:pt idx="10228">
                  <c:v>3</c:v>
                </c:pt>
                <c:pt idx="10229">
                  <c:v>3</c:v>
                </c:pt>
                <c:pt idx="10230">
                  <c:v>3</c:v>
                </c:pt>
                <c:pt idx="10231">
                  <c:v>3</c:v>
                </c:pt>
                <c:pt idx="10232">
                  <c:v>3</c:v>
                </c:pt>
                <c:pt idx="10233">
                  <c:v>3</c:v>
                </c:pt>
                <c:pt idx="10234">
                  <c:v>3</c:v>
                </c:pt>
                <c:pt idx="10235">
                  <c:v>3</c:v>
                </c:pt>
                <c:pt idx="10236">
                  <c:v>3</c:v>
                </c:pt>
                <c:pt idx="10237">
                  <c:v>3</c:v>
                </c:pt>
                <c:pt idx="10238">
                  <c:v>3</c:v>
                </c:pt>
                <c:pt idx="10239">
                  <c:v>3</c:v>
                </c:pt>
                <c:pt idx="10240">
                  <c:v>3</c:v>
                </c:pt>
                <c:pt idx="10241">
                  <c:v>3</c:v>
                </c:pt>
                <c:pt idx="10242">
                  <c:v>3</c:v>
                </c:pt>
                <c:pt idx="10243">
                  <c:v>3</c:v>
                </c:pt>
                <c:pt idx="10244">
                  <c:v>3</c:v>
                </c:pt>
                <c:pt idx="10245">
                  <c:v>3</c:v>
                </c:pt>
                <c:pt idx="10246">
                  <c:v>3</c:v>
                </c:pt>
                <c:pt idx="10247">
                  <c:v>3</c:v>
                </c:pt>
                <c:pt idx="10248">
                  <c:v>3</c:v>
                </c:pt>
                <c:pt idx="10249">
                  <c:v>3</c:v>
                </c:pt>
                <c:pt idx="10250">
                  <c:v>3</c:v>
                </c:pt>
                <c:pt idx="10251">
                  <c:v>3</c:v>
                </c:pt>
                <c:pt idx="10252">
                  <c:v>3</c:v>
                </c:pt>
                <c:pt idx="10253">
                  <c:v>3</c:v>
                </c:pt>
                <c:pt idx="10254">
                  <c:v>3</c:v>
                </c:pt>
                <c:pt idx="10255">
                  <c:v>3</c:v>
                </c:pt>
                <c:pt idx="10256">
                  <c:v>3</c:v>
                </c:pt>
                <c:pt idx="10257">
                  <c:v>3</c:v>
                </c:pt>
                <c:pt idx="10258">
                  <c:v>3</c:v>
                </c:pt>
                <c:pt idx="10259">
                  <c:v>3</c:v>
                </c:pt>
                <c:pt idx="10260">
                  <c:v>3</c:v>
                </c:pt>
                <c:pt idx="10261">
                  <c:v>3</c:v>
                </c:pt>
                <c:pt idx="10262">
                  <c:v>3</c:v>
                </c:pt>
                <c:pt idx="10263">
                  <c:v>3</c:v>
                </c:pt>
                <c:pt idx="10264">
                  <c:v>3</c:v>
                </c:pt>
                <c:pt idx="10265">
                  <c:v>3</c:v>
                </c:pt>
                <c:pt idx="10266">
                  <c:v>3</c:v>
                </c:pt>
                <c:pt idx="10267">
                  <c:v>3</c:v>
                </c:pt>
                <c:pt idx="10268">
                  <c:v>3</c:v>
                </c:pt>
                <c:pt idx="10269">
                  <c:v>3</c:v>
                </c:pt>
                <c:pt idx="10270">
                  <c:v>3</c:v>
                </c:pt>
                <c:pt idx="10271">
                  <c:v>3</c:v>
                </c:pt>
                <c:pt idx="10272">
                  <c:v>3</c:v>
                </c:pt>
                <c:pt idx="10273">
                  <c:v>3</c:v>
                </c:pt>
                <c:pt idx="10274">
                  <c:v>3</c:v>
                </c:pt>
                <c:pt idx="10275">
                  <c:v>3</c:v>
                </c:pt>
                <c:pt idx="10276">
                  <c:v>3</c:v>
                </c:pt>
                <c:pt idx="10277">
                  <c:v>3</c:v>
                </c:pt>
                <c:pt idx="10278">
                  <c:v>3</c:v>
                </c:pt>
                <c:pt idx="10279">
                  <c:v>3</c:v>
                </c:pt>
                <c:pt idx="10280">
                  <c:v>3</c:v>
                </c:pt>
                <c:pt idx="10281">
                  <c:v>3</c:v>
                </c:pt>
                <c:pt idx="10282">
                  <c:v>3</c:v>
                </c:pt>
                <c:pt idx="10283">
                  <c:v>3</c:v>
                </c:pt>
                <c:pt idx="10284">
                  <c:v>3</c:v>
                </c:pt>
                <c:pt idx="10285">
                  <c:v>3</c:v>
                </c:pt>
                <c:pt idx="10286">
                  <c:v>3</c:v>
                </c:pt>
                <c:pt idx="10287">
                  <c:v>3</c:v>
                </c:pt>
                <c:pt idx="10288">
                  <c:v>3</c:v>
                </c:pt>
                <c:pt idx="10289">
                  <c:v>3</c:v>
                </c:pt>
                <c:pt idx="10290">
                  <c:v>3</c:v>
                </c:pt>
                <c:pt idx="10291">
                  <c:v>3</c:v>
                </c:pt>
                <c:pt idx="10292">
                  <c:v>3</c:v>
                </c:pt>
                <c:pt idx="10293">
                  <c:v>3</c:v>
                </c:pt>
                <c:pt idx="10294">
                  <c:v>3</c:v>
                </c:pt>
                <c:pt idx="10295">
                  <c:v>3</c:v>
                </c:pt>
                <c:pt idx="10296">
                  <c:v>3</c:v>
                </c:pt>
                <c:pt idx="10297">
                  <c:v>3</c:v>
                </c:pt>
                <c:pt idx="10298">
                  <c:v>3</c:v>
                </c:pt>
                <c:pt idx="10299">
                  <c:v>3</c:v>
                </c:pt>
                <c:pt idx="10300">
                  <c:v>3</c:v>
                </c:pt>
                <c:pt idx="10301">
                  <c:v>3</c:v>
                </c:pt>
                <c:pt idx="10302">
                  <c:v>3</c:v>
                </c:pt>
                <c:pt idx="10303">
                  <c:v>3</c:v>
                </c:pt>
                <c:pt idx="10304">
                  <c:v>3</c:v>
                </c:pt>
                <c:pt idx="10305">
                  <c:v>3</c:v>
                </c:pt>
                <c:pt idx="10306">
                  <c:v>3</c:v>
                </c:pt>
                <c:pt idx="10307">
                  <c:v>3</c:v>
                </c:pt>
                <c:pt idx="10308">
                  <c:v>3</c:v>
                </c:pt>
                <c:pt idx="10309">
                  <c:v>3</c:v>
                </c:pt>
                <c:pt idx="10310">
                  <c:v>3</c:v>
                </c:pt>
                <c:pt idx="10311">
                  <c:v>3</c:v>
                </c:pt>
                <c:pt idx="10312">
                  <c:v>3</c:v>
                </c:pt>
                <c:pt idx="10313">
                  <c:v>3</c:v>
                </c:pt>
                <c:pt idx="10314">
                  <c:v>3</c:v>
                </c:pt>
                <c:pt idx="10315">
                  <c:v>3</c:v>
                </c:pt>
                <c:pt idx="10316">
                  <c:v>3</c:v>
                </c:pt>
                <c:pt idx="10317">
                  <c:v>3</c:v>
                </c:pt>
                <c:pt idx="10318">
                  <c:v>3</c:v>
                </c:pt>
                <c:pt idx="10319">
                  <c:v>3</c:v>
                </c:pt>
                <c:pt idx="10320">
                  <c:v>3</c:v>
                </c:pt>
                <c:pt idx="10321">
                  <c:v>3</c:v>
                </c:pt>
                <c:pt idx="10322">
                  <c:v>3</c:v>
                </c:pt>
                <c:pt idx="10323">
                  <c:v>3</c:v>
                </c:pt>
                <c:pt idx="10324">
                  <c:v>3</c:v>
                </c:pt>
                <c:pt idx="10325">
                  <c:v>3</c:v>
                </c:pt>
                <c:pt idx="10326">
                  <c:v>3</c:v>
                </c:pt>
                <c:pt idx="10327">
                  <c:v>3</c:v>
                </c:pt>
                <c:pt idx="10328">
                  <c:v>3</c:v>
                </c:pt>
                <c:pt idx="10329">
                  <c:v>3</c:v>
                </c:pt>
                <c:pt idx="10330">
                  <c:v>3</c:v>
                </c:pt>
                <c:pt idx="10331">
                  <c:v>3</c:v>
                </c:pt>
                <c:pt idx="10332">
                  <c:v>3</c:v>
                </c:pt>
                <c:pt idx="10333">
                  <c:v>3</c:v>
                </c:pt>
                <c:pt idx="10334">
                  <c:v>3</c:v>
                </c:pt>
                <c:pt idx="10335">
                  <c:v>3</c:v>
                </c:pt>
                <c:pt idx="10336">
                  <c:v>3</c:v>
                </c:pt>
                <c:pt idx="10337">
                  <c:v>3</c:v>
                </c:pt>
                <c:pt idx="10338">
                  <c:v>3</c:v>
                </c:pt>
                <c:pt idx="10339">
                  <c:v>3</c:v>
                </c:pt>
                <c:pt idx="10340">
                  <c:v>3</c:v>
                </c:pt>
                <c:pt idx="10341">
                  <c:v>3</c:v>
                </c:pt>
                <c:pt idx="10342">
                  <c:v>3</c:v>
                </c:pt>
                <c:pt idx="10343">
                  <c:v>3</c:v>
                </c:pt>
                <c:pt idx="10344">
                  <c:v>3</c:v>
                </c:pt>
                <c:pt idx="10345">
                  <c:v>3</c:v>
                </c:pt>
                <c:pt idx="10346">
                  <c:v>3</c:v>
                </c:pt>
                <c:pt idx="10347">
                  <c:v>3</c:v>
                </c:pt>
                <c:pt idx="10348">
                  <c:v>3</c:v>
                </c:pt>
                <c:pt idx="10349">
                  <c:v>3</c:v>
                </c:pt>
                <c:pt idx="10350">
                  <c:v>3</c:v>
                </c:pt>
                <c:pt idx="10351">
                  <c:v>3</c:v>
                </c:pt>
                <c:pt idx="10352">
                  <c:v>3</c:v>
                </c:pt>
                <c:pt idx="10353">
                  <c:v>3</c:v>
                </c:pt>
                <c:pt idx="10354">
                  <c:v>3</c:v>
                </c:pt>
                <c:pt idx="10355">
                  <c:v>3</c:v>
                </c:pt>
                <c:pt idx="10356">
                  <c:v>3</c:v>
                </c:pt>
                <c:pt idx="10357">
                  <c:v>3</c:v>
                </c:pt>
                <c:pt idx="10358">
                  <c:v>3</c:v>
                </c:pt>
                <c:pt idx="10359">
                  <c:v>3</c:v>
                </c:pt>
                <c:pt idx="10360">
                  <c:v>3</c:v>
                </c:pt>
                <c:pt idx="10361">
                  <c:v>3</c:v>
                </c:pt>
                <c:pt idx="10362">
                  <c:v>3</c:v>
                </c:pt>
                <c:pt idx="10363">
                  <c:v>3</c:v>
                </c:pt>
                <c:pt idx="10364">
                  <c:v>3</c:v>
                </c:pt>
                <c:pt idx="10365">
                  <c:v>3</c:v>
                </c:pt>
                <c:pt idx="10366">
                  <c:v>3</c:v>
                </c:pt>
                <c:pt idx="10367">
                  <c:v>3</c:v>
                </c:pt>
                <c:pt idx="10368">
                  <c:v>3</c:v>
                </c:pt>
                <c:pt idx="10369">
                  <c:v>3</c:v>
                </c:pt>
                <c:pt idx="10370">
                  <c:v>3</c:v>
                </c:pt>
                <c:pt idx="10371">
                  <c:v>3</c:v>
                </c:pt>
                <c:pt idx="10372">
                  <c:v>3</c:v>
                </c:pt>
                <c:pt idx="10373">
                  <c:v>3</c:v>
                </c:pt>
                <c:pt idx="10374">
                  <c:v>3</c:v>
                </c:pt>
                <c:pt idx="10375">
                  <c:v>3</c:v>
                </c:pt>
                <c:pt idx="10376">
                  <c:v>3</c:v>
                </c:pt>
                <c:pt idx="10377">
                  <c:v>3</c:v>
                </c:pt>
                <c:pt idx="10378">
                  <c:v>3</c:v>
                </c:pt>
                <c:pt idx="10379">
                  <c:v>3</c:v>
                </c:pt>
                <c:pt idx="10380">
                  <c:v>3</c:v>
                </c:pt>
                <c:pt idx="10381">
                  <c:v>3</c:v>
                </c:pt>
                <c:pt idx="10382">
                  <c:v>3</c:v>
                </c:pt>
                <c:pt idx="10383">
                  <c:v>3</c:v>
                </c:pt>
                <c:pt idx="10384">
                  <c:v>3</c:v>
                </c:pt>
                <c:pt idx="10385">
                  <c:v>3</c:v>
                </c:pt>
                <c:pt idx="10386">
                  <c:v>3</c:v>
                </c:pt>
                <c:pt idx="10387">
                  <c:v>3</c:v>
                </c:pt>
                <c:pt idx="10388">
                  <c:v>3</c:v>
                </c:pt>
                <c:pt idx="10389">
                  <c:v>3</c:v>
                </c:pt>
                <c:pt idx="10390">
                  <c:v>3</c:v>
                </c:pt>
                <c:pt idx="10391">
                  <c:v>3</c:v>
                </c:pt>
                <c:pt idx="10392">
                  <c:v>3</c:v>
                </c:pt>
                <c:pt idx="10393">
                  <c:v>3</c:v>
                </c:pt>
                <c:pt idx="10394">
                  <c:v>3</c:v>
                </c:pt>
                <c:pt idx="10395">
                  <c:v>3</c:v>
                </c:pt>
                <c:pt idx="10396">
                  <c:v>3</c:v>
                </c:pt>
                <c:pt idx="10397">
                  <c:v>3</c:v>
                </c:pt>
                <c:pt idx="10398">
                  <c:v>3</c:v>
                </c:pt>
                <c:pt idx="10399">
                  <c:v>3</c:v>
                </c:pt>
                <c:pt idx="10400">
                  <c:v>3</c:v>
                </c:pt>
                <c:pt idx="10401">
                  <c:v>3</c:v>
                </c:pt>
                <c:pt idx="10402">
                  <c:v>3</c:v>
                </c:pt>
                <c:pt idx="10403">
                  <c:v>3</c:v>
                </c:pt>
                <c:pt idx="10404">
                  <c:v>3</c:v>
                </c:pt>
                <c:pt idx="10405">
                  <c:v>3</c:v>
                </c:pt>
                <c:pt idx="10406">
                  <c:v>3</c:v>
                </c:pt>
                <c:pt idx="10407">
                  <c:v>3</c:v>
                </c:pt>
                <c:pt idx="10408">
                  <c:v>3</c:v>
                </c:pt>
                <c:pt idx="10409">
                  <c:v>3</c:v>
                </c:pt>
                <c:pt idx="10410">
                  <c:v>3</c:v>
                </c:pt>
                <c:pt idx="10411">
                  <c:v>3</c:v>
                </c:pt>
                <c:pt idx="10412">
                  <c:v>3</c:v>
                </c:pt>
                <c:pt idx="10413">
                  <c:v>3</c:v>
                </c:pt>
                <c:pt idx="10414">
                  <c:v>3</c:v>
                </c:pt>
                <c:pt idx="10415">
                  <c:v>3</c:v>
                </c:pt>
                <c:pt idx="10416">
                  <c:v>3</c:v>
                </c:pt>
                <c:pt idx="10417">
                  <c:v>3</c:v>
                </c:pt>
                <c:pt idx="10418">
                  <c:v>3</c:v>
                </c:pt>
                <c:pt idx="10419">
                  <c:v>3</c:v>
                </c:pt>
                <c:pt idx="10420">
                  <c:v>3</c:v>
                </c:pt>
                <c:pt idx="10421">
                  <c:v>3</c:v>
                </c:pt>
                <c:pt idx="10422">
                  <c:v>3</c:v>
                </c:pt>
                <c:pt idx="10423">
                  <c:v>3</c:v>
                </c:pt>
                <c:pt idx="10424">
                  <c:v>3</c:v>
                </c:pt>
                <c:pt idx="10425">
                  <c:v>3</c:v>
                </c:pt>
                <c:pt idx="10426">
                  <c:v>3</c:v>
                </c:pt>
                <c:pt idx="10427">
                  <c:v>3</c:v>
                </c:pt>
                <c:pt idx="10428">
                  <c:v>3</c:v>
                </c:pt>
                <c:pt idx="10429">
                  <c:v>3</c:v>
                </c:pt>
                <c:pt idx="10430">
                  <c:v>3</c:v>
                </c:pt>
                <c:pt idx="10431">
                  <c:v>3</c:v>
                </c:pt>
                <c:pt idx="10432">
                  <c:v>3</c:v>
                </c:pt>
                <c:pt idx="10433">
                  <c:v>3</c:v>
                </c:pt>
                <c:pt idx="10434">
                  <c:v>3</c:v>
                </c:pt>
                <c:pt idx="10435">
                  <c:v>3</c:v>
                </c:pt>
                <c:pt idx="10436">
                  <c:v>3</c:v>
                </c:pt>
                <c:pt idx="10437">
                  <c:v>3</c:v>
                </c:pt>
                <c:pt idx="10438">
                  <c:v>3</c:v>
                </c:pt>
                <c:pt idx="10439">
                  <c:v>3</c:v>
                </c:pt>
                <c:pt idx="10440">
                  <c:v>3</c:v>
                </c:pt>
                <c:pt idx="10441">
                  <c:v>3</c:v>
                </c:pt>
                <c:pt idx="10442">
                  <c:v>3</c:v>
                </c:pt>
                <c:pt idx="10443">
                  <c:v>3</c:v>
                </c:pt>
                <c:pt idx="10444">
                  <c:v>3</c:v>
                </c:pt>
                <c:pt idx="10445">
                  <c:v>3</c:v>
                </c:pt>
                <c:pt idx="10446">
                  <c:v>3</c:v>
                </c:pt>
                <c:pt idx="10447">
                  <c:v>3</c:v>
                </c:pt>
                <c:pt idx="10448">
                  <c:v>3</c:v>
                </c:pt>
                <c:pt idx="10449">
                  <c:v>3</c:v>
                </c:pt>
                <c:pt idx="10450">
                  <c:v>3</c:v>
                </c:pt>
                <c:pt idx="10451">
                  <c:v>3</c:v>
                </c:pt>
                <c:pt idx="10452">
                  <c:v>3</c:v>
                </c:pt>
                <c:pt idx="10453">
                  <c:v>3</c:v>
                </c:pt>
                <c:pt idx="10454">
                  <c:v>3</c:v>
                </c:pt>
                <c:pt idx="10455">
                  <c:v>3</c:v>
                </c:pt>
                <c:pt idx="10456">
                  <c:v>3</c:v>
                </c:pt>
                <c:pt idx="10457">
                  <c:v>3</c:v>
                </c:pt>
                <c:pt idx="10458">
                  <c:v>3</c:v>
                </c:pt>
                <c:pt idx="10459">
                  <c:v>3</c:v>
                </c:pt>
                <c:pt idx="10460">
                  <c:v>3</c:v>
                </c:pt>
                <c:pt idx="10461">
                  <c:v>3</c:v>
                </c:pt>
                <c:pt idx="10462">
                  <c:v>3</c:v>
                </c:pt>
                <c:pt idx="10463">
                  <c:v>3</c:v>
                </c:pt>
                <c:pt idx="10464">
                  <c:v>3</c:v>
                </c:pt>
                <c:pt idx="10465">
                  <c:v>3</c:v>
                </c:pt>
                <c:pt idx="10466">
                  <c:v>3</c:v>
                </c:pt>
                <c:pt idx="10467">
                  <c:v>3</c:v>
                </c:pt>
                <c:pt idx="10468">
                  <c:v>3</c:v>
                </c:pt>
                <c:pt idx="10469">
                  <c:v>3</c:v>
                </c:pt>
                <c:pt idx="10470">
                  <c:v>3</c:v>
                </c:pt>
                <c:pt idx="10471">
                  <c:v>3</c:v>
                </c:pt>
                <c:pt idx="10472">
                  <c:v>3</c:v>
                </c:pt>
                <c:pt idx="10473">
                  <c:v>3</c:v>
                </c:pt>
                <c:pt idx="10474">
                  <c:v>3</c:v>
                </c:pt>
                <c:pt idx="10475">
                  <c:v>3</c:v>
                </c:pt>
                <c:pt idx="10476">
                  <c:v>3</c:v>
                </c:pt>
                <c:pt idx="10477">
                  <c:v>3</c:v>
                </c:pt>
                <c:pt idx="10478">
                  <c:v>3</c:v>
                </c:pt>
                <c:pt idx="10479">
                  <c:v>3</c:v>
                </c:pt>
                <c:pt idx="10480">
                  <c:v>3</c:v>
                </c:pt>
                <c:pt idx="10481">
                  <c:v>3</c:v>
                </c:pt>
                <c:pt idx="10482">
                  <c:v>3</c:v>
                </c:pt>
                <c:pt idx="10483">
                  <c:v>3</c:v>
                </c:pt>
                <c:pt idx="10484">
                  <c:v>3</c:v>
                </c:pt>
                <c:pt idx="10485">
                  <c:v>3</c:v>
                </c:pt>
                <c:pt idx="10486">
                  <c:v>3</c:v>
                </c:pt>
                <c:pt idx="10487">
                  <c:v>3</c:v>
                </c:pt>
                <c:pt idx="10488">
                  <c:v>3</c:v>
                </c:pt>
                <c:pt idx="10489">
                  <c:v>3</c:v>
                </c:pt>
                <c:pt idx="10490">
                  <c:v>3</c:v>
                </c:pt>
                <c:pt idx="10491">
                  <c:v>3</c:v>
                </c:pt>
                <c:pt idx="10492">
                  <c:v>3</c:v>
                </c:pt>
                <c:pt idx="10493">
                  <c:v>3</c:v>
                </c:pt>
                <c:pt idx="10494">
                  <c:v>3</c:v>
                </c:pt>
                <c:pt idx="10495">
                  <c:v>3</c:v>
                </c:pt>
                <c:pt idx="10496">
                  <c:v>3</c:v>
                </c:pt>
                <c:pt idx="10497">
                  <c:v>3</c:v>
                </c:pt>
                <c:pt idx="10498">
                  <c:v>3</c:v>
                </c:pt>
                <c:pt idx="10499">
                  <c:v>3</c:v>
                </c:pt>
                <c:pt idx="10500">
                  <c:v>3</c:v>
                </c:pt>
                <c:pt idx="10501">
                  <c:v>3</c:v>
                </c:pt>
                <c:pt idx="10502">
                  <c:v>3</c:v>
                </c:pt>
                <c:pt idx="10503">
                  <c:v>3</c:v>
                </c:pt>
                <c:pt idx="10504">
                  <c:v>3</c:v>
                </c:pt>
                <c:pt idx="10505">
                  <c:v>3</c:v>
                </c:pt>
                <c:pt idx="10506">
                  <c:v>3</c:v>
                </c:pt>
                <c:pt idx="10507">
                  <c:v>3</c:v>
                </c:pt>
                <c:pt idx="10508">
                  <c:v>3</c:v>
                </c:pt>
                <c:pt idx="10509">
                  <c:v>3</c:v>
                </c:pt>
                <c:pt idx="10510">
                  <c:v>3</c:v>
                </c:pt>
                <c:pt idx="10511">
                  <c:v>3</c:v>
                </c:pt>
                <c:pt idx="10512">
                  <c:v>3</c:v>
                </c:pt>
                <c:pt idx="10513">
                  <c:v>3</c:v>
                </c:pt>
                <c:pt idx="10514">
                  <c:v>3</c:v>
                </c:pt>
                <c:pt idx="10515">
                  <c:v>3</c:v>
                </c:pt>
                <c:pt idx="10516">
                  <c:v>3</c:v>
                </c:pt>
                <c:pt idx="10517">
                  <c:v>3</c:v>
                </c:pt>
                <c:pt idx="10518">
                  <c:v>3</c:v>
                </c:pt>
                <c:pt idx="10519">
                  <c:v>3</c:v>
                </c:pt>
                <c:pt idx="10520">
                  <c:v>3</c:v>
                </c:pt>
                <c:pt idx="10521">
                  <c:v>3</c:v>
                </c:pt>
                <c:pt idx="10522">
                  <c:v>3</c:v>
                </c:pt>
                <c:pt idx="10523">
                  <c:v>3</c:v>
                </c:pt>
                <c:pt idx="10524">
                  <c:v>3</c:v>
                </c:pt>
                <c:pt idx="10525">
                  <c:v>3</c:v>
                </c:pt>
                <c:pt idx="10526">
                  <c:v>3</c:v>
                </c:pt>
                <c:pt idx="10527">
                  <c:v>3</c:v>
                </c:pt>
                <c:pt idx="10528">
                  <c:v>3</c:v>
                </c:pt>
                <c:pt idx="10529">
                  <c:v>3</c:v>
                </c:pt>
                <c:pt idx="10530">
                  <c:v>3</c:v>
                </c:pt>
                <c:pt idx="10531">
                  <c:v>3</c:v>
                </c:pt>
                <c:pt idx="10532">
                  <c:v>3</c:v>
                </c:pt>
                <c:pt idx="10533">
                  <c:v>3</c:v>
                </c:pt>
                <c:pt idx="10534">
                  <c:v>3</c:v>
                </c:pt>
                <c:pt idx="10535">
                  <c:v>3</c:v>
                </c:pt>
                <c:pt idx="10536">
                  <c:v>3</c:v>
                </c:pt>
                <c:pt idx="10537">
                  <c:v>3</c:v>
                </c:pt>
                <c:pt idx="10538">
                  <c:v>3</c:v>
                </c:pt>
                <c:pt idx="10539">
                  <c:v>3</c:v>
                </c:pt>
                <c:pt idx="10540">
                  <c:v>3</c:v>
                </c:pt>
                <c:pt idx="10541">
                  <c:v>3</c:v>
                </c:pt>
                <c:pt idx="10542">
                  <c:v>3</c:v>
                </c:pt>
                <c:pt idx="10543">
                  <c:v>3</c:v>
                </c:pt>
                <c:pt idx="10544">
                  <c:v>3</c:v>
                </c:pt>
                <c:pt idx="10545">
                  <c:v>3</c:v>
                </c:pt>
                <c:pt idx="10546">
                  <c:v>3</c:v>
                </c:pt>
                <c:pt idx="10547">
                  <c:v>3</c:v>
                </c:pt>
                <c:pt idx="10548">
                  <c:v>3</c:v>
                </c:pt>
                <c:pt idx="10549">
                  <c:v>3</c:v>
                </c:pt>
                <c:pt idx="10550">
                  <c:v>3</c:v>
                </c:pt>
                <c:pt idx="10551">
                  <c:v>3</c:v>
                </c:pt>
                <c:pt idx="10552">
                  <c:v>3</c:v>
                </c:pt>
                <c:pt idx="10553">
                  <c:v>3</c:v>
                </c:pt>
                <c:pt idx="10554">
                  <c:v>3</c:v>
                </c:pt>
                <c:pt idx="10555">
                  <c:v>3</c:v>
                </c:pt>
                <c:pt idx="10556">
                  <c:v>3</c:v>
                </c:pt>
                <c:pt idx="10557">
                  <c:v>3</c:v>
                </c:pt>
                <c:pt idx="10558">
                  <c:v>3</c:v>
                </c:pt>
                <c:pt idx="10559">
                  <c:v>3</c:v>
                </c:pt>
                <c:pt idx="10560">
                  <c:v>3</c:v>
                </c:pt>
                <c:pt idx="10561">
                  <c:v>3</c:v>
                </c:pt>
                <c:pt idx="10562">
                  <c:v>3</c:v>
                </c:pt>
                <c:pt idx="10563">
                  <c:v>3</c:v>
                </c:pt>
                <c:pt idx="10564">
                  <c:v>3</c:v>
                </c:pt>
                <c:pt idx="10565">
                  <c:v>3</c:v>
                </c:pt>
                <c:pt idx="10566">
                  <c:v>3</c:v>
                </c:pt>
                <c:pt idx="10567">
                  <c:v>3</c:v>
                </c:pt>
                <c:pt idx="10568">
                  <c:v>3</c:v>
                </c:pt>
                <c:pt idx="10569">
                  <c:v>3</c:v>
                </c:pt>
                <c:pt idx="10570">
                  <c:v>3</c:v>
                </c:pt>
                <c:pt idx="10571">
                  <c:v>3</c:v>
                </c:pt>
                <c:pt idx="10572">
                  <c:v>3</c:v>
                </c:pt>
                <c:pt idx="10573">
                  <c:v>3</c:v>
                </c:pt>
                <c:pt idx="10574">
                  <c:v>3</c:v>
                </c:pt>
                <c:pt idx="10575">
                  <c:v>3</c:v>
                </c:pt>
                <c:pt idx="10576">
                  <c:v>3</c:v>
                </c:pt>
                <c:pt idx="10577">
                  <c:v>3</c:v>
                </c:pt>
                <c:pt idx="10578">
                  <c:v>3</c:v>
                </c:pt>
                <c:pt idx="10579">
                  <c:v>3</c:v>
                </c:pt>
                <c:pt idx="10580">
                  <c:v>3</c:v>
                </c:pt>
                <c:pt idx="10581">
                  <c:v>3</c:v>
                </c:pt>
                <c:pt idx="10582">
                  <c:v>3</c:v>
                </c:pt>
                <c:pt idx="10583">
                  <c:v>3</c:v>
                </c:pt>
                <c:pt idx="10584">
                  <c:v>3</c:v>
                </c:pt>
                <c:pt idx="10585">
                  <c:v>3</c:v>
                </c:pt>
                <c:pt idx="10586">
                  <c:v>3</c:v>
                </c:pt>
                <c:pt idx="10587">
                  <c:v>3</c:v>
                </c:pt>
                <c:pt idx="10588">
                  <c:v>3</c:v>
                </c:pt>
                <c:pt idx="10589">
                  <c:v>3</c:v>
                </c:pt>
                <c:pt idx="10590">
                  <c:v>3</c:v>
                </c:pt>
                <c:pt idx="10591">
                  <c:v>3</c:v>
                </c:pt>
                <c:pt idx="10592">
                  <c:v>3</c:v>
                </c:pt>
                <c:pt idx="10593">
                  <c:v>3</c:v>
                </c:pt>
                <c:pt idx="10594">
                  <c:v>3</c:v>
                </c:pt>
                <c:pt idx="10595">
                  <c:v>3</c:v>
                </c:pt>
                <c:pt idx="10596">
                  <c:v>3</c:v>
                </c:pt>
                <c:pt idx="10597">
                  <c:v>3</c:v>
                </c:pt>
                <c:pt idx="10598">
                  <c:v>3</c:v>
                </c:pt>
                <c:pt idx="10599">
                  <c:v>3</c:v>
                </c:pt>
                <c:pt idx="10600">
                  <c:v>3</c:v>
                </c:pt>
                <c:pt idx="10601">
                  <c:v>3</c:v>
                </c:pt>
                <c:pt idx="10602">
                  <c:v>3</c:v>
                </c:pt>
                <c:pt idx="10603">
                  <c:v>3</c:v>
                </c:pt>
                <c:pt idx="10604">
                  <c:v>3</c:v>
                </c:pt>
                <c:pt idx="10605">
                  <c:v>3</c:v>
                </c:pt>
                <c:pt idx="10606">
                  <c:v>3</c:v>
                </c:pt>
                <c:pt idx="10607">
                  <c:v>3</c:v>
                </c:pt>
                <c:pt idx="10608">
                  <c:v>3</c:v>
                </c:pt>
                <c:pt idx="10609">
                  <c:v>3</c:v>
                </c:pt>
                <c:pt idx="10610">
                  <c:v>3</c:v>
                </c:pt>
                <c:pt idx="10611">
                  <c:v>3</c:v>
                </c:pt>
                <c:pt idx="10612">
                  <c:v>3</c:v>
                </c:pt>
                <c:pt idx="10613">
                  <c:v>3</c:v>
                </c:pt>
                <c:pt idx="10614">
                  <c:v>3</c:v>
                </c:pt>
                <c:pt idx="10615">
                  <c:v>3</c:v>
                </c:pt>
                <c:pt idx="10616">
                  <c:v>3</c:v>
                </c:pt>
                <c:pt idx="10617">
                  <c:v>3</c:v>
                </c:pt>
                <c:pt idx="10618">
                  <c:v>3</c:v>
                </c:pt>
                <c:pt idx="10619">
                  <c:v>3</c:v>
                </c:pt>
                <c:pt idx="10620">
                  <c:v>3</c:v>
                </c:pt>
                <c:pt idx="10621">
                  <c:v>3</c:v>
                </c:pt>
                <c:pt idx="10622">
                  <c:v>3</c:v>
                </c:pt>
                <c:pt idx="10623">
                  <c:v>3</c:v>
                </c:pt>
                <c:pt idx="10624">
                  <c:v>3</c:v>
                </c:pt>
                <c:pt idx="10625">
                  <c:v>3</c:v>
                </c:pt>
                <c:pt idx="10626">
                  <c:v>3</c:v>
                </c:pt>
                <c:pt idx="10627">
                  <c:v>3</c:v>
                </c:pt>
                <c:pt idx="10628">
                  <c:v>3</c:v>
                </c:pt>
                <c:pt idx="10629">
                  <c:v>3</c:v>
                </c:pt>
                <c:pt idx="10630">
                  <c:v>3</c:v>
                </c:pt>
                <c:pt idx="10631">
                  <c:v>3</c:v>
                </c:pt>
                <c:pt idx="10632">
                  <c:v>3</c:v>
                </c:pt>
                <c:pt idx="10633">
                  <c:v>3</c:v>
                </c:pt>
                <c:pt idx="10634">
                  <c:v>3</c:v>
                </c:pt>
                <c:pt idx="10635">
                  <c:v>3</c:v>
                </c:pt>
                <c:pt idx="10636">
                  <c:v>3</c:v>
                </c:pt>
                <c:pt idx="10637">
                  <c:v>3</c:v>
                </c:pt>
                <c:pt idx="10638">
                  <c:v>3</c:v>
                </c:pt>
                <c:pt idx="10639">
                  <c:v>3</c:v>
                </c:pt>
                <c:pt idx="10640">
                  <c:v>3</c:v>
                </c:pt>
                <c:pt idx="10641">
                  <c:v>3</c:v>
                </c:pt>
                <c:pt idx="10642">
                  <c:v>3</c:v>
                </c:pt>
                <c:pt idx="10643">
                  <c:v>3</c:v>
                </c:pt>
                <c:pt idx="10644">
                  <c:v>3</c:v>
                </c:pt>
                <c:pt idx="10645">
                  <c:v>3</c:v>
                </c:pt>
                <c:pt idx="10646">
                  <c:v>3</c:v>
                </c:pt>
                <c:pt idx="10647">
                  <c:v>3</c:v>
                </c:pt>
                <c:pt idx="10648">
                  <c:v>3</c:v>
                </c:pt>
                <c:pt idx="10649">
                  <c:v>3</c:v>
                </c:pt>
                <c:pt idx="10650">
                  <c:v>3</c:v>
                </c:pt>
                <c:pt idx="10651">
                  <c:v>3</c:v>
                </c:pt>
                <c:pt idx="10652">
                  <c:v>3</c:v>
                </c:pt>
                <c:pt idx="10653">
                  <c:v>3</c:v>
                </c:pt>
                <c:pt idx="10654">
                  <c:v>3</c:v>
                </c:pt>
                <c:pt idx="10655">
                  <c:v>3</c:v>
                </c:pt>
                <c:pt idx="10656">
                  <c:v>3</c:v>
                </c:pt>
                <c:pt idx="10657">
                  <c:v>3</c:v>
                </c:pt>
                <c:pt idx="10658">
                  <c:v>3</c:v>
                </c:pt>
                <c:pt idx="10659">
                  <c:v>3</c:v>
                </c:pt>
                <c:pt idx="10660">
                  <c:v>3</c:v>
                </c:pt>
                <c:pt idx="10661">
                  <c:v>3</c:v>
                </c:pt>
                <c:pt idx="10662">
                  <c:v>3</c:v>
                </c:pt>
                <c:pt idx="10663">
                  <c:v>3</c:v>
                </c:pt>
                <c:pt idx="10664">
                  <c:v>3</c:v>
                </c:pt>
                <c:pt idx="10665">
                  <c:v>3</c:v>
                </c:pt>
                <c:pt idx="10666">
                  <c:v>3</c:v>
                </c:pt>
                <c:pt idx="10667">
                  <c:v>3</c:v>
                </c:pt>
                <c:pt idx="10668">
                  <c:v>3</c:v>
                </c:pt>
                <c:pt idx="10669">
                  <c:v>3</c:v>
                </c:pt>
                <c:pt idx="10670">
                  <c:v>3</c:v>
                </c:pt>
                <c:pt idx="10671">
                  <c:v>3</c:v>
                </c:pt>
                <c:pt idx="10672">
                  <c:v>3</c:v>
                </c:pt>
                <c:pt idx="10673">
                  <c:v>3</c:v>
                </c:pt>
                <c:pt idx="10674">
                  <c:v>3</c:v>
                </c:pt>
                <c:pt idx="10675">
                  <c:v>3</c:v>
                </c:pt>
                <c:pt idx="10676">
                  <c:v>3</c:v>
                </c:pt>
                <c:pt idx="10677">
                  <c:v>3</c:v>
                </c:pt>
                <c:pt idx="10678">
                  <c:v>3</c:v>
                </c:pt>
                <c:pt idx="10679">
                  <c:v>3</c:v>
                </c:pt>
                <c:pt idx="10680">
                  <c:v>3</c:v>
                </c:pt>
                <c:pt idx="10681">
                  <c:v>3</c:v>
                </c:pt>
                <c:pt idx="10682">
                  <c:v>3</c:v>
                </c:pt>
                <c:pt idx="10683">
                  <c:v>3</c:v>
                </c:pt>
                <c:pt idx="10684">
                  <c:v>3</c:v>
                </c:pt>
                <c:pt idx="10685">
                  <c:v>3</c:v>
                </c:pt>
                <c:pt idx="10686">
                  <c:v>3</c:v>
                </c:pt>
                <c:pt idx="10687">
                  <c:v>3</c:v>
                </c:pt>
                <c:pt idx="10688">
                  <c:v>3</c:v>
                </c:pt>
                <c:pt idx="10689">
                  <c:v>3</c:v>
                </c:pt>
                <c:pt idx="10690">
                  <c:v>3</c:v>
                </c:pt>
                <c:pt idx="10691">
                  <c:v>3</c:v>
                </c:pt>
                <c:pt idx="10692">
                  <c:v>3</c:v>
                </c:pt>
                <c:pt idx="10693">
                  <c:v>3</c:v>
                </c:pt>
                <c:pt idx="10694">
                  <c:v>3</c:v>
                </c:pt>
                <c:pt idx="10695">
                  <c:v>3</c:v>
                </c:pt>
                <c:pt idx="10696">
                  <c:v>3</c:v>
                </c:pt>
                <c:pt idx="10697">
                  <c:v>3</c:v>
                </c:pt>
                <c:pt idx="10698">
                  <c:v>3</c:v>
                </c:pt>
                <c:pt idx="10699">
                  <c:v>3</c:v>
                </c:pt>
                <c:pt idx="10700">
                  <c:v>3</c:v>
                </c:pt>
                <c:pt idx="10701">
                  <c:v>3</c:v>
                </c:pt>
                <c:pt idx="10702">
                  <c:v>3</c:v>
                </c:pt>
                <c:pt idx="10703">
                  <c:v>3</c:v>
                </c:pt>
                <c:pt idx="10704">
                  <c:v>3</c:v>
                </c:pt>
                <c:pt idx="10705">
                  <c:v>3</c:v>
                </c:pt>
                <c:pt idx="10706">
                  <c:v>3</c:v>
                </c:pt>
                <c:pt idx="10707">
                  <c:v>3</c:v>
                </c:pt>
                <c:pt idx="10708">
                  <c:v>3</c:v>
                </c:pt>
                <c:pt idx="10709">
                  <c:v>3</c:v>
                </c:pt>
                <c:pt idx="10710">
                  <c:v>3</c:v>
                </c:pt>
                <c:pt idx="10711">
                  <c:v>3</c:v>
                </c:pt>
                <c:pt idx="10712">
                  <c:v>3</c:v>
                </c:pt>
                <c:pt idx="10713">
                  <c:v>3</c:v>
                </c:pt>
                <c:pt idx="10714">
                  <c:v>3</c:v>
                </c:pt>
                <c:pt idx="10715">
                  <c:v>3</c:v>
                </c:pt>
                <c:pt idx="10716">
                  <c:v>3</c:v>
                </c:pt>
                <c:pt idx="10717">
                  <c:v>3</c:v>
                </c:pt>
                <c:pt idx="10718">
                  <c:v>3</c:v>
                </c:pt>
                <c:pt idx="10719">
                  <c:v>3</c:v>
                </c:pt>
                <c:pt idx="10720">
                  <c:v>3</c:v>
                </c:pt>
                <c:pt idx="10721">
                  <c:v>3</c:v>
                </c:pt>
                <c:pt idx="10722">
                  <c:v>3</c:v>
                </c:pt>
                <c:pt idx="10723">
                  <c:v>3</c:v>
                </c:pt>
                <c:pt idx="10724">
                  <c:v>3</c:v>
                </c:pt>
                <c:pt idx="10725">
                  <c:v>3</c:v>
                </c:pt>
                <c:pt idx="10726">
                  <c:v>3</c:v>
                </c:pt>
                <c:pt idx="10727">
                  <c:v>3</c:v>
                </c:pt>
                <c:pt idx="10728">
                  <c:v>3</c:v>
                </c:pt>
                <c:pt idx="10729">
                  <c:v>3</c:v>
                </c:pt>
                <c:pt idx="10730">
                  <c:v>3</c:v>
                </c:pt>
                <c:pt idx="10731">
                  <c:v>3</c:v>
                </c:pt>
                <c:pt idx="10732">
                  <c:v>3</c:v>
                </c:pt>
                <c:pt idx="10733">
                  <c:v>3</c:v>
                </c:pt>
                <c:pt idx="10734">
                  <c:v>3</c:v>
                </c:pt>
                <c:pt idx="10735">
                  <c:v>3</c:v>
                </c:pt>
                <c:pt idx="10736">
                  <c:v>3</c:v>
                </c:pt>
                <c:pt idx="10737">
                  <c:v>3</c:v>
                </c:pt>
                <c:pt idx="10738">
                  <c:v>3</c:v>
                </c:pt>
                <c:pt idx="10739">
                  <c:v>3</c:v>
                </c:pt>
                <c:pt idx="10740">
                  <c:v>3</c:v>
                </c:pt>
                <c:pt idx="10741">
                  <c:v>3</c:v>
                </c:pt>
                <c:pt idx="10742">
                  <c:v>3</c:v>
                </c:pt>
                <c:pt idx="10743">
                  <c:v>3</c:v>
                </c:pt>
                <c:pt idx="10744">
                  <c:v>3</c:v>
                </c:pt>
                <c:pt idx="10745">
                  <c:v>3</c:v>
                </c:pt>
                <c:pt idx="10746">
                  <c:v>3</c:v>
                </c:pt>
                <c:pt idx="10747">
                  <c:v>3</c:v>
                </c:pt>
                <c:pt idx="10748">
                  <c:v>3</c:v>
                </c:pt>
                <c:pt idx="10749">
                  <c:v>3</c:v>
                </c:pt>
                <c:pt idx="10750">
                  <c:v>3</c:v>
                </c:pt>
                <c:pt idx="10751">
                  <c:v>3</c:v>
                </c:pt>
                <c:pt idx="10752">
                  <c:v>3</c:v>
                </c:pt>
                <c:pt idx="10753">
                  <c:v>3</c:v>
                </c:pt>
                <c:pt idx="10754">
                  <c:v>3</c:v>
                </c:pt>
                <c:pt idx="10755">
                  <c:v>3</c:v>
                </c:pt>
                <c:pt idx="10756">
                  <c:v>3</c:v>
                </c:pt>
                <c:pt idx="10757">
                  <c:v>3</c:v>
                </c:pt>
                <c:pt idx="10758">
                  <c:v>3</c:v>
                </c:pt>
                <c:pt idx="10759">
                  <c:v>3</c:v>
                </c:pt>
                <c:pt idx="10760">
                  <c:v>3</c:v>
                </c:pt>
                <c:pt idx="10761">
                  <c:v>3</c:v>
                </c:pt>
                <c:pt idx="10762">
                  <c:v>3</c:v>
                </c:pt>
                <c:pt idx="10763">
                  <c:v>3</c:v>
                </c:pt>
                <c:pt idx="10764">
                  <c:v>3</c:v>
                </c:pt>
                <c:pt idx="10765">
                  <c:v>3</c:v>
                </c:pt>
                <c:pt idx="10766">
                  <c:v>3</c:v>
                </c:pt>
                <c:pt idx="10767">
                  <c:v>3</c:v>
                </c:pt>
                <c:pt idx="10768">
                  <c:v>3</c:v>
                </c:pt>
                <c:pt idx="10769">
                  <c:v>3</c:v>
                </c:pt>
                <c:pt idx="10770">
                  <c:v>3</c:v>
                </c:pt>
                <c:pt idx="10771">
                  <c:v>3</c:v>
                </c:pt>
                <c:pt idx="10772">
                  <c:v>3</c:v>
                </c:pt>
                <c:pt idx="10773">
                  <c:v>3</c:v>
                </c:pt>
                <c:pt idx="10774">
                  <c:v>3</c:v>
                </c:pt>
                <c:pt idx="10775">
                  <c:v>3</c:v>
                </c:pt>
                <c:pt idx="10776">
                  <c:v>3</c:v>
                </c:pt>
                <c:pt idx="10777">
                  <c:v>3</c:v>
                </c:pt>
                <c:pt idx="10778">
                  <c:v>3</c:v>
                </c:pt>
                <c:pt idx="10779">
                  <c:v>3</c:v>
                </c:pt>
                <c:pt idx="10780">
                  <c:v>3</c:v>
                </c:pt>
                <c:pt idx="10781">
                  <c:v>3</c:v>
                </c:pt>
                <c:pt idx="10782">
                  <c:v>3</c:v>
                </c:pt>
                <c:pt idx="10783">
                  <c:v>3</c:v>
                </c:pt>
                <c:pt idx="10784">
                  <c:v>3</c:v>
                </c:pt>
                <c:pt idx="10785">
                  <c:v>3</c:v>
                </c:pt>
                <c:pt idx="10786">
                  <c:v>3</c:v>
                </c:pt>
                <c:pt idx="10787">
                  <c:v>3</c:v>
                </c:pt>
                <c:pt idx="10788">
                  <c:v>3</c:v>
                </c:pt>
                <c:pt idx="10789">
                  <c:v>3</c:v>
                </c:pt>
                <c:pt idx="10790">
                  <c:v>3</c:v>
                </c:pt>
                <c:pt idx="10791">
                  <c:v>3</c:v>
                </c:pt>
                <c:pt idx="10792">
                  <c:v>3</c:v>
                </c:pt>
                <c:pt idx="10793">
                  <c:v>3</c:v>
                </c:pt>
                <c:pt idx="10794">
                  <c:v>3</c:v>
                </c:pt>
                <c:pt idx="10795">
                  <c:v>3</c:v>
                </c:pt>
                <c:pt idx="10796">
                  <c:v>3</c:v>
                </c:pt>
                <c:pt idx="10797">
                  <c:v>3</c:v>
                </c:pt>
                <c:pt idx="10798">
                  <c:v>3</c:v>
                </c:pt>
                <c:pt idx="10799">
                  <c:v>3</c:v>
                </c:pt>
                <c:pt idx="10800">
                  <c:v>3</c:v>
                </c:pt>
                <c:pt idx="10801">
                  <c:v>3</c:v>
                </c:pt>
                <c:pt idx="10802">
                  <c:v>3</c:v>
                </c:pt>
                <c:pt idx="10803">
                  <c:v>3</c:v>
                </c:pt>
                <c:pt idx="10804">
                  <c:v>3</c:v>
                </c:pt>
                <c:pt idx="10805">
                  <c:v>3</c:v>
                </c:pt>
                <c:pt idx="10806">
                  <c:v>3</c:v>
                </c:pt>
                <c:pt idx="10807">
                  <c:v>3</c:v>
                </c:pt>
                <c:pt idx="10808">
                  <c:v>3</c:v>
                </c:pt>
                <c:pt idx="10809">
                  <c:v>3</c:v>
                </c:pt>
                <c:pt idx="10810">
                  <c:v>3</c:v>
                </c:pt>
                <c:pt idx="10811">
                  <c:v>3</c:v>
                </c:pt>
                <c:pt idx="10812">
                  <c:v>3</c:v>
                </c:pt>
                <c:pt idx="10813">
                  <c:v>3</c:v>
                </c:pt>
                <c:pt idx="10814">
                  <c:v>3</c:v>
                </c:pt>
                <c:pt idx="10815">
                  <c:v>3</c:v>
                </c:pt>
                <c:pt idx="10816">
                  <c:v>3</c:v>
                </c:pt>
                <c:pt idx="10817">
                  <c:v>3</c:v>
                </c:pt>
                <c:pt idx="10818">
                  <c:v>3</c:v>
                </c:pt>
                <c:pt idx="10819">
                  <c:v>3</c:v>
                </c:pt>
                <c:pt idx="10820">
                  <c:v>3</c:v>
                </c:pt>
                <c:pt idx="10821">
                  <c:v>3</c:v>
                </c:pt>
                <c:pt idx="10822">
                  <c:v>3</c:v>
                </c:pt>
                <c:pt idx="10823">
                  <c:v>3</c:v>
                </c:pt>
                <c:pt idx="10824">
                  <c:v>3</c:v>
                </c:pt>
                <c:pt idx="10825">
                  <c:v>3</c:v>
                </c:pt>
                <c:pt idx="10826">
                  <c:v>3</c:v>
                </c:pt>
                <c:pt idx="10827">
                  <c:v>3</c:v>
                </c:pt>
                <c:pt idx="10828">
                  <c:v>3</c:v>
                </c:pt>
                <c:pt idx="10829">
                  <c:v>3</c:v>
                </c:pt>
                <c:pt idx="10830">
                  <c:v>3</c:v>
                </c:pt>
                <c:pt idx="10831">
                  <c:v>3</c:v>
                </c:pt>
                <c:pt idx="10832">
                  <c:v>3</c:v>
                </c:pt>
                <c:pt idx="10833">
                  <c:v>3</c:v>
                </c:pt>
                <c:pt idx="10834">
                  <c:v>3</c:v>
                </c:pt>
                <c:pt idx="10835">
                  <c:v>3</c:v>
                </c:pt>
                <c:pt idx="10836">
                  <c:v>3</c:v>
                </c:pt>
                <c:pt idx="10837">
                  <c:v>3</c:v>
                </c:pt>
                <c:pt idx="10838">
                  <c:v>3</c:v>
                </c:pt>
                <c:pt idx="10839">
                  <c:v>3</c:v>
                </c:pt>
                <c:pt idx="10840">
                  <c:v>3</c:v>
                </c:pt>
                <c:pt idx="10841">
                  <c:v>3</c:v>
                </c:pt>
                <c:pt idx="10842">
                  <c:v>3</c:v>
                </c:pt>
                <c:pt idx="10843">
                  <c:v>3</c:v>
                </c:pt>
                <c:pt idx="10844">
                  <c:v>3</c:v>
                </c:pt>
                <c:pt idx="10845">
                  <c:v>3</c:v>
                </c:pt>
                <c:pt idx="10846">
                  <c:v>3</c:v>
                </c:pt>
                <c:pt idx="10847">
                  <c:v>3</c:v>
                </c:pt>
                <c:pt idx="10848">
                  <c:v>3</c:v>
                </c:pt>
                <c:pt idx="10849">
                  <c:v>3</c:v>
                </c:pt>
                <c:pt idx="10850">
                  <c:v>3</c:v>
                </c:pt>
                <c:pt idx="10851">
                  <c:v>3</c:v>
                </c:pt>
                <c:pt idx="10852">
                  <c:v>3</c:v>
                </c:pt>
                <c:pt idx="10853">
                  <c:v>3</c:v>
                </c:pt>
                <c:pt idx="10854">
                  <c:v>3</c:v>
                </c:pt>
                <c:pt idx="10855">
                  <c:v>3</c:v>
                </c:pt>
                <c:pt idx="10856">
                  <c:v>3</c:v>
                </c:pt>
                <c:pt idx="10857">
                  <c:v>3</c:v>
                </c:pt>
                <c:pt idx="10858">
                  <c:v>3</c:v>
                </c:pt>
                <c:pt idx="10859">
                  <c:v>3</c:v>
                </c:pt>
                <c:pt idx="10860">
                  <c:v>3</c:v>
                </c:pt>
                <c:pt idx="10861">
                  <c:v>3</c:v>
                </c:pt>
                <c:pt idx="10862">
                  <c:v>3</c:v>
                </c:pt>
                <c:pt idx="10863">
                  <c:v>3</c:v>
                </c:pt>
                <c:pt idx="10864">
                  <c:v>3</c:v>
                </c:pt>
                <c:pt idx="10865">
                  <c:v>3</c:v>
                </c:pt>
                <c:pt idx="10866">
                  <c:v>3</c:v>
                </c:pt>
                <c:pt idx="10867">
                  <c:v>3</c:v>
                </c:pt>
                <c:pt idx="10868">
                  <c:v>3</c:v>
                </c:pt>
                <c:pt idx="10869">
                  <c:v>3</c:v>
                </c:pt>
                <c:pt idx="10870">
                  <c:v>3</c:v>
                </c:pt>
                <c:pt idx="10871">
                  <c:v>3</c:v>
                </c:pt>
                <c:pt idx="10872">
                  <c:v>3</c:v>
                </c:pt>
                <c:pt idx="10873">
                  <c:v>3</c:v>
                </c:pt>
                <c:pt idx="10874">
                  <c:v>3</c:v>
                </c:pt>
                <c:pt idx="10875">
                  <c:v>3</c:v>
                </c:pt>
                <c:pt idx="10876">
                  <c:v>3</c:v>
                </c:pt>
                <c:pt idx="10877">
                  <c:v>3</c:v>
                </c:pt>
                <c:pt idx="10878">
                  <c:v>3</c:v>
                </c:pt>
                <c:pt idx="10879">
                  <c:v>3</c:v>
                </c:pt>
                <c:pt idx="10880">
                  <c:v>3</c:v>
                </c:pt>
                <c:pt idx="10881">
                  <c:v>3</c:v>
                </c:pt>
                <c:pt idx="10882">
                  <c:v>3</c:v>
                </c:pt>
                <c:pt idx="10883">
                  <c:v>3</c:v>
                </c:pt>
                <c:pt idx="10884">
                  <c:v>3</c:v>
                </c:pt>
                <c:pt idx="10885">
                  <c:v>3</c:v>
                </c:pt>
                <c:pt idx="10886">
                  <c:v>3</c:v>
                </c:pt>
                <c:pt idx="10887">
                  <c:v>3</c:v>
                </c:pt>
                <c:pt idx="10888">
                  <c:v>3</c:v>
                </c:pt>
                <c:pt idx="10889">
                  <c:v>3</c:v>
                </c:pt>
                <c:pt idx="10890">
                  <c:v>3</c:v>
                </c:pt>
                <c:pt idx="10891">
                  <c:v>3</c:v>
                </c:pt>
                <c:pt idx="10892">
                  <c:v>3</c:v>
                </c:pt>
                <c:pt idx="10893">
                  <c:v>3</c:v>
                </c:pt>
                <c:pt idx="10894">
                  <c:v>3</c:v>
                </c:pt>
                <c:pt idx="10895">
                  <c:v>3</c:v>
                </c:pt>
                <c:pt idx="10896">
                  <c:v>3</c:v>
                </c:pt>
                <c:pt idx="10897">
                  <c:v>3</c:v>
                </c:pt>
                <c:pt idx="10898">
                  <c:v>3</c:v>
                </c:pt>
                <c:pt idx="10899">
                  <c:v>3</c:v>
                </c:pt>
                <c:pt idx="10900">
                  <c:v>3</c:v>
                </c:pt>
                <c:pt idx="10901">
                  <c:v>3</c:v>
                </c:pt>
                <c:pt idx="10902">
                  <c:v>3</c:v>
                </c:pt>
                <c:pt idx="10903">
                  <c:v>3</c:v>
                </c:pt>
                <c:pt idx="10904">
                  <c:v>3</c:v>
                </c:pt>
                <c:pt idx="10905">
                  <c:v>3</c:v>
                </c:pt>
                <c:pt idx="10906">
                  <c:v>3</c:v>
                </c:pt>
                <c:pt idx="10907">
                  <c:v>3</c:v>
                </c:pt>
                <c:pt idx="10908">
                  <c:v>3</c:v>
                </c:pt>
                <c:pt idx="10909">
                  <c:v>3</c:v>
                </c:pt>
                <c:pt idx="10910">
                  <c:v>3</c:v>
                </c:pt>
                <c:pt idx="10911">
                  <c:v>3</c:v>
                </c:pt>
                <c:pt idx="10912">
                  <c:v>3</c:v>
                </c:pt>
                <c:pt idx="10913">
                  <c:v>3</c:v>
                </c:pt>
                <c:pt idx="10914">
                  <c:v>3</c:v>
                </c:pt>
                <c:pt idx="10915">
                  <c:v>3</c:v>
                </c:pt>
                <c:pt idx="10916">
                  <c:v>3</c:v>
                </c:pt>
                <c:pt idx="10917">
                  <c:v>3</c:v>
                </c:pt>
                <c:pt idx="10918">
                  <c:v>3</c:v>
                </c:pt>
                <c:pt idx="10919">
                  <c:v>3</c:v>
                </c:pt>
                <c:pt idx="10920">
                  <c:v>3</c:v>
                </c:pt>
                <c:pt idx="10921">
                  <c:v>3</c:v>
                </c:pt>
                <c:pt idx="10922">
                  <c:v>3</c:v>
                </c:pt>
                <c:pt idx="10923">
                  <c:v>3</c:v>
                </c:pt>
                <c:pt idx="10924">
                  <c:v>3</c:v>
                </c:pt>
                <c:pt idx="10925">
                  <c:v>3</c:v>
                </c:pt>
                <c:pt idx="10926">
                  <c:v>3</c:v>
                </c:pt>
                <c:pt idx="10927">
                  <c:v>3</c:v>
                </c:pt>
                <c:pt idx="10928">
                  <c:v>3</c:v>
                </c:pt>
                <c:pt idx="10929">
                  <c:v>3</c:v>
                </c:pt>
                <c:pt idx="10930">
                  <c:v>3</c:v>
                </c:pt>
                <c:pt idx="10931">
                  <c:v>3</c:v>
                </c:pt>
                <c:pt idx="10932">
                  <c:v>3</c:v>
                </c:pt>
                <c:pt idx="10933">
                  <c:v>3</c:v>
                </c:pt>
                <c:pt idx="10934">
                  <c:v>3</c:v>
                </c:pt>
                <c:pt idx="10935">
                  <c:v>3</c:v>
                </c:pt>
                <c:pt idx="10936">
                  <c:v>3</c:v>
                </c:pt>
                <c:pt idx="10937">
                  <c:v>3</c:v>
                </c:pt>
                <c:pt idx="10938">
                  <c:v>3</c:v>
                </c:pt>
                <c:pt idx="10939">
                  <c:v>3</c:v>
                </c:pt>
                <c:pt idx="10940">
                  <c:v>3</c:v>
                </c:pt>
                <c:pt idx="10941">
                  <c:v>3</c:v>
                </c:pt>
                <c:pt idx="10942">
                  <c:v>3</c:v>
                </c:pt>
                <c:pt idx="10943">
                  <c:v>3</c:v>
                </c:pt>
                <c:pt idx="10944">
                  <c:v>3</c:v>
                </c:pt>
                <c:pt idx="10945">
                  <c:v>3</c:v>
                </c:pt>
                <c:pt idx="10946">
                  <c:v>3</c:v>
                </c:pt>
                <c:pt idx="10947">
                  <c:v>3</c:v>
                </c:pt>
                <c:pt idx="10948">
                  <c:v>3</c:v>
                </c:pt>
                <c:pt idx="10949">
                  <c:v>3</c:v>
                </c:pt>
                <c:pt idx="10950">
                  <c:v>3</c:v>
                </c:pt>
                <c:pt idx="10951">
                  <c:v>3</c:v>
                </c:pt>
                <c:pt idx="10952">
                  <c:v>3</c:v>
                </c:pt>
                <c:pt idx="10953">
                  <c:v>3</c:v>
                </c:pt>
                <c:pt idx="10954">
                  <c:v>3</c:v>
                </c:pt>
                <c:pt idx="10955">
                  <c:v>3</c:v>
                </c:pt>
                <c:pt idx="10956">
                  <c:v>3</c:v>
                </c:pt>
                <c:pt idx="10957">
                  <c:v>3</c:v>
                </c:pt>
                <c:pt idx="10958">
                  <c:v>3</c:v>
                </c:pt>
                <c:pt idx="10959">
                  <c:v>3</c:v>
                </c:pt>
                <c:pt idx="10960">
                  <c:v>3</c:v>
                </c:pt>
                <c:pt idx="10961">
                  <c:v>3</c:v>
                </c:pt>
                <c:pt idx="10962">
                  <c:v>3</c:v>
                </c:pt>
                <c:pt idx="10963">
                  <c:v>3</c:v>
                </c:pt>
                <c:pt idx="10964">
                  <c:v>3</c:v>
                </c:pt>
                <c:pt idx="10965">
                  <c:v>3</c:v>
                </c:pt>
                <c:pt idx="10966">
                  <c:v>3</c:v>
                </c:pt>
                <c:pt idx="10967">
                  <c:v>3</c:v>
                </c:pt>
                <c:pt idx="10968">
                  <c:v>3</c:v>
                </c:pt>
                <c:pt idx="10969">
                  <c:v>3</c:v>
                </c:pt>
                <c:pt idx="10970">
                  <c:v>3</c:v>
                </c:pt>
                <c:pt idx="10971">
                  <c:v>3</c:v>
                </c:pt>
                <c:pt idx="10972">
                  <c:v>3</c:v>
                </c:pt>
                <c:pt idx="10973">
                  <c:v>3</c:v>
                </c:pt>
                <c:pt idx="10974">
                  <c:v>3</c:v>
                </c:pt>
                <c:pt idx="10975">
                  <c:v>3</c:v>
                </c:pt>
                <c:pt idx="10976">
                  <c:v>3</c:v>
                </c:pt>
                <c:pt idx="10977">
                  <c:v>3</c:v>
                </c:pt>
                <c:pt idx="10978">
                  <c:v>3</c:v>
                </c:pt>
                <c:pt idx="10979">
                  <c:v>3</c:v>
                </c:pt>
                <c:pt idx="10980">
                  <c:v>3</c:v>
                </c:pt>
                <c:pt idx="10981">
                  <c:v>3</c:v>
                </c:pt>
                <c:pt idx="10982">
                  <c:v>3</c:v>
                </c:pt>
                <c:pt idx="10983">
                  <c:v>3</c:v>
                </c:pt>
                <c:pt idx="10984">
                  <c:v>3</c:v>
                </c:pt>
                <c:pt idx="10985">
                  <c:v>3</c:v>
                </c:pt>
                <c:pt idx="10986">
                  <c:v>3</c:v>
                </c:pt>
                <c:pt idx="10987">
                  <c:v>3</c:v>
                </c:pt>
                <c:pt idx="10988">
                  <c:v>3</c:v>
                </c:pt>
                <c:pt idx="10989">
                  <c:v>3</c:v>
                </c:pt>
                <c:pt idx="10990">
                  <c:v>3</c:v>
                </c:pt>
                <c:pt idx="10991">
                  <c:v>3</c:v>
                </c:pt>
                <c:pt idx="10992">
                  <c:v>3</c:v>
                </c:pt>
                <c:pt idx="10993">
                  <c:v>3</c:v>
                </c:pt>
                <c:pt idx="10994">
                  <c:v>3</c:v>
                </c:pt>
                <c:pt idx="10995">
                  <c:v>3</c:v>
                </c:pt>
                <c:pt idx="10996">
                  <c:v>3</c:v>
                </c:pt>
                <c:pt idx="10997">
                  <c:v>3</c:v>
                </c:pt>
                <c:pt idx="10998">
                  <c:v>3</c:v>
                </c:pt>
                <c:pt idx="10999">
                  <c:v>3</c:v>
                </c:pt>
                <c:pt idx="11000">
                  <c:v>3</c:v>
                </c:pt>
                <c:pt idx="11001">
                  <c:v>3</c:v>
                </c:pt>
                <c:pt idx="11002">
                  <c:v>3</c:v>
                </c:pt>
                <c:pt idx="11003">
                  <c:v>3</c:v>
                </c:pt>
                <c:pt idx="11004">
                  <c:v>3</c:v>
                </c:pt>
                <c:pt idx="11005">
                  <c:v>3</c:v>
                </c:pt>
                <c:pt idx="11006">
                  <c:v>3</c:v>
                </c:pt>
                <c:pt idx="11007">
                  <c:v>3</c:v>
                </c:pt>
                <c:pt idx="11008">
                  <c:v>3</c:v>
                </c:pt>
                <c:pt idx="11009">
                  <c:v>3</c:v>
                </c:pt>
                <c:pt idx="11010">
                  <c:v>3</c:v>
                </c:pt>
                <c:pt idx="11011">
                  <c:v>3</c:v>
                </c:pt>
                <c:pt idx="11012">
                  <c:v>3</c:v>
                </c:pt>
                <c:pt idx="11013">
                  <c:v>3</c:v>
                </c:pt>
                <c:pt idx="11014">
                  <c:v>3</c:v>
                </c:pt>
                <c:pt idx="11015">
                  <c:v>3</c:v>
                </c:pt>
                <c:pt idx="11016">
                  <c:v>3</c:v>
                </c:pt>
                <c:pt idx="11017">
                  <c:v>3</c:v>
                </c:pt>
                <c:pt idx="11018">
                  <c:v>3</c:v>
                </c:pt>
                <c:pt idx="11019">
                  <c:v>3</c:v>
                </c:pt>
                <c:pt idx="11020">
                  <c:v>3</c:v>
                </c:pt>
                <c:pt idx="11021">
                  <c:v>3</c:v>
                </c:pt>
                <c:pt idx="11022">
                  <c:v>3</c:v>
                </c:pt>
                <c:pt idx="11023">
                  <c:v>3</c:v>
                </c:pt>
                <c:pt idx="11024">
                  <c:v>3</c:v>
                </c:pt>
                <c:pt idx="11025">
                  <c:v>3</c:v>
                </c:pt>
                <c:pt idx="11026">
                  <c:v>3</c:v>
                </c:pt>
                <c:pt idx="11027">
                  <c:v>3</c:v>
                </c:pt>
                <c:pt idx="11028">
                  <c:v>3</c:v>
                </c:pt>
                <c:pt idx="11029">
                  <c:v>3</c:v>
                </c:pt>
                <c:pt idx="11030">
                  <c:v>3</c:v>
                </c:pt>
                <c:pt idx="11031">
                  <c:v>3</c:v>
                </c:pt>
                <c:pt idx="11032">
                  <c:v>3</c:v>
                </c:pt>
                <c:pt idx="11033">
                  <c:v>3</c:v>
                </c:pt>
                <c:pt idx="11034">
                  <c:v>3</c:v>
                </c:pt>
                <c:pt idx="11035">
                  <c:v>3</c:v>
                </c:pt>
                <c:pt idx="11036">
                  <c:v>3</c:v>
                </c:pt>
                <c:pt idx="11037">
                  <c:v>3</c:v>
                </c:pt>
                <c:pt idx="11038">
                  <c:v>3</c:v>
                </c:pt>
                <c:pt idx="11039">
                  <c:v>3</c:v>
                </c:pt>
                <c:pt idx="11040">
                  <c:v>3</c:v>
                </c:pt>
                <c:pt idx="11041">
                  <c:v>3</c:v>
                </c:pt>
                <c:pt idx="11042">
                  <c:v>3</c:v>
                </c:pt>
                <c:pt idx="11043">
                  <c:v>3</c:v>
                </c:pt>
                <c:pt idx="11044">
                  <c:v>3</c:v>
                </c:pt>
                <c:pt idx="11045">
                  <c:v>3</c:v>
                </c:pt>
                <c:pt idx="11046">
                  <c:v>3</c:v>
                </c:pt>
                <c:pt idx="11047">
                  <c:v>3</c:v>
                </c:pt>
                <c:pt idx="11048">
                  <c:v>3</c:v>
                </c:pt>
                <c:pt idx="11049">
                  <c:v>3</c:v>
                </c:pt>
                <c:pt idx="11050">
                  <c:v>3</c:v>
                </c:pt>
                <c:pt idx="11051">
                  <c:v>3</c:v>
                </c:pt>
                <c:pt idx="11052">
                  <c:v>3</c:v>
                </c:pt>
                <c:pt idx="11053">
                  <c:v>3</c:v>
                </c:pt>
                <c:pt idx="11054">
                  <c:v>3</c:v>
                </c:pt>
                <c:pt idx="11055">
                  <c:v>3</c:v>
                </c:pt>
                <c:pt idx="11056">
                  <c:v>3</c:v>
                </c:pt>
                <c:pt idx="11057">
                  <c:v>3</c:v>
                </c:pt>
                <c:pt idx="11058">
                  <c:v>3</c:v>
                </c:pt>
                <c:pt idx="11059">
                  <c:v>3</c:v>
                </c:pt>
                <c:pt idx="11060">
                  <c:v>3</c:v>
                </c:pt>
                <c:pt idx="11061">
                  <c:v>3</c:v>
                </c:pt>
                <c:pt idx="11062">
                  <c:v>3</c:v>
                </c:pt>
                <c:pt idx="11063">
                  <c:v>3</c:v>
                </c:pt>
                <c:pt idx="11064">
                  <c:v>3</c:v>
                </c:pt>
                <c:pt idx="11065">
                  <c:v>3</c:v>
                </c:pt>
                <c:pt idx="11066">
                  <c:v>3</c:v>
                </c:pt>
                <c:pt idx="11067">
                  <c:v>3</c:v>
                </c:pt>
                <c:pt idx="11068">
                  <c:v>3</c:v>
                </c:pt>
                <c:pt idx="11069">
                  <c:v>3</c:v>
                </c:pt>
                <c:pt idx="11070">
                  <c:v>3</c:v>
                </c:pt>
                <c:pt idx="11071">
                  <c:v>3</c:v>
                </c:pt>
                <c:pt idx="11072">
                  <c:v>3</c:v>
                </c:pt>
                <c:pt idx="11073">
                  <c:v>3</c:v>
                </c:pt>
                <c:pt idx="11074">
                  <c:v>3</c:v>
                </c:pt>
                <c:pt idx="11075">
                  <c:v>3</c:v>
                </c:pt>
                <c:pt idx="11076">
                  <c:v>3</c:v>
                </c:pt>
                <c:pt idx="11077">
                  <c:v>3</c:v>
                </c:pt>
                <c:pt idx="11078">
                  <c:v>3</c:v>
                </c:pt>
                <c:pt idx="11079">
                  <c:v>3</c:v>
                </c:pt>
                <c:pt idx="11080">
                  <c:v>3</c:v>
                </c:pt>
                <c:pt idx="11081">
                  <c:v>3</c:v>
                </c:pt>
                <c:pt idx="11082">
                  <c:v>3</c:v>
                </c:pt>
                <c:pt idx="11083">
                  <c:v>3</c:v>
                </c:pt>
                <c:pt idx="11084">
                  <c:v>3</c:v>
                </c:pt>
                <c:pt idx="11085">
                  <c:v>3</c:v>
                </c:pt>
                <c:pt idx="11086">
                  <c:v>3</c:v>
                </c:pt>
                <c:pt idx="11087">
                  <c:v>3</c:v>
                </c:pt>
                <c:pt idx="11088">
                  <c:v>3</c:v>
                </c:pt>
                <c:pt idx="11089">
                  <c:v>3</c:v>
                </c:pt>
                <c:pt idx="11090">
                  <c:v>3</c:v>
                </c:pt>
                <c:pt idx="11091">
                  <c:v>3</c:v>
                </c:pt>
                <c:pt idx="11092">
                  <c:v>3</c:v>
                </c:pt>
                <c:pt idx="11093">
                  <c:v>3</c:v>
                </c:pt>
                <c:pt idx="11094">
                  <c:v>3</c:v>
                </c:pt>
                <c:pt idx="11095">
                  <c:v>3</c:v>
                </c:pt>
                <c:pt idx="11096">
                  <c:v>3</c:v>
                </c:pt>
                <c:pt idx="11097">
                  <c:v>3</c:v>
                </c:pt>
                <c:pt idx="11098">
                  <c:v>3</c:v>
                </c:pt>
                <c:pt idx="11099">
                  <c:v>3</c:v>
                </c:pt>
                <c:pt idx="11100">
                  <c:v>3</c:v>
                </c:pt>
                <c:pt idx="11101">
                  <c:v>3</c:v>
                </c:pt>
                <c:pt idx="11102">
                  <c:v>3</c:v>
                </c:pt>
                <c:pt idx="11103">
                  <c:v>3</c:v>
                </c:pt>
                <c:pt idx="11104">
                  <c:v>3</c:v>
                </c:pt>
                <c:pt idx="11105">
                  <c:v>3</c:v>
                </c:pt>
                <c:pt idx="11106">
                  <c:v>3</c:v>
                </c:pt>
                <c:pt idx="11107">
                  <c:v>3</c:v>
                </c:pt>
                <c:pt idx="11108">
                  <c:v>3</c:v>
                </c:pt>
                <c:pt idx="11109">
                  <c:v>3</c:v>
                </c:pt>
                <c:pt idx="11110">
                  <c:v>3</c:v>
                </c:pt>
                <c:pt idx="11111">
                  <c:v>3</c:v>
                </c:pt>
                <c:pt idx="11112">
                  <c:v>3</c:v>
                </c:pt>
                <c:pt idx="11113">
                  <c:v>3</c:v>
                </c:pt>
                <c:pt idx="11114">
                  <c:v>3</c:v>
                </c:pt>
                <c:pt idx="11115">
                  <c:v>3</c:v>
                </c:pt>
                <c:pt idx="11116">
                  <c:v>3</c:v>
                </c:pt>
                <c:pt idx="11117">
                  <c:v>3</c:v>
                </c:pt>
                <c:pt idx="11118">
                  <c:v>3</c:v>
                </c:pt>
                <c:pt idx="11119">
                  <c:v>3</c:v>
                </c:pt>
                <c:pt idx="11120">
                  <c:v>3</c:v>
                </c:pt>
                <c:pt idx="11121">
                  <c:v>3</c:v>
                </c:pt>
                <c:pt idx="11122">
                  <c:v>3</c:v>
                </c:pt>
                <c:pt idx="11123">
                  <c:v>3</c:v>
                </c:pt>
                <c:pt idx="11124">
                  <c:v>3</c:v>
                </c:pt>
                <c:pt idx="11125">
                  <c:v>3</c:v>
                </c:pt>
                <c:pt idx="11126">
                  <c:v>3</c:v>
                </c:pt>
                <c:pt idx="11127">
                  <c:v>3</c:v>
                </c:pt>
                <c:pt idx="11128">
                  <c:v>3</c:v>
                </c:pt>
                <c:pt idx="11129">
                  <c:v>3</c:v>
                </c:pt>
                <c:pt idx="11130">
                  <c:v>3</c:v>
                </c:pt>
                <c:pt idx="11131">
                  <c:v>3</c:v>
                </c:pt>
                <c:pt idx="11132">
                  <c:v>3</c:v>
                </c:pt>
                <c:pt idx="11133">
                  <c:v>3</c:v>
                </c:pt>
                <c:pt idx="11134">
                  <c:v>3</c:v>
                </c:pt>
                <c:pt idx="11135">
                  <c:v>3</c:v>
                </c:pt>
                <c:pt idx="11136">
                  <c:v>3</c:v>
                </c:pt>
                <c:pt idx="11137">
                  <c:v>3</c:v>
                </c:pt>
                <c:pt idx="11138">
                  <c:v>3</c:v>
                </c:pt>
                <c:pt idx="11139">
                  <c:v>3</c:v>
                </c:pt>
                <c:pt idx="11140">
                  <c:v>3</c:v>
                </c:pt>
                <c:pt idx="11141">
                  <c:v>3</c:v>
                </c:pt>
                <c:pt idx="11142">
                  <c:v>3</c:v>
                </c:pt>
                <c:pt idx="11143">
                  <c:v>3</c:v>
                </c:pt>
                <c:pt idx="11144">
                  <c:v>3</c:v>
                </c:pt>
                <c:pt idx="11145">
                  <c:v>3</c:v>
                </c:pt>
                <c:pt idx="11146">
                  <c:v>3</c:v>
                </c:pt>
                <c:pt idx="11147">
                  <c:v>3</c:v>
                </c:pt>
                <c:pt idx="11148">
                  <c:v>3</c:v>
                </c:pt>
                <c:pt idx="11149">
                  <c:v>3</c:v>
                </c:pt>
                <c:pt idx="11150">
                  <c:v>3</c:v>
                </c:pt>
                <c:pt idx="11151">
                  <c:v>3</c:v>
                </c:pt>
                <c:pt idx="11152">
                  <c:v>3</c:v>
                </c:pt>
                <c:pt idx="11153">
                  <c:v>3</c:v>
                </c:pt>
                <c:pt idx="11154">
                  <c:v>3</c:v>
                </c:pt>
                <c:pt idx="11155">
                  <c:v>3</c:v>
                </c:pt>
                <c:pt idx="11156">
                  <c:v>3</c:v>
                </c:pt>
                <c:pt idx="11157">
                  <c:v>3</c:v>
                </c:pt>
                <c:pt idx="11158">
                  <c:v>3</c:v>
                </c:pt>
                <c:pt idx="11159">
                  <c:v>3</c:v>
                </c:pt>
                <c:pt idx="11160">
                  <c:v>3</c:v>
                </c:pt>
                <c:pt idx="11161">
                  <c:v>3</c:v>
                </c:pt>
                <c:pt idx="11162">
                  <c:v>3</c:v>
                </c:pt>
                <c:pt idx="11163">
                  <c:v>3</c:v>
                </c:pt>
                <c:pt idx="11164">
                  <c:v>3</c:v>
                </c:pt>
                <c:pt idx="11165">
                  <c:v>3</c:v>
                </c:pt>
                <c:pt idx="11166">
                  <c:v>3</c:v>
                </c:pt>
                <c:pt idx="11167">
                  <c:v>3</c:v>
                </c:pt>
                <c:pt idx="11168">
                  <c:v>3</c:v>
                </c:pt>
                <c:pt idx="11169">
                  <c:v>3</c:v>
                </c:pt>
                <c:pt idx="11170">
                  <c:v>3</c:v>
                </c:pt>
                <c:pt idx="11171">
                  <c:v>3</c:v>
                </c:pt>
                <c:pt idx="11172">
                  <c:v>3</c:v>
                </c:pt>
                <c:pt idx="11173">
                  <c:v>3</c:v>
                </c:pt>
                <c:pt idx="11174">
                  <c:v>3</c:v>
                </c:pt>
                <c:pt idx="11175">
                  <c:v>3</c:v>
                </c:pt>
                <c:pt idx="11176">
                  <c:v>3</c:v>
                </c:pt>
                <c:pt idx="11177">
                  <c:v>3</c:v>
                </c:pt>
                <c:pt idx="11178">
                  <c:v>3</c:v>
                </c:pt>
                <c:pt idx="11179">
                  <c:v>3</c:v>
                </c:pt>
                <c:pt idx="11180">
                  <c:v>3</c:v>
                </c:pt>
                <c:pt idx="11181">
                  <c:v>3</c:v>
                </c:pt>
                <c:pt idx="11182">
                  <c:v>3</c:v>
                </c:pt>
                <c:pt idx="11183">
                  <c:v>3</c:v>
                </c:pt>
                <c:pt idx="11184">
                  <c:v>3</c:v>
                </c:pt>
                <c:pt idx="11185">
                  <c:v>3</c:v>
                </c:pt>
                <c:pt idx="11186">
                  <c:v>3</c:v>
                </c:pt>
                <c:pt idx="11187">
                  <c:v>3</c:v>
                </c:pt>
                <c:pt idx="11188">
                  <c:v>3</c:v>
                </c:pt>
                <c:pt idx="11189">
                  <c:v>3</c:v>
                </c:pt>
                <c:pt idx="11190">
                  <c:v>3</c:v>
                </c:pt>
                <c:pt idx="11191">
                  <c:v>3</c:v>
                </c:pt>
                <c:pt idx="11192">
                  <c:v>3</c:v>
                </c:pt>
                <c:pt idx="11193">
                  <c:v>3</c:v>
                </c:pt>
                <c:pt idx="11194">
                  <c:v>3</c:v>
                </c:pt>
                <c:pt idx="11195">
                  <c:v>3</c:v>
                </c:pt>
                <c:pt idx="11196">
                  <c:v>3</c:v>
                </c:pt>
                <c:pt idx="11197">
                  <c:v>3</c:v>
                </c:pt>
                <c:pt idx="11198">
                  <c:v>3</c:v>
                </c:pt>
                <c:pt idx="11199">
                  <c:v>3</c:v>
                </c:pt>
                <c:pt idx="11200">
                  <c:v>3</c:v>
                </c:pt>
                <c:pt idx="11201">
                  <c:v>3</c:v>
                </c:pt>
                <c:pt idx="11202">
                  <c:v>3</c:v>
                </c:pt>
                <c:pt idx="11203">
                  <c:v>3</c:v>
                </c:pt>
                <c:pt idx="11204">
                  <c:v>3</c:v>
                </c:pt>
                <c:pt idx="11205">
                  <c:v>3</c:v>
                </c:pt>
                <c:pt idx="11206">
                  <c:v>3</c:v>
                </c:pt>
                <c:pt idx="11207">
                  <c:v>3</c:v>
                </c:pt>
                <c:pt idx="11208">
                  <c:v>3</c:v>
                </c:pt>
                <c:pt idx="11209">
                  <c:v>3</c:v>
                </c:pt>
                <c:pt idx="11210">
                  <c:v>3</c:v>
                </c:pt>
                <c:pt idx="11211">
                  <c:v>3</c:v>
                </c:pt>
                <c:pt idx="11212">
                  <c:v>3</c:v>
                </c:pt>
                <c:pt idx="11213">
                  <c:v>3</c:v>
                </c:pt>
                <c:pt idx="11214">
                  <c:v>3</c:v>
                </c:pt>
                <c:pt idx="11215">
                  <c:v>3</c:v>
                </c:pt>
                <c:pt idx="11216">
                  <c:v>3</c:v>
                </c:pt>
                <c:pt idx="11217">
                  <c:v>3</c:v>
                </c:pt>
                <c:pt idx="11218">
                  <c:v>3</c:v>
                </c:pt>
                <c:pt idx="11219">
                  <c:v>3</c:v>
                </c:pt>
                <c:pt idx="11220">
                  <c:v>3</c:v>
                </c:pt>
                <c:pt idx="11221">
                  <c:v>3</c:v>
                </c:pt>
                <c:pt idx="11222">
                  <c:v>3</c:v>
                </c:pt>
                <c:pt idx="11223">
                  <c:v>3</c:v>
                </c:pt>
                <c:pt idx="11224">
                  <c:v>3</c:v>
                </c:pt>
                <c:pt idx="11225">
                  <c:v>3</c:v>
                </c:pt>
                <c:pt idx="11226">
                  <c:v>3</c:v>
                </c:pt>
                <c:pt idx="11227">
                  <c:v>3</c:v>
                </c:pt>
                <c:pt idx="11228">
                  <c:v>3</c:v>
                </c:pt>
                <c:pt idx="11229">
                  <c:v>3</c:v>
                </c:pt>
                <c:pt idx="11230">
                  <c:v>3</c:v>
                </c:pt>
                <c:pt idx="11231">
                  <c:v>3</c:v>
                </c:pt>
                <c:pt idx="11232">
                  <c:v>3</c:v>
                </c:pt>
                <c:pt idx="11233">
                  <c:v>3</c:v>
                </c:pt>
                <c:pt idx="11234">
                  <c:v>3</c:v>
                </c:pt>
                <c:pt idx="11235">
                  <c:v>3</c:v>
                </c:pt>
                <c:pt idx="11236">
                  <c:v>3</c:v>
                </c:pt>
                <c:pt idx="11237">
                  <c:v>3</c:v>
                </c:pt>
                <c:pt idx="11238">
                  <c:v>3</c:v>
                </c:pt>
                <c:pt idx="11239">
                  <c:v>3</c:v>
                </c:pt>
                <c:pt idx="11240">
                  <c:v>3</c:v>
                </c:pt>
                <c:pt idx="11241">
                  <c:v>3</c:v>
                </c:pt>
                <c:pt idx="11242">
                  <c:v>3</c:v>
                </c:pt>
                <c:pt idx="11243">
                  <c:v>3</c:v>
                </c:pt>
                <c:pt idx="11244">
                  <c:v>3</c:v>
                </c:pt>
                <c:pt idx="11245">
                  <c:v>3</c:v>
                </c:pt>
                <c:pt idx="11246">
                  <c:v>3</c:v>
                </c:pt>
                <c:pt idx="11247">
                  <c:v>3</c:v>
                </c:pt>
                <c:pt idx="11248">
                  <c:v>3</c:v>
                </c:pt>
                <c:pt idx="11249">
                  <c:v>3</c:v>
                </c:pt>
                <c:pt idx="11250">
                  <c:v>3</c:v>
                </c:pt>
                <c:pt idx="11251">
                  <c:v>3</c:v>
                </c:pt>
                <c:pt idx="11252">
                  <c:v>3</c:v>
                </c:pt>
                <c:pt idx="11253">
                  <c:v>3</c:v>
                </c:pt>
                <c:pt idx="11254">
                  <c:v>3</c:v>
                </c:pt>
                <c:pt idx="11255">
                  <c:v>3</c:v>
                </c:pt>
                <c:pt idx="11256">
                  <c:v>3</c:v>
                </c:pt>
                <c:pt idx="11257">
                  <c:v>3</c:v>
                </c:pt>
                <c:pt idx="11258">
                  <c:v>3</c:v>
                </c:pt>
                <c:pt idx="11259">
                  <c:v>3</c:v>
                </c:pt>
                <c:pt idx="11260">
                  <c:v>3</c:v>
                </c:pt>
                <c:pt idx="11261">
                  <c:v>3</c:v>
                </c:pt>
                <c:pt idx="11262">
                  <c:v>3</c:v>
                </c:pt>
                <c:pt idx="11263">
                  <c:v>3</c:v>
                </c:pt>
                <c:pt idx="11264">
                  <c:v>3</c:v>
                </c:pt>
                <c:pt idx="11265">
                  <c:v>3</c:v>
                </c:pt>
                <c:pt idx="11266">
                  <c:v>3</c:v>
                </c:pt>
                <c:pt idx="11267">
                  <c:v>3</c:v>
                </c:pt>
                <c:pt idx="11268">
                  <c:v>3</c:v>
                </c:pt>
                <c:pt idx="11269">
                  <c:v>3</c:v>
                </c:pt>
                <c:pt idx="11270">
                  <c:v>3</c:v>
                </c:pt>
                <c:pt idx="11271">
                  <c:v>3</c:v>
                </c:pt>
                <c:pt idx="11272">
                  <c:v>3</c:v>
                </c:pt>
                <c:pt idx="11273">
                  <c:v>3</c:v>
                </c:pt>
                <c:pt idx="11274">
                  <c:v>3</c:v>
                </c:pt>
                <c:pt idx="11275">
                  <c:v>3</c:v>
                </c:pt>
                <c:pt idx="11276">
                  <c:v>3</c:v>
                </c:pt>
                <c:pt idx="11277">
                  <c:v>3</c:v>
                </c:pt>
                <c:pt idx="11278">
                  <c:v>3</c:v>
                </c:pt>
                <c:pt idx="11279">
                  <c:v>3</c:v>
                </c:pt>
                <c:pt idx="11280">
                  <c:v>3</c:v>
                </c:pt>
                <c:pt idx="11281">
                  <c:v>3</c:v>
                </c:pt>
                <c:pt idx="11282">
                  <c:v>3</c:v>
                </c:pt>
                <c:pt idx="11283">
                  <c:v>3</c:v>
                </c:pt>
                <c:pt idx="11284">
                  <c:v>3</c:v>
                </c:pt>
                <c:pt idx="11285">
                  <c:v>3</c:v>
                </c:pt>
                <c:pt idx="11286">
                  <c:v>3</c:v>
                </c:pt>
                <c:pt idx="11287">
                  <c:v>3</c:v>
                </c:pt>
                <c:pt idx="11288">
                  <c:v>3</c:v>
                </c:pt>
                <c:pt idx="11289">
                  <c:v>3</c:v>
                </c:pt>
                <c:pt idx="11290">
                  <c:v>3</c:v>
                </c:pt>
                <c:pt idx="11291">
                  <c:v>3</c:v>
                </c:pt>
                <c:pt idx="11292">
                  <c:v>3</c:v>
                </c:pt>
                <c:pt idx="11293">
                  <c:v>3</c:v>
                </c:pt>
                <c:pt idx="11294">
                  <c:v>3</c:v>
                </c:pt>
                <c:pt idx="11295">
                  <c:v>3</c:v>
                </c:pt>
                <c:pt idx="11296">
                  <c:v>3</c:v>
                </c:pt>
                <c:pt idx="11297">
                  <c:v>3</c:v>
                </c:pt>
                <c:pt idx="11298">
                  <c:v>3</c:v>
                </c:pt>
                <c:pt idx="11299">
                  <c:v>3</c:v>
                </c:pt>
                <c:pt idx="11300">
                  <c:v>3</c:v>
                </c:pt>
                <c:pt idx="11301">
                  <c:v>3</c:v>
                </c:pt>
                <c:pt idx="11302">
                  <c:v>3</c:v>
                </c:pt>
                <c:pt idx="11303">
                  <c:v>3</c:v>
                </c:pt>
                <c:pt idx="11304">
                  <c:v>3</c:v>
                </c:pt>
                <c:pt idx="11305">
                  <c:v>3</c:v>
                </c:pt>
                <c:pt idx="11306">
                  <c:v>3</c:v>
                </c:pt>
                <c:pt idx="11307">
                  <c:v>3</c:v>
                </c:pt>
                <c:pt idx="11308">
                  <c:v>3</c:v>
                </c:pt>
                <c:pt idx="11309">
                  <c:v>3</c:v>
                </c:pt>
                <c:pt idx="11310">
                  <c:v>3</c:v>
                </c:pt>
                <c:pt idx="11311">
                  <c:v>3</c:v>
                </c:pt>
                <c:pt idx="11312">
                  <c:v>3</c:v>
                </c:pt>
                <c:pt idx="11313">
                  <c:v>3</c:v>
                </c:pt>
                <c:pt idx="11314">
                  <c:v>3</c:v>
                </c:pt>
                <c:pt idx="11315">
                  <c:v>3</c:v>
                </c:pt>
                <c:pt idx="11316">
                  <c:v>3</c:v>
                </c:pt>
                <c:pt idx="11317">
                  <c:v>3</c:v>
                </c:pt>
                <c:pt idx="11318">
                  <c:v>3</c:v>
                </c:pt>
                <c:pt idx="11319">
                  <c:v>3</c:v>
                </c:pt>
                <c:pt idx="11320">
                  <c:v>3</c:v>
                </c:pt>
                <c:pt idx="11321">
                  <c:v>3</c:v>
                </c:pt>
                <c:pt idx="11322">
                  <c:v>3</c:v>
                </c:pt>
                <c:pt idx="11323">
                  <c:v>3</c:v>
                </c:pt>
                <c:pt idx="11324">
                  <c:v>3</c:v>
                </c:pt>
                <c:pt idx="11325">
                  <c:v>3</c:v>
                </c:pt>
                <c:pt idx="11326">
                  <c:v>3</c:v>
                </c:pt>
                <c:pt idx="11327">
                  <c:v>3</c:v>
                </c:pt>
                <c:pt idx="11328">
                  <c:v>3</c:v>
                </c:pt>
                <c:pt idx="11329">
                  <c:v>3</c:v>
                </c:pt>
                <c:pt idx="11330">
                  <c:v>3</c:v>
                </c:pt>
                <c:pt idx="11331">
                  <c:v>3</c:v>
                </c:pt>
                <c:pt idx="11332">
                  <c:v>3</c:v>
                </c:pt>
                <c:pt idx="11333">
                  <c:v>3</c:v>
                </c:pt>
                <c:pt idx="11334">
                  <c:v>3</c:v>
                </c:pt>
                <c:pt idx="11335">
                  <c:v>3</c:v>
                </c:pt>
                <c:pt idx="11336">
                  <c:v>3</c:v>
                </c:pt>
                <c:pt idx="11337">
                  <c:v>3</c:v>
                </c:pt>
                <c:pt idx="11338">
                  <c:v>3</c:v>
                </c:pt>
                <c:pt idx="11339">
                  <c:v>3</c:v>
                </c:pt>
                <c:pt idx="11340">
                  <c:v>3</c:v>
                </c:pt>
                <c:pt idx="11341">
                  <c:v>3</c:v>
                </c:pt>
                <c:pt idx="11342">
                  <c:v>3</c:v>
                </c:pt>
                <c:pt idx="11343">
                  <c:v>3</c:v>
                </c:pt>
                <c:pt idx="11344">
                  <c:v>3</c:v>
                </c:pt>
                <c:pt idx="11345">
                  <c:v>3</c:v>
                </c:pt>
                <c:pt idx="11346">
                  <c:v>3</c:v>
                </c:pt>
                <c:pt idx="11347">
                  <c:v>3</c:v>
                </c:pt>
                <c:pt idx="11348">
                  <c:v>3</c:v>
                </c:pt>
                <c:pt idx="11349">
                  <c:v>3</c:v>
                </c:pt>
                <c:pt idx="11350">
                  <c:v>3</c:v>
                </c:pt>
                <c:pt idx="11351">
                  <c:v>3</c:v>
                </c:pt>
                <c:pt idx="11352">
                  <c:v>3</c:v>
                </c:pt>
                <c:pt idx="11353">
                  <c:v>3</c:v>
                </c:pt>
                <c:pt idx="11354">
                  <c:v>3</c:v>
                </c:pt>
                <c:pt idx="11355">
                  <c:v>3</c:v>
                </c:pt>
                <c:pt idx="11356">
                  <c:v>3</c:v>
                </c:pt>
                <c:pt idx="11357">
                  <c:v>3</c:v>
                </c:pt>
                <c:pt idx="11358">
                  <c:v>3</c:v>
                </c:pt>
                <c:pt idx="11359">
                  <c:v>3</c:v>
                </c:pt>
                <c:pt idx="11360">
                  <c:v>3</c:v>
                </c:pt>
                <c:pt idx="11361">
                  <c:v>3</c:v>
                </c:pt>
                <c:pt idx="11362">
                  <c:v>3</c:v>
                </c:pt>
                <c:pt idx="11363">
                  <c:v>3</c:v>
                </c:pt>
                <c:pt idx="11364">
                  <c:v>3</c:v>
                </c:pt>
                <c:pt idx="11365">
                  <c:v>3</c:v>
                </c:pt>
                <c:pt idx="11366">
                  <c:v>3</c:v>
                </c:pt>
                <c:pt idx="11367">
                  <c:v>3</c:v>
                </c:pt>
                <c:pt idx="11368">
                  <c:v>3</c:v>
                </c:pt>
                <c:pt idx="11369">
                  <c:v>3</c:v>
                </c:pt>
                <c:pt idx="11370">
                  <c:v>3</c:v>
                </c:pt>
                <c:pt idx="11371">
                  <c:v>3</c:v>
                </c:pt>
                <c:pt idx="11372">
                  <c:v>3</c:v>
                </c:pt>
                <c:pt idx="11373">
                  <c:v>3</c:v>
                </c:pt>
                <c:pt idx="11374">
                  <c:v>3</c:v>
                </c:pt>
                <c:pt idx="11375">
                  <c:v>3</c:v>
                </c:pt>
                <c:pt idx="11376">
                  <c:v>3</c:v>
                </c:pt>
                <c:pt idx="11377">
                  <c:v>3</c:v>
                </c:pt>
                <c:pt idx="11378">
                  <c:v>3</c:v>
                </c:pt>
                <c:pt idx="11379">
                  <c:v>3</c:v>
                </c:pt>
                <c:pt idx="11380">
                  <c:v>3</c:v>
                </c:pt>
                <c:pt idx="11381">
                  <c:v>3</c:v>
                </c:pt>
                <c:pt idx="11382">
                  <c:v>3</c:v>
                </c:pt>
                <c:pt idx="11383">
                  <c:v>3</c:v>
                </c:pt>
                <c:pt idx="11384">
                  <c:v>3</c:v>
                </c:pt>
                <c:pt idx="11385">
                  <c:v>3</c:v>
                </c:pt>
                <c:pt idx="11386">
                  <c:v>3</c:v>
                </c:pt>
                <c:pt idx="11387">
                  <c:v>3</c:v>
                </c:pt>
                <c:pt idx="11388">
                  <c:v>3</c:v>
                </c:pt>
                <c:pt idx="11389">
                  <c:v>3</c:v>
                </c:pt>
                <c:pt idx="11390">
                  <c:v>3</c:v>
                </c:pt>
                <c:pt idx="11391">
                  <c:v>3</c:v>
                </c:pt>
                <c:pt idx="11392">
                  <c:v>3</c:v>
                </c:pt>
                <c:pt idx="11393">
                  <c:v>3</c:v>
                </c:pt>
                <c:pt idx="11394">
                  <c:v>3</c:v>
                </c:pt>
                <c:pt idx="11395">
                  <c:v>3</c:v>
                </c:pt>
                <c:pt idx="11396">
                  <c:v>3</c:v>
                </c:pt>
                <c:pt idx="11397">
                  <c:v>3</c:v>
                </c:pt>
                <c:pt idx="11398">
                  <c:v>3</c:v>
                </c:pt>
                <c:pt idx="11399">
                  <c:v>3</c:v>
                </c:pt>
                <c:pt idx="11400">
                  <c:v>3</c:v>
                </c:pt>
                <c:pt idx="11401">
                  <c:v>3</c:v>
                </c:pt>
                <c:pt idx="11402">
                  <c:v>3</c:v>
                </c:pt>
                <c:pt idx="11403">
                  <c:v>3</c:v>
                </c:pt>
                <c:pt idx="11404">
                  <c:v>3</c:v>
                </c:pt>
                <c:pt idx="11405">
                  <c:v>3</c:v>
                </c:pt>
                <c:pt idx="11406">
                  <c:v>3</c:v>
                </c:pt>
                <c:pt idx="11407">
                  <c:v>3</c:v>
                </c:pt>
                <c:pt idx="11408">
                  <c:v>3</c:v>
                </c:pt>
                <c:pt idx="11409">
                  <c:v>3</c:v>
                </c:pt>
                <c:pt idx="11410">
                  <c:v>3</c:v>
                </c:pt>
                <c:pt idx="11411">
                  <c:v>3</c:v>
                </c:pt>
                <c:pt idx="11412">
                  <c:v>3</c:v>
                </c:pt>
                <c:pt idx="11413">
                  <c:v>3</c:v>
                </c:pt>
                <c:pt idx="11414">
                  <c:v>3</c:v>
                </c:pt>
                <c:pt idx="11415">
                  <c:v>3</c:v>
                </c:pt>
                <c:pt idx="11416">
                  <c:v>3</c:v>
                </c:pt>
                <c:pt idx="11417">
                  <c:v>3</c:v>
                </c:pt>
                <c:pt idx="11418">
                  <c:v>3</c:v>
                </c:pt>
                <c:pt idx="11419">
                  <c:v>3</c:v>
                </c:pt>
                <c:pt idx="11420">
                  <c:v>3</c:v>
                </c:pt>
                <c:pt idx="11421">
                  <c:v>3</c:v>
                </c:pt>
                <c:pt idx="11422">
                  <c:v>3</c:v>
                </c:pt>
                <c:pt idx="11423">
                  <c:v>3</c:v>
                </c:pt>
                <c:pt idx="11424">
                  <c:v>3</c:v>
                </c:pt>
                <c:pt idx="11425">
                  <c:v>3</c:v>
                </c:pt>
                <c:pt idx="11426">
                  <c:v>3</c:v>
                </c:pt>
                <c:pt idx="11427">
                  <c:v>3</c:v>
                </c:pt>
                <c:pt idx="11428">
                  <c:v>3</c:v>
                </c:pt>
                <c:pt idx="11429">
                  <c:v>3</c:v>
                </c:pt>
                <c:pt idx="11430">
                  <c:v>3</c:v>
                </c:pt>
                <c:pt idx="11431">
                  <c:v>3</c:v>
                </c:pt>
                <c:pt idx="11432">
                  <c:v>3</c:v>
                </c:pt>
                <c:pt idx="11433">
                  <c:v>3</c:v>
                </c:pt>
                <c:pt idx="11434">
                  <c:v>3</c:v>
                </c:pt>
                <c:pt idx="11435">
                  <c:v>3</c:v>
                </c:pt>
                <c:pt idx="11436">
                  <c:v>3</c:v>
                </c:pt>
                <c:pt idx="11437">
                  <c:v>3</c:v>
                </c:pt>
                <c:pt idx="11438">
                  <c:v>3</c:v>
                </c:pt>
                <c:pt idx="11439">
                  <c:v>3</c:v>
                </c:pt>
                <c:pt idx="11440">
                  <c:v>3</c:v>
                </c:pt>
                <c:pt idx="11441">
                  <c:v>3</c:v>
                </c:pt>
                <c:pt idx="11442">
                  <c:v>3</c:v>
                </c:pt>
                <c:pt idx="11443">
                  <c:v>3</c:v>
                </c:pt>
                <c:pt idx="11444">
                  <c:v>3</c:v>
                </c:pt>
                <c:pt idx="11445">
                  <c:v>3</c:v>
                </c:pt>
                <c:pt idx="11446">
                  <c:v>3</c:v>
                </c:pt>
                <c:pt idx="11447">
                  <c:v>3</c:v>
                </c:pt>
                <c:pt idx="11448">
                  <c:v>3</c:v>
                </c:pt>
                <c:pt idx="11449">
                  <c:v>3</c:v>
                </c:pt>
                <c:pt idx="11450">
                  <c:v>3</c:v>
                </c:pt>
                <c:pt idx="11451">
                  <c:v>3</c:v>
                </c:pt>
                <c:pt idx="11452">
                  <c:v>3</c:v>
                </c:pt>
                <c:pt idx="11453">
                  <c:v>3</c:v>
                </c:pt>
                <c:pt idx="11454">
                  <c:v>3</c:v>
                </c:pt>
                <c:pt idx="11455">
                  <c:v>3</c:v>
                </c:pt>
                <c:pt idx="11456">
                  <c:v>3</c:v>
                </c:pt>
                <c:pt idx="11457">
                  <c:v>3</c:v>
                </c:pt>
                <c:pt idx="11458">
                  <c:v>3</c:v>
                </c:pt>
                <c:pt idx="11459">
                  <c:v>3</c:v>
                </c:pt>
                <c:pt idx="11460">
                  <c:v>3</c:v>
                </c:pt>
                <c:pt idx="11461">
                  <c:v>3</c:v>
                </c:pt>
                <c:pt idx="11462">
                  <c:v>3</c:v>
                </c:pt>
                <c:pt idx="11463">
                  <c:v>3</c:v>
                </c:pt>
                <c:pt idx="11464">
                  <c:v>3</c:v>
                </c:pt>
                <c:pt idx="11465">
                  <c:v>3</c:v>
                </c:pt>
                <c:pt idx="11466">
                  <c:v>3</c:v>
                </c:pt>
                <c:pt idx="11467">
                  <c:v>3</c:v>
                </c:pt>
                <c:pt idx="11468">
                  <c:v>3</c:v>
                </c:pt>
                <c:pt idx="11469">
                  <c:v>3</c:v>
                </c:pt>
                <c:pt idx="11470">
                  <c:v>3</c:v>
                </c:pt>
                <c:pt idx="11471">
                  <c:v>3</c:v>
                </c:pt>
                <c:pt idx="11472">
                  <c:v>3</c:v>
                </c:pt>
                <c:pt idx="11473">
                  <c:v>3</c:v>
                </c:pt>
                <c:pt idx="11474">
                  <c:v>3</c:v>
                </c:pt>
                <c:pt idx="11475">
                  <c:v>3</c:v>
                </c:pt>
                <c:pt idx="11476">
                  <c:v>3</c:v>
                </c:pt>
                <c:pt idx="11477">
                  <c:v>3</c:v>
                </c:pt>
                <c:pt idx="11478">
                  <c:v>3</c:v>
                </c:pt>
                <c:pt idx="11479">
                  <c:v>3</c:v>
                </c:pt>
                <c:pt idx="11480">
                  <c:v>3</c:v>
                </c:pt>
                <c:pt idx="11481">
                  <c:v>3</c:v>
                </c:pt>
                <c:pt idx="11482">
                  <c:v>3</c:v>
                </c:pt>
                <c:pt idx="11483">
                  <c:v>3</c:v>
                </c:pt>
                <c:pt idx="11484">
                  <c:v>3</c:v>
                </c:pt>
                <c:pt idx="11485">
                  <c:v>3</c:v>
                </c:pt>
                <c:pt idx="11486">
                  <c:v>3</c:v>
                </c:pt>
                <c:pt idx="11487">
                  <c:v>3</c:v>
                </c:pt>
                <c:pt idx="11488">
                  <c:v>3</c:v>
                </c:pt>
                <c:pt idx="11489">
                  <c:v>3</c:v>
                </c:pt>
                <c:pt idx="11490">
                  <c:v>3</c:v>
                </c:pt>
                <c:pt idx="11491">
                  <c:v>3</c:v>
                </c:pt>
                <c:pt idx="11492">
                  <c:v>3</c:v>
                </c:pt>
                <c:pt idx="11493">
                  <c:v>3</c:v>
                </c:pt>
                <c:pt idx="11494">
                  <c:v>3</c:v>
                </c:pt>
                <c:pt idx="11495">
                  <c:v>3</c:v>
                </c:pt>
                <c:pt idx="11496">
                  <c:v>3</c:v>
                </c:pt>
                <c:pt idx="11497">
                  <c:v>3</c:v>
                </c:pt>
                <c:pt idx="11498">
                  <c:v>3</c:v>
                </c:pt>
                <c:pt idx="11499">
                  <c:v>3</c:v>
                </c:pt>
                <c:pt idx="11500">
                  <c:v>3</c:v>
                </c:pt>
                <c:pt idx="11501">
                  <c:v>3</c:v>
                </c:pt>
                <c:pt idx="11502">
                  <c:v>3</c:v>
                </c:pt>
                <c:pt idx="11503">
                  <c:v>3</c:v>
                </c:pt>
                <c:pt idx="11504">
                  <c:v>3</c:v>
                </c:pt>
                <c:pt idx="11505">
                  <c:v>3</c:v>
                </c:pt>
                <c:pt idx="11506">
                  <c:v>3</c:v>
                </c:pt>
                <c:pt idx="11507">
                  <c:v>3</c:v>
                </c:pt>
                <c:pt idx="11508">
                  <c:v>3</c:v>
                </c:pt>
                <c:pt idx="11509">
                  <c:v>3</c:v>
                </c:pt>
                <c:pt idx="11510">
                  <c:v>3</c:v>
                </c:pt>
                <c:pt idx="11511">
                  <c:v>3</c:v>
                </c:pt>
                <c:pt idx="11512">
                  <c:v>3</c:v>
                </c:pt>
                <c:pt idx="11513">
                  <c:v>3</c:v>
                </c:pt>
                <c:pt idx="11514">
                  <c:v>3</c:v>
                </c:pt>
                <c:pt idx="11515">
                  <c:v>3</c:v>
                </c:pt>
                <c:pt idx="11516">
                  <c:v>3</c:v>
                </c:pt>
                <c:pt idx="11517">
                  <c:v>3</c:v>
                </c:pt>
                <c:pt idx="11518">
                  <c:v>3</c:v>
                </c:pt>
                <c:pt idx="11519">
                  <c:v>3</c:v>
                </c:pt>
                <c:pt idx="11520">
                  <c:v>3</c:v>
                </c:pt>
                <c:pt idx="11521">
                  <c:v>3</c:v>
                </c:pt>
                <c:pt idx="11522">
                  <c:v>3</c:v>
                </c:pt>
                <c:pt idx="11523">
                  <c:v>3</c:v>
                </c:pt>
                <c:pt idx="11524">
                  <c:v>3</c:v>
                </c:pt>
                <c:pt idx="11525">
                  <c:v>3</c:v>
                </c:pt>
                <c:pt idx="11526">
                  <c:v>3</c:v>
                </c:pt>
                <c:pt idx="11527">
                  <c:v>3</c:v>
                </c:pt>
                <c:pt idx="11528">
                  <c:v>3</c:v>
                </c:pt>
                <c:pt idx="11529">
                  <c:v>3</c:v>
                </c:pt>
                <c:pt idx="11530">
                  <c:v>3</c:v>
                </c:pt>
                <c:pt idx="11531">
                  <c:v>3</c:v>
                </c:pt>
                <c:pt idx="11532">
                  <c:v>3</c:v>
                </c:pt>
                <c:pt idx="11533">
                  <c:v>3</c:v>
                </c:pt>
                <c:pt idx="11534">
                  <c:v>3</c:v>
                </c:pt>
                <c:pt idx="11535">
                  <c:v>3</c:v>
                </c:pt>
                <c:pt idx="11536">
                  <c:v>3</c:v>
                </c:pt>
                <c:pt idx="11537">
                  <c:v>3</c:v>
                </c:pt>
                <c:pt idx="11538">
                  <c:v>3</c:v>
                </c:pt>
                <c:pt idx="11539">
                  <c:v>3</c:v>
                </c:pt>
                <c:pt idx="11540">
                  <c:v>3</c:v>
                </c:pt>
                <c:pt idx="11541">
                  <c:v>3</c:v>
                </c:pt>
                <c:pt idx="11542">
                  <c:v>3</c:v>
                </c:pt>
                <c:pt idx="11543">
                  <c:v>3</c:v>
                </c:pt>
                <c:pt idx="11544">
                  <c:v>3</c:v>
                </c:pt>
                <c:pt idx="11545">
                  <c:v>3</c:v>
                </c:pt>
                <c:pt idx="11546">
                  <c:v>3</c:v>
                </c:pt>
                <c:pt idx="11547">
                  <c:v>3</c:v>
                </c:pt>
                <c:pt idx="11548">
                  <c:v>3</c:v>
                </c:pt>
                <c:pt idx="11549">
                  <c:v>3</c:v>
                </c:pt>
                <c:pt idx="11550">
                  <c:v>3</c:v>
                </c:pt>
                <c:pt idx="11551">
                  <c:v>3</c:v>
                </c:pt>
                <c:pt idx="11552">
                  <c:v>3</c:v>
                </c:pt>
                <c:pt idx="11553">
                  <c:v>3</c:v>
                </c:pt>
                <c:pt idx="11554">
                  <c:v>3</c:v>
                </c:pt>
                <c:pt idx="11555">
                  <c:v>3</c:v>
                </c:pt>
                <c:pt idx="11556">
                  <c:v>3</c:v>
                </c:pt>
                <c:pt idx="11557">
                  <c:v>3</c:v>
                </c:pt>
                <c:pt idx="11558">
                  <c:v>3</c:v>
                </c:pt>
                <c:pt idx="11559">
                  <c:v>3</c:v>
                </c:pt>
                <c:pt idx="11560">
                  <c:v>3</c:v>
                </c:pt>
                <c:pt idx="11561">
                  <c:v>3</c:v>
                </c:pt>
                <c:pt idx="11562">
                  <c:v>3</c:v>
                </c:pt>
                <c:pt idx="11563">
                  <c:v>3</c:v>
                </c:pt>
                <c:pt idx="11564">
                  <c:v>3</c:v>
                </c:pt>
                <c:pt idx="11565">
                  <c:v>3</c:v>
                </c:pt>
                <c:pt idx="11566">
                  <c:v>3</c:v>
                </c:pt>
                <c:pt idx="11567">
                  <c:v>3</c:v>
                </c:pt>
                <c:pt idx="11568">
                  <c:v>3</c:v>
                </c:pt>
                <c:pt idx="11569">
                  <c:v>3</c:v>
                </c:pt>
                <c:pt idx="11570">
                  <c:v>3</c:v>
                </c:pt>
                <c:pt idx="11571">
                  <c:v>3</c:v>
                </c:pt>
                <c:pt idx="11572">
                  <c:v>3</c:v>
                </c:pt>
                <c:pt idx="11573">
                  <c:v>3</c:v>
                </c:pt>
                <c:pt idx="11574">
                  <c:v>3</c:v>
                </c:pt>
                <c:pt idx="11575">
                  <c:v>3</c:v>
                </c:pt>
                <c:pt idx="11576">
                  <c:v>3</c:v>
                </c:pt>
                <c:pt idx="11577">
                  <c:v>3</c:v>
                </c:pt>
                <c:pt idx="11578">
                  <c:v>3</c:v>
                </c:pt>
                <c:pt idx="11579">
                  <c:v>3</c:v>
                </c:pt>
                <c:pt idx="11580">
                  <c:v>3</c:v>
                </c:pt>
                <c:pt idx="11581">
                  <c:v>3</c:v>
                </c:pt>
                <c:pt idx="11582">
                  <c:v>3</c:v>
                </c:pt>
                <c:pt idx="11583">
                  <c:v>3</c:v>
                </c:pt>
                <c:pt idx="11584">
                  <c:v>3</c:v>
                </c:pt>
                <c:pt idx="11585">
                  <c:v>3</c:v>
                </c:pt>
                <c:pt idx="11586">
                  <c:v>3</c:v>
                </c:pt>
                <c:pt idx="11587">
                  <c:v>3</c:v>
                </c:pt>
                <c:pt idx="11588">
                  <c:v>3</c:v>
                </c:pt>
                <c:pt idx="11589">
                  <c:v>3</c:v>
                </c:pt>
                <c:pt idx="11590">
                  <c:v>3</c:v>
                </c:pt>
                <c:pt idx="11591">
                  <c:v>3</c:v>
                </c:pt>
                <c:pt idx="11592">
                  <c:v>3</c:v>
                </c:pt>
                <c:pt idx="11593">
                  <c:v>3</c:v>
                </c:pt>
                <c:pt idx="11594">
                  <c:v>3</c:v>
                </c:pt>
                <c:pt idx="11595">
                  <c:v>3</c:v>
                </c:pt>
                <c:pt idx="11596">
                  <c:v>3</c:v>
                </c:pt>
                <c:pt idx="11597">
                  <c:v>3</c:v>
                </c:pt>
                <c:pt idx="11598">
                  <c:v>3</c:v>
                </c:pt>
                <c:pt idx="11599">
                  <c:v>3</c:v>
                </c:pt>
                <c:pt idx="11600">
                  <c:v>3</c:v>
                </c:pt>
                <c:pt idx="11601">
                  <c:v>3</c:v>
                </c:pt>
                <c:pt idx="11602">
                  <c:v>3</c:v>
                </c:pt>
                <c:pt idx="11603">
                  <c:v>3</c:v>
                </c:pt>
                <c:pt idx="11604">
                  <c:v>3</c:v>
                </c:pt>
                <c:pt idx="11605">
                  <c:v>3</c:v>
                </c:pt>
                <c:pt idx="11606">
                  <c:v>3</c:v>
                </c:pt>
                <c:pt idx="11607">
                  <c:v>3</c:v>
                </c:pt>
                <c:pt idx="11608">
                  <c:v>3</c:v>
                </c:pt>
                <c:pt idx="11609">
                  <c:v>3</c:v>
                </c:pt>
                <c:pt idx="11610">
                  <c:v>3</c:v>
                </c:pt>
                <c:pt idx="11611">
                  <c:v>3</c:v>
                </c:pt>
                <c:pt idx="11612">
                  <c:v>3</c:v>
                </c:pt>
                <c:pt idx="11613">
                  <c:v>3</c:v>
                </c:pt>
                <c:pt idx="11614">
                  <c:v>3</c:v>
                </c:pt>
                <c:pt idx="11615">
                  <c:v>3</c:v>
                </c:pt>
                <c:pt idx="11616">
                  <c:v>3</c:v>
                </c:pt>
                <c:pt idx="11617">
                  <c:v>3</c:v>
                </c:pt>
                <c:pt idx="11618">
                  <c:v>3</c:v>
                </c:pt>
                <c:pt idx="11619">
                  <c:v>3</c:v>
                </c:pt>
                <c:pt idx="11620">
                  <c:v>3</c:v>
                </c:pt>
                <c:pt idx="11621">
                  <c:v>3</c:v>
                </c:pt>
                <c:pt idx="11622">
                  <c:v>3</c:v>
                </c:pt>
                <c:pt idx="11623">
                  <c:v>3</c:v>
                </c:pt>
                <c:pt idx="11624">
                  <c:v>3</c:v>
                </c:pt>
                <c:pt idx="11625">
                  <c:v>3</c:v>
                </c:pt>
                <c:pt idx="11626">
                  <c:v>3</c:v>
                </c:pt>
                <c:pt idx="11627">
                  <c:v>3</c:v>
                </c:pt>
                <c:pt idx="11628">
                  <c:v>3</c:v>
                </c:pt>
                <c:pt idx="11629">
                  <c:v>3</c:v>
                </c:pt>
                <c:pt idx="11630">
                  <c:v>3</c:v>
                </c:pt>
                <c:pt idx="11631">
                  <c:v>3</c:v>
                </c:pt>
                <c:pt idx="11632">
                  <c:v>3</c:v>
                </c:pt>
                <c:pt idx="11633">
                  <c:v>3</c:v>
                </c:pt>
                <c:pt idx="11634">
                  <c:v>3</c:v>
                </c:pt>
                <c:pt idx="11635">
                  <c:v>3</c:v>
                </c:pt>
                <c:pt idx="11636">
                  <c:v>3</c:v>
                </c:pt>
                <c:pt idx="11637">
                  <c:v>3</c:v>
                </c:pt>
                <c:pt idx="11638">
                  <c:v>3</c:v>
                </c:pt>
                <c:pt idx="11639">
                  <c:v>3</c:v>
                </c:pt>
                <c:pt idx="11640">
                  <c:v>3</c:v>
                </c:pt>
                <c:pt idx="11641">
                  <c:v>3</c:v>
                </c:pt>
                <c:pt idx="11642">
                  <c:v>3</c:v>
                </c:pt>
                <c:pt idx="11643">
                  <c:v>3</c:v>
                </c:pt>
                <c:pt idx="11644">
                  <c:v>3</c:v>
                </c:pt>
                <c:pt idx="11645">
                  <c:v>3</c:v>
                </c:pt>
                <c:pt idx="11646">
                  <c:v>3</c:v>
                </c:pt>
                <c:pt idx="11647">
                  <c:v>3</c:v>
                </c:pt>
                <c:pt idx="11648">
                  <c:v>3</c:v>
                </c:pt>
                <c:pt idx="11649">
                  <c:v>3</c:v>
                </c:pt>
                <c:pt idx="11650">
                  <c:v>3</c:v>
                </c:pt>
                <c:pt idx="11651">
                  <c:v>3</c:v>
                </c:pt>
                <c:pt idx="11652">
                  <c:v>3</c:v>
                </c:pt>
                <c:pt idx="11653">
                  <c:v>3</c:v>
                </c:pt>
                <c:pt idx="11654">
                  <c:v>3</c:v>
                </c:pt>
                <c:pt idx="11655">
                  <c:v>3</c:v>
                </c:pt>
                <c:pt idx="11656">
                  <c:v>3</c:v>
                </c:pt>
                <c:pt idx="11657">
                  <c:v>3</c:v>
                </c:pt>
                <c:pt idx="11658">
                  <c:v>3</c:v>
                </c:pt>
                <c:pt idx="11659">
                  <c:v>3</c:v>
                </c:pt>
                <c:pt idx="11660">
                  <c:v>3</c:v>
                </c:pt>
                <c:pt idx="11661">
                  <c:v>3</c:v>
                </c:pt>
                <c:pt idx="11662">
                  <c:v>3</c:v>
                </c:pt>
                <c:pt idx="11663">
                  <c:v>3</c:v>
                </c:pt>
                <c:pt idx="11664">
                  <c:v>3</c:v>
                </c:pt>
                <c:pt idx="11665">
                  <c:v>3</c:v>
                </c:pt>
                <c:pt idx="11666">
                  <c:v>3</c:v>
                </c:pt>
                <c:pt idx="11667">
                  <c:v>3</c:v>
                </c:pt>
                <c:pt idx="11668">
                  <c:v>3</c:v>
                </c:pt>
                <c:pt idx="11669">
                  <c:v>3</c:v>
                </c:pt>
                <c:pt idx="11670">
                  <c:v>3</c:v>
                </c:pt>
                <c:pt idx="11671">
                  <c:v>3</c:v>
                </c:pt>
                <c:pt idx="11672">
                  <c:v>3</c:v>
                </c:pt>
                <c:pt idx="11673">
                  <c:v>3</c:v>
                </c:pt>
                <c:pt idx="11674">
                  <c:v>3</c:v>
                </c:pt>
                <c:pt idx="11675">
                  <c:v>3</c:v>
                </c:pt>
                <c:pt idx="11676">
                  <c:v>3</c:v>
                </c:pt>
                <c:pt idx="11677">
                  <c:v>3</c:v>
                </c:pt>
                <c:pt idx="11678">
                  <c:v>3</c:v>
                </c:pt>
                <c:pt idx="11679">
                  <c:v>3</c:v>
                </c:pt>
                <c:pt idx="11680">
                  <c:v>3</c:v>
                </c:pt>
                <c:pt idx="11681">
                  <c:v>3</c:v>
                </c:pt>
                <c:pt idx="11682">
                  <c:v>3</c:v>
                </c:pt>
                <c:pt idx="11683">
                  <c:v>3</c:v>
                </c:pt>
                <c:pt idx="11684">
                  <c:v>3</c:v>
                </c:pt>
                <c:pt idx="11685">
                  <c:v>3</c:v>
                </c:pt>
                <c:pt idx="11686">
                  <c:v>3</c:v>
                </c:pt>
                <c:pt idx="11687">
                  <c:v>3</c:v>
                </c:pt>
                <c:pt idx="11688">
                  <c:v>3</c:v>
                </c:pt>
                <c:pt idx="11689">
                  <c:v>3</c:v>
                </c:pt>
                <c:pt idx="11690">
                  <c:v>3</c:v>
                </c:pt>
                <c:pt idx="11691">
                  <c:v>3</c:v>
                </c:pt>
                <c:pt idx="11692">
                  <c:v>3</c:v>
                </c:pt>
                <c:pt idx="11693">
                  <c:v>3</c:v>
                </c:pt>
                <c:pt idx="11694">
                  <c:v>3</c:v>
                </c:pt>
                <c:pt idx="11695">
                  <c:v>3</c:v>
                </c:pt>
                <c:pt idx="11696">
                  <c:v>3</c:v>
                </c:pt>
                <c:pt idx="11697">
                  <c:v>3</c:v>
                </c:pt>
                <c:pt idx="11698">
                  <c:v>3</c:v>
                </c:pt>
                <c:pt idx="11699">
                  <c:v>3</c:v>
                </c:pt>
                <c:pt idx="11700">
                  <c:v>3</c:v>
                </c:pt>
                <c:pt idx="11701">
                  <c:v>3</c:v>
                </c:pt>
                <c:pt idx="11702">
                  <c:v>3</c:v>
                </c:pt>
                <c:pt idx="11703">
                  <c:v>3</c:v>
                </c:pt>
                <c:pt idx="11704">
                  <c:v>3</c:v>
                </c:pt>
                <c:pt idx="11705">
                  <c:v>3</c:v>
                </c:pt>
                <c:pt idx="11706">
                  <c:v>3</c:v>
                </c:pt>
                <c:pt idx="11707">
                  <c:v>3</c:v>
                </c:pt>
                <c:pt idx="11708">
                  <c:v>3</c:v>
                </c:pt>
                <c:pt idx="11709">
                  <c:v>3</c:v>
                </c:pt>
                <c:pt idx="11710">
                  <c:v>3</c:v>
                </c:pt>
                <c:pt idx="11711">
                  <c:v>3</c:v>
                </c:pt>
                <c:pt idx="11712">
                  <c:v>3</c:v>
                </c:pt>
                <c:pt idx="11713">
                  <c:v>3</c:v>
                </c:pt>
                <c:pt idx="11714">
                  <c:v>3</c:v>
                </c:pt>
                <c:pt idx="11715">
                  <c:v>3</c:v>
                </c:pt>
                <c:pt idx="11716">
                  <c:v>3</c:v>
                </c:pt>
                <c:pt idx="11717">
                  <c:v>3</c:v>
                </c:pt>
                <c:pt idx="11718">
                  <c:v>3</c:v>
                </c:pt>
                <c:pt idx="11719">
                  <c:v>3</c:v>
                </c:pt>
                <c:pt idx="11720">
                  <c:v>3</c:v>
                </c:pt>
                <c:pt idx="11721">
                  <c:v>3</c:v>
                </c:pt>
                <c:pt idx="11722">
                  <c:v>3</c:v>
                </c:pt>
                <c:pt idx="11723">
                  <c:v>3</c:v>
                </c:pt>
                <c:pt idx="11724">
                  <c:v>3</c:v>
                </c:pt>
                <c:pt idx="11725">
                  <c:v>3</c:v>
                </c:pt>
                <c:pt idx="11726">
                  <c:v>3</c:v>
                </c:pt>
                <c:pt idx="11727">
                  <c:v>3</c:v>
                </c:pt>
                <c:pt idx="11728">
                  <c:v>3</c:v>
                </c:pt>
                <c:pt idx="11729">
                  <c:v>3</c:v>
                </c:pt>
                <c:pt idx="11730">
                  <c:v>3</c:v>
                </c:pt>
                <c:pt idx="11731">
                  <c:v>3</c:v>
                </c:pt>
                <c:pt idx="11732">
                  <c:v>3</c:v>
                </c:pt>
                <c:pt idx="11733">
                  <c:v>3</c:v>
                </c:pt>
                <c:pt idx="11734">
                  <c:v>3</c:v>
                </c:pt>
                <c:pt idx="11735">
                  <c:v>3</c:v>
                </c:pt>
                <c:pt idx="11736">
                  <c:v>3</c:v>
                </c:pt>
                <c:pt idx="11737">
                  <c:v>3</c:v>
                </c:pt>
                <c:pt idx="11738">
                  <c:v>3</c:v>
                </c:pt>
                <c:pt idx="11739">
                  <c:v>3</c:v>
                </c:pt>
                <c:pt idx="11740">
                  <c:v>3</c:v>
                </c:pt>
                <c:pt idx="11741">
                  <c:v>3</c:v>
                </c:pt>
                <c:pt idx="11742">
                  <c:v>3</c:v>
                </c:pt>
                <c:pt idx="11743">
                  <c:v>3</c:v>
                </c:pt>
                <c:pt idx="11744">
                  <c:v>3</c:v>
                </c:pt>
                <c:pt idx="11745">
                  <c:v>3</c:v>
                </c:pt>
                <c:pt idx="11746">
                  <c:v>3</c:v>
                </c:pt>
                <c:pt idx="11747">
                  <c:v>3</c:v>
                </c:pt>
                <c:pt idx="11748">
                  <c:v>3</c:v>
                </c:pt>
                <c:pt idx="11749">
                  <c:v>3</c:v>
                </c:pt>
                <c:pt idx="11750">
                  <c:v>3</c:v>
                </c:pt>
                <c:pt idx="11751">
                  <c:v>3</c:v>
                </c:pt>
                <c:pt idx="11752">
                  <c:v>3</c:v>
                </c:pt>
                <c:pt idx="11753">
                  <c:v>3</c:v>
                </c:pt>
                <c:pt idx="11754">
                  <c:v>3</c:v>
                </c:pt>
                <c:pt idx="11755">
                  <c:v>3</c:v>
                </c:pt>
                <c:pt idx="11756">
                  <c:v>3</c:v>
                </c:pt>
                <c:pt idx="11757">
                  <c:v>3</c:v>
                </c:pt>
                <c:pt idx="11758">
                  <c:v>3</c:v>
                </c:pt>
                <c:pt idx="11759">
                  <c:v>3</c:v>
                </c:pt>
                <c:pt idx="11760">
                  <c:v>3</c:v>
                </c:pt>
                <c:pt idx="11761">
                  <c:v>3</c:v>
                </c:pt>
                <c:pt idx="11762">
                  <c:v>3</c:v>
                </c:pt>
                <c:pt idx="11763">
                  <c:v>3</c:v>
                </c:pt>
                <c:pt idx="11764">
                  <c:v>3</c:v>
                </c:pt>
                <c:pt idx="11765">
                  <c:v>3</c:v>
                </c:pt>
                <c:pt idx="11766">
                  <c:v>3</c:v>
                </c:pt>
                <c:pt idx="11767">
                  <c:v>3</c:v>
                </c:pt>
                <c:pt idx="11768">
                  <c:v>3</c:v>
                </c:pt>
                <c:pt idx="11769">
                  <c:v>3</c:v>
                </c:pt>
                <c:pt idx="11770">
                  <c:v>3</c:v>
                </c:pt>
                <c:pt idx="11771">
                  <c:v>3</c:v>
                </c:pt>
                <c:pt idx="11772">
                  <c:v>3</c:v>
                </c:pt>
                <c:pt idx="11773">
                  <c:v>3</c:v>
                </c:pt>
                <c:pt idx="11774">
                  <c:v>3</c:v>
                </c:pt>
                <c:pt idx="11775">
                  <c:v>3</c:v>
                </c:pt>
                <c:pt idx="11776">
                  <c:v>3</c:v>
                </c:pt>
                <c:pt idx="11777">
                  <c:v>3</c:v>
                </c:pt>
                <c:pt idx="11778">
                  <c:v>3</c:v>
                </c:pt>
                <c:pt idx="11779">
                  <c:v>3</c:v>
                </c:pt>
                <c:pt idx="11780">
                  <c:v>3</c:v>
                </c:pt>
                <c:pt idx="11781">
                  <c:v>3</c:v>
                </c:pt>
                <c:pt idx="11782">
                  <c:v>3</c:v>
                </c:pt>
                <c:pt idx="11783">
                  <c:v>3</c:v>
                </c:pt>
                <c:pt idx="11784">
                  <c:v>3</c:v>
                </c:pt>
                <c:pt idx="11785">
                  <c:v>3</c:v>
                </c:pt>
                <c:pt idx="11786">
                  <c:v>3</c:v>
                </c:pt>
                <c:pt idx="11787">
                  <c:v>3</c:v>
                </c:pt>
                <c:pt idx="11788">
                  <c:v>3</c:v>
                </c:pt>
                <c:pt idx="11789">
                  <c:v>3</c:v>
                </c:pt>
                <c:pt idx="11790">
                  <c:v>3</c:v>
                </c:pt>
                <c:pt idx="11791">
                  <c:v>3</c:v>
                </c:pt>
                <c:pt idx="11792">
                  <c:v>3</c:v>
                </c:pt>
                <c:pt idx="11793">
                  <c:v>3</c:v>
                </c:pt>
                <c:pt idx="11794">
                  <c:v>3</c:v>
                </c:pt>
                <c:pt idx="11795">
                  <c:v>3</c:v>
                </c:pt>
                <c:pt idx="11796">
                  <c:v>3</c:v>
                </c:pt>
                <c:pt idx="11797">
                  <c:v>3</c:v>
                </c:pt>
                <c:pt idx="11798">
                  <c:v>3</c:v>
                </c:pt>
                <c:pt idx="11799">
                  <c:v>3</c:v>
                </c:pt>
                <c:pt idx="11800">
                  <c:v>3</c:v>
                </c:pt>
                <c:pt idx="11801">
                  <c:v>3</c:v>
                </c:pt>
                <c:pt idx="11802">
                  <c:v>3</c:v>
                </c:pt>
                <c:pt idx="11803">
                  <c:v>3</c:v>
                </c:pt>
                <c:pt idx="11804">
                  <c:v>3</c:v>
                </c:pt>
                <c:pt idx="11805">
                  <c:v>3</c:v>
                </c:pt>
                <c:pt idx="11806">
                  <c:v>3</c:v>
                </c:pt>
                <c:pt idx="11807">
                  <c:v>3</c:v>
                </c:pt>
                <c:pt idx="11808">
                  <c:v>3</c:v>
                </c:pt>
                <c:pt idx="11809">
                  <c:v>3</c:v>
                </c:pt>
                <c:pt idx="11810">
                  <c:v>3</c:v>
                </c:pt>
                <c:pt idx="11811">
                  <c:v>3</c:v>
                </c:pt>
                <c:pt idx="11812">
                  <c:v>3</c:v>
                </c:pt>
                <c:pt idx="11813">
                  <c:v>3</c:v>
                </c:pt>
                <c:pt idx="11814">
                  <c:v>3</c:v>
                </c:pt>
                <c:pt idx="11815">
                  <c:v>3</c:v>
                </c:pt>
                <c:pt idx="11816">
                  <c:v>3</c:v>
                </c:pt>
                <c:pt idx="11817">
                  <c:v>3</c:v>
                </c:pt>
                <c:pt idx="11818">
                  <c:v>3</c:v>
                </c:pt>
                <c:pt idx="11819">
                  <c:v>3</c:v>
                </c:pt>
                <c:pt idx="11820">
                  <c:v>3</c:v>
                </c:pt>
                <c:pt idx="11821">
                  <c:v>3</c:v>
                </c:pt>
                <c:pt idx="11822">
                  <c:v>3</c:v>
                </c:pt>
                <c:pt idx="11823">
                  <c:v>3</c:v>
                </c:pt>
                <c:pt idx="11824">
                  <c:v>3</c:v>
                </c:pt>
                <c:pt idx="11825">
                  <c:v>3</c:v>
                </c:pt>
                <c:pt idx="11826">
                  <c:v>3</c:v>
                </c:pt>
                <c:pt idx="11827">
                  <c:v>3</c:v>
                </c:pt>
                <c:pt idx="11828">
                  <c:v>3</c:v>
                </c:pt>
                <c:pt idx="11829">
                  <c:v>3</c:v>
                </c:pt>
                <c:pt idx="11830">
                  <c:v>3</c:v>
                </c:pt>
                <c:pt idx="11831">
                  <c:v>3</c:v>
                </c:pt>
                <c:pt idx="11832">
                  <c:v>3</c:v>
                </c:pt>
                <c:pt idx="11833">
                  <c:v>3</c:v>
                </c:pt>
                <c:pt idx="11834">
                  <c:v>3</c:v>
                </c:pt>
                <c:pt idx="11835">
                  <c:v>3</c:v>
                </c:pt>
                <c:pt idx="11836">
                  <c:v>3</c:v>
                </c:pt>
                <c:pt idx="11837">
                  <c:v>3</c:v>
                </c:pt>
                <c:pt idx="11838">
                  <c:v>3</c:v>
                </c:pt>
                <c:pt idx="11839">
                  <c:v>3</c:v>
                </c:pt>
                <c:pt idx="11840">
                  <c:v>3</c:v>
                </c:pt>
                <c:pt idx="11841">
                  <c:v>3</c:v>
                </c:pt>
                <c:pt idx="11842">
                  <c:v>3</c:v>
                </c:pt>
                <c:pt idx="11843">
                  <c:v>3</c:v>
                </c:pt>
                <c:pt idx="11844">
                  <c:v>3</c:v>
                </c:pt>
                <c:pt idx="11845">
                  <c:v>3</c:v>
                </c:pt>
                <c:pt idx="11846">
                  <c:v>3</c:v>
                </c:pt>
                <c:pt idx="11847">
                  <c:v>3</c:v>
                </c:pt>
                <c:pt idx="11848">
                  <c:v>3</c:v>
                </c:pt>
                <c:pt idx="11849">
                  <c:v>3</c:v>
                </c:pt>
                <c:pt idx="11850">
                  <c:v>3</c:v>
                </c:pt>
                <c:pt idx="11851">
                  <c:v>3</c:v>
                </c:pt>
                <c:pt idx="11852">
                  <c:v>3</c:v>
                </c:pt>
                <c:pt idx="11853">
                  <c:v>3</c:v>
                </c:pt>
                <c:pt idx="11854">
                  <c:v>3</c:v>
                </c:pt>
                <c:pt idx="11855">
                  <c:v>3</c:v>
                </c:pt>
                <c:pt idx="11856">
                  <c:v>3</c:v>
                </c:pt>
                <c:pt idx="11857">
                  <c:v>3</c:v>
                </c:pt>
                <c:pt idx="11858">
                  <c:v>3</c:v>
                </c:pt>
                <c:pt idx="11859">
                  <c:v>3</c:v>
                </c:pt>
                <c:pt idx="11860">
                  <c:v>3</c:v>
                </c:pt>
                <c:pt idx="11861">
                  <c:v>3</c:v>
                </c:pt>
                <c:pt idx="11862">
                  <c:v>3</c:v>
                </c:pt>
                <c:pt idx="11863">
                  <c:v>3</c:v>
                </c:pt>
                <c:pt idx="11864">
                  <c:v>3</c:v>
                </c:pt>
                <c:pt idx="11865">
                  <c:v>3</c:v>
                </c:pt>
                <c:pt idx="11866">
                  <c:v>3</c:v>
                </c:pt>
                <c:pt idx="11867">
                  <c:v>3</c:v>
                </c:pt>
                <c:pt idx="11868">
                  <c:v>3</c:v>
                </c:pt>
                <c:pt idx="11869">
                  <c:v>3</c:v>
                </c:pt>
                <c:pt idx="11870">
                  <c:v>3</c:v>
                </c:pt>
                <c:pt idx="11871">
                  <c:v>3</c:v>
                </c:pt>
                <c:pt idx="11872">
                  <c:v>3</c:v>
                </c:pt>
                <c:pt idx="11873">
                  <c:v>3</c:v>
                </c:pt>
                <c:pt idx="11874">
                  <c:v>3</c:v>
                </c:pt>
                <c:pt idx="11875">
                  <c:v>3</c:v>
                </c:pt>
                <c:pt idx="11876">
                  <c:v>3</c:v>
                </c:pt>
                <c:pt idx="11877">
                  <c:v>3</c:v>
                </c:pt>
                <c:pt idx="11878">
                  <c:v>3</c:v>
                </c:pt>
                <c:pt idx="11879">
                  <c:v>3</c:v>
                </c:pt>
                <c:pt idx="11880">
                  <c:v>3</c:v>
                </c:pt>
                <c:pt idx="11881">
                  <c:v>3</c:v>
                </c:pt>
                <c:pt idx="11882">
                  <c:v>3</c:v>
                </c:pt>
                <c:pt idx="11883">
                  <c:v>3</c:v>
                </c:pt>
                <c:pt idx="11884">
                  <c:v>3</c:v>
                </c:pt>
                <c:pt idx="11885">
                  <c:v>3</c:v>
                </c:pt>
                <c:pt idx="11886">
                  <c:v>3</c:v>
                </c:pt>
                <c:pt idx="11887">
                  <c:v>3</c:v>
                </c:pt>
                <c:pt idx="11888">
                  <c:v>3</c:v>
                </c:pt>
                <c:pt idx="11889">
                  <c:v>3</c:v>
                </c:pt>
                <c:pt idx="11890">
                  <c:v>3</c:v>
                </c:pt>
                <c:pt idx="11891">
                  <c:v>3</c:v>
                </c:pt>
                <c:pt idx="11892">
                  <c:v>3</c:v>
                </c:pt>
                <c:pt idx="11893">
                  <c:v>3</c:v>
                </c:pt>
                <c:pt idx="11894">
                  <c:v>3</c:v>
                </c:pt>
                <c:pt idx="11895">
                  <c:v>3</c:v>
                </c:pt>
                <c:pt idx="11896">
                  <c:v>3</c:v>
                </c:pt>
                <c:pt idx="11897">
                  <c:v>3</c:v>
                </c:pt>
                <c:pt idx="11898">
                  <c:v>3</c:v>
                </c:pt>
                <c:pt idx="11899">
                  <c:v>3</c:v>
                </c:pt>
                <c:pt idx="11900">
                  <c:v>3</c:v>
                </c:pt>
                <c:pt idx="11901">
                  <c:v>3</c:v>
                </c:pt>
                <c:pt idx="11902">
                  <c:v>3</c:v>
                </c:pt>
                <c:pt idx="11903">
                  <c:v>3</c:v>
                </c:pt>
                <c:pt idx="11904">
                  <c:v>3</c:v>
                </c:pt>
                <c:pt idx="11905">
                  <c:v>3</c:v>
                </c:pt>
                <c:pt idx="11906">
                  <c:v>3</c:v>
                </c:pt>
                <c:pt idx="11907">
                  <c:v>3</c:v>
                </c:pt>
                <c:pt idx="11908">
                  <c:v>3</c:v>
                </c:pt>
                <c:pt idx="11909">
                  <c:v>3</c:v>
                </c:pt>
                <c:pt idx="11910">
                  <c:v>3</c:v>
                </c:pt>
                <c:pt idx="11911">
                  <c:v>3</c:v>
                </c:pt>
                <c:pt idx="11912">
                  <c:v>3</c:v>
                </c:pt>
                <c:pt idx="11913">
                  <c:v>3</c:v>
                </c:pt>
                <c:pt idx="11914">
                  <c:v>3</c:v>
                </c:pt>
                <c:pt idx="11915">
                  <c:v>3</c:v>
                </c:pt>
                <c:pt idx="11916">
                  <c:v>3</c:v>
                </c:pt>
                <c:pt idx="11917">
                  <c:v>3</c:v>
                </c:pt>
                <c:pt idx="11918">
                  <c:v>3</c:v>
                </c:pt>
                <c:pt idx="11919">
                  <c:v>3</c:v>
                </c:pt>
                <c:pt idx="11920">
                  <c:v>3</c:v>
                </c:pt>
                <c:pt idx="11921">
                  <c:v>3</c:v>
                </c:pt>
                <c:pt idx="11922">
                  <c:v>3</c:v>
                </c:pt>
                <c:pt idx="11923">
                  <c:v>3</c:v>
                </c:pt>
                <c:pt idx="11924">
                  <c:v>3</c:v>
                </c:pt>
                <c:pt idx="11925">
                  <c:v>3</c:v>
                </c:pt>
                <c:pt idx="11926">
                  <c:v>3</c:v>
                </c:pt>
                <c:pt idx="11927">
                  <c:v>3</c:v>
                </c:pt>
                <c:pt idx="11928">
                  <c:v>3</c:v>
                </c:pt>
                <c:pt idx="11929">
                  <c:v>3</c:v>
                </c:pt>
                <c:pt idx="11930">
                  <c:v>3</c:v>
                </c:pt>
                <c:pt idx="11931">
                  <c:v>3</c:v>
                </c:pt>
                <c:pt idx="11932">
                  <c:v>3</c:v>
                </c:pt>
                <c:pt idx="11933">
                  <c:v>3</c:v>
                </c:pt>
                <c:pt idx="11934">
                  <c:v>3</c:v>
                </c:pt>
                <c:pt idx="11935">
                  <c:v>3</c:v>
                </c:pt>
                <c:pt idx="11936">
                  <c:v>3</c:v>
                </c:pt>
                <c:pt idx="11937">
                  <c:v>3</c:v>
                </c:pt>
                <c:pt idx="11938">
                  <c:v>3</c:v>
                </c:pt>
                <c:pt idx="11939">
                  <c:v>3</c:v>
                </c:pt>
                <c:pt idx="11940">
                  <c:v>3</c:v>
                </c:pt>
                <c:pt idx="11941">
                  <c:v>3</c:v>
                </c:pt>
                <c:pt idx="11942">
                  <c:v>3</c:v>
                </c:pt>
                <c:pt idx="11943">
                  <c:v>3</c:v>
                </c:pt>
                <c:pt idx="11944">
                  <c:v>3</c:v>
                </c:pt>
                <c:pt idx="11945">
                  <c:v>3</c:v>
                </c:pt>
                <c:pt idx="11946">
                  <c:v>3</c:v>
                </c:pt>
                <c:pt idx="11947">
                  <c:v>3</c:v>
                </c:pt>
                <c:pt idx="11948">
                  <c:v>3</c:v>
                </c:pt>
                <c:pt idx="11949">
                  <c:v>3</c:v>
                </c:pt>
                <c:pt idx="11950">
                  <c:v>3</c:v>
                </c:pt>
                <c:pt idx="11951">
                  <c:v>3</c:v>
                </c:pt>
                <c:pt idx="11952">
                  <c:v>3</c:v>
                </c:pt>
                <c:pt idx="11953">
                  <c:v>3</c:v>
                </c:pt>
                <c:pt idx="11954">
                  <c:v>3</c:v>
                </c:pt>
                <c:pt idx="11955">
                  <c:v>3</c:v>
                </c:pt>
                <c:pt idx="11956">
                  <c:v>3</c:v>
                </c:pt>
                <c:pt idx="11957">
                  <c:v>3</c:v>
                </c:pt>
                <c:pt idx="11958">
                  <c:v>3</c:v>
                </c:pt>
                <c:pt idx="11959">
                  <c:v>3</c:v>
                </c:pt>
                <c:pt idx="11960">
                  <c:v>3</c:v>
                </c:pt>
                <c:pt idx="11961">
                  <c:v>3</c:v>
                </c:pt>
                <c:pt idx="11962">
                  <c:v>3</c:v>
                </c:pt>
                <c:pt idx="11963">
                  <c:v>3</c:v>
                </c:pt>
                <c:pt idx="11964">
                  <c:v>3</c:v>
                </c:pt>
                <c:pt idx="11965">
                  <c:v>3</c:v>
                </c:pt>
                <c:pt idx="11966">
                  <c:v>3</c:v>
                </c:pt>
                <c:pt idx="11967">
                  <c:v>3</c:v>
                </c:pt>
                <c:pt idx="11968">
                  <c:v>3</c:v>
                </c:pt>
                <c:pt idx="11969">
                  <c:v>3</c:v>
                </c:pt>
                <c:pt idx="11970">
                  <c:v>3</c:v>
                </c:pt>
                <c:pt idx="11971">
                  <c:v>3</c:v>
                </c:pt>
                <c:pt idx="11972">
                  <c:v>3</c:v>
                </c:pt>
                <c:pt idx="11973">
                  <c:v>3</c:v>
                </c:pt>
                <c:pt idx="11974">
                  <c:v>3</c:v>
                </c:pt>
                <c:pt idx="11975">
                  <c:v>3</c:v>
                </c:pt>
                <c:pt idx="11976">
                  <c:v>3</c:v>
                </c:pt>
                <c:pt idx="11977">
                  <c:v>3</c:v>
                </c:pt>
                <c:pt idx="11978">
                  <c:v>3</c:v>
                </c:pt>
                <c:pt idx="11979">
                  <c:v>3</c:v>
                </c:pt>
                <c:pt idx="11980">
                  <c:v>3</c:v>
                </c:pt>
                <c:pt idx="11981">
                  <c:v>3</c:v>
                </c:pt>
                <c:pt idx="11982">
                  <c:v>3</c:v>
                </c:pt>
                <c:pt idx="11983">
                  <c:v>3</c:v>
                </c:pt>
                <c:pt idx="11984">
                  <c:v>3</c:v>
                </c:pt>
                <c:pt idx="11985">
                  <c:v>3</c:v>
                </c:pt>
                <c:pt idx="11986">
                  <c:v>3</c:v>
                </c:pt>
                <c:pt idx="11987">
                  <c:v>3</c:v>
                </c:pt>
                <c:pt idx="11988">
                  <c:v>3</c:v>
                </c:pt>
                <c:pt idx="11989">
                  <c:v>3</c:v>
                </c:pt>
                <c:pt idx="11990">
                  <c:v>3</c:v>
                </c:pt>
                <c:pt idx="11991">
                  <c:v>3</c:v>
                </c:pt>
                <c:pt idx="11992">
                  <c:v>3</c:v>
                </c:pt>
                <c:pt idx="11993">
                  <c:v>3</c:v>
                </c:pt>
                <c:pt idx="11994">
                  <c:v>3</c:v>
                </c:pt>
                <c:pt idx="11995">
                  <c:v>3</c:v>
                </c:pt>
                <c:pt idx="11996">
                  <c:v>3</c:v>
                </c:pt>
                <c:pt idx="11997">
                  <c:v>3</c:v>
                </c:pt>
                <c:pt idx="11998">
                  <c:v>3</c:v>
                </c:pt>
                <c:pt idx="11999">
                  <c:v>3</c:v>
                </c:pt>
                <c:pt idx="12000">
                  <c:v>3</c:v>
                </c:pt>
                <c:pt idx="12001">
                  <c:v>3</c:v>
                </c:pt>
                <c:pt idx="12002">
                  <c:v>3</c:v>
                </c:pt>
                <c:pt idx="12003">
                  <c:v>3</c:v>
                </c:pt>
                <c:pt idx="12004">
                  <c:v>3</c:v>
                </c:pt>
                <c:pt idx="12005">
                  <c:v>3</c:v>
                </c:pt>
                <c:pt idx="12006">
                  <c:v>3</c:v>
                </c:pt>
                <c:pt idx="12007">
                  <c:v>3</c:v>
                </c:pt>
                <c:pt idx="12008">
                  <c:v>3</c:v>
                </c:pt>
                <c:pt idx="12009">
                  <c:v>3</c:v>
                </c:pt>
                <c:pt idx="12010">
                  <c:v>3</c:v>
                </c:pt>
                <c:pt idx="12011">
                  <c:v>3</c:v>
                </c:pt>
                <c:pt idx="12012">
                  <c:v>3</c:v>
                </c:pt>
                <c:pt idx="12013">
                  <c:v>3</c:v>
                </c:pt>
                <c:pt idx="12014">
                  <c:v>3</c:v>
                </c:pt>
                <c:pt idx="12015">
                  <c:v>3</c:v>
                </c:pt>
                <c:pt idx="12016">
                  <c:v>3</c:v>
                </c:pt>
                <c:pt idx="12017">
                  <c:v>3</c:v>
                </c:pt>
                <c:pt idx="12018">
                  <c:v>3</c:v>
                </c:pt>
                <c:pt idx="12019">
                  <c:v>3</c:v>
                </c:pt>
                <c:pt idx="12020">
                  <c:v>3</c:v>
                </c:pt>
                <c:pt idx="12021">
                  <c:v>3</c:v>
                </c:pt>
                <c:pt idx="12022">
                  <c:v>3</c:v>
                </c:pt>
                <c:pt idx="12023">
                  <c:v>3</c:v>
                </c:pt>
                <c:pt idx="12024">
                  <c:v>3</c:v>
                </c:pt>
                <c:pt idx="12025">
                  <c:v>3</c:v>
                </c:pt>
                <c:pt idx="12026">
                  <c:v>3</c:v>
                </c:pt>
                <c:pt idx="12027">
                  <c:v>3</c:v>
                </c:pt>
                <c:pt idx="12028">
                  <c:v>3</c:v>
                </c:pt>
                <c:pt idx="12029">
                  <c:v>3</c:v>
                </c:pt>
                <c:pt idx="12030">
                  <c:v>3</c:v>
                </c:pt>
                <c:pt idx="12031">
                  <c:v>3</c:v>
                </c:pt>
                <c:pt idx="12032">
                  <c:v>3</c:v>
                </c:pt>
                <c:pt idx="12033">
                  <c:v>3</c:v>
                </c:pt>
                <c:pt idx="12034">
                  <c:v>3</c:v>
                </c:pt>
                <c:pt idx="12035">
                  <c:v>3</c:v>
                </c:pt>
                <c:pt idx="12036">
                  <c:v>3</c:v>
                </c:pt>
                <c:pt idx="12037">
                  <c:v>3</c:v>
                </c:pt>
                <c:pt idx="12038">
                  <c:v>3</c:v>
                </c:pt>
                <c:pt idx="12039">
                  <c:v>3</c:v>
                </c:pt>
                <c:pt idx="12040">
                  <c:v>3</c:v>
                </c:pt>
                <c:pt idx="12041">
                  <c:v>3</c:v>
                </c:pt>
                <c:pt idx="12042">
                  <c:v>3</c:v>
                </c:pt>
                <c:pt idx="12043">
                  <c:v>3</c:v>
                </c:pt>
                <c:pt idx="12044">
                  <c:v>3</c:v>
                </c:pt>
                <c:pt idx="12045">
                  <c:v>3</c:v>
                </c:pt>
                <c:pt idx="12046">
                  <c:v>3</c:v>
                </c:pt>
                <c:pt idx="12047">
                  <c:v>3</c:v>
                </c:pt>
                <c:pt idx="12048">
                  <c:v>3</c:v>
                </c:pt>
                <c:pt idx="12049">
                  <c:v>3</c:v>
                </c:pt>
                <c:pt idx="12050">
                  <c:v>3</c:v>
                </c:pt>
                <c:pt idx="12051">
                  <c:v>3</c:v>
                </c:pt>
                <c:pt idx="12052">
                  <c:v>3</c:v>
                </c:pt>
                <c:pt idx="12053">
                  <c:v>3</c:v>
                </c:pt>
                <c:pt idx="12054">
                  <c:v>3</c:v>
                </c:pt>
                <c:pt idx="12055">
                  <c:v>3</c:v>
                </c:pt>
                <c:pt idx="12056">
                  <c:v>3</c:v>
                </c:pt>
                <c:pt idx="12057">
                  <c:v>3</c:v>
                </c:pt>
                <c:pt idx="12058">
                  <c:v>3</c:v>
                </c:pt>
                <c:pt idx="12059">
                  <c:v>3</c:v>
                </c:pt>
                <c:pt idx="12060">
                  <c:v>3</c:v>
                </c:pt>
                <c:pt idx="12061">
                  <c:v>3</c:v>
                </c:pt>
                <c:pt idx="12062">
                  <c:v>3</c:v>
                </c:pt>
                <c:pt idx="12063">
                  <c:v>3</c:v>
                </c:pt>
                <c:pt idx="12064">
                  <c:v>3</c:v>
                </c:pt>
                <c:pt idx="12065">
                  <c:v>3</c:v>
                </c:pt>
                <c:pt idx="12066">
                  <c:v>3</c:v>
                </c:pt>
                <c:pt idx="12067">
                  <c:v>3</c:v>
                </c:pt>
                <c:pt idx="12068">
                  <c:v>3</c:v>
                </c:pt>
                <c:pt idx="12069">
                  <c:v>3</c:v>
                </c:pt>
                <c:pt idx="12070">
                  <c:v>3</c:v>
                </c:pt>
                <c:pt idx="12071">
                  <c:v>3</c:v>
                </c:pt>
                <c:pt idx="12072">
                  <c:v>3</c:v>
                </c:pt>
                <c:pt idx="12073">
                  <c:v>3</c:v>
                </c:pt>
                <c:pt idx="12074">
                  <c:v>2</c:v>
                </c:pt>
                <c:pt idx="12075">
                  <c:v>2</c:v>
                </c:pt>
                <c:pt idx="12076">
                  <c:v>2</c:v>
                </c:pt>
                <c:pt idx="12077">
                  <c:v>2</c:v>
                </c:pt>
                <c:pt idx="12078">
                  <c:v>2</c:v>
                </c:pt>
                <c:pt idx="12079">
                  <c:v>2</c:v>
                </c:pt>
                <c:pt idx="12080">
                  <c:v>2</c:v>
                </c:pt>
                <c:pt idx="12081">
                  <c:v>2</c:v>
                </c:pt>
                <c:pt idx="12082">
                  <c:v>2</c:v>
                </c:pt>
                <c:pt idx="12083">
                  <c:v>2</c:v>
                </c:pt>
                <c:pt idx="12084">
                  <c:v>2</c:v>
                </c:pt>
                <c:pt idx="12085">
                  <c:v>2</c:v>
                </c:pt>
                <c:pt idx="12086">
                  <c:v>2</c:v>
                </c:pt>
                <c:pt idx="12087">
                  <c:v>2</c:v>
                </c:pt>
                <c:pt idx="12088">
                  <c:v>2</c:v>
                </c:pt>
                <c:pt idx="12089">
                  <c:v>2</c:v>
                </c:pt>
                <c:pt idx="12090">
                  <c:v>2</c:v>
                </c:pt>
                <c:pt idx="12091">
                  <c:v>2</c:v>
                </c:pt>
                <c:pt idx="12092">
                  <c:v>2</c:v>
                </c:pt>
                <c:pt idx="12093">
                  <c:v>2</c:v>
                </c:pt>
                <c:pt idx="12094">
                  <c:v>2</c:v>
                </c:pt>
                <c:pt idx="12095">
                  <c:v>2</c:v>
                </c:pt>
                <c:pt idx="12096">
                  <c:v>2</c:v>
                </c:pt>
                <c:pt idx="12097">
                  <c:v>2</c:v>
                </c:pt>
                <c:pt idx="12098">
                  <c:v>2</c:v>
                </c:pt>
                <c:pt idx="12099">
                  <c:v>2</c:v>
                </c:pt>
                <c:pt idx="12100">
                  <c:v>2</c:v>
                </c:pt>
                <c:pt idx="12101">
                  <c:v>2</c:v>
                </c:pt>
                <c:pt idx="12102">
                  <c:v>2</c:v>
                </c:pt>
                <c:pt idx="12103">
                  <c:v>2</c:v>
                </c:pt>
                <c:pt idx="12104">
                  <c:v>2</c:v>
                </c:pt>
                <c:pt idx="12105">
                  <c:v>2</c:v>
                </c:pt>
                <c:pt idx="12106">
                  <c:v>2</c:v>
                </c:pt>
                <c:pt idx="12107">
                  <c:v>2</c:v>
                </c:pt>
                <c:pt idx="12108">
                  <c:v>2</c:v>
                </c:pt>
                <c:pt idx="12109">
                  <c:v>2</c:v>
                </c:pt>
                <c:pt idx="12110">
                  <c:v>2</c:v>
                </c:pt>
                <c:pt idx="12111">
                  <c:v>2</c:v>
                </c:pt>
                <c:pt idx="12112">
                  <c:v>2</c:v>
                </c:pt>
                <c:pt idx="12113">
                  <c:v>2</c:v>
                </c:pt>
                <c:pt idx="12114">
                  <c:v>2</c:v>
                </c:pt>
                <c:pt idx="12115">
                  <c:v>2</c:v>
                </c:pt>
                <c:pt idx="12116">
                  <c:v>2</c:v>
                </c:pt>
                <c:pt idx="12117">
                  <c:v>2</c:v>
                </c:pt>
                <c:pt idx="12118">
                  <c:v>2</c:v>
                </c:pt>
                <c:pt idx="12119">
                  <c:v>2</c:v>
                </c:pt>
                <c:pt idx="12120">
                  <c:v>2</c:v>
                </c:pt>
                <c:pt idx="12121">
                  <c:v>2</c:v>
                </c:pt>
                <c:pt idx="12122">
                  <c:v>2</c:v>
                </c:pt>
                <c:pt idx="12123">
                  <c:v>2</c:v>
                </c:pt>
                <c:pt idx="12124">
                  <c:v>2</c:v>
                </c:pt>
                <c:pt idx="12125">
                  <c:v>2</c:v>
                </c:pt>
                <c:pt idx="12126">
                  <c:v>2</c:v>
                </c:pt>
                <c:pt idx="12127">
                  <c:v>2</c:v>
                </c:pt>
                <c:pt idx="12128">
                  <c:v>2</c:v>
                </c:pt>
                <c:pt idx="12129">
                  <c:v>2</c:v>
                </c:pt>
                <c:pt idx="12130">
                  <c:v>2</c:v>
                </c:pt>
                <c:pt idx="12131">
                  <c:v>2</c:v>
                </c:pt>
                <c:pt idx="12132">
                  <c:v>2</c:v>
                </c:pt>
                <c:pt idx="12133">
                  <c:v>2</c:v>
                </c:pt>
                <c:pt idx="12134">
                  <c:v>2</c:v>
                </c:pt>
                <c:pt idx="12135">
                  <c:v>2</c:v>
                </c:pt>
                <c:pt idx="12136">
                  <c:v>2</c:v>
                </c:pt>
                <c:pt idx="12137">
                  <c:v>2</c:v>
                </c:pt>
                <c:pt idx="12138">
                  <c:v>2</c:v>
                </c:pt>
                <c:pt idx="12139">
                  <c:v>2</c:v>
                </c:pt>
                <c:pt idx="12140">
                  <c:v>2</c:v>
                </c:pt>
                <c:pt idx="12141">
                  <c:v>2</c:v>
                </c:pt>
                <c:pt idx="12142">
                  <c:v>2</c:v>
                </c:pt>
                <c:pt idx="12143">
                  <c:v>2</c:v>
                </c:pt>
                <c:pt idx="12144">
                  <c:v>2</c:v>
                </c:pt>
                <c:pt idx="12145">
                  <c:v>2</c:v>
                </c:pt>
                <c:pt idx="12146">
                  <c:v>2</c:v>
                </c:pt>
                <c:pt idx="12147">
                  <c:v>2</c:v>
                </c:pt>
                <c:pt idx="12148">
                  <c:v>2</c:v>
                </c:pt>
                <c:pt idx="12149">
                  <c:v>2</c:v>
                </c:pt>
                <c:pt idx="12150">
                  <c:v>2</c:v>
                </c:pt>
                <c:pt idx="12151">
                  <c:v>2</c:v>
                </c:pt>
                <c:pt idx="12152">
                  <c:v>2</c:v>
                </c:pt>
                <c:pt idx="12153">
                  <c:v>2</c:v>
                </c:pt>
                <c:pt idx="12154">
                  <c:v>2</c:v>
                </c:pt>
                <c:pt idx="12155">
                  <c:v>2</c:v>
                </c:pt>
                <c:pt idx="12156">
                  <c:v>2</c:v>
                </c:pt>
                <c:pt idx="12157">
                  <c:v>2</c:v>
                </c:pt>
                <c:pt idx="12158">
                  <c:v>2</c:v>
                </c:pt>
                <c:pt idx="12159">
                  <c:v>2</c:v>
                </c:pt>
                <c:pt idx="12160">
                  <c:v>2</c:v>
                </c:pt>
                <c:pt idx="12161">
                  <c:v>2</c:v>
                </c:pt>
                <c:pt idx="12162">
                  <c:v>2</c:v>
                </c:pt>
                <c:pt idx="12163">
                  <c:v>2</c:v>
                </c:pt>
                <c:pt idx="12164">
                  <c:v>2</c:v>
                </c:pt>
                <c:pt idx="12165">
                  <c:v>2</c:v>
                </c:pt>
                <c:pt idx="12166">
                  <c:v>2</c:v>
                </c:pt>
                <c:pt idx="12167">
                  <c:v>2</c:v>
                </c:pt>
                <c:pt idx="12168">
                  <c:v>2</c:v>
                </c:pt>
                <c:pt idx="12169">
                  <c:v>2</c:v>
                </c:pt>
                <c:pt idx="12170">
                  <c:v>2</c:v>
                </c:pt>
                <c:pt idx="12171">
                  <c:v>2</c:v>
                </c:pt>
                <c:pt idx="12172">
                  <c:v>2</c:v>
                </c:pt>
                <c:pt idx="12173">
                  <c:v>2</c:v>
                </c:pt>
                <c:pt idx="12174">
                  <c:v>2</c:v>
                </c:pt>
                <c:pt idx="12175">
                  <c:v>2</c:v>
                </c:pt>
                <c:pt idx="12176">
                  <c:v>2</c:v>
                </c:pt>
                <c:pt idx="12177">
                  <c:v>2</c:v>
                </c:pt>
                <c:pt idx="12178">
                  <c:v>2</c:v>
                </c:pt>
                <c:pt idx="12179">
                  <c:v>2</c:v>
                </c:pt>
                <c:pt idx="12180">
                  <c:v>2</c:v>
                </c:pt>
                <c:pt idx="12181">
                  <c:v>2</c:v>
                </c:pt>
                <c:pt idx="12182">
                  <c:v>2</c:v>
                </c:pt>
                <c:pt idx="12183">
                  <c:v>2</c:v>
                </c:pt>
                <c:pt idx="12184">
                  <c:v>2</c:v>
                </c:pt>
                <c:pt idx="12185">
                  <c:v>2</c:v>
                </c:pt>
                <c:pt idx="12186">
                  <c:v>2</c:v>
                </c:pt>
                <c:pt idx="12187">
                  <c:v>2</c:v>
                </c:pt>
                <c:pt idx="12188">
                  <c:v>2</c:v>
                </c:pt>
                <c:pt idx="12189">
                  <c:v>2</c:v>
                </c:pt>
                <c:pt idx="12190">
                  <c:v>2</c:v>
                </c:pt>
                <c:pt idx="12191">
                  <c:v>2</c:v>
                </c:pt>
                <c:pt idx="12192">
                  <c:v>2</c:v>
                </c:pt>
                <c:pt idx="12193">
                  <c:v>2</c:v>
                </c:pt>
                <c:pt idx="12194">
                  <c:v>2</c:v>
                </c:pt>
                <c:pt idx="12195">
                  <c:v>2</c:v>
                </c:pt>
                <c:pt idx="12196">
                  <c:v>2</c:v>
                </c:pt>
                <c:pt idx="12197">
                  <c:v>2</c:v>
                </c:pt>
                <c:pt idx="12198">
                  <c:v>2</c:v>
                </c:pt>
                <c:pt idx="12199">
                  <c:v>2</c:v>
                </c:pt>
                <c:pt idx="12200">
                  <c:v>2</c:v>
                </c:pt>
                <c:pt idx="12201">
                  <c:v>2</c:v>
                </c:pt>
                <c:pt idx="12202">
                  <c:v>2</c:v>
                </c:pt>
                <c:pt idx="12203">
                  <c:v>2</c:v>
                </c:pt>
                <c:pt idx="12204">
                  <c:v>2</c:v>
                </c:pt>
                <c:pt idx="12205">
                  <c:v>2</c:v>
                </c:pt>
                <c:pt idx="12206">
                  <c:v>2</c:v>
                </c:pt>
                <c:pt idx="12207">
                  <c:v>2</c:v>
                </c:pt>
                <c:pt idx="12208">
                  <c:v>2</c:v>
                </c:pt>
                <c:pt idx="12209">
                  <c:v>2</c:v>
                </c:pt>
                <c:pt idx="12210">
                  <c:v>2</c:v>
                </c:pt>
                <c:pt idx="12211">
                  <c:v>2</c:v>
                </c:pt>
                <c:pt idx="12212">
                  <c:v>2</c:v>
                </c:pt>
                <c:pt idx="12213">
                  <c:v>2</c:v>
                </c:pt>
                <c:pt idx="12214">
                  <c:v>2</c:v>
                </c:pt>
                <c:pt idx="12215">
                  <c:v>2</c:v>
                </c:pt>
                <c:pt idx="12216">
                  <c:v>2</c:v>
                </c:pt>
                <c:pt idx="12217">
                  <c:v>2</c:v>
                </c:pt>
                <c:pt idx="12218">
                  <c:v>2</c:v>
                </c:pt>
                <c:pt idx="12219">
                  <c:v>2</c:v>
                </c:pt>
                <c:pt idx="12220">
                  <c:v>2</c:v>
                </c:pt>
                <c:pt idx="12221">
                  <c:v>2</c:v>
                </c:pt>
                <c:pt idx="12222">
                  <c:v>2</c:v>
                </c:pt>
                <c:pt idx="12223">
                  <c:v>2</c:v>
                </c:pt>
                <c:pt idx="12224">
                  <c:v>2</c:v>
                </c:pt>
                <c:pt idx="12225">
                  <c:v>2</c:v>
                </c:pt>
                <c:pt idx="12226">
                  <c:v>2</c:v>
                </c:pt>
                <c:pt idx="12227">
                  <c:v>2</c:v>
                </c:pt>
                <c:pt idx="12228">
                  <c:v>2</c:v>
                </c:pt>
                <c:pt idx="12229">
                  <c:v>2</c:v>
                </c:pt>
                <c:pt idx="12230">
                  <c:v>2</c:v>
                </c:pt>
                <c:pt idx="12231">
                  <c:v>2</c:v>
                </c:pt>
                <c:pt idx="12232">
                  <c:v>2</c:v>
                </c:pt>
                <c:pt idx="12233">
                  <c:v>2</c:v>
                </c:pt>
                <c:pt idx="12234">
                  <c:v>2</c:v>
                </c:pt>
                <c:pt idx="12235">
                  <c:v>2</c:v>
                </c:pt>
                <c:pt idx="12236">
                  <c:v>2</c:v>
                </c:pt>
                <c:pt idx="12237">
                  <c:v>2</c:v>
                </c:pt>
                <c:pt idx="12238">
                  <c:v>2</c:v>
                </c:pt>
                <c:pt idx="12239">
                  <c:v>2</c:v>
                </c:pt>
                <c:pt idx="12240">
                  <c:v>2</c:v>
                </c:pt>
                <c:pt idx="12241">
                  <c:v>2</c:v>
                </c:pt>
                <c:pt idx="12242">
                  <c:v>2</c:v>
                </c:pt>
                <c:pt idx="12243">
                  <c:v>2</c:v>
                </c:pt>
                <c:pt idx="12244">
                  <c:v>2</c:v>
                </c:pt>
                <c:pt idx="12245">
                  <c:v>2</c:v>
                </c:pt>
                <c:pt idx="12246">
                  <c:v>2</c:v>
                </c:pt>
                <c:pt idx="12247">
                  <c:v>2</c:v>
                </c:pt>
                <c:pt idx="12248">
                  <c:v>2</c:v>
                </c:pt>
                <c:pt idx="12249">
                  <c:v>2</c:v>
                </c:pt>
                <c:pt idx="12250">
                  <c:v>2</c:v>
                </c:pt>
                <c:pt idx="12251">
                  <c:v>2</c:v>
                </c:pt>
                <c:pt idx="12252">
                  <c:v>2</c:v>
                </c:pt>
                <c:pt idx="12253">
                  <c:v>2</c:v>
                </c:pt>
                <c:pt idx="12254">
                  <c:v>2</c:v>
                </c:pt>
                <c:pt idx="12255">
                  <c:v>2</c:v>
                </c:pt>
                <c:pt idx="12256">
                  <c:v>2</c:v>
                </c:pt>
                <c:pt idx="12257">
                  <c:v>2</c:v>
                </c:pt>
                <c:pt idx="12258">
                  <c:v>2</c:v>
                </c:pt>
                <c:pt idx="12259">
                  <c:v>2</c:v>
                </c:pt>
                <c:pt idx="12260">
                  <c:v>2</c:v>
                </c:pt>
                <c:pt idx="12261">
                  <c:v>2</c:v>
                </c:pt>
                <c:pt idx="12262">
                  <c:v>2</c:v>
                </c:pt>
                <c:pt idx="12263">
                  <c:v>2</c:v>
                </c:pt>
                <c:pt idx="12264">
                  <c:v>2</c:v>
                </c:pt>
                <c:pt idx="12265">
                  <c:v>2</c:v>
                </c:pt>
                <c:pt idx="12266">
                  <c:v>2</c:v>
                </c:pt>
                <c:pt idx="12267">
                  <c:v>2</c:v>
                </c:pt>
                <c:pt idx="12268">
                  <c:v>2</c:v>
                </c:pt>
                <c:pt idx="12269">
                  <c:v>2</c:v>
                </c:pt>
                <c:pt idx="12270">
                  <c:v>2</c:v>
                </c:pt>
                <c:pt idx="12271">
                  <c:v>2</c:v>
                </c:pt>
                <c:pt idx="12272">
                  <c:v>2</c:v>
                </c:pt>
                <c:pt idx="12273">
                  <c:v>2</c:v>
                </c:pt>
                <c:pt idx="12274">
                  <c:v>2</c:v>
                </c:pt>
                <c:pt idx="12275">
                  <c:v>2</c:v>
                </c:pt>
                <c:pt idx="12276">
                  <c:v>2</c:v>
                </c:pt>
                <c:pt idx="12277">
                  <c:v>2</c:v>
                </c:pt>
                <c:pt idx="12278">
                  <c:v>2</c:v>
                </c:pt>
                <c:pt idx="12279">
                  <c:v>2</c:v>
                </c:pt>
                <c:pt idx="12280">
                  <c:v>2</c:v>
                </c:pt>
                <c:pt idx="12281">
                  <c:v>2</c:v>
                </c:pt>
                <c:pt idx="12282">
                  <c:v>2</c:v>
                </c:pt>
                <c:pt idx="12283">
                  <c:v>2</c:v>
                </c:pt>
                <c:pt idx="12284">
                  <c:v>2</c:v>
                </c:pt>
                <c:pt idx="12285">
                  <c:v>2</c:v>
                </c:pt>
                <c:pt idx="12286">
                  <c:v>2</c:v>
                </c:pt>
                <c:pt idx="12287">
                  <c:v>2</c:v>
                </c:pt>
                <c:pt idx="12288">
                  <c:v>2</c:v>
                </c:pt>
                <c:pt idx="12289">
                  <c:v>2</c:v>
                </c:pt>
                <c:pt idx="12290">
                  <c:v>2</c:v>
                </c:pt>
                <c:pt idx="12291">
                  <c:v>2</c:v>
                </c:pt>
                <c:pt idx="12292">
                  <c:v>2</c:v>
                </c:pt>
                <c:pt idx="12293">
                  <c:v>2</c:v>
                </c:pt>
                <c:pt idx="12294">
                  <c:v>2</c:v>
                </c:pt>
                <c:pt idx="12295">
                  <c:v>2</c:v>
                </c:pt>
                <c:pt idx="12296">
                  <c:v>2</c:v>
                </c:pt>
                <c:pt idx="12297">
                  <c:v>2</c:v>
                </c:pt>
                <c:pt idx="12298">
                  <c:v>2</c:v>
                </c:pt>
                <c:pt idx="12299">
                  <c:v>2</c:v>
                </c:pt>
                <c:pt idx="12300">
                  <c:v>2</c:v>
                </c:pt>
                <c:pt idx="12301">
                  <c:v>2</c:v>
                </c:pt>
                <c:pt idx="12302">
                  <c:v>2</c:v>
                </c:pt>
                <c:pt idx="12303">
                  <c:v>2</c:v>
                </c:pt>
                <c:pt idx="12304">
                  <c:v>2</c:v>
                </c:pt>
                <c:pt idx="12305">
                  <c:v>2</c:v>
                </c:pt>
                <c:pt idx="12306">
                  <c:v>2</c:v>
                </c:pt>
                <c:pt idx="12307">
                  <c:v>2</c:v>
                </c:pt>
                <c:pt idx="12308">
                  <c:v>2</c:v>
                </c:pt>
                <c:pt idx="12309">
                  <c:v>2</c:v>
                </c:pt>
                <c:pt idx="12310">
                  <c:v>2</c:v>
                </c:pt>
                <c:pt idx="12311">
                  <c:v>2</c:v>
                </c:pt>
                <c:pt idx="12312">
                  <c:v>2</c:v>
                </c:pt>
                <c:pt idx="12313">
                  <c:v>2</c:v>
                </c:pt>
                <c:pt idx="12314">
                  <c:v>2</c:v>
                </c:pt>
                <c:pt idx="12315">
                  <c:v>2</c:v>
                </c:pt>
                <c:pt idx="12316">
                  <c:v>2</c:v>
                </c:pt>
                <c:pt idx="12317">
                  <c:v>2</c:v>
                </c:pt>
                <c:pt idx="12318">
                  <c:v>2</c:v>
                </c:pt>
                <c:pt idx="12319">
                  <c:v>2</c:v>
                </c:pt>
                <c:pt idx="12320">
                  <c:v>2</c:v>
                </c:pt>
                <c:pt idx="12321">
                  <c:v>2</c:v>
                </c:pt>
                <c:pt idx="12322">
                  <c:v>2</c:v>
                </c:pt>
                <c:pt idx="12323">
                  <c:v>2</c:v>
                </c:pt>
                <c:pt idx="12324">
                  <c:v>2</c:v>
                </c:pt>
                <c:pt idx="12325">
                  <c:v>2</c:v>
                </c:pt>
                <c:pt idx="12326">
                  <c:v>2</c:v>
                </c:pt>
                <c:pt idx="12327">
                  <c:v>2</c:v>
                </c:pt>
                <c:pt idx="12328">
                  <c:v>2</c:v>
                </c:pt>
                <c:pt idx="12329">
                  <c:v>2</c:v>
                </c:pt>
                <c:pt idx="12330">
                  <c:v>2</c:v>
                </c:pt>
                <c:pt idx="12331">
                  <c:v>2</c:v>
                </c:pt>
                <c:pt idx="12332">
                  <c:v>2</c:v>
                </c:pt>
                <c:pt idx="12333">
                  <c:v>2</c:v>
                </c:pt>
                <c:pt idx="12334">
                  <c:v>2</c:v>
                </c:pt>
                <c:pt idx="12335">
                  <c:v>2</c:v>
                </c:pt>
                <c:pt idx="12336">
                  <c:v>2</c:v>
                </c:pt>
                <c:pt idx="12337">
                  <c:v>2</c:v>
                </c:pt>
                <c:pt idx="12338">
                  <c:v>2</c:v>
                </c:pt>
                <c:pt idx="12339">
                  <c:v>2</c:v>
                </c:pt>
                <c:pt idx="12340">
                  <c:v>2</c:v>
                </c:pt>
                <c:pt idx="12341">
                  <c:v>2</c:v>
                </c:pt>
                <c:pt idx="12342">
                  <c:v>2</c:v>
                </c:pt>
                <c:pt idx="12343">
                  <c:v>2</c:v>
                </c:pt>
                <c:pt idx="12344">
                  <c:v>2</c:v>
                </c:pt>
                <c:pt idx="12345">
                  <c:v>2</c:v>
                </c:pt>
                <c:pt idx="12346">
                  <c:v>2</c:v>
                </c:pt>
                <c:pt idx="12347">
                  <c:v>2</c:v>
                </c:pt>
                <c:pt idx="12348">
                  <c:v>2</c:v>
                </c:pt>
                <c:pt idx="12349">
                  <c:v>2</c:v>
                </c:pt>
                <c:pt idx="12350">
                  <c:v>2</c:v>
                </c:pt>
                <c:pt idx="12351">
                  <c:v>2</c:v>
                </c:pt>
                <c:pt idx="12352">
                  <c:v>2</c:v>
                </c:pt>
                <c:pt idx="12353">
                  <c:v>2</c:v>
                </c:pt>
                <c:pt idx="12354">
                  <c:v>2</c:v>
                </c:pt>
                <c:pt idx="12355">
                  <c:v>2</c:v>
                </c:pt>
                <c:pt idx="12356">
                  <c:v>2</c:v>
                </c:pt>
                <c:pt idx="12357">
                  <c:v>2</c:v>
                </c:pt>
                <c:pt idx="12358">
                  <c:v>2</c:v>
                </c:pt>
                <c:pt idx="12359">
                  <c:v>2</c:v>
                </c:pt>
                <c:pt idx="12360">
                  <c:v>2</c:v>
                </c:pt>
                <c:pt idx="12361">
                  <c:v>2</c:v>
                </c:pt>
                <c:pt idx="12362">
                  <c:v>2</c:v>
                </c:pt>
                <c:pt idx="12363">
                  <c:v>2</c:v>
                </c:pt>
                <c:pt idx="12364">
                  <c:v>2</c:v>
                </c:pt>
                <c:pt idx="12365">
                  <c:v>2</c:v>
                </c:pt>
                <c:pt idx="12366">
                  <c:v>2</c:v>
                </c:pt>
                <c:pt idx="12367">
                  <c:v>2</c:v>
                </c:pt>
                <c:pt idx="12368">
                  <c:v>2</c:v>
                </c:pt>
                <c:pt idx="12369">
                  <c:v>2</c:v>
                </c:pt>
                <c:pt idx="12370">
                  <c:v>2</c:v>
                </c:pt>
                <c:pt idx="12371">
                  <c:v>2</c:v>
                </c:pt>
                <c:pt idx="12372">
                  <c:v>2</c:v>
                </c:pt>
                <c:pt idx="12373">
                  <c:v>2</c:v>
                </c:pt>
                <c:pt idx="12374">
                  <c:v>2</c:v>
                </c:pt>
                <c:pt idx="12375">
                  <c:v>2</c:v>
                </c:pt>
                <c:pt idx="12376">
                  <c:v>2</c:v>
                </c:pt>
                <c:pt idx="12377">
                  <c:v>2</c:v>
                </c:pt>
                <c:pt idx="12378">
                  <c:v>2</c:v>
                </c:pt>
                <c:pt idx="12379">
                  <c:v>2</c:v>
                </c:pt>
                <c:pt idx="12380">
                  <c:v>2</c:v>
                </c:pt>
                <c:pt idx="12381">
                  <c:v>2</c:v>
                </c:pt>
                <c:pt idx="12382">
                  <c:v>2</c:v>
                </c:pt>
                <c:pt idx="12383">
                  <c:v>2</c:v>
                </c:pt>
                <c:pt idx="12384">
                  <c:v>2</c:v>
                </c:pt>
                <c:pt idx="12385">
                  <c:v>2</c:v>
                </c:pt>
                <c:pt idx="12386">
                  <c:v>2</c:v>
                </c:pt>
                <c:pt idx="12387">
                  <c:v>2</c:v>
                </c:pt>
                <c:pt idx="12388">
                  <c:v>2</c:v>
                </c:pt>
                <c:pt idx="12389">
                  <c:v>2</c:v>
                </c:pt>
                <c:pt idx="12390">
                  <c:v>2</c:v>
                </c:pt>
                <c:pt idx="12391">
                  <c:v>2</c:v>
                </c:pt>
                <c:pt idx="12392">
                  <c:v>2</c:v>
                </c:pt>
                <c:pt idx="12393">
                  <c:v>2</c:v>
                </c:pt>
                <c:pt idx="12394">
                  <c:v>2</c:v>
                </c:pt>
                <c:pt idx="12395">
                  <c:v>2</c:v>
                </c:pt>
                <c:pt idx="12396">
                  <c:v>2</c:v>
                </c:pt>
                <c:pt idx="12397">
                  <c:v>2</c:v>
                </c:pt>
                <c:pt idx="12398">
                  <c:v>2</c:v>
                </c:pt>
                <c:pt idx="12399">
                  <c:v>2</c:v>
                </c:pt>
                <c:pt idx="12400">
                  <c:v>2</c:v>
                </c:pt>
                <c:pt idx="12401">
                  <c:v>2</c:v>
                </c:pt>
                <c:pt idx="12402">
                  <c:v>2</c:v>
                </c:pt>
                <c:pt idx="12403">
                  <c:v>2</c:v>
                </c:pt>
                <c:pt idx="12404">
                  <c:v>2</c:v>
                </c:pt>
                <c:pt idx="12405">
                  <c:v>2</c:v>
                </c:pt>
                <c:pt idx="12406">
                  <c:v>2</c:v>
                </c:pt>
                <c:pt idx="12407">
                  <c:v>2</c:v>
                </c:pt>
                <c:pt idx="12408">
                  <c:v>2</c:v>
                </c:pt>
                <c:pt idx="12409">
                  <c:v>2</c:v>
                </c:pt>
                <c:pt idx="12410">
                  <c:v>2</c:v>
                </c:pt>
                <c:pt idx="12411">
                  <c:v>2</c:v>
                </c:pt>
                <c:pt idx="12412">
                  <c:v>2</c:v>
                </c:pt>
                <c:pt idx="12413">
                  <c:v>2</c:v>
                </c:pt>
                <c:pt idx="12414">
                  <c:v>2</c:v>
                </c:pt>
                <c:pt idx="12415">
                  <c:v>2</c:v>
                </c:pt>
                <c:pt idx="12416">
                  <c:v>2</c:v>
                </c:pt>
                <c:pt idx="12417">
                  <c:v>2</c:v>
                </c:pt>
                <c:pt idx="12418">
                  <c:v>2</c:v>
                </c:pt>
                <c:pt idx="12419">
                  <c:v>2</c:v>
                </c:pt>
                <c:pt idx="12420">
                  <c:v>2</c:v>
                </c:pt>
                <c:pt idx="12421">
                  <c:v>2</c:v>
                </c:pt>
                <c:pt idx="12422">
                  <c:v>2</c:v>
                </c:pt>
                <c:pt idx="12423">
                  <c:v>2</c:v>
                </c:pt>
                <c:pt idx="12424">
                  <c:v>2</c:v>
                </c:pt>
                <c:pt idx="12425">
                  <c:v>2</c:v>
                </c:pt>
                <c:pt idx="12426">
                  <c:v>2</c:v>
                </c:pt>
                <c:pt idx="12427">
                  <c:v>2</c:v>
                </c:pt>
                <c:pt idx="12428">
                  <c:v>2</c:v>
                </c:pt>
                <c:pt idx="12429">
                  <c:v>2</c:v>
                </c:pt>
                <c:pt idx="12430">
                  <c:v>2</c:v>
                </c:pt>
                <c:pt idx="12431">
                  <c:v>2</c:v>
                </c:pt>
                <c:pt idx="12432">
                  <c:v>2</c:v>
                </c:pt>
                <c:pt idx="12433">
                  <c:v>2</c:v>
                </c:pt>
                <c:pt idx="12434">
                  <c:v>2</c:v>
                </c:pt>
                <c:pt idx="12435">
                  <c:v>2</c:v>
                </c:pt>
                <c:pt idx="12436">
                  <c:v>2</c:v>
                </c:pt>
                <c:pt idx="12437">
                  <c:v>2</c:v>
                </c:pt>
                <c:pt idx="12438">
                  <c:v>2</c:v>
                </c:pt>
                <c:pt idx="12439">
                  <c:v>2</c:v>
                </c:pt>
                <c:pt idx="12440">
                  <c:v>2</c:v>
                </c:pt>
                <c:pt idx="12441">
                  <c:v>2</c:v>
                </c:pt>
                <c:pt idx="12442">
                  <c:v>2</c:v>
                </c:pt>
                <c:pt idx="12443">
                  <c:v>2</c:v>
                </c:pt>
                <c:pt idx="12444">
                  <c:v>2</c:v>
                </c:pt>
                <c:pt idx="12445">
                  <c:v>2</c:v>
                </c:pt>
                <c:pt idx="12446">
                  <c:v>2</c:v>
                </c:pt>
                <c:pt idx="12447">
                  <c:v>2</c:v>
                </c:pt>
                <c:pt idx="12448">
                  <c:v>2</c:v>
                </c:pt>
                <c:pt idx="12449">
                  <c:v>2</c:v>
                </c:pt>
                <c:pt idx="12450">
                  <c:v>2</c:v>
                </c:pt>
                <c:pt idx="12451">
                  <c:v>2</c:v>
                </c:pt>
                <c:pt idx="12452">
                  <c:v>2</c:v>
                </c:pt>
                <c:pt idx="12453">
                  <c:v>2</c:v>
                </c:pt>
                <c:pt idx="12454">
                  <c:v>2</c:v>
                </c:pt>
                <c:pt idx="12455">
                  <c:v>2</c:v>
                </c:pt>
                <c:pt idx="12456">
                  <c:v>2</c:v>
                </c:pt>
                <c:pt idx="12457">
                  <c:v>2</c:v>
                </c:pt>
                <c:pt idx="12458">
                  <c:v>2</c:v>
                </c:pt>
                <c:pt idx="12459">
                  <c:v>2</c:v>
                </c:pt>
                <c:pt idx="12460">
                  <c:v>2</c:v>
                </c:pt>
                <c:pt idx="12461">
                  <c:v>2</c:v>
                </c:pt>
                <c:pt idx="12462">
                  <c:v>2</c:v>
                </c:pt>
                <c:pt idx="12463">
                  <c:v>2</c:v>
                </c:pt>
                <c:pt idx="12464">
                  <c:v>2</c:v>
                </c:pt>
                <c:pt idx="12465">
                  <c:v>2</c:v>
                </c:pt>
                <c:pt idx="12466">
                  <c:v>2</c:v>
                </c:pt>
                <c:pt idx="12467">
                  <c:v>2</c:v>
                </c:pt>
                <c:pt idx="12468">
                  <c:v>2</c:v>
                </c:pt>
                <c:pt idx="12469">
                  <c:v>2</c:v>
                </c:pt>
                <c:pt idx="12470">
                  <c:v>2</c:v>
                </c:pt>
                <c:pt idx="12471">
                  <c:v>2</c:v>
                </c:pt>
                <c:pt idx="12472">
                  <c:v>2</c:v>
                </c:pt>
                <c:pt idx="12473">
                  <c:v>2</c:v>
                </c:pt>
                <c:pt idx="12474">
                  <c:v>2</c:v>
                </c:pt>
                <c:pt idx="12475">
                  <c:v>2</c:v>
                </c:pt>
                <c:pt idx="12476">
                  <c:v>2</c:v>
                </c:pt>
                <c:pt idx="12477">
                  <c:v>2</c:v>
                </c:pt>
                <c:pt idx="12478">
                  <c:v>2</c:v>
                </c:pt>
                <c:pt idx="12479">
                  <c:v>2</c:v>
                </c:pt>
                <c:pt idx="12480">
                  <c:v>2</c:v>
                </c:pt>
                <c:pt idx="12481">
                  <c:v>2</c:v>
                </c:pt>
                <c:pt idx="12482">
                  <c:v>2</c:v>
                </c:pt>
                <c:pt idx="12483">
                  <c:v>2</c:v>
                </c:pt>
                <c:pt idx="12484">
                  <c:v>2</c:v>
                </c:pt>
                <c:pt idx="12485">
                  <c:v>2</c:v>
                </c:pt>
                <c:pt idx="12486">
                  <c:v>2</c:v>
                </c:pt>
                <c:pt idx="12487">
                  <c:v>2</c:v>
                </c:pt>
                <c:pt idx="12488">
                  <c:v>2</c:v>
                </c:pt>
                <c:pt idx="12489">
                  <c:v>2</c:v>
                </c:pt>
                <c:pt idx="12490">
                  <c:v>2</c:v>
                </c:pt>
                <c:pt idx="12491">
                  <c:v>2</c:v>
                </c:pt>
                <c:pt idx="12492">
                  <c:v>2</c:v>
                </c:pt>
                <c:pt idx="12493">
                  <c:v>2</c:v>
                </c:pt>
                <c:pt idx="12494">
                  <c:v>2</c:v>
                </c:pt>
                <c:pt idx="12495">
                  <c:v>2</c:v>
                </c:pt>
                <c:pt idx="12496">
                  <c:v>2</c:v>
                </c:pt>
                <c:pt idx="12497">
                  <c:v>2</c:v>
                </c:pt>
                <c:pt idx="12498">
                  <c:v>2</c:v>
                </c:pt>
                <c:pt idx="12499">
                  <c:v>2</c:v>
                </c:pt>
                <c:pt idx="12500">
                  <c:v>2</c:v>
                </c:pt>
                <c:pt idx="12501">
                  <c:v>2</c:v>
                </c:pt>
                <c:pt idx="12502">
                  <c:v>2</c:v>
                </c:pt>
                <c:pt idx="12503">
                  <c:v>2</c:v>
                </c:pt>
                <c:pt idx="12504">
                  <c:v>2</c:v>
                </c:pt>
                <c:pt idx="12505">
                  <c:v>2</c:v>
                </c:pt>
                <c:pt idx="12506">
                  <c:v>2</c:v>
                </c:pt>
                <c:pt idx="12507">
                  <c:v>2</c:v>
                </c:pt>
                <c:pt idx="12508">
                  <c:v>2</c:v>
                </c:pt>
                <c:pt idx="12509">
                  <c:v>2</c:v>
                </c:pt>
                <c:pt idx="12510">
                  <c:v>2</c:v>
                </c:pt>
                <c:pt idx="12511">
                  <c:v>2</c:v>
                </c:pt>
                <c:pt idx="12512">
                  <c:v>2</c:v>
                </c:pt>
                <c:pt idx="12513">
                  <c:v>2</c:v>
                </c:pt>
                <c:pt idx="12514">
                  <c:v>2</c:v>
                </c:pt>
                <c:pt idx="12515">
                  <c:v>2</c:v>
                </c:pt>
                <c:pt idx="12516">
                  <c:v>2</c:v>
                </c:pt>
                <c:pt idx="12517">
                  <c:v>2</c:v>
                </c:pt>
                <c:pt idx="12518">
                  <c:v>2</c:v>
                </c:pt>
                <c:pt idx="12519">
                  <c:v>2</c:v>
                </c:pt>
                <c:pt idx="12520">
                  <c:v>2</c:v>
                </c:pt>
                <c:pt idx="12521">
                  <c:v>2</c:v>
                </c:pt>
                <c:pt idx="12522">
                  <c:v>2</c:v>
                </c:pt>
                <c:pt idx="12523">
                  <c:v>2</c:v>
                </c:pt>
                <c:pt idx="12524">
                  <c:v>2</c:v>
                </c:pt>
                <c:pt idx="12525">
                  <c:v>2</c:v>
                </c:pt>
                <c:pt idx="12526">
                  <c:v>2</c:v>
                </c:pt>
                <c:pt idx="12527">
                  <c:v>2</c:v>
                </c:pt>
                <c:pt idx="12528">
                  <c:v>2</c:v>
                </c:pt>
                <c:pt idx="12529">
                  <c:v>2</c:v>
                </c:pt>
                <c:pt idx="12530">
                  <c:v>2</c:v>
                </c:pt>
                <c:pt idx="12531">
                  <c:v>2</c:v>
                </c:pt>
                <c:pt idx="12532">
                  <c:v>2</c:v>
                </c:pt>
                <c:pt idx="12533">
                  <c:v>2</c:v>
                </c:pt>
                <c:pt idx="12534">
                  <c:v>2</c:v>
                </c:pt>
                <c:pt idx="12535">
                  <c:v>2</c:v>
                </c:pt>
                <c:pt idx="12536">
                  <c:v>2</c:v>
                </c:pt>
                <c:pt idx="12537">
                  <c:v>2</c:v>
                </c:pt>
                <c:pt idx="12538">
                  <c:v>2</c:v>
                </c:pt>
                <c:pt idx="12539">
                  <c:v>2</c:v>
                </c:pt>
                <c:pt idx="12540">
                  <c:v>2</c:v>
                </c:pt>
                <c:pt idx="12541">
                  <c:v>2</c:v>
                </c:pt>
                <c:pt idx="12542">
                  <c:v>2</c:v>
                </c:pt>
                <c:pt idx="12543">
                  <c:v>2</c:v>
                </c:pt>
                <c:pt idx="12544">
                  <c:v>2</c:v>
                </c:pt>
                <c:pt idx="12545">
                  <c:v>2</c:v>
                </c:pt>
                <c:pt idx="12546">
                  <c:v>2</c:v>
                </c:pt>
                <c:pt idx="12547">
                  <c:v>2</c:v>
                </c:pt>
                <c:pt idx="12548">
                  <c:v>2</c:v>
                </c:pt>
                <c:pt idx="12549">
                  <c:v>2</c:v>
                </c:pt>
                <c:pt idx="12550">
                  <c:v>2</c:v>
                </c:pt>
                <c:pt idx="12551">
                  <c:v>2</c:v>
                </c:pt>
                <c:pt idx="12552">
                  <c:v>2</c:v>
                </c:pt>
                <c:pt idx="12553">
                  <c:v>2</c:v>
                </c:pt>
                <c:pt idx="12554">
                  <c:v>2</c:v>
                </c:pt>
                <c:pt idx="12555">
                  <c:v>2</c:v>
                </c:pt>
                <c:pt idx="12556">
                  <c:v>2</c:v>
                </c:pt>
                <c:pt idx="12557">
                  <c:v>2</c:v>
                </c:pt>
                <c:pt idx="12558">
                  <c:v>2</c:v>
                </c:pt>
                <c:pt idx="12559">
                  <c:v>2</c:v>
                </c:pt>
                <c:pt idx="12560">
                  <c:v>2</c:v>
                </c:pt>
                <c:pt idx="12561">
                  <c:v>2</c:v>
                </c:pt>
                <c:pt idx="12562">
                  <c:v>2</c:v>
                </c:pt>
                <c:pt idx="12563">
                  <c:v>2</c:v>
                </c:pt>
                <c:pt idx="12564">
                  <c:v>2</c:v>
                </c:pt>
                <c:pt idx="12565">
                  <c:v>2</c:v>
                </c:pt>
                <c:pt idx="12566">
                  <c:v>2</c:v>
                </c:pt>
                <c:pt idx="12567">
                  <c:v>2</c:v>
                </c:pt>
                <c:pt idx="12568">
                  <c:v>2</c:v>
                </c:pt>
                <c:pt idx="12569">
                  <c:v>2</c:v>
                </c:pt>
                <c:pt idx="12570">
                  <c:v>2</c:v>
                </c:pt>
                <c:pt idx="12571">
                  <c:v>2</c:v>
                </c:pt>
                <c:pt idx="12572">
                  <c:v>2</c:v>
                </c:pt>
                <c:pt idx="12573">
                  <c:v>2</c:v>
                </c:pt>
                <c:pt idx="12574">
                  <c:v>2</c:v>
                </c:pt>
                <c:pt idx="12575">
                  <c:v>2</c:v>
                </c:pt>
                <c:pt idx="12576">
                  <c:v>2</c:v>
                </c:pt>
                <c:pt idx="12577">
                  <c:v>2</c:v>
                </c:pt>
                <c:pt idx="12578">
                  <c:v>2</c:v>
                </c:pt>
                <c:pt idx="12579">
                  <c:v>2</c:v>
                </c:pt>
                <c:pt idx="12580">
                  <c:v>2</c:v>
                </c:pt>
                <c:pt idx="12581">
                  <c:v>2</c:v>
                </c:pt>
                <c:pt idx="12582">
                  <c:v>2</c:v>
                </c:pt>
                <c:pt idx="12583">
                  <c:v>2</c:v>
                </c:pt>
                <c:pt idx="12584">
                  <c:v>2</c:v>
                </c:pt>
                <c:pt idx="12585">
                  <c:v>2</c:v>
                </c:pt>
                <c:pt idx="12586">
                  <c:v>2</c:v>
                </c:pt>
                <c:pt idx="12587">
                  <c:v>2</c:v>
                </c:pt>
                <c:pt idx="12588">
                  <c:v>2</c:v>
                </c:pt>
                <c:pt idx="12589">
                  <c:v>2</c:v>
                </c:pt>
                <c:pt idx="12590">
                  <c:v>2</c:v>
                </c:pt>
                <c:pt idx="12591">
                  <c:v>2</c:v>
                </c:pt>
                <c:pt idx="12592">
                  <c:v>2</c:v>
                </c:pt>
                <c:pt idx="12593">
                  <c:v>2</c:v>
                </c:pt>
                <c:pt idx="12594">
                  <c:v>2</c:v>
                </c:pt>
                <c:pt idx="12595">
                  <c:v>2</c:v>
                </c:pt>
                <c:pt idx="12596">
                  <c:v>2</c:v>
                </c:pt>
                <c:pt idx="12597">
                  <c:v>2</c:v>
                </c:pt>
                <c:pt idx="12598">
                  <c:v>2</c:v>
                </c:pt>
                <c:pt idx="12599">
                  <c:v>2</c:v>
                </c:pt>
                <c:pt idx="12600">
                  <c:v>2</c:v>
                </c:pt>
                <c:pt idx="12601">
                  <c:v>2</c:v>
                </c:pt>
                <c:pt idx="12602">
                  <c:v>2</c:v>
                </c:pt>
                <c:pt idx="12603">
                  <c:v>2</c:v>
                </c:pt>
                <c:pt idx="12604">
                  <c:v>2</c:v>
                </c:pt>
                <c:pt idx="12605">
                  <c:v>2</c:v>
                </c:pt>
                <c:pt idx="12606">
                  <c:v>2</c:v>
                </c:pt>
                <c:pt idx="12607">
                  <c:v>2</c:v>
                </c:pt>
                <c:pt idx="12608">
                  <c:v>2</c:v>
                </c:pt>
                <c:pt idx="12609">
                  <c:v>2</c:v>
                </c:pt>
                <c:pt idx="12610">
                  <c:v>2</c:v>
                </c:pt>
                <c:pt idx="12611">
                  <c:v>2</c:v>
                </c:pt>
                <c:pt idx="12612">
                  <c:v>2</c:v>
                </c:pt>
                <c:pt idx="12613">
                  <c:v>2</c:v>
                </c:pt>
                <c:pt idx="12614">
                  <c:v>2</c:v>
                </c:pt>
                <c:pt idx="12615">
                  <c:v>2</c:v>
                </c:pt>
                <c:pt idx="12616">
                  <c:v>2</c:v>
                </c:pt>
                <c:pt idx="12617">
                  <c:v>2</c:v>
                </c:pt>
                <c:pt idx="12618">
                  <c:v>2</c:v>
                </c:pt>
                <c:pt idx="12619">
                  <c:v>2</c:v>
                </c:pt>
                <c:pt idx="12620">
                  <c:v>2</c:v>
                </c:pt>
                <c:pt idx="12621">
                  <c:v>2</c:v>
                </c:pt>
                <c:pt idx="12622">
                  <c:v>2</c:v>
                </c:pt>
                <c:pt idx="12623">
                  <c:v>2</c:v>
                </c:pt>
                <c:pt idx="12624">
                  <c:v>2</c:v>
                </c:pt>
                <c:pt idx="12625">
                  <c:v>2</c:v>
                </c:pt>
                <c:pt idx="12626">
                  <c:v>2</c:v>
                </c:pt>
                <c:pt idx="12627">
                  <c:v>2</c:v>
                </c:pt>
                <c:pt idx="12628">
                  <c:v>2</c:v>
                </c:pt>
                <c:pt idx="12629">
                  <c:v>2</c:v>
                </c:pt>
                <c:pt idx="12630">
                  <c:v>2</c:v>
                </c:pt>
                <c:pt idx="12631">
                  <c:v>2</c:v>
                </c:pt>
                <c:pt idx="12632">
                  <c:v>2</c:v>
                </c:pt>
                <c:pt idx="12633">
                  <c:v>2</c:v>
                </c:pt>
                <c:pt idx="12634">
                  <c:v>2</c:v>
                </c:pt>
                <c:pt idx="12635">
                  <c:v>2</c:v>
                </c:pt>
                <c:pt idx="12636">
                  <c:v>2</c:v>
                </c:pt>
                <c:pt idx="12637">
                  <c:v>2</c:v>
                </c:pt>
                <c:pt idx="12638">
                  <c:v>2</c:v>
                </c:pt>
                <c:pt idx="12639">
                  <c:v>2</c:v>
                </c:pt>
                <c:pt idx="12640">
                  <c:v>2</c:v>
                </c:pt>
                <c:pt idx="12641">
                  <c:v>2</c:v>
                </c:pt>
                <c:pt idx="12642">
                  <c:v>2</c:v>
                </c:pt>
                <c:pt idx="12643">
                  <c:v>2</c:v>
                </c:pt>
                <c:pt idx="12644">
                  <c:v>2</c:v>
                </c:pt>
                <c:pt idx="12645">
                  <c:v>2</c:v>
                </c:pt>
                <c:pt idx="12646">
                  <c:v>2</c:v>
                </c:pt>
                <c:pt idx="12647">
                  <c:v>2</c:v>
                </c:pt>
                <c:pt idx="12648">
                  <c:v>2</c:v>
                </c:pt>
                <c:pt idx="12649">
                  <c:v>2</c:v>
                </c:pt>
                <c:pt idx="12650">
                  <c:v>2</c:v>
                </c:pt>
                <c:pt idx="12651">
                  <c:v>2</c:v>
                </c:pt>
                <c:pt idx="12652">
                  <c:v>2</c:v>
                </c:pt>
                <c:pt idx="12653">
                  <c:v>2</c:v>
                </c:pt>
                <c:pt idx="12654">
                  <c:v>2</c:v>
                </c:pt>
                <c:pt idx="12655">
                  <c:v>2</c:v>
                </c:pt>
                <c:pt idx="12656">
                  <c:v>2</c:v>
                </c:pt>
                <c:pt idx="12657">
                  <c:v>2</c:v>
                </c:pt>
                <c:pt idx="12658">
                  <c:v>2</c:v>
                </c:pt>
                <c:pt idx="12659">
                  <c:v>2</c:v>
                </c:pt>
                <c:pt idx="12660">
                  <c:v>2</c:v>
                </c:pt>
                <c:pt idx="12661">
                  <c:v>2</c:v>
                </c:pt>
                <c:pt idx="12662">
                  <c:v>2</c:v>
                </c:pt>
                <c:pt idx="12663">
                  <c:v>2</c:v>
                </c:pt>
                <c:pt idx="12664">
                  <c:v>2</c:v>
                </c:pt>
                <c:pt idx="12665">
                  <c:v>2</c:v>
                </c:pt>
                <c:pt idx="12666">
                  <c:v>2</c:v>
                </c:pt>
                <c:pt idx="12667">
                  <c:v>2</c:v>
                </c:pt>
                <c:pt idx="12668">
                  <c:v>2</c:v>
                </c:pt>
                <c:pt idx="12669">
                  <c:v>2</c:v>
                </c:pt>
                <c:pt idx="12670">
                  <c:v>2</c:v>
                </c:pt>
                <c:pt idx="12671">
                  <c:v>2</c:v>
                </c:pt>
                <c:pt idx="12672">
                  <c:v>2</c:v>
                </c:pt>
                <c:pt idx="12673">
                  <c:v>2</c:v>
                </c:pt>
                <c:pt idx="12674">
                  <c:v>2</c:v>
                </c:pt>
                <c:pt idx="12675">
                  <c:v>2</c:v>
                </c:pt>
                <c:pt idx="12676">
                  <c:v>2</c:v>
                </c:pt>
                <c:pt idx="12677">
                  <c:v>2</c:v>
                </c:pt>
                <c:pt idx="12678">
                  <c:v>2</c:v>
                </c:pt>
                <c:pt idx="12679">
                  <c:v>2</c:v>
                </c:pt>
                <c:pt idx="12680">
                  <c:v>2</c:v>
                </c:pt>
                <c:pt idx="12681">
                  <c:v>2</c:v>
                </c:pt>
                <c:pt idx="12682">
                  <c:v>2</c:v>
                </c:pt>
                <c:pt idx="12683">
                  <c:v>2</c:v>
                </c:pt>
                <c:pt idx="12684">
                  <c:v>2</c:v>
                </c:pt>
                <c:pt idx="12685">
                  <c:v>2</c:v>
                </c:pt>
                <c:pt idx="12686">
                  <c:v>2</c:v>
                </c:pt>
                <c:pt idx="12687">
                  <c:v>2</c:v>
                </c:pt>
                <c:pt idx="12688">
                  <c:v>2</c:v>
                </c:pt>
                <c:pt idx="12689">
                  <c:v>2</c:v>
                </c:pt>
                <c:pt idx="12690">
                  <c:v>2</c:v>
                </c:pt>
                <c:pt idx="12691">
                  <c:v>2</c:v>
                </c:pt>
                <c:pt idx="12692">
                  <c:v>2</c:v>
                </c:pt>
                <c:pt idx="12693">
                  <c:v>2</c:v>
                </c:pt>
                <c:pt idx="12694">
                  <c:v>2</c:v>
                </c:pt>
                <c:pt idx="12695">
                  <c:v>2</c:v>
                </c:pt>
                <c:pt idx="12696">
                  <c:v>2</c:v>
                </c:pt>
                <c:pt idx="12697">
                  <c:v>2</c:v>
                </c:pt>
                <c:pt idx="12698">
                  <c:v>2</c:v>
                </c:pt>
                <c:pt idx="12699">
                  <c:v>2</c:v>
                </c:pt>
                <c:pt idx="12700">
                  <c:v>2</c:v>
                </c:pt>
                <c:pt idx="12701">
                  <c:v>2</c:v>
                </c:pt>
                <c:pt idx="12702">
                  <c:v>2</c:v>
                </c:pt>
                <c:pt idx="12703">
                  <c:v>2</c:v>
                </c:pt>
                <c:pt idx="12704">
                  <c:v>2</c:v>
                </c:pt>
                <c:pt idx="12705">
                  <c:v>2</c:v>
                </c:pt>
                <c:pt idx="12706">
                  <c:v>2</c:v>
                </c:pt>
                <c:pt idx="12707">
                  <c:v>2</c:v>
                </c:pt>
                <c:pt idx="12708">
                  <c:v>2</c:v>
                </c:pt>
                <c:pt idx="12709">
                  <c:v>2</c:v>
                </c:pt>
                <c:pt idx="12710">
                  <c:v>2</c:v>
                </c:pt>
                <c:pt idx="12711">
                  <c:v>2</c:v>
                </c:pt>
                <c:pt idx="12712">
                  <c:v>2</c:v>
                </c:pt>
                <c:pt idx="12713">
                  <c:v>2</c:v>
                </c:pt>
                <c:pt idx="12714">
                  <c:v>2</c:v>
                </c:pt>
                <c:pt idx="12715">
                  <c:v>2</c:v>
                </c:pt>
                <c:pt idx="12716">
                  <c:v>2</c:v>
                </c:pt>
                <c:pt idx="12717">
                  <c:v>2</c:v>
                </c:pt>
                <c:pt idx="12718">
                  <c:v>2</c:v>
                </c:pt>
                <c:pt idx="12719">
                  <c:v>2</c:v>
                </c:pt>
                <c:pt idx="12720">
                  <c:v>2</c:v>
                </c:pt>
                <c:pt idx="12721">
                  <c:v>2</c:v>
                </c:pt>
                <c:pt idx="12722">
                  <c:v>2</c:v>
                </c:pt>
                <c:pt idx="12723">
                  <c:v>2</c:v>
                </c:pt>
                <c:pt idx="12724">
                  <c:v>2</c:v>
                </c:pt>
                <c:pt idx="12725">
                  <c:v>2</c:v>
                </c:pt>
                <c:pt idx="12726">
                  <c:v>2</c:v>
                </c:pt>
                <c:pt idx="12727">
                  <c:v>2</c:v>
                </c:pt>
                <c:pt idx="12728">
                  <c:v>2</c:v>
                </c:pt>
                <c:pt idx="12729">
                  <c:v>2</c:v>
                </c:pt>
                <c:pt idx="12730">
                  <c:v>2</c:v>
                </c:pt>
                <c:pt idx="12731">
                  <c:v>2</c:v>
                </c:pt>
                <c:pt idx="12732">
                  <c:v>2</c:v>
                </c:pt>
                <c:pt idx="12733">
                  <c:v>2</c:v>
                </c:pt>
                <c:pt idx="12734">
                  <c:v>2</c:v>
                </c:pt>
                <c:pt idx="12735">
                  <c:v>2</c:v>
                </c:pt>
                <c:pt idx="12736">
                  <c:v>2</c:v>
                </c:pt>
                <c:pt idx="12737">
                  <c:v>2</c:v>
                </c:pt>
                <c:pt idx="12738">
                  <c:v>2</c:v>
                </c:pt>
                <c:pt idx="12739">
                  <c:v>2</c:v>
                </c:pt>
                <c:pt idx="12740">
                  <c:v>2</c:v>
                </c:pt>
                <c:pt idx="12741">
                  <c:v>2</c:v>
                </c:pt>
                <c:pt idx="12742">
                  <c:v>2</c:v>
                </c:pt>
                <c:pt idx="12743">
                  <c:v>2</c:v>
                </c:pt>
                <c:pt idx="12744">
                  <c:v>2</c:v>
                </c:pt>
                <c:pt idx="12745">
                  <c:v>2</c:v>
                </c:pt>
                <c:pt idx="12746">
                  <c:v>2</c:v>
                </c:pt>
                <c:pt idx="12747">
                  <c:v>2</c:v>
                </c:pt>
                <c:pt idx="12748">
                  <c:v>2</c:v>
                </c:pt>
                <c:pt idx="12749">
                  <c:v>2</c:v>
                </c:pt>
                <c:pt idx="12750">
                  <c:v>2</c:v>
                </c:pt>
                <c:pt idx="12751">
                  <c:v>2</c:v>
                </c:pt>
                <c:pt idx="12752">
                  <c:v>2</c:v>
                </c:pt>
                <c:pt idx="12753">
                  <c:v>2</c:v>
                </c:pt>
                <c:pt idx="12754">
                  <c:v>2</c:v>
                </c:pt>
                <c:pt idx="12755">
                  <c:v>2</c:v>
                </c:pt>
                <c:pt idx="12756">
                  <c:v>2</c:v>
                </c:pt>
                <c:pt idx="12757">
                  <c:v>2</c:v>
                </c:pt>
                <c:pt idx="12758">
                  <c:v>2</c:v>
                </c:pt>
                <c:pt idx="12759">
                  <c:v>2</c:v>
                </c:pt>
                <c:pt idx="12760">
                  <c:v>2</c:v>
                </c:pt>
                <c:pt idx="12761">
                  <c:v>2</c:v>
                </c:pt>
                <c:pt idx="12762">
                  <c:v>2</c:v>
                </c:pt>
                <c:pt idx="12763">
                  <c:v>2</c:v>
                </c:pt>
                <c:pt idx="12764">
                  <c:v>2</c:v>
                </c:pt>
                <c:pt idx="12765">
                  <c:v>2</c:v>
                </c:pt>
                <c:pt idx="12766">
                  <c:v>2</c:v>
                </c:pt>
                <c:pt idx="12767">
                  <c:v>2</c:v>
                </c:pt>
                <c:pt idx="12768">
                  <c:v>2</c:v>
                </c:pt>
                <c:pt idx="12769">
                  <c:v>2</c:v>
                </c:pt>
                <c:pt idx="12770">
                  <c:v>2</c:v>
                </c:pt>
                <c:pt idx="12771">
                  <c:v>2</c:v>
                </c:pt>
                <c:pt idx="12772">
                  <c:v>2</c:v>
                </c:pt>
                <c:pt idx="12773">
                  <c:v>2</c:v>
                </c:pt>
                <c:pt idx="12774">
                  <c:v>2</c:v>
                </c:pt>
                <c:pt idx="12775">
                  <c:v>2</c:v>
                </c:pt>
                <c:pt idx="12776">
                  <c:v>2</c:v>
                </c:pt>
                <c:pt idx="12777">
                  <c:v>2</c:v>
                </c:pt>
                <c:pt idx="12778">
                  <c:v>2</c:v>
                </c:pt>
                <c:pt idx="12779">
                  <c:v>2</c:v>
                </c:pt>
                <c:pt idx="12780">
                  <c:v>2</c:v>
                </c:pt>
                <c:pt idx="12781">
                  <c:v>2</c:v>
                </c:pt>
                <c:pt idx="12782">
                  <c:v>2</c:v>
                </c:pt>
                <c:pt idx="12783">
                  <c:v>2</c:v>
                </c:pt>
                <c:pt idx="12784">
                  <c:v>2</c:v>
                </c:pt>
                <c:pt idx="12785">
                  <c:v>2</c:v>
                </c:pt>
                <c:pt idx="12786">
                  <c:v>2</c:v>
                </c:pt>
                <c:pt idx="12787">
                  <c:v>2</c:v>
                </c:pt>
                <c:pt idx="12788">
                  <c:v>2</c:v>
                </c:pt>
                <c:pt idx="12789">
                  <c:v>2</c:v>
                </c:pt>
                <c:pt idx="12790">
                  <c:v>2</c:v>
                </c:pt>
                <c:pt idx="12791">
                  <c:v>2</c:v>
                </c:pt>
                <c:pt idx="12792">
                  <c:v>2</c:v>
                </c:pt>
                <c:pt idx="12793">
                  <c:v>2</c:v>
                </c:pt>
                <c:pt idx="12794">
                  <c:v>2</c:v>
                </c:pt>
                <c:pt idx="12795">
                  <c:v>2</c:v>
                </c:pt>
                <c:pt idx="12796">
                  <c:v>2</c:v>
                </c:pt>
                <c:pt idx="12797">
                  <c:v>2</c:v>
                </c:pt>
                <c:pt idx="12798">
                  <c:v>2</c:v>
                </c:pt>
                <c:pt idx="12799">
                  <c:v>2</c:v>
                </c:pt>
                <c:pt idx="12800">
                  <c:v>2</c:v>
                </c:pt>
                <c:pt idx="12801">
                  <c:v>2</c:v>
                </c:pt>
                <c:pt idx="12802">
                  <c:v>2</c:v>
                </c:pt>
                <c:pt idx="12803">
                  <c:v>2</c:v>
                </c:pt>
                <c:pt idx="12804">
                  <c:v>2</c:v>
                </c:pt>
                <c:pt idx="12805">
                  <c:v>2</c:v>
                </c:pt>
                <c:pt idx="12806">
                  <c:v>2</c:v>
                </c:pt>
                <c:pt idx="12807">
                  <c:v>2</c:v>
                </c:pt>
                <c:pt idx="12808">
                  <c:v>2</c:v>
                </c:pt>
                <c:pt idx="12809">
                  <c:v>2</c:v>
                </c:pt>
                <c:pt idx="12810">
                  <c:v>2</c:v>
                </c:pt>
                <c:pt idx="12811">
                  <c:v>2</c:v>
                </c:pt>
                <c:pt idx="12812">
                  <c:v>2</c:v>
                </c:pt>
                <c:pt idx="12813">
                  <c:v>2</c:v>
                </c:pt>
                <c:pt idx="12814">
                  <c:v>2</c:v>
                </c:pt>
                <c:pt idx="12815">
                  <c:v>2</c:v>
                </c:pt>
                <c:pt idx="12816">
                  <c:v>2</c:v>
                </c:pt>
                <c:pt idx="12817">
                  <c:v>2</c:v>
                </c:pt>
                <c:pt idx="12818">
                  <c:v>2</c:v>
                </c:pt>
                <c:pt idx="12819">
                  <c:v>2</c:v>
                </c:pt>
                <c:pt idx="12820">
                  <c:v>2</c:v>
                </c:pt>
                <c:pt idx="12821">
                  <c:v>2</c:v>
                </c:pt>
                <c:pt idx="12822">
                  <c:v>2</c:v>
                </c:pt>
                <c:pt idx="12823">
                  <c:v>2</c:v>
                </c:pt>
                <c:pt idx="12824">
                  <c:v>2</c:v>
                </c:pt>
                <c:pt idx="12825">
                  <c:v>2</c:v>
                </c:pt>
                <c:pt idx="12826">
                  <c:v>2</c:v>
                </c:pt>
                <c:pt idx="12827">
                  <c:v>2</c:v>
                </c:pt>
                <c:pt idx="12828">
                  <c:v>2</c:v>
                </c:pt>
                <c:pt idx="12829">
                  <c:v>2</c:v>
                </c:pt>
                <c:pt idx="12830">
                  <c:v>2</c:v>
                </c:pt>
                <c:pt idx="12831">
                  <c:v>2</c:v>
                </c:pt>
                <c:pt idx="12832">
                  <c:v>2</c:v>
                </c:pt>
                <c:pt idx="12833">
                  <c:v>2</c:v>
                </c:pt>
                <c:pt idx="12834">
                  <c:v>2</c:v>
                </c:pt>
                <c:pt idx="12835">
                  <c:v>2</c:v>
                </c:pt>
                <c:pt idx="12836">
                  <c:v>2</c:v>
                </c:pt>
                <c:pt idx="12837">
                  <c:v>2</c:v>
                </c:pt>
                <c:pt idx="12838">
                  <c:v>2</c:v>
                </c:pt>
                <c:pt idx="12839">
                  <c:v>2</c:v>
                </c:pt>
                <c:pt idx="12840">
                  <c:v>2</c:v>
                </c:pt>
                <c:pt idx="12841">
                  <c:v>2</c:v>
                </c:pt>
                <c:pt idx="12842">
                  <c:v>2</c:v>
                </c:pt>
                <c:pt idx="12843">
                  <c:v>2</c:v>
                </c:pt>
                <c:pt idx="12844">
                  <c:v>2</c:v>
                </c:pt>
                <c:pt idx="12845">
                  <c:v>2</c:v>
                </c:pt>
                <c:pt idx="12846">
                  <c:v>2</c:v>
                </c:pt>
                <c:pt idx="12847">
                  <c:v>2</c:v>
                </c:pt>
                <c:pt idx="12848">
                  <c:v>2</c:v>
                </c:pt>
                <c:pt idx="12849">
                  <c:v>2</c:v>
                </c:pt>
                <c:pt idx="12850">
                  <c:v>2</c:v>
                </c:pt>
                <c:pt idx="12851">
                  <c:v>2</c:v>
                </c:pt>
                <c:pt idx="12852">
                  <c:v>2</c:v>
                </c:pt>
                <c:pt idx="12853">
                  <c:v>2</c:v>
                </c:pt>
                <c:pt idx="12854">
                  <c:v>2</c:v>
                </c:pt>
                <c:pt idx="12855">
                  <c:v>2</c:v>
                </c:pt>
                <c:pt idx="12856">
                  <c:v>2</c:v>
                </c:pt>
                <c:pt idx="12857">
                  <c:v>2</c:v>
                </c:pt>
                <c:pt idx="12858">
                  <c:v>2</c:v>
                </c:pt>
                <c:pt idx="12859">
                  <c:v>2</c:v>
                </c:pt>
                <c:pt idx="12860">
                  <c:v>2</c:v>
                </c:pt>
                <c:pt idx="12861">
                  <c:v>2</c:v>
                </c:pt>
                <c:pt idx="12862">
                  <c:v>2</c:v>
                </c:pt>
                <c:pt idx="12863">
                  <c:v>2</c:v>
                </c:pt>
                <c:pt idx="12864">
                  <c:v>2</c:v>
                </c:pt>
                <c:pt idx="12865">
                  <c:v>2</c:v>
                </c:pt>
                <c:pt idx="12866">
                  <c:v>2</c:v>
                </c:pt>
                <c:pt idx="12867">
                  <c:v>2</c:v>
                </c:pt>
                <c:pt idx="12868">
                  <c:v>2</c:v>
                </c:pt>
                <c:pt idx="12869">
                  <c:v>2</c:v>
                </c:pt>
                <c:pt idx="12870">
                  <c:v>2</c:v>
                </c:pt>
                <c:pt idx="12871">
                  <c:v>2</c:v>
                </c:pt>
                <c:pt idx="12872">
                  <c:v>2</c:v>
                </c:pt>
                <c:pt idx="12873">
                  <c:v>2</c:v>
                </c:pt>
                <c:pt idx="12874">
                  <c:v>2</c:v>
                </c:pt>
                <c:pt idx="12875">
                  <c:v>2</c:v>
                </c:pt>
                <c:pt idx="12876">
                  <c:v>2</c:v>
                </c:pt>
                <c:pt idx="12877">
                  <c:v>2</c:v>
                </c:pt>
                <c:pt idx="12878">
                  <c:v>2</c:v>
                </c:pt>
                <c:pt idx="12879">
                  <c:v>2</c:v>
                </c:pt>
                <c:pt idx="12880">
                  <c:v>2</c:v>
                </c:pt>
                <c:pt idx="12881">
                  <c:v>2</c:v>
                </c:pt>
                <c:pt idx="12882">
                  <c:v>2</c:v>
                </c:pt>
                <c:pt idx="12883">
                  <c:v>2</c:v>
                </c:pt>
                <c:pt idx="12884">
                  <c:v>2</c:v>
                </c:pt>
                <c:pt idx="12885">
                  <c:v>2</c:v>
                </c:pt>
                <c:pt idx="12886">
                  <c:v>2</c:v>
                </c:pt>
                <c:pt idx="12887">
                  <c:v>2</c:v>
                </c:pt>
                <c:pt idx="12888">
                  <c:v>2</c:v>
                </c:pt>
                <c:pt idx="12889">
                  <c:v>2</c:v>
                </c:pt>
                <c:pt idx="12890">
                  <c:v>2</c:v>
                </c:pt>
                <c:pt idx="12891">
                  <c:v>2</c:v>
                </c:pt>
                <c:pt idx="12892">
                  <c:v>2</c:v>
                </c:pt>
                <c:pt idx="12893">
                  <c:v>2</c:v>
                </c:pt>
                <c:pt idx="12894">
                  <c:v>2</c:v>
                </c:pt>
                <c:pt idx="12895">
                  <c:v>2</c:v>
                </c:pt>
                <c:pt idx="12896">
                  <c:v>2</c:v>
                </c:pt>
                <c:pt idx="12897">
                  <c:v>2</c:v>
                </c:pt>
                <c:pt idx="12898">
                  <c:v>2</c:v>
                </c:pt>
                <c:pt idx="12899">
                  <c:v>2</c:v>
                </c:pt>
                <c:pt idx="12900">
                  <c:v>2</c:v>
                </c:pt>
                <c:pt idx="12901">
                  <c:v>2</c:v>
                </c:pt>
                <c:pt idx="12902">
                  <c:v>2</c:v>
                </c:pt>
                <c:pt idx="12903">
                  <c:v>2</c:v>
                </c:pt>
                <c:pt idx="12904">
                  <c:v>2</c:v>
                </c:pt>
                <c:pt idx="12905">
                  <c:v>2</c:v>
                </c:pt>
                <c:pt idx="12906">
                  <c:v>2</c:v>
                </c:pt>
                <c:pt idx="12907">
                  <c:v>2</c:v>
                </c:pt>
                <c:pt idx="12908">
                  <c:v>2</c:v>
                </c:pt>
                <c:pt idx="12909">
                  <c:v>2</c:v>
                </c:pt>
                <c:pt idx="12910">
                  <c:v>2</c:v>
                </c:pt>
                <c:pt idx="12911">
                  <c:v>2</c:v>
                </c:pt>
                <c:pt idx="12912">
                  <c:v>2</c:v>
                </c:pt>
                <c:pt idx="12913">
                  <c:v>2</c:v>
                </c:pt>
                <c:pt idx="12914">
                  <c:v>2</c:v>
                </c:pt>
                <c:pt idx="12915">
                  <c:v>2</c:v>
                </c:pt>
                <c:pt idx="12916">
                  <c:v>2</c:v>
                </c:pt>
                <c:pt idx="12917">
                  <c:v>2</c:v>
                </c:pt>
                <c:pt idx="12918">
                  <c:v>2</c:v>
                </c:pt>
                <c:pt idx="12919">
                  <c:v>2</c:v>
                </c:pt>
                <c:pt idx="12920">
                  <c:v>2</c:v>
                </c:pt>
                <c:pt idx="12921">
                  <c:v>2</c:v>
                </c:pt>
                <c:pt idx="12922">
                  <c:v>2</c:v>
                </c:pt>
                <c:pt idx="12923">
                  <c:v>2</c:v>
                </c:pt>
                <c:pt idx="12924">
                  <c:v>2</c:v>
                </c:pt>
                <c:pt idx="12925">
                  <c:v>2</c:v>
                </c:pt>
                <c:pt idx="12926">
                  <c:v>2</c:v>
                </c:pt>
                <c:pt idx="12927">
                  <c:v>2</c:v>
                </c:pt>
                <c:pt idx="12928">
                  <c:v>2</c:v>
                </c:pt>
                <c:pt idx="12929">
                  <c:v>2</c:v>
                </c:pt>
                <c:pt idx="12930">
                  <c:v>2</c:v>
                </c:pt>
                <c:pt idx="12931">
                  <c:v>2</c:v>
                </c:pt>
                <c:pt idx="12932">
                  <c:v>2</c:v>
                </c:pt>
                <c:pt idx="12933">
                  <c:v>2</c:v>
                </c:pt>
                <c:pt idx="12934">
                  <c:v>2</c:v>
                </c:pt>
                <c:pt idx="12935">
                  <c:v>2</c:v>
                </c:pt>
                <c:pt idx="12936">
                  <c:v>2</c:v>
                </c:pt>
                <c:pt idx="12937">
                  <c:v>2</c:v>
                </c:pt>
                <c:pt idx="12938">
                  <c:v>2</c:v>
                </c:pt>
                <c:pt idx="12939">
                  <c:v>2</c:v>
                </c:pt>
                <c:pt idx="12940">
                  <c:v>2</c:v>
                </c:pt>
                <c:pt idx="12941">
                  <c:v>2</c:v>
                </c:pt>
                <c:pt idx="12942">
                  <c:v>2</c:v>
                </c:pt>
                <c:pt idx="12943">
                  <c:v>2</c:v>
                </c:pt>
                <c:pt idx="12944">
                  <c:v>2</c:v>
                </c:pt>
                <c:pt idx="12945">
                  <c:v>2</c:v>
                </c:pt>
                <c:pt idx="12946">
                  <c:v>2</c:v>
                </c:pt>
                <c:pt idx="12947">
                  <c:v>2</c:v>
                </c:pt>
                <c:pt idx="12948">
                  <c:v>2</c:v>
                </c:pt>
                <c:pt idx="12949">
                  <c:v>2</c:v>
                </c:pt>
                <c:pt idx="12950">
                  <c:v>2</c:v>
                </c:pt>
                <c:pt idx="12951">
                  <c:v>2</c:v>
                </c:pt>
                <c:pt idx="12952">
                  <c:v>2</c:v>
                </c:pt>
                <c:pt idx="12953">
                  <c:v>2</c:v>
                </c:pt>
                <c:pt idx="12954">
                  <c:v>2</c:v>
                </c:pt>
                <c:pt idx="12955">
                  <c:v>2</c:v>
                </c:pt>
                <c:pt idx="12956">
                  <c:v>2</c:v>
                </c:pt>
                <c:pt idx="12957">
                  <c:v>2</c:v>
                </c:pt>
                <c:pt idx="12958">
                  <c:v>2</c:v>
                </c:pt>
                <c:pt idx="12959">
                  <c:v>2</c:v>
                </c:pt>
                <c:pt idx="12960">
                  <c:v>2</c:v>
                </c:pt>
                <c:pt idx="12961">
                  <c:v>2</c:v>
                </c:pt>
                <c:pt idx="12962">
                  <c:v>2</c:v>
                </c:pt>
                <c:pt idx="12963">
                  <c:v>2</c:v>
                </c:pt>
                <c:pt idx="12964">
                  <c:v>2</c:v>
                </c:pt>
                <c:pt idx="12965">
                  <c:v>2</c:v>
                </c:pt>
                <c:pt idx="12966">
                  <c:v>2</c:v>
                </c:pt>
                <c:pt idx="12967">
                  <c:v>2</c:v>
                </c:pt>
                <c:pt idx="12968">
                  <c:v>2</c:v>
                </c:pt>
                <c:pt idx="12969">
                  <c:v>2</c:v>
                </c:pt>
                <c:pt idx="12970">
                  <c:v>2</c:v>
                </c:pt>
                <c:pt idx="12971">
                  <c:v>2</c:v>
                </c:pt>
                <c:pt idx="12972">
                  <c:v>2</c:v>
                </c:pt>
                <c:pt idx="12973">
                  <c:v>2</c:v>
                </c:pt>
                <c:pt idx="12974">
                  <c:v>2</c:v>
                </c:pt>
                <c:pt idx="12975">
                  <c:v>2</c:v>
                </c:pt>
                <c:pt idx="12976">
                  <c:v>2</c:v>
                </c:pt>
                <c:pt idx="12977">
                  <c:v>2</c:v>
                </c:pt>
                <c:pt idx="12978">
                  <c:v>2</c:v>
                </c:pt>
                <c:pt idx="12979">
                  <c:v>2</c:v>
                </c:pt>
                <c:pt idx="12980">
                  <c:v>2</c:v>
                </c:pt>
                <c:pt idx="12981">
                  <c:v>2</c:v>
                </c:pt>
                <c:pt idx="12982">
                  <c:v>2</c:v>
                </c:pt>
                <c:pt idx="12983">
                  <c:v>2</c:v>
                </c:pt>
                <c:pt idx="12984">
                  <c:v>2</c:v>
                </c:pt>
                <c:pt idx="12985">
                  <c:v>2</c:v>
                </c:pt>
                <c:pt idx="12986">
                  <c:v>2</c:v>
                </c:pt>
                <c:pt idx="12987">
                  <c:v>2</c:v>
                </c:pt>
                <c:pt idx="12988">
                  <c:v>2</c:v>
                </c:pt>
                <c:pt idx="12989">
                  <c:v>2</c:v>
                </c:pt>
                <c:pt idx="12990">
                  <c:v>2</c:v>
                </c:pt>
                <c:pt idx="12991">
                  <c:v>2</c:v>
                </c:pt>
                <c:pt idx="12992">
                  <c:v>2</c:v>
                </c:pt>
                <c:pt idx="12993">
                  <c:v>2</c:v>
                </c:pt>
                <c:pt idx="12994">
                  <c:v>2</c:v>
                </c:pt>
                <c:pt idx="12995">
                  <c:v>2</c:v>
                </c:pt>
                <c:pt idx="12996">
                  <c:v>2</c:v>
                </c:pt>
                <c:pt idx="12997">
                  <c:v>2</c:v>
                </c:pt>
                <c:pt idx="12998">
                  <c:v>2</c:v>
                </c:pt>
                <c:pt idx="12999">
                  <c:v>2</c:v>
                </c:pt>
                <c:pt idx="13000">
                  <c:v>2</c:v>
                </c:pt>
                <c:pt idx="13001">
                  <c:v>2</c:v>
                </c:pt>
                <c:pt idx="13002">
                  <c:v>2</c:v>
                </c:pt>
                <c:pt idx="13003">
                  <c:v>2</c:v>
                </c:pt>
                <c:pt idx="13004">
                  <c:v>2</c:v>
                </c:pt>
                <c:pt idx="13005">
                  <c:v>2</c:v>
                </c:pt>
                <c:pt idx="13006">
                  <c:v>2</c:v>
                </c:pt>
                <c:pt idx="13007">
                  <c:v>2</c:v>
                </c:pt>
                <c:pt idx="13008">
                  <c:v>2</c:v>
                </c:pt>
                <c:pt idx="13009">
                  <c:v>2</c:v>
                </c:pt>
                <c:pt idx="13010">
                  <c:v>2</c:v>
                </c:pt>
                <c:pt idx="13011">
                  <c:v>2</c:v>
                </c:pt>
                <c:pt idx="13012">
                  <c:v>2</c:v>
                </c:pt>
                <c:pt idx="13013">
                  <c:v>2</c:v>
                </c:pt>
                <c:pt idx="13014">
                  <c:v>2</c:v>
                </c:pt>
                <c:pt idx="13015">
                  <c:v>2</c:v>
                </c:pt>
                <c:pt idx="13016">
                  <c:v>2</c:v>
                </c:pt>
                <c:pt idx="13017">
                  <c:v>2</c:v>
                </c:pt>
                <c:pt idx="13018">
                  <c:v>2</c:v>
                </c:pt>
                <c:pt idx="13019">
                  <c:v>2</c:v>
                </c:pt>
                <c:pt idx="13020">
                  <c:v>2</c:v>
                </c:pt>
                <c:pt idx="13021">
                  <c:v>2</c:v>
                </c:pt>
                <c:pt idx="13022">
                  <c:v>2</c:v>
                </c:pt>
                <c:pt idx="13023">
                  <c:v>2</c:v>
                </c:pt>
                <c:pt idx="13024">
                  <c:v>2</c:v>
                </c:pt>
                <c:pt idx="13025">
                  <c:v>2</c:v>
                </c:pt>
                <c:pt idx="13026">
                  <c:v>2</c:v>
                </c:pt>
                <c:pt idx="13027">
                  <c:v>2</c:v>
                </c:pt>
                <c:pt idx="13028">
                  <c:v>2</c:v>
                </c:pt>
                <c:pt idx="13029">
                  <c:v>2</c:v>
                </c:pt>
                <c:pt idx="13030">
                  <c:v>2</c:v>
                </c:pt>
                <c:pt idx="13031">
                  <c:v>2</c:v>
                </c:pt>
                <c:pt idx="13032">
                  <c:v>2</c:v>
                </c:pt>
                <c:pt idx="13033">
                  <c:v>2</c:v>
                </c:pt>
                <c:pt idx="13034">
                  <c:v>2</c:v>
                </c:pt>
                <c:pt idx="13035">
                  <c:v>2</c:v>
                </c:pt>
                <c:pt idx="13036">
                  <c:v>2</c:v>
                </c:pt>
                <c:pt idx="13037">
                  <c:v>2</c:v>
                </c:pt>
                <c:pt idx="13038">
                  <c:v>2</c:v>
                </c:pt>
                <c:pt idx="13039">
                  <c:v>2</c:v>
                </c:pt>
                <c:pt idx="13040">
                  <c:v>2</c:v>
                </c:pt>
                <c:pt idx="13041">
                  <c:v>2</c:v>
                </c:pt>
                <c:pt idx="13042">
                  <c:v>2</c:v>
                </c:pt>
                <c:pt idx="13043">
                  <c:v>2</c:v>
                </c:pt>
                <c:pt idx="13044">
                  <c:v>2</c:v>
                </c:pt>
                <c:pt idx="13045">
                  <c:v>2</c:v>
                </c:pt>
                <c:pt idx="13046">
                  <c:v>2</c:v>
                </c:pt>
                <c:pt idx="13047">
                  <c:v>2</c:v>
                </c:pt>
                <c:pt idx="13048">
                  <c:v>2</c:v>
                </c:pt>
                <c:pt idx="13049">
                  <c:v>2</c:v>
                </c:pt>
                <c:pt idx="13050">
                  <c:v>2</c:v>
                </c:pt>
                <c:pt idx="13051">
                  <c:v>2</c:v>
                </c:pt>
                <c:pt idx="13052">
                  <c:v>2</c:v>
                </c:pt>
                <c:pt idx="13053">
                  <c:v>2</c:v>
                </c:pt>
                <c:pt idx="13054">
                  <c:v>2</c:v>
                </c:pt>
                <c:pt idx="13055">
                  <c:v>2</c:v>
                </c:pt>
                <c:pt idx="13056">
                  <c:v>2</c:v>
                </c:pt>
                <c:pt idx="13057">
                  <c:v>2</c:v>
                </c:pt>
                <c:pt idx="13058">
                  <c:v>2</c:v>
                </c:pt>
                <c:pt idx="13059">
                  <c:v>2</c:v>
                </c:pt>
                <c:pt idx="13060">
                  <c:v>2</c:v>
                </c:pt>
                <c:pt idx="13061">
                  <c:v>2</c:v>
                </c:pt>
                <c:pt idx="13062">
                  <c:v>2</c:v>
                </c:pt>
                <c:pt idx="13063">
                  <c:v>2</c:v>
                </c:pt>
                <c:pt idx="13064">
                  <c:v>2</c:v>
                </c:pt>
                <c:pt idx="13065">
                  <c:v>2</c:v>
                </c:pt>
                <c:pt idx="13066">
                  <c:v>2</c:v>
                </c:pt>
                <c:pt idx="13067">
                  <c:v>2</c:v>
                </c:pt>
                <c:pt idx="13068">
                  <c:v>2</c:v>
                </c:pt>
                <c:pt idx="13069">
                  <c:v>2</c:v>
                </c:pt>
                <c:pt idx="13070">
                  <c:v>2</c:v>
                </c:pt>
                <c:pt idx="13071">
                  <c:v>2</c:v>
                </c:pt>
                <c:pt idx="13072">
                  <c:v>2</c:v>
                </c:pt>
                <c:pt idx="13073">
                  <c:v>2</c:v>
                </c:pt>
                <c:pt idx="13074">
                  <c:v>2</c:v>
                </c:pt>
                <c:pt idx="13075">
                  <c:v>2</c:v>
                </c:pt>
                <c:pt idx="13076">
                  <c:v>2</c:v>
                </c:pt>
                <c:pt idx="13077">
                  <c:v>2</c:v>
                </c:pt>
                <c:pt idx="13078">
                  <c:v>2</c:v>
                </c:pt>
                <c:pt idx="13079">
                  <c:v>2</c:v>
                </c:pt>
                <c:pt idx="13080">
                  <c:v>2</c:v>
                </c:pt>
                <c:pt idx="13081">
                  <c:v>2</c:v>
                </c:pt>
                <c:pt idx="13082">
                  <c:v>2</c:v>
                </c:pt>
                <c:pt idx="13083">
                  <c:v>2</c:v>
                </c:pt>
                <c:pt idx="13084">
                  <c:v>2</c:v>
                </c:pt>
                <c:pt idx="13085">
                  <c:v>2</c:v>
                </c:pt>
                <c:pt idx="13086">
                  <c:v>2</c:v>
                </c:pt>
                <c:pt idx="13087">
                  <c:v>2</c:v>
                </c:pt>
                <c:pt idx="13088">
                  <c:v>2</c:v>
                </c:pt>
                <c:pt idx="13089">
                  <c:v>2</c:v>
                </c:pt>
                <c:pt idx="13090">
                  <c:v>2</c:v>
                </c:pt>
                <c:pt idx="13091">
                  <c:v>2</c:v>
                </c:pt>
                <c:pt idx="13092">
                  <c:v>2</c:v>
                </c:pt>
                <c:pt idx="13093">
                  <c:v>2</c:v>
                </c:pt>
                <c:pt idx="13094">
                  <c:v>2</c:v>
                </c:pt>
                <c:pt idx="13095">
                  <c:v>2</c:v>
                </c:pt>
                <c:pt idx="13096">
                  <c:v>2</c:v>
                </c:pt>
                <c:pt idx="13097">
                  <c:v>2</c:v>
                </c:pt>
                <c:pt idx="13098">
                  <c:v>2</c:v>
                </c:pt>
                <c:pt idx="13099">
                  <c:v>2</c:v>
                </c:pt>
                <c:pt idx="13100">
                  <c:v>2</c:v>
                </c:pt>
                <c:pt idx="13101">
                  <c:v>2</c:v>
                </c:pt>
                <c:pt idx="13102">
                  <c:v>2</c:v>
                </c:pt>
                <c:pt idx="13103">
                  <c:v>2</c:v>
                </c:pt>
                <c:pt idx="13104">
                  <c:v>2</c:v>
                </c:pt>
                <c:pt idx="13105">
                  <c:v>2</c:v>
                </c:pt>
                <c:pt idx="13106">
                  <c:v>2</c:v>
                </c:pt>
                <c:pt idx="13107">
                  <c:v>2</c:v>
                </c:pt>
                <c:pt idx="13108">
                  <c:v>2</c:v>
                </c:pt>
                <c:pt idx="13109">
                  <c:v>2</c:v>
                </c:pt>
                <c:pt idx="13110">
                  <c:v>2</c:v>
                </c:pt>
                <c:pt idx="13111">
                  <c:v>2</c:v>
                </c:pt>
                <c:pt idx="13112">
                  <c:v>2</c:v>
                </c:pt>
                <c:pt idx="13113">
                  <c:v>2</c:v>
                </c:pt>
                <c:pt idx="13114">
                  <c:v>2</c:v>
                </c:pt>
                <c:pt idx="13115">
                  <c:v>2</c:v>
                </c:pt>
                <c:pt idx="13116">
                  <c:v>2</c:v>
                </c:pt>
                <c:pt idx="13117">
                  <c:v>2</c:v>
                </c:pt>
                <c:pt idx="13118">
                  <c:v>2</c:v>
                </c:pt>
                <c:pt idx="13119">
                  <c:v>2</c:v>
                </c:pt>
                <c:pt idx="13120">
                  <c:v>2</c:v>
                </c:pt>
                <c:pt idx="13121">
                  <c:v>2</c:v>
                </c:pt>
                <c:pt idx="13122">
                  <c:v>2</c:v>
                </c:pt>
                <c:pt idx="13123">
                  <c:v>2</c:v>
                </c:pt>
                <c:pt idx="13124">
                  <c:v>2</c:v>
                </c:pt>
                <c:pt idx="13125">
                  <c:v>2</c:v>
                </c:pt>
                <c:pt idx="13126">
                  <c:v>2</c:v>
                </c:pt>
                <c:pt idx="13127">
                  <c:v>2</c:v>
                </c:pt>
                <c:pt idx="13128">
                  <c:v>2</c:v>
                </c:pt>
                <c:pt idx="13129">
                  <c:v>2</c:v>
                </c:pt>
                <c:pt idx="13130">
                  <c:v>2</c:v>
                </c:pt>
                <c:pt idx="13131">
                  <c:v>2</c:v>
                </c:pt>
                <c:pt idx="13132">
                  <c:v>2</c:v>
                </c:pt>
                <c:pt idx="13133">
                  <c:v>2</c:v>
                </c:pt>
                <c:pt idx="13134">
                  <c:v>2</c:v>
                </c:pt>
                <c:pt idx="13135">
                  <c:v>2</c:v>
                </c:pt>
                <c:pt idx="13136">
                  <c:v>2</c:v>
                </c:pt>
                <c:pt idx="13137">
                  <c:v>2</c:v>
                </c:pt>
                <c:pt idx="13138">
                  <c:v>2</c:v>
                </c:pt>
                <c:pt idx="13139">
                  <c:v>2</c:v>
                </c:pt>
                <c:pt idx="13140">
                  <c:v>2</c:v>
                </c:pt>
                <c:pt idx="13141">
                  <c:v>2</c:v>
                </c:pt>
                <c:pt idx="13142">
                  <c:v>2</c:v>
                </c:pt>
                <c:pt idx="13143">
                  <c:v>2</c:v>
                </c:pt>
                <c:pt idx="13144">
                  <c:v>2</c:v>
                </c:pt>
                <c:pt idx="13145">
                  <c:v>2</c:v>
                </c:pt>
                <c:pt idx="13146">
                  <c:v>2</c:v>
                </c:pt>
                <c:pt idx="13147">
                  <c:v>2</c:v>
                </c:pt>
                <c:pt idx="13148">
                  <c:v>2</c:v>
                </c:pt>
                <c:pt idx="13149">
                  <c:v>2</c:v>
                </c:pt>
                <c:pt idx="13150">
                  <c:v>2</c:v>
                </c:pt>
                <c:pt idx="13151">
                  <c:v>2</c:v>
                </c:pt>
                <c:pt idx="13152">
                  <c:v>2</c:v>
                </c:pt>
                <c:pt idx="13153">
                  <c:v>2</c:v>
                </c:pt>
                <c:pt idx="13154">
                  <c:v>2</c:v>
                </c:pt>
                <c:pt idx="13155">
                  <c:v>2</c:v>
                </c:pt>
                <c:pt idx="13156">
                  <c:v>2</c:v>
                </c:pt>
                <c:pt idx="13157">
                  <c:v>2</c:v>
                </c:pt>
                <c:pt idx="13158">
                  <c:v>2</c:v>
                </c:pt>
                <c:pt idx="13159">
                  <c:v>2</c:v>
                </c:pt>
                <c:pt idx="13160">
                  <c:v>2</c:v>
                </c:pt>
                <c:pt idx="13161">
                  <c:v>2</c:v>
                </c:pt>
                <c:pt idx="13162">
                  <c:v>2</c:v>
                </c:pt>
                <c:pt idx="13163">
                  <c:v>2</c:v>
                </c:pt>
                <c:pt idx="13164">
                  <c:v>2</c:v>
                </c:pt>
                <c:pt idx="13165">
                  <c:v>2</c:v>
                </c:pt>
                <c:pt idx="13166">
                  <c:v>2</c:v>
                </c:pt>
                <c:pt idx="13167">
                  <c:v>2</c:v>
                </c:pt>
                <c:pt idx="13168">
                  <c:v>2</c:v>
                </c:pt>
                <c:pt idx="13169">
                  <c:v>2</c:v>
                </c:pt>
                <c:pt idx="13170">
                  <c:v>2</c:v>
                </c:pt>
                <c:pt idx="13171">
                  <c:v>2</c:v>
                </c:pt>
                <c:pt idx="13172">
                  <c:v>2</c:v>
                </c:pt>
                <c:pt idx="13173">
                  <c:v>2</c:v>
                </c:pt>
                <c:pt idx="13174">
                  <c:v>2</c:v>
                </c:pt>
                <c:pt idx="13175">
                  <c:v>2</c:v>
                </c:pt>
                <c:pt idx="13176">
                  <c:v>2</c:v>
                </c:pt>
                <c:pt idx="13177">
                  <c:v>2</c:v>
                </c:pt>
                <c:pt idx="13178">
                  <c:v>2</c:v>
                </c:pt>
                <c:pt idx="13179">
                  <c:v>2</c:v>
                </c:pt>
                <c:pt idx="13180">
                  <c:v>2</c:v>
                </c:pt>
                <c:pt idx="13181">
                  <c:v>2</c:v>
                </c:pt>
                <c:pt idx="13182">
                  <c:v>2</c:v>
                </c:pt>
                <c:pt idx="13183">
                  <c:v>2</c:v>
                </c:pt>
                <c:pt idx="13184">
                  <c:v>2</c:v>
                </c:pt>
                <c:pt idx="13185">
                  <c:v>2</c:v>
                </c:pt>
                <c:pt idx="13186">
                  <c:v>2</c:v>
                </c:pt>
                <c:pt idx="13187">
                  <c:v>2</c:v>
                </c:pt>
                <c:pt idx="13188">
                  <c:v>2</c:v>
                </c:pt>
                <c:pt idx="13189">
                  <c:v>2</c:v>
                </c:pt>
                <c:pt idx="13190">
                  <c:v>2</c:v>
                </c:pt>
                <c:pt idx="13191">
                  <c:v>2</c:v>
                </c:pt>
                <c:pt idx="13192">
                  <c:v>2</c:v>
                </c:pt>
                <c:pt idx="13193">
                  <c:v>2</c:v>
                </c:pt>
                <c:pt idx="13194">
                  <c:v>2</c:v>
                </c:pt>
                <c:pt idx="13195">
                  <c:v>2</c:v>
                </c:pt>
                <c:pt idx="13196">
                  <c:v>2</c:v>
                </c:pt>
                <c:pt idx="13197">
                  <c:v>2</c:v>
                </c:pt>
                <c:pt idx="13198">
                  <c:v>2</c:v>
                </c:pt>
                <c:pt idx="13199">
                  <c:v>2</c:v>
                </c:pt>
                <c:pt idx="13200">
                  <c:v>2</c:v>
                </c:pt>
                <c:pt idx="13201">
                  <c:v>2</c:v>
                </c:pt>
                <c:pt idx="13202">
                  <c:v>2</c:v>
                </c:pt>
                <c:pt idx="13203">
                  <c:v>2</c:v>
                </c:pt>
                <c:pt idx="13204">
                  <c:v>2</c:v>
                </c:pt>
                <c:pt idx="13205">
                  <c:v>2</c:v>
                </c:pt>
                <c:pt idx="13206">
                  <c:v>2</c:v>
                </c:pt>
                <c:pt idx="13207">
                  <c:v>2</c:v>
                </c:pt>
                <c:pt idx="13208">
                  <c:v>2</c:v>
                </c:pt>
                <c:pt idx="13209">
                  <c:v>2</c:v>
                </c:pt>
                <c:pt idx="13210">
                  <c:v>2</c:v>
                </c:pt>
                <c:pt idx="13211">
                  <c:v>2</c:v>
                </c:pt>
                <c:pt idx="13212">
                  <c:v>2</c:v>
                </c:pt>
                <c:pt idx="13213">
                  <c:v>2</c:v>
                </c:pt>
                <c:pt idx="13214">
                  <c:v>2</c:v>
                </c:pt>
                <c:pt idx="13215">
                  <c:v>2</c:v>
                </c:pt>
                <c:pt idx="13216">
                  <c:v>2</c:v>
                </c:pt>
                <c:pt idx="13217">
                  <c:v>2</c:v>
                </c:pt>
                <c:pt idx="13218">
                  <c:v>2</c:v>
                </c:pt>
                <c:pt idx="13219">
                  <c:v>2</c:v>
                </c:pt>
                <c:pt idx="13220">
                  <c:v>2</c:v>
                </c:pt>
                <c:pt idx="13221">
                  <c:v>2</c:v>
                </c:pt>
                <c:pt idx="13222">
                  <c:v>2</c:v>
                </c:pt>
                <c:pt idx="13223">
                  <c:v>2</c:v>
                </c:pt>
                <c:pt idx="13224">
                  <c:v>2</c:v>
                </c:pt>
                <c:pt idx="13225">
                  <c:v>2</c:v>
                </c:pt>
                <c:pt idx="13226">
                  <c:v>2</c:v>
                </c:pt>
                <c:pt idx="13227">
                  <c:v>2</c:v>
                </c:pt>
                <c:pt idx="13228">
                  <c:v>2</c:v>
                </c:pt>
                <c:pt idx="13229">
                  <c:v>2</c:v>
                </c:pt>
                <c:pt idx="13230">
                  <c:v>2</c:v>
                </c:pt>
                <c:pt idx="13231">
                  <c:v>2</c:v>
                </c:pt>
                <c:pt idx="13232">
                  <c:v>2</c:v>
                </c:pt>
                <c:pt idx="13233">
                  <c:v>2</c:v>
                </c:pt>
                <c:pt idx="13234">
                  <c:v>2</c:v>
                </c:pt>
                <c:pt idx="13235">
                  <c:v>2</c:v>
                </c:pt>
                <c:pt idx="13236">
                  <c:v>2</c:v>
                </c:pt>
                <c:pt idx="13237">
                  <c:v>2</c:v>
                </c:pt>
                <c:pt idx="13238">
                  <c:v>2</c:v>
                </c:pt>
                <c:pt idx="13239">
                  <c:v>2</c:v>
                </c:pt>
                <c:pt idx="13240">
                  <c:v>2</c:v>
                </c:pt>
                <c:pt idx="13241">
                  <c:v>2</c:v>
                </c:pt>
                <c:pt idx="13242">
                  <c:v>2</c:v>
                </c:pt>
                <c:pt idx="13243">
                  <c:v>2</c:v>
                </c:pt>
                <c:pt idx="13244">
                  <c:v>2</c:v>
                </c:pt>
                <c:pt idx="13245">
                  <c:v>2</c:v>
                </c:pt>
                <c:pt idx="13246">
                  <c:v>2</c:v>
                </c:pt>
                <c:pt idx="13247">
                  <c:v>2</c:v>
                </c:pt>
                <c:pt idx="13248">
                  <c:v>2</c:v>
                </c:pt>
                <c:pt idx="13249">
                  <c:v>2</c:v>
                </c:pt>
                <c:pt idx="13250">
                  <c:v>2</c:v>
                </c:pt>
                <c:pt idx="13251">
                  <c:v>2</c:v>
                </c:pt>
                <c:pt idx="13252">
                  <c:v>2</c:v>
                </c:pt>
                <c:pt idx="13253">
                  <c:v>2</c:v>
                </c:pt>
                <c:pt idx="13254">
                  <c:v>2</c:v>
                </c:pt>
                <c:pt idx="13255">
                  <c:v>2</c:v>
                </c:pt>
                <c:pt idx="13256">
                  <c:v>2</c:v>
                </c:pt>
                <c:pt idx="13257">
                  <c:v>2</c:v>
                </c:pt>
                <c:pt idx="13258">
                  <c:v>2</c:v>
                </c:pt>
                <c:pt idx="13259">
                  <c:v>2</c:v>
                </c:pt>
                <c:pt idx="13260">
                  <c:v>2</c:v>
                </c:pt>
                <c:pt idx="13261">
                  <c:v>2</c:v>
                </c:pt>
                <c:pt idx="13262">
                  <c:v>2</c:v>
                </c:pt>
                <c:pt idx="13263">
                  <c:v>2</c:v>
                </c:pt>
                <c:pt idx="13264">
                  <c:v>2</c:v>
                </c:pt>
                <c:pt idx="13265">
                  <c:v>2</c:v>
                </c:pt>
                <c:pt idx="13266">
                  <c:v>2</c:v>
                </c:pt>
                <c:pt idx="13267">
                  <c:v>2</c:v>
                </c:pt>
                <c:pt idx="13268">
                  <c:v>2</c:v>
                </c:pt>
                <c:pt idx="13269">
                  <c:v>2</c:v>
                </c:pt>
                <c:pt idx="13270">
                  <c:v>2</c:v>
                </c:pt>
                <c:pt idx="13271">
                  <c:v>2</c:v>
                </c:pt>
                <c:pt idx="13272">
                  <c:v>2</c:v>
                </c:pt>
                <c:pt idx="13273">
                  <c:v>2</c:v>
                </c:pt>
                <c:pt idx="13274">
                  <c:v>2</c:v>
                </c:pt>
                <c:pt idx="13275">
                  <c:v>2</c:v>
                </c:pt>
                <c:pt idx="13276">
                  <c:v>2</c:v>
                </c:pt>
                <c:pt idx="13277">
                  <c:v>2</c:v>
                </c:pt>
                <c:pt idx="13278">
                  <c:v>2</c:v>
                </c:pt>
                <c:pt idx="13279">
                  <c:v>2</c:v>
                </c:pt>
                <c:pt idx="13280">
                  <c:v>2</c:v>
                </c:pt>
                <c:pt idx="13281">
                  <c:v>2</c:v>
                </c:pt>
                <c:pt idx="13282">
                  <c:v>2</c:v>
                </c:pt>
                <c:pt idx="13283">
                  <c:v>2</c:v>
                </c:pt>
                <c:pt idx="13284">
                  <c:v>2</c:v>
                </c:pt>
                <c:pt idx="13285">
                  <c:v>2</c:v>
                </c:pt>
                <c:pt idx="13286">
                  <c:v>2</c:v>
                </c:pt>
                <c:pt idx="13287">
                  <c:v>2</c:v>
                </c:pt>
                <c:pt idx="13288">
                  <c:v>2</c:v>
                </c:pt>
                <c:pt idx="13289">
                  <c:v>2</c:v>
                </c:pt>
                <c:pt idx="13290">
                  <c:v>2</c:v>
                </c:pt>
                <c:pt idx="13291">
                  <c:v>2</c:v>
                </c:pt>
                <c:pt idx="13292">
                  <c:v>2</c:v>
                </c:pt>
                <c:pt idx="13293">
                  <c:v>2</c:v>
                </c:pt>
                <c:pt idx="13294">
                  <c:v>2</c:v>
                </c:pt>
                <c:pt idx="13295">
                  <c:v>2</c:v>
                </c:pt>
                <c:pt idx="13296">
                  <c:v>2</c:v>
                </c:pt>
                <c:pt idx="13297">
                  <c:v>2</c:v>
                </c:pt>
                <c:pt idx="13298">
                  <c:v>2</c:v>
                </c:pt>
                <c:pt idx="13299">
                  <c:v>2</c:v>
                </c:pt>
                <c:pt idx="13300">
                  <c:v>2</c:v>
                </c:pt>
                <c:pt idx="13301">
                  <c:v>2</c:v>
                </c:pt>
                <c:pt idx="13302">
                  <c:v>2</c:v>
                </c:pt>
                <c:pt idx="13303">
                  <c:v>2</c:v>
                </c:pt>
                <c:pt idx="13304">
                  <c:v>2</c:v>
                </c:pt>
                <c:pt idx="13305">
                  <c:v>2</c:v>
                </c:pt>
                <c:pt idx="13306">
                  <c:v>2</c:v>
                </c:pt>
                <c:pt idx="13307">
                  <c:v>2</c:v>
                </c:pt>
                <c:pt idx="13308">
                  <c:v>2</c:v>
                </c:pt>
                <c:pt idx="13309">
                  <c:v>2</c:v>
                </c:pt>
                <c:pt idx="13310">
                  <c:v>2</c:v>
                </c:pt>
                <c:pt idx="13311">
                  <c:v>2</c:v>
                </c:pt>
                <c:pt idx="13312">
                  <c:v>2</c:v>
                </c:pt>
                <c:pt idx="13313">
                  <c:v>2</c:v>
                </c:pt>
                <c:pt idx="13314">
                  <c:v>2</c:v>
                </c:pt>
                <c:pt idx="13315">
                  <c:v>2</c:v>
                </c:pt>
                <c:pt idx="13316">
                  <c:v>2</c:v>
                </c:pt>
                <c:pt idx="13317">
                  <c:v>2</c:v>
                </c:pt>
                <c:pt idx="13318">
                  <c:v>2</c:v>
                </c:pt>
                <c:pt idx="13319">
                  <c:v>2</c:v>
                </c:pt>
                <c:pt idx="13320">
                  <c:v>2</c:v>
                </c:pt>
                <c:pt idx="13321">
                  <c:v>2</c:v>
                </c:pt>
                <c:pt idx="13322">
                  <c:v>2</c:v>
                </c:pt>
                <c:pt idx="13323">
                  <c:v>2</c:v>
                </c:pt>
                <c:pt idx="13324">
                  <c:v>2</c:v>
                </c:pt>
                <c:pt idx="13325">
                  <c:v>2</c:v>
                </c:pt>
                <c:pt idx="13326">
                  <c:v>2</c:v>
                </c:pt>
                <c:pt idx="13327">
                  <c:v>2</c:v>
                </c:pt>
                <c:pt idx="13328">
                  <c:v>2</c:v>
                </c:pt>
                <c:pt idx="13329">
                  <c:v>2</c:v>
                </c:pt>
                <c:pt idx="13330">
                  <c:v>2</c:v>
                </c:pt>
                <c:pt idx="13331">
                  <c:v>2</c:v>
                </c:pt>
                <c:pt idx="13332">
                  <c:v>2</c:v>
                </c:pt>
                <c:pt idx="13333">
                  <c:v>2</c:v>
                </c:pt>
                <c:pt idx="13334">
                  <c:v>2</c:v>
                </c:pt>
                <c:pt idx="13335">
                  <c:v>2</c:v>
                </c:pt>
                <c:pt idx="13336">
                  <c:v>2</c:v>
                </c:pt>
                <c:pt idx="13337">
                  <c:v>2</c:v>
                </c:pt>
                <c:pt idx="13338">
                  <c:v>2</c:v>
                </c:pt>
                <c:pt idx="13339">
                  <c:v>2</c:v>
                </c:pt>
                <c:pt idx="13340">
                  <c:v>2</c:v>
                </c:pt>
                <c:pt idx="13341">
                  <c:v>2</c:v>
                </c:pt>
                <c:pt idx="13342">
                  <c:v>2</c:v>
                </c:pt>
                <c:pt idx="13343">
                  <c:v>2</c:v>
                </c:pt>
                <c:pt idx="13344">
                  <c:v>2</c:v>
                </c:pt>
                <c:pt idx="13345">
                  <c:v>2</c:v>
                </c:pt>
                <c:pt idx="13346">
                  <c:v>2</c:v>
                </c:pt>
                <c:pt idx="13347">
                  <c:v>2</c:v>
                </c:pt>
                <c:pt idx="13348">
                  <c:v>2</c:v>
                </c:pt>
                <c:pt idx="13349">
                  <c:v>2</c:v>
                </c:pt>
                <c:pt idx="13350">
                  <c:v>2</c:v>
                </c:pt>
                <c:pt idx="13351">
                  <c:v>2</c:v>
                </c:pt>
                <c:pt idx="13352">
                  <c:v>2</c:v>
                </c:pt>
                <c:pt idx="13353">
                  <c:v>2</c:v>
                </c:pt>
                <c:pt idx="13354">
                  <c:v>2</c:v>
                </c:pt>
                <c:pt idx="13355">
                  <c:v>2</c:v>
                </c:pt>
                <c:pt idx="13356">
                  <c:v>2</c:v>
                </c:pt>
                <c:pt idx="13357">
                  <c:v>2</c:v>
                </c:pt>
                <c:pt idx="13358">
                  <c:v>2</c:v>
                </c:pt>
                <c:pt idx="13359">
                  <c:v>2</c:v>
                </c:pt>
                <c:pt idx="13360">
                  <c:v>2</c:v>
                </c:pt>
                <c:pt idx="13361">
                  <c:v>2</c:v>
                </c:pt>
                <c:pt idx="13362">
                  <c:v>2</c:v>
                </c:pt>
                <c:pt idx="13363">
                  <c:v>2</c:v>
                </c:pt>
                <c:pt idx="13364">
                  <c:v>2</c:v>
                </c:pt>
                <c:pt idx="13365">
                  <c:v>2</c:v>
                </c:pt>
                <c:pt idx="13366">
                  <c:v>2</c:v>
                </c:pt>
                <c:pt idx="13367">
                  <c:v>2</c:v>
                </c:pt>
                <c:pt idx="13368">
                  <c:v>2</c:v>
                </c:pt>
                <c:pt idx="13369">
                  <c:v>2</c:v>
                </c:pt>
                <c:pt idx="13370">
                  <c:v>2</c:v>
                </c:pt>
                <c:pt idx="13371">
                  <c:v>2</c:v>
                </c:pt>
                <c:pt idx="13372">
                  <c:v>2</c:v>
                </c:pt>
                <c:pt idx="13373">
                  <c:v>2</c:v>
                </c:pt>
                <c:pt idx="13374">
                  <c:v>2</c:v>
                </c:pt>
                <c:pt idx="13375">
                  <c:v>2</c:v>
                </c:pt>
                <c:pt idx="13376">
                  <c:v>2</c:v>
                </c:pt>
                <c:pt idx="13377">
                  <c:v>2</c:v>
                </c:pt>
                <c:pt idx="13378">
                  <c:v>2</c:v>
                </c:pt>
                <c:pt idx="13379">
                  <c:v>2</c:v>
                </c:pt>
                <c:pt idx="13380">
                  <c:v>2</c:v>
                </c:pt>
                <c:pt idx="13381">
                  <c:v>2</c:v>
                </c:pt>
                <c:pt idx="13382">
                  <c:v>2</c:v>
                </c:pt>
                <c:pt idx="13383">
                  <c:v>2</c:v>
                </c:pt>
                <c:pt idx="13384">
                  <c:v>2</c:v>
                </c:pt>
                <c:pt idx="13385">
                  <c:v>2</c:v>
                </c:pt>
                <c:pt idx="13386">
                  <c:v>2</c:v>
                </c:pt>
                <c:pt idx="13387">
                  <c:v>2</c:v>
                </c:pt>
                <c:pt idx="13388">
                  <c:v>2</c:v>
                </c:pt>
                <c:pt idx="13389">
                  <c:v>2</c:v>
                </c:pt>
                <c:pt idx="13390">
                  <c:v>2</c:v>
                </c:pt>
                <c:pt idx="13391">
                  <c:v>2</c:v>
                </c:pt>
                <c:pt idx="13392">
                  <c:v>2</c:v>
                </c:pt>
                <c:pt idx="13393">
                  <c:v>2</c:v>
                </c:pt>
                <c:pt idx="13394">
                  <c:v>2</c:v>
                </c:pt>
                <c:pt idx="13395">
                  <c:v>2</c:v>
                </c:pt>
                <c:pt idx="13396">
                  <c:v>2</c:v>
                </c:pt>
                <c:pt idx="13397">
                  <c:v>2</c:v>
                </c:pt>
                <c:pt idx="13398">
                  <c:v>2</c:v>
                </c:pt>
                <c:pt idx="13399">
                  <c:v>2</c:v>
                </c:pt>
                <c:pt idx="13400">
                  <c:v>2</c:v>
                </c:pt>
                <c:pt idx="13401">
                  <c:v>2</c:v>
                </c:pt>
                <c:pt idx="13402">
                  <c:v>2</c:v>
                </c:pt>
                <c:pt idx="13403">
                  <c:v>2</c:v>
                </c:pt>
                <c:pt idx="13404">
                  <c:v>2</c:v>
                </c:pt>
                <c:pt idx="13405">
                  <c:v>2</c:v>
                </c:pt>
                <c:pt idx="13406">
                  <c:v>2</c:v>
                </c:pt>
                <c:pt idx="13407">
                  <c:v>2</c:v>
                </c:pt>
                <c:pt idx="13408">
                  <c:v>2</c:v>
                </c:pt>
                <c:pt idx="13409">
                  <c:v>2</c:v>
                </c:pt>
                <c:pt idx="13410">
                  <c:v>2</c:v>
                </c:pt>
                <c:pt idx="13411">
                  <c:v>2</c:v>
                </c:pt>
                <c:pt idx="13412">
                  <c:v>2</c:v>
                </c:pt>
                <c:pt idx="13413">
                  <c:v>2</c:v>
                </c:pt>
                <c:pt idx="13414">
                  <c:v>2</c:v>
                </c:pt>
                <c:pt idx="13415">
                  <c:v>2</c:v>
                </c:pt>
                <c:pt idx="13416">
                  <c:v>2</c:v>
                </c:pt>
                <c:pt idx="13417">
                  <c:v>2</c:v>
                </c:pt>
                <c:pt idx="13418">
                  <c:v>2</c:v>
                </c:pt>
                <c:pt idx="13419">
                  <c:v>2</c:v>
                </c:pt>
                <c:pt idx="13420">
                  <c:v>2</c:v>
                </c:pt>
                <c:pt idx="13421">
                  <c:v>2</c:v>
                </c:pt>
                <c:pt idx="13422">
                  <c:v>2</c:v>
                </c:pt>
                <c:pt idx="13423">
                  <c:v>2</c:v>
                </c:pt>
                <c:pt idx="13424">
                  <c:v>2</c:v>
                </c:pt>
                <c:pt idx="13425">
                  <c:v>2</c:v>
                </c:pt>
                <c:pt idx="13426">
                  <c:v>2</c:v>
                </c:pt>
                <c:pt idx="13427">
                  <c:v>2</c:v>
                </c:pt>
                <c:pt idx="13428">
                  <c:v>2</c:v>
                </c:pt>
                <c:pt idx="13429">
                  <c:v>2</c:v>
                </c:pt>
                <c:pt idx="13430">
                  <c:v>2</c:v>
                </c:pt>
                <c:pt idx="13431">
                  <c:v>2</c:v>
                </c:pt>
                <c:pt idx="13432">
                  <c:v>2</c:v>
                </c:pt>
                <c:pt idx="13433">
                  <c:v>2</c:v>
                </c:pt>
                <c:pt idx="13434">
                  <c:v>2</c:v>
                </c:pt>
                <c:pt idx="13435">
                  <c:v>2</c:v>
                </c:pt>
                <c:pt idx="13436">
                  <c:v>2</c:v>
                </c:pt>
                <c:pt idx="13437">
                  <c:v>2</c:v>
                </c:pt>
                <c:pt idx="13438">
                  <c:v>2</c:v>
                </c:pt>
                <c:pt idx="13439">
                  <c:v>2</c:v>
                </c:pt>
                <c:pt idx="13440">
                  <c:v>2</c:v>
                </c:pt>
                <c:pt idx="13441">
                  <c:v>2</c:v>
                </c:pt>
                <c:pt idx="13442">
                  <c:v>2</c:v>
                </c:pt>
                <c:pt idx="13443">
                  <c:v>2</c:v>
                </c:pt>
                <c:pt idx="13444">
                  <c:v>2</c:v>
                </c:pt>
                <c:pt idx="13445">
                  <c:v>2</c:v>
                </c:pt>
                <c:pt idx="13446">
                  <c:v>2</c:v>
                </c:pt>
                <c:pt idx="13447">
                  <c:v>2</c:v>
                </c:pt>
                <c:pt idx="13448">
                  <c:v>2</c:v>
                </c:pt>
                <c:pt idx="13449">
                  <c:v>2</c:v>
                </c:pt>
                <c:pt idx="13450">
                  <c:v>2</c:v>
                </c:pt>
                <c:pt idx="13451">
                  <c:v>2</c:v>
                </c:pt>
                <c:pt idx="13452">
                  <c:v>2</c:v>
                </c:pt>
                <c:pt idx="13453">
                  <c:v>2</c:v>
                </c:pt>
                <c:pt idx="13454">
                  <c:v>2</c:v>
                </c:pt>
                <c:pt idx="13455">
                  <c:v>2</c:v>
                </c:pt>
                <c:pt idx="13456">
                  <c:v>2</c:v>
                </c:pt>
                <c:pt idx="13457">
                  <c:v>2</c:v>
                </c:pt>
                <c:pt idx="13458">
                  <c:v>2</c:v>
                </c:pt>
                <c:pt idx="13459">
                  <c:v>2</c:v>
                </c:pt>
                <c:pt idx="13460">
                  <c:v>2</c:v>
                </c:pt>
                <c:pt idx="13461">
                  <c:v>2</c:v>
                </c:pt>
                <c:pt idx="13462">
                  <c:v>2</c:v>
                </c:pt>
                <c:pt idx="13463">
                  <c:v>2</c:v>
                </c:pt>
                <c:pt idx="13464">
                  <c:v>2</c:v>
                </c:pt>
                <c:pt idx="13465">
                  <c:v>2</c:v>
                </c:pt>
                <c:pt idx="13466">
                  <c:v>2</c:v>
                </c:pt>
                <c:pt idx="13467">
                  <c:v>2</c:v>
                </c:pt>
                <c:pt idx="13468">
                  <c:v>2</c:v>
                </c:pt>
                <c:pt idx="13469">
                  <c:v>2</c:v>
                </c:pt>
                <c:pt idx="13470">
                  <c:v>2</c:v>
                </c:pt>
                <c:pt idx="13471">
                  <c:v>2</c:v>
                </c:pt>
                <c:pt idx="13472">
                  <c:v>2</c:v>
                </c:pt>
                <c:pt idx="13473">
                  <c:v>2</c:v>
                </c:pt>
                <c:pt idx="13474">
                  <c:v>2</c:v>
                </c:pt>
                <c:pt idx="13475">
                  <c:v>2</c:v>
                </c:pt>
                <c:pt idx="13476">
                  <c:v>2</c:v>
                </c:pt>
                <c:pt idx="13477">
                  <c:v>2</c:v>
                </c:pt>
                <c:pt idx="13478">
                  <c:v>2</c:v>
                </c:pt>
                <c:pt idx="13479">
                  <c:v>2</c:v>
                </c:pt>
                <c:pt idx="13480">
                  <c:v>2</c:v>
                </c:pt>
                <c:pt idx="13481">
                  <c:v>2</c:v>
                </c:pt>
                <c:pt idx="13482">
                  <c:v>2</c:v>
                </c:pt>
                <c:pt idx="13483">
                  <c:v>2</c:v>
                </c:pt>
                <c:pt idx="13484">
                  <c:v>2</c:v>
                </c:pt>
                <c:pt idx="13485">
                  <c:v>2</c:v>
                </c:pt>
                <c:pt idx="13486">
                  <c:v>2</c:v>
                </c:pt>
                <c:pt idx="13487">
                  <c:v>2</c:v>
                </c:pt>
                <c:pt idx="13488">
                  <c:v>2</c:v>
                </c:pt>
                <c:pt idx="13489">
                  <c:v>2</c:v>
                </c:pt>
                <c:pt idx="13490">
                  <c:v>2</c:v>
                </c:pt>
                <c:pt idx="13491">
                  <c:v>2</c:v>
                </c:pt>
                <c:pt idx="13492">
                  <c:v>2</c:v>
                </c:pt>
                <c:pt idx="13493">
                  <c:v>2</c:v>
                </c:pt>
                <c:pt idx="13494">
                  <c:v>2</c:v>
                </c:pt>
                <c:pt idx="13495">
                  <c:v>2</c:v>
                </c:pt>
                <c:pt idx="13496">
                  <c:v>2</c:v>
                </c:pt>
                <c:pt idx="13497">
                  <c:v>2</c:v>
                </c:pt>
                <c:pt idx="13498">
                  <c:v>2</c:v>
                </c:pt>
                <c:pt idx="13499">
                  <c:v>2</c:v>
                </c:pt>
                <c:pt idx="13500">
                  <c:v>2</c:v>
                </c:pt>
                <c:pt idx="13501">
                  <c:v>2</c:v>
                </c:pt>
                <c:pt idx="13502">
                  <c:v>2</c:v>
                </c:pt>
                <c:pt idx="13503">
                  <c:v>2</c:v>
                </c:pt>
                <c:pt idx="13504">
                  <c:v>2</c:v>
                </c:pt>
                <c:pt idx="13505">
                  <c:v>2</c:v>
                </c:pt>
                <c:pt idx="13506">
                  <c:v>2</c:v>
                </c:pt>
                <c:pt idx="13507">
                  <c:v>2</c:v>
                </c:pt>
                <c:pt idx="13508">
                  <c:v>2</c:v>
                </c:pt>
                <c:pt idx="13509">
                  <c:v>2</c:v>
                </c:pt>
                <c:pt idx="13510">
                  <c:v>2</c:v>
                </c:pt>
                <c:pt idx="13511">
                  <c:v>2</c:v>
                </c:pt>
                <c:pt idx="13512">
                  <c:v>2</c:v>
                </c:pt>
                <c:pt idx="13513">
                  <c:v>2</c:v>
                </c:pt>
                <c:pt idx="13514">
                  <c:v>2</c:v>
                </c:pt>
                <c:pt idx="13515">
                  <c:v>2</c:v>
                </c:pt>
                <c:pt idx="13516">
                  <c:v>2</c:v>
                </c:pt>
                <c:pt idx="13517">
                  <c:v>2</c:v>
                </c:pt>
                <c:pt idx="13518">
                  <c:v>2</c:v>
                </c:pt>
                <c:pt idx="13519">
                  <c:v>2</c:v>
                </c:pt>
                <c:pt idx="13520">
                  <c:v>2</c:v>
                </c:pt>
                <c:pt idx="13521">
                  <c:v>2</c:v>
                </c:pt>
                <c:pt idx="13522">
                  <c:v>2</c:v>
                </c:pt>
                <c:pt idx="13523">
                  <c:v>2</c:v>
                </c:pt>
                <c:pt idx="13524">
                  <c:v>2</c:v>
                </c:pt>
                <c:pt idx="13525">
                  <c:v>2</c:v>
                </c:pt>
                <c:pt idx="13526">
                  <c:v>2</c:v>
                </c:pt>
                <c:pt idx="13527">
                  <c:v>2</c:v>
                </c:pt>
                <c:pt idx="13528">
                  <c:v>2</c:v>
                </c:pt>
                <c:pt idx="13529">
                  <c:v>2</c:v>
                </c:pt>
                <c:pt idx="13530">
                  <c:v>2</c:v>
                </c:pt>
                <c:pt idx="13531">
                  <c:v>2</c:v>
                </c:pt>
                <c:pt idx="13532">
                  <c:v>2</c:v>
                </c:pt>
                <c:pt idx="13533">
                  <c:v>2</c:v>
                </c:pt>
                <c:pt idx="13534">
                  <c:v>2</c:v>
                </c:pt>
                <c:pt idx="13535">
                  <c:v>2</c:v>
                </c:pt>
                <c:pt idx="13536">
                  <c:v>2</c:v>
                </c:pt>
                <c:pt idx="13537">
                  <c:v>2</c:v>
                </c:pt>
                <c:pt idx="13538">
                  <c:v>2</c:v>
                </c:pt>
                <c:pt idx="13539">
                  <c:v>2</c:v>
                </c:pt>
                <c:pt idx="13540">
                  <c:v>2</c:v>
                </c:pt>
                <c:pt idx="13541">
                  <c:v>2</c:v>
                </c:pt>
                <c:pt idx="13542">
                  <c:v>2</c:v>
                </c:pt>
                <c:pt idx="13543">
                  <c:v>2</c:v>
                </c:pt>
                <c:pt idx="13544">
                  <c:v>2</c:v>
                </c:pt>
                <c:pt idx="13545">
                  <c:v>2</c:v>
                </c:pt>
                <c:pt idx="13546">
                  <c:v>2</c:v>
                </c:pt>
                <c:pt idx="13547">
                  <c:v>2</c:v>
                </c:pt>
                <c:pt idx="13548">
                  <c:v>2</c:v>
                </c:pt>
                <c:pt idx="13549">
                  <c:v>2</c:v>
                </c:pt>
                <c:pt idx="13550">
                  <c:v>2</c:v>
                </c:pt>
                <c:pt idx="13551">
                  <c:v>2</c:v>
                </c:pt>
                <c:pt idx="13552">
                  <c:v>2</c:v>
                </c:pt>
                <c:pt idx="13553">
                  <c:v>2</c:v>
                </c:pt>
                <c:pt idx="13554">
                  <c:v>2</c:v>
                </c:pt>
                <c:pt idx="13555">
                  <c:v>2</c:v>
                </c:pt>
                <c:pt idx="13556">
                  <c:v>2</c:v>
                </c:pt>
                <c:pt idx="13557">
                  <c:v>2</c:v>
                </c:pt>
                <c:pt idx="13558">
                  <c:v>2</c:v>
                </c:pt>
                <c:pt idx="13559">
                  <c:v>2</c:v>
                </c:pt>
                <c:pt idx="13560">
                  <c:v>2</c:v>
                </c:pt>
                <c:pt idx="13561">
                  <c:v>2</c:v>
                </c:pt>
                <c:pt idx="13562">
                  <c:v>2</c:v>
                </c:pt>
                <c:pt idx="13563">
                  <c:v>2</c:v>
                </c:pt>
                <c:pt idx="13564">
                  <c:v>2</c:v>
                </c:pt>
                <c:pt idx="13565">
                  <c:v>2</c:v>
                </c:pt>
                <c:pt idx="13566">
                  <c:v>2</c:v>
                </c:pt>
                <c:pt idx="13567">
                  <c:v>2</c:v>
                </c:pt>
                <c:pt idx="13568">
                  <c:v>2</c:v>
                </c:pt>
                <c:pt idx="13569">
                  <c:v>2</c:v>
                </c:pt>
                <c:pt idx="13570">
                  <c:v>2</c:v>
                </c:pt>
                <c:pt idx="13571">
                  <c:v>2</c:v>
                </c:pt>
                <c:pt idx="13572">
                  <c:v>2</c:v>
                </c:pt>
                <c:pt idx="13573">
                  <c:v>2</c:v>
                </c:pt>
                <c:pt idx="13574">
                  <c:v>2</c:v>
                </c:pt>
                <c:pt idx="13575">
                  <c:v>2</c:v>
                </c:pt>
                <c:pt idx="13576">
                  <c:v>2</c:v>
                </c:pt>
                <c:pt idx="13577">
                  <c:v>2</c:v>
                </c:pt>
                <c:pt idx="13578">
                  <c:v>2</c:v>
                </c:pt>
                <c:pt idx="13579">
                  <c:v>2</c:v>
                </c:pt>
                <c:pt idx="13580">
                  <c:v>2</c:v>
                </c:pt>
                <c:pt idx="13581">
                  <c:v>2</c:v>
                </c:pt>
                <c:pt idx="13582">
                  <c:v>2</c:v>
                </c:pt>
                <c:pt idx="13583">
                  <c:v>2</c:v>
                </c:pt>
                <c:pt idx="13584">
                  <c:v>2</c:v>
                </c:pt>
                <c:pt idx="13585">
                  <c:v>2</c:v>
                </c:pt>
                <c:pt idx="13586">
                  <c:v>2</c:v>
                </c:pt>
                <c:pt idx="13587">
                  <c:v>2</c:v>
                </c:pt>
                <c:pt idx="13588">
                  <c:v>2</c:v>
                </c:pt>
                <c:pt idx="13589">
                  <c:v>2</c:v>
                </c:pt>
                <c:pt idx="13590">
                  <c:v>2</c:v>
                </c:pt>
                <c:pt idx="13591">
                  <c:v>2</c:v>
                </c:pt>
                <c:pt idx="13592">
                  <c:v>2</c:v>
                </c:pt>
                <c:pt idx="13593">
                  <c:v>2</c:v>
                </c:pt>
                <c:pt idx="13594">
                  <c:v>2</c:v>
                </c:pt>
                <c:pt idx="13595">
                  <c:v>2</c:v>
                </c:pt>
                <c:pt idx="13596">
                  <c:v>2</c:v>
                </c:pt>
                <c:pt idx="13597">
                  <c:v>2</c:v>
                </c:pt>
                <c:pt idx="13598">
                  <c:v>2</c:v>
                </c:pt>
                <c:pt idx="13599">
                  <c:v>2</c:v>
                </c:pt>
                <c:pt idx="13600">
                  <c:v>2</c:v>
                </c:pt>
                <c:pt idx="13601">
                  <c:v>2</c:v>
                </c:pt>
                <c:pt idx="13602">
                  <c:v>2</c:v>
                </c:pt>
                <c:pt idx="13603">
                  <c:v>2</c:v>
                </c:pt>
                <c:pt idx="13604">
                  <c:v>2</c:v>
                </c:pt>
                <c:pt idx="13605">
                  <c:v>2</c:v>
                </c:pt>
                <c:pt idx="13606">
                  <c:v>2</c:v>
                </c:pt>
                <c:pt idx="13607">
                  <c:v>2</c:v>
                </c:pt>
                <c:pt idx="13608">
                  <c:v>2</c:v>
                </c:pt>
                <c:pt idx="13609">
                  <c:v>2</c:v>
                </c:pt>
                <c:pt idx="13610">
                  <c:v>2</c:v>
                </c:pt>
                <c:pt idx="13611">
                  <c:v>2</c:v>
                </c:pt>
                <c:pt idx="13612">
                  <c:v>2</c:v>
                </c:pt>
                <c:pt idx="13613">
                  <c:v>2</c:v>
                </c:pt>
                <c:pt idx="13614">
                  <c:v>2</c:v>
                </c:pt>
                <c:pt idx="13615">
                  <c:v>2</c:v>
                </c:pt>
                <c:pt idx="13616">
                  <c:v>2</c:v>
                </c:pt>
                <c:pt idx="13617">
                  <c:v>2</c:v>
                </c:pt>
                <c:pt idx="13618">
                  <c:v>2</c:v>
                </c:pt>
                <c:pt idx="13619">
                  <c:v>2</c:v>
                </c:pt>
                <c:pt idx="13620">
                  <c:v>2</c:v>
                </c:pt>
                <c:pt idx="13621">
                  <c:v>2</c:v>
                </c:pt>
                <c:pt idx="13622">
                  <c:v>2</c:v>
                </c:pt>
                <c:pt idx="13623">
                  <c:v>2</c:v>
                </c:pt>
                <c:pt idx="13624">
                  <c:v>2</c:v>
                </c:pt>
                <c:pt idx="13625">
                  <c:v>2</c:v>
                </c:pt>
                <c:pt idx="13626">
                  <c:v>2</c:v>
                </c:pt>
                <c:pt idx="13627">
                  <c:v>2</c:v>
                </c:pt>
                <c:pt idx="13628">
                  <c:v>2</c:v>
                </c:pt>
                <c:pt idx="13629">
                  <c:v>2</c:v>
                </c:pt>
                <c:pt idx="13630">
                  <c:v>2</c:v>
                </c:pt>
                <c:pt idx="13631">
                  <c:v>2</c:v>
                </c:pt>
                <c:pt idx="13632">
                  <c:v>2</c:v>
                </c:pt>
                <c:pt idx="13633">
                  <c:v>2</c:v>
                </c:pt>
                <c:pt idx="13634">
                  <c:v>2</c:v>
                </c:pt>
                <c:pt idx="13635">
                  <c:v>2</c:v>
                </c:pt>
                <c:pt idx="13636">
                  <c:v>2</c:v>
                </c:pt>
                <c:pt idx="13637">
                  <c:v>2</c:v>
                </c:pt>
                <c:pt idx="13638">
                  <c:v>2</c:v>
                </c:pt>
                <c:pt idx="13639">
                  <c:v>2</c:v>
                </c:pt>
                <c:pt idx="13640">
                  <c:v>2</c:v>
                </c:pt>
                <c:pt idx="13641">
                  <c:v>2</c:v>
                </c:pt>
                <c:pt idx="13642">
                  <c:v>2</c:v>
                </c:pt>
                <c:pt idx="13643">
                  <c:v>2</c:v>
                </c:pt>
                <c:pt idx="13644">
                  <c:v>2</c:v>
                </c:pt>
                <c:pt idx="13645">
                  <c:v>2</c:v>
                </c:pt>
                <c:pt idx="13646">
                  <c:v>2</c:v>
                </c:pt>
                <c:pt idx="13647">
                  <c:v>2</c:v>
                </c:pt>
                <c:pt idx="13648">
                  <c:v>2</c:v>
                </c:pt>
                <c:pt idx="13649">
                  <c:v>2</c:v>
                </c:pt>
                <c:pt idx="13650">
                  <c:v>2</c:v>
                </c:pt>
                <c:pt idx="13651">
                  <c:v>2</c:v>
                </c:pt>
                <c:pt idx="13652">
                  <c:v>2</c:v>
                </c:pt>
                <c:pt idx="13653">
                  <c:v>2</c:v>
                </c:pt>
                <c:pt idx="13654">
                  <c:v>2</c:v>
                </c:pt>
                <c:pt idx="13655">
                  <c:v>2</c:v>
                </c:pt>
                <c:pt idx="13656">
                  <c:v>2</c:v>
                </c:pt>
                <c:pt idx="13657">
                  <c:v>2</c:v>
                </c:pt>
                <c:pt idx="13658">
                  <c:v>2</c:v>
                </c:pt>
                <c:pt idx="13659">
                  <c:v>2</c:v>
                </c:pt>
                <c:pt idx="13660">
                  <c:v>2</c:v>
                </c:pt>
                <c:pt idx="13661">
                  <c:v>2</c:v>
                </c:pt>
                <c:pt idx="13662">
                  <c:v>2</c:v>
                </c:pt>
                <c:pt idx="13663">
                  <c:v>2</c:v>
                </c:pt>
                <c:pt idx="13664">
                  <c:v>2</c:v>
                </c:pt>
                <c:pt idx="13665">
                  <c:v>2</c:v>
                </c:pt>
                <c:pt idx="13666">
                  <c:v>2</c:v>
                </c:pt>
                <c:pt idx="13667">
                  <c:v>2</c:v>
                </c:pt>
                <c:pt idx="13668">
                  <c:v>2</c:v>
                </c:pt>
                <c:pt idx="13669">
                  <c:v>2</c:v>
                </c:pt>
                <c:pt idx="13670">
                  <c:v>2</c:v>
                </c:pt>
                <c:pt idx="13671">
                  <c:v>2</c:v>
                </c:pt>
                <c:pt idx="13672">
                  <c:v>2</c:v>
                </c:pt>
                <c:pt idx="13673">
                  <c:v>2</c:v>
                </c:pt>
                <c:pt idx="13674">
                  <c:v>2</c:v>
                </c:pt>
                <c:pt idx="13675">
                  <c:v>2</c:v>
                </c:pt>
                <c:pt idx="13676">
                  <c:v>2</c:v>
                </c:pt>
                <c:pt idx="13677">
                  <c:v>2</c:v>
                </c:pt>
                <c:pt idx="13678">
                  <c:v>2</c:v>
                </c:pt>
                <c:pt idx="13679">
                  <c:v>2</c:v>
                </c:pt>
                <c:pt idx="13680">
                  <c:v>2</c:v>
                </c:pt>
                <c:pt idx="13681">
                  <c:v>2</c:v>
                </c:pt>
                <c:pt idx="13682">
                  <c:v>2</c:v>
                </c:pt>
                <c:pt idx="13683">
                  <c:v>2</c:v>
                </c:pt>
                <c:pt idx="13684">
                  <c:v>2</c:v>
                </c:pt>
                <c:pt idx="13685">
                  <c:v>2</c:v>
                </c:pt>
                <c:pt idx="13686">
                  <c:v>2</c:v>
                </c:pt>
                <c:pt idx="13687">
                  <c:v>2</c:v>
                </c:pt>
                <c:pt idx="13688">
                  <c:v>2</c:v>
                </c:pt>
                <c:pt idx="13689">
                  <c:v>2</c:v>
                </c:pt>
                <c:pt idx="13690">
                  <c:v>2</c:v>
                </c:pt>
                <c:pt idx="13691">
                  <c:v>2</c:v>
                </c:pt>
                <c:pt idx="13692">
                  <c:v>2</c:v>
                </c:pt>
                <c:pt idx="13693">
                  <c:v>2</c:v>
                </c:pt>
                <c:pt idx="13694">
                  <c:v>2</c:v>
                </c:pt>
                <c:pt idx="13695">
                  <c:v>2</c:v>
                </c:pt>
                <c:pt idx="13696">
                  <c:v>2</c:v>
                </c:pt>
                <c:pt idx="13697">
                  <c:v>2</c:v>
                </c:pt>
                <c:pt idx="13698">
                  <c:v>2</c:v>
                </c:pt>
                <c:pt idx="13699">
                  <c:v>2</c:v>
                </c:pt>
                <c:pt idx="13700">
                  <c:v>2</c:v>
                </c:pt>
                <c:pt idx="13701">
                  <c:v>2</c:v>
                </c:pt>
                <c:pt idx="13702">
                  <c:v>2</c:v>
                </c:pt>
                <c:pt idx="13703">
                  <c:v>2</c:v>
                </c:pt>
                <c:pt idx="13704">
                  <c:v>2</c:v>
                </c:pt>
                <c:pt idx="13705">
                  <c:v>2</c:v>
                </c:pt>
                <c:pt idx="13706">
                  <c:v>2</c:v>
                </c:pt>
                <c:pt idx="13707">
                  <c:v>2</c:v>
                </c:pt>
                <c:pt idx="13708">
                  <c:v>2</c:v>
                </c:pt>
                <c:pt idx="13709">
                  <c:v>2</c:v>
                </c:pt>
                <c:pt idx="13710">
                  <c:v>2</c:v>
                </c:pt>
                <c:pt idx="13711">
                  <c:v>2</c:v>
                </c:pt>
                <c:pt idx="13712">
                  <c:v>2</c:v>
                </c:pt>
                <c:pt idx="13713">
                  <c:v>2</c:v>
                </c:pt>
                <c:pt idx="13714">
                  <c:v>2</c:v>
                </c:pt>
                <c:pt idx="13715">
                  <c:v>2</c:v>
                </c:pt>
                <c:pt idx="13716">
                  <c:v>2</c:v>
                </c:pt>
                <c:pt idx="13717">
                  <c:v>2</c:v>
                </c:pt>
                <c:pt idx="13718">
                  <c:v>2</c:v>
                </c:pt>
                <c:pt idx="13719">
                  <c:v>2</c:v>
                </c:pt>
                <c:pt idx="13720">
                  <c:v>2</c:v>
                </c:pt>
                <c:pt idx="13721">
                  <c:v>2</c:v>
                </c:pt>
                <c:pt idx="13722">
                  <c:v>2</c:v>
                </c:pt>
                <c:pt idx="13723">
                  <c:v>2</c:v>
                </c:pt>
                <c:pt idx="13724">
                  <c:v>2</c:v>
                </c:pt>
                <c:pt idx="13725">
                  <c:v>2</c:v>
                </c:pt>
                <c:pt idx="13726">
                  <c:v>2</c:v>
                </c:pt>
                <c:pt idx="13727">
                  <c:v>2</c:v>
                </c:pt>
                <c:pt idx="13728">
                  <c:v>2</c:v>
                </c:pt>
                <c:pt idx="13729">
                  <c:v>2</c:v>
                </c:pt>
                <c:pt idx="13730">
                  <c:v>2</c:v>
                </c:pt>
                <c:pt idx="13731">
                  <c:v>2</c:v>
                </c:pt>
                <c:pt idx="13732">
                  <c:v>2</c:v>
                </c:pt>
                <c:pt idx="13733">
                  <c:v>2</c:v>
                </c:pt>
                <c:pt idx="13734">
                  <c:v>2</c:v>
                </c:pt>
                <c:pt idx="13735">
                  <c:v>2</c:v>
                </c:pt>
                <c:pt idx="13736">
                  <c:v>2</c:v>
                </c:pt>
                <c:pt idx="13737">
                  <c:v>2</c:v>
                </c:pt>
                <c:pt idx="13738">
                  <c:v>2</c:v>
                </c:pt>
                <c:pt idx="13739">
                  <c:v>2</c:v>
                </c:pt>
                <c:pt idx="13740">
                  <c:v>2</c:v>
                </c:pt>
                <c:pt idx="13741">
                  <c:v>2</c:v>
                </c:pt>
                <c:pt idx="13742">
                  <c:v>2</c:v>
                </c:pt>
                <c:pt idx="13743">
                  <c:v>2</c:v>
                </c:pt>
                <c:pt idx="13744">
                  <c:v>2</c:v>
                </c:pt>
                <c:pt idx="13745">
                  <c:v>2</c:v>
                </c:pt>
                <c:pt idx="13746">
                  <c:v>2</c:v>
                </c:pt>
                <c:pt idx="13747">
                  <c:v>2</c:v>
                </c:pt>
                <c:pt idx="13748">
                  <c:v>2</c:v>
                </c:pt>
                <c:pt idx="13749">
                  <c:v>2</c:v>
                </c:pt>
                <c:pt idx="13750">
                  <c:v>2</c:v>
                </c:pt>
                <c:pt idx="13751">
                  <c:v>2</c:v>
                </c:pt>
                <c:pt idx="13752">
                  <c:v>2</c:v>
                </c:pt>
                <c:pt idx="13753">
                  <c:v>2</c:v>
                </c:pt>
                <c:pt idx="13754">
                  <c:v>2</c:v>
                </c:pt>
                <c:pt idx="13755">
                  <c:v>2</c:v>
                </c:pt>
                <c:pt idx="13756">
                  <c:v>2</c:v>
                </c:pt>
                <c:pt idx="13757">
                  <c:v>2</c:v>
                </c:pt>
                <c:pt idx="13758">
                  <c:v>2</c:v>
                </c:pt>
                <c:pt idx="13759">
                  <c:v>2</c:v>
                </c:pt>
                <c:pt idx="13760">
                  <c:v>2</c:v>
                </c:pt>
                <c:pt idx="13761">
                  <c:v>2</c:v>
                </c:pt>
                <c:pt idx="13762">
                  <c:v>2</c:v>
                </c:pt>
                <c:pt idx="13763">
                  <c:v>2</c:v>
                </c:pt>
                <c:pt idx="13764">
                  <c:v>2</c:v>
                </c:pt>
                <c:pt idx="13765">
                  <c:v>2</c:v>
                </c:pt>
                <c:pt idx="13766">
                  <c:v>2</c:v>
                </c:pt>
                <c:pt idx="13767">
                  <c:v>2</c:v>
                </c:pt>
                <c:pt idx="13768">
                  <c:v>2</c:v>
                </c:pt>
                <c:pt idx="13769">
                  <c:v>2</c:v>
                </c:pt>
                <c:pt idx="13770">
                  <c:v>2</c:v>
                </c:pt>
                <c:pt idx="13771">
                  <c:v>2</c:v>
                </c:pt>
                <c:pt idx="13772">
                  <c:v>2</c:v>
                </c:pt>
                <c:pt idx="13773">
                  <c:v>2</c:v>
                </c:pt>
                <c:pt idx="13774">
                  <c:v>2</c:v>
                </c:pt>
                <c:pt idx="13775">
                  <c:v>2</c:v>
                </c:pt>
                <c:pt idx="13776">
                  <c:v>2</c:v>
                </c:pt>
                <c:pt idx="13777">
                  <c:v>2</c:v>
                </c:pt>
                <c:pt idx="13778">
                  <c:v>2</c:v>
                </c:pt>
                <c:pt idx="13779">
                  <c:v>2</c:v>
                </c:pt>
                <c:pt idx="13780">
                  <c:v>2</c:v>
                </c:pt>
                <c:pt idx="13781">
                  <c:v>2</c:v>
                </c:pt>
                <c:pt idx="13782">
                  <c:v>2</c:v>
                </c:pt>
                <c:pt idx="13783">
                  <c:v>2</c:v>
                </c:pt>
                <c:pt idx="13784">
                  <c:v>2</c:v>
                </c:pt>
                <c:pt idx="13785">
                  <c:v>2</c:v>
                </c:pt>
                <c:pt idx="13786">
                  <c:v>2</c:v>
                </c:pt>
                <c:pt idx="13787">
                  <c:v>2</c:v>
                </c:pt>
                <c:pt idx="13788">
                  <c:v>2</c:v>
                </c:pt>
                <c:pt idx="13789">
                  <c:v>2</c:v>
                </c:pt>
                <c:pt idx="13790">
                  <c:v>2</c:v>
                </c:pt>
                <c:pt idx="13791">
                  <c:v>2</c:v>
                </c:pt>
                <c:pt idx="13792">
                  <c:v>2</c:v>
                </c:pt>
                <c:pt idx="13793">
                  <c:v>2</c:v>
                </c:pt>
                <c:pt idx="13794">
                  <c:v>2</c:v>
                </c:pt>
                <c:pt idx="13795">
                  <c:v>2</c:v>
                </c:pt>
                <c:pt idx="13796">
                  <c:v>2</c:v>
                </c:pt>
                <c:pt idx="13797">
                  <c:v>2</c:v>
                </c:pt>
                <c:pt idx="13798">
                  <c:v>2</c:v>
                </c:pt>
                <c:pt idx="13799">
                  <c:v>2</c:v>
                </c:pt>
                <c:pt idx="13800">
                  <c:v>2</c:v>
                </c:pt>
                <c:pt idx="13801">
                  <c:v>2</c:v>
                </c:pt>
                <c:pt idx="13802">
                  <c:v>2</c:v>
                </c:pt>
                <c:pt idx="13803">
                  <c:v>2</c:v>
                </c:pt>
                <c:pt idx="13804">
                  <c:v>2</c:v>
                </c:pt>
                <c:pt idx="13805">
                  <c:v>2</c:v>
                </c:pt>
                <c:pt idx="13806">
                  <c:v>2</c:v>
                </c:pt>
                <c:pt idx="13807">
                  <c:v>2</c:v>
                </c:pt>
                <c:pt idx="13808">
                  <c:v>2</c:v>
                </c:pt>
                <c:pt idx="13809">
                  <c:v>2</c:v>
                </c:pt>
                <c:pt idx="13810">
                  <c:v>2</c:v>
                </c:pt>
                <c:pt idx="13811">
                  <c:v>2</c:v>
                </c:pt>
                <c:pt idx="13812">
                  <c:v>2</c:v>
                </c:pt>
                <c:pt idx="13813">
                  <c:v>2</c:v>
                </c:pt>
                <c:pt idx="13814">
                  <c:v>2</c:v>
                </c:pt>
                <c:pt idx="13815">
                  <c:v>2</c:v>
                </c:pt>
                <c:pt idx="13816">
                  <c:v>2</c:v>
                </c:pt>
                <c:pt idx="13817">
                  <c:v>2</c:v>
                </c:pt>
                <c:pt idx="13818">
                  <c:v>2</c:v>
                </c:pt>
                <c:pt idx="13819">
                  <c:v>2</c:v>
                </c:pt>
                <c:pt idx="13820">
                  <c:v>2</c:v>
                </c:pt>
                <c:pt idx="13821">
                  <c:v>2</c:v>
                </c:pt>
                <c:pt idx="13822">
                  <c:v>2</c:v>
                </c:pt>
                <c:pt idx="13823">
                  <c:v>2</c:v>
                </c:pt>
                <c:pt idx="13824">
                  <c:v>2</c:v>
                </c:pt>
                <c:pt idx="13825">
                  <c:v>2</c:v>
                </c:pt>
                <c:pt idx="13826">
                  <c:v>2</c:v>
                </c:pt>
                <c:pt idx="13827">
                  <c:v>2</c:v>
                </c:pt>
                <c:pt idx="13828">
                  <c:v>2</c:v>
                </c:pt>
                <c:pt idx="13829">
                  <c:v>2</c:v>
                </c:pt>
                <c:pt idx="13830">
                  <c:v>2</c:v>
                </c:pt>
                <c:pt idx="13831">
                  <c:v>2</c:v>
                </c:pt>
                <c:pt idx="13832">
                  <c:v>2</c:v>
                </c:pt>
                <c:pt idx="13833">
                  <c:v>2</c:v>
                </c:pt>
                <c:pt idx="13834">
                  <c:v>2</c:v>
                </c:pt>
                <c:pt idx="13835">
                  <c:v>2</c:v>
                </c:pt>
                <c:pt idx="13836">
                  <c:v>2</c:v>
                </c:pt>
                <c:pt idx="13837">
                  <c:v>2</c:v>
                </c:pt>
                <c:pt idx="13838">
                  <c:v>2</c:v>
                </c:pt>
                <c:pt idx="13839">
                  <c:v>2</c:v>
                </c:pt>
                <c:pt idx="13840">
                  <c:v>2</c:v>
                </c:pt>
                <c:pt idx="13841">
                  <c:v>2</c:v>
                </c:pt>
                <c:pt idx="13842">
                  <c:v>2</c:v>
                </c:pt>
                <c:pt idx="13843">
                  <c:v>2</c:v>
                </c:pt>
                <c:pt idx="13844">
                  <c:v>2</c:v>
                </c:pt>
                <c:pt idx="13845">
                  <c:v>2</c:v>
                </c:pt>
                <c:pt idx="13846">
                  <c:v>2</c:v>
                </c:pt>
                <c:pt idx="13847">
                  <c:v>2</c:v>
                </c:pt>
                <c:pt idx="13848">
                  <c:v>2</c:v>
                </c:pt>
                <c:pt idx="13849">
                  <c:v>2</c:v>
                </c:pt>
                <c:pt idx="13850">
                  <c:v>2</c:v>
                </c:pt>
                <c:pt idx="13851">
                  <c:v>2</c:v>
                </c:pt>
                <c:pt idx="13852">
                  <c:v>2</c:v>
                </c:pt>
                <c:pt idx="13853">
                  <c:v>2</c:v>
                </c:pt>
                <c:pt idx="13854">
                  <c:v>2</c:v>
                </c:pt>
                <c:pt idx="13855">
                  <c:v>2</c:v>
                </c:pt>
                <c:pt idx="13856">
                  <c:v>2</c:v>
                </c:pt>
                <c:pt idx="13857">
                  <c:v>2</c:v>
                </c:pt>
                <c:pt idx="13858">
                  <c:v>2</c:v>
                </c:pt>
                <c:pt idx="13859">
                  <c:v>2</c:v>
                </c:pt>
                <c:pt idx="13860">
                  <c:v>2</c:v>
                </c:pt>
                <c:pt idx="13861">
                  <c:v>2</c:v>
                </c:pt>
                <c:pt idx="13862">
                  <c:v>2</c:v>
                </c:pt>
                <c:pt idx="13863">
                  <c:v>2</c:v>
                </c:pt>
                <c:pt idx="13864">
                  <c:v>2</c:v>
                </c:pt>
                <c:pt idx="13865">
                  <c:v>2</c:v>
                </c:pt>
                <c:pt idx="13866">
                  <c:v>2</c:v>
                </c:pt>
                <c:pt idx="13867">
                  <c:v>2</c:v>
                </c:pt>
                <c:pt idx="13868">
                  <c:v>2</c:v>
                </c:pt>
                <c:pt idx="13869">
                  <c:v>2</c:v>
                </c:pt>
                <c:pt idx="13870">
                  <c:v>2</c:v>
                </c:pt>
                <c:pt idx="13871">
                  <c:v>2</c:v>
                </c:pt>
                <c:pt idx="13872">
                  <c:v>2</c:v>
                </c:pt>
                <c:pt idx="13873">
                  <c:v>2</c:v>
                </c:pt>
                <c:pt idx="13874">
                  <c:v>2</c:v>
                </c:pt>
                <c:pt idx="13875">
                  <c:v>2</c:v>
                </c:pt>
                <c:pt idx="13876">
                  <c:v>2</c:v>
                </c:pt>
                <c:pt idx="13877">
                  <c:v>2</c:v>
                </c:pt>
                <c:pt idx="13878">
                  <c:v>2</c:v>
                </c:pt>
                <c:pt idx="13879">
                  <c:v>2</c:v>
                </c:pt>
                <c:pt idx="13880">
                  <c:v>2</c:v>
                </c:pt>
                <c:pt idx="13881">
                  <c:v>2</c:v>
                </c:pt>
                <c:pt idx="13882">
                  <c:v>2</c:v>
                </c:pt>
                <c:pt idx="13883">
                  <c:v>2</c:v>
                </c:pt>
                <c:pt idx="13884">
                  <c:v>2</c:v>
                </c:pt>
                <c:pt idx="13885">
                  <c:v>2</c:v>
                </c:pt>
                <c:pt idx="13886">
                  <c:v>2</c:v>
                </c:pt>
                <c:pt idx="13887">
                  <c:v>2</c:v>
                </c:pt>
                <c:pt idx="13888">
                  <c:v>2</c:v>
                </c:pt>
                <c:pt idx="13889">
                  <c:v>2</c:v>
                </c:pt>
                <c:pt idx="13890">
                  <c:v>2</c:v>
                </c:pt>
                <c:pt idx="13891">
                  <c:v>2</c:v>
                </c:pt>
                <c:pt idx="13892">
                  <c:v>2</c:v>
                </c:pt>
                <c:pt idx="13893">
                  <c:v>2</c:v>
                </c:pt>
                <c:pt idx="13894">
                  <c:v>2</c:v>
                </c:pt>
                <c:pt idx="13895">
                  <c:v>2</c:v>
                </c:pt>
                <c:pt idx="13896">
                  <c:v>2</c:v>
                </c:pt>
                <c:pt idx="13897">
                  <c:v>2</c:v>
                </c:pt>
                <c:pt idx="13898">
                  <c:v>2</c:v>
                </c:pt>
                <c:pt idx="13899">
                  <c:v>2</c:v>
                </c:pt>
                <c:pt idx="13900">
                  <c:v>2</c:v>
                </c:pt>
                <c:pt idx="13901">
                  <c:v>2</c:v>
                </c:pt>
                <c:pt idx="13902">
                  <c:v>2</c:v>
                </c:pt>
                <c:pt idx="13903">
                  <c:v>2</c:v>
                </c:pt>
                <c:pt idx="13904">
                  <c:v>2</c:v>
                </c:pt>
                <c:pt idx="13905">
                  <c:v>2</c:v>
                </c:pt>
                <c:pt idx="13906">
                  <c:v>2</c:v>
                </c:pt>
                <c:pt idx="13907">
                  <c:v>2</c:v>
                </c:pt>
                <c:pt idx="13908">
                  <c:v>2</c:v>
                </c:pt>
                <c:pt idx="13909">
                  <c:v>2</c:v>
                </c:pt>
                <c:pt idx="13910">
                  <c:v>2</c:v>
                </c:pt>
                <c:pt idx="13911">
                  <c:v>2</c:v>
                </c:pt>
                <c:pt idx="13912">
                  <c:v>2</c:v>
                </c:pt>
                <c:pt idx="13913">
                  <c:v>2</c:v>
                </c:pt>
                <c:pt idx="13914">
                  <c:v>2</c:v>
                </c:pt>
                <c:pt idx="13915">
                  <c:v>2</c:v>
                </c:pt>
                <c:pt idx="13916">
                  <c:v>2</c:v>
                </c:pt>
                <c:pt idx="13917">
                  <c:v>2</c:v>
                </c:pt>
                <c:pt idx="13918">
                  <c:v>2</c:v>
                </c:pt>
                <c:pt idx="13919">
                  <c:v>2</c:v>
                </c:pt>
                <c:pt idx="13920">
                  <c:v>2</c:v>
                </c:pt>
                <c:pt idx="13921">
                  <c:v>2</c:v>
                </c:pt>
                <c:pt idx="13922">
                  <c:v>2</c:v>
                </c:pt>
                <c:pt idx="13923">
                  <c:v>2</c:v>
                </c:pt>
                <c:pt idx="13924">
                  <c:v>2</c:v>
                </c:pt>
                <c:pt idx="13925">
                  <c:v>2</c:v>
                </c:pt>
                <c:pt idx="13926">
                  <c:v>2</c:v>
                </c:pt>
                <c:pt idx="13927">
                  <c:v>2</c:v>
                </c:pt>
                <c:pt idx="13928">
                  <c:v>2</c:v>
                </c:pt>
                <c:pt idx="13929">
                  <c:v>2</c:v>
                </c:pt>
                <c:pt idx="13930">
                  <c:v>2</c:v>
                </c:pt>
                <c:pt idx="13931">
                  <c:v>2</c:v>
                </c:pt>
                <c:pt idx="13932">
                  <c:v>2</c:v>
                </c:pt>
                <c:pt idx="13933">
                  <c:v>2</c:v>
                </c:pt>
                <c:pt idx="13934">
                  <c:v>2</c:v>
                </c:pt>
                <c:pt idx="13935">
                  <c:v>2</c:v>
                </c:pt>
                <c:pt idx="13936">
                  <c:v>2</c:v>
                </c:pt>
                <c:pt idx="13937">
                  <c:v>2</c:v>
                </c:pt>
                <c:pt idx="13938">
                  <c:v>2</c:v>
                </c:pt>
                <c:pt idx="13939">
                  <c:v>2</c:v>
                </c:pt>
                <c:pt idx="13940">
                  <c:v>2</c:v>
                </c:pt>
                <c:pt idx="13941">
                  <c:v>2</c:v>
                </c:pt>
                <c:pt idx="13942">
                  <c:v>2</c:v>
                </c:pt>
                <c:pt idx="13943">
                  <c:v>2</c:v>
                </c:pt>
                <c:pt idx="13944">
                  <c:v>2</c:v>
                </c:pt>
                <c:pt idx="13945">
                  <c:v>2</c:v>
                </c:pt>
                <c:pt idx="13946">
                  <c:v>2</c:v>
                </c:pt>
                <c:pt idx="13947">
                  <c:v>2</c:v>
                </c:pt>
                <c:pt idx="13948">
                  <c:v>2</c:v>
                </c:pt>
                <c:pt idx="13949">
                  <c:v>2</c:v>
                </c:pt>
                <c:pt idx="13950">
                  <c:v>2</c:v>
                </c:pt>
                <c:pt idx="13951">
                  <c:v>2</c:v>
                </c:pt>
                <c:pt idx="13952">
                  <c:v>2</c:v>
                </c:pt>
                <c:pt idx="13953">
                  <c:v>2</c:v>
                </c:pt>
                <c:pt idx="13954">
                  <c:v>2</c:v>
                </c:pt>
                <c:pt idx="13955">
                  <c:v>2</c:v>
                </c:pt>
                <c:pt idx="13956">
                  <c:v>2</c:v>
                </c:pt>
                <c:pt idx="13957">
                  <c:v>2</c:v>
                </c:pt>
                <c:pt idx="13958">
                  <c:v>2</c:v>
                </c:pt>
                <c:pt idx="13959">
                  <c:v>2</c:v>
                </c:pt>
                <c:pt idx="13960">
                  <c:v>2</c:v>
                </c:pt>
                <c:pt idx="13961">
                  <c:v>2</c:v>
                </c:pt>
                <c:pt idx="13962">
                  <c:v>2</c:v>
                </c:pt>
                <c:pt idx="13963">
                  <c:v>2</c:v>
                </c:pt>
                <c:pt idx="13964">
                  <c:v>2</c:v>
                </c:pt>
                <c:pt idx="13965">
                  <c:v>2</c:v>
                </c:pt>
                <c:pt idx="13966">
                  <c:v>2</c:v>
                </c:pt>
                <c:pt idx="13967">
                  <c:v>2</c:v>
                </c:pt>
                <c:pt idx="13968">
                  <c:v>2</c:v>
                </c:pt>
                <c:pt idx="13969">
                  <c:v>2</c:v>
                </c:pt>
                <c:pt idx="13970">
                  <c:v>2</c:v>
                </c:pt>
                <c:pt idx="13971">
                  <c:v>2</c:v>
                </c:pt>
                <c:pt idx="13972">
                  <c:v>2</c:v>
                </c:pt>
                <c:pt idx="13973">
                  <c:v>2</c:v>
                </c:pt>
                <c:pt idx="13974">
                  <c:v>2</c:v>
                </c:pt>
                <c:pt idx="13975">
                  <c:v>2</c:v>
                </c:pt>
                <c:pt idx="13976">
                  <c:v>2</c:v>
                </c:pt>
                <c:pt idx="13977">
                  <c:v>2</c:v>
                </c:pt>
                <c:pt idx="13978">
                  <c:v>2</c:v>
                </c:pt>
                <c:pt idx="13979">
                  <c:v>2</c:v>
                </c:pt>
                <c:pt idx="13980">
                  <c:v>2</c:v>
                </c:pt>
                <c:pt idx="13981">
                  <c:v>2</c:v>
                </c:pt>
                <c:pt idx="13982">
                  <c:v>2</c:v>
                </c:pt>
                <c:pt idx="13983">
                  <c:v>2</c:v>
                </c:pt>
                <c:pt idx="13984">
                  <c:v>2</c:v>
                </c:pt>
                <c:pt idx="13985">
                  <c:v>2</c:v>
                </c:pt>
                <c:pt idx="13986">
                  <c:v>2</c:v>
                </c:pt>
                <c:pt idx="13987">
                  <c:v>2</c:v>
                </c:pt>
                <c:pt idx="13988">
                  <c:v>2</c:v>
                </c:pt>
                <c:pt idx="13989">
                  <c:v>2</c:v>
                </c:pt>
                <c:pt idx="13990">
                  <c:v>2</c:v>
                </c:pt>
                <c:pt idx="13991">
                  <c:v>2</c:v>
                </c:pt>
                <c:pt idx="13992">
                  <c:v>2</c:v>
                </c:pt>
                <c:pt idx="13993">
                  <c:v>2</c:v>
                </c:pt>
                <c:pt idx="13994">
                  <c:v>2</c:v>
                </c:pt>
                <c:pt idx="13995">
                  <c:v>2</c:v>
                </c:pt>
                <c:pt idx="13996">
                  <c:v>2</c:v>
                </c:pt>
                <c:pt idx="13997">
                  <c:v>2</c:v>
                </c:pt>
                <c:pt idx="13998">
                  <c:v>2</c:v>
                </c:pt>
                <c:pt idx="13999">
                  <c:v>2</c:v>
                </c:pt>
                <c:pt idx="14000">
                  <c:v>2</c:v>
                </c:pt>
                <c:pt idx="14001">
                  <c:v>2</c:v>
                </c:pt>
                <c:pt idx="14002">
                  <c:v>2</c:v>
                </c:pt>
                <c:pt idx="14003">
                  <c:v>2</c:v>
                </c:pt>
                <c:pt idx="14004">
                  <c:v>2</c:v>
                </c:pt>
                <c:pt idx="14005">
                  <c:v>2</c:v>
                </c:pt>
                <c:pt idx="14006">
                  <c:v>2</c:v>
                </c:pt>
                <c:pt idx="14007">
                  <c:v>2</c:v>
                </c:pt>
                <c:pt idx="14008">
                  <c:v>2</c:v>
                </c:pt>
                <c:pt idx="14009">
                  <c:v>2</c:v>
                </c:pt>
                <c:pt idx="14010">
                  <c:v>2</c:v>
                </c:pt>
                <c:pt idx="14011">
                  <c:v>2</c:v>
                </c:pt>
                <c:pt idx="14012">
                  <c:v>2</c:v>
                </c:pt>
                <c:pt idx="14013">
                  <c:v>2</c:v>
                </c:pt>
                <c:pt idx="14014">
                  <c:v>2</c:v>
                </c:pt>
                <c:pt idx="14015">
                  <c:v>2</c:v>
                </c:pt>
                <c:pt idx="14016">
                  <c:v>2</c:v>
                </c:pt>
                <c:pt idx="14017">
                  <c:v>2</c:v>
                </c:pt>
                <c:pt idx="14018">
                  <c:v>2</c:v>
                </c:pt>
                <c:pt idx="14019">
                  <c:v>2</c:v>
                </c:pt>
                <c:pt idx="14020">
                  <c:v>2</c:v>
                </c:pt>
                <c:pt idx="14021">
                  <c:v>2</c:v>
                </c:pt>
                <c:pt idx="14022">
                  <c:v>2</c:v>
                </c:pt>
                <c:pt idx="14023">
                  <c:v>2</c:v>
                </c:pt>
                <c:pt idx="14024">
                  <c:v>2</c:v>
                </c:pt>
                <c:pt idx="14025">
                  <c:v>2</c:v>
                </c:pt>
                <c:pt idx="14026">
                  <c:v>2</c:v>
                </c:pt>
                <c:pt idx="14027">
                  <c:v>2</c:v>
                </c:pt>
                <c:pt idx="14028">
                  <c:v>2</c:v>
                </c:pt>
                <c:pt idx="14029">
                  <c:v>2</c:v>
                </c:pt>
                <c:pt idx="14030">
                  <c:v>2</c:v>
                </c:pt>
                <c:pt idx="14031">
                  <c:v>2</c:v>
                </c:pt>
                <c:pt idx="14032">
                  <c:v>2</c:v>
                </c:pt>
                <c:pt idx="14033">
                  <c:v>2</c:v>
                </c:pt>
                <c:pt idx="14034">
                  <c:v>2</c:v>
                </c:pt>
                <c:pt idx="14035">
                  <c:v>2</c:v>
                </c:pt>
                <c:pt idx="14036">
                  <c:v>2</c:v>
                </c:pt>
                <c:pt idx="14037">
                  <c:v>2</c:v>
                </c:pt>
                <c:pt idx="14038">
                  <c:v>2</c:v>
                </c:pt>
                <c:pt idx="14039">
                  <c:v>2</c:v>
                </c:pt>
                <c:pt idx="14040">
                  <c:v>2</c:v>
                </c:pt>
                <c:pt idx="14041">
                  <c:v>2</c:v>
                </c:pt>
                <c:pt idx="14042">
                  <c:v>2</c:v>
                </c:pt>
                <c:pt idx="14043">
                  <c:v>2</c:v>
                </c:pt>
                <c:pt idx="14044">
                  <c:v>2</c:v>
                </c:pt>
                <c:pt idx="14045">
                  <c:v>2</c:v>
                </c:pt>
                <c:pt idx="14046">
                  <c:v>2</c:v>
                </c:pt>
                <c:pt idx="14047">
                  <c:v>2</c:v>
                </c:pt>
                <c:pt idx="14048">
                  <c:v>2</c:v>
                </c:pt>
                <c:pt idx="14049">
                  <c:v>2</c:v>
                </c:pt>
                <c:pt idx="14050">
                  <c:v>2</c:v>
                </c:pt>
                <c:pt idx="14051">
                  <c:v>2</c:v>
                </c:pt>
                <c:pt idx="14052">
                  <c:v>2</c:v>
                </c:pt>
                <c:pt idx="14053">
                  <c:v>2</c:v>
                </c:pt>
                <c:pt idx="14054">
                  <c:v>2</c:v>
                </c:pt>
                <c:pt idx="14055">
                  <c:v>2</c:v>
                </c:pt>
                <c:pt idx="14056">
                  <c:v>2</c:v>
                </c:pt>
                <c:pt idx="14057">
                  <c:v>2</c:v>
                </c:pt>
                <c:pt idx="14058">
                  <c:v>2</c:v>
                </c:pt>
                <c:pt idx="14059">
                  <c:v>2</c:v>
                </c:pt>
                <c:pt idx="14060">
                  <c:v>2</c:v>
                </c:pt>
                <c:pt idx="14061">
                  <c:v>2</c:v>
                </c:pt>
                <c:pt idx="14062">
                  <c:v>2</c:v>
                </c:pt>
                <c:pt idx="14063">
                  <c:v>2</c:v>
                </c:pt>
                <c:pt idx="14064">
                  <c:v>2</c:v>
                </c:pt>
                <c:pt idx="14065">
                  <c:v>2</c:v>
                </c:pt>
                <c:pt idx="14066">
                  <c:v>2</c:v>
                </c:pt>
                <c:pt idx="14067">
                  <c:v>2</c:v>
                </c:pt>
                <c:pt idx="14068">
                  <c:v>2</c:v>
                </c:pt>
                <c:pt idx="14069">
                  <c:v>2</c:v>
                </c:pt>
                <c:pt idx="14070">
                  <c:v>2</c:v>
                </c:pt>
                <c:pt idx="14071">
                  <c:v>2</c:v>
                </c:pt>
                <c:pt idx="14072">
                  <c:v>2</c:v>
                </c:pt>
                <c:pt idx="14073">
                  <c:v>2</c:v>
                </c:pt>
                <c:pt idx="14074">
                  <c:v>2</c:v>
                </c:pt>
                <c:pt idx="14075">
                  <c:v>2</c:v>
                </c:pt>
                <c:pt idx="14076">
                  <c:v>2</c:v>
                </c:pt>
                <c:pt idx="14077">
                  <c:v>2</c:v>
                </c:pt>
                <c:pt idx="14078">
                  <c:v>2</c:v>
                </c:pt>
                <c:pt idx="14079">
                  <c:v>2</c:v>
                </c:pt>
                <c:pt idx="14080">
                  <c:v>2</c:v>
                </c:pt>
                <c:pt idx="14081">
                  <c:v>2</c:v>
                </c:pt>
                <c:pt idx="14082">
                  <c:v>2</c:v>
                </c:pt>
                <c:pt idx="14083">
                  <c:v>2</c:v>
                </c:pt>
                <c:pt idx="14084">
                  <c:v>2</c:v>
                </c:pt>
                <c:pt idx="14085">
                  <c:v>2</c:v>
                </c:pt>
                <c:pt idx="14086">
                  <c:v>2</c:v>
                </c:pt>
                <c:pt idx="14087">
                  <c:v>2</c:v>
                </c:pt>
                <c:pt idx="14088">
                  <c:v>2</c:v>
                </c:pt>
                <c:pt idx="14089">
                  <c:v>2</c:v>
                </c:pt>
                <c:pt idx="14090">
                  <c:v>2</c:v>
                </c:pt>
                <c:pt idx="14091">
                  <c:v>2</c:v>
                </c:pt>
                <c:pt idx="14092">
                  <c:v>2</c:v>
                </c:pt>
                <c:pt idx="14093">
                  <c:v>2</c:v>
                </c:pt>
                <c:pt idx="14094">
                  <c:v>2</c:v>
                </c:pt>
                <c:pt idx="14095">
                  <c:v>2</c:v>
                </c:pt>
                <c:pt idx="14096">
                  <c:v>2</c:v>
                </c:pt>
                <c:pt idx="14097">
                  <c:v>2</c:v>
                </c:pt>
                <c:pt idx="14098">
                  <c:v>2</c:v>
                </c:pt>
                <c:pt idx="14099">
                  <c:v>2</c:v>
                </c:pt>
                <c:pt idx="14100">
                  <c:v>2</c:v>
                </c:pt>
                <c:pt idx="14101">
                  <c:v>2</c:v>
                </c:pt>
                <c:pt idx="14102">
                  <c:v>2</c:v>
                </c:pt>
                <c:pt idx="14103">
                  <c:v>2</c:v>
                </c:pt>
                <c:pt idx="14104">
                  <c:v>2</c:v>
                </c:pt>
                <c:pt idx="14105">
                  <c:v>2</c:v>
                </c:pt>
                <c:pt idx="14106">
                  <c:v>2</c:v>
                </c:pt>
                <c:pt idx="14107">
                  <c:v>2</c:v>
                </c:pt>
                <c:pt idx="14108">
                  <c:v>2</c:v>
                </c:pt>
                <c:pt idx="14109">
                  <c:v>2</c:v>
                </c:pt>
                <c:pt idx="14110">
                  <c:v>2</c:v>
                </c:pt>
                <c:pt idx="14111">
                  <c:v>2</c:v>
                </c:pt>
                <c:pt idx="14112">
                  <c:v>2</c:v>
                </c:pt>
                <c:pt idx="14113">
                  <c:v>2</c:v>
                </c:pt>
                <c:pt idx="14114">
                  <c:v>2</c:v>
                </c:pt>
                <c:pt idx="14115">
                  <c:v>2</c:v>
                </c:pt>
                <c:pt idx="14116">
                  <c:v>2</c:v>
                </c:pt>
                <c:pt idx="14117">
                  <c:v>2</c:v>
                </c:pt>
                <c:pt idx="14118">
                  <c:v>2</c:v>
                </c:pt>
                <c:pt idx="14119">
                  <c:v>2</c:v>
                </c:pt>
                <c:pt idx="14120">
                  <c:v>2</c:v>
                </c:pt>
                <c:pt idx="14121">
                  <c:v>2</c:v>
                </c:pt>
                <c:pt idx="14122">
                  <c:v>2</c:v>
                </c:pt>
                <c:pt idx="14123">
                  <c:v>2</c:v>
                </c:pt>
                <c:pt idx="14124">
                  <c:v>2</c:v>
                </c:pt>
                <c:pt idx="14125">
                  <c:v>2</c:v>
                </c:pt>
                <c:pt idx="14126">
                  <c:v>2</c:v>
                </c:pt>
                <c:pt idx="14127">
                  <c:v>2</c:v>
                </c:pt>
                <c:pt idx="14128">
                  <c:v>2</c:v>
                </c:pt>
                <c:pt idx="14129">
                  <c:v>2</c:v>
                </c:pt>
                <c:pt idx="14130">
                  <c:v>2</c:v>
                </c:pt>
                <c:pt idx="14131">
                  <c:v>2</c:v>
                </c:pt>
                <c:pt idx="14132">
                  <c:v>2</c:v>
                </c:pt>
                <c:pt idx="14133">
                  <c:v>2</c:v>
                </c:pt>
                <c:pt idx="14134">
                  <c:v>2</c:v>
                </c:pt>
                <c:pt idx="14135">
                  <c:v>2</c:v>
                </c:pt>
                <c:pt idx="14136">
                  <c:v>2</c:v>
                </c:pt>
                <c:pt idx="14137">
                  <c:v>2</c:v>
                </c:pt>
                <c:pt idx="14138">
                  <c:v>2</c:v>
                </c:pt>
                <c:pt idx="14139">
                  <c:v>2</c:v>
                </c:pt>
                <c:pt idx="14140">
                  <c:v>2</c:v>
                </c:pt>
                <c:pt idx="14141">
                  <c:v>2</c:v>
                </c:pt>
                <c:pt idx="14142">
                  <c:v>2</c:v>
                </c:pt>
                <c:pt idx="14143">
                  <c:v>2</c:v>
                </c:pt>
                <c:pt idx="14144">
                  <c:v>2</c:v>
                </c:pt>
                <c:pt idx="14145">
                  <c:v>2</c:v>
                </c:pt>
                <c:pt idx="14146">
                  <c:v>2</c:v>
                </c:pt>
                <c:pt idx="14147">
                  <c:v>2</c:v>
                </c:pt>
                <c:pt idx="14148">
                  <c:v>2</c:v>
                </c:pt>
                <c:pt idx="14149">
                  <c:v>2</c:v>
                </c:pt>
                <c:pt idx="14150">
                  <c:v>2</c:v>
                </c:pt>
                <c:pt idx="14151">
                  <c:v>2</c:v>
                </c:pt>
                <c:pt idx="14152">
                  <c:v>2</c:v>
                </c:pt>
                <c:pt idx="14153">
                  <c:v>2</c:v>
                </c:pt>
                <c:pt idx="14154">
                  <c:v>2</c:v>
                </c:pt>
                <c:pt idx="14155">
                  <c:v>2</c:v>
                </c:pt>
                <c:pt idx="14156">
                  <c:v>2</c:v>
                </c:pt>
                <c:pt idx="14157">
                  <c:v>2</c:v>
                </c:pt>
                <c:pt idx="14158">
                  <c:v>2</c:v>
                </c:pt>
                <c:pt idx="14159">
                  <c:v>2</c:v>
                </c:pt>
                <c:pt idx="14160">
                  <c:v>2</c:v>
                </c:pt>
                <c:pt idx="14161">
                  <c:v>2</c:v>
                </c:pt>
                <c:pt idx="14162">
                  <c:v>2</c:v>
                </c:pt>
                <c:pt idx="14163">
                  <c:v>2</c:v>
                </c:pt>
                <c:pt idx="14164">
                  <c:v>2</c:v>
                </c:pt>
                <c:pt idx="14165">
                  <c:v>2</c:v>
                </c:pt>
                <c:pt idx="14166">
                  <c:v>2</c:v>
                </c:pt>
                <c:pt idx="14167">
                  <c:v>2</c:v>
                </c:pt>
                <c:pt idx="14168">
                  <c:v>2</c:v>
                </c:pt>
                <c:pt idx="14169">
                  <c:v>2</c:v>
                </c:pt>
                <c:pt idx="14170">
                  <c:v>2</c:v>
                </c:pt>
                <c:pt idx="14171">
                  <c:v>2</c:v>
                </c:pt>
                <c:pt idx="14172">
                  <c:v>2</c:v>
                </c:pt>
                <c:pt idx="14173">
                  <c:v>2</c:v>
                </c:pt>
                <c:pt idx="14174">
                  <c:v>2</c:v>
                </c:pt>
                <c:pt idx="14175">
                  <c:v>2</c:v>
                </c:pt>
                <c:pt idx="14176">
                  <c:v>2</c:v>
                </c:pt>
                <c:pt idx="14177">
                  <c:v>2</c:v>
                </c:pt>
                <c:pt idx="14178">
                  <c:v>2</c:v>
                </c:pt>
                <c:pt idx="14179">
                  <c:v>2</c:v>
                </c:pt>
                <c:pt idx="14180">
                  <c:v>2</c:v>
                </c:pt>
                <c:pt idx="14181">
                  <c:v>2</c:v>
                </c:pt>
                <c:pt idx="14182">
                  <c:v>2</c:v>
                </c:pt>
                <c:pt idx="14183">
                  <c:v>2</c:v>
                </c:pt>
                <c:pt idx="14184">
                  <c:v>2</c:v>
                </c:pt>
                <c:pt idx="14185">
                  <c:v>2</c:v>
                </c:pt>
                <c:pt idx="14186">
                  <c:v>2</c:v>
                </c:pt>
                <c:pt idx="14187">
                  <c:v>2</c:v>
                </c:pt>
                <c:pt idx="14188">
                  <c:v>2</c:v>
                </c:pt>
                <c:pt idx="14189">
                  <c:v>2</c:v>
                </c:pt>
                <c:pt idx="14190">
                  <c:v>2</c:v>
                </c:pt>
                <c:pt idx="14191">
                  <c:v>2</c:v>
                </c:pt>
                <c:pt idx="14192">
                  <c:v>2</c:v>
                </c:pt>
                <c:pt idx="14193">
                  <c:v>2</c:v>
                </c:pt>
                <c:pt idx="14194">
                  <c:v>2</c:v>
                </c:pt>
                <c:pt idx="14195">
                  <c:v>2</c:v>
                </c:pt>
                <c:pt idx="14196">
                  <c:v>2</c:v>
                </c:pt>
                <c:pt idx="14197">
                  <c:v>2</c:v>
                </c:pt>
                <c:pt idx="14198">
                  <c:v>2</c:v>
                </c:pt>
                <c:pt idx="14199">
                  <c:v>2</c:v>
                </c:pt>
                <c:pt idx="14200">
                  <c:v>2</c:v>
                </c:pt>
                <c:pt idx="14201">
                  <c:v>2</c:v>
                </c:pt>
                <c:pt idx="14202">
                  <c:v>2</c:v>
                </c:pt>
                <c:pt idx="14203">
                  <c:v>2</c:v>
                </c:pt>
                <c:pt idx="14204">
                  <c:v>2</c:v>
                </c:pt>
                <c:pt idx="14205">
                  <c:v>2</c:v>
                </c:pt>
                <c:pt idx="14206">
                  <c:v>2</c:v>
                </c:pt>
                <c:pt idx="14207">
                  <c:v>2</c:v>
                </c:pt>
                <c:pt idx="14208">
                  <c:v>2</c:v>
                </c:pt>
                <c:pt idx="14209">
                  <c:v>2</c:v>
                </c:pt>
                <c:pt idx="14210">
                  <c:v>2</c:v>
                </c:pt>
                <c:pt idx="14211">
                  <c:v>2</c:v>
                </c:pt>
                <c:pt idx="14212">
                  <c:v>2</c:v>
                </c:pt>
                <c:pt idx="14213">
                  <c:v>2</c:v>
                </c:pt>
                <c:pt idx="14214">
                  <c:v>2</c:v>
                </c:pt>
                <c:pt idx="14215">
                  <c:v>2</c:v>
                </c:pt>
                <c:pt idx="14216">
                  <c:v>2</c:v>
                </c:pt>
                <c:pt idx="14217">
                  <c:v>2</c:v>
                </c:pt>
                <c:pt idx="14218">
                  <c:v>2</c:v>
                </c:pt>
                <c:pt idx="14219">
                  <c:v>2</c:v>
                </c:pt>
                <c:pt idx="14220">
                  <c:v>2</c:v>
                </c:pt>
                <c:pt idx="14221">
                  <c:v>2</c:v>
                </c:pt>
                <c:pt idx="14222">
                  <c:v>2</c:v>
                </c:pt>
                <c:pt idx="14223">
                  <c:v>2</c:v>
                </c:pt>
                <c:pt idx="14224">
                  <c:v>2</c:v>
                </c:pt>
                <c:pt idx="14225">
                  <c:v>2</c:v>
                </c:pt>
                <c:pt idx="14226">
                  <c:v>2</c:v>
                </c:pt>
                <c:pt idx="14227">
                  <c:v>2</c:v>
                </c:pt>
                <c:pt idx="14228">
                  <c:v>2</c:v>
                </c:pt>
                <c:pt idx="14229">
                  <c:v>2</c:v>
                </c:pt>
                <c:pt idx="14230">
                  <c:v>2</c:v>
                </c:pt>
                <c:pt idx="14231">
                  <c:v>2</c:v>
                </c:pt>
                <c:pt idx="14232">
                  <c:v>2</c:v>
                </c:pt>
                <c:pt idx="14233">
                  <c:v>2</c:v>
                </c:pt>
                <c:pt idx="14234">
                  <c:v>2</c:v>
                </c:pt>
                <c:pt idx="14235">
                  <c:v>2</c:v>
                </c:pt>
                <c:pt idx="14236">
                  <c:v>2</c:v>
                </c:pt>
                <c:pt idx="14237">
                  <c:v>2</c:v>
                </c:pt>
                <c:pt idx="14238">
                  <c:v>2</c:v>
                </c:pt>
                <c:pt idx="14239">
                  <c:v>2</c:v>
                </c:pt>
                <c:pt idx="14240">
                  <c:v>2</c:v>
                </c:pt>
                <c:pt idx="14241">
                  <c:v>2</c:v>
                </c:pt>
                <c:pt idx="14242">
                  <c:v>2</c:v>
                </c:pt>
                <c:pt idx="14243">
                  <c:v>2</c:v>
                </c:pt>
                <c:pt idx="14244">
                  <c:v>2</c:v>
                </c:pt>
                <c:pt idx="14245">
                  <c:v>2</c:v>
                </c:pt>
                <c:pt idx="14246">
                  <c:v>2</c:v>
                </c:pt>
                <c:pt idx="14247">
                  <c:v>2</c:v>
                </c:pt>
                <c:pt idx="14248">
                  <c:v>2</c:v>
                </c:pt>
                <c:pt idx="14249">
                  <c:v>2</c:v>
                </c:pt>
                <c:pt idx="14250">
                  <c:v>2</c:v>
                </c:pt>
                <c:pt idx="14251">
                  <c:v>2</c:v>
                </c:pt>
                <c:pt idx="14252">
                  <c:v>2</c:v>
                </c:pt>
                <c:pt idx="14253">
                  <c:v>2</c:v>
                </c:pt>
                <c:pt idx="14254">
                  <c:v>2</c:v>
                </c:pt>
                <c:pt idx="14255">
                  <c:v>2</c:v>
                </c:pt>
                <c:pt idx="14256">
                  <c:v>2</c:v>
                </c:pt>
                <c:pt idx="14257">
                  <c:v>2</c:v>
                </c:pt>
                <c:pt idx="14258">
                  <c:v>2</c:v>
                </c:pt>
                <c:pt idx="14259">
                  <c:v>2</c:v>
                </c:pt>
                <c:pt idx="14260">
                  <c:v>2</c:v>
                </c:pt>
                <c:pt idx="14261">
                  <c:v>2</c:v>
                </c:pt>
                <c:pt idx="14262">
                  <c:v>2</c:v>
                </c:pt>
                <c:pt idx="14263">
                  <c:v>2</c:v>
                </c:pt>
                <c:pt idx="14264">
                  <c:v>2</c:v>
                </c:pt>
                <c:pt idx="14265">
                  <c:v>2</c:v>
                </c:pt>
                <c:pt idx="14266">
                  <c:v>2</c:v>
                </c:pt>
                <c:pt idx="14267">
                  <c:v>2</c:v>
                </c:pt>
                <c:pt idx="14268">
                  <c:v>2</c:v>
                </c:pt>
                <c:pt idx="14269">
                  <c:v>2</c:v>
                </c:pt>
                <c:pt idx="14270">
                  <c:v>2</c:v>
                </c:pt>
                <c:pt idx="14271">
                  <c:v>2</c:v>
                </c:pt>
                <c:pt idx="14272">
                  <c:v>2</c:v>
                </c:pt>
                <c:pt idx="14273">
                  <c:v>2</c:v>
                </c:pt>
                <c:pt idx="14274">
                  <c:v>2</c:v>
                </c:pt>
                <c:pt idx="14275">
                  <c:v>2</c:v>
                </c:pt>
                <c:pt idx="14276">
                  <c:v>2</c:v>
                </c:pt>
                <c:pt idx="14277">
                  <c:v>2</c:v>
                </c:pt>
                <c:pt idx="14278">
                  <c:v>2</c:v>
                </c:pt>
                <c:pt idx="14279">
                  <c:v>2</c:v>
                </c:pt>
                <c:pt idx="14280">
                  <c:v>2</c:v>
                </c:pt>
                <c:pt idx="14281">
                  <c:v>2</c:v>
                </c:pt>
                <c:pt idx="14282">
                  <c:v>2</c:v>
                </c:pt>
                <c:pt idx="14283">
                  <c:v>2</c:v>
                </c:pt>
                <c:pt idx="14284">
                  <c:v>2</c:v>
                </c:pt>
                <c:pt idx="14285">
                  <c:v>2</c:v>
                </c:pt>
                <c:pt idx="14286">
                  <c:v>2</c:v>
                </c:pt>
                <c:pt idx="14287">
                  <c:v>2</c:v>
                </c:pt>
                <c:pt idx="14288">
                  <c:v>2</c:v>
                </c:pt>
                <c:pt idx="14289">
                  <c:v>2</c:v>
                </c:pt>
                <c:pt idx="14290">
                  <c:v>2</c:v>
                </c:pt>
                <c:pt idx="14291">
                  <c:v>2</c:v>
                </c:pt>
                <c:pt idx="14292">
                  <c:v>2</c:v>
                </c:pt>
                <c:pt idx="14293">
                  <c:v>2</c:v>
                </c:pt>
                <c:pt idx="14294">
                  <c:v>2</c:v>
                </c:pt>
                <c:pt idx="14295">
                  <c:v>2</c:v>
                </c:pt>
                <c:pt idx="14296">
                  <c:v>2</c:v>
                </c:pt>
                <c:pt idx="14297">
                  <c:v>2</c:v>
                </c:pt>
                <c:pt idx="14298">
                  <c:v>2</c:v>
                </c:pt>
                <c:pt idx="14299">
                  <c:v>2</c:v>
                </c:pt>
                <c:pt idx="14300">
                  <c:v>2</c:v>
                </c:pt>
                <c:pt idx="14301">
                  <c:v>2</c:v>
                </c:pt>
                <c:pt idx="14302">
                  <c:v>2</c:v>
                </c:pt>
                <c:pt idx="14303">
                  <c:v>2</c:v>
                </c:pt>
                <c:pt idx="14304">
                  <c:v>2</c:v>
                </c:pt>
                <c:pt idx="14305">
                  <c:v>2</c:v>
                </c:pt>
                <c:pt idx="14306">
                  <c:v>2</c:v>
                </c:pt>
                <c:pt idx="14307">
                  <c:v>2</c:v>
                </c:pt>
                <c:pt idx="14308">
                  <c:v>2</c:v>
                </c:pt>
                <c:pt idx="14309">
                  <c:v>2</c:v>
                </c:pt>
                <c:pt idx="14310">
                  <c:v>2</c:v>
                </c:pt>
                <c:pt idx="14311">
                  <c:v>2</c:v>
                </c:pt>
                <c:pt idx="14312">
                  <c:v>2</c:v>
                </c:pt>
                <c:pt idx="14313">
                  <c:v>2</c:v>
                </c:pt>
                <c:pt idx="14314">
                  <c:v>2</c:v>
                </c:pt>
                <c:pt idx="14315">
                  <c:v>2</c:v>
                </c:pt>
                <c:pt idx="14316">
                  <c:v>2</c:v>
                </c:pt>
                <c:pt idx="14317">
                  <c:v>2</c:v>
                </c:pt>
                <c:pt idx="14318">
                  <c:v>2</c:v>
                </c:pt>
                <c:pt idx="14319">
                  <c:v>2</c:v>
                </c:pt>
                <c:pt idx="14320">
                  <c:v>2</c:v>
                </c:pt>
                <c:pt idx="14321">
                  <c:v>2</c:v>
                </c:pt>
                <c:pt idx="14322">
                  <c:v>2</c:v>
                </c:pt>
                <c:pt idx="14323">
                  <c:v>2</c:v>
                </c:pt>
                <c:pt idx="14324">
                  <c:v>2</c:v>
                </c:pt>
                <c:pt idx="14325">
                  <c:v>2</c:v>
                </c:pt>
                <c:pt idx="14326">
                  <c:v>2</c:v>
                </c:pt>
                <c:pt idx="14327">
                  <c:v>2</c:v>
                </c:pt>
                <c:pt idx="14328">
                  <c:v>2</c:v>
                </c:pt>
                <c:pt idx="14329">
                  <c:v>2</c:v>
                </c:pt>
                <c:pt idx="14330">
                  <c:v>2</c:v>
                </c:pt>
                <c:pt idx="14331">
                  <c:v>2</c:v>
                </c:pt>
                <c:pt idx="14332">
                  <c:v>2</c:v>
                </c:pt>
                <c:pt idx="14333">
                  <c:v>2</c:v>
                </c:pt>
                <c:pt idx="14334">
                  <c:v>2</c:v>
                </c:pt>
                <c:pt idx="14335">
                  <c:v>2</c:v>
                </c:pt>
                <c:pt idx="14336">
                  <c:v>2</c:v>
                </c:pt>
                <c:pt idx="14337">
                  <c:v>2</c:v>
                </c:pt>
                <c:pt idx="14338">
                  <c:v>2</c:v>
                </c:pt>
                <c:pt idx="14339">
                  <c:v>2</c:v>
                </c:pt>
                <c:pt idx="14340">
                  <c:v>2</c:v>
                </c:pt>
                <c:pt idx="14341">
                  <c:v>2</c:v>
                </c:pt>
                <c:pt idx="14342">
                  <c:v>2</c:v>
                </c:pt>
                <c:pt idx="14343">
                  <c:v>2</c:v>
                </c:pt>
                <c:pt idx="14344">
                  <c:v>2</c:v>
                </c:pt>
                <c:pt idx="14345">
                  <c:v>2</c:v>
                </c:pt>
                <c:pt idx="14346">
                  <c:v>2</c:v>
                </c:pt>
                <c:pt idx="14347">
                  <c:v>2</c:v>
                </c:pt>
                <c:pt idx="14348">
                  <c:v>2</c:v>
                </c:pt>
                <c:pt idx="14349">
                  <c:v>2</c:v>
                </c:pt>
                <c:pt idx="14350">
                  <c:v>2</c:v>
                </c:pt>
                <c:pt idx="14351">
                  <c:v>2</c:v>
                </c:pt>
                <c:pt idx="14352">
                  <c:v>2</c:v>
                </c:pt>
                <c:pt idx="14353">
                  <c:v>2</c:v>
                </c:pt>
                <c:pt idx="14354">
                  <c:v>2</c:v>
                </c:pt>
                <c:pt idx="14355">
                  <c:v>2</c:v>
                </c:pt>
                <c:pt idx="14356">
                  <c:v>2</c:v>
                </c:pt>
                <c:pt idx="14357">
                  <c:v>2</c:v>
                </c:pt>
                <c:pt idx="14358">
                  <c:v>2</c:v>
                </c:pt>
                <c:pt idx="14359">
                  <c:v>2</c:v>
                </c:pt>
                <c:pt idx="14360">
                  <c:v>2</c:v>
                </c:pt>
                <c:pt idx="14361">
                  <c:v>2</c:v>
                </c:pt>
                <c:pt idx="14362">
                  <c:v>2</c:v>
                </c:pt>
                <c:pt idx="14363">
                  <c:v>2</c:v>
                </c:pt>
                <c:pt idx="14364">
                  <c:v>2</c:v>
                </c:pt>
                <c:pt idx="14365">
                  <c:v>2</c:v>
                </c:pt>
                <c:pt idx="14366">
                  <c:v>2</c:v>
                </c:pt>
                <c:pt idx="14367">
                  <c:v>2</c:v>
                </c:pt>
                <c:pt idx="14368">
                  <c:v>2</c:v>
                </c:pt>
                <c:pt idx="14369">
                  <c:v>2</c:v>
                </c:pt>
                <c:pt idx="14370">
                  <c:v>2</c:v>
                </c:pt>
                <c:pt idx="14371">
                  <c:v>2</c:v>
                </c:pt>
                <c:pt idx="14372">
                  <c:v>2</c:v>
                </c:pt>
                <c:pt idx="14373">
                  <c:v>2</c:v>
                </c:pt>
                <c:pt idx="14374">
                  <c:v>2</c:v>
                </c:pt>
                <c:pt idx="14375">
                  <c:v>2</c:v>
                </c:pt>
                <c:pt idx="14376">
                  <c:v>2</c:v>
                </c:pt>
                <c:pt idx="14377">
                  <c:v>2</c:v>
                </c:pt>
                <c:pt idx="14378">
                  <c:v>2</c:v>
                </c:pt>
                <c:pt idx="14379">
                  <c:v>2</c:v>
                </c:pt>
                <c:pt idx="14380">
                  <c:v>2</c:v>
                </c:pt>
                <c:pt idx="14381">
                  <c:v>2</c:v>
                </c:pt>
                <c:pt idx="14382">
                  <c:v>2</c:v>
                </c:pt>
                <c:pt idx="14383">
                  <c:v>2</c:v>
                </c:pt>
                <c:pt idx="14384">
                  <c:v>2</c:v>
                </c:pt>
                <c:pt idx="14385">
                  <c:v>2</c:v>
                </c:pt>
                <c:pt idx="14386">
                  <c:v>2</c:v>
                </c:pt>
                <c:pt idx="14387">
                  <c:v>2</c:v>
                </c:pt>
                <c:pt idx="14388">
                  <c:v>2</c:v>
                </c:pt>
                <c:pt idx="14389">
                  <c:v>2</c:v>
                </c:pt>
                <c:pt idx="14390">
                  <c:v>2</c:v>
                </c:pt>
                <c:pt idx="14391">
                  <c:v>2</c:v>
                </c:pt>
                <c:pt idx="14392">
                  <c:v>2</c:v>
                </c:pt>
                <c:pt idx="14393">
                  <c:v>2</c:v>
                </c:pt>
                <c:pt idx="14394">
                  <c:v>2</c:v>
                </c:pt>
                <c:pt idx="14395">
                  <c:v>2</c:v>
                </c:pt>
                <c:pt idx="14396">
                  <c:v>2</c:v>
                </c:pt>
                <c:pt idx="14397">
                  <c:v>2</c:v>
                </c:pt>
                <c:pt idx="14398">
                  <c:v>2</c:v>
                </c:pt>
                <c:pt idx="14399">
                  <c:v>2</c:v>
                </c:pt>
                <c:pt idx="14400">
                  <c:v>2</c:v>
                </c:pt>
                <c:pt idx="14401">
                  <c:v>2</c:v>
                </c:pt>
                <c:pt idx="14402">
                  <c:v>2</c:v>
                </c:pt>
                <c:pt idx="14403">
                  <c:v>2</c:v>
                </c:pt>
                <c:pt idx="14404">
                  <c:v>2</c:v>
                </c:pt>
                <c:pt idx="14405">
                  <c:v>2</c:v>
                </c:pt>
                <c:pt idx="14406">
                  <c:v>2</c:v>
                </c:pt>
                <c:pt idx="14407">
                  <c:v>2</c:v>
                </c:pt>
                <c:pt idx="14408">
                  <c:v>2</c:v>
                </c:pt>
                <c:pt idx="14409">
                  <c:v>2</c:v>
                </c:pt>
                <c:pt idx="14410">
                  <c:v>2</c:v>
                </c:pt>
                <c:pt idx="14411">
                  <c:v>2</c:v>
                </c:pt>
                <c:pt idx="14412">
                  <c:v>2</c:v>
                </c:pt>
                <c:pt idx="14413">
                  <c:v>2</c:v>
                </c:pt>
                <c:pt idx="14414">
                  <c:v>2</c:v>
                </c:pt>
                <c:pt idx="14415">
                  <c:v>2</c:v>
                </c:pt>
                <c:pt idx="14416">
                  <c:v>2</c:v>
                </c:pt>
                <c:pt idx="14417">
                  <c:v>2</c:v>
                </c:pt>
                <c:pt idx="14418">
                  <c:v>2</c:v>
                </c:pt>
                <c:pt idx="14419">
                  <c:v>2</c:v>
                </c:pt>
                <c:pt idx="14420">
                  <c:v>2</c:v>
                </c:pt>
                <c:pt idx="14421">
                  <c:v>2</c:v>
                </c:pt>
                <c:pt idx="14422">
                  <c:v>2</c:v>
                </c:pt>
                <c:pt idx="14423">
                  <c:v>2</c:v>
                </c:pt>
                <c:pt idx="14424">
                  <c:v>2</c:v>
                </c:pt>
                <c:pt idx="14425">
                  <c:v>2</c:v>
                </c:pt>
                <c:pt idx="14426">
                  <c:v>2</c:v>
                </c:pt>
                <c:pt idx="14427">
                  <c:v>2</c:v>
                </c:pt>
                <c:pt idx="14428">
                  <c:v>2</c:v>
                </c:pt>
                <c:pt idx="14429">
                  <c:v>2</c:v>
                </c:pt>
                <c:pt idx="14430">
                  <c:v>2</c:v>
                </c:pt>
                <c:pt idx="14431">
                  <c:v>2</c:v>
                </c:pt>
                <c:pt idx="14432">
                  <c:v>2</c:v>
                </c:pt>
                <c:pt idx="14433">
                  <c:v>2</c:v>
                </c:pt>
                <c:pt idx="14434">
                  <c:v>2</c:v>
                </c:pt>
                <c:pt idx="14435">
                  <c:v>2</c:v>
                </c:pt>
                <c:pt idx="14436">
                  <c:v>2</c:v>
                </c:pt>
                <c:pt idx="14437">
                  <c:v>2</c:v>
                </c:pt>
                <c:pt idx="14438">
                  <c:v>2</c:v>
                </c:pt>
                <c:pt idx="14439">
                  <c:v>2</c:v>
                </c:pt>
                <c:pt idx="14440">
                  <c:v>2</c:v>
                </c:pt>
                <c:pt idx="14441">
                  <c:v>2</c:v>
                </c:pt>
                <c:pt idx="14442">
                  <c:v>2</c:v>
                </c:pt>
                <c:pt idx="14443">
                  <c:v>2</c:v>
                </c:pt>
                <c:pt idx="14444">
                  <c:v>2</c:v>
                </c:pt>
                <c:pt idx="14445">
                  <c:v>2</c:v>
                </c:pt>
                <c:pt idx="14446">
                  <c:v>2</c:v>
                </c:pt>
                <c:pt idx="14447">
                  <c:v>2</c:v>
                </c:pt>
                <c:pt idx="14448">
                  <c:v>2</c:v>
                </c:pt>
                <c:pt idx="14449">
                  <c:v>2</c:v>
                </c:pt>
                <c:pt idx="14450">
                  <c:v>2</c:v>
                </c:pt>
                <c:pt idx="14451">
                  <c:v>2</c:v>
                </c:pt>
                <c:pt idx="14452">
                  <c:v>2</c:v>
                </c:pt>
                <c:pt idx="14453">
                  <c:v>2</c:v>
                </c:pt>
                <c:pt idx="14454">
                  <c:v>2</c:v>
                </c:pt>
                <c:pt idx="14455">
                  <c:v>2</c:v>
                </c:pt>
                <c:pt idx="14456">
                  <c:v>2</c:v>
                </c:pt>
                <c:pt idx="14457">
                  <c:v>2</c:v>
                </c:pt>
                <c:pt idx="14458">
                  <c:v>2</c:v>
                </c:pt>
                <c:pt idx="14459">
                  <c:v>2</c:v>
                </c:pt>
                <c:pt idx="14460">
                  <c:v>2</c:v>
                </c:pt>
                <c:pt idx="14461">
                  <c:v>2</c:v>
                </c:pt>
                <c:pt idx="14462">
                  <c:v>2</c:v>
                </c:pt>
                <c:pt idx="14463">
                  <c:v>2</c:v>
                </c:pt>
                <c:pt idx="14464">
                  <c:v>2</c:v>
                </c:pt>
                <c:pt idx="14465">
                  <c:v>2</c:v>
                </c:pt>
                <c:pt idx="14466">
                  <c:v>2</c:v>
                </c:pt>
                <c:pt idx="14467">
                  <c:v>2</c:v>
                </c:pt>
                <c:pt idx="14468">
                  <c:v>2</c:v>
                </c:pt>
                <c:pt idx="14469">
                  <c:v>2</c:v>
                </c:pt>
                <c:pt idx="14470">
                  <c:v>2</c:v>
                </c:pt>
                <c:pt idx="14471">
                  <c:v>2</c:v>
                </c:pt>
                <c:pt idx="14472">
                  <c:v>2</c:v>
                </c:pt>
                <c:pt idx="14473">
                  <c:v>2</c:v>
                </c:pt>
                <c:pt idx="14474">
                  <c:v>2</c:v>
                </c:pt>
                <c:pt idx="14475">
                  <c:v>2</c:v>
                </c:pt>
                <c:pt idx="14476">
                  <c:v>2</c:v>
                </c:pt>
                <c:pt idx="14477">
                  <c:v>2</c:v>
                </c:pt>
                <c:pt idx="14478">
                  <c:v>2</c:v>
                </c:pt>
                <c:pt idx="14479">
                  <c:v>2</c:v>
                </c:pt>
                <c:pt idx="14480">
                  <c:v>2</c:v>
                </c:pt>
                <c:pt idx="14481">
                  <c:v>2</c:v>
                </c:pt>
                <c:pt idx="14482">
                  <c:v>2</c:v>
                </c:pt>
                <c:pt idx="14483">
                  <c:v>2</c:v>
                </c:pt>
                <c:pt idx="14484">
                  <c:v>2</c:v>
                </c:pt>
                <c:pt idx="14485">
                  <c:v>2</c:v>
                </c:pt>
                <c:pt idx="14486">
                  <c:v>2</c:v>
                </c:pt>
                <c:pt idx="14487">
                  <c:v>2</c:v>
                </c:pt>
                <c:pt idx="14488">
                  <c:v>2</c:v>
                </c:pt>
                <c:pt idx="14489">
                  <c:v>2</c:v>
                </c:pt>
                <c:pt idx="14490">
                  <c:v>2</c:v>
                </c:pt>
                <c:pt idx="14491">
                  <c:v>2</c:v>
                </c:pt>
                <c:pt idx="14492">
                  <c:v>2</c:v>
                </c:pt>
                <c:pt idx="14493">
                  <c:v>2</c:v>
                </c:pt>
                <c:pt idx="14494">
                  <c:v>2</c:v>
                </c:pt>
                <c:pt idx="14495">
                  <c:v>2</c:v>
                </c:pt>
                <c:pt idx="14496">
                  <c:v>2</c:v>
                </c:pt>
                <c:pt idx="14497">
                  <c:v>2</c:v>
                </c:pt>
                <c:pt idx="14498">
                  <c:v>2</c:v>
                </c:pt>
                <c:pt idx="14499">
                  <c:v>2</c:v>
                </c:pt>
                <c:pt idx="14500">
                  <c:v>2</c:v>
                </c:pt>
                <c:pt idx="14501">
                  <c:v>2</c:v>
                </c:pt>
                <c:pt idx="14502">
                  <c:v>2</c:v>
                </c:pt>
                <c:pt idx="14503">
                  <c:v>2</c:v>
                </c:pt>
                <c:pt idx="14504">
                  <c:v>2</c:v>
                </c:pt>
                <c:pt idx="14505">
                  <c:v>2</c:v>
                </c:pt>
                <c:pt idx="14506">
                  <c:v>2</c:v>
                </c:pt>
                <c:pt idx="14507">
                  <c:v>2</c:v>
                </c:pt>
                <c:pt idx="14508">
                  <c:v>2</c:v>
                </c:pt>
                <c:pt idx="14509">
                  <c:v>2</c:v>
                </c:pt>
                <c:pt idx="14510">
                  <c:v>2</c:v>
                </c:pt>
                <c:pt idx="14511">
                  <c:v>2</c:v>
                </c:pt>
                <c:pt idx="14512">
                  <c:v>2</c:v>
                </c:pt>
                <c:pt idx="14513">
                  <c:v>2</c:v>
                </c:pt>
                <c:pt idx="14514">
                  <c:v>2</c:v>
                </c:pt>
                <c:pt idx="14515">
                  <c:v>2</c:v>
                </c:pt>
                <c:pt idx="14516">
                  <c:v>2</c:v>
                </c:pt>
                <c:pt idx="14517">
                  <c:v>2</c:v>
                </c:pt>
                <c:pt idx="14518">
                  <c:v>2</c:v>
                </c:pt>
                <c:pt idx="14519">
                  <c:v>2</c:v>
                </c:pt>
                <c:pt idx="14520">
                  <c:v>2</c:v>
                </c:pt>
                <c:pt idx="14521">
                  <c:v>2</c:v>
                </c:pt>
                <c:pt idx="14522">
                  <c:v>2</c:v>
                </c:pt>
                <c:pt idx="14523">
                  <c:v>2</c:v>
                </c:pt>
                <c:pt idx="14524">
                  <c:v>2</c:v>
                </c:pt>
                <c:pt idx="14525">
                  <c:v>2</c:v>
                </c:pt>
                <c:pt idx="14526">
                  <c:v>2</c:v>
                </c:pt>
                <c:pt idx="14527">
                  <c:v>2</c:v>
                </c:pt>
                <c:pt idx="14528">
                  <c:v>2</c:v>
                </c:pt>
                <c:pt idx="14529">
                  <c:v>2</c:v>
                </c:pt>
                <c:pt idx="14530">
                  <c:v>2</c:v>
                </c:pt>
                <c:pt idx="14531">
                  <c:v>2</c:v>
                </c:pt>
                <c:pt idx="14532">
                  <c:v>2</c:v>
                </c:pt>
                <c:pt idx="14533">
                  <c:v>2</c:v>
                </c:pt>
                <c:pt idx="14534">
                  <c:v>2</c:v>
                </c:pt>
                <c:pt idx="14535">
                  <c:v>2</c:v>
                </c:pt>
                <c:pt idx="14536">
                  <c:v>2</c:v>
                </c:pt>
                <c:pt idx="14537">
                  <c:v>2</c:v>
                </c:pt>
                <c:pt idx="14538">
                  <c:v>2</c:v>
                </c:pt>
                <c:pt idx="14539">
                  <c:v>2</c:v>
                </c:pt>
                <c:pt idx="14540">
                  <c:v>2</c:v>
                </c:pt>
                <c:pt idx="14541">
                  <c:v>2</c:v>
                </c:pt>
                <c:pt idx="14542">
                  <c:v>2</c:v>
                </c:pt>
                <c:pt idx="14543">
                  <c:v>2</c:v>
                </c:pt>
                <c:pt idx="14544">
                  <c:v>2</c:v>
                </c:pt>
                <c:pt idx="14545">
                  <c:v>2</c:v>
                </c:pt>
                <c:pt idx="14546">
                  <c:v>2</c:v>
                </c:pt>
                <c:pt idx="14547">
                  <c:v>2</c:v>
                </c:pt>
                <c:pt idx="14548">
                  <c:v>2</c:v>
                </c:pt>
                <c:pt idx="14549">
                  <c:v>2</c:v>
                </c:pt>
                <c:pt idx="14550">
                  <c:v>2</c:v>
                </c:pt>
                <c:pt idx="14551">
                  <c:v>2</c:v>
                </c:pt>
                <c:pt idx="14552">
                  <c:v>2</c:v>
                </c:pt>
                <c:pt idx="14553">
                  <c:v>2</c:v>
                </c:pt>
                <c:pt idx="14554">
                  <c:v>2</c:v>
                </c:pt>
                <c:pt idx="14555">
                  <c:v>2</c:v>
                </c:pt>
                <c:pt idx="14556">
                  <c:v>2</c:v>
                </c:pt>
                <c:pt idx="14557">
                  <c:v>2</c:v>
                </c:pt>
                <c:pt idx="14558">
                  <c:v>2</c:v>
                </c:pt>
                <c:pt idx="14559">
                  <c:v>2</c:v>
                </c:pt>
                <c:pt idx="14560">
                  <c:v>2</c:v>
                </c:pt>
                <c:pt idx="14561">
                  <c:v>2</c:v>
                </c:pt>
                <c:pt idx="14562">
                  <c:v>2</c:v>
                </c:pt>
                <c:pt idx="14563">
                  <c:v>2</c:v>
                </c:pt>
                <c:pt idx="14564">
                  <c:v>2</c:v>
                </c:pt>
                <c:pt idx="14565">
                  <c:v>2</c:v>
                </c:pt>
                <c:pt idx="14566">
                  <c:v>2</c:v>
                </c:pt>
                <c:pt idx="14567">
                  <c:v>2</c:v>
                </c:pt>
                <c:pt idx="14568">
                  <c:v>2</c:v>
                </c:pt>
                <c:pt idx="14569">
                  <c:v>2</c:v>
                </c:pt>
                <c:pt idx="14570">
                  <c:v>2</c:v>
                </c:pt>
                <c:pt idx="14571">
                  <c:v>2</c:v>
                </c:pt>
                <c:pt idx="14572">
                  <c:v>2</c:v>
                </c:pt>
                <c:pt idx="14573">
                  <c:v>2</c:v>
                </c:pt>
                <c:pt idx="14574">
                  <c:v>2</c:v>
                </c:pt>
                <c:pt idx="14575">
                  <c:v>2</c:v>
                </c:pt>
                <c:pt idx="14576">
                  <c:v>2</c:v>
                </c:pt>
                <c:pt idx="14577">
                  <c:v>2</c:v>
                </c:pt>
                <c:pt idx="14578">
                  <c:v>2</c:v>
                </c:pt>
                <c:pt idx="14579">
                  <c:v>2</c:v>
                </c:pt>
                <c:pt idx="14580">
                  <c:v>2</c:v>
                </c:pt>
                <c:pt idx="14581">
                  <c:v>2</c:v>
                </c:pt>
                <c:pt idx="14582">
                  <c:v>2</c:v>
                </c:pt>
                <c:pt idx="14583">
                  <c:v>2</c:v>
                </c:pt>
                <c:pt idx="14584">
                  <c:v>2</c:v>
                </c:pt>
                <c:pt idx="14585">
                  <c:v>2</c:v>
                </c:pt>
                <c:pt idx="14586">
                  <c:v>2</c:v>
                </c:pt>
                <c:pt idx="14587">
                  <c:v>2</c:v>
                </c:pt>
                <c:pt idx="14588">
                  <c:v>2</c:v>
                </c:pt>
                <c:pt idx="14589">
                  <c:v>2</c:v>
                </c:pt>
                <c:pt idx="14590">
                  <c:v>2</c:v>
                </c:pt>
                <c:pt idx="14591">
                  <c:v>2</c:v>
                </c:pt>
                <c:pt idx="14592">
                  <c:v>2</c:v>
                </c:pt>
                <c:pt idx="14593">
                  <c:v>2</c:v>
                </c:pt>
                <c:pt idx="14594">
                  <c:v>2</c:v>
                </c:pt>
                <c:pt idx="14595">
                  <c:v>2</c:v>
                </c:pt>
                <c:pt idx="14596">
                  <c:v>2</c:v>
                </c:pt>
                <c:pt idx="14597">
                  <c:v>2</c:v>
                </c:pt>
                <c:pt idx="14598">
                  <c:v>2</c:v>
                </c:pt>
                <c:pt idx="14599">
                  <c:v>2</c:v>
                </c:pt>
                <c:pt idx="14600">
                  <c:v>2</c:v>
                </c:pt>
                <c:pt idx="14601">
                  <c:v>2</c:v>
                </c:pt>
                <c:pt idx="14602">
                  <c:v>2</c:v>
                </c:pt>
                <c:pt idx="14603">
                  <c:v>2</c:v>
                </c:pt>
                <c:pt idx="14604">
                  <c:v>2</c:v>
                </c:pt>
                <c:pt idx="14605">
                  <c:v>2</c:v>
                </c:pt>
                <c:pt idx="14606">
                  <c:v>2</c:v>
                </c:pt>
                <c:pt idx="14607">
                  <c:v>2</c:v>
                </c:pt>
                <c:pt idx="14608">
                  <c:v>2</c:v>
                </c:pt>
                <c:pt idx="14609">
                  <c:v>2</c:v>
                </c:pt>
                <c:pt idx="14610">
                  <c:v>2</c:v>
                </c:pt>
                <c:pt idx="14611">
                  <c:v>2</c:v>
                </c:pt>
                <c:pt idx="14612">
                  <c:v>2</c:v>
                </c:pt>
                <c:pt idx="14613">
                  <c:v>2</c:v>
                </c:pt>
                <c:pt idx="14614">
                  <c:v>2</c:v>
                </c:pt>
                <c:pt idx="14615">
                  <c:v>2</c:v>
                </c:pt>
                <c:pt idx="14616">
                  <c:v>2</c:v>
                </c:pt>
                <c:pt idx="14617">
                  <c:v>2</c:v>
                </c:pt>
                <c:pt idx="14618">
                  <c:v>2</c:v>
                </c:pt>
                <c:pt idx="14619">
                  <c:v>2</c:v>
                </c:pt>
                <c:pt idx="14620">
                  <c:v>2</c:v>
                </c:pt>
                <c:pt idx="14621">
                  <c:v>2</c:v>
                </c:pt>
                <c:pt idx="14622">
                  <c:v>2</c:v>
                </c:pt>
                <c:pt idx="14623">
                  <c:v>2</c:v>
                </c:pt>
                <c:pt idx="14624">
                  <c:v>2</c:v>
                </c:pt>
                <c:pt idx="14625">
                  <c:v>2</c:v>
                </c:pt>
                <c:pt idx="14626">
                  <c:v>2</c:v>
                </c:pt>
                <c:pt idx="14627">
                  <c:v>2</c:v>
                </c:pt>
                <c:pt idx="14628">
                  <c:v>2</c:v>
                </c:pt>
                <c:pt idx="14629">
                  <c:v>2</c:v>
                </c:pt>
                <c:pt idx="14630">
                  <c:v>2</c:v>
                </c:pt>
                <c:pt idx="14631">
                  <c:v>2</c:v>
                </c:pt>
                <c:pt idx="14632">
                  <c:v>2</c:v>
                </c:pt>
                <c:pt idx="14633">
                  <c:v>2</c:v>
                </c:pt>
                <c:pt idx="14634">
                  <c:v>2</c:v>
                </c:pt>
                <c:pt idx="14635">
                  <c:v>2</c:v>
                </c:pt>
                <c:pt idx="14636">
                  <c:v>2</c:v>
                </c:pt>
                <c:pt idx="14637">
                  <c:v>2</c:v>
                </c:pt>
                <c:pt idx="14638">
                  <c:v>2</c:v>
                </c:pt>
                <c:pt idx="14639">
                  <c:v>2</c:v>
                </c:pt>
                <c:pt idx="14640">
                  <c:v>2</c:v>
                </c:pt>
                <c:pt idx="14641">
                  <c:v>2</c:v>
                </c:pt>
                <c:pt idx="14642">
                  <c:v>2</c:v>
                </c:pt>
                <c:pt idx="14643">
                  <c:v>2</c:v>
                </c:pt>
                <c:pt idx="14644">
                  <c:v>2</c:v>
                </c:pt>
                <c:pt idx="14645">
                  <c:v>2</c:v>
                </c:pt>
                <c:pt idx="14646">
                  <c:v>2</c:v>
                </c:pt>
                <c:pt idx="14647">
                  <c:v>2</c:v>
                </c:pt>
                <c:pt idx="14648">
                  <c:v>2</c:v>
                </c:pt>
                <c:pt idx="14649">
                  <c:v>2</c:v>
                </c:pt>
                <c:pt idx="14650">
                  <c:v>2</c:v>
                </c:pt>
                <c:pt idx="14651">
                  <c:v>2</c:v>
                </c:pt>
                <c:pt idx="14652">
                  <c:v>2</c:v>
                </c:pt>
                <c:pt idx="14653">
                  <c:v>2</c:v>
                </c:pt>
                <c:pt idx="14654">
                  <c:v>2</c:v>
                </c:pt>
                <c:pt idx="14655">
                  <c:v>2</c:v>
                </c:pt>
                <c:pt idx="14656">
                  <c:v>2</c:v>
                </c:pt>
                <c:pt idx="14657">
                  <c:v>2</c:v>
                </c:pt>
                <c:pt idx="14658">
                  <c:v>2</c:v>
                </c:pt>
                <c:pt idx="14659">
                  <c:v>2</c:v>
                </c:pt>
                <c:pt idx="14660">
                  <c:v>2</c:v>
                </c:pt>
                <c:pt idx="14661">
                  <c:v>2</c:v>
                </c:pt>
                <c:pt idx="14662">
                  <c:v>2</c:v>
                </c:pt>
                <c:pt idx="14663">
                  <c:v>2</c:v>
                </c:pt>
                <c:pt idx="14664">
                  <c:v>2</c:v>
                </c:pt>
                <c:pt idx="14665">
                  <c:v>2</c:v>
                </c:pt>
                <c:pt idx="14666">
                  <c:v>2</c:v>
                </c:pt>
                <c:pt idx="14667">
                  <c:v>2</c:v>
                </c:pt>
                <c:pt idx="14668">
                  <c:v>2</c:v>
                </c:pt>
                <c:pt idx="14669">
                  <c:v>2</c:v>
                </c:pt>
                <c:pt idx="14670">
                  <c:v>2</c:v>
                </c:pt>
                <c:pt idx="14671">
                  <c:v>2</c:v>
                </c:pt>
                <c:pt idx="14672">
                  <c:v>2</c:v>
                </c:pt>
                <c:pt idx="14673">
                  <c:v>2</c:v>
                </c:pt>
                <c:pt idx="14674">
                  <c:v>2</c:v>
                </c:pt>
                <c:pt idx="14675">
                  <c:v>2</c:v>
                </c:pt>
                <c:pt idx="14676">
                  <c:v>2</c:v>
                </c:pt>
                <c:pt idx="14677">
                  <c:v>2</c:v>
                </c:pt>
                <c:pt idx="14678">
                  <c:v>2</c:v>
                </c:pt>
                <c:pt idx="14679">
                  <c:v>2</c:v>
                </c:pt>
                <c:pt idx="14680">
                  <c:v>2</c:v>
                </c:pt>
                <c:pt idx="14681">
                  <c:v>2</c:v>
                </c:pt>
                <c:pt idx="14682">
                  <c:v>2</c:v>
                </c:pt>
                <c:pt idx="14683">
                  <c:v>2</c:v>
                </c:pt>
                <c:pt idx="14684">
                  <c:v>2</c:v>
                </c:pt>
                <c:pt idx="14685">
                  <c:v>2</c:v>
                </c:pt>
                <c:pt idx="14686">
                  <c:v>2</c:v>
                </c:pt>
                <c:pt idx="14687">
                  <c:v>2</c:v>
                </c:pt>
                <c:pt idx="14688">
                  <c:v>2</c:v>
                </c:pt>
                <c:pt idx="14689">
                  <c:v>2</c:v>
                </c:pt>
                <c:pt idx="14690">
                  <c:v>2</c:v>
                </c:pt>
                <c:pt idx="14691">
                  <c:v>2</c:v>
                </c:pt>
                <c:pt idx="14692">
                  <c:v>2</c:v>
                </c:pt>
                <c:pt idx="14693">
                  <c:v>2</c:v>
                </c:pt>
                <c:pt idx="14694">
                  <c:v>2</c:v>
                </c:pt>
                <c:pt idx="14695">
                  <c:v>2</c:v>
                </c:pt>
                <c:pt idx="14696">
                  <c:v>2</c:v>
                </c:pt>
                <c:pt idx="14697">
                  <c:v>2</c:v>
                </c:pt>
                <c:pt idx="14698">
                  <c:v>2</c:v>
                </c:pt>
                <c:pt idx="14699">
                  <c:v>2</c:v>
                </c:pt>
                <c:pt idx="14700">
                  <c:v>2</c:v>
                </c:pt>
                <c:pt idx="14701">
                  <c:v>2</c:v>
                </c:pt>
                <c:pt idx="14702">
                  <c:v>2</c:v>
                </c:pt>
                <c:pt idx="14703">
                  <c:v>2</c:v>
                </c:pt>
                <c:pt idx="14704">
                  <c:v>2</c:v>
                </c:pt>
                <c:pt idx="14705">
                  <c:v>2</c:v>
                </c:pt>
                <c:pt idx="14706">
                  <c:v>2</c:v>
                </c:pt>
                <c:pt idx="14707">
                  <c:v>2</c:v>
                </c:pt>
                <c:pt idx="14708">
                  <c:v>2</c:v>
                </c:pt>
                <c:pt idx="14709">
                  <c:v>2</c:v>
                </c:pt>
                <c:pt idx="14710">
                  <c:v>2</c:v>
                </c:pt>
                <c:pt idx="14711">
                  <c:v>2</c:v>
                </c:pt>
                <c:pt idx="14712">
                  <c:v>2</c:v>
                </c:pt>
                <c:pt idx="14713">
                  <c:v>2</c:v>
                </c:pt>
                <c:pt idx="14714">
                  <c:v>2</c:v>
                </c:pt>
                <c:pt idx="14715">
                  <c:v>2</c:v>
                </c:pt>
                <c:pt idx="14716">
                  <c:v>2</c:v>
                </c:pt>
                <c:pt idx="14717">
                  <c:v>2</c:v>
                </c:pt>
                <c:pt idx="14718">
                  <c:v>2</c:v>
                </c:pt>
                <c:pt idx="14719">
                  <c:v>2</c:v>
                </c:pt>
                <c:pt idx="14720">
                  <c:v>2</c:v>
                </c:pt>
                <c:pt idx="14721">
                  <c:v>2</c:v>
                </c:pt>
                <c:pt idx="14722">
                  <c:v>2</c:v>
                </c:pt>
                <c:pt idx="14723">
                  <c:v>2</c:v>
                </c:pt>
                <c:pt idx="14724">
                  <c:v>2</c:v>
                </c:pt>
                <c:pt idx="14725">
                  <c:v>2</c:v>
                </c:pt>
                <c:pt idx="14726">
                  <c:v>2</c:v>
                </c:pt>
                <c:pt idx="14727">
                  <c:v>2</c:v>
                </c:pt>
                <c:pt idx="14728">
                  <c:v>2</c:v>
                </c:pt>
                <c:pt idx="14729">
                  <c:v>2</c:v>
                </c:pt>
                <c:pt idx="14730">
                  <c:v>2</c:v>
                </c:pt>
                <c:pt idx="14731">
                  <c:v>2</c:v>
                </c:pt>
                <c:pt idx="14732">
                  <c:v>2</c:v>
                </c:pt>
                <c:pt idx="14733">
                  <c:v>2</c:v>
                </c:pt>
                <c:pt idx="14734">
                  <c:v>2</c:v>
                </c:pt>
                <c:pt idx="14735">
                  <c:v>2</c:v>
                </c:pt>
                <c:pt idx="14736">
                  <c:v>2</c:v>
                </c:pt>
                <c:pt idx="14737">
                  <c:v>2</c:v>
                </c:pt>
                <c:pt idx="14738">
                  <c:v>2</c:v>
                </c:pt>
                <c:pt idx="14739">
                  <c:v>2</c:v>
                </c:pt>
                <c:pt idx="14740">
                  <c:v>2</c:v>
                </c:pt>
                <c:pt idx="14741">
                  <c:v>2</c:v>
                </c:pt>
                <c:pt idx="14742">
                  <c:v>2</c:v>
                </c:pt>
                <c:pt idx="14743">
                  <c:v>2</c:v>
                </c:pt>
                <c:pt idx="14744">
                  <c:v>2</c:v>
                </c:pt>
                <c:pt idx="14745">
                  <c:v>2</c:v>
                </c:pt>
                <c:pt idx="14746">
                  <c:v>2</c:v>
                </c:pt>
                <c:pt idx="14747">
                  <c:v>2</c:v>
                </c:pt>
                <c:pt idx="14748">
                  <c:v>2</c:v>
                </c:pt>
                <c:pt idx="14749">
                  <c:v>2</c:v>
                </c:pt>
                <c:pt idx="14750">
                  <c:v>2</c:v>
                </c:pt>
                <c:pt idx="14751">
                  <c:v>2</c:v>
                </c:pt>
                <c:pt idx="14752">
                  <c:v>2</c:v>
                </c:pt>
                <c:pt idx="14753">
                  <c:v>2</c:v>
                </c:pt>
                <c:pt idx="14754">
                  <c:v>2</c:v>
                </c:pt>
                <c:pt idx="14755">
                  <c:v>2</c:v>
                </c:pt>
                <c:pt idx="14756">
                  <c:v>2</c:v>
                </c:pt>
                <c:pt idx="14757">
                  <c:v>2</c:v>
                </c:pt>
                <c:pt idx="14758">
                  <c:v>2</c:v>
                </c:pt>
                <c:pt idx="14759">
                  <c:v>2</c:v>
                </c:pt>
                <c:pt idx="14760">
                  <c:v>2</c:v>
                </c:pt>
                <c:pt idx="14761">
                  <c:v>2</c:v>
                </c:pt>
                <c:pt idx="14762">
                  <c:v>2</c:v>
                </c:pt>
                <c:pt idx="14763">
                  <c:v>2</c:v>
                </c:pt>
                <c:pt idx="14764">
                  <c:v>2</c:v>
                </c:pt>
                <c:pt idx="14765">
                  <c:v>2</c:v>
                </c:pt>
                <c:pt idx="14766">
                  <c:v>2</c:v>
                </c:pt>
                <c:pt idx="14767">
                  <c:v>2</c:v>
                </c:pt>
                <c:pt idx="14768">
                  <c:v>2</c:v>
                </c:pt>
                <c:pt idx="14769">
                  <c:v>2</c:v>
                </c:pt>
                <c:pt idx="14770">
                  <c:v>2</c:v>
                </c:pt>
                <c:pt idx="14771">
                  <c:v>2</c:v>
                </c:pt>
                <c:pt idx="14772">
                  <c:v>2</c:v>
                </c:pt>
                <c:pt idx="14773">
                  <c:v>2</c:v>
                </c:pt>
                <c:pt idx="14774">
                  <c:v>2</c:v>
                </c:pt>
                <c:pt idx="14775">
                  <c:v>2</c:v>
                </c:pt>
                <c:pt idx="14776">
                  <c:v>2</c:v>
                </c:pt>
                <c:pt idx="14777">
                  <c:v>2</c:v>
                </c:pt>
                <c:pt idx="14778">
                  <c:v>2</c:v>
                </c:pt>
                <c:pt idx="14779">
                  <c:v>2</c:v>
                </c:pt>
                <c:pt idx="14780">
                  <c:v>2</c:v>
                </c:pt>
                <c:pt idx="14781">
                  <c:v>2</c:v>
                </c:pt>
                <c:pt idx="14782">
                  <c:v>2</c:v>
                </c:pt>
                <c:pt idx="14783">
                  <c:v>2</c:v>
                </c:pt>
                <c:pt idx="14784">
                  <c:v>2</c:v>
                </c:pt>
                <c:pt idx="14785">
                  <c:v>2</c:v>
                </c:pt>
                <c:pt idx="14786">
                  <c:v>2</c:v>
                </c:pt>
                <c:pt idx="14787">
                  <c:v>2</c:v>
                </c:pt>
                <c:pt idx="14788">
                  <c:v>2</c:v>
                </c:pt>
                <c:pt idx="14789">
                  <c:v>2</c:v>
                </c:pt>
                <c:pt idx="14790">
                  <c:v>2</c:v>
                </c:pt>
                <c:pt idx="14791">
                  <c:v>2</c:v>
                </c:pt>
                <c:pt idx="14792">
                  <c:v>2</c:v>
                </c:pt>
                <c:pt idx="14793">
                  <c:v>2</c:v>
                </c:pt>
                <c:pt idx="14794">
                  <c:v>2</c:v>
                </c:pt>
                <c:pt idx="14795">
                  <c:v>2</c:v>
                </c:pt>
                <c:pt idx="14796">
                  <c:v>2</c:v>
                </c:pt>
                <c:pt idx="14797">
                  <c:v>2</c:v>
                </c:pt>
                <c:pt idx="14798">
                  <c:v>2</c:v>
                </c:pt>
                <c:pt idx="14799">
                  <c:v>2</c:v>
                </c:pt>
                <c:pt idx="14800">
                  <c:v>2</c:v>
                </c:pt>
                <c:pt idx="14801">
                  <c:v>2</c:v>
                </c:pt>
                <c:pt idx="14802">
                  <c:v>2</c:v>
                </c:pt>
                <c:pt idx="14803">
                  <c:v>2</c:v>
                </c:pt>
                <c:pt idx="14804">
                  <c:v>2</c:v>
                </c:pt>
                <c:pt idx="14805">
                  <c:v>2</c:v>
                </c:pt>
                <c:pt idx="14806">
                  <c:v>2</c:v>
                </c:pt>
                <c:pt idx="14807">
                  <c:v>2</c:v>
                </c:pt>
                <c:pt idx="14808">
                  <c:v>2</c:v>
                </c:pt>
                <c:pt idx="14809">
                  <c:v>2</c:v>
                </c:pt>
                <c:pt idx="14810">
                  <c:v>2</c:v>
                </c:pt>
                <c:pt idx="14811">
                  <c:v>2</c:v>
                </c:pt>
                <c:pt idx="14812">
                  <c:v>2</c:v>
                </c:pt>
                <c:pt idx="14813">
                  <c:v>2</c:v>
                </c:pt>
                <c:pt idx="14814">
                  <c:v>2</c:v>
                </c:pt>
                <c:pt idx="14815">
                  <c:v>2</c:v>
                </c:pt>
                <c:pt idx="14816">
                  <c:v>2</c:v>
                </c:pt>
                <c:pt idx="14817">
                  <c:v>2</c:v>
                </c:pt>
                <c:pt idx="14818">
                  <c:v>2</c:v>
                </c:pt>
                <c:pt idx="14819">
                  <c:v>2</c:v>
                </c:pt>
                <c:pt idx="14820">
                  <c:v>2</c:v>
                </c:pt>
                <c:pt idx="14821">
                  <c:v>2</c:v>
                </c:pt>
                <c:pt idx="14822">
                  <c:v>2</c:v>
                </c:pt>
                <c:pt idx="14823">
                  <c:v>2</c:v>
                </c:pt>
                <c:pt idx="14824">
                  <c:v>2</c:v>
                </c:pt>
                <c:pt idx="14825">
                  <c:v>2</c:v>
                </c:pt>
                <c:pt idx="14826">
                  <c:v>2</c:v>
                </c:pt>
                <c:pt idx="14827">
                  <c:v>2</c:v>
                </c:pt>
                <c:pt idx="14828">
                  <c:v>2</c:v>
                </c:pt>
                <c:pt idx="14829">
                  <c:v>2</c:v>
                </c:pt>
                <c:pt idx="14830">
                  <c:v>2</c:v>
                </c:pt>
                <c:pt idx="14831">
                  <c:v>2</c:v>
                </c:pt>
                <c:pt idx="14832">
                  <c:v>2</c:v>
                </c:pt>
                <c:pt idx="14833">
                  <c:v>2</c:v>
                </c:pt>
                <c:pt idx="14834">
                  <c:v>2</c:v>
                </c:pt>
                <c:pt idx="14835">
                  <c:v>2</c:v>
                </c:pt>
                <c:pt idx="14836">
                  <c:v>2</c:v>
                </c:pt>
                <c:pt idx="14837">
                  <c:v>2</c:v>
                </c:pt>
                <c:pt idx="14838">
                  <c:v>2</c:v>
                </c:pt>
                <c:pt idx="14839">
                  <c:v>2</c:v>
                </c:pt>
                <c:pt idx="14840">
                  <c:v>2</c:v>
                </c:pt>
                <c:pt idx="14841">
                  <c:v>2</c:v>
                </c:pt>
                <c:pt idx="14842">
                  <c:v>2</c:v>
                </c:pt>
                <c:pt idx="14843">
                  <c:v>2</c:v>
                </c:pt>
                <c:pt idx="14844">
                  <c:v>2</c:v>
                </c:pt>
                <c:pt idx="14845">
                  <c:v>2</c:v>
                </c:pt>
                <c:pt idx="14846">
                  <c:v>2</c:v>
                </c:pt>
                <c:pt idx="14847">
                  <c:v>2</c:v>
                </c:pt>
                <c:pt idx="14848">
                  <c:v>2</c:v>
                </c:pt>
                <c:pt idx="14849">
                  <c:v>2</c:v>
                </c:pt>
                <c:pt idx="14850">
                  <c:v>2</c:v>
                </c:pt>
                <c:pt idx="14851">
                  <c:v>2</c:v>
                </c:pt>
                <c:pt idx="14852">
                  <c:v>2</c:v>
                </c:pt>
                <c:pt idx="14853">
                  <c:v>2</c:v>
                </c:pt>
                <c:pt idx="14854">
                  <c:v>2</c:v>
                </c:pt>
                <c:pt idx="14855">
                  <c:v>2</c:v>
                </c:pt>
                <c:pt idx="14856">
                  <c:v>2</c:v>
                </c:pt>
                <c:pt idx="14857">
                  <c:v>2</c:v>
                </c:pt>
                <c:pt idx="14858">
                  <c:v>2</c:v>
                </c:pt>
                <c:pt idx="14859">
                  <c:v>2</c:v>
                </c:pt>
                <c:pt idx="14860">
                  <c:v>2</c:v>
                </c:pt>
                <c:pt idx="14861">
                  <c:v>2</c:v>
                </c:pt>
                <c:pt idx="14862">
                  <c:v>2</c:v>
                </c:pt>
                <c:pt idx="14863">
                  <c:v>2</c:v>
                </c:pt>
                <c:pt idx="14864">
                  <c:v>2</c:v>
                </c:pt>
                <c:pt idx="14865">
                  <c:v>2</c:v>
                </c:pt>
                <c:pt idx="14866">
                  <c:v>2</c:v>
                </c:pt>
                <c:pt idx="14867">
                  <c:v>2</c:v>
                </c:pt>
                <c:pt idx="14868">
                  <c:v>2</c:v>
                </c:pt>
                <c:pt idx="14869">
                  <c:v>2</c:v>
                </c:pt>
                <c:pt idx="14870">
                  <c:v>2</c:v>
                </c:pt>
                <c:pt idx="14871">
                  <c:v>2</c:v>
                </c:pt>
                <c:pt idx="14872">
                  <c:v>2</c:v>
                </c:pt>
                <c:pt idx="14873">
                  <c:v>2</c:v>
                </c:pt>
                <c:pt idx="14874">
                  <c:v>2</c:v>
                </c:pt>
                <c:pt idx="14875">
                  <c:v>2</c:v>
                </c:pt>
                <c:pt idx="14876">
                  <c:v>2</c:v>
                </c:pt>
                <c:pt idx="14877">
                  <c:v>2</c:v>
                </c:pt>
                <c:pt idx="14878">
                  <c:v>2</c:v>
                </c:pt>
                <c:pt idx="14879">
                  <c:v>2</c:v>
                </c:pt>
                <c:pt idx="14880">
                  <c:v>2</c:v>
                </c:pt>
                <c:pt idx="14881">
                  <c:v>2</c:v>
                </c:pt>
                <c:pt idx="14882">
                  <c:v>2</c:v>
                </c:pt>
                <c:pt idx="14883">
                  <c:v>2</c:v>
                </c:pt>
                <c:pt idx="14884">
                  <c:v>2</c:v>
                </c:pt>
                <c:pt idx="14885">
                  <c:v>2</c:v>
                </c:pt>
                <c:pt idx="14886">
                  <c:v>2</c:v>
                </c:pt>
                <c:pt idx="14887">
                  <c:v>2</c:v>
                </c:pt>
                <c:pt idx="14888">
                  <c:v>2</c:v>
                </c:pt>
                <c:pt idx="14889">
                  <c:v>2</c:v>
                </c:pt>
                <c:pt idx="14890">
                  <c:v>2</c:v>
                </c:pt>
                <c:pt idx="14891">
                  <c:v>2</c:v>
                </c:pt>
                <c:pt idx="14892">
                  <c:v>2</c:v>
                </c:pt>
                <c:pt idx="14893">
                  <c:v>2</c:v>
                </c:pt>
                <c:pt idx="14894">
                  <c:v>2</c:v>
                </c:pt>
                <c:pt idx="14895">
                  <c:v>2</c:v>
                </c:pt>
                <c:pt idx="14896">
                  <c:v>2</c:v>
                </c:pt>
                <c:pt idx="14897">
                  <c:v>2</c:v>
                </c:pt>
                <c:pt idx="14898">
                  <c:v>2</c:v>
                </c:pt>
                <c:pt idx="14899">
                  <c:v>2</c:v>
                </c:pt>
                <c:pt idx="14900">
                  <c:v>2</c:v>
                </c:pt>
                <c:pt idx="14901">
                  <c:v>2</c:v>
                </c:pt>
                <c:pt idx="14902">
                  <c:v>2</c:v>
                </c:pt>
                <c:pt idx="14903">
                  <c:v>2</c:v>
                </c:pt>
                <c:pt idx="14904">
                  <c:v>2</c:v>
                </c:pt>
                <c:pt idx="14905">
                  <c:v>2</c:v>
                </c:pt>
                <c:pt idx="14906">
                  <c:v>2</c:v>
                </c:pt>
                <c:pt idx="14907">
                  <c:v>2</c:v>
                </c:pt>
                <c:pt idx="14908">
                  <c:v>2</c:v>
                </c:pt>
                <c:pt idx="14909">
                  <c:v>2</c:v>
                </c:pt>
                <c:pt idx="14910">
                  <c:v>2</c:v>
                </c:pt>
                <c:pt idx="14911">
                  <c:v>2</c:v>
                </c:pt>
                <c:pt idx="14912">
                  <c:v>2</c:v>
                </c:pt>
                <c:pt idx="14913">
                  <c:v>2</c:v>
                </c:pt>
                <c:pt idx="14914">
                  <c:v>2</c:v>
                </c:pt>
                <c:pt idx="14915">
                  <c:v>2</c:v>
                </c:pt>
                <c:pt idx="14916">
                  <c:v>2</c:v>
                </c:pt>
                <c:pt idx="14917">
                  <c:v>2</c:v>
                </c:pt>
                <c:pt idx="14918">
                  <c:v>2</c:v>
                </c:pt>
                <c:pt idx="14919">
                  <c:v>2</c:v>
                </c:pt>
                <c:pt idx="14920">
                  <c:v>2</c:v>
                </c:pt>
                <c:pt idx="14921">
                  <c:v>2</c:v>
                </c:pt>
                <c:pt idx="14922">
                  <c:v>2</c:v>
                </c:pt>
                <c:pt idx="14923">
                  <c:v>2</c:v>
                </c:pt>
                <c:pt idx="14924">
                  <c:v>2</c:v>
                </c:pt>
                <c:pt idx="14925">
                  <c:v>2</c:v>
                </c:pt>
                <c:pt idx="14926">
                  <c:v>2</c:v>
                </c:pt>
                <c:pt idx="14927">
                  <c:v>2</c:v>
                </c:pt>
                <c:pt idx="14928">
                  <c:v>2</c:v>
                </c:pt>
                <c:pt idx="14929">
                  <c:v>2</c:v>
                </c:pt>
                <c:pt idx="14930">
                  <c:v>2</c:v>
                </c:pt>
                <c:pt idx="14931">
                  <c:v>2</c:v>
                </c:pt>
                <c:pt idx="14932">
                  <c:v>2</c:v>
                </c:pt>
                <c:pt idx="14933">
                  <c:v>2</c:v>
                </c:pt>
                <c:pt idx="14934">
                  <c:v>2</c:v>
                </c:pt>
                <c:pt idx="14935">
                  <c:v>2</c:v>
                </c:pt>
                <c:pt idx="14936">
                  <c:v>2</c:v>
                </c:pt>
                <c:pt idx="14937">
                  <c:v>2</c:v>
                </c:pt>
                <c:pt idx="14938">
                  <c:v>2</c:v>
                </c:pt>
                <c:pt idx="14939">
                  <c:v>2</c:v>
                </c:pt>
                <c:pt idx="14940">
                  <c:v>2</c:v>
                </c:pt>
                <c:pt idx="14941">
                  <c:v>2</c:v>
                </c:pt>
                <c:pt idx="14942">
                  <c:v>2</c:v>
                </c:pt>
                <c:pt idx="14943">
                  <c:v>2</c:v>
                </c:pt>
                <c:pt idx="14944">
                  <c:v>2</c:v>
                </c:pt>
                <c:pt idx="14945">
                  <c:v>2</c:v>
                </c:pt>
                <c:pt idx="14946">
                  <c:v>2</c:v>
                </c:pt>
                <c:pt idx="14947">
                  <c:v>2</c:v>
                </c:pt>
                <c:pt idx="14948">
                  <c:v>2</c:v>
                </c:pt>
                <c:pt idx="14949">
                  <c:v>2</c:v>
                </c:pt>
                <c:pt idx="14950">
                  <c:v>2</c:v>
                </c:pt>
                <c:pt idx="14951">
                  <c:v>2</c:v>
                </c:pt>
                <c:pt idx="14952">
                  <c:v>2</c:v>
                </c:pt>
                <c:pt idx="14953">
                  <c:v>2</c:v>
                </c:pt>
                <c:pt idx="14954">
                  <c:v>2</c:v>
                </c:pt>
                <c:pt idx="14955">
                  <c:v>2</c:v>
                </c:pt>
                <c:pt idx="14956">
                  <c:v>2</c:v>
                </c:pt>
                <c:pt idx="14957">
                  <c:v>2</c:v>
                </c:pt>
                <c:pt idx="14958">
                  <c:v>2</c:v>
                </c:pt>
                <c:pt idx="14959">
                  <c:v>2</c:v>
                </c:pt>
                <c:pt idx="14960">
                  <c:v>2</c:v>
                </c:pt>
                <c:pt idx="14961">
                  <c:v>2</c:v>
                </c:pt>
                <c:pt idx="14962">
                  <c:v>2</c:v>
                </c:pt>
                <c:pt idx="14963">
                  <c:v>2</c:v>
                </c:pt>
                <c:pt idx="14964">
                  <c:v>2</c:v>
                </c:pt>
                <c:pt idx="14965">
                  <c:v>2</c:v>
                </c:pt>
                <c:pt idx="14966">
                  <c:v>2</c:v>
                </c:pt>
                <c:pt idx="14967">
                  <c:v>2</c:v>
                </c:pt>
                <c:pt idx="14968">
                  <c:v>2</c:v>
                </c:pt>
                <c:pt idx="14969">
                  <c:v>2</c:v>
                </c:pt>
                <c:pt idx="14970">
                  <c:v>2</c:v>
                </c:pt>
                <c:pt idx="14971">
                  <c:v>2</c:v>
                </c:pt>
                <c:pt idx="14972">
                  <c:v>2</c:v>
                </c:pt>
                <c:pt idx="14973">
                  <c:v>2</c:v>
                </c:pt>
                <c:pt idx="14974">
                  <c:v>2</c:v>
                </c:pt>
                <c:pt idx="14975">
                  <c:v>2</c:v>
                </c:pt>
                <c:pt idx="14976">
                  <c:v>2</c:v>
                </c:pt>
                <c:pt idx="14977">
                  <c:v>2</c:v>
                </c:pt>
                <c:pt idx="14978">
                  <c:v>2</c:v>
                </c:pt>
                <c:pt idx="14979">
                  <c:v>2</c:v>
                </c:pt>
                <c:pt idx="14980">
                  <c:v>2</c:v>
                </c:pt>
                <c:pt idx="14981">
                  <c:v>2</c:v>
                </c:pt>
                <c:pt idx="14982">
                  <c:v>2</c:v>
                </c:pt>
                <c:pt idx="14983">
                  <c:v>2</c:v>
                </c:pt>
                <c:pt idx="14984">
                  <c:v>2</c:v>
                </c:pt>
                <c:pt idx="14985">
                  <c:v>2</c:v>
                </c:pt>
                <c:pt idx="14986">
                  <c:v>2</c:v>
                </c:pt>
                <c:pt idx="14987">
                  <c:v>2</c:v>
                </c:pt>
                <c:pt idx="14988">
                  <c:v>2</c:v>
                </c:pt>
                <c:pt idx="14989">
                  <c:v>2</c:v>
                </c:pt>
                <c:pt idx="14990">
                  <c:v>2</c:v>
                </c:pt>
                <c:pt idx="14991">
                  <c:v>2</c:v>
                </c:pt>
                <c:pt idx="14992">
                  <c:v>2</c:v>
                </c:pt>
                <c:pt idx="14993">
                  <c:v>2</c:v>
                </c:pt>
                <c:pt idx="14994">
                  <c:v>2</c:v>
                </c:pt>
                <c:pt idx="14995">
                  <c:v>2</c:v>
                </c:pt>
                <c:pt idx="14996">
                  <c:v>2</c:v>
                </c:pt>
                <c:pt idx="14997">
                  <c:v>2</c:v>
                </c:pt>
                <c:pt idx="14998">
                  <c:v>2</c:v>
                </c:pt>
                <c:pt idx="14999">
                  <c:v>2</c:v>
                </c:pt>
                <c:pt idx="15000">
                  <c:v>2</c:v>
                </c:pt>
                <c:pt idx="15001">
                  <c:v>2</c:v>
                </c:pt>
                <c:pt idx="15002">
                  <c:v>2</c:v>
                </c:pt>
                <c:pt idx="15003">
                  <c:v>2</c:v>
                </c:pt>
                <c:pt idx="15004">
                  <c:v>2</c:v>
                </c:pt>
                <c:pt idx="15005">
                  <c:v>2</c:v>
                </c:pt>
                <c:pt idx="15006">
                  <c:v>2</c:v>
                </c:pt>
                <c:pt idx="15007">
                  <c:v>2</c:v>
                </c:pt>
                <c:pt idx="15008">
                  <c:v>2</c:v>
                </c:pt>
                <c:pt idx="15009">
                  <c:v>2</c:v>
                </c:pt>
                <c:pt idx="15010">
                  <c:v>2</c:v>
                </c:pt>
                <c:pt idx="15011">
                  <c:v>2</c:v>
                </c:pt>
                <c:pt idx="15012">
                  <c:v>2</c:v>
                </c:pt>
                <c:pt idx="15013">
                  <c:v>2</c:v>
                </c:pt>
                <c:pt idx="15014">
                  <c:v>2</c:v>
                </c:pt>
                <c:pt idx="15015">
                  <c:v>2</c:v>
                </c:pt>
                <c:pt idx="15016">
                  <c:v>2</c:v>
                </c:pt>
                <c:pt idx="15017">
                  <c:v>2</c:v>
                </c:pt>
                <c:pt idx="15018">
                  <c:v>2</c:v>
                </c:pt>
                <c:pt idx="15019">
                  <c:v>2</c:v>
                </c:pt>
                <c:pt idx="15020">
                  <c:v>2</c:v>
                </c:pt>
                <c:pt idx="15021">
                  <c:v>2</c:v>
                </c:pt>
                <c:pt idx="15022">
                  <c:v>2</c:v>
                </c:pt>
                <c:pt idx="15023">
                  <c:v>2</c:v>
                </c:pt>
                <c:pt idx="15024">
                  <c:v>2</c:v>
                </c:pt>
                <c:pt idx="15025">
                  <c:v>2</c:v>
                </c:pt>
                <c:pt idx="15026">
                  <c:v>2</c:v>
                </c:pt>
                <c:pt idx="15027">
                  <c:v>2</c:v>
                </c:pt>
                <c:pt idx="15028">
                  <c:v>2</c:v>
                </c:pt>
                <c:pt idx="15029">
                  <c:v>2</c:v>
                </c:pt>
                <c:pt idx="15030">
                  <c:v>2</c:v>
                </c:pt>
                <c:pt idx="15031">
                  <c:v>2</c:v>
                </c:pt>
                <c:pt idx="15032">
                  <c:v>2</c:v>
                </c:pt>
                <c:pt idx="15033">
                  <c:v>2</c:v>
                </c:pt>
                <c:pt idx="15034">
                  <c:v>2</c:v>
                </c:pt>
                <c:pt idx="15035">
                  <c:v>2</c:v>
                </c:pt>
                <c:pt idx="15036">
                  <c:v>2</c:v>
                </c:pt>
                <c:pt idx="15037">
                  <c:v>2</c:v>
                </c:pt>
                <c:pt idx="15038">
                  <c:v>2</c:v>
                </c:pt>
                <c:pt idx="15039">
                  <c:v>2</c:v>
                </c:pt>
                <c:pt idx="15040">
                  <c:v>2</c:v>
                </c:pt>
                <c:pt idx="15041">
                  <c:v>2</c:v>
                </c:pt>
                <c:pt idx="15042">
                  <c:v>2</c:v>
                </c:pt>
                <c:pt idx="15043">
                  <c:v>2</c:v>
                </c:pt>
                <c:pt idx="15044">
                  <c:v>2</c:v>
                </c:pt>
                <c:pt idx="15045">
                  <c:v>2</c:v>
                </c:pt>
                <c:pt idx="15046">
                  <c:v>2</c:v>
                </c:pt>
                <c:pt idx="15047">
                  <c:v>2</c:v>
                </c:pt>
                <c:pt idx="15048">
                  <c:v>2</c:v>
                </c:pt>
                <c:pt idx="15049">
                  <c:v>2</c:v>
                </c:pt>
                <c:pt idx="15050">
                  <c:v>2</c:v>
                </c:pt>
                <c:pt idx="15051">
                  <c:v>2</c:v>
                </c:pt>
                <c:pt idx="15052">
                  <c:v>2</c:v>
                </c:pt>
                <c:pt idx="15053">
                  <c:v>2</c:v>
                </c:pt>
                <c:pt idx="15054">
                  <c:v>2</c:v>
                </c:pt>
                <c:pt idx="15055">
                  <c:v>2</c:v>
                </c:pt>
                <c:pt idx="15056">
                  <c:v>2</c:v>
                </c:pt>
                <c:pt idx="15057">
                  <c:v>2</c:v>
                </c:pt>
                <c:pt idx="15058">
                  <c:v>2</c:v>
                </c:pt>
                <c:pt idx="15059">
                  <c:v>2</c:v>
                </c:pt>
                <c:pt idx="15060">
                  <c:v>2</c:v>
                </c:pt>
                <c:pt idx="15061">
                  <c:v>2</c:v>
                </c:pt>
                <c:pt idx="15062">
                  <c:v>2</c:v>
                </c:pt>
                <c:pt idx="15063">
                  <c:v>2</c:v>
                </c:pt>
                <c:pt idx="15064">
                  <c:v>2</c:v>
                </c:pt>
                <c:pt idx="15065">
                  <c:v>2</c:v>
                </c:pt>
                <c:pt idx="15066">
                  <c:v>2</c:v>
                </c:pt>
                <c:pt idx="15067">
                  <c:v>2</c:v>
                </c:pt>
                <c:pt idx="15068">
                  <c:v>2</c:v>
                </c:pt>
                <c:pt idx="15069">
                  <c:v>2</c:v>
                </c:pt>
                <c:pt idx="15070">
                  <c:v>2</c:v>
                </c:pt>
                <c:pt idx="15071">
                  <c:v>2</c:v>
                </c:pt>
                <c:pt idx="15072">
                  <c:v>2</c:v>
                </c:pt>
                <c:pt idx="15073">
                  <c:v>2</c:v>
                </c:pt>
                <c:pt idx="15074">
                  <c:v>2</c:v>
                </c:pt>
                <c:pt idx="15075">
                  <c:v>2</c:v>
                </c:pt>
                <c:pt idx="15076">
                  <c:v>2</c:v>
                </c:pt>
                <c:pt idx="15077">
                  <c:v>2</c:v>
                </c:pt>
                <c:pt idx="15078">
                  <c:v>2</c:v>
                </c:pt>
                <c:pt idx="15079">
                  <c:v>2</c:v>
                </c:pt>
                <c:pt idx="15080">
                  <c:v>2</c:v>
                </c:pt>
                <c:pt idx="15081">
                  <c:v>2</c:v>
                </c:pt>
                <c:pt idx="15082">
                  <c:v>2</c:v>
                </c:pt>
                <c:pt idx="15083">
                  <c:v>2</c:v>
                </c:pt>
                <c:pt idx="15084">
                  <c:v>2</c:v>
                </c:pt>
                <c:pt idx="15085">
                  <c:v>2</c:v>
                </c:pt>
                <c:pt idx="15086">
                  <c:v>2</c:v>
                </c:pt>
                <c:pt idx="15087">
                  <c:v>2</c:v>
                </c:pt>
                <c:pt idx="15088">
                  <c:v>2</c:v>
                </c:pt>
                <c:pt idx="15089">
                  <c:v>2</c:v>
                </c:pt>
                <c:pt idx="15090">
                  <c:v>2</c:v>
                </c:pt>
                <c:pt idx="15091">
                  <c:v>2</c:v>
                </c:pt>
                <c:pt idx="15092">
                  <c:v>2</c:v>
                </c:pt>
                <c:pt idx="15093">
                  <c:v>2</c:v>
                </c:pt>
                <c:pt idx="15094">
                  <c:v>2</c:v>
                </c:pt>
                <c:pt idx="15095">
                  <c:v>2</c:v>
                </c:pt>
                <c:pt idx="15096">
                  <c:v>2</c:v>
                </c:pt>
                <c:pt idx="15097">
                  <c:v>2</c:v>
                </c:pt>
                <c:pt idx="15098">
                  <c:v>2</c:v>
                </c:pt>
                <c:pt idx="15099">
                  <c:v>2</c:v>
                </c:pt>
                <c:pt idx="15100">
                  <c:v>2</c:v>
                </c:pt>
                <c:pt idx="15101">
                  <c:v>2</c:v>
                </c:pt>
                <c:pt idx="15102">
                  <c:v>2</c:v>
                </c:pt>
                <c:pt idx="15103">
                  <c:v>2</c:v>
                </c:pt>
                <c:pt idx="15104">
                  <c:v>2</c:v>
                </c:pt>
                <c:pt idx="15105">
                  <c:v>2</c:v>
                </c:pt>
                <c:pt idx="15106">
                  <c:v>2</c:v>
                </c:pt>
                <c:pt idx="15107">
                  <c:v>2</c:v>
                </c:pt>
                <c:pt idx="15108">
                  <c:v>2</c:v>
                </c:pt>
                <c:pt idx="15109">
                  <c:v>2</c:v>
                </c:pt>
                <c:pt idx="15110">
                  <c:v>2</c:v>
                </c:pt>
                <c:pt idx="15111">
                  <c:v>2</c:v>
                </c:pt>
                <c:pt idx="15112">
                  <c:v>2</c:v>
                </c:pt>
                <c:pt idx="15113">
                  <c:v>2</c:v>
                </c:pt>
                <c:pt idx="15114">
                  <c:v>2</c:v>
                </c:pt>
                <c:pt idx="15115">
                  <c:v>2</c:v>
                </c:pt>
                <c:pt idx="15116">
                  <c:v>2</c:v>
                </c:pt>
                <c:pt idx="15117">
                  <c:v>2</c:v>
                </c:pt>
                <c:pt idx="15118">
                  <c:v>2</c:v>
                </c:pt>
                <c:pt idx="15119">
                  <c:v>2</c:v>
                </c:pt>
                <c:pt idx="15120">
                  <c:v>2</c:v>
                </c:pt>
                <c:pt idx="15121">
                  <c:v>2</c:v>
                </c:pt>
                <c:pt idx="15122">
                  <c:v>2</c:v>
                </c:pt>
                <c:pt idx="15123">
                  <c:v>2</c:v>
                </c:pt>
                <c:pt idx="15124">
                  <c:v>2</c:v>
                </c:pt>
                <c:pt idx="15125">
                  <c:v>2</c:v>
                </c:pt>
                <c:pt idx="15126">
                  <c:v>2</c:v>
                </c:pt>
                <c:pt idx="15127">
                  <c:v>2</c:v>
                </c:pt>
                <c:pt idx="15128">
                  <c:v>2</c:v>
                </c:pt>
                <c:pt idx="15129">
                  <c:v>2</c:v>
                </c:pt>
                <c:pt idx="15130">
                  <c:v>2</c:v>
                </c:pt>
                <c:pt idx="15131">
                  <c:v>2</c:v>
                </c:pt>
                <c:pt idx="15132">
                  <c:v>2</c:v>
                </c:pt>
                <c:pt idx="15133">
                  <c:v>2</c:v>
                </c:pt>
                <c:pt idx="15134">
                  <c:v>2</c:v>
                </c:pt>
                <c:pt idx="15135">
                  <c:v>2</c:v>
                </c:pt>
                <c:pt idx="15136">
                  <c:v>2</c:v>
                </c:pt>
                <c:pt idx="15137">
                  <c:v>2</c:v>
                </c:pt>
                <c:pt idx="15138">
                  <c:v>2</c:v>
                </c:pt>
                <c:pt idx="15139">
                  <c:v>2</c:v>
                </c:pt>
                <c:pt idx="15140">
                  <c:v>2</c:v>
                </c:pt>
                <c:pt idx="15141">
                  <c:v>2</c:v>
                </c:pt>
                <c:pt idx="15142">
                  <c:v>2</c:v>
                </c:pt>
                <c:pt idx="15143">
                  <c:v>2</c:v>
                </c:pt>
                <c:pt idx="15144">
                  <c:v>2</c:v>
                </c:pt>
                <c:pt idx="15145">
                  <c:v>2</c:v>
                </c:pt>
                <c:pt idx="15146">
                  <c:v>2</c:v>
                </c:pt>
                <c:pt idx="15147">
                  <c:v>2</c:v>
                </c:pt>
                <c:pt idx="15148">
                  <c:v>2</c:v>
                </c:pt>
                <c:pt idx="15149">
                  <c:v>2</c:v>
                </c:pt>
                <c:pt idx="15150">
                  <c:v>2</c:v>
                </c:pt>
                <c:pt idx="15151">
                  <c:v>2</c:v>
                </c:pt>
                <c:pt idx="15152">
                  <c:v>2</c:v>
                </c:pt>
                <c:pt idx="15153">
                  <c:v>2</c:v>
                </c:pt>
                <c:pt idx="15154">
                  <c:v>2</c:v>
                </c:pt>
                <c:pt idx="15155">
                  <c:v>2</c:v>
                </c:pt>
                <c:pt idx="15156">
                  <c:v>2</c:v>
                </c:pt>
                <c:pt idx="15157">
                  <c:v>2</c:v>
                </c:pt>
                <c:pt idx="15158">
                  <c:v>2</c:v>
                </c:pt>
                <c:pt idx="15159">
                  <c:v>2</c:v>
                </c:pt>
                <c:pt idx="15160">
                  <c:v>2</c:v>
                </c:pt>
                <c:pt idx="15161">
                  <c:v>2</c:v>
                </c:pt>
                <c:pt idx="15162">
                  <c:v>2</c:v>
                </c:pt>
                <c:pt idx="15163">
                  <c:v>2</c:v>
                </c:pt>
                <c:pt idx="15164">
                  <c:v>2</c:v>
                </c:pt>
                <c:pt idx="15165">
                  <c:v>2</c:v>
                </c:pt>
                <c:pt idx="15166">
                  <c:v>2</c:v>
                </c:pt>
                <c:pt idx="15167">
                  <c:v>2</c:v>
                </c:pt>
                <c:pt idx="15168">
                  <c:v>2</c:v>
                </c:pt>
                <c:pt idx="15169">
                  <c:v>2</c:v>
                </c:pt>
                <c:pt idx="15170">
                  <c:v>2</c:v>
                </c:pt>
                <c:pt idx="15171">
                  <c:v>2</c:v>
                </c:pt>
                <c:pt idx="15172">
                  <c:v>2</c:v>
                </c:pt>
                <c:pt idx="15173">
                  <c:v>2</c:v>
                </c:pt>
                <c:pt idx="15174">
                  <c:v>2</c:v>
                </c:pt>
                <c:pt idx="15175">
                  <c:v>2</c:v>
                </c:pt>
                <c:pt idx="15176">
                  <c:v>2</c:v>
                </c:pt>
                <c:pt idx="15177">
                  <c:v>2</c:v>
                </c:pt>
                <c:pt idx="15178">
                  <c:v>2</c:v>
                </c:pt>
                <c:pt idx="15179">
                  <c:v>2</c:v>
                </c:pt>
                <c:pt idx="15180">
                  <c:v>2</c:v>
                </c:pt>
                <c:pt idx="15181">
                  <c:v>2</c:v>
                </c:pt>
                <c:pt idx="15182">
                  <c:v>2</c:v>
                </c:pt>
                <c:pt idx="15183">
                  <c:v>2</c:v>
                </c:pt>
                <c:pt idx="15184">
                  <c:v>2</c:v>
                </c:pt>
                <c:pt idx="15185">
                  <c:v>2</c:v>
                </c:pt>
                <c:pt idx="15186">
                  <c:v>2</c:v>
                </c:pt>
                <c:pt idx="15187">
                  <c:v>2</c:v>
                </c:pt>
                <c:pt idx="15188">
                  <c:v>2</c:v>
                </c:pt>
                <c:pt idx="15189">
                  <c:v>2</c:v>
                </c:pt>
                <c:pt idx="15190">
                  <c:v>2</c:v>
                </c:pt>
                <c:pt idx="15191">
                  <c:v>2</c:v>
                </c:pt>
                <c:pt idx="15192">
                  <c:v>2</c:v>
                </c:pt>
                <c:pt idx="15193">
                  <c:v>2</c:v>
                </c:pt>
                <c:pt idx="15194">
                  <c:v>2</c:v>
                </c:pt>
                <c:pt idx="15195">
                  <c:v>2</c:v>
                </c:pt>
                <c:pt idx="15196">
                  <c:v>2</c:v>
                </c:pt>
                <c:pt idx="15197">
                  <c:v>2</c:v>
                </c:pt>
                <c:pt idx="15198">
                  <c:v>2</c:v>
                </c:pt>
                <c:pt idx="15199">
                  <c:v>2</c:v>
                </c:pt>
                <c:pt idx="15200">
                  <c:v>2</c:v>
                </c:pt>
                <c:pt idx="15201">
                  <c:v>2</c:v>
                </c:pt>
                <c:pt idx="15202">
                  <c:v>2</c:v>
                </c:pt>
                <c:pt idx="15203">
                  <c:v>2</c:v>
                </c:pt>
                <c:pt idx="15204">
                  <c:v>2</c:v>
                </c:pt>
                <c:pt idx="15205">
                  <c:v>2</c:v>
                </c:pt>
                <c:pt idx="15206">
                  <c:v>2</c:v>
                </c:pt>
                <c:pt idx="15207">
                  <c:v>2</c:v>
                </c:pt>
                <c:pt idx="15208">
                  <c:v>2</c:v>
                </c:pt>
                <c:pt idx="15209">
                  <c:v>2</c:v>
                </c:pt>
                <c:pt idx="15210">
                  <c:v>2</c:v>
                </c:pt>
                <c:pt idx="15211">
                  <c:v>2</c:v>
                </c:pt>
                <c:pt idx="15212">
                  <c:v>2</c:v>
                </c:pt>
                <c:pt idx="15213">
                  <c:v>2</c:v>
                </c:pt>
                <c:pt idx="15214">
                  <c:v>2</c:v>
                </c:pt>
                <c:pt idx="15215">
                  <c:v>2</c:v>
                </c:pt>
                <c:pt idx="15216">
                  <c:v>2</c:v>
                </c:pt>
                <c:pt idx="15217">
                  <c:v>2</c:v>
                </c:pt>
                <c:pt idx="15218">
                  <c:v>2</c:v>
                </c:pt>
                <c:pt idx="15219">
                  <c:v>2</c:v>
                </c:pt>
                <c:pt idx="15220">
                  <c:v>2</c:v>
                </c:pt>
                <c:pt idx="15221">
                  <c:v>2</c:v>
                </c:pt>
                <c:pt idx="15222">
                  <c:v>2</c:v>
                </c:pt>
                <c:pt idx="15223">
                  <c:v>2</c:v>
                </c:pt>
                <c:pt idx="15224">
                  <c:v>2</c:v>
                </c:pt>
                <c:pt idx="15225">
                  <c:v>2</c:v>
                </c:pt>
                <c:pt idx="15226">
                  <c:v>2</c:v>
                </c:pt>
                <c:pt idx="15227">
                  <c:v>2</c:v>
                </c:pt>
                <c:pt idx="15228">
                  <c:v>2</c:v>
                </c:pt>
                <c:pt idx="15229">
                  <c:v>2</c:v>
                </c:pt>
                <c:pt idx="15230">
                  <c:v>2</c:v>
                </c:pt>
                <c:pt idx="15231">
                  <c:v>2</c:v>
                </c:pt>
                <c:pt idx="15232">
                  <c:v>2</c:v>
                </c:pt>
                <c:pt idx="15233">
                  <c:v>2</c:v>
                </c:pt>
                <c:pt idx="15234">
                  <c:v>2</c:v>
                </c:pt>
                <c:pt idx="15235">
                  <c:v>2</c:v>
                </c:pt>
                <c:pt idx="15236">
                  <c:v>2</c:v>
                </c:pt>
                <c:pt idx="15237">
                  <c:v>2</c:v>
                </c:pt>
                <c:pt idx="15238">
                  <c:v>2</c:v>
                </c:pt>
                <c:pt idx="15239">
                  <c:v>2</c:v>
                </c:pt>
                <c:pt idx="15240">
                  <c:v>2</c:v>
                </c:pt>
                <c:pt idx="15241">
                  <c:v>2</c:v>
                </c:pt>
                <c:pt idx="15242">
                  <c:v>2</c:v>
                </c:pt>
                <c:pt idx="15243">
                  <c:v>2</c:v>
                </c:pt>
                <c:pt idx="15244">
                  <c:v>2</c:v>
                </c:pt>
                <c:pt idx="15245">
                  <c:v>2</c:v>
                </c:pt>
                <c:pt idx="15246">
                  <c:v>2</c:v>
                </c:pt>
                <c:pt idx="15247">
                  <c:v>2</c:v>
                </c:pt>
                <c:pt idx="15248">
                  <c:v>2</c:v>
                </c:pt>
                <c:pt idx="15249">
                  <c:v>2</c:v>
                </c:pt>
                <c:pt idx="15250">
                  <c:v>2</c:v>
                </c:pt>
                <c:pt idx="15251">
                  <c:v>2</c:v>
                </c:pt>
                <c:pt idx="15252">
                  <c:v>2</c:v>
                </c:pt>
                <c:pt idx="15253">
                  <c:v>2</c:v>
                </c:pt>
                <c:pt idx="15254">
                  <c:v>2</c:v>
                </c:pt>
                <c:pt idx="15255">
                  <c:v>2</c:v>
                </c:pt>
                <c:pt idx="15256">
                  <c:v>2</c:v>
                </c:pt>
                <c:pt idx="15257">
                  <c:v>2</c:v>
                </c:pt>
                <c:pt idx="15258">
                  <c:v>2</c:v>
                </c:pt>
                <c:pt idx="15259">
                  <c:v>2</c:v>
                </c:pt>
                <c:pt idx="15260">
                  <c:v>2</c:v>
                </c:pt>
                <c:pt idx="15261">
                  <c:v>2</c:v>
                </c:pt>
                <c:pt idx="15262">
                  <c:v>2</c:v>
                </c:pt>
                <c:pt idx="15263">
                  <c:v>2</c:v>
                </c:pt>
                <c:pt idx="15264">
                  <c:v>2</c:v>
                </c:pt>
                <c:pt idx="15265">
                  <c:v>2</c:v>
                </c:pt>
                <c:pt idx="15266">
                  <c:v>2</c:v>
                </c:pt>
                <c:pt idx="15267">
                  <c:v>2</c:v>
                </c:pt>
                <c:pt idx="15268">
                  <c:v>2</c:v>
                </c:pt>
                <c:pt idx="15269">
                  <c:v>2</c:v>
                </c:pt>
                <c:pt idx="15270">
                  <c:v>2</c:v>
                </c:pt>
                <c:pt idx="15271">
                  <c:v>2</c:v>
                </c:pt>
                <c:pt idx="15272">
                  <c:v>2</c:v>
                </c:pt>
                <c:pt idx="15273">
                  <c:v>2</c:v>
                </c:pt>
                <c:pt idx="15274">
                  <c:v>2</c:v>
                </c:pt>
                <c:pt idx="15275">
                  <c:v>2</c:v>
                </c:pt>
                <c:pt idx="15276">
                  <c:v>2</c:v>
                </c:pt>
                <c:pt idx="15277">
                  <c:v>2</c:v>
                </c:pt>
                <c:pt idx="15278">
                  <c:v>2</c:v>
                </c:pt>
                <c:pt idx="15279">
                  <c:v>2</c:v>
                </c:pt>
                <c:pt idx="15280">
                  <c:v>2</c:v>
                </c:pt>
                <c:pt idx="15281">
                  <c:v>2</c:v>
                </c:pt>
                <c:pt idx="15282">
                  <c:v>2</c:v>
                </c:pt>
                <c:pt idx="15283">
                  <c:v>2</c:v>
                </c:pt>
                <c:pt idx="15284">
                  <c:v>2</c:v>
                </c:pt>
                <c:pt idx="15285">
                  <c:v>2</c:v>
                </c:pt>
                <c:pt idx="15286">
                  <c:v>2</c:v>
                </c:pt>
                <c:pt idx="15287">
                  <c:v>2</c:v>
                </c:pt>
                <c:pt idx="15288">
                  <c:v>2</c:v>
                </c:pt>
                <c:pt idx="15289">
                  <c:v>1</c:v>
                </c:pt>
                <c:pt idx="15290">
                  <c:v>1</c:v>
                </c:pt>
                <c:pt idx="15291">
                  <c:v>1</c:v>
                </c:pt>
                <c:pt idx="15292">
                  <c:v>1</c:v>
                </c:pt>
                <c:pt idx="15293">
                  <c:v>1</c:v>
                </c:pt>
                <c:pt idx="15294">
                  <c:v>1</c:v>
                </c:pt>
                <c:pt idx="15295">
                  <c:v>1</c:v>
                </c:pt>
                <c:pt idx="15296">
                  <c:v>1</c:v>
                </c:pt>
                <c:pt idx="15297">
                  <c:v>1</c:v>
                </c:pt>
                <c:pt idx="15298">
                  <c:v>1</c:v>
                </c:pt>
                <c:pt idx="15299">
                  <c:v>1</c:v>
                </c:pt>
                <c:pt idx="15300">
                  <c:v>1</c:v>
                </c:pt>
                <c:pt idx="15301">
                  <c:v>1</c:v>
                </c:pt>
                <c:pt idx="15302">
                  <c:v>1</c:v>
                </c:pt>
                <c:pt idx="15303">
                  <c:v>1</c:v>
                </c:pt>
                <c:pt idx="15304">
                  <c:v>1</c:v>
                </c:pt>
                <c:pt idx="15305">
                  <c:v>1</c:v>
                </c:pt>
                <c:pt idx="15306">
                  <c:v>1</c:v>
                </c:pt>
                <c:pt idx="15307">
                  <c:v>1</c:v>
                </c:pt>
                <c:pt idx="15308">
                  <c:v>1</c:v>
                </c:pt>
                <c:pt idx="15309">
                  <c:v>1</c:v>
                </c:pt>
                <c:pt idx="15310">
                  <c:v>1</c:v>
                </c:pt>
                <c:pt idx="15311">
                  <c:v>1</c:v>
                </c:pt>
                <c:pt idx="15312">
                  <c:v>1</c:v>
                </c:pt>
                <c:pt idx="15313">
                  <c:v>1</c:v>
                </c:pt>
                <c:pt idx="15314">
                  <c:v>1</c:v>
                </c:pt>
                <c:pt idx="15315">
                  <c:v>1</c:v>
                </c:pt>
                <c:pt idx="15316">
                  <c:v>1</c:v>
                </c:pt>
                <c:pt idx="15317">
                  <c:v>1</c:v>
                </c:pt>
                <c:pt idx="15318">
                  <c:v>1</c:v>
                </c:pt>
                <c:pt idx="15319">
                  <c:v>1</c:v>
                </c:pt>
                <c:pt idx="15320">
                  <c:v>1</c:v>
                </c:pt>
                <c:pt idx="15321">
                  <c:v>1</c:v>
                </c:pt>
                <c:pt idx="15322">
                  <c:v>1</c:v>
                </c:pt>
                <c:pt idx="15323">
                  <c:v>1</c:v>
                </c:pt>
                <c:pt idx="15324">
                  <c:v>1</c:v>
                </c:pt>
                <c:pt idx="15325">
                  <c:v>1</c:v>
                </c:pt>
                <c:pt idx="15326">
                  <c:v>1</c:v>
                </c:pt>
                <c:pt idx="15327">
                  <c:v>1</c:v>
                </c:pt>
                <c:pt idx="15328">
                  <c:v>1</c:v>
                </c:pt>
                <c:pt idx="15329">
                  <c:v>1</c:v>
                </c:pt>
                <c:pt idx="15330">
                  <c:v>1</c:v>
                </c:pt>
                <c:pt idx="15331">
                  <c:v>1</c:v>
                </c:pt>
                <c:pt idx="15332">
                  <c:v>1</c:v>
                </c:pt>
                <c:pt idx="15333">
                  <c:v>1</c:v>
                </c:pt>
                <c:pt idx="15334">
                  <c:v>1</c:v>
                </c:pt>
                <c:pt idx="15335">
                  <c:v>1</c:v>
                </c:pt>
                <c:pt idx="15336">
                  <c:v>1</c:v>
                </c:pt>
                <c:pt idx="15337">
                  <c:v>1</c:v>
                </c:pt>
                <c:pt idx="15338">
                  <c:v>1</c:v>
                </c:pt>
                <c:pt idx="15339">
                  <c:v>1</c:v>
                </c:pt>
                <c:pt idx="15340">
                  <c:v>1</c:v>
                </c:pt>
                <c:pt idx="15341">
                  <c:v>1</c:v>
                </c:pt>
                <c:pt idx="15342">
                  <c:v>1</c:v>
                </c:pt>
                <c:pt idx="15343">
                  <c:v>1</c:v>
                </c:pt>
                <c:pt idx="15344">
                  <c:v>1</c:v>
                </c:pt>
                <c:pt idx="15345">
                  <c:v>1</c:v>
                </c:pt>
                <c:pt idx="15346">
                  <c:v>1</c:v>
                </c:pt>
                <c:pt idx="15347">
                  <c:v>1</c:v>
                </c:pt>
                <c:pt idx="15348">
                  <c:v>1</c:v>
                </c:pt>
                <c:pt idx="15349">
                  <c:v>1</c:v>
                </c:pt>
                <c:pt idx="15350">
                  <c:v>1</c:v>
                </c:pt>
                <c:pt idx="15351">
                  <c:v>1</c:v>
                </c:pt>
                <c:pt idx="15352">
                  <c:v>1</c:v>
                </c:pt>
                <c:pt idx="15353">
                  <c:v>1</c:v>
                </c:pt>
                <c:pt idx="15354">
                  <c:v>1</c:v>
                </c:pt>
                <c:pt idx="15355">
                  <c:v>1</c:v>
                </c:pt>
                <c:pt idx="15356">
                  <c:v>1</c:v>
                </c:pt>
                <c:pt idx="15357">
                  <c:v>1</c:v>
                </c:pt>
                <c:pt idx="15358">
                  <c:v>1</c:v>
                </c:pt>
                <c:pt idx="15359">
                  <c:v>1</c:v>
                </c:pt>
                <c:pt idx="15360">
                  <c:v>1</c:v>
                </c:pt>
                <c:pt idx="15361">
                  <c:v>1</c:v>
                </c:pt>
                <c:pt idx="15362">
                  <c:v>1</c:v>
                </c:pt>
                <c:pt idx="15363">
                  <c:v>1</c:v>
                </c:pt>
                <c:pt idx="15364">
                  <c:v>1</c:v>
                </c:pt>
                <c:pt idx="15365">
                  <c:v>1</c:v>
                </c:pt>
                <c:pt idx="15366">
                  <c:v>1</c:v>
                </c:pt>
                <c:pt idx="15367">
                  <c:v>1</c:v>
                </c:pt>
                <c:pt idx="15368">
                  <c:v>1</c:v>
                </c:pt>
                <c:pt idx="15369">
                  <c:v>1</c:v>
                </c:pt>
                <c:pt idx="15370">
                  <c:v>1</c:v>
                </c:pt>
                <c:pt idx="15371">
                  <c:v>1</c:v>
                </c:pt>
                <c:pt idx="15372">
                  <c:v>1</c:v>
                </c:pt>
                <c:pt idx="15373">
                  <c:v>1</c:v>
                </c:pt>
                <c:pt idx="15374">
                  <c:v>1</c:v>
                </c:pt>
                <c:pt idx="15375">
                  <c:v>1</c:v>
                </c:pt>
                <c:pt idx="15376">
                  <c:v>1</c:v>
                </c:pt>
                <c:pt idx="15377">
                  <c:v>1</c:v>
                </c:pt>
                <c:pt idx="15378">
                  <c:v>1</c:v>
                </c:pt>
                <c:pt idx="15379">
                  <c:v>1</c:v>
                </c:pt>
                <c:pt idx="15380">
                  <c:v>1</c:v>
                </c:pt>
                <c:pt idx="15381">
                  <c:v>1</c:v>
                </c:pt>
                <c:pt idx="15382">
                  <c:v>1</c:v>
                </c:pt>
                <c:pt idx="15383">
                  <c:v>1</c:v>
                </c:pt>
                <c:pt idx="15384">
                  <c:v>1</c:v>
                </c:pt>
                <c:pt idx="15385">
                  <c:v>1</c:v>
                </c:pt>
                <c:pt idx="15386">
                  <c:v>1</c:v>
                </c:pt>
                <c:pt idx="15387">
                  <c:v>1</c:v>
                </c:pt>
                <c:pt idx="15388">
                  <c:v>1</c:v>
                </c:pt>
                <c:pt idx="15389">
                  <c:v>1</c:v>
                </c:pt>
                <c:pt idx="15390">
                  <c:v>1</c:v>
                </c:pt>
                <c:pt idx="15391">
                  <c:v>1</c:v>
                </c:pt>
                <c:pt idx="15392">
                  <c:v>1</c:v>
                </c:pt>
                <c:pt idx="15393">
                  <c:v>1</c:v>
                </c:pt>
                <c:pt idx="15394">
                  <c:v>1</c:v>
                </c:pt>
                <c:pt idx="15395">
                  <c:v>1</c:v>
                </c:pt>
                <c:pt idx="15396">
                  <c:v>1</c:v>
                </c:pt>
                <c:pt idx="15397">
                  <c:v>1</c:v>
                </c:pt>
                <c:pt idx="15398">
                  <c:v>1</c:v>
                </c:pt>
                <c:pt idx="15399">
                  <c:v>1</c:v>
                </c:pt>
                <c:pt idx="15400">
                  <c:v>1</c:v>
                </c:pt>
                <c:pt idx="15401">
                  <c:v>1</c:v>
                </c:pt>
                <c:pt idx="15402">
                  <c:v>1</c:v>
                </c:pt>
                <c:pt idx="15403">
                  <c:v>1</c:v>
                </c:pt>
                <c:pt idx="15404">
                  <c:v>1</c:v>
                </c:pt>
                <c:pt idx="15405">
                  <c:v>1</c:v>
                </c:pt>
                <c:pt idx="15406">
                  <c:v>1</c:v>
                </c:pt>
                <c:pt idx="15407">
                  <c:v>1</c:v>
                </c:pt>
                <c:pt idx="15408">
                  <c:v>1</c:v>
                </c:pt>
                <c:pt idx="15409">
                  <c:v>1</c:v>
                </c:pt>
                <c:pt idx="15410">
                  <c:v>1</c:v>
                </c:pt>
                <c:pt idx="15411">
                  <c:v>1</c:v>
                </c:pt>
                <c:pt idx="15412">
                  <c:v>1</c:v>
                </c:pt>
                <c:pt idx="15413">
                  <c:v>1</c:v>
                </c:pt>
                <c:pt idx="15414">
                  <c:v>1</c:v>
                </c:pt>
                <c:pt idx="15415">
                  <c:v>1</c:v>
                </c:pt>
                <c:pt idx="15416">
                  <c:v>1</c:v>
                </c:pt>
                <c:pt idx="15417">
                  <c:v>1</c:v>
                </c:pt>
                <c:pt idx="15418">
                  <c:v>1</c:v>
                </c:pt>
                <c:pt idx="15419">
                  <c:v>1</c:v>
                </c:pt>
                <c:pt idx="15420">
                  <c:v>1</c:v>
                </c:pt>
                <c:pt idx="15421">
                  <c:v>1</c:v>
                </c:pt>
                <c:pt idx="15422">
                  <c:v>1</c:v>
                </c:pt>
                <c:pt idx="15423">
                  <c:v>1</c:v>
                </c:pt>
                <c:pt idx="15424">
                  <c:v>1</c:v>
                </c:pt>
                <c:pt idx="15425">
                  <c:v>1</c:v>
                </c:pt>
                <c:pt idx="15426">
                  <c:v>1</c:v>
                </c:pt>
                <c:pt idx="15427">
                  <c:v>1</c:v>
                </c:pt>
                <c:pt idx="15428">
                  <c:v>1</c:v>
                </c:pt>
                <c:pt idx="15429">
                  <c:v>1</c:v>
                </c:pt>
                <c:pt idx="15430">
                  <c:v>1</c:v>
                </c:pt>
                <c:pt idx="15431">
                  <c:v>1</c:v>
                </c:pt>
                <c:pt idx="15432">
                  <c:v>1</c:v>
                </c:pt>
                <c:pt idx="15433">
                  <c:v>1</c:v>
                </c:pt>
                <c:pt idx="15434">
                  <c:v>1</c:v>
                </c:pt>
                <c:pt idx="15435">
                  <c:v>1</c:v>
                </c:pt>
                <c:pt idx="15436">
                  <c:v>1</c:v>
                </c:pt>
                <c:pt idx="15437">
                  <c:v>1</c:v>
                </c:pt>
                <c:pt idx="15438">
                  <c:v>1</c:v>
                </c:pt>
                <c:pt idx="15439">
                  <c:v>1</c:v>
                </c:pt>
                <c:pt idx="15440">
                  <c:v>1</c:v>
                </c:pt>
                <c:pt idx="15441">
                  <c:v>1</c:v>
                </c:pt>
                <c:pt idx="15442">
                  <c:v>1</c:v>
                </c:pt>
                <c:pt idx="15443">
                  <c:v>1</c:v>
                </c:pt>
                <c:pt idx="15444">
                  <c:v>1</c:v>
                </c:pt>
                <c:pt idx="15445">
                  <c:v>1</c:v>
                </c:pt>
                <c:pt idx="15446">
                  <c:v>1</c:v>
                </c:pt>
                <c:pt idx="15447">
                  <c:v>1</c:v>
                </c:pt>
                <c:pt idx="15448">
                  <c:v>1</c:v>
                </c:pt>
                <c:pt idx="15449">
                  <c:v>1</c:v>
                </c:pt>
                <c:pt idx="15450">
                  <c:v>1</c:v>
                </c:pt>
                <c:pt idx="15451">
                  <c:v>1</c:v>
                </c:pt>
                <c:pt idx="15452">
                  <c:v>1</c:v>
                </c:pt>
                <c:pt idx="15453">
                  <c:v>1</c:v>
                </c:pt>
                <c:pt idx="15454">
                  <c:v>1</c:v>
                </c:pt>
                <c:pt idx="15455">
                  <c:v>1</c:v>
                </c:pt>
                <c:pt idx="15456">
                  <c:v>1</c:v>
                </c:pt>
                <c:pt idx="15457">
                  <c:v>1</c:v>
                </c:pt>
                <c:pt idx="15458">
                  <c:v>1</c:v>
                </c:pt>
                <c:pt idx="15459">
                  <c:v>1</c:v>
                </c:pt>
                <c:pt idx="15460">
                  <c:v>1</c:v>
                </c:pt>
                <c:pt idx="15461">
                  <c:v>1</c:v>
                </c:pt>
                <c:pt idx="15462">
                  <c:v>1</c:v>
                </c:pt>
                <c:pt idx="15463">
                  <c:v>1</c:v>
                </c:pt>
                <c:pt idx="15464">
                  <c:v>1</c:v>
                </c:pt>
                <c:pt idx="15465">
                  <c:v>1</c:v>
                </c:pt>
                <c:pt idx="15466">
                  <c:v>1</c:v>
                </c:pt>
                <c:pt idx="15467">
                  <c:v>1</c:v>
                </c:pt>
                <c:pt idx="15468">
                  <c:v>1</c:v>
                </c:pt>
                <c:pt idx="15469">
                  <c:v>1</c:v>
                </c:pt>
                <c:pt idx="15470">
                  <c:v>1</c:v>
                </c:pt>
                <c:pt idx="15471">
                  <c:v>1</c:v>
                </c:pt>
                <c:pt idx="15472">
                  <c:v>1</c:v>
                </c:pt>
                <c:pt idx="15473">
                  <c:v>1</c:v>
                </c:pt>
                <c:pt idx="15474">
                  <c:v>1</c:v>
                </c:pt>
                <c:pt idx="15475">
                  <c:v>1</c:v>
                </c:pt>
                <c:pt idx="15476">
                  <c:v>1</c:v>
                </c:pt>
                <c:pt idx="15477">
                  <c:v>1</c:v>
                </c:pt>
                <c:pt idx="15478">
                  <c:v>1</c:v>
                </c:pt>
                <c:pt idx="15479">
                  <c:v>1</c:v>
                </c:pt>
                <c:pt idx="15480">
                  <c:v>1</c:v>
                </c:pt>
                <c:pt idx="15481">
                  <c:v>1</c:v>
                </c:pt>
                <c:pt idx="15482">
                  <c:v>1</c:v>
                </c:pt>
                <c:pt idx="15483">
                  <c:v>1</c:v>
                </c:pt>
                <c:pt idx="15484">
                  <c:v>1</c:v>
                </c:pt>
                <c:pt idx="15485">
                  <c:v>1</c:v>
                </c:pt>
                <c:pt idx="15486">
                  <c:v>1</c:v>
                </c:pt>
                <c:pt idx="15487">
                  <c:v>1</c:v>
                </c:pt>
                <c:pt idx="15488">
                  <c:v>1</c:v>
                </c:pt>
                <c:pt idx="15489">
                  <c:v>1</c:v>
                </c:pt>
                <c:pt idx="15490">
                  <c:v>1</c:v>
                </c:pt>
                <c:pt idx="15491">
                  <c:v>1</c:v>
                </c:pt>
                <c:pt idx="15492">
                  <c:v>1</c:v>
                </c:pt>
                <c:pt idx="15493">
                  <c:v>1</c:v>
                </c:pt>
                <c:pt idx="15494">
                  <c:v>1</c:v>
                </c:pt>
                <c:pt idx="15495">
                  <c:v>1</c:v>
                </c:pt>
                <c:pt idx="15496">
                  <c:v>1</c:v>
                </c:pt>
                <c:pt idx="15497">
                  <c:v>1</c:v>
                </c:pt>
                <c:pt idx="15498">
                  <c:v>1</c:v>
                </c:pt>
                <c:pt idx="15499">
                  <c:v>1</c:v>
                </c:pt>
                <c:pt idx="15500">
                  <c:v>1</c:v>
                </c:pt>
                <c:pt idx="15501">
                  <c:v>1</c:v>
                </c:pt>
                <c:pt idx="15502">
                  <c:v>1</c:v>
                </c:pt>
                <c:pt idx="15503">
                  <c:v>1</c:v>
                </c:pt>
                <c:pt idx="15504">
                  <c:v>1</c:v>
                </c:pt>
                <c:pt idx="15505">
                  <c:v>1</c:v>
                </c:pt>
                <c:pt idx="15506">
                  <c:v>1</c:v>
                </c:pt>
                <c:pt idx="15507">
                  <c:v>1</c:v>
                </c:pt>
                <c:pt idx="15508">
                  <c:v>1</c:v>
                </c:pt>
                <c:pt idx="15509">
                  <c:v>1</c:v>
                </c:pt>
                <c:pt idx="15510">
                  <c:v>1</c:v>
                </c:pt>
                <c:pt idx="15511">
                  <c:v>1</c:v>
                </c:pt>
                <c:pt idx="15512">
                  <c:v>1</c:v>
                </c:pt>
                <c:pt idx="15513">
                  <c:v>1</c:v>
                </c:pt>
                <c:pt idx="15514">
                  <c:v>1</c:v>
                </c:pt>
                <c:pt idx="15515">
                  <c:v>1</c:v>
                </c:pt>
                <c:pt idx="15516">
                  <c:v>1</c:v>
                </c:pt>
                <c:pt idx="15517">
                  <c:v>1</c:v>
                </c:pt>
                <c:pt idx="15518">
                  <c:v>1</c:v>
                </c:pt>
                <c:pt idx="15519">
                  <c:v>1</c:v>
                </c:pt>
                <c:pt idx="15520">
                  <c:v>1</c:v>
                </c:pt>
                <c:pt idx="15521">
                  <c:v>1</c:v>
                </c:pt>
                <c:pt idx="15522">
                  <c:v>1</c:v>
                </c:pt>
                <c:pt idx="15523">
                  <c:v>1</c:v>
                </c:pt>
                <c:pt idx="15524">
                  <c:v>1</c:v>
                </c:pt>
                <c:pt idx="15525">
                  <c:v>1</c:v>
                </c:pt>
                <c:pt idx="15526">
                  <c:v>1</c:v>
                </c:pt>
                <c:pt idx="15527">
                  <c:v>1</c:v>
                </c:pt>
                <c:pt idx="15528">
                  <c:v>1</c:v>
                </c:pt>
                <c:pt idx="15529">
                  <c:v>1</c:v>
                </c:pt>
                <c:pt idx="15530">
                  <c:v>1</c:v>
                </c:pt>
                <c:pt idx="15531">
                  <c:v>1</c:v>
                </c:pt>
                <c:pt idx="15532">
                  <c:v>1</c:v>
                </c:pt>
                <c:pt idx="15533">
                  <c:v>1</c:v>
                </c:pt>
                <c:pt idx="15534">
                  <c:v>1</c:v>
                </c:pt>
                <c:pt idx="15535">
                  <c:v>1</c:v>
                </c:pt>
                <c:pt idx="15536">
                  <c:v>1</c:v>
                </c:pt>
                <c:pt idx="15537">
                  <c:v>1</c:v>
                </c:pt>
                <c:pt idx="15538">
                  <c:v>1</c:v>
                </c:pt>
                <c:pt idx="15539">
                  <c:v>1</c:v>
                </c:pt>
                <c:pt idx="15540">
                  <c:v>1</c:v>
                </c:pt>
                <c:pt idx="15541">
                  <c:v>1</c:v>
                </c:pt>
                <c:pt idx="15542">
                  <c:v>1</c:v>
                </c:pt>
                <c:pt idx="15543">
                  <c:v>1</c:v>
                </c:pt>
                <c:pt idx="15544">
                  <c:v>1</c:v>
                </c:pt>
                <c:pt idx="15545">
                  <c:v>1</c:v>
                </c:pt>
                <c:pt idx="15546">
                  <c:v>1</c:v>
                </c:pt>
                <c:pt idx="15547">
                  <c:v>1</c:v>
                </c:pt>
                <c:pt idx="15548">
                  <c:v>1</c:v>
                </c:pt>
                <c:pt idx="15549">
                  <c:v>1</c:v>
                </c:pt>
                <c:pt idx="15550">
                  <c:v>1</c:v>
                </c:pt>
                <c:pt idx="15551">
                  <c:v>1</c:v>
                </c:pt>
                <c:pt idx="15552">
                  <c:v>1</c:v>
                </c:pt>
                <c:pt idx="15553">
                  <c:v>1</c:v>
                </c:pt>
                <c:pt idx="15554">
                  <c:v>1</c:v>
                </c:pt>
                <c:pt idx="15555">
                  <c:v>1</c:v>
                </c:pt>
                <c:pt idx="15556">
                  <c:v>1</c:v>
                </c:pt>
                <c:pt idx="15557">
                  <c:v>1</c:v>
                </c:pt>
                <c:pt idx="15558">
                  <c:v>1</c:v>
                </c:pt>
                <c:pt idx="15559">
                  <c:v>1</c:v>
                </c:pt>
                <c:pt idx="15560">
                  <c:v>1</c:v>
                </c:pt>
                <c:pt idx="15561">
                  <c:v>1</c:v>
                </c:pt>
                <c:pt idx="15562">
                  <c:v>1</c:v>
                </c:pt>
                <c:pt idx="15563">
                  <c:v>1</c:v>
                </c:pt>
                <c:pt idx="15564">
                  <c:v>1</c:v>
                </c:pt>
                <c:pt idx="15565">
                  <c:v>1</c:v>
                </c:pt>
                <c:pt idx="15566">
                  <c:v>1</c:v>
                </c:pt>
                <c:pt idx="15567">
                  <c:v>1</c:v>
                </c:pt>
                <c:pt idx="15568">
                  <c:v>1</c:v>
                </c:pt>
                <c:pt idx="15569">
                  <c:v>1</c:v>
                </c:pt>
                <c:pt idx="15570">
                  <c:v>1</c:v>
                </c:pt>
                <c:pt idx="15571">
                  <c:v>1</c:v>
                </c:pt>
                <c:pt idx="15572">
                  <c:v>1</c:v>
                </c:pt>
                <c:pt idx="15573">
                  <c:v>1</c:v>
                </c:pt>
                <c:pt idx="15574">
                  <c:v>1</c:v>
                </c:pt>
                <c:pt idx="15575">
                  <c:v>1</c:v>
                </c:pt>
                <c:pt idx="15576">
                  <c:v>1</c:v>
                </c:pt>
                <c:pt idx="15577">
                  <c:v>1</c:v>
                </c:pt>
                <c:pt idx="15578">
                  <c:v>1</c:v>
                </c:pt>
                <c:pt idx="15579">
                  <c:v>1</c:v>
                </c:pt>
                <c:pt idx="15580">
                  <c:v>1</c:v>
                </c:pt>
                <c:pt idx="15581">
                  <c:v>1</c:v>
                </c:pt>
                <c:pt idx="15582">
                  <c:v>1</c:v>
                </c:pt>
                <c:pt idx="15583">
                  <c:v>1</c:v>
                </c:pt>
                <c:pt idx="15584">
                  <c:v>1</c:v>
                </c:pt>
                <c:pt idx="15585">
                  <c:v>1</c:v>
                </c:pt>
                <c:pt idx="15586">
                  <c:v>1</c:v>
                </c:pt>
                <c:pt idx="15587">
                  <c:v>1</c:v>
                </c:pt>
                <c:pt idx="15588">
                  <c:v>1</c:v>
                </c:pt>
                <c:pt idx="15589">
                  <c:v>1</c:v>
                </c:pt>
                <c:pt idx="15590">
                  <c:v>1</c:v>
                </c:pt>
                <c:pt idx="15591">
                  <c:v>1</c:v>
                </c:pt>
                <c:pt idx="15592">
                  <c:v>1</c:v>
                </c:pt>
                <c:pt idx="15593">
                  <c:v>1</c:v>
                </c:pt>
                <c:pt idx="15594">
                  <c:v>1</c:v>
                </c:pt>
                <c:pt idx="15595">
                  <c:v>1</c:v>
                </c:pt>
                <c:pt idx="15596">
                  <c:v>1</c:v>
                </c:pt>
                <c:pt idx="15597">
                  <c:v>1</c:v>
                </c:pt>
                <c:pt idx="15598">
                  <c:v>1</c:v>
                </c:pt>
                <c:pt idx="15599">
                  <c:v>1</c:v>
                </c:pt>
                <c:pt idx="15600">
                  <c:v>1</c:v>
                </c:pt>
                <c:pt idx="15601">
                  <c:v>1</c:v>
                </c:pt>
                <c:pt idx="15602">
                  <c:v>1</c:v>
                </c:pt>
                <c:pt idx="15603">
                  <c:v>1</c:v>
                </c:pt>
                <c:pt idx="15604">
                  <c:v>1</c:v>
                </c:pt>
                <c:pt idx="15605">
                  <c:v>1</c:v>
                </c:pt>
                <c:pt idx="15606">
                  <c:v>1</c:v>
                </c:pt>
                <c:pt idx="15607">
                  <c:v>1</c:v>
                </c:pt>
                <c:pt idx="15608">
                  <c:v>1</c:v>
                </c:pt>
                <c:pt idx="15609">
                  <c:v>1</c:v>
                </c:pt>
                <c:pt idx="15610">
                  <c:v>1</c:v>
                </c:pt>
                <c:pt idx="15611">
                  <c:v>1</c:v>
                </c:pt>
                <c:pt idx="15612">
                  <c:v>1</c:v>
                </c:pt>
                <c:pt idx="15613">
                  <c:v>1</c:v>
                </c:pt>
                <c:pt idx="15614">
                  <c:v>1</c:v>
                </c:pt>
                <c:pt idx="15615">
                  <c:v>1</c:v>
                </c:pt>
                <c:pt idx="15616">
                  <c:v>1</c:v>
                </c:pt>
                <c:pt idx="15617">
                  <c:v>1</c:v>
                </c:pt>
                <c:pt idx="15618">
                  <c:v>1</c:v>
                </c:pt>
                <c:pt idx="15619">
                  <c:v>1</c:v>
                </c:pt>
                <c:pt idx="15620">
                  <c:v>1</c:v>
                </c:pt>
                <c:pt idx="15621">
                  <c:v>1</c:v>
                </c:pt>
                <c:pt idx="15622">
                  <c:v>1</c:v>
                </c:pt>
                <c:pt idx="15623">
                  <c:v>1</c:v>
                </c:pt>
                <c:pt idx="15624">
                  <c:v>1</c:v>
                </c:pt>
                <c:pt idx="15625">
                  <c:v>1</c:v>
                </c:pt>
                <c:pt idx="15626">
                  <c:v>1</c:v>
                </c:pt>
                <c:pt idx="15627">
                  <c:v>1</c:v>
                </c:pt>
                <c:pt idx="15628">
                  <c:v>1</c:v>
                </c:pt>
                <c:pt idx="15629">
                  <c:v>1</c:v>
                </c:pt>
                <c:pt idx="15630">
                  <c:v>1</c:v>
                </c:pt>
                <c:pt idx="15631">
                  <c:v>1</c:v>
                </c:pt>
                <c:pt idx="15632">
                  <c:v>1</c:v>
                </c:pt>
                <c:pt idx="15633">
                  <c:v>1</c:v>
                </c:pt>
                <c:pt idx="15634">
                  <c:v>1</c:v>
                </c:pt>
                <c:pt idx="15635">
                  <c:v>1</c:v>
                </c:pt>
                <c:pt idx="15636">
                  <c:v>1</c:v>
                </c:pt>
                <c:pt idx="15637">
                  <c:v>1</c:v>
                </c:pt>
                <c:pt idx="15638">
                  <c:v>1</c:v>
                </c:pt>
                <c:pt idx="15639">
                  <c:v>1</c:v>
                </c:pt>
                <c:pt idx="15640">
                  <c:v>1</c:v>
                </c:pt>
                <c:pt idx="15641">
                  <c:v>1</c:v>
                </c:pt>
                <c:pt idx="15642">
                  <c:v>1</c:v>
                </c:pt>
                <c:pt idx="15643">
                  <c:v>1</c:v>
                </c:pt>
                <c:pt idx="15644">
                  <c:v>1</c:v>
                </c:pt>
                <c:pt idx="15645">
                  <c:v>1</c:v>
                </c:pt>
                <c:pt idx="15646">
                  <c:v>1</c:v>
                </c:pt>
                <c:pt idx="15647">
                  <c:v>1</c:v>
                </c:pt>
                <c:pt idx="15648">
                  <c:v>1</c:v>
                </c:pt>
                <c:pt idx="15649">
                  <c:v>1</c:v>
                </c:pt>
                <c:pt idx="15650">
                  <c:v>1</c:v>
                </c:pt>
                <c:pt idx="15651">
                  <c:v>1</c:v>
                </c:pt>
                <c:pt idx="15652">
                  <c:v>1</c:v>
                </c:pt>
                <c:pt idx="15653">
                  <c:v>1</c:v>
                </c:pt>
                <c:pt idx="15654">
                  <c:v>1</c:v>
                </c:pt>
                <c:pt idx="15655">
                  <c:v>1</c:v>
                </c:pt>
                <c:pt idx="15656">
                  <c:v>1</c:v>
                </c:pt>
                <c:pt idx="15657">
                  <c:v>1</c:v>
                </c:pt>
                <c:pt idx="15658">
                  <c:v>1</c:v>
                </c:pt>
                <c:pt idx="15659">
                  <c:v>1</c:v>
                </c:pt>
                <c:pt idx="15660">
                  <c:v>1</c:v>
                </c:pt>
                <c:pt idx="15661">
                  <c:v>1</c:v>
                </c:pt>
                <c:pt idx="15662">
                  <c:v>1</c:v>
                </c:pt>
                <c:pt idx="15663">
                  <c:v>1</c:v>
                </c:pt>
                <c:pt idx="15664">
                  <c:v>1</c:v>
                </c:pt>
                <c:pt idx="15665">
                  <c:v>1</c:v>
                </c:pt>
                <c:pt idx="15666">
                  <c:v>1</c:v>
                </c:pt>
                <c:pt idx="15667">
                  <c:v>1</c:v>
                </c:pt>
                <c:pt idx="15668">
                  <c:v>1</c:v>
                </c:pt>
                <c:pt idx="15669">
                  <c:v>1</c:v>
                </c:pt>
                <c:pt idx="15670">
                  <c:v>1</c:v>
                </c:pt>
                <c:pt idx="15671">
                  <c:v>1</c:v>
                </c:pt>
                <c:pt idx="15672">
                  <c:v>1</c:v>
                </c:pt>
                <c:pt idx="15673">
                  <c:v>1</c:v>
                </c:pt>
                <c:pt idx="15674">
                  <c:v>1</c:v>
                </c:pt>
                <c:pt idx="15675">
                  <c:v>1</c:v>
                </c:pt>
                <c:pt idx="15676">
                  <c:v>1</c:v>
                </c:pt>
                <c:pt idx="15677">
                  <c:v>1</c:v>
                </c:pt>
                <c:pt idx="15678">
                  <c:v>1</c:v>
                </c:pt>
                <c:pt idx="15679">
                  <c:v>1</c:v>
                </c:pt>
                <c:pt idx="15680">
                  <c:v>1</c:v>
                </c:pt>
                <c:pt idx="15681">
                  <c:v>1</c:v>
                </c:pt>
                <c:pt idx="15682">
                  <c:v>1</c:v>
                </c:pt>
                <c:pt idx="15683">
                  <c:v>1</c:v>
                </c:pt>
                <c:pt idx="15684">
                  <c:v>1</c:v>
                </c:pt>
                <c:pt idx="15685">
                  <c:v>1</c:v>
                </c:pt>
                <c:pt idx="15686">
                  <c:v>1</c:v>
                </c:pt>
                <c:pt idx="15687">
                  <c:v>1</c:v>
                </c:pt>
                <c:pt idx="15688">
                  <c:v>1</c:v>
                </c:pt>
                <c:pt idx="15689">
                  <c:v>1</c:v>
                </c:pt>
                <c:pt idx="15690">
                  <c:v>1</c:v>
                </c:pt>
                <c:pt idx="15691">
                  <c:v>1</c:v>
                </c:pt>
                <c:pt idx="15692">
                  <c:v>1</c:v>
                </c:pt>
                <c:pt idx="15693">
                  <c:v>1</c:v>
                </c:pt>
                <c:pt idx="15694">
                  <c:v>1</c:v>
                </c:pt>
                <c:pt idx="15695">
                  <c:v>1</c:v>
                </c:pt>
                <c:pt idx="15696">
                  <c:v>1</c:v>
                </c:pt>
                <c:pt idx="15697">
                  <c:v>1</c:v>
                </c:pt>
                <c:pt idx="15698">
                  <c:v>1</c:v>
                </c:pt>
                <c:pt idx="15699">
                  <c:v>1</c:v>
                </c:pt>
                <c:pt idx="15700">
                  <c:v>1</c:v>
                </c:pt>
                <c:pt idx="15701">
                  <c:v>1</c:v>
                </c:pt>
                <c:pt idx="15702">
                  <c:v>1</c:v>
                </c:pt>
                <c:pt idx="15703">
                  <c:v>1</c:v>
                </c:pt>
                <c:pt idx="15704">
                  <c:v>1</c:v>
                </c:pt>
                <c:pt idx="15705">
                  <c:v>1</c:v>
                </c:pt>
                <c:pt idx="15706">
                  <c:v>1</c:v>
                </c:pt>
                <c:pt idx="15707">
                  <c:v>1</c:v>
                </c:pt>
                <c:pt idx="15708">
                  <c:v>1</c:v>
                </c:pt>
                <c:pt idx="15709">
                  <c:v>1</c:v>
                </c:pt>
                <c:pt idx="15710">
                  <c:v>1</c:v>
                </c:pt>
                <c:pt idx="15711">
                  <c:v>1</c:v>
                </c:pt>
                <c:pt idx="15712">
                  <c:v>1</c:v>
                </c:pt>
                <c:pt idx="15713">
                  <c:v>1</c:v>
                </c:pt>
                <c:pt idx="15714">
                  <c:v>1</c:v>
                </c:pt>
                <c:pt idx="15715">
                  <c:v>1</c:v>
                </c:pt>
                <c:pt idx="15716">
                  <c:v>1</c:v>
                </c:pt>
                <c:pt idx="15717">
                  <c:v>1</c:v>
                </c:pt>
                <c:pt idx="15718">
                  <c:v>1</c:v>
                </c:pt>
                <c:pt idx="15719">
                  <c:v>1</c:v>
                </c:pt>
                <c:pt idx="15720">
                  <c:v>1</c:v>
                </c:pt>
                <c:pt idx="15721">
                  <c:v>1</c:v>
                </c:pt>
                <c:pt idx="15722">
                  <c:v>1</c:v>
                </c:pt>
                <c:pt idx="15723">
                  <c:v>1</c:v>
                </c:pt>
                <c:pt idx="15724">
                  <c:v>1</c:v>
                </c:pt>
                <c:pt idx="15725">
                  <c:v>1</c:v>
                </c:pt>
                <c:pt idx="15726">
                  <c:v>1</c:v>
                </c:pt>
                <c:pt idx="15727">
                  <c:v>1</c:v>
                </c:pt>
                <c:pt idx="15728">
                  <c:v>1</c:v>
                </c:pt>
                <c:pt idx="15729">
                  <c:v>1</c:v>
                </c:pt>
                <c:pt idx="15730">
                  <c:v>1</c:v>
                </c:pt>
                <c:pt idx="15731">
                  <c:v>1</c:v>
                </c:pt>
                <c:pt idx="15732">
                  <c:v>1</c:v>
                </c:pt>
                <c:pt idx="15733">
                  <c:v>1</c:v>
                </c:pt>
                <c:pt idx="15734">
                  <c:v>1</c:v>
                </c:pt>
                <c:pt idx="15735">
                  <c:v>1</c:v>
                </c:pt>
                <c:pt idx="15736">
                  <c:v>1</c:v>
                </c:pt>
                <c:pt idx="15737">
                  <c:v>1</c:v>
                </c:pt>
                <c:pt idx="15738">
                  <c:v>1</c:v>
                </c:pt>
                <c:pt idx="15739">
                  <c:v>1</c:v>
                </c:pt>
                <c:pt idx="15740">
                  <c:v>1</c:v>
                </c:pt>
                <c:pt idx="15741">
                  <c:v>1</c:v>
                </c:pt>
                <c:pt idx="15742">
                  <c:v>1</c:v>
                </c:pt>
                <c:pt idx="15743">
                  <c:v>1</c:v>
                </c:pt>
                <c:pt idx="15744">
                  <c:v>1</c:v>
                </c:pt>
                <c:pt idx="15745">
                  <c:v>1</c:v>
                </c:pt>
                <c:pt idx="15746">
                  <c:v>1</c:v>
                </c:pt>
                <c:pt idx="15747">
                  <c:v>1</c:v>
                </c:pt>
                <c:pt idx="15748">
                  <c:v>1</c:v>
                </c:pt>
                <c:pt idx="15749">
                  <c:v>1</c:v>
                </c:pt>
                <c:pt idx="15750">
                  <c:v>1</c:v>
                </c:pt>
                <c:pt idx="15751">
                  <c:v>1</c:v>
                </c:pt>
                <c:pt idx="15752">
                  <c:v>1</c:v>
                </c:pt>
                <c:pt idx="15753">
                  <c:v>1</c:v>
                </c:pt>
                <c:pt idx="15754">
                  <c:v>1</c:v>
                </c:pt>
                <c:pt idx="15755">
                  <c:v>1</c:v>
                </c:pt>
                <c:pt idx="15756">
                  <c:v>1</c:v>
                </c:pt>
                <c:pt idx="15757">
                  <c:v>1</c:v>
                </c:pt>
                <c:pt idx="15758">
                  <c:v>1</c:v>
                </c:pt>
                <c:pt idx="15759">
                  <c:v>1</c:v>
                </c:pt>
                <c:pt idx="15760">
                  <c:v>1</c:v>
                </c:pt>
                <c:pt idx="15761">
                  <c:v>1</c:v>
                </c:pt>
                <c:pt idx="15762">
                  <c:v>1</c:v>
                </c:pt>
                <c:pt idx="15763">
                  <c:v>1</c:v>
                </c:pt>
                <c:pt idx="15764">
                  <c:v>1</c:v>
                </c:pt>
                <c:pt idx="15765">
                  <c:v>1</c:v>
                </c:pt>
                <c:pt idx="15766">
                  <c:v>1</c:v>
                </c:pt>
                <c:pt idx="15767">
                  <c:v>1</c:v>
                </c:pt>
                <c:pt idx="15768">
                  <c:v>1</c:v>
                </c:pt>
                <c:pt idx="15769">
                  <c:v>1</c:v>
                </c:pt>
                <c:pt idx="15770">
                  <c:v>1</c:v>
                </c:pt>
                <c:pt idx="15771">
                  <c:v>1</c:v>
                </c:pt>
                <c:pt idx="15772">
                  <c:v>1</c:v>
                </c:pt>
                <c:pt idx="15773">
                  <c:v>1</c:v>
                </c:pt>
                <c:pt idx="15774">
                  <c:v>1</c:v>
                </c:pt>
                <c:pt idx="15775">
                  <c:v>1</c:v>
                </c:pt>
                <c:pt idx="15776">
                  <c:v>1</c:v>
                </c:pt>
                <c:pt idx="15777">
                  <c:v>1</c:v>
                </c:pt>
                <c:pt idx="15778">
                  <c:v>1</c:v>
                </c:pt>
                <c:pt idx="15779">
                  <c:v>1</c:v>
                </c:pt>
                <c:pt idx="15780">
                  <c:v>1</c:v>
                </c:pt>
                <c:pt idx="15781">
                  <c:v>1</c:v>
                </c:pt>
                <c:pt idx="15782">
                  <c:v>1</c:v>
                </c:pt>
                <c:pt idx="15783">
                  <c:v>1</c:v>
                </c:pt>
                <c:pt idx="15784">
                  <c:v>1</c:v>
                </c:pt>
                <c:pt idx="15785">
                  <c:v>1</c:v>
                </c:pt>
                <c:pt idx="15786">
                  <c:v>1</c:v>
                </c:pt>
                <c:pt idx="15787">
                  <c:v>1</c:v>
                </c:pt>
                <c:pt idx="15788">
                  <c:v>1</c:v>
                </c:pt>
                <c:pt idx="15789">
                  <c:v>1</c:v>
                </c:pt>
                <c:pt idx="15790">
                  <c:v>1</c:v>
                </c:pt>
                <c:pt idx="15791">
                  <c:v>1</c:v>
                </c:pt>
                <c:pt idx="15792">
                  <c:v>1</c:v>
                </c:pt>
                <c:pt idx="15793">
                  <c:v>1</c:v>
                </c:pt>
                <c:pt idx="15794">
                  <c:v>1</c:v>
                </c:pt>
                <c:pt idx="15795">
                  <c:v>1</c:v>
                </c:pt>
                <c:pt idx="15796">
                  <c:v>1</c:v>
                </c:pt>
                <c:pt idx="15797">
                  <c:v>1</c:v>
                </c:pt>
                <c:pt idx="15798">
                  <c:v>1</c:v>
                </c:pt>
                <c:pt idx="15799">
                  <c:v>1</c:v>
                </c:pt>
                <c:pt idx="15800">
                  <c:v>1</c:v>
                </c:pt>
                <c:pt idx="15801">
                  <c:v>1</c:v>
                </c:pt>
                <c:pt idx="15802">
                  <c:v>1</c:v>
                </c:pt>
                <c:pt idx="15803">
                  <c:v>1</c:v>
                </c:pt>
                <c:pt idx="15804">
                  <c:v>1</c:v>
                </c:pt>
                <c:pt idx="15805">
                  <c:v>1</c:v>
                </c:pt>
                <c:pt idx="15806">
                  <c:v>1</c:v>
                </c:pt>
                <c:pt idx="15807">
                  <c:v>1</c:v>
                </c:pt>
                <c:pt idx="15808">
                  <c:v>1</c:v>
                </c:pt>
                <c:pt idx="15809">
                  <c:v>1</c:v>
                </c:pt>
                <c:pt idx="15810">
                  <c:v>1</c:v>
                </c:pt>
                <c:pt idx="15811">
                  <c:v>1</c:v>
                </c:pt>
                <c:pt idx="15812">
                  <c:v>1</c:v>
                </c:pt>
                <c:pt idx="15813">
                  <c:v>1</c:v>
                </c:pt>
                <c:pt idx="15814">
                  <c:v>1</c:v>
                </c:pt>
                <c:pt idx="15815">
                  <c:v>1</c:v>
                </c:pt>
                <c:pt idx="15816">
                  <c:v>1</c:v>
                </c:pt>
                <c:pt idx="15817">
                  <c:v>1</c:v>
                </c:pt>
                <c:pt idx="15818">
                  <c:v>1</c:v>
                </c:pt>
                <c:pt idx="15819">
                  <c:v>1</c:v>
                </c:pt>
                <c:pt idx="15820">
                  <c:v>1</c:v>
                </c:pt>
                <c:pt idx="15821">
                  <c:v>1</c:v>
                </c:pt>
                <c:pt idx="15822">
                  <c:v>1</c:v>
                </c:pt>
                <c:pt idx="15823">
                  <c:v>1</c:v>
                </c:pt>
                <c:pt idx="15824">
                  <c:v>1</c:v>
                </c:pt>
                <c:pt idx="15825">
                  <c:v>1</c:v>
                </c:pt>
                <c:pt idx="15826">
                  <c:v>1</c:v>
                </c:pt>
                <c:pt idx="15827">
                  <c:v>1</c:v>
                </c:pt>
                <c:pt idx="15828">
                  <c:v>1</c:v>
                </c:pt>
                <c:pt idx="15829">
                  <c:v>1</c:v>
                </c:pt>
                <c:pt idx="15830">
                  <c:v>1</c:v>
                </c:pt>
                <c:pt idx="15831">
                  <c:v>1</c:v>
                </c:pt>
                <c:pt idx="15832">
                  <c:v>1</c:v>
                </c:pt>
                <c:pt idx="15833">
                  <c:v>1</c:v>
                </c:pt>
                <c:pt idx="15834">
                  <c:v>1</c:v>
                </c:pt>
                <c:pt idx="15835">
                  <c:v>1</c:v>
                </c:pt>
                <c:pt idx="15836">
                  <c:v>1</c:v>
                </c:pt>
                <c:pt idx="15837">
                  <c:v>1</c:v>
                </c:pt>
                <c:pt idx="15838">
                  <c:v>1</c:v>
                </c:pt>
                <c:pt idx="15839">
                  <c:v>1</c:v>
                </c:pt>
                <c:pt idx="15840">
                  <c:v>1</c:v>
                </c:pt>
                <c:pt idx="15841">
                  <c:v>1</c:v>
                </c:pt>
                <c:pt idx="15842">
                  <c:v>1</c:v>
                </c:pt>
                <c:pt idx="15843">
                  <c:v>1</c:v>
                </c:pt>
                <c:pt idx="15844">
                  <c:v>1</c:v>
                </c:pt>
                <c:pt idx="15845">
                  <c:v>1</c:v>
                </c:pt>
                <c:pt idx="15846">
                  <c:v>1</c:v>
                </c:pt>
                <c:pt idx="15847">
                  <c:v>1</c:v>
                </c:pt>
                <c:pt idx="15848">
                  <c:v>1</c:v>
                </c:pt>
                <c:pt idx="15849">
                  <c:v>1</c:v>
                </c:pt>
                <c:pt idx="15850">
                  <c:v>1</c:v>
                </c:pt>
                <c:pt idx="15851">
                  <c:v>1</c:v>
                </c:pt>
                <c:pt idx="15852">
                  <c:v>1</c:v>
                </c:pt>
                <c:pt idx="15853">
                  <c:v>1</c:v>
                </c:pt>
                <c:pt idx="15854">
                  <c:v>1</c:v>
                </c:pt>
                <c:pt idx="15855">
                  <c:v>1</c:v>
                </c:pt>
                <c:pt idx="15856">
                  <c:v>1</c:v>
                </c:pt>
                <c:pt idx="15857">
                  <c:v>1</c:v>
                </c:pt>
                <c:pt idx="15858">
                  <c:v>1</c:v>
                </c:pt>
                <c:pt idx="15859">
                  <c:v>1</c:v>
                </c:pt>
                <c:pt idx="15860">
                  <c:v>1</c:v>
                </c:pt>
                <c:pt idx="15861">
                  <c:v>1</c:v>
                </c:pt>
                <c:pt idx="15862">
                  <c:v>1</c:v>
                </c:pt>
                <c:pt idx="15863">
                  <c:v>1</c:v>
                </c:pt>
                <c:pt idx="15864">
                  <c:v>1</c:v>
                </c:pt>
                <c:pt idx="15865">
                  <c:v>1</c:v>
                </c:pt>
                <c:pt idx="15866">
                  <c:v>1</c:v>
                </c:pt>
                <c:pt idx="15867">
                  <c:v>1</c:v>
                </c:pt>
                <c:pt idx="15868">
                  <c:v>1</c:v>
                </c:pt>
                <c:pt idx="15869">
                  <c:v>1</c:v>
                </c:pt>
                <c:pt idx="15870">
                  <c:v>1</c:v>
                </c:pt>
                <c:pt idx="15871">
                  <c:v>1</c:v>
                </c:pt>
                <c:pt idx="15872">
                  <c:v>1</c:v>
                </c:pt>
                <c:pt idx="15873">
                  <c:v>1</c:v>
                </c:pt>
                <c:pt idx="15874">
                  <c:v>1</c:v>
                </c:pt>
                <c:pt idx="15875">
                  <c:v>1</c:v>
                </c:pt>
                <c:pt idx="15876">
                  <c:v>1</c:v>
                </c:pt>
                <c:pt idx="15877">
                  <c:v>1</c:v>
                </c:pt>
                <c:pt idx="15878">
                  <c:v>1</c:v>
                </c:pt>
                <c:pt idx="15879">
                  <c:v>1</c:v>
                </c:pt>
                <c:pt idx="15880">
                  <c:v>1</c:v>
                </c:pt>
                <c:pt idx="15881">
                  <c:v>1</c:v>
                </c:pt>
                <c:pt idx="15882">
                  <c:v>1</c:v>
                </c:pt>
                <c:pt idx="15883">
                  <c:v>1</c:v>
                </c:pt>
                <c:pt idx="15884">
                  <c:v>1</c:v>
                </c:pt>
                <c:pt idx="15885">
                  <c:v>1</c:v>
                </c:pt>
                <c:pt idx="15886">
                  <c:v>1</c:v>
                </c:pt>
                <c:pt idx="15887">
                  <c:v>1</c:v>
                </c:pt>
                <c:pt idx="15888">
                  <c:v>1</c:v>
                </c:pt>
                <c:pt idx="15889">
                  <c:v>1</c:v>
                </c:pt>
                <c:pt idx="15890">
                  <c:v>1</c:v>
                </c:pt>
                <c:pt idx="15891">
                  <c:v>1</c:v>
                </c:pt>
                <c:pt idx="15892">
                  <c:v>1</c:v>
                </c:pt>
                <c:pt idx="15893">
                  <c:v>1</c:v>
                </c:pt>
                <c:pt idx="15894">
                  <c:v>1</c:v>
                </c:pt>
                <c:pt idx="15895">
                  <c:v>1</c:v>
                </c:pt>
                <c:pt idx="15896">
                  <c:v>1</c:v>
                </c:pt>
                <c:pt idx="15897">
                  <c:v>1</c:v>
                </c:pt>
                <c:pt idx="15898">
                  <c:v>1</c:v>
                </c:pt>
                <c:pt idx="15899">
                  <c:v>1</c:v>
                </c:pt>
                <c:pt idx="15900">
                  <c:v>1</c:v>
                </c:pt>
                <c:pt idx="15901">
                  <c:v>1</c:v>
                </c:pt>
                <c:pt idx="15902">
                  <c:v>1</c:v>
                </c:pt>
                <c:pt idx="15903">
                  <c:v>1</c:v>
                </c:pt>
                <c:pt idx="15904">
                  <c:v>1</c:v>
                </c:pt>
                <c:pt idx="15905">
                  <c:v>1</c:v>
                </c:pt>
                <c:pt idx="15906">
                  <c:v>1</c:v>
                </c:pt>
                <c:pt idx="15907">
                  <c:v>1</c:v>
                </c:pt>
                <c:pt idx="15908">
                  <c:v>1</c:v>
                </c:pt>
                <c:pt idx="15909">
                  <c:v>1</c:v>
                </c:pt>
                <c:pt idx="15910">
                  <c:v>1</c:v>
                </c:pt>
                <c:pt idx="15911">
                  <c:v>1</c:v>
                </c:pt>
                <c:pt idx="15912">
                  <c:v>1</c:v>
                </c:pt>
                <c:pt idx="15913">
                  <c:v>1</c:v>
                </c:pt>
                <c:pt idx="15914">
                  <c:v>1</c:v>
                </c:pt>
                <c:pt idx="15915">
                  <c:v>1</c:v>
                </c:pt>
                <c:pt idx="15916">
                  <c:v>1</c:v>
                </c:pt>
                <c:pt idx="15917">
                  <c:v>1</c:v>
                </c:pt>
                <c:pt idx="15918">
                  <c:v>1</c:v>
                </c:pt>
                <c:pt idx="15919">
                  <c:v>1</c:v>
                </c:pt>
                <c:pt idx="15920">
                  <c:v>1</c:v>
                </c:pt>
                <c:pt idx="15921">
                  <c:v>1</c:v>
                </c:pt>
                <c:pt idx="15922">
                  <c:v>1</c:v>
                </c:pt>
                <c:pt idx="15923">
                  <c:v>1</c:v>
                </c:pt>
                <c:pt idx="15924">
                  <c:v>1</c:v>
                </c:pt>
                <c:pt idx="15925">
                  <c:v>1</c:v>
                </c:pt>
                <c:pt idx="15926">
                  <c:v>1</c:v>
                </c:pt>
                <c:pt idx="15927">
                  <c:v>1</c:v>
                </c:pt>
                <c:pt idx="15928">
                  <c:v>1</c:v>
                </c:pt>
                <c:pt idx="15929">
                  <c:v>1</c:v>
                </c:pt>
                <c:pt idx="15930">
                  <c:v>1</c:v>
                </c:pt>
                <c:pt idx="15931">
                  <c:v>1</c:v>
                </c:pt>
                <c:pt idx="15932">
                  <c:v>1</c:v>
                </c:pt>
                <c:pt idx="15933">
                  <c:v>1</c:v>
                </c:pt>
                <c:pt idx="15934">
                  <c:v>1</c:v>
                </c:pt>
                <c:pt idx="15935">
                  <c:v>1</c:v>
                </c:pt>
                <c:pt idx="15936">
                  <c:v>1</c:v>
                </c:pt>
                <c:pt idx="15937">
                  <c:v>1</c:v>
                </c:pt>
                <c:pt idx="15938">
                  <c:v>1</c:v>
                </c:pt>
                <c:pt idx="15939">
                  <c:v>1</c:v>
                </c:pt>
                <c:pt idx="15940">
                  <c:v>1</c:v>
                </c:pt>
                <c:pt idx="15941">
                  <c:v>1</c:v>
                </c:pt>
                <c:pt idx="15942">
                  <c:v>1</c:v>
                </c:pt>
                <c:pt idx="15943">
                  <c:v>1</c:v>
                </c:pt>
                <c:pt idx="15944">
                  <c:v>1</c:v>
                </c:pt>
                <c:pt idx="15945">
                  <c:v>1</c:v>
                </c:pt>
                <c:pt idx="15946">
                  <c:v>1</c:v>
                </c:pt>
                <c:pt idx="15947">
                  <c:v>1</c:v>
                </c:pt>
                <c:pt idx="15948">
                  <c:v>1</c:v>
                </c:pt>
                <c:pt idx="15949">
                  <c:v>1</c:v>
                </c:pt>
                <c:pt idx="15950">
                  <c:v>1</c:v>
                </c:pt>
                <c:pt idx="15951">
                  <c:v>1</c:v>
                </c:pt>
                <c:pt idx="15952">
                  <c:v>1</c:v>
                </c:pt>
                <c:pt idx="15953">
                  <c:v>1</c:v>
                </c:pt>
                <c:pt idx="15954">
                  <c:v>1</c:v>
                </c:pt>
                <c:pt idx="15955">
                  <c:v>1</c:v>
                </c:pt>
                <c:pt idx="15956">
                  <c:v>1</c:v>
                </c:pt>
                <c:pt idx="15957">
                  <c:v>1</c:v>
                </c:pt>
                <c:pt idx="15958">
                  <c:v>1</c:v>
                </c:pt>
                <c:pt idx="15959">
                  <c:v>1</c:v>
                </c:pt>
                <c:pt idx="15960">
                  <c:v>1</c:v>
                </c:pt>
                <c:pt idx="15961">
                  <c:v>1</c:v>
                </c:pt>
                <c:pt idx="15962">
                  <c:v>1</c:v>
                </c:pt>
                <c:pt idx="15963">
                  <c:v>1</c:v>
                </c:pt>
                <c:pt idx="15964">
                  <c:v>1</c:v>
                </c:pt>
                <c:pt idx="15965">
                  <c:v>1</c:v>
                </c:pt>
                <c:pt idx="15966">
                  <c:v>1</c:v>
                </c:pt>
                <c:pt idx="15967">
                  <c:v>1</c:v>
                </c:pt>
                <c:pt idx="15968">
                  <c:v>1</c:v>
                </c:pt>
                <c:pt idx="15969">
                  <c:v>1</c:v>
                </c:pt>
                <c:pt idx="15970">
                  <c:v>1</c:v>
                </c:pt>
                <c:pt idx="15971">
                  <c:v>1</c:v>
                </c:pt>
                <c:pt idx="15972">
                  <c:v>1</c:v>
                </c:pt>
                <c:pt idx="15973">
                  <c:v>1</c:v>
                </c:pt>
                <c:pt idx="15974">
                  <c:v>1</c:v>
                </c:pt>
                <c:pt idx="15975">
                  <c:v>1</c:v>
                </c:pt>
                <c:pt idx="15976">
                  <c:v>1</c:v>
                </c:pt>
                <c:pt idx="15977">
                  <c:v>1</c:v>
                </c:pt>
                <c:pt idx="15978">
                  <c:v>1</c:v>
                </c:pt>
                <c:pt idx="15979">
                  <c:v>1</c:v>
                </c:pt>
                <c:pt idx="15980">
                  <c:v>1</c:v>
                </c:pt>
                <c:pt idx="15981">
                  <c:v>1</c:v>
                </c:pt>
                <c:pt idx="15982">
                  <c:v>1</c:v>
                </c:pt>
                <c:pt idx="15983">
                  <c:v>1</c:v>
                </c:pt>
                <c:pt idx="15984">
                  <c:v>1</c:v>
                </c:pt>
                <c:pt idx="15985">
                  <c:v>1</c:v>
                </c:pt>
                <c:pt idx="15986">
                  <c:v>1</c:v>
                </c:pt>
                <c:pt idx="15987">
                  <c:v>1</c:v>
                </c:pt>
                <c:pt idx="15988">
                  <c:v>1</c:v>
                </c:pt>
                <c:pt idx="15989">
                  <c:v>1</c:v>
                </c:pt>
                <c:pt idx="15990">
                  <c:v>1</c:v>
                </c:pt>
                <c:pt idx="15991">
                  <c:v>1</c:v>
                </c:pt>
                <c:pt idx="15992">
                  <c:v>1</c:v>
                </c:pt>
                <c:pt idx="15993">
                  <c:v>1</c:v>
                </c:pt>
                <c:pt idx="15994">
                  <c:v>1</c:v>
                </c:pt>
                <c:pt idx="15995">
                  <c:v>1</c:v>
                </c:pt>
                <c:pt idx="15996">
                  <c:v>1</c:v>
                </c:pt>
                <c:pt idx="15997">
                  <c:v>1</c:v>
                </c:pt>
                <c:pt idx="15998">
                  <c:v>1</c:v>
                </c:pt>
                <c:pt idx="15999">
                  <c:v>1</c:v>
                </c:pt>
                <c:pt idx="16000">
                  <c:v>1</c:v>
                </c:pt>
                <c:pt idx="16001">
                  <c:v>1</c:v>
                </c:pt>
                <c:pt idx="16002">
                  <c:v>1</c:v>
                </c:pt>
                <c:pt idx="16003">
                  <c:v>1</c:v>
                </c:pt>
                <c:pt idx="16004">
                  <c:v>1</c:v>
                </c:pt>
                <c:pt idx="16005">
                  <c:v>1</c:v>
                </c:pt>
                <c:pt idx="16006">
                  <c:v>1</c:v>
                </c:pt>
                <c:pt idx="16007">
                  <c:v>1</c:v>
                </c:pt>
                <c:pt idx="16008">
                  <c:v>1</c:v>
                </c:pt>
                <c:pt idx="16009">
                  <c:v>1</c:v>
                </c:pt>
                <c:pt idx="16010">
                  <c:v>1</c:v>
                </c:pt>
                <c:pt idx="16011">
                  <c:v>1</c:v>
                </c:pt>
                <c:pt idx="16012">
                  <c:v>1</c:v>
                </c:pt>
                <c:pt idx="16013">
                  <c:v>1</c:v>
                </c:pt>
                <c:pt idx="16014">
                  <c:v>1</c:v>
                </c:pt>
                <c:pt idx="16015">
                  <c:v>1</c:v>
                </c:pt>
                <c:pt idx="16016">
                  <c:v>1</c:v>
                </c:pt>
                <c:pt idx="16017">
                  <c:v>1</c:v>
                </c:pt>
                <c:pt idx="16018">
                  <c:v>1</c:v>
                </c:pt>
                <c:pt idx="16019">
                  <c:v>1</c:v>
                </c:pt>
                <c:pt idx="16020">
                  <c:v>1</c:v>
                </c:pt>
                <c:pt idx="16021">
                  <c:v>1</c:v>
                </c:pt>
                <c:pt idx="16022">
                  <c:v>1</c:v>
                </c:pt>
                <c:pt idx="16023">
                  <c:v>1</c:v>
                </c:pt>
                <c:pt idx="16024">
                  <c:v>1</c:v>
                </c:pt>
                <c:pt idx="16025">
                  <c:v>1</c:v>
                </c:pt>
                <c:pt idx="16026">
                  <c:v>1</c:v>
                </c:pt>
                <c:pt idx="16027">
                  <c:v>1</c:v>
                </c:pt>
                <c:pt idx="16028">
                  <c:v>1</c:v>
                </c:pt>
                <c:pt idx="16029">
                  <c:v>1</c:v>
                </c:pt>
                <c:pt idx="16030">
                  <c:v>1</c:v>
                </c:pt>
                <c:pt idx="16031">
                  <c:v>1</c:v>
                </c:pt>
                <c:pt idx="16032">
                  <c:v>1</c:v>
                </c:pt>
                <c:pt idx="16033">
                  <c:v>1</c:v>
                </c:pt>
                <c:pt idx="16034">
                  <c:v>1</c:v>
                </c:pt>
                <c:pt idx="16035">
                  <c:v>1</c:v>
                </c:pt>
                <c:pt idx="16036">
                  <c:v>1</c:v>
                </c:pt>
                <c:pt idx="16037">
                  <c:v>1</c:v>
                </c:pt>
                <c:pt idx="16038">
                  <c:v>1</c:v>
                </c:pt>
                <c:pt idx="16039">
                  <c:v>1</c:v>
                </c:pt>
                <c:pt idx="16040">
                  <c:v>1</c:v>
                </c:pt>
                <c:pt idx="16041">
                  <c:v>1</c:v>
                </c:pt>
                <c:pt idx="16042">
                  <c:v>1</c:v>
                </c:pt>
                <c:pt idx="16043">
                  <c:v>1</c:v>
                </c:pt>
                <c:pt idx="16044">
                  <c:v>1</c:v>
                </c:pt>
                <c:pt idx="16045">
                  <c:v>1</c:v>
                </c:pt>
                <c:pt idx="16046">
                  <c:v>1</c:v>
                </c:pt>
                <c:pt idx="16047">
                  <c:v>1</c:v>
                </c:pt>
                <c:pt idx="16048">
                  <c:v>1</c:v>
                </c:pt>
                <c:pt idx="16049">
                  <c:v>1</c:v>
                </c:pt>
                <c:pt idx="16050">
                  <c:v>1</c:v>
                </c:pt>
                <c:pt idx="16051">
                  <c:v>1</c:v>
                </c:pt>
                <c:pt idx="16052">
                  <c:v>1</c:v>
                </c:pt>
                <c:pt idx="16053">
                  <c:v>1</c:v>
                </c:pt>
                <c:pt idx="16054">
                  <c:v>1</c:v>
                </c:pt>
                <c:pt idx="16055">
                  <c:v>1</c:v>
                </c:pt>
                <c:pt idx="16056">
                  <c:v>1</c:v>
                </c:pt>
                <c:pt idx="16057">
                  <c:v>1</c:v>
                </c:pt>
                <c:pt idx="16058">
                  <c:v>1</c:v>
                </c:pt>
                <c:pt idx="16059">
                  <c:v>1</c:v>
                </c:pt>
                <c:pt idx="16060">
                  <c:v>1</c:v>
                </c:pt>
                <c:pt idx="16061">
                  <c:v>1</c:v>
                </c:pt>
                <c:pt idx="16062">
                  <c:v>1</c:v>
                </c:pt>
                <c:pt idx="16063">
                  <c:v>1</c:v>
                </c:pt>
                <c:pt idx="16064">
                  <c:v>1</c:v>
                </c:pt>
                <c:pt idx="16065">
                  <c:v>1</c:v>
                </c:pt>
                <c:pt idx="16066">
                  <c:v>1</c:v>
                </c:pt>
                <c:pt idx="16067">
                  <c:v>1</c:v>
                </c:pt>
                <c:pt idx="16068">
                  <c:v>1</c:v>
                </c:pt>
                <c:pt idx="16069">
                  <c:v>1</c:v>
                </c:pt>
                <c:pt idx="16070">
                  <c:v>1</c:v>
                </c:pt>
                <c:pt idx="16071">
                  <c:v>1</c:v>
                </c:pt>
                <c:pt idx="16072">
                  <c:v>1</c:v>
                </c:pt>
                <c:pt idx="16073">
                  <c:v>1</c:v>
                </c:pt>
                <c:pt idx="16074">
                  <c:v>1</c:v>
                </c:pt>
                <c:pt idx="16075">
                  <c:v>1</c:v>
                </c:pt>
                <c:pt idx="16076">
                  <c:v>1</c:v>
                </c:pt>
                <c:pt idx="16077">
                  <c:v>1</c:v>
                </c:pt>
                <c:pt idx="16078">
                  <c:v>1</c:v>
                </c:pt>
                <c:pt idx="16079">
                  <c:v>1</c:v>
                </c:pt>
                <c:pt idx="16080">
                  <c:v>1</c:v>
                </c:pt>
                <c:pt idx="16081">
                  <c:v>1</c:v>
                </c:pt>
                <c:pt idx="16082">
                  <c:v>1</c:v>
                </c:pt>
                <c:pt idx="16083">
                  <c:v>1</c:v>
                </c:pt>
                <c:pt idx="16084">
                  <c:v>1</c:v>
                </c:pt>
                <c:pt idx="16085">
                  <c:v>1</c:v>
                </c:pt>
                <c:pt idx="16086">
                  <c:v>1</c:v>
                </c:pt>
                <c:pt idx="16087">
                  <c:v>1</c:v>
                </c:pt>
                <c:pt idx="16088">
                  <c:v>1</c:v>
                </c:pt>
                <c:pt idx="16089">
                  <c:v>1</c:v>
                </c:pt>
                <c:pt idx="16090">
                  <c:v>1</c:v>
                </c:pt>
                <c:pt idx="16091">
                  <c:v>1</c:v>
                </c:pt>
                <c:pt idx="16092">
                  <c:v>1</c:v>
                </c:pt>
                <c:pt idx="16093">
                  <c:v>1</c:v>
                </c:pt>
                <c:pt idx="16094">
                  <c:v>1</c:v>
                </c:pt>
                <c:pt idx="16095">
                  <c:v>1</c:v>
                </c:pt>
                <c:pt idx="16096">
                  <c:v>1</c:v>
                </c:pt>
                <c:pt idx="16097">
                  <c:v>1</c:v>
                </c:pt>
                <c:pt idx="16098">
                  <c:v>1</c:v>
                </c:pt>
                <c:pt idx="16099">
                  <c:v>1</c:v>
                </c:pt>
                <c:pt idx="16100">
                  <c:v>1</c:v>
                </c:pt>
                <c:pt idx="16101">
                  <c:v>1</c:v>
                </c:pt>
                <c:pt idx="16102">
                  <c:v>1</c:v>
                </c:pt>
                <c:pt idx="16103">
                  <c:v>1</c:v>
                </c:pt>
                <c:pt idx="16104">
                  <c:v>1</c:v>
                </c:pt>
                <c:pt idx="16105">
                  <c:v>1</c:v>
                </c:pt>
                <c:pt idx="16106">
                  <c:v>1</c:v>
                </c:pt>
                <c:pt idx="16107">
                  <c:v>1</c:v>
                </c:pt>
                <c:pt idx="16108">
                  <c:v>1</c:v>
                </c:pt>
                <c:pt idx="16109">
                  <c:v>1</c:v>
                </c:pt>
                <c:pt idx="16110">
                  <c:v>1</c:v>
                </c:pt>
                <c:pt idx="16111">
                  <c:v>1</c:v>
                </c:pt>
                <c:pt idx="16112">
                  <c:v>1</c:v>
                </c:pt>
                <c:pt idx="16113">
                  <c:v>1</c:v>
                </c:pt>
                <c:pt idx="16114">
                  <c:v>1</c:v>
                </c:pt>
                <c:pt idx="16115">
                  <c:v>1</c:v>
                </c:pt>
                <c:pt idx="16116">
                  <c:v>1</c:v>
                </c:pt>
                <c:pt idx="16117">
                  <c:v>1</c:v>
                </c:pt>
                <c:pt idx="16118">
                  <c:v>1</c:v>
                </c:pt>
                <c:pt idx="16119">
                  <c:v>1</c:v>
                </c:pt>
                <c:pt idx="16120">
                  <c:v>1</c:v>
                </c:pt>
                <c:pt idx="16121">
                  <c:v>1</c:v>
                </c:pt>
                <c:pt idx="16122">
                  <c:v>1</c:v>
                </c:pt>
                <c:pt idx="16123">
                  <c:v>1</c:v>
                </c:pt>
                <c:pt idx="16124">
                  <c:v>1</c:v>
                </c:pt>
                <c:pt idx="16125">
                  <c:v>1</c:v>
                </c:pt>
                <c:pt idx="16126">
                  <c:v>1</c:v>
                </c:pt>
                <c:pt idx="16127">
                  <c:v>1</c:v>
                </c:pt>
                <c:pt idx="16128">
                  <c:v>1</c:v>
                </c:pt>
                <c:pt idx="16129">
                  <c:v>1</c:v>
                </c:pt>
                <c:pt idx="16130">
                  <c:v>1</c:v>
                </c:pt>
                <c:pt idx="16131">
                  <c:v>1</c:v>
                </c:pt>
                <c:pt idx="16132">
                  <c:v>1</c:v>
                </c:pt>
                <c:pt idx="16133">
                  <c:v>1</c:v>
                </c:pt>
                <c:pt idx="16134">
                  <c:v>1</c:v>
                </c:pt>
                <c:pt idx="16135">
                  <c:v>1</c:v>
                </c:pt>
                <c:pt idx="16136">
                  <c:v>1</c:v>
                </c:pt>
                <c:pt idx="16137">
                  <c:v>1</c:v>
                </c:pt>
                <c:pt idx="16138">
                  <c:v>1</c:v>
                </c:pt>
                <c:pt idx="16139">
                  <c:v>1</c:v>
                </c:pt>
                <c:pt idx="16140">
                  <c:v>1</c:v>
                </c:pt>
                <c:pt idx="16141">
                  <c:v>1</c:v>
                </c:pt>
                <c:pt idx="16142">
                  <c:v>1</c:v>
                </c:pt>
                <c:pt idx="16143">
                  <c:v>1</c:v>
                </c:pt>
                <c:pt idx="16144">
                  <c:v>1</c:v>
                </c:pt>
                <c:pt idx="16145">
                  <c:v>1</c:v>
                </c:pt>
                <c:pt idx="16146">
                  <c:v>1</c:v>
                </c:pt>
                <c:pt idx="16147">
                  <c:v>1</c:v>
                </c:pt>
                <c:pt idx="16148">
                  <c:v>1</c:v>
                </c:pt>
                <c:pt idx="16149">
                  <c:v>1</c:v>
                </c:pt>
                <c:pt idx="16150">
                  <c:v>1</c:v>
                </c:pt>
                <c:pt idx="16151">
                  <c:v>1</c:v>
                </c:pt>
                <c:pt idx="16152">
                  <c:v>1</c:v>
                </c:pt>
                <c:pt idx="16153">
                  <c:v>1</c:v>
                </c:pt>
                <c:pt idx="16154">
                  <c:v>1</c:v>
                </c:pt>
                <c:pt idx="16155">
                  <c:v>1</c:v>
                </c:pt>
                <c:pt idx="16156">
                  <c:v>1</c:v>
                </c:pt>
                <c:pt idx="16157">
                  <c:v>1</c:v>
                </c:pt>
                <c:pt idx="16158">
                  <c:v>1</c:v>
                </c:pt>
                <c:pt idx="16159">
                  <c:v>1</c:v>
                </c:pt>
                <c:pt idx="16160">
                  <c:v>1</c:v>
                </c:pt>
                <c:pt idx="16161">
                  <c:v>1</c:v>
                </c:pt>
                <c:pt idx="16162">
                  <c:v>1</c:v>
                </c:pt>
                <c:pt idx="16163">
                  <c:v>1</c:v>
                </c:pt>
                <c:pt idx="16164">
                  <c:v>1</c:v>
                </c:pt>
                <c:pt idx="16165">
                  <c:v>1</c:v>
                </c:pt>
                <c:pt idx="16166">
                  <c:v>1</c:v>
                </c:pt>
                <c:pt idx="16167">
                  <c:v>1</c:v>
                </c:pt>
                <c:pt idx="16168">
                  <c:v>1</c:v>
                </c:pt>
                <c:pt idx="16169">
                  <c:v>1</c:v>
                </c:pt>
                <c:pt idx="16170">
                  <c:v>1</c:v>
                </c:pt>
                <c:pt idx="16171">
                  <c:v>1</c:v>
                </c:pt>
                <c:pt idx="16172">
                  <c:v>1</c:v>
                </c:pt>
                <c:pt idx="16173">
                  <c:v>1</c:v>
                </c:pt>
                <c:pt idx="16174">
                  <c:v>1</c:v>
                </c:pt>
                <c:pt idx="16175">
                  <c:v>1</c:v>
                </c:pt>
                <c:pt idx="16176">
                  <c:v>1</c:v>
                </c:pt>
                <c:pt idx="16177">
                  <c:v>1</c:v>
                </c:pt>
                <c:pt idx="16178">
                  <c:v>1</c:v>
                </c:pt>
                <c:pt idx="16179">
                  <c:v>1</c:v>
                </c:pt>
                <c:pt idx="16180">
                  <c:v>1</c:v>
                </c:pt>
                <c:pt idx="16181">
                  <c:v>1</c:v>
                </c:pt>
                <c:pt idx="16182">
                  <c:v>1</c:v>
                </c:pt>
                <c:pt idx="16183">
                  <c:v>1</c:v>
                </c:pt>
                <c:pt idx="16184">
                  <c:v>1</c:v>
                </c:pt>
                <c:pt idx="16185">
                  <c:v>1</c:v>
                </c:pt>
                <c:pt idx="16186">
                  <c:v>1</c:v>
                </c:pt>
                <c:pt idx="16187">
                  <c:v>1</c:v>
                </c:pt>
                <c:pt idx="16188">
                  <c:v>1</c:v>
                </c:pt>
                <c:pt idx="16189">
                  <c:v>1</c:v>
                </c:pt>
                <c:pt idx="16190">
                  <c:v>1</c:v>
                </c:pt>
                <c:pt idx="16191">
                  <c:v>1</c:v>
                </c:pt>
                <c:pt idx="16192">
                  <c:v>1</c:v>
                </c:pt>
                <c:pt idx="16193">
                  <c:v>1</c:v>
                </c:pt>
                <c:pt idx="16194">
                  <c:v>1</c:v>
                </c:pt>
                <c:pt idx="16195">
                  <c:v>1</c:v>
                </c:pt>
                <c:pt idx="16196">
                  <c:v>1</c:v>
                </c:pt>
                <c:pt idx="16197">
                  <c:v>1</c:v>
                </c:pt>
                <c:pt idx="16198">
                  <c:v>1</c:v>
                </c:pt>
                <c:pt idx="16199">
                  <c:v>1</c:v>
                </c:pt>
                <c:pt idx="16200">
                  <c:v>1</c:v>
                </c:pt>
                <c:pt idx="16201">
                  <c:v>1</c:v>
                </c:pt>
                <c:pt idx="16202">
                  <c:v>1</c:v>
                </c:pt>
                <c:pt idx="16203">
                  <c:v>1</c:v>
                </c:pt>
                <c:pt idx="16204">
                  <c:v>1</c:v>
                </c:pt>
                <c:pt idx="16205">
                  <c:v>1</c:v>
                </c:pt>
                <c:pt idx="16206">
                  <c:v>1</c:v>
                </c:pt>
                <c:pt idx="16207">
                  <c:v>1</c:v>
                </c:pt>
                <c:pt idx="16208">
                  <c:v>1</c:v>
                </c:pt>
                <c:pt idx="16209">
                  <c:v>1</c:v>
                </c:pt>
                <c:pt idx="16210">
                  <c:v>1</c:v>
                </c:pt>
                <c:pt idx="16211">
                  <c:v>1</c:v>
                </c:pt>
                <c:pt idx="16212">
                  <c:v>1</c:v>
                </c:pt>
                <c:pt idx="16213">
                  <c:v>1</c:v>
                </c:pt>
                <c:pt idx="16214">
                  <c:v>1</c:v>
                </c:pt>
                <c:pt idx="16215">
                  <c:v>1</c:v>
                </c:pt>
                <c:pt idx="16216">
                  <c:v>1</c:v>
                </c:pt>
                <c:pt idx="16217">
                  <c:v>1</c:v>
                </c:pt>
                <c:pt idx="16218">
                  <c:v>1</c:v>
                </c:pt>
                <c:pt idx="16219">
                  <c:v>1</c:v>
                </c:pt>
                <c:pt idx="16220">
                  <c:v>1</c:v>
                </c:pt>
                <c:pt idx="16221">
                  <c:v>1</c:v>
                </c:pt>
                <c:pt idx="16222">
                  <c:v>1</c:v>
                </c:pt>
                <c:pt idx="16223">
                  <c:v>1</c:v>
                </c:pt>
                <c:pt idx="16224">
                  <c:v>1</c:v>
                </c:pt>
                <c:pt idx="16225">
                  <c:v>1</c:v>
                </c:pt>
                <c:pt idx="16226">
                  <c:v>1</c:v>
                </c:pt>
                <c:pt idx="16227">
                  <c:v>1</c:v>
                </c:pt>
                <c:pt idx="16228">
                  <c:v>1</c:v>
                </c:pt>
                <c:pt idx="16229">
                  <c:v>1</c:v>
                </c:pt>
                <c:pt idx="16230">
                  <c:v>1</c:v>
                </c:pt>
                <c:pt idx="16231">
                  <c:v>1</c:v>
                </c:pt>
                <c:pt idx="16232">
                  <c:v>1</c:v>
                </c:pt>
                <c:pt idx="16233">
                  <c:v>1</c:v>
                </c:pt>
                <c:pt idx="16234">
                  <c:v>1</c:v>
                </c:pt>
                <c:pt idx="16235">
                  <c:v>1</c:v>
                </c:pt>
                <c:pt idx="16236">
                  <c:v>1</c:v>
                </c:pt>
                <c:pt idx="16237">
                  <c:v>1</c:v>
                </c:pt>
                <c:pt idx="16238">
                  <c:v>1</c:v>
                </c:pt>
                <c:pt idx="16239">
                  <c:v>1</c:v>
                </c:pt>
                <c:pt idx="16240">
                  <c:v>1</c:v>
                </c:pt>
                <c:pt idx="16241">
                  <c:v>1</c:v>
                </c:pt>
                <c:pt idx="16242">
                  <c:v>1</c:v>
                </c:pt>
                <c:pt idx="16243">
                  <c:v>1</c:v>
                </c:pt>
                <c:pt idx="16244">
                  <c:v>1</c:v>
                </c:pt>
                <c:pt idx="16245">
                  <c:v>1</c:v>
                </c:pt>
                <c:pt idx="16246">
                  <c:v>1</c:v>
                </c:pt>
                <c:pt idx="16247">
                  <c:v>1</c:v>
                </c:pt>
                <c:pt idx="16248">
                  <c:v>1</c:v>
                </c:pt>
                <c:pt idx="16249">
                  <c:v>1</c:v>
                </c:pt>
                <c:pt idx="16250">
                  <c:v>1</c:v>
                </c:pt>
                <c:pt idx="16251">
                  <c:v>1</c:v>
                </c:pt>
                <c:pt idx="16252">
                  <c:v>1</c:v>
                </c:pt>
                <c:pt idx="16253">
                  <c:v>1</c:v>
                </c:pt>
                <c:pt idx="16254">
                  <c:v>1</c:v>
                </c:pt>
                <c:pt idx="16255">
                  <c:v>1</c:v>
                </c:pt>
                <c:pt idx="16256">
                  <c:v>1</c:v>
                </c:pt>
                <c:pt idx="16257">
                  <c:v>1</c:v>
                </c:pt>
                <c:pt idx="16258">
                  <c:v>1</c:v>
                </c:pt>
                <c:pt idx="16259">
                  <c:v>1</c:v>
                </c:pt>
                <c:pt idx="16260">
                  <c:v>1</c:v>
                </c:pt>
                <c:pt idx="16261">
                  <c:v>1</c:v>
                </c:pt>
                <c:pt idx="16262">
                  <c:v>1</c:v>
                </c:pt>
                <c:pt idx="16263">
                  <c:v>1</c:v>
                </c:pt>
                <c:pt idx="16264">
                  <c:v>1</c:v>
                </c:pt>
                <c:pt idx="16265">
                  <c:v>1</c:v>
                </c:pt>
                <c:pt idx="16266">
                  <c:v>1</c:v>
                </c:pt>
                <c:pt idx="16267">
                  <c:v>1</c:v>
                </c:pt>
                <c:pt idx="16268">
                  <c:v>1</c:v>
                </c:pt>
                <c:pt idx="16269">
                  <c:v>1</c:v>
                </c:pt>
                <c:pt idx="16270">
                  <c:v>1</c:v>
                </c:pt>
                <c:pt idx="16271">
                  <c:v>1</c:v>
                </c:pt>
                <c:pt idx="16272">
                  <c:v>1</c:v>
                </c:pt>
                <c:pt idx="16273">
                  <c:v>1</c:v>
                </c:pt>
                <c:pt idx="16274">
                  <c:v>1</c:v>
                </c:pt>
                <c:pt idx="16275">
                  <c:v>1</c:v>
                </c:pt>
                <c:pt idx="16276">
                  <c:v>1</c:v>
                </c:pt>
                <c:pt idx="16277">
                  <c:v>1</c:v>
                </c:pt>
                <c:pt idx="16278">
                  <c:v>1</c:v>
                </c:pt>
                <c:pt idx="16279">
                  <c:v>1</c:v>
                </c:pt>
                <c:pt idx="16280">
                  <c:v>1</c:v>
                </c:pt>
                <c:pt idx="16281">
                  <c:v>1</c:v>
                </c:pt>
                <c:pt idx="16282">
                  <c:v>1</c:v>
                </c:pt>
                <c:pt idx="16283">
                  <c:v>1</c:v>
                </c:pt>
                <c:pt idx="16284">
                  <c:v>1</c:v>
                </c:pt>
                <c:pt idx="16285">
                  <c:v>1</c:v>
                </c:pt>
                <c:pt idx="16286">
                  <c:v>1</c:v>
                </c:pt>
                <c:pt idx="16287">
                  <c:v>1</c:v>
                </c:pt>
                <c:pt idx="16288">
                  <c:v>1</c:v>
                </c:pt>
                <c:pt idx="16289">
                  <c:v>1</c:v>
                </c:pt>
                <c:pt idx="16290">
                  <c:v>1</c:v>
                </c:pt>
                <c:pt idx="16291">
                  <c:v>1</c:v>
                </c:pt>
                <c:pt idx="16292">
                  <c:v>1</c:v>
                </c:pt>
                <c:pt idx="16293">
                  <c:v>1</c:v>
                </c:pt>
                <c:pt idx="16294">
                  <c:v>1</c:v>
                </c:pt>
                <c:pt idx="16295">
                  <c:v>1</c:v>
                </c:pt>
                <c:pt idx="16296">
                  <c:v>1</c:v>
                </c:pt>
                <c:pt idx="16297">
                  <c:v>1</c:v>
                </c:pt>
                <c:pt idx="16298">
                  <c:v>1</c:v>
                </c:pt>
                <c:pt idx="16299">
                  <c:v>1</c:v>
                </c:pt>
                <c:pt idx="16300">
                  <c:v>1</c:v>
                </c:pt>
                <c:pt idx="16301">
                  <c:v>1</c:v>
                </c:pt>
                <c:pt idx="16302">
                  <c:v>1</c:v>
                </c:pt>
                <c:pt idx="16303">
                  <c:v>1</c:v>
                </c:pt>
                <c:pt idx="16304">
                  <c:v>1</c:v>
                </c:pt>
                <c:pt idx="16305">
                  <c:v>1</c:v>
                </c:pt>
                <c:pt idx="16306">
                  <c:v>1</c:v>
                </c:pt>
                <c:pt idx="16307">
                  <c:v>1</c:v>
                </c:pt>
                <c:pt idx="16308">
                  <c:v>1</c:v>
                </c:pt>
                <c:pt idx="16309">
                  <c:v>1</c:v>
                </c:pt>
                <c:pt idx="16310">
                  <c:v>1</c:v>
                </c:pt>
                <c:pt idx="16311">
                  <c:v>1</c:v>
                </c:pt>
                <c:pt idx="16312">
                  <c:v>1</c:v>
                </c:pt>
                <c:pt idx="16313">
                  <c:v>1</c:v>
                </c:pt>
                <c:pt idx="16314">
                  <c:v>1</c:v>
                </c:pt>
                <c:pt idx="16315">
                  <c:v>1</c:v>
                </c:pt>
                <c:pt idx="16316">
                  <c:v>1</c:v>
                </c:pt>
                <c:pt idx="16317">
                  <c:v>1</c:v>
                </c:pt>
                <c:pt idx="16318">
                  <c:v>1</c:v>
                </c:pt>
                <c:pt idx="16319">
                  <c:v>1</c:v>
                </c:pt>
                <c:pt idx="16320">
                  <c:v>1</c:v>
                </c:pt>
                <c:pt idx="16321">
                  <c:v>1</c:v>
                </c:pt>
                <c:pt idx="16322">
                  <c:v>1</c:v>
                </c:pt>
                <c:pt idx="16323">
                  <c:v>1</c:v>
                </c:pt>
                <c:pt idx="16324">
                  <c:v>1</c:v>
                </c:pt>
                <c:pt idx="16325">
                  <c:v>1</c:v>
                </c:pt>
                <c:pt idx="16326">
                  <c:v>1</c:v>
                </c:pt>
                <c:pt idx="16327">
                  <c:v>1</c:v>
                </c:pt>
                <c:pt idx="16328">
                  <c:v>1</c:v>
                </c:pt>
                <c:pt idx="16329">
                  <c:v>1</c:v>
                </c:pt>
                <c:pt idx="16330">
                  <c:v>1</c:v>
                </c:pt>
                <c:pt idx="16331">
                  <c:v>1</c:v>
                </c:pt>
                <c:pt idx="16332">
                  <c:v>1</c:v>
                </c:pt>
                <c:pt idx="16333">
                  <c:v>1</c:v>
                </c:pt>
                <c:pt idx="16334">
                  <c:v>1</c:v>
                </c:pt>
                <c:pt idx="16335">
                  <c:v>1</c:v>
                </c:pt>
                <c:pt idx="16336">
                  <c:v>1</c:v>
                </c:pt>
                <c:pt idx="16337">
                  <c:v>1</c:v>
                </c:pt>
                <c:pt idx="16338">
                  <c:v>1</c:v>
                </c:pt>
                <c:pt idx="16339">
                  <c:v>1</c:v>
                </c:pt>
                <c:pt idx="16340">
                  <c:v>1</c:v>
                </c:pt>
                <c:pt idx="16341">
                  <c:v>1</c:v>
                </c:pt>
                <c:pt idx="16342">
                  <c:v>1</c:v>
                </c:pt>
                <c:pt idx="16343">
                  <c:v>1</c:v>
                </c:pt>
                <c:pt idx="16344">
                  <c:v>1</c:v>
                </c:pt>
                <c:pt idx="16345">
                  <c:v>1</c:v>
                </c:pt>
                <c:pt idx="16346">
                  <c:v>1</c:v>
                </c:pt>
                <c:pt idx="16347">
                  <c:v>1</c:v>
                </c:pt>
                <c:pt idx="16348">
                  <c:v>1</c:v>
                </c:pt>
                <c:pt idx="16349">
                  <c:v>1</c:v>
                </c:pt>
                <c:pt idx="16350">
                  <c:v>1</c:v>
                </c:pt>
                <c:pt idx="16351">
                  <c:v>1</c:v>
                </c:pt>
                <c:pt idx="16352">
                  <c:v>1</c:v>
                </c:pt>
                <c:pt idx="16353">
                  <c:v>1</c:v>
                </c:pt>
                <c:pt idx="16354">
                  <c:v>1</c:v>
                </c:pt>
                <c:pt idx="16355">
                  <c:v>1</c:v>
                </c:pt>
                <c:pt idx="16356">
                  <c:v>1</c:v>
                </c:pt>
                <c:pt idx="16357">
                  <c:v>1</c:v>
                </c:pt>
                <c:pt idx="16358">
                  <c:v>1</c:v>
                </c:pt>
                <c:pt idx="16359">
                  <c:v>1</c:v>
                </c:pt>
                <c:pt idx="16360">
                  <c:v>1</c:v>
                </c:pt>
                <c:pt idx="16361">
                  <c:v>1</c:v>
                </c:pt>
                <c:pt idx="16362">
                  <c:v>1</c:v>
                </c:pt>
                <c:pt idx="16363">
                  <c:v>1</c:v>
                </c:pt>
                <c:pt idx="16364">
                  <c:v>1</c:v>
                </c:pt>
                <c:pt idx="16365">
                  <c:v>1</c:v>
                </c:pt>
                <c:pt idx="16366">
                  <c:v>1</c:v>
                </c:pt>
                <c:pt idx="16367">
                  <c:v>1</c:v>
                </c:pt>
                <c:pt idx="16368">
                  <c:v>1</c:v>
                </c:pt>
                <c:pt idx="16369">
                  <c:v>1</c:v>
                </c:pt>
                <c:pt idx="16370">
                  <c:v>1</c:v>
                </c:pt>
                <c:pt idx="16371">
                  <c:v>1</c:v>
                </c:pt>
                <c:pt idx="16372">
                  <c:v>1</c:v>
                </c:pt>
                <c:pt idx="16373">
                  <c:v>1</c:v>
                </c:pt>
                <c:pt idx="16374">
                  <c:v>1</c:v>
                </c:pt>
                <c:pt idx="16375">
                  <c:v>1</c:v>
                </c:pt>
                <c:pt idx="16376">
                  <c:v>1</c:v>
                </c:pt>
                <c:pt idx="16377">
                  <c:v>1</c:v>
                </c:pt>
                <c:pt idx="16378">
                  <c:v>1</c:v>
                </c:pt>
                <c:pt idx="16379">
                  <c:v>1</c:v>
                </c:pt>
                <c:pt idx="16380">
                  <c:v>1</c:v>
                </c:pt>
                <c:pt idx="16381">
                  <c:v>1</c:v>
                </c:pt>
                <c:pt idx="16382">
                  <c:v>1</c:v>
                </c:pt>
                <c:pt idx="16383">
                  <c:v>1</c:v>
                </c:pt>
                <c:pt idx="16384">
                  <c:v>1</c:v>
                </c:pt>
                <c:pt idx="16385">
                  <c:v>1</c:v>
                </c:pt>
                <c:pt idx="16386">
                  <c:v>1</c:v>
                </c:pt>
                <c:pt idx="16387">
                  <c:v>1</c:v>
                </c:pt>
                <c:pt idx="16388">
                  <c:v>1</c:v>
                </c:pt>
                <c:pt idx="16389">
                  <c:v>1</c:v>
                </c:pt>
                <c:pt idx="16390">
                  <c:v>1</c:v>
                </c:pt>
                <c:pt idx="16391">
                  <c:v>1</c:v>
                </c:pt>
                <c:pt idx="16392">
                  <c:v>1</c:v>
                </c:pt>
                <c:pt idx="16393">
                  <c:v>1</c:v>
                </c:pt>
                <c:pt idx="16394">
                  <c:v>1</c:v>
                </c:pt>
                <c:pt idx="16395">
                  <c:v>1</c:v>
                </c:pt>
                <c:pt idx="16396">
                  <c:v>1</c:v>
                </c:pt>
                <c:pt idx="16397">
                  <c:v>1</c:v>
                </c:pt>
                <c:pt idx="16398">
                  <c:v>1</c:v>
                </c:pt>
                <c:pt idx="16399">
                  <c:v>1</c:v>
                </c:pt>
                <c:pt idx="16400">
                  <c:v>1</c:v>
                </c:pt>
                <c:pt idx="16401">
                  <c:v>1</c:v>
                </c:pt>
                <c:pt idx="16402">
                  <c:v>1</c:v>
                </c:pt>
                <c:pt idx="16403">
                  <c:v>1</c:v>
                </c:pt>
                <c:pt idx="16404">
                  <c:v>1</c:v>
                </c:pt>
                <c:pt idx="16405">
                  <c:v>1</c:v>
                </c:pt>
                <c:pt idx="16406">
                  <c:v>1</c:v>
                </c:pt>
                <c:pt idx="16407">
                  <c:v>1</c:v>
                </c:pt>
                <c:pt idx="16408">
                  <c:v>1</c:v>
                </c:pt>
                <c:pt idx="16409">
                  <c:v>1</c:v>
                </c:pt>
                <c:pt idx="16410">
                  <c:v>1</c:v>
                </c:pt>
                <c:pt idx="16411">
                  <c:v>1</c:v>
                </c:pt>
                <c:pt idx="16412">
                  <c:v>1</c:v>
                </c:pt>
                <c:pt idx="16413">
                  <c:v>1</c:v>
                </c:pt>
                <c:pt idx="16414">
                  <c:v>1</c:v>
                </c:pt>
                <c:pt idx="16415">
                  <c:v>1</c:v>
                </c:pt>
                <c:pt idx="16416">
                  <c:v>1</c:v>
                </c:pt>
                <c:pt idx="16417">
                  <c:v>1</c:v>
                </c:pt>
                <c:pt idx="16418">
                  <c:v>1</c:v>
                </c:pt>
                <c:pt idx="16419">
                  <c:v>1</c:v>
                </c:pt>
                <c:pt idx="16420">
                  <c:v>1</c:v>
                </c:pt>
                <c:pt idx="16421">
                  <c:v>1</c:v>
                </c:pt>
                <c:pt idx="16422">
                  <c:v>1</c:v>
                </c:pt>
                <c:pt idx="16423">
                  <c:v>1</c:v>
                </c:pt>
                <c:pt idx="16424">
                  <c:v>1</c:v>
                </c:pt>
                <c:pt idx="16425">
                  <c:v>1</c:v>
                </c:pt>
                <c:pt idx="16426">
                  <c:v>1</c:v>
                </c:pt>
                <c:pt idx="16427">
                  <c:v>1</c:v>
                </c:pt>
                <c:pt idx="16428">
                  <c:v>1</c:v>
                </c:pt>
                <c:pt idx="16429">
                  <c:v>1</c:v>
                </c:pt>
                <c:pt idx="16430">
                  <c:v>1</c:v>
                </c:pt>
                <c:pt idx="16431">
                  <c:v>1</c:v>
                </c:pt>
                <c:pt idx="16432">
                  <c:v>1</c:v>
                </c:pt>
                <c:pt idx="16433">
                  <c:v>1</c:v>
                </c:pt>
                <c:pt idx="16434">
                  <c:v>1</c:v>
                </c:pt>
                <c:pt idx="16435">
                  <c:v>1</c:v>
                </c:pt>
                <c:pt idx="16436">
                  <c:v>1</c:v>
                </c:pt>
                <c:pt idx="16437">
                  <c:v>1</c:v>
                </c:pt>
                <c:pt idx="16438">
                  <c:v>1</c:v>
                </c:pt>
                <c:pt idx="16439">
                  <c:v>1</c:v>
                </c:pt>
                <c:pt idx="16440">
                  <c:v>1</c:v>
                </c:pt>
                <c:pt idx="16441">
                  <c:v>1</c:v>
                </c:pt>
                <c:pt idx="16442">
                  <c:v>1</c:v>
                </c:pt>
                <c:pt idx="16443">
                  <c:v>1</c:v>
                </c:pt>
                <c:pt idx="16444">
                  <c:v>1</c:v>
                </c:pt>
                <c:pt idx="16445">
                  <c:v>1</c:v>
                </c:pt>
                <c:pt idx="16446">
                  <c:v>1</c:v>
                </c:pt>
                <c:pt idx="16447">
                  <c:v>1</c:v>
                </c:pt>
                <c:pt idx="16448">
                  <c:v>1</c:v>
                </c:pt>
                <c:pt idx="16449">
                  <c:v>1</c:v>
                </c:pt>
                <c:pt idx="16450">
                  <c:v>1</c:v>
                </c:pt>
                <c:pt idx="16451">
                  <c:v>1</c:v>
                </c:pt>
                <c:pt idx="16452">
                  <c:v>1</c:v>
                </c:pt>
                <c:pt idx="16453">
                  <c:v>1</c:v>
                </c:pt>
                <c:pt idx="16454">
                  <c:v>1</c:v>
                </c:pt>
                <c:pt idx="16455">
                  <c:v>1</c:v>
                </c:pt>
                <c:pt idx="16456">
                  <c:v>1</c:v>
                </c:pt>
                <c:pt idx="16457">
                  <c:v>1</c:v>
                </c:pt>
                <c:pt idx="16458">
                  <c:v>1</c:v>
                </c:pt>
                <c:pt idx="16459">
                  <c:v>1</c:v>
                </c:pt>
                <c:pt idx="16460">
                  <c:v>1</c:v>
                </c:pt>
                <c:pt idx="16461">
                  <c:v>1</c:v>
                </c:pt>
                <c:pt idx="16462">
                  <c:v>1</c:v>
                </c:pt>
                <c:pt idx="16463">
                  <c:v>1</c:v>
                </c:pt>
                <c:pt idx="16464">
                  <c:v>1</c:v>
                </c:pt>
                <c:pt idx="16465">
                  <c:v>1</c:v>
                </c:pt>
                <c:pt idx="16466">
                  <c:v>1</c:v>
                </c:pt>
                <c:pt idx="16467">
                  <c:v>1</c:v>
                </c:pt>
                <c:pt idx="16468">
                  <c:v>1</c:v>
                </c:pt>
                <c:pt idx="16469">
                  <c:v>1</c:v>
                </c:pt>
                <c:pt idx="16470">
                  <c:v>1</c:v>
                </c:pt>
                <c:pt idx="16471">
                  <c:v>1</c:v>
                </c:pt>
                <c:pt idx="16472">
                  <c:v>1</c:v>
                </c:pt>
                <c:pt idx="16473">
                  <c:v>1</c:v>
                </c:pt>
                <c:pt idx="16474">
                  <c:v>1</c:v>
                </c:pt>
                <c:pt idx="16475">
                  <c:v>1</c:v>
                </c:pt>
                <c:pt idx="16476">
                  <c:v>1</c:v>
                </c:pt>
                <c:pt idx="16477">
                  <c:v>1</c:v>
                </c:pt>
                <c:pt idx="16478">
                  <c:v>1</c:v>
                </c:pt>
                <c:pt idx="16479">
                  <c:v>1</c:v>
                </c:pt>
                <c:pt idx="16480">
                  <c:v>1</c:v>
                </c:pt>
                <c:pt idx="16481">
                  <c:v>1</c:v>
                </c:pt>
                <c:pt idx="16482">
                  <c:v>1</c:v>
                </c:pt>
                <c:pt idx="16483">
                  <c:v>1</c:v>
                </c:pt>
                <c:pt idx="16484">
                  <c:v>1</c:v>
                </c:pt>
                <c:pt idx="16485">
                  <c:v>1</c:v>
                </c:pt>
                <c:pt idx="16486">
                  <c:v>1</c:v>
                </c:pt>
                <c:pt idx="16487">
                  <c:v>1</c:v>
                </c:pt>
                <c:pt idx="16488">
                  <c:v>1</c:v>
                </c:pt>
                <c:pt idx="16489">
                  <c:v>1</c:v>
                </c:pt>
                <c:pt idx="16490">
                  <c:v>1</c:v>
                </c:pt>
                <c:pt idx="16491">
                  <c:v>1</c:v>
                </c:pt>
                <c:pt idx="16492">
                  <c:v>1</c:v>
                </c:pt>
                <c:pt idx="16493">
                  <c:v>1</c:v>
                </c:pt>
                <c:pt idx="16494">
                  <c:v>1</c:v>
                </c:pt>
                <c:pt idx="16495">
                  <c:v>1</c:v>
                </c:pt>
                <c:pt idx="16496">
                  <c:v>1</c:v>
                </c:pt>
                <c:pt idx="16497">
                  <c:v>1</c:v>
                </c:pt>
                <c:pt idx="16498">
                  <c:v>1</c:v>
                </c:pt>
                <c:pt idx="16499">
                  <c:v>1</c:v>
                </c:pt>
                <c:pt idx="16500">
                  <c:v>1</c:v>
                </c:pt>
                <c:pt idx="16501">
                  <c:v>1</c:v>
                </c:pt>
                <c:pt idx="16502">
                  <c:v>1</c:v>
                </c:pt>
                <c:pt idx="16503">
                  <c:v>1</c:v>
                </c:pt>
                <c:pt idx="16504">
                  <c:v>1</c:v>
                </c:pt>
                <c:pt idx="16505">
                  <c:v>1</c:v>
                </c:pt>
                <c:pt idx="16506">
                  <c:v>1</c:v>
                </c:pt>
                <c:pt idx="16507">
                  <c:v>1</c:v>
                </c:pt>
                <c:pt idx="16508">
                  <c:v>1</c:v>
                </c:pt>
                <c:pt idx="16509">
                  <c:v>1</c:v>
                </c:pt>
                <c:pt idx="16510">
                  <c:v>1</c:v>
                </c:pt>
                <c:pt idx="16511">
                  <c:v>1</c:v>
                </c:pt>
                <c:pt idx="16512">
                  <c:v>1</c:v>
                </c:pt>
                <c:pt idx="16513">
                  <c:v>1</c:v>
                </c:pt>
                <c:pt idx="16514">
                  <c:v>1</c:v>
                </c:pt>
                <c:pt idx="16515">
                  <c:v>1</c:v>
                </c:pt>
                <c:pt idx="16516">
                  <c:v>1</c:v>
                </c:pt>
                <c:pt idx="16517">
                  <c:v>1</c:v>
                </c:pt>
                <c:pt idx="16518">
                  <c:v>1</c:v>
                </c:pt>
                <c:pt idx="16519">
                  <c:v>1</c:v>
                </c:pt>
                <c:pt idx="16520">
                  <c:v>1</c:v>
                </c:pt>
                <c:pt idx="16521">
                  <c:v>1</c:v>
                </c:pt>
                <c:pt idx="16522">
                  <c:v>1</c:v>
                </c:pt>
                <c:pt idx="16523">
                  <c:v>1</c:v>
                </c:pt>
                <c:pt idx="16524">
                  <c:v>1</c:v>
                </c:pt>
                <c:pt idx="16525">
                  <c:v>1</c:v>
                </c:pt>
                <c:pt idx="16526">
                  <c:v>1</c:v>
                </c:pt>
                <c:pt idx="16527">
                  <c:v>1</c:v>
                </c:pt>
                <c:pt idx="16528">
                  <c:v>1</c:v>
                </c:pt>
                <c:pt idx="16529">
                  <c:v>1</c:v>
                </c:pt>
                <c:pt idx="16530">
                  <c:v>1</c:v>
                </c:pt>
                <c:pt idx="16531">
                  <c:v>1</c:v>
                </c:pt>
                <c:pt idx="16532">
                  <c:v>1</c:v>
                </c:pt>
                <c:pt idx="16533">
                  <c:v>1</c:v>
                </c:pt>
                <c:pt idx="16534">
                  <c:v>1</c:v>
                </c:pt>
                <c:pt idx="16535">
                  <c:v>1</c:v>
                </c:pt>
                <c:pt idx="16536">
                  <c:v>1</c:v>
                </c:pt>
                <c:pt idx="16537">
                  <c:v>1</c:v>
                </c:pt>
                <c:pt idx="16538">
                  <c:v>1</c:v>
                </c:pt>
                <c:pt idx="16539">
                  <c:v>1</c:v>
                </c:pt>
                <c:pt idx="16540">
                  <c:v>1</c:v>
                </c:pt>
                <c:pt idx="16541">
                  <c:v>1</c:v>
                </c:pt>
                <c:pt idx="16542">
                  <c:v>1</c:v>
                </c:pt>
                <c:pt idx="16543">
                  <c:v>1</c:v>
                </c:pt>
                <c:pt idx="16544">
                  <c:v>1</c:v>
                </c:pt>
                <c:pt idx="16545">
                  <c:v>1</c:v>
                </c:pt>
                <c:pt idx="16546">
                  <c:v>1</c:v>
                </c:pt>
                <c:pt idx="16547">
                  <c:v>1</c:v>
                </c:pt>
                <c:pt idx="16548">
                  <c:v>1</c:v>
                </c:pt>
                <c:pt idx="16549">
                  <c:v>1</c:v>
                </c:pt>
                <c:pt idx="16550">
                  <c:v>1</c:v>
                </c:pt>
                <c:pt idx="16551">
                  <c:v>1</c:v>
                </c:pt>
                <c:pt idx="16552">
                  <c:v>1</c:v>
                </c:pt>
                <c:pt idx="16553">
                  <c:v>1</c:v>
                </c:pt>
                <c:pt idx="16554">
                  <c:v>1</c:v>
                </c:pt>
                <c:pt idx="16555">
                  <c:v>1</c:v>
                </c:pt>
                <c:pt idx="16556">
                  <c:v>1</c:v>
                </c:pt>
                <c:pt idx="16557">
                  <c:v>1</c:v>
                </c:pt>
                <c:pt idx="16558">
                  <c:v>1</c:v>
                </c:pt>
                <c:pt idx="16559">
                  <c:v>1</c:v>
                </c:pt>
                <c:pt idx="16560">
                  <c:v>1</c:v>
                </c:pt>
                <c:pt idx="16561">
                  <c:v>1</c:v>
                </c:pt>
                <c:pt idx="16562">
                  <c:v>1</c:v>
                </c:pt>
                <c:pt idx="16563">
                  <c:v>1</c:v>
                </c:pt>
                <c:pt idx="16564">
                  <c:v>1</c:v>
                </c:pt>
                <c:pt idx="16565">
                  <c:v>1</c:v>
                </c:pt>
                <c:pt idx="16566">
                  <c:v>1</c:v>
                </c:pt>
                <c:pt idx="16567">
                  <c:v>1</c:v>
                </c:pt>
                <c:pt idx="16568">
                  <c:v>1</c:v>
                </c:pt>
                <c:pt idx="16569">
                  <c:v>1</c:v>
                </c:pt>
                <c:pt idx="16570">
                  <c:v>1</c:v>
                </c:pt>
                <c:pt idx="16571">
                  <c:v>1</c:v>
                </c:pt>
                <c:pt idx="16572">
                  <c:v>1</c:v>
                </c:pt>
                <c:pt idx="16573">
                  <c:v>1</c:v>
                </c:pt>
                <c:pt idx="16574">
                  <c:v>1</c:v>
                </c:pt>
                <c:pt idx="16575">
                  <c:v>1</c:v>
                </c:pt>
                <c:pt idx="16576">
                  <c:v>1</c:v>
                </c:pt>
                <c:pt idx="16577">
                  <c:v>1</c:v>
                </c:pt>
                <c:pt idx="16578">
                  <c:v>1</c:v>
                </c:pt>
                <c:pt idx="16579">
                  <c:v>1</c:v>
                </c:pt>
                <c:pt idx="16580">
                  <c:v>1</c:v>
                </c:pt>
                <c:pt idx="16581">
                  <c:v>1</c:v>
                </c:pt>
                <c:pt idx="16582">
                  <c:v>1</c:v>
                </c:pt>
                <c:pt idx="16583">
                  <c:v>1</c:v>
                </c:pt>
                <c:pt idx="16584">
                  <c:v>1</c:v>
                </c:pt>
                <c:pt idx="16585">
                  <c:v>1</c:v>
                </c:pt>
                <c:pt idx="16586">
                  <c:v>1</c:v>
                </c:pt>
                <c:pt idx="16587">
                  <c:v>1</c:v>
                </c:pt>
                <c:pt idx="16588">
                  <c:v>1</c:v>
                </c:pt>
                <c:pt idx="16589">
                  <c:v>1</c:v>
                </c:pt>
                <c:pt idx="16590">
                  <c:v>1</c:v>
                </c:pt>
                <c:pt idx="16591">
                  <c:v>1</c:v>
                </c:pt>
                <c:pt idx="16592">
                  <c:v>1</c:v>
                </c:pt>
                <c:pt idx="16593">
                  <c:v>1</c:v>
                </c:pt>
                <c:pt idx="16594">
                  <c:v>1</c:v>
                </c:pt>
                <c:pt idx="16595">
                  <c:v>1</c:v>
                </c:pt>
                <c:pt idx="16596">
                  <c:v>1</c:v>
                </c:pt>
                <c:pt idx="16597">
                  <c:v>1</c:v>
                </c:pt>
                <c:pt idx="16598">
                  <c:v>1</c:v>
                </c:pt>
                <c:pt idx="16599">
                  <c:v>1</c:v>
                </c:pt>
                <c:pt idx="16600">
                  <c:v>1</c:v>
                </c:pt>
                <c:pt idx="16601">
                  <c:v>1</c:v>
                </c:pt>
                <c:pt idx="16602">
                  <c:v>1</c:v>
                </c:pt>
                <c:pt idx="16603">
                  <c:v>1</c:v>
                </c:pt>
                <c:pt idx="16604">
                  <c:v>1</c:v>
                </c:pt>
                <c:pt idx="16605">
                  <c:v>1</c:v>
                </c:pt>
                <c:pt idx="16606">
                  <c:v>1</c:v>
                </c:pt>
                <c:pt idx="16607">
                  <c:v>1</c:v>
                </c:pt>
                <c:pt idx="16608">
                  <c:v>1</c:v>
                </c:pt>
                <c:pt idx="16609">
                  <c:v>1</c:v>
                </c:pt>
                <c:pt idx="16610">
                  <c:v>1</c:v>
                </c:pt>
                <c:pt idx="16611">
                  <c:v>1</c:v>
                </c:pt>
                <c:pt idx="16612">
                  <c:v>1</c:v>
                </c:pt>
                <c:pt idx="16613">
                  <c:v>1</c:v>
                </c:pt>
                <c:pt idx="16614">
                  <c:v>1</c:v>
                </c:pt>
                <c:pt idx="16615">
                  <c:v>1</c:v>
                </c:pt>
                <c:pt idx="16616">
                  <c:v>1</c:v>
                </c:pt>
                <c:pt idx="16617">
                  <c:v>1</c:v>
                </c:pt>
                <c:pt idx="16618">
                  <c:v>1</c:v>
                </c:pt>
                <c:pt idx="16619">
                  <c:v>1</c:v>
                </c:pt>
                <c:pt idx="16620">
                  <c:v>1</c:v>
                </c:pt>
                <c:pt idx="16621">
                  <c:v>1</c:v>
                </c:pt>
                <c:pt idx="16622">
                  <c:v>1</c:v>
                </c:pt>
                <c:pt idx="16623">
                  <c:v>1</c:v>
                </c:pt>
                <c:pt idx="16624">
                  <c:v>1</c:v>
                </c:pt>
                <c:pt idx="16625">
                  <c:v>1</c:v>
                </c:pt>
                <c:pt idx="16626">
                  <c:v>1</c:v>
                </c:pt>
                <c:pt idx="16627">
                  <c:v>1</c:v>
                </c:pt>
                <c:pt idx="16628">
                  <c:v>1</c:v>
                </c:pt>
                <c:pt idx="16629">
                  <c:v>1</c:v>
                </c:pt>
                <c:pt idx="16630">
                  <c:v>1</c:v>
                </c:pt>
                <c:pt idx="16631">
                  <c:v>1</c:v>
                </c:pt>
                <c:pt idx="16632">
                  <c:v>1</c:v>
                </c:pt>
                <c:pt idx="16633">
                  <c:v>1</c:v>
                </c:pt>
                <c:pt idx="16634">
                  <c:v>1</c:v>
                </c:pt>
                <c:pt idx="16635">
                  <c:v>1</c:v>
                </c:pt>
                <c:pt idx="16636">
                  <c:v>1</c:v>
                </c:pt>
                <c:pt idx="16637">
                  <c:v>1</c:v>
                </c:pt>
                <c:pt idx="16638">
                  <c:v>1</c:v>
                </c:pt>
                <c:pt idx="16639">
                  <c:v>1</c:v>
                </c:pt>
                <c:pt idx="16640">
                  <c:v>1</c:v>
                </c:pt>
                <c:pt idx="16641">
                  <c:v>1</c:v>
                </c:pt>
                <c:pt idx="16642">
                  <c:v>1</c:v>
                </c:pt>
                <c:pt idx="16643">
                  <c:v>1</c:v>
                </c:pt>
                <c:pt idx="16644">
                  <c:v>1</c:v>
                </c:pt>
                <c:pt idx="16645">
                  <c:v>1</c:v>
                </c:pt>
                <c:pt idx="16646">
                  <c:v>1</c:v>
                </c:pt>
                <c:pt idx="16647">
                  <c:v>1</c:v>
                </c:pt>
                <c:pt idx="16648">
                  <c:v>1</c:v>
                </c:pt>
                <c:pt idx="16649">
                  <c:v>1</c:v>
                </c:pt>
                <c:pt idx="16650">
                  <c:v>1</c:v>
                </c:pt>
                <c:pt idx="16651">
                  <c:v>1</c:v>
                </c:pt>
                <c:pt idx="16652">
                  <c:v>1</c:v>
                </c:pt>
                <c:pt idx="16653">
                  <c:v>1</c:v>
                </c:pt>
                <c:pt idx="16654">
                  <c:v>1</c:v>
                </c:pt>
                <c:pt idx="16655">
                  <c:v>1</c:v>
                </c:pt>
                <c:pt idx="16656">
                  <c:v>1</c:v>
                </c:pt>
                <c:pt idx="16657">
                  <c:v>1</c:v>
                </c:pt>
                <c:pt idx="16658">
                  <c:v>1</c:v>
                </c:pt>
                <c:pt idx="16659">
                  <c:v>1</c:v>
                </c:pt>
                <c:pt idx="16660">
                  <c:v>1</c:v>
                </c:pt>
                <c:pt idx="16661">
                  <c:v>1</c:v>
                </c:pt>
                <c:pt idx="16662">
                  <c:v>1</c:v>
                </c:pt>
                <c:pt idx="16663">
                  <c:v>1</c:v>
                </c:pt>
                <c:pt idx="16664">
                  <c:v>1</c:v>
                </c:pt>
                <c:pt idx="16665">
                  <c:v>1</c:v>
                </c:pt>
                <c:pt idx="16666">
                  <c:v>1</c:v>
                </c:pt>
                <c:pt idx="16667">
                  <c:v>1</c:v>
                </c:pt>
                <c:pt idx="16668">
                  <c:v>1</c:v>
                </c:pt>
                <c:pt idx="16669">
                  <c:v>1</c:v>
                </c:pt>
                <c:pt idx="16670">
                  <c:v>1</c:v>
                </c:pt>
                <c:pt idx="16671">
                  <c:v>1</c:v>
                </c:pt>
                <c:pt idx="16672">
                  <c:v>1</c:v>
                </c:pt>
                <c:pt idx="16673">
                  <c:v>1</c:v>
                </c:pt>
                <c:pt idx="16674">
                  <c:v>1</c:v>
                </c:pt>
                <c:pt idx="16675">
                  <c:v>1</c:v>
                </c:pt>
                <c:pt idx="16676">
                  <c:v>1</c:v>
                </c:pt>
                <c:pt idx="16677">
                  <c:v>1</c:v>
                </c:pt>
                <c:pt idx="16678">
                  <c:v>1</c:v>
                </c:pt>
                <c:pt idx="16679">
                  <c:v>1</c:v>
                </c:pt>
                <c:pt idx="16680">
                  <c:v>1</c:v>
                </c:pt>
                <c:pt idx="16681">
                  <c:v>1</c:v>
                </c:pt>
                <c:pt idx="16682">
                  <c:v>1</c:v>
                </c:pt>
                <c:pt idx="16683">
                  <c:v>1</c:v>
                </c:pt>
                <c:pt idx="16684">
                  <c:v>1</c:v>
                </c:pt>
                <c:pt idx="16685">
                  <c:v>1</c:v>
                </c:pt>
                <c:pt idx="16686">
                  <c:v>1</c:v>
                </c:pt>
                <c:pt idx="16687">
                  <c:v>1</c:v>
                </c:pt>
                <c:pt idx="16688">
                  <c:v>1</c:v>
                </c:pt>
                <c:pt idx="16689">
                  <c:v>1</c:v>
                </c:pt>
                <c:pt idx="16690">
                  <c:v>1</c:v>
                </c:pt>
                <c:pt idx="16691">
                  <c:v>1</c:v>
                </c:pt>
                <c:pt idx="16692">
                  <c:v>1</c:v>
                </c:pt>
                <c:pt idx="16693">
                  <c:v>1</c:v>
                </c:pt>
                <c:pt idx="16694">
                  <c:v>1</c:v>
                </c:pt>
                <c:pt idx="16695">
                  <c:v>1</c:v>
                </c:pt>
                <c:pt idx="16696">
                  <c:v>1</c:v>
                </c:pt>
                <c:pt idx="16697">
                  <c:v>1</c:v>
                </c:pt>
                <c:pt idx="16698">
                  <c:v>1</c:v>
                </c:pt>
                <c:pt idx="16699">
                  <c:v>1</c:v>
                </c:pt>
                <c:pt idx="16700">
                  <c:v>1</c:v>
                </c:pt>
                <c:pt idx="16701">
                  <c:v>1</c:v>
                </c:pt>
                <c:pt idx="16702">
                  <c:v>1</c:v>
                </c:pt>
                <c:pt idx="16703">
                  <c:v>1</c:v>
                </c:pt>
                <c:pt idx="16704">
                  <c:v>1</c:v>
                </c:pt>
                <c:pt idx="16705">
                  <c:v>1</c:v>
                </c:pt>
                <c:pt idx="16706">
                  <c:v>1</c:v>
                </c:pt>
                <c:pt idx="16707">
                  <c:v>1</c:v>
                </c:pt>
                <c:pt idx="16708">
                  <c:v>1</c:v>
                </c:pt>
                <c:pt idx="16709">
                  <c:v>1</c:v>
                </c:pt>
                <c:pt idx="16710">
                  <c:v>1</c:v>
                </c:pt>
                <c:pt idx="16711">
                  <c:v>1</c:v>
                </c:pt>
                <c:pt idx="16712">
                  <c:v>1</c:v>
                </c:pt>
                <c:pt idx="16713">
                  <c:v>1</c:v>
                </c:pt>
                <c:pt idx="16714">
                  <c:v>1</c:v>
                </c:pt>
                <c:pt idx="16715">
                  <c:v>1</c:v>
                </c:pt>
                <c:pt idx="16716">
                  <c:v>1</c:v>
                </c:pt>
                <c:pt idx="16717">
                  <c:v>1</c:v>
                </c:pt>
                <c:pt idx="16718">
                  <c:v>1</c:v>
                </c:pt>
                <c:pt idx="16719">
                  <c:v>1</c:v>
                </c:pt>
                <c:pt idx="16720">
                  <c:v>1</c:v>
                </c:pt>
                <c:pt idx="16721">
                  <c:v>1</c:v>
                </c:pt>
                <c:pt idx="16722">
                  <c:v>1</c:v>
                </c:pt>
                <c:pt idx="16723">
                  <c:v>1</c:v>
                </c:pt>
                <c:pt idx="16724">
                  <c:v>1</c:v>
                </c:pt>
                <c:pt idx="16725">
                  <c:v>1</c:v>
                </c:pt>
                <c:pt idx="16726">
                  <c:v>1</c:v>
                </c:pt>
                <c:pt idx="16727">
                  <c:v>1</c:v>
                </c:pt>
                <c:pt idx="16728">
                  <c:v>1</c:v>
                </c:pt>
                <c:pt idx="16729">
                  <c:v>1</c:v>
                </c:pt>
                <c:pt idx="16730">
                  <c:v>1</c:v>
                </c:pt>
                <c:pt idx="16731">
                  <c:v>1</c:v>
                </c:pt>
                <c:pt idx="16732">
                  <c:v>1</c:v>
                </c:pt>
                <c:pt idx="16733">
                  <c:v>1</c:v>
                </c:pt>
                <c:pt idx="16734">
                  <c:v>1</c:v>
                </c:pt>
                <c:pt idx="16735">
                  <c:v>1</c:v>
                </c:pt>
                <c:pt idx="16736">
                  <c:v>1</c:v>
                </c:pt>
                <c:pt idx="16737">
                  <c:v>1</c:v>
                </c:pt>
                <c:pt idx="16738">
                  <c:v>1</c:v>
                </c:pt>
                <c:pt idx="16739">
                  <c:v>1</c:v>
                </c:pt>
                <c:pt idx="16740">
                  <c:v>1</c:v>
                </c:pt>
                <c:pt idx="16741">
                  <c:v>1</c:v>
                </c:pt>
                <c:pt idx="16742">
                  <c:v>1</c:v>
                </c:pt>
                <c:pt idx="16743">
                  <c:v>1</c:v>
                </c:pt>
                <c:pt idx="16744">
                  <c:v>1</c:v>
                </c:pt>
                <c:pt idx="16745">
                  <c:v>1</c:v>
                </c:pt>
                <c:pt idx="16746">
                  <c:v>1</c:v>
                </c:pt>
                <c:pt idx="16747">
                  <c:v>1</c:v>
                </c:pt>
                <c:pt idx="16748">
                  <c:v>1</c:v>
                </c:pt>
                <c:pt idx="16749">
                  <c:v>1</c:v>
                </c:pt>
                <c:pt idx="16750">
                  <c:v>1</c:v>
                </c:pt>
                <c:pt idx="16751">
                  <c:v>1</c:v>
                </c:pt>
                <c:pt idx="16752">
                  <c:v>1</c:v>
                </c:pt>
                <c:pt idx="16753">
                  <c:v>1</c:v>
                </c:pt>
                <c:pt idx="16754">
                  <c:v>1</c:v>
                </c:pt>
                <c:pt idx="16755">
                  <c:v>1</c:v>
                </c:pt>
                <c:pt idx="16756">
                  <c:v>1</c:v>
                </c:pt>
                <c:pt idx="16757">
                  <c:v>1</c:v>
                </c:pt>
                <c:pt idx="16758">
                  <c:v>1</c:v>
                </c:pt>
                <c:pt idx="16759">
                  <c:v>1</c:v>
                </c:pt>
                <c:pt idx="16760">
                  <c:v>1</c:v>
                </c:pt>
                <c:pt idx="16761">
                  <c:v>1</c:v>
                </c:pt>
                <c:pt idx="16762">
                  <c:v>1</c:v>
                </c:pt>
                <c:pt idx="16763">
                  <c:v>1</c:v>
                </c:pt>
                <c:pt idx="16764">
                  <c:v>1</c:v>
                </c:pt>
                <c:pt idx="16765">
                  <c:v>1</c:v>
                </c:pt>
                <c:pt idx="16766">
                  <c:v>1</c:v>
                </c:pt>
                <c:pt idx="16767">
                  <c:v>1</c:v>
                </c:pt>
                <c:pt idx="16768">
                  <c:v>1</c:v>
                </c:pt>
                <c:pt idx="16769">
                  <c:v>1</c:v>
                </c:pt>
                <c:pt idx="16770">
                  <c:v>1</c:v>
                </c:pt>
                <c:pt idx="16771">
                  <c:v>1</c:v>
                </c:pt>
                <c:pt idx="16772">
                  <c:v>1</c:v>
                </c:pt>
                <c:pt idx="16773">
                  <c:v>1</c:v>
                </c:pt>
                <c:pt idx="16774">
                  <c:v>1</c:v>
                </c:pt>
                <c:pt idx="16775">
                  <c:v>1</c:v>
                </c:pt>
                <c:pt idx="16776">
                  <c:v>1</c:v>
                </c:pt>
                <c:pt idx="16777">
                  <c:v>1</c:v>
                </c:pt>
                <c:pt idx="16778">
                  <c:v>1</c:v>
                </c:pt>
                <c:pt idx="16779">
                  <c:v>1</c:v>
                </c:pt>
                <c:pt idx="16780">
                  <c:v>1</c:v>
                </c:pt>
                <c:pt idx="16781">
                  <c:v>1</c:v>
                </c:pt>
                <c:pt idx="16782">
                  <c:v>1</c:v>
                </c:pt>
                <c:pt idx="16783">
                  <c:v>1</c:v>
                </c:pt>
                <c:pt idx="16784">
                  <c:v>1</c:v>
                </c:pt>
                <c:pt idx="16785">
                  <c:v>1</c:v>
                </c:pt>
                <c:pt idx="16786">
                  <c:v>1</c:v>
                </c:pt>
                <c:pt idx="16787">
                  <c:v>1</c:v>
                </c:pt>
                <c:pt idx="16788">
                  <c:v>1</c:v>
                </c:pt>
                <c:pt idx="16789">
                  <c:v>1</c:v>
                </c:pt>
                <c:pt idx="16790">
                  <c:v>1</c:v>
                </c:pt>
                <c:pt idx="16791">
                  <c:v>1</c:v>
                </c:pt>
                <c:pt idx="16792">
                  <c:v>1</c:v>
                </c:pt>
                <c:pt idx="16793">
                  <c:v>1</c:v>
                </c:pt>
                <c:pt idx="16794">
                  <c:v>1</c:v>
                </c:pt>
                <c:pt idx="16795">
                  <c:v>1</c:v>
                </c:pt>
                <c:pt idx="16796">
                  <c:v>1</c:v>
                </c:pt>
                <c:pt idx="16797">
                  <c:v>1</c:v>
                </c:pt>
                <c:pt idx="16798">
                  <c:v>1</c:v>
                </c:pt>
                <c:pt idx="16799">
                  <c:v>1</c:v>
                </c:pt>
                <c:pt idx="16800">
                  <c:v>1</c:v>
                </c:pt>
                <c:pt idx="16801">
                  <c:v>1</c:v>
                </c:pt>
                <c:pt idx="16802">
                  <c:v>1</c:v>
                </c:pt>
                <c:pt idx="16803">
                  <c:v>1</c:v>
                </c:pt>
                <c:pt idx="16804">
                  <c:v>1</c:v>
                </c:pt>
                <c:pt idx="16805">
                  <c:v>1</c:v>
                </c:pt>
                <c:pt idx="16806">
                  <c:v>1</c:v>
                </c:pt>
                <c:pt idx="16807">
                  <c:v>1</c:v>
                </c:pt>
                <c:pt idx="16808">
                  <c:v>1</c:v>
                </c:pt>
                <c:pt idx="16809">
                  <c:v>1</c:v>
                </c:pt>
                <c:pt idx="16810">
                  <c:v>1</c:v>
                </c:pt>
                <c:pt idx="16811">
                  <c:v>1</c:v>
                </c:pt>
                <c:pt idx="16812">
                  <c:v>1</c:v>
                </c:pt>
                <c:pt idx="16813">
                  <c:v>1</c:v>
                </c:pt>
                <c:pt idx="16814">
                  <c:v>1</c:v>
                </c:pt>
                <c:pt idx="16815">
                  <c:v>1</c:v>
                </c:pt>
                <c:pt idx="16816">
                  <c:v>1</c:v>
                </c:pt>
                <c:pt idx="16817">
                  <c:v>1</c:v>
                </c:pt>
                <c:pt idx="16818">
                  <c:v>1</c:v>
                </c:pt>
                <c:pt idx="16819">
                  <c:v>1</c:v>
                </c:pt>
                <c:pt idx="16820">
                  <c:v>1</c:v>
                </c:pt>
                <c:pt idx="16821">
                  <c:v>1</c:v>
                </c:pt>
                <c:pt idx="16822">
                  <c:v>1</c:v>
                </c:pt>
                <c:pt idx="16823">
                  <c:v>1</c:v>
                </c:pt>
                <c:pt idx="16824">
                  <c:v>1</c:v>
                </c:pt>
                <c:pt idx="16825">
                  <c:v>1</c:v>
                </c:pt>
                <c:pt idx="16826">
                  <c:v>1</c:v>
                </c:pt>
                <c:pt idx="16827">
                  <c:v>1</c:v>
                </c:pt>
                <c:pt idx="16828">
                  <c:v>1</c:v>
                </c:pt>
                <c:pt idx="16829">
                  <c:v>1</c:v>
                </c:pt>
                <c:pt idx="16830">
                  <c:v>1</c:v>
                </c:pt>
                <c:pt idx="16831">
                  <c:v>1</c:v>
                </c:pt>
                <c:pt idx="16832">
                  <c:v>1</c:v>
                </c:pt>
                <c:pt idx="16833">
                  <c:v>1</c:v>
                </c:pt>
                <c:pt idx="16834">
                  <c:v>1</c:v>
                </c:pt>
                <c:pt idx="16835">
                  <c:v>1</c:v>
                </c:pt>
                <c:pt idx="16836">
                  <c:v>1</c:v>
                </c:pt>
                <c:pt idx="16837">
                  <c:v>1</c:v>
                </c:pt>
                <c:pt idx="16838">
                  <c:v>1</c:v>
                </c:pt>
                <c:pt idx="16839">
                  <c:v>1</c:v>
                </c:pt>
                <c:pt idx="16840">
                  <c:v>1</c:v>
                </c:pt>
                <c:pt idx="16841">
                  <c:v>1</c:v>
                </c:pt>
                <c:pt idx="16842">
                  <c:v>1</c:v>
                </c:pt>
                <c:pt idx="16843">
                  <c:v>1</c:v>
                </c:pt>
                <c:pt idx="16844">
                  <c:v>1</c:v>
                </c:pt>
                <c:pt idx="16845">
                  <c:v>1</c:v>
                </c:pt>
                <c:pt idx="16846">
                  <c:v>1</c:v>
                </c:pt>
                <c:pt idx="16847">
                  <c:v>1</c:v>
                </c:pt>
                <c:pt idx="16848">
                  <c:v>1</c:v>
                </c:pt>
                <c:pt idx="16849">
                  <c:v>1</c:v>
                </c:pt>
                <c:pt idx="16850">
                  <c:v>1</c:v>
                </c:pt>
                <c:pt idx="16851">
                  <c:v>1</c:v>
                </c:pt>
                <c:pt idx="16852">
                  <c:v>1</c:v>
                </c:pt>
                <c:pt idx="16853">
                  <c:v>1</c:v>
                </c:pt>
                <c:pt idx="16854">
                  <c:v>1</c:v>
                </c:pt>
                <c:pt idx="16855">
                  <c:v>1</c:v>
                </c:pt>
                <c:pt idx="16856">
                  <c:v>1</c:v>
                </c:pt>
                <c:pt idx="16857">
                  <c:v>1</c:v>
                </c:pt>
                <c:pt idx="16858">
                  <c:v>1</c:v>
                </c:pt>
                <c:pt idx="16859">
                  <c:v>1</c:v>
                </c:pt>
                <c:pt idx="16860">
                  <c:v>1</c:v>
                </c:pt>
                <c:pt idx="16861">
                  <c:v>1</c:v>
                </c:pt>
                <c:pt idx="16862">
                  <c:v>1</c:v>
                </c:pt>
                <c:pt idx="16863">
                  <c:v>1</c:v>
                </c:pt>
                <c:pt idx="16864">
                  <c:v>1</c:v>
                </c:pt>
                <c:pt idx="16865">
                  <c:v>1</c:v>
                </c:pt>
                <c:pt idx="16866">
                  <c:v>1</c:v>
                </c:pt>
                <c:pt idx="16867">
                  <c:v>1</c:v>
                </c:pt>
                <c:pt idx="16868">
                  <c:v>1</c:v>
                </c:pt>
                <c:pt idx="16869">
                  <c:v>1</c:v>
                </c:pt>
                <c:pt idx="16870">
                  <c:v>1</c:v>
                </c:pt>
                <c:pt idx="16871">
                  <c:v>1</c:v>
                </c:pt>
                <c:pt idx="16872">
                  <c:v>1</c:v>
                </c:pt>
                <c:pt idx="16873">
                  <c:v>1</c:v>
                </c:pt>
                <c:pt idx="16874">
                  <c:v>1</c:v>
                </c:pt>
                <c:pt idx="16875">
                  <c:v>1</c:v>
                </c:pt>
                <c:pt idx="16876">
                  <c:v>1</c:v>
                </c:pt>
                <c:pt idx="16877">
                  <c:v>1</c:v>
                </c:pt>
                <c:pt idx="16878">
                  <c:v>1</c:v>
                </c:pt>
                <c:pt idx="16879">
                  <c:v>1</c:v>
                </c:pt>
                <c:pt idx="16880">
                  <c:v>1</c:v>
                </c:pt>
                <c:pt idx="16881">
                  <c:v>1</c:v>
                </c:pt>
                <c:pt idx="16882">
                  <c:v>1</c:v>
                </c:pt>
                <c:pt idx="16883">
                  <c:v>1</c:v>
                </c:pt>
                <c:pt idx="16884">
                  <c:v>1</c:v>
                </c:pt>
                <c:pt idx="16885">
                  <c:v>1</c:v>
                </c:pt>
                <c:pt idx="16886">
                  <c:v>1</c:v>
                </c:pt>
                <c:pt idx="16887">
                  <c:v>1</c:v>
                </c:pt>
                <c:pt idx="16888">
                  <c:v>1</c:v>
                </c:pt>
                <c:pt idx="16889">
                  <c:v>1</c:v>
                </c:pt>
                <c:pt idx="16890">
                  <c:v>1</c:v>
                </c:pt>
                <c:pt idx="16891">
                  <c:v>1</c:v>
                </c:pt>
                <c:pt idx="16892">
                  <c:v>1</c:v>
                </c:pt>
                <c:pt idx="16893">
                  <c:v>1</c:v>
                </c:pt>
                <c:pt idx="16894">
                  <c:v>1</c:v>
                </c:pt>
                <c:pt idx="16895">
                  <c:v>1</c:v>
                </c:pt>
                <c:pt idx="16896">
                  <c:v>1</c:v>
                </c:pt>
                <c:pt idx="16897">
                  <c:v>1</c:v>
                </c:pt>
                <c:pt idx="16898">
                  <c:v>1</c:v>
                </c:pt>
                <c:pt idx="16899">
                  <c:v>1</c:v>
                </c:pt>
                <c:pt idx="16900">
                  <c:v>1</c:v>
                </c:pt>
                <c:pt idx="16901">
                  <c:v>1</c:v>
                </c:pt>
                <c:pt idx="16902">
                  <c:v>1</c:v>
                </c:pt>
                <c:pt idx="16903">
                  <c:v>1</c:v>
                </c:pt>
                <c:pt idx="16904">
                  <c:v>1</c:v>
                </c:pt>
                <c:pt idx="16905">
                  <c:v>1</c:v>
                </c:pt>
                <c:pt idx="16906">
                  <c:v>1</c:v>
                </c:pt>
                <c:pt idx="16907">
                  <c:v>1</c:v>
                </c:pt>
                <c:pt idx="16908">
                  <c:v>1</c:v>
                </c:pt>
                <c:pt idx="16909">
                  <c:v>1</c:v>
                </c:pt>
                <c:pt idx="16910">
                  <c:v>1</c:v>
                </c:pt>
                <c:pt idx="16911">
                  <c:v>1</c:v>
                </c:pt>
                <c:pt idx="16912">
                  <c:v>1</c:v>
                </c:pt>
                <c:pt idx="16913">
                  <c:v>1</c:v>
                </c:pt>
                <c:pt idx="16914">
                  <c:v>1</c:v>
                </c:pt>
                <c:pt idx="16915">
                  <c:v>1</c:v>
                </c:pt>
                <c:pt idx="16916">
                  <c:v>1</c:v>
                </c:pt>
                <c:pt idx="16917">
                  <c:v>1</c:v>
                </c:pt>
                <c:pt idx="16918">
                  <c:v>1</c:v>
                </c:pt>
                <c:pt idx="16919">
                  <c:v>1</c:v>
                </c:pt>
                <c:pt idx="16920">
                  <c:v>1</c:v>
                </c:pt>
                <c:pt idx="16921">
                  <c:v>1</c:v>
                </c:pt>
                <c:pt idx="16922">
                  <c:v>1</c:v>
                </c:pt>
                <c:pt idx="16923">
                  <c:v>1</c:v>
                </c:pt>
                <c:pt idx="16924">
                  <c:v>1</c:v>
                </c:pt>
                <c:pt idx="16925">
                  <c:v>1</c:v>
                </c:pt>
                <c:pt idx="16926">
                  <c:v>1</c:v>
                </c:pt>
                <c:pt idx="16927">
                  <c:v>1</c:v>
                </c:pt>
                <c:pt idx="16928">
                  <c:v>1</c:v>
                </c:pt>
                <c:pt idx="16929">
                  <c:v>1</c:v>
                </c:pt>
                <c:pt idx="16930">
                  <c:v>1</c:v>
                </c:pt>
                <c:pt idx="16931">
                  <c:v>1</c:v>
                </c:pt>
                <c:pt idx="16932">
                  <c:v>1</c:v>
                </c:pt>
                <c:pt idx="16933">
                  <c:v>1</c:v>
                </c:pt>
                <c:pt idx="16934">
                  <c:v>1</c:v>
                </c:pt>
                <c:pt idx="16935">
                  <c:v>1</c:v>
                </c:pt>
                <c:pt idx="16936">
                  <c:v>1</c:v>
                </c:pt>
                <c:pt idx="16937">
                  <c:v>1</c:v>
                </c:pt>
                <c:pt idx="16938">
                  <c:v>1</c:v>
                </c:pt>
                <c:pt idx="16939">
                  <c:v>1</c:v>
                </c:pt>
                <c:pt idx="16940">
                  <c:v>1</c:v>
                </c:pt>
                <c:pt idx="16941">
                  <c:v>1</c:v>
                </c:pt>
                <c:pt idx="16942">
                  <c:v>1</c:v>
                </c:pt>
                <c:pt idx="16943">
                  <c:v>1</c:v>
                </c:pt>
                <c:pt idx="16944">
                  <c:v>1</c:v>
                </c:pt>
                <c:pt idx="16945">
                  <c:v>1</c:v>
                </c:pt>
                <c:pt idx="16946">
                  <c:v>1</c:v>
                </c:pt>
                <c:pt idx="16947">
                  <c:v>1</c:v>
                </c:pt>
                <c:pt idx="16948">
                  <c:v>1</c:v>
                </c:pt>
                <c:pt idx="16949">
                  <c:v>1</c:v>
                </c:pt>
                <c:pt idx="16950">
                  <c:v>1</c:v>
                </c:pt>
                <c:pt idx="16951">
                  <c:v>1</c:v>
                </c:pt>
                <c:pt idx="16952">
                  <c:v>1</c:v>
                </c:pt>
                <c:pt idx="16953">
                  <c:v>1</c:v>
                </c:pt>
                <c:pt idx="16954">
                  <c:v>1</c:v>
                </c:pt>
                <c:pt idx="16955">
                  <c:v>1</c:v>
                </c:pt>
                <c:pt idx="16956">
                  <c:v>1</c:v>
                </c:pt>
                <c:pt idx="16957">
                  <c:v>1</c:v>
                </c:pt>
                <c:pt idx="16958">
                  <c:v>1</c:v>
                </c:pt>
                <c:pt idx="16959">
                  <c:v>1</c:v>
                </c:pt>
                <c:pt idx="16960">
                  <c:v>1</c:v>
                </c:pt>
                <c:pt idx="16961">
                  <c:v>1</c:v>
                </c:pt>
                <c:pt idx="16962">
                  <c:v>1</c:v>
                </c:pt>
                <c:pt idx="16963">
                  <c:v>1</c:v>
                </c:pt>
                <c:pt idx="16964">
                  <c:v>1</c:v>
                </c:pt>
                <c:pt idx="16965">
                  <c:v>1</c:v>
                </c:pt>
                <c:pt idx="16966">
                  <c:v>1</c:v>
                </c:pt>
                <c:pt idx="16967">
                  <c:v>1</c:v>
                </c:pt>
                <c:pt idx="16968">
                  <c:v>1</c:v>
                </c:pt>
                <c:pt idx="16969">
                  <c:v>1</c:v>
                </c:pt>
                <c:pt idx="16970">
                  <c:v>1</c:v>
                </c:pt>
                <c:pt idx="16971">
                  <c:v>1</c:v>
                </c:pt>
                <c:pt idx="16972">
                  <c:v>1</c:v>
                </c:pt>
                <c:pt idx="16973">
                  <c:v>1</c:v>
                </c:pt>
                <c:pt idx="16974">
                  <c:v>1</c:v>
                </c:pt>
                <c:pt idx="16975">
                  <c:v>1</c:v>
                </c:pt>
                <c:pt idx="16976">
                  <c:v>1</c:v>
                </c:pt>
                <c:pt idx="16977">
                  <c:v>1</c:v>
                </c:pt>
                <c:pt idx="16978">
                  <c:v>1</c:v>
                </c:pt>
                <c:pt idx="16979">
                  <c:v>1</c:v>
                </c:pt>
                <c:pt idx="16980">
                  <c:v>1</c:v>
                </c:pt>
                <c:pt idx="16981">
                  <c:v>1</c:v>
                </c:pt>
                <c:pt idx="16982">
                  <c:v>1</c:v>
                </c:pt>
                <c:pt idx="16983">
                  <c:v>1</c:v>
                </c:pt>
                <c:pt idx="16984">
                  <c:v>1</c:v>
                </c:pt>
                <c:pt idx="16985">
                  <c:v>1</c:v>
                </c:pt>
                <c:pt idx="16986">
                  <c:v>1</c:v>
                </c:pt>
                <c:pt idx="16987">
                  <c:v>1</c:v>
                </c:pt>
                <c:pt idx="16988">
                  <c:v>1</c:v>
                </c:pt>
                <c:pt idx="16989">
                  <c:v>1</c:v>
                </c:pt>
                <c:pt idx="16990">
                  <c:v>1</c:v>
                </c:pt>
                <c:pt idx="16991">
                  <c:v>1</c:v>
                </c:pt>
                <c:pt idx="16992">
                  <c:v>1</c:v>
                </c:pt>
                <c:pt idx="16993">
                  <c:v>1</c:v>
                </c:pt>
                <c:pt idx="16994">
                  <c:v>1</c:v>
                </c:pt>
                <c:pt idx="16995">
                  <c:v>1</c:v>
                </c:pt>
                <c:pt idx="16996">
                  <c:v>1</c:v>
                </c:pt>
                <c:pt idx="16997">
                  <c:v>1</c:v>
                </c:pt>
                <c:pt idx="16998">
                  <c:v>1</c:v>
                </c:pt>
                <c:pt idx="16999">
                  <c:v>1</c:v>
                </c:pt>
                <c:pt idx="17000">
                  <c:v>1</c:v>
                </c:pt>
                <c:pt idx="17001">
                  <c:v>1</c:v>
                </c:pt>
                <c:pt idx="17002">
                  <c:v>1</c:v>
                </c:pt>
                <c:pt idx="17003">
                  <c:v>1</c:v>
                </c:pt>
                <c:pt idx="17004">
                  <c:v>1</c:v>
                </c:pt>
                <c:pt idx="17005">
                  <c:v>1</c:v>
                </c:pt>
                <c:pt idx="17006">
                  <c:v>1</c:v>
                </c:pt>
                <c:pt idx="17007">
                  <c:v>1</c:v>
                </c:pt>
                <c:pt idx="17008">
                  <c:v>1</c:v>
                </c:pt>
                <c:pt idx="17009">
                  <c:v>1</c:v>
                </c:pt>
                <c:pt idx="17010">
                  <c:v>1</c:v>
                </c:pt>
                <c:pt idx="17011">
                  <c:v>1</c:v>
                </c:pt>
                <c:pt idx="17012">
                  <c:v>1</c:v>
                </c:pt>
                <c:pt idx="17013">
                  <c:v>1</c:v>
                </c:pt>
                <c:pt idx="17014">
                  <c:v>1</c:v>
                </c:pt>
                <c:pt idx="17015">
                  <c:v>1</c:v>
                </c:pt>
                <c:pt idx="17016">
                  <c:v>1</c:v>
                </c:pt>
                <c:pt idx="17017">
                  <c:v>1</c:v>
                </c:pt>
                <c:pt idx="17018">
                  <c:v>1</c:v>
                </c:pt>
                <c:pt idx="17019">
                  <c:v>1</c:v>
                </c:pt>
                <c:pt idx="17020">
                  <c:v>1</c:v>
                </c:pt>
                <c:pt idx="17021">
                  <c:v>1</c:v>
                </c:pt>
                <c:pt idx="17022">
                  <c:v>1</c:v>
                </c:pt>
                <c:pt idx="17023">
                  <c:v>1</c:v>
                </c:pt>
                <c:pt idx="17024">
                  <c:v>1</c:v>
                </c:pt>
                <c:pt idx="17025">
                  <c:v>1</c:v>
                </c:pt>
                <c:pt idx="17026">
                  <c:v>1</c:v>
                </c:pt>
                <c:pt idx="17027">
                  <c:v>1</c:v>
                </c:pt>
                <c:pt idx="17028">
                  <c:v>1</c:v>
                </c:pt>
                <c:pt idx="17029">
                  <c:v>1</c:v>
                </c:pt>
                <c:pt idx="17030">
                  <c:v>1</c:v>
                </c:pt>
                <c:pt idx="17031">
                  <c:v>1</c:v>
                </c:pt>
                <c:pt idx="17032">
                  <c:v>1</c:v>
                </c:pt>
                <c:pt idx="17033">
                  <c:v>1</c:v>
                </c:pt>
                <c:pt idx="17034">
                  <c:v>1</c:v>
                </c:pt>
                <c:pt idx="17035">
                  <c:v>1</c:v>
                </c:pt>
                <c:pt idx="17036">
                  <c:v>1</c:v>
                </c:pt>
                <c:pt idx="17037">
                  <c:v>1</c:v>
                </c:pt>
                <c:pt idx="17038">
                  <c:v>1</c:v>
                </c:pt>
                <c:pt idx="17039">
                  <c:v>1</c:v>
                </c:pt>
                <c:pt idx="17040">
                  <c:v>1</c:v>
                </c:pt>
                <c:pt idx="17041">
                  <c:v>1</c:v>
                </c:pt>
                <c:pt idx="17042">
                  <c:v>1</c:v>
                </c:pt>
                <c:pt idx="17043">
                  <c:v>1</c:v>
                </c:pt>
                <c:pt idx="17044">
                  <c:v>1</c:v>
                </c:pt>
                <c:pt idx="17045">
                  <c:v>1</c:v>
                </c:pt>
                <c:pt idx="17046">
                  <c:v>1</c:v>
                </c:pt>
                <c:pt idx="17047">
                  <c:v>1</c:v>
                </c:pt>
                <c:pt idx="17048">
                  <c:v>1</c:v>
                </c:pt>
                <c:pt idx="17049">
                  <c:v>1</c:v>
                </c:pt>
                <c:pt idx="17050">
                  <c:v>1</c:v>
                </c:pt>
                <c:pt idx="17051">
                  <c:v>1</c:v>
                </c:pt>
                <c:pt idx="17052">
                  <c:v>1</c:v>
                </c:pt>
                <c:pt idx="17053">
                  <c:v>1</c:v>
                </c:pt>
                <c:pt idx="17054">
                  <c:v>1</c:v>
                </c:pt>
                <c:pt idx="17055">
                  <c:v>1</c:v>
                </c:pt>
                <c:pt idx="17056">
                  <c:v>1</c:v>
                </c:pt>
                <c:pt idx="17057">
                  <c:v>1</c:v>
                </c:pt>
                <c:pt idx="17058">
                  <c:v>1</c:v>
                </c:pt>
                <c:pt idx="17059">
                  <c:v>1</c:v>
                </c:pt>
                <c:pt idx="17060">
                  <c:v>1</c:v>
                </c:pt>
                <c:pt idx="17061">
                  <c:v>1</c:v>
                </c:pt>
                <c:pt idx="17062">
                  <c:v>1</c:v>
                </c:pt>
                <c:pt idx="17063">
                  <c:v>1</c:v>
                </c:pt>
                <c:pt idx="17064">
                  <c:v>1</c:v>
                </c:pt>
                <c:pt idx="17065">
                  <c:v>1</c:v>
                </c:pt>
                <c:pt idx="17066">
                  <c:v>1</c:v>
                </c:pt>
                <c:pt idx="17067">
                  <c:v>1</c:v>
                </c:pt>
                <c:pt idx="17068">
                  <c:v>1</c:v>
                </c:pt>
                <c:pt idx="17069">
                  <c:v>1</c:v>
                </c:pt>
                <c:pt idx="17070">
                  <c:v>1</c:v>
                </c:pt>
                <c:pt idx="17071">
                  <c:v>1</c:v>
                </c:pt>
                <c:pt idx="17072">
                  <c:v>1</c:v>
                </c:pt>
                <c:pt idx="17073">
                  <c:v>1</c:v>
                </c:pt>
                <c:pt idx="17074">
                  <c:v>1</c:v>
                </c:pt>
                <c:pt idx="17075">
                  <c:v>1</c:v>
                </c:pt>
                <c:pt idx="17076">
                  <c:v>1</c:v>
                </c:pt>
                <c:pt idx="17077">
                  <c:v>1</c:v>
                </c:pt>
                <c:pt idx="17078">
                  <c:v>1</c:v>
                </c:pt>
                <c:pt idx="17079">
                  <c:v>1</c:v>
                </c:pt>
                <c:pt idx="17080">
                  <c:v>1</c:v>
                </c:pt>
                <c:pt idx="17081">
                  <c:v>1</c:v>
                </c:pt>
                <c:pt idx="17082">
                  <c:v>1</c:v>
                </c:pt>
                <c:pt idx="17083">
                  <c:v>1</c:v>
                </c:pt>
                <c:pt idx="17084">
                  <c:v>1</c:v>
                </c:pt>
                <c:pt idx="17085">
                  <c:v>1</c:v>
                </c:pt>
                <c:pt idx="17086">
                  <c:v>1</c:v>
                </c:pt>
                <c:pt idx="17087">
                  <c:v>1</c:v>
                </c:pt>
                <c:pt idx="17088">
                  <c:v>1</c:v>
                </c:pt>
                <c:pt idx="17089">
                  <c:v>1</c:v>
                </c:pt>
                <c:pt idx="17090">
                  <c:v>1</c:v>
                </c:pt>
                <c:pt idx="17091">
                  <c:v>1</c:v>
                </c:pt>
                <c:pt idx="17092">
                  <c:v>1</c:v>
                </c:pt>
                <c:pt idx="17093">
                  <c:v>1</c:v>
                </c:pt>
                <c:pt idx="17094">
                  <c:v>1</c:v>
                </c:pt>
                <c:pt idx="17095">
                  <c:v>1</c:v>
                </c:pt>
                <c:pt idx="17096">
                  <c:v>1</c:v>
                </c:pt>
                <c:pt idx="17097">
                  <c:v>1</c:v>
                </c:pt>
                <c:pt idx="17098">
                  <c:v>1</c:v>
                </c:pt>
                <c:pt idx="17099">
                  <c:v>1</c:v>
                </c:pt>
                <c:pt idx="17100">
                  <c:v>1</c:v>
                </c:pt>
                <c:pt idx="17101">
                  <c:v>1</c:v>
                </c:pt>
                <c:pt idx="17102">
                  <c:v>1</c:v>
                </c:pt>
                <c:pt idx="17103">
                  <c:v>1</c:v>
                </c:pt>
                <c:pt idx="17104">
                  <c:v>1</c:v>
                </c:pt>
                <c:pt idx="17105">
                  <c:v>1</c:v>
                </c:pt>
                <c:pt idx="17106">
                  <c:v>1</c:v>
                </c:pt>
                <c:pt idx="17107">
                  <c:v>1</c:v>
                </c:pt>
                <c:pt idx="17108">
                  <c:v>1</c:v>
                </c:pt>
                <c:pt idx="17109">
                  <c:v>1</c:v>
                </c:pt>
                <c:pt idx="17110">
                  <c:v>1</c:v>
                </c:pt>
                <c:pt idx="17111">
                  <c:v>1</c:v>
                </c:pt>
                <c:pt idx="17112">
                  <c:v>1</c:v>
                </c:pt>
                <c:pt idx="17113">
                  <c:v>1</c:v>
                </c:pt>
                <c:pt idx="17114">
                  <c:v>1</c:v>
                </c:pt>
                <c:pt idx="17115">
                  <c:v>1</c:v>
                </c:pt>
                <c:pt idx="17116">
                  <c:v>1</c:v>
                </c:pt>
                <c:pt idx="17117">
                  <c:v>1</c:v>
                </c:pt>
                <c:pt idx="17118">
                  <c:v>1</c:v>
                </c:pt>
                <c:pt idx="17119">
                  <c:v>1</c:v>
                </c:pt>
                <c:pt idx="17120">
                  <c:v>1</c:v>
                </c:pt>
                <c:pt idx="17121">
                  <c:v>1</c:v>
                </c:pt>
                <c:pt idx="17122">
                  <c:v>1</c:v>
                </c:pt>
                <c:pt idx="17123">
                  <c:v>1</c:v>
                </c:pt>
                <c:pt idx="17124">
                  <c:v>1</c:v>
                </c:pt>
                <c:pt idx="17125">
                  <c:v>1</c:v>
                </c:pt>
                <c:pt idx="17126">
                  <c:v>1</c:v>
                </c:pt>
                <c:pt idx="17127">
                  <c:v>1</c:v>
                </c:pt>
                <c:pt idx="17128">
                  <c:v>1</c:v>
                </c:pt>
                <c:pt idx="17129">
                  <c:v>1</c:v>
                </c:pt>
                <c:pt idx="17130">
                  <c:v>1</c:v>
                </c:pt>
                <c:pt idx="17131">
                  <c:v>1</c:v>
                </c:pt>
                <c:pt idx="17132">
                  <c:v>1</c:v>
                </c:pt>
                <c:pt idx="17133">
                  <c:v>1</c:v>
                </c:pt>
                <c:pt idx="17134">
                  <c:v>1</c:v>
                </c:pt>
                <c:pt idx="17135">
                  <c:v>1</c:v>
                </c:pt>
                <c:pt idx="17136">
                  <c:v>1</c:v>
                </c:pt>
                <c:pt idx="17137">
                  <c:v>1</c:v>
                </c:pt>
                <c:pt idx="17138">
                  <c:v>1</c:v>
                </c:pt>
                <c:pt idx="17139">
                  <c:v>1</c:v>
                </c:pt>
                <c:pt idx="17140">
                  <c:v>1</c:v>
                </c:pt>
                <c:pt idx="17141">
                  <c:v>1</c:v>
                </c:pt>
                <c:pt idx="17142">
                  <c:v>1</c:v>
                </c:pt>
                <c:pt idx="17143">
                  <c:v>1</c:v>
                </c:pt>
                <c:pt idx="17144">
                  <c:v>1</c:v>
                </c:pt>
                <c:pt idx="17145">
                  <c:v>1</c:v>
                </c:pt>
                <c:pt idx="17146">
                  <c:v>1</c:v>
                </c:pt>
                <c:pt idx="17147">
                  <c:v>1</c:v>
                </c:pt>
                <c:pt idx="17148">
                  <c:v>1</c:v>
                </c:pt>
                <c:pt idx="17149">
                  <c:v>1</c:v>
                </c:pt>
                <c:pt idx="17150">
                  <c:v>1</c:v>
                </c:pt>
                <c:pt idx="17151">
                  <c:v>1</c:v>
                </c:pt>
                <c:pt idx="17152">
                  <c:v>1</c:v>
                </c:pt>
                <c:pt idx="17153">
                  <c:v>1</c:v>
                </c:pt>
                <c:pt idx="17154">
                  <c:v>1</c:v>
                </c:pt>
                <c:pt idx="17155">
                  <c:v>1</c:v>
                </c:pt>
                <c:pt idx="17156">
                  <c:v>1</c:v>
                </c:pt>
                <c:pt idx="17157">
                  <c:v>1</c:v>
                </c:pt>
                <c:pt idx="17158">
                  <c:v>1</c:v>
                </c:pt>
                <c:pt idx="17159">
                  <c:v>1</c:v>
                </c:pt>
                <c:pt idx="17160">
                  <c:v>1</c:v>
                </c:pt>
                <c:pt idx="17161">
                  <c:v>1</c:v>
                </c:pt>
                <c:pt idx="17162">
                  <c:v>1</c:v>
                </c:pt>
                <c:pt idx="17163">
                  <c:v>1</c:v>
                </c:pt>
                <c:pt idx="17164">
                  <c:v>1</c:v>
                </c:pt>
                <c:pt idx="17165">
                  <c:v>1</c:v>
                </c:pt>
                <c:pt idx="17166">
                  <c:v>1</c:v>
                </c:pt>
                <c:pt idx="17167">
                  <c:v>1</c:v>
                </c:pt>
                <c:pt idx="17168">
                  <c:v>1</c:v>
                </c:pt>
                <c:pt idx="17169">
                  <c:v>1</c:v>
                </c:pt>
                <c:pt idx="17170">
                  <c:v>1</c:v>
                </c:pt>
                <c:pt idx="17171">
                  <c:v>1</c:v>
                </c:pt>
                <c:pt idx="17172">
                  <c:v>1</c:v>
                </c:pt>
                <c:pt idx="17173">
                  <c:v>1</c:v>
                </c:pt>
                <c:pt idx="17174">
                  <c:v>1</c:v>
                </c:pt>
                <c:pt idx="17175">
                  <c:v>1</c:v>
                </c:pt>
                <c:pt idx="17176">
                  <c:v>1</c:v>
                </c:pt>
                <c:pt idx="17177">
                  <c:v>1</c:v>
                </c:pt>
                <c:pt idx="17178">
                  <c:v>1</c:v>
                </c:pt>
                <c:pt idx="17179">
                  <c:v>1</c:v>
                </c:pt>
                <c:pt idx="17180">
                  <c:v>1</c:v>
                </c:pt>
                <c:pt idx="17181">
                  <c:v>1</c:v>
                </c:pt>
                <c:pt idx="17182">
                  <c:v>1</c:v>
                </c:pt>
                <c:pt idx="17183">
                  <c:v>1</c:v>
                </c:pt>
                <c:pt idx="17184">
                  <c:v>1</c:v>
                </c:pt>
                <c:pt idx="17185">
                  <c:v>1</c:v>
                </c:pt>
                <c:pt idx="17186">
                  <c:v>1</c:v>
                </c:pt>
                <c:pt idx="17187">
                  <c:v>1</c:v>
                </c:pt>
                <c:pt idx="17188">
                  <c:v>1</c:v>
                </c:pt>
                <c:pt idx="17189">
                  <c:v>1</c:v>
                </c:pt>
                <c:pt idx="17190">
                  <c:v>1</c:v>
                </c:pt>
                <c:pt idx="17191">
                  <c:v>1</c:v>
                </c:pt>
                <c:pt idx="17192">
                  <c:v>1</c:v>
                </c:pt>
                <c:pt idx="17193">
                  <c:v>1</c:v>
                </c:pt>
                <c:pt idx="17194">
                  <c:v>1</c:v>
                </c:pt>
                <c:pt idx="17195">
                  <c:v>1</c:v>
                </c:pt>
                <c:pt idx="17196">
                  <c:v>1</c:v>
                </c:pt>
                <c:pt idx="17197">
                  <c:v>1</c:v>
                </c:pt>
                <c:pt idx="17198">
                  <c:v>1</c:v>
                </c:pt>
                <c:pt idx="17199">
                  <c:v>1</c:v>
                </c:pt>
                <c:pt idx="17200">
                  <c:v>1</c:v>
                </c:pt>
                <c:pt idx="17201">
                  <c:v>1</c:v>
                </c:pt>
                <c:pt idx="17202">
                  <c:v>1</c:v>
                </c:pt>
                <c:pt idx="17203">
                  <c:v>1</c:v>
                </c:pt>
                <c:pt idx="17204">
                  <c:v>1</c:v>
                </c:pt>
                <c:pt idx="17205">
                  <c:v>1</c:v>
                </c:pt>
                <c:pt idx="17206">
                  <c:v>1</c:v>
                </c:pt>
                <c:pt idx="17207">
                  <c:v>1</c:v>
                </c:pt>
                <c:pt idx="17208">
                  <c:v>1</c:v>
                </c:pt>
                <c:pt idx="17209">
                  <c:v>1</c:v>
                </c:pt>
                <c:pt idx="17210">
                  <c:v>1</c:v>
                </c:pt>
                <c:pt idx="17211">
                  <c:v>1</c:v>
                </c:pt>
                <c:pt idx="17212">
                  <c:v>1</c:v>
                </c:pt>
                <c:pt idx="17213">
                  <c:v>1</c:v>
                </c:pt>
                <c:pt idx="17214">
                  <c:v>1</c:v>
                </c:pt>
                <c:pt idx="17215">
                  <c:v>1</c:v>
                </c:pt>
                <c:pt idx="17216">
                  <c:v>1</c:v>
                </c:pt>
                <c:pt idx="17217">
                  <c:v>1</c:v>
                </c:pt>
                <c:pt idx="17218">
                  <c:v>1</c:v>
                </c:pt>
                <c:pt idx="17219">
                  <c:v>1</c:v>
                </c:pt>
                <c:pt idx="17220">
                  <c:v>1</c:v>
                </c:pt>
                <c:pt idx="17221">
                  <c:v>1</c:v>
                </c:pt>
                <c:pt idx="17222">
                  <c:v>1</c:v>
                </c:pt>
                <c:pt idx="17223">
                  <c:v>1</c:v>
                </c:pt>
                <c:pt idx="17224">
                  <c:v>1</c:v>
                </c:pt>
                <c:pt idx="17225">
                  <c:v>1</c:v>
                </c:pt>
                <c:pt idx="17226">
                  <c:v>1</c:v>
                </c:pt>
                <c:pt idx="17227">
                  <c:v>1</c:v>
                </c:pt>
                <c:pt idx="17228">
                  <c:v>1</c:v>
                </c:pt>
                <c:pt idx="17229">
                  <c:v>1</c:v>
                </c:pt>
                <c:pt idx="17230">
                  <c:v>1</c:v>
                </c:pt>
                <c:pt idx="17231">
                  <c:v>1</c:v>
                </c:pt>
                <c:pt idx="17232">
                  <c:v>1</c:v>
                </c:pt>
                <c:pt idx="17233">
                  <c:v>1</c:v>
                </c:pt>
                <c:pt idx="17234">
                  <c:v>1</c:v>
                </c:pt>
                <c:pt idx="17235">
                  <c:v>1</c:v>
                </c:pt>
                <c:pt idx="17236">
                  <c:v>1</c:v>
                </c:pt>
                <c:pt idx="17237">
                  <c:v>1</c:v>
                </c:pt>
                <c:pt idx="17238">
                  <c:v>1</c:v>
                </c:pt>
                <c:pt idx="17239">
                  <c:v>1</c:v>
                </c:pt>
                <c:pt idx="17240">
                  <c:v>1</c:v>
                </c:pt>
                <c:pt idx="17241">
                  <c:v>1</c:v>
                </c:pt>
                <c:pt idx="17242">
                  <c:v>1</c:v>
                </c:pt>
                <c:pt idx="17243">
                  <c:v>1</c:v>
                </c:pt>
                <c:pt idx="17244">
                  <c:v>1</c:v>
                </c:pt>
                <c:pt idx="17245">
                  <c:v>1</c:v>
                </c:pt>
                <c:pt idx="17246">
                  <c:v>1</c:v>
                </c:pt>
                <c:pt idx="17247">
                  <c:v>1</c:v>
                </c:pt>
                <c:pt idx="17248">
                  <c:v>1</c:v>
                </c:pt>
                <c:pt idx="17249">
                  <c:v>1</c:v>
                </c:pt>
                <c:pt idx="17250">
                  <c:v>1</c:v>
                </c:pt>
                <c:pt idx="17251">
                  <c:v>1</c:v>
                </c:pt>
                <c:pt idx="17252">
                  <c:v>1</c:v>
                </c:pt>
                <c:pt idx="17253">
                  <c:v>1</c:v>
                </c:pt>
                <c:pt idx="17254">
                  <c:v>1</c:v>
                </c:pt>
                <c:pt idx="17255">
                  <c:v>1</c:v>
                </c:pt>
                <c:pt idx="17256">
                  <c:v>1</c:v>
                </c:pt>
                <c:pt idx="17257">
                  <c:v>1</c:v>
                </c:pt>
                <c:pt idx="17258">
                  <c:v>1</c:v>
                </c:pt>
                <c:pt idx="17259">
                  <c:v>1</c:v>
                </c:pt>
                <c:pt idx="17260">
                  <c:v>1</c:v>
                </c:pt>
                <c:pt idx="17261">
                  <c:v>1</c:v>
                </c:pt>
                <c:pt idx="17262">
                  <c:v>1</c:v>
                </c:pt>
                <c:pt idx="17263">
                  <c:v>1</c:v>
                </c:pt>
                <c:pt idx="17264">
                  <c:v>1</c:v>
                </c:pt>
                <c:pt idx="17265">
                  <c:v>1</c:v>
                </c:pt>
                <c:pt idx="17266">
                  <c:v>1</c:v>
                </c:pt>
                <c:pt idx="17267">
                  <c:v>1</c:v>
                </c:pt>
                <c:pt idx="17268">
                  <c:v>1</c:v>
                </c:pt>
                <c:pt idx="17269">
                  <c:v>1</c:v>
                </c:pt>
                <c:pt idx="17270">
                  <c:v>1</c:v>
                </c:pt>
                <c:pt idx="17271">
                  <c:v>1</c:v>
                </c:pt>
                <c:pt idx="17272">
                  <c:v>1</c:v>
                </c:pt>
                <c:pt idx="17273">
                  <c:v>1</c:v>
                </c:pt>
                <c:pt idx="17274">
                  <c:v>1</c:v>
                </c:pt>
                <c:pt idx="17275">
                  <c:v>1</c:v>
                </c:pt>
                <c:pt idx="17276">
                  <c:v>1</c:v>
                </c:pt>
                <c:pt idx="17277">
                  <c:v>1</c:v>
                </c:pt>
                <c:pt idx="17278">
                  <c:v>1</c:v>
                </c:pt>
                <c:pt idx="17279">
                  <c:v>1</c:v>
                </c:pt>
                <c:pt idx="17280">
                  <c:v>1</c:v>
                </c:pt>
                <c:pt idx="17281">
                  <c:v>1</c:v>
                </c:pt>
                <c:pt idx="17282">
                  <c:v>1</c:v>
                </c:pt>
                <c:pt idx="17283">
                  <c:v>1</c:v>
                </c:pt>
                <c:pt idx="17284">
                  <c:v>1</c:v>
                </c:pt>
                <c:pt idx="17285">
                  <c:v>1</c:v>
                </c:pt>
                <c:pt idx="17286">
                  <c:v>1</c:v>
                </c:pt>
                <c:pt idx="17287">
                  <c:v>1</c:v>
                </c:pt>
                <c:pt idx="17288">
                  <c:v>1</c:v>
                </c:pt>
                <c:pt idx="17289">
                  <c:v>1</c:v>
                </c:pt>
                <c:pt idx="17290">
                  <c:v>1</c:v>
                </c:pt>
                <c:pt idx="17291">
                  <c:v>1</c:v>
                </c:pt>
                <c:pt idx="17292">
                  <c:v>1</c:v>
                </c:pt>
                <c:pt idx="17293">
                  <c:v>1</c:v>
                </c:pt>
                <c:pt idx="17294">
                  <c:v>1</c:v>
                </c:pt>
                <c:pt idx="17295">
                  <c:v>1</c:v>
                </c:pt>
                <c:pt idx="17296">
                  <c:v>1</c:v>
                </c:pt>
                <c:pt idx="17297">
                  <c:v>1</c:v>
                </c:pt>
                <c:pt idx="17298">
                  <c:v>1</c:v>
                </c:pt>
                <c:pt idx="17299">
                  <c:v>1</c:v>
                </c:pt>
                <c:pt idx="17300">
                  <c:v>1</c:v>
                </c:pt>
                <c:pt idx="17301">
                  <c:v>1</c:v>
                </c:pt>
                <c:pt idx="17302">
                  <c:v>1</c:v>
                </c:pt>
                <c:pt idx="17303">
                  <c:v>1</c:v>
                </c:pt>
                <c:pt idx="17304">
                  <c:v>1</c:v>
                </c:pt>
                <c:pt idx="17305">
                  <c:v>1</c:v>
                </c:pt>
                <c:pt idx="17306">
                  <c:v>1</c:v>
                </c:pt>
                <c:pt idx="17307">
                  <c:v>1</c:v>
                </c:pt>
                <c:pt idx="17308">
                  <c:v>1</c:v>
                </c:pt>
                <c:pt idx="17309">
                  <c:v>1</c:v>
                </c:pt>
                <c:pt idx="17310">
                  <c:v>1</c:v>
                </c:pt>
                <c:pt idx="17311">
                  <c:v>1</c:v>
                </c:pt>
                <c:pt idx="17312">
                  <c:v>1</c:v>
                </c:pt>
                <c:pt idx="17313">
                  <c:v>1</c:v>
                </c:pt>
                <c:pt idx="17314">
                  <c:v>1</c:v>
                </c:pt>
                <c:pt idx="17315">
                  <c:v>1</c:v>
                </c:pt>
                <c:pt idx="17316">
                  <c:v>1</c:v>
                </c:pt>
                <c:pt idx="17317">
                  <c:v>1</c:v>
                </c:pt>
                <c:pt idx="17318">
                  <c:v>1</c:v>
                </c:pt>
                <c:pt idx="17319">
                  <c:v>1</c:v>
                </c:pt>
                <c:pt idx="17320">
                  <c:v>1</c:v>
                </c:pt>
                <c:pt idx="17321">
                  <c:v>1</c:v>
                </c:pt>
                <c:pt idx="17322">
                  <c:v>1</c:v>
                </c:pt>
                <c:pt idx="17323">
                  <c:v>1</c:v>
                </c:pt>
                <c:pt idx="17324">
                  <c:v>1</c:v>
                </c:pt>
                <c:pt idx="17325">
                  <c:v>1</c:v>
                </c:pt>
                <c:pt idx="17326">
                  <c:v>1</c:v>
                </c:pt>
                <c:pt idx="17327">
                  <c:v>1</c:v>
                </c:pt>
                <c:pt idx="17328">
                  <c:v>1</c:v>
                </c:pt>
                <c:pt idx="17329">
                  <c:v>1</c:v>
                </c:pt>
                <c:pt idx="17330">
                  <c:v>1</c:v>
                </c:pt>
                <c:pt idx="17331">
                  <c:v>1</c:v>
                </c:pt>
                <c:pt idx="17332">
                  <c:v>1</c:v>
                </c:pt>
                <c:pt idx="17333">
                  <c:v>1</c:v>
                </c:pt>
                <c:pt idx="17334">
                  <c:v>1</c:v>
                </c:pt>
                <c:pt idx="17335">
                  <c:v>1</c:v>
                </c:pt>
                <c:pt idx="17336">
                  <c:v>1</c:v>
                </c:pt>
                <c:pt idx="17337">
                  <c:v>1</c:v>
                </c:pt>
                <c:pt idx="17338">
                  <c:v>1</c:v>
                </c:pt>
                <c:pt idx="17339">
                  <c:v>1</c:v>
                </c:pt>
                <c:pt idx="17340">
                  <c:v>1</c:v>
                </c:pt>
                <c:pt idx="17341">
                  <c:v>1</c:v>
                </c:pt>
                <c:pt idx="17342">
                  <c:v>1</c:v>
                </c:pt>
                <c:pt idx="17343">
                  <c:v>1</c:v>
                </c:pt>
                <c:pt idx="17344">
                  <c:v>1</c:v>
                </c:pt>
                <c:pt idx="17345">
                  <c:v>1</c:v>
                </c:pt>
                <c:pt idx="17346">
                  <c:v>1</c:v>
                </c:pt>
                <c:pt idx="17347">
                  <c:v>1</c:v>
                </c:pt>
                <c:pt idx="17348">
                  <c:v>1</c:v>
                </c:pt>
                <c:pt idx="17349">
                  <c:v>1</c:v>
                </c:pt>
                <c:pt idx="17350">
                  <c:v>1</c:v>
                </c:pt>
                <c:pt idx="17351">
                  <c:v>1</c:v>
                </c:pt>
                <c:pt idx="17352">
                  <c:v>1</c:v>
                </c:pt>
                <c:pt idx="17353">
                  <c:v>1</c:v>
                </c:pt>
                <c:pt idx="17354">
                  <c:v>1</c:v>
                </c:pt>
                <c:pt idx="17355">
                  <c:v>1</c:v>
                </c:pt>
                <c:pt idx="17356">
                  <c:v>1</c:v>
                </c:pt>
                <c:pt idx="17357">
                  <c:v>1</c:v>
                </c:pt>
                <c:pt idx="17358">
                  <c:v>1</c:v>
                </c:pt>
                <c:pt idx="17359">
                  <c:v>1</c:v>
                </c:pt>
                <c:pt idx="17360">
                  <c:v>1</c:v>
                </c:pt>
                <c:pt idx="17361">
                  <c:v>1</c:v>
                </c:pt>
                <c:pt idx="17362">
                  <c:v>1</c:v>
                </c:pt>
                <c:pt idx="17363">
                  <c:v>1</c:v>
                </c:pt>
                <c:pt idx="17364">
                  <c:v>1</c:v>
                </c:pt>
                <c:pt idx="17365">
                  <c:v>1</c:v>
                </c:pt>
                <c:pt idx="17366">
                  <c:v>1</c:v>
                </c:pt>
                <c:pt idx="17367">
                  <c:v>1</c:v>
                </c:pt>
                <c:pt idx="17368">
                  <c:v>1</c:v>
                </c:pt>
                <c:pt idx="17369">
                  <c:v>1</c:v>
                </c:pt>
                <c:pt idx="17370">
                  <c:v>1</c:v>
                </c:pt>
                <c:pt idx="17371">
                  <c:v>1</c:v>
                </c:pt>
                <c:pt idx="17372">
                  <c:v>1</c:v>
                </c:pt>
                <c:pt idx="17373">
                  <c:v>1</c:v>
                </c:pt>
                <c:pt idx="17374">
                  <c:v>1</c:v>
                </c:pt>
                <c:pt idx="17375">
                  <c:v>1</c:v>
                </c:pt>
                <c:pt idx="17376">
                  <c:v>1</c:v>
                </c:pt>
                <c:pt idx="17377">
                  <c:v>1</c:v>
                </c:pt>
                <c:pt idx="17378">
                  <c:v>1</c:v>
                </c:pt>
                <c:pt idx="17379">
                  <c:v>1</c:v>
                </c:pt>
                <c:pt idx="17380">
                  <c:v>1</c:v>
                </c:pt>
                <c:pt idx="17381">
                  <c:v>1</c:v>
                </c:pt>
                <c:pt idx="17382">
                  <c:v>1</c:v>
                </c:pt>
                <c:pt idx="17383">
                  <c:v>1</c:v>
                </c:pt>
                <c:pt idx="17384">
                  <c:v>1</c:v>
                </c:pt>
                <c:pt idx="17385">
                  <c:v>1</c:v>
                </c:pt>
                <c:pt idx="17386">
                  <c:v>1</c:v>
                </c:pt>
                <c:pt idx="17387">
                  <c:v>1</c:v>
                </c:pt>
                <c:pt idx="17388">
                  <c:v>1</c:v>
                </c:pt>
                <c:pt idx="17389">
                  <c:v>1</c:v>
                </c:pt>
                <c:pt idx="17390">
                  <c:v>1</c:v>
                </c:pt>
                <c:pt idx="17391">
                  <c:v>1</c:v>
                </c:pt>
                <c:pt idx="17392">
                  <c:v>1</c:v>
                </c:pt>
                <c:pt idx="17393">
                  <c:v>1</c:v>
                </c:pt>
                <c:pt idx="17394">
                  <c:v>1</c:v>
                </c:pt>
                <c:pt idx="17395">
                  <c:v>1</c:v>
                </c:pt>
                <c:pt idx="17396">
                  <c:v>1</c:v>
                </c:pt>
                <c:pt idx="17397">
                  <c:v>1</c:v>
                </c:pt>
                <c:pt idx="17398">
                  <c:v>1</c:v>
                </c:pt>
                <c:pt idx="17399">
                  <c:v>1</c:v>
                </c:pt>
                <c:pt idx="17400">
                  <c:v>1</c:v>
                </c:pt>
                <c:pt idx="17401">
                  <c:v>1</c:v>
                </c:pt>
                <c:pt idx="17402">
                  <c:v>1</c:v>
                </c:pt>
                <c:pt idx="17403">
                  <c:v>1</c:v>
                </c:pt>
                <c:pt idx="17404">
                  <c:v>1</c:v>
                </c:pt>
                <c:pt idx="17405">
                  <c:v>1</c:v>
                </c:pt>
                <c:pt idx="17406">
                  <c:v>1</c:v>
                </c:pt>
                <c:pt idx="17407">
                  <c:v>1</c:v>
                </c:pt>
                <c:pt idx="17408">
                  <c:v>1</c:v>
                </c:pt>
                <c:pt idx="17409">
                  <c:v>1</c:v>
                </c:pt>
                <c:pt idx="17410">
                  <c:v>1</c:v>
                </c:pt>
                <c:pt idx="17411">
                  <c:v>1</c:v>
                </c:pt>
                <c:pt idx="17412">
                  <c:v>1</c:v>
                </c:pt>
                <c:pt idx="17413">
                  <c:v>1</c:v>
                </c:pt>
                <c:pt idx="17414">
                  <c:v>1</c:v>
                </c:pt>
                <c:pt idx="17415">
                  <c:v>1</c:v>
                </c:pt>
                <c:pt idx="17416">
                  <c:v>1</c:v>
                </c:pt>
                <c:pt idx="17417">
                  <c:v>1</c:v>
                </c:pt>
                <c:pt idx="17418">
                  <c:v>1</c:v>
                </c:pt>
                <c:pt idx="17419">
                  <c:v>1</c:v>
                </c:pt>
                <c:pt idx="17420">
                  <c:v>1</c:v>
                </c:pt>
                <c:pt idx="17421">
                  <c:v>1</c:v>
                </c:pt>
                <c:pt idx="17422">
                  <c:v>1</c:v>
                </c:pt>
                <c:pt idx="17423">
                  <c:v>1</c:v>
                </c:pt>
                <c:pt idx="17424">
                  <c:v>1</c:v>
                </c:pt>
                <c:pt idx="17425">
                  <c:v>1</c:v>
                </c:pt>
                <c:pt idx="17426">
                  <c:v>1</c:v>
                </c:pt>
                <c:pt idx="17427">
                  <c:v>1</c:v>
                </c:pt>
                <c:pt idx="17428">
                  <c:v>1</c:v>
                </c:pt>
                <c:pt idx="17429">
                  <c:v>1</c:v>
                </c:pt>
                <c:pt idx="17430">
                  <c:v>1</c:v>
                </c:pt>
                <c:pt idx="17431">
                  <c:v>1</c:v>
                </c:pt>
                <c:pt idx="17432">
                  <c:v>1</c:v>
                </c:pt>
                <c:pt idx="17433">
                  <c:v>1</c:v>
                </c:pt>
                <c:pt idx="17434">
                  <c:v>1</c:v>
                </c:pt>
                <c:pt idx="17435">
                  <c:v>1</c:v>
                </c:pt>
                <c:pt idx="17436">
                  <c:v>1</c:v>
                </c:pt>
                <c:pt idx="17437">
                  <c:v>1</c:v>
                </c:pt>
                <c:pt idx="17438">
                  <c:v>1</c:v>
                </c:pt>
                <c:pt idx="17439">
                  <c:v>1</c:v>
                </c:pt>
                <c:pt idx="17440">
                  <c:v>1</c:v>
                </c:pt>
                <c:pt idx="17441">
                  <c:v>1</c:v>
                </c:pt>
                <c:pt idx="17442">
                  <c:v>1</c:v>
                </c:pt>
                <c:pt idx="17443">
                  <c:v>1</c:v>
                </c:pt>
                <c:pt idx="17444">
                  <c:v>1</c:v>
                </c:pt>
                <c:pt idx="17445">
                  <c:v>1</c:v>
                </c:pt>
                <c:pt idx="17446">
                  <c:v>1</c:v>
                </c:pt>
                <c:pt idx="17447">
                  <c:v>1</c:v>
                </c:pt>
                <c:pt idx="17448">
                  <c:v>1</c:v>
                </c:pt>
                <c:pt idx="17449">
                  <c:v>1</c:v>
                </c:pt>
                <c:pt idx="17450">
                  <c:v>1</c:v>
                </c:pt>
                <c:pt idx="17451">
                  <c:v>1</c:v>
                </c:pt>
                <c:pt idx="17452">
                  <c:v>1</c:v>
                </c:pt>
                <c:pt idx="17453">
                  <c:v>1</c:v>
                </c:pt>
                <c:pt idx="17454">
                  <c:v>1</c:v>
                </c:pt>
                <c:pt idx="17455">
                  <c:v>1</c:v>
                </c:pt>
                <c:pt idx="17456">
                  <c:v>1</c:v>
                </c:pt>
                <c:pt idx="17457">
                  <c:v>1</c:v>
                </c:pt>
                <c:pt idx="17458">
                  <c:v>1</c:v>
                </c:pt>
                <c:pt idx="17459">
                  <c:v>1</c:v>
                </c:pt>
                <c:pt idx="17460">
                  <c:v>1</c:v>
                </c:pt>
                <c:pt idx="17461">
                  <c:v>1</c:v>
                </c:pt>
                <c:pt idx="17462">
                  <c:v>1</c:v>
                </c:pt>
                <c:pt idx="17463">
                  <c:v>1</c:v>
                </c:pt>
                <c:pt idx="17464">
                  <c:v>1</c:v>
                </c:pt>
                <c:pt idx="17465">
                  <c:v>1</c:v>
                </c:pt>
                <c:pt idx="17466">
                  <c:v>1</c:v>
                </c:pt>
                <c:pt idx="17467">
                  <c:v>1</c:v>
                </c:pt>
                <c:pt idx="17468">
                  <c:v>1</c:v>
                </c:pt>
                <c:pt idx="17469">
                  <c:v>1</c:v>
                </c:pt>
                <c:pt idx="17470">
                  <c:v>1</c:v>
                </c:pt>
                <c:pt idx="17471">
                  <c:v>1</c:v>
                </c:pt>
                <c:pt idx="17472">
                  <c:v>1</c:v>
                </c:pt>
                <c:pt idx="17473">
                  <c:v>1</c:v>
                </c:pt>
                <c:pt idx="17474">
                  <c:v>1</c:v>
                </c:pt>
                <c:pt idx="17475">
                  <c:v>1</c:v>
                </c:pt>
                <c:pt idx="17476">
                  <c:v>1</c:v>
                </c:pt>
                <c:pt idx="17477">
                  <c:v>1</c:v>
                </c:pt>
                <c:pt idx="17478">
                  <c:v>1</c:v>
                </c:pt>
                <c:pt idx="17479">
                  <c:v>1</c:v>
                </c:pt>
                <c:pt idx="17480">
                  <c:v>1</c:v>
                </c:pt>
                <c:pt idx="17481">
                  <c:v>1</c:v>
                </c:pt>
                <c:pt idx="17482">
                  <c:v>1</c:v>
                </c:pt>
                <c:pt idx="17483">
                  <c:v>1</c:v>
                </c:pt>
                <c:pt idx="17484">
                  <c:v>1</c:v>
                </c:pt>
                <c:pt idx="17485">
                  <c:v>1</c:v>
                </c:pt>
                <c:pt idx="17486">
                  <c:v>1</c:v>
                </c:pt>
                <c:pt idx="17487">
                  <c:v>1</c:v>
                </c:pt>
                <c:pt idx="17488">
                  <c:v>1</c:v>
                </c:pt>
                <c:pt idx="17489">
                  <c:v>1</c:v>
                </c:pt>
                <c:pt idx="17490">
                  <c:v>1</c:v>
                </c:pt>
                <c:pt idx="17491">
                  <c:v>1</c:v>
                </c:pt>
                <c:pt idx="17492">
                  <c:v>1</c:v>
                </c:pt>
                <c:pt idx="17493">
                  <c:v>1</c:v>
                </c:pt>
                <c:pt idx="17494">
                  <c:v>1</c:v>
                </c:pt>
                <c:pt idx="17495">
                  <c:v>1</c:v>
                </c:pt>
                <c:pt idx="17496">
                  <c:v>1</c:v>
                </c:pt>
                <c:pt idx="17497">
                  <c:v>1</c:v>
                </c:pt>
                <c:pt idx="17498">
                  <c:v>1</c:v>
                </c:pt>
                <c:pt idx="17499">
                  <c:v>1</c:v>
                </c:pt>
                <c:pt idx="17500">
                  <c:v>1</c:v>
                </c:pt>
                <c:pt idx="17501">
                  <c:v>1</c:v>
                </c:pt>
                <c:pt idx="17502">
                  <c:v>1</c:v>
                </c:pt>
                <c:pt idx="17503">
                  <c:v>1</c:v>
                </c:pt>
                <c:pt idx="17504">
                  <c:v>1</c:v>
                </c:pt>
                <c:pt idx="17505">
                  <c:v>1</c:v>
                </c:pt>
                <c:pt idx="17506">
                  <c:v>1</c:v>
                </c:pt>
                <c:pt idx="17507">
                  <c:v>1</c:v>
                </c:pt>
                <c:pt idx="17508">
                  <c:v>1</c:v>
                </c:pt>
                <c:pt idx="17509">
                  <c:v>1</c:v>
                </c:pt>
                <c:pt idx="17510">
                  <c:v>1</c:v>
                </c:pt>
                <c:pt idx="17511">
                  <c:v>1</c:v>
                </c:pt>
                <c:pt idx="17512">
                  <c:v>1</c:v>
                </c:pt>
                <c:pt idx="17513">
                  <c:v>1</c:v>
                </c:pt>
                <c:pt idx="17514">
                  <c:v>1</c:v>
                </c:pt>
                <c:pt idx="17515">
                  <c:v>1</c:v>
                </c:pt>
                <c:pt idx="17516">
                  <c:v>1</c:v>
                </c:pt>
                <c:pt idx="17517">
                  <c:v>1</c:v>
                </c:pt>
                <c:pt idx="17518">
                  <c:v>1</c:v>
                </c:pt>
                <c:pt idx="17519">
                  <c:v>1</c:v>
                </c:pt>
                <c:pt idx="17520">
                  <c:v>1</c:v>
                </c:pt>
                <c:pt idx="17521">
                  <c:v>1</c:v>
                </c:pt>
                <c:pt idx="17522">
                  <c:v>1</c:v>
                </c:pt>
                <c:pt idx="17523">
                  <c:v>1</c:v>
                </c:pt>
                <c:pt idx="17524">
                  <c:v>1</c:v>
                </c:pt>
                <c:pt idx="17525">
                  <c:v>1</c:v>
                </c:pt>
                <c:pt idx="17526">
                  <c:v>1</c:v>
                </c:pt>
                <c:pt idx="17527">
                  <c:v>1</c:v>
                </c:pt>
                <c:pt idx="17528">
                  <c:v>1</c:v>
                </c:pt>
                <c:pt idx="17529">
                  <c:v>1</c:v>
                </c:pt>
                <c:pt idx="17530">
                  <c:v>1</c:v>
                </c:pt>
                <c:pt idx="17531">
                  <c:v>1</c:v>
                </c:pt>
                <c:pt idx="17532">
                  <c:v>1</c:v>
                </c:pt>
                <c:pt idx="17533">
                  <c:v>1</c:v>
                </c:pt>
                <c:pt idx="17534">
                  <c:v>1</c:v>
                </c:pt>
                <c:pt idx="17535">
                  <c:v>1</c:v>
                </c:pt>
                <c:pt idx="17536">
                  <c:v>1</c:v>
                </c:pt>
                <c:pt idx="17537">
                  <c:v>1</c:v>
                </c:pt>
                <c:pt idx="17538">
                  <c:v>1</c:v>
                </c:pt>
                <c:pt idx="17539">
                  <c:v>1</c:v>
                </c:pt>
                <c:pt idx="17540">
                  <c:v>1</c:v>
                </c:pt>
                <c:pt idx="17541">
                  <c:v>1</c:v>
                </c:pt>
                <c:pt idx="17542">
                  <c:v>1</c:v>
                </c:pt>
                <c:pt idx="17543">
                  <c:v>1</c:v>
                </c:pt>
                <c:pt idx="17544">
                  <c:v>1</c:v>
                </c:pt>
                <c:pt idx="17545">
                  <c:v>1</c:v>
                </c:pt>
                <c:pt idx="17546">
                  <c:v>1</c:v>
                </c:pt>
                <c:pt idx="17547">
                  <c:v>1</c:v>
                </c:pt>
                <c:pt idx="17548">
                  <c:v>1</c:v>
                </c:pt>
                <c:pt idx="17549">
                  <c:v>1</c:v>
                </c:pt>
                <c:pt idx="17550">
                  <c:v>1</c:v>
                </c:pt>
                <c:pt idx="17551">
                  <c:v>1</c:v>
                </c:pt>
                <c:pt idx="17552">
                  <c:v>1</c:v>
                </c:pt>
                <c:pt idx="17553">
                  <c:v>1</c:v>
                </c:pt>
                <c:pt idx="17554">
                  <c:v>1</c:v>
                </c:pt>
                <c:pt idx="17555">
                  <c:v>1</c:v>
                </c:pt>
                <c:pt idx="17556">
                  <c:v>1</c:v>
                </c:pt>
                <c:pt idx="17557">
                  <c:v>1</c:v>
                </c:pt>
                <c:pt idx="17558">
                  <c:v>1</c:v>
                </c:pt>
                <c:pt idx="17559">
                  <c:v>1</c:v>
                </c:pt>
                <c:pt idx="17560">
                  <c:v>1</c:v>
                </c:pt>
                <c:pt idx="17561">
                  <c:v>1</c:v>
                </c:pt>
                <c:pt idx="17562">
                  <c:v>1</c:v>
                </c:pt>
                <c:pt idx="17563">
                  <c:v>1</c:v>
                </c:pt>
                <c:pt idx="17564">
                  <c:v>1</c:v>
                </c:pt>
                <c:pt idx="17565">
                  <c:v>1</c:v>
                </c:pt>
                <c:pt idx="17566">
                  <c:v>1</c:v>
                </c:pt>
                <c:pt idx="17567">
                  <c:v>1</c:v>
                </c:pt>
                <c:pt idx="17568">
                  <c:v>1</c:v>
                </c:pt>
                <c:pt idx="17569">
                  <c:v>1</c:v>
                </c:pt>
                <c:pt idx="17570">
                  <c:v>1</c:v>
                </c:pt>
                <c:pt idx="17571">
                  <c:v>1</c:v>
                </c:pt>
                <c:pt idx="17572">
                  <c:v>1</c:v>
                </c:pt>
                <c:pt idx="17573">
                  <c:v>1</c:v>
                </c:pt>
                <c:pt idx="17574">
                  <c:v>1</c:v>
                </c:pt>
                <c:pt idx="17575">
                  <c:v>1</c:v>
                </c:pt>
                <c:pt idx="17576">
                  <c:v>1</c:v>
                </c:pt>
                <c:pt idx="17577">
                  <c:v>1</c:v>
                </c:pt>
                <c:pt idx="17578">
                  <c:v>1</c:v>
                </c:pt>
                <c:pt idx="17579">
                  <c:v>1</c:v>
                </c:pt>
                <c:pt idx="17580">
                  <c:v>1</c:v>
                </c:pt>
                <c:pt idx="17581">
                  <c:v>1</c:v>
                </c:pt>
                <c:pt idx="17582">
                  <c:v>1</c:v>
                </c:pt>
                <c:pt idx="17583">
                  <c:v>1</c:v>
                </c:pt>
                <c:pt idx="17584">
                  <c:v>1</c:v>
                </c:pt>
                <c:pt idx="17585">
                  <c:v>1</c:v>
                </c:pt>
                <c:pt idx="17586">
                  <c:v>1</c:v>
                </c:pt>
                <c:pt idx="17587">
                  <c:v>1</c:v>
                </c:pt>
                <c:pt idx="17588">
                  <c:v>1</c:v>
                </c:pt>
                <c:pt idx="17589">
                  <c:v>1</c:v>
                </c:pt>
                <c:pt idx="17590">
                  <c:v>1</c:v>
                </c:pt>
                <c:pt idx="17591">
                  <c:v>1</c:v>
                </c:pt>
                <c:pt idx="17592">
                  <c:v>1</c:v>
                </c:pt>
                <c:pt idx="17593">
                  <c:v>1</c:v>
                </c:pt>
                <c:pt idx="17594">
                  <c:v>1</c:v>
                </c:pt>
                <c:pt idx="17595">
                  <c:v>1</c:v>
                </c:pt>
                <c:pt idx="17596">
                  <c:v>1</c:v>
                </c:pt>
                <c:pt idx="17597">
                  <c:v>1</c:v>
                </c:pt>
                <c:pt idx="17598">
                  <c:v>1</c:v>
                </c:pt>
                <c:pt idx="17599">
                  <c:v>1</c:v>
                </c:pt>
                <c:pt idx="17600">
                  <c:v>1</c:v>
                </c:pt>
                <c:pt idx="17601">
                  <c:v>1</c:v>
                </c:pt>
                <c:pt idx="17602">
                  <c:v>1</c:v>
                </c:pt>
                <c:pt idx="17603">
                  <c:v>1</c:v>
                </c:pt>
                <c:pt idx="17604">
                  <c:v>1</c:v>
                </c:pt>
                <c:pt idx="17605">
                  <c:v>1</c:v>
                </c:pt>
                <c:pt idx="17606">
                  <c:v>1</c:v>
                </c:pt>
                <c:pt idx="17607">
                  <c:v>1</c:v>
                </c:pt>
                <c:pt idx="17608">
                  <c:v>1</c:v>
                </c:pt>
                <c:pt idx="17609">
                  <c:v>1</c:v>
                </c:pt>
                <c:pt idx="17610">
                  <c:v>1</c:v>
                </c:pt>
                <c:pt idx="17611">
                  <c:v>1</c:v>
                </c:pt>
                <c:pt idx="17612">
                  <c:v>1</c:v>
                </c:pt>
                <c:pt idx="17613">
                  <c:v>1</c:v>
                </c:pt>
                <c:pt idx="17614">
                  <c:v>1</c:v>
                </c:pt>
                <c:pt idx="17615">
                  <c:v>1</c:v>
                </c:pt>
                <c:pt idx="17616">
                  <c:v>1</c:v>
                </c:pt>
                <c:pt idx="17617">
                  <c:v>1</c:v>
                </c:pt>
                <c:pt idx="17618">
                  <c:v>1</c:v>
                </c:pt>
                <c:pt idx="17619">
                  <c:v>1</c:v>
                </c:pt>
                <c:pt idx="17620">
                  <c:v>1</c:v>
                </c:pt>
                <c:pt idx="17621">
                  <c:v>1</c:v>
                </c:pt>
                <c:pt idx="17622">
                  <c:v>1</c:v>
                </c:pt>
                <c:pt idx="17623">
                  <c:v>1</c:v>
                </c:pt>
                <c:pt idx="17624">
                  <c:v>1</c:v>
                </c:pt>
                <c:pt idx="17625">
                  <c:v>1</c:v>
                </c:pt>
                <c:pt idx="17626">
                  <c:v>1</c:v>
                </c:pt>
                <c:pt idx="17627">
                  <c:v>1</c:v>
                </c:pt>
                <c:pt idx="17628">
                  <c:v>1</c:v>
                </c:pt>
                <c:pt idx="17629">
                  <c:v>1</c:v>
                </c:pt>
                <c:pt idx="17630">
                  <c:v>1</c:v>
                </c:pt>
                <c:pt idx="17631">
                  <c:v>1</c:v>
                </c:pt>
                <c:pt idx="17632">
                  <c:v>1</c:v>
                </c:pt>
                <c:pt idx="17633">
                  <c:v>1</c:v>
                </c:pt>
                <c:pt idx="17634">
                  <c:v>1</c:v>
                </c:pt>
                <c:pt idx="17635">
                  <c:v>1</c:v>
                </c:pt>
                <c:pt idx="17636">
                  <c:v>1</c:v>
                </c:pt>
                <c:pt idx="17637">
                  <c:v>1</c:v>
                </c:pt>
                <c:pt idx="17638">
                  <c:v>1</c:v>
                </c:pt>
                <c:pt idx="17639">
                  <c:v>1</c:v>
                </c:pt>
                <c:pt idx="17640">
                  <c:v>1</c:v>
                </c:pt>
                <c:pt idx="17641">
                  <c:v>1</c:v>
                </c:pt>
                <c:pt idx="17642">
                  <c:v>1</c:v>
                </c:pt>
                <c:pt idx="17643">
                  <c:v>1</c:v>
                </c:pt>
                <c:pt idx="17644">
                  <c:v>1</c:v>
                </c:pt>
                <c:pt idx="17645">
                  <c:v>1</c:v>
                </c:pt>
                <c:pt idx="17646">
                  <c:v>1</c:v>
                </c:pt>
                <c:pt idx="17647">
                  <c:v>1</c:v>
                </c:pt>
                <c:pt idx="17648">
                  <c:v>1</c:v>
                </c:pt>
                <c:pt idx="17649">
                  <c:v>1</c:v>
                </c:pt>
                <c:pt idx="17650">
                  <c:v>1</c:v>
                </c:pt>
                <c:pt idx="17651">
                  <c:v>1</c:v>
                </c:pt>
                <c:pt idx="17652">
                  <c:v>1</c:v>
                </c:pt>
                <c:pt idx="17653">
                  <c:v>1</c:v>
                </c:pt>
                <c:pt idx="17654">
                  <c:v>1</c:v>
                </c:pt>
                <c:pt idx="17655">
                  <c:v>1</c:v>
                </c:pt>
                <c:pt idx="17656">
                  <c:v>1</c:v>
                </c:pt>
                <c:pt idx="17657">
                  <c:v>1</c:v>
                </c:pt>
                <c:pt idx="17658">
                  <c:v>1</c:v>
                </c:pt>
                <c:pt idx="17659">
                  <c:v>1</c:v>
                </c:pt>
                <c:pt idx="17660">
                  <c:v>1</c:v>
                </c:pt>
                <c:pt idx="17661">
                  <c:v>1</c:v>
                </c:pt>
                <c:pt idx="17662">
                  <c:v>1</c:v>
                </c:pt>
                <c:pt idx="17663">
                  <c:v>1</c:v>
                </c:pt>
                <c:pt idx="17664">
                  <c:v>1</c:v>
                </c:pt>
                <c:pt idx="17665">
                  <c:v>1</c:v>
                </c:pt>
                <c:pt idx="17666">
                  <c:v>1</c:v>
                </c:pt>
                <c:pt idx="17667">
                  <c:v>1</c:v>
                </c:pt>
                <c:pt idx="17668">
                  <c:v>1</c:v>
                </c:pt>
                <c:pt idx="17669">
                  <c:v>1</c:v>
                </c:pt>
                <c:pt idx="17670">
                  <c:v>1</c:v>
                </c:pt>
                <c:pt idx="17671">
                  <c:v>1</c:v>
                </c:pt>
                <c:pt idx="17672">
                  <c:v>1</c:v>
                </c:pt>
                <c:pt idx="17673">
                  <c:v>1</c:v>
                </c:pt>
                <c:pt idx="17674">
                  <c:v>1</c:v>
                </c:pt>
                <c:pt idx="17675">
                  <c:v>1</c:v>
                </c:pt>
                <c:pt idx="17676">
                  <c:v>1</c:v>
                </c:pt>
                <c:pt idx="17677">
                  <c:v>1</c:v>
                </c:pt>
                <c:pt idx="17678">
                  <c:v>1</c:v>
                </c:pt>
                <c:pt idx="17679">
                  <c:v>1</c:v>
                </c:pt>
                <c:pt idx="17680">
                  <c:v>1</c:v>
                </c:pt>
                <c:pt idx="17681">
                  <c:v>1</c:v>
                </c:pt>
                <c:pt idx="17682">
                  <c:v>1</c:v>
                </c:pt>
                <c:pt idx="17683">
                  <c:v>1</c:v>
                </c:pt>
                <c:pt idx="17684">
                  <c:v>1</c:v>
                </c:pt>
                <c:pt idx="17685">
                  <c:v>1</c:v>
                </c:pt>
                <c:pt idx="17686">
                  <c:v>1</c:v>
                </c:pt>
                <c:pt idx="17687">
                  <c:v>1</c:v>
                </c:pt>
                <c:pt idx="17688">
                  <c:v>1</c:v>
                </c:pt>
                <c:pt idx="17689">
                  <c:v>1</c:v>
                </c:pt>
                <c:pt idx="17690">
                  <c:v>1</c:v>
                </c:pt>
                <c:pt idx="17691">
                  <c:v>1</c:v>
                </c:pt>
                <c:pt idx="17692">
                  <c:v>1</c:v>
                </c:pt>
                <c:pt idx="17693">
                  <c:v>1</c:v>
                </c:pt>
                <c:pt idx="17694">
                  <c:v>1</c:v>
                </c:pt>
                <c:pt idx="17695">
                  <c:v>1</c:v>
                </c:pt>
                <c:pt idx="17696">
                  <c:v>1</c:v>
                </c:pt>
                <c:pt idx="17697">
                  <c:v>1</c:v>
                </c:pt>
                <c:pt idx="17698">
                  <c:v>1</c:v>
                </c:pt>
                <c:pt idx="17699">
                  <c:v>1</c:v>
                </c:pt>
                <c:pt idx="17700">
                  <c:v>1</c:v>
                </c:pt>
                <c:pt idx="17701">
                  <c:v>1</c:v>
                </c:pt>
                <c:pt idx="17702">
                  <c:v>1</c:v>
                </c:pt>
                <c:pt idx="17703">
                  <c:v>1</c:v>
                </c:pt>
                <c:pt idx="17704">
                  <c:v>1</c:v>
                </c:pt>
                <c:pt idx="17705">
                  <c:v>1</c:v>
                </c:pt>
                <c:pt idx="17706">
                  <c:v>1</c:v>
                </c:pt>
                <c:pt idx="17707">
                  <c:v>1</c:v>
                </c:pt>
                <c:pt idx="17708">
                  <c:v>1</c:v>
                </c:pt>
                <c:pt idx="17709">
                  <c:v>1</c:v>
                </c:pt>
                <c:pt idx="17710">
                  <c:v>1</c:v>
                </c:pt>
                <c:pt idx="17711">
                  <c:v>1</c:v>
                </c:pt>
                <c:pt idx="17712">
                  <c:v>1</c:v>
                </c:pt>
                <c:pt idx="17713">
                  <c:v>1</c:v>
                </c:pt>
                <c:pt idx="17714">
                  <c:v>1</c:v>
                </c:pt>
                <c:pt idx="17715">
                  <c:v>1</c:v>
                </c:pt>
                <c:pt idx="17716">
                  <c:v>1</c:v>
                </c:pt>
                <c:pt idx="17717">
                  <c:v>1</c:v>
                </c:pt>
                <c:pt idx="17718">
                  <c:v>1</c:v>
                </c:pt>
                <c:pt idx="17719">
                  <c:v>1</c:v>
                </c:pt>
                <c:pt idx="17720">
                  <c:v>1</c:v>
                </c:pt>
                <c:pt idx="17721">
                  <c:v>1</c:v>
                </c:pt>
                <c:pt idx="17722">
                  <c:v>1</c:v>
                </c:pt>
                <c:pt idx="17723">
                  <c:v>1</c:v>
                </c:pt>
                <c:pt idx="17724">
                  <c:v>1</c:v>
                </c:pt>
                <c:pt idx="17725">
                  <c:v>1</c:v>
                </c:pt>
                <c:pt idx="17726">
                  <c:v>1</c:v>
                </c:pt>
                <c:pt idx="17727">
                  <c:v>1</c:v>
                </c:pt>
                <c:pt idx="17728">
                  <c:v>1</c:v>
                </c:pt>
                <c:pt idx="17729">
                  <c:v>1</c:v>
                </c:pt>
                <c:pt idx="17730">
                  <c:v>1</c:v>
                </c:pt>
                <c:pt idx="17731">
                  <c:v>1</c:v>
                </c:pt>
                <c:pt idx="17732">
                  <c:v>1</c:v>
                </c:pt>
                <c:pt idx="17733">
                  <c:v>1</c:v>
                </c:pt>
                <c:pt idx="17734">
                  <c:v>1</c:v>
                </c:pt>
                <c:pt idx="17735">
                  <c:v>1</c:v>
                </c:pt>
                <c:pt idx="17736">
                  <c:v>1</c:v>
                </c:pt>
                <c:pt idx="17737">
                  <c:v>1</c:v>
                </c:pt>
                <c:pt idx="17738">
                  <c:v>1</c:v>
                </c:pt>
                <c:pt idx="17739">
                  <c:v>1</c:v>
                </c:pt>
                <c:pt idx="17740">
                  <c:v>1</c:v>
                </c:pt>
                <c:pt idx="17741">
                  <c:v>1</c:v>
                </c:pt>
                <c:pt idx="17742">
                  <c:v>1</c:v>
                </c:pt>
                <c:pt idx="17743">
                  <c:v>1</c:v>
                </c:pt>
                <c:pt idx="17744">
                  <c:v>1</c:v>
                </c:pt>
                <c:pt idx="17745">
                  <c:v>1</c:v>
                </c:pt>
                <c:pt idx="17746">
                  <c:v>1</c:v>
                </c:pt>
                <c:pt idx="17747">
                  <c:v>1</c:v>
                </c:pt>
                <c:pt idx="17748">
                  <c:v>1</c:v>
                </c:pt>
                <c:pt idx="17749">
                  <c:v>1</c:v>
                </c:pt>
                <c:pt idx="17750">
                  <c:v>1</c:v>
                </c:pt>
                <c:pt idx="17751">
                  <c:v>1</c:v>
                </c:pt>
                <c:pt idx="17752">
                  <c:v>1</c:v>
                </c:pt>
                <c:pt idx="17753">
                  <c:v>1</c:v>
                </c:pt>
                <c:pt idx="17754">
                  <c:v>1</c:v>
                </c:pt>
                <c:pt idx="17755">
                  <c:v>1</c:v>
                </c:pt>
                <c:pt idx="17756">
                  <c:v>1</c:v>
                </c:pt>
                <c:pt idx="17757">
                  <c:v>1</c:v>
                </c:pt>
                <c:pt idx="17758">
                  <c:v>1</c:v>
                </c:pt>
                <c:pt idx="17759">
                  <c:v>1</c:v>
                </c:pt>
                <c:pt idx="17760">
                  <c:v>1</c:v>
                </c:pt>
                <c:pt idx="17761">
                  <c:v>1</c:v>
                </c:pt>
                <c:pt idx="17762">
                  <c:v>1</c:v>
                </c:pt>
                <c:pt idx="17763">
                  <c:v>1</c:v>
                </c:pt>
                <c:pt idx="17764">
                  <c:v>1</c:v>
                </c:pt>
                <c:pt idx="17765">
                  <c:v>1</c:v>
                </c:pt>
                <c:pt idx="17766">
                  <c:v>1</c:v>
                </c:pt>
                <c:pt idx="17767">
                  <c:v>1</c:v>
                </c:pt>
                <c:pt idx="17768">
                  <c:v>1</c:v>
                </c:pt>
                <c:pt idx="17769">
                  <c:v>1</c:v>
                </c:pt>
                <c:pt idx="17770">
                  <c:v>1</c:v>
                </c:pt>
                <c:pt idx="17771">
                  <c:v>1</c:v>
                </c:pt>
                <c:pt idx="17772">
                  <c:v>1</c:v>
                </c:pt>
                <c:pt idx="17773">
                  <c:v>1</c:v>
                </c:pt>
                <c:pt idx="17774">
                  <c:v>1</c:v>
                </c:pt>
                <c:pt idx="17775">
                  <c:v>1</c:v>
                </c:pt>
                <c:pt idx="17776">
                  <c:v>1</c:v>
                </c:pt>
                <c:pt idx="17777">
                  <c:v>1</c:v>
                </c:pt>
                <c:pt idx="17778">
                  <c:v>1</c:v>
                </c:pt>
                <c:pt idx="17779">
                  <c:v>1</c:v>
                </c:pt>
                <c:pt idx="17780">
                  <c:v>1</c:v>
                </c:pt>
                <c:pt idx="17781">
                  <c:v>1</c:v>
                </c:pt>
                <c:pt idx="17782">
                  <c:v>1</c:v>
                </c:pt>
                <c:pt idx="17783">
                  <c:v>1</c:v>
                </c:pt>
                <c:pt idx="17784">
                  <c:v>1</c:v>
                </c:pt>
                <c:pt idx="17785">
                  <c:v>1</c:v>
                </c:pt>
                <c:pt idx="17786">
                  <c:v>1</c:v>
                </c:pt>
                <c:pt idx="17787">
                  <c:v>1</c:v>
                </c:pt>
                <c:pt idx="17788">
                  <c:v>1</c:v>
                </c:pt>
                <c:pt idx="17789">
                  <c:v>1</c:v>
                </c:pt>
                <c:pt idx="17790">
                  <c:v>1</c:v>
                </c:pt>
                <c:pt idx="17791">
                  <c:v>1</c:v>
                </c:pt>
                <c:pt idx="17792">
                  <c:v>1</c:v>
                </c:pt>
                <c:pt idx="17793">
                  <c:v>1</c:v>
                </c:pt>
                <c:pt idx="17794">
                  <c:v>1</c:v>
                </c:pt>
                <c:pt idx="17795">
                  <c:v>1</c:v>
                </c:pt>
                <c:pt idx="17796">
                  <c:v>1</c:v>
                </c:pt>
                <c:pt idx="17797">
                  <c:v>1</c:v>
                </c:pt>
                <c:pt idx="17798">
                  <c:v>1</c:v>
                </c:pt>
                <c:pt idx="17799">
                  <c:v>1</c:v>
                </c:pt>
                <c:pt idx="17800">
                  <c:v>1</c:v>
                </c:pt>
                <c:pt idx="17801">
                  <c:v>1</c:v>
                </c:pt>
                <c:pt idx="17802">
                  <c:v>1</c:v>
                </c:pt>
                <c:pt idx="17803">
                  <c:v>1</c:v>
                </c:pt>
                <c:pt idx="17804">
                  <c:v>1</c:v>
                </c:pt>
                <c:pt idx="17805">
                  <c:v>1</c:v>
                </c:pt>
                <c:pt idx="17806">
                  <c:v>1</c:v>
                </c:pt>
                <c:pt idx="17807">
                  <c:v>1</c:v>
                </c:pt>
                <c:pt idx="17808">
                  <c:v>1</c:v>
                </c:pt>
                <c:pt idx="17809">
                  <c:v>1</c:v>
                </c:pt>
                <c:pt idx="17810">
                  <c:v>1</c:v>
                </c:pt>
                <c:pt idx="17811">
                  <c:v>1</c:v>
                </c:pt>
                <c:pt idx="17812">
                  <c:v>1</c:v>
                </c:pt>
                <c:pt idx="17813">
                  <c:v>1</c:v>
                </c:pt>
                <c:pt idx="17814">
                  <c:v>1</c:v>
                </c:pt>
                <c:pt idx="17815">
                  <c:v>1</c:v>
                </c:pt>
                <c:pt idx="17816">
                  <c:v>1</c:v>
                </c:pt>
                <c:pt idx="17817">
                  <c:v>1</c:v>
                </c:pt>
                <c:pt idx="17818">
                  <c:v>1</c:v>
                </c:pt>
                <c:pt idx="17819">
                  <c:v>1</c:v>
                </c:pt>
                <c:pt idx="17820">
                  <c:v>1</c:v>
                </c:pt>
                <c:pt idx="17821">
                  <c:v>1</c:v>
                </c:pt>
                <c:pt idx="17822">
                  <c:v>1</c:v>
                </c:pt>
                <c:pt idx="17823">
                  <c:v>1</c:v>
                </c:pt>
                <c:pt idx="17824">
                  <c:v>1</c:v>
                </c:pt>
                <c:pt idx="17825">
                  <c:v>1</c:v>
                </c:pt>
                <c:pt idx="17826">
                  <c:v>1</c:v>
                </c:pt>
                <c:pt idx="17827">
                  <c:v>1</c:v>
                </c:pt>
                <c:pt idx="17828">
                  <c:v>1</c:v>
                </c:pt>
                <c:pt idx="17829">
                  <c:v>1</c:v>
                </c:pt>
                <c:pt idx="17830">
                  <c:v>1</c:v>
                </c:pt>
                <c:pt idx="17831">
                  <c:v>1</c:v>
                </c:pt>
                <c:pt idx="17832">
                  <c:v>1</c:v>
                </c:pt>
                <c:pt idx="17833">
                  <c:v>1</c:v>
                </c:pt>
                <c:pt idx="17834">
                  <c:v>1</c:v>
                </c:pt>
                <c:pt idx="17835">
                  <c:v>1</c:v>
                </c:pt>
                <c:pt idx="17836">
                  <c:v>1</c:v>
                </c:pt>
                <c:pt idx="17837">
                  <c:v>1</c:v>
                </c:pt>
                <c:pt idx="17838">
                  <c:v>1</c:v>
                </c:pt>
                <c:pt idx="17839">
                  <c:v>1</c:v>
                </c:pt>
                <c:pt idx="17840">
                  <c:v>1</c:v>
                </c:pt>
                <c:pt idx="17841">
                  <c:v>1</c:v>
                </c:pt>
                <c:pt idx="17842">
                  <c:v>1</c:v>
                </c:pt>
                <c:pt idx="17843">
                  <c:v>1</c:v>
                </c:pt>
                <c:pt idx="17844">
                  <c:v>1</c:v>
                </c:pt>
                <c:pt idx="17845">
                  <c:v>1</c:v>
                </c:pt>
                <c:pt idx="17846">
                  <c:v>1</c:v>
                </c:pt>
                <c:pt idx="17847">
                  <c:v>1</c:v>
                </c:pt>
                <c:pt idx="17848">
                  <c:v>1</c:v>
                </c:pt>
                <c:pt idx="17849">
                  <c:v>1</c:v>
                </c:pt>
                <c:pt idx="17850">
                  <c:v>1</c:v>
                </c:pt>
                <c:pt idx="17851">
                  <c:v>1</c:v>
                </c:pt>
                <c:pt idx="17852">
                  <c:v>1</c:v>
                </c:pt>
                <c:pt idx="17853">
                  <c:v>1</c:v>
                </c:pt>
                <c:pt idx="17854">
                  <c:v>1</c:v>
                </c:pt>
                <c:pt idx="17855">
                  <c:v>1</c:v>
                </c:pt>
                <c:pt idx="17856">
                  <c:v>1</c:v>
                </c:pt>
                <c:pt idx="17857">
                  <c:v>1</c:v>
                </c:pt>
                <c:pt idx="17858">
                  <c:v>1</c:v>
                </c:pt>
                <c:pt idx="17859">
                  <c:v>1</c:v>
                </c:pt>
                <c:pt idx="17860">
                  <c:v>1</c:v>
                </c:pt>
                <c:pt idx="17861">
                  <c:v>1</c:v>
                </c:pt>
                <c:pt idx="17862">
                  <c:v>1</c:v>
                </c:pt>
                <c:pt idx="17863">
                  <c:v>1</c:v>
                </c:pt>
                <c:pt idx="17864">
                  <c:v>1</c:v>
                </c:pt>
                <c:pt idx="17865">
                  <c:v>1</c:v>
                </c:pt>
                <c:pt idx="17866">
                  <c:v>1</c:v>
                </c:pt>
                <c:pt idx="17867">
                  <c:v>1</c:v>
                </c:pt>
                <c:pt idx="17868">
                  <c:v>1</c:v>
                </c:pt>
                <c:pt idx="17869">
                  <c:v>1</c:v>
                </c:pt>
                <c:pt idx="17870">
                  <c:v>1</c:v>
                </c:pt>
                <c:pt idx="17871">
                  <c:v>1</c:v>
                </c:pt>
                <c:pt idx="17872">
                  <c:v>1</c:v>
                </c:pt>
                <c:pt idx="17873">
                  <c:v>1</c:v>
                </c:pt>
                <c:pt idx="17874">
                  <c:v>1</c:v>
                </c:pt>
                <c:pt idx="17875">
                  <c:v>1</c:v>
                </c:pt>
                <c:pt idx="17876">
                  <c:v>1</c:v>
                </c:pt>
                <c:pt idx="17877">
                  <c:v>1</c:v>
                </c:pt>
                <c:pt idx="17878">
                  <c:v>1</c:v>
                </c:pt>
                <c:pt idx="17879">
                  <c:v>1</c:v>
                </c:pt>
                <c:pt idx="17880">
                  <c:v>1</c:v>
                </c:pt>
                <c:pt idx="17881">
                  <c:v>1</c:v>
                </c:pt>
                <c:pt idx="17882">
                  <c:v>1</c:v>
                </c:pt>
                <c:pt idx="17883">
                  <c:v>1</c:v>
                </c:pt>
                <c:pt idx="17884">
                  <c:v>1</c:v>
                </c:pt>
                <c:pt idx="17885">
                  <c:v>1</c:v>
                </c:pt>
                <c:pt idx="17886">
                  <c:v>1</c:v>
                </c:pt>
                <c:pt idx="17887">
                  <c:v>1</c:v>
                </c:pt>
                <c:pt idx="17888">
                  <c:v>1</c:v>
                </c:pt>
                <c:pt idx="17889">
                  <c:v>1</c:v>
                </c:pt>
                <c:pt idx="17890">
                  <c:v>1</c:v>
                </c:pt>
                <c:pt idx="17891">
                  <c:v>1</c:v>
                </c:pt>
                <c:pt idx="17892">
                  <c:v>1</c:v>
                </c:pt>
                <c:pt idx="17893">
                  <c:v>1</c:v>
                </c:pt>
                <c:pt idx="17894">
                  <c:v>1</c:v>
                </c:pt>
                <c:pt idx="17895">
                  <c:v>1</c:v>
                </c:pt>
                <c:pt idx="17896">
                  <c:v>1</c:v>
                </c:pt>
                <c:pt idx="17897">
                  <c:v>1</c:v>
                </c:pt>
                <c:pt idx="17898">
                  <c:v>1</c:v>
                </c:pt>
                <c:pt idx="17899">
                  <c:v>1</c:v>
                </c:pt>
                <c:pt idx="17900">
                  <c:v>1</c:v>
                </c:pt>
                <c:pt idx="17901">
                  <c:v>1</c:v>
                </c:pt>
                <c:pt idx="17902">
                  <c:v>1</c:v>
                </c:pt>
                <c:pt idx="17903">
                  <c:v>1</c:v>
                </c:pt>
                <c:pt idx="17904">
                  <c:v>1</c:v>
                </c:pt>
                <c:pt idx="17905">
                  <c:v>1</c:v>
                </c:pt>
                <c:pt idx="17906">
                  <c:v>1</c:v>
                </c:pt>
                <c:pt idx="17907">
                  <c:v>1</c:v>
                </c:pt>
                <c:pt idx="17908">
                  <c:v>1</c:v>
                </c:pt>
                <c:pt idx="17909">
                  <c:v>1</c:v>
                </c:pt>
                <c:pt idx="17910">
                  <c:v>1</c:v>
                </c:pt>
                <c:pt idx="17911">
                  <c:v>1</c:v>
                </c:pt>
                <c:pt idx="17912">
                  <c:v>1</c:v>
                </c:pt>
                <c:pt idx="17913">
                  <c:v>1</c:v>
                </c:pt>
                <c:pt idx="17914">
                  <c:v>1</c:v>
                </c:pt>
                <c:pt idx="17915">
                  <c:v>1</c:v>
                </c:pt>
                <c:pt idx="17916">
                  <c:v>1</c:v>
                </c:pt>
                <c:pt idx="17917">
                  <c:v>1</c:v>
                </c:pt>
                <c:pt idx="17918">
                  <c:v>1</c:v>
                </c:pt>
                <c:pt idx="17919">
                  <c:v>1</c:v>
                </c:pt>
                <c:pt idx="17920">
                  <c:v>1</c:v>
                </c:pt>
                <c:pt idx="17921">
                  <c:v>1</c:v>
                </c:pt>
                <c:pt idx="17922">
                  <c:v>1</c:v>
                </c:pt>
                <c:pt idx="17923">
                  <c:v>1</c:v>
                </c:pt>
                <c:pt idx="17924">
                  <c:v>1</c:v>
                </c:pt>
                <c:pt idx="17925">
                  <c:v>1</c:v>
                </c:pt>
                <c:pt idx="17926">
                  <c:v>1</c:v>
                </c:pt>
                <c:pt idx="17927">
                  <c:v>1</c:v>
                </c:pt>
                <c:pt idx="17928">
                  <c:v>1</c:v>
                </c:pt>
                <c:pt idx="17929">
                  <c:v>1</c:v>
                </c:pt>
                <c:pt idx="17930">
                  <c:v>1</c:v>
                </c:pt>
                <c:pt idx="17931">
                  <c:v>1</c:v>
                </c:pt>
                <c:pt idx="17932">
                  <c:v>1</c:v>
                </c:pt>
                <c:pt idx="17933">
                  <c:v>1</c:v>
                </c:pt>
                <c:pt idx="17934">
                  <c:v>1</c:v>
                </c:pt>
                <c:pt idx="17935">
                  <c:v>1</c:v>
                </c:pt>
                <c:pt idx="17936">
                  <c:v>1</c:v>
                </c:pt>
                <c:pt idx="17937">
                  <c:v>1</c:v>
                </c:pt>
                <c:pt idx="17938">
                  <c:v>1</c:v>
                </c:pt>
                <c:pt idx="17939">
                  <c:v>1</c:v>
                </c:pt>
                <c:pt idx="17940">
                  <c:v>1</c:v>
                </c:pt>
                <c:pt idx="17941">
                  <c:v>1</c:v>
                </c:pt>
                <c:pt idx="17942">
                  <c:v>1</c:v>
                </c:pt>
                <c:pt idx="17943">
                  <c:v>1</c:v>
                </c:pt>
                <c:pt idx="17944">
                  <c:v>1</c:v>
                </c:pt>
                <c:pt idx="17945">
                  <c:v>1</c:v>
                </c:pt>
                <c:pt idx="17946">
                  <c:v>1</c:v>
                </c:pt>
                <c:pt idx="17947">
                  <c:v>1</c:v>
                </c:pt>
                <c:pt idx="17948">
                  <c:v>1</c:v>
                </c:pt>
                <c:pt idx="17949">
                  <c:v>1</c:v>
                </c:pt>
                <c:pt idx="17950">
                  <c:v>1</c:v>
                </c:pt>
                <c:pt idx="17951">
                  <c:v>1</c:v>
                </c:pt>
                <c:pt idx="17952">
                  <c:v>1</c:v>
                </c:pt>
                <c:pt idx="17953">
                  <c:v>1</c:v>
                </c:pt>
                <c:pt idx="17954">
                  <c:v>1</c:v>
                </c:pt>
                <c:pt idx="17955">
                  <c:v>1</c:v>
                </c:pt>
                <c:pt idx="17956">
                  <c:v>1</c:v>
                </c:pt>
                <c:pt idx="17957">
                  <c:v>1</c:v>
                </c:pt>
                <c:pt idx="17958">
                  <c:v>1</c:v>
                </c:pt>
                <c:pt idx="17959">
                  <c:v>1</c:v>
                </c:pt>
                <c:pt idx="17960">
                  <c:v>1</c:v>
                </c:pt>
                <c:pt idx="17961">
                  <c:v>1</c:v>
                </c:pt>
                <c:pt idx="17962">
                  <c:v>1</c:v>
                </c:pt>
                <c:pt idx="17963">
                  <c:v>1</c:v>
                </c:pt>
                <c:pt idx="17964">
                  <c:v>1</c:v>
                </c:pt>
                <c:pt idx="17965">
                  <c:v>1</c:v>
                </c:pt>
                <c:pt idx="17966">
                  <c:v>1</c:v>
                </c:pt>
                <c:pt idx="17967">
                  <c:v>1</c:v>
                </c:pt>
                <c:pt idx="17968">
                  <c:v>1</c:v>
                </c:pt>
                <c:pt idx="17969">
                  <c:v>1</c:v>
                </c:pt>
                <c:pt idx="17970">
                  <c:v>1</c:v>
                </c:pt>
                <c:pt idx="17971">
                  <c:v>1</c:v>
                </c:pt>
                <c:pt idx="17972">
                  <c:v>1</c:v>
                </c:pt>
                <c:pt idx="17973">
                  <c:v>1</c:v>
                </c:pt>
                <c:pt idx="17974">
                  <c:v>1</c:v>
                </c:pt>
                <c:pt idx="17975">
                  <c:v>1</c:v>
                </c:pt>
                <c:pt idx="17976">
                  <c:v>1</c:v>
                </c:pt>
                <c:pt idx="17977">
                  <c:v>1</c:v>
                </c:pt>
                <c:pt idx="17978">
                  <c:v>1</c:v>
                </c:pt>
                <c:pt idx="17979">
                  <c:v>1</c:v>
                </c:pt>
                <c:pt idx="17980">
                  <c:v>1</c:v>
                </c:pt>
                <c:pt idx="17981">
                  <c:v>1</c:v>
                </c:pt>
                <c:pt idx="17982">
                  <c:v>1</c:v>
                </c:pt>
                <c:pt idx="17983">
                  <c:v>1</c:v>
                </c:pt>
                <c:pt idx="17984">
                  <c:v>1</c:v>
                </c:pt>
                <c:pt idx="17985">
                  <c:v>1</c:v>
                </c:pt>
                <c:pt idx="17986">
                  <c:v>1</c:v>
                </c:pt>
                <c:pt idx="17987">
                  <c:v>1</c:v>
                </c:pt>
                <c:pt idx="17988">
                  <c:v>1</c:v>
                </c:pt>
                <c:pt idx="17989">
                  <c:v>1</c:v>
                </c:pt>
                <c:pt idx="17990">
                  <c:v>1</c:v>
                </c:pt>
                <c:pt idx="17991">
                  <c:v>1</c:v>
                </c:pt>
                <c:pt idx="17992">
                  <c:v>1</c:v>
                </c:pt>
                <c:pt idx="17993">
                  <c:v>1</c:v>
                </c:pt>
                <c:pt idx="17994">
                  <c:v>1</c:v>
                </c:pt>
                <c:pt idx="17995">
                  <c:v>1</c:v>
                </c:pt>
                <c:pt idx="17996">
                  <c:v>1</c:v>
                </c:pt>
                <c:pt idx="17997">
                  <c:v>1</c:v>
                </c:pt>
                <c:pt idx="17998">
                  <c:v>1</c:v>
                </c:pt>
                <c:pt idx="17999">
                  <c:v>1</c:v>
                </c:pt>
                <c:pt idx="18000">
                  <c:v>1</c:v>
                </c:pt>
                <c:pt idx="18001">
                  <c:v>1</c:v>
                </c:pt>
                <c:pt idx="18002">
                  <c:v>1</c:v>
                </c:pt>
                <c:pt idx="18003">
                  <c:v>1</c:v>
                </c:pt>
                <c:pt idx="18004">
                  <c:v>1</c:v>
                </c:pt>
                <c:pt idx="18005">
                  <c:v>1</c:v>
                </c:pt>
                <c:pt idx="18006">
                  <c:v>1</c:v>
                </c:pt>
                <c:pt idx="18007">
                  <c:v>1</c:v>
                </c:pt>
                <c:pt idx="18008">
                  <c:v>1</c:v>
                </c:pt>
                <c:pt idx="18009">
                  <c:v>1</c:v>
                </c:pt>
                <c:pt idx="18010">
                  <c:v>1</c:v>
                </c:pt>
                <c:pt idx="18011">
                  <c:v>1</c:v>
                </c:pt>
                <c:pt idx="18012">
                  <c:v>1</c:v>
                </c:pt>
                <c:pt idx="18013">
                  <c:v>1</c:v>
                </c:pt>
                <c:pt idx="18014">
                  <c:v>1</c:v>
                </c:pt>
                <c:pt idx="18015">
                  <c:v>1</c:v>
                </c:pt>
                <c:pt idx="18016">
                  <c:v>1</c:v>
                </c:pt>
                <c:pt idx="18017">
                  <c:v>1</c:v>
                </c:pt>
                <c:pt idx="18018">
                  <c:v>1</c:v>
                </c:pt>
                <c:pt idx="18019">
                  <c:v>1</c:v>
                </c:pt>
                <c:pt idx="18020">
                  <c:v>1</c:v>
                </c:pt>
                <c:pt idx="18021">
                  <c:v>1</c:v>
                </c:pt>
                <c:pt idx="18022">
                  <c:v>1</c:v>
                </c:pt>
                <c:pt idx="18023">
                  <c:v>1</c:v>
                </c:pt>
                <c:pt idx="18024">
                  <c:v>1</c:v>
                </c:pt>
                <c:pt idx="18025">
                  <c:v>1</c:v>
                </c:pt>
                <c:pt idx="18026">
                  <c:v>1</c:v>
                </c:pt>
                <c:pt idx="18027">
                  <c:v>1</c:v>
                </c:pt>
                <c:pt idx="18028">
                  <c:v>1</c:v>
                </c:pt>
                <c:pt idx="18029">
                  <c:v>1</c:v>
                </c:pt>
                <c:pt idx="18030">
                  <c:v>1</c:v>
                </c:pt>
                <c:pt idx="18031">
                  <c:v>1</c:v>
                </c:pt>
                <c:pt idx="18032">
                  <c:v>1</c:v>
                </c:pt>
                <c:pt idx="18033">
                  <c:v>1</c:v>
                </c:pt>
                <c:pt idx="18034">
                  <c:v>1</c:v>
                </c:pt>
                <c:pt idx="18035">
                  <c:v>1</c:v>
                </c:pt>
                <c:pt idx="18036">
                  <c:v>1</c:v>
                </c:pt>
                <c:pt idx="18037">
                  <c:v>1</c:v>
                </c:pt>
                <c:pt idx="18038">
                  <c:v>1</c:v>
                </c:pt>
                <c:pt idx="18039">
                  <c:v>1</c:v>
                </c:pt>
                <c:pt idx="18040">
                  <c:v>1</c:v>
                </c:pt>
                <c:pt idx="18041">
                  <c:v>1</c:v>
                </c:pt>
                <c:pt idx="18042">
                  <c:v>1</c:v>
                </c:pt>
                <c:pt idx="18043">
                  <c:v>1</c:v>
                </c:pt>
                <c:pt idx="18044">
                  <c:v>1</c:v>
                </c:pt>
                <c:pt idx="18045">
                  <c:v>1</c:v>
                </c:pt>
                <c:pt idx="18046">
                  <c:v>1</c:v>
                </c:pt>
                <c:pt idx="18047">
                  <c:v>1</c:v>
                </c:pt>
                <c:pt idx="18048">
                  <c:v>1</c:v>
                </c:pt>
                <c:pt idx="18049">
                  <c:v>1</c:v>
                </c:pt>
                <c:pt idx="18050">
                  <c:v>1</c:v>
                </c:pt>
                <c:pt idx="18051">
                  <c:v>1</c:v>
                </c:pt>
                <c:pt idx="18052">
                  <c:v>1</c:v>
                </c:pt>
                <c:pt idx="18053">
                  <c:v>1</c:v>
                </c:pt>
                <c:pt idx="18054">
                  <c:v>1</c:v>
                </c:pt>
                <c:pt idx="18055">
                  <c:v>1</c:v>
                </c:pt>
                <c:pt idx="18056">
                  <c:v>1</c:v>
                </c:pt>
                <c:pt idx="18057">
                  <c:v>1</c:v>
                </c:pt>
                <c:pt idx="18058">
                  <c:v>1</c:v>
                </c:pt>
                <c:pt idx="18059">
                  <c:v>1</c:v>
                </c:pt>
                <c:pt idx="18060">
                  <c:v>1</c:v>
                </c:pt>
                <c:pt idx="18061">
                  <c:v>1</c:v>
                </c:pt>
                <c:pt idx="18062">
                  <c:v>1</c:v>
                </c:pt>
                <c:pt idx="18063">
                  <c:v>1</c:v>
                </c:pt>
                <c:pt idx="18064">
                  <c:v>1</c:v>
                </c:pt>
                <c:pt idx="18065">
                  <c:v>1</c:v>
                </c:pt>
                <c:pt idx="18066">
                  <c:v>1</c:v>
                </c:pt>
                <c:pt idx="18067">
                  <c:v>1</c:v>
                </c:pt>
                <c:pt idx="18068">
                  <c:v>1</c:v>
                </c:pt>
                <c:pt idx="18069">
                  <c:v>1</c:v>
                </c:pt>
                <c:pt idx="18070">
                  <c:v>1</c:v>
                </c:pt>
                <c:pt idx="18071">
                  <c:v>1</c:v>
                </c:pt>
                <c:pt idx="18072">
                  <c:v>1</c:v>
                </c:pt>
                <c:pt idx="18073">
                  <c:v>1</c:v>
                </c:pt>
                <c:pt idx="18074">
                  <c:v>1</c:v>
                </c:pt>
                <c:pt idx="18075">
                  <c:v>1</c:v>
                </c:pt>
                <c:pt idx="18076">
                  <c:v>1</c:v>
                </c:pt>
                <c:pt idx="18077">
                  <c:v>1</c:v>
                </c:pt>
                <c:pt idx="18078">
                  <c:v>1</c:v>
                </c:pt>
                <c:pt idx="18079">
                  <c:v>1</c:v>
                </c:pt>
                <c:pt idx="18080">
                  <c:v>1</c:v>
                </c:pt>
                <c:pt idx="18081">
                  <c:v>1</c:v>
                </c:pt>
                <c:pt idx="18082">
                  <c:v>1</c:v>
                </c:pt>
                <c:pt idx="18083">
                  <c:v>1</c:v>
                </c:pt>
                <c:pt idx="18084">
                  <c:v>1</c:v>
                </c:pt>
                <c:pt idx="18085">
                  <c:v>1</c:v>
                </c:pt>
                <c:pt idx="18086">
                  <c:v>1</c:v>
                </c:pt>
                <c:pt idx="18087">
                  <c:v>1</c:v>
                </c:pt>
                <c:pt idx="18088">
                  <c:v>1</c:v>
                </c:pt>
                <c:pt idx="18089">
                  <c:v>1</c:v>
                </c:pt>
                <c:pt idx="18090">
                  <c:v>1</c:v>
                </c:pt>
                <c:pt idx="18091">
                  <c:v>1</c:v>
                </c:pt>
                <c:pt idx="18092">
                  <c:v>1</c:v>
                </c:pt>
                <c:pt idx="18093">
                  <c:v>1</c:v>
                </c:pt>
                <c:pt idx="18094">
                  <c:v>1</c:v>
                </c:pt>
                <c:pt idx="18095">
                  <c:v>1</c:v>
                </c:pt>
                <c:pt idx="18096">
                  <c:v>1</c:v>
                </c:pt>
                <c:pt idx="18097">
                  <c:v>1</c:v>
                </c:pt>
                <c:pt idx="18098">
                  <c:v>1</c:v>
                </c:pt>
                <c:pt idx="18099">
                  <c:v>1</c:v>
                </c:pt>
                <c:pt idx="18100">
                  <c:v>1</c:v>
                </c:pt>
                <c:pt idx="18101">
                  <c:v>1</c:v>
                </c:pt>
                <c:pt idx="18102">
                  <c:v>1</c:v>
                </c:pt>
                <c:pt idx="18103">
                  <c:v>1</c:v>
                </c:pt>
                <c:pt idx="18104">
                  <c:v>1</c:v>
                </c:pt>
                <c:pt idx="18105">
                  <c:v>1</c:v>
                </c:pt>
                <c:pt idx="18106">
                  <c:v>1</c:v>
                </c:pt>
                <c:pt idx="18107">
                  <c:v>1</c:v>
                </c:pt>
                <c:pt idx="18108">
                  <c:v>1</c:v>
                </c:pt>
                <c:pt idx="18109">
                  <c:v>1</c:v>
                </c:pt>
                <c:pt idx="18110">
                  <c:v>1</c:v>
                </c:pt>
                <c:pt idx="18111">
                  <c:v>1</c:v>
                </c:pt>
                <c:pt idx="18112">
                  <c:v>1</c:v>
                </c:pt>
                <c:pt idx="18113">
                  <c:v>1</c:v>
                </c:pt>
                <c:pt idx="18114">
                  <c:v>1</c:v>
                </c:pt>
                <c:pt idx="18115">
                  <c:v>1</c:v>
                </c:pt>
                <c:pt idx="18116">
                  <c:v>1</c:v>
                </c:pt>
                <c:pt idx="18117">
                  <c:v>1</c:v>
                </c:pt>
                <c:pt idx="18118">
                  <c:v>1</c:v>
                </c:pt>
                <c:pt idx="18119">
                  <c:v>1</c:v>
                </c:pt>
                <c:pt idx="18120">
                  <c:v>1</c:v>
                </c:pt>
                <c:pt idx="18121">
                  <c:v>1</c:v>
                </c:pt>
                <c:pt idx="18122">
                  <c:v>1</c:v>
                </c:pt>
                <c:pt idx="18123">
                  <c:v>1</c:v>
                </c:pt>
                <c:pt idx="18124">
                  <c:v>1</c:v>
                </c:pt>
                <c:pt idx="18125">
                  <c:v>1</c:v>
                </c:pt>
                <c:pt idx="18126">
                  <c:v>1</c:v>
                </c:pt>
                <c:pt idx="18127">
                  <c:v>1</c:v>
                </c:pt>
                <c:pt idx="18128">
                  <c:v>1</c:v>
                </c:pt>
                <c:pt idx="18129">
                  <c:v>1</c:v>
                </c:pt>
                <c:pt idx="18130">
                  <c:v>1</c:v>
                </c:pt>
                <c:pt idx="18131">
                  <c:v>1</c:v>
                </c:pt>
                <c:pt idx="18132">
                  <c:v>1</c:v>
                </c:pt>
                <c:pt idx="18133">
                  <c:v>1</c:v>
                </c:pt>
                <c:pt idx="18134">
                  <c:v>1</c:v>
                </c:pt>
                <c:pt idx="18135">
                  <c:v>1</c:v>
                </c:pt>
                <c:pt idx="18136">
                  <c:v>1</c:v>
                </c:pt>
                <c:pt idx="18137">
                  <c:v>1</c:v>
                </c:pt>
                <c:pt idx="18138">
                  <c:v>1</c:v>
                </c:pt>
                <c:pt idx="18139">
                  <c:v>1</c:v>
                </c:pt>
                <c:pt idx="18140">
                  <c:v>1</c:v>
                </c:pt>
                <c:pt idx="18141">
                  <c:v>1</c:v>
                </c:pt>
                <c:pt idx="18142">
                  <c:v>1</c:v>
                </c:pt>
                <c:pt idx="18143">
                  <c:v>1</c:v>
                </c:pt>
                <c:pt idx="18144">
                  <c:v>1</c:v>
                </c:pt>
                <c:pt idx="18145">
                  <c:v>1</c:v>
                </c:pt>
                <c:pt idx="18146">
                  <c:v>1</c:v>
                </c:pt>
                <c:pt idx="18147">
                  <c:v>1</c:v>
                </c:pt>
                <c:pt idx="18148">
                  <c:v>1</c:v>
                </c:pt>
                <c:pt idx="18149">
                  <c:v>1</c:v>
                </c:pt>
                <c:pt idx="18150">
                  <c:v>1</c:v>
                </c:pt>
                <c:pt idx="18151">
                  <c:v>1</c:v>
                </c:pt>
                <c:pt idx="18152">
                  <c:v>1</c:v>
                </c:pt>
                <c:pt idx="18153">
                  <c:v>1</c:v>
                </c:pt>
                <c:pt idx="18154">
                  <c:v>1</c:v>
                </c:pt>
                <c:pt idx="18155">
                  <c:v>1</c:v>
                </c:pt>
                <c:pt idx="18156">
                  <c:v>1</c:v>
                </c:pt>
                <c:pt idx="18157">
                  <c:v>1</c:v>
                </c:pt>
                <c:pt idx="18158">
                  <c:v>1</c:v>
                </c:pt>
                <c:pt idx="18159">
                  <c:v>1</c:v>
                </c:pt>
                <c:pt idx="18160">
                  <c:v>1</c:v>
                </c:pt>
                <c:pt idx="18161">
                  <c:v>1</c:v>
                </c:pt>
                <c:pt idx="18162">
                  <c:v>1</c:v>
                </c:pt>
                <c:pt idx="18163">
                  <c:v>1</c:v>
                </c:pt>
                <c:pt idx="18164">
                  <c:v>1</c:v>
                </c:pt>
                <c:pt idx="18165">
                  <c:v>1</c:v>
                </c:pt>
                <c:pt idx="18166">
                  <c:v>1</c:v>
                </c:pt>
                <c:pt idx="18167">
                  <c:v>1</c:v>
                </c:pt>
                <c:pt idx="18168">
                  <c:v>1</c:v>
                </c:pt>
                <c:pt idx="18169">
                  <c:v>1</c:v>
                </c:pt>
                <c:pt idx="18170">
                  <c:v>1</c:v>
                </c:pt>
                <c:pt idx="18171">
                  <c:v>1</c:v>
                </c:pt>
                <c:pt idx="18172">
                  <c:v>1</c:v>
                </c:pt>
                <c:pt idx="18173">
                  <c:v>1</c:v>
                </c:pt>
                <c:pt idx="18174">
                  <c:v>1</c:v>
                </c:pt>
                <c:pt idx="18175">
                  <c:v>1</c:v>
                </c:pt>
                <c:pt idx="18176">
                  <c:v>1</c:v>
                </c:pt>
                <c:pt idx="18177">
                  <c:v>1</c:v>
                </c:pt>
                <c:pt idx="18178">
                  <c:v>1</c:v>
                </c:pt>
                <c:pt idx="18179">
                  <c:v>1</c:v>
                </c:pt>
                <c:pt idx="18180">
                  <c:v>1</c:v>
                </c:pt>
                <c:pt idx="18181">
                  <c:v>1</c:v>
                </c:pt>
                <c:pt idx="18182">
                  <c:v>1</c:v>
                </c:pt>
                <c:pt idx="18183">
                  <c:v>1</c:v>
                </c:pt>
                <c:pt idx="18184">
                  <c:v>1</c:v>
                </c:pt>
                <c:pt idx="18185">
                  <c:v>1</c:v>
                </c:pt>
                <c:pt idx="18186">
                  <c:v>1</c:v>
                </c:pt>
                <c:pt idx="18187">
                  <c:v>1</c:v>
                </c:pt>
                <c:pt idx="18188">
                  <c:v>1</c:v>
                </c:pt>
                <c:pt idx="18189">
                  <c:v>1</c:v>
                </c:pt>
                <c:pt idx="18190">
                  <c:v>1</c:v>
                </c:pt>
                <c:pt idx="18191">
                  <c:v>1</c:v>
                </c:pt>
                <c:pt idx="18192">
                  <c:v>1</c:v>
                </c:pt>
                <c:pt idx="18193">
                  <c:v>1</c:v>
                </c:pt>
                <c:pt idx="18194">
                  <c:v>1</c:v>
                </c:pt>
                <c:pt idx="18195">
                  <c:v>1</c:v>
                </c:pt>
                <c:pt idx="18196">
                  <c:v>1</c:v>
                </c:pt>
                <c:pt idx="18197">
                  <c:v>1</c:v>
                </c:pt>
                <c:pt idx="18198">
                  <c:v>1</c:v>
                </c:pt>
                <c:pt idx="18199">
                  <c:v>1</c:v>
                </c:pt>
                <c:pt idx="18200">
                  <c:v>1</c:v>
                </c:pt>
                <c:pt idx="18201">
                  <c:v>1</c:v>
                </c:pt>
                <c:pt idx="18202">
                  <c:v>1</c:v>
                </c:pt>
                <c:pt idx="18203">
                  <c:v>1</c:v>
                </c:pt>
                <c:pt idx="18204">
                  <c:v>1</c:v>
                </c:pt>
                <c:pt idx="18205">
                  <c:v>1</c:v>
                </c:pt>
                <c:pt idx="18206">
                  <c:v>1</c:v>
                </c:pt>
                <c:pt idx="18207">
                  <c:v>1</c:v>
                </c:pt>
                <c:pt idx="18208">
                  <c:v>1</c:v>
                </c:pt>
                <c:pt idx="18209">
                  <c:v>1</c:v>
                </c:pt>
                <c:pt idx="18210">
                  <c:v>1</c:v>
                </c:pt>
                <c:pt idx="18211">
                  <c:v>1</c:v>
                </c:pt>
                <c:pt idx="18212">
                  <c:v>1</c:v>
                </c:pt>
                <c:pt idx="18213">
                  <c:v>1</c:v>
                </c:pt>
                <c:pt idx="18214">
                  <c:v>1</c:v>
                </c:pt>
                <c:pt idx="18215">
                  <c:v>1</c:v>
                </c:pt>
                <c:pt idx="18216">
                  <c:v>1</c:v>
                </c:pt>
                <c:pt idx="18217">
                  <c:v>1</c:v>
                </c:pt>
                <c:pt idx="18218">
                  <c:v>1</c:v>
                </c:pt>
                <c:pt idx="18219">
                  <c:v>1</c:v>
                </c:pt>
                <c:pt idx="18220">
                  <c:v>1</c:v>
                </c:pt>
                <c:pt idx="18221">
                  <c:v>1</c:v>
                </c:pt>
                <c:pt idx="18222">
                  <c:v>1</c:v>
                </c:pt>
                <c:pt idx="18223">
                  <c:v>1</c:v>
                </c:pt>
                <c:pt idx="18224">
                  <c:v>1</c:v>
                </c:pt>
                <c:pt idx="18225">
                  <c:v>1</c:v>
                </c:pt>
                <c:pt idx="18226">
                  <c:v>1</c:v>
                </c:pt>
                <c:pt idx="18227">
                  <c:v>1</c:v>
                </c:pt>
                <c:pt idx="18228">
                  <c:v>1</c:v>
                </c:pt>
                <c:pt idx="18229">
                  <c:v>1</c:v>
                </c:pt>
                <c:pt idx="18230">
                  <c:v>1</c:v>
                </c:pt>
                <c:pt idx="18231">
                  <c:v>1</c:v>
                </c:pt>
                <c:pt idx="18232">
                  <c:v>1</c:v>
                </c:pt>
                <c:pt idx="18233">
                  <c:v>1</c:v>
                </c:pt>
                <c:pt idx="18234">
                  <c:v>1</c:v>
                </c:pt>
                <c:pt idx="18235">
                  <c:v>1</c:v>
                </c:pt>
                <c:pt idx="18236">
                  <c:v>1</c:v>
                </c:pt>
                <c:pt idx="18237">
                  <c:v>1</c:v>
                </c:pt>
                <c:pt idx="18238">
                  <c:v>1</c:v>
                </c:pt>
                <c:pt idx="18239">
                  <c:v>1</c:v>
                </c:pt>
                <c:pt idx="18240">
                  <c:v>1</c:v>
                </c:pt>
                <c:pt idx="18241">
                  <c:v>1</c:v>
                </c:pt>
                <c:pt idx="18242">
                  <c:v>1</c:v>
                </c:pt>
                <c:pt idx="18243">
                  <c:v>1</c:v>
                </c:pt>
                <c:pt idx="18244">
                  <c:v>1</c:v>
                </c:pt>
                <c:pt idx="18245">
                  <c:v>1</c:v>
                </c:pt>
                <c:pt idx="18246">
                  <c:v>1</c:v>
                </c:pt>
                <c:pt idx="18247">
                  <c:v>1</c:v>
                </c:pt>
                <c:pt idx="18248">
                  <c:v>1</c:v>
                </c:pt>
                <c:pt idx="18249">
                  <c:v>1</c:v>
                </c:pt>
                <c:pt idx="18250">
                  <c:v>1</c:v>
                </c:pt>
                <c:pt idx="18251">
                  <c:v>1</c:v>
                </c:pt>
                <c:pt idx="18252">
                  <c:v>1</c:v>
                </c:pt>
                <c:pt idx="18253">
                  <c:v>1</c:v>
                </c:pt>
                <c:pt idx="18254">
                  <c:v>1</c:v>
                </c:pt>
                <c:pt idx="18255">
                  <c:v>1</c:v>
                </c:pt>
                <c:pt idx="18256">
                  <c:v>1</c:v>
                </c:pt>
                <c:pt idx="18257">
                  <c:v>1</c:v>
                </c:pt>
                <c:pt idx="18258">
                  <c:v>1</c:v>
                </c:pt>
                <c:pt idx="18259">
                  <c:v>1</c:v>
                </c:pt>
                <c:pt idx="18260">
                  <c:v>1</c:v>
                </c:pt>
                <c:pt idx="18261">
                  <c:v>1</c:v>
                </c:pt>
                <c:pt idx="18262">
                  <c:v>1</c:v>
                </c:pt>
                <c:pt idx="18263">
                  <c:v>1</c:v>
                </c:pt>
                <c:pt idx="18264">
                  <c:v>1</c:v>
                </c:pt>
                <c:pt idx="18265">
                  <c:v>1</c:v>
                </c:pt>
                <c:pt idx="18266">
                  <c:v>1</c:v>
                </c:pt>
                <c:pt idx="18267">
                  <c:v>1</c:v>
                </c:pt>
                <c:pt idx="18268">
                  <c:v>1</c:v>
                </c:pt>
                <c:pt idx="18269">
                  <c:v>1</c:v>
                </c:pt>
                <c:pt idx="18270">
                  <c:v>1</c:v>
                </c:pt>
                <c:pt idx="18271">
                  <c:v>1</c:v>
                </c:pt>
                <c:pt idx="18272">
                  <c:v>1</c:v>
                </c:pt>
                <c:pt idx="18273">
                  <c:v>1</c:v>
                </c:pt>
                <c:pt idx="18274">
                  <c:v>1</c:v>
                </c:pt>
                <c:pt idx="18275">
                  <c:v>1</c:v>
                </c:pt>
                <c:pt idx="18276">
                  <c:v>1</c:v>
                </c:pt>
                <c:pt idx="18277">
                  <c:v>1</c:v>
                </c:pt>
                <c:pt idx="18278">
                  <c:v>1</c:v>
                </c:pt>
                <c:pt idx="18279">
                  <c:v>1</c:v>
                </c:pt>
                <c:pt idx="18280">
                  <c:v>1</c:v>
                </c:pt>
                <c:pt idx="18281">
                  <c:v>1</c:v>
                </c:pt>
                <c:pt idx="18282">
                  <c:v>1</c:v>
                </c:pt>
                <c:pt idx="18283">
                  <c:v>1</c:v>
                </c:pt>
                <c:pt idx="18284">
                  <c:v>1</c:v>
                </c:pt>
                <c:pt idx="18285">
                  <c:v>1</c:v>
                </c:pt>
                <c:pt idx="18286">
                  <c:v>1</c:v>
                </c:pt>
                <c:pt idx="18287">
                  <c:v>1</c:v>
                </c:pt>
                <c:pt idx="18288">
                  <c:v>1</c:v>
                </c:pt>
                <c:pt idx="18289">
                  <c:v>1</c:v>
                </c:pt>
                <c:pt idx="18290">
                  <c:v>1</c:v>
                </c:pt>
                <c:pt idx="18291">
                  <c:v>1</c:v>
                </c:pt>
                <c:pt idx="18292">
                  <c:v>1</c:v>
                </c:pt>
                <c:pt idx="18293">
                  <c:v>1</c:v>
                </c:pt>
                <c:pt idx="18294">
                  <c:v>1</c:v>
                </c:pt>
                <c:pt idx="18295">
                  <c:v>1</c:v>
                </c:pt>
                <c:pt idx="18296">
                  <c:v>1</c:v>
                </c:pt>
                <c:pt idx="18297">
                  <c:v>1</c:v>
                </c:pt>
                <c:pt idx="18298">
                  <c:v>1</c:v>
                </c:pt>
                <c:pt idx="18299">
                  <c:v>1</c:v>
                </c:pt>
                <c:pt idx="18300">
                  <c:v>1</c:v>
                </c:pt>
                <c:pt idx="18301">
                  <c:v>1</c:v>
                </c:pt>
                <c:pt idx="18302">
                  <c:v>1</c:v>
                </c:pt>
                <c:pt idx="18303">
                  <c:v>1</c:v>
                </c:pt>
                <c:pt idx="18304">
                  <c:v>1</c:v>
                </c:pt>
                <c:pt idx="18305">
                  <c:v>1</c:v>
                </c:pt>
                <c:pt idx="18306">
                  <c:v>1</c:v>
                </c:pt>
                <c:pt idx="18307">
                  <c:v>1</c:v>
                </c:pt>
                <c:pt idx="18308">
                  <c:v>1</c:v>
                </c:pt>
                <c:pt idx="18309">
                  <c:v>1</c:v>
                </c:pt>
                <c:pt idx="18310">
                  <c:v>1</c:v>
                </c:pt>
                <c:pt idx="18311">
                  <c:v>1</c:v>
                </c:pt>
                <c:pt idx="18312">
                  <c:v>1</c:v>
                </c:pt>
                <c:pt idx="18313">
                  <c:v>1</c:v>
                </c:pt>
                <c:pt idx="18314">
                  <c:v>1</c:v>
                </c:pt>
                <c:pt idx="18315">
                  <c:v>1</c:v>
                </c:pt>
                <c:pt idx="18316">
                  <c:v>1</c:v>
                </c:pt>
                <c:pt idx="18317">
                  <c:v>1</c:v>
                </c:pt>
                <c:pt idx="18318">
                  <c:v>1</c:v>
                </c:pt>
                <c:pt idx="18319">
                  <c:v>1</c:v>
                </c:pt>
                <c:pt idx="18320">
                  <c:v>1</c:v>
                </c:pt>
                <c:pt idx="18321">
                  <c:v>1</c:v>
                </c:pt>
                <c:pt idx="18322">
                  <c:v>1</c:v>
                </c:pt>
                <c:pt idx="18323">
                  <c:v>1</c:v>
                </c:pt>
                <c:pt idx="18324">
                  <c:v>1</c:v>
                </c:pt>
                <c:pt idx="18325">
                  <c:v>1</c:v>
                </c:pt>
                <c:pt idx="18326">
                  <c:v>1</c:v>
                </c:pt>
                <c:pt idx="18327">
                  <c:v>1</c:v>
                </c:pt>
                <c:pt idx="18328">
                  <c:v>1</c:v>
                </c:pt>
                <c:pt idx="18329">
                  <c:v>1</c:v>
                </c:pt>
                <c:pt idx="18330">
                  <c:v>1</c:v>
                </c:pt>
                <c:pt idx="18331">
                  <c:v>1</c:v>
                </c:pt>
                <c:pt idx="18332">
                  <c:v>1</c:v>
                </c:pt>
                <c:pt idx="18333">
                  <c:v>1</c:v>
                </c:pt>
                <c:pt idx="18334">
                  <c:v>1</c:v>
                </c:pt>
                <c:pt idx="18335">
                  <c:v>1</c:v>
                </c:pt>
                <c:pt idx="18336">
                  <c:v>1</c:v>
                </c:pt>
                <c:pt idx="18337">
                  <c:v>1</c:v>
                </c:pt>
                <c:pt idx="18338">
                  <c:v>1</c:v>
                </c:pt>
                <c:pt idx="18339">
                  <c:v>1</c:v>
                </c:pt>
                <c:pt idx="18340">
                  <c:v>1</c:v>
                </c:pt>
                <c:pt idx="18341">
                  <c:v>1</c:v>
                </c:pt>
                <c:pt idx="18342">
                  <c:v>1</c:v>
                </c:pt>
                <c:pt idx="18343">
                  <c:v>1</c:v>
                </c:pt>
                <c:pt idx="18344">
                  <c:v>1</c:v>
                </c:pt>
                <c:pt idx="18345">
                  <c:v>1</c:v>
                </c:pt>
                <c:pt idx="18346">
                  <c:v>1</c:v>
                </c:pt>
                <c:pt idx="18347">
                  <c:v>1</c:v>
                </c:pt>
                <c:pt idx="18348">
                  <c:v>1</c:v>
                </c:pt>
                <c:pt idx="18349">
                  <c:v>1</c:v>
                </c:pt>
                <c:pt idx="18350">
                  <c:v>1</c:v>
                </c:pt>
                <c:pt idx="18351">
                  <c:v>1</c:v>
                </c:pt>
                <c:pt idx="18352">
                  <c:v>1</c:v>
                </c:pt>
                <c:pt idx="18353">
                  <c:v>1</c:v>
                </c:pt>
                <c:pt idx="18354">
                  <c:v>1</c:v>
                </c:pt>
                <c:pt idx="18355">
                  <c:v>1</c:v>
                </c:pt>
                <c:pt idx="18356">
                  <c:v>1</c:v>
                </c:pt>
                <c:pt idx="18357">
                  <c:v>1</c:v>
                </c:pt>
                <c:pt idx="18358">
                  <c:v>1</c:v>
                </c:pt>
                <c:pt idx="18359">
                  <c:v>1</c:v>
                </c:pt>
                <c:pt idx="18360">
                  <c:v>1</c:v>
                </c:pt>
                <c:pt idx="18361">
                  <c:v>1</c:v>
                </c:pt>
                <c:pt idx="18362">
                  <c:v>1</c:v>
                </c:pt>
                <c:pt idx="18363">
                  <c:v>1</c:v>
                </c:pt>
                <c:pt idx="18364">
                  <c:v>1</c:v>
                </c:pt>
                <c:pt idx="18365">
                  <c:v>1</c:v>
                </c:pt>
                <c:pt idx="18366">
                  <c:v>1</c:v>
                </c:pt>
                <c:pt idx="18367">
                  <c:v>1</c:v>
                </c:pt>
                <c:pt idx="18368">
                  <c:v>1</c:v>
                </c:pt>
                <c:pt idx="18369">
                  <c:v>1</c:v>
                </c:pt>
                <c:pt idx="18370">
                  <c:v>1</c:v>
                </c:pt>
                <c:pt idx="18371">
                  <c:v>1</c:v>
                </c:pt>
                <c:pt idx="18372">
                  <c:v>1</c:v>
                </c:pt>
                <c:pt idx="18373">
                  <c:v>1</c:v>
                </c:pt>
                <c:pt idx="18374">
                  <c:v>1</c:v>
                </c:pt>
                <c:pt idx="18375">
                  <c:v>1</c:v>
                </c:pt>
                <c:pt idx="18376">
                  <c:v>1</c:v>
                </c:pt>
                <c:pt idx="18377">
                  <c:v>1</c:v>
                </c:pt>
                <c:pt idx="18378">
                  <c:v>1</c:v>
                </c:pt>
                <c:pt idx="18379">
                  <c:v>1</c:v>
                </c:pt>
                <c:pt idx="18380">
                  <c:v>1</c:v>
                </c:pt>
                <c:pt idx="18381">
                  <c:v>1</c:v>
                </c:pt>
                <c:pt idx="18382">
                  <c:v>1</c:v>
                </c:pt>
                <c:pt idx="18383">
                  <c:v>1</c:v>
                </c:pt>
                <c:pt idx="18384">
                  <c:v>1</c:v>
                </c:pt>
                <c:pt idx="18385">
                  <c:v>1</c:v>
                </c:pt>
                <c:pt idx="18386">
                  <c:v>1</c:v>
                </c:pt>
                <c:pt idx="18387">
                  <c:v>1</c:v>
                </c:pt>
                <c:pt idx="18388">
                  <c:v>1</c:v>
                </c:pt>
                <c:pt idx="18389">
                  <c:v>1</c:v>
                </c:pt>
                <c:pt idx="18390">
                  <c:v>1</c:v>
                </c:pt>
                <c:pt idx="18391">
                  <c:v>1</c:v>
                </c:pt>
                <c:pt idx="18392">
                  <c:v>1</c:v>
                </c:pt>
                <c:pt idx="18393">
                  <c:v>1</c:v>
                </c:pt>
                <c:pt idx="18394">
                  <c:v>1</c:v>
                </c:pt>
                <c:pt idx="18395">
                  <c:v>1</c:v>
                </c:pt>
                <c:pt idx="18396">
                  <c:v>1</c:v>
                </c:pt>
                <c:pt idx="18397">
                  <c:v>1</c:v>
                </c:pt>
                <c:pt idx="18398">
                  <c:v>1</c:v>
                </c:pt>
                <c:pt idx="18399">
                  <c:v>1</c:v>
                </c:pt>
                <c:pt idx="18400">
                  <c:v>1</c:v>
                </c:pt>
                <c:pt idx="18401">
                  <c:v>1</c:v>
                </c:pt>
                <c:pt idx="18402">
                  <c:v>1</c:v>
                </c:pt>
                <c:pt idx="18403">
                  <c:v>1</c:v>
                </c:pt>
                <c:pt idx="18404">
                  <c:v>1</c:v>
                </c:pt>
                <c:pt idx="18405">
                  <c:v>1</c:v>
                </c:pt>
                <c:pt idx="18406">
                  <c:v>1</c:v>
                </c:pt>
                <c:pt idx="18407">
                  <c:v>1</c:v>
                </c:pt>
                <c:pt idx="18408">
                  <c:v>1</c:v>
                </c:pt>
                <c:pt idx="18409">
                  <c:v>1</c:v>
                </c:pt>
                <c:pt idx="18410">
                  <c:v>1</c:v>
                </c:pt>
                <c:pt idx="18411">
                  <c:v>1</c:v>
                </c:pt>
                <c:pt idx="18412">
                  <c:v>1</c:v>
                </c:pt>
                <c:pt idx="18413">
                  <c:v>1</c:v>
                </c:pt>
                <c:pt idx="18414">
                  <c:v>1</c:v>
                </c:pt>
                <c:pt idx="18415">
                  <c:v>1</c:v>
                </c:pt>
                <c:pt idx="18416">
                  <c:v>1</c:v>
                </c:pt>
                <c:pt idx="18417">
                  <c:v>1</c:v>
                </c:pt>
                <c:pt idx="18418">
                  <c:v>1</c:v>
                </c:pt>
                <c:pt idx="18419">
                  <c:v>1</c:v>
                </c:pt>
                <c:pt idx="18420">
                  <c:v>1</c:v>
                </c:pt>
                <c:pt idx="18421">
                  <c:v>1</c:v>
                </c:pt>
                <c:pt idx="18422">
                  <c:v>1</c:v>
                </c:pt>
                <c:pt idx="18423">
                  <c:v>1</c:v>
                </c:pt>
                <c:pt idx="18424">
                  <c:v>1</c:v>
                </c:pt>
                <c:pt idx="18425">
                  <c:v>1</c:v>
                </c:pt>
                <c:pt idx="18426">
                  <c:v>1</c:v>
                </c:pt>
                <c:pt idx="18427">
                  <c:v>1</c:v>
                </c:pt>
                <c:pt idx="18428">
                  <c:v>1</c:v>
                </c:pt>
                <c:pt idx="18429">
                  <c:v>1</c:v>
                </c:pt>
                <c:pt idx="18430">
                  <c:v>1</c:v>
                </c:pt>
                <c:pt idx="18431">
                  <c:v>1</c:v>
                </c:pt>
                <c:pt idx="18432">
                  <c:v>1</c:v>
                </c:pt>
                <c:pt idx="18433">
                  <c:v>1</c:v>
                </c:pt>
                <c:pt idx="18434">
                  <c:v>1</c:v>
                </c:pt>
                <c:pt idx="18435">
                  <c:v>1</c:v>
                </c:pt>
                <c:pt idx="18436">
                  <c:v>1</c:v>
                </c:pt>
                <c:pt idx="18437">
                  <c:v>1</c:v>
                </c:pt>
                <c:pt idx="18438">
                  <c:v>1</c:v>
                </c:pt>
                <c:pt idx="18439">
                  <c:v>1</c:v>
                </c:pt>
                <c:pt idx="18440">
                  <c:v>1</c:v>
                </c:pt>
                <c:pt idx="18441">
                  <c:v>1</c:v>
                </c:pt>
                <c:pt idx="18442">
                  <c:v>1</c:v>
                </c:pt>
                <c:pt idx="18443">
                  <c:v>1</c:v>
                </c:pt>
                <c:pt idx="18444">
                  <c:v>1</c:v>
                </c:pt>
                <c:pt idx="18445">
                  <c:v>1</c:v>
                </c:pt>
                <c:pt idx="18446">
                  <c:v>1</c:v>
                </c:pt>
                <c:pt idx="18447">
                  <c:v>1</c:v>
                </c:pt>
                <c:pt idx="18448">
                  <c:v>1</c:v>
                </c:pt>
                <c:pt idx="18449">
                  <c:v>1</c:v>
                </c:pt>
                <c:pt idx="18450">
                  <c:v>1</c:v>
                </c:pt>
                <c:pt idx="18451">
                  <c:v>1</c:v>
                </c:pt>
                <c:pt idx="18452">
                  <c:v>1</c:v>
                </c:pt>
                <c:pt idx="18453">
                  <c:v>1</c:v>
                </c:pt>
                <c:pt idx="18454">
                  <c:v>1</c:v>
                </c:pt>
                <c:pt idx="18455">
                  <c:v>1</c:v>
                </c:pt>
                <c:pt idx="18456">
                  <c:v>1</c:v>
                </c:pt>
                <c:pt idx="18457">
                  <c:v>1</c:v>
                </c:pt>
                <c:pt idx="18458">
                  <c:v>1</c:v>
                </c:pt>
                <c:pt idx="18459">
                  <c:v>1</c:v>
                </c:pt>
                <c:pt idx="18460">
                  <c:v>1</c:v>
                </c:pt>
                <c:pt idx="18461">
                  <c:v>1</c:v>
                </c:pt>
                <c:pt idx="18462">
                  <c:v>1</c:v>
                </c:pt>
                <c:pt idx="18463">
                  <c:v>1</c:v>
                </c:pt>
                <c:pt idx="18464">
                  <c:v>1</c:v>
                </c:pt>
                <c:pt idx="18465">
                  <c:v>1</c:v>
                </c:pt>
                <c:pt idx="18466">
                  <c:v>1</c:v>
                </c:pt>
                <c:pt idx="18467">
                  <c:v>1</c:v>
                </c:pt>
                <c:pt idx="18468">
                  <c:v>1</c:v>
                </c:pt>
                <c:pt idx="18469">
                  <c:v>1</c:v>
                </c:pt>
                <c:pt idx="18470">
                  <c:v>1</c:v>
                </c:pt>
                <c:pt idx="18471">
                  <c:v>1</c:v>
                </c:pt>
                <c:pt idx="18472">
                  <c:v>1</c:v>
                </c:pt>
                <c:pt idx="18473">
                  <c:v>1</c:v>
                </c:pt>
                <c:pt idx="18474">
                  <c:v>1</c:v>
                </c:pt>
                <c:pt idx="18475">
                  <c:v>1</c:v>
                </c:pt>
                <c:pt idx="18476">
                  <c:v>1</c:v>
                </c:pt>
                <c:pt idx="18477">
                  <c:v>1</c:v>
                </c:pt>
                <c:pt idx="18478">
                  <c:v>1</c:v>
                </c:pt>
                <c:pt idx="18479">
                  <c:v>1</c:v>
                </c:pt>
                <c:pt idx="18480">
                  <c:v>1</c:v>
                </c:pt>
                <c:pt idx="18481">
                  <c:v>1</c:v>
                </c:pt>
                <c:pt idx="18482">
                  <c:v>1</c:v>
                </c:pt>
                <c:pt idx="18483">
                  <c:v>1</c:v>
                </c:pt>
                <c:pt idx="18484">
                  <c:v>1</c:v>
                </c:pt>
                <c:pt idx="18485">
                  <c:v>1</c:v>
                </c:pt>
                <c:pt idx="18486">
                  <c:v>1</c:v>
                </c:pt>
                <c:pt idx="18487">
                  <c:v>1</c:v>
                </c:pt>
                <c:pt idx="18488">
                  <c:v>1</c:v>
                </c:pt>
                <c:pt idx="18489">
                  <c:v>1</c:v>
                </c:pt>
                <c:pt idx="18490">
                  <c:v>1</c:v>
                </c:pt>
                <c:pt idx="18491">
                  <c:v>1</c:v>
                </c:pt>
                <c:pt idx="18492">
                  <c:v>1</c:v>
                </c:pt>
                <c:pt idx="18493">
                  <c:v>1</c:v>
                </c:pt>
                <c:pt idx="18494">
                  <c:v>1</c:v>
                </c:pt>
                <c:pt idx="18495">
                  <c:v>1</c:v>
                </c:pt>
                <c:pt idx="18496">
                  <c:v>1</c:v>
                </c:pt>
                <c:pt idx="18497">
                  <c:v>1</c:v>
                </c:pt>
                <c:pt idx="18498">
                  <c:v>1</c:v>
                </c:pt>
                <c:pt idx="18499">
                  <c:v>1</c:v>
                </c:pt>
                <c:pt idx="18500">
                  <c:v>1</c:v>
                </c:pt>
                <c:pt idx="18501">
                  <c:v>1</c:v>
                </c:pt>
                <c:pt idx="18502">
                  <c:v>1</c:v>
                </c:pt>
                <c:pt idx="18503">
                  <c:v>1</c:v>
                </c:pt>
                <c:pt idx="18504">
                  <c:v>1</c:v>
                </c:pt>
                <c:pt idx="18505">
                  <c:v>1</c:v>
                </c:pt>
                <c:pt idx="18506">
                  <c:v>1</c:v>
                </c:pt>
                <c:pt idx="18507">
                  <c:v>1</c:v>
                </c:pt>
                <c:pt idx="18508">
                  <c:v>1</c:v>
                </c:pt>
                <c:pt idx="18509">
                  <c:v>1</c:v>
                </c:pt>
                <c:pt idx="18510">
                  <c:v>1</c:v>
                </c:pt>
                <c:pt idx="18511">
                  <c:v>1</c:v>
                </c:pt>
                <c:pt idx="18512">
                  <c:v>1</c:v>
                </c:pt>
                <c:pt idx="18513">
                  <c:v>1</c:v>
                </c:pt>
                <c:pt idx="18514">
                  <c:v>1</c:v>
                </c:pt>
                <c:pt idx="18515">
                  <c:v>1</c:v>
                </c:pt>
                <c:pt idx="18516">
                  <c:v>1</c:v>
                </c:pt>
                <c:pt idx="18517">
                  <c:v>1</c:v>
                </c:pt>
                <c:pt idx="18518">
                  <c:v>1</c:v>
                </c:pt>
                <c:pt idx="18519">
                  <c:v>1</c:v>
                </c:pt>
                <c:pt idx="18520">
                  <c:v>1</c:v>
                </c:pt>
                <c:pt idx="18521">
                  <c:v>1</c:v>
                </c:pt>
                <c:pt idx="18522">
                  <c:v>1</c:v>
                </c:pt>
                <c:pt idx="18523">
                  <c:v>1</c:v>
                </c:pt>
                <c:pt idx="18524">
                  <c:v>1</c:v>
                </c:pt>
                <c:pt idx="18525">
                  <c:v>1</c:v>
                </c:pt>
                <c:pt idx="18526">
                  <c:v>1</c:v>
                </c:pt>
                <c:pt idx="18527">
                  <c:v>1</c:v>
                </c:pt>
                <c:pt idx="18528">
                  <c:v>1</c:v>
                </c:pt>
                <c:pt idx="18529">
                  <c:v>1</c:v>
                </c:pt>
                <c:pt idx="18530">
                  <c:v>1</c:v>
                </c:pt>
                <c:pt idx="18531">
                  <c:v>1</c:v>
                </c:pt>
                <c:pt idx="18532">
                  <c:v>1</c:v>
                </c:pt>
                <c:pt idx="18533">
                  <c:v>1</c:v>
                </c:pt>
                <c:pt idx="18534">
                  <c:v>1</c:v>
                </c:pt>
                <c:pt idx="18535">
                  <c:v>1</c:v>
                </c:pt>
                <c:pt idx="18536">
                  <c:v>1</c:v>
                </c:pt>
                <c:pt idx="18537">
                  <c:v>1</c:v>
                </c:pt>
                <c:pt idx="18538">
                  <c:v>1</c:v>
                </c:pt>
                <c:pt idx="18539">
                  <c:v>1</c:v>
                </c:pt>
                <c:pt idx="18540">
                  <c:v>1</c:v>
                </c:pt>
                <c:pt idx="18541">
                  <c:v>1</c:v>
                </c:pt>
                <c:pt idx="18542">
                  <c:v>1</c:v>
                </c:pt>
                <c:pt idx="18543">
                  <c:v>1</c:v>
                </c:pt>
                <c:pt idx="18544">
                  <c:v>1</c:v>
                </c:pt>
                <c:pt idx="18545">
                  <c:v>1</c:v>
                </c:pt>
                <c:pt idx="18546">
                  <c:v>1</c:v>
                </c:pt>
                <c:pt idx="18547">
                  <c:v>1</c:v>
                </c:pt>
                <c:pt idx="18548">
                  <c:v>1</c:v>
                </c:pt>
                <c:pt idx="18549">
                  <c:v>1</c:v>
                </c:pt>
                <c:pt idx="18550">
                  <c:v>1</c:v>
                </c:pt>
                <c:pt idx="18551">
                  <c:v>1</c:v>
                </c:pt>
                <c:pt idx="18552">
                  <c:v>1</c:v>
                </c:pt>
                <c:pt idx="18553">
                  <c:v>1</c:v>
                </c:pt>
                <c:pt idx="18554">
                  <c:v>1</c:v>
                </c:pt>
                <c:pt idx="18555">
                  <c:v>1</c:v>
                </c:pt>
                <c:pt idx="18556">
                  <c:v>1</c:v>
                </c:pt>
                <c:pt idx="18557">
                  <c:v>1</c:v>
                </c:pt>
                <c:pt idx="18558">
                  <c:v>1</c:v>
                </c:pt>
                <c:pt idx="18559">
                  <c:v>1</c:v>
                </c:pt>
                <c:pt idx="18560">
                  <c:v>1</c:v>
                </c:pt>
                <c:pt idx="18561">
                  <c:v>1</c:v>
                </c:pt>
                <c:pt idx="18562">
                  <c:v>1</c:v>
                </c:pt>
                <c:pt idx="18563">
                  <c:v>1</c:v>
                </c:pt>
                <c:pt idx="18564">
                  <c:v>1</c:v>
                </c:pt>
                <c:pt idx="18565">
                  <c:v>1</c:v>
                </c:pt>
                <c:pt idx="18566">
                  <c:v>1</c:v>
                </c:pt>
                <c:pt idx="18567">
                  <c:v>1</c:v>
                </c:pt>
                <c:pt idx="18568">
                  <c:v>1</c:v>
                </c:pt>
                <c:pt idx="18569">
                  <c:v>1</c:v>
                </c:pt>
                <c:pt idx="18570">
                  <c:v>1</c:v>
                </c:pt>
                <c:pt idx="18571">
                  <c:v>1</c:v>
                </c:pt>
                <c:pt idx="18572">
                  <c:v>1</c:v>
                </c:pt>
                <c:pt idx="18573">
                  <c:v>1</c:v>
                </c:pt>
                <c:pt idx="18574">
                  <c:v>1</c:v>
                </c:pt>
                <c:pt idx="18575">
                  <c:v>1</c:v>
                </c:pt>
                <c:pt idx="18576">
                  <c:v>1</c:v>
                </c:pt>
                <c:pt idx="18577">
                  <c:v>1</c:v>
                </c:pt>
                <c:pt idx="18578">
                  <c:v>1</c:v>
                </c:pt>
                <c:pt idx="18579">
                  <c:v>1</c:v>
                </c:pt>
                <c:pt idx="18580">
                  <c:v>1</c:v>
                </c:pt>
                <c:pt idx="18581">
                  <c:v>1</c:v>
                </c:pt>
                <c:pt idx="18582">
                  <c:v>1</c:v>
                </c:pt>
                <c:pt idx="18583">
                  <c:v>1</c:v>
                </c:pt>
                <c:pt idx="18584">
                  <c:v>1</c:v>
                </c:pt>
                <c:pt idx="18585">
                  <c:v>1</c:v>
                </c:pt>
                <c:pt idx="18586">
                  <c:v>1</c:v>
                </c:pt>
                <c:pt idx="18587">
                  <c:v>1</c:v>
                </c:pt>
                <c:pt idx="18588">
                  <c:v>1</c:v>
                </c:pt>
                <c:pt idx="18589">
                  <c:v>1</c:v>
                </c:pt>
                <c:pt idx="18590">
                  <c:v>1</c:v>
                </c:pt>
                <c:pt idx="18591">
                  <c:v>1</c:v>
                </c:pt>
                <c:pt idx="18592">
                  <c:v>1</c:v>
                </c:pt>
                <c:pt idx="18593">
                  <c:v>1</c:v>
                </c:pt>
                <c:pt idx="18594">
                  <c:v>1</c:v>
                </c:pt>
                <c:pt idx="18595">
                  <c:v>1</c:v>
                </c:pt>
                <c:pt idx="18596">
                  <c:v>1</c:v>
                </c:pt>
                <c:pt idx="18597">
                  <c:v>1</c:v>
                </c:pt>
                <c:pt idx="18598">
                  <c:v>1</c:v>
                </c:pt>
                <c:pt idx="18599">
                  <c:v>1</c:v>
                </c:pt>
                <c:pt idx="18600">
                  <c:v>1</c:v>
                </c:pt>
                <c:pt idx="18601">
                  <c:v>1</c:v>
                </c:pt>
                <c:pt idx="18602">
                  <c:v>1</c:v>
                </c:pt>
                <c:pt idx="18603">
                  <c:v>1</c:v>
                </c:pt>
                <c:pt idx="18604">
                  <c:v>1</c:v>
                </c:pt>
                <c:pt idx="18605">
                  <c:v>1</c:v>
                </c:pt>
                <c:pt idx="18606">
                  <c:v>1</c:v>
                </c:pt>
                <c:pt idx="18607">
                  <c:v>1</c:v>
                </c:pt>
                <c:pt idx="18608">
                  <c:v>1</c:v>
                </c:pt>
                <c:pt idx="18609">
                  <c:v>1</c:v>
                </c:pt>
                <c:pt idx="18610">
                  <c:v>1</c:v>
                </c:pt>
                <c:pt idx="18611">
                  <c:v>1</c:v>
                </c:pt>
                <c:pt idx="18612">
                  <c:v>1</c:v>
                </c:pt>
                <c:pt idx="18613">
                  <c:v>1</c:v>
                </c:pt>
                <c:pt idx="18614">
                  <c:v>1</c:v>
                </c:pt>
                <c:pt idx="18615">
                  <c:v>1</c:v>
                </c:pt>
                <c:pt idx="18616">
                  <c:v>1</c:v>
                </c:pt>
                <c:pt idx="18617">
                  <c:v>1</c:v>
                </c:pt>
                <c:pt idx="18618">
                  <c:v>1</c:v>
                </c:pt>
                <c:pt idx="18619">
                  <c:v>1</c:v>
                </c:pt>
                <c:pt idx="18620">
                  <c:v>1</c:v>
                </c:pt>
                <c:pt idx="18621">
                  <c:v>1</c:v>
                </c:pt>
                <c:pt idx="18622">
                  <c:v>1</c:v>
                </c:pt>
                <c:pt idx="18623">
                  <c:v>1</c:v>
                </c:pt>
                <c:pt idx="18624">
                  <c:v>1</c:v>
                </c:pt>
                <c:pt idx="18625">
                  <c:v>1</c:v>
                </c:pt>
                <c:pt idx="18626">
                  <c:v>1</c:v>
                </c:pt>
                <c:pt idx="18627">
                  <c:v>1</c:v>
                </c:pt>
                <c:pt idx="18628">
                  <c:v>1</c:v>
                </c:pt>
                <c:pt idx="18629">
                  <c:v>1</c:v>
                </c:pt>
                <c:pt idx="18630">
                  <c:v>1</c:v>
                </c:pt>
                <c:pt idx="18631">
                  <c:v>1</c:v>
                </c:pt>
                <c:pt idx="18632">
                  <c:v>1</c:v>
                </c:pt>
                <c:pt idx="18633">
                  <c:v>1</c:v>
                </c:pt>
                <c:pt idx="18634">
                  <c:v>1</c:v>
                </c:pt>
                <c:pt idx="18635">
                  <c:v>1</c:v>
                </c:pt>
                <c:pt idx="18636">
                  <c:v>1</c:v>
                </c:pt>
                <c:pt idx="18637">
                  <c:v>1</c:v>
                </c:pt>
                <c:pt idx="18638">
                  <c:v>1</c:v>
                </c:pt>
                <c:pt idx="18639">
                  <c:v>1</c:v>
                </c:pt>
                <c:pt idx="18640">
                  <c:v>1</c:v>
                </c:pt>
                <c:pt idx="18641">
                  <c:v>1</c:v>
                </c:pt>
                <c:pt idx="18642">
                  <c:v>1</c:v>
                </c:pt>
                <c:pt idx="18643">
                  <c:v>1</c:v>
                </c:pt>
                <c:pt idx="18644">
                  <c:v>1</c:v>
                </c:pt>
                <c:pt idx="18645">
                  <c:v>1</c:v>
                </c:pt>
                <c:pt idx="18646">
                  <c:v>1</c:v>
                </c:pt>
                <c:pt idx="18647">
                  <c:v>1</c:v>
                </c:pt>
                <c:pt idx="18648">
                  <c:v>1</c:v>
                </c:pt>
                <c:pt idx="18649">
                  <c:v>1</c:v>
                </c:pt>
                <c:pt idx="18650">
                  <c:v>1</c:v>
                </c:pt>
                <c:pt idx="18651">
                  <c:v>1</c:v>
                </c:pt>
                <c:pt idx="18652">
                  <c:v>1</c:v>
                </c:pt>
                <c:pt idx="18653">
                  <c:v>1</c:v>
                </c:pt>
                <c:pt idx="18654">
                  <c:v>1</c:v>
                </c:pt>
                <c:pt idx="18655">
                  <c:v>1</c:v>
                </c:pt>
                <c:pt idx="18656">
                  <c:v>1</c:v>
                </c:pt>
                <c:pt idx="18657">
                  <c:v>1</c:v>
                </c:pt>
                <c:pt idx="18658">
                  <c:v>1</c:v>
                </c:pt>
                <c:pt idx="18659">
                  <c:v>1</c:v>
                </c:pt>
                <c:pt idx="18660">
                  <c:v>1</c:v>
                </c:pt>
                <c:pt idx="18661">
                  <c:v>1</c:v>
                </c:pt>
                <c:pt idx="18662">
                  <c:v>1</c:v>
                </c:pt>
                <c:pt idx="18663">
                  <c:v>1</c:v>
                </c:pt>
                <c:pt idx="18664">
                  <c:v>1</c:v>
                </c:pt>
                <c:pt idx="18665">
                  <c:v>1</c:v>
                </c:pt>
                <c:pt idx="18666">
                  <c:v>1</c:v>
                </c:pt>
                <c:pt idx="18667">
                  <c:v>1</c:v>
                </c:pt>
                <c:pt idx="18668">
                  <c:v>1</c:v>
                </c:pt>
                <c:pt idx="18669">
                  <c:v>1</c:v>
                </c:pt>
                <c:pt idx="18670">
                  <c:v>1</c:v>
                </c:pt>
                <c:pt idx="18671">
                  <c:v>1</c:v>
                </c:pt>
                <c:pt idx="18672">
                  <c:v>1</c:v>
                </c:pt>
                <c:pt idx="18673">
                  <c:v>1</c:v>
                </c:pt>
                <c:pt idx="18674">
                  <c:v>1</c:v>
                </c:pt>
                <c:pt idx="18675">
                  <c:v>1</c:v>
                </c:pt>
                <c:pt idx="18676">
                  <c:v>1</c:v>
                </c:pt>
                <c:pt idx="18677">
                  <c:v>1</c:v>
                </c:pt>
                <c:pt idx="18678">
                  <c:v>1</c:v>
                </c:pt>
                <c:pt idx="18679">
                  <c:v>1</c:v>
                </c:pt>
                <c:pt idx="18680">
                  <c:v>1</c:v>
                </c:pt>
                <c:pt idx="18681">
                  <c:v>1</c:v>
                </c:pt>
                <c:pt idx="18682">
                  <c:v>1</c:v>
                </c:pt>
                <c:pt idx="18683">
                  <c:v>1</c:v>
                </c:pt>
                <c:pt idx="18684">
                  <c:v>1</c:v>
                </c:pt>
                <c:pt idx="18685">
                  <c:v>1</c:v>
                </c:pt>
                <c:pt idx="18686">
                  <c:v>1</c:v>
                </c:pt>
                <c:pt idx="18687">
                  <c:v>1</c:v>
                </c:pt>
                <c:pt idx="18688">
                  <c:v>1</c:v>
                </c:pt>
                <c:pt idx="18689">
                  <c:v>1</c:v>
                </c:pt>
                <c:pt idx="18690">
                  <c:v>1</c:v>
                </c:pt>
                <c:pt idx="18691">
                  <c:v>1</c:v>
                </c:pt>
                <c:pt idx="18692">
                  <c:v>1</c:v>
                </c:pt>
                <c:pt idx="18693">
                  <c:v>1</c:v>
                </c:pt>
                <c:pt idx="18694">
                  <c:v>1</c:v>
                </c:pt>
                <c:pt idx="18695">
                  <c:v>1</c:v>
                </c:pt>
                <c:pt idx="18696">
                  <c:v>1</c:v>
                </c:pt>
                <c:pt idx="18697">
                  <c:v>1</c:v>
                </c:pt>
                <c:pt idx="18698">
                  <c:v>1</c:v>
                </c:pt>
                <c:pt idx="18699">
                  <c:v>1</c:v>
                </c:pt>
                <c:pt idx="18700">
                  <c:v>1</c:v>
                </c:pt>
                <c:pt idx="18701">
                  <c:v>1</c:v>
                </c:pt>
                <c:pt idx="18702">
                  <c:v>1</c:v>
                </c:pt>
                <c:pt idx="18703">
                  <c:v>1</c:v>
                </c:pt>
                <c:pt idx="18704">
                  <c:v>1</c:v>
                </c:pt>
                <c:pt idx="18705">
                  <c:v>1</c:v>
                </c:pt>
                <c:pt idx="18706">
                  <c:v>1</c:v>
                </c:pt>
                <c:pt idx="18707">
                  <c:v>1</c:v>
                </c:pt>
                <c:pt idx="18708">
                  <c:v>1</c:v>
                </c:pt>
                <c:pt idx="18709">
                  <c:v>1</c:v>
                </c:pt>
                <c:pt idx="18710">
                  <c:v>1</c:v>
                </c:pt>
                <c:pt idx="18711">
                  <c:v>1</c:v>
                </c:pt>
                <c:pt idx="18712">
                  <c:v>1</c:v>
                </c:pt>
                <c:pt idx="18713">
                  <c:v>1</c:v>
                </c:pt>
                <c:pt idx="18714">
                  <c:v>1</c:v>
                </c:pt>
                <c:pt idx="18715">
                  <c:v>1</c:v>
                </c:pt>
                <c:pt idx="18716">
                  <c:v>1</c:v>
                </c:pt>
                <c:pt idx="18717">
                  <c:v>1</c:v>
                </c:pt>
                <c:pt idx="18718">
                  <c:v>1</c:v>
                </c:pt>
                <c:pt idx="18719">
                  <c:v>1</c:v>
                </c:pt>
                <c:pt idx="18720">
                  <c:v>1</c:v>
                </c:pt>
                <c:pt idx="18721">
                  <c:v>1</c:v>
                </c:pt>
                <c:pt idx="18722">
                  <c:v>1</c:v>
                </c:pt>
                <c:pt idx="18723">
                  <c:v>1</c:v>
                </c:pt>
                <c:pt idx="18724">
                  <c:v>1</c:v>
                </c:pt>
                <c:pt idx="18725">
                  <c:v>1</c:v>
                </c:pt>
                <c:pt idx="18726">
                  <c:v>1</c:v>
                </c:pt>
                <c:pt idx="18727">
                  <c:v>1</c:v>
                </c:pt>
                <c:pt idx="18728">
                  <c:v>1</c:v>
                </c:pt>
                <c:pt idx="18729">
                  <c:v>1</c:v>
                </c:pt>
                <c:pt idx="18730">
                  <c:v>1</c:v>
                </c:pt>
                <c:pt idx="18731">
                  <c:v>1</c:v>
                </c:pt>
                <c:pt idx="18732">
                  <c:v>1</c:v>
                </c:pt>
                <c:pt idx="18733">
                  <c:v>1</c:v>
                </c:pt>
                <c:pt idx="18734">
                  <c:v>1</c:v>
                </c:pt>
                <c:pt idx="18735">
                  <c:v>1</c:v>
                </c:pt>
                <c:pt idx="18736">
                  <c:v>1</c:v>
                </c:pt>
                <c:pt idx="18737">
                  <c:v>1</c:v>
                </c:pt>
                <c:pt idx="18738">
                  <c:v>1</c:v>
                </c:pt>
                <c:pt idx="18739">
                  <c:v>1</c:v>
                </c:pt>
                <c:pt idx="18740">
                  <c:v>1</c:v>
                </c:pt>
                <c:pt idx="18741">
                  <c:v>1</c:v>
                </c:pt>
                <c:pt idx="18742">
                  <c:v>1</c:v>
                </c:pt>
                <c:pt idx="18743">
                  <c:v>1</c:v>
                </c:pt>
                <c:pt idx="18744">
                  <c:v>1</c:v>
                </c:pt>
                <c:pt idx="18745">
                  <c:v>1</c:v>
                </c:pt>
                <c:pt idx="18746">
                  <c:v>1</c:v>
                </c:pt>
                <c:pt idx="18747">
                  <c:v>1</c:v>
                </c:pt>
                <c:pt idx="18748">
                  <c:v>1</c:v>
                </c:pt>
                <c:pt idx="18749">
                  <c:v>1</c:v>
                </c:pt>
                <c:pt idx="18750">
                  <c:v>1</c:v>
                </c:pt>
                <c:pt idx="18751">
                  <c:v>1</c:v>
                </c:pt>
                <c:pt idx="18752">
                  <c:v>1</c:v>
                </c:pt>
                <c:pt idx="18753">
                  <c:v>1</c:v>
                </c:pt>
                <c:pt idx="18754">
                  <c:v>1</c:v>
                </c:pt>
                <c:pt idx="18755">
                  <c:v>1</c:v>
                </c:pt>
                <c:pt idx="18756">
                  <c:v>1</c:v>
                </c:pt>
                <c:pt idx="18757">
                  <c:v>1</c:v>
                </c:pt>
                <c:pt idx="18758">
                  <c:v>1</c:v>
                </c:pt>
                <c:pt idx="18759">
                  <c:v>1</c:v>
                </c:pt>
                <c:pt idx="18760">
                  <c:v>1</c:v>
                </c:pt>
                <c:pt idx="18761">
                  <c:v>1</c:v>
                </c:pt>
                <c:pt idx="18762">
                  <c:v>1</c:v>
                </c:pt>
                <c:pt idx="18763">
                  <c:v>1</c:v>
                </c:pt>
                <c:pt idx="18764">
                  <c:v>1</c:v>
                </c:pt>
                <c:pt idx="18765">
                  <c:v>1</c:v>
                </c:pt>
                <c:pt idx="18766">
                  <c:v>1</c:v>
                </c:pt>
                <c:pt idx="18767">
                  <c:v>1</c:v>
                </c:pt>
                <c:pt idx="18768">
                  <c:v>1</c:v>
                </c:pt>
                <c:pt idx="18769">
                  <c:v>1</c:v>
                </c:pt>
                <c:pt idx="18770">
                  <c:v>1</c:v>
                </c:pt>
                <c:pt idx="18771">
                  <c:v>1</c:v>
                </c:pt>
                <c:pt idx="18772">
                  <c:v>1</c:v>
                </c:pt>
                <c:pt idx="18773">
                  <c:v>1</c:v>
                </c:pt>
                <c:pt idx="18774">
                  <c:v>1</c:v>
                </c:pt>
                <c:pt idx="18775">
                  <c:v>1</c:v>
                </c:pt>
                <c:pt idx="18776">
                  <c:v>1</c:v>
                </c:pt>
                <c:pt idx="18777">
                  <c:v>1</c:v>
                </c:pt>
                <c:pt idx="18778">
                  <c:v>1</c:v>
                </c:pt>
                <c:pt idx="18779">
                  <c:v>1</c:v>
                </c:pt>
                <c:pt idx="18780">
                  <c:v>1</c:v>
                </c:pt>
                <c:pt idx="18781">
                  <c:v>1</c:v>
                </c:pt>
                <c:pt idx="18782">
                  <c:v>1</c:v>
                </c:pt>
                <c:pt idx="18783">
                  <c:v>1</c:v>
                </c:pt>
                <c:pt idx="18784">
                  <c:v>1</c:v>
                </c:pt>
                <c:pt idx="18785">
                  <c:v>1</c:v>
                </c:pt>
                <c:pt idx="18786">
                  <c:v>1</c:v>
                </c:pt>
                <c:pt idx="18787">
                  <c:v>1</c:v>
                </c:pt>
                <c:pt idx="18788">
                  <c:v>1</c:v>
                </c:pt>
                <c:pt idx="18789">
                  <c:v>1</c:v>
                </c:pt>
                <c:pt idx="18790">
                  <c:v>1</c:v>
                </c:pt>
                <c:pt idx="18791">
                  <c:v>1</c:v>
                </c:pt>
                <c:pt idx="18792">
                  <c:v>1</c:v>
                </c:pt>
                <c:pt idx="18793">
                  <c:v>1</c:v>
                </c:pt>
                <c:pt idx="18794">
                  <c:v>1</c:v>
                </c:pt>
                <c:pt idx="18795">
                  <c:v>1</c:v>
                </c:pt>
                <c:pt idx="18796">
                  <c:v>1</c:v>
                </c:pt>
                <c:pt idx="18797">
                  <c:v>1</c:v>
                </c:pt>
                <c:pt idx="18798">
                  <c:v>1</c:v>
                </c:pt>
                <c:pt idx="18799">
                  <c:v>1</c:v>
                </c:pt>
                <c:pt idx="18800">
                  <c:v>1</c:v>
                </c:pt>
                <c:pt idx="18801">
                  <c:v>1</c:v>
                </c:pt>
                <c:pt idx="18802">
                  <c:v>1</c:v>
                </c:pt>
                <c:pt idx="18803">
                  <c:v>1</c:v>
                </c:pt>
                <c:pt idx="18804">
                  <c:v>1</c:v>
                </c:pt>
                <c:pt idx="18805">
                  <c:v>1</c:v>
                </c:pt>
                <c:pt idx="18806">
                  <c:v>1</c:v>
                </c:pt>
                <c:pt idx="18807">
                  <c:v>1</c:v>
                </c:pt>
                <c:pt idx="18808">
                  <c:v>1</c:v>
                </c:pt>
                <c:pt idx="18809">
                  <c:v>1</c:v>
                </c:pt>
                <c:pt idx="18810">
                  <c:v>1</c:v>
                </c:pt>
                <c:pt idx="18811">
                  <c:v>1</c:v>
                </c:pt>
                <c:pt idx="18812">
                  <c:v>1</c:v>
                </c:pt>
                <c:pt idx="18813">
                  <c:v>1</c:v>
                </c:pt>
                <c:pt idx="18814">
                  <c:v>1</c:v>
                </c:pt>
                <c:pt idx="18815">
                  <c:v>1</c:v>
                </c:pt>
                <c:pt idx="18816">
                  <c:v>1</c:v>
                </c:pt>
                <c:pt idx="18817">
                  <c:v>1</c:v>
                </c:pt>
                <c:pt idx="18818">
                  <c:v>1</c:v>
                </c:pt>
                <c:pt idx="18819">
                  <c:v>1</c:v>
                </c:pt>
                <c:pt idx="18820">
                  <c:v>1</c:v>
                </c:pt>
                <c:pt idx="18821">
                  <c:v>1</c:v>
                </c:pt>
                <c:pt idx="18822">
                  <c:v>1</c:v>
                </c:pt>
                <c:pt idx="18823">
                  <c:v>1</c:v>
                </c:pt>
                <c:pt idx="18824">
                  <c:v>1</c:v>
                </c:pt>
                <c:pt idx="18825">
                  <c:v>1</c:v>
                </c:pt>
                <c:pt idx="18826">
                  <c:v>1</c:v>
                </c:pt>
                <c:pt idx="18827">
                  <c:v>1</c:v>
                </c:pt>
                <c:pt idx="18828">
                  <c:v>1</c:v>
                </c:pt>
                <c:pt idx="18829">
                  <c:v>1</c:v>
                </c:pt>
                <c:pt idx="18830">
                  <c:v>1</c:v>
                </c:pt>
                <c:pt idx="18831">
                  <c:v>1</c:v>
                </c:pt>
                <c:pt idx="18832">
                  <c:v>1</c:v>
                </c:pt>
                <c:pt idx="18833">
                  <c:v>1</c:v>
                </c:pt>
                <c:pt idx="18834">
                  <c:v>1</c:v>
                </c:pt>
                <c:pt idx="18835">
                  <c:v>1</c:v>
                </c:pt>
                <c:pt idx="18836">
                  <c:v>1</c:v>
                </c:pt>
                <c:pt idx="18837">
                  <c:v>1</c:v>
                </c:pt>
                <c:pt idx="18838">
                  <c:v>1</c:v>
                </c:pt>
                <c:pt idx="18839">
                  <c:v>1</c:v>
                </c:pt>
                <c:pt idx="18840">
                  <c:v>1</c:v>
                </c:pt>
                <c:pt idx="18841">
                  <c:v>1</c:v>
                </c:pt>
                <c:pt idx="18842">
                  <c:v>1</c:v>
                </c:pt>
                <c:pt idx="18843">
                  <c:v>1</c:v>
                </c:pt>
                <c:pt idx="18844">
                  <c:v>1</c:v>
                </c:pt>
                <c:pt idx="18845">
                  <c:v>1</c:v>
                </c:pt>
                <c:pt idx="18846">
                  <c:v>1</c:v>
                </c:pt>
                <c:pt idx="18847">
                  <c:v>1</c:v>
                </c:pt>
                <c:pt idx="18848">
                  <c:v>1</c:v>
                </c:pt>
                <c:pt idx="18849">
                  <c:v>1</c:v>
                </c:pt>
                <c:pt idx="18850">
                  <c:v>1</c:v>
                </c:pt>
                <c:pt idx="18851">
                  <c:v>1</c:v>
                </c:pt>
                <c:pt idx="18852">
                  <c:v>1</c:v>
                </c:pt>
                <c:pt idx="18853">
                  <c:v>1</c:v>
                </c:pt>
                <c:pt idx="18854">
                  <c:v>1</c:v>
                </c:pt>
                <c:pt idx="18855">
                  <c:v>1</c:v>
                </c:pt>
                <c:pt idx="18856">
                  <c:v>1</c:v>
                </c:pt>
                <c:pt idx="18857">
                  <c:v>1</c:v>
                </c:pt>
                <c:pt idx="18858">
                  <c:v>1</c:v>
                </c:pt>
                <c:pt idx="18859">
                  <c:v>1</c:v>
                </c:pt>
                <c:pt idx="18860">
                  <c:v>1</c:v>
                </c:pt>
                <c:pt idx="18861">
                  <c:v>1</c:v>
                </c:pt>
                <c:pt idx="18862">
                  <c:v>1</c:v>
                </c:pt>
                <c:pt idx="18863">
                  <c:v>1</c:v>
                </c:pt>
                <c:pt idx="18864">
                  <c:v>1</c:v>
                </c:pt>
                <c:pt idx="18865">
                  <c:v>1</c:v>
                </c:pt>
                <c:pt idx="18866">
                  <c:v>1</c:v>
                </c:pt>
                <c:pt idx="18867">
                  <c:v>1</c:v>
                </c:pt>
                <c:pt idx="18868">
                  <c:v>1</c:v>
                </c:pt>
                <c:pt idx="18869">
                  <c:v>1</c:v>
                </c:pt>
                <c:pt idx="18870">
                  <c:v>1</c:v>
                </c:pt>
                <c:pt idx="18871">
                  <c:v>1</c:v>
                </c:pt>
                <c:pt idx="18872">
                  <c:v>1</c:v>
                </c:pt>
                <c:pt idx="18873">
                  <c:v>1</c:v>
                </c:pt>
                <c:pt idx="18874">
                  <c:v>1</c:v>
                </c:pt>
                <c:pt idx="18875">
                  <c:v>1</c:v>
                </c:pt>
                <c:pt idx="18876">
                  <c:v>1</c:v>
                </c:pt>
                <c:pt idx="18877">
                  <c:v>1</c:v>
                </c:pt>
                <c:pt idx="18878">
                  <c:v>1</c:v>
                </c:pt>
                <c:pt idx="18879">
                  <c:v>1</c:v>
                </c:pt>
                <c:pt idx="18880">
                  <c:v>1</c:v>
                </c:pt>
                <c:pt idx="18881">
                  <c:v>1</c:v>
                </c:pt>
                <c:pt idx="18882">
                  <c:v>1</c:v>
                </c:pt>
                <c:pt idx="18883">
                  <c:v>1</c:v>
                </c:pt>
                <c:pt idx="18884">
                  <c:v>1</c:v>
                </c:pt>
                <c:pt idx="18885">
                  <c:v>1</c:v>
                </c:pt>
                <c:pt idx="18886">
                  <c:v>1</c:v>
                </c:pt>
                <c:pt idx="18887">
                  <c:v>1</c:v>
                </c:pt>
                <c:pt idx="18888">
                  <c:v>1</c:v>
                </c:pt>
                <c:pt idx="18889">
                  <c:v>1</c:v>
                </c:pt>
                <c:pt idx="18890">
                  <c:v>1</c:v>
                </c:pt>
                <c:pt idx="18891">
                  <c:v>1</c:v>
                </c:pt>
                <c:pt idx="18892">
                  <c:v>1</c:v>
                </c:pt>
                <c:pt idx="18893">
                  <c:v>1</c:v>
                </c:pt>
                <c:pt idx="18894">
                  <c:v>1</c:v>
                </c:pt>
                <c:pt idx="18895">
                  <c:v>1</c:v>
                </c:pt>
                <c:pt idx="18896">
                  <c:v>1</c:v>
                </c:pt>
                <c:pt idx="18897">
                  <c:v>1</c:v>
                </c:pt>
                <c:pt idx="18898">
                  <c:v>1</c:v>
                </c:pt>
                <c:pt idx="18899">
                  <c:v>1</c:v>
                </c:pt>
                <c:pt idx="18900">
                  <c:v>1</c:v>
                </c:pt>
                <c:pt idx="18901">
                  <c:v>1</c:v>
                </c:pt>
                <c:pt idx="18902">
                  <c:v>1</c:v>
                </c:pt>
                <c:pt idx="18903">
                  <c:v>1</c:v>
                </c:pt>
                <c:pt idx="18904">
                  <c:v>1</c:v>
                </c:pt>
                <c:pt idx="18905">
                  <c:v>1</c:v>
                </c:pt>
                <c:pt idx="18906">
                  <c:v>1</c:v>
                </c:pt>
                <c:pt idx="18907">
                  <c:v>1</c:v>
                </c:pt>
                <c:pt idx="18908">
                  <c:v>1</c:v>
                </c:pt>
                <c:pt idx="18909">
                  <c:v>1</c:v>
                </c:pt>
                <c:pt idx="18910">
                  <c:v>1</c:v>
                </c:pt>
                <c:pt idx="18911">
                  <c:v>1</c:v>
                </c:pt>
                <c:pt idx="18912">
                  <c:v>1</c:v>
                </c:pt>
                <c:pt idx="18913">
                  <c:v>1</c:v>
                </c:pt>
                <c:pt idx="18914">
                  <c:v>1</c:v>
                </c:pt>
                <c:pt idx="18915">
                  <c:v>1</c:v>
                </c:pt>
                <c:pt idx="18916">
                  <c:v>1</c:v>
                </c:pt>
                <c:pt idx="18917">
                  <c:v>1</c:v>
                </c:pt>
                <c:pt idx="18918">
                  <c:v>1</c:v>
                </c:pt>
                <c:pt idx="18919">
                  <c:v>1</c:v>
                </c:pt>
                <c:pt idx="18920">
                  <c:v>1</c:v>
                </c:pt>
                <c:pt idx="18921">
                  <c:v>1</c:v>
                </c:pt>
                <c:pt idx="18922">
                  <c:v>1</c:v>
                </c:pt>
                <c:pt idx="18923">
                  <c:v>1</c:v>
                </c:pt>
                <c:pt idx="18924">
                  <c:v>1</c:v>
                </c:pt>
                <c:pt idx="18925">
                  <c:v>1</c:v>
                </c:pt>
                <c:pt idx="18926">
                  <c:v>1</c:v>
                </c:pt>
                <c:pt idx="18927">
                  <c:v>1</c:v>
                </c:pt>
                <c:pt idx="18928">
                  <c:v>1</c:v>
                </c:pt>
                <c:pt idx="18929">
                  <c:v>1</c:v>
                </c:pt>
                <c:pt idx="18930">
                  <c:v>1</c:v>
                </c:pt>
                <c:pt idx="18931">
                  <c:v>1</c:v>
                </c:pt>
                <c:pt idx="18932">
                  <c:v>1</c:v>
                </c:pt>
                <c:pt idx="18933">
                  <c:v>1</c:v>
                </c:pt>
                <c:pt idx="18934">
                  <c:v>1</c:v>
                </c:pt>
                <c:pt idx="18935">
                  <c:v>1</c:v>
                </c:pt>
                <c:pt idx="18936">
                  <c:v>1</c:v>
                </c:pt>
                <c:pt idx="18937">
                  <c:v>1</c:v>
                </c:pt>
                <c:pt idx="18938">
                  <c:v>1</c:v>
                </c:pt>
                <c:pt idx="18939">
                  <c:v>1</c:v>
                </c:pt>
                <c:pt idx="18940">
                  <c:v>1</c:v>
                </c:pt>
                <c:pt idx="18941">
                  <c:v>1</c:v>
                </c:pt>
                <c:pt idx="18942">
                  <c:v>1</c:v>
                </c:pt>
                <c:pt idx="18943">
                  <c:v>1</c:v>
                </c:pt>
                <c:pt idx="18944">
                  <c:v>1</c:v>
                </c:pt>
                <c:pt idx="18945">
                  <c:v>1</c:v>
                </c:pt>
                <c:pt idx="18946">
                  <c:v>1</c:v>
                </c:pt>
                <c:pt idx="18947">
                  <c:v>1</c:v>
                </c:pt>
                <c:pt idx="18948">
                  <c:v>1</c:v>
                </c:pt>
                <c:pt idx="18949">
                  <c:v>1</c:v>
                </c:pt>
                <c:pt idx="18950">
                  <c:v>1</c:v>
                </c:pt>
                <c:pt idx="18951">
                  <c:v>1</c:v>
                </c:pt>
                <c:pt idx="18952">
                  <c:v>1</c:v>
                </c:pt>
                <c:pt idx="18953">
                  <c:v>1</c:v>
                </c:pt>
                <c:pt idx="18954">
                  <c:v>1</c:v>
                </c:pt>
                <c:pt idx="18955">
                  <c:v>1</c:v>
                </c:pt>
                <c:pt idx="18956">
                  <c:v>1</c:v>
                </c:pt>
                <c:pt idx="18957">
                  <c:v>1</c:v>
                </c:pt>
                <c:pt idx="18958">
                  <c:v>1</c:v>
                </c:pt>
                <c:pt idx="18959">
                  <c:v>1</c:v>
                </c:pt>
                <c:pt idx="18960">
                  <c:v>1</c:v>
                </c:pt>
                <c:pt idx="18961">
                  <c:v>1</c:v>
                </c:pt>
                <c:pt idx="18962">
                  <c:v>1</c:v>
                </c:pt>
                <c:pt idx="18963">
                  <c:v>1</c:v>
                </c:pt>
                <c:pt idx="18964">
                  <c:v>1</c:v>
                </c:pt>
                <c:pt idx="18965">
                  <c:v>1</c:v>
                </c:pt>
                <c:pt idx="18966">
                  <c:v>1</c:v>
                </c:pt>
                <c:pt idx="18967">
                  <c:v>1</c:v>
                </c:pt>
                <c:pt idx="18968">
                  <c:v>1</c:v>
                </c:pt>
                <c:pt idx="18969">
                  <c:v>1</c:v>
                </c:pt>
                <c:pt idx="18970">
                  <c:v>1</c:v>
                </c:pt>
                <c:pt idx="18971">
                  <c:v>1</c:v>
                </c:pt>
                <c:pt idx="18972">
                  <c:v>1</c:v>
                </c:pt>
                <c:pt idx="18973">
                  <c:v>1</c:v>
                </c:pt>
                <c:pt idx="18974">
                  <c:v>1</c:v>
                </c:pt>
                <c:pt idx="18975">
                  <c:v>1</c:v>
                </c:pt>
                <c:pt idx="18976">
                  <c:v>1</c:v>
                </c:pt>
                <c:pt idx="18977">
                  <c:v>1</c:v>
                </c:pt>
                <c:pt idx="18978">
                  <c:v>1</c:v>
                </c:pt>
                <c:pt idx="18979">
                  <c:v>1</c:v>
                </c:pt>
                <c:pt idx="18980">
                  <c:v>1</c:v>
                </c:pt>
                <c:pt idx="18981">
                  <c:v>1</c:v>
                </c:pt>
                <c:pt idx="18982">
                  <c:v>1</c:v>
                </c:pt>
                <c:pt idx="18983">
                  <c:v>1</c:v>
                </c:pt>
                <c:pt idx="18984">
                  <c:v>1</c:v>
                </c:pt>
                <c:pt idx="18985">
                  <c:v>1</c:v>
                </c:pt>
                <c:pt idx="18986">
                  <c:v>1</c:v>
                </c:pt>
                <c:pt idx="18987">
                  <c:v>1</c:v>
                </c:pt>
                <c:pt idx="18988">
                  <c:v>1</c:v>
                </c:pt>
                <c:pt idx="18989">
                  <c:v>1</c:v>
                </c:pt>
                <c:pt idx="18990">
                  <c:v>1</c:v>
                </c:pt>
                <c:pt idx="18991">
                  <c:v>1</c:v>
                </c:pt>
                <c:pt idx="18992">
                  <c:v>1</c:v>
                </c:pt>
                <c:pt idx="18993">
                  <c:v>1</c:v>
                </c:pt>
                <c:pt idx="18994">
                  <c:v>1</c:v>
                </c:pt>
                <c:pt idx="18995">
                  <c:v>1</c:v>
                </c:pt>
                <c:pt idx="18996">
                  <c:v>1</c:v>
                </c:pt>
                <c:pt idx="18997">
                  <c:v>1</c:v>
                </c:pt>
                <c:pt idx="18998">
                  <c:v>1</c:v>
                </c:pt>
                <c:pt idx="18999">
                  <c:v>1</c:v>
                </c:pt>
                <c:pt idx="19000">
                  <c:v>1</c:v>
                </c:pt>
                <c:pt idx="19001">
                  <c:v>1</c:v>
                </c:pt>
                <c:pt idx="19002">
                  <c:v>1</c:v>
                </c:pt>
                <c:pt idx="19003">
                  <c:v>1</c:v>
                </c:pt>
                <c:pt idx="19004">
                  <c:v>1</c:v>
                </c:pt>
                <c:pt idx="19005">
                  <c:v>1</c:v>
                </c:pt>
                <c:pt idx="19006">
                  <c:v>1</c:v>
                </c:pt>
                <c:pt idx="19007">
                  <c:v>1</c:v>
                </c:pt>
                <c:pt idx="19008">
                  <c:v>1</c:v>
                </c:pt>
                <c:pt idx="19009">
                  <c:v>1</c:v>
                </c:pt>
                <c:pt idx="19010">
                  <c:v>1</c:v>
                </c:pt>
                <c:pt idx="19011">
                  <c:v>1</c:v>
                </c:pt>
                <c:pt idx="19012">
                  <c:v>1</c:v>
                </c:pt>
                <c:pt idx="19013">
                  <c:v>1</c:v>
                </c:pt>
                <c:pt idx="19014">
                  <c:v>1</c:v>
                </c:pt>
                <c:pt idx="19015">
                  <c:v>1</c:v>
                </c:pt>
                <c:pt idx="19016">
                  <c:v>1</c:v>
                </c:pt>
                <c:pt idx="19017">
                  <c:v>1</c:v>
                </c:pt>
                <c:pt idx="19018">
                  <c:v>1</c:v>
                </c:pt>
                <c:pt idx="19019">
                  <c:v>1</c:v>
                </c:pt>
                <c:pt idx="19020">
                  <c:v>1</c:v>
                </c:pt>
                <c:pt idx="19021">
                  <c:v>1</c:v>
                </c:pt>
                <c:pt idx="19022">
                  <c:v>1</c:v>
                </c:pt>
                <c:pt idx="19023">
                  <c:v>1</c:v>
                </c:pt>
                <c:pt idx="19024">
                  <c:v>1</c:v>
                </c:pt>
                <c:pt idx="19025">
                  <c:v>1</c:v>
                </c:pt>
                <c:pt idx="19026">
                  <c:v>1</c:v>
                </c:pt>
                <c:pt idx="19027">
                  <c:v>1</c:v>
                </c:pt>
                <c:pt idx="19028">
                  <c:v>1</c:v>
                </c:pt>
                <c:pt idx="19029">
                  <c:v>1</c:v>
                </c:pt>
                <c:pt idx="19030">
                  <c:v>1</c:v>
                </c:pt>
                <c:pt idx="19031">
                  <c:v>1</c:v>
                </c:pt>
                <c:pt idx="19032">
                  <c:v>1</c:v>
                </c:pt>
                <c:pt idx="19033">
                  <c:v>1</c:v>
                </c:pt>
                <c:pt idx="19034">
                  <c:v>1</c:v>
                </c:pt>
                <c:pt idx="19035">
                  <c:v>1</c:v>
                </c:pt>
                <c:pt idx="19036">
                  <c:v>1</c:v>
                </c:pt>
                <c:pt idx="19037">
                  <c:v>1</c:v>
                </c:pt>
                <c:pt idx="19038">
                  <c:v>1</c:v>
                </c:pt>
                <c:pt idx="19039">
                  <c:v>1</c:v>
                </c:pt>
                <c:pt idx="19040">
                  <c:v>1</c:v>
                </c:pt>
                <c:pt idx="19041">
                  <c:v>1</c:v>
                </c:pt>
                <c:pt idx="19042">
                  <c:v>1</c:v>
                </c:pt>
                <c:pt idx="19043">
                  <c:v>1</c:v>
                </c:pt>
                <c:pt idx="19044">
                  <c:v>1</c:v>
                </c:pt>
                <c:pt idx="19045">
                  <c:v>1</c:v>
                </c:pt>
                <c:pt idx="19046">
                  <c:v>1</c:v>
                </c:pt>
                <c:pt idx="19047">
                  <c:v>1</c:v>
                </c:pt>
                <c:pt idx="19048">
                  <c:v>1</c:v>
                </c:pt>
                <c:pt idx="19049">
                  <c:v>1</c:v>
                </c:pt>
                <c:pt idx="19050">
                  <c:v>1</c:v>
                </c:pt>
                <c:pt idx="19051">
                  <c:v>1</c:v>
                </c:pt>
                <c:pt idx="19052">
                  <c:v>1</c:v>
                </c:pt>
                <c:pt idx="19053">
                  <c:v>1</c:v>
                </c:pt>
                <c:pt idx="19054">
                  <c:v>1</c:v>
                </c:pt>
                <c:pt idx="19055">
                  <c:v>1</c:v>
                </c:pt>
                <c:pt idx="19056">
                  <c:v>1</c:v>
                </c:pt>
                <c:pt idx="19057">
                  <c:v>1</c:v>
                </c:pt>
                <c:pt idx="19058">
                  <c:v>1</c:v>
                </c:pt>
                <c:pt idx="19059">
                  <c:v>1</c:v>
                </c:pt>
                <c:pt idx="19060">
                  <c:v>1</c:v>
                </c:pt>
                <c:pt idx="19061">
                  <c:v>1</c:v>
                </c:pt>
                <c:pt idx="19062">
                  <c:v>1</c:v>
                </c:pt>
                <c:pt idx="19063">
                  <c:v>1</c:v>
                </c:pt>
                <c:pt idx="19064">
                  <c:v>1</c:v>
                </c:pt>
                <c:pt idx="19065">
                  <c:v>1</c:v>
                </c:pt>
                <c:pt idx="19066">
                  <c:v>1</c:v>
                </c:pt>
                <c:pt idx="19067">
                  <c:v>1</c:v>
                </c:pt>
                <c:pt idx="19068">
                  <c:v>1</c:v>
                </c:pt>
                <c:pt idx="19069">
                  <c:v>1</c:v>
                </c:pt>
                <c:pt idx="19070">
                  <c:v>1</c:v>
                </c:pt>
                <c:pt idx="19071">
                  <c:v>1</c:v>
                </c:pt>
                <c:pt idx="19072">
                  <c:v>1</c:v>
                </c:pt>
                <c:pt idx="19073">
                  <c:v>1</c:v>
                </c:pt>
                <c:pt idx="19074">
                  <c:v>1</c:v>
                </c:pt>
                <c:pt idx="19075">
                  <c:v>1</c:v>
                </c:pt>
                <c:pt idx="19076">
                  <c:v>1</c:v>
                </c:pt>
                <c:pt idx="19077">
                  <c:v>1</c:v>
                </c:pt>
                <c:pt idx="19078">
                  <c:v>1</c:v>
                </c:pt>
                <c:pt idx="19079">
                  <c:v>1</c:v>
                </c:pt>
                <c:pt idx="19080">
                  <c:v>1</c:v>
                </c:pt>
                <c:pt idx="19081">
                  <c:v>1</c:v>
                </c:pt>
                <c:pt idx="19082">
                  <c:v>1</c:v>
                </c:pt>
                <c:pt idx="19083">
                  <c:v>1</c:v>
                </c:pt>
                <c:pt idx="19084">
                  <c:v>1</c:v>
                </c:pt>
                <c:pt idx="19085">
                  <c:v>1</c:v>
                </c:pt>
                <c:pt idx="19086">
                  <c:v>1</c:v>
                </c:pt>
                <c:pt idx="19087">
                  <c:v>1</c:v>
                </c:pt>
                <c:pt idx="19088">
                  <c:v>1</c:v>
                </c:pt>
                <c:pt idx="19089">
                  <c:v>1</c:v>
                </c:pt>
                <c:pt idx="19090">
                  <c:v>1</c:v>
                </c:pt>
                <c:pt idx="19091">
                  <c:v>1</c:v>
                </c:pt>
                <c:pt idx="19092">
                  <c:v>1</c:v>
                </c:pt>
                <c:pt idx="19093">
                  <c:v>1</c:v>
                </c:pt>
                <c:pt idx="19094">
                  <c:v>1</c:v>
                </c:pt>
                <c:pt idx="19095">
                  <c:v>1</c:v>
                </c:pt>
                <c:pt idx="19096">
                  <c:v>1</c:v>
                </c:pt>
                <c:pt idx="19097">
                  <c:v>1</c:v>
                </c:pt>
                <c:pt idx="19098">
                  <c:v>1</c:v>
                </c:pt>
                <c:pt idx="19099">
                  <c:v>1</c:v>
                </c:pt>
                <c:pt idx="19100">
                  <c:v>1</c:v>
                </c:pt>
                <c:pt idx="19101">
                  <c:v>1</c:v>
                </c:pt>
                <c:pt idx="19102">
                  <c:v>1</c:v>
                </c:pt>
                <c:pt idx="19103">
                  <c:v>1</c:v>
                </c:pt>
                <c:pt idx="19104">
                  <c:v>1</c:v>
                </c:pt>
                <c:pt idx="19105">
                  <c:v>1</c:v>
                </c:pt>
                <c:pt idx="19106">
                  <c:v>1</c:v>
                </c:pt>
                <c:pt idx="19107">
                  <c:v>1</c:v>
                </c:pt>
                <c:pt idx="19108">
                  <c:v>1</c:v>
                </c:pt>
                <c:pt idx="19109">
                  <c:v>1</c:v>
                </c:pt>
                <c:pt idx="19110">
                  <c:v>1</c:v>
                </c:pt>
                <c:pt idx="19111">
                  <c:v>1</c:v>
                </c:pt>
                <c:pt idx="19112">
                  <c:v>1</c:v>
                </c:pt>
                <c:pt idx="19113">
                  <c:v>1</c:v>
                </c:pt>
                <c:pt idx="19114">
                  <c:v>1</c:v>
                </c:pt>
                <c:pt idx="19115">
                  <c:v>1</c:v>
                </c:pt>
                <c:pt idx="19116">
                  <c:v>1</c:v>
                </c:pt>
                <c:pt idx="19117">
                  <c:v>1</c:v>
                </c:pt>
                <c:pt idx="19118">
                  <c:v>1</c:v>
                </c:pt>
                <c:pt idx="19119">
                  <c:v>1</c:v>
                </c:pt>
                <c:pt idx="19120">
                  <c:v>1</c:v>
                </c:pt>
                <c:pt idx="19121">
                  <c:v>1</c:v>
                </c:pt>
                <c:pt idx="19122">
                  <c:v>1</c:v>
                </c:pt>
                <c:pt idx="19123">
                  <c:v>1</c:v>
                </c:pt>
                <c:pt idx="19124">
                  <c:v>1</c:v>
                </c:pt>
                <c:pt idx="19125">
                  <c:v>1</c:v>
                </c:pt>
                <c:pt idx="19126">
                  <c:v>1</c:v>
                </c:pt>
                <c:pt idx="19127">
                  <c:v>1</c:v>
                </c:pt>
                <c:pt idx="19128">
                  <c:v>1</c:v>
                </c:pt>
                <c:pt idx="19129">
                  <c:v>1</c:v>
                </c:pt>
                <c:pt idx="19130">
                  <c:v>1</c:v>
                </c:pt>
                <c:pt idx="19131">
                  <c:v>1</c:v>
                </c:pt>
                <c:pt idx="19132">
                  <c:v>1</c:v>
                </c:pt>
                <c:pt idx="19133">
                  <c:v>1</c:v>
                </c:pt>
                <c:pt idx="19134">
                  <c:v>1</c:v>
                </c:pt>
                <c:pt idx="19135">
                  <c:v>1</c:v>
                </c:pt>
                <c:pt idx="19136">
                  <c:v>1</c:v>
                </c:pt>
                <c:pt idx="19137">
                  <c:v>1</c:v>
                </c:pt>
                <c:pt idx="19138">
                  <c:v>1</c:v>
                </c:pt>
                <c:pt idx="19139">
                  <c:v>1</c:v>
                </c:pt>
                <c:pt idx="19140">
                  <c:v>1</c:v>
                </c:pt>
                <c:pt idx="19141">
                  <c:v>1</c:v>
                </c:pt>
                <c:pt idx="19142">
                  <c:v>1</c:v>
                </c:pt>
                <c:pt idx="19143">
                  <c:v>1</c:v>
                </c:pt>
                <c:pt idx="19144">
                  <c:v>1</c:v>
                </c:pt>
                <c:pt idx="19145">
                  <c:v>1</c:v>
                </c:pt>
                <c:pt idx="19146">
                  <c:v>1</c:v>
                </c:pt>
                <c:pt idx="19147">
                  <c:v>1</c:v>
                </c:pt>
                <c:pt idx="19148">
                  <c:v>1</c:v>
                </c:pt>
                <c:pt idx="19149">
                  <c:v>1</c:v>
                </c:pt>
                <c:pt idx="19150">
                  <c:v>1</c:v>
                </c:pt>
                <c:pt idx="19151">
                  <c:v>1</c:v>
                </c:pt>
                <c:pt idx="19152">
                  <c:v>1</c:v>
                </c:pt>
                <c:pt idx="19153">
                  <c:v>1</c:v>
                </c:pt>
                <c:pt idx="19154">
                  <c:v>1</c:v>
                </c:pt>
                <c:pt idx="19155">
                  <c:v>1</c:v>
                </c:pt>
                <c:pt idx="19156">
                  <c:v>1</c:v>
                </c:pt>
                <c:pt idx="19157">
                  <c:v>1</c:v>
                </c:pt>
                <c:pt idx="19158">
                  <c:v>1</c:v>
                </c:pt>
                <c:pt idx="19159">
                  <c:v>1</c:v>
                </c:pt>
                <c:pt idx="19160">
                  <c:v>1</c:v>
                </c:pt>
                <c:pt idx="19161">
                  <c:v>1</c:v>
                </c:pt>
                <c:pt idx="19162">
                  <c:v>1</c:v>
                </c:pt>
                <c:pt idx="19163">
                  <c:v>1</c:v>
                </c:pt>
                <c:pt idx="19164">
                  <c:v>1</c:v>
                </c:pt>
                <c:pt idx="19165">
                  <c:v>1</c:v>
                </c:pt>
                <c:pt idx="19166">
                  <c:v>1</c:v>
                </c:pt>
                <c:pt idx="19167">
                  <c:v>1</c:v>
                </c:pt>
                <c:pt idx="19168">
                  <c:v>1</c:v>
                </c:pt>
                <c:pt idx="19169">
                  <c:v>1</c:v>
                </c:pt>
                <c:pt idx="19170">
                  <c:v>1</c:v>
                </c:pt>
                <c:pt idx="19171">
                  <c:v>1</c:v>
                </c:pt>
                <c:pt idx="19172">
                  <c:v>1</c:v>
                </c:pt>
                <c:pt idx="19173">
                  <c:v>1</c:v>
                </c:pt>
                <c:pt idx="19174">
                  <c:v>1</c:v>
                </c:pt>
                <c:pt idx="19175">
                  <c:v>1</c:v>
                </c:pt>
                <c:pt idx="19176">
                  <c:v>1</c:v>
                </c:pt>
                <c:pt idx="19177">
                  <c:v>1</c:v>
                </c:pt>
                <c:pt idx="19178">
                  <c:v>1</c:v>
                </c:pt>
                <c:pt idx="19179">
                  <c:v>1</c:v>
                </c:pt>
                <c:pt idx="19180">
                  <c:v>1</c:v>
                </c:pt>
                <c:pt idx="19181">
                  <c:v>1</c:v>
                </c:pt>
                <c:pt idx="19182">
                  <c:v>1</c:v>
                </c:pt>
                <c:pt idx="19183">
                  <c:v>1</c:v>
                </c:pt>
                <c:pt idx="19184">
                  <c:v>1</c:v>
                </c:pt>
                <c:pt idx="19185">
                  <c:v>1</c:v>
                </c:pt>
                <c:pt idx="19186">
                  <c:v>1</c:v>
                </c:pt>
                <c:pt idx="19187">
                  <c:v>1</c:v>
                </c:pt>
                <c:pt idx="19188">
                  <c:v>1</c:v>
                </c:pt>
                <c:pt idx="19189">
                  <c:v>1</c:v>
                </c:pt>
                <c:pt idx="19190">
                  <c:v>1</c:v>
                </c:pt>
                <c:pt idx="19191">
                  <c:v>1</c:v>
                </c:pt>
                <c:pt idx="19192">
                  <c:v>1</c:v>
                </c:pt>
                <c:pt idx="19193">
                  <c:v>1</c:v>
                </c:pt>
                <c:pt idx="19194">
                  <c:v>1</c:v>
                </c:pt>
                <c:pt idx="19195">
                  <c:v>1</c:v>
                </c:pt>
                <c:pt idx="19196">
                  <c:v>1</c:v>
                </c:pt>
                <c:pt idx="19197">
                  <c:v>1</c:v>
                </c:pt>
                <c:pt idx="19198">
                  <c:v>1</c:v>
                </c:pt>
                <c:pt idx="19199">
                  <c:v>1</c:v>
                </c:pt>
                <c:pt idx="19200">
                  <c:v>1</c:v>
                </c:pt>
                <c:pt idx="19201">
                  <c:v>1</c:v>
                </c:pt>
                <c:pt idx="19202">
                  <c:v>1</c:v>
                </c:pt>
                <c:pt idx="19203">
                  <c:v>1</c:v>
                </c:pt>
                <c:pt idx="19204">
                  <c:v>1</c:v>
                </c:pt>
                <c:pt idx="19205">
                  <c:v>1</c:v>
                </c:pt>
                <c:pt idx="19206">
                  <c:v>1</c:v>
                </c:pt>
                <c:pt idx="19207">
                  <c:v>1</c:v>
                </c:pt>
                <c:pt idx="19208">
                  <c:v>1</c:v>
                </c:pt>
                <c:pt idx="19209">
                  <c:v>1</c:v>
                </c:pt>
                <c:pt idx="19210">
                  <c:v>1</c:v>
                </c:pt>
                <c:pt idx="19211">
                  <c:v>1</c:v>
                </c:pt>
                <c:pt idx="19212">
                  <c:v>1</c:v>
                </c:pt>
                <c:pt idx="19213">
                  <c:v>1</c:v>
                </c:pt>
                <c:pt idx="19214">
                  <c:v>1</c:v>
                </c:pt>
                <c:pt idx="19215">
                  <c:v>1</c:v>
                </c:pt>
                <c:pt idx="19216">
                  <c:v>1</c:v>
                </c:pt>
                <c:pt idx="19217">
                  <c:v>1</c:v>
                </c:pt>
                <c:pt idx="19218">
                  <c:v>1</c:v>
                </c:pt>
                <c:pt idx="19219">
                  <c:v>1</c:v>
                </c:pt>
                <c:pt idx="19220">
                  <c:v>1</c:v>
                </c:pt>
                <c:pt idx="19221">
                  <c:v>1</c:v>
                </c:pt>
                <c:pt idx="19222">
                  <c:v>1</c:v>
                </c:pt>
                <c:pt idx="19223">
                  <c:v>1</c:v>
                </c:pt>
                <c:pt idx="19224">
                  <c:v>1</c:v>
                </c:pt>
                <c:pt idx="19225">
                  <c:v>1</c:v>
                </c:pt>
                <c:pt idx="19226">
                  <c:v>1</c:v>
                </c:pt>
                <c:pt idx="19227">
                  <c:v>1</c:v>
                </c:pt>
                <c:pt idx="19228">
                  <c:v>1</c:v>
                </c:pt>
                <c:pt idx="19229">
                  <c:v>1</c:v>
                </c:pt>
                <c:pt idx="19230">
                  <c:v>1</c:v>
                </c:pt>
                <c:pt idx="19231">
                  <c:v>1</c:v>
                </c:pt>
                <c:pt idx="19232">
                  <c:v>1</c:v>
                </c:pt>
                <c:pt idx="19233">
                  <c:v>1</c:v>
                </c:pt>
                <c:pt idx="19234">
                  <c:v>1</c:v>
                </c:pt>
                <c:pt idx="19235">
                  <c:v>1</c:v>
                </c:pt>
                <c:pt idx="19236">
                  <c:v>1</c:v>
                </c:pt>
                <c:pt idx="19237">
                  <c:v>1</c:v>
                </c:pt>
                <c:pt idx="19238">
                  <c:v>1</c:v>
                </c:pt>
                <c:pt idx="19239">
                  <c:v>1</c:v>
                </c:pt>
                <c:pt idx="19240">
                  <c:v>1</c:v>
                </c:pt>
                <c:pt idx="19241">
                  <c:v>1</c:v>
                </c:pt>
                <c:pt idx="19242">
                  <c:v>1</c:v>
                </c:pt>
                <c:pt idx="19243">
                  <c:v>1</c:v>
                </c:pt>
                <c:pt idx="19244">
                  <c:v>1</c:v>
                </c:pt>
                <c:pt idx="19245">
                  <c:v>1</c:v>
                </c:pt>
                <c:pt idx="19246">
                  <c:v>1</c:v>
                </c:pt>
                <c:pt idx="19247">
                  <c:v>1</c:v>
                </c:pt>
                <c:pt idx="19248">
                  <c:v>1</c:v>
                </c:pt>
                <c:pt idx="19249">
                  <c:v>1</c:v>
                </c:pt>
                <c:pt idx="19250">
                  <c:v>1</c:v>
                </c:pt>
                <c:pt idx="19251">
                  <c:v>1</c:v>
                </c:pt>
                <c:pt idx="19252">
                  <c:v>1</c:v>
                </c:pt>
                <c:pt idx="19253">
                  <c:v>1</c:v>
                </c:pt>
                <c:pt idx="19254">
                  <c:v>1</c:v>
                </c:pt>
                <c:pt idx="19255">
                  <c:v>1</c:v>
                </c:pt>
                <c:pt idx="19256">
                  <c:v>1</c:v>
                </c:pt>
                <c:pt idx="19257">
                  <c:v>1</c:v>
                </c:pt>
                <c:pt idx="19258">
                  <c:v>1</c:v>
                </c:pt>
                <c:pt idx="19259">
                  <c:v>1</c:v>
                </c:pt>
                <c:pt idx="19260">
                  <c:v>1</c:v>
                </c:pt>
                <c:pt idx="19261">
                  <c:v>1</c:v>
                </c:pt>
                <c:pt idx="19262">
                  <c:v>1</c:v>
                </c:pt>
                <c:pt idx="19263">
                  <c:v>1</c:v>
                </c:pt>
                <c:pt idx="19264">
                  <c:v>1</c:v>
                </c:pt>
                <c:pt idx="19265">
                  <c:v>1</c:v>
                </c:pt>
                <c:pt idx="19266">
                  <c:v>1</c:v>
                </c:pt>
                <c:pt idx="19267">
                  <c:v>1</c:v>
                </c:pt>
                <c:pt idx="19268">
                  <c:v>1</c:v>
                </c:pt>
                <c:pt idx="19269">
                  <c:v>1</c:v>
                </c:pt>
                <c:pt idx="19270">
                  <c:v>1</c:v>
                </c:pt>
                <c:pt idx="19271">
                  <c:v>1</c:v>
                </c:pt>
                <c:pt idx="19272">
                  <c:v>1</c:v>
                </c:pt>
                <c:pt idx="19273">
                  <c:v>1</c:v>
                </c:pt>
                <c:pt idx="19274">
                  <c:v>1</c:v>
                </c:pt>
                <c:pt idx="19275">
                  <c:v>1</c:v>
                </c:pt>
                <c:pt idx="19276">
                  <c:v>1</c:v>
                </c:pt>
                <c:pt idx="19277">
                  <c:v>1</c:v>
                </c:pt>
                <c:pt idx="19278">
                  <c:v>1</c:v>
                </c:pt>
                <c:pt idx="19279">
                  <c:v>1</c:v>
                </c:pt>
                <c:pt idx="19280">
                  <c:v>1</c:v>
                </c:pt>
                <c:pt idx="19281">
                  <c:v>1</c:v>
                </c:pt>
                <c:pt idx="19282">
                  <c:v>1</c:v>
                </c:pt>
                <c:pt idx="19283">
                  <c:v>1</c:v>
                </c:pt>
                <c:pt idx="19284">
                  <c:v>1</c:v>
                </c:pt>
                <c:pt idx="19285">
                  <c:v>1</c:v>
                </c:pt>
                <c:pt idx="19286">
                  <c:v>1</c:v>
                </c:pt>
                <c:pt idx="19287">
                  <c:v>1</c:v>
                </c:pt>
                <c:pt idx="19288">
                  <c:v>1</c:v>
                </c:pt>
                <c:pt idx="19289">
                  <c:v>1</c:v>
                </c:pt>
                <c:pt idx="19290">
                  <c:v>1</c:v>
                </c:pt>
                <c:pt idx="19291">
                  <c:v>1</c:v>
                </c:pt>
                <c:pt idx="19292">
                  <c:v>1</c:v>
                </c:pt>
                <c:pt idx="19293">
                  <c:v>1</c:v>
                </c:pt>
                <c:pt idx="19294">
                  <c:v>1</c:v>
                </c:pt>
                <c:pt idx="19295">
                  <c:v>1</c:v>
                </c:pt>
                <c:pt idx="19296">
                  <c:v>1</c:v>
                </c:pt>
                <c:pt idx="19297">
                  <c:v>1</c:v>
                </c:pt>
                <c:pt idx="19298">
                  <c:v>1</c:v>
                </c:pt>
                <c:pt idx="19299">
                  <c:v>1</c:v>
                </c:pt>
                <c:pt idx="19300">
                  <c:v>1</c:v>
                </c:pt>
                <c:pt idx="19301">
                  <c:v>1</c:v>
                </c:pt>
                <c:pt idx="19302">
                  <c:v>1</c:v>
                </c:pt>
                <c:pt idx="19303">
                  <c:v>1</c:v>
                </c:pt>
                <c:pt idx="19304">
                  <c:v>1</c:v>
                </c:pt>
                <c:pt idx="19305">
                  <c:v>1</c:v>
                </c:pt>
                <c:pt idx="19306">
                  <c:v>1</c:v>
                </c:pt>
                <c:pt idx="19307">
                  <c:v>1</c:v>
                </c:pt>
                <c:pt idx="19308">
                  <c:v>1</c:v>
                </c:pt>
                <c:pt idx="19309">
                  <c:v>1</c:v>
                </c:pt>
                <c:pt idx="19310">
                  <c:v>1</c:v>
                </c:pt>
                <c:pt idx="19311">
                  <c:v>1</c:v>
                </c:pt>
                <c:pt idx="19312">
                  <c:v>1</c:v>
                </c:pt>
                <c:pt idx="19313">
                  <c:v>1</c:v>
                </c:pt>
                <c:pt idx="19314">
                  <c:v>1</c:v>
                </c:pt>
                <c:pt idx="19315">
                  <c:v>1</c:v>
                </c:pt>
                <c:pt idx="19316">
                  <c:v>1</c:v>
                </c:pt>
                <c:pt idx="19317">
                  <c:v>1</c:v>
                </c:pt>
                <c:pt idx="19318">
                  <c:v>1</c:v>
                </c:pt>
                <c:pt idx="19319">
                  <c:v>1</c:v>
                </c:pt>
                <c:pt idx="19320">
                  <c:v>1</c:v>
                </c:pt>
                <c:pt idx="19321">
                  <c:v>1</c:v>
                </c:pt>
                <c:pt idx="19322">
                  <c:v>1</c:v>
                </c:pt>
                <c:pt idx="19323">
                  <c:v>1</c:v>
                </c:pt>
                <c:pt idx="19324">
                  <c:v>1</c:v>
                </c:pt>
                <c:pt idx="19325">
                  <c:v>1</c:v>
                </c:pt>
                <c:pt idx="19326">
                  <c:v>1</c:v>
                </c:pt>
                <c:pt idx="19327">
                  <c:v>1</c:v>
                </c:pt>
                <c:pt idx="19328">
                  <c:v>1</c:v>
                </c:pt>
                <c:pt idx="19329">
                  <c:v>1</c:v>
                </c:pt>
                <c:pt idx="19330">
                  <c:v>1</c:v>
                </c:pt>
                <c:pt idx="19331">
                  <c:v>1</c:v>
                </c:pt>
                <c:pt idx="19332">
                  <c:v>1</c:v>
                </c:pt>
                <c:pt idx="19333">
                  <c:v>1</c:v>
                </c:pt>
                <c:pt idx="19334">
                  <c:v>1</c:v>
                </c:pt>
                <c:pt idx="19335">
                  <c:v>1</c:v>
                </c:pt>
                <c:pt idx="19336">
                  <c:v>1</c:v>
                </c:pt>
                <c:pt idx="19337">
                  <c:v>1</c:v>
                </c:pt>
                <c:pt idx="19338">
                  <c:v>1</c:v>
                </c:pt>
                <c:pt idx="19339">
                  <c:v>1</c:v>
                </c:pt>
                <c:pt idx="19340">
                  <c:v>1</c:v>
                </c:pt>
                <c:pt idx="19341">
                  <c:v>1</c:v>
                </c:pt>
                <c:pt idx="19342">
                  <c:v>1</c:v>
                </c:pt>
                <c:pt idx="19343">
                  <c:v>1</c:v>
                </c:pt>
                <c:pt idx="19344">
                  <c:v>1</c:v>
                </c:pt>
                <c:pt idx="19345">
                  <c:v>1</c:v>
                </c:pt>
                <c:pt idx="19346">
                  <c:v>1</c:v>
                </c:pt>
                <c:pt idx="19347">
                  <c:v>1</c:v>
                </c:pt>
                <c:pt idx="19348">
                  <c:v>1</c:v>
                </c:pt>
                <c:pt idx="19349">
                  <c:v>1</c:v>
                </c:pt>
                <c:pt idx="19350">
                  <c:v>1</c:v>
                </c:pt>
                <c:pt idx="19351">
                  <c:v>1</c:v>
                </c:pt>
                <c:pt idx="19352">
                  <c:v>1</c:v>
                </c:pt>
                <c:pt idx="19353">
                  <c:v>1</c:v>
                </c:pt>
                <c:pt idx="19354">
                  <c:v>1</c:v>
                </c:pt>
                <c:pt idx="19355">
                  <c:v>1</c:v>
                </c:pt>
                <c:pt idx="19356">
                  <c:v>1</c:v>
                </c:pt>
                <c:pt idx="19357">
                  <c:v>1</c:v>
                </c:pt>
                <c:pt idx="19358">
                  <c:v>1</c:v>
                </c:pt>
                <c:pt idx="19359">
                  <c:v>1</c:v>
                </c:pt>
                <c:pt idx="19360">
                  <c:v>1</c:v>
                </c:pt>
                <c:pt idx="19361">
                  <c:v>1</c:v>
                </c:pt>
                <c:pt idx="19362">
                  <c:v>1</c:v>
                </c:pt>
                <c:pt idx="19363">
                  <c:v>1</c:v>
                </c:pt>
                <c:pt idx="19364">
                  <c:v>1</c:v>
                </c:pt>
                <c:pt idx="19365">
                  <c:v>1</c:v>
                </c:pt>
                <c:pt idx="19366">
                  <c:v>1</c:v>
                </c:pt>
                <c:pt idx="19367">
                  <c:v>1</c:v>
                </c:pt>
                <c:pt idx="19368">
                  <c:v>1</c:v>
                </c:pt>
                <c:pt idx="19369">
                  <c:v>1</c:v>
                </c:pt>
                <c:pt idx="19370">
                  <c:v>1</c:v>
                </c:pt>
                <c:pt idx="19371">
                  <c:v>1</c:v>
                </c:pt>
                <c:pt idx="19372">
                  <c:v>1</c:v>
                </c:pt>
                <c:pt idx="19373">
                  <c:v>1</c:v>
                </c:pt>
                <c:pt idx="19374">
                  <c:v>1</c:v>
                </c:pt>
                <c:pt idx="19375">
                  <c:v>1</c:v>
                </c:pt>
                <c:pt idx="19376">
                  <c:v>1</c:v>
                </c:pt>
                <c:pt idx="19377">
                  <c:v>1</c:v>
                </c:pt>
                <c:pt idx="19378">
                  <c:v>1</c:v>
                </c:pt>
                <c:pt idx="19379">
                  <c:v>1</c:v>
                </c:pt>
                <c:pt idx="19380">
                  <c:v>1</c:v>
                </c:pt>
                <c:pt idx="19381">
                  <c:v>1</c:v>
                </c:pt>
                <c:pt idx="19382">
                  <c:v>1</c:v>
                </c:pt>
                <c:pt idx="19383">
                  <c:v>1</c:v>
                </c:pt>
                <c:pt idx="19384">
                  <c:v>1</c:v>
                </c:pt>
                <c:pt idx="19385">
                  <c:v>1</c:v>
                </c:pt>
                <c:pt idx="19386">
                  <c:v>1</c:v>
                </c:pt>
                <c:pt idx="19387">
                  <c:v>1</c:v>
                </c:pt>
                <c:pt idx="19388">
                  <c:v>1</c:v>
                </c:pt>
                <c:pt idx="19389">
                  <c:v>1</c:v>
                </c:pt>
                <c:pt idx="19390">
                  <c:v>1</c:v>
                </c:pt>
                <c:pt idx="19391">
                  <c:v>1</c:v>
                </c:pt>
                <c:pt idx="19392">
                  <c:v>1</c:v>
                </c:pt>
                <c:pt idx="19393">
                  <c:v>1</c:v>
                </c:pt>
                <c:pt idx="19394">
                  <c:v>1</c:v>
                </c:pt>
                <c:pt idx="19395">
                  <c:v>1</c:v>
                </c:pt>
                <c:pt idx="19396">
                  <c:v>1</c:v>
                </c:pt>
                <c:pt idx="19397">
                  <c:v>1</c:v>
                </c:pt>
                <c:pt idx="19398">
                  <c:v>1</c:v>
                </c:pt>
                <c:pt idx="19399">
                  <c:v>1</c:v>
                </c:pt>
                <c:pt idx="19400">
                  <c:v>1</c:v>
                </c:pt>
                <c:pt idx="19401">
                  <c:v>1</c:v>
                </c:pt>
                <c:pt idx="19402">
                  <c:v>1</c:v>
                </c:pt>
                <c:pt idx="19403">
                  <c:v>1</c:v>
                </c:pt>
                <c:pt idx="19404">
                  <c:v>1</c:v>
                </c:pt>
                <c:pt idx="19405">
                  <c:v>1</c:v>
                </c:pt>
                <c:pt idx="19406">
                  <c:v>1</c:v>
                </c:pt>
                <c:pt idx="19407">
                  <c:v>1</c:v>
                </c:pt>
                <c:pt idx="19408">
                  <c:v>1</c:v>
                </c:pt>
                <c:pt idx="19409">
                  <c:v>1</c:v>
                </c:pt>
                <c:pt idx="19410">
                  <c:v>1</c:v>
                </c:pt>
                <c:pt idx="19411">
                  <c:v>1</c:v>
                </c:pt>
                <c:pt idx="19412">
                  <c:v>1</c:v>
                </c:pt>
                <c:pt idx="19413">
                  <c:v>1</c:v>
                </c:pt>
                <c:pt idx="19414">
                  <c:v>1</c:v>
                </c:pt>
                <c:pt idx="19415">
                  <c:v>1</c:v>
                </c:pt>
                <c:pt idx="19416">
                  <c:v>1</c:v>
                </c:pt>
                <c:pt idx="19417">
                  <c:v>1</c:v>
                </c:pt>
                <c:pt idx="19418">
                  <c:v>1</c:v>
                </c:pt>
                <c:pt idx="19419">
                  <c:v>1</c:v>
                </c:pt>
                <c:pt idx="19420">
                  <c:v>1</c:v>
                </c:pt>
                <c:pt idx="19421">
                  <c:v>1</c:v>
                </c:pt>
                <c:pt idx="19422">
                  <c:v>1</c:v>
                </c:pt>
                <c:pt idx="19423">
                  <c:v>1</c:v>
                </c:pt>
                <c:pt idx="19424">
                  <c:v>1</c:v>
                </c:pt>
                <c:pt idx="19425">
                  <c:v>1</c:v>
                </c:pt>
                <c:pt idx="19426">
                  <c:v>1</c:v>
                </c:pt>
                <c:pt idx="19427">
                  <c:v>1</c:v>
                </c:pt>
                <c:pt idx="19428">
                  <c:v>1</c:v>
                </c:pt>
                <c:pt idx="19429">
                  <c:v>1</c:v>
                </c:pt>
                <c:pt idx="19430">
                  <c:v>1</c:v>
                </c:pt>
                <c:pt idx="19431">
                  <c:v>1</c:v>
                </c:pt>
                <c:pt idx="19432">
                  <c:v>1</c:v>
                </c:pt>
                <c:pt idx="19433">
                  <c:v>1</c:v>
                </c:pt>
                <c:pt idx="19434">
                  <c:v>1</c:v>
                </c:pt>
                <c:pt idx="19435">
                  <c:v>1</c:v>
                </c:pt>
                <c:pt idx="19436">
                  <c:v>1</c:v>
                </c:pt>
                <c:pt idx="19437">
                  <c:v>1</c:v>
                </c:pt>
                <c:pt idx="19438">
                  <c:v>1</c:v>
                </c:pt>
                <c:pt idx="19439">
                  <c:v>1</c:v>
                </c:pt>
                <c:pt idx="19440">
                  <c:v>1</c:v>
                </c:pt>
                <c:pt idx="19441">
                  <c:v>1</c:v>
                </c:pt>
                <c:pt idx="19442">
                  <c:v>1</c:v>
                </c:pt>
                <c:pt idx="19443">
                  <c:v>1</c:v>
                </c:pt>
                <c:pt idx="19444">
                  <c:v>1</c:v>
                </c:pt>
                <c:pt idx="19445">
                  <c:v>1</c:v>
                </c:pt>
                <c:pt idx="19446">
                  <c:v>1</c:v>
                </c:pt>
                <c:pt idx="19447">
                  <c:v>1</c:v>
                </c:pt>
                <c:pt idx="19448">
                  <c:v>1</c:v>
                </c:pt>
                <c:pt idx="19449">
                  <c:v>1</c:v>
                </c:pt>
                <c:pt idx="19450">
                  <c:v>1</c:v>
                </c:pt>
                <c:pt idx="19451">
                  <c:v>1</c:v>
                </c:pt>
                <c:pt idx="19452">
                  <c:v>1</c:v>
                </c:pt>
                <c:pt idx="19453">
                  <c:v>1</c:v>
                </c:pt>
                <c:pt idx="19454">
                  <c:v>1</c:v>
                </c:pt>
                <c:pt idx="19455">
                  <c:v>1</c:v>
                </c:pt>
                <c:pt idx="19456">
                  <c:v>1</c:v>
                </c:pt>
                <c:pt idx="19457">
                  <c:v>1</c:v>
                </c:pt>
                <c:pt idx="19458">
                  <c:v>1</c:v>
                </c:pt>
                <c:pt idx="19459">
                  <c:v>1</c:v>
                </c:pt>
                <c:pt idx="19460">
                  <c:v>1</c:v>
                </c:pt>
                <c:pt idx="19461">
                  <c:v>1</c:v>
                </c:pt>
                <c:pt idx="19462">
                  <c:v>1</c:v>
                </c:pt>
                <c:pt idx="19463">
                  <c:v>1</c:v>
                </c:pt>
                <c:pt idx="19464">
                  <c:v>1</c:v>
                </c:pt>
                <c:pt idx="19465">
                  <c:v>1</c:v>
                </c:pt>
                <c:pt idx="19466">
                  <c:v>1</c:v>
                </c:pt>
                <c:pt idx="19467">
                  <c:v>1</c:v>
                </c:pt>
                <c:pt idx="19468">
                  <c:v>1</c:v>
                </c:pt>
                <c:pt idx="19469">
                  <c:v>1</c:v>
                </c:pt>
                <c:pt idx="19470">
                  <c:v>1</c:v>
                </c:pt>
                <c:pt idx="19471">
                  <c:v>1</c:v>
                </c:pt>
                <c:pt idx="19472">
                  <c:v>1</c:v>
                </c:pt>
                <c:pt idx="19473">
                  <c:v>1</c:v>
                </c:pt>
                <c:pt idx="19474">
                  <c:v>1</c:v>
                </c:pt>
                <c:pt idx="19475">
                  <c:v>1</c:v>
                </c:pt>
                <c:pt idx="19476">
                  <c:v>1</c:v>
                </c:pt>
                <c:pt idx="19477">
                  <c:v>1</c:v>
                </c:pt>
                <c:pt idx="19478">
                  <c:v>1</c:v>
                </c:pt>
                <c:pt idx="19479">
                  <c:v>1</c:v>
                </c:pt>
                <c:pt idx="19480">
                  <c:v>1</c:v>
                </c:pt>
                <c:pt idx="19481">
                  <c:v>1</c:v>
                </c:pt>
                <c:pt idx="19482">
                  <c:v>1</c:v>
                </c:pt>
                <c:pt idx="19483">
                  <c:v>1</c:v>
                </c:pt>
                <c:pt idx="19484">
                  <c:v>1</c:v>
                </c:pt>
                <c:pt idx="19485">
                  <c:v>1</c:v>
                </c:pt>
                <c:pt idx="19486">
                  <c:v>1</c:v>
                </c:pt>
                <c:pt idx="19487">
                  <c:v>1</c:v>
                </c:pt>
                <c:pt idx="19488">
                  <c:v>1</c:v>
                </c:pt>
                <c:pt idx="19489">
                  <c:v>1</c:v>
                </c:pt>
                <c:pt idx="19490">
                  <c:v>1</c:v>
                </c:pt>
                <c:pt idx="19491">
                  <c:v>1</c:v>
                </c:pt>
                <c:pt idx="19492">
                  <c:v>1</c:v>
                </c:pt>
                <c:pt idx="19493">
                  <c:v>1</c:v>
                </c:pt>
                <c:pt idx="19494">
                  <c:v>1</c:v>
                </c:pt>
                <c:pt idx="19495">
                  <c:v>1</c:v>
                </c:pt>
                <c:pt idx="19496">
                  <c:v>1</c:v>
                </c:pt>
                <c:pt idx="19497">
                  <c:v>1</c:v>
                </c:pt>
                <c:pt idx="19498">
                  <c:v>1</c:v>
                </c:pt>
                <c:pt idx="19499">
                  <c:v>1</c:v>
                </c:pt>
                <c:pt idx="19500">
                  <c:v>1</c:v>
                </c:pt>
                <c:pt idx="19501">
                  <c:v>1</c:v>
                </c:pt>
                <c:pt idx="19502">
                  <c:v>1</c:v>
                </c:pt>
                <c:pt idx="19503">
                  <c:v>1</c:v>
                </c:pt>
                <c:pt idx="19504">
                  <c:v>1</c:v>
                </c:pt>
                <c:pt idx="19505">
                  <c:v>1</c:v>
                </c:pt>
                <c:pt idx="19506">
                  <c:v>1</c:v>
                </c:pt>
                <c:pt idx="19507">
                  <c:v>1</c:v>
                </c:pt>
                <c:pt idx="19508">
                  <c:v>1</c:v>
                </c:pt>
                <c:pt idx="19509">
                  <c:v>1</c:v>
                </c:pt>
                <c:pt idx="19510">
                  <c:v>1</c:v>
                </c:pt>
                <c:pt idx="19511">
                  <c:v>1</c:v>
                </c:pt>
                <c:pt idx="19512">
                  <c:v>1</c:v>
                </c:pt>
                <c:pt idx="19513">
                  <c:v>1</c:v>
                </c:pt>
                <c:pt idx="19514">
                  <c:v>1</c:v>
                </c:pt>
                <c:pt idx="19515">
                  <c:v>1</c:v>
                </c:pt>
                <c:pt idx="19516">
                  <c:v>1</c:v>
                </c:pt>
                <c:pt idx="19517">
                  <c:v>1</c:v>
                </c:pt>
                <c:pt idx="19518">
                  <c:v>1</c:v>
                </c:pt>
                <c:pt idx="19519">
                  <c:v>1</c:v>
                </c:pt>
                <c:pt idx="19520">
                  <c:v>1</c:v>
                </c:pt>
                <c:pt idx="19521">
                  <c:v>1</c:v>
                </c:pt>
                <c:pt idx="19522">
                  <c:v>1</c:v>
                </c:pt>
                <c:pt idx="19523">
                  <c:v>1</c:v>
                </c:pt>
                <c:pt idx="19524">
                  <c:v>1</c:v>
                </c:pt>
                <c:pt idx="19525">
                  <c:v>1</c:v>
                </c:pt>
                <c:pt idx="19526">
                  <c:v>1</c:v>
                </c:pt>
                <c:pt idx="19527">
                  <c:v>1</c:v>
                </c:pt>
                <c:pt idx="19528">
                  <c:v>1</c:v>
                </c:pt>
                <c:pt idx="19529">
                  <c:v>1</c:v>
                </c:pt>
                <c:pt idx="19530">
                  <c:v>1</c:v>
                </c:pt>
                <c:pt idx="19531">
                  <c:v>1</c:v>
                </c:pt>
                <c:pt idx="19532">
                  <c:v>1</c:v>
                </c:pt>
                <c:pt idx="19533">
                  <c:v>1</c:v>
                </c:pt>
                <c:pt idx="19534">
                  <c:v>1</c:v>
                </c:pt>
                <c:pt idx="19535">
                  <c:v>1</c:v>
                </c:pt>
                <c:pt idx="19536">
                  <c:v>1</c:v>
                </c:pt>
                <c:pt idx="19537">
                  <c:v>1</c:v>
                </c:pt>
                <c:pt idx="19538">
                  <c:v>1</c:v>
                </c:pt>
                <c:pt idx="19539">
                  <c:v>1</c:v>
                </c:pt>
                <c:pt idx="19540">
                  <c:v>1</c:v>
                </c:pt>
                <c:pt idx="19541">
                  <c:v>1</c:v>
                </c:pt>
                <c:pt idx="19542">
                  <c:v>1</c:v>
                </c:pt>
                <c:pt idx="19543">
                  <c:v>1</c:v>
                </c:pt>
                <c:pt idx="19544">
                  <c:v>1</c:v>
                </c:pt>
                <c:pt idx="19545">
                  <c:v>1</c:v>
                </c:pt>
                <c:pt idx="19546">
                  <c:v>1</c:v>
                </c:pt>
                <c:pt idx="19547">
                  <c:v>1</c:v>
                </c:pt>
                <c:pt idx="19548">
                  <c:v>1</c:v>
                </c:pt>
                <c:pt idx="19549">
                  <c:v>1</c:v>
                </c:pt>
                <c:pt idx="19550">
                  <c:v>1</c:v>
                </c:pt>
                <c:pt idx="19551">
                  <c:v>1</c:v>
                </c:pt>
                <c:pt idx="19552">
                  <c:v>1</c:v>
                </c:pt>
                <c:pt idx="19553">
                  <c:v>1</c:v>
                </c:pt>
                <c:pt idx="19554">
                  <c:v>1</c:v>
                </c:pt>
                <c:pt idx="19555">
                  <c:v>1</c:v>
                </c:pt>
                <c:pt idx="19556">
                  <c:v>1</c:v>
                </c:pt>
                <c:pt idx="19557">
                  <c:v>1</c:v>
                </c:pt>
                <c:pt idx="19558">
                  <c:v>1</c:v>
                </c:pt>
                <c:pt idx="19559">
                  <c:v>1</c:v>
                </c:pt>
                <c:pt idx="19560">
                  <c:v>1</c:v>
                </c:pt>
                <c:pt idx="19561">
                  <c:v>1</c:v>
                </c:pt>
                <c:pt idx="19562">
                  <c:v>1</c:v>
                </c:pt>
                <c:pt idx="19563">
                  <c:v>1</c:v>
                </c:pt>
                <c:pt idx="19564">
                  <c:v>1</c:v>
                </c:pt>
                <c:pt idx="19565">
                  <c:v>1</c:v>
                </c:pt>
                <c:pt idx="19566">
                  <c:v>1</c:v>
                </c:pt>
                <c:pt idx="19567">
                  <c:v>1</c:v>
                </c:pt>
                <c:pt idx="19568">
                  <c:v>1</c:v>
                </c:pt>
                <c:pt idx="19569">
                  <c:v>1</c:v>
                </c:pt>
                <c:pt idx="19570">
                  <c:v>1</c:v>
                </c:pt>
                <c:pt idx="19571">
                  <c:v>1</c:v>
                </c:pt>
                <c:pt idx="19572">
                  <c:v>1</c:v>
                </c:pt>
                <c:pt idx="19573">
                  <c:v>1</c:v>
                </c:pt>
                <c:pt idx="19574">
                  <c:v>1</c:v>
                </c:pt>
                <c:pt idx="19575">
                  <c:v>1</c:v>
                </c:pt>
                <c:pt idx="19576">
                  <c:v>1</c:v>
                </c:pt>
                <c:pt idx="19577">
                  <c:v>1</c:v>
                </c:pt>
                <c:pt idx="19578">
                  <c:v>1</c:v>
                </c:pt>
                <c:pt idx="19579">
                  <c:v>1</c:v>
                </c:pt>
                <c:pt idx="19580">
                  <c:v>1</c:v>
                </c:pt>
                <c:pt idx="19581">
                  <c:v>1</c:v>
                </c:pt>
                <c:pt idx="19582">
                  <c:v>1</c:v>
                </c:pt>
                <c:pt idx="19583">
                  <c:v>1</c:v>
                </c:pt>
                <c:pt idx="19584">
                  <c:v>1</c:v>
                </c:pt>
                <c:pt idx="19585">
                  <c:v>1</c:v>
                </c:pt>
                <c:pt idx="19586">
                  <c:v>1</c:v>
                </c:pt>
                <c:pt idx="19587">
                  <c:v>1</c:v>
                </c:pt>
                <c:pt idx="19588">
                  <c:v>1</c:v>
                </c:pt>
                <c:pt idx="19589">
                  <c:v>1</c:v>
                </c:pt>
                <c:pt idx="19590">
                  <c:v>1</c:v>
                </c:pt>
                <c:pt idx="19591">
                  <c:v>1</c:v>
                </c:pt>
                <c:pt idx="19592">
                  <c:v>1</c:v>
                </c:pt>
                <c:pt idx="19593">
                  <c:v>1</c:v>
                </c:pt>
                <c:pt idx="19594">
                  <c:v>1</c:v>
                </c:pt>
                <c:pt idx="19595">
                  <c:v>1</c:v>
                </c:pt>
                <c:pt idx="19596">
                  <c:v>1</c:v>
                </c:pt>
                <c:pt idx="19597">
                  <c:v>1</c:v>
                </c:pt>
                <c:pt idx="19598">
                  <c:v>1</c:v>
                </c:pt>
                <c:pt idx="19599">
                  <c:v>1</c:v>
                </c:pt>
                <c:pt idx="19600">
                  <c:v>1</c:v>
                </c:pt>
                <c:pt idx="19601">
                  <c:v>1</c:v>
                </c:pt>
                <c:pt idx="19602">
                  <c:v>1</c:v>
                </c:pt>
                <c:pt idx="19603">
                  <c:v>1</c:v>
                </c:pt>
                <c:pt idx="19604">
                  <c:v>1</c:v>
                </c:pt>
                <c:pt idx="19605">
                  <c:v>1</c:v>
                </c:pt>
                <c:pt idx="19606">
                  <c:v>1</c:v>
                </c:pt>
                <c:pt idx="19607">
                  <c:v>1</c:v>
                </c:pt>
                <c:pt idx="19608">
                  <c:v>1</c:v>
                </c:pt>
                <c:pt idx="19609">
                  <c:v>1</c:v>
                </c:pt>
                <c:pt idx="19610">
                  <c:v>1</c:v>
                </c:pt>
                <c:pt idx="19611">
                  <c:v>1</c:v>
                </c:pt>
                <c:pt idx="19612">
                  <c:v>1</c:v>
                </c:pt>
                <c:pt idx="19613">
                  <c:v>1</c:v>
                </c:pt>
                <c:pt idx="19614">
                  <c:v>1</c:v>
                </c:pt>
                <c:pt idx="19615">
                  <c:v>1</c:v>
                </c:pt>
                <c:pt idx="19616">
                  <c:v>1</c:v>
                </c:pt>
                <c:pt idx="19617">
                  <c:v>1</c:v>
                </c:pt>
                <c:pt idx="19618">
                  <c:v>1</c:v>
                </c:pt>
                <c:pt idx="19619">
                  <c:v>1</c:v>
                </c:pt>
                <c:pt idx="19620">
                  <c:v>1</c:v>
                </c:pt>
                <c:pt idx="19621">
                  <c:v>1</c:v>
                </c:pt>
                <c:pt idx="19622">
                  <c:v>1</c:v>
                </c:pt>
                <c:pt idx="19623">
                  <c:v>1</c:v>
                </c:pt>
                <c:pt idx="19624">
                  <c:v>1</c:v>
                </c:pt>
                <c:pt idx="19625">
                  <c:v>1</c:v>
                </c:pt>
                <c:pt idx="19626">
                  <c:v>1</c:v>
                </c:pt>
                <c:pt idx="19627">
                  <c:v>1</c:v>
                </c:pt>
                <c:pt idx="19628">
                  <c:v>1</c:v>
                </c:pt>
                <c:pt idx="19629">
                  <c:v>1</c:v>
                </c:pt>
                <c:pt idx="19630">
                  <c:v>1</c:v>
                </c:pt>
                <c:pt idx="19631">
                  <c:v>1</c:v>
                </c:pt>
                <c:pt idx="19632">
                  <c:v>1</c:v>
                </c:pt>
                <c:pt idx="19633">
                  <c:v>1</c:v>
                </c:pt>
                <c:pt idx="19634">
                  <c:v>1</c:v>
                </c:pt>
                <c:pt idx="19635">
                  <c:v>1</c:v>
                </c:pt>
                <c:pt idx="19636">
                  <c:v>1</c:v>
                </c:pt>
                <c:pt idx="19637">
                  <c:v>1</c:v>
                </c:pt>
                <c:pt idx="19638">
                  <c:v>1</c:v>
                </c:pt>
                <c:pt idx="19639">
                  <c:v>1</c:v>
                </c:pt>
                <c:pt idx="19640">
                  <c:v>1</c:v>
                </c:pt>
                <c:pt idx="19641">
                  <c:v>1</c:v>
                </c:pt>
                <c:pt idx="19642">
                  <c:v>1</c:v>
                </c:pt>
                <c:pt idx="19643">
                  <c:v>1</c:v>
                </c:pt>
                <c:pt idx="19644">
                  <c:v>1</c:v>
                </c:pt>
                <c:pt idx="19645">
                  <c:v>1</c:v>
                </c:pt>
                <c:pt idx="19646">
                  <c:v>1</c:v>
                </c:pt>
                <c:pt idx="19647">
                  <c:v>1</c:v>
                </c:pt>
                <c:pt idx="19648">
                  <c:v>1</c:v>
                </c:pt>
                <c:pt idx="19649">
                  <c:v>1</c:v>
                </c:pt>
                <c:pt idx="19650">
                  <c:v>1</c:v>
                </c:pt>
                <c:pt idx="19651">
                  <c:v>1</c:v>
                </c:pt>
                <c:pt idx="19652">
                  <c:v>1</c:v>
                </c:pt>
                <c:pt idx="19653">
                  <c:v>1</c:v>
                </c:pt>
                <c:pt idx="19654">
                  <c:v>1</c:v>
                </c:pt>
                <c:pt idx="19655">
                  <c:v>1</c:v>
                </c:pt>
                <c:pt idx="19656">
                  <c:v>1</c:v>
                </c:pt>
                <c:pt idx="19657">
                  <c:v>1</c:v>
                </c:pt>
                <c:pt idx="19658">
                  <c:v>1</c:v>
                </c:pt>
                <c:pt idx="19659">
                  <c:v>1</c:v>
                </c:pt>
                <c:pt idx="19660">
                  <c:v>1</c:v>
                </c:pt>
                <c:pt idx="19661">
                  <c:v>1</c:v>
                </c:pt>
                <c:pt idx="19662">
                  <c:v>1</c:v>
                </c:pt>
                <c:pt idx="19663">
                  <c:v>1</c:v>
                </c:pt>
                <c:pt idx="19664">
                  <c:v>1</c:v>
                </c:pt>
                <c:pt idx="19665">
                  <c:v>1</c:v>
                </c:pt>
                <c:pt idx="19666">
                  <c:v>1</c:v>
                </c:pt>
                <c:pt idx="19667">
                  <c:v>1</c:v>
                </c:pt>
                <c:pt idx="19668">
                  <c:v>1</c:v>
                </c:pt>
                <c:pt idx="19669">
                  <c:v>1</c:v>
                </c:pt>
                <c:pt idx="19670">
                  <c:v>1</c:v>
                </c:pt>
                <c:pt idx="19671">
                  <c:v>1</c:v>
                </c:pt>
                <c:pt idx="19672">
                  <c:v>1</c:v>
                </c:pt>
                <c:pt idx="19673">
                  <c:v>1</c:v>
                </c:pt>
                <c:pt idx="19674">
                  <c:v>1</c:v>
                </c:pt>
                <c:pt idx="19675">
                  <c:v>1</c:v>
                </c:pt>
                <c:pt idx="19676">
                  <c:v>1</c:v>
                </c:pt>
                <c:pt idx="19677">
                  <c:v>1</c:v>
                </c:pt>
                <c:pt idx="19678">
                  <c:v>1</c:v>
                </c:pt>
                <c:pt idx="19679">
                  <c:v>1</c:v>
                </c:pt>
                <c:pt idx="19680">
                  <c:v>1</c:v>
                </c:pt>
                <c:pt idx="19681">
                  <c:v>1</c:v>
                </c:pt>
                <c:pt idx="19682">
                  <c:v>1</c:v>
                </c:pt>
                <c:pt idx="19683">
                  <c:v>1</c:v>
                </c:pt>
                <c:pt idx="19684">
                  <c:v>1</c:v>
                </c:pt>
                <c:pt idx="19685">
                  <c:v>1</c:v>
                </c:pt>
                <c:pt idx="19686">
                  <c:v>1</c:v>
                </c:pt>
                <c:pt idx="19687">
                  <c:v>1</c:v>
                </c:pt>
                <c:pt idx="19688">
                  <c:v>1</c:v>
                </c:pt>
                <c:pt idx="19689">
                  <c:v>1</c:v>
                </c:pt>
                <c:pt idx="19690">
                  <c:v>1</c:v>
                </c:pt>
                <c:pt idx="19691">
                  <c:v>1</c:v>
                </c:pt>
                <c:pt idx="19692">
                  <c:v>1</c:v>
                </c:pt>
                <c:pt idx="19693">
                  <c:v>1</c:v>
                </c:pt>
                <c:pt idx="19694">
                  <c:v>1</c:v>
                </c:pt>
                <c:pt idx="19695">
                  <c:v>1</c:v>
                </c:pt>
                <c:pt idx="19696">
                  <c:v>1</c:v>
                </c:pt>
                <c:pt idx="19697">
                  <c:v>1</c:v>
                </c:pt>
                <c:pt idx="19698">
                  <c:v>1</c:v>
                </c:pt>
                <c:pt idx="19699">
                  <c:v>1</c:v>
                </c:pt>
                <c:pt idx="19700">
                  <c:v>1</c:v>
                </c:pt>
                <c:pt idx="19701">
                  <c:v>1</c:v>
                </c:pt>
                <c:pt idx="19702">
                  <c:v>1</c:v>
                </c:pt>
                <c:pt idx="19703">
                  <c:v>1</c:v>
                </c:pt>
                <c:pt idx="19704">
                  <c:v>1</c:v>
                </c:pt>
                <c:pt idx="19705">
                  <c:v>1</c:v>
                </c:pt>
                <c:pt idx="19706">
                  <c:v>1</c:v>
                </c:pt>
                <c:pt idx="19707">
                  <c:v>1</c:v>
                </c:pt>
                <c:pt idx="19708">
                  <c:v>1</c:v>
                </c:pt>
                <c:pt idx="19709">
                  <c:v>1</c:v>
                </c:pt>
                <c:pt idx="19710">
                  <c:v>1</c:v>
                </c:pt>
                <c:pt idx="19711">
                  <c:v>1</c:v>
                </c:pt>
                <c:pt idx="19712">
                  <c:v>1</c:v>
                </c:pt>
                <c:pt idx="19713">
                  <c:v>1</c:v>
                </c:pt>
                <c:pt idx="19714">
                  <c:v>1</c:v>
                </c:pt>
                <c:pt idx="19715">
                  <c:v>1</c:v>
                </c:pt>
                <c:pt idx="19716">
                  <c:v>1</c:v>
                </c:pt>
                <c:pt idx="19717">
                  <c:v>1</c:v>
                </c:pt>
                <c:pt idx="19718">
                  <c:v>1</c:v>
                </c:pt>
                <c:pt idx="19719">
                  <c:v>1</c:v>
                </c:pt>
                <c:pt idx="19720">
                  <c:v>1</c:v>
                </c:pt>
                <c:pt idx="19721">
                  <c:v>1</c:v>
                </c:pt>
                <c:pt idx="19722">
                  <c:v>1</c:v>
                </c:pt>
                <c:pt idx="19723">
                  <c:v>1</c:v>
                </c:pt>
                <c:pt idx="19724">
                  <c:v>1</c:v>
                </c:pt>
                <c:pt idx="19725">
                  <c:v>1</c:v>
                </c:pt>
                <c:pt idx="19726">
                  <c:v>1</c:v>
                </c:pt>
                <c:pt idx="19727">
                  <c:v>1</c:v>
                </c:pt>
                <c:pt idx="19728">
                  <c:v>1</c:v>
                </c:pt>
                <c:pt idx="19729">
                  <c:v>1</c:v>
                </c:pt>
                <c:pt idx="19730">
                  <c:v>1</c:v>
                </c:pt>
                <c:pt idx="19731">
                  <c:v>1</c:v>
                </c:pt>
                <c:pt idx="19732">
                  <c:v>1</c:v>
                </c:pt>
                <c:pt idx="19733">
                  <c:v>1</c:v>
                </c:pt>
                <c:pt idx="19734">
                  <c:v>1</c:v>
                </c:pt>
                <c:pt idx="19735">
                  <c:v>1</c:v>
                </c:pt>
                <c:pt idx="19736">
                  <c:v>1</c:v>
                </c:pt>
                <c:pt idx="19737">
                  <c:v>1</c:v>
                </c:pt>
                <c:pt idx="19738">
                  <c:v>1</c:v>
                </c:pt>
                <c:pt idx="19739">
                  <c:v>1</c:v>
                </c:pt>
                <c:pt idx="19740">
                  <c:v>1</c:v>
                </c:pt>
                <c:pt idx="19741">
                  <c:v>1</c:v>
                </c:pt>
                <c:pt idx="19742">
                  <c:v>1</c:v>
                </c:pt>
                <c:pt idx="19743">
                  <c:v>1</c:v>
                </c:pt>
                <c:pt idx="19744">
                  <c:v>1</c:v>
                </c:pt>
                <c:pt idx="19745">
                  <c:v>1</c:v>
                </c:pt>
                <c:pt idx="19746">
                  <c:v>1</c:v>
                </c:pt>
                <c:pt idx="19747">
                  <c:v>1</c:v>
                </c:pt>
                <c:pt idx="19748">
                  <c:v>1</c:v>
                </c:pt>
                <c:pt idx="19749">
                  <c:v>1</c:v>
                </c:pt>
                <c:pt idx="19750">
                  <c:v>1</c:v>
                </c:pt>
                <c:pt idx="19751">
                  <c:v>1</c:v>
                </c:pt>
                <c:pt idx="19752">
                  <c:v>1</c:v>
                </c:pt>
                <c:pt idx="19753">
                  <c:v>1</c:v>
                </c:pt>
                <c:pt idx="19754">
                  <c:v>1</c:v>
                </c:pt>
                <c:pt idx="19755">
                  <c:v>1</c:v>
                </c:pt>
                <c:pt idx="19756">
                  <c:v>1</c:v>
                </c:pt>
                <c:pt idx="19757">
                  <c:v>1</c:v>
                </c:pt>
                <c:pt idx="19758">
                  <c:v>1</c:v>
                </c:pt>
                <c:pt idx="19759">
                  <c:v>1</c:v>
                </c:pt>
                <c:pt idx="19760">
                  <c:v>1</c:v>
                </c:pt>
                <c:pt idx="19761">
                  <c:v>1</c:v>
                </c:pt>
                <c:pt idx="19762">
                  <c:v>1</c:v>
                </c:pt>
                <c:pt idx="19763">
                  <c:v>1</c:v>
                </c:pt>
                <c:pt idx="19764">
                  <c:v>1</c:v>
                </c:pt>
                <c:pt idx="19765">
                  <c:v>1</c:v>
                </c:pt>
                <c:pt idx="19766">
                  <c:v>1</c:v>
                </c:pt>
                <c:pt idx="19767">
                  <c:v>1</c:v>
                </c:pt>
                <c:pt idx="19768">
                  <c:v>1</c:v>
                </c:pt>
                <c:pt idx="19769">
                  <c:v>1</c:v>
                </c:pt>
                <c:pt idx="19770">
                  <c:v>1</c:v>
                </c:pt>
                <c:pt idx="19771">
                  <c:v>1</c:v>
                </c:pt>
                <c:pt idx="19772">
                  <c:v>1</c:v>
                </c:pt>
                <c:pt idx="19773">
                  <c:v>1</c:v>
                </c:pt>
                <c:pt idx="19774">
                  <c:v>1</c:v>
                </c:pt>
                <c:pt idx="19775">
                  <c:v>1</c:v>
                </c:pt>
                <c:pt idx="19776">
                  <c:v>1</c:v>
                </c:pt>
                <c:pt idx="19777">
                  <c:v>1</c:v>
                </c:pt>
                <c:pt idx="19778">
                  <c:v>1</c:v>
                </c:pt>
                <c:pt idx="19779">
                  <c:v>1</c:v>
                </c:pt>
                <c:pt idx="19780">
                  <c:v>1</c:v>
                </c:pt>
                <c:pt idx="19781">
                  <c:v>1</c:v>
                </c:pt>
                <c:pt idx="19782">
                  <c:v>1</c:v>
                </c:pt>
                <c:pt idx="19783">
                  <c:v>1</c:v>
                </c:pt>
                <c:pt idx="19784">
                  <c:v>1</c:v>
                </c:pt>
                <c:pt idx="19785">
                  <c:v>1</c:v>
                </c:pt>
                <c:pt idx="19786">
                  <c:v>1</c:v>
                </c:pt>
                <c:pt idx="19787">
                  <c:v>1</c:v>
                </c:pt>
                <c:pt idx="19788">
                  <c:v>1</c:v>
                </c:pt>
                <c:pt idx="19789">
                  <c:v>1</c:v>
                </c:pt>
                <c:pt idx="19790">
                  <c:v>1</c:v>
                </c:pt>
                <c:pt idx="19791">
                  <c:v>1</c:v>
                </c:pt>
                <c:pt idx="19792">
                  <c:v>1</c:v>
                </c:pt>
                <c:pt idx="19793">
                  <c:v>1</c:v>
                </c:pt>
                <c:pt idx="19794">
                  <c:v>1</c:v>
                </c:pt>
                <c:pt idx="19795">
                  <c:v>1</c:v>
                </c:pt>
                <c:pt idx="19796">
                  <c:v>1</c:v>
                </c:pt>
                <c:pt idx="19797">
                  <c:v>1</c:v>
                </c:pt>
                <c:pt idx="19798">
                  <c:v>1</c:v>
                </c:pt>
                <c:pt idx="19799">
                  <c:v>1</c:v>
                </c:pt>
                <c:pt idx="19800">
                  <c:v>1</c:v>
                </c:pt>
                <c:pt idx="19801">
                  <c:v>1</c:v>
                </c:pt>
                <c:pt idx="19802">
                  <c:v>1</c:v>
                </c:pt>
                <c:pt idx="19803">
                  <c:v>1</c:v>
                </c:pt>
                <c:pt idx="19804">
                  <c:v>1</c:v>
                </c:pt>
                <c:pt idx="19805">
                  <c:v>1</c:v>
                </c:pt>
                <c:pt idx="19806">
                  <c:v>1</c:v>
                </c:pt>
                <c:pt idx="19807">
                  <c:v>1</c:v>
                </c:pt>
                <c:pt idx="19808">
                  <c:v>1</c:v>
                </c:pt>
                <c:pt idx="19809">
                  <c:v>1</c:v>
                </c:pt>
                <c:pt idx="19810">
                  <c:v>1</c:v>
                </c:pt>
                <c:pt idx="19811">
                  <c:v>1</c:v>
                </c:pt>
                <c:pt idx="19812">
                  <c:v>1</c:v>
                </c:pt>
                <c:pt idx="19813">
                  <c:v>1</c:v>
                </c:pt>
                <c:pt idx="19814">
                  <c:v>1</c:v>
                </c:pt>
                <c:pt idx="19815">
                  <c:v>1</c:v>
                </c:pt>
                <c:pt idx="19816">
                  <c:v>1</c:v>
                </c:pt>
                <c:pt idx="19817">
                  <c:v>1</c:v>
                </c:pt>
                <c:pt idx="19818">
                  <c:v>1</c:v>
                </c:pt>
                <c:pt idx="19819">
                  <c:v>1</c:v>
                </c:pt>
                <c:pt idx="19820">
                  <c:v>1</c:v>
                </c:pt>
                <c:pt idx="19821">
                  <c:v>1</c:v>
                </c:pt>
                <c:pt idx="19822">
                  <c:v>1</c:v>
                </c:pt>
                <c:pt idx="19823">
                  <c:v>1</c:v>
                </c:pt>
                <c:pt idx="19824">
                  <c:v>1</c:v>
                </c:pt>
                <c:pt idx="19825">
                  <c:v>1</c:v>
                </c:pt>
                <c:pt idx="19826">
                  <c:v>1</c:v>
                </c:pt>
                <c:pt idx="19827">
                  <c:v>1</c:v>
                </c:pt>
                <c:pt idx="19828">
                  <c:v>1</c:v>
                </c:pt>
                <c:pt idx="19829">
                  <c:v>1</c:v>
                </c:pt>
                <c:pt idx="19830">
                  <c:v>1</c:v>
                </c:pt>
                <c:pt idx="19831">
                  <c:v>1</c:v>
                </c:pt>
                <c:pt idx="19832">
                  <c:v>1</c:v>
                </c:pt>
                <c:pt idx="19833">
                  <c:v>1</c:v>
                </c:pt>
                <c:pt idx="19834">
                  <c:v>1</c:v>
                </c:pt>
                <c:pt idx="19835">
                  <c:v>1</c:v>
                </c:pt>
                <c:pt idx="19836">
                  <c:v>1</c:v>
                </c:pt>
                <c:pt idx="19837">
                  <c:v>1</c:v>
                </c:pt>
                <c:pt idx="19838">
                  <c:v>1</c:v>
                </c:pt>
                <c:pt idx="19839">
                  <c:v>1</c:v>
                </c:pt>
                <c:pt idx="19840">
                  <c:v>1</c:v>
                </c:pt>
                <c:pt idx="19841">
                  <c:v>1</c:v>
                </c:pt>
                <c:pt idx="19842">
                  <c:v>1</c:v>
                </c:pt>
                <c:pt idx="19843">
                  <c:v>1</c:v>
                </c:pt>
                <c:pt idx="19844">
                  <c:v>1</c:v>
                </c:pt>
                <c:pt idx="19845">
                  <c:v>1</c:v>
                </c:pt>
                <c:pt idx="19846">
                  <c:v>1</c:v>
                </c:pt>
                <c:pt idx="19847">
                  <c:v>1</c:v>
                </c:pt>
                <c:pt idx="19848">
                  <c:v>1</c:v>
                </c:pt>
                <c:pt idx="19849">
                  <c:v>1</c:v>
                </c:pt>
                <c:pt idx="19850">
                  <c:v>1</c:v>
                </c:pt>
                <c:pt idx="19851">
                  <c:v>1</c:v>
                </c:pt>
                <c:pt idx="19852">
                  <c:v>1</c:v>
                </c:pt>
                <c:pt idx="19853">
                  <c:v>1</c:v>
                </c:pt>
                <c:pt idx="19854">
                  <c:v>1</c:v>
                </c:pt>
                <c:pt idx="19855">
                  <c:v>1</c:v>
                </c:pt>
                <c:pt idx="19856">
                  <c:v>1</c:v>
                </c:pt>
                <c:pt idx="19857">
                  <c:v>1</c:v>
                </c:pt>
                <c:pt idx="19858">
                  <c:v>1</c:v>
                </c:pt>
                <c:pt idx="19859">
                  <c:v>1</c:v>
                </c:pt>
                <c:pt idx="19860">
                  <c:v>1</c:v>
                </c:pt>
                <c:pt idx="19861">
                  <c:v>1</c:v>
                </c:pt>
                <c:pt idx="19862">
                  <c:v>1</c:v>
                </c:pt>
                <c:pt idx="19863">
                  <c:v>1</c:v>
                </c:pt>
                <c:pt idx="19864">
                  <c:v>1</c:v>
                </c:pt>
                <c:pt idx="19865">
                  <c:v>1</c:v>
                </c:pt>
                <c:pt idx="19866">
                  <c:v>1</c:v>
                </c:pt>
                <c:pt idx="19867">
                  <c:v>1</c:v>
                </c:pt>
                <c:pt idx="19868">
                  <c:v>1</c:v>
                </c:pt>
                <c:pt idx="19869">
                  <c:v>1</c:v>
                </c:pt>
                <c:pt idx="19870">
                  <c:v>1</c:v>
                </c:pt>
                <c:pt idx="19871">
                  <c:v>1</c:v>
                </c:pt>
                <c:pt idx="19872">
                  <c:v>1</c:v>
                </c:pt>
                <c:pt idx="19873">
                  <c:v>1</c:v>
                </c:pt>
                <c:pt idx="19874">
                  <c:v>1</c:v>
                </c:pt>
                <c:pt idx="19875">
                  <c:v>1</c:v>
                </c:pt>
                <c:pt idx="19876">
                  <c:v>1</c:v>
                </c:pt>
                <c:pt idx="19877">
                  <c:v>1</c:v>
                </c:pt>
                <c:pt idx="19878">
                  <c:v>1</c:v>
                </c:pt>
                <c:pt idx="19879">
                  <c:v>1</c:v>
                </c:pt>
                <c:pt idx="19880">
                  <c:v>1</c:v>
                </c:pt>
                <c:pt idx="19881">
                  <c:v>1</c:v>
                </c:pt>
                <c:pt idx="19882">
                  <c:v>1</c:v>
                </c:pt>
                <c:pt idx="19883">
                  <c:v>1</c:v>
                </c:pt>
                <c:pt idx="19884">
                  <c:v>1</c:v>
                </c:pt>
                <c:pt idx="19885">
                  <c:v>1</c:v>
                </c:pt>
                <c:pt idx="19886">
                  <c:v>1</c:v>
                </c:pt>
                <c:pt idx="19887">
                  <c:v>1</c:v>
                </c:pt>
                <c:pt idx="19888">
                  <c:v>1</c:v>
                </c:pt>
                <c:pt idx="19889">
                  <c:v>1</c:v>
                </c:pt>
                <c:pt idx="19890">
                  <c:v>1</c:v>
                </c:pt>
                <c:pt idx="19891">
                  <c:v>1</c:v>
                </c:pt>
                <c:pt idx="19892">
                  <c:v>1</c:v>
                </c:pt>
                <c:pt idx="19893">
                  <c:v>1</c:v>
                </c:pt>
                <c:pt idx="19894">
                  <c:v>1</c:v>
                </c:pt>
                <c:pt idx="19895">
                  <c:v>1</c:v>
                </c:pt>
                <c:pt idx="19896">
                  <c:v>1</c:v>
                </c:pt>
                <c:pt idx="19897">
                  <c:v>1</c:v>
                </c:pt>
                <c:pt idx="19898">
                  <c:v>1</c:v>
                </c:pt>
                <c:pt idx="19899">
                  <c:v>1</c:v>
                </c:pt>
                <c:pt idx="19900">
                  <c:v>1</c:v>
                </c:pt>
                <c:pt idx="19901">
                  <c:v>1</c:v>
                </c:pt>
                <c:pt idx="19902">
                  <c:v>1</c:v>
                </c:pt>
                <c:pt idx="19903">
                  <c:v>1</c:v>
                </c:pt>
                <c:pt idx="19904">
                  <c:v>1</c:v>
                </c:pt>
                <c:pt idx="19905">
                  <c:v>1</c:v>
                </c:pt>
                <c:pt idx="19906">
                  <c:v>1</c:v>
                </c:pt>
                <c:pt idx="19907">
                  <c:v>1</c:v>
                </c:pt>
                <c:pt idx="19908">
                  <c:v>1</c:v>
                </c:pt>
                <c:pt idx="19909">
                  <c:v>1</c:v>
                </c:pt>
                <c:pt idx="19910">
                  <c:v>1</c:v>
                </c:pt>
                <c:pt idx="19911">
                  <c:v>1</c:v>
                </c:pt>
                <c:pt idx="19912">
                  <c:v>1</c:v>
                </c:pt>
                <c:pt idx="19913">
                  <c:v>1</c:v>
                </c:pt>
                <c:pt idx="19914">
                  <c:v>1</c:v>
                </c:pt>
                <c:pt idx="19915">
                  <c:v>1</c:v>
                </c:pt>
                <c:pt idx="19916">
                  <c:v>1</c:v>
                </c:pt>
                <c:pt idx="19917">
                  <c:v>1</c:v>
                </c:pt>
                <c:pt idx="19918">
                  <c:v>1</c:v>
                </c:pt>
                <c:pt idx="19919">
                  <c:v>1</c:v>
                </c:pt>
                <c:pt idx="19920">
                  <c:v>1</c:v>
                </c:pt>
                <c:pt idx="19921">
                  <c:v>1</c:v>
                </c:pt>
                <c:pt idx="19922">
                  <c:v>1</c:v>
                </c:pt>
                <c:pt idx="19923">
                  <c:v>1</c:v>
                </c:pt>
                <c:pt idx="19924">
                  <c:v>1</c:v>
                </c:pt>
                <c:pt idx="19925">
                  <c:v>1</c:v>
                </c:pt>
                <c:pt idx="19926">
                  <c:v>1</c:v>
                </c:pt>
                <c:pt idx="19927">
                  <c:v>1</c:v>
                </c:pt>
                <c:pt idx="19928">
                  <c:v>1</c:v>
                </c:pt>
                <c:pt idx="19929">
                  <c:v>1</c:v>
                </c:pt>
                <c:pt idx="19930">
                  <c:v>1</c:v>
                </c:pt>
                <c:pt idx="19931">
                  <c:v>1</c:v>
                </c:pt>
                <c:pt idx="19932">
                  <c:v>1</c:v>
                </c:pt>
                <c:pt idx="19933">
                  <c:v>1</c:v>
                </c:pt>
                <c:pt idx="19934">
                  <c:v>1</c:v>
                </c:pt>
                <c:pt idx="19935">
                  <c:v>1</c:v>
                </c:pt>
                <c:pt idx="19936">
                  <c:v>1</c:v>
                </c:pt>
                <c:pt idx="19937">
                  <c:v>1</c:v>
                </c:pt>
                <c:pt idx="19938">
                  <c:v>1</c:v>
                </c:pt>
                <c:pt idx="19939">
                  <c:v>1</c:v>
                </c:pt>
                <c:pt idx="19940">
                  <c:v>1</c:v>
                </c:pt>
                <c:pt idx="19941">
                  <c:v>1</c:v>
                </c:pt>
                <c:pt idx="19942">
                  <c:v>1</c:v>
                </c:pt>
                <c:pt idx="19943">
                  <c:v>1</c:v>
                </c:pt>
                <c:pt idx="19944">
                  <c:v>1</c:v>
                </c:pt>
                <c:pt idx="19945">
                  <c:v>1</c:v>
                </c:pt>
                <c:pt idx="19946">
                  <c:v>1</c:v>
                </c:pt>
                <c:pt idx="19947">
                  <c:v>1</c:v>
                </c:pt>
                <c:pt idx="19948">
                  <c:v>1</c:v>
                </c:pt>
                <c:pt idx="19949">
                  <c:v>1</c:v>
                </c:pt>
                <c:pt idx="19950">
                  <c:v>1</c:v>
                </c:pt>
                <c:pt idx="19951">
                  <c:v>1</c:v>
                </c:pt>
                <c:pt idx="19952">
                  <c:v>1</c:v>
                </c:pt>
                <c:pt idx="19953">
                  <c:v>1</c:v>
                </c:pt>
                <c:pt idx="19954">
                  <c:v>1</c:v>
                </c:pt>
                <c:pt idx="19955">
                  <c:v>1</c:v>
                </c:pt>
                <c:pt idx="19956">
                  <c:v>1</c:v>
                </c:pt>
                <c:pt idx="19957">
                  <c:v>1</c:v>
                </c:pt>
                <c:pt idx="19958">
                  <c:v>1</c:v>
                </c:pt>
                <c:pt idx="19959">
                  <c:v>1</c:v>
                </c:pt>
                <c:pt idx="19960">
                  <c:v>1</c:v>
                </c:pt>
                <c:pt idx="19961">
                  <c:v>1</c:v>
                </c:pt>
                <c:pt idx="19962">
                  <c:v>1</c:v>
                </c:pt>
                <c:pt idx="19963">
                  <c:v>1</c:v>
                </c:pt>
                <c:pt idx="19964">
                  <c:v>1</c:v>
                </c:pt>
                <c:pt idx="19965">
                  <c:v>1</c:v>
                </c:pt>
                <c:pt idx="19966">
                  <c:v>1</c:v>
                </c:pt>
                <c:pt idx="19967">
                  <c:v>1</c:v>
                </c:pt>
                <c:pt idx="19968">
                  <c:v>1</c:v>
                </c:pt>
                <c:pt idx="19969">
                  <c:v>1</c:v>
                </c:pt>
                <c:pt idx="19970">
                  <c:v>1</c:v>
                </c:pt>
                <c:pt idx="19971">
                  <c:v>1</c:v>
                </c:pt>
                <c:pt idx="19972">
                  <c:v>1</c:v>
                </c:pt>
                <c:pt idx="19973">
                  <c:v>1</c:v>
                </c:pt>
                <c:pt idx="19974">
                  <c:v>1</c:v>
                </c:pt>
                <c:pt idx="19975">
                  <c:v>1</c:v>
                </c:pt>
                <c:pt idx="19976">
                  <c:v>1</c:v>
                </c:pt>
                <c:pt idx="19977">
                  <c:v>1</c:v>
                </c:pt>
                <c:pt idx="19978">
                  <c:v>1</c:v>
                </c:pt>
                <c:pt idx="19979">
                  <c:v>1</c:v>
                </c:pt>
                <c:pt idx="19980">
                  <c:v>1</c:v>
                </c:pt>
                <c:pt idx="19981">
                  <c:v>1</c:v>
                </c:pt>
                <c:pt idx="19982">
                  <c:v>1</c:v>
                </c:pt>
                <c:pt idx="19983">
                  <c:v>1</c:v>
                </c:pt>
                <c:pt idx="19984">
                  <c:v>1</c:v>
                </c:pt>
                <c:pt idx="19985">
                  <c:v>1</c:v>
                </c:pt>
                <c:pt idx="19986">
                  <c:v>1</c:v>
                </c:pt>
                <c:pt idx="19987">
                  <c:v>1</c:v>
                </c:pt>
                <c:pt idx="19988">
                  <c:v>1</c:v>
                </c:pt>
                <c:pt idx="19989">
                  <c:v>1</c:v>
                </c:pt>
                <c:pt idx="19990">
                  <c:v>1</c:v>
                </c:pt>
                <c:pt idx="19991">
                  <c:v>1</c:v>
                </c:pt>
                <c:pt idx="19992">
                  <c:v>1</c:v>
                </c:pt>
                <c:pt idx="19993">
                  <c:v>1</c:v>
                </c:pt>
                <c:pt idx="19994">
                  <c:v>1</c:v>
                </c:pt>
                <c:pt idx="19995">
                  <c:v>1</c:v>
                </c:pt>
                <c:pt idx="19996">
                  <c:v>1</c:v>
                </c:pt>
                <c:pt idx="19997">
                  <c:v>1</c:v>
                </c:pt>
                <c:pt idx="19998">
                  <c:v>1</c:v>
                </c:pt>
                <c:pt idx="19999">
                  <c:v>1</c:v>
                </c:pt>
                <c:pt idx="20000">
                  <c:v>1</c:v>
                </c:pt>
                <c:pt idx="20001">
                  <c:v>1</c:v>
                </c:pt>
                <c:pt idx="20002">
                  <c:v>1</c:v>
                </c:pt>
                <c:pt idx="20003">
                  <c:v>1</c:v>
                </c:pt>
                <c:pt idx="20004">
                  <c:v>1</c:v>
                </c:pt>
                <c:pt idx="20005">
                  <c:v>1</c:v>
                </c:pt>
                <c:pt idx="20006">
                  <c:v>1</c:v>
                </c:pt>
                <c:pt idx="20007">
                  <c:v>1</c:v>
                </c:pt>
                <c:pt idx="20008">
                  <c:v>1</c:v>
                </c:pt>
                <c:pt idx="20009">
                  <c:v>1</c:v>
                </c:pt>
                <c:pt idx="20010">
                  <c:v>1</c:v>
                </c:pt>
                <c:pt idx="20011">
                  <c:v>1</c:v>
                </c:pt>
                <c:pt idx="20012">
                  <c:v>1</c:v>
                </c:pt>
                <c:pt idx="20013">
                  <c:v>1</c:v>
                </c:pt>
                <c:pt idx="20014">
                  <c:v>1</c:v>
                </c:pt>
                <c:pt idx="20015">
                  <c:v>1</c:v>
                </c:pt>
                <c:pt idx="20016">
                  <c:v>1</c:v>
                </c:pt>
                <c:pt idx="20017">
                  <c:v>1</c:v>
                </c:pt>
                <c:pt idx="20018">
                  <c:v>1</c:v>
                </c:pt>
                <c:pt idx="20019">
                  <c:v>1</c:v>
                </c:pt>
                <c:pt idx="20020">
                  <c:v>1</c:v>
                </c:pt>
                <c:pt idx="20021">
                  <c:v>1</c:v>
                </c:pt>
                <c:pt idx="20022">
                  <c:v>1</c:v>
                </c:pt>
                <c:pt idx="20023">
                  <c:v>1</c:v>
                </c:pt>
                <c:pt idx="20024">
                  <c:v>1</c:v>
                </c:pt>
                <c:pt idx="20025">
                  <c:v>1</c:v>
                </c:pt>
                <c:pt idx="20026">
                  <c:v>1</c:v>
                </c:pt>
                <c:pt idx="20027">
                  <c:v>1</c:v>
                </c:pt>
                <c:pt idx="20028">
                  <c:v>1</c:v>
                </c:pt>
                <c:pt idx="20029">
                  <c:v>1</c:v>
                </c:pt>
                <c:pt idx="20030">
                  <c:v>1</c:v>
                </c:pt>
                <c:pt idx="20031">
                  <c:v>1</c:v>
                </c:pt>
                <c:pt idx="20032">
                  <c:v>1</c:v>
                </c:pt>
                <c:pt idx="20033">
                  <c:v>1</c:v>
                </c:pt>
                <c:pt idx="20034">
                  <c:v>1</c:v>
                </c:pt>
                <c:pt idx="20035">
                  <c:v>1</c:v>
                </c:pt>
                <c:pt idx="20036">
                  <c:v>1</c:v>
                </c:pt>
                <c:pt idx="20037">
                  <c:v>1</c:v>
                </c:pt>
                <c:pt idx="20038">
                  <c:v>1</c:v>
                </c:pt>
                <c:pt idx="20039">
                  <c:v>1</c:v>
                </c:pt>
                <c:pt idx="20040">
                  <c:v>1</c:v>
                </c:pt>
                <c:pt idx="20041">
                  <c:v>1</c:v>
                </c:pt>
                <c:pt idx="20042">
                  <c:v>1</c:v>
                </c:pt>
                <c:pt idx="20043">
                  <c:v>1</c:v>
                </c:pt>
                <c:pt idx="20044">
                  <c:v>1</c:v>
                </c:pt>
                <c:pt idx="20045">
                  <c:v>1</c:v>
                </c:pt>
                <c:pt idx="20046">
                  <c:v>1</c:v>
                </c:pt>
                <c:pt idx="20047">
                  <c:v>1</c:v>
                </c:pt>
                <c:pt idx="20048">
                  <c:v>1</c:v>
                </c:pt>
                <c:pt idx="20049">
                  <c:v>1</c:v>
                </c:pt>
                <c:pt idx="20050">
                  <c:v>1</c:v>
                </c:pt>
                <c:pt idx="20051">
                  <c:v>1</c:v>
                </c:pt>
                <c:pt idx="20052">
                  <c:v>1</c:v>
                </c:pt>
                <c:pt idx="20053">
                  <c:v>1</c:v>
                </c:pt>
                <c:pt idx="20054">
                  <c:v>1</c:v>
                </c:pt>
                <c:pt idx="20055">
                  <c:v>1</c:v>
                </c:pt>
                <c:pt idx="20056">
                  <c:v>1</c:v>
                </c:pt>
                <c:pt idx="20057">
                  <c:v>1</c:v>
                </c:pt>
                <c:pt idx="20058">
                  <c:v>1</c:v>
                </c:pt>
                <c:pt idx="20059">
                  <c:v>1</c:v>
                </c:pt>
                <c:pt idx="20060">
                  <c:v>1</c:v>
                </c:pt>
                <c:pt idx="20061">
                  <c:v>1</c:v>
                </c:pt>
                <c:pt idx="20062">
                  <c:v>1</c:v>
                </c:pt>
                <c:pt idx="20063">
                  <c:v>1</c:v>
                </c:pt>
                <c:pt idx="20064">
                  <c:v>1</c:v>
                </c:pt>
                <c:pt idx="20065">
                  <c:v>1</c:v>
                </c:pt>
                <c:pt idx="20066">
                  <c:v>1</c:v>
                </c:pt>
                <c:pt idx="20067">
                  <c:v>1</c:v>
                </c:pt>
                <c:pt idx="20068">
                  <c:v>1</c:v>
                </c:pt>
                <c:pt idx="20069">
                  <c:v>1</c:v>
                </c:pt>
                <c:pt idx="20070">
                  <c:v>1</c:v>
                </c:pt>
                <c:pt idx="20071">
                  <c:v>1</c:v>
                </c:pt>
                <c:pt idx="20072">
                  <c:v>1</c:v>
                </c:pt>
                <c:pt idx="20073">
                  <c:v>1</c:v>
                </c:pt>
                <c:pt idx="20074">
                  <c:v>1</c:v>
                </c:pt>
                <c:pt idx="20075">
                  <c:v>1</c:v>
                </c:pt>
                <c:pt idx="20076">
                  <c:v>1</c:v>
                </c:pt>
                <c:pt idx="20077">
                  <c:v>1</c:v>
                </c:pt>
                <c:pt idx="20078">
                  <c:v>1</c:v>
                </c:pt>
                <c:pt idx="20079">
                  <c:v>1</c:v>
                </c:pt>
                <c:pt idx="20080">
                  <c:v>1</c:v>
                </c:pt>
                <c:pt idx="20081">
                  <c:v>1</c:v>
                </c:pt>
                <c:pt idx="20082">
                  <c:v>1</c:v>
                </c:pt>
                <c:pt idx="20083">
                  <c:v>1</c:v>
                </c:pt>
                <c:pt idx="20084">
                  <c:v>1</c:v>
                </c:pt>
                <c:pt idx="20085">
                  <c:v>1</c:v>
                </c:pt>
                <c:pt idx="20086">
                  <c:v>1</c:v>
                </c:pt>
                <c:pt idx="20087">
                  <c:v>1</c:v>
                </c:pt>
                <c:pt idx="20088">
                  <c:v>1</c:v>
                </c:pt>
                <c:pt idx="20089">
                  <c:v>1</c:v>
                </c:pt>
                <c:pt idx="20090">
                  <c:v>1</c:v>
                </c:pt>
                <c:pt idx="20091">
                  <c:v>1</c:v>
                </c:pt>
                <c:pt idx="20092">
                  <c:v>1</c:v>
                </c:pt>
                <c:pt idx="20093">
                  <c:v>1</c:v>
                </c:pt>
                <c:pt idx="20094">
                  <c:v>1</c:v>
                </c:pt>
                <c:pt idx="20095">
                  <c:v>1</c:v>
                </c:pt>
                <c:pt idx="20096">
                  <c:v>1</c:v>
                </c:pt>
                <c:pt idx="20097">
                  <c:v>1</c:v>
                </c:pt>
                <c:pt idx="20098">
                  <c:v>1</c:v>
                </c:pt>
                <c:pt idx="20099">
                  <c:v>1</c:v>
                </c:pt>
                <c:pt idx="20100">
                  <c:v>1</c:v>
                </c:pt>
                <c:pt idx="20101">
                  <c:v>1</c:v>
                </c:pt>
                <c:pt idx="20102">
                  <c:v>1</c:v>
                </c:pt>
                <c:pt idx="20103">
                  <c:v>1</c:v>
                </c:pt>
                <c:pt idx="20104">
                  <c:v>1</c:v>
                </c:pt>
                <c:pt idx="20105">
                  <c:v>1</c:v>
                </c:pt>
                <c:pt idx="20106">
                  <c:v>1</c:v>
                </c:pt>
                <c:pt idx="20107">
                  <c:v>1</c:v>
                </c:pt>
                <c:pt idx="20108">
                  <c:v>1</c:v>
                </c:pt>
                <c:pt idx="20109">
                  <c:v>1</c:v>
                </c:pt>
                <c:pt idx="20110">
                  <c:v>1</c:v>
                </c:pt>
                <c:pt idx="20111">
                  <c:v>1</c:v>
                </c:pt>
                <c:pt idx="20112">
                  <c:v>1</c:v>
                </c:pt>
                <c:pt idx="20113">
                  <c:v>1</c:v>
                </c:pt>
                <c:pt idx="20114">
                  <c:v>1</c:v>
                </c:pt>
                <c:pt idx="20115">
                  <c:v>1</c:v>
                </c:pt>
                <c:pt idx="20116">
                  <c:v>1</c:v>
                </c:pt>
                <c:pt idx="20117">
                  <c:v>1</c:v>
                </c:pt>
                <c:pt idx="20118">
                  <c:v>1</c:v>
                </c:pt>
                <c:pt idx="20119">
                  <c:v>1</c:v>
                </c:pt>
                <c:pt idx="20120">
                  <c:v>1</c:v>
                </c:pt>
                <c:pt idx="20121">
                  <c:v>1</c:v>
                </c:pt>
                <c:pt idx="20122">
                  <c:v>1</c:v>
                </c:pt>
                <c:pt idx="20123">
                  <c:v>1</c:v>
                </c:pt>
                <c:pt idx="20124">
                  <c:v>1</c:v>
                </c:pt>
                <c:pt idx="20125">
                  <c:v>1</c:v>
                </c:pt>
                <c:pt idx="20126">
                  <c:v>1</c:v>
                </c:pt>
                <c:pt idx="20127">
                  <c:v>1</c:v>
                </c:pt>
                <c:pt idx="20128">
                  <c:v>1</c:v>
                </c:pt>
                <c:pt idx="20129">
                  <c:v>1</c:v>
                </c:pt>
                <c:pt idx="20130">
                  <c:v>1</c:v>
                </c:pt>
                <c:pt idx="20131">
                  <c:v>1</c:v>
                </c:pt>
                <c:pt idx="20132">
                  <c:v>1</c:v>
                </c:pt>
                <c:pt idx="20133">
                  <c:v>1</c:v>
                </c:pt>
                <c:pt idx="20134">
                  <c:v>1</c:v>
                </c:pt>
                <c:pt idx="20135">
                  <c:v>1</c:v>
                </c:pt>
                <c:pt idx="20136">
                  <c:v>1</c:v>
                </c:pt>
                <c:pt idx="20137">
                  <c:v>1</c:v>
                </c:pt>
                <c:pt idx="20138">
                  <c:v>1</c:v>
                </c:pt>
                <c:pt idx="20139">
                  <c:v>1</c:v>
                </c:pt>
                <c:pt idx="20140">
                  <c:v>1</c:v>
                </c:pt>
                <c:pt idx="20141">
                  <c:v>1</c:v>
                </c:pt>
                <c:pt idx="20142">
                  <c:v>1</c:v>
                </c:pt>
                <c:pt idx="20143">
                  <c:v>1</c:v>
                </c:pt>
                <c:pt idx="20144">
                  <c:v>1</c:v>
                </c:pt>
                <c:pt idx="20145">
                  <c:v>1</c:v>
                </c:pt>
                <c:pt idx="20146">
                  <c:v>1</c:v>
                </c:pt>
                <c:pt idx="20147">
                  <c:v>1</c:v>
                </c:pt>
                <c:pt idx="20148">
                  <c:v>1</c:v>
                </c:pt>
                <c:pt idx="20149">
                  <c:v>1</c:v>
                </c:pt>
                <c:pt idx="20150">
                  <c:v>1</c:v>
                </c:pt>
                <c:pt idx="20151">
                  <c:v>1</c:v>
                </c:pt>
                <c:pt idx="20152">
                  <c:v>1</c:v>
                </c:pt>
                <c:pt idx="20153">
                  <c:v>1</c:v>
                </c:pt>
                <c:pt idx="20154">
                  <c:v>1</c:v>
                </c:pt>
                <c:pt idx="20155">
                  <c:v>1</c:v>
                </c:pt>
                <c:pt idx="20156">
                  <c:v>1</c:v>
                </c:pt>
                <c:pt idx="20157">
                  <c:v>1</c:v>
                </c:pt>
                <c:pt idx="20158">
                  <c:v>1</c:v>
                </c:pt>
                <c:pt idx="20159">
                  <c:v>1</c:v>
                </c:pt>
                <c:pt idx="20160">
                  <c:v>1</c:v>
                </c:pt>
                <c:pt idx="20161">
                  <c:v>1</c:v>
                </c:pt>
                <c:pt idx="20162">
                  <c:v>1</c:v>
                </c:pt>
                <c:pt idx="20163">
                  <c:v>1</c:v>
                </c:pt>
                <c:pt idx="20164">
                  <c:v>1</c:v>
                </c:pt>
                <c:pt idx="20165">
                  <c:v>1</c:v>
                </c:pt>
                <c:pt idx="20166">
                  <c:v>1</c:v>
                </c:pt>
                <c:pt idx="20167">
                  <c:v>1</c:v>
                </c:pt>
                <c:pt idx="20168">
                  <c:v>1</c:v>
                </c:pt>
                <c:pt idx="20169">
                  <c:v>1</c:v>
                </c:pt>
                <c:pt idx="20170">
                  <c:v>1</c:v>
                </c:pt>
                <c:pt idx="20171">
                  <c:v>1</c:v>
                </c:pt>
                <c:pt idx="20172">
                  <c:v>1</c:v>
                </c:pt>
                <c:pt idx="20173">
                  <c:v>1</c:v>
                </c:pt>
                <c:pt idx="20174">
                  <c:v>1</c:v>
                </c:pt>
                <c:pt idx="20175">
                  <c:v>1</c:v>
                </c:pt>
                <c:pt idx="20176">
                  <c:v>1</c:v>
                </c:pt>
                <c:pt idx="20177">
                  <c:v>1</c:v>
                </c:pt>
                <c:pt idx="20178">
                  <c:v>1</c:v>
                </c:pt>
                <c:pt idx="20179">
                  <c:v>1</c:v>
                </c:pt>
                <c:pt idx="20180">
                  <c:v>1</c:v>
                </c:pt>
                <c:pt idx="20181">
                  <c:v>1</c:v>
                </c:pt>
                <c:pt idx="20182">
                  <c:v>1</c:v>
                </c:pt>
                <c:pt idx="20183">
                  <c:v>1</c:v>
                </c:pt>
                <c:pt idx="20184">
                  <c:v>1</c:v>
                </c:pt>
                <c:pt idx="20185">
                  <c:v>1</c:v>
                </c:pt>
                <c:pt idx="20186">
                  <c:v>1</c:v>
                </c:pt>
                <c:pt idx="20187">
                  <c:v>1</c:v>
                </c:pt>
                <c:pt idx="20188">
                  <c:v>1</c:v>
                </c:pt>
                <c:pt idx="20189">
                  <c:v>1</c:v>
                </c:pt>
                <c:pt idx="20190">
                  <c:v>1</c:v>
                </c:pt>
                <c:pt idx="20191">
                  <c:v>1</c:v>
                </c:pt>
                <c:pt idx="20192">
                  <c:v>1</c:v>
                </c:pt>
                <c:pt idx="20193">
                  <c:v>1</c:v>
                </c:pt>
                <c:pt idx="20194">
                  <c:v>1</c:v>
                </c:pt>
                <c:pt idx="20195">
                  <c:v>1</c:v>
                </c:pt>
                <c:pt idx="20196">
                  <c:v>1</c:v>
                </c:pt>
                <c:pt idx="20197">
                  <c:v>1</c:v>
                </c:pt>
                <c:pt idx="20198">
                  <c:v>1</c:v>
                </c:pt>
                <c:pt idx="20199">
                  <c:v>1</c:v>
                </c:pt>
                <c:pt idx="20200">
                  <c:v>1</c:v>
                </c:pt>
                <c:pt idx="20201">
                  <c:v>1</c:v>
                </c:pt>
                <c:pt idx="20202">
                  <c:v>1</c:v>
                </c:pt>
                <c:pt idx="20203">
                  <c:v>1</c:v>
                </c:pt>
                <c:pt idx="20204">
                  <c:v>1</c:v>
                </c:pt>
                <c:pt idx="20205">
                  <c:v>1</c:v>
                </c:pt>
                <c:pt idx="20206">
                  <c:v>1</c:v>
                </c:pt>
                <c:pt idx="20207">
                  <c:v>1</c:v>
                </c:pt>
                <c:pt idx="20208">
                  <c:v>1</c:v>
                </c:pt>
                <c:pt idx="20209">
                  <c:v>1</c:v>
                </c:pt>
                <c:pt idx="20210">
                  <c:v>1</c:v>
                </c:pt>
                <c:pt idx="20211">
                  <c:v>1</c:v>
                </c:pt>
                <c:pt idx="20212">
                  <c:v>1</c:v>
                </c:pt>
                <c:pt idx="20213">
                  <c:v>1</c:v>
                </c:pt>
                <c:pt idx="20214">
                  <c:v>1</c:v>
                </c:pt>
                <c:pt idx="20215">
                  <c:v>1</c:v>
                </c:pt>
                <c:pt idx="20216">
                  <c:v>1</c:v>
                </c:pt>
                <c:pt idx="20217">
                  <c:v>1</c:v>
                </c:pt>
                <c:pt idx="20218">
                  <c:v>1</c:v>
                </c:pt>
                <c:pt idx="20219">
                  <c:v>1</c:v>
                </c:pt>
                <c:pt idx="20220">
                  <c:v>1</c:v>
                </c:pt>
                <c:pt idx="20221">
                  <c:v>1</c:v>
                </c:pt>
                <c:pt idx="20222">
                  <c:v>1</c:v>
                </c:pt>
                <c:pt idx="20223">
                  <c:v>1</c:v>
                </c:pt>
                <c:pt idx="20224">
                  <c:v>1</c:v>
                </c:pt>
                <c:pt idx="20225">
                  <c:v>1</c:v>
                </c:pt>
                <c:pt idx="20226">
                  <c:v>1</c:v>
                </c:pt>
                <c:pt idx="20227">
                  <c:v>1</c:v>
                </c:pt>
                <c:pt idx="20228">
                  <c:v>1</c:v>
                </c:pt>
                <c:pt idx="20229">
                  <c:v>1</c:v>
                </c:pt>
                <c:pt idx="20230">
                  <c:v>1</c:v>
                </c:pt>
                <c:pt idx="20231">
                  <c:v>1</c:v>
                </c:pt>
                <c:pt idx="20232">
                  <c:v>1</c:v>
                </c:pt>
                <c:pt idx="20233">
                  <c:v>1</c:v>
                </c:pt>
                <c:pt idx="20234">
                  <c:v>1</c:v>
                </c:pt>
                <c:pt idx="20235">
                  <c:v>1</c:v>
                </c:pt>
                <c:pt idx="20236">
                  <c:v>1</c:v>
                </c:pt>
                <c:pt idx="20237">
                  <c:v>1</c:v>
                </c:pt>
                <c:pt idx="20238">
                  <c:v>1</c:v>
                </c:pt>
                <c:pt idx="20239">
                  <c:v>1</c:v>
                </c:pt>
                <c:pt idx="20240">
                  <c:v>1</c:v>
                </c:pt>
                <c:pt idx="20241">
                  <c:v>1</c:v>
                </c:pt>
                <c:pt idx="20242">
                  <c:v>1</c:v>
                </c:pt>
                <c:pt idx="20243">
                  <c:v>1</c:v>
                </c:pt>
                <c:pt idx="20244">
                  <c:v>1</c:v>
                </c:pt>
                <c:pt idx="20245">
                  <c:v>1</c:v>
                </c:pt>
                <c:pt idx="20246">
                  <c:v>1</c:v>
                </c:pt>
                <c:pt idx="20247">
                  <c:v>1</c:v>
                </c:pt>
                <c:pt idx="20248">
                  <c:v>1</c:v>
                </c:pt>
                <c:pt idx="20249">
                  <c:v>1</c:v>
                </c:pt>
                <c:pt idx="20250">
                  <c:v>1</c:v>
                </c:pt>
                <c:pt idx="20251">
                  <c:v>1</c:v>
                </c:pt>
                <c:pt idx="20252">
                  <c:v>1</c:v>
                </c:pt>
                <c:pt idx="20253">
                  <c:v>1</c:v>
                </c:pt>
                <c:pt idx="20254">
                  <c:v>1</c:v>
                </c:pt>
                <c:pt idx="20255">
                  <c:v>1</c:v>
                </c:pt>
                <c:pt idx="20256">
                  <c:v>1</c:v>
                </c:pt>
                <c:pt idx="20257">
                  <c:v>1</c:v>
                </c:pt>
                <c:pt idx="20258">
                  <c:v>1</c:v>
                </c:pt>
                <c:pt idx="20259">
                  <c:v>1</c:v>
                </c:pt>
                <c:pt idx="20260">
                  <c:v>1</c:v>
                </c:pt>
                <c:pt idx="20261">
                  <c:v>1</c:v>
                </c:pt>
                <c:pt idx="20262">
                  <c:v>1</c:v>
                </c:pt>
                <c:pt idx="20263">
                  <c:v>1</c:v>
                </c:pt>
                <c:pt idx="20264">
                  <c:v>1</c:v>
                </c:pt>
                <c:pt idx="20265">
                  <c:v>1</c:v>
                </c:pt>
                <c:pt idx="20266">
                  <c:v>1</c:v>
                </c:pt>
                <c:pt idx="20267">
                  <c:v>1</c:v>
                </c:pt>
                <c:pt idx="20268">
                  <c:v>1</c:v>
                </c:pt>
                <c:pt idx="20269">
                  <c:v>1</c:v>
                </c:pt>
                <c:pt idx="20270">
                  <c:v>1</c:v>
                </c:pt>
                <c:pt idx="20271">
                  <c:v>1</c:v>
                </c:pt>
                <c:pt idx="20272">
                  <c:v>1</c:v>
                </c:pt>
                <c:pt idx="20273">
                  <c:v>1</c:v>
                </c:pt>
                <c:pt idx="20274">
                  <c:v>1</c:v>
                </c:pt>
                <c:pt idx="20275">
                  <c:v>1</c:v>
                </c:pt>
                <c:pt idx="20276">
                  <c:v>1</c:v>
                </c:pt>
                <c:pt idx="20277">
                  <c:v>1</c:v>
                </c:pt>
                <c:pt idx="20278">
                  <c:v>1</c:v>
                </c:pt>
                <c:pt idx="20279">
                  <c:v>1</c:v>
                </c:pt>
                <c:pt idx="20280">
                  <c:v>1</c:v>
                </c:pt>
                <c:pt idx="20281">
                  <c:v>1</c:v>
                </c:pt>
                <c:pt idx="20282">
                  <c:v>1</c:v>
                </c:pt>
                <c:pt idx="20283">
                  <c:v>1</c:v>
                </c:pt>
                <c:pt idx="20284">
                  <c:v>1</c:v>
                </c:pt>
                <c:pt idx="20285">
                  <c:v>1</c:v>
                </c:pt>
                <c:pt idx="20286">
                  <c:v>1</c:v>
                </c:pt>
                <c:pt idx="20287">
                  <c:v>1</c:v>
                </c:pt>
                <c:pt idx="20288">
                  <c:v>1</c:v>
                </c:pt>
                <c:pt idx="20289">
                  <c:v>1</c:v>
                </c:pt>
                <c:pt idx="20290">
                  <c:v>1</c:v>
                </c:pt>
                <c:pt idx="20291">
                  <c:v>1</c:v>
                </c:pt>
                <c:pt idx="20292">
                  <c:v>1</c:v>
                </c:pt>
                <c:pt idx="20293">
                  <c:v>1</c:v>
                </c:pt>
                <c:pt idx="20294">
                  <c:v>1</c:v>
                </c:pt>
                <c:pt idx="20295">
                  <c:v>1</c:v>
                </c:pt>
                <c:pt idx="20296">
                  <c:v>1</c:v>
                </c:pt>
                <c:pt idx="20297">
                  <c:v>1</c:v>
                </c:pt>
                <c:pt idx="20298">
                  <c:v>1</c:v>
                </c:pt>
                <c:pt idx="20299">
                  <c:v>1</c:v>
                </c:pt>
                <c:pt idx="20300">
                  <c:v>1</c:v>
                </c:pt>
                <c:pt idx="20301">
                  <c:v>1</c:v>
                </c:pt>
                <c:pt idx="20302">
                  <c:v>1</c:v>
                </c:pt>
                <c:pt idx="20303">
                  <c:v>1</c:v>
                </c:pt>
                <c:pt idx="20304">
                  <c:v>1</c:v>
                </c:pt>
                <c:pt idx="20305">
                  <c:v>1</c:v>
                </c:pt>
                <c:pt idx="20306">
                  <c:v>1</c:v>
                </c:pt>
                <c:pt idx="20307">
                  <c:v>1</c:v>
                </c:pt>
                <c:pt idx="20308">
                  <c:v>1</c:v>
                </c:pt>
                <c:pt idx="20309">
                  <c:v>1</c:v>
                </c:pt>
                <c:pt idx="20310">
                  <c:v>1</c:v>
                </c:pt>
                <c:pt idx="20311">
                  <c:v>1</c:v>
                </c:pt>
                <c:pt idx="20312">
                  <c:v>1</c:v>
                </c:pt>
                <c:pt idx="20313">
                  <c:v>1</c:v>
                </c:pt>
                <c:pt idx="20314">
                  <c:v>1</c:v>
                </c:pt>
                <c:pt idx="20315">
                  <c:v>1</c:v>
                </c:pt>
                <c:pt idx="20316">
                  <c:v>1</c:v>
                </c:pt>
                <c:pt idx="20317">
                  <c:v>1</c:v>
                </c:pt>
                <c:pt idx="20318">
                  <c:v>1</c:v>
                </c:pt>
                <c:pt idx="20319">
                  <c:v>1</c:v>
                </c:pt>
                <c:pt idx="20320">
                  <c:v>1</c:v>
                </c:pt>
                <c:pt idx="20321">
                  <c:v>1</c:v>
                </c:pt>
                <c:pt idx="20322">
                  <c:v>1</c:v>
                </c:pt>
                <c:pt idx="20323">
                  <c:v>1</c:v>
                </c:pt>
                <c:pt idx="20324">
                  <c:v>1</c:v>
                </c:pt>
                <c:pt idx="20325">
                  <c:v>1</c:v>
                </c:pt>
                <c:pt idx="20326">
                  <c:v>1</c:v>
                </c:pt>
                <c:pt idx="20327">
                  <c:v>1</c:v>
                </c:pt>
                <c:pt idx="20328">
                  <c:v>1</c:v>
                </c:pt>
                <c:pt idx="20329">
                  <c:v>1</c:v>
                </c:pt>
                <c:pt idx="20330">
                  <c:v>1</c:v>
                </c:pt>
                <c:pt idx="20331">
                  <c:v>1</c:v>
                </c:pt>
                <c:pt idx="20332">
                  <c:v>1</c:v>
                </c:pt>
                <c:pt idx="20333">
                  <c:v>1</c:v>
                </c:pt>
                <c:pt idx="20334">
                  <c:v>1</c:v>
                </c:pt>
                <c:pt idx="20335">
                  <c:v>1</c:v>
                </c:pt>
                <c:pt idx="20336">
                  <c:v>1</c:v>
                </c:pt>
                <c:pt idx="20337">
                  <c:v>1</c:v>
                </c:pt>
                <c:pt idx="20338">
                  <c:v>1</c:v>
                </c:pt>
                <c:pt idx="20339">
                  <c:v>1</c:v>
                </c:pt>
                <c:pt idx="20340">
                  <c:v>1</c:v>
                </c:pt>
                <c:pt idx="20341">
                  <c:v>1</c:v>
                </c:pt>
                <c:pt idx="20342">
                  <c:v>1</c:v>
                </c:pt>
                <c:pt idx="20343">
                  <c:v>1</c:v>
                </c:pt>
                <c:pt idx="20344">
                  <c:v>1</c:v>
                </c:pt>
                <c:pt idx="20345">
                  <c:v>1</c:v>
                </c:pt>
                <c:pt idx="20346">
                  <c:v>1</c:v>
                </c:pt>
                <c:pt idx="20347">
                  <c:v>1</c:v>
                </c:pt>
                <c:pt idx="20348">
                  <c:v>1</c:v>
                </c:pt>
                <c:pt idx="20349">
                  <c:v>1</c:v>
                </c:pt>
                <c:pt idx="20350">
                  <c:v>1</c:v>
                </c:pt>
                <c:pt idx="20351">
                  <c:v>1</c:v>
                </c:pt>
                <c:pt idx="20352">
                  <c:v>1</c:v>
                </c:pt>
                <c:pt idx="20353">
                  <c:v>1</c:v>
                </c:pt>
                <c:pt idx="20354">
                  <c:v>1</c:v>
                </c:pt>
                <c:pt idx="20355">
                  <c:v>1</c:v>
                </c:pt>
                <c:pt idx="20356">
                  <c:v>1</c:v>
                </c:pt>
                <c:pt idx="20357">
                  <c:v>1</c:v>
                </c:pt>
                <c:pt idx="20358">
                  <c:v>1</c:v>
                </c:pt>
                <c:pt idx="20359">
                  <c:v>1</c:v>
                </c:pt>
                <c:pt idx="20360">
                  <c:v>1</c:v>
                </c:pt>
                <c:pt idx="20361">
                  <c:v>1</c:v>
                </c:pt>
                <c:pt idx="20362">
                  <c:v>1</c:v>
                </c:pt>
                <c:pt idx="20363">
                  <c:v>1</c:v>
                </c:pt>
                <c:pt idx="20364">
                  <c:v>1</c:v>
                </c:pt>
                <c:pt idx="20365">
                  <c:v>1</c:v>
                </c:pt>
                <c:pt idx="20366">
                  <c:v>1</c:v>
                </c:pt>
                <c:pt idx="20367">
                  <c:v>1</c:v>
                </c:pt>
                <c:pt idx="20368">
                  <c:v>1</c:v>
                </c:pt>
                <c:pt idx="20369">
                  <c:v>1</c:v>
                </c:pt>
                <c:pt idx="20370">
                  <c:v>1</c:v>
                </c:pt>
                <c:pt idx="20371">
                  <c:v>1</c:v>
                </c:pt>
                <c:pt idx="20372">
                  <c:v>1</c:v>
                </c:pt>
                <c:pt idx="20373">
                  <c:v>1</c:v>
                </c:pt>
                <c:pt idx="20374">
                  <c:v>1</c:v>
                </c:pt>
                <c:pt idx="20375">
                  <c:v>1</c:v>
                </c:pt>
                <c:pt idx="20376">
                  <c:v>1</c:v>
                </c:pt>
                <c:pt idx="20377">
                  <c:v>1</c:v>
                </c:pt>
                <c:pt idx="20378">
                  <c:v>1</c:v>
                </c:pt>
                <c:pt idx="20379">
                  <c:v>1</c:v>
                </c:pt>
                <c:pt idx="20380">
                  <c:v>1</c:v>
                </c:pt>
                <c:pt idx="20381">
                  <c:v>1</c:v>
                </c:pt>
                <c:pt idx="20382">
                  <c:v>1</c:v>
                </c:pt>
                <c:pt idx="20383">
                  <c:v>1</c:v>
                </c:pt>
                <c:pt idx="20384">
                  <c:v>1</c:v>
                </c:pt>
                <c:pt idx="20385">
                  <c:v>1</c:v>
                </c:pt>
                <c:pt idx="20386">
                  <c:v>1</c:v>
                </c:pt>
                <c:pt idx="20387">
                  <c:v>1</c:v>
                </c:pt>
                <c:pt idx="20388">
                  <c:v>1</c:v>
                </c:pt>
                <c:pt idx="20389">
                  <c:v>1</c:v>
                </c:pt>
                <c:pt idx="20390">
                  <c:v>1</c:v>
                </c:pt>
                <c:pt idx="20391">
                  <c:v>1</c:v>
                </c:pt>
                <c:pt idx="20392">
                  <c:v>1</c:v>
                </c:pt>
                <c:pt idx="20393">
                  <c:v>1</c:v>
                </c:pt>
                <c:pt idx="20394">
                  <c:v>1</c:v>
                </c:pt>
                <c:pt idx="20395">
                  <c:v>1</c:v>
                </c:pt>
                <c:pt idx="20396">
                  <c:v>1</c:v>
                </c:pt>
                <c:pt idx="20397">
                  <c:v>1</c:v>
                </c:pt>
                <c:pt idx="20398">
                  <c:v>1</c:v>
                </c:pt>
                <c:pt idx="20399">
                  <c:v>1</c:v>
                </c:pt>
                <c:pt idx="20400">
                  <c:v>1</c:v>
                </c:pt>
                <c:pt idx="20401">
                  <c:v>1</c:v>
                </c:pt>
                <c:pt idx="20402">
                  <c:v>1</c:v>
                </c:pt>
                <c:pt idx="20403">
                  <c:v>1</c:v>
                </c:pt>
                <c:pt idx="20404">
                  <c:v>1</c:v>
                </c:pt>
                <c:pt idx="20405">
                  <c:v>1</c:v>
                </c:pt>
                <c:pt idx="20406">
                  <c:v>1</c:v>
                </c:pt>
                <c:pt idx="20407">
                  <c:v>1</c:v>
                </c:pt>
                <c:pt idx="20408">
                  <c:v>1</c:v>
                </c:pt>
                <c:pt idx="20409">
                  <c:v>1</c:v>
                </c:pt>
                <c:pt idx="20410">
                  <c:v>1</c:v>
                </c:pt>
                <c:pt idx="20411">
                  <c:v>1</c:v>
                </c:pt>
                <c:pt idx="20412">
                  <c:v>1</c:v>
                </c:pt>
                <c:pt idx="20413">
                  <c:v>1</c:v>
                </c:pt>
                <c:pt idx="20414">
                  <c:v>1</c:v>
                </c:pt>
                <c:pt idx="20415">
                  <c:v>1</c:v>
                </c:pt>
                <c:pt idx="20416">
                  <c:v>1</c:v>
                </c:pt>
                <c:pt idx="20417">
                  <c:v>1</c:v>
                </c:pt>
                <c:pt idx="20418">
                  <c:v>1</c:v>
                </c:pt>
                <c:pt idx="20419">
                  <c:v>1</c:v>
                </c:pt>
                <c:pt idx="20420">
                  <c:v>1</c:v>
                </c:pt>
                <c:pt idx="20421">
                  <c:v>1</c:v>
                </c:pt>
                <c:pt idx="20422">
                  <c:v>1</c:v>
                </c:pt>
                <c:pt idx="20423">
                  <c:v>1</c:v>
                </c:pt>
                <c:pt idx="20424">
                  <c:v>1</c:v>
                </c:pt>
                <c:pt idx="20425">
                  <c:v>1</c:v>
                </c:pt>
                <c:pt idx="20426">
                  <c:v>1</c:v>
                </c:pt>
                <c:pt idx="20427">
                  <c:v>1</c:v>
                </c:pt>
                <c:pt idx="20428">
                  <c:v>1</c:v>
                </c:pt>
                <c:pt idx="20429">
                  <c:v>1</c:v>
                </c:pt>
                <c:pt idx="20430">
                  <c:v>1</c:v>
                </c:pt>
                <c:pt idx="20431">
                  <c:v>1</c:v>
                </c:pt>
                <c:pt idx="20432">
                  <c:v>1</c:v>
                </c:pt>
                <c:pt idx="20433">
                  <c:v>1</c:v>
                </c:pt>
                <c:pt idx="20434">
                  <c:v>1</c:v>
                </c:pt>
                <c:pt idx="20435">
                  <c:v>1</c:v>
                </c:pt>
                <c:pt idx="20436">
                  <c:v>1</c:v>
                </c:pt>
                <c:pt idx="20437">
                  <c:v>1</c:v>
                </c:pt>
                <c:pt idx="20438">
                  <c:v>1</c:v>
                </c:pt>
                <c:pt idx="20439">
                  <c:v>1</c:v>
                </c:pt>
                <c:pt idx="20440">
                  <c:v>1</c:v>
                </c:pt>
                <c:pt idx="20441">
                  <c:v>1</c:v>
                </c:pt>
                <c:pt idx="20442">
                  <c:v>1</c:v>
                </c:pt>
                <c:pt idx="20443">
                  <c:v>1</c:v>
                </c:pt>
                <c:pt idx="20444">
                  <c:v>1</c:v>
                </c:pt>
                <c:pt idx="20445">
                  <c:v>1</c:v>
                </c:pt>
                <c:pt idx="20446">
                  <c:v>1</c:v>
                </c:pt>
                <c:pt idx="20447">
                  <c:v>1</c:v>
                </c:pt>
                <c:pt idx="20448">
                  <c:v>1</c:v>
                </c:pt>
                <c:pt idx="20449">
                  <c:v>1</c:v>
                </c:pt>
                <c:pt idx="20450">
                  <c:v>1</c:v>
                </c:pt>
                <c:pt idx="20451">
                  <c:v>1</c:v>
                </c:pt>
                <c:pt idx="20452">
                  <c:v>1</c:v>
                </c:pt>
                <c:pt idx="20453">
                  <c:v>1</c:v>
                </c:pt>
                <c:pt idx="20454">
                  <c:v>1</c:v>
                </c:pt>
                <c:pt idx="20455">
                  <c:v>1</c:v>
                </c:pt>
                <c:pt idx="20456">
                  <c:v>1</c:v>
                </c:pt>
                <c:pt idx="20457">
                  <c:v>1</c:v>
                </c:pt>
                <c:pt idx="20458">
                  <c:v>1</c:v>
                </c:pt>
                <c:pt idx="20459">
                  <c:v>1</c:v>
                </c:pt>
                <c:pt idx="20460">
                  <c:v>1</c:v>
                </c:pt>
                <c:pt idx="20461">
                  <c:v>1</c:v>
                </c:pt>
                <c:pt idx="20462">
                  <c:v>1</c:v>
                </c:pt>
                <c:pt idx="20463">
                  <c:v>1</c:v>
                </c:pt>
                <c:pt idx="20464">
                  <c:v>1</c:v>
                </c:pt>
                <c:pt idx="20465">
                  <c:v>1</c:v>
                </c:pt>
                <c:pt idx="20466">
                  <c:v>1</c:v>
                </c:pt>
                <c:pt idx="20467">
                  <c:v>1</c:v>
                </c:pt>
                <c:pt idx="20468">
                  <c:v>1</c:v>
                </c:pt>
                <c:pt idx="20469">
                  <c:v>1</c:v>
                </c:pt>
                <c:pt idx="20470">
                  <c:v>1</c:v>
                </c:pt>
                <c:pt idx="20471">
                  <c:v>1</c:v>
                </c:pt>
                <c:pt idx="20472">
                  <c:v>1</c:v>
                </c:pt>
                <c:pt idx="20473">
                  <c:v>1</c:v>
                </c:pt>
                <c:pt idx="20474">
                  <c:v>1</c:v>
                </c:pt>
                <c:pt idx="20475">
                  <c:v>1</c:v>
                </c:pt>
                <c:pt idx="20476">
                  <c:v>1</c:v>
                </c:pt>
                <c:pt idx="20477">
                  <c:v>1</c:v>
                </c:pt>
                <c:pt idx="20478">
                  <c:v>1</c:v>
                </c:pt>
                <c:pt idx="20479">
                  <c:v>1</c:v>
                </c:pt>
                <c:pt idx="20480">
                  <c:v>1</c:v>
                </c:pt>
                <c:pt idx="20481">
                  <c:v>1</c:v>
                </c:pt>
                <c:pt idx="20482">
                  <c:v>1</c:v>
                </c:pt>
                <c:pt idx="20483">
                  <c:v>1</c:v>
                </c:pt>
                <c:pt idx="20484">
                  <c:v>1</c:v>
                </c:pt>
                <c:pt idx="20485">
                  <c:v>1</c:v>
                </c:pt>
                <c:pt idx="20486">
                  <c:v>1</c:v>
                </c:pt>
                <c:pt idx="20487">
                  <c:v>1</c:v>
                </c:pt>
                <c:pt idx="20488">
                  <c:v>1</c:v>
                </c:pt>
                <c:pt idx="20489">
                  <c:v>1</c:v>
                </c:pt>
                <c:pt idx="20490">
                  <c:v>1</c:v>
                </c:pt>
                <c:pt idx="20491">
                  <c:v>1</c:v>
                </c:pt>
                <c:pt idx="20492">
                  <c:v>1</c:v>
                </c:pt>
                <c:pt idx="20493">
                  <c:v>1</c:v>
                </c:pt>
                <c:pt idx="20494">
                  <c:v>1</c:v>
                </c:pt>
                <c:pt idx="20495">
                  <c:v>1</c:v>
                </c:pt>
                <c:pt idx="20496">
                  <c:v>1</c:v>
                </c:pt>
                <c:pt idx="20497">
                  <c:v>1</c:v>
                </c:pt>
                <c:pt idx="20498">
                  <c:v>1</c:v>
                </c:pt>
                <c:pt idx="20499">
                  <c:v>1</c:v>
                </c:pt>
                <c:pt idx="20500">
                  <c:v>1</c:v>
                </c:pt>
                <c:pt idx="20501">
                  <c:v>1</c:v>
                </c:pt>
                <c:pt idx="20502">
                  <c:v>1</c:v>
                </c:pt>
                <c:pt idx="20503">
                  <c:v>1</c:v>
                </c:pt>
                <c:pt idx="20504">
                  <c:v>1</c:v>
                </c:pt>
                <c:pt idx="20505">
                  <c:v>1</c:v>
                </c:pt>
                <c:pt idx="20506">
                  <c:v>1</c:v>
                </c:pt>
                <c:pt idx="20507">
                  <c:v>1</c:v>
                </c:pt>
                <c:pt idx="20508">
                  <c:v>1</c:v>
                </c:pt>
                <c:pt idx="20509">
                  <c:v>1</c:v>
                </c:pt>
                <c:pt idx="20510">
                  <c:v>1</c:v>
                </c:pt>
                <c:pt idx="20511">
                  <c:v>1</c:v>
                </c:pt>
                <c:pt idx="20512">
                  <c:v>1</c:v>
                </c:pt>
                <c:pt idx="20513">
                  <c:v>1</c:v>
                </c:pt>
                <c:pt idx="20514">
                  <c:v>1</c:v>
                </c:pt>
                <c:pt idx="20515">
                  <c:v>1</c:v>
                </c:pt>
                <c:pt idx="20516">
                  <c:v>1</c:v>
                </c:pt>
                <c:pt idx="20517">
                  <c:v>1</c:v>
                </c:pt>
                <c:pt idx="20518">
                  <c:v>1</c:v>
                </c:pt>
                <c:pt idx="20519">
                  <c:v>1</c:v>
                </c:pt>
                <c:pt idx="20520">
                  <c:v>1</c:v>
                </c:pt>
                <c:pt idx="20521">
                  <c:v>1</c:v>
                </c:pt>
                <c:pt idx="20522">
                  <c:v>1</c:v>
                </c:pt>
                <c:pt idx="20523">
                  <c:v>1</c:v>
                </c:pt>
                <c:pt idx="20524">
                  <c:v>1</c:v>
                </c:pt>
                <c:pt idx="20525">
                  <c:v>1</c:v>
                </c:pt>
                <c:pt idx="20526">
                  <c:v>1</c:v>
                </c:pt>
                <c:pt idx="20527">
                  <c:v>1</c:v>
                </c:pt>
                <c:pt idx="20528">
                  <c:v>1</c:v>
                </c:pt>
                <c:pt idx="20529">
                  <c:v>1</c:v>
                </c:pt>
                <c:pt idx="20530">
                  <c:v>1</c:v>
                </c:pt>
                <c:pt idx="20531">
                  <c:v>1</c:v>
                </c:pt>
                <c:pt idx="20532">
                  <c:v>1</c:v>
                </c:pt>
                <c:pt idx="20533">
                  <c:v>1</c:v>
                </c:pt>
                <c:pt idx="20534">
                  <c:v>1</c:v>
                </c:pt>
                <c:pt idx="20535">
                  <c:v>1</c:v>
                </c:pt>
                <c:pt idx="20536">
                  <c:v>1</c:v>
                </c:pt>
                <c:pt idx="20537">
                  <c:v>1</c:v>
                </c:pt>
                <c:pt idx="20538">
                  <c:v>1</c:v>
                </c:pt>
                <c:pt idx="20539">
                  <c:v>1</c:v>
                </c:pt>
                <c:pt idx="20540">
                  <c:v>1</c:v>
                </c:pt>
                <c:pt idx="20541">
                  <c:v>1</c:v>
                </c:pt>
                <c:pt idx="20542">
                  <c:v>1</c:v>
                </c:pt>
                <c:pt idx="20543">
                  <c:v>1</c:v>
                </c:pt>
                <c:pt idx="20544">
                  <c:v>1</c:v>
                </c:pt>
                <c:pt idx="20545">
                  <c:v>1</c:v>
                </c:pt>
                <c:pt idx="20546">
                  <c:v>1</c:v>
                </c:pt>
                <c:pt idx="20547">
                  <c:v>1</c:v>
                </c:pt>
                <c:pt idx="20548">
                  <c:v>1</c:v>
                </c:pt>
                <c:pt idx="20549">
                  <c:v>1</c:v>
                </c:pt>
                <c:pt idx="20550">
                  <c:v>1</c:v>
                </c:pt>
                <c:pt idx="20551">
                  <c:v>1</c:v>
                </c:pt>
                <c:pt idx="20552">
                  <c:v>1</c:v>
                </c:pt>
                <c:pt idx="20553">
                  <c:v>1</c:v>
                </c:pt>
                <c:pt idx="20554">
                  <c:v>1</c:v>
                </c:pt>
                <c:pt idx="20555">
                  <c:v>1</c:v>
                </c:pt>
                <c:pt idx="20556">
                  <c:v>1</c:v>
                </c:pt>
                <c:pt idx="20557">
                  <c:v>1</c:v>
                </c:pt>
                <c:pt idx="20558">
                  <c:v>1</c:v>
                </c:pt>
                <c:pt idx="20559">
                  <c:v>1</c:v>
                </c:pt>
                <c:pt idx="20560">
                  <c:v>1</c:v>
                </c:pt>
                <c:pt idx="20561">
                  <c:v>1</c:v>
                </c:pt>
                <c:pt idx="20562">
                  <c:v>1</c:v>
                </c:pt>
                <c:pt idx="20563">
                  <c:v>1</c:v>
                </c:pt>
                <c:pt idx="20564">
                  <c:v>1</c:v>
                </c:pt>
                <c:pt idx="20565">
                  <c:v>1</c:v>
                </c:pt>
                <c:pt idx="20566">
                  <c:v>1</c:v>
                </c:pt>
                <c:pt idx="20567">
                  <c:v>1</c:v>
                </c:pt>
                <c:pt idx="20568">
                  <c:v>1</c:v>
                </c:pt>
                <c:pt idx="20569">
                  <c:v>1</c:v>
                </c:pt>
                <c:pt idx="20570">
                  <c:v>1</c:v>
                </c:pt>
                <c:pt idx="20571">
                  <c:v>1</c:v>
                </c:pt>
                <c:pt idx="20572">
                  <c:v>1</c:v>
                </c:pt>
                <c:pt idx="20573">
                  <c:v>1</c:v>
                </c:pt>
                <c:pt idx="20574">
                  <c:v>1</c:v>
                </c:pt>
                <c:pt idx="20575">
                  <c:v>1</c:v>
                </c:pt>
                <c:pt idx="20576">
                  <c:v>1</c:v>
                </c:pt>
                <c:pt idx="20577">
                  <c:v>1</c:v>
                </c:pt>
                <c:pt idx="20578">
                  <c:v>1</c:v>
                </c:pt>
                <c:pt idx="20579">
                  <c:v>1</c:v>
                </c:pt>
                <c:pt idx="20580">
                  <c:v>1</c:v>
                </c:pt>
                <c:pt idx="20581">
                  <c:v>1</c:v>
                </c:pt>
                <c:pt idx="20582">
                  <c:v>1</c:v>
                </c:pt>
                <c:pt idx="20583">
                  <c:v>1</c:v>
                </c:pt>
                <c:pt idx="20584">
                  <c:v>1</c:v>
                </c:pt>
                <c:pt idx="20585">
                  <c:v>1</c:v>
                </c:pt>
                <c:pt idx="20586">
                  <c:v>1</c:v>
                </c:pt>
                <c:pt idx="20587">
                  <c:v>1</c:v>
                </c:pt>
                <c:pt idx="20588">
                  <c:v>1</c:v>
                </c:pt>
                <c:pt idx="20589">
                  <c:v>1</c:v>
                </c:pt>
                <c:pt idx="20590">
                  <c:v>1</c:v>
                </c:pt>
                <c:pt idx="20591">
                  <c:v>1</c:v>
                </c:pt>
                <c:pt idx="20592">
                  <c:v>1</c:v>
                </c:pt>
                <c:pt idx="20593">
                  <c:v>1</c:v>
                </c:pt>
                <c:pt idx="20594">
                  <c:v>1</c:v>
                </c:pt>
                <c:pt idx="20595">
                  <c:v>1</c:v>
                </c:pt>
                <c:pt idx="20596">
                  <c:v>1</c:v>
                </c:pt>
                <c:pt idx="20597">
                  <c:v>1</c:v>
                </c:pt>
                <c:pt idx="20598">
                  <c:v>1</c:v>
                </c:pt>
                <c:pt idx="20599">
                  <c:v>1</c:v>
                </c:pt>
                <c:pt idx="20600">
                  <c:v>1</c:v>
                </c:pt>
                <c:pt idx="20601">
                  <c:v>1</c:v>
                </c:pt>
                <c:pt idx="20602">
                  <c:v>1</c:v>
                </c:pt>
                <c:pt idx="20603">
                  <c:v>1</c:v>
                </c:pt>
                <c:pt idx="20604">
                  <c:v>1</c:v>
                </c:pt>
                <c:pt idx="20605">
                  <c:v>1</c:v>
                </c:pt>
                <c:pt idx="20606">
                  <c:v>1</c:v>
                </c:pt>
                <c:pt idx="20607">
                  <c:v>1</c:v>
                </c:pt>
                <c:pt idx="20608">
                  <c:v>1</c:v>
                </c:pt>
                <c:pt idx="20609">
                  <c:v>1</c:v>
                </c:pt>
                <c:pt idx="20610">
                  <c:v>1</c:v>
                </c:pt>
                <c:pt idx="20611">
                  <c:v>1</c:v>
                </c:pt>
                <c:pt idx="20612">
                  <c:v>1</c:v>
                </c:pt>
                <c:pt idx="20613">
                  <c:v>1</c:v>
                </c:pt>
                <c:pt idx="20614">
                  <c:v>1</c:v>
                </c:pt>
                <c:pt idx="20615">
                  <c:v>1</c:v>
                </c:pt>
                <c:pt idx="20616">
                  <c:v>1</c:v>
                </c:pt>
                <c:pt idx="20617">
                  <c:v>1</c:v>
                </c:pt>
                <c:pt idx="20618">
                  <c:v>1</c:v>
                </c:pt>
                <c:pt idx="20619">
                  <c:v>1</c:v>
                </c:pt>
                <c:pt idx="20620">
                  <c:v>1</c:v>
                </c:pt>
                <c:pt idx="20621">
                  <c:v>1</c:v>
                </c:pt>
                <c:pt idx="20622">
                  <c:v>1</c:v>
                </c:pt>
                <c:pt idx="20623">
                  <c:v>1</c:v>
                </c:pt>
                <c:pt idx="20624">
                  <c:v>1</c:v>
                </c:pt>
                <c:pt idx="20625">
                  <c:v>1</c:v>
                </c:pt>
                <c:pt idx="20626">
                  <c:v>1</c:v>
                </c:pt>
                <c:pt idx="20627">
                  <c:v>1</c:v>
                </c:pt>
                <c:pt idx="20628">
                  <c:v>1</c:v>
                </c:pt>
                <c:pt idx="20629">
                  <c:v>1</c:v>
                </c:pt>
                <c:pt idx="20630">
                  <c:v>1</c:v>
                </c:pt>
                <c:pt idx="20631">
                  <c:v>1</c:v>
                </c:pt>
                <c:pt idx="20632">
                  <c:v>1</c:v>
                </c:pt>
                <c:pt idx="20633">
                  <c:v>1</c:v>
                </c:pt>
                <c:pt idx="20634">
                  <c:v>1</c:v>
                </c:pt>
                <c:pt idx="20635">
                  <c:v>1</c:v>
                </c:pt>
                <c:pt idx="20636">
                  <c:v>1</c:v>
                </c:pt>
                <c:pt idx="20637">
                  <c:v>1</c:v>
                </c:pt>
                <c:pt idx="20638">
                  <c:v>1</c:v>
                </c:pt>
                <c:pt idx="20639">
                  <c:v>1</c:v>
                </c:pt>
                <c:pt idx="20640">
                  <c:v>1</c:v>
                </c:pt>
                <c:pt idx="20641">
                  <c:v>1</c:v>
                </c:pt>
                <c:pt idx="20642">
                  <c:v>1</c:v>
                </c:pt>
                <c:pt idx="20643">
                  <c:v>1</c:v>
                </c:pt>
                <c:pt idx="20644">
                  <c:v>1</c:v>
                </c:pt>
                <c:pt idx="20645">
                  <c:v>1</c:v>
                </c:pt>
                <c:pt idx="20646">
                  <c:v>1</c:v>
                </c:pt>
                <c:pt idx="20647">
                  <c:v>1</c:v>
                </c:pt>
                <c:pt idx="20648">
                  <c:v>1</c:v>
                </c:pt>
                <c:pt idx="20649">
                  <c:v>1</c:v>
                </c:pt>
                <c:pt idx="20650">
                  <c:v>1</c:v>
                </c:pt>
                <c:pt idx="20651">
                  <c:v>1</c:v>
                </c:pt>
                <c:pt idx="20652">
                  <c:v>1</c:v>
                </c:pt>
                <c:pt idx="20653">
                  <c:v>1</c:v>
                </c:pt>
                <c:pt idx="20654">
                  <c:v>0</c:v>
                </c:pt>
                <c:pt idx="20655">
                  <c:v>0</c:v>
                </c:pt>
                <c:pt idx="20656">
                  <c:v>0</c:v>
                </c:pt>
                <c:pt idx="20657">
                  <c:v>0</c:v>
                </c:pt>
                <c:pt idx="20658">
                  <c:v>0</c:v>
                </c:pt>
                <c:pt idx="20659">
                  <c:v>0</c:v>
                </c:pt>
                <c:pt idx="20660">
                  <c:v>0</c:v>
                </c:pt>
                <c:pt idx="20661">
                  <c:v>0</c:v>
                </c:pt>
                <c:pt idx="20662">
                  <c:v>0</c:v>
                </c:pt>
                <c:pt idx="20663">
                  <c:v>0</c:v>
                </c:pt>
                <c:pt idx="20664">
                  <c:v>0</c:v>
                </c:pt>
                <c:pt idx="20665">
                  <c:v>0</c:v>
                </c:pt>
                <c:pt idx="20666">
                  <c:v>0</c:v>
                </c:pt>
                <c:pt idx="20667">
                  <c:v>0</c:v>
                </c:pt>
                <c:pt idx="20668">
                  <c:v>0</c:v>
                </c:pt>
                <c:pt idx="20669">
                  <c:v>0</c:v>
                </c:pt>
                <c:pt idx="20670">
                  <c:v>0</c:v>
                </c:pt>
                <c:pt idx="20671">
                  <c:v>0</c:v>
                </c:pt>
                <c:pt idx="20672">
                  <c:v>0</c:v>
                </c:pt>
                <c:pt idx="20673">
                  <c:v>0</c:v>
                </c:pt>
                <c:pt idx="20674">
                  <c:v>0</c:v>
                </c:pt>
                <c:pt idx="20675">
                  <c:v>0</c:v>
                </c:pt>
                <c:pt idx="20676">
                  <c:v>0</c:v>
                </c:pt>
                <c:pt idx="20677">
                  <c:v>0</c:v>
                </c:pt>
                <c:pt idx="20678">
                  <c:v>0</c:v>
                </c:pt>
                <c:pt idx="20679">
                  <c:v>0</c:v>
                </c:pt>
                <c:pt idx="20680">
                  <c:v>0</c:v>
                </c:pt>
                <c:pt idx="20681">
                  <c:v>0</c:v>
                </c:pt>
                <c:pt idx="20682">
                  <c:v>0</c:v>
                </c:pt>
                <c:pt idx="20683">
                  <c:v>0</c:v>
                </c:pt>
                <c:pt idx="20684">
                  <c:v>0</c:v>
                </c:pt>
                <c:pt idx="20685">
                  <c:v>0</c:v>
                </c:pt>
                <c:pt idx="20686">
                  <c:v>0</c:v>
                </c:pt>
                <c:pt idx="20687">
                  <c:v>0</c:v>
                </c:pt>
                <c:pt idx="20688">
                  <c:v>0</c:v>
                </c:pt>
                <c:pt idx="20689">
                  <c:v>0</c:v>
                </c:pt>
                <c:pt idx="20690">
                  <c:v>0</c:v>
                </c:pt>
                <c:pt idx="20691">
                  <c:v>0</c:v>
                </c:pt>
                <c:pt idx="20692">
                  <c:v>0</c:v>
                </c:pt>
                <c:pt idx="20693">
                  <c:v>0</c:v>
                </c:pt>
                <c:pt idx="20694">
                  <c:v>0</c:v>
                </c:pt>
                <c:pt idx="20695">
                  <c:v>0</c:v>
                </c:pt>
                <c:pt idx="20696">
                  <c:v>0</c:v>
                </c:pt>
                <c:pt idx="20697">
                  <c:v>0</c:v>
                </c:pt>
                <c:pt idx="20698">
                  <c:v>0</c:v>
                </c:pt>
                <c:pt idx="20699">
                  <c:v>0</c:v>
                </c:pt>
                <c:pt idx="20700">
                  <c:v>0</c:v>
                </c:pt>
                <c:pt idx="20701">
                  <c:v>0</c:v>
                </c:pt>
                <c:pt idx="20702">
                  <c:v>0</c:v>
                </c:pt>
                <c:pt idx="20703">
                  <c:v>0</c:v>
                </c:pt>
                <c:pt idx="20704">
                  <c:v>0</c:v>
                </c:pt>
                <c:pt idx="20705">
                  <c:v>0</c:v>
                </c:pt>
                <c:pt idx="20706">
                  <c:v>0</c:v>
                </c:pt>
                <c:pt idx="20707">
                  <c:v>0</c:v>
                </c:pt>
                <c:pt idx="20708">
                  <c:v>0</c:v>
                </c:pt>
                <c:pt idx="20709">
                  <c:v>0</c:v>
                </c:pt>
                <c:pt idx="20710">
                  <c:v>0</c:v>
                </c:pt>
                <c:pt idx="20711">
                  <c:v>0</c:v>
                </c:pt>
                <c:pt idx="20712">
                  <c:v>0</c:v>
                </c:pt>
                <c:pt idx="20713">
                  <c:v>0</c:v>
                </c:pt>
                <c:pt idx="20714">
                  <c:v>0</c:v>
                </c:pt>
                <c:pt idx="20715">
                  <c:v>0</c:v>
                </c:pt>
                <c:pt idx="20716">
                  <c:v>0</c:v>
                </c:pt>
                <c:pt idx="20717">
                  <c:v>0</c:v>
                </c:pt>
                <c:pt idx="20718">
                  <c:v>0</c:v>
                </c:pt>
                <c:pt idx="20719">
                  <c:v>0</c:v>
                </c:pt>
                <c:pt idx="20720">
                  <c:v>0</c:v>
                </c:pt>
                <c:pt idx="20721">
                  <c:v>0</c:v>
                </c:pt>
                <c:pt idx="20722">
                  <c:v>0</c:v>
                </c:pt>
                <c:pt idx="20723">
                  <c:v>0</c:v>
                </c:pt>
                <c:pt idx="20724">
                  <c:v>0</c:v>
                </c:pt>
                <c:pt idx="20725">
                  <c:v>0</c:v>
                </c:pt>
                <c:pt idx="20726">
                  <c:v>0</c:v>
                </c:pt>
                <c:pt idx="20727">
                  <c:v>0</c:v>
                </c:pt>
                <c:pt idx="20728">
                  <c:v>0</c:v>
                </c:pt>
                <c:pt idx="20729">
                  <c:v>0</c:v>
                </c:pt>
                <c:pt idx="20730">
                  <c:v>0</c:v>
                </c:pt>
                <c:pt idx="20731">
                  <c:v>0</c:v>
                </c:pt>
                <c:pt idx="20732">
                  <c:v>0</c:v>
                </c:pt>
                <c:pt idx="20733">
                  <c:v>0</c:v>
                </c:pt>
                <c:pt idx="20734">
                  <c:v>0</c:v>
                </c:pt>
                <c:pt idx="20735">
                  <c:v>0</c:v>
                </c:pt>
                <c:pt idx="20736">
                  <c:v>0</c:v>
                </c:pt>
                <c:pt idx="20737">
                  <c:v>0</c:v>
                </c:pt>
                <c:pt idx="20738">
                  <c:v>0</c:v>
                </c:pt>
                <c:pt idx="20739">
                  <c:v>0</c:v>
                </c:pt>
                <c:pt idx="20740">
                  <c:v>0</c:v>
                </c:pt>
                <c:pt idx="20741">
                  <c:v>0</c:v>
                </c:pt>
                <c:pt idx="20742">
                  <c:v>0</c:v>
                </c:pt>
                <c:pt idx="20743">
                  <c:v>0</c:v>
                </c:pt>
                <c:pt idx="20744">
                  <c:v>0</c:v>
                </c:pt>
                <c:pt idx="20745">
                  <c:v>0</c:v>
                </c:pt>
                <c:pt idx="20746">
                  <c:v>0</c:v>
                </c:pt>
                <c:pt idx="20747">
                  <c:v>0</c:v>
                </c:pt>
                <c:pt idx="20748">
                  <c:v>0</c:v>
                </c:pt>
                <c:pt idx="20749">
                  <c:v>0</c:v>
                </c:pt>
                <c:pt idx="20750">
                  <c:v>0</c:v>
                </c:pt>
                <c:pt idx="20751">
                  <c:v>0</c:v>
                </c:pt>
                <c:pt idx="20752">
                  <c:v>0</c:v>
                </c:pt>
                <c:pt idx="20753">
                  <c:v>0</c:v>
                </c:pt>
                <c:pt idx="20754">
                  <c:v>0</c:v>
                </c:pt>
                <c:pt idx="20755">
                  <c:v>0</c:v>
                </c:pt>
                <c:pt idx="20756">
                  <c:v>0</c:v>
                </c:pt>
                <c:pt idx="20757">
                  <c:v>0</c:v>
                </c:pt>
                <c:pt idx="20758">
                  <c:v>0</c:v>
                </c:pt>
                <c:pt idx="20759">
                  <c:v>0</c:v>
                </c:pt>
                <c:pt idx="20760">
                  <c:v>0</c:v>
                </c:pt>
                <c:pt idx="20761">
                  <c:v>0</c:v>
                </c:pt>
                <c:pt idx="20762">
                  <c:v>0</c:v>
                </c:pt>
                <c:pt idx="20763">
                  <c:v>0</c:v>
                </c:pt>
                <c:pt idx="20764">
                  <c:v>0</c:v>
                </c:pt>
                <c:pt idx="20765">
                  <c:v>0</c:v>
                </c:pt>
                <c:pt idx="20766">
                  <c:v>0</c:v>
                </c:pt>
                <c:pt idx="20767">
                  <c:v>0</c:v>
                </c:pt>
                <c:pt idx="20768">
                  <c:v>0</c:v>
                </c:pt>
                <c:pt idx="20769">
                  <c:v>0</c:v>
                </c:pt>
                <c:pt idx="20770">
                  <c:v>0</c:v>
                </c:pt>
                <c:pt idx="20771">
                  <c:v>0</c:v>
                </c:pt>
                <c:pt idx="20772">
                  <c:v>0</c:v>
                </c:pt>
                <c:pt idx="20773">
                  <c:v>0</c:v>
                </c:pt>
                <c:pt idx="20774">
                  <c:v>0</c:v>
                </c:pt>
                <c:pt idx="20775">
                  <c:v>0</c:v>
                </c:pt>
                <c:pt idx="20776">
                  <c:v>0</c:v>
                </c:pt>
                <c:pt idx="20777">
                  <c:v>0</c:v>
                </c:pt>
                <c:pt idx="20778">
                  <c:v>0</c:v>
                </c:pt>
                <c:pt idx="20779">
                  <c:v>0</c:v>
                </c:pt>
                <c:pt idx="20780">
                  <c:v>0</c:v>
                </c:pt>
                <c:pt idx="20781">
                  <c:v>0</c:v>
                </c:pt>
                <c:pt idx="20782">
                  <c:v>0</c:v>
                </c:pt>
                <c:pt idx="20783">
                  <c:v>0</c:v>
                </c:pt>
                <c:pt idx="20784">
                  <c:v>0</c:v>
                </c:pt>
                <c:pt idx="20785">
                  <c:v>0</c:v>
                </c:pt>
                <c:pt idx="20786">
                  <c:v>0</c:v>
                </c:pt>
                <c:pt idx="20787">
                  <c:v>0</c:v>
                </c:pt>
                <c:pt idx="20788">
                  <c:v>0</c:v>
                </c:pt>
                <c:pt idx="20789">
                  <c:v>0</c:v>
                </c:pt>
                <c:pt idx="20790">
                  <c:v>0</c:v>
                </c:pt>
                <c:pt idx="20791">
                  <c:v>0</c:v>
                </c:pt>
                <c:pt idx="20792">
                  <c:v>0</c:v>
                </c:pt>
                <c:pt idx="20793">
                  <c:v>0</c:v>
                </c:pt>
                <c:pt idx="20794">
                  <c:v>0</c:v>
                </c:pt>
                <c:pt idx="20795">
                  <c:v>0</c:v>
                </c:pt>
                <c:pt idx="20796">
                  <c:v>0</c:v>
                </c:pt>
                <c:pt idx="20797">
                  <c:v>0</c:v>
                </c:pt>
                <c:pt idx="20798">
                  <c:v>0</c:v>
                </c:pt>
                <c:pt idx="20799">
                  <c:v>0</c:v>
                </c:pt>
                <c:pt idx="20800">
                  <c:v>0</c:v>
                </c:pt>
                <c:pt idx="20801">
                  <c:v>0</c:v>
                </c:pt>
                <c:pt idx="20802">
                  <c:v>0</c:v>
                </c:pt>
                <c:pt idx="20803">
                  <c:v>0</c:v>
                </c:pt>
                <c:pt idx="20804">
                  <c:v>0</c:v>
                </c:pt>
                <c:pt idx="20805">
                  <c:v>0</c:v>
                </c:pt>
                <c:pt idx="20806">
                  <c:v>0</c:v>
                </c:pt>
                <c:pt idx="20807">
                  <c:v>0</c:v>
                </c:pt>
                <c:pt idx="20808">
                  <c:v>0</c:v>
                </c:pt>
                <c:pt idx="20809">
                  <c:v>0</c:v>
                </c:pt>
                <c:pt idx="20810">
                  <c:v>0</c:v>
                </c:pt>
                <c:pt idx="20811">
                  <c:v>0</c:v>
                </c:pt>
                <c:pt idx="20812">
                  <c:v>0</c:v>
                </c:pt>
                <c:pt idx="20813">
                  <c:v>0</c:v>
                </c:pt>
                <c:pt idx="20814">
                  <c:v>0</c:v>
                </c:pt>
                <c:pt idx="20815">
                  <c:v>0</c:v>
                </c:pt>
                <c:pt idx="20816">
                  <c:v>0</c:v>
                </c:pt>
                <c:pt idx="20817">
                  <c:v>0</c:v>
                </c:pt>
                <c:pt idx="20818">
                  <c:v>0</c:v>
                </c:pt>
                <c:pt idx="20819">
                  <c:v>0</c:v>
                </c:pt>
                <c:pt idx="20820">
                  <c:v>0</c:v>
                </c:pt>
                <c:pt idx="20821">
                  <c:v>0</c:v>
                </c:pt>
                <c:pt idx="20822">
                  <c:v>0</c:v>
                </c:pt>
                <c:pt idx="20823">
                  <c:v>0</c:v>
                </c:pt>
                <c:pt idx="20824">
                  <c:v>0</c:v>
                </c:pt>
                <c:pt idx="20825">
                  <c:v>0</c:v>
                </c:pt>
                <c:pt idx="20826">
                  <c:v>0</c:v>
                </c:pt>
                <c:pt idx="20827">
                  <c:v>0</c:v>
                </c:pt>
                <c:pt idx="20828">
                  <c:v>0</c:v>
                </c:pt>
                <c:pt idx="20829">
                  <c:v>0</c:v>
                </c:pt>
                <c:pt idx="20830">
                  <c:v>0</c:v>
                </c:pt>
                <c:pt idx="20831">
                  <c:v>0</c:v>
                </c:pt>
                <c:pt idx="20832">
                  <c:v>0</c:v>
                </c:pt>
                <c:pt idx="20833">
                  <c:v>0</c:v>
                </c:pt>
                <c:pt idx="20834">
                  <c:v>0</c:v>
                </c:pt>
                <c:pt idx="20835">
                  <c:v>0</c:v>
                </c:pt>
                <c:pt idx="20836">
                  <c:v>0</c:v>
                </c:pt>
                <c:pt idx="20837">
                  <c:v>0</c:v>
                </c:pt>
                <c:pt idx="20838">
                  <c:v>0</c:v>
                </c:pt>
                <c:pt idx="20839">
                  <c:v>0</c:v>
                </c:pt>
                <c:pt idx="20840">
                  <c:v>0</c:v>
                </c:pt>
                <c:pt idx="20841">
                  <c:v>0</c:v>
                </c:pt>
                <c:pt idx="20842">
                  <c:v>0</c:v>
                </c:pt>
                <c:pt idx="20843">
                  <c:v>0</c:v>
                </c:pt>
                <c:pt idx="20844">
                  <c:v>0</c:v>
                </c:pt>
                <c:pt idx="20845">
                  <c:v>0</c:v>
                </c:pt>
                <c:pt idx="20846">
                  <c:v>0</c:v>
                </c:pt>
                <c:pt idx="20847">
                  <c:v>0</c:v>
                </c:pt>
                <c:pt idx="20848">
                  <c:v>0</c:v>
                </c:pt>
                <c:pt idx="20849">
                  <c:v>0</c:v>
                </c:pt>
                <c:pt idx="20850">
                  <c:v>0</c:v>
                </c:pt>
                <c:pt idx="20851">
                  <c:v>0</c:v>
                </c:pt>
                <c:pt idx="20852">
                  <c:v>0</c:v>
                </c:pt>
                <c:pt idx="20853">
                  <c:v>0</c:v>
                </c:pt>
                <c:pt idx="20854">
                  <c:v>0</c:v>
                </c:pt>
                <c:pt idx="20855">
                  <c:v>0</c:v>
                </c:pt>
                <c:pt idx="20856">
                  <c:v>0</c:v>
                </c:pt>
                <c:pt idx="20857">
                  <c:v>0</c:v>
                </c:pt>
                <c:pt idx="20858">
                  <c:v>0</c:v>
                </c:pt>
                <c:pt idx="20859">
                  <c:v>0</c:v>
                </c:pt>
                <c:pt idx="20860">
                  <c:v>0</c:v>
                </c:pt>
                <c:pt idx="20861">
                  <c:v>0</c:v>
                </c:pt>
                <c:pt idx="20862">
                  <c:v>0</c:v>
                </c:pt>
                <c:pt idx="20863">
                  <c:v>0</c:v>
                </c:pt>
                <c:pt idx="20864">
                  <c:v>0</c:v>
                </c:pt>
                <c:pt idx="20865">
                  <c:v>0</c:v>
                </c:pt>
                <c:pt idx="20866">
                  <c:v>0</c:v>
                </c:pt>
                <c:pt idx="20867">
                  <c:v>0</c:v>
                </c:pt>
                <c:pt idx="20868">
                  <c:v>0</c:v>
                </c:pt>
                <c:pt idx="20869">
                  <c:v>0</c:v>
                </c:pt>
                <c:pt idx="20870">
                  <c:v>0</c:v>
                </c:pt>
                <c:pt idx="20871">
                  <c:v>0</c:v>
                </c:pt>
                <c:pt idx="20872">
                  <c:v>0</c:v>
                </c:pt>
                <c:pt idx="20873">
                  <c:v>0</c:v>
                </c:pt>
                <c:pt idx="20874">
                  <c:v>0</c:v>
                </c:pt>
                <c:pt idx="20875">
                  <c:v>0</c:v>
                </c:pt>
                <c:pt idx="20876">
                  <c:v>0</c:v>
                </c:pt>
                <c:pt idx="20877">
                  <c:v>0</c:v>
                </c:pt>
                <c:pt idx="20878">
                  <c:v>0</c:v>
                </c:pt>
                <c:pt idx="20879">
                  <c:v>0</c:v>
                </c:pt>
                <c:pt idx="20880">
                  <c:v>0</c:v>
                </c:pt>
                <c:pt idx="20881">
                  <c:v>0</c:v>
                </c:pt>
                <c:pt idx="20882">
                  <c:v>0</c:v>
                </c:pt>
                <c:pt idx="20883">
                  <c:v>0</c:v>
                </c:pt>
                <c:pt idx="20884">
                  <c:v>0</c:v>
                </c:pt>
                <c:pt idx="20885">
                  <c:v>0</c:v>
                </c:pt>
                <c:pt idx="20886">
                  <c:v>0</c:v>
                </c:pt>
                <c:pt idx="20887">
                  <c:v>0</c:v>
                </c:pt>
                <c:pt idx="20888">
                  <c:v>0</c:v>
                </c:pt>
                <c:pt idx="20889">
                  <c:v>0</c:v>
                </c:pt>
                <c:pt idx="20890">
                  <c:v>0</c:v>
                </c:pt>
                <c:pt idx="20891">
                  <c:v>0</c:v>
                </c:pt>
                <c:pt idx="20892">
                  <c:v>0</c:v>
                </c:pt>
                <c:pt idx="20893">
                  <c:v>0</c:v>
                </c:pt>
                <c:pt idx="20894">
                  <c:v>0</c:v>
                </c:pt>
                <c:pt idx="20895">
                  <c:v>0</c:v>
                </c:pt>
                <c:pt idx="20896">
                  <c:v>0</c:v>
                </c:pt>
                <c:pt idx="20897">
                  <c:v>0</c:v>
                </c:pt>
                <c:pt idx="20898">
                  <c:v>0</c:v>
                </c:pt>
                <c:pt idx="20899">
                  <c:v>0</c:v>
                </c:pt>
                <c:pt idx="20900">
                  <c:v>0</c:v>
                </c:pt>
                <c:pt idx="20901">
                  <c:v>0</c:v>
                </c:pt>
                <c:pt idx="20902">
                  <c:v>0</c:v>
                </c:pt>
                <c:pt idx="20903">
                  <c:v>0</c:v>
                </c:pt>
                <c:pt idx="20904">
                  <c:v>0</c:v>
                </c:pt>
                <c:pt idx="20905">
                  <c:v>0</c:v>
                </c:pt>
                <c:pt idx="20906">
                  <c:v>0</c:v>
                </c:pt>
                <c:pt idx="20907">
                  <c:v>0</c:v>
                </c:pt>
                <c:pt idx="20908">
                  <c:v>0</c:v>
                </c:pt>
                <c:pt idx="20909">
                  <c:v>0</c:v>
                </c:pt>
                <c:pt idx="20910">
                  <c:v>0</c:v>
                </c:pt>
                <c:pt idx="20911">
                  <c:v>0</c:v>
                </c:pt>
                <c:pt idx="20912">
                  <c:v>0</c:v>
                </c:pt>
                <c:pt idx="20913">
                  <c:v>0</c:v>
                </c:pt>
                <c:pt idx="20914">
                  <c:v>0</c:v>
                </c:pt>
                <c:pt idx="20915">
                  <c:v>0</c:v>
                </c:pt>
                <c:pt idx="20916">
                  <c:v>0</c:v>
                </c:pt>
                <c:pt idx="20917">
                  <c:v>0</c:v>
                </c:pt>
                <c:pt idx="20918">
                  <c:v>0</c:v>
                </c:pt>
                <c:pt idx="20919">
                  <c:v>0</c:v>
                </c:pt>
                <c:pt idx="20920">
                  <c:v>0</c:v>
                </c:pt>
                <c:pt idx="20921">
                  <c:v>0</c:v>
                </c:pt>
                <c:pt idx="20922">
                  <c:v>0</c:v>
                </c:pt>
                <c:pt idx="20923">
                  <c:v>0</c:v>
                </c:pt>
                <c:pt idx="20924">
                  <c:v>0</c:v>
                </c:pt>
                <c:pt idx="20925">
                  <c:v>0</c:v>
                </c:pt>
                <c:pt idx="20926">
                  <c:v>0</c:v>
                </c:pt>
                <c:pt idx="20927">
                  <c:v>0</c:v>
                </c:pt>
                <c:pt idx="20928">
                  <c:v>0</c:v>
                </c:pt>
                <c:pt idx="20929">
                  <c:v>0</c:v>
                </c:pt>
                <c:pt idx="20930">
                  <c:v>0</c:v>
                </c:pt>
                <c:pt idx="20931">
                  <c:v>0</c:v>
                </c:pt>
                <c:pt idx="20932">
                  <c:v>0</c:v>
                </c:pt>
                <c:pt idx="20933">
                  <c:v>0</c:v>
                </c:pt>
                <c:pt idx="20934">
                  <c:v>0</c:v>
                </c:pt>
                <c:pt idx="20935">
                  <c:v>0</c:v>
                </c:pt>
                <c:pt idx="20936">
                  <c:v>0</c:v>
                </c:pt>
                <c:pt idx="20937">
                  <c:v>0</c:v>
                </c:pt>
                <c:pt idx="20938">
                  <c:v>0</c:v>
                </c:pt>
                <c:pt idx="20939">
                  <c:v>0</c:v>
                </c:pt>
                <c:pt idx="20940">
                  <c:v>0</c:v>
                </c:pt>
                <c:pt idx="20941">
                  <c:v>0</c:v>
                </c:pt>
                <c:pt idx="20942">
                  <c:v>0</c:v>
                </c:pt>
                <c:pt idx="20943">
                  <c:v>0</c:v>
                </c:pt>
                <c:pt idx="20944">
                  <c:v>0</c:v>
                </c:pt>
                <c:pt idx="20945">
                  <c:v>0</c:v>
                </c:pt>
                <c:pt idx="20946">
                  <c:v>0</c:v>
                </c:pt>
                <c:pt idx="20947">
                  <c:v>0</c:v>
                </c:pt>
                <c:pt idx="20948">
                  <c:v>0</c:v>
                </c:pt>
                <c:pt idx="20949">
                  <c:v>0</c:v>
                </c:pt>
                <c:pt idx="20950">
                  <c:v>0</c:v>
                </c:pt>
                <c:pt idx="20951">
                  <c:v>0</c:v>
                </c:pt>
                <c:pt idx="20952">
                  <c:v>0</c:v>
                </c:pt>
                <c:pt idx="20953">
                  <c:v>0</c:v>
                </c:pt>
                <c:pt idx="20954">
                  <c:v>0</c:v>
                </c:pt>
                <c:pt idx="20955">
                  <c:v>0</c:v>
                </c:pt>
                <c:pt idx="20956">
                  <c:v>0</c:v>
                </c:pt>
                <c:pt idx="20957">
                  <c:v>0</c:v>
                </c:pt>
                <c:pt idx="20958">
                  <c:v>0</c:v>
                </c:pt>
                <c:pt idx="20959">
                  <c:v>0</c:v>
                </c:pt>
                <c:pt idx="20960">
                  <c:v>0</c:v>
                </c:pt>
                <c:pt idx="20961">
                  <c:v>0</c:v>
                </c:pt>
                <c:pt idx="20962">
                  <c:v>0</c:v>
                </c:pt>
                <c:pt idx="20963">
                  <c:v>0</c:v>
                </c:pt>
                <c:pt idx="20964">
                  <c:v>0</c:v>
                </c:pt>
                <c:pt idx="20965">
                  <c:v>0</c:v>
                </c:pt>
                <c:pt idx="20966">
                  <c:v>0</c:v>
                </c:pt>
                <c:pt idx="20967">
                  <c:v>0</c:v>
                </c:pt>
                <c:pt idx="20968">
                  <c:v>0</c:v>
                </c:pt>
                <c:pt idx="20969">
                  <c:v>0</c:v>
                </c:pt>
                <c:pt idx="20970">
                  <c:v>0</c:v>
                </c:pt>
                <c:pt idx="20971">
                  <c:v>0</c:v>
                </c:pt>
                <c:pt idx="20972">
                  <c:v>0</c:v>
                </c:pt>
                <c:pt idx="20973">
                  <c:v>0</c:v>
                </c:pt>
                <c:pt idx="20974">
                  <c:v>0</c:v>
                </c:pt>
                <c:pt idx="20975">
                  <c:v>0</c:v>
                </c:pt>
                <c:pt idx="20976">
                  <c:v>0</c:v>
                </c:pt>
                <c:pt idx="20977">
                  <c:v>0</c:v>
                </c:pt>
                <c:pt idx="20978">
                  <c:v>0</c:v>
                </c:pt>
                <c:pt idx="20979">
                  <c:v>0</c:v>
                </c:pt>
                <c:pt idx="20980">
                  <c:v>0</c:v>
                </c:pt>
                <c:pt idx="20981">
                  <c:v>0</c:v>
                </c:pt>
                <c:pt idx="20982">
                  <c:v>0</c:v>
                </c:pt>
                <c:pt idx="20983">
                  <c:v>0</c:v>
                </c:pt>
                <c:pt idx="20984">
                  <c:v>0</c:v>
                </c:pt>
                <c:pt idx="20985">
                  <c:v>0</c:v>
                </c:pt>
                <c:pt idx="20986">
                  <c:v>0</c:v>
                </c:pt>
                <c:pt idx="20987">
                  <c:v>0</c:v>
                </c:pt>
                <c:pt idx="20988">
                  <c:v>0</c:v>
                </c:pt>
                <c:pt idx="20989">
                  <c:v>0</c:v>
                </c:pt>
                <c:pt idx="20990">
                  <c:v>0</c:v>
                </c:pt>
                <c:pt idx="20991">
                  <c:v>0</c:v>
                </c:pt>
                <c:pt idx="20992">
                  <c:v>0</c:v>
                </c:pt>
                <c:pt idx="20993">
                  <c:v>0</c:v>
                </c:pt>
                <c:pt idx="20994">
                  <c:v>0</c:v>
                </c:pt>
                <c:pt idx="20995">
                  <c:v>0</c:v>
                </c:pt>
                <c:pt idx="20996">
                  <c:v>0</c:v>
                </c:pt>
                <c:pt idx="20997">
                  <c:v>0</c:v>
                </c:pt>
                <c:pt idx="20998">
                  <c:v>0</c:v>
                </c:pt>
                <c:pt idx="20999">
                  <c:v>0</c:v>
                </c:pt>
                <c:pt idx="21000">
                  <c:v>0</c:v>
                </c:pt>
                <c:pt idx="21001">
                  <c:v>0</c:v>
                </c:pt>
                <c:pt idx="21002">
                  <c:v>0</c:v>
                </c:pt>
                <c:pt idx="21003">
                  <c:v>0</c:v>
                </c:pt>
                <c:pt idx="21004">
                  <c:v>0</c:v>
                </c:pt>
                <c:pt idx="21005">
                  <c:v>0</c:v>
                </c:pt>
                <c:pt idx="21006">
                  <c:v>0</c:v>
                </c:pt>
                <c:pt idx="21007">
                  <c:v>0</c:v>
                </c:pt>
                <c:pt idx="21008">
                  <c:v>0</c:v>
                </c:pt>
                <c:pt idx="21009">
                  <c:v>0</c:v>
                </c:pt>
                <c:pt idx="21010">
                  <c:v>0</c:v>
                </c:pt>
                <c:pt idx="21011">
                  <c:v>0</c:v>
                </c:pt>
                <c:pt idx="21012">
                  <c:v>0</c:v>
                </c:pt>
                <c:pt idx="21013">
                  <c:v>0</c:v>
                </c:pt>
                <c:pt idx="21014">
                  <c:v>0</c:v>
                </c:pt>
                <c:pt idx="21015">
                  <c:v>0</c:v>
                </c:pt>
                <c:pt idx="21016">
                  <c:v>0</c:v>
                </c:pt>
                <c:pt idx="21017">
                  <c:v>0</c:v>
                </c:pt>
                <c:pt idx="21018">
                  <c:v>0</c:v>
                </c:pt>
                <c:pt idx="21019">
                  <c:v>0</c:v>
                </c:pt>
                <c:pt idx="21020">
                  <c:v>0</c:v>
                </c:pt>
                <c:pt idx="21021">
                  <c:v>0</c:v>
                </c:pt>
                <c:pt idx="21022">
                  <c:v>0</c:v>
                </c:pt>
                <c:pt idx="21023">
                  <c:v>0</c:v>
                </c:pt>
                <c:pt idx="21024">
                  <c:v>0</c:v>
                </c:pt>
                <c:pt idx="21025">
                  <c:v>0</c:v>
                </c:pt>
                <c:pt idx="21026">
                  <c:v>0</c:v>
                </c:pt>
                <c:pt idx="21027">
                  <c:v>0</c:v>
                </c:pt>
                <c:pt idx="21028">
                  <c:v>0</c:v>
                </c:pt>
                <c:pt idx="21029">
                  <c:v>0</c:v>
                </c:pt>
                <c:pt idx="21030">
                  <c:v>0</c:v>
                </c:pt>
                <c:pt idx="21031">
                  <c:v>0</c:v>
                </c:pt>
                <c:pt idx="21032">
                  <c:v>0</c:v>
                </c:pt>
                <c:pt idx="21033">
                  <c:v>0</c:v>
                </c:pt>
                <c:pt idx="21034">
                  <c:v>0</c:v>
                </c:pt>
                <c:pt idx="21035">
                  <c:v>0</c:v>
                </c:pt>
                <c:pt idx="21036">
                  <c:v>0</c:v>
                </c:pt>
                <c:pt idx="21037">
                  <c:v>0</c:v>
                </c:pt>
                <c:pt idx="21038">
                  <c:v>0</c:v>
                </c:pt>
                <c:pt idx="21039">
                  <c:v>0</c:v>
                </c:pt>
                <c:pt idx="21040">
                  <c:v>0</c:v>
                </c:pt>
                <c:pt idx="21041">
                  <c:v>0</c:v>
                </c:pt>
                <c:pt idx="21042">
                  <c:v>0</c:v>
                </c:pt>
                <c:pt idx="21043">
                  <c:v>0</c:v>
                </c:pt>
                <c:pt idx="21044">
                  <c:v>0</c:v>
                </c:pt>
                <c:pt idx="21045">
                  <c:v>0</c:v>
                </c:pt>
                <c:pt idx="21046">
                  <c:v>0</c:v>
                </c:pt>
                <c:pt idx="21047">
                  <c:v>0</c:v>
                </c:pt>
                <c:pt idx="21048">
                  <c:v>0</c:v>
                </c:pt>
                <c:pt idx="21049">
                  <c:v>0</c:v>
                </c:pt>
                <c:pt idx="21050">
                  <c:v>0</c:v>
                </c:pt>
                <c:pt idx="21051">
                  <c:v>0</c:v>
                </c:pt>
                <c:pt idx="21052">
                  <c:v>0</c:v>
                </c:pt>
                <c:pt idx="21053">
                  <c:v>0</c:v>
                </c:pt>
                <c:pt idx="21054">
                  <c:v>0</c:v>
                </c:pt>
                <c:pt idx="21055">
                  <c:v>0</c:v>
                </c:pt>
                <c:pt idx="21056">
                  <c:v>0</c:v>
                </c:pt>
                <c:pt idx="21057">
                  <c:v>0</c:v>
                </c:pt>
                <c:pt idx="21058">
                  <c:v>0</c:v>
                </c:pt>
                <c:pt idx="21059">
                  <c:v>0</c:v>
                </c:pt>
                <c:pt idx="21060">
                  <c:v>0</c:v>
                </c:pt>
                <c:pt idx="21061">
                  <c:v>0</c:v>
                </c:pt>
                <c:pt idx="21062">
                  <c:v>0</c:v>
                </c:pt>
                <c:pt idx="21063">
                  <c:v>0</c:v>
                </c:pt>
                <c:pt idx="21064">
                  <c:v>0</c:v>
                </c:pt>
                <c:pt idx="21065">
                  <c:v>0</c:v>
                </c:pt>
                <c:pt idx="21066">
                  <c:v>0</c:v>
                </c:pt>
                <c:pt idx="21067">
                  <c:v>0</c:v>
                </c:pt>
                <c:pt idx="21068">
                  <c:v>0</c:v>
                </c:pt>
                <c:pt idx="21069">
                  <c:v>0</c:v>
                </c:pt>
                <c:pt idx="21070">
                  <c:v>0</c:v>
                </c:pt>
                <c:pt idx="21071">
                  <c:v>0</c:v>
                </c:pt>
                <c:pt idx="21072">
                  <c:v>0</c:v>
                </c:pt>
                <c:pt idx="21073">
                  <c:v>0</c:v>
                </c:pt>
                <c:pt idx="21074">
                  <c:v>0</c:v>
                </c:pt>
                <c:pt idx="21075">
                  <c:v>0</c:v>
                </c:pt>
                <c:pt idx="21076">
                  <c:v>0</c:v>
                </c:pt>
                <c:pt idx="21077">
                  <c:v>0</c:v>
                </c:pt>
                <c:pt idx="21078">
                  <c:v>0</c:v>
                </c:pt>
                <c:pt idx="21079">
                  <c:v>0</c:v>
                </c:pt>
                <c:pt idx="21080">
                  <c:v>0</c:v>
                </c:pt>
                <c:pt idx="21081">
                  <c:v>0</c:v>
                </c:pt>
                <c:pt idx="21082">
                  <c:v>0</c:v>
                </c:pt>
                <c:pt idx="21083">
                  <c:v>0</c:v>
                </c:pt>
                <c:pt idx="21084">
                  <c:v>0</c:v>
                </c:pt>
                <c:pt idx="21085">
                  <c:v>0</c:v>
                </c:pt>
                <c:pt idx="21086">
                  <c:v>0</c:v>
                </c:pt>
                <c:pt idx="21087">
                  <c:v>0</c:v>
                </c:pt>
                <c:pt idx="21088">
                  <c:v>0</c:v>
                </c:pt>
                <c:pt idx="21089">
                  <c:v>0</c:v>
                </c:pt>
                <c:pt idx="21090">
                  <c:v>0</c:v>
                </c:pt>
                <c:pt idx="21091">
                  <c:v>0</c:v>
                </c:pt>
                <c:pt idx="21092">
                  <c:v>0</c:v>
                </c:pt>
                <c:pt idx="21093">
                  <c:v>0</c:v>
                </c:pt>
                <c:pt idx="21094">
                  <c:v>0</c:v>
                </c:pt>
                <c:pt idx="21095">
                  <c:v>0</c:v>
                </c:pt>
                <c:pt idx="21096">
                  <c:v>0</c:v>
                </c:pt>
                <c:pt idx="21097">
                  <c:v>0</c:v>
                </c:pt>
                <c:pt idx="21098">
                  <c:v>0</c:v>
                </c:pt>
                <c:pt idx="21099">
                  <c:v>0</c:v>
                </c:pt>
                <c:pt idx="21100">
                  <c:v>0</c:v>
                </c:pt>
                <c:pt idx="21101">
                  <c:v>0</c:v>
                </c:pt>
                <c:pt idx="21102">
                  <c:v>0</c:v>
                </c:pt>
                <c:pt idx="21103">
                  <c:v>0</c:v>
                </c:pt>
                <c:pt idx="21104">
                  <c:v>0</c:v>
                </c:pt>
                <c:pt idx="21105">
                  <c:v>0</c:v>
                </c:pt>
                <c:pt idx="21106">
                  <c:v>0</c:v>
                </c:pt>
                <c:pt idx="21107">
                  <c:v>0</c:v>
                </c:pt>
                <c:pt idx="21108">
                  <c:v>0</c:v>
                </c:pt>
                <c:pt idx="21109">
                  <c:v>0</c:v>
                </c:pt>
                <c:pt idx="21110">
                  <c:v>0</c:v>
                </c:pt>
                <c:pt idx="21111">
                  <c:v>0</c:v>
                </c:pt>
                <c:pt idx="21112">
                  <c:v>0</c:v>
                </c:pt>
                <c:pt idx="21113">
                  <c:v>0</c:v>
                </c:pt>
                <c:pt idx="21114">
                  <c:v>0</c:v>
                </c:pt>
                <c:pt idx="21115">
                  <c:v>0</c:v>
                </c:pt>
                <c:pt idx="21116">
                  <c:v>0</c:v>
                </c:pt>
                <c:pt idx="21117">
                  <c:v>0</c:v>
                </c:pt>
                <c:pt idx="21118">
                  <c:v>0</c:v>
                </c:pt>
                <c:pt idx="21119">
                  <c:v>0</c:v>
                </c:pt>
                <c:pt idx="21120">
                  <c:v>0</c:v>
                </c:pt>
                <c:pt idx="21121">
                  <c:v>0</c:v>
                </c:pt>
                <c:pt idx="21122">
                  <c:v>0</c:v>
                </c:pt>
                <c:pt idx="21123">
                  <c:v>0</c:v>
                </c:pt>
                <c:pt idx="21124">
                  <c:v>0</c:v>
                </c:pt>
                <c:pt idx="21125">
                  <c:v>0</c:v>
                </c:pt>
                <c:pt idx="21126">
                  <c:v>0</c:v>
                </c:pt>
                <c:pt idx="21127">
                  <c:v>0</c:v>
                </c:pt>
                <c:pt idx="21128">
                  <c:v>0</c:v>
                </c:pt>
                <c:pt idx="21129">
                  <c:v>0</c:v>
                </c:pt>
                <c:pt idx="21130">
                  <c:v>0</c:v>
                </c:pt>
                <c:pt idx="21131">
                  <c:v>0</c:v>
                </c:pt>
                <c:pt idx="21132">
                  <c:v>0</c:v>
                </c:pt>
                <c:pt idx="21133">
                  <c:v>0</c:v>
                </c:pt>
                <c:pt idx="21134">
                  <c:v>0</c:v>
                </c:pt>
                <c:pt idx="21135">
                  <c:v>0</c:v>
                </c:pt>
                <c:pt idx="21136">
                  <c:v>0</c:v>
                </c:pt>
                <c:pt idx="21137">
                  <c:v>0</c:v>
                </c:pt>
                <c:pt idx="21138">
                  <c:v>0</c:v>
                </c:pt>
                <c:pt idx="21139">
                  <c:v>0</c:v>
                </c:pt>
                <c:pt idx="21140">
                  <c:v>0</c:v>
                </c:pt>
                <c:pt idx="21141">
                  <c:v>0</c:v>
                </c:pt>
                <c:pt idx="21142">
                  <c:v>0</c:v>
                </c:pt>
                <c:pt idx="21143">
                  <c:v>0</c:v>
                </c:pt>
                <c:pt idx="21144">
                  <c:v>0</c:v>
                </c:pt>
                <c:pt idx="21145">
                  <c:v>0</c:v>
                </c:pt>
                <c:pt idx="21146">
                  <c:v>0</c:v>
                </c:pt>
                <c:pt idx="21147">
                  <c:v>0</c:v>
                </c:pt>
                <c:pt idx="21148">
                  <c:v>0</c:v>
                </c:pt>
                <c:pt idx="21149">
                  <c:v>0</c:v>
                </c:pt>
                <c:pt idx="21150">
                  <c:v>0</c:v>
                </c:pt>
                <c:pt idx="21151">
                  <c:v>0</c:v>
                </c:pt>
                <c:pt idx="21152">
                  <c:v>0</c:v>
                </c:pt>
                <c:pt idx="21153">
                  <c:v>0</c:v>
                </c:pt>
                <c:pt idx="21154">
                  <c:v>0</c:v>
                </c:pt>
                <c:pt idx="21155">
                  <c:v>0</c:v>
                </c:pt>
                <c:pt idx="21156">
                  <c:v>0</c:v>
                </c:pt>
                <c:pt idx="21157">
                  <c:v>0</c:v>
                </c:pt>
                <c:pt idx="21158">
                  <c:v>0</c:v>
                </c:pt>
                <c:pt idx="21159">
                  <c:v>0</c:v>
                </c:pt>
                <c:pt idx="21160">
                  <c:v>0</c:v>
                </c:pt>
                <c:pt idx="21161">
                  <c:v>0</c:v>
                </c:pt>
                <c:pt idx="21162">
                  <c:v>0</c:v>
                </c:pt>
                <c:pt idx="21163">
                  <c:v>0</c:v>
                </c:pt>
                <c:pt idx="21164">
                  <c:v>0</c:v>
                </c:pt>
                <c:pt idx="21165">
                  <c:v>0</c:v>
                </c:pt>
                <c:pt idx="21166">
                  <c:v>0</c:v>
                </c:pt>
                <c:pt idx="21167">
                  <c:v>0</c:v>
                </c:pt>
                <c:pt idx="21168">
                  <c:v>0</c:v>
                </c:pt>
                <c:pt idx="21169">
                  <c:v>0</c:v>
                </c:pt>
                <c:pt idx="21170">
                  <c:v>0</c:v>
                </c:pt>
                <c:pt idx="21171">
                  <c:v>0</c:v>
                </c:pt>
                <c:pt idx="21172">
                  <c:v>0</c:v>
                </c:pt>
                <c:pt idx="21173">
                  <c:v>0</c:v>
                </c:pt>
                <c:pt idx="21174">
                  <c:v>0</c:v>
                </c:pt>
                <c:pt idx="21175">
                  <c:v>0</c:v>
                </c:pt>
                <c:pt idx="21176">
                  <c:v>0</c:v>
                </c:pt>
                <c:pt idx="21177">
                  <c:v>0</c:v>
                </c:pt>
                <c:pt idx="21178">
                  <c:v>0</c:v>
                </c:pt>
                <c:pt idx="21179">
                  <c:v>0</c:v>
                </c:pt>
                <c:pt idx="21180">
                  <c:v>0</c:v>
                </c:pt>
                <c:pt idx="21181">
                  <c:v>0</c:v>
                </c:pt>
                <c:pt idx="21182">
                  <c:v>0</c:v>
                </c:pt>
                <c:pt idx="21183">
                  <c:v>0</c:v>
                </c:pt>
                <c:pt idx="21184">
                  <c:v>0</c:v>
                </c:pt>
                <c:pt idx="21185">
                  <c:v>0</c:v>
                </c:pt>
                <c:pt idx="21186">
                  <c:v>0</c:v>
                </c:pt>
                <c:pt idx="21187">
                  <c:v>0</c:v>
                </c:pt>
                <c:pt idx="21188">
                  <c:v>0</c:v>
                </c:pt>
                <c:pt idx="21189">
                  <c:v>0</c:v>
                </c:pt>
                <c:pt idx="21190">
                  <c:v>0</c:v>
                </c:pt>
                <c:pt idx="21191">
                  <c:v>0</c:v>
                </c:pt>
                <c:pt idx="21192">
                  <c:v>0</c:v>
                </c:pt>
                <c:pt idx="21193">
                  <c:v>0</c:v>
                </c:pt>
                <c:pt idx="21194">
                  <c:v>0</c:v>
                </c:pt>
                <c:pt idx="21195">
                  <c:v>0</c:v>
                </c:pt>
                <c:pt idx="21196">
                  <c:v>0</c:v>
                </c:pt>
                <c:pt idx="21197">
                  <c:v>0</c:v>
                </c:pt>
                <c:pt idx="21198">
                  <c:v>0</c:v>
                </c:pt>
                <c:pt idx="21199">
                  <c:v>0</c:v>
                </c:pt>
                <c:pt idx="21200">
                  <c:v>0</c:v>
                </c:pt>
                <c:pt idx="21201">
                  <c:v>0</c:v>
                </c:pt>
                <c:pt idx="21202">
                  <c:v>0</c:v>
                </c:pt>
                <c:pt idx="21203">
                  <c:v>0</c:v>
                </c:pt>
                <c:pt idx="21204">
                  <c:v>0</c:v>
                </c:pt>
                <c:pt idx="21205">
                  <c:v>0</c:v>
                </c:pt>
                <c:pt idx="21206">
                  <c:v>0</c:v>
                </c:pt>
                <c:pt idx="21207">
                  <c:v>0</c:v>
                </c:pt>
                <c:pt idx="21208">
                  <c:v>0</c:v>
                </c:pt>
                <c:pt idx="21209">
                  <c:v>0</c:v>
                </c:pt>
                <c:pt idx="21210">
                  <c:v>0</c:v>
                </c:pt>
                <c:pt idx="21211">
                  <c:v>0</c:v>
                </c:pt>
                <c:pt idx="21212">
                  <c:v>0</c:v>
                </c:pt>
                <c:pt idx="21213">
                  <c:v>0</c:v>
                </c:pt>
                <c:pt idx="21214">
                  <c:v>0</c:v>
                </c:pt>
                <c:pt idx="21215">
                  <c:v>0</c:v>
                </c:pt>
                <c:pt idx="21216">
                  <c:v>0</c:v>
                </c:pt>
                <c:pt idx="21217">
                  <c:v>0</c:v>
                </c:pt>
                <c:pt idx="21218">
                  <c:v>0</c:v>
                </c:pt>
                <c:pt idx="21219">
                  <c:v>0</c:v>
                </c:pt>
                <c:pt idx="21220">
                  <c:v>0</c:v>
                </c:pt>
                <c:pt idx="21221">
                  <c:v>0</c:v>
                </c:pt>
                <c:pt idx="21222">
                  <c:v>0</c:v>
                </c:pt>
                <c:pt idx="21223">
                  <c:v>0</c:v>
                </c:pt>
                <c:pt idx="21224">
                  <c:v>0</c:v>
                </c:pt>
                <c:pt idx="21225">
                  <c:v>0</c:v>
                </c:pt>
                <c:pt idx="21226">
                  <c:v>0</c:v>
                </c:pt>
                <c:pt idx="21227">
                  <c:v>0</c:v>
                </c:pt>
                <c:pt idx="21228">
                  <c:v>0</c:v>
                </c:pt>
                <c:pt idx="21229">
                  <c:v>0</c:v>
                </c:pt>
                <c:pt idx="21230">
                  <c:v>0</c:v>
                </c:pt>
                <c:pt idx="21231">
                  <c:v>0</c:v>
                </c:pt>
                <c:pt idx="21232">
                  <c:v>0</c:v>
                </c:pt>
                <c:pt idx="21233">
                  <c:v>0</c:v>
                </c:pt>
                <c:pt idx="21234">
                  <c:v>0</c:v>
                </c:pt>
                <c:pt idx="21235">
                  <c:v>0</c:v>
                </c:pt>
                <c:pt idx="21236">
                  <c:v>0</c:v>
                </c:pt>
                <c:pt idx="21237">
                  <c:v>0</c:v>
                </c:pt>
                <c:pt idx="21238">
                  <c:v>0</c:v>
                </c:pt>
                <c:pt idx="21239">
                  <c:v>0</c:v>
                </c:pt>
                <c:pt idx="21240">
                  <c:v>0</c:v>
                </c:pt>
                <c:pt idx="21241">
                  <c:v>0</c:v>
                </c:pt>
                <c:pt idx="21242">
                  <c:v>0</c:v>
                </c:pt>
                <c:pt idx="21243">
                  <c:v>0</c:v>
                </c:pt>
                <c:pt idx="21244">
                  <c:v>0</c:v>
                </c:pt>
                <c:pt idx="21245">
                  <c:v>0</c:v>
                </c:pt>
                <c:pt idx="21246">
                  <c:v>0</c:v>
                </c:pt>
                <c:pt idx="21247">
                  <c:v>0</c:v>
                </c:pt>
                <c:pt idx="21248">
                  <c:v>0</c:v>
                </c:pt>
                <c:pt idx="21249">
                  <c:v>0</c:v>
                </c:pt>
                <c:pt idx="21250">
                  <c:v>0</c:v>
                </c:pt>
                <c:pt idx="21251">
                  <c:v>0</c:v>
                </c:pt>
                <c:pt idx="21252">
                  <c:v>0</c:v>
                </c:pt>
                <c:pt idx="21253">
                  <c:v>0</c:v>
                </c:pt>
                <c:pt idx="21254">
                  <c:v>0</c:v>
                </c:pt>
                <c:pt idx="21255">
                  <c:v>0</c:v>
                </c:pt>
                <c:pt idx="21256">
                  <c:v>0</c:v>
                </c:pt>
                <c:pt idx="21257">
                  <c:v>0</c:v>
                </c:pt>
                <c:pt idx="21258">
                  <c:v>0</c:v>
                </c:pt>
                <c:pt idx="21259">
                  <c:v>0</c:v>
                </c:pt>
                <c:pt idx="21260">
                  <c:v>0</c:v>
                </c:pt>
                <c:pt idx="21261">
                  <c:v>0</c:v>
                </c:pt>
                <c:pt idx="21262">
                  <c:v>0</c:v>
                </c:pt>
                <c:pt idx="21263">
                  <c:v>0</c:v>
                </c:pt>
                <c:pt idx="21264">
                  <c:v>0</c:v>
                </c:pt>
                <c:pt idx="21265">
                  <c:v>0</c:v>
                </c:pt>
                <c:pt idx="21266">
                  <c:v>0</c:v>
                </c:pt>
                <c:pt idx="21267">
                  <c:v>0</c:v>
                </c:pt>
                <c:pt idx="21268">
                  <c:v>0</c:v>
                </c:pt>
                <c:pt idx="21269">
                  <c:v>0</c:v>
                </c:pt>
                <c:pt idx="21270">
                  <c:v>0</c:v>
                </c:pt>
                <c:pt idx="21271">
                  <c:v>0</c:v>
                </c:pt>
                <c:pt idx="21272">
                  <c:v>0</c:v>
                </c:pt>
                <c:pt idx="21273">
                  <c:v>0</c:v>
                </c:pt>
                <c:pt idx="21274">
                  <c:v>0</c:v>
                </c:pt>
                <c:pt idx="21275">
                  <c:v>0</c:v>
                </c:pt>
                <c:pt idx="21276">
                  <c:v>0</c:v>
                </c:pt>
                <c:pt idx="21277">
                  <c:v>0</c:v>
                </c:pt>
                <c:pt idx="21278">
                  <c:v>0</c:v>
                </c:pt>
                <c:pt idx="21279">
                  <c:v>0</c:v>
                </c:pt>
                <c:pt idx="21280">
                  <c:v>0</c:v>
                </c:pt>
                <c:pt idx="21281">
                  <c:v>0</c:v>
                </c:pt>
                <c:pt idx="21282">
                  <c:v>0</c:v>
                </c:pt>
                <c:pt idx="21283">
                  <c:v>0</c:v>
                </c:pt>
                <c:pt idx="21284">
                  <c:v>0</c:v>
                </c:pt>
                <c:pt idx="21285">
                  <c:v>0</c:v>
                </c:pt>
                <c:pt idx="21286">
                  <c:v>0</c:v>
                </c:pt>
                <c:pt idx="21287">
                  <c:v>0</c:v>
                </c:pt>
                <c:pt idx="21288">
                  <c:v>0</c:v>
                </c:pt>
                <c:pt idx="21289">
                  <c:v>0</c:v>
                </c:pt>
                <c:pt idx="21290">
                  <c:v>0</c:v>
                </c:pt>
                <c:pt idx="21291">
                  <c:v>0</c:v>
                </c:pt>
                <c:pt idx="21292">
                  <c:v>0</c:v>
                </c:pt>
                <c:pt idx="21293">
                  <c:v>0</c:v>
                </c:pt>
                <c:pt idx="21294">
                  <c:v>0</c:v>
                </c:pt>
                <c:pt idx="21295">
                  <c:v>0</c:v>
                </c:pt>
                <c:pt idx="21296">
                  <c:v>0</c:v>
                </c:pt>
                <c:pt idx="21297">
                  <c:v>0</c:v>
                </c:pt>
                <c:pt idx="21298">
                  <c:v>0</c:v>
                </c:pt>
                <c:pt idx="21299">
                  <c:v>0</c:v>
                </c:pt>
                <c:pt idx="21300">
                  <c:v>0</c:v>
                </c:pt>
                <c:pt idx="21301">
                  <c:v>0</c:v>
                </c:pt>
                <c:pt idx="21302">
                  <c:v>0</c:v>
                </c:pt>
                <c:pt idx="21303">
                  <c:v>0</c:v>
                </c:pt>
                <c:pt idx="21304">
                  <c:v>0</c:v>
                </c:pt>
                <c:pt idx="21305">
                  <c:v>0</c:v>
                </c:pt>
                <c:pt idx="21306">
                  <c:v>0</c:v>
                </c:pt>
                <c:pt idx="21307">
                  <c:v>0</c:v>
                </c:pt>
                <c:pt idx="21308">
                  <c:v>0</c:v>
                </c:pt>
                <c:pt idx="21309">
                  <c:v>0</c:v>
                </c:pt>
                <c:pt idx="21310">
                  <c:v>0</c:v>
                </c:pt>
                <c:pt idx="21311">
                  <c:v>0</c:v>
                </c:pt>
                <c:pt idx="21312">
                  <c:v>0</c:v>
                </c:pt>
                <c:pt idx="21313">
                  <c:v>0</c:v>
                </c:pt>
                <c:pt idx="21314">
                  <c:v>0</c:v>
                </c:pt>
                <c:pt idx="21315">
                  <c:v>0</c:v>
                </c:pt>
                <c:pt idx="21316">
                  <c:v>0</c:v>
                </c:pt>
                <c:pt idx="21317">
                  <c:v>0</c:v>
                </c:pt>
                <c:pt idx="21318">
                  <c:v>0</c:v>
                </c:pt>
                <c:pt idx="21319">
                  <c:v>0</c:v>
                </c:pt>
                <c:pt idx="21320">
                  <c:v>0</c:v>
                </c:pt>
                <c:pt idx="21321">
                  <c:v>0</c:v>
                </c:pt>
                <c:pt idx="21322">
                  <c:v>0</c:v>
                </c:pt>
                <c:pt idx="21323">
                  <c:v>0</c:v>
                </c:pt>
                <c:pt idx="21324">
                  <c:v>0</c:v>
                </c:pt>
                <c:pt idx="21325">
                  <c:v>0</c:v>
                </c:pt>
                <c:pt idx="21326">
                  <c:v>0</c:v>
                </c:pt>
                <c:pt idx="21327">
                  <c:v>0</c:v>
                </c:pt>
                <c:pt idx="21328">
                  <c:v>0</c:v>
                </c:pt>
                <c:pt idx="21329">
                  <c:v>0</c:v>
                </c:pt>
                <c:pt idx="21330">
                  <c:v>0</c:v>
                </c:pt>
                <c:pt idx="21331">
                  <c:v>0</c:v>
                </c:pt>
                <c:pt idx="21332">
                  <c:v>0</c:v>
                </c:pt>
                <c:pt idx="21333">
                  <c:v>0</c:v>
                </c:pt>
                <c:pt idx="21334">
                  <c:v>0</c:v>
                </c:pt>
                <c:pt idx="21335">
                  <c:v>0</c:v>
                </c:pt>
                <c:pt idx="21336">
                  <c:v>0</c:v>
                </c:pt>
                <c:pt idx="21337">
                  <c:v>0</c:v>
                </c:pt>
                <c:pt idx="21338">
                  <c:v>0</c:v>
                </c:pt>
                <c:pt idx="21339">
                  <c:v>0</c:v>
                </c:pt>
                <c:pt idx="21340">
                  <c:v>0</c:v>
                </c:pt>
                <c:pt idx="21341">
                  <c:v>0</c:v>
                </c:pt>
                <c:pt idx="21342">
                  <c:v>0</c:v>
                </c:pt>
                <c:pt idx="21343">
                  <c:v>0</c:v>
                </c:pt>
                <c:pt idx="21344">
                  <c:v>0</c:v>
                </c:pt>
                <c:pt idx="21345">
                  <c:v>0</c:v>
                </c:pt>
                <c:pt idx="21346">
                  <c:v>0</c:v>
                </c:pt>
                <c:pt idx="21347">
                  <c:v>0</c:v>
                </c:pt>
                <c:pt idx="21348">
                  <c:v>0</c:v>
                </c:pt>
                <c:pt idx="21349">
                  <c:v>0</c:v>
                </c:pt>
                <c:pt idx="21350">
                  <c:v>0</c:v>
                </c:pt>
                <c:pt idx="21351">
                  <c:v>0</c:v>
                </c:pt>
                <c:pt idx="21352">
                  <c:v>0</c:v>
                </c:pt>
                <c:pt idx="21353">
                  <c:v>0</c:v>
                </c:pt>
                <c:pt idx="21354">
                  <c:v>0</c:v>
                </c:pt>
                <c:pt idx="21355">
                  <c:v>0</c:v>
                </c:pt>
                <c:pt idx="21356">
                  <c:v>0</c:v>
                </c:pt>
                <c:pt idx="21357">
                  <c:v>0</c:v>
                </c:pt>
                <c:pt idx="21358">
                  <c:v>0</c:v>
                </c:pt>
                <c:pt idx="21359">
                  <c:v>0</c:v>
                </c:pt>
                <c:pt idx="21360">
                  <c:v>0</c:v>
                </c:pt>
                <c:pt idx="21361">
                  <c:v>0</c:v>
                </c:pt>
                <c:pt idx="21362">
                  <c:v>0</c:v>
                </c:pt>
                <c:pt idx="21363">
                  <c:v>0</c:v>
                </c:pt>
                <c:pt idx="21364">
                  <c:v>0</c:v>
                </c:pt>
                <c:pt idx="21365">
                  <c:v>0</c:v>
                </c:pt>
                <c:pt idx="21366">
                  <c:v>0</c:v>
                </c:pt>
                <c:pt idx="21367">
                  <c:v>0</c:v>
                </c:pt>
                <c:pt idx="21368">
                  <c:v>0</c:v>
                </c:pt>
                <c:pt idx="21369">
                  <c:v>0</c:v>
                </c:pt>
                <c:pt idx="21370">
                  <c:v>0</c:v>
                </c:pt>
                <c:pt idx="21371">
                  <c:v>0</c:v>
                </c:pt>
                <c:pt idx="21372">
                  <c:v>0</c:v>
                </c:pt>
                <c:pt idx="21373">
                  <c:v>0</c:v>
                </c:pt>
                <c:pt idx="21374">
                  <c:v>0</c:v>
                </c:pt>
                <c:pt idx="21375">
                  <c:v>0</c:v>
                </c:pt>
                <c:pt idx="21376">
                  <c:v>0</c:v>
                </c:pt>
                <c:pt idx="21377">
                  <c:v>0</c:v>
                </c:pt>
                <c:pt idx="21378">
                  <c:v>0</c:v>
                </c:pt>
                <c:pt idx="21379">
                  <c:v>0</c:v>
                </c:pt>
                <c:pt idx="21380">
                  <c:v>0</c:v>
                </c:pt>
                <c:pt idx="21381">
                  <c:v>0</c:v>
                </c:pt>
                <c:pt idx="21382">
                  <c:v>0</c:v>
                </c:pt>
                <c:pt idx="21383">
                  <c:v>0</c:v>
                </c:pt>
                <c:pt idx="21384">
                  <c:v>0</c:v>
                </c:pt>
                <c:pt idx="21385">
                  <c:v>0</c:v>
                </c:pt>
                <c:pt idx="21386">
                  <c:v>0</c:v>
                </c:pt>
                <c:pt idx="21387">
                  <c:v>0</c:v>
                </c:pt>
                <c:pt idx="21388">
                  <c:v>0</c:v>
                </c:pt>
                <c:pt idx="21389">
                  <c:v>0</c:v>
                </c:pt>
                <c:pt idx="21390">
                  <c:v>0</c:v>
                </c:pt>
                <c:pt idx="21391">
                  <c:v>0</c:v>
                </c:pt>
                <c:pt idx="21392">
                  <c:v>0</c:v>
                </c:pt>
                <c:pt idx="21393">
                  <c:v>0</c:v>
                </c:pt>
                <c:pt idx="21394">
                  <c:v>0</c:v>
                </c:pt>
                <c:pt idx="21395">
                  <c:v>0</c:v>
                </c:pt>
                <c:pt idx="21396">
                  <c:v>0</c:v>
                </c:pt>
                <c:pt idx="21397">
                  <c:v>0</c:v>
                </c:pt>
                <c:pt idx="21398">
                  <c:v>0</c:v>
                </c:pt>
                <c:pt idx="21399">
                  <c:v>0</c:v>
                </c:pt>
                <c:pt idx="21400">
                  <c:v>0</c:v>
                </c:pt>
                <c:pt idx="21401">
                  <c:v>0</c:v>
                </c:pt>
                <c:pt idx="21402">
                  <c:v>0</c:v>
                </c:pt>
                <c:pt idx="21403">
                  <c:v>0</c:v>
                </c:pt>
                <c:pt idx="21404">
                  <c:v>0</c:v>
                </c:pt>
                <c:pt idx="21405">
                  <c:v>0</c:v>
                </c:pt>
                <c:pt idx="21406">
                  <c:v>0</c:v>
                </c:pt>
                <c:pt idx="21407">
                  <c:v>0</c:v>
                </c:pt>
                <c:pt idx="21408">
                  <c:v>0</c:v>
                </c:pt>
                <c:pt idx="21409">
                  <c:v>0</c:v>
                </c:pt>
                <c:pt idx="21410">
                  <c:v>0</c:v>
                </c:pt>
                <c:pt idx="21411">
                  <c:v>0</c:v>
                </c:pt>
                <c:pt idx="21412">
                  <c:v>0</c:v>
                </c:pt>
                <c:pt idx="21413">
                  <c:v>0</c:v>
                </c:pt>
                <c:pt idx="21414">
                  <c:v>0</c:v>
                </c:pt>
                <c:pt idx="21415">
                  <c:v>0</c:v>
                </c:pt>
                <c:pt idx="21416">
                  <c:v>0</c:v>
                </c:pt>
                <c:pt idx="21417">
                  <c:v>0</c:v>
                </c:pt>
                <c:pt idx="21418">
                  <c:v>0</c:v>
                </c:pt>
                <c:pt idx="21419">
                  <c:v>0</c:v>
                </c:pt>
                <c:pt idx="21420">
                  <c:v>0</c:v>
                </c:pt>
                <c:pt idx="21421">
                  <c:v>0</c:v>
                </c:pt>
                <c:pt idx="21422">
                  <c:v>0</c:v>
                </c:pt>
                <c:pt idx="21423">
                  <c:v>0</c:v>
                </c:pt>
                <c:pt idx="21424">
                  <c:v>0</c:v>
                </c:pt>
                <c:pt idx="21425">
                  <c:v>0</c:v>
                </c:pt>
                <c:pt idx="21426">
                  <c:v>0</c:v>
                </c:pt>
                <c:pt idx="21427">
                  <c:v>0</c:v>
                </c:pt>
                <c:pt idx="21428">
                  <c:v>0</c:v>
                </c:pt>
                <c:pt idx="21429">
                  <c:v>0</c:v>
                </c:pt>
                <c:pt idx="21430">
                  <c:v>0</c:v>
                </c:pt>
                <c:pt idx="21431">
                  <c:v>0</c:v>
                </c:pt>
                <c:pt idx="21432">
                  <c:v>0</c:v>
                </c:pt>
                <c:pt idx="21433">
                  <c:v>0</c:v>
                </c:pt>
                <c:pt idx="21434">
                  <c:v>0</c:v>
                </c:pt>
                <c:pt idx="21435">
                  <c:v>0</c:v>
                </c:pt>
                <c:pt idx="21436">
                  <c:v>0</c:v>
                </c:pt>
                <c:pt idx="21437">
                  <c:v>0</c:v>
                </c:pt>
                <c:pt idx="21438">
                  <c:v>0</c:v>
                </c:pt>
                <c:pt idx="21439">
                  <c:v>0</c:v>
                </c:pt>
                <c:pt idx="21440">
                  <c:v>0</c:v>
                </c:pt>
                <c:pt idx="21441">
                  <c:v>0</c:v>
                </c:pt>
                <c:pt idx="21442">
                  <c:v>0</c:v>
                </c:pt>
                <c:pt idx="21443">
                  <c:v>0</c:v>
                </c:pt>
                <c:pt idx="21444">
                  <c:v>0</c:v>
                </c:pt>
                <c:pt idx="21445">
                  <c:v>0</c:v>
                </c:pt>
                <c:pt idx="21446">
                  <c:v>0</c:v>
                </c:pt>
                <c:pt idx="21447">
                  <c:v>0</c:v>
                </c:pt>
                <c:pt idx="21448">
                  <c:v>0</c:v>
                </c:pt>
                <c:pt idx="21449">
                  <c:v>0</c:v>
                </c:pt>
                <c:pt idx="21450">
                  <c:v>0</c:v>
                </c:pt>
                <c:pt idx="21451">
                  <c:v>0</c:v>
                </c:pt>
                <c:pt idx="21452">
                  <c:v>0</c:v>
                </c:pt>
                <c:pt idx="21453">
                  <c:v>0</c:v>
                </c:pt>
                <c:pt idx="21454">
                  <c:v>0</c:v>
                </c:pt>
                <c:pt idx="21455">
                  <c:v>0</c:v>
                </c:pt>
                <c:pt idx="21456">
                  <c:v>0</c:v>
                </c:pt>
                <c:pt idx="21457">
                  <c:v>0</c:v>
                </c:pt>
                <c:pt idx="21458">
                  <c:v>0</c:v>
                </c:pt>
                <c:pt idx="21459">
                  <c:v>0</c:v>
                </c:pt>
                <c:pt idx="21460">
                  <c:v>0</c:v>
                </c:pt>
                <c:pt idx="21461">
                  <c:v>0</c:v>
                </c:pt>
                <c:pt idx="21462">
                  <c:v>0</c:v>
                </c:pt>
                <c:pt idx="21463">
                  <c:v>0</c:v>
                </c:pt>
                <c:pt idx="21464">
                  <c:v>0</c:v>
                </c:pt>
                <c:pt idx="21465">
                  <c:v>0</c:v>
                </c:pt>
                <c:pt idx="21466">
                  <c:v>0</c:v>
                </c:pt>
                <c:pt idx="21467">
                  <c:v>0</c:v>
                </c:pt>
                <c:pt idx="21468">
                  <c:v>0</c:v>
                </c:pt>
                <c:pt idx="21469">
                  <c:v>0</c:v>
                </c:pt>
                <c:pt idx="21470">
                  <c:v>0</c:v>
                </c:pt>
                <c:pt idx="21471">
                  <c:v>0</c:v>
                </c:pt>
                <c:pt idx="21472">
                  <c:v>0</c:v>
                </c:pt>
                <c:pt idx="21473">
                  <c:v>0</c:v>
                </c:pt>
                <c:pt idx="21474">
                  <c:v>0</c:v>
                </c:pt>
                <c:pt idx="21475">
                  <c:v>0</c:v>
                </c:pt>
                <c:pt idx="21476">
                  <c:v>0</c:v>
                </c:pt>
                <c:pt idx="21477">
                  <c:v>0</c:v>
                </c:pt>
                <c:pt idx="21478">
                  <c:v>0</c:v>
                </c:pt>
                <c:pt idx="21479">
                  <c:v>0</c:v>
                </c:pt>
                <c:pt idx="21480">
                  <c:v>0</c:v>
                </c:pt>
                <c:pt idx="21481">
                  <c:v>0</c:v>
                </c:pt>
                <c:pt idx="21482">
                  <c:v>0</c:v>
                </c:pt>
                <c:pt idx="21483">
                  <c:v>0</c:v>
                </c:pt>
                <c:pt idx="21484">
                  <c:v>0</c:v>
                </c:pt>
                <c:pt idx="21485">
                  <c:v>0</c:v>
                </c:pt>
                <c:pt idx="21486">
                  <c:v>0</c:v>
                </c:pt>
                <c:pt idx="21487">
                  <c:v>0</c:v>
                </c:pt>
                <c:pt idx="21488">
                  <c:v>0</c:v>
                </c:pt>
                <c:pt idx="21489">
                  <c:v>0</c:v>
                </c:pt>
                <c:pt idx="21490">
                  <c:v>0</c:v>
                </c:pt>
                <c:pt idx="21491">
                  <c:v>0</c:v>
                </c:pt>
                <c:pt idx="21492">
                  <c:v>0</c:v>
                </c:pt>
                <c:pt idx="21493">
                  <c:v>0</c:v>
                </c:pt>
                <c:pt idx="21494">
                  <c:v>0</c:v>
                </c:pt>
                <c:pt idx="21495">
                  <c:v>0</c:v>
                </c:pt>
                <c:pt idx="21496">
                  <c:v>0</c:v>
                </c:pt>
                <c:pt idx="21497">
                  <c:v>0</c:v>
                </c:pt>
                <c:pt idx="21498">
                  <c:v>0</c:v>
                </c:pt>
                <c:pt idx="21499">
                  <c:v>0</c:v>
                </c:pt>
                <c:pt idx="21500">
                  <c:v>0</c:v>
                </c:pt>
                <c:pt idx="21501">
                  <c:v>0</c:v>
                </c:pt>
                <c:pt idx="21502">
                  <c:v>0</c:v>
                </c:pt>
                <c:pt idx="21503">
                  <c:v>0</c:v>
                </c:pt>
                <c:pt idx="21504">
                  <c:v>0</c:v>
                </c:pt>
                <c:pt idx="21505">
                  <c:v>0</c:v>
                </c:pt>
                <c:pt idx="21506">
                  <c:v>0</c:v>
                </c:pt>
                <c:pt idx="21507">
                  <c:v>0</c:v>
                </c:pt>
                <c:pt idx="21508">
                  <c:v>0</c:v>
                </c:pt>
                <c:pt idx="21509">
                  <c:v>0</c:v>
                </c:pt>
                <c:pt idx="21510">
                  <c:v>0</c:v>
                </c:pt>
                <c:pt idx="21511">
                  <c:v>0</c:v>
                </c:pt>
                <c:pt idx="21512">
                  <c:v>0</c:v>
                </c:pt>
                <c:pt idx="21513">
                  <c:v>0</c:v>
                </c:pt>
                <c:pt idx="21514">
                  <c:v>0</c:v>
                </c:pt>
                <c:pt idx="21515">
                  <c:v>0</c:v>
                </c:pt>
                <c:pt idx="21516">
                  <c:v>0</c:v>
                </c:pt>
                <c:pt idx="21517">
                  <c:v>0</c:v>
                </c:pt>
                <c:pt idx="21518">
                  <c:v>0</c:v>
                </c:pt>
                <c:pt idx="21519">
                  <c:v>0</c:v>
                </c:pt>
                <c:pt idx="21520">
                  <c:v>0</c:v>
                </c:pt>
                <c:pt idx="21521">
                  <c:v>0</c:v>
                </c:pt>
                <c:pt idx="21522">
                  <c:v>0</c:v>
                </c:pt>
                <c:pt idx="21523">
                  <c:v>0</c:v>
                </c:pt>
                <c:pt idx="21524">
                  <c:v>0</c:v>
                </c:pt>
                <c:pt idx="21525">
                  <c:v>0</c:v>
                </c:pt>
                <c:pt idx="21526">
                  <c:v>0</c:v>
                </c:pt>
                <c:pt idx="21527">
                  <c:v>0</c:v>
                </c:pt>
                <c:pt idx="21528">
                  <c:v>0</c:v>
                </c:pt>
                <c:pt idx="21529">
                  <c:v>0</c:v>
                </c:pt>
                <c:pt idx="21530">
                  <c:v>0</c:v>
                </c:pt>
                <c:pt idx="21531">
                  <c:v>0</c:v>
                </c:pt>
                <c:pt idx="21532">
                  <c:v>0</c:v>
                </c:pt>
                <c:pt idx="21533">
                  <c:v>0</c:v>
                </c:pt>
                <c:pt idx="21534">
                  <c:v>0</c:v>
                </c:pt>
                <c:pt idx="21535">
                  <c:v>0</c:v>
                </c:pt>
                <c:pt idx="21536">
                  <c:v>0</c:v>
                </c:pt>
                <c:pt idx="21537">
                  <c:v>0</c:v>
                </c:pt>
                <c:pt idx="21538">
                  <c:v>0</c:v>
                </c:pt>
                <c:pt idx="21539">
                  <c:v>0</c:v>
                </c:pt>
                <c:pt idx="21540">
                  <c:v>0</c:v>
                </c:pt>
                <c:pt idx="21541">
                  <c:v>0</c:v>
                </c:pt>
                <c:pt idx="21542">
                  <c:v>0</c:v>
                </c:pt>
                <c:pt idx="21543">
                  <c:v>0</c:v>
                </c:pt>
                <c:pt idx="21544">
                  <c:v>0</c:v>
                </c:pt>
                <c:pt idx="21545">
                  <c:v>0</c:v>
                </c:pt>
                <c:pt idx="21546">
                  <c:v>0</c:v>
                </c:pt>
                <c:pt idx="21547">
                  <c:v>0</c:v>
                </c:pt>
                <c:pt idx="21548">
                  <c:v>0</c:v>
                </c:pt>
                <c:pt idx="21549">
                  <c:v>0</c:v>
                </c:pt>
                <c:pt idx="21550">
                  <c:v>0</c:v>
                </c:pt>
                <c:pt idx="21551">
                  <c:v>0</c:v>
                </c:pt>
                <c:pt idx="21552">
                  <c:v>0</c:v>
                </c:pt>
                <c:pt idx="21553">
                  <c:v>0</c:v>
                </c:pt>
                <c:pt idx="21554">
                  <c:v>0</c:v>
                </c:pt>
                <c:pt idx="21555">
                  <c:v>0</c:v>
                </c:pt>
                <c:pt idx="21556">
                  <c:v>0</c:v>
                </c:pt>
                <c:pt idx="21557">
                  <c:v>0</c:v>
                </c:pt>
                <c:pt idx="21558">
                  <c:v>0</c:v>
                </c:pt>
                <c:pt idx="21559">
                  <c:v>0</c:v>
                </c:pt>
                <c:pt idx="21560">
                  <c:v>0</c:v>
                </c:pt>
                <c:pt idx="21561">
                  <c:v>0</c:v>
                </c:pt>
                <c:pt idx="21562">
                  <c:v>0</c:v>
                </c:pt>
                <c:pt idx="21563">
                  <c:v>0</c:v>
                </c:pt>
                <c:pt idx="21564">
                  <c:v>0</c:v>
                </c:pt>
                <c:pt idx="21565">
                  <c:v>0</c:v>
                </c:pt>
                <c:pt idx="21566">
                  <c:v>0</c:v>
                </c:pt>
                <c:pt idx="21567">
                  <c:v>0</c:v>
                </c:pt>
                <c:pt idx="21568">
                  <c:v>0</c:v>
                </c:pt>
                <c:pt idx="21569">
                  <c:v>0</c:v>
                </c:pt>
                <c:pt idx="21570">
                  <c:v>0</c:v>
                </c:pt>
                <c:pt idx="21571">
                  <c:v>0</c:v>
                </c:pt>
                <c:pt idx="21572">
                  <c:v>0</c:v>
                </c:pt>
                <c:pt idx="21573">
                  <c:v>0</c:v>
                </c:pt>
                <c:pt idx="21574">
                  <c:v>0</c:v>
                </c:pt>
                <c:pt idx="21575">
                  <c:v>0</c:v>
                </c:pt>
                <c:pt idx="21576">
                  <c:v>0</c:v>
                </c:pt>
                <c:pt idx="21577">
                  <c:v>0</c:v>
                </c:pt>
                <c:pt idx="21578">
                  <c:v>0</c:v>
                </c:pt>
                <c:pt idx="21579">
                  <c:v>0</c:v>
                </c:pt>
                <c:pt idx="21580">
                  <c:v>0</c:v>
                </c:pt>
                <c:pt idx="21581">
                  <c:v>0</c:v>
                </c:pt>
                <c:pt idx="21582">
                  <c:v>0</c:v>
                </c:pt>
                <c:pt idx="21583">
                  <c:v>0</c:v>
                </c:pt>
                <c:pt idx="21584">
                  <c:v>0</c:v>
                </c:pt>
                <c:pt idx="21585">
                  <c:v>0</c:v>
                </c:pt>
                <c:pt idx="21586">
                  <c:v>0</c:v>
                </c:pt>
                <c:pt idx="21587">
                  <c:v>0</c:v>
                </c:pt>
                <c:pt idx="21588">
                  <c:v>0</c:v>
                </c:pt>
                <c:pt idx="21589">
                  <c:v>0</c:v>
                </c:pt>
                <c:pt idx="21590">
                  <c:v>0</c:v>
                </c:pt>
                <c:pt idx="21591">
                  <c:v>0</c:v>
                </c:pt>
                <c:pt idx="21592">
                  <c:v>0</c:v>
                </c:pt>
                <c:pt idx="21593">
                  <c:v>0</c:v>
                </c:pt>
                <c:pt idx="21594">
                  <c:v>0</c:v>
                </c:pt>
                <c:pt idx="21595">
                  <c:v>0</c:v>
                </c:pt>
                <c:pt idx="21596">
                  <c:v>0</c:v>
                </c:pt>
                <c:pt idx="21597">
                  <c:v>0</c:v>
                </c:pt>
                <c:pt idx="21598">
                  <c:v>0</c:v>
                </c:pt>
                <c:pt idx="21599">
                  <c:v>0</c:v>
                </c:pt>
                <c:pt idx="21600">
                  <c:v>0</c:v>
                </c:pt>
                <c:pt idx="21601">
                  <c:v>0</c:v>
                </c:pt>
                <c:pt idx="21602">
                  <c:v>0</c:v>
                </c:pt>
                <c:pt idx="21603">
                  <c:v>0</c:v>
                </c:pt>
                <c:pt idx="21604">
                  <c:v>0</c:v>
                </c:pt>
                <c:pt idx="21605">
                  <c:v>0</c:v>
                </c:pt>
                <c:pt idx="21606">
                  <c:v>0</c:v>
                </c:pt>
                <c:pt idx="21607">
                  <c:v>0</c:v>
                </c:pt>
                <c:pt idx="21608">
                  <c:v>0</c:v>
                </c:pt>
                <c:pt idx="21609">
                  <c:v>0</c:v>
                </c:pt>
                <c:pt idx="21610">
                  <c:v>0</c:v>
                </c:pt>
                <c:pt idx="21611">
                  <c:v>0</c:v>
                </c:pt>
                <c:pt idx="21612">
                  <c:v>0</c:v>
                </c:pt>
                <c:pt idx="21613">
                  <c:v>0</c:v>
                </c:pt>
                <c:pt idx="21614">
                  <c:v>0</c:v>
                </c:pt>
                <c:pt idx="21615">
                  <c:v>0</c:v>
                </c:pt>
                <c:pt idx="21616">
                  <c:v>0</c:v>
                </c:pt>
                <c:pt idx="21617">
                  <c:v>0</c:v>
                </c:pt>
                <c:pt idx="21618">
                  <c:v>0</c:v>
                </c:pt>
                <c:pt idx="21619">
                  <c:v>0</c:v>
                </c:pt>
                <c:pt idx="21620">
                  <c:v>0</c:v>
                </c:pt>
                <c:pt idx="21621">
                  <c:v>0</c:v>
                </c:pt>
                <c:pt idx="21622">
                  <c:v>0</c:v>
                </c:pt>
                <c:pt idx="21623">
                  <c:v>0</c:v>
                </c:pt>
                <c:pt idx="21624">
                  <c:v>0</c:v>
                </c:pt>
                <c:pt idx="21625">
                  <c:v>0</c:v>
                </c:pt>
                <c:pt idx="21626">
                  <c:v>0</c:v>
                </c:pt>
                <c:pt idx="21627">
                  <c:v>0</c:v>
                </c:pt>
                <c:pt idx="21628">
                  <c:v>0</c:v>
                </c:pt>
                <c:pt idx="21629">
                  <c:v>0</c:v>
                </c:pt>
                <c:pt idx="21630">
                  <c:v>0</c:v>
                </c:pt>
                <c:pt idx="21631">
                  <c:v>0</c:v>
                </c:pt>
                <c:pt idx="21632">
                  <c:v>0</c:v>
                </c:pt>
                <c:pt idx="21633">
                  <c:v>0</c:v>
                </c:pt>
                <c:pt idx="21634">
                  <c:v>0</c:v>
                </c:pt>
                <c:pt idx="21635">
                  <c:v>0</c:v>
                </c:pt>
                <c:pt idx="21636">
                  <c:v>0</c:v>
                </c:pt>
                <c:pt idx="21637">
                  <c:v>0</c:v>
                </c:pt>
                <c:pt idx="21638">
                  <c:v>0</c:v>
                </c:pt>
                <c:pt idx="21639">
                  <c:v>0</c:v>
                </c:pt>
                <c:pt idx="21640">
                  <c:v>0</c:v>
                </c:pt>
                <c:pt idx="21641">
                  <c:v>0</c:v>
                </c:pt>
                <c:pt idx="21642">
                  <c:v>0</c:v>
                </c:pt>
                <c:pt idx="21643">
                  <c:v>0</c:v>
                </c:pt>
                <c:pt idx="21644">
                  <c:v>0</c:v>
                </c:pt>
                <c:pt idx="21645">
                  <c:v>0</c:v>
                </c:pt>
                <c:pt idx="21646">
                  <c:v>0</c:v>
                </c:pt>
                <c:pt idx="21647">
                  <c:v>0</c:v>
                </c:pt>
                <c:pt idx="21648">
                  <c:v>0</c:v>
                </c:pt>
                <c:pt idx="21649">
                  <c:v>0</c:v>
                </c:pt>
                <c:pt idx="21650">
                  <c:v>0</c:v>
                </c:pt>
                <c:pt idx="21651">
                  <c:v>0</c:v>
                </c:pt>
                <c:pt idx="21652">
                  <c:v>0</c:v>
                </c:pt>
                <c:pt idx="21653">
                  <c:v>0</c:v>
                </c:pt>
                <c:pt idx="21654">
                  <c:v>0</c:v>
                </c:pt>
                <c:pt idx="21655">
                  <c:v>0</c:v>
                </c:pt>
                <c:pt idx="21656">
                  <c:v>0</c:v>
                </c:pt>
                <c:pt idx="21657">
                  <c:v>0</c:v>
                </c:pt>
                <c:pt idx="21658">
                  <c:v>0</c:v>
                </c:pt>
                <c:pt idx="21659">
                  <c:v>0</c:v>
                </c:pt>
                <c:pt idx="21660">
                  <c:v>0</c:v>
                </c:pt>
                <c:pt idx="21661">
                  <c:v>0</c:v>
                </c:pt>
                <c:pt idx="21662">
                  <c:v>0</c:v>
                </c:pt>
                <c:pt idx="21663">
                  <c:v>0</c:v>
                </c:pt>
                <c:pt idx="21664">
                  <c:v>0</c:v>
                </c:pt>
                <c:pt idx="21665">
                  <c:v>0</c:v>
                </c:pt>
                <c:pt idx="21666">
                  <c:v>0</c:v>
                </c:pt>
                <c:pt idx="21667">
                  <c:v>0</c:v>
                </c:pt>
                <c:pt idx="21668">
                  <c:v>0</c:v>
                </c:pt>
                <c:pt idx="21669">
                  <c:v>0</c:v>
                </c:pt>
                <c:pt idx="21670">
                  <c:v>0</c:v>
                </c:pt>
                <c:pt idx="21671">
                  <c:v>0</c:v>
                </c:pt>
                <c:pt idx="21672">
                  <c:v>0</c:v>
                </c:pt>
                <c:pt idx="21673">
                  <c:v>0</c:v>
                </c:pt>
                <c:pt idx="21674">
                  <c:v>0</c:v>
                </c:pt>
                <c:pt idx="21675">
                  <c:v>0</c:v>
                </c:pt>
                <c:pt idx="21676">
                  <c:v>0</c:v>
                </c:pt>
                <c:pt idx="21677">
                  <c:v>0</c:v>
                </c:pt>
                <c:pt idx="21678">
                  <c:v>0</c:v>
                </c:pt>
                <c:pt idx="21679">
                  <c:v>0</c:v>
                </c:pt>
                <c:pt idx="21680">
                  <c:v>0</c:v>
                </c:pt>
                <c:pt idx="21681">
                  <c:v>0</c:v>
                </c:pt>
                <c:pt idx="21682">
                  <c:v>0</c:v>
                </c:pt>
                <c:pt idx="21683">
                  <c:v>0</c:v>
                </c:pt>
                <c:pt idx="21684">
                  <c:v>0</c:v>
                </c:pt>
                <c:pt idx="21685">
                  <c:v>0</c:v>
                </c:pt>
                <c:pt idx="21686">
                  <c:v>0</c:v>
                </c:pt>
                <c:pt idx="21687">
                  <c:v>0</c:v>
                </c:pt>
                <c:pt idx="21688">
                  <c:v>0</c:v>
                </c:pt>
                <c:pt idx="21689">
                  <c:v>0</c:v>
                </c:pt>
                <c:pt idx="21690">
                  <c:v>0</c:v>
                </c:pt>
                <c:pt idx="21691">
                  <c:v>0</c:v>
                </c:pt>
                <c:pt idx="21692">
                  <c:v>0</c:v>
                </c:pt>
                <c:pt idx="21693">
                  <c:v>0</c:v>
                </c:pt>
                <c:pt idx="21694">
                  <c:v>0</c:v>
                </c:pt>
                <c:pt idx="21695">
                  <c:v>0</c:v>
                </c:pt>
                <c:pt idx="21696">
                  <c:v>0</c:v>
                </c:pt>
                <c:pt idx="21697">
                  <c:v>0</c:v>
                </c:pt>
                <c:pt idx="21698">
                  <c:v>0</c:v>
                </c:pt>
                <c:pt idx="21699">
                  <c:v>0</c:v>
                </c:pt>
                <c:pt idx="21700">
                  <c:v>0</c:v>
                </c:pt>
                <c:pt idx="21701">
                  <c:v>0</c:v>
                </c:pt>
                <c:pt idx="21702">
                  <c:v>0</c:v>
                </c:pt>
                <c:pt idx="21703">
                  <c:v>0</c:v>
                </c:pt>
                <c:pt idx="21704">
                  <c:v>0</c:v>
                </c:pt>
                <c:pt idx="21705">
                  <c:v>0</c:v>
                </c:pt>
                <c:pt idx="21706">
                  <c:v>0</c:v>
                </c:pt>
                <c:pt idx="21707">
                  <c:v>0</c:v>
                </c:pt>
                <c:pt idx="21708">
                  <c:v>0</c:v>
                </c:pt>
                <c:pt idx="21709">
                  <c:v>0</c:v>
                </c:pt>
                <c:pt idx="21710">
                  <c:v>0</c:v>
                </c:pt>
                <c:pt idx="21711">
                  <c:v>0</c:v>
                </c:pt>
                <c:pt idx="21712">
                  <c:v>0</c:v>
                </c:pt>
                <c:pt idx="21713">
                  <c:v>0</c:v>
                </c:pt>
                <c:pt idx="21714">
                  <c:v>0</c:v>
                </c:pt>
                <c:pt idx="21715">
                  <c:v>0</c:v>
                </c:pt>
                <c:pt idx="21716">
                  <c:v>0</c:v>
                </c:pt>
                <c:pt idx="21717">
                  <c:v>0</c:v>
                </c:pt>
                <c:pt idx="21718">
                  <c:v>0</c:v>
                </c:pt>
                <c:pt idx="21719">
                  <c:v>0</c:v>
                </c:pt>
                <c:pt idx="21720">
                  <c:v>0</c:v>
                </c:pt>
                <c:pt idx="21721">
                  <c:v>0</c:v>
                </c:pt>
                <c:pt idx="21722">
                  <c:v>0</c:v>
                </c:pt>
                <c:pt idx="21723">
                  <c:v>0</c:v>
                </c:pt>
                <c:pt idx="21724">
                  <c:v>0</c:v>
                </c:pt>
                <c:pt idx="21725">
                  <c:v>0</c:v>
                </c:pt>
                <c:pt idx="21726">
                  <c:v>0</c:v>
                </c:pt>
                <c:pt idx="21727">
                  <c:v>0</c:v>
                </c:pt>
                <c:pt idx="21728">
                  <c:v>0</c:v>
                </c:pt>
                <c:pt idx="21729">
                  <c:v>0</c:v>
                </c:pt>
                <c:pt idx="21730">
                  <c:v>0</c:v>
                </c:pt>
                <c:pt idx="21731">
                  <c:v>0</c:v>
                </c:pt>
                <c:pt idx="21732">
                  <c:v>0</c:v>
                </c:pt>
                <c:pt idx="21733">
                  <c:v>0</c:v>
                </c:pt>
                <c:pt idx="21734">
                  <c:v>0</c:v>
                </c:pt>
                <c:pt idx="21735">
                  <c:v>0</c:v>
                </c:pt>
                <c:pt idx="21736">
                  <c:v>0</c:v>
                </c:pt>
                <c:pt idx="21737">
                  <c:v>0</c:v>
                </c:pt>
                <c:pt idx="21738">
                  <c:v>0</c:v>
                </c:pt>
                <c:pt idx="21739">
                  <c:v>0</c:v>
                </c:pt>
                <c:pt idx="21740">
                  <c:v>0</c:v>
                </c:pt>
                <c:pt idx="21741">
                  <c:v>0</c:v>
                </c:pt>
                <c:pt idx="21742">
                  <c:v>0</c:v>
                </c:pt>
                <c:pt idx="21743">
                  <c:v>0</c:v>
                </c:pt>
                <c:pt idx="21744">
                  <c:v>0</c:v>
                </c:pt>
                <c:pt idx="21745">
                  <c:v>0</c:v>
                </c:pt>
                <c:pt idx="21746">
                  <c:v>0</c:v>
                </c:pt>
                <c:pt idx="21747">
                  <c:v>0</c:v>
                </c:pt>
                <c:pt idx="21748">
                  <c:v>0</c:v>
                </c:pt>
                <c:pt idx="21749">
                  <c:v>0</c:v>
                </c:pt>
                <c:pt idx="21750">
                  <c:v>0</c:v>
                </c:pt>
                <c:pt idx="21751">
                  <c:v>0</c:v>
                </c:pt>
                <c:pt idx="21752">
                  <c:v>0</c:v>
                </c:pt>
                <c:pt idx="21753">
                  <c:v>0</c:v>
                </c:pt>
                <c:pt idx="21754">
                  <c:v>0</c:v>
                </c:pt>
                <c:pt idx="21755">
                  <c:v>0</c:v>
                </c:pt>
                <c:pt idx="21756">
                  <c:v>0</c:v>
                </c:pt>
                <c:pt idx="21757">
                  <c:v>0</c:v>
                </c:pt>
                <c:pt idx="21758">
                  <c:v>0</c:v>
                </c:pt>
                <c:pt idx="21759">
                  <c:v>0</c:v>
                </c:pt>
                <c:pt idx="21760">
                  <c:v>0</c:v>
                </c:pt>
                <c:pt idx="21761">
                  <c:v>0</c:v>
                </c:pt>
                <c:pt idx="21762">
                  <c:v>0</c:v>
                </c:pt>
                <c:pt idx="21763">
                  <c:v>0</c:v>
                </c:pt>
                <c:pt idx="21764">
                  <c:v>0</c:v>
                </c:pt>
                <c:pt idx="21765">
                  <c:v>0</c:v>
                </c:pt>
                <c:pt idx="21766">
                  <c:v>0</c:v>
                </c:pt>
                <c:pt idx="21767">
                  <c:v>0</c:v>
                </c:pt>
                <c:pt idx="21768">
                  <c:v>0</c:v>
                </c:pt>
                <c:pt idx="21769">
                  <c:v>0</c:v>
                </c:pt>
                <c:pt idx="21770">
                  <c:v>0</c:v>
                </c:pt>
                <c:pt idx="21771">
                  <c:v>0</c:v>
                </c:pt>
                <c:pt idx="21772">
                  <c:v>0</c:v>
                </c:pt>
                <c:pt idx="21773">
                  <c:v>0</c:v>
                </c:pt>
                <c:pt idx="21774">
                  <c:v>0</c:v>
                </c:pt>
                <c:pt idx="21775">
                  <c:v>0</c:v>
                </c:pt>
                <c:pt idx="21776">
                  <c:v>0</c:v>
                </c:pt>
                <c:pt idx="21777">
                  <c:v>0</c:v>
                </c:pt>
                <c:pt idx="21778">
                  <c:v>0</c:v>
                </c:pt>
                <c:pt idx="21779">
                  <c:v>0</c:v>
                </c:pt>
                <c:pt idx="21780">
                  <c:v>0</c:v>
                </c:pt>
                <c:pt idx="21781">
                  <c:v>0</c:v>
                </c:pt>
                <c:pt idx="21782">
                  <c:v>0</c:v>
                </c:pt>
                <c:pt idx="21783">
                  <c:v>0</c:v>
                </c:pt>
                <c:pt idx="21784">
                  <c:v>0</c:v>
                </c:pt>
                <c:pt idx="21785">
                  <c:v>0</c:v>
                </c:pt>
                <c:pt idx="21786">
                  <c:v>0</c:v>
                </c:pt>
                <c:pt idx="21787">
                  <c:v>0</c:v>
                </c:pt>
                <c:pt idx="21788">
                  <c:v>0</c:v>
                </c:pt>
                <c:pt idx="21789">
                  <c:v>0</c:v>
                </c:pt>
                <c:pt idx="21790">
                  <c:v>0</c:v>
                </c:pt>
                <c:pt idx="21791">
                  <c:v>0</c:v>
                </c:pt>
                <c:pt idx="21792">
                  <c:v>0</c:v>
                </c:pt>
                <c:pt idx="21793">
                  <c:v>0</c:v>
                </c:pt>
                <c:pt idx="21794">
                  <c:v>0</c:v>
                </c:pt>
                <c:pt idx="21795">
                  <c:v>0</c:v>
                </c:pt>
                <c:pt idx="21796">
                  <c:v>0</c:v>
                </c:pt>
                <c:pt idx="21797">
                  <c:v>0</c:v>
                </c:pt>
                <c:pt idx="21798">
                  <c:v>0</c:v>
                </c:pt>
                <c:pt idx="21799">
                  <c:v>0</c:v>
                </c:pt>
                <c:pt idx="21800">
                  <c:v>0</c:v>
                </c:pt>
                <c:pt idx="21801">
                  <c:v>0</c:v>
                </c:pt>
                <c:pt idx="21802">
                  <c:v>0</c:v>
                </c:pt>
                <c:pt idx="21803">
                  <c:v>0</c:v>
                </c:pt>
                <c:pt idx="21804">
                  <c:v>0</c:v>
                </c:pt>
                <c:pt idx="21805">
                  <c:v>0</c:v>
                </c:pt>
                <c:pt idx="21806">
                  <c:v>0</c:v>
                </c:pt>
                <c:pt idx="21807">
                  <c:v>0</c:v>
                </c:pt>
                <c:pt idx="21808">
                  <c:v>0</c:v>
                </c:pt>
                <c:pt idx="21809">
                  <c:v>0</c:v>
                </c:pt>
                <c:pt idx="21810">
                  <c:v>0</c:v>
                </c:pt>
                <c:pt idx="21811">
                  <c:v>0</c:v>
                </c:pt>
                <c:pt idx="21812">
                  <c:v>0</c:v>
                </c:pt>
                <c:pt idx="21813">
                  <c:v>0</c:v>
                </c:pt>
                <c:pt idx="21814">
                  <c:v>0</c:v>
                </c:pt>
                <c:pt idx="21815">
                  <c:v>0</c:v>
                </c:pt>
                <c:pt idx="21816">
                  <c:v>0</c:v>
                </c:pt>
                <c:pt idx="21817">
                  <c:v>0</c:v>
                </c:pt>
                <c:pt idx="21818">
                  <c:v>0</c:v>
                </c:pt>
                <c:pt idx="21819">
                  <c:v>0</c:v>
                </c:pt>
                <c:pt idx="21820">
                  <c:v>0</c:v>
                </c:pt>
                <c:pt idx="21821">
                  <c:v>0</c:v>
                </c:pt>
                <c:pt idx="21822">
                  <c:v>0</c:v>
                </c:pt>
                <c:pt idx="21823">
                  <c:v>0</c:v>
                </c:pt>
                <c:pt idx="21824">
                  <c:v>0</c:v>
                </c:pt>
                <c:pt idx="21825">
                  <c:v>0</c:v>
                </c:pt>
                <c:pt idx="21826">
                  <c:v>0</c:v>
                </c:pt>
                <c:pt idx="21827">
                  <c:v>0</c:v>
                </c:pt>
                <c:pt idx="21828">
                  <c:v>0</c:v>
                </c:pt>
                <c:pt idx="21829">
                  <c:v>0</c:v>
                </c:pt>
                <c:pt idx="21830">
                  <c:v>0</c:v>
                </c:pt>
                <c:pt idx="21831">
                  <c:v>0</c:v>
                </c:pt>
                <c:pt idx="21832">
                  <c:v>0</c:v>
                </c:pt>
                <c:pt idx="21833">
                  <c:v>0</c:v>
                </c:pt>
                <c:pt idx="21834">
                  <c:v>0</c:v>
                </c:pt>
                <c:pt idx="21835">
                  <c:v>0</c:v>
                </c:pt>
                <c:pt idx="21836">
                  <c:v>0</c:v>
                </c:pt>
                <c:pt idx="21837">
                  <c:v>0</c:v>
                </c:pt>
                <c:pt idx="21838">
                  <c:v>0</c:v>
                </c:pt>
                <c:pt idx="21839">
                  <c:v>0</c:v>
                </c:pt>
                <c:pt idx="21840">
                  <c:v>0</c:v>
                </c:pt>
                <c:pt idx="21841">
                  <c:v>0</c:v>
                </c:pt>
                <c:pt idx="21842">
                  <c:v>0</c:v>
                </c:pt>
                <c:pt idx="21843">
                  <c:v>0</c:v>
                </c:pt>
                <c:pt idx="21844">
                  <c:v>0</c:v>
                </c:pt>
                <c:pt idx="21845">
                  <c:v>0</c:v>
                </c:pt>
                <c:pt idx="21846">
                  <c:v>0</c:v>
                </c:pt>
                <c:pt idx="21847">
                  <c:v>0</c:v>
                </c:pt>
                <c:pt idx="21848">
                  <c:v>0</c:v>
                </c:pt>
                <c:pt idx="21849">
                  <c:v>0</c:v>
                </c:pt>
                <c:pt idx="21850">
                  <c:v>0</c:v>
                </c:pt>
                <c:pt idx="21851">
                  <c:v>0</c:v>
                </c:pt>
                <c:pt idx="21852">
                  <c:v>0</c:v>
                </c:pt>
                <c:pt idx="21853">
                  <c:v>0</c:v>
                </c:pt>
                <c:pt idx="21854">
                  <c:v>0</c:v>
                </c:pt>
                <c:pt idx="21855">
                  <c:v>0</c:v>
                </c:pt>
                <c:pt idx="21856">
                  <c:v>0</c:v>
                </c:pt>
                <c:pt idx="21857">
                  <c:v>0</c:v>
                </c:pt>
                <c:pt idx="21858">
                  <c:v>0</c:v>
                </c:pt>
                <c:pt idx="21859">
                  <c:v>0</c:v>
                </c:pt>
                <c:pt idx="21860">
                  <c:v>0</c:v>
                </c:pt>
                <c:pt idx="21861">
                  <c:v>0</c:v>
                </c:pt>
                <c:pt idx="21862">
                  <c:v>0</c:v>
                </c:pt>
                <c:pt idx="21863">
                  <c:v>0</c:v>
                </c:pt>
                <c:pt idx="21864">
                  <c:v>0</c:v>
                </c:pt>
                <c:pt idx="21865">
                  <c:v>0</c:v>
                </c:pt>
                <c:pt idx="21866">
                  <c:v>0</c:v>
                </c:pt>
                <c:pt idx="21867">
                  <c:v>0</c:v>
                </c:pt>
                <c:pt idx="21868">
                  <c:v>0</c:v>
                </c:pt>
                <c:pt idx="21869">
                  <c:v>0</c:v>
                </c:pt>
                <c:pt idx="21870">
                  <c:v>0</c:v>
                </c:pt>
                <c:pt idx="21871">
                  <c:v>0</c:v>
                </c:pt>
                <c:pt idx="21872">
                  <c:v>0</c:v>
                </c:pt>
                <c:pt idx="21873">
                  <c:v>0</c:v>
                </c:pt>
                <c:pt idx="21874">
                  <c:v>0</c:v>
                </c:pt>
                <c:pt idx="21875">
                  <c:v>0</c:v>
                </c:pt>
                <c:pt idx="21876">
                  <c:v>0</c:v>
                </c:pt>
                <c:pt idx="21877">
                  <c:v>0</c:v>
                </c:pt>
                <c:pt idx="21878">
                  <c:v>0</c:v>
                </c:pt>
                <c:pt idx="21879">
                  <c:v>0</c:v>
                </c:pt>
                <c:pt idx="21880">
                  <c:v>0</c:v>
                </c:pt>
                <c:pt idx="21881">
                  <c:v>0</c:v>
                </c:pt>
                <c:pt idx="21882">
                  <c:v>0</c:v>
                </c:pt>
                <c:pt idx="21883">
                  <c:v>0</c:v>
                </c:pt>
                <c:pt idx="21884">
                  <c:v>0</c:v>
                </c:pt>
                <c:pt idx="21885">
                  <c:v>0</c:v>
                </c:pt>
                <c:pt idx="21886">
                  <c:v>0</c:v>
                </c:pt>
                <c:pt idx="21887">
                  <c:v>0</c:v>
                </c:pt>
                <c:pt idx="21888">
                  <c:v>0</c:v>
                </c:pt>
                <c:pt idx="21889">
                  <c:v>0</c:v>
                </c:pt>
                <c:pt idx="21890">
                  <c:v>0</c:v>
                </c:pt>
                <c:pt idx="21891">
                  <c:v>0</c:v>
                </c:pt>
                <c:pt idx="21892">
                  <c:v>0</c:v>
                </c:pt>
                <c:pt idx="21893">
                  <c:v>0</c:v>
                </c:pt>
                <c:pt idx="21894">
                  <c:v>0</c:v>
                </c:pt>
                <c:pt idx="21895">
                  <c:v>0</c:v>
                </c:pt>
                <c:pt idx="21896">
                  <c:v>0</c:v>
                </c:pt>
                <c:pt idx="21897">
                  <c:v>0</c:v>
                </c:pt>
                <c:pt idx="21898">
                  <c:v>0</c:v>
                </c:pt>
                <c:pt idx="21899">
                  <c:v>0</c:v>
                </c:pt>
                <c:pt idx="21900">
                  <c:v>0</c:v>
                </c:pt>
                <c:pt idx="21901">
                  <c:v>0</c:v>
                </c:pt>
                <c:pt idx="21902">
                  <c:v>0</c:v>
                </c:pt>
                <c:pt idx="21903">
                  <c:v>0</c:v>
                </c:pt>
                <c:pt idx="21904">
                  <c:v>0</c:v>
                </c:pt>
                <c:pt idx="21905">
                  <c:v>0</c:v>
                </c:pt>
                <c:pt idx="21906">
                  <c:v>0</c:v>
                </c:pt>
                <c:pt idx="21907">
                  <c:v>0</c:v>
                </c:pt>
                <c:pt idx="21908">
                  <c:v>0</c:v>
                </c:pt>
                <c:pt idx="21909">
                  <c:v>0</c:v>
                </c:pt>
                <c:pt idx="21910">
                  <c:v>0</c:v>
                </c:pt>
                <c:pt idx="21911">
                  <c:v>0</c:v>
                </c:pt>
                <c:pt idx="21912">
                  <c:v>0</c:v>
                </c:pt>
                <c:pt idx="21913">
                  <c:v>0</c:v>
                </c:pt>
                <c:pt idx="21914">
                  <c:v>0</c:v>
                </c:pt>
                <c:pt idx="21915">
                  <c:v>0</c:v>
                </c:pt>
                <c:pt idx="21916">
                  <c:v>0</c:v>
                </c:pt>
                <c:pt idx="21917">
                  <c:v>0</c:v>
                </c:pt>
                <c:pt idx="21918">
                  <c:v>0</c:v>
                </c:pt>
                <c:pt idx="21919">
                  <c:v>0</c:v>
                </c:pt>
                <c:pt idx="21920">
                  <c:v>0</c:v>
                </c:pt>
                <c:pt idx="21921">
                  <c:v>0</c:v>
                </c:pt>
                <c:pt idx="21922">
                  <c:v>0</c:v>
                </c:pt>
                <c:pt idx="21923">
                  <c:v>0</c:v>
                </c:pt>
                <c:pt idx="21924">
                  <c:v>0</c:v>
                </c:pt>
                <c:pt idx="21925">
                  <c:v>0</c:v>
                </c:pt>
                <c:pt idx="21926">
                  <c:v>0</c:v>
                </c:pt>
                <c:pt idx="21927">
                  <c:v>0</c:v>
                </c:pt>
                <c:pt idx="21928">
                  <c:v>0</c:v>
                </c:pt>
                <c:pt idx="21929">
                  <c:v>0</c:v>
                </c:pt>
                <c:pt idx="21930">
                  <c:v>0</c:v>
                </c:pt>
                <c:pt idx="21931">
                  <c:v>0</c:v>
                </c:pt>
                <c:pt idx="21932">
                  <c:v>0</c:v>
                </c:pt>
                <c:pt idx="21933">
                  <c:v>0</c:v>
                </c:pt>
                <c:pt idx="21934">
                  <c:v>0</c:v>
                </c:pt>
                <c:pt idx="21935">
                  <c:v>0</c:v>
                </c:pt>
                <c:pt idx="21936">
                  <c:v>0</c:v>
                </c:pt>
                <c:pt idx="21937">
                  <c:v>0</c:v>
                </c:pt>
                <c:pt idx="21938">
                  <c:v>0</c:v>
                </c:pt>
                <c:pt idx="21939">
                  <c:v>0</c:v>
                </c:pt>
                <c:pt idx="21940">
                  <c:v>0</c:v>
                </c:pt>
                <c:pt idx="21941">
                  <c:v>0</c:v>
                </c:pt>
                <c:pt idx="21942">
                  <c:v>0</c:v>
                </c:pt>
                <c:pt idx="21943">
                  <c:v>0</c:v>
                </c:pt>
                <c:pt idx="21944">
                  <c:v>0</c:v>
                </c:pt>
                <c:pt idx="21945">
                  <c:v>0</c:v>
                </c:pt>
                <c:pt idx="21946">
                  <c:v>0</c:v>
                </c:pt>
                <c:pt idx="21947">
                  <c:v>0</c:v>
                </c:pt>
                <c:pt idx="21948">
                  <c:v>0</c:v>
                </c:pt>
                <c:pt idx="21949">
                  <c:v>0</c:v>
                </c:pt>
                <c:pt idx="21950">
                  <c:v>0</c:v>
                </c:pt>
                <c:pt idx="21951">
                  <c:v>0</c:v>
                </c:pt>
                <c:pt idx="21952">
                  <c:v>0</c:v>
                </c:pt>
                <c:pt idx="21953">
                  <c:v>0</c:v>
                </c:pt>
                <c:pt idx="21954">
                  <c:v>0</c:v>
                </c:pt>
                <c:pt idx="21955">
                  <c:v>0</c:v>
                </c:pt>
                <c:pt idx="21956">
                  <c:v>0</c:v>
                </c:pt>
                <c:pt idx="21957">
                  <c:v>0</c:v>
                </c:pt>
                <c:pt idx="21958">
                  <c:v>0</c:v>
                </c:pt>
                <c:pt idx="21959">
                  <c:v>0</c:v>
                </c:pt>
                <c:pt idx="21960">
                  <c:v>0</c:v>
                </c:pt>
                <c:pt idx="21961">
                  <c:v>0</c:v>
                </c:pt>
                <c:pt idx="21962">
                  <c:v>0</c:v>
                </c:pt>
                <c:pt idx="21963">
                  <c:v>0</c:v>
                </c:pt>
                <c:pt idx="21964">
                  <c:v>0</c:v>
                </c:pt>
                <c:pt idx="21965">
                  <c:v>0</c:v>
                </c:pt>
                <c:pt idx="21966">
                  <c:v>0</c:v>
                </c:pt>
                <c:pt idx="21967">
                  <c:v>0</c:v>
                </c:pt>
                <c:pt idx="21968">
                  <c:v>0</c:v>
                </c:pt>
                <c:pt idx="21969">
                  <c:v>0</c:v>
                </c:pt>
                <c:pt idx="21970">
                  <c:v>0</c:v>
                </c:pt>
                <c:pt idx="21971">
                  <c:v>0</c:v>
                </c:pt>
                <c:pt idx="21972">
                  <c:v>0</c:v>
                </c:pt>
                <c:pt idx="21973">
                  <c:v>0</c:v>
                </c:pt>
                <c:pt idx="21974">
                  <c:v>0</c:v>
                </c:pt>
                <c:pt idx="21975">
                  <c:v>0</c:v>
                </c:pt>
                <c:pt idx="21976">
                  <c:v>0</c:v>
                </c:pt>
                <c:pt idx="21977">
                  <c:v>0</c:v>
                </c:pt>
                <c:pt idx="21978">
                  <c:v>0</c:v>
                </c:pt>
                <c:pt idx="21979">
                  <c:v>0</c:v>
                </c:pt>
                <c:pt idx="21980">
                  <c:v>0</c:v>
                </c:pt>
                <c:pt idx="21981">
                  <c:v>0</c:v>
                </c:pt>
                <c:pt idx="21982">
                  <c:v>0</c:v>
                </c:pt>
                <c:pt idx="21983">
                  <c:v>0</c:v>
                </c:pt>
                <c:pt idx="21984">
                  <c:v>0</c:v>
                </c:pt>
                <c:pt idx="21985">
                  <c:v>0</c:v>
                </c:pt>
                <c:pt idx="21986">
                  <c:v>0</c:v>
                </c:pt>
                <c:pt idx="21987">
                  <c:v>0</c:v>
                </c:pt>
                <c:pt idx="21988">
                  <c:v>0</c:v>
                </c:pt>
                <c:pt idx="21989">
                  <c:v>0</c:v>
                </c:pt>
                <c:pt idx="21990">
                  <c:v>0</c:v>
                </c:pt>
                <c:pt idx="21991">
                  <c:v>0</c:v>
                </c:pt>
                <c:pt idx="21992">
                  <c:v>0</c:v>
                </c:pt>
                <c:pt idx="21993">
                  <c:v>0</c:v>
                </c:pt>
                <c:pt idx="21994">
                  <c:v>0</c:v>
                </c:pt>
                <c:pt idx="21995">
                  <c:v>0</c:v>
                </c:pt>
                <c:pt idx="21996">
                  <c:v>0</c:v>
                </c:pt>
                <c:pt idx="21997">
                  <c:v>0</c:v>
                </c:pt>
                <c:pt idx="21998">
                  <c:v>0</c:v>
                </c:pt>
                <c:pt idx="21999">
                  <c:v>0</c:v>
                </c:pt>
                <c:pt idx="22000">
                  <c:v>0</c:v>
                </c:pt>
                <c:pt idx="22001">
                  <c:v>0</c:v>
                </c:pt>
                <c:pt idx="22002">
                  <c:v>0</c:v>
                </c:pt>
                <c:pt idx="22003">
                  <c:v>0</c:v>
                </c:pt>
                <c:pt idx="22004">
                  <c:v>0</c:v>
                </c:pt>
                <c:pt idx="22005">
                  <c:v>0</c:v>
                </c:pt>
                <c:pt idx="22006">
                  <c:v>0</c:v>
                </c:pt>
                <c:pt idx="22007">
                  <c:v>0</c:v>
                </c:pt>
                <c:pt idx="22008">
                  <c:v>0</c:v>
                </c:pt>
                <c:pt idx="22009">
                  <c:v>0</c:v>
                </c:pt>
                <c:pt idx="22010">
                  <c:v>0</c:v>
                </c:pt>
                <c:pt idx="22011">
                  <c:v>0</c:v>
                </c:pt>
                <c:pt idx="22012">
                  <c:v>0</c:v>
                </c:pt>
                <c:pt idx="22013">
                  <c:v>0</c:v>
                </c:pt>
                <c:pt idx="22014">
                  <c:v>0</c:v>
                </c:pt>
                <c:pt idx="22015">
                  <c:v>0</c:v>
                </c:pt>
                <c:pt idx="22016">
                  <c:v>0</c:v>
                </c:pt>
                <c:pt idx="22017">
                  <c:v>0</c:v>
                </c:pt>
                <c:pt idx="22018">
                  <c:v>0</c:v>
                </c:pt>
                <c:pt idx="22019">
                  <c:v>0</c:v>
                </c:pt>
                <c:pt idx="22020">
                  <c:v>0</c:v>
                </c:pt>
                <c:pt idx="22021">
                  <c:v>0</c:v>
                </c:pt>
                <c:pt idx="22022">
                  <c:v>0</c:v>
                </c:pt>
                <c:pt idx="22023">
                  <c:v>0</c:v>
                </c:pt>
                <c:pt idx="22024">
                  <c:v>0</c:v>
                </c:pt>
                <c:pt idx="22025">
                  <c:v>0</c:v>
                </c:pt>
                <c:pt idx="22026">
                  <c:v>0</c:v>
                </c:pt>
                <c:pt idx="22027">
                  <c:v>0</c:v>
                </c:pt>
                <c:pt idx="22028">
                  <c:v>0</c:v>
                </c:pt>
                <c:pt idx="22029">
                  <c:v>0</c:v>
                </c:pt>
                <c:pt idx="22030">
                  <c:v>0</c:v>
                </c:pt>
                <c:pt idx="22031">
                  <c:v>0</c:v>
                </c:pt>
                <c:pt idx="22032">
                  <c:v>0</c:v>
                </c:pt>
                <c:pt idx="22033">
                  <c:v>0</c:v>
                </c:pt>
                <c:pt idx="22034">
                  <c:v>0</c:v>
                </c:pt>
                <c:pt idx="22035">
                  <c:v>0</c:v>
                </c:pt>
                <c:pt idx="22036">
                  <c:v>0</c:v>
                </c:pt>
                <c:pt idx="22037">
                  <c:v>0</c:v>
                </c:pt>
                <c:pt idx="22038">
                  <c:v>0</c:v>
                </c:pt>
                <c:pt idx="22039">
                  <c:v>0</c:v>
                </c:pt>
                <c:pt idx="22040">
                  <c:v>0</c:v>
                </c:pt>
                <c:pt idx="22041">
                  <c:v>0</c:v>
                </c:pt>
                <c:pt idx="22042">
                  <c:v>0</c:v>
                </c:pt>
                <c:pt idx="22043">
                  <c:v>0</c:v>
                </c:pt>
                <c:pt idx="22044">
                  <c:v>0</c:v>
                </c:pt>
                <c:pt idx="22045">
                  <c:v>0</c:v>
                </c:pt>
                <c:pt idx="22046">
                  <c:v>0</c:v>
                </c:pt>
                <c:pt idx="22047">
                  <c:v>0</c:v>
                </c:pt>
                <c:pt idx="22048">
                  <c:v>0</c:v>
                </c:pt>
                <c:pt idx="22049">
                  <c:v>0</c:v>
                </c:pt>
                <c:pt idx="22050">
                  <c:v>0</c:v>
                </c:pt>
                <c:pt idx="22051">
                  <c:v>0</c:v>
                </c:pt>
                <c:pt idx="22052">
                  <c:v>0</c:v>
                </c:pt>
                <c:pt idx="22053">
                  <c:v>0</c:v>
                </c:pt>
                <c:pt idx="22054">
                  <c:v>0</c:v>
                </c:pt>
                <c:pt idx="22055">
                  <c:v>0</c:v>
                </c:pt>
                <c:pt idx="22056">
                  <c:v>0</c:v>
                </c:pt>
                <c:pt idx="22057">
                  <c:v>0</c:v>
                </c:pt>
                <c:pt idx="22058">
                  <c:v>0</c:v>
                </c:pt>
                <c:pt idx="22059">
                  <c:v>0</c:v>
                </c:pt>
                <c:pt idx="22060">
                  <c:v>0</c:v>
                </c:pt>
                <c:pt idx="22061">
                  <c:v>0</c:v>
                </c:pt>
                <c:pt idx="22062">
                  <c:v>0</c:v>
                </c:pt>
                <c:pt idx="22063">
                  <c:v>0</c:v>
                </c:pt>
                <c:pt idx="22064">
                  <c:v>0</c:v>
                </c:pt>
                <c:pt idx="22065">
                  <c:v>0</c:v>
                </c:pt>
                <c:pt idx="22066">
                  <c:v>0</c:v>
                </c:pt>
                <c:pt idx="22067">
                  <c:v>0</c:v>
                </c:pt>
                <c:pt idx="22068">
                  <c:v>0</c:v>
                </c:pt>
                <c:pt idx="22069">
                  <c:v>0</c:v>
                </c:pt>
                <c:pt idx="22070">
                  <c:v>0</c:v>
                </c:pt>
                <c:pt idx="22071">
                  <c:v>0</c:v>
                </c:pt>
                <c:pt idx="22072">
                  <c:v>0</c:v>
                </c:pt>
                <c:pt idx="22073">
                  <c:v>0</c:v>
                </c:pt>
                <c:pt idx="22074">
                  <c:v>0</c:v>
                </c:pt>
                <c:pt idx="22075">
                  <c:v>0</c:v>
                </c:pt>
                <c:pt idx="22076">
                  <c:v>0</c:v>
                </c:pt>
                <c:pt idx="22077">
                  <c:v>0</c:v>
                </c:pt>
                <c:pt idx="22078">
                  <c:v>0</c:v>
                </c:pt>
                <c:pt idx="22079">
                  <c:v>0</c:v>
                </c:pt>
                <c:pt idx="22080">
                  <c:v>0</c:v>
                </c:pt>
                <c:pt idx="22081">
                  <c:v>0</c:v>
                </c:pt>
                <c:pt idx="22082">
                  <c:v>0</c:v>
                </c:pt>
                <c:pt idx="22083">
                  <c:v>0</c:v>
                </c:pt>
                <c:pt idx="22084">
                  <c:v>0</c:v>
                </c:pt>
                <c:pt idx="22085">
                  <c:v>0</c:v>
                </c:pt>
                <c:pt idx="22086">
                  <c:v>0</c:v>
                </c:pt>
                <c:pt idx="22087">
                  <c:v>0</c:v>
                </c:pt>
                <c:pt idx="22088">
                  <c:v>0</c:v>
                </c:pt>
                <c:pt idx="22089">
                  <c:v>0</c:v>
                </c:pt>
                <c:pt idx="22090">
                  <c:v>0</c:v>
                </c:pt>
                <c:pt idx="22091">
                  <c:v>0</c:v>
                </c:pt>
                <c:pt idx="22092">
                  <c:v>0</c:v>
                </c:pt>
                <c:pt idx="22093">
                  <c:v>0</c:v>
                </c:pt>
                <c:pt idx="22094">
                  <c:v>0</c:v>
                </c:pt>
                <c:pt idx="22095">
                  <c:v>0</c:v>
                </c:pt>
                <c:pt idx="22096">
                  <c:v>0</c:v>
                </c:pt>
                <c:pt idx="22097">
                  <c:v>0</c:v>
                </c:pt>
                <c:pt idx="22098">
                  <c:v>0</c:v>
                </c:pt>
                <c:pt idx="22099">
                  <c:v>0</c:v>
                </c:pt>
                <c:pt idx="22100">
                  <c:v>0</c:v>
                </c:pt>
                <c:pt idx="22101">
                  <c:v>0</c:v>
                </c:pt>
                <c:pt idx="22102">
                  <c:v>0</c:v>
                </c:pt>
                <c:pt idx="22103">
                  <c:v>0</c:v>
                </c:pt>
                <c:pt idx="22104">
                  <c:v>0</c:v>
                </c:pt>
                <c:pt idx="22105">
                  <c:v>0</c:v>
                </c:pt>
                <c:pt idx="22106">
                  <c:v>0</c:v>
                </c:pt>
                <c:pt idx="22107">
                  <c:v>0</c:v>
                </c:pt>
                <c:pt idx="22108">
                  <c:v>0</c:v>
                </c:pt>
                <c:pt idx="22109">
                  <c:v>0</c:v>
                </c:pt>
                <c:pt idx="22110">
                  <c:v>0</c:v>
                </c:pt>
                <c:pt idx="22111">
                  <c:v>0</c:v>
                </c:pt>
                <c:pt idx="22112">
                  <c:v>0</c:v>
                </c:pt>
                <c:pt idx="22113">
                  <c:v>0</c:v>
                </c:pt>
                <c:pt idx="22114">
                  <c:v>0</c:v>
                </c:pt>
                <c:pt idx="22115">
                  <c:v>0</c:v>
                </c:pt>
                <c:pt idx="22116">
                  <c:v>0</c:v>
                </c:pt>
                <c:pt idx="22117">
                  <c:v>0</c:v>
                </c:pt>
                <c:pt idx="22118">
                  <c:v>0</c:v>
                </c:pt>
                <c:pt idx="22119">
                  <c:v>0</c:v>
                </c:pt>
                <c:pt idx="22120">
                  <c:v>0</c:v>
                </c:pt>
                <c:pt idx="22121">
                  <c:v>0</c:v>
                </c:pt>
                <c:pt idx="22122">
                  <c:v>0</c:v>
                </c:pt>
                <c:pt idx="22123">
                  <c:v>0</c:v>
                </c:pt>
                <c:pt idx="22124">
                  <c:v>0</c:v>
                </c:pt>
                <c:pt idx="22125">
                  <c:v>0</c:v>
                </c:pt>
                <c:pt idx="22126">
                  <c:v>0</c:v>
                </c:pt>
                <c:pt idx="22127">
                  <c:v>0</c:v>
                </c:pt>
                <c:pt idx="22128">
                  <c:v>0</c:v>
                </c:pt>
                <c:pt idx="22129">
                  <c:v>0</c:v>
                </c:pt>
                <c:pt idx="22130">
                  <c:v>0</c:v>
                </c:pt>
                <c:pt idx="22131">
                  <c:v>0</c:v>
                </c:pt>
                <c:pt idx="22132">
                  <c:v>0</c:v>
                </c:pt>
                <c:pt idx="22133">
                  <c:v>0</c:v>
                </c:pt>
                <c:pt idx="22134">
                  <c:v>0</c:v>
                </c:pt>
                <c:pt idx="22135">
                  <c:v>0</c:v>
                </c:pt>
                <c:pt idx="22136">
                  <c:v>0</c:v>
                </c:pt>
                <c:pt idx="22137">
                  <c:v>0</c:v>
                </c:pt>
                <c:pt idx="22138">
                  <c:v>0</c:v>
                </c:pt>
                <c:pt idx="22139">
                  <c:v>0</c:v>
                </c:pt>
                <c:pt idx="22140">
                  <c:v>0</c:v>
                </c:pt>
                <c:pt idx="22141">
                  <c:v>0</c:v>
                </c:pt>
                <c:pt idx="22142">
                  <c:v>0</c:v>
                </c:pt>
                <c:pt idx="22143">
                  <c:v>0</c:v>
                </c:pt>
                <c:pt idx="22144">
                  <c:v>0</c:v>
                </c:pt>
                <c:pt idx="22145">
                  <c:v>0</c:v>
                </c:pt>
                <c:pt idx="22146">
                  <c:v>0</c:v>
                </c:pt>
                <c:pt idx="22147">
                  <c:v>0</c:v>
                </c:pt>
                <c:pt idx="22148">
                  <c:v>0</c:v>
                </c:pt>
                <c:pt idx="22149">
                  <c:v>0</c:v>
                </c:pt>
                <c:pt idx="22150">
                  <c:v>0</c:v>
                </c:pt>
                <c:pt idx="22151">
                  <c:v>0</c:v>
                </c:pt>
                <c:pt idx="22152">
                  <c:v>0</c:v>
                </c:pt>
                <c:pt idx="22153">
                  <c:v>0</c:v>
                </c:pt>
                <c:pt idx="22154">
                  <c:v>0</c:v>
                </c:pt>
                <c:pt idx="22155">
                  <c:v>0</c:v>
                </c:pt>
                <c:pt idx="22156">
                  <c:v>0</c:v>
                </c:pt>
                <c:pt idx="22157">
                  <c:v>0</c:v>
                </c:pt>
                <c:pt idx="22158">
                  <c:v>0</c:v>
                </c:pt>
                <c:pt idx="22159">
                  <c:v>0</c:v>
                </c:pt>
                <c:pt idx="22160">
                  <c:v>0</c:v>
                </c:pt>
                <c:pt idx="22161">
                  <c:v>0</c:v>
                </c:pt>
                <c:pt idx="22162">
                  <c:v>0</c:v>
                </c:pt>
                <c:pt idx="22163">
                  <c:v>0</c:v>
                </c:pt>
                <c:pt idx="22164">
                  <c:v>0</c:v>
                </c:pt>
                <c:pt idx="22165">
                  <c:v>0</c:v>
                </c:pt>
                <c:pt idx="22166">
                  <c:v>0</c:v>
                </c:pt>
                <c:pt idx="22167">
                  <c:v>0</c:v>
                </c:pt>
                <c:pt idx="22168">
                  <c:v>0</c:v>
                </c:pt>
                <c:pt idx="22169">
                  <c:v>0</c:v>
                </c:pt>
                <c:pt idx="22170">
                  <c:v>0</c:v>
                </c:pt>
                <c:pt idx="22171">
                  <c:v>0</c:v>
                </c:pt>
                <c:pt idx="22172">
                  <c:v>0</c:v>
                </c:pt>
                <c:pt idx="22173">
                  <c:v>0</c:v>
                </c:pt>
                <c:pt idx="22174">
                  <c:v>0</c:v>
                </c:pt>
                <c:pt idx="22175">
                  <c:v>0</c:v>
                </c:pt>
                <c:pt idx="22176">
                  <c:v>0</c:v>
                </c:pt>
                <c:pt idx="22177">
                  <c:v>0</c:v>
                </c:pt>
                <c:pt idx="22178">
                  <c:v>0</c:v>
                </c:pt>
                <c:pt idx="22179">
                  <c:v>0</c:v>
                </c:pt>
                <c:pt idx="22180">
                  <c:v>0</c:v>
                </c:pt>
                <c:pt idx="22181">
                  <c:v>0</c:v>
                </c:pt>
                <c:pt idx="22182">
                  <c:v>0</c:v>
                </c:pt>
                <c:pt idx="22183">
                  <c:v>0</c:v>
                </c:pt>
                <c:pt idx="22184">
                  <c:v>0</c:v>
                </c:pt>
                <c:pt idx="22185">
                  <c:v>0</c:v>
                </c:pt>
                <c:pt idx="22186">
                  <c:v>0</c:v>
                </c:pt>
                <c:pt idx="22187">
                  <c:v>0</c:v>
                </c:pt>
                <c:pt idx="22188">
                  <c:v>0</c:v>
                </c:pt>
                <c:pt idx="22189">
                  <c:v>0</c:v>
                </c:pt>
                <c:pt idx="22190">
                  <c:v>0</c:v>
                </c:pt>
                <c:pt idx="22191">
                  <c:v>0</c:v>
                </c:pt>
                <c:pt idx="22192">
                  <c:v>0</c:v>
                </c:pt>
                <c:pt idx="22193">
                  <c:v>0</c:v>
                </c:pt>
                <c:pt idx="22194">
                  <c:v>0</c:v>
                </c:pt>
                <c:pt idx="22195">
                  <c:v>0</c:v>
                </c:pt>
                <c:pt idx="22196">
                  <c:v>0</c:v>
                </c:pt>
                <c:pt idx="22197">
                  <c:v>0</c:v>
                </c:pt>
                <c:pt idx="22198">
                  <c:v>0</c:v>
                </c:pt>
                <c:pt idx="22199">
                  <c:v>0</c:v>
                </c:pt>
                <c:pt idx="22200">
                  <c:v>0</c:v>
                </c:pt>
                <c:pt idx="22201">
                  <c:v>0</c:v>
                </c:pt>
                <c:pt idx="22202">
                  <c:v>0</c:v>
                </c:pt>
                <c:pt idx="22203">
                  <c:v>0</c:v>
                </c:pt>
                <c:pt idx="22204">
                  <c:v>0</c:v>
                </c:pt>
                <c:pt idx="22205">
                  <c:v>0</c:v>
                </c:pt>
                <c:pt idx="22206">
                  <c:v>0</c:v>
                </c:pt>
                <c:pt idx="22207">
                  <c:v>0</c:v>
                </c:pt>
                <c:pt idx="22208">
                  <c:v>0</c:v>
                </c:pt>
                <c:pt idx="22209">
                  <c:v>0</c:v>
                </c:pt>
                <c:pt idx="22210">
                  <c:v>0</c:v>
                </c:pt>
                <c:pt idx="22211">
                  <c:v>0</c:v>
                </c:pt>
                <c:pt idx="22212">
                  <c:v>0</c:v>
                </c:pt>
                <c:pt idx="22213">
                  <c:v>0</c:v>
                </c:pt>
                <c:pt idx="22214">
                  <c:v>0</c:v>
                </c:pt>
                <c:pt idx="22215">
                  <c:v>0</c:v>
                </c:pt>
                <c:pt idx="22216">
                  <c:v>0</c:v>
                </c:pt>
                <c:pt idx="22217">
                  <c:v>0</c:v>
                </c:pt>
                <c:pt idx="22218">
                  <c:v>0</c:v>
                </c:pt>
                <c:pt idx="22219">
                  <c:v>0</c:v>
                </c:pt>
                <c:pt idx="22220">
                  <c:v>0</c:v>
                </c:pt>
                <c:pt idx="22221">
                  <c:v>0</c:v>
                </c:pt>
                <c:pt idx="22222">
                  <c:v>0</c:v>
                </c:pt>
                <c:pt idx="22223">
                  <c:v>0</c:v>
                </c:pt>
                <c:pt idx="22224">
                  <c:v>0</c:v>
                </c:pt>
                <c:pt idx="22225">
                  <c:v>0</c:v>
                </c:pt>
                <c:pt idx="22226">
                  <c:v>0</c:v>
                </c:pt>
                <c:pt idx="22227">
                  <c:v>0</c:v>
                </c:pt>
                <c:pt idx="22228">
                  <c:v>0</c:v>
                </c:pt>
                <c:pt idx="22229">
                  <c:v>0</c:v>
                </c:pt>
                <c:pt idx="22230">
                  <c:v>0</c:v>
                </c:pt>
                <c:pt idx="22231">
                  <c:v>0</c:v>
                </c:pt>
                <c:pt idx="22232">
                  <c:v>0</c:v>
                </c:pt>
                <c:pt idx="22233">
                  <c:v>0</c:v>
                </c:pt>
                <c:pt idx="22234">
                  <c:v>0</c:v>
                </c:pt>
                <c:pt idx="22235">
                  <c:v>0</c:v>
                </c:pt>
                <c:pt idx="22236">
                  <c:v>0</c:v>
                </c:pt>
                <c:pt idx="22237">
                  <c:v>0</c:v>
                </c:pt>
                <c:pt idx="22238">
                  <c:v>0</c:v>
                </c:pt>
                <c:pt idx="22239">
                  <c:v>0</c:v>
                </c:pt>
                <c:pt idx="22240">
                  <c:v>0</c:v>
                </c:pt>
                <c:pt idx="22241">
                  <c:v>0</c:v>
                </c:pt>
                <c:pt idx="22242">
                  <c:v>0</c:v>
                </c:pt>
                <c:pt idx="22243">
                  <c:v>0</c:v>
                </c:pt>
                <c:pt idx="22244">
                  <c:v>0</c:v>
                </c:pt>
                <c:pt idx="22245">
                  <c:v>0</c:v>
                </c:pt>
                <c:pt idx="22246">
                  <c:v>0</c:v>
                </c:pt>
                <c:pt idx="22247">
                  <c:v>0</c:v>
                </c:pt>
                <c:pt idx="22248">
                  <c:v>0</c:v>
                </c:pt>
                <c:pt idx="22249">
                  <c:v>0</c:v>
                </c:pt>
                <c:pt idx="22250">
                  <c:v>0</c:v>
                </c:pt>
                <c:pt idx="22251">
                  <c:v>0</c:v>
                </c:pt>
                <c:pt idx="22252">
                  <c:v>0</c:v>
                </c:pt>
                <c:pt idx="22253">
                  <c:v>0</c:v>
                </c:pt>
                <c:pt idx="22254">
                  <c:v>0</c:v>
                </c:pt>
                <c:pt idx="22255">
                  <c:v>0</c:v>
                </c:pt>
                <c:pt idx="22256">
                  <c:v>0</c:v>
                </c:pt>
                <c:pt idx="22257">
                  <c:v>0</c:v>
                </c:pt>
                <c:pt idx="22258">
                  <c:v>0</c:v>
                </c:pt>
                <c:pt idx="22259">
                  <c:v>0</c:v>
                </c:pt>
                <c:pt idx="22260">
                  <c:v>0</c:v>
                </c:pt>
                <c:pt idx="22261">
                  <c:v>0</c:v>
                </c:pt>
                <c:pt idx="22262">
                  <c:v>0</c:v>
                </c:pt>
                <c:pt idx="22263">
                  <c:v>0</c:v>
                </c:pt>
                <c:pt idx="22264">
                  <c:v>0</c:v>
                </c:pt>
                <c:pt idx="22265">
                  <c:v>0</c:v>
                </c:pt>
                <c:pt idx="22266">
                  <c:v>0</c:v>
                </c:pt>
                <c:pt idx="22267">
                  <c:v>0</c:v>
                </c:pt>
                <c:pt idx="22268">
                  <c:v>0</c:v>
                </c:pt>
                <c:pt idx="22269">
                  <c:v>0</c:v>
                </c:pt>
                <c:pt idx="22270">
                  <c:v>0</c:v>
                </c:pt>
                <c:pt idx="22271">
                  <c:v>0</c:v>
                </c:pt>
                <c:pt idx="22272">
                  <c:v>0</c:v>
                </c:pt>
                <c:pt idx="22273">
                  <c:v>0</c:v>
                </c:pt>
                <c:pt idx="22274">
                  <c:v>0</c:v>
                </c:pt>
                <c:pt idx="22275">
                  <c:v>0</c:v>
                </c:pt>
                <c:pt idx="22276">
                  <c:v>0</c:v>
                </c:pt>
                <c:pt idx="22277">
                  <c:v>0</c:v>
                </c:pt>
                <c:pt idx="22278">
                  <c:v>0</c:v>
                </c:pt>
                <c:pt idx="22279">
                  <c:v>0</c:v>
                </c:pt>
                <c:pt idx="22280">
                  <c:v>0</c:v>
                </c:pt>
                <c:pt idx="22281">
                  <c:v>0</c:v>
                </c:pt>
                <c:pt idx="22282">
                  <c:v>0</c:v>
                </c:pt>
                <c:pt idx="22283">
                  <c:v>0</c:v>
                </c:pt>
                <c:pt idx="22284">
                  <c:v>0</c:v>
                </c:pt>
                <c:pt idx="22285">
                  <c:v>0</c:v>
                </c:pt>
                <c:pt idx="22286">
                  <c:v>0</c:v>
                </c:pt>
                <c:pt idx="22287">
                  <c:v>0</c:v>
                </c:pt>
                <c:pt idx="22288">
                  <c:v>0</c:v>
                </c:pt>
                <c:pt idx="22289">
                  <c:v>0</c:v>
                </c:pt>
                <c:pt idx="22290">
                  <c:v>0</c:v>
                </c:pt>
                <c:pt idx="22291">
                  <c:v>0</c:v>
                </c:pt>
                <c:pt idx="22292">
                  <c:v>0</c:v>
                </c:pt>
                <c:pt idx="22293">
                  <c:v>0</c:v>
                </c:pt>
                <c:pt idx="22294">
                  <c:v>0</c:v>
                </c:pt>
                <c:pt idx="22295">
                  <c:v>0</c:v>
                </c:pt>
                <c:pt idx="22296">
                  <c:v>0</c:v>
                </c:pt>
                <c:pt idx="22297">
                  <c:v>0</c:v>
                </c:pt>
                <c:pt idx="22298">
                  <c:v>0</c:v>
                </c:pt>
                <c:pt idx="22299">
                  <c:v>0</c:v>
                </c:pt>
                <c:pt idx="22300">
                  <c:v>0</c:v>
                </c:pt>
                <c:pt idx="22301">
                  <c:v>0</c:v>
                </c:pt>
                <c:pt idx="22302">
                  <c:v>0</c:v>
                </c:pt>
                <c:pt idx="22303">
                  <c:v>0</c:v>
                </c:pt>
                <c:pt idx="22304">
                  <c:v>0</c:v>
                </c:pt>
                <c:pt idx="22305">
                  <c:v>0</c:v>
                </c:pt>
                <c:pt idx="22306">
                  <c:v>0</c:v>
                </c:pt>
                <c:pt idx="22307">
                  <c:v>0</c:v>
                </c:pt>
                <c:pt idx="22308">
                  <c:v>0</c:v>
                </c:pt>
                <c:pt idx="22309">
                  <c:v>0</c:v>
                </c:pt>
                <c:pt idx="22310">
                  <c:v>0</c:v>
                </c:pt>
                <c:pt idx="22311">
                  <c:v>0</c:v>
                </c:pt>
                <c:pt idx="22312">
                  <c:v>0</c:v>
                </c:pt>
                <c:pt idx="22313">
                  <c:v>0</c:v>
                </c:pt>
                <c:pt idx="22314">
                  <c:v>0</c:v>
                </c:pt>
                <c:pt idx="22315">
                  <c:v>0</c:v>
                </c:pt>
                <c:pt idx="22316">
                  <c:v>0</c:v>
                </c:pt>
                <c:pt idx="22317">
                  <c:v>0</c:v>
                </c:pt>
                <c:pt idx="22318">
                  <c:v>0</c:v>
                </c:pt>
                <c:pt idx="22319">
                  <c:v>0</c:v>
                </c:pt>
                <c:pt idx="22320">
                  <c:v>0</c:v>
                </c:pt>
                <c:pt idx="22321">
                  <c:v>0</c:v>
                </c:pt>
                <c:pt idx="22322">
                  <c:v>0</c:v>
                </c:pt>
                <c:pt idx="22323">
                  <c:v>0</c:v>
                </c:pt>
                <c:pt idx="22324">
                  <c:v>0</c:v>
                </c:pt>
                <c:pt idx="22325">
                  <c:v>0</c:v>
                </c:pt>
                <c:pt idx="22326">
                  <c:v>0</c:v>
                </c:pt>
                <c:pt idx="22327">
                  <c:v>0</c:v>
                </c:pt>
                <c:pt idx="22328">
                  <c:v>0</c:v>
                </c:pt>
                <c:pt idx="22329">
                  <c:v>0</c:v>
                </c:pt>
                <c:pt idx="22330">
                  <c:v>0</c:v>
                </c:pt>
                <c:pt idx="22331">
                  <c:v>0</c:v>
                </c:pt>
                <c:pt idx="22332">
                  <c:v>0</c:v>
                </c:pt>
                <c:pt idx="22333">
                  <c:v>0</c:v>
                </c:pt>
                <c:pt idx="22334">
                  <c:v>0</c:v>
                </c:pt>
                <c:pt idx="22335">
                  <c:v>0</c:v>
                </c:pt>
                <c:pt idx="22336">
                  <c:v>0</c:v>
                </c:pt>
                <c:pt idx="22337">
                  <c:v>0</c:v>
                </c:pt>
                <c:pt idx="22338">
                  <c:v>0</c:v>
                </c:pt>
                <c:pt idx="22339">
                  <c:v>0</c:v>
                </c:pt>
                <c:pt idx="22340">
                  <c:v>0</c:v>
                </c:pt>
                <c:pt idx="22341">
                  <c:v>0</c:v>
                </c:pt>
                <c:pt idx="22342">
                  <c:v>0</c:v>
                </c:pt>
                <c:pt idx="22343">
                  <c:v>0</c:v>
                </c:pt>
                <c:pt idx="22344">
                  <c:v>0</c:v>
                </c:pt>
                <c:pt idx="22345">
                  <c:v>0</c:v>
                </c:pt>
                <c:pt idx="22346">
                  <c:v>0</c:v>
                </c:pt>
                <c:pt idx="22347">
                  <c:v>0</c:v>
                </c:pt>
                <c:pt idx="22348">
                  <c:v>0</c:v>
                </c:pt>
                <c:pt idx="22349">
                  <c:v>0</c:v>
                </c:pt>
                <c:pt idx="22350">
                  <c:v>0</c:v>
                </c:pt>
                <c:pt idx="22351">
                  <c:v>0</c:v>
                </c:pt>
                <c:pt idx="22352">
                  <c:v>0</c:v>
                </c:pt>
                <c:pt idx="22353">
                  <c:v>0</c:v>
                </c:pt>
                <c:pt idx="22354">
                  <c:v>0</c:v>
                </c:pt>
                <c:pt idx="22355">
                  <c:v>0</c:v>
                </c:pt>
                <c:pt idx="22356">
                  <c:v>0</c:v>
                </c:pt>
                <c:pt idx="22357">
                  <c:v>0</c:v>
                </c:pt>
                <c:pt idx="22358">
                  <c:v>0</c:v>
                </c:pt>
                <c:pt idx="22359">
                  <c:v>0</c:v>
                </c:pt>
                <c:pt idx="22360">
                  <c:v>0</c:v>
                </c:pt>
                <c:pt idx="22361">
                  <c:v>0</c:v>
                </c:pt>
                <c:pt idx="22362">
                  <c:v>0</c:v>
                </c:pt>
                <c:pt idx="22363">
                  <c:v>0</c:v>
                </c:pt>
                <c:pt idx="22364">
                  <c:v>0</c:v>
                </c:pt>
                <c:pt idx="22365">
                  <c:v>0</c:v>
                </c:pt>
                <c:pt idx="22366">
                  <c:v>0</c:v>
                </c:pt>
                <c:pt idx="22367">
                  <c:v>0</c:v>
                </c:pt>
                <c:pt idx="22368">
                  <c:v>0</c:v>
                </c:pt>
                <c:pt idx="22369">
                  <c:v>0</c:v>
                </c:pt>
                <c:pt idx="22370">
                  <c:v>0</c:v>
                </c:pt>
                <c:pt idx="22371">
                  <c:v>0</c:v>
                </c:pt>
                <c:pt idx="22372">
                  <c:v>0</c:v>
                </c:pt>
                <c:pt idx="22373">
                  <c:v>0</c:v>
                </c:pt>
                <c:pt idx="22374">
                  <c:v>0</c:v>
                </c:pt>
                <c:pt idx="22375">
                  <c:v>0</c:v>
                </c:pt>
                <c:pt idx="22376">
                  <c:v>0</c:v>
                </c:pt>
                <c:pt idx="22377">
                  <c:v>0</c:v>
                </c:pt>
                <c:pt idx="22378">
                  <c:v>0</c:v>
                </c:pt>
                <c:pt idx="22379">
                  <c:v>0</c:v>
                </c:pt>
                <c:pt idx="22380">
                  <c:v>0</c:v>
                </c:pt>
                <c:pt idx="22381">
                  <c:v>0</c:v>
                </c:pt>
                <c:pt idx="22382">
                  <c:v>0</c:v>
                </c:pt>
                <c:pt idx="22383">
                  <c:v>0</c:v>
                </c:pt>
                <c:pt idx="22384">
                  <c:v>0</c:v>
                </c:pt>
                <c:pt idx="22385">
                  <c:v>0</c:v>
                </c:pt>
                <c:pt idx="22386">
                  <c:v>0</c:v>
                </c:pt>
                <c:pt idx="22387">
                  <c:v>0</c:v>
                </c:pt>
                <c:pt idx="22388">
                  <c:v>0</c:v>
                </c:pt>
                <c:pt idx="22389">
                  <c:v>0</c:v>
                </c:pt>
                <c:pt idx="22390">
                  <c:v>0</c:v>
                </c:pt>
                <c:pt idx="22391">
                  <c:v>0</c:v>
                </c:pt>
                <c:pt idx="22392">
                  <c:v>0</c:v>
                </c:pt>
                <c:pt idx="22393">
                  <c:v>0</c:v>
                </c:pt>
                <c:pt idx="22394">
                  <c:v>0</c:v>
                </c:pt>
                <c:pt idx="22395">
                  <c:v>0</c:v>
                </c:pt>
                <c:pt idx="22396">
                  <c:v>0</c:v>
                </c:pt>
                <c:pt idx="22397">
                  <c:v>0</c:v>
                </c:pt>
                <c:pt idx="22398">
                  <c:v>0</c:v>
                </c:pt>
                <c:pt idx="22399">
                  <c:v>0</c:v>
                </c:pt>
                <c:pt idx="22400">
                  <c:v>0</c:v>
                </c:pt>
                <c:pt idx="22401">
                  <c:v>0</c:v>
                </c:pt>
                <c:pt idx="22402">
                  <c:v>0</c:v>
                </c:pt>
                <c:pt idx="22403">
                  <c:v>0</c:v>
                </c:pt>
                <c:pt idx="22404">
                  <c:v>0</c:v>
                </c:pt>
                <c:pt idx="22405">
                  <c:v>0</c:v>
                </c:pt>
                <c:pt idx="22406">
                  <c:v>0</c:v>
                </c:pt>
                <c:pt idx="22407">
                  <c:v>0</c:v>
                </c:pt>
                <c:pt idx="22408">
                  <c:v>0</c:v>
                </c:pt>
                <c:pt idx="22409">
                  <c:v>0</c:v>
                </c:pt>
                <c:pt idx="22410">
                  <c:v>0</c:v>
                </c:pt>
                <c:pt idx="22411">
                  <c:v>0</c:v>
                </c:pt>
                <c:pt idx="22412">
                  <c:v>0</c:v>
                </c:pt>
                <c:pt idx="22413">
                  <c:v>0</c:v>
                </c:pt>
                <c:pt idx="22414">
                  <c:v>0</c:v>
                </c:pt>
                <c:pt idx="22415">
                  <c:v>0</c:v>
                </c:pt>
                <c:pt idx="22416">
                  <c:v>0</c:v>
                </c:pt>
                <c:pt idx="22417">
                  <c:v>0</c:v>
                </c:pt>
                <c:pt idx="22418">
                  <c:v>0</c:v>
                </c:pt>
                <c:pt idx="22419">
                  <c:v>0</c:v>
                </c:pt>
                <c:pt idx="22420">
                  <c:v>0</c:v>
                </c:pt>
                <c:pt idx="22421">
                  <c:v>0</c:v>
                </c:pt>
                <c:pt idx="22422">
                  <c:v>0</c:v>
                </c:pt>
                <c:pt idx="22423">
                  <c:v>0</c:v>
                </c:pt>
                <c:pt idx="22424">
                  <c:v>0</c:v>
                </c:pt>
                <c:pt idx="22425">
                  <c:v>0</c:v>
                </c:pt>
                <c:pt idx="22426">
                  <c:v>0</c:v>
                </c:pt>
                <c:pt idx="22427">
                  <c:v>0</c:v>
                </c:pt>
                <c:pt idx="22428">
                  <c:v>0</c:v>
                </c:pt>
                <c:pt idx="22429">
                  <c:v>0</c:v>
                </c:pt>
                <c:pt idx="22430">
                  <c:v>0</c:v>
                </c:pt>
                <c:pt idx="22431">
                  <c:v>0</c:v>
                </c:pt>
                <c:pt idx="22432">
                  <c:v>0</c:v>
                </c:pt>
                <c:pt idx="22433">
                  <c:v>0</c:v>
                </c:pt>
                <c:pt idx="22434">
                  <c:v>0</c:v>
                </c:pt>
                <c:pt idx="22435">
                  <c:v>0</c:v>
                </c:pt>
                <c:pt idx="22436">
                  <c:v>0</c:v>
                </c:pt>
                <c:pt idx="22437">
                  <c:v>0</c:v>
                </c:pt>
                <c:pt idx="22438">
                  <c:v>0</c:v>
                </c:pt>
                <c:pt idx="22439">
                  <c:v>0</c:v>
                </c:pt>
                <c:pt idx="22440">
                  <c:v>0</c:v>
                </c:pt>
                <c:pt idx="22441">
                  <c:v>0</c:v>
                </c:pt>
                <c:pt idx="22442">
                  <c:v>0</c:v>
                </c:pt>
                <c:pt idx="22443">
                  <c:v>0</c:v>
                </c:pt>
                <c:pt idx="22444">
                  <c:v>0</c:v>
                </c:pt>
                <c:pt idx="22445">
                  <c:v>0</c:v>
                </c:pt>
                <c:pt idx="22446">
                  <c:v>0</c:v>
                </c:pt>
                <c:pt idx="22447">
                  <c:v>0</c:v>
                </c:pt>
                <c:pt idx="22448">
                  <c:v>0</c:v>
                </c:pt>
                <c:pt idx="22449">
                  <c:v>0</c:v>
                </c:pt>
                <c:pt idx="22450">
                  <c:v>0</c:v>
                </c:pt>
                <c:pt idx="22451">
                  <c:v>0</c:v>
                </c:pt>
                <c:pt idx="22452">
                  <c:v>0</c:v>
                </c:pt>
                <c:pt idx="22453">
                  <c:v>0</c:v>
                </c:pt>
                <c:pt idx="22454">
                  <c:v>0</c:v>
                </c:pt>
                <c:pt idx="22455">
                  <c:v>0</c:v>
                </c:pt>
                <c:pt idx="22456">
                  <c:v>0</c:v>
                </c:pt>
                <c:pt idx="22457">
                  <c:v>0</c:v>
                </c:pt>
                <c:pt idx="22458">
                  <c:v>0</c:v>
                </c:pt>
                <c:pt idx="22459">
                  <c:v>0</c:v>
                </c:pt>
                <c:pt idx="22460">
                  <c:v>0</c:v>
                </c:pt>
                <c:pt idx="22461">
                  <c:v>0</c:v>
                </c:pt>
                <c:pt idx="22462">
                  <c:v>0</c:v>
                </c:pt>
                <c:pt idx="22463">
                  <c:v>0</c:v>
                </c:pt>
                <c:pt idx="22464">
                  <c:v>0</c:v>
                </c:pt>
                <c:pt idx="22465">
                  <c:v>0</c:v>
                </c:pt>
                <c:pt idx="22466">
                  <c:v>0</c:v>
                </c:pt>
                <c:pt idx="22467">
                  <c:v>0</c:v>
                </c:pt>
                <c:pt idx="22468">
                  <c:v>0</c:v>
                </c:pt>
                <c:pt idx="22469">
                  <c:v>0</c:v>
                </c:pt>
                <c:pt idx="22470">
                  <c:v>0</c:v>
                </c:pt>
                <c:pt idx="22471">
                  <c:v>0</c:v>
                </c:pt>
                <c:pt idx="22472">
                  <c:v>0</c:v>
                </c:pt>
                <c:pt idx="22473">
                  <c:v>0</c:v>
                </c:pt>
                <c:pt idx="22474">
                  <c:v>0</c:v>
                </c:pt>
                <c:pt idx="22475">
                  <c:v>0</c:v>
                </c:pt>
                <c:pt idx="22476">
                  <c:v>0</c:v>
                </c:pt>
                <c:pt idx="22477">
                  <c:v>0</c:v>
                </c:pt>
                <c:pt idx="22478">
                  <c:v>0</c:v>
                </c:pt>
                <c:pt idx="22479">
                  <c:v>0</c:v>
                </c:pt>
                <c:pt idx="22480">
                  <c:v>0</c:v>
                </c:pt>
                <c:pt idx="22481">
                  <c:v>0</c:v>
                </c:pt>
                <c:pt idx="22482">
                  <c:v>0</c:v>
                </c:pt>
                <c:pt idx="22483">
                  <c:v>0</c:v>
                </c:pt>
                <c:pt idx="22484">
                  <c:v>0</c:v>
                </c:pt>
                <c:pt idx="22485">
                  <c:v>0</c:v>
                </c:pt>
                <c:pt idx="22486">
                  <c:v>0</c:v>
                </c:pt>
                <c:pt idx="22487">
                  <c:v>0</c:v>
                </c:pt>
                <c:pt idx="22488">
                  <c:v>0</c:v>
                </c:pt>
                <c:pt idx="22489">
                  <c:v>0</c:v>
                </c:pt>
                <c:pt idx="22490">
                  <c:v>0</c:v>
                </c:pt>
                <c:pt idx="22491">
                  <c:v>0</c:v>
                </c:pt>
                <c:pt idx="22492">
                  <c:v>0</c:v>
                </c:pt>
                <c:pt idx="22493">
                  <c:v>0</c:v>
                </c:pt>
                <c:pt idx="22494">
                  <c:v>0</c:v>
                </c:pt>
                <c:pt idx="22495">
                  <c:v>0</c:v>
                </c:pt>
                <c:pt idx="22496">
                  <c:v>0</c:v>
                </c:pt>
                <c:pt idx="22497">
                  <c:v>0</c:v>
                </c:pt>
                <c:pt idx="22498">
                  <c:v>0</c:v>
                </c:pt>
                <c:pt idx="22499">
                  <c:v>0</c:v>
                </c:pt>
                <c:pt idx="22500">
                  <c:v>0</c:v>
                </c:pt>
                <c:pt idx="22501">
                  <c:v>0</c:v>
                </c:pt>
                <c:pt idx="22502">
                  <c:v>0</c:v>
                </c:pt>
                <c:pt idx="22503">
                  <c:v>0</c:v>
                </c:pt>
                <c:pt idx="22504">
                  <c:v>0</c:v>
                </c:pt>
                <c:pt idx="22505">
                  <c:v>0</c:v>
                </c:pt>
                <c:pt idx="22506">
                  <c:v>0</c:v>
                </c:pt>
                <c:pt idx="22507">
                  <c:v>0</c:v>
                </c:pt>
                <c:pt idx="22508">
                  <c:v>0</c:v>
                </c:pt>
                <c:pt idx="22509">
                  <c:v>0</c:v>
                </c:pt>
                <c:pt idx="22510">
                  <c:v>0</c:v>
                </c:pt>
                <c:pt idx="22511">
                  <c:v>0</c:v>
                </c:pt>
                <c:pt idx="22512">
                  <c:v>0</c:v>
                </c:pt>
                <c:pt idx="22513">
                  <c:v>0</c:v>
                </c:pt>
                <c:pt idx="22514">
                  <c:v>0</c:v>
                </c:pt>
                <c:pt idx="22515">
                  <c:v>0</c:v>
                </c:pt>
                <c:pt idx="22516">
                  <c:v>0</c:v>
                </c:pt>
                <c:pt idx="22517">
                  <c:v>0</c:v>
                </c:pt>
                <c:pt idx="22518">
                  <c:v>0</c:v>
                </c:pt>
                <c:pt idx="22519">
                  <c:v>0</c:v>
                </c:pt>
                <c:pt idx="22520">
                  <c:v>0</c:v>
                </c:pt>
                <c:pt idx="22521">
                  <c:v>0</c:v>
                </c:pt>
                <c:pt idx="22522">
                  <c:v>0</c:v>
                </c:pt>
                <c:pt idx="22523">
                  <c:v>0</c:v>
                </c:pt>
                <c:pt idx="22524">
                  <c:v>0</c:v>
                </c:pt>
                <c:pt idx="22525">
                  <c:v>0</c:v>
                </c:pt>
                <c:pt idx="22526">
                  <c:v>0</c:v>
                </c:pt>
                <c:pt idx="22527">
                  <c:v>0</c:v>
                </c:pt>
                <c:pt idx="22528">
                  <c:v>0</c:v>
                </c:pt>
                <c:pt idx="22529">
                  <c:v>0</c:v>
                </c:pt>
                <c:pt idx="22530">
                  <c:v>0</c:v>
                </c:pt>
                <c:pt idx="22531">
                  <c:v>0</c:v>
                </c:pt>
                <c:pt idx="22532">
                  <c:v>0</c:v>
                </c:pt>
                <c:pt idx="22533">
                  <c:v>0</c:v>
                </c:pt>
                <c:pt idx="22534">
                  <c:v>0</c:v>
                </c:pt>
                <c:pt idx="22535">
                  <c:v>0</c:v>
                </c:pt>
                <c:pt idx="22536">
                  <c:v>0</c:v>
                </c:pt>
                <c:pt idx="22537">
                  <c:v>0</c:v>
                </c:pt>
                <c:pt idx="22538">
                  <c:v>0</c:v>
                </c:pt>
                <c:pt idx="22539">
                  <c:v>0</c:v>
                </c:pt>
                <c:pt idx="22540">
                  <c:v>0</c:v>
                </c:pt>
                <c:pt idx="22541">
                  <c:v>0</c:v>
                </c:pt>
                <c:pt idx="22542">
                  <c:v>0</c:v>
                </c:pt>
                <c:pt idx="22543">
                  <c:v>0</c:v>
                </c:pt>
                <c:pt idx="22544">
                  <c:v>0</c:v>
                </c:pt>
                <c:pt idx="22545">
                  <c:v>0</c:v>
                </c:pt>
                <c:pt idx="22546">
                  <c:v>0</c:v>
                </c:pt>
                <c:pt idx="22547">
                  <c:v>0</c:v>
                </c:pt>
                <c:pt idx="22548">
                  <c:v>0</c:v>
                </c:pt>
                <c:pt idx="22549">
                  <c:v>0</c:v>
                </c:pt>
                <c:pt idx="22550">
                  <c:v>0</c:v>
                </c:pt>
                <c:pt idx="22551">
                  <c:v>0</c:v>
                </c:pt>
                <c:pt idx="22552">
                  <c:v>0</c:v>
                </c:pt>
                <c:pt idx="22553">
                  <c:v>0</c:v>
                </c:pt>
                <c:pt idx="22554">
                  <c:v>0</c:v>
                </c:pt>
                <c:pt idx="22555">
                  <c:v>0</c:v>
                </c:pt>
                <c:pt idx="22556">
                  <c:v>0</c:v>
                </c:pt>
                <c:pt idx="22557">
                  <c:v>0</c:v>
                </c:pt>
                <c:pt idx="22558">
                  <c:v>0</c:v>
                </c:pt>
                <c:pt idx="22559">
                  <c:v>0</c:v>
                </c:pt>
                <c:pt idx="22560">
                  <c:v>0</c:v>
                </c:pt>
                <c:pt idx="22561">
                  <c:v>0</c:v>
                </c:pt>
                <c:pt idx="22562">
                  <c:v>0</c:v>
                </c:pt>
                <c:pt idx="22563">
                  <c:v>0</c:v>
                </c:pt>
                <c:pt idx="22564">
                  <c:v>0</c:v>
                </c:pt>
                <c:pt idx="22565">
                  <c:v>0</c:v>
                </c:pt>
                <c:pt idx="22566">
                  <c:v>0</c:v>
                </c:pt>
                <c:pt idx="22567">
                  <c:v>0</c:v>
                </c:pt>
                <c:pt idx="22568">
                  <c:v>0</c:v>
                </c:pt>
                <c:pt idx="22569">
                  <c:v>0</c:v>
                </c:pt>
                <c:pt idx="22570">
                  <c:v>0</c:v>
                </c:pt>
                <c:pt idx="22571">
                  <c:v>0</c:v>
                </c:pt>
                <c:pt idx="22572">
                  <c:v>0</c:v>
                </c:pt>
                <c:pt idx="22573">
                  <c:v>0</c:v>
                </c:pt>
                <c:pt idx="22574">
                  <c:v>0</c:v>
                </c:pt>
                <c:pt idx="22575">
                  <c:v>0</c:v>
                </c:pt>
                <c:pt idx="22576">
                  <c:v>0</c:v>
                </c:pt>
                <c:pt idx="22577">
                  <c:v>0</c:v>
                </c:pt>
                <c:pt idx="22578">
                  <c:v>0</c:v>
                </c:pt>
                <c:pt idx="22579">
                  <c:v>0</c:v>
                </c:pt>
                <c:pt idx="22580">
                  <c:v>0</c:v>
                </c:pt>
                <c:pt idx="22581">
                  <c:v>0</c:v>
                </c:pt>
                <c:pt idx="22582">
                  <c:v>0</c:v>
                </c:pt>
                <c:pt idx="22583">
                  <c:v>0</c:v>
                </c:pt>
                <c:pt idx="22584">
                  <c:v>0</c:v>
                </c:pt>
                <c:pt idx="22585">
                  <c:v>0</c:v>
                </c:pt>
                <c:pt idx="22586">
                  <c:v>0</c:v>
                </c:pt>
                <c:pt idx="22587">
                  <c:v>0</c:v>
                </c:pt>
                <c:pt idx="22588">
                  <c:v>0</c:v>
                </c:pt>
                <c:pt idx="22589">
                  <c:v>0</c:v>
                </c:pt>
                <c:pt idx="22590">
                  <c:v>0</c:v>
                </c:pt>
                <c:pt idx="22591">
                  <c:v>0</c:v>
                </c:pt>
                <c:pt idx="22592">
                  <c:v>0</c:v>
                </c:pt>
                <c:pt idx="22593">
                  <c:v>0</c:v>
                </c:pt>
                <c:pt idx="22594">
                  <c:v>0</c:v>
                </c:pt>
                <c:pt idx="22595">
                  <c:v>0</c:v>
                </c:pt>
                <c:pt idx="22596">
                  <c:v>0</c:v>
                </c:pt>
                <c:pt idx="22597">
                  <c:v>0</c:v>
                </c:pt>
                <c:pt idx="22598">
                  <c:v>0</c:v>
                </c:pt>
                <c:pt idx="22599">
                  <c:v>0</c:v>
                </c:pt>
                <c:pt idx="22600">
                  <c:v>0</c:v>
                </c:pt>
                <c:pt idx="22601">
                  <c:v>0</c:v>
                </c:pt>
                <c:pt idx="22602">
                  <c:v>0</c:v>
                </c:pt>
                <c:pt idx="22603">
                  <c:v>0</c:v>
                </c:pt>
                <c:pt idx="22604">
                  <c:v>0</c:v>
                </c:pt>
                <c:pt idx="22605">
                  <c:v>0</c:v>
                </c:pt>
                <c:pt idx="22606">
                  <c:v>0</c:v>
                </c:pt>
                <c:pt idx="22607">
                  <c:v>0</c:v>
                </c:pt>
                <c:pt idx="22608">
                  <c:v>0</c:v>
                </c:pt>
                <c:pt idx="22609">
                  <c:v>0</c:v>
                </c:pt>
                <c:pt idx="22610">
                  <c:v>0</c:v>
                </c:pt>
                <c:pt idx="22611">
                  <c:v>0</c:v>
                </c:pt>
                <c:pt idx="22612">
                  <c:v>0</c:v>
                </c:pt>
                <c:pt idx="22613">
                  <c:v>0</c:v>
                </c:pt>
                <c:pt idx="22614">
                  <c:v>0</c:v>
                </c:pt>
                <c:pt idx="22615">
                  <c:v>0</c:v>
                </c:pt>
                <c:pt idx="22616">
                  <c:v>0</c:v>
                </c:pt>
                <c:pt idx="22617">
                  <c:v>0</c:v>
                </c:pt>
                <c:pt idx="22618">
                  <c:v>0</c:v>
                </c:pt>
                <c:pt idx="22619">
                  <c:v>0</c:v>
                </c:pt>
                <c:pt idx="22620">
                  <c:v>0</c:v>
                </c:pt>
                <c:pt idx="22621">
                  <c:v>0</c:v>
                </c:pt>
                <c:pt idx="22622">
                  <c:v>0</c:v>
                </c:pt>
                <c:pt idx="22623">
                  <c:v>0</c:v>
                </c:pt>
                <c:pt idx="22624">
                  <c:v>0</c:v>
                </c:pt>
                <c:pt idx="22625">
                  <c:v>0</c:v>
                </c:pt>
                <c:pt idx="22626">
                  <c:v>0</c:v>
                </c:pt>
                <c:pt idx="22627">
                  <c:v>0</c:v>
                </c:pt>
                <c:pt idx="22628">
                  <c:v>0</c:v>
                </c:pt>
                <c:pt idx="22629">
                  <c:v>0</c:v>
                </c:pt>
                <c:pt idx="22630">
                  <c:v>0</c:v>
                </c:pt>
                <c:pt idx="22631">
                  <c:v>0</c:v>
                </c:pt>
                <c:pt idx="22632">
                  <c:v>0</c:v>
                </c:pt>
                <c:pt idx="22633">
                  <c:v>0</c:v>
                </c:pt>
                <c:pt idx="22634">
                  <c:v>0</c:v>
                </c:pt>
                <c:pt idx="22635">
                  <c:v>0</c:v>
                </c:pt>
                <c:pt idx="22636">
                  <c:v>0</c:v>
                </c:pt>
                <c:pt idx="22637">
                  <c:v>0</c:v>
                </c:pt>
                <c:pt idx="22638">
                  <c:v>0</c:v>
                </c:pt>
                <c:pt idx="22639">
                  <c:v>0</c:v>
                </c:pt>
                <c:pt idx="22640">
                  <c:v>0</c:v>
                </c:pt>
                <c:pt idx="22641">
                  <c:v>0</c:v>
                </c:pt>
                <c:pt idx="22642">
                  <c:v>0</c:v>
                </c:pt>
                <c:pt idx="22643">
                  <c:v>0</c:v>
                </c:pt>
                <c:pt idx="22644">
                  <c:v>0</c:v>
                </c:pt>
                <c:pt idx="22645">
                  <c:v>0</c:v>
                </c:pt>
                <c:pt idx="22646">
                  <c:v>0</c:v>
                </c:pt>
                <c:pt idx="22647">
                  <c:v>0</c:v>
                </c:pt>
                <c:pt idx="22648">
                  <c:v>0</c:v>
                </c:pt>
                <c:pt idx="22649">
                  <c:v>0</c:v>
                </c:pt>
                <c:pt idx="22650">
                  <c:v>0</c:v>
                </c:pt>
                <c:pt idx="22651">
                  <c:v>0</c:v>
                </c:pt>
                <c:pt idx="22652">
                  <c:v>0</c:v>
                </c:pt>
                <c:pt idx="22653">
                  <c:v>0</c:v>
                </c:pt>
                <c:pt idx="22654">
                  <c:v>0</c:v>
                </c:pt>
                <c:pt idx="22655">
                  <c:v>0</c:v>
                </c:pt>
                <c:pt idx="22656">
                  <c:v>0</c:v>
                </c:pt>
                <c:pt idx="22657">
                  <c:v>0</c:v>
                </c:pt>
                <c:pt idx="22658">
                  <c:v>0</c:v>
                </c:pt>
                <c:pt idx="22659">
                  <c:v>0</c:v>
                </c:pt>
                <c:pt idx="22660">
                  <c:v>0</c:v>
                </c:pt>
                <c:pt idx="22661">
                  <c:v>0</c:v>
                </c:pt>
                <c:pt idx="22662">
                  <c:v>0</c:v>
                </c:pt>
                <c:pt idx="22663">
                  <c:v>0</c:v>
                </c:pt>
                <c:pt idx="22664">
                  <c:v>0</c:v>
                </c:pt>
                <c:pt idx="22665">
                  <c:v>0</c:v>
                </c:pt>
                <c:pt idx="22666">
                  <c:v>0</c:v>
                </c:pt>
                <c:pt idx="22667">
                  <c:v>0</c:v>
                </c:pt>
                <c:pt idx="22668">
                  <c:v>0</c:v>
                </c:pt>
                <c:pt idx="22669">
                  <c:v>0</c:v>
                </c:pt>
                <c:pt idx="22670">
                  <c:v>0</c:v>
                </c:pt>
                <c:pt idx="22671">
                  <c:v>0</c:v>
                </c:pt>
                <c:pt idx="22672">
                  <c:v>0</c:v>
                </c:pt>
                <c:pt idx="22673">
                  <c:v>0</c:v>
                </c:pt>
                <c:pt idx="22674">
                  <c:v>0</c:v>
                </c:pt>
                <c:pt idx="22675">
                  <c:v>0</c:v>
                </c:pt>
                <c:pt idx="22676">
                  <c:v>0</c:v>
                </c:pt>
                <c:pt idx="22677">
                  <c:v>0</c:v>
                </c:pt>
                <c:pt idx="22678">
                  <c:v>0</c:v>
                </c:pt>
                <c:pt idx="22679">
                  <c:v>0</c:v>
                </c:pt>
                <c:pt idx="22680">
                  <c:v>0</c:v>
                </c:pt>
                <c:pt idx="22681">
                  <c:v>0</c:v>
                </c:pt>
                <c:pt idx="22682">
                  <c:v>0</c:v>
                </c:pt>
                <c:pt idx="22683">
                  <c:v>0</c:v>
                </c:pt>
                <c:pt idx="22684">
                  <c:v>0</c:v>
                </c:pt>
                <c:pt idx="22685">
                  <c:v>0</c:v>
                </c:pt>
                <c:pt idx="22686">
                  <c:v>0</c:v>
                </c:pt>
                <c:pt idx="22687">
                  <c:v>0</c:v>
                </c:pt>
                <c:pt idx="22688">
                  <c:v>0</c:v>
                </c:pt>
                <c:pt idx="22689">
                  <c:v>0</c:v>
                </c:pt>
                <c:pt idx="22690">
                  <c:v>0</c:v>
                </c:pt>
                <c:pt idx="22691">
                  <c:v>0</c:v>
                </c:pt>
                <c:pt idx="22692">
                  <c:v>0</c:v>
                </c:pt>
                <c:pt idx="22693">
                  <c:v>0</c:v>
                </c:pt>
                <c:pt idx="22694">
                  <c:v>0</c:v>
                </c:pt>
                <c:pt idx="22695">
                  <c:v>0</c:v>
                </c:pt>
                <c:pt idx="22696">
                  <c:v>0</c:v>
                </c:pt>
                <c:pt idx="22697">
                  <c:v>0</c:v>
                </c:pt>
                <c:pt idx="22698">
                  <c:v>0</c:v>
                </c:pt>
                <c:pt idx="22699">
                  <c:v>0</c:v>
                </c:pt>
                <c:pt idx="22700">
                  <c:v>0</c:v>
                </c:pt>
                <c:pt idx="22701">
                  <c:v>0</c:v>
                </c:pt>
                <c:pt idx="22702">
                  <c:v>0</c:v>
                </c:pt>
                <c:pt idx="22703">
                  <c:v>0</c:v>
                </c:pt>
                <c:pt idx="22704">
                  <c:v>0</c:v>
                </c:pt>
                <c:pt idx="22705">
                  <c:v>0</c:v>
                </c:pt>
                <c:pt idx="22706">
                  <c:v>0</c:v>
                </c:pt>
                <c:pt idx="22707">
                  <c:v>0</c:v>
                </c:pt>
                <c:pt idx="22708">
                  <c:v>0</c:v>
                </c:pt>
                <c:pt idx="22709">
                  <c:v>0</c:v>
                </c:pt>
                <c:pt idx="22710">
                  <c:v>0</c:v>
                </c:pt>
                <c:pt idx="22711">
                  <c:v>0</c:v>
                </c:pt>
                <c:pt idx="22712">
                  <c:v>0</c:v>
                </c:pt>
                <c:pt idx="22713">
                  <c:v>0</c:v>
                </c:pt>
                <c:pt idx="22714">
                  <c:v>0</c:v>
                </c:pt>
                <c:pt idx="22715">
                  <c:v>0</c:v>
                </c:pt>
                <c:pt idx="22716">
                  <c:v>0</c:v>
                </c:pt>
                <c:pt idx="22717">
                  <c:v>0</c:v>
                </c:pt>
                <c:pt idx="22718">
                  <c:v>0</c:v>
                </c:pt>
                <c:pt idx="22719">
                  <c:v>0</c:v>
                </c:pt>
                <c:pt idx="22720">
                  <c:v>0</c:v>
                </c:pt>
                <c:pt idx="22721">
                  <c:v>0</c:v>
                </c:pt>
                <c:pt idx="22722">
                  <c:v>0</c:v>
                </c:pt>
                <c:pt idx="22723">
                  <c:v>0</c:v>
                </c:pt>
                <c:pt idx="22724">
                  <c:v>0</c:v>
                </c:pt>
                <c:pt idx="22725">
                  <c:v>0</c:v>
                </c:pt>
                <c:pt idx="22726">
                  <c:v>0</c:v>
                </c:pt>
                <c:pt idx="22727">
                  <c:v>0</c:v>
                </c:pt>
                <c:pt idx="22728">
                  <c:v>0</c:v>
                </c:pt>
                <c:pt idx="22729">
                  <c:v>0</c:v>
                </c:pt>
                <c:pt idx="22730">
                  <c:v>0</c:v>
                </c:pt>
                <c:pt idx="22731">
                  <c:v>0</c:v>
                </c:pt>
                <c:pt idx="22732">
                  <c:v>0</c:v>
                </c:pt>
                <c:pt idx="22733">
                  <c:v>0</c:v>
                </c:pt>
                <c:pt idx="22734">
                  <c:v>0</c:v>
                </c:pt>
                <c:pt idx="22735">
                  <c:v>0</c:v>
                </c:pt>
                <c:pt idx="22736">
                  <c:v>0</c:v>
                </c:pt>
                <c:pt idx="22737">
                  <c:v>0</c:v>
                </c:pt>
                <c:pt idx="22738">
                  <c:v>0</c:v>
                </c:pt>
                <c:pt idx="22739">
                  <c:v>0</c:v>
                </c:pt>
                <c:pt idx="22740">
                  <c:v>0</c:v>
                </c:pt>
                <c:pt idx="22741">
                  <c:v>0</c:v>
                </c:pt>
                <c:pt idx="22742">
                  <c:v>0</c:v>
                </c:pt>
                <c:pt idx="22743">
                  <c:v>0</c:v>
                </c:pt>
                <c:pt idx="22744">
                  <c:v>0</c:v>
                </c:pt>
                <c:pt idx="22745">
                  <c:v>0</c:v>
                </c:pt>
                <c:pt idx="22746">
                  <c:v>0</c:v>
                </c:pt>
                <c:pt idx="22747">
                  <c:v>0</c:v>
                </c:pt>
                <c:pt idx="22748">
                  <c:v>0</c:v>
                </c:pt>
                <c:pt idx="22749">
                  <c:v>0</c:v>
                </c:pt>
                <c:pt idx="22750">
                  <c:v>0</c:v>
                </c:pt>
                <c:pt idx="22751">
                  <c:v>0</c:v>
                </c:pt>
                <c:pt idx="22752">
                  <c:v>0</c:v>
                </c:pt>
                <c:pt idx="22753">
                  <c:v>0</c:v>
                </c:pt>
                <c:pt idx="22754">
                  <c:v>0</c:v>
                </c:pt>
                <c:pt idx="22755">
                  <c:v>0</c:v>
                </c:pt>
                <c:pt idx="22756">
                  <c:v>0</c:v>
                </c:pt>
                <c:pt idx="22757">
                  <c:v>0</c:v>
                </c:pt>
                <c:pt idx="22758">
                  <c:v>0</c:v>
                </c:pt>
                <c:pt idx="22759">
                  <c:v>0</c:v>
                </c:pt>
                <c:pt idx="22760">
                  <c:v>0</c:v>
                </c:pt>
                <c:pt idx="22761">
                  <c:v>0</c:v>
                </c:pt>
                <c:pt idx="22762">
                  <c:v>0</c:v>
                </c:pt>
                <c:pt idx="22763">
                  <c:v>0</c:v>
                </c:pt>
                <c:pt idx="22764">
                  <c:v>0</c:v>
                </c:pt>
                <c:pt idx="22765">
                  <c:v>0</c:v>
                </c:pt>
                <c:pt idx="22766">
                  <c:v>0</c:v>
                </c:pt>
                <c:pt idx="22767">
                  <c:v>0</c:v>
                </c:pt>
                <c:pt idx="22768">
                  <c:v>0</c:v>
                </c:pt>
                <c:pt idx="22769">
                  <c:v>0</c:v>
                </c:pt>
                <c:pt idx="22770">
                  <c:v>0</c:v>
                </c:pt>
                <c:pt idx="22771">
                  <c:v>0</c:v>
                </c:pt>
                <c:pt idx="22772">
                  <c:v>0</c:v>
                </c:pt>
                <c:pt idx="22773">
                  <c:v>0</c:v>
                </c:pt>
                <c:pt idx="22774">
                  <c:v>0</c:v>
                </c:pt>
                <c:pt idx="22775">
                  <c:v>0</c:v>
                </c:pt>
                <c:pt idx="22776">
                  <c:v>0</c:v>
                </c:pt>
                <c:pt idx="22777">
                  <c:v>0</c:v>
                </c:pt>
                <c:pt idx="22778">
                  <c:v>0</c:v>
                </c:pt>
                <c:pt idx="22779">
                  <c:v>0</c:v>
                </c:pt>
                <c:pt idx="22780">
                  <c:v>0</c:v>
                </c:pt>
                <c:pt idx="22781">
                  <c:v>0</c:v>
                </c:pt>
                <c:pt idx="22782">
                  <c:v>0</c:v>
                </c:pt>
                <c:pt idx="22783">
                  <c:v>0</c:v>
                </c:pt>
                <c:pt idx="22784">
                  <c:v>0</c:v>
                </c:pt>
                <c:pt idx="22785">
                  <c:v>0</c:v>
                </c:pt>
                <c:pt idx="22786">
                  <c:v>0</c:v>
                </c:pt>
                <c:pt idx="22787">
                  <c:v>0</c:v>
                </c:pt>
                <c:pt idx="22788">
                  <c:v>0</c:v>
                </c:pt>
                <c:pt idx="22789">
                  <c:v>0</c:v>
                </c:pt>
                <c:pt idx="22790">
                  <c:v>0</c:v>
                </c:pt>
                <c:pt idx="22791">
                  <c:v>0</c:v>
                </c:pt>
                <c:pt idx="22792">
                  <c:v>0</c:v>
                </c:pt>
                <c:pt idx="22793">
                  <c:v>0</c:v>
                </c:pt>
                <c:pt idx="22794">
                  <c:v>0</c:v>
                </c:pt>
                <c:pt idx="22795">
                  <c:v>0</c:v>
                </c:pt>
                <c:pt idx="22796">
                  <c:v>0</c:v>
                </c:pt>
                <c:pt idx="22797">
                  <c:v>0</c:v>
                </c:pt>
                <c:pt idx="22798">
                  <c:v>0</c:v>
                </c:pt>
                <c:pt idx="22799">
                  <c:v>0</c:v>
                </c:pt>
                <c:pt idx="22800">
                  <c:v>0</c:v>
                </c:pt>
                <c:pt idx="22801">
                  <c:v>0</c:v>
                </c:pt>
                <c:pt idx="22802">
                  <c:v>0</c:v>
                </c:pt>
                <c:pt idx="22803">
                  <c:v>0</c:v>
                </c:pt>
                <c:pt idx="22804">
                  <c:v>0</c:v>
                </c:pt>
                <c:pt idx="22805">
                  <c:v>0</c:v>
                </c:pt>
                <c:pt idx="22806">
                  <c:v>0</c:v>
                </c:pt>
                <c:pt idx="22807">
                  <c:v>0</c:v>
                </c:pt>
                <c:pt idx="22808">
                  <c:v>0</c:v>
                </c:pt>
                <c:pt idx="22809">
                  <c:v>0</c:v>
                </c:pt>
                <c:pt idx="22810">
                  <c:v>0</c:v>
                </c:pt>
                <c:pt idx="22811">
                  <c:v>0</c:v>
                </c:pt>
                <c:pt idx="22812">
                  <c:v>0</c:v>
                </c:pt>
                <c:pt idx="22813">
                  <c:v>0</c:v>
                </c:pt>
                <c:pt idx="22814">
                  <c:v>0</c:v>
                </c:pt>
                <c:pt idx="22815">
                  <c:v>0</c:v>
                </c:pt>
                <c:pt idx="22816">
                  <c:v>0</c:v>
                </c:pt>
                <c:pt idx="22817">
                  <c:v>0</c:v>
                </c:pt>
                <c:pt idx="22818">
                  <c:v>0</c:v>
                </c:pt>
                <c:pt idx="22819">
                  <c:v>0</c:v>
                </c:pt>
                <c:pt idx="22820">
                  <c:v>0</c:v>
                </c:pt>
                <c:pt idx="22821">
                  <c:v>0</c:v>
                </c:pt>
                <c:pt idx="22822">
                  <c:v>0</c:v>
                </c:pt>
                <c:pt idx="22823">
                  <c:v>0</c:v>
                </c:pt>
                <c:pt idx="22824">
                  <c:v>0</c:v>
                </c:pt>
                <c:pt idx="22825">
                  <c:v>0</c:v>
                </c:pt>
                <c:pt idx="22826">
                  <c:v>0</c:v>
                </c:pt>
                <c:pt idx="22827">
                  <c:v>0</c:v>
                </c:pt>
                <c:pt idx="22828">
                  <c:v>0</c:v>
                </c:pt>
                <c:pt idx="22829">
                  <c:v>0</c:v>
                </c:pt>
                <c:pt idx="22830">
                  <c:v>0</c:v>
                </c:pt>
                <c:pt idx="22831">
                  <c:v>0</c:v>
                </c:pt>
                <c:pt idx="22832">
                  <c:v>0</c:v>
                </c:pt>
                <c:pt idx="22833">
                  <c:v>0</c:v>
                </c:pt>
                <c:pt idx="22834">
                  <c:v>0</c:v>
                </c:pt>
                <c:pt idx="22835">
                  <c:v>0</c:v>
                </c:pt>
                <c:pt idx="22836">
                  <c:v>0</c:v>
                </c:pt>
                <c:pt idx="22837">
                  <c:v>0</c:v>
                </c:pt>
                <c:pt idx="22838">
                  <c:v>0</c:v>
                </c:pt>
                <c:pt idx="22839">
                  <c:v>0</c:v>
                </c:pt>
                <c:pt idx="22840">
                  <c:v>0</c:v>
                </c:pt>
                <c:pt idx="22841">
                  <c:v>0</c:v>
                </c:pt>
                <c:pt idx="22842">
                  <c:v>0</c:v>
                </c:pt>
                <c:pt idx="22843">
                  <c:v>0</c:v>
                </c:pt>
                <c:pt idx="22844">
                  <c:v>0</c:v>
                </c:pt>
                <c:pt idx="22845">
                  <c:v>0</c:v>
                </c:pt>
                <c:pt idx="22846">
                  <c:v>0</c:v>
                </c:pt>
                <c:pt idx="22847">
                  <c:v>0</c:v>
                </c:pt>
                <c:pt idx="22848">
                  <c:v>0</c:v>
                </c:pt>
                <c:pt idx="22849">
                  <c:v>0</c:v>
                </c:pt>
                <c:pt idx="22850">
                  <c:v>0</c:v>
                </c:pt>
                <c:pt idx="22851">
                  <c:v>0</c:v>
                </c:pt>
                <c:pt idx="22852">
                  <c:v>0</c:v>
                </c:pt>
                <c:pt idx="22853">
                  <c:v>0</c:v>
                </c:pt>
                <c:pt idx="22854">
                  <c:v>0</c:v>
                </c:pt>
                <c:pt idx="22855">
                  <c:v>0</c:v>
                </c:pt>
                <c:pt idx="22856">
                  <c:v>0</c:v>
                </c:pt>
                <c:pt idx="22857">
                  <c:v>0</c:v>
                </c:pt>
                <c:pt idx="22858">
                  <c:v>0</c:v>
                </c:pt>
                <c:pt idx="22859">
                  <c:v>0</c:v>
                </c:pt>
                <c:pt idx="22860">
                  <c:v>0</c:v>
                </c:pt>
                <c:pt idx="22861">
                  <c:v>0</c:v>
                </c:pt>
                <c:pt idx="22862">
                  <c:v>0</c:v>
                </c:pt>
                <c:pt idx="22863">
                  <c:v>0</c:v>
                </c:pt>
                <c:pt idx="22864">
                  <c:v>0</c:v>
                </c:pt>
                <c:pt idx="22865">
                  <c:v>0</c:v>
                </c:pt>
                <c:pt idx="22866">
                  <c:v>0</c:v>
                </c:pt>
                <c:pt idx="22867">
                  <c:v>0</c:v>
                </c:pt>
                <c:pt idx="22868">
                  <c:v>0</c:v>
                </c:pt>
                <c:pt idx="22869">
                  <c:v>0</c:v>
                </c:pt>
                <c:pt idx="22870">
                  <c:v>0</c:v>
                </c:pt>
                <c:pt idx="22871">
                  <c:v>0</c:v>
                </c:pt>
                <c:pt idx="22872">
                  <c:v>0</c:v>
                </c:pt>
                <c:pt idx="22873">
                  <c:v>0</c:v>
                </c:pt>
                <c:pt idx="22874">
                  <c:v>0</c:v>
                </c:pt>
                <c:pt idx="22875">
                  <c:v>0</c:v>
                </c:pt>
                <c:pt idx="22876">
                  <c:v>0</c:v>
                </c:pt>
                <c:pt idx="22877">
                  <c:v>0</c:v>
                </c:pt>
                <c:pt idx="22878">
                  <c:v>0</c:v>
                </c:pt>
                <c:pt idx="22879">
                  <c:v>0</c:v>
                </c:pt>
                <c:pt idx="22880">
                  <c:v>0</c:v>
                </c:pt>
                <c:pt idx="22881">
                  <c:v>0</c:v>
                </c:pt>
                <c:pt idx="22882">
                  <c:v>0</c:v>
                </c:pt>
                <c:pt idx="22883">
                  <c:v>0</c:v>
                </c:pt>
                <c:pt idx="22884">
                  <c:v>0</c:v>
                </c:pt>
                <c:pt idx="22885">
                  <c:v>0</c:v>
                </c:pt>
                <c:pt idx="22886">
                  <c:v>0</c:v>
                </c:pt>
                <c:pt idx="22887">
                  <c:v>0</c:v>
                </c:pt>
                <c:pt idx="22888">
                  <c:v>0</c:v>
                </c:pt>
                <c:pt idx="22889">
                  <c:v>0</c:v>
                </c:pt>
                <c:pt idx="22890">
                  <c:v>0</c:v>
                </c:pt>
                <c:pt idx="22891">
                  <c:v>0</c:v>
                </c:pt>
                <c:pt idx="22892">
                  <c:v>0</c:v>
                </c:pt>
                <c:pt idx="22893">
                  <c:v>0</c:v>
                </c:pt>
                <c:pt idx="22894">
                  <c:v>0</c:v>
                </c:pt>
                <c:pt idx="22895">
                  <c:v>0</c:v>
                </c:pt>
                <c:pt idx="22896">
                  <c:v>0</c:v>
                </c:pt>
                <c:pt idx="22897">
                  <c:v>0</c:v>
                </c:pt>
                <c:pt idx="22898">
                  <c:v>0</c:v>
                </c:pt>
                <c:pt idx="22899">
                  <c:v>0</c:v>
                </c:pt>
                <c:pt idx="22900">
                  <c:v>0</c:v>
                </c:pt>
                <c:pt idx="22901">
                  <c:v>0</c:v>
                </c:pt>
                <c:pt idx="22902">
                  <c:v>0</c:v>
                </c:pt>
                <c:pt idx="22903">
                  <c:v>0</c:v>
                </c:pt>
                <c:pt idx="22904">
                  <c:v>0</c:v>
                </c:pt>
                <c:pt idx="22905">
                  <c:v>0</c:v>
                </c:pt>
                <c:pt idx="22906">
                  <c:v>0</c:v>
                </c:pt>
                <c:pt idx="22907">
                  <c:v>0</c:v>
                </c:pt>
                <c:pt idx="22908">
                  <c:v>0</c:v>
                </c:pt>
                <c:pt idx="22909">
                  <c:v>0</c:v>
                </c:pt>
                <c:pt idx="22910">
                  <c:v>0</c:v>
                </c:pt>
                <c:pt idx="22911">
                  <c:v>0</c:v>
                </c:pt>
                <c:pt idx="22912">
                  <c:v>0</c:v>
                </c:pt>
                <c:pt idx="22913">
                  <c:v>0</c:v>
                </c:pt>
                <c:pt idx="22914">
                  <c:v>0</c:v>
                </c:pt>
                <c:pt idx="22915">
                  <c:v>0</c:v>
                </c:pt>
                <c:pt idx="22916">
                  <c:v>0</c:v>
                </c:pt>
                <c:pt idx="22917">
                  <c:v>0</c:v>
                </c:pt>
                <c:pt idx="22918">
                  <c:v>0</c:v>
                </c:pt>
                <c:pt idx="22919">
                  <c:v>0</c:v>
                </c:pt>
                <c:pt idx="22920">
                  <c:v>0</c:v>
                </c:pt>
                <c:pt idx="22921">
                  <c:v>0</c:v>
                </c:pt>
                <c:pt idx="22922">
                  <c:v>0</c:v>
                </c:pt>
                <c:pt idx="22923">
                  <c:v>0</c:v>
                </c:pt>
                <c:pt idx="22924">
                  <c:v>0</c:v>
                </c:pt>
                <c:pt idx="22925">
                  <c:v>0</c:v>
                </c:pt>
                <c:pt idx="22926">
                  <c:v>0</c:v>
                </c:pt>
                <c:pt idx="22927">
                  <c:v>0</c:v>
                </c:pt>
                <c:pt idx="22928">
                  <c:v>0</c:v>
                </c:pt>
                <c:pt idx="22929">
                  <c:v>0</c:v>
                </c:pt>
                <c:pt idx="22930">
                  <c:v>0</c:v>
                </c:pt>
                <c:pt idx="22931">
                  <c:v>0</c:v>
                </c:pt>
                <c:pt idx="22932">
                  <c:v>0</c:v>
                </c:pt>
                <c:pt idx="22933">
                  <c:v>0</c:v>
                </c:pt>
                <c:pt idx="22934">
                  <c:v>0</c:v>
                </c:pt>
                <c:pt idx="22935">
                  <c:v>0</c:v>
                </c:pt>
                <c:pt idx="22936">
                  <c:v>0</c:v>
                </c:pt>
                <c:pt idx="22937">
                  <c:v>0</c:v>
                </c:pt>
                <c:pt idx="22938">
                  <c:v>0</c:v>
                </c:pt>
                <c:pt idx="22939">
                  <c:v>0</c:v>
                </c:pt>
                <c:pt idx="22940">
                  <c:v>0</c:v>
                </c:pt>
                <c:pt idx="22941">
                  <c:v>0</c:v>
                </c:pt>
                <c:pt idx="22942">
                  <c:v>0</c:v>
                </c:pt>
                <c:pt idx="22943">
                  <c:v>0</c:v>
                </c:pt>
                <c:pt idx="22944">
                  <c:v>0</c:v>
                </c:pt>
                <c:pt idx="22945">
                  <c:v>0</c:v>
                </c:pt>
                <c:pt idx="22946">
                  <c:v>0</c:v>
                </c:pt>
                <c:pt idx="22947">
                  <c:v>0</c:v>
                </c:pt>
                <c:pt idx="22948">
                  <c:v>0</c:v>
                </c:pt>
                <c:pt idx="22949">
                  <c:v>0</c:v>
                </c:pt>
                <c:pt idx="22950">
                  <c:v>0</c:v>
                </c:pt>
                <c:pt idx="22951">
                  <c:v>0</c:v>
                </c:pt>
                <c:pt idx="22952">
                  <c:v>0</c:v>
                </c:pt>
                <c:pt idx="22953">
                  <c:v>0</c:v>
                </c:pt>
                <c:pt idx="22954">
                  <c:v>0</c:v>
                </c:pt>
                <c:pt idx="22955">
                  <c:v>0</c:v>
                </c:pt>
                <c:pt idx="22956">
                  <c:v>0</c:v>
                </c:pt>
                <c:pt idx="22957">
                  <c:v>0</c:v>
                </c:pt>
                <c:pt idx="22958">
                  <c:v>0</c:v>
                </c:pt>
                <c:pt idx="22959">
                  <c:v>0</c:v>
                </c:pt>
                <c:pt idx="22960">
                  <c:v>0</c:v>
                </c:pt>
                <c:pt idx="22961">
                  <c:v>0</c:v>
                </c:pt>
                <c:pt idx="22962">
                  <c:v>0</c:v>
                </c:pt>
                <c:pt idx="22963">
                  <c:v>0</c:v>
                </c:pt>
                <c:pt idx="22964">
                  <c:v>0</c:v>
                </c:pt>
                <c:pt idx="22965">
                  <c:v>0</c:v>
                </c:pt>
                <c:pt idx="22966">
                  <c:v>0</c:v>
                </c:pt>
                <c:pt idx="22967">
                  <c:v>0</c:v>
                </c:pt>
                <c:pt idx="22968">
                  <c:v>0</c:v>
                </c:pt>
                <c:pt idx="22969">
                  <c:v>0</c:v>
                </c:pt>
                <c:pt idx="22970">
                  <c:v>0</c:v>
                </c:pt>
                <c:pt idx="22971">
                  <c:v>0</c:v>
                </c:pt>
                <c:pt idx="22972">
                  <c:v>0</c:v>
                </c:pt>
                <c:pt idx="22973">
                  <c:v>0</c:v>
                </c:pt>
                <c:pt idx="22974">
                  <c:v>0</c:v>
                </c:pt>
                <c:pt idx="22975">
                  <c:v>0</c:v>
                </c:pt>
                <c:pt idx="22976">
                  <c:v>0</c:v>
                </c:pt>
                <c:pt idx="22977">
                  <c:v>0</c:v>
                </c:pt>
                <c:pt idx="22978">
                  <c:v>0</c:v>
                </c:pt>
                <c:pt idx="22979">
                  <c:v>0</c:v>
                </c:pt>
                <c:pt idx="22980">
                  <c:v>0</c:v>
                </c:pt>
                <c:pt idx="22981">
                  <c:v>0</c:v>
                </c:pt>
                <c:pt idx="22982">
                  <c:v>0</c:v>
                </c:pt>
                <c:pt idx="22983">
                  <c:v>0</c:v>
                </c:pt>
                <c:pt idx="22984">
                  <c:v>0</c:v>
                </c:pt>
                <c:pt idx="22985">
                  <c:v>0</c:v>
                </c:pt>
                <c:pt idx="22986">
                  <c:v>0</c:v>
                </c:pt>
                <c:pt idx="22987">
                  <c:v>0</c:v>
                </c:pt>
                <c:pt idx="22988">
                  <c:v>0</c:v>
                </c:pt>
                <c:pt idx="22989">
                  <c:v>0</c:v>
                </c:pt>
                <c:pt idx="22990">
                  <c:v>0</c:v>
                </c:pt>
                <c:pt idx="22991">
                  <c:v>0</c:v>
                </c:pt>
                <c:pt idx="22992">
                  <c:v>0</c:v>
                </c:pt>
                <c:pt idx="22993">
                  <c:v>0</c:v>
                </c:pt>
                <c:pt idx="22994">
                  <c:v>0</c:v>
                </c:pt>
                <c:pt idx="22995">
                  <c:v>0</c:v>
                </c:pt>
                <c:pt idx="22996">
                  <c:v>0</c:v>
                </c:pt>
                <c:pt idx="22997">
                  <c:v>0</c:v>
                </c:pt>
                <c:pt idx="22998">
                  <c:v>0</c:v>
                </c:pt>
                <c:pt idx="22999">
                  <c:v>0</c:v>
                </c:pt>
                <c:pt idx="23000">
                  <c:v>0</c:v>
                </c:pt>
                <c:pt idx="23001">
                  <c:v>0</c:v>
                </c:pt>
                <c:pt idx="23002">
                  <c:v>0</c:v>
                </c:pt>
                <c:pt idx="23003">
                  <c:v>0</c:v>
                </c:pt>
                <c:pt idx="23004">
                  <c:v>0</c:v>
                </c:pt>
                <c:pt idx="23005">
                  <c:v>0</c:v>
                </c:pt>
                <c:pt idx="23006">
                  <c:v>0</c:v>
                </c:pt>
                <c:pt idx="23007">
                  <c:v>0</c:v>
                </c:pt>
                <c:pt idx="23008">
                  <c:v>0</c:v>
                </c:pt>
                <c:pt idx="23009">
                  <c:v>0</c:v>
                </c:pt>
                <c:pt idx="23010">
                  <c:v>0</c:v>
                </c:pt>
                <c:pt idx="23011">
                  <c:v>0</c:v>
                </c:pt>
                <c:pt idx="23012">
                  <c:v>0</c:v>
                </c:pt>
                <c:pt idx="23013">
                  <c:v>0</c:v>
                </c:pt>
                <c:pt idx="23014">
                  <c:v>0</c:v>
                </c:pt>
                <c:pt idx="23015">
                  <c:v>0</c:v>
                </c:pt>
                <c:pt idx="23016">
                  <c:v>0</c:v>
                </c:pt>
                <c:pt idx="23017">
                  <c:v>0</c:v>
                </c:pt>
                <c:pt idx="23018">
                  <c:v>0</c:v>
                </c:pt>
                <c:pt idx="23019">
                  <c:v>0</c:v>
                </c:pt>
                <c:pt idx="23020">
                  <c:v>0</c:v>
                </c:pt>
                <c:pt idx="23021">
                  <c:v>0</c:v>
                </c:pt>
                <c:pt idx="23022">
                  <c:v>0</c:v>
                </c:pt>
                <c:pt idx="23023">
                  <c:v>0</c:v>
                </c:pt>
                <c:pt idx="23024">
                  <c:v>0</c:v>
                </c:pt>
                <c:pt idx="23025">
                  <c:v>0</c:v>
                </c:pt>
                <c:pt idx="23026">
                  <c:v>0</c:v>
                </c:pt>
                <c:pt idx="23027">
                  <c:v>0</c:v>
                </c:pt>
                <c:pt idx="23028">
                  <c:v>0</c:v>
                </c:pt>
                <c:pt idx="23029">
                  <c:v>0</c:v>
                </c:pt>
                <c:pt idx="23030">
                  <c:v>0</c:v>
                </c:pt>
                <c:pt idx="23031">
                  <c:v>0</c:v>
                </c:pt>
                <c:pt idx="23032">
                  <c:v>0</c:v>
                </c:pt>
                <c:pt idx="23033">
                  <c:v>0</c:v>
                </c:pt>
                <c:pt idx="23034">
                  <c:v>0</c:v>
                </c:pt>
                <c:pt idx="23035">
                  <c:v>0</c:v>
                </c:pt>
                <c:pt idx="23036">
                  <c:v>0</c:v>
                </c:pt>
                <c:pt idx="23037">
                  <c:v>0</c:v>
                </c:pt>
                <c:pt idx="23038">
                  <c:v>0</c:v>
                </c:pt>
                <c:pt idx="23039">
                  <c:v>0</c:v>
                </c:pt>
                <c:pt idx="23040">
                  <c:v>0</c:v>
                </c:pt>
                <c:pt idx="23041">
                  <c:v>0</c:v>
                </c:pt>
                <c:pt idx="23042">
                  <c:v>0</c:v>
                </c:pt>
                <c:pt idx="23043">
                  <c:v>0</c:v>
                </c:pt>
                <c:pt idx="23044">
                  <c:v>0</c:v>
                </c:pt>
                <c:pt idx="23045">
                  <c:v>0</c:v>
                </c:pt>
                <c:pt idx="23046">
                  <c:v>0</c:v>
                </c:pt>
                <c:pt idx="23047">
                  <c:v>0</c:v>
                </c:pt>
                <c:pt idx="23048">
                  <c:v>0</c:v>
                </c:pt>
                <c:pt idx="23049">
                  <c:v>0</c:v>
                </c:pt>
                <c:pt idx="23050">
                  <c:v>0</c:v>
                </c:pt>
                <c:pt idx="23051">
                  <c:v>0</c:v>
                </c:pt>
                <c:pt idx="23052">
                  <c:v>0</c:v>
                </c:pt>
                <c:pt idx="23053">
                  <c:v>0</c:v>
                </c:pt>
                <c:pt idx="23054">
                  <c:v>0</c:v>
                </c:pt>
                <c:pt idx="23055">
                  <c:v>0</c:v>
                </c:pt>
                <c:pt idx="23056">
                  <c:v>0</c:v>
                </c:pt>
                <c:pt idx="23057">
                  <c:v>0</c:v>
                </c:pt>
                <c:pt idx="23058">
                  <c:v>0</c:v>
                </c:pt>
                <c:pt idx="23059">
                  <c:v>0</c:v>
                </c:pt>
                <c:pt idx="23060">
                  <c:v>0</c:v>
                </c:pt>
                <c:pt idx="23061">
                  <c:v>0</c:v>
                </c:pt>
                <c:pt idx="23062">
                  <c:v>0</c:v>
                </c:pt>
                <c:pt idx="23063">
                  <c:v>0</c:v>
                </c:pt>
                <c:pt idx="23064">
                  <c:v>0</c:v>
                </c:pt>
                <c:pt idx="23065">
                  <c:v>0</c:v>
                </c:pt>
                <c:pt idx="23066">
                  <c:v>0</c:v>
                </c:pt>
                <c:pt idx="23067">
                  <c:v>0</c:v>
                </c:pt>
                <c:pt idx="23068">
                  <c:v>0</c:v>
                </c:pt>
                <c:pt idx="23069">
                  <c:v>0</c:v>
                </c:pt>
                <c:pt idx="23070">
                  <c:v>0</c:v>
                </c:pt>
                <c:pt idx="23071">
                  <c:v>0</c:v>
                </c:pt>
                <c:pt idx="23072">
                  <c:v>0</c:v>
                </c:pt>
                <c:pt idx="23073">
                  <c:v>0</c:v>
                </c:pt>
                <c:pt idx="23074">
                  <c:v>0</c:v>
                </c:pt>
                <c:pt idx="23075">
                  <c:v>0</c:v>
                </c:pt>
                <c:pt idx="23076">
                  <c:v>0</c:v>
                </c:pt>
                <c:pt idx="23077">
                  <c:v>0</c:v>
                </c:pt>
                <c:pt idx="23078">
                  <c:v>0</c:v>
                </c:pt>
                <c:pt idx="23079">
                  <c:v>0</c:v>
                </c:pt>
                <c:pt idx="23080">
                  <c:v>0</c:v>
                </c:pt>
                <c:pt idx="23081">
                  <c:v>0</c:v>
                </c:pt>
                <c:pt idx="23082">
                  <c:v>0</c:v>
                </c:pt>
                <c:pt idx="23083">
                  <c:v>0</c:v>
                </c:pt>
                <c:pt idx="23084">
                  <c:v>0</c:v>
                </c:pt>
                <c:pt idx="23085">
                  <c:v>0</c:v>
                </c:pt>
                <c:pt idx="23086">
                  <c:v>0</c:v>
                </c:pt>
                <c:pt idx="23087">
                  <c:v>0</c:v>
                </c:pt>
                <c:pt idx="23088">
                  <c:v>0</c:v>
                </c:pt>
                <c:pt idx="23089">
                  <c:v>0</c:v>
                </c:pt>
                <c:pt idx="23090">
                  <c:v>0</c:v>
                </c:pt>
                <c:pt idx="23091">
                  <c:v>0</c:v>
                </c:pt>
                <c:pt idx="23092">
                  <c:v>0</c:v>
                </c:pt>
                <c:pt idx="23093">
                  <c:v>0</c:v>
                </c:pt>
                <c:pt idx="23094">
                  <c:v>0</c:v>
                </c:pt>
                <c:pt idx="23095">
                  <c:v>0</c:v>
                </c:pt>
                <c:pt idx="23096">
                  <c:v>0</c:v>
                </c:pt>
                <c:pt idx="23097">
                  <c:v>0</c:v>
                </c:pt>
                <c:pt idx="23098">
                  <c:v>0</c:v>
                </c:pt>
                <c:pt idx="23099">
                  <c:v>0</c:v>
                </c:pt>
                <c:pt idx="23100">
                  <c:v>0</c:v>
                </c:pt>
                <c:pt idx="23101">
                  <c:v>0</c:v>
                </c:pt>
                <c:pt idx="23102">
                  <c:v>0</c:v>
                </c:pt>
                <c:pt idx="23103">
                  <c:v>0</c:v>
                </c:pt>
                <c:pt idx="23104">
                  <c:v>0</c:v>
                </c:pt>
                <c:pt idx="23105">
                  <c:v>0</c:v>
                </c:pt>
                <c:pt idx="23106">
                  <c:v>0</c:v>
                </c:pt>
                <c:pt idx="23107">
                  <c:v>0</c:v>
                </c:pt>
                <c:pt idx="23108">
                  <c:v>0</c:v>
                </c:pt>
                <c:pt idx="23109">
                  <c:v>0</c:v>
                </c:pt>
                <c:pt idx="23110">
                  <c:v>0</c:v>
                </c:pt>
                <c:pt idx="23111">
                  <c:v>0</c:v>
                </c:pt>
                <c:pt idx="23112">
                  <c:v>0</c:v>
                </c:pt>
                <c:pt idx="23113">
                  <c:v>0</c:v>
                </c:pt>
                <c:pt idx="23114">
                  <c:v>0</c:v>
                </c:pt>
                <c:pt idx="23115">
                  <c:v>0</c:v>
                </c:pt>
                <c:pt idx="23116">
                  <c:v>0</c:v>
                </c:pt>
                <c:pt idx="23117">
                  <c:v>0</c:v>
                </c:pt>
                <c:pt idx="23118">
                  <c:v>0</c:v>
                </c:pt>
                <c:pt idx="23119">
                  <c:v>0</c:v>
                </c:pt>
                <c:pt idx="23120">
                  <c:v>0</c:v>
                </c:pt>
                <c:pt idx="23121">
                  <c:v>0</c:v>
                </c:pt>
                <c:pt idx="23122">
                  <c:v>0</c:v>
                </c:pt>
                <c:pt idx="23123">
                  <c:v>0</c:v>
                </c:pt>
                <c:pt idx="23124">
                  <c:v>0</c:v>
                </c:pt>
                <c:pt idx="23125">
                  <c:v>0</c:v>
                </c:pt>
                <c:pt idx="23126">
                  <c:v>0</c:v>
                </c:pt>
                <c:pt idx="23127">
                  <c:v>0</c:v>
                </c:pt>
                <c:pt idx="23128">
                  <c:v>0</c:v>
                </c:pt>
                <c:pt idx="23129">
                  <c:v>0</c:v>
                </c:pt>
                <c:pt idx="23130">
                  <c:v>0</c:v>
                </c:pt>
                <c:pt idx="23131">
                  <c:v>0</c:v>
                </c:pt>
                <c:pt idx="23132">
                  <c:v>0</c:v>
                </c:pt>
                <c:pt idx="23133">
                  <c:v>0</c:v>
                </c:pt>
                <c:pt idx="23134">
                  <c:v>0</c:v>
                </c:pt>
                <c:pt idx="23135">
                  <c:v>0</c:v>
                </c:pt>
                <c:pt idx="23136">
                  <c:v>0</c:v>
                </c:pt>
                <c:pt idx="23137">
                  <c:v>0</c:v>
                </c:pt>
                <c:pt idx="23138">
                  <c:v>0</c:v>
                </c:pt>
                <c:pt idx="23139">
                  <c:v>0</c:v>
                </c:pt>
                <c:pt idx="23140">
                  <c:v>0</c:v>
                </c:pt>
                <c:pt idx="23141">
                  <c:v>0</c:v>
                </c:pt>
                <c:pt idx="23142">
                  <c:v>0</c:v>
                </c:pt>
                <c:pt idx="23143">
                  <c:v>0</c:v>
                </c:pt>
                <c:pt idx="23144">
                  <c:v>0</c:v>
                </c:pt>
                <c:pt idx="23145">
                  <c:v>0</c:v>
                </c:pt>
                <c:pt idx="23146">
                  <c:v>0</c:v>
                </c:pt>
                <c:pt idx="23147">
                  <c:v>0</c:v>
                </c:pt>
                <c:pt idx="23148">
                  <c:v>0</c:v>
                </c:pt>
                <c:pt idx="23149">
                  <c:v>0</c:v>
                </c:pt>
                <c:pt idx="23150">
                  <c:v>0</c:v>
                </c:pt>
                <c:pt idx="23151">
                  <c:v>0</c:v>
                </c:pt>
                <c:pt idx="23152">
                  <c:v>0</c:v>
                </c:pt>
                <c:pt idx="23153">
                  <c:v>0</c:v>
                </c:pt>
                <c:pt idx="23154">
                  <c:v>0</c:v>
                </c:pt>
                <c:pt idx="23155">
                  <c:v>0</c:v>
                </c:pt>
                <c:pt idx="23156">
                  <c:v>0</c:v>
                </c:pt>
                <c:pt idx="23157">
                  <c:v>0</c:v>
                </c:pt>
                <c:pt idx="23158">
                  <c:v>0</c:v>
                </c:pt>
                <c:pt idx="23159">
                  <c:v>0</c:v>
                </c:pt>
                <c:pt idx="23160">
                  <c:v>0</c:v>
                </c:pt>
                <c:pt idx="23161">
                  <c:v>0</c:v>
                </c:pt>
                <c:pt idx="23162">
                  <c:v>0</c:v>
                </c:pt>
                <c:pt idx="23163">
                  <c:v>0</c:v>
                </c:pt>
                <c:pt idx="23164">
                  <c:v>0</c:v>
                </c:pt>
                <c:pt idx="23165">
                  <c:v>0</c:v>
                </c:pt>
                <c:pt idx="23166">
                  <c:v>0</c:v>
                </c:pt>
                <c:pt idx="23167">
                  <c:v>0</c:v>
                </c:pt>
                <c:pt idx="23168">
                  <c:v>0</c:v>
                </c:pt>
                <c:pt idx="23169">
                  <c:v>0</c:v>
                </c:pt>
                <c:pt idx="23170">
                  <c:v>0</c:v>
                </c:pt>
                <c:pt idx="23171">
                  <c:v>0</c:v>
                </c:pt>
                <c:pt idx="23172">
                  <c:v>0</c:v>
                </c:pt>
                <c:pt idx="23173">
                  <c:v>0</c:v>
                </c:pt>
                <c:pt idx="23174">
                  <c:v>0</c:v>
                </c:pt>
                <c:pt idx="23175">
                  <c:v>0</c:v>
                </c:pt>
                <c:pt idx="23176">
                  <c:v>0</c:v>
                </c:pt>
                <c:pt idx="23177">
                  <c:v>0</c:v>
                </c:pt>
                <c:pt idx="23178">
                  <c:v>0</c:v>
                </c:pt>
                <c:pt idx="23179">
                  <c:v>0</c:v>
                </c:pt>
                <c:pt idx="23180">
                  <c:v>0</c:v>
                </c:pt>
                <c:pt idx="23181">
                  <c:v>0</c:v>
                </c:pt>
                <c:pt idx="23182">
                  <c:v>0</c:v>
                </c:pt>
                <c:pt idx="23183">
                  <c:v>0</c:v>
                </c:pt>
                <c:pt idx="23184">
                  <c:v>0</c:v>
                </c:pt>
                <c:pt idx="23185">
                  <c:v>0</c:v>
                </c:pt>
                <c:pt idx="23186">
                  <c:v>0</c:v>
                </c:pt>
                <c:pt idx="23187">
                  <c:v>0</c:v>
                </c:pt>
                <c:pt idx="23188">
                  <c:v>0</c:v>
                </c:pt>
                <c:pt idx="23189">
                  <c:v>0</c:v>
                </c:pt>
                <c:pt idx="23190">
                  <c:v>0</c:v>
                </c:pt>
                <c:pt idx="23191">
                  <c:v>0</c:v>
                </c:pt>
                <c:pt idx="23192">
                  <c:v>0</c:v>
                </c:pt>
                <c:pt idx="23193">
                  <c:v>0</c:v>
                </c:pt>
                <c:pt idx="23194">
                  <c:v>0</c:v>
                </c:pt>
                <c:pt idx="23195">
                  <c:v>0</c:v>
                </c:pt>
                <c:pt idx="23196">
                  <c:v>0</c:v>
                </c:pt>
                <c:pt idx="23197">
                  <c:v>0</c:v>
                </c:pt>
                <c:pt idx="23198">
                  <c:v>0</c:v>
                </c:pt>
                <c:pt idx="23199">
                  <c:v>0</c:v>
                </c:pt>
                <c:pt idx="23200">
                  <c:v>0</c:v>
                </c:pt>
                <c:pt idx="23201">
                  <c:v>0</c:v>
                </c:pt>
                <c:pt idx="23202">
                  <c:v>0</c:v>
                </c:pt>
                <c:pt idx="23203">
                  <c:v>0</c:v>
                </c:pt>
                <c:pt idx="23204">
                  <c:v>0</c:v>
                </c:pt>
                <c:pt idx="23205">
                  <c:v>0</c:v>
                </c:pt>
                <c:pt idx="23206">
                  <c:v>0</c:v>
                </c:pt>
                <c:pt idx="23207">
                  <c:v>0</c:v>
                </c:pt>
                <c:pt idx="23208">
                  <c:v>0</c:v>
                </c:pt>
                <c:pt idx="23209">
                  <c:v>0</c:v>
                </c:pt>
                <c:pt idx="23210">
                  <c:v>0</c:v>
                </c:pt>
                <c:pt idx="23211">
                  <c:v>0</c:v>
                </c:pt>
                <c:pt idx="23212">
                  <c:v>0</c:v>
                </c:pt>
                <c:pt idx="23213">
                  <c:v>0</c:v>
                </c:pt>
                <c:pt idx="23214">
                  <c:v>0</c:v>
                </c:pt>
                <c:pt idx="23215">
                  <c:v>0</c:v>
                </c:pt>
                <c:pt idx="23216">
                  <c:v>0</c:v>
                </c:pt>
                <c:pt idx="23217">
                  <c:v>0</c:v>
                </c:pt>
                <c:pt idx="23218">
                  <c:v>0</c:v>
                </c:pt>
                <c:pt idx="23219">
                  <c:v>0</c:v>
                </c:pt>
                <c:pt idx="23220">
                  <c:v>0</c:v>
                </c:pt>
                <c:pt idx="23221">
                  <c:v>0</c:v>
                </c:pt>
                <c:pt idx="23222">
                  <c:v>0</c:v>
                </c:pt>
                <c:pt idx="23223">
                  <c:v>0</c:v>
                </c:pt>
                <c:pt idx="23224">
                  <c:v>0</c:v>
                </c:pt>
                <c:pt idx="23225">
                  <c:v>0</c:v>
                </c:pt>
                <c:pt idx="23226">
                  <c:v>0</c:v>
                </c:pt>
                <c:pt idx="23227">
                  <c:v>0</c:v>
                </c:pt>
                <c:pt idx="23228">
                  <c:v>0</c:v>
                </c:pt>
                <c:pt idx="23229">
                  <c:v>0</c:v>
                </c:pt>
                <c:pt idx="23230">
                  <c:v>0</c:v>
                </c:pt>
                <c:pt idx="23231">
                  <c:v>0</c:v>
                </c:pt>
                <c:pt idx="23232">
                  <c:v>0</c:v>
                </c:pt>
                <c:pt idx="23233">
                  <c:v>0</c:v>
                </c:pt>
                <c:pt idx="23234">
                  <c:v>0</c:v>
                </c:pt>
                <c:pt idx="23235">
                  <c:v>0</c:v>
                </c:pt>
                <c:pt idx="23236">
                  <c:v>0</c:v>
                </c:pt>
                <c:pt idx="23237">
                  <c:v>0</c:v>
                </c:pt>
                <c:pt idx="23238">
                  <c:v>0</c:v>
                </c:pt>
                <c:pt idx="23239">
                  <c:v>0</c:v>
                </c:pt>
                <c:pt idx="23240">
                  <c:v>0</c:v>
                </c:pt>
                <c:pt idx="23241">
                  <c:v>0</c:v>
                </c:pt>
                <c:pt idx="23242">
                  <c:v>0</c:v>
                </c:pt>
                <c:pt idx="23243">
                  <c:v>0</c:v>
                </c:pt>
                <c:pt idx="23244">
                  <c:v>0</c:v>
                </c:pt>
                <c:pt idx="23245">
                  <c:v>0</c:v>
                </c:pt>
                <c:pt idx="23246">
                  <c:v>0</c:v>
                </c:pt>
                <c:pt idx="23247">
                  <c:v>0</c:v>
                </c:pt>
                <c:pt idx="23248">
                  <c:v>0</c:v>
                </c:pt>
                <c:pt idx="23249">
                  <c:v>0</c:v>
                </c:pt>
                <c:pt idx="23250">
                  <c:v>0</c:v>
                </c:pt>
                <c:pt idx="23251">
                  <c:v>0</c:v>
                </c:pt>
                <c:pt idx="23252">
                  <c:v>0</c:v>
                </c:pt>
                <c:pt idx="23253">
                  <c:v>0</c:v>
                </c:pt>
                <c:pt idx="23254">
                  <c:v>0</c:v>
                </c:pt>
                <c:pt idx="23255">
                  <c:v>0</c:v>
                </c:pt>
                <c:pt idx="23256">
                  <c:v>0</c:v>
                </c:pt>
                <c:pt idx="23257">
                  <c:v>0</c:v>
                </c:pt>
                <c:pt idx="23258">
                  <c:v>0</c:v>
                </c:pt>
                <c:pt idx="23259">
                  <c:v>0</c:v>
                </c:pt>
                <c:pt idx="23260">
                  <c:v>0</c:v>
                </c:pt>
                <c:pt idx="23261">
                  <c:v>0</c:v>
                </c:pt>
                <c:pt idx="23262">
                  <c:v>0</c:v>
                </c:pt>
                <c:pt idx="23263">
                  <c:v>0</c:v>
                </c:pt>
                <c:pt idx="23264">
                  <c:v>0</c:v>
                </c:pt>
                <c:pt idx="23265">
                  <c:v>0</c:v>
                </c:pt>
                <c:pt idx="23266">
                  <c:v>0</c:v>
                </c:pt>
                <c:pt idx="23267">
                  <c:v>0</c:v>
                </c:pt>
                <c:pt idx="23268">
                  <c:v>0</c:v>
                </c:pt>
                <c:pt idx="23269">
                  <c:v>0</c:v>
                </c:pt>
                <c:pt idx="23270">
                  <c:v>0</c:v>
                </c:pt>
                <c:pt idx="23271">
                  <c:v>0</c:v>
                </c:pt>
                <c:pt idx="23272">
                  <c:v>0</c:v>
                </c:pt>
                <c:pt idx="23273">
                  <c:v>0</c:v>
                </c:pt>
                <c:pt idx="23274">
                  <c:v>0</c:v>
                </c:pt>
                <c:pt idx="23275">
                  <c:v>0</c:v>
                </c:pt>
                <c:pt idx="23276">
                  <c:v>0</c:v>
                </c:pt>
                <c:pt idx="23277">
                  <c:v>0</c:v>
                </c:pt>
                <c:pt idx="23278">
                  <c:v>0</c:v>
                </c:pt>
                <c:pt idx="23279">
                  <c:v>0</c:v>
                </c:pt>
                <c:pt idx="23280">
                  <c:v>0</c:v>
                </c:pt>
                <c:pt idx="23281">
                  <c:v>0</c:v>
                </c:pt>
                <c:pt idx="23282">
                  <c:v>0</c:v>
                </c:pt>
                <c:pt idx="23283">
                  <c:v>0</c:v>
                </c:pt>
                <c:pt idx="23284">
                  <c:v>0</c:v>
                </c:pt>
                <c:pt idx="23285">
                  <c:v>0</c:v>
                </c:pt>
                <c:pt idx="23286">
                  <c:v>0</c:v>
                </c:pt>
                <c:pt idx="23287">
                  <c:v>0</c:v>
                </c:pt>
                <c:pt idx="23288">
                  <c:v>0</c:v>
                </c:pt>
                <c:pt idx="23289">
                  <c:v>0</c:v>
                </c:pt>
                <c:pt idx="23290">
                  <c:v>0</c:v>
                </c:pt>
                <c:pt idx="23291">
                  <c:v>0</c:v>
                </c:pt>
                <c:pt idx="23292">
                  <c:v>0</c:v>
                </c:pt>
                <c:pt idx="23293">
                  <c:v>0</c:v>
                </c:pt>
                <c:pt idx="23294">
                  <c:v>0</c:v>
                </c:pt>
                <c:pt idx="23295">
                  <c:v>0</c:v>
                </c:pt>
                <c:pt idx="23296">
                  <c:v>0</c:v>
                </c:pt>
                <c:pt idx="23297">
                  <c:v>0</c:v>
                </c:pt>
                <c:pt idx="23298">
                  <c:v>0</c:v>
                </c:pt>
                <c:pt idx="23299">
                  <c:v>0</c:v>
                </c:pt>
                <c:pt idx="23300">
                  <c:v>0</c:v>
                </c:pt>
                <c:pt idx="23301">
                  <c:v>0</c:v>
                </c:pt>
                <c:pt idx="23302">
                  <c:v>0</c:v>
                </c:pt>
                <c:pt idx="23303">
                  <c:v>0</c:v>
                </c:pt>
                <c:pt idx="23304">
                  <c:v>0</c:v>
                </c:pt>
                <c:pt idx="23305">
                  <c:v>0</c:v>
                </c:pt>
                <c:pt idx="23306">
                  <c:v>0</c:v>
                </c:pt>
                <c:pt idx="23307">
                  <c:v>0</c:v>
                </c:pt>
                <c:pt idx="23308">
                  <c:v>0</c:v>
                </c:pt>
                <c:pt idx="23309">
                  <c:v>0</c:v>
                </c:pt>
                <c:pt idx="23310">
                  <c:v>0</c:v>
                </c:pt>
                <c:pt idx="23311">
                  <c:v>0</c:v>
                </c:pt>
                <c:pt idx="23312">
                  <c:v>0</c:v>
                </c:pt>
                <c:pt idx="23313">
                  <c:v>0</c:v>
                </c:pt>
                <c:pt idx="23314">
                  <c:v>0</c:v>
                </c:pt>
                <c:pt idx="23315">
                  <c:v>0</c:v>
                </c:pt>
                <c:pt idx="23316">
                  <c:v>0</c:v>
                </c:pt>
                <c:pt idx="23317">
                  <c:v>0</c:v>
                </c:pt>
                <c:pt idx="23318">
                  <c:v>0</c:v>
                </c:pt>
                <c:pt idx="23319">
                  <c:v>0</c:v>
                </c:pt>
                <c:pt idx="23320">
                  <c:v>0</c:v>
                </c:pt>
                <c:pt idx="23321">
                  <c:v>0</c:v>
                </c:pt>
                <c:pt idx="23322">
                  <c:v>0</c:v>
                </c:pt>
                <c:pt idx="23323">
                  <c:v>0</c:v>
                </c:pt>
                <c:pt idx="23324">
                  <c:v>0</c:v>
                </c:pt>
                <c:pt idx="23325">
                  <c:v>0</c:v>
                </c:pt>
                <c:pt idx="23326">
                  <c:v>0</c:v>
                </c:pt>
                <c:pt idx="23327">
                  <c:v>0</c:v>
                </c:pt>
                <c:pt idx="23328">
                  <c:v>0</c:v>
                </c:pt>
                <c:pt idx="23329">
                  <c:v>0</c:v>
                </c:pt>
                <c:pt idx="23330">
                  <c:v>0</c:v>
                </c:pt>
                <c:pt idx="23331">
                  <c:v>0</c:v>
                </c:pt>
                <c:pt idx="23332">
                  <c:v>0</c:v>
                </c:pt>
                <c:pt idx="23333">
                  <c:v>0</c:v>
                </c:pt>
                <c:pt idx="23334">
                  <c:v>0</c:v>
                </c:pt>
                <c:pt idx="23335">
                  <c:v>0</c:v>
                </c:pt>
                <c:pt idx="23336">
                  <c:v>0</c:v>
                </c:pt>
                <c:pt idx="23337">
                  <c:v>0</c:v>
                </c:pt>
                <c:pt idx="23338">
                  <c:v>0</c:v>
                </c:pt>
                <c:pt idx="23339">
                  <c:v>0</c:v>
                </c:pt>
                <c:pt idx="23340">
                  <c:v>0</c:v>
                </c:pt>
                <c:pt idx="23341">
                  <c:v>0</c:v>
                </c:pt>
                <c:pt idx="23342">
                  <c:v>0</c:v>
                </c:pt>
                <c:pt idx="23343">
                  <c:v>0</c:v>
                </c:pt>
                <c:pt idx="23344">
                  <c:v>0</c:v>
                </c:pt>
                <c:pt idx="23345">
                  <c:v>0</c:v>
                </c:pt>
                <c:pt idx="23346">
                  <c:v>0</c:v>
                </c:pt>
                <c:pt idx="23347">
                  <c:v>0</c:v>
                </c:pt>
                <c:pt idx="23348">
                  <c:v>0</c:v>
                </c:pt>
                <c:pt idx="23349">
                  <c:v>0</c:v>
                </c:pt>
                <c:pt idx="23350">
                  <c:v>0</c:v>
                </c:pt>
                <c:pt idx="23351">
                  <c:v>0</c:v>
                </c:pt>
                <c:pt idx="23352">
                  <c:v>0</c:v>
                </c:pt>
                <c:pt idx="23353">
                  <c:v>0</c:v>
                </c:pt>
                <c:pt idx="23354">
                  <c:v>0</c:v>
                </c:pt>
                <c:pt idx="23355">
                  <c:v>0</c:v>
                </c:pt>
                <c:pt idx="23356">
                  <c:v>0</c:v>
                </c:pt>
                <c:pt idx="23357">
                  <c:v>0</c:v>
                </c:pt>
                <c:pt idx="23358">
                  <c:v>0</c:v>
                </c:pt>
                <c:pt idx="23359">
                  <c:v>0</c:v>
                </c:pt>
                <c:pt idx="23360">
                  <c:v>0</c:v>
                </c:pt>
                <c:pt idx="23361">
                  <c:v>0</c:v>
                </c:pt>
                <c:pt idx="23362">
                  <c:v>0</c:v>
                </c:pt>
                <c:pt idx="23363">
                  <c:v>0</c:v>
                </c:pt>
                <c:pt idx="23364">
                  <c:v>0</c:v>
                </c:pt>
                <c:pt idx="23365">
                  <c:v>0</c:v>
                </c:pt>
                <c:pt idx="23366">
                  <c:v>0</c:v>
                </c:pt>
                <c:pt idx="23367">
                  <c:v>0</c:v>
                </c:pt>
                <c:pt idx="23368">
                  <c:v>0</c:v>
                </c:pt>
                <c:pt idx="23369">
                  <c:v>0</c:v>
                </c:pt>
                <c:pt idx="23370">
                  <c:v>0</c:v>
                </c:pt>
                <c:pt idx="23371">
                  <c:v>0</c:v>
                </c:pt>
                <c:pt idx="23372">
                  <c:v>0</c:v>
                </c:pt>
                <c:pt idx="23373">
                  <c:v>0</c:v>
                </c:pt>
                <c:pt idx="23374">
                  <c:v>0</c:v>
                </c:pt>
                <c:pt idx="23375">
                  <c:v>0</c:v>
                </c:pt>
                <c:pt idx="23376">
                  <c:v>0</c:v>
                </c:pt>
                <c:pt idx="23377">
                  <c:v>0</c:v>
                </c:pt>
                <c:pt idx="23378">
                  <c:v>0</c:v>
                </c:pt>
                <c:pt idx="23379">
                  <c:v>0</c:v>
                </c:pt>
                <c:pt idx="23380">
                  <c:v>0</c:v>
                </c:pt>
                <c:pt idx="23381">
                  <c:v>0</c:v>
                </c:pt>
                <c:pt idx="23382">
                  <c:v>0</c:v>
                </c:pt>
                <c:pt idx="23383">
                  <c:v>0</c:v>
                </c:pt>
                <c:pt idx="23384">
                  <c:v>0</c:v>
                </c:pt>
                <c:pt idx="23385">
                  <c:v>0</c:v>
                </c:pt>
                <c:pt idx="23386">
                  <c:v>0</c:v>
                </c:pt>
                <c:pt idx="23387">
                  <c:v>0</c:v>
                </c:pt>
                <c:pt idx="23388">
                  <c:v>0</c:v>
                </c:pt>
                <c:pt idx="23389">
                  <c:v>0</c:v>
                </c:pt>
                <c:pt idx="23390">
                  <c:v>0</c:v>
                </c:pt>
                <c:pt idx="23391">
                  <c:v>0</c:v>
                </c:pt>
                <c:pt idx="23392">
                  <c:v>0</c:v>
                </c:pt>
                <c:pt idx="23393">
                  <c:v>0</c:v>
                </c:pt>
                <c:pt idx="23394">
                  <c:v>0</c:v>
                </c:pt>
                <c:pt idx="23395">
                  <c:v>0</c:v>
                </c:pt>
                <c:pt idx="23396">
                  <c:v>0</c:v>
                </c:pt>
                <c:pt idx="23397">
                  <c:v>0</c:v>
                </c:pt>
                <c:pt idx="23398">
                  <c:v>0</c:v>
                </c:pt>
                <c:pt idx="23399">
                  <c:v>0</c:v>
                </c:pt>
                <c:pt idx="23400">
                  <c:v>0</c:v>
                </c:pt>
                <c:pt idx="23401">
                  <c:v>0</c:v>
                </c:pt>
                <c:pt idx="23402">
                  <c:v>0</c:v>
                </c:pt>
                <c:pt idx="23403">
                  <c:v>0</c:v>
                </c:pt>
                <c:pt idx="23404">
                  <c:v>0</c:v>
                </c:pt>
                <c:pt idx="23405">
                  <c:v>0</c:v>
                </c:pt>
                <c:pt idx="23406">
                  <c:v>0</c:v>
                </c:pt>
                <c:pt idx="23407">
                  <c:v>0</c:v>
                </c:pt>
                <c:pt idx="23408">
                  <c:v>0</c:v>
                </c:pt>
                <c:pt idx="23409">
                  <c:v>0</c:v>
                </c:pt>
                <c:pt idx="23410">
                  <c:v>0</c:v>
                </c:pt>
                <c:pt idx="23411">
                  <c:v>0</c:v>
                </c:pt>
                <c:pt idx="23412">
                  <c:v>0</c:v>
                </c:pt>
                <c:pt idx="23413">
                  <c:v>0</c:v>
                </c:pt>
                <c:pt idx="23414">
                  <c:v>0</c:v>
                </c:pt>
                <c:pt idx="23415">
                  <c:v>0</c:v>
                </c:pt>
                <c:pt idx="23416">
                  <c:v>0</c:v>
                </c:pt>
                <c:pt idx="23417">
                  <c:v>0</c:v>
                </c:pt>
                <c:pt idx="23418">
                  <c:v>0</c:v>
                </c:pt>
                <c:pt idx="23419">
                  <c:v>0</c:v>
                </c:pt>
                <c:pt idx="23420">
                  <c:v>0</c:v>
                </c:pt>
                <c:pt idx="23421">
                  <c:v>0</c:v>
                </c:pt>
                <c:pt idx="23422">
                  <c:v>0</c:v>
                </c:pt>
                <c:pt idx="23423">
                  <c:v>0</c:v>
                </c:pt>
                <c:pt idx="23424">
                  <c:v>0</c:v>
                </c:pt>
                <c:pt idx="23425">
                  <c:v>0</c:v>
                </c:pt>
                <c:pt idx="23426">
                  <c:v>0</c:v>
                </c:pt>
                <c:pt idx="23427">
                  <c:v>0</c:v>
                </c:pt>
                <c:pt idx="23428">
                  <c:v>0</c:v>
                </c:pt>
                <c:pt idx="23429">
                  <c:v>0</c:v>
                </c:pt>
                <c:pt idx="23430">
                  <c:v>0</c:v>
                </c:pt>
                <c:pt idx="23431">
                  <c:v>0</c:v>
                </c:pt>
                <c:pt idx="23432">
                  <c:v>0</c:v>
                </c:pt>
                <c:pt idx="23433">
                  <c:v>0</c:v>
                </c:pt>
                <c:pt idx="23434">
                  <c:v>0</c:v>
                </c:pt>
                <c:pt idx="23435">
                  <c:v>0</c:v>
                </c:pt>
                <c:pt idx="23436">
                  <c:v>0</c:v>
                </c:pt>
                <c:pt idx="23437">
                  <c:v>0</c:v>
                </c:pt>
                <c:pt idx="23438">
                  <c:v>0</c:v>
                </c:pt>
                <c:pt idx="23439">
                  <c:v>0</c:v>
                </c:pt>
                <c:pt idx="23440">
                  <c:v>0</c:v>
                </c:pt>
                <c:pt idx="23441">
                  <c:v>0</c:v>
                </c:pt>
                <c:pt idx="23442">
                  <c:v>0</c:v>
                </c:pt>
                <c:pt idx="23443">
                  <c:v>0</c:v>
                </c:pt>
                <c:pt idx="23444">
                  <c:v>0</c:v>
                </c:pt>
                <c:pt idx="23445">
                  <c:v>0</c:v>
                </c:pt>
                <c:pt idx="23446">
                  <c:v>0</c:v>
                </c:pt>
                <c:pt idx="23447">
                  <c:v>0</c:v>
                </c:pt>
                <c:pt idx="23448">
                  <c:v>0</c:v>
                </c:pt>
                <c:pt idx="23449">
                  <c:v>0</c:v>
                </c:pt>
                <c:pt idx="23450">
                  <c:v>0</c:v>
                </c:pt>
                <c:pt idx="23451">
                  <c:v>0</c:v>
                </c:pt>
                <c:pt idx="23452">
                  <c:v>0</c:v>
                </c:pt>
                <c:pt idx="23453">
                  <c:v>0</c:v>
                </c:pt>
                <c:pt idx="23454">
                  <c:v>0</c:v>
                </c:pt>
                <c:pt idx="23455">
                  <c:v>0</c:v>
                </c:pt>
                <c:pt idx="23456">
                  <c:v>0</c:v>
                </c:pt>
                <c:pt idx="23457">
                  <c:v>0</c:v>
                </c:pt>
                <c:pt idx="23458">
                  <c:v>0</c:v>
                </c:pt>
                <c:pt idx="23459">
                  <c:v>0</c:v>
                </c:pt>
                <c:pt idx="23460">
                  <c:v>0</c:v>
                </c:pt>
                <c:pt idx="23461">
                  <c:v>0</c:v>
                </c:pt>
                <c:pt idx="23462">
                  <c:v>0</c:v>
                </c:pt>
                <c:pt idx="23463">
                  <c:v>0</c:v>
                </c:pt>
                <c:pt idx="23464">
                  <c:v>0</c:v>
                </c:pt>
                <c:pt idx="23465">
                  <c:v>0</c:v>
                </c:pt>
                <c:pt idx="23466">
                  <c:v>0</c:v>
                </c:pt>
                <c:pt idx="23467">
                  <c:v>0</c:v>
                </c:pt>
                <c:pt idx="23468">
                  <c:v>0</c:v>
                </c:pt>
                <c:pt idx="23469">
                  <c:v>0</c:v>
                </c:pt>
                <c:pt idx="23470">
                  <c:v>0</c:v>
                </c:pt>
                <c:pt idx="23471">
                  <c:v>0</c:v>
                </c:pt>
                <c:pt idx="23472">
                  <c:v>0</c:v>
                </c:pt>
                <c:pt idx="23473">
                  <c:v>0</c:v>
                </c:pt>
                <c:pt idx="23474">
                  <c:v>0</c:v>
                </c:pt>
                <c:pt idx="23475">
                  <c:v>0</c:v>
                </c:pt>
                <c:pt idx="23476">
                  <c:v>0</c:v>
                </c:pt>
                <c:pt idx="23477">
                  <c:v>0</c:v>
                </c:pt>
                <c:pt idx="23478">
                  <c:v>0</c:v>
                </c:pt>
                <c:pt idx="23479">
                  <c:v>0</c:v>
                </c:pt>
                <c:pt idx="23480">
                  <c:v>0</c:v>
                </c:pt>
                <c:pt idx="23481">
                  <c:v>0</c:v>
                </c:pt>
                <c:pt idx="23482">
                  <c:v>0</c:v>
                </c:pt>
                <c:pt idx="23483">
                  <c:v>0</c:v>
                </c:pt>
                <c:pt idx="23484">
                  <c:v>0</c:v>
                </c:pt>
                <c:pt idx="23485">
                  <c:v>0</c:v>
                </c:pt>
                <c:pt idx="23486">
                  <c:v>0</c:v>
                </c:pt>
                <c:pt idx="23487">
                  <c:v>0</c:v>
                </c:pt>
                <c:pt idx="23488">
                  <c:v>0</c:v>
                </c:pt>
                <c:pt idx="23489">
                  <c:v>0</c:v>
                </c:pt>
                <c:pt idx="23490">
                  <c:v>0</c:v>
                </c:pt>
                <c:pt idx="23491">
                  <c:v>0</c:v>
                </c:pt>
                <c:pt idx="23492">
                  <c:v>0</c:v>
                </c:pt>
                <c:pt idx="23493">
                  <c:v>0</c:v>
                </c:pt>
                <c:pt idx="23494">
                  <c:v>0</c:v>
                </c:pt>
                <c:pt idx="23495">
                  <c:v>0</c:v>
                </c:pt>
                <c:pt idx="23496">
                  <c:v>0</c:v>
                </c:pt>
                <c:pt idx="23497">
                  <c:v>0</c:v>
                </c:pt>
                <c:pt idx="23498">
                  <c:v>0</c:v>
                </c:pt>
                <c:pt idx="23499">
                  <c:v>0</c:v>
                </c:pt>
                <c:pt idx="23500">
                  <c:v>0</c:v>
                </c:pt>
                <c:pt idx="23501">
                  <c:v>0</c:v>
                </c:pt>
                <c:pt idx="23502">
                  <c:v>0</c:v>
                </c:pt>
                <c:pt idx="23503">
                  <c:v>0</c:v>
                </c:pt>
                <c:pt idx="23504">
                  <c:v>0</c:v>
                </c:pt>
                <c:pt idx="23505">
                  <c:v>0</c:v>
                </c:pt>
                <c:pt idx="23506">
                  <c:v>0</c:v>
                </c:pt>
                <c:pt idx="23507">
                  <c:v>0</c:v>
                </c:pt>
                <c:pt idx="23508">
                  <c:v>0</c:v>
                </c:pt>
                <c:pt idx="23509">
                  <c:v>0</c:v>
                </c:pt>
                <c:pt idx="23510">
                  <c:v>0</c:v>
                </c:pt>
                <c:pt idx="23511">
                  <c:v>0</c:v>
                </c:pt>
                <c:pt idx="23512">
                  <c:v>0</c:v>
                </c:pt>
                <c:pt idx="23513">
                  <c:v>0</c:v>
                </c:pt>
                <c:pt idx="23514">
                  <c:v>0</c:v>
                </c:pt>
                <c:pt idx="23515">
                  <c:v>0</c:v>
                </c:pt>
                <c:pt idx="23516">
                  <c:v>0</c:v>
                </c:pt>
                <c:pt idx="23517">
                  <c:v>0</c:v>
                </c:pt>
                <c:pt idx="23518">
                  <c:v>0</c:v>
                </c:pt>
                <c:pt idx="23519">
                  <c:v>0</c:v>
                </c:pt>
                <c:pt idx="23520">
                  <c:v>0</c:v>
                </c:pt>
                <c:pt idx="23521">
                  <c:v>0</c:v>
                </c:pt>
                <c:pt idx="23522">
                  <c:v>0</c:v>
                </c:pt>
                <c:pt idx="23523">
                  <c:v>0</c:v>
                </c:pt>
                <c:pt idx="23524">
                  <c:v>0</c:v>
                </c:pt>
                <c:pt idx="23525">
                  <c:v>0</c:v>
                </c:pt>
                <c:pt idx="23526">
                  <c:v>0</c:v>
                </c:pt>
                <c:pt idx="23527">
                  <c:v>0</c:v>
                </c:pt>
                <c:pt idx="23528">
                  <c:v>0</c:v>
                </c:pt>
                <c:pt idx="23529">
                  <c:v>0</c:v>
                </c:pt>
                <c:pt idx="23530">
                  <c:v>0</c:v>
                </c:pt>
                <c:pt idx="23531">
                  <c:v>0</c:v>
                </c:pt>
                <c:pt idx="23532">
                  <c:v>0</c:v>
                </c:pt>
                <c:pt idx="23533">
                  <c:v>0</c:v>
                </c:pt>
                <c:pt idx="23534">
                  <c:v>0</c:v>
                </c:pt>
                <c:pt idx="23535">
                  <c:v>0</c:v>
                </c:pt>
                <c:pt idx="23536">
                  <c:v>0</c:v>
                </c:pt>
                <c:pt idx="23537">
                  <c:v>0</c:v>
                </c:pt>
                <c:pt idx="23538">
                  <c:v>0</c:v>
                </c:pt>
                <c:pt idx="23539">
                  <c:v>0</c:v>
                </c:pt>
                <c:pt idx="23540">
                  <c:v>0</c:v>
                </c:pt>
                <c:pt idx="23541">
                  <c:v>0</c:v>
                </c:pt>
                <c:pt idx="23542">
                  <c:v>0</c:v>
                </c:pt>
                <c:pt idx="23543">
                  <c:v>0</c:v>
                </c:pt>
                <c:pt idx="23544">
                  <c:v>0</c:v>
                </c:pt>
                <c:pt idx="23545">
                  <c:v>0</c:v>
                </c:pt>
                <c:pt idx="23546">
                  <c:v>0</c:v>
                </c:pt>
                <c:pt idx="23547">
                  <c:v>0</c:v>
                </c:pt>
                <c:pt idx="23548">
                  <c:v>0</c:v>
                </c:pt>
                <c:pt idx="23549">
                  <c:v>0</c:v>
                </c:pt>
                <c:pt idx="23550">
                  <c:v>0</c:v>
                </c:pt>
                <c:pt idx="23551">
                  <c:v>0</c:v>
                </c:pt>
                <c:pt idx="23552">
                  <c:v>0</c:v>
                </c:pt>
                <c:pt idx="23553">
                  <c:v>0</c:v>
                </c:pt>
                <c:pt idx="23554">
                  <c:v>0</c:v>
                </c:pt>
                <c:pt idx="23555">
                  <c:v>0</c:v>
                </c:pt>
                <c:pt idx="23556">
                  <c:v>0</c:v>
                </c:pt>
                <c:pt idx="23557">
                  <c:v>0</c:v>
                </c:pt>
                <c:pt idx="23558">
                  <c:v>0</c:v>
                </c:pt>
                <c:pt idx="23559">
                  <c:v>0</c:v>
                </c:pt>
                <c:pt idx="23560">
                  <c:v>0</c:v>
                </c:pt>
                <c:pt idx="23561">
                  <c:v>0</c:v>
                </c:pt>
                <c:pt idx="23562">
                  <c:v>0</c:v>
                </c:pt>
                <c:pt idx="23563">
                  <c:v>0</c:v>
                </c:pt>
                <c:pt idx="23564">
                  <c:v>0</c:v>
                </c:pt>
                <c:pt idx="23565">
                  <c:v>0</c:v>
                </c:pt>
                <c:pt idx="23566">
                  <c:v>0</c:v>
                </c:pt>
                <c:pt idx="23567">
                  <c:v>0</c:v>
                </c:pt>
                <c:pt idx="23568">
                  <c:v>0</c:v>
                </c:pt>
                <c:pt idx="23569">
                  <c:v>0</c:v>
                </c:pt>
                <c:pt idx="23570">
                  <c:v>0</c:v>
                </c:pt>
                <c:pt idx="23571">
                  <c:v>0</c:v>
                </c:pt>
                <c:pt idx="23572">
                  <c:v>0</c:v>
                </c:pt>
                <c:pt idx="23573">
                  <c:v>0</c:v>
                </c:pt>
                <c:pt idx="23574">
                  <c:v>0</c:v>
                </c:pt>
                <c:pt idx="23575">
                  <c:v>0</c:v>
                </c:pt>
                <c:pt idx="23576">
                  <c:v>0</c:v>
                </c:pt>
                <c:pt idx="23577">
                  <c:v>0</c:v>
                </c:pt>
                <c:pt idx="23578">
                  <c:v>0</c:v>
                </c:pt>
                <c:pt idx="23579">
                  <c:v>0</c:v>
                </c:pt>
                <c:pt idx="23580">
                  <c:v>0</c:v>
                </c:pt>
                <c:pt idx="23581">
                  <c:v>0</c:v>
                </c:pt>
                <c:pt idx="23582">
                  <c:v>0</c:v>
                </c:pt>
                <c:pt idx="23583">
                  <c:v>0</c:v>
                </c:pt>
                <c:pt idx="23584">
                  <c:v>0</c:v>
                </c:pt>
                <c:pt idx="23585">
                  <c:v>0</c:v>
                </c:pt>
                <c:pt idx="23586">
                  <c:v>0</c:v>
                </c:pt>
                <c:pt idx="23587">
                  <c:v>0</c:v>
                </c:pt>
                <c:pt idx="23588">
                  <c:v>0</c:v>
                </c:pt>
                <c:pt idx="23589">
                  <c:v>0</c:v>
                </c:pt>
                <c:pt idx="23590">
                  <c:v>0</c:v>
                </c:pt>
                <c:pt idx="23591">
                  <c:v>0</c:v>
                </c:pt>
                <c:pt idx="23592">
                  <c:v>0</c:v>
                </c:pt>
                <c:pt idx="23593">
                  <c:v>0</c:v>
                </c:pt>
                <c:pt idx="23594">
                  <c:v>0</c:v>
                </c:pt>
                <c:pt idx="23595">
                  <c:v>0</c:v>
                </c:pt>
                <c:pt idx="23596">
                  <c:v>0</c:v>
                </c:pt>
                <c:pt idx="23597">
                  <c:v>0</c:v>
                </c:pt>
                <c:pt idx="23598">
                  <c:v>0</c:v>
                </c:pt>
                <c:pt idx="23599">
                  <c:v>0</c:v>
                </c:pt>
                <c:pt idx="23600">
                  <c:v>0</c:v>
                </c:pt>
                <c:pt idx="23601">
                  <c:v>0</c:v>
                </c:pt>
                <c:pt idx="23602">
                  <c:v>0</c:v>
                </c:pt>
                <c:pt idx="23603">
                  <c:v>0</c:v>
                </c:pt>
                <c:pt idx="23604">
                  <c:v>0</c:v>
                </c:pt>
                <c:pt idx="23605">
                  <c:v>0</c:v>
                </c:pt>
                <c:pt idx="23606">
                  <c:v>0</c:v>
                </c:pt>
                <c:pt idx="23607">
                  <c:v>0</c:v>
                </c:pt>
                <c:pt idx="23608">
                  <c:v>0</c:v>
                </c:pt>
                <c:pt idx="23609">
                  <c:v>0</c:v>
                </c:pt>
                <c:pt idx="23610">
                  <c:v>0</c:v>
                </c:pt>
                <c:pt idx="23611">
                  <c:v>0</c:v>
                </c:pt>
                <c:pt idx="23612">
                  <c:v>0</c:v>
                </c:pt>
                <c:pt idx="23613">
                  <c:v>0</c:v>
                </c:pt>
                <c:pt idx="23614">
                  <c:v>0</c:v>
                </c:pt>
                <c:pt idx="23615">
                  <c:v>0</c:v>
                </c:pt>
                <c:pt idx="23616">
                  <c:v>0</c:v>
                </c:pt>
                <c:pt idx="23617">
                  <c:v>0</c:v>
                </c:pt>
                <c:pt idx="23618">
                  <c:v>0</c:v>
                </c:pt>
                <c:pt idx="23619">
                  <c:v>0</c:v>
                </c:pt>
                <c:pt idx="23620">
                  <c:v>0</c:v>
                </c:pt>
                <c:pt idx="23621">
                  <c:v>0</c:v>
                </c:pt>
                <c:pt idx="23622">
                  <c:v>0</c:v>
                </c:pt>
                <c:pt idx="23623">
                  <c:v>0</c:v>
                </c:pt>
                <c:pt idx="23624">
                  <c:v>0</c:v>
                </c:pt>
                <c:pt idx="23625">
                  <c:v>0</c:v>
                </c:pt>
                <c:pt idx="23626">
                  <c:v>0</c:v>
                </c:pt>
                <c:pt idx="23627">
                  <c:v>0</c:v>
                </c:pt>
                <c:pt idx="23628">
                  <c:v>0</c:v>
                </c:pt>
                <c:pt idx="23629">
                  <c:v>0</c:v>
                </c:pt>
                <c:pt idx="23630">
                  <c:v>0</c:v>
                </c:pt>
                <c:pt idx="23631">
                  <c:v>0</c:v>
                </c:pt>
                <c:pt idx="23632">
                  <c:v>0</c:v>
                </c:pt>
                <c:pt idx="23633">
                  <c:v>0</c:v>
                </c:pt>
                <c:pt idx="23634">
                  <c:v>0</c:v>
                </c:pt>
                <c:pt idx="23635">
                  <c:v>0</c:v>
                </c:pt>
                <c:pt idx="23636">
                  <c:v>0</c:v>
                </c:pt>
                <c:pt idx="23637">
                  <c:v>0</c:v>
                </c:pt>
                <c:pt idx="23638">
                  <c:v>0</c:v>
                </c:pt>
                <c:pt idx="23639">
                  <c:v>0</c:v>
                </c:pt>
                <c:pt idx="23640">
                  <c:v>0</c:v>
                </c:pt>
                <c:pt idx="23641">
                  <c:v>0</c:v>
                </c:pt>
                <c:pt idx="23642">
                  <c:v>0</c:v>
                </c:pt>
                <c:pt idx="23643">
                  <c:v>0</c:v>
                </c:pt>
                <c:pt idx="23644">
                  <c:v>0</c:v>
                </c:pt>
                <c:pt idx="23645">
                  <c:v>0</c:v>
                </c:pt>
                <c:pt idx="23646">
                  <c:v>0</c:v>
                </c:pt>
                <c:pt idx="23647">
                  <c:v>0</c:v>
                </c:pt>
                <c:pt idx="23648">
                  <c:v>0</c:v>
                </c:pt>
                <c:pt idx="23649">
                  <c:v>0</c:v>
                </c:pt>
                <c:pt idx="23650">
                  <c:v>0</c:v>
                </c:pt>
                <c:pt idx="23651">
                  <c:v>0</c:v>
                </c:pt>
                <c:pt idx="23652">
                  <c:v>0</c:v>
                </c:pt>
                <c:pt idx="23653">
                  <c:v>0</c:v>
                </c:pt>
                <c:pt idx="23654">
                  <c:v>0</c:v>
                </c:pt>
                <c:pt idx="23655">
                  <c:v>0</c:v>
                </c:pt>
                <c:pt idx="23656">
                  <c:v>0</c:v>
                </c:pt>
                <c:pt idx="23657">
                  <c:v>0</c:v>
                </c:pt>
                <c:pt idx="23658">
                  <c:v>0</c:v>
                </c:pt>
                <c:pt idx="23659">
                  <c:v>0</c:v>
                </c:pt>
                <c:pt idx="23660">
                  <c:v>0</c:v>
                </c:pt>
                <c:pt idx="23661">
                  <c:v>0</c:v>
                </c:pt>
                <c:pt idx="23662">
                  <c:v>0</c:v>
                </c:pt>
                <c:pt idx="23663">
                  <c:v>0</c:v>
                </c:pt>
                <c:pt idx="23664">
                  <c:v>0</c:v>
                </c:pt>
                <c:pt idx="23665">
                  <c:v>0</c:v>
                </c:pt>
                <c:pt idx="23666">
                  <c:v>0</c:v>
                </c:pt>
                <c:pt idx="23667">
                  <c:v>0</c:v>
                </c:pt>
                <c:pt idx="23668">
                  <c:v>0</c:v>
                </c:pt>
                <c:pt idx="23669">
                  <c:v>0</c:v>
                </c:pt>
                <c:pt idx="23670">
                  <c:v>0</c:v>
                </c:pt>
                <c:pt idx="23671">
                  <c:v>0</c:v>
                </c:pt>
                <c:pt idx="23672">
                  <c:v>0</c:v>
                </c:pt>
                <c:pt idx="23673">
                  <c:v>0</c:v>
                </c:pt>
                <c:pt idx="23674">
                  <c:v>0</c:v>
                </c:pt>
                <c:pt idx="23675">
                  <c:v>0</c:v>
                </c:pt>
                <c:pt idx="23676">
                  <c:v>0</c:v>
                </c:pt>
                <c:pt idx="23677">
                  <c:v>0</c:v>
                </c:pt>
                <c:pt idx="23678">
                  <c:v>0</c:v>
                </c:pt>
                <c:pt idx="23679">
                  <c:v>0</c:v>
                </c:pt>
                <c:pt idx="23680">
                  <c:v>0</c:v>
                </c:pt>
                <c:pt idx="23681">
                  <c:v>0</c:v>
                </c:pt>
                <c:pt idx="23682">
                  <c:v>0</c:v>
                </c:pt>
                <c:pt idx="23683">
                  <c:v>0</c:v>
                </c:pt>
                <c:pt idx="23684">
                  <c:v>0</c:v>
                </c:pt>
                <c:pt idx="23685">
                  <c:v>0</c:v>
                </c:pt>
                <c:pt idx="23686">
                  <c:v>0</c:v>
                </c:pt>
                <c:pt idx="23687">
                  <c:v>0</c:v>
                </c:pt>
                <c:pt idx="23688">
                  <c:v>0</c:v>
                </c:pt>
                <c:pt idx="23689">
                  <c:v>0</c:v>
                </c:pt>
                <c:pt idx="23690">
                  <c:v>0</c:v>
                </c:pt>
                <c:pt idx="23691">
                  <c:v>0</c:v>
                </c:pt>
                <c:pt idx="23692">
                  <c:v>0</c:v>
                </c:pt>
                <c:pt idx="23693">
                  <c:v>0</c:v>
                </c:pt>
                <c:pt idx="23694">
                  <c:v>0</c:v>
                </c:pt>
                <c:pt idx="23695">
                  <c:v>0</c:v>
                </c:pt>
                <c:pt idx="23696">
                  <c:v>0</c:v>
                </c:pt>
                <c:pt idx="23697">
                  <c:v>0</c:v>
                </c:pt>
                <c:pt idx="23698">
                  <c:v>0</c:v>
                </c:pt>
                <c:pt idx="23699">
                  <c:v>0</c:v>
                </c:pt>
                <c:pt idx="23700">
                  <c:v>0</c:v>
                </c:pt>
                <c:pt idx="23701">
                  <c:v>0</c:v>
                </c:pt>
                <c:pt idx="23702">
                  <c:v>0</c:v>
                </c:pt>
                <c:pt idx="23703">
                  <c:v>0</c:v>
                </c:pt>
                <c:pt idx="23704">
                  <c:v>0</c:v>
                </c:pt>
                <c:pt idx="23705">
                  <c:v>0</c:v>
                </c:pt>
                <c:pt idx="23706">
                  <c:v>0</c:v>
                </c:pt>
                <c:pt idx="23707">
                  <c:v>0</c:v>
                </c:pt>
                <c:pt idx="23708">
                  <c:v>0</c:v>
                </c:pt>
                <c:pt idx="23709">
                  <c:v>0</c:v>
                </c:pt>
                <c:pt idx="23710">
                  <c:v>0</c:v>
                </c:pt>
                <c:pt idx="23711">
                  <c:v>0</c:v>
                </c:pt>
                <c:pt idx="23712">
                  <c:v>0</c:v>
                </c:pt>
                <c:pt idx="23713">
                  <c:v>0</c:v>
                </c:pt>
                <c:pt idx="23714">
                  <c:v>0</c:v>
                </c:pt>
                <c:pt idx="23715">
                  <c:v>0</c:v>
                </c:pt>
                <c:pt idx="23716">
                  <c:v>0</c:v>
                </c:pt>
                <c:pt idx="23717">
                  <c:v>0</c:v>
                </c:pt>
                <c:pt idx="23718">
                  <c:v>0</c:v>
                </c:pt>
                <c:pt idx="23719">
                  <c:v>0</c:v>
                </c:pt>
                <c:pt idx="23720">
                  <c:v>0</c:v>
                </c:pt>
                <c:pt idx="23721">
                  <c:v>0</c:v>
                </c:pt>
                <c:pt idx="23722">
                  <c:v>0</c:v>
                </c:pt>
                <c:pt idx="23723">
                  <c:v>0</c:v>
                </c:pt>
                <c:pt idx="23724">
                  <c:v>0</c:v>
                </c:pt>
                <c:pt idx="23725">
                  <c:v>0</c:v>
                </c:pt>
                <c:pt idx="23726">
                  <c:v>0</c:v>
                </c:pt>
                <c:pt idx="23727">
                  <c:v>0</c:v>
                </c:pt>
                <c:pt idx="23728">
                  <c:v>0</c:v>
                </c:pt>
                <c:pt idx="23729">
                  <c:v>0</c:v>
                </c:pt>
                <c:pt idx="23730">
                  <c:v>0</c:v>
                </c:pt>
                <c:pt idx="23731">
                  <c:v>0</c:v>
                </c:pt>
                <c:pt idx="23732">
                  <c:v>0</c:v>
                </c:pt>
                <c:pt idx="23733">
                  <c:v>0</c:v>
                </c:pt>
                <c:pt idx="23734">
                  <c:v>0</c:v>
                </c:pt>
                <c:pt idx="23735">
                  <c:v>0</c:v>
                </c:pt>
                <c:pt idx="23736">
                  <c:v>0</c:v>
                </c:pt>
                <c:pt idx="23737">
                  <c:v>0</c:v>
                </c:pt>
                <c:pt idx="23738">
                  <c:v>0</c:v>
                </c:pt>
                <c:pt idx="23739">
                  <c:v>0</c:v>
                </c:pt>
                <c:pt idx="23740">
                  <c:v>0</c:v>
                </c:pt>
                <c:pt idx="23741">
                  <c:v>0</c:v>
                </c:pt>
                <c:pt idx="23742">
                  <c:v>0</c:v>
                </c:pt>
                <c:pt idx="23743">
                  <c:v>0</c:v>
                </c:pt>
                <c:pt idx="23744">
                  <c:v>0</c:v>
                </c:pt>
                <c:pt idx="23745">
                  <c:v>0</c:v>
                </c:pt>
                <c:pt idx="23746">
                  <c:v>0</c:v>
                </c:pt>
                <c:pt idx="23747">
                  <c:v>0</c:v>
                </c:pt>
                <c:pt idx="23748">
                  <c:v>0</c:v>
                </c:pt>
                <c:pt idx="23749">
                  <c:v>0</c:v>
                </c:pt>
                <c:pt idx="23750">
                  <c:v>0</c:v>
                </c:pt>
                <c:pt idx="23751">
                  <c:v>0</c:v>
                </c:pt>
                <c:pt idx="23752">
                  <c:v>0</c:v>
                </c:pt>
                <c:pt idx="23753">
                  <c:v>0</c:v>
                </c:pt>
                <c:pt idx="23754">
                  <c:v>0</c:v>
                </c:pt>
                <c:pt idx="23755">
                  <c:v>0</c:v>
                </c:pt>
                <c:pt idx="23756">
                  <c:v>0</c:v>
                </c:pt>
                <c:pt idx="23757">
                  <c:v>0</c:v>
                </c:pt>
                <c:pt idx="23758">
                  <c:v>0</c:v>
                </c:pt>
                <c:pt idx="23759">
                  <c:v>0</c:v>
                </c:pt>
                <c:pt idx="23760">
                  <c:v>0</c:v>
                </c:pt>
                <c:pt idx="23761">
                  <c:v>0</c:v>
                </c:pt>
                <c:pt idx="23762">
                  <c:v>0</c:v>
                </c:pt>
                <c:pt idx="23763">
                  <c:v>0</c:v>
                </c:pt>
                <c:pt idx="23764">
                  <c:v>0</c:v>
                </c:pt>
                <c:pt idx="23765">
                  <c:v>0</c:v>
                </c:pt>
                <c:pt idx="23766">
                  <c:v>0</c:v>
                </c:pt>
                <c:pt idx="23767">
                  <c:v>0</c:v>
                </c:pt>
                <c:pt idx="23768">
                  <c:v>0</c:v>
                </c:pt>
                <c:pt idx="23769">
                  <c:v>0</c:v>
                </c:pt>
                <c:pt idx="23770">
                  <c:v>0</c:v>
                </c:pt>
                <c:pt idx="23771">
                  <c:v>0</c:v>
                </c:pt>
                <c:pt idx="23772">
                  <c:v>0</c:v>
                </c:pt>
                <c:pt idx="23773">
                  <c:v>0</c:v>
                </c:pt>
                <c:pt idx="23774">
                  <c:v>0</c:v>
                </c:pt>
                <c:pt idx="23775">
                  <c:v>0</c:v>
                </c:pt>
                <c:pt idx="23776">
                  <c:v>0</c:v>
                </c:pt>
                <c:pt idx="23777">
                  <c:v>0</c:v>
                </c:pt>
                <c:pt idx="23778">
                  <c:v>0</c:v>
                </c:pt>
                <c:pt idx="23779">
                  <c:v>0</c:v>
                </c:pt>
                <c:pt idx="23780">
                  <c:v>0</c:v>
                </c:pt>
                <c:pt idx="23781">
                  <c:v>0</c:v>
                </c:pt>
                <c:pt idx="23782">
                  <c:v>0</c:v>
                </c:pt>
                <c:pt idx="23783">
                  <c:v>0</c:v>
                </c:pt>
                <c:pt idx="23784">
                  <c:v>0</c:v>
                </c:pt>
                <c:pt idx="23785">
                  <c:v>0</c:v>
                </c:pt>
                <c:pt idx="23786">
                  <c:v>0</c:v>
                </c:pt>
                <c:pt idx="23787">
                  <c:v>0</c:v>
                </c:pt>
                <c:pt idx="23788">
                  <c:v>0</c:v>
                </c:pt>
                <c:pt idx="23789">
                  <c:v>0</c:v>
                </c:pt>
                <c:pt idx="23790">
                  <c:v>0</c:v>
                </c:pt>
                <c:pt idx="23791">
                  <c:v>0</c:v>
                </c:pt>
                <c:pt idx="23792">
                  <c:v>0</c:v>
                </c:pt>
                <c:pt idx="23793">
                  <c:v>0</c:v>
                </c:pt>
                <c:pt idx="23794">
                  <c:v>0</c:v>
                </c:pt>
                <c:pt idx="23795">
                  <c:v>0</c:v>
                </c:pt>
                <c:pt idx="23796">
                  <c:v>0</c:v>
                </c:pt>
                <c:pt idx="23797">
                  <c:v>0</c:v>
                </c:pt>
                <c:pt idx="23798">
                  <c:v>0</c:v>
                </c:pt>
                <c:pt idx="23799">
                  <c:v>0</c:v>
                </c:pt>
                <c:pt idx="23800">
                  <c:v>0</c:v>
                </c:pt>
                <c:pt idx="23801">
                  <c:v>0</c:v>
                </c:pt>
                <c:pt idx="23802">
                  <c:v>0</c:v>
                </c:pt>
                <c:pt idx="23803">
                  <c:v>0</c:v>
                </c:pt>
                <c:pt idx="23804">
                  <c:v>0</c:v>
                </c:pt>
                <c:pt idx="23805">
                  <c:v>0</c:v>
                </c:pt>
                <c:pt idx="23806">
                  <c:v>0</c:v>
                </c:pt>
                <c:pt idx="23807">
                  <c:v>0</c:v>
                </c:pt>
                <c:pt idx="23808">
                  <c:v>0</c:v>
                </c:pt>
                <c:pt idx="23809">
                  <c:v>0</c:v>
                </c:pt>
                <c:pt idx="23810">
                  <c:v>0</c:v>
                </c:pt>
                <c:pt idx="23811">
                  <c:v>0</c:v>
                </c:pt>
                <c:pt idx="23812">
                  <c:v>0</c:v>
                </c:pt>
                <c:pt idx="23813">
                  <c:v>0</c:v>
                </c:pt>
                <c:pt idx="23814">
                  <c:v>0</c:v>
                </c:pt>
                <c:pt idx="23815">
                  <c:v>0</c:v>
                </c:pt>
                <c:pt idx="23816">
                  <c:v>0</c:v>
                </c:pt>
                <c:pt idx="23817">
                  <c:v>0</c:v>
                </c:pt>
                <c:pt idx="23818">
                  <c:v>0</c:v>
                </c:pt>
                <c:pt idx="23819">
                  <c:v>0</c:v>
                </c:pt>
                <c:pt idx="23820">
                  <c:v>0</c:v>
                </c:pt>
                <c:pt idx="23821">
                  <c:v>0</c:v>
                </c:pt>
                <c:pt idx="23822">
                  <c:v>0</c:v>
                </c:pt>
                <c:pt idx="23823">
                  <c:v>0</c:v>
                </c:pt>
                <c:pt idx="23824">
                  <c:v>0</c:v>
                </c:pt>
                <c:pt idx="23825">
                  <c:v>0</c:v>
                </c:pt>
                <c:pt idx="23826">
                  <c:v>0</c:v>
                </c:pt>
                <c:pt idx="23827">
                  <c:v>0</c:v>
                </c:pt>
                <c:pt idx="23828">
                  <c:v>0</c:v>
                </c:pt>
                <c:pt idx="23829">
                  <c:v>0</c:v>
                </c:pt>
                <c:pt idx="23830">
                  <c:v>0</c:v>
                </c:pt>
                <c:pt idx="23831">
                  <c:v>0</c:v>
                </c:pt>
                <c:pt idx="23832">
                  <c:v>0</c:v>
                </c:pt>
                <c:pt idx="23833">
                  <c:v>0</c:v>
                </c:pt>
                <c:pt idx="23834">
                  <c:v>0</c:v>
                </c:pt>
                <c:pt idx="23835">
                  <c:v>0</c:v>
                </c:pt>
                <c:pt idx="23836">
                  <c:v>0</c:v>
                </c:pt>
                <c:pt idx="23837">
                  <c:v>0</c:v>
                </c:pt>
                <c:pt idx="23838">
                  <c:v>0</c:v>
                </c:pt>
                <c:pt idx="23839">
                  <c:v>0</c:v>
                </c:pt>
                <c:pt idx="23840">
                  <c:v>0</c:v>
                </c:pt>
                <c:pt idx="23841">
                  <c:v>0</c:v>
                </c:pt>
                <c:pt idx="23842">
                  <c:v>0</c:v>
                </c:pt>
                <c:pt idx="23843">
                  <c:v>0</c:v>
                </c:pt>
                <c:pt idx="23844">
                  <c:v>0</c:v>
                </c:pt>
                <c:pt idx="23845">
                  <c:v>0</c:v>
                </c:pt>
                <c:pt idx="23846">
                  <c:v>0</c:v>
                </c:pt>
                <c:pt idx="23847">
                  <c:v>0</c:v>
                </c:pt>
                <c:pt idx="23848">
                  <c:v>0</c:v>
                </c:pt>
                <c:pt idx="23849">
                  <c:v>0</c:v>
                </c:pt>
                <c:pt idx="23850">
                  <c:v>0</c:v>
                </c:pt>
                <c:pt idx="23851">
                  <c:v>0</c:v>
                </c:pt>
                <c:pt idx="23852">
                  <c:v>0</c:v>
                </c:pt>
                <c:pt idx="23853">
                  <c:v>0</c:v>
                </c:pt>
                <c:pt idx="23854">
                  <c:v>0</c:v>
                </c:pt>
                <c:pt idx="23855">
                  <c:v>0</c:v>
                </c:pt>
                <c:pt idx="23856">
                  <c:v>0</c:v>
                </c:pt>
                <c:pt idx="23857">
                  <c:v>0</c:v>
                </c:pt>
                <c:pt idx="23858">
                  <c:v>0</c:v>
                </c:pt>
                <c:pt idx="23859">
                  <c:v>0</c:v>
                </c:pt>
                <c:pt idx="23860">
                  <c:v>0</c:v>
                </c:pt>
                <c:pt idx="23861">
                  <c:v>0</c:v>
                </c:pt>
                <c:pt idx="23862">
                  <c:v>0</c:v>
                </c:pt>
                <c:pt idx="23863">
                  <c:v>0</c:v>
                </c:pt>
                <c:pt idx="23864">
                  <c:v>0</c:v>
                </c:pt>
                <c:pt idx="23865">
                  <c:v>0</c:v>
                </c:pt>
                <c:pt idx="23866">
                  <c:v>0</c:v>
                </c:pt>
                <c:pt idx="23867">
                  <c:v>0</c:v>
                </c:pt>
                <c:pt idx="23868">
                  <c:v>0</c:v>
                </c:pt>
                <c:pt idx="23869">
                  <c:v>0</c:v>
                </c:pt>
                <c:pt idx="23870">
                  <c:v>0</c:v>
                </c:pt>
                <c:pt idx="23871">
                  <c:v>0</c:v>
                </c:pt>
                <c:pt idx="23872">
                  <c:v>0</c:v>
                </c:pt>
                <c:pt idx="23873">
                  <c:v>0</c:v>
                </c:pt>
                <c:pt idx="23874">
                  <c:v>0</c:v>
                </c:pt>
                <c:pt idx="23875">
                  <c:v>0</c:v>
                </c:pt>
                <c:pt idx="23876">
                  <c:v>0</c:v>
                </c:pt>
                <c:pt idx="23877">
                  <c:v>0</c:v>
                </c:pt>
                <c:pt idx="23878">
                  <c:v>0</c:v>
                </c:pt>
                <c:pt idx="23879">
                  <c:v>0</c:v>
                </c:pt>
                <c:pt idx="23880">
                  <c:v>0</c:v>
                </c:pt>
                <c:pt idx="23881">
                  <c:v>0</c:v>
                </c:pt>
                <c:pt idx="23882">
                  <c:v>0</c:v>
                </c:pt>
                <c:pt idx="23883">
                  <c:v>0</c:v>
                </c:pt>
                <c:pt idx="23884">
                  <c:v>0</c:v>
                </c:pt>
                <c:pt idx="23885">
                  <c:v>0</c:v>
                </c:pt>
                <c:pt idx="23886">
                  <c:v>0</c:v>
                </c:pt>
                <c:pt idx="23887">
                  <c:v>0</c:v>
                </c:pt>
                <c:pt idx="23888">
                  <c:v>0</c:v>
                </c:pt>
                <c:pt idx="23889">
                  <c:v>0</c:v>
                </c:pt>
                <c:pt idx="23890">
                  <c:v>0</c:v>
                </c:pt>
                <c:pt idx="23891">
                  <c:v>0</c:v>
                </c:pt>
                <c:pt idx="23892">
                  <c:v>0</c:v>
                </c:pt>
                <c:pt idx="23893">
                  <c:v>0</c:v>
                </c:pt>
                <c:pt idx="23894">
                  <c:v>0</c:v>
                </c:pt>
                <c:pt idx="23895">
                  <c:v>0</c:v>
                </c:pt>
                <c:pt idx="23896">
                  <c:v>0</c:v>
                </c:pt>
                <c:pt idx="23897">
                  <c:v>0</c:v>
                </c:pt>
                <c:pt idx="23898">
                  <c:v>0</c:v>
                </c:pt>
                <c:pt idx="23899">
                  <c:v>0</c:v>
                </c:pt>
                <c:pt idx="23900">
                  <c:v>0</c:v>
                </c:pt>
                <c:pt idx="23901">
                  <c:v>0</c:v>
                </c:pt>
                <c:pt idx="23902">
                  <c:v>0</c:v>
                </c:pt>
                <c:pt idx="23903">
                  <c:v>0</c:v>
                </c:pt>
                <c:pt idx="23904">
                  <c:v>0</c:v>
                </c:pt>
                <c:pt idx="23905">
                  <c:v>0</c:v>
                </c:pt>
                <c:pt idx="23906">
                  <c:v>0</c:v>
                </c:pt>
                <c:pt idx="23907">
                  <c:v>0</c:v>
                </c:pt>
                <c:pt idx="23908">
                  <c:v>0</c:v>
                </c:pt>
                <c:pt idx="23909">
                  <c:v>0</c:v>
                </c:pt>
                <c:pt idx="23910">
                  <c:v>0</c:v>
                </c:pt>
                <c:pt idx="23911">
                  <c:v>0</c:v>
                </c:pt>
                <c:pt idx="23912">
                  <c:v>0</c:v>
                </c:pt>
                <c:pt idx="23913">
                  <c:v>0</c:v>
                </c:pt>
                <c:pt idx="23914">
                  <c:v>0</c:v>
                </c:pt>
                <c:pt idx="23915">
                  <c:v>0</c:v>
                </c:pt>
                <c:pt idx="23916">
                  <c:v>0</c:v>
                </c:pt>
                <c:pt idx="23917">
                  <c:v>0</c:v>
                </c:pt>
                <c:pt idx="23918">
                  <c:v>0</c:v>
                </c:pt>
                <c:pt idx="23919">
                  <c:v>0</c:v>
                </c:pt>
                <c:pt idx="23920">
                  <c:v>0</c:v>
                </c:pt>
                <c:pt idx="23921">
                  <c:v>0</c:v>
                </c:pt>
                <c:pt idx="23922">
                  <c:v>0</c:v>
                </c:pt>
                <c:pt idx="23923">
                  <c:v>0</c:v>
                </c:pt>
                <c:pt idx="23924">
                  <c:v>0</c:v>
                </c:pt>
                <c:pt idx="23925">
                  <c:v>0</c:v>
                </c:pt>
                <c:pt idx="23926">
                  <c:v>0</c:v>
                </c:pt>
                <c:pt idx="23927">
                  <c:v>0</c:v>
                </c:pt>
                <c:pt idx="23928">
                  <c:v>0</c:v>
                </c:pt>
                <c:pt idx="23929">
                  <c:v>0</c:v>
                </c:pt>
                <c:pt idx="23930">
                  <c:v>0</c:v>
                </c:pt>
                <c:pt idx="23931">
                  <c:v>0</c:v>
                </c:pt>
                <c:pt idx="23932">
                  <c:v>0</c:v>
                </c:pt>
                <c:pt idx="23933">
                  <c:v>0</c:v>
                </c:pt>
                <c:pt idx="23934">
                  <c:v>0</c:v>
                </c:pt>
                <c:pt idx="23935">
                  <c:v>0</c:v>
                </c:pt>
                <c:pt idx="23936">
                  <c:v>0</c:v>
                </c:pt>
                <c:pt idx="23937">
                  <c:v>0</c:v>
                </c:pt>
                <c:pt idx="23938">
                  <c:v>0</c:v>
                </c:pt>
                <c:pt idx="23939">
                  <c:v>0</c:v>
                </c:pt>
                <c:pt idx="23940">
                  <c:v>0</c:v>
                </c:pt>
                <c:pt idx="23941">
                  <c:v>0</c:v>
                </c:pt>
                <c:pt idx="23942">
                  <c:v>0</c:v>
                </c:pt>
                <c:pt idx="23943">
                  <c:v>0</c:v>
                </c:pt>
                <c:pt idx="23944">
                  <c:v>0</c:v>
                </c:pt>
                <c:pt idx="23945">
                  <c:v>0</c:v>
                </c:pt>
                <c:pt idx="23946">
                  <c:v>0</c:v>
                </c:pt>
                <c:pt idx="23947">
                  <c:v>0</c:v>
                </c:pt>
                <c:pt idx="23948">
                  <c:v>0</c:v>
                </c:pt>
                <c:pt idx="23949">
                  <c:v>0</c:v>
                </c:pt>
                <c:pt idx="23950">
                  <c:v>0</c:v>
                </c:pt>
                <c:pt idx="23951">
                  <c:v>0</c:v>
                </c:pt>
                <c:pt idx="23952">
                  <c:v>0</c:v>
                </c:pt>
                <c:pt idx="23953">
                  <c:v>0</c:v>
                </c:pt>
                <c:pt idx="23954">
                  <c:v>0</c:v>
                </c:pt>
                <c:pt idx="23955">
                  <c:v>0</c:v>
                </c:pt>
                <c:pt idx="23956">
                  <c:v>0</c:v>
                </c:pt>
                <c:pt idx="23957">
                  <c:v>0</c:v>
                </c:pt>
                <c:pt idx="23958">
                  <c:v>0</c:v>
                </c:pt>
                <c:pt idx="23959">
                  <c:v>0</c:v>
                </c:pt>
                <c:pt idx="23960">
                  <c:v>0</c:v>
                </c:pt>
                <c:pt idx="23961">
                  <c:v>0</c:v>
                </c:pt>
                <c:pt idx="23962">
                  <c:v>0</c:v>
                </c:pt>
                <c:pt idx="23963">
                  <c:v>0</c:v>
                </c:pt>
                <c:pt idx="23964">
                  <c:v>0</c:v>
                </c:pt>
                <c:pt idx="23965">
                  <c:v>0</c:v>
                </c:pt>
                <c:pt idx="23966">
                  <c:v>0</c:v>
                </c:pt>
                <c:pt idx="23967">
                  <c:v>0</c:v>
                </c:pt>
                <c:pt idx="23968">
                  <c:v>0</c:v>
                </c:pt>
                <c:pt idx="23969">
                  <c:v>0</c:v>
                </c:pt>
                <c:pt idx="23970">
                  <c:v>0</c:v>
                </c:pt>
                <c:pt idx="23971">
                  <c:v>0</c:v>
                </c:pt>
                <c:pt idx="23972">
                  <c:v>0</c:v>
                </c:pt>
                <c:pt idx="23973">
                  <c:v>0</c:v>
                </c:pt>
                <c:pt idx="23974">
                  <c:v>0</c:v>
                </c:pt>
                <c:pt idx="23975">
                  <c:v>0</c:v>
                </c:pt>
                <c:pt idx="23976">
                  <c:v>0</c:v>
                </c:pt>
                <c:pt idx="23977">
                  <c:v>0</c:v>
                </c:pt>
                <c:pt idx="23978">
                  <c:v>0</c:v>
                </c:pt>
                <c:pt idx="23979">
                  <c:v>0</c:v>
                </c:pt>
                <c:pt idx="23980">
                  <c:v>0</c:v>
                </c:pt>
                <c:pt idx="23981">
                  <c:v>0</c:v>
                </c:pt>
                <c:pt idx="23982">
                  <c:v>0</c:v>
                </c:pt>
                <c:pt idx="23983">
                  <c:v>0</c:v>
                </c:pt>
                <c:pt idx="23984">
                  <c:v>0</c:v>
                </c:pt>
                <c:pt idx="23985">
                  <c:v>0</c:v>
                </c:pt>
                <c:pt idx="23986">
                  <c:v>0</c:v>
                </c:pt>
                <c:pt idx="23987">
                  <c:v>0</c:v>
                </c:pt>
                <c:pt idx="23988">
                  <c:v>0</c:v>
                </c:pt>
                <c:pt idx="23989">
                  <c:v>0</c:v>
                </c:pt>
                <c:pt idx="23990">
                  <c:v>0</c:v>
                </c:pt>
                <c:pt idx="23991">
                  <c:v>0</c:v>
                </c:pt>
                <c:pt idx="23992">
                  <c:v>0</c:v>
                </c:pt>
                <c:pt idx="23993">
                  <c:v>0</c:v>
                </c:pt>
                <c:pt idx="23994">
                  <c:v>0</c:v>
                </c:pt>
                <c:pt idx="23995">
                  <c:v>0</c:v>
                </c:pt>
                <c:pt idx="23996">
                  <c:v>0</c:v>
                </c:pt>
                <c:pt idx="23997">
                  <c:v>0</c:v>
                </c:pt>
                <c:pt idx="23998">
                  <c:v>0</c:v>
                </c:pt>
                <c:pt idx="23999">
                  <c:v>0</c:v>
                </c:pt>
                <c:pt idx="24000">
                  <c:v>0</c:v>
                </c:pt>
                <c:pt idx="24001">
                  <c:v>0</c:v>
                </c:pt>
                <c:pt idx="24002">
                  <c:v>0</c:v>
                </c:pt>
                <c:pt idx="24003">
                  <c:v>0</c:v>
                </c:pt>
                <c:pt idx="24004">
                  <c:v>0</c:v>
                </c:pt>
                <c:pt idx="24005">
                  <c:v>0</c:v>
                </c:pt>
                <c:pt idx="24006">
                  <c:v>0</c:v>
                </c:pt>
                <c:pt idx="24007">
                  <c:v>0</c:v>
                </c:pt>
                <c:pt idx="24008">
                  <c:v>0</c:v>
                </c:pt>
                <c:pt idx="24009">
                  <c:v>0</c:v>
                </c:pt>
                <c:pt idx="24010">
                  <c:v>0</c:v>
                </c:pt>
                <c:pt idx="24011">
                  <c:v>0</c:v>
                </c:pt>
                <c:pt idx="24012">
                  <c:v>0</c:v>
                </c:pt>
                <c:pt idx="24013">
                  <c:v>0</c:v>
                </c:pt>
                <c:pt idx="24014">
                  <c:v>0</c:v>
                </c:pt>
                <c:pt idx="24015">
                  <c:v>0</c:v>
                </c:pt>
                <c:pt idx="24016">
                  <c:v>0</c:v>
                </c:pt>
                <c:pt idx="24017">
                  <c:v>0</c:v>
                </c:pt>
                <c:pt idx="24018">
                  <c:v>0</c:v>
                </c:pt>
                <c:pt idx="24019">
                  <c:v>0</c:v>
                </c:pt>
                <c:pt idx="24020">
                  <c:v>0</c:v>
                </c:pt>
                <c:pt idx="24021">
                  <c:v>0</c:v>
                </c:pt>
                <c:pt idx="24022">
                  <c:v>0</c:v>
                </c:pt>
                <c:pt idx="24023">
                  <c:v>0</c:v>
                </c:pt>
                <c:pt idx="24024">
                  <c:v>0</c:v>
                </c:pt>
                <c:pt idx="24025">
                  <c:v>0</c:v>
                </c:pt>
                <c:pt idx="24026">
                  <c:v>0</c:v>
                </c:pt>
                <c:pt idx="24027">
                  <c:v>0</c:v>
                </c:pt>
                <c:pt idx="24028">
                  <c:v>0</c:v>
                </c:pt>
                <c:pt idx="24029">
                  <c:v>0</c:v>
                </c:pt>
                <c:pt idx="24030">
                  <c:v>0</c:v>
                </c:pt>
                <c:pt idx="24031">
                  <c:v>0</c:v>
                </c:pt>
                <c:pt idx="24032">
                  <c:v>0</c:v>
                </c:pt>
                <c:pt idx="24033">
                  <c:v>0</c:v>
                </c:pt>
                <c:pt idx="24034">
                  <c:v>0</c:v>
                </c:pt>
                <c:pt idx="24035">
                  <c:v>0</c:v>
                </c:pt>
                <c:pt idx="24036">
                  <c:v>0</c:v>
                </c:pt>
                <c:pt idx="24037">
                  <c:v>0</c:v>
                </c:pt>
                <c:pt idx="24038">
                  <c:v>0</c:v>
                </c:pt>
                <c:pt idx="24039">
                  <c:v>0</c:v>
                </c:pt>
                <c:pt idx="24040">
                  <c:v>0</c:v>
                </c:pt>
                <c:pt idx="24041">
                  <c:v>0</c:v>
                </c:pt>
                <c:pt idx="24042">
                  <c:v>0</c:v>
                </c:pt>
                <c:pt idx="24043">
                  <c:v>0</c:v>
                </c:pt>
                <c:pt idx="24044">
                  <c:v>0</c:v>
                </c:pt>
                <c:pt idx="24045">
                  <c:v>0</c:v>
                </c:pt>
                <c:pt idx="24046">
                  <c:v>0</c:v>
                </c:pt>
                <c:pt idx="24047">
                  <c:v>0</c:v>
                </c:pt>
                <c:pt idx="24048">
                  <c:v>0</c:v>
                </c:pt>
                <c:pt idx="24049">
                  <c:v>0</c:v>
                </c:pt>
                <c:pt idx="24050">
                  <c:v>0</c:v>
                </c:pt>
                <c:pt idx="24051">
                  <c:v>0</c:v>
                </c:pt>
                <c:pt idx="24052">
                  <c:v>0</c:v>
                </c:pt>
                <c:pt idx="24053">
                  <c:v>0</c:v>
                </c:pt>
                <c:pt idx="24054">
                  <c:v>0</c:v>
                </c:pt>
                <c:pt idx="24055">
                  <c:v>0</c:v>
                </c:pt>
                <c:pt idx="24056">
                  <c:v>0</c:v>
                </c:pt>
                <c:pt idx="24057">
                  <c:v>0</c:v>
                </c:pt>
                <c:pt idx="24058">
                  <c:v>0</c:v>
                </c:pt>
                <c:pt idx="24059">
                  <c:v>0</c:v>
                </c:pt>
                <c:pt idx="24060">
                  <c:v>0</c:v>
                </c:pt>
                <c:pt idx="24061">
                  <c:v>0</c:v>
                </c:pt>
                <c:pt idx="24062">
                  <c:v>0</c:v>
                </c:pt>
                <c:pt idx="24063">
                  <c:v>0</c:v>
                </c:pt>
                <c:pt idx="24064">
                  <c:v>0</c:v>
                </c:pt>
                <c:pt idx="24065">
                  <c:v>0</c:v>
                </c:pt>
                <c:pt idx="24066">
                  <c:v>0</c:v>
                </c:pt>
                <c:pt idx="24067">
                  <c:v>0</c:v>
                </c:pt>
                <c:pt idx="24068">
                  <c:v>0</c:v>
                </c:pt>
                <c:pt idx="24069">
                  <c:v>0</c:v>
                </c:pt>
                <c:pt idx="24070">
                  <c:v>0</c:v>
                </c:pt>
                <c:pt idx="24071">
                  <c:v>0</c:v>
                </c:pt>
                <c:pt idx="24072">
                  <c:v>0</c:v>
                </c:pt>
                <c:pt idx="24073">
                  <c:v>0</c:v>
                </c:pt>
                <c:pt idx="24074">
                  <c:v>0</c:v>
                </c:pt>
                <c:pt idx="24075">
                  <c:v>0</c:v>
                </c:pt>
                <c:pt idx="24076">
                  <c:v>0</c:v>
                </c:pt>
                <c:pt idx="24077">
                  <c:v>0</c:v>
                </c:pt>
                <c:pt idx="24078">
                  <c:v>0</c:v>
                </c:pt>
                <c:pt idx="24079">
                  <c:v>0</c:v>
                </c:pt>
                <c:pt idx="24080">
                  <c:v>0</c:v>
                </c:pt>
                <c:pt idx="24081">
                  <c:v>0</c:v>
                </c:pt>
                <c:pt idx="24082">
                  <c:v>0</c:v>
                </c:pt>
                <c:pt idx="24083">
                  <c:v>0</c:v>
                </c:pt>
                <c:pt idx="24084">
                  <c:v>0</c:v>
                </c:pt>
                <c:pt idx="24085">
                  <c:v>0</c:v>
                </c:pt>
                <c:pt idx="24086">
                  <c:v>0</c:v>
                </c:pt>
                <c:pt idx="24087">
                  <c:v>0</c:v>
                </c:pt>
                <c:pt idx="24088">
                  <c:v>0</c:v>
                </c:pt>
                <c:pt idx="24089">
                  <c:v>0</c:v>
                </c:pt>
                <c:pt idx="24090">
                  <c:v>0</c:v>
                </c:pt>
                <c:pt idx="24091">
                  <c:v>0</c:v>
                </c:pt>
                <c:pt idx="24092">
                  <c:v>0</c:v>
                </c:pt>
                <c:pt idx="24093">
                  <c:v>0</c:v>
                </c:pt>
                <c:pt idx="24094">
                  <c:v>0</c:v>
                </c:pt>
                <c:pt idx="24095">
                  <c:v>0</c:v>
                </c:pt>
                <c:pt idx="24096">
                  <c:v>0</c:v>
                </c:pt>
                <c:pt idx="24097">
                  <c:v>0</c:v>
                </c:pt>
                <c:pt idx="24098">
                  <c:v>0</c:v>
                </c:pt>
                <c:pt idx="24099">
                  <c:v>0</c:v>
                </c:pt>
                <c:pt idx="24100">
                  <c:v>0</c:v>
                </c:pt>
                <c:pt idx="24101">
                  <c:v>0</c:v>
                </c:pt>
                <c:pt idx="24102">
                  <c:v>0</c:v>
                </c:pt>
                <c:pt idx="24103">
                  <c:v>0</c:v>
                </c:pt>
                <c:pt idx="24104">
                  <c:v>0</c:v>
                </c:pt>
                <c:pt idx="24105">
                  <c:v>0</c:v>
                </c:pt>
                <c:pt idx="24106">
                  <c:v>0</c:v>
                </c:pt>
                <c:pt idx="24107">
                  <c:v>0</c:v>
                </c:pt>
                <c:pt idx="24108">
                  <c:v>0</c:v>
                </c:pt>
                <c:pt idx="24109">
                  <c:v>0</c:v>
                </c:pt>
                <c:pt idx="24110">
                  <c:v>0</c:v>
                </c:pt>
                <c:pt idx="24111">
                  <c:v>0</c:v>
                </c:pt>
                <c:pt idx="24112">
                  <c:v>0</c:v>
                </c:pt>
                <c:pt idx="24113">
                  <c:v>0</c:v>
                </c:pt>
                <c:pt idx="24114">
                  <c:v>0</c:v>
                </c:pt>
                <c:pt idx="24115">
                  <c:v>0</c:v>
                </c:pt>
                <c:pt idx="24116">
                  <c:v>0</c:v>
                </c:pt>
                <c:pt idx="24117">
                  <c:v>0</c:v>
                </c:pt>
                <c:pt idx="24118">
                  <c:v>0</c:v>
                </c:pt>
                <c:pt idx="24119">
                  <c:v>0</c:v>
                </c:pt>
                <c:pt idx="24120">
                  <c:v>0</c:v>
                </c:pt>
                <c:pt idx="24121">
                  <c:v>0</c:v>
                </c:pt>
                <c:pt idx="24122">
                  <c:v>0</c:v>
                </c:pt>
                <c:pt idx="24123">
                  <c:v>0</c:v>
                </c:pt>
                <c:pt idx="24124">
                  <c:v>0</c:v>
                </c:pt>
                <c:pt idx="24125">
                  <c:v>0</c:v>
                </c:pt>
                <c:pt idx="24126">
                  <c:v>0</c:v>
                </c:pt>
                <c:pt idx="24127">
                  <c:v>0</c:v>
                </c:pt>
                <c:pt idx="24128">
                  <c:v>0</c:v>
                </c:pt>
                <c:pt idx="24129">
                  <c:v>0</c:v>
                </c:pt>
                <c:pt idx="24130">
                  <c:v>0</c:v>
                </c:pt>
                <c:pt idx="24131">
                  <c:v>0</c:v>
                </c:pt>
                <c:pt idx="24132">
                  <c:v>0</c:v>
                </c:pt>
                <c:pt idx="24133">
                  <c:v>0</c:v>
                </c:pt>
                <c:pt idx="24134">
                  <c:v>0</c:v>
                </c:pt>
                <c:pt idx="24135">
                  <c:v>0</c:v>
                </c:pt>
                <c:pt idx="24136">
                  <c:v>0</c:v>
                </c:pt>
                <c:pt idx="24137">
                  <c:v>0</c:v>
                </c:pt>
                <c:pt idx="24138">
                  <c:v>0</c:v>
                </c:pt>
                <c:pt idx="24139">
                  <c:v>0</c:v>
                </c:pt>
                <c:pt idx="24140">
                  <c:v>0</c:v>
                </c:pt>
                <c:pt idx="24141">
                  <c:v>0</c:v>
                </c:pt>
                <c:pt idx="24142">
                  <c:v>0</c:v>
                </c:pt>
                <c:pt idx="24143">
                  <c:v>0</c:v>
                </c:pt>
                <c:pt idx="24144">
                  <c:v>0</c:v>
                </c:pt>
                <c:pt idx="24145">
                  <c:v>0</c:v>
                </c:pt>
                <c:pt idx="24146">
                  <c:v>0</c:v>
                </c:pt>
                <c:pt idx="24147">
                  <c:v>0</c:v>
                </c:pt>
                <c:pt idx="24148">
                  <c:v>0</c:v>
                </c:pt>
                <c:pt idx="24149">
                  <c:v>0</c:v>
                </c:pt>
                <c:pt idx="24150">
                  <c:v>0</c:v>
                </c:pt>
                <c:pt idx="24151">
                  <c:v>0</c:v>
                </c:pt>
                <c:pt idx="24152">
                  <c:v>0</c:v>
                </c:pt>
                <c:pt idx="24153">
                  <c:v>0</c:v>
                </c:pt>
                <c:pt idx="24154">
                  <c:v>0</c:v>
                </c:pt>
                <c:pt idx="24155">
                  <c:v>0</c:v>
                </c:pt>
                <c:pt idx="24156">
                  <c:v>0</c:v>
                </c:pt>
                <c:pt idx="24157">
                  <c:v>0</c:v>
                </c:pt>
                <c:pt idx="24158">
                  <c:v>0</c:v>
                </c:pt>
                <c:pt idx="24159">
                  <c:v>0</c:v>
                </c:pt>
                <c:pt idx="24160">
                  <c:v>0</c:v>
                </c:pt>
                <c:pt idx="24161">
                  <c:v>0</c:v>
                </c:pt>
                <c:pt idx="24162">
                  <c:v>0</c:v>
                </c:pt>
                <c:pt idx="24163">
                  <c:v>0</c:v>
                </c:pt>
                <c:pt idx="24164">
                  <c:v>0</c:v>
                </c:pt>
                <c:pt idx="24165">
                  <c:v>0</c:v>
                </c:pt>
                <c:pt idx="24166">
                  <c:v>0</c:v>
                </c:pt>
                <c:pt idx="24167">
                  <c:v>0</c:v>
                </c:pt>
                <c:pt idx="24168">
                  <c:v>0</c:v>
                </c:pt>
                <c:pt idx="24169">
                  <c:v>0</c:v>
                </c:pt>
                <c:pt idx="24170">
                  <c:v>0</c:v>
                </c:pt>
                <c:pt idx="24171">
                  <c:v>0</c:v>
                </c:pt>
                <c:pt idx="24172">
                  <c:v>0</c:v>
                </c:pt>
                <c:pt idx="24173">
                  <c:v>0</c:v>
                </c:pt>
                <c:pt idx="24174">
                  <c:v>0</c:v>
                </c:pt>
                <c:pt idx="24175">
                  <c:v>0</c:v>
                </c:pt>
                <c:pt idx="24176">
                  <c:v>0</c:v>
                </c:pt>
                <c:pt idx="24177">
                  <c:v>0</c:v>
                </c:pt>
                <c:pt idx="24178">
                  <c:v>0</c:v>
                </c:pt>
                <c:pt idx="24179">
                  <c:v>0</c:v>
                </c:pt>
                <c:pt idx="24180">
                  <c:v>0</c:v>
                </c:pt>
                <c:pt idx="24181">
                  <c:v>0</c:v>
                </c:pt>
                <c:pt idx="24182">
                  <c:v>0</c:v>
                </c:pt>
                <c:pt idx="24183">
                  <c:v>0</c:v>
                </c:pt>
                <c:pt idx="24184">
                  <c:v>0</c:v>
                </c:pt>
                <c:pt idx="24185">
                  <c:v>0</c:v>
                </c:pt>
                <c:pt idx="24186">
                  <c:v>0</c:v>
                </c:pt>
                <c:pt idx="24187">
                  <c:v>0</c:v>
                </c:pt>
                <c:pt idx="24188">
                  <c:v>0</c:v>
                </c:pt>
                <c:pt idx="24189">
                  <c:v>0</c:v>
                </c:pt>
                <c:pt idx="24190">
                  <c:v>0</c:v>
                </c:pt>
                <c:pt idx="24191">
                  <c:v>0</c:v>
                </c:pt>
                <c:pt idx="24192">
                  <c:v>0</c:v>
                </c:pt>
                <c:pt idx="24193">
                  <c:v>0</c:v>
                </c:pt>
                <c:pt idx="24194">
                  <c:v>0</c:v>
                </c:pt>
                <c:pt idx="24195">
                  <c:v>0</c:v>
                </c:pt>
                <c:pt idx="24196">
                  <c:v>0</c:v>
                </c:pt>
                <c:pt idx="24197">
                  <c:v>0</c:v>
                </c:pt>
                <c:pt idx="24198">
                  <c:v>0</c:v>
                </c:pt>
                <c:pt idx="24199">
                  <c:v>0</c:v>
                </c:pt>
                <c:pt idx="24200">
                  <c:v>0</c:v>
                </c:pt>
                <c:pt idx="24201">
                  <c:v>0</c:v>
                </c:pt>
                <c:pt idx="24202">
                  <c:v>0</c:v>
                </c:pt>
                <c:pt idx="24203">
                  <c:v>0</c:v>
                </c:pt>
                <c:pt idx="24204">
                  <c:v>0</c:v>
                </c:pt>
                <c:pt idx="24205">
                  <c:v>0</c:v>
                </c:pt>
                <c:pt idx="24206">
                  <c:v>0</c:v>
                </c:pt>
                <c:pt idx="24207">
                  <c:v>0</c:v>
                </c:pt>
                <c:pt idx="24208">
                  <c:v>0</c:v>
                </c:pt>
                <c:pt idx="24209">
                  <c:v>0</c:v>
                </c:pt>
                <c:pt idx="24210">
                  <c:v>0</c:v>
                </c:pt>
                <c:pt idx="24211">
                  <c:v>0</c:v>
                </c:pt>
                <c:pt idx="24212">
                  <c:v>0</c:v>
                </c:pt>
                <c:pt idx="24213">
                  <c:v>0</c:v>
                </c:pt>
                <c:pt idx="24214">
                  <c:v>0</c:v>
                </c:pt>
                <c:pt idx="24215">
                  <c:v>0</c:v>
                </c:pt>
                <c:pt idx="24216">
                  <c:v>0</c:v>
                </c:pt>
                <c:pt idx="24217">
                  <c:v>0</c:v>
                </c:pt>
                <c:pt idx="24218">
                  <c:v>0</c:v>
                </c:pt>
                <c:pt idx="24219">
                  <c:v>0</c:v>
                </c:pt>
                <c:pt idx="24220">
                  <c:v>0</c:v>
                </c:pt>
                <c:pt idx="24221">
                  <c:v>0</c:v>
                </c:pt>
                <c:pt idx="24222">
                  <c:v>0</c:v>
                </c:pt>
                <c:pt idx="24223">
                  <c:v>0</c:v>
                </c:pt>
                <c:pt idx="24224">
                  <c:v>0</c:v>
                </c:pt>
                <c:pt idx="24225">
                  <c:v>0</c:v>
                </c:pt>
                <c:pt idx="24226">
                  <c:v>0</c:v>
                </c:pt>
                <c:pt idx="24227">
                  <c:v>0</c:v>
                </c:pt>
                <c:pt idx="24228">
                  <c:v>0</c:v>
                </c:pt>
                <c:pt idx="24229">
                  <c:v>0</c:v>
                </c:pt>
                <c:pt idx="24230">
                  <c:v>0</c:v>
                </c:pt>
                <c:pt idx="24231">
                  <c:v>0</c:v>
                </c:pt>
                <c:pt idx="24232">
                  <c:v>0</c:v>
                </c:pt>
                <c:pt idx="24233">
                  <c:v>0</c:v>
                </c:pt>
                <c:pt idx="24234">
                  <c:v>0</c:v>
                </c:pt>
                <c:pt idx="24235">
                  <c:v>0</c:v>
                </c:pt>
                <c:pt idx="24236">
                  <c:v>0</c:v>
                </c:pt>
                <c:pt idx="24237">
                  <c:v>0</c:v>
                </c:pt>
                <c:pt idx="24238">
                  <c:v>0</c:v>
                </c:pt>
                <c:pt idx="24239">
                  <c:v>0</c:v>
                </c:pt>
                <c:pt idx="24240">
                  <c:v>0</c:v>
                </c:pt>
                <c:pt idx="24241">
                  <c:v>0</c:v>
                </c:pt>
                <c:pt idx="24242">
                  <c:v>0</c:v>
                </c:pt>
                <c:pt idx="24243">
                  <c:v>0</c:v>
                </c:pt>
                <c:pt idx="24244">
                  <c:v>0</c:v>
                </c:pt>
                <c:pt idx="24245">
                  <c:v>0</c:v>
                </c:pt>
                <c:pt idx="24246">
                  <c:v>0</c:v>
                </c:pt>
                <c:pt idx="24247">
                  <c:v>0</c:v>
                </c:pt>
                <c:pt idx="24248">
                  <c:v>0</c:v>
                </c:pt>
                <c:pt idx="24249">
                  <c:v>0</c:v>
                </c:pt>
                <c:pt idx="24250">
                  <c:v>0</c:v>
                </c:pt>
                <c:pt idx="24251">
                  <c:v>0</c:v>
                </c:pt>
                <c:pt idx="24252">
                  <c:v>0</c:v>
                </c:pt>
                <c:pt idx="24253">
                  <c:v>0</c:v>
                </c:pt>
                <c:pt idx="24254">
                  <c:v>0</c:v>
                </c:pt>
                <c:pt idx="24255">
                  <c:v>0</c:v>
                </c:pt>
                <c:pt idx="24256">
                  <c:v>0</c:v>
                </c:pt>
                <c:pt idx="24257">
                  <c:v>0</c:v>
                </c:pt>
                <c:pt idx="24258">
                  <c:v>0</c:v>
                </c:pt>
                <c:pt idx="24259">
                  <c:v>0</c:v>
                </c:pt>
                <c:pt idx="24260">
                  <c:v>0</c:v>
                </c:pt>
                <c:pt idx="24261">
                  <c:v>0</c:v>
                </c:pt>
                <c:pt idx="24262">
                  <c:v>0</c:v>
                </c:pt>
                <c:pt idx="24263">
                  <c:v>0</c:v>
                </c:pt>
                <c:pt idx="24264">
                  <c:v>0</c:v>
                </c:pt>
                <c:pt idx="24265">
                  <c:v>0</c:v>
                </c:pt>
                <c:pt idx="24266">
                  <c:v>0</c:v>
                </c:pt>
                <c:pt idx="24267">
                  <c:v>0</c:v>
                </c:pt>
                <c:pt idx="24268">
                  <c:v>0</c:v>
                </c:pt>
                <c:pt idx="24269">
                  <c:v>0</c:v>
                </c:pt>
                <c:pt idx="24270">
                  <c:v>0</c:v>
                </c:pt>
                <c:pt idx="24271">
                  <c:v>0</c:v>
                </c:pt>
                <c:pt idx="24272">
                  <c:v>0</c:v>
                </c:pt>
                <c:pt idx="24273">
                  <c:v>0</c:v>
                </c:pt>
                <c:pt idx="24274">
                  <c:v>0</c:v>
                </c:pt>
                <c:pt idx="24275">
                  <c:v>0</c:v>
                </c:pt>
                <c:pt idx="24276">
                  <c:v>0</c:v>
                </c:pt>
                <c:pt idx="24277">
                  <c:v>0</c:v>
                </c:pt>
                <c:pt idx="24278">
                  <c:v>0</c:v>
                </c:pt>
                <c:pt idx="24279">
                  <c:v>0</c:v>
                </c:pt>
                <c:pt idx="24280">
                  <c:v>0</c:v>
                </c:pt>
                <c:pt idx="24281">
                  <c:v>0</c:v>
                </c:pt>
                <c:pt idx="24282">
                  <c:v>0</c:v>
                </c:pt>
                <c:pt idx="24283">
                  <c:v>0</c:v>
                </c:pt>
                <c:pt idx="24284">
                  <c:v>0</c:v>
                </c:pt>
                <c:pt idx="24285">
                  <c:v>0</c:v>
                </c:pt>
                <c:pt idx="24286">
                  <c:v>0</c:v>
                </c:pt>
                <c:pt idx="24287">
                  <c:v>0</c:v>
                </c:pt>
                <c:pt idx="24288">
                  <c:v>0</c:v>
                </c:pt>
                <c:pt idx="24289">
                  <c:v>0</c:v>
                </c:pt>
                <c:pt idx="24290">
                  <c:v>0</c:v>
                </c:pt>
                <c:pt idx="24291">
                  <c:v>0</c:v>
                </c:pt>
                <c:pt idx="24292">
                  <c:v>0</c:v>
                </c:pt>
                <c:pt idx="24293">
                  <c:v>0</c:v>
                </c:pt>
                <c:pt idx="24294">
                  <c:v>0</c:v>
                </c:pt>
                <c:pt idx="24295">
                  <c:v>0</c:v>
                </c:pt>
                <c:pt idx="24296">
                  <c:v>0</c:v>
                </c:pt>
                <c:pt idx="24297">
                  <c:v>0</c:v>
                </c:pt>
                <c:pt idx="24298">
                  <c:v>0</c:v>
                </c:pt>
                <c:pt idx="24299">
                  <c:v>0</c:v>
                </c:pt>
                <c:pt idx="24300">
                  <c:v>0</c:v>
                </c:pt>
                <c:pt idx="24301">
                  <c:v>0</c:v>
                </c:pt>
                <c:pt idx="24302">
                  <c:v>0</c:v>
                </c:pt>
                <c:pt idx="24303">
                  <c:v>0</c:v>
                </c:pt>
                <c:pt idx="24304">
                  <c:v>0</c:v>
                </c:pt>
                <c:pt idx="24305">
                  <c:v>0</c:v>
                </c:pt>
                <c:pt idx="24306">
                  <c:v>0</c:v>
                </c:pt>
                <c:pt idx="24307">
                  <c:v>0</c:v>
                </c:pt>
                <c:pt idx="24308">
                  <c:v>0</c:v>
                </c:pt>
                <c:pt idx="24309">
                  <c:v>0</c:v>
                </c:pt>
                <c:pt idx="24310">
                  <c:v>0</c:v>
                </c:pt>
                <c:pt idx="24311">
                  <c:v>0</c:v>
                </c:pt>
                <c:pt idx="24312">
                  <c:v>0</c:v>
                </c:pt>
                <c:pt idx="24313">
                  <c:v>0</c:v>
                </c:pt>
                <c:pt idx="24314">
                  <c:v>0</c:v>
                </c:pt>
                <c:pt idx="24315">
                  <c:v>0</c:v>
                </c:pt>
                <c:pt idx="24316">
                  <c:v>0</c:v>
                </c:pt>
                <c:pt idx="24317">
                  <c:v>0</c:v>
                </c:pt>
                <c:pt idx="24318">
                  <c:v>0</c:v>
                </c:pt>
                <c:pt idx="24319">
                  <c:v>0</c:v>
                </c:pt>
                <c:pt idx="24320">
                  <c:v>0</c:v>
                </c:pt>
                <c:pt idx="24321">
                  <c:v>0</c:v>
                </c:pt>
                <c:pt idx="24322">
                  <c:v>0</c:v>
                </c:pt>
                <c:pt idx="24323">
                  <c:v>0</c:v>
                </c:pt>
                <c:pt idx="24324">
                  <c:v>0</c:v>
                </c:pt>
                <c:pt idx="24325">
                  <c:v>0</c:v>
                </c:pt>
                <c:pt idx="24326">
                  <c:v>0</c:v>
                </c:pt>
                <c:pt idx="24327">
                  <c:v>0</c:v>
                </c:pt>
                <c:pt idx="24328">
                  <c:v>0</c:v>
                </c:pt>
                <c:pt idx="24329">
                  <c:v>0</c:v>
                </c:pt>
                <c:pt idx="24330">
                  <c:v>0</c:v>
                </c:pt>
                <c:pt idx="24331">
                  <c:v>0</c:v>
                </c:pt>
                <c:pt idx="24332">
                  <c:v>0</c:v>
                </c:pt>
                <c:pt idx="24333">
                  <c:v>0</c:v>
                </c:pt>
                <c:pt idx="24334">
                  <c:v>0</c:v>
                </c:pt>
                <c:pt idx="24335">
                  <c:v>0</c:v>
                </c:pt>
                <c:pt idx="24336">
                  <c:v>0</c:v>
                </c:pt>
                <c:pt idx="24337">
                  <c:v>0</c:v>
                </c:pt>
                <c:pt idx="24338">
                  <c:v>0</c:v>
                </c:pt>
                <c:pt idx="24339">
                  <c:v>0</c:v>
                </c:pt>
                <c:pt idx="24340">
                  <c:v>0</c:v>
                </c:pt>
                <c:pt idx="24341">
                  <c:v>0</c:v>
                </c:pt>
                <c:pt idx="24342">
                  <c:v>0</c:v>
                </c:pt>
                <c:pt idx="24343">
                  <c:v>0</c:v>
                </c:pt>
                <c:pt idx="24344">
                  <c:v>0</c:v>
                </c:pt>
                <c:pt idx="24345">
                  <c:v>0</c:v>
                </c:pt>
                <c:pt idx="24346">
                  <c:v>0</c:v>
                </c:pt>
                <c:pt idx="24347">
                  <c:v>0</c:v>
                </c:pt>
                <c:pt idx="24348">
                  <c:v>0</c:v>
                </c:pt>
                <c:pt idx="24349">
                  <c:v>0</c:v>
                </c:pt>
                <c:pt idx="24350">
                  <c:v>0</c:v>
                </c:pt>
                <c:pt idx="24351">
                  <c:v>0</c:v>
                </c:pt>
                <c:pt idx="24352">
                  <c:v>0</c:v>
                </c:pt>
                <c:pt idx="24353">
                  <c:v>0</c:v>
                </c:pt>
                <c:pt idx="24354">
                  <c:v>0</c:v>
                </c:pt>
                <c:pt idx="24355">
                  <c:v>0</c:v>
                </c:pt>
                <c:pt idx="24356">
                  <c:v>0</c:v>
                </c:pt>
                <c:pt idx="24357">
                  <c:v>0</c:v>
                </c:pt>
                <c:pt idx="24358">
                  <c:v>0</c:v>
                </c:pt>
                <c:pt idx="24359">
                  <c:v>0</c:v>
                </c:pt>
                <c:pt idx="24360">
                  <c:v>0</c:v>
                </c:pt>
                <c:pt idx="24361">
                  <c:v>0</c:v>
                </c:pt>
                <c:pt idx="24362">
                  <c:v>0</c:v>
                </c:pt>
                <c:pt idx="24363">
                  <c:v>0</c:v>
                </c:pt>
                <c:pt idx="24364">
                  <c:v>0</c:v>
                </c:pt>
                <c:pt idx="24365">
                  <c:v>0</c:v>
                </c:pt>
                <c:pt idx="24366">
                  <c:v>0</c:v>
                </c:pt>
                <c:pt idx="24367">
                  <c:v>0</c:v>
                </c:pt>
                <c:pt idx="24368">
                  <c:v>0</c:v>
                </c:pt>
                <c:pt idx="24369">
                  <c:v>0</c:v>
                </c:pt>
                <c:pt idx="24370">
                  <c:v>0</c:v>
                </c:pt>
                <c:pt idx="24371">
                  <c:v>0</c:v>
                </c:pt>
                <c:pt idx="24372">
                  <c:v>0</c:v>
                </c:pt>
                <c:pt idx="24373">
                  <c:v>0</c:v>
                </c:pt>
                <c:pt idx="24374">
                  <c:v>0</c:v>
                </c:pt>
                <c:pt idx="24375">
                  <c:v>0</c:v>
                </c:pt>
                <c:pt idx="24376">
                  <c:v>0</c:v>
                </c:pt>
                <c:pt idx="24377">
                  <c:v>0</c:v>
                </c:pt>
                <c:pt idx="24378">
                  <c:v>0</c:v>
                </c:pt>
                <c:pt idx="24379">
                  <c:v>0</c:v>
                </c:pt>
                <c:pt idx="24380">
                  <c:v>0</c:v>
                </c:pt>
                <c:pt idx="24381">
                  <c:v>0</c:v>
                </c:pt>
                <c:pt idx="24382">
                  <c:v>0</c:v>
                </c:pt>
                <c:pt idx="24383">
                  <c:v>0</c:v>
                </c:pt>
                <c:pt idx="24384">
                  <c:v>0</c:v>
                </c:pt>
                <c:pt idx="24385">
                  <c:v>0</c:v>
                </c:pt>
                <c:pt idx="24386">
                  <c:v>0</c:v>
                </c:pt>
                <c:pt idx="24387">
                  <c:v>0</c:v>
                </c:pt>
                <c:pt idx="24388">
                  <c:v>0</c:v>
                </c:pt>
                <c:pt idx="24389">
                  <c:v>0</c:v>
                </c:pt>
                <c:pt idx="24390">
                  <c:v>0</c:v>
                </c:pt>
                <c:pt idx="24391">
                  <c:v>0</c:v>
                </c:pt>
                <c:pt idx="24392">
                  <c:v>0</c:v>
                </c:pt>
                <c:pt idx="24393">
                  <c:v>0</c:v>
                </c:pt>
                <c:pt idx="24394">
                  <c:v>0</c:v>
                </c:pt>
                <c:pt idx="24395">
                  <c:v>0</c:v>
                </c:pt>
                <c:pt idx="24396">
                  <c:v>0</c:v>
                </c:pt>
                <c:pt idx="24397">
                  <c:v>0</c:v>
                </c:pt>
                <c:pt idx="24398">
                  <c:v>0</c:v>
                </c:pt>
                <c:pt idx="24399">
                  <c:v>0</c:v>
                </c:pt>
                <c:pt idx="24400">
                  <c:v>0</c:v>
                </c:pt>
                <c:pt idx="24401">
                  <c:v>0</c:v>
                </c:pt>
                <c:pt idx="24402">
                  <c:v>0</c:v>
                </c:pt>
                <c:pt idx="24403">
                  <c:v>0</c:v>
                </c:pt>
                <c:pt idx="24404">
                  <c:v>0</c:v>
                </c:pt>
                <c:pt idx="24405">
                  <c:v>0</c:v>
                </c:pt>
                <c:pt idx="24406">
                  <c:v>0</c:v>
                </c:pt>
                <c:pt idx="24407">
                  <c:v>0</c:v>
                </c:pt>
                <c:pt idx="24408">
                  <c:v>0</c:v>
                </c:pt>
                <c:pt idx="24409">
                  <c:v>0</c:v>
                </c:pt>
                <c:pt idx="24410">
                  <c:v>0</c:v>
                </c:pt>
                <c:pt idx="24411">
                  <c:v>0</c:v>
                </c:pt>
                <c:pt idx="24412">
                  <c:v>0</c:v>
                </c:pt>
                <c:pt idx="24413">
                  <c:v>0</c:v>
                </c:pt>
                <c:pt idx="24414">
                  <c:v>0</c:v>
                </c:pt>
                <c:pt idx="24415">
                  <c:v>0</c:v>
                </c:pt>
                <c:pt idx="24416">
                  <c:v>0</c:v>
                </c:pt>
                <c:pt idx="24417">
                  <c:v>0</c:v>
                </c:pt>
                <c:pt idx="24418">
                  <c:v>0</c:v>
                </c:pt>
                <c:pt idx="24419">
                  <c:v>0</c:v>
                </c:pt>
                <c:pt idx="24420">
                  <c:v>0</c:v>
                </c:pt>
                <c:pt idx="24421">
                  <c:v>0</c:v>
                </c:pt>
                <c:pt idx="24422">
                  <c:v>0</c:v>
                </c:pt>
                <c:pt idx="24423">
                  <c:v>0</c:v>
                </c:pt>
                <c:pt idx="24424">
                  <c:v>0</c:v>
                </c:pt>
                <c:pt idx="24425">
                  <c:v>0</c:v>
                </c:pt>
                <c:pt idx="24426">
                  <c:v>0</c:v>
                </c:pt>
                <c:pt idx="24427">
                  <c:v>0</c:v>
                </c:pt>
                <c:pt idx="24428">
                  <c:v>0</c:v>
                </c:pt>
                <c:pt idx="24429">
                  <c:v>0</c:v>
                </c:pt>
                <c:pt idx="24430">
                  <c:v>0</c:v>
                </c:pt>
                <c:pt idx="24431">
                  <c:v>0</c:v>
                </c:pt>
                <c:pt idx="24432">
                  <c:v>0</c:v>
                </c:pt>
                <c:pt idx="24433">
                  <c:v>0</c:v>
                </c:pt>
                <c:pt idx="24434">
                  <c:v>0</c:v>
                </c:pt>
                <c:pt idx="24435">
                  <c:v>0</c:v>
                </c:pt>
                <c:pt idx="24436">
                  <c:v>0</c:v>
                </c:pt>
                <c:pt idx="24437">
                  <c:v>0</c:v>
                </c:pt>
                <c:pt idx="24438">
                  <c:v>0</c:v>
                </c:pt>
                <c:pt idx="24439">
                  <c:v>0</c:v>
                </c:pt>
                <c:pt idx="24440">
                  <c:v>0</c:v>
                </c:pt>
                <c:pt idx="24441">
                  <c:v>0</c:v>
                </c:pt>
                <c:pt idx="24442">
                  <c:v>0</c:v>
                </c:pt>
                <c:pt idx="24443">
                  <c:v>0</c:v>
                </c:pt>
                <c:pt idx="24444">
                  <c:v>0</c:v>
                </c:pt>
                <c:pt idx="24445">
                  <c:v>0</c:v>
                </c:pt>
                <c:pt idx="24446">
                  <c:v>0</c:v>
                </c:pt>
                <c:pt idx="24447">
                  <c:v>0</c:v>
                </c:pt>
                <c:pt idx="24448">
                  <c:v>0</c:v>
                </c:pt>
                <c:pt idx="24449">
                  <c:v>0</c:v>
                </c:pt>
                <c:pt idx="24450">
                  <c:v>0</c:v>
                </c:pt>
                <c:pt idx="24451">
                  <c:v>0</c:v>
                </c:pt>
                <c:pt idx="24452">
                  <c:v>0</c:v>
                </c:pt>
                <c:pt idx="24453">
                  <c:v>0</c:v>
                </c:pt>
                <c:pt idx="24454">
                  <c:v>0</c:v>
                </c:pt>
                <c:pt idx="24455">
                  <c:v>0</c:v>
                </c:pt>
                <c:pt idx="24456">
                  <c:v>0</c:v>
                </c:pt>
                <c:pt idx="24457">
                  <c:v>0</c:v>
                </c:pt>
                <c:pt idx="24458">
                  <c:v>0</c:v>
                </c:pt>
                <c:pt idx="24459">
                  <c:v>0</c:v>
                </c:pt>
                <c:pt idx="24460">
                  <c:v>0</c:v>
                </c:pt>
                <c:pt idx="24461">
                  <c:v>0</c:v>
                </c:pt>
                <c:pt idx="24462">
                  <c:v>0</c:v>
                </c:pt>
                <c:pt idx="24463">
                  <c:v>0</c:v>
                </c:pt>
                <c:pt idx="24464">
                  <c:v>0</c:v>
                </c:pt>
                <c:pt idx="24465">
                  <c:v>0</c:v>
                </c:pt>
                <c:pt idx="24466">
                  <c:v>0</c:v>
                </c:pt>
                <c:pt idx="24467">
                  <c:v>0</c:v>
                </c:pt>
                <c:pt idx="24468">
                  <c:v>0</c:v>
                </c:pt>
                <c:pt idx="24469">
                  <c:v>0</c:v>
                </c:pt>
                <c:pt idx="24470">
                  <c:v>0</c:v>
                </c:pt>
                <c:pt idx="24471">
                  <c:v>0</c:v>
                </c:pt>
                <c:pt idx="24472">
                  <c:v>0</c:v>
                </c:pt>
                <c:pt idx="24473">
                  <c:v>0</c:v>
                </c:pt>
                <c:pt idx="24474">
                  <c:v>0</c:v>
                </c:pt>
                <c:pt idx="24475">
                  <c:v>0</c:v>
                </c:pt>
                <c:pt idx="24476">
                  <c:v>0</c:v>
                </c:pt>
                <c:pt idx="24477">
                  <c:v>0</c:v>
                </c:pt>
                <c:pt idx="24478">
                  <c:v>0</c:v>
                </c:pt>
                <c:pt idx="24479">
                  <c:v>0</c:v>
                </c:pt>
                <c:pt idx="24480">
                  <c:v>0</c:v>
                </c:pt>
                <c:pt idx="24481">
                  <c:v>0</c:v>
                </c:pt>
                <c:pt idx="24482">
                  <c:v>0</c:v>
                </c:pt>
                <c:pt idx="24483">
                  <c:v>0</c:v>
                </c:pt>
                <c:pt idx="24484">
                  <c:v>0</c:v>
                </c:pt>
                <c:pt idx="24485">
                  <c:v>0</c:v>
                </c:pt>
                <c:pt idx="24486">
                  <c:v>0</c:v>
                </c:pt>
                <c:pt idx="24487">
                  <c:v>0</c:v>
                </c:pt>
                <c:pt idx="24488">
                  <c:v>0</c:v>
                </c:pt>
                <c:pt idx="24489">
                  <c:v>0</c:v>
                </c:pt>
                <c:pt idx="24490">
                  <c:v>0</c:v>
                </c:pt>
                <c:pt idx="24491">
                  <c:v>0</c:v>
                </c:pt>
                <c:pt idx="24492">
                  <c:v>0</c:v>
                </c:pt>
                <c:pt idx="24493">
                  <c:v>0</c:v>
                </c:pt>
                <c:pt idx="24494">
                  <c:v>0</c:v>
                </c:pt>
                <c:pt idx="24495">
                  <c:v>0</c:v>
                </c:pt>
                <c:pt idx="24496">
                  <c:v>0</c:v>
                </c:pt>
                <c:pt idx="24497">
                  <c:v>0</c:v>
                </c:pt>
                <c:pt idx="24498">
                  <c:v>0</c:v>
                </c:pt>
                <c:pt idx="24499">
                  <c:v>0</c:v>
                </c:pt>
                <c:pt idx="24500">
                  <c:v>0</c:v>
                </c:pt>
                <c:pt idx="24501">
                  <c:v>0</c:v>
                </c:pt>
                <c:pt idx="24502">
                  <c:v>0</c:v>
                </c:pt>
                <c:pt idx="24503">
                  <c:v>0</c:v>
                </c:pt>
                <c:pt idx="24504">
                  <c:v>0</c:v>
                </c:pt>
                <c:pt idx="24505">
                  <c:v>0</c:v>
                </c:pt>
                <c:pt idx="24506">
                  <c:v>0</c:v>
                </c:pt>
                <c:pt idx="24507">
                  <c:v>0</c:v>
                </c:pt>
                <c:pt idx="24508">
                  <c:v>0</c:v>
                </c:pt>
                <c:pt idx="24509">
                  <c:v>0</c:v>
                </c:pt>
                <c:pt idx="24510">
                  <c:v>0</c:v>
                </c:pt>
                <c:pt idx="24511">
                  <c:v>0</c:v>
                </c:pt>
                <c:pt idx="24512">
                  <c:v>0</c:v>
                </c:pt>
                <c:pt idx="24513">
                  <c:v>0</c:v>
                </c:pt>
                <c:pt idx="24514">
                  <c:v>0</c:v>
                </c:pt>
                <c:pt idx="24515">
                  <c:v>0</c:v>
                </c:pt>
                <c:pt idx="24516">
                  <c:v>0</c:v>
                </c:pt>
                <c:pt idx="24517">
                  <c:v>0</c:v>
                </c:pt>
                <c:pt idx="24518">
                  <c:v>0</c:v>
                </c:pt>
                <c:pt idx="24519">
                  <c:v>0</c:v>
                </c:pt>
                <c:pt idx="24520">
                  <c:v>0</c:v>
                </c:pt>
                <c:pt idx="24521">
                  <c:v>0</c:v>
                </c:pt>
                <c:pt idx="24522">
                  <c:v>0</c:v>
                </c:pt>
                <c:pt idx="24523">
                  <c:v>0</c:v>
                </c:pt>
                <c:pt idx="24524">
                  <c:v>0</c:v>
                </c:pt>
                <c:pt idx="24525">
                  <c:v>0</c:v>
                </c:pt>
                <c:pt idx="24526">
                  <c:v>0</c:v>
                </c:pt>
                <c:pt idx="24527">
                  <c:v>0</c:v>
                </c:pt>
                <c:pt idx="24528">
                  <c:v>0</c:v>
                </c:pt>
                <c:pt idx="24529">
                  <c:v>0</c:v>
                </c:pt>
                <c:pt idx="24530">
                  <c:v>0</c:v>
                </c:pt>
                <c:pt idx="24531">
                  <c:v>0</c:v>
                </c:pt>
                <c:pt idx="24532">
                  <c:v>0</c:v>
                </c:pt>
                <c:pt idx="24533">
                  <c:v>0</c:v>
                </c:pt>
                <c:pt idx="24534">
                  <c:v>0</c:v>
                </c:pt>
                <c:pt idx="24535">
                  <c:v>0</c:v>
                </c:pt>
                <c:pt idx="24536">
                  <c:v>0</c:v>
                </c:pt>
                <c:pt idx="24537">
                  <c:v>0</c:v>
                </c:pt>
                <c:pt idx="24538">
                  <c:v>0</c:v>
                </c:pt>
                <c:pt idx="24539">
                  <c:v>0</c:v>
                </c:pt>
                <c:pt idx="24540">
                  <c:v>0</c:v>
                </c:pt>
                <c:pt idx="24541">
                  <c:v>0</c:v>
                </c:pt>
                <c:pt idx="24542">
                  <c:v>0</c:v>
                </c:pt>
                <c:pt idx="24543">
                  <c:v>0</c:v>
                </c:pt>
                <c:pt idx="24544">
                  <c:v>0</c:v>
                </c:pt>
                <c:pt idx="24545">
                  <c:v>0</c:v>
                </c:pt>
                <c:pt idx="24546">
                  <c:v>0</c:v>
                </c:pt>
                <c:pt idx="24547">
                  <c:v>0</c:v>
                </c:pt>
                <c:pt idx="24548">
                  <c:v>0</c:v>
                </c:pt>
                <c:pt idx="24549">
                  <c:v>0</c:v>
                </c:pt>
                <c:pt idx="24550">
                  <c:v>0</c:v>
                </c:pt>
                <c:pt idx="24551">
                  <c:v>0</c:v>
                </c:pt>
                <c:pt idx="24552">
                  <c:v>0</c:v>
                </c:pt>
                <c:pt idx="24553">
                  <c:v>0</c:v>
                </c:pt>
                <c:pt idx="24554">
                  <c:v>0</c:v>
                </c:pt>
                <c:pt idx="24555">
                  <c:v>0</c:v>
                </c:pt>
                <c:pt idx="24556">
                  <c:v>0</c:v>
                </c:pt>
                <c:pt idx="24557">
                  <c:v>0</c:v>
                </c:pt>
                <c:pt idx="24558">
                  <c:v>0</c:v>
                </c:pt>
                <c:pt idx="24559">
                  <c:v>0</c:v>
                </c:pt>
                <c:pt idx="24560">
                  <c:v>0</c:v>
                </c:pt>
                <c:pt idx="24561">
                  <c:v>0</c:v>
                </c:pt>
                <c:pt idx="24562">
                  <c:v>0</c:v>
                </c:pt>
                <c:pt idx="24563">
                  <c:v>0</c:v>
                </c:pt>
                <c:pt idx="24564">
                  <c:v>0</c:v>
                </c:pt>
                <c:pt idx="24565">
                  <c:v>0</c:v>
                </c:pt>
                <c:pt idx="24566">
                  <c:v>0</c:v>
                </c:pt>
                <c:pt idx="24567">
                  <c:v>0</c:v>
                </c:pt>
                <c:pt idx="24568">
                  <c:v>0</c:v>
                </c:pt>
                <c:pt idx="24569">
                  <c:v>0</c:v>
                </c:pt>
                <c:pt idx="24570">
                  <c:v>0</c:v>
                </c:pt>
                <c:pt idx="24571">
                  <c:v>0</c:v>
                </c:pt>
                <c:pt idx="24572">
                  <c:v>0</c:v>
                </c:pt>
                <c:pt idx="24573">
                  <c:v>0</c:v>
                </c:pt>
                <c:pt idx="24574">
                  <c:v>0</c:v>
                </c:pt>
                <c:pt idx="24575">
                  <c:v>0</c:v>
                </c:pt>
                <c:pt idx="24576">
                  <c:v>0</c:v>
                </c:pt>
                <c:pt idx="24577">
                  <c:v>0</c:v>
                </c:pt>
                <c:pt idx="24578">
                  <c:v>0</c:v>
                </c:pt>
                <c:pt idx="24579">
                  <c:v>0</c:v>
                </c:pt>
                <c:pt idx="24580">
                  <c:v>0</c:v>
                </c:pt>
                <c:pt idx="24581">
                  <c:v>0</c:v>
                </c:pt>
                <c:pt idx="24582">
                  <c:v>0</c:v>
                </c:pt>
                <c:pt idx="24583">
                  <c:v>0</c:v>
                </c:pt>
                <c:pt idx="24584">
                  <c:v>0</c:v>
                </c:pt>
                <c:pt idx="24585">
                  <c:v>0</c:v>
                </c:pt>
                <c:pt idx="24586">
                  <c:v>0</c:v>
                </c:pt>
                <c:pt idx="24587">
                  <c:v>0</c:v>
                </c:pt>
                <c:pt idx="24588">
                  <c:v>0</c:v>
                </c:pt>
                <c:pt idx="24589">
                  <c:v>0</c:v>
                </c:pt>
                <c:pt idx="24590">
                  <c:v>0</c:v>
                </c:pt>
                <c:pt idx="24591">
                  <c:v>0</c:v>
                </c:pt>
                <c:pt idx="24592">
                  <c:v>0</c:v>
                </c:pt>
                <c:pt idx="24593">
                  <c:v>0</c:v>
                </c:pt>
                <c:pt idx="24594">
                  <c:v>0</c:v>
                </c:pt>
                <c:pt idx="24595">
                  <c:v>0</c:v>
                </c:pt>
                <c:pt idx="24596">
                  <c:v>0</c:v>
                </c:pt>
                <c:pt idx="24597">
                  <c:v>0</c:v>
                </c:pt>
                <c:pt idx="24598">
                  <c:v>0</c:v>
                </c:pt>
                <c:pt idx="24599">
                  <c:v>0</c:v>
                </c:pt>
                <c:pt idx="24600">
                  <c:v>0</c:v>
                </c:pt>
                <c:pt idx="24601">
                  <c:v>0</c:v>
                </c:pt>
                <c:pt idx="24602">
                  <c:v>0</c:v>
                </c:pt>
                <c:pt idx="24603">
                  <c:v>0</c:v>
                </c:pt>
                <c:pt idx="24604">
                  <c:v>0</c:v>
                </c:pt>
                <c:pt idx="24605">
                  <c:v>0</c:v>
                </c:pt>
                <c:pt idx="24606">
                  <c:v>0</c:v>
                </c:pt>
                <c:pt idx="24607">
                  <c:v>0</c:v>
                </c:pt>
                <c:pt idx="24608">
                  <c:v>0</c:v>
                </c:pt>
                <c:pt idx="24609">
                  <c:v>0</c:v>
                </c:pt>
                <c:pt idx="24610">
                  <c:v>0</c:v>
                </c:pt>
                <c:pt idx="24611">
                  <c:v>0</c:v>
                </c:pt>
                <c:pt idx="24612">
                  <c:v>0</c:v>
                </c:pt>
                <c:pt idx="24613">
                  <c:v>0</c:v>
                </c:pt>
                <c:pt idx="24614">
                  <c:v>0</c:v>
                </c:pt>
                <c:pt idx="24615">
                  <c:v>0</c:v>
                </c:pt>
                <c:pt idx="24616">
                  <c:v>0</c:v>
                </c:pt>
                <c:pt idx="24617">
                  <c:v>0</c:v>
                </c:pt>
                <c:pt idx="24618">
                  <c:v>0</c:v>
                </c:pt>
                <c:pt idx="24619">
                  <c:v>0</c:v>
                </c:pt>
                <c:pt idx="24620">
                  <c:v>0</c:v>
                </c:pt>
                <c:pt idx="24621">
                  <c:v>0</c:v>
                </c:pt>
                <c:pt idx="24622">
                  <c:v>0</c:v>
                </c:pt>
                <c:pt idx="24623">
                  <c:v>0</c:v>
                </c:pt>
                <c:pt idx="24624">
                  <c:v>0</c:v>
                </c:pt>
                <c:pt idx="24625">
                  <c:v>0</c:v>
                </c:pt>
                <c:pt idx="24626">
                  <c:v>0</c:v>
                </c:pt>
                <c:pt idx="24627">
                  <c:v>0</c:v>
                </c:pt>
                <c:pt idx="24628">
                  <c:v>0</c:v>
                </c:pt>
                <c:pt idx="24629">
                  <c:v>0</c:v>
                </c:pt>
                <c:pt idx="24630">
                  <c:v>0</c:v>
                </c:pt>
                <c:pt idx="24631">
                  <c:v>0</c:v>
                </c:pt>
                <c:pt idx="24632">
                  <c:v>0</c:v>
                </c:pt>
                <c:pt idx="24633">
                  <c:v>0</c:v>
                </c:pt>
                <c:pt idx="24634">
                  <c:v>0</c:v>
                </c:pt>
                <c:pt idx="24635">
                  <c:v>0</c:v>
                </c:pt>
                <c:pt idx="24636">
                  <c:v>0</c:v>
                </c:pt>
                <c:pt idx="24637">
                  <c:v>0</c:v>
                </c:pt>
                <c:pt idx="24638">
                  <c:v>0</c:v>
                </c:pt>
                <c:pt idx="24639">
                  <c:v>0</c:v>
                </c:pt>
                <c:pt idx="24640">
                  <c:v>0</c:v>
                </c:pt>
                <c:pt idx="24641">
                  <c:v>0</c:v>
                </c:pt>
                <c:pt idx="24642">
                  <c:v>0</c:v>
                </c:pt>
                <c:pt idx="24643">
                  <c:v>0</c:v>
                </c:pt>
                <c:pt idx="24644">
                  <c:v>0</c:v>
                </c:pt>
                <c:pt idx="24645">
                  <c:v>0</c:v>
                </c:pt>
                <c:pt idx="24646">
                  <c:v>0</c:v>
                </c:pt>
                <c:pt idx="24647">
                  <c:v>0</c:v>
                </c:pt>
                <c:pt idx="24648">
                  <c:v>0</c:v>
                </c:pt>
                <c:pt idx="24649">
                  <c:v>0</c:v>
                </c:pt>
                <c:pt idx="24650">
                  <c:v>0</c:v>
                </c:pt>
                <c:pt idx="24651">
                  <c:v>0</c:v>
                </c:pt>
                <c:pt idx="24652">
                  <c:v>0</c:v>
                </c:pt>
                <c:pt idx="24653">
                  <c:v>0</c:v>
                </c:pt>
                <c:pt idx="24654">
                  <c:v>0</c:v>
                </c:pt>
                <c:pt idx="24655">
                  <c:v>0</c:v>
                </c:pt>
                <c:pt idx="24656">
                  <c:v>0</c:v>
                </c:pt>
                <c:pt idx="24657">
                  <c:v>0</c:v>
                </c:pt>
                <c:pt idx="24658">
                  <c:v>0</c:v>
                </c:pt>
                <c:pt idx="24659">
                  <c:v>0</c:v>
                </c:pt>
                <c:pt idx="24660">
                  <c:v>0</c:v>
                </c:pt>
                <c:pt idx="24661">
                  <c:v>0</c:v>
                </c:pt>
                <c:pt idx="24662">
                  <c:v>0</c:v>
                </c:pt>
                <c:pt idx="24663">
                  <c:v>0</c:v>
                </c:pt>
                <c:pt idx="24664">
                  <c:v>0</c:v>
                </c:pt>
                <c:pt idx="24665">
                  <c:v>0</c:v>
                </c:pt>
                <c:pt idx="24666">
                  <c:v>0</c:v>
                </c:pt>
                <c:pt idx="24667">
                  <c:v>0</c:v>
                </c:pt>
                <c:pt idx="24668">
                  <c:v>0</c:v>
                </c:pt>
                <c:pt idx="24669">
                  <c:v>0</c:v>
                </c:pt>
                <c:pt idx="24670">
                  <c:v>0</c:v>
                </c:pt>
                <c:pt idx="24671">
                  <c:v>0</c:v>
                </c:pt>
                <c:pt idx="24672">
                  <c:v>0</c:v>
                </c:pt>
                <c:pt idx="24673">
                  <c:v>0</c:v>
                </c:pt>
                <c:pt idx="24674">
                  <c:v>0</c:v>
                </c:pt>
                <c:pt idx="24675">
                  <c:v>0</c:v>
                </c:pt>
                <c:pt idx="24676">
                  <c:v>0</c:v>
                </c:pt>
                <c:pt idx="24677">
                  <c:v>0</c:v>
                </c:pt>
                <c:pt idx="24678">
                  <c:v>0</c:v>
                </c:pt>
                <c:pt idx="24679">
                  <c:v>0</c:v>
                </c:pt>
                <c:pt idx="24680">
                  <c:v>0</c:v>
                </c:pt>
                <c:pt idx="24681">
                  <c:v>0</c:v>
                </c:pt>
                <c:pt idx="24682">
                  <c:v>0</c:v>
                </c:pt>
                <c:pt idx="24683">
                  <c:v>0</c:v>
                </c:pt>
                <c:pt idx="24684">
                  <c:v>0</c:v>
                </c:pt>
                <c:pt idx="24685">
                  <c:v>0</c:v>
                </c:pt>
                <c:pt idx="24686">
                  <c:v>0</c:v>
                </c:pt>
                <c:pt idx="24687">
                  <c:v>0</c:v>
                </c:pt>
                <c:pt idx="24688">
                  <c:v>0</c:v>
                </c:pt>
                <c:pt idx="24689">
                  <c:v>0</c:v>
                </c:pt>
                <c:pt idx="24690">
                  <c:v>0</c:v>
                </c:pt>
                <c:pt idx="24691">
                  <c:v>0</c:v>
                </c:pt>
                <c:pt idx="24692">
                  <c:v>0</c:v>
                </c:pt>
                <c:pt idx="24693">
                  <c:v>0</c:v>
                </c:pt>
                <c:pt idx="24694">
                  <c:v>0</c:v>
                </c:pt>
                <c:pt idx="24695">
                  <c:v>0</c:v>
                </c:pt>
                <c:pt idx="24696">
                  <c:v>0</c:v>
                </c:pt>
                <c:pt idx="24697">
                  <c:v>0</c:v>
                </c:pt>
                <c:pt idx="24698">
                  <c:v>0</c:v>
                </c:pt>
                <c:pt idx="24699">
                  <c:v>0</c:v>
                </c:pt>
                <c:pt idx="24700">
                  <c:v>0</c:v>
                </c:pt>
                <c:pt idx="24701">
                  <c:v>0</c:v>
                </c:pt>
                <c:pt idx="24702">
                  <c:v>0</c:v>
                </c:pt>
                <c:pt idx="24703">
                  <c:v>0</c:v>
                </c:pt>
                <c:pt idx="24704">
                  <c:v>0</c:v>
                </c:pt>
                <c:pt idx="24705">
                  <c:v>0</c:v>
                </c:pt>
                <c:pt idx="24706">
                  <c:v>0</c:v>
                </c:pt>
                <c:pt idx="24707">
                  <c:v>0</c:v>
                </c:pt>
                <c:pt idx="24708">
                  <c:v>0</c:v>
                </c:pt>
                <c:pt idx="24709">
                  <c:v>0</c:v>
                </c:pt>
                <c:pt idx="24710">
                  <c:v>0</c:v>
                </c:pt>
                <c:pt idx="24711">
                  <c:v>0</c:v>
                </c:pt>
                <c:pt idx="24712">
                  <c:v>0</c:v>
                </c:pt>
                <c:pt idx="24713">
                  <c:v>0</c:v>
                </c:pt>
                <c:pt idx="24714">
                  <c:v>0</c:v>
                </c:pt>
                <c:pt idx="24715">
                  <c:v>0</c:v>
                </c:pt>
                <c:pt idx="24716">
                  <c:v>0</c:v>
                </c:pt>
                <c:pt idx="24717">
                  <c:v>0</c:v>
                </c:pt>
                <c:pt idx="24718">
                  <c:v>0</c:v>
                </c:pt>
                <c:pt idx="24719">
                  <c:v>0</c:v>
                </c:pt>
                <c:pt idx="24720">
                  <c:v>0</c:v>
                </c:pt>
                <c:pt idx="24721">
                  <c:v>0</c:v>
                </c:pt>
                <c:pt idx="24722">
                  <c:v>0</c:v>
                </c:pt>
                <c:pt idx="24723">
                  <c:v>0</c:v>
                </c:pt>
                <c:pt idx="24724">
                  <c:v>0</c:v>
                </c:pt>
                <c:pt idx="24725">
                  <c:v>0</c:v>
                </c:pt>
                <c:pt idx="24726">
                  <c:v>0</c:v>
                </c:pt>
                <c:pt idx="24727">
                  <c:v>0</c:v>
                </c:pt>
                <c:pt idx="24728">
                  <c:v>0</c:v>
                </c:pt>
                <c:pt idx="24729">
                  <c:v>0</c:v>
                </c:pt>
                <c:pt idx="24730">
                  <c:v>0</c:v>
                </c:pt>
                <c:pt idx="24731">
                  <c:v>0</c:v>
                </c:pt>
                <c:pt idx="24732">
                  <c:v>0</c:v>
                </c:pt>
                <c:pt idx="24733">
                  <c:v>0</c:v>
                </c:pt>
                <c:pt idx="24734">
                  <c:v>0</c:v>
                </c:pt>
                <c:pt idx="24735">
                  <c:v>0</c:v>
                </c:pt>
                <c:pt idx="24736">
                  <c:v>0</c:v>
                </c:pt>
                <c:pt idx="24737">
                  <c:v>0</c:v>
                </c:pt>
                <c:pt idx="24738">
                  <c:v>0</c:v>
                </c:pt>
                <c:pt idx="24739">
                  <c:v>0</c:v>
                </c:pt>
                <c:pt idx="24740">
                  <c:v>0</c:v>
                </c:pt>
                <c:pt idx="24741">
                  <c:v>0</c:v>
                </c:pt>
                <c:pt idx="24742">
                  <c:v>0</c:v>
                </c:pt>
                <c:pt idx="24743">
                  <c:v>0</c:v>
                </c:pt>
                <c:pt idx="24744">
                  <c:v>0</c:v>
                </c:pt>
                <c:pt idx="24745">
                  <c:v>0</c:v>
                </c:pt>
                <c:pt idx="24746">
                  <c:v>0</c:v>
                </c:pt>
                <c:pt idx="24747">
                  <c:v>0</c:v>
                </c:pt>
                <c:pt idx="24748">
                  <c:v>0</c:v>
                </c:pt>
                <c:pt idx="24749">
                  <c:v>0</c:v>
                </c:pt>
                <c:pt idx="24750">
                  <c:v>0</c:v>
                </c:pt>
                <c:pt idx="24751">
                  <c:v>0</c:v>
                </c:pt>
                <c:pt idx="24752">
                  <c:v>0</c:v>
                </c:pt>
                <c:pt idx="24753">
                  <c:v>0</c:v>
                </c:pt>
                <c:pt idx="24754">
                  <c:v>0</c:v>
                </c:pt>
                <c:pt idx="24755">
                  <c:v>0</c:v>
                </c:pt>
                <c:pt idx="24756">
                  <c:v>0</c:v>
                </c:pt>
                <c:pt idx="24757">
                  <c:v>0</c:v>
                </c:pt>
                <c:pt idx="24758">
                  <c:v>0</c:v>
                </c:pt>
                <c:pt idx="24759">
                  <c:v>0</c:v>
                </c:pt>
                <c:pt idx="24760">
                  <c:v>0</c:v>
                </c:pt>
                <c:pt idx="24761">
                  <c:v>0</c:v>
                </c:pt>
                <c:pt idx="24762">
                  <c:v>0</c:v>
                </c:pt>
                <c:pt idx="24763">
                  <c:v>0</c:v>
                </c:pt>
                <c:pt idx="24764">
                  <c:v>0</c:v>
                </c:pt>
                <c:pt idx="24765">
                  <c:v>0</c:v>
                </c:pt>
                <c:pt idx="24766">
                  <c:v>0</c:v>
                </c:pt>
                <c:pt idx="24767">
                  <c:v>0</c:v>
                </c:pt>
                <c:pt idx="24768">
                  <c:v>0</c:v>
                </c:pt>
                <c:pt idx="24769">
                  <c:v>0</c:v>
                </c:pt>
                <c:pt idx="24770">
                  <c:v>0</c:v>
                </c:pt>
                <c:pt idx="24771">
                  <c:v>0</c:v>
                </c:pt>
                <c:pt idx="24772">
                  <c:v>0</c:v>
                </c:pt>
                <c:pt idx="24773">
                  <c:v>0</c:v>
                </c:pt>
                <c:pt idx="24774">
                  <c:v>0</c:v>
                </c:pt>
                <c:pt idx="24775">
                  <c:v>0</c:v>
                </c:pt>
                <c:pt idx="24776">
                  <c:v>0</c:v>
                </c:pt>
                <c:pt idx="24777">
                  <c:v>0</c:v>
                </c:pt>
                <c:pt idx="24778">
                  <c:v>0</c:v>
                </c:pt>
                <c:pt idx="24779">
                  <c:v>0</c:v>
                </c:pt>
                <c:pt idx="24780">
                  <c:v>0</c:v>
                </c:pt>
                <c:pt idx="24781">
                  <c:v>0</c:v>
                </c:pt>
                <c:pt idx="24782">
                  <c:v>0</c:v>
                </c:pt>
                <c:pt idx="24783">
                  <c:v>0</c:v>
                </c:pt>
                <c:pt idx="24784">
                  <c:v>0</c:v>
                </c:pt>
                <c:pt idx="24785">
                  <c:v>0</c:v>
                </c:pt>
                <c:pt idx="24786">
                  <c:v>0</c:v>
                </c:pt>
                <c:pt idx="24787">
                  <c:v>0</c:v>
                </c:pt>
                <c:pt idx="24788">
                  <c:v>0</c:v>
                </c:pt>
                <c:pt idx="24789">
                  <c:v>0</c:v>
                </c:pt>
                <c:pt idx="24790">
                  <c:v>0</c:v>
                </c:pt>
                <c:pt idx="24791">
                  <c:v>0</c:v>
                </c:pt>
                <c:pt idx="24792">
                  <c:v>0</c:v>
                </c:pt>
                <c:pt idx="24793">
                  <c:v>0</c:v>
                </c:pt>
                <c:pt idx="24794">
                  <c:v>0</c:v>
                </c:pt>
                <c:pt idx="24795">
                  <c:v>0</c:v>
                </c:pt>
                <c:pt idx="24796">
                  <c:v>0</c:v>
                </c:pt>
                <c:pt idx="24797">
                  <c:v>0</c:v>
                </c:pt>
                <c:pt idx="24798">
                  <c:v>0</c:v>
                </c:pt>
                <c:pt idx="24799">
                  <c:v>0</c:v>
                </c:pt>
                <c:pt idx="24800">
                  <c:v>0</c:v>
                </c:pt>
                <c:pt idx="24801">
                  <c:v>0</c:v>
                </c:pt>
                <c:pt idx="24802">
                  <c:v>0</c:v>
                </c:pt>
                <c:pt idx="24803">
                  <c:v>0</c:v>
                </c:pt>
                <c:pt idx="24804">
                  <c:v>0</c:v>
                </c:pt>
                <c:pt idx="24805">
                  <c:v>0</c:v>
                </c:pt>
                <c:pt idx="24806">
                  <c:v>0</c:v>
                </c:pt>
                <c:pt idx="24807">
                  <c:v>0</c:v>
                </c:pt>
                <c:pt idx="24808">
                  <c:v>0</c:v>
                </c:pt>
                <c:pt idx="24809">
                  <c:v>0</c:v>
                </c:pt>
                <c:pt idx="24810">
                  <c:v>0</c:v>
                </c:pt>
                <c:pt idx="24811">
                  <c:v>0</c:v>
                </c:pt>
                <c:pt idx="24812">
                  <c:v>0</c:v>
                </c:pt>
                <c:pt idx="24813">
                  <c:v>0</c:v>
                </c:pt>
                <c:pt idx="24814">
                  <c:v>0</c:v>
                </c:pt>
                <c:pt idx="24815">
                  <c:v>0</c:v>
                </c:pt>
                <c:pt idx="24816">
                  <c:v>0</c:v>
                </c:pt>
                <c:pt idx="24817">
                  <c:v>0</c:v>
                </c:pt>
                <c:pt idx="24818">
                  <c:v>0</c:v>
                </c:pt>
                <c:pt idx="24819">
                  <c:v>0</c:v>
                </c:pt>
                <c:pt idx="24820">
                  <c:v>0</c:v>
                </c:pt>
                <c:pt idx="24821">
                  <c:v>0</c:v>
                </c:pt>
                <c:pt idx="24822">
                  <c:v>0</c:v>
                </c:pt>
                <c:pt idx="24823">
                  <c:v>0</c:v>
                </c:pt>
                <c:pt idx="24824">
                  <c:v>0</c:v>
                </c:pt>
                <c:pt idx="24825">
                  <c:v>0</c:v>
                </c:pt>
                <c:pt idx="24826">
                  <c:v>0</c:v>
                </c:pt>
                <c:pt idx="24827">
                  <c:v>0</c:v>
                </c:pt>
                <c:pt idx="24828">
                  <c:v>0</c:v>
                </c:pt>
                <c:pt idx="24829">
                  <c:v>0</c:v>
                </c:pt>
                <c:pt idx="24830">
                  <c:v>0</c:v>
                </c:pt>
                <c:pt idx="24831">
                  <c:v>0</c:v>
                </c:pt>
                <c:pt idx="24832">
                  <c:v>0</c:v>
                </c:pt>
                <c:pt idx="24833">
                  <c:v>0</c:v>
                </c:pt>
                <c:pt idx="24834">
                  <c:v>0</c:v>
                </c:pt>
                <c:pt idx="24835">
                  <c:v>0</c:v>
                </c:pt>
                <c:pt idx="24836">
                  <c:v>0</c:v>
                </c:pt>
                <c:pt idx="24837">
                  <c:v>0</c:v>
                </c:pt>
                <c:pt idx="24838">
                  <c:v>0</c:v>
                </c:pt>
                <c:pt idx="24839">
                  <c:v>0</c:v>
                </c:pt>
                <c:pt idx="24840">
                  <c:v>0</c:v>
                </c:pt>
                <c:pt idx="24841">
                  <c:v>0</c:v>
                </c:pt>
                <c:pt idx="24842">
                  <c:v>0</c:v>
                </c:pt>
                <c:pt idx="24843">
                  <c:v>0</c:v>
                </c:pt>
                <c:pt idx="24844">
                  <c:v>0</c:v>
                </c:pt>
                <c:pt idx="24845">
                  <c:v>0</c:v>
                </c:pt>
                <c:pt idx="24846">
                  <c:v>0</c:v>
                </c:pt>
                <c:pt idx="24847">
                  <c:v>0</c:v>
                </c:pt>
                <c:pt idx="24848">
                  <c:v>0</c:v>
                </c:pt>
                <c:pt idx="24849">
                  <c:v>0</c:v>
                </c:pt>
                <c:pt idx="24850">
                  <c:v>0</c:v>
                </c:pt>
                <c:pt idx="24851">
                  <c:v>0</c:v>
                </c:pt>
                <c:pt idx="24852">
                  <c:v>0</c:v>
                </c:pt>
                <c:pt idx="24853">
                  <c:v>0</c:v>
                </c:pt>
                <c:pt idx="24854">
                  <c:v>0</c:v>
                </c:pt>
                <c:pt idx="24855">
                  <c:v>0</c:v>
                </c:pt>
                <c:pt idx="24856">
                  <c:v>0</c:v>
                </c:pt>
                <c:pt idx="24857">
                  <c:v>0</c:v>
                </c:pt>
                <c:pt idx="24858">
                  <c:v>0</c:v>
                </c:pt>
                <c:pt idx="24859">
                  <c:v>0</c:v>
                </c:pt>
                <c:pt idx="24860">
                  <c:v>0</c:v>
                </c:pt>
                <c:pt idx="24861">
                  <c:v>0</c:v>
                </c:pt>
                <c:pt idx="24862">
                  <c:v>0</c:v>
                </c:pt>
                <c:pt idx="24863">
                  <c:v>0</c:v>
                </c:pt>
                <c:pt idx="24864">
                  <c:v>0</c:v>
                </c:pt>
                <c:pt idx="24865">
                  <c:v>0</c:v>
                </c:pt>
                <c:pt idx="24866">
                  <c:v>0</c:v>
                </c:pt>
                <c:pt idx="24867">
                  <c:v>0</c:v>
                </c:pt>
                <c:pt idx="24868">
                  <c:v>0</c:v>
                </c:pt>
                <c:pt idx="24869">
                  <c:v>0</c:v>
                </c:pt>
                <c:pt idx="24870">
                  <c:v>0</c:v>
                </c:pt>
                <c:pt idx="24871">
                  <c:v>0</c:v>
                </c:pt>
                <c:pt idx="24872">
                  <c:v>0</c:v>
                </c:pt>
                <c:pt idx="24873">
                  <c:v>0</c:v>
                </c:pt>
                <c:pt idx="24874">
                  <c:v>0</c:v>
                </c:pt>
                <c:pt idx="24875">
                  <c:v>0</c:v>
                </c:pt>
                <c:pt idx="24876">
                  <c:v>0</c:v>
                </c:pt>
                <c:pt idx="24877">
                  <c:v>0</c:v>
                </c:pt>
                <c:pt idx="24878">
                  <c:v>0</c:v>
                </c:pt>
                <c:pt idx="24879">
                  <c:v>0</c:v>
                </c:pt>
                <c:pt idx="24880">
                  <c:v>0</c:v>
                </c:pt>
                <c:pt idx="24881">
                  <c:v>0</c:v>
                </c:pt>
                <c:pt idx="24882">
                  <c:v>0</c:v>
                </c:pt>
                <c:pt idx="24883">
                  <c:v>0</c:v>
                </c:pt>
                <c:pt idx="24884">
                  <c:v>0</c:v>
                </c:pt>
                <c:pt idx="24885">
                  <c:v>0</c:v>
                </c:pt>
                <c:pt idx="24886">
                  <c:v>0</c:v>
                </c:pt>
                <c:pt idx="24887">
                  <c:v>0</c:v>
                </c:pt>
                <c:pt idx="24888">
                  <c:v>0</c:v>
                </c:pt>
                <c:pt idx="24889">
                  <c:v>0</c:v>
                </c:pt>
                <c:pt idx="24890">
                  <c:v>0</c:v>
                </c:pt>
                <c:pt idx="24891">
                  <c:v>0</c:v>
                </c:pt>
                <c:pt idx="24892">
                  <c:v>0</c:v>
                </c:pt>
                <c:pt idx="24893">
                  <c:v>0</c:v>
                </c:pt>
                <c:pt idx="24894">
                  <c:v>0</c:v>
                </c:pt>
                <c:pt idx="24895">
                  <c:v>0</c:v>
                </c:pt>
                <c:pt idx="24896">
                  <c:v>0</c:v>
                </c:pt>
                <c:pt idx="24897">
                  <c:v>0</c:v>
                </c:pt>
                <c:pt idx="24898">
                  <c:v>0</c:v>
                </c:pt>
                <c:pt idx="24899">
                  <c:v>0</c:v>
                </c:pt>
                <c:pt idx="24900">
                  <c:v>0</c:v>
                </c:pt>
                <c:pt idx="24901">
                  <c:v>0</c:v>
                </c:pt>
                <c:pt idx="24902">
                  <c:v>0</c:v>
                </c:pt>
                <c:pt idx="24903">
                  <c:v>0</c:v>
                </c:pt>
                <c:pt idx="24904">
                  <c:v>0</c:v>
                </c:pt>
                <c:pt idx="24905">
                  <c:v>0</c:v>
                </c:pt>
                <c:pt idx="24906">
                  <c:v>0</c:v>
                </c:pt>
                <c:pt idx="24907">
                  <c:v>0</c:v>
                </c:pt>
                <c:pt idx="24908">
                  <c:v>0</c:v>
                </c:pt>
                <c:pt idx="24909">
                  <c:v>0</c:v>
                </c:pt>
                <c:pt idx="24910">
                  <c:v>0</c:v>
                </c:pt>
                <c:pt idx="24911">
                  <c:v>0</c:v>
                </c:pt>
                <c:pt idx="24912">
                  <c:v>0</c:v>
                </c:pt>
                <c:pt idx="24913">
                  <c:v>0</c:v>
                </c:pt>
                <c:pt idx="24914">
                  <c:v>0</c:v>
                </c:pt>
                <c:pt idx="24915">
                  <c:v>0</c:v>
                </c:pt>
                <c:pt idx="24916">
                  <c:v>0</c:v>
                </c:pt>
                <c:pt idx="24917">
                  <c:v>0</c:v>
                </c:pt>
                <c:pt idx="24918">
                  <c:v>0</c:v>
                </c:pt>
                <c:pt idx="24919">
                  <c:v>0</c:v>
                </c:pt>
                <c:pt idx="24920">
                  <c:v>0</c:v>
                </c:pt>
                <c:pt idx="24921">
                  <c:v>0</c:v>
                </c:pt>
                <c:pt idx="24922">
                  <c:v>0</c:v>
                </c:pt>
                <c:pt idx="24923">
                  <c:v>0</c:v>
                </c:pt>
                <c:pt idx="24924">
                  <c:v>0</c:v>
                </c:pt>
                <c:pt idx="24925">
                  <c:v>0</c:v>
                </c:pt>
                <c:pt idx="24926">
                  <c:v>0</c:v>
                </c:pt>
                <c:pt idx="24927">
                  <c:v>0</c:v>
                </c:pt>
                <c:pt idx="24928">
                  <c:v>0</c:v>
                </c:pt>
                <c:pt idx="24929">
                  <c:v>0</c:v>
                </c:pt>
                <c:pt idx="24930">
                  <c:v>0</c:v>
                </c:pt>
                <c:pt idx="24931">
                  <c:v>0</c:v>
                </c:pt>
                <c:pt idx="24932">
                  <c:v>0</c:v>
                </c:pt>
                <c:pt idx="24933">
                  <c:v>0</c:v>
                </c:pt>
                <c:pt idx="24934">
                  <c:v>0</c:v>
                </c:pt>
                <c:pt idx="24935">
                  <c:v>0</c:v>
                </c:pt>
                <c:pt idx="24936">
                  <c:v>0</c:v>
                </c:pt>
                <c:pt idx="24937">
                  <c:v>0</c:v>
                </c:pt>
                <c:pt idx="24938">
                  <c:v>0</c:v>
                </c:pt>
                <c:pt idx="24939">
                  <c:v>0</c:v>
                </c:pt>
                <c:pt idx="24940">
                  <c:v>0</c:v>
                </c:pt>
                <c:pt idx="24941">
                  <c:v>0</c:v>
                </c:pt>
                <c:pt idx="24942">
                  <c:v>0</c:v>
                </c:pt>
                <c:pt idx="24943">
                  <c:v>0</c:v>
                </c:pt>
                <c:pt idx="24944">
                  <c:v>0</c:v>
                </c:pt>
                <c:pt idx="24945">
                  <c:v>0</c:v>
                </c:pt>
                <c:pt idx="24946">
                  <c:v>0</c:v>
                </c:pt>
                <c:pt idx="24947">
                  <c:v>0</c:v>
                </c:pt>
                <c:pt idx="24948">
                  <c:v>0</c:v>
                </c:pt>
                <c:pt idx="24949">
                  <c:v>0</c:v>
                </c:pt>
                <c:pt idx="24950">
                  <c:v>0</c:v>
                </c:pt>
                <c:pt idx="24951">
                  <c:v>0</c:v>
                </c:pt>
                <c:pt idx="24952">
                  <c:v>0</c:v>
                </c:pt>
                <c:pt idx="24953">
                  <c:v>0</c:v>
                </c:pt>
                <c:pt idx="24954">
                  <c:v>0</c:v>
                </c:pt>
                <c:pt idx="24955">
                  <c:v>0</c:v>
                </c:pt>
                <c:pt idx="24956">
                  <c:v>0</c:v>
                </c:pt>
                <c:pt idx="24957">
                  <c:v>0</c:v>
                </c:pt>
                <c:pt idx="24958">
                  <c:v>0</c:v>
                </c:pt>
                <c:pt idx="24959">
                  <c:v>0</c:v>
                </c:pt>
                <c:pt idx="24960">
                  <c:v>0</c:v>
                </c:pt>
                <c:pt idx="24961">
                  <c:v>0</c:v>
                </c:pt>
                <c:pt idx="24962">
                  <c:v>0</c:v>
                </c:pt>
                <c:pt idx="24963">
                  <c:v>0</c:v>
                </c:pt>
                <c:pt idx="24964">
                  <c:v>0</c:v>
                </c:pt>
                <c:pt idx="24965">
                  <c:v>0</c:v>
                </c:pt>
                <c:pt idx="24966">
                  <c:v>0</c:v>
                </c:pt>
                <c:pt idx="24967">
                  <c:v>0</c:v>
                </c:pt>
                <c:pt idx="24968">
                  <c:v>0</c:v>
                </c:pt>
                <c:pt idx="24969">
                  <c:v>0</c:v>
                </c:pt>
                <c:pt idx="24970">
                  <c:v>0</c:v>
                </c:pt>
                <c:pt idx="24971">
                  <c:v>0</c:v>
                </c:pt>
                <c:pt idx="24972">
                  <c:v>0</c:v>
                </c:pt>
                <c:pt idx="24973">
                  <c:v>0</c:v>
                </c:pt>
                <c:pt idx="24974">
                  <c:v>0</c:v>
                </c:pt>
                <c:pt idx="24975">
                  <c:v>0</c:v>
                </c:pt>
                <c:pt idx="24976">
                  <c:v>0</c:v>
                </c:pt>
                <c:pt idx="24977">
                  <c:v>0</c:v>
                </c:pt>
                <c:pt idx="24978">
                  <c:v>0</c:v>
                </c:pt>
                <c:pt idx="24979">
                  <c:v>0</c:v>
                </c:pt>
                <c:pt idx="24980">
                  <c:v>0</c:v>
                </c:pt>
                <c:pt idx="24981">
                  <c:v>0</c:v>
                </c:pt>
                <c:pt idx="24982">
                  <c:v>0</c:v>
                </c:pt>
                <c:pt idx="24983">
                  <c:v>0</c:v>
                </c:pt>
                <c:pt idx="24984">
                  <c:v>0</c:v>
                </c:pt>
                <c:pt idx="24985">
                  <c:v>0</c:v>
                </c:pt>
                <c:pt idx="24986">
                  <c:v>0</c:v>
                </c:pt>
                <c:pt idx="24987">
                  <c:v>0</c:v>
                </c:pt>
                <c:pt idx="24988">
                  <c:v>0</c:v>
                </c:pt>
                <c:pt idx="24989">
                  <c:v>0</c:v>
                </c:pt>
                <c:pt idx="24990">
                  <c:v>0</c:v>
                </c:pt>
                <c:pt idx="24991">
                  <c:v>0</c:v>
                </c:pt>
                <c:pt idx="24992">
                  <c:v>0</c:v>
                </c:pt>
                <c:pt idx="24993">
                  <c:v>0</c:v>
                </c:pt>
                <c:pt idx="24994">
                  <c:v>0</c:v>
                </c:pt>
                <c:pt idx="24995">
                  <c:v>0</c:v>
                </c:pt>
                <c:pt idx="24996">
                  <c:v>0</c:v>
                </c:pt>
                <c:pt idx="24997">
                  <c:v>0</c:v>
                </c:pt>
                <c:pt idx="24998">
                  <c:v>0</c:v>
                </c:pt>
                <c:pt idx="24999">
                  <c:v>0</c:v>
                </c:pt>
                <c:pt idx="25000">
                  <c:v>0</c:v>
                </c:pt>
                <c:pt idx="25001">
                  <c:v>0</c:v>
                </c:pt>
                <c:pt idx="25002">
                  <c:v>0</c:v>
                </c:pt>
                <c:pt idx="25003">
                  <c:v>0</c:v>
                </c:pt>
                <c:pt idx="25004">
                  <c:v>0</c:v>
                </c:pt>
                <c:pt idx="25005">
                  <c:v>0</c:v>
                </c:pt>
                <c:pt idx="25006">
                  <c:v>0</c:v>
                </c:pt>
                <c:pt idx="25007">
                  <c:v>0</c:v>
                </c:pt>
                <c:pt idx="25008">
                  <c:v>0</c:v>
                </c:pt>
                <c:pt idx="25009">
                  <c:v>0</c:v>
                </c:pt>
                <c:pt idx="25010">
                  <c:v>0</c:v>
                </c:pt>
                <c:pt idx="25011">
                  <c:v>0</c:v>
                </c:pt>
                <c:pt idx="25012">
                  <c:v>0</c:v>
                </c:pt>
                <c:pt idx="25013">
                  <c:v>0</c:v>
                </c:pt>
                <c:pt idx="25014">
                  <c:v>0</c:v>
                </c:pt>
                <c:pt idx="25015">
                  <c:v>0</c:v>
                </c:pt>
                <c:pt idx="25016">
                  <c:v>0</c:v>
                </c:pt>
                <c:pt idx="25017">
                  <c:v>0</c:v>
                </c:pt>
                <c:pt idx="25018">
                  <c:v>0</c:v>
                </c:pt>
                <c:pt idx="25019">
                  <c:v>0</c:v>
                </c:pt>
                <c:pt idx="25020">
                  <c:v>0</c:v>
                </c:pt>
                <c:pt idx="25021">
                  <c:v>0</c:v>
                </c:pt>
                <c:pt idx="25022">
                  <c:v>0</c:v>
                </c:pt>
                <c:pt idx="25023">
                  <c:v>0</c:v>
                </c:pt>
                <c:pt idx="25024">
                  <c:v>0</c:v>
                </c:pt>
                <c:pt idx="25025">
                  <c:v>0</c:v>
                </c:pt>
                <c:pt idx="25026">
                  <c:v>0</c:v>
                </c:pt>
                <c:pt idx="25027">
                  <c:v>0</c:v>
                </c:pt>
                <c:pt idx="25028">
                  <c:v>0</c:v>
                </c:pt>
                <c:pt idx="25029">
                  <c:v>0</c:v>
                </c:pt>
                <c:pt idx="25030">
                  <c:v>0</c:v>
                </c:pt>
                <c:pt idx="25031">
                  <c:v>0</c:v>
                </c:pt>
                <c:pt idx="25032">
                  <c:v>0</c:v>
                </c:pt>
                <c:pt idx="25033">
                  <c:v>0</c:v>
                </c:pt>
                <c:pt idx="25034">
                  <c:v>0</c:v>
                </c:pt>
                <c:pt idx="25035">
                  <c:v>0</c:v>
                </c:pt>
                <c:pt idx="25036">
                  <c:v>0</c:v>
                </c:pt>
                <c:pt idx="25037">
                  <c:v>0</c:v>
                </c:pt>
                <c:pt idx="25038">
                  <c:v>0</c:v>
                </c:pt>
                <c:pt idx="25039">
                  <c:v>0</c:v>
                </c:pt>
                <c:pt idx="25040">
                  <c:v>0</c:v>
                </c:pt>
                <c:pt idx="25041">
                  <c:v>0</c:v>
                </c:pt>
                <c:pt idx="25042">
                  <c:v>0</c:v>
                </c:pt>
                <c:pt idx="25043">
                  <c:v>0</c:v>
                </c:pt>
                <c:pt idx="25044">
                  <c:v>0</c:v>
                </c:pt>
                <c:pt idx="25045">
                  <c:v>0</c:v>
                </c:pt>
                <c:pt idx="25046">
                  <c:v>0</c:v>
                </c:pt>
                <c:pt idx="25047">
                  <c:v>0</c:v>
                </c:pt>
                <c:pt idx="25048">
                  <c:v>0</c:v>
                </c:pt>
                <c:pt idx="25049">
                  <c:v>0</c:v>
                </c:pt>
                <c:pt idx="25050">
                  <c:v>0</c:v>
                </c:pt>
                <c:pt idx="25051">
                  <c:v>0</c:v>
                </c:pt>
                <c:pt idx="25052">
                  <c:v>0</c:v>
                </c:pt>
                <c:pt idx="25053">
                  <c:v>0</c:v>
                </c:pt>
                <c:pt idx="25054">
                  <c:v>0</c:v>
                </c:pt>
                <c:pt idx="25055">
                  <c:v>0</c:v>
                </c:pt>
                <c:pt idx="25056">
                  <c:v>0</c:v>
                </c:pt>
                <c:pt idx="25057">
                  <c:v>0</c:v>
                </c:pt>
                <c:pt idx="25058">
                  <c:v>0</c:v>
                </c:pt>
                <c:pt idx="25059">
                  <c:v>0</c:v>
                </c:pt>
                <c:pt idx="25060">
                  <c:v>0</c:v>
                </c:pt>
                <c:pt idx="25061">
                  <c:v>0</c:v>
                </c:pt>
                <c:pt idx="25062">
                  <c:v>0</c:v>
                </c:pt>
                <c:pt idx="25063">
                  <c:v>0</c:v>
                </c:pt>
                <c:pt idx="25064">
                  <c:v>0</c:v>
                </c:pt>
                <c:pt idx="25065">
                  <c:v>0</c:v>
                </c:pt>
                <c:pt idx="25066">
                  <c:v>0</c:v>
                </c:pt>
                <c:pt idx="25067">
                  <c:v>0</c:v>
                </c:pt>
                <c:pt idx="25068">
                  <c:v>0</c:v>
                </c:pt>
                <c:pt idx="25069">
                  <c:v>0</c:v>
                </c:pt>
                <c:pt idx="25070">
                  <c:v>0</c:v>
                </c:pt>
                <c:pt idx="25071">
                  <c:v>0</c:v>
                </c:pt>
                <c:pt idx="25072">
                  <c:v>0</c:v>
                </c:pt>
                <c:pt idx="25073">
                  <c:v>0</c:v>
                </c:pt>
                <c:pt idx="25074">
                  <c:v>0</c:v>
                </c:pt>
                <c:pt idx="25075">
                  <c:v>0</c:v>
                </c:pt>
                <c:pt idx="25076">
                  <c:v>0</c:v>
                </c:pt>
                <c:pt idx="25077">
                  <c:v>0</c:v>
                </c:pt>
                <c:pt idx="25078">
                  <c:v>0</c:v>
                </c:pt>
                <c:pt idx="25079">
                  <c:v>0</c:v>
                </c:pt>
                <c:pt idx="25080">
                  <c:v>0</c:v>
                </c:pt>
                <c:pt idx="25081">
                  <c:v>0</c:v>
                </c:pt>
                <c:pt idx="25082">
                  <c:v>0</c:v>
                </c:pt>
                <c:pt idx="25083">
                  <c:v>0</c:v>
                </c:pt>
                <c:pt idx="25084">
                  <c:v>0</c:v>
                </c:pt>
                <c:pt idx="25085">
                  <c:v>0</c:v>
                </c:pt>
                <c:pt idx="25086">
                  <c:v>0</c:v>
                </c:pt>
                <c:pt idx="25087">
                  <c:v>0</c:v>
                </c:pt>
                <c:pt idx="25088">
                  <c:v>0</c:v>
                </c:pt>
                <c:pt idx="25089">
                  <c:v>0</c:v>
                </c:pt>
                <c:pt idx="25090">
                  <c:v>0</c:v>
                </c:pt>
                <c:pt idx="25091">
                  <c:v>0</c:v>
                </c:pt>
                <c:pt idx="25092">
                  <c:v>0</c:v>
                </c:pt>
                <c:pt idx="25093">
                  <c:v>0</c:v>
                </c:pt>
                <c:pt idx="25094">
                  <c:v>0</c:v>
                </c:pt>
                <c:pt idx="25095">
                  <c:v>0</c:v>
                </c:pt>
                <c:pt idx="25096">
                  <c:v>0</c:v>
                </c:pt>
                <c:pt idx="25097">
                  <c:v>0</c:v>
                </c:pt>
                <c:pt idx="25098">
                  <c:v>0</c:v>
                </c:pt>
                <c:pt idx="25099">
                  <c:v>0</c:v>
                </c:pt>
                <c:pt idx="25100">
                  <c:v>0</c:v>
                </c:pt>
                <c:pt idx="25101">
                  <c:v>0</c:v>
                </c:pt>
                <c:pt idx="25102">
                  <c:v>0</c:v>
                </c:pt>
                <c:pt idx="25103">
                  <c:v>0</c:v>
                </c:pt>
                <c:pt idx="25104">
                  <c:v>0</c:v>
                </c:pt>
                <c:pt idx="25105">
                  <c:v>0</c:v>
                </c:pt>
                <c:pt idx="25106">
                  <c:v>0</c:v>
                </c:pt>
                <c:pt idx="25107">
                  <c:v>0</c:v>
                </c:pt>
                <c:pt idx="25108">
                  <c:v>0</c:v>
                </c:pt>
                <c:pt idx="25109">
                  <c:v>0</c:v>
                </c:pt>
                <c:pt idx="25110">
                  <c:v>0</c:v>
                </c:pt>
                <c:pt idx="25111">
                  <c:v>0</c:v>
                </c:pt>
                <c:pt idx="25112">
                  <c:v>0</c:v>
                </c:pt>
                <c:pt idx="25113">
                  <c:v>0</c:v>
                </c:pt>
                <c:pt idx="25114">
                  <c:v>0</c:v>
                </c:pt>
                <c:pt idx="25115">
                  <c:v>0</c:v>
                </c:pt>
                <c:pt idx="25116">
                  <c:v>0</c:v>
                </c:pt>
                <c:pt idx="25117">
                  <c:v>0</c:v>
                </c:pt>
                <c:pt idx="25118">
                  <c:v>0</c:v>
                </c:pt>
                <c:pt idx="25119">
                  <c:v>0</c:v>
                </c:pt>
                <c:pt idx="25120">
                  <c:v>0</c:v>
                </c:pt>
                <c:pt idx="25121">
                  <c:v>0</c:v>
                </c:pt>
                <c:pt idx="25122">
                  <c:v>0</c:v>
                </c:pt>
                <c:pt idx="25123">
                  <c:v>0</c:v>
                </c:pt>
                <c:pt idx="25124">
                  <c:v>0</c:v>
                </c:pt>
                <c:pt idx="25125">
                  <c:v>0</c:v>
                </c:pt>
                <c:pt idx="25126">
                  <c:v>0</c:v>
                </c:pt>
                <c:pt idx="25127">
                  <c:v>0</c:v>
                </c:pt>
                <c:pt idx="25128">
                  <c:v>0</c:v>
                </c:pt>
                <c:pt idx="25129">
                  <c:v>0</c:v>
                </c:pt>
                <c:pt idx="25130">
                  <c:v>0</c:v>
                </c:pt>
                <c:pt idx="25131">
                  <c:v>0</c:v>
                </c:pt>
                <c:pt idx="25132">
                  <c:v>0</c:v>
                </c:pt>
                <c:pt idx="25133">
                  <c:v>0</c:v>
                </c:pt>
                <c:pt idx="25134">
                  <c:v>0</c:v>
                </c:pt>
                <c:pt idx="25135">
                  <c:v>0</c:v>
                </c:pt>
                <c:pt idx="25136">
                  <c:v>0</c:v>
                </c:pt>
                <c:pt idx="25137">
                  <c:v>0</c:v>
                </c:pt>
                <c:pt idx="25138">
                  <c:v>0</c:v>
                </c:pt>
                <c:pt idx="25139">
                  <c:v>0</c:v>
                </c:pt>
                <c:pt idx="25140">
                  <c:v>0</c:v>
                </c:pt>
                <c:pt idx="25141">
                  <c:v>0</c:v>
                </c:pt>
                <c:pt idx="25142">
                  <c:v>0</c:v>
                </c:pt>
                <c:pt idx="25143">
                  <c:v>0</c:v>
                </c:pt>
                <c:pt idx="25144">
                  <c:v>0</c:v>
                </c:pt>
                <c:pt idx="25145">
                  <c:v>0</c:v>
                </c:pt>
                <c:pt idx="25146">
                  <c:v>0</c:v>
                </c:pt>
                <c:pt idx="25147">
                  <c:v>0</c:v>
                </c:pt>
                <c:pt idx="25148">
                  <c:v>0</c:v>
                </c:pt>
                <c:pt idx="25149">
                  <c:v>0</c:v>
                </c:pt>
                <c:pt idx="25150">
                  <c:v>0</c:v>
                </c:pt>
                <c:pt idx="25151">
                  <c:v>0</c:v>
                </c:pt>
                <c:pt idx="25152">
                  <c:v>0</c:v>
                </c:pt>
                <c:pt idx="25153">
                  <c:v>0</c:v>
                </c:pt>
                <c:pt idx="25154">
                  <c:v>0</c:v>
                </c:pt>
                <c:pt idx="25155">
                  <c:v>0</c:v>
                </c:pt>
                <c:pt idx="25156">
                  <c:v>0</c:v>
                </c:pt>
                <c:pt idx="25157">
                  <c:v>0</c:v>
                </c:pt>
                <c:pt idx="25158">
                  <c:v>0</c:v>
                </c:pt>
                <c:pt idx="25159">
                  <c:v>0</c:v>
                </c:pt>
                <c:pt idx="25160">
                  <c:v>0</c:v>
                </c:pt>
                <c:pt idx="25161">
                  <c:v>0</c:v>
                </c:pt>
                <c:pt idx="25162">
                  <c:v>0</c:v>
                </c:pt>
                <c:pt idx="25163">
                  <c:v>0</c:v>
                </c:pt>
                <c:pt idx="25164">
                  <c:v>0</c:v>
                </c:pt>
                <c:pt idx="25165">
                  <c:v>0</c:v>
                </c:pt>
                <c:pt idx="25166">
                  <c:v>0</c:v>
                </c:pt>
                <c:pt idx="25167">
                  <c:v>0</c:v>
                </c:pt>
                <c:pt idx="25168">
                  <c:v>0</c:v>
                </c:pt>
                <c:pt idx="25169">
                  <c:v>0</c:v>
                </c:pt>
                <c:pt idx="25170">
                  <c:v>0</c:v>
                </c:pt>
                <c:pt idx="25171">
                  <c:v>0</c:v>
                </c:pt>
                <c:pt idx="25172">
                  <c:v>0</c:v>
                </c:pt>
                <c:pt idx="25173">
                  <c:v>0</c:v>
                </c:pt>
                <c:pt idx="25174">
                  <c:v>0</c:v>
                </c:pt>
                <c:pt idx="25175">
                  <c:v>0</c:v>
                </c:pt>
                <c:pt idx="25176">
                  <c:v>0</c:v>
                </c:pt>
                <c:pt idx="25177">
                  <c:v>0</c:v>
                </c:pt>
                <c:pt idx="25178">
                  <c:v>0</c:v>
                </c:pt>
                <c:pt idx="25179">
                  <c:v>0</c:v>
                </c:pt>
                <c:pt idx="25180">
                  <c:v>0</c:v>
                </c:pt>
                <c:pt idx="25181">
                  <c:v>0</c:v>
                </c:pt>
                <c:pt idx="25182">
                  <c:v>0</c:v>
                </c:pt>
                <c:pt idx="25183">
                  <c:v>0</c:v>
                </c:pt>
                <c:pt idx="25184">
                  <c:v>0</c:v>
                </c:pt>
                <c:pt idx="25185">
                  <c:v>0</c:v>
                </c:pt>
                <c:pt idx="25186">
                  <c:v>0</c:v>
                </c:pt>
                <c:pt idx="25187">
                  <c:v>0</c:v>
                </c:pt>
                <c:pt idx="25188">
                  <c:v>0</c:v>
                </c:pt>
                <c:pt idx="25189">
                  <c:v>0</c:v>
                </c:pt>
                <c:pt idx="25190">
                  <c:v>0</c:v>
                </c:pt>
                <c:pt idx="25191">
                  <c:v>0</c:v>
                </c:pt>
                <c:pt idx="25192">
                  <c:v>0</c:v>
                </c:pt>
                <c:pt idx="25193">
                  <c:v>0</c:v>
                </c:pt>
                <c:pt idx="25194">
                  <c:v>0</c:v>
                </c:pt>
                <c:pt idx="25195">
                  <c:v>0</c:v>
                </c:pt>
                <c:pt idx="25196">
                  <c:v>0</c:v>
                </c:pt>
                <c:pt idx="25197">
                  <c:v>0</c:v>
                </c:pt>
                <c:pt idx="25198">
                  <c:v>0</c:v>
                </c:pt>
                <c:pt idx="25199">
                  <c:v>0</c:v>
                </c:pt>
                <c:pt idx="25200">
                  <c:v>0</c:v>
                </c:pt>
                <c:pt idx="25201">
                  <c:v>0</c:v>
                </c:pt>
                <c:pt idx="25202">
                  <c:v>0</c:v>
                </c:pt>
                <c:pt idx="25203">
                  <c:v>0</c:v>
                </c:pt>
                <c:pt idx="25204">
                  <c:v>0</c:v>
                </c:pt>
                <c:pt idx="25205">
                  <c:v>0</c:v>
                </c:pt>
                <c:pt idx="25206">
                  <c:v>0</c:v>
                </c:pt>
                <c:pt idx="25207">
                  <c:v>0</c:v>
                </c:pt>
                <c:pt idx="25208">
                  <c:v>0</c:v>
                </c:pt>
                <c:pt idx="25209">
                  <c:v>0</c:v>
                </c:pt>
                <c:pt idx="25210">
                  <c:v>0</c:v>
                </c:pt>
                <c:pt idx="25211">
                  <c:v>0</c:v>
                </c:pt>
                <c:pt idx="25212">
                  <c:v>0</c:v>
                </c:pt>
                <c:pt idx="25213">
                  <c:v>0</c:v>
                </c:pt>
                <c:pt idx="25214">
                  <c:v>0</c:v>
                </c:pt>
                <c:pt idx="25215">
                  <c:v>0</c:v>
                </c:pt>
                <c:pt idx="25216">
                  <c:v>0</c:v>
                </c:pt>
                <c:pt idx="25217">
                  <c:v>0</c:v>
                </c:pt>
                <c:pt idx="25218">
                  <c:v>0</c:v>
                </c:pt>
                <c:pt idx="25219">
                  <c:v>0</c:v>
                </c:pt>
                <c:pt idx="25220">
                  <c:v>0</c:v>
                </c:pt>
                <c:pt idx="25221">
                  <c:v>0</c:v>
                </c:pt>
                <c:pt idx="25222">
                  <c:v>0</c:v>
                </c:pt>
                <c:pt idx="25223">
                  <c:v>0</c:v>
                </c:pt>
                <c:pt idx="25224">
                  <c:v>0</c:v>
                </c:pt>
                <c:pt idx="25225">
                  <c:v>0</c:v>
                </c:pt>
                <c:pt idx="25226">
                  <c:v>0</c:v>
                </c:pt>
                <c:pt idx="25227">
                  <c:v>0</c:v>
                </c:pt>
                <c:pt idx="25228">
                  <c:v>0</c:v>
                </c:pt>
                <c:pt idx="25229">
                  <c:v>0</c:v>
                </c:pt>
                <c:pt idx="25230">
                  <c:v>0</c:v>
                </c:pt>
                <c:pt idx="25231">
                  <c:v>0</c:v>
                </c:pt>
                <c:pt idx="25232">
                  <c:v>0</c:v>
                </c:pt>
                <c:pt idx="25233">
                  <c:v>0</c:v>
                </c:pt>
                <c:pt idx="25234">
                  <c:v>0</c:v>
                </c:pt>
                <c:pt idx="25235">
                  <c:v>0</c:v>
                </c:pt>
                <c:pt idx="25236">
                  <c:v>0</c:v>
                </c:pt>
                <c:pt idx="25237">
                  <c:v>0</c:v>
                </c:pt>
                <c:pt idx="25238">
                  <c:v>0</c:v>
                </c:pt>
                <c:pt idx="25239">
                  <c:v>0</c:v>
                </c:pt>
                <c:pt idx="25240">
                  <c:v>0</c:v>
                </c:pt>
                <c:pt idx="25241">
                  <c:v>0</c:v>
                </c:pt>
                <c:pt idx="25242">
                  <c:v>0</c:v>
                </c:pt>
                <c:pt idx="25243">
                  <c:v>0</c:v>
                </c:pt>
                <c:pt idx="25244">
                  <c:v>0</c:v>
                </c:pt>
                <c:pt idx="25245">
                  <c:v>0</c:v>
                </c:pt>
                <c:pt idx="25246">
                  <c:v>0</c:v>
                </c:pt>
                <c:pt idx="25247">
                  <c:v>0</c:v>
                </c:pt>
                <c:pt idx="25248">
                  <c:v>0</c:v>
                </c:pt>
                <c:pt idx="25249">
                  <c:v>0</c:v>
                </c:pt>
                <c:pt idx="25250">
                  <c:v>0</c:v>
                </c:pt>
                <c:pt idx="25251">
                  <c:v>0</c:v>
                </c:pt>
                <c:pt idx="25252">
                  <c:v>0</c:v>
                </c:pt>
                <c:pt idx="25253">
                  <c:v>0</c:v>
                </c:pt>
                <c:pt idx="25254">
                  <c:v>0</c:v>
                </c:pt>
                <c:pt idx="25255">
                  <c:v>0</c:v>
                </c:pt>
                <c:pt idx="25256">
                  <c:v>0</c:v>
                </c:pt>
                <c:pt idx="25257">
                  <c:v>0</c:v>
                </c:pt>
                <c:pt idx="25258">
                  <c:v>0</c:v>
                </c:pt>
                <c:pt idx="25259">
                  <c:v>0</c:v>
                </c:pt>
                <c:pt idx="25260">
                  <c:v>0</c:v>
                </c:pt>
                <c:pt idx="25261">
                  <c:v>0</c:v>
                </c:pt>
                <c:pt idx="25262">
                  <c:v>0</c:v>
                </c:pt>
                <c:pt idx="25263">
                  <c:v>0</c:v>
                </c:pt>
                <c:pt idx="25264">
                  <c:v>0</c:v>
                </c:pt>
                <c:pt idx="25265">
                  <c:v>0</c:v>
                </c:pt>
                <c:pt idx="25266">
                  <c:v>0</c:v>
                </c:pt>
                <c:pt idx="25267">
                  <c:v>0</c:v>
                </c:pt>
                <c:pt idx="25268">
                  <c:v>0</c:v>
                </c:pt>
                <c:pt idx="25269">
                  <c:v>0</c:v>
                </c:pt>
                <c:pt idx="25270">
                  <c:v>0</c:v>
                </c:pt>
                <c:pt idx="25271">
                  <c:v>0</c:v>
                </c:pt>
                <c:pt idx="25272">
                  <c:v>0</c:v>
                </c:pt>
                <c:pt idx="25273">
                  <c:v>0</c:v>
                </c:pt>
                <c:pt idx="25274">
                  <c:v>0</c:v>
                </c:pt>
                <c:pt idx="25275">
                  <c:v>0</c:v>
                </c:pt>
                <c:pt idx="25276">
                  <c:v>0</c:v>
                </c:pt>
                <c:pt idx="25277">
                  <c:v>0</c:v>
                </c:pt>
                <c:pt idx="25278">
                  <c:v>0</c:v>
                </c:pt>
                <c:pt idx="25279">
                  <c:v>0</c:v>
                </c:pt>
                <c:pt idx="25280">
                  <c:v>0</c:v>
                </c:pt>
                <c:pt idx="25281">
                  <c:v>0</c:v>
                </c:pt>
                <c:pt idx="25282">
                  <c:v>0</c:v>
                </c:pt>
                <c:pt idx="25283">
                  <c:v>0</c:v>
                </c:pt>
                <c:pt idx="25284">
                  <c:v>0</c:v>
                </c:pt>
                <c:pt idx="25285">
                  <c:v>0</c:v>
                </c:pt>
                <c:pt idx="25286">
                  <c:v>0</c:v>
                </c:pt>
                <c:pt idx="25287">
                  <c:v>0</c:v>
                </c:pt>
                <c:pt idx="25288">
                  <c:v>0</c:v>
                </c:pt>
                <c:pt idx="25289">
                  <c:v>0</c:v>
                </c:pt>
                <c:pt idx="25290">
                  <c:v>0</c:v>
                </c:pt>
                <c:pt idx="25291">
                  <c:v>0</c:v>
                </c:pt>
                <c:pt idx="25292">
                  <c:v>0</c:v>
                </c:pt>
                <c:pt idx="25293">
                  <c:v>0</c:v>
                </c:pt>
                <c:pt idx="25294">
                  <c:v>0</c:v>
                </c:pt>
                <c:pt idx="25295">
                  <c:v>0</c:v>
                </c:pt>
                <c:pt idx="25296">
                  <c:v>0</c:v>
                </c:pt>
                <c:pt idx="25297">
                  <c:v>0</c:v>
                </c:pt>
                <c:pt idx="25298">
                  <c:v>0</c:v>
                </c:pt>
                <c:pt idx="25299">
                  <c:v>0</c:v>
                </c:pt>
                <c:pt idx="25300">
                  <c:v>0</c:v>
                </c:pt>
                <c:pt idx="25301">
                  <c:v>0</c:v>
                </c:pt>
                <c:pt idx="25302">
                  <c:v>0</c:v>
                </c:pt>
                <c:pt idx="25303">
                  <c:v>0</c:v>
                </c:pt>
                <c:pt idx="25304">
                  <c:v>0</c:v>
                </c:pt>
                <c:pt idx="25305">
                  <c:v>0</c:v>
                </c:pt>
                <c:pt idx="25306">
                  <c:v>0</c:v>
                </c:pt>
                <c:pt idx="25307">
                  <c:v>0</c:v>
                </c:pt>
                <c:pt idx="25308">
                  <c:v>0</c:v>
                </c:pt>
                <c:pt idx="25309">
                  <c:v>0</c:v>
                </c:pt>
                <c:pt idx="25310">
                  <c:v>0</c:v>
                </c:pt>
                <c:pt idx="25311">
                  <c:v>0</c:v>
                </c:pt>
                <c:pt idx="25312">
                  <c:v>0</c:v>
                </c:pt>
                <c:pt idx="25313">
                  <c:v>0</c:v>
                </c:pt>
                <c:pt idx="25314">
                  <c:v>0</c:v>
                </c:pt>
                <c:pt idx="25315">
                  <c:v>0</c:v>
                </c:pt>
                <c:pt idx="25316">
                  <c:v>0</c:v>
                </c:pt>
                <c:pt idx="25317">
                  <c:v>0</c:v>
                </c:pt>
                <c:pt idx="25318">
                  <c:v>0</c:v>
                </c:pt>
                <c:pt idx="25319">
                  <c:v>0</c:v>
                </c:pt>
                <c:pt idx="25320">
                  <c:v>0</c:v>
                </c:pt>
                <c:pt idx="25321">
                  <c:v>0</c:v>
                </c:pt>
                <c:pt idx="25322">
                  <c:v>0</c:v>
                </c:pt>
                <c:pt idx="25323">
                  <c:v>0</c:v>
                </c:pt>
                <c:pt idx="25324">
                  <c:v>0</c:v>
                </c:pt>
                <c:pt idx="25325">
                  <c:v>0</c:v>
                </c:pt>
                <c:pt idx="25326">
                  <c:v>0</c:v>
                </c:pt>
                <c:pt idx="25327">
                  <c:v>0</c:v>
                </c:pt>
                <c:pt idx="25328">
                  <c:v>0</c:v>
                </c:pt>
                <c:pt idx="25329">
                  <c:v>0</c:v>
                </c:pt>
                <c:pt idx="25330">
                  <c:v>0</c:v>
                </c:pt>
                <c:pt idx="25331">
                  <c:v>0</c:v>
                </c:pt>
                <c:pt idx="25332">
                  <c:v>0</c:v>
                </c:pt>
                <c:pt idx="25333">
                  <c:v>0</c:v>
                </c:pt>
                <c:pt idx="25334">
                  <c:v>0</c:v>
                </c:pt>
                <c:pt idx="25335">
                  <c:v>0</c:v>
                </c:pt>
                <c:pt idx="25336">
                  <c:v>0</c:v>
                </c:pt>
                <c:pt idx="25337">
                  <c:v>0</c:v>
                </c:pt>
                <c:pt idx="25338">
                  <c:v>0</c:v>
                </c:pt>
                <c:pt idx="25339">
                  <c:v>0</c:v>
                </c:pt>
                <c:pt idx="25340">
                  <c:v>0</c:v>
                </c:pt>
                <c:pt idx="25341">
                  <c:v>0</c:v>
                </c:pt>
                <c:pt idx="25342">
                  <c:v>0</c:v>
                </c:pt>
                <c:pt idx="25343">
                  <c:v>0</c:v>
                </c:pt>
                <c:pt idx="25344">
                  <c:v>0</c:v>
                </c:pt>
                <c:pt idx="25345">
                  <c:v>0</c:v>
                </c:pt>
                <c:pt idx="25346">
                  <c:v>0</c:v>
                </c:pt>
                <c:pt idx="25347">
                  <c:v>0</c:v>
                </c:pt>
                <c:pt idx="25348">
                  <c:v>0</c:v>
                </c:pt>
                <c:pt idx="25349">
                  <c:v>0</c:v>
                </c:pt>
                <c:pt idx="25350">
                  <c:v>0</c:v>
                </c:pt>
                <c:pt idx="25351">
                  <c:v>0</c:v>
                </c:pt>
                <c:pt idx="25352">
                  <c:v>0</c:v>
                </c:pt>
                <c:pt idx="25353">
                  <c:v>0</c:v>
                </c:pt>
                <c:pt idx="25354">
                  <c:v>0</c:v>
                </c:pt>
                <c:pt idx="25355">
                  <c:v>0</c:v>
                </c:pt>
                <c:pt idx="25356">
                  <c:v>0</c:v>
                </c:pt>
                <c:pt idx="25357">
                  <c:v>0</c:v>
                </c:pt>
                <c:pt idx="25358">
                  <c:v>0</c:v>
                </c:pt>
                <c:pt idx="25359">
                  <c:v>0</c:v>
                </c:pt>
                <c:pt idx="25360">
                  <c:v>0</c:v>
                </c:pt>
                <c:pt idx="25361">
                  <c:v>0</c:v>
                </c:pt>
                <c:pt idx="25362">
                  <c:v>0</c:v>
                </c:pt>
                <c:pt idx="25363">
                  <c:v>0</c:v>
                </c:pt>
                <c:pt idx="25364">
                  <c:v>0</c:v>
                </c:pt>
                <c:pt idx="25365">
                  <c:v>0</c:v>
                </c:pt>
                <c:pt idx="25366">
                  <c:v>0</c:v>
                </c:pt>
                <c:pt idx="25367">
                  <c:v>0</c:v>
                </c:pt>
                <c:pt idx="25368">
                  <c:v>0</c:v>
                </c:pt>
                <c:pt idx="25369">
                  <c:v>0</c:v>
                </c:pt>
                <c:pt idx="25370">
                  <c:v>0</c:v>
                </c:pt>
                <c:pt idx="25371">
                  <c:v>0</c:v>
                </c:pt>
                <c:pt idx="25372">
                  <c:v>0</c:v>
                </c:pt>
                <c:pt idx="25373">
                  <c:v>0</c:v>
                </c:pt>
                <c:pt idx="25374">
                  <c:v>0</c:v>
                </c:pt>
                <c:pt idx="25375">
                  <c:v>0</c:v>
                </c:pt>
                <c:pt idx="25376">
                  <c:v>0</c:v>
                </c:pt>
                <c:pt idx="25377">
                  <c:v>0</c:v>
                </c:pt>
                <c:pt idx="25378">
                  <c:v>0</c:v>
                </c:pt>
                <c:pt idx="25379">
                  <c:v>0</c:v>
                </c:pt>
                <c:pt idx="25380">
                  <c:v>0</c:v>
                </c:pt>
                <c:pt idx="25381">
                  <c:v>0</c:v>
                </c:pt>
                <c:pt idx="25382">
                  <c:v>0</c:v>
                </c:pt>
                <c:pt idx="25383">
                  <c:v>0</c:v>
                </c:pt>
                <c:pt idx="25384">
                  <c:v>0</c:v>
                </c:pt>
                <c:pt idx="25385">
                  <c:v>0</c:v>
                </c:pt>
                <c:pt idx="25386">
                  <c:v>0</c:v>
                </c:pt>
                <c:pt idx="25387">
                  <c:v>0</c:v>
                </c:pt>
                <c:pt idx="25388">
                  <c:v>0</c:v>
                </c:pt>
                <c:pt idx="25389">
                  <c:v>0</c:v>
                </c:pt>
                <c:pt idx="25390">
                  <c:v>0</c:v>
                </c:pt>
                <c:pt idx="25391">
                  <c:v>0</c:v>
                </c:pt>
                <c:pt idx="25392">
                  <c:v>0</c:v>
                </c:pt>
                <c:pt idx="25393">
                  <c:v>0</c:v>
                </c:pt>
                <c:pt idx="25394">
                  <c:v>0</c:v>
                </c:pt>
                <c:pt idx="25395">
                  <c:v>0</c:v>
                </c:pt>
                <c:pt idx="25396">
                  <c:v>0</c:v>
                </c:pt>
                <c:pt idx="25397">
                  <c:v>0</c:v>
                </c:pt>
                <c:pt idx="25398">
                  <c:v>0</c:v>
                </c:pt>
                <c:pt idx="25399">
                  <c:v>0</c:v>
                </c:pt>
                <c:pt idx="25400">
                  <c:v>0</c:v>
                </c:pt>
                <c:pt idx="25401">
                  <c:v>0</c:v>
                </c:pt>
                <c:pt idx="25402">
                  <c:v>0</c:v>
                </c:pt>
                <c:pt idx="25403">
                  <c:v>0</c:v>
                </c:pt>
                <c:pt idx="25404">
                  <c:v>0</c:v>
                </c:pt>
                <c:pt idx="25405">
                  <c:v>0</c:v>
                </c:pt>
                <c:pt idx="25406">
                  <c:v>0</c:v>
                </c:pt>
                <c:pt idx="25407">
                  <c:v>0</c:v>
                </c:pt>
                <c:pt idx="25408">
                  <c:v>0</c:v>
                </c:pt>
                <c:pt idx="25409">
                  <c:v>0</c:v>
                </c:pt>
                <c:pt idx="25410">
                  <c:v>0</c:v>
                </c:pt>
                <c:pt idx="25411">
                  <c:v>0</c:v>
                </c:pt>
                <c:pt idx="25412">
                  <c:v>0</c:v>
                </c:pt>
                <c:pt idx="25413">
                  <c:v>0</c:v>
                </c:pt>
                <c:pt idx="25414">
                  <c:v>0</c:v>
                </c:pt>
                <c:pt idx="25415">
                  <c:v>0</c:v>
                </c:pt>
                <c:pt idx="25416">
                  <c:v>0</c:v>
                </c:pt>
                <c:pt idx="25417">
                  <c:v>0</c:v>
                </c:pt>
                <c:pt idx="25418">
                  <c:v>0</c:v>
                </c:pt>
                <c:pt idx="25419">
                  <c:v>0</c:v>
                </c:pt>
                <c:pt idx="25420">
                  <c:v>0</c:v>
                </c:pt>
                <c:pt idx="25421">
                  <c:v>0</c:v>
                </c:pt>
                <c:pt idx="25422">
                  <c:v>0</c:v>
                </c:pt>
                <c:pt idx="25423">
                  <c:v>0</c:v>
                </c:pt>
                <c:pt idx="25424">
                  <c:v>0</c:v>
                </c:pt>
                <c:pt idx="25425">
                  <c:v>0</c:v>
                </c:pt>
                <c:pt idx="25426">
                  <c:v>0</c:v>
                </c:pt>
                <c:pt idx="25427">
                  <c:v>0</c:v>
                </c:pt>
                <c:pt idx="25428">
                  <c:v>0</c:v>
                </c:pt>
                <c:pt idx="25429">
                  <c:v>0</c:v>
                </c:pt>
                <c:pt idx="25430">
                  <c:v>0</c:v>
                </c:pt>
                <c:pt idx="25431">
                  <c:v>0</c:v>
                </c:pt>
                <c:pt idx="25432">
                  <c:v>0</c:v>
                </c:pt>
                <c:pt idx="25433">
                  <c:v>0</c:v>
                </c:pt>
                <c:pt idx="25434">
                  <c:v>0</c:v>
                </c:pt>
                <c:pt idx="25435">
                  <c:v>0</c:v>
                </c:pt>
                <c:pt idx="25436">
                  <c:v>0</c:v>
                </c:pt>
                <c:pt idx="25437">
                  <c:v>0</c:v>
                </c:pt>
                <c:pt idx="25438">
                  <c:v>0</c:v>
                </c:pt>
                <c:pt idx="25439">
                  <c:v>0</c:v>
                </c:pt>
                <c:pt idx="25440">
                  <c:v>0</c:v>
                </c:pt>
                <c:pt idx="25441">
                  <c:v>0</c:v>
                </c:pt>
                <c:pt idx="25442">
                  <c:v>0</c:v>
                </c:pt>
                <c:pt idx="25443">
                  <c:v>0</c:v>
                </c:pt>
                <c:pt idx="25444">
                  <c:v>0</c:v>
                </c:pt>
                <c:pt idx="25445">
                  <c:v>0</c:v>
                </c:pt>
                <c:pt idx="25446">
                  <c:v>0</c:v>
                </c:pt>
                <c:pt idx="25447">
                  <c:v>0</c:v>
                </c:pt>
                <c:pt idx="25448">
                  <c:v>0</c:v>
                </c:pt>
                <c:pt idx="25449">
                  <c:v>0</c:v>
                </c:pt>
                <c:pt idx="25450">
                  <c:v>0</c:v>
                </c:pt>
                <c:pt idx="25451">
                  <c:v>0</c:v>
                </c:pt>
                <c:pt idx="25452">
                  <c:v>0</c:v>
                </c:pt>
                <c:pt idx="25453">
                  <c:v>0</c:v>
                </c:pt>
                <c:pt idx="25454">
                  <c:v>0</c:v>
                </c:pt>
                <c:pt idx="25455">
                  <c:v>0</c:v>
                </c:pt>
                <c:pt idx="25456">
                  <c:v>0</c:v>
                </c:pt>
                <c:pt idx="25457">
                  <c:v>0</c:v>
                </c:pt>
                <c:pt idx="25458">
                  <c:v>0</c:v>
                </c:pt>
                <c:pt idx="25459">
                  <c:v>0</c:v>
                </c:pt>
                <c:pt idx="25460">
                  <c:v>0</c:v>
                </c:pt>
                <c:pt idx="25461">
                  <c:v>0</c:v>
                </c:pt>
                <c:pt idx="25462">
                  <c:v>0</c:v>
                </c:pt>
                <c:pt idx="25463">
                  <c:v>0</c:v>
                </c:pt>
                <c:pt idx="25464">
                  <c:v>0</c:v>
                </c:pt>
                <c:pt idx="25465">
                  <c:v>0</c:v>
                </c:pt>
                <c:pt idx="25466">
                  <c:v>0</c:v>
                </c:pt>
                <c:pt idx="25467">
                  <c:v>0</c:v>
                </c:pt>
                <c:pt idx="25468">
                  <c:v>0</c:v>
                </c:pt>
                <c:pt idx="25469">
                  <c:v>0</c:v>
                </c:pt>
                <c:pt idx="25470">
                  <c:v>0</c:v>
                </c:pt>
                <c:pt idx="25471">
                  <c:v>0</c:v>
                </c:pt>
                <c:pt idx="25472">
                  <c:v>0</c:v>
                </c:pt>
                <c:pt idx="25473">
                  <c:v>0</c:v>
                </c:pt>
                <c:pt idx="25474">
                  <c:v>0</c:v>
                </c:pt>
                <c:pt idx="25475">
                  <c:v>0</c:v>
                </c:pt>
                <c:pt idx="25476">
                  <c:v>0</c:v>
                </c:pt>
                <c:pt idx="25477">
                  <c:v>0</c:v>
                </c:pt>
                <c:pt idx="25478">
                  <c:v>0</c:v>
                </c:pt>
                <c:pt idx="25479">
                  <c:v>0</c:v>
                </c:pt>
                <c:pt idx="25480">
                  <c:v>0</c:v>
                </c:pt>
                <c:pt idx="25481">
                  <c:v>0</c:v>
                </c:pt>
                <c:pt idx="25482">
                  <c:v>0</c:v>
                </c:pt>
                <c:pt idx="25483">
                  <c:v>0</c:v>
                </c:pt>
                <c:pt idx="25484">
                  <c:v>0</c:v>
                </c:pt>
                <c:pt idx="25485">
                  <c:v>0</c:v>
                </c:pt>
                <c:pt idx="25486">
                  <c:v>0</c:v>
                </c:pt>
                <c:pt idx="25487">
                  <c:v>0</c:v>
                </c:pt>
                <c:pt idx="25488">
                  <c:v>0</c:v>
                </c:pt>
                <c:pt idx="25489">
                  <c:v>0</c:v>
                </c:pt>
                <c:pt idx="25490">
                  <c:v>0</c:v>
                </c:pt>
                <c:pt idx="25491">
                  <c:v>0</c:v>
                </c:pt>
                <c:pt idx="25492">
                  <c:v>0</c:v>
                </c:pt>
                <c:pt idx="25493">
                  <c:v>0</c:v>
                </c:pt>
                <c:pt idx="25494">
                  <c:v>0</c:v>
                </c:pt>
                <c:pt idx="25495">
                  <c:v>0</c:v>
                </c:pt>
                <c:pt idx="25496">
                  <c:v>0</c:v>
                </c:pt>
                <c:pt idx="25497">
                  <c:v>0</c:v>
                </c:pt>
                <c:pt idx="25498">
                  <c:v>0</c:v>
                </c:pt>
                <c:pt idx="25499">
                  <c:v>0</c:v>
                </c:pt>
                <c:pt idx="25500">
                  <c:v>0</c:v>
                </c:pt>
                <c:pt idx="25501">
                  <c:v>0</c:v>
                </c:pt>
                <c:pt idx="25502">
                  <c:v>0</c:v>
                </c:pt>
                <c:pt idx="25503">
                  <c:v>0</c:v>
                </c:pt>
                <c:pt idx="25504">
                  <c:v>0</c:v>
                </c:pt>
                <c:pt idx="25505">
                  <c:v>0</c:v>
                </c:pt>
                <c:pt idx="25506">
                  <c:v>0</c:v>
                </c:pt>
                <c:pt idx="25507">
                  <c:v>0</c:v>
                </c:pt>
                <c:pt idx="25508">
                  <c:v>0</c:v>
                </c:pt>
                <c:pt idx="25509">
                  <c:v>0</c:v>
                </c:pt>
                <c:pt idx="25510">
                  <c:v>0</c:v>
                </c:pt>
                <c:pt idx="25511">
                  <c:v>0</c:v>
                </c:pt>
                <c:pt idx="25512">
                  <c:v>0</c:v>
                </c:pt>
                <c:pt idx="25513">
                  <c:v>0</c:v>
                </c:pt>
                <c:pt idx="25514">
                  <c:v>0</c:v>
                </c:pt>
                <c:pt idx="25515">
                  <c:v>0</c:v>
                </c:pt>
                <c:pt idx="25516">
                  <c:v>0</c:v>
                </c:pt>
                <c:pt idx="25517">
                  <c:v>0</c:v>
                </c:pt>
                <c:pt idx="25518">
                  <c:v>0</c:v>
                </c:pt>
                <c:pt idx="25519">
                  <c:v>0</c:v>
                </c:pt>
                <c:pt idx="25520">
                  <c:v>0</c:v>
                </c:pt>
                <c:pt idx="25521">
                  <c:v>0</c:v>
                </c:pt>
                <c:pt idx="25522">
                  <c:v>0</c:v>
                </c:pt>
                <c:pt idx="25523">
                  <c:v>0</c:v>
                </c:pt>
                <c:pt idx="25524">
                  <c:v>0</c:v>
                </c:pt>
                <c:pt idx="25525">
                  <c:v>0</c:v>
                </c:pt>
                <c:pt idx="25526">
                  <c:v>0</c:v>
                </c:pt>
                <c:pt idx="25527">
                  <c:v>0</c:v>
                </c:pt>
                <c:pt idx="25528">
                  <c:v>0</c:v>
                </c:pt>
                <c:pt idx="25529">
                  <c:v>0</c:v>
                </c:pt>
                <c:pt idx="25530">
                  <c:v>0</c:v>
                </c:pt>
                <c:pt idx="25531">
                  <c:v>0</c:v>
                </c:pt>
                <c:pt idx="25532">
                  <c:v>0</c:v>
                </c:pt>
                <c:pt idx="25533">
                  <c:v>0</c:v>
                </c:pt>
                <c:pt idx="25534">
                  <c:v>0</c:v>
                </c:pt>
                <c:pt idx="25535">
                  <c:v>0</c:v>
                </c:pt>
                <c:pt idx="25536">
                  <c:v>0</c:v>
                </c:pt>
                <c:pt idx="25537">
                  <c:v>0</c:v>
                </c:pt>
                <c:pt idx="25538">
                  <c:v>0</c:v>
                </c:pt>
                <c:pt idx="25539">
                  <c:v>0</c:v>
                </c:pt>
                <c:pt idx="25540">
                  <c:v>0</c:v>
                </c:pt>
                <c:pt idx="25541">
                  <c:v>0</c:v>
                </c:pt>
                <c:pt idx="25542">
                  <c:v>0</c:v>
                </c:pt>
                <c:pt idx="25543">
                  <c:v>0</c:v>
                </c:pt>
                <c:pt idx="25544">
                  <c:v>0</c:v>
                </c:pt>
                <c:pt idx="25545">
                  <c:v>0</c:v>
                </c:pt>
                <c:pt idx="25546">
                  <c:v>0</c:v>
                </c:pt>
                <c:pt idx="25547">
                  <c:v>0</c:v>
                </c:pt>
                <c:pt idx="25548">
                  <c:v>0</c:v>
                </c:pt>
                <c:pt idx="25549">
                  <c:v>0</c:v>
                </c:pt>
                <c:pt idx="25550">
                  <c:v>0</c:v>
                </c:pt>
                <c:pt idx="25551">
                  <c:v>0</c:v>
                </c:pt>
                <c:pt idx="25552">
                  <c:v>0</c:v>
                </c:pt>
                <c:pt idx="25553">
                  <c:v>0</c:v>
                </c:pt>
                <c:pt idx="25554">
                  <c:v>0</c:v>
                </c:pt>
                <c:pt idx="25555">
                  <c:v>0</c:v>
                </c:pt>
                <c:pt idx="25556">
                  <c:v>0</c:v>
                </c:pt>
                <c:pt idx="25557">
                  <c:v>0</c:v>
                </c:pt>
                <c:pt idx="25558">
                  <c:v>0</c:v>
                </c:pt>
                <c:pt idx="25559">
                  <c:v>0</c:v>
                </c:pt>
                <c:pt idx="25560">
                  <c:v>0</c:v>
                </c:pt>
                <c:pt idx="25561">
                  <c:v>0</c:v>
                </c:pt>
                <c:pt idx="25562">
                  <c:v>0</c:v>
                </c:pt>
                <c:pt idx="25563">
                  <c:v>0</c:v>
                </c:pt>
                <c:pt idx="25564">
                  <c:v>0</c:v>
                </c:pt>
                <c:pt idx="25565">
                  <c:v>0</c:v>
                </c:pt>
                <c:pt idx="25566">
                  <c:v>0</c:v>
                </c:pt>
                <c:pt idx="25567">
                  <c:v>0</c:v>
                </c:pt>
                <c:pt idx="25568">
                  <c:v>0</c:v>
                </c:pt>
                <c:pt idx="25569">
                  <c:v>0</c:v>
                </c:pt>
                <c:pt idx="25570">
                  <c:v>0</c:v>
                </c:pt>
                <c:pt idx="25571">
                  <c:v>0</c:v>
                </c:pt>
                <c:pt idx="25572">
                  <c:v>0</c:v>
                </c:pt>
                <c:pt idx="25573">
                  <c:v>0</c:v>
                </c:pt>
                <c:pt idx="25574">
                  <c:v>0</c:v>
                </c:pt>
                <c:pt idx="25575">
                  <c:v>0</c:v>
                </c:pt>
                <c:pt idx="25576">
                  <c:v>0</c:v>
                </c:pt>
                <c:pt idx="25577">
                  <c:v>0</c:v>
                </c:pt>
                <c:pt idx="25578">
                  <c:v>0</c:v>
                </c:pt>
                <c:pt idx="25579">
                  <c:v>0</c:v>
                </c:pt>
                <c:pt idx="25580">
                  <c:v>0</c:v>
                </c:pt>
                <c:pt idx="25581">
                  <c:v>0</c:v>
                </c:pt>
                <c:pt idx="25582">
                  <c:v>0</c:v>
                </c:pt>
                <c:pt idx="25583">
                  <c:v>0</c:v>
                </c:pt>
                <c:pt idx="25584">
                  <c:v>0</c:v>
                </c:pt>
                <c:pt idx="25585">
                  <c:v>0</c:v>
                </c:pt>
                <c:pt idx="25586">
                  <c:v>0</c:v>
                </c:pt>
                <c:pt idx="25587">
                  <c:v>0</c:v>
                </c:pt>
                <c:pt idx="25588">
                  <c:v>0</c:v>
                </c:pt>
                <c:pt idx="25589">
                  <c:v>0</c:v>
                </c:pt>
                <c:pt idx="25590">
                  <c:v>0</c:v>
                </c:pt>
                <c:pt idx="25591">
                  <c:v>0</c:v>
                </c:pt>
                <c:pt idx="25592">
                  <c:v>0</c:v>
                </c:pt>
                <c:pt idx="25593">
                  <c:v>0</c:v>
                </c:pt>
                <c:pt idx="25594">
                  <c:v>0</c:v>
                </c:pt>
                <c:pt idx="25595">
                  <c:v>0</c:v>
                </c:pt>
                <c:pt idx="25596">
                  <c:v>0</c:v>
                </c:pt>
                <c:pt idx="25597">
                  <c:v>0</c:v>
                </c:pt>
                <c:pt idx="25598">
                  <c:v>0</c:v>
                </c:pt>
                <c:pt idx="25599">
                  <c:v>0</c:v>
                </c:pt>
                <c:pt idx="25600">
                  <c:v>0</c:v>
                </c:pt>
                <c:pt idx="25601">
                  <c:v>0</c:v>
                </c:pt>
                <c:pt idx="25602">
                  <c:v>0</c:v>
                </c:pt>
                <c:pt idx="25603">
                  <c:v>0</c:v>
                </c:pt>
                <c:pt idx="25604">
                  <c:v>0</c:v>
                </c:pt>
                <c:pt idx="25605">
                  <c:v>0</c:v>
                </c:pt>
                <c:pt idx="25606">
                  <c:v>0</c:v>
                </c:pt>
                <c:pt idx="25607">
                  <c:v>0</c:v>
                </c:pt>
                <c:pt idx="25608">
                  <c:v>0</c:v>
                </c:pt>
                <c:pt idx="25609">
                  <c:v>0</c:v>
                </c:pt>
                <c:pt idx="25610">
                  <c:v>0</c:v>
                </c:pt>
                <c:pt idx="25611">
                  <c:v>0</c:v>
                </c:pt>
                <c:pt idx="25612">
                  <c:v>0</c:v>
                </c:pt>
                <c:pt idx="25613">
                  <c:v>0</c:v>
                </c:pt>
                <c:pt idx="25614">
                  <c:v>0</c:v>
                </c:pt>
                <c:pt idx="25615">
                  <c:v>0</c:v>
                </c:pt>
                <c:pt idx="25616">
                  <c:v>0</c:v>
                </c:pt>
                <c:pt idx="25617">
                  <c:v>0</c:v>
                </c:pt>
                <c:pt idx="25618">
                  <c:v>0</c:v>
                </c:pt>
                <c:pt idx="25619">
                  <c:v>0</c:v>
                </c:pt>
                <c:pt idx="25620">
                  <c:v>0</c:v>
                </c:pt>
                <c:pt idx="25621">
                  <c:v>0</c:v>
                </c:pt>
                <c:pt idx="25622">
                  <c:v>0</c:v>
                </c:pt>
                <c:pt idx="25623">
                  <c:v>0</c:v>
                </c:pt>
                <c:pt idx="25624">
                  <c:v>0</c:v>
                </c:pt>
                <c:pt idx="25625">
                  <c:v>0</c:v>
                </c:pt>
                <c:pt idx="25626">
                  <c:v>0</c:v>
                </c:pt>
                <c:pt idx="25627">
                  <c:v>0</c:v>
                </c:pt>
                <c:pt idx="25628">
                  <c:v>0</c:v>
                </c:pt>
                <c:pt idx="25629">
                  <c:v>0</c:v>
                </c:pt>
                <c:pt idx="25630">
                  <c:v>0</c:v>
                </c:pt>
                <c:pt idx="25631">
                  <c:v>0</c:v>
                </c:pt>
                <c:pt idx="25632">
                  <c:v>0</c:v>
                </c:pt>
                <c:pt idx="25633">
                  <c:v>0</c:v>
                </c:pt>
                <c:pt idx="25634">
                  <c:v>0</c:v>
                </c:pt>
                <c:pt idx="25635">
                  <c:v>0</c:v>
                </c:pt>
                <c:pt idx="25636">
                  <c:v>0</c:v>
                </c:pt>
                <c:pt idx="25637">
                  <c:v>0</c:v>
                </c:pt>
                <c:pt idx="25638">
                  <c:v>0</c:v>
                </c:pt>
                <c:pt idx="25639">
                  <c:v>0</c:v>
                </c:pt>
                <c:pt idx="25640">
                  <c:v>0</c:v>
                </c:pt>
                <c:pt idx="25641">
                  <c:v>0</c:v>
                </c:pt>
                <c:pt idx="25642">
                  <c:v>0</c:v>
                </c:pt>
                <c:pt idx="25643">
                  <c:v>0</c:v>
                </c:pt>
                <c:pt idx="25644">
                  <c:v>0</c:v>
                </c:pt>
                <c:pt idx="25645">
                  <c:v>0</c:v>
                </c:pt>
                <c:pt idx="25646">
                  <c:v>0</c:v>
                </c:pt>
                <c:pt idx="25647">
                  <c:v>0</c:v>
                </c:pt>
                <c:pt idx="25648">
                  <c:v>0</c:v>
                </c:pt>
                <c:pt idx="25649">
                  <c:v>0</c:v>
                </c:pt>
                <c:pt idx="25650">
                  <c:v>0</c:v>
                </c:pt>
                <c:pt idx="25651">
                  <c:v>0</c:v>
                </c:pt>
                <c:pt idx="25652">
                  <c:v>0</c:v>
                </c:pt>
                <c:pt idx="25653">
                  <c:v>0</c:v>
                </c:pt>
                <c:pt idx="25654">
                  <c:v>0</c:v>
                </c:pt>
                <c:pt idx="25655">
                  <c:v>0</c:v>
                </c:pt>
                <c:pt idx="25656">
                  <c:v>0</c:v>
                </c:pt>
                <c:pt idx="25657">
                  <c:v>0</c:v>
                </c:pt>
                <c:pt idx="25658">
                  <c:v>0</c:v>
                </c:pt>
                <c:pt idx="25659">
                  <c:v>0</c:v>
                </c:pt>
                <c:pt idx="25660">
                  <c:v>0</c:v>
                </c:pt>
                <c:pt idx="25661">
                  <c:v>0</c:v>
                </c:pt>
                <c:pt idx="25662">
                  <c:v>0</c:v>
                </c:pt>
                <c:pt idx="25663">
                  <c:v>0</c:v>
                </c:pt>
                <c:pt idx="25664">
                  <c:v>0</c:v>
                </c:pt>
                <c:pt idx="25665">
                  <c:v>0</c:v>
                </c:pt>
                <c:pt idx="25666">
                  <c:v>0</c:v>
                </c:pt>
                <c:pt idx="25667">
                  <c:v>0</c:v>
                </c:pt>
                <c:pt idx="25668">
                  <c:v>0</c:v>
                </c:pt>
                <c:pt idx="25669">
                  <c:v>0</c:v>
                </c:pt>
                <c:pt idx="25670">
                  <c:v>0</c:v>
                </c:pt>
                <c:pt idx="25671">
                  <c:v>0</c:v>
                </c:pt>
                <c:pt idx="25672">
                  <c:v>0</c:v>
                </c:pt>
                <c:pt idx="25673">
                  <c:v>0</c:v>
                </c:pt>
                <c:pt idx="25674">
                  <c:v>0</c:v>
                </c:pt>
                <c:pt idx="25675">
                  <c:v>0</c:v>
                </c:pt>
                <c:pt idx="25676">
                  <c:v>0</c:v>
                </c:pt>
                <c:pt idx="25677">
                  <c:v>0</c:v>
                </c:pt>
                <c:pt idx="25678">
                  <c:v>0</c:v>
                </c:pt>
                <c:pt idx="25679">
                  <c:v>0</c:v>
                </c:pt>
                <c:pt idx="25680">
                  <c:v>0</c:v>
                </c:pt>
                <c:pt idx="25681">
                  <c:v>0</c:v>
                </c:pt>
                <c:pt idx="25682">
                  <c:v>0</c:v>
                </c:pt>
                <c:pt idx="25683">
                  <c:v>0</c:v>
                </c:pt>
                <c:pt idx="25684">
                  <c:v>0</c:v>
                </c:pt>
                <c:pt idx="25685">
                  <c:v>0</c:v>
                </c:pt>
                <c:pt idx="25686">
                  <c:v>0</c:v>
                </c:pt>
                <c:pt idx="25687">
                  <c:v>0</c:v>
                </c:pt>
                <c:pt idx="25688">
                  <c:v>0</c:v>
                </c:pt>
                <c:pt idx="25689">
                  <c:v>0</c:v>
                </c:pt>
                <c:pt idx="25690">
                  <c:v>0</c:v>
                </c:pt>
                <c:pt idx="25691">
                  <c:v>0</c:v>
                </c:pt>
                <c:pt idx="25692">
                  <c:v>0</c:v>
                </c:pt>
                <c:pt idx="25693">
                  <c:v>0</c:v>
                </c:pt>
                <c:pt idx="25694">
                  <c:v>0</c:v>
                </c:pt>
                <c:pt idx="25695">
                  <c:v>0</c:v>
                </c:pt>
                <c:pt idx="25696">
                  <c:v>0</c:v>
                </c:pt>
                <c:pt idx="25697">
                  <c:v>0</c:v>
                </c:pt>
                <c:pt idx="25698">
                  <c:v>0</c:v>
                </c:pt>
                <c:pt idx="25699">
                  <c:v>0</c:v>
                </c:pt>
                <c:pt idx="25700">
                  <c:v>0</c:v>
                </c:pt>
                <c:pt idx="25701">
                  <c:v>0</c:v>
                </c:pt>
                <c:pt idx="25702">
                  <c:v>0</c:v>
                </c:pt>
                <c:pt idx="25703">
                  <c:v>0</c:v>
                </c:pt>
                <c:pt idx="25704">
                  <c:v>0</c:v>
                </c:pt>
                <c:pt idx="25705">
                  <c:v>0</c:v>
                </c:pt>
                <c:pt idx="25706">
                  <c:v>0</c:v>
                </c:pt>
                <c:pt idx="25707">
                  <c:v>0</c:v>
                </c:pt>
                <c:pt idx="25708">
                  <c:v>0</c:v>
                </c:pt>
                <c:pt idx="25709">
                  <c:v>0</c:v>
                </c:pt>
                <c:pt idx="25710">
                  <c:v>0</c:v>
                </c:pt>
                <c:pt idx="25711">
                  <c:v>0</c:v>
                </c:pt>
                <c:pt idx="25712">
                  <c:v>0</c:v>
                </c:pt>
                <c:pt idx="25713">
                  <c:v>0</c:v>
                </c:pt>
                <c:pt idx="25714">
                  <c:v>0</c:v>
                </c:pt>
                <c:pt idx="25715">
                  <c:v>0</c:v>
                </c:pt>
                <c:pt idx="25716">
                  <c:v>0</c:v>
                </c:pt>
                <c:pt idx="25717">
                  <c:v>0</c:v>
                </c:pt>
                <c:pt idx="25718">
                  <c:v>0</c:v>
                </c:pt>
                <c:pt idx="25719">
                  <c:v>0</c:v>
                </c:pt>
                <c:pt idx="25720">
                  <c:v>0</c:v>
                </c:pt>
                <c:pt idx="25721">
                  <c:v>0</c:v>
                </c:pt>
                <c:pt idx="25722">
                  <c:v>0</c:v>
                </c:pt>
                <c:pt idx="25723">
                  <c:v>0</c:v>
                </c:pt>
                <c:pt idx="25724">
                  <c:v>0</c:v>
                </c:pt>
                <c:pt idx="25725">
                  <c:v>0</c:v>
                </c:pt>
                <c:pt idx="25726">
                  <c:v>0</c:v>
                </c:pt>
                <c:pt idx="25727">
                  <c:v>0</c:v>
                </c:pt>
                <c:pt idx="25728">
                  <c:v>0</c:v>
                </c:pt>
                <c:pt idx="25729">
                  <c:v>0</c:v>
                </c:pt>
                <c:pt idx="25730">
                  <c:v>0</c:v>
                </c:pt>
                <c:pt idx="25731">
                  <c:v>0</c:v>
                </c:pt>
                <c:pt idx="25732">
                  <c:v>0</c:v>
                </c:pt>
                <c:pt idx="25733">
                  <c:v>0</c:v>
                </c:pt>
                <c:pt idx="25734">
                  <c:v>0</c:v>
                </c:pt>
                <c:pt idx="25735">
                  <c:v>0</c:v>
                </c:pt>
                <c:pt idx="25736">
                  <c:v>0</c:v>
                </c:pt>
                <c:pt idx="25737">
                  <c:v>0</c:v>
                </c:pt>
                <c:pt idx="25738">
                  <c:v>0</c:v>
                </c:pt>
                <c:pt idx="25739">
                  <c:v>0</c:v>
                </c:pt>
                <c:pt idx="25740">
                  <c:v>0</c:v>
                </c:pt>
                <c:pt idx="25741">
                  <c:v>0</c:v>
                </c:pt>
                <c:pt idx="25742">
                  <c:v>0</c:v>
                </c:pt>
                <c:pt idx="25743">
                  <c:v>0</c:v>
                </c:pt>
                <c:pt idx="25744">
                  <c:v>0</c:v>
                </c:pt>
                <c:pt idx="25745">
                  <c:v>0</c:v>
                </c:pt>
                <c:pt idx="25746">
                  <c:v>0</c:v>
                </c:pt>
                <c:pt idx="25747">
                  <c:v>0</c:v>
                </c:pt>
                <c:pt idx="25748">
                  <c:v>0</c:v>
                </c:pt>
                <c:pt idx="25749">
                  <c:v>0</c:v>
                </c:pt>
                <c:pt idx="25750">
                  <c:v>0</c:v>
                </c:pt>
                <c:pt idx="25751">
                  <c:v>0</c:v>
                </c:pt>
                <c:pt idx="25752">
                  <c:v>0</c:v>
                </c:pt>
                <c:pt idx="25753">
                  <c:v>0</c:v>
                </c:pt>
                <c:pt idx="25754">
                  <c:v>0</c:v>
                </c:pt>
                <c:pt idx="25755">
                  <c:v>0</c:v>
                </c:pt>
                <c:pt idx="25756">
                  <c:v>0</c:v>
                </c:pt>
                <c:pt idx="25757">
                  <c:v>0</c:v>
                </c:pt>
                <c:pt idx="25758">
                  <c:v>0</c:v>
                </c:pt>
                <c:pt idx="25759">
                  <c:v>0</c:v>
                </c:pt>
                <c:pt idx="25760">
                  <c:v>0</c:v>
                </c:pt>
                <c:pt idx="25761">
                  <c:v>0</c:v>
                </c:pt>
                <c:pt idx="25762">
                  <c:v>0</c:v>
                </c:pt>
                <c:pt idx="25763">
                  <c:v>0</c:v>
                </c:pt>
                <c:pt idx="25764">
                  <c:v>0</c:v>
                </c:pt>
                <c:pt idx="25765">
                  <c:v>0</c:v>
                </c:pt>
                <c:pt idx="25766">
                  <c:v>0</c:v>
                </c:pt>
                <c:pt idx="25767">
                  <c:v>0</c:v>
                </c:pt>
                <c:pt idx="25768">
                  <c:v>0</c:v>
                </c:pt>
                <c:pt idx="25769">
                  <c:v>0</c:v>
                </c:pt>
                <c:pt idx="25770">
                  <c:v>0</c:v>
                </c:pt>
                <c:pt idx="25771">
                  <c:v>0</c:v>
                </c:pt>
                <c:pt idx="25772">
                  <c:v>0</c:v>
                </c:pt>
                <c:pt idx="25773">
                  <c:v>0</c:v>
                </c:pt>
                <c:pt idx="25774">
                  <c:v>0</c:v>
                </c:pt>
                <c:pt idx="25775">
                  <c:v>0</c:v>
                </c:pt>
                <c:pt idx="25776">
                  <c:v>0</c:v>
                </c:pt>
                <c:pt idx="25777">
                  <c:v>0</c:v>
                </c:pt>
                <c:pt idx="25778">
                  <c:v>0</c:v>
                </c:pt>
                <c:pt idx="25779">
                  <c:v>0</c:v>
                </c:pt>
                <c:pt idx="25780">
                  <c:v>0</c:v>
                </c:pt>
                <c:pt idx="25781">
                  <c:v>0</c:v>
                </c:pt>
                <c:pt idx="25782">
                  <c:v>0</c:v>
                </c:pt>
                <c:pt idx="25783">
                  <c:v>0</c:v>
                </c:pt>
                <c:pt idx="25784">
                  <c:v>0</c:v>
                </c:pt>
                <c:pt idx="25785">
                  <c:v>0</c:v>
                </c:pt>
                <c:pt idx="25786">
                  <c:v>0</c:v>
                </c:pt>
                <c:pt idx="25787">
                  <c:v>0</c:v>
                </c:pt>
                <c:pt idx="25788">
                  <c:v>0</c:v>
                </c:pt>
                <c:pt idx="25789">
                  <c:v>0</c:v>
                </c:pt>
                <c:pt idx="25790">
                  <c:v>0</c:v>
                </c:pt>
                <c:pt idx="25791">
                  <c:v>0</c:v>
                </c:pt>
                <c:pt idx="25792">
                  <c:v>0</c:v>
                </c:pt>
                <c:pt idx="25793">
                  <c:v>0</c:v>
                </c:pt>
                <c:pt idx="25794">
                  <c:v>0</c:v>
                </c:pt>
                <c:pt idx="25795">
                  <c:v>0</c:v>
                </c:pt>
                <c:pt idx="25796">
                  <c:v>0</c:v>
                </c:pt>
                <c:pt idx="25797">
                  <c:v>0</c:v>
                </c:pt>
                <c:pt idx="25798">
                  <c:v>0</c:v>
                </c:pt>
                <c:pt idx="25799">
                  <c:v>0</c:v>
                </c:pt>
                <c:pt idx="25800">
                  <c:v>0</c:v>
                </c:pt>
                <c:pt idx="25801">
                  <c:v>0</c:v>
                </c:pt>
                <c:pt idx="25802">
                  <c:v>0</c:v>
                </c:pt>
                <c:pt idx="25803">
                  <c:v>0</c:v>
                </c:pt>
                <c:pt idx="25804">
                  <c:v>0</c:v>
                </c:pt>
                <c:pt idx="25805">
                  <c:v>0</c:v>
                </c:pt>
                <c:pt idx="25806">
                  <c:v>0</c:v>
                </c:pt>
                <c:pt idx="25807">
                  <c:v>0</c:v>
                </c:pt>
                <c:pt idx="25808">
                  <c:v>0</c:v>
                </c:pt>
                <c:pt idx="25809">
                  <c:v>0</c:v>
                </c:pt>
                <c:pt idx="25810">
                  <c:v>0</c:v>
                </c:pt>
                <c:pt idx="25811">
                  <c:v>0</c:v>
                </c:pt>
                <c:pt idx="25812">
                  <c:v>0</c:v>
                </c:pt>
                <c:pt idx="25813">
                  <c:v>0</c:v>
                </c:pt>
                <c:pt idx="25814">
                  <c:v>0</c:v>
                </c:pt>
                <c:pt idx="25815">
                  <c:v>0</c:v>
                </c:pt>
                <c:pt idx="25816">
                  <c:v>0</c:v>
                </c:pt>
                <c:pt idx="25817">
                  <c:v>0</c:v>
                </c:pt>
                <c:pt idx="25818">
                  <c:v>0</c:v>
                </c:pt>
                <c:pt idx="25819">
                  <c:v>0</c:v>
                </c:pt>
                <c:pt idx="25820">
                  <c:v>0</c:v>
                </c:pt>
                <c:pt idx="25821">
                  <c:v>0</c:v>
                </c:pt>
                <c:pt idx="25822">
                  <c:v>0</c:v>
                </c:pt>
                <c:pt idx="25823">
                  <c:v>0</c:v>
                </c:pt>
                <c:pt idx="25824">
                  <c:v>0</c:v>
                </c:pt>
                <c:pt idx="25825">
                  <c:v>0</c:v>
                </c:pt>
                <c:pt idx="25826">
                  <c:v>0</c:v>
                </c:pt>
                <c:pt idx="25827">
                  <c:v>0</c:v>
                </c:pt>
                <c:pt idx="25828">
                  <c:v>0</c:v>
                </c:pt>
                <c:pt idx="25829">
                  <c:v>0</c:v>
                </c:pt>
                <c:pt idx="25830">
                  <c:v>0</c:v>
                </c:pt>
                <c:pt idx="25831">
                  <c:v>0</c:v>
                </c:pt>
                <c:pt idx="25832">
                  <c:v>0</c:v>
                </c:pt>
                <c:pt idx="25833">
                  <c:v>0</c:v>
                </c:pt>
                <c:pt idx="25834">
                  <c:v>0</c:v>
                </c:pt>
                <c:pt idx="25835">
                  <c:v>0</c:v>
                </c:pt>
                <c:pt idx="25836">
                  <c:v>0</c:v>
                </c:pt>
                <c:pt idx="25837">
                  <c:v>0</c:v>
                </c:pt>
                <c:pt idx="25838">
                  <c:v>0</c:v>
                </c:pt>
                <c:pt idx="25839">
                  <c:v>0</c:v>
                </c:pt>
                <c:pt idx="25840">
                  <c:v>0</c:v>
                </c:pt>
                <c:pt idx="25841">
                  <c:v>0</c:v>
                </c:pt>
                <c:pt idx="25842">
                  <c:v>0</c:v>
                </c:pt>
                <c:pt idx="25843">
                  <c:v>0</c:v>
                </c:pt>
                <c:pt idx="25844">
                  <c:v>0</c:v>
                </c:pt>
                <c:pt idx="25845">
                  <c:v>0</c:v>
                </c:pt>
                <c:pt idx="25846">
                  <c:v>0</c:v>
                </c:pt>
                <c:pt idx="25847">
                  <c:v>0</c:v>
                </c:pt>
                <c:pt idx="25848">
                  <c:v>0</c:v>
                </c:pt>
                <c:pt idx="25849">
                  <c:v>0</c:v>
                </c:pt>
                <c:pt idx="25850">
                  <c:v>0</c:v>
                </c:pt>
                <c:pt idx="25851">
                  <c:v>0</c:v>
                </c:pt>
                <c:pt idx="25852">
                  <c:v>0</c:v>
                </c:pt>
                <c:pt idx="25853">
                  <c:v>0</c:v>
                </c:pt>
                <c:pt idx="25854">
                  <c:v>0</c:v>
                </c:pt>
                <c:pt idx="25855">
                  <c:v>0</c:v>
                </c:pt>
                <c:pt idx="25856">
                  <c:v>0</c:v>
                </c:pt>
                <c:pt idx="25857">
                  <c:v>0</c:v>
                </c:pt>
                <c:pt idx="25858">
                  <c:v>0</c:v>
                </c:pt>
                <c:pt idx="25859">
                  <c:v>0</c:v>
                </c:pt>
                <c:pt idx="25860">
                  <c:v>0</c:v>
                </c:pt>
                <c:pt idx="25861">
                  <c:v>0</c:v>
                </c:pt>
                <c:pt idx="25862">
                  <c:v>0</c:v>
                </c:pt>
                <c:pt idx="25863">
                  <c:v>0</c:v>
                </c:pt>
                <c:pt idx="25864">
                  <c:v>0</c:v>
                </c:pt>
                <c:pt idx="25865">
                  <c:v>0</c:v>
                </c:pt>
                <c:pt idx="25866">
                  <c:v>0</c:v>
                </c:pt>
                <c:pt idx="25867">
                  <c:v>0</c:v>
                </c:pt>
                <c:pt idx="25868">
                  <c:v>0</c:v>
                </c:pt>
                <c:pt idx="25869">
                  <c:v>0</c:v>
                </c:pt>
                <c:pt idx="25870">
                  <c:v>0</c:v>
                </c:pt>
                <c:pt idx="25871">
                  <c:v>0</c:v>
                </c:pt>
                <c:pt idx="25872">
                  <c:v>0</c:v>
                </c:pt>
                <c:pt idx="25873">
                  <c:v>0</c:v>
                </c:pt>
                <c:pt idx="25874">
                  <c:v>0</c:v>
                </c:pt>
                <c:pt idx="25875">
                  <c:v>0</c:v>
                </c:pt>
                <c:pt idx="25876">
                  <c:v>0</c:v>
                </c:pt>
                <c:pt idx="25877">
                  <c:v>0</c:v>
                </c:pt>
                <c:pt idx="25878">
                  <c:v>0</c:v>
                </c:pt>
                <c:pt idx="25879">
                  <c:v>0</c:v>
                </c:pt>
                <c:pt idx="25880">
                  <c:v>0</c:v>
                </c:pt>
                <c:pt idx="25881">
                  <c:v>0</c:v>
                </c:pt>
                <c:pt idx="25882">
                  <c:v>0</c:v>
                </c:pt>
                <c:pt idx="25883">
                  <c:v>0</c:v>
                </c:pt>
                <c:pt idx="25884">
                  <c:v>0</c:v>
                </c:pt>
                <c:pt idx="25885">
                  <c:v>0</c:v>
                </c:pt>
                <c:pt idx="25886">
                  <c:v>0</c:v>
                </c:pt>
                <c:pt idx="25887">
                  <c:v>0</c:v>
                </c:pt>
                <c:pt idx="25888">
                  <c:v>0</c:v>
                </c:pt>
                <c:pt idx="25889">
                  <c:v>0</c:v>
                </c:pt>
                <c:pt idx="25890">
                  <c:v>0</c:v>
                </c:pt>
                <c:pt idx="25891">
                  <c:v>0</c:v>
                </c:pt>
                <c:pt idx="25892">
                  <c:v>0</c:v>
                </c:pt>
                <c:pt idx="25893">
                  <c:v>0</c:v>
                </c:pt>
                <c:pt idx="25894">
                  <c:v>0</c:v>
                </c:pt>
                <c:pt idx="25895">
                  <c:v>0</c:v>
                </c:pt>
                <c:pt idx="25896">
                  <c:v>0</c:v>
                </c:pt>
                <c:pt idx="25897">
                  <c:v>0</c:v>
                </c:pt>
                <c:pt idx="25898">
                  <c:v>0</c:v>
                </c:pt>
                <c:pt idx="25899">
                  <c:v>0</c:v>
                </c:pt>
                <c:pt idx="25900">
                  <c:v>0</c:v>
                </c:pt>
                <c:pt idx="25901">
                  <c:v>0</c:v>
                </c:pt>
                <c:pt idx="25902">
                  <c:v>0</c:v>
                </c:pt>
                <c:pt idx="25903">
                  <c:v>0</c:v>
                </c:pt>
                <c:pt idx="25904">
                  <c:v>0</c:v>
                </c:pt>
                <c:pt idx="25905">
                  <c:v>0</c:v>
                </c:pt>
                <c:pt idx="25906">
                  <c:v>0</c:v>
                </c:pt>
                <c:pt idx="25907">
                  <c:v>0</c:v>
                </c:pt>
                <c:pt idx="25908">
                  <c:v>0</c:v>
                </c:pt>
                <c:pt idx="25909">
                  <c:v>0</c:v>
                </c:pt>
                <c:pt idx="25910">
                  <c:v>0</c:v>
                </c:pt>
                <c:pt idx="25911">
                  <c:v>0</c:v>
                </c:pt>
                <c:pt idx="25912">
                  <c:v>0</c:v>
                </c:pt>
                <c:pt idx="25913">
                  <c:v>0</c:v>
                </c:pt>
                <c:pt idx="25914">
                  <c:v>0</c:v>
                </c:pt>
                <c:pt idx="25915">
                  <c:v>0</c:v>
                </c:pt>
                <c:pt idx="25916">
                  <c:v>0</c:v>
                </c:pt>
                <c:pt idx="25917">
                  <c:v>0</c:v>
                </c:pt>
                <c:pt idx="25918">
                  <c:v>0</c:v>
                </c:pt>
                <c:pt idx="25919">
                  <c:v>0</c:v>
                </c:pt>
                <c:pt idx="25920">
                  <c:v>0</c:v>
                </c:pt>
                <c:pt idx="25921">
                  <c:v>0</c:v>
                </c:pt>
                <c:pt idx="25922">
                  <c:v>0</c:v>
                </c:pt>
                <c:pt idx="25923">
                  <c:v>0</c:v>
                </c:pt>
                <c:pt idx="25924">
                  <c:v>0</c:v>
                </c:pt>
                <c:pt idx="25925">
                  <c:v>0</c:v>
                </c:pt>
                <c:pt idx="25926">
                  <c:v>0</c:v>
                </c:pt>
                <c:pt idx="25927">
                  <c:v>0</c:v>
                </c:pt>
                <c:pt idx="25928">
                  <c:v>0</c:v>
                </c:pt>
                <c:pt idx="25929">
                  <c:v>0</c:v>
                </c:pt>
                <c:pt idx="25930">
                  <c:v>0</c:v>
                </c:pt>
                <c:pt idx="25931">
                  <c:v>0</c:v>
                </c:pt>
                <c:pt idx="25932">
                  <c:v>0</c:v>
                </c:pt>
                <c:pt idx="25933">
                  <c:v>0</c:v>
                </c:pt>
                <c:pt idx="25934">
                  <c:v>0</c:v>
                </c:pt>
                <c:pt idx="25935">
                  <c:v>0</c:v>
                </c:pt>
                <c:pt idx="25936">
                  <c:v>0</c:v>
                </c:pt>
                <c:pt idx="25937">
                  <c:v>0</c:v>
                </c:pt>
                <c:pt idx="25938">
                  <c:v>0</c:v>
                </c:pt>
                <c:pt idx="25939">
                  <c:v>0</c:v>
                </c:pt>
                <c:pt idx="25940">
                  <c:v>0</c:v>
                </c:pt>
                <c:pt idx="25941">
                  <c:v>0</c:v>
                </c:pt>
                <c:pt idx="25942">
                  <c:v>0</c:v>
                </c:pt>
                <c:pt idx="25943">
                  <c:v>0</c:v>
                </c:pt>
                <c:pt idx="25944">
                  <c:v>0</c:v>
                </c:pt>
                <c:pt idx="25945">
                  <c:v>0</c:v>
                </c:pt>
                <c:pt idx="25946">
                  <c:v>0</c:v>
                </c:pt>
                <c:pt idx="25947">
                  <c:v>0</c:v>
                </c:pt>
                <c:pt idx="25948">
                  <c:v>0</c:v>
                </c:pt>
                <c:pt idx="25949">
                  <c:v>0</c:v>
                </c:pt>
                <c:pt idx="25950">
                  <c:v>0</c:v>
                </c:pt>
                <c:pt idx="25951">
                  <c:v>0</c:v>
                </c:pt>
                <c:pt idx="25952">
                  <c:v>0</c:v>
                </c:pt>
                <c:pt idx="25953">
                  <c:v>0</c:v>
                </c:pt>
                <c:pt idx="25954">
                  <c:v>0</c:v>
                </c:pt>
                <c:pt idx="25955">
                  <c:v>0</c:v>
                </c:pt>
                <c:pt idx="25956">
                  <c:v>0</c:v>
                </c:pt>
                <c:pt idx="25957">
                  <c:v>0</c:v>
                </c:pt>
                <c:pt idx="25958">
                  <c:v>0</c:v>
                </c:pt>
                <c:pt idx="25959">
                  <c:v>0</c:v>
                </c:pt>
                <c:pt idx="25960">
                  <c:v>0</c:v>
                </c:pt>
                <c:pt idx="25961">
                  <c:v>0</c:v>
                </c:pt>
                <c:pt idx="25962">
                  <c:v>0</c:v>
                </c:pt>
                <c:pt idx="25963">
                  <c:v>0</c:v>
                </c:pt>
                <c:pt idx="25964">
                  <c:v>0</c:v>
                </c:pt>
                <c:pt idx="25965">
                  <c:v>0</c:v>
                </c:pt>
                <c:pt idx="25966">
                  <c:v>0</c:v>
                </c:pt>
                <c:pt idx="25967">
                  <c:v>0</c:v>
                </c:pt>
                <c:pt idx="25968">
                  <c:v>0</c:v>
                </c:pt>
                <c:pt idx="25969">
                  <c:v>0</c:v>
                </c:pt>
                <c:pt idx="25970">
                  <c:v>0</c:v>
                </c:pt>
                <c:pt idx="25971">
                  <c:v>0</c:v>
                </c:pt>
                <c:pt idx="25972">
                  <c:v>0</c:v>
                </c:pt>
                <c:pt idx="25973">
                  <c:v>0</c:v>
                </c:pt>
                <c:pt idx="25974">
                  <c:v>0</c:v>
                </c:pt>
                <c:pt idx="25975">
                  <c:v>0</c:v>
                </c:pt>
                <c:pt idx="25976">
                  <c:v>0</c:v>
                </c:pt>
                <c:pt idx="25977">
                  <c:v>0</c:v>
                </c:pt>
                <c:pt idx="25978">
                  <c:v>0</c:v>
                </c:pt>
                <c:pt idx="25979">
                  <c:v>0</c:v>
                </c:pt>
                <c:pt idx="25980">
                  <c:v>0</c:v>
                </c:pt>
                <c:pt idx="25981">
                  <c:v>0</c:v>
                </c:pt>
                <c:pt idx="25982">
                  <c:v>0</c:v>
                </c:pt>
                <c:pt idx="25983">
                  <c:v>0</c:v>
                </c:pt>
                <c:pt idx="25984">
                  <c:v>0</c:v>
                </c:pt>
                <c:pt idx="25985">
                  <c:v>0</c:v>
                </c:pt>
                <c:pt idx="25986">
                  <c:v>0</c:v>
                </c:pt>
                <c:pt idx="25987">
                  <c:v>0</c:v>
                </c:pt>
                <c:pt idx="25988">
                  <c:v>0</c:v>
                </c:pt>
                <c:pt idx="25989">
                  <c:v>0</c:v>
                </c:pt>
                <c:pt idx="25990">
                  <c:v>0</c:v>
                </c:pt>
                <c:pt idx="25991">
                  <c:v>0</c:v>
                </c:pt>
                <c:pt idx="25992">
                  <c:v>0</c:v>
                </c:pt>
                <c:pt idx="25993">
                  <c:v>0</c:v>
                </c:pt>
                <c:pt idx="25994">
                  <c:v>0</c:v>
                </c:pt>
                <c:pt idx="25995">
                  <c:v>0</c:v>
                </c:pt>
                <c:pt idx="25996">
                  <c:v>0</c:v>
                </c:pt>
                <c:pt idx="25997">
                  <c:v>0</c:v>
                </c:pt>
                <c:pt idx="25998">
                  <c:v>0</c:v>
                </c:pt>
                <c:pt idx="25999">
                  <c:v>0</c:v>
                </c:pt>
                <c:pt idx="26000">
                  <c:v>0</c:v>
                </c:pt>
                <c:pt idx="26001">
                  <c:v>0</c:v>
                </c:pt>
                <c:pt idx="26002">
                  <c:v>0</c:v>
                </c:pt>
                <c:pt idx="26003">
                  <c:v>0</c:v>
                </c:pt>
                <c:pt idx="26004">
                  <c:v>0</c:v>
                </c:pt>
                <c:pt idx="26005">
                  <c:v>0</c:v>
                </c:pt>
                <c:pt idx="26006">
                  <c:v>0</c:v>
                </c:pt>
                <c:pt idx="26007">
                  <c:v>0</c:v>
                </c:pt>
                <c:pt idx="26008">
                  <c:v>0</c:v>
                </c:pt>
                <c:pt idx="26009">
                  <c:v>0</c:v>
                </c:pt>
                <c:pt idx="26010">
                  <c:v>0</c:v>
                </c:pt>
                <c:pt idx="26011">
                  <c:v>0</c:v>
                </c:pt>
                <c:pt idx="26012">
                  <c:v>0</c:v>
                </c:pt>
                <c:pt idx="26013">
                  <c:v>0</c:v>
                </c:pt>
                <c:pt idx="26014">
                  <c:v>0</c:v>
                </c:pt>
                <c:pt idx="26015">
                  <c:v>0</c:v>
                </c:pt>
                <c:pt idx="26016">
                  <c:v>0</c:v>
                </c:pt>
                <c:pt idx="26017">
                  <c:v>0</c:v>
                </c:pt>
                <c:pt idx="26018">
                  <c:v>0</c:v>
                </c:pt>
                <c:pt idx="26019">
                  <c:v>0</c:v>
                </c:pt>
                <c:pt idx="26020">
                  <c:v>0</c:v>
                </c:pt>
                <c:pt idx="26021">
                  <c:v>0</c:v>
                </c:pt>
                <c:pt idx="26022">
                  <c:v>0</c:v>
                </c:pt>
                <c:pt idx="26023">
                  <c:v>0</c:v>
                </c:pt>
                <c:pt idx="26024">
                  <c:v>0</c:v>
                </c:pt>
                <c:pt idx="26025">
                  <c:v>0</c:v>
                </c:pt>
                <c:pt idx="26026">
                  <c:v>0</c:v>
                </c:pt>
                <c:pt idx="26027">
                  <c:v>0</c:v>
                </c:pt>
                <c:pt idx="26028">
                  <c:v>0</c:v>
                </c:pt>
                <c:pt idx="26029">
                  <c:v>0</c:v>
                </c:pt>
                <c:pt idx="26030">
                  <c:v>0</c:v>
                </c:pt>
                <c:pt idx="26031">
                  <c:v>0</c:v>
                </c:pt>
                <c:pt idx="26032">
                  <c:v>0</c:v>
                </c:pt>
                <c:pt idx="26033">
                  <c:v>0</c:v>
                </c:pt>
                <c:pt idx="26034">
                  <c:v>0</c:v>
                </c:pt>
                <c:pt idx="26035">
                  <c:v>0</c:v>
                </c:pt>
                <c:pt idx="26036">
                  <c:v>0</c:v>
                </c:pt>
                <c:pt idx="26037">
                  <c:v>0</c:v>
                </c:pt>
                <c:pt idx="26038">
                  <c:v>0</c:v>
                </c:pt>
                <c:pt idx="26039">
                  <c:v>0</c:v>
                </c:pt>
                <c:pt idx="26040">
                  <c:v>0</c:v>
                </c:pt>
                <c:pt idx="26041">
                  <c:v>0</c:v>
                </c:pt>
                <c:pt idx="26042">
                  <c:v>0</c:v>
                </c:pt>
                <c:pt idx="26043">
                  <c:v>0</c:v>
                </c:pt>
                <c:pt idx="26044">
                  <c:v>0</c:v>
                </c:pt>
                <c:pt idx="26045">
                  <c:v>0</c:v>
                </c:pt>
                <c:pt idx="26046">
                  <c:v>0</c:v>
                </c:pt>
                <c:pt idx="26047">
                  <c:v>0</c:v>
                </c:pt>
                <c:pt idx="26048">
                  <c:v>0</c:v>
                </c:pt>
                <c:pt idx="26049">
                  <c:v>0</c:v>
                </c:pt>
                <c:pt idx="26050">
                  <c:v>0</c:v>
                </c:pt>
                <c:pt idx="26051">
                  <c:v>0</c:v>
                </c:pt>
                <c:pt idx="26052">
                  <c:v>0</c:v>
                </c:pt>
                <c:pt idx="26053">
                  <c:v>0</c:v>
                </c:pt>
                <c:pt idx="26054">
                  <c:v>0</c:v>
                </c:pt>
                <c:pt idx="26055">
                  <c:v>0</c:v>
                </c:pt>
                <c:pt idx="26056">
                  <c:v>0</c:v>
                </c:pt>
                <c:pt idx="26057">
                  <c:v>0</c:v>
                </c:pt>
                <c:pt idx="26058">
                  <c:v>0</c:v>
                </c:pt>
                <c:pt idx="26059">
                  <c:v>0</c:v>
                </c:pt>
                <c:pt idx="26060">
                  <c:v>0</c:v>
                </c:pt>
                <c:pt idx="26061">
                  <c:v>0</c:v>
                </c:pt>
                <c:pt idx="26062">
                  <c:v>0</c:v>
                </c:pt>
                <c:pt idx="26063">
                  <c:v>0</c:v>
                </c:pt>
                <c:pt idx="26064">
                  <c:v>0</c:v>
                </c:pt>
                <c:pt idx="26065">
                  <c:v>0</c:v>
                </c:pt>
                <c:pt idx="26066">
                  <c:v>0</c:v>
                </c:pt>
                <c:pt idx="26067">
                  <c:v>0</c:v>
                </c:pt>
                <c:pt idx="26068">
                  <c:v>0</c:v>
                </c:pt>
                <c:pt idx="26069">
                  <c:v>0</c:v>
                </c:pt>
                <c:pt idx="26070">
                  <c:v>0</c:v>
                </c:pt>
                <c:pt idx="26071">
                  <c:v>0</c:v>
                </c:pt>
                <c:pt idx="26072">
                  <c:v>0</c:v>
                </c:pt>
                <c:pt idx="26073">
                  <c:v>0</c:v>
                </c:pt>
                <c:pt idx="26074">
                  <c:v>0</c:v>
                </c:pt>
                <c:pt idx="26075">
                  <c:v>0</c:v>
                </c:pt>
                <c:pt idx="26076">
                  <c:v>0</c:v>
                </c:pt>
                <c:pt idx="26077">
                  <c:v>0</c:v>
                </c:pt>
                <c:pt idx="26078">
                  <c:v>0</c:v>
                </c:pt>
                <c:pt idx="26079">
                  <c:v>0</c:v>
                </c:pt>
                <c:pt idx="26080">
                  <c:v>0</c:v>
                </c:pt>
                <c:pt idx="26081">
                  <c:v>0</c:v>
                </c:pt>
                <c:pt idx="26082">
                  <c:v>0</c:v>
                </c:pt>
                <c:pt idx="26083">
                  <c:v>0</c:v>
                </c:pt>
                <c:pt idx="26084">
                  <c:v>0</c:v>
                </c:pt>
                <c:pt idx="26085">
                  <c:v>0</c:v>
                </c:pt>
                <c:pt idx="26086">
                  <c:v>0</c:v>
                </c:pt>
                <c:pt idx="26087">
                  <c:v>0</c:v>
                </c:pt>
                <c:pt idx="26088">
                  <c:v>0</c:v>
                </c:pt>
                <c:pt idx="26089">
                  <c:v>0</c:v>
                </c:pt>
                <c:pt idx="26090">
                  <c:v>0</c:v>
                </c:pt>
                <c:pt idx="26091">
                  <c:v>0</c:v>
                </c:pt>
                <c:pt idx="26092">
                  <c:v>0</c:v>
                </c:pt>
                <c:pt idx="26093">
                  <c:v>0</c:v>
                </c:pt>
                <c:pt idx="26094">
                  <c:v>0</c:v>
                </c:pt>
                <c:pt idx="26095">
                  <c:v>0</c:v>
                </c:pt>
                <c:pt idx="26096">
                  <c:v>0</c:v>
                </c:pt>
                <c:pt idx="26097">
                  <c:v>0</c:v>
                </c:pt>
                <c:pt idx="26098">
                  <c:v>0</c:v>
                </c:pt>
                <c:pt idx="26099">
                  <c:v>0</c:v>
                </c:pt>
                <c:pt idx="26100">
                  <c:v>0</c:v>
                </c:pt>
                <c:pt idx="26101">
                  <c:v>0</c:v>
                </c:pt>
                <c:pt idx="26102">
                  <c:v>0</c:v>
                </c:pt>
                <c:pt idx="26103">
                  <c:v>0</c:v>
                </c:pt>
                <c:pt idx="26104">
                  <c:v>0</c:v>
                </c:pt>
                <c:pt idx="26105">
                  <c:v>0</c:v>
                </c:pt>
                <c:pt idx="26106">
                  <c:v>0</c:v>
                </c:pt>
                <c:pt idx="26107">
                  <c:v>0</c:v>
                </c:pt>
                <c:pt idx="26108">
                  <c:v>0</c:v>
                </c:pt>
                <c:pt idx="26109">
                  <c:v>0</c:v>
                </c:pt>
                <c:pt idx="26110">
                  <c:v>0</c:v>
                </c:pt>
                <c:pt idx="26111">
                  <c:v>0</c:v>
                </c:pt>
                <c:pt idx="26112">
                  <c:v>0</c:v>
                </c:pt>
                <c:pt idx="26113">
                  <c:v>0</c:v>
                </c:pt>
                <c:pt idx="26114">
                  <c:v>0</c:v>
                </c:pt>
                <c:pt idx="26115">
                  <c:v>0</c:v>
                </c:pt>
                <c:pt idx="26116">
                  <c:v>0</c:v>
                </c:pt>
                <c:pt idx="26117">
                  <c:v>0</c:v>
                </c:pt>
                <c:pt idx="26118">
                  <c:v>0</c:v>
                </c:pt>
                <c:pt idx="26119">
                  <c:v>0</c:v>
                </c:pt>
                <c:pt idx="26120">
                  <c:v>0</c:v>
                </c:pt>
                <c:pt idx="26121">
                  <c:v>0</c:v>
                </c:pt>
                <c:pt idx="26122">
                  <c:v>0</c:v>
                </c:pt>
                <c:pt idx="26123">
                  <c:v>0</c:v>
                </c:pt>
                <c:pt idx="26124">
                  <c:v>0</c:v>
                </c:pt>
                <c:pt idx="26125">
                  <c:v>0</c:v>
                </c:pt>
                <c:pt idx="26126">
                  <c:v>0</c:v>
                </c:pt>
                <c:pt idx="26127">
                  <c:v>0</c:v>
                </c:pt>
                <c:pt idx="26128">
                  <c:v>0</c:v>
                </c:pt>
                <c:pt idx="26129">
                  <c:v>0</c:v>
                </c:pt>
                <c:pt idx="26130">
                  <c:v>0</c:v>
                </c:pt>
                <c:pt idx="26131">
                  <c:v>0</c:v>
                </c:pt>
                <c:pt idx="26132">
                  <c:v>0</c:v>
                </c:pt>
                <c:pt idx="26133">
                  <c:v>0</c:v>
                </c:pt>
                <c:pt idx="26134">
                  <c:v>0</c:v>
                </c:pt>
                <c:pt idx="26135">
                  <c:v>0</c:v>
                </c:pt>
                <c:pt idx="26136">
                  <c:v>0</c:v>
                </c:pt>
                <c:pt idx="26137">
                  <c:v>0</c:v>
                </c:pt>
                <c:pt idx="26138">
                  <c:v>0</c:v>
                </c:pt>
                <c:pt idx="26139">
                  <c:v>0</c:v>
                </c:pt>
                <c:pt idx="26140">
                  <c:v>0</c:v>
                </c:pt>
                <c:pt idx="26141">
                  <c:v>0</c:v>
                </c:pt>
                <c:pt idx="26142">
                  <c:v>0</c:v>
                </c:pt>
                <c:pt idx="26143">
                  <c:v>0</c:v>
                </c:pt>
                <c:pt idx="26144">
                  <c:v>0</c:v>
                </c:pt>
                <c:pt idx="26145">
                  <c:v>0</c:v>
                </c:pt>
                <c:pt idx="26146">
                  <c:v>0</c:v>
                </c:pt>
                <c:pt idx="26147">
                  <c:v>0</c:v>
                </c:pt>
                <c:pt idx="26148">
                  <c:v>0</c:v>
                </c:pt>
                <c:pt idx="26149">
                  <c:v>0</c:v>
                </c:pt>
                <c:pt idx="26150">
                  <c:v>0</c:v>
                </c:pt>
                <c:pt idx="26151">
                  <c:v>0</c:v>
                </c:pt>
                <c:pt idx="26152">
                  <c:v>0</c:v>
                </c:pt>
                <c:pt idx="26153">
                  <c:v>0</c:v>
                </c:pt>
                <c:pt idx="26154">
                  <c:v>0</c:v>
                </c:pt>
                <c:pt idx="26155">
                  <c:v>0</c:v>
                </c:pt>
                <c:pt idx="26156">
                  <c:v>0</c:v>
                </c:pt>
                <c:pt idx="26157">
                  <c:v>0</c:v>
                </c:pt>
                <c:pt idx="26158">
                  <c:v>0</c:v>
                </c:pt>
                <c:pt idx="26159">
                  <c:v>0</c:v>
                </c:pt>
                <c:pt idx="26160">
                  <c:v>0</c:v>
                </c:pt>
                <c:pt idx="26161">
                  <c:v>0</c:v>
                </c:pt>
                <c:pt idx="26162">
                  <c:v>0</c:v>
                </c:pt>
                <c:pt idx="26163">
                  <c:v>0</c:v>
                </c:pt>
                <c:pt idx="26164">
                  <c:v>0</c:v>
                </c:pt>
                <c:pt idx="26165">
                  <c:v>0</c:v>
                </c:pt>
                <c:pt idx="26166">
                  <c:v>0</c:v>
                </c:pt>
                <c:pt idx="26167">
                  <c:v>0</c:v>
                </c:pt>
                <c:pt idx="26168">
                  <c:v>0</c:v>
                </c:pt>
                <c:pt idx="26169">
                  <c:v>0</c:v>
                </c:pt>
                <c:pt idx="26170">
                  <c:v>0</c:v>
                </c:pt>
                <c:pt idx="26171">
                  <c:v>0</c:v>
                </c:pt>
                <c:pt idx="26172">
                  <c:v>0</c:v>
                </c:pt>
                <c:pt idx="26173">
                  <c:v>0</c:v>
                </c:pt>
                <c:pt idx="26174">
                  <c:v>0</c:v>
                </c:pt>
                <c:pt idx="26175">
                  <c:v>0</c:v>
                </c:pt>
                <c:pt idx="26176">
                  <c:v>0</c:v>
                </c:pt>
                <c:pt idx="26177">
                  <c:v>0</c:v>
                </c:pt>
                <c:pt idx="26178">
                  <c:v>0</c:v>
                </c:pt>
                <c:pt idx="26179">
                  <c:v>0</c:v>
                </c:pt>
                <c:pt idx="26180">
                  <c:v>0</c:v>
                </c:pt>
                <c:pt idx="26181">
                  <c:v>0</c:v>
                </c:pt>
                <c:pt idx="26182">
                  <c:v>0</c:v>
                </c:pt>
                <c:pt idx="26183">
                  <c:v>0</c:v>
                </c:pt>
                <c:pt idx="26184">
                  <c:v>0</c:v>
                </c:pt>
                <c:pt idx="26185">
                  <c:v>0</c:v>
                </c:pt>
                <c:pt idx="26186">
                  <c:v>0</c:v>
                </c:pt>
                <c:pt idx="26187">
                  <c:v>0</c:v>
                </c:pt>
                <c:pt idx="26188">
                  <c:v>0</c:v>
                </c:pt>
                <c:pt idx="26189">
                  <c:v>0</c:v>
                </c:pt>
                <c:pt idx="26190">
                  <c:v>0</c:v>
                </c:pt>
                <c:pt idx="26191">
                  <c:v>0</c:v>
                </c:pt>
                <c:pt idx="26192">
                  <c:v>0</c:v>
                </c:pt>
                <c:pt idx="26193">
                  <c:v>0</c:v>
                </c:pt>
                <c:pt idx="26194">
                  <c:v>0</c:v>
                </c:pt>
                <c:pt idx="26195">
                  <c:v>0</c:v>
                </c:pt>
                <c:pt idx="26196">
                  <c:v>0</c:v>
                </c:pt>
                <c:pt idx="26197">
                  <c:v>0</c:v>
                </c:pt>
                <c:pt idx="26198">
                  <c:v>0</c:v>
                </c:pt>
                <c:pt idx="26199">
                  <c:v>0</c:v>
                </c:pt>
                <c:pt idx="26200">
                  <c:v>0</c:v>
                </c:pt>
                <c:pt idx="26201">
                  <c:v>0</c:v>
                </c:pt>
                <c:pt idx="26202">
                  <c:v>0</c:v>
                </c:pt>
                <c:pt idx="26203">
                  <c:v>0</c:v>
                </c:pt>
                <c:pt idx="26204">
                  <c:v>0</c:v>
                </c:pt>
                <c:pt idx="26205">
                  <c:v>0</c:v>
                </c:pt>
                <c:pt idx="26206">
                  <c:v>0</c:v>
                </c:pt>
                <c:pt idx="26207">
                  <c:v>0</c:v>
                </c:pt>
                <c:pt idx="26208">
                  <c:v>0</c:v>
                </c:pt>
                <c:pt idx="26209">
                  <c:v>0</c:v>
                </c:pt>
                <c:pt idx="26210">
                  <c:v>0</c:v>
                </c:pt>
                <c:pt idx="26211">
                  <c:v>0</c:v>
                </c:pt>
                <c:pt idx="26212">
                  <c:v>0</c:v>
                </c:pt>
                <c:pt idx="26213">
                  <c:v>0</c:v>
                </c:pt>
                <c:pt idx="26214">
                  <c:v>0</c:v>
                </c:pt>
                <c:pt idx="26215">
                  <c:v>0</c:v>
                </c:pt>
                <c:pt idx="26216">
                  <c:v>0</c:v>
                </c:pt>
                <c:pt idx="26217">
                  <c:v>0</c:v>
                </c:pt>
                <c:pt idx="26218">
                  <c:v>0</c:v>
                </c:pt>
                <c:pt idx="26219">
                  <c:v>0</c:v>
                </c:pt>
                <c:pt idx="26220">
                  <c:v>0</c:v>
                </c:pt>
                <c:pt idx="26221">
                  <c:v>0</c:v>
                </c:pt>
                <c:pt idx="26222">
                  <c:v>0</c:v>
                </c:pt>
                <c:pt idx="26223">
                  <c:v>0</c:v>
                </c:pt>
                <c:pt idx="26224">
                  <c:v>0</c:v>
                </c:pt>
                <c:pt idx="26225">
                  <c:v>0</c:v>
                </c:pt>
                <c:pt idx="26226">
                  <c:v>0</c:v>
                </c:pt>
                <c:pt idx="26227">
                  <c:v>0</c:v>
                </c:pt>
                <c:pt idx="26228">
                  <c:v>0</c:v>
                </c:pt>
                <c:pt idx="26229">
                  <c:v>0</c:v>
                </c:pt>
                <c:pt idx="26230">
                  <c:v>0</c:v>
                </c:pt>
                <c:pt idx="26231">
                  <c:v>0</c:v>
                </c:pt>
                <c:pt idx="26232">
                  <c:v>0</c:v>
                </c:pt>
                <c:pt idx="26233">
                  <c:v>0</c:v>
                </c:pt>
                <c:pt idx="26234">
                  <c:v>0</c:v>
                </c:pt>
                <c:pt idx="26235">
                  <c:v>0</c:v>
                </c:pt>
                <c:pt idx="26236">
                  <c:v>0</c:v>
                </c:pt>
                <c:pt idx="26237">
                  <c:v>0</c:v>
                </c:pt>
                <c:pt idx="26238">
                  <c:v>0</c:v>
                </c:pt>
                <c:pt idx="26239">
                  <c:v>0</c:v>
                </c:pt>
                <c:pt idx="26240">
                  <c:v>0</c:v>
                </c:pt>
                <c:pt idx="26241">
                  <c:v>0</c:v>
                </c:pt>
                <c:pt idx="26242">
                  <c:v>0</c:v>
                </c:pt>
                <c:pt idx="26243">
                  <c:v>0</c:v>
                </c:pt>
                <c:pt idx="26244">
                  <c:v>0</c:v>
                </c:pt>
                <c:pt idx="26245">
                  <c:v>0</c:v>
                </c:pt>
                <c:pt idx="26246">
                  <c:v>0</c:v>
                </c:pt>
                <c:pt idx="26247">
                  <c:v>0</c:v>
                </c:pt>
                <c:pt idx="26248">
                  <c:v>0</c:v>
                </c:pt>
                <c:pt idx="26249">
                  <c:v>0</c:v>
                </c:pt>
                <c:pt idx="26250">
                  <c:v>0</c:v>
                </c:pt>
                <c:pt idx="26251">
                  <c:v>0</c:v>
                </c:pt>
                <c:pt idx="26252">
                  <c:v>0</c:v>
                </c:pt>
                <c:pt idx="26253">
                  <c:v>0</c:v>
                </c:pt>
                <c:pt idx="26254">
                  <c:v>0</c:v>
                </c:pt>
                <c:pt idx="26255">
                  <c:v>0</c:v>
                </c:pt>
                <c:pt idx="26256">
                  <c:v>0</c:v>
                </c:pt>
                <c:pt idx="26257">
                  <c:v>0</c:v>
                </c:pt>
                <c:pt idx="26258">
                  <c:v>0</c:v>
                </c:pt>
                <c:pt idx="26259">
                  <c:v>0</c:v>
                </c:pt>
                <c:pt idx="26260">
                  <c:v>0</c:v>
                </c:pt>
                <c:pt idx="26261">
                  <c:v>0</c:v>
                </c:pt>
                <c:pt idx="26262">
                  <c:v>0</c:v>
                </c:pt>
                <c:pt idx="26263">
                  <c:v>0</c:v>
                </c:pt>
                <c:pt idx="26264">
                  <c:v>0</c:v>
                </c:pt>
                <c:pt idx="26265">
                  <c:v>0</c:v>
                </c:pt>
                <c:pt idx="26266">
                  <c:v>0</c:v>
                </c:pt>
                <c:pt idx="26267">
                  <c:v>0</c:v>
                </c:pt>
                <c:pt idx="26268">
                  <c:v>0</c:v>
                </c:pt>
                <c:pt idx="26269">
                  <c:v>0</c:v>
                </c:pt>
                <c:pt idx="26270">
                  <c:v>0</c:v>
                </c:pt>
                <c:pt idx="26271">
                  <c:v>0</c:v>
                </c:pt>
                <c:pt idx="26272">
                  <c:v>0</c:v>
                </c:pt>
                <c:pt idx="26273">
                  <c:v>0</c:v>
                </c:pt>
                <c:pt idx="26274">
                  <c:v>0</c:v>
                </c:pt>
                <c:pt idx="26275">
                  <c:v>0</c:v>
                </c:pt>
                <c:pt idx="26276">
                  <c:v>0</c:v>
                </c:pt>
                <c:pt idx="26277">
                  <c:v>0</c:v>
                </c:pt>
                <c:pt idx="26278">
                  <c:v>0</c:v>
                </c:pt>
                <c:pt idx="26279">
                  <c:v>0</c:v>
                </c:pt>
                <c:pt idx="26280">
                  <c:v>0</c:v>
                </c:pt>
                <c:pt idx="26281">
                  <c:v>0</c:v>
                </c:pt>
                <c:pt idx="26282">
                  <c:v>0</c:v>
                </c:pt>
                <c:pt idx="26283">
                  <c:v>0</c:v>
                </c:pt>
                <c:pt idx="26284">
                  <c:v>0</c:v>
                </c:pt>
                <c:pt idx="26285">
                  <c:v>0</c:v>
                </c:pt>
                <c:pt idx="26286">
                  <c:v>0</c:v>
                </c:pt>
                <c:pt idx="26287">
                  <c:v>0</c:v>
                </c:pt>
                <c:pt idx="26288">
                  <c:v>0</c:v>
                </c:pt>
                <c:pt idx="26289">
                  <c:v>0</c:v>
                </c:pt>
                <c:pt idx="26290">
                  <c:v>0</c:v>
                </c:pt>
                <c:pt idx="26291">
                  <c:v>0</c:v>
                </c:pt>
                <c:pt idx="26292">
                  <c:v>0</c:v>
                </c:pt>
                <c:pt idx="26293">
                  <c:v>0</c:v>
                </c:pt>
                <c:pt idx="26294">
                  <c:v>0</c:v>
                </c:pt>
                <c:pt idx="26295">
                  <c:v>0</c:v>
                </c:pt>
                <c:pt idx="26296">
                  <c:v>0</c:v>
                </c:pt>
                <c:pt idx="26297">
                  <c:v>0</c:v>
                </c:pt>
                <c:pt idx="26298">
                  <c:v>0</c:v>
                </c:pt>
                <c:pt idx="26299">
                  <c:v>0</c:v>
                </c:pt>
                <c:pt idx="26300">
                  <c:v>0</c:v>
                </c:pt>
                <c:pt idx="26301">
                  <c:v>0</c:v>
                </c:pt>
                <c:pt idx="26302">
                  <c:v>0</c:v>
                </c:pt>
                <c:pt idx="26303">
                  <c:v>0</c:v>
                </c:pt>
                <c:pt idx="26304">
                  <c:v>0</c:v>
                </c:pt>
                <c:pt idx="26305">
                  <c:v>0</c:v>
                </c:pt>
                <c:pt idx="26306">
                  <c:v>0</c:v>
                </c:pt>
                <c:pt idx="26307">
                  <c:v>0</c:v>
                </c:pt>
                <c:pt idx="26308">
                  <c:v>0</c:v>
                </c:pt>
                <c:pt idx="26309">
                  <c:v>0</c:v>
                </c:pt>
                <c:pt idx="26310">
                  <c:v>0</c:v>
                </c:pt>
                <c:pt idx="26311">
                  <c:v>0</c:v>
                </c:pt>
                <c:pt idx="26312">
                  <c:v>0</c:v>
                </c:pt>
                <c:pt idx="26313">
                  <c:v>0</c:v>
                </c:pt>
                <c:pt idx="26314">
                  <c:v>0</c:v>
                </c:pt>
                <c:pt idx="26315">
                  <c:v>0</c:v>
                </c:pt>
                <c:pt idx="26316">
                  <c:v>0</c:v>
                </c:pt>
                <c:pt idx="26317">
                  <c:v>0</c:v>
                </c:pt>
                <c:pt idx="26318">
                  <c:v>0</c:v>
                </c:pt>
                <c:pt idx="26319">
                  <c:v>0</c:v>
                </c:pt>
                <c:pt idx="26320">
                  <c:v>0</c:v>
                </c:pt>
                <c:pt idx="26321">
                  <c:v>0</c:v>
                </c:pt>
                <c:pt idx="26322">
                  <c:v>0</c:v>
                </c:pt>
                <c:pt idx="26323">
                  <c:v>0</c:v>
                </c:pt>
                <c:pt idx="26324">
                  <c:v>0</c:v>
                </c:pt>
                <c:pt idx="26325">
                  <c:v>0</c:v>
                </c:pt>
                <c:pt idx="26326">
                  <c:v>0</c:v>
                </c:pt>
                <c:pt idx="26327">
                  <c:v>0</c:v>
                </c:pt>
                <c:pt idx="26328">
                  <c:v>0</c:v>
                </c:pt>
                <c:pt idx="26329">
                  <c:v>0</c:v>
                </c:pt>
                <c:pt idx="26330">
                  <c:v>0</c:v>
                </c:pt>
                <c:pt idx="26331">
                  <c:v>0</c:v>
                </c:pt>
                <c:pt idx="26332">
                  <c:v>0</c:v>
                </c:pt>
                <c:pt idx="26333">
                  <c:v>0</c:v>
                </c:pt>
                <c:pt idx="26334">
                  <c:v>0</c:v>
                </c:pt>
                <c:pt idx="26335">
                  <c:v>0</c:v>
                </c:pt>
                <c:pt idx="26336">
                  <c:v>0</c:v>
                </c:pt>
                <c:pt idx="26337">
                  <c:v>0</c:v>
                </c:pt>
                <c:pt idx="26338">
                  <c:v>0</c:v>
                </c:pt>
                <c:pt idx="26339">
                  <c:v>0</c:v>
                </c:pt>
                <c:pt idx="26340">
                  <c:v>0</c:v>
                </c:pt>
                <c:pt idx="26341">
                  <c:v>0</c:v>
                </c:pt>
                <c:pt idx="26342">
                  <c:v>0</c:v>
                </c:pt>
                <c:pt idx="26343">
                  <c:v>0</c:v>
                </c:pt>
                <c:pt idx="26344">
                  <c:v>0</c:v>
                </c:pt>
                <c:pt idx="26345">
                  <c:v>0</c:v>
                </c:pt>
                <c:pt idx="26346">
                  <c:v>0</c:v>
                </c:pt>
                <c:pt idx="26347">
                  <c:v>0</c:v>
                </c:pt>
                <c:pt idx="26348">
                  <c:v>0</c:v>
                </c:pt>
                <c:pt idx="26349">
                  <c:v>0</c:v>
                </c:pt>
                <c:pt idx="26350">
                  <c:v>0</c:v>
                </c:pt>
                <c:pt idx="26351">
                  <c:v>0</c:v>
                </c:pt>
                <c:pt idx="26352">
                  <c:v>0</c:v>
                </c:pt>
                <c:pt idx="26353">
                  <c:v>0</c:v>
                </c:pt>
                <c:pt idx="26354">
                  <c:v>0</c:v>
                </c:pt>
                <c:pt idx="26355">
                  <c:v>0</c:v>
                </c:pt>
                <c:pt idx="26356">
                  <c:v>0</c:v>
                </c:pt>
                <c:pt idx="26357">
                  <c:v>0</c:v>
                </c:pt>
                <c:pt idx="26358">
                  <c:v>0</c:v>
                </c:pt>
                <c:pt idx="26359">
                  <c:v>0</c:v>
                </c:pt>
                <c:pt idx="26360">
                  <c:v>0</c:v>
                </c:pt>
                <c:pt idx="26361">
                  <c:v>0</c:v>
                </c:pt>
                <c:pt idx="26362">
                  <c:v>0</c:v>
                </c:pt>
                <c:pt idx="26363">
                  <c:v>0</c:v>
                </c:pt>
                <c:pt idx="26364">
                  <c:v>0</c:v>
                </c:pt>
                <c:pt idx="26365">
                  <c:v>0</c:v>
                </c:pt>
                <c:pt idx="26366">
                  <c:v>0</c:v>
                </c:pt>
                <c:pt idx="26367">
                  <c:v>0</c:v>
                </c:pt>
                <c:pt idx="26368">
                  <c:v>0</c:v>
                </c:pt>
                <c:pt idx="26369">
                  <c:v>0</c:v>
                </c:pt>
                <c:pt idx="26370">
                  <c:v>0</c:v>
                </c:pt>
                <c:pt idx="26371">
                  <c:v>0</c:v>
                </c:pt>
                <c:pt idx="26372">
                  <c:v>0</c:v>
                </c:pt>
                <c:pt idx="26373">
                  <c:v>0</c:v>
                </c:pt>
                <c:pt idx="26374">
                  <c:v>0</c:v>
                </c:pt>
                <c:pt idx="26375">
                  <c:v>0</c:v>
                </c:pt>
                <c:pt idx="26376">
                  <c:v>0</c:v>
                </c:pt>
                <c:pt idx="26377">
                  <c:v>0</c:v>
                </c:pt>
                <c:pt idx="26378">
                  <c:v>0</c:v>
                </c:pt>
                <c:pt idx="26379">
                  <c:v>0</c:v>
                </c:pt>
                <c:pt idx="26380">
                  <c:v>0</c:v>
                </c:pt>
                <c:pt idx="26381">
                  <c:v>0</c:v>
                </c:pt>
                <c:pt idx="26382">
                  <c:v>0</c:v>
                </c:pt>
                <c:pt idx="26383">
                  <c:v>0</c:v>
                </c:pt>
                <c:pt idx="26384">
                  <c:v>0</c:v>
                </c:pt>
                <c:pt idx="26385">
                  <c:v>0</c:v>
                </c:pt>
                <c:pt idx="26386">
                  <c:v>0</c:v>
                </c:pt>
                <c:pt idx="26387">
                  <c:v>0</c:v>
                </c:pt>
                <c:pt idx="26388">
                  <c:v>0</c:v>
                </c:pt>
                <c:pt idx="26389">
                  <c:v>0</c:v>
                </c:pt>
                <c:pt idx="26390">
                  <c:v>0</c:v>
                </c:pt>
                <c:pt idx="26391">
                  <c:v>0</c:v>
                </c:pt>
                <c:pt idx="26392">
                  <c:v>0</c:v>
                </c:pt>
                <c:pt idx="26393">
                  <c:v>0</c:v>
                </c:pt>
                <c:pt idx="26394">
                  <c:v>0</c:v>
                </c:pt>
                <c:pt idx="26395">
                  <c:v>0</c:v>
                </c:pt>
                <c:pt idx="26396">
                  <c:v>0</c:v>
                </c:pt>
                <c:pt idx="26397">
                  <c:v>0</c:v>
                </c:pt>
                <c:pt idx="26398">
                  <c:v>0</c:v>
                </c:pt>
                <c:pt idx="26399">
                  <c:v>0</c:v>
                </c:pt>
                <c:pt idx="26400">
                  <c:v>0</c:v>
                </c:pt>
                <c:pt idx="26401">
                  <c:v>0</c:v>
                </c:pt>
                <c:pt idx="26402">
                  <c:v>0</c:v>
                </c:pt>
                <c:pt idx="26403">
                  <c:v>0</c:v>
                </c:pt>
                <c:pt idx="26404">
                  <c:v>0</c:v>
                </c:pt>
                <c:pt idx="26405">
                  <c:v>0</c:v>
                </c:pt>
                <c:pt idx="26406">
                  <c:v>0</c:v>
                </c:pt>
                <c:pt idx="26407">
                  <c:v>0</c:v>
                </c:pt>
                <c:pt idx="26408">
                  <c:v>0</c:v>
                </c:pt>
                <c:pt idx="26409">
                  <c:v>0</c:v>
                </c:pt>
                <c:pt idx="26410">
                  <c:v>0</c:v>
                </c:pt>
                <c:pt idx="26411">
                  <c:v>0</c:v>
                </c:pt>
                <c:pt idx="26412">
                  <c:v>0</c:v>
                </c:pt>
                <c:pt idx="26413">
                  <c:v>0</c:v>
                </c:pt>
                <c:pt idx="26414">
                  <c:v>0</c:v>
                </c:pt>
                <c:pt idx="26415">
                  <c:v>0</c:v>
                </c:pt>
                <c:pt idx="26416">
                  <c:v>0</c:v>
                </c:pt>
                <c:pt idx="26417">
                  <c:v>0</c:v>
                </c:pt>
                <c:pt idx="26418">
                  <c:v>0</c:v>
                </c:pt>
                <c:pt idx="26419">
                  <c:v>0</c:v>
                </c:pt>
                <c:pt idx="26420">
                  <c:v>0</c:v>
                </c:pt>
                <c:pt idx="26421">
                  <c:v>0</c:v>
                </c:pt>
                <c:pt idx="26422">
                  <c:v>0</c:v>
                </c:pt>
                <c:pt idx="26423">
                  <c:v>0</c:v>
                </c:pt>
                <c:pt idx="26424">
                  <c:v>0</c:v>
                </c:pt>
                <c:pt idx="26425">
                  <c:v>0</c:v>
                </c:pt>
                <c:pt idx="26426">
                  <c:v>0</c:v>
                </c:pt>
                <c:pt idx="26427">
                  <c:v>0</c:v>
                </c:pt>
                <c:pt idx="26428">
                  <c:v>0</c:v>
                </c:pt>
                <c:pt idx="26429">
                  <c:v>0</c:v>
                </c:pt>
                <c:pt idx="26430">
                  <c:v>0</c:v>
                </c:pt>
                <c:pt idx="26431">
                  <c:v>0</c:v>
                </c:pt>
                <c:pt idx="26432">
                  <c:v>0</c:v>
                </c:pt>
                <c:pt idx="26433">
                  <c:v>0</c:v>
                </c:pt>
                <c:pt idx="26434">
                  <c:v>0</c:v>
                </c:pt>
                <c:pt idx="26435">
                  <c:v>0</c:v>
                </c:pt>
                <c:pt idx="26436">
                  <c:v>0</c:v>
                </c:pt>
                <c:pt idx="26437">
                  <c:v>0</c:v>
                </c:pt>
                <c:pt idx="26438">
                  <c:v>0</c:v>
                </c:pt>
                <c:pt idx="26439">
                  <c:v>0</c:v>
                </c:pt>
                <c:pt idx="26440">
                  <c:v>0</c:v>
                </c:pt>
                <c:pt idx="26441">
                  <c:v>0</c:v>
                </c:pt>
                <c:pt idx="26442">
                  <c:v>0</c:v>
                </c:pt>
                <c:pt idx="26443">
                  <c:v>0</c:v>
                </c:pt>
                <c:pt idx="26444">
                  <c:v>0</c:v>
                </c:pt>
                <c:pt idx="26445">
                  <c:v>0</c:v>
                </c:pt>
                <c:pt idx="26446">
                  <c:v>0</c:v>
                </c:pt>
                <c:pt idx="26447">
                  <c:v>0</c:v>
                </c:pt>
                <c:pt idx="26448">
                  <c:v>0</c:v>
                </c:pt>
                <c:pt idx="26449">
                  <c:v>0</c:v>
                </c:pt>
                <c:pt idx="26450">
                  <c:v>0</c:v>
                </c:pt>
                <c:pt idx="26451">
                  <c:v>0</c:v>
                </c:pt>
                <c:pt idx="26452">
                  <c:v>0</c:v>
                </c:pt>
                <c:pt idx="26453">
                  <c:v>0</c:v>
                </c:pt>
                <c:pt idx="26454">
                  <c:v>0</c:v>
                </c:pt>
                <c:pt idx="26455">
                  <c:v>0</c:v>
                </c:pt>
                <c:pt idx="26456">
                  <c:v>0</c:v>
                </c:pt>
                <c:pt idx="26457">
                  <c:v>0</c:v>
                </c:pt>
                <c:pt idx="26458">
                  <c:v>0</c:v>
                </c:pt>
                <c:pt idx="26459">
                  <c:v>0</c:v>
                </c:pt>
                <c:pt idx="26460">
                  <c:v>0</c:v>
                </c:pt>
                <c:pt idx="26461">
                  <c:v>0</c:v>
                </c:pt>
                <c:pt idx="26462">
                  <c:v>0</c:v>
                </c:pt>
                <c:pt idx="26463">
                  <c:v>0</c:v>
                </c:pt>
                <c:pt idx="26464">
                  <c:v>0</c:v>
                </c:pt>
                <c:pt idx="26465">
                  <c:v>0</c:v>
                </c:pt>
                <c:pt idx="26466">
                  <c:v>0</c:v>
                </c:pt>
                <c:pt idx="26467">
                  <c:v>0</c:v>
                </c:pt>
                <c:pt idx="26468">
                  <c:v>0</c:v>
                </c:pt>
                <c:pt idx="26469">
                  <c:v>0</c:v>
                </c:pt>
                <c:pt idx="26470">
                  <c:v>0</c:v>
                </c:pt>
                <c:pt idx="26471">
                  <c:v>0</c:v>
                </c:pt>
                <c:pt idx="26472">
                  <c:v>0</c:v>
                </c:pt>
                <c:pt idx="26473">
                  <c:v>0</c:v>
                </c:pt>
                <c:pt idx="26474">
                  <c:v>0</c:v>
                </c:pt>
                <c:pt idx="26475">
                  <c:v>0</c:v>
                </c:pt>
                <c:pt idx="26476">
                  <c:v>0</c:v>
                </c:pt>
                <c:pt idx="26477">
                  <c:v>0</c:v>
                </c:pt>
                <c:pt idx="26478">
                  <c:v>0</c:v>
                </c:pt>
                <c:pt idx="26479">
                  <c:v>0</c:v>
                </c:pt>
                <c:pt idx="26480">
                  <c:v>0</c:v>
                </c:pt>
                <c:pt idx="26481">
                  <c:v>0</c:v>
                </c:pt>
                <c:pt idx="26482">
                  <c:v>0</c:v>
                </c:pt>
                <c:pt idx="26483">
                  <c:v>0</c:v>
                </c:pt>
                <c:pt idx="26484">
                  <c:v>0</c:v>
                </c:pt>
                <c:pt idx="26485">
                  <c:v>0</c:v>
                </c:pt>
                <c:pt idx="26486">
                  <c:v>0</c:v>
                </c:pt>
                <c:pt idx="26487">
                  <c:v>0</c:v>
                </c:pt>
                <c:pt idx="26488">
                  <c:v>0</c:v>
                </c:pt>
                <c:pt idx="26489">
                  <c:v>0</c:v>
                </c:pt>
                <c:pt idx="26490">
                  <c:v>0</c:v>
                </c:pt>
                <c:pt idx="26491">
                  <c:v>0</c:v>
                </c:pt>
                <c:pt idx="26492">
                  <c:v>0</c:v>
                </c:pt>
                <c:pt idx="26493">
                  <c:v>0</c:v>
                </c:pt>
                <c:pt idx="26494">
                  <c:v>0</c:v>
                </c:pt>
                <c:pt idx="26495">
                  <c:v>0</c:v>
                </c:pt>
                <c:pt idx="26496">
                  <c:v>0</c:v>
                </c:pt>
                <c:pt idx="26497">
                  <c:v>0</c:v>
                </c:pt>
                <c:pt idx="26498">
                  <c:v>0</c:v>
                </c:pt>
                <c:pt idx="26499">
                  <c:v>0</c:v>
                </c:pt>
                <c:pt idx="26500">
                  <c:v>0</c:v>
                </c:pt>
                <c:pt idx="26501">
                  <c:v>0</c:v>
                </c:pt>
                <c:pt idx="26502">
                  <c:v>0</c:v>
                </c:pt>
                <c:pt idx="26503">
                  <c:v>0</c:v>
                </c:pt>
                <c:pt idx="26504">
                  <c:v>0</c:v>
                </c:pt>
                <c:pt idx="26505">
                  <c:v>0</c:v>
                </c:pt>
                <c:pt idx="26506">
                  <c:v>0</c:v>
                </c:pt>
                <c:pt idx="26507">
                  <c:v>0</c:v>
                </c:pt>
                <c:pt idx="26508">
                  <c:v>0</c:v>
                </c:pt>
                <c:pt idx="26509">
                  <c:v>0</c:v>
                </c:pt>
                <c:pt idx="26510">
                  <c:v>0</c:v>
                </c:pt>
                <c:pt idx="26511">
                  <c:v>0</c:v>
                </c:pt>
                <c:pt idx="26512">
                  <c:v>0</c:v>
                </c:pt>
                <c:pt idx="26513">
                  <c:v>0</c:v>
                </c:pt>
                <c:pt idx="26514">
                  <c:v>0</c:v>
                </c:pt>
                <c:pt idx="26515">
                  <c:v>0</c:v>
                </c:pt>
                <c:pt idx="26516">
                  <c:v>0</c:v>
                </c:pt>
                <c:pt idx="26517">
                  <c:v>0</c:v>
                </c:pt>
                <c:pt idx="26518">
                  <c:v>0</c:v>
                </c:pt>
                <c:pt idx="26519">
                  <c:v>0</c:v>
                </c:pt>
                <c:pt idx="26520">
                  <c:v>0</c:v>
                </c:pt>
                <c:pt idx="26521">
                  <c:v>0</c:v>
                </c:pt>
                <c:pt idx="26522">
                  <c:v>0</c:v>
                </c:pt>
                <c:pt idx="26523">
                  <c:v>0</c:v>
                </c:pt>
                <c:pt idx="26524">
                  <c:v>0</c:v>
                </c:pt>
                <c:pt idx="26525">
                  <c:v>0</c:v>
                </c:pt>
                <c:pt idx="26526">
                  <c:v>0</c:v>
                </c:pt>
                <c:pt idx="26527">
                  <c:v>0</c:v>
                </c:pt>
                <c:pt idx="26528">
                  <c:v>0</c:v>
                </c:pt>
                <c:pt idx="26529">
                  <c:v>0</c:v>
                </c:pt>
                <c:pt idx="26530">
                  <c:v>0</c:v>
                </c:pt>
                <c:pt idx="26531">
                  <c:v>0</c:v>
                </c:pt>
                <c:pt idx="26532">
                  <c:v>0</c:v>
                </c:pt>
                <c:pt idx="26533">
                  <c:v>0</c:v>
                </c:pt>
                <c:pt idx="26534">
                  <c:v>0</c:v>
                </c:pt>
                <c:pt idx="26535">
                  <c:v>0</c:v>
                </c:pt>
                <c:pt idx="26536">
                  <c:v>0</c:v>
                </c:pt>
                <c:pt idx="26537">
                  <c:v>0</c:v>
                </c:pt>
                <c:pt idx="26538">
                  <c:v>0</c:v>
                </c:pt>
                <c:pt idx="26539">
                  <c:v>0</c:v>
                </c:pt>
                <c:pt idx="26540">
                  <c:v>0</c:v>
                </c:pt>
                <c:pt idx="26541">
                  <c:v>0</c:v>
                </c:pt>
                <c:pt idx="26542">
                  <c:v>0</c:v>
                </c:pt>
                <c:pt idx="26543">
                  <c:v>0</c:v>
                </c:pt>
                <c:pt idx="26544">
                  <c:v>0</c:v>
                </c:pt>
                <c:pt idx="26545">
                  <c:v>0</c:v>
                </c:pt>
                <c:pt idx="26546">
                  <c:v>0</c:v>
                </c:pt>
                <c:pt idx="26547">
                  <c:v>0</c:v>
                </c:pt>
                <c:pt idx="26548">
                  <c:v>0</c:v>
                </c:pt>
                <c:pt idx="26549">
                  <c:v>0</c:v>
                </c:pt>
                <c:pt idx="26550">
                  <c:v>0</c:v>
                </c:pt>
                <c:pt idx="26551">
                  <c:v>0</c:v>
                </c:pt>
                <c:pt idx="26552">
                  <c:v>0</c:v>
                </c:pt>
                <c:pt idx="26553">
                  <c:v>0</c:v>
                </c:pt>
                <c:pt idx="26554">
                  <c:v>0</c:v>
                </c:pt>
                <c:pt idx="26555">
                  <c:v>0</c:v>
                </c:pt>
                <c:pt idx="26556">
                  <c:v>0</c:v>
                </c:pt>
                <c:pt idx="26557">
                  <c:v>0</c:v>
                </c:pt>
                <c:pt idx="26558">
                  <c:v>0</c:v>
                </c:pt>
                <c:pt idx="26559">
                  <c:v>0</c:v>
                </c:pt>
                <c:pt idx="26560">
                  <c:v>0</c:v>
                </c:pt>
                <c:pt idx="26561">
                  <c:v>0</c:v>
                </c:pt>
                <c:pt idx="26562">
                  <c:v>0</c:v>
                </c:pt>
                <c:pt idx="26563">
                  <c:v>0</c:v>
                </c:pt>
                <c:pt idx="26564">
                  <c:v>0</c:v>
                </c:pt>
                <c:pt idx="26565">
                  <c:v>0</c:v>
                </c:pt>
                <c:pt idx="26566">
                  <c:v>0</c:v>
                </c:pt>
                <c:pt idx="26567">
                  <c:v>0</c:v>
                </c:pt>
                <c:pt idx="26568">
                  <c:v>0</c:v>
                </c:pt>
                <c:pt idx="26569">
                  <c:v>0</c:v>
                </c:pt>
                <c:pt idx="26570">
                  <c:v>0</c:v>
                </c:pt>
                <c:pt idx="26571">
                  <c:v>0</c:v>
                </c:pt>
                <c:pt idx="26572">
                  <c:v>0</c:v>
                </c:pt>
                <c:pt idx="26573">
                  <c:v>0</c:v>
                </c:pt>
                <c:pt idx="26574">
                  <c:v>0</c:v>
                </c:pt>
                <c:pt idx="26575">
                  <c:v>0</c:v>
                </c:pt>
                <c:pt idx="26576">
                  <c:v>0</c:v>
                </c:pt>
                <c:pt idx="26577">
                  <c:v>0</c:v>
                </c:pt>
                <c:pt idx="26578">
                  <c:v>0</c:v>
                </c:pt>
                <c:pt idx="26579">
                  <c:v>0</c:v>
                </c:pt>
                <c:pt idx="26580">
                  <c:v>0</c:v>
                </c:pt>
                <c:pt idx="26581">
                  <c:v>0</c:v>
                </c:pt>
                <c:pt idx="26582">
                  <c:v>0</c:v>
                </c:pt>
                <c:pt idx="26583">
                  <c:v>0</c:v>
                </c:pt>
                <c:pt idx="26584">
                  <c:v>0</c:v>
                </c:pt>
                <c:pt idx="26585">
                  <c:v>0</c:v>
                </c:pt>
                <c:pt idx="26586">
                  <c:v>0</c:v>
                </c:pt>
                <c:pt idx="26587">
                  <c:v>0</c:v>
                </c:pt>
                <c:pt idx="26588">
                  <c:v>0</c:v>
                </c:pt>
                <c:pt idx="26589">
                  <c:v>0</c:v>
                </c:pt>
                <c:pt idx="26590">
                  <c:v>0</c:v>
                </c:pt>
                <c:pt idx="26591">
                  <c:v>0</c:v>
                </c:pt>
                <c:pt idx="26592">
                  <c:v>0</c:v>
                </c:pt>
                <c:pt idx="26593">
                  <c:v>0</c:v>
                </c:pt>
                <c:pt idx="26594">
                  <c:v>0</c:v>
                </c:pt>
                <c:pt idx="26595">
                  <c:v>0</c:v>
                </c:pt>
                <c:pt idx="26596">
                  <c:v>0</c:v>
                </c:pt>
                <c:pt idx="26597">
                  <c:v>0</c:v>
                </c:pt>
                <c:pt idx="26598">
                  <c:v>0</c:v>
                </c:pt>
                <c:pt idx="26599">
                  <c:v>0</c:v>
                </c:pt>
                <c:pt idx="26600">
                  <c:v>0</c:v>
                </c:pt>
                <c:pt idx="26601">
                  <c:v>0</c:v>
                </c:pt>
                <c:pt idx="26602">
                  <c:v>0</c:v>
                </c:pt>
                <c:pt idx="26603">
                  <c:v>0</c:v>
                </c:pt>
                <c:pt idx="26604">
                  <c:v>0</c:v>
                </c:pt>
                <c:pt idx="26605">
                  <c:v>0</c:v>
                </c:pt>
                <c:pt idx="26606">
                  <c:v>0</c:v>
                </c:pt>
                <c:pt idx="26607">
                  <c:v>0</c:v>
                </c:pt>
                <c:pt idx="26608">
                  <c:v>0</c:v>
                </c:pt>
                <c:pt idx="26609">
                  <c:v>0</c:v>
                </c:pt>
                <c:pt idx="26610">
                  <c:v>0</c:v>
                </c:pt>
                <c:pt idx="26611">
                  <c:v>0</c:v>
                </c:pt>
                <c:pt idx="26612">
                  <c:v>0</c:v>
                </c:pt>
                <c:pt idx="26613">
                  <c:v>0</c:v>
                </c:pt>
                <c:pt idx="26614">
                  <c:v>0</c:v>
                </c:pt>
                <c:pt idx="26615">
                  <c:v>0</c:v>
                </c:pt>
                <c:pt idx="26616">
                  <c:v>0</c:v>
                </c:pt>
                <c:pt idx="26617">
                  <c:v>0</c:v>
                </c:pt>
                <c:pt idx="26618">
                  <c:v>0</c:v>
                </c:pt>
                <c:pt idx="26619">
                  <c:v>0</c:v>
                </c:pt>
                <c:pt idx="26620">
                  <c:v>0</c:v>
                </c:pt>
                <c:pt idx="26621">
                  <c:v>0</c:v>
                </c:pt>
                <c:pt idx="26622">
                  <c:v>0</c:v>
                </c:pt>
                <c:pt idx="26623">
                  <c:v>0</c:v>
                </c:pt>
                <c:pt idx="26624">
                  <c:v>0</c:v>
                </c:pt>
                <c:pt idx="26625">
                  <c:v>0</c:v>
                </c:pt>
                <c:pt idx="26626">
                  <c:v>0</c:v>
                </c:pt>
                <c:pt idx="26627">
                  <c:v>0</c:v>
                </c:pt>
                <c:pt idx="26628">
                  <c:v>0</c:v>
                </c:pt>
                <c:pt idx="26629">
                  <c:v>0</c:v>
                </c:pt>
                <c:pt idx="26630">
                  <c:v>0</c:v>
                </c:pt>
                <c:pt idx="26631">
                  <c:v>0</c:v>
                </c:pt>
                <c:pt idx="26632">
                  <c:v>0</c:v>
                </c:pt>
                <c:pt idx="26633">
                  <c:v>0</c:v>
                </c:pt>
                <c:pt idx="26634">
                  <c:v>0</c:v>
                </c:pt>
                <c:pt idx="26635">
                  <c:v>0</c:v>
                </c:pt>
                <c:pt idx="26636">
                  <c:v>0</c:v>
                </c:pt>
                <c:pt idx="26637">
                  <c:v>0</c:v>
                </c:pt>
                <c:pt idx="26638">
                  <c:v>0</c:v>
                </c:pt>
                <c:pt idx="26639">
                  <c:v>0</c:v>
                </c:pt>
                <c:pt idx="26640">
                  <c:v>0</c:v>
                </c:pt>
                <c:pt idx="26641">
                  <c:v>0</c:v>
                </c:pt>
                <c:pt idx="26642">
                  <c:v>0</c:v>
                </c:pt>
                <c:pt idx="26643">
                  <c:v>0</c:v>
                </c:pt>
                <c:pt idx="26644">
                  <c:v>0</c:v>
                </c:pt>
                <c:pt idx="26645">
                  <c:v>0</c:v>
                </c:pt>
                <c:pt idx="26646">
                  <c:v>0</c:v>
                </c:pt>
                <c:pt idx="26647">
                  <c:v>0</c:v>
                </c:pt>
                <c:pt idx="26648">
                  <c:v>0</c:v>
                </c:pt>
                <c:pt idx="26649">
                  <c:v>0</c:v>
                </c:pt>
                <c:pt idx="26650">
                  <c:v>0</c:v>
                </c:pt>
                <c:pt idx="26651">
                  <c:v>0</c:v>
                </c:pt>
                <c:pt idx="26652">
                  <c:v>0</c:v>
                </c:pt>
                <c:pt idx="26653">
                  <c:v>0</c:v>
                </c:pt>
                <c:pt idx="26654">
                  <c:v>0</c:v>
                </c:pt>
                <c:pt idx="26655">
                  <c:v>0</c:v>
                </c:pt>
                <c:pt idx="26656">
                  <c:v>0</c:v>
                </c:pt>
                <c:pt idx="26657">
                  <c:v>0</c:v>
                </c:pt>
                <c:pt idx="26658">
                  <c:v>0</c:v>
                </c:pt>
                <c:pt idx="26659">
                  <c:v>0</c:v>
                </c:pt>
                <c:pt idx="26660">
                  <c:v>0</c:v>
                </c:pt>
                <c:pt idx="26661">
                  <c:v>0</c:v>
                </c:pt>
                <c:pt idx="26662">
                  <c:v>0</c:v>
                </c:pt>
                <c:pt idx="26663">
                  <c:v>0</c:v>
                </c:pt>
                <c:pt idx="26664">
                  <c:v>0</c:v>
                </c:pt>
                <c:pt idx="26665">
                  <c:v>0</c:v>
                </c:pt>
                <c:pt idx="26666">
                  <c:v>0</c:v>
                </c:pt>
                <c:pt idx="26667">
                  <c:v>0</c:v>
                </c:pt>
                <c:pt idx="26668">
                  <c:v>0</c:v>
                </c:pt>
                <c:pt idx="26669">
                  <c:v>0</c:v>
                </c:pt>
                <c:pt idx="26670">
                  <c:v>0</c:v>
                </c:pt>
                <c:pt idx="26671">
                  <c:v>0</c:v>
                </c:pt>
                <c:pt idx="26672">
                  <c:v>0</c:v>
                </c:pt>
                <c:pt idx="26673">
                  <c:v>0</c:v>
                </c:pt>
                <c:pt idx="26674">
                  <c:v>0</c:v>
                </c:pt>
                <c:pt idx="26675">
                  <c:v>0</c:v>
                </c:pt>
                <c:pt idx="26676">
                  <c:v>0</c:v>
                </c:pt>
                <c:pt idx="26677">
                  <c:v>0</c:v>
                </c:pt>
                <c:pt idx="26678">
                  <c:v>0</c:v>
                </c:pt>
                <c:pt idx="26679">
                  <c:v>0</c:v>
                </c:pt>
                <c:pt idx="26680">
                  <c:v>0</c:v>
                </c:pt>
                <c:pt idx="26681">
                  <c:v>0</c:v>
                </c:pt>
                <c:pt idx="26682">
                  <c:v>0</c:v>
                </c:pt>
                <c:pt idx="26683">
                  <c:v>0</c:v>
                </c:pt>
                <c:pt idx="26684">
                  <c:v>0</c:v>
                </c:pt>
                <c:pt idx="26685">
                  <c:v>0</c:v>
                </c:pt>
                <c:pt idx="26686">
                  <c:v>0</c:v>
                </c:pt>
                <c:pt idx="26687">
                  <c:v>0</c:v>
                </c:pt>
                <c:pt idx="26688">
                  <c:v>0</c:v>
                </c:pt>
                <c:pt idx="26689">
                  <c:v>0</c:v>
                </c:pt>
                <c:pt idx="26690">
                  <c:v>0</c:v>
                </c:pt>
                <c:pt idx="26691">
                  <c:v>0</c:v>
                </c:pt>
                <c:pt idx="26692">
                  <c:v>0</c:v>
                </c:pt>
                <c:pt idx="26693">
                  <c:v>0</c:v>
                </c:pt>
                <c:pt idx="26694">
                  <c:v>0</c:v>
                </c:pt>
                <c:pt idx="26695">
                  <c:v>0</c:v>
                </c:pt>
                <c:pt idx="26696">
                  <c:v>0</c:v>
                </c:pt>
                <c:pt idx="26697">
                  <c:v>0</c:v>
                </c:pt>
                <c:pt idx="26698">
                  <c:v>0</c:v>
                </c:pt>
                <c:pt idx="26699">
                  <c:v>0</c:v>
                </c:pt>
                <c:pt idx="26700">
                  <c:v>0</c:v>
                </c:pt>
                <c:pt idx="26701">
                  <c:v>0</c:v>
                </c:pt>
                <c:pt idx="26702">
                  <c:v>0</c:v>
                </c:pt>
                <c:pt idx="26703">
                  <c:v>0</c:v>
                </c:pt>
                <c:pt idx="26704">
                  <c:v>0</c:v>
                </c:pt>
                <c:pt idx="26705">
                  <c:v>0</c:v>
                </c:pt>
                <c:pt idx="26706">
                  <c:v>0</c:v>
                </c:pt>
                <c:pt idx="26707">
                  <c:v>0</c:v>
                </c:pt>
                <c:pt idx="26708">
                  <c:v>0</c:v>
                </c:pt>
                <c:pt idx="26709">
                  <c:v>0</c:v>
                </c:pt>
                <c:pt idx="26710">
                  <c:v>0</c:v>
                </c:pt>
                <c:pt idx="26711">
                  <c:v>0</c:v>
                </c:pt>
                <c:pt idx="26712">
                  <c:v>0</c:v>
                </c:pt>
                <c:pt idx="26713">
                  <c:v>0</c:v>
                </c:pt>
                <c:pt idx="26714">
                  <c:v>0</c:v>
                </c:pt>
                <c:pt idx="26715">
                  <c:v>0</c:v>
                </c:pt>
                <c:pt idx="26716">
                  <c:v>0</c:v>
                </c:pt>
                <c:pt idx="26717">
                  <c:v>0</c:v>
                </c:pt>
                <c:pt idx="26718">
                  <c:v>0</c:v>
                </c:pt>
                <c:pt idx="26719">
                  <c:v>0</c:v>
                </c:pt>
                <c:pt idx="26720">
                  <c:v>0</c:v>
                </c:pt>
                <c:pt idx="26721">
                  <c:v>0</c:v>
                </c:pt>
                <c:pt idx="26722">
                  <c:v>0</c:v>
                </c:pt>
                <c:pt idx="26723">
                  <c:v>0</c:v>
                </c:pt>
                <c:pt idx="26724">
                  <c:v>0</c:v>
                </c:pt>
                <c:pt idx="26725">
                  <c:v>0</c:v>
                </c:pt>
                <c:pt idx="26726">
                  <c:v>0</c:v>
                </c:pt>
                <c:pt idx="26727">
                  <c:v>0</c:v>
                </c:pt>
                <c:pt idx="26728">
                  <c:v>0</c:v>
                </c:pt>
                <c:pt idx="26729">
                  <c:v>0</c:v>
                </c:pt>
                <c:pt idx="26730">
                  <c:v>0</c:v>
                </c:pt>
                <c:pt idx="26731">
                  <c:v>0</c:v>
                </c:pt>
                <c:pt idx="26732">
                  <c:v>0</c:v>
                </c:pt>
                <c:pt idx="26733">
                  <c:v>0</c:v>
                </c:pt>
                <c:pt idx="26734">
                  <c:v>0</c:v>
                </c:pt>
                <c:pt idx="26735">
                  <c:v>0</c:v>
                </c:pt>
                <c:pt idx="26736">
                  <c:v>0</c:v>
                </c:pt>
                <c:pt idx="26737">
                  <c:v>0</c:v>
                </c:pt>
                <c:pt idx="26738">
                  <c:v>0</c:v>
                </c:pt>
                <c:pt idx="26739">
                  <c:v>0</c:v>
                </c:pt>
                <c:pt idx="26740">
                  <c:v>0</c:v>
                </c:pt>
                <c:pt idx="26741">
                  <c:v>0</c:v>
                </c:pt>
                <c:pt idx="26742">
                  <c:v>0</c:v>
                </c:pt>
                <c:pt idx="26743">
                  <c:v>0</c:v>
                </c:pt>
                <c:pt idx="26744">
                  <c:v>0</c:v>
                </c:pt>
                <c:pt idx="26745">
                  <c:v>0</c:v>
                </c:pt>
                <c:pt idx="26746">
                  <c:v>0</c:v>
                </c:pt>
                <c:pt idx="26747">
                  <c:v>0</c:v>
                </c:pt>
                <c:pt idx="26748">
                  <c:v>0</c:v>
                </c:pt>
                <c:pt idx="26749">
                  <c:v>0</c:v>
                </c:pt>
                <c:pt idx="26750">
                  <c:v>0</c:v>
                </c:pt>
                <c:pt idx="26751">
                  <c:v>0</c:v>
                </c:pt>
                <c:pt idx="26752">
                  <c:v>0</c:v>
                </c:pt>
                <c:pt idx="26753">
                  <c:v>0</c:v>
                </c:pt>
                <c:pt idx="26754">
                  <c:v>0</c:v>
                </c:pt>
                <c:pt idx="26755">
                  <c:v>0</c:v>
                </c:pt>
                <c:pt idx="26756">
                  <c:v>0</c:v>
                </c:pt>
                <c:pt idx="26757">
                  <c:v>0</c:v>
                </c:pt>
                <c:pt idx="26758">
                  <c:v>0</c:v>
                </c:pt>
                <c:pt idx="26759">
                  <c:v>0</c:v>
                </c:pt>
                <c:pt idx="26760">
                  <c:v>0</c:v>
                </c:pt>
                <c:pt idx="26761">
                  <c:v>0</c:v>
                </c:pt>
                <c:pt idx="26762">
                  <c:v>0</c:v>
                </c:pt>
                <c:pt idx="26763">
                  <c:v>0</c:v>
                </c:pt>
                <c:pt idx="26764">
                  <c:v>0</c:v>
                </c:pt>
                <c:pt idx="26765">
                  <c:v>0</c:v>
                </c:pt>
                <c:pt idx="26766">
                  <c:v>0</c:v>
                </c:pt>
                <c:pt idx="26767">
                  <c:v>0</c:v>
                </c:pt>
                <c:pt idx="26768">
                  <c:v>0</c:v>
                </c:pt>
                <c:pt idx="26769">
                  <c:v>0</c:v>
                </c:pt>
                <c:pt idx="26770">
                  <c:v>0</c:v>
                </c:pt>
                <c:pt idx="26771">
                  <c:v>0</c:v>
                </c:pt>
                <c:pt idx="26772">
                  <c:v>0</c:v>
                </c:pt>
                <c:pt idx="26773">
                  <c:v>0</c:v>
                </c:pt>
                <c:pt idx="26774">
                  <c:v>0</c:v>
                </c:pt>
                <c:pt idx="26775">
                  <c:v>0</c:v>
                </c:pt>
                <c:pt idx="26776">
                  <c:v>0</c:v>
                </c:pt>
                <c:pt idx="26777">
                  <c:v>0</c:v>
                </c:pt>
                <c:pt idx="26778">
                  <c:v>0</c:v>
                </c:pt>
                <c:pt idx="26779">
                  <c:v>0</c:v>
                </c:pt>
                <c:pt idx="26780">
                  <c:v>0</c:v>
                </c:pt>
                <c:pt idx="26781">
                  <c:v>0</c:v>
                </c:pt>
                <c:pt idx="26782">
                  <c:v>0</c:v>
                </c:pt>
                <c:pt idx="26783">
                  <c:v>0</c:v>
                </c:pt>
                <c:pt idx="26784">
                  <c:v>0</c:v>
                </c:pt>
                <c:pt idx="26785">
                  <c:v>0</c:v>
                </c:pt>
                <c:pt idx="26786">
                  <c:v>0</c:v>
                </c:pt>
                <c:pt idx="26787">
                  <c:v>0</c:v>
                </c:pt>
                <c:pt idx="26788">
                  <c:v>0</c:v>
                </c:pt>
                <c:pt idx="26789">
                  <c:v>0</c:v>
                </c:pt>
                <c:pt idx="26790">
                  <c:v>0</c:v>
                </c:pt>
                <c:pt idx="26791">
                  <c:v>0</c:v>
                </c:pt>
                <c:pt idx="26792">
                  <c:v>0</c:v>
                </c:pt>
                <c:pt idx="26793">
                  <c:v>0</c:v>
                </c:pt>
                <c:pt idx="26794">
                  <c:v>0</c:v>
                </c:pt>
                <c:pt idx="26795">
                  <c:v>0</c:v>
                </c:pt>
                <c:pt idx="26796">
                  <c:v>0</c:v>
                </c:pt>
                <c:pt idx="26797">
                  <c:v>0</c:v>
                </c:pt>
                <c:pt idx="26798">
                  <c:v>0</c:v>
                </c:pt>
                <c:pt idx="26799">
                  <c:v>0</c:v>
                </c:pt>
                <c:pt idx="26800">
                  <c:v>0</c:v>
                </c:pt>
                <c:pt idx="26801">
                  <c:v>0</c:v>
                </c:pt>
                <c:pt idx="26802">
                  <c:v>0</c:v>
                </c:pt>
                <c:pt idx="26803">
                  <c:v>0</c:v>
                </c:pt>
                <c:pt idx="26804">
                  <c:v>0</c:v>
                </c:pt>
                <c:pt idx="26805">
                  <c:v>0</c:v>
                </c:pt>
                <c:pt idx="26806">
                  <c:v>0</c:v>
                </c:pt>
                <c:pt idx="26807">
                  <c:v>0</c:v>
                </c:pt>
                <c:pt idx="26808">
                  <c:v>0</c:v>
                </c:pt>
                <c:pt idx="26809">
                  <c:v>0</c:v>
                </c:pt>
                <c:pt idx="26810">
                  <c:v>0</c:v>
                </c:pt>
                <c:pt idx="26811">
                  <c:v>0</c:v>
                </c:pt>
                <c:pt idx="26812">
                  <c:v>0</c:v>
                </c:pt>
                <c:pt idx="26813">
                  <c:v>0</c:v>
                </c:pt>
                <c:pt idx="26814">
                  <c:v>0</c:v>
                </c:pt>
                <c:pt idx="26815">
                  <c:v>0</c:v>
                </c:pt>
                <c:pt idx="26816">
                  <c:v>0</c:v>
                </c:pt>
                <c:pt idx="26817">
                  <c:v>0</c:v>
                </c:pt>
                <c:pt idx="26818">
                  <c:v>0</c:v>
                </c:pt>
                <c:pt idx="26819">
                  <c:v>0</c:v>
                </c:pt>
                <c:pt idx="26820">
                  <c:v>0</c:v>
                </c:pt>
                <c:pt idx="26821">
                  <c:v>0</c:v>
                </c:pt>
                <c:pt idx="26822">
                  <c:v>0</c:v>
                </c:pt>
                <c:pt idx="26823">
                  <c:v>0</c:v>
                </c:pt>
                <c:pt idx="26824">
                  <c:v>0</c:v>
                </c:pt>
                <c:pt idx="26825">
                  <c:v>0</c:v>
                </c:pt>
                <c:pt idx="26826">
                  <c:v>0</c:v>
                </c:pt>
                <c:pt idx="26827">
                  <c:v>0</c:v>
                </c:pt>
                <c:pt idx="26828">
                  <c:v>0</c:v>
                </c:pt>
                <c:pt idx="26829">
                  <c:v>0</c:v>
                </c:pt>
                <c:pt idx="26830">
                  <c:v>0</c:v>
                </c:pt>
                <c:pt idx="26831">
                  <c:v>0</c:v>
                </c:pt>
                <c:pt idx="26832">
                  <c:v>0</c:v>
                </c:pt>
                <c:pt idx="26833">
                  <c:v>0</c:v>
                </c:pt>
                <c:pt idx="26834">
                  <c:v>0</c:v>
                </c:pt>
                <c:pt idx="26835">
                  <c:v>0</c:v>
                </c:pt>
                <c:pt idx="26836">
                  <c:v>0</c:v>
                </c:pt>
                <c:pt idx="26837">
                  <c:v>0</c:v>
                </c:pt>
                <c:pt idx="26838">
                  <c:v>0</c:v>
                </c:pt>
                <c:pt idx="26839">
                  <c:v>0</c:v>
                </c:pt>
                <c:pt idx="26840">
                  <c:v>0</c:v>
                </c:pt>
                <c:pt idx="26841">
                  <c:v>0</c:v>
                </c:pt>
                <c:pt idx="26842">
                  <c:v>0</c:v>
                </c:pt>
                <c:pt idx="26843">
                  <c:v>0</c:v>
                </c:pt>
                <c:pt idx="26844">
                  <c:v>0</c:v>
                </c:pt>
                <c:pt idx="26845">
                  <c:v>0</c:v>
                </c:pt>
                <c:pt idx="26846">
                  <c:v>0</c:v>
                </c:pt>
                <c:pt idx="26847">
                  <c:v>0</c:v>
                </c:pt>
                <c:pt idx="26848">
                  <c:v>0</c:v>
                </c:pt>
                <c:pt idx="26849">
                  <c:v>0</c:v>
                </c:pt>
                <c:pt idx="26850">
                  <c:v>0</c:v>
                </c:pt>
                <c:pt idx="26851">
                  <c:v>0</c:v>
                </c:pt>
                <c:pt idx="26852">
                  <c:v>0</c:v>
                </c:pt>
                <c:pt idx="26853">
                  <c:v>0</c:v>
                </c:pt>
                <c:pt idx="26854">
                  <c:v>0</c:v>
                </c:pt>
                <c:pt idx="26855">
                  <c:v>0</c:v>
                </c:pt>
                <c:pt idx="26856">
                  <c:v>0</c:v>
                </c:pt>
                <c:pt idx="26857">
                  <c:v>0</c:v>
                </c:pt>
                <c:pt idx="26858">
                  <c:v>0</c:v>
                </c:pt>
                <c:pt idx="26859">
                  <c:v>0</c:v>
                </c:pt>
                <c:pt idx="26860">
                  <c:v>0</c:v>
                </c:pt>
                <c:pt idx="26861">
                  <c:v>0</c:v>
                </c:pt>
                <c:pt idx="26862">
                  <c:v>0</c:v>
                </c:pt>
                <c:pt idx="26863">
                  <c:v>0</c:v>
                </c:pt>
                <c:pt idx="26864">
                  <c:v>0</c:v>
                </c:pt>
                <c:pt idx="26865">
                  <c:v>0</c:v>
                </c:pt>
                <c:pt idx="26866">
                  <c:v>0</c:v>
                </c:pt>
                <c:pt idx="26867">
                  <c:v>0</c:v>
                </c:pt>
                <c:pt idx="26868">
                  <c:v>0</c:v>
                </c:pt>
                <c:pt idx="26869">
                  <c:v>0</c:v>
                </c:pt>
                <c:pt idx="26870">
                  <c:v>0</c:v>
                </c:pt>
                <c:pt idx="26871">
                  <c:v>0</c:v>
                </c:pt>
                <c:pt idx="26872">
                  <c:v>0</c:v>
                </c:pt>
                <c:pt idx="26873">
                  <c:v>0</c:v>
                </c:pt>
                <c:pt idx="26874">
                  <c:v>0</c:v>
                </c:pt>
                <c:pt idx="26875">
                  <c:v>0</c:v>
                </c:pt>
                <c:pt idx="26876">
                  <c:v>0</c:v>
                </c:pt>
                <c:pt idx="26877">
                  <c:v>0</c:v>
                </c:pt>
                <c:pt idx="26878">
                  <c:v>0</c:v>
                </c:pt>
                <c:pt idx="26879">
                  <c:v>0</c:v>
                </c:pt>
                <c:pt idx="26880">
                  <c:v>0</c:v>
                </c:pt>
                <c:pt idx="26881">
                  <c:v>0</c:v>
                </c:pt>
                <c:pt idx="26882">
                  <c:v>0</c:v>
                </c:pt>
                <c:pt idx="26883">
                  <c:v>0</c:v>
                </c:pt>
                <c:pt idx="26884">
                  <c:v>0</c:v>
                </c:pt>
                <c:pt idx="26885">
                  <c:v>0</c:v>
                </c:pt>
                <c:pt idx="26886">
                  <c:v>0</c:v>
                </c:pt>
                <c:pt idx="26887">
                  <c:v>0</c:v>
                </c:pt>
                <c:pt idx="26888">
                  <c:v>0</c:v>
                </c:pt>
                <c:pt idx="26889">
                  <c:v>0</c:v>
                </c:pt>
                <c:pt idx="26890">
                  <c:v>0</c:v>
                </c:pt>
                <c:pt idx="26891">
                  <c:v>0</c:v>
                </c:pt>
                <c:pt idx="26892">
                  <c:v>0</c:v>
                </c:pt>
                <c:pt idx="26893">
                  <c:v>0</c:v>
                </c:pt>
                <c:pt idx="26894">
                  <c:v>0</c:v>
                </c:pt>
                <c:pt idx="26895">
                  <c:v>0</c:v>
                </c:pt>
                <c:pt idx="26896">
                  <c:v>0</c:v>
                </c:pt>
                <c:pt idx="26897">
                  <c:v>0</c:v>
                </c:pt>
                <c:pt idx="26898">
                  <c:v>0</c:v>
                </c:pt>
                <c:pt idx="26899">
                  <c:v>0</c:v>
                </c:pt>
                <c:pt idx="26900">
                  <c:v>0</c:v>
                </c:pt>
                <c:pt idx="26901">
                  <c:v>0</c:v>
                </c:pt>
                <c:pt idx="26902">
                  <c:v>0</c:v>
                </c:pt>
                <c:pt idx="26903">
                  <c:v>0</c:v>
                </c:pt>
                <c:pt idx="26904">
                  <c:v>0</c:v>
                </c:pt>
                <c:pt idx="26905">
                  <c:v>0</c:v>
                </c:pt>
                <c:pt idx="26906">
                  <c:v>0</c:v>
                </c:pt>
                <c:pt idx="26907">
                  <c:v>0</c:v>
                </c:pt>
                <c:pt idx="26908">
                  <c:v>0</c:v>
                </c:pt>
                <c:pt idx="26909">
                  <c:v>0</c:v>
                </c:pt>
                <c:pt idx="26910">
                  <c:v>0</c:v>
                </c:pt>
                <c:pt idx="26911">
                  <c:v>0</c:v>
                </c:pt>
                <c:pt idx="26912">
                  <c:v>0</c:v>
                </c:pt>
                <c:pt idx="26913">
                  <c:v>0</c:v>
                </c:pt>
                <c:pt idx="26914">
                  <c:v>0</c:v>
                </c:pt>
                <c:pt idx="26915">
                  <c:v>0</c:v>
                </c:pt>
                <c:pt idx="26916">
                  <c:v>0</c:v>
                </c:pt>
                <c:pt idx="26917">
                  <c:v>0</c:v>
                </c:pt>
                <c:pt idx="26918">
                  <c:v>0</c:v>
                </c:pt>
                <c:pt idx="26919">
                  <c:v>0</c:v>
                </c:pt>
                <c:pt idx="26920">
                  <c:v>0</c:v>
                </c:pt>
                <c:pt idx="26921">
                  <c:v>0</c:v>
                </c:pt>
                <c:pt idx="26922">
                  <c:v>0</c:v>
                </c:pt>
                <c:pt idx="26923">
                  <c:v>0</c:v>
                </c:pt>
                <c:pt idx="26924">
                  <c:v>0</c:v>
                </c:pt>
                <c:pt idx="26925">
                  <c:v>0</c:v>
                </c:pt>
                <c:pt idx="26926">
                  <c:v>0</c:v>
                </c:pt>
                <c:pt idx="26927">
                  <c:v>0</c:v>
                </c:pt>
                <c:pt idx="26928">
                  <c:v>0</c:v>
                </c:pt>
                <c:pt idx="26929">
                  <c:v>0</c:v>
                </c:pt>
                <c:pt idx="26930">
                  <c:v>0</c:v>
                </c:pt>
                <c:pt idx="26931">
                  <c:v>0</c:v>
                </c:pt>
                <c:pt idx="26932">
                  <c:v>0</c:v>
                </c:pt>
                <c:pt idx="26933">
                  <c:v>0</c:v>
                </c:pt>
                <c:pt idx="26934">
                  <c:v>0</c:v>
                </c:pt>
                <c:pt idx="26935">
                  <c:v>0</c:v>
                </c:pt>
                <c:pt idx="26936">
                  <c:v>0</c:v>
                </c:pt>
                <c:pt idx="26937">
                  <c:v>0</c:v>
                </c:pt>
                <c:pt idx="26938">
                  <c:v>0</c:v>
                </c:pt>
                <c:pt idx="26939">
                  <c:v>0</c:v>
                </c:pt>
                <c:pt idx="26940">
                  <c:v>0</c:v>
                </c:pt>
                <c:pt idx="26941">
                  <c:v>0</c:v>
                </c:pt>
                <c:pt idx="26942">
                  <c:v>0</c:v>
                </c:pt>
                <c:pt idx="26943">
                  <c:v>0</c:v>
                </c:pt>
                <c:pt idx="26944">
                  <c:v>0</c:v>
                </c:pt>
                <c:pt idx="26945">
                  <c:v>0</c:v>
                </c:pt>
                <c:pt idx="26946">
                  <c:v>0</c:v>
                </c:pt>
                <c:pt idx="26947">
                  <c:v>0</c:v>
                </c:pt>
                <c:pt idx="26948">
                  <c:v>0</c:v>
                </c:pt>
                <c:pt idx="26949">
                  <c:v>0</c:v>
                </c:pt>
                <c:pt idx="26950">
                  <c:v>0</c:v>
                </c:pt>
                <c:pt idx="26951">
                  <c:v>0</c:v>
                </c:pt>
                <c:pt idx="26952">
                  <c:v>0</c:v>
                </c:pt>
                <c:pt idx="26953">
                  <c:v>0</c:v>
                </c:pt>
                <c:pt idx="26954">
                  <c:v>0</c:v>
                </c:pt>
                <c:pt idx="26955">
                  <c:v>0</c:v>
                </c:pt>
                <c:pt idx="26956">
                  <c:v>0</c:v>
                </c:pt>
                <c:pt idx="26957">
                  <c:v>0</c:v>
                </c:pt>
                <c:pt idx="26958">
                  <c:v>0</c:v>
                </c:pt>
                <c:pt idx="26959">
                  <c:v>0</c:v>
                </c:pt>
                <c:pt idx="26960">
                  <c:v>0</c:v>
                </c:pt>
                <c:pt idx="26961">
                  <c:v>0</c:v>
                </c:pt>
                <c:pt idx="26962">
                  <c:v>0</c:v>
                </c:pt>
                <c:pt idx="26963">
                  <c:v>0</c:v>
                </c:pt>
                <c:pt idx="26964">
                  <c:v>0</c:v>
                </c:pt>
                <c:pt idx="26965">
                  <c:v>0</c:v>
                </c:pt>
                <c:pt idx="26966">
                  <c:v>0</c:v>
                </c:pt>
                <c:pt idx="26967">
                  <c:v>0</c:v>
                </c:pt>
                <c:pt idx="26968">
                  <c:v>0</c:v>
                </c:pt>
                <c:pt idx="26969">
                  <c:v>0</c:v>
                </c:pt>
                <c:pt idx="26970">
                  <c:v>0</c:v>
                </c:pt>
                <c:pt idx="26971">
                  <c:v>0</c:v>
                </c:pt>
                <c:pt idx="26972">
                  <c:v>0</c:v>
                </c:pt>
                <c:pt idx="26973">
                  <c:v>0</c:v>
                </c:pt>
                <c:pt idx="26974">
                  <c:v>0</c:v>
                </c:pt>
                <c:pt idx="26975">
                  <c:v>0</c:v>
                </c:pt>
                <c:pt idx="26976">
                  <c:v>0</c:v>
                </c:pt>
                <c:pt idx="26977">
                  <c:v>0</c:v>
                </c:pt>
                <c:pt idx="26978">
                  <c:v>0</c:v>
                </c:pt>
                <c:pt idx="26979">
                  <c:v>0</c:v>
                </c:pt>
                <c:pt idx="26980">
                  <c:v>0</c:v>
                </c:pt>
                <c:pt idx="26981">
                  <c:v>0</c:v>
                </c:pt>
                <c:pt idx="26982">
                  <c:v>0</c:v>
                </c:pt>
                <c:pt idx="26983">
                  <c:v>0</c:v>
                </c:pt>
                <c:pt idx="26984">
                  <c:v>0</c:v>
                </c:pt>
                <c:pt idx="26985">
                  <c:v>0</c:v>
                </c:pt>
                <c:pt idx="26986">
                  <c:v>0</c:v>
                </c:pt>
                <c:pt idx="26987">
                  <c:v>0</c:v>
                </c:pt>
                <c:pt idx="26988">
                  <c:v>0</c:v>
                </c:pt>
                <c:pt idx="26989">
                  <c:v>0</c:v>
                </c:pt>
                <c:pt idx="26990">
                  <c:v>0</c:v>
                </c:pt>
                <c:pt idx="26991">
                  <c:v>0</c:v>
                </c:pt>
                <c:pt idx="26992">
                  <c:v>0</c:v>
                </c:pt>
                <c:pt idx="26993">
                  <c:v>0</c:v>
                </c:pt>
                <c:pt idx="26994">
                  <c:v>0</c:v>
                </c:pt>
                <c:pt idx="26995">
                  <c:v>0</c:v>
                </c:pt>
                <c:pt idx="26996">
                  <c:v>0</c:v>
                </c:pt>
                <c:pt idx="26997">
                  <c:v>0</c:v>
                </c:pt>
                <c:pt idx="26998">
                  <c:v>0</c:v>
                </c:pt>
                <c:pt idx="26999">
                  <c:v>0</c:v>
                </c:pt>
                <c:pt idx="27000">
                  <c:v>0</c:v>
                </c:pt>
                <c:pt idx="27001">
                  <c:v>0</c:v>
                </c:pt>
                <c:pt idx="27002">
                  <c:v>0</c:v>
                </c:pt>
                <c:pt idx="27003">
                  <c:v>0</c:v>
                </c:pt>
                <c:pt idx="27004">
                  <c:v>0</c:v>
                </c:pt>
                <c:pt idx="27005">
                  <c:v>0</c:v>
                </c:pt>
                <c:pt idx="27006">
                  <c:v>0</c:v>
                </c:pt>
                <c:pt idx="27007">
                  <c:v>0</c:v>
                </c:pt>
                <c:pt idx="27008">
                  <c:v>0</c:v>
                </c:pt>
                <c:pt idx="27009">
                  <c:v>0</c:v>
                </c:pt>
                <c:pt idx="27010">
                  <c:v>0</c:v>
                </c:pt>
                <c:pt idx="27011">
                  <c:v>0</c:v>
                </c:pt>
                <c:pt idx="27012">
                  <c:v>0</c:v>
                </c:pt>
                <c:pt idx="27013">
                  <c:v>0</c:v>
                </c:pt>
                <c:pt idx="27014">
                  <c:v>0</c:v>
                </c:pt>
                <c:pt idx="27015">
                  <c:v>0</c:v>
                </c:pt>
                <c:pt idx="27016">
                  <c:v>0</c:v>
                </c:pt>
                <c:pt idx="27017">
                  <c:v>0</c:v>
                </c:pt>
                <c:pt idx="27018">
                  <c:v>0</c:v>
                </c:pt>
                <c:pt idx="27019">
                  <c:v>0</c:v>
                </c:pt>
                <c:pt idx="27020">
                  <c:v>0</c:v>
                </c:pt>
                <c:pt idx="27021">
                  <c:v>0</c:v>
                </c:pt>
                <c:pt idx="27022">
                  <c:v>0</c:v>
                </c:pt>
                <c:pt idx="27023">
                  <c:v>0</c:v>
                </c:pt>
                <c:pt idx="27024">
                  <c:v>0</c:v>
                </c:pt>
                <c:pt idx="27025">
                  <c:v>0</c:v>
                </c:pt>
                <c:pt idx="27026">
                  <c:v>0</c:v>
                </c:pt>
                <c:pt idx="27027">
                  <c:v>0</c:v>
                </c:pt>
                <c:pt idx="27028">
                  <c:v>0</c:v>
                </c:pt>
                <c:pt idx="27029">
                  <c:v>0</c:v>
                </c:pt>
                <c:pt idx="27030">
                  <c:v>0</c:v>
                </c:pt>
                <c:pt idx="27031">
                  <c:v>0</c:v>
                </c:pt>
                <c:pt idx="27032">
                  <c:v>0</c:v>
                </c:pt>
                <c:pt idx="27033">
                  <c:v>0</c:v>
                </c:pt>
                <c:pt idx="27034">
                  <c:v>0</c:v>
                </c:pt>
                <c:pt idx="27035">
                  <c:v>0</c:v>
                </c:pt>
                <c:pt idx="27036">
                  <c:v>0</c:v>
                </c:pt>
                <c:pt idx="27037">
                  <c:v>0</c:v>
                </c:pt>
                <c:pt idx="27038">
                  <c:v>0</c:v>
                </c:pt>
                <c:pt idx="27039">
                  <c:v>0</c:v>
                </c:pt>
                <c:pt idx="27040">
                  <c:v>0</c:v>
                </c:pt>
                <c:pt idx="27041">
                  <c:v>0</c:v>
                </c:pt>
                <c:pt idx="27042">
                  <c:v>0</c:v>
                </c:pt>
                <c:pt idx="27043">
                  <c:v>0</c:v>
                </c:pt>
                <c:pt idx="27044">
                  <c:v>0</c:v>
                </c:pt>
                <c:pt idx="27045">
                  <c:v>0</c:v>
                </c:pt>
                <c:pt idx="27046">
                  <c:v>0</c:v>
                </c:pt>
                <c:pt idx="27047">
                  <c:v>0</c:v>
                </c:pt>
                <c:pt idx="27048">
                  <c:v>0</c:v>
                </c:pt>
                <c:pt idx="27049">
                  <c:v>0</c:v>
                </c:pt>
                <c:pt idx="27050">
                  <c:v>0</c:v>
                </c:pt>
                <c:pt idx="27051">
                  <c:v>0</c:v>
                </c:pt>
                <c:pt idx="27052">
                  <c:v>0</c:v>
                </c:pt>
                <c:pt idx="27053">
                  <c:v>0</c:v>
                </c:pt>
                <c:pt idx="27054">
                  <c:v>0</c:v>
                </c:pt>
                <c:pt idx="27055">
                  <c:v>0</c:v>
                </c:pt>
                <c:pt idx="27056">
                  <c:v>0</c:v>
                </c:pt>
                <c:pt idx="27057">
                  <c:v>0</c:v>
                </c:pt>
                <c:pt idx="27058">
                  <c:v>0</c:v>
                </c:pt>
                <c:pt idx="27059">
                  <c:v>0</c:v>
                </c:pt>
                <c:pt idx="27060">
                  <c:v>0</c:v>
                </c:pt>
                <c:pt idx="27061">
                  <c:v>0</c:v>
                </c:pt>
                <c:pt idx="27062">
                  <c:v>0</c:v>
                </c:pt>
                <c:pt idx="27063">
                  <c:v>0</c:v>
                </c:pt>
                <c:pt idx="27064">
                  <c:v>0</c:v>
                </c:pt>
                <c:pt idx="27065">
                  <c:v>0</c:v>
                </c:pt>
                <c:pt idx="27066">
                  <c:v>0</c:v>
                </c:pt>
                <c:pt idx="27067">
                  <c:v>0</c:v>
                </c:pt>
                <c:pt idx="27068">
                  <c:v>0</c:v>
                </c:pt>
                <c:pt idx="27069">
                  <c:v>0</c:v>
                </c:pt>
                <c:pt idx="27070">
                  <c:v>0</c:v>
                </c:pt>
                <c:pt idx="27071">
                  <c:v>0</c:v>
                </c:pt>
                <c:pt idx="27072">
                  <c:v>0</c:v>
                </c:pt>
                <c:pt idx="27073">
                  <c:v>0</c:v>
                </c:pt>
                <c:pt idx="27074">
                  <c:v>0</c:v>
                </c:pt>
                <c:pt idx="27075">
                  <c:v>0</c:v>
                </c:pt>
                <c:pt idx="27076">
                  <c:v>0</c:v>
                </c:pt>
                <c:pt idx="27077">
                  <c:v>0</c:v>
                </c:pt>
                <c:pt idx="27078">
                  <c:v>0</c:v>
                </c:pt>
                <c:pt idx="27079">
                  <c:v>0</c:v>
                </c:pt>
                <c:pt idx="27080">
                  <c:v>0</c:v>
                </c:pt>
                <c:pt idx="27081">
                  <c:v>0</c:v>
                </c:pt>
                <c:pt idx="27082">
                  <c:v>0</c:v>
                </c:pt>
                <c:pt idx="27083">
                  <c:v>0</c:v>
                </c:pt>
                <c:pt idx="27084">
                  <c:v>0</c:v>
                </c:pt>
                <c:pt idx="27085">
                  <c:v>0</c:v>
                </c:pt>
                <c:pt idx="27086">
                  <c:v>0</c:v>
                </c:pt>
                <c:pt idx="27087">
                  <c:v>0</c:v>
                </c:pt>
                <c:pt idx="27088">
                  <c:v>0</c:v>
                </c:pt>
                <c:pt idx="27089">
                  <c:v>0</c:v>
                </c:pt>
                <c:pt idx="27090">
                  <c:v>0</c:v>
                </c:pt>
                <c:pt idx="27091">
                  <c:v>0</c:v>
                </c:pt>
                <c:pt idx="27092">
                  <c:v>0</c:v>
                </c:pt>
                <c:pt idx="27093">
                  <c:v>0</c:v>
                </c:pt>
                <c:pt idx="27094">
                  <c:v>0</c:v>
                </c:pt>
                <c:pt idx="27095">
                  <c:v>0</c:v>
                </c:pt>
                <c:pt idx="27096">
                  <c:v>0</c:v>
                </c:pt>
                <c:pt idx="27097">
                  <c:v>0</c:v>
                </c:pt>
                <c:pt idx="27098">
                  <c:v>0</c:v>
                </c:pt>
                <c:pt idx="27099">
                  <c:v>0</c:v>
                </c:pt>
                <c:pt idx="27100">
                  <c:v>0</c:v>
                </c:pt>
                <c:pt idx="27101">
                  <c:v>0</c:v>
                </c:pt>
                <c:pt idx="27102">
                  <c:v>0</c:v>
                </c:pt>
                <c:pt idx="27103">
                  <c:v>0</c:v>
                </c:pt>
                <c:pt idx="27104">
                  <c:v>0</c:v>
                </c:pt>
                <c:pt idx="27105">
                  <c:v>0</c:v>
                </c:pt>
                <c:pt idx="27106">
                  <c:v>0</c:v>
                </c:pt>
                <c:pt idx="27107">
                  <c:v>0</c:v>
                </c:pt>
                <c:pt idx="27108">
                  <c:v>0</c:v>
                </c:pt>
                <c:pt idx="27109">
                  <c:v>0</c:v>
                </c:pt>
                <c:pt idx="27110">
                  <c:v>0</c:v>
                </c:pt>
                <c:pt idx="27111">
                  <c:v>0</c:v>
                </c:pt>
                <c:pt idx="27112">
                  <c:v>0</c:v>
                </c:pt>
                <c:pt idx="27113">
                  <c:v>0</c:v>
                </c:pt>
                <c:pt idx="27114">
                  <c:v>0</c:v>
                </c:pt>
                <c:pt idx="27115">
                  <c:v>0</c:v>
                </c:pt>
                <c:pt idx="27116">
                  <c:v>0</c:v>
                </c:pt>
                <c:pt idx="27117">
                  <c:v>0</c:v>
                </c:pt>
                <c:pt idx="27118">
                  <c:v>0</c:v>
                </c:pt>
                <c:pt idx="27119">
                  <c:v>0</c:v>
                </c:pt>
                <c:pt idx="27120">
                  <c:v>0</c:v>
                </c:pt>
                <c:pt idx="27121">
                  <c:v>0</c:v>
                </c:pt>
                <c:pt idx="27122">
                  <c:v>0</c:v>
                </c:pt>
                <c:pt idx="27123">
                  <c:v>0</c:v>
                </c:pt>
                <c:pt idx="27124">
                  <c:v>0</c:v>
                </c:pt>
                <c:pt idx="27125">
                  <c:v>0</c:v>
                </c:pt>
                <c:pt idx="27126">
                  <c:v>0</c:v>
                </c:pt>
                <c:pt idx="27127">
                  <c:v>0</c:v>
                </c:pt>
                <c:pt idx="27128">
                  <c:v>0</c:v>
                </c:pt>
                <c:pt idx="27129">
                  <c:v>0</c:v>
                </c:pt>
                <c:pt idx="27130">
                  <c:v>0</c:v>
                </c:pt>
                <c:pt idx="27131">
                  <c:v>0</c:v>
                </c:pt>
                <c:pt idx="27132">
                  <c:v>0</c:v>
                </c:pt>
                <c:pt idx="27133">
                  <c:v>0</c:v>
                </c:pt>
                <c:pt idx="27134">
                  <c:v>0</c:v>
                </c:pt>
                <c:pt idx="27135">
                  <c:v>0</c:v>
                </c:pt>
                <c:pt idx="27136">
                  <c:v>0</c:v>
                </c:pt>
                <c:pt idx="27137">
                  <c:v>0</c:v>
                </c:pt>
                <c:pt idx="27138">
                  <c:v>0</c:v>
                </c:pt>
                <c:pt idx="27139">
                  <c:v>0</c:v>
                </c:pt>
                <c:pt idx="27140">
                  <c:v>0</c:v>
                </c:pt>
                <c:pt idx="27141">
                  <c:v>0</c:v>
                </c:pt>
                <c:pt idx="27142">
                  <c:v>0</c:v>
                </c:pt>
                <c:pt idx="27143">
                  <c:v>0</c:v>
                </c:pt>
                <c:pt idx="27144">
                  <c:v>0</c:v>
                </c:pt>
                <c:pt idx="27145">
                  <c:v>0</c:v>
                </c:pt>
                <c:pt idx="27146">
                  <c:v>0</c:v>
                </c:pt>
                <c:pt idx="27147">
                  <c:v>0</c:v>
                </c:pt>
                <c:pt idx="27148">
                  <c:v>0</c:v>
                </c:pt>
                <c:pt idx="27149">
                  <c:v>0</c:v>
                </c:pt>
                <c:pt idx="27150">
                  <c:v>0</c:v>
                </c:pt>
                <c:pt idx="27151">
                  <c:v>0</c:v>
                </c:pt>
                <c:pt idx="27152">
                  <c:v>0</c:v>
                </c:pt>
                <c:pt idx="27153">
                  <c:v>0</c:v>
                </c:pt>
                <c:pt idx="27154">
                  <c:v>0</c:v>
                </c:pt>
                <c:pt idx="27155">
                  <c:v>0</c:v>
                </c:pt>
                <c:pt idx="27156">
                  <c:v>0</c:v>
                </c:pt>
                <c:pt idx="27157">
                  <c:v>0</c:v>
                </c:pt>
                <c:pt idx="27158">
                  <c:v>0</c:v>
                </c:pt>
                <c:pt idx="27159">
                  <c:v>0</c:v>
                </c:pt>
                <c:pt idx="27160">
                  <c:v>0</c:v>
                </c:pt>
                <c:pt idx="27161">
                  <c:v>0</c:v>
                </c:pt>
                <c:pt idx="27162">
                  <c:v>0</c:v>
                </c:pt>
                <c:pt idx="27163">
                  <c:v>0</c:v>
                </c:pt>
                <c:pt idx="27164">
                  <c:v>0</c:v>
                </c:pt>
                <c:pt idx="27165">
                  <c:v>0</c:v>
                </c:pt>
                <c:pt idx="27166">
                  <c:v>0</c:v>
                </c:pt>
                <c:pt idx="27167">
                  <c:v>0</c:v>
                </c:pt>
                <c:pt idx="27168">
                  <c:v>0</c:v>
                </c:pt>
                <c:pt idx="27169">
                  <c:v>0</c:v>
                </c:pt>
                <c:pt idx="27170">
                  <c:v>0</c:v>
                </c:pt>
                <c:pt idx="27171">
                  <c:v>0</c:v>
                </c:pt>
                <c:pt idx="27172">
                  <c:v>0</c:v>
                </c:pt>
                <c:pt idx="27173">
                  <c:v>0</c:v>
                </c:pt>
                <c:pt idx="27174">
                  <c:v>0</c:v>
                </c:pt>
                <c:pt idx="27175">
                  <c:v>0</c:v>
                </c:pt>
                <c:pt idx="27176">
                  <c:v>0</c:v>
                </c:pt>
                <c:pt idx="27177">
                  <c:v>0</c:v>
                </c:pt>
                <c:pt idx="27178">
                  <c:v>0</c:v>
                </c:pt>
                <c:pt idx="27179">
                  <c:v>0</c:v>
                </c:pt>
                <c:pt idx="27180">
                  <c:v>0</c:v>
                </c:pt>
                <c:pt idx="27181">
                  <c:v>0</c:v>
                </c:pt>
                <c:pt idx="27182">
                  <c:v>0</c:v>
                </c:pt>
                <c:pt idx="27183">
                  <c:v>0</c:v>
                </c:pt>
                <c:pt idx="27184">
                  <c:v>0</c:v>
                </c:pt>
                <c:pt idx="27185">
                  <c:v>0</c:v>
                </c:pt>
                <c:pt idx="27186">
                  <c:v>0</c:v>
                </c:pt>
                <c:pt idx="27187">
                  <c:v>0</c:v>
                </c:pt>
                <c:pt idx="27188">
                  <c:v>0</c:v>
                </c:pt>
                <c:pt idx="27189">
                  <c:v>0</c:v>
                </c:pt>
                <c:pt idx="27190">
                  <c:v>0</c:v>
                </c:pt>
                <c:pt idx="27191">
                  <c:v>0</c:v>
                </c:pt>
                <c:pt idx="27192">
                  <c:v>0</c:v>
                </c:pt>
                <c:pt idx="27193">
                  <c:v>0</c:v>
                </c:pt>
                <c:pt idx="27194">
                  <c:v>0</c:v>
                </c:pt>
                <c:pt idx="27195">
                  <c:v>0</c:v>
                </c:pt>
                <c:pt idx="27196">
                  <c:v>0</c:v>
                </c:pt>
                <c:pt idx="27197">
                  <c:v>0</c:v>
                </c:pt>
                <c:pt idx="27198">
                  <c:v>0</c:v>
                </c:pt>
                <c:pt idx="27199">
                  <c:v>0</c:v>
                </c:pt>
                <c:pt idx="27200">
                  <c:v>0</c:v>
                </c:pt>
                <c:pt idx="27201">
                  <c:v>0</c:v>
                </c:pt>
                <c:pt idx="27202">
                  <c:v>0</c:v>
                </c:pt>
                <c:pt idx="27203">
                  <c:v>0</c:v>
                </c:pt>
                <c:pt idx="27204">
                  <c:v>0</c:v>
                </c:pt>
                <c:pt idx="27205">
                  <c:v>0</c:v>
                </c:pt>
                <c:pt idx="27206">
                  <c:v>0</c:v>
                </c:pt>
                <c:pt idx="27207">
                  <c:v>0</c:v>
                </c:pt>
                <c:pt idx="27208">
                  <c:v>0</c:v>
                </c:pt>
                <c:pt idx="27209">
                  <c:v>0</c:v>
                </c:pt>
                <c:pt idx="27210">
                  <c:v>0</c:v>
                </c:pt>
                <c:pt idx="27211">
                  <c:v>0</c:v>
                </c:pt>
                <c:pt idx="27212">
                  <c:v>0</c:v>
                </c:pt>
                <c:pt idx="27213">
                  <c:v>0</c:v>
                </c:pt>
                <c:pt idx="27214">
                  <c:v>0</c:v>
                </c:pt>
                <c:pt idx="27215">
                  <c:v>0</c:v>
                </c:pt>
                <c:pt idx="27216">
                  <c:v>0</c:v>
                </c:pt>
                <c:pt idx="27217">
                  <c:v>0</c:v>
                </c:pt>
                <c:pt idx="27218">
                  <c:v>0</c:v>
                </c:pt>
                <c:pt idx="27219">
                  <c:v>0</c:v>
                </c:pt>
                <c:pt idx="27220">
                  <c:v>0</c:v>
                </c:pt>
                <c:pt idx="27221">
                  <c:v>0</c:v>
                </c:pt>
                <c:pt idx="27222">
                  <c:v>0</c:v>
                </c:pt>
                <c:pt idx="27223">
                  <c:v>0</c:v>
                </c:pt>
                <c:pt idx="27224">
                  <c:v>0</c:v>
                </c:pt>
                <c:pt idx="27225">
                  <c:v>0</c:v>
                </c:pt>
                <c:pt idx="27226">
                  <c:v>0</c:v>
                </c:pt>
                <c:pt idx="27227">
                  <c:v>0</c:v>
                </c:pt>
                <c:pt idx="27228">
                  <c:v>0</c:v>
                </c:pt>
                <c:pt idx="27229">
                  <c:v>0</c:v>
                </c:pt>
                <c:pt idx="27230">
                  <c:v>0</c:v>
                </c:pt>
                <c:pt idx="27231">
                  <c:v>0</c:v>
                </c:pt>
                <c:pt idx="27232">
                  <c:v>0</c:v>
                </c:pt>
                <c:pt idx="27233">
                  <c:v>0</c:v>
                </c:pt>
                <c:pt idx="27234">
                  <c:v>0</c:v>
                </c:pt>
                <c:pt idx="27235">
                  <c:v>0</c:v>
                </c:pt>
                <c:pt idx="27236">
                  <c:v>0</c:v>
                </c:pt>
                <c:pt idx="27237">
                  <c:v>0</c:v>
                </c:pt>
                <c:pt idx="27238">
                  <c:v>0</c:v>
                </c:pt>
                <c:pt idx="27239">
                  <c:v>0</c:v>
                </c:pt>
                <c:pt idx="27240">
                  <c:v>0</c:v>
                </c:pt>
                <c:pt idx="27241">
                  <c:v>0</c:v>
                </c:pt>
                <c:pt idx="27242">
                  <c:v>0</c:v>
                </c:pt>
                <c:pt idx="27243">
                  <c:v>0</c:v>
                </c:pt>
                <c:pt idx="27244">
                  <c:v>0</c:v>
                </c:pt>
                <c:pt idx="27245">
                  <c:v>0</c:v>
                </c:pt>
                <c:pt idx="27246">
                  <c:v>0</c:v>
                </c:pt>
                <c:pt idx="27247">
                  <c:v>0</c:v>
                </c:pt>
                <c:pt idx="27248">
                  <c:v>0</c:v>
                </c:pt>
                <c:pt idx="27249">
                  <c:v>0</c:v>
                </c:pt>
                <c:pt idx="27250">
                  <c:v>0</c:v>
                </c:pt>
                <c:pt idx="27251">
                  <c:v>0</c:v>
                </c:pt>
                <c:pt idx="27252">
                  <c:v>0</c:v>
                </c:pt>
                <c:pt idx="27253">
                  <c:v>0</c:v>
                </c:pt>
                <c:pt idx="27254">
                  <c:v>0</c:v>
                </c:pt>
                <c:pt idx="27255">
                  <c:v>0</c:v>
                </c:pt>
                <c:pt idx="27256">
                  <c:v>0</c:v>
                </c:pt>
                <c:pt idx="27257">
                  <c:v>0</c:v>
                </c:pt>
                <c:pt idx="27258">
                  <c:v>0</c:v>
                </c:pt>
                <c:pt idx="27259">
                  <c:v>0</c:v>
                </c:pt>
                <c:pt idx="27260">
                  <c:v>0</c:v>
                </c:pt>
                <c:pt idx="27261">
                  <c:v>0</c:v>
                </c:pt>
                <c:pt idx="27262">
                  <c:v>0</c:v>
                </c:pt>
                <c:pt idx="27263">
                  <c:v>0</c:v>
                </c:pt>
                <c:pt idx="27264">
                  <c:v>0</c:v>
                </c:pt>
                <c:pt idx="27265">
                  <c:v>0</c:v>
                </c:pt>
                <c:pt idx="27266">
                  <c:v>0</c:v>
                </c:pt>
                <c:pt idx="27267">
                  <c:v>0</c:v>
                </c:pt>
                <c:pt idx="27268">
                  <c:v>0</c:v>
                </c:pt>
                <c:pt idx="27269">
                  <c:v>0</c:v>
                </c:pt>
                <c:pt idx="27270">
                  <c:v>0</c:v>
                </c:pt>
                <c:pt idx="27271">
                  <c:v>0</c:v>
                </c:pt>
                <c:pt idx="27272">
                  <c:v>0</c:v>
                </c:pt>
                <c:pt idx="27273">
                  <c:v>0</c:v>
                </c:pt>
                <c:pt idx="27274">
                  <c:v>0</c:v>
                </c:pt>
                <c:pt idx="27275">
                  <c:v>0</c:v>
                </c:pt>
                <c:pt idx="27276">
                  <c:v>0</c:v>
                </c:pt>
                <c:pt idx="27277">
                  <c:v>0</c:v>
                </c:pt>
                <c:pt idx="27278">
                  <c:v>0</c:v>
                </c:pt>
                <c:pt idx="27279">
                  <c:v>0</c:v>
                </c:pt>
                <c:pt idx="27280">
                  <c:v>0</c:v>
                </c:pt>
                <c:pt idx="27281">
                  <c:v>0</c:v>
                </c:pt>
                <c:pt idx="27282">
                  <c:v>0</c:v>
                </c:pt>
                <c:pt idx="27283">
                  <c:v>0</c:v>
                </c:pt>
                <c:pt idx="27284">
                  <c:v>0</c:v>
                </c:pt>
                <c:pt idx="27285">
                  <c:v>0</c:v>
                </c:pt>
                <c:pt idx="27286">
                  <c:v>0</c:v>
                </c:pt>
                <c:pt idx="27287">
                  <c:v>0</c:v>
                </c:pt>
                <c:pt idx="27288">
                  <c:v>0</c:v>
                </c:pt>
                <c:pt idx="27289">
                  <c:v>0</c:v>
                </c:pt>
                <c:pt idx="27290">
                  <c:v>0</c:v>
                </c:pt>
                <c:pt idx="27291">
                  <c:v>0</c:v>
                </c:pt>
                <c:pt idx="27292">
                  <c:v>0</c:v>
                </c:pt>
                <c:pt idx="27293">
                  <c:v>0</c:v>
                </c:pt>
                <c:pt idx="27294">
                  <c:v>0</c:v>
                </c:pt>
                <c:pt idx="27295">
                  <c:v>0</c:v>
                </c:pt>
                <c:pt idx="27296">
                  <c:v>0</c:v>
                </c:pt>
                <c:pt idx="27297">
                  <c:v>0</c:v>
                </c:pt>
                <c:pt idx="27298">
                  <c:v>0</c:v>
                </c:pt>
                <c:pt idx="27299">
                  <c:v>0</c:v>
                </c:pt>
                <c:pt idx="27300">
                  <c:v>0</c:v>
                </c:pt>
                <c:pt idx="27301">
                  <c:v>0</c:v>
                </c:pt>
                <c:pt idx="27302">
                  <c:v>0</c:v>
                </c:pt>
                <c:pt idx="27303">
                  <c:v>0</c:v>
                </c:pt>
                <c:pt idx="27304">
                  <c:v>0</c:v>
                </c:pt>
                <c:pt idx="27305">
                  <c:v>0</c:v>
                </c:pt>
                <c:pt idx="27306">
                  <c:v>0</c:v>
                </c:pt>
                <c:pt idx="27307">
                  <c:v>0</c:v>
                </c:pt>
                <c:pt idx="27308">
                  <c:v>0</c:v>
                </c:pt>
                <c:pt idx="27309">
                  <c:v>0</c:v>
                </c:pt>
                <c:pt idx="27310">
                  <c:v>0</c:v>
                </c:pt>
                <c:pt idx="27311">
                  <c:v>0</c:v>
                </c:pt>
                <c:pt idx="27312">
                  <c:v>0</c:v>
                </c:pt>
                <c:pt idx="27313">
                  <c:v>0</c:v>
                </c:pt>
                <c:pt idx="27314">
                  <c:v>0</c:v>
                </c:pt>
                <c:pt idx="27315">
                  <c:v>0</c:v>
                </c:pt>
                <c:pt idx="27316">
                  <c:v>0</c:v>
                </c:pt>
                <c:pt idx="27317">
                  <c:v>0</c:v>
                </c:pt>
                <c:pt idx="27318">
                  <c:v>0</c:v>
                </c:pt>
                <c:pt idx="27319">
                  <c:v>0</c:v>
                </c:pt>
                <c:pt idx="27320">
                  <c:v>0</c:v>
                </c:pt>
                <c:pt idx="27321">
                  <c:v>0</c:v>
                </c:pt>
                <c:pt idx="27322">
                  <c:v>0</c:v>
                </c:pt>
                <c:pt idx="27323">
                  <c:v>0</c:v>
                </c:pt>
                <c:pt idx="27324">
                  <c:v>0</c:v>
                </c:pt>
                <c:pt idx="27325">
                  <c:v>0</c:v>
                </c:pt>
                <c:pt idx="27326">
                  <c:v>0</c:v>
                </c:pt>
                <c:pt idx="27327">
                  <c:v>0</c:v>
                </c:pt>
                <c:pt idx="27328">
                  <c:v>0</c:v>
                </c:pt>
                <c:pt idx="27329">
                  <c:v>0</c:v>
                </c:pt>
                <c:pt idx="27330">
                  <c:v>0</c:v>
                </c:pt>
                <c:pt idx="27331">
                  <c:v>0</c:v>
                </c:pt>
                <c:pt idx="27332">
                  <c:v>0</c:v>
                </c:pt>
                <c:pt idx="27333">
                  <c:v>0</c:v>
                </c:pt>
                <c:pt idx="27334">
                  <c:v>0</c:v>
                </c:pt>
                <c:pt idx="27335">
                  <c:v>0</c:v>
                </c:pt>
                <c:pt idx="27336">
                  <c:v>0</c:v>
                </c:pt>
                <c:pt idx="27337">
                  <c:v>0</c:v>
                </c:pt>
                <c:pt idx="27338">
                  <c:v>0</c:v>
                </c:pt>
                <c:pt idx="27339">
                  <c:v>0</c:v>
                </c:pt>
                <c:pt idx="27340">
                  <c:v>0</c:v>
                </c:pt>
                <c:pt idx="27341">
                  <c:v>0</c:v>
                </c:pt>
                <c:pt idx="27342">
                  <c:v>0</c:v>
                </c:pt>
                <c:pt idx="27343">
                  <c:v>0</c:v>
                </c:pt>
                <c:pt idx="27344">
                  <c:v>0</c:v>
                </c:pt>
                <c:pt idx="27345">
                  <c:v>0</c:v>
                </c:pt>
                <c:pt idx="27346">
                  <c:v>0</c:v>
                </c:pt>
                <c:pt idx="27347">
                  <c:v>0</c:v>
                </c:pt>
                <c:pt idx="27348">
                  <c:v>0</c:v>
                </c:pt>
                <c:pt idx="27349">
                  <c:v>0</c:v>
                </c:pt>
                <c:pt idx="27350">
                  <c:v>0</c:v>
                </c:pt>
                <c:pt idx="27351">
                  <c:v>0</c:v>
                </c:pt>
                <c:pt idx="27352">
                  <c:v>0</c:v>
                </c:pt>
                <c:pt idx="27353">
                  <c:v>0</c:v>
                </c:pt>
                <c:pt idx="27354">
                  <c:v>0</c:v>
                </c:pt>
                <c:pt idx="27355">
                  <c:v>0</c:v>
                </c:pt>
                <c:pt idx="27356">
                  <c:v>0</c:v>
                </c:pt>
                <c:pt idx="27357">
                  <c:v>0</c:v>
                </c:pt>
                <c:pt idx="27358">
                  <c:v>0</c:v>
                </c:pt>
                <c:pt idx="27359">
                  <c:v>0</c:v>
                </c:pt>
                <c:pt idx="27360">
                  <c:v>0</c:v>
                </c:pt>
                <c:pt idx="27361">
                  <c:v>0</c:v>
                </c:pt>
                <c:pt idx="27362">
                  <c:v>0</c:v>
                </c:pt>
                <c:pt idx="27363">
                  <c:v>0</c:v>
                </c:pt>
                <c:pt idx="27364">
                  <c:v>0</c:v>
                </c:pt>
                <c:pt idx="27365">
                  <c:v>0</c:v>
                </c:pt>
                <c:pt idx="27366">
                  <c:v>0</c:v>
                </c:pt>
                <c:pt idx="27367">
                  <c:v>0</c:v>
                </c:pt>
                <c:pt idx="27368">
                  <c:v>0</c:v>
                </c:pt>
                <c:pt idx="27369">
                  <c:v>0</c:v>
                </c:pt>
                <c:pt idx="27370">
                  <c:v>0</c:v>
                </c:pt>
                <c:pt idx="27371">
                  <c:v>0</c:v>
                </c:pt>
                <c:pt idx="27372">
                  <c:v>0</c:v>
                </c:pt>
                <c:pt idx="27373">
                  <c:v>0</c:v>
                </c:pt>
                <c:pt idx="27374">
                  <c:v>0</c:v>
                </c:pt>
                <c:pt idx="27375">
                  <c:v>0</c:v>
                </c:pt>
                <c:pt idx="27376">
                  <c:v>0</c:v>
                </c:pt>
                <c:pt idx="27377">
                  <c:v>0</c:v>
                </c:pt>
                <c:pt idx="27378">
                  <c:v>0</c:v>
                </c:pt>
                <c:pt idx="27379">
                  <c:v>0</c:v>
                </c:pt>
                <c:pt idx="27380">
                  <c:v>0</c:v>
                </c:pt>
                <c:pt idx="27381">
                  <c:v>0</c:v>
                </c:pt>
                <c:pt idx="27382">
                  <c:v>0</c:v>
                </c:pt>
                <c:pt idx="27383">
                  <c:v>0</c:v>
                </c:pt>
                <c:pt idx="27384">
                  <c:v>0</c:v>
                </c:pt>
                <c:pt idx="27385">
                  <c:v>0</c:v>
                </c:pt>
                <c:pt idx="27386">
                  <c:v>0</c:v>
                </c:pt>
                <c:pt idx="27387">
                  <c:v>0</c:v>
                </c:pt>
                <c:pt idx="27388">
                  <c:v>0</c:v>
                </c:pt>
                <c:pt idx="27389">
                  <c:v>0</c:v>
                </c:pt>
                <c:pt idx="27390">
                  <c:v>0</c:v>
                </c:pt>
                <c:pt idx="27391">
                  <c:v>0</c:v>
                </c:pt>
                <c:pt idx="27392">
                  <c:v>0</c:v>
                </c:pt>
                <c:pt idx="27393">
                  <c:v>0</c:v>
                </c:pt>
                <c:pt idx="27394">
                  <c:v>0</c:v>
                </c:pt>
                <c:pt idx="27395">
                  <c:v>0</c:v>
                </c:pt>
                <c:pt idx="27396">
                  <c:v>0</c:v>
                </c:pt>
                <c:pt idx="27397">
                  <c:v>0</c:v>
                </c:pt>
                <c:pt idx="27398">
                  <c:v>0</c:v>
                </c:pt>
                <c:pt idx="27399">
                  <c:v>0</c:v>
                </c:pt>
                <c:pt idx="27400">
                  <c:v>0</c:v>
                </c:pt>
                <c:pt idx="27401">
                  <c:v>0</c:v>
                </c:pt>
                <c:pt idx="27402">
                  <c:v>0</c:v>
                </c:pt>
                <c:pt idx="27403">
                  <c:v>0</c:v>
                </c:pt>
                <c:pt idx="27404">
                  <c:v>0</c:v>
                </c:pt>
                <c:pt idx="27405">
                  <c:v>0</c:v>
                </c:pt>
                <c:pt idx="27406">
                  <c:v>0</c:v>
                </c:pt>
                <c:pt idx="27407">
                  <c:v>0</c:v>
                </c:pt>
                <c:pt idx="27408">
                  <c:v>0</c:v>
                </c:pt>
                <c:pt idx="27409">
                  <c:v>0</c:v>
                </c:pt>
                <c:pt idx="27410">
                  <c:v>0</c:v>
                </c:pt>
                <c:pt idx="27411">
                  <c:v>0</c:v>
                </c:pt>
                <c:pt idx="27412">
                  <c:v>0</c:v>
                </c:pt>
                <c:pt idx="27413">
                  <c:v>0</c:v>
                </c:pt>
                <c:pt idx="27414">
                  <c:v>0</c:v>
                </c:pt>
                <c:pt idx="27415">
                  <c:v>0</c:v>
                </c:pt>
                <c:pt idx="27416">
                  <c:v>0</c:v>
                </c:pt>
                <c:pt idx="27417">
                  <c:v>0</c:v>
                </c:pt>
                <c:pt idx="27418">
                  <c:v>0</c:v>
                </c:pt>
                <c:pt idx="27419">
                  <c:v>0</c:v>
                </c:pt>
                <c:pt idx="27420">
                  <c:v>0</c:v>
                </c:pt>
                <c:pt idx="27421">
                  <c:v>0</c:v>
                </c:pt>
                <c:pt idx="27422">
                  <c:v>0</c:v>
                </c:pt>
                <c:pt idx="27423">
                  <c:v>0</c:v>
                </c:pt>
                <c:pt idx="27424">
                  <c:v>0</c:v>
                </c:pt>
                <c:pt idx="27425">
                  <c:v>0</c:v>
                </c:pt>
                <c:pt idx="27426">
                  <c:v>0</c:v>
                </c:pt>
                <c:pt idx="27427">
                  <c:v>0</c:v>
                </c:pt>
                <c:pt idx="27428">
                  <c:v>0</c:v>
                </c:pt>
                <c:pt idx="27429">
                  <c:v>0</c:v>
                </c:pt>
                <c:pt idx="27430">
                  <c:v>0</c:v>
                </c:pt>
                <c:pt idx="27431">
                  <c:v>0</c:v>
                </c:pt>
                <c:pt idx="27432">
                  <c:v>0</c:v>
                </c:pt>
                <c:pt idx="27433">
                  <c:v>0</c:v>
                </c:pt>
                <c:pt idx="27434">
                  <c:v>0</c:v>
                </c:pt>
                <c:pt idx="27435">
                  <c:v>0</c:v>
                </c:pt>
                <c:pt idx="27436">
                  <c:v>0</c:v>
                </c:pt>
                <c:pt idx="27437">
                  <c:v>0</c:v>
                </c:pt>
                <c:pt idx="27438">
                  <c:v>0</c:v>
                </c:pt>
                <c:pt idx="27439">
                  <c:v>0</c:v>
                </c:pt>
                <c:pt idx="27440">
                  <c:v>0</c:v>
                </c:pt>
                <c:pt idx="27441">
                  <c:v>0</c:v>
                </c:pt>
                <c:pt idx="27442">
                  <c:v>0</c:v>
                </c:pt>
                <c:pt idx="27443">
                  <c:v>0</c:v>
                </c:pt>
                <c:pt idx="27444">
                  <c:v>0</c:v>
                </c:pt>
                <c:pt idx="27445">
                  <c:v>0</c:v>
                </c:pt>
                <c:pt idx="27446">
                  <c:v>0</c:v>
                </c:pt>
                <c:pt idx="27447">
                  <c:v>0</c:v>
                </c:pt>
                <c:pt idx="27448">
                  <c:v>0</c:v>
                </c:pt>
                <c:pt idx="27449">
                  <c:v>0</c:v>
                </c:pt>
                <c:pt idx="27450">
                  <c:v>0</c:v>
                </c:pt>
                <c:pt idx="27451">
                  <c:v>0</c:v>
                </c:pt>
                <c:pt idx="27452">
                  <c:v>0</c:v>
                </c:pt>
                <c:pt idx="27453">
                  <c:v>0</c:v>
                </c:pt>
                <c:pt idx="27454">
                  <c:v>0</c:v>
                </c:pt>
                <c:pt idx="27455">
                  <c:v>0</c:v>
                </c:pt>
                <c:pt idx="27456">
                  <c:v>0</c:v>
                </c:pt>
                <c:pt idx="27457">
                  <c:v>0</c:v>
                </c:pt>
                <c:pt idx="27458">
                  <c:v>0</c:v>
                </c:pt>
                <c:pt idx="27459">
                  <c:v>0</c:v>
                </c:pt>
                <c:pt idx="27460">
                  <c:v>0</c:v>
                </c:pt>
                <c:pt idx="27461">
                  <c:v>0</c:v>
                </c:pt>
                <c:pt idx="27462">
                  <c:v>0</c:v>
                </c:pt>
                <c:pt idx="27463">
                  <c:v>0</c:v>
                </c:pt>
                <c:pt idx="27464">
                  <c:v>0</c:v>
                </c:pt>
                <c:pt idx="27465">
                  <c:v>0</c:v>
                </c:pt>
                <c:pt idx="27466">
                  <c:v>0</c:v>
                </c:pt>
                <c:pt idx="27467">
                  <c:v>0</c:v>
                </c:pt>
                <c:pt idx="27468">
                  <c:v>0</c:v>
                </c:pt>
                <c:pt idx="27469">
                  <c:v>0</c:v>
                </c:pt>
                <c:pt idx="27470">
                  <c:v>0</c:v>
                </c:pt>
                <c:pt idx="27471">
                  <c:v>0</c:v>
                </c:pt>
                <c:pt idx="27472">
                  <c:v>0</c:v>
                </c:pt>
                <c:pt idx="27473">
                  <c:v>0</c:v>
                </c:pt>
                <c:pt idx="27474">
                  <c:v>0</c:v>
                </c:pt>
                <c:pt idx="27475">
                  <c:v>0</c:v>
                </c:pt>
                <c:pt idx="27476">
                  <c:v>0</c:v>
                </c:pt>
                <c:pt idx="27477">
                  <c:v>0</c:v>
                </c:pt>
                <c:pt idx="27478">
                  <c:v>0</c:v>
                </c:pt>
                <c:pt idx="27479">
                  <c:v>0</c:v>
                </c:pt>
                <c:pt idx="27480">
                  <c:v>0</c:v>
                </c:pt>
                <c:pt idx="27481">
                  <c:v>0</c:v>
                </c:pt>
                <c:pt idx="27482">
                  <c:v>0</c:v>
                </c:pt>
                <c:pt idx="27483">
                  <c:v>0</c:v>
                </c:pt>
                <c:pt idx="27484">
                  <c:v>0</c:v>
                </c:pt>
                <c:pt idx="27485">
                  <c:v>0</c:v>
                </c:pt>
                <c:pt idx="27486">
                  <c:v>0</c:v>
                </c:pt>
                <c:pt idx="27487">
                  <c:v>0</c:v>
                </c:pt>
                <c:pt idx="27488">
                  <c:v>0</c:v>
                </c:pt>
                <c:pt idx="27489">
                  <c:v>0</c:v>
                </c:pt>
                <c:pt idx="27490">
                  <c:v>0</c:v>
                </c:pt>
                <c:pt idx="27491">
                  <c:v>0</c:v>
                </c:pt>
                <c:pt idx="27492">
                  <c:v>0</c:v>
                </c:pt>
                <c:pt idx="27493">
                  <c:v>0</c:v>
                </c:pt>
                <c:pt idx="27494">
                  <c:v>0</c:v>
                </c:pt>
                <c:pt idx="27495">
                  <c:v>0</c:v>
                </c:pt>
                <c:pt idx="27496">
                  <c:v>0</c:v>
                </c:pt>
                <c:pt idx="27497">
                  <c:v>0</c:v>
                </c:pt>
                <c:pt idx="27498">
                  <c:v>0</c:v>
                </c:pt>
                <c:pt idx="27499">
                  <c:v>0</c:v>
                </c:pt>
                <c:pt idx="27500">
                  <c:v>0</c:v>
                </c:pt>
                <c:pt idx="27501">
                  <c:v>0</c:v>
                </c:pt>
                <c:pt idx="27502">
                  <c:v>0</c:v>
                </c:pt>
                <c:pt idx="27503">
                  <c:v>0</c:v>
                </c:pt>
                <c:pt idx="27504">
                  <c:v>0</c:v>
                </c:pt>
                <c:pt idx="27505">
                  <c:v>0</c:v>
                </c:pt>
                <c:pt idx="27506">
                  <c:v>0</c:v>
                </c:pt>
                <c:pt idx="27507">
                  <c:v>0</c:v>
                </c:pt>
                <c:pt idx="27508">
                  <c:v>0</c:v>
                </c:pt>
                <c:pt idx="27509">
                  <c:v>0</c:v>
                </c:pt>
                <c:pt idx="27510">
                  <c:v>0</c:v>
                </c:pt>
                <c:pt idx="27511">
                  <c:v>0</c:v>
                </c:pt>
                <c:pt idx="27512">
                  <c:v>0</c:v>
                </c:pt>
                <c:pt idx="27513">
                  <c:v>0</c:v>
                </c:pt>
                <c:pt idx="27514">
                  <c:v>0</c:v>
                </c:pt>
                <c:pt idx="27515">
                  <c:v>0</c:v>
                </c:pt>
                <c:pt idx="27516">
                  <c:v>0</c:v>
                </c:pt>
                <c:pt idx="27517">
                  <c:v>0</c:v>
                </c:pt>
                <c:pt idx="27518">
                  <c:v>0</c:v>
                </c:pt>
                <c:pt idx="27519">
                  <c:v>0</c:v>
                </c:pt>
                <c:pt idx="27520">
                  <c:v>0</c:v>
                </c:pt>
                <c:pt idx="27521">
                  <c:v>0</c:v>
                </c:pt>
                <c:pt idx="27522">
                  <c:v>0</c:v>
                </c:pt>
                <c:pt idx="27523">
                  <c:v>0</c:v>
                </c:pt>
                <c:pt idx="27524">
                  <c:v>0</c:v>
                </c:pt>
                <c:pt idx="27525">
                  <c:v>0</c:v>
                </c:pt>
                <c:pt idx="27526">
                  <c:v>0</c:v>
                </c:pt>
                <c:pt idx="27527">
                  <c:v>0</c:v>
                </c:pt>
                <c:pt idx="27528">
                  <c:v>0</c:v>
                </c:pt>
                <c:pt idx="27529">
                  <c:v>0</c:v>
                </c:pt>
                <c:pt idx="27530">
                  <c:v>0</c:v>
                </c:pt>
                <c:pt idx="27531">
                  <c:v>0</c:v>
                </c:pt>
                <c:pt idx="27532">
                  <c:v>0</c:v>
                </c:pt>
                <c:pt idx="27533">
                  <c:v>0</c:v>
                </c:pt>
                <c:pt idx="27534">
                  <c:v>0</c:v>
                </c:pt>
                <c:pt idx="27535">
                  <c:v>0</c:v>
                </c:pt>
                <c:pt idx="27536">
                  <c:v>0</c:v>
                </c:pt>
                <c:pt idx="27537">
                  <c:v>0</c:v>
                </c:pt>
                <c:pt idx="27538">
                  <c:v>0</c:v>
                </c:pt>
                <c:pt idx="27539">
                  <c:v>0</c:v>
                </c:pt>
                <c:pt idx="27540">
                  <c:v>0</c:v>
                </c:pt>
                <c:pt idx="27541">
                  <c:v>0</c:v>
                </c:pt>
                <c:pt idx="27542">
                  <c:v>0</c:v>
                </c:pt>
                <c:pt idx="27543">
                  <c:v>0</c:v>
                </c:pt>
                <c:pt idx="27544">
                  <c:v>0</c:v>
                </c:pt>
                <c:pt idx="27545">
                  <c:v>0</c:v>
                </c:pt>
                <c:pt idx="27546">
                  <c:v>0</c:v>
                </c:pt>
                <c:pt idx="27547">
                  <c:v>0</c:v>
                </c:pt>
                <c:pt idx="27548">
                  <c:v>0</c:v>
                </c:pt>
                <c:pt idx="27549">
                  <c:v>0</c:v>
                </c:pt>
                <c:pt idx="27550">
                  <c:v>0</c:v>
                </c:pt>
                <c:pt idx="27551">
                  <c:v>0</c:v>
                </c:pt>
                <c:pt idx="27552">
                  <c:v>0</c:v>
                </c:pt>
                <c:pt idx="27553">
                  <c:v>0</c:v>
                </c:pt>
                <c:pt idx="27554">
                  <c:v>0</c:v>
                </c:pt>
                <c:pt idx="27555">
                  <c:v>0</c:v>
                </c:pt>
                <c:pt idx="27556">
                  <c:v>0</c:v>
                </c:pt>
                <c:pt idx="27557">
                  <c:v>0</c:v>
                </c:pt>
                <c:pt idx="27558">
                  <c:v>0</c:v>
                </c:pt>
                <c:pt idx="27559">
                  <c:v>0</c:v>
                </c:pt>
                <c:pt idx="27560">
                  <c:v>0</c:v>
                </c:pt>
                <c:pt idx="27561">
                  <c:v>0</c:v>
                </c:pt>
                <c:pt idx="27562">
                  <c:v>0</c:v>
                </c:pt>
                <c:pt idx="27563">
                  <c:v>0</c:v>
                </c:pt>
                <c:pt idx="27564">
                  <c:v>0</c:v>
                </c:pt>
                <c:pt idx="27565">
                  <c:v>0</c:v>
                </c:pt>
                <c:pt idx="27566">
                  <c:v>0</c:v>
                </c:pt>
                <c:pt idx="27567">
                  <c:v>0</c:v>
                </c:pt>
                <c:pt idx="27568">
                  <c:v>0</c:v>
                </c:pt>
                <c:pt idx="27569">
                  <c:v>0</c:v>
                </c:pt>
                <c:pt idx="27570">
                  <c:v>0</c:v>
                </c:pt>
                <c:pt idx="27571">
                  <c:v>0</c:v>
                </c:pt>
                <c:pt idx="27572">
                  <c:v>0</c:v>
                </c:pt>
                <c:pt idx="27573">
                  <c:v>0</c:v>
                </c:pt>
                <c:pt idx="27574">
                  <c:v>0</c:v>
                </c:pt>
                <c:pt idx="27575">
                  <c:v>0</c:v>
                </c:pt>
                <c:pt idx="27576">
                  <c:v>0</c:v>
                </c:pt>
                <c:pt idx="27577">
                  <c:v>0</c:v>
                </c:pt>
                <c:pt idx="27578">
                  <c:v>0</c:v>
                </c:pt>
                <c:pt idx="27579">
                  <c:v>0</c:v>
                </c:pt>
                <c:pt idx="27580">
                  <c:v>0</c:v>
                </c:pt>
                <c:pt idx="27581">
                  <c:v>0</c:v>
                </c:pt>
                <c:pt idx="27582">
                  <c:v>0</c:v>
                </c:pt>
                <c:pt idx="27583">
                  <c:v>0</c:v>
                </c:pt>
                <c:pt idx="27584">
                  <c:v>0</c:v>
                </c:pt>
                <c:pt idx="27585">
                  <c:v>0</c:v>
                </c:pt>
                <c:pt idx="27586">
                  <c:v>0</c:v>
                </c:pt>
                <c:pt idx="27587">
                  <c:v>0</c:v>
                </c:pt>
                <c:pt idx="27588">
                  <c:v>0</c:v>
                </c:pt>
                <c:pt idx="27589">
                  <c:v>0</c:v>
                </c:pt>
                <c:pt idx="27590">
                  <c:v>0</c:v>
                </c:pt>
                <c:pt idx="27591">
                  <c:v>0</c:v>
                </c:pt>
                <c:pt idx="27592">
                  <c:v>0</c:v>
                </c:pt>
                <c:pt idx="27593">
                  <c:v>0</c:v>
                </c:pt>
                <c:pt idx="27594">
                  <c:v>0</c:v>
                </c:pt>
                <c:pt idx="27595">
                  <c:v>0</c:v>
                </c:pt>
                <c:pt idx="27596">
                  <c:v>0</c:v>
                </c:pt>
                <c:pt idx="27597">
                  <c:v>0</c:v>
                </c:pt>
                <c:pt idx="27598">
                  <c:v>0</c:v>
                </c:pt>
                <c:pt idx="27599">
                  <c:v>0</c:v>
                </c:pt>
                <c:pt idx="27600">
                  <c:v>0</c:v>
                </c:pt>
                <c:pt idx="27601">
                  <c:v>0</c:v>
                </c:pt>
                <c:pt idx="27602">
                  <c:v>0</c:v>
                </c:pt>
                <c:pt idx="27603">
                  <c:v>0</c:v>
                </c:pt>
                <c:pt idx="27604">
                  <c:v>0</c:v>
                </c:pt>
                <c:pt idx="27605">
                  <c:v>0</c:v>
                </c:pt>
                <c:pt idx="27606">
                  <c:v>0</c:v>
                </c:pt>
                <c:pt idx="27607">
                  <c:v>0</c:v>
                </c:pt>
                <c:pt idx="27608">
                  <c:v>0</c:v>
                </c:pt>
                <c:pt idx="27609">
                  <c:v>0</c:v>
                </c:pt>
                <c:pt idx="27610">
                  <c:v>0</c:v>
                </c:pt>
                <c:pt idx="27611">
                  <c:v>0</c:v>
                </c:pt>
                <c:pt idx="27612">
                  <c:v>0</c:v>
                </c:pt>
                <c:pt idx="27613">
                  <c:v>0</c:v>
                </c:pt>
                <c:pt idx="27614">
                  <c:v>0</c:v>
                </c:pt>
                <c:pt idx="27615">
                  <c:v>0</c:v>
                </c:pt>
                <c:pt idx="27616">
                  <c:v>0</c:v>
                </c:pt>
                <c:pt idx="27617">
                  <c:v>0</c:v>
                </c:pt>
                <c:pt idx="27618">
                  <c:v>0</c:v>
                </c:pt>
                <c:pt idx="27619">
                  <c:v>0</c:v>
                </c:pt>
                <c:pt idx="27620">
                  <c:v>0</c:v>
                </c:pt>
                <c:pt idx="27621">
                  <c:v>0</c:v>
                </c:pt>
                <c:pt idx="27622">
                  <c:v>0</c:v>
                </c:pt>
                <c:pt idx="27623">
                  <c:v>0</c:v>
                </c:pt>
                <c:pt idx="27624">
                  <c:v>0</c:v>
                </c:pt>
                <c:pt idx="27625">
                  <c:v>0</c:v>
                </c:pt>
                <c:pt idx="27626">
                  <c:v>0</c:v>
                </c:pt>
                <c:pt idx="27627">
                  <c:v>0</c:v>
                </c:pt>
                <c:pt idx="27628">
                  <c:v>0</c:v>
                </c:pt>
                <c:pt idx="27629">
                  <c:v>0</c:v>
                </c:pt>
                <c:pt idx="27630">
                  <c:v>0</c:v>
                </c:pt>
                <c:pt idx="27631">
                  <c:v>0</c:v>
                </c:pt>
                <c:pt idx="27632">
                  <c:v>0</c:v>
                </c:pt>
                <c:pt idx="27633">
                  <c:v>0</c:v>
                </c:pt>
                <c:pt idx="27634">
                  <c:v>0</c:v>
                </c:pt>
                <c:pt idx="27635">
                  <c:v>0</c:v>
                </c:pt>
                <c:pt idx="27636">
                  <c:v>0</c:v>
                </c:pt>
                <c:pt idx="27637">
                  <c:v>0</c:v>
                </c:pt>
                <c:pt idx="27638">
                  <c:v>0</c:v>
                </c:pt>
                <c:pt idx="27639">
                  <c:v>0</c:v>
                </c:pt>
                <c:pt idx="27640">
                  <c:v>0</c:v>
                </c:pt>
                <c:pt idx="27641">
                  <c:v>0</c:v>
                </c:pt>
                <c:pt idx="27642">
                  <c:v>0</c:v>
                </c:pt>
                <c:pt idx="27643">
                  <c:v>0</c:v>
                </c:pt>
                <c:pt idx="27644">
                  <c:v>0</c:v>
                </c:pt>
                <c:pt idx="27645">
                  <c:v>0</c:v>
                </c:pt>
                <c:pt idx="27646">
                  <c:v>0</c:v>
                </c:pt>
                <c:pt idx="27647">
                  <c:v>0</c:v>
                </c:pt>
                <c:pt idx="27648">
                  <c:v>0</c:v>
                </c:pt>
                <c:pt idx="27649">
                  <c:v>0</c:v>
                </c:pt>
                <c:pt idx="27650">
                  <c:v>0</c:v>
                </c:pt>
                <c:pt idx="27651">
                  <c:v>0</c:v>
                </c:pt>
                <c:pt idx="27652">
                  <c:v>0</c:v>
                </c:pt>
                <c:pt idx="27653">
                  <c:v>0</c:v>
                </c:pt>
                <c:pt idx="27654">
                  <c:v>0</c:v>
                </c:pt>
                <c:pt idx="27655">
                  <c:v>0</c:v>
                </c:pt>
                <c:pt idx="27656">
                  <c:v>0</c:v>
                </c:pt>
                <c:pt idx="27657">
                  <c:v>0</c:v>
                </c:pt>
                <c:pt idx="27658">
                  <c:v>0</c:v>
                </c:pt>
                <c:pt idx="27659">
                  <c:v>0</c:v>
                </c:pt>
                <c:pt idx="27660">
                  <c:v>0</c:v>
                </c:pt>
                <c:pt idx="27661">
                  <c:v>0</c:v>
                </c:pt>
                <c:pt idx="27662">
                  <c:v>0</c:v>
                </c:pt>
                <c:pt idx="27663">
                  <c:v>0</c:v>
                </c:pt>
                <c:pt idx="27664">
                  <c:v>0</c:v>
                </c:pt>
                <c:pt idx="27665">
                  <c:v>0</c:v>
                </c:pt>
                <c:pt idx="27666">
                  <c:v>0</c:v>
                </c:pt>
                <c:pt idx="27667">
                  <c:v>0</c:v>
                </c:pt>
                <c:pt idx="27668">
                  <c:v>0</c:v>
                </c:pt>
                <c:pt idx="27669">
                  <c:v>0</c:v>
                </c:pt>
                <c:pt idx="27670">
                  <c:v>0</c:v>
                </c:pt>
                <c:pt idx="27671">
                  <c:v>0</c:v>
                </c:pt>
                <c:pt idx="27672">
                  <c:v>0</c:v>
                </c:pt>
                <c:pt idx="27673">
                  <c:v>0</c:v>
                </c:pt>
                <c:pt idx="27674">
                  <c:v>0</c:v>
                </c:pt>
                <c:pt idx="27675">
                  <c:v>0</c:v>
                </c:pt>
                <c:pt idx="27676">
                  <c:v>0</c:v>
                </c:pt>
                <c:pt idx="27677">
                  <c:v>0</c:v>
                </c:pt>
                <c:pt idx="27678">
                  <c:v>0</c:v>
                </c:pt>
                <c:pt idx="27679">
                  <c:v>0</c:v>
                </c:pt>
                <c:pt idx="27680">
                  <c:v>0</c:v>
                </c:pt>
                <c:pt idx="27681">
                  <c:v>0</c:v>
                </c:pt>
                <c:pt idx="27682">
                  <c:v>0</c:v>
                </c:pt>
                <c:pt idx="27683">
                  <c:v>0</c:v>
                </c:pt>
                <c:pt idx="27684">
                  <c:v>0</c:v>
                </c:pt>
                <c:pt idx="27685">
                  <c:v>0</c:v>
                </c:pt>
                <c:pt idx="27686">
                  <c:v>0</c:v>
                </c:pt>
                <c:pt idx="27687">
                  <c:v>0</c:v>
                </c:pt>
                <c:pt idx="27688">
                  <c:v>0</c:v>
                </c:pt>
                <c:pt idx="27689">
                  <c:v>0</c:v>
                </c:pt>
                <c:pt idx="27690">
                  <c:v>0</c:v>
                </c:pt>
                <c:pt idx="27691">
                  <c:v>0</c:v>
                </c:pt>
                <c:pt idx="27692">
                  <c:v>0</c:v>
                </c:pt>
                <c:pt idx="27693">
                  <c:v>0</c:v>
                </c:pt>
                <c:pt idx="27694">
                  <c:v>0</c:v>
                </c:pt>
                <c:pt idx="27695">
                  <c:v>0</c:v>
                </c:pt>
                <c:pt idx="27696">
                  <c:v>0</c:v>
                </c:pt>
                <c:pt idx="27697">
                  <c:v>0</c:v>
                </c:pt>
                <c:pt idx="27698">
                  <c:v>0</c:v>
                </c:pt>
                <c:pt idx="27699">
                  <c:v>0</c:v>
                </c:pt>
                <c:pt idx="27700">
                  <c:v>0</c:v>
                </c:pt>
                <c:pt idx="27701">
                  <c:v>0</c:v>
                </c:pt>
                <c:pt idx="27702">
                  <c:v>0</c:v>
                </c:pt>
                <c:pt idx="27703">
                  <c:v>0</c:v>
                </c:pt>
                <c:pt idx="27704">
                  <c:v>0</c:v>
                </c:pt>
                <c:pt idx="27705">
                  <c:v>0</c:v>
                </c:pt>
                <c:pt idx="27706">
                  <c:v>0</c:v>
                </c:pt>
                <c:pt idx="27707">
                  <c:v>0</c:v>
                </c:pt>
                <c:pt idx="27708">
                  <c:v>0</c:v>
                </c:pt>
                <c:pt idx="27709">
                  <c:v>0</c:v>
                </c:pt>
                <c:pt idx="27710">
                  <c:v>0</c:v>
                </c:pt>
                <c:pt idx="27711">
                  <c:v>0</c:v>
                </c:pt>
                <c:pt idx="27712">
                  <c:v>0</c:v>
                </c:pt>
                <c:pt idx="27713">
                  <c:v>0</c:v>
                </c:pt>
                <c:pt idx="27714">
                  <c:v>0</c:v>
                </c:pt>
                <c:pt idx="27715">
                  <c:v>0</c:v>
                </c:pt>
                <c:pt idx="27716">
                  <c:v>0</c:v>
                </c:pt>
                <c:pt idx="27717">
                  <c:v>0</c:v>
                </c:pt>
                <c:pt idx="27718">
                  <c:v>0</c:v>
                </c:pt>
                <c:pt idx="27719">
                  <c:v>0</c:v>
                </c:pt>
                <c:pt idx="27720">
                  <c:v>0</c:v>
                </c:pt>
                <c:pt idx="27721">
                  <c:v>0</c:v>
                </c:pt>
                <c:pt idx="27722">
                  <c:v>0</c:v>
                </c:pt>
                <c:pt idx="27723">
                  <c:v>0</c:v>
                </c:pt>
                <c:pt idx="27724">
                  <c:v>0</c:v>
                </c:pt>
                <c:pt idx="27725">
                  <c:v>0</c:v>
                </c:pt>
                <c:pt idx="27726">
                  <c:v>0</c:v>
                </c:pt>
                <c:pt idx="27727">
                  <c:v>0</c:v>
                </c:pt>
                <c:pt idx="27728">
                  <c:v>0</c:v>
                </c:pt>
                <c:pt idx="27729">
                  <c:v>0</c:v>
                </c:pt>
                <c:pt idx="27730">
                  <c:v>0</c:v>
                </c:pt>
                <c:pt idx="27731">
                  <c:v>0</c:v>
                </c:pt>
                <c:pt idx="27732">
                  <c:v>0</c:v>
                </c:pt>
                <c:pt idx="27733">
                  <c:v>0</c:v>
                </c:pt>
                <c:pt idx="27734">
                  <c:v>0</c:v>
                </c:pt>
                <c:pt idx="27735">
                  <c:v>0</c:v>
                </c:pt>
                <c:pt idx="27736">
                  <c:v>0</c:v>
                </c:pt>
                <c:pt idx="27737">
                  <c:v>0</c:v>
                </c:pt>
                <c:pt idx="27738">
                  <c:v>0</c:v>
                </c:pt>
                <c:pt idx="27739">
                  <c:v>0</c:v>
                </c:pt>
                <c:pt idx="27740">
                  <c:v>0</c:v>
                </c:pt>
                <c:pt idx="27741">
                  <c:v>0</c:v>
                </c:pt>
                <c:pt idx="27742">
                  <c:v>0</c:v>
                </c:pt>
                <c:pt idx="27743">
                  <c:v>0</c:v>
                </c:pt>
                <c:pt idx="27744">
                  <c:v>0</c:v>
                </c:pt>
                <c:pt idx="27745">
                  <c:v>0</c:v>
                </c:pt>
                <c:pt idx="27746">
                  <c:v>0</c:v>
                </c:pt>
                <c:pt idx="27747">
                  <c:v>0</c:v>
                </c:pt>
                <c:pt idx="27748">
                  <c:v>0</c:v>
                </c:pt>
                <c:pt idx="27749">
                  <c:v>0</c:v>
                </c:pt>
                <c:pt idx="27750">
                  <c:v>0</c:v>
                </c:pt>
                <c:pt idx="27751">
                  <c:v>0</c:v>
                </c:pt>
                <c:pt idx="27752">
                  <c:v>0</c:v>
                </c:pt>
                <c:pt idx="27753">
                  <c:v>0</c:v>
                </c:pt>
                <c:pt idx="27754">
                  <c:v>0</c:v>
                </c:pt>
                <c:pt idx="27755">
                  <c:v>0</c:v>
                </c:pt>
                <c:pt idx="27756">
                  <c:v>0</c:v>
                </c:pt>
                <c:pt idx="27757">
                  <c:v>0</c:v>
                </c:pt>
                <c:pt idx="27758">
                  <c:v>0</c:v>
                </c:pt>
                <c:pt idx="27759">
                  <c:v>0</c:v>
                </c:pt>
                <c:pt idx="27760">
                  <c:v>0</c:v>
                </c:pt>
                <c:pt idx="27761">
                  <c:v>0</c:v>
                </c:pt>
                <c:pt idx="27762">
                  <c:v>0</c:v>
                </c:pt>
                <c:pt idx="27763">
                  <c:v>0</c:v>
                </c:pt>
                <c:pt idx="27764">
                  <c:v>0</c:v>
                </c:pt>
                <c:pt idx="27765">
                  <c:v>0</c:v>
                </c:pt>
                <c:pt idx="27766">
                  <c:v>0</c:v>
                </c:pt>
                <c:pt idx="27767">
                  <c:v>0</c:v>
                </c:pt>
                <c:pt idx="27768">
                  <c:v>0</c:v>
                </c:pt>
                <c:pt idx="27769">
                  <c:v>0</c:v>
                </c:pt>
                <c:pt idx="27770">
                  <c:v>0</c:v>
                </c:pt>
                <c:pt idx="27771">
                  <c:v>0</c:v>
                </c:pt>
                <c:pt idx="27772">
                  <c:v>0</c:v>
                </c:pt>
                <c:pt idx="27773">
                  <c:v>0</c:v>
                </c:pt>
                <c:pt idx="27774">
                  <c:v>0</c:v>
                </c:pt>
                <c:pt idx="27775">
                  <c:v>0</c:v>
                </c:pt>
                <c:pt idx="27776">
                  <c:v>0</c:v>
                </c:pt>
                <c:pt idx="27777">
                  <c:v>0</c:v>
                </c:pt>
                <c:pt idx="27778">
                  <c:v>0</c:v>
                </c:pt>
                <c:pt idx="27779">
                  <c:v>0</c:v>
                </c:pt>
                <c:pt idx="27780">
                  <c:v>0</c:v>
                </c:pt>
                <c:pt idx="27781">
                  <c:v>0</c:v>
                </c:pt>
                <c:pt idx="27782">
                  <c:v>0</c:v>
                </c:pt>
                <c:pt idx="27783">
                  <c:v>0</c:v>
                </c:pt>
                <c:pt idx="27784">
                  <c:v>0</c:v>
                </c:pt>
                <c:pt idx="27785">
                  <c:v>0</c:v>
                </c:pt>
                <c:pt idx="27786">
                  <c:v>0</c:v>
                </c:pt>
                <c:pt idx="27787">
                  <c:v>0</c:v>
                </c:pt>
                <c:pt idx="27788">
                  <c:v>0</c:v>
                </c:pt>
                <c:pt idx="27789">
                  <c:v>0</c:v>
                </c:pt>
                <c:pt idx="27790">
                  <c:v>0</c:v>
                </c:pt>
                <c:pt idx="27791">
                  <c:v>0</c:v>
                </c:pt>
                <c:pt idx="27792">
                  <c:v>0</c:v>
                </c:pt>
                <c:pt idx="27793">
                  <c:v>0</c:v>
                </c:pt>
                <c:pt idx="27794">
                  <c:v>0</c:v>
                </c:pt>
                <c:pt idx="27795">
                  <c:v>0</c:v>
                </c:pt>
                <c:pt idx="27796">
                  <c:v>0</c:v>
                </c:pt>
                <c:pt idx="27797">
                  <c:v>0</c:v>
                </c:pt>
                <c:pt idx="27798">
                  <c:v>0</c:v>
                </c:pt>
                <c:pt idx="27799">
                  <c:v>0</c:v>
                </c:pt>
                <c:pt idx="27800">
                  <c:v>0</c:v>
                </c:pt>
                <c:pt idx="27801">
                  <c:v>0</c:v>
                </c:pt>
                <c:pt idx="27802">
                  <c:v>0</c:v>
                </c:pt>
                <c:pt idx="27803">
                  <c:v>0</c:v>
                </c:pt>
                <c:pt idx="27804">
                  <c:v>0</c:v>
                </c:pt>
                <c:pt idx="27805">
                  <c:v>0</c:v>
                </c:pt>
                <c:pt idx="27806">
                  <c:v>0</c:v>
                </c:pt>
                <c:pt idx="27807">
                  <c:v>0</c:v>
                </c:pt>
                <c:pt idx="27808">
                  <c:v>0</c:v>
                </c:pt>
                <c:pt idx="27809">
                  <c:v>0</c:v>
                </c:pt>
                <c:pt idx="27810">
                  <c:v>0</c:v>
                </c:pt>
                <c:pt idx="27811">
                  <c:v>0</c:v>
                </c:pt>
                <c:pt idx="27812">
                  <c:v>0</c:v>
                </c:pt>
                <c:pt idx="27813">
                  <c:v>0</c:v>
                </c:pt>
                <c:pt idx="27814">
                  <c:v>0</c:v>
                </c:pt>
                <c:pt idx="27815">
                  <c:v>0</c:v>
                </c:pt>
                <c:pt idx="27816">
                  <c:v>0</c:v>
                </c:pt>
                <c:pt idx="27817">
                  <c:v>0</c:v>
                </c:pt>
                <c:pt idx="27818">
                  <c:v>0</c:v>
                </c:pt>
                <c:pt idx="27819">
                  <c:v>0</c:v>
                </c:pt>
                <c:pt idx="27820">
                  <c:v>0</c:v>
                </c:pt>
                <c:pt idx="27821">
                  <c:v>0</c:v>
                </c:pt>
                <c:pt idx="27822">
                  <c:v>0</c:v>
                </c:pt>
                <c:pt idx="27823">
                  <c:v>0</c:v>
                </c:pt>
                <c:pt idx="27824">
                  <c:v>0</c:v>
                </c:pt>
                <c:pt idx="27825">
                  <c:v>0</c:v>
                </c:pt>
                <c:pt idx="27826">
                  <c:v>0</c:v>
                </c:pt>
                <c:pt idx="27827">
                  <c:v>0</c:v>
                </c:pt>
                <c:pt idx="27828">
                  <c:v>0</c:v>
                </c:pt>
                <c:pt idx="27829">
                  <c:v>0</c:v>
                </c:pt>
                <c:pt idx="27830">
                  <c:v>0</c:v>
                </c:pt>
                <c:pt idx="27831">
                  <c:v>0</c:v>
                </c:pt>
                <c:pt idx="27832">
                  <c:v>0</c:v>
                </c:pt>
                <c:pt idx="27833">
                  <c:v>0</c:v>
                </c:pt>
                <c:pt idx="27834">
                  <c:v>0</c:v>
                </c:pt>
                <c:pt idx="27835">
                  <c:v>0</c:v>
                </c:pt>
                <c:pt idx="27836">
                  <c:v>0</c:v>
                </c:pt>
                <c:pt idx="27837">
                  <c:v>0</c:v>
                </c:pt>
                <c:pt idx="27838">
                  <c:v>0</c:v>
                </c:pt>
                <c:pt idx="27839">
                  <c:v>0</c:v>
                </c:pt>
                <c:pt idx="27840">
                  <c:v>0</c:v>
                </c:pt>
                <c:pt idx="27841">
                  <c:v>0</c:v>
                </c:pt>
                <c:pt idx="27842">
                  <c:v>0</c:v>
                </c:pt>
                <c:pt idx="27843">
                  <c:v>0</c:v>
                </c:pt>
                <c:pt idx="27844">
                  <c:v>0</c:v>
                </c:pt>
                <c:pt idx="27845">
                  <c:v>0</c:v>
                </c:pt>
                <c:pt idx="27846">
                  <c:v>0</c:v>
                </c:pt>
                <c:pt idx="27847">
                  <c:v>0</c:v>
                </c:pt>
                <c:pt idx="27848">
                  <c:v>0</c:v>
                </c:pt>
                <c:pt idx="27849">
                  <c:v>0</c:v>
                </c:pt>
                <c:pt idx="27850">
                  <c:v>0</c:v>
                </c:pt>
                <c:pt idx="27851">
                  <c:v>0</c:v>
                </c:pt>
                <c:pt idx="27852">
                  <c:v>0</c:v>
                </c:pt>
                <c:pt idx="27853">
                  <c:v>0</c:v>
                </c:pt>
                <c:pt idx="27854">
                  <c:v>0</c:v>
                </c:pt>
                <c:pt idx="27855">
                  <c:v>0</c:v>
                </c:pt>
                <c:pt idx="27856">
                  <c:v>0</c:v>
                </c:pt>
                <c:pt idx="27857">
                  <c:v>0</c:v>
                </c:pt>
                <c:pt idx="27858">
                  <c:v>0</c:v>
                </c:pt>
                <c:pt idx="27859">
                  <c:v>0</c:v>
                </c:pt>
                <c:pt idx="27860">
                  <c:v>0</c:v>
                </c:pt>
                <c:pt idx="27861">
                  <c:v>0</c:v>
                </c:pt>
                <c:pt idx="27862">
                  <c:v>0</c:v>
                </c:pt>
                <c:pt idx="27863">
                  <c:v>0</c:v>
                </c:pt>
                <c:pt idx="27864">
                  <c:v>0</c:v>
                </c:pt>
                <c:pt idx="27865">
                  <c:v>0</c:v>
                </c:pt>
                <c:pt idx="27866">
                  <c:v>0</c:v>
                </c:pt>
                <c:pt idx="27867">
                  <c:v>0</c:v>
                </c:pt>
                <c:pt idx="27868">
                  <c:v>0</c:v>
                </c:pt>
                <c:pt idx="27869">
                  <c:v>0</c:v>
                </c:pt>
                <c:pt idx="27870">
                  <c:v>0</c:v>
                </c:pt>
                <c:pt idx="27871">
                  <c:v>0</c:v>
                </c:pt>
                <c:pt idx="27872">
                  <c:v>0</c:v>
                </c:pt>
                <c:pt idx="27873">
                  <c:v>0</c:v>
                </c:pt>
                <c:pt idx="27874">
                  <c:v>0</c:v>
                </c:pt>
                <c:pt idx="27875">
                  <c:v>0</c:v>
                </c:pt>
                <c:pt idx="27876">
                  <c:v>0</c:v>
                </c:pt>
                <c:pt idx="27877">
                  <c:v>0</c:v>
                </c:pt>
                <c:pt idx="27878">
                  <c:v>0</c:v>
                </c:pt>
                <c:pt idx="27879">
                  <c:v>0</c:v>
                </c:pt>
                <c:pt idx="27880">
                  <c:v>0</c:v>
                </c:pt>
                <c:pt idx="27881">
                  <c:v>0</c:v>
                </c:pt>
                <c:pt idx="27882">
                  <c:v>0</c:v>
                </c:pt>
                <c:pt idx="27883">
                  <c:v>0</c:v>
                </c:pt>
                <c:pt idx="27884">
                  <c:v>0</c:v>
                </c:pt>
                <c:pt idx="27885">
                  <c:v>0</c:v>
                </c:pt>
                <c:pt idx="27886">
                  <c:v>0</c:v>
                </c:pt>
                <c:pt idx="27887">
                  <c:v>0</c:v>
                </c:pt>
                <c:pt idx="27888">
                  <c:v>0</c:v>
                </c:pt>
                <c:pt idx="27889">
                  <c:v>0</c:v>
                </c:pt>
                <c:pt idx="27890">
                  <c:v>0</c:v>
                </c:pt>
                <c:pt idx="27891">
                  <c:v>0</c:v>
                </c:pt>
                <c:pt idx="27892">
                  <c:v>0</c:v>
                </c:pt>
                <c:pt idx="27893">
                  <c:v>0</c:v>
                </c:pt>
                <c:pt idx="27894">
                  <c:v>0</c:v>
                </c:pt>
                <c:pt idx="27895">
                  <c:v>0</c:v>
                </c:pt>
                <c:pt idx="27896">
                  <c:v>0</c:v>
                </c:pt>
                <c:pt idx="27897">
                  <c:v>0</c:v>
                </c:pt>
                <c:pt idx="27898">
                  <c:v>0</c:v>
                </c:pt>
                <c:pt idx="27899">
                  <c:v>0</c:v>
                </c:pt>
                <c:pt idx="27900">
                  <c:v>0</c:v>
                </c:pt>
                <c:pt idx="27901">
                  <c:v>0</c:v>
                </c:pt>
                <c:pt idx="27902">
                  <c:v>0</c:v>
                </c:pt>
                <c:pt idx="27903">
                  <c:v>0</c:v>
                </c:pt>
                <c:pt idx="27904">
                  <c:v>0</c:v>
                </c:pt>
                <c:pt idx="27905">
                  <c:v>0</c:v>
                </c:pt>
                <c:pt idx="27906">
                  <c:v>0</c:v>
                </c:pt>
                <c:pt idx="27907">
                  <c:v>0</c:v>
                </c:pt>
                <c:pt idx="27908">
                  <c:v>0</c:v>
                </c:pt>
                <c:pt idx="27909">
                  <c:v>0</c:v>
                </c:pt>
                <c:pt idx="27910">
                  <c:v>0</c:v>
                </c:pt>
                <c:pt idx="27911">
                  <c:v>0</c:v>
                </c:pt>
                <c:pt idx="27912">
                  <c:v>0</c:v>
                </c:pt>
                <c:pt idx="27913">
                  <c:v>0</c:v>
                </c:pt>
                <c:pt idx="27914">
                  <c:v>0</c:v>
                </c:pt>
                <c:pt idx="27915">
                  <c:v>0</c:v>
                </c:pt>
                <c:pt idx="27916">
                  <c:v>0</c:v>
                </c:pt>
                <c:pt idx="27917">
                  <c:v>0</c:v>
                </c:pt>
                <c:pt idx="27918">
                  <c:v>0</c:v>
                </c:pt>
                <c:pt idx="27919">
                  <c:v>0</c:v>
                </c:pt>
                <c:pt idx="27920">
                  <c:v>0</c:v>
                </c:pt>
                <c:pt idx="27921">
                  <c:v>0</c:v>
                </c:pt>
                <c:pt idx="27922">
                  <c:v>0</c:v>
                </c:pt>
                <c:pt idx="27923">
                  <c:v>0</c:v>
                </c:pt>
                <c:pt idx="27924">
                  <c:v>0</c:v>
                </c:pt>
                <c:pt idx="27925">
                  <c:v>0</c:v>
                </c:pt>
                <c:pt idx="27926">
                  <c:v>0</c:v>
                </c:pt>
                <c:pt idx="27927">
                  <c:v>0</c:v>
                </c:pt>
                <c:pt idx="27928">
                  <c:v>0</c:v>
                </c:pt>
                <c:pt idx="27929">
                  <c:v>0</c:v>
                </c:pt>
                <c:pt idx="27930">
                  <c:v>0</c:v>
                </c:pt>
                <c:pt idx="27931">
                  <c:v>0</c:v>
                </c:pt>
                <c:pt idx="27932">
                  <c:v>0</c:v>
                </c:pt>
                <c:pt idx="27933">
                  <c:v>0</c:v>
                </c:pt>
                <c:pt idx="27934">
                  <c:v>0</c:v>
                </c:pt>
                <c:pt idx="27935">
                  <c:v>0</c:v>
                </c:pt>
                <c:pt idx="27936">
                  <c:v>0</c:v>
                </c:pt>
                <c:pt idx="27937">
                  <c:v>0</c:v>
                </c:pt>
                <c:pt idx="27938">
                  <c:v>0</c:v>
                </c:pt>
                <c:pt idx="27939">
                  <c:v>0</c:v>
                </c:pt>
                <c:pt idx="27940">
                  <c:v>0</c:v>
                </c:pt>
                <c:pt idx="27941">
                  <c:v>0</c:v>
                </c:pt>
                <c:pt idx="27942">
                  <c:v>0</c:v>
                </c:pt>
                <c:pt idx="27943">
                  <c:v>0</c:v>
                </c:pt>
                <c:pt idx="27944">
                  <c:v>0</c:v>
                </c:pt>
                <c:pt idx="27945">
                  <c:v>0</c:v>
                </c:pt>
                <c:pt idx="27946">
                  <c:v>0</c:v>
                </c:pt>
                <c:pt idx="27947">
                  <c:v>0</c:v>
                </c:pt>
                <c:pt idx="27948">
                  <c:v>0</c:v>
                </c:pt>
                <c:pt idx="27949">
                  <c:v>0</c:v>
                </c:pt>
                <c:pt idx="27950">
                  <c:v>0</c:v>
                </c:pt>
                <c:pt idx="27951">
                  <c:v>0</c:v>
                </c:pt>
                <c:pt idx="27952">
                  <c:v>0</c:v>
                </c:pt>
                <c:pt idx="27953">
                  <c:v>0</c:v>
                </c:pt>
                <c:pt idx="27954">
                  <c:v>0</c:v>
                </c:pt>
                <c:pt idx="27955">
                  <c:v>0</c:v>
                </c:pt>
                <c:pt idx="27956">
                  <c:v>0</c:v>
                </c:pt>
                <c:pt idx="27957">
                  <c:v>0</c:v>
                </c:pt>
                <c:pt idx="27958">
                  <c:v>0</c:v>
                </c:pt>
                <c:pt idx="27959">
                  <c:v>0</c:v>
                </c:pt>
                <c:pt idx="27960">
                  <c:v>0</c:v>
                </c:pt>
                <c:pt idx="27961">
                  <c:v>0</c:v>
                </c:pt>
                <c:pt idx="27962">
                  <c:v>0</c:v>
                </c:pt>
                <c:pt idx="27963">
                  <c:v>0</c:v>
                </c:pt>
                <c:pt idx="27964">
                  <c:v>0</c:v>
                </c:pt>
                <c:pt idx="27965">
                  <c:v>0</c:v>
                </c:pt>
                <c:pt idx="27966">
                  <c:v>0</c:v>
                </c:pt>
                <c:pt idx="27967">
                  <c:v>0</c:v>
                </c:pt>
                <c:pt idx="27968">
                  <c:v>0</c:v>
                </c:pt>
                <c:pt idx="27969">
                  <c:v>0</c:v>
                </c:pt>
                <c:pt idx="27970">
                  <c:v>0</c:v>
                </c:pt>
                <c:pt idx="27971">
                  <c:v>0</c:v>
                </c:pt>
                <c:pt idx="27972">
                  <c:v>0</c:v>
                </c:pt>
                <c:pt idx="27973">
                  <c:v>0</c:v>
                </c:pt>
                <c:pt idx="27974">
                  <c:v>0</c:v>
                </c:pt>
                <c:pt idx="27975">
                  <c:v>0</c:v>
                </c:pt>
                <c:pt idx="27976">
                  <c:v>0</c:v>
                </c:pt>
                <c:pt idx="27977">
                  <c:v>0</c:v>
                </c:pt>
                <c:pt idx="27978">
                  <c:v>0</c:v>
                </c:pt>
                <c:pt idx="27979">
                  <c:v>0</c:v>
                </c:pt>
                <c:pt idx="27980">
                  <c:v>0</c:v>
                </c:pt>
                <c:pt idx="27981">
                  <c:v>0</c:v>
                </c:pt>
                <c:pt idx="27982">
                  <c:v>0</c:v>
                </c:pt>
                <c:pt idx="27983">
                  <c:v>0</c:v>
                </c:pt>
                <c:pt idx="27984">
                  <c:v>0</c:v>
                </c:pt>
                <c:pt idx="27985">
                  <c:v>0</c:v>
                </c:pt>
                <c:pt idx="27986">
                  <c:v>0</c:v>
                </c:pt>
                <c:pt idx="27987">
                  <c:v>0</c:v>
                </c:pt>
                <c:pt idx="27988">
                  <c:v>0</c:v>
                </c:pt>
                <c:pt idx="27989">
                  <c:v>0</c:v>
                </c:pt>
                <c:pt idx="27990">
                  <c:v>0</c:v>
                </c:pt>
                <c:pt idx="27991">
                  <c:v>0</c:v>
                </c:pt>
                <c:pt idx="27992">
                  <c:v>0</c:v>
                </c:pt>
                <c:pt idx="27993">
                  <c:v>0</c:v>
                </c:pt>
                <c:pt idx="27994">
                  <c:v>0</c:v>
                </c:pt>
                <c:pt idx="27995">
                  <c:v>0</c:v>
                </c:pt>
                <c:pt idx="27996">
                  <c:v>0</c:v>
                </c:pt>
                <c:pt idx="27997">
                  <c:v>0</c:v>
                </c:pt>
                <c:pt idx="27998">
                  <c:v>0</c:v>
                </c:pt>
                <c:pt idx="27999">
                  <c:v>0</c:v>
                </c:pt>
                <c:pt idx="28000">
                  <c:v>0</c:v>
                </c:pt>
                <c:pt idx="28001">
                  <c:v>0</c:v>
                </c:pt>
                <c:pt idx="28002">
                  <c:v>0</c:v>
                </c:pt>
                <c:pt idx="28003">
                  <c:v>0</c:v>
                </c:pt>
                <c:pt idx="28004">
                  <c:v>0</c:v>
                </c:pt>
                <c:pt idx="28005">
                  <c:v>0</c:v>
                </c:pt>
                <c:pt idx="28006">
                  <c:v>0</c:v>
                </c:pt>
                <c:pt idx="28007">
                  <c:v>0</c:v>
                </c:pt>
                <c:pt idx="28008">
                  <c:v>0</c:v>
                </c:pt>
                <c:pt idx="28009">
                  <c:v>0</c:v>
                </c:pt>
                <c:pt idx="28010">
                  <c:v>0</c:v>
                </c:pt>
                <c:pt idx="28011">
                  <c:v>0</c:v>
                </c:pt>
                <c:pt idx="28012">
                  <c:v>0</c:v>
                </c:pt>
                <c:pt idx="28013">
                  <c:v>0</c:v>
                </c:pt>
                <c:pt idx="28014">
                  <c:v>0</c:v>
                </c:pt>
                <c:pt idx="28015">
                  <c:v>0</c:v>
                </c:pt>
                <c:pt idx="28016">
                  <c:v>0</c:v>
                </c:pt>
                <c:pt idx="28017">
                  <c:v>0</c:v>
                </c:pt>
                <c:pt idx="28018">
                  <c:v>0</c:v>
                </c:pt>
                <c:pt idx="28019">
                  <c:v>0</c:v>
                </c:pt>
                <c:pt idx="28020">
                  <c:v>0</c:v>
                </c:pt>
                <c:pt idx="28021">
                  <c:v>0</c:v>
                </c:pt>
                <c:pt idx="28022">
                  <c:v>0</c:v>
                </c:pt>
                <c:pt idx="28023">
                  <c:v>0</c:v>
                </c:pt>
                <c:pt idx="28024">
                  <c:v>0</c:v>
                </c:pt>
                <c:pt idx="28025">
                  <c:v>0</c:v>
                </c:pt>
                <c:pt idx="28026">
                  <c:v>0</c:v>
                </c:pt>
                <c:pt idx="28027">
                  <c:v>0</c:v>
                </c:pt>
                <c:pt idx="28028">
                  <c:v>0</c:v>
                </c:pt>
                <c:pt idx="28029">
                  <c:v>0</c:v>
                </c:pt>
                <c:pt idx="28030">
                  <c:v>0</c:v>
                </c:pt>
                <c:pt idx="28031">
                  <c:v>0</c:v>
                </c:pt>
                <c:pt idx="28032">
                  <c:v>0</c:v>
                </c:pt>
                <c:pt idx="28033">
                  <c:v>0</c:v>
                </c:pt>
                <c:pt idx="28034">
                  <c:v>0</c:v>
                </c:pt>
                <c:pt idx="28035">
                  <c:v>0</c:v>
                </c:pt>
                <c:pt idx="28036">
                  <c:v>0</c:v>
                </c:pt>
                <c:pt idx="28037">
                  <c:v>0</c:v>
                </c:pt>
                <c:pt idx="28038">
                  <c:v>0</c:v>
                </c:pt>
                <c:pt idx="28039">
                  <c:v>0</c:v>
                </c:pt>
                <c:pt idx="28040">
                  <c:v>0</c:v>
                </c:pt>
                <c:pt idx="28041">
                  <c:v>0</c:v>
                </c:pt>
                <c:pt idx="28042">
                  <c:v>0</c:v>
                </c:pt>
                <c:pt idx="28043">
                  <c:v>0</c:v>
                </c:pt>
                <c:pt idx="28044">
                  <c:v>0</c:v>
                </c:pt>
                <c:pt idx="28045">
                  <c:v>0</c:v>
                </c:pt>
                <c:pt idx="28046">
                  <c:v>0</c:v>
                </c:pt>
                <c:pt idx="28047">
                  <c:v>0</c:v>
                </c:pt>
                <c:pt idx="28048">
                  <c:v>0</c:v>
                </c:pt>
                <c:pt idx="28049">
                  <c:v>0</c:v>
                </c:pt>
                <c:pt idx="28050">
                  <c:v>0</c:v>
                </c:pt>
                <c:pt idx="28051">
                  <c:v>0</c:v>
                </c:pt>
                <c:pt idx="28052">
                  <c:v>0</c:v>
                </c:pt>
                <c:pt idx="28053">
                  <c:v>0</c:v>
                </c:pt>
                <c:pt idx="28054">
                  <c:v>0</c:v>
                </c:pt>
                <c:pt idx="28055">
                  <c:v>0</c:v>
                </c:pt>
                <c:pt idx="28056">
                  <c:v>0</c:v>
                </c:pt>
                <c:pt idx="28057">
                  <c:v>0</c:v>
                </c:pt>
                <c:pt idx="28058">
                  <c:v>0</c:v>
                </c:pt>
                <c:pt idx="28059">
                  <c:v>0</c:v>
                </c:pt>
                <c:pt idx="28060">
                  <c:v>0</c:v>
                </c:pt>
                <c:pt idx="28061">
                  <c:v>0</c:v>
                </c:pt>
                <c:pt idx="28062">
                  <c:v>0</c:v>
                </c:pt>
                <c:pt idx="28063">
                  <c:v>0</c:v>
                </c:pt>
                <c:pt idx="28064">
                  <c:v>0</c:v>
                </c:pt>
                <c:pt idx="28065">
                  <c:v>0</c:v>
                </c:pt>
                <c:pt idx="28066">
                  <c:v>0</c:v>
                </c:pt>
                <c:pt idx="28067">
                  <c:v>0</c:v>
                </c:pt>
                <c:pt idx="28068">
                  <c:v>0</c:v>
                </c:pt>
                <c:pt idx="28069">
                  <c:v>0</c:v>
                </c:pt>
                <c:pt idx="28070">
                  <c:v>0</c:v>
                </c:pt>
                <c:pt idx="28071">
                  <c:v>0</c:v>
                </c:pt>
                <c:pt idx="28072">
                  <c:v>0</c:v>
                </c:pt>
                <c:pt idx="28073">
                  <c:v>0</c:v>
                </c:pt>
                <c:pt idx="28074">
                  <c:v>0</c:v>
                </c:pt>
                <c:pt idx="28075">
                  <c:v>0</c:v>
                </c:pt>
                <c:pt idx="28076">
                  <c:v>0</c:v>
                </c:pt>
                <c:pt idx="28077">
                  <c:v>0</c:v>
                </c:pt>
                <c:pt idx="28078">
                  <c:v>0</c:v>
                </c:pt>
                <c:pt idx="28079">
                  <c:v>0</c:v>
                </c:pt>
                <c:pt idx="28080">
                  <c:v>0</c:v>
                </c:pt>
                <c:pt idx="28081">
                  <c:v>0</c:v>
                </c:pt>
                <c:pt idx="28082">
                  <c:v>0</c:v>
                </c:pt>
                <c:pt idx="28083">
                  <c:v>0</c:v>
                </c:pt>
                <c:pt idx="28084">
                  <c:v>0</c:v>
                </c:pt>
                <c:pt idx="28085">
                  <c:v>0</c:v>
                </c:pt>
                <c:pt idx="28086">
                  <c:v>0</c:v>
                </c:pt>
                <c:pt idx="28087">
                  <c:v>0</c:v>
                </c:pt>
                <c:pt idx="28088">
                  <c:v>0</c:v>
                </c:pt>
                <c:pt idx="28089">
                  <c:v>0</c:v>
                </c:pt>
                <c:pt idx="28090">
                  <c:v>0</c:v>
                </c:pt>
                <c:pt idx="28091">
                  <c:v>0</c:v>
                </c:pt>
                <c:pt idx="28092">
                  <c:v>0</c:v>
                </c:pt>
                <c:pt idx="28093">
                  <c:v>0</c:v>
                </c:pt>
                <c:pt idx="28094">
                  <c:v>0</c:v>
                </c:pt>
                <c:pt idx="28095">
                  <c:v>0</c:v>
                </c:pt>
                <c:pt idx="28096">
                  <c:v>0</c:v>
                </c:pt>
                <c:pt idx="28097">
                  <c:v>0</c:v>
                </c:pt>
                <c:pt idx="28098">
                  <c:v>0</c:v>
                </c:pt>
                <c:pt idx="28099">
                  <c:v>0</c:v>
                </c:pt>
                <c:pt idx="28100">
                  <c:v>0</c:v>
                </c:pt>
                <c:pt idx="28101">
                  <c:v>0</c:v>
                </c:pt>
                <c:pt idx="28102">
                  <c:v>0</c:v>
                </c:pt>
                <c:pt idx="28103">
                  <c:v>0</c:v>
                </c:pt>
                <c:pt idx="28104">
                  <c:v>0</c:v>
                </c:pt>
                <c:pt idx="28105">
                  <c:v>0</c:v>
                </c:pt>
                <c:pt idx="28106">
                  <c:v>0</c:v>
                </c:pt>
                <c:pt idx="28107">
                  <c:v>0</c:v>
                </c:pt>
                <c:pt idx="28108">
                  <c:v>0</c:v>
                </c:pt>
                <c:pt idx="28109">
                  <c:v>0</c:v>
                </c:pt>
                <c:pt idx="28110">
                  <c:v>0</c:v>
                </c:pt>
                <c:pt idx="28111">
                  <c:v>0</c:v>
                </c:pt>
                <c:pt idx="28112">
                  <c:v>0</c:v>
                </c:pt>
                <c:pt idx="28113">
                  <c:v>0</c:v>
                </c:pt>
                <c:pt idx="28114">
                  <c:v>0</c:v>
                </c:pt>
                <c:pt idx="28115">
                  <c:v>0</c:v>
                </c:pt>
                <c:pt idx="28116">
                  <c:v>0</c:v>
                </c:pt>
                <c:pt idx="28117">
                  <c:v>0</c:v>
                </c:pt>
                <c:pt idx="28118">
                  <c:v>0</c:v>
                </c:pt>
                <c:pt idx="28119">
                  <c:v>0</c:v>
                </c:pt>
                <c:pt idx="28120">
                  <c:v>0</c:v>
                </c:pt>
                <c:pt idx="28121">
                  <c:v>0</c:v>
                </c:pt>
                <c:pt idx="28122">
                  <c:v>0</c:v>
                </c:pt>
                <c:pt idx="28123">
                  <c:v>0</c:v>
                </c:pt>
                <c:pt idx="28124">
                  <c:v>0</c:v>
                </c:pt>
                <c:pt idx="28125">
                  <c:v>0</c:v>
                </c:pt>
                <c:pt idx="28126">
                  <c:v>0</c:v>
                </c:pt>
                <c:pt idx="28127">
                  <c:v>0</c:v>
                </c:pt>
                <c:pt idx="28128">
                  <c:v>0</c:v>
                </c:pt>
                <c:pt idx="28129">
                  <c:v>0</c:v>
                </c:pt>
                <c:pt idx="28130">
                  <c:v>0</c:v>
                </c:pt>
                <c:pt idx="28131">
                  <c:v>0</c:v>
                </c:pt>
                <c:pt idx="28132">
                  <c:v>0</c:v>
                </c:pt>
                <c:pt idx="28133">
                  <c:v>0</c:v>
                </c:pt>
                <c:pt idx="28134">
                  <c:v>0</c:v>
                </c:pt>
                <c:pt idx="28135">
                  <c:v>0</c:v>
                </c:pt>
                <c:pt idx="28136">
                  <c:v>0</c:v>
                </c:pt>
                <c:pt idx="28137">
                  <c:v>0</c:v>
                </c:pt>
                <c:pt idx="28138">
                  <c:v>0</c:v>
                </c:pt>
                <c:pt idx="28139">
                  <c:v>0</c:v>
                </c:pt>
                <c:pt idx="28140">
                  <c:v>0</c:v>
                </c:pt>
                <c:pt idx="28141">
                  <c:v>0</c:v>
                </c:pt>
                <c:pt idx="28142">
                  <c:v>0</c:v>
                </c:pt>
                <c:pt idx="28143">
                  <c:v>0</c:v>
                </c:pt>
                <c:pt idx="28144">
                  <c:v>0</c:v>
                </c:pt>
                <c:pt idx="28145">
                  <c:v>0</c:v>
                </c:pt>
                <c:pt idx="28146">
                  <c:v>0</c:v>
                </c:pt>
                <c:pt idx="28147">
                  <c:v>0</c:v>
                </c:pt>
                <c:pt idx="28148">
                  <c:v>0</c:v>
                </c:pt>
                <c:pt idx="28149">
                  <c:v>0</c:v>
                </c:pt>
                <c:pt idx="28150">
                  <c:v>0</c:v>
                </c:pt>
                <c:pt idx="28151">
                  <c:v>0</c:v>
                </c:pt>
                <c:pt idx="28152">
                  <c:v>0</c:v>
                </c:pt>
                <c:pt idx="28153">
                  <c:v>0</c:v>
                </c:pt>
                <c:pt idx="28154">
                  <c:v>0</c:v>
                </c:pt>
                <c:pt idx="28155">
                  <c:v>0</c:v>
                </c:pt>
                <c:pt idx="28156">
                  <c:v>0</c:v>
                </c:pt>
                <c:pt idx="28157">
                  <c:v>0</c:v>
                </c:pt>
                <c:pt idx="28158">
                  <c:v>0</c:v>
                </c:pt>
                <c:pt idx="28159">
                  <c:v>0</c:v>
                </c:pt>
                <c:pt idx="28160">
                  <c:v>0</c:v>
                </c:pt>
                <c:pt idx="28161">
                  <c:v>0</c:v>
                </c:pt>
                <c:pt idx="28162">
                  <c:v>0</c:v>
                </c:pt>
                <c:pt idx="28163">
                  <c:v>0</c:v>
                </c:pt>
                <c:pt idx="28164">
                  <c:v>0</c:v>
                </c:pt>
                <c:pt idx="28165">
                  <c:v>0</c:v>
                </c:pt>
                <c:pt idx="28166">
                  <c:v>0</c:v>
                </c:pt>
                <c:pt idx="28167">
                  <c:v>0</c:v>
                </c:pt>
                <c:pt idx="28168">
                  <c:v>0</c:v>
                </c:pt>
                <c:pt idx="28169">
                  <c:v>0</c:v>
                </c:pt>
                <c:pt idx="28170">
                  <c:v>0</c:v>
                </c:pt>
                <c:pt idx="28171">
                  <c:v>0</c:v>
                </c:pt>
                <c:pt idx="28172">
                  <c:v>0</c:v>
                </c:pt>
                <c:pt idx="28173">
                  <c:v>0</c:v>
                </c:pt>
                <c:pt idx="28174">
                  <c:v>0</c:v>
                </c:pt>
                <c:pt idx="28175">
                  <c:v>0</c:v>
                </c:pt>
                <c:pt idx="28176">
                  <c:v>0</c:v>
                </c:pt>
                <c:pt idx="28177">
                  <c:v>0</c:v>
                </c:pt>
                <c:pt idx="28178">
                  <c:v>0</c:v>
                </c:pt>
                <c:pt idx="28179">
                  <c:v>0</c:v>
                </c:pt>
                <c:pt idx="28180">
                  <c:v>0</c:v>
                </c:pt>
                <c:pt idx="28181">
                  <c:v>0</c:v>
                </c:pt>
                <c:pt idx="28182">
                  <c:v>0</c:v>
                </c:pt>
                <c:pt idx="28183">
                  <c:v>0</c:v>
                </c:pt>
                <c:pt idx="28184">
                  <c:v>0</c:v>
                </c:pt>
                <c:pt idx="28185">
                  <c:v>0</c:v>
                </c:pt>
                <c:pt idx="28186">
                  <c:v>0</c:v>
                </c:pt>
                <c:pt idx="28187">
                  <c:v>0</c:v>
                </c:pt>
                <c:pt idx="28188">
                  <c:v>0</c:v>
                </c:pt>
                <c:pt idx="28189">
                  <c:v>0</c:v>
                </c:pt>
                <c:pt idx="28190">
                  <c:v>0</c:v>
                </c:pt>
                <c:pt idx="28191">
                  <c:v>0</c:v>
                </c:pt>
                <c:pt idx="28192">
                  <c:v>0</c:v>
                </c:pt>
                <c:pt idx="28193">
                  <c:v>0</c:v>
                </c:pt>
                <c:pt idx="28194">
                  <c:v>0</c:v>
                </c:pt>
                <c:pt idx="28195">
                  <c:v>0</c:v>
                </c:pt>
                <c:pt idx="28196">
                  <c:v>0</c:v>
                </c:pt>
                <c:pt idx="28197">
                  <c:v>0</c:v>
                </c:pt>
                <c:pt idx="28198">
                  <c:v>0</c:v>
                </c:pt>
                <c:pt idx="28199">
                  <c:v>0</c:v>
                </c:pt>
                <c:pt idx="28200">
                  <c:v>0</c:v>
                </c:pt>
                <c:pt idx="28201">
                  <c:v>0</c:v>
                </c:pt>
                <c:pt idx="28202">
                  <c:v>0</c:v>
                </c:pt>
                <c:pt idx="28203">
                  <c:v>0</c:v>
                </c:pt>
                <c:pt idx="28204">
                  <c:v>0</c:v>
                </c:pt>
                <c:pt idx="28205">
                  <c:v>0</c:v>
                </c:pt>
                <c:pt idx="28206">
                  <c:v>0</c:v>
                </c:pt>
                <c:pt idx="28207">
                  <c:v>0</c:v>
                </c:pt>
                <c:pt idx="28208">
                  <c:v>0</c:v>
                </c:pt>
                <c:pt idx="28209">
                  <c:v>0</c:v>
                </c:pt>
                <c:pt idx="28210">
                  <c:v>0</c:v>
                </c:pt>
                <c:pt idx="28211">
                  <c:v>0</c:v>
                </c:pt>
                <c:pt idx="28212">
                  <c:v>0</c:v>
                </c:pt>
                <c:pt idx="28213">
                  <c:v>0</c:v>
                </c:pt>
                <c:pt idx="28214">
                  <c:v>0</c:v>
                </c:pt>
                <c:pt idx="28215">
                  <c:v>0</c:v>
                </c:pt>
                <c:pt idx="28216">
                  <c:v>0</c:v>
                </c:pt>
                <c:pt idx="28217">
                  <c:v>0</c:v>
                </c:pt>
                <c:pt idx="28218">
                  <c:v>0</c:v>
                </c:pt>
                <c:pt idx="28219">
                  <c:v>0</c:v>
                </c:pt>
                <c:pt idx="28220">
                  <c:v>0</c:v>
                </c:pt>
                <c:pt idx="28221">
                  <c:v>0</c:v>
                </c:pt>
                <c:pt idx="28222">
                  <c:v>0</c:v>
                </c:pt>
                <c:pt idx="28223">
                  <c:v>0</c:v>
                </c:pt>
                <c:pt idx="28224">
                  <c:v>0</c:v>
                </c:pt>
                <c:pt idx="28225">
                  <c:v>0</c:v>
                </c:pt>
                <c:pt idx="28226">
                  <c:v>0</c:v>
                </c:pt>
                <c:pt idx="28227">
                  <c:v>0</c:v>
                </c:pt>
                <c:pt idx="28228">
                  <c:v>0</c:v>
                </c:pt>
                <c:pt idx="28229">
                  <c:v>0</c:v>
                </c:pt>
                <c:pt idx="28230">
                  <c:v>0</c:v>
                </c:pt>
                <c:pt idx="28231">
                  <c:v>0</c:v>
                </c:pt>
                <c:pt idx="28232">
                  <c:v>0</c:v>
                </c:pt>
                <c:pt idx="28233">
                  <c:v>0</c:v>
                </c:pt>
                <c:pt idx="28234">
                  <c:v>0</c:v>
                </c:pt>
                <c:pt idx="28235">
                  <c:v>0</c:v>
                </c:pt>
                <c:pt idx="28236">
                  <c:v>0</c:v>
                </c:pt>
                <c:pt idx="28237">
                  <c:v>0</c:v>
                </c:pt>
                <c:pt idx="28238">
                  <c:v>0</c:v>
                </c:pt>
                <c:pt idx="28239">
                  <c:v>0</c:v>
                </c:pt>
                <c:pt idx="28240">
                  <c:v>0</c:v>
                </c:pt>
                <c:pt idx="28241">
                  <c:v>0</c:v>
                </c:pt>
                <c:pt idx="28242">
                  <c:v>0</c:v>
                </c:pt>
                <c:pt idx="28243">
                  <c:v>0</c:v>
                </c:pt>
                <c:pt idx="28244">
                  <c:v>0</c:v>
                </c:pt>
                <c:pt idx="28245">
                  <c:v>0</c:v>
                </c:pt>
                <c:pt idx="28246">
                  <c:v>0</c:v>
                </c:pt>
                <c:pt idx="28247">
                  <c:v>0</c:v>
                </c:pt>
                <c:pt idx="28248">
                  <c:v>0</c:v>
                </c:pt>
                <c:pt idx="28249">
                  <c:v>0</c:v>
                </c:pt>
                <c:pt idx="28250">
                  <c:v>0</c:v>
                </c:pt>
                <c:pt idx="28251">
                  <c:v>0</c:v>
                </c:pt>
                <c:pt idx="28252">
                  <c:v>0</c:v>
                </c:pt>
                <c:pt idx="28253">
                  <c:v>0</c:v>
                </c:pt>
                <c:pt idx="28254">
                  <c:v>0</c:v>
                </c:pt>
                <c:pt idx="28255">
                  <c:v>0</c:v>
                </c:pt>
                <c:pt idx="28256">
                  <c:v>0</c:v>
                </c:pt>
                <c:pt idx="28257">
                  <c:v>0</c:v>
                </c:pt>
                <c:pt idx="28258">
                  <c:v>0</c:v>
                </c:pt>
                <c:pt idx="28259">
                  <c:v>0</c:v>
                </c:pt>
                <c:pt idx="28260">
                  <c:v>0</c:v>
                </c:pt>
                <c:pt idx="28261">
                  <c:v>0</c:v>
                </c:pt>
                <c:pt idx="28262">
                  <c:v>0</c:v>
                </c:pt>
                <c:pt idx="28263">
                  <c:v>0</c:v>
                </c:pt>
                <c:pt idx="28264">
                  <c:v>0</c:v>
                </c:pt>
                <c:pt idx="28265">
                  <c:v>0</c:v>
                </c:pt>
                <c:pt idx="28266">
                  <c:v>0</c:v>
                </c:pt>
                <c:pt idx="28267">
                  <c:v>0</c:v>
                </c:pt>
                <c:pt idx="28268">
                  <c:v>0</c:v>
                </c:pt>
                <c:pt idx="28269">
                  <c:v>0</c:v>
                </c:pt>
                <c:pt idx="28270">
                  <c:v>0</c:v>
                </c:pt>
                <c:pt idx="28271">
                  <c:v>0</c:v>
                </c:pt>
                <c:pt idx="28272">
                  <c:v>0</c:v>
                </c:pt>
                <c:pt idx="28273">
                  <c:v>0</c:v>
                </c:pt>
                <c:pt idx="28274">
                  <c:v>0</c:v>
                </c:pt>
                <c:pt idx="28275">
                  <c:v>0</c:v>
                </c:pt>
                <c:pt idx="28276">
                  <c:v>0</c:v>
                </c:pt>
                <c:pt idx="28277">
                  <c:v>0</c:v>
                </c:pt>
                <c:pt idx="28278">
                  <c:v>0</c:v>
                </c:pt>
                <c:pt idx="28279">
                  <c:v>0</c:v>
                </c:pt>
                <c:pt idx="28280">
                  <c:v>0</c:v>
                </c:pt>
                <c:pt idx="28281">
                  <c:v>0</c:v>
                </c:pt>
                <c:pt idx="28282">
                  <c:v>0</c:v>
                </c:pt>
                <c:pt idx="28283">
                  <c:v>0</c:v>
                </c:pt>
                <c:pt idx="28284">
                  <c:v>0</c:v>
                </c:pt>
                <c:pt idx="28285">
                  <c:v>0</c:v>
                </c:pt>
                <c:pt idx="28286">
                  <c:v>0</c:v>
                </c:pt>
                <c:pt idx="28287">
                  <c:v>0</c:v>
                </c:pt>
                <c:pt idx="28288">
                  <c:v>0</c:v>
                </c:pt>
                <c:pt idx="28289">
                  <c:v>0</c:v>
                </c:pt>
                <c:pt idx="28290">
                  <c:v>0</c:v>
                </c:pt>
                <c:pt idx="28291">
                  <c:v>0</c:v>
                </c:pt>
                <c:pt idx="28292">
                  <c:v>0</c:v>
                </c:pt>
                <c:pt idx="28293">
                  <c:v>0</c:v>
                </c:pt>
                <c:pt idx="28294">
                  <c:v>0</c:v>
                </c:pt>
                <c:pt idx="28295">
                  <c:v>0</c:v>
                </c:pt>
                <c:pt idx="28296">
                  <c:v>0</c:v>
                </c:pt>
                <c:pt idx="28297">
                  <c:v>0</c:v>
                </c:pt>
                <c:pt idx="28298">
                  <c:v>0</c:v>
                </c:pt>
                <c:pt idx="28299">
                  <c:v>0</c:v>
                </c:pt>
                <c:pt idx="28300">
                  <c:v>0</c:v>
                </c:pt>
                <c:pt idx="28301">
                  <c:v>0</c:v>
                </c:pt>
                <c:pt idx="28302">
                  <c:v>0</c:v>
                </c:pt>
                <c:pt idx="28303">
                  <c:v>0</c:v>
                </c:pt>
                <c:pt idx="28304">
                  <c:v>0</c:v>
                </c:pt>
                <c:pt idx="28305">
                  <c:v>0</c:v>
                </c:pt>
                <c:pt idx="28306">
                  <c:v>0</c:v>
                </c:pt>
                <c:pt idx="28307">
                  <c:v>0</c:v>
                </c:pt>
                <c:pt idx="28308">
                  <c:v>0</c:v>
                </c:pt>
                <c:pt idx="28309">
                  <c:v>0</c:v>
                </c:pt>
                <c:pt idx="28310">
                  <c:v>0</c:v>
                </c:pt>
                <c:pt idx="28311">
                  <c:v>0</c:v>
                </c:pt>
                <c:pt idx="28312">
                  <c:v>0</c:v>
                </c:pt>
                <c:pt idx="28313">
                  <c:v>0</c:v>
                </c:pt>
                <c:pt idx="28314">
                  <c:v>0</c:v>
                </c:pt>
                <c:pt idx="28315">
                  <c:v>0</c:v>
                </c:pt>
                <c:pt idx="28316">
                  <c:v>0</c:v>
                </c:pt>
                <c:pt idx="28317">
                  <c:v>0</c:v>
                </c:pt>
                <c:pt idx="28318">
                  <c:v>0</c:v>
                </c:pt>
                <c:pt idx="28319">
                  <c:v>0</c:v>
                </c:pt>
                <c:pt idx="28320">
                  <c:v>0</c:v>
                </c:pt>
                <c:pt idx="28321">
                  <c:v>0</c:v>
                </c:pt>
                <c:pt idx="28322">
                  <c:v>0</c:v>
                </c:pt>
                <c:pt idx="28323">
                  <c:v>0</c:v>
                </c:pt>
                <c:pt idx="28324">
                  <c:v>0</c:v>
                </c:pt>
                <c:pt idx="28325">
                  <c:v>0</c:v>
                </c:pt>
                <c:pt idx="28326">
                  <c:v>0</c:v>
                </c:pt>
                <c:pt idx="28327">
                  <c:v>0</c:v>
                </c:pt>
                <c:pt idx="28328">
                  <c:v>0</c:v>
                </c:pt>
                <c:pt idx="28329">
                  <c:v>0</c:v>
                </c:pt>
                <c:pt idx="28330">
                  <c:v>0</c:v>
                </c:pt>
                <c:pt idx="28331">
                  <c:v>0</c:v>
                </c:pt>
                <c:pt idx="28332">
                  <c:v>0</c:v>
                </c:pt>
                <c:pt idx="28333">
                  <c:v>0</c:v>
                </c:pt>
                <c:pt idx="28334">
                  <c:v>0</c:v>
                </c:pt>
                <c:pt idx="28335">
                  <c:v>0</c:v>
                </c:pt>
                <c:pt idx="28336">
                  <c:v>0</c:v>
                </c:pt>
                <c:pt idx="28337">
                  <c:v>0</c:v>
                </c:pt>
                <c:pt idx="28338">
                  <c:v>0</c:v>
                </c:pt>
                <c:pt idx="28339">
                  <c:v>0</c:v>
                </c:pt>
                <c:pt idx="28340">
                  <c:v>0</c:v>
                </c:pt>
                <c:pt idx="28341">
                  <c:v>0</c:v>
                </c:pt>
                <c:pt idx="28342">
                  <c:v>0</c:v>
                </c:pt>
                <c:pt idx="28343">
                  <c:v>0</c:v>
                </c:pt>
                <c:pt idx="28344">
                  <c:v>0</c:v>
                </c:pt>
                <c:pt idx="28345">
                  <c:v>0</c:v>
                </c:pt>
                <c:pt idx="28346">
                  <c:v>0</c:v>
                </c:pt>
                <c:pt idx="28347">
                  <c:v>0</c:v>
                </c:pt>
                <c:pt idx="28348">
                  <c:v>0</c:v>
                </c:pt>
                <c:pt idx="28349">
                  <c:v>0</c:v>
                </c:pt>
                <c:pt idx="28350">
                  <c:v>0</c:v>
                </c:pt>
                <c:pt idx="28351">
                  <c:v>0</c:v>
                </c:pt>
                <c:pt idx="28352">
                  <c:v>0</c:v>
                </c:pt>
                <c:pt idx="28353">
                  <c:v>0</c:v>
                </c:pt>
                <c:pt idx="28354">
                  <c:v>0</c:v>
                </c:pt>
                <c:pt idx="28355">
                  <c:v>0</c:v>
                </c:pt>
                <c:pt idx="28356">
                  <c:v>0</c:v>
                </c:pt>
                <c:pt idx="28357">
                  <c:v>0</c:v>
                </c:pt>
                <c:pt idx="28358">
                  <c:v>0</c:v>
                </c:pt>
                <c:pt idx="28359">
                  <c:v>0</c:v>
                </c:pt>
                <c:pt idx="28360">
                  <c:v>0</c:v>
                </c:pt>
                <c:pt idx="28361">
                  <c:v>0</c:v>
                </c:pt>
                <c:pt idx="28362">
                  <c:v>0</c:v>
                </c:pt>
                <c:pt idx="28363">
                  <c:v>0</c:v>
                </c:pt>
                <c:pt idx="28364">
                  <c:v>0</c:v>
                </c:pt>
                <c:pt idx="28365">
                  <c:v>0</c:v>
                </c:pt>
                <c:pt idx="28366">
                  <c:v>0</c:v>
                </c:pt>
                <c:pt idx="28367">
                  <c:v>0</c:v>
                </c:pt>
                <c:pt idx="28368">
                  <c:v>0</c:v>
                </c:pt>
                <c:pt idx="28369">
                  <c:v>0</c:v>
                </c:pt>
                <c:pt idx="28370">
                  <c:v>0</c:v>
                </c:pt>
                <c:pt idx="28371">
                  <c:v>0</c:v>
                </c:pt>
                <c:pt idx="28372">
                  <c:v>0</c:v>
                </c:pt>
                <c:pt idx="28373">
                  <c:v>0</c:v>
                </c:pt>
                <c:pt idx="28374">
                  <c:v>0</c:v>
                </c:pt>
                <c:pt idx="28375">
                  <c:v>0</c:v>
                </c:pt>
                <c:pt idx="28376">
                  <c:v>0</c:v>
                </c:pt>
                <c:pt idx="28377">
                  <c:v>0</c:v>
                </c:pt>
                <c:pt idx="28378">
                  <c:v>0</c:v>
                </c:pt>
                <c:pt idx="28379">
                  <c:v>0</c:v>
                </c:pt>
                <c:pt idx="28380">
                  <c:v>0</c:v>
                </c:pt>
                <c:pt idx="28381">
                  <c:v>0</c:v>
                </c:pt>
                <c:pt idx="28382">
                  <c:v>0</c:v>
                </c:pt>
                <c:pt idx="28383">
                  <c:v>0</c:v>
                </c:pt>
                <c:pt idx="28384">
                  <c:v>0</c:v>
                </c:pt>
                <c:pt idx="28385">
                  <c:v>0</c:v>
                </c:pt>
                <c:pt idx="28386">
                  <c:v>0</c:v>
                </c:pt>
                <c:pt idx="28387">
                  <c:v>0</c:v>
                </c:pt>
                <c:pt idx="28388">
                  <c:v>0</c:v>
                </c:pt>
                <c:pt idx="28389">
                  <c:v>0</c:v>
                </c:pt>
                <c:pt idx="28390">
                  <c:v>0</c:v>
                </c:pt>
                <c:pt idx="28391">
                  <c:v>0</c:v>
                </c:pt>
                <c:pt idx="28392">
                  <c:v>0</c:v>
                </c:pt>
                <c:pt idx="28393">
                  <c:v>0</c:v>
                </c:pt>
                <c:pt idx="28394">
                  <c:v>0</c:v>
                </c:pt>
                <c:pt idx="28395">
                  <c:v>0</c:v>
                </c:pt>
                <c:pt idx="28396">
                  <c:v>0</c:v>
                </c:pt>
                <c:pt idx="28397">
                  <c:v>0</c:v>
                </c:pt>
                <c:pt idx="28398">
                  <c:v>0</c:v>
                </c:pt>
                <c:pt idx="28399">
                  <c:v>0</c:v>
                </c:pt>
                <c:pt idx="28400">
                  <c:v>0</c:v>
                </c:pt>
                <c:pt idx="28401">
                  <c:v>0</c:v>
                </c:pt>
                <c:pt idx="28402">
                  <c:v>0</c:v>
                </c:pt>
                <c:pt idx="28403">
                  <c:v>0</c:v>
                </c:pt>
                <c:pt idx="28404">
                  <c:v>0</c:v>
                </c:pt>
                <c:pt idx="28405">
                  <c:v>0</c:v>
                </c:pt>
                <c:pt idx="28406">
                  <c:v>0</c:v>
                </c:pt>
                <c:pt idx="28407">
                  <c:v>0</c:v>
                </c:pt>
                <c:pt idx="28408">
                  <c:v>0</c:v>
                </c:pt>
                <c:pt idx="28409">
                  <c:v>0</c:v>
                </c:pt>
                <c:pt idx="28410">
                  <c:v>0</c:v>
                </c:pt>
                <c:pt idx="28411">
                  <c:v>0</c:v>
                </c:pt>
                <c:pt idx="28412">
                  <c:v>0</c:v>
                </c:pt>
                <c:pt idx="28413">
                  <c:v>0</c:v>
                </c:pt>
                <c:pt idx="28414">
                  <c:v>0</c:v>
                </c:pt>
                <c:pt idx="28415">
                  <c:v>0</c:v>
                </c:pt>
                <c:pt idx="28416">
                  <c:v>0</c:v>
                </c:pt>
                <c:pt idx="28417">
                  <c:v>0</c:v>
                </c:pt>
                <c:pt idx="28418">
                  <c:v>0</c:v>
                </c:pt>
                <c:pt idx="28419">
                  <c:v>0</c:v>
                </c:pt>
                <c:pt idx="28420">
                  <c:v>0</c:v>
                </c:pt>
                <c:pt idx="28421">
                  <c:v>0</c:v>
                </c:pt>
                <c:pt idx="28422">
                  <c:v>0</c:v>
                </c:pt>
                <c:pt idx="28423">
                  <c:v>0</c:v>
                </c:pt>
                <c:pt idx="28424">
                  <c:v>0</c:v>
                </c:pt>
                <c:pt idx="28425">
                  <c:v>0</c:v>
                </c:pt>
                <c:pt idx="28426">
                  <c:v>0</c:v>
                </c:pt>
                <c:pt idx="28427">
                  <c:v>0</c:v>
                </c:pt>
                <c:pt idx="28428">
                  <c:v>0</c:v>
                </c:pt>
                <c:pt idx="28429">
                  <c:v>0</c:v>
                </c:pt>
                <c:pt idx="28430">
                  <c:v>0</c:v>
                </c:pt>
                <c:pt idx="28431">
                  <c:v>0</c:v>
                </c:pt>
                <c:pt idx="28432">
                  <c:v>0</c:v>
                </c:pt>
                <c:pt idx="28433">
                  <c:v>0</c:v>
                </c:pt>
                <c:pt idx="28434">
                  <c:v>0</c:v>
                </c:pt>
                <c:pt idx="28435">
                  <c:v>0</c:v>
                </c:pt>
                <c:pt idx="28436">
                  <c:v>0</c:v>
                </c:pt>
                <c:pt idx="28437">
                  <c:v>0</c:v>
                </c:pt>
                <c:pt idx="28438">
                  <c:v>0</c:v>
                </c:pt>
                <c:pt idx="28439">
                  <c:v>0</c:v>
                </c:pt>
                <c:pt idx="28440">
                  <c:v>0</c:v>
                </c:pt>
                <c:pt idx="28441">
                  <c:v>0</c:v>
                </c:pt>
                <c:pt idx="28442">
                  <c:v>0</c:v>
                </c:pt>
                <c:pt idx="28443">
                  <c:v>0</c:v>
                </c:pt>
                <c:pt idx="28444">
                  <c:v>0</c:v>
                </c:pt>
                <c:pt idx="28445">
                  <c:v>0</c:v>
                </c:pt>
                <c:pt idx="28446">
                  <c:v>0</c:v>
                </c:pt>
                <c:pt idx="28447">
                  <c:v>0</c:v>
                </c:pt>
                <c:pt idx="28448">
                  <c:v>0</c:v>
                </c:pt>
                <c:pt idx="28449">
                  <c:v>0</c:v>
                </c:pt>
                <c:pt idx="28450">
                  <c:v>0</c:v>
                </c:pt>
                <c:pt idx="28451">
                  <c:v>0</c:v>
                </c:pt>
                <c:pt idx="28452">
                  <c:v>0</c:v>
                </c:pt>
                <c:pt idx="28453">
                  <c:v>0</c:v>
                </c:pt>
                <c:pt idx="28454">
                  <c:v>0</c:v>
                </c:pt>
                <c:pt idx="28455">
                  <c:v>0</c:v>
                </c:pt>
                <c:pt idx="28456">
                  <c:v>0</c:v>
                </c:pt>
                <c:pt idx="28457">
                  <c:v>0</c:v>
                </c:pt>
                <c:pt idx="28458">
                  <c:v>0</c:v>
                </c:pt>
                <c:pt idx="28459">
                  <c:v>0</c:v>
                </c:pt>
                <c:pt idx="28460">
                  <c:v>0</c:v>
                </c:pt>
                <c:pt idx="28461">
                  <c:v>0</c:v>
                </c:pt>
                <c:pt idx="28462">
                  <c:v>0</c:v>
                </c:pt>
                <c:pt idx="28463">
                  <c:v>0</c:v>
                </c:pt>
                <c:pt idx="28464">
                  <c:v>0</c:v>
                </c:pt>
                <c:pt idx="28465">
                  <c:v>0</c:v>
                </c:pt>
                <c:pt idx="28466">
                  <c:v>0</c:v>
                </c:pt>
                <c:pt idx="28467">
                  <c:v>0</c:v>
                </c:pt>
                <c:pt idx="28468">
                  <c:v>0</c:v>
                </c:pt>
                <c:pt idx="28469">
                  <c:v>0</c:v>
                </c:pt>
                <c:pt idx="28470">
                  <c:v>0</c:v>
                </c:pt>
                <c:pt idx="28471">
                  <c:v>0</c:v>
                </c:pt>
                <c:pt idx="28472">
                  <c:v>0</c:v>
                </c:pt>
                <c:pt idx="28473">
                  <c:v>0</c:v>
                </c:pt>
                <c:pt idx="28474">
                  <c:v>0</c:v>
                </c:pt>
                <c:pt idx="28475">
                  <c:v>0</c:v>
                </c:pt>
                <c:pt idx="28476">
                  <c:v>0</c:v>
                </c:pt>
                <c:pt idx="28477">
                  <c:v>0</c:v>
                </c:pt>
                <c:pt idx="28478">
                  <c:v>0</c:v>
                </c:pt>
                <c:pt idx="28479">
                  <c:v>0</c:v>
                </c:pt>
                <c:pt idx="28480">
                  <c:v>0</c:v>
                </c:pt>
                <c:pt idx="28481">
                  <c:v>0</c:v>
                </c:pt>
                <c:pt idx="28482">
                  <c:v>0</c:v>
                </c:pt>
                <c:pt idx="28483">
                  <c:v>0</c:v>
                </c:pt>
                <c:pt idx="28484">
                  <c:v>0</c:v>
                </c:pt>
                <c:pt idx="28485">
                  <c:v>0</c:v>
                </c:pt>
                <c:pt idx="28486">
                  <c:v>0</c:v>
                </c:pt>
                <c:pt idx="28487">
                  <c:v>0</c:v>
                </c:pt>
                <c:pt idx="28488">
                  <c:v>0</c:v>
                </c:pt>
                <c:pt idx="28489">
                  <c:v>0</c:v>
                </c:pt>
                <c:pt idx="28490">
                  <c:v>0</c:v>
                </c:pt>
                <c:pt idx="28491">
                  <c:v>0</c:v>
                </c:pt>
                <c:pt idx="28492">
                  <c:v>0</c:v>
                </c:pt>
                <c:pt idx="28493">
                  <c:v>0</c:v>
                </c:pt>
                <c:pt idx="28494">
                  <c:v>0</c:v>
                </c:pt>
                <c:pt idx="28495">
                  <c:v>0</c:v>
                </c:pt>
                <c:pt idx="28496">
                  <c:v>0</c:v>
                </c:pt>
                <c:pt idx="28497">
                  <c:v>0</c:v>
                </c:pt>
                <c:pt idx="28498">
                  <c:v>0</c:v>
                </c:pt>
                <c:pt idx="28499">
                  <c:v>0</c:v>
                </c:pt>
                <c:pt idx="28500">
                  <c:v>0</c:v>
                </c:pt>
                <c:pt idx="28501">
                  <c:v>0</c:v>
                </c:pt>
                <c:pt idx="28502">
                  <c:v>0</c:v>
                </c:pt>
                <c:pt idx="28503">
                  <c:v>0</c:v>
                </c:pt>
                <c:pt idx="28504">
                  <c:v>0</c:v>
                </c:pt>
                <c:pt idx="28505">
                  <c:v>0</c:v>
                </c:pt>
                <c:pt idx="28506">
                  <c:v>0</c:v>
                </c:pt>
                <c:pt idx="28507">
                  <c:v>0</c:v>
                </c:pt>
                <c:pt idx="28508">
                  <c:v>0</c:v>
                </c:pt>
                <c:pt idx="28509">
                  <c:v>0</c:v>
                </c:pt>
                <c:pt idx="28510">
                  <c:v>0</c:v>
                </c:pt>
                <c:pt idx="28511">
                  <c:v>0</c:v>
                </c:pt>
                <c:pt idx="28512">
                  <c:v>0</c:v>
                </c:pt>
                <c:pt idx="28513">
                  <c:v>0</c:v>
                </c:pt>
                <c:pt idx="28514">
                  <c:v>0</c:v>
                </c:pt>
                <c:pt idx="28515">
                  <c:v>0</c:v>
                </c:pt>
                <c:pt idx="28516">
                  <c:v>0</c:v>
                </c:pt>
                <c:pt idx="28517">
                  <c:v>0</c:v>
                </c:pt>
                <c:pt idx="28518">
                  <c:v>0</c:v>
                </c:pt>
                <c:pt idx="28519">
                  <c:v>0</c:v>
                </c:pt>
                <c:pt idx="28520">
                  <c:v>0</c:v>
                </c:pt>
                <c:pt idx="28521">
                  <c:v>0</c:v>
                </c:pt>
                <c:pt idx="28522">
                  <c:v>0</c:v>
                </c:pt>
                <c:pt idx="28523">
                  <c:v>0</c:v>
                </c:pt>
                <c:pt idx="28524">
                  <c:v>0</c:v>
                </c:pt>
                <c:pt idx="28525">
                  <c:v>0</c:v>
                </c:pt>
                <c:pt idx="28526">
                  <c:v>0</c:v>
                </c:pt>
                <c:pt idx="28527">
                  <c:v>0</c:v>
                </c:pt>
                <c:pt idx="28528">
                  <c:v>0</c:v>
                </c:pt>
                <c:pt idx="28529">
                  <c:v>0</c:v>
                </c:pt>
                <c:pt idx="28530">
                  <c:v>0</c:v>
                </c:pt>
                <c:pt idx="28531">
                  <c:v>0</c:v>
                </c:pt>
                <c:pt idx="28532">
                  <c:v>0</c:v>
                </c:pt>
                <c:pt idx="28533">
                  <c:v>0</c:v>
                </c:pt>
                <c:pt idx="28534">
                  <c:v>0</c:v>
                </c:pt>
                <c:pt idx="28535">
                  <c:v>0</c:v>
                </c:pt>
                <c:pt idx="28536">
                  <c:v>0</c:v>
                </c:pt>
                <c:pt idx="28537">
                  <c:v>0</c:v>
                </c:pt>
                <c:pt idx="28538">
                  <c:v>0</c:v>
                </c:pt>
                <c:pt idx="28539">
                  <c:v>0</c:v>
                </c:pt>
                <c:pt idx="28540">
                  <c:v>0</c:v>
                </c:pt>
                <c:pt idx="28541">
                  <c:v>0</c:v>
                </c:pt>
                <c:pt idx="28542">
                  <c:v>0</c:v>
                </c:pt>
                <c:pt idx="28543">
                  <c:v>0</c:v>
                </c:pt>
                <c:pt idx="28544">
                  <c:v>0</c:v>
                </c:pt>
                <c:pt idx="28545">
                  <c:v>0</c:v>
                </c:pt>
                <c:pt idx="28546">
                  <c:v>0</c:v>
                </c:pt>
                <c:pt idx="28547">
                  <c:v>0</c:v>
                </c:pt>
                <c:pt idx="28548">
                  <c:v>0</c:v>
                </c:pt>
                <c:pt idx="28549">
                  <c:v>0</c:v>
                </c:pt>
                <c:pt idx="28550">
                  <c:v>0</c:v>
                </c:pt>
                <c:pt idx="28551">
                  <c:v>0</c:v>
                </c:pt>
                <c:pt idx="28552">
                  <c:v>0</c:v>
                </c:pt>
                <c:pt idx="28553">
                  <c:v>0</c:v>
                </c:pt>
                <c:pt idx="28554">
                  <c:v>0</c:v>
                </c:pt>
                <c:pt idx="28555">
                  <c:v>0</c:v>
                </c:pt>
                <c:pt idx="28556">
                  <c:v>0</c:v>
                </c:pt>
                <c:pt idx="28557">
                  <c:v>0</c:v>
                </c:pt>
                <c:pt idx="28558">
                  <c:v>0</c:v>
                </c:pt>
                <c:pt idx="28559">
                  <c:v>0</c:v>
                </c:pt>
                <c:pt idx="28560">
                  <c:v>0</c:v>
                </c:pt>
                <c:pt idx="28561">
                  <c:v>0</c:v>
                </c:pt>
                <c:pt idx="28562">
                  <c:v>0</c:v>
                </c:pt>
                <c:pt idx="28563">
                  <c:v>0</c:v>
                </c:pt>
                <c:pt idx="28564">
                  <c:v>0</c:v>
                </c:pt>
                <c:pt idx="28565">
                  <c:v>0</c:v>
                </c:pt>
                <c:pt idx="28566">
                  <c:v>0</c:v>
                </c:pt>
                <c:pt idx="28567">
                  <c:v>0</c:v>
                </c:pt>
                <c:pt idx="28568">
                  <c:v>0</c:v>
                </c:pt>
                <c:pt idx="28569">
                  <c:v>0</c:v>
                </c:pt>
                <c:pt idx="28570">
                  <c:v>0</c:v>
                </c:pt>
                <c:pt idx="28571">
                  <c:v>0</c:v>
                </c:pt>
                <c:pt idx="28572">
                  <c:v>0</c:v>
                </c:pt>
                <c:pt idx="28573">
                  <c:v>0</c:v>
                </c:pt>
                <c:pt idx="28574">
                  <c:v>0</c:v>
                </c:pt>
                <c:pt idx="28575">
                  <c:v>0</c:v>
                </c:pt>
                <c:pt idx="28576">
                  <c:v>0</c:v>
                </c:pt>
                <c:pt idx="28577">
                  <c:v>0</c:v>
                </c:pt>
                <c:pt idx="28578">
                  <c:v>0</c:v>
                </c:pt>
                <c:pt idx="28579">
                  <c:v>0</c:v>
                </c:pt>
                <c:pt idx="28580">
                  <c:v>0</c:v>
                </c:pt>
                <c:pt idx="28581">
                  <c:v>0</c:v>
                </c:pt>
                <c:pt idx="28582">
                  <c:v>0</c:v>
                </c:pt>
                <c:pt idx="28583">
                  <c:v>0</c:v>
                </c:pt>
                <c:pt idx="28584">
                  <c:v>0</c:v>
                </c:pt>
                <c:pt idx="28585">
                  <c:v>0</c:v>
                </c:pt>
                <c:pt idx="28586">
                  <c:v>0</c:v>
                </c:pt>
                <c:pt idx="28587">
                  <c:v>0</c:v>
                </c:pt>
                <c:pt idx="28588">
                  <c:v>0</c:v>
                </c:pt>
                <c:pt idx="28589">
                  <c:v>0</c:v>
                </c:pt>
                <c:pt idx="28590">
                  <c:v>0</c:v>
                </c:pt>
                <c:pt idx="28591">
                  <c:v>0</c:v>
                </c:pt>
                <c:pt idx="28592">
                  <c:v>0</c:v>
                </c:pt>
                <c:pt idx="28593">
                  <c:v>0</c:v>
                </c:pt>
                <c:pt idx="28594">
                  <c:v>0</c:v>
                </c:pt>
                <c:pt idx="28595">
                  <c:v>0</c:v>
                </c:pt>
                <c:pt idx="28596">
                  <c:v>0</c:v>
                </c:pt>
                <c:pt idx="28597">
                  <c:v>0</c:v>
                </c:pt>
                <c:pt idx="28598">
                  <c:v>0</c:v>
                </c:pt>
                <c:pt idx="28599">
                  <c:v>0</c:v>
                </c:pt>
                <c:pt idx="28600">
                  <c:v>0</c:v>
                </c:pt>
                <c:pt idx="28601">
                  <c:v>0</c:v>
                </c:pt>
                <c:pt idx="28602">
                  <c:v>0</c:v>
                </c:pt>
                <c:pt idx="28603">
                  <c:v>0</c:v>
                </c:pt>
                <c:pt idx="28604">
                  <c:v>0</c:v>
                </c:pt>
                <c:pt idx="28605">
                  <c:v>0</c:v>
                </c:pt>
                <c:pt idx="28606">
                  <c:v>0</c:v>
                </c:pt>
                <c:pt idx="28607">
                  <c:v>0</c:v>
                </c:pt>
                <c:pt idx="28608">
                  <c:v>0</c:v>
                </c:pt>
                <c:pt idx="28609">
                  <c:v>0</c:v>
                </c:pt>
                <c:pt idx="28610">
                  <c:v>0</c:v>
                </c:pt>
                <c:pt idx="28611">
                  <c:v>0</c:v>
                </c:pt>
                <c:pt idx="28612">
                  <c:v>0</c:v>
                </c:pt>
                <c:pt idx="28613">
                  <c:v>0</c:v>
                </c:pt>
                <c:pt idx="28614">
                  <c:v>0</c:v>
                </c:pt>
                <c:pt idx="28615">
                  <c:v>0</c:v>
                </c:pt>
                <c:pt idx="28616">
                  <c:v>0</c:v>
                </c:pt>
                <c:pt idx="28617">
                  <c:v>0</c:v>
                </c:pt>
                <c:pt idx="28618">
                  <c:v>0</c:v>
                </c:pt>
                <c:pt idx="28619">
                  <c:v>0</c:v>
                </c:pt>
                <c:pt idx="28620">
                  <c:v>0</c:v>
                </c:pt>
                <c:pt idx="28621">
                  <c:v>0</c:v>
                </c:pt>
                <c:pt idx="28622">
                  <c:v>0</c:v>
                </c:pt>
                <c:pt idx="28623">
                  <c:v>0</c:v>
                </c:pt>
                <c:pt idx="28624">
                  <c:v>0</c:v>
                </c:pt>
                <c:pt idx="28625">
                  <c:v>0</c:v>
                </c:pt>
                <c:pt idx="28626">
                  <c:v>0</c:v>
                </c:pt>
                <c:pt idx="28627">
                  <c:v>0</c:v>
                </c:pt>
                <c:pt idx="28628">
                  <c:v>0</c:v>
                </c:pt>
                <c:pt idx="28629">
                  <c:v>0</c:v>
                </c:pt>
                <c:pt idx="28630">
                  <c:v>0</c:v>
                </c:pt>
                <c:pt idx="28631">
                  <c:v>0</c:v>
                </c:pt>
                <c:pt idx="28632">
                  <c:v>0</c:v>
                </c:pt>
                <c:pt idx="28633">
                  <c:v>0</c:v>
                </c:pt>
                <c:pt idx="28634">
                  <c:v>0</c:v>
                </c:pt>
                <c:pt idx="28635">
                  <c:v>0</c:v>
                </c:pt>
                <c:pt idx="28636">
                  <c:v>0</c:v>
                </c:pt>
                <c:pt idx="28637">
                  <c:v>0</c:v>
                </c:pt>
                <c:pt idx="28638">
                  <c:v>0</c:v>
                </c:pt>
                <c:pt idx="28639">
                  <c:v>0</c:v>
                </c:pt>
                <c:pt idx="28640">
                  <c:v>0</c:v>
                </c:pt>
                <c:pt idx="28641">
                  <c:v>0</c:v>
                </c:pt>
                <c:pt idx="28642">
                  <c:v>0</c:v>
                </c:pt>
                <c:pt idx="28643">
                  <c:v>0</c:v>
                </c:pt>
                <c:pt idx="28644">
                  <c:v>0</c:v>
                </c:pt>
                <c:pt idx="28645">
                  <c:v>0</c:v>
                </c:pt>
                <c:pt idx="28646">
                  <c:v>0</c:v>
                </c:pt>
                <c:pt idx="28647">
                  <c:v>0</c:v>
                </c:pt>
                <c:pt idx="28648">
                  <c:v>0</c:v>
                </c:pt>
                <c:pt idx="28649">
                  <c:v>0</c:v>
                </c:pt>
                <c:pt idx="28650">
                  <c:v>0</c:v>
                </c:pt>
                <c:pt idx="28651">
                  <c:v>0</c:v>
                </c:pt>
                <c:pt idx="28652">
                  <c:v>0</c:v>
                </c:pt>
                <c:pt idx="28653">
                  <c:v>0</c:v>
                </c:pt>
                <c:pt idx="28654">
                  <c:v>0</c:v>
                </c:pt>
                <c:pt idx="28655">
                  <c:v>0</c:v>
                </c:pt>
                <c:pt idx="28656">
                  <c:v>0</c:v>
                </c:pt>
                <c:pt idx="28657">
                  <c:v>0</c:v>
                </c:pt>
                <c:pt idx="28658">
                  <c:v>0</c:v>
                </c:pt>
                <c:pt idx="28659">
                  <c:v>0</c:v>
                </c:pt>
                <c:pt idx="28660">
                  <c:v>0</c:v>
                </c:pt>
                <c:pt idx="28661">
                  <c:v>0</c:v>
                </c:pt>
                <c:pt idx="28662">
                  <c:v>0</c:v>
                </c:pt>
                <c:pt idx="28663">
                  <c:v>0</c:v>
                </c:pt>
                <c:pt idx="28664">
                  <c:v>0</c:v>
                </c:pt>
                <c:pt idx="28665">
                  <c:v>0</c:v>
                </c:pt>
                <c:pt idx="28666">
                  <c:v>0</c:v>
                </c:pt>
                <c:pt idx="28667">
                  <c:v>0</c:v>
                </c:pt>
                <c:pt idx="28668">
                  <c:v>0</c:v>
                </c:pt>
                <c:pt idx="28669">
                  <c:v>0</c:v>
                </c:pt>
                <c:pt idx="28670">
                  <c:v>0</c:v>
                </c:pt>
                <c:pt idx="28671">
                  <c:v>0</c:v>
                </c:pt>
                <c:pt idx="28672">
                  <c:v>0</c:v>
                </c:pt>
                <c:pt idx="28673">
                  <c:v>0</c:v>
                </c:pt>
                <c:pt idx="28674">
                  <c:v>0</c:v>
                </c:pt>
                <c:pt idx="28675">
                  <c:v>0</c:v>
                </c:pt>
                <c:pt idx="28676">
                  <c:v>0</c:v>
                </c:pt>
                <c:pt idx="28677">
                  <c:v>0</c:v>
                </c:pt>
                <c:pt idx="28678">
                  <c:v>0</c:v>
                </c:pt>
                <c:pt idx="28679">
                  <c:v>0</c:v>
                </c:pt>
                <c:pt idx="28680">
                  <c:v>0</c:v>
                </c:pt>
                <c:pt idx="28681">
                  <c:v>0</c:v>
                </c:pt>
                <c:pt idx="28682">
                  <c:v>0</c:v>
                </c:pt>
                <c:pt idx="28683">
                  <c:v>0</c:v>
                </c:pt>
                <c:pt idx="28684">
                  <c:v>0</c:v>
                </c:pt>
                <c:pt idx="28685">
                  <c:v>0</c:v>
                </c:pt>
                <c:pt idx="28686">
                  <c:v>0</c:v>
                </c:pt>
                <c:pt idx="28687">
                  <c:v>0</c:v>
                </c:pt>
                <c:pt idx="28688">
                  <c:v>0</c:v>
                </c:pt>
                <c:pt idx="28689">
                  <c:v>0</c:v>
                </c:pt>
                <c:pt idx="28690">
                  <c:v>0</c:v>
                </c:pt>
                <c:pt idx="28691">
                  <c:v>0</c:v>
                </c:pt>
                <c:pt idx="28692">
                  <c:v>0</c:v>
                </c:pt>
                <c:pt idx="28693">
                  <c:v>0</c:v>
                </c:pt>
                <c:pt idx="28694">
                  <c:v>0</c:v>
                </c:pt>
                <c:pt idx="28695">
                  <c:v>0</c:v>
                </c:pt>
                <c:pt idx="28696">
                  <c:v>0</c:v>
                </c:pt>
                <c:pt idx="28697">
                  <c:v>0</c:v>
                </c:pt>
                <c:pt idx="28698">
                  <c:v>0</c:v>
                </c:pt>
                <c:pt idx="28699">
                  <c:v>0</c:v>
                </c:pt>
                <c:pt idx="28700">
                  <c:v>0</c:v>
                </c:pt>
                <c:pt idx="28701">
                  <c:v>0</c:v>
                </c:pt>
                <c:pt idx="28702">
                  <c:v>0</c:v>
                </c:pt>
                <c:pt idx="28703">
                  <c:v>0</c:v>
                </c:pt>
                <c:pt idx="28704">
                  <c:v>0</c:v>
                </c:pt>
                <c:pt idx="28705">
                  <c:v>0</c:v>
                </c:pt>
                <c:pt idx="28706">
                  <c:v>0</c:v>
                </c:pt>
                <c:pt idx="28707">
                  <c:v>0</c:v>
                </c:pt>
                <c:pt idx="28708">
                  <c:v>0</c:v>
                </c:pt>
                <c:pt idx="28709">
                  <c:v>0</c:v>
                </c:pt>
                <c:pt idx="28710">
                  <c:v>0</c:v>
                </c:pt>
                <c:pt idx="28711">
                  <c:v>0</c:v>
                </c:pt>
                <c:pt idx="28712">
                  <c:v>0</c:v>
                </c:pt>
                <c:pt idx="28713">
                  <c:v>0</c:v>
                </c:pt>
                <c:pt idx="28714">
                  <c:v>0</c:v>
                </c:pt>
                <c:pt idx="28715">
                  <c:v>0</c:v>
                </c:pt>
                <c:pt idx="28716">
                  <c:v>0</c:v>
                </c:pt>
                <c:pt idx="28717">
                  <c:v>0</c:v>
                </c:pt>
                <c:pt idx="28718">
                  <c:v>0</c:v>
                </c:pt>
                <c:pt idx="28719">
                  <c:v>0</c:v>
                </c:pt>
                <c:pt idx="28720">
                  <c:v>0</c:v>
                </c:pt>
                <c:pt idx="28721">
                  <c:v>0</c:v>
                </c:pt>
                <c:pt idx="28722">
                  <c:v>0</c:v>
                </c:pt>
                <c:pt idx="28723">
                  <c:v>0</c:v>
                </c:pt>
                <c:pt idx="28724">
                  <c:v>0</c:v>
                </c:pt>
                <c:pt idx="28725">
                  <c:v>0</c:v>
                </c:pt>
                <c:pt idx="28726">
                  <c:v>0</c:v>
                </c:pt>
                <c:pt idx="28727">
                  <c:v>0</c:v>
                </c:pt>
                <c:pt idx="28728">
                  <c:v>0</c:v>
                </c:pt>
                <c:pt idx="28729">
                  <c:v>0</c:v>
                </c:pt>
                <c:pt idx="28730">
                  <c:v>0</c:v>
                </c:pt>
                <c:pt idx="28731">
                  <c:v>0</c:v>
                </c:pt>
                <c:pt idx="28732">
                  <c:v>0</c:v>
                </c:pt>
                <c:pt idx="28733">
                  <c:v>0</c:v>
                </c:pt>
                <c:pt idx="28734">
                  <c:v>0</c:v>
                </c:pt>
                <c:pt idx="28735">
                  <c:v>0</c:v>
                </c:pt>
                <c:pt idx="28736">
                  <c:v>0</c:v>
                </c:pt>
                <c:pt idx="28737">
                  <c:v>0</c:v>
                </c:pt>
                <c:pt idx="28738">
                  <c:v>0</c:v>
                </c:pt>
                <c:pt idx="28739">
                  <c:v>0</c:v>
                </c:pt>
                <c:pt idx="28740">
                  <c:v>0</c:v>
                </c:pt>
                <c:pt idx="28741">
                  <c:v>0</c:v>
                </c:pt>
                <c:pt idx="28742">
                  <c:v>0</c:v>
                </c:pt>
                <c:pt idx="28743">
                  <c:v>0</c:v>
                </c:pt>
                <c:pt idx="28744">
                  <c:v>0</c:v>
                </c:pt>
                <c:pt idx="28745">
                  <c:v>0</c:v>
                </c:pt>
                <c:pt idx="28746">
                  <c:v>0</c:v>
                </c:pt>
                <c:pt idx="28747">
                  <c:v>0</c:v>
                </c:pt>
                <c:pt idx="28748">
                  <c:v>0</c:v>
                </c:pt>
                <c:pt idx="28749">
                  <c:v>0</c:v>
                </c:pt>
                <c:pt idx="28750">
                  <c:v>0</c:v>
                </c:pt>
                <c:pt idx="28751">
                  <c:v>0</c:v>
                </c:pt>
                <c:pt idx="28752">
                  <c:v>0</c:v>
                </c:pt>
                <c:pt idx="28753">
                  <c:v>0</c:v>
                </c:pt>
                <c:pt idx="28754">
                  <c:v>0</c:v>
                </c:pt>
                <c:pt idx="28755">
                  <c:v>0</c:v>
                </c:pt>
                <c:pt idx="28756">
                  <c:v>0</c:v>
                </c:pt>
                <c:pt idx="28757">
                  <c:v>0</c:v>
                </c:pt>
                <c:pt idx="28758">
                  <c:v>0</c:v>
                </c:pt>
                <c:pt idx="28759">
                  <c:v>0</c:v>
                </c:pt>
                <c:pt idx="28760">
                  <c:v>0</c:v>
                </c:pt>
                <c:pt idx="28761">
                  <c:v>0</c:v>
                </c:pt>
                <c:pt idx="28762">
                  <c:v>0</c:v>
                </c:pt>
                <c:pt idx="28763">
                  <c:v>0</c:v>
                </c:pt>
                <c:pt idx="28764">
                  <c:v>0</c:v>
                </c:pt>
                <c:pt idx="28765">
                  <c:v>0</c:v>
                </c:pt>
                <c:pt idx="28766">
                  <c:v>0</c:v>
                </c:pt>
                <c:pt idx="28767">
                  <c:v>0</c:v>
                </c:pt>
                <c:pt idx="28768">
                  <c:v>0</c:v>
                </c:pt>
                <c:pt idx="28769">
                  <c:v>0</c:v>
                </c:pt>
                <c:pt idx="28770">
                  <c:v>0</c:v>
                </c:pt>
                <c:pt idx="28771">
                  <c:v>0</c:v>
                </c:pt>
                <c:pt idx="28772">
                  <c:v>0</c:v>
                </c:pt>
                <c:pt idx="28773">
                  <c:v>0</c:v>
                </c:pt>
                <c:pt idx="28774">
                  <c:v>0</c:v>
                </c:pt>
                <c:pt idx="28775">
                  <c:v>0</c:v>
                </c:pt>
                <c:pt idx="28776">
                  <c:v>0</c:v>
                </c:pt>
                <c:pt idx="28777">
                  <c:v>0</c:v>
                </c:pt>
                <c:pt idx="28778">
                  <c:v>0</c:v>
                </c:pt>
                <c:pt idx="28779">
                  <c:v>0</c:v>
                </c:pt>
                <c:pt idx="28780">
                  <c:v>0</c:v>
                </c:pt>
                <c:pt idx="28781">
                  <c:v>0</c:v>
                </c:pt>
                <c:pt idx="28782">
                  <c:v>0</c:v>
                </c:pt>
                <c:pt idx="28783">
                  <c:v>0</c:v>
                </c:pt>
                <c:pt idx="28784">
                  <c:v>0</c:v>
                </c:pt>
                <c:pt idx="28785">
                  <c:v>0</c:v>
                </c:pt>
                <c:pt idx="28786">
                  <c:v>0</c:v>
                </c:pt>
                <c:pt idx="28787">
                  <c:v>0</c:v>
                </c:pt>
                <c:pt idx="28788">
                  <c:v>0</c:v>
                </c:pt>
                <c:pt idx="28789">
                  <c:v>0</c:v>
                </c:pt>
                <c:pt idx="28790">
                  <c:v>0</c:v>
                </c:pt>
                <c:pt idx="28791">
                  <c:v>0</c:v>
                </c:pt>
                <c:pt idx="28792">
                  <c:v>0</c:v>
                </c:pt>
                <c:pt idx="28793">
                  <c:v>0</c:v>
                </c:pt>
                <c:pt idx="28794">
                  <c:v>0</c:v>
                </c:pt>
                <c:pt idx="28795">
                  <c:v>0</c:v>
                </c:pt>
                <c:pt idx="28796">
                  <c:v>0</c:v>
                </c:pt>
                <c:pt idx="28797">
                  <c:v>0</c:v>
                </c:pt>
                <c:pt idx="28798">
                  <c:v>0</c:v>
                </c:pt>
                <c:pt idx="28799">
                  <c:v>0</c:v>
                </c:pt>
                <c:pt idx="28800">
                  <c:v>0</c:v>
                </c:pt>
                <c:pt idx="28801">
                  <c:v>0</c:v>
                </c:pt>
                <c:pt idx="28802">
                  <c:v>0</c:v>
                </c:pt>
                <c:pt idx="28803">
                  <c:v>0</c:v>
                </c:pt>
                <c:pt idx="28804">
                  <c:v>0</c:v>
                </c:pt>
                <c:pt idx="28805">
                  <c:v>0</c:v>
                </c:pt>
                <c:pt idx="28806">
                  <c:v>0</c:v>
                </c:pt>
                <c:pt idx="28807">
                  <c:v>0</c:v>
                </c:pt>
                <c:pt idx="28808">
                  <c:v>0</c:v>
                </c:pt>
                <c:pt idx="28809">
                  <c:v>0</c:v>
                </c:pt>
                <c:pt idx="28810">
                  <c:v>0</c:v>
                </c:pt>
                <c:pt idx="28811">
                  <c:v>0</c:v>
                </c:pt>
                <c:pt idx="28812">
                  <c:v>0</c:v>
                </c:pt>
                <c:pt idx="28813">
                  <c:v>0</c:v>
                </c:pt>
                <c:pt idx="28814">
                  <c:v>0</c:v>
                </c:pt>
                <c:pt idx="28815">
                  <c:v>0</c:v>
                </c:pt>
                <c:pt idx="28816">
                  <c:v>0</c:v>
                </c:pt>
                <c:pt idx="28817">
                  <c:v>0</c:v>
                </c:pt>
                <c:pt idx="28818">
                  <c:v>0</c:v>
                </c:pt>
                <c:pt idx="28819">
                  <c:v>0</c:v>
                </c:pt>
                <c:pt idx="28820">
                  <c:v>0</c:v>
                </c:pt>
                <c:pt idx="28821">
                  <c:v>0</c:v>
                </c:pt>
                <c:pt idx="28822">
                  <c:v>0</c:v>
                </c:pt>
                <c:pt idx="28823">
                  <c:v>0</c:v>
                </c:pt>
                <c:pt idx="28824">
                  <c:v>0</c:v>
                </c:pt>
                <c:pt idx="28825">
                  <c:v>0</c:v>
                </c:pt>
                <c:pt idx="28826">
                  <c:v>0</c:v>
                </c:pt>
                <c:pt idx="28827">
                  <c:v>0</c:v>
                </c:pt>
                <c:pt idx="28828">
                  <c:v>0</c:v>
                </c:pt>
                <c:pt idx="28829">
                  <c:v>0</c:v>
                </c:pt>
                <c:pt idx="28830">
                  <c:v>0</c:v>
                </c:pt>
                <c:pt idx="28831">
                  <c:v>0</c:v>
                </c:pt>
                <c:pt idx="28832">
                  <c:v>0</c:v>
                </c:pt>
                <c:pt idx="28833">
                  <c:v>0</c:v>
                </c:pt>
                <c:pt idx="28834">
                  <c:v>0</c:v>
                </c:pt>
                <c:pt idx="28835">
                  <c:v>0</c:v>
                </c:pt>
                <c:pt idx="28836">
                  <c:v>0</c:v>
                </c:pt>
                <c:pt idx="28837">
                  <c:v>0</c:v>
                </c:pt>
                <c:pt idx="28838">
                  <c:v>0</c:v>
                </c:pt>
                <c:pt idx="28839">
                  <c:v>0</c:v>
                </c:pt>
                <c:pt idx="28840">
                  <c:v>0</c:v>
                </c:pt>
                <c:pt idx="28841">
                  <c:v>0</c:v>
                </c:pt>
                <c:pt idx="28842">
                  <c:v>0</c:v>
                </c:pt>
                <c:pt idx="28843">
                  <c:v>0</c:v>
                </c:pt>
                <c:pt idx="28844">
                  <c:v>0</c:v>
                </c:pt>
                <c:pt idx="28845">
                  <c:v>0</c:v>
                </c:pt>
                <c:pt idx="28846">
                  <c:v>0</c:v>
                </c:pt>
                <c:pt idx="28847">
                  <c:v>0</c:v>
                </c:pt>
                <c:pt idx="28848">
                  <c:v>0</c:v>
                </c:pt>
                <c:pt idx="28849">
                  <c:v>0</c:v>
                </c:pt>
                <c:pt idx="28850">
                  <c:v>0</c:v>
                </c:pt>
                <c:pt idx="28851">
                  <c:v>0</c:v>
                </c:pt>
                <c:pt idx="28852">
                  <c:v>0</c:v>
                </c:pt>
                <c:pt idx="28853">
                  <c:v>0</c:v>
                </c:pt>
                <c:pt idx="28854">
                  <c:v>0</c:v>
                </c:pt>
                <c:pt idx="28855">
                  <c:v>0</c:v>
                </c:pt>
                <c:pt idx="28856">
                  <c:v>0</c:v>
                </c:pt>
                <c:pt idx="28857">
                  <c:v>0</c:v>
                </c:pt>
                <c:pt idx="28858">
                  <c:v>0</c:v>
                </c:pt>
                <c:pt idx="28859">
                  <c:v>0</c:v>
                </c:pt>
                <c:pt idx="28860">
                  <c:v>0</c:v>
                </c:pt>
                <c:pt idx="28861">
                  <c:v>0</c:v>
                </c:pt>
                <c:pt idx="28862">
                  <c:v>0</c:v>
                </c:pt>
                <c:pt idx="28863">
                  <c:v>0</c:v>
                </c:pt>
                <c:pt idx="28864">
                  <c:v>0</c:v>
                </c:pt>
                <c:pt idx="28865">
                  <c:v>0</c:v>
                </c:pt>
                <c:pt idx="28866">
                  <c:v>0</c:v>
                </c:pt>
                <c:pt idx="28867">
                  <c:v>0</c:v>
                </c:pt>
                <c:pt idx="28868">
                  <c:v>0</c:v>
                </c:pt>
                <c:pt idx="28869">
                  <c:v>0</c:v>
                </c:pt>
                <c:pt idx="28870">
                  <c:v>0</c:v>
                </c:pt>
                <c:pt idx="28871">
                  <c:v>0</c:v>
                </c:pt>
                <c:pt idx="28872">
                  <c:v>0</c:v>
                </c:pt>
                <c:pt idx="28873">
                  <c:v>0</c:v>
                </c:pt>
                <c:pt idx="28874">
                  <c:v>0</c:v>
                </c:pt>
                <c:pt idx="28875">
                  <c:v>0</c:v>
                </c:pt>
                <c:pt idx="28876">
                  <c:v>0</c:v>
                </c:pt>
                <c:pt idx="28877">
                  <c:v>0</c:v>
                </c:pt>
                <c:pt idx="28878">
                  <c:v>0</c:v>
                </c:pt>
                <c:pt idx="28879">
                  <c:v>0</c:v>
                </c:pt>
                <c:pt idx="28880">
                  <c:v>0</c:v>
                </c:pt>
                <c:pt idx="28881">
                  <c:v>0</c:v>
                </c:pt>
                <c:pt idx="28882">
                  <c:v>0</c:v>
                </c:pt>
                <c:pt idx="28883">
                  <c:v>0</c:v>
                </c:pt>
                <c:pt idx="28884">
                  <c:v>0</c:v>
                </c:pt>
                <c:pt idx="28885">
                  <c:v>0</c:v>
                </c:pt>
                <c:pt idx="28886">
                  <c:v>0</c:v>
                </c:pt>
                <c:pt idx="28887">
                  <c:v>0</c:v>
                </c:pt>
                <c:pt idx="28888">
                  <c:v>0</c:v>
                </c:pt>
                <c:pt idx="28889">
                  <c:v>0</c:v>
                </c:pt>
                <c:pt idx="28890">
                  <c:v>0</c:v>
                </c:pt>
                <c:pt idx="28891">
                  <c:v>0</c:v>
                </c:pt>
                <c:pt idx="28892">
                  <c:v>0</c:v>
                </c:pt>
                <c:pt idx="28893">
                  <c:v>0</c:v>
                </c:pt>
                <c:pt idx="28894">
                  <c:v>0</c:v>
                </c:pt>
                <c:pt idx="28895">
                  <c:v>0</c:v>
                </c:pt>
                <c:pt idx="28896">
                  <c:v>0</c:v>
                </c:pt>
                <c:pt idx="28897">
                  <c:v>0</c:v>
                </c:pt>
                <c:pt idx="28898">
                  <c:v>0</c:v>
                </c:pt>
                <c:pt idx="28899">
                  <c:v>0</c:v>
                </c:pt>
                <c:pt idx="28900">
                  <c:v>0</c:v>
                </c:pt>
                <c:pt idx="28901">
                  <c:v>0</c:v>
                </c:pt>
                <c:pt idx="28902">
                  <c:v>0</c:v>
                </c:pt>
                <c:pt idx="28903">
                  <c:v>0</c:v>
                </c:pt>
                <c:pt idx="28904">
                  <c:v>0</c:v>
                </c:pt>
                <c:pt idx="28905">
                  <c:v>0</c:v>
                </c:pt>
                <c:pt idx="28906">
                  <c:v>0</c:v>
                </c:pt>
                <c:pt idx="28907">
                  <c:v>0</c:v>
                </c:pt>
                <c:pt idx="28908">
                  <c:v>0</c:v>
                </c:pt>
                <c:pt idx="28909">
                  <c:v>0</c:v>
                </c:pt>
                <c:pt idx="28910">
                  <c:v>0</c:v>
                </c:pt>
                <c:pt idx="28911">
                  <c:v>0</c:v>
                </c:pt>
                <c:pt idx="28912">
                  <c:v>0</c:v>
                </c:pt>
                <c:pt idx="28913">
                  <c:v>0</c:v>
                </c:pt>
                <c:pt idx="28914">
                  <c:v>0</c:v>
                </c:pt>
                <c:pt idx="28915">
                  <c:v>0</c:v>
                </c:pt>
                <c:pt idx="28916">
                  <c:v>0</c:v>
                </c:pt>
                <c:pt idx="28917">
                  <c:v>0</c:v>
                </c:pt>
                <c:pt idx="28918">
                  <c:v>0</c:v>
                </c:pt>
                <c:pt idx="28919">
                  <c:v>0</c:v>
                </c:pt>
                <c:pt idx="28920">
                  <c:v>0</c:v>
                </c:pt>
                <c:pt idx="28921">
                  <c:v>0</c:v>
                </c:pt>
                <c:pt idx="28922">
                  <c:v>0</c:v>
                </c:pt>
                <c:pt idx="28923">
                  <c:v>0</c:v>
                </c:pt>
                <c:pt idx="28924">
                  <c:v>0</c:v>
                </c:pt>
                <c:pt idx="28925">
                  <c:v>0</c:v>
                </c:pt>
                <c:pt idx="28926">
                  <c:v>0</c:v>
                </c:pt>
                <c:pt idx="28927">
                  <c:v>0</c:v>
                </c:pt>
                <c:pt idx="28928">
                  <c:v>0</c:v>
                </c:pt>
                <c:pt idx="28929">
                  <c:v>0</c:v>
                </c:pt>
                <c:pt idx="28930">
                  <c:v>0</c:v>
                </c:pt>
                <c:pt idx="28931">
                  <c:v>0</c:v>
                </c:pt>
                <c:pt idx="28932">
                  <c:v>0</c:v>
                </c:pt>
                <c:pt idx="28933">
                  <c:v>0</c:v>
                </c:pt>
                <c:pt idx="28934">
                  <c:v>0</c:v>
                </c:pt>
                <c:pt idx="28935">
                  <c:v>0</c:v>
                </c:pt>
                <c:pt idx="28936">
                  <c:v>0</c:v>
                </c:pt>
                <c:pt idx="28937">
                  <c:v>0</c:v>
                </c:pt>
                <c:pt idx="28938">
                  <c:v>0</c:v>
                </c:pt>
                <c:pt idx="28939">
                  <c:v>0</c:v>
                </c:pt>
                <c:pt idx="28940">
                  <c:v>0</c:v>
                </c:pt>
                <c:pt idx="28941">
                  <c:v>0</c:v>
                </c:pt>
                <c:pt idx="28942">
                  <c:v>0</c:v>
                </c:pt>
                <c:pt idx="28943">
                  <c:v>0</c:v>
                </c:pt>
                <c:pt idx="28944">
                  <c:v>0</c:v>
                </c:pt>
                <c:pt idx="28945">
                  <c:v>0</c:v>
                </c:pt>
                <c:pt idx="28946">
                  <c:v>0</c:v>
                </c:pt>
                <c:pt idx="28947">
                  <c:v>0</c:v>
                </c:pt>
                <c:pt idx="28948">
                  <c:v>0</c:v>
                </c:pt>
                <c:pt idx="28949">
                  <c:v>0</c:v>
                </c:pt>
                <c:pt idx="28950">
                  <c:v>0</c:v>
                </c:pt>
                <c:pt idx="28951">
                  <c:v>0</c:v>
                </c:pt>
                <c:pt idx="28952">
                  <c:v>0</c:v>
                </c:pt>
                <c:pt idx="28953">
                  <c:v>0</c:v>
                </c:pt>
                <c:pt idx="28954">
                  <c:v>0</c:v>
                </c:pt>
                <c:pt idx="28955">
                  <c:v>0</c:v>
                </c:pt>
                <c:pt idx="28956">
                  <c:v>0</c:v>
                </c:pt>
                <c:pt idx="28957">
                  <c:v>0</c:v>
                </c:pt>
                <c:pt idx="28958">
                  <c:v>0</c:v>
                </c:pt>
                <c:pt idx="28959">
                  <c:v>0</c:v>
                </c:pt>
                <c:pt idx="28960">
                  <c:v>0</c:v>
                </c:pt>
                <c:pt idx="28961">
                  <c:v>0</c:v>
                </c:pt>
                <c:pt idx="28962">
                  <c:v>0</c:v>
                </c:pt>
                <c:pt idx="28963">
                  <c:v>0</c:v>
                </c:pt>
                <c:pt idx="28964">
                  <c:v>0</c:v>
                </c:pt>
                <c:pt idx="28965">
                  <c:v>0</c:v>
                </c:pt>
                <c:pt idx="28966">
                  <c:v>0</c:v>
                </c:pt>
                <c:pt idx="28967">
                  <c:v>0</c:v>
                </c:pt>
                <c:pt idx="28968">
                  <c:v>0</c:v>
                </c:pt>
                <c:pt idx="28969">
                  <c:v>0</c:v>
                </c:pt>
                <c:pt idx="28970">
                  <c:v>0</c:v>
                </c:pt>
                <c:pt idx="28971">
                  <c:v>0</c:v>
                </c:pt>
                <c:pt idx="28972">
                  <c:v>0</c:v>
                </c:pt>
                <c:pt idx="28973">
                  <c:v>0</c:v>
                </c:pt>
                <c:pt idx="28974">
                  <c:v>0</c:v>
                </c:pt>
                <c:pt idx="28975">
                  <c:v>0</c:v>
                </c:pt>
                <c:pt idx="28976">
                  <c:v>0</c:v>
                </c:pt>
                <c:pt idx="28977">
                  <c:v>0</c:v>
                </c:pt>
                <c:pt idx="28978">
                  <c:v>0</c:v>
                </c:pt>
                <c:pt idx="28979">
                  <c:v>0</c:v>
                </c:pt>
                <c:pt idx="28980">
                  <c:v>0</c:v>
                </c:pt>
                <c:pt idx="28981">
                  <c:v>0</c:v>
                </c:pt>
                <c:pt idx="28982">
                  <c:v>0</c:v>
                </c:pt>
                <c:pt idx="28983">
                  <c:v>0</c:v>
                </c:pt>
                <c:pt idx="28984">
                  <c:v>0</c:v>
                </c:pt>
                <c:pt idx="28985">
                  <c:v>0</c:v>
                </c:pt>
                <c:pt idx="28986">
                  <c:v>0</c:v>
                </c:pt>
                <c:pt idx="28987">
                  <c:v>0</c:v>
                </c:pt>
                <c:pt idx="28988">
                  <c:v>0</c:v>
                </c:pt>
                <c:pt idx="28989">
                  <c:v>0</c:v>
                </c:pt>
                <c:pt idx="28990">
                  <c:v>0</c:v>
                </c:pt>
                <c:pt idx="28991">
                  <c:v>0</c:v>
                </c:pt>
                <c:pt idx="28992">
                  <c:v>0</c:v>
                </c:pt>
                <c:pt idx="28993">
                  <c:v>0</c:v>
                </c:pt>
                <c:pt idx="28994">
                  <c:v>0</c:v>
                </c:pt>
                <c:pt idx="28995">
                  <c:v>0</c:v>
                </c:pt>
                <c:pt idx="28996">
                  <c:v>0</c:v>
                </c:pt>
                <c:pt idx="28997">
                  <c:v>0</c:v>
                </c:pt>
                <c:pt idx="28998">
                  <c:v>0</c:v>
                </c:pt>
                <c:pt idx="28999">
                  <c:v>0</c:v>
                </c:pt>
                <c:pt idx="29000">
                  <c:v>0</c:v>
                </c:pt>
                <c:pt idx="29001">
                  <c:v>0</c:v>
                </c:pt>
                <c:pt idx="29002">
                  <c:v>0</c:v>
                </c:pt>
                <c:pt idx="29003">
                  <c:v>0</c:v>
                </c:pt>
                <c:pt idx="29004">
                  <c:v>0</c:v>
                </c:pt>
                <c:pt idx="29005">
                  <c:v>0</c:v>
                </c:pt>
                <c:pt idx="29006">
                  <c:v>0</c:v>
                </c:pt>
                <c:pt idx="29007">
                  <c:v>0</c:v>
                </c:pt>
                <c:pt idx="29008">
                  <c:v>0</c:v>
                </c:pt>
                <c:pt idx="29009">
                  <c:v>0</c:v>
                </c:pt>
                <c:pt idx="29010">
                  <c:v>0</c:v>
                </c:pt>
                <c:pt idx="29011">
                  <c:v>0</c:v>
                </c:pt>
                <c:pt idx="29012">
                  <c:v>0</c:v>
                </c:pt>
                <c:pt idx="29013">
                  <c:v>0</c:v>
                </c:pt>
                <c:pt idx="29014">
                  <c:v>0</c:v>
                </c:pt>
                <c:pt idx="29015">
                  <c:v>0</c:v>
                </c:pt>
                <c:pt idx="29016">
                  <c:v>0</c:v>
                </c:pt>
                <c:pt idx="29017">
                  <c:v>0</c:v>
                </c:pt>
                <c:pt idx="29018">
                  <c:v>0</c:v>
                </c:pt>
                <c:pt idx="29019">
                  <c:v>0</c:v>
                </c:pt>
                <c:pt idx="29020">
                  <c:v>0</c:v>
                </c:pt>
                <c:pt idx="29021">
                  <c:v>0</c:v>
                </c:pt>
                <c:pt idx="29022">
                  <c:v>0</c:v>
                </c:pt>
                <c:pt idx="29023">
                  <c:v>0</c:v>
                </c:pt>
                <c:pt idx="29024">
                  <c:v>0</c:v>
                </c:pt>
                <c:pt idx="29025">
                  <c:v>0</c:v>
                </c:pt>
                <c:pt idx="29026">
                  <c:v>0</c:v>
                </c:pt>
                <c:pt idx="29027">
                  <c:v>0</c:v>
                </c:pt>
                <c:pt idx="29028">
                  <c:v>0</c:v>
                </c:pt>
                <c:pt idx="29029">
                  <c:v>0</c:v>
                </c:pt>
                <c:pt idx="29030">
                  <c:v>0</c:v>
                </c:pt>
                <c:pt idx="29031">
                  <c:v>0</c:v>
                </c:pt>
                <c:pt idx="29032">
                  <c:v>0</c:v>
                </c:pt>
                <c:pt idx="29033">
                  <c:v>0</c:v>
                </c:pt>
                <c:pt idx="29034">
                  <c:v>0</c:v>
                </c:pt>
                <c:pt idx="29035">
                  <c:v>0</c:v>
                </c:pt>
                <c:pt idx="29036">
                  <c:v>0</c:v>
                </c:pt>
                <c:pt idx="29037">
                  <c:v>0</c:v>
                </c:pt>
                <c:pt idx="29038">
                  <c:v>0</c:v>
                </c:pt>
                <c:pt idx="29039">
                  <c:v>0</c:v>
                </c:pt>
                <c:pt idx="29040">
                  <c:v>0</c:v>
                </c:pt>
                <c:pt idx="29041">
                  <c:v>0</c:v>
                </c:pt>
                <c:pt idx="29042">
                  <c:v>0</c:v>
                </c:pt>
                <c:pt idx="29043">
                  <c:v>0</c:v>
                </c:pt>
                <c:pt idx="29044">
                  <c:v>0</c:v>
                </c:pt>
                <c:pt idx="29045">
                  <c:v>0</c:v>
                </c:pt>
                <c:pt idx="29046">
                  <c:v>0</c:v>
                </c:pt>
                <c:pt idx="29047">
                  <c:v>0</c:v>
                </c:pt>
                <c:pt idx="29048">
                  <c:v>0</c:v>
                </c:pt>
                <c:pt idx="29049">
                  <c:v>0</c:v>
                </c:pt>
                <c:pt idx="29050">
                  <c:v>0</c:v>
                </c:pt>
                <c:pt idx="29051">
                  <c:v>0</c:v>
                </c:pt>
                <c:pt idx="29052">
                  <c:v>0</c:v>
                </c:pt>
                <c:pt idx="29053">
                  <c:v>0</c:v>
                </c:pt>
                <c:pt idx="29054">
                  <c:v>0</c:v>
                </c:pt>
                <c:pt idx="29055">
                  <c:v>0</c:v>
                </c:pt>
                <c:pt idx="29056">
                  <c:v>0</c:v>
                </c:pt>
                <c:pt idx="29057">
                  <c:v>0</c:v>
                </c:pt>
                <c:pt idx="29058">
                  <c:v>0</c:v>
                </c:pt>
                <c:pt idx="29059">
                  <c:v>0</c:v>
                </c:pt>
                <c:pt idx="29060">
                  <c:v>0</c:v>
                </c:pt>
                <c:pt idx="29061">
                  <c:v>0</c:v>
                </c:pt>
                <c:pt idx="29062">
                  <c:v>0</c:v>
                </c:pt>
                <c:pt idx="29063">
                  <c:v>0</c:v>
                </c:pt>
                <c:pt idx="29064">
                  <c:v>0</c:v>
                </c:pt>
                <c:pt idx="29065">
                  <c:v>0</c:v>
                </c:pt>
                <c:pt idx="29066">
                  <c:v>0</c:v>
                </c:pt>
                <c:pt idx="29067">
                  <c:v>0</c:v>
                </c:pt>
                <c:pt idx="29068">
                  <c:v>0</c:v>
                </c:pt>
                <c:pt idx="29069">
                  <c:v>0</c:v>
                </c:pt>
                <c:pt idx="29070">
                  <c:v>0</c:v>
                </c:pt>
                <c:pt idx="29071">
                  <c:v>0</c:v>
                </c:pt>
                <c:pt idx="29072">
                  <c:v>0</c:v>
                </c:pt>
                <c:pt idx="29073">
                  <c:v>0</c:v>
                </c:pt>
                <c:pt idx="29074">
                  <c:v>0</c:v>
                </c:pt>
                <c:pt idx="29075">
                  <c:v>0</c:v>
                </c:pt>
                <c:pt idx="29076">
                  <c:v>0</c:v>
                </c:pt>
                <c:pt idx="29077">
                  <c:v>0</c:v>
                </c:pt>
                <c:pt idx="29078">
                  <c:v>0</c:v>
                </c:pt>
                <c:pt idx="29079">
                  <c:v>0</c:v>
                </c:pt>
                <c:pt idx="29080">
                  <c:v>0</c:v>
                </c:pt>
                <c:pt idx="29081">
                  <c:v>0</c:v>
                </c:pt>
                <c:pt idx="29082">
                  <c:v>0</c:v>
                </c:pt>
                <c:pt idx="29083">
                  <c:v>0</c:v>
                </c:pt>
                <c:pt idx="29084">
                  <c:v>0</c:v>
                </c:pt>
                <c:pt idx="29085">
                  <c:v>0</c:v>
                </c:pt>
                <c:pt idx="29086">
                  <c:v>0</c:v>
                </c:pt>
                <c:pt idx="29087">
                  <c:v>0</c:v>
                </c:pt>
                <c:pt idx="29088">
                  <c:v>0</c:v>
                </c:pt>
                <c:pt idx="29089">
                  <c:v>0</c:v>
                </c:pt>
                <c:pt idx="29090">
                  <c:v>0</c:v>
                </c:pt>
                <c:pt idx="29091">
                  <c:v>0</c:v>
                </c:pt>
                <c:pt idx="29092">
                  <c:v>0</c:v>
                </c:pt>
                <c:pt idx="29093">
                  <c:v>0</c:v>
                </c:pt>
                <c:pt idx="29094">
                  <c:v>0</c:v>
                </c:pt>
                <c:pt idx="29095">
                  <c:v>0</c:v>
                </c:pt>
                <c:pt idx="29096">
                  <c:v>0</c:v>
                </c:pt>
                <c:pt idx="29097">
                  <c:v>0</c:v>
                </c:pt>
                <c:pt idx="29098">
                  <c:v>0</c:v>
                </c:pt>
                <c:pt idx="29099">
                  <c:v>0</c:v>
                </c:pt>
                <c:pt idx="29100">
                  <c:v>0</c:v>
                </c:pt>
                <c:pt idx="29101">
                  <c:v>0</c:v>
                </c:pt>
                <c:pt idx="29102">
                  <c:v>0</c:v>
                </c:pt>
                <c:pt idx="29103">
                  <c:v>0</c:v>
                </c:pt>
                <c:pt idx="29104">
                  <c:v>0</c:v>
                </c:pt>
                <c:pt idx="29105">
                  <c:v>0</c:v>
                </c:pt>
                <c:pt idx="29106">
                  <c:v>0</c:v>
                </c:pt>
                <c:pt idx="29107">
                  <c:v>0</c:v>
                </c:pt>
                <c:pt idx="29108">
                  <c:v>0</c:v>
                </c:pt>
                <c:pt idx="29109">
                  <c:v>0</c:v>
                </c:pt>
                <c:pt idx="29110">
                  <c:v>0</c:v>
                </c:pt>
                <c:pt idx="29111">
                  <c:v>0</c:v>
                </c:pt>
                <c:pt idx="29112">
                  <c:v>0</c:v>
                </c:pt>
                <c:pt idx="29113">
                  <c:v>0</c:v>
                </c:pt>
                <c:pt idx="29114">
                  <c:v>0</c:v>
                </c:pt>
                <c:pt idx="29115">
                  <c:v>0</c:v>
                </c:pt>
                <c:pt idx="29116">
                  <c:v>0</c:v>
                </c:pt>
                <c:pt idx="29117">
                  <c:v>0</c:v>
                </c:pt>
                <c:pt idx="29118">
                  <c:v>0</c:v>
                </c:pt>
                <c:pt idx="29119">
                  <c:v>0</c:v>
                </c:pt>
                <c:pt idx="29120">
                  <c:v>0</c:v>
                </c:pt>
                <c:pt idx="29121">
                  <c:v>0</c:v>
                </c:pt>
                <c:pt idx="29122">
                  <c:v>0</c:v>
                </c:pt>
                <c:pt idx="29123">
                  <c:v>0</c:v>
                </c:pt>
                <c:pt idx="29124">
                  <c:v>0</c:v>
                </c:pt>
                <c:pt idx="29125">
                  <c:v>0</c:v>
                </c:pt>
                <c:pt idx="29126">
                  <c:v>0</c:v>
                </c:pt>
                <c:pt idx="29127">
                  <c:v>0</c:v>
                </c:pt>
                <c:pt idx="29128">
                  <c:v>0</c:v>
                </c:pt>
                <c:pt idx="29129">
                  <c:v>0</c:v>
                </c:pt>
                <c:pt idx="29130">
                  <c:v>0</c:v>
                </c:pt>
                <c:pt idx="29131">
                  <c:v>0</c:v>
                </c:pt>
                <c:pt idx="29132">
                  <c:v>0</c:v>
                </c:pt>
                <c:pt idx="29133">
                  <c:v>0</c:v>
                </c:pt>
                <c:pt idx="29134">
                  <c:v>0</c:v>
                </c:pt>
                <c:pt idx="29135">
                  <c:v>0</c:v>
                </c:pt>
                <c:pt idx="29136">
                  <c:v>0</c:v>
                </c:pt>
                <c:pt idx="29137">
                  <c:v>0</c:v>
                </c:pt>
                <c:pt idx="29138">
                  <c:v>0</c:v>
                </c:pt>
                <c:pt idx="29139">
                  <c:v>0</c:v>
                </c:pt>
                <c:pt idx="29140">
                  <c:v>0</c:v>
                </c:pt>
                <c:pt idx="29141">
                  <c:v>0</c:v>
                </c:pt>
                <c:pt idx="29142">
                  <c:v>0</c:v>
                </c:pt>
                <c:pt idx="29143">
                  <c:v>0</c:v>
                </c:pt>
                <c:pt idx="29144">
                  <c:v>0</c:v>
                </c:pt>
                <c:pt idx="29145">
                  <c:v>0</c:v>
                </c:pt>
                <c:pt idx="29146">
                  <c:v>0</c:v>
                </c:pt>
                <c:pt idx="29147">
                  <c:v>0</c:v>
                </c:pt>
                <c:pt idx="29148">
                  <c:v>0</c:v>
                </c:pt>
                <c:pt idx="29149">
                  <c:v>0</c:v>
                </c:pt>
                <c:pt idx="29150">
                  <c:v>0</c:v>
                </c:pt>
                <c:pt idx="29151">
                  <c:v>0</c:v>
                </c:pt>
                <c:pt idx="29152">
                  <c:v>0</c:v>
                </c:pt>
                <c:pt idx="29153">
                  <c:v>0</c:v>
                </c:pt>
                <c:pt idx="29154">
                  <c:v>0</c:v>
                </c:pt>
                <c:pt idx="29155">
                  <c:v>0</c:v>
                </c:pt>
                <c:pt idx="29156">
                  <c:v>0</c:v>
                </c:pt>
                <c:pt idx="29157">
                  <c:v>0</c:v>
                </c:pt>
                <c:pt idx="29158">
                  <c:v>0</c:v>
                </c:pt>
                <c:pt idx="29159">
                  <c:v>0</c:v>
                </c:pt>
                <c:pt idx="29160">
                  <c:v>0</c:v>
                </c:pt>
                <c:pt idx="29161">
                  <c:v>0</c:v>
                </c:pt>
                <c:pt idx="29162">
                  <c:v>0</c:v>
                </c:pt>
                <c:pt idx="29163">
                  <c:v>0</c:v>
                </c:pt>
                <c:pt idx="29164">
                  <c:v>0</c:v>
                </c:pt>
                <c:pt idx="29165">
                  <c:v>0</c:v>
                </c:pt>
                <c:pt idx="29166">
                  <c:v>0</c:v>
                </c:pt>
                <c:pt idx="29167">
                  <c:v>0</c:v>
                </c:pt>
                <c:pt idx="29168">
                  <c:v>0</c:v>
                </c:pt>
                <c:pt idx="29169">
                  <c:v>0</c:v>
                </c:pt>
                <c:pt idx="29170">
                  <c:v>0</c:v>
                </c:pt>
                <c:pt idx="29171">
                  <c:v>0</c:v>
                </c:pt>
                <c:pt idx="29172">
                  <c:v>0</c:v>
                </c:pt>
                <c:pt idx="29173">
                  <c:v>0</c:v>
                </c:pt>
                <c:pt idx="29174">
                  <c:v>0</c:v>
                </c:pt>
                <c:pt idx="29175">
                  <c:v>0</c:v>
                </c:pt>
                <c:pt idx="29176">
                  <c:v>0</c:v>
                </c:pt>
                <c:pt idx="29177">
                  <c:v>0</c:v>
                </c:pt>
                <c:pt idx="29178">
                  <c:v>0</c:v>
                </c:pt>
                <c:pt idx="29179">
                  <c:v>0</c:v>
                </c:pt>
                <c:pt idx="29180">
                  <c:v>0</c:v>
                </c:pt>
                <c:pt idx="29181">
                  <c:v>0</c:v>
                </c:pt>
                <c:pt idx="29182">
                  <c:v>0</c:v>
                </c:pt>
                <c:pt idx="29183">
                  <c:v>0</c:v>
                </c:pt>
                <c:pt idx="29184">
                  <c:v>0</c:v>
                </c:pt>
                <c:pt idx="29185">
                  <c:v>0</c:v>
                </c:pt>
                <c:pt idx="29186">
                  <c:v>0</c:v>
                </c:pt>
                <c:pt idx="29187">
                  <c:v>0</c:v>
                </c:pt>
                <c:pt idx="29188">
                  <c:v>0</c:v>
                </c:pt>
                <c:pt idx="29189">
                  <c:v>0</c:v>
                </c:pt>
                <c:pt idx="29190">
                  <c:v>0</c:v>
                </c:pt>
                <c:pt idx="29191">
                  <c:v>0</c:v>
                </c:pt>
                <c:pt idx="29192">
                  <c:v>0</c:v>
                </c:pt>
                <c:pt idx="29193">
                  <c:v>0</c:v>
                </c:pt>
                <c:pt idx="29194">
                  <c:v>0</c:v>
                </c:pt>
                <c:pt idx="29195">
                  <c:v>0</c:v>
                </c:pt>
                <c:pt idx="29196">
                  <c:v>0</c:v>
                </c:pt>
                <c:pt idx="29197">
                  <c:v>0</c:v>
                </c:pt>
                <c:pt idx="29198">
                  <c:v>0</c:v>
                </c:pt>
                <c:pt idx="29199">
                  <c:v>0</c:v>
                </c:pt>
                <c:pt idx="29200">
                  <c:v>0</c:v>
                </c:pt>
                <c:pt idx="29201">
                  <c:v>0</c:v>
                </c:pt>
                <c:pt idx="29202">
                  <c:v>0</c:v>
                </c:pt>
                <c:pt idx="29203">
                  <c:v>0</c:v>
                </c:pt>
                <c:pt idx="29204">
                  <c:v>0</c:v>
                </c:pt>
                <c:pt idx="29205">
                  <c:v>0</c:v>
                </c:pt>
                <c:pt idx="29206">
                  <c:v>0</c:v>
                </c:pt>
                <c:pt idx="29207">
                  <c:v>0</c:v>
                </c:pt>
                <c:pt idx="29208">
                  <c:v>0</c:v>
                </c:pt>
                <c:pt idx="29209">
                  <c:v>0</c:v>
                </c:pt>
                <c:pt idx="29210">
                  <c:v>0</c:v>
                </c:pt>
                <c:pt idx="29211">
                  <c:v>0</c:v>
                </c:pt>
                <c:pt idx="29212">
                  <c:v>0</c:v>
                </c:pt>
                <c:pt idx="29213">
                  <c:v>0</c:v>
                </c:pt>
                <c:pt idx="29214">
                  <c:v>0</c:v>
                </c:pt>
                <c:pt idx="29215">
                  <c:v>0</c:v>
                </c:pt>
                <c:pt idx="29216">
                  <c:v>0</c:v>
                </c:pt>
                <c:pt idx="29217">
                  <c:v>0</c:v>
                </c:pt>
                <c:pt idx="29218">
                  <c:v>0</c:v>
                </c:pt>
                <c:pt idx="29219">
                  <c:v>0</c:v>
                </c:pt>
                <c:pt idx="29220">
                  <c:v>0</c:v>
                </c:pt>
                <c:pt idx="29221">
                  <c:v>0</c:v>
                </c:pt>
                <c:pt idx="29222">
                  <c:v>0</c:v>
                </c:pt>
                <c:pt idx="29223">
                  <c:v>0</c:v>
                </c:pt>
                <c:pt idx="29224">
                  <c:v>0</c:v>
                </c:pt>
                <c:pt idx="29225">
                  <c:v>0</c:v>
                </c:pt>
                <c:pt idx="29226">
                  <c:v>0</c:v>
                </c:pt>
                <c:pt idx="29227">
                  <c:v>0</c:v>
                </c:pt>
                <c:pt idx="29228">
                  <c:v>0</c:v>
                </c:pt>
                <c:pt idx="29229">
                  <c:v>0</c:v>
                </c:pt>
                <c:pt idx="29230">
                  <c:v>0</c:v>
                </c:pt>
                <c:pt idx="29231">
                  <c:v>0</c:v>
                </c:pt>
                <c:pt idx="29232">
                  <c:v>0</c:v>
                </c:pt>
                <c:pt idx="29233">
                  <c:v>0</c:v>
                </c:pt>
                <c:pt idx="29234">
                  <c:v>0</c:v>
                </c:pt>
                <c:pt idx="29235">
                  <c:v>0</c:v>
                </c:pt>
                <c:pt idx="29236">
                  <c:v>0</c:v>
                </c:pt>
                <c:pt idx="29237">
                  <c:v>0</c:v>
                </c:pt>
                <c:pt idx="29238">
                  <c:v>0</c:v>
                </c:pt>
                <c:pt idx="29239">
                  <c:v>0</c:v>
                </c:pt>
                <c:pt idx="29240">
                  <c:v>0</c:v>
                </c:pt>
                <c:pt idx="29241">
                  <c:v>0</c:v>
                </c:pt>
                <c:pt idx="29242">
                  <c:v>0</c:v>
                </c:pt>
                <c:pt idx="29243">
                  <c:v>0</c:v>
                </c:pt>
                <c:pt idx="29244">
                  <c:v>0</c:v>
                </c:pt>
                <c:pt idx="29245">
                  <c:v>0</c:v>
                </c:pt>
                <c:pt idx="29246">
                  <c:v>0</c:v>
                </c:pt>
                <c:pt idx="29247">
                  <c:v>0</c:v>
                </c:pt>
                <c:pt idx="29248">
                  <c:v>0</c:v>
                </c:pt>
                <c:pt idx="29249">
                  <c:v>0</c:v>
                </c:pt>
                <c:pt idx="29250">
                  <c:v>0</c:v>
                </c:pt>
                <c:pt idx="29251">
                  <c:v>0</c:v>
                </c:pt>
                <c:pt idx="29252">
                  <c:v>0</c:v>
                </c:pt>
                <c:pt idx="29253">
                  <c:v>0</c:v>
                </c:pt>
                <c:pt idx="29254">
                  <c:v>0</c:v>
                </c:pt>
                <c:pt idx="29255">
                  <c:v>0</c:v>
                </c:pt>
                <c:pt idx="29256">
                  <c:v>0</c:v>
                </c:pt>
                <c:pt idx="29257">
                  <c:v>0</c:v>
                </c:pt>
                <c:pt idx="29258">
                  <c:v>0</c:v>
                </c:pt>
                <c:pt idx="29259">
                  <c:v>0</c:v>
                </c:pt>
                <c:pt idx="29260">
                  <c:v>0</c:v>
                </c:pt>
                <c:pt idx="29261">
                  <c:v>0</c:v>
                </c:pt>
                <c:pt idx="29262">
                  <c:v>0</c:v>
                </c:pt>
                <c:pt idx="29263">
                  <c:v>0</c:v>
                </c:pt>
                <c:pt idx="29264">
                  <c:v>0</c:v>
                </c:pt>
                <c:pt idx="29265">
                  <c:v>0</c:v>
                </c:pt>
                <c:pt idx="29266">
                  <c:v>0</c:v>
                </c:pt>
                <c:pt idx="29267">
                  <c:v>0</c:v>
                </c:pt>
                <c:pt idx="29268">
                  <c:v>0</c:v>
                </c:pt>
                <c:pt idx="29269">
                  <c:v>0</c:v>
                </c:pt>
                <c:pt idx="29270">
                  <c:v>0</c:v>
                </c:pt>
                <c:pt idx="29271">
                  <c:v>0</c:v>
                </c:pt>
                <c:pt idx="29272">
                  <c:v>0</c:v>
                </c:pt>
                <c:pt idx="29273">
                  <c:v>0</c:v>
                </c:pt>
                <c:pt idx="29274">
                  <c:v>0</c:v>
                </c:pt>
                <c:pt idx="29275">
                  <c:v>0</c:v>
                </c:pt>
                <c:pt idx="29276">
                  <c:v>0</c:v>
                </c:pt>
                <c:pt idx="29277">
                  <c:v>0</c:v>
                </c:pt>
                <c:pt idx="29278">
                  <c:v>0</c:v>
                </c:pt>
                <c:pt idx="29279">
                  <c:v>0</c:v>
                </c:pt>
                <c:pt idx="29280">
                  <c:v>0</c:v>
                </c:pt>
                <c:pt idx="29281">
                  <c:v>0</c:v>
                </c:pt>
                <c:pt idx="29282">
                  <c:v>0</c:v>
                </c:pt>
                <c:pt idx="29283">
                  <c:v>0</c:v>
                </c:pt>
                <c:pt idx="29284">
                  <c:v>0</c:v>
                </c:pt>
                <c:pt idx="29285">
                  <c:v>0</c:v>
                </c:pt>
                <c:pt idx="29286">
                  <c:v>0</c:v>
                </c:pt>
                <c:pt idx="29287">
                  <c:v>0</c:v>
                </c:pt>
                <c:pt idx="29288">
                  <c:v>0</c:v>
                </c:pt>
                <c:pt idx="29289">
                  <c:v>0</c:v>
                </c:pt>
                <c:pt idx="29290">
                  <c:v>0</c:v>
                </c:pt>
                <c:pt idx="29291">
                  <c:v>0</c:v>
                </c:pt>
                <c:pt idx="29292">
                  <c:v>0</c:v>
                </c:pt>
                <c:pt idx="29293">
                  <c:v>0</c:v>
                </c:pt>
                <c:pt idx="29294">
                  <c:v>0</c:v>
                </c:pt>
                <c:pt idx="29295">
                  <c:v>0</c:v>
                </c:pt>
                <c:pt idx="29296">
                  <c:v>0</c:v>
                </c:pt>
                <c:pt idx="29297">
                  <c:v>0</c:v>
                </c:pt>
                <c:pt idx="29298">
                  <c:v>0</c:v>
                </c:pt>
                <c:pt idx="29299">
                  <c:v>0</c:v>
                </c:pt>
                <c:pt idx="29300">
                  <c:v>0</c:v>
                </c:pt>
                <c:pt idx="29301">
                  <c:v>0</c:v>
                </c:pt>
                <c:pt idx="29302">
                  <c:v>0</c:v>
                </c:pt>
                <c:pt idx="29303">
                  <c:v>0</c:v>
                </c:pt>
                <c:pt idx="29304">
                  <c:v>0</c:v>
                </c:pt>
                <c:pt idx="29305">
                  <c:v>0</c:v>
                </c:pt>
                <c:pt idx="29306">
                  <c:v>0</c:v>
                </c:pt>
                <c:pt idx="29307">
                  <c:v>0</c:v>
                </c:pt>
                <c:pt idx="29308">
                  <c:v>0</c:v>
                </c:pt>
                <c:pt idx="29309">
                  <c:v>0</c:v>
                </c:pt>
                <c:pt idx="29310">
                  <c:v>0</c:v>
                </c:pt>
                <c:pt idx="29311">
                  <c:v>0</c:v>
                </c:pt>
                <c:pt idx="29312">
                  <c:v>0</c:v>
                </c:pt>
                <c:pt idx="29313">
                  <c:v>0</c:v>
                </c:pt>
                <c:pt idx="29314">
                  <c:v>0</c:v>
                </c:pt>
                <c:pt idx="29315">
                  <c:v>0</c:v>
                </c:pt>
                <c:pt idx="29316">
                  <c:v>0</c:v>
                </c:pt>
                <c:pt idx="29317">
                  <c:v>0</c:v>
                </c:pt>
                <c:pt idx="29318">
                  <c:v>0</c:v>
                </c:pt>
                <c:pt idx="29319">
                  <c:v>0</c:v>
                </c:pt>
                <c:pt idx="29320">
                  <c:v>0</c:v>
                </c:pt>
                <c:pt idx="29321">
                  <c:v>0</c:v>
                </c:pt>
                <c:pt idx="29322">
                  <c:v>0</c:v>
                </c:pt>
                <c:pt idx="29323">
                  <c:v>0</c:v>
                </c:pt>
                <c:pt idx="29324">
                  <c:v>0</c:v>
                </c:pt>
                <c:pt idx="29325">
                  <c:v>0</c:v>
                </c:pt>
                <c:pt idx="29326">
                  <c:v>0</c:v>
                </c:pt>
                <c:pt idx="29327">
                  <c:v>0</c:v>
                </c:pt>
                <c:pt idx="29328">
                  <c:v>0</c:v>
                </c:pt>
                <c:pt idx="29329">
                  <c:v>0</c:v>
                </c:pt>
                <c:pt idx="29330">
                  <c:v>0</c:v>
                </c:pt>
                <c:pt idx="29331">
                  <c:v>0</c:v>
                </c:pt>
                <c:pt idx="29332">
                  <c:v>0</c:v>
                </c:pt>
                <c:pt idx="29333">
                  <c:v>0</c:v>
                </c:pt>
                <c:pt idx="29334">
                  <c:v>0</c:v>
                </c:pt>
                <c:pt idx="29335">
                  <c:v>0</c:v>
                </c:pt>
                <c:pt idx="29336">
                  <c:v>0</c:v>
                </c:pt>
                <c:pt idx="29337">
                  <c:v>0</c:v>
                </c:pt>
                <c:pt idx="29338">
                  <c:v>0</c:v>
                </c:pt>
                <c:pt idx="29339">
                  <c:v>0</c:v>
                </c:pt>
                <c:pt idx="29340">
                  <c:v>0</c:v>
                </c:pt>
                <c:pt idx="29341">
                  <c:v>0</c:v>
                </c:pt>
                <c:pt idx="29342">
                  <c:v>0</c:v>
                </c:pt>
                <c:pt idx="29343">
                  <c:v>0</c:v>
                </c:pt>
                <c:pt idx="29344">
                  <c:v>0</c:v>
                </c:pt>
                <c:pt idx="29345">
                  <c:v>0</c:v>
                </c:pt>
                <c:pt idx="29346">
                  <c:v>0</c:v>
                </c:pt>
                <c:pt idx="29347">
                  <c:v>0</c:v>
                </c:pt>
                <c:pt idx="29348">
                  <c:v>0</c:v>
                </c:pt>
                <c:pt idx="29349">
                  <c:v>0</c:v>
                </c:pt>
                <c:pt idx="29350">
                  <c:v>0</c:v>
                </c:pt>
                <c:pt idx="29351">
                  <c:v>0</c:v>
                </c:pt>
                <c:pt idx="29352">
                  <c:v>0</c:v>
                </c:pt>
                <c:pt idx="29353">
                  <c:v>0</c:v>
                </c:pt>
                <c:pt idx="29354">
                  <c:v>0</c:v>
                </c:pt>
                <c:pt idx="29355">
                  <c:v>0</c:v>
                </c:pt>
                <c:pt idx="29356">
                  <c:v>0</c:v>
                </c:pt>
                <c:pt idx="29357">
                  <c:v>0</c:v>
                </c:pt>
                <c:pt idx="29358">
                  <c:v>0</c:v>
                </c:pt>
                <c:pt idx="29359">
                  <c:v>0</c:v>
                </c:pt>
                <c:pt idx="29360">
                  <c:v>0</c:v>
                </c:pt>
                <c:pt idx="29361">
                  <c:v>0</c:v>
                </c:pt>
                <c:pt idx="29362">
                  <c:v>0</c:v>
                </c:pt>
                <c:pt idx="29363">
                  <c:v>0</c:v>
                </c:pt>
                <c:pt idx="29364">
                  <c:v>0</c:v>
                </c:pt>
                <c:pt idx="29365">
                  <c:v>0</c:v>
                </c:pt>
                <c:pt idx="29366">
                  <c:v>0</c:v>
                </c:pt>
                <c:pt idx="29367">
                  <c:v>0</c:v>
                </c:pt>
                <c:pt idx="29368">
                  <c:v>0</c:v>
                </c:pt>
                <c:pt idx="29369">
                  <c:v>0</c:v>
                </c:pt>
                <c:pt idx="29370">
                  <c:v>0</c:v>
                </c:pt>
                <c:pt idx="29371">
                  <c:v>0</c:v>
                </c:pt>
                <c:pt idx="29372">
                  <c:v>0</c:v>
                </c:pt>
                <c:pt idx="29373">
                  <c:v>0</c:v>
                </c:pt>
                <c:pt idx="29374">
                  <c:v>0</c:v>
                </c:pt>
                <c:pt idx="29375">
                  <c:v>0</c:v>
                </c:pt>
                <c:pt idx="29376">
                  <c:v>0</c:v>
                </c:pt>
                <c:pt idx="29377">
                  <c:v>0</c:v>
                </c:pt>
                <c:pt idx="29378">
                  <c:v>0</c:v>
                </c:pt>
                <c:pt idx="29379">
                  <c:v>0</c:v>
                </c:pt>
                <c:pt idx="29380">
                  <c:v>0</c:v>
                </c:pt>
                <c:pt idx="29381">
                  <c:v>0</c:v>
                </c:pt>
                <c:pt idx="29382">
                  <c:v>0</c:v>
                </c:pt>
                <c:pt idx="29383">
                  <c:v>0</c:v>
                </c:pt>
                <c:pt idx="29384">
                  <c:v>0</c:v>
                </c:pt>
                <c:pt idx="29385">
                  <c:v>0</c:v>
                </c:pt>
                <c:pt idx="29386">
                  <c:v>0</c:v>
                </c:pt>
                <c:pt idx="29387">
                  <c:v>0</c:v>
                </c:pt>
                <c:pt idx="29388">
                  <c:v>0</c:v>
                </c:pt>
                <c:pt idx="29389">
                  <c:v>0</c:v>
                </c:pt>
                <c:pt idx="29390">
                  <c:v>0</c:v>
                </c:pt>
                <c:pt idx="29391">
                  <c:v>0</c:v>
                </c:pt>
                <c:pt idx="29392">
                  <c:v>0</c:v>
                </c:pt>
                <c:pt idx="29393">
                  <c:v>0</c:v>
                </c:pt>
                <c:pt idx="29394">
                  <c:v>0</c:v>
                </c:pt>
                <c:pt idx="29395">
                  <c:v>0</c:v>
                </c:pt>
                <c:pt idx="29396">
                  <c:v>0</c:v>
                </c:pt>
                <c:pt idx="29397">
                  <c:v>0</c:v>
                </c:pt>
                <c:pt idx="29398">
                  <c:v>0</c:v>
                </c:pt>
                <c:pt idx="29399">
                  <c:v>0</c:v>
                </c:pt>
                <c:pt idx="29400">
                  <c:v>0</c:v>
                </c:pt>
                <c:pt idx="29401">
                  <c:v>0</c:v>
                </c:pt>
                <c:pt idx="29402">
                  <c:v>0</c:v>
                </c:pt>
                <c:pt idx="29403">
                  <c:v>0</c:v>
                </c:pt>
                <c:pt idx="29404">
                  <c:v>0</c:v>
                </c:pt>
                <c:pt idx="29405">
                  <c:v>0</c:v>
                </c:pt>
                <c:pt idx="29406">
                  <c:v>0</c:v>
                </c:pt>
                <c:pt idx="29407">
                  <c:v>0</c:v>
                </c:pt>
                <c:pt idx="29408">
                  <c:v>0</c:v>
                </c:pt>
                <c:pt idx="29409">
                  <c:v>0</c:v>
                </c:pt>
                <c:pt idx="29410">
                  <c:v>0</c:v>
                </c:pt>
                <c:pt idx="29411">
                  <c:v>0</c:v>
                </c:pt>
                <c:pt idx="29412">
                  <c:v>0</c:v>
                </c:pt>
                <c:pt idx="29413">
                  <c:v>0</c:v>
                </c:pt>
                <c:pt idx="29414">
                  <c:v>0</c:v>
                </c:pt>
                <c:pt idx="29415">
                  <c:v>0</c:v>
                </c:pt>
                <c:pt idx="29416">
                  <c:v>0</c:v>
                </c:pt>
                <c:pt idx="29417">
                  <c:v>0</c:v>
                </c:pt>
                <c:pt idx="29418">
                  <c:v>0</c:v>
                </c:pt>
                <c:pt idx="29419">
                  <c:v>0</c:v>
                </c:pt>
                <c:pt idx="29420">
                  <c:v>0</c:v>
                </c:pt>
                <c:pt idx="29421">
                  <c:v>0</c:v>
                </c:pt>
                <c:pt idx="29422">
                  <c:v>0</c:v>
                </c:pt>
                <c:pt idx="29423">
                  <c:v>0</c:v>
                </c:pt>
                <c:pt idx="29424">
                  <c:v>0</c:v>
                </c:pt>
                <c:pt idx="29425">
                  <c:v>0</c:v>
                </c:pt>
                <c:pt idx="29426">
                  <c:v>0</c:v>
                </c:pt>
                <c:pt idx="29427">
                  <c:v>0</c:v>
                </c:pt>
                <c:pt idx="29428">
                  <c:v>0</c:v>
                </c:pt>
                <c:pt idx="29429">
                  <c:v>0</c:v>
                </c:pt>
                <c:pt idx="29430">
                  <c:v>0</c:v>
                </c:pt>
                <c:pt idx="29431">
                  <c:v>0</c:v>
                </c:pt>
                <c:pt idx="29432">
                  <c:v>0</c:v>
                </c:pt>
                <c:pt idx="29433">
                  <c:v>0</c:v>
                </c:pt>
                <c:pt idx="29434">
                  <c:v>0</c:v>
                </c:pt>
                <c:pt idx="29435">
                  <c:v>0</c:v>
                </c:pt>
                <c:pt idx="29436">
                  <c:v>0</c:v>
                </c:pt>
                <c:pt idx="29437">
                  <c:v>0</c:v>
                </c:pt>
                <c:pt idx="29438">
                  <c:v>0</c:v>
                </c:pt>
                <c:pt idx="29439">
                  <c:v>0</c:v>
                </c:pt>
                <c:pt idx="29440">
                  <c:v>0</c:v>
                </c:pt>
                <c:pt idx="29441">
                  <c:v>0</c:v>
                </c:pt>
                <c:pt idx="29442">
                  <c:v>0</c:v>
                </c:pt>
                <c:pt idx="29443">
                  <c:v>0</c:v>
                </c:pt>
                <c:pt idx="29444">
                  <c:v>0</c:v>
                </c:pt>
                <c:pt idx="29445">
                  <c:v>0</c:v>
                </c:pt>
                <c:pt idx="29446">
                  <c:v>0</c:v>
                </c:pt>
                <c:pt idx="29447">
                  <c:v>0</c:v>
                </c:pt>
                <c:pt idx="29448">
                  <c:v>0</c:v>
                </c:pt>
                <c:pt idx="29449">
                  <c:v>0</c:v>
                </c:pt>
                <c:pt idx="29450">
                  <c:v>0</c:v>
                </c:pt>
                <c:pt idx="29451">
                  <c:v>0</c:v>
                </c:pt>
                <c:pt idx="29452">
                  <c:v>0</c:v>
                </c:pt>
                <c:pt idx="29453">
                  <c:v>0</c:v>
                </c:pt>
                <c:pt idx="29454">
                  <c:v>0</c:v>
                </c:pt>
                <c:pt idx="29455">
                  <c:v>0</c:v>
                </c:pt>
                <c:pt idx="29456">
                  <c:v>0</c:v>
                </c:pt>
                <c:pt idx="29457">
                  <c:v>0</c:v>
                </c:pt>
                <c:pt idx="29458">
                  <c:v>0</c:v>
                </c:pt>
                <c:pt idx="29459">
                  <c:v>0</c:v>
                </c:pt>
                <c:pt idx="29460">
                  <c:v>0</c:v>
                </c:pt>
                <c:pt idx="29461">
                  <c:v>0</c:v>
                </c:pt>
                <c:pt idx="29462">
                  <c:v>0</c:v>
                </c:pt>
                <c:pt idx="29463">
                  <c:v>0</c:v>
                </c:pt>
                <c:pt idx="29464">
                  <c:v>0</c:v>
                </c:pt>
                <c:pt idx="29465">
                  <c:v>0</c:v>
                </c:pt>
                <c:pt idx="29466">
                  <c:v>0</c:v>
                </c:pt>
                <c:pt idx="29467">
                  <c:v>0</c:v>
                </c:pt>
                <c:pt idx="29468">
                  <c:v>0</c:v>
                </c:pt>
                <c:pt idx="29469">
                  <c:v>0</c:v>
                </c:pt>
                <c:pt idx="29470">
                  <c:v>0</c:v>
                </c:pt>
                <c:pt idx="29471">
                  <c:v>0</c:v>
                </c:pt>
                <c:pt idx="29472">
                  <c:v>0</c:v>
                </c:pt>
                <c:pt idx="29473">
                  <c:v>0</c:v>
                </c:pt>
                <c:pt idx="29474">
                  <c:v>0</c:v>
                </c:pt>
                <c:pt idx="29475">
                  <c:v>0</c:v>
                </c:pt>
                <c:pt idx="29476">
                  <c:v>0</c:v>
                </c:pt>
                <c:pt idx="29477">
                  <c:v>0</c:v>
                </c:pt>
                <c:pt idx="29478">
                  <c:v>0</c:v>
                </c:pt>
                <c:pt idx="29479">
                  <c:v>0</c:v>
                </c:pt>
                <c:pt idx="29480">
                  <c:v>0</c:v>
                </c:pt>
                <c:pt idx="29481">
                  <c:v>0</c:v>
                </c:pt>
                <c:pt idx="29482">
                  <c:v>0</c:v>
                </c:pt>
                <c:pt idx="29483">
                  <c:v>0</c:v>
                </c:pt>
                <c:pt idx="29484">
                  <c:v>0</c:v>
                </c:pt>
                <c:pt idx="29485">
                  <c:v>0</c:v>
                </c:pt>
                <c:pt idx="29486">
                  <c:v>0</c:v>
                </c:pt>
                <c:pt idx="29487">
                  <c:v>0</c:v>
                </c:pt>
                <c:pt idx="29488">
                  <c:v>0</c:v>
                </c:pt>
                <c:pt idx="29489">
                  <c:v>0</c:v>
                </c:pt>
                <c:pt idx="29490">
                  <c:v>0</c:v>
                </c:pt>
                <c:pt idx="29491">
                  <c:v>0</c:v>
                </c:pt>
                <c:pt idx="29492">
                  <c:v>0</c:v>
                </c:pt>
                <c:pt idx="29493">
                  <c:v>0</c:v>
                </c:pt>
                <c:pt idx="29494">
                  <c:v>0</c:v>
                </c:pt>
                <c:pt idx="29495">
                  <c:v>0</c:v>
                </c:pt>
                <c:pt idx="29496">
                  <c:v>0</c:v>
                </c:pt>
                <c:pt idx="29497">
                  <c:v>0</c:v>
                </c:pt>
                <c:pt idx="29498">
                  <c:v>0</c:v>
                </c:pt>
                <c:pt idx="29499">
                  <c:v>0</c:v>
                </c:pt>
                <c:pt idx="29500">
                  <c:v>0</c:v>
                </c:pt>
                <c:pt idx="29501">
                  <c:v>0</c:v>
                </c:pt>
                <c:pt idx="29502">
                  <c:v>0</c:v>
                </c:pt>
                <c:pt idx="29503">
                  <c:v>0</c:v>
                </c:pt>
                <c:pt idx="29504">
                  <c:v>0</c:v>
                </c:pt>
                <c:pt idx="29505">
                  <c:v>0</c:v>
                </c:pt>
                <c:pt idx="29506">
                  <c:v>0</c:v>
                </c:pt>
                <c:pt idx="29507">
                  <c:v>0</c:v>
                </c:pt>
                <c:pt idx="29508">
                  <c:v>0</c:v>
                </c:pt>
                <c:pt idx="29509">
                  <c:v>0</c:v>
                </c:pt>
                <c:pt idx="29510">
                  <c:v>0</c:v>
                </c:pt>
                <c:pt idx="29511">
                  <c:v>0</c:v>
                </c:pt>
                <c:pt idx="29512">
                  <c:v>0</c:v>
                </c:pt>
                <c:pt idx="29513">
                  <c:v>0</c:v>
                </c:pt>
                <c:pt idx="29514">
                  <c:v>0</c:v>
                </c:pt>
                <c:pt idx="29515">
                  <c:v>0</c:v>
                </c:pt>
                <c:pt idx="29516">
                  <c:v>0</c:v>
                </c:pt>
                <c:pt idx="29517">
                  <c:v>0</c:v>
                </c:pt>
                <c:pt idx="29518">
                  <c:v>0</c:v>
                </c:pt>
                <c:pt idx="29519">
                  <c:v>0</c:v>
                </c:pt>
                <c:pt idx="29520">
                  <c:v>0</c:v>
                </c:pt>
                <c:pt idx="29521">
                  <c:v>0</c:v>
                </c:pt>
                <c:pt idx="29522">
                  <c:v>0</c:v>
                </c:pt>
                <c:pt idx="29523">
                  <c:v>0</c:v>
                </c:pt>
                <c:pt idx="29524">
                  <c:v>0</c:v>
                </c:pt>
                <c:pt idx="29525">
                  <c:v>0</c:v>
                </c:pt>
                <c:pt idx="29526">
                  <c:v>0</c:v>
                </c:pt>
                <c:pt idx="29527">
                  <c:v>0</c:v>
                </c:pt>
                <c:pt idx="29528">
                  <c:v>0</c:v>
                </c:pt>
                <c:pt idx="29529">
                  <c:v>0</c:v>
                </c:pt>
                <c:pt idx="29530">
                  <c:v>0</c:v>
                </c:pt>
                <c:pt idx="29531">
                  <c:v>0</c:v>
                </c:pt>
                <c:pt idx="29532">
                  <c:v>0</c:v>
                </c:pt>
                <c:pt idx="29533">
                  <c:v>0</c:v>
                </c:pt>
                <c:pt idx="29534">
                  <c:v>0</c:v>
                </c:pt>
                <c:pt idx="29535">
                  <c:v>0</c:v>
                </c:pt>
                <c:pt idx="29536">
                  <c:v>0</c:v>
                </c:pt>
                <c:pt idx="29537">
                  <c:v>0</c:v>
                </c:pt>
                <c:pt idx="29538">
                  <c:v>0</c:v>
                </c:pt>
                <c:pt idx="29539">
                  <c:v>0</c:v>
                </c:pt>
                <c:pt idx="29540">
                  <c:v>0</c:v>
                </c:pt>
                <c:pt idx="29541">
                  <c:v>0</c:v>
                </c:pt>
                <c:pt idx="29542">
                  <c:v>0</c:v>
                </c:pt>
                <c:pt idx="29543">
                  <c:v>0</c:v>
                </c:pt>
                <c:pt idx="29544">
                  <c:v>0</c:v>
                </c:pt>
                <c:pt idx="29545">
                  <c:v>0</c:v>
                </c:pt>
                <c:pt idx="29546">
                  <c:v>0</c:v>
                </c:pt>
                <c:pt idx="29547">
                  <c:v>0</c:v>
                </c:pt>
                <c:pt idx="29548">
                  <c:v>0</c:v>
                </c:pt>
                <c:pt idx="29549">
                  <c:v>0</c:v>
                </c:pt>
                <c:pt idx="29550">
                  <c:v>0</c:v>
                </c:pt>
                <c:pt idx="29551">
                  <c:v>0</c:v>
                </c:pt>
                <c:pt idx="29552">
                  <c:v>0</c:v>
                </c:pt>
                <c:pt idx="29553">
                  <c:v>0</c:v>
                </c:pt>
                <c:pt idx="29554">
                  <c:v>0</c:v>
                </c:pt>
                <c:pt idx="29555">
                  <c:v>0</c:v>
                </c:pt>
                <c:pt idx="29556">
                  <c:v>0</c:v>
                </c:pt>
                <c:pt idx="29557">
                  <c:v>0</c:v>
                </c:pt>
                <c:pt idx="29558">
                  <c:v>0</c:v>
                </c:pt>
                <c:pt idx="29559">
                  <c:v>0</c:v>
                </c:pt>
                <c:pt idx="29560">
                  <c:v>0</c:v>
                </c:pt>
                <c:pt idx="29561">
                  <c:v>0</c:v>
                </c:pt>
                <c:pt idx="29562">
                  <c:v>0</c:v>
                </c:pt>
                <c:pt idx="29563">
                  <c:v>0</c:v>
                </c:pt>
                <c:pt idx="29564">
                  <c:v>0</c:v>
                </c:pt>
                <c:pt idx="29565">
                  <c:v>0</c:v>
                </c:pt>
                <c:pt idx="29566">
                  <c:v>0</c:v>
                </c:pt>
                <c:pt idx="29567">
                  <c:v>0</c:v>
                </c:pt>
                <c:pt idx="29568">
                  <c:v>0</c:v>
                </c:pt>
                <c:pt idx="29569">
                  <c:v>0</c:v>
                </c:pt>
                <c:pt idx="29570">
                  <c:v>0</c:v>
                </c:pt>
                <c:pt idx="29571">
                  <c:v>0</c:v>
                </c:pt>
                <c:pt idx="29572">
                  <c:v>0</c:v>
                </c:pt>
                <c:pt idx="29573">
                  <c:v>0</c:v>
                </c:pt>
                <c:pt idx="29574">
                  <c:v>0</c:v>
                </c:pt>
                <c:pt idx="29575">
                  <c:v>0</c:v>
                </c:pt>
                <c:pt idx="29576">
                  <c:v>0</c:v>
                </c:pt>
                <c:pt idx="29577">
                  <c:v>0</c:v>
                </c:pt>
                <c:pt idx="29578">
                  <c:v>0</c:v>
                </c:pt>
                <c:pt idx="29579">
                  <c:v>0</c:v>
                </c:pt>
                <c:pt idx="29580">
                  <c:v>0</c:v>
                </c:pt>
                <c:pt idx="29581">
                  <c:v>0</c:v>
                </c:pt>
                <c:pt idx="29582">
                  <c:v>0</c:v>
                </c:pt>
                <c:pt idx="29583">
                  <c:v>0</c:v>
                </c:pt>
                <c:pt idx="29584">
                  <c:v>0</c:v>
                </c:pt>
                <c:pt idx="29585">
                  <c:v>0</c:v>
                </c:pt>
                <c:pt idx="29586">
                  <c:v>0</c:v>
                </c:pt>
                <c:pt idx="29587">
                  <c:v>0</c:v>
                </c:pt>
                <c:pt idx="29588">
                  <c:v>0</c:v>
                </c:pt>
                <c:pt idx="29589">
                  <c:v>0</c:v>
                </c:pt>
                <c:pt idx="29590">
                  <c:v>0</c:v>
                </c:pt>
                <c:pt idx="29591">
                  <c:v>0</c:v>
                </c:pt>
                <c:pt idx="29592">
                  <c:v>0</c:v>
                </c:pt>
                <c:pt idx="29593">
                  <c:v>0</c:v>
                </c:pt>
                <c:pt idx="29594">
                  <c:v>0</c:v>
                </c:pt>
                <c:pt idx="29595">
                  <c:v>0</c:v>
                </c:pt>
                <c:pt idx="29596">
                  <c:v>0</c:v>
                </c:pt>
                <c:pt idx="29597">
                  <c:v>0</c:v>
                </c:pt>
                <c:pt idx="29598">
                  <c:v>0</c:v>
                </c:pt>
                <c:pt idx="29599">
                  <c:v>0</c:v>
                </c:pt>
                <c:pt idx="29600">
                  <c:v>0</c:v>
                </c:pt>
                <c:pt idx="29601">
                  <c:v>0</c:v>
                </c:pt>
                <c:pt idx="29602">
                  <c:v>0</c:v>
                </c:pt>
                <c:pt idx="29603">
                  <c:v>0</c:v>
                </c:pt>
                <c:pt idx="29604">
                  <c:v>0</c:v>
                </c:pt>
                <c:pt idx="29605">
                  <c:v>0</c:v>
                </c:pt>
                <c:pt idx="29606">
                  <c:v>0</c:v>
                </c:pt>
                <c:pt idx="29607">
                  <c:v>0</c:v>
                </c:pt>
                <c:pt idx="29608">
                  <c:v>0</c:v>
                </c:pt>
                <c:pt idx="29609">
                  <c:v>0</c:v>
                </c:pt>
                <c:pt idx="29610">
                  <c:v>0</c:v>
                </c:pt>
                <c:pt idx="29611">
                  <c:v>0</c:v>
                </c:pt>
                <c:pt idx="29612">
                  <c:v>0</c:v>
                </c:pt>
                <c:pt idx="29613">
                  <c:v>0</c:v>
                </c:pt>
                <c:pt idx="29614">
                  <c:v>0</c:v>
                </c:pt>
                <c:pt idx="29615">
                  <c:v>0</c:v>
                </c:pt>
                <c:pt idx="29616">
                  <c:v>0</c:v>
                </c:pt>
                <c:pt idx="29617">
                  <c:v>0</c:v>
                </c:pt>
                <c:pt idx="29618">
                  <c:v>0</c:v>
                </c:pt>
                <c:pt idx="29619">
                  <c:v>0</c:v>
                </c:pt>
                <c:pt idx="29620">
                  <c:v>0</c:v>
                </c:pt>
                <c:pt idx="29621">
                  <c:v>0</c:v>
                </c:pt>
                <c:pt idx="29622">
                  <c:v>0</c:v>
                </c:pt>
                <c:pt idx="29623">
                  <c:v>0</c:v>
                </c:pt>
                <c:pt idx="29624">
                  <c:v>0</c:v>
                </c:pt>
                <c:pt idx="29625">
                  <c:v>0</c:v>
                </c:pt>
                <c:pt idx="29626">
                  <c:v>0</c:v>
                </c:pt>
                <c:pt idx="29627">
                  <c:v>0</c:v>
                </c:pt>
                <c:pt idx="29628">
                  <c:v>0</c:v>
                </c:pt>
                <c:pt idx="29629">
                  <c:v>0</c:v>
                </c:pt>
                <c:pt idx="29630">
                  <c:v>0</c:v>
                </c:pt>
                <c:pt idx="29631">
                  <c:v>0</c:v>
                </c:pt>
                <c:pt idx="29632">
                  <c:v>0</c:v>
                </c:pt>
                <c:pt idx="29633">
                  <c:v>0</c:v>
                </c:pt>
                <c:pt idx="29634">
                  <c:v>0</c:v>
                </c:pt>
                <c:pt idx="29635">
                  <c:v>0</c:v>
                </c:pt>
                <c:pt idx="29636">
                  <c:v>0</c:v>
                </c:pt>
                <c:pt idx="29637">
                  <c:v>0</c:v>
                </c:pt>
                <c:pt idx="29638">
                  <c:v>0</c:v>
                </c:pt>
                <c:pt idx="29639">
                  <c:v>0</c:v>
                </c:pt>
                <c:pt idx="29640">
                  <c:v>0</c:v>
                </c:pt>
                <c:pt idx="29641">
                  <c:v>0</c:v>
                </c:pt>
                <c:pt idx="29642">
                  <c:v>0</c:v>
                </c:pt>
                <c:pt idx="29643">
                  <c:v>0</c:v>
                </c:pt>
                <c:pt idx="29644">
                  <c:v>0</c:v>
                </c:pt>
                <c:pt idx="29645">
                  <c:v>0</c:v>
                </c:pt>
                <c:pt idx="29646">
                  <c:v>0</c:v>
                </c:pt>
                <c:pt idx="29647">
                  <c:v>0</c:v>
                </c:pt>
                <c:pt idx="29648">
                  <c:v>0</c:v>
                </c:pt>
                <c:pt idx="29649">
                  <c:v>0</c:v>
                </c:pt>
                <c:pt idx="29650">
                  <c:v>0</c:v>
                </c:pt>
                <c:pt idx="29651">
                  <c:v>0</c:v>
                </c:pt>
                <c:pt idx="29652">
                  <c:v>0</c:v>
                </c:pt>
                <c:pt idx="29653">
                  <c:v>0</c:v>
                </c:pt>
                <c:pt idx="29654">
                  <c:v>0</c:v>
                </c:pt>
                <c:pt idx="29655">
                  <c:v>0</c:v>
                </c:pt>
                <c:pt idx="29656">
                  <c:v>0</c:v>
                </c:pt>
                <c:pt idx="29657">
                  <c:v>0</c:v>
                </c:pt>
                <c:pt idx="29658">
                  <c:v>0</c:v>
                </c:pt>
                <c:pt idx="29659">
                  <c:v>0</c:v>
                </c:pt>
                <c:pt idx="29660">
                  <c:v>0</c:v>
                </c:pt>
                <c:pt idx="29661">
                  <c:v>0</c:v>
                </c:pt>
                <c:pt idx="29662">
                  <c:v>0</c:v>
                </c:pt>
                <c:pt idx="29663">
                  <c:v>0</c:v>
                </c:pt>
                <c:pt idx="29664">
                  <c:v>0</c:v>
                </c:pt>
                <c:pt idx="29665">
                  <c:v>0</c:v>
                </c:pt>
                <c:pt idx="29666">
                  <c:v>0</c:v>
                </c:pt>
                <c:pt idx="29667">
                  <c:v>0</c:v>
                </c:pt>
                <c:pt idx="29668">
                  <c:v>0</c:v>
                </c:pt>
                <c:pt idx="29669">
                  <c:v>0</c:v>
                </c:pt>
                <c:pt idx="29670">
                  <c:v>0</c:v>
                </c:pt>
                <c:pt idx="29671">
                  <c:v>0</c:v>
                </c:pt>
                <c:pt idx="29672">
                  <c:v>0</c:v>
                </c:pt>
                <c:pt idx="29673">
                  <c:v>0</c:v>
                </c:pt>
                <c:pt idx="29674">
                  <c:v>0</c:v>
                </c:pt>
                <c:pt idx="29675">
                  <c:v>0</c:v>
                </c:pt>
                <c:pt idx="29676">
                  <c:v>0</c:v>
                </c:pt>
                <c:pt idx="29677">
                  <c:v>0</c:v>
                </c:pt>
                <c:pt idx="29678">
                  <c:v>0</c:v>
                </c:pt>
                <c:pt idx="29679">
                  <c:v>0</c:v>
                </c:pt>
                <c:pt idx="29680">
                  <c:v>0</c:v>
                </c:pt>
                <c:pt idx="29681">
                  <c:v>0</c:v>
                </c:pt>
                <c:pt idx="29682">
                  <c:v>0</c:v>
                </c:pt>
                <c:pt idx="29683">
                  <c:v>0</c:v>
                </c:pt>
                <c:pt idx="29684">
                  <c:v>0</c:v>
                </c:pt>
                <c:pt idx="29685">
                  <c:v>0</c:v>
                </c:pt>
                <c:pt idx="29686">
                  <c:v>0</c:v>
                </c:pt>
                <c:pt idx="29687">
                  <c:v>0</c:v>
                </c:pt>
                <c:pt idx="29688">
                  <c:v>0</c:v>
                </c:pt>
                <c:pt idx="29689">
                  <c:v>0</c:v>
                </c:pt>
                <c:pt idx="29690">
                  <c:v>0</c:v>
                </c:pt>
                <c:pt idx="29691">
                  <c:v>0</c:v>
                </c:pt>
                <c:pt idx="29692">
                  <c:v>0</c:v>
                </c:pt>
                <c:pt idx="29693">
                  <c:v>0</c:v>
                </c:pt>
                <c:pt idx="29694">
                  <c:v>0</c:v>
                </c:pt>
                <c:pt idx="29695">
                  <c:v>0</c:v>
                </c:pt>
                <c:pt idx="29696">
                  <c:v>0</c:v>
                </c:pt>
                <c:pt idx="29697">
                  <c:v>0</c:v>
                </c:pt>
                <c:pt idx="29698">
                  <c:v>0</c:v>
                </c:pt>
                <c:pt idx="29699">
                  <c:v>0</c:v>
                </c:pt>
                <c:pt idx="29700">
                  <c:v>0</c:v>
                </c:pt>
                <c:pt idx="29701">
                  <c:v>0</c:v>
                </c:pt>
                <c:pt idx="29702">
                  <c:v>0</c:v>
                </c:pt>
                <c:pt idx="29703">
                  <c:v>0</c:v>
                </c:pt>
                <c:pt idx="29704">
                  <c:v>0</c:v>
                </c:pt>
                <c:pt idx="29705">
                  <c:v>0</c:v>
                </c:pt>
                <c:pt idx="29706">
                  <c:v>0</c:v>
                </c:pt>
                <c:pt idx="29707">
                  <c:v>0</c:v>
                </c:pt>
                <c:pt idx="29708">
                  <c:v>0</c:v>
                </c:pt>
                <c:pt idx="29709">
                  <c:v>0</c:v>
                </c:pt>
                <c:pt idx="29710">
                  <c:v>0</c:v>
                </c:pt>
                <c:pt idx="29711">
                  <c:v>0</c:v>
                </c:pt>
                <c:pt idx="29712">
                  <c:v>0</c:v>
                </c:pt>
                <c:pt idx="29713">
                  <c:v>0</c:v>
                </c:pt>
                <c:pt idx="29714">
                  <c:v>0</c:v>
                </c:pt>
                <c:pt idx="29715">
                  <c:v>0</c:v>
                </c:pt>
                <c:pt idx="29716">
                  <c:v>0</c:v>
                </c:pt>
                <c:pt idx="29717">
                  <c:v>0</c:v>
                </c:pt>
                <c:pt idx="29718">
                  <c:v>0</c:v>
                </c:pt>
                <c:pt idx="29719">
                  <c:v>0</c:v>
                </c:pt>
                <c:pt idx="29720">
                  <c:v>0</c:v>
                </c:pt>
                <c:pt idx="29721">
                  <c:v>0</c:v>
                </c:pt>
                <c:pt idx="29722">
                  <c:v>0</c:v>
                </c:pt>
                <c:pt idx="29723">
                  <c:v>0</c:v>
                </c:pt>
                <c:pt idx="29724">
                  <c:v>0</c:v>
                </c:pt>
                <c:pt idx="29725">
                  <c:v>0</c:v>
                </c:pt>
                <c:pt idx="29726">
                  <c:v>0</c:v>
                </c:pt>
                <c:pt idx="29727">
                  <c:v>0</c:v>
                </c:pt>
                <c:pt idx="29728">
                  <c:v>0</c:v>
                </c:pt>
                <c:pt idx="29729">
                  <c:v>0</c:v>
                </c:pt>
                <c:pt idx="29730">
                  <c:v>0</c:v>
                </c:pt>
                <c:pt idx="29731">
                  <c:v>0</c:v>
                </c:pt>
                <c:pt idx="29732">
                  <c:v>0</c:v>
                </c:pt>
                <c:pt idx="29733">
                  <c:v>0</c:v>
                </c:pt>
                <c:pt idx="29734">
                  <c:v>0</c:v>
                </c:pt>
                <c:pt idx="29735">
                  <c:v>0</c:v>
                </c:pt>
                <c:pt idx="29736">
                  <c:v>0</c:v>
                </c:pt>
                <c:pt idx="29737">
                  <c:v>0</c:v>
                </c:pt>
                <c:pt idx="29738">
                  <c:v>0</c:v>
                </c:pt>
                <c:pt idx="29739">
                  <c:v>0</c:v>
                </c:pt>
                <c:pt idx="29740">
                  <c:v>0</c:v>
                </c:pt>
                <c:pt idx="29741">
                  <c:v>0</c:v>
                </c:pt>
                <c:pt idx="29742">
                  <c:v>0</c:v>
                </c:pt>
                <c:pt idx="29743">
                  <c:v>0</c:v>
                </c:pt>
                <c:pt idx="29744">
                  <c:v>0</c:v>
                </c:pt>
                <c:pt idx="29745">
                  <c:v>0</c:v>
                </c:pt>
                <c:pt idx="29746">
                  <c:v>0</c:v>
                </c:pt>
                <c:pt idx="29747">
                  <c:v>0</c:v>
                </c:pt>
                <c:pt idx="29748">
                  <c:v>0</c:v>
                </c:pt>
                <c:pt idx="29749">
                  <c:v>0</c:v>
                </c:pt>
                <c:pt idx="29750">
                  <c:v>0</c:v>
                </c:pt>
                <c:pt idx="29751">
                  <c:v>0</c:v>
                </c:pt>
                <c:pt idx="29752">
                  <c:v>0</c:v>
                </c:pt>
                <c:pt idx="29753">
                  <c:v>0</c:v>
                </c:pt>
                <c:pt idx="29754">
                  <c:v>0</c:v>
                </c:pt>
                <c:pt idx="29755">
                  <c:v>0</c:v>
                </c:pt>
                <c:pt idx="29756">
                  <c:v>0</c:v>
                </c:pt>
                <c:pt idx="29757">
                  <c:v>0</c:v>
                </c:pt>
                <c:pt idx="29758">
                  <c:v>0</c:v>
                </c:pt>
                <c:pt idx="29759">
                  <c:v>0</c:v>
                </c:pt>
                <c:pt idx="29760">
                  <c:v>0</c:v>
                </c:pt>
                <c:pt idx="29761">
                  <c:v>0</c:v>
                </c:pt>
                <c:pt idx="29762">
                  <c:v>0</c:v>
                </c:pt>
                <c:pt idx="29763">
                  <c:v>0</c:v>
                </c:pt>
                <c:pt idx="29764">
                  <c:v>0</c:v>
                </c:pt>
                <c:pt idx="29765">
                  <c:v>0</c:v>
                </c:pt>
                <c:pt idx="29766">
                  <c:v>0</c:v>
                </c:pt>
                <c:pt idx="29767">
                  <c:v>0</c:v>
                </c:pt>
                <c:pt idx="29768">
                  <c:v>0</c:v>
                </c:pt>
                <c:pt idx="29769">
                  <c:v>0</c:v>
                </c:pt>
                <c:pt idx="29770">
                  <c:v>0</c:v>
                </c:pt>
                <c:pt idx="29771">
                  <c:v>0</c:v>
                </c:pt>
                <c:pt idx="29772">
                  <c:v>0</c:v>
                </c:pt>
                <c:pt idx="29773">
                  <c:v>0</c:v>
                </c:pt>
                <c:pt idx="29774">
                  <c:v>0</c:v>
                </c:pt>
                <c:pt idx="29775">
                  <c:v>0</c:v>
                </c:pt>
                <c:pt idx="29776">
                  <c:v>0</c:v>
                </c:pt>
                <c:pt idx="29777">
                  <c:v>0</c:v>
                </c:pt>
                <c:pt idx="29778">
                  <c:v>0</c:v>
                </c:pt>
                <c:pt idx="29779">
                  <c:v>0</c:v>
                </c:pt>
                <c:pt idx="29780">
                  <c:v>0</c:v>
                </c:pt>
                <c:pt idx="29781">
                  <c:v>0</c:v>
                </c:pt>
                <c:pt idx="29782">
                  <c:v>0</c:v>
                </c:pt>
                <c:pt idx="29783">
                  <c:v>0</c:v>
                </c:pt>
                <c:pt idx="29784">
                  <c:v>0</c:v>
                </c:pt>
                <c:pt idx="29785">
                  <c:v>0</c:v>
                </c:pt>
                <c:pt idx="29786">
                  <c:v>0</c:v>
                </c:pt>
                <c:pt idx="29787">
                  <c:v>0</c:v>
                </c:pt>
                <c:pt idx="29788">
                  <c:v>0</c:v>
                </c:pt>
                <c:pt idx="29789">
                  <c:v>0</c:v>
                </c:pt>
                <c:pt idx="29790">
                  <c:v>0</c:v>
                </c:pt>
                <c:pt idx="29791">
                  <c:v>0</c:v>
                </c:pt>
                <c:pt idx="29792">
                  <c:v>0</c:v>
                </c:pt>
                <c:pt idx="29793">
                  <c:v>0</c:v>
                </c:pt>
                <c:pt idx="29794">
                  <c:v>0</c:v>
                </c:pt>
                <c:pt idx="29795">
                  <c:v>0</c:v>
                </c:pt>
                <c:pt idx="29796">
                  <c:v>0</c:v>
                </c:pt>
                <c:pt idx="29797">
                  <c:v>0</c:v>
                </c:pt>
                <c:pt idx="29798">
                  <c:v>0</c:v>
                </c:pt>
                <c:pt idx="29799">
                  <c:v>0</c:v>
                </c:pt>
                <c:pt idx="29800">
                  <c:v>0</c:v>
                </c:pt>
                <c:pt idx="29801">
                  <c:v>0</c:v>
                </c:pt>
                <c:pt idx="29802">
                  <c:v>0</c:v>
                </c:pt>
                <c:pt idx="29803">
                  <c:v>0</c:v>
                </c:pt>
                <c:pt idx="29804">
                  <c:v>0</c:v>
                </c:pt>
                <c:pt idx="29805">
                  <c:v>0</c:v>
                </c:pt>
                <c:pt idx="29806">
                  <c:v>0</c:v>
                </c:pt>
                <c:pt idx="29807">
                  <c:v>0</c:v>
                </c:pt>
                <c:pt idx="29808">
                  <c:v>0</c:v>
                </c:pt>
                <c:pt idx="29809">
                  <c:v>0</c:v>
                </c:pt>
                <c:pt idx="29810">
                  <c:v>0</c:v>
                </c:pt>
                <c:pt idx="29811">
                  <c:v>0</c:v>
                </c:pt>
                <c:pt idx="29812">
                  <c:v>0</c:v>
                </c:pt>
                <c:pt idx="29813">
                  <c:v>0</c:v>
                </c:pt>
                <c:pt idx="29814">
                  <c:v>0</c:v>
                </c:pt>
                <c:pt idx="29815">
                  <c:v>0</c:v>
                </c:pt>
                <c:pt idx="29816">
                  <c:v>0</c:v>
                </c:pt>
                <c:pt idx="29817">
                  <c:v>0</c:v>
                </c:pt>
                <c:pt idx="29818">
                  <c:v>0</c:v>
                </c:pt>
                <c:pt idx="29819">
                  <c:v>0</c:v>
                </c:pt>
                <c:pt idx="29820">
                  <c:v>0</c:v>
                </c:pt>
                <c:pt idx="29821">
                  <c:v>0</c:v>
                </c:pt>
                <c:pt idx="29822">
                  <c:v>0</c:v>
                </c:pt>
                <c:pt idx="29823">
                  <c:v>0</c:v>
                </c:pt>
                <c:pt idx="29824">
                  <c:v>0</c:v>
                </c:pt>
                <c:pt idx="29825">
                  <c:v>0</c:v>
                </c:pt>
                <c:pt idx="29826">
                  <c:v>0</c:v>
                </c:pt>
                <c:pt idx="29827">
                  <c:v>0</c:v>
                </c:pt>
                <c:pt idx="29828">
                  <c:v>0</c:v>
                </c:pt>
                <c:pt idx="29829">
                  <c:v>0</c:v>
                </c:pt>
                <c:pt idx="29830">
                  <c:v>0</c:v>
                </c:pt>
                <c:pt idx="29831">
                  <c:v>0</c:v>
                </c:pt>
                <c:pt idx="29832">
                  <c:v>0</c:v>
                </c:pt>
                <c:pt idx="29833">
                  <c:v>0</c:v>
                </c:pt>
                <c:pt idx="29834">
                  <c:v>0</c:v>
                </c:pt>
                <c:pt idx="29835">
                  <c:v>0</c:v>
                </c:pt>
                <c:pt idx="29836">
                  <c:v>0</c:v>
                </c:pt>
                <c:pt idx="29837">
                  <c:v>0</c:v>
                </c:pt>
                <c:pt idx="29838">
                  <c:v>0</c:v>
                </c:pt>
                <c:pt idx="29839">
                  <c:v>0</c:v>
                </c:pt>
                <c:pt idx="29840">
                  <c:v>0</c:v>
                </c:pt>
                <c:pt idx="29841">
                  <c:v>0</c:v>
                </c:pt>
                <c:pt idx="29842">
                  <c:v>0</c:v>
                </c:pt>
                <c:pt idx="29843">
                  <c:v>0</c:v>
                </c:pt>
                <c:pt idx="29844">
                  <c:v>0</c:v>
                </c:pt>
                <c:pt idx="29845">
                  <c:v>0</c:v>
                </c:pt>
                <c:pt idx="29846">
                  <c:v>0</c:v>
                </c:pt>
                <c:pt idx="29847">
                  <c:v>0</c:v>
                </c:pt>
                <c:pt idx="29848">
                  <c:v>0</c:v>
                </c:pt>
                <c:pt idx="29849">
                  <c:v>0</c:v>
                </c:pt>
                <c:pt idx="29850">
                  <c:v>0</c:v>
                </c:pt>
                <c:pt idx="29851">
                  <c:v>0</c:v>
                </c:pt>
                <c:pt idx="29852">
                  <c:v>0</c:v>
                </c:pt>
                <c:pt idx="29853">
                  <c:v>0</c:v>
                </c:pt>
                <c:pt idx="29854">
                  <c:v>0</c:v>
                </c:pt>
                <c:pt idx="29855">
                  <c:v>0</c:v>
                </c:pt>
                <c:pt idx="29856">
                  <c:v>0</c:v>
                </c:pt>
                <c:pt idx="29857">
                  <c:v>0</c:v>
                </c:pt>
                <c:pt idx="29858">
                  <c:v>0</c:v>
                </c:pt>
                <c:pt idx="29859">
                  <c:v>0</c:v>
                </c:pt>
                <c:pt idx="29860">
                  <c:v>0</c:v>
                </c:pt>
                <c:pt idx="29861">
                  <c:v>0</c:v>
                </c:pt>
                <c:pt idx="29862">
                  <c:v>0</c:v>
                </c:pt>
                <c:pt idx="29863">
                  <c:v>0</c:v>
                </c:pt>
                <c:pt idx="29864">
                  <c:v>0</c:v>
                </c:pt>
                <c:pt idx="29865">
                  <c:v>0</c:v>
                </c:pt>
                <c:pt idx="29866">
                  <c:v>0</c:v>
                </c:pt>
                <c:pt idx="29867">
                  <c:v>0</c:v>
                </c:pt>
                <c:pt idx="29868">
                  <c:v>0</c:v>
                </c:pt>
                <c:pt idx="29869">
                  <c:v>0</c:v>
                </c:pt>
                <c:pt idx="29870">
                  <c:v>0</c:v>
                </c:pt>
                <c:pt idx="29871">
                  <c:v>0</c:v>
                </c:pt>
                <c:pt idx="29872">
                  <c:v>0</c:v>
                </c:pt>
                <c:pt idx="29873">
                  <c:v>0</c:v>
                </c:pt>
                <c:pt idx="29874">
                  <c:v>0</c:v>
                </c:pt>
                <c:pt idx="29875">
                  <c:v>0</c:v>
                </c:pt>
                <c:pt idx="29876">
                  <c:v>0</c:v>
                </c:pt>
                <c:pt idx="29877">
                  <c:v>0</c:v>
                </c:pt>
                <c:pt idx="29878">
                  <c:v>0</c:v>
                </c:pt>
                <c:pt idx="29879">
                  <c:v>0</c:v>
                </c:pt>
                <c:pt idx="29880">
                  <c:v>0</c:v>
                </c:pt>
                <c:pt idx="29881">
                  <c:v>0</c:v>
                </c:pt>
                <c:pt idx="29882">
                  <c:v>0</c:v>
                </c:pt>
                <c:pt idx="29883">
                  <c:v>0</c:v>
                </c:pt>
                <c:pt idx="29884">
                  <c:v>0</c:v>
                </c:pt>
                <c:pt idx="29885">
                  <c:v>0</c:v>
                </c:pt>
                <c:pt idx="29886">
                  <c:v>0</c:v>
                </c:pt>
                <c:pt idx="29887">
                  <c:v>0</c:v>
                </c:pt>
                <c:pt idx="29888">
                  <c:v>0</c:v>
                </c:pt>
                <c:pt idx="29889">
                  <c:v>0</c:v>
                </c:pt>
                <c:pt idx="29890">
                  <c:v>0</c:v>
                </c:pt>
                <c:pt idx="29891">
                  <c:v>0</c:v>
                </c:pt>
                <c:pt idx="29892">
                  <c:v>0</c:v>
                </c:pt>
                <c:pt idx="29893">
                  <c:v>0</c:v>
                </c:pt>
                <c:pt idx="29894">
                  <c:v>0</c:v>
                </c:pt>
                <c:pt idx="29895">
                  <c:v>0</c:v>
                </c:pt>
                <c:pt idx="29896">
                  <c:v>0</c:v>
                </c:pt>
                <c:pt idx="29897">
                  <c:v>0</c:v>
                </c:pt>
                <c:pt idx="29898">
                  <c:v>0</c:v>
                </c:pt>
                <c:pt idx="29899">
                  <c:v>0</c:v>
                </c:pt>
                <c:pt idx="29900">
                  <c:v>0</c:v>
                </c:pt>
                <c:pt idx="29901">
                  <c:v>0</c:v>
                </c:pt>
                <c:pt idx="29902">
                  <c:v>0</c:v>
                </c:pt>
                <c:pt idx="29903">
                  <c:v>0</c:v>
                </c:pt>
                <c:pt idx="29904">
                  <c:v>0</c:v>
                </c:pt>
                <c:pt idx="29905">
                  <c:v>0</c:v>
                </c:pt>
                <c:pt idx="29906">
                  <c:v>0</c:v>
                </c:pt>
                <c:pt idx="29907">
                  <c:v>0</c:v>
                </c:pt>
                <c:pt idx="29908">
                  <c:v>0</c:v>
                </c:pt>
                <c:pt idx="29909">
                  <c:v>0</c:v>
                </c:pt>
                <c:pt idx="29910">
                  <c:v>0</c:v>
                </c:pt>
                <c:pt idx="29911">
                  <c:v>0</c:v>
                </c:pt>
                <c:pt idx="29912">
                  <c:v>0</c:v>
                </c:pt>
                <c:pt idx="29913">
                  <c:v>0</c:v>
                </c:pt>
                <c:pt idx="29914">
                  <c:v>0</c:v>
                </c:pt>
                <c:pt idx="29915">
                  <c:v>0</c:v>
                </c:pt>
                <c:pt idx="29916">
                  <c:v>0</c:v>
                </c:pt>
                <c:pt idx="29917">
                  <c:v>0</c:v>
                </c:pt>
                <c:pt idx="29918">
                  <c:v>0</c:v>
                </c:pt>
                <c:pt idx="29919">
                  <c:v>0</c:v>
                </c:pt>
                <c:pt idx="29920">
                  <c:v>0</c:v>
                </c:pt>
                <c:pt idx="29921">
                  <c:v>0</c:v>
                </c:pt>
                <c:pt idx="29922">
                  <c:v>0</c:v>
                </c:pt>
                <c:pt idx="29923">
                  <c:v>0</c:v>
                </c:pt>
                <c:pt idx="29924">
                  <c:v>0</c:v>
                </c:pt>
                <c:pt idx="29925">
                  <c:v>0</c:v>
                </c:pt>
                <c:pt idx="29926">
                  <c:v>0</c:v>
                </c:pt>
                <c:pt idx="29927">
                  <c:v>0</c:v>
                </c:pt>
                <c:pt idx="29928">
                  <c:v>0</c:v>
                </c:pt>
                <c:pt idx="29929">
                  <c:v>0</c:v>
                </c:pt>
                <c:pt idx="29930">
                  <c:v>0</c:v>
                </c:pt>
                <c:pt idx="29931">
                  <c:v>0</c:v>
                </c:pt>
                <c:pt idx="29932">
                  <c:v>0</c:v>
                </c:pt>
                <c:pt idx="29933">
                  <c:v>0</c:v>
                </c:pt>
                <c:pt idx="29934">
                  <c:v>0</c:v>
                </c:pt>
                <c:pt idx="29935">
                  <c:v>0</c:v>
                </c:pt>
                <c:pt idx="29936">
                  <c:v>0</c:v>
                </c:pt>
                <c:pt idx="29937">
                  <c:v>0</c:v>
                </c:pt>
                <c:pt idx="29938">
                  <c:v>0</c:v>
                </c:pt>
                <c:pt idx="29939">
                  <c:v>0</c:v>
                </c:pt>
                <c:pt idx="29940">
                  <c:v>0</c:v>
                </c:pt>
                <c:pt idx="29941">
                  <c:v>0</c:v>
                </c:pt>
                <c:pt idx="29942">
                  <c:v>0</c:v>
                </c:pt>
                <c:pt idx="29943">
                  <c:v>0</c:v>
                </c:pt>
                <c:pt idx="29944">
                  <c:v>0</c:v>
                </c:pt>
                <c:pt idx="29945">
                  <c:v>0</c:v>
                </c:pt>
                <c:pt idx="29946">
                  <c:v>0</c:v>
                </c:pt>
                <c:pt idx="29947">
                  <c:v>0</c:v>
                </c:pt>
                <c:pt idx="29948">
                  <c:v>0</c:v>
                </c:pt>
                <c:pt idx="29949">
                  <c:v>0</c:v>
                </c:pt>
                <c:pt idx="29950">
                  <c:v>0</c:v>
                </c:pt>
                <c:pt idx="29951">
                  <c:v>0</c:v>
                </c:pt>
                <c:pt idx="29952">
                  <c:v>0</c:v>
                </c:pt>
                <c:pt idx="29953">
                  <c:v>0</c:v>
                </c:pt>
                <c:pt idx="29954">
                  <c:v>0</c:v>
                </c:pt>
                <c:pt idx="29955">
                  <c:v>0</c:v>
                </c:pt>
                <c:pt idx="29956">
                  <c:v>0</c:v>
                </c:pt>
                <c:pt idx="29957">
                  <c:v>0</c:v>
                </c:pt>
                <c:pt idx="29958">
                  <c:v>0</c:v>
                </c:pt>
                <c:pt idx="29959">
                  <c:v>0</c:v>
                </c:pt>
                <c:pt idx="29960">
                  <c:v>0</c:v>
                </c:pt>
                <c:pt idx="29961">
                  <c:v>0</c:v>
                </c:pt>
                <c:pt idx="29962">
                  <c:v>0</c:v>
                </c:pt>
                <c:pt idx="29963">
                  <c:v>0</c:v>
                </c:pt>
                <c:pt idx="29964">
                  <c:v>0</c:v>
                </c:pt>
                <c:pt idx="29965">
                  <c:v>0</c:v>
                </c:pt>
                <c:pt idx="29966">
                  <c:v>0</c:v>
                </c:pt>
                <c:pt idx="29967">
                  <c:v>0</c:v>
                </c:pt>
                <c:pt idx="29968">
                  <c:v>0</c:v>
                </c:pt>
                <c:pt idx="29969">
                  <c:v>0</c:v>
                </c:pt>
                <c:pt idx="29970">
                  <c:v>0</c:v>
                </c:pt>
                <c:pt idx="29971">
                  <c:v>0</c:v>
                </c:pt>
                <c:pt idx="29972">
                  <c:v>0</c:v>
                </c:pt>
                <c:pt idx="29973">
                  <c:v>0</c:v>
                </c:pt>
                <c:pt idx="29974">
                  <c:v>0</c:v>
                </c:pt>
                <c:pt idx="29975">
                  <c:v>0</c:v>
                </c:pt>
                <c:pt idx="29976">
                  <c:v>0</c:v>
                </c:pt>
                <c:pt idx="29977">
                  <c:v>0</c:v>
                </c:pt>
                <c:pt idx="29978">
                  <c:v>0</c:v>
                </c:pt>
                <c:pt idx="29979">
                  <c:v>0</c:v>
                </c:pt>
                <c:pt idx="29980">
                  <c:v>0</c:v>
                </c:pt>
                <c:pt idx="29981">
                  <c:v>0</c:v>
                </c:pt>
                <c:pt idx="29982">
                  <c:v>0</c:v>
                </c:pt>
                <c:pt idx="29983">
                  <c:v>0</c:v>
                </c:pt>
                <c:pt idx="29984">
                  <c:v>0</c:v>
                </c:pt>
                <c:pt idx="29985">
                  <c:v>0</c:v>
                </c:pt>
                <c:pt idx="29986">
                  <c:v>0</c:v>
                </c:pt>
                <c:pt idx="29987">
                  <c:v>0</c:v>
                </c:pt>
                <c:pt idx="29988">
                  <c:v>0</c:v>
                </c:pt>
                <c:pt idx="29989">
                  <c:v>0</c:v>
                </c:pt>
                <c:pt idx="29990">
                  <c:v>0</c:v>
                </c:pt>
                <c:pt idx="29991">
                  <c:v>0</c:v>
                </c:pt>
                <c:pt idx="29992">
                  <c:v>0</c:v>
                </c:pt>
                <c:pt idx="29993">
                  <c:v>0</c:v>
                </c:pt>
                <c:pt idx="29994">
                  <c:v>0</c:v>
                </c:pt>
                <c:pt idx="29995">
                  <c:v>0</c:v>
                </c:pt>
                <c:pt idx="29996">
                  <c:v>0</c:v>
                </c:pt>
                <c:pt idx="29997">
                  <c:v>0</c:v>
                </c:pt>
                <c:pt idx="29998">
                  <c:v>0</c:v>
                </c:pt>
                <c:pt idx="29999">
                  <c:v>0</c:v>
                </c:pt>
                <c:pt idx="30000">
                  <c:v>0</c:v>
                </c:pt>
                <c:pt idx="30001">
                  <c:v>0</c:v>
                </c:pt>
                <c:pt idx="30002">
                  <c:v>0</c:v>
                </c:pt>
                <c:pt idx="30003">
                  <c:v>0</c:v>
                </c:pt>
                <c:pt idx="30004">
                  <c:v>0</c:v>
                </c:pt>
                <c:pt idx="30005">
                  <c:v>0</c:v>
                </c:pt>
                <c:pt idx="30006">
                  <c:v>0</c:v>
                </c:pt>
                <c:pt idx="30007">
                  <c:v>0</c:v>
                </c:pt>
                <c:pt idx="30008">
                  <c:v>0</c:v>
                </c:pt>
                <c:pt idx="30009">
                  <c:v>0</c:v>
                </c:pt>
                <c:pt idx="30010">
                  <c:v>0</c:v>
                </c:pt>
                <c:pt idx="30011">
                  <c:v>0</c:v>
                </c:pt>
                <c:pt idx="30012">
                  <c:v>0</c:v>
                </c:pt>
                <c:pt idx="30013">
                  <c:v>0</c:v>
                </c:pt>
                <c:pt idx="30014">
                  <c:v>0</c:v>
                </c:pt>
                <c:pt idx="30015">
                  <c:v>0</c:v>
                </c:pt>
                <c:pt idx="30016">
                  <c:v>0</c:v>
                </c:pt>
                <c:pt idx="30017">
                  <c:v>0</c:v>
                </c:pt>
                <c:pt idx="30018">
                  <c:v>0</c:v>
                </c:pt>
                <c:pt idx="30019">
                  <c:v>0</c:v>
                </c:pt>
                <c:pt idx="30020">
                  <c:v>0</c:v>
                </c:pt>
                <c:pt idx="30021">
                  <c:v>0</c:v>
                </c:pt>
                <c:pt idx="30022">
                  <c:v>0</c:v>
                </c:pt>
                <c:pt idx="30023">
                  <c:v>0</c:v>
                </c:pt>
                <c:pt idx="30024">
                  <c:v>0</c:v>
                </c:pt>
                <c:pt idx="30025">
                  <c:v>0</c:v>
                </c:pt>
                <c:pt idx="30026">
                  <c:v>0</c:v>
                </c:pt>
                <c:pt idx="30027">
                  <c:v>0</c:v>
                </c:pt>
                <c:pt idx="30028">
                  <c:v>0</c:v>
                </c:pt>
                <c:pt idx="30029">
                  <c:v>0</c:v>
                </c:pt>
                <c:pt idx="30030">
                  <c:v>0</c:v>
                </c:pt>
                <c:pt idx="30031">
                  <c:v>0</c:v>
                </c:pt>
                <c:pt idx="30032">
                  <c:v>0</c:v>
                </c:pt>
                <c:pt idx="30033">
                  <c:v>0</c:v>
                </c:pt>
                <c:pt idx="30034">
                  <c:v>0</c:v>
                </c:pt>
                <c:pt idx="30035">
                  <c:v>0</c:v>
                </c:pt>
                <c:pt idx="30036">
                  <c:v>0</c:v>
                </c:pt>
                <c:pt idx="30037">
                  <c:v>0</c:v>
                </c:pt>
                <c:pt idx="30038">
                  <c:v>0</c:v>
                </c:pt>
                <c:pt idx="30039">
                  <c:v>0</c:v>
                </c:pt>
                <c:pt idx="30040">
                  <c:v>0</c:v>
                </c:pt>
                <c:pt idx="30041">
                  <c:v>0</c:v>
                </c:pt>
                <c:pt idx="30042">
                  <c:v>0</c:v>
                </c:pt>
                <c:pt idx="30043">
                  <c:v>0</c:v>
                </c:pt>
                <c:pt idx="30044">
                  <c:v>0</c:v>
                </c:pt>
                <c:pt idx="30045">
                  <c:v>0</c:v>
                </c:pt>
                <c:pt idx="30046">
                  <c:v>0</c:v>
                </c:pt>
                <c:pt idx="30047">
                  <c:v>0</c:v>
                </c:pt>
                <c:pt idx="30048">
                  <c:v>0</c:v>
                </c:pt>
                <c:pt idx="30049">
                  <c:v>0</c:v>
                </c:pt>
                <c:pt idx="30050">
                  <c:v>0</c:v>
                </c:pt>
                <c:pt idx="30051">
                  <c:v>0</c:v>
                </c:pt>
                <c:pt idx="30052">
                  <c:v>0</c:v>
                </c:pt>
                <c:pt idx="30053">
                  <c:v>0</c:v>
                </c:pt>
                <c:pt idx="30054">
                  <c:v>0</c:v>
                </c:pt>
                <c:pt idx="30055">
                  <c:v>0</c:v>
                </c:pt>
                <c:pt idx="30056">
                  <c:v>0</c:v>
                </c:pt>
                <c:pt idx="30057">
                  <c:v>0</c:v>
                </c:pt>
                <c:pt idx="30058">
                  <c:v>0</c:v>
                </c:pt>
                <c:pt idx="30059">
                  <c:v>0</c:v>
                </c:pt>
                <c:pt idx="30060">
                  <c:v>0</c:v>
                </c:pt>
                <c:pt idx="30061">
                  <c:v>0</c:v>
                </c:pt>
                <c:pt idx="30062">
                  <c:v>0</c:v>
                </c:pt>
                <c:pt idx="30063">
                  <c:v>0</c:v>
                </c:pt>
                <c:pt idx="30064">
                  <c:v>0</c:v>
                </c:pt>
                <c:pt idx="30065">
                  <c:v>0</c:v>
                </c:pt>
                <c:pt idx="30066">
                  <c:v>0</c:v>
                </c:pt>
                <c:pt idx="30067">
                  <c:v>0</c:v>
                </c:pt>
                <c:pt idx="30068">
                  <c:v>0</c:v>
                </c:pt>
                <c:pt idx="30069">
                  <c:v>0</c:v>
                </c:pt>
                <c:pt idx="30070">
                  <c:v>0</c:v>
                </c:pt>
                <c:pt idx="30071">
                  <c:v>0</c:v>
                </c:pt>
                <c:pt idx="30072">
                  <c:v>0</c:v>
                </c:pt>
                <c:pt idx="30073">
                  <c:v>0</c:v>
                </c:pt>
                <c:pt idx="30074">
                  <c:v>0</c:v>
                </c:pt>
                <c:pt idx="30075">
                  <c:v>0</c:v>
                </c:pt>
                <c:pt idx="30076">
                  <c:v>0</c:v>
                </c:pt>
                <c:pt idx="30077">
                  <c:v>0</c:v>
                </c:pt>
                <c:pt idx="30078">
                  <c:v>0</c:v>
                </c:pt>
                <c:pt idx="30079">
                  <c:v>0</c:v>
                </c:pt>
                <c:pt idx="30080">
                  <c:v>0</c:v>
                </c:pt>
                <c:pt idx="30081">
                  <c:v>0</c:v>
                </c:pt>
                <c:pt idx="30082">
                  <c:v>0</c:v>
                </c:pt>
                <c:pt idx="30083">
                  <c:v>0</c:v>
                </c:pt>
                <c:pt idx="30084">
                  <c:v>0</c:v>
                </c:pt>
                <c:pt idx="30085">
                  <c:v>0</c:v>
                </c:pt>
                <c:pt idx="30086">
                  <c:v>0</c:v>
                </c:pt>
                <c:pt idx="30087">
                  <c:v>0</c:v>
                </c:pt>
                <c:pt idx="30088">
                  <c:v>0</c:v>
                </c:pt>
                <c:pt idx="30089">
                  <c:v>0</c:v>
                </c:pt>
                <c:pt idx="30090">
                  <c:v>0</c:v>
                </c:pt>
                <c:pt idx="30091">
                  <c:v>0</c:v>
                </c:pt>
                <c:pt idx="30092">
                  <c:v>0</c:v>
                </c:pt>
                <c:pt idx="30093">
                  <c:v>0</c:v>
                </c:pt>
                <c:pt idx="30094">
                  <c:v>0</c:v>
                </c:pt>
                <c:pt idx="30095">
                  <c:v>0</c:v>
                </c:pt>
                <c:pt idx="30096">
                  <c:v>0</c:v>
                </c:pt>
                <c:pt idx="30097">
                  <c:v>0</c:v>
                </c:pt>
                <c:pt idx="30098">
                  <c:v>0</c:v>
                </c:pt>
                <c:pt idx="30099">
                  <c:v>0</c:v>
                </c:pt>
                <c:pt idx="30100">
                  <c:v>0</c:v>
                </c:pt>
                <c:pt idx="30101">
                  <c:v>0</c:v>
                </c:pt>
                <c:pt idx="30102">
                  <c:v>0</c:v>
                </c:pt>
                <c:pt idx="30103">
                  <c:v>0</c:v>
                </c:pt>
                <c:pt idx="30104">
                  <c:v>0</c:v>
                </c:pt>
                <c:pt idx="30105">
                  <c:v>0</c:v>
                </c:pt>
                <c:pt idx="30106">
                  <c:v>0</c:v>
                </c:pt>
                <c:pt idx="30107">
                  <c:v>0</c:v>
                </c:pt>
                <c:pt idx="30108">
                  <c:v>0</c:v>
                </c:pt>
                <c:pt idx="30109">
                  <c:v>0</c:v>
                </c:pt>
                <c:pt idx="30110">
                  <c:v>0</c:v>
                </c:pt>
                <c:pt idx="30111">
                  <c:v>0</c:v>
                </c:pt>
                <c:pt idx="30112">
                  <c:v>0</c:v>
                </c:pt>
                <c:pt idx="30113">
                  <c:v>0</c:v>
                </c:pt>
                <c:pt idx="30114">
                  <c:v>0</c:v>
                </c:pt>
                <c:pt idx="30115">
                  <c:v>0</c:v>
                </c:pt>
                <c:pt idx="30116">
                  <c:v>0</c:v>
                </c:pt>
                <c:pt idx="30117">
                  <c:v>0</c:v>
                </c:pt>
                <c:pt idx="30118">
                  <c:v>0</c:v>
                </c:pt>
                <c:pt idx="30119">
                  <c:v>0</c:v>
                </c:pt>
                <c:pt idx="30120">
                  <c:v>0</c:v>
                </c:pt>
                <c:pt idx="30121">
                  <c:v>0</c:v>
                </c:pt>
                <c:pt idx="30122">
                  <c:v>0</c:v>
                </c:pt>
                <c:pt idx="30123">
                  <c:v>0</c:v>
                </c:pt>
                <c:pt idx="30124">
                  <c:v>0</c:v>
                </c:pt>
                <c:pt idx="30125">
                  <c:v>0</c:v>
                </c:pt>
                <c:pt idx="30126">
                  <c:v>0</c:v>
                </c:pt>
                <c:pt idx="30127">
                  <c:v>0</c:v>
                </c:pt>
                <c:pt idx="30128">
                  <c:v>0</c:v>
                </c:pt>
                <c:pt idx="30129">
                  <c:v>0</c:v>
                </c:pt>
                <c:pt idx="30130">
                  <c:v>0</c:v>
                </c:pt>
                <c:pt idx="30131">
                  <c:v>0</c:v>
                </c:pt>
                <c:pt idx="30132">
                  <c:v>0</c:v>
                </c:pt>
                <c:pt idx="30133">
                  <c:v>0</c:v>
                </c:pt>
                <c:pt idx="30134">
                  <c:v>0</c:v>
                </c:pt>
                <c:pt idx="30135">
                  <c:v>0</c:v>
                </c:pt>
                <c:pt idx="30136">
                  <c:v>0</c:v>
                </c:pt>
                <c:pt idx="30137">
                  <c:v>0</c:v>
                </c:pt>
                <c:pt idx="30138">
                  <c:v>0</c:v>
                </c:pt>
                <c:pt idx="30139">
                  <c:v>0</c:v>
                </c:pt>
                <c:pt idx="30140">
                  <c:v>0</c:v>
                </c:pt>
                <c:pt idx="30141">
                  <c:v>0</c:v>
                </c:pt>
                <c:pt idx="30142">
                  <c:v>0</c:v>
                </c:pt>
                <c:pt idx="30143">
                  <c:v>0</c:v>
                </c:pt>
                <c:pt idx="30144">
                  <c:v>0</c:v>
                </c:pt>
                <c:pt idx="30145">
                  <c:v>0</c:v>
                </c:pt>
                <c:pt idx="30146">
                  <c:v>0</c:v>
                </c:pt>
                <c:pt idx="30147">
                  <c:v>0</c:v>
                </c:pt>
                <c:pt idx="30148">
                  <c:v>0</c:v>
                </c:pt>
                <c:pt idx="30149">
                  <c:v>0</c:v>
                </c:pt>
                <c:pt idx="30150">
                  <c:v>0</c:v>
                </c:pt>
                <c:pt idx="30151">
                  <c:v>0</c:v>
                </c:pt>
                <c:pt idx="30152">
                  <c:v>0</c:v>
                </c:pt>
                <c:pt idx="30153">
                  <c:v>0</c:v>
                </c:pt>
                <c:pt idx="30154">
                  <c:v>0</c:v>
                </c:pt>
                <c:pt idx="30155">
                  <c:v>0</c:v>
                </c:pt>
                <c:pt idx="30156">
                  <c:v>0</c:v>
                </c:pt>
                <c:pt idx="30157">
                  <c:v>0</c:v>
                </c:pt>
                <c:pt idx="30158">
                  <c:v>0</c:v>
                </c:pt>
                <c:pt idx="30159">
                  <c:v>0</c:v>
                </c:pt>
                <c:pt idx="30160">
                  <c:v>0</c:v>
                </c:pt>
                <c:pt idx="30161">
                  <c:v>0</c:v>
                </c:pt>
                <c:pt idx="30162">
                  <c:v>0</c:v>
                </c:pt>
                <c:pt idx="30163">
                  <c:v>0</c:v>
                </c:pt>
                <c:pt idx="30164">
                  <c:v>0</c:v>
                </c:pt>
                <c:pt idx="30165">
                  <c:v>0</c:v>
                </c:pt>
                <c:pt idx="30166">
                  <c:v>0</c:v>
                </c:pt>
                <c:pt idx="30167">
                  <c:v>0</c:v>
                </c:pt>
                <c:pt idx="30168">
                  <c:v>0</c:v>
                </c:pt>
                <c:pt idx="30169">
                  <c:v>0</c:v>
                </c:pt>
                <c:pt idx="30170">
                  <c:v>0</c:v>
                </c:pt>
                <c:pt idx="30171">
                  <c:v>0</c:v>
                </c:pt>
                <c:pt idx="30172">
                  <c:v>0</c:v>
                </c:pt>
                <c:pt idx="30173">
                  <c:v>0</c:v>
                </c:pt>
                <c:pt idx="30174">
                  <c:v>0</c:v>
                </c:pt>
                <c:pt idx="30175">
                  <c:v>0</c:v>
                </c:pt>
                <c:pt idx="30176">
                  <c:v>0</c:v>
                </c:pt>
                <c:pt idx="30177">
                  <c:v>0</c:v>
                </c:pt>
                <c:pt idx="30178">
                  <c:v>0</c:v>
                </c:pt>
                <c:pt idx="30179">
                  <c:v>0</c:v>
                </c:pt>
                <c:pt idx="30180">
                  <c:v>0</c:v>
                </c:pt>
                <c:pt idx="30181">
                  <c:v>0</c:v>
                </c:pt>
                <c:pt idx="30182">
                  <c:v>0</c:v>
                </c:pt>
                <c:pt idx="30183">
                  <c:v>0</c:v>
                </c:pt>
                <c:pt idx="30184">
                  <c:v>0</c:v>
                </c:pt>
                <c:pt idx="30185">
                  <c:v>0</c:v>
                </c:pt>
                <c:pt idx="30186">
                  <c:v>0</c:v>
                </c:pt>
                <c:pt idx="30187">
                  <c:v>0</c:v>
                </c:pt>
                <c:pt idx="30188">
                  <c:v>0</c:v>
                </c:pt>
                <c:pt idx="30189">
                  <c:v>0</c:v>
                </c:pt>
                <c:pt idx="30190">
                  <c:v>0</c:v>
                </c:pt>
                <c:pt idx="30191">
                  <c:v>0</c:v>
                </c:pt>
                <c:pt idx="30192">
                  <c:v>0</c:v>
                </c:pt>
                <c:pt idx="30193">
                  <c:v>0</c:v>
                </c:pt>
                <c:pt idx="30194">
                  <c:v>0</c:v>
                </c:pt>
                <c:pt idx="30195">
                  <c:v>0</c:v>
                </c:pt>
                <c:pt idx="30196">
                  <c:v>0</c:v>
                </c:pt>
                <c:pt idx="30197">
                  <c:v>0</c:v>
                </c:pt>
                <c:pt idx="30198">
                  <c:v>0</c:v>
                </c:pt>
                <c:pt idx="30199">
                  <c:v>0</c:v>
                </c:pt>
                <c:pt idx="30200">
                  <c:v>0</c:v>
                </c:pt>
                <c:pt idx="30201">
                  <c:v>0</c:v>
                </c:pt>
                <c:pt idx="30202">
                  <c:v>0</c:v>
                </c:pt>
                <c:pt idx="30203">
                  <c:v>0</c:v>
                </c:pt>
                <c:pt idx="30204">
                  <c:v>0</c:v>
                </c:pt>
                <c:pt idx="30205">
                  <c:v>0</c:v>
                </c:pt>
                <c:pt idx="30206">
                  <c:v>0</c:v>
                </c:pt>
                <c:pt idx="30207">
                  <c:v>0</c:v>
                </c:pt>
                <c:pt idx="30208">
                  <c:v>0</c:v>
                </c:pt>
                <c:pt idx="30209">
                  <c:v>0</c:v>
                </c:pt>
                <c:pt idx="30210">
                  <c:v>0</c:v>
                </c:pt>
                <c:pt idx="30211">
                  <c:v>0</c:v>
                </c:pt>
                <c:pt idx="30212">
                  <c:v>0</c:v>
                </c:pt>
                <c:pt idx="30213">
                  <c:v>0</c:v>
                </c:pt>
                <c:pt idx="30214">
                  <c:v>0</c:v>
                </c:pt>
                <c:pt idx="30215">
                  <c:v>0</c:v>
                </c:pt>
                <c:pt idx="30216">
                  <c:v>0</c:v>
                </c:pt>
                <c:pt idx="30217">
                  <c:v>0</c:v>
                </c:pt>
                <c:pt idx="30218">
                  <c:v>0</c:v>
                </c:pt>
                <c:pt idx="30219">
                  <c:v>0</c:v>
                </c:pt>
                <c:pt idx="30220">
                  <c:v>0</c:v>
                </c:pt>
                <c:pt idx="30221">
                  <c:v>0</c:v>
                </c:pt>
                <c:pt idx="30222">
                  <c:v>0</c:v>
                </c:pt>
                <c:pt idx="30223">
                  <c:v>0</c:v>
                </c:pt>
                <c:pt idx="30224">
                  <c:v>0</c:v>
                </c:pt>
                <c:pt idx="30225">
                  <c:v>0</c:v>
                </c:pt>
                <c:pt idx="30226">
                  <c:v>0</c:v>
                </c:pt>
                <c:pt idx="30227">
                  <c:v>0</c:v>
                </c:pt>
                <c:pt idx="30228">
                  <c:v>0</c:v>
                </c:pt>
                <c:pt idx="30229">
                  <c:v>0</c:v>
                </c:pt>
                <c:pt idx="30230">
                  <c:v>0</c:v>
                </c:pt>
                <c:pt idx="30231">
                  <c:v>0</c:v>
                </c:pt>
                <c:pt idx="30232">
                  <c:v>0</c:v>
                </c:pt>
                <c:pt idx="30233">
                  <c:v>0</c:v>
                </c:pt>
                <c:pt idx="30234">
                  <c:v>0</c:v>
                </c:pt>
                <c:pt idx="30235">
                  <c:v>0</c:v>
                </c:pt>
                <c:pt idx="30236">
                  <c:v>0</c:v>
                </c:pt>
                <c:pt idx="30237">
                  <c:v>0</c:v>
                </c:pt>
                <c:pt idx="30238">
                  <c:v>0</c:v>
                </c:pt>
                <c:pt idx="30239">
                  <c:v>0</c:v>
                </c:pt>
                <c:pt idx="30240">
                  <c:v>0</c:v>
                </c:pt>
                <c:pt idx="30241">
                  <c:v>0</c:v>
                </c:pt>
                <c:pt idx="30242">
                  <c:v>0</c:v>
                </c:pt>
                <c:pt idx="30243">
                  <c:v>0</c:v>
                </c:pt>
                <c:pt idx="30244">
                  <c:v>0</c:v>
                </c:pt>
                <c:pt idx="30245">
                  <c:v>0</c:v>
                </c:pt>
                <c:pt idx="30246">
                  <c:v>0</c:v>
                </c:pt>
                <c:pt idx="30247">
                  <c:v>0</c:v>
                </c:pt>
                <c:pt idx="30248">
                  <c:v>0</c:v>
                </c:pt>
                <c:pt idx="30249">
                  <c:v>0</c:v>
                </c:pt>
                <c:pt idx="30250">
                  <c:v>0</c:v>
                </c:pt>
                <c:pt idx="30251">
                  <c:v>0</c:v>
                </c:pt>
                <c:pt idx="30252">
                  <c:v>0</c:v>
                </c:pt>
                <c:pt idx="30253">
                  <c:v>0</c:v>
                </c:pt>
                <c:pt idx="30254">
                  <c:v>0</c:v>
                </c:pt>
                <c:pt idx="30255">
                  <c:v>0</c:v>
                </c:pt>
                <c:pt idx="30256">
                  <c:v>0</c:v>
                </c:pt>
                <c:pt idx="30257">
                  <c:v>0</c:v>
                </c:pt>
                <c:pt idx="30258">
                  <c:v>0</c:v>
                </c:pt>
                <c:pt idx="30259">
                  <c:v>0</c:v>
                </c:pt>
                <c:pt idx="30260">
                  <c:v>0</c:v>
                </c:pt>
                <c:pt idx="30261">
                  <c:v>0</c:v>
                </c:pt>
                <c:pt idx="30262">
                  <c:v>0</c:v>
                </c:pt>
                <c:pt idx="30263">
                  <c:v>0</c:v>
                </c:pt>
                <c:pt idx="30264">
                  <c:v>0</c:v>
                </c:pt>
                <c:pt idx="30265">
                  <c:v>0</c:v>
                </c:pt>
                <c:pt idx="30266">
                  <c:v>0</c:v>
                </c:pt>
                <c:pt idx="30267">
                  <c:v>0</c:v>
                </c:pt>
                <c:pt idx="30268">
                  <c:v>0</c:v>
                </c:pt>
                <c:pt idx="30269">
                  <c:v>0</c:v>
                </c:pt>
                <c:pt idx="30270">
                  <c:v>0</c:v>
                </c:pt>
                <c:pt idx="30271">
                  <c:v>0</c:v>
                </c:pt>
                <c:pt idx="30272">
                  <c:v>0</c:v>
                </c:pt>
                <c:pt idx="30273">
                  <c:v>0</c:v>
                </c:pt>
                <c:pt idx="30274">
                  <c:v>0</c:v>
                </c:pt>
                <c:pt idx="30275">
                  <c:v>0</c:v>
                </c:pt>
                <c:pt idx="30276">
                  <c:v>0</c:v>
                </c:pt>
                <c:pt idx="30277">
                  <c:v>0</c:v>
                </c:pt>
                <c:pt idx="30278">
                  <c:v>0</c:v>
                </c:pt>
                <c:pt idx="30279">
                  <c:v>0</c:v>
                </c:pt>
                <c:pt idx="30280">
                  <c:v>0</c:v>
                </c:pt>
                <c:pt idx="30281">
                  <c:v>0</c:v>
                </c:pt>
                <c:pt idx="30282">
                  <c:v>0</c:v>
                </c:pt>
                <c:pt idx="30283">
                  <c:v>0</c:v>
                </c:pt>
                <c:pt idx="30284">
                  <c:v>0</c:v>
                </c:pt>
                <c:pt idx="30285">
                  <c:v>0</c:v>
                </c:pt>
                <c:pt idx="30286">
                  <c:v>0</c:v>
                </c:pt>
                <c:pt idx="30287">
                  <c:v>0</c:v>
                </c:pt>
                <c:pt idx="30288">
                  <c:v>0</c:v>
                </c:pt>
                <c:pt idx="30289">
                  <c:v>0</c:v>
                </c:pt>
                <c:pt idx="30290">
                  <c:v>0</c:v>
                </c:pt>
                <c:pt idx="30291">
                  <c:v>0</c:v>
                </c:pt>
                <c:pt idx="30292">
                  <c:v>0</c:v>
                </c:pt>
                <c:pt idx="30293">
                  <c:v>0</c:v>
                </c:pt>
                <c:pt idx="30294">
                  <c:v>0</c:v>
                </c:pt>
                <c:pt idx="30295">
                  <c:v>0</c:v>
                </c:pt>
                <c:pt idx="30296">
                  <c:v>0</c:v>
                </c:pt>
                <c:pt idx="30297">
                  <c:v>0</c:v>
                </c:pt>
                <c:pt idx="30298">
                  <c:v>0</c:v>
                </c:pt>
                <c:pt idx="30299">
                  <c:v>0</c:v>
                </c:pt>
                <c:pt idx="30300">
                  <c:v>0</c:v>
                </c:pt>
                <c:pt idx="30301">
                  <c:v>0</c:v>
                </c:pt>
                <c:pt idx="30302">
                  <c:v>0</c:v>
                </c:pt>
                <c:pt idx="30303">
                  <c:v>0</c:v>
                </c:pt>
                <c:pt idx="30304">
                  <c:v>0</c:v>
                </c:pt>
                <c:pt idx="30305">
                  <c:v>0</c:v>
                </c:pt>
                <c:pt idx="30306">
                  <c:v>0</c:v>
                </c:pt>
                <c:pt idx="30307">
                  <c:v>0</c:v>
                </c:pt>
                <c:pt idx="30308">
                  <c:v>0</c:v>
                </c:pt>
                <c:pt idx="30309">
                  <c:v>0</c:v>
                </c:pt>
                <c:pt idx="30310">
                  <c:v>0</c:v>
                </c:pt>
                <c:pt idx="30311">
                  <c:v>0</c:v>
                </c:pt>
                <c:pt idx="30312">
                  <c:v>0</c:v>
                </c:pt>
                <c:pt idx="30313">
                  <c:v>0</c:v>
                </c:pt>
                <c:pt idx="30314">
                  <c:v>0</c:v>
                </c:pt>
                <c:pt idx="30315">
                  <c:v>0</c:v>
                </c:pt>
                <c:pt idx="30316">
                  <c:v>0</c:v>
                </c:pt>
                <c:pt idx="30317">
                  <c:v>0</c:v>
                </c:pt>
                <c:pt idx="30318">
                  <c:v>0</c:v>
                </c:pt>
                <c:pt idx="30319">
                  <c:v>0</c:v>
                </c:pt>
                <c:pt idx="30320">
                  <c:v>0</c:v>
                </c:pt>
                <c:pt idx="30321">
                  <c:v>0</c:v>
                </c:pt>
                <c:pt idx="30322">
                  <c:v>0</c:v>
                </c:pt>
                <c:pt idx="30323">
                  <c:v>0</c:v>
                </c:pt>
                <c:pt idx="30324">
                  <c:v>0</c:v>
                </c:pt>
                <c:pt idx="30325">
                  <c:v>0</c:v>
                </c:pt>
                <c:pt idx="30326">
                  <c:v>0</c:v>
                </c:pt>
                <c:pt idx="30327">
                  <c:v>0</c:v>
                </c:pt>
                <c:pt idx="30328">
                  <c:v>0</c:v>
                </c:pt>
                <c:pt idx="30329">
                  <c:v>0</c:v>
                </c:pt>
                <c:pt idx="30330">
                  <c:v>0</c:v>
                </c:pt>
                <c:pt idx="30331">
                  <c:v>0</c:v>
                </c:pt>
                <c:pt idx="30332">
                  <c:v>0</c:v>
                </c:pt>
                <c:pt idx="30333">
                  <c:v>0</c:v>
                </c:pt>
                <c:pt idx="30334">
                  <c:v>0</c:v>
                </c:pt>
                <c:pt idx="30335">
                  <c:v>0</c:v>
                </c:pt>
                <c:pt idx="30336">
                  <c:v>0</c:v>
                </c:pt>
                <c:pt idx="30337">
                  <c:v>0</c:v>
                </c:pt>
                <c:pt idx="30338">
                  <c:v>0</c:v>
                </c:pt>
                <c:pt idx="30339">
                  <c:v>0</c:v>
                </c:pt>
                <c:pt idx="30340">
                  <c:v>0</c:v>
                </c:pt>
                <c:pt idx="30341">
                  <c:v>0</c:v>
                </c:pt>
                <c:pt idx="30342">
                  <c:v>0</c:v>
                </c:pt>
                <c:pt idx="30343">
                  <c:v>0</c:v>
                </c:pt>
                <c:pt idx="30344">
                  <c:v>0</c:v>
                </c:pt>
                <c:pt idx="30345">
                  <c:v>0</c:v>
                </c:pt>
                <c:pt idx="30346">
                  <c:v>0</c:v>
                </c:pt>
                <c:pt idx="30347">
                  <c:v>0</c:v>
                </c:pt>
                <c:pt idx="30348">
                  <c:v>0</c:v>
                </c:pt>
                <c:pt idx="30349">
                  <c:v>0</c:v>
                </c:pt>
                <c:pt idx="30350">
                  <c:v>0</c:v>
                </c:pt>
                <c:pt idx="30351">
                  <c:v>0</c:v>
                </c:pt>
                <c:pt idx="30352">
                  <c:v>0</c:v>
                </c:pt>
                <c:pt idx="30353">
                  <c:v>0</c:v>
                </c:pt>
                <c:pt idx="30354">
                  <c:v>0</c:v>
                </c:pt>
                <c:pt idx="30355">
                  <c:v>0</c:v>
                </c:pt>
                <c:pt idx="30356">
                  <c:v>0</c:v>
                </c:pt>
                <c:pt idx="30357">
                  <c:v>0</c:v>
                </c:pt>
                <c:pt idx="30358">
                  <c:v>0</c:v>
                </c:pt>
                <c:pt idx="30359">
                  <c:v>0</c:v>
                </c:pt>
                <c:pt idx="30360">
                  <c:v>0</c:v>
                </c:pt>
                <c:pt idx="30361">
                  <c:v>0</c:v>
                </c:pt>
                <c:pt idx="30362">
                  <c:v>0</c:v>
                </c:pt>
                <c:pt idx="30363">
                  <c:v>0</c:v>
                </c:pt>
                <c:pt idx="30364">
                  <c:v>0</c:v>
                </c:pt>
                <c:pt idx="30365">
                  <c:v>0</c:v>
                </c:pt>
                <c:pt idx="30366">
                  <c:v>0</c:v>
                </c:pt>
                <c:pt idx="30367">
                  <c:v>0</c:v>
                </c:pt>
                <c:pt idx="30368">
                  <c:v>0</c:v>
                </c:pt>
                <c:pt idx="30369">
                  <c:v>0</c:v>
                </c:pt>
                <c:pt idx="30370">
                  <c:v>0</c:v>
                </c:pt>
                <c:pt idx="30371">
                  <c:v>0</c:v>
                </c:pt>
                <c:pt idx="30372">
                  <c:v>0</c:v>
                </c:pt>
                <c:pt idx="30373">
                  <c:v>0</c:v>
                </c:pt>
                <c:pt idx="30374">
                  <c:v>0</c:v>
                </c:pt>
                <c:pt idx="30375">
                  <c:v>0</c:v>
                </c:pt>
                <c:pt idx="30376">
                  <c:v>0</c:v>
                </c:pt>
                <c:pt idx="30377">
                  <c:v>0</c:v>
                </c:pt>
                <c:pt idx="30378">
                  <c:v>0</c:v>
                </c:pt>
                <c:pt idx="30379">
                  <c:v>0</c:v>
                </c:pt>
                <c:pt idx="30380">
                  <c:v>0</c:v>
                </c:pt>
                <c:pt idx="30381">
                  <c:v>0</c:v>
                </c:pt>
                <c:pt idx="30382">
                  <c:v>0</c:v>
                </c:pt>
                <c:pt idx="30383">
                  <c:v>0</c:v>
                </c:pt>
                <c:pt idx="30384">
                  <c:v>0</c:v>
                </c:pt>
                <c:pt idx="30385">
                  <c:v>0</c:v>
                </c:pt>
                <c:pt idx="30386">
                  <c:v>0</c:v>
                </c:pt>
                <c:pt idx="30387">
                  <c:v>0</c:v>
                </c:pt>
                <c:pt idx="30388">
                  <c:v>0</c:v>
                </c:pt>
                <c:pt idx="30389">
                  <c:v>0</c:v>
                </c:pt>
                <c:pt idx="30390">
                  <c:v>0</c:v>
                </c:pt>
                <c:pt idx="30391">
                  <c:v>0</c:v>
                </c:pt>
                <c:pt idx="30392">
                  <c:v>0</c:v>
                </c:pt>
                <c:pt idx="30393">
                  <c:v>0</c:v>
                </c:pt>
                <c:pt idx="30394">
                  <c:v>0</c:v>
                </c:pt>
                <c:pt idx="30395">
                  <c:v>0</c:v>
                </c:pt>
                <c:pt idx="30396">
                  <c:v>0</c:v>
                </c:pt>
                <c:pt idx="30397">
                  <c:v>0</c:v>
                </c:pt>
                <c:pt idx="30398">
                  <c:v>0</c:v>
                </c:pt>
                <c:pt idx="30399">
                  <c:v>0</c:v>
                </c:pt>
                <c:pt idx="30400">
                  <c:v>0</c:v>
                </c:pt>
                <c:pt idx="30401">
                  <c:v>0</c:v>
                </c:pt>
                <c:pt idx="30402">
                  <c:v>0</c:v>
                </c:pt>
                <c:pt idx="30403">
                  <c:v>0</c:v>
                </c:pt>
                <c:pt idx="30404">
                  <c:v>0</c:v>
                </c:pt>
                <c:pt idx="30405">
                  <c:v>0</c:v>
                </c:pt>
                <c:pt idx="30406">
                  <c:v>0</c:v>
                </c:pt>
                <c:pt idx="30407">
                  <c:v>0</c:v>
                </c:pt>
                <c:pt idx="30408">
                  <c:v>0</c:v>
                </c:pt>
                <c:pt idx="30409">
                  <c:v>0</c:v>
                </c:pt>
                <c:pt idx="30410">
                  <c:v>0</c:v>
                </c:pt>
                <c:pt idx="30411">
                  <c:v>0</c:v>
                </c:pt>
                <c:pt idx="30412">
                  <c:v>0</c:v>
                </c:pt>
                <c:pt idx="30413">
                  <c:v>0</c:v>
                </c:pt>
                <c:pt idx="30414">
                  <c:v>0</c:v>
                </c:pt>
                <c:pt idx="30415">
                  <c:v>0</c:v>
                </c:pt>
                <c:pt idx="30416">
                  <c:v>0</c:v>
                </c:pt>
                <c:pt idx="30417">
                  <c:v>0</c:v>
                </c:pt>
                <c:pt idx="30418">
                  <c:v>0</c:v>
                </c:pt>
                <c:pt idx="30419">
                  <c:v>0</c:v>
                </c:pt>
                <c:pt idx="30420">
                  <c:v>0</c:v>
                </c:pt>
                <c:pt idx="30421">
                  <c:v>0</c:v>
                </c:pt>
                <c:pt idx="30422">
                  <c:v>0</c:v>
                </c:pt>
                <c:pt idx="30423">
                  <c:v>0</c:v>
                </c:pt>
                <c:pt idx="30424">
                  <c:v>0</c:v>
                </c:pt>
                <c:pt idx="30425">
                  <c:v>0</c:v>
                </c:pt>
                <c:pt idx="30426">
                  <c:v>0</c:v>
                </c:pt>
                <c:pt idx="30427">
                  <c:v>0</c:v>
                </c:pt>
                <c:pt idx="30428">
                  <c:v>0</c:v>
                </c:pt>
                <c:pt idx="30429">
                  <c:v>0</c:v>
                </c:pt>
                <c:pt idx="30430">
                  <c:v>0</c:v>
                </c:pt>
                <c:pt idx="30431">
                  <c:v>0</c:v>
                </c:pt>
                <c:pt idx="30432">
                  <c:v>0</c:v>
                </c:pt>
                <c:pt idx="30433">
                  <c:v>0</c:v>
                </c:pt>
                <c:pt idx="30434">
                  <c:v>0</c:v>
                </c:pt>
                <c:pt idx="30435">
                  <c:v>0</c:v>
                </c:pt>
                <c:pt idx="30436">
                  <c:v>0</c:v>
                </c:pt>
                <c:pt idx="30437">
                  <c:v>0</c:v>
                </c:pt>
                <c:pt idx="30438">
                  <c:v>0</c:v>
                </c:pt>
                <c:pt idx="30439">
                  <c:v>0</c:v>
                </c:pt>
                <c:pt idx="30440">
                  <c:v>0</c:v>
                </c:pt>
                <c:pt idx="30441">
                  <c:v>0</c:v>
                </c:pt>
                <c:pt idx="30442">
                  <c:v>0</c:v>
                </c:pt>
                <c:pt idx="30443">
                  <c:v>0</c:v>
                </c:pt>
                <c:pt idx="30444">
                  <c:v>0</c:v>
                </c:pt>
                <c:pt idx="30445">
                  <c:v>0</c:v>
                </c:pt>
                <c:pt idx="30446">
                  <c:v>0</c:v>
                </c:pt>
                <c:pt idx="30447">
                  <c:v>0</c:v>
                </c:pt>
                <c:pt idx="30448">
                  <c:v>0</c:v>
                </c:pt>
                <c:pt idx="30449">
                  <c:v>0</c:v>
                </c:pt>
                <c:pt idx="30450">
                  <c:v>0</c:v>
                </c:pt>
                <c:pt idx="30451">
                  <c:v>0</c:v>
                </c:pt>
                <c:pt idx="30452">
                  <c:v>0</c:v>
                </c:pt>
                <c:pt idx="30453">
                  <c:v>0</c:v>
                </c:pt>
                <c:pt idx="30454">
                  <c:v>0</c:v>
                </c:pt>
                <c:pt idx="30455">
                  <c:v>0</c:v>
                </c:pt>
                <c:pt idx="30456">
                  <c:v>0</c:v>
                </c:pt>
                <c:pt idx="30457">
                  <c:v>0</c:v>
                </c:pt>
                <c:pt idx="30458">
                  <c:v>0</c:v>
                </c:pt>
                <c:pt idx="30459">
                  <c:v>0</c:v>
                </c:pt>
                <c:pt idx="30460">
                  <c:v>0</c:v>
                </c:pt>
                <c:pt idx="30461">
                  <c:v>0</c:v>
                </c:pt>
                <c:pt idx="30462">
                  <c:v>0</c:v>
                </c:pt>
                <c:pt idx="30463">
                  <c:v>0</c:v>
                </c:pt>
                <c:pt idx="30464">
                  <c:v>0</c:v>
                </c:pt>
                <c:pt idx="30465">
                  <c:v>0</c:v>
                </c:pt>
                <c:pt idx="30466">
                  <c:v>0</c:v>
                </c:pt>
                <c:pt idx="30467">
                  <c:v>0</c:v>
                </c:pt>
                <c:pt idx="30468">
                  <c:v>0</c:v>
                </c:pt>
                <c:pt idx="30469">
                  <c:v>0</c:v>
                </c:pt>
                <c:pt idx="30470">
                  <c:v>0</c:v>
                </c:pt>
                <c:pt idx="30471">
                  <c:v>0</c:v>
                </c:pt>
                <c:pt idx="30472">
                  <c:v>0</c:v>
                </c:pt>
                <c:pt idx="30473">
                  <c:v>0</c:v>
                </c:pt>
                <c:pt idx="30474">
                  <c:v>0</c:v>
                </c:pt>
                <c:pt idx="30475">
                  <c:v>0</c:v>
                </c:pt>
                <c:pt idx="30476">
                  <c:v>0</c:v>
                </c:pt>
                <c:pt idx="30477">
                  <c:v>0</c:v>
                </c:pt>
                <c:pt idx="30478">
                  <c:v>0</c:v>
                </c:pt>
                <c:pt idx="30479">
                  <c:v>0</c:v>
                </c:pt>
                <c:pt idx="30480">
                  <c:v>0</c:v>
                </c:pt>
                <c:pt idx="30481">
                  <c:v>0</c:v>
                </c:pt>
                <c:pt idx="30482">
                  <c:v>0</c:v>
                </c:pt>
                <c:pt idx="30483">
                  <c:v>0</c:v>
                </c:pt>
                <c:pt idx="30484">
                  <c:v>0</c:v>
                </c:pt>
                <c:pt idx="30485">
                  <c:v>0</c:v>
                </c:pt>
                <c:pt idx="30486">
                  <c:v>0</c:v>
                </c:pt>
                <c:pt idx="30487">
                  <c:v>0</c:v>
                </c:pt>
                <c:pt idx="30488">
                  <c:v>0</c:v>
                </c:pt>
                <c:pt idx="30489">
                  <c:v>0</c:v>
                </c:pt>
                <c:pt idx="30490">
                  <c:v>0</c:v>
                </c:pt>
                <c:pt idx="30491">
                  <c:v>0</c:v>
                </c:pt>
                <c:pt idx="30492">
                  <c:v>0</c:v>
                </c:pt>
                <c:pt idx="30493">
                  <c:v>0</c:v>
                </c:pt>
                <c:pt idx="30494">
                  <c:v>0</c:v>
                </c:pt>
                <c:pt idx="30495">
                  <c:v>0</c:v>
                </c:pt>
                <c:pt idx="30496">
                  <c:v>0</c:v>
                </c:pt>
                <c:pt idx="30497">
                  <c:v>0</c:v>
                </c:pt>
                <c:pt idx="30498">
                  <c:v>0</c:v>
                </c:pt>
                <c:pt idx="30499">
                  <c:v>0</c:v>
                </c:pt>
                <c:pt idx="30500">
                  <c:v>0</c:v>
                </c:pt>
                <c:pt idx="30501">
                  <c:v>0</c:v>
                </c:pt>
                <c:pt idx="30502">
                  <c:v>0</c:v>
                </c:pt>
                <c:pt idx="30503">
                  <c:v>0</c:v>
                </c:pt>
                <c:pt idx="30504">
                  <c:v>0</c:v>
                </c:pt>
                <c:pt idx="30505">
                  <c:v>0</c:v>
                </c:pt>
                <c:pt idx="30506">
                  <c:v>0</c:v>
                </c:pt>
                <c:pt idx="30507">
                  <c:v>0</c:v>
                </c:pt>
                <c:pt idx="30508">
                  <c:v>0</c:v>
                </c:pt>
                <c:pt idx="30509">
                  <c:v>0</c:v>
                </c:pt>
                <c:pt idx="30510">
                  <c:v>0</c:v>
                </c:pt>
                <c:pt idx="30511">
                  <c:v>0</c:v>
                </c:pt>
                <c:pt idx="30512">
                  <c:v>0</c:v>
                </c:pt>
                <c:pt idx="30513">
                  <c:v>0</c:v>
                </c:pt>
                <c:pt idx="30514">
                  <c:v>0</c:v>
                </c:pt>
                <c:pt idx="30515">
                  <c:v>0</c:v>
                </c:pt>
                <c:pt idx="30516">
                  <c:v>0</c:v>
                </c:pt>
                <c:pt idx="30517">
                  <c:v>0</c:v>
                </c:pt>
                <c:pt idx="30518">
                  <c:v>0</c:v>
                </c:pt>
                <c:pt idx="30519">
                  <c:v>0</c:v>
                </c:pt>
                <c:pt idx="30520">
                  <c:v>0</c:v>
                </c:pt>
                <c:pt idx="30521">
                  <c:v>0</c:v>
                </c:pt>
                <c:pt idx="30522">
                  <c:v>0</c:v>
                </c:pt>
                <c:pt idx="30523">
                  <c:v>0</c:v>
                </c:pt>
                <c:pt idx="30524">
                  <c:v>0</c:v>
                </c:pt>
                <c:pt idx="30525">
                  <c:v>0</c:v>
                </c:pt>
                <c:pt idx="30526">
                  <c:v>0</c:v>
                </c:pt>
                <c:pt idx="30527">
                  <c:v>0</c:v>
                </c:pt>
                <c:pt idx="30528">
                  <c:v>0</c:v>
                </c:pt>
                <c:pt idx="30529">
                  <c:v>0</c:v>
                </c:pt>
                <c:pt idx="30530">
                  <c:v>0</c:v>
                </c:pt>
                <c:pt idx="30531">
                  <c:v>0</c:v>
                </c:pt>
                <c:pt idx="30532">
                  <c:v>0</c:v>
                </c:pt>
                <c:pt idx="30533">
                  <c:v>0</c:v>
                </c:pt>
                <c:pt idx="30534">
                  <c:v>0</c:v>
                </c:pt>
                <c:pt idx="30535">
                  <c:v>0</c:v>
                </c:pt>
                <c:pt idx="30536">
                  <c:v>0</c:v>
                </c:pt>
                <c:pt idx="30537">
                  <c:v>0</c:v>
                </c:pt>
                <c:pt idx="30538">
                  <c:v>0</c:v>
                </c:pt>
                <c:pt idx="30539">
                  <c:v>0</c:v>
                </c:pt>
                <c:pt idx="30540">
                  <c:v>0</c:v>
                </c:pt>
                <c:pt idx="30541">
                  <c:v>0</c:v>
                </c:pt>
                <c:pt idx="30542">
                  <c:v>0</c:v>
                </c:pt>
                <c:pt idx="30543">
                  <c:v>0</c:v>
                </c:pt>
                <c:pt idx="30544">
                  <c:v>0</c:v>
                </c:pt>
                <c:pt idx="30545">
                  <c:v>0</c:v>
                </c:pt>
                <c:pt idx="30546">
                  <c:v>0</c:v>
                </c:pt>
                <c:pt idx="30547">
                  <c:v>0</c:v>
                </c:pt>
                <c:pt idx="30548">
                  <c:v>0</c:v>
                </c:pt>
                <c:pt idx="30549">
                  <c:v>0</c:v>
                </c:pt>
                <c:pt idx="30550">
                  <c:v>0</c:v>
                </c:pt>
                <c:pt idx="30551">
                  <c:v>0</c:v>
                </c:pt>
                <c:pt idx="30552">
                  <c:v>0</c:v>
                </c:pt>
                <c:pt idx="30553">
                  <c:v>0</c:v>
                </c:pt>
                <c:pt idx="30554">
                  <c:v>0</c:v>
                </c:pt>
                <c:pt idx="30555">
                  <c:v>0</c:v>
                </c:pt>
                <c:pt idx="30556">
                  <c:v>0</c:v>
                </c:pt>
                <c:pt idx="30557">
                  <c:v>0</c:v>
                </c:pt>
                <c:pt idx="30558">
                  <c:v>0</c:v>
                </c:pt>
                <c:pt idx="30559">
                  <c:v>0</c:v>
                </c:pt>
                <c:pt idx="30560">
                  <c:v>0</c:v>
                </c:pt>
                <c:pt idx="30561">
                  <c:v>0</c:v>
                </c:pt>
                <c:pt idx="30562">
                  <c:v>0</c:v>
                </c:pt>
                <c:pt idx="30563">
                  <c:v>0</c:v>
                </c:pt>
                <c:pt idx="30564">
                  <c:v>0</c:v>
                </c:pt>
                <c:pt idx="30565">
                  <c:v>0</c:v>
                </c:pt>
                <c:pt idx="30566">
                  <c:v>0</c:v>
                </c:pt>
                <c:pt idx="30567">
                  <c:v>0</c:v>
                </c:pt>
                <c:pt idx="30568">
                  <c:v>0</c:v>
                </c:pt>
                <c:pt idx="30569">
                  <c:v>0</c:v>
                </c:pt>
                <c:pt idx="30570">
                  <c:v>0</c:v>
                </c:pt>
                <c:pt idx="30571">
                  <c:v>0</c:v>
                </c:pt>
                <c:pt idx="30572">
                  <c:v>0</c:v>
                </c:pt>
                <c:pt idx="30573">
                  <c:v>0</c:v>
                </c:pt>
                <c:pt idx="30574">
                  <c:v>0</c:v>
                </c:pt>
                <c:pt idx="30575">
                  <c:v>0</c:v>
                </c:pt>
                <c:pt idx="30576">
                  <c:v>0</c:v>
                </c:pt>
                <c:pt idx="30577">
                  <c:v>0</c:v>
                </c:pt>
                <c:pt idx="30578">
                  <c:v>0</c:v>
                </c:pt>
                <c:pt idx="30579">
                  <c:v>0</c:v>
                </c:pt>
                <c:pt idx="30580">
                  <c:v>0</c:v>
                </c:pt>
                <c:pt idx="30581">
                  <c:v>0</c:v>
                </c:pt>
                <c:pt idx="30582">
                  <c:v>0</c:v>
                </c:pt>
                <c:pt idx="30583">
                  <c:v>0</c:v>
                </c:pt>
                <c:pt idx="30584">
                  <c:v>0</c:v>
                </c:pt>
                <c:pt idx="30585">
                  <c:v>0</c:v>
                </c:pt>
                <c:pt idx="30586">
                  <c:v>0</c:v>
                </c:pt>
                <c:pt idx="30587">
                  <c:v>0</c:v>
                </c:pt>
                <c:pt idx="30588">
                  <c:v>0</c:v>
                </c:pt>
                <c:pt idx="30589">
                  <c:v>0</c:v>
                </c:pt>
                <c:pt idx="30590">
                  <c:v>0</c:v>
                </c:pt>
                <c:pt idx="30591">
                  <c:v>0</c:v>
                </c:pt>
                <c:pt idx="30592">
                  <c:v>0</c:v>
                </c:pt>
                <c:pt idx="30593">
                  <c:v>0</c:v>
                </c:pt>
                <c:pt idx="30594">
                  <c:v>0</c:v>
                </c:pt>
                <c:pt idx="30595">
                  <c:v>0</c:v>
                </c:pt>
                <c:pt idx="30596">
                  <c:v>0</c:v>
                </c:pt>
                <c:pt idx="30597">
                  <c:v>0</c:v>
                </c:pt>
                <c:pt idx="30598">
                  <c:v>0</c:v>
                </c:pt>
                <c:pt idx="30599">
                  <c:v>0</c:v>
                </c:pt>
                <c:pt idx="30600">
                  <c:v>0</c:v>
                </c:pt>
                <c:pt idx="30601">
                  <c:v>0</c:v>
                </c:pt>
                <c:pt idx="30602">
                  <c:v>0</c:v>
                </c:pt>
                <c:pt idx="30603">
                  <c:v>0</c:v>
                </c:pt>
                <c:pt idx="30604">
                  <c:v>0</c:v>
                </c:pt>
                <c:pt idx="30605">
                  <c:v>0</c:v>
                </c:pt>
                <c:pt idx="30606">
                  <c:v>0</c:v>
                </c:pt>
                <c:pt idx="30607">
                  <c:v>0</c:v>
                </c:pt>
                <c:pt idx="30608">
                  <c:v>0</c:v>
                </c:pt>
                <c:pt idx="30609">
                  <c:v>0</c:v>
                </c:pt>
                <c:pt idx="30610">
                  <c:v>0</c:v>
                </c:pt>
                <c:pt idx="30611">
                  <c:v>0</c:v>
                </c:pt>
                <c:pt idx="30612">
                  <c:v>0</c:v>
                </c:pt>
                <c:pt idx="30613">
                  <c:v>0</c:v>
                </c:pt>
                <c:pt idx="30614">
                  <c:v>0</c:v>
                </c:pt>
                <c:pt idx="30615">
                  <c:v>0</c:v>
                </c:pt>
                <c:pt idx="30616">
                  <c:v>0</c:v>
                </c:pt>
                <c:pt idx="30617">
                  <c:v>0</c:v>
                </c:pt>
                <c:pt idx="30618">
                  <c:v>0</c:v>
                </c:pt>
                <c:pt idx="30619">
                  <c:v>0</c:v>
                </c:pt>
                <c:pt idx="30620">
                  <c:v>0</c:v>
                </c:pt>
                <c:pt idx="30621">
                  <c:v>0</c:v>
                </c:pt>
                <c:pt idx="30622">
                  <c:v>0</c:v>
                </c:pt>
                <c:pt idx="30623">
                  <c:v>0</c:v>
                </c:pt>
                <c:pt idx="30624">
                  <c:v>0</c:v>
                </c:pt>
                <c:pt idx="30625">
                  <c:v>0</c:v>
                </c:pt>
                <c:pt idx="30626">
                  <c:v>0</c:v>
                </c:pt>
                <c:pt idx="30627">
                  <c:v>0</c:v>
                </c:pt>
                <c:pt idx="30628">
                  <c:v>0</c:v>
                </c:pt>
                <c:pt idx="30629">
                  <c:v>0</c:v>
                </c:pt>
                <c:pt idx="30630">
                  <c:v>0</c:v>
                </c:pt>
                <c:pt idx="30631">
                  <c:v>0</c:v>
                </c:pt>
                <c:pt idx="30632">
                  <c:v>0</c:v>
                </c:pt>
                <c:pt idx="30633">
                  <c:v>0</c:v>
                </c:pt>
                <c:pt idx="30634">
                  <c:v>0</c:v>
                </c:pt>
                <c:pt idx="30635">
                  <c:v>0</c:v>
                </c:pt>
                <c:pt idx="30636">
                  <c:v>0</c:v>
                </c:pt>
                <c:pt idx="30637">
                  <c:v>0</c:v>
                </c:pt>
                <c:pt idx="30638">
                  <c:v>0</c:v>
                </c:pt>
                <c:pt idx="30639">
                  <c:v>0</c:v>
                </c:pt>
                <c:pt idx="30640">
                  <c:v>0</c:v>
                </c:pt>
                <c:pt idx="30641">
                  <c:v>0</c:v>
                </c:pt>
                <c:pt idx="30642">
                  <c:v>0</c:v>
                </c:pt>
                <c:pt idx="30643">
                  <c:v>0</c:v>
                </c:pt>
                <c:pt idx="30644">
                  <c:v>0</c:v>
                </c:pt>
                <c:pt idx="30645">
                  <c:v>0</c:v>
                </c:pt>
                <c:pt idx="30646">
                  <c:v>0</c:v>
                </c:pt>
                <c:pt idx="30647">
                  <c:v>0</c:v>
                </c:pt>
                <c:pt idx="30648">
                  <c:v>0</c:v>
                </c:pt>
                <c:pt idx="30649">
                  <c:v>0</c:v>
                </c:pt>
                <c:pt idx="30650">
                  <c:v>0</c:v>
                </c:pt>
                <c:pt idx="30651">
                  <c:v>0</c:v>
                </c:pt>
                <c:pt idx="30652">
                  <c:v>0</c:v>
                </c:pt>
                <c:pt idx="30653">
                  <c:v>0</c:v>
                </c:pt>
                <c:pt idx="30654">
                  <c:v>0</c:v>
                </c:pt>
                <c:pt idx="30655">
                  <c:v>0</c:v>
                </c:pt>
                <c:pt idx="30656">
                  <c:v>0</c:v>
                </c:pt>
                <c:pt idx="30657">
                  <c:v>0</c:v>
                </c:pt>
                <c:pt idx="30658">
                  <c:v>0</c:v>
                </c:pt>
                <c:pt idx="30659">
                  <c:v>0</c:v>
                </c:pt>
                <c:pt idx="30660">
                  <c:v>0</c:v>
                </c:pt>
                <c:pt idx="30661">
                  <c:v>0</c:v>
                </c:pt>
                <c:pt idx="30662">
                  <c:v>0</c:v>
                </c:pt>
                <c:pt idx="30663">
                  <c:v>0</c:v>
                </c:pt>
                <c:pt idx="30664">
                  <c:v>0</c:v>
                </c:pt>
                <c:pt idx="30665">
                  <c:v>0</c:v>
                </c:pt>
                <c:pt idx="30666">
                  <c:v>0</c:v>
                </c:pt>
                <c:pt idx="30667">
                  <c:v>0</c:v>
                </c:pt>
                <c:pt idx="30668">
                  <c:v>0</c:v>
                </c:pt>
                <c:pt idx="30669">
                  <c:v>0</c:v>
                </c:pt>
                <c:pt idx="30670">
                  <c:v>0</c:v>
                </c:pt>
                <c:pt idx="30671">
                  <c:v>0</c:v>
                </c:pt>
                <c:pt idx="30672">
                  <c:v>0</c:v>
                </c:pt>
                <c:pt idx="30673">
                  <c:v>0</c:v>
                </c:pt>
                <c:pt idx="30674">
                  <c:v>0</c:v>
                </c:pt>
                <c:pt idx="30675">
                  <c:v>0</c:v>
                </c:pt>
                <c:pt idx="30676">
                  <c:v>0</c:v>
                </c:pt>
                <c:pt idx="30677">
                  <c:v>0</c:v>
                </c:pt>
                <c:pt idx="30678">
                  <c:v>0</c:v>
                </c:pt>
                <c:pt idx="30679">
                  <c:v>0</c:v>
                </c:pt>
                <c:pt idx="30680">
                  <c:v>0</c:v>
                </c:pt>
                <c:pt idx="30681">
                  <c:v>0</c:v>
                </c:pt>
                <c:pt idx="30682">
                  <c:v>0</c:v>
                </c:pt>
                <c:pt idx="30683">
                  <c:v>0</c:v>
                </c:pt>
                <c:pt idx="30684">
                  <c:v>0</c:v>
                </c:pt>
                <c:pt idx="30685">
                  <c:v>0</c:v>
                </c:pt>
                <c:pt idx="30686">
                  <c:v>0</c:v>
                </c:pt>
                <c:pt idx="30687">
                  <c:v>0</c:v>
                </c:pt>
                <c:pt idx="30688">
                  <c:v>0</c:v>
                </c:pt>
                <c:pt idx="30689">
                  <c:v>0</c:v>
                </c:pt>
                <c:pt idx="30690">
                  <c:v>0</c:v>
                </c:pt>
                <c:pt idx="30691">
                  <c:v>0</c:v>
                </c:pt>
                <c:pt idx="30692">
                  <c:v>0</c:v>
                </c:pt>
                <c:pt idx="30693">
                  <c:v>0</c:v>
                </c:pt>
                <c:pt idx="30694">
                  <c:v>0</c:v>
                </c:pt>
                <c:pt idx="30695">
                  <c:v>0</c:v>
                </c:pt>
                <c:pt idx="30696">
                  <c:v>0</c:v>
                </c:pt>
                <c:pt idx="30697">
                  <c:v>0</c:v>
                </c:pt>
                <c:pt idx="30698">
                  <c:v>0</c:v>
                </c:pt>
                <c:pt idx="30699">
                  <c:v>0</c:v>
                </c:pt>
                <c:pt idx="30700">
                  <c:v>0</c:v>
                </c:pt>
                <c:pt idx="30701">
                  <c:v>0</c:v>
                </c:pt>
                <c:pt idx="30702">
                  <c:v>0</c:v>
                </c:pt>
                <c:pt idx="30703">
                  <c:v>0</c:v>
                </c:pt>
                <c:pt idx="30704">
                  <c:v>0</c:v>
                </c:pt>
                <c:pt idx="30705">
                  <c:v>0</c:v>
                </c:pt>
                <c:pt idx="30706">
                  <c:v>0</c:v>
                </c:pt>
                <c:pt idx="30707">
                  <c:v>0</c:v>
                </c:pt>
                <c:pt idx="30708">
                  <c:v>0</c:v>
                </c:pt>
                <c:pt idx="30709">
                  <c:v>0</c:v>
                </c:pt>
                <c:pt idx="30710">
                  <c:v>0</c:v>
                </c:pt>
                <c:pt idx="30711">
                  <c:v>0</c:v>
                </c:pt>
                <c:pt idx="30712">
                  <c:v>0</c:v>
                </c:pt>
                <c:pt idx="30713">
                  <c:v>0</c:v>
                </c:pt>
                <c:pt idx="30714">
                  <c:v>0</c:v>
                </c:pt>
                <c:pt idx="30715">
                  <c:v>0</c:v>
                </c:pt>
                <c:pt idx="30716">
                  <c:v>0</c:v>
                </c:pt>
                <c:pt idx="30717">
                  <c:v>0</c:v>
                </c:pt>
                <c:pt idx="30718">
                  <c:v>0</c:v>
                </c:pt>
                <c:pt idx="30719">
                  <c:v>0</c:v>
                </c:pt>
                <c:pt idx="30720">
                  <c:v>0</c:v>
                </c:pt>
                <c:pt idx="30721">
                  <c:v>0</c:v>
                </c:pt>
                <c:pt idx="30722">
                  <c:v>0</c:v>
                </c:pt>
                <c:pt idx="30723">
                  <c:v>0</c:v>
                </c:pt>
                <c:pt idx="30724">
                  <c:v>0</c:v>
                </c:pt>
                <c:pt idx="30725">
                  <c:v>0</c:v>
                </c:pt>
                <c:pt idx="30726">
                  <c:v>0</c:v>
                </c:pt>
                <c:pt idx="30727">
                  <c:v>0</c:v>
                </c:pt>
                <c:pt idx="30728">
                  <c:v>0</c:v>
                </c:pt>
                <c:pt idx="30729">
                  <c:v>0</c:v>
                </c:pt>
                <c:pt idx="30730">
                  <c:v>0</c:v>
                </c:pt>
                <c:pt idx="30731">
                  <c:v>0</c:v>
                </c:pt>
                <c:pt idx="30732">
                  <c:v>0</c:v>
                </c:pt>
                <c:pt idx="30733">
                  <c:v>0</c:v>
                </c:pt>
                <c:pt idx="30734">
                  <c:v>0</c:v>
                </c:pt>
                <c:pt idx="30735">
                  <c:v>0</c:v>
                </c:pt>
                <c:pt idx="30736">
                  <c:v>0</c:v>
                </c:pt>
                <c:pt idx="30737">
                  <c:v>0</c:v>
                </c:pt>
                <c:pt idx="30738">
                  <c:v>0</c:v>
                </c:pt>
                <c:pt idx="30739">
                  <c:v>0</c:v>
                </c:pt>
                <c:pt idx="30740">
                  <c:v>0</c:v>
                </c:pt>
                <c:pt idx="30741">
                  <c:v>0</c:v>
                </c:pt>
                <c:pt idx="30742">
                  <c:v>0</c:v>
                </c:pt>
                <c:pt idx="30743">
                  <c:v>0</c:v>
                </c:pt>
                <c:pt idx="30744">
                  <c:v>0</c:v>
                </c:pt>
                <c:pt idx="30745">
                  <c:v>0</c:v>
                </c:pt>
                <c:pt idx="30746">
                  <c:v>0</c:v>
                </c:pt>
                <c:pt idx="30747">
                  <c:v>0</c:v>
                </c:pt>
                <c:pt idx="30748">
                  <c:v>0</c:v>
                </c:pt>
                <c:pt idx="30749">
                  <c:v>0</c:v>
                </c:pt>
                <c:pt idx="30750">
                  <c:v>0</c:v>
                </c:pt>
                <c:pt idx="30751">
                  <c:v>0</c:v>
                </c:pt>
                <c:pt idx="30752">
                  <c:v>0</c:v>
                </c:pt>
                <c:pt idx="30753">
                  <c:v>0</c:v>
                </c:pt>
                <c:pt idx="30754">
                  <c:v>0</c:v>
                </c:pt>
                <c:pt idx="30755">
                  <c:v>0</c:v>
                </c:pt>
                <c:pt idx="30756">
                  <c:v>0</c:v>
                </c:pt>
                <c:pt idx="30757">
                  <c:v>0</c:v>
                </c:pt>
                <c:pt idx="30758">
                  <c:v>0</c:v>
                </c:pt>
                <c:pt idx="30759">
                  <c:v>0</c:v>
                </c:pt>
                <c:pt idx="30760">
                  <c:v>0</c:v>
                </c:pt>
                <c:pt idx="30761">
                  <c:v>0</c:v>
                </c:pt>
                <c:pt idx="30762">
                  <c:v>0</c:v>
                </c:pt>
                <c:pt idx="30763">
                  <c:v>0</c:v>
                </c:pt>
                <c:pt idx="30764">
                  <c:v>0</c:v>
                </c:pt>
                <c:pt idx="30765">
                  <c:v>0</c:v>
                </c:pt>
                <c:pt idx="30766">
                  <c:v>0</c:v>
                </c:pt>
                <c:pt idx="30767">
                  <c:v>0</c:v>
                </c:pt>
                <c:pt idx="30768">
                  <c:v>0</c:v>
                </c:pt>
                <c:pt idx="30769">
                  <c:v>0</c:v>
                </c:pt>
                <c:pt idx="30770">
                  <c:v>0</c:v>
                </c:pt>
                <c:pt idx="30771">
                  <c:v>0</c:v>
                </c:pt>
                <c:pt idx="30772">
                  <c:v>0</c:v>
                </c:pt>
                <c:pt idx="30773">
                  <c:v>0</c:v>
                </c:pt>
                <c:pt idx="30774">
                  <c:v>0</c:v>
                </c:pt>
                <c:pt idx="30775">
                  <c:v>0</c:v>
                </c:pt>
                <c:pt idx="30776">
                  <c:v>0</c:v>
                </c:pt>
                <c:pt idx="30777">
                  <c:v>0</c:v>
                </c:pt>
                <c:pt idx="30778">
                  <c:v>0</c:v>
                </c:pt>
                <c:pt idx="30779">
                  <c:v>0</c:v>
                </c:pt>
                <c:pt idx="30780">
                  <c:v>0</c:v>
                </c:pt>
                <c:pt idx="30781">
                  <c:v>0</c:v>
                </c:pt>
                <c:pt idx="30782">
                  <c:v>0</c:v>
                </c:pt>
                <c:pt idx="30783">
                  <c:v>0</c:v>
                </c:pt>
                <c:pt idx="30784">
                  <c:v>0</c:v>
                </c:pt>
                <c:pt idx="30785">
                  <c:v>0</c:v>
                </c:pt>
                <c:pt idx="30786">
                  <c:v>0</c:v>
                </c:pt>
                <c:pt idx="30787">
                  <c:v>0</c:v>
                </c:pt>
                <c:pt idx="30788">
                  <c:v>0</c:v>
                </c:pt>
                <c:pt idx="30789">
                  <c:v>0</c:v>
                </c:pt>
                <c:pt idx="30790">
                  <c:v>0</c:v>
                </c:pt>
                <c:pt idx="30791">
                  <c:v>0</c:v>
                </c:pt>
                <c:pt idx="30792">
                  <c:v>0</c:v>
                </c:pt>
                <c:pt idx="30793">
                  <c:v>0</c:v>
                </c:pt>
                <c:pt idx="30794">
                  <c:v>0</c:v>
                </c:pt>
                <c:pt idx="30795">
                  <c:v>0</c:v>
                </c:pt>
                <c:pt idx="30796">
                  <c:v>0</c:v>
                </c:pt>
                <c:pt idx="30797">
                  <c:v>0</c:v>
                </c:pt>
                <c:pt idx="30798">
                  <c:v>0</c:v>
                </c:pt>
                <c:pt idx="30799">
                  <c:v>0</c:v>
                </c:pt>
                <c:pt idx="30800">
                  <c:v>0</c:v>
                </c:pt>
                <c:pt idx="30801">
                  <c:v>0</c:v>
                </c:pt>
                <c:pt idx="30802">
                  <c:v>0</c:v>
                </c:pt>
                <c:pt idx="30803">
                  <c:v>0</c:v>
                </c:pt>
                <c:pt idx="30804">
                  <c:v>0</c:v>
                </c:pt>
                <c:pt idx="30805">
                  <c:v>0</c:v>
                </c:pt>
                <c:pt idx="30806">
                  <c:v>0</c:v>
                </c:pt>
                <c:pt idx="30807">
                  <c:v>0</c:v>
                </c:pt>
                <c:pt idx="30808">
                  <c:v>0</c:v>
                </c:pt>
                <c:pt idx="30809">
                  <c:v>0</c:v>
                </c:pt>
                <c:pt idx="30810">
                  <c:v>0</c:v>
                </c:pt>
                <c:pt idx="30811">
                  <c:v>0</c:v>
                </c:pt>
                <c:pt idx="30812">
                  <c:v>0</c:v>
                </c:pt>
                <c:pt idx="30813">
                  <c:v>0</c:v>
                </c:pt>
                <c:pt idx="30814">
                  <c:v>0</c:v>
                </c:pt>
                <c:pt idx="30815">
                  <c:v>0</c:v>
                </c:pt>
                <c:pt idx="30816">
                  <c:v>0</c:v>
                </c:pt>
                <c:pt idx="30817">
                  <c:v>0</c:v>
                </c:pt>
                <c:pt idx="30818">
                  <c:v>0</c:v>
                </c:pt>
                <c:pt idx="30819">
                  <c:v>0</c:v>
                </c:pt>
                <c:pt idx="30820">
                  <c:v>0</c:v>
                </c:pt>
                <c:pt idx="30821">
                  <c:v>0</c:v>
                </c:pt>
                <c:pt idx="30822">
                  <c:v>0</c:v>
                </c:pt>
                <c:pt idx="30823">
                  <c:v>0</c:v>
                </c:pt>
                <c:pt idx="30824">
                  <c:v>0</c:v>
                </c:pt>
                <c:pt idx="30825">
                  <c:v>0</c:v>
                </c:pt>
                <c:pt idx="30826">
                  <c:v>0</c:v>
                </c:pt>
                <c:pt idx="30827">
                  <c:v>0</c:v>
                </c:pt>
                <c:pt idx="30828">
                  <c:v>0</c:v>
                </c:pt>
                <c:pt idx="30829">
                  <c:v>0</c:v>
                </c:pt>
                <c:pt idx="30830">
                  <c:v>0</c:v>
                </c:pt>
                <c:pt idx="30831">
                  <c:v>0</c:v>
                </c:pt>
                <c:pt idx="30832">
                  <c:v>0</c:v>
                </c:pt>
                <c:pt idx="30833">
                  <c:v>0</c:v>
                </c:pt>
                <c:pt idx="30834">
                  <c:v>0</c:v>
                </c:pt>
                <c:pt idx="30835">
                  <c:v>0</c:v>
                </c:pt>
                <c:pt idx="30836">
                  <c:v>0</c:v>
                </c:pt>
                <c:pt idx="30837">
                  <c:v>0</c:v>
                </c:pt>
                <c:pt idx="30838">
                  <c:v>0</c:v>
                </c:pt>
                <c:pt idx="30839">
                  <c:v>0</c:v>
                </c:pt>
                <c:pt idx="30840">
                  <c:v>0</c:v>
                </c:pt>
                <c:pt idx="30841">
                  <c:v>0</c:v>
                </c:pt>
                <c:pt idx="30842">
                  <c:v>0</c:v>
                </c:pt>
                <c:pt idx="30843">
                  <c:v>0</c:v>
                </c:pt>
                <c:pt idx="30844">
                  <c:v>0</c:v>
                </c:pt>
                <c:pt idx="30845">
                  <c:v>0</c:v>
                </c:pt>
                <c:pt idx="30846">
                  <c:v>0</c:v>
                </c:pt>
                <c:pt idx="30847">
                  <c:v>0</c:v>
                </c:pt>
                <c:pt idx="30848">
                  <c:v>0</c:v>
                </c:pt>
                <c:pt idx="30849">
                  <c:v>0</c:v>
                </c:pt>
                <c:pt idx="30850">
                  <c:v>0</c:v>
                </c:pt>
                <c:pt idx="30851">
                  <c:v>0</c:v>
                </c:pt>
                <c:pt idx="30852">
                  <c:v>0</c:v>
                </c:pt>
                <c:pt idx="30853">
                  <c:v>0</c:v>
                </c:pt>
                <c:pt idx="30854">
                  <c:v>0</c:v>
                </c:pt>
                <c:pt idx="30855">
                  <c:v>0</c:v>
                </c:pt>
                <c:pt idx="30856">
                  <c:v>0</c:v>
                </c:pt>
                <c:pt idx="30857">
                  <c:v>0</c:v>
                </c:pt>
                <c:pt idx="30858">
                  <c:v>0</c:v>
                </c:pt>
                <c:pt idx="30859">
                  <c:v>0</c:v>
                </c:pt>
                <c:pt idx="30860">
                  <c:v>0</c:v>
                </c:pt>
                <c:pt idx="30861">
                  <c:v>0</c:v>
                </c:pt>
                <c:pt idx="30862">
                  <c:v>0</c:v>
                </c:pt>
                <c:pt idx="30863">
                  <c:v>0</c:v>
                </c:pt>
                <c:pt idx="30864">
                  <c:v>0</c:v>
                </c:pt>
                <c:pt idx="30865">
                  <c:v>0</c:v>
                </c:pt>
                <c:pt idx="30866">
                  <c:v>0</c:v>
                </c:pt>
                <c:pt idx="30867">
                  <c:v>0</c:v>
                </c:pt>
                <c:pt idx="30868">
                  <c:v>0</c:v>
                </c:pt>
                <c:pt idx="30869">
                  <c:v>0</c:v>
                </c:pt>
                <c:pt idx="30870">
                  <c:v>0</c:v>
                </c:pt>
                <c:pt idx="30871">
                  <c:v>0</c:v>
                </c:pt>
                <c:pt idx="30872">
                  <c:v>0</c:v>
                </c:pt>
                <c:pt idx="30873">
                  <c:v>0</c:v>
                </c:pt>
                <c:pt idx="30874">
                  <c:v>0</c:v>
                </c:pt>
                <c:pt idx="30875">
                  <c:v>0</c:v>
                </c:pt>
                <c:pt idx="30876">
                  <c:v>0</c:v>
                </c:pt>
                <c:pt idx="30877">
                  <c:v>0</c:v>
                </c:pt>
                <c:pt idx="30878">
                  <c:v>0</c:v>
                </c:pt>
                <c:pt idx="30879">
                  <c:v>0</c:v>
                </c:pt>
                <c:pt idx="30880">
                  <c:v>0</c:v>
                </c:pt>
                <c:pt idx="30881">
                  <c:v>0</c:v>
                </c:pt>
                <c:pt idx="30882">
                  <c:v>0</c:v>
                </c:pt>
                <c:pt idx="30883">
                  <c:v>0</c:v>
                </c:pt>
                <c:pt idx="30884">
                  <c:v>0</c:v>
                </c:pt>
                <c:pt idx="30885">
                  <c:v>0</c:v>
                </c:pt>
                <c:pt idx="30886">
                  <c:v>0</c:v>
                </c:pt>
                <c:pt idx="30887">
                  <c:v>0</c:v>
                </c:pt>
                <c:pt idx="30888">
                  <c:v>0</c:v>
                </c:pt>
                <c:pt idx="30889">
                  <c:v>0</c:v>
                </c:pt>
                <c:pt idx="30890">
                  <c:v>0</c:v>
                </c:pt>
                <c:pt idx="30891">
                  <c:v>0</c:v>
                </c:pt>
                <c:pt idx="30892">
                  <c:v>0</c:v>
                </c:pt>
                <c:pt idx="30893">
                  <c:v>0</c:v>
                </c:pt>
                <c:pt idx="30894">
                  <c:v>0</c:v>
                </c:pt>
                <c:pt idx="30895">
                  <c:v>0</c:v>
                </c:pt>
                <c:pt idx="30896">
                  <c:v>0</c:v>
                </c:pt>
                <c:pt idx="30897">
                  <c:v>0</c:v>
                </c:pt>
                <c:pt idx="30898">
                  <c:v>0</c:v>
                </c:pt>
                <c:pt idx="30899">
                  <c:v>0</c:v>
                </c:pt>
                <c:pt idx="30900">
                  <c:v>0</c:v>
                </c:pt>
                <c:pt idx="30901">
                  <c:v>0</c:v>
                </c:pt>
                <c:pt idx="30902">
                  <c:v>0</c:v>
                </c:pt>
                <c:pt idx="30903">
                  <c:v>0</c:v>
                </c:pt>
                <c:pt idx="30904">
                  <c:v>0</c:v>
                </c:pt>
                <c:pt idx="30905">
                  <c:v>0</c:v>
                </c:pt>
                <c:pt idx="30906">
                  <c:v>0</c:v>
                </c:pt>
                <c:pt idx="30907">
                  <c:v>0</c:v>
                </c:pt>
                <c:pt idx="30908">
                  <c:v>0</c:v>
                </c:pt>
                <c:pt idx="30909">
                  <c:v>0</c:v>
                </c:pt>
                <c:pt idx="30910">
                  <c:v>0</c:v>
                </c:pt>
                <c:pt idx="30911">
                  <c:v>0</c:v>
                </c:pt>
                <c:pt idx="30912">
                  <c:v>0</c:v>
                </c:pt>
                <c:pt idx="30913">
                  <c:v>0</c:v>
                </c:pt>
                <c:pt idx="30914">
                  <c:v>0</c:v>
                </c:pt>
                <c:pt idx="30915">
                  <c:v>0</c:v>
                </c:pt>
                <c:pt idx="30916">
                  <c:v>0</c:v>
                </c:pt>
                <c:pt idx="30917">
                  <c:v>0</c:v>
                </c:pt>
                <c:pt idx="30918">
                  <c:v>0</c:v>
                </c:pt>
                <c:pt idx="30919">
                  <c:v>0</c:v>
                </c:pt>
                <c:pt idx="30920">
                  <c:v>0</c:v>
                </c:pt>
                <c:pt idx="30921">
                  <c:v>0</c:v>
                </c:pt>
                <c:pt idx="30922">
                  <c:v>0</c:v>
                </c:pt>
                <c:pt idx="30923">
                  <c:v>0</c:v>
                </c:pt>
                <c:pt idx="30924">
                  <c:v>0</c:v>
                </c:pt>
                <c:pt idx="30925">
                  <c:v>0</c:v>
                </c:pt>
                <c:pt idx="30926">
                  <c:v>0</c:v>
                </c:pt>
                <c:pt idx="30927">
                  <c:v>0</c:v>
                </c:pt>
                <c:pt idx="30928">
                  <c:v>0</c:v>
                </c:pt>
                <c:pt idx="30929">
                  <c:v>0</c:v>
                </c:pt>
                <c:pt idx="30930">
                  <c:v>0</c:v>
                </c:pt>
                <c:pt idx="30931">
                  <c:v>0</c:v>
                </c:pt>
                <c:pt idx="30932">
                  <c:v>0</c:v>
                </c:pt>
                <c:pt idx="30933">
                  <c:v>0</c:v>
                </c:pt>
                <c:pt idx="30934">
                  <c:v>0</c:v>
                </c:pt>
                <c:pt idx="30935">
                  <c:v>0</c:v>
                </c:pt>
                <c:pt idx="30936">
                  <c:v>0</c:v>
                </c:pt>
                <c:pt idx="30937">
                  <c:v>0</c:v>
                </c:pt>
                <c:pt idx="30938">
                  <c:v>0</c:v>
                </c:pt>
                <c:pt idx="30939">
                  <c:v>0</c:v>
                </c:pt>
                <c:pt idx="30940">
                  <c:v>0</c:v>
                </c:pt>
                <c:pt idx="30941">
                  <c:v>0</c:v>
                </c:pt>
                <c:pt idx="30942">
                  <c:v>0</c:v>
                </c:pt>
                <c:pt idx="30943">
                  <c:v>0</c:v>
                </c:pt>
                <c:pt idx="30944">
                  <c:v>0</c:v>
                </c:pt>
                <c:pt idx="30945">
                  <c:v>0</c:v>
                </c:pt>
                <c:pt idx="30946">
                  <c:v>0</c:v>
                </c:pt>
                <c:pt idx="30947">
                  <c:v>0</c:v>
                </c:pt>
                <c:pt idx="30948">
                  <c:v>0</c:v>
                </c:pt>
                <c:pt idx="30949">
                  <c:v>0</c:v>
                </c:pt>
                <c:pt idx="30950">
                  <c:v>0</c:v>
                </c:pt>
                <c:pt idx="30951">
                  <c:v>0</c:v>
                </c:pt>
                <c:pt idx="30952">
                  <c:v>0</c:v>
                </c:pt>
                <c:pt idx="30953">
                  <c:v>0</c:v>
                </c:pt>
                <c:pt idx="30954">
                  <c:v>0</c:v>
                </c:pt>
                <c:pt idx="30955">
                  <c:v>0</c:v>
                </c:pt>
                <c:pt idx="30956">
                  <c:v>0</c:v>
                </c:pt>
                <c:pt idx="30957">
                  <c:v>0</c:v>
                </c:pt>
                <c:pt idx="30958">
                  <c:v>0</c:v>
                </c:pt>
                <c:pt idx="30959">
                  <c:v>0</c:v>
                </c:pt>
                <c:pt idx="30960">
                  <c:v>0</c:v>
                </c:pt>
                <c:pt idx="30961">
                  <c:v>0</c:v>
                </c:pt>
                <c:pt idx="30962">
                  <c:v>0</c:v>
                </c:pt>
                <c:pt idx="30963">
                  <c:v>0</c:v>
                </c:pt>
                <c:pt idx="30964">
                  <c:v>0</c:v>
                </c:pt>
                <c:pt idx="30965">
                  <c:v>0</c:v>
                </c:pt>
                <c:pt idx="30966">
                  <c:v>0</c:v>
                </c:pt>
                <c:pt idx="30967">
                  <c:v>0</c:v>
                </c:pt>
                <c:pt idx="30968">
                  <c:v>0</c:v>
                </c:pt>
                <c:pt idx="30969">
                  <c:v>0</c:v>
                </c:pt>
                <c:pt idx="30970">
                  <c:v>0</c:v>
                </c:pt>
                <c:pt idx="30971">
                  <c:v>0</c:v>
                </c:pt>
                <c:pt idx="30972">
                  <c:v>0</c:v>
                </c:pt>
                <c:pt idx="30973">
                  <c:v>0</c:v>
                </c:pt>
                <c:pt idx="30974">
                  <c:v>0</c:v>
                </c:pt>
                <c:pt idx="30975">
                  <c:v>0</c:v>
                </c:pt>
                <c:pt idx="30976">
                  <c:v>0</c:v>
                </c:pt>
                <c:pt idx="30977">
                  <c:v>0</c:v>
                </c:pt>
                <c:pt idx="30978">
                  <c:v>0</c:v>
                </c:pt>
                <c:pt idx="30979">
                  <c:v>0</c:v>
                </c:pt>
                <c:pt idx="30980">
                  <c:v>0</c:v>
                </c:pt>
                <c:pt idx="30981">
                  <c:v>0</c:v>
                </c:pt>
                <c:pt idx="30982">
                  <c:v>0</c:v>
                </c:pt>
                <c:pt idx="30983">
                  <c:v>0</c:v>
                </c:pt>
                <c:pt idx="30984">
                  <c:v>0</c:v>
                </c:pt>
                <c:pt idx="30985">
                  <c:v>0</c:v>
                </c:pt>
                <c:pt idx="30986">
                  <c:v>0</c:v>
                </c:pt>
                <c:pt idx="30987">
                  <c:v>0</c:v>
                </c:pt>
                <c:pt idx="30988">
                  <c:v>0</c:v>
                </c:pt>
                <c:pt idx="30989">
                  <c:v>0</c:v>
                </c:pt>
                <c:pt idx="30990">
                  <c:v>0</c:v>
                </c:pt>
                <c:pt idx="30991">
                  <c:v>0</c:v>
                </c:pt>
                <c:pt idx="30992">
                  <c:v>0</c:v>
                </c:pt>
                <c:pt idx="30993">
                  <c:v>0</c:v>
                </c:pt>
                <c:pt idx="30994">
                  <c:v>0</c:v>
                </c:pt>
                <c:pt idx="30995">
                  <c:v>0</c:v>
                </c:pt>
                <c:pt idx="30996">
                  <c:v>0</c:v>
                </c:pt>
                <c:pt idx="30997">
                  <c:v>0</c:v>
                </c:pt>
                <c:pt idx="30998">
                  <c:v>0</c:v>
                </c:pt>
                <c:pt idx="30999">
                  <c:v>0</c:v>
                </c:pt>
                <c:pt idx="31000">
                  <c:v>0</c:v>
                </c:pt>
                <c:pt idx="31001">
                  <c:v>0</c:v>
                </c:pt>
                <c:pt idx="31002">
                  <c:v>0</c:v>
                </c:pt>
                <c:pt idx="31003">
                  <c:v>0</c:v>
                </c:pt>
                <c:pt idx="31004">
                  <c:v>0</c:v>
                </c:pt>
                <c:pt idx="31005">
                  <c:v>0</c:v>
                </c:pt>
                <c:pt idx="31006">
                  <c:v>0</c:v>
                </c:pt>
                <c:pt idx="31007">
                  <c:v>0</c:v>
                </c:pt>
                <c:pt idx="31008">
                  <c:v>0</c:v>
                </c:pt>
                <c:pt idx="31009">
                  <c:v>0</c:v>
                </c:pt>
                <c:pt idx="31010">
                  <c:v>0</c:v>
                </c:pt>
                <c:pt idx="31011">
                  <c:v>0</c:v>
                </c:pt>
                <c:pt idx="31012">
                  <c:v>0</c:v>
                </c:pt>
                <c:pt idx="31013">
                  <c:v>0</c:v>
                </c:pt>
                <c:pt idx="31014">
                  <c:v>0</c:v>
                </c:pt>
                <c:pt idx="31015">
                  <c:v>0</c:v>
                </c:pt>
                <c:pt idx="31016">
                  <c:v>0</c:v>
                </c:pt>
                <c:pt idx="31017">
                  <c:v>0</c:v>
                </c:pt>
                <c:pt idx="31018">
                  <c:v>0</c:v>
                </c:pt>
                <c:pt idx="31019">
                  <c:v>0</c:v>
                </c:pt>
                <c:pt idx="31020">
                  <c:v>0</c:v>
                </c:pt>
                <c:pt idx="31021">
                  <c:v>0</c:v>
                </c:pt>
                <c:pt idx="31022">
                  <c:v>0</c:v>
                </c:pt>
                <c:pt idx="31023">
                  <c:v>0</c:v>
                </c:pt>
                <c:pt idx="31024">
                  <c:v>0</c:v>
                </c:pt>
                <c:pt idx="31025">
                  <c:v>0</c:v>
                </c:pt>
                <c:pt idx="31026">
                  <c:v>0</c:v>
                </c:pt>
                <c:pt idx="31027">
                  <c:v>0</c:v>
                </c:pt>
                <c:pt idx="31028">
                  <c:v>0</c:v>
                </c:pt>
                <c:pt idx="31029">
                  <c:v>0</c:v>
                </c:pt>
                <c:pt idx="31030">
                  <c:v>0</c:v>
                </c:pt>
                <c:pt idx="31031">
                  <c:v>0</c:v>
                </c:pt>
                <c:pt idx="31032">
                  <c:v>0</c:v>
                </c:pt>
                <c:pt idx="31033">
                  <c:v>0</c:v>
                </c:pt>
                <c:pt idx="31034">
                  <c:v>0</c:v>
                </c:pt>
                <c:pt idx="31035">
                  <c:v>0</c:v>
                </c:pt>
                <c:pt idx="31036">
                  <c:v>0</c:v>
                </c:pt>
                <c:pt idx="31037">
                  <c:v>0</c:v>
                </c:pt>
                <c:pt idx="31038">
                  <c:v>0</c:v>
                </c:pt>
                <c:pt idx="31039">
                  <c:v>0</c:v>
                </c:pt>
                <c:pt idx="31040">
                  <c:v>0</c:v>
                </c:pt>
                <c:pt idx="31041">
                  <c:v>0</c:v>
                </c:pt>
                <c:pt idx="31042">
                  <c:v>0</c:v>
                </c:pt>
                <c:pt idx="31043">
                  <c:v>0</c:v>
                </c:pt>
                <c:pt idx="31044">
                  <c:v>0</c:v>
                </c:pt>
                <c:pt idx="31045">
                  <c:v>0</c:v>
                </c:pt>
                <c:pt idx="31046">
                  <c:v>0</c:v>
                </c:pt>
                <c:pt idx="31047">
                  <c:v>0</c:v>
                </c:pt>
                <c:pt idx="31048">
                  <c:v>0</c:v>
                </c:pt>
                <c:pt idx="31049">
                  <c:v>0</c:v>
                </c:pt>
                <c:pt idx="31050">
                  <c:v>0</c:v>
                </c:pt>
                <c:pt idx="31051">
                  <c:v>0</c:v>
                </c:pt>
                <c:pt idx="31052">
                  <c:v>0</c:v>
                </c:pt>
                <c:pt idx="31053">
                  <c:v>0</c:v>
                </c:pt>
                <c:pt idx="31054">
                  <c:v>0</c:v>
                </c:pt>
                <c:pt idx="31055">
                  <c:v>0</c:v>
                </c:pt>
                <c:pt idx="31056">
                  <c:v>0</c:v>
                </c:pt>
                <c:pt idx="31057">
                  <c:v>0</c:v>
                </c:pt>
                <c:pt idx="31058">
                  <c:v>0</c:v>
                </c:pt>
                <c:pt idx="31059">
                  <c:v>0</c:v>
                </c:pt>
                <c:pt idx="31060">
                  <c:v>0</c:v>
                </c:pt>
                <c:pt idx="31061">
                  <c:v>0</c:v>
                </c:pt>
                <c:pt idx="31062">
                  <c:v>0</c:v>
                </c:pt>
                <c:pt idx="31063">
                  <c:v>0</c:v>
                </c:pt>
                <c:pt idx="31064">
                  <c:v>0</c:v>
                </c:pt>
                <c:pt idx="31065">
                  <c:v>0</c:v>
                </c:pt>
                <c:pt idx="31066">
                  <c:v>0</c:v>
                </c:pt>
                <c:pt idx="31067">
                  <c:v>0</c:v>
                </c:pt>
                <c:pt idx="31068">
                  <c:v>0</c:v>
                </c:pt>
                <c:pt idx="31069">
                  <c:v>0</c:v>
                </c:pt>
                <c:pt idx="31070">
                  <c:v>0</c:v>
                </c:pt>
                <c:pt idx="31071">
                  <c:v>0</c:v>
                </c:pt>
                <c:pt idx="31072">
                  <c:v>0</c:v>
                </c:pt>
                <c:pt idx="31073">
                  <c:v>0</c:v>
                </c:pt>
                <c:pt idx="31074">
                  <c:v>0</c:v>
                </c:pt>
                <c:pt idx="31075">
                  <c:v>0</c:v>
                </c:pt>
                <c:pt idx="31076">
                  <c:v>0</c:v>
                </c:pt>
                <c:pt idx="31077">
                  <c:v>0</c:v>
                </c:pt>
                <c:pt idx="31078">
                  <c:v>0</c:v>
                </c:pt>
                <c:pt idx="31079">
                  <c:v>0</c:v>
                </c:pt>
                <c:pt idx="31080">
                  <c:v>0</c:v>
                </c:pt>
                <c:pt idx="31081">
                  <c:v>0</c:v>
                </c:pt>
                <c:pt idx="31082">
                  <c:v>0</c:v>
                </c:pt>
                <c:pt idx="31083">
                  <c:v>0</c:v>
                </c:pt>
                <c:pt idx="31084">
                  <c:v>0</c:v>
                </c:pt>
                <c:pt idx="31085">
                  <c:v>0</c:v>
                </c:pt>
                <c:pt idx="31086">
                  <c:v>0</c:v>
                </c:pt>
                <c:pt idx="31087">
                  <c:v>0</c:v>
                </c:pt>
                <c:pt idx="31088">
                  <c:v>0</c:v>
                </c:pt>
                <c:pt idx="31089">
                  <c:v>0</c:v>
                </c:pt>
                <c:pt idx="31090">
                  <c:v>0</c:v>
                </c:pt>
                <c:pt idx="31091">
                  <c:v>0</c:v>
                </c:pt>
                <c:pt idx="31092">
                  <c:v>0</c:v>
                </c:pt>
                <c:pt idx="31093">
                  <c:v>0</c:v>
                </c:pt>
                <c:pt idx="31094">
                  <c:v>0</c:v>
                </c:pt>
                <c:pt idx="31095">
                  <c:v>0</c:v>
                </c:pt>
                <c:pt idx="31096">
                  <c:v>0</c:v>
                </c:pt>
                <c:pt idx="31097">
                  <c:v>0</c:v>
                </c:pt>
                <c:pt idx="31098">
                  <c:v>0</c:v>
                </c:pt>
                <c:pt idx="31099">
                  <c:v>0</c:v>
                </c:pt>
                <c:pt idx="31100">
                  <c:v>0</c:v>
                </c:pt>
                <c:pt idx="31101">
                  <c:v>0</c:v>
                </c:pt>
                <c:pt idx="31102">
                  <c:v>0</c:v>
                </c:pt>
                <c:pt idx="31103">
                  <c:v>0</c:v>
                </c:pt>
                <c:pt idx="31104">
                  <c:v>0</c:v>
                </c:pt>
                <c:pt idx="31105">
                  <c:v>0</c:v>
                </c:pt>
                <c:pt idx="31106">
                  <c:v>0</c:v>
                </c:pt>
                <c:pt idx="31107">
                  <c:v>0</c:v>
                </c:pt>
                <c:pt idx="31108">
                  <c:v>0</c:v>
                </c:pt>
                <c:pt idx="31109">
                  <c:v>0</c:v>
                </c:pt>
                <c:pt idx="31110">
                  <c:v>0</c:v>
                </c:pt>
                <c:pt idx="31111">
                  <c:v>0</c:v>
                </c:pt>
                <c:pt idx="31112">
                  <c:v>0</c:v>
                </c:pt>
                <c:pt idx="31113">
                  <c:v>0</c:v>
                </c:pt>
                <c:pt idx="31114">
                  <c:v>0</c:v>
                </c:pt>
                <c:pt idx="31115">
                  <c:v>0</c:v>
                </c:pt>
                <c:pt idx="31116">
                  <c:v>0</c:v>
                </c:pt>
                <c:pt idx="31117">
                  <c:v>0</c:v>
                </c:pt>
                <c:pt idx="31118">
                  <c:v>0</c:v>
                </c:pt>
                <c:pt idx="31119">
                  <c:v>0</c:v>
                </c:pt>
                <c:pt idx="31120">
                  <c:v>0</c:v>
                </c:pt>
                <c:pt idx="31121">
                  <c:v>0</c:v>
                </c:pt>
                <c:pt idx="31122">
                  <c:v>0</c:v>
                </c:pt>
                <c:pt idx="31123">
                  <c:v>0</c:v>
                </c:pt>
                <c:pt idx="31124">
                  <c:v>0</c:v>
                </c:pt>
                <c:pt idx="31125">
                  <c:v>0</c:v>
                </c:pt>
                <c:pt idx="31126">
                  <c:v>0</c:v>
                </c:pt>
                <c:pt idx="31127">
                  <c:v>0</c:v>
                </c:pt>
                <c:pt idx="31128">
                  <c:v>0</c:v>
                </c:pt>
                <c:pt idx="31129">
                  <c:v>0</c:v>
                </c:pt>
                <c:pt idx="31130">
                  <c:v>0</c:v>
                </c:pt>
                <c:pt idx="31131">
                  <c:v>0</c:v>
                </c:pt>
                <c:pt idx="31132">
                  <c:v>0</c:v>
                </c:pt>
                <c:pt idx="31133">
                  <c:v>0</c:v>
                </c:pt>
                <c:pt idx="31134">
                  <c:v>0</c:v>
                </c:pt>
                <c:pt idx="31135">
                  <c:v>0</c:v>
                </c:pt>
                <c:pt idx="31136">
                  <c:v>0</c:v>
                </c:pt>
                <c:pt idx="31137">
                  <c:v>0</c:v>
                </c:pt>
                <c:pt idx="31138">
                  <c:v>0</c:v>
                </c:pt>
                <c:pt idx="31139">
                  <c:v>0</c:v>
                </c:pt>
                <c:pt idx="31140">
                  <c:v>0</c:v>
                </c:pt>
                <c:pt idx="31141">
                  <c:v>0</c:v>
                </c:pt>
                <c:pt idx="31142">
                  <c:v>0</c:v>
                </c:pt>
                <c:pt idx="31143">
                  <c:v>0</c:v>
                </c:pt>
                <c:pt idx="31144">
                  <c:v>0</c:v>
                </c:pt>
                <c:pt idx="31145">
                  <c:v>0</c:v>
                </c:pt>
                <c:pt idx="31146">
                  <c:v>0</c:v>
                </c:pt>
                <c:pt idx="31147">
                  <c:v>0</c:v>
                </c:pt>
                <c:pt idx="31148">
                  <c:v>0</c:v>
                </c:pt>
                <c:pt idx="31149">
                  <c:v>0</c:v>
                </c:pt>
                <c:pt idx="31150">
                  <c:v>0</c:v>
                </c:pt>
                <c:pt idx="31151">
                  <c:v>0</c:v>
                </c:pt>
                <c:pt idx="31152">
                  <c:v>0</c:v>
                </c:pt>
                <c:pt idx="31153">
                  <c:v>0</c:v>
                </c:pt>
                <c:pt idx="31154">
                  <c:v>0</c:v>
                </c:pt>
                <c:pt idx="31155">
                  <c:v>0</c:v>
                </c:pt>
                <c:pt idx="31156">
                  <c:v>0</c:v>
                </c:pt>
                <c:pt idx="31157">
                  <c:v>0</c:v>
                </c:pt>
                <c:pt idx="31158">
                  <c:v>0</c:v>
                </c:pt>
                <c:pt idx="31159">
                  <c:v>0</c:v>
                </c:pt>
                <c:pt idx="31160">
                  <c:v>0</c:v>
                </c:pt>
                <c:pt idx="31161">
                  <c:v>0</c:v>
                </c:pt>
                <c:pt idx="31162">
                  <c:v>0</c:v>
                </c:pt>
                <c:pt idx="31163">
                  <c:v>0</c:v>
                </c:pt>
                <c:pt idx="31164">
                  <c:v>0</c:v>
                </c:pt>
                <c:pt idx="31165">
                  <c:v>0</c:v>
                </c:pt>
                <c:pt idx="31166">
                  <c:v>0</c:v>
                </c:pt>
                <c:pt idx="31167">
                  <c:v>0</c:v>
                </c:pt>
                <c:pt idx="31168">
                  <c:v>0</c:v>
                </c:pt>
                <c:pt idx="31169">
                  <c:v>0</c:v>
                </c:pt>
                <c:pt idx="31170">
                  <c:v>0</c:v>
                </c:pt>
                <c:pt idx="31171">
                  <c:v>0</c:v>
                </c:pt>
                <c:pt idx="31172">
                  <c:v>0</c:v>
                </c:pt>
                <c:pt idx="31173">
                  <c:v>0</c:v>
                </c:pt>
                <c:pt idx="31174">
                  <c:v>0</c:v>
                </c:pt>
                <c:pt idx="31175">
                  <c:v>0</c:v>
                </c:pt>
                <c:pt idx="31176">
                  <c:v>0</c:v>
                </c:pt>
                <c:pt idx="31177">
                  <c:v>0</c:v>
                </c:pt>
                <c:pt idx="31178">
                  <c:v>0</c:v>
                </c:pt>
                <c:pt idx="31179">
                  <c:v>0</c:v>
                </c:pt>
                <c:pt idx="31180">
                  <c:v>0</c:v>
                </c:pt>
                <c:pt idx="31181">
                  <c:v>0</c:v>
                </c:pt>
                <c:pt idx="31182">
                  <c:v>0</c:v>
                </c:pt>
                <c:pt idx="31183">
                  <c:v>0</c:v>
                </c:pt>
                <c:pt idx="31184">
                  <c:v>0</c:v>
                </c:pt>
                <c:pt idx="31185">
                  <c:v>0</c:v>
                </c:pt>
                <c:pt idx="31186">
                  <c:v>0</c:v>
                </c:pt>
                <c:pt idx="31187">
                  <c:v>0</c:v>
                </c:pt>
                <c:pt idx="31188">
                  <c:v>0</c:v>
                </c:pt>
                <c:pt idx="31189">
                  <c:v>0</c:v>
                </c:pt>
                <c:pt idx="31190">
                  <c:v>0</c:v>
                </c:pt>
                <c:pt idx="31191">
                  <c:v>0</c:v>
                </c:pt>
                <c:pt idx="31192">
                  <c:v>0</c:v>
                </c:pt>
                <c:pt idx="31193">
                  <c:v>0</c:v>
                </c:pt>
                <c:pt idx="31194">
                  <c:v>0</c:v>
                </c:pt>
                <c:pt idx="31195">
                  <c:v>0</c:v>
                </c:pt>
                <c:pt idx="31196">
                  <c:v>0</c:v>
                </c:pt>
                <c:pt idx="31197">
                  <c:v>0</c:v>
                </c:pt>
                <c:pt idx="31198">
                  <c:v>0</c:v>
                </c:pt>
                <c:pt idx="31199">
                  <c:v>0</c:v>
                </c:pt>
                <c:pt idx="31200">
                  <c:v>0</c:v>
                </c:pt>
                <c:pt idx="31201">
                  <c:v>0</c:v>
                </c:pt>
                <c:pt idx="31202">
                  <c:v>0</c:v>
                </c:pt>
                <c:pt idx="31203">
                  <c:v>0</c:v>
                </c:pt>
                <c:pt idx="31204">
                  <c:v>0</c:v>
                </c:pt>
                <c:pt idx="31205">
                  <c:v>0</c:v>
                </c:pt>
                <c:pt idx="31206">
                  <c:v>0</c:v>
                </c:pt>
                <c:pt idx="31207">
                  <c:v>0</c:v>
                </c:pt>
                <c:pt idx="31208">
                  <c:v>0</c:v>
                </c:pt>
                <c:pt idx="31209">
                  <c:v>0</c:v>
                </c:pt>
                <c:pt idx="31210">
                  <c:v>0</c:v>
                </c:pt>
                <c:pt idx="31211">
                  <c:v>0</c:v>
                </c:pt>
                <c:pt idx="31212">
                  <c:v>0</c:v>
                </c:pt>
                <c:pt idx="31213">
                  <c:v>0</c:v>
                </c:pt>
                <c:pt idx="31214">
                  <c:v>0</c:v>
                </c:pt>
                <c:pt idx="31215">
                  <c:v>0</c:v>
                </c:pt>
                <c:pt idx="31216">
                  <c:v>0</c:v>
                </c:pt>
                <c:pt idx="31217">
                  <c:v>0</c:v>
                </c:pt>
                <c:pt idx="31218">
                  <c:v>0</c:v>
                </c:pt>
                <c:pt idx="31219">
                  <c:v>0</c:v>
                </c:pt>
                <c:pt idx="31220">
                  <c:v>0</c:v>
                </c:pt>
                <c:pt idx="31221">
                  <c:v>0</c:v>
                </c:pt>
                <c:pt idx="31222">
                  <c:v>0</c:v>
                </c:pt>
                <c:pt idx="31223">
                  <c:v>0</c:v>
                </c:pt>
                <c:pt idx="31224">
                  <c:v>0</c:v>
                </c:pt>
                <c:pt idx="31225">
                  <c:v>0</c:v>
                </c:pt>
                <c:pt idx="31226">
                  <c:v>0</c:v>
                </c:pt>
                <c:pt idx="31227">
                  <c:v>0</c:v>
                </c:pt>
                <c:pt idx="31228">
                  <c:v>0</c:v>
                </c:pt>
                <c:pt idx="31229">
                  <c:v>0</c:v>
                </c:pt>
                <c:pt idx="31230">
                  <c:v>0</c:v>
                </c:pt>
                <c:pt idx="31231">
                  <c:v>0</c:v>
                </c:pt>
                <c:pt idx="31232">
                  <c:v>0</c:v>
                </c:pt>
                <c:pt idx="31233">
                  <c:v>0</c:v>
                </c:pt>
                <c:pt idx="31234">
                  <c:v>0</c:v>
                </c:pt>
                <c:pt idx="31235">
                  <c:v>0</c:v>
                </c:pt>
                <c:pt idx="31236">
                  <c:v>0</c:v>
                </c:pt>
                <c:pt idx="31237">
                  <c:v>0</c:v>
                </c:pt>
                <c:pt idx="31238">
                  <c:v>0</c:v>
                </c:pt>
                <c:pt idx="31239">
                  <c:v>0</c:v>
                </c:pt>
                <c:pt idx="31240">
                  <c:v>0</c:v>
                </c:pt>
                <c:pt idx="31241">
                  <c:v>0</c:v>
                </c:pt>
                <c:pt idx="31242">
                  <c:v>0</c:v>
                </c:pt>
                <c:pt idx="31243">
                  <c:v>0</c:v>
                </c:pt>
                <c:pt idx="31244">
                  <c:v>0</c:v>
                </c:pt>
                <c:pt idx="31245">
                  <c:v>0</c:v>
                </c:pt>
                <c:pt idx="31246">
                  <c:v>0</c:v>
                </c:pt>
                <c:pt idx="31247">
                  <c:v>0</c:v>
                </c:pt>
                <c:pt idx="31248">
                  <c:v>0</c:v>
                </c:pt>
                <c:pt idx="31249">
                  <c:v>0</c:v>
                </c:pt>
                <c:pt idx="31250">
                  <c:v>0</c:v>
                </c:pt>
                <c:pt idx="31251">
                  <c:v>0</c:v>
                </c:pt>
                <c:pt idx="31252">
                  <c:v>0</c:v>
                </c:pt>
                <c:pt idx="31253">
                  <c:v>0</c:v>
                </c:pt>
                <c:pt idx="31254">
                  <c:v>0</c:v>
                </c:pt>
                <c:pt idx="31255">
                  <c:v>0</c:v>
                </c:pt>
                <c:pt idx="31256">
                  <c:v>0</c:v>
                </c:pt>
                <c:pt idx="31257">
                  <c:v>0</c:v>
                </c:pt>
                <c:pt idx="31258">
                  <c:v>0</c:v>
                </c:pt>
                <c:pt idx="31259">
                  <c:v>0</c:v>
                </c:pt>
                <c:pt idx="31260">
                  <c:v>0</c:v>
                </c:pt>
                <c:pt idx="31261">
                  <c:v>0</c:v>
                </c:pt>
                <c:pt idx="31262">
                  <c:v>0</c:v>
                </c:pt>
                <c:pt idx="31263">
                  <c:v>0</c:v>
                </c:pt>
                <c:pt idx="31264">
                  <c:v>0</c:v>
                </c:pt>
                <c:pt idx="31265">
                  <c:v>0</c:v>
                </c:pt>
                <c:pt idx="31266">
                  <c:v>0</c:v>
                </c:pt>
                <c:pt idx="31267">
                  <c:v>0</c:v>
                </c:pt>
                <c:pt idx="31268">
                  <c:v>0</c:v>
                </c:pt>
                <c:pt idx="31269">
                  <c:v>0</c:v>
                </c:pt>
                <c:pt idx="31270">
                  <c:v>0</c:v>
                </c:pt>
                <c:pt idx="31271">
                  <c:v>0</c:v>
                </c:pt>
                <c:pt idx="31272">
                  <c:v>0</c:v>
                </c:pt>
                <c:pt idx="31273">
                  <c:v>0</c:v>
                </c:pt>
                <c:pt idx="31274">
                  <c:v>0</c:v>
                </c:pt>
                <c:pt idx="31275">
                  <c:v>0</c:v>
                </c:pt>
                <c:pt idx="31276">
                  <c:v>0</c:v>
                </c:pt>
                <c:pt idx="31277">
                  <c:v>0</c:v>
                </c:pt>
                <c:pt idx="31278">
                  <c:v>0</c:v>
                </c:pt>
                <c:pt idx="31279">
                  <c:v>0</c:v>
                </c:pt>
                <c:pt idx="31280">
                  <c:v>0</c:v>
                </c:pt>
                <c:pt idx="31281">
                  <c:v>0</c:v>
                </c:pt>
                <c:pt idx="31282">
                  <c:v>0</c:v>
                </c:pt>
                <c:pt idx="31283">
                  <c:v>0</c:v>
                </c:pt>
                <c:pt idx="31284">
                  <c:v>0</c:v>
                </c:pt>
                <c:pt idx="31285">
                  <c:v>0</c:v>
                </c:pt>
                <c:pt idx="31286">
                  <c:v>0</c:v>
                </c:pt>
                <c:pt idx="31287">
                  <c:v>0</c:v>
                </c:pt>
                <c:pt idx="31288">
                  <c:v>0</c:v>
                </c:pt>
                <c:pt idx="31289">
                  <c:v>0</c:v>
                </c:pt>
                <c:pt idx="31290">
                  <c:v>0</c:v>
                </c:pt>
                <c:pt idx="31291">
                  <c:v>0</c:v>
                </c:pt>
                <c:pt idx="31292">
                  <c:v>0</c:v>
                </c:pt>
                <c:pt idx="31293">
                  <c:v>0</c:v>
                </c:pt>
                <c:pt idx="31294">
                  <c:v>0</c:v>
                </c:pt>
                <c:pt idx="31295">
                  <c:v>0</c:v>
                </c:pt>
                <c:pt idx="31296">
                  <c:v>0</c:v>
                </c:pt>
                <c:pt idx="31297">
                  <c:v>0</c:v>
                </c:pt>
                <c:pt idx="31298">
                  <c:v>0</c:v>
                </c:pt>
                <c:pt idx="31299">
                  <c:v>0</c:v>
                </c:pt>
                <c:pt idx="31300">
                  <c:v>0</c:v>
                </c:pt>
                <c:pt idx="31301">
                  <c:v>0</c:v>
                </c:pt>
                <c:pt idx="31302">
                  <c:v>0</c:v>
                </c:pt>
                <c:pt idx="31303">
                  <c:v>0</c:v>
                </c:pt>
                <c:pt idx="31304">
                  <c:v>0</c:v>
                </c:pt>
                <c:pt idx="31305">
                  <c:v>0</c:v>
                </c:pt>
                <c:pt idx="31306">
                  <c:v>0</c:v>
                </c:pt>
                <c:pt idx="31307">
                  <c:v>0</c:v>
                </c:pt>
                <c:pt idx="31308">
                  <c:v>0</c:v>
                </c:pt>
                <c:pt idx="31309">
                  <c:v>0</c:v>
                </c:pt>
                <c:pt idx="31310">
                  <c:v>0</c:v>
                </c:pt>
                <c:pt idx="31311">
                  <c:v>0</c:v>
                </c:pt>
                <c:pt idx="31312">
                  <c:v>0</c:v>
                </c:pt>
                <c:pt idx="31313">
                  <c:v>0</c:v>
                </c:pt>
                <c:pt idx="31314">
                  <c:v>0</c:v>
                </c:pt>
                <c:pt idx="31315">
                  <c:v>0</c:v>
                </c:pt>
                <c:pt idx="31316">
                  <c:v>0</c:v>
                </c:pt>
                <c:pt idx="31317">
                  <c:v>0</c:v>
                </c:pt>
                <c:pt idx="31318">
                  <c:v>0</c:v>
                </c:pt>
                <c:pt idx="31319">
                  <c:v>0</c:v>
                </c:pt>
                <c:pt idx="31320">
                  <c:v>0</c:v>
                </c:pt>
                <c:pt idx="31321">
                  <c:v>0</c:v>
                </c:pt>
                <c:pt idx="31322">
                  <c:v>0</c:v>
                </c:pt>
                <c:pt idx="31323">
                  <c:v>0</c:v>
                </c:pt>
                <c:pt idx="31324">
                  <c:v>0</c:v>
                </c:pt>
                <c:pt idx="31325">
                  <c:v>0</c:v>
                </c:pt>
                <c:pt idx="31326">
                  <c:v>0</c:v>
                </c:pt>
                <c:pt idx="31327">
                  <c:v>0</c:v>
                </c:pt>
                <c:pt idx="31328">
                  <c:v>0</c:v>
                </c:pt>
                <c:pt idx="31329">
                  <c:v>0</c:v>
                </c:pt>
                <c:pt idx="31330">
                  <c:v>0</c:v>
                </c:pt>
                <c:pt idx="31331">
                  <c:v>0</c:v>
                </c:pt>
                <c:pt idx="31332">
                  <c:v>0</c:v>
                </c:pt>
                <c:pt idx="31333">
                  <c:v>0</c:v>
                </c:pt>
                <c:pt idx="31334">
                  <c:v>0</c:v>
                </c:pt>
                <c:pt idx="31335">
                  <c:v>0</c:v>
                </c:pt>
                <c:pt idx="31336">
                  <c:v>0</c:v>
                </c:pt>
                <c:pt idx="31337">
                  <c:v>0</c:v>
                </c:pt>
                <c:pt idx="31338">
                  <c:v>0</c:v>
                </c:pt>
                <c:pt idx="31339">
                  <c:v>0</c:v>
                </c:pt>
                <c:pt idx="31340">
                  <c:v>0</c:v>
                </c:pt>
                <c:pt idx="31341">
                  <c:v>0</c:v>
                </c:pt>
                <c:pt idx="31342">
                  <c:v>0</c:v>
                </c:pt>
                <c:pt idx="31343">
                  <c:v>0</c:v>
                </c:pt>
                <c:pt idx="31344">
                  <c:v>0</c:v>
                </c:pt>
                <c:pt idx="31345">
                  <c:v>0</c:v>
                </c:pt>
                <c:pt idx="31346">
                  <c:v>0</c:v>
                </c:pt>
                <c:pt idx="31347">
                  <c:v>0</c:v>
                </c:pt>
                <c:pt idx="31348">
                  <c:v>0</c:v>
                </c:pt>
                <c:pt idx="31349">
                  <c:v>0</c:v>
                </c:pt>
                <c:pt idx="31350">
                  <c:v>0</c:v>
                </c:pt>
                <c:pt idx="31351">
                  <c:v>0</c:v>
                </c:pt>
                <c:pt idx="31352">
                  <c:v>0</c:v>
                </c:pt>
                <c:pt idx="31353">
                  <c:v>0</c:v>
                </c:pt>
                <c:pt idx="31354">
                  <c:v>0</c:v>
                </c:pt>
                <c:pt idx="31355">
                  <c:v>0</c:v>
                </c:pt>
                <c:pt idx="31356">
                  <c:v>0</c:v>
                </c:pt>
                <c:pt idx="31357">
                  <c:v>0</c:v>
                </c:pt>
                <c:pt idx="31358">
                  <c:v>0</c:v>
                </c:pt>
                <c:pt idx="31359">
                  <c:v>0</c:v>
                </c:pt>
                <c:pt idx="31360">
                  <c:v>0</c:v>
                </c:pt>
                <c:pt idx="31361">
                  <c:v>0</c:v>
                </c:pt>
                <c:pt idx="31362">
                  <c:v>0</c:v>
                </c:pt>
                <c:pt idx="31363">
                  <c:v>0</c:v>
                </c:pt>
                <c:pt idx="31364">
                  <c:v>0</c:v>
                </c:pt>
                <c:pt idx="31365">
                  <c:v>0</c:v>
                </c:pt>
                <c:pt idx="31366">
                  <c:v>0</c:v>
                </c:pt>
                <c:pt idx="31367">
                  <c:v>0</c:v>
                </c:pt>
                <c:pt idx="31368">
                  <c:v>0</c:v>
                </c:pt>
                <c:pt idx="31369">
                  <c:v>0</c:v>
                </c:pt>
                <c:pt idx="31370">
                  <c:v>0</c:v>
                </c:pt>
                <c:pt idx="31371">
                  <c:v>0</c:v>
                </c:pt>
                <c:pt idx="31372">
                  <c:v>0</c:v>
                </c:pt>
                <c:pt idx="31373">
                  <c:v>0</c:v>
                </c:pt>
                <c:pt idx="31374">
                  <c:v>0</c:v>
                </c:pt>
                <c:pt idx="31375">
                  <c:v>0</c:v>
                </c:pt>
                <c:pt idx="31376">
                  <c:v>0</c:v>
                </c:pt>
                <c:pt idx="31377">
                  <c:v>0</c:v>
                </c:pt>
                <c:pt idx="31378">
                  <c:v>0</c:v>
                </c:pt>
                <c:pt idx="31379">
                  <c:v>0</c:v>
                </c:pt>
                <c:pt idx="31380">
                  <c:v>0</c:v>
                </c:pt>
                <c:pt idx="31381">
                  <c:v>0</c:v>
                </c:pt>
                <c:pt idx="31382">
                  <c:v>0</c:v>
                </c:pt>
                <c:pt idx="31383">
                  <c:v>0</c:v>
                </c:pt>
                <c:pt idx="31384">
                  <c:v>0</c:v>
                </c:pt>
                <c:pt idx="31385">
                  <c:v>0</c:v>
                </c:pt>
                <c:pt idx="31386">
                  <c:v>0</c:v>
                </c:pt>
                <c:pt idx="31387">
                  <c:v>0</c:v>
                </c:pt>
                <c:pt idx="31388">
                  <c:v>0</c:v>
                </c:pt>
                <c:pt idx="31389">
                  <c:v>0</c:v>
                </c:pt>
                <c:pt idx="31390">
                  <c:v>0</c:v>
                </c:pt>
                <c:pt idx="31391">
                  <c:v>0</c:v>
                </c:pt>
                <c:pt idx="31392">
                  <c:v>0</c:v>
                </c:pt>
                <c:pt idx="31393">
                  <c:v>0</c:v>
                </c:pt>
                <c:pt idx="31394">
                  <c:v>0</c:v>
                </c:pt>
                <c:pt idx="31395">
                  <c:v>0</c:v>
                </c:pt>
                <c:pt idx="31396">
                  <c:v>0</c:v>
                </c:pt>
                <c:pt idx="31397">
                  <c:v>0</c:v>
                </c:pt>
                <c:pt idx="31398">
                  <c:v>0</c:v>
                </c:pt>
                <c:pt idx="31399">
                  <c:v>0</c:v>
                </c:pt>
                <c:pt idx="31400">
                  <c:v>0</c:v>
                </c:pt>
                <c:pt idx="31401">
                  <c:v>0</c:v>
                </c:pt>
                <c:pt idx="31402">
                  <c:v>0</c:v>
                </c:pt>
                <c:pt idx="31403">
                  <c:v>0</c:v>
                </c:pt>
                <c:pt idx="31404">
                  <c:v>0</c:v>
                </c:pt>
                <c:pt idx="31405">
                  <c:v>0</c:v>
                </c:pt>
                <c:pt idx="31406">
                  <c:v>0</c:v>
                </c:pt>
                <c:pt idx="31407">
                  <c:v>0</c:v>
                </c:pt>
                <c:pt idx="31408">
                  <c:v>0</c:v>
                </c:pt>
                <c:pt idx="31409">
                  <c:v>0</c:v>
                </c:pt>
                <c:pt idx="31410">
                  <c:v>0</c:v>
                </c:pt>
                <c:pt idx="31411">
                  <c:v>0</c:v>
                </c:pt>
                <c:pt idx="31412">
                  <c:v>0</c:v>
                </c:pt>
                <c:pt idx="31413">
                  <c:v>0</c:v>
                </c:pt>
                <c:pt idx="31414">
                  <c:v>0</c:v>
                </c:pt>
                <c:pt idx="31415">
                  <c:v>0</c:v>
                </c:pt>
                <c:pt idx="31416">
                  <c:v>0</c:v>
                </c:pt>
                <c:pt idx="31417">
                  <c:v>0</c:v>
                </c:pt>
                <c:pt idx="31418">
                  <c:v>0</c:v>
                </c:pt>
                <c:pt idx="31419">
                  <c:v>0</c:v>
                </c:pt>
                <c:pt idx="31420">
                  <c:v>0</c:v>
                </c:pt>
                <c:pt idx="31421">
                  <c:v>0</c:v>
                </c:pt>
                <c:pt idx="31422">
                  <c:v>0</c:v>
                </c:pt>
                <c:pt idx="31423">
                  <c:v>0</c:v>
                </c:pt>
                <c:pt idx="31424">
                  <c:v>0</c:v>
                </c:pt>
                <c:pt idx="31425">
                  <c:v>0</c:v>
                </c:pt>
                <c:pt idx="31426">
                  <c:v>0</c:v>
                </c:pt>
                <c:pt idx="31427">
                  <c:v>0</c:v>
                </c:pt>
                <c:pt idx="31428">
                  <c:v>0</c:v>
                </c:pt>
                <c:pt idx="31429">
                  <c:v>0</c:v>
                </c:pt>
                <c:pt idx="31430">
                  <c:v>0</c:v>
                </c:pt>
                <c:pt idx="31431">
                  <c:v>0</c:v>
                </c:pt>
                <c:pt idx="31432">
                  <c:v>0</c:v>
                </c:pt>
                <c:pt idx="31433">
                  <c:v>0</c:v>
                </c:pt>
                <c:pt idx="31434">
                  <c:v>0</c:v>
                </c:pt>
                <c:pt idx="31435">
                  <c:v>0</c:v>
                </c:pt>
                <c:pt idx="31436">
                  <c:v>0</c:v>
                </c:pt>
                <c:pt idx="31437">
                  <c:v>0</c:v>
                </c:pt>
                <c:pt idx="31438">
                  <c:v>0</c:v>
                </c:pt>
                <c:pt idx="31439">
                  <c:v>0</c:v>
                </c:pt>
                <c:pt idx="31440">
                  <c:v>0</c:v>
                </c:pt>
                <c:pt idx="31441">
                  <c:v>0</c:v>
                </c:pt>
                <c:pt idx="31442">
                  <c:v>0</c:v>
                </c:pt>
                <c:pt idx="31443">
                  <c:v>0</c:v>
                </c:pt>
                <c:pt idx="31444">
                  <c:v>0</c:v>
                </c:pt>
                <c:pt idx="31445">
                  <c:v>0</c:v>
                </c:pt>
                <c:pt idx="31446">
                  <c:v>0</c:v>
                </c:pt>
                <c:pt idx="31447">
                  <c:v>0</c:v>
                </c:pt>
                <c:pt idx="31448">
                  <c:v>0</c:v>
                </c:pt>
                <c:pt idx="31449">
                  <c:v>0</c:v>
                </c:pt>
                <c:pt idx="31450">
                  <c:v>0</c:v>
                </c:pt>
                <c:pt idx="31451">
                  <c:v>0</c:v>
                </c:pt>
                <c:pt idx="31452">
                  <c:v>0</c:v>
                </c:pt>
                <c:pt idx="31453">
                  <c:v>0</c:v>
                </c:pt>
                <c:pt idx="31454">
                  <c:v>0</c:v>
                </c:pt>
                <c:pt idx="31455">
                  <c:v>0</c:v>
                </c:pt>
                <c:pt idx="31456">
                  <c:v>0</c:v>
                </c:pt>
                <c:pt idx="31457">
                  <c:v>0</c:v>
                </c:pt>
                <c:pt idx="31458">
                  <c:v>0</c:v>
                </c:pt>
                <c:pt idx="31459">
                  <c:v>0</c:v>
                </c:pt>
                <c:pt idx="31460">
                  <c:v>0</c:v>
                </c:pt>
                <c:pt idx="31461">
                  <c:v>0</c:v>
                </c:pt>
                <c:pt idx="31462">
                  <c:v>0</c:v>
                </c:pt>
                <c:pt idx="31463">
                  <c:v>0</c:v>
                </c:pt>
                <c:pt idx="31464">
                  <c:v>0</c:v>
                </c:pt>
                <c:pt idx="31465">
                  <c:v>0</c:v>
                </c:pt>
                <c:pt idx="31466">
                  <c:v>0</c:v>
                </c:pt>
                <c:pt idx="31467">
                  <c:v>0</c:v>
                </c:pt>
                <c:pt idx="31468">
                  <c:v>0</c:v>
                </c:pt>
                <c:pt idx="31469">
                  <c:v>0</c:v>
                </c:pt>
                <c:pt idx="31470">
                  <c:v>0</c:v>
                </c:pt>
                <c:pt idx="31471">
                  <c:v>0</c:v>
                </c:pt>
                <c:pt idx="31472">
                  <c:v>0</c:v>
                </c:pt>
                <c:pt idx="31473">
                  <c:v>0</c:v>
                </c:pt>
                <c:pt idx="31474">
                  <c:v>0</c:v>
                </c:pt>
                <c:pt idx="31475">
                  <c:v>0</c:v>
                </c:pt>
                <c:pt idx="31476">
                  <c:v>0</c:v>
                </c:pt>
                <c:pt idx="31477">
                  <c:v>0</c:v>
                </c:pt>
                <c:pt idx="31478">
                  <c:v>0</c:v>
                </c:pt>
                <c:pt idx="31479">
                  <c:v>0</c:v>
                </c:pt>
                <c:pt idx="31480">
                  <c:v>0</c:v>
                </c:pt>
                <c:pt idx="31481">
                  <c:v>0</c:v>
                </c:pt>
                <c:pt idx="31482">
                  <c:v>0</c:v>
                </c:pt>
                <c:pt idx="31483">
                  <c:v>0</c:v>
                </c:pt>
                <c:pt idx="31484">
                  <c:v>0</c:v>
                </c:pt>
                <c:pt idx="31485">
                  <c:v>0</c:v>
                </c:pt>
                <c:pt idx="31486">
                  <c:v>0</c:v>
                </c:pt>
                <c:pt idx="31487">
                  <c:v>0</c:v>
                </c:pt>
                <c:pt idx="31488">
                  <c:v>0</c:v>
                </c:pt>
                <c:pt idx="31489">
                  <c:v>0</c:v>
                </c:pt>
                <c:pt idx="31490">
                  <c:v>0</c:v>
                </c:pt>
                <c:pt idx="31491">
                  <c:v>0</c:v>
                </c:pt>
                <c:pt idx="31492">
                  <c:v>0</c:v>
                </c:pt>
                <c:pt idx="31493">
                  <c:v>0</c:v>
                </c:pt>
                <c:pt idx="31494">
                  <c:v>0</c:v>
                </c:pt>
                <c:pt idx="31495">
                  <c:v>0</c:v>
                </c:pt>
                <c:pt idx="31496">
                  <c:v>0</c:v>
                </c:pt>
                <c:pt idx="31497">
                  <c:v>0</c:v>
                </c:pt>
                <c:pt idx="31498">
                  <c:v>0</c:v>
                </c:pt>
                <c:pt idx="31499">
                  <c:v>0</c:v>
                </c:pt>
                <c:pt idx="31500">
                  <c:v>0</c:v>
                </c:pt>
                <c:pt idx="31501">
                  <c:v>0</c:v>
                </c:pt>
                <c:pt idx="31502">
                  <c:v>0</c:v>
                </c:pt>
                <c:pt idx="31503">
                  <c:v>0</c:v>
                </c:pt>
                <c:pt idx="31504">
                  <c:v>0</c:v>
                </c:pt>
                <c:pt idx="31505">
                  <c:v>0</c:v>
                </c:pt>
                <c:pt idx="31506">
                  <c:v>0</c:v>
                </c:pt>
                <c:pt idx="31507">
                  <c:v>0</c:v>
                </c:pt>
                <c:pt idx="31508">
                  <c:v>0</c:v>
                </c:pt>
                <c:pt idx="31509">
                  <c:v>0</c:v>
                </c:pt>
                <c:pt idx="31510">
                  <c:v>0</c:v>
                </c:pt>
                <c:pt idx="31511">
                  <c:v>0</c:v>
                </c:pt>
                <c:pt idx="31512">
                  <c:v>0</c:v>
                </c:pt>
                <c:pt idx="31513">
                  <c:v>0</c:v>
                </c:pt>
                <c:pt idx="31514">
                  <c:v>0</c:v>
                </c:pt>
                <c:pt idx="31515">
                  <c:v>0</c:v>
                </c:pt>
                <c:pt idx="31516">
                  <c:v>0</c:v>
                </c:pt>
                <c:pt idx="31517">
                  <c:v>0</c:v>
                </c:pt>
                <c:pt idx="31518">
                  <c:v>0</c:v>
                </c:pt>
                <c:pt idx="31519">
                  <c:v>0</c:v>
                </c:pt>
                <c:pt idx="31520">
                  <c:v>0</c:v>
                </c:pt>
                <c:pt idx="31521">
                  <c:v>0</c:v>
                </c:pt>
                <c:pt idx="31522">
                  <c:v>0</c:v>
                </c:pt>
                <c:pt idx="31523">
                  <c:v>0</c:v>
                </c:pt>
                <c:pt idx="31524">
                  <c:v>0</c:v>
                </c:pt>
                <c:pt idx="31525">
                  <c:v>0</c:v>
                </c:pt>
                <c:pt idx="31526">
                  <c:v>0</c:v>
                </c:pt>
                <c:pt idx="31527">
                  <c:v>0</c:v>
                </c:pt>
                <c:pt idx="31528">
                  <c:v>0</c:v>
                </c:pt>
                <c:pt idx="31529">
                  <c:v>0</c:v>
                </c:pt>
                <c:pt idx="31530">
                  <c:v>0</c:v>
                </c:pt>
                <c:pt idx="31531">
                  <c:v>0</c:v>
                </c:pt>
                <c:pt idx="31532">
                  <c:v>0</c:v>
                </c:pt>
                <c:pt idx="31533">
                  <c:v>0</c:v>
                </c:pt>
                <c:pt idx="31534">
                  <c:v>0</c:v>
                </c:pt>
                <c:pt idx="31535">
                  <c:v>0</c:v>
                </c:pt>
                <c:pt idx="31536">
                  <c:v>0</c:v>
                </c:pt>
                <c:pt idx="31537">
                  <c:v>0</c:v>
                </c:pt>
                <c:pt idx="31538">
                  <c:v>0</c:v>
                </c:pt>
                <c:pt idx="31539">
                  <c:v>0</c:v>
                </c:pt>
                <c:pt idx="31540">
                  <c:v>0</c:v>
                </c:pt>
                <c:pt idx="31541">
                  <c:v>0</c:v>
                </c:pt>
                <c:pt idx="31542">
                  <c:v>0</c:v>
                </c:pt>
                <c:pt idx="31543">
                  <c:v>0</c:v>
                </c:pt>
                <c:pt idx="31544">
                  <c:v>0</c:v>
                </c:pt>
                <c:pt idx="31545">
                  <c:v>0</c:v>
                </c:pt>
                <c:pt idx="31546">
                  <c:v>0</c:v>
                </c:pt>
                <c:pt idx="31547">
                  <c:v>0</c:v>
                </c:pt>
                <c:pt idx="31548">
                  <c:v>0</c:v>
                </c:pt>
                <c:pt idx="31549">
                  <c:v>0</c:v>
                </c:pt>
                <c:pt idx="31550">
                  <c:v>0</c:v>
                </c:pt>
                <c:pt idx="31551">
                  <c:v>0</c:v>
                </c:pt>
                <c:pt idx="31552">
                  <c:v>0</c:v>
                </c:pt>
                <c:pt idx="31553">
                  <c:v>0</c:v>
                </c:pt>
                <c:pt idx="31554">
                  <c:v>0</c:v>
                </c:pt>
                <c:pt idx="31555">
                  <c:v>0</c:v>
                </c:pt>
                <c:pt idx="31556">
                  <c:v>0</c:v>
                </c:pt>
                <c:pt idx="31557">
                  <c:v>0</c:v>
                </c:pt>
                <c:pt idx="31558">
                  <c:v>0</c:v>
                </c:pt>
                <c:pt idx="31559">
                  <c:v>0</c:v>
                </c:pt>
                <c:pt idx="31560">
                  <c:v>0</c:v>
                </c:pt>
                <c:pt idx="31561">
                  <c:v>0</c:v>
                </c:pt>
                <c:pt idx="31562">
                  <c:v>0</c:v>
                </c:pt>
                <c:pt idx="31563">
                  <c:v>0</c:v>
                </c:pt>
                <c:pt idx="31564">
                  <c:v>0</c:v>
                </c:pt>
                <c:pt idx="31565">
                  <c:v>0</c:v>
                </c:pt>
                <c:pt idx="31566">
                  <c:v>0</c:v>
                </c:pt>
                <c:pt idx="31567">
                  <c:v>0</c:v>
                </c:pt>
                <c:pt idx="31568">
                  <c:v>0</c:v>
                </c:pt>
                <c:pt idx="31569">
                  <c:v>0</c:v>
                </c:pt>
                <c:pt idx="31570">
                  <c:v>0</c:v>
                </c:pt>
                <c:pt idx="31571">
                  <c:v>0</c:v>
                </c:pt>
                <c:pt idx="31572">
                  <c:v>0</c:v>
                </c:pt>
                <c:pt idx="31573">
                  <c:v>0</c:v>
                </c:pt>
                <c:pt idx="31574">
                  <c:v>0</c:v>
                </c:pt>
                <c:pt idx="31575">
                  <c:v>0</c:v>
                </c:pt>
                <c:pt idx="31576">
                  <c:v>0</c:v>
                </c:pt>
                <c:pt idx="31577">
                  <c:v>0</c:v>
                </c:pt>
                <c:pt idx="31578">
                  <c:v>0</c:v>
                </c:pt>
                <c:pt idx="31579">
                  <c:v>0</c:v>
                </c:pt>
                <c:pt idx="31580">
                  <c:v>0</c:v>
                </c:pt>
                <c:pt idx="31581">
                  <c:v>0</c:v>
                </c:pt>
                <c:pt idx="31582">
                  <c:v>0</c:v>
                </c:pt>
                <c:pt idx="31583">
                  <c:v>0</c:v>
                </c:pt>
                <c:pt idx="31584">
                  <c:v>0</c:v>
                </c:pt>
                <c:pt idx="31585">
                  <c:v>0</c:v>
                </c:pt>
                <c:pt idx="31586">
                  <c:v>0</c:v>
                </c:pt>
                <c:pt idx="31587">
                  <c:v>0</c:v>
                </c:pt>
                <c:pt idx="31588">
                  <c:v>0</c:v>
                </c:pt>
                <c:pt idx="31589">
                  <c:v>0</c:v>
                </c:pt>
                <c:pt idx="31590">
                  <c:v>0</c:v>
                </c:pt>
                <c:pt idx="31591">
                  <c:v>0</c:v>
                </c:pt>
                <c:pt idx="31592">
                  <c:v>0</c:v>
                </c:pt>
                <c:pt idx="31593">
                  <c:v>0</c:v>
                </c:pt>
                <c:pt idx="31594">
                  <c:v>0</c:v>
                </c:pt>
                <c:pt idx="31595">
                  <c:v>0</c:v>
                </c:pt>
                <c:pt idx="31596">
                  <c:v>0</c:v>
                </c:pt>
                <c:pt idx="31597">
                  <c:v>0</c:v>
                </c:pt>
                <c:pt idx="31598">
                  <c:v>0</c:v>
                </c:pt>
                <c:pt idx="31599">
                  <c:v>0</c:v>
                </c:pt>
                <c:pt idx="31600">
                  <c:v>0</c:v>
                </c:pt>
                <c:pt idx="31601">
                  <c:v>0</c:v>
                </c:pt>
                <c:pt idx="31602">
                  <c:v>0</c:v>
                </c:pt>
                <c:pt idx="31603">
                  <c:v>0</c:v>
                </c:pt>
                <c:pt idx="31604">
                  <c:v>0</c:v>
                </c:pt>
                <c:pt idx="31605">
                  <c:v>0</c:v>
                </c:pt>
                <c:pt idx="31606">
                  <c:v>0</c:v>
                </c:pt>
                <c:pt idx="31607">
                  <c:v>0</c:v>
                </c:pt>
                <c:pt idx="31608">
                  <c:v>0</c:v>
                </c:pt>
                <c:pt idx="31609">
                  <c:v>0</c:v>
                </c:pt>
                <c:pt idx="31610">
                  <c:v>0</c:v>
                </c:pt>
                <c:pt idx="31611">
                  <c:v>0</c:v>
                </c:pt>
                <c:pt idx="31612">
                  <c:v>0</c:v>
                </c:pt>
                <c:pt idx="31613">
                  <c:v>0</c:v>
                </c:pt>
                <c:pt idx="31614">
                  <c:v>0</c:v>
                </c:pt>
                <c:pt idx="31615">
                  <c:v>0</c:v>
                </c:pt>
                <c:pt idx="31616">
                  <c:v>0</c:v>
                </c:pt>
                <c:pt idx="31617">
                  <c:v>0</c:v>
                </c:pt>
                <c:pt idx="31618">
                  <c:v>0</c:v>
                </c:pt>
                <c:pt idx="31619">
                  <c:v>0</c:v>
                </c:pt>
                <c:pt idx="31620">
                  <c:v>0</c:v>
                </c:pt>
                <c:pt idx="31621">
                  <c:v>0</c:v>
                </c:pt>
                <c:pt idx="31622">
                  <c:v>0</c:v>
                </c:pt>
                <c:pt idx="31623">
                  <c:v>0</c:v>
                </c:pt>
                <c:pt idx="31624">
                  <c:v>0</c:v>
                </c:pt>
                <c:pt idx="31625">
                  <c:v>0</c:v>
                </c:pt>
                <c:pt idx="31626">
                  <c:v>0</c:v>
                </c:pt>
                <c:pt idx="31627">
                  <c:v>0</c:v>
                </c:pt>
                <c:pt idx="31628">
                  <c:v>0</c:v>
                </c:pt>
                <c:pt idx="31629">
                  <c:v>0</c:v>
                </c:pt>
                <c:pt idx="31630">
                  <c:v>0</c:v>
                </c:pt>
                <c:pt idx="31631">
                  <c:v>0</c:v>
                </c:pt>
                <c:pt idx="31632">
                  <c:v>0</c:v>
                </c:pt>
                <c:pt idx="31633">
                  <c:v>0</c:v>
                </c:pt>
                <c:pt idx="31634">
                  <c:v>0</c:v>
                </c:pt>
                <c:pt idx="31635">
                  <c:v>0</c:v>
                </c:pt>
                <c:pt idx="31636">
                  <c:v>0</c:v>
                </c:pt>
                <c:pt idx="31637">
                  <c:v>0</c:v>
                </c:pt>
                <c:pt idx="31638">
                  <c:v>0</c:v>
                </c:pt>
                <c:pt idx="31639">
                  <c:v>0</c:v>
                </c:pt>
                <c:pt idx="31640">
                  <c:v>0</c:v>
                </c:pt>
                <c:pt idx="31641">
                  <c:v>0</c:v>
                </c:pt>
                <c:pt idx="31642">
                  <c:v>0</c:v>
                </c:pt>
                <c:pt idx="31643">
                  <c:v>0</c:v>
                </c:pt>
                <c:pt idx="31644">
                  <c:v>0</c:v>
                </c:pt>
                <c:pt idx="31645">
                  <c:v>0</c:v>
                </c:pt>
                <c:pt idx="31646">
                  <c:v>0</c:v>
                </c:pt>
                <c:pt idx="31647">
                  <c:v>0</c:v>
                </c:pt>
                <c:pt idx="31648">
                  <c:v>0</c:v>
                </c:pt>
                <c:pt idx="31649">
                  <c:v>0</c:v>
                </c:pt>
                <c:pt idx="31650">
                  <c:v>0</c:v>
                </c:pt>
                <c:pt idx="31651">
                  <c:v>0</c:v>
                </c:pt>
                <c:pt idx="31652">
                  <c:v>0</c:v>
                </c:pt>
                <c:pt idx="31653">
                  <c:v>0</c:v>
                </c:pt>
                <c:pt idx="31654">
                  <c:v>0</c:v>
                </c:pt>
                <c:pt idx="31655">
                  <c:v>0</c:v>
                </c:pt>
                <c:pt idx="31656">
                  <c:v>0</c:v>
                </c:pt>
                <c:pt idx="31657">
                  <c:v>0</c:v>
                </c:pt>
                <c:pt idx="31658">
                  <c:v>0</c:v>
                </c:pt>
                <c:pt idx="31659">
                  <c:v>0</c:v>
                </c:pt>
                <c:pt idx="31660">
                  <c:v>0</c:v>
                </c:pt>
                <c:pt idx="31661">
                  <c:v>0</c:v>
                </c:pt>
                <c:pt idx="31662">
                  <c:v>0</c:v>
                </c:pt>
                <c:pt idx="31663">
                  <c:v>0</c:v>
                </c:pt>
                <c:pt idx="31664">
                  <c:v>0</c:v>
                </c:pt>
                <c:pt idx="31665">
                  <c:v>0</c:v>
                </c:pt>
                <c:pt idx="31666">
                  <c:v>0</c:v>
                </c:pt>
                <c:pt idx="31667">
                  <c:v>0</c:v>
                </c:pt>
                <c:pt idx="31668">
                  <c:v>0</c:v>
                </c:pt>
                <c:pt idx="31669">
                  <c:v>0</c:v>
                </c:pt>
                <c:pt idx="31670">
                  <c:v>0</c:v>
                </c:pt>
                <c:pt idx="31671">
                  <c:v>0</c:v>
                </c:pt>
                <c:pt idx="31672">
                  <c:v>0</c:v>
                </c:pt>
                <c:pt idx="31673">
                  <c:v>0</c:v>
                </c:pt>
                <c:pt idx="31674">
                  <c:v>0</c:v>
                </c:pt>
                <c:pt idx="31675">
                  <c:v>0</c:v>
                </c:pt>
                <c:pt idx="31676">
                  <c:v>0</c:v>
                </c:pt>
                <c:pt idx="31677">
                  <c:v>0</c:v>
                </c:pt>
                <c:pt idx="31678">
                  <c:v>0</c:v>
                </c:pt>
                <c:pt idx="31679">
                  <c:v>0</c:v>
                </c:pt>
                <c:pt idx="31680">
                  <c:v>0</c:v>
                </c:pt>
                <c:pt idx="31681">
                  <c:v>0</c:v>
                </c:pt>
                <c:pt idx="31682">
                  <c:v>0</c:v>
                </c:pt>
                <c:pt idx="31683">
                  <c:v>0</c:v>
                </c:pt>
                <c:pt idx="31684">
                  <c:v>0</c:v>
                </c:pt>
                <c:pt idx="31685">
                  <c:v>0</c:v>
                </c:pt>
                <c:pt idx="31686">
                  <c:v>0</c:v>
                </c:pt>
                <c:pt idx="31687">
                  <c:v>0</c:v>
                </c:pt>
                <c:pt idx="31688">
                  <c:v>0</c:v>
                </c:pt>
                <c:pt idx="31689">
                  <c:v>0</c:v>
                </c:pt>
                <c:pt idx="31690">
                  <c:v>0</c:v>
                </c:pt>
                <c:pt idx="31691">
                  <c:v>0</c:v>
                </c:pt>
                <c:pt idx="31692">
                  <c:v>0</c:v>
                </c:pt>
                <c:pt idx="31693">
                  <c:v>0</c:v>
                </c:pt>
                <c:pt idx="31694">
                  <c:v>0</c:v>
                </c:pt>
                <c:pt idx="31695">
                  <c:v>0</c:v>
                </c:pt>
                <c:pt idx="31696">
                  <c:v>0</c:v>
                </c:pt>
                <c:pt idx="31697">
                  <c:v>0</c:v>
                </c:pt>
                <c:pt idx="31698">
                  <c:v>0</c:v>
                </c:pt>
                <c:pt idx="31699">
                  <c:v>0</c:v>
                </c:pt>
                <c:pt idx="31700">
                  <c:v>0</c:v>
                </c:pt>
                <c:pt idx="31701">
                  <c:v>0</c:v>
                </c:pt>
                <c:pt idx="31702">
                  <c:v>0</c:v>
                </c:pt>
                <c:pt idx="31703">
                  <c:v>0</c:v>
                </c:pt>
                <c:pt idx="31704">
                  <c:v>0</c:v>
                </c:pt>
                <c:pt idx="31705">
                  <c:v>0</c:v>
                </c:pt>
                <c:pt idx="31706">
                  <c:v>0</c:v>
                </c:pt>
                <c:pt idx="31707">
                  <c:v>0</c:v>
                </c:pt>
                <c:pt idx="31708">
                  <c:v>0</c:v>
                </c:pt>
                <c:pt idx="31709">
                  <c:v>0</c:v>
                </c:pt>
                <c:pt idx="31710">
                  <c:v>0</c:v>
                </c:pt>
                <c:pt idx="31711">
                  <c:v>0</c:v>
                </c:pt>
                <c:pt idx="31712">
                  <c:v>0</c:v>
                </c:pt>
                <c:pt idx="31713">
                  <c:v>0</c:v>
                </c:pt>
                <c:pt idx="31714">
                  <c:v>0</c:v>
                </c:pt>
                <c:pt idx="31715">
                  <c:v>0</c:v>
                </c:pt>
                <c:pt idx="31716">
                  <c:v>0</c:v>
                </c:pt>
                <c:pt idx="31717">
                  <c:v>0</c:v>
                </c:pt>
                <c:pt idx="31718">
                  <c:v>0</c:v>
                </c:pt>
                <c:pt idx="31719">
                  <c:v>0</c:v>
                </c:pt>
                <c:pt idx="31720">
                  <c:v>0</c:v>
                </c:pt>
                <c:pt idx="31721">
                  <c:v>0</c:v>
                </c:pt>
                <c:pt idx="31722">
                  <c:v>0</c:v>
                </c:pt>
                <c:pt idx="31723">
                  <c:v>0</c:v>
                </c:pt>
                <c:pt idx="31724">
                  <c:v>0</c:v>
                </c:pt>
                <c:pt idx="31725">
                  <c:v>0</c:v>
                </c:pt>
                <c:pt idx="31726">
                  <c:v>0</c:v>
                </c:pt>
                <c:pt idx="31727">
                  <c:v>0</c:v>
                </c:pt>
                <c:pt idx="31728">
                  <c:v>0</c:v>
                </c:pt>
                <c:pt idx="31729">
                  <c:v>0</c:v>
                </c:pt>
                <c:pt idx="31730">
                  <c:v>0</c:v>
                </c:pt>
                <c:pt idx="31731">
                  <c:v>0</c:v>
                </c:pt>
                <c:pt idx="31732">
                  <c:v>0</c:v>
                </c:pt>
                <c:pt idx="31733">
                  <c:v>0</c:v>
                </c:pt>
                <c:pt idx="31734">
                  <c:v>0</c:v>
                </c:pt>
                <c:pt idx="31735">
                  <c:v>0</c:v>
                </c:pt>
                <c:pt idx="31736">
                  <c:v>0</c:v>
                </c:pt>
                <c:pt idx="31737">
                  <c:v>0</c:v>
                </c:pt>
                <c:pt idx="31738">
                  <c:v>0</c:v>
                </c:pt>
                <c:pt idx="31739">
                  <c:v>0</c:v>
                </c:pt>
                <c:pt idx="31740">
                  <c:v>0</c:v>
                </c:pt>
                <c:pt idx="31741">
                  <c:v>0</c:v>
                </c:pt>
                <c:pt idx="31742">
                  <c:v>0</c:v>
                </c:pt>
                <c:pt idx="31743">
                  <c:v>0</c:v>
                </c:pt>
                <c:pt idx="31744">
                  <c:v>0</c:v>
                </c:pt>
                <c:pt idx="31745">
                  <c:v>0</c:v>
                </c:pt>
                <c:pt idx="31746">
                  <c:v>0</c:v>
                </c:pt>
                <c:pt idx="31747">
                  <c:v>0</c:v>
                </c:pt>
                <c:pt idx="31748">
                  <c:v>0</c:v>
                </c:pt>
                <c:pt idx="31749">
                  <c:v>0</c:v>
                </c:pt>
                <c:pt idx="31750">
                  <c:v>0</c:v>
                </c:pt>
                <c:pt idx="31751">
                  <c:v>0</c:v>
                </c:pt>
                <c:pt idx="31752">
                  <c:v>0</c:v>
                </c:pt>
                <c:pt idx="31753">
                  <c:v>0</c:v>
                </c:pt>
                <c:pt idx="31754">
                  <c:v>0</c:v>
                </c:pt>
                <c:pt idx="31755">
                  <c:v>0</c:v>
                </c:pt>
                <c:pt idx="31756">
                  <c:v>0</c:v>
                </c:pt>
                <c:pt idx="31757">
                  <c:v>0</c:v>
                </c:pt>
                <c:pt idx="31758">
                  <c:v>0</c:v>
                </c:pt>
                <c:pt idx="31759">
                  <c:v>0</c:v>
                </c:pt>
                <c:pt idx="31760">
                  <c:v>0</c:v>
                </c:pt>
                <c:pt idx="31761">
                  <c:v>0</c:v>
                </c:pt>
                <c:pt idx="31762">
                  <c:v>0</c:v>
                </c:pt>
                <c:pt idx="31763">
                  <c:v>0</c:v>
                </c:pt>
                <c:pt idx="31764">
                  <c:v>0</c:v>
                </c:pt>
                <c:pt idx="31765">
                  <c:v>0</c:v>
                </c:pt>
                <c:pt idx="31766">
                  <c:v>0</c:v>
                </c:pt>
                <c:pt idx="31767">
                  <c:v>0</c:v>
                </c:pt>
                <c:pt idx="31768">
                  <c:v>0</c:v>
                </c:pt>
                <c:pt idx="31769">
                  <c:v>0</c:v>
                </c:pt>
                <c:pt idx="31770">
                  <c:v>0</c:v>
                </c:pt>
                <c:pt idx="31771">
                  <c:v>0</c:v>
                </c:pt>
                <c:pt idx="31772">
                  <c:v>0</c:v>
                </c:pt>
                <c:pt idx="31773">
                  <c:v>0</c:v>
                </c:pt>
                <c:pt idx="31774">
                  <c:v>0</c:v>
                </c:pt>
                <c:pt idx="31775">
                  <c:v>0</c:v>
                </c:pt>
                <c:pt idx="31776">
                  <c:v>0</c:v>
                </c:pt>
                <c:pt idx="31777">
                  <c:v>0</c:v>
                </c:pt>
                <c:pt idx="31778">
                  <c:v>0</c:v>
                </c:pt>
                <c:pt idx="31779">
                  <c:v>0</c:v>
                </c:pt>
                <c:pt idx="31780">
                  <c:v>0</c:v>
                </c:pt>
                <c:pt idx="31781">
                  <c:v>0</c:v>
                </c:pt>
                <c:pt idx="31782">
                  <c:v>0</c:v>
                </c:pt>
                <c:pt idx="31783">
                  <c:v>0</c:v>
                </c:pt>
                <c:pt idx="31784">
                  <c:v>0</c:v>
                </c:pt>
                <c:pt idx="31785">
                  <c:v>0</c:v>
                </c:pt>
                <c:pt idx="31786">
                  <c:v>0</c:v>
                </c:pt>
                <c:pt idx="31787">
                  <c:v>0</c:v>
                </c:pt>
                <c:pt idx="31788">
                  <c:v>0</c:v>
                </c:pt>
                <c:pt idx="31789">
                  <c:v>0</c:v>
                </c:pt>
                <c:pt idx="31790">
                  <c:v>0</c:v>
                </c:pt>
                <c:pt idx="31791">
                  <c:v>0</c:v>
                </c:pt>
                <c:pt idx="31792">
                  <c:v>0</c:v>
                </c:pt>
                <c:pt idx="31793">
                  <c:v>0</c:v>
                </c:pt>
                <c:pt idx="31794">
                  <c:v>0</c:v>
                </c:pt>
                <c:pt idx="31795">
                  <c:v>0</c:v>
                </c:pt>
                <c:pt idx="31796">
                  <c:v>0</c:v>
                </c:pt>
                <c:pt idx="31797">
                  <c:v>0</c:v>
                </c:pt>
                <c:pt idx="31798">
                  <c:v>0</c:v>
                </c:pt>
                <c:pt idx="31799">
                  <c:v>0</c:v>
                </c:pt>
                <c:pt idx="31800">
                  <c:v>0</c:v>
                </c:pt>
                <c:pt idx="31801">
                  <c:v>0</c:v>
                </c:pt>
                <c:pt idx="31802">
                  <c:v>0</c:v>
                </c:pt>
                <c:pt idx="31803">
                  <c:v>0</c:v>
                </c:pt>
                <c:pt idx="31804">
                  <c:v>0</c:v>
                </c:pt>
                <c:pt idx="31805">
                  <c:v>0</c:v>
                </c:pt>
                <c:pt idx="31806">
                  <c:v>0</c:v>
                </c:pt>
                <c:pt idx="31807">
                  <c:v>0</c:v>
                </c:pt>
                <c:pt idx="31808">
                  <c:v>0</c:v>
                </c:pt>
                <c:pt idx="31809">
                  <c:v>0</c:v>
                </c:pt>
                <c:pt idx="31810">
                  <c:v>0</c:v>
                </c:pt>
                <c:pt idx="31811">
                  <c:v>0</c:v>
                </c:pt>
                <c:pt idx="31812">
                  <c:v>0</c:v>
                </c:pt>
                <c:pt idx="31813">
                  <c:v>0</c:v>
                </c:pt>
                <c:pt idx="31814">
                  <c:v>0</c:v>
                </c:pt>
                <c:pt idx="31815">
                  <c:v>0</c:v>
                </c:pt>
                <c:pt idx="31816">
                  <c:v>0</c:v>
                </c:pt>
                <c:pt idx="31817">
                  <c:v>0</c:v>
                </c:pt>
                <c:pt idx="31818">
                  <c:v>0</c:v>
                </c:pt>
                <c:pt idx="31819">
                  <c:v>0</c:v>
                </c:pt>
                <c:pt idx="31820">
                  <c:v>0</c:v>
                </c:pt>
                <c:pt idx="31821">
                  <c:v>0</c:v>
                </c:pt>
                <c:pt idx="31822">
                  <c:v>0</c:v>
                </c:pt>
                <c:pt idx="31823">
                  <c:v>0</c:v>
                </c:pt>
                <c:pt idx="31824">
                  <c:v>0</c:v>
                </c:pt>
                <c:pt idx="31825">
                  <c:v>0</c:v>
                </c:pt>
                <c:pt idx="31826">
                  <c:v>0</c:v>
                </c:pt>
                <c:pt idx="31827">
                  <c:v>0</c:v>
                </c:pt>
                <c:pt idx="31828">
                  <c:v>0</c:v>
                </c:pt>
                <c:pt idx="31829">
                  <c:v>0</c:v>
                </c:pt>
                <c:pt idx="31830">
                  <c:v>0</c:v>
                </c:pt>
                <c:pt idx="31831">
                  <c:v>0</c:v>
                </c:pt>
                <c:pt idx="31832">
                  <c:v>0</c:v>
                </c:pt>
                <c:pt idx="31833">
                  <c:v>0</c:v>
                </c:pt>
                <c:pt idx="31834">
                  <c:v>0</c:v>
                </c:pt>
                <c:pt idx="31835">
                  <c:v>0</c:v>
                </c:pt>
                <c:pt idx="31836">
                  <c:v>0</c:v>
                </c:pt>
                <c:pt idx="31837">
                  <c:v>0</c:v>
                </c:pt>
                <c:pt idx="31838">
                  <c:v>0</c:v>
                </c:pt>
                <c:pt idx="31839">
                  <c:v>0</c:v>
                </c:pt>
                <c:pt idx="31840">
                  <c:v>0</c:v>
                </c:pt>
                <c:pt idx="31841">
                  <c:v>0</c:v>
                </c:pt>
                <c:pt idx="31842">
                  <c:v>0</c:v>
                </c:pt>
                <c:pt idx="31843">
                  <c:v>0</c:v>
                </c:pt>
                <c:pt idx="31844">
                  <c:v>0</c:v>
                </c:pt>
                <c:pt idx="31845">
                  <c:v>0</c:v>
                </c:pt>
                <c:pt idx="31846">
                  <c:v>0</c:v>
                </c:pt>
                <c:pt idx="31847">
                  <c:v>0</c:v>
                </c:pt>
                <c:pt idx="31848">
                  <c:v>0</c:v>
                </c:pt>
                <c:pt idx="31849">
                  <c:v>0</c:v>
                </c:pt>
                <c:pt idx="31850">
                  <c:v>0</c:v>
                </c:pt>
                <c:pt idx="31851">
                  <c:v>0</c:v>
                </c:pt>
                <c:pt idx="31852">
                  <c:v>0</c:v>
                </c:pt>
                <c:pt idx="31853">
                  <c:v>0</c:v>
                </c:pt>
                <c:pt idx="31854">
                  <c:v>0</c:v>
                </c:pt>
                <c:pt idx="31855">
                  <c:v>0</c:v>
                </c:pt>
                <c:pt idx="31856">
                  <c:v>0</c:v>
                </c:pt>
                <c:pt idx="31857">
                  <c:v>0</c:v>
                </c:pt>
                <c:pt idx="31858">
                  <c:v>0</c:v>
                </c:pt>
                <c:pt idx="31859">
                  <c:v>0</c:v>
                </c:pt>
                <c:pt idx="31860">
                  <c:v>0</c:v>
                </c:pt>
                <c:pt idx="31861">
                  <c:v>0</c:v>
                </c:pt>
                <c:pt idx="31862">
                  <c:v>0</c:v>
                </c:pt>
                <c:pt idx="31863">
                  <c:v>0</c:v>
                </c:pt>
                <c:pt idx="31864">
                  <c:v>0</c:v>
                </c:pt>
                <c:pt idx="31865">
                  <c:v>0</c:v>
                </c:pt>
                <c:pt idx="31866">
                  <c:v>0</c:v>
                </c:pt>
                <c:pt idx="31867">
                  <c:v>0</c:v>
                </c:pt>
                <c:pt idx="31868">
                  <c:v>0</c:v>
                </c:pt>
                <c:pt idx="31869">
                  <c:v>0</c:v>
                </c:pt>
                <c:pt idx="31870">
                  <c:v>0</c:v>
                </c:pt>
                <c:pt idx="31871">
                  <c:v>0</c:v>
                </c:pt>
                <c:pt idx="31872">
                  <c:v>0</c:v>
                </c:pt>
                <c:pt idx="31873">
                  <c:v>0</c:v>
                </c:pt>
                <c:pt idx="31874">
                  <c:v>0</c:v>
                </c:pt>
                <c:pt idx="31875">
                  <c:v>0</c:v>
                </c:pt>
                <c:pt idx="31876">
                  <c:v>0</c:v>
                </c:pt>
                <c:pt idx="31877">
                  <c:v>0</c:v>
                </c:pt>
                <c:pt idx="31878">
                  <c:v>0</c:v>
                </c:pt>
                <c:pt idx="31879">
                  <c:v>0</c:v>
                </c:pt>
                <c:pt idx="31880">
                  <c:v>0</c:v>
                </c:pt>
                <c:pt idx="31881">
                  <c:v>0</c:v>
                </c:pt>
                <c:pt idx="31882">
                  <c:v>0</c:v>
                </c:pt>
                <c:pt idx="31883">
                  <c:v>0</c:v>
                </c:pt>
                <c:pt idx="31884">
                  <c:v>0</c:v>
                </c:pt>
                <c:pt idx="31885">
                  <c:v>0</c:v>
                </c:pt>
                <c:pt idx="31886">
                  <c:v>0</c:v>
                </c:pt>
                <c:pt idx="31887">
                  <c:v>0</c:v>
                </c:pt>
                <c:pt idx="31888">
                  <c:v>0</c:v>
                </c:pt>
                <c:pt idx="31889">
                  <c:v>0</c:v>
                </c:pt>
                <c:pt idx="31890">
                  <c:v>0</c:v>
                </c:pt>
                <c:pt idx="31891">
                  <c:v>0</c:v>
                </c:pt>
                <c:pt idx="31892">
                  <c:v>0</c:v>
                </c:pt>
                <c:pt idx="31893">
                  <c:v>0</c:v>
                </c:pt>
                <c:pt idx="31894">
                  <c:v>0</c:v>
                </c:pt>
                <c:pt idx="31895">
                  <c:v>0</c:v>
                </c:pt>
                <c:pt idx="31896">
                  <c:v>0</c:v>
                </c:pt>
                <c:pt idx="31897">
                  <c:v>0</c:v>
                </c:pt>
                <c:pt idx="31898">
                  <c:v>0</c:v>
                </c:pt>
                <c:pt idx="31899">
                  <c:v>0</c:v>
                </c:pt>
                <c:pt idx="31900">
                  <c:v>0</c:v>
                </c:pt>
                <c:pt idx="31901">
                  <c:v>0</c:v>
                </c:pt>
                <c:pt idx="31902">
                  <c:v>0</c:v>
                </c:pt>
                <c:pt idx="31903">
                  <c:v>0</c:v>
                </c:pt>
                <c:pt idx="31904">
                  <c:v>0</c:v>
                </c:pt>
                <c:pt idx="31905">
                  <c:v>0</c:v>
                </c:pt>
                <c:pt idx="31906">
                  <c:v>0</c:v>
                </c:pt>
                <c:pt idx="31907">
                  <c:v>0</c:v>
                </c:pt>
                <c:pt idx="31908">
                  <c:v>0</c:v>
                </c:pt>
                <c:pt idx="31909">
                  <c:v>0</c:v>
                </c:pt>
                <c:pt idx="31910">
                  <c:v>0</c:v>
                </c:pt>
                <c:pt idx="31911">
                  <c:v>0</c:v>
                </c:pt>
                <c:pt idx="31912">
                  <c:v>0</c:v>
                </c:pt>
                <c:pt idx="31913">
                  <c:v>0</c:v>
                </c:pt>
                <c:pt idx="31914">
                  <c:v>0</c:v>
                </c:pt>
                <c:pt idx="31915">
                  <c:v>0</c:v>
                </c:pt>
                <c:pt idx="31916">
                  <c:v>0</c:v>
                </c:pt>
                <c:pt idx="31917">
                  <c:v>0</c:v>
                </c:pt>
                <c:pt idx="31918">
                  <c:v>0</c:v>
                </c:pt>
                <c:pt idx="31919">
                  <c:v>0</c:v>
                </c:pt>
                <c:pt idx="31920">
                  <c:v>0</c:v>
                </c:pt>
                <c:pt idx="31921">
                  <c:v>0</c:v>
                </c:pt>
                <c:pt idx="31922">
                  <c:v>0</c:v>
                </c:pt>
                <c:pt idx="31923">
                  <c:v>0</c:v>
                </c:pt>
                <c:pt idx="31924">
                  <c:v>0</c:v>
                </c:pt>
                <c:pt idx="31925">
                  <c:v>0</c:v>
                </c:pt>
                <c:pt idx="31926">
                  <c:v>0</c:v>
                </c:pt>
                <c:pt idx="31927">
                  <c:v>0</c:v>
                </c:pt>
                <c:pt idx="31928">
                  <c:v>0</c:v>
                </c:pt>
                <c:pt idx="31929">
                  <c:v>0</c:v>
                </c:pt>
                <c:pt idx="31930">
                  <c:v>0</c:v>
                </c:pt>
                <c:pt idx="31931">
                  <c:v>0</c:v>
                </c:pt>
                <c:pt idx="31932">
                  <c:v>0</c:v>
                </c:pt>
                <c:pt idx="31933">
                  <c:v>0</c:v>
                </c:pt>
                <c:pt idx="31934">
                  <c:v>0</c:v>
                </c:pt>
                <c:pt idx="31935">
                  <c:v>0</c:v>
                </c:pt>
                <c:pt idx="31936">
                  <c:v>0</c:v>
                </c:pt>
                <c:pt idx="31937">
                  <c:v>0</c:v>
                </c:pt>
                <c:pt idx="31938">
                  <c:v>0</c:v>
                </c:pt>
                <c:pt idx="31939">
                  <c:v>0</c:v>
                </c:pt>
                <c:pt idx="31940">
                  <c:v>0</c:v>
                </c:pt>
                <c:pt idx="31941">
                  <c:v>0</c:v>
                </c:pt>
                <c:pt idx="31942">
                  <c:v>0</c:v>
                </c:pt>
                <c:pt idx="31943">
                  <c:v>0</c:v>
                </c:pt>
                <c:pt idx="31944">
                  <c:v>0</c:v>
                </c:pt>
                <c:pt idx="31945">
                  <c:v>0</c:v>
                </c:pt>
                <c:pt idx="31946">
                  <c:v>0</c:v>
                </c:pt>
                <c:pt idx="31947">
                  <c:v>0</c:v>
                </c:pt>
                <c:pt idx="31948">
                  <c:v>0</c:v>
                </c:pt>
                <c:pt idx="31949">
                  <c:v>0</c:v>
                </c:pt>
                <c:pt idx="31950">
                  <c:v>0</c:v>
                </c:pt>
                <c:pt idx="31951">
                  <c:v>0</c:v>
                </c:pt>
                <c:pt idx="31952">
                  <c:v>0</c:v>
                </c:pt>
                <c:pt idx="31953">
                  <c:v>0</c:v>
                </c:pt>
                <c:pt idx="31954">
                  <c:v>0</c:v>
                </c:pt>
                <c:pt idx="31955">
                  <c:v>0</c:v>
                </c:pt>
                <c:pt idx="31956">
                  <c:v>0</c:v>
                </c:pt>
                <c:pt idx="31957">
                  <c:v>0</c:v>
                </c:pt>
                <c:pt idx="31958">
                  <c:v>0</c:v>
                </c:pt>
                <c:pt idx="31959">
                  <c:v>0</c:v>
                </c:pt>
                <c:pt idx="31960">
                  <c:v>0</c:v>
                </c:pt>
                <c:pt idx="31961">
                  <c:v>0</c:v>
                </c:pt>
                <c:pt idx="31962">
                  <c:v>0</c:v>
                </c:pt>
                <c:pt idx="31963">
                  <c:v>0</c:v>
                </c:pt>
                <c:pt idx="31964">
                  <c:v>0</c:v>
                </c:pt>
                <c:pt idx="31965">
                  <c:v>0</c:v>
                </c:pt>
                <c:pt idx="31966">
                  <c:v>0</c:v>
                </c:pt>
                <c:pt idx="31967">
                  <c:v>0</c:v>
                </c:pt>
                <c:pt idx="31968">
                  <c:v>0</c:v>
                </c:pt>
                <c:pt idx="31969">
                  <c:v>0</c:v>
                </c:pt>
                <c:pt idx="31970">
                  <c:v>0</c:v>
                </c:pt>
                <c:pt idx="31971">
                  <c:v>0</c:v>
                </c:pt>
                <c:pt idx="31972">
                  <c:v>0</c:v>
                </c:pt>
                <c:pt idx="31973">
                  <c:v>0</c:v>
                </c:pt>
                <c:pt idx="31974">
                  <c:v>0</c:v>
                </c:pt>
                <c:pt idx="31975">
                  <c:v>0</c:v>
                </c:pt>
                <c:pt idx="31976">
                  <c:v>0</c:v>
                </c:pt>
                <c:pt idx="31977">
                  <c:v>0</c:v>
                </c:pt>
                <c:pt idx="31978">
                  <c:v>0</c:v>
                </c:pt>
                <c:pt idx="31979">
                  <c:v>0</c:v>
                </c:pt>
                <c:pt idx="31980">
                  <c:v>0</c:v>
                </c:pt>
                <c:pt idx="31981">
                  <c:v>0</c:v>
                </c:pt>
                <c:pt idx="31982">
                  <c:v>0</c:v>
                </c:pt>
                <c:pt idx="31983">
                  <c:v>0</c:v>
                </c:pt>
                <c:pt idx="31984">
                  <c:v>0</c:v>
                </c:pt>
                <c:pt idx="31985">
                  <c:v>0</c:v>
                </c:pt>
                <c:pt idx="31986">
                  <c:v>0</c:v>
                </c:pt>
                <c:pt idx="31987">
                  <c:v>0</c:v>
                </c:pt>
                <c:pt idx="31988">
                  <c:v>0</c:v>
                </c:pt>
                <c:pt idx="31989">
                  <c:v>0</c:v>
                </c:pt>
                <c:pt idx="31990">
                  <c:v>0</c:v>
                </c:pt>
                <c:pt idx="31991">
                  <c:v>0</c:v>
                </c:pt>
                <c:pt idx="31992">
                  <c:v>0</c:v>
                </c:pt>
                <c:pt idx="31993">
                  <c:v>0</c:v>
                </c:pt>
                <c:pt idx="31994">
                  <c:v>0</c:v>
                </c:pt>
                <c:pt idx="31995">
                  <c:v>0</c:v>
                </c:pt>
                <c:pt idx="31996">
                  <c:v>0</c:v>
                </c:pt>
                <c:pt idx="31997">
                  <c:v>0</c:v>
                </c:pt>
                <c:pt idx="31998">
                  <c:v>0</c:v>
                </c:pt>
                <c:pt idx="31999">
                  <c:v>0</c:v>
                </c:pt>
                <c:pt idx="32000">
                  <c:v>0</c:v>
                </c:pt>
                <c:pt idx="32001">
                  <c:v>0</c:v>
                </c:pt>
                <c:pt idx="32002">
                  <c:v>0</c:v>
                </c:pt>
                <c:pt idx="32003">
                  <c:v>0</c:v>
                </c:pt>
                <c:pt idx="32004">
                  <c:v>0</c:v>
                </c:pt>
                <c:pt idx="32005">
                  <c:v>0</c:v>
                </c:pt>
                <c:pt idx="32006">
                  <c:v>0</c:v>
                </c:pt>
                <c:pt idx="32007">
                  <c:v>0</c:v>
                </c:pt>
                <c:pt idx="32008">
                  <c:v>0</c:v>
                </c:pt>
                <c:pt idx="32009">
                  <c:v>0</c:v>
                </c:pt>
                <c:pt idx="32010">
                  <c:v>0</c:v>
                </c:pt>
                <c:pt idx="32011">
                  <c:v>0</c:v>
                </c:pt>
                <c:pt idx="32012">
                  <c:v>0</c:v>
                </c:pt>
                <c:pt idx="32013">
                  <c:v>0</c:v>
                </c:pt>
                <c:pt idx="32014">
                  <c:v>0</c:v>
                </c:pt>
                <c:pt idx="32015">
                  <c:v>0</c:v>
                </c:pt>
                <c:pt idx="32016">
                  <c:v>0</c:v>
                </c:pt>
                <c:pt idx="32017">
                  <c:v>0</c:v>
                </c:pt>
                <c:pt idx="32018">
                  <c:v>0</c:v>
                </c:pt>
                <c:pt idx="32019">
                  <c:v>0</c:v>
                </c:pt>
                <c:pt idx="32020">
                  <c:v>0</c:v>
                </c:pt>
                <c:pt idx="32021">
                  <c:v>0</c:v>
                </c:pt>
                <c:pt idx="32022">
                  <c:v>0</c:v>
                </c:pt>
                <c:pt idx="32023">
                  <c:v>0</c:v>
                </c:pt>
                <c:pt idx="32024">
                  <c:v>0</c:v>
                </c:pt>
                <c:pt idx="32025">
                  <c:v>0</c:v>
                </c:pt>
                <c:pt idx="32026">
                  <c:v>0</c:v>
                </c:pt>
                <c:pt idx="32027">
                  <c:v>0</c:v>
                </c:pt>
                <c:pt idx="32028">
                  <c:v>0</c:v>
                </c:pt>
                <c:pt idx="32029">
                  <c:v>0</c:v>
                </c:pt>
                <c:pt idx="32030">
                  <c:v>0</c:v>
                </c:pt>
                <c:pt idx="32031">
                  <c:v>0</c:v>
                </c:pt>
                <c:pt idx="32032">
                  <c:v>0</c:v>
                </c:pt>
                <c:pt idx="32033">
                  <c:v>0</c:v>
                </c:pt>
                <c:pt idx="32034">
                  <c:v>0</c:v>
                </c:pt>
                <c:pt idx="32035">
                  <c:v>0</c:v>
                </c:pt>
                <c:pt idx="32036">
                  <c:v>0</c:v>
                </c:pt>
                <c:pt idx="32037">
                  <c:v>0</c:v>
                </c:pt>
                <c:pt idx="32038">
                  <c:v>0</c:v>
                </c:pt>
                <c:pt idx="32039">
                  <c:v>0</c:v>
                </c:pt>
                <c:pt idx="32040">
                  <c:v>0</c:v>
                </c:pt>
                <c:pt idx="32041">
                  <c:v>0</c:v>
                </c:pt>
                <c:pt idx="32042">
                  <c:v>0</c:v>
                </c:pt>
                <c:pt idx="32043">
                  <c:v>0</c:v>
                </c:pt>
                <c:pt idx="32044">
                  <c:v>0</c:v>
                </c:pt>
                <c:pt idx="32045">
                  <c:v>0</c:v>
                </c:pt>
                <c:pt idx="32046">
                  <c:v>0</c:v>
                </c:pt>
                <c:pt idx="32047">
                  <c:v>0</c:v>
                </c:pt>
                <c:pt idx="32048">
                  <c:v>0</c:v>
                </c:pt>
                <c:pt idx="32049">
                  <c:v>0</c:v>
                </c:pt>
                <c:pt idx="32050">
                  <c:v>0</c:v>
                </c:pt>
                <c:pt idx="32051">
                  <c:v>0</c:v>
                </c:pt>
                <c:pt idx="32052">
                  <c:v>0</c:v>
                </c:pt>
                <c:pt idx="32053">
                  <c:v>0</c:v>
                </c:pt>
                <c:pt idx="32054">
                  <c:v>0</c:v>
                </c:pt>
                <c:pt idx="32055">
                  <c:v>0</c:v>
                </c:pt>
                <c:pt idx="32056">
                  <c:v>0</c:v>
                </c:pt>
                <c:pt idx="32057">
                  <c:v>0</c:v>
                </c:pt>
                <c:pt idx="32058">
                  <c:v>0</c:v>
                </c:pt>
                <c:pt idx="32059">
                  <c:v>0</c:v>
                </c:pt>
                <c:pt idx="32060">
                  <c:v>0</c:v>
                </c:pt>
                <c:pt idx="32061">
                  <c:v>0</c:v>
                </c:pt>
                <c:pt idx="32062">
                  <c:v>0</c:v>
                </c:pt>
                <c:pt idx="32063">
                  <c:v>0</c:v>
                </c:pt>
                <c:pt idx="32064">
                  <c:v>0</c:v>
                </c:pt>
                <c:pt idx="32065">
                  <c:v>0</c:v>
                </c:pt>
                <c:pt idx="32066">
                  <c:v>0</c:v>
                </c:pt>
                <c:pt idx="32067">
                  <c:v>0</c:v>
                </c:pt>
                <c:pt idx="32068">
                  <c:v>0</c:v>
                </c:pt>
                <c:pt idx="32069">
                  <c:v>0</c:v>
                </c:pt>
                <c:pt idx="32070">
                  <c:v>0</c:v>
                </c:pt>
                <c:pt idx="32071">
                  <c:v>0</c:v>
                </c:pt>
                <c:pt idx="32072">
                  <c:v>0</c:v>
                </c:pt>
                <c:pt idx="32073">
                  <c:v>0</c:v>
                </c:pt>
                <c:pt idx="32074">
                  <c:v>0</c:v>
                </c:pt>
                <c:pt idx="32075">
                  <c:v>0</c:v>
                </c:pt>
                <c:pt idx="32076">
                  <c:v>0</c:v>
                </c:pt>
                <c:pt idx="32077">
                  <c:v>0</c:v>
                </c:pt>
                <c:pt idx="32078">
                  <c:v>0</c:v>
                </c:pt>
                <c:pt idx="32079">
                  <c:v>0</c:v>
                </c:pt>
                <c:pt idx="32080">
                  <c:v>0</c:v>
                </c:pt>
                <c:pt idx="32081">
                  <c:v>0</c:v>
                </c:pt>
                <c:pt idx="32082">
                  <c:v>0</c:v>
                </c:pt>
                <c:pt idx="32083">
                  <c:v>0</c:v>
                </c:pt>
                <c:pt idx="32084">
                  <c:v>0</c:v>
                </c:pt>
                <c:pt idx="32085">
                  <c:v>0</c:v>
                </c:pt>
                <c:pt idx="32086">
                  <c:v>0</c:v>
                </c:pt>
                <c:pt idx="32087">
                  <c:v>0</c:v>
                </c:pt>
                <c:pt idx="32088">
                  <c:v>0</c:v>
                </c:pt>
                <c:pt idx="32089">
                  <c:v>0</c:v>
                </c:pt>
                <c:pt idx="32090">
                  <c:v>0</c:v>
                </c:pt>
                <c:pt idx="32091">
                  <c:v>0</c:v>
                </c:pt>
                <c:pt idx="32092">
                  <c:v>0</c:v>
                </c:pt>
                <c:pt idx="32093">
                  <c:v>0</c:v>
                </c:pt>
                <c:pt idx="32094">
                  <c:v>0</c:v>
                </c:pt>
                <c:pt idx="32095">
                  <c:v>0</c:v>
                </c:pt>
                <c:pt idx="32096">
                  <c:v>0</c:v>
                </c:pt>
                <c:pt idx="32097">
                  <c:v>0</c:v>
                </c:pt>
                <c:pt idx="32098">
                  <c:v>0</c:v>
                </c:pt>
                <c:pt idx="32099">
                  <c:v>0</c:v>
                </c:pt>
                <c:pt idx="32100">
                  <c:v>0</c:v>
                </c:pt>
                <c:pt idx="32101">
                  <c:v>0</c:v>
                </c:pt>
                <c:pt idx="32102">
                  <c:v>0</c:v>
                </c:pt>
                <c:pt idx="32103">
                  <c:v>0</c:v>
                </c:pt>
                <c:pt idx="32104">
                  <c:v>0</c:v>
                </c:pt>
                <c:pt idx="32105">
                  <c:v>0</c:v>
                </c:pt>
                <c:pt idx="32106">
                  <c:v>0</c:v>
                </c:pt>
                <c:pt idx="32107">
                  <c:v>0</c:v>
                </c:pt>
                <c:pt idx="32108">
                  <c:v>0</c:v>
                </c:pt>
                <c:pt idx="32109">
                  <c:v>0</c:v>
                </c:pt>
                <c:pt idx="32110">
                  <c:v>0</c:v>
                </c:pt>
                <c:pt idx="32111">
                  <c:v>0</c:v>
                </c:pt>
                <c:pt idx="32112">
                  <c:v>0</c:v>
                </c:pt>
                <c:pt idx="32113">
                  <c:v>0</c:v>
                </c:pt>
                <c:pt idx="32114">
                  <c:v>0</c:v>
                </c:pt>
                <c:pt idx="32115">
                  <c:v>0</c:v>
                </c:pt>
                <c:pt idx="32116">
                  <c:v>0</c:v>
                </c:pt>
                <c:pt idx="32117">
                  <c:v>0</c:v>
                </c:pt>
                <c:pt idx="32118">
                  <c:v>0</c:v>
                </c:pt>
                <c:pt idx="32119">
                  <c:v>0</c:v>
                </c:pt>
                <c:pt idx="32120">
                  <c:v>0</c:v>
                </c:pt>
                <c:pt idx="32121">
                  <c:v>0</c:v>
                </c:pt>
                <c:pt idx="32122">
                  <c:v>0</c:v>
                </c:pt>
                <c:pt idx="32123">
                  <c:v>0</c:v>
                </c:pt>
                <c:pt idx="32124">
                  <c:v>0</c:v>
                </c:pt>
                <c:pt idx="32125">
                  <c:v>0</c:v>
                </c:pt>
                <c:pt idx="32126">
                  <c:v>0</c:v>
                </c:pt>
                <c:pt idx="32127">
                  <c:v>0</c:v>
                </c:pt>
                <c:pt idx="32128">
                  <c:v>0</c:v>
                </c:pt>
                <c:pt idx="32129">
                  <c:v>0</c:v>
                </c:pt>
                <c:pt idx="32130">
                  <c:v>0</c:v>
                </c:pt>
                <c:pt idx="32131">
                  <c:v>0</c:v>
                </c:pt>
                <c:pt idx="32132">
                  <c:v>0</c:v>
                </c:pt>
                <c:pt idx="32133">
                  <c:v>0</c:v>
                </c:pt>
                <c:pt idx="32134">
                  <c:v>0</c:v>
                </c:pt>
                <c:pt idx="32135">
                  <c:v>0</c:v>
                </c:pt>
                <c:pt idx="32136">
                  <c:v>0</c:v>
                </c:pt>
                <c:pt idx="32137">
                  <c:v>0</c:v>
                </c:pt>
                <c:pt idx="32138">
                  <c:v>0</c:v>
                </c:pt>
                <c:pt idx="32139">
                  <c:v>0</c:v>
                </c:pt>
                <c:pt idx="32140">
                  <c:v>0</c:v>
                </c:pt>
                <c:pt idx="32141">
                  <c:v>0</c:v>
                </c:pt>
                <c:pt idx="32142">
                  <c:v>0</c:v>
                </c:pt>
                <c:pt idx="32143">
                  <c:v>0</c:v>
                </c:pt>
                <c:pt idx="32144">
                  <c:v>0</c:v>
                </c:pt>
                <c:pt idx="32145">
                  <c:v>0</c:v>
                </c:pt>
                <c:pt idx="32146">
                  <c:v>0</c:v>
                </c:pt>
                <c:pt idx="32147">
                  <c:v>0</c:v>
                </c:pt>
                <c:pt idx="32148">
                  <c:v>0</c:v>
                </c:pt>
                <c:pt idx="32149">
                  <c:v>0</c:v>
                </c:pt>
                <c:pt idx="32150">
                  <c:v>0</c:v>
                </c:pt>
                <c:pt idx="32151">
                  <c:v>0</c:v>
                </c:pt>
                <c:pt idx="32152">
                  <c:v>0</c:v>
                </c:pt>
                <c:pt idx="32153">
                  <c:v>0</c:v>
                </c:pt>
                <c:pt idx="32154">
                  <c:v>0</c:v>
                </c:pt>
                <c:pt idx="32155">
                  <c:v>0</c:v>
                </c:pt>
                <c:pt idx="32156">
                  <c:v>0</c:v>
                </c:pt>
                <c:pt idx="32157">
                  <c:v>0</c:v>
                </c:pt>
                <c:pt idx="32158">
                  <c:v>0</c:v>
                </c:pt>
                <c:pt idx="32159">
                  <c:v>0</c:v>
                </c:pt>
                <c:pt idx="32160">
                  <c:v>0</c:v>
                </c:pt>
                <c:pt idx="32161">
                  <c:v>0</c:v>
                </c:pt>
                <c:pt idx="32162">
                  <c:v>0</c:v>
                </c:pt>
                <c:pt idx="32163">
                  <c:v>0</c:v>
                </c:pt>
                <c:pt idx="32164">
                  <c:v>0</c:v>
                </c:pt>
                <c:pt idx="32165">
                  <c:v>0</c:v>
                </c:pt>
                <c:pt idx="32166">
                  <c:v>0</c:v>
                </c:pt>
                <c:pt idx="32167">
                  <c:v>0</c:v>
                </c:pt>
                <c:pt idx="32168">
                  <c:v>0</c:v>
                </c:pt>
                <c:pt idx="32169">
                  <c:v>0</c:v>
                </c:pt>
                <c:pt idx="32170">
                  <c:v>0</c:v>
                </c:pt>
                <c:pt idx="32171">
                  <c:v>0</c:v>
                </c:pt>
                <c:pt idx="32172">
                  <c:v>0</c:v>
                </c:pt>
                <c:pt idx="32173">
                  <c:v>0</c:v>
                </c:pt>
                <c:pt idx="32174">
                  <c:v>0</c:v>
                </c:pt>
                <c:pt idx="32175">
                  <c:v>0</c:v>
                </c:pt>
                <c:pt idx="32176">
                  <c:v>0</c:v>
                </c:pt>
                <c:pt idx="32177">
                  <c:v>0</c:v>
                </c:pt>
                <c:pt idx="32178">
                  <c:v>0</c:v>
                </c:pt>
                <c:pt idx="32179">
                  <c:v>0</c:v>
                </c:pt>
                <c:pt idx="32180">
                  <c:v>0</c:v>
                </c:pt>
                <c:pt idx="32181">
                  <c:v>0</c:v>
                </c:pt>
                <c:pt idx="32182">
                  <c:v>0</c:v>
                </c:pt>
                <c:pt idx="32183">
                  <c:v>0</c:v>
                </c:pt>
                <c:pt idx="32184">
                  <c:v>0</c:v>
                </c:pt>
                <c:pt idx="32185">
                  <c:v>0</c:v>
                </c:pt>
                <c:pt idx="32186">
                  <c:v>0</c:v>
                </c:pt>
                <c:pt idx="32187">
                  <c:v>0</c:v>
                </c:pt>
                <c:pt idx="32188">
                  <c:v>0</c:v>
                </c:pt>
                <c:pt idx="32189">
                  <c:v>0</c:v>
                </c:pt>
                <c:pt idx="32190">
                  <c:v>0</c:v>
                </c:pt>
                <c:pt idx="32191">
                  <c:v>0</c:v>
                </c:pt>
                <c:pt idx="32192">
                  <c:v>0</c:v>
                </c:pt>
                <c:pt idx="32193">
                  <c:v>0</c:v>
                </c:pt>
                <c:pt idx="32194">
                  <c:v>0</c:v>
                </c:pt>
                <c:pt idx="32195">
                  <c:v>0</c:v>
                </c:pt>
                <c:pt idx="32196">
                  <c:v>0</c:v>
                </c:pt>
                <c:pt idx="32197">
                  <c:v>0</c:v>
                </c:pt>
                <c:pt idx="32198">
                  <c:v>0</c:v>
                </c:pt>
                <c:pt idx="32199">
                  <c:v>0</c:v>
                </c:pt>
                <c:pt idx="32200">
                  <c:v>0</c:v>
                </c:pt>
                <c:pt idx="32201">
                  <c:v>0</c:v>
                </c:pt>
                <c:pt idx="32202">
                  <c:v>0</c:v>
                </c:pt>
                <c:pt idx="32203">
                  <c:v>0</c:v>
                </c:pt>
                <c:pt idx="32204">
                  <c:v>0</c:v>
                </c:pt>
                <c:pt idx="32205">
                  <c:v>0</c:v>
                </c:pt>
                <c:pt idx="32206">
                  <c:v>0</c:v>
                </c:pt>
                <c:pt idx="32207">
                  <c:v>0</c:v>
                </c:pt>
                <c:pt idx="32208">
                  <c:v>0</c:v>
                </c:pt>
                <c:pt idx="32209">
                  <c:v>0</c:v>
                </c:pt>
                <c:pt idx="32210">
                  <c:v>0</c:v>
                </c:pt>
                <c:pt idx="32211">
                  <c:v>0</c:v>
                </c:pt>
                <c:pt idx="32212">
                  <c:v>0</c:v>
                </c:pt>
                <c:pt idx="32213">
                  <c:v>0</c:v>
                </c:pt>
                <c:pt idx="32214">
                  <c:v>0</c:v>
                </c:pt>
                <c:pt idx="32215">
                  <c:v>0</c:v>
                </c:pt>
                <c:pt idx="32216">
                  <c:v>0</c:v>
                </c:pt>
                <c:pt idx="32217">
                  <c:v>0</c:v>
                </c:pt>
                <c:pt idx="32218">
                  <c:v>0</c:v>
                </c:pt>
                <c:pt idx="32219">
                  <c:v>0</c:v>
                </c:pt>
                <c:pt idx="32220">
                  <c:v>0</c:v>
                </c:pt>
                <c:pt idx="32221">
                  <c:v>0</c:v>
                </c:pt>
                <c:pt idx="32222">
                  <c:v>0</c:v>
                </c:pt>
                <c:pt idx="32223">
                  <c:v>0</c:v>
                </c:pt>
                <c:pt idx="32224">
                  <c:v>0</c:v>
                </c:pt>
                <c:pt idx="32225">
                  <c:v>0</c:v>
                </c:pt>
                <c:pt idx="32226">
                  <c:v>0</c:v>
                </c:pt>
                <c:pt idx="32227">
                  <c:v>0</c:v>
                </c:pt>
                <c:pt idx="32228">
                  <c:v>0</c:v>
                </c:pt>
                <c:pt idx="32229">
                  <c:v>0</c:v>
                </c:pt>
                <c:pt idx="32230">
                  <c:v>0</c:v>
                </c:pt>
                <c:pt idx="32231">
                  <c:v>0</c:v>
                </c:pt>
                <c:pt idx="32232">
                  <c:v>0</c:v>
                </c:pt>
                <c:pt idx="32233">
                  <c:v>0</c:v>
                </c:pt>
                <c:pt idx="32234">
                  <c:v>0</c:v>
                </c:pt>
                <c:pt idx="32235">
                  <c:v>0</c:v>
                </c:pt>
                <c:pt idx="32236">
                  <c:v>0</c:v>
                </c:pt>
                <c:pt idx="32237">
                  <c:v>0</c:v>
                </c:pt>
                <c:pt idx="32238">
                  <c:v>0</c:v>
                </c:pt>
                <c:pt idx="32239">
                  <c:v>0</c:v>
                </c:pt>
                <c:pt idx="32240">
                  <c:v>0</c:v>
                </c:pt>
                <c:pt idx="32241">
                  <c:v>0</c:v>
                </c:pt>
                <c:pt idx="32242">
                  <c:v>0</c:v>
                </c:pt>
                <c:pt idx="32243">
                  <c:v>0</c:v>
                </c:pt>
                <c:pt idx="32244">
                  <c:v>0</c:v>
                </c:pt>
                <c:pt idx="32245">
                  <c:v>0</c:v>
                </c:pt>
                <c:pt idx="32246">
                  <c:v>0</c:v>
                </c:pt>
                <c:pt idx="32247">
                  <c:v>0</c:v>
                </c:pt>
                <c:pt idx="32248">
                  <c:v>0</c:v>
                </c:pt>
                <c:pt idx="32249">
                  <c:v>0</c:v>
                </c:pt>
                <c:pt idx="32250">
                  <c:v>0</c:v>
                </c:pt>
                <c:pt idx="32251">
                  <c:v>0</c:v>
                </c:pt>
                <c:pt idx="32252">
                  <c:v>0</c:v>
                </c:pt>
                <c:pt idx="32253">
                  <c:v>0</c:v>
                </c:pt>
                <c:pt idx="32254">
                  <c:v>0</c:v>
                </c:pt>
                <c:pt idx="32255">
                  <c:v>0</c:v>
                </c:pt>
                <c:pt idx="32256">
                  <c:v>0</c:v>
                </c:pt>
                <c:pt idx="32257">
                  <c:v>0</c:v>
                </c:pt>
                <c:pt idx="32258">
                  <c:v>0</c:v>
                </c:pt>
                <c:pt idx="32259">
                  <c:v>0</c:v>
                </c:pt>
                <c:pt idx="32260">
                  <c:v>0</c:v>
                </c:pt>
                <c:pt idx="32261">
                  <c:v>0</c:v>
                </c:pt>
                <c:pt idx="32262">
                  <c:v>0</c:v>
                </c:pt>
                <c:pt idx="32263">
                  <c:v>0</c:v>
                </c:pt>
                <c:pt idx="32264">
                  <c:v>0</c:v>
                </c:pt>
                <c:pt idx="32265">
                  <c:v>0</c:v>
                </c:pt>
                <c:pt idx="32266">
                  <c:v>0</c:v>
                </c:pt>
                <c:pt idx="32267">
                  <c:v>0</c:v>
                </c:pt>
                <c:pt idx="32268">
                  <c:v>0</c:v>
                </c:pt>
                <c:pt idx="32269">
                  <c:v>0</c:v>
                </c:pt>
                <c:pt idx="32270">
                  <c:v>0</c:v>
                </c:pt>
                <c:pt idx="32271">
                  <c:v>0</c:v>
                </c:pt>
                <c:pt idx="32272">
                  <c:v>0</c:v>
                </c:pt>
                <c:pt idx="32273">
                  <c:v>0</c:v>
                </c:pt>
                <c:pt idx="32274">
                  <c:v>0</c:v>
                </c:pt>
                <c:pt idx="32275">
                  <c:v>0</c:v>
                </c:pt>
                <c:pt idx="32276">
                  <c:v>0</c:v>
                </c:pt>
                <c:pt idx="32277">
                  <c:v>0</c:v>
                </c:pt>
                <c:pt idx="32278">
                  <c:v>0</c:v>
                </c:pt>
                <c:pt idx="32279">
                  <c:v>0</c:v>
                </c:pt>
                <c:pt idx="32280">
                  <c:v>0</c:v>
                </c:pt>
                <c:pt idx="32281">
                  <c:v>0</c:v>
                </c:pt>
                <c:pt idx="32282">
                  <c:v>0</c:v>
                </c:pt>
                <c:pt idx="32283">
                  <c:v>0</c:v>
                </c:pt>
                <c:pt idx="32284">
                  <c:v>0</c:v>
                </c:pt>
                <c:pt idx="32285">
                  <c:v>0</c:v>
                </c:pt>
                <c:pt idx="32286">
                  <c:v>0</c:v>
                </c:pt>
                <c:pt idx="32287">
                  <c:v>0</c:v>
                </c:pt>
                <c:pt idx="32288">
                  <c:v>0</c:v>
                </c:pt>
                <c:pt idx="32289">
                  <c:v>0</c:v>
                </c:pt>
                <c:pt idx="32290">
                  <c:v>0</c:v>
                </c:pt>
                <c:pt idx="32291">
                  <c:v>0</c:v>
                </c:pt>
                <c:pt idx="32292">
                  <c:v>0</c:v>
                </c:pt>
                <c:pt idx="32293">
                  <c:v>0</c:v>
                </c:pt>
                <c:pt idx="32294">
                  <c:v>0</c:v>
                </c:pt>
                <c:pt idx="32295">
                  <c:v>0</c:v>
                </c:pt>
                <c:pt idx="32296">
                  <c:v>0</c:v>
                </c:pt>
                <c:pt idx="32297">
                  <c:v>0</c:v>
                </c:pt>
                <c:pt idx="32298">
                  <c:v>0</c:v>
                </c:pt>
                <c:pt idx="32299">
                  <c:v>0</c:v>
                </c:pt>
                <c:pt idx="32300">
                  <c:v>0</c:v>
                </c:pt>
                <c:pt idx="32301">
                  <c:v>0</c:v>
                </c:pt>
                <c:pt idx="32302">
                  <c:v>0</c:v>
                </c:pt>
                <c:pt idx="32303">
                  <c:v>0</c:v>
                </c:pt>
                <c:pt idx="32304">
                  <c:v>0</c:v>
                </c:pt>
                <c:pt idx="32305">
                  <c:v>0</c:v>
                </c:pt>
                <c:pt idx="32306">
                  <c:v>0</c:v>
                </c:pt>
                <c:pt idx="32307">
                  <c:v>0</c:v>
                </c:pt>
                <c:pt idx="32308">
                  <c:v>0</c:v>
                </c:pt>
                <c:pt idx="32309">
                  <c:v>0</c:v>
                </c:pt>
                <c:pt idx="32310">
                  <c:v>0</c:v>
                </c:pt>
                <c:pt idx="32311">
                  <c:v>0</c:v>
                </c:pt>
                <c:pt idx="32312">
                  <c:v>0</c:v>
                </c:pt>
                <c:pt idx="32313">
                  <c:v>0</c:v>
                </c:pt>
                <c:pt idx="32314">
                  <c:v>0</c:v>
                </c:pt>
                <c:pt idx="32315">
                  <c:v>0</c:v>
                </c:pt>
                <c:pt idx="32316">
                  <c:v>0</c:v>
                </c:pt>
                <c:pt idx="32317">
                  <c:v>0</c:v>
                </c:pt>
                <c:pt idx="32318">
                  <c:v>0</c:v>
                </c:pt>
                <c:pt idx="32319">
                  <c:v>0</c:v>
                </c:pt>
                <c:pt idx="32320">
                  <c:v>0</c:v>
                </c:pt>
                <c:pt idx="32321">
                  <c:v>0</c:v>
                </c:pt>
                <c:pt idx="32322">
                  <c:v>0</c:v>
                </c:pt>
                <c:pt idx="32323">
                  <c:v>0</c:v>
                </c:pt>
                <c:pt idx="32324">
                  <c:v>0</c:v>
                </c:pt>
                <c:pt idx="32325">
                  <c:v>0</c:v>
                </c:pt>
                <c:pt idx="32326">
                  <c:v>0</c:v>
                </c:pt>
                <c:pt idx="32327">
                  <c:v>0</c:v>
                </c:pt>
                <c:pt idx="32328">
                  <c:v>0</c:v>
                </c:pt>
                <c:pt idx="32329">
                  <c:v>0</c:v>
                </c:pt>
                <c:pt idx="32330">
                  <c:v>0</c:v>
                </c:pt>
                <c:pt idx="32331">
                  <c:v>0</c:v>
                </c:pt>
                <c:pt idx="32332">
                  <c:v>0</c:v>
                </c:pt>
                <c:pt idx="32333">
                  <c:v>0</c:v>
                </c:pt>
                <c:pt idx="32334">
                  <c:v>0</c:v>
                </c:pt>
                <c:pt idx="32335">
                  <c:v>0</c:v>
                </c:pt>
                <c:pt idx="32336">
                  <c:v>0</c:v>
                </c:pt>
                <c:pt idx="32337">
                  <c:v>0</c:v>
                </c:pt>
                <c:pt idx="32338">
                  <c:v>0</c:v>
                </c:pt>
                <c:pt idx="32339">
                  <c:v>0</c:v>
                </c:pt>
                <c:pt idx="32340">
                  <c:v>0</c:v>
                </c:pt>
                <c:pt idx="32341">
                  <c:v>0</c:v>
                </c:pt>
                <c:pt idx="32342">
                  <c:v>0</c:v>
                </c:pt>
                <c:pt idx="32343">
                  <c:v>0</c:v>
                </c:pt>
                <c:pt idx="32344">
                  <c:v>0</c:v>
                </c:pt>
                <c:pt idx="32345">
                  <c:v>0</c:v>
                </c:pt>
                <c:pt idx="32346">
                  <c:v>0</c:v>
                </c:pt>
                <c:pt idx="32347">
                  <c:v>0</c:v>
                </c:pt>
                <c:pt idx="32348">
                  <c:v>0</c:v>
                </c:pt>
                <c:pt idx="32349">
                  <c:v>0</c:v>
                </c:pt>
                <c:pt idx="32350">
                  <c:v>0</c:v>
                </c:pt>
                <c:pt idx="32351">
                  <c:v>0</c:v>
                </c:pt>
                <c:pt idx="32352">
                  <c:v>0</c:v>
                </c:pt>
                <c:pt idx="32353">
                  <c:v>0</c:v>
                </c:pt>
                <c:pt idx="32354">
                  <c:v>0</c:v>
                </c:pt>
                <c:pt idx="32355">
                  <c:v>0</c:v>
                </c:pt>
                <c:pt idx="32356">
                  <c:v>0</c:v>
                </c:pt>
                <c:pt idx="32357">
                  <c:v>0</c:v>
                </c:pt>
                <c:pt idx="32358">
                  <c:v>0</c:v>
                </c:pt>
                <c:pt idx="32359">
                  <c:v>0</c:v>
                </c:pt>
                <c:pt idx="32360">
                  <c:v>0</c:v>
                </c:pt>
                <c:pt idx="32361">
                  <c:v>0</c:v>
                </c:pt>
                <c:pt idx="32362">
                  <c:v>0</c:v>
                </c:pt>
                <c:pt idx="32363">
                  <c:v>0</c:v>
                </c:pt>
                <c:pt idx="32364">
                  <c:v>0</c:v>
                </c:pt>
                <c:pt idx="32365">
                  <c:v>0</c:v>
                </c:pt>
                <c:pt idx="32366">
                  <c:v>0</c:v>
                </c:pt>
                <c:pt idx="32367">
                  <c:v>0</c:v>
                </c:pt>
                <c:pt idx="32368">
                  <c:v>0</c:v>
                </c:pt>
                <c:pt idx="32369">
                  <c:v>0</c:v>
                </c:pt>
                <c:pt idx="32370">
                  <c:v>0</c:v>
                </c:pt>
                <c:pt idx="32371">
                  <c:v>0</c:v>
                </c:pt>
                <c:pt idx="32372">
                  <c:v>0</c:v>
                </c:pt>
                <c:pt idx="32373">
                  <c:v>0</c:v>
                </c:pt>
                <c:pt idx="32374">
                  <c:v>0</c:v>
                </c:pt>
                <c:pt idx="32375">
                  <c:v>0</c:v>
                </c:pt>
                <c:pt idx="32376">
                  <c:v>0</c:v>
                </c:pt>
                <c:pt idx="32377">
                  <c:v>0</c:v>
                </c:pt>
                <c:pt idx="32378">
                  <c:v>0</c:v>
                </c:pt>
                <c:pt idx="32379">
                  <c:v>0</c:v>
                </c:pt>
                <c:pt idx="32380">
                  <c:v>0</c:v>
                </c:pt>
                <c:pt idx="32381">
                  <c:v>0</c:v>
                </c:pt>
                <c:pt idx="32382">
                  <c:v>0</c:v>
                </c:pt>
                <c:pt idx="32383">
                  <c:v>0</c:v>
                </c:pt>
                <c:pt idx="32384">
                  <c:v>0</c:v>
                </c:pt>
                <c:pt idx="32385">
                  <c:v>0</c:v>
                </c:pt>
                <c:pt idx="32386">
                  <c:v>0</c:v>
                </c:pt>
                <c:pt idx="32387">
                  <c:v>0</c:v>
                </c:pt>
                <c:pt idx="32388">
                  <c:v>0</c:v>
                </c:pt>
                <c:pt idx="32389">
                  <c:v>0</c:v>
                </c:pt>
                <c:pt idx="32390">
                  <c:v>0</c:v>
                </c:pt>
                <c:pt idx="32391">
                  <c:v>0</c:v>
                </c:pt>
                <c:pt idx="32392">
                  <c:v>0</c:v>
                </c:pt>
                <c:pt idx="32393">
                  <c:v>0</c:v>
                </c:pt>
                <c:pt idx="32394">
                  <c:v>0</c:v>
                </c:pt>
                <c:pt idx="32395">
                  <c:v>0</c:v>
                </c:pt>
                <c:pt idx="32396">
                  <c:v>0</c:v>
                </c:pt>
                <c:pt idx="32397">
                  <c:v>0</c:v>
                </c:pt>
                <c:pt idx="32398">
                  <c:v>0</c:v>
                </c:pt>
                <c:pt idx="32399">
                  <c:v>0</c:v>
                </c:pt>
                <c:pt idx="32400">
                  <c:v>0</c:v>
                </c:pt>
                <c:pt idx="32401">
                  <c:v>0</c:v>
                </c:pt>
                <c:pt idx="32402">
                  <c:v>0</c:v>
                </c:pt>
                <c:pt idx="32403">
                  <c:v>0</c:v>
                </c:pt>
                <c:pt idx="32404">
                  <c:v>0</c:v>
                </c:pt>
                <c:pt idx="32405">
                  <c:v>0</c:v>
                </c:pt>
                <c:pt idx="32406">
                  <c:v>0</c:v>
                </c:pt>
                <c:pt idx="32407">
                  <c:v>0</c:v>
                </c:pt>
                <c:pt idx="32408">
                  <c:v>0</c:v>
                </c:pt>
                <c:pt idx="32409">
                  <c:v>0</c:v>
                </c:pt>
                <c:pt idx="32410">
                  <c:v>0</c:v>
                </c:pt>
                <c:pt idx="32411">
                  <c:v>0</c:v>
                </c:pt>
                <c:pt idx="32412">
                  <c:v>0</c:v>
                </c:pt>
                <c:pt idx="32413">
                  <c:v>0</c:v>
                </c:pt>
                <c:pt idx="32414">
                  <c:v>0</c:v>
                </c:pt>
                <c:pt idx="32415">
                  <c:v>0</c:v>
                </c:pt>
                <c:pt idx="32416">
                  <c:v>0</c:v>
                </c:pt>
                <c:pt idx="32417">
                  <c:v>0</c:v>
                </c:pt>
                <c:pt idx="32418">
                  <c:v>0</c:v>
                </c:pt>
                <c:pt idx="32419">
                  <c:v>0</c:v>
                </c:pt>
                <c:pt idx="32420">
                  <c:v>0</c:v>
                </c:pt>
                <c:pt idx="32421">
                  <c:v>0</c:v>
                </c:pt>
                <c:pt idx="32422">
                  <c:v>0</c:v>
                </c:pt>
                <c:pt idx="32423">
                  <c:v>0</c:v>
                </c:pt>
                <c:pt idx="32424">
                  <c:v>0</c:v>
                </c:pt>
                <c:pt idx="32425">
                  <c:v>0</c:v>
                </c:pt>
                <c:pt idx="32426">
                  <c:v>0</c:v>
                </c:pt>
                <c:pt idx="32427">
                  <c:v>0</c:v>
                </c:pt>
                <c:pt idx="32428">
                  <c:v>0</c:v>
                </c:pt>
                <c:pt idx="32429">
                  <c:v>0</c:v>
                </c:pt>
                <c:pt idx="32430">
                  <c:v>0</c:v>
                </c:pt>
                <c:pt idx="32431">
                  <c:v>0</c:v>
                </c:pt>
                <c:pt idx="32432">
                  <c:v>0</c:v>
                </c:pt>
                <c:pt idx="32433">
                  <c:v>0</c:v>
                </c:pt>
                <c:pt idx="32434">
                  <c:v>0</c:v>
                </c:pt>
                <c:pt idx="32435">
                  <c:v>0</c:v>
                </c:pt>
                <c:pt idx="32436">
                  <c:v>0</c:v>
                </c:pt>
                <c:pt idx="32437">
                  <c:v>0</c:v>
                </c:pt>
                <c:pt idx="32438">
                  <c:v>0</c:v>
                </c:pt>
                <c:pt idx="32439">
                  <c:v>0</c:v>
                </c:pt>
                <c:pt idx="32440">
                  <c:v>0</c:v>
                </c:pt>
                <c:pt idx="32441">
                  <c:v>0</c:v>
                </c:pt>
                <c:pt idx="32442">
                  <c:v>0</c:v>
                </c:pt>
                <c:pt idx="32443">
                  <c:v>0</c:v>
                </c:pt>
                <c:pt idx="32444">
                  <c:v>0</c:v>
                </c:pt>
                <c:pt idx="32445">
                  <c:v>0</c:v>
                </c:pt>
                <c:pt idx="32446">
                  <c:v>0</c:v>
                </c:pt>
                <c:pt idx="32447">
                  <c:v>0</c:v>
                </c:pt>
                <c:pt idx="32448">
                  <c:v>0</c:v>
                </c:pt>
                <c:pt idx="32449">
                  <c:v>0</c:v>
                </c:pt>
                <c:pt idx="32450">
                  <c:v>0</c:v>
                </c:pt>
                <c:pt idx="32451">
                  <c:v>0</c:v>
                </c:pt>
                <c:pt idx="32452">
                  <c:v>0</c:v>
                </c:pt>
                <c:pt idx="32453">
                  <c:v>0</c:v>
                </c:pt>
                <c:pt idx="32454">
                  <c:v>0</c:v>
                </c:pt>
                <c:pt idx="32455">
                  <c:v>0</c:v>
                </c:pt>
                <c:pt idx="32456">
                  <c:v>0</c:v>
                </c:pt>
                <c:pt idx="32457">
                  <c:v>0</c:v>
                </c:pt>
                <c:pt idx="32458">
                  <c:v>0</c:v>
                </c:pt>
                <c:pt idx="32459">
                  <c:v>0</c:v>
                </c:pt>
                <c:pt idx="32460">
                  <c:v>0</c:v>
                </c:pt>
                <c:pt idx="32461">
                  <c:v>0</c:v>
                </c:pt>
                <c:pt idx="32462">
                  <c:v>0</c:v>
                </c:pt>
                <c:pt idx="32463">
                  <c:v>0</c:v>
                </c:pt>
                <c:pt idx="32464">
                  <c:v>0</c:v>
                </c:pt>
                <c:pt idx="32465">
                  <c:v>0</c:v>
                </c:pt>
                <c:pt idx="32466">
                  <c:v>0</c:v>
                </c:pt>
                <c:pt idx="32467">
                  <c:v>0</c:v>
                </c:pt>
                <c:pt idx="32468">
                  <c:v>0</c:v>
                </c:pt>
                <c:pt idx="32469">
                  <c:v>0</c:v>
                </c:pt>
                <c:pt idx="32470">
                  <c:v>0</c:v>
                </c:pt>
                <c:pt idx="32471">
                  <c:v>0</c:v>
                </c:pt>
                <c:pt idx="32472">
                  <c:v>0</c:v>
                </c:pt>
                <c:pt idx="32473">
                  <c:v>0</c:v>
                </c:pt>
                <c:pt idx="32474">
                  <c:v>0</c:v>
                </c:pt>
                <c:pt idx="32475">
                  <c:v>0</c:v>
                </c:pt>
                <c:pt idx="32476">
                  <c:v>0</c:v>
                </c:pt>
                <c:pt idx="32477">
                  <c:v>0</c:v>
                </c:pt>
                <c:pt idx="32478">
                  <c:v>0</c:v>
                </c:pt>
                <c:pt idx="32479">
                  <c:v>0</c:v>
                </c:pt>
                <c:pt idx="32480">
                  <c:v>0</c:v>
                </c:pt>
                <c:pt idx="32481">
                  <c:v>0</c:v>
                </c:pt>
                <c:pt idx="32482">
                  <c:v>0</c:v>
                </c:pt>
                <c:pt idx="32483">
                  <c:v>0</c:v>
                </c:pt>
                <c:pt idx="32484">
                  <c:v>0</c:v>
                </c:pt>
                <c:pt idx="32485">
                  <c:v>0</c:v>
                </c:pt>
                <c:pt idx="32486">
                  <c:v>0</c:v>
                </c:pt>
                <c:pt idx="32487">
                  <c:v>0</c:v>
                </c:pt>
                <c:pt idx="32488">
                  <c:v>0</c:v>
                </c:pt>
                <c:pt idx="32489">
                  <c:v>0</c:v>
                </c:pt>
                <c:pt idx="32490">
                  <c:v>0</c:v>
                </c:pt>
                <c:pt idx="32491">
                  <c:v>0</c:v>
                </c:pt>
                <c:pt idx="32492">
                  <c:v>0</c:v>
                </c:pt>
                <c:pt idx="32493">
                  <c:v>0</c:v>
                </c:pt>
                <c:pt idx="32494">
                  <c:v>0</c:v>
                </c:pt>
                <c:pt idx="32495">
                  <c:v>0</c:v>
                </c:pt>
                <c:pt idx="32496">
                  <c:v>0</c:v>
                </c:pt>
                <c:pt idx="32497">
                  <c:v>0</c:v>
                </c:pt>
                <c:pt idx="32498">
                  <c:v>0</c:v>
                </c:pt>
                <c:pt idx="32499">
                  <c:v>0</c:v>
                </c:pt>
                <c:pt idx="32500">
                  <c:v>0</c:v>
                </c:pt>
                <c:pt idx="32501">
                  <c:v>0</c:v>
                </c:pt>
                <c:pt idx="32502">
                  <c:v>0</c:v>
                </c:pt>
                <c:pt idx="32503">
                  <c:v>0</c:v>
                </c:pt>
                <c:pt idx="32504">
                  <c:v>0</c:v>
                </c:pt>
                <c:pt idx="32505">
                  <c:v>0</c:v>
                </c:pt>
                <c:pt idx="32506">
                  <c:v>0</c:v>
                </c:pt>
                <c:pt idx="32507">
                  <c:v>0</c:v>
                </c:pt>
                <c:pt idx="32508">
                  <c:v>0</c:v>
                </c:pt>
                <c:pt idx="32509">
                  <c:v>0</c:v>
                </c:pt>
                <c:pt idx="32510">
                  <c:v>0</c:v>
                </c:pt>
                <c:pt idx="32511">
                  <c:v>0</c:v>
                </c:pt>
                <c:pt idx="32512">
                  <c:v>0</c:v>
                </c:pt>
                <c:pt idx="32513">
                  <c:v>0</c:v>
                </c:pt>
                <c:pt idx="32514">
                  <c:v>0</c:v>
                </c:pt>
                <c:pt idx="32515">
                  <c:v>0</c:v>
                </c:pt>
                <c:pt idx="32516">
                  <c:v>0</c:v>
                </c:pt>
                <c:pt idx="32517">
                  <c:v>0</c:v>
                </c:pt>
                <c:pt idx="32518">
                  <c:v>0</c:v>
                </c:pt>
                <c:pt idx="32519">
                  <c:v>0</c:v>
                </c:pt>
                <c:pt idx="32520">
                  <c:v>0</c:v>
                </c:pt>
                <c:pt idx="32521">
                  <c:v>0</c:v>
                </c:pt>
                <c:pt idx="32522">
                  <c:v>0</c:v>
                </c:pt>
                <c:pt idx="32523">
                  <c:v>0</c:v>
                </c:pt>
                <c:pt idx="32524">
                  <c:v>0</c:v>
                </c:pt>
                <c:pt idx="32525">
                  <c:v>0</c:v>
                </c:pt>
                <c:pt idx="32526">
                  <c:v>0</c:v>
                </c:pt>
                <c:pt idx="32527">
                  <c:v>0</c:v>
                </c:pt>
                <c:pt idx="32528">
                  <c:v>0</c:v>
                </c:pt>
                <c:pt idx="32529">
                  <c:v>0</c:v>
                </c:pt>
                <c:pt idx="32530">
                  <c:v>0</c:v>
                </c:pt>
                <c:pt idx="32531">
                  <c:v>0</c:v>
                </c:pt>
                <c:pt idx="32532">
                  <c:v>0</c:v>
                </c:pt>
                <c:pt idx="32533">
                  <c:v>0</c:v>
                </c:pt>
                <c:pt idx="32534">
                  <c:v>0</c:v>
                </c:pt>
                <c:pt idx="32535">
                  <c:v>0</c:v>
                </c:pt>
                <c:pt idx="32536">
                  <c:v>0</c:v>
                </c:pt>
                <c:pt idx="32537">
                  <c:v>0</c:v>
                </c:pt>
                <c:pt idx="32538">
                  <c:v>0</c:v>
                </c:pt>
                <c:pt idx="32539">
                  <c:v>0</c:v>
                </c:pt>
                <c:pt idx="32540">
                  <c:v>0</c:v>
                </c:pt>
                <c:pt idx="32541">
                  <c:v>0</c:v>
                </c:pt>
                <c:pt idx="32542">
                  <c:v>0</c:v>
                </c:pt>
                <c:pt idx="32543">
                  <c:v>0</c:v>
                </c:pt>
                <c:pt idx="32544">
                  <c:v>0</c:v>
                </c:pt>
                <c:pt idx="32545">
                  <c:v>0</c:v>
                </c:pt>
                <c:pt idx="32546">
                  <c:v>0</c:v>
                </c:pt>
                <c:pt idx="32547">
                  <c:v>0</c:v>
                </c:pt>
                <c:pt idx="32548">
                  <c:v>0</c:v>
                </c:pt>
                <c:pt idx="32549">
                  <c:v>0</c:v>
                </c:pt>
                <c:pt idx="32550">
                  <c:v>0</c:v>
                </c:pt>
                <c:pt idx="32551">
                  <c:v>0</c:v>
                </c:pt>
                <c:pt idx="32552">
                  <c:v>0</c:v>
                </c:pt>
                <c:pt idx="32553">
                  <c:v>0</c:v>
                </c:pt>
                <c:pt idx="32554">
                  <c:v>0</c:v>
                </c:pt>
                <c:pt idx="32555">
                  <c:v>0</c:v>
                </c:pt>
                <c:pt idx="32556">
                  <c:v>0</c:v>
                </c:pt>
                <c:pt idx="32557">
                  <c:v>0</c:v>
                </c:pt>
                <c:pt idx="32558">
                  <c:v>0</c:v>
                </c:pt>
                <c:pt idx="32559">
                  <c:v>0</c:v>
                </c:pt>
                <c:pt idx="32560">
                  <c:v>0</c:v>
                </c:pt>
                <c:pt idx="32561">
                  <c:v>0</c:v>
                </c:pt>
                <c:pt idx="32562">
                  <c:v>0</c:v>
                </c:pt>
                <c:pt idx="32563">
                  <c:v>0</c:v>
                </c:pt>
                <c:pt idx="32564">
                  <c:v>0</c:v>
                </c:pt>
                <c:pt idx="32565">
                  <c:v>0</c:v>
                </c:pt>
                <c:pt idx="32566">
                  <c:v>0</c:v>
                </c:pt>
                <c:pt idx="32567">
                  <c:v>0</c:v>
                </c:pt>
                <c:pt idx="32568">
                  <c:v>0</c:v>
                </c:pt>
                <c:pt idx="32569">
                  <c:v>0</c:v>
                </c:pt>
                <c:pt idx="32570">
                  <c:v>0</c:v>
                </c:pt>
                <c:pt idx="32571">
                  <c:v>0</c:v>
                </c:pt>
                <c:pt idx="32572">
                  <c:v>0</c:v>
                </c:pt>
                <c:pt idx="32573">
                  <c:v>0</c:v>
                </c:pt>
                <c:pt idx="32574">
                  <c:v>0</c:v>
                </c:pt>
                <c:pt idx="32575">
                  <c:v>0</c:v>
                </c:pt>
                <c:pt idx="32576">
                  <c:v>0</c:v>
                </c:pt>
                <c:pt idx="32577">
                  <c:v>0</c:v>
                </c:pt>
                <c:pt idx="32578">
                  <c:v>0</c:v>
                </c:pt>
                <c:pt idx="32579">
                  <c:v>0</c:v>
                </c:pt>
                <c:pt idx="32580">
                  <c:v>0</c:v>
                </c:pt>
                <c:pt idx="32581">
                  <c:v>0</c:v>
                </c:pt>
                <c:pt idx="32582">
                  <c:v>0</c:v>
                </c:pt>
                <c:pt idx="32583">
                  <c:v>0</c:v>
                </c:pt>
                <c:pt idx="32584">
                  <c:v>0</c:v>
                </c:pt>
                <c:pt idx="32585">
                  <c:v>0</c:v>
                </c:pt>
                <c:pt idx="32586">
                  <c:v>0</c:v>
                </c:pt>
                <c:pt idx="32587">
                  <c:v>0</c:v>
                </c:pt>
                <c:pt idx="32588">
                  <c:v>0</c:v>
                </c:pt>
                <c:pt idx="32589">
                  <c:v>0</c:v>
                </c:pt>
                <c:pt idx="32590">
                  <c:v>0</c:v>
                </c:pt>
                <c:pt idx="32591">
                  <c:v>0</c:v>
                </c:pt>
                <c:pt idx="32592">
                  <c:v>0</c:v>
                </c:pt>
                <c:pt idx="32593">
                  <c:v>0</c:v>
                </c:pt>
                <c:pt idx="32594">
                  <c:v>0</c:v>
                </c:pt>
                <c:pt idx="32595">
                  <c:v>0</c:v>
                </c:pt>
                <c:pt idx="32596">
                  <c:v>0</c:v>
                </c:pt>
                <c:pt idx="32597">
                  <c:v>0</c:v>
                </c:pt>
                <c:pt idx="32598">
                  <c:v>0</c:v>
                </c:pt>
                <c:pt idx="32599">
                  <c:v>0</c:v>
                </c:pt>
                <c:pt idx="32600">
                  <c:v>0</c:v>
                </c:pt>
                <c:pt idx="32601">
                  <c:v>0</c:v>
                </c:pt>
                <c:pt idx="32602">
                  <c:v>0</c:v>
                </c:pt>
                <c:pt idx="32603">
                  <c:v>0</c:v>
                </c:pt>
                <c:pt idx="32604">
                  <c:v>0</c:v>
                </c:pt>
                <c:pt idx="32605">
                  <c:v>0</c:v>
                </c:pt>
                <c:pt idx="32606">
                  <c:v>0</c:v>
                </c:pt>
                <c:pt idx="32607">
                  <c:v>0</c:v>
                </c:pt>
                <c:pt idx="32608">
                  <c:v>0</c:v>
                </c:pt>
                <c:pt idx="32609">
                  <c:v>0</c:v>
                </c:pt>
                <c:pt idx="32610">
                  <c:v>0</c:v>
                </c:pt>
                <c:pt idx="32611">
                  <c:v>0</c:v>
                </c:pt>
                <c:pt idx="32612">
                  <c:v>0</c:v>
                </c:pt>
                <c:pt idx="32613">
                  <c:v>0</c:v>
                </c:pt>
                <c:pt idx="32614">
                  <c:v>0</c:v>
                </c:pt>
                <c:pt idx="32615">
                  <c:v>0</c:v>
                </c:pt>
                <c:pt idx="32616">
                  <c:v>0</c:v>
                </c:pt>
                <c:pt idx="32617">
                  <c:v>0</c:v>
                </c:pt>
                <c:pt idx="32618">
                  <c:v>0</c:v>
                </c:pt>
                <c:pt idx="32619">
                  <c:v>0</c:v>
                </c:pt>
                <c:pt idx="32620">
                  <c:v>0</c:v>
                </c:pt>
                <c:pt idx="32621">
                  <c:v>0</c:v>
                </c:pt>
                <c:pt idx="32622">
                  <c:v>0</c:v>
                </c:pt>
                <c:pt idx="32623">
                  <c:v>0</c:v>
                </c:pt>
                <c:pt idx="32624">
                  <c:v>0</c:v>
                </c:pt>
                <c:pt idx="32625">
                  <c:v>0</c:v>
                </c:pt>
                <c:pt idx="32626">
                  <c:v>0</c:v>
                </c:pt>
                <c:pt idx="32627">
                  <c:v>0</c:v>
                </c:pt>
                <c:pt idx="32628">
                  <c:v>0</c:v>
                </c:pt>
                <c:pt idx="32629">
                  <c:v>0</c:v>
                </c:pt>
                <c:pt idx="32630">
                  <c:v>0</c:v>
                </c:pt>
                <c:pt idx="32631">
                  <c:v>0</c:v>
                </c:pt>
                <c:pt idx="32632">
                  <c:v>0</c:v>
                </c:pt>
                <c:pt idx="32633">
                  <c:v>0</c:v>
                </c:pt>
                <c:pt idx="32634">
                  <c:v>0</c:v>
                </c:pt>
                <c:pt idx="32635">
                  <c:v>0</c:v>
                </c:pt>
                <c:pt idx="32636">
                  <c:v>0</c:v>
                </c:pt>
                <c:pt idx="32637">
                  <c:v>0</c:v>
                </c:pt>
                <c:pt idx="32638">
                  <c:v>0</c:v>
                </c:pt>
                <c:pt idx="32639">
                  <c:v>0</c:v>
                </c:pt>
                <c:pt idx="32640">
                  <c:v>0</c:v>
                </c:pt>
                <c:pt idx="32641">
                  <c:v>0</c:v>
                </c:pt>
                <c:pt idx="32642">
                  <c:v>0</c:v>
                </c:pt>
                <c:pt idx="32643">
                  <c:v>0</c:v>
                </c:pt>
                <c:pt idx="32644">
                  <c:v>0</c:v>
                </c:pt>
                <c:pt idx="32645">
                  <c:v>0</c:v>
                </c:pt>
                <c:pt idx="32646">
                  <c:v>0</c:v>
                </c:pt>
                <c:pt idx="32647">
                  <c:v>0</c:v>
                </c:pt>
                <c:pt idx="32648">
                  <c:v>0</c:v>
                </c:pt>
                <c:pt idx="32649">
                  <c:v>0</c:v>
                </c:pt>
                <c:pt idx="32650">
                  <c:v>0</c:v>
                </c:pt>
                <c:pt idx="32651">
                  <c:v>0</c:v>
                </c:pt>
                <c:pt idx="32652">
                  <c:v>0</c:v>
                </c:pt>
                <c:pt idx="32653">
                  <c:v>0</c:v>
                </c:pt>
                <c:pt idx="32654">
                  <c:v>0</c:v>
                </c:pt>
                <c:pt idx="32655">
                  <c:v>0</c:v>
                </c:pt>
                <c:pt idx="32656">
                  <c:v>0</c:v>
                </c:pt>
                <c:pt idx="32657">
                  <c:v>0</c:v>
                </c:pt>
                <c:pt idx="32658">
                  <c:v>0</c:v>
                </c:pt>
                <c:pt idx="32659">
                  <c:v>0</c:v>
                </c:pt>
                <c:pt idx="32660">
                  <c:v>0</c:v>
                </c:pt>
                <c:pt idx="32661">
                  <c:v>0</c:v>
                </c:pt>
                <c:pt idx="32662">
                  <c:v>0</c:v>
                </c:pt>
                <c:pt idx="32663">
                  <c:v>0</c:v>
                </c:pt>
                <c:pt idx="32664">
                  <c:v>0</c:v>
                </c:pt>
                <c:pt idx="32665">
                  <c:v>0</c:v>
                </c:pt>
                <c:pt idx="32666">
                  <c:v>0</c:v>
                </c:pt>
                <c:pt idx="32667">
                  <c:v>0</c:v>
                </c:pt>
                <c:pt idx="32668">
                  <c:v>0</c:v>
                </c:pt>
                <c:pt idx="32669">
                  <c:v>0</c:v>
                </c:pt>
                <c:pt idx="32670">
                  <c:v>0</c:v>
                </c:pt>
                <c:pt idx="32671">
                  <c:v>0</c:v>
                </c:pt>
                <c:pt idx="32672">
                  <c:v>0</c:v>
                </c:pt>
                <c:pt idx="32673">
                  <c:v>0</c:v>
                </c:pt>
                <c:pt idx="32674">
                  <c:v>0</c:v>
                </c:pt>
                <c:pt idx="32675">
                  <c:v>0</c:v>
                </c:pt>
                <c:pt idx="32676">
                  <c:v>0</c:v>
                </c:pt>
                <c:pt idx="32677">
                  <c:v>0</c:v>
                </c:pt>
                <c:pt idx="32678">
                  <c:v>0</c:v>
                </c:pt>
                <c:pt idx="32679">
                  <c:v>0</c:v>
                </c:pt>
                <c:pt idx="32680">
                  <c:v>0</c:v>
                </c:pt>
                <c:pt idx="32681">
                  <c:v>0</c:v>
                </c:pt>
                <c:pt idx="32682">
                  <c:v>0</c:v>
                </c:pt>
                <c:pt idx="32683">
                  <c:v>0</c:v>
                </c:pt>
                <c:pt idx="32684">
                  <c:v>0</c:v>
                </c:pt>
                <c:pt idx="32685">
                  <c:v>0</c:v>
                </c:pt>
                <c:pt idx="32686">
                  <c:v>0</c:v>
                </c:pt>
                <c:pt idx="32687">
                  <c:v>0</c:v>
                </c:pt>
                <c:pt idx="32688">
                  <c:v>0</c:v>
                </c:pt>
                <c:pt idx="32689">
                  <c:v>0</c:v>
                </c:pt>
                <c:pt idx="32690">
                  <c:v>0</c:v>
                </c:pt>
                <c:pt idx="32691">
                  <c:v>0</c:v>
                </c:pt>
                <c:pt idx="32692">
                  <c:v>0</c:v>
                </c:pt>
                <c:pt idx="32693">
                  <c:v>0</c:v>
                </c:pt>
                <c:pt idx="32694">
                  <c:v>0</c:v>
                </c:pt>
                <c:pt idx="32695">
                  <c:v>0</c:v>
                </c:pt>
                <c:pt idx="32696">
                  <c:v>0</c:v>
                </c:pt>
                <c:pt idx="32697">
                  <c:v>0</c:v>
                </c:pt>
                <c:pt idx="32698">
                  <c:v>0</c:v>
                </c:pt>
                <c:pt idx="32699">
                  <c:v>0</c:v>
                </c:pt>
                <c:pt idx="32700">
                  <c:v>0</c:v>
                </c:pt>
                <c:pt idx="32701">
                  <c:v>0</c:v>
                </c:pt>
                <c:pt idx="32702">
                  <c:v>0</c:v>
                </c:pt>
                <c:pt idx="32703">
                  <c:v>0</c:v>
                </c:pt>
                <c:pt idx="32704">
                  <c:v>0</c:v>
                </c:pt>
                <c:pt idx="32705">
                  <c:v>0</c:v>
                </c:pt>
                <c:pt idx="32706">
                  <c:v>0</c:v>
                </c:pt>
                <c:pt idx="32707">
                  <c:v>0</c:v>
                </c:pt>
                <c:pt idx="32708">
                  <c:v>0</c:v>
                </c:pt>
                <c:pt idx="32709">
                  <c:v>0</c:v>
                </c:pt>
                <c:pt idx="32710">
                  <c:v>0</c:v>
                </c:pt>
                <c:pt idx="32711">
                  <c:v>0</c:v>
                </c:pt>
                <c:pt idx="32712">
                  <c:v>0</c:v>
                </c:pt>
                <c:pt idx="32713">
                  <c:v>0</c:v>
                </c:pt>
                <c:pt idx="32714">
                  <c:v>0</c:v>
                </c:pt>
                <c:pt idx="32715">
                  <c:v>0</c:v>
                </c:pt>
                <c:pt idx="32716">
                  <c:v>0</c:v>
                </c:pt>
                <c:pt idx="32717">
                  <c:v>0</c:v>
                </c:pt>
                <c:pt idx="32718">
                  <c:v>0</c:v>
                </c:pt>
                <c:pt idx="32719">
                  <c:v>0</c:v>
                </c:pt>
                <c:pt idx="32720">
                  <c:v>0</c:v>
                </c:pt>
                <c:pt idx="32721">
                  <c:v>0</c:v>
                </c:pt>
                <c:pt idx="32722">
                  <c:v>0</c:v>
                </c:pt>
                <c:pt idx="32723">
                  <c:v>0</c:v>
                </c:pt>
                <c:pt idx="32724">
                  <c:v>0</c:v>
                </c:pt>
                <c:pt idx="32725">
                  <c:v>0</c:v>
                </c:pt>
                <c:pt idx="32726">
                  <c:v>0</c:v>
                </c:pt>
                <c:pt idx="32727">
                  <c:v>0</c:v>
                </c:pt>
                <c:pt idx="32728">
                  <c:v>0</c:v>
                </c:pt>
                <c:pt idx="32729">
                  <c:v>0</c:v>
                </c:pt>
                <c:pt idx="32730">
                  <c:v>0</c:v>
                </c:pt>
                <c:pt idx="32731">
                  <c:v>0</c:v>
                </c:pt>
                <c:pt idx="32732">
                  <c:v>0</c:v>
                </c:pt>
                <c:pt idx="32733">
                  <c:v>0</c:v>
                </c:pt>
                <c:pt idx="32734">
                  <c:v>0</c:v>
                </c:pt>
                <c:pt idx="32735">
                  <c:v>0</c:v>
                </c:pt>
                <c:pt idx="32736">
                  <c:v>0</c:v>
                </c:pt>
                <c:pt idx="32737">
                  <c:v>0</c:v>
                </c:pt>
                <c:pt idx="32738">
                  <c:v>0</c:v>
                </c:pt>
                <c:pt idx="32739">
                  <c:v>0</c:v>
                </c:pt>
                <c:pt idx="32740">
                  <c:v>0</c:v>
                </c:pt>
                <c:pt idx="32741">
                  <c:v>0</c:v>
                </c:pt>
                <c:pt idx="32742">
                  <c:v>0</c:v>
                </c:pt>
                <c:pt idx="32743">
                  <c:v>0</c:v>
                </c:pt>
                <c:pt idx="32744">
                  <c:v>0</c:v>
                </c:pt>
                <c:pt idx="32745">
                  <c:v>0</c:v>
                </c:pt>
                <c:pt idx="32746">
                  <c:v>0</c:v>
                </c:pt>
                <c:pt idx="32747">
                  <c:v>0</c:v>
                </c:pt>
                <c:pt idx="32748">
                  <c:v>0</c:v>
                </c:pt>
                <c:pt idx="32749">
                  <c:v>0</c:v>
                </c:pt>
                <c:pt idx="32750">
                  <c:v>0</c:v>
                </c:pt>
                <c:pt idx="32751">
                  <c:v>0</c:v>
                </c:pt>
                <c:pt idx="32752">
                  <c:v>0</c:v>
                </c:pt>
                <c:pt idx="32753">
                  <c:v>0</c:v>
                </c:pt>
                <c:pt idx="32754">
                  <c:v>0</c:v>
                </c:pt>
                <c:pt idx="32755">
                  <c:v>0</c:v>
                </c:pt>
                <c:pt idx="32756">
                  <c:v>0</c:v>
                </c:pt>
                <c:pt idx="32757">
                  <c:v>0</c:v>
                </c:pt>
                <c:pt idx="32758">
                  <c:v>0</c:v>
                </c:pt>
                <c:pt idx="32759">
                  <c:v>0</c:v>
                </c:pt>
                <c:pt idx="32760">
                  <c:v>0</c:v>
                </c:pt>
                <c:pt idx="32761">
                  <c:v>0</c:v>
                </c:pt>
                <c:pt idx="32762">
                  <c:v>0</c:v>
                </c:pt>
                <c:pt idx="32763">
                  <c:v>0</c:v>
                </c:pt>
                <c:pt idx="32764">
                  <c:v>0</c:v>
                </c:pt>
                <c:pt idx="32765">
                  <c:v>0</c:v>
                </c:pt>
                <c:pt idx="32766">
                  <c:v>0</c:v>
                </c:pt>
                <c:pt idx="32767">
                  <c:v>0</c:v>
                </c:pt>
                <c:pt idx="32768">
                  <c:v>0</c:v>
                </c:pt>
                <c:pt idx="32769">
                  <c:v>0</c:v>
                </c:pt>
                <c:pt idx="32770">
                  <c:v>0</c:v>
                </c:pt>
                <c:pt idx="32771">
                  <c:v>0</c:v>
                </c:pt>
                <c:pt idx="32772">
                  <c:v>0</c:v>
                </c:pt>
                <c:pt idx="32773">
                  <c:v>0</c:v>
                </c:pt>
                <c:pt idx="32774">
                  <c:v>0</c:v>
                </c:pt>
                <c:pt idx="32775">
                  <c:v>0</c:v>
                </c:pt>
                <c:pt idx="32776">
                  <c:v>0</c:v>
                </c:pt>
                <c:pt idx="32777">
                  <c:v>0</c:v>
                </c:pt>
                <c:pt idx="32778">
                  <c:v>0</c:v>
                </c:pt>
                <c:pt idx="32779">
                  <c:v>0</c:v>
                </c:pt>
                <c:pt idx="32780">
                  <c:v>0</c:v>
                </c:pt>
                <c:pt idx="32781">
                  <c:v>0</c:v>
                </c:pt>
                <c:pt idx="32782">
                  <c:v>0</c:v>
                </c:pt>
                <c:pt idx="32783">
                  <c:v>0</c:v>
                </c:pt>
                <c:pt idx="32784">
                  <c:v>0</c:v>
                </c:pt>
                <c:pt idx="32785">
                  <c:v>0</c:v>
                </c:pt>
                <c:pt idx="32786">
                  <c:v>0</c:v>
                </c:pt>
                <c:pt idx="32787">
                  <c:v>0</c:v>
                </c:pt>
                <c:pt idx="32788">
                  <c:v>0</c:v>
                </c:pt>
                <c:pt idx="32789">
                  <c:v>0</c:v>
                </c:pt>
                <c:pt idx="32790">
                  <c:v>0</c:v>
                </c:pt>
                <c:pt idx="32791">
                  <c:v>0</c:v>
                </c:pt>
                <c:pt idx="32792">
                  <c:v>0</c:v>
                </c:pt>
                <c:pt idx="32793">
                  <c:v>0</c:v>
                </c:pt>
                <c:pt idx="32794">
                  <c:v>0</c:v>
                </c:pt>
                <c:pt idx="32795">
                  <c:v>0</c:v>
                </c:pt>
                <c:pt idx="32796">
                  <c:v>0</c:v>
                </c:pt>
                <c:pt idx="32797">
                  <c:v>0</c:v>
                </c:pt>
                <c:pt idx="32798">
                  <c:v>0</c:v>
                </c:pt>
                <c:pt idx="32799">
                  <c:v>0</c:v>
                </c:pt>
                <c:pt idx="32800">
                  <c:v>0</c:v>
                </c:pt>
                <c:pt idx="32801">
                  <c:v>0</c:v>
                </c:pt>
                <c:pt idx="32802">
                  <c:v>0</c:v>
                </c:pt>
                <c:pt idx="32803">
                  <c:v>0</c:v>
                </c:pt>
                <c:pt idx="32804">
                  <c:v>0</c:v>
                </c:pt>
                <c:pt idx="32805">
                  <c:v>0</c:v>
                </c:pt>
                <c:pt idx="32806">
                  <c:v>0</c:v>
                </c:pt>
                <c:pt idx="32807">
                  <c:v>0</c:v>
                </c:pt>
                <c:pt idx="32808">
                  <c:v>0</c:v>
                </c:pt>
                <c:pt idx="32809">
                  <c:v>0</c:v>
                </c:pt>
                <c:pt idx="32810">
                  <c:v>0</c:v>
                </c:pt>
                <c:pt idx="32811">
                  <c:v>0</c:v>
                </c:pt>
                <c:pt idx="32812">
                  <c:v>0</c:v>
                </c:pt>
                <c:pt idx="32813">
                  <c:v>0</c:v>
                </c:pt>
                <c:pt idx="32814">
                  <c:v>0</c:v>
                </c:pt>
                <c:pt idx="32815">
                  <c:v>0</c:v>
                </c:pt>
                <c:pt idx="32816">
                  <c:v>0</c:v>
                </c:pt>
                <c:pt idx="32817">
                  <c:v>0</c:v>
                </c:pt>
                <c:pt idx="32818">
                  <c:v>0</c:v>
                </c:pt>
                <c:pt idx="32819">
                  <c:v>0</c:v>
                </c:pt>
                <c:pt idx="32820">
                  <c:v>0</c:v>
                </c:pt>
                <c:pt idx="32821">
                  <c:v>0</c:v>
                </c:pt>
                <c:pt idx="32822">
                  <c:v>0</c:v>
                </c:pt>
                <c:pt idx="32823">
                  <c:v>0</c:v>
                </c:pt>
                <c:pt idx="32824">
                  <c:v>0</c:v>
                </c:pt>
                <c:pt idx="32825">
                  <c:v>0</c:v>
                </c:pt>
                <c:pt idx="32826">
                  <c:v>0</c:v>
                </c:pt>
                <c:pt idx="32827">
                  <c:v>0</c:v>
                </c:pt>
                <c:pt idx="32828">
                  <c:v>0</c:v>
                </c:pt>
                <c:pt idx="32829">
                  <c:v>0</c:v>
                </c:pt>
                <c:pt idx="32830">
                  <c:v>0</c:v>
                </c:pt>
                <c:pt idx="32831">
                  <c:v>0</c:v>
                </c:pt>
                <c:pt idx="32832">
                  <c:v>0</c:v>
                </c:pt>
                <c:pt idx="32833">
                  <c:v>0</c:v>
                </c:pt>
                <c:pt idx="32834">
                  <c:v>0</c:v>
                </c:pt>
                <c:pt idx="32835">
                  <c:v>0</c:v>
                </c:pt>
                <c:pt idx="32836">
                  <c:v>0</c:v>
                </c:pt>
                <c:pt idx="32837">
                  <c:v>0</c:v>
                </c:pt>
                <c:pt idx="32838">
                  <c:v>0</c:v>
                </c:pt>
                <c:pt idx="32839">
                  <c:v>0</c:v>
                </c:pt>
                <c:pt idx="32840">
                  <c:v>0</c:v>
                </c:pt>
                <c:pt idx="32841">
                  <c:v>0</c:v>
                </c:pt>
                <c:pt idx="32842">
                  <c:v>0</c:v>
                </c:pt>
                <c:pt idx="32843">
                  <c:v>0</c:v>
                </c:pt>
                <c:pt idx="32844">
                  <c:v>0</c:v>
                </c:pt>
                <c:pt idx="32845">
                  <c:v>0</c:v>
                </c:pt>
                <c:pt idx="32846">
                  <c:v>0</c:v>
                </c:pt>
                <c:pt idx="32847">
                  <c:v>0</c:v>
                </c:pt>
                <c:pt idx="32848">
                  <c:v>0</c:v>
                </c:pt>
                <c:pt idx="32849">
                  <c:v>0</c:v>
                </c:pt>
                <c:pt idx="32850">
                  <c:v>0</c:v>
                </c:pt>
                <c:pt idx="32851">
                  <c:v>0</c:v>
                </c:pt>
                <c:pt idx="32852">
                  <c:v>0</c:v>
                </c:pt>
                <c:pt idx="32853">
                  <c:v>0</c:v>
                </c:pt>
                <c:pt idx="32854">
                  <c:v>0</c:v>
                </c:pt>
                <c:pt idx="32855">
                  <c:v>0</c:v>
                </c:pt>
                <c:pt idx="32856">
                  <c:v>0</c:v>
                </c:pt>
                <c:pt idx="32857">
                  <c:v>0</c:v>
                </c:pt>
                <c:pt idx="32858">
                  <c:v>0</c:v>
                </c:pt>
                <c:pt idx="32859">
                  <c:v>0</c:v>
                </c:pt>
                <c:pt idx="32860">
                  <c:v>0</c:v>
                </c:pt>
                <c:pt idx="32861">
                  <c:v>0</c:v>
                </c:pt>
                <c:pt idx="32862">
                  <c:v>0</c:v>
                </c:pt>
                <c:pt idx="32863">
                  <c:v>0</c:v>
                </c:pt>
                <c:pt idx="32864">
                  <c:v>0</c:v>
                </c:pt>
                <c:pt idx="32865">
                  <c:v>0</c:v>
                </c:pt>
                <c:pt idx="32866">
                  <c:v>0</c:v>
                </c:pt>
                <c:pt idx="32867">
                  <c:v>0</c:v>
                </c:pt>
                <c:pt idx="32868">
                  <c:v>0</c:v>
                </c:pt>
                <c:pt idx="32869">
                  <c:v>0</c:v>
                </c:pt>
                <c:pt idx="32870">
                  <c:v>0</c:v>
                </c:pt>
                <c:pt idx="32871">
                  <c:v>0</c:v>
                </c:pt>
                <c:pt idx="32872">
                  <c:v>0</c:v>
                </c:pt>
                <c:pt idx="32873">
                  <c:v>0</c:v>
                </c:pt>
                <c:pt idx="32874">
                  <c:v>0</c:v>
                </c:pt>
                <c:pt idx="32875">
                  <c:v>0</c:v>
                </c:pt>
                <c:pt idx="32876">
                  <c:v>0</c:v>
                </c:pt>
                <c:pt idx="32877">
                  <c:v>0</c:v>
                </c:pt>
                <c:pt idx="32878">
                  <c:v>0</c:v>
                </c:pt>
                <c:pt idx="32879">
                  <c:v>0</c:v>
                </c:pt>
                <c:pt idx="32880">
                  <c:v>0</c:v>
                </c:pt>
                <c:pt idx="32881">
                  <c:v>0</c:v>
                </c:pt>
                <c:pt idx="32882">
                  <c:v>0</c:v>
                </c:pt>
                <c:pt idx="32883">
                  <c:v>0</c:v>
                </c:pt>
                <c:pt idx="32884">
                  <c:v>0</c:v>
                </c:pt>
                <c:pt idx="32885">
                  <c:v>0</c:v>
                </c:pt>
                <c:pt idx="32886">
                  <c:v>0</c:v>
                </c:pt>
                <c:pt idx="32887">
                  <c:v>0</c:v>
                </c:pt>
                <c:pt idx="32888">
                  <c:v>0</c:v>
                </c:pt>
                <c:pt idx="32889">
                  <c:v>0</c:v>
                </c:pt>
                <c:pt idx="32890">
                  <c:v>0</c:v>
                </c:pt>
                <c:pt idx="32891">
                  <c:v>0</c:v>
                </c:pt>
                <c:pt idx="32892">
                  <c:v>0</c:v>
                </c:pt>
                <c:pt idx="32893">
                  <c:v>0</c:v>
                </c:pt>
                <c:pt idx="32894">
                  <c:v>0</c:v>
                </c:pt>
                <c:pt idx="32895">
                  <c:v>0</c:v>
                </c:pt>
                <c:pt idx="32896">
                  <c:v>0</c:v>
                </c:pt>
                <c:pt idx="32897">
                  <c:v>0</c:v>
                </c:pt>
                <c:pt idx="32898">
                  <c:v>0</c:v>
                </c:pt>
                <c:pt idx="32899">
                  <c:v>0</c:v>
                </c:pt>
                <c:pt idx="32900">
                  <c:v>0</c:v>
                </c:pt>
                <c:pt idx="32901">
                  <c:v>0</c:v>
                </c:pt>
                <c:pt idx="32902">
                  <c:v>0</c:v>
                </c:pt>
                <c:pt idx="32903">
                  <c:v>0</c:v>
                </c:pt>
                <c:pt idx="32904">
                  <c:v>0</c:v>
                </c:pt>
                <c:pt idx="32905">
                  <c:v>0</c:v>
                </c:pt>
                <c:pt idx="32906">
                  <c:v>0</c:v>
                </c:pt>
                <c:pt idx="32907">
                  <c:v>0</c:v>
                </c:pt>
                <c:pt idx="32908">
                  <c:v>0</c:v>
                </c:pt>
                <c:pt idx="32909">
                  <c:v>0</c:v>
                </c:pt>
                <c:pt idx="32910">
                  <c:v>0</c:v>
                </c:pt>
                <c:pt idx="32911">
                  <c:v>0</c:v>
                </c:pt>
                <c:pt idx="32912">
                  <c:v>0</c:v>
                </c:pt>
                <c:pt idx="32913">
                  <c:v>0</c:v>
                </c:pt>
                <c:pt idx="32914">
                  <c:v>0</c:v>
                </c:pt>
                <c:pt idx="32915">
                  <c:v>0</c:v>
                </c:pt>
                <c:pt idx="32916">
                  <c:v>0</c:v>
                </c:pt>
                <c:pt idx="32917">
                  <c:v>0</c:v>
                </c:pt>
                <c:pt idx="32918">
                  <c:v>0</c:v>
                </c:pt>
                <c:pt idx="32919">
                  <c:v>0</c:v>
                </c:pt>
                <c:pt idx="32920">
                  <c:v>0</c:v>
                </c:pt>
                <c:pt idx="32921">
                  <c:v>0</c:v>
                </c:pt>
                <c:pt idx="32922">
                  <c:v>0</c:v>
                </c:pt>
                <c:pt idx="32923">
                  <c:v>0</c:v>
                </c:pt>
                <c:pt idx="32924">
                  <c:v>0</c:v>
                </c:pt>
                <c:pt idx="32925">
                  <c:v>0</c:v>
                </c:pt>
                <c:pt idx="32926">
                  <c:v>0</c:v>
                </c:pt>
                <c:pt idx="32927">
                  <c:v>0</c:v>
                </c:pt>
                <c:pt idx="32928">
                  <c:v>0</c:v>
                </c:pt>
                <c:pt idx="32929">
                  <c:v>0</c:v>
                </c:pt>
                <c:pt idx="32930">
                  <c:v>0</c:v>
                </c:pt>
                <c:pt idx="32931">
                  <c:v>0</c:v>
                </c:pt>
                <c:pt idx="32932">
                  <c:v>0</c:v>
                </c:pt>
                <c:pt idx="32933">
                  <c:v>0</c:v>
                </c:pt>
                <c:pt idx="32934">
                  <c:v>0</c:v>
                </c:pt>
                <c:pt idx="32935">
                  <c:v>0</c:v>
                </c:pt>
                <c:pt idx="32936">
                  <c:v>0</c:v>
                </c:pt>
                <c:pt idx="32937">
                  <c:v>0</c:v>
                </c:pt>
                <c:pt idx="32938">
                  <c:v>0</c:v>
                </c:pt>
                <c:pt idx="32939">
                  <c:v>0</c:v>
                </c:pt>
                <c:pt idx="32940">
                  <c:v>0</c:v>
                </c:pt>
                <c:pt idx="32941">
                  <c:v>0</c:v>
                </c:pt>
                <c:pt idx="32942">
                  <c:v>0</c:v>
                </c:pt>
                <c:pt idx="32943">
                  <c:v>0</c:v>
                </c:pt>
                <c:pt idx="32944">
                  <c:v>0</c:v>
                </c:pt>
                <c:pt idx="32945">
                  <c:v>0</c:v>
                </c:pt>
                <c:pt idx="32946">
                  <c:v>0</c:v>
                </c:pt>
                <c:pt idx="32947">
                  <c:v>0</c:v>
                </c:pt>
                <c:pt idx="32948">
                  <c:v>0</c:v>
                </c:pt>
                <c:pt idx="32949">
                  <c:v>0</c:v>
                </c:pt>
                <c:pt idx="32950">
                  <c:v>0</c:v>
                </c:pt>
                <c:pt idx="32951">
                  <c:v>0</c:v>
                </c:pt>
                <c:pt idx="32952">
                  <c:v>0</c:v>
                </c:pt>
                <c:pt idx="32953">
                  <c:v>0</c:v>
                </c:pt>
                <c:pt idx="32954">
                  <c:v>0</c:v>
                </c:pt>
                <c:pt idx="32955">
                  <c:v>0</c:v>
                </c:pt>
                <c:pt idx="32956">
                  <c:v>0</c:v>
                </c:pt>
                <c:pt idx="32957">
                  <c:v>0</c:v>
                </c:pt>
                <c:pt idx="32958">
                  <c:v>0</c:v>
                </c:pt>
                <c:pt idx="32959">
                  <c:v>0</c:v>
                </c:pt>
                <c:pt idx="32960">
                  <c:v>0</c:v>
                </c:pt>
                <c:pt idx="32961">
                  <c:v>0</c:v>
                </c:pt>
                <c:pt idx="32962">
                  <c:v>0</c:v>
                </c:pt>
                <c:pt idx="32963">
                  <c:v>0</c:v>
                </c:pt>
                <c:pt idx="32964">
                  <c:v>0</c:v>
                </c:pt>
                <c:pt idx="32965">
                  <c:v>0</c:v>
                </c:pt>
                <c:pt idx="32966">
                  <c:v>0</c:v>
                </c:pt>
                <c:pt idx="32967">
                  <c:v>0</c:v>
                </c:pt>
                <c:pt idx="32968">
                  <c:v>0</c:v>
                </c:pt>
                <c:pt idx="32969">
                  <c:v>0</c:v>
                </c:pt>
                <c:pt idx="32970">
                  <c:v>0</c:v>
                </c:pt>
                <c:pt idx="32971">
                  <c:v>0</c:v>
                </c:pt>
                <c:pt idx="32972">
                  <c:v>0</c:v>
                </c:pt>
                <c:pt idx="32973">
                  <c:v>0</c:v>
                </c:pt>
                <c:pt idx="32974">
                  <c:v>0</c:v>
                </c:pt>
                <c:pt idx="32975">
                  <c:v>0</c:v>
                </c:pt>
                <c:pt idx="32976">
                  <c:v>0</c:v>
                </c:pt>
                <c:pt idx="32977">
                  <c:v>0</c:v>
                </c:pt>
                <c:pt idx="32978">
                  <c:v>0</c:v>
                </c:pt>
                <c:pt idx="32979">
                  <c:v>0</c:v>
                </c:pt>
                <c:pt idx="32980">
                  <c:v>0</c:v>
                </c:pt>
                <c:pt idx="32981">
                  <c:v>0</c:v>
                </c:pt>
                <c:pt idx="32982">
                  <c:v>0</c:v>
                </c:pt>
                <c:pt idx="32983">
                  <c:v>0</c:v>
                </c:pt>
                <c:pt idx="32984">
                  <c:v>0</c:v>
                </c:pt>
                <c:pt idx="32985">
                  <c:v>0</c:v>
                </c:pt>
                <c:pt idx="32986">
                  <c:v>0</c:v>
                </c:pt>
                <c:pt idx="32987">
                  <c:v>0</c:v>
                </c:pt>
                <c:pt idx="32988">
                  <c:v>0</c:v>
                </c:pt>
                <c:pt idx="32989">
                  <c:v>0</c:v>
                </c:pt>
                <c:pt idx="32990">
                  <c:v>0</c:v>
                </c:pt>
                <c:pt idx="32991">
                  <c:v>0</c:v>
                </c:pt>
                <c:pt idx="32992">
                  <c:v>0</c:v>
                </c:pt>
                <c:pt idx="32993">
                  <c:v>0</c:v>
                </c:pt>
                <c:pt idx="32994">
                  <c:v>0</c:v>
                </c:pt>
                <c:pt idx="32995">
                  <c:v>0</c:v>
                </c:pt>
                <c:pt idx="32996">
                  <c:v>0</c:v>
                </c:pt>
                <c:pt idx="32997">
                  <c:v>0</c:v>
                </c:pt>
                <c:pt idx="32998">
                  <c:v>0</c:v>
                </c:pt>
                <c:pt idx="32999">
                  <c:v>0</c:v>
                </c:pt>
                <c:pt idx="33000">
                  <c:v>0</c:v>
                </c:pt>
                <c:pt idx="33001">
                  <c:v>0</c:v>
                </c:pt>
                <c:pt idx="33002">
                  <c:v>0</c:v>
                </c:pt>
                <c:pt idx="33003">
                  <c:v>0</c:v>
                </c:pt>
                <c:pt idx="33004">
                  <c:v>0</c:v>
                </c:pt>
                <c:pt idx="33005">
                  <c:v>0</c:v>
                </c:pt>
                <c:pt idx="33006">
                  <c:v>0</c:v>
                </c:pt>
                <c:pt idx="33007">
                  <c:v>0</c:v>
                </c:pt>
                <c:pt idx="33008">
                  <c:v>0</c:v>
                </c:pt>
                <c:pt idx="33009">
                  <c:v>0</c:v>
                </c:pt>
                <c:pt idx="33010">
                  <c:v>0</c:v>
                </c:pt>
                <c:pt idx="33011">
                  <c:v>0</c:v>
                </c:pt>
                <c:pt idx="33012">
                  <c:v>0</c:v>
                </c:pt>
                <c:pt idx="33013">
                  <c:v>0</c:v>
                </c:pt>
                <c:pt idx="33014">
                  <c:v>0</c:v>
                </c:pt>
                <c:pt idx="33015">
                  <c:v>0</c:v>
                </c:pt>
                <c:pt idx="33016">
                  <c:v>0</c:v>
                </c:pt>
                <c:pt idx="33017">
                  <c:v>0</c:v>
                </c:pt>
                <c:pt idx="33018">
                  <c:v>0</c:v>
                </c:pt>
                <c:pt idx="33019">
                  <c:v>0</c:v>
                </c:pt>
                <c:pt idx="33020">
                  <c:v>0</c:v>
                </c:pt>
                <c:pt idx="33021">
                  <c:v>0</c:v>
                </c:pt>
                <c:pt idx="33022">
                  <c:v>0</c:v>
                </c:pt>
                <c:pt idx="33023">
                  <c:v>0</c:v>
                </c:pt>
                <c:pt idx="33024">
                  <c:v>0</c:v>
                </c:pt>
                <c:pt idx="33025">
                  <c:v>0</c:v>
                </c:pt>
                <c:pt idx="33026">
                  <c:v>0</c:v>
                </c:pt>
                <c:pt idx="33027">
                  <c:v>0</c:v>
                </c:pt>
                <c:pt idx="33028">
                  <c:v>0</c:v>
                </c:pt>
                <c:pt idx="33029">
                  <c:v>0</c:v>
                </c:pt>
                <c:pt idx="33030">
                  <c:v>0</c:v>
                </c:pt>
                <c:pt idx="33031">
                  <c:v>0</c:v>
                </c:pt>
                <c:pt idx="33032">
                  <c:v>0</c:v>
                </c:pt>
                <c:pt idx="33033">
                  <c:v>0</c:v>
                </c:pt>
                <c:pt idx="33034">
                  <c:v>0</c:v>
                </c:pt>
                <c:pt idx="33035">
                  <c:v>0</c:v>
                </c:pt>
                <c:pt idx="33036">
                  <c:v>0</c:v>
                </c:pt>
                <c:pt idx="33037">
                  <c:v>0</c:v>
                </c:pt>
                <c:pt idx="33038">
                  <c:v>0</c:v>
                </c:pt>
                <c:pt idx="33039">
                  <c:v>0</c:v>
                </c:pt>
                <c:pt idx="33040">
                  <c:v>0</c:v>
                </c:pt>
                <c:pt idx="33041">
                  <c:v>0</c:v>
                </c:pt>
                <c:pt idx="33042">
                  <c:v>0</c:v>
                </c:pt>
                <c:pt idx="33043">
                  <c:v>0</c:v>
                </c:pt>
                <c:pt idx="33044">
                  <c:v>0</c:v>
                </c:pt>
                <c:pt idx="33045">
                  <c:v>0</c:v>
                </c:pt>
                <c:pt idx="33046">
                  <c:v>0</c:v>
                </c:pt>
                <c:pt idx="33047">
                  <c:v>0</c:v>
                </c:pt>
                <c:pt idx="33048">
                  <c:v>0</c:v>
                </c:pt>
                <c:pt idx="33049">
                  <c:v>0</c:v>
                </c:pt>
                <c:pt idx="33050">
                  <c:v>0</c:v>
                </c:pt>
                <c:pt idx="33051">
                  <c:v>0</c:v>
                </c:pt>
                <c:pt idx="33052">
                  <c:v>0</c:v>
                </c:pt>
                <c:pt idx="33053">
                  <c:v>0</c:v>
                </c:pt>
                <c:pt idx="33054">
                  <c:v>0</c:v>
                </c:pt>
                <c:pt idx="33055">
                  <c:v>0</c:v>
                </c:pt>
                <c:pt idx="33056">
                  <c:v>0</c:v>
                </c:pt>
                <c:pt idx="33057">
                  <c:v>0</c:v>
                </c:pt>
                <c:pt idx="33058">
                  <c:v>0</c:v>
                </c:pt>
                <c:pt idx="33059">
                  <c:v>0</c:v>
                </c:pt>
                <c:pt idx="33060">
                  <c:v>0</c:v>
                </c:pt>
                <c:pt idx="33061">
                  <c:v>0</c:v>
                </c:pt>
                <c:pt idx="33062">
                  <c:v>0</c:v>
                </c:pt>
                <c:pt idx="33063">
                  <c:v>0</c:v>
                </c:pt>
                <c:pt idx="33064">
                  <c:v>0</c:v>
                </c:pt>
                <c:pt idx="33065">
                  <c:v>0</c:v>
                </c:pt>
                <c:pt idx="33066">
                  <c:v>0</c:v>
                </c:pt>
                <c:pt idx="33067">
                  <c:v>0</c:v>
                </c:pt>
                <c:pt idx="33068">
                  <c:v>0</c:v>
                </c:pt>
                <c:pt idx="33069">
                  <c:v>0</c:v>
                </c:pt>
                <c:pt idx="33070">
                  <c:v>0</c:v>
                </c:pt>
                <c:pt idx="33071">
                  <c:v>0</c:v>
                </c:pt>
                <c:pt idx="33072">
                  <c:v>0</c:v>
                </c:pt>
                <c:pt idx="33073">
                  <c:v>0</c:v>
                </c:pt>
                <c:pt idx="33074">
                  <c:v>0</c:v>
                </c:pt>
                <c:pt idx="33075">
                  <c:v>0</c:v>
                </c:pt>
                <c:pt idx="33076">
                  <c:v>0</c:v>
                </c:pt>
                <c:pt idx="33077">
                  <c:v>0</c:v>
                </c:pt>
                <c:pt idx="33078">
                  <c:v>0</c:v>
                </c:pt>
                <c:pt idx="33079">
                  <c:v>0</c:v>
                </c:pt>
                <c:pt idx="33080">
                  <c:v>0</c:v>
                </c:pt>
                <c:pt idx="33081">
                  <c:v>0</c:v>
                </c:pt>
                <c:pt idx="33082">
                  <c:v>0</c:v>
                </c:pt>
                <c:pt idx="33083">
                  <c:v>0</c:v>
                </c:pt>
                <c:pt idx="33084">
                  <c:v>0</c:v>
                </c:pt>
                <c:pt idx="33085">
                  <c:v>0</c:v>
                </c:pt>
                <c:pt idx="33086">
                  <c:v>0</c:v>
                </c:pt>
                <c:pt idx="33087">
                  <c:v>0</c:v>
                </c:pt>
                <c:pt idx="33088">
                  <c:v>0</c:v>
                </c:pt>
                <c:pt idx="33089">
                  <c:v>0</c:v>
                </c:pt>
                <c:pt idx="33090">
                  <c:v>0</c:v>
                </c:pt>
                <c:pt idx="33091">
                  <c:v>0</c:v>
                </c:pt>
                <c:pt idx="33092">
                  <c:v>0</c:v>
                </c:pt>
                <c:pt idx="33093">
                  <c:v>0</c:v>
                </c:pt>
                <c:pt idx="33094">
                  <c:v>0</c:v>
                </c:pt>
                <c:pt idx="33095">
                  <c:v>0</c:v>
                </c:pt>
                <c:pt idx="33096">
                  <c:v>0</c:v>
                </c:pt>
                <c:pt idx="33097">
                  <c:v>0</c:v>
                </c:pt>
                <c:pt idx="33098">
                  <c:v>0</c:v>
                </c:pt>
                <c:pt idx="33099">
                  <c:v>0</c:v>
                </c:pt>
                <c:pt idx="33100">
                  <c:v>0</c:v>
                </c:pt>
                <c:pt idx="33101">
                  <c:v>0</c:v>
                </c:pt>
                <c:pt idx="33102">
                  <c:v>0</c:v>
                </c:pt>
                <c:pt idx="33103">
                  <c:v>0</c:v>
                </c:pt>
                <c:pt idx="33104">
                  <c:v>0</c:v>
                </c:pt>
                <c:pt idx="33105">
                  <c:v>0</c:v>
                </c:pt>
                <c:pt idx="33106">
                  <c:v>0</c:v>
                </c:pt>
                <c:pt idx="33107">
                  <c:v>0</c:v>
                </c:pt>
                <c:pt idx="33108">
                  <c:v>0</c:v>
                </c:pt>
                <c:pt idx="33109">
                  <c:v>0</c:v>
                </c:pt>
                <c:pt idx="33110">
                  <c:v>0</c:v>
                </c:pt>
                <c:pt idx="33111">
                  <c:v>0</c:v>
                </c:pt>
                <c:pt idx="33112">
                  <c:v>0</c:v>
                </c:pt>
                <c:pt idx="33113">
                  <c:v>0</c:v>
                </c:pt>
                <c:pt idx="33114">
                  <c:v>0</c:v>
                </c:pt>
                <c:pt idx="33115">
                  <c:v>0</c:v>
                </c:pt>
                <c:pt idx="33116">
                  <c:v>0</c:v>
                </c:pt>
                <c:pt idx="33117">
                  <c:v>0</c:v>
                </c:pt>
                <c:pt idx="33118">
                  <c:v>0</c:v>
                </c:pt>
                <c:pt idx="33119">
                  <c:v>0</c:v>
                </c:pt>
                <c:pt idx="33120">
                  <c:v>0</c:v>
                </c:pt>
                <c:pt idx="33121">
                  <c:v>0</c:v>
                </c:pt>
                <c:pt idx="33122">
                  <c:v>0</c:v>
                </c:pt>
                <c:pt idx="33123">
                  <c:v>0</c:v>
                </c:pt>
                <c:pt idx="33124">
                  <c:v>0</c:v>
                </c:pt>
                <c:pt idx="33125">
                  <c:v>0</c:v>
                </c:pt>
                <c:pt idx="33126">
                  <c:v>0</c:v>
                </c:pt>
                <c:pt idx="33127">
                  <c:v>0</c:v>
                </c:pt>
                <c:pt idx="33128">
                  <c:v>0</c:v>
                </c:pt>
                <c:pt idx="33129">
                  <c:v>0</c:v>
                </c:pt>
                <c:pt idx="33130">
                  <c:v>0</c:v>
                </c:pt>
                <c:pt idx="33131">
                  <c:v>0</c:v>
                </c:pt>
                <c:pt idx="33132">
                  <c:v>0</c:v>
                </c:pt>
                <c:pt idx="33133">
                  <c:v>0</c:v>
                </c:pt>
                <c:pt idx="33134">
                  <c:v>0</c:v>
                </c:pt>
                <c:pt idx="33135">
                  <c:v>0</c:v>
                </c:pt>
                <c:pt idx="33136">
                  <c:v>0</c:v>
                </c:pt>
                <c:pt idx="33137">
                  <c:v>0</c:v>
                </c:pt>
                <c:pt idx="33138">
                  <c:v>0</c:v>
                </c:pt>
                <c:pt idx="33139">
                  <c:v>0</c:v>
                </c:pt>
                <c:pt idx="33140">
                  <c:v>0</c:v>
                </c:pt>
                <c:pt idx="33141">
                  <c:v>0</c:v>
                </c:pt>
                <c:pt idx="33142">
                  <c:v>0</c:v>
                </c:pt>
                <c:pt idx="33143">
                  <c:v>0</c:v>
                </c:pt>
                <c:pt idx="33144">
                  <c:v>0</c:v>
                </c:pt>
                <c:pt idx="33145">
                  <c:v>0</c:v>
                </c:pt>
                <c:pt idx="33146">
                  <c:v>0</c:v>
                </c:pt>
                <c:pt idx="33147">
                  <c:v>0</c:v>
                </c:pt>
                <c:pt idx="33148">
                  <c:v>0</c:v>
                </c:pt>
                <c:pt idx="33149">
                  <c:v>0</c:v>
                </c:pt>
                <c:pt idx="33150">
                  <c:v>0</c:v>
                </c:pt>
                <c:pt idx="33151">
                  <c:v>0</c:v>
                </c:pt>
                <c:pt idx="33152">
                  <c:v>0</c:v>
                </c:pt>
                <c:pt idx="33153">
                  <c:v>0</c:v>
                </c:pt>
                <c:pt idx="33154">
                  <c:v>0</c:v>
                </c:pt>
                <c:pt idx="33155">
                  <c:v>0</c:v>
                </c:pt>
                <c:pt idx="33156">
                  <c:v>0</c:v>
                </c:pt>
                <c:pt idx="33157">
                  <c:v>0</c:v>
                </c:pt>
                <c:pt idx="33158">
                  <c:v>0</c:v>
                </c:pt>
                <c:pt idx="33159">
                  <c:v>0</c:v>
                </c:pt>
                <c:pt idx="33160">
                  <c:v>0</c:v>
                </c:pt>
                <c:pt idx="33161">
                  <c:v>0</c:v>
                </c:pt>
                <c:pt idx="33162">
                  <c:v>0</c:v>
                </c:pt>
                <c:pt idx="33163">
                  <c:v>0</c:v>
                </c:pt>
                <c:pt idx="33164">
                  <c:v>0</c:v>
                </c:pt>
                <c:pt idx="33165">
                  <c:v>0</c:v>
                </c:pt>
                <c:pt idx="33166">
                  <c:v>0</c:v>
                </c:pt>
                <c:pt idx="33167">
                  <c:v>0</c:v>
                </c:pt>
                <c:pt idx="33168">
                  <c:v>0</c:v>
                </c:pt>
                <c:pt idx="33169">
                  <c:v>0</c:v>
                </c:pt>
                <c:pt idx="33170">
                  <c:v>0</c:v>
                </c:pt>
                <c:pt idx="33171">
                  <c:v>0</c:v>
                </c:pt>
                <c:pt idx="33172">
                  <c:v>0</c:v>
                </c:pt>
                <c:pt idx="33173">
                  <c:v>0</c:v>
                </c:pt>
                <c:pt idx="33174">
                  <c:v>0</c:v>
                </c:pt>
                <c:pt idx="33175">
                  <c:v>0</c:v>
                </c:pt>
                <c:pt idx="33176">
                  <c:v>0</c:v>
                </c:pt>
                <c:pt idx="33177">
                  <c:v>0</c:v>
                </c:pt>
                <c:pt idx="33178">
                  <c:v>0</c:v>
                </c:pt>
                <c:pt idx="33179">
                  <c:v>0</c:v>
                </c:pt>
                <c:pt idx="33180">
                  <c:v>0</c:v>
                </c:pt>
                <c:pt idx="33181">
                  <c:v>0</c:v>
                </c:pt>
                <c:pt idx="33182">
                  <c:v>0</c:v>
                </c:pt>
                <c:pt idx="33183">
                  <c:v>0</c:v>
                </c:pt>
                <c:pt idx="33184">
                  <c:v>0</c:v>
                </c:pt>
                <c:pt idx="33185">
                  <c:v>0</c:v>
                </c:pt>
                <c:pt idx="33186">
                  <c:v>0</c:v>
                </c:pt>
                <c:pt idx="33187">
                  <c:v>0</c:v>
                </c:pt>
                <c:pt idx="33188">
                  <c:v>0</c:v>
                </c:pt>
                <c:pt idx="33189">
                  <c:v>0</c:v>
                </c:pt>
                <c:pt idx="33190">
                  <c:v>0</c:v>
                </c:pt>
                <c:pt idx="33191">
                  <c:v>0</c:v>
                </c:pt>
                <c:pt idx="33192">
                  <c:v>0</c:v>
                </c:pt>
                <c:pt idx="33193">
                  <c:v>0</c:v>
                </c:pt>
                <c:pt idx="33194">
                  <c:v>0</c:v>
                </c:pt>
                <c:pt idx="33195">
                  <c:v>0</c:v>
                </c:pt>
                <c:pt idx="33196">
                  <c:v>0</c:v>
                </c:pt>
                <c:pt idx="33197">
                  <c:v>0</c:v>
                </c:pt>
                <c:pt idx="33198">
                  <c:v>0</c:v>
                </c:pt>
                <c:pt idx="33199">
                  <c:v>0</c:v>
                </c:pt>
                <c:pt idx="33200">
                  <c:v>0</c:v>
                </c:pt>
                <c:pt idx="33201">
                  <c:v>0</c:v>
                </c:pt>
                <c:pt idx="33202">
                  <c:v>0</c:v>
                </c:pt>
                <c:pt idx="33203">
                  <c:v>0</c:v>
                </c:pt>
                <c:pt idx="33204">
                  <c:v>0</c:v>
                </c:pt>
                <c:pt idx="33205">
                  <c:v>0</c:v>
                </c:pt>
                <c:pt idx="33206">
                  <c:v>0</c:v>
                </c:pt>
                <c:pt idx="33207">
                  <c:v>0</c:v>
                </c:pt>
                <c:pt idx="33208">
                  <c:v>0</c:v>
                </c:pt>
                <c:pt idx="33209">
                  <c:v>0</c:v>
                </c:pt>
                <c:pt idx="33210">
                  <c:v>0</c:v>
                </c:pt>
                <c:pt idx="33211">
                  <c:v>0</c:v>
                </c:pt>
                <c:pt idx="33212">
                  <c:v>0</c:v>
                </c:pt>
                <c:pt idx="33213">
                  <c:v>0</c:v>
                </c:pt>
                <c:pt idx="33214">
                  <c:v>0</c:v>
                </c:pt>
                <c:pt idx="33215">
                  <c:v>0</c:v>
                </c:pt>
                <c:pt idx="33216">
                  <c:v>0</c:v>
                </c:pt>
                <c:pt idx="33217">
                  <c:v>0</c:v>
                </c:pt>
                <c:pt idx="33218">
                  <c:v>0</c:v>
                </c:pt>
                <c:pt idx="33219">
                  <c:v>0</c:v>
                </c:pt>
                <c:pt idx="33220">
                  <c:v>0</c:v>
                </c:pt>
                <c:pt idx="33221">
                  <c:v>0</c:v>
                </c:pt>
                <c:pt idx="33222">
                  <c:v>0</c:v>
                </c:pt>
                <c:pt idx="33223">
                  <c:v>0</c:v>
                </c:pt>
                <c:pt idx="33224">
                  <c:v>0</c:v>
                </c:pt>
                <c:pt idx="33225">
                  <c:v>0</c:v>
                </c:pt>
                <c:pt idx="33226">
                  <c:v>0</c:v>
                </c:pt>
                <c:pt idx="33227">
                  <c:v>0</c:v>
                </c:pt>
                <c:pt idx="33228">
                  <c:v>0</c:v>
                </c:pt>
                <c:pt idx="33229">
                  <c:v>0</c:v>
                </c:pt>
                <c:pt idx="33230">
                  <c:v>0</c:v>
                </c:pt>
                <c:pt idx="33231">
                  <c:v>0</c:v>
                </c:pt>
                <c:pt idx="33232">
                  <c:v>0</c:v>
                </c:pt>
                <c:pt idx="33233">
                  <c:v>0</c:v>
                </c:pt>
                <c:pt idx="33234">
                  <c:v>0</c:v>
                </c:pt>
                <c:pt idx="33235">
                  <c:v>0</c:v>
                </c:pt>
                <c:pt idx="33236">
                  <c:v>0</c:v>
                </c:pt>
                <c:pt idx="33237">
                  <c:v>0</c:v>
                </c:pt>
                <c:pt idx="33238">
                  <c:v>0</c:v>
                </c:pt>
                <c:pt idx="33239">
                  <c:v>0</c:v>
                </c:pt>
                <c:pt idx="33240">
                  <c:v>0</c:v>
                </c:pt>
                <c:pt idx="33241">
                  <c:v>0</c:v>
                </c:pt>
                <c:pt idx="33242">
                  <c:v>0</c:v>
                </c:pt>
                <c:pt idx="33243">
                  <c:v>0</c:v>
                </c:pt>
                <c:pt idx="33244">
                  <c:v>0</c:v>
                </c:pt>
                <c:pt idx="33245">
                  <c:v>0</c:v>
                </c:pt>
                <c:pt idx="33246">
                  <c:v>0</c:v>
                </c:pt>
                <c:pt idx="33247">
                  <c:v>0</c:v>
                </c:pt>
                <c:pt idx="33248">
                  <c:v>0</c:v>
                </c:pt>
                <c:pt idx="33249">
                  <c:v>0</c:v>
                </c:pt>
                <c:pt idx="33250">
                  <c:v>0</c:v>
                </c:pt>
                <c:pt idx="33251">
                  <c:v>0</c:v>
                </c:pt>
                <c:pt idx="33252">
                  <c:v>0</c:v>
                </c:pt>
                <c:pt idx="33253">
                  <c:v>0</c:v>
                </c:pt>
                <c:pt idx="33254">
                  <c:v>0</c:v>
                </c:pt>
                <c:pt idx="33255">
                  <c:v>0</c:v>
                </c:pt>
                <c:pt idx="33256">
                  <c:v>0</c:v>
                </c:pt>
                <c:pt idx="33257">
                  <c:v>0</c:v>
                </c:pt>
                <c:pt idx="33258">
                  <c:v>0</c:v>
                </c:pt>
                <c:pt idx="33259">
                  <c:v>0</c:v>
                </c:pt>
                <c:pt idx="33260">
                  <c:v>0</c:v>
                </c:pt>
                <c:pt idx="33261">
                  <c:v>0</c:v>
                </c:pt>
                <c:pt idx="33262">
                  <c:v>0</c:v>
                </c:pt>
                <c:pt idx="33263">
                  <c:v>0</c:v>
                </c:pt>
                <c:pt idx="33264">
                  <c:v>0</c:v>
                </c:pt>
                <c:pt idx="33265">
                  <c:v>0</c:v>
                </c:pt>
                <c:pt idx="33266">
                  <c:v>0</c:v>
                </c:pt>
                <c:pt idx="33267">
                  <c:v>0</c:v>
                </c:pt>
                <c:pt idx="33268">
                  <c:v>0</c:v>
                </c:pt>
                <c:pt idx="33269">
                  <c:v>0</c:v>
                </c:pt>
                <c:pt idx="33270">
                  <c:v>0</c:v>
                </c:pt>
                <c:pt idx="33271">
                  <c:v>0</c:v>
                </c:pt>
                <c:pt idx="33272">
                  <c:v>0</c:v>
                </c:pt>
                <c:pt idx="33273">
                  <c:v>0</c:v>
                </c:pt>
                <c:pt idx="33274">
                  <c:v>0</c:v>
                </c:pt>
                <c:pt idx="33275">
                  <c:v>0</c:v>
                </c:pt>
                <c:pt idx="33276">
                  <c:v>0</c:v>
                </c:pt>
                <c:pt idx="33277">
                  <c:v>0</c:v>
                </c:pt>
                <c:pt idx="33278">
                  <c:v>0</c:v>
                </c:pt>
                <c:pt idx="33279">
                  <c:v>0</c:v>
                </c:pt>
                <c:pt idx="33280">
                  <c:v>0</c:v>
                </c:pt>
                <c:pt idx="33281">
                  <c:v>0</c:v>
                </c:pt>
                <c:pt idx="33282">
                  <c:v>0</c:v>
                </c:pt>
                <c:pt idx="33283">
                  <c:v>0</c:v>
                </c:pt>
                <c:pt idx="33284">
                  <c:v>0</c:v>
                </c:pt>
                <c:pt idx="33285">
                  <c:v>0</c:v>
                </c:pt>
                <c:pt idx="33286">
                  <c:v>0</c:v>
                </c:pt>
                <c:pt idx="33287">
                  <c:v>0</c:v>
                </c:pt>
                <c:pt idx="33288">
                  <c:v>0</c:v>
                </c:pt>
                <c:pt idx="33289">
                  <c:v>0</c:v>
                </c:pt>
                <c:pt idx="33290">
                  <c:v>0</c:v>
                </c:pt>
                <c:pt idx="33291">
                  <c:v>0</c:v>
                </c:pt>
                <c:pt idx="33292">
                  <c:v>0</c:v>
                </c:pt>
                <c:pt idx="33293">
                  <c:v>0</c:v>
                </c:pt>
                <c:pt idx="33294">
                  <c:v>0</c:v>
                </c:pt>
                <c:pt idx="33295">
                  <c:v>0</c:v>
                </c:pt>
                <c:pt idx="33296">
                  <c:v>0</c:v>
                </c:pt>
                <c:pt idx="33297">
                  <c:v>0</c:v>
                </c:pt>
                <c:pt idx="33298">
                  <c:v>0</c:v>
                </c:pt>
                <c:pt idx="33299">
                  <c:v>0</c:v>
                </c:pt>
                <c:pt idx="33300">
                  <c:v>0</c:v>
                </c:pt>
                <c:pt idx="33301">
                  <c:v>0</c:v>
                </c:pt>
                <c:pt idx="33302">
                  <c:v>0</c:v>
                </c:pt>
                <c:pt idx="33303">
                  <c:v>0</c:v>
                </c:pt>
                <c:pt idx="33304">
                  <c:v>0</c:v>
                </c:pt>
                <c:pt idx="33305">
                  <c:v>0</c:v>
                </c:pt>
                <c:pt idx="33306">
                  <c:v>0</c:v>
                </c:pt>
                <c:pt idx="33307">
                  <c:v>0</c:v>
                </c:pt>
                <c:pt idx="33308">
                  <c:v>0</c:v>
                </c:pt>
                <c:pt idx="33309">
                  <c:v>0</c:v>
                </c:pt>
                <c:pt idx="33310">
                  <c:v>0</c:v>
                </c:pt>
                <c:pt idx="33311">
                  <c:v>0</c:v>
                </c:pt>
                <c:pt idx="33312">
                  <c:v>0</c:v>
                </c:pt>
                <c:pt idx="33313">
                  <c:v>0</c:v>
                </c:pt>
                <c:pt idx="33314">
                  <c:v>0</c:v>
                </c:pt>
                <c:pt idx="33315">
                  <c:v>0</c:v>
                </c:pt>
                <c:pt idx="33316">
                  <c:v>0</c:v>
                </c:pt>
                <c:pt idx="33317">
                  <c:v>0</c:v>
                </c:pt>
                <c:pt idx="33318">
                  <c:v>0</c:v>
                </c:pt>
                <c:pt idx="33319">
                  <c:v>0</c:v>
                </c:pt>
                <c:pt idx="33320">
                  <c:v>0</c:v>
                </c:pt>
                <c:pt idx="33321">
                  <c:v>0</c:v>
                </c:pt>
                <c:pt idx="33322">
                  <c:v>0</c:v>
                </c:pt>
                <c:pt idx="33323">
                  <c:v>0</c:v>
                </c:pt>
                <c:pt idx="33324">
                  <c:v>0</c:v>
                </c:pt>
                <c:pt idx="33325">
                  <c:v>0</c:v>
                </c:pt>
                <c:pt idx="33326">
                  <c:v>0</c:v>
                </c:pt>
                <c:pt idx="33327">
                  <c:v>0</c:v>
                </c:pt>
                <c:pt idx="33328">
                  <c:v>0</c:v>
                </c:pt>
                <c:pt idx="33329">
                  <c:v>0</c:v>
                </c:pt>
                <c:pt idx="33330">
                  <c:v>0</c:v>
                </c:pt>
                <c:pt idx="33331">
                  <c:v>0</c:v>
                </c:pt>
                <c:pt idx="33332">
                  <c:v>0</c:v>
                </c:pt>
                <c:pt idx="33333">
                  <c:v>0</c:v>
                </c:pt>
                <c:pt idx="33334">
                  <c:v>0</c:v>
                </c:pt>
                <c:pt idx="33335">
                  <c:v>0</c:v>
                </c:pt>
                <c:pt idx="33336">
                  <c:v>0</c:v>
                </c:pt>
                <c:pt idx="33337">
                  <c:v>0</c:v>
                </c:pt>
                <c:pt idx="33338">
                  <c:v>0</c:v>
                </c:pt>
                <c:pt idx="33339">
                  <c:v>0</c:v>
                </c:pt>
                <c:pt idx="33340">
                  <c:v>0</c:v>
                </c:pt>
                <c:pt idx="33341">
                  <c:v>0</c:v>
                </c:pt>
                <c:pt idx="33342">
                  <c:v>0</c:v>
                </c:pt>
                <c:pt idx="33343">
                  <c:v>0</c:v>
                </c:pt>
                <c:pt idx="33344">
                  <c:v>0</c:v>
                </c:pt>
                <c:pt idx="33345">
                  <c:v>0</c:v>
                </c:pt>
                <c:pt idx="33346">
                  <c:v>0</c:v>
                </c:pt>
                <c:pt idx="33347">
                  <c:v>0</c:v>
                </c:pt>
                <c:pt idx="33348">
                  <c:v>0</c:v>
                </c:pt>
                <c:pt idx="33349">
                  <c:v>0</c:v>
                </c:pt>
                <c:pt idx="33350">
                  <c:v>0</c:v>
                </c:pt>
                <c:pt idx="33351">
                  <c:v>0</c:v>
                </c:pt>
                <c:pt idx="33352">
                  <c:v>0</c:v>
                </c:pt>
                <c:pt idx="33353">
                  <c:v>0</c:v>
                </c:pt>
                <c:pt idx="33354">
                  <c:v>0</c:v>
                </c:pt>
                <c:pt idx="33355">
                  <c:v>0</c:v>
                </c:pt>
                <c:pt idx="33356">
                  <c:v>0</c:v>
                </c:pt>
                <c:pt idx="33357">
                  <c:v>0</c:v>
                </c:pt>
                <c:pt idx="33358">
                  <c:v>0</c:v>
                </c:pt>
                <c:pt idx="33359">
                  <c:v>0</c:v>
                </c:pt>
                <c:pt idx="33360">
                  <c:v>0</c:v>
                </c:pt>
                <c:pt idx="33361">
                  <c:v>0</c:v>
                </c:pt>
                <c:pt idx="33362">
                  <c:v>0</c:v>
                </c:pt>
                <c:pt idx="33363">
                  <c:v>0</c:v>
                </c:pt>
                <c:pt idx="33364">
                  <c:v>0</c:v>
                </c:pt>
                <c:pt idx="33365">
                  <c:v>0</c:v>
                </c:pt>
                <c:pt idx="33366">
                  <c:v>0</c:v>
                </c:pt>
                <c:pt idx="33367">
                  <c:v>0</c:v>
                </c:pt>
                <c:pt idx="33368">
                  <c:v>0</c:v>
                </c:pt>
                <c:pt idx="33369">
                  <c:v>0</c:v>
                </c:pt>
                <c:pt idx="33370">
                  <c:v>0</c:v>
                </c:pt>
                <c:pt idx="33371">
                  <c:v>0</c:v>
                </c:pt>
                <c:pt idx="33372">
                  <c:v>0</c:v>
                </c:pt>
                <c:pt idx="33373">
                  <c:v>0</c:v>
                </c:pt>
                <c:pt idx="33374">
                  <c:v>0</c:v>
                </c:pt>
                <c:pt idx="33375">
                  <c:v>0</c:v>
                </c:pt>
                <c:pt idx="33376">
                  <c:v>0</c:v>
                </c:pt>
                <c:pt idx="33377">
                  <c:v>0</c:v>
                </c:pt>
                <c:pt idx="33378">
                  <c:v>0</c:v>
                </c:pt>
                <c:pt idx="33379">
                  <c:v>0</c:v>
                </c:pt>
                <c:pt idx="33380">
                  <c:v>0</c:v>
                </c:pt>
                <c:pt idx="33381">
                  <c:v>0</c:v>
                </c:pt>
                <c:pt idx="33382">
                  <c:v>0</c:v>
                </c:pt>
                <c:pt idx="33383">
                  <c:v>0</c:v>
                </c:pt>
                <c:pt idx="33384">
                  <c:v>0</c:v>
                </c:pt>
                <c:pt idx="33385">
                  <c:v>0</c:v>
                </c:pt>
                <c:pt idx="33386">
                  <c:v>0</c:v>
                </c:pt>
                <c:pt idx="33387">
                  <c:v>0</c:v>
                </c:pt>
                <c:pt idx="33388">
                  <c:v>0</c:v>
                </c:pt>
                <c:pt idx="33389">
                  <c:v>0</c:v>
                </c:pt>
                <c:pt idx="33390">
                  <c:v>0</c:v>
                </c:pt>
                <c:pt idx="33391">
                  <c:v>0</c:v>
                </c:pt>
                <c:pt idx="33392">
                  <c:v>0</c:v>
                </c:pt>
                <c:pt idx="33393">
                  <c:v>0</c:v>
                </c:pt>
                <c:pt idx="33394">
                  <c:v>0</c:v>
                </c:pt>
                <c:pt idx="33395">
                  <c:v>0</c:v>
                </c:pt>
                <c:pt idx="33396">
                  <c:v>0</c:v>
                </c:pt>
                <c:pt idx="33397">
                  <c:v>0</c:v>
                </c:pt>
                <c:pt idx="33398">
                  <c:v>0</c:v>
                </c:pt>
                <c:pt idx="33399">
                  <c:v>0</c:v>
                </c:pt>
                <c:pt idx="33400">
                  <c:v>0</c:v>
                </c:pt>
                <c:pt idx="33401">
                  <c:v>0</c:v>
                </c:pt>
                <c:pt idx="33402">
                  <c:v>0</c:v>
                </c:pt>
                <c:pt idx="33403">
                  <c:v>0</c:v>
                </c:pt>
                <c:pt idx="33404">
                  <c:v>0</c:v>
                </c:pt>
                <c:pt idx="33405">
                  <c:v>0</c:v>
                </c:pt>
                <c:pt idx="33406">
                  <c:v>0</c:v>
                </c:pt>
                <c:pt idx="33407">
                  <c:v>0</c:v>
                </c:pt>
                <c:pt idx="33408">
                  <c:v>0</c:v>
                </c:pt>
                <c:pt idx="33409">
                  <c:v>0</c:v>
                </c:pt>
                <c:pt idx="33410">
                  <c:v>0</c:v>
                </c:pt>
                <c:pt idx="33411">
                  <c:v>0</c:v>
                </c:pt>
                <c:pt idx="33412">
                  <c:v>0</c:v>
                </c:pt>
                <c:pt idx="33413">
                  <c:v>0</c:v>
                </c:pt>
                <c:pt idx="33414">
                  <c:v>0</c:v>
                </c:pt>
                <c:pt idx="33415">
                  <c:v>0</c:v>
                </c:pt>
                <c:pt idx="33416">
                  <c:v>0</c:v>
                </c:pt>
                <c:pt idx="33417">
                  <c:v>0</c:v>
                </c:pt>
                <c:pt idx="33418">
                  <c:v>0</c:v>
                </c:pt>
                <c:pt idx="33419">
                  <c:v>0</c:v>
                </c:pt>
                <c:pt idx="33420">
                  <c:v>0</c:v>
                </c:pt>
                <c:pt idx="33421">
                  <c:v>0</c:v>
                </c:pt>
                <c:pt idx="33422">
                  <c:v>0</c:v>
                </c:pt>
                <c:pt idx="33423">
                  <c:v>0</c:v>
                </c:pt>
                <c:pt idx="33424">
                  <c:v>0</c:v>
                </c:pt>
                <c:pt idx="33425">
                  <c:v>0</c:v>
                </c:pt>
                <c:pt idx="33426">
                  <c:v>0</c:v>
                </c:pt>
                <c:pt idx="33427">
                  <c:v>0</c:v>
                </c:pt>
                <c:pt idx="33428">
                  <c:v>0</c:v>
                </c:pt>
                <c:pt idx="33429">
                  <c:v>0</c:v>
                </c:pt>
                <c:pt idx="33430">
                  <c:v>0</c:v>
                </c:pt>
                <c:pt idx="33431">
                  <c:v>0</c:v>
                </c:pt>
                <c:pt idx="33432">
                  <c:v>0</c:v>
                </c:pt>
                <c:pt idx="33433">
                  <c:v>0</c:v>
                </c:pt>
                <c:pt idx="33434">
                  <c:v>0</c:v>
                </c:pt>
                <c:pt idx="33435">
                  <c:v>0</c:v>
                </c:pt>
                <c:pt idx="33436">
                  <c:v>0</c:v>
                </c:pt>
                <c:pt idx="33437">
                  <c:v>0</c:v>
                </c:pt>
                <c:pt idx="33438">
                  <c:v>0</c:v>
                </c:pt>
                <c:pt idx="33439">
                  <c:v>0</c:v>
                </c:pt>
                <c:pt idx="33440">
                  <c:v>0</c:v>
                </c:pt>
                <c:pt idx="33441">
                  <c:v>0</c:v>
                </c:pt>
                <c:pt idx="33442">
                  <c:v>0</c:v>
                </c:pt>
                <c:pt idx="33443">
                  <c:v>0</c:v>
                </c:pt>
                <c:pt idx="33444">
                  <c:v>0</c:v>
                </c:pt>
                <c:pt idx="33445">
                  <c:v>0</c:v>
                </c:pt>
                <c:pt idx="33446">
                  <c:v>0</c:v>
                </c:pt>
                <c:pt idx="33447">
                  <c:v>0</c:v>
                </c:pt>
                <c:pt idx="33448">
                  <c:v>0</c:v>
                </c:pt>
                <c:pt idx="33449">
                  <c:v>0</c:v>
                </c:pt>
                <c:pt idx="33450">
                  <c:v>0</c:v>
                </c:pt>
                <c:pt idx="33451">
                  <c:v>0</c:v>
                </c:pt>
                <c:pt idx="33452">
                  <c:v>0</c:v>
                </c:pt>
                <c:pt idx="33453">
                  <c:v>0</c:v>
                </c:pt>
                <c:pt idx="33454">
                  <c:v>0</c:v>
                </c:pt>
                <c:pt idx="33455">
                  <c:v>0</c:v>
                </c:pt>
                <c:pt idx="33456">
                  <c:v>0</c:v>
                </c:pt>
                <c:pt idx="33457">
                  <c:v>0</c:v>
                </c:pt>
                <c:pt idx="33458">
                  <c:v>0</c:v>
                </c:pt>
                <c:pt idx="33459">
                  <c:v>0</c:v>
                </c:pt>
                <c:pt idx="33460">
                  <c:v>0</c:v>
                </c:pt>
                <c:pt idx="33461">
                  <c:v>0</c:v>
                </c:pt>
                <c:pt idx="33462">
                  <c:v>0</c:v>
                </c:pt>
                <c:pt idx="33463">
                  <c:v>0</c:v>
                </c:pt>
                <c:pt idx="33464">
                  <c:v>0</c:v>
                </c:pt>
                <c:pt idx="33465">
                  <c:v>0</c:v>
                </c:pt>
                <c:pt idx="33466">
                  <c:v>0</c:v>
                </c:pt>
                <c:pt idx="33467">
                  <c:v>0</c:v>
                </c:pt>
                <c:pt idx="33468">
                  <c:v>0</c:v>
                </c:pt>
                <c:pt idx="33469">
                  <c:v>0</c:v>
                </c:pt>
                <c:pt idx="33470">
                  <c:v>0</c:v>
                </c:pt>
                <c:pt idx="33471">
                  <c:v>0</c:v>
                </c:pt>
                <c:pt idx="33472">
                  <c:v>0</c:v>
                </c:pt>
                <c:pt idx="33473">
                  <c:v>0</c:v>
                </c:pt>
                <c:pt idx="33474">
                  <c:v>0</c:v>
                </c:pt>
                <c:pt idx="33475">
                  <c:v>0</c:v>
                </c:pt>
                <c:pt idx="33476">
                  <c:v>0</c:v>
                </c:pt>
                <c:pt idx="33477">
                  <c:v>0</c:v>
                </c:pt>
                <c:pt idx="33478">
                  <c:v>0</c:v>
                </c:pt>
                <c:pt idx="33479">
                  <c:v>0</c:v>
                </c:pt>
                <c:pt idx="33480">
                  <c:v>0</c:v>
                </c:pt>
                <c:pt idx="33481">
                  <c:v>0</c:v>
                </c:pt>
                <c:pt idx="33482">
                  <c:v>0</c:v>
                </c:pt>
                <c:pt idx="33483">
                  <c:v>0</c:v>
                </c:pt>
                <c:pt idx="33484">
                  <c:v>0</c:v>
                </c:pt>
                <c:pt idx="33485">
                  <c:v>0</c:v>
                </c:pt>
                <c:pt idx="33486">
                  <c:v>0</c:v>
                </c:pt>
                <c:pt idx="33487">
                  <c:v>0</c:v>
                </c:pt>
                <c:pt idx="33488">
                  <c:v>0</c:v>
                </c:pt>
                <c:pt idx="33489">
                  <c:v>0</c:v>
                </c:pt>
                <c:pt idx="33490">
                  <c:v>0</c:v>
                </c:pt>
                <c:pt idx="33491">
                  <c:v>0</c:v>
                </c:pt>
                <c:pt idx="33492">
                  <c:v>0</c:v>
                </c:pt>
                <c:pt idx="33493">
                  <c:v>0</c:v>
                </c:pt>
                <c:pt idx="33494">
                  <c:v>0</c:v>
                </c:pt>
                <c:pt idx="33495">
                  <c:v>0</c:v>
                </c:pt>
                <c:pt idx="33496">
                  <c:v>0</c:v>
                </c:pt>
                <c:pt idx="33497">
                  <c:v>0</c:v>
                </c:pt>
                <c:pt idx="33498">
                  <c:v>0</c:v>
                </c:pt>
                <c:pt idx="33499">
                  <c:v>0</c:v>
                </c:pt>
                <c:pt idx="33500">
                  <c:v>0</c:v>
                </c:pt>
                <c:pt idx="33501">
                  <c:v>0</c:v>
                </c:pt>
                <c:pt idx="33502">
                  <c:v>0</c:v>
                </c:pt>
                <c:pt idx="33503">
                  <c:v>0</c:v>
                </c:pt>
                <c:pt idx="33504">
                  <c:v>0</c:v>
                </c:pt>
                <c:pt idx="33505">
                  <c:v>0</c:v>
                </c:pt>
                <c:pt idx="33506">
                  <c:v>0</c:v>
                </c:pt>
                <c:pt idx="33507">
                  <c:v>0</c:v>
                </c:pt>
                <c:pt idx="33508">
                  <c:v>0</c:v>
                </c:pt>
                <c:pt idx="33509">
                  <c:v>0</c:v>
                </c:pt>
                <c:pt idx="33510">
                  <c:v>0</c:v>
                </c:pt>
                <c:pt idx="33511">
                  <c:v>0</c:v>
                </c:pt>
                <c:pt idx="33512">
                  <c:v>0</c:v>
                </c:pt>
                <c:pt idx="33513">
                  <c:v>0</c:v>
                </c:pt>
                <c:pt idx="33514">
                  <c:v>0</c:v>
                </c:pt>
                <c:pt idx="33515">
                  <c:v>0</c:v>
                </c:pt>
                <c:pt idx="33516">
                  <c:v>0</c:v>
                </c:pt>
                <c:pt idx="33517">
                  <c:v>0</c:v>
                </c:pt>
                <c:pt idx="33518">
                  <c:v>0</c:v>
                </c:pt>
                <c:pt idx="33519">
                  <c:v>0</c:v>
                </c:pt>
                <c:pt idx="33520">
                  <c:v>0</c:v>
                </c:pt>
                <c:pt idx="33521">
                  <c:v>0</c:v>
                </c:pt>
                <c:pt idx="33522">
                  <c:v>0</c:v>
                </c:pt>
                <c:pt idx="33523">
                  <c:v>0</c:v>
                </c:pt>
                <c:pt idx="33524">
                  <c:v>0</c:v>
                </c:pt>
                <c:pt idx="33525">
                  <c:v>0</c:v>
                </c:pt>
                <c:pt idx="33526">
                  <c:v>0</c:v>
                </c:pt>
                <c:pt idx="33527">
                  <c:v>0</c:v>
                </c:pt>
                <c:pt idx="33528">
                  <c:v>0</c:v>
                </c:pt>
                <c:pt idx="33529">
                  <c:v>0</c:v>
                </c:pt>
                <c:pt idx="33530">
                  <c:v>0</c:v>
                </c:pt>
                <c:pt idx="33531">
                  <c:v>0</c:v>
                </c:pt>
                <c:pt idx="33532">
                  <c:v>0</c:v>
                </c:pt>
                <c:pt idx="33533">
                  <c:v>0</c:v>
                </c:pt>
                <c:pt idx="33534">
                  <c:v>0</c:v>
                </c:pt>
                <c:pt idx="33535">
                  <c:v>0</c:v>
                </c:pt>
                <c:pt idx="33536">
                  <c:v>0</c:v>
                </c:pt>
                <c:pt idx="33537">
                  <c:v>0</c:v>
                </c:pt>
                <c:pt idx="33538">
                  <c:v>0</c:v>
                </c:pt>
                <c:pt idx="33539">
                  <c:v>0</c:v>
                </c:pt>
                <c:pt idx="33540">
                  <c:v>0</c:v>
                </c:pt>
                <c:pt idx="33541">
                  <c:v>0</c:v>
                </c:pt>
                <c:pt idx="33542">
                  <c:v>0</c:v>
                </c:pt>
                <c:pt idx="33543">
                  <c:v>0</c:v>
                </c:pt>
                <c:pt idx="33544">
                  <c:v>0</c:v>
                </c:pt>
                <c:pt idx="33545">
                  <c:v>0</c:v>
                </c:pt>
                <c:pt idx="33546">
                  <c:v>0</c:v>
                </c:pt>
                <c:pt idx="33547">
                  <c:v>0</c:v>
                </c:pt>
                <c:pt idx="33548">
                  <c:v>0</c:v>
                </c:pt>
                <c:pt idx="33549">
                  <c:v>0</c:v>
                </c:pt>
                <c:pt idx="33550">
                  <c:v>0</c:v>
                </c:pt>
                <c:pt idx="33551">
                  <c:v>0</c:v>
                </c:pt>
                <c:pt idx="33552">
                  <c:v>0</c:v>
                </c:pt>
                <c:pt idx="33553">
                  <c:v>0</c:v>
                </c:pt>
                <c:pt idx="33554">
                  <c:v>0</c:v>
                </c:pt>
                <c:pt idx="33555">
                  <c:v>0</c:v>
                </c:pt>
                <c:pt idx="33556">
                  <c:v>0</c:v>
                </c:pt>
                <c:pt idx="33557">
                  <c:v>0</c:v>
                </c:pt>
                <c:pt idx="33558">
                  <c:v>0</c:v>
                </c:pt>
                <c:pt idx="33559">
                  <c:v>0</c:v>
                </c:pt>
                <c:pt idx="33560">
                  <c:v>0</c:v>
                </c:pt>
                <c:pt idx="33561">
                  <c:v>0</c:v>
                </c:pt>
                <c:pt idx="33562">
                  <c:v>0</c:v>
                </c:pt>
                <c:pt idx="33563">
                  <c:v>0</c:v>
                </c:pt>
                <c:pt idx="33564">
                  <c:v>0</c:v>
                </c:pt>
                <c:pt idx="33565">
                  <c:v>0</c:v>
                </c:pt>
                <c:pt idx="33566">
                  <c:v>0</c:v>
                </c:pt>
                <c:pt idx="33567">
                  <c:v>0</c:v>
                </c:pt>
                <c:pt idx="33568">
                  <c:v>0</c:v>
                </c:pt>
                <c:pt idx="33569">
                  <c:v>0</c:v>
                </c:pt>
                <c:pt idx="33570">
                  <c:v>0</c:v>
                </c:pt>
                <c:pt idx="33571">
                  <c:v>0</c:v>
                </c:pt>
                <c:pt idx="33572">
                  <c:v>0</c:v>
                </c:pt>
                <c:pt idx="33573">
                  <c:v>0</c:v>
                </c:pt>
                <c:pt idx="33574">
                  <c:v>0</c:v>
                </c:pt>
                <c:pt idx="33575">
                  <c:v>0</c:v>
                </c:pt>
                <c:pt idx="33576">
                  <c:v>0</c:v>
                </c:pt>
                <c:pt idx="33577">
                  <c:v>0</c:v>
                </c:pt>
                <c:pt idx="33578">
                  <c:v>0</c:v>
                </c:pt>
                <c:pt idx="33579">
                  <c:v>0</c:v>
                </c:pt>
                <c:pt idx="33580">
                  <c:v>0</c:v>
                </c:pt>
                <c:pt idx="33581">
                  <c:v>0</c:v>
                </c:pt>
                <c:pt idx="33582">
                  <c:v>0</c:v>
                </c:pt>
                <c:pt idx="33583">
                  <c:v>0</c:v>
                </c:pt>
                <c:pt idx="33584">
                  <c:v>0</c:v>
                </c:pt>
                <c:pt idx="33585">
                  <c:v>0</c:v>
                </c:pt>
                <c:pt idx="33586">
                  <c:v>0</c:v>
                </c:pt>
                <c:pt idx="33587">
                  <c:v>0</c:v>
                </c:pt>
                <c:pt idx="33588">
                  <c:v>0</c:v>
                </c:pt>
                <c:pt idx="33589">
                  <c:v>0</c:v>
                </c:pt>
                <c:pt idx="33590">
                  <c:v>0</c:v>
                </c:pt>
                <c:pt idx="33591">
                  <c:v>0</c:v>
                </c:pt>
                <c:pt idx="33592">
                  <c:v>0</c:v>
                </c:pt>
                <c:pt idx="33593">
                  <c:v>0</c:v>
                </c:pt>
                <c:pt idx="33594">
                  <c:v>0</c:v>
                </c:pt>
                <c:pt idx="33595">
                  <c:v>0</c:v>
                </c:pt>
                <c:pt idx="33596">
                  <c:v>0</c:v>
                </c:pt>
                <c:pt idx="33597">
                  <c:v>0</c:v>
                </c:pt>
                <c:pt idx="33598">
                  <c:v>0</c:v>
                </c:pt>
                <c:pt idx="33599">
                  <c:v>0</c:v>
                </c:pt>
                <c:pt idx="33600">
                  <c:v>0</c:v>
                </c:pt>
                <c:pt idx="33601">
                  <c:v>0</c:v>
                </c:pt>
                <c:pt idx="33602">
                  <c:v>0</c:v>
                </c:pt>
                <c:pt idx="33603">
                  <c:v>0</c:v>
                </c:pt>
                <c:pt idx="33604">
                  <c:v>0</c:v>
                </c:pt>
                <c:pt idx="33605">
                  <c:v>0</c:v>
                </c:pt>
                <c:pt idx="33606">
                  <c:v>0</c:v>
                </c:pt>
                <c:pt idx="33607">
                  <c:v>0</c:v>
                </c:pt>
                <c:pt idx="33608">
                  <c:v>0</c:v>
                </c:pt>
                <c:pt idx="33609">
                  <c:v>0</c:v>
                </c:pt>
                <c:pt idx="33610">
                  <c:v>0</c:v>
                </c:pt>
                <c:pt idx="33611">
                  <c:v>0</c:v>
                </c:pt>
                <c:pt idx="33612">
                  <c:v>0</c:v>
                </c:pt>
                <c:pt idx="33613">
                  <c:v>0</c:v>
                </c:pt>
                <c:pt idx="33614">
                  <c:v>0</c:v>
                </c:pt>
                <c:pt idx="33615">
                  <c:v>0</c:v>
                </c:pt>
                <c:pt idx="33616">
                  <c:v>0</c:v>
                </c:pt>
                <c:pt idx="33617">
                  <c:v>0</c:v>
                </c:pt>
                <c:pt idx="33618">
                  <c:v>0</c:v>
                </c:pt>
                <c:pt idx="33619">
                  <c:v>0</c:v>
                </c:pt>
                <c:pt idx="33620">
                  <c:v>0</c:v>
                </c:pt>
                <c:pt idx="33621">
                  <c:v>0</c:v>
                </c:pt>
                <c:pt idx="33622">
                  <c:v>0</c:v>
                </c:pt>
                <c:pt idx="33623">
                  <c:v>0</c:v>
                </c:pt>
                <c:pt idx="33624">
                  <c:v>0</c:v>
                </c:pt>
                <c:pt idx="33625">
                  <c:v>0</c:v>
                </c:pt>
                <c:pt idx="33626">
                  <c:v>0</c:v>
                </c:pt>
                <c:pt idx="33627">
                  <c:v>0</c:v>
                </c:pt>
                <c:pt idx="33628">
                  <c:v>0</c:v>
                </c:pt>
                <c:pt idx="33629">
                  <c:v>0</c:v>
                </c:pt>
                <c:pt idx="33630">
                  <c:v>0</c:v>
                </c:pt>
                <c:pt idx="33631">
                  <c:v>0</c:v>
                </c:pt>
                <c:pt idx="33632">
                  <c:v>0</c:v>
                </c:pt>
                <c:pt idx="33633">
                  <c:v>0</c:v>
                </c:pt>
                <c:pt idx="33634">
                  <c:v>0</c:v>
                </c:pt>
                <c:pt idx="33635">
                  <c:v>0</c:v>
                </c:pt>
                <c:pt idx="33636">
                  <c:v>0</c:v>
                </c:pt>
                <c:pt idx="33637">
                  <c:v>0</c:v>
                </c:pt>
                <c:pt idx="33638">
                  <c:v>0</c:v>
                </c:pt>
                <c:pt idx="33639">
                  <c:v>0</c:v>
                </c:pt>
                <c:pt idx="33640">
                  <c:v>0</c:v>
                </c:pt>
                <c:pt idx="33641">
                  <c:v>0</c:v>
                </c:pt>
                <c:pt idx="33642">
                  <c:v>0</c:v>
                </c:pt>
                <c:pt idx="33643">
                  <c:v>0</c:v>
                </c:pt>
                <c:pt idx="33644">
                  <c:v>0</c:v>
                </c:pt>
                <c:pt idx="33645">
                  <c:v>0</c:v>
                </c:pt>
                <c:pt idx="33646">
                  <c:v>0</c:v>
                </c:pt>
                <c:pt idx="33647">
                  <c:v>0</c:v>
                </c:pt>
                <c:pt idx="33648">
                  <c:v>0</c:v>
                </c:pt>
                <c:pt idx="33649">
                  <c:v>0</c:v>
                </c:pt>
                <c:pt idx="33650">
                  <c:v>0</c:v>
                </c:pt>
                <c:pt idx="33651">
                  <c:v>0</c:v>
                </c:pt>
                <c:pt idx="33652">
                  <c:v>0</c:v>
                </c:pt>
                <c:pt idx="33653">
                  <c:v>0</c:v>
                </c:pt>
                <c:pt idx="33654">
                  <c:v>0</c:v>
                </c:pt>
                <c:pt idx="33655">
                  <c:v>0</c:v>
                </c:pt>
                <c:pt idx="33656">
                  <c:v>0</c:v>
                </c:pt>
                <c:pt idx="33657">
                  <c:v>0</c:v>
                </c:pt>
                <c:pt idx="33658">
                  <c:v>0</c:v>
                </c:pt>
                <c:pt idx="33659">
                  <c:v>0</c:v>
                </c:pt>
                <c:pt idx="33660">
                  <c:v>0</c:v>
                </c:pt>
                <c:pt idx="33661">
                  <c:v>0</c:v>
                </c:pt>
                <c:pt idx="33662">
                  <c:v>0</c:v>
                </c:pt>
                <c:pt idx="33663">
                  <c:v>0</c:v>
                </c:pt>
                <c:pt idx="33664">
                  <c:v>0</c:v>
                </c:pt>
                <c:pt idx="33665">
                  <c:v>0</c:v>
                </c:pt>
                <c:pt idx="33666">
                  <c:v>0</c:v>
                </c:pt>
                <c:pt idx="33667">
                  <c:v>0</c:v>
                </c:pt>
                <c:pt idx="33668">
                  <c:v>0</c:v>
                </c:pt>
                <c:pt idx="33669">
                  <c:v>0</c:v>
                </c:pt>
                <c:pt idx="33670">
                  <c:v>0</c:v>
                </c:pt>
                <c:pt idx="33671">
                  <c:v>0</c:v>
                </c:pt>
                <c:pt idx="33672">
                  <c:v>0</c:v>
                </c:pt>
                <c:pt idx="33673">
                  <c:v>0</c:v>
                </c:pt>
                <c:pt idx="33674">
                  <c:v>0</c:v>
                </c:pt>
                <c:pt idx="33675">
                  <c:v>0</c:v>
                </c:pt>
                <c:pt idx="33676">
                  <c:v>0</c:v>
                </c:pt>
                <c:pt idx="33677">
                  <c:v>0</c:v>
                </c:pt>
                <c:pt idx="33678">
                  <c:v>0</c:v>
                </c:pt>
                <c:pt idx="33679">
                  <c:v>0</c:v>
                </c:pt>
                <c:pt idx="33680">
                  <c:v>0</c:v>
                </c:pt>
                <c:pt idx="33681">
                  <c:v>0</c:v>
                </c:pt>
                <c:pt idx="33682">
                  <c:v>0</c:v>
                </c:pt>
                <c:pt idx="33683">
                  <c:v>0</c:v>
                </c:pt>
                <c:pt idx="33684">
                  <c:v>0</c:v>
                </c:pt>
                <c:pt idx="33685">
                  <c:v>0</c:v>
                </c:pt>
                <c:pt idx="33686">
                  <c:v>0</c:v>
                </c:pt>
                <c:pt idx="33687">
                  <c:v>0</c:v>
                </c:pt>
                <c:pt idx="33688">
                  <c:v>0</c:v>
                </c:pt>
                <c:pt idx="33689">
                  <c:v>0</c:v>
                </c:pt>
                <c:pt idx="33690">
                  <c:v>0</c:v>
                </c:pt>
                <c:pt idx="33691">
                  <c:v>0</c:v>
                </c:pt>
                <c:pt idx="33692">
                  <c:v>0</c:v>
                </c:pt>
                <c:pt idx="33693">
                  <c:v>0</c:v>
                </c:pt>
                <c:pt idx="33694">
                  <c:v>0</c:v>
                </c:pt>
                <c:pt idx="33695">
                  <c:v>0</c:v>
                </c:pt>
                <c:pt idx="33696">
                  <c:v>0</c:v>
                </c:pt>
                <c:pt idx="33697">
                  <c:v>0</c:v>
                </c:pt>
                <c:pt idx="33698">
                  <c:v>0</c:v>
                </c:pt>
                <c:pt idx="33699">
                  <c:v>0</c:v>
                </c:pt>
                <c:pt idx="33700">
                  <c:v>0</c:v>
                </c:pt>
                <c:pt idx="33701">
                  <c:v>0</c:v>
                </c:pt>
                <c:pt idx="33702">
                  <c:v>0</c:v>
                </c:pt>
                <c:pt idx="33703">
                  <c:v>0</c:v>
                </c:pt>
                <c:pt idx="33704">
                  <c:v>0</c:v>
                </c:pt>
                <c:pt idx="33705">
                  <c:v>0</c:v>
                </c:pt>
                <c:pt idx="33706">
                  <c:v>0</c:v>
                </c:pt>
                <c:pt idx="33707">
                  <c:v>0</c:v>
                </c:pt>
                <c:pt idx="33708">
                  <c:v>0</c:v>
                </c:pt>
                <c:pt idx="33709">
                  <c:v>0</c:v>
                </c:pt>
                <c:pt idx="33710">
                  <c:v>0</c:v>
                </c:pt>
                <c:pt idx="33711">
                  <c:v>0</c:v>
                </c:pt>
                <c:pt idx="33712">
                  <c:v>0</c:v>
                </c:pt>
                <c:pt idx="33713">
                  <c:v>0</c:v>
                </c:pt>
                <c:pt idx="33714">
                  <c:v>0</c:v>
                </c:pt>
                <c:pt idx="33715">
                  <c:v>0</c:v>
                </c:pt>
                <c:pt idx="33716">
                  <c:v>0</c:v>
                </c:pt>
                <c:pt idx="33717">
                  <c:v>0</c:v>
                </c:pt>
                <c:pt idx="33718">
                  <c:v>0</c:v>
                </c:pt>
                <c:pt idx="33719">
                  <c:v>0</c:v>
                </c:pt>
                <c:pt idx="33720">
                  <c:v>0</c:v>
                </c:pt>
                <c:pt idx="33721">
                  <c:v>0</c:v>
                </c:pt>
                <c:pt idx="33722">
                  <c:v>0</c:v>
                </c:pt>
                <c:pt idx="33723">
                  <c:v>0</c:v>
                </c:pt>
                <c:pt idx="33724">
                  <c:v>0</c:v>
                </c:pt>
                <c:pt idx="33725">
                  <c:v>0</c:v>
                </c:pt>
                <c:pt idx="33726">
                  <c:v>0</c:v>
                </c:pt>
                <c:pt idx="33727">
                  <c:v>0</c:v>
                </c:pt>
                <c:pt idx="33728">
                  <c:v>0</c:v>
                </c:pt>
                <c:pt idx="33729">
                  <c:v>0</c:v>
                </c:pt>
                <c:pt idx="33730">
                  <c:v>0</c:v>
                </c:pt>
                <c:pt idx="33731">
                  <c:v>0</c:v>
                </c:pt>
                <c:pt idx="33732">
                  <c:v>0</c:v>
                </c:pt>
                <c:pt idx="33733">
                  <c:v>0</c:v>
                </c:pt>
                <c:pt idx="33734">
                  <c:v>0</c:v>
                </c:pt>
                <c:pt idx="33735">
                  <c:v>0</c:v>
                </c:pt>
                <c:pt idx="33736">
                  <c:v>0</c:v>
                </c:pt>
                <c:pt idx="33737">
                  <c:v>0</c:v>
                </c:pt>
                <c:pt idx="33738">
                  <c:v>0</c:v>
                </c:pt>
                <c:pt idx="33739">
                  <c:v>0</c:v>
                </c:pt>
                <c:pt idx="33740">
                  <c:v>0</c:v>
                </c:pt>
                <c:pt idx="33741">
                  <c:v>0</c:v>
                </c:pt>
                <c:pt idx="33742">
                  <c:v>0</c:v>
                </c:pt>
                <c:pt idx="33743">
                  <c:v>0</c:v>
                </c:pt>
                <c:pt idx="33744">
                  <c:v>0</c:v>
                </c:pt>
                <c:pt idx="33745">
                  <c:v>0</c:v>
                </c:pt>
                <c:pt idx="33746">
                  <c:v>0</c:v>
                </c:pt>
                <c:pt idx="33747">
                  <c:v>0</c:v>
                </c:pt>
                <c:pt idx="33748">
                  <c:v>0</c:v>
                </c:pt>
                <c:pt idx="33749">
                  <c:v>0</c:v>
                </c:pt>
                <c:pt idx="33750">
                  <c:v>0</c:v>
                </c:pt>
                <c:pt idx="33751">
                  <c:v>0</c:v>
                </c:pt>
                <c:pt idx="33752">
                  <c:v>0</c:v>
                </c:pt>
                <c:pt idx="33753">
                  <c:v>0</c:v>
                </c:pt>
                <c:pt idx="33754">
                  <c:v>0</c:v>
                </c:pt>
                <c:pt idx="33755">
                  <c:v>0</c:v>
                </c:pt>
                <c:pt idx="33756">
                  <c:v>0</c:v>
                </c:pt>
                <c:pt idx="33757">
                  <c:v>0</c:v>
                </c:pt>
                <c:pt idx="33758">
                  <c:v>0</c:v>
                </c:pt>
                <c:pt idx="33759">
                  <c:v>0</c:v>
                </c:pt>
                <c:pt idx="33760">
                  <c:v>0</c:v>
                </c:pt>
                <c:pt idx="33761">
                  <c:v>0</c:v>
                </c:pt>
                <c:pt idx="33762">
                  <c:v>0</c:v>
                </c:pt>
                <c:pt idx="33763">
                  <c:v>0</c:v>
                </c:pt>
                <c:pt idx="33764">
                  <c:v>0</c:v>
                </c:pt>
                <c:pt idx="33765">
                  <c:v>0</c:v>
                </c:pt>
                <c:pt idx="33766">
                  <c:v>0</c:v>
                </c:pt>
                <c:pt idx="33767">
                  <c:v>0</c:v>
                </c:pt>
                <c:pt idx="33768">
                  <c:v>0</c:v>
                </c:pt>
                <c:pt idx="33769">
                  <c:v>0</c:v>
                </c:pt>
                <c:pt idx="33770">
                  <c:v>0</c:v>
                </c:pt>
                <c:pt idx="33771">
                  <c:v>0</c:v>
                </c:pt>
                <c:pt idx="33772">
                  <c:v>0</c:v>
                </c:pt>
                <c:pt idx="33773">
                  <c:v>0</c:v>
                </c:pt>
                <c:pt idx="33774">
                  <c:v>0</c:v>
                </c:pt>
                <c:pt idx="33775">
                  <c:v>0</c:v>
                </c:pt>
                <c:pt idx="33776">
                  <c:v>0</c:v>
                </c:pt>
                <c:pt idx="33777">
                  <c:v>0</c:v>
                </c:pt>
                <c:pt idx="33778">
                  <c:v>0</c:v>
                </c:pt>
                <c:pt idx="33779">
                  <c:v>0</c:v>
                </c:pt>
                <c:pt idx="33780">
                  <c:v>0</c:v>
                </c:pt>
                <c:pt idx="33781">
                  <c:v>0</c:v>
                </c:pt>
                <c:pt idx="33782">
                  <c:v>0</c:v>
                </c:pt>
                <c:pt idx="33783">
                  <c:v>0</c:v>
                </c:pt>
                <c:pt idx="33784">
                  <c:v>0</c:v>
                </c:pt>
                <c:pt idx="33785">
                  <c:v>0</c:v>
                </c:pt>
                <c:pt idx="33786">
                  <c:v>0</c:v>
                </c:pt>
                <c:pt idx="33787">
                  <c:v>0</c:v>
                </c:pt>
                <c:pt idx="33788">
                  <c:v>0</c:v>
                </c:pt>
                <c:pt idx="33789">
                  <c:v>0</c:v>
                </c:pt>
                <c:pt idx="33790">
                  <c:v>0</c:v>
                </c:pt>
                <c:pt idx="33791">
                  <c:v>0</c:v>
                </c:pt>
                <c:pt idx="33792">
                  <c:v>0</c:v>
                </c:pt>
                <c:pt idx="33793">
                  <c:v>0</c:v>
                </c:pt>
                <c:pt idx="33794">
                  <c:v>0</c:v>
                </c:pt>
                <c:pt idx="33795">
                  <c:v>0</c:v>
                </c:pt>
                <c:pt idx="33796">
                  <c:v>0</c:v>
                </c:pt>
                <c:pt idx="33797">
                  <c:v>0</c:v>
                </c:pt>
                <c:pt idx="33798">
                  <c:v>0</c:v>
                </c:pt>
                <c:pt idx="33799">
                  <c:v>0</c:v>
                </c:pt>
                <c:pt idx="33800">
                  <c:v>0</c:v>
                </c:pt>
                <c:pt idx="33801">
                  <c:v>0</c:v>
                </c:pt>
                <c:pt idx="33802">
                  <c:v>0</c:v>
                </c:pt>
                <c:pt idx="33803">
                  <c:v>0</c:v>
                </c:pt>
                <c:pt idx="33804">
                  <c:v>0</c:v>
                </c:pt>
                <c:pt idx="33805">
                  <c:v>0</c:v>
                </c:pt>
                <c:pt idx="33806">
                  <c:v>0</c:v>
                </c:pt>
                <c:pt idx="33807">
                  <c:v>0</c:v>
                </c:pt>
                <c:pt idx="33808">
                  <c:v>0</c:v>
                </c:pt>
                <c:pt idx="33809">
                  <c:v>0</c:v>
                </c:pt>
                <c:pt idx="33810">
                  <c:v>0</c:v>
                </c:pt>
                <c:pt idx="33811">
                  <c:v>0</c:v>
                </c:pt>
                <c:pt idx="33812">
                  <c:v>0</c:v>
                </c:pt>
                <c:pt idx="33813">
                  <c:v>0</c:v>
                </c:pt>
                <c:pt idx="33814">
                  <c:v>0</c:v>
                </c:pt>
                <c:pt idx="33815">
                  <c:v>0</c:v>
                </c:pt>
                <c:pt idx="33816">
                  <c:v>0</c:v>
                </c:pt>
                <c:pt idx="33817">
                  <c:v>0</c:v>
                </c:pt>
                <c:pt idx="33818">
                  <c:v>0</c:v>
                </c:pt>
                <c:pt idx="33819">
                  <c:v>0</c:v>
                </c:pt>
                <c:pt idx="33820">
                  <c:v>0</c:v>
                </c:pt>
                <c:pt idx="33821">
                  <c:v>0</c:v>
                </c:pt>
                <c:pt idx="33822">
                  <c:v>0</c:v>
                </c:pt>
                <c:pt idx="33823">
                  <c:v>0</c:v>
                </c:pt>
                <c:pt idx="33824">
                  <c:v>0</c:v>
                </c:pt>
                <c:pt idx="33825">
                  <c:v>0</c:v>
                </c:pt>
                <c:pt idx="33826">
                  <c:v>0</c:v>
                </c:pt>
                <c:pt idx="33827">
                  <c:v>0</c:v>
                </c:pt>
                <c:pt idx="33828">
                  <c:v>0</c:v>
                </c:pt>
                <c:pt idx="33829">
                  <c:v>0</c:v>
                </c:pt>
                <c:pt idx="33830">
                  <c:v>0</c:v>
                </c:pt>
                <c:pt idx="33831">
                  <c:v>0</c:v>
                </c:pt>
                <c:pt idx="33832">
                  <c:v>0</c:v>
                </c:pt>
                <c:pt idx="33833">
                  <c:v>0</c:v>
                </c:pt>
                <c:pt idx="33834">
                  <c:v>0</c:v>
                </c:pt>
                <c:pt idx="33835">
                  <c:v>0</c:v>
                </c:pt>
                <c:pt idx="33836">
                  <c:v>0</c:v>
                </c:pt>
                <c:pt idx="33837">
                  <c:v>0</c:v>
                </c:pt>
                <c:pt idx="33838">
                  <c:v>0</c:v>
                </c:pt>
                <c:pt idx="33839">
                  <c:v>0</c:v>
                </c:pt>
                <c:pt idx="33840">
                  <c:v>0</c:v>
                </c:pt>
                <c:pt idx="33841">
                  <c:v>0</c:v>
                </c:pt>
                <c:pt idx="33842">
                  <c:v>0</c:v>
                </c:pt>
                <c:pt idx="33843">
                  <c:v>0</c:v>
                </c:pt>
                <c:pt idx="33844">
                  <c:v>0</c:v>
                </c:pt>
                <c:pt idx="33845">
                  <c:v>0</c:v>
                </c:pt>
                <c:pt idx="33846">
                  <c:v>0</c:v>
                </c:pt>
                <c:pt idx="33847">
                  <c:v>0</c:v>
                </c:pt>
                <c:pt idx="33848">
                  <c:v>0</c:v>
                </c:pt>
                <c:pt idx="33849">
                  <c:v>0</c:v>
                </c:pt>
                <c:pt idx="33850">
                  <c:v>0</c:v>
                </c:pt>
                <c:pt idx="33851">
                  <c:v>0</c:v>
                </c:pt>
                <c:pt idx="33852">
                  <c:v>0</c:v>
                </c:pt>
                <c:pt idx="33853">
                  <c:v>0</c:v>
                </c:pt>
                <c:pt idx="33854">
                  <c:v>0</c:v>
                </c:pt>
                <c:pt idx="33855">
                  <c:v>0</c:v>
                </c:pt>
                <c:pt idx="33856">
                  <c:v>0</c:v>
                </c:pt>
                <c:pt idx="33857">
                  <c:v>0</c:v>
                </c:pt>
                <c:pt idx="33858">
                  <c:v>0</c:v>
                </c:pt>
                <c:pt idx="33859">
                  <c:v>0</c:v>
                </c:pt>
                <c:pt idx="33860">
                  <c:v>0</c:v>
                </c:pt>
                <c:pt idx="33861">
                  <c:v>0</c:v>
                </c:pt>
                <c:pt idx="33862">
                  <c:v>0</c:v>
                </c:pt>
                <c:pt idx="33863">
                  <c:v>0</c:v>
                </c:pt>
                <c:pt idx="33864">
                  <c:v>0</c:v>
                </c:pt>
                <c:pt idx="33865">
                  <c:v>0</c:v>
                </c:pt>
                <c:pt idx="33866">
                  <c:v>0</c:v>
                </c:pt>
                <c:pt idx="33867">
                  <c:v>0</c:v>
                </c:pt>
                <c:pt idx="33868">
                  <c:v>0</c:v>
                </c:pt>
                <c:pt idx="33869">
                  <c:v>0</c:v>
                </c:pt>
                <c:pt idx="33870">
                  <c:v>0</c:v>
                </c:pt>
                <c:pt idx="33871">
                  <c:v>0</c:v>
                </c:pt>
                <c:pt idx="33872">
                  <c:v>0</c:v>
                </c:pt>
                <c:pt idx="33873">
                  <c:v>0</c:v>
                </c:pt>
                <c:pt idx="33874">
                  <c:v>0</c:v>
                </c:pt>
                <c:pt idx="33875">
                  <c:v>0</c:v>
                </c:pt>
                <c:pt idx="33876">
                  <c:v>0</c:v>
                </c:pt>
                <c:pt idx="33877">
                  <c:v>0</c:v>
                </c:pt>
                <c:pt idx="33878">
                  <c:v>0</c:v>
                </c:pt>
                <c:pt idx="33879">
                  <c:v>0</c:v>
                </c:pt>
                <c:pt idx="33880">
                  <c:v>0</c:v>
                </c:pt>
                <c:pt idx="33881">
                  <c:v>0</c:v>
                </c:pt>
                <c:pt idx="33882">
                  <c:v>0</c:v>
                </c:pt>
                <c:pt idx="33883">
                  <c:v>0</c:v>
                </c:pt>
                <c:pt idx="33884">
                  <c:v>0</c:v>
                </c:pt>
                <c:pt idx="33885">
                  <c:v>0</c:v>
                </c:pt>
                <c:pt idx="33886">
                  <c:v>0</c:v>
                </c:pt>
                <c:pt idx="33887">
                  <c:v>0</c:v>
                </c:pt>
                <c:pt idx="33888">
                  <c:v>0</c:v>
                </c:pt>
                <c:pt idx="33889">
                  <c:v>0</c:v>
                </c:pt>
                <c:pt idx="33890">
                  <c:v>0</c:v>
                </c:pt>
                <c:pt idx="33891">
                  <c:v>0</c:v>
                </c:pt>
                <c:pt idx="33892">
                  <c:v>0</c:v>
                </c:pt>
                <c:pt idx="33893">
                  <c:v>0</c:v>
                </c:pt>
                <c:pt idx="33894">
                  <c:v>0</c:v>
                </c:pt>
                <c:pt idx="33895">
                  <c:v>0</c:v>
                </c:pt>
                <c:pt idx="33896">
                  <c:v>0</c:v>
                </c:pt>
                <c:pt idx="33897">
                  <c:v>0</c:v>
                </c:pt>
                <c:pt idx="33898">
                  <c:v>0</c:v>
                </c:pt>
                <c:pt idx="33899">
                  <c:v>0</c:v>
                </c:pt>
                <c:pt idx="33900">
                  <c:v>0</c:v>
                </c:pt>
                <c:pt idx="33901">
                  <c:v>0</c:v>
                </c:pt>
                <c:pt idx="33902">
                  <c:v>0</c:v>
                </c:pt>
                <c:pt idx="33903">
                  <c:v>0</c:v>
                </c:pt>
                <c:pt idx="33904">
                  <c:v>0</c:v>
                </c:pt>
                <c:pt idx="33905">
                  <c:v>0</c:v>
                </c:pt>
                <c:pt idx="33906">
                  <c:v>0</c:v>
                </c:pt>
                <c:pt idx="33907">
                  <c:v>0</c:v>
                </c:pt>
                <c:pt idx="33908">
                  <c:v>0</c:v>
                </c:pt>
                <c:pt idx="33909">
                  <c:v>0</c:v>
                </c:pt>
                <c:pt idx="33910">
                  <c:v>0</c:v>
                </c:pt>
                <c:pt idx="33911">
                  <c:v>0</c:v>
                </c:pt>
                <c:pt idx="33912">
                  <c:v>0</c:v>
                </c:pt>
                <c:pt idx="33913">
                  <c:v>0</c:v>
                </c:pt>
                <c:pt idx="33914">
                  <c:v>0</c:v>
                </c:pt>
                <c:pt idx="33915">
                  <c:v>0</c:v>
                </c:pt>
                <c:pt idx="33916">
                  <c:v>0</c:v>
                </c:pt>
                <c:pt idx="33917">
                  <c:v>0</c:v>
                </c:pt>
                <c:pt idx="33918">
                  <c:v>0</c:v>
                </c:pt>
                <c:pt idx="33919">
                  <c:v>0</c:v>
                </c:pt>
                <c:pt idx="33920">
                  <c:v>0</c:v>
                </c:pt>
                <c:pt idx="33921">
                  <c:v>0</c:v>
                </c:pt>
                <c:pt idx="33922">
                  <c:v>0</c:v>
                </c:pt>
                <c:pt idx="33923">
                  <c:v>0</c:v>
                </c:pt>
                <c:pt idx="33924">
                  <c:v>0</c:v>
                </c:pt>
                <c:pt idx="33925">
                  <c:v>0</c:v>
                </c:pt>
                <c:pt idx="33926">
                  <c:v>0</c:v>
                </c:pt>
                <c:pt idx="33927">
                  <c:v>0</c:v>
                </c:pt>
                <c:pt idx="33928">
                  <c:v>0</c:v>
                </c:pt>
                <c:pt idx="33929">
                  <c:v>0</c:v>
                </c:pt>
                <c:pt idx="33930">
                  <c:v>0</c:v>
                </c:pt>
                <c:pt idx="33931">
                  <c:v>0</c:v>
                </c:pt>
                <c:pt idx="33932">
                  <c:v>0</c:v>
                </c:pt>
                <c:pt idx="33933">
                  <c:v>0</c:v>
                </c:pt>
                <c:pt idx="33934">
                  <c:v>0</c:v>
                </c:pt>
                <c:pt idx="33935">
                  <c:v>0</c:v>
                </c:pt>
                <c:pt idx="33936">
                  <c:v>0</c:v>
                </c:pt>
                <c:pt idx="33937">
                  <c:v>0</c:v>
                </c:pt>
                <c:pt idx="33938">
                  <c:v>0</c:v>
                </c:pt>
                <c:pt idx="33939">
                  <c:v>0</c:v>
                </c:pt>
                <c:pt idx="33940">
                  <c:v>0</c:v>
                </c:pt>
                <c:pt idx="33941">
                  <c:v>0</c:v>
                </c:pt>
                <c:pt idx="33942">
                  <c:v>0</c:v>
                </c:pt>
                <c:pt idx="33943">
                  <c:v>0</c:v>
                </c:pt>
                <c:pt idx="33944">
                  <c:v>0</c:v>
                </c:pt>
                <c:pt idx="33945">
                  <c:v>0</c:v>
                </c:pt>
                <c:pt idx="33946">
                  <c:v>0</c:v>
                </c:pt>
                <c:pt idx="33947">
                  <c:v>0</c:v>
                </c:pt>
                <c:pt idx="33948">
                  <c:v>0</c:v>
                </c:pt>
                <c:pt idx="33949">
                  <c:v>0</c:v>
                </c:pt>
                <c:pt idx="33950">
                  <c:v>0</c:v>
                </c:pt>
                <c:pt idx="33951">
                  <c:v>0</c:v>
                </c:pt>
                <c:pt idx="33952">
                  <c:v>0</c:v>
                </c:pt>
                <c:pt idx="33953">
                  <c:v>0</c:v>
                </c:pt>
                <c:pt idx="33954">
                  <c:v>0</c:v>
                </c:pt>
                <c:pt idx="33955">
                  <c:v>0</c:v>
                </c:pt>
                <c:pt idx="33956">
                  <c:v>0</c:v>
                </c:pt>
                <c:pt idx="33957">
                  <c:v>0</c:v>
                </c:pt>
                <c:pt idx="33958">
                  <c:v>0</c:v>
                </c:pt>
                <c:pt idx="33959">
                  <c:v>0</c:v>
                </c:pt>
                <c:pt idx="33960">
                  <c:v>0</c:v>
                </c:pt>
                <c:pt idx="33961">
                  <c:v>0</c:v>
                </c:pt>
                <c:pt idx="33962">
                  <c:v>0</c:v>
                </c:pt>
                <c:pt idx="33963">
                  <c:v>0</c:v>
                </c:pt>
                <c:pt idx="33964">
                  <c:v>0</c:v>
                </c:pt>
                <c:pt idx="33965">
                  <c:v>0</c:v>
                </c:pt>
                <c:pt idx="33966">
                  <c:v>0</c:v>
                </c:pt>
                <c:pt idx="33967">
                  <c:v>0</c:v>
                </c:pt>
                <c:pt idx="33968">
                  <c:v>0</c:v>
                </c:pt>
                <c:pt idx="33969">
                  <c:v>0</c:v>
                </c:pt>
                <c:pt idx="33970">
                  <c:v>0</c:v>
                </c:pt>
                <c:pt idx="33971">
                  <c:v>0</c:v>
                </c:pt>
                <c:pt idx="33972">
                  <c:v>0</c:v>
                </c:pt>
                <c:pt idx="33973">
                  <c:v>0</c:v>
                </c:pt>
                <c:pt idx="33974">
                  <c:v>0</c:v>
                </c:pt>
                <c:pt idx="33975">
                  <c:v>0</c:v>
                </c:pt>
                <c:pt idx="33976">
                  <c:v>0</c:v>
                </c:pt>
                <c:pt idx="33977">
                  <c:v>0</c:v>
                </c:pt>
                <c:pt idx="33978">
                  <c:v>0</c:v>
                </c:pt>
                <c:pt idx="33979">
                  <c:v>0</c:v>
                </c:pt>
                <c:pt idx="33980">
                  <c:v>0</c:v>
                </c:pt>
                <c:pt idx="33981">
                  <c:v>0</c:v>
                </c:pt>
                <c:pt idx="33982">
                  <c:v>0</c:v>
                </c:pt>
                <c:pt idx="33983">
                  <c:v>0</c:v>
                </c:pt>
                <c:pt idx="33984">
                  <c:v>0</c:v>
                </c:pt>
                <c:pt idx="33985">
                  <c:v>0</c:v>
                </c:pt>
                <c:pt idx="33986">
                  <c:v>0</c:v>
                </c:pt>
                <c:pt idx="33987">
                  <c:v>0</c:v>
                </c:pt>
                <c:pt idx="33988">
                  <c:v>0</c:v>
                </c:pt>
                <c:pt idx="33989">
                  <c:v>0</c:v>
                </c:pt>
                <c:pt idx="33990">
                  <c:v>0</c:v>
                </c:pt>
                <c:pt idx="33991">
                  <c:v>0</c:v>
                </c:pt>
                <c:pt idx="33992">
                  <c:v>0</c:v>
                </c:pt>
                <c:pt idx="33993">
                  <c:v>0</c:v>
                </c:pt>
                <c:pt idx="33994">
                  <c:v>0</c:v>
                </c:pt>
                <c:pt idx="33995">
                  <c:v>0</c:v>
                </c:pt>
                <c:pt idx="33996">
                  <c:v>0</c:v>
                </c:pt>
                <c:pt idx="33997">
                  <c:v>0</c:v>
                </c:pt>
                <c:pt idx="33998">
                  <c:v>0</c:v>
                </c:pt>
                <c:pt idx="33999">
                  <c:v>0</c:v>
                </c:pt>
                <c:pt idx="34000">
                  <c:v>0</c:v>
                </c:pt>
                <c:pt idx="34001">
                  <c:v>0</c:v>
                </c:pt>
                <c:pt idx="34002">
                  <c:v>0</c:v>
                </c:pt>
                <c:pt idx="34003">
                  <c:v>0</c:v>
                </c:pt>
                <c:pt idx="34004">
                  <c:v>0</c:v>
                </c:pt>
                <c:pt idx="34005">
                  <c:v>0</c:v>
                </c:pt>
                <c:pt idx="34006">
                  <c:v>0</c:v>
                </c:pt>
                <c:pt idx="34007">
                  <c:v>0</c:v>
                </c:pt>
                <c:pt idx="34008">
                  <c:v>0</c:v>
                </c:pt>
                <c:pt idx="34009">
                  <c:v>0</c:v>
                </c:pt>
                <c:pt idx="34010">
                  <c:v>0</c:v>
                </c:pt>
                <c:pt idx="34011">
                  <c:v>0</c:v>
                </c:pt>
                <c:pt idx="34012">
                  <c:v>0</c:v>
                </c:pt>
                <c:pt idx="34013">
                  <c:v>0</c:v>
                </c:pt>
                <c:pt idx="34014">
                  <c:v>0</c:v>
                </c:pt>
                <c:pt idx="34015">
                  <c:v>0</c:v>
                </c:pt>
                <c:pt idx="34016">
                  <c:v>0</c:v>
                </c:pt>
                <c:pt idx="34017">
                  <c:v>0</c:v>
                </c:pt>
                <c:pt idx="34018">
                  <c:v>0</c:v>
                </c:pt>
                <c:pt idx="34019">
                  <c:v>0</c:v>
                </c:pt>
                <c:pt idx="34020">
                  <c:v>0</c:v>
                </c:pt>
                <c:pt idx="34021">
                  <c:v>0</c:v>
                </c:pt>
                <c:pt idx="34022">
                  <c:v>0</c:v>
                </c:pt>
                <c:pt idx="34023">
                  <c:v>0</c:v>
                </c:pt>
                <c:pt idx="34024">
                  <c:v>0</c:v>
                </c:pt>
                <c:pt idx="34025">
                  <c:v>0</c:v>
                </c:pt>
                <c:pt idx="34026">
                  <c:v>0</c:v>
                </c:pt>
                <c:pt idx="34027">
                  <c:v>0</c:v>
                </c:pt>
                <c:pt idx="34028">
                  <c:v>0</c:v>
                </c:pt>
                <c:pt idx="34029">
                  <c:v>0</c:v>
                </c:pt>
                <c:pt idx="34030">
                  <c:v>0</c:v>
                </c:pt>
                <c:pt idx="34031">
                  <c:v>0</c:v>
                </c:pt>
                <c:pt idx="34032">
                  <c:v>0</c:v>
                </c:pt>
                <c:pt idx="34033">
                  <c:v>0</c:v>
                </c:pt>
                <c:pt idx="34034">
                  <c:v>0</c:v>
                </c:pt>
                <c:pt idx="34035">
                  <c:v>0</c:v>
                </c:pt>
                <c:pt idx="34036">
                  <c:v>0</c:v>
                </c:pt>
                <c:pt idx="34037">
                  <c:v>0</c:v>
                </c:pt>
                <c:pt idx="34038">
                  <c:v>0</c:v>
                </c:pt>
                <c:pt idx="34039">
                  <c:v>0</c:v>
                </c:pt>
                <c:pt idx="34040">
                  <c:v>0</c:v>
                </c:pt>
                <c:pt idx="34041">
                  <c:v>0</c:v>
                </c:pt>
                <c:pt idx="34042">
                  <c:v>0</c:v>
                </c:pt>
                <c:pt idx="34043">
                  <c:v>0</c:v>
                </c:pt>
                <c:pt idx="34044">
                  <c:v>0</c:v>
                </c:pt>
                <c:pt idx="34045">
                  <c:v>0</c:v>
                </c:pt>
                <c:pt idx="34046">
                  <c:v>0</c:v>
                </c:pt>
                <c:pt idx="34047">
                  <c:v>0</c:v>
                </c:pt>
                <c:pt idx="34048">
                  <c:v>0</c:v>
                </c:pt>
                <c:pt idx="34049">
                  <c:v>0</c:v>
                </c:pt>
                <c:pt idx="34050">
                  <c:v>0</c:v>
                </c:pt>
                <c:pt idx="34051">
                  <c:v>0</c:v>
                </c:pt>
                <c:pt idx="34052">
                  <c:v>0</c:v>
                </c:pt>
                <c:pt idx="34053">
                  <c:v>0</c:v>
                </c:pt>
                <c:pt idx="34054">
                  <c:v>0</c:v>
                </c:pt>
                <c:pt idx="34055">
                  <c:v>0</c:v>
                </c:pt>
                <c:pt idx="34056">
                  <c:v>0</c:v>
                </c:pt>
                <c:pt idx="34057">
                  <c:v>0</c:v>
                </c:pt>
                <c:pt idx="34058">
                  <c:v>0</c:v>
                </c:pt>
                <c:pt idx="34059">
                  <c:v>0</c:v>
                </c:pt>
                <c:pt idx="34060">
                  <c:v>0</c:v>
                </c:pt>
                <c:pt idx="34061">
                  <c:v>0</c:v>
                </c:pt>
                <c:pt idx="34062">
                  <c:v>0</c:v>
                </c:pt>
                <c:pt idx="34063">
                  <c:v>0</c:v>
                </c:pt>
                <c:pt idx="34064">
                  <c:v>0</c:v>
                </c:pt>
                <c:pt idx="34065">
                  <c:v>0</c:v>
                </c:pt>
                <c:pt idx="34066">
                  <c:v>0</c:v>
                </c:pt>
                <c:pt idx="34067">
                  <c:v>0</c:v>
                </c:pt>
                <c:pt idx="34068">
                  <c:v>0</c:v>
                </c:pt>
                <c:pt idx="34069">
                  <c:v>0</c:v>
                </c:pt>
                <c:pt idx="34070">
                  <c:v>0</c:v>
                </c:pt>
                <c:pt idx="34071">
                  <c:v>0</c:v>
                </c:pt>
                <c:pt idx="34072">
                  <c:v>0</c:v>
                </c:pt>
                <c:pt idx="34073">
                  <c:v>0</c:v>
                </c:pt>
                <c:pt idx="34074">
                  <c:v>0</c:v>
                </c:pt>
                <c:pt idx="34075">
                  <c:v>0</c:v>
                </c:pt>
                <c:pt idx="34076">
                  <c:v>0</c:v>
                </c:pt>
                <c:pt idx="34077">
                  <c:v>0</c:v>
                </c:pt>
                <c:pt idx="34078">
                  <c:v>0</c:v>
                </c:pt>
                <c:pt idx="34079">
                  <c:v>0</c:v>
                </c:pt>
                <c:pt idx="34080">
                  <c:v>0</c:v>
                </c:pt>
                <c:pt idx="34081">
                  <c:v>0</c:v>
                </c:pt>
                <c:pt idx="34082">
                  <c:v>0</c:v>
                </c:pt>
                <c:pt idx="34083">
                  <c:v>0</c:v>
                </c:pt>
                <c:pt idx="34084">
                  <c:v>0</c:v>
                </c:pt>
                <c:pt idx="34085">
                  <c:v>0</c:v>
                </c:pt>
                <c:pt idx="34086">
                  <c:v>0</c:v>
                </c:pt>
                <c:pt idx="34087">
                  <c:v>0</c:v>
                </c:pt>
                <c:pt idx="34088">
                  <c:v>0</c:v>
                </c:pt>
                <c:pt idx="34089">
                  <c:v>0</c:v>
                </c:pt>
                <c:pt idx="34090">
                  <c:v>0</c:v>
                </c:pt>
                <c:pt idx="34091">
                  <c:v>0</c:v>
                </c:pt>
                <c:pt idx="34092">
                  <c:v>0</c:v>
                </c:pt>
                <c:pt idx="34093">
                  <c:v>0</c:v>
                </c:pt>
                <c:pt idx="34094">
                  <c:v>0</c:v>
                </c:pt>
                <c:pt idx="34095">
                  <c:v>0</c:v>
                </c:pt>
                <c:pt idx="34096">
                  <c:v>0</c:v>
                </c:pt>
                <c:pt idx="34097">
                  <c:v>0</c:v>
                </c:pt>
                <c:pt idx="34098">
                  <c:v>0</c:v>
                </c:pt>
                <c:pt idx="34099">
                  <c:v>0</c:v>
                </c:pt>
                <c:pt idx="34100">
                  <c:v>0</c:v>
                </c:pt>
                <c:pt idx="34101">
                  <c:v>0</c:v>
                </c:pt>
                <c:pt idx="34102">
                  <c:v>0</c:v>
                </c:pt>
                <c:pt idx="34103">
                  <c:v>0</c:v>
                </c:pt>
                <c:pt idx="34104">
                  <c:v>0</c:v>
                </c:pt>
                <c:pt idx="34105">
                  <c:v>0</c:v>
                </c:pt>
                <c:pt idx="34106">
                  <c:v>0</c:v>
                </c:pt>
                <c:pt idx="34107">
                  <c:v>0</c:v>
                </c:pt>
                <c:pt idx="34108">
                  <c:v>0</c:v>
                </c:pt>
                <c:pt idx="34109">
                  <c:v>0</c:v>
                </c:pt>
                <c:pt idx="34110">
                  <c:v>0</c:v>
                </c:pt>
                <c:pt idx="34111">
                  <c:v>0</c:v>
                </c:pt>
                <c:pt idx="34112">
                  <c:v>0</c:v>
                </c:pt>
                <c:pt idx="34113">
                  <c:v>0</c:v>
                </c:pt>
                <c:pt idx="34114">
                  <c:v>0</c:v>
                </c:pt>
                <c:pt idx="34115">
                  <c:v>0</c:v>
                </c:pt>
                <c:pt idx="34116">
                  <c:v>0</c:v>
                </c:pt>
                <c:pt idx="34117">
                  <c:v>0</c:v>
                </c:pt>
                <c:pt idx="34118">
                  <c:v>0</c:v>
                </c:pt>
                <c:pt idx="34119">
                  <c:v>0</c:v>
                </c:pt>
                <c:pt idx="34120">
                  <c:v>0</c:v>
                </c:pt>
                <c:pt idx="34121">
                  <c:v>0</c:v>
                </c:pt>
                <c:pt idx="34122">
                  <c:v>0</c:v>
                </c:pt>
                <c:pt idx="34123">
                  <c:v>0</c:v>
                </c:pt>
                <c:pt idx="34124">
                  <c:v>0</c:v>
                </c:pt>
                <c:pt idx="34125">
                  <c:v>0</c:v>
                </c:pt>
                <c:pt idx="34126">
                  <c:v>0</c:v>
                </c:pt>
                <c:pt idx="34127">
                  <c:v>0</c:v>
                </c:pt>
                <c:pt idx="34128">
                  <c:v>0</c:v>
                </c:pt>
                <c:pt idx="34129">
                  <c:v>0</c:v>
                </c:pt>
                <c:pt idx="34130">
                  <c:v>0</c:v>
                </c:pt>
                <c:pt idx="34131">
                  <c:v>0</c:v>
                </c:pt>
                <c:pt idx="34132">
                  <c:v>0</c:v>
                </c:pt>
                <c:pt idx="34133">
                  <c:v>0</c:v>
                </c:pt>
                <c:pt idx="34134">
                  <c:v>0</c:v>
                </c:pt>
                <c:pt idx="34135">
                  <c:v>0</c:v>
                </c:pt>
                <c:pt idx="34136">
                  <c:v>0</c:v>
                </c:pt>
                <c:pt idx="34137">
                  <c:v>0</c:v>
                </c:pt>
                <c:pt idx="34138">
                  <c:v>0</c:v>
                </c:pt>
                <c:pt idx="34139">
                  <c:v>0</c:v>
                </c:pt>
                <c:pt idx="34140">
                  <c:v>0</c:v>
                </c:pt>
                <c:pt idx="34141">
                  <c:v>0</c:v>
                </c:pt>
                <c:pt idx="34142">
                  <c:v>0</c:v>
                </c:pt>
                <c:pt idx="34143">
                  <c:v>0</c:v>
                </c:pt>
                <c:pt idx="34144">
                  <c:v>0</c:v>
                </c:pt>
                <c:pt idx="34145">
                  <c:v>0</c:v>
                </c:pt>
                <c:pt idx="34146">
                  <c:v>0</c:v>
                </c:pt>
                <c:pt idx="34147">
                  <c:v>0</c:v>
                </c:pt>
                <c:pt idx="34148">
                  <c:v>0</c:v>
                </c:pt>
                <c:pt idx="34149">
                  <c:v>0</c:v>
                </c:pt>
                <c:pt idx="34150">
                  <c:v>0</c:v>
                </c:pt>
                <c:pt idx="34151">
                  <c:v>0</c:v>
                </c:pt>
                <c:pt idx="34152">
                  <c:v>0</c:v>
                </c:pt>
                <c:pt idx="34153">
                  <c:v>0</c:v>
                </c:pt>
                <c:pt idx="34154">
                  <c:v>0</c:v>
                </c:pt>
                <c:pt idx="34155">
                  <c:v>0</c:v>
                </c:pt>
                <c:pt idx="34156">
                  <c:v>0</c:v>
                </c:pt>
                <c:pt idx="34157">
                  <c:v>0</c:v>
                </c:pt>
                <c:pt idx="34158">
                  <c:v>0</c:v>
                </c:pt>
                <c:pt idx="34159">
                  <c:v>0</c:v>
                </c:pt>
                <c:pt idx="34160">
                  <c:v>0</c:v>
                </c:pt>
                <c:pt idx="34161">
                  <c:v>0</c:v>
                </c:pt>
                <c:pt idx="34162">
                  <c:v>0</c:v>
                </c:pt>
                <c:pt idx="34163">
                  <c:v>0</c:v>
                </c:pt>
                <c:pt idx="34164">
                  <c:v>0</c:v>
                </c:pt>
                <c:pt idx="34165">
                  <c:v>0</c:v>
                </c:pt>
                <c:pt idx="34166">
                  <c:v>0</c:v>
                </c:pt>
                <c:pt idx="34167">
                  <c:v>0</c:v>
                </c:pt>
                <c:pt idx="34168">
                  <c:v>0</c:v>
                </c:pt>
                <c:pt idx="34169">
                  <c:v>0</c:v>
                </c:pt>
                <c:pt idx="34170">
                  <c:v>0</c:v>
                </c:pt>
                <c:pt idx="34171">
                  <c:v>0</c:v>
                </c:pt>
                <c:pt idx="34172">
                  <c:v>0</c:v>
                </c:pt>
                <c:pt idx="34173">
                  <c:v>0</c:v>
                </c:pt>
                <c:pt idx="34174">
                  <c:v>0</c:v>
                </c:pt>
                <c:pt idx="34175">
                  <c:v>0</c:v>
                </c:pt>
                <c:pt idx="34176">
                  <c:v>0</c:v>
                </c:pt>
                <c:pt idx="34177">
                  <c:v>0</c:v>
                </c:pt>
                <c:pt idx="34178">
                  <c:v>0</c:v>
                </c:pt>
                <c:pt idx="34179">
                  <c:v>0</c:v>
                </c:pt>
                <c:pt idx="34180">
                  <c:v>0</c:v>
                </c:pt>
                <c:pt idx="34181">
                  <c:v>0</c:v>
                </c:pt>
                <c:pt idx="34182">
                  <c:v>0</c:v>
                </c:pt>
                <c:pt idx="34183">
                  <c:v>0</c:v>
                </c:pt>
                <c:pt idx="34184">
                  <c:v>0</c:v>
                </c:pt>
                <c:pt idx="34185">
                  <c:v>0</c:v>
                </c:pt>
                <c:pt idx="34186">
                  <c:v>0</c:v>
                </c:pt>
                <c:pt idx="34187">
                  <c:v>0</c:v>
                </c:pt>
                <c:pt idx="34188">
                  <c:v>0</c:v>
                </c:pt>
                <c:pt idx="34189">
                  <c:v>0</c:v>
                </c:pt>
                <c:pt idx="34190">
                  <c:v>0</c:v>
                </c:pt>
                <c:pt idx="34191">
                  <c:v>0</c:v>
                </c:pt>
                <c:pt idx="34192">
                  <c:v>0</c:v>
                </c:pt>
                <c:pt idx="34193">
                  <c:v>0</c:v>
                </c:pt>
                <c:pt idx="34194">
                  <c:v>0</c:v>
                </c:pt>
                <c:pt idx="34195">
                  <c:v>0</c:v>
                </c:pt>
                <c:pt idx="34196">
                  <c:v>0</c:v>
                </c:pt>
                <c:pt idx="34197">
                  <c:v>0</c:v>
                </c:pt>
                <c:pt idx="34198">
                  <c:v>0</c:v>
                </c:pt>
                <c:pt idx="34199">
                  <c:v>0</c:v>
                </c:pt>
                <c:pt idx="34200">
                  <c:v>0</c:v>
                </c:pt>
                <c:pt idx="34201">
                  <c:v>0</c:v>
                </c:pt>
                <c:pt idx="34202">
                  <c:v>0</c:v>
                </c:pt>
                <c:pt idx="34203">
                  <c:v>0</c:v>
                </c:pt>
                <c:pt idx="34204">
                  <c:v>0</c:v>
                </c:pt>
                <c:pt idx="34205">
                  <c:v>0</c:v>
                </c:pt>
                <c:pt idx="34206">
                  <c:v>0</c:v>
                </c:pt>
                <c:pt idx="34207">
                  <c:v>0</c:v>
                </c:pt>
                <c:pt idx="34208">
                  <c:v>0</c:v>
                </c:pt>
                <c:pt idx="34209">
                  <c:v>0</c:v>
                </c:pt>
                <c:pt idx="34210">
                  <c:v>0</c:v>
                </c:pt>
                <c:pt idx="34211">
                  <c:v>0</c:v>
                </c:pt>
                <c:pt idx="34212">
                  <c:v>0</c:v>
                </c:pt>
                <c:pt idx="34213">
                  <c:v>0</c:v>
                </c:pt>
                <c:pt idx="34214">
                  <c:v>0</c:v>
                </c:pt>
                <c:pt idx="34215">
                  <c:v>0</c:v>
                </c:pt>
                <c:pt idx="34216">
                  <c:v>0</c:v>
                </c:pt>
                <c:pt idx="34217">
                  <c:v>0</c:v>
                </c:pt>
                <c:pt idx="34218">
                  <c:v>0</c:v>
                </c:pt>
                <c:pt idx="34219">
                  <c:v>0</c:v>
                </c:pt>
                <c:pt idx="34220">
                  <c:v>0</c:v>
                </c:pt>
                <c:pt idx="34221">
                  <c:v>0</c:v>
                </c:pt>
                <c:pt idx="34222">
                  <c:v>0</c:v>
                </c:pt>
                <c:pt idx="34223">
                  <c:v>0</c:v>
                </c:pt>
                <c:pt idx="34224">
                  <c:v>0</c:v>
                </c:pt>
                <c:pt idx="34225">
                  <c:v>0</c:v>
                </c:pt>
                <c:pt idx="34226">
                  <c:v>0</c:v>
                </c:pt>
                <c:pt idx="34227">
                  <c:v>0</c:v>
                </c:pt>
                <c:pt idx="34228">
                  <c:v>0</c:v>
                </c:pt>
                <c:pt idx="34229">
                  <c:v>0</c:v>
                </c:pt>
                <c:pt idx="34230">
                  <c:v>0</c:v>
                </c:pt>
                <c:pt idx="34231">
                  <c:v>0</c:v>
                </c:pt>
                <c:pt idx="34232">
                  <c:v>0</c:v>
                </c:pt>
                <c:pt idx="34233">
                  <c:v>0</c:v>
                </c:pt>
                <c:pt idx="34234">
                  <c:v>0</c:v>
                </c:pt>
                <c:pt idx="34235">
                  <c:v>0</c:v>
                </c:pt>
                <c:pt idx="34236">
                  <c:v>0</c:v>
                </c:pt>
                <c:pt idx="34237">
                  <c:v>0</c:v>
                </c:pt>
                <c:pt idx="34238">
                  <c:v>0</c:v>
                </c:pt>
                <c:pt idx="34239">
                  <c:v>0</c:v>
                </c:pt>
                <c:pt idx="34240">
                  <c:v>0</c:v>
                </c:pt>
                <c:pt idx="34241">
                  <c:v>0</c:v>
                </c:pt>
                <c:pt idx="34242">
                  <c:v>0</c:v>
                </c:pt>
                <c:pt idx="34243">
                  <c:v>0</c:v>
                </c:pt>
                <c:pt idx="34244">
                  <c:v>0</c:v>
                </c:pt>
                <c:pt idx="34245">
                  <c:v>0</c:v>
                </c:pt>
                <c:pt idx="34246">
                  <c:v>0</c:v>
                </c:pt>
                <c:pt idx="34247">
                  <c:v>0</c:v>
                </c:pt>
                <c:pt idx="34248">
                  <c:v>0</c:v>
                </c:pt>
                <c:pt idx="34249">
                  <c:v>0</c:v>
                </c:pt>
                <c:pt idx="34250">
                  <c:v>0</c:v>
                </c:pt>
                <c:pt idx="34251">
                  <c:v>0</c:v>
                </c:pt>
                <c:pt idx="34252">
                  <c:v>0</c:v>
                </c:pt>
                <c:pt idx="34253">
                  <c:v>0</c:v>
                </c:pt>
                <c:pt idx="34254">
                  <c:v>0</c:v>
                </c:pt>
                <c:pt idx="34255">
                  <c:v>0</c:v>
                </c:pt>
                <c:pt idx="34256">
                  <c:v>0</c:v>
                </c:pt>
                <c:pt idx="34257">
                  <c:v>0</c:v>
                </c:pt>
                <c:pt idx="34258">
                  <c:v>0</c:v>
                </c:pt>
                <c:pt idx="34259">
                  <c:v>0</c:v>
                </c:pt>
                <c:pt idx="34260">
                  <c:v>0</c:v>
                </c:pt>
                <c:pt idx="34261">
                  <c:v>0</c:v>
                </c:pt>
                <c:pt idx="34262">
                  <c:v>0</c:v>
                </c:pt>
                <c:pt idx="34263">
                  <c:v>0</c:v>
                </c:pt>
                <c:pt idx="34264">
                  <c:v>0</c:v>
                </c:pt>
                <c:pt idx="34265">
                  <c:v>0</c:v>
                </c:pt>
                <c:pt idx="34266">
                  <c:v>0</c:v>
                </c:pt>
                <c:pt idx="34267">
                  <c:v>0</c:v>
                </c:pt>
                <c:pt idx="34268">
                  <c:v>0</c:v>
                </c:pt>
                <c:pt idx="34269">
                  <c:v>0</c:v>
                </c:pt>
                <c:pt idx="34270">
                  <c:v>0</c:v>
                </c:pt>
                <c:pt idx="34271">
                  <c:v>0</c:v>
                </c:pt>
                <c:pt idx="34272">
                  <c:v>0</c:v>
                </c:pt>
                <c:pt idx="34273">
                  <c:v>0</c:v>
                </c:pt>
                <c:pt idx="34274">
                  <c:v>0</c:v>
                </c:pt>
                <c:pt idx="34275">
                  <c:v>0</c:v>
                </c:pt>
                <c:pt idx="34276">
                  <c:v>0</c:v>
                </c:pt>
                <c:pt idx="34277">
                  <c:v>0</c:v>
                </c:pt>
                <c:pt idx="34278">
                  <c:v>0</c:v>
                </c:pt>
                <c:pt idx="34279">
                  <c:v>0</c:v>
                </c:pt>
                <c:pt idx="34280">
                  <c:v>0</c:v>
                </c:pt>
                <c:pt idx="34281">
                  <c:v>0</c:v>
                </c:pt>
                <c:pt idx="34282">
                  <c:v>0</c:v>
                </c:pt>
                <c:pt idx="34283">
                  <c:v>0</c:v>
                </c:pt>
                <c:pt idx="34284">
                  <c:v>0</c:v>
                </c:pt>
                <c:pt idx="34285">
                  <c:v>0</c:v>
                </c:pt>
                <c:pt idx="34286">
                  <c:v>0</c:v>
                </c:pt>
                <c:pt idx="34287">
                  <c:v>0</c:v>
                </c:pt>
                <c:pt idx="34288">
                  <c:v>0</c:v>
                </c:pt>
                <c:pt idx="34289">
                  <c:v>0</c:v>
                </c:pt>
                <c:pt idx="34290">
                  <c:v>0</c:v>
                </c:pt>
                <c:pt idx="34291">
                  <c:v>0</c:v>
                </c:pt>
                <c:pt idx="34292">
                  <c:v>0</c:v>
                </c:pt>
                <c:pt idx="34293">
                  <c:v>0</c:v>
                </c:pt>
                <c:pt idx="34294">
                  <c:v>0</c:v>
                </c:pt>
                <c:pt idx="34295">
                  <c:v>0</c:v>
                </c:pt>
                <c:pt idx="34296">
                  <c:v>0</c:v>
                </c:pt>
                <c:pt idx="34297">
                  <c:v>0</c:v>
                </c:pt>
                <c:pt idx="34298">
                  <c:v>0</c:v>
                </c:pt>
                <c:pt idx="34299">
                  <c:v>0</c:v>
                </c:pt>
                <c:pt idx="34300">
                  <c:v>0</c:v>
                </c:pt>
                <c:pt idx="34301">
                  <c:v>0</c:v>
                </c:pt>
                <c:pt idx="34302">
                  <c:v>0</c:v>
                </c:pt>
                <c:pt idx="34303">
                  <c:v>0</c:v>
                </c:pt>
                <c:pt idx="34304">
                  <c:v>0</c:v>
                </c:pt>
                <c:pt idx="34305">
                  <c:v>0</c:v>
                </c:pt>
                <c:pt idx="34306">
                  <c:v>0</c:v>
                </c:pt>
                <c:pt idx="34307">
                  <c:v>0</c:v>
                </c:pt>
                <c:pt idx="34308">
                  <c:v>0</c:v>
                </c:pt>
                <c:pt idx="34309">
                  <c:v>0</c:v>
                </c:pt>
                <c:pt idx="34310">
                  <c:v>0</c:v>
                </c:pt>
                <c:pt idx="34311">
                  <c:v>0</c:v>
                </c:pt>
                <c:pt idx="34312">
                  <c:v>0</c:v>
                </c:pt>
                <c:pt idx="34313">
                  <c:v>0</c:v>
                </c:pt>
                <c:pt idx="34314">
                  <c:v>0</c:v>
                </c:pt>
                <c:pt idx="34315">
                  <c:v>0</c:v>
                </c:pt>
                <c:pt idx="34316">
                  <c:v>0</c:v>
                </c:pt>
                <c:pt idx="34317">
                  <c:v>0</c:v>
                </c:pt>
                <c:pt idx="34318">
                  <c:v>0</c:v>
                </c:pt>
                <c:pt idx="34319">
                  <c:v>0</c:v>
                </c:pt>
                <c:pt idx="34320">
                  <c:v>0</c:v>
                </c:pt>
                <c:pt idx="34321">
                  <c:v>0</c:v>
                </c:pt>
                <c:pt idx="34322">
                  <c:v>0</c:v>
                </c:pt>
                <c:pt idx="34323">
                  <c:v>0</c:v>
                </c:pt>
                <c:pt idx="34324">
                  <c:v>0</c:v>
                </c:pt>
                <c:pt idx="34325">
                  <c:v>0</c:v>
                </c:pt>
                <c:pt idx="34326">
                  <c:v>0</c:v>
                </c:pt>
                <c:pt idx="34327">
                  <c:v>0</c:v>
                </c:pt>
                <c:pt idx="34328">
                  <c:v>0</c:v>
                </c:pt>
                <c:pt idx="34329">
                  <c:v>0</c:v>
                </c:pt>
                <c:pt idx="34330">
                  <c:v>0</c:v>
                </c:pt>
                <c:pt idx="34331">
                  <c:v>0</c:v>
                </c:pt>
                <c:pt idx="34332">
                  <c:v>0</c:v>
                </c:pt>
                <c:pt idx="34333">
                  <c:v>0</c:v>
                </c:pt>
                <c:pt idx="34334">
                  <c:v>0</c:v>
                </c:pt>
                <c:pt idx="34335">
                  <c:v>0</c:v>
                </c:pt>
                <c:pt idx="34336">
                  <c:v>0</c:v>
                </c:pt>
                <c:pt idx="34337">
                  <c:v>0</c:v>
                </c:pt>
                <c:pt idx="34338">
                  <c:v>0</c:v>
                </c:pt>
                <c:pt idx="34339">
                  <c:v>0</c:v>
                </c:pt>
                <c:pt idx="34340">
                  <c:v>0</c:v>
                </c:pt>
                <c:pt idx="34341">
                  <c:v>0</c:v>
                </c:pt>
                <c:pt idx="34342">
                  <c:v>0</c:v>
                </c:pt>
                <c:pt idx="34343">
                  <c:v>0</c:v>
                </c:pt>
                <c:pt idx="34344">
                  <c:v>0</c:v>
                </c:pt>
                <c:pt idx="34345">
                  <c:v>0</c:v>
                </c:pt>
                <c:pt idx="34346">
                  <c:v>0</c:v>
                </c:pt>
                <c:pt idx="34347">
                  <c:v>0</c:v>
                </c:pt>
                <c:pt idx="34348">
                  <c:v>0</c:v>
                </c:pt>
                <c:pt idx="34349">
                  <c:v>0</c:v>
                </c:pt>
                <c:pt idx="34350">
                  <c:v>0</c:v>
                </c:pt>
                <c:pt idx="34351">
                  <c:v>0</c:v>
                </c:pt>
                <c:pt idx="34352">
                  <c:v>0</c:v>
                </c:pt>
                <c:pt idx="34353">
                  <c:v>0</c:v>
                </c:pt>
                <c:pt idx="34354">
                  <c:v>0</c:v>
                </c:pt>
                <c:pt idx="34355">
                  <c:v>0</c:v>
                </c:pt>
                <c:pt idx="34356">
                  <c:v>0</c:v>
                </c:pt>
                <c:pt idx="34357">
                  <c:v>0</c:v>
                </c:pt>
                <c:pt idx="34358">
                  <c:v>0</c:v>
                </c:pt>
                <c:pt idx="34359">
                  <c:v>0</c:v>
                </c:pt>
                <c:pt idx="34360">
                  <c:v>0</c:v>
                </c:pt>
                <c:pt idx="34361">
                  <c:v>0</c:v>
                </c:pt>
                <c:pt idx="34362">
                  <c:v>0</c:v>
                </c:pt>
                <c:pt idx="34363">
                  <c:v>0</c:v>
                </c:pt>
                <c:pt idx="34364">
                  <c:v>0</c:v>
                </c:pt>
                <c:pt idx="34365">
                  <c:v>0</c:v>
                </c:pt>
                <c:pt idx="34366">
                  <c:v>0</c:v>
                </c:pt>
                <c:pt idx="34367">
                  <c:v>0</c:v>
                </c:pt>
                <c:pt idx="34368">
                  <c:v>0</c:v>
                </c:pt>
                <c:pt idx="34369">
                  <c:v>0</c:v>
                </c:pt>
                <c:pt idx="34370">
                  <c:v>0</c:v>
                </c:pt>
                <c:pt idx="34371">
                  <c:v>0</c:v>
                </c:pt>
                <c:pt idx="34372">
                  <c:v>0</c:v>
                </c:pt>
                <c:pt idx="34373">
                  <c:v>0</c:v>
                </c:pt>
                <c:pt idx="34374">
                  <c:v>0</c:v>
                </c:pt>
                <c:pt idx="34375">
                  <c:v>0</c:v>
                </c:pt>
                <c:pt idx="34376">
                  <c:v>0</c:v>
                </c:pt>
                <c:pt idx="34377">
                  <c:v>0</c:v>
                </c:pt>
                <c:pt idx="34378">
                  <c:v>0</c:v>
                </c:pt>
                <c:pt idx="34379">
                  <c:v>0</c:v>
                </c:pt>
                <c:pt idx="34380">
                  <c:v>0</c:v>
                </c:pt>
                <c:pt idx="34381">
                  <c:v>0</c:v>
                </c:pt>
                <c:pt idx="34382">
                  <c:v>0</c:v>
                </c:pt>
                <c:pt idx="34383">
                  <c:v>0</c:v>
                </c:pt>
                <c:pt idx="34384">
                  <c:v>0</c:v>
                </c:pt>
                <c:pt idx="34385">
                  <c:v>0</c:v>
                </c:pt>
                <c:pt idx="34386">
                  <c:v>0</c:v>
                </c:pt>
                <c:pt idx="34387">
                  <c:v>0</c:v>
                </c:pt>
                <c:pt idx="34388">
                  <c:v>0</c:v>
                </c:pt>
                <c:pt idx="34389">
                  <c:v>0</c:v>
                </c:pt>
                <c:pt idx="34390">
                  <c:v>0</c:v>
                </c:pt>
                <c:pt idx="34391">
                  <c:v>0</c:v>
                </c:pt>
                <c:pt idx="34392">
                  <c:v>0</c:v>
                </c:pt>
                <c:pt idx="34393">
                  <c:v>0</c:v>
                </c:pt>
                <c:pt idx="34394">
                  <c:v>0</c:v>
                </c:pt>
                <c:pt idx="34395">
                  <c:v>0</c:v>
                </c:pt>
                <c:pt idx="34396">
                  <c:v>0</c:v>
                </c:pt>
                <c:pt idx="34397">
                  <c:v>0</c:v>
                </c:pt>
                <c:pt idx="34398">
                  <c:v>0</c:v>
                </c:pt>
                <c:pt idx="34399">
                  <c:v>0</c:v>
                </c:pt>
                <c:pt idx="34400">
                  <c:v>0</c:v>
                </c:pt>
                <c:pt idx="34401">
                  <c:v>0</c:v>
                </c:pt>
                <c:pt idx="34402">
                  <c:v>0</c:v>
                </c:pt>
                <c:pt idx="34403">
                  <c:v>0</c:v>
                </c:pt>
                <c:pt idx="34404">
                  <c:v>0</c:v>
                </c:pt>
                <c:pt idx="34405">
                  <c:v>0</c:v>
                </c:pt>
                <c:pt idx="34406">
                  <c:v>0</c:v>
                </c:pt>
                <c:pt idx="34407">
                  <c:v>0</c:v>
                </c:pt>
                <c:pt idx="34408">
                  <c:v>0</c:v>
                </c:pt>
                <c:pt idx="34409">
                  <c:v>0</c:v>
                </c:pt>
                <c:pt idx="34410">
                  <c:v>0</c:v>
                </c:pt>
                <c:pt idx="34411">
                  <c:v>0</c:v>
                </c:pt>
                <c:pt idx="34412">
                  <c:v>0</c:v>
                </c:pt>
                <c:pt idx="34413">
                  <c:v>0</c:v>
                </c:pt>
                <c:pt idx="34414">
                  <c:v>0</c:v>
                </c:pt>
                <c:pt idx="34415">
                  <c:v>0</c:v>
                </c:pt>
                <c:pt idx="34416">
                  <c:v>0</c:v>
                </c:pt>
                <c:pt idx="34417">
                  <c:v>0</c:v>
                </c:pt>
                <c:pt idx="34418">
                  <c:v>0</c:v>
                </c:pt>
                <c:pt idx="34419">
                  <c:v>0</c:v>
                </c:pt>
                <c:pt idx="34420">
                  <c:v>0</c:v>
                </c:pt>
                <c:pt idx="34421">
                  <c:v>0</c:v>
                </c:pt>
                <c:pt idx="34422">
                  <c:v>0</c:v>
                </c:pt>
                <c:pt idx="34423">
                  <c:v>0</c:v>
                </c:pt>
                <c:pt idx="34424">
                  <c:v>0</c:v>
                </c:pt>
                <c:pt idx="34425">
                  <c:v>0</c:v>
                </c:pt>
                <c:pt idx="34426">
                  <c:v>0</c:v>
                </c:pt>
                <c:pt idx="34427">
                  <c:v>0</c:v>
                </c:pt>
                <c:pt idx="34428">
                  <c:v>0</c:v>
                </c:pt>
                <c:pt idx="34429">
                  <c:v>0</c:v>
                </c:pt>
                <c:pt idx="34430">
                  <c:v>0</c:v>
                </c:pt>
                <c:pt idx="34431">
                  <c:v>0</c:v>
                </c:pt>
                <c:pt idx="34432">
                  <c:v>0</c:v>
                </c:pt>
                <c:pt idx="34433">
                  <c:v>0</c:v>
                </c:pt>
                <c:pt idx="34434">
                  <c:v>0</c:v>
                </c:pt>
                <c:pt idx="34435">
                  <c:v>0</c:v>
                </c:pt>
                <c:pt idx="34436">
                  <c:v>0</c:v>
                </c:pt>
                <c:pt idx="34437">
                  <c:v>0</c:v>
                </c:pt>
                <c:pt idx="34438">
                  <c:v>0</c:v>
                </c:pt>
                <c:pt idx="34439">
                  <c:v>0</c:v>
                </c:pt>
                <c:pt idx="34440">
                  <c:v>0</c:v>
                </c:pt>
                <c:pt idx="34441">
                  <c:v>0</c:v>
                </c:pt>
                <c:pt idx="34442">
                  <c:v>0</c:v>
                </c:pt>
                <c:pt idx="34443">
                  <c:v>0</c:v>
                </c:pt>
                <c:pt idx="34444">
                  <c:v>0</c:v>
                </c:pt>
                <c:pt idx="34445">
                  <c:v>0</c:v>
                </c:pt>
                <c:pt idx="34446">
                  <c:v>0</c:v>
                </c:pt>
                <c:pt idx="34447">
                  <c:v>0</c:v>
                </c:pt>
                <c:pt idx="34448">
                  <c:v>0</c:v>
                </c:pt>
                <c:pt idx="34449">
                  <c:v>0</c:v>
                </c:pt>
                <c:pt idx="34450">
                  <c:v>0</c:v>
                </c:pt>
                <c:pt idx="34451">
                  <c:v>0</c:v>
                </c:pt>
                <c:pt idx="34452">
                  <c:v>0</c:v>
                </c:pt>
                <c:pt idx="34453">
                  <c:v>0</c:v>
                </c:pt>
                <c:pt idx="34454">
                  <c:v>0</c:v>
                </c:pt>
                <c:pt idx="34455">
                  <c:v>0</c:v>
                </c:pt>
                <c:pt idx="34456">
                  <c:v>0</c:v>
                </c:pt>
                <c:pt idx="34457">
                  <c:v>0</c:v>
                </c:pt>
                <c:pt idx="34458">
                  <c:v>0</c:v>
                </c:pt>
                <c:pt idx="34459">
                  <c:v>0</c:v>
                </c:pt>
                <c:pt idx="34460">
                  <c:v>0</c:v>
                </c:pt>
                <c:pt idx="34461">
                  <c:v>0</c:v>
                </c:pt>
                <c:pt idx="34462">
                  <c:v>0</c:v>
                </c:pt>
                <c:pt idx="34463">
                  <c:v>0</c:v>
                </c:pt>
                <c:pt idx="34464">
                  <c:v>0</c:v>
                </c:pt>
                <c:pt idx="34465">
                  <c:v>0</c:v>
                </c:pt>
                <c:pt idx="34466">
                  <c:v>0</c:v>
                </c:pt>
                <c:pt idx="34467">
                  <c:v>0</c:v>
                </c:pt>
                <c:pt idx="34468">
                  <c:v>0</c:v>
                </c:pt>
                <c:pt idx="34469">
                  <c:v>0</c:v>
                </c:pt>
                <c:pt idx="34470">
                  <c:v>0</c:v>
                </c:pt>
                <c:pt idx="34471">
                  <c:v>0</c:v>
                </c:pt>
                <c:pt idx="34472">
                  <c:v>0</c:v>
                </c:pt>
                <c:pt idx="34473">
                  <c:v>0</c:v>
                </c:pt>
                <c:pt idx="34474">
                  <c:v>0</c:v>
                </c:pt>
                <c:pt idx="34475">
                  <c:v>0</c:v>
                </c:pt>
                <c:pt idx="34476">
                  <c:v>0</c:v>
                </c:pt>
                <c:pt idx="34477">
                  <c:v>0</c:v>
                </c:pt>
                <c:pt idx="34478">
                  <c:v>0</c:v>
                </c:pt>
                <c:pt idx="34479">
                  <c:v>0</c:v>
                </c:pt>
                <c:pt idx="34480">
                  <c:v>0</c:v>
                </c:pt>
                <c:pt idx="34481">
                  <c:v>0</c:v>
                </c:pt>
                <c:pt idx="34482">
                  <c:v>0</c:v>
                </c:pt>
                <c:pt idx="34483">
                  <c:v>0</c:v>
                </c:pt>
                <c:pt idx="34484">
                  <c:v>0</c:v>
                </c:pt>
                <c:pt idx="34485">
                  <c:v>0</c:v>
                </c:pt>
                <c:pt idx="34486">
                  <c:v>0</c:v>
                </c:pt>
                <c:pt idx="34487">
                  <c:v>0</c:v>
                </c:pt>
                <c:pt idx="34488">
                  <c:v>0</c:v>
                </c:pt>
                <c:pt idx="34489">
                  <c:v>0</c:v>
                </c:pt>
                <c:pt idx="34490">
                  <c:v>0</c:v>
                </c:pt>
                <c:pt idx="34491">
                  <c:v>0</c:v>
                </c:pt>
                <c:pt idx="34492">
                  <c:v>0</c:v>
                </c:pt>
                <c:pt idx="34493">
                  <c:v>0</c:v>
                </c:pt>
                <c:pt idx="34494">
                  <c:v>0</c:v>
                </c:pt>
                <c:pt idx="34495">
                  <c:v>0</c:v>
                </c:pt>
                <c:pt idx="34496">
                  <c:v>0</c:v>
                </c:pt>
                <c:pt idx="34497">
                  <c:v>0</c:v>
                </c:pt>
                <c:pt idx="34498">
                  <c:v>0</c:v>
                </c:pt>
                <c:pt idx="34499">
                  <c:v>0</c:v>
                </c:pt>
                <c:pt idx="34500">
                  <c:v>0</c:v>
                </c:pt>
                <c:pt idx="34501">
                  <c:v>0</c:v>
                </c:pt>
                <c:pt idx="34502">
                  <c:v>0</c:v>
                </c:pt>
                <c:pt idx="34503">
                  <c:v>0</c:v>
                </c:pt>
                <c:pt idx="34504">
                  <c:v>0</c:v>
                </c:pt>
                <c:pt idx="34505">
                  <c:v>0</c:v>
                </c:pt>
                <c:pt idx="34506">
                  <c:v>0</c:v>
                </c:pt>
                <c:pt idx="34507">
                  <c:v>0</c:v>
                </c:pt>
                <c:pt idx="34508">
                  <c:v>0</c:v>
                </c:pt>
                <c:pt idx="34509">
                  <c:v>0</c:v>
                </c:pt>
                <c:pt idx="34510">
                  <c:v>0</c:v>
                </c:pt>
                <c:pt idx="34511">
                  <c:v>0</c:v>
                </c:pt>
                <c:pt idx="34512">
                  <c:v>0</c:v>
                </c:pt>
                <c:pt idx="34513">
                  <c:v>0</c:v>
                </c:pt>
                <c:pt idx="34514">
                  <c:v>0</c:v>
                </c:pt>
                <c:pt idx="34515">
                  <c:v>0</c:v>
                </c:pt>
                <c:pt idx="34516">
                  <c:v>0</c:v>
                </c:pt>
                <c:pt idx="34517">
                  <c:v>0</c:v>
                </c:pt>
                <c:pt idx="34518">
                  <c:v>0</c:v>
                </c:pt>
                <c:pt idx="34519">
                  <c:v>0</c:v>
                </c:pt>
                <c:pt idx="34520">
                  <c:v>0</c:v>
                </c:pt>
                <c:pt idx="34521">
                  <c:v>0</c:v>
                </c:pt>
                <c:pt idx="34522">
                  <c:v>0</c:v>
                </c:pt>
                <c:pt idx="34523">
                  <c:v>0</c:v>
                </c:pt>
                <c:pt idx="34524">
                  <c:v>0</c:v>
                </c:pt>
                <c:pt idx="34525">
                  <c:v>0</c:v>
                </c:pt>
                <c:pt idx="34526">
                  <c:v>0</c:v>
                </c:pt>
                <c:pt idx="34527">
                  <c:v>0</c:v>
                </c:pt>
                <c:pt idx="34528">
                  <c:v>0</c:v>
                </c:pt>
                <c:pt idx="34529">
                  <c:v>0</c:v>
                </c:pt>
                <c:pt idx="34530">
                  <c:v>0</c:v>
                </c:pt>
                <c:pt idx="34531">
                  <c:v>0</c:v>
                </c:pt>
                <c:pt idx="34532">
                  <c:v>0</c:v>
                </c:pt>
                <c:pt idx="34533">
                  <c:v>0</c:v>
                </c:pt>
                <c:pt idx="34534">
                  <c:v>0</c:v>
                </c:pt>
                <c:pt idx="34535">
                  <c:v>0</c:v>
                </c:pt>
                <c:pt idx="34536">
                  <c:v>0</c:v>
                </c:pt>
                <c:pt idx="34537">
                  <c:v>0</c:v>
                </c:pt>
                <c:pt idx="34538">
                  <c:v>0</c:v>
                </c:pt>
                <c:pt idx="34539">
                  <c:v>0</c:v>
                </c:pt>
                <c:pt idx="34540">
                  <c:v>0</c:v>
                </c:pt>
                <c:pt idx="34541">
                  <c:v>0</c:v>
                </c:pt>
                <c:pt idx="34542">
                  <c:v>0</c:v>
                </c:pt>
                <c:pt idx="34543">
                  <c:v>0</c:v>
                </c:pt>
                <c:pt idx="34544">
                  <c:v>0</c:v>
                </c:pt>
                <c:pt idx="34545">
                  <c:v>0</c:v>
                </c:pt>
                <c:pt idx="34546">
                  <c:v>0</c:v>
                </c:pt>
                <c:pt idx="34547">
                  <c:v>0</c:v>
                </c:pt>
                <c:pt idx="34548">
                  <c:v>0</c:v>
                </c:pt>
                <c:pt idx="34549">
                  <c:v>0</c:v>
                </c:pt>
                <c:pt idx="34550">
                  <c:v>0</c:v>
                </c:pt>
                <c:pt idx="34551">
                  <c:v>0</c:v>
                </c:pt>
                <c:pt idx="34552">
                  <c:v>0</c:v>
                </c:pt>
                <c:pt idx="34553">
                  <c:v>0</c:v>
                </c:pt>
                <c:pt idx="34554">
                  <c:v>0</c:v>
                </c:pt>
                <c:pt idx="34555">
                  <c:v>0</c:v>
                </c:pt>
                <c:pt idx="34556">
                  <c:v>0</c:v>
                </c:pt>
                <c:pt idx="34557">
                  <c:v>0</c:v>
                </c:pt>
                <c:pt idx="34558">
                  <c:v>0</c:v>
                </c:pt>
                <c:pt idx="34559">
                  <c:v>0</c:v>
                </c:pt>
                <c:pt idx="34560">
                  <c:v>0</c:v>
                </c:pt>
                <c:pt idx="34561">
                  <c:v>0</c:v>
                </c:pt>
                <c:pt idx="34562">
                  <c:v>0</c:v>
                </c:pt>
                <c:pt idx="34563">
                  <c:v>0</c:v>
                </c:pt>
                <c:pt idx="34564">
                  <c:v>0</c:v>
                </c:pt>
                <c:pt idx="34565">
                  <c:v>0</c:v>
                </c:pt>
                <c:pt idx="34566">
                  <c:v>0</c:v>
                </c:pt>
                <c:pt idx="34567">
                  <c:v>0</c:v>
                </c:pt>
                <c:pt idx="34568">
                  <c:v>0</c:v>
                </c:pt>
                <c:pt idx="34569">
                  <c:v>0</c:v>
                </c:pt>
                <c:pt idx="34570">
                  <c:v>0</c:v>
                </c:pt>
                <c:pt idx="34571">
                  <c:v>0</c:v>
                </c:pt>
                <c:pt idx="34572">
                  <c:v>0</c:v>
                </c:pt>
                <c:pt idx="34573">
                  <c:v>0</c:v>
                </c:pt>
                <c:pt idx="34574">
                  <c:v>0</c:v>
                </c:pt>
                <c:pt idx="34575">
                  <c:v>0</c:v>
                </c:pt>
                <c:pt idx="34576">
                  <c:v>0</c:v>
                </c:pt>
                <c:pt idx="34577">
                  <c:v>0</c:v>
                </c:pt>
                <c:pt idx="34578">
                  <c:v>0</c:v>
                </c:pt>
                <c:pt idx="34579">
                  <c:v>0</c:v>
                </c:pt>
                <c:pt idx="34580">
                  <c:v>0</c:v>
                </c:pt>
                <c:pt idx="34581">
                  <c:v>0</c:v>
                </c:pt>
                <c:pt idx="34582">
                  <c:v>0</c:v>
                </c:pt>
                <c:pt idx="34583">
                  <c:v>0</c:v>
                </c:pt>
                <c:pt idx="34584">
                  <c:v>0</c:v>
                </c:pt>
                <c:pt idx="34585">
                  <c:v>0</c:v>
                </c:pt>
                <c:pt idx="34586">
                  <c:v>0</c:v>
                </c:pt>
                <c:pt idx="34587">
                  <c:v>0</c:v>
                </c:pt>
                <c:pt idx="34588">
                  <c:v>0</c:v>
                </c:pt>
                <c:pt idx="34589">
                  <c:v>0</c:v>
                </c:pt>
                <c:pt idx="34590">
                  <c:v>0</c:v>
                </c:pt>
                <c:pt idx="34591">
                  <c:v>0</c:v>
                </c:pt>
                <c:pt idx="34592">
                  <c:v>0</c:v>
                </c:pt>
                <c:pt idx="34593">
                  <c:v>0</c:v>
                </c:pt>
                <c:pt idx="34594">
                  <c:v>0</c:v>
                </c:pt>
                <c:pt idx="34595">
                  <c:v>0</c:v>
                </c:pt>
                <c:pt idx="34596">
                  <c:v>0</c:v>
                </c:pt>
                <c:pt idx="34597">
                  <c:v>0</c:v>
                </c:pt>
                <c:pt idx="34598">
                  <c:v>0</c:v>
                </c:pt>
                <c:pt idx="34599">
                  <c:v>0</c:v>
                </c:pt>
                <c:pt idx="34600">
                  <c:v>0</c:v>
                </c:pt>
                <c:pt idx="34601">
                  <c:v>0</c:v>
                </c:pt>
                <c:pt idx="34602">
                  <c:v>0</c:v>
                </c:pt>
                <c:pt idx="34603">
                  <c:v>0</c:v>
                </c:pt>
                <c:pt idx="34604">
                  <c:v>0</c:v>
                </c:pt>
                <c:pt idx="34605">
                  <c:v>0</c:v>
                </c:pt>
                <c:pt idx="34606">
                  <c:v>0</c:v>
                </c:pt>
                <c:pt idx="34607">
                  <c:v>0</c:v>
                </c:pt>
                <c:pt idx="34608">
                  <c:v>0</c:v>
                </c:pt>
                <c:pt idx="34609">
                  <c:v>0</c:v>
                </c:pt>
                <c:pt idx="34610">
                  <c:v>0</c:v>
                </c:pt>
                <c:pt idx="34611">
                  <c:v>0</c:v>
                </c:pt>
                <c:pt idx="34612">
                  <c:v>0</c:v>
                </c:pt>
                <c:pt idx="34613">
                  <c:v>0</c:v>
                </c:pt>
                <c:pt idx="34614">
                  <c:v>0</c:v>
                </c:pt>
                <c:pt idx="34615">
                  <c:v>0</c:v>
                </c:pt>
                <c:pt idx="34616">
                  <c:v>0</c:v>
                </c:pt>
                <c:pt idx="34617">
                  <c:v>0</c:v>
                </c:pt>
                <c:pt idx="34618">
                  <c:v>0</c:v>
                </c:pt>
                <c:pt idx="34619">
                  <c:v>0</c:v>
                </c:pt>
                <c:pt idx="34620">
                  <c:v>0</c:v>
                </c:pt>
                <c:pt idx="34621">
                  <c:v>0</c:v>
                </c:pt>
                <c:pt idx="34622">
                  <c:v>0</c:v>
                </c:pt>
                <c:pt idx="34623">
                  <c:v>0</c:v>
                </c:pt>
                <c:pt idx="34624">
                  <c:v>0</c:v>
                </c:pt>
                <c:pt idx="34625">
                  <c:v>0</c:v>
                </c:pt>
                <c:pt idx="34626">
                  <c:v>0</c:v>
                </c:pt>
                <c:pt idx="34627">
                  <c:v>0</c:v>
                </c:pt>
                <c:pt idx="34628">
                  <c:v>0</c:v>
                </c:pt>
                <c:pt idx="34629">
                  <c:v>0</c:v>
                </c:pt>
                <c:pt idx="34630">
                  <c:v>0</c:v>
                </c:pt>
                <c:pt idx="34631">
                  <c:v>0</c:v>
                </c:pt>
                <c:pt idx="34632">
                  <c:v>0</c:v>
                </c:pt>
                <c:pt idx="34633">
                  <c:v>0</c:v>
                </c:pt>
                <c:pt idx="34634">
                  <c:v>0</c:v>
                </c:pt>
                <c:pt idx="34635">
                  <c:v>0</c:v>
                </c:pt>
                <c:pt idx="34636">
                  <c:v>0</c:v>
                </c:pt>
                <c:pt idx="34637">
                  <c:v>0</c:v>
                </c:pt>
                <c:pt idx="34638">
                  <c:v>0</c:v>
                </c:pt>
                <c:pt idx="34639">
                  <c:v>0</c:v>
                </c:pt>
                <c:pt idx="34640">
                  <c:v>0</c:v>
                </c:pt>
                <c:pt idx="34641">
                  <c:v>0</c:v>
                </c:pt>
                <c:pt idx="34642">
                  <c:v>0</c:v>
                </c:pt>
                <c:pt idx="34643">
                  <c:v>0</c:v>
                </c:pt>
                <c:pt idx="34644">
                  <c:v>0</c:v>
                </c:pt>
                <c:pt idx="34645">
                  <c:v>0</c:v>
                </c:pt>
                <c:pt idx="34646">
                  <c:v>0</c:v>
                </c:pt>
                <c:pt idx="34647">
                  <c:v>0</c:v>
                </c:pt>
                <c:pt idx="34648">
                  <c:v>0</c:v>
                </c:pt>
                <c:pt idx="34649">
                  <c:v>0</c:v>
                </c:pt>
                <c:pt idx="34650">
                  <c:v>0</c:v>
                </c:pt>
                <c:pt idx="34651">
                  <c:v>0</c:v>
                </c:pt>
                <c:pt idx="34652">
                  <c:v>0</c:v>
                </c:pt>
                <c:pt idx="34653">
                  <c:v>0</c:v>
                </c:pt>
                <c:pt idx="34654">
                  <c:v>0</c:v>
                </c:pt>
                <c:pt idx="34655">
                  <c:v>0</c:v>
                </c:pt>
                <c:pt idx="34656">
                  <c:v>0</c:v>
                </c:pt>
                <c:pt idx="34657">
                  <c:v>0</c:v>
                </c:pt>
                <c:pt idx="34658">
                  <c:v>0</c:v>
                </c:pt>
                <c:pt idx="34659">
                  <c:v>0</c:v>
                </c:pt>
                <c:pt idx="34660">
                  <c:v>0</c:v>
                </c:pt>
                <c:pt idx="34661">
                  <c:v>0</c:v>
                </c:pt>
                <c:pt idx="34662">
                  <c:v>0</c:v>
                </c:pt>
                <c:pt idx="34663">
                  <c:v>0</c:v>
                </c:pt>
                <c:pt idx="34664">
                  <c:v>0</c:v>
                </c:pt>
                <c:pt idx="34665">
                  <c:v>0</c:v>
                </c:pt>
                <c:pt idx="34666">
                  <c:v>0</c:v>
                </c:pt>
                <c:pt idx="34667">
                  <c:v>0</c:v>
                </c:pt>
                <c:pt idx="34668">
                  <c:v>0</c:v>
                </c:pt>
                <c:pt idx="34669">
                  <c:v>0</c:v>
                </c:pt>
                <c:pt idx="34670">
                  <c:v>0</c:v>
                </c:pt>
                <c:pt idx="34671">
                  <c:v>0</c:v>
                </c:pt>
                <c:pt idx="34672">
                  <c:v>0</c:v>
                </c:pt>
                <c:pt idx="34673">
                  <c:v>0</c:v>
                </c:pt>
                <c:pt idx="34674">
                  <c:v>0</c:v>
                </c:pt>
                <c:pt idx="34675">
                  <c:v>0</c:v>
                </c:pt>
                <c:pt idx="34676">
                  <c:v>0</c:v>
                </c:pt>
                <c:pt idx="34677">
                  <c:v>0</c:v>
                </c:pt>
                <c:pt idx="34678">
                  <c:v>0</c:v>
                </c:pt>
                <c:pt idx="34679">
                  <c:v>0</c:v>
                </c:pt>
                <c:pt idx="34680">
                  <c:v>0</c:v>
                </c:pt>
                <c:pt idx="34681">
                  <c:v>0</c:v>
                </c:pt>
                <c:pt idx="34682">
                  <c:v>0</c:v>
                </c:pt>
                <c:pt idx="34683">
                  <c:v>0</c:v>
                </c:pt>
                <c:pt idx="34684">
                  <c:v>0</c:v>
                </c:pt>
                <c:pt idx="34685">
                  <c:v>0</c:v>
                </c:pt>
                <c:pt idx="34686">
                  <c:v>0</c:v>
                </c:pt>
                <c:pt idx="34687">
                  <c:v>0</c:v>
                </c:pt>
                <c:pt idx="34688">
                  <c:v>0</c:v>
                </c:pt>
                <c:pt idx="34689">
                  <c:v>0</c:v>
                </c:pt>
                <c:pt idx="34690">
                  <c:v>0</c:v>
                </c:pt>
                <c:pt idx="34691">
                  <c:v>0</c:v>
                </c:pt>
                <c:pt idx="34692">
                  <c:v>0</c:v>
                </c:pt>
                <c:pt idx="34693">
                  <c:v>0</c:v>
                </c:pt>
                <c:pt idx="34694">
                  <c:v>0</c:v>
                </c:pt>
                <c:pt idx="34695">
                  <c:v>0</c:v>
                </c:pt>
                <c:pt idx="34696">
                  <c:v>0</c:v>
                </c:pt>
                <c:pt idx="34697">
                  <c:v>0</c:v>
                </c:pt>
                <c:pt idx="34698">
                  <c:v>0</c:v>
                </c:pt>
                <c:pt idx="34699">
                  <c:v>0</c:v>
                </c:pt>
                <c:pt idx="34700">
                  <c:v>0</c:v>
                </c:pt>
                <c:pt idx="34701">
                  <c:v>0</c:v>
                </c:pt>
                <c:pt idx="34702">
                  <c:v>0</c:v>
                </c:pt>
                <c:pt idx="34703">
                  <c:v>0</c:v>
                </c:pt>
                <c:pt idx="34704">
                  <c:v>0</c:v>
                </c:pt>
                <c:pt idx="34705">
                  <c:v>0</c:v>
                </c:pt>
                <c:pt idx="34706">
                  <c:v>0</c:v>
                </c:pt>
                <c:pt idx="34707">
                  <c:v>0</c:v>
                </c:pt>
                <c:pt idx="34708">
                  <c:v>0</c:v>
                </c:pt>
                <c:pt idx="34709">
                  <c:v>0</c:v>
                </c:pt>
                <c:pt idx="34710">
                  <c:v>0</c:v>
                </c:pt>
                <c:pt idx="34711">
                  <c:v>0</c:v>
                </c:pt>
                <c:pt idx="34712">
                  <c:v>0</c:v>
                </c:pt>
                <c:pt idx="34713">
                  <c:v>0</c:v>
                </c:pt>
                <c:pt idx="34714">
                  <c:v>0</c:v>
                </c:pt>
                <c:pt idx="34715">
                  <c:v>0</c:v>
                </c:pt>
                <c:pt idx="34716">
                  <c:v>0</c:v>
                </c:pt>
                <c:pt idx="34717">
                  <c:v>0</c:v>
                </c:pt>
                <c:pt idx="34718">
                  <c:v>0</c:v>
                </c:pt>
                <c:pt idx="34719">
                  <c:v>0</c:v>
                </c:pt>
                <c:pt idx="34720">
                  <c:v>0</c:v>
                </c:pt>
                <c:pt idx="34721">
                  <c:v>0</c:v>
                </c:pt>
                <c:pt idx="34722">
                  <c:v>0</c:v>
                </c:pt>
                <c:pt idx="34723">
                  <c:v>0</c:v>
                </c:pt>
                <c:pt idx="34724">
                  <c:v>0</c:v>
                </c:pt>
                <c:pt idx="34725">
                  <c:v>0</c:v>
                </c:pt>
                <c:pt idx="34726">
                  <c:v>0</c:v>
                </c:pt>
                <c:pt idx="34727">
                  <c:v>0</c:v>
                </c:pt>
                <c:pt idx="34728">
                  <c:v>0</c:v>
                </c:pt>
                <c:pt idx="34729">
                  <c:v>0</c:v>
                </c:pt>
                <c:pt idx="34730">
                  <c:v>0</c:v>
                </c:pt>
                <c:pt idx="34731">
                  <c:v>0</c:v>
                </c:pt>
                <c:pt idx="34732">
                  <c:v>0</c:v>
                </c:pt>
                <c:pt idx="34733">
                  <c:v>0</c:v>
                </c:pt>
                <c:pt idx="34734">
                  <c:v>0</c:v>
                </c:pt>
                <c:pt idx="34735">
                  <c:v>0</c:v>
                </c:pt>
                <c:pt idx="34736">
                  <c:v>0</c:v>
                </c:pt>
                <c:pt idx="34737">
                  <c:v>0</c:v>
                </c:pt>
                <c:pt idx="34738">
                  <c:v>0</c:v>
                </c:pt>
                <c:pt idx="34739">
                  <c:v>0</c:v>
                </c:pt>
                <c:pt idx="34740">
                  <c:v>0</c:v>
                </c:pt>
                <c:pt idx="34741">
                  <c:v>0</c:v>
                </c:pt>
                <c:pt idx="34742">
                  <c:v>0</c:v>
                </c:pt>
                <c:pt idx="34743">
                  <c:v>0</c:v>
                </c:pt>
                <c:pt idx="34744">
                  <c:v>0</c:v>
                </c:pt>
                <c:pt idx="34745">
                  <c:v>0</c:v>
                </c:pt>
                <c:pt idx="34746">
                  <c:v>0</c:v>
                </c:pt>
                <c:pt idx="34747">
                  <c:v>0</c:v>
                </c:pt>
                <c:pt idx="34748">
                  <c:v>0</c:v>
                </c:pt>
                <c:pt idx="34749">
                  <c:v>0</c:v>
                </c:pt>
                <c:pt idx="34750">
                  <c:v>0</c:v>
                </c:pt>
                <c:pt idx="34751">
                  <c:v>0</c:v>
                </c:pt>
                <c:pt idx="34752">
                  <c:v>0</c:v>
                </c:pt>
                <c:pt idx="34753">
                  <c:v>0</c:v>
                </c:pt>
                <c:pt idx="34754">
                  <c:v>0</c:v>
                </c:pt>
                <c:pt idx="34755">
                  <c:v>0</c:v>
                </c:pt>
                <c:pt idx="34756">
                  <c:v>0</c:v>
                </c:pt>
                <c:pt idx="34757">
                  <c:v>0</c:v>
                </c:pt>
                <c:pt idx="34758">
                  <c:v>0</c:v>
                </c:pt>
                <c:pt idx="34759">
                  <c:v>0</c:v>
                </c:pt>
                <c:pt idx="34760">
                  <c:v>0</c:v>
                </c:pt>
                <c:pt idx="34761">
                  <c:v>0</c:v>
                </c:pt>
                <c:pt idx="34762">
                  <c:v>0</c:v>
                </c:pt>
                <c:pt idx="34763">
                  <c:v>0</c:v>
                </c:pt>
                <c:pt idx="34764">
                  <c:v>0</c:v>
                </c:pt>
                <c:pt idx="34765">
                  <c:v>0</c:v>
                </c:pt>
                <c:pt idx="34766">
                  <c:v>0</c:v>
                </c:pt>
                <c:pt idx="34767">
                  <c:v>0</c:v>
                </c:pt>
                <c:pt idx="34768">
                  <c:v>0</c:v>
                </c:pt>
                <c:pt idx="34769">
                  <c:v>0</c:v>
                </c:pt>
                <c:pt idx="34770">
                  <c:v>0</c:v>
                </c:pt>
                <c:pt idx="34771">
                  <c:v>0</c:v>
                </c:pt>
                <c:pt idx="34772">
                  <c:v>0</c:v>
                </c:pt>
                <c:pt idx="34773">
                  <c:v>0</c:v>
                </c:pt>
                <c:pt idx="34774">
                  <c:v>0</c:v>
                </c:pt>
                <c:pt idx="34775">
                  <c:v>0</c:v>
                </c:pt>
                <c:pt idx="34776">
                  <c:v>0</c:v>
                </c:pt>
                <c:pt idx="34777">
                  <c:v>0</c:v>
                </c:pt>
                <c:pt idx="34778">
                  <c:v>0</c:v>
                </c:pt>
                <c:pt idx="34779">
                  <c:v>0</c:v>
                </c:pt>
                <c:pt idx="34780">
                  <c:v>0</c:v>
                </c:pt>
                <c:pt idx="34781">
                  <c:v>0</c:v>
                </c:pt>
                <c:pt idx="34782">
                  <c:v>0</c:v>
                </c:pt>
                <c:pt idx="34783">
                  <c:v>0</c:v>
                </c:pt>
                <c:pt idx="34784">
                  <c:v>0</c:v>
                </c:pt>
                <c:pt idx="34785">
                  <c:v>0</c:v>
                </c:pt>
                <c:pt idx="34786">
                  <c:v>0</c:v>
                </c:pt>
                <c:pt idx="34787">
                  <c:v>0</c:v>
                </c:pt>
                <c:pt idx="34788">
                  <c:v>0</c:v>
                </c:pt>
                <c:pt idx="34789">
                  <c:v>0</c:v>
                </c:pt>
                <c:pt idx="34790">
                  <c:v>0</c:v>
                </c:pt>
                <c:pt idx="34791">
                  <c:v>0</c:v>
                </c:pt>
                <c:pt idx="34792">
                  <c:v>0</c:v>
                </c:pt>
                <c:pt idx="34793">
                  <c:v>0</c:v>
                </c:pt>
                <c:pt idx="34794">
                  <c:v>0</c:v>
                </c:pt>
                <c:pt idx="34795">
                  <c:v>0</c:v>
                </c:pt>
                <c:pt idx="34796">
                  <c:v>0</c:v>
                </c:pt>
                <c:pt idx="34797">
                  <c:v>0</c:v>
                </c:pt>
                <c:pt idx="34798">
                  <c:v>0</c:v>
                </c:pt>
                <c:pt idx="34799">
                  <c:v>0</c:v>
                </c:pt>
                <c:pt idx="34800">
                  <c:v>0</c:v>
                </c:pt>
                <c:pt idx="34801">
                  <c:v>0</c:v>
                </c:pt>
                <c:pt idx="34802">
                  <c:v>0</c:v>
                </c:pt>
                <c:pt idx="34803">
                  <c:v>0</c:v>
                </c:pt>
                <c:pt idx="34804">
                  <c:v>0</c:v>
                </c:pt>
                <c:pt idx="34805">
                  <c:v>0</c:v>
                </c:pt>
                <c:pt idx="34806">
                  <c:v>0</c:v>
                </c:pt>
                <c:pt idx="34807">
                  <c:v>0</c:v>
                </c:pt>
                <c:pt idx="34808">
                  <c:v>0</c:v>
                </c:pt>
                <c:pt idx="34809">
                  <c:v>0</c:v>
                </c:pt>
                <c:pt idx="34810">
                  <c:v>0</c:v>
                </c:pt>
                <c:pt idx="34811">
                  <c:v>0</c:v>
                </c:pt>
                <c:pt idx="34812">
                  <c:v>0</c:v>
                </c:pt>
                <c:pt idx="34813">
                  <c:v>0</c:v>
                </c:pt>
                <c:pt idx="34814">
                  <c:v>0</c:v>
                </c:pt>
                <c:pt idx="34815">
                  <c:v>0</c:v>
                </c:pt>
                <c:pt idx="34816">
                  <c:v>0</c:v>
                </c:pt>
                <c:pt idx="34817">
                  <c:v>0</c:v>
                </c:pt>
                <c:pt idx="34818">
                  <c:v>0</c:v>
                </c:pt>
                <c:pt idx="34819">
                  <c:v>0</c:v>
                </c:pt>
                <c:pt idx="34820">
                  <c:v>0</c:v>
                </c:pt>
                <c:pt idx="34821">
                  <c:v>0</c:v>
                </c:pt>
                <c:pt idx="34822">
                  <c:v>0</c:v>
                </c:pt>
                <c:pt idx="34823">
                  <c:v>0</c:v>
                </c:pt>
                <c:pt idx="34824">
                  <c:v>0</c:v>
                </c:pt>
                <c:pt idx="34825">
                  <c:v>0</c:v>
                </c:pt>
                <c:pt idx="34826">
                  <c:v>0</c:v>
                </c:pt>
                <c:pt idx="34827">
                  <c:v>0</c:v>
                </c:pt>
                <c:pt idx="34828">
                  <c:v>0</c:v>
                </c:pt>
                <c:pt idx="34829">
                  <c:v>0</c:v>
                </c:pt>
                <c:pt idx="34830">
                  <c:v>0</c:v>
                </c:pt>
                <c:pt idx="34831">
                  <c:v>0</c:v>
                </c:pt>
                <c:pt idx="34832">
                  <c:v>0</c:v>
                </c:pt>
                <c:pt idx="34833">
                  <c:v>0</c:v>
                </c:pt>
                <c:pt idx="34834">
                  <c:v>0</c:v>
                </c:pt>
                <c:pt idx="34835">
                  <c:v>0</c:v>
                </c:pt>
                <c:pt idx="34836">
                  <c:v>0</c:v>
                </c:pt>
                <c:pt idx="34837">
                  <c:v>0</c:v>
                </c:pt>
                <c:pt idx="34838">
                  <c:v>0</c:v>
                </c:pt>
                <c:pt idx="34839">
                  <c:v>0</c:v>
                </c:pt>
                <c:pt idx="34840">
                  <c:v>0</c:v>
                </c:pt>
                <c:pt idx="34841">
                  <c:v>0</c:v>
                </c:pt>
                <c:pt idx="34842">
                  <c:v>0</c:v>
                </c:pt>
                <c:pt idx="34843">
                  <c:v>0</c:v>
                </c:pt>
                <c:pt idx="34844">
                  <c:v>0</c:v>
                </c:pt>
                <c:pt idx="34845">
                  <c:v>0</c:v>
                </c:pt>
                <c:pt idx="34846">
                  <c:v>0</c:v>
                </c:pt>
                <c:pt idx="34847">
                  <c:v>0</c:v>
                </c:pt>
                <c:pt idx="34848">
                  <c:v>0</c:v>
                </c:pt>
                <c:pt idx="34849">
                  <c:v>0</c:v>
                </c:pt>
                <c:pt idx="34850">
                  <c:v>0</c:v>
                </c:pt>
                <c:pt idx="34851">
                  <c:v>0</c:v>
                </c:pt>
                <c:pt idx="34852">
                  <c:v>0</c:v>
                </c:pt>
                <c:pt idx="34853">
                  <c:v>0</c:v>
                </c:pt>
                <c:pt idx="34854">
                  <c:v>0</c:v>
                </c:pt>
                <c:pt idx="34855">
                  <c:v>0</c:v>
                </c:pt>
                <c:pt idx="34856">
                  <c:v>0</c:v>
                </c:pt>
                <c:pt idx="34857">
                  <c:v>0</c:v>
                </c:pt>
                <c:pt idx="34858">
                  <c:v>0</c:v>
                </c:pt>
                <c:pt idx="34859">
                  <c:v>0</c:v>
                </c:pt>
                <c:pt idx="34860">
                  <c:v>0</c:v>
                </c:pt>
                <c:pt idx="34861">
                  <c:v>0</c:v>
                </c:pt>
                <c:pt idx="34862">
                  <c:v>0</c:v>
                </c:pt>
                <c:pt idx="34863">
                  <c:v>0</c:v>
                </c:pt>
                <c:pt idx="34864">
                  <c:v>0</c:v>
                </c:pt>
                <c:pt idx="34865">
                  <c:v>0</c:v>
                </c:pt>
                <c:pt idx="34866">
                  <c:v>0</c:v>
                </c:pt>
                <c:pt idx="34867">
                  <c:v>0</c:v>
                </c:pt>
                <c:pt idx="34868">
                  <c:v>0</c:v>
                </c:pt>
                <c:pt idx="34869">
                  <c:v>0</c:v>
                </c:pt>
                <c:pt idx="34870">
                  <c:v>0</c:v>
                </c:pt>
                <c:pt idx="34871">
                  <c:v>0</c:v>
                </c:pt>
                <c:pt idx="34872">
                  <c:v>0</c:v>
                </c:pt>
                <c:pt idx="34873">
                  <c:v>0</c:v>
                </c:pt>
                <c:pt idx="34874">
                  <c:v>0</c:v>
                </c:pt>
                <c:pt idx="34875">
                  <c:v>0</c:v>
                </c:pt>
                <c:pt idx="34876">
                  <c:v>0</c:v>
                </c:pt>
                <c:pt idx="34877">
                  <c:v>0</c:v>
                </c:pt>
                <c:pt idx="34878">
                  <c:v>0</c:v>
                </c:pt>
                <c:pt idx="34879">
                  <c:v>0</c:v>
                </c:pt>
                <c:pt idx="34880">
                  <c:v>0</c:v>
                </c:pt>
                <c:pt idx="34881">
                  <c:v>0</c:v>
                </c:pt>
                <c:pt idx="34882">
                  <c:v>0</c:v>
                </c:pt>
                <c:pt idx="34883">
                  <c:v>0</c:v>
                </c:pt>
                <c:pt idx="34884">
                  <c:v>0</c:v>
                </c:pt>
                <c:pt idx="34885">
                  <c:v>0</c:v>
                </c:pt>
                <c:pt idx="34886">
                  <c:v>0</c:v>
                </c:pt>
                <c:pt idx="34887">
                  <c:v>0</c:v>
                </c:pt>
                <c:pt idx="34888">
                  <c:v>0</c:v>
                </c:pt>
                <c:pt idx="34889">
                  <c:v>0</c:v>
                </c:pt>
                <c:pt idx="34890">
                  <c:v>0</c:v>
                </c:pt>
                <c:pt idx="34891">
                  <c:v>0</c:v>
                </c:pt>
                <c:pt idx="34892">
                  <c:v>0</c:v>
                </c:pt>
                <c:pt idx="34893">
                  <c:v>0</c:v>
                </c:pt>
                <c:pt idx="34894">
                  <c:v>0</c:v>
                </c:pt>
                <c:pt idx="34895">
                  <c:v>0</c:v>
                </c:pt>
                <c:pt idx="34896">
                  <c:v>0</c:v>
                </c:pt>
                <c:pt idx="34897">
                  <c:v>0</c:v>
                </c:pt>
                <c:pt idx="34898">
                  <c:v>0</c:v>
                </c:pt>
                <c:pt idx="34899">
                  <c:v>0</c:v>
                </c:pt>
                <c:pt idx="34900">
                  <c:v>0</c:v>
                </c:pt>
                <c:pt idx="34901">
                  <c:v>0</c:v>
                </c:pt>
                <c:pt idx="34902">
                  <c:v>0</c:v>
                </c:pt>
                <c:pt idx="34903">
                  <c:v>0</c:v>
                </c:pt>
                <c:pt idx="34904">
                  <c:v>0</c:v>
                </c:pt>
                <c:pt idx="34905">
                  <c:v>0</c:v>
                </c:pt>
                <c:pt idx="34906">
                  <c:v>0</c:v>
                </c:pt>
                <c:pt idx="34907">
                  <c:v>0</c:v>
                </c:pt>
                <c:pt idx="34908">
                  <c:v>0</c:v>
                </c:pt>
                <c:pt idx="34909">
                  <c:v>0</c:v>
                </c:pt>
                <c:pt idx="34910">
                  <c:v>0</c:v>
                </c:pt>
                <c:pt idx="34911">
                  <c:v>0</c:v>
                </c:pt>
                <c:pt idx="34912">
                  <c:v>0</c:v>
                </c:pt>
                <c:pt idx="34913">
                  <c:v>0</c:v>
                </c:pt>
                <c:pt idx="34914">
                  <c:v>0</c:v>
                </c:pt>
                <c:pt idx="34915">
                  <c:v>0</c:v>
                </c:pt>
                <c:pt idx="34916">
                  <c:v>0</c:v>
                </c:pt>
                <c:pt idx="34917">
                  <c:v>0</c:v>
                </c:pt>
                <c:pt idx="34918">
                  <c:v>0</c:v>
                </c:pt>
                <c:pt idx="34919">
                  <c:v>0</c:v>
                </c:pt>
                <c:pt idx="34920">
                  <c:v>0</c:v>
                </c:pt>
                <c:pt idx="34921">
                  <c:v>0</c:v>
                </c:pt>
                <c:pt idx="34922">
                  <c:v>0</c:v>
                </c:pt>
                <c:pt idx="34923">
                  <c:v>0</c:v>
                </c:pt>
                <c:pt idx="34924">
                  <c:v>0</c:v>
                </c:pt>
                <c:pt idx="34925">
                  <c:v>0</c:v>
                </c:pt>
                <c:pt idx="34926">
                  <c:v>0</c:v>
                </c:pt>
                <c:pt idx="34927">
                  <c:v>0</c:v>
                </c:pt>
                <c:pt idx="34928">
                  <c:v>0</c:v>
                </c:pt>
                <c:pt idx="34929">
                  <c:v>0</c:v>
                </c:pt>
                <c:pt idx="34930">
                  <c:v>0</c:v>
                </c:pt>
                <c:pt idx="34931">
                  <c:v>0</c:v>
                </c:pt>
                <c:pt idx="34932">
                  <c:v>0</c:v>
                </c:pt>
                <c:pt idx="34933">
                  <c:v>0</c:v>
                </c:pt>
                <c:pt idx="34934">
                  <c:v>0</c:v>
                </c:pt>
                <c:pt idx="34935">
                  <c:v>0</c:v>
                </c:pt>
                <c:pt idx="34936">
                  <c:v>0</c:v>
                </c:pt>
                <c:pt idx="34937">
                  <c:v>0</c:v>
                </c:pt>
                <c:pt idx="34938">
                  <c:v>0</c:v>
                </c:pt>
                <c:pt idx="34939">
                  <c:v>0</c:v>
                </c:pt>
                <c:pt idx="34940">
                  <c:v>0</c:v>
                </c:pt>
                <c:pt idx="34941">
                  <c:v>0</c:v>
                </c:pt>
                <c:pt idx="34942">
                  <c:v>0</c:v>
                </c:pt>
                <c:pt idx="34943">
                  <c:v>0</c:v>
                </c:pt>
                <c:pt idx="34944">
                  <c:v>0</c:v>
                </c:pt>
                <c:pt idx="34945">
                  <c:v>0</c:v>
                </c:pt>
                <c:pt idx="34946">
                  <c:v>0</c:v>
                </c:pt>
                <c:pt idx="34947">
                  <c:v>0</c:v>
                </c:pt>
                <c:pt idx="34948">
                  <c:v>0</c:v>
                </c:pt>
                <c:pt idx="34949">
                  <c:v>0</c:v>
                </c:pt>
                <c:pt idx="34950">
                  <c:v>0</c:v>
                </c:pt>
                <c:pt idx="34951">
                  <c:v>0</c:v>
                </c:pt>
                <c:pt idx="34952">
                  <c:v>0</c:v>
                </c:pt>
                <c:pt idx="34953">
                  <c:v>0</c:v>
                </c:pt>
                <c:pt idx="34954">
                  <c:v>0</c:v>
                </c:pt>
                <c:pt idx="34955">
                  <c:v>0</c:v>
                </c:pt>
                <c:pt idx="34956">
                  <c:v>0</c:v>
                </c:pt>
                <c:pt idx="34957">
                  <c:v>0</c:v>
                </c:pt>
                <c:pt idx="34958">
                  <c:v>0</c:v>
                </c:pt>
                <c:pt idx="34959">
                  <c:v>0</c:v>
                </c:pt>
                <c:pt idx="34960">
                  <c:v>0</c:v>
                </c:pt>
                <c:pt idx="34961">
                  <c:v>0</c:v>
                </c:pt>
                <c:pt idx="34962">
                  <c:v>0</c:v>
                </c:pt>
                <c:pt idx="34963">
                  <c:v>0</c:v>
                </c:pt>
                <c:pt idx="34964">
                  <c:v>0</c:v>
                </c:pt>
                <c:pt idx="34965">
                  <c:v>0</c:v>
                </c:pt>
                <c:pt idx="34966">
                  <c:v>0</c:v>
                </c:pt>
                <c:pt idx="34967">
                  <c:v>0</c:v>
                </c:pt>
                <c:pt idx="34968">
                  <c:v>0</c:v>
                </c:pt>
                <c:pt idx="34969">
                  <c:v>0</c:v>
                </c:pt>
                <c:pt idx="34970">
                  <c:v>0</c:v>
                </c:pt>
                <c:pt idx="34971">
                  <c:v>0</c:v>
                </c:pt>
                <c:pt idx="34972">
                  <c:v>0</c:v>
                </c:pt>
                <c:pt idx="34973">
                  <c:v>0</c:v>
                </c:pt>
                <c:pt idx="34974">
                  <c:v>0</c:v>
                </c:pt>
                <c:pt idx="34975">
                  <c:v>0</c:v>
                </c:pt>
                <c:pt idx="34976">
                  <c:v>0</c:v>
                </c:pt>
                <c:pt idx="34977">
                  <c:v>0</c:v>
                </c:pt>
                <c:pt idx="34978">
                  <c:v>0</c:v>
                </c:pt>
                <c:pt idx="34979">
                  <c:v>0</c:v>
                </c:pt>
                <c:pt idx="34980">
                  <c:v>0</c:v>
                </c:pt>
                <c:pt idx="34981">
                  <c:v>0</c:v>
                </c:pt>
                <c:pt idx="34982">
                  <c:v>0</c:v>
                </c:pt>
                <c:pt idx="34983">
                  <c:v>0</c:v>
                </c:pt>
                <c:pt idx="34984">
                  <c:v>0</c:v>
                </c:pt>
                <c:pt idx="34985">
                  <c:v>0</c:v>
                </c:pt>
                <c:pt idx="34986">
                  <c:v>0</c:v>
                </c:pt>
                <c:pt idx="34987">
                  <c:v>0</c:v>
                </c:pt>
                <c:pt idx="34988">
                  <c:v>0</c:v>
                </c:pt>
                <c:pt idx="34989">
                  <c:v>0</c:v>
                </c:pt>
                <c:pt idx="34990">
                  <c:v>0</c:v>
                </c:pt>
                <c:pt idx="34991">
                  <c:v>0</c:v>
                </c:pt>
                <c:pt idx="34992">
                  <c:v>0</c:v>
                </c:pt>
                <c:pt idx="34993">
                  <c:v>0</c:v>
                </c:pt>
                <c:pt idx="34994">
                  <c:v>0</c:v>
                </c:pt>
                <c:pt idx="34995">
                  <c:v>0</c:v>
                </c:pt>
                <c:pt idx="34996">
                  <c:v>0</c:v>
                </c:pt>
                <c:pt idx="34997">
                  <c:v>0</c:v>
                </c:pt>
                <c:pt idx="34998">
                  <c:v>0</c:v>
                </c:pt>
                <c:pt idx="34999">
                  <c:v>0</c:v>
                </c:pt>
                <c:pt idx="35000">
                  <c:v>0</c:v>
                </c:pt>
                <c:pt idx="35001">
                  <c:v>0</c:v>
                </c:pt>
                <c:pt idx="35002">
                  <c:v>0</c:v>
                </c:pt>
                <c:pt idx="35003">
                  <c:v>0</c:v>
                </c:pt>
                <c:pt idx="35004">
                  <c:v>0</c:v>
                </c:pt>
                <c:pt idx="35005">
                  <c:v>0</c:v>
                </c:pt>
                <c:pt idx="35006">
                  <c:v>0</c:v>
                </c:pt>
                <c:pt idx="35007">
                  <c:v>0</c:v>
                </c:pt>
                <c:pt idx="35008">
                  <c:v>0</c:v>
                </c:pt>
                <c:pt idx="35009">
                  <c:v>0</c:v>
                </c:pt>
                <c:pt idx="35010">
                  <c:v>0</c:v>
                </c:pt>
                <c:pt idx="35011">
                  <c:v>0</c:v>
                </c:pt>
                <c:pt idx="35012">
                  <c:v>0</c:v>
                </c:pt>
                <c:pt idx="35013">
                  <c:v>0</c:v>
                </c:pt>
                <c:pt idx="35014">
                  <c:v>0</c:v>
                </c:pt>
                <c:pt idx="35015">
                  <c:v>0</c:v>
                </c:pt>
                <c:pt idx="35016">
                  <c:v>0</c:v>
                </c:pt>
                <c:pt idx="35017">
                  <c:v>0</c:v>
                </c:pt>
                <c:pt idx="35018">
                  <c:v>0</c:v>
                </c:pt>
                <c:pt idx="35019">
                  <c:v>0</c:v>
                </c:pt>
                <c:pt idx="35020">
                  <c:v>0</c:v>
                </c:pt>
                <c:pt idx="35021">
                  <c:v>0</c:v>
                </c:pt>
                <c:pt idx="35022">
                  <c:v>0</c:v>
                </c:pt>
                <c:pt idx="35023">
                  <c:v>0</c:v>
                </c:pt>
                <c:pt idx="35024">
                  <c:v>0</c:v>
                </c:pt>
                <c:pt idx="35025">
                  <c:v>0</c:v>
                </c:pt>
                <c:pt idx="35026">
                  <c:v>0</c:v>
                </c:pt>
                <c:pt idx="35027">
                  <c:v>0</c:v>
                </c:pt>
                <c:pt idx="35028">
                  <c:v>0</c:v>
                </c:pt>
                <c:pt idx="35029">
                  <c:v>0</c:v>
                </c:pt>
                <c:pt idx="35030">
                  <c:v>0</c:v>
                </c:pt>
                <c:pt idx="35031">
                  <c:v>0</c:v>
                </c:pt>
                <c:pt idx="35032">
                  <c:v>0</c:v>
                </c:pt>
                <c:pt idx="35033">
                  <c:v>0</c:v>
                </c:pt>
                <c:pt idx="35034">
                  <c:v>0</c:v>
                </c:pt>
                <c:pt idx="35035">
                  <c:v>0</c:v>
                </c:pt>
                <c:pt idx="35036">
                  <c:v>0</c:v>
                </c:pt>
                <c:pt idx="35037">
                  <c:v>0</c:v>
                </c:pt>
                <c:pt idx="35038">
                  <c:v>0</c:v>
                </c:pt>
                <c:pt idx="35039">
                  <c:v>0</c:v>
                </c:pt>
                <c:pt idx="35040">
                  <c:v>0</c:v>
                </c:pt>
                <c:pt idx="35041">
                  <c:v>0</c:v>
                </c:pt>
                <c:pt idx="35042">
                  <c:v>0</c:v>
                </c:pt>
                <c:pt idx="35043">
                  <c:v>0</c:v>
                </c:pt>
                <c:pt idx="35044">
                  <c:v>0</c:v>
                </c:pt>
                <c:pt idx="35045">
                  <c:v>0</c:v>
                </c:pt>
                <c:pt idx="35046">
                  <c:v>0</c:v>
                </c:pt>
                <c:pt idx="35047">
                  <c:v>0</c:v>
                </c:pt>
                <c:pt idx="35048">
                  <c:v>0</c:v>
                </c:pt>
                <c:pt idx="35049">
                  <c:v>0</c:v>
                </c:pt>
                <c:pt idx="35050">
                  <c:v>0</c:v>
                </c:pt>
                <c:pt idx="35051">
                  <c:v>0</c:v>
                </c:pt>
                <c:pt idx="35052">
                  <c:v>0</c:v>
                </c:pt>
                <c:pt idx="35053">
                  <c:v>0</c:v>
                </c:pt>
                <c:pt idx="35054">
                  <c:v>0</c:v>
                </c:pt>
                <c:pt idx="35055">
                  <c:v>0</c:v>
                </c:pt>
                <c:pt idx="35056">
                  <c:v>0</c:v>
                </c:pt>
                <c:pt idx="35057">
                  <c:v>0</c:v>
                </c:pt>
                <c:pt idx="35058">
                  <c:v>0</c:v>
                </c:pt>
                <c:pt idx="35059">
                  <c:v>0</c:v>
                </c:pt>
                <c:pt idx="35060">
                  <c:v>0</c:v>
                </c:pt>
                <c:pt idx="35061">
                  <c:v>0</c:v>
                </c:pt>
                <c:pt idx="35062">
                  <c:v>0</c:v>
                </c:pt>
                <c:pt idx="35063">
                  <c:v>0</c:v>
                </c:pt>
                <c:pt idx="35064">
                  <c:v>0</c:v>
                </c:pt>
                <c:pt idx="35065">
                  <c:v>0</c:v>
                </c:pt>
                <c:pt idx="35066">
                  <c:v>0</c:v>
                </c:pt>
                <c:pt idx="35067">
                  <c:v>0</c:v>
                </c:pt>
                <c:pt idx="35068">
                  <c:v>0</c:v>
                </c:pt>
                <c:pt idx="35069">
                  <c:v>0</c:v>
                </c:pt>
                <c:pt idx="35070">
                  <c:v>0</c:v>
                </c:pt>
                <c:pt idx="35071">
                  <c:v>0</c:v>
                </c:pt>
                <c:pt idx="35072">
                  <c:v>0</c:v>
                </c:pt>
                <c:pt idx="35073">
                  <c:v>0</c:v>
                </c:pt>
                <c:pt idx="35074">
                  <c:v>0</c:v>
                </c:pt>
                <c:pt idx="35075">
                  <c:v>0</c:v>
                </c:pt>
                <c:pt idx="35076">
                  <c:v>0</c:v>
                </c:pt>
                <c:pt idx="35077">
                  <c:v>0</c:v>
                </c:pt>
                <c:pt idx="35078">
                  <c:v>0</c:v>
                </c:pt>
                <c:pt idx="35079">
                  <c:v>0</c:v>
                </c:pt>
                <c:pt idx="35080">
                  <c:v>0</c:v>
                </c:pt>
                <c:pt idx="35081">
                  <c:v>0</c:v>
                </c:pt>
                <c:pt idx="35082">
                  <c:v>0</c:v>
                </c:pt>
                <c:pt idx="35083">
                  <c:v>0</c:v>
                </c:pt>
                <c:pt idx="35084">
                  <c:v>0</c:v>
                </c:pt>
                <c:pt idx="35085">
                  <c:v>0</c:v>
                </c:pt>
                <c:pt idx="35086">
                  <c:v>0</c:v>
                </c:pt>
                <c:pt idx="35087">
                  <c:v>0</c:v>
                </c:pt>
                <c:pt idx="35088">
                  <c:v>0</c:v>
                </c:pt>
                <c:pt idx="35089">
                  <c:v>0</c:v>
                </c:pt>
                <c:pt idx="35090">
                  <c:v>0</c:v>
                </c:pt>
                <c:pt idx="35091">
                  <c:v>0</c:v>
                </c:pt>
                <c:pt idx="35092">
                  <c:v>0</c:v>
                </c:pt>
                <c:pt idx="35093">
                  <c:v>0</c:v>
                </c:pt>
                <c:pt idx="35094">
                  <c:v>0</c:v>
                </c:pt>
                <c:pt idx="35095">
                  <c:v>0</c:v>
                </c:pt>
                <c:pt idx="35096">
                  <c:v>0</c:v>
                </c:pt>
                <c:pt idx="35097">
                  <c:v>0</c:v>
                </c:pt>
                <c:pt idx="35098">
                  <c:v>0</c:v>
                </c:pt>
                <c:pt idx="35099">
                  <c:v>0</c:v>
                </c:pt>
                <c:pt idx="35100">
                  <c:v>0</c:v>
                </c:pt>
                <c:pt idx="35101">
                  <c:v>0</c:v>
                </c:pt>
                <c:pt idx="35102">
                  <c:v>0</c:v>
                </c:pt>
                <c:pt idx="35103">
                  <c:v>0</c:v>
                </c:pt>
                <c:pt idx="35104">
                  <c:v>0</c:v>
                </c:pt>
                <c:pt idx="35105">
                  <c:v>0</c:v>
                </c:pt>
                <c:pt idx="35106">
                  <c:v>0</c:v>
                </c:pt>
                <c:pt idx="35107">
                  <c:v>0</c:v>
                </c:pt>
                <c:pt idx="35108">
                  <c:v>0</c:v>
                </c:pt>
                <c:pt idx="35109">
                  <c:v>0</c:v>
                </c:pt>
                <c:pt idx="35110">
                  <c:v>0</c:v>
                </c:pt>
                <c:pt idx="35111">
                  <c:v>0</c:v>
                </c:pt>
                <c:pt idx="35112">
                  <c:v>0</c:v>
                </c:pt>
                <c:pt idx="35113">
                  <c:v>0</c:v>
                </c:pt>
                <c:pt idx="35114">
                  <c:v>0</c:v>
                </c:pt>
                <c:pt idx="35115">
                  <c:v>0</c:v>
                </c:pt>
                <c:pt idx="35116">
                  <c:v>0</c:v>
                </c:pt>
                <c:pt idx="35117">
                  <c:v>0</c:v>
                </c:pt>
                <c:pt idx="35118">
                  <c:v>0</c:v>
                </c:pt>
                <c:pt idx="35119">
                  <c:v>0</c:v>
                </c:pt>
                <c:pt idx="35120">
                  <c:v>0</c:v>
                </c:pt>
                <c:pt idx="35121">
                  <c:v>0</c:v>
                </c:pt>
                <c:pt idx="35122">
                  <c:v>0</c:v>
                </c:pt>
                <c:pt idx="35123">
                  <c:v>0</c:v>
                </c:pt>
                <c:pt idx="35124">
                  <c:v>0</c:v>
                </c:pt>
                <c:pt idx="35125">
                  <c:v>0</c:v>
                </c:pt>
                <c:pt idx="35126">
                  <c:v>0</c:v>
                </c:pt>
                <c:pt idx="35127">
                  <c:v>0</c:v>
                </c:pt>
                <c:pt idx="35128">
                  <c:v>0</c:v>
                </c:pt>
                <c:pt idx="35129">
                  <c:v>0</c:v>
                </c:pt>
                <c:pt idx="35130">
                  <c:v>0</c:v>
                </c:pt>
                <c:pt idx="35131">
                  <c:v>0</c:v>
                </c:pt>
                <c:pt idx="35132">
                  <c:v>0</c:v>
                </c:pt>
                <c:pt idx="35133">
                  <c:v>0</c:v>
                </c:pt>
                <c:pt idx="35134">
                  <c:v>0</c:v>
                </c:pt>
                <c:pt idx="35135">
                  <c:v>0</c:v>
                </c:pt>
                <c:pt idx="35136">
                  <c:v>0</c:v>
                </c:pt>
                <c:pt idx="35137">
                  <c:v>0</c:v>
                </c:pt>
                <c:pt idx="35138">
                  <c:v>0</c:v>
                </c:pt>
                <c:pt idx="35139">
                  <c:v>0</c:v>
                </c:pt>
                <c:pt idx="35140">
                  <c:v>0</c:v>
                </c:pt>
                <c:pt idx="35141">
                  <c:v>0</c:v>
                </c:pt>
                <c:pt idx="35142">
                  <c:v>0</c:v>
                </c:pt>
                <c:pt idx="35143">
                  <c:v>0</c:v>
                </c:pt>
                <c:pt idx="35144">
                  <c:v>0</c:v>
                </c:pt>
                <c:pt idx="35145">
                  <c:v>0</c:v>
                </c:pt>
                <c:pt idx="35146">
                  <c:v>0</c:v>
                </c:pt>
                <c:pt idx="35147">
                  <c:v>0</c:v>
                </c:pt>
                <c:pt idx="35148">
                  <c:v>0</c:v>
                </c:pt>
                <c:pt idx="35149">
                  <c:v>0</c:v>
                </c:pt>
                <c:pt idx="35150">
                  <c:v>0</c:v>
                </c:pt>
                <c:pt idx="35151">
                  <c:v>0</c:v>
                </c:pt>
                <c:pt idx="35152">
                  <c:v>0</c:v>
                </c:pt>
                <c:pt idx="35153">
                  <c:v>0</c:v>
                </c:pt>
                <c:pt idx="35154">
                  <c:v>0</c:v>
                </c:pt>
                <c:pt idx="35155">
                  <c:v>0</c:v>
                </c:pt>
                <c:pt idx="35156">
                  <c:v>0</c:v>
                </c:pt>
                <c:pt idx="35157">
                  <c:v>0</c:v>
                </c:pt>
                <c:pt idx="35158">
                  <c:v>0</c:v>
                </c:pt>
                <c:pt idx="35159">
                  <c:v>0</c:v>
                </c:pt>
                <c:pt idx="35160">
                  <c:v>0</c:v>
                </c:pt>
                <c:pt idx="35161">
                  <c:v>0</c:v>
                </c:pt>
                <c:pt idx="35162">
                  <c:v>0</c:v>
                </c:pt>
                <c:pt idx="35163">
                  <c:v>0</c:v>
                </c:pt>
                <c:pt idx="35164">
                  <c:v>0</c:v>
                </c:pt>
                <c:pt idx="35165">
                  <c:v>0</c:v>
                </c:pt>
                <c:pt idx="35166">
                  <c:v>0</c:v>
                </c:pt>
                <c:pt idx="35167">
                  <c:v>0</c:v>
                </c:pt>
                <c:pt idx="35168">
                  <c:v>0</c:v>
                </c:pt>
                <c:pt idx="35169">
                  <c:v>0</c:v>
                </c:pt>
                <c:pt idx="35170">
                  <c:v>0</c:v>
                </c:pt>
                <c:pt idx="35171">
                  <c:v>0</c:v>
                </c:pt>
                <c:pt idx="35172">
                  <c:v>0</c:v>
                </c:pt>
                <c:pt idx="35173">
                  <c:v>0</c:v>
                </c:pt>
                <c:pt idx="35174">
                  <c:v>0</c:v>
                </c:pt>
                <c:pt idx="35175">
                  <c:v>0</c:v>
                </c:pt>
                <c:pt idx="35176">
                  <c:v>0</c:v>
                </c:pt>
                <c:pt idx="35177">
                  <c:v>0</c:v>
                </c:pt>
                <c:pt idx="35178">
                  <c:v>0</c:v>
                </c:pt>
                <c:pt idx="35179">
                  <c:v>0</c:v>
                </c:pt>
                <c:pt idx="35180">
                  <c:v>0</c:v>
                </c:pt>
                <c:pt idx="35181">
                  <c:v>0</c:v>
                </c:pt>
                <c:pt idx="35182">
                  <c:v>0</c:v>
                </c:pt>
                <c:pt idx="35183">
                  <c:v>0</c:v>
                </c:pt>
                <c:pt idx="35184">
                  <c:v>0</c:v>
                </c:pt>
                <c:pt idx="35185">
                  <c:v>0</c:v>
                </c:pt>
                <c:pt idx="35186">
                  <c:v>0</c:v>
                </c:pt>
                <c:pt idx="35187">
                  <c:v>0</c:v>
                </c:pt>
                <c:pt idx="35188">
                  <c:v>0</c:v>
                </c:pt>
                <c:pt idx="35189">
                  <c:v>0</c:v>
                </c:pt>
                <c:pt idx="35190">
                  <c:v>0</c:v>
                </c:pt>
                <c:pt idx="35191">
                  <c:v>0</c:v>
                </c:pt>
                <c:pt idx="35192">
                  <c:v>0</c:v>
                </c:pt>
                <c:pt idx="35193">
                  <c:v>0</c:v>
                </c:pt>
                <c:pt idx="35194">
                  <c:v>0</c:v>
                </c:pt>
                <c:pt idx="35195">
                  <c:v>0</c:v>
                </c:pt>
                <c:pt idx="35196">
                  <c:v>0</c:v>
                </c:pt>
                <c:pt idx="35197">
                  <c:v>0</c:v>
                </c:pt>
                <c:pt idx="35198">
                  <c:v>0</c:v>
                </c:pt>
                <c:pt idx="35199">
                  <c:v>0</c:v>
                </c:pt>
                <c:pt idx="35200">
                  <c:v>0</c:v>
                </c:pt>
                <c:pt idx="35201">
                  <c:v>0</c:v>
                </c:pt>
                <c:pt idx="35202">
                  <c:v>0</c:v>
                </c:pt>
                <c:pt idx="35203">
                  <c:v>0</c:v>
                </c:pt>
                <c:pt idx="35204">
                  <c:v>0</c:v>
                </c:pt>
                <c:pt idx="35205">
                  <c:v>0</c:v>
                </c:pt>
                <c:pt idx="35206">
                  <c:v>0</c:v>
                </c:pt>
                <c:pt idx="35207">
                  <c:v>0</c:v>
                </c:pt>
                <c:pt idx="35208">
                  <c:v>0</c:v>
                </c:pt>
                <c:pt idx="35209">
                  <c:v>0</c:v>
                </c:pt>
                <c:pt idx="35210">
                  <c:v>0</c:v>
                </c:pt>
                <c:pt idx="35211">
                  <c:v>0</c:v>
                </c:pt>
                <c:pt idx="35212">
                  <c:v>0</c:v>
                </c:pt>
                <c:pt idx="35213">
                  <c:v>0</c:v>
                </c:pt>
                <c:pt idx="35214">
                  <c:v>0</c:v>
                </c:pt>
                <c:pt idx="35215">
                  <c:v>0</c:v>
                </c:pt>
                <c:pt idx="35216">
                  <c:v>0</c:v>
                </c:pt>
                <c:pt idx="35217">
                  <c:v>0</c:v>
                </c:pt>
                <c:pt idx="35218">
                  <c:v>0</c:v>
                </c:pt>
                <c:pt idx="35219">
                  <c:v>0</c:v>
                </c:pt>
                <c:pt idx="35220">
                  <c:v>0</c:v>
                </c:pt>
                <c:pt idx="35221">
                  <c:v>0</c:v>
                </c:pt>
                <c:pt idx="35222">
                  <c:v>0</c:v>
                </c:pt>
                <c:pt idx="35223">
                  <c:v>0</c:v>
                </c:pt>
                <c:pt idx="35224">
                  <c:v>0</c:v>
                </c:pt>
                <c:pt idx="35225">
                  <c:v>0</c:v>
                </c:pt>
                <c:pt idx="35226">
                  <c:v>0</c:v>
                </c:pt>
                <c:pt idx="35227">
                  <c:v>0</c:v>
                </c:pt>
                <c:pt idx="35228">
                  <c:v>0</c:v>
                </c:pt>
                <c:pt idx="35229">
                  <c:v>0</c:v>
                </c:pt>
                <c:pt idx="35230">
                  <c:v>0</c:v>
                </c:pt>
                <c:pt idx="35231">
                  <c:v>0</c:v>
                </c:pt>
                <c:pt idx="35232">
                  <c:v>0</c:v>
                </c:pt>
                <c:pt idx="35233">
                  <c:v>0</c:v>
                </c:pt>
                <c:pt idx="35234">
                  <c:v>0</c:v>
                </c:pt>
                <c:pt idx="35235">
                  <c:v>0</c:v>
                </c:pt>
                <c:pt idx="35236">
                  <c:v>0</c:v>
                </c:pt>
                <c:pt idx="35237">
                  <c:v>0</c:v>
                </c:pt>
                <c:pt idx="35238">
                  <c:v>0</c:v>
                </c:pt>
                <c:pt idx="35239">
                  <c:v>0</c:v>
                </c:pt>
                <c:pt idx="35240">
                  <c:v>0</c:v>
                </c:pt>
                <c:pt idx="35241">
                  <c:v>0</c:v>
                </c:pt>
                <c:pt idx="35242">
                  <c:v>0</c:v>
                </c:pt>
                <c:pt idx="35243">
                  <c:v>0</c:v>
                </c:pt>
                <c:pt idx="35244">
                  <c:v>0</c:v>
                </c:pt>
                <c:pt idx="35245">
                  <c:v>0</c:v>
                </c:pt>
                <c:pt idx="35246">
                  <c:v>0</c:v>
                </c:pt>
                <c:pt idx="35247">
                  <c:v>0</c:v>
                </c:pt>
                <c:pt idx="35248">
                  <c:v>0</c:v>
                </c:pt>
                <c:pt idx="35249">
                  <c:v>0</c:v>
                </c:pt>
                <c:pt idx="35250">
                  <c:v>0</c:v>
                </c:pt>
                <c:pt idx="35251">
                  <c:v>0</c:v>
                </c:pt>
                <c:pt idx="35252">
                  <c:v>0</c:v>
                </c:pt>
                <c:pt idx="35253">
                  <c:v>0</c:v>
                </c:pt>
                <c:pt idx="35254">
                  <c:v>0</c:v>
                </c:pt>
                <c:pt idx="35255">
                  <c:v>0</c:v>
                </c:pt>
                <c:pt idx="35256">
                  <c:v>0</c:v>
                </c:pt>
                <c:pt idx="35257">
                  <c:v>0</c:v>
                </c:pt>
                <c:pt idx="35258">
                  <c:v>0</c:v>
                </c:pt>
                <c:pt idx="35259">
                  <c:v>0</c:v>
                </c:pt>
                <c:pt idx="35260">
                  <c:v>0</c:v>
                </c:pt>
                <c:pt idx="35261">
                  <c:v>0</c:v>
                </c:pt>
                <c:pt idx="35262">
                  <c:v>0</c:v>
                </c:pt>
                <c:pt idx="35263">
                  <c:v>0</c:v>
                </c:pt>
                <c:pt idx="35264">
                  <c:v>0</c:v>
                </c:pt>
                <c:pt idx="35265">
                  <c:v>0</c:v>
                </c:pt>
                <c:pt idx="35266">
                  <c:v>0</c:v>
                </c:pt>
                <c:pt idx="35267">
                  <c:v>0</c:v>
                </c:pt>
                <c:pt idx="35268">
                  <c:v>0</c:v>
                </c:pt>
                <c:pt idx="35269">
                  <c:v>0</c:v>
                </c:pt>
                <c:pt idx="35270">
                  <c:v>0</c:v>
                </c:pt>
                <c:pt idx="35271">
                  <c:v>0</c:v>
                </c:pt>
                <c:pt idx="35272">
                  <c:v>0</c:v>
                </c:pt>
                <c:pt idx="35273">
                  <c:v>0</c:v>
                </c:pt>
                <c:pt idx="35274">
                  <c:v>0</c:v>
                </c:pt>
                <c:pt idx="35275">
                  <c:v>0</c:v>
                </c:pt>
                <c:pt idx="35276">
                  <c:v>0</c:v>
                </c:pt>
                <c:pt idx="35277">
                  <c:v>0</c:v>
                </c:pt>
                <c:pt idx="35278">
                  <c:v>0</c:v>
                </c:pt>
                <c:pt idx="35279">
                  <c:v>0</c:v>
                </c:pt>
                <c:pt idx="35280">
                  <c:v>0</c:v>
                </c:pt>
                <c:pt idx="35281">
                  <c:v>0</c:v>
                </c:pt>
                <c:pt idx="35282">
                  <c:v>0</c:v>
                </c:pt>
                <c:pt idx="35283">
                  <c:v>0</c:v>
                </c:pt>
                <c:pt idx="35284">
                  <c:v>0</c:v>
                </c:pt>
                <c:pt idx="35285">
                  <c:v>0</c:v>
                </c:pt>
                <c:pt idx="35286">
                  <c:v>0</c:v>
                </c:pt>
                <c:pt idx="35287">
                  <c:v>0</c:v>
                </c:pt>
                <c:pt idx="35288">
                  <c:v>0</c:v>
                </c:pt>
                <c:pt idx="35289">
                  <c:v>0</c:v>
                </c:pt>
                <c:pt idx="35290">
                  <c:v>0</c:v>
                </c:pt>
                <c:pt idx="35291">
                  <c:v>0</c:v>
                </c:pt>
                <c:pt idx="35292">
                  <c:v>0</c:v>
                </c:pt>
                <c:pt idx="35293">
                  <c:v>0</c:v>
                </c:pt>
                <c:pt idx="35294">
                  <c:v>0</c:v>
                </c:pt>
                <c:pt idx="35295">
                  <c:v>0</c:v>
                </c:pt>
                <c:pt idx="35296">
                  <c:v>0</c:v>
                </c:pt>
                <c:pt idx="35297">
                  <c:v>0</c:v>
                </c:pt>
                <c:pt idx="35298">
                  <c:v>0</c:v>
                </c:pt>
                <c:pt idx="35299">
                  <c:v>0</c:v>
                </c:pt>
                <c:pt idx="35300">
                  <c:v>0</c:v>
                </c:pt>
                <c:pt idx="35301">
                  <c:v>0</c:v>
                </c:pt>
                <c:pt idx="35302">
                  <c:v>0</c:v>
                </c:pt>
                <c:pt idx="35303">
                  <c:v>0</c:v>
                </c:pt>
                <c:pt idx="35304">
                  <c:v>0</c:v>
                </c:pt>
                <c:pt idx="35305">
                  <c:v>0</c:v>
                </c:pt>
                <c:pt idx="35306">
                  <c:v>0</c:v>
                </c:pt>
                <c:pt idx="35307">
                  <c:v>0</c:v>
                </c:pt>
                <c:pt idx="35308">
                  <c:v>0</c:v>
                </c:pt>
                <c:pt idx="35309">
                  <c:v>0</c:v>
                </c:pt>
                <c:pt idx="35310">
                  <c:v>0</c:v>
                </c:pt>
                <c:pt idx="35311">
                  <c:v>0</c:v>
                </c:pt>
                <c:pt idx="35312">
                  <c:v>0</c:v>
                </c:pt>
                <c:pt idx="35313">
                  <c:v>0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53167888"/>
        <c:axId val="953173328"/>
      </c:scatterChart>
      <c:valAx>
        <c:axId val="953167888"/>
        <c:scaling>
          <c:logBase val="10"/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Rank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3173328"/>
        <c:crosses val="autoZero"/>
        <c:crossBetween val="midCat"/>
      </c:valAx>
      <c:valAx>
        <c:axId val="953173328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Počet</a:t>
                </a:r>
                <a:r>
                  <a:rPr lang="cs-CZ" baseline="0"/>
                  <a:t> citací</a:t>
                </a:r>
                <a:endParaRPr lang="cs-CZ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31678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/>
              <a:t>Porovnání</a:t>
            </a:r>
            <a:r>
              <a:rPr lang="cs-CZ" baseline="0"/>
              <a:t> Zipfovy transformace knihy s ideálním Zipfovým zákonem</a:t>
            </a:r>
            <a:endParaRPr lang="cs-CZ"/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v>Zipf</c:v>
          </c:tx>
          <c:spPr>
            <a:ln w="19050" cap="rnd">
              <a:solidFill>
                <a:srgbClr val="00B0F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rgbClr val="00B0F0"/>
                </a:solidFill>
              </a:ln>
              <a:effectLst/>
            </c:spPr>
          </c:marker>
          <c:xVal>
            <c:numRef>
              <c:f>List1!$E$2:$E$13278</c:f>
              <c:numCache>
                <c:formatCode>General</c:formatCode>
                <c:ptCount val="1327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  <c:pt idx="4401">
                  <c:v>4402</c:v>
                </c:pt>
                <c:pt idx="4402">
                  <c:v>4403</c:v>
                </c:pt>
                <c:pt idx="4403">
                  <c:v>4404</c:v>
                </c:pt>
                <c:pt idx="4404">
                  <c:v>4405</c:v>
                </c:pt>
                <c:pt idx="4405">
                  <c:v>4406</c:v>
                </c:pt>
                <c:pt idx="4406">
                  <c:v>4407</c:v>
                </c:pt>
                <c:pt idx="4407">
                  <c:v>4408</c:v>
                </c:pt>
                <c:pt idx="4408">
                  <c:v>4409</c:v>
                </c:pt>
                <c:pt idx="4409">
                  <c:v>4410</c:v>
                </c:pt>
                <c:pt idx="4410">
                  <c:v>4411</c:v>
                </c:pt>
                <c:pt idx="4411">
                  <c:v>4412</c:v>
                </c:pt>
                <c:pt idx="4412">
                  <c:v>4413</c:v>
                </c:pt>
                <c:pt idx="4413">
                  <c:v>4414</c:v>
                </c:pt>
                <c:pt idx="4414">
                  <c:v>4415</c:v>
                </c:pt>
                <c:pt idx="4415">
                  <c:v>4416</c:v>
                </c:pt>
                <c:pt idx="4416">
                  <c:v>4417</c:v>
                </c:pt>
                <c:pt idx="4417">
                  <c:v>4418</c:v>
                </c:pt>
                <c:pt idx="4418">
                  <c:v>4419</c:v>
                </c:pt>
                <c:pt idx="4419">
                  <c:v>4420</c:v>
                </c:pt>
                <c:pt idx="4420">
                  <c:v>4421</c:v>
                </c:pt>
                <c:pt idx="4421">
                  <c:v>4422</c:v>
                </c:pt>
                <c:pt idx="4422">
                  <c:v>4423</c:v>
                </c:pt>
                <c:pt idx="4423">
                  <c:v>4424</c:v>
                </c:pt>
                <c:pt idx="4424">
                  <c:v>4425</c:v>
                </c:pt>
                <c:pt idx="4425">
                  <c:v>4426</c:v>
                </c:pt>
                <c:pt idx="4426">
                  <c:v>4427</c:v>
                </c:pt>
                <c:pt idx="4427">
                  <c:v>4428</c:v>
                </c:pt>
                <c:pt idx="4428">
                  <c:v>4429</c:v>
                </c:pt>
                <c:pt idx="4429">
                  <c:v>4430</c:v>
                </c:pt>
                <c:pt idx="4430">
                  <c:v>4431</c:v>
                </c:pt>
                <c:pt idx="4431">
                  <c:v>4432</c:v>
                </c:pt>
                <c:pt idx="4432">
                  <c:v>4433</c:v>
                </c:pt>
                <c:pt idx="4433">
                  <c:v>4434</c:v>
                </c:pt>
                <c:pt idx="4434">
                  <c:v>4435</c:v>
                </c:pt>
                <c:pt idx="4435">
                  <c:v>4436</c:v>
                </c:pt>
                <c:pt idx="4436">
                  <c:v>4437</c:v>
                </c:pt>
                <c:pt idx="4437">
                  <c:v>4438</c:v>
                </c:pt>
                <c:pt idx="4438">
                  <c:v>4439</c:v>
                </c:pt>
                <c:pt idx="4439">
                  <c:v>4440</c:v>
                </c:pt>
                <c:pt idx="4440">
                  <c:v>4441</c:v>
                </c:pt>
                <c:pt idx="4441">
                  <c:v>4442</c:v>
                </c:pt>
                <c:pt idx="4442">
                  <c:v>4443</c:v>
                </c:pt>
                <c:pt idx="4443">
                  <c:v>4444</c:v>
                </c:pt>
                <c:pt idx="4444">
                  <c:v>4445</c:v>
                </c:pt>
                <c:pt idx="4445">
                  <c:v>4446</c:v>
                </c:pt>
                <c:pt idx="4446">
                  <c:v>4447</c:v>
                </c:pt>
                <c:pt idx="4447">
                  <c:v>4448</c:v>
                </c:pt>
                <c:pt idx="4448">
                  <c:v>4449</c:v>
                </c:pt>
                <c:pt idx="4449">
                  <c:v>4450</c:v>
                </c:pt>
                <c:pt idx="4450">
                  <c:v>4451</c:v>
                </c:pt>
                <c:pt idx="4451">
                  <c:v>4452</c:v>
                </c:pt>
                <c:pt idx="4452">
                  <c:v>4453</c:v>
                </c:pt>
                <c:pt idx="4453">
                  <c:v>4454</c:v>
                </c:pt>
                <c:pt idx="4454">
                  <c:v>4455</c:v>
                </c:pt>
                <c:pt idx="4455">
                  <c:v>4456</c:v>
                </c:pt>
                <c:pt idx="4456">
                  <c:v>4457</c:v>
                </c:pt>
                <c:pt idx="4457">
                  <c:v>4458</c:v>
                </c:pt>
                <c:pt idx="4458">
                  <c:v>4459</c:v>
                </c:pt>
                <c:pt idx="4459">
                  <c:v>4460</c:v>
                </c:pt>
                <c:pt idx="4460">
                  <c:v>4461</c:v>
                </c:pt>
                <c:pt idx="4461">
                  <c:v>4462</c:v>
                </c:pt>
                <c:pt idx="4462">
                  <c:v>4463</c:v>
                </c:pt>
                <c:pt idx="4463">
                  <c:v>4464</c:v>
                </c:pt>
                <c:pt idx="4464">
                  <c:v>4465</c:v>
                </c:pt>
                <c:pt idx="4465">
                  <c:v>4466</c:v>
                </c:pt>
                <c:pt idx="4466">
                  <c:v>4467</c:v>
                </c:pt>
                <c:pt idx="4467">
                  <c:v>4468</c:v>
                </c:pt>
                <c:pt idx="4468">
                  <c:v>4469</c:v>
                </c:pt>
                <c:pt idx="4469">
                  <c:v>4470</c:v>
                </c:pt>
                <c:pt idx="4470">
                  <c:v>4471</c:v>
                </c:pt>
                <c:pt idx="4471">
                  <c:v>4472</c:v>
                </c:pt>
                <c:pt idx="4472">
                  <c:v>4473</c:v>
                </c:pt>
                <c:pt idx="4473">
                  <c:v>4474</c:v>
                </c:pt>
                <c:pt idx="4474">
                  <c:v>4475</c:v>
                </c:pt>
                <c:pt idx="4475">
                  <c:v>4476</c:v>
                </c:pt>
                <c:pt idx="4476">
                  <c:v>4477</c:v>
                </c:pt>
                <c:pt idx="4477">
                  <c:v>4478</c:v>
                </c:pt>
                <c:pt idx="4478">
                  <c:v>4479</c:v>
                </c:pt>
                <c:pt idx="4479">
                  <c:v>4480</c:v>
                </c:pt>
                <c:pt idx="4480">
                  <c:v>4481</c:v>
                </c:pt>
                <c:pt idx="4481">
                  <c:v>4482</c:v>
                </c:pt>
                <c:pt idx="4482">
                  <c:v>4483</c:v>
                </c:pt>
                <c:pt idx="4483">
                  <c:v>4484</c:v>
                </c:pt>
                <c:pt idx="4484">
                  <c:v>4485</c:v>
                </c:pt>
                <c:pt idx="4485">
                  <c:v>4486</c:v>
                </c:pt>
                <c:pt idx="4486">
                  <c:v>4487</c:v>
                </c:pt>
                <c:pt idx="4487">
                  <c:v>4488</c:v>
                </c:pt>
                <c:pt idx="4488">
                  <c:v>4489</c:v>
                </c:pt>
                <c:pt idx="4489">
                  <c:v>4490</c:v>
                </c:pt>
                <c:pt idx="4490">
                  <c:v>4491</c:v>
                </c:pt>
                <c:pt idx="4491">
                  <c:v>4492</c:v>
                </c:pt>
                <c:pt idx="4492">
                  <c:v>4493</c:v>
                </c:pt>
                <c:pt idx="4493">
                  <c:v>4494</c:v>
                </c:pt>
                <c:pt idx="4494">
                  <c:v>4495</c:v>
                </c:pt>
                <c:pt idx="4495">
                  <c:v>4496</c:v>
                </c:pt>
                <c:pt idx="4496">
                  <c:v>4497</c:v>
                </c:pt>
                <c:pt idx="4497">
                  <c:v>4498</c:v>
                </c:pt>
                <c:pt idx="4498">
                  <c:v>4499</c:v>
                </c:pt>
                <c:pt idx="4499">
                  <c:v>4500</c:v>
                </c:pt>
                <c:pt idx="4500">
                  <c:v>4501</c:v>
                </c:pt>
                <c:pt idx="4501">
                  <c:v>4502</c:v>
                </c:pt>
                <c:pt idx="4502">
                  <c:v>4503</c:v>
                </c:pt>
                <c:pt idx="4503">
                  <c:v>4504</c:v>
                </c:pt>
                <c:pt idx="4504">
                  <c:v>4505</c:v>
                </c:pt>
                <c:pt idx="4505">
                  <c:v>4506</c:v>
                </c:pt>
                <c:pt idx="4506">
                  <c:v>4507</c:v>
                </c:pt>
                <c:pt idx="4507">
                  <c:v>4508</c:v>
                </c:pt>
                <c:pt idx="4508">
                  <c:v>4509</c:v>
                </c:pt>
                <c:pt idx="4509">
                  <c:v>4510</c:v>
                </c:pt>
                <c:pt idx="4510">
                  <c:v>4511</c:v>
                </c:pt>
                <c:pt idx="4511">
                  <c:v>4512</c:v>
                </c:pt>
                <c:pt idx="4512">
                  <c:v>4513</c:v>
                </c:pt>
                <c:pt idx="4513">
                  <c:v>4514</c:v>
                </c:pt>
                <c:pt idx="4514">
                  <c:v>4515</c:v>
                </c:pt>
                <c:pt idx="4515">
                  <c:v>4516</c:v>
                </c:pt>
                <c:pt idx="4516">
                  <c:v>4517</c:v>
                </c:pt>
                <c:pt idx="4517">
                  <c:v>4518</c:v>
                </c:pt>
                <c:pt idx="4518">
                  <c:v>4519</c:v>
                </c:pt>
                <c:pt idx="4519">
                  <c:v>4520</c:v>
                </c:pt>
                <c:pt idx="4520">
                  <c:v>4521</c:v>
                </c:pt>
                <c:pt idx="4521">
                  <c:v>4522</c:v>
                </c:pt>
                <c:pt idx="4522">
                  <c:v>4523</c:v>
                </c:pt>
                <c:pt idx="4523">
                  <c:v>4524</c:v>
                </c:pt>
                <c:pt idx="4524">
                  <c:v>4525</c:v>
                </c:pt>
                <c:pt idx="4525">
                  <c:v>4526</c:v>
                </c:pt>
                <c:pt idx="4526">
                  <c:v>4527</c:v>
                </c:pt>
                <c:pt idx="4527">
                  <c:v>4528</c:v>
                </c:pt>
                <c:pt idx="4528">
                  <c:v>4529</c:v>
                </c:pt>
                <c:pt idx="4529">
                  <c:v>4530</c:v>
                </c:pt>
                <c:pt idx="4530">
                  <c:v>4531</c:v>
                </c:pt>
                <c:pt idx="4531">
                  <c:v>4532</c:v>
                </c:pt>
                <c:pt idx="4532">
                  <c:v>4533</c:v>
                </c:pt>
                <c:pt idx="4533">
                  <c:v>4534</c:v>
                </c:pt>
                <c:pt idx="4534">
                  <c:v>4535</c:v>
                </c:pt>
                <c:pt idx="4535">
                  <c:v>4536</c:v>
                </c:pt>
                <c:pt idx="4536">
                  <c:v>4537</c:v>
                </c:pt>
                <c:pt idx="4537">
                  <c:v>4538</c:v>
                </c:pt>
                <c:pt idx="4538">
                  <c:v>4539</c:v>
                </c:pt>
                <c:pt idx="4539">
                  <c:v>4540</c:v>
                </c:pt>
                <c:pt idx="4540">
                  <c:v>4541</c:v>
                </c:pt>
                <c:pt idx="4541">
                  <c:v>4542</c:v>
                </c:pt>
                <c:pt idx="4542">
                  <c:v>4543</c:v>
                </c:pt>
                <c:pt idx="4543">
                  <c:v>4544</c:v>
                </c:pt>
                <c:pt idx="4544">
                  <c:v>4545</c:v>
                </c:pt>
                <c:pt idx="4545">
                  <c:v>4546</c:v>
                </c:pt>
                <c:pt idx="4546">
                  <c:v>4547</c:v>
                </c:pt>
                <c:pt idx="4547">
                  <c:v>4548</c:v>
                </c:pt>
                <c:pt idx="4548">
                  <c:v>4549</c:v>
                </c:pt>
                <c:pt idx="4549">
                  <c:v>4550</c:v>
                </c:pt>
                <c:pt idx="4550">
                  <c:v>4551</c:v>
                </c:pt>
                <c:pt idx="4551">
                  <c:v>4552</c:v>
                </c:pt>
                <c:pt idx="4552">
                  <c:v>4553</c:v>
                </c:pt>
                <c:pt idx="4553">
                  <c:v>4554</c:v>
                </c:pt>
                <c:pt idx="4554">
                  <c:v>4555</c:v>
                </c:pt>
                <c:pt idx="4555">
                  <c:v>4556</c:v>
                </c:pt>
                <c:pt idx="4556">
                  <c:v>4557</c:v>
                </c:pt>
                <c:pt idx="4557">
                  <c:v>4558</c:v>
                </c:pt>
                <c:pt idx="4558">
                  <c:v>4559</c:v>
                </c:pt>
                <c:pt idx="4559">
                  <c:v>4560</c:v>
                </c:pt>
                <c:pt idx="4560">
                  <c:v>4561</c:v>
                </c:pt>
                <c:pt idx="4561">
                  <c:v>4562</c:v>
                </c:pt>
                <c:pt idx="4562">
                  <c:v>4563</c:v>
                </c:pt>
                <c:pt idx="4563">
                  <c:v>4564</c:v>
                </c:pt>
                <c:pt idx="4564">
                  <c:v>4565</c:v>
                </c:pt>
                <c:pt idx="4565">
                  <c:v>4566</c:v>
                </c:pt>
                <c:pt idx="4566">
                  <c:v>4567</c:v>
                </c:pt>
                <c:pt idx="4567">
                  <c:v>4568</c:v>
                </c:pt>
                <c:pt idx="4568">
                  <c:v>4569</c:v>
                </c:pt>
                <c:pt idx="4569">
                  <c:v>4570</c:v>
                </c:pt>
                <c:pt idx="4570">
                  <c:v>4571</c:v>
                </c:pt>
                <c:pt idx="4571">
                  <c:v>4572</c:v>
                </c:pt>
                <c:pt idx="4572">
                  <c:v>4573</c:v>
                </c:pt>
                <c:pt idx="4573">
                  <c:v>4574</c:v>
                </c:pt>
                <c:pt idx="4574">
                  <c:v>4575</c:v>
                </c:pt>
                <c:pt idx="4575">
                  <c:v>4576</c:v>
                </c:pt>
                <c:pt idx="4576">
                  <c:v>4577</c:v>
                </c:pt>
                <c:pt idx="4577">
                  <c:v>4578</c:v>
                </c:pt>
                <c:pt idx="4578">
                  <c:v>4579</c:v>
                </c:pt>
                <c:pt idx="4579">
                  <c:v>4580</c:v>
                </c:pt>
                <c:pt idx="4580">
                  <c:v>4581</c:v>
                </c:pt>
                <c:pt idx="4581">
                  <c:v>4582</c:v>
                </c:pt>
                <c:pt idx="4582">
                  <c:v>4583</c:v>
                </c:pt>
                <c:pt idx="4583">
                  <c:v>4584</c:v>
                </c:pt>
                <c:pt idx="4584">
                  <c:v>4585</c:v>
                </c:pt>
                <c:pt idx="4585">
                  <c:v>4586</c:v>
                </c:pt>
                <c:pt idx="4586">
                  <c:v>4587</c:v>
                </c:pt>
                <c:pt idx="4587">
                  <c:v>4588</c:v>
                </c:pt>
                <c:pt idx="4588">
                  <c:v>4589</c:v>
                </c:pt>
                <c:pt idx="4589">
                  <c:v>4590</c:v>
                </c:pt>
                <c:pt idx="4590">
                  <c:v>4591</c:v>
                </c:pt>
                <c:pt idx="4591">
                  <c:v>4592</c:v>
                </c:pt>
                <c:pt idx="4592">
                  <c:v>4593</c:v>
                </c:pt>
                <c:pt idx="4593">
                  <c:v>4594</c:v>
                </c:pt>
                <c:pt idx="4594">
                  <c:v>4595</c:v>
                </c:pt>
                <c:pt idx="4595">
                  <c:v>4596</c:v>
                </c:pt>
                <c:pt idx="4596">
                  <c:v>4597</c:v>
                </c:pt>
                <c:pt idx="4597">
                  <c:v>4598</c:v>
                </c:pt>
                <c:pt idx="4598">
                  <c:v>4599</c:v>
                </c:pt>
                <c:pt idx="4599">
                  <c:v>4600</c:v>
                </c:pt>
                <c:pt idx="4600">
                  <c:v>4601</c:v>
                </c:pt>
                <c:pt idx="4601">
                  <c:v>4602</c:v>
                </c:pt>
                <c:pt idx="4602">
                  <c:v>4603</c:v>
                </c:pt>
                <c:pt idx="4603">
                  <c:v>4604</c:v>
                </c:pt>
                <c:pt idx="4604">
                  <c:v>4605</c:v>
                </c:pt>
                <c:pt idx="4605">
                  <c:v>4606</c:v>
                </c:pt>
                <c:pt idx="4606">
                  <c:v>4607</c:v>
                </c:pt>
                <c:pt idx="4607">
                  <c:v>4608</c:v>
                </c:pt>
                <c:pt idx="4608">
                  <c:v>4609</c:v>
                </c:pt>
                <c:pt idx="4609">
                  <c:v>4610</c:v>
                </c:pt>
                <c:pt idx="4610">
                  <c:v>4611</c:v>
                </c:pt>
                <c:pt idx="4611">
                  <c:v>4612</c:v>
                </c:pt>
                <c:pt idx="4612">
                  <c:v>4613</c:v>
                </c:pt>
                <c:pt idx="4613">
                  <c:v>4614</c:v>
                </c:pt>
                <c:pt idx="4614">
                  <c:v>4615</c:v>
                </c:pt>
                <c:pt idx="4615">
                  <c:v>4616</c:v>
                </c:pt>
                <c:pt idx="4616">
                  <c:v>4617</c:v>
                </c:pt>
                <c:pt idx="4617">
                  <c:v>4618</c:v>
                </c:pt>
                <c:pt idx="4618">
                  <c:v>4619</c:v>
                </c:pt>
                <c:pt idx="4619">
                  <c:v>4620</c:v>
                </c:pt>
                <c:pt idx="4620">
                  <c:v>4621</c:v>
                </c:pt>
                <c:pt idx="4621">
                  <c:v>4622</c:v>
                </c:pt>
                <c:pt idx="4622">
                  <c:v>4623</c:v>
                </c:pt>
                <c:pt idx="4623">
                  <c:v>4624</c:v>
                </c:pt>
                <c:pt idx="4624">
                  <c:v>4625</c:v>
                </c:pt>
                <c:pt idx="4625">
                  <c:v>4626</c:v>
                </c:pt>
                <c:pt idx="4626">
                  <c:v>4627</c:v>
                </c:pt>
                <c:pt idx="4627">
                  <c:v>4628</c:v>
                </c:pt>
                <c:pt idx="4628">
                  <c:v>4629</c:v>
                </c:pt>
                <c:pt idx="4629">
                  <c:v>4630</c:v>
                </c:pt>
                <c:pt idx="4630">
                  <c:v>4631</c:v>
                </c:pt>
                <c:pt idx="4631">
                  <c:v>4632</c:v>
                </c:pt>
                <c:pt idx="4632">
                  <c:v>4633</c:v>
                </c:pt>
                <c:pt idx="4633">
                  <c:v>4634</c:v>
                </c:pt>
                <c:pt idx="4634">
                  <c:v>4635</c:v>
                </c:pt>
                <c:pt idx="4635">
                  <c:v>4636</c:v>
                </c:pt>
                <c:pt idx="4636">
                  <c:v>4637</c:v>
                </c:pt>
                <c:pt idx="4637">
                  <c:v>4638</c:v>
                </c:pt>
                <c:pt idx="4638">
                  <c:v>4639</c:v>
                </c:pt>
                <c:pt idx="4639">
                  <c:v>4640</c:v>
                </c:pt>
                <c:pt idx="4640">
                  <c:v>4641</c:v>
                </c:pt>
                <c:pt idx="4641">
                  <c:v>4642</c:v>
                </c:pt>
                <c:pt idx="4642">
                  <c:v>4643</c:v>
                </c:pt>
                <c:pt idx="4643">
                  <c:v>4644</c:v>
                </c:pt>
                <c:pt idx="4644">
                  <c:v>4645</c:v>
                </c:pt>
                <c:pt idx="4645">
                  <c:v>4646</c:v>
                </c:pt>
                <c:pt idx="4646">
                  <c:v>4647</c:v>
                </c:pt>
                <c:pt idx="4647">
                  <c:v>4648</c:v>
                </c:pt>
                <c:pt idx="4648">
                  <c:v>4649</c:v>
                </c:pt>
                <c:pt idx="4649">
                  <c:v>4650</c:v>
                </c:pt>
                <c:pt idx="4650">
                  <c:v>4651</c:v>
                </c:pt>
                <c:pt idx="4651">
                  <c:v>4652</c:v>
                </c:pt>
                <c:pt idx="4652">
                  <c:v>4653</c:v>
                </c:pt>
                <c:pt idx="4653">
                  <c:v>4654</c:v>
                </c:pt>
                <c:pt idx="4654">
                  <c:v>4655</c:v>
                </c:pt>
                <c:pt idx="4655">
                  <c:v>4656</c:v>
                </c:pt>
                <c:pt idx="4656">
                  <c:v>4657</c:v>
                </c:pt>
                <c:pt idx="4657">
                  <c:v>4658</c:v>
                </c:pt>
                <c:pt idx="4658">
                  <c:v>4659</c:v>
                </c:pt>
                <c:pt idx="4659">
                  <c:v>4660</c:v>
                </c:pt>
                <c:pt idx="4660">
                  <c:v>4661</c:v>
                </c:pt>
                <c:pt idx="4661">
                  <c:v>4662</c:v>
                </c:pt>
                <c:pt idx="4662">
                  <c:v>4663</c:v>
                </c:pt>
                <c:pt idx="4663">
                  <c:v>4664</c:v>
                </c:pt>
                <c:pt idx="4664">
                  <c:v>4665</c:v>
                </c:pt>
                <c:pt idx="4665">
                  <c:v>4666</c:v>
                </c:pt>
                <c:pt idx="4666">
                  <c:v>4667</c:v>
                </c:pt>
                <c:pt idx="4667">
                  <c:v>4668</c:v>
                </c:pt>
                <c:pt idx="4668">
                  <c:v>4669</c:v>
                </c:pt>
                <c:pt idx="4669">
                  <c:v>4670</c:v>
                </c:pt>
                <c:pt idx="4670">
                  <c:v>4671</c:v>
                </c:pt>
                <c:pt idx="4671">
                  <c:v>4672</c:v>
                </c:pt>
                <c:pt idx="4672">
                  <c:v>4673</c:v>
                </c:pt>
                <c:pt idx="4673">
                  <c:v>4674</c:v>
                </c:pt>
                <c:pt idx="4674">
                  <c:v>4675</c:v>
                </c:pt>
                <c:pt idx="4675">
                  <c:v>4676</c:v>
                </c:pt>
                <c:pt idx="4676">
                  <c:v>4677</c:v>
                </c:pt>
                <c:pt idx="4677">
                  <c:v>4678</c:v>
                </c:pt>
                <c:pt idx="4678">
                  <c:v>4679</c:v>
                </c:pt>
                <c:pt idx="4679">
                  <c:v>4680</c:v>
                </c:pt>
                <c:pt idx="4680">
                  <c:v>4681</c:v>
                </c:pt>
                <c:pt idx="4681">
                  <c:v>4682</c:v>
                </c:pt>
                <c:pt idx="4682">
                  <c:v>4683</c:v>
                </c:pt>
                <c:pt idx="4683">
                  <c:v>4684</c:v>
                </c:pt>
                <c:pt idx="4684">
                  <c:v>4685</c:v>
                </c:pt>
                <c:pt idx="4685">
                  <c:v>4686</c:v>
                </c:pt>
                <c:pt idx="4686">
                  <c:v>4687</c:v>
                </c:pt>
                <c:pt idx="4687">
                  <c:v>4688</c:v>
                </c:pt>
                <c:pt idx="4688">
                  <c:v>4689</c:v>
                </c:pt>
                <c:pt idx="4689">
                  <c:v>4690</c:v>
                </c:pt>
                <c:pt idx="4690">
                  <c:v>4691</c:v>
                </c:pt>
                <c:pt idx="4691">
                  <c:v>4692</c:v>
                </c:pt>
                <c:pt idx="4692">
                  <c:v>4693</c:v>
                </c:pt>
                <c:pt idx="4693">
                  <c:v>4694</c:v>
                </c:pt>
                <c:pt idx="4694">
                  <c:v>4695</c:v>
                </c:pt>
                <c:pt idx="4695">
                  <c:v>4696</c:v>
                </c:pt>
                <c:pt idx="4696">
                  <c:v>4697</c:v>
                </c:pt>
                <c:pt idx="4697">
                  <c:v>4698</c:v>
                </c:pt>
                <c:pt idx="4698">
                  <c:v>4699</c:v>
                </c:pt>
                <c:pt idx="4699">
                  <c:v>4700</c:v>
                </c:pt>
                <c:pt idx="4700">
                  <c:v>4701</c:v>
                </c:pt>
                <c:pt idx="4701">
                  <c:v>4702</c:v>
                </c:pt>
                <c:pt idx="4702">
                  <c:v>4703</c:v>
                </c:pt>
                <c:pt idx="4703">
                  <c:v>4704</c:v>
                </c:pt>
                <c:pt idx="4704">
                  <c:v>4705</c:v>
                </c:pt>
                <c:pt idx="4705">
                  <c:v>4706</c:v>
                </c:pt>
                <c:pt idx="4706">
                  <c:v>4707</c:v>
                </c:pt>
                <c:pt idx="4707">
                  <c:v>4708</c:v>
                </c:pt>
                <c:pt idx="4708">
                  <c:v>4709</c:v>
                </c:pt>
                <c:pt idx="4709">
                  <c:v>4710</c:v>
                </c:pt>
                <c:pt idx="4710">
                  <c:v>4711</c:v>
                </c:pt>
                <c:pt idx="4711">
                  <c:v>4712</c:v>
                </c:pt>
                <c:pt idx="4712">
                  <c:v>4713</c:v>
                </c:pt>
                <c:pt idx="4713">
                  <c:v>4714</c:v>
                </c:pt>
                <c:pt idx="4714">
                  <c:v>4715</c:v>
                </c:pt>
                <c:pt idx="4715">
                  <c:v>4716</c:v>
                </c:pt>
                <c:pt idx="4716">
                  <c:v>4717</c:v>
                </c:pt>
                <c:pt idx="4717">
                  <c:v>4718</c:v>
                </c:pt>
                <c:pt idx="4718">
                  <c:v>4719</c:v>
                </c:pt>
                <c:pt idx="4719">
                  <c:v>4720</c:v>
                </c:pt>
                <c:pt idx="4720">
                  <c:v>4721</c:v>
                </c:pt>
                <c:pt idx="4721">
                  <c:v>4722</c:v>
                </c:pt>
                <c:pt idx="4722">
                  <c:v>4723</c:v>
                </c:pt>
                <c:pt idx="4723">
                  <c:v>4724</c:v>
                </c:pt>
                <c:pt idx="4724">
                  <c:v>4725</c:v>
                </c:pt>
                <c:pt idx="4725">
                  <c:v>4726</c:v>
                </c:pt>
                <c:pt idx="4726">
                  <c:v>4727</c:v>
                </c:pt>
                <c:pt idx="4727">
                  <c:v>4728</c:v>
                </c:pt>
                <c:pt idx="4728">
                  <c:v>4729</c:v>
                </c:pt>
                <c:pt idx="4729">
                  <c:v>4730</c:v>
                </c:pt>
                <c:pt idx="4730">
                  <c:v>4731</c:v>
                </c:pt>
                <c:pt idx="4731">
                  <c:v>4732</c:v>
                </c:pt>
                <c:pt idx="4732">
                  <c:v>4733</c:v>
                </c:pt>
                <c:pt idx="4733">
                  <c:v>4734</c:v>
                </c:pt>
                <c:pt idx="4734">
                  <c:v>4735</c:v>
                </c:pt>
                <c:pt idx="4735">
                  <c:v>4736</c:v>
                </c:pt>
                <c:pt idx="4736">
                  <c:v>4737</c:v>
                </c:pt>
                <c:pt idx="4737">
                  <c:v>4738</c:v>
                </c:pt>
                <c:pt idx="4738">
                  <c:v>4739</c:v>
                </c:pt>
                <c:pt idx="4739">
                  <c:v>4740</c:v>
                </c:pt>
                <c:pt idx="4740">
                  <c:v>4741</c:v>
                </c:pt>
                <c:pt idx="4741">
                  <c:v>4742</c:v>
                </c:pt>
                <c:pt idx="4742">
                  <c:v>4743</c:v>
                </c:pt>
                <c:pt idx="4743">
                  <c:v>4744</c:v>
                </c:pt>
                <c:pt idx="4744">
                  <c:v>4745</c:v>
                </c:pt>
                <c:pt idx="4745">
                  <c:v>4746</c:v>
                </c:pt>
                <c:pt idx="4746">
                  <c:v>4747</c:v>
                </c:pt>
                <c:pt idx="4747">
                  <c:v>4748</c:v>
                </c:pt>
                <c:pt idx="4748">
                  <c:v>4749</c:v>
                </c:pt>
                <c:pt idx="4749">
                  <c:v>4750</c:v>
                </c:pt>
                <c:pt idx="4750">
                  <c:v>4751</c:v>
                </c:pt>
                <c:pt idx="4751">
                  <c:v>4752</c:v>
                </c:pt>
                <c:pt idx="4752">
                  <c:v>4753</c:v>
                </c:pt>
                <c:pt idx="4753">
                  <c:v>4754</c:v>
                </c:pt>
                <c:pt idx="4754">
                  <c:v>4755</c:v>
                </c:pt>
                <c:pt idx="4755">
                  <c:v>4756</c:v>
                </c:pt>
                <c:pt idx="4756">
                  <c:v>4757</c:v>
                </c:pt>
                <c:pt idx="4757">
                  <c:v>4758</c:v>
                </c:pt>
                <c:pt idx="4758">
                  <c:v>4759</c:v>
                </c:pt>
                <c:pt idx="4759">
                  <c:v>4760</c:v>
                </c:pt>
                <c:pt idx="4760">
                  <c:v>4761</c:v>
                </c:pt>
                <c:pt idx="4761">
                  <c:v>4762</c:v>
                </c:pt>
                <c:pt idx="4762">
                  <c:v>4763</c:v>
                </c:pt>
                <c:pt idx="4763">
                  <c:v>4764</c:v>
                </c:pt>
                <c:pt idx="4764">
                  <c:v>4765</c:v>
                </c:pt>
                <c:pt idx="4765">
                  <c:v>4766</c:v>
                </c:pt>
                <c:pt idx="4766">
                  <c:v>4767</c:v>
                </c:pt>
                <c:pt idx="4767">
                  <c:v>4768</c:v>
                </c:pt>
                <c:pt idx="4768">
                  <c:v>4769</c:v>
                </c:pt>
                <c:pt idx="4769">
                  <c:v>4770</c:v>
                </c:pt>
                <c:pt idx="4770">
                  <c:v>4771</c:v>
                </c:pt>
                <c:pt idx="4771">
                  <c:v>4772</c:v>
                </c:pt>
                <c:pt idx="4772">
                  <c:v>4773</c:v>
                </c:pt>
                <c:pt idx="4773">
                  <c:v>4774</c:v>
                </c:pt>
                <c:pt idx="4774">
                  <c:v>4775</c:v>
                </c:pt>
                <c:pt idx="4775">
                  <c:v>4776</c:v>
                </c:pt>
                <c:pt idx="4776">
                  <c:v>4777</c:v>
                </c:pt>
                <c:pt idx="4777">
                  <c:v>4778</c:v>
                </c:pt>
                <c:pt idx="4778">
                  <c:v>4779</c:v>
                </c:pt>
                <c:pt idx="4779">
                  <c:v>4780</c:v>
                </c:pt>
                <c:pt idx="4780">
                  <c:v>4781</c:v>
                </c:pt>
                <c:pt idx="4781">
                  <c:v>4782</c:v>
                </c:pt>
                <c:pt idx="4782">
                  <c:v>4783</c:v>
                </c:pt>
                <c:pt idx="4783">
                  <c:v>4784</c:v>
                </c:pt>
                <c:pt idx="4784">
                  <c:v>4785</c:v>
                </c:pt>
                <c:pt idx="4785">
                  <c:v>4786</c:v>
                </c:pt>
                <c:pt idx="4786">
                  <c:v>4787</c:v>
                </c:pt>
                <c:pt idx="4787">
                  <c:v>4788</c:v>
                </c:pt>
                <c:pt idx="4788">
                  <c:v>4789</c:v>
                </c:pt>
                <c:pt idx="4789">
                  <c:v>4790</c:v>
                </c:pt>
                <c:pt idx="4790">
                  <c:v>4791</c:v>
                </c:pt>
                <c:pt idx="4791">
                  <c:v>4792</c:v>
                </c:pt>
                <c:pt idx="4792">
                  <c:v>4793</c:v>
                </c:pt>
                <c:pt idx="4793">
                  <c:v>4794</c:v>
                </c:pt>
                <c:pt idx="4794">
                  <c:v>4795</c:v>
                </c:pt>
                <c:pt idx="4795">
                  <c:v>4796</c:v>
                </c:pt>
                <c:pt idx="4796">
                  <c:v>4797</c:v>
                </c:pt>
                <c:pt idx="4797">
                  <c:v>4798</c:v>
                </c:pt>
                <c:pt idx="4798">
                  <c:v>4799</c:v>
                </c:pt>
                <c:pt idx="4799">
                  <c:v>4800</c:v>
                </c:pt>
                <c:pt idx="4800">
                  <c:v>4801</c:v>
                </c:pt>
                <c:pt idx="4801">
                  <c:v>4802</c:v>
                </c:pt>
                <c:pt idx="4802">
                  <c:v>4803</c:v>
                </c:pt>
                <c:pt idx="4803">
                  <c:v>4804</c:v>
                </c:pt>
                <c:pt idx="4804">
                  <c:v>4805</c:v>
                </c:pt>
                <c:pt idx="4805">
                  <c:v>4806</c:v>
                </c:pt>
                <c:pt idx="4806">
                  <c:v>4807</c:v>
                </c:pt>
                <c:pt idx="4807">
                  <c:v>4808</c:v>
                </c:pt>
                <c:pt idx="4808">
                  <c:v>4809</c:v>
                </c:pt>
                <c:pt idx="4809">
                  <c:v>4810</c:v>
                </c:pt>
                <c:pt idx="4810">
                  <c:v>4811</c:v>
                </c:pt>
                <c:pt idx="4811">
                  <c:v>4812</c:v>
                </c:pt>
                <c:pt idx="4812">
                  <c:v>4813</c:v>
                </c:pt>
                <c:pt idx="4813">
                  <c:v>4814</c:v>
                </c:pt>
                <c:pt idx="4814">
                  <c:v>4815</c:v>
                </c:pt>
                <c:pt idx="4815">
                  <c:v>4816</c:v>
                </c:pt>
                <c:pt idx="4816">
                  <c:v>4817</c:v>
                </c:pt>
                <c:pt idx="4817">
                  <c:v>4818</c:v>
                </c:pt>
                <c:pt idx="4818">
                  <c:v>4819</c:v>
                </c:pt>
                <c:pt idx="4819">
                  <c:v>4820</c:v>
                </c:pt>
                <c:pt idx="4820">
                  <c:v>4821</c:v>
                </c:pt>
                <c:pt idx="4821">
                  <c:v>4822</c:v>
                </c:pt>
                <c:pt idx="4822">
                  <c:v>4823</c:v>
                </c:pt>
                <c:pt idx="4823">
                  <c:v>4824</c:v>
                </c:pt>
                <c:pt idx="4824">
                  <c:v>4825</c:v>
                </c:pt>
                <c:pt idx="4825">
                  <c:v>4826</c:v>
                </c:pt>
                <c:pt idx="4826">
                  <c:v>4827</c:v>
                </c:pt>
                <c:pt idx="4827">
                  <c:v>4828</c:v>
                </c:pt>
                <c:pt idx="4828">
                  <c:v>4829</c:v>
                </c:pt>
                <c:pt idx="4829">
                  <c:v>4830</c:v>
                </c:pt>
                <c:pt idx="4830">
                  <c:v>4831</c:v>
                </c:pt>
                <c:pt idx="4831">
                  <c:v>4832</c:v>
                </c:pt>
                <c:pt idx="4832">
                  <c:v>4833</c:v>
                </c:pt>
                <c:pt idx="4833">
                  <c:v>4834</c:v>
                </c:pt>
                <c:pt idx="4834">
                  <c:v>4835</c:v>
                </c:pt>
                <c:pt idx="4835">
                  <c:v>4836</c:v>
                </c:pt>
                <c:pt idx="4836">
                  <c:v>4837</c:v>
                </c:pt>
                <c:pt idx="4837">
                  <c:v>4838</c:v>
                </c:pt>
                <c:pt idx="4838">
                  <c:v>4839</c:v>
                </c:pt>
                <c:pt idx="4839">
                  <c:v>4840</c:v>
                </c:pt>
                <c:pt idx="4840">
                  <c:v>4841</c:v>
                </c:pt>
                <c:pt idx="4841">
                  <c:v>4842</c:v>
                </c:pt>
                <c:pt idx="4842">
                  <c:v>4843</c:v>
                </c:pt>
                <c:pt idx="4843">
                  <c:v>4844</c:v>
                </c:pt>
                <c:pt idx="4844">
                  <c:v>4845</c:v>
                </c:pt>
                <c:pt idx="4845">
                  <c:v>4846</c:v>
                </c:pt>
                <c:pt idx="4846">
                  <c:v>4847</c:v>
                </c:pt>
                <c:pt idx="4847">
                  <c:v>4848</c:v>
                </c:pt>
                <c:pt idx="4848">
                  <c:v>4849</c:v>
                </c:pt>
                <c:pt idx="4849">
                  <c:v>4850</c:v>
                </c:pt>
                <c:pt idx="4850">
                  <c:v>4851</c:v>
                </c:pt>
                <c:pt idx="4851">
                  <c:v>4852</c:v>
                </c:pt>
                <c:pt idx="4852">
                  <c:v>4853</c:v>
                </c:pt>
                <c:pt idx="4853">
                  <c:v>4854</c:v>
                </c:pt>
                <c:pt idx="4854">
                  <c:v>4855</c:v>
                </c:pt>
                <c:pt idx="4855">
                  <c:v>4856</c:v>
                </c:pt>
                <c:pt idx="4856">
                  <c:v>4857</c:v>
                </c:pt>
                <c:pt idx="4857">
                  <c:v>4858</c:v>
                </c:pt>
                <c:pt idx="4858">
                  <c:v>4859</c:v>
                </c:pt>
                <c:pt idx="4859">
                  <c:v>4860</c:v>
                </c:pt>
                <c:pt idx="4860">
                  <c:v>4861</c:v>
                </c:pt>
                <c:pt idx="4861">
                  <c:v>4862</c:v>
                </c:pt>
                <c:pt idx="4862">
                  <c:v>4863</c:v>
                </c:pt>
                <c:pt idx="4863">
                  <c:v>4864</c:v>
                </c:pt>
                <c:pt idx="4864">
                  <c:v>4865</c:v>
                </c:pt>
                <c:pt idx="4865">
                  <c:v>4866</c:v>
                </c:pt>
                <c:pt idx="4866">
                  <c:v>4867</c:v>
                </c:pt>
                <c:pt idx="4867">
                  <c:v>4868</c:v>
                </c:pt>
                <c:pt idx="4868">
                  <c:v>4869</c:v>
                </c:pt>
                <c:pt idx="4869">
                  <c:v>4870</c:v>
                </c:pt>
                <c:pt idx="4870">
                  <c:v>4871</c:v>
                </c:pt>
                <c:pt idx="4871">
                  <c:v>4872</c:v>
                </c:pt>
                <c:pt idx="4872">
                  <c:v>4873</c:v>
                </c:pt>
                <c:pt idx="4873">
                  <c:v>4874</c:v>
                </c:pt>
                <c:pt idx="4874">
                  <c:v>4875</c:v>
                </c:pt>
                <c:pt idx="4875">
                  <c:v>4876</c:v>
                </c:pt>
                <c:pt idx="4876">
                  <c:v>4877</c:v>
                </c:pt>
                <c:pt idx="4877">
                  <c:v>4878</c:v>
                </c:pt>
                <c:pt idx="4878">
                  <c:v>4879</c:v>
                </c:pt>
                <c:pt idx="4879">
                  <c:v>4880</c:v>
                </c:pt>
                <c:pt idx="4880">
                  <c:v>4881</c:v>
                </c:pt>
                <c:pt idx="4881">
                  <c:v>4882</c:v>
                </c:pt>
                <c:pt idx="4882">
                  <c:v>4883</c:v>
                </c:pt>
                <c:pt idx="4883">
                  <c:v>4884</c:v>
                </c:pt>
                <c:pt idx="4884">
                  <c:v>4885</c:v>
                </c:pt>
                <c:pt idx="4885">
                  <c:v>4886</c:v>
                </c:pt>
                <c:pt idx="4886">
                  <c:v>4887</c:v>
                </c:pt>
                <c:pt idx="4887">
                  <c:v>4888</c:v>
                </c:pt>
                <c:pt idx="4888">
                  <c:v>4889</c:v>
                </c:pt>
                <c:pt idx="4889">
                  <c:v>4890</c:v>
                </c:pt>
                <c:pt idx="4890">
                  <c:v>4891</c:v>
                </c:pt>
                <c:pt idx="4891">
                  <c:v>4892</c:v>
                </c:pt>
                <c:pt idx="4892">
                  <c:v>4893</c:v>
                </c:pt>
                <c:pt idx="4893">
                  <c:v>4894</c:v>
                </c:pt>
                <c:pt idx="4894">
                  <c:v>4895</c:v>
                </c:pt>
                <c:pt idx="4895">
                  <c:v>4896</c:v>
                </c:pt>
                <c:pt idx="4896">
                  <c:v>4897</c:v>
                </c:pt>
                <c:pt idx="4897">
                  <c:v>4898</c:v>
                </c:pt>
                <c:pt idx="4898">
                  <c:v>4899</c:v>
                </c:pt>
                <c:pt idx="4899">
                  <c:v>4900</c:v>
                </c:pt>
                <c:pt idx="4900">
                  <c:v>4901</c:v>
                </c:pt>
                <c:pt idx="4901">
                  <c:v>4902</c:v>
                </c:pt>
                <c:pt idx="4902">
                  <c:v>4903</c:v>
                </c:pt>
                <c:pt idx="4903">
                  <c:v>4904</c:v>
                </c:pt>
                <c:pt idx="4904">
                  <c:v>4905</c:v>
                </c:pt>
                <c:pt idx="4905">
                  <c:v>4906</c:v>
                </c:pt>
                <c:pt idx="4906">
                  <c:v>4907</c:v>
                </c:pt>
                <c:pt idx="4907">
                  <c:v>4908</c:v>
                </c:pt>
                <c:pt idx="4908">
                  <c:v>4909</c:v>
                </c:pt>
                <c:pt idx="4909">
                  <c:v>4910</c:v>
                </c:pt>
                <c:pt idx="4910">
                  <c:v>4911</c:v>
                </c:pt>
                <c:pt idx="4911">
                  <c:v>4912</c:v>
                </c:pt>
                <c:pt idx="4912">
                  <c:v>4913</c:v>
                </c:pt>
                <c:pt idx="4913">
                  <c:v>4914</c:v>
                </c:pt>
                <c:pt idx="4914">
                  <c:v>4915</c:v>
                </c:pt>
                <c:pt idx="4915">
                  <c:v>4916</c:v>
                </c:pt>
                <c:pt idx="4916">
                  <c:v>4917</c:v>
                </c:pt>
                <c:pt idx="4917">
                  <c:v>4918</c:v>
                </c:pt>
                <c:pt idx="4918">
                  <c:v>4919</c:v>
                </c:pt>
                <c:pt idx="4919">
                  <c:v>4920</c:v>
                </c:pt>
                <c:pt idx="4920">
                  <c:v>4921</c:v>
                </c:pt>
                <c:pt idx="4921">
                  <c:v>4922</c:v>
                </c:pt>
                <c:pt idx="4922">
                  <c:v>4923</c:v>
                </c:pt>
                <c:pt idx="4923">
                  <c:v>4924</c:v>
                </c:pt>
                <c:pt idx="4924">
                  <c:v>4925</c:v>
                </c:pt>
                <c:pt idx="4925">
                  <c:v>4926</c:v>
                </c:pt>
                <c:pt idx="4926">
                  <c:v>4927</c:v>
                </c:pt>
                <c:pt idx="4927">
                  <c:v>4928</c:v>
                </c:pt>
                <c:pt idx="4928">
                  <c:v>4929</c:v>
                </c:pt>
                <c:pt idx="4929">
                  <c:v>4930</c:v>
                </c:pt>
                <c:pt idx="4930">
                  <c:v>4931</c:v>
                </c:pt>
                <c:pt idx="4931">
                  <c:v>4932</c:v>
                </c:pt>
                <c:pt idx="4932">
                  <c:v>4933</c:v>
                </c:pt>
                <c:pt idx="4933">
                  <c:v>4934</c:v>
                </c:pt>
                <c:pt idx="4934">
                  <c:v>4935</c:v>
                </c:pt>
                <c:pt idx="4935">
                  <c:v>4936</c:v>
                </c:pt>
                <c:pt idx="4936">
                  <c:v>4937</c:v>
                </c:pt>
                <c:pt idx="4937">
                  <c:v>4938</c:v>
                </c:pt>
                <c:pt idx="4938">
                  <c:v>4939</c:v>
                </c:pt>
                <c:pt idx="4939">
                  <c:v>4940</c:v>
                </c:pt>
                <c:pt idx="4940">
                  <c:v>4941</c:v>
                </c:pt>
                <c:pt idx="4941">
                  <c:v>4942</c:v>
                </c:pt>
                <c:pt idx="4942">
                  <c:v>4943</c:v>
                </c:pt>
                <c:pt idx="4943">
                  <c:v>4944</c:v>
                </c:pt>
                <c:pt idx="4944">
                  <c:v>4945</c:v>
                </c:pt>
                <c:pt idx="4945">
                  <c:v>4946</c:v>
                </c:pt>
                <c:pt idx="4946">
                  <c:v>4947</c:v>
                </c:pt>
                <c:pt idx="4947">
                  <c:v>4948</c:v>
                </c:pt>
                <c:pt idx="4948">
                  <c:v>4949</c:v>
                </c:pt>
                <c:pt idx="4949">
                  <c:v>4950</c:v>
                </c:pt>
                <c:pt idx="4950">
                  <c:v>4951</c:v>
                </c:pt>
                <c:pt idx="4951">
                  <c:v>4952</c:v>
                </c:pt>
                <c:pt idx="4952">
                  <c:v>4953</c:v>
                </c:pt>
                <c:pt idx="4953">
                  <c:v>4954</c:v>
                </c:pt>
                <c:pt idx="4954">
                  <c:v>4955</c:v>
                </c:pt>
                <c:pt idx="4955">
                  <c:v>4956</c:v>
                </c:pt>
                <c:pt idx="4956">
                  <c:v>4957</c:v>
                </c:pt>
                <c:pt idx="4957">
                  <c:v>4958</c:v>
                </c:pt>
                <c:pt idx="4958">
                  <c:v>4959</c:v>
                </c:pt>
                <c:pt idx="4959">
                  <c:v>4960</c:v>
                </c:pt>
                <c:pt idx="4960">
                  <c:v>4961</c:v>
                </c:pt>
                <c:pt idx="4961">
                  <c:v>4962</c:v>
                </c:pt>
                <c:pt idx="4962">
                  <c:v>4963</c:v>
                </c:pt>
                <c:pt idx="4963">
                  <c:v>4964</c:v>
                </c:pt>
                <c:pt idx="4964">
                  <c:v>4965</c:v>
                </c:pt>
                <c:pt idx="4965">
                  <c:v>4966</c:v>
                </c:pt>
                <c:pt idx="4966">
                  <c:v>4967</c:v>
                </c:pt>
                <c:pt idx="4967">
                  <c:v>4968</c:v>
                </c:pt>
                <c:pt idx="4968">
                  <c:v>4969</c:v>
                </c:pt>
                <c:pt idx="4969">
                  <c:v>4970</c:v>
                </c:pt>
                <c:pt idx="4970">
                  <c:v>4971</c:v>
                </c:pt>
                <c:pt idx="4971">
                  <c:v>4972</c:v>
                </c:pt>
                <c:pt idx="4972">
                  <c:v>4973</c:v>
                </c:pt>
                <c:pt idx="4973">
                  <c:v>4974</c:v>
                </c:pt>
                <c:pt idx="4974">
                  <c:v>4975</c:v>
                </c:pt>
                <c:pt idx="4975">
                  <c:v>4976</c:v>
                </c:pt>
                <c:pt idx="4976">
                  <c:v>4977</c:v>
                </c:pt>
                <c:pt idx="4977">
                  <c:v>4978</c:v>
                </c:pt>
                <c:pt idx="4978">
                  <c:v>4979</c:v>
                </c:pt>
                <c:pt idx="4979">
                  <c:v>4980</c:v>
                </c:pt>
                <c:pt idx="4980">
                  <c:v>4981</c:v>
                </c:pt>
                <c:pt idx="4981">
                  <c:v>4982</c:v>
                </c:pt>
                <c:pt idx="4982">
                  <c:v>4983</c:v>
                </c:pt>
                <c:pt idx="4983">
                  <c:v>4984</c:v>
                </c:pt>
                <c:pt idx="4984">
                  <c:v>4985</c:v>
                </c:pt>
                <c:pt idx="4985">
                  <c:v>4986</c:v>
                </c:pt>
                <c:pt idx="4986">
                  <c:v>4987</c:v>
                </c:pt>
                <c:pt idx="4987">
                  <c:v>4988</c:v>
                </c:pt>
                <c:pt idx="4988">
                  <c:v>4989</c:v>
                </c:pt>
                <c:pt idx="4989">
                  <c:v>4990</c:v>
                </c:pt>
                <c:pt idx="4990">
                  <c:v>4991</c:v>
                </c:pt>
                <c:pt idx="4991">
                  <c:v>4992</c:v>
                </c:pt>
                <c:pt idx="4992">
                  <c:v>4993</c:v>
                </c:pt>
                <c:pt idx="4993">
                  <c:v>4994</c:v>
                </c:pt>
                <c:pt idx="4994">
                  <c:v>4995</c:v>
                </c:pt>
                <c:pt idx="4995">
                  <c:v>4996</c:v>
                </c:pt>
                <c:pt idx="4996">
                  <c:v>4997</c:v>
                </c:pt>
                <c:pt idx="4997">
                  <c:v>4998</c:v>
                </c:pt>
                <c:pt idx="4998">
                  <c:v>4999</c:v>
                </c:pt>
                <c:pt idx="4999">
                  <c:v>5000</c:v>
                </c:pt>
                <c:pt idx="5000">
                  <c:v>5001</c:v>
                </c:pt>
                <c:pt idx="5001">
                  <c:v>5002</c:v>
                </c:pt>
                <c:pt idx="5002">
                  <c:v>5003</c:v>
                </c:pt>
                <c:pt idx="5003">
                  <c:v>5004</c:v>
                </c:pt>
                <c:pt idx="5004">
                  <c:v>5005</c:v>
                </c:pt>
                <c:pt idx="5005">
                  <c:v>5006</c:v>
                </c:pt>
                <c:pt idx="5006">
                  <c:v>5007</c:v>
                </c:pt>
                <c:pt idx="5007">
                  <c:v>5008</c:v>
                </c:pt>
                <c:pt idx="5008">
                  <c:v>5009</c:v>
                </c:pt>
                <c:pt idx="5009">
                  <c:v>5010</c:v>
                </c:pt>
                <c:pt idx="5010">
                  <c:v>5011</c:v>
                </c:pt>
                <c:pt idx="5011">
                  <c:v>5012</c:v>
                </c:pt>
                <c:pt idx="5012">
                  <c:v>5013</c:v>
                </c:pt>
                <c:pt idx="5013">
                  <c:v>5014</c:v>
                </c:pt>
                <c:pt idx="5014">
                  <c:v>5015</c:v>
                </c:pt>
                <c:pt idx="5015">
                  <c:v>5016</c:v>
                </c:pt>
                <c:pt idx="5016">
                  <c:v>5017</c:v>
                </c:pt>
                <c:pt idx="5017">
                  <c:v>5018</c:v>
                </c:pt>
                <c:pt idx="5018">
                  <c:v>5019</c:v>
                </c:pt>
                <c:pt idx="5019">
                  <c:v>5020</c:v>
                </c:pt>
                <c:pt idx="5020">
                  <c:v>5021</c:v>
                </c:pt>
                <c:pt idx="5021">
                  <c:v>5022</c:v>
                </c:pt>
                <c:pt idx="5022">
                  <c:v>5023</c:v>
                </c:pt>
                <c:pt idx="5023">
                  <c:v>5024</c:v>
                </c:pt>
                <c:pt idx="5024">
                  <c:v>5025</c:v>
                </c:pt>
                <c:pt idx="5025">
                  <c:v>5026</c:v>
                </c:pt>
                <c:pt idx="5026">
                  <c:v>5027</c:v>
                </c:pt>
                <c:pt idx="5027">
                  <c:v>5028</c:v>
                </c:pt>
                <c:pt idx="5028">
                  <c:v>5029</c:v>
                </c:pt>
                <c:pt idx="5029">
                  <c:v>5030</c:v>
                </c:pt>
                <c:pt idx="5030">
                  <c:v>5031</c:v>
                </c:pt>
                <c:pt idx="5031">
                  <c:v>5032</c:v>
                </c:pt>
                <c:pt idx="5032">
                  <c:v>5033</c:v>
                </c:pt>
                <c:pt idx="5033">
                  <c:v>5034</c:v>
                </c:pt>
                <c:pt idx="5034">
                  <c:v>5035</c:v>
                </c:pt>
                <c:pt idx="5035">
                  <c:v>5036</c:v>
                </c:pt>
                <c:pt idx="5036">
                  <c:v>5037</c:v>
                </c:pt>
                <c:pt idx="5037">
                  <c:v>5038</c:v>
                </c:pt>
                <c:pt idx="5038">
                  <c:v>5039</c:v>
                </c:pt>
                <c:pt idx="5039">
                  <c:v>5040</c:v>
                </c:pt>
                <c:pt idx="5040">
                  <c:v>5041</c:v>
                </c:pt>
                <c:pt idx="5041">
                  <c:v>5042</c:v>
                </c:pt>
                <c:pt idx="5042">
                  <c:v>5043</c:v>
                </c:pt>
                <c:pt idx="5043">
                  <c:v>5044</c:v>
                </c:pt>
                <c:pt idx="5044">
                  <c:v>5045</c:v>
                </c:pt>
                <c:pt idx="5045">
                  <c:v>5046</c:v>
                </c:pt>
                <c:pt idx="5046">
                  <c:v>5047</c:v>
                </c:pt>
                <c:pt idx="5047">
                  <c:v>5048</c:v>
                </c:pt>
                <c:pt idx="5048">
                  <c:v>5049</c:v>
                </c:pt>
                <c:pt idx="5049">
                  <c:v>5050</c:v>
                </c:pt>
                <c:pt idx="5050">
                  <c:v>5051</c:v>
                </c:pt>
                <c:pt idx="5051">
                  <c:v>5052</c:v>
                </c:pt>
                <c:pt idx="5052">
                  <c:v>5053</c:v>
                </c:pt>
                <c:pt idx="5053">
                  <c:v>5054</c:v>
                </c:pt>
                <c:pt idx="5054">
                  <c:v>5055</c:v>
                </c:pt>
                <c:pt idx="5055">
                  <c:v>5056</c:v>
                </c:pt>
                <c:pt idx="5056">
                  <c:v>5057</c:v>
                </c:pt>
                <c:pt idx="5057">
                  <c:v>5058</c:v>
                </c:pt>
                <c:pt idx="5058">
                  <c:v>5059</c:v>
                </c:pt>
                <c:pt idx="5059">
                  <c:v>5060</c:v>
                </c:pt>
                <c:pt idx="5060">
                  <c:v>5061</c:v>
                </c:pt>
                <c:pt idx="5061">
                  <c:v>5062</c:v>
                </c:pt>
                <c:pt idx="5062">
                  <c:v>5063</c:v>
                </c:pt>
                <c:pt idx="5063">
                  <c:v>5064</c:v>
                </c:pt>
                <c:pt idx="5064">
                  <c:v>5065</c:v>
                </c:pt>
                <c:pt idx="5065">
                  <c:v>5066</c:v>
                </c:pt>
                <c:pt idx="5066">
                  <c:v>5067</c:v>
                </c:pt>
                <c:pt idx="5067">
                  <c:v>5068</c:v>
                </c:pt>
                <c:pt idx="5068">
                  <c:v>5069</c:v>
                </c:pt>
                <c:pt idx="5069">
                  <c:v>5070</c:v>
                </c:pt>
                <c:pt idx="5070">
                  <c:v>5071</c:v>
                </c:pt>
                <c:pt idx="5071">
                  <c:v>5072</c:v>
                </c:pt>
                <c:pt idx="5072">
                  <c:v>5073</c:v>
                </c:pt>
                <c:pt idx="5073">
                  <c:v>5074</c:v>
                </c:pt>
                <c:pt idx="5074">
                  <c:v>5075</c:v>
                </c:pt>
                <c:pt idx="5075">
                  <c:v>5076</c:v>
                </c:pt>
                <c:pt idx="5076">
                  <c:v>5077</c:v>
                </c:pt>
                <c:pt idx="5077">
                  <c:v>5078</c:v>
                </c:pt>
                <c:pt idx="5078">
                  <c:v>5079</c:v>
                </c:pt>
                <c:pt idx="5079">
                  <c:v>5080</c:v>
                </c:pt>
                <c:pt idx="5080">
                  <c:v>5081</c:v>
                </c:pt>
                <c:pt idx="5081">
                  <c:v>5082</c:v>
                </c:pt>
                <c:pt idx="5082">
                  <c:v>5083</c:v>
                </c:pt>
                <c:pt idx="5083">
                  <c:v>5084</c:v>
                </c:pt>
                <c:pt idx="5084">
                  <c:v>5085</c:v>
                </c:pt>
                <c:pt idx="5085">
                  <c:v>5086</c:v>
                </c:pt>
                <c:pt idx="5086">
                  <c:v>5087</c:v>
                </c:pt>
                <c:pt idx="5087">
                  <c:v>5088</c:v>
                </c:pt>
                <c:pt idx="5088">
                  <c:v>5089</c:v>
                </c:pt>
                <c:pt idx="5089">
                  <c:v>5090</c:v>
                </c:pt>
                <c:pt idx="5090">
                  <c:v>5091</c:v>
                </c:pt>
                <c:pt idx="5091">
                  <c:v>5092</c:v>
                </c:pt>
                <c:pt idx="5092">
                  <c:v>5093</c:v>
                </c:pt>
                <c:pt idx="5093">
                  <c:v>5094</c:v>
                </c:pt>
                <c:pt idx="5094">
                  <c:v>5095</c:v>
                </c:pt>
                <c:pt idx="5095">
                  <c:v>5096</c:v>
                </c:pt>
                <c:pt idx="5096">
                  <c:v>5097</c:v>
                </c:pt>
                <c:pt idx="5097">
                  <c:v>5098</c:v>
                </c:pt>
                <c:pt idx="5098">
                  <c:v>5099</c:v>
                </c:pt>
                <c:pt idx="5099">
                  <c:v>5100</c:v>
                </c:pt>
                <c:pt idx="5100">
                  <c:v>5101</c:v>
                </c:pt>
                <c:pt idx="5101">
                  <c:v>5102</c:v>
                </c:pt>
                <c:pt idx="5102">
                  <c:v>5103</c:v>
                </c:pt>
                <c:pt idx="5103">
                  <c:v>5104</c:v>
                </c:pt>
                <c:pt idx="5104">
                  <c:v>5105</c:v>
                </c:pt>
                <c:pt idx="5105">
                  <c:v>5106</c:v>
                </c:pt>
                <c:pt idx="5106">
                  <c:v>5107</c:v>
                </c:pt>
                <c:pt idx="5107">
                  <c:v>5108</c:v>
                </c:pt>
                <c:pt idx="5108">
                  <c:v>5109</c:v>
                </c:pt>
                <c:pt idx="5109">
                  <c:v>5110</c:v>
                </c:pt>
                <c:pt idx="5110">
                  <c:v>5111</c:v>
                </c:pt>
                <c:pt idx="5111">
                  <c:v>5112</c:v>
                </c:pt>
                <c:pt idx="5112">
                  <c:v>5113</c:v>
                </c:pt>
                <c:pt idx="5113">
                  <c:v>5114</c:v>
                </c:pt>
                <c:pt idx="5114">
                  <c:v>5115</c:v>
                </c:pt>
                <c:pt idx="5115">
                  <c:v>5116</c:v>
                </c:pt>
                <c:pt idx="5116">
                  <c:v>5117</c:v>
                </c:pt>
                <c:pt idx="5117">
                  <c:v>5118</c:v>
                </c:pt>
                <c:pt idx="5118">
                  <c:v>5119</c:v>
                </c:pt>
                <c:pt idx="5119">
                  <c:v>5120</c:v>
                </c:pt>
                <c:pt idx="5120">
                  <c:v>5121</c:v>
                </c:pt>
                <c:pt idx="5121">
                  <c:v>5122</c:v>
                </c:pt>
                <c:pt idx="5122">
                  <c:v>5123</c:v>
                </c:pt>
                <c:pt idx="5123">
                  <c:v>5124</c:v>
                </c:pt>
                <c:pt idx="5124">
                  <c:v>5125</c:v>
                </c:pt>
                <c:pt idx="5125">
                  <c:v>5126</c:v>
                </c:pt>
                <c:pt idx="5126">
                  <c:v>5127</c:v>
                </c:pt>
                <c:pt idx="5127">
                  <c:v>5128</c:v>
                </c:pt>
                <c:pt idx="5128">
                  <c:v>5129</c:v>
                </c:pt>
                <c:pt idx="5129">
                  <c:v>5130</c:v>
                </c:pt>
                <c:pt idx="5130">
                  <c:v>5131</c:v>
                </c:pt>
                <c:pt idx="5131">
                  <c:v>5132</c:v>
                </c:pt>
                <c:pt idx="5132">
                  <c:v>5133</c:v>
                </c:pt>
                <c:pt idx="5133">
                  <c:v>5134</c:v>
                </c:pt>
                <c:pt idx="5134">
                  <c:v>5135</c:v>
                </c:pt>
                <c:pt idx="5135">
                  <c:v>5136</c:v>
                </c:pt>
                <c:pt idx="5136">
                  <c:v>5137</c:v>
                </c:pt>
                <c:pt idx="5137">
                  <c:v>5138</c:v>
                </c:pt>
                <c:pt idx="5138">
                  <c:v>5139</c:v>
                </c:pt>
                <c:pt idx="5139">
                  <c:v>5140</c:v>
                </c:pt>
                <c:pt idx="5140">
                  <c:v>5141</c:v>
                </c:pt>
                <c:pt idx="5141">
                  <c:v>5142</c:v>
                </c:pt>
                <c:pt idx="5142">
                  <c:v>5143</c:v>
                </c:pt>
                <c:pt idx="5143">
                  <c:v>5144</c:v>
                </c:pt>
                <c:pt idx="5144">
                  <c:v>5145</c:v>
                </c:pt>
                <c:pt idx="5145">
                  <c:v>5146</c:v>
                </c:pt>
                <c:pt idx="5146">
                  <c:v>5147</c:v>
                </c:pt>
                <c:pt idx="5147">
                  <c:v>5148</c:v>
                </c:pt>
                <c:pt idx="5148">
                  <c:v>5149</c:v>
                </c:pt>
                <c:pt idx="5149">
                  <c:v>5150</c:v>
                </c:pt>
                <c:pt idx="5150">
                  <c:v>5151</c:v>
                </c:pt>
                <c:pt idx="5151">
                  <c:v>5152</c:v>
                </c:pt>
                <c:pt idx="5152">
                  <c:v>5153</c:v>
                </c:pt>
                <c:pt idx="5153">
                  <c:v>5154</c:v>
                </c:pt>
                <c:pt idx="5154">
                  <c:v>5155</c:v>
                </c:pt>
                <c:pt idx="5155">
                  <c:v>5156</c:v>
                </c:pt>
                <c:pt idx="5156">
                  <c:v>5157</c:v>
                </c:pt>
                <c:pt idx="5157">
                  <c:v>5158</c:v>
                </c:pt>
                <c:pt idx="5158">
                  <c:v>5159</c:v>
                </c:pt>
                <c:pt idx="5159">
                  <c:v>5160</c:v>
                </c:pt>
                <c:pt idx="5160">
                  <c:v>5161</c:v>
                </c:pt>
                <c:pt idx="5161">
                  <c:v>5162</c:v>
                </c:pt>
                <c:pt idx="5162">
                  <c:v>5163</c:v>
                </c:pt>
                <c:pt idx="5163">
                  <c:v>5164</c:v>
                </c:pt>
                <c:pt idx="5164">
                  <c:v>5165</c:v>
                </c:pt>
                <c:pt idx="5165">
                  <c:v>5166</c:v>
                </c:pt>
                <c:pt idx="5166">
                  <c:v>5167</c:v>
                </c:pt>
                <c:pt idx="5167">
                  <c:v>5168</c:v>
                </c:pt>
                <c:pt idx="5168">
                  <c:v>5169</c:v>
                </c:pt>
                <c:pt idx="5169">
                  <c:v>5170</c:v>
                </c:pt>
                <c:pt idx="5170">
                  <c:v>5171</c:v>
                </c:pt>
                <c:pt idx="5171">
                  <c:v>5172</c:v>
                </c:pt>
                <c:pt idx="5172">
                  <c:v>5173</c:v>
                </c:pt>
                <c:pt idx="5173">
                  <c:v>5174</c:v>
                </c:pt>
                <c:pt idx="5174">
                  <c:v>5175</c:v>
                </c:pt>
                <c:pt idx="5175">
                  <c:v>5176</c:v>
                </c:pt>
                <c:pt idx="5176">
                  <c:v>5177</c:v>
                </c:pt>
                <c:pt idx="5177">
                  <c:v>5178</c:v>
                </c:pt>
                <c:pt idx="5178">
                  <c:v>5179</c:v>
                </c:pt>
                <c:pt idx="5179">
                  <c:v>5180</c:v>
                </c:pt>
                <c:pt idx="5180">
                  <c:v>5181</c:v>
                </c:pt>
                <c:pt idx="5181">
                  <c:v>5182</c:v>
                </c:pt>
                <c:pt idx="5182">
                  <c:v>5183</c:v>
                </c:pt>
                <c:pt idx="5183">
                  <c:v>5184</c:v>
                </c:pt>
                <c:pt idx="5184">
                  <c:v>5185</c:v>
                </c:pt>
                <c:pt idx="5185">
                  <c:v>5186</c:v>
                </c:pt>
                <c:pt idx="5186">
                  <c:v>5187</c:v>
                </c:pt>
                <c:pt idx="5187">
                  <c:v>5188</c:v>
                </c:pt>
                <c:pt idx="5188">
                  <c:v>5189</c:v>
                </c:pt>
                <c:pt idx="5189">
                  <c:v>5190</c:v>
                </c:pt>
                <c:pt idx="5190">
                  <c:v>5191</c:v>
                </c:pt>
                <c:pt idx="5191">
                  <c:v>5192</c:v>
                </c:pt>
                <c:pt idx="5192">
                  <c:v>5193</c:v>
                </c:pt>
                <c:pt idx="5193">
                  <c:v>5194</c:v>
                </c:pt>
                <c:pt idx="5194">
                  <c:v>5195</c:v>
                </c:pt>
                <c:pt idx="5195">
                  <c:v>5196</c:v>
                </c:pt>
                <c:pt idx="5196">
                  <c:v>5197</c:v>
                </c:pt>
                <c:pt idx="5197">
                  <c:v>5198</c:v>
                </c:pt>
                <c:pt idx="5198">
                  <c:v>5199</c:v>
                </c:pt>
                <c:pt idx="5199">
                  <c:v>5200</c:v>
                </c:pt>
                <c:pt idx="5200">
                  <c:v>5201</c:v>
                </c:pt>
                <c:pt idx="5201">
                  <c:v>5202</c:v>
                </c:pt>
                <c:pt idx="5202">
                  <c:v>5203</c:v>
                </c:pt>
                <c:pt idx="5203">
                  <c:v>5204</c:v>
                </c:pt>
                <c:pt idx="5204">
                  <c:v>5205</c:v>
                </c:pt>
                <c:pt idx="5205">
                  <c:v>5206</c:v>
                </c:pt>
                <c:pt idx="5206">
                  <c:v>5207</c:v>
                </c:pt>
                <c:pt idx="5207">
                  <c:v>5208</c:v>
                </c:pt>
                <c:pt idx="5208">
                  <c:v>5209</c:v>
                </c:pt>
                <c:pt idx="5209">
                  <c:v>5210</c:v>
                </c:pt>
                <c:pt idx="5210">
                  <c:v>5211</c:v>
                </c:pt>
                <c:pt idx="5211">
                  <c:v>5212</c:v>
                </c:pt>
                <c:pt idx="5212">
                  <c:v>5213</c:v>
                </c:pt>
                <c:pt idx="5213">
                  <c:v>5214</c:v>
                </c:pt>
                <c:pt idx="5214">
                  <c:v>5215</c:v>
                </c:pt>
                <c:pt idx="5215">
                  <c:v>5216</c:v>
                </c:pt>
                <c:pt idx="5216">
                  <c:v>5217</c:v>
                </c:pt>
                <c:pt idx="5217">
                  <c:v>5218</c:v>
                </c:pt>
                <c:pt idx="5218">
                  <c:v>5219</c:v>
                </c:pt>
                <c:pt idx="5219">
                  <c:v>5220</c:v>
                </c:pt>
                <c:pt idx="5220">
                  <c:v>5221</c:v>
                </c:pt>
                <c:pt idx="5221">
                  <c:v>5222</c:v>
                </c:pt>
                <c:pt idx="5222">
                  <c:v>5223</c:v>
                </c:pt>
                <c:pt idx="5223">
                  <c:v>5224</c:v>
                </c:pt>
                <c:pt idx="5224">
                  <c:v>5225</c:v>
                </c:pt>
                <c:pt idx="5225">
                  <c:v>5226</c:v>
                </c:pt>
                <c:pt idx="5226">
                  <c:v>5227</c:v>
                </c:pt>
                <c:pt idx="5227">
                  <c:v>5228</c:v>
                </c:pt>
                <c:pt idx="5228">
                  <c:v>5229</c:v>
                </c:pt>
                <c:pt idx="5229">
                  <c:v>5230</c:v>
                </c:pt>
                <c:pt idx="5230">
                  <c:v>5231</c:v>
                </c:pt>
                <c:pt idx="5231">
                  <c:v>5232</c:v>
                </c:pt>
                <c:pt idx="5232">
                  <c:v>5233</c:v>
                </c:pt>
                <c:pt idx="5233">
                  <c:v>5234</c:v>
                </c:pt>
                <c:pt idx="5234">
                  <c:v>5235</c:v>
                </c:pt>
                <c:pt idx="5235">
                  <c:v>5236</c:v>
                </c:pt>
                <c:pt idx="5236">
                  <c:v>5237</c:v>
                </c:pt>
                <c:pt idx="5237">
                  <c:v>5238</c:v>
                </c:pt>
                <c:pt idx="5238">
                  <c:v>5239</c:v>
                </c:pt>
                <c:pt idx="5239">
                  <c:v>5240</c:v>
                </c:pt>
                <c:pt idx="5240">
                  <c:v>5241</c:v>
                </c:pt>
                <c:pt idx="5241">
                  <c:v>5242</c:v>
                </c:pt>
                <c:pt idx="5242">
                  <c:v>5243</c:v>
                </c:pt>
                <c:pt idx="5243">
                  <c:v>5244</c:v>
                </c:pt>
                <c:pt idx="5244">
                  <c:v>5245</c:v>
                </c:pt>
                <c:pt idx="5245">
                  <c:v>5246</c:v>
                </c:pt>
                <c:pt idx="5246">
                  <c:v>5247</c:v>
                </c:pt>
                <c:pt idx="5247">
                  <c:v>5248</c:v>
                </c:pt>
                <c:pt idx="5248">
                  <c:v>5249</c:v>
                </c:pt>
                <c:pt idx="5249">
                  <c:v>5250</c:v>
                </c:pt>
                <c:pt idx="5250">
                  <c:v>5251</c:v>
                </c:pt>
                <c:pt idx="5251">
                  <c:v>5252</c:v>
                </c:pt>
                <c:pt idx="5252">
                  <c:v>5253</c:v>
                </c:pt>
                <c:pt idx="5253">
                  <c:v>5254</c:v>
                </c:pt>
                <c:pt idx="5254">
                  <c:v>5255</c:v>
                </c:pt>
                <c:pt idx="5255">
                  <c:v>5256</c:v>
                </c:pt>
                <c:pt idx="5256">
                  <c:v>5257</c:v>
                </c:pt>
                <c:pt idx="5257">
                  <c:v>5258</c:v>
                </c:pt>
                <c:pt idx="5258">
                  <c:v>5259</c:v>
                </c:pt>
                <c:pt idx="5259">
                  <c:v>5260</c:v>
                </c:pt>
                <c:pt idx="5260">
                  <c:v>5261</c:v>
                </c:pt>
                <c:pt idx="5261">
                  <c:v>5262</c:v>
                </c:pt>
                <c:pt idx="5262">
                  <c:v>5263</c:v>
                </c:pt>
                <c:pt idx="5263">
                  <c:v>5264</c:v>
                </c:pt>
                <c:pt idx="5264">
                  <c:v>5265</c:v>
                </c:pt>
                <c:pt idx="5265">
                  <c:v>5266</c:v>
                </c:pt>
                <c:pt idx="5266">
                  <c:v>5267</c:v>
                </c:pt>
                <c:pt idx="5267">
                  <c:v>5268</c:v>
                </c:pt>
                <c:pt idx="5268">
                  <c:v>5269</c:v>
                </c:pt>
                <c:pt idx="5269">
                  <c:v>5270</c:v>
                </c:pt>
                <c:pt idx="5270">
                  <c:v>5271</c:v>
                </c:pt>
                <c:pt idx="5271">
                  <c:v>5272</c:v>
                </c:pt>
                <c:pt idx="5272">
                  <c:v>5273</c:v>
                </c:pt>
                <c:pt idx="5273">
                  <c:v>5274</c:v>
                </c:pt>
                <c:pt idx="5274">
                  <c:v>5275</c:v>
                </c:pt>
                <c:pt idx="5275">
                  <c:v>5276</c:v>
                </c:pt>
                <c:pt idx="5276">
                  <c:v>5277</c:v>
                </c:pt>
                <c:pt idx="5277">
                  <c:v>5278</c:v>
                </c:pt>
                <c:pt idx="5278">
                  <c:v>5279</c:v>
                </c:pt>
                <c:pt idx="5279">
                  <c:v>5280</c:v>
                </c:pt>
                <c:pt idx="5280">
                  <c:v>5281</c:v>
                </c:pt>
                <c:pt idx="5281">
                  <c:v>5282</c:v>
                </c:pt>
                <c:pt idx="5282">
                  <c:v>5283</c:v>
                </c:pt>
                <c:pt idx="5283">
                  <c:v>5284</c:v>
                </c:pt>
                <c:pt idx="5284">
                  <c:v>5285</c:v>
                </c:pt>
                <c:pt idx="5285">
                  <c:v>5286</c:v>
                </c:pt>
                <c:pt idx="5286">
                  <c:v>5287</c:v>
                </c:pt>
                <c:pt idx="5287">
                  <c:v>5288</c:v>
                </c:pt>
                <c:pt idx="5288">
                  <c:v>5289</c:v>
                </c:pt>
                <c:pt idx="5289">
                  <c:v>5290</c:v>
                </c:pt>
                <c:pt idx="5290">
                  <c:v>5291</c:v>
                </c:pt>
                <c:pt idx="5291">
                  <c:v>5292</c:v>
                </c:pt>
                <c:pt idx="5292">
                  <c:v>5293</c:v>
                </c:pt>
                <c:pt idx="5293">
                  <c:v>5294</c:v>
                </c:pt>
                <c:pt idx="5294">
                  <c:v>5295</c:v>
                </c:pt>
                <c:pt idx="5295">
                  <c:v>5296</c:v>
                </c:pt>
                <c:pt idx="5296">
                  <c:v>5297</c:v>
                </c:pt>
                <c:pt idx="5297">
                  <c:v>5298</c:v>
                </c:pt>
                <c:pt idx="5298">
                  <c:v>5299</c:v>
                </c:pt>
                <c:pt idx="5299">
                  <c:v>5300</c:v>
                </c:pt>
                <c:pt idx="5300">
                  <c:v>5301</c:v>
                </c:pt>
                <c:pt idx="5301">
                  <c:v>5302</c:v>
                </c:pt>
                <c:pt idx="5302">
                  <c:v>5303</c:v>
                </c:pt>
                <c:pt idx="5303">
                  <c:v>5304</c:v>
                </c:pt>
                <c:pt idx="5304">
                  <c:v>5305</c:v>
                </c:pt>
                <c:pt idx="5305">
                  <c:v>5306</c:v>
                </c:pt>
                <c:pt idx="5306">
                  <c:v>5307</c:v>
                </c:pt>
                <c:pt idx="5307">
                  <c:v>5308</c:v>
                </c:pt>
                <c:pt idx="5308">
                  <c:v>5309</c:v>
                </c:pt>
                <c:pt idx="5309">
                  <c:v>5310</c:v>
                </c:pt>
                <c:pt idx="5310">
                  <c:v>5311</c:v>
                </c:pt>
                <c:pt idx="5311">
                  <c:v>5312</c:v>
                </c:pt>
                <c:pt idx="5312">
                  <c:v>5313</c:v>
                </c:pt>
                <c:pt idx="5313">
                  <c:v>5314</c:v>
                </c:pt>
                <c:pt idx="5314">
                  <c:v>5315</c:v>
                </c:pt>
                <c:pt idx="5315">
                  <c:v>5316</c:v>
                </c:pt>
                <c:pt idx="5316">
                  <c:v>5317</c:v>
                </c:pt>
                <c:pt idx="5317">
                  <c:v>5318</c:v>
                </c:pt>
                <c:pt idx="5318">
                  <c:v>5319</c:v>
                </c:pt>
                <c:pt idx="5319">
                  <c:v>5320</c:v>
                </c:pt>
                <c:pt idx="5320">
                  <c:v>5321</c:v>
                </c:pt>
                <c:pt idx="5321">
                  <c:v>5322</c:v>
                </c:pt>
                <c:pt idx="5322">
                  <c:v>5323</c:v>
                </c:pt>
                <c:pt idx="5323">
                  <c:v>5324</c:v>
                </c:pt>
                <c:pt idx="5324">
                  <c:v>5325</c:v>
                </c:pt>
                <c:pt idx="5325">
                  <c:v>5326</c:v>
                </c:pt>
                <c:pt idx="5326">
                  <c:v>5327</c:v>
                </c:pt>
                <c:pt idx="5327">
                  <c:v>5328</c:v>
                </c:pt>
                <c:pt idx="5328">
                  <c:v>5329</c:v>
                </c:pt>
                <c:pt idx="5329">
                  <c:v>5330</c:v>
                </c:pt>
                <c:pt idx="5330">
                  <c:v>5331</c:v>
                </c:pt>
                <c:pt idx="5331">
                  <c:v>5332</c:v>
                </c:pt>
                <c:pt idx="5332">
                  <c:v>5333</c:v>
                </c:pt>
                <c:pt idx="5333">
                  <c:v>5334</c:v>
                </c:pt>
                <c:pt idx="5334">
                  <c:v>5335</c:v>
                </c:pt>
                <c:pt idx="5335">
                  <c:v>5336</c:v>
                </c:pt>
                <c:pt idx="5336">
                  <c:v>5337</c:v>
                </c:pt>
                <c:pt idx="5337">
                  <c:v>5338</c:v>
                </c:pt>
                <c:pt idx="5338">
                  <c:v>5339</c:v>
                </c:pt>
                <c:pt idx="5339">
                  <c:v>5340</c:v>
                </c:pt>
                <c:pt idx="5340">
                  <c:v>5341</c:v>
                </c:pt>
                <c:pt idx="5341">
                  <c:v>5342</c:v>
                </c:pt>
                <c:pt idx="5342">
                  <c:v>5343</c:v>
                </c:pt>
                <c:pt idx="5343">
                  <c:v>5344</c:v>
                </c:pt>
                <c:pt idx="5344">
                  <c:v>5345</c:v>
                </c:pt>
                <c:pt idx="5345">
                  <c:v>5346</c:v>
                </c:pt>
                <c:pt idx="5346">
                  <c:v>5347</c:v>
                </c:pt>
                <c:pt idx="5347">
                  <c:v>5348</c:v>
                </c:pt>
                <c:pt idx="5348">
                  <c:v>5349</c:v>
                </c:pt>
                <c:pt idx="5349">
                  <c:v>5350</c:v>
                </c:pt>
                <c:pt idx="5350">
                  <c:v>5351</c:v>
                </c:pt>
                <c:pt idx="5351">
                  <c:v>5352</c:v>
                </c:pt>
                <c:pt idx="5352">
                  <c:v>5353</c:v>
                </c:pt>
                <c:pt idx="5353">
                  <c:v>5354</c:v>
                </c:pt>
                <c:pt idx="5354">
                  <c:v>5355</c:v>
                </c:pt>
                <c:pt idx="5355">
                  <c:v>5356</c:v>
                </c:pt>
                <c:pt idx="5356">
                  <c:v>5357</c:v>
                </c:pt>
                <c:pt idx="5357">
                  <c:v>5358</c:v>
                </c:pt>
                <c:pt idx="5358">
                  <c:v>5359</c:v>
                </c:pt>
                <c:pt idx="5359">
                  <c:v>5360</c:v>
                </c:pt>
                <c:pt idx="5360">
                  <c:v>5361</c:v>
                </c:pt>
                <c:pt idx="5361">
                  <c:v>5362</c:v>
                </c:pt>
                <c:pt idx="5362">
                  <c:v>5363</c:v>
                </c:pt>
                <c:pt idx="5363">
                  <c:v>5364</c:v>
                </c:pt>
                <c:pt idx="5364">
                  <c:v>5365</c:v>
                </c:pt>
                <c:pt idx="5365">
                  <c:v>5366</c:v>
                </c:pt>
                <c:pt idx="5366">
                  <c:v>5367</c:v>
                </c:pt>
                <c:pt idx="5367">
                  <c:v>5368</c:v>
                </c:pt>
                <c:pt idx="5368">
                  <c:v>5369</c:v>
                </c:pt>
                <c:pt idx="5369">
                  <c:v>5370</c:v>
                </c:pt>
                <c:pt idx="5370">
                  <c:v>5371</c:v>
                </c:pt>
                <c:pt idx="5371">
                  <c:v>5372</c:v>
                </c:pt>
                <c:pt idx="5372">
                  <c:v>5373</c:v>
                </c:pt>
                <c:pt idx="5373">
                  <c:v>5374</c:v>
                </c:pt>
                <c:pt idx="5374">
                  <c:v>5375</c:v>
                </c:pt>
                <c:pt idx="5375">
                  <c:v>5376</c:v>
                </c:pt>
                <c:pt idx="5376">
                  <c:v>5377</c:v>
                </c:pt>
                <c:pt idx="5377">
                  <c:v>5378</c:v>
                </c:pt>
                <c:pt idx="5378">
                  <c:v>5379</c:v>
                </c:pt>
                <c:pt idx="5379">
                  <c:v>5380</c:v>
                </c:pt>
                <c:pt idx="5380">
                  <c:v>5381</c:v>
                </c:pt>
                <c:pt idx="5381">
                  <c:v>5382</c:v>
                </c:pt>
                <c:pt idx="5382">
                  <c:v>5383</c:v>
                </c:pt>
                <c:pt idx="5383">
                  <c:v>5384</c:v>
                </c:pt>
                <c:pt idx="5384">
                  <c:v>5385</c:v>
                </c:pt>
                <c:pt idx="5385">
                  <c:v>5386</c:v>
                </c:pt>
                <c:pt idx="5386">
                  <c:v>5387</c:v>
                </c:pt>
                <c:pt idx="5387">
                  <c:v>5388</c:v>
                </c:pt>
                <c:pt idx="5388">
                  <c:v>5389</c:v>
                </c:pt>
                <c:pt idx="5389">
                  <c:v>5390</c:v>
                </c:pt>
                <c:pt idx="5390">
                  <c:v>5391</c:v>
                </c:pt>
                <c:pt idx="5391">
                  <c:v>5392</c:v>
                </c:pt>
                <c:pt idx="5392">
                  <c:v>5393</c:v>
                </c:pt>
                <c:pt idx="5393">
                  <c:v>5394</c:v>
                </c:pt>
                <c:pt idx="5394">
                  <c:v>5395</c:v>
                </c:pt>
                <c:pt idx="5395">
                  <c:v>5396</c:v>
                </c:pt>
                <c:pt idx="5396">
                  <c:v>5397</c:v>
                </c:pt>
                <c:pt idx="5397">
                  <c:v>5398</c:v>
                </c:pt>
                <c:pt idx="5398">
                  <c:v>5399</c:v>
                </c:pt>
                <c:pt idx="5399">
                  <c:v>5400</c:v>
                </c:pt>
                <c:pt idx="5400">
                  <c:v>5401</c:v>
                </c:pt>
                <c:pt idx="5401">
                  <c:v>5402</c:v>
                </c:pt>
                <c:pt idx="5402">
                  <c:v>5403</c:v>
                </c:pt>
                <c:pt idx="5403">
                  <c:v>5404</c:v>
                </c:pt>
                <c:pt idx="5404">
                  <c:v>5405</c:v>
                </c:pt>
                <c:pt idx="5405">
                  <c:v>5406</c:v>
                </c:pt>
                <c:pt idx="5406">
                  <c:v>5407</c:v>
                </c:pt>
                <c:pt idx="5407">
                  <c:v>5408</c:v>
                </c:pt>
                <c:pt idx="5408">
                  <c:v>5409</c:v>
                </c:pt>
                <c:pt idx="5409">
                  <c:v>5410</c:v>
                </c:pt>
                <c:pt idx="5410">
                  <c:v>5411</c:v>
                </c:pt>
                <c:pt idx="5411">
                  <c:v>5412</c:v>
                </c:pt>
                <c:pt idx="5412">
                  <c:v>5413</c:v>
                </c:pt>
                <c:pt idx="5413">
                  <c:v>5414</c:v>
                </c:pt>
                <c:pt idx="5414">
                  <c:v>5415</c:v>
                </c:pt>
                <c:pt idx="5415">
                  <c:v>5416</c:v>
                </c:pt>
                <c:pt idx="5416">
                  <c:v>5417</c:v>
                </c:pt>
                <c:pt idx="5417">
                  <c:v>5418</c:v>
                </c:pt>
                <c:pt idx="5418">
                  <c:v>5419</c:v>
                </c:pt>
                <c:pt idx="5419">
                  <c:v>5420</c:v>
                </c:pt>
                <c:pt idx="5420">
                  <c:v>5421</c:v>
                </c:pt>
                <c:pt idx="5421">
                  <c:v>5422</c:v>
                </c:pt>
                <c:pt idx="5422">
                  <c:v>5423</c:v>
                </c:pt>
                <c:pt idx="5423">
                  <c:v>5424</c:v>
                </c:pt>
                <c:pt idx="5424">
                  <c:v>5425</c:v>
                </c:pt>
                <c:pt idx="5425">
                  <c:v>5426</c:v>
                </c:pt>
                <c:pt idx="5426">
                  <c:v>5427</c:v>
                </c:pt>
                <c:pt idx="5427">
                  <c:v>5428</c:v>
                </c:pt>
                <c:pt idx="5428">
                  <c:v>5429</c:v>
                </c:pt>
                <c:pt idx="5429">
                  <c:v>5430</c:v>
                </c:pt>
                <c:pt idx="5430">
                  <c:v>5431</c:v>
                </c:pt>
                <c:pt idx="5431">
                  <c:v>5432</c:v>
                </c:pt>
                <c:pt idx="5432">
                  <c:v>5433</c:v>
                </c:pt>
                <c:pt idx="5433">
                  <c:v>5434</c:v>
                </c:pt>
                <c:pt idx="5434">
                  <c:v>5435</c:v>
                </c:pt>
                <c:pt idx="5435">
                  <c:v>5436</c:v>
                </c:pt>
                <c:pt idx="5436">
                  <c:v>5437</c:v>
                </c:pt>
                <c:pt idx="5437">
                  <c:v>5438</c:v>
                </c:pt>
                <c:pt idx="5438">
                  <c:v>5439</c:v>
                </c:pt>
                <c:pt idx="5439">
                  <c:v>5440</c:v>
                </c:pt>
                <c:pt idx="5440">
                  <c:v>5441</c:v>
                </c:pt>
                <c:pt idx="5441">
                  <c:v>5442</c:v>
                </c:pt>
                <c:pt idx="5442">
                  <c:v>5443</c:v>
                </c:pt>
                <c:pt idx="5443">
                  <c:v>5444</c:v>
                </c:pt>
                <c:pt idx="5444">
                  <c:v>5445</c:v>
                </c:pt>
                <c:pt idx="5445">
                  <c:v>5446</c:v>
                </c:pt>
                <c:pt idx="5446">
                  <c:v>5447</c:v>
                </c:pt>
                <c:pt idx="5447">
                  <c:v>5448</c:v>
                </c:pt>
                <c:pt idx="5448">
                  <c:v>5449</c:v>
                </c:pt>
                <c:pt idx="5449">
                  <c:v>5450</c:v>
                </c:pt>
                <c:pt idx="5450">
                  <c:v>5451</c:v>
                </c:pt>
                <c:pt idx="5451">
                  <c:v>5452</c:v>
                </c:pt>
                <c:pt idx="5452">
                  <c:v>5453</c:v>
                </c:pt>
                <c:pt idx="5453">
                  <c:v>5454</c:v>
                </c:pt>
                <c:pt idx="5454">
                  <c:v>5455</c:v>
                </c:pt>
                <c:pt idx="5455">
                  <c:v>5456</c:v>
                </c:pt>
                <c:pt idx="5456">
                  <c:v>5457</c:v>
                </c:pt>
                <c:pt idx="5457">
                  <c:v>5458</c:v>
                </c:pt>
                <c:pt idx="5458">
                  <c:v>5459</c:v>
                </c:pt>
                <c:pt idx="5459">
                  <c:v>5460</c:v>
                </c:pt>
                <c:pt idx="5460">
                  <c:v>5461</c:v>
                </c:pt>
                <c:pt idx="5461">
                  <c:v>5462</c:v>
                </c:pt>
                <c:pt idx="5462">
                  <c:v>5463</c:v>
                </c:pt>
                <c:pt idx="5463">
                  <c:v>5464</c:v>
                </c:pt>
                <c:pt idx="5464">
                  <c:v>5465</c:v>
                </c:pt>
                <c:pt idx="5465">
                  <c:v>5466</c:v>
                </c:pt>
                <c:pt idx="5466">
                  <c:v>5467</c:v>
                </c:pt>
                <c:pt idx="5467">
                  <c:v>5468</c:v>
                </c:pt>
                <c:pt idx="5468">
                  <c:v>5469</c:v>
                </c:pt>
                <c:pt idx="5469">
                  <c:v>5470</c:v>
                </c:pt>
                <c:pt idx="5470">
                  <c:v>5471</c:v>
                </c:pt>
                <c:pt idx="5471">
                  <c:v>5472</c:v>
                </c:pt>
                <c:pt idx="5472">
                  <c:v>5473</c:v>
                </c:pt>
                <c:pt idx="5473">
                  <c:v>5474</c:v>
                </c:pt>
                <c:pt idx="5474">
                  <c:v>5475</c:v>
                </c:pt>
                <c:pt idx="5475">
                  <c:v>5476</c:v>
                </c:pt>
                <c:pt idx="5476">
                  <c:v>5477</c:v>
                </c:pt>
                <c:pt idx="5477">
                  <c:v>5478</c:v>
                </c:pt>
                <c:pt idx="5478">
                  <c:v>5479</c:v>
                </c:pt>
                <c:pt idx="5479">
                  <c:v>5480</c:v>
                </c:pt>
                <c:pt idx="5480">
                  <c:v>5481</c:v>
                </c:pt>
                <c:pt idx="5481">
                  <c:v>5482</c:v>
                </c:pt>
                <c:pt idx="5482">
                  <c:v>5483</c:v>
                </c:pt>
                <c:pt idx="5483">
                  <c:v>5484</c:v>
                </c:pt>
                <c:pt idx="5484">
                  <c:v>5485</c:v>
                </c:pt>
                <c:pt idx="5485">
                  <c:v>5486</c:v>
                </c:pt>
                <c:pt idx="5486">
                  <c:v>5487</c:v>
                </c:pt>
                <c:pt idx="5487">
                  <c:v>5488</c:v>
                </c:pt>
                <c:pt idx="5488">
                  <c:v>5489</c:v>
                </c:pt>
                <c:pt idx="5489">
                  <c:v>5490</c:v>
                </c:pt>
                <c:pt idx="5490">
                  <c:v>5491</c:v>
                </c:pt>
                <c:pt idx="5491">
                  <c:v>5492</c:v>
                </c:pt>
                <c:pt idx="5492">
                  <c:v>5493</c:v>
                </c:pt>
                <c:pt idx="5493">
                  <c:v>5494</c:v>
                </c:pt>
                <c:pt idx="5494">
                  <c:v>5495</c:v>
                </c:pt>
                <c:pt idx="5495">
                  <c:v>5496</c:v>
                </c:pt>
                <c:pt idx="5496">
                  <c:v>5497</c:v>
                </c:pt>
                <c:pt idx="5497">
                  <c:v>5498</c:v>
                </c:pt>
                <c:pt idx="5498">
                  <c:v>5499</c:v>
                </c:pt>
                <c:pt idx="5499">
                  <c:v>5500</c:v>
                </c:pt>
                <c:pt idx="5500">
                  <c:v>5501</c:v>
                </c:pt>
                <c:pt idx="5501">
                  <c:v>5502</c:v>
                </c:pt>
                <c:pt idx="5502">
                  <c:v>5503</c:v>
                </c:pt>
                <c:pt idx="5503">
                  <c:v>5504</c:v>
                </c:pt>
                <c:pt idx="5504">
                  <c:v>5505</c:v>
                </c:pt>
                <c:pt idx="5505">
                  <c:v>5506</c:v>
                </c:pt>
                <c:pt idx="5506">
                  <c:v>5507</c:v>
                </c:pt>
                <c:pt idx="5507">
                  <c:v>5508</c:v>
                </c:pt>
                <c:pt idx="5508">
                  <c:v>5509</c:v>
                </c:pt>
                <c:pt idx="5509">
                  <c:v>5510</c:v>
                </c:pt>
                <c:pt idx="5510">
                  <c:v>5511</c:v>
                </c:pt>
                <c:pt idx="5511">
                  <c:v>5512</c:v>
                </c:pt>
                <c:pt idx="5512">
                  <c:v>5513</c:v>
                </c:pt>
                <c:pt idx="5513">
                  <c:v>5514</c:v>
                </c:pt>
                <c:pt idx="5514">
                  <c:v>5515</c:v>
                </c:pt>
                <c:pt idx="5515">
                  <c:v>5516</c:v>
                </c:pt>
                <c:pt idx="5516">
                  <c:v>5517</c:v>
                </c:pt>
                <c:pt idx="5517">
                  <c:v>5518</c:v>
                </c:pt>
                <c:pt idx="5518">
                  <c:v>5519</c:v>
                </c:pt>
                <c:pt idx="5519">
                  <c:v>5520</c:v>
                </c:pt>
                <c:pt idx="5520">
                  <c:v>5521</c:v>
                </c:pt>
                <c:pt idx="5521">
                  <c:v>5522</c:v>
                </c:pt>
                <c:pt idx="5522">
                  <c:v>5523</c:v>
                </c:pt>
                <c:pt idx="5523">
                  <c:v>5524</c:v>
                </c:pt>
                <c:pt idx="5524">
                  <c:v>5525</c:v>
                </c:pt>
                <c:pt idx="5525">
                  <c:v>5526</c:v>
                </c:pt>
                <c:pt idx="5526">
                  <c:v>5527</c:v>
                </c:pt>
                <c:pt idx="5527">
                  <c:v>5528</c:v>
                </c:pt>
                <c:pt idx="5528">
                  <c:v>5529</c:v>
                </c:pt>
                <c:pt idx="5529">
                  <c:v>5530</c:v>
                </c:pt>
                <c:pt idx="5530">
                  <c:v>5531</c:v>
                </c:pt>
                <c:pt idx="5531">
                  <c:v>5532</c:v>
                </c:pt>
                <c:pt idx="5532">
                  <c:v>5533</c:v>
                </c:pt>
                <c:pt idx="5533">
                  <c:v>5534</c:v>
                </c:pt>
                <c:pt idx="5534">
                  <c:v>5535</c:v>
                </c:pt>
                <c:pt idx="5535">
                  <c:v>5536</c:v>
                </c:pt>
                <c:pt idx="5536">
                  <c:v>5537</c:v>
                </c:pt>
                <c:pt idx="5537">
                  <c:v>5538</c:v>
                </c:pt>
                <c:pt idx="5538">
                  <c:v>5539</c:v>
                </c:pt>
                <c:pt idx="5539">
                  <c:v>5540</c:v>
                </c:pt>
                <c:pt idx="5540">
                  <c:v>5541</c:v>
                </c:pt>
                <c:pt idx="5541">
                  <c:v>5542</c:v>
                </c:pt>
                <c:pt idx="5542">
                  <c:v>5543</c:v>
                </c:pt>
                <c:pt idx="5543">
                  <c:v>5544</c:v>
                </c:pt>
                <c:pt idx="5544">
                  <c:v>5545</c:v>
                </c:pt>
                <c:pt idx="5545">
                  <c:v>5546</c:v>
                </c:pt>
                <c:pt idx="5546">
                  <c:v>5547</c:v>
                </c:pt>
                <c:pt idx="5547">
                  <c:v>5548</c:v>
                </c:pt>
                <c:pt idx="5548">
                  <c:v>5549</c:v>
                </c:pt>
                <c:pt idx="5549">
                  <c:v>5550</c:v>
                </c:pt>
                <c:pt idx="5550">
                  <c:v>5551</c:v>
                </c:pt>
                <c:pt idx="5551">
                  <c:v>5552</c:v>
                </c:pt>
                <c:pt idx="5552">
                  <c:v>5553</c:v>
                </c:pt>
                <c:pt idx="5553">
                  <c:v>5554</c:v>
                </c:pt>
                <c:pt idx="5554">
                  <c:v>5555</c:v>
                </c:pt>
                <c:pt idx="5555">
                  <c:v>5556</c:v>
                </c:pt>
                <c:pt idx="5556">
                  <c:v>5557</c:v>
                </c:pt>
                <c:pt idx="5557">
                  <c:v>5558</c:v>
                </c:pt>
                <c:pt idx="5558">
                  <c:v>5559</c:v>
                </c:pt>
                <c:pt idx="5559">
                  <c:v>5560</c:v>
                </c:pt>
                <c:pt idx="5560">
                  <c:v>5561</c:v>
                </c:pt>
                <c:pt idx="5561">
                  <c:v>5562</c:v>
                </c:pt>
                <c:pt idx="5562">
                  <c:v>5563</c:v>
                </c:pt>
                <c:pt idx="5563">
                  <c:v>5564</c:v>
                </c:pt>
                <c:pt idx="5564">
                  <c:v>5565</c:v>
                </c:pt>
                <c:pt idx="5565">
                  <c:v>5566</c:v>
                </c:pt>
                <c:pt idx="5566">
                  <c:v>5567</c:v>
                </c:pt>
                <c:pt idx="5567">
                  <c:v>5568</c:v>
                </c:pt>
                <c:pt idx="5568">
                  <c:v>5569</c:v>
                </c:pt>
                <c:pt idx="5569">
                  <c:v>5570</c:v>
                </c:pt>
                <c:pt idx="5570">
                  <c:v>5571</c:v>
                </c:pt>
                <c:pt idx="5571">
                  <c:v>5572</c:v>
                </c:pt>
                <c:pt idx="5572">
                  <c:v>5573</c:v>
                </c:pt>
                <c:pt idx="5573">
                  <c:v>5574</c:v>
                </c:pt>
                <c:pt idx="5574">
                  <c:v>5575</c:v>
                </c:pt>
                <c:pt idx="5575">
                  <c:v>5576</c:v>
                </c:pt>
                <c:pt idx="5576">
                  <c:v>5577</c:v>
                </c:pt>
                <c:pt idx="5577">
                  <c:v>5578</c:v>
                </c:pt>
                <c:pt idx="5578">
                  <c:v>5579</c:v>
                </c:pt>
                <c:pt idx="5579">
                  <c:v>5580</c:v>
                </c:pt>
                <c:pt idx="5580">
                  <c:v>5581</c:v>
                </c:pt>
                <c:pt idx="5581">
                  <c:v>5582</c:v>
                </c:pt>
                <c:pt idx="5582">
                  <c:v>5583</c:v>
                </c:pt>
                <c:pt idx="5583">
                  <c:v>5584</c:v>
                </c:pt>
                <c:pt idx="5584">
                  <c:v>5585</c:v>
                </c:pt>
                <c:pt idx="5585">
                  <c:v>5586</c:v>
                </c:pt>
                <c:pt idx="5586">
                  <c:v>5587</c:v>
                </c:pt>
                <c:pt idx="5587">
                  <c:v>5588</c:v>
                </c:pt>
                <c:pt idx="5588">
                  <c:v>5589</c:v>
                </c:pt>
                <c:pt idx="5589">
                  <c:v>5590</c:v>
                </c:pt>
                <c:pt idx="5590">
                  <c:v>5591</c:v>
                </c:pt>
                <c:pt idx="5591">
                  <c:v>5592</c:v>
                </c:pt>
                <c:pt idx="5592">
                  <c:v>5593</c:v>
                </c:pt>
                <c:pt idx="5593">
                  <c:v>5594</c:v>
                </c:pt>
                <c:pt idx="5594">
                  <c:v>5595</c:v>
                </c:pt>
                <c:pt idx="5595">
                  <c:v>5596</c:v>
                </c:pt>
                <c:pt idx="5596">
                  <c:v>5597</c:v>
                </c:pt>
                <c:pt idx="5597">
                  <c:v>5598</c:v>
                </c:pt>
                <c:pt idx="5598">
                  <c:v>5599</c:v>
                </c:pt>
                <c:pt idx="5599">
                  <c:v>5600</c:v>
                </c:pt>
                <c:pt idx="5600">
                  <c:v>5601</c:v>
                </c:pt>
                <c:pt idx="5601">
                  <c:v>5602</c:v>
                </c:pt>
                <c:pt idx="5602">
                  <c:v>5603</c:v>
                </c:pt>
                <c:pt idx="5603">
                  <c:v>5604</c:v>
                </c:pt>
                <c:pt idx="5604">
                  <c:v>5605</c:v>
                </c:pt>
                <c:pt idx="5605">
                  <c:v>5606</c:v>
                </c:pt>
                <c:pt idx="5606">
                  <c:v>5607</c:v>
                </c:pt>
                <c:pt idx="5607">
                  <c:v>5608</c:v>
                </c:pt>
                <c:pt idx="5608">
                  <c:v>5609</c:v>
                </c:pt>
                <c:pt idx="5609">
                  <c:v>5610</c:v>
                </c:pt>
                <c:pt idx="5610">
                  <c:v>5611</c:v>
                </c:pt>
                <c:pt idx="5611">
                  <c:v>5612</c:v>
                </c:pt>
                <c:pt idx="5612">
                  <c:v>5613</c:v>
                </c:pt>
                <c:pt idx="5613">
                  <c:v>5614</c:v>
                </c:pt>
                <c:pt idx="5614">
                  <c:v>5615</c:v>
                </c:pt>
                <c:pt idx="5615">
                  <c:v>5616</c:v>
                </c:pt>
                <c:pt idx="5616">
                  <c:v>5617</c:v>
                </c:pt>
                <c:pt idx="5617">
                  <c:v>5618</c:v>
                </c:pt>
                <c:pt idx="5618">
                  <c:v>5619</c:v>
                </c:pt>
                <c:pt idx="5619">
                  <c:v>5620</c:v>
                </c:pt>
                <c:pt idx="5620">
                  <c:v>5621</c:v>
                </c:pt>
                <c:pt idx="5621">
                  <c:v>5622</c:v>
                </c:pt>
                <c:pt idx="5622">
                  <c:v>5623</c:v>
                </c:pt>
                <c:pt idx="5623">
                  <c:v>5624</c:v>
                </c:pt>
                <c:pt idx="5624">
                  <c:v>5625</c:v>
                </c:pt>
                <c:pt idx="5625">
                  <c:v>5626</c:v>
                </c:pt>
                <c:pt idx="5626">
                  <c:v>5627</c:v>
                </c:pt>
                <c:pt idx="5627">
                  <c:v>5628</c:v>
                </c:pt>
                <c:pt idx="5628">
                  <c:v>5629</c:v>
                </c:pt>
                <c:pt idx="5629">
                  <c:v>5630</c:v>
                </c:pt>
                <c:pt idx="5630">
                  <c:v>5631</c:v>
                </c:pt>
                <c:pt idx="5631">
                  <c:v>5632</c:v>
                </c:pt>
                <c:pt idx="5632">
                  <c:v>5633</c:v>
                </c:pt>
                <c:pt idx="5633">
                  <c:v>5634</c:v>
                </c:pt>
                <c:pt idx="5634">
                  <c:v>5635</c:v>
                </c:pt>
                <c:pt idx="5635">
                  <c:v>5636</c:v>
                </c:pt>
                <c:pt idx="5636">
                  <c:v>5637</c:v>
                </c:pt>
                <c:pt idx="5637">
                  <c:v>5638</c:v>
                </c:pt>
                <c:pt idx="5638">
                  <c:v>5639</c:v>
                </c:pt>
                <c:pt idx="5639">
                  <c:v>5640</c:v>
                </c:pt>
                <c:pt idx="5640">
                  <c:v>5641</c:v>
                </c:pt>
                <c:pt idx="5641">
                  <c:v>5642</c:v>
                </c:pt>
                <c:pt idx="5642">
                  <c:v>5643</c:v>
                </c:pt>
                <c:pt idx="5643">
                  <c:v>5644</c:v>
                </c:pt>
                <c:pt idx="5644">
                  <c:v>5645</c:v>
                </c:pt>
                <c:pt idx="5645">
                  <c:v>5646</c:v>
                </c:pt>
                <c:pt idx="5646">
                  <c:v>5647</c:v>
                </c:pt>
                <c:pt idx="5647">
                  <c:v>5648</c:v>
                </c:pt>
                <c:pt idx="5648">
                  <c:v>5649</c:v>
                </c:pt>
                <c:pt idx="5649">
                  <c:v>5650</c:v>
                </c:pt>
                <c:pt idx="5650">
                  <c:v>5651</c:v>
                </c:pt>
                <c:pt idx="5651">
                  <c:v>5652</c:v>
                </c:pt>
                <c:pt idx="5652">
                  <c:v>5653</c:v>
                </c:pt>
                <c:pt idx="5653">
                  <c:v>5654</c:v>
                </c:pt>
                <c:pt idx="5654">
                  <c:v>5655</c:v>
                </c:pt>
                <c:pt idx="5655">
                  <c:v>5656</c:v>
                </c:pt>
                <c:pt idx="5656">
                  <c:v>5657</c:v>
                </c:pt>
                <c:pt idx="5657">
                  <c:v>5658</c:v>
                </c:pt>
                <c:pt idx="5658">
                  <c:v>5659</c:v>
                </c:pt>
                <c:pt idx="5659">
                  <c:v>5660</c:v>
                </c:pt>
                <c:pt idx="5660">
                  <c:v>5661</c:v>
                </c:pt>
                <c:pt idx="5661">
                  <c:v>5662</c:v>
                </c:pt>
                <c:pt idx="5662">
                  <c:v>5663</c:v>
                </c:pt>
                <c:pt idx="5663">
                  <c:v>5664</c:v>
                </c:pt>
                <c:pt idx="5664">
                  <c:v>5665</c:v>
                </c:pt>
                <c:pt idx="5665">
                  <c:v>5666</c:v>
                </c:pt>
                <c:pt idx="5666">
                  <c:v>5667</c:v>
                </c:pt>
                <c:pt idx="5667">
                  <c:v>5668</c:v>
                </c:pt>
                <c:pt idx="5668">
                  <c:v>5669</c:v>
                </c:pt>
                <c:pt idx="5669">
                  <c:v>5670</c:v>
                </c:pt>
                <c:pt idx="5670">
                  <c:v>5671</c:v>
                </c:pt>
                <c:pt idx="5671">
                  <c:v>5672</c:v>
                </c:pt>
                <c:pt idx="5672">
                  <c:v>5673</c:v>
                </c:pt>
                <c:pt idx="5673">
                  <c:v>5674</c:v>
                </c:pt>
                <c:pt idx="5674">
                  <c:v>5675</c:v>
                </c:pt>
                <c:pt idx="5675">
                  <c:v>5676</c:v>
                </c:pt>
                <c:pt idx="5676">
                  <c:v>5677</c:v>
                </c:pt>
                <c:pt idx="5677">
                  <c:v>5678</c:v>
                </c:pt>
                <c:pt idx="5678">
                  <c:v>5679</c:v>
                </c:pt>
                <c:pt idx="5679">
                  <c:v>5680</c:v>
                </c:pt>
                <c:pt idx="5680">
                  <c:v>5681</c:v>
                </c:pt>
                <c:pt idx="5681">
                  <c:v>5682</c:v>
                </c:pt>
                <c:pt idx="5682">
                  <c:v>5683</c:v>
                </c:pt>
                <c:pt idx="5683">
                  <c:v>5684</c:v>
                </c:pt>
                <c:pt idx="5684">
                  <c:v>5685</c:v>
                </c:pt>
                <c:pt idx="5685">
                  <c:v>5686</c:v>
                </c:pt>
                <c:pt idx="5686">
                  <c:v>5687</c:v>
                </c:pt>
                <c:pt idx="5687">
                  <c:v>5688</c:v>
                </c:pt>
                <c:pt idx="5688">
                  <c:v>5689</c:v>
                </c:pt>
                <c:pt idx="5689">
                  <c:v>5690</c:v>
                </c:pt>
                <c:pt idx="5690">
                  <c:v>5691</c:v>
                </c:pt>
                <c:pt idx="5691">
                  <c:v>5692</c:v>
                </c:pt>
                <c:pt idx="5692">
                  <c:v>5693</c:v>
                </c:pt>
                <c:pt idx="5693">
                  <c:v>5694</c:v>
                </c:pt>
                <c:pt idx="5694">
                  <c:v>5695</c:v>
                </c:pt>
                <c:pt idx="5695">
                  <c:v>5696</c:v>
                </c:pt>
                <c:pt idx="5696">
                  <c:v>5697</c:v>
                </c:pt>
                <c:pt idx="5697">
                  <c:v>5698</c:v>
                </c:pt>
                <c:pt idx="5698">
                  <c:v>5699</c:v>
                </c:pt>
                <c:pt idx="5699">
                  <c:v>5700</c:v>
                </c:pt>
                <c:pt idx="5700">
                  <c:v>5701</c:v>
                </c:pt>
                <c:pt idx="5701">
                  <c:v>5702</c:v>
                </c:pt>
                <c:pt idx="5702">
                  <c:v>5703</c:v>
                </c:pt>
                <c:pt idx="5703">
                  <c:v>5704</c:v>
                </c:pt>
                <c:pt idx="5704">
                  <c:v>5705</c:v>
                </c:pt>
                <c:pt idx="5705">
                  <c:v>5706</c:v>
                </c:pt>
                <c:pt idx="5706">
                  <c:v>5707</c:v>
                </c:pt>
                <c:pt idx="5707">
                  <c:v>5708</c:v>
                </c:pt>
                <c:pt idx="5708">
                  <c:v>5709</c:v>
                </c:pt>
                <c:pt idx="5709">
                  <c:v>5710</c:v>
                </c:pt>
                <c:pt idx="5710">
                  <c:v>5711</c:v>
                </c:pt>
                <c:pt idx="5711">
                  <c:v>5712</c:v>
                </c:pt>
                <c:pt idx="5712">
                  <c:v>5713</c:v>
                </c:pt>
                <c:pt idx="5713">
                  <c:v>5714</c:v>
                </c:pt>
                <c:pt idx="5714">
                  <c:v>5715</c:v>
                </c:pt>
                <c:pt idx="5715">
                  <c:v>5716</c:v>
                </c:pt>
                <c:pt idx="5716">
                  <c:v>5717</c:v>
                </c:pt>
                <c:pt idx="5717">
                  <c:v>5718</c:v>
                </c:pt>
                <c:pt idx="5718">
                  <c:v>5719</c:v>
                </c:pt>
                <c:pt idx="5719">
                  <c:v>5720</c:v>
                </c:pt>
                <c:pt idx="5720">
                  <c:v>5721</c:v>
                </c:pt>
                <c:pt idx="5721">
                  <c:v>5722</c:v>
                </c:pt>
                <c:pt idx="5722">
                  <c:v>5723</c:v>
                </c:pt>
                <c:pt idx="5723">
                  <c:v>5724</c:v>
                </c:pt>
                <c:pt idx="5724">
                  <c:v>5725</c:v>
                </c:pt>
                <c:pt idx="5725">
                  <c:v>5726</c:v>
                </c:pt>
                <c:pt idx="5726">
                  <c:v>5727</c:v>
                </c:pt>
                <c:pt idx="5727">
                  <c:v>5728</c:v>
                </c:pt>
                <c:pt idx="5728">
                  <c:v>5729</c:v>
                </c:pt>
                <c:pt idx="5729">
                  <c:v>5730</c:v>
                </c:pt>
                <c:pt idx="5730">
                  <c:v>5731</c:v>
                </c:pt>
                <c:pt idx="5731">
                  <c:v>5732</c:v>
                </c:pt>
                <c:pt idx="5732">
                  <c:v>5733</c:v>
                </c:pt>
                <c:pt idx="5733">
                  <c:v>5734</c:v>
                </c:pt>
                <c:pt idx="5734">
                  <c:v>5735</c:v>
                </c:pt>
                <c:pt idx="5735">
                  <c:v>5736</c:v>
                </c:pt>
                <c:pt idx="5736">
                  <c:v>5737</c:v>
                </c:pt>
                <c:pt idx="5737">
                  <c:v>5738</c:v>
                </c:pt>
                <c:pt idx="5738">
                  <c:v>5739</c:v>
                </c:pt>
                <c:pt idx="5739">
                  <c:v>5740</c:v>
                </c:pt>
                <c:pt idx="5740">
                  <c:v>5741</c:v>
                </c:pt>
                <c:pt idx="5741">
                  <c:v>5742</c:v>
                </c:pt>
                <c:pt idx="5742">
                  <c:v>5743</c:v>
                </c:pt>
                <c:pt idx="5743">
                  <c:v>5744</c:v>
                </c:pt>
                <c:pt idx="5744">
                  <c:v>5745</c:v>
                </c:pt>
                <c:pt idx="5745">
                  <c:v>5746</c:v>
                </c:pt>
                <c:pt idx="5746">
                  <c:v>5747</c:v>
                </c:pt>
                <c:pt idx="5747">
                  <c:v>5748</c:v>
                </c:pt>
                <c:pt idx="5748">
                  <c:v>5749</c:v>
                </c:pt>
                <c:pt idx="5749">
                  <c:v>5750</c:v>
                </c:pt>
                <c:pt idx="5750">
                  <c:v>5751</c:v>
                </c:pt>
                <c:pt idx="5751">
                  <c:v>5752</c:v>
                </c:pt>
                <c:pt idx="5752">
                  <c:v>5753</c:v>
                </c:pt>
                <c:pt idx="5753">
                  <c:v>5754</c:v>
                </c:pt>
                <c:pt idx="5754">
                  <c:v>5755</c:v>
                </c:pt>
                <c:pt idx="5755">
                  <c:v>5756</c:v>
                </c:pt>
                <c:pt idx="5756">
                  <c:v>5757</c:v>
                </c:pt>
                <c:pt idx="5757">
                  <c:v>5758</c:v>
                </c:pt>
                <c:pt idx="5758">
                  <c:v>5759</c:v>
                </c:pt>
                <c:pt idx="5759">
                  <c:v>5760</c:v>
                </c:pt>
                <c:pt idx="5760">
                  <c:v>5761</c:v>
                </c:pt>
                <c:pt idx="5761">
                  <c:v>5762</c:v>
                </c:pt>
                <c:pt idx="5762">
                  <c:v>5763</c:v>
                </c:pt>
                <c:pt idx="5763">
                  <c:v>5764</c:v>
                </c:pt>
                <c:pt idx="5764">
                  <c:v>5765</c:v>
                </c:pt>
                <c:pt idx="5765">
                  <c:v>5766</c:v>
                </c:pt>
                <c:pt idx="5766">
                  <c:v>5767</c:v>
                </c:pt>
                <c:pt idx="5767">
                  <c:v>5768</c:v>
                </c:pt>
                <c:pt idx="5768">
                  <c:v>5769</c:v>
                </c:pt>
                <c:pt idx="5769">
                  <c:v>5770</c:v>
                </c:pt>
                <c:pt idx="5770">
                  <c:v>5771</c:v>
                </c:pt>
                <c:pt idx="5771">
                  <c:v>5772</c:v>
                </c:pt>
                <c:pt idx="5772">
                  <c:v>5773</c:v>
                </c:pt>
                <c:pt idx="5773">
                  <c:v>5774</c:v>
                </c:pt>
                <c:pt idx="5774">
                  <c:v>5775</c:v>
                </c:pt>
                <c:pt idx="5775">
                  <c:v>5776</c:v>
                </c:pt>
                <c:pt idx="5776">
                  <c:v>5777</c:v>
                </c:pt>
                <c:pt idx="5777">
                  <c:v>5778</c:v>
                </c:pt>
                <c:pt idx="5778">
                  <c:v>5779</c:v>
                </c:pt>
                <c:pt idx="5779">
                  <c:v>5780</c:v>
                </c:pt>
                <c:pt idx="5780">
                  <c:v>5781</c:v>
                </c:pt>
                <c:pt idx="5781">
                  <c:v>5782</c:v>
                </c:pt>
                <c:pt idx="5782">
                  <c:v>5783</c:v>
                </c:pt>
                <c:pt idx="5783">
                  <c:v>5784</c:v>
                </c:pt>
                <c:pt idx="5784">
                  <c:v>5785</c:v>
                </c:pt>
                <c:pt idx="5785">
                  <c:v>5786</c:v>
                </c:pt>
                <c:pt idx="5786">
                  <c:v>5787</c:v>
                </c:pt>
                <c:pt idx="5787">
                  <c:v>5788</c:v>
                </c:pt>
                <c:pt idx="5788">
                  <c:v>5789</c:v>
                </c:pt>
                <c:pt idx="5789">
                  <c:v>5790</c:v>
                </c:pt>
                <c:pt idx="5790">
                  <c:v>5791</c:v>
                </c:pt>
                <c:pt idx="5791">
                  <c:v>5792</c:v>
                </c:pt>
                <c:pt idx="5792">
                  <c:v>5793</c:v>
                </c:pt>
                <c:pt idx="5793">
                  <c:v>5794</c:v>
                </c:pt>
                <c:pt idx="5794">
                  <c:v>5795</c:v>
                </c:pt>
                <c:pt idx="5795">
                  <c:v>5796</c:v>
                </c:pt>
                <c:pt idx="5796">
                  <c:v>5797</c:v>
                </c:pt>
                <c:pt idx="5797">
                  <c:v>5798</c:v>
                </c:pt>
                <c:pt idx="5798">
                  <c:v>5799</c:v>
                </c:pt>
                <c:pt idx="5799">
                  <c:v>5800</c:v>
                </c:pt>
                <c:pt idx="5800">
                  <c:v>5801</c:v>
                </c:pt>
                <c:pt idx="5801">
                  <c:v>5802</c:v>
                </c:pt>
                <c:pt idx="5802">
                  <c:v>5803</c:v>
                </c:pt>
                <c:pt idx="5803">
                  <c:v>5804</c:v>
                </c:pt>
                <c:pt idx="5804">
                  <c:v>5805</c:v>
                </c:pt>
                <c:pt idx="5805">
                  <c:v>5806</c:v>
                </c:pt>
                <c:pt idx="5806">
                  <c:v>5807</c:v>
                </c:pt>
                <c:pt idx="5807">
                  <c:v>5808</c:v>
                </c:pt>
                <c:pt idx="5808">
                  <c:v>5809</c:v>
                </c:pt>
                <c:pt idx="5809">
                  <c:v>5810</c:v>
                </c:pt>
                <c:pt idx="5810">
                  <c:v>5811</c:v>
                </c:pt>
                <c:pt idx="5811">
                  <c:v>5812</c:v>
                </c:pt>
                <c:pt idx="5812">
                  <c:v>5813</c:v>
                </c:pt>
                <c:pt idx="5813">
                  <c:v>5814</c:v>
                </c:pt>
                <c:pt idx="5814">
                  <c:v>5815</c:v>
                </c:pt>
                <c:pt idx="5815">
                  <c:v>5816</c:v>
                </c:pt>
                <c:pt idx="5816">
                  <c:v>5817</c:v>
                </c:pt>
                <c:pt idx="5817">
                  <c:v>5818</c:v>
                </c:pt>
                <c:pt idx="5818">
                  <c:v>5819</c:v>
                </c:pt>
                <c:pt idx="5819">
                  <c:v>5820</c:v>
                </c:pt>
                <c:pt idx="5820">
                  <c:v>5821</c:v>
                </c:pt>
                <c:pt idx="5821">
                  <c:v>5822</c:v>
                </c:pt>
                <c:pt idx="5822">
                  <c:v>5823</c:v>
                </c:pt>
                <c:pt idx="5823">
                  <c:v>5824</c:v>
                </c:pt>
                <c:pt idx="5824">
                  <c:v>5825</c:v>
                </c:pt>
                <c:pt idx="5825">
                  <c:v>5826</c:v>
                </c:pt>
                <c:pt idx="5826">
                  <c:v>5827</c:v>
                </c:pt>
                <c:pt idx="5827">
                  <c:v>5828</c:v>
                </c:pt>
                <c:pt idx="5828">
                  <c:v>5829</c:v>
                </c:pt>
                <c:pt idx="5829">
                  <c:v>5830</c:v>
                </c:pt>
                <c:pt idx="5830">
                  <c:v>5831</c:v>
                </c:pt>
                <c:pt idx="5831">
                  <c:v>5832</c:v>
                </c:pt>
                <c:pt idx="5832">
                  <c:v>5833</c:v>
                </c:pt>
                <c:pt idx="5833">
                  <c:v>5834</c:v>
                </c:pt>
                <c:pt idx="5834">
                  <c:v>5835</c:v>
                </c:pt>
                <c:pt idx="5835">
                  <c:v>5836</c:v>
                </c:pt>
                <c:pt idx="5836">
                  <c:v>5837</c:v>
                </c:pt>
                <c:pt idx="5837">
                  <c:v>5838</c:v>
                </c:pt>
                <c:pt idx="5838">
                  <c:v>5839</c:v>
                </c:pt>
                <c:pt idx="5839">
                  <c:v>5840</c:v>
                </c:pt>
                <c:pt idx="5840">
                  <c:v>5841</c:v>
                </c:pt>
                <c:pt idx="5841">
                  <c:v>5842</c:v>
                </c:pt>
                <c:pt idx="5842">
                  <c:v>5843</c:v>
                </c:pt>
                <c:pt idx="5843">
                  <c:v>5844</c:v>
                </c:pt>
                <c:pt idx="5844">
                  <c:v>5845</c:v>
                </c:pt>
                <c:pt idx="5845">
                  <c:v>5846</c:v>
                </c:pt>
                <c:pt idx="5846">
                  <c:v>5847</c:v>
                </c:pt>
                <c:pt idx="5847">
                  <c:v>5848</c:v>
                </c:pt>
                <c:pt idx="5848">
                  <c:v>5849</c:v>
                </c:pt>
                <c:pt idx="5849">
                  <c:v>5850</c:v>
                </c:pt>
                <c:pt idx="5850">
                  <c:v>5851</c:v>
                </c:pt>
                <c:pt idx="5851">
                  <c:v>5852</c:v>
                </c:pt>
                <c:pt idx="5852">
                  <c:v>5853</c:v>
                </c:pt>
                <c:pt idx="5853">
                  <c:v>5854</c:v>
                </c:pt>
                <c:pt idx="5854">
                  <c:v>5855</c:v>
                </c:pt>
                <c:pt idx="5855">
                  <c:v>5856</c:v>
                </c:pt>
                <c:pt idx="5856">
                  <c:v>5857</c:v>
                </c:pt>
                <c:pt idx="5857">
                  <c:v>5858</c:v>
                </c:pt>
                <c:pt idx="5858">
                  <c:v>5859</c:v>
                </c:pt>
                <c:pt idx="5859">
                  <c:v>5860</c:v>
                </c:pt>
                <c:pt idx="5860">
                  <c:v>5861</c:v>
                </c:pt>
                <c:pt idx="5861">
                  <c:v>5862</c:v>
                </c:pt>
                <c:pt idx="5862">
                  <c:v>5863</c:v>
                </c:pt>
                <c:pt idx="5863">
                  <c:v>5864</c:v>
                </c:pt>
                <c:pt idx="5864">
                  <c:v>5865</c:v>
                </c:pt>
                <c:pt idx="5865">
                  <c:v>5866</c:v>
                </c:pt>
                <c:pt idx="5866">
                  <c:v>5867</c:v>
                </c:pt>
                <c:pt idx="5867">
                  <c:v>5868</c:v>
                </c:pt>
                <c:pt idx="5868">
                  <c:v>5869</c:v>
                </c:pt>
                <c:pt idx="5869">
                  <c:v>5870</c:v>
                </c:pt>
                <c:pt idx="5870">
                  <c:v>5871</c:v>
                </c:pt>
                <c:pt idx="5871">
                  <c:v>5872</c:v>
                </c:pt>
                <c:pt idx="5872">
                  <c:v>5873</c:v>
                </c:pt>
                <c:pt idx="5873">
                  <c:v>5874</c:v>
                </c:pt>
                <c:pt idx="5874">
                  <c:v>5875</c:v>
                </c:pt>
                <c:pt idx="5875">
                  <c:v>5876</c:v>
                </c:pt>
                <c:pt idx="5876">
                  <c:v>5877</c:v>
                </c:pt>
                <c:pt idx="5877">
                  <c:v>5878</c:v>
                </c:pt>
                <c:pt idx="5878">
                  <c:v>5879</c:v>
                </c:pt>
                <c:pt idx="5879">
                  <c:v>5880</c:v>
                </c:pt>
                <c:pt idx="5880">
                  <c:v>5881</c:v>
                </c:pt>
                <c:pt idx="5881">
                  <c:v>5882</c:v>
                </c:pt>
                <c:pt idx="5882">
                  <c:v>5883</c:v>
                </c:pt>
                <c:pt idx="5883">
                  <c:v>5884</c:v>
                </c:pt>
                <c:pt idx="5884">
                  <c:v>5885</c:v>
                </c:pt>
                <c:pt idx="5885">
                  <c:v>5886</c:v>
                </c:pt>
                <c:pt idx="5886">
                  <c:v>5887</c:v>
                </c:pt>
                <c:pt idx="5887">
                  <c:v>5888</c:v>
                </c:pt>
                <c:pt idx="5888">
                  <c:v>5889</c:v>
                </c:pt>
                <c:pt idx="5889">
                  <c:v>5890</c:v>
                </c:pt>
                <c:pt idx="5890">
                  <c:v>5891</c:v>
                </c:pt>
                <c:pt idx="5891">
                  <c:v>5892</c:v>
                </c:pt>
                <c:pt idx="5892">
                  <c:v>5893</c:v>
                </c:pt>
                <c:pt idx="5893">
                  <c:v>5894</c:v>
                </c:pt>
                <c:pt idx="5894">
                  <c:v>5895</c:v>
                </c:pt>
                <c:pt idx="5895">
                  <c:v>5896</c:v>
                </c:pt>
                <c:pt idx="5896">
                  <c:v>5897</c:v>
                </c:pt>
                <c:pt idx="5897">
                  <c:v>5898</c:v>
                </c:pt>
                <c:pt idx="5898">
                  <c:v>5899</c:v>
                </c:pt>
                <c:pt idx="5899">
                  <c:v>5900</c:v>
                </c:pt>
                <c:pt idx="5900">
                  <c:v>5901</c:v>
                </c:pt>
                <c:pt idx="5901">
                  <c:v>5902</c:v>
                </c:pt>
                <c:pt idx="5902">
                  <c:v>5903</c:v>
                </c:pt>
                <c:pt idx="5903">
                  <c:v>5904</c:v>
                </c:pt>
                <c:pt idx="5904">
                  <c:v>5905</c:v>
                </c:pt>
                <c:pt idx="5905">
                  <c:v>5906</c:v>
                </c:pt>
                <c:pt idx="5906">
                  <c:v>5907</c:v>
                </c:pt>
                <c:pt idx="5907">
                  <c:v>5908</c:v>
                </c:pt>
                <c:pt idx="5908">
                  <c:v>5909</c:v>
                </c:pt>
                <c:pt idx="5909">
                  <c:v>5910</c:v>
                </c:pt>
                <c:pt idx="5910">
                  <c:v>5911</c:v>
                </c:pt>
                <c:pt idx="5911">
                  <c:v>5912</c:v>
                </c:pt>
                <c:pt idx="5912">
                  <c:v>5913</c:v>
                </c:pt>
                <c:pt idx="5913">
                  <c:v>5914</c:v>
                </c:pt>
                <c:pt idx="5914">
                  <c:v>5915</c:v>
                </c:pt>
                <c:pt idx="5915">
                  <c:v>5916</c:v>
                </c:pt>
                <c:pt idx="5916">
                  <c:v>5917</c:v>
                </c:pt>
                <c:pt idx="5917">
                  <c:v>5918</c:v>
                </c:pt>
                <c:pt idx="5918">
                  <c:v>5919</c:v>
                </c:pt>
                <c:pt idx="5919">
                  <c:v>5920</c:v>
                </c:pt>
                <c:pt idx="5920">
                  <c:v>5921</c:v>
                </c:pt>
                <c:pt idx="5921">
                  <c:v>5922</c:v>
                </c:pt>
                <c:pt idx="5922">
                  <c:v>5923</c:v>
                </c:pt>
                <c:pt idx="5923">
                  <c:v>5924</c:v>
                </c:pt>
                <c:pt idx="5924">
                  <c:v>5925</c:v>
                </c:pt>
                <c:pt idx="5925">
                  <c:v>5926</c:v>
                </c:pt>
                <c:pt idx="5926">
                  <c:v>5927</c:v>
                </c:pt>
                <c:pt idx="5927">
                  <c:v>5928</c:v>
                </c:pt>
                <c:pt idx="5928">
                  <c:v>5929</c:v>
                </c:pt>
                <c:pt idx="5929">
                  <c:v>5930</c:v>
                </c:pt>
                <c:pt idx="5930">
                  <c:v>5931</c:v>
                </c:pt>
                <c:pt idx="5931">
                  <c:v>5932</c:v>
                </c:pt>
                <c:pt idx="5932">
                  <c:v>5933</c:v>
                </c:pt>
                <c:pt idx="5933">
                  <c:v>5934</c:v>
                </c:pt>
                <c:pt idx="5934">
                  <c:v>5935</c:v>
                </c:pt>
                <c:pt idx="5935">
                  <c:v>5936</c:v>
                </c:pt>
                <c:pt idx="5936">
                  <c:v>5937</c:v>
                </c:pt>
                <c:pt idx="5937">
                  <c:v>5938</c:v>
                </c:pt>
                <c:pt idx="5938">
                  <c:v>5939</c:v>
                </c:pt>
                <c:pt idx="5939">
                  <c:v>5940</c:v>
                </c:pt>
                <c:pt idx="5940">
                  <c:v>5941</c:v>
                </c:pt>
                <c:pt idx="5941">
                  <c:v>5942</c:v>
                </c:pt>
                <c:pt idx="5942">
                  <c:v>5943</c:v>
                </c:pt>
                <c:pt idx="5943">
                  <c:v>5944</c:v>
                </c:pt>
                <c:pt idx="5944">
                  <c:v>5945</c:v>
                </c:pt>
                <c:pt idx="5945">
                  <c:v>5946</c:v>
                </c:pt>
                <c:pt idx="5946">
                  <c:v>5947</c:v>
                </c:pt>
                <c:pt idx="5947">
                  <c:v>5948</c:v>
                </c:pt>
                <c:pt idx="5948">
                  <c:v>5949</c:v>
                </c:pt>
                <c:pt idx="5949">
                  <c:v>5950</c:v>
                </c:pt>
                <c:pt idx="5950">
                  <c:v>5951</c:v>
                </c:pt>
                <c:pt idx="5951">
                  <c:v>5952</c:v>
                </c:pt>
                <c:pt idx="5952">
                  <c:v>5953</c:v>
                </c:pt>
                <c:pt idx="5953">
                  <c:v>5954</c:v>
                </c:pt>
                <c:pt idx="5954">
                  <c:v>5955</c:v>
                </c:pt>
                <c:pt idx="5955">
                  <c:v>5956</c:v>
                </c:pt>
                <c:pt idx="5956">
                  <c:v>5957</c:v>
                </c:pt>
                <c:pt idx="5957">
                  <c:v>5958</c:v>
                </c:pt>
                <c:pt idx="5958">
                  <c:v>5959</c:v>
                </c:pt>
                <c:pt idx="5959">
                  <c:v>5960</c:v>
                </c:pt>
                <c:pt idx="5960">
                  <c:v>5961</c:v>
                </c:pt>
                <c:pt idx="5961">
                  <c:v>5962</c:v>
                </c:pt>
                <c:pt idx="5962">
                  <c:v>5963</c:v>
                </c:pt>
                <c:pt idx="5963">
                  <c:v>5964</c:v>
                </c:pt>
                <c:pt idx="5964">
                  <c:v>5965</c:v>
                </c:pt>
                <c:pt idx="5965">
                  <c:v>5966</c:v>
                </c:pt>
                <c:pt idx="5966">
                  <c:v>5967</c:v>
                </c:pt>
                <c:pt idx="5967">
                  <c:v>5968</c:v>
                </c:pt>
                <c:pt idx="5968">
                  <c:v>5969</c:v>
                </c:pt>
                <c:pt idx="5969">
                  <c:v>5970</c:v>
                </c:pt>
                <c:pt idx="5970">
                  <c:v>5971</c:v>
                </c:pt>
                <c:pt idx="5971">
                  <c:v>5972</c:v>
                </c:pt>
                <c:pt idx="5972">
                  <c:v>5973</c:v>
                </c:pt>
                <c:pt idx="5973">
                  <c:v>5974</c:v>
                </c:pt>
                <c:pt idx="5974">
                  <c:v>5975</c:v>
                </c:pt>
                <c:pt idx="5975">
                  <c:v>5976</c:v>
                </c:pt>
                <c:pt idx="5976">
                  <c:v>5977</c:v>
                </c:pt>
                <c:pt idx="5977">
                  <c:v>5978</c:v>
                </c:pt>
                <c:pt idx="5978">
                  <c:v>5979</c:v>
                </c:pt>
                <c:pt idx="5979">
                  <c:v>5980</c:v>
                </c:pt>
                <c:pt idx="5980">
                  <c:v>5981</c:v>
                </c:pt>
                <c:pt idx="5981">
                  <c:v>5982</c:v>
                </c:pt>
                <c:pt idx="5982">
                  <c:v>5983</c:v>
                </c:pt>
                <c:pt idx="5983">
                  <c:v>5984</c:v>
                </c:pt>
                <c:pt idx="5984">
                  <c:v>5985</c:v>
                </c:pt>
                <c:pt idx="5985">
                  <c:v>5986</c:v>
                </c:pt>
                <c:pt idx="5986">
                  <c:v>5987</c:v>
                </c:pt>
                <c:pt idx="5987">
                  <c:v>5988</c:v>
                </c:pt>
                <c:pt idx="5988">
                  <c:v>5989</c:v>
                </c:pt>
                <c:pt idx="5989">
                  <c:v>5990</c:v>
                </c:pt>
                <c:pt idx="5990">
                  <c:v>5991</c:v>
                </c:pt>
                <c:pt idx="5991">
                  <c:v>5992</c:v>
                </c:pt>
                <c:pt idx="5992">
                  <c:v>5993</c:v>
                </c:pt>
                <c:pt idx="5993">
                  <c:v>5994</c:v>
                </c:pt>
                <c:pt idx="5994">
                  <c:v>5995</c:v>
                </c:pt>
                <c:pt idx="5995">
                  <c:v>5996</c:v>
                </c:pt>
                <c:pt idx="5996">
                  <c:v>5997</c:v>
                </c:pt>
                <c:pt idx="5997">
                  <c:v>5998</c:v>
                </c:pt>
                <c:pt idx="5998">
                  <c:v>5999</c:v>
                </c:pt>
                <c:pt idx="5999">
                  <c:v>6000</c:v>
                </c:pt>
                <c:pt idx="6000">
                  <c:v>6001</c:v>
                </c:pt>
                <c:pt idx="6001">
                  <c:v>6002</c:v>
                </c:pt>
                <c:pt idx="6002">
                  <c:v>6003</c:v>
                </c:pt>
                <c:pt idx="6003">
                  <c:v>6004</c:v>
                </c:pt>
                <c:pt idx="6004">
                  <c:v>6005</c:v>
                </c:pt>
                <c:pt idx="6005">
                  <c:v>6006</c:v>
                </c:pt>
                <c:pt idx="6006">
                  <c:v>6007</c:v>
                </c:pt>
                <c:pt idx="6007">
                  <c:v>6008</c:v>
                </c:pt>
                <c:pt idx="6008">
                  <c:v>6009</c:v>
                </c:pt>
                <c:pt idx="6009">
                  <c:v>6010</c:v>
                </c:pt>
                <c:pt idx="6010">
                  <c:v>6011</c:v>
                </c:pt>
                <c:pt idx="6011">
                  <c:v>6012</c:v>
                </c:pt>
                <c:pt idx="6012">
                  <c:v>6013</c:v>
                </c:pt>
                <c:pt idx="6013">
                  <c:v>6014</c:v>
                </c:pt>
                <c:pt idx="6014">
                  <c:v>6015</c:v>
                </c:pt>
                <c:pt idx="6015">
                  <c:v>6016</c:v>
                </c:pt>
                <c:pt idx="6016">
                  <c:v>6017</c:v>
                </c:pt>
                <c:pt idx="6017">
                  <c:v>6018</c:v>
                </c:pt>
                <c:pt idx="6018">
                  <c:v>6019</c:v>
                </c:pt>
                <c:pt idx="6019">
                  <c:v>6020</c:v>
                </c:pt>
                <c:pt idx="6020">
                  <c:v>6021</c:v>
                </c:pt>
                <c:pt idx="6021">
                  <c:v>6022</c:v>
                </c:pt>
                <c:pt idx="6022">
                  <c:v>6023</c:v>
                </c:pt>
                <c:pt idx="6023">
                  <c:v>6024</c:v>
                </c:pt>
                <c:pt idx="6024">
                  <c:v>6025</c:v>
                </c:pt>
                <c:pt idx="6025">
                  <c:v>6026</c:v>
                </c:pt>
                <c:pt idx="6026">
                  <c:v>6027</c:v>
                </c:pt>
                <c:pt idx="6027">
                  <c:v>6028</c:v>
                </c:pt>
                <c:pt idx="6028">
                  <c:v>6029</c:v>
                </c:pt>
                <c:pt idx="6029">
                  <c:v>6030</c:v>
                </c:pt>
                <c:pt idx="6030">
                  <c:v>6031</c:v>
                </c:pt>
                <c:pt idx="6031">
                  <c:v>6032</c:v>
                </c:pt>
                <c:pt idx="6032">
                  <c:v>6033</c:v>
                </c:pt>
                <c:pt idx="6033">
                  <c:v>6034</c:v>
                </c:pt>
                <c:pt idx="6034">
                  <c:v>6035</c:v>
                </c:pt>
                <c:pt idx="6035">
                  <c:v>6036</c:v>
                </c:pt>
                <c:pt idx="6036">
                  <c:v>6037</c:v>
                </c:pt>
                <c:pt idx="6037">
                  <c:v>6038</c:v>
                </c:pt>
                <c:pt idx="6038">
                  <c:v>6039</c:v>
                </c:pt>
                <c:pt idx="6039">
                  <c:v>6040</c:v>
                </c:pt>
                <c:pt idx="6040">
                  <c:v>6041</c:v>
                </c:pt>
                <c:pt idx="6041">
                  <c:v>6042</c:v>
                </c:pt>
                <c:pt idx="6042">
                  <c:v>6043</c:v>
                </c:pt>
                <c:pt idx="6043">
                  <c:v>6044</c:v>
                </c:pt>
                <c:pt idx="6044">
                  <c:v>6045</c:v>
                </c:pt>
                <c:pt idx="6045">
                  <c:v>6046</c:v>
                </c:pt>
                <c:pt idx="6046">
                  <c:v>6047</c:v>
                </c:pt>
                <c:pt idx="6047">
                  <c:v>6048</c:v>
                </c:pt>
                <c:pt idx="6048">
                  <c:v>6049</c:v>
                </c:pt>
                <c:pt idx="6049">
                  <c:v>6050</c:v>
                </c:pt>
                <c:pt idx="6050">
                  <c:v>6051</c:v>
                </c:pt>
                <c:pt idx="6051">
                  <c:v>6052</c:v>
                </c:pt>
                <c:pt idx="6052">
                  <c:v>6053</c:v>
                </c:pt>
                <c:pt idx="6053">
                  <c:v>6054</c:v>
                </c:pt>
                <c:pt idx="6054">
                  <c:v>6055</c:v>
                </c:pt>
                <c:pt idx="6055">
                  <c:v>6056</c:v>
                </c:pt>
                <c:pt idx="6056">
                  <c:v>6057</c:v>
                </c:pt>
                <c:pt idx="6057">
                  <c:v>6058</c:v>
                </c:pt>
                <c:pt idx="6058">
                  <c:v>6059</c:v>
                </c:pt>
                <c:pt idx="6059">
                  <c:v>6060</c:v>
                </c:pt>
                <c:pt idx="6060">
                  <c:v>6061</c:v>
                </c:pt>
                <c:pt idx="6061">
                  <c:v>6062</c:v>
                </c:pt>
                <c:pt idx="6062">
                  <c:v>6063</c:v>
                </c:pt>
                <c:pt idx="6063">
                  <c:v>6064</c:v>
                </c:pt>
                <c:pt idx="6064">
                  <c:v>6065</c:v>
                </c:pt>
                <c:pt idx="6065">
                  <c:v>6066</c:v>
                </c:pt>
                <c:pt idx="6066">
                  <c:v>6067</c:v>
                </c:pt>
                <c:pt idx="6067">
                  <c:v>6068</c:v>
                </c:pt>
                <c:pt idx="6068">
                  <c:v>6069</c:v>
                </c:pt>
                <c:pt idx="6069">
                  <c:v>6070</c:v>
                </c:pt>
                <c:pt idx="6070">
                  <c:v>6071</c:v>
                </c:pt>
                <c:pt idx="6071">
                  <c:v>6072</c:v>
                </c:pt>
                <c:pt idx="6072">
                  <c:v>6073</c:v>
                </c:pt>
                <c:pt idx="6073">
                  <c:v>6074</c:v>
                </c:pt>
                <c:pt idx="6074">
                  <c:v>6075</c:v>
                </c:pt>
                <c:pt idx="6075">
                  <c:v>6076</c:v>
                </c:pt>
                <c:pt idx="6076">
                  <c:v>6077</c:v>
                </c:pt>
                <c:pt idx="6077">
                  <c:v>6078</c:v>
                </c:pt>
                <c:pt idx="6078">
                  <c:v>6079</c:v>
                </c:pt>
                <c:pt idx="6079">
                  <c:v>6080</c:v>
                </c:pt>
                <c:pt idx="6080">
                  <c:v>6081</c:v>
                </c:pt>
                <c:pt idx="6081">
                  <c:v>6082</c:v>
                </c:pt>
                <c:pt idx="6082">
                  <c:v>6083</c:v>
                </c:pt>
                <c:pt idx="6083">
                  <c:v>6084</c:v>
                </c:pt>
                <c:pt idx="6084">
                  <c:v>6085</c:v>
                </c:pt>
                <c:pt idx="6085">
                  <c:v>6086</c:v>
                </c:pt>
                <c:pt idx="6086">
                  <c:v>6087</c:v>
                </c:pt>
                <c:pt idx="6087">
                  <c:v>6088</c:v>
                </c:pt>
                <c:pt idx="6088">
                  <c:v>6089</c:v>
                </c:pt>
                <c:pt idx="6089">
                  <c:v>6090</c:v>
                </c:pt>
                <c:pt idx="6090">
                  <c:v>6091</c:v>
                </c:pt>
                <c:pt idx="6091">
                  <c:v>6092</c:v>
                </c:pt>
                <c:pt idx="6092">
                  <c:v>6093</c:v>
                </c:pt>
                <c:pt idx="6093">
                  <c:v>6094</c:v>
                </c:pt>
                <c:pt idx="6094">
                  <c:v>6095</c:v>
                </c:pt>
                <c:pt idx="6095">
                  <c:v>6096</c:v>
                </c:pt>
                <c:pt idx="6096">
                  <c:v>6097</c:v>
                </c:pt>
                <c:pt idx="6097">
                  <c:v>6098</c:v>
                </c:pt>
                <c:pt idx="6098">
                  <c:v>6099</c:v>
                </c:pt>
                <c:pt idx="6099">
                  <c:v>6100</c:v>
                </c:pt>
                <c:pt idx="6100">
                  <c:v>6101</c:v>
                </c:pt>
                <c:pt idx="6101">
                  <c:v>6102</c:v>
                </c:pt>
                <c:pt idx="6102">
                  <c:v>6103</c:v>
                </c:pt>
                <c:pt idx="6103">
                  <c:v>6104</c:v>
                </c:pt>
                <c:pt idx="6104">
                  <c:v>6105</c:v>
                </c:pt>
                <c:pt idx="6105">
                  <c:v>6106</c:v>
                </c:pt>
                <c:pt idx="6106">
                  <c:v>6107</c:v>
                </c:pt>
                <c:pt idx="6107">
                  <c:v>6108</c:v>
                </c:pt>
                <c:pt idx="6108">
                  <c:v>6109</c:v>
                </c:pt>
                <c:pt idx="6109">
                  <c:v>6110</c:v>
                </c:pt>
                <c:pt idx="6110">
                  <c:v>6111</c:v>
                </c:pt>
                <c:pt idx="6111">
                  <c:v>6112</c:v>
                </c:pt>
                <c:pt idx="6112">
                  <c:v>6113</c:v>
                </c:pt>
                <c:pt idx="6113">
                  <c:v>6114</c:v>
                </c:pt>
                <c:pt idx="6114">
                  <c:v>6115</c:v>
                </c:pt>
                <c:pt idx="6115">
                  <c:v>6116</c:v>
                </c:pt>
                <c:pt idx="6116">
                  <c:v>6117</c:v>
                </c:pt>
                <c:pt idx="6117">
                  <c:v>6118</c:v>
                </c:pt>
                <c:pt idx="6118">
                  <c:v>6119</c:v>
                </c:pt>
                <c:pt idx="6119">
                  <c:v>6120</c:v>
                </c:pt>
                <c:pt idx="6120">
                  <c:v>6121</c:v>
                </c:pt>
                <c:pt idx="6121">
                  <c:v>6122</c:v>
                </c:pt>
                <c:pt idx="6122">
                  <c:v>6123</c:v>
                </c:pt>
                <c:pt idx="6123">
                  <c:v>6124</c:v>
                </c:pt>
                <c:pt idx="6124">
                  <c:v>6125</c:v>
                </c:pt>
                <c:pt idx="6125">
                  <c:v>6126</c:v>
                </c:pt>
                <c:pt idx="6126">
                  <c:v>6127</c:v>
                </c:pt>
                <c:pt idx="6127">
                  <c:v>6128</c:v>
                </c:pt>
                <c:pt idx="6128">
                  <c:v>6129</c:v>
                </c:pt>
                <c:pt idx="6129">
                  <c:v>6130</c:v>
                </c:pt>
                <c:pt idx="6130">
                  <c:v>6131</c:v>
                </c:pt>
                <c:pt idx="6131">
                  <c:v>6132</c:v>
                </c:pt>
                <c:pt idx="6132">
                  <c:v>6133</c:v>
                </c:pt>
                <c:pt idx="6133">
                  <c:v>6134</c:v>
                </c:pt>
                <c:pt idx="6134">
                  <c:v>6135</c:v>
                </c:pt>
                <c:pt idx="6135">
                  <c:v>6136</c:v>
                </c:pt>
                <c:pt idx="6136">
                  <c:v>6137</c:v>
                </c:pt>
                <c:pt idx="6137">
                  <c:v>6138</c:v>
                </c:pt>
                <c:pt idx="6138">
                  <c:v>6139</c:v>
                </c:pt>
                <c:pt idx="6139">
                  <c:v>6140</c:v>
                </c:pt>
                <c:pt idx="6140">
                  <c:v>6141</c:v>
                </c:pt>
                <c:pt idx="6141">
                  <c:v>6142</c:v>
                </c:pt>
                <c:pt idx="6142">
                  <c:v>6143</c:v>
                </c:pt>
                <c:pt idx="6143">
                  <c:v>6144</c:v>
                </c:pt>
                <c:pt idx="6144">
                  <c:v>6145</c:v>
                </c:pt>
                <c:pt idx="6145">
                  <c:v>6146</c:v>
                </c:pt>
                <c:pt idx="6146">
                  <c:v>6147</c:v>
                </c:pt>
                <c:pt idx="6147">
                  <c:v>6148</c:v>
                </c:pt>
                <c:pt idx="6148">
                  <c:v>6149</c:v>
                </c:pt>
                <c:pt idx="6149">
                  <c:v>6150</c:v>
                </c:pt>
                <c:pt idx="6150">
                  <c:v>6151</c:v>
                </c:pt>
                <c:pt idx="6151">
                  <c:v>6152</c:v>
                </c:pt>
                <c:pt idx="6152">
                  <c:v>6153</c:v>
                </c:pt>
                <c:pt idx="6153">
                  <c:v>6154</c:v>
                </c:pt>
                <c:pt idx="6154">
                  <c:v>6155</c:v>
                </c:pt>
                <c:pt idx="6155">
                  <c:v>6156</c:v>
                </c:pt>
                <c:pt idx="6156">
                  <c:v>6157</c:v>
                </c:pt>
                <c:pt idx="6157">
                  <c:v>6158</c:v>
                </c:pt>
                <c:pt idx="6158">
                  <c:v>6159</c:v>
                </c:pt>
                <c:pt idx="6159">
                  <c:v>6160</c:v>
                </c:pt>
                <c:pt idx="6160">
                  <c:v>6161</c:v>
                </c:pt>
                <c:pt idx="6161">
                  <c:v>6162</c:v>
                </c:pt>
                <c:pt idx="6162">
                  <c:v>6163</c:v>
                </c:pt>
                <c:pt idx="6163">
                  <c:v>6164</c:v>
                </c:pt>
                <c:pt idx="6164">
                  <c:v>6165</c:v>
                </c:pt>
                <c:pt idx="6165">
                  <c:v>6166</c:v>
                </c:pt>
                <c:pt idx="6166">
                  <c:v>6167</c:v>
                </c:pt>
                <c:pt idx="6167">
                  <c:v>6168</c:v>
                </c:pt>
                <c:pt idx="6168">
                  <c:v>6169</c:v>
                </c:pt>
                <c:pt idx="6169">
                  <c:v>6170</c:v>
                </c:pt>
                <c:pt idx="6170">
                  <c:v>6171</c:v>
                </c:pt>
                <c:pt idx="6171">
                  <c:v>6172</c:v>
                </c:pt>
                <c:pt idx="6172">
                  <c:v>6173</c:v>
                </c:pt>
                <c:pt idx="6173">
                  <c:v>6174</c:v>
                </c:pt>
                <c:pt idx="6174">
                  <c:v>6175</c:v>
                </c:pt>
                <c:pt idx="6175">
                  <c:v>6176</c:v>
                </c:pt>
                <c:pt idx="6176">
                  <c:v>6177</c:v>
                </c:pt>
                <c:pt idx="6177">
                  <c:v>6178</c:v>
                </c:pt>
                <c:pt idx="6178">
                  <c:v>6179</c:v>
                </c:pt>
                <c:pt idx="6179">
                  <c:v>6180</c:v>
                </c:pt>
                <c:pt idx="6180">
                  <c:v>6181</c:v>
                </c:pt>
                <c:pt idx="6181">
                  <c:v>6182</c:v>
                </c:pt>
                <c:pt idx="6182">
                  <c:v>6183</c:v>
                </c:pt>
                <c:pt idx="6183">
                  <c:v>6184</c:v>
                </c:pt>
                <c:pt idx="6184">
                  <c:v>6185</c:v>
                </c:pt>
                <c:pt idx="6185">
                  <c:v>6186</c:v>
                </c:pt>
                <c:pt idx="6186">
                  <c:v>6187</c:v>
                </c:pt>
                <c:pt idx="6187">
                  <c:v>6188</c:v>
                </c:pt>
                <c:pt idx="6188">
                  <c:v>6189</c:v>
                </c:pt>
                <c:pt idx="6189">
                  <c:v>6190</c:v>
                </c:pt>
                <c:pt idx="6190">
                  <c:v>6191</c:v>
                </c:pt>
                <c:pt idx="6191">
                  <c:v>6192</c:v>
                </c:pt>
                <c:pt idx="6192">
                  <c:v>6193</c:v>
                </c:pt>
                <c:pt idx="6193">
                  <c:v>6194</c:v>
                </c:pt>
                <c:pt idx="6194">
                  <c:v>6195</c:v>
                </c:pt>
                <c:pt idx="6195">
                  <c:v>6196</c:v>
                </c:pt>
                <c:pt idx="6196">
                  <c:v>6197</c:v>
                </c:pt>
                <c:pt idx="6197">
                  <c:v>6198</c:v>
                </c:pt>
                <c:pt idx="6198">
                  <c:v>6199</c:v>
                </c:pt>
                <c:pt idx="6199">
                  <c:v>6200</c:v>
                </c:pt>
                <c:pt idx="6200">
                  <c:v>6201</c:v>
                </c:pt>
                <c:pt idx="6201">
                  <c:v>6202</c:v>
                </c:pt>
                <c:pt idx="6202">
                  <c:v>6203</c:v>
                </c:pt>
                <c:pt idx="6203">
                  <c:v>6204</c:v>
                </c:pt>
                <c:pt idx="6204">
                  <c:v>6205</c:v>
                </c:pt>
                <c:pt idx="6205">
                  <c:v>6206</c:v>
                </c:pt>
                <c:pt idx="6206">
                  <c:v>6207</c:v>
                </c:pt>
                <c:pt idx="6207">
                  <c:v>6208</c:v>
                </c:pt>
                <c:pt idx="6208">
                  <c:v>6209</c:v>
                </c:pt>
                <c:pt idx="6209">
                  <c:v>6210</c:v>
                </c:pt>
                <c:pt idx="6210">
                  <c:v>6211</c:v>
                </c:pt>
                <c:pt idx="6211">
                  <c:v>6212</c:v>
                </c:pt>
                <c:pt idx="6212">
                  <c:v>6213</c:v>
                </c:pt>
                <c:pt idx="6213">
                  <c:v>6214</c:v>
                </c:pt>
                <c:pt idx="6214">
                  <c:v>6215</c:v>
                </c:pt>
                <c:pt idx="6215">
                  <c:v>6216</c:v>
                </c:pt>
                <c:pt idx="6216">
                  <c:v>6217</c:v>
                </c:pt>
                <c:pt idx="6217">
                  <c:v>6218</c:v>
                </c:pt>
                <c:pt idx="6218">
                  <c:v>6219</c:v>
                </c:pt>
                <c:pt idx="6219">
                  <c:v>6220</c:v>
                </c:pt>
                <c:pt idx="6220">
                  <c:v>6221</c:v>
                </c:pt>
                <c:pt idx="6221">
                  <c:v>6222</c:v>
                </c:pt>
                <c:pt idx="6222">
                  <c:v>6223</c:v>
                </c:pt>
                <c:pt idx="6223">
                  <c:v>6224</c:v>
                </c:pt>
                <c:pt idx="6224">
                  <c:v>6225</c:v>
                </c:pt>
                <c:pt idx="6225">
                  <c:v>6226</c:v>
                </c:pt>
                <c:pt idx="6226">
                  <c:v>6227</c:v>
                </c:pt>
                <c:pt idx="6227">
                  <c:v>6228</c:v>
                </c:pt>
                <c:pt idx="6228">
                  <c:v>6229</c:v>
                </c:pt>
                <c:pt idx="6229">
                  <c:v>6230</c:v>
                </c:pt>
                <c:pt idx="6230">
                  <c:v>6231</c:v>
                </c:pt>
                <c:pt idx="6231">
                  <c:v>6232</c:v>
                </c:pt>
                <c:pt idx="6232">
                  <c:v>6233</c:v>
                </c:pt>
                <c:pt idx="6233">
                  <c:v>6234</c:v>
                </c:pt>
                <c:pt idx="6234">
                  <c:v>6235</c:v>
                </c:pt>
                <c:pt idx="6235">
                  <c:v>6236</c:v>
                </c:pt>
                <c:pt idx="6236">
                  <c:v>6237</c:v>
                </c:pt>
                <c:pt idx="6237">
                  <c:v>6238</c:v>
                </c:pt>
                <c:pt idx="6238">
                  <c:v>6239</c:v>
                </c:pt>
                <c:pt idx="6239">
                  <c:v>6240</c:v>
                </c:pt>
                <c:pt idx="6240">
                  <c:v>6241</c:v>
                </c:pt>
                <c:pt idx="6241">
                  <c:v>6242</c:v>
                </c:pt>
                <c:pt idx="6242">
                  <c:v>6243</c:v>
                </c:pt>
                <c:pt idx="6243">
                  <c:v>6244</c:v>
                </c:pt>
                <c:pt idx="6244">
                  <c:v>6245</c:v>
                </c:pt>
                <c:pt idx="6245">
                  <c:v>6246</c:v>
                </c:pt>
                <c:pt idx="6246">
                  <c:v>6247</c:v>
                </c:pt>
                <c:pt idx="6247">
                  <c:v>6248</c:v>
                </c:pt>
                <c:pt idx="6248">
                  <c:v>6249</c:v>
                </c:pt>
                <c:pt idx="6249">
                  <c:v>6250</c:v>
                </c:pt>
                <c:pt idx="6250">
                  <c:v>6251</c:v>
                </c:pt>
                <c:pt idx="6251">
                  <c:v>6252</c:v>
                </c:pt>
                <c:pt idx="6252">
                  <c:v>6253</c:v>
                </c:pt>
                <c:pt idx="6253">
                  <c:v>6254</c:v>
                </c:pt>
                <c:pt idx="6254">
                  <c:v>6255</c:v>
                </c:pt>
                <c:pt idx="6255">
                  <c:v>6256</c:v>
                </c:pt>
                <c:pt idx="6256">
                  <c:v>6257</c:v>
                </c:pt>
                <c:pt idx="6257">
                  <c:v>6258</c:v>
                </c:pt>
                <c:pt idx="6258">
                  <c:v>6259</c:v>
                </c:pt>
                <c:pt idx="6259">
                  <c:v>6260</c:v>
                </c:pt>
                <c:pt idx="6260">
                  <c:v>6261</c:v>
                </c:pt>
                <c:pt idx="6261">
                  <c:v>6262</c:v>
                </c:pt>
                <c:pt idx="6262">
                  <c:v>6263</c:v>
                </c:pt>
                <c:pt idx="6263">
                  <c:v>6264</c:v>
                </c:pt>
                <c:pt idx="6264">
                  <c:v>6265</c:v>
                </c:pt>
                <c:pt idx="6265">
                  <c:v>6266</c:v>
                </c:pt>
                <c:pt idx="6266">
                  <c:v>6267</c:v>
                </c:pt>
                <c:pt idx="6267">
                  <c:v>6268</c:v>
                </c:pt>
                <c:pt idx="6268">
                  <c:v>6269</c:v>
                </c:pt>
                <c:pt idx="6269">
                  <c:v>6270</c:v>
                </c:pt>
                <c:pt idx="6270">
                  <c:v>6271</c:v>
                </c:pt>
                <c:pt idx="6271">
                  <c:v>6272</c:v>
                </c:pt>
                <c:pt idx="6272">
                  <c:v>6273</c:v>
                </c:pt>
                <c:pt idx="6273">
                  <c:v>6274</c:v>
                </c:pt>
                <c:pt idx="6274">
                  <c:v>6275</c:v>
                </c:pt>
                <c:pt idx="6275">
                  <c:v>6276</c:v>
                </c:pt>
                <c:pt idx="6276">
                  <c:v>6277</c:v>
                </c:pt>
                <c:pt idx="6277">
                  <c:v>6278</c:v>
                </c:pt>
                <c:pt idx="6278">
                  <c:v>6279</c:v>
                </c:pt>
                <c:pt idx="6279">
                  <c:v>6280</c:v>
                </c:pt>
                <c:pt idx="6280">
                  <c:v>6281</c:v>
                </c:pt>
                <c:pt idx="6281">
                  <c:v>6282</c:v>
                </c:pt>
                <c:pt idx="6282">
                  <c:v>6283</c:v>
                </c:pt>
                <c:pt idx="6283">
                  <c:v>6284</c:v>
                </c:pt>
                <c:pt idx="6284">
                  <c:v>6285</c:v>
                </c:pt>
                <c:pt idx="6285">
                  <c:v>6286</c:v>
                </c:pt>
                <c:pt idx="6286">
                  <c:v>6287</c:v>
                </c:pt>
                <c:pt idx="6287">
                  <c:v>6288</c:v>
                </c:pt>
                <c:pt idx="6288">
                  <c:v>6289</c:v>
                </c:pt>
                <c:pt idx="6289">
                  <c:v>6290</c:v>
                </c:pt>
                <c:pt idx="6290">
                  <c:v>6291</c:v>
                </c:pt>
                <c:pt idx="6291">
                  <c:v>6292</c:v>
                </c:pt>
                <c:pt idx="6292">
                  <c:v>6293</c:v>
                </c:pt>
                <c:pt idx="6293">
                  <c:v>6294</c:v>
                </c:pt>
                <c:pt idx="6294">
                  <c:v>6295</c:v>
                </c:pt>
                <c:pt idx="6295">
                  <c:v>6296</c:v>
                </c:pt>
                <c:pt idx="6296">
                  <c:v>6297</c:v>
                </c:pt>
                <c:pt idx="6297">
                  <c:v>6298</c:v>
                </c:pt>
                <c:pt idx="6298">
                  <c:v>6299</c:v>
                </c:pt>
                <c:pt idx="6299">
                  <c:v>6300</c:v>
                </c:pt>
                <c:pt idx="6300">
                  <c:v>6301</c:v>
                </c:pt>
                <c:pt idx="6301">
                  <c:v>6302</c:v>
                </c:pt>
                <c:pt idx="6302">
                  <c:v>6303</c:v>
                </c:pt>
                <c:pt idx="6303">
                  <c:v>6304</c:v>
                </c:pt>
                <c:pt idx="6304">
                  <c:v>6305</c:v>
                </c:pt>
                <c:pt idx="6305">
                  <c:v>6306</c:v>
                </c:pt>
                <c:pt idx="6306">
                  <c:v>6307</c:v>
                </c:pt>
                <c:pt idx="6307">
                  <c:v>6308</c:v>
                </c:pt>
                <c:pt idx="6308">
                  <c:v>6309</c:v>
                </c:pt>
                <c:pt idx="6309">
                  <c:v>6310</c:v>
                </c:pt>
                <c:pt idx="6310">
                  <c:v>6311</c:v>
                </c:pt>
                <c:pt idx="6311">
                  <c:v>6312</c:v>
                </c:pt>
                <c:pt idx="6312">
                  <c:v>6313</c:v>
                </c:pt>
                <c:pt idx="6313">
                  <c:v>6314</c:v>
                </c:pt>
                <c:pt idx="6314">
                  <c:v>6315</c:v>
                </c:pt>
                <c:pt idx="6315">
                  <c:v>6316</c:v>
                </c:pt>
                <c:pt idx="6316">
                  <c:v>6317</c:v>
                </c:pt>
                <c:pt idx="6317">
                  <c:v>6318</c:v>
                </c:pt>
                <c:pt idx="6318">
                  <c:v>6319</c:v>
                </c:pt>
                <c:pt idx="6319">
                  <c:v>6320</c:v>
                </c:pt>
                <c:pt idx="6320">
                  <c:v>6321</c:v>
                </c:pt>
                <c:pt idx="6321">
                  <c:v>6322</c:v>
                </c:pt>
                <c:pt idx="6322">
                  <c:v>6323</c:v>
                </c:pt>
                <c:pt idx="6323">
                  <c:v>6324</c:v>
                </c:pt>
                <c:pt idx="6324">
                  <c:v>6325</c:v>
                </c:pt>
                <c:pt idx="6325">
                  <c:v>6326</c:v>
                </c:pt>
                <c:pt idx="6326">
                  <c:v>6327</c:v>
                </c:pt>
                <c:pt idx="6327">
                  <c:v>6328</c:v>
                </c:pt>
                <c:pt idx="6328">
                  <c:v>6329</c:v>
                </c:pt>
                <c:pt idx="6329">
                  <c:v>6330</c:v>
                </c:pt>
                <c:pt idx="6330">
                  <c:v>6331</c:v>
                </c:pt>
                <c:pt idx="6331">
                  <c:v>6332</c:v>
                </c:pt>
                <c:pt idx="6332">
                  <c:v>6333</c:v>
                </c:pt>
                <c:pt idx="6333">
                  <c:v>6334</c:v>
                </c:pt>
                <c:pt idx="6334">
                  <c:v>6335</c:v>
                </c:pt>
                <c:pt idx="6335">
                  <c:v>6336</c:v>
                </c:pt>
                <c:pt idx="6336">
                  <c:v>6337</c:v>
                </c:pt>
                <c:pt idx="6337">
                  <c:v>6338</c:v>
                </c:pt>
                <c:pt idx="6338">
                  <c:v>6339</c:v>
                </c:pt>
                <c:pt idx="6339">
                  <c:v>6340</c:v>
                </c:pt>
                <c:pt idx="6340">
                  <c:v>6341</c:v>
                </c:pt>
                <c:pt idx="6341">
                  <c:v>6342</c:v>
                </c:pt>
                <c:pt idx="6342">
                  <c:v>6343</c:v>
                </c:pt>
                <c:pt idx="6343">
                  <c:v>6344</c:v>
                </c:pt>
                <c:pt idx="6344">
                  <c:v>6345</c:v>
                </c:pt>
                <c:pt idx="6345">
                  <c:v>6346</c:v>
                </c:pt>
                <c:pt idx="6346">
                  <c:v>6347</c:v>
                </c:pt>
                <c:pt idx="6347">
                  <c:v>6348</c:v>
                </c:pt>
                <c:pt idx="6348">
                  <c:v>6349</c:v>
                </c:pt>
                <c:pt idx="6349">
                  <c:v>6350</c:v>
                </c:pt>
                <c:pt idx="6350">
                  <c:v>6351</c:v>
                </c:pt>
                <c:pt idx="6351">
                  <c:v>6352</c:v>
                </c:pt>
                <c:pt idx="6352">
                  <c:v>6353</c:v>
                </c:pt>
                <c:pt idx="6353">
                  <c:v>6354</c:v>
                </c:pt>
                <c:pt idx="6354">
                  <c:v>6355</c:v>
                </c:pt>
                <c:pt idx="6355">
                  <c:v>6356</c:v>
                </c:pt>
                <c:pt idx="6356">
                  <c:v>6357</c:v>
                </c:pt>
                <c:pt idx="6357">
                  <c:v>6358</c:v>
                </c:pt>
                <c:pt idx="6358">
                  <c:v>6359</c:v>
                </c:pt>
                <c:pt idx="6359">
                  <c:v>6360</c:v>
                </c:pt>
                <c:pt idx="6360">
                  <c:v>6361</c:v>
                </c:pt>
                <c:pt idx="6361">
                  <c:v>6362</c:v>
                </c:pt>
                <c:pt idx="6362">
                  <c:v>6363</c:v>
                </c:pt>
                <c:pt idx="6363">
                  <c:v>6364</c:v>
                </c:pt>
                <c:pt idx="6364">
                  <c:v>6365</c:v>
                </c:pt>
                <c:pt idx="6365">
                  <c:v>6366</c:v>
                </c:pt>
                <c:pt idx="6366">
                  <c:v>6367</c:v>
                </c:pt>
                <c:pt idx="6367">
                  <c:v>6368</c:v>
                </c:pt>
                <c:pt idx="6368">
                  <c:v>6369</c:v>
                </c:pt>
                <c:pt idx="6369">
                  <c:v>6370</c:v>
                </c:pt>
                <c:pt idx="6370">
                  <c:v>6371</c:v>
                </c:pt>
                <c:pt idx="6371">
                  <c:v>6372</c:v>
                </c:pt>
                <c:pt idx="6372">
                  <c:v>6373</c:v>
                </c:pt>
                <c:pt idx="6373">
                  <c:v>6374</c:v>
                </c:pt>
                <c:pt idx="6374">
                  <c:v>6375</c:v>
                </c:pt>
                <c:pt idx="6375">
                  <c:v>6376</c:v>
                </c:pt>
                <c:pt idx="6376">
                  <c:v>6377</c:v>
                </c:pt>
                <c:pt idx="6377">
                  <c:v>6378</c:v>
                </c:pt>
                <c:pt idx="6378">
                  <c:v>6379</c:v>
                </c:pt>
                <c:pt idx="6379">
                  <c:v>6380</c:v>
                </c:pt>
                <c:pt idx="6380">
                  <c:v>6381</c:v>
                </c:pt>
                <c:pt idx="6381">
                  <c:v>6382</c:v>
                </c:pt>
                <c:pt idx="6382">
                  <c:v>6383</c:v>
                </c:pt>
                <c:pt idx="6383">
                  <c:v>6384</c:v>
                </c:pt>
                <c:pt idx="6384">
                  <c:v>6385</c:v>
                </c:pt>
                <c:pt idx="6385">
                  <c:v>6386</c:v>
                </c:pt>
                <c:pt idx="6386">
                  <c:v>6387</c:v>
                </c:pt>
                <c:pt idx="6387">
                  <c:v>6388</c:v>
                </c:pt>
                <c:pt idx="6388">
                  <c:v>6389</c:v>
                </c:pt>
                <c:pt idx="6389">
                  <c:v>6390</c:v>
                </c:pt>
                <c:pt idx="6390">
                  <c:v>6391</c:v>
                </c:pt>
                <c:pt idx="6391">
                  <c:v>6392</c:v>
                </c:pt>
                <c:pt idx="6392">
                  <c:v>6393</c:v>
                </c:pt>
                <c:pt idx="6393">
                  <c:v>6394</c:v>
                </c:pt>
                <c:pt idx="6394">
                  <c:v>6395</c:v>
                </c:pt>
                <c:pt idx="6395">
                  <c:v>6396</c:v>
                </c:pt>
                <c:pt idx="6396">
                  <c:v>6397</c:v>
                </c:pt>
                <c:pt idx="6397">
                  <c:v>6398</c:v>
                </c:pt>
                <c:pt idx="6398">
                  <c:v>6399</c:v>
                </c:pt>
                <c:pt idx="6399">
                  <c:v>6400</c:v>
                </c:pt>
                <c:pt idx="6400">
                  <c:v>6401</c:v>
                </c:pt>
                <c:pt idx="6401">
                  <c:v>6402</c:v>
                </c:pt>
                <c:pt idx="6402">
                  <c:v>6403</c:v>
                </c:pt>
                <c:pt idx="6403">
                  <c:v>6404</c:v>
                </c:pt>
                <c:pt idx="6404">
                  <c:v>6405</c:v>
                </c:pt>
                <c:pt idx="6405">
                  <c:v>6406</c:v>
                </c:pt>
                <c:pt idx="6406">
                  <c:v>6407</c:v>
                </c:pt>
                <c:pt idx="6407">
                  <c:v>6408</c:v>
                </c:pt>
                <c:pt idx="6408">
                  <c:v>6409</c:v>
                </c:pt>
                <c:pt idx="6409">
                  <c:v>6410</c:v>
                </c:pt>
                <c:pt idx="6410">
                  <c:v>6411</c:v>
                </c:pt>
                <c:pt idx="6411">
                  <c:v>6412</c:v>
                </c:pt>
                <c:pt idx="6412">
                  <c:v>6413</c:v>
                </c:pt>
                <c:pt idx="6413">
                  <c:v>6414</c:v>
                </c:pt>
                <c:pt idx="6414">
                  <c:v>6415</c:v>
                </c:pt>
                <c:pt idx="6415">
                  <c:v>6416</c:v>
                </c:pt>
                <c:pt idx="6416">
                  <c:v>6417</c:v>
                </c:pt>
                <c:pt idx="6417">
                  <c:v>6418</c:v>
                </c:pt>
                <c:pt idx="6418">
                  <c:v>6419</c:v>
                </c:pt>
                <c:pt idx="6419">
                  <c:v>6420</c:v>
                </c:pt>
                <c:pt idx="6420">
                  <c:v>6421</c:v>
                </c:pt>
                <c:pt idx="6421">
                  <c:v>6422</c:v>
                </c:pt>
                <c:pt idx="6422">
                  <c:v>6423</c:v>
                </c:pt>
                <c:pt idx="6423">
                  <c:v>6424</c:v>
                </c:pt>
                <c:pt idx="6424">
                  <c:v>6425</c:v>
                </c:pt>
                <c:pt idx="6425">
                  <c:v>6426</c:v>
                </c:pt>
                <c:pt idx="6426">
                  <c:v>6427</c:v>
                </c:pt>
                <c:pt idx="6427">
                  <c:v>6428</c:v>
                </c:pt>
                <c:pt idx="6428">
                  <c:v>6429</c:v>
                </c:pt>
                <c:pt idx="6429">
                  <c:v>6430</c:v>
                </c:pt>
                <c:pt idx="6430">
                  <c:v>6431</c:v>
                </c:pt>
                <c:pt idx="6431">
                  <c:v>6432</c:v>
                </c:pt>
                <c:pt idx="6432">
                  <c:v>6433</c:v>
                </c:pt>
                <c:pt idx="6433">
                  <c:v>6434</c:v>
                </c:pt>
                <c:pt idx="6434">
                  <c:v>6435</c:v>
                </c:pt>
                <c:pt idx="6435">
                  <c:v>6436</c:v>
                </c:pt>
                <c:pt idx="6436">
                  <c:v>6437</c:v>
                </c:pt>
                <c:pt idx="6437">
                  <c:v>6438</c:v>
                </c:pt>
                <c:pt idx="6438">
                  <c:v>6439</c:v>
                </c:pt>
                <c:pt idx="6439">
                  <c:v>6440</c:v>
                </c:pt>
                <c:pt idx="6440">
                  <c:v>6441</c:v>
                </c:pt>
                <c:pt idx="6441">
                  <c:v>6442</c:v>
                </c:pt>
                <c:pt idx="6442">
                  <c:v>6443</c:v>
                </c:pt>
                <c:pt idx="6443">
                  <c:v>6444</c:v>
                </c:pt>
                <c:pt idx="6444">
                  <c:v>6445</c:v>
                </c:pt>
                <c:pt idx="6445">
                  <c:v>6446</c:v>
                </c:pt>
                <c:pt idx="6446">
                  <c:v>6447</c:v>
                </c:pt>
                <c:pt idx="6447">
                  <c:v>6448</c:v>
                </c:pt>
                <c:pt idx="6448">
                  <c:v>6449</c:v>
                </c:pt>
                <c:pt idx="6449">
                  <c:v>6450</c:v>
                </c:pt>
                <c:pt idx="6450">
                  <c:v>6451</c:v>
                </c:pt>
                <c:pt idx="6451">
                  <c:v>6452</c:v>
                </c:pt>
                <c:pt idx="6452">
                  <c:v>6453</c:v>
                </c:pt>
                <c:pt idx="6453">
                  <c:v>6454</c:v>
                </c:pt>
                <c:pt idx="6454">
                  <c:v>6455</c:v>
                </c:pt>
                <c:pt idx="6455">
                  <c:v>6456</c:v>
                </c:pt>
                <c:pt idx="6456">
                  <c:v>6457</c:v>
                </c:pt>
                <c:pt idx="6457">
                  <c:v>6458</c:v>
                </c:pt>
                <c:pt idx="6458">
                  <c:v>6459</c:v>
                </c:pt>
                <c:pt idx="6459">
                  <c:v>6460</c:v>
                </c:pt>
                <c:pt idx="6460">
                  <c:v>6461</c:v>
                </c:pt>
                <c:pt idx="6461">
                  <c:v>6462</c:v>
                </c:pt>
                <c:pt idx="6462">
                  <c:v>6463</c:v>
                </c:pt>
                <c:pt idx="6463">
                  <c:v>6464</c:v>
                </c:pt>
                <c:pt idx="6464">
                  <c:v>6465</c:v>
                </c:pt>
                <c:pt idx="6465">
                  <c:v>6466</c:v>
                </c:pt>
                <c:pt idx="6466">
                  <c:v>6467</c:v>
                </c:pt>
                <c:pt idx="6467">
                  <c:v>6468</c:v>
                </c:pt>
                <c:pt idx="6468">
                  <c:v>6469</c:v>
                </c:pt>
                <c:pt idx="6469">
                  <c:v>6470</c:v>
                </c:pt>
                <c:pt idx="6470">
                  <c:v>6471</c:v>
                </c:pt>
                <c:pt idx="6471">
                  <c:v>6472</c:v>
                </c:pt>
                <c:pt idx="6472">
                  <c:v>6473</c:v>
                </c:pt>
                <c:pt idx="6473">
                  <c:v>6474</c:v>
                </c:pt>
                <c:pt idx="6474">
                  <c:v>6475</c:v>
                </c:pt>
                <c:pt idx="6475">
                  <c:v>6476</c:v>
                </c:pt>
                <c:pt idx="6476">
                  <c:v>6477</c:v>
                </c:pt>
                <c:pt idx="6477">
                  <c:v>6478</c:v>
                </c:pt>
                <c:pt idx="6478">
                  <c:v>6479</c:v>
                </c:pt>
                <c:pt idx="6479">
                  <c:v>6480</c:v>
                </c:pt>
                <c:pt idx="6480">
                  <c:v>6481</c:v>
                </c:pt>
                <c:pt idx="6481">
                  <c:v>6482</c:v>
                </c:pt>
                <c:pt idx="6482">
                  <c:v>6483</c:v>
                </c:pt>
                <c:pt idx="6483">
                  <c:v>6484</c:v>
                </c:pt>
                <c:pt idx="6484">
                  <c:v>6485</c:v>
                </c:pt>
                <c:pt idx="6485">
                  <c:v>6486</c:v>
                </c:pt>
                <c:pt idx="6486">
                  <c:v>6487</c:v>
                </c:pt>
                <c:pt idx="6487">
                  <c:v>6488</c:v>
                </c:pt>
                <c:pt idx="6488">
                  <c:v>6489</c:v>
                </c:pt>
                <c:pt idx="6489">
                  <c:v>6490</c:v>
                </c:pt>
                <c:pt idx="6490">
                  <c:v>6491</c:v>
                </c:pt>
                <c:pt idx="6491">
                  <c:v>6492</c:v>
                </c:pt>
                <c:pt idx="6492">
                  <c:v>6493</c:v>
                </c:pt>
                <c:pt idx="6493">
                  <c:v>6494</c:v>
                </c:pt>
                <c:pt idx="6494">
                  <c:v>6495</c:v>
                </c:pt>
                <c:pt idx="6495">
                  <c:v>6496</c:v>
                </c:pt>
                <c:pt idx="6496">
                  <c:v>6497</c:v>
                </c:pt>
                <c:pt idx="6497">
                  <c:v>6498</c:v>
                </c:pt>
                <c:pt idx="6498">
                  <c:v>6499</c:v>
                </c:pt>
                <c:pt idx="6499">
                  <c:v>6500</c:v>
                </c:pt>
                <c:pt idx="6500">
                  <c:v>6501</c:v>
                </c:pt>
                <c:pt idx="6501">
                  <c:v>6502</c:v>
                </c:pt>
                <c:pt idx="6502">
                  <c:v>6503</c:v>
                </c:pt>
                <c:pt idx="6503">
                  <c:v>6504</c:v>
                </c:pt>
                <c:pt idx="6504">
                  <c:v>6505</c:v>
                </c:pt>
                <c:pt idx="6505">
                  <c:v>6506</c:v>
                </c:pt>
                <c:pt idx="6506">
                  <c:v>6507</c:v>
                </c:pt>
                <c:pt idx="6507">
                  <c:v>6508</c:v>
                </c:pt>
                <c:pt idx="6508">
                  <c:v>6509</c:v>
                </c:pt>
                <c:pt idx="6509">
                  <c:v>6510</c:v>
                </c:pt>
                <c:pt idx="6510">
                  <c:v>6511</c:v>
                </c:pt>
                <c:pt idx="6511">
                  <c:v>6512</c:v>
                </c:pt>
                <c:pt idx="6512">
                  <c:v>6513</c:v>
                </c:pt>
                <c:pt idx="6513">
                  <c:v>6514</c:v>
                </c:pt>
                <c:pt idx="6514">
                  <c:v>6515</c:v>
                </c:pt>
                <c:pt idx="6515">
                  <c:v>6516</c:v>
                </c:pt>
                <c:pt idx="6516">
                  <c:v>6517</c:v>
                </c:pt>
                <c:pt idx="6517">
                  <c:v>6518</c:v>
                </c:pt>
                <c:pt idx="6518">
                  <c:v>6519</c:v>
                </c:pt>
                <c:pt idx="6519">
                  <c:v>6520</c:v>
                </c:pt>
                <c:pt idx="6520">
                  <c:v>6521</c:v>
                </c:pt>
                <c:pt idx="6521">
                  <c:v>6522</c:v>
                </c:pt>
                <c:pt idx="6522">
                  <c:v>6523</c:v>
                </c:pt>
                <c:pt idx="6523">
                  <c:v>6524</c:v>
                </c:pt>
                <c:pt idx="6524">
                  <c:v>6525</c:v>
                </c:pt>
                <c:pt idx="6525">
                  <c:v>6526</c:v>
                </c:pt>
                <c:pt idx="6526">
                  <c:v>6527</c:v>
                </c:pt>
                <c:pt idx="6527">
                  <c:v>6528</c:v>
                </c:pt>
                <c:pt idx="6528">
                  <c:v>6529</c:v>
                </c:pt>
                <c:pt idx="6529">
                  <c:v>6530</c:v>
                </c:pt>
                <c:pt idx="6530">
                  <c:v>6531</c:v>
                </c:pt>
                <c:pt idx="6531">
                  <c:v>6532</c:v>
                </c:pt>
                <c:pt idx="6532">
                  <c:v>6533</c:v>
                </c:pt>
                <c:pt idx="6533">
                  <c:v>6534</c:v>
                </c:pt>
                <c:pt idx="6534">
                  <c:v>6535</c:v>
                </c:pt>
                <c:pt idx="6535">
                  <c:v>6536</c:v>
                </c:pt>
                <c:pt idx="6536">
                  <c:v>6537</c:v>
                </c:pt>
                <c:pt idx="6537">
                  <c:v>6538</c:v>
                </c:pt>
                <c:pt idx="6538">
                  <c:v>6539</c:v>
                </c:pt>
                <c:pt idx="6539">
                  <c:v>6540</c:v>
                </c:pt>
                <c:pt idx="6540">
                  <c:v>6541</c:v>
                </c:pt>
                <c:pt idx="6541">
                  <c:v>6542</c:v>
                </c:pt>
                <c:pt idx="6542">
                  <c:v>6543</c:v>
                </c:pt>
                <c:pt idx="6543">
                  <c:v>6544</c:v>
                </c:pt>
                <c:pt idx="6544">
                  <c:v>6545</c:v>
                </c:pt>
                <c:pt idx="6545">
                  <c:v>6546</c:v>
                </c:pt>
                <c:pt idx="6546">
                  <c:v>6547</c:v>
                </c:pt>
                <c:pt idx="6547">
                  <c:v>6548</c:v>
                </c:pt>
                <c:pt idx="6548">
                  <c:v>6549</c:v>
                </c:pt>
                <c:pt idx="6549">
                  <c:v>6550</c:v>
                </c:pt>
                <c:pt idx="6550">
                  <c:v>6551</c:v>
                </c:pt>
                <c:pt idx="6551">
                  <c:v>6552</c:v>
                </c:pt>
                <c:pt idx="6552">
                  <c:v>6553</c:v>
                </c:pt>
                <c:pt idx="6553">
                  <c:v>6554</c:v>
                </c:pt>
                <c:pt idx="6554">
                  <c:v>6555</c:v>
                </c:pt>
                <c:pt idx="6555">
                  <c:v>6556</c:v>
                </c:pt>
                <c:pt idx="6556">
                  <c:v>6557</c:v>
                </c:pt>
                <c:pt idx="6557">
                  <c:v>6558</c:v>
                </c:pt>
                <c:pt idx="6558">
                  <c:v>6559</c:v>
                </c:pt>
                <c:pt idx="6559">
                  <c:v>6560</c:v>
                </c:pt>
                <c:pt idx="6560">
                  <c:v>6561</c:v>
                </c:pt>
                <c:pt idx="6561">
                  <c:v>6562</c:v>
                </c:pt>
                <c:pt idx="6562">
                  <c:v>6563</c:v>
                </c:pt>
                <c:pt idx="6563">
                  <c:v>6564</c:v>
                </c:pt>
                <c:pt idx="6564">
                  <c:v>6565</c:v>
                </c:pt>
                <c:pt idx="6565">
                  <c:v>6566</c:v>
                </c:pt>
                <c:pt idx="6566">
                  <c:v>6567</c:v>
                </c:pt>
                <c:pt idx="6567">
                  <c:v>6568</c:v>
                </c:pt>
                <c:pt idx="6568">
                  <c:v>6569</c:v>
                </c:pt>
                <c:pt idx="6569">
                  <c:v>6570</c:v>
                </c:pt>
                <c:pt idx="6570">
                  <c:v>6571</c:v>
                </c:pt>
                <c:pt idx="6571">
                  <c:v>6572</c:v>
                </c:pt>
                <c:pt idx="6572">
                  <c:v>6573</c:v>
                </c:pt>
                <c:pt idx="6573">
                  <c:v>6574</c:v>
                </c:pt>
                <c:pt idx="6574">
                  <c:v>6575</c:v>
                </c:pt>
                <c:pt idx="6575">
                  <c:v>6576</c:v>
                </c:pt>
                <c:pt idx="6576">
                  <c:v>6577</c:v>
                </c:pt>
                <c:pt idx="6577">
                  <c:v>6578</c:v>
                </c:pt>
                <c:pt idx="6578">
                  <c:v>6579</c:v>
                </c:pt>
                <c:pt idx="6579">
                  <c:v>6580</c:v>
                </c:pt>
                <c:pt idx="6580">
                  <c:v>6581</c:v>
                </c:pt>
                <c:pt idx="6581">
                  <c:v>6582</c:v>
                </c:pt>
                <c:pt idx="6582">
                  <c:v>6583</c:v>
                </c:pt>
                <c:pt idx="6583">
                  <c:v>6584</c:v>
                </c:pt>
                <c:pt idx="6584">
                  <c:v>6585</c:v>
                </c:pt>
                <c:pt idx="6585">
                  <c:v>6586</c:v>
                </c:pt>
                <c:pt idx="6586">
                  <c:v>6587</c:v>
                </c:pt>
                <c:pt idx="6587">
                  <c:v>6588</c:v>
                </c:pt>
                <c:pt idx="6588">
                  <c:v>6589</c:v>
                </c:pt>
                <c:pt idx="6589">
                  <c:v>6590</c:v>
                </c:pt>
                <c:pt idx="6590">
                  <c:v>6591</c:v>
                </c:pt>
                <c:pt idx="6591">
                  <c:v>6592</c:v>
                </c:pt>
                <c:pt idx="6592">
                  <c:v>6593</c:v>
                </c:pt>
                <c:pt idx="6593">
                  <c:v>6594</c:v>
                </c:pt>
                <c:pt idx="6594">
                  <c:v>6595</c:v>
                </c:pt>
                <c:pt idx="6595">
                  <c:v>6596</c:v>
                </c:pt>
                <c:pt idx="6596">
                  <c:v>6597</c:v>
                </c:pt>
                <c:pt idx="6597">
                  <c:v>6598</c:v>
                </c:pt>
                <c:pt idx="6598">
                  <c:v>6599</c:v>
                </c:pt>
                <c:pt idx="6599">
                  <c:v>6600</c:v>
                </c:pt>
                <c:pt idx="6600">
                  <c:v>6601</c:v>
                </c:pt>
                <c:pt idx="6601">
                  <c:v>6602</c:v>
                </c:pt>
                <c:pt idx="6602">
                  <c:v>6603</c:v>
                </c:pt>
                <c:pt idx="6603">
                  <c:v>6604</c:v>
                </c:pt>
                <c:pt idx="6604">
                  <c:v>6605</c:v>
                </c:pt>
                <c:pt idx="6605">
                  <c:v>6606</c:v>
                </c:pt>
                <c:pt idx="6606">
                  <c:v>6607</c:v>
                </c:pt>
                <c:pt idx="6607">
                  <c:v>6608</c:v>
                </c:pt>
                <c:pt idx="6608">
                  <c:v>6609</c:v>
                </c:pt>
                <c:pt idx="6609">
                  <c:v>6610</c:v>
                </c:pt>
                <c:pt idx="6610">
                  <c:v>6611</c:v>
                </c:pt>
                <c:pt idx="6611">
                  <c:v>6612</c:v>
                </c:pt>
                <c:pt idx="6612">
                  <c:v>6613</c:v>
                </c:pt>
                <c:pt idx="6613">
                  <c:v>6614</c:v>
                </c:pt>
                <c:pt idx="6614">
                  <c:v>6615</c:v>
                </c:pt>
                <c:pt idx="6615">
                  <c:v>6616</c:v>
                </c:pt>
                <c:pt idx="6616">
                  <c:v>6617</c:v>
                </c:pt>
                <c:pt idx="6617">
                  <c:v>6618</c:v>
                </c:pt>
                <c:pt idx="6618">
                  <c:v>6619</c:v>
                </c:pt>
                <c:pt idx="6619">
                  <c:v>6620</c:v>
                </c:pt>
                <c:pt idx="6620">
                  <c:v>6621</c:v>
                </c:pt>
                <c:pt idx="6621">
                  <c:v>6622</c:v>
                </c:pt>
                <c:pt idx="6622">
                  <c:v>6623</c:v>
                </c:pt>
                <c:pt idx="6623">
                  <c:v>6624</c:v>
                </c:pt>
                <c:pt idx="6624">
                  <c:v>6625</c:v>
                </c:pt>
                <c:pt idx="6625">
                  <c:v>6626</c:v>
                </c:pt>
                <c:pt idx="6626">
                  <c:v>6627</c:v>
                </c:pt>
                <c:pt idx="6627">
                  <c:v>6628</c:v>
                </c:pt>
                <c:pt idx="6628">
                  <c:v>6629</c:v>
                </c:pt>
                <c:pt idx="6629">
                  <c:v>6630</c:v>
                </c:pt>
                <c:pt idx="6630">
                  <c:v>6631</c:v>
                </c:pt>
                <c:pt idx="6631">
                  <c:v>6632</c:v>
                </c:pt>
                <c:pt idx="6632">
                  <c:v>6633</c:v>
                </c:pt>
                <c:pt idx="6633">
                  <c:v>6634</c:v>
                </c:pt>
                <c:pt idx="6634">
                  <c:v>6635</c:v>
                </c:pt>
                <c:pt idx="6635">
                  <c:v>6636</c:v>
                </c:pt>
                <c:pt idx="6636">
                  <c:v>6637</c:v>
                </c:pt>
                <c:pt idx="6637">
                  <c:v>6638</c:v>
                </c:pt>
                <c:pt idx="6638">
                  <c:v>6639</c:v>
                </c:pt>
                <c:pt idx="6639">
                  <c:v>6640</c:v>
                </c:pt>
                <c:pt idx="6640">
                  <c:v>6641</c:v>
                </c:pt>
                <c:pt idx="6641">
                  <c:v>6642</c:v>
                </c:pt>
                <c:pt idx="6642">
                  <c:v>6643</c:v>
                </c:pt>
                <c:pt idx="6643">
                  <c:v>6644</c:v>
                </c:pt>
                <c:pt idx="6644">
                  <c:v>6645</c:v>
                </c:pt>
                <c:pt idx="6645">
                  <c:v>6646</c:v>
                </c:pt>
                <c:pt idx="6646">
                  <c:v>6647</c:v>
                </c:pt>
                <c:pt idx="6647">
                  <c:v>6648</c:v>
                </c:pt>
                <c:pt idx="6648">
                  <c:v>6649</c:v>
                </c:pt>
                <c:pt idx="6649">
                  <c:v>6650</c:v>
                </c:pt>
                <c:pt idx="6650">
                  <c:v>6651</c:v>
                </c:pt>
                <c:pt idx="6651">
                  <c:v>6652</c:v>
                </c:pt>
                <c:pt idx="6652">
                  <c:v>6653</c:v>
                </c:pt>
                <c:pt idx="6653">
                  <c:v>6654</c:v>
                </c:pt>
                <c:pt idx="6654">
                  <c:v>6655</c:v>
                </c:pt>
                <c:pt idx="6655">
                  <c:v>6656</c:v>
                </c:pt>
                <c:pt idx="6656">
                  <c:v>6657</c:v>
                </c:pt>
                <c:pt idx="6657">
                  <c:v>6658</c:v>
                </c:pt>
                <c:pt idx="6658">
                  <c:v>6659</c:v>
                </c:pt>
                <c:pt idx="6659">
                  <c:v>6660</c:v>
                </c:pt>
                <c:pt idx="6660">
                  <c:v>6661</c:v>
                </c:pt>
                <c:pt idx="6661">
                  <c:v>6662</c:v>
                </c:pt>
                <c:pt idx="6662">
                  <c:v>6663</c:v>
                </c:pt>
                <c:pt idx="6663">
                  <c:v>6664</c:v>
                </c:pt>
                <c:pt idx="6664">
                  <c:v>6665</c:v>
                </c:pt>
                <c:pt idx="6665">
                  <c:v>6666</c:v>
                </c:pt>
                <c:pt idx="6666">
                  <c:v>6667</c:v>
                </c:pt>
                <c:pt idx="6667">
                  <c:v>6668</c:v>
                </c:pt>
                <c:pt idx="6668">
                  <c:v>6669</c:v>
                </c:pt>
                <c:pt idx="6669">
                  <c:v>6670</c:v>
                </c:pt>
                <c:pt idx="6670">
                  <c:v>6671</c:v>
                </c:pt>
                <c:pt idx="6671">
                  <c:v>6672</c:v>
                </c:pt>
                <c:pt idx="6672">
                  <c:v>6673</c:v>
                </c:pt>
                <c:pt idx="6673">
                  <c:v>6674</c:v>
                </c:pt>
                <c:pt idx="6674">
                  <c:v>6675</c:v>
                </c:pt>
                <c:pt idx="6675">
                  <c:v>6676</c:v>
                </c:pt>
                <c:pt idx="6676">
                  <c:v>6677</c:v>
                </c:pt>
                <c:pt idx="6677">
                  <c:v>6678</c:v>
                </c:pt>
                <c:pt idx="6678">
                  <c:v>6679</c:v>
                </c:pt>
                <c:pt idx="6679">
                  <c:v>6680</c:v>
                </c:pt>
                <c:pt idx="6680">
                  <c:v>6681</c:v>
                </c:pt>
                <c:pt idx="6681">
                  <c:v>6682</c:v>
                </c:pt>
                <c:pt idx="6682">
                  <c:v>6683</c:v>
                </c:pt>
                <c:pt idx="6683">
                  <c:v>6684</c:v>
                </c:pt>
                <c:pt idx="6684">
                  <c:v>6685</c:v>
                </c:pt>
                <c:pt idx="6685">
                  <c:v>6686</c:v>
                </c:pt>
                <c:pt idx="6686">
                  <c:v>6687</c:v>
                </c:pt>
                <c:pt idx="6687">
                  <c:v>6688</c:v>
                </c:pt>
                <c:pt idx="6688">
                  <c:v>6689</c:v>
                </c:pt>
                <c:pt idx="6689">
                  <c:v>6690</c:v>
                </c:pt>
                <c:pt idx="6690">
                  <c:v>6691</c:v>
                </c:pt>
                <c:pt idx="6691">
                  <c:v>6692</c:v>
                </c:pt>
                <c:pt idx="6692">
                  <c:v>6693</c:v>
                </c:pt>
                <c:pt idx="6693">
                  <c:v>6694</c:v>
                </c:pt>
                <c:pt idx="6694">
                  <c:v>6695</c:v>
                </c:pt>
                <c:pt idx="6695">
                  <c:v>6696</c:v>
                </c:pt>
                <c:pt idx="6696">
                  <c:v>6697</c:v>
                </c:pt>
                <c:pt idx="6697">
                  <c:v>6698</c:v>
                </c:pt>
                <c:pt idx="6698">
                  <c:v>6699</c:v>
                </c:pt>
                <c:pt idx="6699">
                  <c:v>6700</c:v>
                </c:pt>
                <c:pt idx="6700">
                  <c:v>6701</c:v>
                </c:pt>
                <c:pt idx="6701">
                  <c:v>6702</c:v>
                </c:pt>
                <c:pt idx="6702">
                  <c:v>6703</c:v>
                </c:pt>
                <c:pt idx="6703">
                  <c:v>6704</c:v>
                </c:pt>
                <c:pt idx="6704">
                  <c:v>6705</c:v>
                </c:pt>
                <c:pt idx="6705">
                  <c:v>6706</c:v>
                </c:pt>
                <c:pt idx="6706">
                  <c:v>6707</c:v>
                </c:pt>
                <c:pt idx="6707">
                  <c:v>6708</c:v>
                </c:pt>
                <c:pt idx="6708">
                  <c:v>6709</c:v>
                </c:pt>
                <c:pt idx="6709">
                  <c:v>6710</c:v>
                </c:pt>
                <c:pt idx="6710">
                  <c:v>6711</c:v>
                </c:pt>
                <c:pt idx="6711">
                  <c:v>6712</c:v>
                </c:pt>
                <c:pt idx="6712">
                  <c:v>6713</c:v>
                </c:pt>
                <c:pt idx="6713">
                  <c:v>6714</c:v>
                </c:pt>
                <c:pt idx="6714">
                  <c:v>6715</c:v>
                </c:pt>
                <c:pt idx="6715">
                  <c:v>6716</c:v>
                </c:pt>
                <c:pt idx="6716">
                  <c:v>6717</c:v>
                </c:pt>
                <c:pt idx="6717">
                  <c:v>6718</c:v>
                </c:pt>
                <c:pt idx="6718">
                  <c:v>6719</c:v>
                </c:pt>
                <c:pt idx="6719">
                  <c:v>6720</c:v>
                </c:pt>
                <c:pt idx="6720">
                  <c:v>6721</c:v>
                </c:pt>
                <c:pt idx="6721">
                  <c:v>6722</c:v>
                </c:pt>
                <c:pt idx="6722">
                  <c:v>6723</c:v>
                </c:pt>
                <c:pt idx="6723">
                  <c:v>6724</c:v>
                </c:pt>
                <c:pt idx="6724">
                  <c:v>6725</c:v>
                </c:pt>
                <c:pt idx="6725">
                  <c:v>6726</c:v>
                </c:pt>
                <c:pt idx="6726">
                  <c:v>6727</c:v>
                </c:pt>
                <c:pt idx="6727">
                  <c:v>6728</c:v>
                </c:pt>
                <c:pt idx="6728">
                  <c:v>6729</c:v>
                </c:pt>
                <c:pt idx="6729">
                  <c:v>6730</c:v>
                </c:pt>
                <c:pt idx="6730">
                  <c:v>6731</c:v>
                </c:pt>
                <c:pt idx="6731">
                  <c:v>6732</c:v>
                </c:pt>
                <c:pt idx="6732">
                  <c:v>6733</c:v>
                </c:pt>
                <c:pt idx="6733">
                  <c:v>6734</c:v>
                </c:pt>
                <c:pt idx="6734">
                  <c:v>6735</c:v>
                </c:pt>
                <c:pt idx="6735">
                  <c:v>6736</c:v>
                </c:pt>
                <c:pt idx="6736">
                  <c:v>6737</c:v>
                </c:pt>
                <c:pt idx="6737">
                  <c:v>6738</c:v>
                </c:pt>
                <c:pt idx="6738">
                  <c:v>6739</c:v>
                </c:pt>
                <c:pt idx="6739">
                  <c:v>6740</c:v>
                </c:pt>
                <c:pt idx="6740">
                  <c:v>6741</c:v>
                </c:pt>
                <c:pt idx="6741">
                  <c:v>6742</c:v>
                </c:pt>
                <c:pt idx="6742">
                  <c:v>6743</c:v>
                </c:pt>
                <c:pt idx="6743">
                  <c:v>6744</c:v>
                </c:pt>
                <c:pt idx="6744">
                  <c:v>6745</c:v>
                </c:pt>
                <c:pt idx="6745">
                  <c:v>6746</c:v>
                </c:pt>
                <c:pt idx="6746">
                  <c:v>6747</c:v>
                </c:pt>
                <c:pt idx="6747">
                  <c:v>6748</c:v>
                </c:pt>
                <c:pt idx="6748">
                  <c:v>6749</c:v>
                </c:pt>
                <c:pt idx="6749">
                  <c:v>6750</c:v>
                </c:pt>
                <c:pt idx="6750">
                  <c:v>6751</c:v>
                </c:pt>
                <c:pt idx="6751">
                  <c:v>6752</c:v>
                </c:pt>
                <c:pt idx="6752">
                  <c:v>6753</c:v>
                </c:pt>
                <c:pt idx="6753">
                  <c:v>6754</c:v>
                </c:pt>
                <c:pt idx="6754">
                  <c:v>6755</c:v>
                </c:pt>
                <c:pt idx="6755">
                  <c:v>6756</c:v>
                </c:pt>
                <c:pt idx="6756">
                  <c:v>6757</c:v>
                </c:pt>
                <c:pt idx="6757">
                  <c:v>6758</c:v>
                </c:pt>
                <c:pt idx="6758">
                  <c:v>6759</c:v>
                </c:pt>
                <c:pt idx="6759">
                  <c:v>6760</c:v>
                </c:pt>
                <c:pt idx="6760">
                  <c:v>6761</c:v>
                </c:pt>
                <c:pt idx="6761">
                  <c:v>6762</c:v>
                </c:pt>
                <c:pt idx="6762">
                  <c:v>6763</c:v>
                </c:pt>
                <c:pt idx="6763">
                  <c:v>6764</c:v>
                </c:pt>
                <c:pt idx="6764">
                  <c:v>6765</c:v>
                </c:pt>
                <c:pt idx="6765">
                  <c:v>6766</c:v>
                </c:pt>
                <c:pt idx="6766">
                  <c:v>6767</c:v>
                </c:pt>
                <c:pt idx="6767">
                  <c:v>6768</c:v>
                </c:pt>
                <c:pt idx="6768">
                  <c:v>6769</c:v>
                </c:pt>
                <c:pt idx="6769">
                  <c:v>6770</c:v>
                </c:pt>
                <c:pt idx="6770">
                  <c:v>6771</c:v>
                </c:pt>
                <c:pt idx="6771">
                  <c:v>6772</c:v>
                </c:pt>
                <c:pt idx="6772">
                  <c:v>6773</c:v>
                </c:pt>
                <c:pt idx="6773">
                  <c:v>6774</c:v>
                </c:pt>
                <c:pt idx="6774">
                  <c:v>6775</c:v>
                </c:pt>
                <c:pt idx="6775">
                  <c:v>6776</c:v>
                </c:pt>
                <c:pt idx="6776">
                  <c:v>6777</c:v>
                </c:pt>
                <c:pt idx="6777">
                  <c:v>6778</c:v>
                </c:pt>
                <c:pt idx="6778">
                  <c:v>6779</c:v>
                </c:pt>
                <c:pt idx="6779">
                  <c:v>6780</c:v>
                </c:pt>
                <c:pt idx="6780">
                  <c:v>6781</c:v>
                </c:pt>
                <c:pt idx="6781">
                  <c:v>6782</c:v>
                </c:pt>
                <c:pt idx="6782">
                  <c:v>6783</c:v>
                </c:pt>
                <c:pt idx="6783">
                  <c:v>6784</c:v>
                </c:pt>
                <c:pt idx="6784">
                  <c:v>6785</c:v>
                </c:pt>
                <c:pt idx="6785">
                  <c:v>6786</c:v>
                </c:pt>
                <c:pt idx="6786">
                  <c:v>6787</c:v>
                </c:pt>
                <c:pt idx="6787">
                  <c:v>6788</c:v>
                </c:pt>
                <c:pt idx="6788">
                  <c:v>6789</c:v>
                </c:pt>
                <c:pt idx="6789">
                  <c:v>6790</c:v>
                </c:pt>
                <c:pt idx="6790">
                  <c:v>6791</c:v>
                </c:pt>
                <c:pt idx="6791">
                  <c:v>6792</c:v>
                </c:pt>
                <c:pt idx="6792">
                  <c:v>6793</c:v>
                </c:pt>
                <c:pt idx="6793">
                  <c:v>6794</c:v>
                </c:pt>
                <c:pt idx="6794">
                  <c:v>6795</c:v>
                </c:pt>
                <c:pt idx="6795">
                  <c:v>6796</c:v>
                </c:pt>
                <c:pt idx="6796">
                  <c:v>6797</c:v>
                </c:pt>
                <c:pt idx="6797">
                  <c:v>6798</c:v>
                </c:pt>
                <c:pt idx="6798">
                  <c:v>6799</c:v>
                </c:pt>
                <c:pt idx="6799">
                  <c:v>6800</c:v>
                </c:pt>
                <c:pt idx="6800">
                  <c:v>6801</c:v>
                </c:pt>
                <c:pt idx="6801">
                  <c:v>6802</c:v>
                </c:pt>
                <c:pt idx="6802">
                  <c:v>6803</c:v>
                </c:pt>
                <c:pt idx="6803">
                  <c:v>6804</c:v>
                </c:pt>
                <c:pt idx="6804">
                  <c:v>6805</c:v>
                </c:pt>
                <c:pt idx="6805">
                  <c:v>6806</c:v>
                </c:pt>
                <c:pt idx="6806">
                  <c:v>6807</c:v>
                </c:pt>
                <c:pt idx="6807">
                  <c:v>6808</c:v>
                </c:pt>
                <c:pt idx="6808">
                  <c:v>6809</c:v>
                </c:pt>
                <c:pt idx="6809">
                  <c:v>6810</c:v>
                </c:pt>
                <c:pt idx="6810">
                  <c:v>6811</c:v>
                </c:pt>
                <c:pt idx="6811">
                  <c:v>6812</c:v>
                </c:pt>
                <c:pt idx="6812">
                  <c:v>6813</c:v>
                </c:pt>
                <c:pt idx="6813">
                  <c:v>6814</c:v>
                </c:pt>
                <c:pt idx="6814">
                  <c:v>6815</c:v>
                </c:pt>
                <c:pt idx="6815">
                  <c:v>6816</c:v>
                </c:pt>
                <c:pt idx="6816">
                  <c:v>6817</c:v>
                </c:pt>
                <c:pt idx="6817">
                  <c:v>6818</c:v>
                </c:pt>
                <c:pt idx="6818">
                  <c:v>6819</c:v>
                </c:pt>
                <c:pt idx="6819">
                  <c:v>6820</c:v>
                </c:pt>
                <c:pt idx="6820">
                  <c:v>6821</c:v>
                </c:pt>
                <c:pt idx="6821">
                  <c:v>6822</c:v>
                </c:pt>
                <c:pt idx="6822">
                  <c:v>6823</c:v>
                </c:pt>
                <c:pt idx="6823">
                  <c:v>6824</c:v>
                </c:pt>
                <c:pt idx="6824">
                  <c:v>6825</c:v>
                </c:pt>
                <c:pt idx="6825">
                  <c:v>6826</c:v>
                </c:pt>
                <c:pt idx="6826">
                  <c:v>6827</c:v>
                </c:pt>
                <c:pt idx="6827">
                  <c:v>6828</c:v>
                </c:pt>
                <c:pt idx="6828">
                  <c:v>6829</c:v>
                </c:pt>
                <c:pt idx="6829">
                  <c:v>6830</c:v>
                </c:pt>
                <c:pt idx="6830">
                  <c:v>6831</c:v>
                </c:pt>
                <c:pt idx="6831">
                  <c:v>6832</c:v>
                </c:pt>
                <c:pt idx="6832">
                  <c:v>6833</c:v>
                </c:pt>
                <c:pt idx="6833">
                  <c:v>6834</c:v>
                </c:pt>
                <c:pt idx="6834">
                  <c:v>6835</c:v>
                </c:pt>
                <c:pt idx="6835">
                  <c:v>6836</c:v>
                </c:pt>
                <c:pt idx="6836">
                  <c:v>6837</c:v>
                </c:pt>
                <c:pt idx="6837">
                  <c:v>6838</c:v>
                </c:pt>
                <c:pt idx="6838">
                  <c:v>6839</c:v>
                </c:pt>
                <c:pt idx="6839">
                  <c:v>6840</c:v>
                </c:pt>
                <c:pt idx="6840">
                  <c:v>6841</c:v>
                </c:pt>
                <c:pt idx="6841">
                  <c:v>6842</c:v>
                </c:pt>
                <c:pt idx="6842">
                  <c:v>6843</c:v>
                </c:pt>
                <c:pt idx="6843">
                  <c:v>6844</c:v>
                </c:pt>
                <c:pt idx="6844">
                  <c:v>6845</c:v>
                </c:pt>
                <c:pt idx="6845">
                  <c:v>6846</c:v>
                </c:pt>
                <c:pt idx="6846">
                  <c:v>6847</c:v>
                </c:pt>
                <c:pt idx="6847">
                  <c:v>6848</c:v>
                </c:pt>
                <c:pt idx="6848">
                  <c:v>6849</c:v>
                </c:pt>
                <c:pt idx="6849">
                  <c:v>6850</c:v>
                </c:pt>
                <c:pt idx="6850">
                  <c:v>6851</c:v>
                </c:pt>
                <c:pt idx="6851">
                  <c:v>6852</c:v>
                </c:pt>
                <c:pt idx="6852">
                  <c:v>6853</c:v>
                </c:pt>
                <c:pt idx="6853">
                  <c:v>6854</c:v>
                </c:pt>
                <c:pt idx="6854">
                  <c:v>6855</c:v>
                </c:pt>
                <c:pt idx="6855">
                  <c:v>6856</c:v>
                </c:pt>
                <c:pt idx="6856">
                  <c:v>6857</c:v>
                </c:pt>
                <c:pt idx="6857">
                  <c:v>6858</c:v>
                </c:pt>
                <c:pt idx="6858">
                  <c:v>6859</c:v>
                </c:pt>
                <c:pt idx="6859">
                  <c:v>6860</c:v>
                </c:pt>
                <c:pt idx="6860">
                  <c:v>6861</c:v>
                </c:pt>
                <c:pt idx="6861">
                  <c:v>6862</c:v>
                </c:pt>
                <c:pt idx="6862">
                  <c:v>6863</c:v>
                </c:pt>
                <c:pt idx="6863">
                  <c:v>6864</c:v>
                </c:pt>
                <c:pt idx="6864">
                  <c:v>6865</c:v>
                </c:pt>
                <c:pt idx="6865">
                  <c:v>6866</c:v>
                </c:pt>
                <c:pt idx="6866">
                  <c:v>6867</c:v>
                </c:pt>
                <c:pt idx="6867">
                  <c:v>6868</c:v>
                </c:pt>
                <c:pt idx="6868">
                  <c:v>6869</c:v>
                </c:pt>
                <c:pt idx="6869">
                  <c:v>6870</c:v>
                </c:pt>
                <c:pt idx="6870">
                  <c:v>6871</c:v>
                </c:pt>
                <c:pt idx="6871">
                  <c:v>6872</c:v>
                </c:pt>
                <c:pt idx="6872">
                  <c:v>6873</c:v>
                </c:pt>
                <c:pt idx="6873">
                  <c:v>6874</c:v>
                </c:pt>
                <c:pt idx="6874">
                  <c:v>6875</c:v>
                </c:pt>
                <c:pt idx="6875">
                  <c:v>6876</c:v>
                </c:pt>
                <c:pt idx="6876">
                  <c:v>6877</c:v>
                </c:pt>
                <c:pt idx="6877">
                  <c:v>6878</c:v>
                </c:pt>
                <c:pt idx="6878">
                  <c:v>6879</c:v>
                </c:pt>
                <c:pt idx="6879">
                  <c:v>6880</c:v>
                </c:pt>
                <c:pt idx="6880">
                  <c:v>6881</c:v>
                </c:pt>
                <c:pt idx="6881">
                  <c:v>6882</c:v>
                </c:pt>
                <c:pt idx="6882">
                  <c:v>6883</c:v>
                </c:pt>
                <c:pt idx="6883">
                  <c:v>6884</c:v>
                </c:pt>
                <c:pt idx="6884">
                  <c:v>6885</c:v>
                </c:pt>
                <c:pt idx="6885">
                  <c:v>6886</c:v>
                </c:pt>
                <c:pt idx="6886">
                  <c:v>6887</c:v>
                </c:pt>
                <c:pt idx="6887">
                  <c:v>6888</c:v>
                </c:pt>
                <c:pt idx="6888">
                  <c:v>6889</c:v>
                </c:pt>
                <c:pt idx="6889">
                  <c:v>6890</c:v>
                </c:pt>
                <c:pt idx="6890">
                  <c:v>6891</c:v>
                </c:pt>
                <c:pt idx="6891">
                  <c:v>6892</c:v>
                </c:pt>
                <c:pt idx="6892">
                  <c:v>6893</c:v>
                </c:pt>
                <c:pt idx="6893">
                  <c:v>6894</c:v>
                </c:pt>
                <c:pt idx="6894">
                  <c:v>6895</c:v>
                </c:pt>
                <c:pt idx="6895">
                  <c:v>6896</c:v>
                </c:pt>
                <c:pt idx="6896">
                  <c:v>6897</c:v>
                </c:pt>
                <c:pt idx="6897">
                  <c:v>6898</c:v>
                </c:pt>
                <c:pt idx="6898">
                  <c:v>6899</c:v>
                </c:pt>
                <c:pt idx="6899">
                  <c:v>6900</c:v>
                </c:pt>
                <c:pt idx="6900">
                  <c:v>6901</c:v>
                </c:pt>
                <c:pt idx="6901">
                  <c:v>6902</c:v>
                </c:pt>
                <c:pt idx="6902">
                  <c:v>6903</c:v>
                </c:pt>
                <c:pt idx="6903">
                  <c:v>6904</c:v>
                </c:pt>
                <c:pt idx="6904">
                  <c:v>6905</c:v>
                </c:pt>
                <c:pt idx="6905">
                  <c:v>6906</c:v>
                </c:pt>
                <c:pt idx="6906">
                  <c:v>6907</c:v>
                </c:pt>
                <c:pt idx="6907">
                  <c:v>6908</c:v>
                </c:pt>
                <c:pt idx="6908">
                  <c:v>6909</c:v>
                </c:pt>
                <c:pt idx="6909">
                  <c:v>6910</c:v>
                </c:pt>
                <c:pt idx="6910">
                  <c:v>6911</c:v>
                </c:pt>
                <c:pt idx="6911">
                  <c:v>6912</c:v>
                </c:pt>
                <c:pt idx="6912">
                  <c:v>6913</c:v>
                </c:pt>
                <c:pt idx="6913">
                  <c:v>6914</c:v>
                </c:pt>
                <c:pt idx="6914">
                  <c:v>6915</c:v>
                </c:pt>
                <c:pt idx="6915">
                  <c:v>6916</c:v>
                </c:pt>
                <c:pt idx="6916">
                  <c:v>6917</c:v>
                </c:pt>
                <c:pt idx="6917">
                  <c:v>6918</c:v>
                </c:pt>
                <c:pt idx="6918">
                  <c:v>6919</c:v>
                </c:pt>
                <c:pt idx="6919">
                  <c:v>6920</c:v>
                </c:pt>
                <c:pt idx="6920">
                  <c:v>6921</c:v>
                </c:pt>
                <c:pt idx="6921">
                  <c:v>6922</c:v>
                </c:pt>
                <c:pt idx="6922">
                  <c:v>6923</c:v>
                </c:pt>
                <c:pt idx="6923">
                  <c:v>6924</c:v>
                </c:pt>
                <c:pt idx="6924">
                  <c:v>6925</c:v>
                </c:pt>
                <c:pt idx="6925">
                  <c:v>6926</c:v>
                </c:pt>
                <c:pt idx="6926">
                  <c:v>6927</c:v>
                </c:pt>
                <c:pt idx="6927">
                  <c:v>6928</c:v>
                </c:pt>
                <c:pt idx="6928">
                  <c:v>6929</c:v>
                </c:pt>
                <c:pt idx="6929">
                  <c:v>6930</c:v>
                </c:pt>
                <c:pt idx="6930">
                  <c:v>6931</c:v>
                </c:pt>
                <c:pt idx="6931">
                  <c:v>6932</c:v>
                </c:pt>
                <c:pt idx="6932">
                  <c:v>6933</c:v>
                </c:pt>
                <c:pt idx="6933">
                  <c:v>6934</c:v>
                </c:pt>
                <c:pt idx="6934">
                  <c:v>6935</c:v>
                </c:pt>
                <c:pt idx="6935">
                  <c:v>6936</c:v>
                </c:pt>
                <c:pt idx="6936">
                  <c:v>6937</c:v>
                </c:pt>
                <c:pt idx="6937">
                  <c:v>6938</c:v>
                </c:pt>
                <c:pt idx="6938">
                  <c:v>6939</c:v>
                </c:pt>
                <c:pt idx="6939">
                  <c:v>6940</c:v>
                </c:pt>
                <c:pt idx="6940">
                  <c:v>6941</c:v>
                </c:pt>
                <c:pt idx="6941">
                  <c:v>6942</c:v>
                </c:pt>
                <c:pt idx="6942">
                  <c:v>6943</c:v>
                </c:pt>
                <c:pt idx="6943">
                  <c:v>6944</c:v>
                </c:pt>
                <c:pt idx="6944">
                  <c:v>6945</c:v>
                </c:pt>
                <c:pt idx="6945">
                  <c:v>6946</c:v>
                </c:pt>
                <c:pt idx="6946">
                  <c:v>6947</c:v>
                </c:pt>
                <c:pt idx="6947">
                  <c:v>6948</c:v>
                </c:pt>
                <c:pt idx="6948">
                  <c:v>6949</c:v>
                </c:pt>
                <c:pt idx="6949">
                  <c:v>6950</c:v>
                </c:pt>
                <c:pt idx="6950">
                  <c:v>6951</c:v>
                </c:pt>
                <c:pt idx="6951">
                  <c:v>6952</c:v>
                </c:pt>
                <c:pt idx="6952">
                  <c:v>6953</c:v>
                </c:pt>
                <c:pt idx="6953">
                  <c:v>6954</c:v>
                </c:pt>
                <c:pt idx="6954">
                  <c:v>6955</c:v>
                </c:pt>
                <c:pt idx="6955">
                  <c:v>6956</c:v>
                </c:pt>
                <c:pt idx="6956">
                  <c:v>6957</c:v>
                </c:pt>
                <c:pt idx="6957">
                  <c:v>6958</c:v>
                </c:pt>
                <c:pt idx="6958">
                  <c:v>6959</c:v>
                </c:pt>
                <c:pt idx="6959">
                  <c:v>6960</c:v>
                </c:pt>
                <c:pt idx="6960">
                  <c:v>6961</c:v>
                </c:pt>
                <c:pt idx="6961">
                  <c:v>6962</c:v>
                </c:pt>
                <c:pt idx="6962">
                  <c:v>6963</c:v>
                </c:pt>
                <c:pt idx="6963">
                  <c:v>6964</c:v>
                </c:pt>
                <c:pt idx="6964">
                  <c:v>6965</c:v>
                </c:pt>
                <c:pt idx="6965">
                  <c:v>6966</c:v>
                </c:pt>
                <c:pt idx="6966">
                  <c:v>6967</c:v>
                </c:pt>
                <c:pt idx="6967">
                  <c:v>6968</c:v>
                </c:pt>
                <c:pt idx="6968">
                  <c:v>6969</c:v>
                </c:pt>
                <c:pt idx="6969">
                  <c:v>6970</c:v>
                </c:pt>
                <c:pt idx="6970">
                  <c:v>6971</c:v>
                </c:pt>
                <c:pt idx="6971">
                  <c:v>6972</c:v>
                </c:pt>
                <c:pt idx="6972">
                  <c:v>6973</c:v>
                </c:pt>
                <c:pt idx="6973">
                  <c:v>6974</c:v>
                </c:pt>
                <c:pt idx="6974">
                  <c:v>6975</c:v>
                </c:pt>
                <c:pt idx="6975">
                  <c:v>6976</c:v>
                </c:pt>
                <c:pt idx="6976">
                  <c:v>6977</c:v>
                </c:pt>
                <c:pt idx="6977">
                  <c:v>6978</c:v>
                </c:pt>
                <c:pt idx="6978">
                  <c:v>6979</c:v>
                </c:pt>
                <c:pt idx="6979">
                  <c:v>6980</c:v>
                </c:pt>
                <c:pt idx="6980">
                  <c:v>6981</c:v>
                </c:pt>
                <c:pt idx="6981">
                  <c:v>6982</c:v>
                </c:pt>
                <c:pt idx="6982">
                  <c:v>6983</c:v>
                </c:pt>
                <c:pt idx="6983">
                  <c:v>6984</c:v>
                </c:pt>
                <c:pt idx="6984">
                  <c:v>6985</c:v>
                </c:pt>
                <c:pt idx="6985">
                  <c:v>6986</c:v>
                </c:pt>
                <c:pt idx="6986">
                  <c:v>6987</c:v>
                </c:pt>
                <c:pt idx="6987">
                  <c:v>6988</c:v>
                </c:pt>
                <c:pt idx="6988">
                  <c:v>6989</c:v>
                </c:pt>
                <c:pt idx="6989">
                  <c:v>6990</c:v>
                </c:pt>
                <c:pt idx="6990">
                  <c:v>6991</c:v>
                </c:pt>
                <c:pt idx="6991">
                  <c:v>6992</c:v>
                </c:pt>
                <c:pt idx="6992">
                  <c:v>6993</c:v>
                </c:pt>
                <c:pt idx="6993">
                  <c:v>6994</c:v>
                </c:pt>
                <c:pt idx="6994">
                  <c:v>6995</c:v>
                </c:pt>
                <c:pt idx="6995">
                  <c:v>6996</c:v>
                </c:pt>
                <c:pt idx="6996">
                  <c:v>6997</c:v>
                </c:pt>
                <c:pt idx="6997">
                  <c:v>6998</c:v>
                </c:pt>
                <c:pt idx="6998">
                  <c:v>6999</c:v>
                </c:pt>
                <c:pt idx="6999">
                  <c:v>7000</c:v>
                </c:pt>
                <c:pt idx="7000">
                  <c:v>7001</c:v>
                </c:pt>
                <c:pt idx="7001">
                  <c:v>7002</c:v>
                </c:pt>
                <c:pt idx="7002">
                  <c:v>7003</c:v>
                </c:pt>
                <c:pt idx="7003">
                  <c:v>7004</c:v>
                </c:pt>
                <c:pt idx="7004">
                  <c:v>7005</c:v>
                </c:pt>
                <c:pt idx="7005">
                  <c:v>7006</c:v>
                </c:pt>
                <c:pt idx="7006">
                  <c:v>7007</c:v>
                </c:pt>
                <c:pt idx="7007">
                  <c:v>7008</c:v>
                </c:pt>
                <c:pt idx="7008">
                  <c:v>7009</c:v>
                </c:pt>
                <c:pt idx="7009">
                  <c:v>7010</c:v>
                </c:pt>
                <c:pt idx="7010">
                  <c:v>7011</c:v>
                </c:pt>
                <c:pt idx="7011">
                  <c:v>7012</c:v>
                </c:pt>
                <c:pt idx="7012">
                  <c:v>7013</c:v>
                </c:pt>
                <c:pt idx="7013">
                  <c:v>7014</c:v>
                </c:pt>
                <c:pt idx="7014">
                  <c:v>7015</c:v>
                </c:pt>
                <c:pt idx="7015">
                  <c:v>7016</c:v>
                </c:pt>
                <c:pt idx="7016">
                  <c:v>7017</c:v>
                </c:pt>
                <c:pt idx="7017">
                  <c:v>7018</c:v>
                </c:pt>
                <c:pt idx="7018">
                  <c:v>7019</c:v>
                </c:pt>
                <c:pt idx="7019">
                  <c:v>7020</c:v>
                </c:pt>
                <c:pt idx="7020">
                  <c:v>7021</c:v>
                </c:pt>
                <c:pt idx="7021">
                  <c:v>7022</c:v>
                </c:pt>
                <c:pt idx="7022">
                  <c:v>7023</c:v>
                </c:pt>
                <c:pt idx="7023">
                  <c:v>7024</c:v>
                </c:pt>
                <c:pt idx="7024">
                  <c:v>7025</c:v>
                </c:pt>
                <c:pt idx="7025">
                  <c:v>7026</c:v>
                </c:pt>
                <c:pt idx="7026">
                  <c:v>7027</c:v>
                </c:pt>
                <c:pt idx="7027">
                  <c:v>7028</c:v>
                </c:pt>
                <c:pt idx="7028">
                  <c:v>7029</c:v>
                </c:pt>
                <c:pt idx="7029">
                  <c:v>7030</c:v>
                </c:pt>
                <c:pt idx="7030">
                  <c:v>7031</c:v>
                </c:pt>
                <c:pt idx="7031">
                  <c:v>7032</c:v>
                </c:pt>
                <c:pt idx="7032">
                  <c:v>7033</c:v>
                </c:pt>
                <c:pt idx="7033">
                  <c:v>7034</c:v>
                </c:pt>
                <c:pt idx="7034">
                  <c:v>7035</c:v>
                </c:pt>
                <c:pt idx="7035">
                  <c:v>7036</c:v>
                </c:pt>
                <c:pt idx="7036">
                  <c:v>7037</c:v>
                </c:pt>
                <c:pt idx="7037">
                  <c:v>7038</c:v>
                </c:pt>
                <c:pt idx="7038">
                  <c:v>7039</c:v>
                </c:pt>
                <c:pt idx="7039">
                  <c:v>7040</c:v>
                </c:pt>
                <c:pt idx="7040">
                  <c:v>7041</c:v>
                </c:pt>
                <c:pt idx="7041">
                  <c:v>7042</c:v>
                </c:pt>
                <c:pt idx="7042">
                  <c:v>7043</c:v>
                </c:pt>
                <c:pt idx="7043">
                  <c:v>7044</c:v>
                </c:pt>
                <c:pt idx="7044">
                  <c:v>7045</c:v>
                </c:pt>
                <c:pt idx="7045">
                  <c:v>7046</c:v>
                </c:pt>
                <c:pt idx="7046">
                  <c:v>7047</c:v>
                </c:pt>
                <c:pt idx="7047">
                  <c:v>7048</c:v>
                </c:pt>
                <c:pt idx="7048">
                  <c:v>7049</c:v>
                </c:pt>
                <c:pt idx="7049">
                  <c:v>7050</c:v>
                </c:pt>
                <c:pt idx="7050">
                  <c:v>7051</c:v>
                </c:pt>
                <c:pt idx="7051">
                  <c:v>7052</c:v>
                </c:pt>
                <c:pt idx="7052">
                  <c:v>7053</c:v>
                </c:pt>
                <c:pt idx="7053">
                  <c:v>7054</c:v>
                </c:pt>
                <c:pt idx="7054">
                  <c:v>7055</c:v>
                </c:pt>
                <c:pt idx="7055">
                  <c:v>7056</c:v>
                </c:pt>
                <c:pt idx="7056">
                  <c:v>7057</c:v>
                </c:pt>
                <c:pt idx="7057">
                  <c:v>7058</c:v>
                </c:pt>
                <c:pt idx="7058">
                  <c:v>7059</c:v>
                </c:pt>
                <c:pt idx="7059">
                  <c:v>7060</c:v>
                </c:pt>
                <c:pt idx="7060">
                  <c:v>7061</c:v>
                </c:pt>
                <c:pt idx="7061">
                  <c:v>7062</c:v>
                </c:pt>
                <c:pt idx="7062">
                  <c:v>7063</c:v>
                </c:pt>
                <c:pt idx="7063">
                  <c:v>7064</c:v>
                </c:pt>
                <c:pt idx="7064">
                  <c:v>7065</c:v>
                </c:pt>
                <c:pt idx="7065">
                  <c:v>7066</c:v>
                </c:pt>
                <c:pt idx="7066">
                  <c:v>7067</c:v>
                </c:pt>
                <c:pt idx="7067">
                  <c:v>7068</c:v>
                </c:pt>
                <c:pt idx="7068">
                  <c:v>7069</c:v>
                </c:pt>
                <c:pt idx="7069">
                  <c:v>7070</c:v>
                </c:pt>
                <c:pt idx="7070">
                  <c:v>7071</c:v>
                </c:pt>
                <c:pt idx="7071">
                  <c:v>7072</c:v>
                </c:pt>
                <c:pt idx="7072">
                  <c:v>7073</c:v>
                </c:pt>
                <c:pt idx="7073">
                  <c:v>7074</c:v>
                </c:pt>
                <c:pt idx="7074">
                  <c:v>7075</c:v>
                </c:pt>
                <c:pt idx="7075">
                  <c:v>7076</c:v>
                </c:pt>
                <c:pt idx="7076">
                  <c:v>7077</c:v>
                </c:pt>
                <c:pt idx="7077">
                  <c:v>7078</c:v>
                </c:pt>
                <c:pt idx="7078">
                  <c:v>7079</c:v>
                </c:pt>
                <c:pt idx="7079">
                  <c:v>7080</c:v>
                </c:pt>
                <c:pt idx="7080">
                  <c:v>7081</c:v>
                </c:pt>
                <c:pt idx="7081">
                  <c:v>7082</c:v>
                </c:pt>
                <c:pt idx="7082">
                  <c:v>7083</c:v>
                </c:pt>
                <c:pt idx="7083">
                  <c:v>7084</c:v>
                </c:pt>
                <c:pt idx="7084">
                  <c:v>7085</c:v>
                </c:pt>
                <c:pt idx="7085">
                  <c:v>7086</c:v>
                </c:pt>
                <c:pt idx="7086">
                  <c:v>7087</c:v>
                </c:pt>
                <c:pt idx="7087">
                  <c:v>7088</c:v>
                </c:pt>
                <c:pt idx="7088">
                  <c:v>7089</c:v>
                </c:pt>
                <c:pt idx="7089">
                  <c:v>7090</c:v>
                </c:pt>
                <c:pt idx="7090">
                  <c:v>7091</c:v>
                </c:pt>
                <c:pt idx="7091">
                  <c:v>7092</c:v>
                </c:pt>
                <c:pt idx="7092">
                  <c:v>7093</c:v>
                </c:pt>
                <c:pt idx="7093">
                  <c:v>7094</c:v>
                </c:pt>
                <c:pt idx="7094">
                  <c:v>7095</c:v>
                </c:pt>
                <c:pt idx="7095">
                  <c:v>7096</c:v>
                </c:pt>
                <c:pt idx="7096">
                  <c:v>7097</c:v>
                </c:pt>
                <c:pt idx="7097">
                  <c:v>7098</c:v>
                </c:pt>
                <c:pt idx="7098">
                  <c:v>7099</c:v>
                </c:pt>
                <c:pt idx="7099">
                  <c:v>7100</c:v>
                </c:pt>
                <c:pt idx="7100">
                  <c:v>7101</c:v>
                </c:pt>
                <c:pt idx="7101">
                  <c:v>7102</c:v>
                </c:pt>
                <c:pt idx="7102">
                  <c:v>7103</c:v>
                </c:pt>
                <c:pt idx="7103">
                  <c:v>7104</c:v>
                </c:pt>
                <c:pt idx="7104">
                  <c:v>7105</c:v>
                </c:pt>
                <c:pt idx="7105">
                  <c:v>7106</c:v>
                </c:pt>
                <c:pt idx="7106">
                  <c:v>7107</c:v>
                </c:pt>
                <c:pt idx="7107">
                  <c:v>7108</c:v>
                </c:pt>
                <c:pt idx="7108">
                  <c:v>7109</c:v>
                </c:pt>
                <c:pt idx="7109">
                  <c:v>7110</c:v>
                </c:pt>
                <c:pt idx="7110">
                  <c:v>7111</c:v>
                </c:pt>
                <c:pt idx="7111">
                  <c:v>7112</c:v>
                </c:pt>
                <c:pt idx="7112">
                  <c:v>7113</c:v>
                </c:pt>
                <c:pt idx="7113">
                  <c:v>7114</c:v>
                </c:pt>
                <c:pt idx="7114">
                  <c:v>7115</c:v>
                </c:pt>
                <c:pt idx="7115">
                  <c:v>7116</c:v>
                </c:pt>
                <c:pt idx="7116">
                  <c:v>7117</c:v>
                </c:pt>
                <c:pt idx="7117">
                  <c:v>7118</c:v>
                </c:pt>
                <c:pt idx="7118">
                  <c:v>7119</c:v>
                </c:pt>
                <c:pt idx="7119">
                  <c:v>7120</c:v>
                </c:pt>
                <c:pt idx="7120">
                  <c:v>7121</c:v>
                </c:pt>
                <c:pt idx="7121">
                  <c:v>7122</c:v>
                </c:pt>
                <c:pt idx="7122">
                  <c:v>7123</c:v>
                </c:pt>
                <c:pt idx="7123">
                  <c:v>7124</c:v>
                </c:pt>
                <c:pt idx="7124">
                  <c:v>7125</c:v>
                </c:pt>
                <c:pt idx="7125">
                  <c:v>7126</c:v>
                </c:pt>
                <c:pt idx="7126">
                  <c:v>7127</c:v>
                </c:pt>
                <c:pt idx="7127">
                  <c:v>7128</c:v>
                </c:pt>
                <c:pt idx="7128">
                  <c:v>7129</c:v>
                </c:pt>
                <c:pt idx="7129">
                  <c:v>7130</c:v>
                </c:pt>
                <c:pt idx="7130">
                  <c:v>7131</c:v>
                </c:pt>
                <c:pt idx="7131">
                  <c:v>7132</c:v>
                </c:pt>
                <c:pt idx="7132">
                  <c:v>7133</c:v>
                </c:pt>
                <c:pt idx="7133">
                  <c:v>7134</c:v>
                </c:pt>
                <c:pt idx="7134">
                  <c:v>7135</c:v>
                </c:pt>
                <c:pt idx="7135">
                  <c:v>7136</c:v>
                </c:pt>
                <c:pt idx="7136">
                  <c:v>7137</c:v>
                </c:pt>
                <c:pt idx="7137">
                  <c:v>7138</c:v>
                </c:pt>
                <c:pt idx="7138">
                  <c:v>7139</c:v>
                </c:pt>
                <c:pt idx="7139">
                  <c:v>7140</c:v>
                </c:pt>
                <c:pt idx="7140">
                  <c:v>7141</c:v>
                </c:pt>
                <c:pt idx="7141">
                  <c:v>7142</c:v>
                </c:pt>
                <c:pt idx="7142">
                  <c:v>7143</c:v>
                </c:pt>
                <c:pt idx="7143">
                  <c:v>7144</c:v>
                </c:pt>
                <c:pt idx="7144">
                  <c:v>7145</c:v>
                </c:pt>
                <c:pt idx="7145">
                  <c:v>7146</c:v>
                </c:pt>
                <c:pt idx="7146">
                  <c:v>7147</c:v>
                </c:pt>
                <c:pt idx="7147">
                  <c:v>7148</c:v>
                </c:pt>
                <c:pt idx="7148">
                  <c:v>7149</c:v>
                </c:pt>
                <c:pt idx="7149">
                  <c:v>7150</c:v>
                </c:pt>
                <c:pt idx="7150">
                  <c:v>7151</c:v>
                </c:pt>
                <c:pt idx="7151">
                  <c:v>7152</c:v>
                </c:pt>
                <c:pt idx="7152">
                  <c:v>7153</c:v>
                </c:pt>
                <c:pt idx="7153">
                  <c:v>7154</c:v>
                </c:pt>
                <c:pt idx="7154">
                  <c:v>7155</c:v>
                </c:pt>
                <c:pt idx="7155">
                  <c:v>7156</c:v>
                </c:pt>
                <c:pt idx="7156">
                  <c:v>7157</c:v>
                </c:pt>
                <c:pt idx="7157">
                  <c:v>7158</c:v>
                </c:pt>
                <c:pt idx="7158">
                  <c:v>7159</c:v>
                </c:pt>
                <c:pt idx="7159">
                  <c:v>7160</c:v>
                </c:pt>
                <c:pt idx="7160">
                  <c:v>7161</c:v>
                </c:pt>
                <c:pt idx="7161">
                  <c:v>7162</c:v>
                </c:pt>
                <c:pt idx="7162">
                  <c:v>7163</c:v>
                </c:pt>
                <c:pt idx="7163">
                  <c:v>7164</c:v>
                </c:pt>
                <c:pt idx="7164">
                  <c:v>7165</c:v>
                </c:pt>
                <c:pt idx="7165">
                  <c:v>7166</c:v>
                </c:pt>
                <c:pt idx="7166">
                  <c:v>7167</c:v>
                </c:pt>
                <c:pt idx="7167">
                  <c:v>7168</c:v>
                </c:pt>
                <c:pt idx="7168">
                  <c:v>7169</c:v>
                </c:pt>
                <c:pt idx="7169">
                  <c:v>7170</c:v>
                </c:pt>
                <c:pt idx="7170">
                  <c:v>7171</c:v>
                </c:pt>
                <c:pt idx="7171">
                  <c:v>7172</c:v>
                </c:pt>
                <c:pt idx="7172">
                  <c:v>7173</c:v>
                </c:pt>
                <c:pt idx="7173">
                  <c:v>7174</c:v>
                </c:pt>
                <c:pt idx="7174">
                  <c:v>7175</c:v>
                </c:pt>
                <c:pt idx="7175">
                  <c:v>7176</c:v>
                </c:pt>
                <c:pt idx="7176">
                  <c:v>7177</c:v>
                </c:pt>
                <c:pt idx="7177">
                  <c:v>7178</c:v>
                </c:pt>
                <c:pt idx="7178">
                  <c:v>7179</c:v>
                </c:pt>
                <c:pt idx="7179">
                  <c:v>7180</c:v>
                </c:pt>
                <c:pt idx="7180">
                  <c:v>7181</c:v>
                </c:pt>
                <c:pt idx="7181">
                  <c:v>7182</c:v>
                </c:pt>
                <c:pt idx="7182">
                  <c:v>7183</c:v>
                </c:pt>
                <c:pt idx="7183">
                  <c:v>7184</c:v>
                </c:pt>
                <c:pt idx="7184">
                  <c:v>7185</c:v>
                </c:pt>
                <c:pt idx="7185">
                  <c:v>7186</c:v>
                </c:pt>
                <c:pt idx="7186">
                  <c:v>7187</c:v>
                </c:pt>
                <c:pt idx="7187">
                  <c:v>7188</c:v>
                </c:pt>
                <c:pt idx="7188">
                  <c:v>7189</c:v>
                </c:pt>
                <c:pt idx="7189">
                  <c:v>7190</c:v>
                </c:pt>
                <c:pt idx="7190">
                  <c:v>7191</c:v>
                </c:pt>
                <c:pt idx="7191">
                  <c:v>7192</c:v>
                </c:pt>
                <c:pt idx="7192">
                  <c:v>7193</c:v>
                </c:pt>
                <c:pt idx="7193">
                  <c:v>7194</c:v>
                </c:pt>
                <c:pt idx="7194">
                  <c:v>7195</c:v>
                </c:pt>
                <c:pt idx="7195">
                  <c:v>7196</c:v>
                </c:pt>
                <c:pt idx="7196">
                  <c:v>7197</c:v>
                </c:pt>
                <c:pt idx="7197">
                  <c:v>7198</c:v>
                </c:pt>
                <c:pt idx="7198">
                  <c:v>7199</c:v>
                </c:pt>
                <c:pt idx="7199">
                  <c:v>7200</c:v>
                </c:pt>
                <c:pt idx="7200">
                  <c:v>7201</c:v>
                </c:pt>
                <c:pt idx="7201">
                  <c:v>7202</c:v>
                </c:pt>
                <c:pt idx="7202">
                  <c:v>7203</c:v>
                </c:pt>
                <c:pt idx="7203">
                  <c:v>7204</c:v>
                </c:pt>
                <c:pt idx="7204">
                  <c:v>7205</c:v>
                </c:pt>
                <c:pt idx="7205">
                  <c:v>7206</c:v>
                </c:pt>
                <c:pt idx="7206">
                  <c:v>7207</c:v>
                </c:pt>
                <c:pt idx="7207">
                  <c:v>7208</c:v>
                </c:pt>
                <c:pt idx="7208">
                  <c:v>7209</c:v>
                </c:pt>
                <c:pt idx="7209">
                  <c:v>7210</c:v>
                </c:pt>
                <c:pt idx="7210">
                  <c:v>7211</c:v>
                </c:pt>
                <c:pt idx="7211">
                  <c:v>7212</c:v>
                </c:pt>
                <c:pt idx="7212">
                  <c:v>7213</c:v>
                </c:pt>
                <c:pt idx="7213">
                  <c:v>7214</c:v>
                </c:pt>
                <c:pt idx="7214">
                  <c:v>7215</c:v>
                </c:pt>
                <c:pt idx="7215">
                  <c:v>7216</c:v>
                </c:pt>
                <c:pt idx="7216">
                  <c:v>7217</c:v>
                </c:pt>
                <c:pt idx="7217">
                  <c:v>7218</c:v>
                </c:pt>
                <c:pt idx="7218">
                  <c:v>7219</c:v>
                </c:pt>
                <c:pt idx="7219">
                  <c:v>7220</c:v>
                </c:pt>
                <c:pt idx="7220">
                  <c:v>7221</c:v>
                </c:pt>
                <c:pt idx="7221">
                  <c:v>7222</c:v>
                </c:pt>
                <c:pt idx="7222">
                  <c:v>7223</c:v>
                </c:pt>
                <c:pt idx="7223">
                  <c:v>7224</c:v>
                </c:pt>
                <c:pt idx="7224">
                  <c:v>7225</c:v>
                </c:pt>
                <c:pt idx="7225">
                  <c:v>7226</c:v>
                </c:pt>
                <c:pt idx="7226">
                  <c:v>7227</c:v>
                </c:pt>
                <c:pt idx="7227">
                  <c:v>7228</c:v>
                </c:pt>
                <c:pt idx="7228">
                  <c:v>7229</c:v>
                </c:pt>
                <c:pt idx="7229">
                  <c:v>7230</c:v>
                </c:pt>
                <c:pt idx="7230">
                  <c:v>7231</c:v>
                </c:pt>
                <c:pt idx="7231">
                  <c:v>7232</c:v>
                </c:pt>
                <c:pt idx="7232">
                  <c:v>7233</c:v>
                </c:pt>
                <c:pt idx="7233">
                  <c:v>7234</c:v>
                </c:pt>
                <c:pt idx="7234">
                  <c:v>7235</c:v>
                </c:pt>
                <c:pt idx="7235">
                  <c:v>7236</c:v>
                </c:pt>
                <c:pt idx="7236">
                  <c:v>7237</c:v>
                </c:pt>
                <c:pt idx="7237">
                  <c:v>7238</c:v>
                </c:pt>
                <c:pt idx="7238">
                  <c:v>7239</c:v>
                </c:pt>
                <c:pt idx="7239">
                  <c:v>7240</c:v>
                </c:pt>
                <c:pt idx="7240">
                  <c:v>7241</c:v>
                </c:pt>
                <c:pt idx="7241">
                  <c:v>7242</c:v>
                </c:pt>
                <c:pt idx="7242">
                  <c:v>7243</c:v>
                </c:pt>
                <c:pt idx="7243">
                  <c:v>7244</c:v>
                </c:pt>
                <c:pt idx="7244">
                  <c:v>7245</c:v>
                </c:pt>
                <c:pt idx="7245">
                  <c:v>7246</c:v>
                </c:pt>
                <c:pt idx="7246">
                  <c:v>7247</c:v>
                </c:pt>
                <c:pt idx="7247">
                  <c:v>7248</c:v>
                </c:pt>
                <c:pt idx="7248">
                  <c:v>7249</c:v>
                </c:pt>
                <c:pt idx="7249">
                  <c:v>7250</c:v>
                </c:pt>
                <c:pt idx="7250">
                  <c:v>7251</c:v>
                </c:pt>
                <c:pt idx="7251">
                  <c:v>7252</c:v>
                </c:pt>
                <c:pt idx="7252">
                  <c:v>7253</c:v>
                </c:pt>
                <c:pt idx="7253">
                  <c:v>7254</c:v>
                </c:pt>
                <c:pt idx="7254">
                  <c:v>7255</c:v>
                </c:pt>
                <c:pt idx="7255">
                  <c:v>7256</c:v>
                </c:pt>
                <c:pt idx="7256">
                  <c:v>7257</c:v>
                </c:pt>
                <c:pt idx="7257">
                  <c:v>7258</c:v>
                </c:pt>
                <c:pt idx="7258">
                  <c:v>7259</c:v>
                </c:pt>
                <c:pt idx="7259">
                  <c:v>7260</c:v>
                </c:pt>
                <c:pt idx="7260">
                  <c:v>7261</c:v>
                </c:pt>
                <c:pt idx="7261">
                  <c:v>7262</c:v>
                </c:pt>
                <c:pt idx="7262">
                  <c:v>7263</c:v>
                </c:pt>
                <c:pt idx="7263">
                  <c:v>7264</c:v>
                </c:pt>
                <c:pt idx="7264">
                  <c:v>7265</c:v>
                </c:pt>
                <c:pt idx="7265">
                  <c:v>7266</c:v>
                </c:pt>
                <c:pt idx="7266">
                  <c:v>7267</c:v>
                </c:pt>
                <c:pt idx="7267">
                  <c:v>7268</c:v>
                </c:pt>
                <c:pt idx="7268">
                  <c:v>7269</c:v>
                </c:pt>
                <c:pt idx="7269">
                  <c:v>7270</c:v>
                </c:pt>
                <c:pt idx="7270">
                  <c:v>7271</c:v>
                </c:pt>
                <c:pt idx="7271">
                  <c:v>7272</c:v>
                </c:pt>
                <c:pt idx="7272">
                  <c:v>7273</c:v>
                </c:pt>
                <c:pt idx="7273">
                  <c:v>7274</c:v>
                </c:pt>
                <c:pt idx="7274">
                  <c:v>7275</c:v>
                </c:pt>
                <c:pt idx="7275">
                  <c:v>7276</c:v>
                </c:pt>
                <c:pt idx="7276">
                  <c:v>7277</c:v>
                </c:pt>
                <c:pt idx="7277">
                  <c:v>7278</c:v>
                </c:pt>
                <c:pt idx="7278">
                  <c:v>7279</c:v>
                </c:pt>
                <c:pt idx="7279">
                  <c:v>7280</c:v>
                </c:pt>
                <c:pt idx="7280">
                  <c:v>7281</c:v>
                </c:pt>
                <c:pt idx="7281">
                  <c:v>7282</c:v>
                </c:pt>
                <c:pt idx="7282">
                  <c:v>7283</c:v>
                </c:pt>
                <c:pt idx="7283">
                  <c:v>7284</c:v>
                </c:pt>
                <c:pt idx="7284">
                  <c:v>7285</c:v>
                </c:pt>
                <c:pt idx="7285">
                  <c:v>7286</c:v>
                </c:pt>
                <c:pt idx="7286">
                  <c:v>7287</c:v>
                </c:pt>
                <c:pt idx="7287">
                  <c:v>7288</c:v>
                </c:pt>
                <c:pt idx="7288">
                  <c:v>7289</c:v>
                </c:pt>
                <c:pt idx="7289">
                  <c:v>7290</c:v>
                </c:pt>
                <c:pt idx="7290">
                  <c:v>7291</c:v>
                </c:pt>
                <c:pt idx="7291">
                  <c:v>7292</c:v>
                </c:pt>
                <c:pt idx="7292">
                  <c:v>7293</c:v>
                </c:pt>
                <c:pt idx="7293">
                  <c:v>7294</c:v>
                </c:pt>
                <c:pt idx="7294">
                  <c:v>7295</c:v>
                </c:pt>
                <c:pt idx="7295">
                  <c:v>7296</c:v>
                </c:pt>
                <c:pt idx="7296">
                  <c:v>7297</c:v>
                </c:pt>
                <c:pt idx="7297">
                  <c:v>7298</c:v>
                </c:pt>
                <c:pt idx="7298">
                  <c:v>7299</c:v>
                </c:pt>
                <c:pt idx="7299">
                  <c:v>7300</c:v>
                </c:pt>
                <c:pt idx="7300">
                  <c:v>7301</c:v>
                </c:pt>
                <c:pt idx="7301">
                  <c:v>7302</c:v>
                </c:pt>
                <c:pt idx="7302">
                  <c:v>7303</c:v>
                </c:pt>
                <c:pt idx="7303">
                  <c:v>7304</c:v>
                </c:pt>
                <c:pt idx="7304">
                  <c:v>7305</c:v>
                </c:pt>
                <c:pt idx="7305">
                  <c:v>7306</c:v>
                </c:pt>
                <c:pt idx="7306">
                  <c:v>7307</c:v>
                </c:pt>
                <c:pt idx="7307">
                  <c:v>7308</c:v>
                </c:pt>
                <c:pt idx="7308">
                  <c:v>7309</c:v>
                </c:pt>
                <c:pt idx="7309">
                  <c:v>7310</c:v>
                </c:pt>
                <c:pt idx="7310">
                  <c:v>7311</c:v>
                </c:pt>
                <c:pt idx="7311">
                  <c:v>7312</c:v>
                </c:pt>
                <c:pt idx="7312">
                  <c:v>7313</c:v>
                </c:pt>
                <c:pt idx="7313">
                  <c:v>7314</c:v>
                </c:pt>
                <c:pt idx="7314">
                  <c:v>7315</c:v>
                </c:pt>
                <c:pt idx="7315">
                  <c:v>7316</c:v>
                </c:pt>
                <c:pt idx="7316">
                  <c:v>7317</c:v>
                </c:pt>
                <c:pt idx="7317">
                  <c:v>7318</c:v>
                </c:pt>
                <c:pt idx="7318">
                  <c:v>7319</c:v>
                </c:pt>
                <c:pt idx="7319">
                  <c:v>7320</c:v>
                </c:pt>
                <c:pt idx="7320">
                  <c:v>7321</c:v>
                </c:pt>
                <c:pt idx="7321">
                  <c:v>7322</c:v>
                </c:pt>
                <c:pt idx="7322">
                  <c:v>7323</c:v>
                </c:pt>
                <c:pt idx="7323">
                  <c:v>7324</c:v>
                </c:pt>
                <c:pt idx="7324">
                  <c:v>7325</c:v>
                </c:pt>
                <c:pt idx="7325">
                  <c:v>7326</c:v>
                </c:pt>
                <c:pt idx="7326">
                  <c:v>7327</c:v>
                </c:pt>
                <c:pt idx="7327">
                  <c:v>7328</c:v>
                </c:pt>
                <c:pt idx="7328">
                  <c:v>7329</c:v>
                </c:pt>
                <c:pt idx="7329">
                  <c:v>7330</c:v>
                </c:pt>
                <c:pt idx="7330">
                  <c:v>7331</c:v>
                </c:pt>
                <c:pt idx="7331">
                  <c:v>7332</c:v>
                </c:pt>
                <c:pt idx="7332">
                  <c:v>7333</c:v>
                </c:pt>
                <c:pt idx="7333">
                  <c:v>7334</c:v>
                </c:pt>
                <c:pt idx="7334">
                  <c:v>7335</c:v>
                </c:pt>
                <c:pt idx="7335">
                  <c:v>7336</c:v>
                </c:pt>
                <c:pt idx="7336">
                  <c:v>7337</c:v>
                </c:pt>
                <c:pt idx="7337">
                  <c:v>7338</c:v>
                </c:pt>
                <c:pt idx="7338">
                  <c:v>7339</c:v>
                </c:pt>
                <c:pt idx="7339">
                  <c:v>7340</c:v>
                </c:pt>
                <c:pt idx="7340">
                  <c:v>7341</c:v>
                </c:pt>
                <c:pt idx="7341">
                  <c:v>7342</c:v>
                </c:pt>
                <c:pt idx="7342">
                  <c:v>7343</c:v>
                </c:pt>
                <c:pt idx="7343">
                  <c:v>7344</c:v>
                </c:pt>
                <c:pt idx="7344">
                  <c:v>7345</c:v>
                </c:pt>
                <c:pt idx="7345">
                  <c:v>7346</c:v>
                </c:pt>
                <c:pt idx="7346">
                  <c:v>7347</c:v>
                </c:pt>
                <c:pt idx="7347">
                  <c:v>7348</c:v>
                </c:pt>
                <c:pt idx="7348">
                  <c:v>7349</c:v>
                </c:pt>
                <c:pt idx="7349">
                  <c:v>7350</c:v>
                </c:pt>
                <c:pt idx="7350">
                  <c:v>7351</c:v>
                </c:pt>
                <c:pt idx="7351">
                  <c:v>7352</c:v>
                </c:pt>
                <c:pt idx="7352">
                  <c:v>7353</c:v>
                </c:pt>
                <c:pt idx="7353">
                  <c:v>7354</c:v>
                </c:pt>
                <c:pt idx="7354">
                  <c:v>7355</c:v>
                </c:pt>
                <c:pt idx="7355">
                  <c:v>7356</c:v>
                </c:pt>
                <c:pt idx="7356">
                  <c:v>7357</c:v>
                </c:pt>
                <c:pt idx="7357">
                  <c:v>7358</c:v>
                </c:pt>
                <c:pt idx="7358">
                  <c:v>7359</c:v>
                </c:pt>
                <c:pt idx="7359">
                  <c:v>7360</c:v>
                </c:pt>
                <c:pt idx="7360">
                  <c:v>7361</c:v>
                </c:pt>
                <c:pt idx="7361">
                  <c:v>7362</c:v>
                </c:pt>
                <c:pt idx="7362">
                  <c:v>7363</c:v>
                </c:pt>
                <c:pt idx="7363">
                  <c:v>7364</c:v>
                </c:pt>
                <c:pt idx="7364">
                  <c:v>7365</c:v>
                </c:pt>
                <c:pt idx="7365">
                  <c:v>7366</c:v>
                </c:pt>
                <c:pt idx="7366">
                  <c:v>7367</c:v>
                </c:pt>
                <c:pt idx="7367">
                  <c:v>7368</c:v>
                </c:pt>
                <c:pt idx="7368">
                  <c:v>7369</c:v>
                </c:pt>
                <c:pt idx="7369">
                  <c:v>7370</c:v>
                </c:pt>
                <c:pt idx="7370">
                  <c:v>7371</c:v>
                </c:pt>
                <c:pt idx="7371">
                  <c:v>7372</c:v>
                </c:pt>
                <c:pt idx="7372">
                  <c:v>7373</c:v>
                </c:pt>
                <c:pt idx="7373">
                  <c:v>7374</c:v>
                </c:pt>
                <c:pt idx="7374">
                  <c:v>7375</c:v>
                </c:pt>
                <c:pt idx="7375">
                  <c:v>7376</c:v>
                </c:pt>
                <c:pt idx="7376">
                  <c:v>7377</c:v>
                </c:pt>
                <c:pt idx="7377">
                  <c:v>7378</c:v>
                </c:pt>
                <c:pt idx="7378">
                  <c:v>7379</c:v>
                </c:pt>
                <c:pt idx="7379">
                  <c:v>7380</c:v>
                </c:pt>
                <c:pt idx="7380">
                  <c:v>7381</c:v>
                </c:pt>
                <c:pt idx="7381">
                  <c:v>7382</c:v>
                </c:pt>
                <c:pt idx="7382">
                  <c:v>7383</c:v>
                </c:pt>
                <c:pt idx="7383">
                  <c:v>7384</c:v>
                </c:pt>
                <c:pt idx="7384">
                  <c:v>7385</c:v>
                </c:pt>
                <c:pt idx="7385">
                  <c:v>7386</c:v>
                </c:pt>
                <c:pt idx="7386">
                  <c:v>7387</c:v>
                </c:pt>
                <c:pt idx="7387">
                  <c:v>7388</c:v>
                </c:pt>
                <c:pt idx="7388">
                  <c:v>7389</c:v>
                </c:pt>
                <c:pt idx="7389">
                  <c:v>7390</c:v>
                </c:pt>
                <c:pt idx="7390">
                  <c:v>7391</c:v>
                </c:pt>
                <c:pt idx="7391">
                  <c:v>7392</c:v>
                </c:pt>
                <c:pt idx="7392">
                  <c:v>7393</c:v>
                </c:pt>
                <c:pt idx="7393">
                  <c:v>7394</c:v>
                </c:pt>
                <c:pt idx="7394">
                  <c:v>7395</c:v>
                </c:pt>
                <c:pt idx="7395">
                  <c:v>7396</c:v>
                </c:pt>
                <c:pt idx="7396">
                  <c:v>7397</c:v>
                </c:pt>
                <c:pt idx="7397">
                  <c:v>7398</c:v>
                </c:pt>
                <c:pt idx="7398">
                  <c:v>7399</c:v>
                </c:pt>
                <c:pt idx="7399">
                  <c:v>7400</c:v>
                </c:pt>
                <c:pt idx="7400">
                  <c:v>7401</c:v>
                </c:pt>
                <c:pt idx="7401">
                  <c:v>7402</c:v>
                </c:pt>
                <c:pt idx="7402">
                  <c:v>7403</c:v>
                </c:pt>
                <c:pt idx="7403">
                  <c:v>7404</c:v>
                </c:pt>
                <c:pt idx="7404">
                  <c:v>7405</c:v>
                </c:pt>
                <c:pt idx="7405">
                  <c:v>7406</c:v>
                </c:pt>
                <c:pt idx="7406">
                  <c:v>7407</c:v>
                </c:pt>
                <c:pt idx="7407">
                  <c:v>7408</c:v>
                </c:pt>
                <c:pt idx="7408">
                  <c:v>7409</c:v>
                </c:pt>
                <c:pt idx="7409">
                  <c:v>7410</c:v>
                </c:pt>
                <c:pt idx="7410">
                  <c:v>7411</c:v>
                </c:pt>
                <c:pt idx="7411">
                  <c:v>7412</c:v>
                </c:pt>
                <c:pt idx="7412">
                  <c:v>7413</c:v>
                </c:pt>
                <c:pt idx="7413">
                  <c:v>7414</c:v>
                </c:pt>
                <c:pt idx="7414">
                  <c:v>7415</c:v>
                </c:pt>
                <c:pt idx="7415">
                  <c:v>7416</c:v>
                </c:pt>
                <c:pt idx="7416">
                  <c:v>7417</c:v>
                </c:pt>
                <c:pt idx="7417">
                  <c:v>7418</c:v>
                </c:pt>
                <c:pt idx="7418">
                  <c:v>7419</c:v>
                </c:pt>
                <c:pt idx="7419">
                  <c:v>7420</c:v>
                </c:pt>
                <c:pt idx="7420">
                  <c:v>7421</c:v>
                </c:pt>
                <c:pt idx="7421">
                  <c:v>7422</c:v>
                </c:pt>
                <c:pt idx="7422">
                  <c:v>7423</c:v>
                </c:pt>
                <c:pt idx="7423">
                  <c:v>7424</c:v>
                </c:pt>
                <c:pt idx="7424">
                  <c:v>7425</c:v>
                </c:pt>
                <c:pt idx="7425">
                  <c:v>7426</c:v>
                </c:pt>
                <c:pt idx="7426">
                  <c:v>7427</c:v>
                </c:pt>
                <c:pt idx="7427">
                  <c:v>7428</c:v>
                </c:pt>
                <c:pt idx="7428">
                  <c:v>7429</c:v>
                </c:pt>
                <c:pt idx="7429">
                  <c:v>7430</c:v>
                </c:pt>
                <c:pt idx="7430">
                  <c:v>7431</c:v>
                </c:pt>
                <c:pt idx="7431">
                  <c:v>7432</c:v>
                </c:pt>
                <c:pt idx="7432">
                  <c:v>7433</c:v>
                </c:pt>
                <c:pt idx="7433">
                  <c:v>7434</c:v>
                </c:pt>
                <c:pt idx="7434">
                  <c:v>7435</c:v>
                </c:pt>
                <c:pt idx="7435">
                  <c:v>7436</c:v>
                </c:pt>
                <c:pt idx="7436">
                  <c:v>7437</c:v>
                </c:pt>
                <c:pt idx="7437">
                  <c:v>7438</c:v>
                </c:pt>
                <c:pt idx="7438">
                  <c:v>7439</c:v>
                </c:pt>
                <c:pt idx="7439">
                  <c:v>7440</c:v>
                </c:pt>
                <c:pt idx="7440">
                  <c:v>7441</c:v>
                </c:pt>
                <c:pt idx="7441">
                  <c:v>7442</c:v>
                </c:pt>
                <c:pt idx="7442">
                  <c:v>7443</c:v>
                </c:pt>
                <c:pt idx="7443">
                  <c:v>7444</c:v>
                </c:pt>
                <c:pt idx="7444">
                  <c:v>7445</c:v>
                </c:pt>
                <c:pt idx="7445">
                  <c:v>7446</c:v>
                </c:pt>
                <c:pt idx="7446">
                  <c:v>7447</c:v>
                </c:pt>
                <c:pt idx="7447">
                  <c:v>7448</c:v>
                </c:pt>
                <c:pt idx="7448">
                  <c:v>7449</c:v>
                </c:pt>
                <c:pt idx="7449">
                  <c:v>7450</c:v>
                </c:pt>
                <c:pt idx="7450">
                  <c:v>7451</c:v>
                </c:pt>
                <c:pt idx="7451">
                  <c:v>7452</c:v>
                </c:pt>
                <c:pt idx="7452">
                  <c:v>7453</c:v>
                </c:pt>
                <c:pt idx="7453">
                  <c:v>7454</c:v>
                </c:pt>
                <c:pt idx="7454">
                  <c:v>7455</c:v>
                </c:pt>
                <c:pt idx="7455">
                  <c:v>7456</c:v>
                </c:pt>
                <c:pt idx="7456">
                  <c:v>7457</c:v>
                </c:pt>
                <c:pt idx="7457">
                  <c:v>7458</c:v>
                </c:pt>
                <c:pt idx="7458">
                  <c:v>7459</c:v>
                </c:pt>
                <c:pt idx="7459">
                  <c:v>7460</c:v>
                </c:pt>
                <c:pt idx="7460">
                  <c:v>7461</c:v>
                </c:pt>
                <c:pt idx="7461">
                  <c:v>7462</c:v>
                </c:pt>
                <c:pt idx="7462">
                  <c:v>7463</c:v>
                </c:pt>
                <c:pt idx="7463">
                  <c:v>7464</c:v>
                </c:pt>
                <c:pt idx="7464">
                  <c:v>7465</c:v>
                </c:pt>
                <c:pt idx="7465">
                  <c:v>7466</c:v>
                </c:pt>
                <c:pt idx="7466">
                  <c:v>7467</c:v>
                </c:pt>
                <c:pt idx="7467">
                  <c:v>7468</c:v>
                </c:pt>
                <c:pt idx="7468">
                  <c:v>7469</c:v>
                </c:pt>
                <c:pt idx="7469">
                  <c:v>7470</c:v>
                </c:pt>
                <c:pt idx="7470">
                  <c:v>7471</c:v>
                </c:pt>
                <c:pt idx="7471">
                  <c:v>7472</c:v>
                </c:pt>
                <c:pt idx="7472">
                  <c:v>7473</c:v>
                </c:pt>
                <c:pt idx="7473">
                  <c:v>7474</c:v>
                </c:pt>
                <c:pt idx="7474">
                  <c:v>7475</c:v>
                </c:pt>
                <c:pt idx="7475">
                  <c:v>7476</c:v>
                </c:pt>
                <c:pt idx="7476">
                  <c:v>7477</c:v>
                </c:pt>
                <c:pt idx="7477">
                  <c:v>7478</c:v>
                </c:pt>
                <c:pt idx="7478">
                  <c:v>7479</c:v>
                </c:pt>
                <c:pt idx="7479">
                  <c:v>7480</c:v>
                </c:pt>
                <c:pt idx="7480">
                  <c:v>7481</c:v>
                </c:pt>
                <c:pt idx="7481">
                  <c:v>7482</c:v>
                </c:pt>
                <c:pt idx="7482">
                  <c:v>7483</c:v>
                </c:pt>
                <c:pt idx="7483">
                  <c:v>7484</c:v>
                </c:pt>
                <c:pt idx="7484">
                  <c:v>7485</c:v>
                </c:pt>
                <c:pt idx="7485">
                  <c:v>7486</c:v>
                </c:pt>
                <c:pt idx="7486">
                  <c:v>7487</c:v>
                </c:pt>
                <c:pt idx="7487">
                  <c:v>7488</c:v>
                </c:pt>
                <c:pt idx="7488">
                  <c:v>7489</c:v>
                </c:pt>
                <c:pt idx="7489">
                  <c:v>7490</c:v>
                </c:pt>
                <c:pt idx="7490">
                  <c:v>7491</c:v>
                </c:pt>
                <c:pt idx="7491">
                  <c:v>7492</c:v>
                </c:pt>
                <c:pt idx="7492">
                  <c:v>7493</c:v>
                </c:pt>
                <c:pt idx="7493">
                  <c:v>7494</c:v>
                </c:pt>
                <c:pt idx="7494">
                  <c:v>7495</c:v>
                </c:pt>
                <c:pt idx="7495">
                  <c:v>7496</c:v>
                </c:pt>
                <c:pt idx="7496">
                  <c:v>7497</c:v>
                </c:pt>
                <c:pt idx="7497">
                  <c:v>7498</c:v>
                </c:pt>
                <c:pt idx="7498">
                  <c:v>7499</c:v>
                </c:pt>
                <c:pt idx="7499">
                  <c:v>7500</c:v>
                </c:pt>
                <c:pt idx="7500">
                  <c:v>7501</c:v>
                </c:pt>
                <c:pt idx="7501">
                  <c:v>7502</c:v>
                </c:pt>
                <c:pt idx="7502">
                  <c:v>7503</c:v>
                </c:pt>
                <c:pt idx="7503">
                  <c:v>7504</c:v>
                </c:pt>
                <c:pt idx="7504">
                  <c:v>7505</c:v>
                </c:pt>
                <c:pt idx="7505">
                  <c:v>7506</c:v>
                </c:pt>
                <c:pt idx="7506">
                  <c:v>7507</c:v>
                </c:pt>
                <c:pt idx="7507">
                  <c:v>7508</c:v>
                </c:pt>
                <c:pt idx="7508">
                  <c:v>7509</c:v>
                </c:pt>
                <c:pt idx="7509">
                  <c:v>7510</c:v>
                </c:pt>
                <c:pt idx="7510">
                  <c:v>7511</c:v>
                </c:pt>
                <c:pt idx="7511">
                  <c:v>7512</c:v>
                </c:pt>
                <c:pt idx="7512">
                  <c:v>7513</c:v>
                </c:pt>
                <c:pt idx="7513">
                  <c:v>7514</c:v>
                </c:pt>
                <c:pt idx="7514">
                  <c:v>7515</c:v>
                </c:pt>
                <c:pt idx="7515">
                  <c:v>7516</c:v>
                </c:pt>
                <c:pt idx="7516">
                  <c:v>7517</c:v>
                </c:pt>
                <c:pt idx="7517">
                  <c:v>7518</c:v>
                </c:pt>
                <c:pt idx="7518">
                  <c:v>7519</c:v>
                </c:pt>
                <c:pt idx="7519">
                  <c:v>7520</c:v>
                </c:pt>
                <c:pt idx="7520">
                  <c:v>7521</c:v>
                </c:pt>
                <c:pt idx="7521">
                  <c:v>7522</c:v>
                </c:pt>
                <c:pt idx="7522">
                  <c:v>7523</c:v>
                </c:pt>
                <c:pt idx="7523">
                  <c:v>7524</c:v>
                </c:pt>
                <c:pt idx="7524">
                  <c:v>7525</c:v>
                </c:pt>
                <c:pt idx="7525">
                  <c:v>7526</c:v>
                </c:pt>
                <c:pt idx="7526">
                  <c:v>7527</c:v>
                </c:pt>
                <c:pt idx="7527">
                  <c:v>7528</c:v>
                </c:pt>
                <c:pt idx="7528">
                  <c:v>7529</c:v>
                </c:pt>
                <c:pt idx="7529">
                  <c:v>7530</c:v>
                </c:pt>
                <c:pt idx="7530">
                  <c:v>7531</c:v>
                </c:pt>
                <c:pt idx="7531">
                  <c:v>7532</c:v>
                </c:pt>
                <c:pt idx="7532">
                  <c:v>7533</c:v>
                </c:pt>
                <c:pt idx="7533">
                  <c:v>7534</c:v>
                </c:pt>
                <c:pt idx="7534">
                  <c:v>7535</c:v>
                </c:pt>
                <c:pt idx="7535">
                  <c:v>7536</c:v>
                </c:pt>
                <c:pt idx="7536">
                  <c:v>7537</c:v>
                </c:pt>
                <c:pt idx="7537">
                  <c:v>7538</c:v>
                </c:pt>
                <c:pt idx="7538">
                  <c:v>7539</c:v>
                </c:pt>
                <c:pt idx="7539">
                  <c:v>7540</c:v>
                </c:pt>
                <c:pt idx="7540">
                  <c:v>7541</c:v>
                </c:pt>
                <c:pt idx="7541">
                  <c:v>7542</c:v>
                </c:pt>
                <c:pt idx="7542">
                  <c:v>7543</c:v>
                </c:pt>
                <c:pt idx="7543">
                  <c:v>7544</c:v>
                </c:pt>
                <c:pt idx="7544">
                  <c:v>7545</c:v>
                </c:pt>
                <c:pt idx="7545">
                  <c:v>7546</c:v>
                </c:pt>
                <c:pt idx="7546">
                  <c:v>7547</c:v>
                </c:pt>
                <c:pt idx="7547">
                  <c:v>7548</c:v>
                </c:pt>
                <c:pt idx="7548">
                  <c:v>7549</c:v>
                </c:pt>
                <c:pt idx="7549">
                  <c:v>7550</c:v>
                </c:pt>
                <c:pt idx="7550">
                  <c:v>7551</c:v>
                </c:pt>
                <c:pt idx="7551">
                  <c:v>7552</c:v>
                </c:pt>
                <c:pt idx="7552">
                  <c:v>7553</c:v>
                </c:pt>
                <c:pt idx="7553">
                  <c:v>7554</c:v>
                </c:pt>
                <c:pt idx="7554">
                  <c:v>7555</c:v>
                </c:pt>
                <c:pt idx="7555">
                  <c:v>7556</c:v>
                </c:pt>
                <c:pt idx="7556">
                  <c:v>7557</c:v>
                </c:pt>
                <c:pt idx="7557">
                  <c:v>7558</c:v>
                </c:pt>
                <c:pt idx="7558">
                  <c:v>7559</c:v>
                </c:pt>
                <c:pt idx="7559">
                  <c:v>7560</c:v>
                </c:pt>
                <c:pt idx="7560">
                  <c:v>7561</c:v>
                </c:pt>
                <c:pt idx="7561">
                  <c:v>7562</c:v>
                </c:pt>
                <c:pt idx="7562">
                  <c:v>7563</c:v>
                </c:pt>
                <c:pt idx="7563">
                  <c:v>7564</c:v>
                </c:pt>
                <c:pt idx="7564">
                  <c:v>7565</c:v>
                </c:pt>
                <c:pt idx="7565">
                  <c:v>7566</c:v>
                </c:pt>
                <c:pt idx="7566">
                  <c:v>7567</c:v>
                </c:pt>
                <c:pt idx="7567">
                  <c:v>7568</c:v>
                </c:pt>
                <c:pt idx="7568">
                  <c:v>7569</c:v>
                </c:pt>
                <c:pt idx="7569">
                  <c:v>7570</c:v>
                </c:pt>
                <c:pt idx="7570">
                  <c:v>7571</c:v>
                </c:pt>
                <c:pt idx="7571">
                  <c:v>7572</c:v>
                </c:pt>
                <c:pt idx="7572">
                  <c:v>7573</c:v>
                </c:pt>
                <c:pt idx="7573">
                  <c:v>7574</c:v>
                </c:pt>
                <c:pt idx="7574">
                  <c:v>7575</c:v>
                </c:pt>
                <c:pt idx="7575">
                  <c:v>7576</c:v>
                </c:pt>
                <c:pt idx="7576">
                  <c:v>7577</c:v>
                </c:pt>
                <c:pt idx="7577">
                  <c:v>7578</c:v>
                </c:pt>
                <c:pt idx="7578">
                  <c:v>7579</c:v>
                </c:pt>
                <c:pt idx="7579">
                  <c:v>7580</c:v>
                </c:pt>
                <c:pt idx="7580">
                  <c:v>7581</c:v>
                </c:pt>
                <c:pt idx="7581">
                  <c:v>7582</c:v>
                </c:pt>
                <c:pt idx="7582">
                  <c:v>7583</c:v>
                </c:pt>
                <c:pt idx="7583">
                  <c:v>7584</c:v>
                </c:pt>
                <c:pt idx="7584">
                  <c:v>7585</c:v>
                </c:pt>
                <c:pt idx="7585">
                  <c:v>7586</c:v>
                </c:pt>
                <c:pt idx="7586">
                  <c:v>7587</c:v>
                </c:pt>
                <c:pt idx="7587">
                  <c:v>7588</c:v>
                </c:pt>
                <c:pt idx="7588">
                  <c:v>7589</c:v>
                </c:pt>
                <c:pt idx="7589">
                  <c:v>7590</c:v>
                </c:pt>
                <c:pt idx="7590">
                  <c:v>7591</c:v>
                </c:pt>
                <c:pt idx="7591">
                  <c:v>7592</c:v>
                </c:pt>
                <c:pt idx="7592">
                  <c:v>7593</c:v>
                </c:pt>
                <c:pt idx="7593">
                  <c:v>7594</c:v>
                </c:pt>
                <c:pt idx="7594">
                  <c:v>7595</c:v>
                </c:pt>
                <c:pt idx="7595">
                  <c:v>7596</c:v>
                </c:pt>
                <c:pt idx="7596">
                  <c:v>7597</c:v>
                </c:pt>
                <c:pt idx="7597">
                  <c:v>7598</c:v>
                </c:pt>
                <c:pt idx="7598">
                  <c:v>7599</c:v>
                </c:pt>
                <c:pt idx="7599">
                  <c:v>7600</c:v>
                </c:pt>
                <c:pt idx="7600">
                  <c:v>7601</c:v>
                </c:pt>
                <c:pt idx="7601">
                  <c:v>7602</c:v>
                </c:pt>
                <c:pt idx="7602">
                  <c:v>7603</c:v>
                </c:pt>
                <c:pt idx="7603">
                  <c:v>7604</c:v>
                </c:pt>
                <c:pt idx="7604">
                  <c:v>7605</c:v>
                </c:pt>
                <c:pt idx="7605">
                  <c:v>7606</c:v>
                </c:pt>
                <c:pt idx="7606">
                  <c:v>7607</c:v>
                </c:pt>
                <c:pt idx="7607">
                  <c:v>7608</c:v>
                </c:pt>
                <c:pt idx="7608">
                  <c:v>7609</c:v>
                </c:pt>
                <c:pt idx="7609">
                  <c:v>7610</c:v>
                </c:pt>
                <c:pt idx="7610">
                  <c:v>7611</c:v>
                </c:pt>
                <c:pt idx="7611">
                  <c:v>7612</c:v>
                </c:pt>
                <c:pt idx="7612">
                  <c:v>7613</c:v>
                </c:pt>
                <c:pt idx="7613">
                  <c:v>7614</c:v>
                </c:pt>
                <c:pt idx="7614">
                  <c:v>7615</c:v>
                </c:pt>
                <c:pt idx="7615">
                  <c:v>7616</c:v>
                </c:pt>
                <c:pt idx="7616">
                  <c:v>7617</c:v>
                </c:pt>
                <c:pt idx="7617">
                  <c:v>7618</c:v>
                </c:pt>
                <c:pt idx="7618">
                  <c:v>7619</c:v>
                </c:pt>
                <c:pt idx="7619">
                  <c:v>7620</c:v>
                </c:pt>
                <c:pt idx="7620">
                  <c:v>7621</c:v>
                </c:pt>
                <c:pt idx="7621">
                  <c:v>7622</c:v>
                </c:pt>
                <c:pt idx="7622">
                  <c:v>7623</c:v>
                </c:pt>
                <c:pt idx="7623">
                  <c:v>7624</c:v>
                </c:pt>
                <c:pt idx="7624">
                  <c:v>7625</c:v>
                </c:pt>
                <c:pt idx="7625">
                  <c:v>7626</c:v>
                </c:pt>
                <c:pt idx="7626">
                  <c:v>7627</c:v>
                </c:pt>
                <c:pt idx="7627">
                  <c:v>7628</c:v>
                </c:pt>
                <c:pt idx="7628">
                  <c:v>7629</c:v>
                </c:pt>
                <c:pt idx="7629">
                  <c:v>7630</c:v>
                </c:pt>
                <c:pt idx="7630">
                  <c:v>7631</c:v>
                </c:pt>
                <c:pt idx="7631">
                  <c:v>7632</c:v>
                </c:pt>
                <c:pt idx="7632">
                  <c:v>7633</c:v>
                </c:pt>
                <c:pt idx="7633">
                  <c:v>7634</c:v>
                </c:pt>
                <c:pt idx="7634">
                  <c:v>7635</c:v>
                </c:pt>
                <c:pt idx="7635">
                  <c:v>7636</c:v>
                </c:pt>
                <c:pt idx="7636">
                  <c:v>7637</c:v>
                </c:pt>
                <c:pt idx="7637">
                  <c:v>7638</c:v>
                </c:pt>
                <c:pt idx="7638">
                  <c:v>7639</c:v>
                </c:pt>
                <c:pt idx="7639">
                  <c:v>7640</c:v>
                </c:pt>
                <c:pt idx="7640">
                  <c:v>7641</c:v>
                </c:pt>
                <c:pt idx="7641">
                  <c:v>7642</c:v>
                </c:pt>
                <c:pt idx="7642">
                  <c:v>7643</c:v>
                </c:pt>
                <c:pt idx="7643">
                  <c:v>7644</c:v>
                </c:pt>
                <c:pt idx="7644">
                  <c:v>7645</c:v>
                </c:pt>
                <c:pt idx="7645">
                  <c:v>7646</c:v>
                </c:pt>
                <c:pt idx="7646">
                  <c:v>7647</c:v>
                </c:pt>
                <c:pt idx="7647">
                  <c:v>7648</c:v>
                </c:pt>
                <c:pt idx="7648">
                  <c:v>7649</c:v>
                </c:pt>
                <c:pt idx="7649">
                  <c:v>7650</c:v>
                </c:pt>
                <c:pt idx="7650">
                  <c:v>7651</c:v>
                </c:pt>
                <c:pt idx="7651">
                  <c:v>7652</c:v>
                </c:pt>
                <c:pt idx="7652">
                  <c:v>7653</c:v>
                </c:pt>
                <c:pt idx="7653">
                  <c:v>7654</c:v>
                </c:pt>
                <c:pt idx="7654">
                  <c:v>7655</c:v>
                </c:pt>
                <c:pt idx="7655">
                  <c:v>7656</c:v>
                </c:pt>
                <c:pt idx="7656">
                  <c:v>7657</c:v>
                </c:pt>
                <c:pt idx="7657">
                  <c:v>7658</c:v>
                </c:pt>
                <c:pt idx="7658">
                  <c:v>7659</c:v>
                </c:pt>
                <c:pt idx="7659">
                  <c:v>7660</c:v>
                </c:pt>
                <c:pt idx="7660">
                  <c:v>7661</c:v>
                </c:pt>
                <c:pt idx="7661">
                  <c:v>7662</c:v>
                </c:pt>
                <c:pt idx="7662">
                  <c:v>7663</c:v>
                </c:pt>
                <c:pt idx="7663">
                  <c:v>7664</c:v>
                </c:pt>
                <c:pt idx="7664">
                  <c:v>7665</c:v>
                </c:pt>
                <c:pt idx="7665">
                  <c:v>7666</c:v>
                </c:pt>
                <c:pt idx="7666">
                  <c:v>7667</c:v>
                </c:pt>
                <c:pt idx="7667">
                  <c:v>7668</c:v>
                </c:pt>
                <c:pt idx="7668">
                  <c:v>7669</c:v>
                </c:pt>
                <c:pt idx="7669">
                  <c:v>7670</c:v>
                </c:pt>
                <c:pt idx="7670">
                  <c:v>7671</c:v>
                </c:pt>
                <c:pt idx="7671">
                  <c:v>7672</c:v>
                </c:pt>
                <c:pt idx="7672">
                  <c:v>7673</c:v>
                </c:pt>
                <c:pt idx="7673">
                  <c:v>7674</c:v>
                </c:pt>
                <c:pt idx="7674">
                  <c:v>7675</c:v>
                </c:pt>
                <c:pt idx="7675">
                  <c:v>7676</c:v>
                </c:pt>
                <c:pt idx="7676">
                  <c:v>7677</c:v>
                </c:pt>
                <c:pt idx="7677">
                  <c:v>7678</c:v>
                </c:pt>
                <c:pt idx="7678">
                  <c:v>7679</c:v>
                </c:pt>
                <c:pt idx="7679">
                  <c:v>7680</c:v>
                </c:pt>
                <c:pt idx="7680">
                  <c:v>7681</c:v>
                </c:pt>
                <c:pt idx="7681">
                  <c:v>7682</c:v>
                </c:pt>
                <c:pt idx="7682">
                  <c:v>7683</c:v>
                </c:pt>
                <c:pt idx="7683">
                  <c:v>7684</c:v>
                </c:pt>
                <c:pt idx="7684">
                  <c:v>7685</c:v>
                </c:pt>
                <c:pt idx="7685">
                  <c:v>7686</c:v>
                </c:pt>
                <c:pt idx="7686">
                  <c:v>7687</c:v>
                </c:pt>
                <c:pt idx="7687">
                  <c:v>7688</c:v>
                </c:pt>
                <c:pt idx="7688">
                  <c:v>7689</c:v>
                </c:pt>
                <c:pt idx="7689">
                  <c:v>7690</c:v>
                </c:pt>
                <c:pt idx="7690">
                  <c:v>7691</c:v>
                </c:pt>
                <c:pt idx="7691">
                  <c:v>7692</c:v>
                </c:pt>
                <c:pt idx="7692">
                  <c:v>7693</c:v>
                </c:pt>
                <c:pt idx="7693">
                  <c:v>7694</c:v>
                </c:pt>
                <c:pt idx="7694">
                  <c:v>7695</c:v>
                </c:pt>
                <c:pt idx="7695">
                  <c:v>7696</c:v>
                </c:pt>
                <c:pt idx="7696">
                  <c:v>7697</c:v>
                </c:pt>
                <c:pt idx="7697">
                  <c:v>7698</c:v>
                </c:pt>
                <c:pt idx="7698">
                  <c:v>7699</c:v>
                </c:pt>
                <c:pt idx="7699">
                  <c:v>7700</c:v>
                </c:pt>
                <c:pt idx="7700">
                  <c:v>7701</c:v>
                </c:pt>
                <c:pt idx="7701">
                  <c:v>7702</c:v>
                </c:pt>
                <c:pt idx="7702">
                  <c:v>7703</c:v>
                </c:pt>
                <c:pt idx="7703">
                  <c:v>7704</c:v>
                </c:pt>
                <c:pt idx="7704">
                  <c:v>7705</c:v>
                </c:pt>
                <c:pt idx="7705">
                  <c:v>7706</c:v>
                </c:pt>
                <c:pt idx="7706">
                  <c:v>7707</c:v>
                </c:pt>
                <c:pt idx="7707">
                  <c:v>7708</c:v>
                </c:pt>
                <c:pt idx="7708">
                  <c:v>7709</c:v>
                </c:pt>
                <c:pt idx="7709">
                  <c:v>7710</c:v>
                </c:pt>
                <c:pt idx="7710">
                  <c:v>7711</c:v>
                </c:pt>
                <c:pt idx="7711">
                  <c:v>7712</c:v>
                </c:pt>
                <c:pt idx="7712">
                  <c:v>7713</c:v>
                </c:pt>
                <c:pt idx="7713">
                  <c:v>7714</c:v>
                </c:pt>
                <c:pt idx="7714">
                  <c:v>7715</c:v>
                </c:pt>
                <c:pt idx="7715">
                  <c:v>7716</c:v>
                </c:pt>
                <c:pt idx="7716">
                  <c:v>7717</c:v>
                </c:pt>
                <c:pt idx="7717">
                  <c:v>7718</c:v>
                </c:pt>
                <c:pt idx="7718">
                  <c:v>7719</c:v>
                </c:pt>
                <c:pt idx="7719">
                  <c:v>7720</c:v>
                </c:pt>
                <c:pt idx="7720">
                  <c:v>7721</c:v>
                </c:pt>
                <c:pt idx="7721">
                  <c:v>7722</c:v>
                </c:pt>
                <c:pt idx="7722">
                  <c:v>7723</c:v>
                </c:pt>
                <c:pt idx="7723">
                  <c:v>7724</c:v>
                </c:pt>
                <c:pt idx="7724">
                  <c:v>7725</c:v>
                </c:pt>
                <c:pt idx="7725">
                  <c:v>7726</c:v>
                </c:pt>
                <c:pt idx="7726">
                  <c:v>7727</c:v>
                </c:pt>
                <c:pt idx="7727">
                  <c:v>7728</c:v>
                </c:pt>
                <c:pt idx="7728">
                  <c:v>7729</c:v>
                </c:pt>
                <c:pt idx="7729">
                  <c:v>7730</c:v>
                </c:pt>
                <c:pt idx="7730">
                  <c:v>7731</c:v>
                </c:pt>
                <c:pt idx="7731">
                  <c:v>7732</c:v>
                </c:pt>
                <c:pt idx="7732">
                  <c:v>7733</c:v>
                </c:pt>
                <c:pt idx="7733">
                  <c:v>7734</c:v>
                </c:pt>
                <c:pt idx="7734">
                  <c:v>7735</c:v>
                </c:pt>
                <c:pt idx="7735">
                  <c:v>7736</c:v>
                </c:pt>
                <c:pt idx="7736">
                  <c:v>7737</c:v>
                </c:pt>
                <c:pt idx="7737">
                  <c:v>7738</c:v>
                </c:pt>
                <c:pt idx="7738">
                  <c:v>7739</c:v>
                </c:pt>
                <c:pt idx="7739">
                  <c:v>7740</c:v>
                </c:pt>
                <c:pt idx="7740">
                  <c:v>7741</c:v>
                </c:pt>
                <c:pt idx="7741">
                  <c:v>7742</c:v>
                </c:pt>
                <c:pt idx="7742">
                  <c:v>7743</c:v>
                </c:pt>
                <c:pt idx="7743">
                  <c:v>7744</c:v>
                </c:pt>
                <c:pt idx="7744">
                  <c:v>7745</c:v>
                </c:pt>
                <c:pt idx="7745">
                  <c:v>7746</c:v>
                </c:pt>
                <c:pt idx="7746">
                  <c:v>7747</c:v>
                </c:pt>
                <c:pt idx="7747">
                  <c:v>7748</c:v>
                </c:pt>
                <c:pt idx="7748">
                  <c:v>7749</c:v>
                </c:pt>
                <c:pt idx="7749">
                  <c:v>7750</c:v>
                </c:pt>
                <c:pt idx="7750">
                  <c:v>7751</c:v>
                </c:pt>
                <c:pt idx="7751">
                  <c:v>7752</c:v>
                </c:pt>
                <c:pt idx="7752">
                  <c:v>7753</c:v>
                </c:pt>
                <c:pt idx="7753">
                  <c:v>7754</c:v>
                </c:pt>
                <c:pt idx="7754">
                  <c:v>7755</c:v>
                </c:pt>
                <c:pt idx="7755">
                  <c:v>7756</c:v>
                </c:pt>
                <c:pt idx="7756">
                  <c:v>7757</c:v>
                </c:pt>
                <c:pt idx="7757">
                  <c:v>7758</c:v>
                </c:pt>
                <c:pt idx="7758">
                  <c:v>7759</c:v>
                </c:pt>
                <c:pt idx="7759">
                  <c:v>7760</c:v>
                </c:pt>
                <c:pt idx="7760">
                  <c:v>7761</c:v>
                </c:pt>
                <c:pt idx="7761">
                  <c:v>7762</c:v>
                </c:pt>
                <c:pt idx="7762">
                  <c:v>7763</c:v>
                </c:pt>
                <c:pt idx="7763">
                  <c:v>7764</c:v>
                </c:pt>
                <c:pt idx="7764">
                  <c:v>7765</c:v>
                </c:pt>
                <c:pt idx="7765">
                  <c:v>7766</c:v>
                </c:pt>
                <c:pt idx="7766">
                  <c:v>7767</c:v>
                </c:pt>
                <c:pt idx="7767">
                  <c:v>7768</c:v>
                </c:pt>
                <c:pt idx="7768">
                  <c:v>7769</c:v>
                </c:pt>
                <c:pt idx="7769">
                  <c:v>7770</c:v>
                </c:pt>
                <c:pt idx="7770">
                  <c:v>7771</c:v>
                </c:pt>
                <c:pt idx="7771">
                  <c:v>7772</c:v>
                </c:pt>
                <c:pt idx="7772">
                  <c:v>7773</c:v>
                </c:pt>
                <c:pt idx="7773">
                  <c:v>7774</c:v>
                </c:pt>
                <c:pt idx="7774">
                  <c:v>7775</c:v>
                </c:pt>
                <c:pt idx="7775">
                  <c:v>7776</c:v>
                </c:pt>
                <c:pt idx="7776">
                  <c:v>7777</c:v>
                </c:pt>
                <c:pt idx="7777">
                  <c:v>7778</c:v>
                </c:pt>
                <c:pt idx="7778">
                  <c:v>7779</c:v>
                </c:pt>
                <c:pt idx="7779">
                  <c:v>7780</c:v>
                </c:pt>
                <c:pt idx="7780">
                  <c:v>7781</c:v>
                </c:pt>
                <c:pt idx="7781">
                  <c:v>7782</c:v>
                </c:pt>
                <c:pt idx="7782">
                  <c:v>7783</c:v>
                </c:pt>
                <c:pt idx="7783">
                  <c:v>7784</c:v>
                </c:pt>
                <c:pt idx="7784">
                  <c:v>7785</c:v>
                </c:pt>
                <c:pt idx="7785">
                  <c:v>7786</c:v>
                </c:pt>
                <c:pt idx="7786">
                  <c:v>7787</c:v>
                </c:pt>
                <c:pt idx="7787">
                  <c:v>7788</c:v>
                </c:pt>
                <c:pt idx="7788">
                  <c:v>7789</c:v>
                </c:pt>
                <c:pt idx="7789">
                  <c:v>7790</c:v>
                </c:pt>
                <c:pt idx="7790">
                  <c:v>7791</c:v>
                </c:pt>
                <c:pt idx="7791">
                  <c:v>7792</c:v>
                </c:pt>
                <c:pt idx="7792">
                  <c:v>7793</c:v>
                </c:pt>
                <c:pt idx="7793">
                  <c:v>7794</c:v>
                </c:pt>
                <c:pt idx="7794">
                  <c:v>7795</c:v>
                </c:pt>
                <c:pt idx="7795">
                  <c:v>7796</c:v>
                </c:pt>
                <c:pt idx="7796">
                  <c:v>7797</c:v>
                </c:pt>
                <c:pt idx="7797">
                  <c:v>7798</c:v>
                </c:pt>
                <c:pt idx="7798">
                  <c:v>7799</c:v>
                </c:pt>
                <c:pt idx="7799">
                  <c:v>7800</c:v>
                </c:pt>
                <c:pt idx="7800">
                  <c:v>7801</c:v>
                </c:pt>
                <c:pt idx="7801">
                  <c:v>7802</c:v>
                </c:pt>
                <c:pt idx="7802">
                  <c:v>7803</c:v>
                </c:pt>
                <c:pt idx="7803">
                  <c:v>7804</c:v>
                </c:pt>
                <c:pt idx="7804">
                  <c:v>7805</c:v>
                </c:pt>
                <c:pt idx="7805">
                  <c:v>7806</c:v>
                </c:pt>
                <c:pt idx="7806">
                  <c:v>7807</c:v>
                </c:pt>
                <c:pt idx="7807">
                  <c:v>7808</c:v>
                </c:pt>
                <c:pt idx="7808">
                  <c:v>7809</c:v>
                </c:pt>
                <c:pt idx="7809">
                  <c:v>7810</c:v>
                </c:pt>
                <c:pt idx="7810">
                  <c:v>7811</c:v>
                </c:pt>
                <c:pt idx="7811">
                  <c:v>7812</c:v>
                </c:pt>
                <c:pt idx="7812">
                  <c:v>7813</c:v>
                </c:pt>
                <c:pt idx="7813">
                  <c:v>7814</c:v>
                </c:pt>
                <c:pt idx="7814">
                  <c:v>7815</c:v>
                </c:pt>
                <c:pt idx="7815">
                  <c:v>7816</c:v>
                </c:pt>
                <c:pt idx="7816">
                  <c:v>7817</c:v>
                </c:pt>
                <c:pt idx="7817">
                  <c:v>7818</c:v>
                </c:pt>
                <c:pt idx="7818">
                  <c:v>7819</c:v>
                </c:pt>
                <c:pt idx="7819">
                  <c:v>7820</c:v>
                </c:pt>
                <c:pt idx="7820">
                  <c:v>7821</c:v>
                </c:pt>
                <c:pt idx="7821">
                  <c:v>7822</c:v>
                </c:pt>
                <c:pt idx="7822">
                  <c:v>7823</c:v>
                </c:pt>
                <c:pt idx="7823">
                  <c:v>7824</c:v>
                </c:pt>
                <c:pt idx="7824">
                  <c:v>7825</c:v>
                </c:pt>
                <c:pt idx="7825">
                  <c:v>7826</c:v>
                </c:pt>
                <c:pt idx="7826">
                  <c:v>7827</c:v>
                </c:pt>
                <c:pt idx="7827">
                  <c:v>7828</c:v>
                </c:pt>
                <c:pt idx="7828">
                  <c:v>7829</c:v>
                </c:pt>
                <c:pt idx="7829">
                  <c:v>7830</c:v>
                </c:pt>
                <c:pt idx="7830">
                  <c:v>7831</c:v>
                </c:pt>
                <c:pt idx="7831">
                  <c:v>7832</c:v>
                </c:pt>
                <c:pt idx="7832">
                  <c:v>7833</c:v>
                </c:pt>
                <c:pt idx="7833">
                  <c:v>7834</c:v>
                </c:pt>
                <c:pt idx="7834">
                  <c:v>7835</c:v>
                </c:pt>
                <c:pt idx="7835">
                  <c:v>7836</c:v>
                </c:pt>
                <c:pt idx="7836">
                  <c:v>7837</c:v>
                </c:pt>
                <c:pt idx="7837">
                  <c:v>7838</c:v>
                </c:pt>
                <c:pt idx="7838">
                  <c:v>7839</c:v>
                </c:pt>
                <c:pt idx="7839">
                  <c:v>7840</c:v>
                </c:pt>
                <c:pt idx="7840">
                  <c:v>7841</c:v>
                </c:pt>
                <c:pt idx="7841">
                  <c:v>7842</c:v>
                </c:pt>
                <c:pt idx="7842">
                  <c:v>7843</c:v>
                </c:pt>
                <c:pt idx="7843">
                  <c:v>7844</c:v>
                </c:pt>
                <c:pt idx="7844">
                  <c:v>7845</c:v>
                </c:pt>
                <c:pt idx="7845">
                  <c:v>7846</c:v>
                </c:pt>
                <c:pt idx="7846">
                  <c:v>7847</c:v>
                </c:pt>
                <c:pt idx="7847">
                  <c:v>7848</c:v>
                </c:pt>
                <c:pt idx="7848">
                  <c:v>7849</c:v>
                </c:pt>
                <c:pt idx="7849">
                  <c:v>7850</c:v>
                </c:pt>
                <c:pt idx="7850">
                  <c:v>7851</c:v>
                </c:pt>
                <c:pt idx="7851">
                  <c:v>7852</c:v>
                </c:pt>
                <c:pt idx="7852">
                  <c:v>7853</c:v>
                </c:pt>
                <c:pt idx="7853">
                  <c:v>7854</c:v>
                </c:pt>
                <c:pt idx="7854">
                  <c:v>7855</c:v>
                </c:pt>
                <c:pt idx="7855">
                  <c:v>7856</c:v>
                </c:pt>
                <c:pt idx="7856">
                  <c:v>7857</c:v>
                </c:pt>
                <c:pt idx="7857">
                  <c:v>7858</c:v>
                </c:pt>
                <c:pt idx="7858">
                  <c:v>7859</c:v>
                </c:pt>
                <c:pt idx="7859">
                  <c:v>7860</c:v>
                </c:pt>
                <c:pt idx="7860">
                  <c:v>7861</c:v>
                </c:pt>
                <c:pt idx="7861">
                  <c:v>7862</c:v>
                </c:pt>
                <c:pt idx="7862">
                  <c:v>7863</c:v>
                </c:pt>
                <c:pt idx="7863">
                  <c:v>7864</c:v>
                </c:pt>
                <c:pt idx="7864">
                  <c:v>7865</c:v>
                </c:pt>
                <c:pt idx="7865">
                  <c:v>7866</c:v>
                </c:pt>
                <c:pt idx="7866">
                  <c:v>7867</c:v>
                </c:pt>
                <c:pt idx="7867">
                  <c:v>7868</c:v>
                </c:pt>
                <c:pt idx="7868">
                  <c:v>7869</c:v>
                </c:pt>
                <c:pt idx="7869">
                  <c:v>7870</c:v>
                </c:pt>
                <c:pt idx="7870">
                  <c:v>7871</c:v>
                </c:pt>
                <c:pt idx="7871">
                  <c:v>7872</c:v>
                </c:pt>
                <c:pt idx="7872">
                  <c:v>7873</c:v>
                </c:pt>
                <c:pt idx="7873">
                  <c:v>7874</c:v>
                </c:pt>
                <c:pt idx="7874">
                  <c:v>7875</c:v>
                </c:pt>
                <c:pt idx="7875">
                  <c:v>7876</c:v>
                </c:pt>
                <c:pt idx="7876">
                  <c:v>7877</c:v>
                </c:pt>
                <c:pt idx="7877">
                  <c:v>7878</c:v>
                </c:pt>
                <c:pt idx="7878">
                  <c:v>7879</c:v>
                </c:pt>
                <c:pt idx="7879">
                  <c:v>7880</c:v>
                </c:pt>
                <c:pt idx="7880">
                  <c:v>7881</c:v>
                </c:pt>
                <c:pt idx="7881">
                  <c:v>7882</c:v>
                </c:pt>
                <c:pt idx="7882">
                  <c:v>7883</c:v>
                </c:pt>
                <c:pt idx="7883">
                  <c:v>7884</c:v>
                </c:pt>
                <c:pt idx="7884">
                  <c:v>7885</c:v>
                </c:pt>
                <c:pt idx="7885">
                  <c:v>7886</c:v>
                </c:pt>
                <c:pt idx="7886">
                  <c:v>7887</c:v>
                </c:pt>
                <c:pt idx="7887">
                  <c:v>7888</c:v>
                </c:pt>
                <c:pt idx="7888">
                  <c:v>7889</c:v>
                </c:pt>
                <c:pt idx="7889">
                  <c:v>7890</c:v>
                </c:pt>
                <c:pt idx="7890">
                  <c:v>7891</c:v>
                </c:pt>
                <c:pt idx="7891">
                  <c:v>7892</c:v>
                </c:pt>
                <c:pt idx="7892">
                  <c:v>7893</c:v>
                </c:pt>
                <c:pt idx="7893">
                  <c:v>7894</c:v>
                </c:pt>
                <c:pt idx="7894">
                  <c:v>7895</c:v>
                </c:pt>
                <c:pt idx="7895">
                  <c:v>7896</c:v>
                </c:pt>
                <c:pt idx="7896">
                  <c:v>7897</c:v>
                </c:pt>
                <c:pt idx="7897">
                  <c:v>7898</c:v>
                </c:pt>
                <c:pt idx="7898">
                  <c:v>7899</c:v>
                </c:pt>
                <c:pt idx="7899">
                  <c:v>7900</c:v>
                </c:pt>
                <c:pt idx="7900">
                  <c:v>7901</c:v>
                </c:pt>
                <c:pt idx="7901">
                  <c:v>7902</c:v>
                </c:pt>
                <c:pt idx="7902">
                  <c:v>7903</c:v>
                </c:pt>
                <c:pt idx="7903">
                  <c:v>7904</c:v>
                </c:pt>
                <c:pt idx="7904">
                  <c:v>7905</c:v>
                </c:pt>
                <c:pt idx="7905">
                  <c:v>7906</c:v>
                </c:pt>
                <c:pt idx="7906">
                  <c:v>7907</c:v>
                </c:pt>
                <c:pt idx="7907">
                  <c:v>7908</c:v>
                </c:pt>
                <c:pt idx="7908">
                  <c:v>7909</c:v>
                </c:pt>
                <c:pt idx="7909">
                  <c:v>7910</c:v>
                </c:pt>
                <c:pt idx="7910">
                  <c:v>7911</c:v>
                </c:pt>
                <c:pt idx="7911">
                  <c:v>7912</c:v>
                </c:pt>
                <c:pt idx="7912">
                  <c:v>7913</c:v>
                </c:pt>
                <c:pt idx="7913">
                  <c:v>7914</c:v>
                </c:pt>
                <c:pt idx="7914">
                  <c:v>7915</c:v>
                </c:pt>
                <c:pt idx="7915">
                  <c:v>7916</c:v>
                </c:pt>
                <c:pt idx="7916">
                  <c:v>7917</c:v>
                </c:pt>
                <c:pt idx="7917">
                  <c:v>7918</c:v>
                </c:pt>
                <c:pt idx="7918">
                  <c:v>7919</c:v>
                </c:pt>
                <c:pt idx="7919">
                  <c:v>7920</c:v>
                </c:pt>
                <c:pt idx="7920">
                  <c:v>7921</c:v>
                </c:pt>
                <c:pt idx="7921">
                  <c:v>7922</c:v>
                </c:pt>
                <c:pt idx="7922">
                  <c:v>7923</c:v>
                </c:pt>
                <c:pt idx="7923">
                  <c:v>7924</c:v>
                </c:pt>
                <c:pt idx="7924">
                  <c:v>7925</c:v>
                </c:pt>
                <c:pt idx="7925">
                  <c:v>7926</c:v>
                </c:pt>
                <c:pt idx="7926">
                  <c:v>7927</c:v>
                </c:pt>
                <c:pt idx="7927">
                  <c:v>7928</c:v>
                </c:pt>
                <c:pt idx="7928">
                  <c:v>7929</c:v>
                </c:pt>
                <c:pt idx="7929">
                  <c:v>7930</c:v>
                </c:pt>
                <c:pt idx="7930">
                  <c:v>7931</c:v>
                </c:pt>
                <c:pt idx="7931">
                  <c:v>7932</c:v>
                </c:pt>
                <c:pt idx="7932">
                  <c:v>7933</c:v>
                </c:pt>
                <c:pt idx="7933">
                  <c:v>7934</c:v>
                </c:pt>
                <c:pt idx="7934">
                  <c:v>7935</c:v>
                </c:pt>
                <c:pt idx="7935">
                  <c:v>7936</c:v>
                </c:pt>
                <c:pt idx="7936">
                  <c:v>7937</c:v>
                </c:pt>
                <c:pt idx="7937">
                  <c:v>7938</c:v>
                </c:pt>
                <c:pt idx="7938">
                  <c:v>7939</c:v>
                </c:pt>
                <c:pt idx="7939">
                  <c:v>7940</c:v>
                </c:pt>
                <c:pt idx="7940">
                  <c:v>7941</c:v>
                </c:pt>
                <c:pt idx="7941">
                  <c:v>7942</c:v>
                </c:pt>
                <c:pt idx="7942">
                  <c:v>7943</c:v>
                </c:pt>
                <c:pt idx="7943">
                  <c:v>7944</c:v>
                </c:pt>
                <c:pt idx="7944">
                  <c:v>7945</c:v>
                </c:pt>
                <c:pt idx="7945">
                  <c:v>7946</c:v>
                </c:pt>
                <c:pt idx="7946">
                  <c:v>7947</c:v>
                </c:pt>
                <c:pt idx="7947">
                  <c:v>7948</c:v>
                </c:pt>
                <c:pt idx="7948">
                  <c:v>7949</c:v>
                </c:pt>
                <c:pt idx="7949">
                  <c:v>7950</c:v>
                </c:pt>
                <c:pt idx="7950">
                  <c:v>7951</c:v>
                </c:pt>
                <c:pt idx="7951">
                  <c:v>7952</c:v>
                </c:pt>
                <c:pt idx="7952">
                  <c:v>7953</c:v>
                </c:pt>
                <c:pt idx="7953">
                  <c:v>7954</c:v>
                </c:pt>
                <c:pt idx="7954">
                  <c:v>7955</c:v>
                </c:pt>
                <c:pt idx="7955">
                  <c:v>7956</c:v>
                </c:pt>
                <c:pt idx="7956">
                  <c:v>7957</c:v>
                </c:pt>
                <c:pt idx="7957">
                  <c:v>7958</c:v>
                </c:pt>
                <c:pt idx="7958">
                  <c:v>7959</c:v>
                </c:pt>
                <c:pt idx="7959">
                  <c:v>7960</c:v>
                </c:pt>
                <c:pt idx="7960">
                  <c:v>7961</c:v>
                </c:pt>
                <c:pt idx="7961">
                  <c:v>7962</c:v>
                </c:pt>
                <c:pt idx="7962">
                  <c:v>7963</c:v>
                </c:pt>
                <c:pt idx="7963">
                  <c:v>7964</c:v>
                </c:pt>
                <c:pt idx="7964">
                  <c:v>7965</c:v>
                </c:pt>
                <c:pt idx="7965">
                  <c:v>7966</c:v>
                </c:pt>
                <c:pt idx="7966">
                  <c:v>7967</c:v>
                </c:pt>
                <c:pt idx="7967">
                  <c:v>7968</c:v>
                </c:pt>
                <c:pt idx="7968">
                  <c:v>7969</c:v>
                </c:pt>
                <c:pt idx="7969">
                  <c:v>7970</c:v>
                </c:pt>
                <c:pt idx="7970">
                  <c:v>7971</c:v>
                </c:pt>
                <c:pt idx="7971">
                  <c:v>7972</c:v>
                </c:pt>
                <c:pt idx="7972">
                  <c:v>7973</c:v>
                </c:pt>
                <c:pt idx="7973">
                  <c:v>7974</c:v>
                </c:pt>
                <c:pt idx="7974">
                  <c:v>7975</c:v>
                </c:pt>
                <c:pt idx="7975">
                  <c:v>7976</c:v>
                </c:pt>
                <c:pt idx="7976">
                  <c:v>7977</c:v>
                </c:pt>
                <c:pt idx="7977">
                  <c:v>7978</c:v>
                </c:pt>
                <c:pt idx="7978">
                  <c:v>7979</c:v>
                </c:pt>
                <c:pt idx="7979">
                  <c:v>7980</c:v>
                </c:pt>
                <c:pt idx="7980">
                  <c:v>7981</c:v>
                </c:pt>
                <c:pt idx="7981">
                  <c:v>7982</c:v>
                </c:pt>
                <c:pt idx="7982">
                  <c:v>7983</c:v>
                </c:pt>
                <c:pt idx="7983">
                  <c:v>7984</c:v>
                </c:pt>
                <c:pt idx="7984">
                  <c:v>7985</c:v>
                </c:pt>
                <c:pt idx="7985">
                  <c:v>7986</c:v>
                </c:pt>
                <c:pt idx="7986">
                  <c:v>7987</c:v>
                </c:pt>
                <c:pt idx="7987">
                  <c:v>7988</c:v>
                </c:pt>
                <c:pt idx="7988">
                  <c:v>7989</c:v>
                </c:pt>
                <c:pt idx="7989">
                  <c:v>7990</c:v>
                </c:pt>
                <c:pt idx="7990">
                  <c:v>7991</c:v>
                </c:pt>
                <c:pt idx="7991">
                  <c:v>7992</c:v>
                </c:pt>
                <c:pt idx="7992">
                  <c:v>7993</c:v>
                </c:pt>
                <c:pt idx="7993">
                  <c:v>7994</c:v>
                </c:pt>
                <c:pt idx="7994">
                  <c:v>7995</c:v>
                </c:pt>
                <c:pt idx="7995">
                  <c:v>7996</c:v>
                </c:pt>
                <c:pt idx="7996">
                  <c:v>7997</c:v>
                </c:pt>
                <c:pt idx="7997">
                  <c:v>7998</c:v>
                </c:pt>
                <c:pt idx="7998">
                  <c:v>7999</c:v>
                </c:pt>
                <c:pt idx="7999">
                  <c:v>8000</c:v>
                </c:pt>
                <c:pt idx="8000">
                  <c:v>8001</c:v>
                </c:pt>
                <c:pt idx="8001">
                  <c:v>8002</c:v>
                </c:pt>
                <c:pt idx="8002">
                  <c:v>8003</c:v>
                </c:pt>
                <c:pt idx="8003">
                  <c:v>8004</c:v>
                </c:pt>
                <c:pt idx="8004">
                  <c:v>8005</c:v>
                </c:pt>
                <c:pt idx="8005">
                  <c:v>8006</c:v>
                </c:pt>
                <c:pt idx="8006">
                  <c:v>8007</c:v>
                </c:pt>
                <c:pt idx="8007">
                  <c:v>8008</c:v>
                </c:pt>
                <c:pt idx="8008">
                  <c:v>8009</c:v>
                </c:pt>
                <c:pt idx="8009">
                  <c:v>8010</c:v>
                </c:pt>
                <c:pt idx="8010">
                  <c:v>8011</c:v>
                </c:pt>
                <c:pt idx="8011">
                  <c:v>8012</c:v>
                </c:pt>
                <c:pt idx="8012">
                  <c:v>8013</c:v>
                </c:pt>
                <c:pt idx="8013">
                  <c:v>8014</c:v>
                </c:pt>
                <c:pt idx="8014">
                  <c:v>8015</c:v>
                </c:pt>
                <c:pt idx="8015">
                  <c:v>8016</c:v>
                </c:pt>
                <c:pt idx="8016">
                  <c:v>8017</c:v>
                </c:pt>
                <c:pt idx="8017">
                  <c:v>8018</c:v>
                </c:pt>
                <c:pt idx="8018">
                  <c:v>8019</c:v>
                </c:pt>
                <c:pt idx="8019">
                  <c:v>8020</c:v>
                </c:pt>
                <c:pt idx="8020">
                  <c:v>8021</c:v>
                </c:pt>
                <c:pt idx="8021">
                  <c:v>8022</c:v>
                </c:pt>
                <c:pt idx="8022">
                  <c:v>8023</c:v>
                </c:pt>
                <c:pt idx="8023">
                  <c:v>8024</c:v>
                </c:pt>
                <c:pt idx="8024">
                  <c:v>8025</c:v>
                </c:pt>
                <c:pt idx="8025">
                  <c:v>8026</c:v>
                </c:pt>
                <c:pt idx="8026">
                  <c:v>8027</c:v>
                </c:pt>
                <c:pt idx="8027">
                  <c:v>8028</c:v>
                </c:pt>
                <c:pt idx="8028">
                  <c:v>8029</c:v>
                </c:pt>
                <c:pt idx="8029">
                  <c:v>8030</c:v>
                </c:pt>
                <c:pt idx="8030">
                  <c:v>8031</c:v>
                </c:pt>
                <c:pt idx="8031">
                  <c:v>8032</c:v>
                </c:pt>
                <c:pt idx="8032">
                  <c:v>8033</c:v>
                </c:pt>
                <c:pt idx="8033">
                  <c:v>8034</c:v>
                </c:pt>
                <c:pt idx="8034">
                  <c:v>8035</c:v>
                </c:pt>
                <c:pt idx="8035">
                  <c:v>8036</c:v>
                </c:pt>
                <c:pt idx="8036">
                  <c:v>8037</c:v>
                </c:pt>
                <c:pt idx="8037">
                  <c:v>8038</c:v>
                </c:pt>
                <c:pt idx="8038">
                  <c:v>8039</c:v>
                </c:pt>
                <c:pt idx="8039">
                  <c:v>8040</c:v>
                </c:pt>
                <c:pt idx="8040">
                  <c:v>8041</c:v>
                </c:pt>
                <c:pt idx="8041">
                  <c:v>8042</c:v>
                </c:pt>
                <c:pt idx="8042">
                  <c:v>8043</c:v>
                </c:pt>
                <c:pt idx="8043">
                  <c:v>8044</c:v>
                </c:pt>
                <c:pt idx="8044">
                  <c:v>8045</c:v>
                </c:pt>
                <c:pt idx="8045">
                  <c:v>8046</c:v>
                </c:pt>
                <c:pt idx="8046">
                  <c:v>8047</c:v>
                </c:pt>
                <c:pt idx="8047">
                  <c:v>8048</c:v>
                </c:pt>
                <c:pt idx="8048">
                  <c:v>8049</c:v>
                </c:pt>
                <c:pt idx="8049">
                  <c:v>8050</c:v>
                </c:pt>
                <c:pt idx="8050">
                  <c:v>8051</c:v>
                </c:pt>
                <c:pt idx="8051">
                  <c:v>8052</c:v>
                </c:pt>
                <c:pt idx="8052">
                  <c:v>8053</c:v>
                </c:pt>
                <c:pt idx="8053">
                  <c:v>8054</c:v>
                </c:pt>
                <c:pt idx="8054">
                  <c:v>8055</c:v>
                </c:pt>
                <c:pt idx="8055">
                  <c:v>8056</c:v>
                </c:pt>
                <c:pt idx="8056">
                  <c:v>8057</c:v>
                </c:pt>
                <c:pt idx="8057">
                  <c:v>8058</c:v>
                </c:pt>
                <c:pt idx="8058">
                  <c:v>8059</c:v>
                </c:pt>
                <c:pt idx="8059">
                  <c:v>8060</c:v>
                </c:pt>
                <c:pt idx="8060">
                  <c:v>8061</c:v>
                </c:pt>
                <c:pt idx="8061">
                  <c:v>8062</c:v>
                </c:pt>
                <c:pt idx="8062">
                  <c:v>8063</c:v>
                </c:pt>
                <c:pt idx="8063">
                  <c:v>8064</c:v>
                </c:pt>
                <c:pt idx="8064">
                  <c:v>8065</c:v>
                </c:pt>
                <c:pt idx="8065">
                  <c:v>8066</c:v>
                </c:pt>
                <c:pt idx="8066">
                  <c:v>8067</c:v>
                </c:pt>
                <c:pt idx="8067">
                  <c:v>8068</c:v>
                </c:pt>
                <c:pt idx="8068">
                  <c:v>8069</c:v>
                </c:pt>
                <c:pt idx="8069">
                  <c:v>8070</c:v>
                </c:pt>
                <c:pt idx="8070">
                  <c:v>8071</c:v>
                </c:pt>
                <c:pt idx="8071">
                  <c:v>8072</c:v>
                </c:pt>
                <c:pt idx="8072">
                  <c:v>8073</c:v>
                </c:pt>
                <c:pt idx="8073">
                  <c:v>8074</c:v>
                </c:pt>
                <c:pt idx="8074">
                  <c:v>8075</c:v>
                </c:pt>
                <c:pt idx="8075">
                  <c:v>8076</c:v>
                </c:pt>
                <c:pt idx="8076">
                  <c:v>8077</c:v>
                </c:pt>
                <c:pt idx="8077">
                  <c:v>8078</c:v>
                </c:pt>
                <c:pt idx="8078">
                  <c:v>8079</c:v>
                </c:pt>
                <c:pt idx="8079">
                  <c:v>8080</c:v>
                </c:pt>
                <c:pt idx="8080">
                  <c:v>8081</c:v>
                </c:pt>
                <c:pt idx="8081">
                  <c:v>8082</c:v>
                </c:pt>
                <c:pt idx="8082">
                  <c:v>8083</c:v>
                </c:pt>
                <c:pt idx="8083">
                  <c:v>8084</c:v>
                </c:pt>
                <c:pt idx="8084">
                  <c:v>8085</c:v>
                </c:pt>
                <c:pt idx="8085">
                  <c:v>8086</c:v>
                </c:pt>
                <c:pt idx="8086">
                  <c:v>8087</c:v>
                </c:pt>
                <c:pt idx="8087">
                  <c:v>8088</c:v>
                </c:pt>
                <c:pt idx="8088">
                  <c:v>8089</c:v>
                </c:pt>
                <c:pt idx="8089">
                  <c:v>8090</c:v>
                </c:pt>
                <c:pt idx="8090">
                  <c:v>8091</c:v>
                </c:pt>
                <c:pt idx="8091">
                  <c:v>8092</c:v>
                </c:pt>
                <c:pt idx="8092">
                  <c:v>8093</c:v>
                </c:pt>
                <c:pt idx="8093">
                  <c:v>8094</c:v>
                </c:pt>
                <c:pt idx="8094">
                  <c:v>8095</c:v>
                </c:pt>
                <c:pt idx="8095">
                  <c:v>8096</c:v>
                </c:pt>
                <c:pt idx="8096">
                  <c:v>8097</c:v>
                </c:pt>
                <c:pt idx="8097">
                  <c:v>8098</c:v>
                </c:pt>
                <c:pt idx="8098">
                  <c:v>8099</c:v>
                </c:pt>
                <c:pt idx="8099">
                  <c:v>8100</c:v>
                </c:pt>
                <c:pt idx="8100">
                  <c:v>8101</c:v>
                </c:pt>
                <c:pt idx="8101">
                  <c:v>8102</c:v>
                </c:pt>
                <c:pt idx="8102">
                  <c:v>8103</c:v>
                </c:pt>
                <c:pt idx="8103">
                  <c:v>8104</c:v>
                </c:pt>
                <c:pt idx="8104">
                  <c:v>8105</c:v>
                </c:pt>
                <c:pt idx="8105">
                  <c:v>8106</c:v>
                </c:pt>
                <c:pt idx="8106">
                  <c:v>8107</c:v>
                </c:pt>
                <c:pt idx="8107">
                  <c:v>8108</c:v>
                </c:pt>
                <c:pt idx="8108">
                  <c:v>8109</c:v>
                </c:pt>
                <c:pt idx="8109">
                  <c:v>8110</c:v>
                </c:pt>
                <c:pt idx="8110">
                  <c:v>8111</c:v>
                </c:pt>
                <c:pt idx="8111">
                  <c:v>8112</c:v>
                </c:pt>
                <c:pt idx="8112">
                  <c:v>8113</c:v>
                </c:pt>
                <c:pt idx="8113">
                  <c:v>8114</c:v>
                </c:pt>
                <c:pt idx="8114">
                  <c:v>8115</c:v>
                </c:pt>
                <c:pt idx="8115">
                  <c:v>8116</c:v>
                </c:pt>
                <c:pt idx="8116">
                  <c:v>8117</c:v>
                </c:pt>
                <c:pt idx="8117">
                  <c:v>8118</c:v>
                </c:pt>
                <c:pt idx="8118">
                  <c:v>8119</c:v>
                </c:pt>
                <c:pt idx="8119">
                  <c:v>8120</c:v>
                </c:pt>
                <c:pt idx="8120">
                  <c:v>8121</c:v>
                </c:pt>
                <c:pt idx="8121">
                  <c:v>8122</c:v>
                </c:pt>
                <c:pt idx="8122">
                  <c:v>8123</c:v>
                </c:pt>
                <c:pt idx="8123">
                  <c:v>8124</c:v>
                </c:pt>
                <c:pt idx="8124">
                  <c:v>8125</c:v>
                </c:pt>
                <c:pt idx="8125">
                  <c:v>8126</c:v>
                </c:pt>
                <c:pt idx="8126">
                  <c:v>8127</c:v>
                </c:pt>
                <c:pt idx="8127">
                  <c:v>8128</c:v>
                </c:pt>
                <c:pt idx="8128">
                  <c:v>8129</c:v>
                </c:pt>
                <c:pt idx="8129">
                  <c:v>8130</c:v>
                </c:pt>
                <c:pt idx="8130">
                  <c:v>8131</c:v>
                </c:pt>
                <c:pt idx="8131">
                  <c:v>8132</c:v>
                </c:pt>
                <c:pt idx="8132">
                  <c:v>8133</c:v>
                </c:pt>
                <c:pt idx="8133">
                  <c:v>8134</c:v>
                </c:pt>
                <c:pt idx="8134">
                  <c:v>8135</c:v>
                </c:pt>
                <c:pt idx="8135">
                  <c:v>8136</c:v>
                </c:pt>
                <c:pt idx="8136">
                  <c:v>8137</c:v>
                </c:pt>
                <c:pt idx="8137">
                  <c:v>8138</c:v>
                </c:pt>
                <c:pt idx="8138">
                  <c:v>8139</c:v>
                </c:pt>
                <c:pt idx="8139">
                  <c:v>8140</c:v>
                </c:pt>
                <c:pt idx="8140">
                  <c:v>8141</c:v>
                </c:pt>
                <c:pt idx="8141">
                  <c:v>8142</c:v>
                </c:pt>
                <c:pt idx="8142">
                  <c:v>8143</c:v>
                </c:pt>
                <c:pt idx="8143">
                  <c:v>8144</c:v>
                </c:pt>
                <c:pt idx="8144">
                  <c:v>8145</c:v>
                </c:pt>
                <c:pt idx="8145">
                  <c:v>8146</c:v>
                </c:pt>
                <c:pt idx="8146">
                  <c:v>8147</c:v>
                </c:pt>
                <c:pt idx="8147">
                  <c:v>8148</c:v>
                </c:pt>
                <c:pt idx="8148">
                  <c:v>8149</c:v>
                </c:pt>
                <c:pt idx="8149">
                  <c:v>8150</c:v>
                </c:pt>
                <c:pt idx="8150">
                  <c:v>8151</c:v>
                </c:pt>
                <c:pt idx="8151">
                  <c:v>8152</c:v>
                </c:pt>
                <c:pt idx="8152">
                  <c:v>8153</c:v>
                </c:pt>
                <c:pt idx="8153">
                  <c:v>8154</c:v>
                </c:pt>
                <c:pt idx="8154">
                  <c:v>8155</c:v>
                </c:pt>
                <c:pt idx="8155">
                  <c:v>8156</c:v>
                </c:pt>
                <c:pt idx="8156">
                  <c:v>8157</c:v>
                </c:pt>
                <c:pt idx="8157">
                  <c:v>8158</c:v>
                </c:pt>
                <c:pt idx="8158">
                  <c:v>8159</c:v>
                </c:pt>
                <c:pt idx="8159">
                  <c:v>8160</c:v>
                </c:pt>
                <c:pt idx="8160">
                  <c:v>8161</c:v>
                </c:pt>
                <c:pt idx="8161">
                  <c:v>8162</c:v>
                </c:pt>
                <c:pt idx="8162">
                  <c:v>8163</c:v>
                </c:pt>
                <c:pt idx="8163">
                  <c:v>8164</c:v>
                </c:pt>
                <c:pt idx="8164">
                  <c:v>8165</c:v>
                </c:pt>
                <c:pt idx="8165">
                  <c:v>8166</c:v>
                </c:pt>
                <c:pt idx="8166">
                  <c:v>8167</c:v>
                </c:pt>
                <c:pt idx="8167">
                  <c:v>8168</c:v>
                </c:pt>
                <c:pt idx="8168">
                  <c:v>8169</c:v>
                </c:pt>
                <c:pt idx="8169">
                  <c:v>8170</c:v>
                </c:pt>
                <c:pt idx="8170">
                  <c:v>8171</c:v>
                </c:pt>
                <c:pt idx="8171">
                  <c:v>8172</c:v>
                </c:pt>
                <c:pt idx="8172">
                  <c:v>8173</c:v>
                </c:pt>
                <c:pt idx="8173">
                  <c:v>8174</c:v>
                </c:pt>
                <c:pt idx="8174">
                  <c:v>8175</c:v>
                </c:pt>
                <c:pt idx="8175">
                  <c:v>8176</c:v>
                </c:pt>
                <c:pt idx="8176">
                  <c:v>8177</c:v>
                </c:pt>
                <c:pt idx="8177">
                  <c:v>8178</c:v>
                </c:pt>
                <c:pt idx="8178">
                  <c:v>8179</c:v>
                </c:pt>
                <c:pt idx="8179">
                  <c:v>8180</c:v>
                </c:pt>
                <c:pt idx="8180">
                  <c:v>8181</c:v>
                </c:pt>
                <c:pt idx="8181">
                  <c:v>8182</c:v>
                </c:pt>
                <c:pt idx="8182">
                  <c:v>8183</c:v>
                </c:pt>
                <c:pt idx="8183">
                  <c:v>8184</c:v>
                </c:pt>
                <c:pt idx="8184">
                  <c:v>8185</c:v>
                </c:pt>
                <c:pt idx="8185">
                  <c:v>8186</c:v>
                </c:pt>
                <c:pt idx="8186">
                  <c:v>8187</c:v>
                </c:pt>
                <c:pt idx="8187">
                  <c:v>8188</c:v>
                </c:pt>
                <c:pt idx="8188">
                  <c:v>8189</c:v>
                </c:pt>
                <c:pt idx="8189">
                  <c:v>8190</c:v>
                </c:pt>
                <c:pt idx="8190">
                  <c:v>8191</c:v>
                </c:pt>
                <c:pt idx="8191">
                  <c:v>8192</c:v>
                </c:pt>
                <c:pt idx="8192">
                  <c:v>8193</c:v>
                </c:pt>
                <c:pt idx="8193">
                  <c:v>8194</c:v>
                </c:pt>
                <c:pt idx="8194">
                  <c:v>8195</c:v>
                </c:pt>
                <c:pt idx="8195">
                  <c:v>8196</c:v>
                </c:pt>
                <c:pt idx="8196">
                  <c:v>8197</c:v>
                </c:pt>
                <c:pt idx="8197">
                  <c:v>8198</c:v>
                </c:pt>
                <c:pt idx="8198">
                  <c:v>8199</c:v>
                </c:pt>
                <c:pt idx="8199">
                  <c:v>8200</c:v>
                </c:pt>
                <c:pt idx="8200">
                  <c:v>8201</c:v>
                </c:pt>
                <c:pt idx="8201">
                  <c:v>8202</c:v>
                </c:pt>
                <c:pt idx="8202">
                  <c:v>8203</c:v>
                </c:pt>
                <c:pt idx="8203">
                  <c:v>8204</c:v>
                </c:pt>
                <c:pt idx="8204">
                  <c:v>8205</c:v>
                </c:pt>
                <c:pt idx="8205">
                  <c:v>8206</c:v>
                </c:pt>
                <c:pt idx="8206">
                  <c:v>8207</c:v>
                </c:pt>
                <c:pt idx="8207">
                  <c:v>8208</c:v>
                </c:pt>
                <c:pt idx="8208">
                  <c:v>8209</c:v>
                </c:pt>
                <c:pt idx="8209">
                  <c:v>8210</c:v>
                </c:pt>
                <c:pt idx="8210">
                  <c:v>8211</c:v>
                </c:pt>
                <c:pt idx="8211">
                  <c:v>8212</c:v>
                </c:pt>
                <c:pt idx="8212">
                  <c:v>8213</c:v>
                </c:pt>
                <c:pt idx="8213">
                  <c:v>8214</c:v>
                </c:pt>
                <c:pt idx="8214">
                  <c:v>8215</c:v>
                </c:pt>
                <c:pt idx="8215">
                  <c:v>8216</c:v>
                </c:pt>
                <c:pt idx="8216">
                  <c:v>8217</c:v>
                </c:pt>
                <c:pt idx="8217">
                  <c:v>8218</c:v>
                </c:pt>
                <c:pt idx="8218">
                  <c:v>8219</c:v>
                </c:pt>
                <c:pt idx="8219">
                  <c:v>8220</c:v>
                </c:pt>
                <c:pt idx="8220">
                  <c:v>8221</c:v>
                </c:pt>
                <c:pt idx="8221">
                  <c:v>8222</c:v>
                </c:pt>
                <c:pt idx="8222">
                  <c:v>8223</c:v>
                </c:pt>
                <c:pt idx="8223">
                  <c:v>8224</c:v>
                </c:pt>
                <c:pt idx="8224">
                  <c:v>8225</c:v>
                </c:pt>
                <c:pt idx="8225">
                  <c:v>8226</c:v>
                </c:pt>
                <c:pt idx="8226">
                  <c:v>8227</c:v>
                </c:pt>
                <c:pt idx="8227">
                  <c:v>8228</c:v>
                </c:pt>
                <c:pt idx="8228">
                  <c:v>8229</c:v>
                </c:pt>
                <c:pt idx="8229">
                  <c:v>8230</c:v>
                </c:pt>
                <c:pt idx="8230">
                  <c:v>8231</c:v>
                </c:pt>
                <c:pt idx="8231">
                  <c:v>8232</c:v>
                </c:pt>
                <c:pt idx="8232">
                  <c:v>8233</c:v>
                </c:pt>
                <c:pt idx="8233">
                  <c:v>8234</c:v>
                </c:pt>
                <c:pt idx="8234">
                  <c:v>8235</c:v>
                </c:pt>
                <c:pt idx="8235">
                  <c:v>8236</c:v>
                </c:pt>
                <c:pt idx="8236">
                  <c:v>8237</c:v>
                </c:pt>
                <c:pt idx="8237">
                  <c:v>8238</c:v>
                </c:pt>
                <c:pt idx="8238">
                  <c:v>8239</c:v>
                </c:pt>
                <c:pt idx="8239">
                  <c:v>8240</c:v>
                </c:pt>
                <c:pt idx="8240">
                  <c:v>8241</c:v>
                </c:pt>
                <c:pt idx="8241">
                  <c:v>8242</c:v>
                </c:pt>
                <c:pt idx="8242">
                  <c:v>8243</c:v>
                </c:pt>
                <c:pt idx="8243">
                  <c:v>8244</c:v>
                </c:pt>
                <c:pt idx="8244">
                  <c:v>8245</c:v>
                </c:pt>
                <c:pt idx="8245">
                  <c:v>8246</c:v>
                </c:pt>
                <c:pt idx="8246">
                  <c:v>8247</c:v>
                </c:pt>
                <c:pt idx="8247">
                  <c:v>8248</c:v>
                </c:pt>
                <c:pt idx="8248">
                  <c:v>8249</c:v>
                </c:pt>
                <c:pt idx="8249">
                  <c:v>8250</c:v>
                </c:pt>
                <c:pt idx="8250">
                  <c:v>8251</c:v>
                </c:pt>
                <c:pt idx="8251">
                  <c:v>8252</c:v>
                </c:pt>
                <c:pt idx="8252">
                  <c:v>8253</c:v>
                </c:pt>
                <c:pt idx="8253">
                  <c:v>8254</c:v>
                </c:pt>
                <c:pt idx="8254">
                  <c:v>8255</c:v>
                </c:pt>
                <c:pt idx="8255">
                  <c:v>8256</c:v>
                </c:pt>
                <c:pt idx="8256">
                  <c:v>8257</c:v>
                </c:pt>
                <c:pt idx="8257">
                  <c:v>8258</c:v>
                </c:pt>
                <c:pt idx="8258">
                  <c:v>8259</c:v>
                </c:pt>
                <c:pt idx="8259">
                  <c:v>8260</c:v>
                </c:pt>
                <c:pt idx="8260">
                  <c:v>8261</c:v>
                </c:pt>
                <c:pt idx="8261">
                  <c:v>8262</c:v>
                </c:pt>
                <c:pt idx="8262">
                  <c:v>8263</c:v>
                </c:pt>
                <c:pt idx="8263">
                  <c:v>8264</c:v>
                </c:pt>
                <c:pt idx="8264">
                  <c:v>8265</c:v>
                </c:pt>
                <c:pt idx="8265">
                  <c:v>8266</c:v>
                </c:pt>
                <c:pt idx="8266">
                  <c:v>8267</c:v>
                </c:pt>
                <c:pt idx="8267">
                  <c:v>8268</c:v>
                </c:pt>
                <c:pt idx="8268">
                  <c:v>8269</c:v>
                </c:pt>
                <c:pt idx="8269">
                  <c:v>8270</c:v>
                </c:pt>
                <c:pt idx="8270">
                  <c:v>8271</c:v>
                </c:pt>
                <c:pt idx="8271">
                  <c:v>8272</c:v>
                </c:pt>
                <c:pt idx="8272">
                  <c:v>8273</c:v>
                </c:pt>
                <c:pt idx="8273">
                  <c:v>8274</c:v>
                </c:pt>
                <c:pt idx="8274">
                  <c:v>8275</c:v>
                </c:pt>
                <c:pt idx="8275">
                  <c:v>8276</c:v>
                </c:pt>
                <c:pt idx="8276">
                  <c:v>8277</c:v>
                </c:pt>
                <c:pt idx="8277">
                  <c:v>8278</c:v>
                </c:pt>
                <c:pt idx="8278">
                  <c:v>8279</c:v>
                </c:pt>
                <c:pt idx="8279">
                  <c:v>8280</c:v>
                </c:pt>
                <c:pt idx="8280">
                  <c:v>8281</c:v>
                </c:pt>
                <c:pt idx="8281">
                  <c:v>8282</c:v>
                </c:pt>
                <c:pt idx="8282">
                  <c:v>8283</c:v>
                </c:pt>
                <c:pt idx="8283">
                  <c:v>8284</c:v>
                </c:pt>
                <c:pt idx="8284">
                  <c:v>8285</c:v>
                </c:pt>
                <c:pt idx="8285">
                  <c:v>8286</c:v>
                </c:pt>
                <c:pt idx="8286">
                  <c:v>8287</c:v>
                </c:pt>
                <c:pt idx="8287">
                  <c:v>8288</c:v>
                </c:pt>
                <c:pt idx="8288">
                  <c:v>8289</c:v>
                </c:pt>
                <c:pt idx="8289">
                  <c:v>8290</c:v>
                </c:pt>
                <c:pt idx="8290">
                  <c:v>8291</c:v>
                </c:pt>
                <c:pt idx="8291">
                  <c:v>8292</c:v>
                </c:pt>
                <c:pt idx="8292">
                  <c:v>8293</c:v>
                </c:pt>
                <c:pt idx="8293">
                  <c:v>8294</c:v>
                </c:pt>
                <c:pt idx="8294">
                  <c:v>8295</c:v>
                </c:pt>
                <c:pt idx="8295">
                  <c:v>8296</c:v>
                </c:pt>
                <c:pt idx="8296">
                  <c:v>8297</c:v>
                </c:pt>
                <c:pt idx="8297">
                  <c:v>8298</c:v>
                </c:pt>
                <c:pt idx="8298">
                  <c:v>8299</c:v>
                </c:pt>
                <c:pt idx="8299">
                  <c:v>8300</c:v>
                </c:pt>
                <c:pt idx="8300">
                  <c:v>8301</c:v>
                </c:pt>
                <c:pt idx="8301">
                  <c:v>8302</c:v>
                </c:pt>
                <c:pt idx="8302">
                  <c:v>8303</c:v>
                </c:pt>
                <c:pt idx="8303">
                  <c:v>8304</c:v>
                </c:pt>
                <c:pt idx="8304">
                  <c:v>8305</c:v>
                </c:pt>
                <c:pt idx="8305">
                  <c:v>8306</c:v>
                </c:pt>
                <c:pt idx="8306">
                  <c:v>8307</c:v>
                </c:pt>
                <c:pt idx="8307">
                  <c:v>8308</c:v>
                </c:pt>
                <c:pt idx="8308">
                  <c:v>8309</c:v>
                </c:pt>
                <c:pt idx="8309">
                  <c:v>8310</c:v>
                </c:pt>
                <c:pt idx="8310">
                  <c:v>8311</c:v>
                </c:pt>
                <c:pt idx="8311">
                  <c:v>8312</c:v>
                </c:pt>
                <c:pt idx="8312">
                  <c:v>8313</c:v>
                </c:pt>
                <c:pt idx="8313">
                  <c:v>8314</c:v>
                </c:pt>
                <c:pt idx="8314">
                  <c:v>8315</c:v>
                </c:pt>
                <c:pt idx="8315">
                  <c:v>8316</c:v>
                </c:pt>
                <c:pt idx="8316">
                  <c:v>8317</c:v>
                </c:pt>
                <c:pt idx="8317">
                  <c:v>8318</c:v>
                </c:pt>
                <c:pt idx="8318">
                  <c:v>8319</c:v>
                </c:pt>
                <c:pt idx="8319">
                  <c:v>8320</c:v>
                </c:pt>
                <c:pt idx="8320">
                  <c:v>8321</c:v>
                </c:pt>
                <c:pt idx="8321">
                  <c:v>8322</c:v>
                </c:pt>
                <c:pt idx="8322">
                  <c:v>8323</c:v>
                </c:pt>
                <c:pt idx="8323">
                  <c:v>8324</c:v>
                </c:pt>
                <c:pt idx="8324">
                  <c:v>8325</c:v>
                </c:pt>
                <c:pt idx="8325">
                  <c:v>8326</c:v>
                </c:pt>
                <c:pt idx="8326">
                  <c:v>8327</c:v>
                </c:pt>
                <c:pt idx="8327">
                  <c:v>8328</c:v>
                </c:pt>
                <c:pt idx="8328">
                  <c:v>8329</c:v>
                </c:pt>
                <c:pt idx="8329">
                  <c:v>8330</c:v>
                </c:pt>
                <c:pt idx="8330">
                  <c:v>8331</c:v>
                </c:pt>
                <c:pt idx="8331">
                  <c:v>8332</c:v>
                </c:pt>
                <c:pt idx="8332">
                  <c:v>8333</c:v>
                </c:pt>
                <c:pt idx="8333">
                  <c:v>8334</c:v>
                </c:pt>
                <c:pt idx="8334">
                  <c:v>8335</c:v>
                </c:pt>
                <c:pt idx="8335">
                  <c:v>8336</c:v>
                </c:pt>
                <c:pt idx="8336">
                  <c:v>8337</c:v>
                </c:pt>
                <c:pt idx="8337">
                  <c:v>8338</c:v>
                </c:pt>
                <c:pt idx="8338">
                  <c:v>8339</c:v>
                </c:pt>
                <c:pt idx="8339">
                  <c:v>8340</c:v>
                </c:pt>
                <c:pt idx="8340">
                  <c:v>8341</c:v>
                </c:pt>
                <c:pt idx="8341">
                  <c:v>8342</c:v>
                </c:pt>
                <c:pt idx="8342">
                  <c:v>8343</c:v>
                </c:pt>
                <c:pt idx="8343">
                  <c:v>8344</c:v>
                </c:pt>
                <c:pt idx="8344">
                  <c:v>8345</c:v>
                </c:pt>
                <c:pt idx="8345">
                  <c:v>8346</c:v>
                </c:pt>
                <c:pt idx="8346">
                  <c:v>8347</c:v>
                </c:pt>
                <c:pt idx="8347">
                  <c:v>8348</c:v>
                </c:pt>
                <c:pt idx="8348">
                  <c:v>8349</c:v>
                </c:pt>
                <c:pt idx="8349">
                  <c:v>8350</c:v>
                </c:pt>
                <c:pt idx="8350">
                  <c:v>8351</c:v>
                </c:pt>
                <c:pt idx="8351">
                  <c:v>8352</c:v>
                </c:pt>
                <c:pt idx="8352">
                  <c:v>8353</c:v>
                </c:pt>
                <c:pt idx="8353">
                  <c:v>8354</c:v>
                </c:pt>
                <c:pt idx="8354">
                  <c:v>8355</c:v>
                </c:pt>
                <c:pt idx="8355">
                  <c:v>8356</c:v>
                </c:pt>
                <c:pt idx="8356">
                  <c:v>8357</c:v>
                </c:pt>
                <c:pt idx="8357">
                  <c:v>8358</c:v>
                </c:pt>
                <c:pt idx="8358">
                  <c:v>8359</c:v>
                </c:pt>
                <c:pt idx="8359">
                  <c:v>8360</c:v>
                </c:pt>
                <c:pt idx="8360">
                  <c:v>8361</c:v>
                </c:pt>
                <c:pt idx="8361">
                  <c:v>8362</c:v>
                </c:pt>
                <c:pt idx="8362">
                  <c:v>8363</c:v>
                </c:pt>
                <c:pt idx="8363">
                  <c:v>8364</c:v>
                </c:pt>
                <c:pt idx="8364">
                  <c:v>8365</c:v>
                </c:pt>
                <c:pt idx="8365">
                  <c:v>8366</c:v>
                </c:pt>
                <c:pt idx="8366">
                  <c:v>8367</c:v>
                </c:pt>
                <c:pt idx="8367">
                  <c:v>8368</c:v>
                </c:pt>
                <c:pt idx="8368">
                  <c:v>8369</c:v>
                </c:pt>
                <c:pt idx="8369">
                  <c:v>8370</c:v>
                </c:pt>
                <c:pt idx="8370">
                  <c:v>8371</c:v>
                </c:pt>
                <c:pt idx="8371">
                  <c:v>8372</c:v>
                </c:pt>
                <c:pt idx="8372">
                  <c:v>8373</c:v>
                </c:pt>
                <c:pt idx="8373">
                  <c:v>8374</c:v>
                </c:pt>
                <c:pt idx="8374">
                  <c:v>8375</c:v>
                </c:pt>
                <c:pt idx="8375">
                  <c:v>8376</c:v>
                </c:pt>
                <c:pt idx="8376">
                  <c:v>8377</c:v>
                </c:pt>
                <c:pt idx="8377">
                  <c:v>8378</c:v>
                </c:pt>
                <c:pt idx="8378">
                  <c:v>8379</c:v>
                </c:pt>
                <c:pt idx="8379">
                  <c:v>8380</c:v>
                </c:pt>
                <c:pt idx="8380">
                  <c:v>8381</c:v>
                </c:pt>
                <c:pt idx="8381">
                  <c:v>8382</c:v>
                </c:pt>
                <c:pt idx="8382">
                  <c:v>8383</c:v>
                </c:pt>
                <c:pt idx="8383">
                  <c:v>8384</c:v>
                </c:pt>
                <c:pt idx="8384">
                  <c:v>8385</c:v>
                </c:pt>
                <c:pt idx="8385">
                  <c:v>8386</c:v>
                </c:pt>
                <c:pt idx="8386">
                  <c:v>8387</c:v>
                </c:pt>
                <c:pt idx="8387">
                  <c:v>8388</c:v>
                </c:pt>
                <c:pt idx="8388">
                  <c:v>8389</c:v>
                </c:pt>
                <c:pt idx="8389">
                  <c:v>8390</c:v>
                </c:pt>
                <c:pt idx="8390">
                  <c:v>8391</c:v>
                </c:pt>
                <c:pt idx="8391">
                  <c:v>8392</c:v>
                </c:pt>
                <c:pt idx="8392">
                  <c:v>8393</c:v>
                </c:pt>
                <c:pt idx="8393">
                  <c:v>8394</c:v>
                </c:pt>
                <c:pt idx="8394">
                  <c:v>8395</c:v>
                </c:pt>
                <c:pt idx="8395">
                  <c:v>8396</c:v>
                </c:pt>
                <c:pt idx="8396">
                  <c:v>8397</c:v>
                </c:pt>
                <c:pt idx="8397">
                  <c:v>8398</c:v>
                </c:pt>
                <c:pt idx="8398">
                  <c:v>8399</c:v>
                </c:pt>
                <c:pt idx="8399">
                  <c:v>8400</c:v>
                </c:pt>
                <c:pt idx="8400">
                  <c:v>8401</c:v>
                </c:pt>
                <c:pt idx="8401">
                  <c:v>8402</c:v>
                </c:pt>
                <c:pt idx="8402">
                  <c:v>8403</c:v>
                </c:pt>
                <c:pt idx="8403">
                  <c:v>8404</c:v>
                </c:pt>
                <c:pt idx="8404">
                  <c:v>8405</c:v>
                </c:pt>
                <c:pt idx="8405">
                  <c:v>8406</c:v>
                </c:pt>
                <c:pt idx="8406">
                  <c:v>8407</c:v>
                </c:pt>
                <c:pt idx="8407">
                  <c:v>8408</c:v>
                </c:pt>
                <c:pt idx="8408">
                  <c:v>8409</c:v>
                </c:pt>
                <c:pt idx="8409">
                  <c:v>8410</c:v>
                </c:pt>
                <c:pt idx="8410">
                  <c:v>8411</c:v>
                </c:pt>
                <c:pt idx="8411">
                  <c:v>8412</c:v>
                </c:pt>
                <c:pt idx="8412">
                  <c:v>8413</c:v>
                </c:pt>
                <c:pt idx="8413">
                  <c:v>8414</c:v>
                </c:pt>
                <c:pt idx="8414">
                  <c:v>8415</c:v>
                </c:pt>
                <c:pt idx="8415">
                  <c:v>8416</c:v>
                </c:pt>
                <c:pt idx="8416">
                  <c:v>8417</c:v>
                </c:pt>
                <c:pt idx="8417">
                  <c:v>8418</c:v>
                </c:pt>
                <c:pt idx="8418">
                  <c:v>8419</c:v>
                </c:pt>
                <c:pt idx="8419">
                  <c:v>8420</c:v>
                </c:pt>
                <c:pt idx="8420">
                  <c:v>8421</c:v>
                </c:pt>
                <c:pt idx="8421">
                  <c:v>8422</c:v>
                </c:pt>
                <c:pt idx="8422">
                  <c:v>8423</c:v>
                </c:pt>
                <c:pt idx="8423">
                  <c:v>8424</c:v>
                </c:pt>
                <c:pt idx="8424">
                  <c:v>8425</c:v>
                </c:pt>
                <c:pt idx="8425">
                  <c:v>8426</c:v>
                </c:pt>
                <c:pt idx="8426">
                  <c:v>8427</c:v>
                </c:pt>
                <c:pt idx="8427">
                  <c:v>8428</c:v>
                </c:pt>
                <c:pt idx="8428">
                  <c:v>8429</c:v>
                </c:pt>
                <c:pt idx="8429">
                  <c:v>8430</c:v>
                </c:pt>
                <c:pt idx="8430">
                  <c:v>8431</c:v>
                </c:pt>
                <c:pt idx="8431">
                  <c:v>8432</c:v>
                </c:pt>
                <c:pt idx="8432">
                  <c:v>8433</c:v>
                </c:pt>
                <c:pt idx="8433">
                  <c:v>8434</c:v>
                </c:pt>
                <c:pt idx="8434">
                  <c:v>8435</c:v>
                </c:pt>
                <c:pt idx="8435">
                  <c:v>8436</c:v>
                </c:pt>
                <c:pt idx="8436">
                  <c:v>8437</c:v>
                </c:pt>
                <c:pt idx="8437">
                  <c:v>8438</c:v>
                </c:pt>
                <c:pt idx="8438">
                  <c:v>8439</c:v>
                </c:pt>
                <c:pt idx="8439">
                  <c:v>8440</c:v>
                </c:pt>
                <c:pt idx="8440">
                  <c:v>8441</c:v>
                </c:pt>
                <c:pt idx="8441">
                  <c:v>8442</c:v>
                </c:pt>
                <c:pt idx="8442">
                  <c:v>8443</c:v>
                </c:pt>
                <c:pt idx="8443">
                  <c:v>8444</c:v>
                </c:pt>
                <c:pt idx="8444">
                  <c:v>8445</c:v>
                </c:pt>
                <c:pt idx="8445">
                  <c:v>8446</c:v>
                </c:pt>
                <c:pt idx="8446">
                  <c:v>8447</c:v>
                </c:pt>
                <c:pt idx="8447">
                  <c:v>8448</c:v>
                </c:pt>
                <c:pt idx="8448">
                  <c:v>8449</c:v>
                </c:pt>
                <c:pt idx="8449">
                  <c:v>8450</c:v>
                </c:pt>
                <c:pt idx="8450">
                  <c:v>8451</c:v>
                </c:pt>
                <c:pt idx="8451">
                  <c:v>8452</c:v>
                </c:pt>
                <c:pt idx="8452">
                  <c:v>8453</c:v>
                </c:pt>
                <c:pt idx="8453">
                  <c:v>8454</c:v>
                </c:pt>
                <c:pt idx="8454">
                  <c:v>8455</c:v>
                </c:pt>
                <c:pt idx="8455">
                  <c:v>8456</c:v>
                </c:pt>
                <c:pt idx="8456">
                  <c:v>8457</c:v>
                </c:pt>
                <c:pt idx="8457">
                  <c:v>8458</c:v>
                </c:pt>
                <c:pt idx="8458">
                  <c:v>8459</c:v>
                </c:pt>
                <c:pt idx="8459">
                  <c:v>8460</c:v>
                </c:pt>
                <c:pt idx="8460">
                  <c:v>8461</c:v>
                </c:pt>
                <c:pt idx="8461">
                  <c:v>8462</c:v>
                </c:pt>
                <c:pt idx="8462">
                  <c:v>8463</c:v>
                </c:pt>
                <c:pt idx="8463">
                  <c:v>8464</c:v>
                </c:pt>
                <c:pt idx="8464">
                  <c:v>8465</c:v>
                </c:pt>
                <c:pt idx="8465">
                  <c:v>8466</c:v>
                </c:pt>
                <c:pt idx="8466">
                  <c:v>8467</c:v>
                </c:pt>
                <c:pt idx="8467">
                  <c:v>8468</c:v>
                </c:pt>
                <c:pt idx="8468">
                  <c:v>8469</c:v>
                </c:pt>
                <c:pt idx="8469">
                  <c:v>8470</c:v>
                </c:pt>
                <c:pt idx="8470">
                  <c:v>8471</c:v>
                </c:pt>
                <c:pt idx="8471">
                  <c:v>8472</c:v>
                </c:pt>
                <c:pt idx="8472">
                  <c:v>8473</c:v>
                </c:pt>
                <c:pt idx="8473">
                  <c:v>8474</c:v>
                </c:pt>
                <c:pt idx="8474">
                  <c:v>8475</c:v>
                </c:pt>
                <c:pt idx="8475">
                  <c:v>8476</c:v>
                </c:pt>
                <c:pt idx="8476">
                  <c:v>8477</c:v>
                </c:pt>
                <c:pt idx="8477">
                  <c:v>8478</c:v>
                </c:pt>
                <c:pt idx="8478">
                  <c:v>8479</c:v>
                </c:pt>
                <c:pt idx="8479">
                  <c:v>8480</c:v>
                </c:pt>
                <c:pt idx="8480">
                  <c:v>8481</c:v>
                </c:pt>
                <c:pt idx="8481">
                  <c:v>8482</c:v>
                </c:pt>
                <c:pt idx="8482">
                  <c:v>8483</c:v>
                </c:pt>
                <c:pt idx="8483">
                  <c:v>8484</c:v>
                </c:pt>
                <c:pt idx="8484">
                  <c:v>8485</c:v>
                </c:pt>
                <c:pt idx="8485">
                  <c:v>8486</c:v>
                </c:pt>
                <c:pt idx="8486">
                  <c:v>8487</c:v>
                </c:pt>
                <c:pt idx="8487">
                  <c:v>8488</c:v>
                </c:pt>
                <c:pt idx="8488">
                  <c:v>8489</c:v>
                </c:pt>
                <c:pt idx="8489">
                  <c:v>8490</c:v>
                </c:pt>
                <c:pt idx="8490">
                  <c:v>8491</c:v>
                </c:pt>
                <c:pt idx="8491">
                  <c:v>8492</c:v>
                </c:pt>
                <c:pt idx="8492">
                  <c:v>8493</c:v>
                </c:pt>
                <c:pt idx="8493">
                  <c:v>8494</c:v>
                </c:pt>
                <c:pt idx="8494">
                  <c:v>8495</c:v>
                </c:pt>
                <c:pt idx="8495">
                  <c:v>8496</c:v>
                </c:pt>
                <c:pt idx="8496">
                  <c:v>8497</c:v>
                </c:pt>
                <c:pt idx="8497">
                  <c:v>8498</c:v>
                </c:pt>
                <c:pt idx="8498">
                  <c:v>8499</c:v>
                </c:pt>
                <c:pt idx="8499">
                  <c:v>8500</c:v>
                </c:pt>
                <c:pt idx="8500">
                  <c:v>8501</c:v>
                </c:pt>
                <c:pt idx="8501">
                  <c:v>8502</c:v>
                </c:pt>
                <c:pt idx="8502">
                  <c:v>8503</c:v>
                </c:pt>
                <c:pt idx="8503">
                  <c:v>8504</c:v>
                </c:pt>
                <c:pt idx="8504">
                  <c:v>8505</c:v>
                </c:pt>
                <c:pt idx="8505">
                  <c:v>8506</c:v>
                </c:pt>
                <c:pt idx="8506">
                  <c:v>8507</c:v>
                </c:pt>
                <c:pt idx="8507">
                  <c:v>8508</c:v>
                </c:pt>
                <c:pt idx="8508">
                  <c:v>8509</c:v>
                </c:pt>
                <c:pt idx="8509">
                  <c:v>8510</c:v>
                </c:pt>
                <c:pt idx="8510">
                  <c:v>8511</c:v>
                </c:pt>
                <c:pt idx="8511">
                  <c:v>8512</c:v>
                </c:pt>
                <c:pt idx="8512">
                  <c:v>8513</c:v>
                </c:pt>
                <c:pt idx="8513">
                  <c:v>8514</c:v>
                </c:pt>
                <c:pt idx="8514">
                  <c:v>8515</c:v>
                </c:pt>
                <c:pt idx="8515">
                  <c:v>8516</c:v>
                </c:pt>
                <c:pt idx="8516">
                  <c:v>8517</c:v>
                </c:pt>
                <c:pt idx="8517">
                  <c:v>8518</c:v>
                </c:pt>
                <c:pt idx="8518">
                  <c:v>8519</c:v>
                </c:pt>
                <c:pt idx="8519">
                  <c:v>8520</c:v>
                </c:pt>
                <c:pt idx="8520">
                  <c:v>8521</c:v>
                </c:pt>
                <c:pt idx="8521">
                  <c:v>8522</c:v>
                </c:pt>
                <c:pt idx="8522">
                  <c:v>8523</c:v>
                </c:pt>
                <c:pt idx="8523">
                  <c:v>8524</c:v>
                </c:pt>
                <c:pt idx="8524">
                  <c:v>8525</c:v>
                </c:pt>
                <c:pt idx="8525">
                  <c:v>8526</c:v>
                </c:pt>
                <c:pt idx="8526">
                  <c:v>8527</c:v>
                </c:pt>
                <c:pt idx="8527">
                  <c:v>8528</c:v>
                </c:pt>
                <c:pt idx="8528">
                  <c:v>8529</c:v>
                </c:pt>
                <c:pt idx="8529">
                  <c:v>8530</c:v>
                </c:pt>
                <c:pt idx="8530">
                  <c:v>8531</c:v>
                </c:pt>
                <c:pt idx="8531">
                  <c:v>8532</c:v>
                </c:pt>
                <c:pt idx="8532">
                  <c:v>8533</c:v>
                </c:pt>
                <c:pt idx="8533">
                  <c:v>8534</c:v>
                </c:pt>
                <c:pt idx="8534">
                  <c:v>8535</c:v>
                </c:pt>
                <c:pt idx="8535">
                  <c:v>8536</c:v>
                </c:pt>
                <c:pt idx="8536">
                  <c:v>8537</c:v>
                </c:pt>
                <c:pt idx="8537">
                  <c:v>8538</c:v>
                </c:pt>
                <c:pt idx="8538">
                  <c:v>8539</c:v>
                </c:pt>
                <c:pt idx="8539">
                  <c:v>8540</c:v>
                </c:pt>
                <c:pt idx="8540">
                  <c:v>8541</c:v>
                </c:pt>
                <c:pt idx="8541">
                  <c:v>8542</c:v>
                </c:pt>
                <c:pt idx="8542">
                  <c:v>8543</c:v>
                </c:pt>
                <c:pt idx="8543">
                  <c:v>8544</c:v>
                </c:pt>
                <c:pt idx="8544">
                  <c:v>8545</c:v>
                </c:pt>
                <c:pt idx="8545">
                  <c:v>8546</c:v>
                </c:pt>
                <c:pt idx="8546">
                  <c:v>8547</c:v>
                </c:pt>
                <c:pt idx="8547">
                  <c:v>8548</c:v>
                </c:pt>
                <c:pt idx="8548">
                  <c:v>8549</c:v>
                </c:pt>
                <c:pt idx="8549">
                  <c:v>8550</c:v>
                </c:pt>
                <c:pt idx="8550">
                  <c:v>8551</c:v>
                </c:pt>
                <c:pt idx="8551">
                  <c:v>8552</c:v>
                </c:pt>
                <c:pt idx="8552">
                  <c:v>8553</c:v>
                </c:pt>
                <c:pt idx="8553">
                  <c:v>8554</c:v>
                </c:pt>
                <c:pt idx="8554">
                  <c:v>8555</c:v>
                </c:pt>
                <c:pt idx="8555">
                  <c:v>8556</c:v>
                </c:pt>
                <c:pt idx="8556">
                  <c:v>8557</c:v>
                </c:pt>
                <c:pt idx="8557">
                  <c:v>8558</c:v>
                </c:pt>
                <c:pt idx="8558">
                  <c:v>8559</c:v>
                </c:pt>
                <c:pt idx="8559">
                  <c:v>8560</c:v>
                </c:pt>
                <c:pt idx="8560">
                  <c:v>8561</c:v>
                </c:pt>
                <c:pt idx="8561">
                  <c:v>8562</c:v>
                </c:pt>
                <c:pt idx="8562">
                  <c:v>8563</c:v>
                </c:pt>
                <c:pt idx="8563">
                  <c:v>8564</c:v>
                </c:pt>
                <c:pt idx="8564">
                  <c:v>8565</c:v>
                </c:pt>
                <c:pt idx="8565">
                  <c:v>8566</c:v>
                </c:pt>
                <c:pt idx="8566">
                  <c:v>8567</c:v>
                </c:pt>
                <c:pt idx="8567">
                  <c:v>8568</c:v>
                </c:pt>
                <c:pt idx="8568">
                  <c:v>8569</c:v>
                </c:pt>
                <c:pt idx="8569">
                  <c:v>8570</c:v>
                </c:pt>
                <c:pt idx="8570">
                  <c:v>8571</c:v>
                </c:pt>
                <c:pt idx="8571">
                  <c:v>8572</c:v>
                </c:pt>
                <c:pt idx="8572">
                  <c:v>8573</c:v>
                </c:pt>
                <c:pt idx="8573">
                  <c:v>8574</c:v>
                </c:pt>
                <c:pt idx="8574">
                  <c:v>8575</c:v>
                </c:pt>
                <c:pt idx="8575">
                  <c:v>8576</c:v>
                </c:pt>
                <c:pt idx="8576">
                  <c:v>8577</c:v>
                </c:pt>
                <c:pt idx="8577">
                  <c:v>8578</c:v>
                </c:pt>
                <c:pt idx="8578">
                  <c:v>8579</c:v>
                </c:pt>
                <c:pt idx="8579">
                  <c:v>8580</c:v>
                </c:pt>
                <c:pt idx="8580">
                  <c:v>8581</c:v>
                </c:pt>
                <c:pt idx="8581">
                  <c:v>8582</c:v>
                </c:pt>
                <c:pt idx="8582">
                  <c:v>8583</c:v>
                </c:pt>
                <c:pt idx="8583">
                  <c:v>8584</c:v>
                </c:pt>
                <c:pt idx="8584">
                  <c:v>8585</c:v>
                </c:pt>
                <c:pt idx="8585">
                  <c:v>8586</c:v>
                </c:pt>
                <c:pt idx="8586">
                  <c:v>8587</c:v>
                </c:pt>
                <c:pt idx="8587">
                  <c:v>8588</c:v>
                </c:pt>
                <c:pt idx="8588">
                  <c:v>8589</c:v>
                </c:pt>
                <c:pt idx="8589">
                  <c:v>8590</c:v>
                </c:pt>
                <c:pt idx="8590">
                  <c:v>8591</c:v>
                </c:pt>
                <c:pt idx="8591">
                  <c:v>8592</c:v>
                </c:pt>
                <c:pt idx="8592">
                  <c:v>8593</c:v>
                </c:pt>
                <c:pt idx="8593">
                  <c:v>8594</c:v>
                </c:pt>
                <c:pt idx="8594">
                  <c:v>8595</c:v>
                </c:pt>
                <c:pt idx="8595">
                  <c:v>8596</c:v>
                </c:pt>
                <c:pt idx="8596">
                  <c:v>8597</c:v>
                </c:pt>
                <c:pt idx="8597">
                  <c:v>8598</c:v>
                </c:pt>
                <c:pt idx="8598">
                  <c:v>8599</c:v>
                </c:pt>
                <c:pt idx="8599">
                  <c:v>8600</c:v>
                </c:pt>
                <c:pt idx="8600">
                  <c:v>8601</c:v>
                </c:pt>
                <c:pt idx="8601">
                  <c:v>8602</c:v>
                </c:pt>
                <c:pt idx="8602">
                  <c:v>8603</c:v>
                </c:pt>
                <c:pt idx="8603">
                  <c:v>8604</c:v>
                </c:pt>
                <c:pt idx="8604">
                  <c:v>8605</c:v>
                </c:pt>
                <c:pt idx="8605">
                  <c:v>8606</c:v>
                </c:pt>
                <c:pt idx="8606">
                  <c:v>8607</c:v>
                </c:pt>
                <c:pt idx="8607">
                  <c:v>8608</c:v>
                </c:pt>
                <c:pt idx="8608">
                  <c:v>8609</c:v>
                </c:pt>
                <c:pt idx="8609">
                  <c:v>8610</c:v>
                </c:pt>
                <c:pt idx="8610">
                  <c:v>8611</c:v>
                </c:pt>
                <c:pt idx="8611">
                  <c:v>8612</c:v>
                </c:pt>
                <c:pt idx="8612">
                  <c:v>8613</c:v>
                </c:pt>
                <c:pt idx="8613">
                  <c:v>8614</c:v>
                </c:pt>
                <c:pt idx="8614">
                  <c:v>8615</c:v>
                </c:pt>
                <c:pt idx="8615">
                  <c:v>8616</c:v>
                </c:pt>
                <c:pt idx="8616">
                  <c:v>8617</c:v>
                </c:pt>
                <c:pt idx="8617">
                  <c:v>8618</c:v>
                </c:pt>
                <c:pt idx="8618">
                  <c:v>8619</c:v>
                </c:pt>
                <c:pt idx="8619">
                  <c:v>8620</c:v>
                </c:pt>
                <c:pt idx="8620">
                  <c:v>8621</c:v>
                </c:pt>
                <c:pt idx="8621">
                  <c:v>8622</c:v>
                </c:pt>
                <c:pt idx="8622">
                  <c:v>8623</c:v>
                </c:pt>
                <c:pt idx="8623">
                  <c:v>8624</c:v>
                </c:pt>
                <c:pt idx="8624">
                  <c:v>8625</c:v>
                </c:pt>
                <c:pt idx="8625">
                  <c:v>8626</c:v>
                </c:pt>
                <c:pt idx="8626">
                  <c:v>8627</c:v>
                </c:pt>
                <c:pt idx="8627">
                  <c:v>8628</c:v>
                </c:pt>
                <c:pt idx="8628">
                  <c:v>8629</c:v>
                </c:pt>
                <c:pt idx="8629">
                  <c:v>8630</c:v>
                </c:pt>
                <c:pt idx="8630">
                  <c:v>8631</c:v>
                </c:pt>
                <c:pt idx="8631">
                  <c:v>8632</c:v>
                </c:pt>
                <c:pt idx="8632">
                  <c:v>8633</c:v>
                </c:pt>
                <c:pt idx="8633">
                  <c:v>8634</c:v>
                </c:pt>
                <c:pt idx="8634">
                  <c:v>8635</c:v>
                </c:pt>
                <c:pt idx="8635">
                  <c:v>8636</c:v>
                </c:pt>
                <c:pt idx="8636">
                  <c:v>8637</c:v>
                </c:pt>
                <c:pt idx="8637">
                  <c:v>8638</c:v>
                </c:pt>
                <c:pt idx="8638">
                  <c:v>8639</c:v>
                </c:pt>
                <c:pt idx="8639">
                  <c:v>8640</c:v>
                </c:pt>
                <c:pt idx="8640">
                  <c:v>8641</c:v>
                </c:pt>
                <c:pt idx="8641">
                  <c:v>8642</c:v>
                </c:pt>
                <c:pt idx="8642">
                  <c:v>8643</c:v>
                </c:pt>
                <c:pt idx="8643">
                  <c:v>8644</c:v>
                </c:pt>
                <c:pt idx="8644">
                  <c:v>8645</c:v>
                </c:pt>
                <c:pt idx="8645">
                  <c:v>8646</c:v>
                </c:pt>
                <c:pt idx="8646">
                  <c:v>8647</c:v>
                </c:pt>
                <c:pt idx="8647">
                  <c:v>8648</c:v>
                </c:pt>
                <c:pt idx="8648">
                  <c:v>8649</c:v>
                </c:pt>
                <c:pt idx="8649">
                  <c:v>8650</c:v>
                </c:pt>
                <c:pt idx="8650">
                  <c:v>8651</c:v>
                </c:pt>
                <c:pt idx="8651">
                  <c:v>8652</c:v>
                </c:pt>
                <c:pt idx="8652">
                  <c:v>8653</c:v>
                </c:pt>
                <c:pt idx="8653">
                  <c:v>8654</c:v>
                </c:pt>
                <c:pt idx="8654">
                  <c:v>8655</c:v>
                </c:pt>
                <c:pt idx="8655">
                  <c:v>8656</c:v>
                </c:pt>
                <c:pt idx="8656">
                  <c:v>8657</c:v>
                </c:pt>
                <c:pt idx="8657">
                  <c:v>8658</c:v>
                </c:pt>
                <c:pt idx="8658">
                  <c:v>8659</c:v>
                </c:pt>
                <c:pt idx="8659">
                  <c:v>8660</c:v>
                </c:pt>
                <c:pt idx="8660">
                  <c:v>8661</c:v>
                </c:pt>
                <c:pt idx="8661">
                  <c:v>8662</c:v>
                </c:pt>
                <c:pt idx="8662">
                  <c:v>8663</c:v>
                </c:pt>
                <c:pt idx="8663">
                  <c:v>8664</c:v>
                </c:pt>
                <c:pt idx="8664">
                  <c:v>8665</c:v>
                </c:pt>
                <c:pt idx="8665">
                  <c:v>8666</c:v>
                </c:pt>
                <c:pt idx="8666">
                  <c:v>8667</c:v>
                </c:pt>
                <c:pt idx="8667">
                  <c:v>8668</c:v>
                </c:pt>
                <c:pt idx="8668">
                  <c:v>8669</c:v>
                </c:pt>
                <c:pt idx="8669">
                  <c:v>8670</c:v>
                </c:pt>
                <c:pt idx="8670">
                  <c:v>8671</c:v>
                </c:pt>
                <c:pt idx="8671">
                  <c:v>8672</c:v>
                </c:pt>
                <c:pt idx="8672">
                  <c:v>8673</c:v>
                </c:pt>
                <c:pt idx="8673">
                  <c:v>8674</c:v>
                </c:pt>
                <c:pt idx="8674">
                  <c:v>8675</c:v>
                </c:pt>
                <c:pt idx="8675">
                  <c:v>8676</c:v>
                </c:pt>
                <c:pt idx="8676">
                  <c:v>8677</c:v>
                </c:pt>
                <c:pt idx="8677">
                  <c:v>8678</c:v>
                </c:pt>
                <c:pt idx="8678">
                  <c:v>8679</c:v>
                </c:pt>
                <c:pt idx="8679">
                  <c:v>8680</c:v>
                </c:pt>
                <c:pt idx="8680">
                  <c:v>8681</c:v>
                </c:pt>
                <c:pt idx="8681">
                  <c:v>8682</c:v>
                </c:pt>
                <c:pt idx="8682">
                  <c:v>8683</c:v>
                </c:pt>
                <c:pt idx="8683">
                  <c:v>8684</c:v>
                </c:pt>
                <c:pt idx="8684">
                  <c:v>8685</c:v>
                </c:pt>
                <c:pt idx="8685">
                  <c:v>8686</c:v>
                </c:pt>
                <c:pt idx="8686">
                  <c:v>8687</c:v>
                </c:pt>
                <c:pt idx="8687">
                  <c:v>8688</c:v>
                </c:pt>
                <c:pt idx="8688">
                  <c:v>8689</c:v>
                </c:pt>
                <c:pt idx="8689">
                  <c:v>8690</c:v>
                </c:pt>
                <c:pt idx="8690">
                  <c:v>8691</c:v>
                </c:pt>
                <c:pt idx="8691">
                  <c:v>8692</c:v>
                </c:pt>
                <c:pt idx="8692">
                  <c:v>8693</c:v>
                </c:pt>
                <c:pt idx="8693">
                  <c:v>8694</c:v>
                </c:pt>
                <c:pt idx="8694">
                  <c:v>8695</c:v>
                </c:pt>
                <c:pt idx="8695">
                  <c:v>8696</c:v>
                </c:pt>
                <c:pt idx="8696">
                  <c:v>8697</c:v>
                </c:pt>
                <c:pt idx="8697">
                  <c:v>8698</c:v>
                </c:pt>
                <c:pt idx="8698">
                  <c:v>8699</c:v>
                </c:pt>
                <c:pt idx="8699">
                  <c:v>8700</c:v>
                </c:pt>
                <c:pt idx="8700">
                  <c:v>8701</c:v>
                </c:pt>
                <c:pt idx="8701">
                  <c:v>8702</c:v>
                </c:pt>
                <c:pt idx="8702">
                  <c:v>8703</c:v>
                </c:pt>
                <c:pt idx="8703">
                  <c:v>8704</c:v>
                </c:pt>
                <c:pt idx="8704">
                  <c:v>8705</c:v>
                </c:pt>
                <c:pt idx="8705">
                  <c:v>8706</c:v>
                </c:pt>
                <c:pt idx="8706">
                  <c:v>8707</c:v>
                </c:pt>
                <c:pt idx="8707">
                  <c:v>8708</c:v>
                </c:pt>
                <c:pt idx="8708">
                  <c:v>8709</c:v>
                </c:pt>
                <c:pt idx="8709">
                  <c:v>8710</c:v>
                </c:pt>
                <c:pt idx="8710">
                  <c:v>8711</c:v>
                </c:pt>
                <c:pt idx="8711">
                  <c:v>8712</c:v>
                </c:pt>
                <c:pt idx="8712">
                  <c:v>8713</c:v>
                </c:pt>
                <c:pt idx="8713">
                  <c:v>8714</c:v>
                </c:pt>
                <c:pt idx="8714">
                  <c:v>8715</c:v>
                </c:pt>
                <c:pt idx="8715">
                  <c:v>8716</c:v>
                </c:pt>
                <c:pt idx="8716">
                  <c:v>8717</c:v>
                </c:pt>
                <c:pt idx="8717">
                  <c:v>8718</c:v>
                </c:pt>
                <c:pt idx="8718">
                  <c:v>8719</c:v>
                </c:pt>
                <c:pt idx="8719">
                  <c:v>8720</c:v>
                </c:pt>
                <c:pt idx="8720">
                  <c:v>8721</c:v>
                </c:pt>
                <c:pt idx="8721">
                  <c:v>8722</c:v>
                </c:pt>
                <c:pt idx="8722">
                  <c:v>8723</c:v>
                </c:pt>
                <c:pt idx="8723">
                  <c:v>8724</c:v>
                </c:pt>
                <c:pt idx="8724">
                  <c:v>8725</c:v>
                </c:pt>
                <c:pt idx="8725">
                  <c:v>8726</c:v>
                </c:pt>
                <c:pt idx="8726">
                  <c:v>8727</c:v>
                </c:pt>
                <c:pt idx="8727">
                  <c:v>8728</c:v>
                </c:pt>
                <c:pt idx="8728">
                  <c:v>8729</c:v>
                </c:pt>
                <c:pt idx="8729">
                  <c:v>8730</c:v>
                </c:pt>
                <c:pt idx="8730">
                  <c:v>8731</c:v>
                </c:pt>
                <c:pt idx="8731">
                  <c:v>8732</c:v>
                </c:pt>
                <c:pt idx="8732">
                  <c:v>8733</c:v>
                </c:pt>
                <c:pt idx="8733">
                  <c:v>8734</c:v>
                </c:pt>
                <c:pt idx="8734">
                  <c:v>8735</c:v>
                </c:pt>
                <c:pt idx="8735">
                  <c:v>8736</c:v>
                </c:pt>
                <c:pt idx="8736">
                  <c:v>8737</c:v>
                </c:pt>
                <c:pt idx="8737">
                  <c:v>8738</c:v>
                </c:pt>
                <c:pt idx="8738">
                  <c:v>8739</c:v>
                </c:pt>
                <c:pt idx="8739">
                  <c:v>8740</c:v>
                </c:pt>
                <c:pt idx="8740">
                  <c:v>8741</c:v>
                </c:pt>
                <c:pt idx="8741">
                  <c:v>8742</c:v>
                </c:pt>
                <c:pt idx="8742">
                  <c:v>8743</c:v>
                </c:pt>
                <c:pt idx="8743">
                  <c:v>8744</c:v>
                </c:pt>
                <c:pt idx="8744">
                  <c:v>8745</c:v>
                </c:pt>
                <c:pt idx="8745">
                  <c:v>8746</c:v>
                </c:pt>
                <c:pt idx="8746">
                  <c:v>8747</c:v>
                </c:pt>
                <c:pt idx="8747">
                  <c:v>8748</c:v>
                </c:pt>
                <c:pt idx="8748">
                  <c:v>8749</c:v>
                </c:pt>
                <c:pt idx="8749">
                  <c:v>8750</c:v>
                </c:pt>
                <c:pt idx="8750">
                  <c:v>8751</c:v>
                </c:pt>
                <c:pt idx="8751">
                  <c:v>8752</c:v>
                </c:pt>
                <c:pt idx="8752">
                  <c:v>8753</c:v>
                </c:pt>
                <c:pt idx="8753">
                  <c:v>8754</c:v>
                </c:pt>
                <c:pt idx="8754">
                  <c:v>8755</c:v>
                </c:pt>
                <c:pt idx="8755">
                  <c:v>8756</c:v>
                </c:pt>
                <c:pt idx="8756">
                  <c:v>8757</c:v>
                </c:pt>
                <c:pt idx="8757">
                  <c:v>8758</c:v>
                </c:pt>
                <c:pt idx="8758">
                  <c:v>8759</c:v>
                </c:pt>
                <c:pt idx="8759">
                  <c:v>8760</c:v>
                </c:pt>
                <c:pt idx="8760">
                  <c:v>8761</c:v>
                </c:pt>
                <c:pt idx="8761">
                  <c:v>8762</c:v>
                </c:pt>
                <c:pt idx="8762">
                  <c:v>8763</c:v>
                </c:pt>
                <c:pt idx="8763">
                  <c:v>8764</c:v>
                </c:pt>
                <c:pt idx="8764">
                  <c:v>8765</c:v>
                </c:pt>
                <c:pt idx="8765">
                  <c:v>8766</c:v>
                </c:pt>
                <c:pt idx="8766">
                  <c:v>8767</c:v>
                </c:pt>
                <c:pt idx="8767">
                  <c:v>8768</c:v>
                </c:pt>
                <c:pt idx="8768">
                  <c:v>8769</c:v>
                </c:pt>
                <c:pt idx="8769">
                  <c:v>8770</c:v>
                </c:pt>
                <c:pt idx="8770">
                  <c:v>8771</c:v>
                </c:pt>
                <c:pt idx="8771">
                  <c:v>8772</c:v>
                </c:pt>
                <c:pt idx="8772">
                  <c:v>8773</c:v>
                </c:pt>
                <c:pt idx="8773">
                  <c:v>8774</c:v>
                </c:pt>
                <c:pt idx="8774">
                  <c:v>8775</c:v>
                </c:pt>
                <c:pt idx="8775">
                  <c:v>8776</c:v>
                </c:pt>
                <c:pt idx="8776">
                  <c:v>8777</c:v>
                </c:pt>
                <c:pt idx="8777">
                  <c:v>8778</c:v>
                </c:pt>
                <c:pt idx="8778">
                  <c:v>8779</c:v>
                </c:pt>
                <c:pt idx="8779">
                  <c:v>8780</c:v>
                </c:pt>
                <c:pt idx="8780">
                  <c:v>8781</c:v>
                </c:pt>
                <c:pt idx="8781">
                  <c:v>8782</c:v>
                </c:pt>
                <c:pt idx="8782">
                  <c:v>8783</c:v>
                </c:pt>
                <c:pt idx="8783">
                  <c:v>8784</c:v>
                </c:pt>
                <c:pt idx="8784">
                  <c:v>8785</c:v>
                </c:pt>
                <c:pt idx="8785">
                  <c:v>8786</c:v>
                </c:pt>
                <c:pt idx="8786">
                  <c:v>8787</c:v>
                </c:pt>
                <c:pt idx="8787">
                  <c:v>8788</c:v>
                </c:pt>
                <c:pt idx="8788">
                  <c:v>8789</c:v>
                </c:pt>
                <c:pt idx="8789">
                  <c:v>8790</c:v>
                </c:pt>
                <c:pt idx="8790">
                  <c:v>8791</c:v>
                </c:pt>
                <c:pt idx="8791">
                  <c:v>8792</c:v>
                </c:pt>
                <c:pt idx="8792">
                  <c:v>8793</c:v>
                </c:pt>
                <c:pt idx="8793">
                  <c:v>8794</c:v>
                </c:pt>
                <c:pt idx="8794">
                  <c:v>8795</c:v>
                </c:pt>
                <c:pt idx="8795">
                  <c:v>8796</c:v>
                </c:pt>
                <c:pt idx="8796">
                  <c:v>8797</c:v>
                </c:pt>
                <c:pt idx="8797">
                  <c:v>8798</c:v>
                </c:pt>
                <c:pt idx="8798">
                  <c:v>8799</c:v>
                </c:pt>
                <c:pt idx="8799">
                  <c:v>8800</c:v>
                </c:pt>
                <c:pt idx="8800">
                  <c:v>8801</c:v>
                </c:pt>
                <c:pt idx="8801">
                  <c:v>8802</c:v>
                </c:pt>
                <c:pt idx="8802">
                  <c:v>8803</c:v>
                </c:pt>
                <c:pt idx="8803">
                  <c:v>8804</c:v>
                </c:pt>
                <c:pt idx="8804">
                  <c:v>8805</c:v>
                </c:pt>
                <c:pt idx="8805">
                  <c:v>8806</c:v>
                </c:pt>
                <c:pt idx="8806">
                  <c:v>8807</c:v>
                </c:pt>
                <c:pt idx="8807">
                  <c:v>8808</c:v>
                </c:pt>
                <c:pt idx="8808">
                  <c:v>8809</c:v>
                </c:pt>
                <c:pt idx="8809">
                  <c:v>8810</c:v>
                </c:pt>
                <c:pt idx="8810">
                  <c:v>8811</c:v>
                </c:pt>
                <c:pt idx="8811">
                  <c:v>8812</c:v>
                </c:pt>
                <c:pt idx="8812">
                  <c:v>8813</c:v>
                </c:pt>
                <c:pt idx="8813">
                  <c:v>8814</c:v>
                </c:pt>
                <c:pt idx="8814">
                  <c:v>8815</c:v>
                </c:pt>
                <c:pt idx="8815">
                  <c:v>8816</c:v>
                </c:pt>
                <c:pt idx="8816">
                  <c:v>8817</c:v>
                </c:pt>
                <c:pt idx="8817">
                  <c:v>8818</c:v>
                </c:pt>
                <c:pt idx="8818">
                  <c:v>8819</c:v>
                </c:pt>
                <c:pt idx="8819">
                  <c:v>8820</c:v>
                </c:pt>
                <c:pt idx="8820">
                  <c:v>8821</c:v>
                </c:pt>
                <c:pt idx="8821">
                  <c:v>8822</c:v>
                </c:pt>
                <c:pt idx="8822">
                  <c:v>8823</c:v>
                </c:pt>
                <c:pt idx="8823">
                  <c:v>8824</c:v>
                </c:pt>
                <c:pt idx="8824">
                  <c:v>8825</c:v>
                </c:pt>
                <c:pt idx="8825">
                  <c:v>8826</c:v>
                </c:pt>
                <c:pt idx="8826">
                  <c:v>8827</c:v>
                </c:pt>
                <c:pt idx="8827">
                  <c:v>8828</c:v>
                </c:pt>
                <c:pt idx="8828">
                  <c:v>8829</c:v>
                </c:pt>
                <c:pt idx="8829">
                  <c:v>8830</c:v>
                </c:pt>
                <c:pt idx="8830">
                  <c:v>8831</c:v>
                </c:pt>
                <c:pt idx="8831">
                  <c:v>8832</c:v>
                </c:pt>
                <c:pt idx="8832">
                  <c:v>8833</c:v>
                </c:pt>
                <c:pt idx="8833">
                  <c:v>8834</c:v>
                </c:pt>
                <c:pt idx="8834">
                  <c:v>8835</c:v>
                </c:pt>
                <c:pt idx="8835">
                  <c:v>8836</c:v>
                </c:pt>
                <c:pt idx="8836">
                  <c:v>8837</c:v>
                </c:pt>
                <c:pt idx="8837">
                  <c:v>8838</c:v>
                </c:pt>
                <c:pt idx="8838">
                  <c:v>8839</c:v>
                </c:pt>
                <c:pt idx="8839">
                  <c:v>8840</c:v>
                </c:pt>
                <c:pt idx="8840">
                  <c:v>8841</c:v>
                </c:pt>
                <c:pt idx="8841">
                  <c:v>8842</c:v>
                </c:pt>
                <c:pt idx="8842">
                  <c:v>8843</c:v>
                </c:pt>
                <c:pt idx="8843">
                  <c:v>8844</c:v>
                </c:pt>
                <c:pt idx="8844">
                  <c:v>8845</c:v>
                </c:pt>
                <c:pt idx="8845">
                  <c:v>8846</c:v>
                </c:pt>
                <c:pt idx="8846">
                  <c:v>8847</c:v>
                </c:pt>
                <c:pt idx="8847">
                  <c:v>8848</c:v>
                </c:pt>
                <c:pt idx="8848">
                  <c:v>8849</c:v>
                </c:pt>
                <c:pt idx="8849">
                  <c:v>8850</c:v>
                </c:pt>
                <c:pt idx="8850">
                  <c:v>8851</c:v>
                </c:pt>
                <c:pt idx="8851">
                  <c:v>8852</c:v>
                </c:pt>
                <c:pt idx="8852">
                  <c:v>8853</c:v>
                </c:pt>
                <c:pt idx="8853">
                  <c:v>8854</c:v>
                </c:pt>
                <c:pt idx="8854">
                  <c:v>8855</c:v>
                </c:pt>
                <c:pt idx="8855">
                  <c:v>8856</c:v>
                </c:pt>
                <c:pt idx="8856">
                  <c:v>8857</c:v>
                </c:pt>
                <c:pt idx="8857">
                  <c:v>8858</c:v>
                </c:pt>
                <c:pt idx="8858">
                  <c:v>8859</c:v>
                </c:pt>
                <c:pt idx="8859">
                  <c:v>8860</c:v>
                </c:pt>
                <c:pt idx="8860">
                  <c:v>8861</c:v>
                </c:pt>
                <c:pt idx="8861">
                  <c:v>8862</c:v>
                </c:pt>
                <c:pt idx="8862">
                  <c:v>8863</c:v>
                </c:pt>
                <c:pt idx="8863">
                  <c:v>8864</c:v>
                </c:pt>
                <c:pt idx="8864">
                  <c:v>8865</c:v>
                </c:pt>
                <c:pt idx="8865">
                  <c:v>8866</c:v>
                </c:pt>
                <c:pt idx="8866">
                  <c:v>8867</c:v>
                </c:pt>
                <c:pt idx="8867">
                  <c:v>8868</c:v>
                </c:pt>
                <c:pt idx="8868">
                  <c:v>8869</c:v>
                </c:pt>
                <c:pt idx="8869">
                  <c:v>8870</c:v>
                </c:pt>
                <c:pt idx="8870">
                  <c:v>8871</c:v>
                </c:pt>
                <c:pt idx="8871">
                  <c:v>8872</c:v>
                </c:pt>
                <c:pt idx="8872">
                  <c:v>8873</c:v>
                </c:pt>
                <c:pt idx="8873">
                  <c:v>8874</c:v>
                </c:pt>
                <c:pt idx="8874">
                  <c:v>8875</c:v>
                </c:pt>
                <c:pt idx="8875">
                  <c:v>8876</c:v>
                </c:pt>
                <c:pt idx="8876">
                  <c:v>8877</c:v>
                </c:pt>
                <c:pt idx="8877">
                  <c:v>8878</c:v>
                </c:pt>
                <c:pt idx="8878">
                  <c:v>8879</c:v>
                </c:pt>
                <c:pt idx="8879">
                  <c:v>8880</c:v>
                </c:pt>
                <c:pt idx="8880">
                  <c:v>8881</c:v>
                </c:pt>
                <c:pt idx="8881">
                  <c:v>8882</c:v>
                </c:pt>
                <c:pt idx="8882">
                  <c:v>8883</c:v>
                </c:pt>
                <c:pt idx="8883">
                  <c:v>8884</c:v>
                </c:pt>
                <c:pt idx="8884">
                  <c:v>8885</c:v>
                </c:pt>
                <c:pt idx="8885">
                  <c:v>8886</c:v>
                </c:pt>
                <c:pt idx="8886">
                  <c:v>8887</c:v>
                </c:pt>
                <c:pt idx="8887">
                  <c:v>8888</c:v>
                </c:pt>
                <c:pt idx="8888">
                  <c:v>8889</c:v>
                </c:pt>
                <c:pt idx="8889">
                  <c:v>8890</c:v>
                </c:pt>
                <c:pt idx="8890">
                  <c:v>8891</c:v>
                </c:pt>
                <c:pt idx="8891">
                  <c:v>8892</c:v>
                </c:pt>
                <c:pt idx="8892">
                  <c:v>8893</c:v>
                </c:pt>
                <c:pt idx="8893">
                  <c:v>8894</c:v>
                </c:pt>
                <c:pt idx="8894">
                  <c:v>8895</c:v>
                </c:pt>
                <c:pt idx="8895">
                  <c:v>8896</c:v>
                </c:pt>
                <c:pt idx="8896">
                  <c:v>8897</c:v>
                </c:pt>
                <c:pt idx="8897">
                  <c:v>8898</c:v>
                </c:pt>
                <c:pt idx="8898">
                  <c:v>8899</c:v>
                </c:pt>
                <c:pt idx="8899">
                  <c:v>8900</c:v>
                </c:pt>
                <c:pt idx="8900">
                  <c:v>8901</c:v>
                </c:pt>
                <c:pt idx="8901">
                  <c:v>8902</c:v>
                </c:pt>
                <c:pt idx="8902">
                  <c:v>8903</c:v>
                </c:pt>
                <c:pt idx="8903">
                  <c:v>8904</c:v>
                </c:pt>
                <c:pt idx="8904">
                  <c:v>8905</c:v>
                </c:pt>
                <c:pt idx="8905">
                  <c:v>8906</c:v>
                </c:pt>
                <c:pt idx="8906">
                  <c:v>8907</c:v>
                </c:pt>
                <c:pt idx="8907">
                  <c:v>8908</c:v>
                </c:pt>
                <c:pt idx="8908">
                  <c:v>8909</c:v>
                </c:pt>
                <c:pt idx="8909">
                  <c:v>8910</c:v>
                </c:pt>
                <c:pt idx="8910">
                  <c:v>8911</c:v>
                </c:pt>
                <c:pt idx="8911">
                  <c:v>8912</c:v>
                </c:pt>
                <c:pt idx="8912">
                  <c:v>8913</c:v>
                </c:pt>
                <c:pt idx="8913">
                  <c:v>8914</c:v>
                </c:pt>
                <c:pt idx="8914">
                  <c:v>8915</c:v>
                </c:pt>
                <c:pt idx="8915">
                  <c:v>8916</c:v>
                </c:pt>
                <c:pt idx="8916">
                  <c:v>8917</c:v>
                </c:pt>
                <c:pt idx="8917">
                  <c:v>8918</c:v>
                </c:pt>
                <c:pt idx="8918">
                  <c:v>8919</c:v>
                </c:pt>
                <c:pt idx="8919">
                  <c:v>8920</c:v>
                </c:pt>
                <c:pt idx="8920">
                  <c:v>8921</c:v>
                </c:pt>
                <c:pt idx="8921">
                  <c:v>8922</c:v>
                </c:pt>
                <c:pt idx="8922">
                  <c:v>8923</c:v>
                </c:pt>
                <c:pt idx="8923">
                  <c:v>8924</c:v>
                </c:pt>
                <c:pt idx="8924">
                  <c:v>8925</c:v>
                </c:pt>
                <c:pt idx="8925">
                  <c:v>8926</c:v>
                </c:pt>
                <c:pt idx="8926">
                  <c:v>8927</c:v>
                </c:pt>
                <c:pt idx="8927">
                  <c:v>8928</c:v>
                </c:pt>
                <c:pt idx="8928">
                  <c:v>8929</c:v>
                </c:pt>
                <c:pt idx="8929">
                  <c:v>8930</c:v>
                </c:pt>
                <c:pt idx="8930">
                  <c:v>8931</c:v>
                </c:pt>
                <c:pt idx="8931">
                  <c:v>8932</c:v>
                </c:pt>
                <c:pt idx="8932">
                  <c:v>8933</c:v>
                </c:pt>
                <c:pt idx="8933">
                  <c:v>8934</c:v>
                </c:pt>
                <c:pt idx="8934">
                  <c:v>8935</c:v>
                </c:pt>
                <c:pt idx="8935">
                  <c:v>8936</c:v>
                </c:pt>
                <c:pt idx="8936">
                  <c:v>8937</c:v>
                </c:pt>
                <c:pt idx="8937">
                  <c:v>8938</c:v>
                </c:pt>
                <c:pt idx="8938">
                  <c:v>8939</c:v>
                </c:pt>
                <c:pt idx="8939">
                  <c:v>8940</c:v>
                </c:pt>
                <c:pt idx="8940">
                  <c:v>8941</c:v>
                </c:pt>
                <c:pt idx="8941">
                  <c:v>8942</c:v>
                </c:pt>
                <c:pt idx="8942">
                  <c:v>8943</c:v>
                </c:pt>
                <c:pt idx="8943">
                  <c:v>8944</c:v>
                </c:pt>
                <c:pt idx="8944">
                  <c:v>8945</c:v>
                </c:pt>
                <c:pt idx="8945">
                  <c:v>8946</c:v>
                </c:pt>
                <c:pt idx="8946">
                  <c:v>8947</c:v>
                </c:pt>
                <c:pt idx="8947">
                  <c:v>8948</c:v>
                </c:pt>
                <c:pt idx="8948">
                  <c:v>8949</c:v>
                </c:pt>
                <c:pt idx="8949">
                  <c:v>8950</c:v>
                </c:pt>
                <c:pt idx="8950">
                  <c:v>8951</c:v>
                </c:pt>
                <c:pt idx="8951">
                  <c:v>8952</c:v>
                </c:pt>
                <c:pt idx="8952">
                  <c:v>8953</c:v>
                </c:pt>
                <c:pt idx="8953">
                  <c:v>8954</c:v>
                </c:pt>
                <c:pt idx="8954">
                  <c:v>8955</c:v>
                </c:pt>
                <c:pt idx="8955">
                  <c:v>8956</c:v>
                </c:pt>
                <c:pt idx="8956">
                  <c:v>8957</c:v>
                </c:pt>
                <c:pt idx="8957">
                  <c:v>8958</c:v>
                </c:pt>
                <c:pt idx="8958">
                  <c:v>8959</c:v>
                </c:pt>
                <c:pt idx="8959">
                  <c:v>8960</c:v>
                </c:pt>
                <c:pt idx="8960">
                  <c:v>8961</c:v>
                </c:pt>
                <c:pt idx="8961">
                  <c:v>8962</c:v>
                </c:pt>
                <c:pt idx="8962">
                  <c:v>8963</c:v>
                </c:pt>
                <c:pt idx="8963">
                  <c:v>8964</c:v>
                </c:pt>
                <c:pt idx="8964">
                  <c:v>8965</c:v>
                </c:pt>
                <c:pt idx="8965">
                  <c:v>8966</c:v>
                </c:pt>
                <c:pt idx="8966">
                  <c:v>8967</c:v>
                </c:pt>
                <c:pt idx="8967">
                  <c:v>8968</c:v>
                </c:pt>
                <c:pt idx="8968">
                  <c:v>8969</c:v>
                </c:pt>
                <c:pt idx="8969">
                  <c:v>8970</c:v>
                </c:pt>
                <c:pt idx="8970">
                  <c:v>8971</c:v>
                </c:pt>
                <c:pt idx="8971">
                  <c:v>8972</c:v>
                </c:pt>
                <c:pt idx="8972">
                  <c:v>8973</c:v>
                </c:pt>
                <c:pt idx="8973">
                  <c:v>8974</c:v>
                </c:pt>
                <c:pt idx="8974">
                  <c:v>8975</c:v>
                </c:pt>
                <c:pt idx="8975">
                  <c:v>8976</c:v>
                </c:pt>
                <c:pt idx="8976">
                  <c:v>8977</c:v>
                </c:pt>
                <c:pt idx="8977">
                  <c:v>8978</c:v>
                </c:pt>
                <c:pt idx="8978">
                  <c:v>8979</c:v>
                </c:pt>
                <c:pt idx="8979">
                  <c:v>8980</c:v>
                </c:pt>
                <c:pt idx="8980">
                  <c:v>8981</c:v>
                </c:pt>
                <c:pt idx="8981">
                  <c:v>8982</c:v>
                </c:pt>
                <c:pt idx="8982">
                  <c:v>8983</c:v>
                </c:pt>
                <c:pt idx="8983">
                  <c:v>8984</c:v>
                </c:pt>
                <c:pt idx="8984">
                  <c:v>8985</c:v>
                </c:pt>
                <c:pt idx="8985">
                  <c:v>8986</c:v>
                </c:pt>
                <c:pt idx="8986">
                  <c:v>8987</c:v>
                </c:pt>
                <c:pt idx="8987">
                  <c:v>8988</c:v>
                </c:pt>
                <c:pt idx="8988">
                  <c:v>8989</c:v>
                </c:pt>
                <c:pt idx="8989">
                  <c:v>8990</c:v>
                </c:pt>
                <c:pt idx="8990">
                  <c:v>8991</c:v>
                </c:pt>
                <c:pt idx="8991">
                  <c:v>8992</c:v>
                </c:pt>
                <c:pt idx="8992">
                  <c:v>8993</c:v>
                </c:pt>
                <c:pt idx="8993">
                  <c:v>8994</c:v>
                </c:pt>
                <c:pt idx="8994">
                  <c:v>8995</c:v>
                </c:pt>
                <c:pt idx="8995">
                  <c:v>8996</c:v>
                </c:pt>
                <c:pt idx="8996">
                  <c:v>8997</c:v>
                </c:pt>
                <c:pt idx="8997">
                  <c:v>8998</c:v>
                </c:pt>
                <c:pt idx="8998">
                  <c:v>8999</c:v>
                </c:pt>
                <c:pt idx="8999">
                  <c:v>9000</c:v>
                </c:pt>
                <c:pt idx="9000">
                  <c:v>9001</c:v>
                </c:pt>
                <c:pt idx="9001">
                  <c:v>9002</c:v>
                </c:pt>
                <c:pt idx="9002">
                  <c:v>9003</c:v>
                </c:pt>
                <c:pt idx="9003">
                  <c:v>9004</c:v>
                </c:pt>
                <c:pt idx="9004">
                  <c:v>9005</c:v>
                </c:pt>
                <c:pt idx="9005">
                  <c:v>9006</c:v>
                </c:pt>
                <c:pt idx="9006">
                  <c:v>9007</c:v>
                </c:pt>
                <c:pt idx="9007">
                  <c:v>9008</c:v>
                </c:pt>
                <c:pt idx="9008">
                  <c:v>9009</c:v>
                </c:pt>
                <c:pt idx="9009">
                  <c:v>9010</c:v>
                </c:pt>
                <c:pt idx="9010">
                  <c:v>9011</c:v>
                </c:pt>
                <c:pt idx="9011">
                  <c:v>9012</c:v>
                </c:pt>
                <c:pt idx="9012">
                  <c:v>9013</c:v>
                </c:pt>
                <c:pt idx="9013">
                  <c:v>9014</c:v>
                </c:pt>
                <c:pt idx="9014">
                  <c:v>9015</c:v>
                </c:pt>
                <c:pt idx="9015">
                  <c:v>9016</c:v>
                </c:pt>
                <c:pt idx="9016">
                  <c:v>9017</c:v>
                </c:pt>
                <c:pt idx="9017">
                  <c:v>9018</c:v>
                </c:pt>
                <c:pt idx="9018">
                  <c:v>9019</c:v>
                </c:pt>
                <c:pt idx="9019">
                  <c:v>9020</c:v>
                </c:pt>
                <c:pt idx="9020">
                  <c:v>9021</c:v>
                </c:pt>
                <c:pt idx="9021">
                  <c:v>9022</c:v>
                </c:pt>
                <c:pt idx="9022">
                  <c:v>9023</c:v>
                </c:pt>
                <c:pt idx="9023">
                  <c:v>9024</c:v>
                </c:pt>
                <c:pt idx="9024">
                  <c:v>9025</c:v>
                </c:pt>
                <c:pt idx="9025">
                  <c:v>9026</c:v>
                </c:pt>
                <c:pt idx="9026">
                  <c:v>9027</c:v>
                </c:pt>
                <c:pt idx="9027">
                  <c:v>9028</c:v>
                </c:pt>
                <c:pt idx="9028">
                  <c:v>9029</c:v>
                </c:pt>
                <c:pt idx="9029">
                  <c:v>9030</c:v>
                </c:pt>
                <c:pt idx="9030">
                  <c:v>9031</c:v>
                </c:pt>
                <c:pt idx="9031">
                  <c:v>9032</c:v>
                </c:pt>
                <c:pt idx="9032">
                  <c:v>9033</c:v>
                </c:pt>
                <c:pt idx="9033">
                  <c:v>9034</c:v>
                </c:pt>
                <c:pt idx="9034">
                  <c:v>9035</c:v>
                </c:pt>
                <c:pt idx="9035">
                  <c:v>9036</c:v>
                </c:pt>
                <c:pt idx="9036">
                  <c:v>9037</c:v>
                </c:pt>
                <c:pt idx="9037">
                  <c:v>9038</c:v>
                </c:pt>
                <c:pt idx="9038">
                  <c:v>9039</c:v>
                </c:pt>
                <c:pt idx="9039">
                  <c:v>9040</c:v>
                </c:pt>
                <c:pt idx="9040">
                  <c:v>9041</c:v>
                </c:pt>
                <c:pt idx="9041">
                  <c:v>9042</c:v>
                </c:pt>
                <c:pt idx="9042">
                  <c:v>9043</c:v>
                </c:pt>
                <c:pt idx="9043">
                  <c:v>9044</c:v>
                </c:pt>
                <c:pt idx="9044">
                  <c:v>9045</c:v>
                </c:pt>
                <c:pt idx="9045">
                  <c:v>9046</c:v>
                </c:pt>
                <c:pt idx="9046">
                  <c:v>9047</c:v>
                </c:pt>
                <c:pt idx="9047">
                  <c:v>9048</c:v>
                </c:pt>
                <c:pt idx="9048">
                  <c:v>9049</c:v>
                </c:pt>
                <c:pt idx="9049">
                  <c:v>9050</c:v>
                </c:pt>
                <c:pt idx="9050">
                  <c:v>9051</c:v>
                </c:pt>
                <c:pt idx="9051">
                  <c:v>9052</c:v>
                </c:pt>
                <c:pt idx="9052">
                  <c:v>9053</c:v>
                </c:pt>
                <c:pt idx="9053">
                  <c:v>9054</c:v>
                </c:pt>
                <c:pt idx="9054">
                  <c:v>9055</c:v>
                </c:pt>
                <c:pt idx="9055">
                  <c:v>9056</c:v>
                </c:pt>
                <c:pt idx="9056">
                  <c:v>9057</c:v>
                </c:pt>
                <c:pt idx="9057">
                  <c:v>9058</c:v>
                </c:pt>
                <c:pt idx="9058">
                  <c:v>9059</c:v>
                </c:pt>
                <c:pt idx="9059">
                  <c:v>9060</c:v>
                </c:pt>
                <c:pt idx="9060">
                  <c:v>9061</c:v>
                </c:pt>
                <c:pt idx="9061">
                  <c:v>9062</c:v>
                </c:pt>
                <c:pt idx="9062">
                  <c:v>9063</c:v>
                </c:pt>
                <c:pt idx="9063">
                  <c:v>9064</c:v>
                </c:pt>
                <c:pt idx="9064">
                  <c:v>9065</c:v>
                </c:pt>
                <c:pt idx="9065">
                  <c:v>9066</c:v>
                </c:pt>
                <c:pt idx="9066">
                  <c:v>9067</c:v>
                </c:pt>
                <c:pt idx="9067">
                  <c:v>9068</c:v>
                </c:pt>
                <c:pt idx="9068">
                  <c:v>9069</c:v>
                </c:pt>
                <c:pt idx="9069">
                  <c:v>9070</c:v>
                </c:pt>
                <c:pt idx="9070">
                  <c:v>9071</c:v>
                </c:pt>
                <c:pt idx="9071">
                  <c:v>9072</c:v>
                </c:pt>
                <c:pt idx="9072">
                  <c:v>9073</c:v>
                </c:pt>
                <c:pt idx="9073">
                  <c:v>9074</c:v>
                </c:pt>
                <c:pt idx="9074">
                  <c:v>9075</c:v>
                </c:pt>
                <c:pt idx="9075">
                  <c:v>9076</c:v>
                </c:pt>
                <c:pt idx="9076">
                  <c:v>9077</c:v>
                </c:pt>
                <c:pt idx="9077">
                  <c:v>9078</c:v>
                </c:pt>
                <c:pt idx="9078">
                  <c:v>9079</c:v>
                </c:pt>
                <c:pt idx="9079">
                  <c:v>9080</c:v>
                </c:pt>
                <c:pt idx="9080">
                  <c:v>9081</c:v>
                </c:pt>
                <c:pt idx="9081">
                  <c:v>9082</c:v>
                </c:pt>
                <c:pt idx="9082">
                  <c:v>9083</c:v>
                </c:pt>
                <c:pt idx="9083">
                  <c:v>9084</c:v>
                </c:pt>
                <c:pt idx="9084">
                  <c:v>9085</c:v>
                </c:pt>
                <c:pt idx="9085">
                  <c:v>9086</c:v>
                </c:pt>
                <c:pt idx="9086">
                  <c:v>9087</c:v>
                </c:pt>
                <c:pt idx="9087">
                  <c:v>9088</c:v>
                </c:pt>
                <c:pt idx="9088">
                  <c:v>9089</c:v>
                </c:pt>
                <c:pt idx="9089">
                  <c:v>9090</c:v>
                </c:pt>
                <c:pt idx="9090">
                  <c:v>9091</c:v>
                </c:pt>
                <c:pt idx="9091">
                  <c:v>9092</c:v>
                </c:pt>
                <c:pt idx="9092">
                  <c:v>9093</c:v>
                </c:pt>
                <c:pt idx="9093">
                  <c:v>9094</c:v>
                </c:pt>
                <c:pt idx="9094">
                  <c:v>9095</c:v>
                </c:pt>
                <c:pt idx="9095">
                  <c:v>9096</c:v>
                </c:pt>
                <c:pt idx="9096">
                  <c:v>9097</c:v>
                </c:pt>
                <c:pt idx="9097">
                  <c:v>9098</c:v>
                </c:pt>
                <c:pt idx="9098">
                  <c:v>9099</c:v>
                </c:pt>
                <c:pt idx="9099">
                  <c:v>9100</c:v>
                </c:pt>
                <c:pt idx="9100">
                  <c:v>9101</c:v>
                </c:pt>
                <c:pt idx="9101">
                  <c:v>9102</c:v>
                </c:pt>
                <c:pt idx="9102">
                  <c:v>9103</c:v>
                </c:pt>
                <c:pt idx="9103">
                  <c:v>9104</c:v>
                </c:pt>
                <c:pt idx="9104">
                  <c:v>9105</c:v>
                </c:pt>
                <c:pt idx="9105">
                  <c:v>9106</c:v>
                </c:pt>
                <c:pt idx="9106">
                  <c:v>9107</c:v>
                </c:pt>
                <c:pt idx="9107">
                  <c:v>9108</c:v>
                </c:pt>
                <c:pt idx="9108">
                  <c:v>9109</c:v>
                </c:pt>
                <c:pt idx="9109">
                  <c:v>9110</c:v>
                </c:pt>
                <c:pt idx="9110">
                  <c:v>9111</c:v>
                </c:pt>
                <c:pt idx="9111">
                  <c:v>9112</c:v>
                </c:pt>
                <c:pt idx="9112">
                  <c:v>9113</c:v>
                </c:pt>
                <c:pt idx="9113">
                  <c:v>9114</c:v>
                </c:pt>
                <c:pt idx="9114">
                  <c:v>9115</c:v>
                </c:pt>
                <c:pt idx="9115">
                  <c:v>9116</c:v>
                </c:pt>
                <c:pt idx="9116">
                  <c:v>9117</c:v>
                </c:pt>
                <c:pt idx="9117">
                  <c:v>9118</c:v>
                </c:pt>
                <c:pt idx="9118">
                  <c:v>9119</c:v>
                </c:pt>
                <c:pt idx="9119">
                  <c:v>9120</c:v>
                </c:pt>
                <c:pt idx="9120">
                  <c:v>9121</c:v>
                </c:pt>
                <c:pt idx="9121">
                  <c:v>9122</c:v>
                </c:pt>
                <c:pt idx="9122">
                  <c:v>9123</c:v>
                </c:pt>
                <c:pt idx="9123">
                  <c:v>9124</c:v>
                </c:pt>
                <c:pt idx="9124">
                  <c:v>9125</c:v>
                </c:pt>
                <c:pt idx="9125">
                  <c:v>9126</c:v>
                </c:pt>
                <c:pt idx="9126">
                  <c:v>9127</c:v>
                </c:pt>
                <c:pt idx="9127">
                  <c:v>9128</c:v>
                </c:pt>
                <c:pt idx="9128">
                  <c:v>9129</c:v>
                </c:pt>
                <c:pt idx="9129">
                  <c:v>9130</c:v>
                </c:pt>
                <c:pt idx="9130">
                  <c:v>9131</c:v>
                </c:pt>
                <c:pt idx="9131">
                  <c:v>9132</c:v>
                </c:pt>
                <c:pt idx="9132">
                  <c:v>9133</c:v>
                </c:pt>
                <c:pt idx="9133">
                  <c:v>9134</c:v>
                </c:pt>
                <c:pt idx="9134">
                  <c:v>9135</c:v>
                </c:pt>
                <c:pt idx="9135">
                  <c:v>9136</c:v>
                </c:pt>
                <c:pt idx="9136">
                  <c:v>9137</c:v>
                </c:pt>
                <c:pt idx="9137">
                  <c:v>9138</c:v>
                </c:pt>
                <c:pt idx="9138">
                  <c:v>9139</c:v>
                </c:pt>
                <c:pt idx="9139">
                  <c:v>9140</c:v>
                </c:pt>
                <c:pt idx="9140">
                  <c:v>9141</c:v>
                </c:pt>
                <c:pt idx="9141">
                  <c:v>9142</c:v>
                </c:pt>
                <c:pt idx="9142">
                  <c:v>9143</c:v>
                </c:pt>
                <c:pt idx="9143">
                  <c:v>9144</c:v>
                </c:pt>
                <c:pt idx="9144">
                  <c:v>9145</c:v>
                </c:pt>
                <c:pt idx="9145">
                  <c:v>9146</c:v>
                </c:pt>
                <c:pt idx="9146">
                  <c:v>9147</c:v>
                </c:pt>
                <c:pt idx="9147">
                  <c:v>9148</c:v>
                </c:pt>
                <c:pt idx="9148">
                  <c:v>9149</c:v>
                </c:pt>
                <c:pt idx="9149">
                  <c:v>9150</c:v>
                </c:pt>
                <c:pt idx="9150">
                  <c:v>9151</c:v>
                </c:pt>
                <c:pt idx="9151">
                  <c:v>9152</c:v>
                </c:pt>
                <c:pt idx="9152">
                  <c:v>9153</c:v>
                </c:pt>
                <c:pt idx="9153">
                  <c:v>9154</c:v>
                </c:pt>
                <c:pt idx="9154">
                  <c:v>9155</c:v>
                </c:pt>
                <c:pt idx="9155">
                  <c:v>9156</c:v>
                </c:pt>
                <c:pt idx="9156">
                  <c:v>9157</c:v>
                </c:pt>
                <c:pt idx="9157">
                  <c:v>9158</c:v>
                </c:pt>
                <c:pt idx="9158">
                  <c:v>9159</c:v>
                </c:pt>
                <c:pt idx="9159">
                  <c:v>9160</c:v>
                </c:pt>
                <c:pt idx="9160">
                  <c:v>9161</c:v>
                </c:pt>
                <c:pt idx="9161">
                  <c:v>9162</c:v>
                </c:pt>
                <c:pt idx="9162">
                  <c:v>9163</c:v>
                </c:pt>
                <c:pt idx="9163">
                  <c:v>9164</c:v>
                </c:pt>
                <c:pt idx="9164">
                  <c:v>9165</c:v>
                </c:pt>
                <c:pt idx="9165">
                  <c:v>9166</c:v>
                </c:pt>
                <c:pt idx="9166">
                  <c:v>9167</c:v>
                </c:pt>
                <c:pt idx="9167">
                  <c:v>9168</c:v>
                </c:pt>
                <c:pt idx="9168">
                  <c:v>9169</c:v>
                </c:pt>
                <c:pt idx="9169">
                  <c:v>9170</c:v>
                </c:pt>
                <c:pt idx="9170">
                  <c:v>9171</c:v>
                </c:pt>
                <c:pt idx="9171">
                  <c:v>9172</c:v>
                </c:pt>
                <c:pt idx="9172">
                  <c:v>9173</c:v>
                </c:pt>
                <c:pt idx="9173">
                  <c:v>9174</c:v>
                </c:pt>
                <c:pt idx="9174">
                  <c:v>9175</c:v>
                </c:pt>
                <c:pt idx="9175">
                  <c:v>9176</c:v>
                </c:pt>
                <c:pt idx="9176">
                  <c:v>9177</c:v>
                </c:pt>
                <c:pt idx="9177">
                  <c:v>9178</c:v>
                </c:pt>
                <c:pt idx="9178">
                  <c:v>9179</c:v>
                </c:pt>
                <c:pt idx="9179">
                  <c:v>9180</c:v>
                </c:pt>
                <c:pt idx="9180">
                  <c:v>9181</c:v>
                </c:pt>
                <c:pt idx="9181">
                  <c:v>9182</c:v>
                </c:pt>
                <c:pt idx="9182">
                  <c:v>9183</c:v>
                </c:pt>
                <c:pt idx="9183">
                  <c:v>9184</c:v>
                </c:pt>
                <c:pt idx="9184">
                  <c:v>9185</c:v>
                </c:pt>
                <c:pt idx="9185">
                  <c:v>9186</c:v>
                </c:pt>
                <c:pt idx="9186">
                  <c:v>9187</c:v>
                </c:pt>
                <c:pt idx="9187">
                  <c:v>9188</c:v>
                </c:pt>
                <c:pt idx="9188">
                  <c:v>9189</c:v>
                </c:pt>
                <c:pt idx="9189">
                  <c:v>9190</c:v>
                </c:pt>
                <c:pt idx="9190">
                  <c:v>9191</c:v>
                </c:pt>
                <c:pt idx="9191">
                  <c:v>9192</c:v>
                </c:pt>
                <c:pt idx="9192">
                  <c:v>9193</c:v>
                </c:pt>
                <c:pt idx="9193">
                  <c:v>9194</c:v>
                </c:pt>
                <c:pt idx="9194">
                  <c:v>9195</c:v>
                </c:pt>
                <c:pt idx="9195">
                  <c:v>9196</c:v>
                </c:pt>
                <c:pt idx="9196">
                  <c:v>9197</c:v>
                </c:pt>
                <c:pt idx="9197">
                  <c:v>9198</c:v>
                </c:pt>
                <c:pt idx="9198">
                  <c:v>9199</c:v>
                </c:pt>
                <c:pt idx="9199">
                  <c:v>9200</c:v>
                </c:pt>
                <c:pt idx="9200">
                  <c:v>9201</c:v>
                </c:pt>
                <c:pt idx="9201">
                  <c:v>9202</c:v>
                </c:pt>
                <c:pt idx="9202">
                  <c:v>9203</c:v>
                </c:pt>
                <c:pt idx="9203">
                  <c:v>9204</c:v>
                </c:pt>
                <c:pt idx="9204">
                  <c:v>9205</c:v>
                </c:pt>
                <c:pt idx="9205">
                  <c:v>9206</c:v>
                </c:pt>
                <c:pt idx="9206">
                  <c:v>9207</c:v>
                </c:pt>
                <c:pt idx="9207">
                  <c:v>9208</c:v>
                </c:pt>
                <c:pt idx="9208">
                  <c:v>9209</c:v>
                </c:pt>
                <c:pt idx="9209">
                  <c:v>9210</c:v>
                </c:pt>
                <c:pt idx="9210">
                  <c:v>9211</c:v>
                </c:pt>
                <c:pt idx="9211">
                  <c:v>9212</c:v>
                </c:pt>
                <c:pt idx="9212">
                  <c:v>9213</c:v>
                </c:pt>
                <c:pt idx="9213">
                  <c:v>9214</c:v>
                </c:pt>
                <c:pt idx="9214">
                  <c:v>9215</c:v>
                </c:pt>
                <c:pt idx="9215">
                  <c:v>9216</c:v>
                </c:pt>
                <c:pt idx="9216">
                  <c:v>9217</c:v>
                </c:pt>
                <c:pt idx="9217">
                  <c:v>9218</c:v>
                </c:pt>
                <c:pt idx="9218">
                  <c:v>9219</c:v>
                </c:pt>
                <c:pt idx="9219">
                  <c:v>9220</c:v>
                </c:pt>
                <c:pt idx="9220">
                  <c:v>9221</c:v>
                </c:pt>
                <c:pt idx="9221">
                  <c:v>9222</c:v>
                </c:pt>
                <c:pt idx="9222">
                  <c:v>9223</c:v>
                </c:pt>
                <c:pt idx="9223">
                  <c:v>9224</c:v>
                </c:pt>
                <c:pt idx="9224">
                  <c:v>9225</c:v>
                </c:pt>
                <c:pt idx="9225">
                  <c:v>9226</c:v>
                </c:pt>
                <c:pt idx="9226">
                  <c:v>9227</c:v>
                </c:pt>
                <c:pt idx="9227">
                  <c:v>9228</c:v>
                </c:pt>
                <c:pt idx="9228">
                  <c:v>9229</c:v>
                </c:pt>
                <c:pt idx="9229">
                  <c:v>9230</c:v>
                </c:pt>
                <c:pt idx="9230">
                  <c:v>9231</c:v>
                </c:pt>
                <c:pt idx="9231">
                  <c:v>9232</c:v>
                </c:pt>
                <c:pt idx="9232">
                  <c:v>9233</c:v>
                </c:pt>
                <c:pt idx="9233">
                  <c:v>9234</c:v>
                </c:pt>
                <c:pt idx="9234">
                  <c:v>9235</c:v>
                </c:pt>
                <c:pt idx="9235">
                  <c:v>9236</c:v>
                </c:pt>
                <c:pt idx="9236">
                  <c:v>9237</c:v>
                </c:pt>
                <c:pt idx="9237">
                  <c:v>9238</c:v>
                </c:pt>
                <c:pt idx="9238">
                  <c:v>9239</c:v>
                </c:pt>
                <c:pt idx="9239">
                  <c:v>9240</c:v>
                </c:pt>
                <c:pt idx="9240">
                  <c:v>9241</c:v>
                </c:pt>
                <c:pt idx="9241">
                  <c:v>9242</c:v>
                </c:pt>
                <c:pt idx="9242">
                  <c:v>9243</c:v>
                </c:pt>
                <c:pt idx="9243">
                  <c:v>9244</c:v>
                </c:pt>
                <c:pt idx="9244">
                  <c:v>9245</c:v>
                </c:pt>
                <c:pt idx="9245">
                  <c:v>9246</c:v>
                </c:pt>
                <c:pt idx="9246">
                  <c:v>9247</c:v>
                </c:pt>
                <c:pt idx="9247">
                  <c:v>9248</c:v>
                </c:pt>
                <c:pt idx="9248">
                  <c:v>9249</c:v>
                </c:pt>
                <c:pt idx="9249">
                  <c:v>9250</c:v>
                </c:pt>
                <c:pt idx="9250">
                  <c:v>9251</c:v>
                </c:pt>
                <c:pt idx="9251">
                  <c:v>9252</c:v>
                </c:pt>
                <c:pt idx="9252">
                  <c:v>9253</c:v>
                </c:pt>
                <c:pt idx="9253">
                  <c:v>9254</c:v>
                </c:pt>
                <c:pt idx="9254">
                  <c:v>9255</c:v>
                </c:pt>
                <c:pt idx="9255">
                  <c:v>9256</c:v>
                </c:pt>
                <c:pt idx="9256">
                  <c:v>9257</c:v>
                </c:pt>
                <c:pt idx="9257">
                  <c:v>9258</c:v>
                </c:pt>
                <c:pt idx="9258">
                  <c:v>9259</c:v>
                </c:pt>
                <c:pt idx="9259">
                  <c:v>9260</c:v>
                </c:pt>
                <c:pt idx="9260">
                  <c:v>9261</c:v>
                </c:pt>
                <c:pt idx="9261">
                  <c:v>9262</c:v>
                </c:pt>
                <c:pt idx="9262">
                  <c:v>9263</c:v>
                </c:pt>
                <c:pt idx="9263">
                  <c:v>9264</c:v>
                </c:pt>
                <c:pt idx="9264">
                  <c:v>9265</c:v>
                </c:pt>
                <c:pt idx="9265">
                  <c:v>9266</c:v>
                </c:pt>
                <c:pt idx="9266">
                  <c:v>9267</c:v>
                </c:pt>
                <c:pt idx="9267">
                  <c:v>9268</c:v>
                </c:pt>
                <c:pt idx="9268">
                  <c:v>9269</c:v>
                </c:pt>
                <c:pt idx="9269">
                  <c:v>9270</c:v>
                </c:pt>
                <c:pt idx="9270">
                  <c:v>9271</c:v>
                </c:pt>
                <c:pt idx="9271">
                  <c:v>9272</c:v>
                </c:pt>
                <c:pt idx="9272">
                  <c:v>9273</c:v>
                </c:pt>
                <c:pt idx="9273">
                  <c:v>9274</c:v>
                </c:pt>
                <c:pt idx="9274">
                  <c:v>9275</c:v>
                </c:pt>
                <c:pt idx="9275">
                  <c:v>9276</c:v>
                </c:pt>
                <c:pt idx="9276">
                  <c:v>9277</c:v>
                </c:pt>
                <c:pt idx="9277">
                  <c:v>9278</c:v>
                </c:pt>
                <c:pt idx="9278">
                  <c:v>9279</c:v>
                </c:pt>
                <c:pt idx="9279">
                  <c:v>9280</c:v>
                </c:pt>
                <c:pt idx="9280">
                  <c:v>9281</c:v>
                </c:pt>
                <c:pt idx="9281">
                  <c:v>9282</c:v>
                </c:pt>
                <c:pt idx="9282">
                  <c:v>9283</c:v>
                </c:pt>
                <c:pt idx="9283">
                  <c:v>9284</c:v>
                </c:pt>
                <c:pt idx="9284">
                  <c:v>9285</c:v>
                </c:pt>
                <c:pt idx="9285">
                  <c:v>9286</c:v>
                </c:pt>
                <c:pt idx="9286">
                  <c:v>9287</c:v>
                </c:pt>
                <c:pt idx="9287">
                  <c:v>9288</c:v>
                </c:pt>
                <c:pt idx="9288">
                  <c:v>9289</c:v>
                </c:pt>
                <c:pt idx="9289">
                  <c:v>9290</c:v>
                </c:pt>
                <c:pt idx="9290">
                  <c:v>9291</c:v>
                </c:pt>
                <c:pt idx="9291">
                  <c:v>9292</c:v>
                </c:pt>
                <c:pt idx="9292">
                  <c:v>9293</c:v>
                </c:pt>
                <c:pt idx="9293">
                  <c:v>9294</c:v>
                </c:pt>
                <c:pt idx="9294">
                  <c:v>9295</c:v>
                </c:pt>
                <c:pt idx="9295">
                  <c:v>9296</c:v>
                </c:pt>
                <c:pt idx="9296">
                  <c:v>9297</c:v>
                </c:pt>
                <c:pt idx="9297">
                  <c:v>9298</c:v>
                </c:pt>
                <c:pt idx="9298">
                  <c:v>9299</c:v>
                </c:pt>
                <c:pt idx="9299">
                  <c:v>9300</c:v>
                </c:pt>
                <c:pt idx="9300">
                  <c:v>9301</c:v>
                </c:pt>
                <c:pt idx="9301">
                  <c:v>9302</c:v>
                </c:pt>
                <c:pt idx="9302">
                  <c:v>9303</c:v>
                </c:pt>
                <c:pt idx="9303">
                  <c:v>9304</c:v>
                </c:pt>
                <c:pt idx="9304">
                  <c:v>9305</c:v>
                </c:pt>
                <c:pt idx="9305">
                  <c:v>9306</c:v>
                </c:pt>
                <c:pt idx="9306">
                  <c:v>9307</c:v>
                </c:pt>
                <c:pt idx="9307">
                  <c:v>9308</c:v>
                </c:pt>
                <c:pt idx="9308">
                  <c:v>9309</c:v>
                </c:pt>
                <c:pt idx="9309">
                  <c:v>9310</c:v>
                </c:pt>
                <c:pt idx="9310">
                  <c:v>9311</c:v>
                </c:pt>
                <c:pt idx="9311">
                  <c:v>9312</c:v>
                </c:pt>
                <c:pt idx="9312">
                  <c:v>9313</c:v>
                </c:pt>
                <c:pt idx="9313">
                  <c:v>9314</c:v>
                </c:pt>
                <c:pt idx="9314">
                  <c:v>9315</c:v>
                </c:pt>
                <c:pt idx="9315">
                  <c:v>9316</c:v>
                </c:pt>
                <c:pt idx="9316">
                  <c:v>9317</c:v>
                </c:pt>
                <c:pt idx="9317">
                  <c:v>9318</c:v>
                </c:pt>
                <c:pt idx="9318">
                  <c:v>9319</c:v>
                </c:pt>
                <c:pt idx="9319">
                  <c:v>9320</c:v>
                </c:pt>
                <c:pt idx="9320">
                  <c:v>9321</c:v>
                </c:pt>
                <c:pt idx="9321">
                  <c:v>9322</c:v>
                </c:pt>
                <c:pt idx="9322">
                  <c:v>9323</c:v>
                </c:pt>
                <c:pt idx="9323">
                  <c:v>9324</c:v>
                </c:pt>
                <c:pt idx="9324">
                  <c:v>9325</c:v>
                </c:pt>
                <c:pt idx="9325">
                  <c:v>9326</c:v>
                </c:pt>
                <c:pt idx="9326">
                  <c:v>9327</c:v>
                </c:pt>
                <c:pt idx="9327">
                  <c:v>9328</c:v>
                </c:pt>
                <c:pt idx="9328">
                  <c:v>9329</c:v>
                </c:pt>
                <c:pt idx="9329">
                  <c:v>9330</c:v>
                </c:pt>
                <c:pt idx="9330">
                  <c:v>9331</c:v>
                </c:pt>
                <c:pt idx="9331">
                  <c:v>9332</c:v>
                </c:pt>
                <c:pt idx="9332">
                  <c:v>9333</c:v>
                </c:pt>
                <c:pt idx="9333">
                  <c:v>9334</c:v>
                </c:pt>
                <c:pt idx="9334">
                  <c:v>9335</c:v>
                </c:pt>
                <c:pt idx="9335">
                  <c:v>9336</c:v>
                </c:pt>
                <c:pt idx="9336">
                  <c:v>9337</c:v>
                </c:pt>
                <c:pt idx="9337">
                  <c:v>9338</c:v>
                </c:pt>
                <c:pt idx="9338">
                  <c:v>9339</c:v>
                </c:pt>
                <c:pt idx="9339">
                  <c:v>9340</c:v>
                </c:pt>
                <c:pt idx="9340">
                  <c:v>9341</c:v>
                </c:pt>
                <c:pt idx="9341">
                  <c:v>9342</c:v>
                </c:pt>
                <c:pt idx="9342">
                  <c:v>9343</c:v>
                </c:pt>
                <c:pt idx="9343">
                  <c:v>9344</c:v>
                </c:pt>
                <c:pt idx="9344">
                  <c:v>9345</c:v>
                </c:pt>
                <c:pt idx="9345">
                  <c:v>9346</c:v>
                </c:pt>
                <c:pt idx="9346">
                  <c:v>9347</c:v>
                </c:pt>
                <c:pt idx="9347">
                  <c:v>9348</c:v>
                </c:pt>
                <c:pt idx="9348">
                  <c:v>9349</c:v>
                </c:pt>
                <c:pt idx="9349">
                  <c:v>9350</c:v>
                </c:pt>
                <c:pt idx="9350">
                  <c:v>9351</c:v>
                </c:pt>
                <c:pt idx="9351">
                  <c:v>9352</c:v>
                </c:pt>
                <c:pt idx="9352">
                  <c:v>9353</c:v>
                </c:pt>
                <c:pt idx="9353">
                  <c:v>9354</c:v>
                </c:pt>
                <c:pt idx="9354">
                  <c:v>9355</c:v>
                </c:pt>
                <c:pt idx="9355">
                  <c:v>9356</c:v>
                </c:pt>
                <c:pt idx="9356">
                  <c:v>9357</c:v>
                </c:pt>
                <c:pt idx="9357">
                  <c:v>9358</c:v>
                </c:pt>
                <c:pt idx="9358">
                  <c:v>9359</c:v>
                </c:pt>
                <c:pt idx="9359">
                  <c:v>9360</c:v>
                </c:pt>
                <c:pt idx="9360">
                  <c:v>9361</c:v>
                </c:pt>
                <c:pt idx="9361">
                  <c:v>9362</c:v>
                </c:pt>
                <c:pt idx="9362">
                  <c:v>9363</c:v>
                </c:pt>
                <c:pt idx="9363">
                  <c:v>9364</c:v>
                </c:pt>
                <c:pt idx="9364">
                  <c:v>9365</c:v>
                </c:pt>
                <c:pt idx="9365">
                  <c:v>9366</c:v>
                </c:pt>
                <c:pt idx="9366">
                  <c:v>9367</c:v>
                </c:pt>
                <c:pt idx="9367">
                  <c:v>9368</c:v>
                </c:pt>
                <c:pt idx="9368">
                  <c:v>9369</c:v>
                </c:pt>
                <c:pt idx="9369">
                  <c:v>9370</c:v>
                </c:pt>
                <c:pt idx="9370">
                  <c:v>9371</c:v>
                </c:pt>
                <c:pt idx="9371">
                  <c:v>9372</c:v>
                </c:pt>
                <c:pt idx="9372">
                  <c:v>9373</c:v>
                </c:pt>
                <c:pt idx="9373">
                  <c:v>9374</c:v>
                </c:pt>
                <c:pt idx="9374">
                  <c:v>9375</c:v>
                </c:pt>
                <c:pt idx="9375">
                  <c:v>9376</c:v>
                </c:pt>
                <c:pt idx="9376">
                  <c:v>9377</c:v>
                </c:pt>
                <c:pt idx="9377">
                  <c:v>9378</c:v>
                </c:pt>
                <c:pt idx="9378">
                  <c:v>9379</c:v>
                </c:pt>
                <c:pt idx="9379">
                  <c:v>9380</c:v>
                </c:pt>
                <c:pt idx="9380">
                  <c:v>9381</c:v>
                </c:pt>
                <c:pt idx="9381">
                  <c:v>9382</c:v>
                </c:pt>
                <c:pt idx="9382">
                  <c:v>9383</c:v>
                </c:pt>
                <c:pt idx="9383">
                  <c:v>9384</c:v>
                </c:pt>
                <c:pt idx="9384">
                  <c:v>9385</c:v>
                </c:pt>
                <c:pt idx="9385">
                  <c:v>9386</c:v>
                </c:pt>
                <c:pt idx="9386">
                  <c:v>9387</c:v>
                </c:pt>
                <c:pt idx="9387">
                  <c:v>9388</c:v>
                </c:pt>
                <c:pt idx="9388">
                  <c:v>9389</c:v>
                </c:pt>
                <c:pt idx="9389">
                  <c:v>9390</c:v>
                </c:pt>
                <c:pt idx="9390">
                  <c:v>9391</c:v>
                </c:pt>
                <c:pt idx="9391">
                  <c:v>9392</c:v>
                </c:pt>
                <c:pt idx="9392">
                  <c:v>9393</c:v>
                </c:pt>
                <c:pt idx="9393">
                  <c:v>9394</c:v>
                </c:pt>
                <c:pt idx="9394">
                  <c:v>9395</c:v>
                </c:pt>
                <c:pt idx="9395">
                  <c:v>9396</c:v>
                </c:pt>
                <c:pt idx="9396">
                  <c:v>9397</c:v>
                </c:pt>
                <c:pt idx="9397">
                  <c:v>9398</c:v>
                </c:pt>
                <c:pt idx="9398">
                  <c:v>9399</c:v>
                </c:pt>
                <c:pt idx="9399">
                  <c:v>9400</c:v>
                </c:pt>
                <c:pt idx="9400">
                  <c:v>9401</c:v>
                </c:pt>
                <c:pt idx="9401">
                  <c:v>9402</c:v>
                </c:pt>
                <c:pt idx="9402">
                  <c:v>9403</c:v>
                </c:pt>
                <c:pt idx="9403">
                  <c:v>9404</c:v>
                </c:pt>
                <c:pt idx="9404">
                  <c:v>9405</c:v>
                </c:pt>
                <c:pt idx="9405">
                  <c:v>9406</c:v>
                </c:pt>
                <c:pt idx="9406">
                  <c:v>9407</c:v>
                </c:pt>
                <c:pt idx="9407">
                  <c:v>9408</c:v>
                </c:pt>
                <c:pt idx="9408">
                  <c:v>9409</c:v>
                </c:pt>
                <c:pt idx="9409">
                  <c:v>9410</c:v>
                </c:pt>
                <c:pt idx="9410">
                  <c:v>9411</c:v>
                </c:pt>
                <c:pt idx="9411">
                  <c:v>9412</c:v>
                </c:pt>
                <c:pt idx="9412">
                  <c:v>9413</c:v>
                </c:pt>
                <c:pt idx="9413">
                  <c:v>9414</c:v>
                </c:pt>
                <c:pt idx="9414">
                  <c:v>9415</c:v>
                </c:pt>
                <c:pt idx="9415">
                  <c:v>9416</c:v>
                </c:pt>
                <c:pt idx="9416">
                  <c:v>9417</c:v>
                </c:pt>
                <c:pt idx="9417">
                  <c:v>9418</c:v>
                </c:pt>
                <c:pt idx="9418">
                  <c:v>9419</c:v>
                </c:pt>
                <c:pt idx="9419">
                  <c:v>9420</c:v>
                </c:pt>
                <c:pt idx="9420">
                  <c:v>9421</c:v>
                </c:pt>
                <c:pt idx="9421">
                  <c:v>9422</c:v>
                </c:pt>
                <c:pt idx="9422">
                  <c:v>9423</c:v>
                </c:pt>
                <c:pt idx="9423">
                  <c:v>9424</c:v>
                </c:pt>
                <c:pt idx="9424">
                  <c:v>9425</c:v>
                </c:pt>
                <c:pt idx="9425">
                  <c:v>9426</c:v>
                </c:pt>
                <c:pt idx="9426">
                  <c:v>9427</c:v>
                </c:pt>
                <c:pt idx="9427">
                  <c:v>9428</c:v>
                </c:pt>
                <c:pt idx="9428">
                  <c:v>9429</c:v>
                </c:pt>
                <c:pt idx="9429">
                  <c:v>9430</c:v>
                </c:pt>
                <c:pt idx="9430">
                  <c:v>9431</c:v>
                </c:pt>
                <c:pt idx="9431">
                  <c:v>9432</c:v>
                </c:pt>
                <c:pt idx="9432">
                  <c:v>9433</c:v>
                </c:pt>
                <c:pt idx="9433">
                  <c:v>9434</c:v>
                </c:pt>
                <c:pt idx="9434">
                  <c:v>9435</c:v>
                </c:pt>
                <c:pt idx="9435">
                  <c:v>9436</c:v>
                </c:pt>
                <c:pt idx="9436">
                  <c:v>9437</c:v>
                </c:pt>
                <c:pt idx="9437">
                  <c:v>9438</c:v>
                </c:pt>
                <c:pt idx="9438">
                  <c:v>9439</c:v>
                </c:pt>
                <c:pt idx="9439">
                  <c:v>9440</c:v>
                </c:pt>
                <c:pt idx="9440">
                  <c:v>9441</c:v>
                </c:pt>
                <c:pt idx="9441">
                  <c:v>9442</c:v>
                </c:pt>
                <c:pt idx="9442">
                  <c:v>9443</c:v>
                </c:pt>
                <c:pt idx="9443">
                  <c:v>9444</c:v>
                </c:pt>
                <c:pt idx="9444">
                  <c:v>9445</c:v>
                </c:pt>
                <c:pt idx="9445">
                  <c:v>9446</c:v>
                </c:pt>
                <c:pt idx="9446">
                  <c:v>9447</c:v>
                </c:pt>
                <c:pt idx="9447">
                  <c:v>9448</c:v>
                </c:pt>
                <c:pt idx="9448">
                  <c:v>9449</c:v>
                </c:pt>
                <c:pt idx="9449">
                  <c:v>9450</c:v>
                </c:pt>
                <c:pt idx="9450">
                  <c:v>9451</c:v>
                </c:pt>
                <c:pt idx="9451">
                  <c:v>9452</c:v>
                </c:pt>
                <c:pt idx="9452">
                  <c:v>9453</c:v>
                </c:pt>
                <c:pt idx="9453">
                  <c:v>9454</c:v>
                </c:pt>
                <c:pt idx="9454">
                  <c:v>9455</c:v>
                </c:pt>
                <c:pt idx="9455">
                  <c:v>9456</c:v>
                </c:pt>
                <c:pt idx="9456">
                  <c:v>9457</c:v>
                </c:pt>
                <c:pt idx="9457">
                  <c:v>9458</c:v>
                </c:pt>
                <c:pt idx="9458">
                  <c:v>9459</c:v>
                </c:pt>
                <c:pt idx="9459">
                  <c:v>9460</c:v>
                </c:pt>
                <c:pt idx="9460">
                  <c:v>9461</c:v>
                </c:pt>
                <c:pt idx="9461">
                  <c:v>9462</c:v>
                </c:pt>
                <c:pt idx="9462">
                  <c:v>9463</c:v>
                </c:pt>
                <c:pt idx="9463">
                  <c:v>9464</c:v>
                </c:pt>
                <c:pt idx="9464">
                  <c:v>9465</c:v>
                </c:pt>
                <c:pt idx="9465">
                  <c:v>9466</c:v>
                </c:pt>
                <c:pt idx="9466">
                  <c:v>9467</c:v>
                </c:pt>
                <c:pt idx="9467">
                  <c:v>9468</c:v>
                </c:pt>
                <c:pt idx="9468">
                  <c:v>9469</c:v>
                </c:pt>
                <c:pt idx="9469">
                  <c:v>9470</c:v>
                </c:pt>
                <c:pt idx="9470">
                  <c:v>9471</c:v>
                </c:pt>
                <c:pt idx="9471">
                  <c:v>9472</c:v>
                </c:pt>
                <c:pt idx="9472">
                  <c:v>9473</c:v>
                </c:pt>
                <c:pt idx="9473">
                  <c:v>9474</c:v>
                </c:pt>
                <c:pt idx="9474">
                  <c:v>9475</c:v>
                </c:pt>
                <c:pt idx="9475">
                  <c:v>9476</c:v>
                </c:pt>
                <c:pt idx="9476">
                  <c:v>9477</c:v>
                </c:pt>
                <c:pt idx="9477">
                  <c:v>9478</c:v>
                </c:pt>
                <c:pt idx="9478">
                  <c:v>9479</c:v>
                </c:pt>
                <c:pt idx="9479">
                  <c:v>9480</c:v>
                </c:pt>
                <c:pt idx="9480">
                  <c:v>9481</c:v>
                </c:pt>
                <c:pt idx="9481">
                  <c:v>9482</c:v>
                </c:pt>
                <c:pt idx="9482">
                  <c:v>9483</c:v>
                </c:pt>
                <c:pt idx="9483">
                  <c:v>9484</c:v>
                </c:pt>
                <c:pt idx="9484">
                  <c:v>9485</c:v>
                </c:pt>
                <c:pt idx="9485">
                  <c:v>9486</c:v>
                </c:pt>
                <c:pt idx="9486">
                  <c:v>9487</c:v>
                </c:pt>
                <c:pt idx="9487">
                  <c:v>9488</c:v>
                </c:pt>
                <c:pt idx="9488">
                  <c:v>9489</c:v>
                </c:pt>
                <c:pt idx="9489">
                  <c:v>9490</c:v>
                </c:pt>
                <c:pt idx="9490">
                  <c:v>9491</c:v>
                </c:pt>
                <c:pt idx="9491">
                  <c:v>9492</c:v>
                </c:pt>
                <c:pt idx="9492">
                  <c:v>9493</c:v>
                </c:pt>
                <c:pt idx="9493">
                  <c:v>9494</c:v>
                </c:pt>
                <c:pt idx="9494">
                  <c:v>9495</c:v>
                </c:pt>
                <c:pt idx="9495">
                  <c:v>9496</c:v>
                </c:pt>
                <c:pt idx="9496">
                  <c:v>9497</c:v>
                </c:pt>
                <c:pt idx="9497">
                  <c:v>9498</c:v>
                </c:pt>
                <c:pt idx="9498">
                  <c:v>9499</c:v>
                </c:pt>
                <c:pt idx="9499">
                  <c:v>9500</c:v>
                </c:pt>
                <c:pt idx="9500">
                  <c:v>9501</c:v>
                </c:pt>
                <c:pt idx="9501">
                  <c:v>9502</c:v>
                </c:pt>
                <c:pt idx="9502">
                  <c:v>9503</c:v>
                </c:pt>
                <c:pt idx="9503">
                  <c:v>9504</c:v>
                </c:pt>
                <c:pt idx="9504">
                  <c:v>9505</c:v>
                </c:pt>
                <c:pt idx="9505">
                  <c:v>9506</c:v>
                </c:pt>
                <c:pt idx="9506">
                  <c:v>9507</c:v>
                </c:pt>
                <c:pt idx="9507">
                  <c:v>9508</c:v>
                </c:pt>
                <c:pt idx="9508">
                  <c:v>9509</c:v>
                </c:pt>
                <c:pt idx="9509">
                  <c:v>9510</c:v>
                </c:pt>
                <c:pt idx="9510">
                  <c:v>9511</c:v>
                </c:pt>
                <c:pt idx="9511">
                  <c:v>9512</c:v>
                </c:pt>
                <c:pt idx="9512">
                  <c:v>9513</c:v>
                </c:pt>
                <c:pt idx="9513">
                  <c:v>9514</c:v>
                </c:pt>
                <c:pt idx="9514">
                  <c:v>9515</c:v>
                </c:pt>
                <c:pt idx="9515">
                  <c:v>9516</c:v>
                </c:pt>
                <c:pt idx="9516">
                  <c:v>9517</c:v>
                </c:pt>
                <c:pt idx="9517">
                  <c:v>9518</c:v>
                </c:pt>
                <c:pt idx="9518">
                  <c:v>9519</c:v>
                </c:pt>
                <c:pt idx="9519">
                  <c:v>9520</c:v>
                </c:pt>
                <c:pt idx="9520">
                  <c:v>9521</c:v>
                </c:pt>
                <c:pt idx="9521">
                  <c:v>9522</c:v>
                </c:pt>
                <c:pt idx="9522">
                  <c:v>9523</c:v>
                </c:pt>
                <c:pt idx="9523">
                  <c:v>9524</c:v>
                </c:pt>
                <c:pt idx="9524">
                  <c:v>9525</c:v>
                </c:pt>
                <c:pt idx="9525">
                  <c:v>9526</c:v>
                </c:pt>
                <c:pt idx="9526">
                  <c:v>9527</c:v>
                </c:pt>
                <c:pt idx="9527">
                  <c:v>9528</c:v>
                </c:pt>
                <c:pt idx="9528">
                  <c:v>9529</c:v>
                </c:pt>
                <c:pt idx="9529">
                  <c:v>9530</c:v>
                </c:pt>
                <c:pt idx="9530">
                  <c:v>9531</c:v>
                </c:pt>
                <c:pt idx="9531">
                  <c:v>9532</c:v>
                </c:pt>
                <c:pt idx="9532">
                  <c:v>9533</c:v>
                </c:pt>
                <c:pt idx="9533">
                  <c:v>9534</c:v>
                </c:pt>
                <c:pt idx="9534">
                  <c:v>9535</c:v>
                </c:pt>
                <c:pt idx="9535">
                  <c:v>9536</c:v>
                </c:pt>
                <c:pt idx="9536">
                  <c:v>9537</c:v>
                </c:pt>
                <c:pt idx="9537">
                  <c:v>9538</c:v>
                </c:pt>
                <c:pt idx="9538">
                  <c:v>9539</c:v>
                </c:pt>
                <c:pt idx="9539">
                  <c:v>9540</c:v>
                </c:pt>
                <c:pt idx="9540">
                  <c:v>9541</c:v>
                </c:pt>
                <c:pt idx="9541">
                  <c:v>9542</c:v>
                </c:pt>
                <c:pt idx="9542">
                  <c:v>9543</c:v>
                </c:pt>
                <c:pt idx="9543">
                  <c:v>9544</c:v>
                </c:pt>
                <c:pt idx="9544">
                  <c:v>9545</c:v>
                </c:pt>
                <c:pt idx="9545">
                  <c:v>9546</c:v>
                </c:pt>
                <c:pt idx="9546">
                  <c:v>9547</c:v>
                </c:pt>
                <c:pt idx="9547">
                  <c:v>9548</c:v>
                </c:pt>
                <c:pt idx="9548">
                  <c:v>9549</c:v>
                </c:pt>
                <c:pt idx="9549">
                  <c:v>9550</c:v>
                </c:pt>
                <c:pt idx="9550">
                  <c:v>9551</c:v>
                </c:pt>
                <c:pt idx="9551">
                  <c:v>9552</c:v>
                </c:pt>
                <c:pt idx="9552">
                  <c:v>9553</c:v>
                </c:pt>
                <c:pt idx="9553">
                  <c:v>9554</c:v>
                </c:pt>
                <c:pt idx="9554">
                  <c:v>9555</c:v>
                </c:pt>
                <c:pt idx="9555">
                  <c:v>9556</c:v>
                </c:pt>
                <c:pt idx="9556">
                  <c:v>9557</c:v>
                </c:pt>
                <c:pt idx="9557">
                  <c:v>9558</c:v>
                </c:pt>
                <c:pt idx="9558">
                  <c:v>9559</c:v>
                </c:pt>
                <c:pt idx="9559">
                  <c:v>9560</c:v>
                </c:pt>
                <c:pt idx="9560">
                  <c:v>9561</c:v>
                </c:pt>
                <c:pt idx="9561">
                  <c:v>9562</c:v>
                </c:pt>
                <c:pt idx="9562">
                  <c:v>9563</c:v>
                </c:pt>
                <c:pt idx="9563">
                  <c:v>9564</c:v>
                </c:pt>
                <c:pt idx="9564">
                  <c:v>9565</c:v>
                </c:pt>
                <c:pt idx="9565">
                  <c:v>9566</c:v>
                </c:pt>
                <c:pt idx="9566">
                  <c:v>9567</c:v>
                </c:pt>
                <c:pt idx="9567">
                  <c:v>9568</c:v>
                </c:pt>
                <c:pt idx="9568">
                  <c:v>9569</c:v>
                </c:pt>
                <c:pt idx="9569">
                  <c:v>9570</c:v>
                </c:pt>
                <c:pt idx="9570">
                  <c:v>9571</c:v>
                </c:pt>
                <c:pt idx="9571">
                  <c:v>9572</c:v>
                </c:pt>
                <c:pt idx="9572">
                  <c:v>9573</c:v>
                </c:pt>
                <c:pt idx="9573">
                  <c:v>9574</c:v>
                </c:pt>
                <c:pt idx="9574">
                  <c:v>9575</c:v>
                </c:pt>
                <c:pt idx="9575">
                  <c:v>9576</c:v>
                </c:pt>
                <c:pt idx="9576">
                  <c:v>9577</c:v>
                </c:pt>
                <c:pt idx="9577">
                  <c:v>9578</c:v>
                </c:pt>
                <c:pt idx="9578">
                  <c:v>9579</c:v>
                </c:pt>
                <c:pt idx="9579">
                  <c:v>9580</c:v>
                </c:pt>
                <c:pt idx="9580">
                  <c:v>9581</c:v>
                </c:pt>
                <c:pt idx="9581">
                  <c:v>9582</c:v>
                </c:pt>
                <c:pt idx="9582">
                  <c:v>9583</c:v>
                </c:pt>
                <c:pt idx="9583">
                  <c:v>9584</c:v>
                </c:pt>
                <c:pt idx="9584">
                  <c:v>9585</c:v>
                </c:pt>
                <c:pt idx="9585">
                  <c:v>9586</c:v>
                </c:pt>
                <c:pt idx="9586">
                  <c:v>9587</c:v>
                </c:pt>
                <c:pt idx="9587">
                  <c:v>9588</c:v>
                </c:pt>
                <c:pt idx="9588">
                  <c:v>9589</c:v>
                </c:pt>
                <c:pt idx="9589">
                  <c:v>9590</c:v>
                </c:pt>
                <c:pt idx="9590">
                  <c:v>9591</c:v>
                </c:pt>
                <c:pt idx="9591">
                  <c:v>9592</c:v>
                </c:pt>
                <c:pt idx="9592">
                  <c:v>9593</c:v>
                </c:pt>
                <c:pt idx="9593">
                  <c:v>9594</c:v>
                </c:pt>
                <c:pt idx="9594">
                  <c:v>9595</c:v>
                </c:pt>
                <c:pt idx="9595">
                  <c:v>9596</c:v>
                </c:pt>
                <c:pt idx="9596">
                  <c:v>9597</c:v>
                </c:pt>
                <c:pt idx="9597">
                  <c:v>9598</c:v>
                </c:pt>
                <c:pt idx="9598">
                  <c:v>9599</c:v>
                </c:pt>
                <c:pt idx="9599">
                  <c:v>9600</c:v>
                </c:pt>
                <c:pt idx="9600">
                  <c:v>9601</c:v>
                </c:pt>
                <c:pt idx="9601">
                  <c:v>9602</c:v>
                </c:pt>
                <c:pt idx="9602">
                  <c:v>9603</c:v>
                </c:pt>
                <c:pt idx="9603">
                  <c:v>9604</c:v>
                </c:pt>
                <c:pt idx="9604">
                  <c:v>9605</c:v>
                </c:pt>
                <c:pt idx="9605">
                  <c:v>9606</c:v>
                </c:pt>
                <c:pt idx="9606">
                  <c:v>9607</c:v>
                </c:pt>
                <c:pt idx="9607">
                  <c:v>9608</c:v>
                </c:pt>
                <c:pt idx="9608">
                  <c:v>9609</c:v>
                </c:pt>
                <c:pt idx="9609">
                  <c:v>9610</c:v>
                </c:pt>
                <c:pt idx="9610">
                  <c:v>9611</c:v>
                </c:pt>
                <c:pt idx="9611">
                  <c:v>9612</c:v>
                </c:pt>
                <c:pt idx="9612">
                  <c:v>9613</c:v>
                </c:pt>
                <c:pt idx="9613">
                  <c:v>9614</c:v>
                </c:pt>
                <c:pt idx="9614">
                  <c:v>9615</c:v>
                </c:pt>
                <c:pt idx="9615">
                  <c:v>9616</c:v>
                </c:pt>
                <c:pt idx="9616">
                  <c:v>9617</c:v>
                </c:pt>
                <c:pt idx="9617">
                  <c:v>9618</c:v>
                </c:pt>
                <c:pt idx="9618">
                  <c:v>9619</c:v>
                </c:pt>
                <c:pt idx="9619">
                  <c:v>9620</c:v>
                </c:pt>
                <c:pt idx="9620">
                  <c:v>9621</c:v>
                </c:pt>
                <c:pt idx="9621">
                  <c:v>9622</c:v>
                </c:pt>
                <c:pt idx="9622">
                  <c:v>9623</c:v>
                </c:pt>
                <c:pt idx="9623">
                  <c:v>9624</c:v>
                </c:pt>
                <c:pt idx="9624">
                  <c:v>9625</c:v>
                </c:pt>
                <c:pt idx="9625">
                  <c:v>9626</c:v>
                </c:pt>
                <c:pt idx="9626">
                  <c:v>9627</c:v>
                </c:pt>
                <c:pt idx="9627">
                  <c:v>9628</c:v>
                </c:pt>
                <c:pt idx="9628">
                  <c:v>9629</c:v>
                </c:pt>
                <c:pt idx="9629">
                  <c:v>9630</c:v>
                </c:pt>
                <c:pt idx="9630">
                  <c:v>9631</c:v>
                </c:pt>
                <c:pt idx="9631">
                  <c:v>9632</c:v>
                </c:pt>
                <c:pt idx="9632">
                  <c:v>9633</c:v>
                </c:pt>
                <c:pt idx="9633">
                  <c:v>9634</c:v>
                </c:pt>
                <c:pt idx="9634">
                  <c:v>9635</c:v>
                </c:pt>
                <c:pt idx="9635">
                  <c:v>9636</c:v>
                </c:pt>
                <c:pt idx="9636">
                  <c:v>9637</c:v>
                </c:pt>
                <c:pt idx="9637">
                  <c:v>9638</c:v>
                </c:pt>
                <c:pt idx="9638">
                  <c:v>9639</c:v>
                </c:pt>
                <c:pt idx="9639">
                  <c:v>9640</c:v>
                </c:pt>
                <c:pt idx="9640">
                  <c:v>9641</c:v>
                </c:pt>
                <c:pt idx="9641">
                  <c:v>9642</c:v>
                </c:pt>
                <c:pt idx="9642">
                  <c:v>9643</c:v>
                </c:pt>
                <c:pt idx="9643">
                  <c:v>9644</c:v>
                </c:pt>
                <c:pt idx="9644">
                  <c:v>9645</c:v>
                </c:pt>
                <c:pt idx="9645">
                  <c:v>9646</c:v>
                </c:pt>
                <c:pt idx="9646">
                  <c:v>9647</c:v>
                </c:pt>
                <c:pt idx="9647">
                  <c:v>9648</c:v>
                </c:pt>
                <c:pt idx="9648">
                  <c:v>9649</c:v>
                </c:pt>
                <c:pt idx="9649">
                  <c:v>9650</c:v>
                </c:pt>
                <c:pt idx="9650">
                  <c:v>9651</c:v>
                </c:pt>
                <c:pt idx="9651">
                  <c:v>9652</c:v>
                </c:pt>
                <c:pt idx="9652">
                  <c:v>9653</c:v>
                </c:pt>
                <c:pt idx="9653">
                  <c:v>9654</c:v>
                </c:pt>
                <c:pt idx="9654">
                  <c:v>9655</c:v>
                </c:pt>
                <c:pt idx="9655">
                  <c:v>9656</c:v>
                </c:pt>
                <c:pt idx="9656">
                  <c:v>9657</c:v>
                </c:pt>
                <c:pt idx="9657">
                  <c:v>9658</c:v>
                </c:pt>
                <c:pt idx="9658">
                  <c:v>9659</c:v>
                </c:pt>
                <c:pt idx="9659">
                  <c:v>9660</c:v>
                </c:pt>
                <c:pt idx="9660">
                  <c:v>9661</c:v>
                </c:pt>
                <c:pt idx="9661">
                  <c:v>9662</c:v>
                </c:pt>
                <c:pt idx="9662">
                  <c:v>9663</c:v>
                </c:pt>
                <c:pt idx="9663">
                  <c:v>9664</c:v>
                </c:pt>
                <c:pt idx="9664">
                  <c:v>9665</c:v>
                </c:pt>
                <c:pt idx="9665">
                  <c:v>9666</c:v>
                </c:pt>
                <c:pt idx="9666">
                  <c:v>9667</c:v>
                </c:pt>
                <c:pt idx="9667">
                  <c:v>9668</c:v>
                </c:pt>
                <c:pt idx="9668">
                  <c:v>9669</c:v>
                </c:pt>
                <c:pt idx="9669">
                  <c:v>9670</c:v>
                </c:pt>
                <c:pt idx="9670">
                  <c:v>9671</c:v>
                </c:pt>
                <c:pt idx="9671">
                  <c:v>9672</c:v>
                </c:pt>
                <c:pt idx="9672">
                  <c:v>9673</c:v>
                </c:pt>
                <c:pt idx="9673">
                  <c:v>9674</c:v>
                </c:pt>
                <c:pt idx="9674">
                  <c:v>9675</c:v>
                </c:pt>
                <c:pt idx="9675">
                  <c:v>9676</c:v>
                </c:pt>
                <c:pt idx="9676">
                  <c:v>9677</c:v>
                </c:pt>
                <c:pt idx="9677">
                  <c:v>9678</c:v>
                </c:pt>
                <c:pt idx="9678">
                  <c:v>9679</c:v>
                </c:pt>
                <c:pt idx="9679">
                  <c:v>9680</c:v>
                </c:pt>
                <c:pt idx="9680">
                  <c:v>9681</c:v>
                </c:pt>
                <c:pt idx="9681">
                  <c:v>9682</c:v>
                </c:pt>
                <c:pt idx="9682">
                  <c:v>9683</c:v>
                </c:pt>
                <c:pt idx="9683">
                  <c:v>9684</c:v>
                </c:pt>
                <c:pt idx="9684">
                  <c:v>9685</c:v>
                </c:pt>
                <c:pt idx="9685">
                  <c:v>9686</c:v>
                </c:pt>
                <c:pt idx="9686">
                  <c:v>9687</c:v>
                </c:pt>
                <c:pt idx="9687">
                  <c:v>9688</c:v>
                </c:pt>
                <c:pt idx="9688">
                  <c:v>9689</c:v>
                </c:pt>
                <c:pt idx="9689">
                  <c:v>9690</c:v>
                </c:pt>
                <c:pt idx="9690">
                  <c:v>9691</c:v>
                </c:pt>
                <c:pt idx="9691">
                  <c:v>9692</c:v>
                </c:pt>
                <c:pt idx="9692">
                  <c:v>9693</c:v>
                </c:pt>
                <c:pt idx="9693">
                  <c:v>9694</c:v>
                </c:pt>
                <c:pt idx="9694">
                  <c:v>9695</c:v>
                </c:pt>
                <c:pt idx="9695">
                  <c:v>9696</c:v>
                </c:pt>
                <c:pt idx="9696">
                  <c:v>9697</c:v>
                </c:pt>
                <c:pt idx="9697">
                  <c:v>9698</c:v>
                </c:pt>
                <c:pt idx="9698">
                  <c:v>9699</c:v>
                </c:pt>
                <c:pt idx="9699">
                  <c:v>9700</c:v>
                </c:pt>
                <c:pt idx="9700">
                  <c:v>9701</c:v>
                </c:pt>
                <c:pt idx="9701">
                  <c:v>9702</c:v>
                </c:pt>
                <c:pt idx="9702">
                  <c:v>9703</c:v>
                </c:pt>
                <c:pt idx="9703">
                  <c:v>9704</c:v>
                </c:pt>
                <c:pt idx="9704">
                  <c:v>9705</c:v>
                </c:pt>
                <c:pt idx="9705">
                  <c:v>9706</c:v>
                </c:pt>
                <c:pt idx="9706">
                  <c:v>9707</c:v>
                </c:pt>
                <c:pt idx="9707">
                  <c:v>9708</c:v>
                </c:pt>
                <c:pt idx="9708">
                  <c:v>9709</c:v>
                </c:pt>
                <c:pt idx="9709">
                  <c:v>9710</c:v>
                </c:pt>
                <c:pt idx="9710">
                  <c:v>9711</c:v>
                </c:pt>
                <c:pt idx="9711">
                  <c:v>9712</c:v>
                </c:pt>
                <c:pt idx="9712">
                  <c:v>9713</c:v>
                </c:pt>
                <c:pt idx="9713">
                  <c:v>9714</c:v>
                </c:pt>
                <c:pt idx="9714">
                  <c:v>9715</c:v>
                </c:pt>
                <c:pt idx="9715">
                  <c:v>9716</c:v>
                </c:pt>
                <c:pt idx="9716">
                  <c:v>9717</c:v>
                </c:pt>
                <c:pt idx="9717">
                  <c:v>9718</c:v>
                </c:pt>
                <c:pt idx="9718">
                  <c:v>9719</c:v>
                </c:pt>
                <c:pt idx="9719">
                  <c:v>9720</c:v>
                </c:pt>
                <c:pt idx="9720">
                  <c:v>9721</c:v>
                </c:pt>
                <c:pt idx="9721">
                  <c:v>9722</c:v>
                </c:pt>
                <c:pt idx="9722">
                  <c:v>9723</c:v>
                </c:pt>
                <c:pt idx="9723">
                  <c:v>9724</c:v>
                </c:pt>
                <c:pt idx="9724">
                  <c:v>9725</c:v>
                </c:pt>
                <c:pt idx="9725">
                  <c:v>9726</c:v>
                </c:pt>
                <c:pt idx="9726">
                  <c:v>9727</c:v>
                </c:pt>
                <c:pt idx="9727">
                  <c:v>9728</c:v>
                </c:pt>
                <c:pt idx="9728">
                  <c:v>9729</c:v>
                </c:pt>
                <c:pt idx="9729">
                  <c:v>9730</c:v>
                </c:pt>
                <c:pt idx="9730">
                  <c:v>9731</c:v>
                </c:pt>
                <c:pt idx="9731">
                  <c:v>9732</c:v>
                </c:pt>
                <c:pt idx="9732">
                  <c:v>9733</c:v>
                </c:pt>
                <c:pt idx="9733">
                  <c:v>9734</c:v>
                </c:pt>
                <c:pt idx="9734">
                  <c:v>9735</c:v>
                </c:pt>
                <c:pt idx="9735">
                  <c:v>9736</c:v>
                </c:pt>
                <c:pt idx="9736">
                  <c:v>9737</c:v>
                </c:pt>
                <c:pt idx="9737">
                  <c:v>9738</c:v>
                </c:pt>
                <c:pt idx="9738">
                  <c:v>9739</c:v>
                </c:pt>
                <c:pt idx="9739">
                  <c:v>9740</c:v>
                </c:pt>
                <c:pt idx="9740">
                  <c:v>9741</c:v>
                </c:pt>
                <c:pt idx="9741">
                  <c:v>9742</c:v>
                </c:pt>
                <c:pt idx="9742">
                  <c:v>9743</c:v>
                </c:pt>
                <c:pt idx="9743">
                  <c:v>9744</c:v>
                </c:pt>
                <c:pt idx="9744">
                  <c:v>9745</c:v>
                </c:pt>
                <c:pt idx="9745">
                  <c:v>9746</c:v>
                </c:pt>
                <c:pt idx="9746">
                  <c:v>9747</c:v>
                </c:pt>
                <c:pt idx="9747">
                  <c:v>9748</c:v>
                </c:pt>
                <c:pt idx="9748">
                  <c:v>9749</c:v>
                </c:pt>
                <c:pt idx="9749">
                  <c:v>9750</c:v>
                </c:pt>
                <c:pt idx="9750">
                  <c:v>9751</c:v>
                </c:pt>
                <c:pt idx="9751">
                  <c:v>9752</c:v>
                </c:pt>
                <c:pt idx="9752">
                  <c:v>9753</c:v>
                </c:pt>
                <c:pt idx="9753">
                  <c:v>9754</c:v>
                </c:pt>
                <c:pt idx="9754">
                  <c:v>9755</c:v>
                </c:pt>
                <c:pt idx="9755">
                  <c:v>9756</c:v>
                </c:pt>
                <c:pt idx="9756">
                  <c:v>9757</c:v>
                </c:pt>
                <c:pt idx="9757">
                  <c:v>9758</c:v>
                </c:pt>
                <c:pt idx="9758">
                  <c:v>9759</c:v>
                </c:pt>
                <c:pt idx="9759">
                  <c:v>9760</c:v>
                </c:pt>
                <c:pt idx="9760">
                  <c:v>9761</c:v>
                </c:pt>
                <c:pt idx="9761">
                  <c:v>9762</c:v>
                </c:pt>
                <c:pt idx="9762">
                  <c:v>9763</c:v>
                </c:pt>
                <c:pt idx="9763">
                  <c:v>9764</c:v>
                </c:pt>
                <c:pt idx="9764">
                  <c:v>9765</c:v>
                </c:pt>
                <c:pt idx="9765">
                  <c:v>9766</c:v>
                </c:pt>
                <c:pt idx="9766">
                  <c:v>9767</c:v>
                </c:pt>
                <c:pt idx="9767">
                  <c:v>9768</c:v>
                </c:pt>
                <c:pt idx="9768">
                  <c:v>9769</c:v>
                </c:pt>
                <c:pt idx="9769">
                  <c:v>9770</c:v>
                </c:pt>
                <c:pt idx="9770">
                  <c:v>9771</c:v>
                </c:pt>
                <c:pt idx="9771">
                  <c:v>9772</c:v>
                </c:pt>
                <c:pt idx="9772">
                  <c:v>9773</c:v>
                </c:pt>
                <c:pt idx="9773">
                  <c:v>9774</c:v>
                </c:pt>
                <c:pt idx="9774">
                  <c:v>9775</c:v>
                </c:pt>
                <c:pt idx="9775">
                  <c:v>9776</c:v>
                </c:pt>
                <c:pt idx="9776">
                  <c:v>9777</c:v>
                </c:pt>
                <c:pt idx="9777">
                  <c:v>9778</c:v>
                </c:pt>
                <c:pt idx="9778">
                  <c:v>9779</c:v>
                </c:pt>
                <c:pt idx="9779">
                  <c:v>9780</c:v>
                </c:pt>
                <c:pt idx="9780">
                  <c:v>9781</c:v>
                </c:pt>
                <c:pt idx="9781">
                  <c:v>9782</c:v>
                </c:pt>
                <c:pt idx="9782">
                  <c:v>9783</c:v>
                </c:pt>
                <c:pt idx="9783">
                  <c:v>9784</c:v>
                </c:pt>
                <c:pt idx="9784">
                  <c:v>9785</c:v>
                </c:pt>
                <c:pt idx="9785">
                  <c:v>9786</c:v>
                </c:pt>
                <c:pt idx="9786">
                  <c:v>9787</c:v>
                </c:pt>
                <c:pt idx="9787">
                  <c:v>9788</c:v>
                </c:pt>
                <c:pt idx="9788">
                  <c:v>9789</c:v>
                </c:pt>
                <c:pt idx="9789">
                  <c:v>9790</c:v>
                </c:pt>
                <c:pt idx="9790">
                  <c:v>9791</c:v>
                </c:pt>
                <c:pt idx="9791">
                  <c:v>9792</c:v>
                </c:pt>
                <c:pt idx="9792">
                  <c:v>9793</c:v>
                </c:pt>
                <c:pt idx="9793">
                  <c:v>9794</c:v>
                </c:pt>
                <c:pt idx="9794">
                  <c:v>9795</c:v>
                </c:pt>
                <c:pt idx="9795">
                  <c:v>9796</c:v>
                </c:pt>
                <c:pt idx="9796">
                  <c:v>9797</c:v>
                </c:pt>
                <c:pt idx="9797">
                  <c:v>9798</c:v>
                </c:pt>
                <c:pt idx="9798">
                  <c:v>9799</c:v>
                </c:pt>
                <c:pt idx="9799">
                  <c:v>9800</c:v>
                </c:pt>
                <c:pt idx="9800">
                  <c:v>9801</c:v>
                </c:pt>
                <c:pt idx="9801">
                  <c:v>9802</c:v>
                </c:pt>
                <c:pt idx="9802">
                  <c:v>9803</c:v>
                </c:pt>
                <c:pt idx="9803">
                  <c:v>9804</c:v>
                </c:pt>
                <c:pt idx="9804">
                  <c:v>9805</c:v>
                </c:pt>
                <c:pt idx="9805">
                  <c:v>9806</c:v>
                </c:pt>
                <c:pt idx="9806">
                  <c:v>9807</c:v>
                </c:pt>
                <c:pt idx="9807">
                  <c:v>9808</c:v>
                </c:pt>
                <c:pt idx="9808">
                  <c:v>9809</c:v>
                </c:pt>
                <c:pt idx="9809">
                  <c:v>9810</c:v>
                </c:pt>
                <c:pt idx="9810">
                  <c:v>9811</c:v>
                </c:pt>
                <c:pt idx="9811">
                  <c:v>9812</c:v>
                </c:pt>
                <c:pt idx="9812">
                  <c:v>9813</c:v>
                </c:pt>
                <c:pt idx="9813">
                  <c:v>9814</c:v>
                </c:pt>
                <c:pt idx="9814">
                  <c:v>9815</c:v>
                </c:pt>
                <c:pt idx="9815">
                  <c:v>9816</c:v>
                </c:pt>
                <c:pt idx="9816">
                  <c:v>9817</c:v>
                </c:pt>
                <c:pt idx="9817">
                  <c:v>9818</c:v>
                </c:pt>
                <c:pt idx="9818">
                  <c:v>9819</c:v>
                </c:pt>
                <c:pt idx="9819">
                  <c:v>9820</c:v>
                </c:pt>
                <c:pt idx="9820">
                  <c:v>9821</c:v>
                </c:pt>
                <c:pt idx="9821">
                  <c:v>9822</c:v>
                </c:pt>
                <c:pt idx="9822">
                  <c:v>9823</c:v>
                </c:pt>
                <c:pt idx="9823">
                  <c:v>9824</c:v>
                </c:pt>
                <c:pt idx="9824">
                  <c:v>9825</c:v>
                </c:pt>
                <c:pt idx="9825">
                  <c:v>9826</c:v>
                </c:pt>
                <c:pt idx="9826">
                  <c:v>9827</c:v>
                </c:pt>
                <c:pt idx="9827">
                  <c:v>9828</c:v>
                </c:pt>
                <c:pt idx="9828">
                  <c:v>9829</c:v>
                </c:pt>
                <c:pt idx="9829">
                  <c:v>9830</c:v>
                </c:pt>
                <c:pt idx="9830">
                  <c:v>9831</c:v>
                </c:pt>
                <c:pt idx="9831">
                  <c:v>9832</c:v>
                </c:pt>
                <c:pt idx="9832">
                  <c:v>9833</c:v>
                </c:pt>
                <c:pt idx="9833">
                  <c:v>9834</c:v>
                </c:pt>
                <c:pt idx="9834">
                  <c:v>9835</c:v>
                </c:pt>
                <c:pt idx="9835">
                  <c:v>9836</c:v>
                </c:pt>
                <c:pt idx="9836">
                  <c:v>9837</c:v>
                </c:pt>
                <c:pt idx="9837">
                  <c:v>9838</c:v>
                </c:pt>
                <c:pt idx="9838">
                  <c:v>9839</c:v>
                </c:pt>
                <c:pt idx="9839">
                  <c:v>9840</c:v>
                </c:pt>
                <c:pt idx="9840">
                  <c:v>9841</c:v>
                </c:pt>
                <c:pt idx="9841">
                  <c:v>9842</c:v>
                </c:pt>
                <c:pt idx="9842">
                  <c:v>9843</c:v>
                </c:pt>
                <c:pt idx="9843">
                  <c:v>9844</c:v>
                </c:pt>
                <c:pt idx="9844">
                  <c:v>9845</c:v>
                </c:pt>
                <c:pt idx="9845">
                  <c:v>9846</c:v>
                </c:pt>
                <c:pt idx="9846">
                  <c:v>9847</c:v>
                </c:pt>
                <c:pt idx="9847">
                  <c:v>9848</c:v>
                </c:pt>
                <c:pt idx="9848">
                  <c:v>9849</c:v>
                </c:pt>
                <c:pt idx="9849">
                  <c:v>9850</c:v>
                </c:pt>
                <c:pt idx="9850">
                  <c:v>9851</c:v>
                </c:pt>
                <c:pt idx="9851">
                  <c:v>9852</c:v>
                </c:pt>
                <c:pt idx="9852">
                  <c:v>9853</c:v>
                </c:pt>
                <c:pt idx="9853">
                  <c:v>9854</c:v>
                </c:pt>
                <c:pt idx="9854">
                  <c:v>9855</c:v>
                </c:pt>
                <c:pt idx="9855">
                  <c:v>9856</c:v>
                </c:pt>
                <c:pt idx="9856">
                  <c:v>9857</c:v>
                </c:pt>
                <c:pt idx="9857">
                  <c:v>9858</c:v>
                </c:pt>
                <c:pt idx="9858">
                  <c:v>9859</c:v>
                </c:pt>
                <c:pt idx="9859">
                  <c:v>9860</c:v>
                </c:pt>
                <c:pt idx="9860">
                  <c:v>9861</c:v>
                </c:pt>
                <c:pt idx="9861">
                  <c:v>9862</c:v>
                </c:pt>
                <c:pt idx="9862">
                  <c:v>9863</c:v>
                </c:pt>
                <c:pt idx="9863">
                  <c:v>9864</c:v>
                </c:pt>
                <c:pt idx="9864">
                  <c:v>9865</c:v>
                </c:pt>
                <c:pt idx="9865">
                  <c:v>9866</c:v>
                </c:pt>
                <c:pt idx="9866">
                  <c:v>9867</c:v>
                </c:pt>
                <c:pt idx="9867">
                  <c:v>9868</c:v>
                </c:pt>
                <c:pt idx="9868">
                  <c:v>9869</c:v>
                </c:pt>
                <c:pt idx="9869">
                  <c:v>9870</c:v>
                </c:pt>
                <c:pt idx="9870">
                  <c:v>9871</c:v>
                </c:pt>
                <c:pt idx="9871">
                  <c:v>9872</c:v>
                </c:pt>
                <c:pt idx="9872">
                  <c:v>9873</c:v>
                </c:pt>
                <c:pt idx="9873">
                  <c:v>9874</c:v>
                </c:pt>
                <c:pt idx="9874">
                  <c:v>9875</c:v>
                </c:pt>
                <c:pt idx="9875">
                  <c:v>9876</c:v>
                </c:pt>
                <c:pt idx="9876">
                  <c:v>9877</c:v>
                </c:pt>
                <c:pt idx="9877">
                  <c:v>9878</c:v>
                </c:pt>
                <c:pt idx="9878">
                  <c:v>9879</c:v>
                </c:pt>
                <c:pt idx="9879">
                  <c:v>9880</c:v>
                </c:pt>
                <c:pt idx="9880">
                  <c:v>9881</c:v>
                </c:pt>
                <c:pt idx="9881">
                  <c:v>9882</c:v>
                </c:pt>
                <c:pt idx="9882">
                  <c:v>9883</c:v>
                </c:pt>
                <c:pt idx="9883">
                  <c:v>9884</c:v>
                </c:pt>
                <c:pt idx="9884">
                  <c:v>9885</c:v>
                </c:pt>
                <c:pt idx="9885">
                  <c:v>9886</c:v>
                </c:pt>
                <c:pt idx="9886">
                  <c:v>9887</c:v>
                </c:pt>
                <c:pt idx="9887">
                  <c:v>9888</c:v>
                </c:pt>
                <c:pt idx="9888">
                  <c:v>9889</c:v>
                </c:pt>
                <c:pt idx="9889">
                  <c:v>9890</c:v>
                </c:pt>
                <c:pt idx="9890">
                  <c:v>9891</c:v>
                </c:pt>
                <c:pt idx="9891">
                  <c:v>9892</c:v>
                </c:pt>
                <c:pt idx="9892">
                  <c:v>9893</c:v>
                </c:pt>
                <c:pt idx="9893">
                  <c:v>9894</c:v>
                </c:pt>
                <c:pt idx="9894">
                  <c:v>9895</c:v>
                </c:pt>
                <c:pt idx="9895">
                  <c:v>9896</c:v>
                </c:pt>
                <c:pt idx="9896">
                  <c:v>9897</c:v>
                </c:pt>
                <c:pt idx="9897">
                  <c:v>9898</c:v>
                </c:pt>
                <c:pt idx="9898">
                  <c:v>9899</c:v>
                </c:pt>
                <c:pt idx="9899">
                  <c:v>9900</c:v>
                </c:pt>
                <c:pt idx="9900">
                  <c:v>9901</c:v>
                </c:pt>
                <c:pt idx="9901">
                  <c:v>9902</c:v>
                </c:pt>
                <c:pt idx="9902">
                  <c:v>9903</c:v>
                </c:pt>
                <c:pt idx="9903">
                  <c:v>9904</c:v>
                </c:pt>
                <c:pt idx="9904">
                  <c:v>9905</c:v>
                </c:pt>
                <c:pt idx="9905">
                  <c:v>9906</c:v>
                </c:pt>
                <c:pt idx="9906">
                  <c:v>9907</c:v>
                </c:pt>
                <c:pt idx="9907">
                  <c:v>9908</c:v>
                </c:pt>
                <c:pt idx="9908">
                  <c:v>9909</c:v>
                </c:pt>
                <c:pt idx="9909">
                  <c:v>9910</c:v>
                </c:pt>
                <c:pt idx="9910">
                  <c:v>9911</c:v>
                </c:pt>
                <c:pt idx="9911">
                  <c:v>9912</c:v>
                </c:pt>
                <c:pt idx="9912">
                  <c:v>9913</c:v>
                </c:pt>
                <c:pt idx="9913">
                  <c:v>9914</c:v>
                </c:pt>
                <c:pt idx="9914">
                  <c:v>9915</c:v>
                </c:pt>
                <c:pt idx="9915">
                  <c:v>9916</c:v>
                </c:pt>
                <c:pt idx="9916">
                  <c:v>9917</c:v>
                </c:pt>
                <c:pt idx="9917">
                  <c:v>9918</c:v>
                </c:pt>
                <c:pt idx="9918">
                  <c:v>9919</c:v>
                </c:pt>
                <c:pt idx="9919">
                  <c:v>9920</c:v>
                </c:pt>
                <c:pt idx="9920">
                  <c:v>9921</c:v>
                </c:pt>
                <c:pt idx="9921">
                  <c:v>9922</c:v>
                </c:pt>
                <c:pt idx="9922">
                  <c:v>9923</c:v>
                </c:pt>
                <c:pt idx="9923">
                  <c:v>9924</c:v>
                </c:pt>
                <c:pt idx="9924">
                  <c:v>9925</c:v>
                </c:pt>
                <c:pt idx="9925">
                  <c:v>9926</c:v>
                </c:pt>
                <c:pt idx="9926">
                  <c:v>9927</c:v>
                </c:pt>
                <c:pt idx="9927">
                  <c:v>9928</c:v>
                </c:pt>
                <c:pt idx="9928">
                  <c:v>9929</c:v>
                </c:pt>
                <c:pt idx="9929">
                  <c:v>9930</c:v>
                </c:pt>
                <c:pt idx="9930">
                  <c:v>9931</c:v>
                </c:pt>
                <c:pt idx="9931">
                  <c:v>9932</c:v>
                </c:pt>
                <c:pt idx="9932">
                  <c:v>9933</c:v>
                </c:pt>
                <c:pt idx="9933">
                  <c:v>9934</c:v>
                </c:pt>
                <c:pt idx="9934">
                  <c:v>9935</c:v>
                </c:pt>
                <c:pt idx="9935">
                  <c:v>9936</c:v>
                </c:pt>
                <c:pt idx="9936">
                  <c:v>9937</c:v>
                </c:pt>
                <c:pt idx="9937">
                  <c:v>9938</c:v>
                </c:pt>
                <c:pt idx="9938">
                  <c:v>9939</c:v>
                </c:pt>
                <c:pt idx="9939">
                  <c:v>9940</c:v>
                </c:pt>
                <c:pt idx="9940">
                  <c:v>9941</c:v>
                </c:pt>
                <c:pt idx="9941">
                  <c:v>9942</c:v>
                </c:pt>
                <c:pt idx="9942">
                  <c:v>9943</c:v>
                </c:pt>
                <c:pt idx="9943">
                  <c:v>9944</c:v>
                </c:pt>
                <c:pt idx="9944">
                  <c:v>9945</c:v>
                </c:pt>
                <c:pt idx="9945">
                  <c:v>9946</c:v>
                </c:pt>
                <c:pt idx="9946">
                  <c:v>9947</c:v>
                </c:pt>
                <c:pt idx="9947">
                  <c:v>9948</c:v>
                </c:pt>
                <c:pt idx="9948">
                  <c:v>9949</c:v>
                </c:pt>
                <c:pt idx="9949">
                  <c:v>9950</c:v>
                </c:pt>
                <c:pt idx="9950">
                  <c:v>9951</c:v>
                </c:pt>
                <c:pt idx="9951">
                  <c:v>9952</c:v>
                </c:pt>
                <c:pt idx="9952">
                  <c:v>9953</c:v>
                </c:pt>
                <c:pt idx="9953">
                  <c:v>9954</c:v>
                </c:pt>
                <c:pt idx="9954">
                  <c:v>9955</c:v>
                </c:pt>
                <c:pt idx="9955">
                  <c:v>9956</c:v>
                </c:pt>
                <c:pt idx="9956">
                  <c:v>9957</c:v>
                </c:pt>
                <c:pt idx="9957">
                  <c:v>9958</c:v>
                </c:pt>
                <c:pt idx="9958">
                  <c:v>9959</c:v>
                </c:pt>
                <c:pt idx="9959">
                  <c:v>9960</c:v>
                </c:pt>
                <c:pt idx="9960">
                  <c:v>9961</c:v>
                </c:pt>
                <c:pt idx="9961">
                  <c:v>9962</c:v>
                </c:pt>
                <c:pt idx="9962">
                  <c:v>9963</c:v>
                </c:pt>
                <c:pt idx="9963">
                  <c:v>9964</c:v>
                </c:pt>
                <c:pt idx="9964">
                  <c:v>9965</c:v>
                </c:pt>
                <c:pt idx="9965">
                  <c:v>9966</c:v>
                </c:pt>
                <c:pt idx="9966">
                  <c:v>9967</c:v>
                </c:pt>
                <c:pt idx="9967">
                  <c:v>9968</c:v>
                </c:pt>
                <c:pt idx="9968">
                  <c:v>9969</c:v>
                </c:pt>
                <c:pt idx="9969">
                  <c:v>9970</c:v>
                </c:pt>
                <c:pt idx="9970">
                  <c:v>9971</c:v>
                </c:pt>
                <c:pt idx="9971">
                  <c:v>9972</c:v>
                </c:pt>
                <c:pt idx="9972">
                  <c:v>9973</c:v>
                </c:pt>
                <c:pt idx="9973">
                  <c:v>9974</c:v>
                </c:pt>
                <c:pt idx="9974">
                  <c:v>9975</c:v>
                </c:pt>
                <c:pt idx="9975">
                  <c:v>9976</c:v>
                </c:pt>
                <c:pt idx="9976">
                  <c:v>9977</c:v>
                </c:pt>
                <c:pt idx="9977">
                  <c:v>9978</c:v>
                </c:pt>
                <c:pt idx="9978">
                  <c:v>9979</c:v>
                </c:pt>
                <c:pt idx="9979">
                  <c:v>9980</c:v>
                </c:pt>
                <c:pt idx="9980">
                  <c:v>9981</c:v>
                </c:pt>
                <c:pt idx="9981">
                  <c:v>9982</c:v>
                </c:pt>
                <c:pt idx="9982">
                  <c:v>9983</c:v>
                </c:pt>
                <c:pt idx="9983">
                  <c:v>9984</c:v>
                </c:pt>
                <c:pt idx="9984">
                  <c:v>9985</c:v>
                </c:pt>
                <c:pt idx="9985">
                  <c:v>9986</c:v>
                </c:pt>
                <c:pt idx="9986">
                  <c:v>9987</c:v>
                </c:pt>
                <c:pt idx="9987">
                  <c:v>9988</c:v>
                </c:pt>
                <c:pt idx="9988">
                  <c:v>9989</c:v>
                </c:pt>
                <c:pt idx="9989">
                  <c:v>9990</c:v>
                </c:pt>
                <c:pt idx="9990">
                  <c:v>9991</c:v>
                </c:pt>
                <c:pt idx="9991">
                  <c:v>9992</c:v>
                </c:pt>
                <c:pt idx="9992">
                  <c:v>9993</c:v>
                </c:pt>
                <c:pt idx="9993">
                  <c:v>9994</c:v>
                </c:pt>
                <c:pt idx="9994">
                  <c:v>9995</c:v>
                </c:pt>
                <c:pt idx="9995">
                  <c:v>9996</c:v>
                </c:pt>
                <c:pt idx="9996">
                  <c:v>9997</c:v>
                </c:pt>
                <c:pt idx="9997">
                  <c:v>9998</c:v>
                </c:pt>
                <c:pt idx="9998">
                  <c:v>9999</c:v>
                </c:pt>
                <c:pt idx="9999">
                  <c:v>10000</c:v>
                </c:pt>
                <c:pt idx="10000">
                  <c:v>10001</c:v>
                </c:pt>
                <c:pt idx="10001">
                  <c:v>10002</c:v>
                </c:pt>
                <c:pt idx="10002">
                  <c:v>10003</c:v>
                </c:pt>
                <c:pt idx="10003">
                  <c:v>10004</c:v>
                </c:pt>
                <c:pt idx="10004">
                  <c:v>10005</c:v>
                </c:pt>
                <c:pt idx="10005">
                  <c:v>10006</c:v>
                </c:pt>
                <c:pt idx="10006">
                  <c:v>10007</c:v>
                </c:pt>
                <c:pt idx="10007">
                  <c:v>10008</c:v>
                </c:pt>
                <c:pt idx="10008">
                  <c:v>10009</c:v>
                </c:pt>
                <c:pt idx="10009">
                  <c:v>10010</c:v>
                </c:pt>
                <c:pt idx="10010">
                  <c:v>10011</c:v>
                </c:pt>
                <c:pt idx="10011">
                  <c:v>10012</c:v>
                </c:pt>
                <c:pt idx="10012">
                  <c:v>10013</c:v>
                </c:pt>
                <c:pt idx="10013">
                  <c:v>10014</c:v>
                </c:pt>
                <c:pt idx="10014">
                  <c:v>10015</c:v>
                </c:pt>
                <c:pt idx="10015">
                  <c:v>10016</c:v>
                </c:pt>
                <c:pt idx="10016">
                  <c:v>10017</c:v>
                </c:pt>
                <c:pt idx="10017">
                  <c:v>10018</c:v>
                </c:pt>
                <c:pt idx="10018">
                  <c:v>10019</c:v>
                </c:pt>
                <c:pt idx="10019">
                  <c:v>10020</c:v>
                </c:pt>
                <c:pt idx="10020">
                  <c:v>10021</c:v>
                </c:pt>
                <c:pt idx="10021">
                  <c:v>10022</c:v>
                </c:pt>
                <c:pt idx="10022">
                  <c:v>10023</c:v>
                </c:pt>
                <c:pt idx="10023">
                  <c:v>10024</c:v>
                </c:pt>
                <c:pt idx="10024">
                  <c:v>10025</c:v>
                </c:pt>
                <c:pt idx="10025">
                  <c:v>10026</c:v>
                </c:pt>
                <c:pt idx="10026">
                  <c:v>10027</c:v>
                </c:pt>
                <c:pt idx="10027">
                  <c:v>10028</c:v>
                </c:pt>
                <c:pt idx="10028">
                  <c:v>10029</c:v>
                </c:pt>
                <c:pt idx="10029">
                  <c:v>10030</c:v>
                </c:pt>
                <c:pt idx="10030">
                  <c:v>10031</c:v>
                </c:pt>
                <c:pt idx="10031">
                  <c:v>10032</c:v>
                </c:pt>
                <c:pt idx="10032">
                  <c:v>10033</c:v>
                </c:pt>
                <c:pt idx="10033">
                  <c:v>10034</c:v>
                </c:pt>
                <c:pt idx="10034">
                  <c:v>10035</c:v>
                </c:pt>
                <c:pt idx="10035">
                  <c:v>10036</c:v>
                </c:pt>
                <c:pt idx="10036">
                  <c:v>10037</c:v>
                </c:pt>
                <c:pt idx="10037">
                  <c:v>10038</c:v>
                </c:pt>
                <c:pt idx="10038">
                  <c:v>10039</c:v>
                </c:pt>
                <c:pt idx="10039">
                  <c:v>10040</c:v>
                </c:pt>
                <c:pt idx="10040">
                  <c:v>10041</c:v>
                </c:pt>
                <c:pt idx="10041">
                  <c:v>10042</c:v>
                </c:pt>
                <c:pt idx="10042">
                  <c:v>10043</c:v>
                </c:pt>
                <c:pt idx="10043">
                  <c:v>10044</c:v>
                </c:pt>
                <c:pt idx="10044">
                  <c:v>10045</c:v>
                </c:pt>
                <c:pt idx="10045">
                  <c:v>10046</c:v>
                </c:pt>
                <c:pt idx="10046">
                  <c:v>10047</c:v>
                </c:pt>
                <c:pt idx="10047">
                  <c:v>10048</c:v>
                </c:pt>
                <c:pt idx="10048">
                  <c:v>10049</c:v>
                </c:pt>
                <c:pt idx="10049">
                  <c:v>10050</c:v>
                </c:pt>
                <c:pt idx="10050">
                  <c:v>10051</c:v>
                </c:pt>
                <c:pt idx="10051">
                  <c:v>10052</c:v>
                </c:pt>
                <c:pt idx="10052">
                  <c:v>10053</c:v>
                </c:pt>
                <c:pt idx="10053">
                  <c:v>10054</c:v>
                </c:pt>
                <c:pt idx="10054">
                  <c:v>10055</c:v>
                </c:pt>
                <c:pt idx="10055">
                  <c:v>10056</c:v>
                </c:pt>
                <c:pt idx="10056">
                  <c:v>10057</c:v>
                </c:pt>
                <c:pt idx="10057">
                  <c:v>10058</c:v>
                </c:pt>
                <c:pt idx="10058">
                  <c:v>10059</c:v>
                </c:pt>
                <c:pt idx="10059">
                  <c:v>10060</c:v>
                </c:pt>
                <c:pt idx="10060">
                  <c:v>10061</c:v>
                </c:pt>
                <c:pt idx="10061">
                  <c:v>10062</c:v>
                </c:pt>
                <c:pt idx="10062">
                  <c:v>10063</c:v>
                </c:pt>
                <c:pt idx="10063">
                  <c:v>10064</c:v>
                </c:pt>
                <c:pt idx="10064">
                  <c:v>10065</c:v>
                </c:pt>
                <c:pt idx="10065">
                  <c:v>10066</c:v>
                </c:pt>
                <c:pt idx="10066">
                  <c:v>10067</c:v>
                </c:pt>
                <c:pt idx="10067">
                  <c:v>10068</c:v>
                </c:pt>
                <c:pt idx="10068">
                  <c:v>10069</c:v>
                </c:pt>
                <c:pt idx="10069">
                  <c:v>10070</c:v>
                </c:pt>
                <c:pt idx="10070">
                  <c:v>10071</c:v>
                </c:pt>
                <c:pt idx="10071">
                  <c:v>10072</c:v>
                </c:pt>
                <c:pt idx="10072">
                  <c:v>10073</c:v>
                </c:pt>
                <c:pt idx="10073">
                  <c:v>10074</c:v>
                </c:pt>
                <c:pt idx="10074">
                  <c:v>10075</c:v>
                </c:pt>
                <c:pt idx="10075">
                  <c:v>10076</c:v>
                </c:pt>
                <c:pt idx="10076">
                  <c:v>10077</c:v>
                </c:pt>
                <c:pt idx="10077">
                  <c:v>10078</c:v>
                </c:pt>
                <c:pt idx="10078">
                  <c:v>10079</c:v>
                </c:pt>
                <c:pt idx="10079">
                  <c:v>10080</c:v>
                </c:pt>
                <c:pt idx="10080">
                  <c:v>10081</c:v>
                </c:pt>
                <c:pt idx="10081">
                  <c:v>10082</c:v>
                </c:pt>
                <c:pt idx="10082">
                  <c:v>10083</c:v>
                </c:pt>
                <c:pt idx="10083">
                  <c:v>10084</c:v>
                </c:pt>
                <c:pt idx="10084">
                  <c:v>10085</c:v>
                </c:pt>
                <c:pt idx="10085">
                  <c:v>10086</c:v>
                </c:pt>
                <c:pt idx="10086">
                  <c:v>10087</c:v>
                </c:pt>
                <c:pt idx="10087">
                  <c:v>10088</c:v>
                </c:pt>
                <c:pt idx="10088">
                  <c:v>10089</c:v>
                </c:pt>
                <c:pt idx="10089">
                  <c:v>10090</c:v>
                </c:pt>
                <c:pt idx="10090">
                  <c:v>10091</c:v>
                </c:pt>
                <c:pt idx="10091">
                  <c:v>10092</c:v>
                </c:pt>
                <c:pt idx="10092">
                  <c:v>10093</c:v>
                </c:pt>
                <c:pt idx="10093">
                  <c:v>10094</c:v>
                </c:pt>
                <c:pt idx="10094">
                  <c:v>10095</c:v>
                </c:pt>
                <c:pt idx="10095">
                  <c:v>10096</c:v>
                </c:pt>
                <c:pt idx="10096">
                  <c:v>10097</c:v>
                </c:pt>
                <c:pt idx="10097">
                  <c:v>10098</c:v>
                </c:pt>
                <c:pt idx="10098">
                  <c:v>10099</c:v>
                </c:pt>
                <c:pt idx="10099">
                  <c:v>10100</c:v>
                </c:pt>
                <c:pt idx="10100">
                  <c:v>10101</c:v>
                </c:pt>
                <c:pt idx="10101">
                  <c:v>10102</c:v>
                </c:pt>
                <c:pt idx="10102">
                  <c:v>10103</c:v>
                </c:pt>
                <c:pt idx="10103">
                  <c:v>10104</c:v>
                </c:pt>
                <c:pt idx="10104">
                  <c:v>10105</c:v>
                </c:pt>
                <c:pt idx="10105">
                  <c:v>10106</c:v>
                </c:pt>
                <c:pt idx="10106">
                  <c:v>10107</c:v>
                </c:pt>
                <c:pt idx="10107">
                  <c:v>10108</c:v>
                </c:pt>
                <c:pt idx="10108">
                  <c:v>10109</c:v>
                </c:pt>
                <c:pt idx="10109">
                  <c:v>10110</c:v>
                </c:pt>
                <c:pt idx="10110">
                  <c:v>10111</c:v>
                </c:pt>
                <c:pt idx="10111">
                  <c:v>10112</c:v>
                </c:pt>
                <c:pt idx="10112">
                  <c:v>10113</c:v>
                </c:pt>
                <c:pt idx="10113">
                  <c:v>10114</c:v>
                </c:pt>
                <c:pt idx="10114">
                  <c:v>10115</c:v>
                </c:pt>
                <c:pt idx="10115">
                  <c:v>10116</c:v>
                </c:pt>
                <c:pt idx="10116">
                  <c:v>10117</c:v>
                </c:pt>
                <c:pt idx="10117">
                  <c:v>10118</c:v>
                </c:pt>
                <c:pt idx="10118">
                  <c:v>10119</c:v>
                </c:pt>
                <c:pt idx="10119">
                  <c:v>10120</c:v>
                </c:pt>
                <c:pt idx="10120">
                  <c:v>10121</c:v>
                </c:pt>
                <c:pt idx="10121">
                  <c:v>10122</c:v>
                </c:pt>
                <c:pt idx="10122">
                  <c:v>10123</c:v>
                </c:pt>
                <c:pt idx="10123">
                  <c:v>10124</c:v>
                </c:pt>
                <c:pt idx="10124">
                  <c:v>10125</c:v>
                </c:pt>
                <c:pt idx="10125">
                  <c:v>10126</c:v>
                </c:pt>
                <c:pt idx="10126">
                  <c:v>10127</c:v>
                </c:pt>
                <c:pt idx="10127">
                  <c:v>10128</c:v>
                </c:pt>
                <c:pt idx="10128">
                  <c:v>10129</c:v>
                </c:pt>
                <c:pt idx="10129">
                  <c:v>10130</c:v>
                </c:pt>
                <c:pt idx="10130">
                  <c:v>10131</c:v>
                </c:pt>
                <c:pt idx="10131">
                  <c:v>10132</c:v>
                </c:pt>
                <c:pt idx="10132">
                  <c:v>10133</c:v>
                </c:pt>
                <c:pt idx="10133">
                  <c:v>10134</c:v>
                </c:pt>
                <c:pt idx="10134">
                  <c:v>10135</c:v>
                </c:pt>
                <c:pt idx="10135">
                  <c:v>10136</c:v>
                </c:pt>
                <c:pt idx="10136">
                  <c:v>10137</c:v>
                </c:pt>
                <c:pt idx="10137">
                  <c:v>10138</c:v>
                </c:pt>
                <c:pt idx="10138">
                  <c:v>10139</c:v>
                </c:pt>
                <c:pt idx="10139">
                  <c:v>10140</c:v>
                </c:pt>
                <c:pt idx="10140">
                  <c:v>10141</c:v>
                </c:pt>
                <c:pt idx="10141">
                  <c:v>10142</c:v>
                </c:pt>
                <c:pt idx="10142">
                  <c:v>10143</c:v>
                </c:pt>
                <c:pt idx="10143">
                  <c:v>10144</c:v>
                </c:pt>
                <c:pt idx="10144">
                  <c:v>10145</c:v>
                </c:pt>
                <c:pt idx="10145">
                  <c:v>10146</c:v>
                </c:pt>
                <c:pt idx="10146">
                  <c:v>10147</c:v>
                </c:pt>
                <c:pt idx="10147">
                  <c:v>10148</c:v>
                </c:pt>
                <c:pt idx="10148">
                  <c:v>10149</c:v>
                </c:pt>
                <c:pt idx="10149">
                  <c:v>10150</c:v>
                </c:pt>
                <c:pt idx="10150">
                  <c:v>10151</c:v>
                </c:pt>
                <c:pt idx="10151">
                  <c:v>10152</c:v>
                </c:pt>
                <c:pt idx="10152">
                  <c:v>10153</c:v>
                </c:pt>
                <c:pt idx="10153">
                  <c:v>10154</c:v>
                </c:pt>
                <c:pt idx="10154">
                  <c:v>10155</c:v>
                </c:pt>
                <c:pt idx="10155">
                  <c:v>10156</c:v>
                </c:pt>
                <c:pt idx="10156">
                  <c:v>10157</c:v>
                </c:pt>
                <c:pt idx="10157">
                  <c:v>10158</c:v>
                </c:pt>
                <c:pt idx="10158">
                  <c:v>10159</c:v>
                </c:pt>
                <c:pt idx="10159">
                  <c:v>10160</c:v>
                </c:pt>
                <c:pt idx="10160">
                  <c:v>10161</c:v>
                </c:pt>
                <c:pt idx="10161">
                  <c:v>10162</c:v>
                </c:pt>
                <c:pt idx="10162">
                  <c:v>10163</c:v>
                </c:pt>
                <c:pt idx="10163">
                  <c:v>10164</c:v>
                </c:pt>
                <c:pt idx="10164">
                  <c:v>10165</c:v>
                </c:pt>
                <c:pt idx="10165">
                  <c:v>10166</c:v>
                </c:pt>
                <c:pt idx="10166">
                  <c:v>10167</c:v>
                </c:pt>
                <c:pt idx="10167">
                  <c:v>10168</c:v>
                </c:pt>
                <c:pt idx="10168">
                  <c:v>10169</c:v>
                </c:pt>
                <c:pt idx="10169">
                  <c:v>10170</c:v>
                </c:pt>
                <c:pt idx="10170">
                  <c:v>10171</c:v>
                </c:pt>
                <c:pt idx="10171">
                  <c:v>10172</c:v>
                </c:pt>
                <c:pt idx="10172">
                  <c:v>10173</c:v>
                </c:pt>
                <c:pt idx="10173">
                  <c:v>10174</c:v>
                </c:pt>
                <c:pt idx="10174">
                  <c:v>10175</c:v>
                </c:pt>
                <c:pt idx="10175">
                  <c:v>10176</c:v>
                </c:pt>
                <c:pt idx="10176">
                  <c:v>10177</c:v>
                </c:pt>
                <c:pt idx="10177">
                  <c:v>10178</c:v>
                </c:pt>
                <c:pt idx="10178">
                  <c:v>10179</c:v>
                </c:pt>
                <c:pt idx="10179">
                  <c:v>10180</c:v>
                </c:pt>
                <c:pt idx="10180">
                  <c:v>10181</c:v>
                </c:pt>
                <c:pt idx="10181">
                  <c:v>10182</c:v>
                </c:pt>
                <c:pt idx="10182">
                  <c:v>10183</c:v>
                </c:pt>
                <c:pt idx="10183">
                  <c:v>10184</c:v>
                </c:pt>
                <c:pt idx="10184">
                  <c:v>10185</c:v>
                </c:pt>
                <c:pt idx="10185">
                  <c:v>10186</c:v>
                </c:pt>
                <c:pt idx="10186">
                  <c:v>10187</c:v>
                </c:pt>
                <c:pt idx="10187">
                  <c:v>10188</c:v>
                </c:pt>
                <c:pt idx="10188">
                  <c:v>10189</c:v>
                </c:pt>
                <c:pt idx="10189">
                  <c:v>10190</c:v>
                </c:pt>
                <c:pt idx="10190">
                  <c:v>10191</c:v>
                </c:pt>
                <c:pt idx="10191">
                  <c:v>10192</c:v>
                </c:pt>
                <c:pt idx="10192">
                  <c:v>10193</c:v>
                </c:pt>
                <c:pt idx="10193">
                  <c:v>10194</c:v>
                </c:pt>
                <c:pt idx="10194">
                  <c:v>10195</c:v>
                </c:pt>
                <c:pt idx="10195">
                  <c:v>10196</c:v>
                </c:pt>
                <c:pt idx="10196">
                  <c:v>10197</c:v>
                </c:pt>
                <c:pt idx="10197">
                  <c:v>10198</c:v>
                </c:pt>
                <c:pt idx="10198">
                  <c:v>10199</c:v>
                </c:pt>
                <c:pt idx="10199">
                  <c:v>10200</c:v>
                </c:pt>
                <c:pt idx="10200">
                  <c:v>10201</c:v>
                </c:pt>
                <c:pt idx="10201">
                  <c:v>10202</c:v>
                </c:pt>
                <c:pt idx="10202">
                  <c:v>10203</c:v>
                </c:pt>
                <c:pt idx="10203">
                  <c:v>10204</c:v>
                </c:pt>
                <c:pt idx="10204">
                  <c:v>10205</c:v>
                </c:pt>
                <c:pt idx="10205">
                  <c:v>10206</c:v>
                </c:pt>
                <c:pt idx="10206">
                  <c:v>10207</c:v>
                </c:pt>
                <c:pt idx="10207">
                  <c:v>10208</c:v>
                </c:pt>
                <c:pt idx="10208">
                  <c:v>10209</c:v>
                </c:pt>
                <c:pt idx="10209">
                  <c:v>10210</c:v>
                </c:pt>
                <c:pt idx="10210">
                  <c:v>10211</c:v>
                </c:pt>
                <c:pt idx="10211">
                  <c:v>10212</c:v>
                </c:pt>
                <c:pt idx="10212">
                  <c:v>10213</c:v>
                </c:pt>
                <c:pt idx="10213">
                  <c:v>10214</c:v>
                </c:pt>
                <c:pt idx="10214">
                  <c:v>10215</c:v>
                </c:pt>
                <c:pt idx="10215">
                  <c:v>10216</c:v>
                </c:pt>
                <c:pt idx="10216">
                  <c:v>10217</c:v>
                </c:pt>
                <c:pt idx="10217">
                  <c:v>10218</c:v>
                </c:pt>
                <c:pt idx="10218">
                  <c:v>10219</c:v>
                </c:pt>
                <c:pt idx="10219">
                  <c:v>10220</c:v>
                </c:pt>
                <c:pt idx="10220">
                  <c:v>10221</c:v>
                </c:pt>
                <c:pt idx="10221">
                  <c:v>10222</c:v>
                </c:pt>
                <c:pt idx="10222">
                  <c:v>10223</c:v>
                </c:pt>
                <c:pt idx="10223">
                  <c:v>10224</c:v>
                </c:pt>
                <c:pt idx="10224">
                  <c:v>10225</c:v>
                </c:pt>
                <c:pt idx="10225">
                  <c:v>10226</c:v>
                </c:pt>
                <c:pt idx="10226">
                  <c:v>10227</c:v>
                </c:pt>
                <c:pt idx="10227">
                  <c:v>10228</c:v>
                </c:pt>
                <c:pt idx="10228">
                  <c:v>10229</c:v>
                </c:pt>
                <c:pt idx="10229">
                  <c:v>10230</c:v>
                </c:pt>
                <c:pt idx="10230">
                  <c:v>10231</c:v>
                </c:pt>
                <c:pt idx="10231">
                  <c:v>10232</c:v>
                </c:pt>
                <c:pt idx="10232">
                  <c:v>10233</c:v>
                </c:pt>
                <c:pt idx="10233">
                  <c:v>10234</c:v>
                </c:pt>
                <c:pt idx="10234">
                  <c:v>10235</c:v>
                </c:pt>
                <c:pt idx="10235">
                  <c:v>10236</c:v>
                </c:pt>
                <c:pt idx="10236">
                  <c:v>10237</c:v>
                </c:pt>
                <c:pt idx="10237">
                  <c:v>10238</c:v>
                </c:pt>
                <c:pt idx="10238">
                  <c:v>10239</c:v>
                </c:pt>
                <c:pt idx="10239">
                  <c:v>10240</c:v>
                </c:pt>
                <c:pt idx="10240">
                  <c:v>10241</c:v>
                </c:pt>
                <c:pt idx="10241">
                  <c:v>10242</c:v>
                </c:pt>
                <c:pt idx="10242">
                  <c:v>10243</c:v>
                </c:pt>
                <c:pt idx="10243">
                  <c:v>10244</c:v>
                </c:pt>
                <c:pt idx="10244">
                  <c:v>10245</c:v>
                </c:pt>
                <c:pt idx="10245">
                  <c:v>10246</c:v>
                </c:pt>
                <c:pt idx="10246">
                  <c:v>10247</c:v>
                </c:pt>
                <c:pt idx="10247">
                  <c:v>10248</c:v>
                </c:pt>
                <c:pt idx="10248">
                  <c:v>10249</c:v>
                </c:pt>
                <c:pt idx="10249">
                  <c:v>10250</c:v>
                </c:pt>
                <c:pt idx="10250">
                  <c:v>10251</c:v>
                </c:pt>
                <c:pt idx="10251">
                  <c:v>10252</c:v>
                </c:pt>
                <c:pt idx="10252">
                  <c:v>10253</c:v>
                </c:pt>
                <c:pt idx="10253">
                  <c:v>10254</c:v>
                </c:pt>
                <c:pt idx="10254">
                  <c:v>10255</c:v>
                </c:pt>
                <c:pt idx="10255">
                  <c:v>10256</c:v>
                </c:pt>
                <c:pt idx="10256">
                  <c:v>10257</c:v>
                </c:pt>
                <c:pt idx="10257">
                  <c:v>10258</c:v>
                </c:pt>
                <c:pt idx="10258">
                  <c:v>10259</c:v>
                </c:pt>
                <c:pt idx="10259">
                  <c:v>10260</c:v>
                </c:pt>
                <c:pt idx="10260">
                  <c:v>10261</c:v>
                </c:pt>
                <c:pt idx="10261">
                  <c:v>10262</c:v>
                </c:pt>
                <c:pt idx="10262">
                  <c:v>10263</c:v>
                </c:pt>
                <c:pt idx="10263">
                  <c:v>10264</c:v>
                </c:pt>
                <c:pt idx="10264">
                  <c:v>10265</c:v>
                </c:pt>
                <c:pt idx="10265">
                  <c:v>10266</c:v>
                </c:pt>
                <c:pt idx="10266">
                  <c:v>10267</c:v>
                </c:pt>
                <c:pt idx="10267">
                  <c:v>10268</c:v>
                </c:pt>
                <c:pt idx="10268">
                  <c:v>10269</c:v>
                </c:pt>
                <c:pt idx="10269">
                  <c:v>10270</c:v>
                </c:pt>
                <c:pt idx="10270">
                  <c:v>10271</c:v>
                </c:pt>
                <c:pt idx="10271">
                  <c:v>10272</c:v>
                </c:pt>
                <c:pt idx="10272">
                  <c:v>10273</c:v>
                </c:pt>
                <c:pt idx="10273">
                  <c:v>10274</c:v>
                </c:pt>
                <c:pt idx="10274">
                  <c:v>10275</c:v>
                </c:pt>
                <c:pt idx="10275">
                  <c:v>10276</c:v>
                </c:pt>
                <c:pt idx="10276">
                  <c:v>10277</c:v>
                </c:pt>
                <c:pt idx="10277">
                  <c:v>10278</c:v>
                </c:pt>
                <c:pt idx="10278">
                  <c:v>10279</c:v>
                </c:pt>
                <c:pt idx="10279">
                  <c:v>10280</c:v>
                </c:pt>
                <c:pt idx="10280">
                  <c:v>10281</c:v>
                </c:pt>
                <c:pt idx="10281">
                  <c:v>10282</c:v>
                </c:pt>
                <c:pt idx="10282">
                  <c:v>10283</c:v>
                </c:pt>
                <c:pt idx="10283">
                  <c:v>10284</c:v>
                </c:pt>
                <c:pt idx="10284">
                  <c:v>10285</c:v>
                </c:pt>
                <c:pt idx="10285">
                  <c:v>10286</c:v>
                </c:pt>
                <c:pt idx="10286">
                  <c:v>10287</c:v>
                </c:pt>
                <c:pt idx="10287">
                  <c:v>10288</c:v>
                </c:pt>
                <c:pt idx="10288">
                  <c:v>10289</c:v>
                </c:pt>
                <c:pt idx="10289">
                  <c:v>10290</c:v>
                </c:pt>
                <c:pt idx="10290">
                  <c:v>10291</c:v>
                </c:pt>
                <c:pt idx="10291">
                  <c:v>10292</c:v>
                </c:pt>
                <c:pt idx="10292">
                  <c:v>10293</c:v>
                </c:pt>
                <c:pt idx="10293">
                  <c:v>10294</c:v>
                </c:pt>
                <c:pt idx="10294">
                  <c:v>10295</c:v>
                </c:pt>
                <c:pt idx="10295">
                  <c:v>10296</c:v>
                </c:pt>
                <c:pt idx="10296">
                  <c:v>10297</c:v>
                </c:pt>
                <c:pt idx="10297">
                  <c:v>10298</c:v>
                </c:pt>
                <c:pt idx="10298">
                  <c:v>10299</c:v>
                </c:pt>
                <c:pt idx="10299">
                  <c:v>10300</c:v>
                </c:pt>
                <c:pt idx="10300">
                  <c:v>10301</c:v>
                </c:pt>
                <c:pt idx="10301">
                  <c:v>10302</c:v>
                </c:pt>
                <c:pt idx="10302">
                  <c:v>10303</c:v>
                </c:pt>
                <c:pt idx="10303">
                  <c:v>10304</c:v>
                </c:pt>
                <c:pt idx="10304">
                  <c:v>10305</c:v>
                </c:pt>
                <c:pt idx="10305">
                  <c:v>10306</c:v>
                </c:pt>
                <c:pt idx="10306">
                  <c:v>10307</c:v>
                </c:pt>
                <c:pt idx="10307">
                  <c:v>10308</c:v>
                </c:pt>
                <c:pt idx="10308">
                  <c:v>10309</c:v>
                </c:pt>
                <c:pt idx="10309">
                  <c:v>10310</c:v>
                </c:pt>
                <c:pt idx="10310">
                  <c:v>10311</c:v>
                </c:pt>
                <c:pt idx="10311">
                  <c:v>10312</c:v>
                </c:pt>
                <c:pt idx="10312">
                  <c:v>10313</c:v>
                </c:pt>
                <c:pt idx="10313">
                  <c:v>10314</c:v>
                </c:pt>
                <c:pt idx="10314">
                  <c:v>10315</c:v>
                </c:pt>
                <c:pt idx="10315">
                  <c:v>10316</c:v>
                </c:pt>
                <c:pt idx="10316">
                  <c:v>10317</c:v>
                </c:pt>
                <c:pt idx="10317">
                  <c:v>10318</c:v>
                </c:pt>
                <c:pt idx="10318">
                  <c:v>10319</c:v>
                </c:pt>
                <c:pt idx="10319">
                  <c:v>10320</c:v>
                </c:pt>
                <c:pt idx="10320">
                  <c:v>10321</c:v>
                </c:pt>
                <c:pt idx="10321">
                  <c:v>10322</c:v>
                </c:pt>
                <c:pt idx="10322">
                  <c:v>10323</c:v>
                </c:pt>
                <c:pt idx="10323">
                  <c:v>10324</c:v>
                </c:pt>
                <c:pt idx="10324">
                  <c:v>10325</c:v>
                </c:pt>
                <c:pt idx="10325">
                  <c:v>10326</c:v>
                </c:pt>
                <c:pt idx="10326">
                  <c:v>10327</c:v>
                </c:pt>
                <c:pt idx="10327">
                  <c:v>10328</c:v>
                </c:pt>
                <c:pt idx="10328">
                  <c:v>10329</c:v>
                </c:pt>
                <c:pt idx="10329">
                  <c:v>10330</c:v>
                </c:pt>
                <c:pt idx="10330">
                  <c:v>10331</c:v>
                </c:pt>
                <c:pt idx="10331">
                  <c:v>10332</c:v>
                </c:pt>
                <c:pt idx="10332">
                  <c:v>10333</c:v>
                </c:pt>
                <c:pt idx="10333">
                  <c:v>10334</c:v>
                </c:pt>
                <c:pt idx="10334">
                  <c:v>10335</c:v>
                </c:pt>
                <c:pt idx="10335">
                  <c:v>10336</c:v>
                </c:pt>
                <c:pt idx="10336">
                  <c:v>10337</c:v>
                </c:pt>
                <c:pt idx="10337">
                  <c:v>10338</c:v>
                </c:pt>
                <c:pt idx="10338">
                  <c:v>10339</c:v>
                </c:pt>
                <c:pt idx="10339">
                  <c:v>10340</c:v>
                </c:pt>
                <c:pt idx="10340">
                  <c:v>10341</c:v>
                </c:pt>
                <c:pt idx="10341">
                  <c:v>10342</c:v>
                </c:pt>
                <c:pt idx="10342">
                  <c:v>10343</c:v>
                </c:pt>
                <c:pt idx="10343">
                  <c:v>10344</c:v>
                </c:pt>
                <c:pt idx="10344">
                  <c:v>10345</c:v>
                </c:pt>
                <c:pt idx="10345">
                  <c:v>10346</c:v>
                </c:pt>
                <c:pt idx="10346">
                  <c:v>10347</c:v>
                </c:pt>
                <c:pt idx="10347">
                  <c:v>10348</c:v>
                </c:pt>
                <c:pt idx="10348">
                  <c:v>10349</c:v>
                </c:pt>
                <c:pt idx="10349">
                  <c:v>10350</c:v>
                </c:pt>
                <c:pt idx="10350">
                  <c:v>10351</c:v>
                </c:pt>
                <c:pt idx="10351">
                  <c:v>10352</c:v>
                </c:pt>
                <c:pt idx="10352">
                  <c:v>10353</c:v>
                </c:pt>
                <c:pt idx="10353">
                  <c:v>10354</c:v>
                </c:pt>
                <c:pt idx="10354">
                  <c:v>10355</c:v>
                </c:pt>
                <c:pt idx="10355">
                  <c:v>10356</c:v>
                </c:pt>
                <c:pt idx="10356">
                  <c:v>10357</c:v>
                </c:pt>
                <c:pt idx="10357">
                  <c:v>10358</c:v>
                </c:pt>
                <c:pt idx="10358">
                  <c:v>10359</c:v>
                </c:pt>
                <c:pt idx="10359">
                  <c:v>10360</c:v>
                </c:pt>
                <c:pt idx="10360">
                  <c:v>10361</c:v>
                </c:pt>
                <c:pt idx="10361">
                  <c:v>10362</c:v>
                </c:pt>
                <c:pt idx="10362">
                  <c:v>10363</c:v>
                </c:pt>
                <c:pt idx="10363">
                  <c:v>10364</c:v>
                </c:pt>
                <c:pt idx="10364">
                  <c:v>10365</c:v>
                </c:pt>
                <c:pt idx="10365">
                  <c:v>10366</c:v>
                </c:pt>
                <c:pt idx="10366">
                  <c:v>10367</c:v>
                </c:pt>
                <c:pt idx="10367">
                  <c:v>10368</c:v>
                </c:pt>
                <c:pt idx="10368">
                  <c:v>10369</c:v>
                </c:pt>
                <c:pt idx="10369">
                  <c:v>10370</c:v>
                </c:pt>
                <c:pt idx="10370">
                  <c:v>10371</c:v>
                </c:pt>
                <c:pt idx="10371">
                  <c:v>10372</c:v>
                </c:pt>
                <c:pt idx="10372">
                  <c:v>10373</c:v>
                </c:pt>
                <c:pt idx="10373">
                  <c:v>10374</c:v>
                </c:pt>
                <c:pt idx="10374">
                  <c:v>10375</c:v>
                </c:pt>
                <c:pt idx="10375">
                  <c:v>10376</c:v>
                </c:pt>
                <c:pt idx="10376">
                  <c:v>10377</c:v>
                </c:pt>
                <c:pt idx="10377">
                  <c:v>10378</c:v>
                </c:pt>
                <c:pt idx="10378">
                  <c:v>10379</c:v>
                </c:pt>
                <c:pt idx="10379">
                  <c:v>10380</c:v>
                </c:pt>
                <c:pt idx="10380">
                  <c:v>10381</c:v>
                </c:pt>
                <c:pt idx="10381">
                  <c:v>10382</c:v>
                </c:pt>
                <c:pt idx="10382">
                  <c:v>10383</c:v>
                </c:pt>
                <c:pt idx="10383">
                  <c:v>10384</c:v>
                </c:pt>
                <c:pt idx="10384">
                  <c:v>10385</c:v>
                </c:pt>
                <c:pt idx="10385">
                  <c:v>10386</c:v>
                </c:pt>
                <c:pt idx="10386">
                  <c:v>10387</c:v>
                </c:pt>
                <c:pt idx="10387">
                  <c:v>10388</c:v>
                </c:pt>
                <c:pt idx="10388">
                  <c:v>10389</c:v>
                </c:pt>
                <c:pt idx="10389">
                  <c:v>10390</c:v>
                </c:pt>
                <c:pt idx="10390">
                  <c:v>10391</c:v>
                </c:pt>
                <c:pt idx="10391">
                  <c:v>10392</c:v>
                </c:pt>
                <c:pt idx="10392">
                  <c:v>10393</c:v>
                </c:pt>
                <c:pt idx="10393">
                  <c:v>10394</c:v>
                </c:pt>
                <c:pt idx="10394">
                  <c:v>10395</c:v>
                </c:pt>
                <c:pt idx="10395">
                  <c:v>10396</c:v>
                </c:pt>
                <c:pt idx="10396">
                  <c:v>10397</c:v>
                </c:pt>
                <c:pt idx="10397">
                  <c:v>10398</c:v>
                </c:pt>
                <c:pt idx="10398">
                  <c:v>10399</c:v>
                </c:pt>
                <c:pt idx="10399">
                  <c:v>10400</c:v>
                </c:pt>
                <c:pt idx="10400">
                  <c:v>10401</c:v>
                </c:pt>
                <c:pt idx="10401">
                  <c:v>10402</c:v>
                </c:pt>
                <c:pt idx="10402">
                  <c:v>10403</c:v>
                </c:pt>
                <c:pt idx="10403">
                  <c:v>10404</c:v>
                </c:pt>
                <c:pt idx="10404">
                  <c:v>10405</c:v>
                </c:pt>
                <c:pt idx="10405">
                  <c:v>10406</c:v>
                </c:pt>
                <c:pt idx="10406">
                  <c:v>10407</c:v>
                </c:pt>
                <c:pt idx="10407">
                  <c:v>10408</c:v>
                </c:pt>
                <c:pt idx="10408">
                  <c:v>10409</c:v>
                </c:pt>
                <c:pt idx="10409">
                  <c:v>10410</c:v>
                </c:pt>
                <c:pt idx="10410">
                  <c:v>10411</c:v>
                </c:pt>
                <c:pt idx="10411">
                  <c:v>10412</c:v>
                </c:pt>
                <c:pt idx="10412">
                  <c:v>10413</c:v>
                </c:pt>
                <c:pt idx="10413">
                  <c:v>10414</c:v>
                </c:pt>
                <c:pt idx="10414">
                  <c:v>10415</c:v>
                </c:pt>
                <c:pt idx="10415">
                  <c:v>10416</c:v>
                </c:pt>
                <c:pt idx="10416">
                  <c:v>10417</c:v>
                </c:pt>
                <c:pt idx="10417">
                  <c:v>10418</c:v>
                </c:pt>
                <c:pt idx="10418">
                  <c:v>10419</c:v>
                </c:pt>
                <c:pt idx="10419">
                  <c:v>10420</c:v>
                </c:pt>
                <c:pt idx="10420">
                  <c:v>10421</c:v>
                </c:pt>
                <c:pt idx="10421">
                  <c:v>10422</c:v>
                </c:pt>
                <c:pt idx="10422">
                  <c:v>10423</c:v>
                </c:pt>
                <c:pt idx="10423">
                  <c:v>10424</c:v>
                </c:pt>
                <c:pt idx="10424">
                  <c:v>10425</c:v>
                </c:pt>
                <c:pt idx="10425">
                  <c:v>10426</c:v>
                </c:pt>
                <c:pt idx="10426">
                  <c:v>10427</c:v>
                </c:pt>
                <c:pt idx="10427">
                  <c:v>10428</c:v>
                </c:pt>
                <c:pt idx="10428">
                  <c:v>10429</c:v>
                </c:pt>
                <c:pt idx="10429">
                  <c:v>10430</c:v>
                </c:pt>
                <c:pt idx="10430">
                  <c:v>10431</c:v>
                </c:pt>
                <c:pt idx="10431">
                  <c:v>10432</c:v>
                </c:pt>
                <c:pt idx="10432">
                  <c:v>10433</c:v>
                </c:pt>
                <c:pt idx="10433">
                  <c:v>10434</c:v>
                </c:pt>
                <c:pt idx="10434">
                  <c:v>10435</c:v>
                </c:pt>
                <c:pt idx="10435">
                  <c:v>10436</c:v>
                </c:pt>
                <c:pt idx="10436">
                  <c:v>10437</c:v>
                </c:pt>
                <c:pt idx="10437">
                  <c:v>10438</c:v>
                </c:pt>
                <c:pt idx="10438">
                  <c:v>10439</c:v>
                </c:pt>
                <c:pt idx="10439">
                  <c:v>10440</c:v>
                </c:pt>
                <c:pt idx="10440">
                  <c:v>10441</c:v>
                </c:pt>
                <c:pt idx="10441">
                  <c:v>10442</c:v>
                </c:pt>
                <c:pt idx="10442">
                  <c:v>10443</c:v>
                </c:pt>
                <c:pt idx="10443">
                  <c:v>10444</c:v>
                </c:pt>
                <c:pt idx="10444">
                  <c:v>10445</c:v>
                </c:pt>
                <c:pt idx="10445">
                  <c:v>10446</c:v>
                </c:pt>
                <c:pt idx="10446">
                  <c:v>10447</c:v>
                </c:pt>
                <c:pt idx="10447">
                  <c:v>10448</c:v>
                </c:pt>
                <c:pt idx="10448">
                  <c:v>10449</c:v>
                </c:pt>
                <c:pt idx="10449">
                  <c:v>10450</c:v>
                </c:pt>
                <c:pt idx="10450">
                  <c:v>10451</c:v>
                </c:pt>
                <c:pt idx="10451">
                  <c:v>10452</c:v>
                </c:pt>
                <c:pt idx="10452">
                  <c:v>10453</c:v>
                </c:pt>
                <c:pt idx="10453">
                  <c:v>10454</c:v>
                </c:pt>
                <c:pt idx="10454">
                  <c:v>10455</c:v>
                </c:pt>
                <c:pt idx="10455">
                  <c:v>10456</c:v>
                </c:pt>
                <c:pt idx="10456">
                  <c:v>10457</c:v>
                </c:pt>
                <c:pt idx="10457">
                  <c:v>10458</c:v>
                </c:pt>
                <c:pt idx="10458">
                  <c:v>10459</c:v>
                </c:pt>
                <c:pt idx="10459">
                  <c:v>10460</c:v>
                </c:pt>
                <c:pt idx="10460">
                  <c:v>10461</c:v>
                </c:pt>
                <c:pt idx="10461">
                  <c:v>10462</c:v>
                </c:pt>
                <c:pt idx="10462">
                  <c:v>10463</c:v>
                </c:pt>
                <c:pt idx="10463">
                  <c:v>10464</c:v>
                </c:pt>
                <c:pt idx="10464">
                  <c:v>10465</c:v>
                </c:pt>
                <c:pt idx="10465">
                  <c:v>10466</c:v>
                </c:pt>
                <c:pt idx="10466">
                  <c:v>10467</c:v>
                </c:pt>
                <c:pt idx="10467">
                  <c:v>10468</c:v>
                </c:pt>
                <c:pt idx="10468">
                  <c:v>10469</c:v>
                </c:pt>
                <c:pt idx="10469">
                  <c:v>10470</c:v>
                </c:pt>
                <c:pt idx="10470">
                  <c:v>10471</c:v>
                </c:pt>
                <c:pt idx="10471">
                  <c:v>10472</c:v>
                </c:pt>
                <c:pt idx="10472">
                  <c:v>10473</c:v>
                </c:pt>
                <c:pt idx="10473">
                  <c:v>10474</c:v>
                </c:pt>
                <c:pt idx="10474">
                  <c:v>10475</c:v>
                </c:pt>
                <c:pt idx="10475">
                  <c:v>10476</c:v>
                </c:pt>
                <c:pt idx="10476">
                  <c:v>10477</c:v>
                </c:pt>
                <c:pt idx="10477">
                  <c:v>10478</c:v>
                </c:pt>
                <c:pt idx="10478">
                  <c:v>10479</c:v>
                </c:pt>
                <c:pt idx="10479">
                  <c:v>10480</c:v>
                </c:pt>
                <c:pt idx="10480">
                  <c:v>10481</c:v>
                </c:pt>
                <c:pt idx="10481">
                  <c:v>10482</c:v>
                </c:pt>
                <c:pt idx="10482">
                  <c:v>10483</c:v>
                </c:pt>
                <c:pt idx="10483">
                  <c:v>10484</c:v>
                </c:pt>
                <c:pt idx="10484">
                  <c:v>10485</c:v>
                </c:pt>
                <c:pt idx="10485">
                  <c:v>10486</c:v>
                </c:pt>
                <c:pt idx="10486">
                  <c:v>10487</c:v>
                </c:pt>
                <c:pt idx="10487">
                  <c:v>10488</c:v>
                </c:pt>
                <c:pt idx="10488">
                  <c:v>10489</c:v>
                </c:pt>
                <c:pt idx="10489">
                  <c:v>10490</c:v>
                </c:pt>
                <c:pt idx="10490">
                  <c:v>10491</c:v>
                </c:pt>
                <c:pt idx="10491">
                  <c:v>10492</c:v>
                </c:pt>
                <c:pt idx="10492">
                  <c:v>10493</c:v>
                </c:pt>
                <c:pt idx="10493">
                  <c:v>10494</c:v>
                </c:pt>
                <c:pt idx="10494">
                  <c:v>10495</c:v>
                </c:pt>
                <c:pt idx="10495">
                  <c:v>10496</c:v>
                </c:pt>
                <c:pt idx="10496">
                  <c:v>10497</c:v>
                </c:pt>
                <c:pt idx="10497">
                  <c:v>10498</c:v>
                </c:pt>
                <c:pt idx="10498">
                  <c:v>10499</c:v>
                </c:pt>
                <c:pt idx="10499">
                  <c:v>10500</c:v>
                </c:pt>
                <c:pt idx="10500">
                  <c:v>10501</c:v>
                </c:pt>
                <c:pt idx="10501">
                  <c:v>10502</c:v>
                </c:pt>
                <c:pt idx="10502">
                  <c:v>10503</c:v>
                </c:pt>
                <c:pt idx="10503">
                  <c:v>10504</c:v>
                </c:pt>
                <c:pt idx="10504">
                  <c:v>10505</c:v>
                </c:pt>
                <c:pt idx="10505">
                  <c:v>10506</c:v>
                </c:pt>
                <c:pt idx="10506">
                  <c:v>10507</c:v>
                </c:pt>
                <c:pt idx="10507">
                  <c:v>10508</c:v>
                </c:pt>
                <c:pt idx="10508">
                  <c:v>10509</c:v>
                </c:pt>
                <c:pt idx="10509">
                  <c:v>10510</c:v>
                </c:pt>
                <c:pt idx="10510">
                  <c:v>10511</c:v>
                </c:pt>
                <c:pt idx="10511">
                  <c:v>10512</c:v>
                </c:pt>
                <c:pt idx="10512">
                  <c:v>10513</c:v>
                </c:pt>
                <c:pt idx="10513">
                  <c:v>10514</c:v>
                </c:pt>
                <c:pt idx="10514">
                  <c:v>10515</c:v>
                </c:pt>
                <c:pt idx="10515">
                  <c:v>10516</c:v>
                </c:pt>
                <c:pt idx="10516">
                  <c:v>10517</c:v>
                </c:pt>
                <c:pt idx="10517">
                  <c:v>10518</c:v>
                </c:pt>
                <c:pt idx="10518">
                  <c:v>10519</c:v>
                </c:pt>
                <c:pt idx="10519">
                  <c:v>10520</c:v>
                </c:pt>
                <c:pt idx="10520">
                  <c:v>10521</c:v>
                </c:pt>
                <c:pt idx="10521">
                  <c:v>10522</c:v>
                </c:pt>
                <c:pt idx="10522">
                  <c:v>10523</c:v>
                </c:pt>
                <c:pt idx="10523">
                  <c:v>10524</c:v>
                </c:pt>
                <c:pt idx="10524">
                  <c:v>10525</c:v>
                </c:pt>
                <c:pt idx="10525">
                  <c:v>10526</c:v>
                </c:pt>
                <c:pt idx="10526">
                  <c:v>10527</c:v>
                </c:pt>
                <c:pt idx="10527">
                  <c:v>10528</c:v>
                </c:pt>
                <c:pt idx="10528">
                  <c:v>10529</c:v>
                </c:pt>
                <c:pt idx="10529">
                  <c:v>10530</c:v>
                </c:pt>
                <c:pt idx="10530">
                  <c:v>10531</c:v>
                </c:pt>
                <c:pt idx="10531">
                  <c:v>10532</c:v>
                </c:pt>
                <c:pt idx="10532">
                  <c:v>10533</c:v>
                </c:pt>
                <c:pt idx="10533">
                  <c:v>10534</c:v>
                </c:pt>
                <c:pt idx="10534">
                  <c:v>10535</c:v>
                </c:pt>
                <c:pt idx="10535">
                  <c:v>10536</c:v>
                </c:pt>
                <c:pt idx="10536">
                  <c:v>10537</c:v>
                </c:pt>
                <c:pt idx="10537">
                  <c:v>10538</c:v>
                </c:pt>
                <c:pt idx="10538">
                  <c:v>10539</c:v>
                </c:pt>
                <c:pt idx="10539">
                  <c:v>10540</c:v>
                </c:pt>
                <c:pt idx="10540">
                  <c:v>10541</c:v>
                </c:pt>
                <c:pt idx="10541">
                  <c:v>10542</c:v>
                </c:pt>
                <c:pt idx="10542">
                  <c:v>10543</c:v>
                </c:pt>
                <c:pt idx="10543">
                  <c:v>10544</c:v>
                </c:pt>
                <c:pt idx="10544">
                  <c:v>10545</c:v>
                </c:pt>
                <c:pt idx="10545">
                  <c:v>10546</c:v>
                </c:pt>
                <c:pt idx="10546">
                  <c:v>10547</c:v>
                </c:pt>
                <c:pt idx="10547">
                  <c:v>10548</c:v>
                </c:pt>
                <c:pt idx="10548">
                  <c:v>10549</c:v>
                </c:pt>
                <c:pt idx="10549">
                  <c:v>10550</c:v>
                </c:pt>
                <c:pt idx="10550">
                  <c:v>10551</c:v>
                </c:pt>
                <c:pt idx="10551">
                  <c:v>10552</c:v>
                </c:pt>
                <c:pt idx="10552">
                  <c:v>10553</c:v>
                </c:pt>
                <c:pt idx="10553">
                  <c:v>10554</c:v>
                </c:pt>
                <c:pt idx="10554">
                  <c:v>10555</c:v>
                </c:pt>
                <c:pt idx="10555">
                  <c:v>10556</c:v>
                </c:pt>
                <c:pt idx="10556">
                  <c:v>10557</c:v>
                </c:pt>
                <c:pt idx="10557">
                  <c:v>10558</c:v>
                </c:pt>
                <c:pt idx="10558">
                  <c:v>10559</c:v>
                </c:pt>
                <c:pt idx="10559">
                  <c:v>10560</c:v>
                </c:pt>
                <c:pt idx="10560">
                  <c:v>10561</c:v>
                </c:pt>
                <c:pt idx="10561">
                  <c:v>10562</c:v>
                </c:pt>
                <c:pt idx="10562">
                  <c:v>10563</c:v>
                </c:pt>
                <c:pt idx="10563">
                  <c:v>10564</c:v>
                </c:pt>
                <c:pt idx="10564">
                  <c:v>10565</c:v>
                </c:pt>
                <c:pt idx="10565">
                  <c:v>10566</c:v>
                </c:pt>
                <c:pt idx="10566">
                  <c:v>10567</c:v>
                </c:pt>
                <c:pt idx="10567">
                  <c:v>10568</c:v>
                </c:pt>
                <c:pt idx="10568">
                  <c:v>10569</c:v>
                </c:pt>
                <c:pt idx="10569">
                  <c:v>10570</c:v>
                </c:pt>
                <c:pt idx="10570">
                  <c:v>10571</c:v>
                </c:pt>
                <c:pt idx="10571">
                  <c:v>10572</c:v>
                </c:pt>
                <c:pt idx="10572">
                  <c:v>10573</c:v>
                </c:pt>
                <c:pt idx="10573">
                  <c:v>10574</c:v>
                </c:pt>
                <c:pt idx="10574">
                  <c:v>10575</c:v>
                </c:pt>
                <c:pt idx="10575">
                  <c:v>10576</c:v>
                </c:pt>
                <c:pt idx="10576">
                  <c:v>10577</c:v>
                </c:pt>
                <c:pt idx="10577">
                  <c:v>10578</c:v>
                </c:pt>
                <c:pt idx="10578">
                  <c:v>10579</c:v>
                </c:pt>
                <c:pt idx="10579">
                  <c:v>10580</c:v>
                </c:pt>
                <c:pt idx="10580">
                  <c:v>10581</c:v>
                </c:pt>
                <c:pt idx="10581">
                  <c:v>10582</c:v>
                </c:pt>
                <c:pt idx="10582">
                  <c:v>10583</c:v>
                </c:pt>
                <c:pt idx="10583">
                  <c:v>10584</c:v>
                </c:pt>
                <c:pt idx="10584">
                  <c:v>10585</c:v>
                </c:pt>
                <c:pt idx="10585">
                  <c:v>10586</c:v>
                </c:pt>
                <c:pt idx="10586">
                  <c:v>10587</c:v>
                </c:pt>
                <c:pt idx="10587">
                  <c:v>10588</c:v>
                </c:pt>
                <c:pt idx="10588">
                  <c:v>10589</c:v>
                </c:pt>
                <c:pt idx="10589">
                  <c:v>10590</c:v>
                </c:pt>
                <c:pt idx="10590">
                  <c:v>10591</c:v>
                </c:pt>
                <c:pt idx="10591">
                  <c:v>10592</c:v>
                </c:pt>
                <c:pt idx="10592">
                  <c:v>10593</c:v>
                </c:pt>
                <c:pt idx="10593">
                  <c:v>10594</c:v>
                </c:pt>
                <c:pt idx="10594">
                  <c:v>10595</c:v>
                </c:pt>
                <c:pt idx="10595">
                  <c:v>10596</c:v>
                </c:pt>
                <c:pt idx="10596">
                  <c:v>10597</c:v>
                </c:pt>
                <c:pt idx="10597">
                  <c:v>10598</c:v>
                </c:pt>
                <c:pt idx="10598">
                  <c:v>10599</c:v>
                </c:pt>
                <c:pt idx="10599">
                  <c:v>10600</c:v>
                </c:pt>
                <c:pt idx="10600">
                  <c:v>10601</c:v>
                </c:pt>
                <c:pt idx="10601">
                  <c:v>10602</c:v>
                </c:pt>
                <c:pt idx="10602">
                  <c:v>10603</c:v>
                </c:pt>
                <c:pt idx="10603">
                  <c:v>10604</c:v>
                </c:pt>
                <c:pt idx="10604">
                  <c:v>10605</c:v>
                </c:pt>
                <c:pt idx="10605">
                  <c:v>10606</c:v>
                </c:pt>
                <c:pt idx="10606">
                  <c:v>10607</c:v>
                </c:pt>
                <c:pt idx="10607">
                  <c:v>10608</c:v>
                </c:pt>
                <c:pt idx="10608">
                  <c:v>10609</c:v>
                </c:pt>
                <c:pt idx="10609">
                  <c:v>10610</c:v>
                </c:pt>
                <c:pt idx="10610">
                  <c:v>10611</c:v>
                </c:pt>
                <c:pt idx="10611">
                  <c:v>10612</c:v>
                </c:pt>
                <c:pt idx="10612">
                  <c:v>10613</c:v>
                </c:pt>
                <c:pt idx="10613">
                  <c:v>10614</c:v>
                </c:pt>
                <c:pt idx="10614">
                  <c:v>10615</c:v>
                </c:pt>
                <c:pt idx="10615">
                  <c:v>10616</c:v>
                </c:pt>
                <c:pt idx="10616">
                  <c:v>10617</c:v>
                </c:pt>
                <c:pt idx="10617">
                  <c:v>10618</c:v>
                </c:pt>
                <c:pt idx="10618">
                  <c:v>10619</c:v>
                </c:pt>
                <c:pt idx="10619">
                  <c:v>10620</c:v>
                </c:pt>
                <c:pt idx="10620">
                  <c:v>10621</c:v>
                </c:pt>
                <c:pt idx="10621">
                  <c:v>10622</c:v>
                </c:pt>
                <c:pt idx="10622">
                  <c:v>10623</c:v>
                </c:pt>
                <c:pt idx="10623">
                  <c:v>10624</c:v>
                </c:pt>
                <c:pt idx="10624">
                  <c:v>10625</c:v>
                </c:pt>
                <c:pt idx="10625">
                  <c:v>10626</c:v>
                </c:pt>
                <c:pt idx="10626">
                  <c:v>10627</c:v>
                </c:pt>
                <c:pt idx="10627">
                  <c:v>10628</c:v>
                </c:pt>
                <c:pt idx="10628">
                  <c:v>10629</c:v>
                </c:pt>
                <c:pt idx="10629">
                  <c:v>10630</c:v>
                </c:pt>
                <c:pt idx="10630">
                  <c:v>10631</c:v>
                </c:pt>
                <c:pt idx="10631">
                  <c:v>10632</c:v>
                </c:pt>
                <c:pt idx="10632">
                  <c:v>10633</c:v>
                </c:pt>
                <c:pt idx="10633">
                  <c:v>10634</c:v>
                </c:pt>
                <c:pt idx="10634">
                  <c:v>10635</c:v>
                </c:pt>
                <c:pt idx="10635">
                  <c:v>10636</c:v>
                </c:pt>
                <c:pt idx="10636">
                  <c:v>10637</c:v>
                </c:pt>
                <c:pt idx="10637">
                  <c:v>10638</c:v>
                </c:pt>
                <c:pt idx="10638">
                  <c:v>10639</c:v>
                </c:pt>
                <c:pt idx="10639">
                  <c:v>10640</c:v>
                </c:pt>
                <c:pt idx="10640">
                  <c:v>10641</c:v>
                </c:pt>
                <c:pt idx="10641">
                  <c:v>10642</c:v>
                </c:pt>
                <c:pt idx="10642">
                  <c:v>10643</c:v>
                </c:pt>
                <c:pt idx="10643">
                  <c:v>10644</c:v>
                </c:pt>
                <c:pt idx="10644">
                  <c:v>10645</c:v>
                </c:pt>
                <c:pt idx="10645">
                  <c:v>10646</c:v>
                </c:pt>
                <c:pt idx="10646">
                  <c:v>10647</c:v>
                </c:pt>
                <c:pt idx="10647">
                  <c:v>10648</c:v>
                </c:pt>
                <c:pt idx="10648">
                  <c:v>10649</c:v>
                </c:pt>
                <c:pt idx="10649">
                  <c:v>10650</c:v>
                </c:pt>
                <c:pt idx="10650">
                  <c:v>10651</c:v>
                </c:pt>
                <c:pt idx="10651">
                  <c:v>10652</c:v>
                </c:pt>
                <c:pt idx="10652">
                  <c:v>10653</c:v>
                </c:pt>
                <c:pt idx="10653">
                  <c:v>10654</c:v>
                </c:pt>
                <c:pt idx="10654">
                  <c:v>10655</c:v>
                </c:pt>
                <c:pt idx="10655">
                  <c:v>10656</c:v>
                </c:pt>
                <c:pt idx="10656">
                  <c:v>10657</c:v>
                </c:pt>
                <c:pt idx="10657">
                  <c:v>10658</c:v>
                </c:pt>
                <c:pt idx="10658">
                  <c:v>10659</c:v>
                </c:pt>
                <c:pt idx="10659">
                  <c:v>10660</c:v>
                </c:pt>
                <c:pt idx="10660">
                  <c:v>10661</c:v>
                </c:pt>
                <c:pt idx="10661">
                  <c:v>10662</c:v>
                </c:pt>
                <c:pt idx="10662">
                  <c:v>10663</c:v>
                </c:pt>
                <c:pt idx="10663">
                  <c:v>10664</c:v>
                </c:pt>
                <c:pt idx="10664">
                  <c:v>10665</c:v>
                </c:pt>
                <c:pt idx="10665">
                  <c:v>10666</c:v>
                </c:pt>
                <c:pt idx="10666">
                  <c:v>10667</c:v>
                </c:pt>
                <c:pt idx="10667">
                  <c:v>10668</c:v>
                </c:pt>
                <c:pt idx="10668">
                  <c:v>10669</c:v>
                </c:pt>
                <c:pt idx="10669">
                  <c:v>10670</c:v>
                </c:pt>
                <c:pt idx="10670">
                  <c:v>10671</c:v>
                </c:pt>
                <c:pt idx="10671">
                  <c:v>10672</c:v>
                </c:pt>
                <c:pt idx="10672">
                  <c:v>10673</c:v>
                </c:pt>
                <c:pt idx="10673">
                  <c:v>10674</c:v>
                </c:pt>
                <c:pt idx="10674">
                  <c:v>10675</c:v>
                </c:pt>
                <c:pt idx="10675">
                  <c:v>10676</c:v>
                </c:pt>
                <c:pt idx="10676">
                  <c:v>10677</c:v>
                </c:pt>
                <c:pt idx="10677">
                  <c:v>10678</c:v>
                </c:pt>
                <c:pt idx="10678">
                  <c:v>10679</c:v>
                </c:pt>
                <c:pt idx="10679">
                  <c:v>10680</c:v>
                </c:pt>
                <c:pt idx="10680">
                  <c:v>10681</c:v>
                </c:pt>
                <c:pt idx="10681">
                  <c:v>10682</c:v>
                </c:pt>
                <c:pt idx="10682">
                  <c:v>10683</c:v>
                </c:pt>
                <c:pt idx="10683">
                  <c:v>10684</c:v>
                </c:pt>
                <c:pt idx="10684">
                  <c:v>10685</c:v>
                </c:pt>
                <c:pt idx="10685">
                  <c:v>10686</c:v>
                </c:pt>
                <c:pt idx="10686">
                  <c:v>10687</c:v>
                </c:pt>
                <c:pt idx="10687">
                  <c:v>10688</c:v>
                </c:pt>
                <c:pt idx="10688">
                  <c:v>10689</c:v>
                </c:pt>
                <c:pt idx="10689">
                  <c:v>10690</c:v>
                </c:pt>
                <c:pt idx="10690">
                  <c:v>10691</c:v>
                </c:pt>
                <c:pt idx="10691">
                  <c:v>10692</c:v>
                </c:pt>
                <c:pt idx="10692">
                  <c:v>10693</c:v>
                </c:pt>
                <c:pt idx="10693">
                  <c:v>10694</c:v>
                </c:pt>
                <c:pt idx="10694">
                  <c:v>10695</c:v>
                </c:pt>
                <c:pt idx="10695">
                  <c:v>10696</c:v>
                </c:pt>
                <c:pt idx="10696">
                  <c:v>10697</c:v>
                </c:pt>
                <c:pt idx="10697">
                  <c:v>10698</c:v>
                </c:pt>
                <c:pt idx="10698">
                  <c:v>10699</c:v>
                </c:pt>
                <c:pt idx="10699">
                  <c:v>10700</c:v>
                </c:pt>
                <c:pt idx="10700">
                  <c:v>10701</c:v>
                </c:pt>
                <c:pt idx="10701">
                  <c:v>10702</c:v>
                </c:pt>
                <c:pt idx="10702">
                  <c:v>10703</c:v>
                </c:pt>
                <c:pt idx="10703">
                  <c:v>10704</c:v>
                </c:pt>
                <c:pt idx="10704">
                  <c:v>10705</c:v>
                </c:pt>
                <c:pt idx="10705">
                  <c:v>10706</c:v>
                </c:pt>
                <c:pt idx="10706">
                  <c:v>10707</c:v>
                </c:pt>
                <c:pt idx="10707">
                  <c:v>10708</c:v>
                </c:pt>
                <c:pt idx="10708">
                  <c:v>10709</c:v>
                </c:pt>
                <c:pt idx="10709">
                  <c:v>10710</c:v>
                </c:pt>
                <c:pt idx="10710">
                  <c:v>10711</c:v>
                </c:pt>
                <c:pt idx="10711">
                  <c:v>10712</c:v>
                </c:pt>
                <c:pt idx="10712">
                  <c:v>10713</c:v>
                </c:pt>
                <c:pt idx="10713">
                  <c:v>10714</c:v>
                </c:pt>
                <c:pt idx="10714">
                  <c:v>10715</c:v>
                </c:pt>
                <c:pt idx="10715">
                  <c:v>10716</c:v>
                </c:pt>
                <c:pt idx="10716">
                  <c:v>10717</c:v>
                </c:pt>
                <c:pt idx="10717">
                  <c:v>10718</c:v>
                </c:pt>
                <c:pt idx="10718">
                  <c:v>10719</c:v>
                </c:pt>
                <c:pt idx="10719">
                  <c:v>10720</c:v>
                </c:pt>
                <c:pt idx="10720">
                  <c:v>10721</c:v>
                </c:pt>
                <c:pt idx="10721">
                  <c:v>10722</c:v>
                </c:pt>
                <c:pt idx="10722">
                  <c:v>10723</c:v>
                </c:pt>
                <c:pt idx="10723">
                  <c:v>10724</c:v>
                </c:pt>
                <c:pt idx="10724">
                  <c:v>10725</c:v>
                </c:pt>
                <c:pt idx="10725">
                  <c:v>10726</c:v>
                </c:pt>
                <c:pt idx="10726">
                  <c:v>10727</c:v>
                </c:pt>
                <c:pt idx="10727">
                  <c:v>10728</c:v>
                </c:pt>
                <c:pt idx="10728">
                  <c:v>10729</c:v>
                </c:pt>
                <c:pt idx="10729">
                  <c:v>10730</c:v>
                </c:pt>
                <c:pt idx="10730">
                  <c:v>10731</c:v>
                </c:pt>
                <c:pt idx="10731">
                  <c:v>10732</c:v>
                </c:pt>
                <c:pt idx="10732">
                  <c:v>10733</c:v>
                </c:pt>
                <c:pt idx="10733">
                  <c:v>10734</c:v>
                </c:pt>
                <c:pt idx="10734">
                  <c:v>10735</c:v>
                </c:pt>
                <c:pt idx="10735">
                  <c:v>10736</c:v>
                </c:pt>
                <c:pt idx="10736">
                  <c:v>10737</c:v>
                </c:pt>
                <c:pt idx="10737">
                  <c:v>10738</c:v>
                </c:pt>
                <c:pt idx="10738">
                  <c:v>10739</c:v>
                </c:pt>
                <c:pt idx="10739">
                  <c:v>10740</c:v>
                </c:pt>
                <c:pt idx="10740">
                  <c:v>10741</c:v>
                </c:pt>
                <c:pt idx="10741">
                  <c:v>10742</c:v>
                </c:pt>
                <c:pt idx="10742">
                  <c:v>10743</c:v>
                </c:pt>
                <c:pt idx="10743">
                  <c:v>10744</c:v>
                </c:pt>
                <c:pt idx="10744">
                  <c:v>10745</c:v>
                </c:pt>
                <c:pt idx="10745">
                  <c:v>10746</c:v>
                </c:pt>
                <c:pt idx="10746">
                  <c:v>10747</c:v>
                </c:pt>
                <c:pt idx="10747">
                  <c:v>10748</c:v>
                </c:pt>
                <c:pt idx="10748">
                  <c:v>10749</c:v>
                </c:pt>
                <c:pt idx="10749">
                  <c:v>10750</c:v>
                </c:pt>
                <c:pt idx="10750">
                  <c:v>10751</c:v>
                </c:pt>
                <c:pt idx="10751">
                  <c:v>10752</c:v>
                </c:pt>
                <c:pt idx="10752">
                  <c:v>10753</c:v>
                </c:pt>
                <c:pt idx="10753">
                  <c:v>10754</c:v>
                </c:pt>
                <c:pt idx="10754">
                  <c:v>10755</c:v>
                </c:pt>
                <c:pt idx="10755">
                  <c:v>10756</c:v>
                </c:pt>
                <c:pt idx="10756">
                  <c:v>10757</c:v>
                </c:pt>
                <c:pt idx="10757">
                  <c:v>10758</c:v>
                </c:pt>
                <c:pt idx="10758">
                  <c:v>10759</c:v>
                </c:pt>
                <c:pt idx="10759">
                  <c:v>10760</c:v>
                </c:pt>
                <c:pt idx="10760">
                  <c:v>10761</c:v>
                </c:pt>
                <c:pt idx="10761">
                  <c:v>10762</c:v>
                </c:pt>
                <c:pt idx="10762">
                  <c:v>10763</c:v>
                </c:pt>
                <c:pt idx="10763">
                  <c:v>10764</c:v>
                </c:pt>
                <c:pt idx="10764">
                  <c:v>10765</c:v>
                </c:pt>
                <c:pt idx="10765">
                  <c:v>10766</c:v>
                </c:pt>
                <c:pt idx="10766">
                  <c:v>10767</c:v>
                </c:pt>
                <c:pt idx="10767">
                  <c:v>10768</c:v>
                </c:pt>
                <c:pt idx="10768">
                  <c:v>10769</c:v>
                </c:pt>
                <c:pt idx="10769">
                  <c:v>10770</c:v>
                </c:pt>
                <c:pt idx="10770">
                  <c:v>10771</c:v>
                </c:pt>
                <c:pt idx="10771">
                  <c:v>10772</c:v>
                </c:pt>
                <c:pt idx="10772">
                  <c:v>10773</c:v>
                </c:pt>
                <c:pt idx="10773">
                  <c:v>10774</c:v>
                </c:pt>
                <c:pt idx="10774">
                  <c:v>10775</c:v>
                </c:pt>
                <c:pt idx="10775">
                  <c:v>10776</c:v>
                </c:pt>
                <c:pt idx="10776">
                  <c:v>10777</c:v>
                </c:pt>
                <c:pt idx="10777">
                  <c:v>10778</c:v>
                </c:pt>
                <c:pt idx="10778">
                  <c:v>10779</c:v>
                </c:pt>
                <c:pt idx="10779">
                  <c:v>10780</c:v>
                </c:pt>
                <c:pt idx="10780">
                  <c:v>10781</c:v>
                </c:pt>
                <c:pt idx="10781">
                  <c:v>10782</c:v>
                </c:pt>
                <c:pt idx="10782">
                  <c:v>10783</c:v>
                </c:pt>
                <c:pt idx="10783">
                  <c:v>10784</c:v>
                </c:pt>
                <c:pt idx="10784">
                  <c:v>10785</c:v>
                </c:pt>
                <c:pt idx="10785">
                  <c:v>10786</c:v>
                </c:pt>
                <c:pt idx="10786">
                  <c:v>10787</c:v>
                </c:pt>
                <c:pt idx="10787">
                  <c:v>10788</c:v>
                </c:pt>
                <c:pt idx="10788">
                  <c:v>10789</c:v>
                </c:pt>
                <c:pt idx="10789">
                  <c:v>10790</c:v>
                </c:pt>
                <c:pt idx="10790">
                  <c:v>10791</c:v>
                </c:pt>
                <c:pt idx="10791">
                  <c:v>10792</c:v>
                </c:pt>
                <c:pt idx="10792">
                  <c:v>10793</c:v>
                </c:pt>
                <c:pt idx="10793">
                  <c:v>10794</c:v>
                </c:pt>
                <c:pt idx="10794">
                  <c:v>10795</c:v>
                </c:pt>
                <c:pt idx="10795">
                  <c:v>10796</c:v>
                </c:pt>
                <c:pt idx="10796">
                  <c:v>10797</c:v>
                </c:pt>
                <c:pt idx="10797">
                  <c:v>10798</c:v>
                </c:pt>
                <c:pt idx="10798">
                  <c:v>10799</c:v>
                </c:pt>
                <c:pt idx="10799">
                  <c:v>10800</c:v>
                </c:pt>
                <c:pt idx="10800">
                  <c:v>10801</c:v>
                </c:pt>
                <c:pt idx="10801">
                  <c:v>10802</c:v>
                </c:pt>
                <c:pt idx="10802">
                  <c:v>10803</c:v>
                </c:pt>
                <c:pt idx="10803">
                  <c:v>10804</c:v>
                </c:pt>
                <c:pt idx="10804">
                  <c:v>10805</c:v>
                </c:pt>
                <c:pt idx="10805">
                  <c:v>10806</c:v>
                </c:pt>
                <c:pt idx="10806">
                  <c:v>10807</c:v>
                </c:pt>
                <c:pt idx="10807">
                  <c:v>10808</c:v>
                </c:pt>
                <c:pt idx="10808">
                  <c:v>10809</c:v>
                </c:pt>
                <c:pt idx="10809">
                  <c:v>10810</c:v>
                </c:pt>
                <c:pt idx="10810">
                  <c:v>10811</c:v>
                </c:pt>
                <c:pt idx="10811">
                  <c:v>10812</c:v>
                </c:pt>
                <c:pt idx="10812">
                  <c:v>10813</c:v>
                </c:pt>
                <c:pt idx="10813">
                  <c:v>10814</c:v>
                </c:pt>
                <c:pt idx="10814">
                  <c:v>10815</c:v>
                </c:pt>
                <c:pt idx="10815">
                  <c:v>10816</c:v>
                </c:pt>
                <c:pt idx="10816">
                  <c:v>10817</c:v>
                </c:pt>
                <c:pt idx="10817">
                  <c:v>10818</c:v>
                </c:pt>
                <c:pt idx="10818">
                  <c:v>10819</c:v>
                </c:pt>
                <c:pt idx="10819">
                  <c:v>10820</c:v>
                </c:pt>
                <c:pt idx="10820">
                  <c:v>10821</c:v>
                </c:pt>
                <c:pt idx="10821">
                  <c:v>10822</c:v>
                </c:pt>
                <c:pt idx="10822">
                  <c:v>10823</c:v>
                </c:pt>
                <c:pt idx="10823">
                  <c:v>10824</c:v>
                </c:pt>
                <c:pt idx="10824">
                  <c:v>10825</c:v>
                </c:pt>
                <c:pt idx="10825">
                  <c:v>10826</c:v>
                </c:pt>
                <c:pt idx="10826">
                  <c:v>10827</c:v>
                </c:pt>
                <c:pt idx="10827">
                  <c:v>10828</c:v>
                </c:pt>
                <c:pt idx="10828">
                  <c:v>10829</c:v>
                </c:pt>
                <c:pt idx="10829">
                  <c:v>10830</c:v>
                </c:pt>
                <c:pt idx="10830">
                  <c:v>10831</c:v>
                </c:pt>
                <c:pt idx="10831">
                  <c:v>10832</c:v>
                </c:pt>
                <c:pt idx="10832">
                  <c:v>10833</c:v>
                </c:pt>
                <c:pt idx="10833">
                  <c:v>10834</c:v>
                </c:pt>
                <c:pt idx="10834">
                  <c:v>10835</c:v>
                </c:pt>
                <c:pt idx="10835">
                  <c:v>10836</c:v>
                </c:pt>
                <c:pt idx="10836">
                  <c:v>10837</c:v>
                </c:pt>
                <c:pt idx="10837">
                  <c:v>10838</c:v>
                </c:pt>
                <c:pt idx="10838">
                  <c:v>10839</c:v>
                </c:pt>
                <c:pt idx="10839">
                  <c:v>10840</c:v>
                </c:pt>
                <c:pt idx="10840">
                  <c:v>10841</c:v>
                </c:pt>
                <c:pt idx="10841">
                  <c:v>10842</c:v>
                </c:pt>
                <c:pt idx="10842">
                  <c:v>10843</c:v>
                </c:pt>
                <c:pt idx="10843">
                  <c:v>10844</c:v>
                </c:pt>
                <c:pt idx="10844">
                  <c:v>10845</c:v>
                </c:pt>
                <c:pt idx="10845">
                  <c:v>10846</c:v>
                </c:pt>
                <c:pt idx="10846">
                  <c:v>10847</c:v>
                </c:pt>
                <c:pt idx="10847">
                  <c:v>10848</c:v>
                </c:pt>
                <c:pt idx="10848">
                  <c:v>10849</c:v>
                </c:pt>
                <c:pt idx="10849">
                  <c:v>10850</c:v>
                </c:pt>
                <c:pt idx="10850">
                  <c:v>10851</c:v>
                </c:pt>
                <c:pt idx="10851">
                  <c:v>10852</c:v>
                </c:pt>
                <c:pt idx="10852">
                  <c:v>10853</c:v>
                </c:pt>
                <c:pt idx="10853">
                  <c:v>10854</c:v>
                </c:pt>
                <c:pt idx="10854">
                  <c:v>10855</c:v>
                </c:pt>
                <c:pt idx="10855">
                  <c:v>10856</c:v>
                </c:pt>
                <c:pt idx="10856">
                  <c:v>10857</c:v>
                </c:pt>
                <c:pt idx="10857">
                  <c:v>10858</c:v>
                </c:pt>
                <c:pt idx="10858">
                  <c:v>10859</c:v>
                </c:pt>
                <c:pt idx="10859">
                  <c:v>10860</c:v>
                </c:pt>
                <c:pt idx="10860">
                  <c:v>10861</c:v>
                </c:pt>
                <c:pt idx="10861">
                  <c:v>10862</c:v>
                </c:pt>
                <c:pt idx="10862">
                  <c:v>10863</c:v>
                </c:pt>
                <c:pt idx="10863">
                  <c:v>10864</c:v>
                </c:pt>
                <c:pt idx="10864">
                  <c:v>10865</c:v>
                </c:pt>
                <c:pt idx="10865">
                  <c:v>10866</c:v>
                </c:pt>
                <c:pt idx="10866">
                  <c:v>10867</c:v>
                </c:pt>
                <c:pt idx="10867">
                  <c:v>10868</c:v>
                </c:pt>
                <c:pt idx="10868">
                  <c:v>10869</c:v>
                </c:pt>
                <c:pt idx="10869">
                  <c:v>10870</c:v>
                </c:pt>
                <c:pt idx="10870">
                  <c:v>10871</c:v>
                </c:pt>
                <c:pt idx="10871">
                  <c:v>10872</c:v>
                </c:pt>
                <c:pt idx="10872">
                  <c:v>10873</c:v>
                </c:pt>
                <c:pt idx="10873">
                  <c:v>10874</c:v>
                </c:pt>
                <c:pt idx="10874">
                  <c:v>10875</c:v>
                </c:pt>
                <c:pt idx="10875">
                  <c:v>10876</c:v>
                </c:pt>
                <c:pt idx="10876">
                  <c:v>10877</c:v>
                </c:pt>
                <c:pt idx="10877">
                  <c:v>10878</c:v>
                </c:pt>
                <c:pt idx="10878">
                  <c:v>10879</c:v>
                </c:pt>
                <c:pt idx="10879">
                  <c:v>10880</c:v>
                </c:pt>
                <c:pt idx="10880">
                  <c:v>10881</c:v>
                </c:pt>
                <c:pt idx="10881">
                  <c:v>10882</c:v>
                </c:pt>
                <c:pt idx="10882">
                  <c:v>10883</c:v>
                </c:pt>
                <c:pt idx="10883">
                  <c:v>10884</c:v>
                </c:pt>
                <c:pt idx="10884">
                  <c:v>10885</c:v>
                </c:pt>
                <c:pt idx="10885">
                  <c:v>10886</c:v>
                </c:pt>
                <c:pt idx="10886">
                  <c:v>10887</c:v>
                </c:pt>
                <c:pt idx="10887">
                  <c:v>10888</c:v>
                </c:pt>
                <c:pt idx="10888">
                  <c:v>10889</c:v>
                </c:pt>
                <c:pt idx="10889">
                  <c:v>10890</c:v>
                </c:pt>
                <c:pt idx="10890">
                  <c:v>10891</c:v>
                </c:pt>
                <c:pt idx="10891">
                  <c:v>10892</c:v>
                </c:pt>
                <c:pt idx="10892">
                  <c:v>10893</c:v>
                </c:pt>
                <c:pt idx="10893">
                  <c:v>10894</c:v>
                </c:pt>
                <c:pt idx="10894">
                  <c:v>10895</c:v>
                </c:pt>
                <c:pt idx="10895">
                  <c:v>10896</c:v>
                </c:pt>
                <c:pt idx="10896">
                  <c:v>10897</c:v>
                </c:pt>
                <c:pt idx="10897">
                  <c:v>10898</c:v>
                </c:pt>
                <c:pt idx="10898">
                  <c:v>10899</c:v>
                </c:pt>
                <c:pt idx="10899">
                  <c:v>10900</c:v>
                </c:pt>
                <c:pt idx="10900">
                  <c:v>10901</c:v>
                </c:pt>
                <c:pt idx="10901">
                  <c:v>10902</c:v>
                </c:pt>
                <c:pt idx="10902">
                  <c:v>10903</c:v>
                </c:pt>
                <c:pt idx="10903">
                  <c:v>10904</c:v>
                </c:pt>
                <c:pt idx="10904">
                  <c:v>10905</c:v>
                </c:pt>
                <c:pt idx="10905">
                  <c:v>10906</c:v>
                </c:pt>
                <c:pt idx="10906">
                  <c:v>10907</c:v>
                </c:pt>
                <c:pt idx="10907">
                  <c:v>10908</c:v>
                </c:pt>
                <c:pt idx="10908">
                  <c:v>10909</c:v>
                </c:pt>
                <c:pt idx="10909">
                  <c:v>10910</c:v>
                </c:pt>
                <c:pt idx="10910">
                  <c:v>10911</c:v>
                </c:pt>
                <c:pt idx="10911">
                  <c:v>10912</c:v>
                </c:pt>
                <c:pt idx="10912">
                  <c:v>10913</c:v>
                </c:pt>
                <c:pt idx="10913">
                  <c:v>10914</c:v>
                </c:pt>
                <c:pt idx="10914">
                  <c:v>10915</c:v>
                </c:pt>
                <c:pt idx="10915">
                  <c:v>10916</c:v>
                </c:pt>
                <c:pt idx="10916">
                  <c:v>10917</c:v>
                </c:pt>
                <c:pt idx="10917">
                  <c:v>10918</c:v>
                </c:pt>
                <c:pt idx="10918">
                  <c:v>10919</c:v>
                </c:pt>
                <c:pt idx="10919">
                  <c:v>10920</c:v>
                </c:pt>
                <c:pt idx="10920">
                  <c:v>10921</c:v>
                </c:pt>
                <c:pt idx="10921">
                  <c:v>10922</c:v>
                </c:pt>
                <c:pt idx="10922">
                  <c:v>10923</c:v>
                </c:pt>
                <c:pt idx="10923">
                  <c:v>10924</c:v>
                </c:pt>
                <c:pt idx="10924">
                  <c:v>10925</c:v>
                </c:pt>
                <c:pt idx="10925">
                  <c:v>10926</c:v>
                </c:pt>
                <c:pt idx="10926">
                  <c:v>10927</c:v>
                </c:pt>
                <c:pt idx="10927">
                  <c:v>10928</c:v>
                </c:pt>
                <c:pt idx="10928">
                  <c:v>10929</c:v>
                </c:pt>
                <c:pt idx="10929">
                  <c:v>10930</c:v>
                </c:pt>
                <c:pt idx="10930">
                  <c:v>10931</c:v>
                </c:pt>
                <c:pt idx="10931">
                  <c:v>10932</c:v>
                </c:pt>
                <c:pt idx="10932">
                  <c:v>10933</c:v>
                </c:pt>
                <c:pt idx="10933">
                  <c:v>10934</c:v>
                </c:pt>
                <c:pt idx="10934">
                  <c:v>10935</c:v>
                </c:pt>
                <c:pt idx="10935">
                  <c:v>10936</c:v>
                </c:pt>
                <c:pt idx="10936">
                  <c:v>10937</c:v>
                </c:pt>
                <c:pt idx="10937">
                  <c:v>10938</c:v>
                </c:pt>
                <c:pt idx="10938">
                  <c:v>10939</c:v>
                </c:pt>
                <c:pt idx="10939">
                  <c:v>10940</c:v>
                </c:pt>
                <c:pt idx="10940">
                  <c:v>10941</c:v>
                </c:pt>
                <c:pt idx="10941">
                  <c:v>10942</c:v>
                </c:pt>
                <c:pt idx="10942">
                  <c:v>10943</c:v>
                </c:pt>
                <c:pt idx="10943">
                  <c:v>10944</c:v>
                </c:pt>
                <c:pt idx="10944">
                  <c:v>10945</c:v>
                </c:pt>
                <c:pt idx="10945">
                  <c:v>10946</c:v>
                </c:pt>
                <c:pt idx="10946">
                  <c:v>10947</c:v>
                </c:pt>
                <c:pt idx="10947">
                  <c:v>10948</c:v>
                </c:pt>
                <c:pt idx="10948">
                  <c:v>10949</c:v>
                </c:pt>
                <c:pt idx="10949">
                  <c:v>10950</c:v>
                </c:pt>
                <c:pt idx="10950">
                  <c:v>10951</c:v>
                </c:pt>
                <c:pt idx="10951">
                  <c:v>10952</c:v>
                </c:pt>
                <c:pt idx="10952">
                  <c:v>10953</c:v>
                </c:pt>
                <c:pt idx="10953">
                  <c:v>10954</c:v>
                </c:pt>
                <c:pt idx="10954">
                  <c:v>10955</c:v>
                </c:pt>
                <c:pt idx="10955">
                  <c:v>10956</c:v>
                </c:pt>
                <c:pt idx="10956">
                  <c:v>10957</c:v>
                </c:pt>
                <c:pt idx="10957">
                  <c:v>10958</c:v>
                </c:pt>
                <c:pt idx="10958">
                  <c:v>10959</c:v>
                </c:pt>
                <c:pt idx="10959">
                  <c:v>10960</c:v>
                </c:pt>
                <c:pt idx="10960">
                  <c:v>10961</c:v>
                </c:pt>
                <c:pt idx="10961">
                  <c:v>10962</c:v>
                </c:pt>
                <c:pt idx="10962">
                  <c:v>10963</c:v>
                </c:pt>
                <c:pt idx="10963">
                  <c:v>10964</c:v>
                </c:pt>
                <c:pt idx="10964">
                  <c:v>10965</c:v>
                </c:pt>
                <c:pt idx="10965">
                  <c:v>10966</c:v>
                </c:pt>
                <c:pt idx="10966">
                  <c:v>10967</c:v>
                </c:pt>
                <c:pt idx="10967">
                  <c:v>10968</c:v>
                </c:pt>
                <c:pt idx="10968">
                  <c:v>10969</c:v>
                </c:pt>
                <c:pt idx="10969">
                  <c:v>10970</c:v>
                </c:pt>
                <c:pt idx="10970">
                  <c:v>10971</c:v>
                </c:pt>
                <c:pt idx="10971">
                  <c:v>10972</c:v>
                </c:pt>
                <c:pt idx="10972">
                  <c:v>10973</c:v>
                </c:pt>
                <c:pt idx="10973">
                  <c:v>10974</c:v>
                </c:pt>
                <c:pt idx="10974">
                  <c:v>10975</c:v>
                </c:pt>
                <c:pt idx="10975">
                  <c:v>10976</c:v>
                </c:pt>
                <c:pt idx="10976">
                  <c:v>10977</c:v>
                </c:pt>
                <c:pt idx="10977">
                  <c:v>10978</c:v>
                </c:pt>
                <c:pt idx="10978">
                  <c:v>10979</c:v>
                </c:pt>
                <c:pt idx="10979">
                  <c:v>10980</c:v>
                </c:pt>
                <c:pt idx="10980">
                  <c:v>10981</c:v>
                </c:pt>
                <c:pt idx="10981">
                  <c:v>10982</c:v>
                </c:pt>
                <c:pt idx="10982">
                  <c:v>10983</c:v>
                </c:pt>
                <c:pt idx="10983">
                  <c:v>10984</c:v>
                </c:pt>
                <c:pt idx="10984">
                  <c:v>10985</c:v>
                </c:pt>
                <c:pt idx="10985">
                  <c:v>10986</c:v>
                </c:pt>
                <c:pt idx="10986">
                  <c:v>10987</c:v>
                </c:pt>
                <c:pt idx="10987">
                  <c:v>10988</c:v>
                </c:pt>
                <c:pt idx="10988">
                  <c:v>10989</c:v>
                </c:pt>
                <c:pt idx="10989">
                  <c:v>10990</c:v>
                </c:pt>
                <c:pt idx="10990">
                  <c:v>10991</c:v>
                </c:pt>
                <c:pt idx="10991">
                  <c:v>10992</c:v>
                </c:pt>
                <c:pt idx="10992">
                  <c:v>10993</c:v>
                </c:pt>
                <c:pt idx="10993">
                  <c:v>10994</c:v>
                </c:pt>
                <c:pt idx="10994">
                  <c:v>10995</c:v>
                </c:pt>
                <c:pt idx="10995">
                  <c:v>10996</c:v>
                </c:pt>
                <c:pt idx="10996">
                  <c:v>10997</c:v>
                </c:pt>
                <c:pt idx="10997">
                  <c:v>10998</c:v>
                </c:pt>
                <c:pt idx="10998">
                  <c:v>10999</c:v>
                </c:pt>
                <c:pt idx="10999">
                  <c:v>11000</c:v>
                </c:pt>
                <c:pt idx="11000">
                  <c:v>11001</c:v>
                </c:pt>
                <c:pt idx="11001">
                  <c:v>11002</c:v>
                </c:pt>
                <c:pt idx="11002">
                  <c:v>11003</c:v>
                </c:pt>
                <c:pt idx="11003">
                  <c:v>11004</c:v>
                </c:pt>
                <c:pt idx="11004">
                  <c:v>11005</c:v>
                </c:pt>
                <c:pt idx="11005">
                  <c:v>11006</c:v>
                </c:pt>
                <c:pt idx="11006">
                  <c:v>11007</c:v>
                </c:pt>
                <c:pt idx="11007">
                  <c:v>11008</c:v>
                </c:pt>
                <c:pt idx="11008">
                  <c:v>11009</c:v>
                </c:pt>
                <c:pt idx="11009">
                  <c:v>11010</c:v>
                </c:pt>
                <c:pt idx="11010">
                  <c:v>11011</c:v>
                </c:pt>
                <c:pt idx="11011">
                  <c:v>11012</c:v>
                </c:pt>
                <c:pt idx="11012">
                  <c:v>11013</c:v>
                </c:pt>
                <c:pt idx="11013">
                  <c:v>11014</c:v>
                </c:pt>
                <c:pt idx="11014">
                  <c:v>11015</c:v>
                </c:pt>
                <c:pt idx="11015">
                  <c:v>11016</c:v>
                </c:pt>
                <c:pt idx="11016">
                  <c:v>11017</c:v>
                </c:pt>
                <c:pt idx="11017">
                  <c:v>11018</c:v>
                </c:pt>
                <c:pt idx="11018">
                  <c:v>11019</c:v>
                </c:pt>
                <c:pt idx="11019">
                  <c:v>11020</c:v>
                </c:pt>
                <c:pt idx="11020">
                  <c:v>11021</c:v>
                </c:pt>
                <c:pt idx="11021">
                  <c:v>11022</c:v>
                </c:pt>
                <c:pt idx="11022">
                  <c:v>11023</c:v>
                </c:pt>
                <c:pt idx="11023">
                  <c:v>11024</c:v>
                </c:pt>
                <c:pt idx="11024">
                  <c:v>11025</c:v>
                </c:pt>
                <c:pt idx="11025">
                  <c:v>11026</c:v>
                </c:pt>
                <c:pt idx="11026">
                  <c:v>11027</c:v>
                </c:pt>
                <c:pt idx="11027">
                  <c:v>11028</c:v>
                </c:pt>
                <c:pt idx="11028">
                  <c:v>11029</c:v>
                </c:pt>
                <c:pt idx="11029">
                  <c:v>11030</c:v>
                </c:pt>
                <c:pt idx="11030">
                  <c:v>11031</c:v>
                </c:pt>
                <c:pt idx="11031">
                  <c:v>11032</c:v>
                </c:pt>
                <c:pt idx="11032">
                  <c:v>11033</c:v>
                </c:pt>
                <c:pt idx="11033">
                  <c:v>11034</c:v>
                </c:pt>
                <c:pt idx="11034">
                  <c:v>11035</c:v>
                </c:pt>
                <c:pt idx="11035">
                  <c:v>11036</c:v>
                </c:pt>
                <c:pt idx="11036">
                  <c:v>11037</c:v>
                </c:pt>
                <c:pt idx="11037">
                  <c:v>11038</c:v>
                </c:pt>
                <c:pt idx="11038">
                  <c:v>11039</c:v>
                </c:pt>
                <c:pt idx="11039">
                  <c:v>11040</c:v>
                </c:pt>
                <c:pt idx="11040">
                  <c:v>11041</c:v>
                </c:pt>
                <c:pt idx="11041">
                  <c:v>11042</c:v>
                </c:pt>
                <c:pt idx="11042">
                  <c:v>11043</c:v>
                </c:pt>
                <c:pt idx="11043">
                  <c:v>11044</c:v>
                </c:pt>
                <c:pt idx="11044">
                  <c:v>11045</c:v>
                </c:pt>
                <c:pt idx="11045">
                  <c:v>11046</c:v>
                </c:pt>
                <c:pt idx="11046">
                  <c:v>11047</c:v>
                </c:pt>
                <c:pt idx="11047">
                  <c:v>11048</c:v>
                </c:pt>
                <c:pt idx="11048">
                  <c:v>11049</c:v>
                </c:pt>
                <c:pt idx="11049">
                  <c:v>11050</c:v>
                </c:pt>
                <c:pt idx="11050">
                  <c:v>11051</c:v>
                </c:pt>
                <c:pt idx="11051">
                  <c:v>11052</c:v>
                </c:pt>
                <c:pt idx="11052">
                  <c:v>11053</c:v>
                </c:pt>
                <c:pt idx="11053">
                  <c:v>11054</c:v>
                </c:pt>
                <c:pt idx="11054">
                  <c:v>11055</c:v>
                </c:pt>
                <c:pt idx="11055">
                  <c:v>11056</c:v>
                </c:pt>
                <c:pt idx="11056">
                  <c:v>11057</c:v>
                </c:pt>
                <c:pt idx="11057">
                  <c:v>11058</c:v>
                </c:pt>
                <c:pt idx="11058">
                  <c:v>11059</c:v>
                </c:pt>
                <c:pt idx="11059">
                  <c:v>11060</c:v>
                </c:pt>
                <c:pt idx="11060">
                  <c:v>11061</c:v>
                </c:pt>
                <c:pt idx="11061">
                  <c:v>11062</c:v>
                </c:pt>
                <c:pt idx="11062">
                  <c:v>11063</c:v>
                </c:pt>
                <c:pt idx="11063">
                  <c:v>11064</c:v>
                </c:pt>
                <c:pt idx="11064">
                  <c:v>11065</c:v>
                </c:pt>
                <c:pt idx="11065">
                  <c:v>11066</c:v>
                </c:pt>
                <c:pt idx="11066">
                  <c:v>11067</c:v>
                </c:pt>
                <c:pt idx="11067">
                  <c:v>11068</c:v>
                </c:pt>
                <c:pt idx="11068">
                  <c:v>11069</c:v>
                </c:pt>
                <c:pt idx="11069">
                  <c:v>11070</c:v>
                </c:pt>
                <c:pt idx="11070">
                  <c:v>11071</c:v>
                </c:pt>
                <c:pt idx="11071">
                  <c:v>11072</c:v>
                </c:pt>
                <c:pt idx="11072">
                  <c:v>11073</c:v>
                </c:pt>
                <c:pt idx="11073">
                  <c:v>11074</c:v>
                </c:pt>
                <c:pt idx="11074">
                  <c:v>11075</c:v>
                </c:pt>
                <c:pt idx="11075">
                  <c:v>11076</c:v>
                </c:pt>
                <c:pt idx="11076">
                  <c:v>11077</c:v>
                </c:pt>
                <c:pt idx="11077">
                  <c:v>11078</c:v>
                </c:pt>
                <c:pt idx="11078">
                  <c:v>11079</c:v>
                </c:pt>
                <c:pt idx="11079">
                  <c:v>11080</c:v>
                </c:pt>
                <c:pt idx="11080">
                  <c:v>11081</c:v>
                </c:pt>
                <c:pt idx="11081">
                  <c:v>11082</c:v>
                </c:pt>
                <c:pt idx="11082">
                  <c:v>11083</c:v>
                </c:pt>
                <c:pt idx="11083">
                  <c:v>11084</c:v>
                </c:pt>
                <c:pt idx="11084">
                  <c:v>11085</c:v>
                </c:pt>
                <c:pt idx="11085">
                  <c:v>11086</c:v>
                </c:pt>
                <c:pt idx="11086">
                  <c:v>11087</c:v>
                </c:pt>
                <c:pt idx="11087">
                  <c:v>11088</c:v>
                </c:pt>
                <c:pt idx="11088">
                  <c:v>11089</c:v>
                </c:pt>
                <c:pt idx="11089">
                  <c:v>11090</c:v>
                </c:pt>
                <c:pt idx="11090">
                  <c:v>11091</c:v>
                </c:pt>
                <c:pt idx="11091">
                  <c:v>11092</c:v>
                </c:pt>
                <c:pt idx="11092">
                  <c:v>11093</c:v>
                </c:pt>
                <c:pt idx="11093">
                  <c:v>11094</c:v>
                </c:pt>
                <c:pt idx="11094">
                  <c:v>11095</c:v>
                </c:pt>
                <c:pt idx="11095">
                  <c:v>11096</c:v>
                </c:pt>
                <c:pt idx="11096">
                  <c:v>11097</c:v>
                </c:pt>
                <c:pt idx="11097">
                  <c:v>11098</c:v>
                </c:pt>
                <c:pt idx="11098">
                  <c:v>11099</c:v>
                </c:pt>
                <c:pt idx="11099">
                  <c:v>11100</c:v>
                </c:pt>
                <c:pt idx="11100">
                  <c:v>11101</c:v>
                </c:pt>
                <c:pt idx="11101">
                  <c:v>11102</c:v>
                </c:pt>
                <c:pt idx="11102">
                  <c:v>11103</c:v>
                </c:pt>
                <c:pt idx="11103">
                  <c:v>11104</c:v>
                </c:pt>
                <c:pt idx="11104">
                  <c:v>11105</c:v>
                </c:pt>
                <c:pt idx="11105">
                  <c:v>11106</c:v>
                </c:pt>
                <c:pt idx="11106">
                  <c:v>11107</c:v>
                </c:pt>
                <c:pt idx="11107">
                  <c:v>11108</c:v>
                </c:pt>
                <c:pt idx="11108">
                  <c:v>11109</c:v>
                </c:pt>
                <c:pt idx="11109">
                  <c:v>11110</c:v>
                </c:pt>
                <c:pt idx="11110">
                  <c:v>11111</c:v>
                </c:pt>
                <c:pt idx="11111">
                  <c:v>11112</c:v>
                </c:pt>
                <c:pt idx="11112">
                  <c:v>11113</c:v>
                </c:pt>
                <c:pt idx="11113">
                  <c:v>11114</c:v>
                </c:pt>
                <c:pt idx="11114">
                  <c:v>11115</c:v>
                </c:pt>
                <c:pt idx="11115">
                  <c:v>11116</c:v>
                </c:pt>
                <c:pt idx="11116">
                  <c:v>11117</c:v>
                </c:pt>
                <c:pt idx="11117">
                  <c:v>11118</c:v>
                </c:pt>
                <c:pt idx="11118">
                  <c:v>11119</c:v>
                </c:pt>
                <c:pt idx="11119">
                  <c:v>11120</c:v>
                </c:pt>
                <c:pt idx="11120">
                  <c:v>11121</c:v>
                </c:pt>
                <c:pt idx="11121">
                  <c:v>11122</c:v>
                </c:pt>
                <c:pt idx="11122">
                  <c:v>11123</c:v>
                </c:pt>
                <c:pt idx="11123">
                  <c:v>11124</c:v>
                </c:pt>
                <c:pt idx="11124">
                  <c:v>11125</c:v>
                </c:pt>
                <c:pt idx="11125">
                  <c:v>11126</c:v>
                </c:pt>
                <c:pt idx="11126">
                  <c:v>11127</c:v>
                </c:pt>
                <c:pt idx="11127">
                  <c:v>11128</c:v>
                </c:pt>
                <c:pt idx="11128">
                  <c:v>11129</c:v>
                </c:pt>
                <c:pt idx="11129">
                  <c:v>11130</c:v>
                </c:pt>
                <c:pt idx="11130">
                  <c:v>11131</c:v>
                </c:pt>
                <c:pt idx="11131">
                  <c:v>11132</c:v>
                </c:pt>
                <c:pt idx="11132">
                  <c:v>11133</c:v>
                </c:pt>
                <c:pt idx="11133">
                  <c:v>11134</c:v>
                </c:pt>
                <c:pt idx="11134">
                  <c:v>11135</c:v>
                </c:pt>
                <c:pt idx="11135">
                  <c:v>11136</c:v>
                </c:pt>
                <c:pt idx="11136">
                  <c:v>11137</c:v>
                </c:pt>
                <c:pt idx="11137">
                  <c:v>11138</c:v>
                </c:pt>
                <c:pt idx="11138">
                  <c:v>11139</c:v>
                </c:pt>
                <c:pt idx="11139">
                  <c:v>11140</c:v>
                </c:pt>
                <c:pt idx="11140">
                  <c:v>11141</c:v>
                </c:pt>
                <c:pt idx="11141">
                  <c:v>11142</c:v>
                </c:pt>
                <c:pt idx="11142">
                  <c:v>11143</c:v>
                </c:pt>
                <c:pt idx="11143">
                  <c:v>11144</c:v>
                </c:pt>
                <c:pt idx="11144">
                  <c:v>11145</c:v>
                </c:pt>
                <c:pt idx="11145">
                  <c:v>11146</c:v>
                </c:pt>
                <c:pt idx="11146">
                  <c:v>11147</c:v>
                </c:pt>
                <c:pt idx="11147">
                  <c:v>11148</c:v>
                </c:pt>
                <c:pt idx="11148">
                  <c:v>11149</c:v>
                </c:pt>
                <c:pt idx="11149">
                  <c:v>11150</c:v>
                </c:pt>
                <c:pt idx="11150">
                  <c:v>11151</c:v>
                </c:pt>
                <c:pt idx="11151">
                  <c:v>11152</c:v>
                </c:pt>
                <c:pt idx="11152">
                  <c:v>11153</c:v>
                </c:pt>
                <c:pt idx="11153">
                  <c:v>11154</c:v>
                </c:pt>
                <c:pt idx="11154">
                  <c:v>11155</c:v>
                </c:pt>
                <c:pt idx="11155">
                  <c:v>11156</c:v>
                </c:pt>
                <c:pt idx="11156">
                  <c:v>11157</c:v>
                </c:pt>
                <c:pt idx="11157">
                  <c:v>11158</c:v>
                </c:pt>
                <c:pt idx="11158">
                  <c:v>11159</c:v>
                </c:pt>
                <c:pt idx="11159">
                  <c:v>11160</c:v>
                </c:pt>
                <c:pt idx="11160">
                  <c:v>11161</c:v>
                </c:pt>
                <c:pt idx="11161">
                  <c:v>11162</c:v>
                </c:pt>
                <c:pt idx="11162">
                  <c:v>11163</c:v>
                </c:pt>
                <c:pt idx="11163">
                  <c:v>11164</c:v>
                </c:pt>
                <c:pt idx="11164">
                  <c:v>11165</c:v>
                </c:pt>
                <c:pt idx="11165">
                  <c:v>11166</c:v>
                </c:pt>
                <c:pt idx="11166">
                  <c:v>11167</c:v>
                </c:pt>
                <c:pt idx="11167">
                  <c:v>11168</c:v>
                </c:pt>
                <c:pt idx="11168">
                  <c:v>11169</c:v>
                </c:pt>
                <c:pt idx="11169">
                  <c:v>11170</c:v>
                </c:pt>
                <c:pt idx="11170">
                  <c:v>11171</c:v>
                </c:pt>
                <c:pt idx="11171">
                  <c:v>11172</c:v>
                </c:pt>
                <c:pt idx="11172">
                  <c:v>11173</c:v>
                </c:pt>
                <c:pt idx="11173">
                  <c:v>11174</c:v>
                </c:pt>
                <c:pt idx="11174">
                  <c:v>11175</c:v>
                </c:pt>
                <c:pt idx="11175">
                  <c:v>11176</c:v>
                </c:pt>
                <c:pt idx="11176">
                  <c:v>11177</c:v>
                </c:pt>
                <c:pt idx="11177">
                  <c:v>11178</c:v>
                </c:pt>
                <c:pt idx="11178">
                  <c:v>11179</c:v>
                </c:pt>
                <c:pt idx="11179">
                  <c:v>11180</c:v>
                </c:pt>
                <c:pt idx="11180">
                  <c:v>11181</c:v>
                </c:pt>
                <c:pt idx="11181">
                  <c:v>11182</c:v>
                </c:pt>
                <c:pt idx="11182">
                  <c:v>11183</c:v>
                </c:pt>
                <c:pt idx="11183">
                  <c:v>11184</c:v>
                </c:pt>
                <c:pt idx="11184">
                  <c:v>11185</c:v>
                </c:pt>
                <c:pt idx="11185">
                  <c:v>11186</c:v>
                </c:pt>
                <c:pt idx="11186">
                  <c:v>11187</c:v>
                </c:pt>
                <c:pt idx="11187">
                  <c:v>11188</c:v>
                </c:pt>
                <c:pt idx="11188">
                  <c:v>11189</c:v>
                </c:pt>
                <c:pt idx="11189">
                  <c:v>11190</c:v>
                </c:pt>
                <c:pt idx="11190">
                  <c:v>11191</c:v>
                </c:pt>
                <c:pt idx="11191">
                  <c:v>11192</c:v>
                </c:pt>
                <c:pt idx="11192">
                  <c:v>11193</c:v>
                </c:pt>
                <c:pt idx="11193">
                  <c:v>11194</c:v>
                </c:pt>
                <c:pt idx="11194">
                  <c:v>11195</c:v>
                </c:pt>
                <c:pt idx="11195">
                  <c:v>11196</c:v>
                </c:pt>
                <c:pt idx="11196">
                  <c:v>11197</c:v>
                </c:pt>
                <c:pt idx="11197">
                  <c:v>11198</c:v>
                </c:pt>
                <c:pt idx="11198">
                  <c:v>11199</c:v>
                </c:pt>
                <c:pt idx="11199">
                  <c:v>11200</c:v>
                </c:pt>
                <c:pt idx="11200">
                  <c:v>11201</c:v>
                </c:pt>
                <c:pt idx="11201">
                  <c:v>11202</c:v>
                </c:pt>
                <c:pt idx="11202">
                  <c:v>11203</c:v>
                </c:pt>
                <c:pt idx="11203">
                  <c:v>11204</c:v>
                </c:pt>
                <c:pt idx="11204">
                  <c:v>11205</c:v>
                </c:pt>
                <c:pt idx="11205">
                  <c:v>11206</c:v>
                </c:pt>
                <c:pt idx="11206">
                  <c:v>11207</c:v>
                </c:pt>
                <c:pt idx="11207">
                  <c:v>11208</c:v>
                </c:pt>
                <c:pt idx="11208">
                  <c:v>11209</c:v>
                </c:pt>
                <c:pt idx="11209">
                  <c:v>11210</c:v>
                </c:pt>
                <c:pt idx="11210">
                  <c:v>11211</c:v>
                </c:pt>
                <c:pt idx="11211">
                  <c:v>11212</c:v>
                </c:pt>
                <c:pt idx="11212">
                  <c:v>11213</c:v>
                </c:pt>
                <c:pt idx="11213">
                  <c:v>11214</c:v>
                </c:pt>
                <c:pt idx="11214">
                  <c:v>11215</c:v>
                </c:pt>
                <c:pt idx="11215">
                  <c:v>11216</c:v>
                </c:pt>
                <c:pt idx="11216">
                  <c:v>11217</c:v>
                </c:pt>
                <c:pt idx="11217">
                  <c:v>11218</c:v>
                </c:pt>
                <c:pt idx="11218">
                  <c:v>11219</c:v>
                </c:pt>
                <c:pt idx="11219">
                  <c:v>11220</c:v>
                </c:pt>
                <c:pt idx="11220">
                  <c:v>11221</c:v>
                </c:pt>
                <c:pt idx="11221">
                  <c:v>11222</c:v>
                </c:pt>
                <c:pt idx="11222">
                  <c:v>11223</c:v>
                </c:pt>
                <c:pt idx="11223">
                  <c:v>11224</c:v>
                </c:pt>
                <c:pt idx="11224">
                  <c:v>11225</c:v>
                </c:pt>
                <c:pt idx="11225">
                  <c:v>11226</c:v>
                </c:pt>
                <c:pt idx="11226">
                  <c:v>11227</c:v>
                </c:pt>
                <c:pt idx="11227">
                  <c:v>11228</c:v>
                </c:pt>
                <c:pt idx="11228">
                  <c:v>11229</c:v>
                </c:pt>
                <c:pt idx="11229">
                  <c:v>11230</c:v>
                </c:pt>
                <c:pt idx="11230">
                  <c:v>11231</c:v>
                </c:pt>
                <c:pt idx="11231">
                  <c:v>11232</c:v>
                </c:pt>
                <c:pt idx="11232">
                  <c:v>11233</c:v>
                </c:pt>
                <c:pt idx="11233">
                  <c:v>11234</c:v>
                </c:pt>
                <c:pt idx="11234">
                  <c:v>11235</c:v>
                </c:pt>
                <c:pt idx="11235">
                  <c:v>11236</c:v>
                </c:pt>
                <c:pt idx="11236">
                  <c:v>11237</c:v>
                </c:pt>
                <c:pt idx="11237">
                  <c:v>11238</c:v>
                </c:pt>
                <c:pt idx="11238">
                  <c:v>11239</c:v>
                </c:pt>
                <c:pt idx="11239">
                  <c:v>11240</c:v>
                </c:pt>
                <c:pt idx="11240">
                  <c:v>11241</c:v>
                </c:pt>
                <c:pt idx="11241">
                  <c:v>11242</c:v>
                </c:pt>
                <c:pt idx="11242">
                  <c:v>11243</c:v>
                </c:pt>
                <c:pt idx="11243">
                  <c:v>11244</c:v>
                </c:pt>
                <c:pt idx="11244">
                  <c:v>11245</c:v>
                </c:pt>
                <c:pt idx="11245">
                  <c:v>11246</c:v>
                </c:pt>
                <c:pt idx="11246">
                  <c:v>11247</c:v>
                </c:pt>
                <c:pt idx="11247">
                  <c:v>11248</c:v>
                </c:pt>
                <c:pt idx="11248">
                  <c:v>11249</c:v>
                </c:pt>
                <c:pt idx="11249">
                  <c:v>11250</c:v>
                </c:pt>
                <c:pt idx="11250">
                  <c:v>11251</c:v>
                </c:pt>
                <c:pt idx="11251">
                  <c:v>11252</c:v>
                </c:pt>
                <c:pt idx="11252">
                  <c:v>11253</c:v>
                </c:pt>
                <c:pt idx="11253">
                  <c:v>11254</c:v>
                </c:pt>
                <c:pt idx="11254">
                  <c:v>11255</c:v>
                </c:pt>
                <c:pt idx="11255">
                  <c:v>11256</c:v>
                </c:pt>
                <c:pt idx="11256">
                  <c:v>11257</c:v>
                </c:pt>
                <c:pt idx="11257">
                  <c:v>11258</c:v>
                </c:pt>
                <c:pt idx="11258">
                  <c:v>11259</c:v>
                </c:pt>
                <c:pt idx="11259">
                  <c:v>11260</c:v>
                </c:pt>
                <c:pt idx="11260">
                  <c:v>11261</c:v>
                </c:pt>
                <c:pt idx="11261">
                  <c:v>11262</c:v>
                </c:pt>
                <c:pt idx="11262">
                  <c:v>11263</c:v>
                </c:pt>
                <c:pt idx="11263">
                  <c:v>11264</c:v>
                </c:pt>
                <c:pt idx="11264">
                  <c:v>11265</c:v>
                </c:pt>
                <c:pt idx="11265">
                  <c:v>11266</c:v>
                </c:pt>
                <c:pt idx="11266">
                  <c:v>11267</c:v>
                </c:pt>
                <c:pt idx="11267">
                  <c:v>11268</c:v>
                </c:pt>
                <c:pt idx="11268">
                  <c:v>11269</c:v>
                </c:pt>
                <c:pt idx="11269">
                  <c:v>11270</c:v>
                </c:pt>
                <c:pt idx="11270">
                  <c:v>11271</c:v>
                </c:pt>
                <c:pt idx="11271">
                  <c:v>11272</c:v>
                </c:pt>
                <c:pt idx="11272">
                  <c:v>11273</c:v>
                </c:pt>
                <c:pt idx="11273">
                  <c:v>11274</c:v>
                </c:pt>
                <c:pt idx="11274">
                  <c:v>11275</c:v>
                </c:pt>
                <c:pt idx="11275">
                  <c:v>11276</c:v>
                </c:pt>
                <c:pt idx="11276">
                  <c:v>11277</c:v>
                </c:pt>
                <c:pt idx="11277">
                  <c:v>11278</c:v>
                </c:pt>
                <c:pt idx="11278">
                  <c:v>11279</c:v>
                </c:pt>
                <c:pt idx="11279">
                  <c:v>11280</c:v>
                </c:pt>
                <c:pt idx="11280">
                  <c:v>11281</c:v>
                </c:pt>
                <c:pt idx="11281">
                  <c:v>11282</c:v>
                </c:pt>
                <c:pt idx="11282">
                  <c:v>11283</c:v>
                </c:pt>
                <c:pt idx="11283">
                  <c:v>11284</c:v>
                </c:pt>
                <c:pt idx="11284">
                  <c:v>11285</c:v>
                </c:pt>
                <c:pt idx="11285">
                  <c:v>11286</c:v>
                </c:pt>
                <c:pt idx="11286">
                  <c:v>11287</c:v>
                </c:pt>
                <c:pt idx="11287">
                  <c:v>11288</c:v>
                </c:pt>
                <c:pt idx="11288">
                  <c:v>11289</c:v>
                </c:pt>
                <c:pt idx="11289">
                  <c:v>11290</c:v>
                </c:pt>
                <c:pt idx="11290">
                  <c:v>11291</c:v>
                </c:pt>
                <c:pt idx="11291">
                  <c:v>11292</c:v>
                </c:pt>
                <c:pt idx="11292">
                  <c:v>11293</c:v>
                </c:pt>
                <c:pt idx="11293">
                  <c:v>11294</c:v>
                </c:pt>
                <c:pt idx="11294">
                  <c:v>11295</c:v>
                </c:pt>
                <c:pt idx="11295">
                  <c:v>11296</c:v>
                </c:pt>
                <c:pt idx="11296">
                  <c:v>11297</c:v>
                </c:pt>
                <c:pt idx="11297">
                  <c:v>11298</c:v>
                </c:pt>
                <c:pt idx="11298">
                  <c:v>11299</c:v>
                </c:pt>
                <c:pt idx="11299">
                  <c:v>11300</c:v>
                </c:pt>
                <c:pt idx="11300">
                  <c:v>11301</c:v>
                </c:pt>
                <c:pt idx="11301">
                  <c:v>11302</c:v>
                </c:pt>
                <c:pt idx="11302">
                  <c:v>11303</c:v>
                </c:pt>
                <c:pt idx="11303">
                  <c:v>11304</c:v>
                </c:pt>
                <c:pt idx="11304">
                  <c:v>11305</c:v>
                </c:pt>
                <c:pt idx="11305">
                  <c:v>11306</c:v>
                </c:pt>
                <c:pt idx="11306">
                  <c:v>11307</c:v>
                </c:pt>
                <c:pt idx="11307">
                  <c:v>11308</c:v>
                </c:pt>
                <c:pt idx="11308">
                  <c:v>11309</c:v>
                </c:pt>
                <c:pt idx="11309">
                  <c:v>11310</c:v>
                </c:pt>
                <c:pt idx="11310">
                  <c:v>11311</c:v>
                </c:pt>
                <c:pt idx="11311">
                  <c:v>11312</c:v>
                </c:pt>
                <c:pt idx="11312">
                  <c:v>11313</c:v>
                </c:pt>
                <c:pt idx="11313">
                  <c:v>11314</c:v>
                </c:pt>
                <c:pt idx="11314">
                  <c:v>11315</c:v>
                </c:pt>
                <c:pt idx="11315">
                  <c:v>11316</c:v>
                </c:pt>
                <c:pt idx="11316">
                  <c:v>11317</c:v>
                </c:pt>
                <c:pt idx="11317">
                  <c:v>11318</c:v>
                </c:pt>
                <c:pt idx="11318">
                  <c:v>11319</c:v>
                </c:pt>
                <c:pt idx="11319">
                  <c:v>11320</c:v>
                </c:pt>
                <c:pt idx="11320">
                  <c:v>11321</c:v>
                </c:pt>
                <c:pt idx="11321">
                  <c:v>11322</c:v>
                </c:pt>
                <c:pt idx="11322">
                  <c:v>11323</c:v>
                </c:pt>
                <c:pt idx="11323">
                  <c:v>11324</c:v>
                </c:pt>
                <c:pt idx="11324">
                  <c:v>11325</c:v>
                </c:pt>
                <c:pt idx="11325">
                  <c:v>11326</c:v>
                </c:pt>
                <c:pt idx="11326">
                  <c:v>11327</c:v>
                </c:pt>
                <c:pt idx="11327">
                  <c:v>11328</c:v>
                </c:pt>
                <c:pt idx="11328">
                  <c:v>11329</c:v>
                </c:pt>
                <c:pt idx="11329">
                  <c:v>11330</c:v>
                </c:pt>
                <c:pt idx="11330">
                  <c:v>11331</c:v>
                </c:pt>
                <c:pt idx="11331">
                  <c:v>11332</c:v>
                </c:pt>
                <c:pt idx="11332">
                  <c:v>11333</c:v>
                </c:pt>
                <c:pt idx="11333">
                  <c:v>11334</c:v>
                </c:pt>
                <c:pt idx="11334">
                  <c:v>11335</c:v>
                </c:pt>
                <c:pt idx="11335">
                  <c:v>11336</c:v>
                </c:pt>
                <c:pt idx="11336">
                  <c:v>11337</c:v>
                </c:pt>
                <c:pt idx="11337">
                  <c:v>11338</c:v>
                </c:pt>
                <c:pt idx="11338">
                  <c:v>11339</c:v>
                </c:pt>
                <c:pt idx="11339">
                  <c:v>11340</c:v>
                </c:pt>
                <c:pt idx="11340">
                  <c:v>11341</c:v>
                </c:pt>
                <c:pt idx="11341">
                  <c:v>11342</c:v>
                </c:pt>
                <c:pt idx="11342">
                  <c:v>11343</c:v>
                </c:pt>
                <c:pt idx="11343">
                  <c:v>11344</c:v>
                </c:pt>
                <c:pt idx="11344">
                  <c:v>11345</c:v>
                </c:pt>
                <c:pt idx="11345">
                  <c:v>11346</c:v>
                </c:pt>
                <c:pt idx="11346">
                  <c:v>11347</c:v>
                </c:pt>
                <c:pt idx="11347">
                  <c:v>11348</c:v>
                </c:pt>
                <c:pt idx="11348">
                  <c:v>11349</c:v>
                </c:pt>
                <c:pt idx="11349">
                  <c:v>11350</c:v>
                </c:pt>
                <c:pt idx="11350">
                  <c:v>11351</c:v>
                </c:pt>
                <c:pt idx="11351">
                  <c:v>11352</c:v>
                </c:pt>
                <c:pt idx="11352">
                  <c:v>11353</c:v>
                </c:pt>
                <c:pt idx="11353">
                  <c:v>11354</c:v>
                </c:pt>
                <c:pt idx="11354">
                  <c:v>11355</c:v>
                </c:pt>
                <c:pt idx="11355">
                  <c:v>11356</c:v>
                </c:pt>
                <c:pt idx="11356">
                  <c:v>11357</c:v>
                </c:pt>
                <c:pt idx="11357">
                  <c:v>11358</c:v>
                </c:pt>
                <c:pt idx="11358">
                  <c:v>11359</c:v>
                </c:pt>
                <c:pt idx="11359">
                  <c:v>11360</c:v>
                </c:pt>
                <c:pt idx="11360">
                  <c:v>11361</c:v>
                </c:pt>
                <c:pt idx="11361">
                  <c:v>11362</c:v>
                </c:pt>
                <c:pt idx="11362">
                  <c:v>11363</c:v>
                </c:pt>
                <c:pt idx="11363">
                  <c:v>11364</c:v>
                </c:pt>
                <c:pt idx="11364">
                  <c:v>11365</c:v>
                </c:pt>
                <c:pt idx="11365">
                  <c:v>11366</c:v>
                </c:pt>
                <c:pt idx="11366">
                  <c:v>11367</c:v>
                </c:pt>
                <c:pt idx="11367">
                  <c:v>11368</c:v>
                </c:pt>
                <c:pt idx="11368">
                  <c:v>11369</c:v>
                </c:pt>
                <c:pt idx="11369">
                  <c:v>11370</c:v>
                </c:pt>
                <c:pt idx="11370">
                  <c:v>11371</c:v>
                </c:pt>
                <c:pt idx="11371">
                  <c:v>11372</c:v>
                </c:pt>
                <c:pt idx="11372">
                  <c:v>11373</c:v>
                </c:pt>
                <c:pt idx="11373">
                  <c:v>11374</c:v>
                </c:pt>
                <c:pt idx="11374">
                  <c:v>11375</c:v>
                </c:pt>
                <c:pt idx="11375">
                  <c:v>11376</c:v>
                </c:pt>
                <c:pt idx="11376">
                  <c:v>11377</c:v>
                </c:pt>
                <c:pt idx="11377">
                  <c:v>11378</c:v>
                </c:pt>
                <c:pt idx="11378">
                  <c:v>11379</c:v>
                </c:pt>
                <c:pt idx="11379">
                  <c:v>11380</c:v>
                </c:pt>
                <c:pt idx="11380">
                  <c:v>11381</c:v>
                </c:pt>
                <c:pt idx="11381">
                  <c:v>11382</c:v>
                </c:pt>
                <c:pt idx="11382">
                  <c:v>11383</c:v>
                </c:pt>
                <c:pt idx="11383">
                  <c:v>11384</c:v>
                </c:pt>
                <c:pt idx="11384">
                  <c:v>11385</c:v>
                </c:pt>
                <c:pt idx="11385">
                  <c:v>11386</c:v>
                </c:pt>
                <c:pt idx="11386">
                  <c:v>11387</c:v>
                </c:pt>
                <c:pt idx="11387">
                  <c:v>11388</c:v>
                </c:pt>
                <c:pt idx="11388">
                  <c:v>11389</c:v>
                </c:pt>
                <c:pt idx="11389">
                  <c:v>11390</c:v>
                </c:pt>
                <c:pt idx="11390">
                  <c:v>11391</c:v>
                </c:pt>
                <c:pt idx="11391">
                  <c:v>11392</c:v>
                </c:pt>
                <c:pt idx="11392">
                  <c:v>11393</c:v>
                </c:pt>
                <c:pt idx="11393">
                  <c:v>11394</c:v>
                </c:pt>
                <c:pt idx="11394">
                  <c:v>11395</c:v>
                </c:pt>
                <c:pt idx="11395">
                  <c:v>11396</c:v>
                </c:pt>
                <c:pt idx="11396">
                  <c:v>11397</c:v>
                </c:pt>
                <c:pt idx="11397">
                  <c:v>11398</c:v>
                </c:pt>
                <c:pt idx="11398">
                  <c:v>11399</c:v>
                </c:pt>
                <c:pt idx="11399">
                  <c:v>11400</c:v>
                </c:pt>
                <c:pt idx="11400">
                  <c:v>11401</c:v>
                </c:pt>
                <c:pt idx="11401">
                  <c:v>11402</c:v>
                </c:pt>
                <c:pt idx="11402">
                  <c:v>11403</c:v>
                </c:pt>
                <c:pt idx="11403">
                  <c:v>11404</c:v>
                </c:pt>
                <c:pt idx="11404">
                  <c:v>11405</c:v>
                </c:pt>
                <c:pt idx="11405">
                  <c:v>11406</c:v>
                </c:pt>
                <c:pt idx="11406">
                  <c:v>11407</c:v>
                </c:pt>
                <c:pt idx="11407">
                  <c:v>11408</c:v>
                </c:pt>
                <c:pt idx="11408">
                  <c:v>11409</c:v>
                </c:pt>
                <c:pt idx="11409">
                  <c:v>11410</c:v>
                </c:pt>
                <c:pt idx="11410">
                  <c:v>11411</c:v>
                </c:pt>
                <c:pt idx="11411">
                  <c:v>11412</c:v>
                </c:pt>
                <c:pt idx="11412">
                  <c:v>11413</c:v>
                </c:pt>
                <c:pt idx="11413">
                  <c:v>11414</c:v>
                </c:pt>
                <c:pt idx="11414">
                  <c:v>11415</c:v>
                </c:pt>
                <c:pt idx="11415">
                  <c:v>11416</c:v>
                </c:pt>
                <c:pt idx="11416">
                  <c:v>11417</c:v>
                </c:pt>
                <c:pt idx="11417">
                  <c:v>11418</c:v>
                </c:pt>
                <c:pt idx="11418">
                  <c:v>11419</c:v>
                </c:pt>
                <c:pt idx="11419">
                  <c:v>11420</c:v>
                </c:pt>
                <c:pt idx="11420">
                  <c:v>11421</c:v>
                </c:pt>
                <c:pt idx="11421">
                  <c:v>11422</c:v>
                </c:pt>
                <c:pt idx="11422">
                  <c:v>11423</c:v>
                </c:pt>
                <c:pt idx="11423">
                  <c:v>11424</c:v>
                </c:pt>
                <c:pt idx="11424">
                  <c:v>11425</c:v>
                </c:pt>
                <c:pt idx="11425">
                  <c:v>11426</c:v>
                </c:pt>
                <c:pt idx="11426">
                  <c:v>11427</c:v>
                </c:pt>
                <c:pt idx="11427">
                  <c:v>11428</c:v>
                </c:pt>
                <c:pt idx="11428">
                  <c:v>11429</c:v>
                </c:pt>
                <c:pt idx="11429">
                  <c:v>11430</c:v>
                </c:pt>
                <c:pt idx="11430">
                  <c:v>11431</c:v>
                </c:pt>
                <c:pt idx="11431">
                  <c:v>11432</c:v>
                </c:pt>
                <c:pt idx="11432">
                  <c:v>11433</c:v>
                </c:pt>
                <c:pt idx="11433">
                  <c:v>11434</c:v>
                </c:pt>
                <c:pt idx="11434">
                  <c:v>11435</c:v>
                </c:pt>
                <c:pt idx="11435">
                  <c:v>11436</c:v>
                </c:pt>
                <c:pt idx="11436">
                  <c:v>11437</c:v>
                </c:pt>
                <c:pt idx="11437">
                  <c:v>11438</c:v>
                </c:pt>
                <c:pt idx="11438">
                  <c:v>11439</c:v>
                </c:pt>
                <c:pt idx="11439">
                  <c:v>11440</c:v>
                </c:pt>
                <c:pt idx="11440">
                  <c:v>11441</c:v>
                </c:pt>
                <c:pt idx="11441">
                  <c:v>11442</c:v>
                </c:pt>
                <c:pt idx="11442">
                  <c:v>11443</c:v>
                </c:pt>
                <c:pt idx="11443">
                  <c:v>11444</c:v>
                </c:pt>
                <c:pt idx="11444">
                  <c:v>11445</c:v>
                </c:pt>
                <c:pt idx="11445">
                  <c:v>11446</c:v>
                </c:pt>
                <c:pt idx="11446">
                  <c:v>11447</c:v>
                </c:pt>
                <c:pt idx="11447">
                  <c:v>11448</c:v>
                </c:pt>
                <c:pt idx="11448">
                  <c:v>11449</c:v>
                </c:pt>
                <c:pt idx="11449">
                  <c:v>11450</c:v>
                </c:pt>
                <c:pt idx="11450">
                  <c:v>11451</c:v>
                </c:pt>
                <c:pt idx="11451">
                  <c:v>11452</c:v>
                </c:pt>
                <c:pt idx="11452">
                  <c:v>11453</c:v>
                </c:pt>
                <c:pt idx="11453">
                  <c:v>11454</c:v>
                </c:pt>
                <c:pt idx="11454">
                  <c:v>11455</c:v>
                </c:pt>
                <c:pt idx="11455">
                  <c:v>11456</c:v>
                </c:pt>
                <c:pt idx="11456">
                  <c:v>11457</c:v>
                </c:pt>
                <c:pt idx="11457">
                  <c:v>11458</c:v>
                </c:pt>
                <c:pt idx="11458">
                  <c:v>11459</c:v>
                </c:pt>
                <c:pt idx="11459">
                  <c:v>11460</c:v>
                </c:pt>
                <c:pt idx="11460">
                  <c:v>11461</c:v>
                </c:pt>
                <c:pt idx="11461">
                  <c:v>11462</c:v>
                </c:pt>
                <c:pt idx="11462">
                  <c:v>11463</c:v>
                </c:pt>
                <c:pt idx="11463">
                  <c:v>11464</c:v>
                </c:pt>
                <c:pt idx="11464">
                  <c:v>11465</c:v>
                </c:pt>
                <c:pt idx="11465">
                  <c:v>11466</c:v>
                </c:pt>
                <c:pt idx="11466">
                  <c:v>11467</c:v>
                </c:pt>
                <c:pt idx="11467">
                  <c:v>11468</c:v>
                </c:pt>
                <c:pt idx="11468">
                  <c:v>11469</c:v>
                </c:pt>
                <c:pt idx="11469">
                  <c:v>11470</c:v>
                </c:pt>
                <c:pt idx="11470">
                  <c:v>11471</c:v>
                </c:pt>
                <c:pt idx="11471">
                  <c:v>11472</c:v>
                </c:pt>
                <c:pt idx="11472">
                  <c:v>11473</c:v>
                </c:pt>
                <c:pt idx="11473">
                  <c:v>11474</c:v>
                </c:pt>
                <c:pt idx="11474">
                  <c:v>11475</c:v>
                </c:pt>
                <c:pt idx="11475">
                  <c:v>11476</c:v>
                </c:pt>
                <c:pt idx="11476">
                  <c:v>11477</c:v>
                </c:pt>
                <c:pt idx="11477">
                  <c:v>11478</c:v>
                </c:pt>
                <c:pt idx="11478">
                  <c:v>11479</c:v>
                </c:pt>
                <c:pt idx="11479">
                  <c:v>11480</c:v>
                </c:pt>
                <c:pt idx="11480">
                  <c:v>11481</c:v>
                </c:pt>
                <c:pt idx="11481">
                  <c:v>11482</c:v>
                </c:pt>
                <c:pt idx="11482">
                  <c:v>11483</c:v>
                </c:pt>
                <c:pt idx="11483">
                  <c:v>11484</c:v>
                </c:pt>
                <c:pt idx="11484">
                  <c:v>11485</c:v>
                </c:pt>
                <c:pt idx="11485">
                  <c:v>11486</c:v>
                </c:pt>
                <c:pt idx="11486">
                  <c:v>11487</c:v>
                </c:pt>
                <c:pt idx="11487">
                  <c:v>11488</c:v>
                </c:pt>
                <c:pt idx="11488">
                  <c:v>11489</c:v>
                </c:pt>
                <c:pt idx="11489">
                  <c:v>11490</c:v>
                </c:pt>
                <c:pt idx="11490">
                  <c:v>11491</c:v>
                </c:pt>
                <c:pt idx="11491">
                  <c:v>11492</c:v>
                </c:pt>
                <c:pt idx="11492">
                  <c:v>11493</c:v>
                </c:pt>
                <c:pt idx="11493">
                  <c:v>11494</c:v>
                </c:pt>
                <c:pt idx="11494">
                  <c:v>11495</c:v>
                </c:pt>
                <c:pt idx="11495">
                  <c:v>11496</c:v>
                </c:pt>
                <c:pt idx="11496">
                  <c:v>11497</c:v>
                </c:pt>
                <c:pt idx="11497">
                  <c:v>11498</c:v>
                </c:pt>
                <c:pt idx="11498">
                  <c:v>11499</c:v>
                </c:pt>
                <c:pt idx="11499">
                  <c:v>11500</c:v>
                </c:pt>
                <c:pt idx="11500">
                  <c:v>11501</c:v>
                </c:pt>
                <c:pt idx="11501">
                  <c:v>11502</c:v>
                </c:pt>
                <c:pt idx="11502">
                  <c:v>11503</c:v>
                </c:pt>
                <c:pt idx="11503">
                  <c:v>11504</c:v>
                </c:pt>
                <c:pt idx="11504">
                  <c:v>11505</c:v>
                </c:pt>
                <c:pt idx="11505">
                  <c:v>11506</c:v>
                </c:pt>
                <c:pt idx="11506">
                  <c:v>11507</c:v>
                </c:pt>
                <c:pt idx="11507">
                  <c:v>11508</c:v>
                </c:pt>
                <c:pt idx="11508">
                  <c:v>11509</c:v>
                </c:pt>
                <c:pt idx="11509">
                  <c:v>11510</c:v>
                </c:pt>
                <c:pt idx="11510">
                  <c:v>11511</c:v>
                </c:pt>
                <c:pt idx="11511">
                  <c:v>11512</c:v>
                </c:pt>
                <c:pt idx="11512">
                  <c:v>11513</c:v>
                </c:pt>
                <c:pt idx="11513">
                  <c:v>11514</c:v>
                </c:pt>
                <c:pt idx="11514">
                  <c:v>11515</c:v>
                </c:pt>
                <c:pt idx="11515">
                  <c:v>11516</c:v>
                </c:pt>
                <c:pt idx="11516">
                  <c:v>11517</c:v>
                </c:pt>
                <c:pt idx="11517">
                  <c:v>11518</c:v>
                </c:pt>
                <c:pt idx="11518">
                  <c:v>11519</c:v>
                </c:pt>
                <c:pt idx="11519">
                  <c:v>11520</c:v>
                </c:pt>
                <c:pt idx="11520">
                  <c:v>11521</c:v>
                </c:pt>
                <c:pt idx="11521">
                  <c:v>11522</c:v>
                </c:pt>
                <c:pt idx="11522">
                  <c:v>11523</c:v>
                </c:pt>
                <c:pt idx="11523">
                  <c:v>11524</c:v>
                </c:pt>
                <c:pt idx="11524">
                  <c:v>11525</c:v>
                </c:pt>
                <c:pt idx="11525">
                  <c:v>11526</c:v>
                </c:pt>
                <c:pt idx="11526">
                  <c:v>11527</c:v>
                </c:pt>
                <c:pt idx="11527">
                  <c:v>11528</c:v>
                </c:pt>
                <c:pt idx="11528">
                  <c:v>11529</c:v>
                </c:pt>
                <c:pt idx="11529">
                  <c:v>11530</c:v>
                </c:pt>
                <c:pt idx="11530">
                  <c:v>11531</c:v>
                </c:pt>
                <c:pt idx="11531">
                  <c:v>11532</c:v>
                </c:pt>
                <c:pt idx="11532">
                  <c:v>11533</c:v>
                </c:pt>
                <c:pt idx="11533">
                  <c:v>11534</c:v>
                </c:pt>
                <c:pt idx="11534">
                  <c:v>11535</c:v>
                </c:pt>
                <c:pt idx="11535">
                  <c:v>11536</c:v>
                </c:pt>
                <c:pt idx="11536">
                  <c:v>11537</c:v>
                </c:pt>
                <c:pt idx="11537">
                  <c:v>11538</c:v>
                </c:pt>
                <c:pt idx="11538">
                  <c:v>11539</c:v>
                </c:pt>
                <c:pt idx="11539">
                  <c:v>11540</c:v>
                </c:pt>
                <c:pt idx="11540">
                  <c:v>11541</c:v>
                </c:pt>
                <c:pt idx="11541">
                  <c:v>11542</c:v>
                </c:pt>
                <c:pt idx="11542">
                  <c:v>11543</c:v>
                </c:pt>
                <c:pt idx="11543">
                  <c:v>11544</c:v>
                </c:pt>
                <c:pt idx="11544">
                  <c:v>11545</c:v>
                </c:pt>
                <c:pt idx="11545">
                  <c:v>11546</c:v>
                </c:pt>
                <c:pt idx="11546">
                  <c:v>11547</c:v>
                </c:pt>
                <c:pt idx="11547">
                  <c:v>11548</c:v>
                </c:pt>
                <c:pt idx="11548">
                  <c:v>11549</c:v>
                </c:pt>
                <c:pt idx="11549">
                  <c:v>11550</c:v>
                </c:pt>
                <c:pt idx="11550">
                  <c:v>11551</c:v>
                </c:pt>
                <c:pt idx="11551">
                  <c:v>11552</c:v>
                </c:pt>
                <c:pt idx="11552">
                  <c:v>11553</c:v>
                </c:pt>
                <c:pt idx="11553">
                  <c:v>11554</c:v>
                </c:pt>
                <c:pt idx="11554">
                  <c:v>11555</c:v>
                </c:pt>
                <c:pt idx="11555">
                  <c:v>11556</c:v>
                </c:pt>
                <c:pt idx="11556">
                  <c:v>11557</c:v>
                </c:pt>
                <c:pt idx="11557">
                  <c:v>11558</c:v>
                </c:pt>
                <c:pt idx="11558">
                  <c:v>11559</c:v>
                </c:pt>
                <c:pt idx="11559">
                  <c:v>11560</c:v>
                </c:pt>
                <c:pt idx="11560">
                  <c:v>11561</c:v>
                </c:pt>
                <c:pt idx="11561">
                  <c:v>11562</c:v>
                </c:pt>
                <c:pt idx="11562">
                  <c:v>11563</c:v>
                </c:pt>
                <c:pt idx="11563">
                  <c:v>11564</c:v>
                </c:pt>
                <c:pt idx="11564">
                  <c:v>11565</c:v>
                </c:pt>
                <c:pt idx="11565">
                  <c:v>11566</c:v>
                </c:pt>
                <c:pt idx="11566">
                  <c:v>11567</c:v>
                </c:pt>
                <c:pt idx="11567">
                  <c:v>11568</c:v>
                </c:pt>
                <c:pt idx="11568">
                  <c:v>11569</c:v>
                </c:pt>
                <c:pt idx="11569">
                  <c:v>11570</c:v>
                </c:pt>
                <c:pt idx="11570">
                  <c:v>11571</c:v>
                </c:pt>
                <c:pt idx="11571">
                  <c:v>11572</c:v>
                </c:pt>
                <c:pt idx="11572">
                  <c:v>11573</c:v>
                </c:pt>
                <c:pt idx="11573">
                  <c:v>11574</c:v>
                </c:pt>
                <c:pt idx="11574">
                  <c:v>11575</c:v>
                </c:pt>
                <c:pt idx="11575">
                  <c:v>11576</c:v>
                </c:pt>
                <c:pt idx="11576">
                  <c:v>11577</c:v>
                </c:pt>
                <c:pt idx="11577">
                  <c:v>11578</c:v>
                </c:pt>
                <c:pt idx="11578">
                  <c:v>11579</c:v>
                </c:pt>
                <c:pt idx="11579">
                  <c:v>11580</c:v>
                </c:pt>
                <c:pt idx="11580">
                  <c:v>11581</c:v>
                </c:pt>
                <c:pt idx="11581">
                  <c:v>11582</c:v>
                </c:pt>
                <c:pt idx="11582">
                  <c:v>11583</c:v>
                </c:pt>
                <c:pt idx="11583">
                  <c:v>11584</c:v>
                </c:pt>
                <c:pt idx="11584">
                  <c:v>11585</c:v>
                </c:pt>
                <c:pt idx="11585">
                  <c:v>11586</c:v>
                </c:pt>
                <c:pt idx="11586">
                  <c:v>11587</c:v>
                </c:pt>
                <c:pt idx="11587">
                  <c:v>11588</c:v>
                </c:pt>
                <c:pt idx="11588">
                  <c:v>11589</c:v>
                </c:pt>
                <c:pt idx="11589">
                  <c:v>11590</c:v>
                </c:pt>
                <c:pt idx="11590">
                  <c:v>11591</c:v>
                </c:pt>
                <c:pt idx="11591">
                  <c:v>11592</c:v>
                </c:pt>
                <c:pt idx="11592">
                  <c:v>11593</c:v>
                </c:pt>
                <c:pt idx="11593">
                  <c:v>11594</c:v>
                </c:pt>
                <c:pt idx="11594">
                  <c:v>11595</c:v>
                </c:pt>
                <c:pt idx="11595">
                  <c:v>11596</c:v>
                </c:pt>
                <c:pt idx="11596">
                  <c:v>11597</c:v>
                </c:pt>
                <c:pt idx="11597">
                  <c:v>11598</c:v>
                </c:pt>
                <c:pt idx="11598">
                  <c:v>11599</c:v>
                </c:pt>
                <c:pt idx="11599">
                  <c:v>11600</c:v>
                </c:pt>
                <c:pt idx="11600">
                  <c:v>11601</c:v>
                </c:pt>
                <c:pt idx="11601">
                  <c:v>11602</c:v>
                </c:pt>
                <c:pt idx="11602">
                  <c:v>11603</c:v>
                </c:pt>
                <c:pt idx="11603">
                  <c:v>11604</c:v>
                </c:pt>
                <c:pt idx="11604">
                  <c:v>11605</c:v>
                </c:pt>
                <c:pt idx="11605">
                  <c:v>11606</c:v>
                </c:pt>
                <c:pt idx="11606">
                  <c:v>11607</c:v>
                </c:pt>
                <c:pt idx="11607">
                  <c:v>11608</c:v>
                </c:pt>
                <c:pt idx="11608">
                  <c:v>11609</c:v>
                </c:pt>
                <c:pt idx="11609">
                  <c:v>11610</c:v>
                </c:pt>
                <c:pt idx="11610">
                  <c:v>11611</c:v>
                </c:pt>
                <c:pt idx="11611">
                  <c:v>11612</c:v>
                </c:pt>
                <c:pt idx="11612">
                  <c:v>11613</c:v>
                </c:pt>
                <c:pt idx="11613">
                  <c:v>11614</c:v>
                </c:pt>
                <c:pt idx="11614">
                  <c:v>11615</c:v>
                </c:pt>
                <c:pt idx="11615">
                  <c:v>11616</c:v>
                </c:pt>
                <c:pt idx="11616">
                  <c:v>11617</c:v>
                </c:pt>
                <c:pt idx="11617">
                  <c:v>11618</c:v>
                </c:pt>
                <c:pt idx="11618">
                  <c:v>11619</c:v>
                </c:pt>
                <c:pt idx="11619">
                  <c:v>11620</c:v>
                </c:pt>
                <c:pt idx="11620">
                  <c:v>11621</c:v>
                </c:pt>
                <c:pt idx="11621">
                  <c:v>11622</c:v>
                </c:pt>
                <c:pt idx="11622">
                  <c:v>11623</c:v>
                </c:pt>
                <c:pt idx="11623">
                  <c:v>11624</c:v>
                </c:pt>
                <c:pt idx="11624">
                  <c:v>11625</c:v>
                </c:pt>
                <c:pt idx="11625">
                  <c:v>11626</c:v>
                </c:pt>
                <c:pt idx="11626">
                  <c:v>11627</c:v>
                </c:pt>
                <c:pt idx="11627">
                  <c:v>11628</c:v>
                </c:pt>
                <c:pt idx="11628">
                  <c:v>11629</c:v>
                </c:pt>
                <c:pt idx="11629">
                  <c:v>11630</c:v>
                </c:pt>
                <c:pt idx="11630">
                  <c:v>11631</c:v>
                </c:pt>
                <c:pt idx="11631">
                  <c:v>11632</c:v>
                </c:pt>
                <c:pt idx="11632">
                  <c:v>11633</c:v>
                </c:pt>
                <c:pt idx="11633">
                  <c:v>11634</c:v>
                </c:pt>
                <c:pt idx="11634">
                  <c:v>11635</c:v>
                </c:pt>
                <c:pt idx="11635">
                  <c:v>11636</c:v>
                </c:pt>
                <c:pt idx="11636">
                  <c:v>11637</c:v>
                </c:pt>
                <c:pt idx="11637">
                  <c:v>11638</c:v>
                </c:pt>
                <c:pt idx="11638">
                  <c:v>11639</c:v>
                </c:pt>
                <c:pt idx="11639">
                  <c:v>11640</c:v>
                </c:pt>
                <c:pt idx="11640">
                  <c:v>11641</c:v>
                </c:pt>
                <c:pt idx="11641">
                  <c:v>11642</c:v>
                </c:pt>
                <c:pt idx="11642">
                  <c:v>11643</c:v>
                </c:pt>
                <c:pt idx="11643">
                  <c:v>11644</c:v>
                </c:pt>
                <c:pt idx="11644">
                  <c:v>11645</c:v>
                </c:pt>
                <c:pt idx="11645">
                  <c:v>11646</c:v>
                </c:pt>
                <c:pt idx="11646">
                  <c:v>11647</c:v>
                </c:pt>
                <c:pt idx="11647">
                  <c:v>11648</c:v>
                </c:pt>
                <c:pt idx="11648">
                  <c:v>11649</c:v>
                </c:pt>
                <c:pt idx="11649">
                  <c:v>11650</c:v>
                </c:pt>
                <c:pt idx="11650">
                  <c:v>11651</c:v>
                </c:pt>
                <c:pt idx="11651">
                  <c:v>11652</c:v>
                </c:pt>
                <c:pt idx="11652">
                  <c:v>11653</c:v>
                </c:pt>
                <c:pt idx="11653">
                  <c:v>11654</c:v>
                </c:pt>
                <c:pt idx="11654">
                  <c:v>11655</c:v>
                </c:pt>
                <c:pt idx="11655">
                  <c:v>11656</c:v>
                </c:pt>
                <c:pt idx="11656">
                  <c:v>11657</c:v>
                </c:pt>
                <c:pt idx="11657">
                  <c:v>11658</c:v>
                </c:pt>
                <c:pt idx="11658">
                  <c:v>11659</c:v>
                </c:pt>
                <c:pt idx="11659">
                  <c:v>11660</c:v>
                </c:pt>
                <c:pt idx="11660">
                  <c:v>11661</c:v>
                </c:pt>
                <c:pt idx="11661">
                  <c:v>11662</c:v>
                </c:pt>
                <c:pt idx="11662">
                  <c:v>11663</c:v>
                </c:pt>
                <c:pt idx="11663">
                  <c:v>11664</c:v>
                </c:pt>
                <c:pt idx="11664">
                  <c:v>11665</c:v>
                </c:pt>
                <c:pt idx="11665">
                  <c:v>11666</c:v>
                </c:pt>
                <c:pt idx="11666">
                  <c:v>11667</c:v>
                </c:pt>
                <c:pt idx="11667">
                  <c:v>11668</c:v>
                </c:pt>
                <c:pt idx="11668">
                  <c:v>11669</c:v>
                </c:pt>
                <c:pt idx="11669">
                  <c:v>11670</c:v>
                </c:pt>
                <c:pt idx="11670">
                  <c:v>11671</c:v>
                </c:pt>
                <c:pt idx="11671">
                  <c:v>11672</c:v>
                </c:pt>
                <c:pt idx="11672">
                  <c:v>11673</c:v>
                </c:pt>
                <c:pt idx="11673">
                  <c:v>11674</c:v>
                </c:pt>
                <c:pt idx="11674">
                  <c:v>11675</c:v>
                </c:pt>
                <c:pt idx="11675">
                  <c:v>11676</c:v>
                </c:pt>
                <c:pt idx="11676">
                  <c:v>11677</c:v>
                </c:pt>
                <c:pt idx="11677">
                  <c:v>11678</c:v>
                </c:pt>
                <c:pt idx="11678">
                  <c:v>11679</c:v>
                </c:pt>
                <c:pt idx="11679">
                  <c:v>11680</c:v>
                </c:pt>
                <c:pt idx="11680">
                  <c:v>11681</c:v>
                </c:pt>
                <c:pt idx="11681">
                  <c:v>11682</c:v>
                </c:pt>
                <c:pt idx="11682">
                  <c:v>11683</c:v>
                </c:pt>
                <c:pt idx="11683">
                  <c:v>11684</c:v>
                </c:pt>
                <c:pt idx="11684">
                  <c:v>11685</c:v>
                </c:pt>
                <c:pt idx="11685">
                  <c:v>11686</c:v>
                </c:pt>
                <c:pt idx="11686">
                  <c:v>11687</c:v>
                </c:pt>
                <c:pt idx="11687">
                  <c:v>11688</c:v>
                </c:pt>
                <c:pt idx="11688">
                  <c:v>11689</c:v>
                </c:pt>
                <c:pt idx="11689">
                  <c:v>11690</c:v>
                </c:pt>
                <c:pt idx="11690">
                  <c:v>11691</c:v>
                </c:pt>
                <c:pt idx="11691">
                  <c:v>11692</c:v>
                </c:pt>
                <c:pt idx="11692">
                  <c:v>11693</c:v>
                </c:pt>
                <c:pt idx="11693">
                  <c:v>11694</c:v>
                </c:pt>
                <c:pt idx="11694">
                  <c:v>11695</c:v>
                </c:pt>
                <c:pt idx="11695">
                  <c:v>11696</c:v>
                </c:pt>
                <c:pt idx="11696">
                  <c:v>11697</c:v>
                </c:pt>
                <c:pt idx="11697">
                  <c:v>11698</c:v>
                </c:pt>
                <c:pt idx="11698">
                  <c:v>11699</c:v>
                </c:pt>
                <c:pt idx="11699">
                  <c:v>11700</c:v>
                </c:pt>
                <c:pt idx="11700">
                  <c:v>11701</c:v>
                </c:pt>
                <c:pt idx="11701">
                  <c:v>11702</c:v>
                </c:pt>
                <c:pt idx="11702">
                  <c:v>11703</c:v>
                </c:pt>
                <c:pt idx="11703">
                  <c:v>11704</c:v>
                </c:pt>
                <c:pt idx="11704">
                  <c:v>11705</c:v>
                </c:pt>
                <c:pt idx="11705">
                  <c:v>11706</c:v>
                </c:pt>
                <c:pt idx="11706">
                  <c:v>11707</c:v>
                </c:pt>
                <c:pt idx="11707">
                  <c:v>11708</c:v>
                </c:pt>
                <c:pt idx="11708">
                  <c:v>11709</c:v>
                </c:pt>
                <c:pt idx="11709">
                  <c:v>11710</c:v>
                </c:pt>
                <c:pt idx="11710">
                  <c:v>11711</c:v>
                </c:pt>
                <c:pt idx="11711">
                  <c:v>11712</c:v>
                </c:pt>
                <c:pt idx="11712">
                  <c:v>11713</c:v>
                </c:pt>
                <c:pt idx="11713">
                  <c:v>11714</c:v>
                </c:pt>
                <c:pt idx="11714">
                  <c:v>11715</c:v>
                </c:pt>
                <c:pt idx="11715">
                  <c:v>11716</c:v>
                </c:pt>
                <c:pt idx="11716">
                  <c:v>11717</c:v>
                </c:pt>
                <c:pt idx="11717">
                  <c:v>11718</c:v>
                </c:pt>
                <c:pt idx="11718">
                  <c:v>11719</c:v>
                </c:pt>
                <c:pt idx="11719">
                  <c:v>11720</c:v>
                </c:pt>
                <c:pt idx="11720">
                  <c:v>11721</c:v>
                </c:pt>
                <c:pt idx="11721">
                  <c:v>11722</c:v>
                </c:pt>
                <c:pt idx="11722">
                  <c:v>11723</c:v>
                </c:pt>
                <c:pt idx="11723">
                  <c:v>11724</c:v>
                </c:pt>
                <c:pt idx="11724">
                  <c:v>11725</c:v>
                </c:pt>
                <c:pt idx="11725">
                  <c:v>11726</c:v>
                </c:pt>
                <c:pt idx="11726">
                  <c:v>11727</c:v>
                </c:pt>
                <c:pt idx="11727">
                  <c:v>11728</c:v>
                </c:pt>
                <c:pt idx="11728">
                  <c:v>11729</c:v>
                </c:pt>
                <c:pt idx="11729">
                  <c:v>11730</c:v>
                </c:pt>
                <c:pt idx="11730">
                  <c:v>11731</c:v>
                </c:pt>
                <c:pt idx="11731">
                  <c:v>11732</c:v>
                </c:pt>
                <c:pt idx="11732">
                  <c:v>11733</c:v>
                </c:pt>
                <c:pt idx="11733">
                  <c:v>11734</c:v>
                </c:pt>
                <c:pt idx="11734">
                  <c:v>11735</c:v>
                </c:pt>
                <c:pt idx="11735">
                  <c:v>11736</c:v>
                </c:pt>
                <c:pt idx="11736">
                  <c:v>11737</c:v>
                </c:pt>
                <c:pt idx="11737">
                  <c:v>11738</c:v>
                </c:pt>
                <c:pt idx="11738">
                  <c:v>11739</c:v>
                </c:pt>
                <c:pt idx="11739">
                  <c:v>11740</c:v>
                </c:pt>
                <c:pt idx="11740">
                  <c:v>11741</c:v>
                </c:pt>
                <c:pt idx="11741">
                  <c:v>11742</c:v>
                </c:pt>
                <c:pt idx="11742">
                  <c:v>11743</c:v>
                </c:pt>
                <c:pt idx="11743">
                  <c:v>11744</c:v>
                </c:pt>
                <c:pt idx="11744">
                  <c:v>11745</c:v>
                </c:pt>
                <c:pt idx="11745">
                  <c:v>11746</c:v>
                </c:pt>
                <c:pt idx="11746">
                  <c:v>11747</c:v>
                </c:pt>
                <c:pt idx="11747">
                  <c:v>11748</c:v>
                </c:pt>
                <c:pt idx="11748">
                  <c:v>11749</c:v>
                </c:pt>
                <c:pt idx="11749">
                  <c:v>11750</c:v>
                </c:pt>
                <c:pt idx="11750">
                  <c:v>11751</c:v>
                </c:pt>
                <c:pt idx="11751">
                  <c:v>11752</c:v>
                </c:pt>
                <c:pt idx="11752">
                  <c:v>11753</c:v>
                </c:pt>
                <c:pt idx="11753">
                  <c:v>11754</c:v>
                </c:pt>
                <c:pt idx="11754">
                  <c:v>11755</c:v>
                </c:pt>
                <c:pt idx="11755">
                  <c:v>11756</c:v>
                </c:pt>
                <c:pt idx="11756">
                  <c:v>11757</c:v>
                </c:pt>
                <c:pt idx="11757">
                  <c:v>11758</c:v>
                </c:pt>
                <c:pt idx="11758">
                  <c:v>11759</c:v>
                </c:pt>
                <c:pt idx="11759">
                  <c:v>11760</c:v>
                </c:pt>
                <c:pt idx="11760">
                  <c:v>11761</c:v>
                </c:pt>
                <c:pt idx="11761">
                  <c:v>11762</c:v>
                </c:pt>
                <c:pt idx="11762">
                  <c:v>11763</c:v>
                </c:pt>
                <c:pt idx="11763">
                  <c:v>11764</c:v>
                </c:pt>
                <c:pt idx="11764">
                  <c:v>11765</c:v>
                </c:pt>
                <c:pt idx="11765">
                  <c:v>11766</c:v>
                </c:pt>
                <c:pt idx="11766">
                  <c:v>11767</c:v>
                </c:pt>
                <c:pt idx="11767">
                  <c:v>11768</c:v>
                </c:pt>
                <c:pt idx="11768">
                  <c:v>11769</c:v>
                </c:pt>
                <c:pt idx="11769">
                  <c:v>11770</c:v>
                </c:pt>
                <c:pt idx="11770">
                  <c:v>11771</c:v>
                </c:pt>
                <c:pt idx="11771">
                  <c:v>11772</c:v>
                </c:pt>
                <c:pt idx="11772">
                  <c:v>11773</c:v>
                </c:pt>
                <c:pt idx="11773">
                  <c:v>11774</c:v>
                </c:pt>
                <c:pt idx="11774">
                  <c:v>11775</c:v>
                </c:pt>
                <c:pt idx="11775">
                  <c:v>11776</c:v>
                </c:pt>
                <c:pt idx="11776">
                  <c:v>11777</c:v>
                </c:pt>
                <c:pt idx="11777">
                  <c:v>11778</c:v>
                </c:pt>
                <c:pt idx="11778">
                  <c:v>11779</c:v>
                </c:pt>
                <c:pt idx="11779">
                  <c:v>11780</c:v>
                </c:pt>
                <c:pt idx="11780">
                  <c:v>11781</c:v>
                </c:pt>
                <c:pt idx="11781">
                  <c:v>11782</c:v>
                </c:pt>
                <c:pt idx="11782">
                  <c:v>11783</c:v>
                </c:pt>
                <c:pt idx="11783">
                  <c:v>11784</c:v>
                </c:pt>
                <c:pt idx="11784">
                  <c:v>11785</c:v>
                </c:pt>
                <c:pt idx="11785">
                  <c:v>11786</c:v>
                </c:pt>
                <c:pt idx="11786">
                  <c:v>11787</c:v>
                </c:pt>
                <c:pt idx="11787">
                  <c:v>11788</c:v>
                </c:pt>
                <c:pt idx="11788">
                  <c:v>11789</c:v>
                </c:pt>
                <c:pt idx="11789">
                  <c:v>11790</c:v>
                </c:pt>
                <c:pt idx="11790">
                  <c:v>11791</c:v>
                </c:pt>
                <c:pt idx="11791">
                  <c:v>11792</c:v>
                </c:pt>
                <c:pt idx="11792">
                  <c:v>11793</c:v>
                </c:pt>
                <c:pt idx="11793">
                  <c:v>11794</c:v>
                </c:pt>
                <c:pt idx="11794">
                  <c:v>11795</c:v>
                </c:pt>
                <c:pt idx="11795">
                  <c:v>11796</c:v>
                </c:pt>
                <c:pt idx="11796">
                  <c:v>11797</c:v>
                </c:pt>
                <c:pt idx="11797">
                  <c:v>11798</c:v>
                </c:pt>
                <c:pt idx="11798">
                  <c:v>11799</c:v>
                </c:pt>
                <c:pt idx="11799">
                  <c:v>11800</c:v>
                </c:pt>
                <c:pt idx="11800">
                  <c:v>11801</c:v>
                </c:pt>
                <c:pt idx="11801">
                  <c:v>11802</c:v>
                </c:pt>
                <c:pt idx="11802">
                  <c:v>11803</c:v>
                </c:pt>
                <c:pt idx="11803">
                  <c:v>11804</c:v>
                </c:pt>
                <c:pt idx="11804">
                  <c:v>11805</c:v>
                </c:pt>
                <c:pt idx="11805">
                  <c:v>11806</c:v>
                </c:pt>
                <c:pt idx="11806">
                  <c:v>11807</c:v>
                </c:pt>
                <c:pt idx="11807">
                  <c:v>11808</c:v>
                </c:pt>
                <c:pt idx="11808">
                  <c:v>11809</c:v>
                </c:pt>
                <c:pt idx="11809">
                  <c:v>11810</c:v>
                </c:pt>
                <c:pt idx="11810">
                  <c:v>11811</c:v>
                </c:pt>
                <c:pt idx="11811">
                  <c:v>11812</c:v>
                </c:pt>
                <c:pt idx="11812">
                  <c:v>11813</c:v>
                </c:pt>
                <c:pt idx="11813">
                  <c:v>11814</c:v>
                </c:pt>
                <c:pt idx="11814">
                  <c:v>11815</c:v>
                </c:pt>
                <c:pt idx="11815">
                  <c:v>11816</c:v>
                </c:pt>
                <c:pt idx="11816">
                  <c:v>11817</c:v>
                </c:pt>
                <c:pt idx="11817">
                  <c:v>11818</c:v>
                </c:pt>
                <c:pt idx="11818">
                  <c:v>11819</c:v>
                </c:pt>
                <c:pt idx="11819">
                  <c:v>11820</c:v>
                </c:pt>
                <c:pt idx="11820">
                  <c:v>11821</c:v>
                </c:pt>
                <c:pt idx="11821">
                  <c:v>11822</c:v>
                </c:pt>
                <c:pt idx="11822">
                  <c:v>11823</c:v>
                </c:pt>
                <c:pt idx="11823">
                  <c:v>11824</c:v>
                </c:pt>
                <c:pt idx="11824">
                  <c:v>11825</c:v>
                </c:pt>
                <c:pt idx="11825">
                  <c:v>11826</c:v>
                </c:pt>
                <c:pt idx="11826">
                  <c:v>11827</c:v>
                </c:pt>
                <c:pt idx="11827">
                  <c:v>11828</c:v>
                </c:pt>
                <c:pt idx="11828">
                  <c:v>11829</c:v>
                </c:pt>
                <c:pt idx="11829">
                  <c:v>11830</c:v>
                </c:pt>
                <c:pt idx="11830">
                  <c:v>11831</c:v>
                </c:pt>
                <c:pt idx="11831">
                  <c:v>11832</c:v>
                </c:pt>
                <c:pt idx="11832">
                  <c:v>11833</c:v>
                </c:pt>
                <c:pt idx="11833">
                  <c:v>11834</c:v>
                </c:pt>
                <c:pt idx="11834">
                  <c:v>11835</c:v>
                </c:pt>
                <c:pt idx="11835">
                  <c:v>11836</c:v>
                </c:pt>
                <c:pt idx="11836">
                  <c:v>11837</c:v>
                </c:pt>
                <c:pt idx="11837">
                  <c:v>11838</c:v>
                </c:pt>
                <c:pt idx="11838">
                  <c:v>11839</c:v>
                </c:pt>
                <c:pt idx="11839">
                  <c:v>11840</c:v>
                </c:pt>
                <c:pt idx="11840">
                  <c:v>11841</c:v>
                </c:pt>
                <c:pt idx="11841">
                  <c:v>11842</c:v>
                </c:pt>
                <c:pt idx="11842">
                  <c:v>11843</c:v>
                </c:pt>
                <c:pt idx="11843">
                  <c:v>11844</c:v>
                </c:pt>
                <c:pt idx="11844">
                  <c:v>11845</c:v>
                </c:pt>
                <c:pt idx="11845">
                  <c:v>11846</c:v>
                </c:pt>
                <c:pt idx="11846">
                  <c:v>11847</c:v>
                </c:pt>
                <c:pt idx="11847">
                  <c:v>11848</c:v>
                </c:pt>
                <c:pt idx="11848">
                  <c:v>11849</c:v>
                </c:pt>
                <c:pt idx="11849">
                  <c:v>11850</c:v>
                </c:pt>
                <c:pt idx="11850">
                  <c:v>11851</c:v>
                </c:pt>
                <c:pt idx="11851">
                  <c:v>11852</c:v>
                </c:pt>
                <c:pt idx="11852">
                  <c:v>11853</c:v>
                </c:pt>
                <c:pt idx="11853">
                  <c:v>11854</c:v>
                </c:pt>
                <c:pt idx="11854">
                  <c:v>11855</c:v>
                </c:pt>
                <c:pt idx="11855">
                  <c:v>11856</c:v>
                </c:pt>
                <c:pt idx="11856">
                  <c:v>11857</c:v>
                </c:pt>
                <c:pt idx="11857">
                  <c:v>11858</c:v>
                </c:pt>
                <c:pt idx="11858">
                  <c:v>11859</c:v>
                </c:pt>
                <c:pt idx="11859">
                  <c:v>11860</c:v>
                </c:pt>
                <c:pt idx="11860">
                  <c:v>11861</c:v>
                </c:pt>
                <c:pt idx="11861">
                  <c:v>11862</c:v>
                </c:pt>
                <c:pt idx="11862">
                  <c:v>11863</c:v>
                </c:pt>
                <c:pt idx="11863">
                  <c:v>11864</c:v>
                </c:pt>
                <c:pt idx="11864">
                  <c:v>11865</c:v>
                </c:pt>
                <c:pt idx="11865">
                  <c:v>11866</c:v>
                </c:pt>
                <c:pt idx="11866">
                  <c:v>11867</c:v>
                </c:pt>
                <c:pt idx="11867">
                  <c:v>11868</c:v>
                </c:pt>
                <c:pt idx="11868">
                  <c:v>11869</c:v>
                </c:pt>
                <c:pt idx="11869">
                  <c:v>11870</c:v>
                </c:pt>
                <c:pt idx="11870">
                  <c:v>11871</c:v>
                </c:pt>
                <c:pt idx="11871">
                  <c:v>11872</c:v>
                </c:pt>
                <c:pt idx="11872">
                  <c:v>11873</c:v>
                </c:pt>
                <c:pt idx="11873">
                  <c:v>11874</c:v>
                </c:pt>
                <c:pt idx="11874">
                  <c:v>11875</c:v>
                </c:pt>
                <c:pt idx="11875">
                  <c:v>11876</c:v>
                </c:pt>
                <c:pt idx="11876">
                  <c:v>11877</c:v>
                </c:pt>
                <c:pt idx="11877">
                  <c:v>11878</c:v>
                </c:pt>
                <c:pt idx="11878">
                  <c:v>11879</c:v>
                </c:pt>
                <c:pt idx="11879">
                  <c:v>11880</c:v>
                </c:pt>
                <c:pt idx="11880">
                  <c:v>11881</c:v>
                </c:pt>
                <c:pt idx="11881">
                  <c:v>11882</c:v>
                </c:pt>
                <c:pt idx="11882">
                  <c:v>11883</c:v>
                </c:pt>
                <c:pt idx="11883">
                  <c:v>11884</c:v>
                </c:pt>
                <c:pt idx="11884">
                  <c:v>11885</c:v>
                </c:pt>
                <c:pt idx="11885">
                  <c:v>11886</c:v>
                </c:pt>
                <c:pt idx="11886">
                  <c:v>11887</c:v>
                </c:pt>
                <c:pt idx="11887">
                  <c:v>11888</c:v>
                </c:pt>
                <c:pt idx="11888">
                  <c:v>11889</c:v>
                </c:pt>
                <c:pt idx="11889">
                  <c:v>11890</c:v>
                </c:pt>
                <c:pt idx="11890">
                  <c:v>11891</c:v>
                </c:pt>
                <c:pt idx="11891">
                  <c:v>11892</c:v>
                </c:pt>
                <c:pt idx="11892">
                  <c:v>11893</c:v>
                </c:pt>
                <c:pt idx="11893">
                  <c:v>11894</c:v>
                </c:pt>
                <c:pt idx="11894">
                  <c:v>11895</c:v>
                </c:pt>
                <c:pt idx="11895">
                  <c:v>11896</c:v>
                </c:pt>
                <c:pt idx="11896">
                  <c:v>11897</c:v>
                </c:pt>
                <c:pt idx="11897">
                  <c:v>11898</c:v>
                </c:pt>
                <c:pt idx="11898">
                  <c:v>11899</c:v>
                </c:pt>
                <c:pt idx="11899">
                  <c:v>11900</c:v>
                </c:pt>
                <c:pt idx="11900">
                  <c:v>11901</c:v>
                </c:pt>
                <c:pt idx="11901">
                  <c:v>11902</c:v>
                </c:pt>
                <c:pt idx="11902">
                  <c:v>11903</c:v>
                </c:pt>
                <c:pt idx="11903">
                  <c:v>11904</c:v>
                </c:pt>
                <c:pt idx="11904">
                  <c:v>11905</c:v>
                </c:pt>
                <c:pt idx="11905">
                  <c:v>11906</c:v>
                </c:pt>
                <c:pt idx="11906">
                  <c:v>11907</c:v>
                </c:pt>
                <c:pt idx="11907">
                  <c:v>11908</c:v>
                </c:pt>
                <c:pt idx="11908">
                  <c:v>11909</c:v>
                </c:pt>
                <c:pt idx="11909">
                  <c:v>11910</c:v>
                </c:pt>
                <c:pt idx="11910">
                  <c:v>11911</c:v>
                </c:pt>
                <c:pt idx="11911">
                  <c:v>11912</c:v>
                </c:pt>
                <c:pt idx="11912">
                  <c:v>11913</c:v>
                </c:pt>
                <c:pt idx="11913">
                  <c:v>11914</c:v>
                </c:pt>
                <c:pt idx="11914">
                  <c:v>11915</c:v>
                </c:pt>
                <c:pt idx="11915">
                  <c:v>11916</c:v>
                </c:pt>
                <c:pt idx="11916">
                  <c:v>11917</c:v>
                </c:pt>
                <c:pt idx="11917">
                  <c:v>11918</c:v>
                </c:pt>
                <c:pt idx="11918">
                  <c:v>11919</c:v>
                </c:pt>
                <c:pt idx="11919">
                  <c:v>11920</c:v>
                </c:pt>
                <c:pt idx="11920">
                  <c:v>11921</c:v>
                </c:pt>
                <c:pt idx="11921">
                  <c:v>11922</c:v>
                </c:pt>
                <c:pt idx="11922">
                  <c:v>11923</c:v>
                </c:pt>
                <c:pt idx="11923">
                  <c:v>11924</c:v>
                </c:pt>
                <c:pt idx="11924">
                  <c:v>11925</c:v>
                </c:pt>
                <c:pt idx="11925">
                  <c:v>11926</c:v>
                </c:pt>
                <c:pt idx="11926">
                  <c:v>11927</c:v>
                </c:pt>
                <c:pt idx="11927">
                  <c:v>11928</c:v>
                </c:pt>
                <c:pt idx="11928">
                  <c:v>11929</c:v>
                </c:pt>
                <c:pt idx="11929">
                  <c:v>11930</c:v>
                </c:pt>
                <c:pt idx="11930">
                  <c:v>11931</c:v>
                </c:pt>
                <c:pt idx="11931">
                  <c:v>11932</c:v>
                </c:pt>
                <c:pt idx="11932">
                  <c:v>11933</c:v>
                </c:pt>
                <c:pt idx="11933">
                  <c:v>11934</c:v>
                </c:pt>
                <c:pt idx="11934">
                  <c:v>11935</c:v>
                </c:pt>
                <c:pt idx="11935">
                  <c:v>11936</c:v>
                </c:pt>
                <c:pt idx="11936">
                  <c:v>11937</c:v>
                </c:pt>
                <c:pt idx="11937">
                  <c:v>11938</c:v>
                </c:pt>
                <c:pt idx="11938">
                  <c:v>11939</c:v>
                </c:pt>
                <c:pt idx="11939">
                  <c:v>11940</c:v>
                </c:pt>
                <c:pt idx="11940">
                  <c:v>11941</c:v>
                </c:pt>
                <c:pt idx="11941">
                  <c:v>11942</c:v>
                </c:pt>
                <c:pt idx="11942">
                  <c:v>11943</c:v>
                </c:pt>
                <c:pt idx="11943">
                  <c:v>11944</c:v>
                </c:pt>
                <c:pt idx="11944">
                  <c:v>11945</c:v>
                </c:pt>
                <c:pt idx="11945">
                  <c:v>11946</c:v>
                </c:pt>
                <c:pt idx="11946">
                  <c:v>11947</c:v>
                </c:pt>
                <c:pt idx="11947">
                  <c:v>11948</c:v>
                </c:pt>
                <c:pt idx="11948">
                  <c:v>11949</c:v>
                </c:pt>
                <c:pt idx="11949">
                  <c:v>11950</c:v>
                </c:pt>
                <c:pt idx="11950">
                  <c:v>11951</c:v>
                </c:pt>
                <c:pt idx="11951">
                  <c:v>11952</c:v>
                </c:pt>
                <c:pt idx="11952">
                  <c:v>11953</c:v>
                </c:pt>
                <c:pt idx="11953">
                  <c:v>11954</c:v>
                </c:pt>
                <c:pt idx="11954">
                  <c:v>11955</c:v>
                </c:pt>
                <c:pt idx="11955">
                  <c:v>11956</c:v>
                </c:pt>
                <c:pt idx="11956">
                  <c:v>11957</c:v>
                </c:pt>
                <c:pt idx="11957">
                  <c:v>11958</c:v>
                </c:pt>
                <c:pt idx="11958">
                  <c:v>11959</c:v>
                </c:pt>
                <c:pt idx="11959">
                  <c:v>11960</c:v>
                </c:pt>
                <c:pt idx="11960">
                  <c:v>11961</c:v>
                </c:pt>
                <c:pt idx="11961">
                  <c:v>11962</c:v>
                </c:pt>
                <c:pt idx="11962">
                  <c:v>11963</c:v>
                </c:pt>
                <c:pt idx="11963">
                  <c:v>11964</c:v>
                </c:pt>
                <c:pt idx="11964">
                  <c:v>11965</c:v>
                </c:pt>
                <c:pt idx="11965">
                  <c:v>11966</c:v>
                </c:pt>
                <c:pt idx="11966">
                  <c:v>11967</c:v>
                </c:pt>
                <c:pt idx="11967">
                  <c:v>11968</c:v>
                </c:pt>
                <c:pt idx="11968">
                  <c:v>11969</c:v>
                </c:pt>
                <c:pt idx="11969">
                  <c:v>11970</c:v>
                </c:pt>
                <c:pt idx="11970">
                  <c:v>11971</c:v>
                </c:pt>
                <c:pt idx="11971">
                  <c:v>11972</c:v>
                </c:pt>
                <c:pt idx="11972">
                  <c:v>11973</c:v>
                </c:pt>
                <c:pt idx="11973">
                  <c:v>11974</c:v>
                </c:pt>
                <c:pt idx="11974">
                  <c:v>11975</c:v>
                </c:pt>
                <c:pt idx="11975">
                  <c:v>11976</c:v>
                </c:pt>
                <c:pt idx="11976">
                  <c:v>11977</c:v>
                </c:pt>
                <c:pt idx="11977">
                  <c:v>11978</c:v>
                </c:pt>
                <c:pt idx="11978">
                  <c:v>11979</c:v>
                </c:pt>
                <c:pt idx="11979">
                  <c:v>11980</c:v>
                </c:pt>
                <c:pt idx="11980">
                  <c:v>11981</c:v>
                </c:pt>
                <c:pt idx="11981">
                  <c:v>11982</c:v>
                </c:pt>
                <c:pt idx="11982">
                  <c:v>11983</c:v>
                </c:pt>
                <c:pt idx="11983">
                  <c:v>11984</c:v>
                </c:pt>
                <c:pt idx="11984">
                  <c:v>11985</c:v>
                </c:pt>
                <c:pt idx="11985">
                  <c:v>11986</c:v>
                </c:pt>
                <c:pt idx="11986">
                  <c:v>11987</c:v>
                </c:pt>
                <c:pt idx="11987">
                  <c:v>11988</c:v>
                </c:pt>
                <c:pt idx="11988">
                  <c:v>11989</c:v>
                </c:pt>
                <c:pt idx="11989">
                  <c:v>11990</c:v>
                </c:pt>
                <c:pt idx="11990">
                  <c:v>11991</c:v>
                </c:pt>
                <c:pt idx="11991">
                  <c:v>11992</c:v>
                </c:pt>
                <c:pt idx="11992">
                  <c:v>11993</c:v>
                </c:pt>
                <c:pt idx="11993">
                  <c:v>11994</c:v>
                </c:pt>
                <c:pt idx="11994">
                  <c:v>11995</c:v>
                </c:pt>
                <c:pt idx="11995">
                  <c:v>11996</c:v>
                </c:pt>
                <c:pt idx="11996">
                  <c:v>11997</c:v>
                </c:pt>
                <c:pt idx="11997">
                  <c:v>11998</c:v>
                </c:pt>
                <c:pt idx="11998">
                  <c:v>11999</c:v>
                </c:pt>
                <c:pt idx="11999">
                  <c:v>12000</c:v>
                </c:pt>
                <c:pt idx="12000">
                  <c:v>12001</c:v>
                </c:pt>
                <c:pt idx="12001">
                  <c:v>12002</c:v>
                </c:pt>
                <c:pt idx="12002">
                  <c:v>12003</c:v>
                </c:pt>
                <c:pt idx="12003">
                  <c:v>12004</c:v>
                </c:pt>
                <c:pt idx="12004">
                  <c:v>12005</c:v>
                </c:pt>
                <c:pt idx="12005">
                  <c:v>12006</c:v>
                </c:pt>
                <c:pt idx="12006">
                  <c:v>12007</c:v>
                </c:pt>
                <c:pt idx="12007">
                  <c:v>12008</c:v>
                </c:pt>
                <c:pt idx="12008">
                  <c:v>12009</c:v>
                </c:pt>
                <c:pt idx="12009">
                  <c:v>12010</c:v>
                </c:pt>
                <c:pt idx="12010">
                  <c:v>12011</c:v>
                </c:pt>
                <c:pt idx="12011">
                  <c:v>12012</c:v>
                </c:pt>
                <c:pt idx="12012">
                  <c:v>12013</c:v>
                </c:pt>
                <c:pt idx="12013">
                  <c:v>12014</c:v>
                </c:pt>
                <c:pt idx="12014">
                  <c:v>12015</c:v>
                </c:pt>
                <c:pt idx="12015">
                  <c:v>12016</c:v>
                </c:pt>
                <c:pt idx="12016">
                  <c:v>12017</c:v>
                </c:pt>
                <c:pt idx="12017">
                  <c:v>12018</c:v>
                </c:pt>
                <c:pt idx="12018">
                  <c:v>12019</c:v>
                </c:pt>
                <c:pt idx="12019">
                  <c:v>12020</c:v>
                </c:pt>
                <c:pt idx="12020">
                  <c:v>12021</c:v>
                </c:pt>
                <c:pt idx="12021">
                  <c:v>12022</c:v>
                </c:pt>
                <c:pt idx="12022">
                  <c:v>12023</c:v>
                </c:pt>
                <c:pt idx="12023">
                  <c:v>12024</c:v>
                </c:pt>
                <c:pt idx="12024">
                  <c:v>12025</c:v>
                </c:pt>
                <c:pt idx="12025">
                  <c:v>12026</c:v>
                </c:pt>
                <c:pt idx="12026">
                  <c:v>12027</c:v>
                </c:pt>
                <c:pt idx="12027">
                  <c:v>12028</c:v>
                </c:pt>
                <c:pt idx="12028">
                  <c:v>12029</c:v>
                </c:pt>
                <c:pt idx="12029">
                  <c:v>12030</c:v>
                </c:pt>
                <c:pt idx="12030">
                  <c:v>12031</c:v>
                </c:pt>
                <c:pt idx="12031">
                  <c:v>12032</c:v>
                </c:pt>
                <c:pt idx="12032">
                  <c:v>12033</c:v>
                </c:pt>
                <c:pt idx="12033">
                  <c:v>12034</c:v>
                </c:pt>
                <c:pt idx="12034">
                  <c:v>12035</c:v>
                </c:pt>
                <c:pt idx="12035">
                  <c:v>12036</c:v>
                </c:pt>
                <c:pt idx="12036">
                  <c:v>12037</c:v>
                </c:pt>
                <c:pt idx="12037">
                  <c:v>12038</c:v>
                </c:pt>
                <c:pt idx="12038">
                  <c:v>12039</c:v>
                </c:pt>
                <c:pt idx="12039">
                  <c:v>12040</c:v>
                </c:pt>
                <c:pt idx="12040">
                  <c:v>12041</c:v>
                </c:pt>
                <c:pt idx="12041">
                  <c:v>12042</c:v>
                </c:pt>
                <c:pt idx="12042">
                  <c:v>12043</c:v>
                </c:pt>
                <c:pt idx="12043">
                  <c:v>12044</c:v>
                </c:pt>
                <c:pt idx="12044">
                  <c:v>12045</c:v>
                </c:pt>
                <c:pt idx="12045">
                  <c:v>12046</c:v>
                </c:pt>
                <c:pt idx="12046">
                  <c:v>12047</c:v>
                </c:pt>
                <c:pt idx="12047">
                  <c:v>12048</c:v>
                </c:pt>
                <c:pt idx="12048">
                  <c:v>12049</c:v>
                </c:pt>
                <c:pt idx="12049">
                  <c:v>12050</c:v>
                </c:pt>
                <c:pt idx="12050">
                  <c:v>12051</c:v>
                </c:pt>
                <c:pt idx="12051">
                  <c:v>12052</c:v>
                </c:pt>
                <c:pt idx="12052">
                  <c:v>12053</c:v>
                </c:pt>
                <c:pt idx="12053">
                  <c:v>12054</c:v>
                </c:pt>
                <c:pt idx="12054">
                  <c:v>12055</c:v>
                </c:pt>
                <c:pt idx="12055">
                  <c:v>12056</c:v>
                </c:pt>
                <c:pt idx="12056">
                  <c:v>12057</c:v>
                </c:pt>
                <c:pt idx="12057">
                  <c:v>12058</c:v>
                </c:pt>
                <c:pt idx="12058">
                  <c:v>12059</c:v>
                </c:pt>
                <c:pt idx="12059">
                  <c:v>12060</c:v>
                </c:pt>
                <c:pt idx="12060">
                  <c:v>12061</c:v>
                </c:pt>
                <c:pt idx="12061">
                  <c:v>12062</c:v>
                </c:pt>
                <c:pt idx="12062">
                  <c:v>12063</c:v>
                </c:pt>
                <c:pt idx="12063">
                  <c:v>12064</c:v>
                </c:pt>
                <c:pt idx="12064">
                  <c:v>12065</c:v>
                </c:pt>
                <c:pt idx="12065">
                  <c:v>12066</c:v>
                </c:pt>
                <c:pt idx="12066">
                  <c:v>12067</c:v>
                </c:pt>
                <c:pt idx="12067">
                  <c:v>12068</c:v>
                </c:pt>
                <c:pt idx="12068">
                  <c:v>12069</c:v>
                </c:pt>
                <c:pt idx="12069">
                  <c:v>12070</c:v>
                </c:pt>
                <c:pt idx="12070">
                  <c:v>12071</c:v>
                </c:pt>
                <c:pt idx="12071">
                  <c:v>12072</c:v>
                </c:pt>
                <c:pt idx="12072">
                  <c:v>12073</c:v>
                </c:pt>
                <c:pt idx="12073">
                  <c:v>12074</c:v>
                </c:pt>
                <c:pt idx="12074">
                  <c:v>12075</c:v>
                </c:pt>
                <c:pt idx="12075">
                  <c:v>12076</c:v>
                </c:pt>
                <c:pt idx="12076">
                  <c:v>12077</c:v>
                </c:pt>
                <c:pt idx="12077">
                  <c:v>12078</c:v>
                </c:pt>
                <c:pt idx="12078">
                  <c:v>12079</c:v>
                </c:pt>
                <c:pt idx="12079">
                  <c:v>12080</c:v>
                </c:pt>
                <c:pt idx="12080">
                  <c:v>12081</c:v>
                </c:pt>
                <c:pt idx="12081">
                  <c:v>12082</c:v>
                </c:pt>
                <c:pt idx="12082">
                  <c:v>12083</c:v>
                </c:pt>
                <c:pt idx="12083">
                  <c:v>12084</c:v>
                </c:pt>
                <c:pt idx="12084">
                  <c:v>12085</c:v>
                </c:pt>
                <c:pt idx="12085">
                  <c:v>12086</c:v>
                </c:pt>
                <c:pt idx="12086">
                  <c:v>12087</c:v>
                </c:pt>
                <c:pt idx="12087">
                  <c:v>12088</c:v>
                </c:pt>
                <c:pt idx="12088">
                  <c:v>12089</c:v>
                </c:pt>
                <c:pt idx="12089">
                  <c:v>12090</c:v>
                </c:pt>
                <c:pt idx="12090">
                  <c:v>12091</c:v>
                </c:pt>
                <c:pt idx="12091">
                  <c:v>12092</c:v>
                </c:pt>
                <c:pt idx="12092">
                  <c:v>12093</c:v>
                </c:pt>
                <c:pt idx="12093">
                  <c:v>12094</c:v>
                </c:pt>
                <c:pt idx="12094">
                  <c:v>12095</c:v>
                </c:pt>
                <c:pt idx="12095">
                  <c:v>12096</c:v>
                </c:pt>
                <c:pt idx="12096">
                  <c:v>12097</c:v>
                </c:pt>
                <c:pt idx="12097">
                  <c:v>12098</c:v>
                </c:pt>
                <c:pt idx="12098">
                  <c:v>12099</c:v>
                </c:pt>
                <c:pt idx="12099">
                  <c:v>12100</c:v>
                </c:pt>
                <c:pt idx="12100">
                  <c:v>12101</c:v>
                </c:pt>
                <c:pt idx="12101">
                  <c:v>12102</c:v>
                </c:pt>
                <c:pt idx="12102">
                  <c:v>12103</c:v>
                </c:pt>
                <c:pt idx="12103">
                  <c:v>12104</c:v>
                </c:pt>
                <c:pt idx="12104">
                  <c:v>12105</c:v>
                </c:pt>
                <c:pt idx="12105">
                  <c:v>12106</c:v>
                </c:pt>
                <c:pt idx="12106">
                  <c:v>12107</c:v>
                </c:pt>
                <c:pt idx="12107">
                  <c:v>12108</c:v>
                </c:pt>
                <c:pt idx="12108">
                  <c:v>12109</c:v>
                </c:pt>
                <c:pt idx="12109">
                  <c:v>12110</c:v>
                </c:pt>
                <c:pt idx="12110">
                  <c:v>12111</c:v>
                </c:pt>
                <c:pt idx="12111">
                  <c:v>12112</c:v>
                </c:pt>
                <c:pt idx="12112">
                  <c:v>12113</c:v>
                </c:pt>
                <c:pt idx="12113">
                  <c:v>12114</c:v>
                </c:pt>
                <c:pt idx="12114">
                  <c:v>12115</c:v>
                </c:pt>
                <c:pt idx="12115">
                  <c:v>12116</c:v>
                </c:pt>
                <c:pt idx="12116">
                  <c:v>12117</c:v>
                </c:pt>
                <c:pt idx="12117">
                  <c:v>12118</c:v>
                </c:pt>
                <c:pt idx="12118">
                  <c:v>12119</c:v>
                </c:pt>
                <c:pt idx="12119">
                  <c:v>12120</c:v>
                </c:pt>
                <c:pt idx="12120">
                  <c:v>12121</c:v>
                </c:pt>
                <c:pt idx="12121">
                  <c:v>12122</c:v>
                </c:pt>
                <c:pt idx="12122">
                  <c:v>12123</c:v>
                </c:pt>
                <c:pt idx="12123">
                  <c:v>12124</c:v>
                </c:pt>
                <c:pt idx="12124">
                  <c:v>12125</c:v>
                </c:pt>
                <c:pt idx="12125">
                  <c:v>12126</c:v>
                </c:pt>
                <c:pt idx="12126">
                  <c:v>12127</c:v>
                </c:pt>
                <c:pt idx="12127">
                  <c:v>12128</c:v>
                </c:pt>
                <c:pt idx="12128">
                  <c:v>12129</c:v>
                </c:pt>
                <c:pt idx="12129">
                  <c:v>12130</c:v>
                </c:pt>
                <c:pt idx="12130">
                  <c:v>12131</c:v>
                </c:pt>
                <c:pt idx="12131">
                  <c:v>12132</c:v>
                </c:pt>
                <c:pt idx="12132">
                  <c:v>12133</c:v>
                </c:pt>
                <c:pt idx="12133">
                  <c:v>12134</c:v>
                </c:pt>
                <c:pt idx="12134">
                  <c:v>12135</c:v>
                </c:pt>
                <c:pt idx="12135">
                  <c:v>12136</c:v>
                </c:pt>
                <c:pt idx="12136">
                  <c:v>12137</c:v>
                </c:pt>
                <c:pt idx="12137">
                  <c:v>12138</c:v>
                </c:pt>
                <c:pt idx="12138">
                  <c:v>12139</c:v>
                </c:pt>
                <c:pt idx="12139">
                  <c:v>12140</c:v>
                </c:pt>
                <c:pt idx="12140">
                  <c:v>12141</c:v>
                </c:pt>
                <c:pt idx="12141">
                  <c:v>12142</c:v>
                </c:pt>
                <c:pt idx="12142">
                  <c:v>12143</c:v>
                </c:pt>
                <c:pt idx="12143">
                  <c:v>12144</c:v>
                </c:pt>
                <c:pt idx="12144">
                  <c:v>12145</c:v>
                </c:pt>
                <c:pt idx="12145">
                  <c:v>12146</c:v>
                </c:pt>
                <c:pt idx="12146">
                  <c:v>12147</c:v>
                </c:pt>
                <c:pt idx="12147">
                  <c:v>12148</c:v>
                </c:pt>
                <c:pt idx="12148">
                  <c:v>12149</c:v>
                </c:pt>
                <c:pt idx="12149">
                  <c:v>12150</c:v>
                </c:pt>
                <c:pt idx="12150">
                  <c:v>12151</c:v>
                </c:pt>
                <c:pt idx="12151">
                  <c:v>12152</c:v>
                </c:pt>
                <c:pt idx="12152">
                  <c:v>12153</c:v>
                </c:pt>
                <c:pt idx="12153">
                  <c:v>12154</c:v>
                </c:pt>
                <c:pt idx="12154">
                  <c:v>12155</c:v>
                </c:pt>
                <c:pt idx="12155">
                  <c:v>12156</c:v>
                </c:pt>
                <c:pt idx="12156">
                  <c:v>12157</c:v>
                </c:pt>
                <c:pt idx="12157">
                  <c:v>12158</c:v>
                </c:pt>
                <c:pt idx="12158">
                  <c:v>12159</c:v>
                </c:pt>
                <c:pt idx="12159">
                  <c:v>12160</c:v>
                </c:pt>
                <c:pt idx="12160">
                  <c:v>12161</c:v>
                </c:pt>
                <c:pt idx="12161">
                  <c:v>12162</c:v>
                </c:pt>
                <c:pt idx="12162">
                  <c:v>12163</c:v>
                </c:pt>
                <c:pt idx="12163">
                  <c:v>12164</c:v>
                </c:pt>
                <c:pt idx="12164">
                  <c:v>12165</c:v>
                </c:pt>
                <c:pt idx="12165">
                  <c:v>12166</c:v>
                </c:pt>
                <c:pt idx="12166">
                  <c:v>12167</c:v>
                </c:pt>
                <c:pt idx="12167">
                  <c:v>12168</c:v>
                </c:pt>
                <c:pt idx="12168">
                  <c:v>12169</c:v>
                </c:pt>
                <c:pt idx="12169">
                  <c:v>12170</c:v>
                </c:pt>
                <c:pt idx="12170">
                  <c:v>12171</c:v>
                </c:pt>
                <c:pt idx="12171">
                  <c:v>12172</c:v>
                </c:pt>
                <c:pt idx="12172">
                  <c:v>12173</c:v>
                </c:pt>
                <c:pt idx="12173">
                  <c:v>12174</c:v>
                </c:pt>
                <c:pt idx="12174">
                  <c:v>12175</c:v>
                </c:pt>
                <c:pt idx="12175">
                  <c:v>12176</c:v>
                </c:pt>
                <c:pt idx="12176">
                  <c:v>12177</c:v>
                </c:pt>
                <c:pt idx="12177">
                  <c:v>12178</c:v>
                </c:pt>
                <c:pt idx="12178">
                  <c:v>12179</c:v>
                </c:pt>
                <c:pt idx="12179">
                  <c:v>12180</c:v>
                </c:pt>
                <c:pt idx="12180">
                  <c:v>12181</c:v>
                </c:pt>
                <c:pt idx="12181">
                  <c:v>12182</c:v>
                </c:pt>
                <c:pt idx="12182">
                  <c:v>12183</c:v>
                </c:pt>
                <c:pt idx="12183">
                  <c:v>12184</c:v>
                </c:pt>
                <c:pt idx="12184">
                  <c:v>12185</c:v>
                </c:pt>
                <c:pt idx="12185">
                  <c:v>12186</c:v>
                </c:pt>
                <c:pt idx="12186">
                  <c:v>12187</c:v>
                </c:pt>
                <c:pt idx="12187">
                  <c:v>12188</c:v>
                </c:pt>
                <c:pt idx="12188">
                  <c:v>12189</c:v>
                </c:pt>
                <c:pt idx="12189">
                  <c:v>12190</c:v>
                </c:pt>
                <c:pt idx="12190">
                  <c:v>12191</c:v>
                </c:pt>
                <c:pt idx="12191">
                  <c:v>12192</c:v>
                </c:pt>
                <c:pt idx="12192">
                  <c:v>12193</c:v>
                </c:pt>
                <c:pt idx="12193">
                  <c:v>12194</c:v>
                </c:pt>
                <c:pt idx="12194">
                  <c:v>12195</c:v>
                </c:pt>
                <c:pt idx="12195">
                  <c:v>12196</c:v>
                </c:pt>
                <c:pt idx="12196">
                  <c:v>12197</c:v>
                </c:pt>
                <c:pt idx="12197">
                  <c:v>12198</c:v>
                </c:pt>
                <c:pt idx="12198">
                  <c:v>12199</c:v>
                </c:pt>
                <c:pt idx="12199">
                  <c:v>12200</c:v>
                </c:pt>
                <c:pt idx="12200">
                  <c:v>12201</c:v>
                </c:pt>
                <c:pt idx="12201">
                  <c:v>12202</c:v>
                </c:pt>
                <c:pt idx="12202">
                  <c:v>12203</c:v>
                </c:pt>
                <c:pt idx="12203">
                  <c:v>12204</c:v>
                </c:pt>
                <c:pt idx="12204">
                  <c:v>12205</c:v>
                </c:pt>
                <c:pt idx="12205">
                  <c:v>12206</c:v>
                </c:pt>
                <c:pt idx="12206">
                  <c:v>12207</c:v>
                </c:pt>
                <c:pt idx="12207">
                  <c:v>12208</c:v>
                </c:pt>
                <c:pt idx="12208">
                  <c:v>12209</c:v>
                </c:pt>
                <c:pt idx="12209">
                  <c:v>12210</c:v>
                </c:pt>
                <c:pt idx="12210">
                  <c:v>12211</c:v>
                </c:pt>
                <c:pt idx="12211">
                  <c:v>12212</c:v>
                </c:pt>
                <c:pt idx="12212">
                  <c:v>12213</c:v>
                </c:pt>
                <c:pt idx="12213">
                  <c:v>12214</c:v>
                </c:pt>
                <c:pt idx="12214">
                  <c:v>12215</c:v>
                </c:pt>
                <c:pt idx="12215">
                  <c:v>12216</c:v>
                </c:pt>
                <c:pt idx="12216">
                  <c:v>12217</c:v>
                </c:pt>
                <c:pt idx="12217">
                  <c:v>12218</c:v>
                </c:pt>
                <c:pt idx="12218">
                  <c:v>12219</c:v>
                </c:pt>
                <c:pt idx="12219">
                  <c:v>12220</c:v>
                </c:pt>
                <c:pt idx="12220">
                  <c:v>12221</c:v>
                </c:pt>
                <c:pt idx="12221">
                  <c:v>12222</c:v>
                </c:pt>
                <c:pt idx="12222">
                  <c:v>12223</c:v>
                </c:pt>
                <c:pt idx="12223">
                  <c:v>12224</c:v>
                </c:pt>
                <c:pt idx="12224">
                  <c:v>12225</c:v>
                </c:pt>
                <c:pt idx="12225">
                  <c:v>12226</c:v>
                </c:pt>
                <c:pt idx="12226">
                  <c:v>12227</c:v>
                </c:pt>
                <c:pt idx="12227">
                  <c:v>12228</c:v>
                </c:pt>
                <c:pt idx="12228">
                  <c:v>12229</c:v>
                </c:pt>
                <c:pt idx="12229">
                  <c:v>12230</c:v>
                </c:pt>
                <c:pt idx="12230">
                  <c:v>12231</c:v>
                </c:pt>
                <c:pt idx="12231">
                  <c:v>12232</c:v>
                </c:pt>
                <c:pt idx="12232">
                  <c:v>12233</c:v>
                </c:pt>
                <c:pt idx="12233">
                  <c:v>12234</c:v>
                </c:pt>
                <c:pt idx="12234">
                  <c:v>12235</c:v>
                </c:pt>
                <c:pt idx="12235">
                  <c:v>12236</c:v>
                </c:pt>
                <c:pt idx="12236">
                  <c:v>12237</c:v>
                </c:pt>
                <c:pt idx="12237">
                  <c:v>12238</c:v>
                </c:pt>
                <c:pt idx="12238">
                  <c:v>12239</c:v>
                </c:pt>
                <c:pt idx="12239">
                  <c:v>12240</c:v>
                </c:pt>
                <c:pt idx="12240">
                  <c:v>12241</c:v>
                </c:pt>
                <c:pt idx="12241">
                  <c:v>12242</c:v>
                </c:pt>
                <c:pt idx="12242">
                  <c:v>12243</c:v>
                </c:pt>
                <c:pt idx="12243">
                  <c:v>12244</c:v>
                </c:pt>
                <c:pt idx="12244">
                  <c:v>12245</c:v>
                </c:pt>
                <c:pt idx="12245">
                  <c:v>12246</c:v>
                </c:pt>
                <c:pt idx="12246">
                  <c:v>12247</c:v>
                </c:pt>
                <c:pt idx="12247">
                  <c:v>12248</c:v>
                </c:pt>
                <c:pt idx="12248">
                  <c:v>12249</c:v>
                </c:pt>
                <c:pt idx="12249">
                  <c:v>12250</c:v>
                </c:pt>
                <c:pt idx="12250">
                  <c:v>12251</c:v>
                </c:pt>
                <c:pt idx="12251">
                  <c:v>12252</c:v>
                </c:pt>
                <c:pt idx="12252">
                  <c:v>12253</c:v>
                </c:pt>
                <c:pt idx="12253">
                  <c:v>12254</c:v>
                </c:pt>
                <c:pt idx="12254">
                  <c:v>12255</c:v>
                </c:pt>
                <c:pt idx="12255">
                  <c:v>12256</c:v>
                </c:pt>
                <c:pt idx="12256">
                  <c:v>12257</c:v>
                </c:pt>
                <c:pt idx="12257">
                  <c:v>12258</c:v>
                </c:pt>
                <c:pt idx="12258">
                  <c:v>12259</c:v>
                </c:pt>
                <c:pt idx="12259">
                  <c:v>12260</c:v>
                </c:pt>
                <c:pt idx="12260">
                  <c:v>12261</c:v>
                </c:pt>
                <c:pt idx="12261">
                  <c:v>12262</c:v>
                </c:pt>
                <c:pt idx="12262">
                  <c:v>12263</c:v>
                </c:pt>
                <c:pt idx="12263">
                  <c:v>12264</c:v>
                </c:pt>
                <c:pt idx="12264">
                  <c:v>12265</c:v>
                </c:pt>
                <c:pt idx="12265">
                  <c:v>12266</c:v>
                </c:pt>
                <c:pt idx="12266">
                  <c:v>12267</c:v>
                </c:pt>
                <c:pt idx="12267">
                  <c:v>12268</c:v>
                </c:pt>
                <c:pt idx="12268">
                  <c:v>12269</c:v>
                </c:pt>
                <c:pt idx="12269">
                  <c:v>12270</c:v>
                </c:pt>
                <c:pt idx="12270">
                  <c:v>12271</c:v>
                </c:pt>
                <c:pt idx="12271">
                  <c:v>12272</c:v>
                </c:pt>
                <c:pt idx="12272">
                  <c:v>12273</c:v>
                </c:pt>
                <c:pt idx="12273">
                  <c:v>12274</c:v>
                </c:pt>
                <c:pt idx="12274">
                  <c:v>12275</c:v>
                </c:pt>
                <c:pt idx="12275">
                  <c:v>12276</c:v>
                </c:pt>
                <c:pt idx="12276">
                  <c:v>12277</c:v>
                </c:pt>
                <c:pt idx="12277">
                  <c:v>12278</c:v>
                </c:pt>
                <c:pt idx="12278">
                  <c:v>12279</c:v>
                </c:pt>
                <c:pt idx="12279">
                  <c:v>12280</c:v>
                </c:pt>
                <c:pt idx="12280">
                  <c:v>12281</c:v>
                </c:pt>
                <c:pt idx="12281">
                  <c:v>12282</c:v>
                </c:pt>
                <c:pt idx="12282">
                  <c:v>12283</c:v>
                </c:pt>
                <c:pt idx="12283">
                  <c:v>12284</c:v>
                </c:pt>
                <c:pt idx="12284">
                  <c:v>12285</c:v>
                </c:pt>
                <c:pt idx="12285">
                  <c:v>12286</c:v>
                </c:pt>
                <c:pt idx="12286">
                  <c:v>12287</c:v>
                </c:pt>
                <c:pt idx="12287">
                  <c:v>12288</c:v>
                </c:pt>
                <c:pt idx="12288">
                  <c:v>12289</c:v>
                </c:pt>
                <c:pt idx="12289">
                  <c:v>12290</c:v>
                </c:pt>
                <c:pt idx="12290">
                  <c:v>12291</c:v>
                </c:pt>
                <c:pt idx="12291">
                  <c:v>12292</c:v>
                </c:pt>
                <c:pt idx="12292">
                  <c:v>12293</c:v>
                </c:pt>
                <c:pt idx="12293">
                  <c:v>12294</c:v>
                </c:pt>
                <c:pt idx="12294">
                  <c:v>12295</c:v>
                </c:pt>
                <c:pt idx="12295">
                  <c:v>12296</c:v>
                </c:pt>
                <c:pt idx="12296">
                  <c:v>12297</c:v>
                </c:pt>
                <c:pt idx="12297">
                  <c:v>12298</c:v>
                </c:pt>
                <c:pt idx="12298">
                  <c:v>12299</c:v>
                </c:pt>
                <c:pt idx="12299">
                  <c:v>12300</c:v>
                </c:pt>
                <c:pt idx="12300">
                  <c:v>12301</c:v>
                </c:pt>
                <c:pt idx="12301">
                  <c:v>12302</c:v>
                </c:pt>
                <c:pt idx="12302">
                  <c:v>12303</c:v>
                </c:pt>
                <c:pt idx="12303">
                  <c:v>12304</c:v>
                </c:pt>
                <c:pt idx="12304">
                  <c:v>12305</c:v>
                </c:pt>
                <c:pt idx="12305">
                  <c:v>12306</c:v>
                </c:pt>
                <c:pt idx="12306">
                  <c:v>12307</c:v>
                </c:pt>
                <c:pt idx="12307">
                  <c:v>12308</c:v>
                </c:pt>
                <c:pt idx="12308">
                  <c:v>12309</c:v>
                </c:pt>
                <c:pt idx="12309">
                  <c:v>12310</c:v>
                </c:pt>
                <c:pt idx="12310">
                  <c:v>12311</c:v>
                </c:pt>
                <c:pt idx="12311">
                  <c:v>12312</c:v>
                </c:pt>
                <c:pt idx="12312">
                  <c:v>12313</c:v>
                </c:pt>
                <c:pt idx="12313">
                  <c:v>12314</c:v>
                </c:pt>
                <c:pt idx="12314">
                  <c:v>12315</c:v>
                </c:pt>
                <c:pt idx="12315">
                  <c:v>12316</c:v>
                </c:pt>
                <c:pt idx="12316">
                  <c:v>12317</c:v>
                </c:pt>
                <c:pt idx="12317">
                  <c:v>12318</c:v>
                </c:pt>
                <c:pt idx="12318">
                  <c:v>12319</c:v>
                </c:pt>
                <c:pt idx="12319">
                  <c:v>12320</c:v>
                </c:pt>
                <c:pt idx="12320">
                  <c:v>12321</c:v>
                </c:pt>
                <c:pt idx="12321">
                  <c:v>12322</c:v>
                </c:pt>
                <c:pt idx="12322">
                  <c:v>12323</c:v>
                </c:pt>
                <c:pt idx="12323">
                  <c:v>12324</c:v>
                </c:pt>
                <c:pt idx="12324">
                  <c:v>12325</c:v>
                </c:pt>
                <c:pt idx="12325">
                  <c:v>12326</c:v>
                </c:pt>
                <c:pt idx="12326">
                  <c:v>12327</c:v>
                </c:pt>
                <c:pt idx="12327">
                  <c:v>12328</c:v>
                </c:pt>
                <c:pt idx="12328">
                  <c:v>12329</c:v>
                </c:pt>
                <c:pt idx="12329">
                  <c:v>12330</c:v>
                </c:pt>
                <c:pt idx="12330">
                  <c:v>12331</c:v>
                </c:pt>
                <c:pt idx="12331">
                  <c:v>12332</c:v>
                </c:pt>
                <c:pt idx="12332">
                  <c:v>12333</c:v>
                </c:pt>
                <c:pt idx="12333">
                  <c:v>12334</c:v>
                </c:pt>
                <c:pt idx="12334">
                  <c:v>12335</c:v>
                </c:pt>
                <c:pt idx="12335">
                  <c:v>12336</c:v>
                </c:pt>
                <c:pt idx="12336">
                  <c:v>12337</c:v>
                </c:pt>
                <c:pt idx="12337">
                  <c:v>12338</c:v>
                </c:pt>
                <c:pt idx="12338">
                  <c:v>12339</c:v>
                </c:pt>
                <c:pt idx="12339">
                  <c:v>12340</c:v>
                </c:pt>
                <c:pt idx="12340">
                  <c:v>12341</c:v>
                </c:pt>
                <c:pt idx="12341">
                  <c:v>12342</c:v>
                </c:pt>
                <c:pt idx="12342">
                  <c:v>12343</c:v>
                </c:pt>
                <c:pt idx="12343">
                  <c:v>12344</c:v>
                </c:pt>
                <c:pt idx="12344">
                  <c:v>12345</c:v>
                </c:pt>
                <c:pt idx="12345">
                  <c:v>12346</c:v>
                </c:pt>
                <c:pt idx="12346">
                  <c:v>12347</c:v>
                </c:pt>
                <c:pt idx="12347">
                  <c:v>12348</c:v>
                </c:pt>
                <c:pt idx="12348">
                  <c:v>12349</c:v>
                </c:pt>
                <c:pt idx="12349">
                  <c:v>12350</c:v>
                </c:pt>
                <c:pt idx="12350">
                  <c:v>12351</c:v>
                </c:pt>
                <c:pt idx="12351">
                  <c:v>12352</c:v>
                </c:pt>
                <c:pt idx="12352">
                  <c:v>12353</c:v>
                </c:pt>
                <c:pt idx="12353">
                  <c:v>12354</c:v>
                </c:pt>
                <c:pt idx="12354">
                  <c:v>12355</c:v>
                </c:pt>
                <c:pt idx="12355">
                  <c:v>12356</c:v>
                </c:pt>
                <c:pt idx="12356">
                  <c:v>12357</c:v>
                </c:pt>
                <c:pt idx="12357">
                  <c:v>12358</c:v>
                </c:pt>
                <c:pt idx="12358">
                  <c:v>12359</c:v>
                </c:pt>
                <c:pt idx="12359">
                  <c:v>12360</c:v>
                </c:pt>
                <c:pt idx="12360">
                  <c:v>12361</c:v>
                </c:pt>
                <c:pt idx="12361">
                  <c:v>12362</c:v>
                </c:pt>
                <c:pt idx="12362">
                  <c:v>12363</c:v>
                </c:pt>
                <c:pt idx="12363">
                  <c:v>12364</c:v>
                </c:pt>
                <c:pt idx="12364">
                  <c:v>12365</c:v>
                </c:pt>
                <c:pt idx="12365">
                  <c:v>12366</c:v>
                </c:pt>
                <c:pt idx="12366">
                  <c:v>12367</c:v>
                </c:pt>
                <c:pt idx="12367">
                  <c:v>12368</c:v>
                </c:pt>
                <c:pt idx="12368">
                  <c:v>12369</c:v>
                </c:pt>
                <c:pt idx="12369">
                  <c:v>12370</c:v>
                </c:pt>
                <c:pt idx="12370">
                  <c:v>12371</c:v>
                </c:pt>
                <c:pt idx="12371">
                  <c:v>12372</c:v>
                </c:pt>
                <c:pt idx="12372">
                  <c:v>12373</c:v>
                </c:pt>
                <c:pt idx="12373">
                  <c:v>12374</c:v>
                </c:pt>
                <c:pt idx="12374">
                  <c:v>12375</c:v>
                </c:pt>
                <c:pt idx="12375">
                  <c:v>12376</c:v>
                </c:pt>
                <c:pt idx="12376">
                  <c:v>12377</c:v>
                </c:pt>
                <c:pt idx="12377">
                  <c:v>12378</c:v>
                </c:pt>
                <c:pt idx="12378">
                  <c:v>12379</c:v>
                </c:pt>
                <c:pt idx="12379">
                  <c:v>12380</c:v>
                </c:pt>
                <c:pt idx="12380">
                  <c:v>12381</c:v>
                </c:pt>
                <c:pt idx="12381">
                  <c:v>12382</c:v>
                </c:pt>
                <c:pt idx="12382">
                  <c:v>12383</c:v>
                </c:pt>
                <c:pt idx="12383">
                  <c:v>12384</c:v>
                </c:pt>
                <c:pt idx="12384">
                  <c:v>12385</c:v>
                </c:pt>
                <c:pt idx="12385">
                  <c:v>12386</c:v>
                </c:pt>
                <c:pt idx="12386">
                  <c:v>12387</c:v>
                </c:pt>
                <c:pt idx="12387">
                  <c:v>12388</c:v>
                </c:pt>
                <c:pt idx="12388">
                  <c:v>12389</c:v>
                </c:pt>
                <c:pt idx="12389">
                  <c:v>12390</c:v>
                </c:pt>
                <c:pt idx="12390">
                  <c:v>12391</c:v>
                </c:pt>
                <c:pt idx="12391">
                  <c:v>12392</c:v>
                </c:pt>
                <c:pt idx="12392">
                  <c:v>12393</c:v>
                </c:pt>
                <c:pt idx="12393">
                  <c:v>12394</c:v>
                </c:pt>
                <c:pt idx="12394">
                  <c:v>12395</c:v>
                </c:pt>
                <c:pt idx="12395">
                  <c:v>12396</c:v>
                </c:pt>
                <c:pt idx="12396">
                  <c:v>12397</c:v>
                </c:pt>
                <c:pt idx="12397">
                  <c:v>12398</c:v>
                </c:pt>
                <c:pt idx="12398">
                  <c:v>12399</c:v>
                </c:pt>
                <c:pt idx="12399">
                  <c:v>12400</c:v>
                </c:pt>
                <c:pt idx="12400">
                  <c:v>12401</c:v>
                </c:pt>
                <c:pt idx="12401">
                  <c:v>12402</c:v>
                </c:pt>
                <c:pt idx="12402">
                  <c:v>12403</c:v>
                </c:pt>
                <c:pt idx="12403">
                  <c:v>12404</c:v>
                </c:pt>
                <c:pt idx="12404">
                  <c:v>12405</c:v>
                </c:pt>
                <c:pt idx="12405">
                  <c:v>12406</c:v>
                </c:pt>
                <c:pt idx="12406">
                  <c:v>12407</c:v>
                </c:pt>
                <c:pt idx="12407">
                  <c:v>12408</c:v>
                </c:pt>
                <c:pt idx="12408">
                  <c:v>12409</c:v>
                </c:pt>
                <c:pt idx="12409">
                  <c:v>12410</c:v>
                </c:pt>
                <c:pt idx="12410">
                  <c:v>12411</c:v>
                </c:pt>
                <c:pt idx="12411">
                  <c:v>12412</c:v>
                </c:pt>
                <c:pt idx="12412">
                  <c:v>12413</c:v>
                </c:pt>
                <c:pt idx="12413">
                  <c:v>12414</c:v>
                </c:pt>
                <c:pt idx="12414">
                  <c:v>12415</c:v>
                </c:pt>
                <c:pt idx="12415">
                  <c:v>12416</c:v>
                </c:pt>
                <c:pt idx="12416">
                  <c:v>12417</c:v>
                </c:pt>
                <c:pt idx="12417">
                  <c:v>12418</c:v>
                </c:pt>
                <c:pt idx="12418">
                  <c:v>12419</c:v>
                </c:pt>
                <c:pt idx="12419">
                  <c:v>12420</c:v>
                </c:pt>
                <c:pt idx="12420">
                  <c:v>12421</c:v>
                </c:pt>
                <c:pt idx="12421">
                  <c:v>12422</c:v>
                </c:pt>
                <c:pt idx="12422">
                  <c:v>12423</c:v>
                </c:pt>
                <c:pt idx="12423">
                  <c:v>12424</c:v>
                </c:pt>
                <c:pt idx="12424">
                  <c:v>12425</c:v>
                </c:pt>
                <c:pt idx="12425">
                  <c:v>12426</c:v>
                </c:pt>
                <c:pt idx="12426">
                  <c:v>12427</c:v>
                </c:pt>
                <c:pt idx="12427">
                  <c:v>12428</c:v>
                </c:pt>
                <c:pt idx="12428">
                  <c:v>12429</c:v>
                </c:pt>
                <c:pt idx="12429">
                  <c:v>12430</c:v>
                </c:pt>
                <c:pt idx="12430">
                  <c:v>12431</c:v>
                </c:pt>
                <c:pt idx="12431">
                  <c:v>12432</c:v>
                </c:pt>
                <c:pt idx="12432">
                  <c:v>12433</c:v>
                </c:pt>
                <c:pt idx="12433">
                  <c:v>12434</c:v>
                </c:pt>
                <c:pt idx="12434">
                  <c:v>12435</c:v>
                </c:pt>
                <c:pt idx="12435">
                  <c:v>12436</c:v>
                </c:pt>
                <c:pt idx="12436">
                  <c:v>12437</c:v>
                </c:pt>
                <c:pt idx="12437">
                  <c:v>12438</c:v>
                </c:pt>
                <c:pt idx="12438">
                  <c:v>12439</c:v>
                </c:pt>
                <c:pt idx="12439">
                  <c:v>12440</c:v>
                </c:pt>
                <c:pt idx="12440">
                  <c:v>12441</c:v>
                </c:pt>
                <c:pt idx="12441">
                  <c:v>12442</c:v>
                </c:pt>
                <c:pt idx="12442">
                  <c:v>12443</c:v>
                </c:pt>
                <c:pt idx="12443">
                  <c:v>12444</c:v>
                </c:pt>
                <c:pt idx="12444">
                  <c:v>12445</c:v>
                </c:pt>
                <c:pt idx="12445">
                  <c:v>12446</c:v>
                </c:pt>
                <c:pt idx="12446">
                  <c:v>12447</c:v>
                </c:pt>
                <c:pt idx="12447">
                  <c:v>12448</c:v>
                </c:pt>
                <c:pt idx="12448">
                  <c:v>12449</c:v>
                </c:pt>
                <c:pt idx="12449">
                  <c:v>12450</c:v>
                </c:pt>
                <c:pt idx="12450">
                  <c:v>12451</c:v>
                </c:pt>
                <c:pt idx="12451">
                  <c:v>12452</c:v>
                </c:pt>
                <c:pt idx="12452">
                  <c:v>12453</c:v>
                </c:pt>
                <c:pt idx="12453">
                  <c:v>12454</c:v>
                </c:pt>
                <c:pt idx="12454">
                  <c:v>12455</c:v>
                </c:pt>
                <c:pt idx="12455">
                  <c:v>12456</c:v>
                </c:pt>
                <c:pt idx="12456">
                  <c:v>12457</c:v>
                </c:pt>
                <c:pt idx="12457">
                  <c:v>12458</c:v>
                </c:pt>
                <c:pt idx="12458">
                  <c:v>12459</c:v>
                </c:pt>
                <c:pt idx="12459">
                  <c:v>12460</c:v>
                </c:pt>
                <c:pt idx="12460">
                  <c:v>12461</c:v>
                </c:pt>
                <c:pt idx="12461">
                  <c:v>12462</c:v>
                </c:pt>
                <c:pt idx="12462">
                  <c:v>12463</c:v>
                </c:pt>
                <c:pt idx="12463">
                  <c:v>12464</c:v>
                </c:pt>
                <c:pt idx="12464">
                  <c:v>12465</c:v>
                </c:pt>
                <c:pt idx="12465">
                  <c:v>12466</c:v>
                </c:pt>
                <c:pt idx="12466">
                  <c:v>12467</c:v>
                </c:pt>
                <c:pt idx="12467">
                  <c:v>12468</c:v>
                </c:pt>
                <c:pt idx="12468">
                  <c:v>12469</c:v>
                </c:pt>
                <c:pt idx="12469">
                  <c:v>12470</c:v>
                </c:pt>
                <c:pt idx="12470">
                  <c:v>12471</c:v>
                </c:pt>
                <c:pt idx="12471">
                  <c:v>12472</c:v>
                </c:pt>
                <c:pt idx="12472">
                  <c:v>12473</c:v>
                </c:pt>
                <c:pt idx="12473">
                  <c:v>12474</c:v>
                </c:pt>
                <c:pt idx="12474">
                  <c:v>12475</c:v>
                </c:pt>
                <c:pt idx="12475">
                  <c:v>12476</c:v>
                </c:pt>
                <c:pt idx="12476">
                  <c:v>12477</c:v>
                </c:pt>
                <c:pt idx="12477">
                  <c:v>12478</c:v>
                </c:pt>
                <c:pt idx="12478">
                  <c:v>12479</c:v>
                </c:pt>
                <c:pt idx="12479">
                  <c:v>12480</c:v>
                </c:pt>
                <c:pt idx="12480">
                  <c:v>12481</c:v>
                </c:pt>
                <c:pt idx="12481">
                  <c:v>12482</c:v>
                </c:pt>
                <c:pt idx="12482">
                  <c:v>12483</c:v>
                </c:pt>
                <c:pt idx="12483">
                  <c:v>12484</c:v>
                </c:pt>
                <c:pt idx="12484">
                  <c:v>12485</c:v>
                </c:pt>
                <c:pt idx="12485">
                  <c:v>12486</c:v>
                </c:pt>
                <c:pt idx="12486">
                  <c:v>12487</c:v>
                </c:pt>
                <c:pt idx="12487">
                  <c:v>12488</c:v>
                </c:pt>
                <c:pt idx="12488">
                  <c:v>12489</c:v>
                </c:pt>
                <c:pt idx="12489">
                  <c:v>12490</c:v>
                </c:pt>
                <c:pt idx="12490">
                  <c:v>12491</c:v>
                </c:pt>
                <c:pt idx="12491">
                  <c:v>12492</c:v>
                </c:pt>
                <c:pt idx="12492">
                  <c:v>12493</c:v>
                </c:pt>
                <c:pt idx="12493">
                  <c:v>12494</c:v>
                </c:pt>
                <c:pt idx="12494">
                  <c:v>12495</c:v>
                </c:pt>
                <c:pt idx="12495">
                  <c:v>12496</c:v>
                </c:pt>
                <c:pt idx="12496">
                  <c:v>12497</c:v>
                </c:pt>
                <c:pt idx="12497">
                  <c:v>12498</c:v>
                </c:pt>
                <c:pt idx="12498">
                  <c:v>12499</c:v>
                </c:pt>
                <c:pt idx="12499">
                  <c:v>12500</c:v>
                </c:pt>
                <c:pt idx="12500">
                  <c:v>12501</c:v>
                </c:pt>
                <c:pt idx="12501">
                  <c:v>12502</c:v>
                </c:pt>
                <c:pt idx="12502">
                  <c:v>12503</c:v>
                </c:pt>
                <c:pt idx="12503">
                  <c:v>12504</c:v>
                </c:pt>
                <c:pt idx="12504">
                  <c:v>12505</c:v>
                </c:pt>
                <c:pt idx="12505">
                  <c:v>12506</c:v>
                </c:pt>
                <c:pt idx="12506">
                  <c:v>12507</c:v>
                </c:pt>
                <c:pt idx="12507">
                  <c:v>12508</c:v>
                </c:pt>
                <c:pt idx="12508">
                  <c:v>12509</c:v>
                </c:pt>
                <c:pt idx="12509">
                  <c:v>12510</c:v>
                </c:pt>
                <c:pt idx="12510">
                  <c:v>12511</c:v>
                </c:pt>
                <c:pt idx="12511">
                  <c:v>12512</c:v>
                </c:pt>
                <c:pt idx="12512">
                  <c:v>12513</c:v>
                </c:pt>
                <c:pt idx="12513">
                  <c:v>12514</c:v>
                </c:pt>
                <c:pt idx="12514">
                  <c:v>12515</c:v>
                </c:pt>
                <c:pt idx="12515">
                  <c:v>12516</c:v>
                </c:pt>
                <c:pt idx="12516">
                  <c:v>12517</c:v>
                </c:pt>
                <c:pt idx="12517">
                  <c:v>12518</c:v>
                </c:pt>
                <c:pt idx="12518">
                  <c:v>12519</c:v>
                </c:pt>
                <c:pt idx="12519">
                  <c:v>12520</c:v>
                </c:pt>
                <c:pt idx="12520">
                  <c:v>12521</c:v>
                </c:pt>
                <c:pt idx="12521">
                  <c:v>12522</c:v>
                </c:pt>
                <c:pt idx="12522">
                  <c:v>12523</c:v>
                </c:pt>
                <c:pt idx="12523">
                  <c:v>12524</c:v>
                </c:pt>
                <c:pt idx="12524">
                  <c:v>12525</c:v>
                </c:pt>
                <c:pt idx="12525">
                  <c:v>12526</c:v>
                </c:pt>
                <c:pt idx="12526">
                  <c:v>12527</c:v>
                </c:pt>
                <c:pt idx="12527">
                  <c:v>12528</c:v>
                </c:pt>
                <c:pt idx="12528">
                  <c:v>12529</c:v>
                </c:pt>
                <c:pt idx="12529">
                  <c:v>12530</c:v>
                </c:pt>
                <c:pt idx="12530">
                  <c:v>12531</c:v>
                </c:pt>
                <c:pt idx="12531">
                  <c:v>12532</c:v>
                </c:pt>
                <c:pt idx="12532">
                  <c:v>12533</c:v>
                </c:pt>
                <c:pt idx="12533">
                  <c:v>12534</c:v>
                </c:pt>
                <c:pt idx="12534">
                  <c:v>12535</c:v>
                </c:pt>
                <c:pt idx="12535">
                  <c:v>12536</c:v>
                </c:pt>
                <c:pt idx="12536">
                  <c:v>12537</c:v>
                </c:pt>
                <c:pt idx="12537">
                  <c:v>12538</c:v>
                </c:pt>
                <c:pt idx="12538">
                  <c:v>12539</c:v>
                </c:pt>
                <c:pt idx="12539">
                  <c:v>12540</c:v>
                </c:pt>
                <c:pt idx="12540">
                  <c:v>12541</c:v>
                </c:pt>
                <c:pt idx="12541">
                  <c:v>12542</c:v>
                </c:pt>
                <c:pt idx="12542">
                  <c:v>12543</c:v>
                </c:pt>
                <c:pt idx="12543">
                  <c:v>12544</c:v>
                </c:pt>
                <c:pt idx="12544">
                  <c:v>12545</c:v>
                </c:pt>
                <c:pt idx="12545">
                  <c:v>12546</c:v>
                </c:pt>
                <c:pt idx="12546">
                  <c:v>12547</c:v>
                </c:pt>
                <c:pt idx="12547">
                  <c:v>12548</c:v>
                </c:pt>
                <c:pt idx="12548">
                  <c:v>12549</c:v>
                </c:pt>
                <c:pt idx="12549">
                  <c:v>12550</c:v>
                </c:pt>
                <c:pt idx="12550">
                  <c:v>12551</c:v>
                </c:pt>
                <c:pt idx="12551">
                  <c:v>12552</c:v>
                </c:pt>
                <c:pt idx="12552">
                  <c:v>12553</c:v>
                </c:pt>
                <c:pt idx="12553">
                  <c:v>12554</c:v>
                </c:pt>
                <c:pt idx="12554">
                  <c:v>12555</c:v>
                </c:pt>
                <c:pt idx="12555">
                  <c:v>12556</c:v>
                </c:pt>
                <c:pt idx="12556">
                  <c:v>12557</c:v>
                </c:pt>
                <c:pt idx="12557">
                  <c:v>12558</c:v>
                </c:pt>
                <c:pt idx="12558">
                  <c:v>12559</c:v>
                </c:pt>
                <c:pt idx="12559">
                  <c:v>12560</c:v>
                </c:pt>
                <c:pt idx="12560">
                  <c:v>12561</c:v>
                </c:pt>
                <c:pt idx="12561">
                  <c:v>12562</c:v>
                </c:pt>
                <c:pt idx="12562">
                  <c:v>12563</c:v>
                </c:pt>
                <c:pt idx="12563">
                  <c:v>12564</c:v>
                </c:pt>
                <c:pt idx="12564">
                  <c:v>12565</c:v>
                </c:pt>
                <c:pt idx="12565">
                  <c:v>12566</c:v>
                </c:pt>
                <c:pt idx="12566">
                  <c:v>12567</c:v>
                </c:pt>
                <c:pt idx="12567">
                  <c:v>12568</c:v>
                </c:pt>
                <c:pt idx="12568">
                  <c:v>12569</c:v>
                </c:pt>
                <c:pt idx="12569">
                  <c:v>12570</c:v>
                </c:pt>
                <c:pt idx="12570">
                  <c:v>12571</c:v>
                </c:pt>
                <c:pt idx="12571">
                  <c:v>12572</c:v>
                </c:pt>
                <c:pt idx="12572">
                  <c:v>12573</c:v>
                </c:pt>
                <c:pt idx="12573">
                  <c:v>12574</c:v>
                </c:pt>
                <c:pt idx="12574">
                  <c:v>12575</c:v>
                </c:pt>
                <c:pt idx="12575">
                  <c:v>12576</c:v>
                </c:pt>
                <c:pt idx="12576">
                  <c:v>12577</c:v>
                </c:pt>
                <c:pt idx="12577">
                  <c:v>12578</c:v>
                </c:pt>
                <c:pt idx="12578">
                  <c:v>12579</c:v>
                </c:pt>
                <c:pt idx="12579">
                  <c:v>12580</c:v>
                </c:pt>
                <c:pt idx="12580">
                  <c:v>12581</c:v>
                </c:pt>
                <c:pt idx="12581">
                  <c:v>12582</c:v>
                </c:pt>
                <c:pt idx="12582">
                  <c:v>12583</c:v>
                </c:pt>
                <c:pt idx="12583">
                  <c:v>12584</c:v>
                </c:pt>
                <c:pt idx="12584">
                  <c:v>12585</c:v>
                </c:pt>
                <c:pt idx="12585">
                  <c:v>12586</c:v>
                </c:pt>
                <c:pt idx="12586">
                  <c:v>12587</c:v>
                </c:pt>
                <c:pt idx="12587">
                  <c:v>12588</c:v>
                </c:pt>
                <c:pt idx="12588">
                  <c:v>12589</c:v>
                </c:pt>
                <c:pt idx="12589">
                  <c:v>12590</c:v>
                </c:pt>
                <c:pt idx="12590">
                  <c:v>12591</c:v>
                </c:pt>
                <c:pt idx="12591">
                  <c:v>12592</c:v>
                </c:pt>
                <c:pt idx="12592">
                  <c:v>12593</c:v>
                </c:pt>
                <c:pt idx="12593">
                  <c:v>12594</c:v>
                </c:pt>
                <c:pt idx="12594">
                  <c:v>12595</c:v>
                </c:pt>
                <c:pt idx="12595">
                  <c:v>12596</c:v>
                </c:pt>
                <c:pt idx="12596">
                  <c:v>12597</c:v>
                </c:pt>
                <c:pt idx="12597">
                  <c:v>12598</c:v>
                </c:pt>
                <c:pt idx="12598">
                  <c:v>12599</c:v>
                </c:pt>
                <c:pt idx="12599">
                  <c:v>12600</c:v>
                </c:pt>
                <c:pt idx="12600">
                  <c:v>12601</c:v>
                </c:pt>
                <c:pt idx="12601">
                  <c:v>12602</c:v>
                </c:pt>
                <c:pt idx="12602">
                  <c:v>12603</c:v>
                </c:pt>
                <c:pt idx="12603">
                  <c:v>12604</c:v>
                </c:pt>
                <c:pt idx="12604">
                  <c:v>12605</c:v>
                </c:pt>
                <c:pt idx="12605">
                  <c:v>12606</c:v>
                </c:pt>
                <c:pt idx="12606">
                  <c:v>12607</c:v>
                </c:pt>
                <c:pt idx="12607">
                  <c:v>12608</c:v>
                </c:pt>
                <c:pt idx="12608">
                  <c:v>12609</c:v>
                </c:pt>
                <c:pt idx="12609">
                  <c:v>12610</c:v>
                </c:pt>
                <c:pt idx="12610">
                  <c:v>12611</c:v>
                </c:pt>
                <c:pt idx="12611">
                  <c:v>12612</c:v>
                </c:pt>
                <c:pt idx="12612">
                  <c:v>12613</c:v>
                </c:pt>
                <c:pt idx="12613">
                  <c:v>12614</c:v>
                </c:pt>
                <c:pt idx="12614">
                  <c:v>12615</c:v>
                </c:pt>
                <c:pt idx="12615">
                  <c:v>12616</c:v>
                </c:pt>
                <c:pt idx="12616">
                  <c:v>12617</c:v>
                </c:pt>
                <c:pt idx="12617">
                  <c:v>12618</c:v>
                </c:pt>
                <c:pt idx="12618">
                  <c:v>12619</c:v>
                </c:pt>
                <c:pt idx="12619">
                  <c:v>12620</c:v>
                </c:pt>
                <c:pt idx="12620">
                  <c:v>12621</c:v>
                </c:pt>
                <c:pt idx="12621">
                  <c:v>12622</c:v>
                </c:pt>
                <c:pt idx="12622">
                  <c:v>12623</c:v>
                </c:pt>
                <c:pt idx="12623">
                  <c:v>12624</c:v>
                </c:pt>
                <c:pt idx="12624">
                  <c:v>12625</c:v>
                </c:pt>
                <c:pt idx="12625">
                  <c:v>12626</c:v>
                </c:pt>
                <c:pt idx="12626">
                  <c:v>12627</c:v>
                </c:pt>
                <c:pt idx="12627">
                  <c:v>12628</c:v>
                </c:pt>
                <c:pt idx="12628">
                  <c:v>12629</c:v>
                </c:pt>
                <c:pt idx="12629">
                  <c:v>12630</c:v>
                </c:pt>
                <c:pt idx="12630">
                  <c:v>12631</c:v>
                </c:pt>
                <c:pt idx="12631">
                  <c:v>12632</c:v>
                </c:pt>
                <c:pt idx="12632">
                  <c:v>12633</c:v>
                </c:pt>
                <c:pt idx="12633">
                  <c:v>12634</c:v>
                </c:pt>
                <c:pt idx="12634">
                  <c:v>12635</c:v>
                </c:pt>
                <c:pt idx="12635">
                  <c:v>12636</c:v>
                </c:pt>
                <c:pt idx="12636">
                  <c:v>12637</c:v>
                </c:pt>
                <c:pt idx="12637">
                  <c:v>12638</c:v>
                </c:pt>
                <c:pt idx="12638">
                  <c:v>12639</c:v>
                </c:pt>
                <c:pt idx="12639">
                  <c:v>12640</c:v>
                </c:pt>
                <c:pt idx="12640">
                  <c:v>12641</c:v>
                </c:pt>
                <c:pt idx="12641">
                  <c:v>12642</c:v>
                </c:pt>
                <c:pt idx="12642">
                  <c:v>12643</c:v>
                </c:pt>
                <c:pt idx="12643">
                  <c:v>12644</c:v>
                </c:pt>
                <c:pt idx="12644">
                  <c:v>12645</c:v>
                </c:pt>
                <c:pt idx="12645">
                  <c:v>12646</c:v>
                </c:pt>
                <c:pt idx="12646">
                  <c:v>12647</c:v>
                </c:pt>
                <c:pt idx="12647">
                  <c:v>12648</c:v>
                </c:pt>
                <c:pt idx="12648">
                  <c:v>12649</c:v>
                </c:pt>
                <c:pt idx="12649">
                  <c:v>12650</c:v>
                </c:pt>
                <c:pt idx="12650">
                  <c:v>12651</c:v>
                </c:pt>
                <c:pt idx="12651">
                  <c:v>12652</c:v>
                </c:pt>
                <c:pt idx="12652">
                  <c:v>12653</c:v>
                </c:pt>
                <c:pt idx="12653">
                  <c:v>12654</c:v>
                </c:pt>
                <c:pt idx="12654">
                  <c:v>12655</c:v>
                </c:pt>
                <c:pt idx="12655">
                  <c:v>12656</c:v>
                </c:pt>
                <c:pt idx="12656">
                  <c:v>12657</c:v>
                </c:pt>
                <c:pt idx="12657">
                  <c:v>12658</c:v>
                </c:pt>
                <c:pt idx="12658">
                  <c:v>12659</c:v>
                </c:pt>
                <c:pt idx="12659">
                  <c:v>12660</c:v>
                </c:pt>
                <c:pt idx="12660">
                  <c:v>12661</c:v>
                </c:pt>
                <c:pt idx="12661">
                  <c:v>12662</c:v>
                </c:pt>
                <c:pt idx="12662">
                  <c:v>12663</c:v>
                </c:pt>
                <c:pt idx="12663">
                  <c:v>12664</c:v>
                </c:pt>
                <c:pt idx="12664">
                  <c:v>12665</c:v>
                </c:pt>
                <c:pt idx="12665">
                  <c:v>12666</c:v>
                </c:pt>
                <c:pt idx="12666">
                  <c:v>12667</c:v>
                </c:pt>
                <c:pt idx="12667">
                  <c:v>12668</c:v>
                </c:pt>
                <c:pt idx="12668">
                  <c:v>12669</c:v>
                </c:pt>
                <c:pt idx="12669">
                  <c:v>12670</c:v>
                </c:pt>
                <c:pt idx="12670">
                  <c:v>12671</c:v>
                </c:pt>
                <c:pt idx="12671">
                  <c:v>12672</c:v>
                </c:pt>
                <c:pt idx="12672">
                  <c:v>12673</c:v>
                </c:pt>
                <c:pt idx="12673">
                  <c:v>12674</c:v>
                </c:pt>
                <c:pt idx="12674">
                  <c:v>12675</c:v>
                </c:pt>
                <c:pt idx="12675">
                  <c:v>12676</c:v>
                </c:pt>
                <c:pt idx="12676">
                  <c:v>12677</c:v>
                </c:pt>
                <c:pt idx="12677">
                  <c:v>12678</c:v>
                </c:pt>
                <c:pt idx="12678">
                  <c:v>12679</c:v>
                </c:pt>
                <c:pt idx="12679">
                  <c:v>12680</c:v>
                </c:pt>
                <c:pt idx="12680">
                  <c:v>12681</c:v>
                </c:pt>
                <c:pt idx="12681">
                  <c:v>12682</c:v>
                </c:pt>
                <c:pt idx="12682">
                  <c:v>12683</c:v>
                </c:pt>
                <c:pt idx="12683">
                  <c:v>12684</c:v>
                </c:pt>
                <c:pt idx="12684">
                  <c:v>12685</c:v>
                </c:pt>
                <c:pt idx="12685">
                  <c:v>12686</c:v>
                </c:pt>
                <c:pt idx="12686">
                  <c:v>12687</c:v>
                </c:pt>
                <c:pt idx="12687">
                  <c:v>12688</c:v>
                </c:pt>
                <c:pt idx="12688">
                  <c:v>12689</c:v>
                </c:pt>
                <c:pt idx="12689">
                  <c:v>12690</c:v>
                </c:pt>
                <c:pt idx="12690">
                  <c:v>12691</c:v>
                </c:pt>
                <c:pt idx="12691">
                  <c:v>12692</c:v>
                </c:pt>
                <c:pt idx="12692">
                  <c:v>12693</c:v>
                </c:pt>
                <c:pt idx="12693">
                  <c:v>12694</c:v>
                </c:pt>
                <c:pt idx="12694">
                  <c:v>12695</c:v>
                </c:pt>
                <c:pt idx="12695">
                  <c:v>12696</c:v>
                </c:pt>
                <c:pt idx="12696">
                  <c:v>12697</c:v>
                </c:pt>
                <c:pt idx="12697">
                  <c:v>12698</c:v>
                </c:pt>
                <c:pt idx="12698">
                  <c:v>12699</c:v>
                </c:pt>
                <c:pt idx="12699">
                  <c:v>12700</c:v>
                </c:pt>
                <c:pt idx="12700">
                  <c:v>12701</c:v>
                </c:pt>
                <c:pt idx="12701">
                  <c:v>12702</c:v>
                </c:pt>
                <c:pt idx="12702">
                  <c:v>12703</c:v>
                </c:pt>
                <c:pt idx="12703">
                  <c:v>12704</c:v>
                </c:pt>
                <c:pt idx="12704">
                  <c:v>12705</c:v>
                </c:pt>
                <c:pt idx="12705">
                  <c:v>12706</c:v>
                </c:pt>
                <c:pt idx="12706">
                  <c:v>12707</c:v>
                </c:pt>
                <c:pt idx="12707">
                  <c:v>12708</c:v>
                </c:pt>
                <c:pt idx="12708">
                  <c:v>12709</c:v>
                </c:pt>
                <c:pt idx="12709">
                  <c:v>12710</c:v>
                </c:pt>
                <c:pt idx="12710">
                  <c:v>12711</c:v>
                </c:pt>
                <c:pt idx="12711">
                  <c:v>12712</c:v>
                </c:pt>
                <c:pt idx="12712">
                  <c:v>12713</c:v>
                </c:pt>
                <c:pt idx="12713">
                  <c:v>12714</c:v>
                </c:pt>
                <c:pt idx="12714">
                  <c:v>12715</c:v>
                </c:pt>
                <c:pt idx="12715">
                  <c:v>12716</c:v>
                </c:pt>
                <c:pt idx="12716">
                  <c:v>12717</c:v>
                </c:pt>
                <c:pt idx="12717">
                  <c:v>12718</c:v>
                </c:pt>
                <c:pt idx="12718">
                  <c:v>12719</c:v>
                </c:pt>
                <c:pt idx="12719">
                  <c:v>12720</c:v>
                </c:pt>
                <c:pt idx="12720">
                  <c:v>12721</c:v>
                </c:pt>
                <c:pt idx="12721">
                  <c:v>12722</c:v>
                </c:pt>
                <c:pt idx="12722">
                  <c:v>12723</c:v>
                </c:pt>
                <c:pt idx="12723">
                  <c:v>12724</c:v>
                </c:pt>
                <c:pt idx="12724">
                  <c:v>12725</c:v>
                </c:pt>
                <c:pt idx="12725">
                  <c:v>12726</c:v>
                </c:pt>
                <c:pt idx="12726">
                  <c:v>12727</c:v>
                </c:pt>
                <c:pt idx="12727">
                  <c:v>12728</c:v>
                </c:pt>
                <c:pt idx="12728">
                  <c:v>12729</c:v>
                </c:pt>
                <c:pt idx="12729">
                  <c:v>12730</c:v>
                </c:pt>
                <c:pt idx="12730">
                  <c:v>12731</c:v>
                </c:pt>
                <c:pt idx="12731">
                  <c:v>12732</c:v>
                </c:pt>
                <c:pt idx="12732">
                  <c:v>12733</c:v>
                </c:pt>
                <c:pt idx="12733">
                  <c:v>12734</c:v>
                </c:pt>
                <c:pt idx="12734">
                  <c:v>12735</c:v>
                </c:pt>
                <c:pt idx="12735">
                  <c:v>12736</c:v>
                </c:pt>
                <c:pt idx="12736">
                  <c:v>12737</c:v>
                </c:pt>
                <c:pt idx="12737">
                  <c:v>12738</c:v>
                </c:pt>
                <c:pt idx="12738">
                  <c:v>12739</c:v>
                </c:pt>
                <c:pt idx="12739">
                  <c:v>12740</c:v>
                </c:pt>
                <c:pt idx="12740">
                  <c:v>12741</c:v>
                </c:pt>
                <c:pt idx="12741">
                  <c:v>12742</c:v>
                </c:pt>
                <c:pt idx="12742">
                  <c:v>12743</c:v>
                </c:pt>
                <c:pt idx="12743">
                  <c:v>12744</c:v>
                </c:pt>
                <c:pt idx="12744">
                  <c:v>12745</c:v>
                </c:pt>
                <c:pt idx="12745">
                  <c:v>12746</c:v>
                </c:pt>
                <c:pt idx="12746">
                  <c:v>12747</c:v>
                </c:pt>
                <c:pt idx="12747">
                  <c:v>12748</c:v>
                </c:pt>
                <c:pt idx="12748">
                  <c:v>12749</c:v>
                </c:pt>
                <c:pt idx="12749">
                  <c:v>12750</c:v>
                </c:pt>
                <c:pt idx="12750">
                  <c:v>12751</c:v>
                </c:pt>
                <c:pt idx="12751">
                  <c:v>12752</c:v>
                </c:pt>
                <c:pt idx="12752">
                  <c:v>12753</c:v>
                </c:pt>
                <c:pt idx="12753">
                  <c:v>12754</c:v>
                </c:pt>
                <c:pt idx="12754">
                  <c:v>12755</c:v>
                </c:pt>
                <c:pt idx="12755">
                  <c:v>12756</c:v>
                </c:pt>
                <c:pt idx="12756">
                  <c:v>12757</c:v>
                </c:pt>
                <c:pt idx="12757">
                  <c:v>12758</c:v>
                </c:pt>
                <c:pt idx="12758">
                  <c:v>12759</c:v>
                </c:pt>
                <c:pt idx="12759">
                  <c:v>12760</c:v>
                </c:pt>
                <c:pt idx="12760">
                  <c:v>12761</c:v>
                </c:pt>
                <c:pt idx="12761">
                  <c:v>12762</c:v>
                </c:pt>
                <c:pt idx="12762">
                  <c:v>12763</c:v>
                </c:pt>
                <c:pt idx="12763">
                  <c:v>12764</c:v>
                </c:pt>
                <c:pt idx="12764">
                  <c:v>12765</c:v>
                </c:pt>
                <c:pt idx="12765">
                  <c:v>12766</c:v>
                </c:pt>
                <c:pt idx="12766">
                  <c:v>12767</c:v>
                </c:pt>
                <c:pt idx="12767">
                  <c:v>12768</c:v>
                </c:pt>
                <c:pt idx="12768">
                  <c:v>12769</c:v>
                </c:pt>
                <c:pt idx="12769">
                  <c:v>12770</c:v>
                </c:pt>
                <c:pt idx="12770">
                  <c:v>12771</c:v>
                </c:pt>
                <c:pt idx="12771">
                  <c:v>12772</c:v>
                </c:pt>
                <c:pt idx="12772">
                  <c:v>12773</c:v>
                </c:pt>
                <c:pt idx="12773">
                  <c:v>12774</c:v>
                </c:pt>
                <c:pt idx="12774">
                  <c:v>12775</c:v>
                </c:pt>
                <c:pt idx="12775">
                  <c:v>12776</c:v>
                </c:pt>
                <c:pt idx="12776">
                  <c:v>12777</c:v>
                </c:pt>
                <c:pt idx="12777">
                  <c:v>12778</c:v>
                </c:pt>
                <c:pt idx="12778">
                  <c:v>12779</c:v>
                </c:pt>
                <c:pt idx="12779">
                  <c:v>12780</c:v>
                </c:pt>
                <c:pt idx="12780">
                  <c:v>12781</c:v>
                </c:pt>
                <c:pt idx="12781">
                  <c:v>12782</c:v>
                </c:pt>
                <c:pt idx="12782">
                  <c:v>12783</c:v>
                </c:pt>
                <c:pt idx="12783">
                  <c:v>12784</c:v>
                </c:pt>
                <c:pt idx="12784">
                  <c:v>12785</c:v>
                </c:pt>
                <c:pt idx="12785">
                  <c:v>12786</c:v>
                </c:pt>
                <c:pt idx="12786">
                  <c:v>12787</c:v>
                </c:pt>
                <c:pt idx="12787">
                  <c:v>12788</c:v>
                </c:pt>
                <c:pt idx="12788">
                  <c:v>12789</c:v>
                </c:pt>
                <c:pt idx="12789">
                  <c:v>12790</c:v>
                </c:pt>
                <c:pt idx="12790">
                  <c:v>12791</c:v>
                </c:pt>
                <c:pt idx="12791">
                  <c:v>12792</c:v>
                </c:pt>
                <c:pt idx="12792">
                  <c:v>12793</c:v>
                </c:pt>
                <c:pt idx="12793">
                  <c:v>12794</c:v>
                </c:pt>
                <c:pt idx="12794">
                  <c:v>12795</c:v>
                </c:pt>
                <c:pt idx="12795">
                  <c:v>12796</c:v>
                </c:pt>
                <c:pt idx="12796">
                  <c:v>12797</c:v>
                </c:pt>
                <c:pt idx="12797">
                  <c:v>12798</c:v>
                </c:pt>
                <c:pt idx="12798">
                  <c:v>12799</c:v>
                </c:pt>
                <c:pt idx="12799">
                  <c:v>12800</c:v>
                </c:pt>
                <c:pt idx="12800">
                  <c:v>12801</c:v>
                </c:pt>
                <c:pt idx="12801">
                  <c:v>12802</c:v>
                </c:pt>
                <c:pt idx="12802">
                  <c:v>12803</c:v>
                </c:pt>
                <c:pt idx="12803">
                  <c:v>12804</c:v>
                </c:pt>
                <c:pt idx="12804">
                  <c:v>12805</c:v>
                </c:pt>
                <c:pt idx="12805">
                  <c:v>12806</c:v>
                </c:pt>
                <c:pt idx="12806">
                  <c:v>12807</c:v>
                </c:pt>
                <c:pt idx="12807">
                  <c:v>12808</c:v>
                </c:pt>
                <c:pt idx="12808">
                  <c:v>12809</c:v>
                </c:pt>
                <c:pt idx="12809">
                  <c:v>12810</c:v>
                </c:pt>
                <c:pt idx="12810">
                  <c:v>12811</c:v>
                </c:pt>
                <c:pt idx="12811">
                  <c:v>12812</c:v>
                </c:pt>
                <c:pt idx="12812">
                  <c:v>12813</c:v>
                </c:pt>
                <c:pt idx="12813">
                  <c:v>12814</c:v>
                </c:pt>
                <c:pt idx="12814">
                  <c:v>12815</c:v>
                </c:pt>
                <c:pt idx="12815">
                  <c:v>12816</c:v>
                </c:pt>
                <c:pt idx="12816">
                  <c:v>12817</c:v>
                </c:pt>
                <c:pt idx="12817">
                  <c:v>12818</c:v>
                </c:pt>
                <c:pt idx="12818">
                  <c:v>12819</c:v>
                </c:pt>
                <c:pt idx="12819">
                  <c:v>12820</c:v>
                </c:pt>
                <c:pt idx="12820">
                  <c:v>12821</c:v>
                </c:pt>
                <c:pt idx="12821">
                  <c:v>12822</c:v>
                </c:pt>
                <c:pt idx="12822">
                  <c:v>12823</c:v>
                </c:pt>
                <c:pt idx="12823">
                  <c:v>12824</c:v>
                </c:pt>
                <c:pt idx="12824">
                  <c:v>12825</c:v>
                </c:pt>
                <c:pt idx="12825">
                  <c:v>12826</c:v>
                </c:pt>
                <c:pt idx="12826">
                  <c:v>12827</c:v>
                </c:pt>
                <c:pt idx="12827">
                  <c:v>12828</c:v>
                </c:pt>
                <c:pt idx="12828">
                  <c:v>12829</c:v>
                </c:pt>
                <c:pt idx="12829">
                  <c:v>12830</c:v>
                </c:pt>
                <c:pt idx="12830">
                  <c:v>12831</c:v>
                </c:pt>
                <c:pt idx="12831">
                  <c:v>12832</c:v>
                </c:pt>
                <c:pt idx="12832">
                  <c:v>12833</c:v>
                </c:pt>
                <c:pt idx="12833">
                  <c:v>12834</c:v>
                </c:pt>
                <c:pt idx="12834">
                  <c:v>12835</c:v>
                </c:pt>
                <c:pt idx="12835">
                  <c:v>12836</c:v>
                </c:pt>
                <c:pt idx="12836">
                  <c:v>12837</c:v>
                </c:pt>
                <c:pt idx="12837">
                  <c:v>12838</c:v>
                </c:pt>
                <c:pt idx="12838">
                  <c:v>12839</c:v>
                </c:pt>
                <c:pt idx="12839">
                  <c:v>12840</c:v>
                </c:pt>
                <c:pt idx="12840">
                  <c:v>12841</c:v>
                </c:pt>
                <c:pt idx="12841">
                  <c:v>12842</c:v>
                </c:pt>
                <c:pt idx="12842">
                  <c:v>12843</c:v>
                </c:pt>
                <c:pt idx="12843">
                  <c:v>12844</c:v>
                </c:pt>
                <c:pt idx="12844">
                  <c:v>12845</c:v>
                </c:pt>
                <c:pt idx="12845">
                  <c:v>12846</c:v>
                </c:pt>
                <c:pt idx="12846">
                  <c:v>12847</c:v>
                </c:pt>
                <c:pt idx="12847">
                  <c:v>12848</c:v>
                </c:pt>
                <c:pt idx="12848">
                  <c:v>12849</c:v>
                </c:pt>
                <c:pt idx="12849">
                  <c:v>12850</c:v>
                </c:pt>
                <c:pt idx="12850">
                  <c:v>12851</c:v>
                </c:pt>
                <c:pt idx="12851">
                  <c:v>12852</c:v>
                </c:pt>
                <c:pt idx="12852">
                  <c:v>12853</c:v>
                </c:pt>
                <c:pt idx="12853">
                  <c:v>12854</c:v>
                </c:pt>
                <c:pt idx="12854">
                  <c:v>12855</c:v>
                </c:pt>
                <c:pt idx="12855">
                  <c:v>12856</c:v>
                </c:pt>
                <c:pt idx="12856">
                  <c:v>12857</c:v>
                </c:pt>
                <c:pt idx="12857">
                  <c:v>12858</c:v>
                </c:pt>
                <c:pt idx="12858">
                  <c:v>12859</c:v>
                </c:pt>
                <c:pt idx="12859">
                  <c:v>12860</c:v>
                </c:pt>
                <c:pt idx="12860">
                  <c:v>12861</c:v>
                </c:pt>
                <c:pt idx="12861">
                  <c:v>12862</c:v>
                </c:pt>
                <c:pt idx="12862">
                  <c:v>12863</c:v>
                </c:pt>
                <c:pt idx="12863">
                  <c:v>12864</c:v>
                </c:pt>
                <c:pt idx="12864">
                  <c:v>12865</c:v>
                </c:pt>
                <c:pt idx="12865">
                  <c:v>12866</c:v>
                </c:pt>
                <c:pt idx="12866">
                  <c:v>12867</c:v>
                </c:pt>
                <c:pt idx="12867">
                  <c:v>12868</c:v>
                </c:pt>
                <c:pt idx="12868">
                  <c:v>12869</c:v>
                </c:pt>
                <c:pt idx="12869">
                  <c:v>12870</c:v>
                </c:pt>
                <c:pt idx="12870">
                  <c:v>12871</c:v>
                </c:pt>
                <c:pt idx="12871">
                  <c:v>12872</c:v>
                </c:pt>
                <c:pt idx="12872">
                  <c:v>12873</c:v>
                </c:pt>
                <c:pt idx="12873">
                  <c:v>12874</c:v>
                </c:pt>
                <c:pt idx="12874">
                  <c:v>12875</c:v>
                </c:pt>
                <c:pt idx="12875">
                  <c:v>12876</c:v>
                </c:pt>
                <c:pt idx="12876">
                  <c:v>12877</c:v>
                </c:pt>
                <c:pt idx="12877">
                  <c:v>12878</c:v>
                </c:pt>
                <c:pt idx="12878">
                  <c:v>12879</c:v>
                </c:pt>
                <c:pt idx="12879">
                  <c:v>12880</c:v>
                </c:pt>
                <c:pt idx="12880">
                  <c:v>12881</c:v>
                </c:pt>
                <c:pt idx="12881">
                  <c:v>12882</c:v>
                </c:pt>
                <c:pt idx="12882">
                  <c:v>12883</c:v>
                </c:pt>
                <c:pt idx="12883">
                  <c:v>12884</c:v>
                </c:pt>
                <c:pt idx="12884">
                  <c:v>12885</c:v>
                </c:pt>
                <c:pt idx="12885">
                  <c:v>12886</c:v>
                </c:pt>
                <c:pt idx="12886">
                  <c:v>12887</c:v>
                </c:pt>
                <c:pt idx="12887">
                  <c:v>12888</c:v>
                </c:pt>
                <c:pt idx="12888">
                  <c:v>12889</c:v>
                </c:pt>
                <c:pt idx="12889">
                  <c:v>12890</c:v>
                </c:pt>
                <c:pt idx="12890">
                  <c:v>12891</c:v>
                </c:pt>
                <c:pt idx="12891">
                  <c:v>12892</c:v>
                </c:pt>
                <c:pt idx="12892">
                  <c:v>12893</c:v>
                </c:pt>
                <c:pt idx="12893">
                  <c:v>12894</c:v>
                </c:pt>
                <c:pt idx="12894">
                  <c:v>12895</c:v>
                </c:pt>
                <c:pt idx="12895">
                  <c:v>12896</c:v>
                </c:pt>
                <c:pt idx="12896">
                  <c:v>12897</c:v>
                </c:pt>
                <c:pt idx="12897">
                  <c:v>12898</c:v>
                </c:pt>
                <c:pt idx="12898">
                  <c:v>12899</c:v>
                </c:pt>
                <c:pt idx="12899">
                  <c:v>12900</c:v>
                </c:pt>
                <c:pt idx="12900">
                  <c:v>12901</c:v>
                </c:pt>
                <c:pt idx="12901">
                  <c:v>12902</c:v>
                </c:pt>
                <c:pt idx="12902">
                  <c:v>12903</c:v>
                </c:pt>
                <c:pt idx="12903">
                  <c:v>12904</c:v>
                </c:pt>
                <c:pt idx="12904">
                  <c:v>12905</c:v>
                </c:pt>
                <c:pt idx="12905">
                  <c:v>12906</c:v>
                </c:pt>
                <c:pt idx="12906">
                  <c:v>12907</c:v>
                </c:pt>
                <c:pt idx="12907">
                  <c:v>12908</c:v>
                </c:pt>
                <c:pt idx="12908">
                  <c:v>12909</c:v>
                </c:pt>
                <c:pt idx="12909">
                  <c:v>12910</c:v>
                </c:pt>
                <c:pt idx="12910">
                  <c:v>12911</c:v>
                </c:pt>
                <c:pt idx="12911">
                  <c:v>12912</c:v>
                </c:pt>
                <c:pt idx="12912">
                  <c:v>12913</c:v>
                </c:pt>
                <c:pt idx="12913">
                  <c:v>12914</c:v>
                </c:pt>
                <c:pt idx="12914">
                  <c:v>12915</c:v>
                </c:pt>
                <c:pt idx="12915">
                  <c:v>12916</c:v>
                </c:pt>
                <c:pt idx="12916">
                  <c:v>12917</c:v>
                </c:pt>
                <c:pt idx="12917">
                  <c:v>12918</c:v>
                </c:pt>
                <c:pt idx="12918">
                  <c:v>12919</c:v>
                </c:pt>
                <c:pt idx="12919">
                  <c:v>12920</c:v>
                </c:pt>
                <c:pt idx="12920">
                  <c:v>12921</c:v>
                </c:pt>
                <c:pt idx="12921">
                  <c:v>12922</c:v>
                </c:pt>
                <c:pt idx="12922">
                  <c:v>12923</c:v>
                </c:pt>
                <c:pt idx="12923">
                  <c:v>12924</c:v>
                </c:pt>
                <c:pt idx="12924">
                  <c:v>12925</c:v>
                </c:pt>
                <c:pt idx="12925">
                  <c:v>12926</c:v>
                </c:pt>
                <c:pt idx="12926">
                  <c:v>12927</c:v>
                </c:pt>
                <c:pt idx="12927">
                  <c:v>12928</c:v>
                </c:pt>
                <c:pt idx="12928">
                  <c:v>12929</c:v>
                </c:pt>
                <c:pt idx="12929">
                  <c:v>12930</c:v>
                </c:pt>
                <c:pt idx="12930">
                  <c:v>12931</c:v>
                </c:pt>
                <c:pt idx="12931">
                  <c:v>12932</c:v>
                </c:pt>
                <c:pt idx="12932">
                  <c:v>12933</c:v>
                </c:pt>
                <c:pt idx="12933">
                  <c:v>12934</c:v>
                </c:pt>
                <c:pt idx="12934">
                  <c:v>12935</c:v>
                </c:pt>
                <c:pt idx="12935">
                  <c:v>12936</c:v>
                </c:pt>
                <c:pt idx="12936">
                  <c:v>12937</c:v>
                </c:pt>
                <c:pt idx="12937">
                  <c:v>12938</c:v>
                </c:pt>
                <c:pt idx="12938">
                  <c:v>12939</c:v>
                </c:pt>
                <c:pt idx="12939">
                  <c:v>12940</c:v>
                </c:pt>
                <c:pt idx="12940">
                  <c:v>12941</c:v>
                </c:pt>
                <c:pt idx="12941">
                  <c:v>12942</c:v>
                </c:pt>
                <c:pt idx="12942">
                  <c:v>12943</c:v>
                </c:pt>
                <c:pt idx="12943">
                  <c:v>12944</c:v>
                </c:pt>
                <c:pt idx="12944">
                  <c:v>12945</c:v>
                </c:pt>
                <c:pt idx="12945">
                  <c:v>12946</c:v>
                </c:pt>
                <c:pt idx="12946">
                  <c:v>12947</c:v>
                </c:pt>
                <c:pt idx="12947">
                  <c:v>12948</c:v>
                </c:pt>
                <c:pt idx="12948">
                  <c:v>12949</c:v>
                </c:pt>
                <c:pt idx="12949">
                  <c:v>12950</c:v>
                </c:pt>
                <c:pt idx="12950">
                  <c:v>12951</c:v>
                </c:pt>
                <c:pt idx="12951">
                  <c:v>12952</c:v>
                </c:pt>
                <c:pt idx="12952">
                  <c:v>12953</c:v>
                </c:pt>
                <c:pt idx="12953">
                  <c:v>12954</c:v>
                </c:pt>
                <c:pt idx="12954">
                  <c:v>12955</c:v>
                </c:pt>
                <c:pt idx="12955">
                  <c:v>12956</c:v>
                </c:pt>
                <c:pt idx="12956">
                  <c:v>12957</c:v>
                </c:pt>
                <c:pt idx="12957">
                  <c:v>12958</c:v>
                </c:pt>
                <c:pt idx="12958">
                  <c:v>12959</c:v>
                </c:pt>
                <c:pt idx="12959">
                  <c:v>12960</c:v>
                </c:pt>
                <c:pt idx="12960">
                  <c:v>12961</c:v>
                </c:pt>
                <c:pt idx="12961">
                  <c:v>12962</c:v>
                </c:pt>
                <c:pt idx="12962">
                  <c:v>12963</c:v>
                </c:pt>
                <c:pt idx="12963">
                  <c:v>12964</c:v>
                </c:pt>
                <c:pt idx="12964">
                  <c:v>12965</c:v>
                </c:pt>
                <c:pt idx="12965">
                  <c:v>12966</c:v>
                </c:pt>
                <c:pt idx="12966">
                  <c:v>12967</c:v>
                </c:pt>
                <c:pt idx="12967">
                  <c:v>12968</c:v>
                </c:pt>
                <c:pt idx="12968">
                  <c:v>12969</c:v>
                </c:pt>
                <c:pt idx="12969">
                  <c:v>12970</c:v>
                </c:pt>
                <c:pt idx="12970">
                  <c:v>12971</c:v>
                </c:pt>
                <c:pt idx="12971">
                  <c:v>12972</c:v>
                </c:pt>
                <c:pt idx="12972">
                  <c:v>12973</c:v>
                </c:pt>
                <c:pt idx="12973">
                  <c:v>12974</c:v>
                </c:pt>
                <c:pt idx="12974">
                  <c:v>12975</c:v>
                </c:pt>
                <c:pt idx="12975">
                  <c:v>12976</c:v>
                </c:pt>
                <c:pt idx="12976">
                  <c:v>12977</c:v>
                </c:pt>
                <c:pt idx="12977">
                  <c:v>12978</c:v>
                </c:pt>
                <c:pt idx="12978">
                  <c:v>12979</c:v>
                </c:pt>
                <c:pt idx="12979">
                  <c:v>12980</c:v>
                </c:pt>
                <c:pt idx="12980">
                  <c:v>12981</c:v>
                </c:pt>
                <c:pt idx="12981">
                  <c:v>12982</c:v>
                </c:pt>
                <c:pt idx="12982">
                  <c:v>12983</c:v>
                </c:pt>
                <c:pt idx="12983">
                  <c:v>12984</c:v>
                </c:pt>
                <c:pt idx="12984">
                  <c:v>12985</c:v>
                </c:pt>
                <c:pt idx="12985">
                  <c:v>12986</c:v>
                </c:pt>
                <c:pt idx="12986">
                  <c:v>12987</c:v>
                </c:pt>
                <c:pt idx="12987">
                  <c:v>12988</c:v>
                </c:pt>
                <c:pt idx="12988">
                  <c:v>12989</c:v>
                </c:pt>
                <c:pt idx="12989">
                  <c:v>12990</c:v>
                </c:pt>
                <c:pt idx="12990">
                  <c:v>12991</c:v>
                </c:pt>
                <c:pt idx="12991">
                  <c:v>12992</c:v>
                </c:pt>
                <c:pt idx="12992">
                  <c:v>12993</c:v>
                </c:pt>
                <c:pt idx="12993">
                  <c:v>12994</c:v>
                </c:pt>
                <c:pt idx="12994">
                  <c:v>12995</c:v>
                </c:pt>
                <c:pt idx="12995">
                  <c:v>12996</c:v>
                </c:pt>
                <c:pt idx="12996">
                  <c:v>12997</c:v>
                </c:pt>
                <c:pt idx="12997">
                  <c:v>12998</c:v>
                </c:pt>
                <c:pt idx="12998">
                  <c:v>12999</c:v>
                </c:pt>
                <c:pt idx="12999">
                  <c:v>13000</c:v>
                </c:pt>
                <c:pt idx="13000">
                  <c:v>13001</c:v>
                </c:pt>
                <c:pt idx="13001">
                  <c:v>13002</c:v>
                </c:pt>
                <c:pt idx="13002">
                  <c:v>13003</c:v>
                </c:pt>
                <c:pt idx="13003">
                  <c:v>13004</c:v>
                </c:pt>
                <c:pt idx="13004">
                  <c:v>13005</c:v>
                </c:pt>
                <c:pt idx="13005">
                  <c:v>13006</c:v>
                </c:pt>
                <c:pt idx="13006">
                  <c:v>13007</c:v>
                </c:pt>
                <c:pt idx="13007">
                  <c:v>13008</c:v>
                </c:pt>
                <c:pt idx="13008">
                  <c:v>13009</c:v>
                </c:pt>
                <c:pt idx="13009">
                  <c:v>13010</c:v>
                </c:pt>
                <c:pt idx="13010">
                  <c:v>13011</c:v>
                </c:pt>
                <c:pt idx="13011">
                  <c:v>13012</c:v>
                </c:pt>
                <c:pt idx="13012">
                  <c:v>13013</c:v>
                </c:pt>
                <c:pt idx="13013">
                  <c:v>13014</c:v>
                </c:pt>
                <c:pt idx="13014">
                  <c:v>13015</c:v>
                </c:pt>
                <c:pt idx="13015">
                  <c:v>13016</c:v>
                </c:pt>
                <c:pt idx="13016">
                  <c:v>13017</c:v>
                </c:pt>
                <c:pt idx="13017">
                  <c:v>13018</c:v>
                </c:pt>
                <c:pt idx="13018">
                  <c:v>13019</c:v>
                </c:pt>
                <c:pt idx="13019">
                  <c:v>13020</c:v>
                </c:pt>
                <c:pt idx="13020">
                  <c:v>13021</c:v>
                </c:pt>
                <c:pt idx="13021">
                  <c:v>13022</c:v>
                </c:pt>
                <c:pt idx="13022">
                  <c:v>13023</c:v>
                </c:pt>
                <c:pt idx="13023">
                  <c:v>13024</c:v>
                </c:pt>
                <c:pt idx="13024">
                  <c:v>13025</c:v>
                </c:pt>
                <c:pt idx="13025">
                  <c:v>13026</c:v>
                </c:pt>
                <c:pt idx="13026">
                  <c:v>13027</c:v>
                </c:pt>
                <c:pt idx="13027">
                  <c:v>13028</c:v>
                </c:pt>
                <c:pt idx="13028">
                  <c:v>13029</c:v>
                </c:pt>
                <c:pt idx="13029">
                  <c:v>13030</c:v>
                </c:pt>
                <c:pt idx="13030">
                  <c:v>13031</c:v>
                </c:pt>
                <c:pt idx="13031">
                  <c:v>13032</c:v>
                </c:pt>
                <c:pt idx="13032">
                  <c:v>13033</c:v>
                </c:pt>
                <c:pt idx="13033">
                  <c:v>13034</c:v>
                </c:pt>
                <c:pt idx="13034">
                  <c:v>13035</c:v>
                </c:pt>
                <c:pt idx="13035">
                  <c:v>13036</c:v>
                </c:pt>
                <c:pt idx="13036">
                  <c:v>13037</c:v>
                </c:pt>
                <c:pt idx="13037">
                  <c:v>13038</c:v>
                </c:pt>
                <c:pt idx="13038">
                  <c:v>13039</c:v>
                </c:pt>
                <c:pt idx="13039">
                  <c:v>13040</c:v>
                </c:pt>
                <c:pt idx="13040">
                  <c:v>13041</c:v>
                </c:pt>
                <c:pt idx="13041">
                  <c:v>13042</c:v>
                </c:pt>
                <c:pt idx="13042">
                  <c:v>13043</c:v>
                </c:pt>
                <c:pt idx="13043">
                  <c:v>13044</c:v>
                </c:pt>
                <c:pt idx="13044">
                  <c:v>13045</c:v>
                </c:pt>
                <c:pt idx="13045">
                  <c:v>13046</c:v>
                </c:pt>
                <c:pt idx="13046">
                  <c:v>13047</c:v>
                </c:pt>
                <c:pt idx="13047">
                  <c:v>13048</c:v>
                </c:pt>
                <c:pt idx="13048">
                  <c:v>13049</c:v>
                </c:pt>
                <c:pt idx="13049">
                  <c:v>13050</c:v>
                </c:pt>
                <c:pt idx="13050">
                  <c:v>13051</c:v>
                </c:pt>
                <c:pt idx="13051">
                  <c:v>13052</c:v>
                </c:pt>
                <c:pt idx="13052">
                  <c:v>13053</c:v>
                </c:pt>
                <c:pt idx="13053">
                  <c:v>13054</c:v>
                </c:pt>
                <c:pt idx="13054">
                  <c:v>13055</c:v>
                </c:pt>
                <c:pt idx="13055">
                  <c:v>13056</c:v>
                </c:pt>
                <c:pt idx="13056">
                  <c:v>13057</c:v>
                </c:pt>
                <c:pt idx="13057">
                  <c:v>13058</c:v>
                </c:pt>
                <c:pt idx="13058">
                  <c:v>13059</c:v>
                </c:pt>
                <c:pt idx="13059">
                  <c:v>13060</c:v>
                </c:pt>
                <c:pt idx="13060">
                  <c:v>13061</c:v>
                </c:pt>
                <c:pt idx="13061">
                  <c:v>13062</c:v>
                </c:pt>
                <c:pt idx="13062">
                  <c:v>13063</c:v>
                </c:pt>
                <c:pt idx="13063">
                  <c:v>13064</c:v>
                </c:pt>
                <c:pt idx="13064">
                  <c:v>13065</c:v>
                </c:pt>
                <c:pt idx="13065">
                  <c:v>13066</c:v>
                </c:pt>
                <c:pt idx="13066">
                  <c:v>13067</c:v>
                </c:pt>
                <c:pt idx="13067">
                  <c:v>13068</c:v>
                </c:pt>
                <c:pt idx="13068">
                  <c:v>13069</c:v>
                </c:pt>
                <c:pt idx="13069">
                  <c:v>13070</c:v>
                </c:pt>
                <c:pt idx="13070">
                  <c:v>13071</c:v>
                </c:pt>
                <c:pt idx="13071">
                  <c:v>13072</c:v>
                </c:pt>
                <c:pt idx="13072">
                  <c:v>13073</c:v>
                </c:pt>
                <c:pt idx="13073">
                  <c:v>13074</c:v>
                </c:pt>
                <c:pt idx="13074">
                  <c:v>13075</c:v>
                </c:pt>
                <c:pt idx="13075">
                  <c:v>13076</c:v>
                </c:pt>
                <c:pt idx="13076">
                  <c:v>13077</c:v>
                </c:pt>
                <c:pt idx="13077">
                  <c:v>13078</c:v>
                </c:pt>
                <c:pt idx="13078">
                  <c:v>13079</c:v>
                </c:pt>
                <c:pt idx="13079">
                  <c:v>13080</c:v>
                </c:pt>
                <c:pt idx="13080">
                  <c:v>13081</c:v>
                </c:pt>
                <c:pt idx="13081">
                  <c:v>13082</c:v>
                </c:pt>
                <c:pt idx="13082">
                  <c:v>13083</c:v>
                </c:pt>
                <c:pt idx="13083">
                  <c:v>13084</c:v>
                </c:pt>
                <c:pt idx="13084">
                  <c:v>13085</c:v>
                </c:pt>
                <c:pt idx="13085">
                  <c:v>13086</c:v>
                </c:pt>
                <c:pt idx="13086">
                  <c:v>13087</c:v>
                </c:pt>
                <c:pt idx="13087">
                  <c:v>13088</c:v>
                </c:pt>
                <c:pt idx="13088">
                  <c:v>13089</c:v>
                </c:pt>
                <c:pt idx="13089">
                  <c:v>13090</c:v>
                </c:pt>
                <c:pt idx="13090">
                  <c:v>13091</c:v>
                </c:pt>
                <c:pt idx="13091">
                  <c:v>13092</c:v>
                </c:pt>
                <c:pt idx="13092">
                  <c:v>13093</c:v>
                </c:pt>
                <c:pt idx="13093">
                  <c:v>13094</c:v>
                </c:pt>
                <c:pt idx="13094">
                  <c:v>13095</c:v>
                </c:pt>
                <c:pt idx="13095">
                  <c:v>13096</c:v>
                </c:pt>
                <c:pt idx="13096">
                  <c:v>13097</c:v>
                </c:pt>
                <c:pt idx="13097">
                  <c:v>13098</c:v>
                </c:pt>
                <c:pt idx="13098">
                  <c:v>13099</c:v>
                </c:pt>
                <c:pt idx="13099">
                  <c:v>13100</c:v>
                </c:pt>
                <c:pt idx="13100">
                  <c:v>13101</c:v>
                </c:pt>
                <c:pt idx="13101">
                  <c:v>13102</c:v>
                </c:pt>
                <c:pt idx="13102">
                  <c:v>13103</c:v>
                </c:pt>
                <c:pt idx="13103">
                  <c:v>13104</c:v>
                </c:pt>
                <c:pt idx="13104">
                  <c:v>13105</c:v>
                </c:pt>
                <c:pt idx="13105">
                  <c:v>13106</c:v>
                </c:pt>
                <c:pt idx="13106">
                  <c:v>13107</c:v>
                </c:pt>
                <c:pt idx="13107">
                  <c:v>13108</c:v>
                </c:pt>
                <c:pt idx="13108">
                  <c:v>13109</c:v>
                </c:pt>
                <c:pt idx="13109">
                  <c:v>13110</c:v>
                </c:pt>
                <c:pt idx="13110">
                  <c:v>13111</c:v>
                </c:pt>
                <c:pt idx="13111">
                  <c:v>13112</c:v>
                </c:pt>
                <c:pt idx="13112">
                  <c:v>13113</c:v>
                </c:pt>
                <c:pt idx="13113">
                  <c:v>13114</c:v>
                </c:pt>
                <c:pt idx="13114">
                  <c:v>13115</c:v>
                </c:pt>
                <c:pt idx="13115">
                  <c:v>13116</c:v>
                </c:pt>
                <c:pt idx="13116">
                  <c:v>13117</c:v>
                </c:pt>
                <c:pt idx="13117">
                  <c:v>13118</c:v>
                </c:pt>
                <c:pt idx="13118">
                  <c:v>13119</c:v>
                </c:pt>
                <c:pt idx="13119">
                  <c:v>13120</c:v>
                </c:pt>
                <c:pt idx="13120">
                  <c:v>13121</c:v>
                </c:pt>
                <c:pt idx="13121">
                  <c:v>13122</c:v>
                </c:pt>
                <c:pt idx="13122">
                  <c:v>13123</c:v>
                </c:pt>
                <c:pt idx="13123">
                  <c:v>13124</c:v>
                </c:pt>
                <c:pt idx="13124">
                  <c:v>13125</c:v>
                </c:pt>
                <c:pt idx="13125">
                  <c:v>13126</c:v>
                </c:pt>
                <c:pt idx="13126">
                  <c:v>13127</c:v>
                </c:pt>
                <c:pt idx="13127">
                  <c:v>13128</c:v>
                </c:pt>
                <c:pt idx="13128">
                  <c:v>13129</c:v>
                </c:pt>
                <c:pt idx="13129">
                  <c:v>13130</c:v>
                </c:pt>
                <c:pt idx="13130">
                  <c:v>13131</c:v>
                </c:pt>
                <c:pt idx="13131">
                  <c:v>13132</c:v>
                </c:pt>
                <c:pt idx="13132">
                  <c:v>13133</c:v>
                </c:pt>
                <c:pt idx="13133">
                  <c:v>13134</c:v>
                </c:pt>
                <c:pt idx="13134">
                  <c:v>13135</c:v>
                </c:pt>
                <c:pt idx="13135">
                  <c:v>13136</c:v>
                </c:pt>
                <c:pt idx="13136">
                  <c:v>13137</c:v>
                </c:pt>
                <c:pt idx="13137">
                  <c:v>13138</c:v>
                </c:pt>
                <c:pt idx="13138">
                  <c:v>13139</c:v>
                </c:pt>
                <c:pt idx="13139">
                  <c:v>13140</c:v>
                </c:pt>
                <c:pt idx="13140">
                  <c:v>13141</c:v>
                </c:pt>
                <c:pt idx="13141">
                  <c:v>13142</c:v>
                </c:pt>
                <c:pt idx="13142">
                  <c:v>13143</c:v>
                </c:pt>
                <c:pt idx="13143">
                  <c:v>13144</c:v>
                </c:pt>
                <c:pt idx="13144">
                  <c:v>13145</c:v>
                </c:pt>
                <c:pt idx="13145">
                  <c:v>13146</c:v>
                </c:pt>
                <c:pt idx="13146">
                  <c:v>13147</c:v>
                </c:pt>
                <c:pt idx="13147">
                  <c:v>13148</c:v>
                </c:pt>
                <c:pt idx="13148">
                  <c:v>13149</c:v>
                </c:pt>
                <c:pt idx="13149">
                  <c:v>13150</c:v>
                </c:pt>
                <c:pt idx="13150">
                  <c:v>13151</c:v>
                </c:pt>
                <c:pt idx="13151">
                  <c:v>13152</c:v>
                </c:pt>
                <c:pt idx="13152">
                  <c:v>13153</c:v>
                </c:pt>
                <c:pt idx="13153">
                  <c:v>13154</c:v>
                </c:pt>
                <c:pt idx="13154">
                  <c:v>13155</c:v>
                </c:pt>
                <c:pt idx="13155">
                  <c:v>13156</c:v>
                </c:pt>
                <c:pt idx="13156">
                  <c:v>13157</c:v>
                </c:pt>
                <c:pt idx="13157">
                  <c:v>13158</c:v>
                </c:pt>
                <c:pt idx="13158">
                  <c:v>13159</c:v>
                </c:pt>
                <c:pt idx="13159">
                  <c:v>13160</c:v>
                </c:pt>
                <c:pt idx="13160">
                  <c:v>13161</c:v>
                </c:pt>
                <c:pt idx="13161">
                  <c:v>13162</c:v>
                </c:pt>
                <c:pt idx="13162">
                  <c:v>13163</c:v>
                </c:pt>
                <c:pt idx="13163">
                  <c:v>13164</c:v>
                </c:pt>
                <c:pt idx="13164">
                  <c:v>13165</c:v>
                </c:pt>
                <c:pt idx="13165">
                  <c:v>13166</c:v>
                </c:pt>
                <c:pt idx="13166">
                  <c:v>13167</c:v>
                </c:pt>
                <c:pt idx="13167">
                  <c:v>13168</c:v>
                </c:pt>
                <c:pt idx="13168">
                  <c:v>13169</c:v>
                </c:pt>
                <c:pt idx="13169">
                  <c:v>13170</c:v>
                </c:pt>
                <c:pt idx="13170">
                  <c:v>13171</c:v>
                </c:pt>
                <c:pt idx="13171">
                  <c:v>13172</c:v>
                </c:pt>
                <c:pt idx="13172">
                  <c:v>13173</c:v>
                </c:pt>
                <c:pt idx="13173">
                  <c:v>13174</c:v>
                </c:pt>
                <c:pt idx="13174">
                  <c:v>13175</c:v>
                </c:pt>
                <c:pt idx="13175">
                  <c:v>13176</c:v>
                </c:pt>
                <c:pt idx="13176">
                  <c:v>13177</c:v>
                </c:pt>
                <c:pt idx="13177">
                  <c:v>13178</c:v>
                </c:pt>
                <c:pt idx="13178">
                  <c:v>13179</c:v>
                </c:pt>
                <c:pt idx="13179">
                  <c:v>13180</c:v>
                </c:pt>
                <c:pt idx="13180">
                  <c:v>13181</c:v>
                </c:pt>
                <c:pt idx="13181">
                  <c:v>13182</c:v>
                </c:pt>
                <c:pt idx="13182">
                  <c:v>13183</c:v>
                </c:pt>
                <c:pt idx="13183">
                  <c:v>13184</c:v>
                </c:pt>
                <c:pt idx="13184">
                  <c:v>13185</c:v>
                </c:pt>
                <c:pt idx="13185">
                  <c:v>13186</c:v>
                </c:pt>
                <c:pt idx="13186">
                  <c:v>13187</c:v>
                </c:pt>
                <c:pt idx="13187">
                  <c:v>13188</c:v>
                </c:pt>
                <c:pt idx="13188">
                  <c:v>13189</c:v>
                </c:pt>
                <c:pt idx="13189">
                  <c:v>13190</c:v>
                </c:pt>
                <c:pt idx="13190">
                  <c:v>13191</c:v>
                </c:pt>
                <c:pt idx="13191">
                  <c:v>13192</c:v>
                </c:pt>
                <c:pt idx="13192">
                  <c:v>13193</c:v>
                </c:pt>
                <c:pt idx="13193">
                  <c:v>13194</c:v>
                </c:pt>
                <c:pt idx="13194">
                  <c:v>13195</c:v>
                </c:pt>
                <c:pt idx="13195">
                  <c:v>13196</c:v>
                </c:pt>
                <c:pt idx="13196">
                  <c:v>13197</c:v>
                </c:pt>
                <c:pt idx="13197">
                  <c:v>13198</c:v>
                </c:pt>
                <c:pt idx="13198">
                  <c:v>13199</c:v>
                </c:pt>
                <c:pt idx="13199">
                  <c:v>13200</c:v>
                </c:pt>
                <c:pt idx="13200">
                  <c:v>13201</c:v>
                </c:pt>
                <c:pt idx="13201">
                  <c:v>13202</c:v>
                </c:pt>
                <c:pt idx="13202">
                  <c:v>13203</c:v>
                </c:pt>
                <c:pt idx="13203">
                  <c:v>13204</c:v>
                </c:pt>
                <c:pt idx="13204">
                  <c:v>13205</c:v>
                </c:pt>
                <c:pt idx="13205">
                  <c:v>13206</c:v>
                </c:pt>
                <c:pt idx="13206">
                  <c:v>13207</c:v>
                </c:pt>
                <c:pt idx="13207">
                  <c:v>13208</c:v>
                </c:pt>
                <c:pt idx="13208">
                  <c:v>13209</c:v>
                </c:pt>
                <c:pt idx="13209">
                  <c:v>13210</c:v>
                </c:pt>
                <c:pt idx="13210">
                  <c:v>13211</c:v>
                </c:pt>
                <c:pt idx="13211">
                  <c:v>13212</c:v>
                </c:pt>
                <c:pt idx="13212">
                  <c:v>13213</c:v>
                </c:pt>
                <c:pt idx="13213">
                  <c:v>13214</c:v>
                </c:pt>
                <c:pt idx="13214">
                  <c:v>13215</c:v>
                </c:pt>
                <c:pt idx="13215">
                  <c:v>13216</c:v>
                </c:pt>
                <c:pt idx="13216">
                  <c:v>13217</c:v>
                </c:pt>
                <c:pt idx="13217">
                  <c:v>13218</c:v>
                </c:pt>
                <c:pt idx="13218">
                  <c:v>13219</c:v>
                </c:pt>
                <c:pt idx="13219">
                  <c:v>13220</c:v>
                </c:pt>
                <c:pt idx="13220">
                  <c:v>13221</c:v>
                </c:pt>
                <c:pt idx="13221">
                  <c:v>13222</c:v>
                </c:pt>
                <c:pt idx="13222">
                  <c:v>13223</c:v>
                </c:pt>
                <c:pt idx="13223">
                  <c:v>13224</c:v>
                </c:pt>
                <c:pt idx="13224">
                  <c:v>13225</c:v>
                </c:pt>
                <c:pt idx="13225">
                  <c:v>13226</c:v>
                </c:pt>
                <c:pt idx="13226">
                  <c:v>13227</c:v>
                </c:pt>
                <c:pt idx="13227">
                  <c:v>13228</c:v>
                </c:pt>
                <c:pt idx="13228">
                  <c:v>13229</c:v>
                </c:pt>
                <c:pt idx="13229">
                  <c:v>13230</c:v>
                </c:pt>
                <c:pt idx="13230">
                  <c:v>13231</c:v>
                </c:pt>
                <c:pt idx="13231">
                  <c:v>13232</c:v>
                </c:pt>
                <c:pt idx="13232">
                  <c:v>13233</c:v>
                </c:pt>
                <c:pt idx="13233">
                  <c:v>13234</c:v>
                </c:pt>
                <c:pt idx="13234">
                  <c:v>13235</c:v>
                </c:pt>
                <c:pt idx="13235">
                  <c:v>13236</c:v>
                </c:pt>
                <c:pt idx="13236">
                  <c:v>13237</c:v>
                </c:pt>
                <c:pt idx="13237">
                  <c:v>13238</c:v>
                </c:pt>
                <c:pt idx="13238">
                  <c:v>13239</c:v>
                </c:pt>
                <c:pt idx="13239">
                  <c:v>13240</c:v>
                </c:pt>
                <c:pt idx="13240">
                  <c:v>13241</c:v>
                </c:pt>
                <c:pt idx="13241">
                  <c:v>13242</c:v>
                </c:pt>
                <c:pt idx="13242">
                  <c:v>13243</c:v>
                </c:pt>
                <c:pt idx="13243">
                  <c:v>13244</c:v>
                </c:pt>
                <c:pt idx="13244">
                  <c:v>13245</c:v>
                </c:pt>
                <c:pt idx="13245">
                  <c:v>13246</c:v>
                </c:pt>
                <c:pt idx="13246">
                  <c:v>13247</c:v>
                </c:pt>
                <c:pt idx="13247">
                  <c:v>13248</c:v>
                </c:pt>
                <c:pt idx="13248">
                  <c:v>13249</c:v>
                </c:pt>
                <c:pt idx="13249">
                  <c:v>13250</c:v>
                </c:pt>
                <c:pt idx="13250">
                  <c:v>13251</c:v>
                </c:pt>
                <c:pt idx="13251">
                  <c:v>13252</c:v>
                </c:pt>
                <c:pt idx="13252">
                  <c:v>13253</c:v>
                </c:pt>
                <c:pt idx="13253">
                  <c:v>13254</c:v>
                </c:pt>
                <c:pt idx="13254">
                  <c:v>13255</c:v>
                </c:pt>
                <c:pt idx="13255">
                  <c:v>13256</c:v>
                </c:pt>
                <c:pt idx="13256">
                  <c:v>13257</c:v>
                </c:pt>
                <c:pt idx="13257">
                  <c:v>13258</c:v>
                </c:pt>
                <c:pt idx="13258">
                  <c:v>13259</c:v>
                </c:pt>
                <c:pt idx="13259">
                  <c:v>13260</c:v>
                </c:pt>
                <c:pt idx="13260">
                  <c:v>13261</c:v>
                </c:pt>
                <c:pt idx="13261">
                  <c:v>13262</c:v>
                </c:pt>
                <c:pt idx="13262">
                  <c:v>13263</c:v>
                </c:pt>
                <c:pt idx="13263">
                  <c:v>13264</c:v>
                </c:pt>
                <c:pt idx="13264">
                  <c:v>13265</c:v>
                </c:pt>
                <c:pt idx="13265">
                  <c:v>13266</c:v>
                </c:pt>
                <c:pt idx="13266">
                  <c:v>13267</c:v>
                </c:pt>
                <c:pt idx="13267">
                  <c:v>13268</c:v>
                </c:pt>
                <c:pt idx="13268">
                  <c:v>13269</c:v>
                </c:pt>
                <c:pt idx="13269">
                  <c:v>13270</c:v>
                </c:pt>
                <c:pt idx="13270">
                  <c:v>13271</c:v>
                </c:pt>
                <c:pt idx="13271">
                  <c:v>13272</c:v>
                </c:pt>
                <c:pt idx="13272">
                  <c:v>13273</c:v>
                </c:pt>
                <c:pt idx="13273">
                  <c:v>13274</c:v>
                </c:pt>
                <c:pt idx="13274">
                  <c:v>13275</c:v>
                </c:pt>
                <c:pt idx="13275">
                  <c:v>13276</c:v>
                </c:pt>
                <c:pt idx="13276">
                  <c:v>13277</c:v>
                </c:pt>
              </c:numCache>
            </c:numRef>
          </c:xVal>
          <c:yVal>
            <c:numRef>
              <c:f>List1!$I$2:$I$13278</c:f>
              <c:numCache>
                <c:formatCode>General</c:formatCode>
                <c:ptCount val="13277"/>
                <c:pt idx="0">
                  <c:v>13277</c:v>
                </c:pt>
                <c:pt idx="1">
                  <c:v>6638.5</c:v>
                </c:pt>
                <c:pt idx="2">
                  <c:v>4425.666666666667</c:v>
                </c:pt>
                <c:pt idx="3">
                  <c:v>3319.25</c:v>
                </c:pt>
                <c:pt idx="4">
                  <c:v>2655.4</c:v>
                </c:pt>
                <c:pt idx="5">
                  <c:v>2212.8333333333335</c:v>
                </c:pt>
                <c:pt idx="6">
                  <c:v>1896.7142857142858</c:v>
                </c:pt>
                <c:pt idx="7">
                  <c:v>1659.625</c:v>
                </c:pt>
                <c:pt idx="8">
                  <c:v>1475.2222222222222</c:v>
                </c:pt>
                <c:pt idx="9">
                  <c:v>1327.7</c:v>
                </c:pt>
                <c:pt idx="10">
                  <c:v>1207</c:v>
                </c:pt>
                <c:pt idx="11">
                  <c:v>1106.4166666666667</c:v>
                </c:pt>
                <c:pt idx="12">
                  <c:v>1021.3076923076923</c:v>
                </c:pt>
                <c:pt idx="13">
                  <c:v>948.35714285714289</c:v>
                </c:pt>
                <c:pt idx="14">
                  <c:v>885.13333333333333</c:v>
                </c:pt>
                <c:pt idx="15">
                  <c:v>829.8125</c:v>
                </c:pt>
                <c:pt idx="16">
                  <c:v>781</c:v>
                </c:pt>
                <c:pt idx="17">
                  <c:v>737.61111111111109</c:v>
                </c:pt>
                <c:pt idx="18">
                  <c:v>698.78947368421052</c:v>
                </c:pt>
                <c:pt idx="19">
                  <c:v>663.85</c:v>
                </c:pt>
                <c:pt idx="20">
                  <c:v>632.23809523809518</c:v>
                </c:pt>
                <c:pt idx="21">
                  <c:v>603.5</c:v>
                </c:pt>
                <c:pt idx="22">
                  <c:v>577.26086956521738</c:v>
                </c:pt>
                <c:pt idx="23">
                  <c:v>553.20833333333337</c:v>
                </c:pt>
                <c:pt idx="24">
                  <c:v>531.08000000000004</c:v>
                </c:pt>
                <c:pt idx="25">
                  <c:v>510.65384615384613</c:v>
                </c:pt>
                <c:pt idx="26">
                  <c:v>491.74074074074076</c:v>
                </c:pt>
                <c:pt idx="27">
                  <c:v>474.17857142857144</c:v>
                </c:pt>
                <c:pt idx="28">
                  <c:v>457.82758620689657</c:v>
                </c:pt>
                <c:pt idx="29">
                  <c:v>442.56666666666666</c:v>
                </c:pt>
                <c:pt idx="30">
                  <c:v>428.29032258064518</c:v>
                </c:pt>
                <c:pt idx="31">
                  <c:v>414.90625</c:v>
                </c:pt>
                <c:pt idx="32">
                  <c:v>402.33333333333331</c:v>
                </c:pt>
                <c:pt idx="33">
                  <c:v>390.5</c:v>
                </c:pt>
                <c:pt idx="34">
                  <c:v>379.34285714285716</c:v>
                </c:pt>
                <c:pt idx="35">
                  <c:v>368.80555555555554</c:v>
                </c:pt>
                <c:pt idx="36">
                  <c:v>358.83783783783781</c:v>
                </c:pt>
                <c:pt idx="37">
                  <c:v>349.39473684210526</c:v>
                </c:pt>
                <c:pt idx="38">
                  <c:v>340.43589743589746</c:v>
                </c:pt>
                <c:pt idx="39">
                  <c:v>331.92500000000001</c:v>
                </c:pt>
                <c:pt idx="40">
                  <c:v>323.82926829268291</c:v>
                </c:pt>
                <c:pt idx="41">
                  <c:v>316.11904761904759</c:v>
                </c:pt>
                <c:pt idx="42">
                  <c:v>308.76744186046511</c:v>
                </c:pt>
                <c:pt idx="43">
                  <c:v>301.75</c:v>
                </c:pt>
                <c:pt idx="44">
                  <c:v>295.04444444444442</c:v>
                </c:pt>
                <c:pt idx="45">
                  <c:v>288.63043478260869</c:v>
                </c:pt>
                <c:pt idx="46">
                  <c:v>282.48936170212767</c:v>
                </c:pt>
                <c:pt idx="47">
                  <c:v>276.60416666666669</c:v>
                </c:pt>
                <c:pt idx="48">
                  <c:v>270.9591836734694</c:v>
                </c:pt>
                <c:pt idx="49">
                  <c:v>265.54000000000002</c:v>
                </c:pt>
                <c:pt idx="50">
                  <c:v>260.33333333333331</c:v>
                </c:pt>
                <c:pt idx="51">
                  <c:v>255.32692307692307</c:v>
                </c:pt>
                <c:pt idx="52">
                  <c:v>250.50943396226415</c:v>
                </c:pt>
                <c:pt idx="53">
                  <c:v>245.87037037037038</c:v>
                </c:pt>
                <c:pt idx="54">
                  <c:v>241.4</c:v>
                </c:pt>
                <c:pt idx="55">
                  <c:v>237.08928571428572</c:v>
                </c:pt>
                <c:pt idx="56">
                  <c:v>232.92982456140351</c:v>
                </c:pt>
                <c:pt idx="57">
                  <c:v>228.91379310344828</c:v>
                </c:pt>
                <c:pt idx="58">
                  <c:v>225.03389830508473</c:v>
                </c:pt>
                <c:pt idx="59">
                  <c:v>221.28333333333333</c:v>
                </c:pt>
                <c:pt idx="60">
                  <c:v>217.65573770491804</c:v>
                </c:pt>
                <c:pt idx="61">
                  <c:v>214.14516129032259</c:v>
                </c:pt>
                <c:pt idx="62">
                  <c:v>210.74603174603175</c:v>
                </c:pt>
                <c:pt idx="63">
                  <c:v>207.453125</c:v>
                </c:pt>
                <c:pt idx="64">
                  <c:v>204.26153846153846</c:v>
                </c:pt>
                <c:pt idx="65">
                  <c:v>201.16666666666666</c:v>
                </c:pt>
                <c:pt idx="66">
                  <c:v>198.16417910447763</c:v>
                </c:pt>
                <c:pt idx="67">
                  <c:v>195.25</c:v>
                </c:pt>
                <c:pt idx="68">
                  <c:v>192.42028985507247</c:v>
                </c:pt>
                <c:pt idx="69">
                  <c:v>189.67142857142858</c:v>
                </c:pt>
                <c:pt idx="70">
                  <c:v>187</c:v>
                </c:pt>
                <c:pt idx="71">
                  <c:v>184.40277777777777</c:v>
                </c:pt>
                <c:pt idx="72">
                  <c:v>181.87671232876713</c:v>
                </c:pt>
                <c:pt idx="73">
                  <c:v>179.41891891891891</c:v>
                </c:pt>
                <c:pt idx="74">
                  <c:v>177.02666666666667</c:v>
                </c:pt>
                <c:pt idx="75">
                  <c:v>174.69736842105263</c:v>
                </c:pt>
                <c:pt idx="76">
                  <c:v>172.42857142857142</c:v>
                </c:pt>
                <c:pt idx="77">
                  <c:v>170.21794871794873</c:v>
                </c:pt>
                <c:pt idx="78">
                  <c:v>168.0632911392405</c:v>
                </c:pt>
                <c:pt idx="79">
                  <c:v>165.96250000000001</c:v>
                </c:pt>
                <c:pt idx="80">
                  <c:v>163.91358024691357</c:v>
                </c:pt>
                <c:pt idx="81">
                  <c:v>161.91463414634146</c:v>
                </c:pt>
                <c:pt idx="82">
                  <c:v>159.96385542168676</c:v>
                </c:pt>
                <c:pt idx="83">
                  <c:v>158.0595238095238</c:v>
                </c:pt>
                <c:pt idx="84">
                  <c:v>156.19999999999999</c:v>
                </c:pt>
                <c:pt idx="85">
                  <c:v>154.38372093023256</c:v>
                </c:pt>
                <c:pt idx="86">
                  <c:v>152.60919540229884</c:v>
                </c:pt>
                <c:pt idx="87">
                  <c:v>150.875</c:v>
                </c:pt>
                <c:pt idx="88">
                  <c:v>149.17977528089887</c:v>
                </c:pt>
                <c:pt idx="89">
                  <c:v>147.52222222222221</c:v>
                </c:pt>
                <c:pt idx="90">
                  <c:v>145.90109890109889</c:v>
                </c:pt>
                <c:pt idx="91">
                  <c:v>144.31521739130434</c:v>
                </c:pt>
                <c:pt idx="92">
                  <c:v>142.76344086021504</c:v>
                </c:pt>
                <c:pt idx="93">
                  <c:v>141.24468085106383</c:v>
                </c:pt>
                <c:pt idx="94">
                  <c:v>139.7578947368421</c:v>
                </c:pt>
                <c:pt idx="95">
                  <c:v>138.30208333333334</c:v>
                </c:pt>
                <c:pt idx="96">
                  <c:v>136.8762886597938</c:v>
                </c:pt>
                <c:pt idx="97">
                  <c:v>135.4795918367347</c:v>
                </c:pt>
                <c:pt idx="98">
                  <c:v>134.11111111111111</c:v>
                </c:pt>
                <c:pt idx="99">
                  <c:v>132.77000000000001</c:v>
                </c:pt>
                <c:pt idx="100">
                  <c:v>131.45544554455446</c:v>
                </c:pt>
                <c:pt idx="101">
                  <c:v>130.16666666666666</c:v>
                </c:pt>
                <c:pt idx="102">
                  <c:v>128.90291262135923</c:v>
                </c:pt>
                <c:pt idx="103">
                  <c:v>127.66346153846153</c:v>
                </c:pt>
                <c:pt idx="104">
                  <c:v>126.44761904761904</c:v>
                </c:pt>
                <c:pt idx="105">
                  <c:v>125.25471698113208</c:v>
                </c:pt>
                <c:pt idx="106">
                  <c:v>124.08411214953271</c:v>
                </c:pt>
                <c:pt idx="107">
                  <c:v>122.93518518518519</c:v>
                </c:pt>
                <c:pt idx="108">
                  <c:v>121.80733944954129</c:v>
                </c:pt>
                <c:pt idx="109">
                  <c:v>120.7</c:v>
                </c:pt>
                <c:pt idx="110">
                  <c:v>119.61261261261261</c:v>
                </c:pt>
                <c:pt idx="111">
                  <c:v>118.54464285714286</c:v>
                </c:pt>
                <c:pt idx="112">
                  <c:v>117.49557522123894</c:v>
                </c:pt>
                <c:pt idx="113">
                  <c:v>116.46491228070175</c:v>
                </c:pt>
                <c:pt idx="114">
                  <c:v>115.45217391304348</c:v>
                </c:pt>
                <c:pt idx="115">
                  <c:v>114.45689655172414</c:v>
                </c:pt>
                <c:pt idx="116">
                  <c:v>113.47863247863248</c:v>
                </c:pt>
                <c:pt idx="117">
                  <c:v>112.51694915254237</c:v>
                </c:pt>
                <c:pt idx="118">
                  <c:v>111.57142857142857</c:v>
                </c:pt>
                <c:pt idx="119">
                  <c:v>110.64166666666667</c:v>
                </c:pt>
                <c:pt idx="120">
                  <c:v>109.72727272727273</c:v>
                </c:pt>
                <c:pt idx="121">
                  <c:v>108.82786885245902</c:v>
                </c:pt>
                <c:pt idx="122">
                  <c:v>107.9430894308943</c:v>
                </c:pt>
                <c:pt idx="123">
                  <c:v>107.0725806451613</c:v>
                </c:pt>
                <c:pt idx="124">
                  <c:v>106.21599999999999</c:v>
                </c:pt>
                <c:pt idx="125">
                  <c:v>105.37301587301587</c:v>
                </c:pt>
                <c:pt idx="126">
                  <c:v>104.54330708661418</c:v>
                </c:pt>
                <c:pt idx="127">
                  <c:v>103.7265625</c:v>
                </c:pt>
                <c:pt idx="128">
                  <c:v>102.92248062015504</c:v>
                </c:pt>
                <c:pt idx="129">
                  <c:v>102.13076923076923</c:v>
                </c:pt>
                <c:pt idx="130">
                  <c:v>101.35114503816794</c:v>
                </c:pt>
                <c:pt idx="131">
                  <c:v>100.58333333333333</c:v>
                </c:pt>
                <c:pt idx="132">
                  <c:v>99.827067669172934</c:v>
                </c:pt>
                <c:pt idx="133">
                  <c:v>99.082089552238813</c:v>
                </c:pt>
                <c:pt idx="134">
                  <c:v>98.348148148148155</c:v>
                </c:pt>
                <c:pt idx="135">
                  <c:v>97.625</c:v>
                </c:pt>
                <c:pt idx="136">
                  <c:v>96.912408759124091</c:v>
                </c:pt>
                <c:pt idx="137">
                  <c:v>96.210144927536234</c:v>
                </c:pt>
                <c:pt idx="138">
                  <c:v>95.517985611510795</c:v>
                </c:pt>
                <c:pt idx="139">
                  <c:v>94.835714285714289</c:v>
                </c:pt>
                <c:pt idx="140">
                  <c:v>94.163120567375884</c:v>
                </c:pt>
                <c:pt idx="141">
                  <c:v>93.5</c:v>
                </c:pt>
                <c:pt idx="142">
                  <c:v>92.84615384615384</c:v>
                </c:pt>
                <c:pt idx="143">
                  <c:v>92.201388888888886</c:v>
                </c:pt>
                <c:pt idx="144">
                  <c:v>91.565517241379311</c:v>
                </c:pt>
                <c:pt idx="145">
                  <c:v>90.938356164383563</c:v>
                </c:pt>
                <c:pt idx="146">
                  <c:v>90.319727891156461</c:v>
                </c:pt>
                <c:pt idx="147">
                  <c:v>89.709459459459453</c:v>
                </c:pt>
                <c:pt idx="148">
                  <c:v>89.107382550335572</c:v>
                </c:pt>
                <c:pt idx="149">
                  <c:v>88.513333333333335</c:v>
                </c:pt>
                <c:pt idx="150">
                  <c:v>87.927152317880797</c:v>
                </c:pt>
                <c:pt idx="151">
                  <c:v>87.348684210526315</c:v>
                </c:pt>
                <c:pt idx="152">
                  <c:v>86.777777777777771</c:v>
                </c:pt>
                <c:pt idx="153">
                  <c:v>86.214285714285708</c:v>
                </c:pt>
                <c:pt idx="154">
                  <c:v>85.658064516129031</c:v>
                </c:pt>
                <c:pt idx="155">
                  <c:v>85.108974358974365</c:v>
                </c:pt>
                <c:pt idx="156">
                  <c:v>84.566878980891715</c:v>
                </c:pt>
                <c:pt idx="157">
                  <c:v>84.031645569620252</c:v>
                </c:pt>
                <c:pt idx="158">
                  <c:v>83.503144654088047</c:v>
                </c:pt>
                <c:pt idx="159">
                  <c:v>82.981250000000003</c:v>
                </c:pt>
                <c:pt idx="160">
                  <c:v>82.465838509316768</c:v>
                </c:pt>
                <c:pt idx="161">
                  <c:v>81.956790123456784</c:v>
                </c:pt>
                <c:pt idx="162">
                  <c:v>81.453987730061343</c:v>
                </c:pt>
                <c:pt idx="163">
                  <c:v>80.957317073170728</c:v>
                </c:pt>
                <c:pt idx="164">
                  <c:v>80.466666666666669</c:v>
                </c:pt>
                <c:pt idx="165">
                  <c:v>79.981927710843379</c:v>
                </c:pt>
                <c:pt idx="166">
                  <c:v>79.502994011976043</c:v>
                </c:pt>
                <c:pt idx="167">
                  <c:v>79.029761904761898</c:v>
                </c:pt>
                <c:pt idx="168">
                  <c:v>78.562130177514788</c:v>
                </c:pt>
                <c:pt idx="169">
                  <c:v>78.099999999999994</c:v>
                </c:pt>
                <c:pt idx="170">
                  <c:v>77.643274853801174</c:v>
                </c:pt>
                <c:pt idx="171">
                  <c:v>77.191860465116278</c:v>
                </c:pt>
                <c:pt idx="172">
                  <c:v>76.74566473988439</c:v>
                </c:pt>
                <c:pt idx="173">
                  <c:v>76.304597701149419</c:v>
                </c:pt>
                <c:pt idx="174">
                  <c:v>75.868571428571428</c:v>
                </c:pt>
                <c:pt idx="175">
                  <c:v>75.4375</c:v>
                </c:pt>
                <c:pt idx="176">
                  <c:v>75.011299435028249</c:v>
                </c:pt>
                <c:pt idx="177">
                  <c:v>74.589887640449433</c:v>
                </c:pt>
                <c:pt idx="178">
                  <c:v>74.173184357541899</c:v>
                </c:pt>
                <c:pt idx="179">
                  <c:v>73.761111111111106</c:v>
                </c:pt>
                <c:pt idx="180">
                  <c:v>73.353591160221001</c:v>
                </c:pt>
                <c:pt idx="181">
                  <c:v>72.950549450549445</c:v>
                </c:pt>
                <c:pt idx="182">
                  <c:v>72.551912568306008</c:v>
                </c:pt>
                <c:pt idx="183">
                  <c:v>72.157608695652172</c:v>
                </c:pt>
                <c:pt idx="184">
                  <c:v>71.767567567567568</c:v>
                </c:pt>
                <c:pt idx="185">
                  <c:v>71.381720430107521</c:v>
                </c:pt>
                <c:pt idx="186">
                  <c:v>71</c:v>
                </c:pt>
                <c:pt idx="187">
                  <c:v>70.622340425531917</c:v>
                </c:pt>
                <c:pt idx="188">
                  <c:v>70.248677248677254</c:v>
                </c:pt>
                <c:pt idx="189">
                  <c:v>69.878947368421052</c:v>
                </c:pt>
                <c:pt idx="190">
                  <c:v>69.513089005235599</c:v>
                </c:pt>
                <c:pt idx="191">
                  <c:v>69.151041666666671</c:v>
                </c:pt>
                <c:pt idx="192">
                  <c:v>68.792746113989637</c:v>
                </c:pt>
                <c:pt idx="193">
                  <c:v>68.4381443298969</c:v>
                </c:pt>
                <c:pt idx="194">
                  <c:v>68.087179487179483</c:v>
                </c:pt>
                <c:pt idx="195">
                  <c:v>67.739795918367349</c:v>
                </c:pt>
                <c:pt idx="196">
                  <c:v>67.395939086294419</c:v>
                </c:pt>
                <c:pt idx="197">
                  <c:v>67.055555555555557</c:v>
                </c:pt>
                <c:pt idx="198">
                  <c:v>66.718592964824126</c:v>
                </c:pt>
                <c:pt idx="199">
                  <c:v>66.385000000000005</c:v>
                </c:pt>
                <c:pt idx="200">
                  <c:v>66.054726368159209</c:v>
                </c:pt>
                <c:pt idx="201">
                  <c:v>65.727722772277232</c:v>
                </c:pt>
                <c:pt idx="202">
                  <c:v>65.403940886699502</c:v>
                </c:pt>
                <c:pt idx="203">
                  <c:v>65.083333333333329</c:v>
                </c:pt>
                <c:pt idx="204">
                  <c:v>64.765853658536585</c:v>
                </c:pt>
                <c:pt idx="205">
                  <c:v>64.451456310679617</c:v>
                </c:pt>
                <c:pt idx="206">
                  <c:v>64.140096618357489</c:v>
                </c:pt>
                <c:pt idx="207">
                  <c:v>63.831730769230766</c:v>
                </c:pt>
                <c:pt idx="208">
                  <c:v>63.526315789473685</c:v>
                </c:pt>
                <c:pt idx="209">
                  <c:v>63.223809523809521</c:v>
                </c:pt>
                <c:pt idx="210">
                  <c:v>62.924170616113742</c:v>
                </c:pt>
                <c:pt idx="211">
                  <c:v>62.627358490566039</c:v>
                </c:pt>
                <c:pt idx="212">
                  <c:v>62.333333333333336</c:v>
                </c:pt>
                <c:pt idx="213">
                  <c:v>62.042056074766357</c:v>
                </c:pt>
                <c:pt idx="214">
                  <c:v>61.753488372093024</c:v>
                </c:pt>
                <c:pt idx="215">
                  <c:v>61.467592592592595</c:v>
                </c:pt>
                <c:pt idx="216">
                  <c:v>61.184331797235025</c:v>
                </c:pt>
                <c:pt idx="217">
                  <c:v>60.903669724770644</c:v>
                </c:pt>
                <c:pt idx="218">
                  <c:v>60.625570776255707</c:v>
                </c:pt>
                <c:pt idx="219">
                  <c:v>60.35</c:v>
                </c:pt>
                <c:pt idx="220">
                  <c:v>60.07692307692308</c:v>
                </c:pt>
                <c:pt idx="221">
                  <c:v>59.806306306306304</c:v>
                </c:pt>
                <c:pt idx="222">
                  <c:v>59.538116591928251</c:v>
                </c:pt>
                <c:pt idx="223">
                  <c:v>59.272321428571431</c:v>
                </c:pt>
                <c:pt idx="224">
                  <c:v>59.00888888888889</c:v>
                </c:pt>
                <c:pt idx="225">
                  <c:v>58.747787610619469</c:v>
                </c:pt>
                <c:pt idx="226">
                  <c:v>58.48898678414097</c:v>
                </c:pt>
                <c:pt idx="227">
                  <c:v>58.232456140350877</c:v>
                </c:pt>
                <c:pt idx="228">
                  <c:v>57.978165938864628</c:v>
                </c:pt>
                <c:pt idx="229">
                  <c:v>57.72608695652174</c:v>
                </c:pt>
                <c:pt idx="230">
                  <c:v>57.476190476190474</c:v>
                </c:pt>
                <c:pt idx="231">
                  <c:v>57.228448275862071</c:v>
                </c:pt>
                <c:pt idx="232">
                  <c:v>56.982832618025753</c:v>
                </c:pt>
                <c:pt idx="233">
                  <c:v>56.739316239316238</c:v>
                </c:pt>
                <c:pt idx="234">
                  <c:v>56.497872340425531</c:v>
                </c:pt>
                <c:pt idx="235">
                  <c:v>56.258474576271183</c:v>
                </c:pt>
                <c:pt idx="236">
                  <c:v>56.021097046413502</c:v>
                </c:pt>
                <c:pt idx="237">
                  <c:v>55.785714285714285</c:v>
                </c:pt>
                <c:pt idx="238">
                  <c:v>55.552301255230127</c:v>
                </c:pt>
                <c:pt idx="239">
                  <c:v>55.320833333333333</c:v>
                </c:pt>
                <c:pt idx="240">
                  <c:v>55.091286307053942</c:v>
                </c:pt>
                <c:pt idx="241">
                  <c:v>54.863636363636367</c:v>
                </c:pt>
                <c:pt idx="242">
                  <c:v>54.637860082304528</c:v>
                </c:pt>
                <c:pt idx="243">
                  <c:v>54.41393442622951</c:v>
                </c:pt>
                <c:pt idx="244">
                  <c:v>54.191836734693879</c:v>
                </c:pt>
                <c:pt idx="245">
                  <c:v>53.971544715447152</c:v>
                </c:pt>
                <c:pt idx="246">
                  <c:v>53.753036437246962</c:v>
                </c:pt>
                <c:pt idx="247">
                  <c:v>53.536290322580648</c:v>
                </c:pt>
                <c:pt idx="248">
                  <c:v>53.321285140562246</c:v>
                </c:pt>
                <c:pt idx="249">
                  <c:v>53.107999999999997</c:v>
                </c:pt>
                <c:pt idx="250">
                  <c:v>52.896414342629484</c:v>
                </c:pt>
                <c:pt idx="251">
                  <c:v>52.686507936507937</c:v>
                </c:pt>
                <c:pt idx="252">
                  <c:v>52.478260869565219</c:v>
                </c:pt>
                <c:pt idx="253">
                  <c:v>52.271653543307089</c:v>
                </c:pt>
                <c:pt idx="254">
                  <c:v>52.06666666666667</c:v>
                </c:pt>
                <c:pt idx="255">
                  <c:v>51.86328125</c:v>
                </c:pt>
                <c:pt idx="256">
                  <c:v>51.661478599221788</c:v>
                </c:pt>
                <c:pt idx="257">
                  <c:v>51.461240310077521</c:v>
                </c:pt>
                <c:pt idx="258">
                  <c:v>51.262548262548265</c:v>
                </c:pt>
                <c:pt idx="259">
                  <c:v>51.065384615384616</c:v>
                </c:pt>
                <c:pt idx="260">
                  <c:v>50.869731800766282</c:v>
                </c:pt>
                <c:pt idx="261">
                  <c:v>50.675572519083971</c:v>
                </c:pt>
                <c:pt idx="262">
                  <c:v>50.482889733840302</c:v>
                </c:pt>
                <c:pt idx="263">
                  <c:v>50.291666666666664</c:v>
                </c:pt>
                <c:pt idx="264">
                  <c:v>50.101886792452831</c:v>
                </c:pt>
                <c:pt idx="265">
                  <c:v>49.913533834586467</c:v>
                </c:pt>
                <c:pt idx="266">
                  <c:v>49.726591760299627</c:v>
                </c:pt>
                <c:pt idx="267">
                  <c:v>49.541044776119406</c:v>
                </c:pt>
                <c:pt idx="268">
                  <c:v>49.356877323420072</c:v>
                </c:pt>
                <c:pt idx="269">
                  <c:v>49.174074074074078</c:v>
                </c:pt>
                <c:pt idx="270">
                  <c:v>48.992619926199261</c:v>
                </c:pt>
                <c:pt idx="271">
                  <c:v>48.8125</c:v>
                </c:pt>
                <c:pt idx="272">
                  <c:v>48.633699633699635</c:v>
                </c:pt>
                <c:pt idx="273">
                  <c:v>48.456204379562045</c:v>
                </c:pt>
                <c:pt idx="274">
                  <c:v>48.28</c:v>
                </c:pt>
                <c:pt idx="275">
                  <c:v>48.105072463768117</c:v>
                </c:pt>
                <c:pt idx="276">
                  <c:v>47.931407942238266</c:v>
                </c:pt>
                <c:pt idx="277">
                  <c:v>47.758992805755398</c:v>
                </c:pt>
                <c:pt idx="278">
                  <c:v>47.587813620071685</c:v>
                </c:pt>
                <c:pt idx="279">
                  <c:v>47.417857142857144</c:v>
                </c:pt>
                <c:pt idx="280">
                  <c:v>47.2491103202847</c:v>
                </c:pt>
                <c:pt idx="281">
                  <c:v>47.081560283687942</c:v>
                </c:pt>
                <c:pt idx="282">
                  <c:v>46.915194346289752</c:v>
                </c:pt>
                <c:pt idx="283">
                  <c:v>46.75</c:v>
                </c:pt>
                <c:pt idx="284">
                  <c:v>46.585964912280701</c:v>
                </c:pt>
                <c:pt idx="285">
                  <c:v>46.42307692307692</c:v>
                </c:pt>
                <c:pt idx="286">
                  <c:v>46.261324041811847</c:v>
                </c:pt>
                <c:pt idx="287">
                  <c:v>46.100694444444443</c:v>
                </c:pt>
                <c:pt idx="288">
                  <c:v>45.941176470588232</c:v>
                </c:pt>
                <c:pt idx="289">
                  <c:v>45.782758620689656</c:v>
                </c:pt>
                <c:pt idx="290">
                  <c:v>45.625429553264603</c:v>
                </c:pt>
                <c:pt idx="291">
                  <c:v>45.469178082191782</c:v>
                </c:pt>
                <c:pt idx="292">
                  <c:v>45.31399317406143</c:v>
                </c:pt>
                <c:pt idx="293">
                  <c:v>45.15986394557823</c:v>
                </c:pt>
                <c:pt idx="294">
                  <c:v>45.006779661016949</c:v>
                </c:pt>
                <c:pt idx="295">
                  <c:v>44.854729729729726</c:v>
                </c:pt>
                <c:pt idx="296">
                  <c:v>44.703703703703702</c:v>
                </c:pt>
                <c:pt idx="297">
                  <c:v>44.553691275167786</c:v>
                </c:pt>
                <c:pt idx="298">
                  <c:v>44.404682274247492</c:v>
                </c:pt>
                <c:pt idx="299">
                  <c:v>44.256666666666668</c:v>
                </c:pt>
                <c:pt idx="300">
                  <c:v>44.10963455149502</c:v>
                </c:pt>
                <c:pt idx="301">
                  <c:v>43.963576158940398</c:v>
                </c:pt>
                <c:pt idx="302">
                  <c:v>43.818481848184817</c:v>
                </c:pt>
                <c:pt idx="303">
                  <c:v>43.674342105263158</c:v>
                </c:pt>
                <c:pt idx="304">
                  <c:v>43.531147540983604</c:v>
                </c:pt>
                <c:pt idx="305">
                  <c:v>43.388888888888886</c:v>
                </c:pt>
                <c:pt idx="306">
                  <c:v>43.247557003257327</c:v>
                </c:pt>
                <c:pt idx="307">
                  <c:v>43.107142857142854</c:v>
                </c:pt>
                <c:pt idx="308">
                  <c:v>42.967637540453076</c:v>
                </c:pt>
                <c:pt idx="309">
                  <c:v>42.829032258064515</c:v>
                </c:pt>
                <c:pt idx="310">
                  <c:v>42.69131832797428</c:v>
                </c:pt>
                <c:pt idx="311">
                  <c:v>42.554487179487182</c:v>
                </c:pt>
                <c:pt idx="312">
                  <c:v>42.418530351437703</c:v>
                </c:pt>
                <c:pt idx="313">
                  <c:v>42.283439490445858</c:v>
                </c:pt>
                <c:pt idx="314">
                  <c:v>42.149206349206352</c:v>
                </c:pt>
                <c:pt idx="315">
                  <c:v>42.015822784810126</c:v>
                </c:pt>
                <c:pt idx="316">
                  <c:v>41.883280757097793</c:v>
                </c:pt>
                <c:pt idx="317">
                  <c:v>41.751572327044023</c:v>
                </c:pt>
                <c:pt idx="318">
                  <c:v>41.620689655172413</c:v>
                </c:pt>
                <c:pt idx="319">
                  <c:v>41.490625000000001</c:v>
                </c:pt>
                <c:pt idx="320">
                  <c:v>41.361370716510905</c:v>
                </c:pt>
                <c:pt idx="321">
                  <c:v>41.232919254658384</c:v>
                </c:pt>
                <c:pt idx="322">
                  <c:v>41.10526315789474</c:v>
                </c:pt>
                <c:pt idx="323">
                  <c:v>40.978395061728392</c:v>
                </c:pt>
                <c:pt idx="324">
                  <c:v>40.85230769230769</c:v>
                </c:pt>
                <c:pt idx="325">
                  <c:v>40.726993865030671</c:v>
                </c:pt>
                <c:pt idx="326">
                  <c:v>40.602446483180429</c:v>
                </c:pt>
                <c:pt idx="327">
                  <c:v>40.478658536585364</c:v>
                </c:pt>
                <c:pt idx="328">
                  <c:v>40.355623100303951</c:v>
                </c:pt>
                <c:pt idx="329">
                  <c:v>40.233333333333334</c:v>
                </c:pt>
                <c:pt idx="330">
                  <c:v>40.111782477341393</c:v>
                </c:pt>
                <c:pt idx="331">
                  <c:v>39.99096385542169</c:v>
                </c:pt>
                <c:pt idx="332">
                  <c:v>39.870870870870874</c:v>
                </c:pt>
                <c:pt idx="333">
                  <c:v>39.751497005988021</c:v>
                </c:pt>
                <c:pt idx="334">
                  <c:v>39.632835820895522</c:v>
                </c:pt>
                <c:pt idx="335">
                  <c:v>39.514880952380949</c:v>
                </c:pt>
                <c:pt idx="336">
                  <c:v>39.397626112759646</c:v>
                </c:pt>
                <c:pt idx="337">
                  <c:v>39.281065088757394</c:v>
                </c:pt>
                <c:pt idx="338">
                  <c:v>39.165191740412979</c:v>
                </c:pt>
                <c:pt idx="339">
                  <c:v>39.049999999999997</c:v>
                </c:pt>
                <c:pt idx="340">
                  <c:v>38.935483870967744</c:v>
                </c:pt>
                <c:pt idx="341">
                  <c:v>38.821637426900587</c:v>
                </c:pt>
                <c:pt idx="342">
                  <c:v>38.708454810495624</c:v>
                </c:pt>
                <c:pt idx="343">
                  <c:v>38.595930232558139</c:v>
                </c:pt>
                <c:pt idx="344">
                  <c:v>38.484057971014494</c:v>
                </c:pt>
                <c:pt idx="345">
                  <c:v>38.372832369942195</c:v>
                </c:pt>
                <c:pt idx="346">
                  <c:v>38.262247838616716</c:v>
                </c:pt>
                <c:pt idx="347">
                  <c:v>38.152298850574709</c:v>
                </c:pt>
                <c:pt idx="348">
                  <c:v>38.042979942693407</c:v>
                </c:pt>
                <c:pt idx="349">
                  <c:v>37.934285714285714</c:v>
                </c:pt>
                <c:pt idx="350">
                  <c:v>37.826210826210826</c:v>
                </c:pt>
                <c:pt idx="351">
                  <c:v>37.71875</c:v>
                </c:pt>
                <c:pt idx="352">
                  <c:v>37.611898016997166</c:v>
                </c:pt>
                <c:pt idx="353">
                  <c:v>37.505649717514125</c:v>
                </c:pt>
                <c:pt idx="354">
                  <c:v>37.4</c:v>
                </c:pt>
                <c:pt idx="355">
                  <c:v>37.294943820224717</c:v>
                </c:pt>
                <c:pt idx="356">
                  <c:v>37.19047619047619</c:v>
                </c:pt>
                <c:pt idx="357">
                  <c:v>37.08659217877095</c:v>
                </c:pt>
                <c:pt idx="358">
                  <c:v>36.983286908077993</c:v>
                </c:pt>
                <c:pt idx="359">
                  <c:v>36.880555555555553</c:v>
                </c:pt>
                <c:pt idx="360">
                  <c:v>36.778393351800553</c:v>
                </c:pt>
                <c:pt idx="361">
                  <c:v>36.6767955801105</c:v>
                </c:pt>
                <c:pt idx="362">
                  <c:v>36.575757575757578</c:v>
                </c:pt>
                <c:pt idx="363">
                  <c:v>36.475274725274723</c:v>
                </c:pt>
                <c:pt idx="364">
                  <c:v>36.375342465753427</c:v>
                </c:pt>
                <c:pt idx="365">
                  <c:v>36.275956284153004</c:v>
                </c:pt>
                <c:pt idx="366">
                  <c:v>36.177111716621255</c:v>
                </c:pt>
                <c:pt idx="367">
                  <c:v>36.078804347826086</c:v>
                </c:pt>
                <c:pt idx="368">
                  <c:v>35.981029810298104</c:v>
                </c:pt>
                <c:pt idx="369">
                  <c:v>35.883783783783784</c:v>
                </c:pt>
                <c:pt idx="370">
                  <c:v>35.787061994609168</c:v>
                </c:pt>
                <c:pt idx="371">
                  <c:v>35.69086021505376</c:v>
                </c:pt>
                <c:pt idx="372">
                  <c:v>35.595174262734588</c:v>
                </c:pt>
                <c:pt idx="373">
                  <c:v>35.5</c:v>
                </c:pt>
                <c:pt idx="374">
                  <c:v>35.405333333333331</c:v>
                </c:pt>
                <c:pt idx="375">
                  <c:v>35.311170212765958</c:v>
                </c:pt>
                <c:pt idx="376">
                  <c:v>35.217506631299734</c:v>
                </c:pt>
                <c:pt idx="377">
                  <c:v>35.124338624338627</c:v>
                </c:pt>
                <c:pt idx="378">
                  <c:v>35.031662269129285</c:v>
                </c:pt>
                <c:pt idx="379">
                  <c:v>34.939473684210526</c:v>
                </c:pt>
                <c:pt idx="380">
                  <c:v>34.84776902887139</c:v>
                </c:pt>
                <c:pt idx="381">
                  <c:v>34.7565445026178</c:v>
                </c:pt>
                <c:pt idx="382">
                  <c:v>34.665796344647518</c:v>
                </c:pt>
                <c:pt idx="383">
                  <c:v>34.575520833333336</c:v>
                </c:pt>
                <c:pt idx="384">
                  <c:v>34.485714285714288</c:v>
                </c:pt>
                <c:pt idx="385">
                  <c:v>34.396373056994818</c:v>
                </c:pt>
                <c:pt idx="386">
                  <c:v>34.307493540051681</c:v>
                </c:pt>
                <c:pt idx="387">
                  <c:v>34.21907216494845</c:v>
                </c:pt>
                <c:pt idx="388">
                  <c:v>34.131105398457585</c:v>
                </c:pt>
                <c:pt idx="389">
                  <c:v>34.043589743589742</c:v>
                </c:pt>
                <c:pt idx="390">
                  <c:v>33.956521739130437</c:v>
                </c:pt>
                <c:pt idx="391">
                  <c:v>33.869897959183675</c:v>
                </c:pt>
                <c:pt idx="392">
                  <c:v>33.783715012722645</c:v>
                </c:pt>
                <c:pt idx="393">
                  <c:v>33.697969543147209</c:v>
                </c:pt>
                <c:pt idx="394">
                  <c:v>33.612658227848101</c:v>
                </c:pt>
                <c:pt idx="395">
                  <c:v>33.527777777777779</c:v>
                </c:pt>
                <c:pt idx="396">
                  <c:v>33.443324937027711</c:v>
                </c:pt>
                <c:pt idx="397">
                  <c:v>33.359296482412063</c:v>
                </c:pt>
                <c:pt idx="398">
                  <c:v>33.275689223057647</c:v>
                </c:pt>
                <c:pt idx="399">
                  <c:v>33.192500000000003</c:v>
                </c:pt>
                <c:pt idx="400">
                  <c:v>33.109725685785534</c:v>
                </c:pt>
                <c:pt idx="401">
                  <c:v>33.027363184079604</c:v>
                </c:pt>
                <c:pt idx="402">
                  <c:v>32.945409429280396</c:v>
                </c:pt>
                <c:pt idx="403">
                  <c:v>32.863861386138616</c:v>
                </c:pt>
                <c:pt idx="404">
                  <c:v>32.782716049382714</c:v>
                </c:pt>
                <c:pt idx="405">
                  <c:v>32.701970443349751</c:v>
                </c:pt>
                <c:pt idx="406">
                  <c:v>32.621621621621621</c:v>
                </c:pt>
                <c:pt idx="407">
                  <c:v>32.541666666666664</c:v>
                </c:pt>
                <c:pt idx="408">
                  <c:v>32.462102689486549</c:v>
                </c:pt>
                <c:pt idx="409">
                  <c:v>32.382926829268293</c:v>
                </c:pt>
                <c:pt idx="410">
                  <c:v>32.304136253041364</c:v>
                </c:pt>
                <c:pt idx="411">
                  <c:v>32.225728155339809</c:v>
                </c:pt>
                <c:pt idx="412">
                  <c:v>32.147699757869248</c:v>
                </c:pt>
                <c:pt idx="413">
                  <c:v>32.070048309178745</c:v>
                </c:pt>
                <c:pt idx="414">
                  <c:v>31.992771084337349</c:v>
                </c:pt>
                <c:pt idx="415">
                  <c:v>31.915865384615383</c:v>
                </c:pt>
                <c:pt idx="416">
                  <c:v>31.839328537170264</c:v>
                </c:pt>
                <c:pt idx="417">
                  <c:v>31.763157894736842</c:v>
                </c:pt>
                <c:pt idx="418">
                  <c:v>31.687350835322196</c:v>
                </c:pt>
                <c:pt idx="419">
                  <c:v>31.611904761904761</c:v>
                </c:pt>
                <c:pt idx="420">
                  <c:v>31.536817102137768</c:v>
                </c:pt>
                <c:pt idx="421">
                  <c:v>31.462085308056871</c:v>
                </c:pt>
                <c:pt idx="422">
                  <c:v>31.387706855791961</c:v>
                </c:pt>
                <c:pt idx="423">
                  <c:v>31.313679245283019</c:v>
                </c:pt>
                <c:pt idx="424">
                  <c:v>31.24</c:v>
                </c:pt>
                <c:pt idx="425">
                  <c:v>31.166666666666668</c:v>
                </c:pt>
                <c:pt idx="426">
                  <c:v>31.093676814988289</c:v>
                </c:pt>
                <c:pt idx="427">
                  <c:v>31.021028037383179</c:v>
                </c:pt>
                <c:pt idx="428">
                  <c:v>30.948717948717949</c:v>
                </c:pt>
                <c:pt idx="429">
                  <c:v>30.876744186046512</c:v>
                </c:pt>
                <c:pt idx="430">
                  <c:v>30.805104408352669</c:v>
                </c:pt>
                <c:pt idx="431">
                  <c:v>30.733796296296298</c:v>
                </c:pt>
                <c:pt idx="432">
                  <c:v>30.662817551963048</c:v>
                </c:pt>
                <c:pt idx="433">
                  <c:v>30.592165898617512</c:v>
                </c:pt>
                <c:pt idx="434">
                  <c:v>30.52183908045977</c:v>
                </c:pt>
                <c:pt idx="435">
                  <c:v>30.451834862385322</c:v>
                </c:pt>
                <c:pt idx="436">
                  <c:v>30.382151029748282</c:v>
                </c:pt>
                <c:pt idx="437">
                  <c:v>30.312785388127853</c:v>
                </c:pt>
                <c:pt idx="438">
                  <c:v>30.243735763097948</c:v>
                </c:pt>
                <c:pt idx="439">
                  <c:v>30.175000000000001</c:v>
                </c:pt>
                <c:pt idx="440">
                  <c:v>30.106575963718821</c:v>
                </c:pt>
                <c:pt idx="441">
                  <c:v>30.03846153846154</c:v>
                </c:pt>
                <c:pt idx="442">
                  <c:v>29.970654627539503</c:v>
                </c:pt>
                <c:pt idx="443">
                  <c:v>29.903153153153152</c:v>
                </c:pt>
                <c:pt idx="444">
                  <c:v>29.835955056179774</c:v>
                </c:pt>
                <c:pt idx="445">
                  <c:v>29.769058295964125</c:v>
                </c:pt>
                <c:pt idx="446">
                  <c:v>29.702460850111859</c:v>
                </c:pt>
                <c:pt idx="447">
                  <c:v>29.636160714285715</c:v>
                </c:pt>
                <c:pt idx="448">
                  <c:v>29.570155902004455</c:v>
                </c:pt>
                <c:pt idx="449">
                  <c:v>29.504444444444445</c:v>
                </c:pt>
                <c:pt idx="450">
                  <c:v>29.439024390243901</c:v>
                </c:pt>
                <c:pt idx="451">
                  <c:v>29.373893805309734</c:v>
                </c:pt>
                <c:pt idx="452">
                  <c:v>29.309050772626932</c:v>
                </c:pt>
                <c:pt idx="453">
                  <c:v>29.244493392070485</c:v>
                </c:pt>
                <c:pt idx="454">
                  <c:v>29.18021978021978</c:v>
                </c:pt>
                <c:pt idx="455">
                  <c:v>29.116228070175438</c:v>
                </c:pt>
                <c:pt idx="456">
                  <c:v>29.052516411378555</c:v>
                </c:pt>
                <c:pt idx="457">
                  <c:v>28.989082969432314</c:v>
                </c:pt>
                <c:pt idx="458">
                  <c:v>28.925925925925927</c:v>
                </c:pt>
                <c:pt idx="459">
                  <c:v>28.86304347826087</c:v>
                </c:pt>
                <c:pt idx="460">
                  <c:v>28.800433839479393</c:v>
                </c:pt>
                <c:pt idx="461">
                  <c:v>28.738095238095237</c:v>
                </c:pt>
                <c:pt idx="462">
                  <c:v>28.676025917926566</c:v>
                </c:pt>
                <c:pt idx="463">
                  <c:v>28.614224137931036</c:v>
                </c:pt>
                <c:pt idx="464">
                  <c:v>28.552688172043009</c:v>
                </c:pt>
                <c:pt idx="465">
                  <c:v>28.491416309012877</c:v>
                </c:pt>
                <c:pt idx="466">
                  <c:v>28.430406852248392</c:v>
                </c:pt>
                <c:pt idx="467">
                  <c:v>28.369658119658119</c:v>
                </c:pt>
                <c:pt idx="468">
                  <c:v>28.309168443496802</c:v>
                </c:pt>
                <c:pt idx="469">
                  <c:v>28.248936170212765</c:v>
                </c:pt>
                <c:pt idx="470">
                  <c:v>28.18895966029724</c:v>
                </c:pt>
                <c:pt idx="471">
                  <c:v>28.129237288135592</c:v>
                </c:pt>
                <c:pt idx="472">
                  <c:v>28.069767441860463</c:v>
                </c:pt>
                <c:pt idx="473">
                  <c:v>28.010548523206751</c:v>
                </c:pt>
                <c:pt idx="474">
                  <c:v>27.951578947368422</c:v>
                </c:pt>
                <c:pt idx="475">
                  <c:v>27.892857142857142</c:v>
                </c:pt>
                <c:pt idx="476">
                  <c:v>27.834381551362682</c:v>
                </c:pt>
                <c:pt idx="477">
                  <c:v>27.776150627615063</c:v>
                </c:pt>
                <c:pt idx="478">
                  <c:v>27.718162839248436</c:v>
                </c:pt>
                <c:pt idx="479">
                  <c:v>27.660416666666666</c:v>
                </c:pt>
                <c:pt idx="480">
                  <c:v>27.602910602910605</c:v>
                </c:pt>
                <c:pt idx="481">
                  <c:v>27.545643153526971</c:v>
                </c:pt>
                <c:pt idx="482">
                  <c:v>27.488612836438925</c:v>
                </c:pt>
                <c:pt idx="483">
                  <c:v>27.431818181818183</c:v>
                </c:pt>
                <c:pt idx="484">
                  <c:v>27.375257731958762</c:v>
                </c:pt>
                <c:pt idx="485">
                  <c:v>27.318930041152264</c:v>
                </c:pt>
                <c:pt idx="486">
                  <c:v>27.262833675564682</c:v>
                </c:pt>
                <c:pt idx="487">
                  <c:v>27.206967213114755</c:v>
                </c:pt>
                <c:pt idx="488">
                  <c:v>27.151329243353782</c:v>
                </c:pt>
                <c:pt idx="489">
                  <c:v>27.09591836734694</c:v>
                </c:pt>
                <c:pt idx="490">
                  <c:v>27.040733197556008</c:v>
                </c:pt>
                <c:pt idx="491">
                  <c:v>26.985772357723576</c:v>
                </c:pt>
                <c:pt idx="492">
                  <c:v>26.931034482758619</c:v>
                </c:pt>
                <c:pt idx="493">
                  <c:v>26.876518218623481</c:v>
                </c:pt>
                <c:pt idx="494">
                  <c:v>26.822222222222223</c:v>
                </c:pt>
                <c:pt idx="495">
                  <c:v>26.768145161290324</c:v>
                </c:pt>
                <c:pt idx="496">
                  <c:v>26.714285714285715</c:v>
                </c:pt>
                <c:pt idx="497">
                  <c:v>26.660642570281123</c:v>
                </c:pt>
                <c:pt idx="498">
                  <c:v>26.607214428857716</c:v>
                </c:pt>
                <c:pt idx="499">
                  <c:v>26.553999999999998</c:v>
                </c:pt>
                <c:pt idx="500">
                  <c:v>26.500998003992017</c:v>
                </c:pt>
                <c:pt idx="501">
                  <c:v>26.448207171314742</c:v>
                </c:pt>
                <c:pt idx="502">
                  <c:v>26.395626242544733</c:v>
                </c:pt>
                <c:pt idx="503">
                  <c:v>26.343253968253968</c:v>
                </c:pt>
                <c:pt idx="504">
                  <c:v>26.291089108910892</c:v>
                </c:pt>
                <c:pt idx="505">
                  <c:v>26.239130434782609</c:v>
                </c:pt>
                <c:pt idx="506">
                  <c:v>26.187376725838263</c:v>
                </c:pt>
                <c:pt idx="507">
                  <c:v>26.135826771653544</c:v>
                </c:pt>
                <c:pt idx="508">
                  <c:v>26.084479371316306</c:v>
                </c:pt>
                <c:pt idx="509">
                  <c:v>26.033333333333335</c:v>
                </c:pt>
                <c:pt idx="510">
                  <c:v>25.982387475538161</c:v>
                </c:pt>
                <c:pt idx="511">
                  <c:v>25.931640625</c:v>
                </c:pt>
                <c:pt idx="512">
                  <c:v>25.881091617933723</c:v>
                </c:pt>
                <c:pt idx="513">
                  <c:v>25.830739299610894</c:v>
                </c:pt>
                <c:pt idx="514">
                  <c:v>25.780582524271846</c:v>
                </c:pt>
                <c:pt idx="515">
                  <c:v>25.730620155038761</c:v>
                </c:pt>
                <c:pt idx="516">
                  <c:v>25.680851063829788</c:v>
                </c:pt>
                <c:pt idx="517">
                  <c:v>25.631274131274132</c:v>
                </c:pt>
                <c:pt idx="518">
                  <c:v>25.581888246628132</c:v>
                </c:pt>
                <c:pt idx="519">
                  <c:v>25.532692307692308</c:v>
                </c:pt>
                <c:pt idx="520">
                  <c:v>25.483685220729367</c:v>
                </c:pt>
                <c:pt idx="521">
                  <c:v>25.434865900383141</c:v>
                </c:pt>
                <c:pt idx="522">
                  <c:v>25.38623326959847</c:v>
                </c:pt>
                <c:pt idx="523">
                  <c:v>25.337786259541986</c:v>
                </c:pt>
                <c:pt idx="524">
                  <c:v>25.289523809523811</c:v>
                </c:pt>
                <c:pt idx="525">
                  <c:v>25.241444866920151</c:v>
                </c:pt>
                <c:pt idx="526">
                  <c:v>25.193548387096776</c:v>
                </c:pt>
                <c:pt idx="527">
                  <c:v>25.145833333333332</c:v>
                </c:pt>
                <c:pt idx="528">
                  <c:v>25.098298676748581</c:v>
                </c:pt>
                <c:pt idx="529">
                  <c:v>25.050943396226415</c:v>
                </c:pt>
                <c:pt idx="530">
                  <c:v>25.003766478342751</c:v>
                </c:pt>
                <c:pt idx="531">
                  <c:v>24.956766917293233</c:v>
                </c:pt>
                <c:pt idx="532">
                  <c:v>24.909943714821765</c:v>
                </c:pt>
                <c:pt idx="533">
                  <c:v>24.863295880149813</c:v>
                </c:pt>
                <c:pt idx="534">
                  <c:v>24.816822429906541</c:v>
                </c:pt>
                <c:pt idx="535">
                  <c:v>24.770522388059703</c:v>
                </c:pt>
                <c:pt idx="536">
                  <c:v>24.724394785847299</c:v>
                </c:pt>
                <c:pt idx="537">
                  <c:v>24.678438661710036</c:v>
                </c:pt>
                <c:pt idx="538">
                  <c:v>24.632653061224488</c:v>
                </c:pt>
                <c:pt idx="539">
                  <c:v>24.587037037037039</c:v>
                </c:pt>
                <c:pt idx="540">
                  <c:v>24.541589648798521</c:v>
                </c:pt>
                <c:pt idx="541">
                  <c:v>24.49630996309963</c:v>
                </c:pt>
                <c:pt idx="542">
                  <c:v>24.451197053406997</c:v>
                </c:pt>
                <c:pt idx="543">
                  <c:v>24.40625</c:v>
                </c:pt>
                <c:pt idx="544">
                  <c:v>24.361467889908258</c:v>
                </c:pt>
                <c:pt idx="545">
                  <c:v>24.316849816849818</c:v>
                </c:pt>
                <c:pt idx="546">
                  <c:v>24.272394881170019</c:v>
                </c:pt>
                <c:pt idx="547">
                  <c:v>24.228102189781023</c:v>
                </c:pt>
                <c:pt idx="548">
                  <c:v>24.183970856102004</c:v>
                </c:pt>
                <c:pt idx="549">
                  <c:v>24.14</c:v>
                </c:pt>
                <c:pt idx="550">
                  <c:v>24.096188747731397</c:v>
                </c:pt>
                <c:pt idx="551">
                  <c:v>24.052536231884059</c:v>
                </c:pt>
                <c:pt idx="552">
                  <c:v>24.009041591320074</c:v>
                </c:pt>
                <c:pt idx="553">
                  <c:v>23.965703971119133</c:v>
                </c:pt>
                <c:pt idx="554">
                  <c:v>23.922522522522524</c:v>
                </c:pt>
                <c:pt idx="555">
                  <c:v>23.879496402877699</c:v>
                </c:pt>
                <c:pt idx="556">
                  <c:v>23.836624775583484</c:v>
                </c:pt>
                <c:pt idx="557">
                  <c:v>23.793906810035843</c:v>
                </c:pt>
                <c:pt idx="558">
                  <c:v>23.751341681574239</c:v>
                </c:pt>
                <c:pt idx="559">
                  <c:v>23.708928571428572</c:v>
                </c:pt>
                <c:pt idx="560">
                  <c:v>23.666666666666668</c:v>
                </c:pt>
                <c:pt idx="561">
                  <c:v>23.62455516014235</c:v>
                </c:pt>
                <c:pt idx="562">
                  <c:v>23.582593250444049</c:v>
                </c:pt>
                <c:pt idx="563">
                  <c:v>23.540780141843971</c:v>
                </c:pt>
                <c:pt idx="564">
                  <c:v>23.499115044247787</c:v>
                </c:pt>
                <c:pt idx="565">
                  <c:v>23.457597173144876</c:v>
                </c:pt>
                <c:pt idx="566">
                  <c:v>23.416225749559082</c:v>
                </c:pt>
                <c:pt idx="567">
                  <c:v>23.375</c:v>
                </c:pt>
                <c:pt idx="568">
                  <c:v>23.333919156414762</c:v>
                </c:pt>
                <c:pt idx="569">
                  <c:v>23.292982456140351</c:v>
                </c:pt>
                <c:pt idx="570">
                  <c:v>23.252189141856391</c:v>
                </c:pt>
                <c:pt idx="571">
                  <c:v>23.21153846153846</c:v>
                </c:pt>
                <c:pt idx="572">
                  <c:v>23.171029668411869</c:v>
                </c:pt>
                <c:pt idx="573">
                  <c:v>23.130662020905923</c:v>
                </c:pt>
                <c:pt idx="574">
                  <c:v>23.090434782608696</c:v>
                </c:pt>
                <c:pt idx="575">
                  <c:v>23.050347222222221</c:v>
                </c:pt>
                <c:pt idx="576">
                  <c:v>23.010398613518198</c:v>
                </c:pt>
                <c:pt idx="577">
                  <c:v>22.970588235294116</c:v>
                </c:pt>
                <c:pt idx="578">
                  <c:v>22.930915371329878</c:v>
                </c:pt>
                <c:pt idx="579">
                  <c:v>22.891379310344828</c:v>
                </c:pt>
                <c:pt idx="580">
                  <c:v>22.85197934595525</c:v>
                </c:pt>
                <c:pt idx="581">
                  <c:v>22.812714776632301</c:v>
                </c:pt>
                <c:pt idx="582">
                  <c:v>22.773584905660378</c:v>
                </c:pt>
                <c:pt idx="583">
                  <c:v>22.734589041095891</c:v>
                </c:pt>
                <c:pt idx="584">
                  <c:v>22.695726495726497</c:v>
                </c:pt>
                <c:pt idx="585">
                  <c:v>22.656996587030715</c:v>
                </c:pt>
                <c:pt idx="586">
                  <c:v>22.618398637137989</c:v>
                </c:pt>
                <c:pt idx="587">
                  <c:v>22.579931972789115</c:v>
                </c:pt>
                <c:pt idx="588">
                  <c:v>22.541595925297113</c:v>
                </c:pt>
                <c:pt idx="589">
                  <c:v>22.503389830508475</c:v>
                </c:pt>
                <c:pt idx="590">
                  <c:v>22.465313028764804</c:v>
                </c:pt>
                <c:pt idx="591">
                  <c:v>22.427364864864863</c:v>
                </c:pt>
                <c:pt idx="592">
                  <c:v>22.38954468802698</c:v>
                </c:pt>
                <c:pt idx="593">
                  <c:v>22.351851851851851</c:v>
                </c:pt>
                <c:pt idx="594">
                  <c:v>22.314285714285713</c:v>
                </c:pt>
                <c:pt idx="595">
                  <c:v>22.276845637583893</c:v>
                </c:pt>
                <c:pt idx="596">
                  <c:v>22.239530988274709</c:v>
                </c:pt>
                <c:pt idx="597">
                  <c:v>22.202341137123746</c:v>
                </c:pt>
                <c:pt idx="598">
                  <c:v>22.165275459098499</c:v>
                </c:pt>
                <c:pt idx="599">
                  <c:v>22.128333333333334</c:v>
                </c:pt>
                <c:pt idx="600">
                  <c:v>22.091514143094841</c:v>
                </c:pt>
                <c:pt idx="601">
                  <c:v>22.05481727574751</c:v>
                </c:pt>
                <c:pt idx="602">
                  <c:v>22.018242122719734</c:v>
                </c:pt>
                <c:pt idx="603">
                  <c:v>21.981788079470199</c:v>
                </c:pt>
                <c:pt idx="604">
                  <c:v>21.945454545454545</c:v>
                </c:pt>
                <c:pt idx="605">
                  <c:v>21.909240924092408</c:v>
                </c:pt>
                <c:pt idx="606">
                  <c:v>21.873146622734762</c:v>
                </c:pt>
                <c:pt idx="607">
                  <c:v>21.837171052631579</c:v>
                </c:pt>
                <c:pt idx="608">
                  <c:v>21.801313628899837</c:v>
                </c:pt>
                <c:pt idx="609">
                  <c:v>21.765573770491802</c:v>
                </c:pt>
                <c:pt idx="610">
                  <c:v>21.729950900163665</c:v>
                </c:pt>
                <c:pt idx="611">
                  <c:v>21.694444444444443</c:v>
                </c:pt>
                <c:pt idx="612">
                  <c:v>21.659053833605221</c:v>
                </c:pt>
                <c:pt idx="613">
                  <c:v>21.623778501628664</c:v>
                </c:pt>
                <c:pt idx="614">
                  <c:v>21.588617886178863</c:v>
                </c:pt>
                <c:pt idx="615">
                  <c:v>21.553571428571427</c:v>
                </c:pt>
                <c:pt idx="616">
                  <c:v>21.518638573743921</c:v>
                </c:pt>
                <c:pt idx="617">
                  <c:v>21.483818770226538</c:v>
                </c:pt>
                <c:pt idx="618">
                  <c:v>21.449111470113085</c:v>
                </c:pt>
                <c:pt idx="619">
                  <c:v>21.414516129032258</c:v>
                </c:pt>
                <c:pt idx="620">
                  <c:v>21.380032206119164</c:v>
                </c:pt>
                <c:pt idx="621">
                  <c:v>21.34565916398714</c:v>
                </c:pt>
                <c:pt idx="622">
                  <c:v>21.31139646869984</c:v>
                </c:pt>
                <c:pt idx="623">
                  <c:v>21.277243589743591</c:v>
                </c:pt>
                <c:pt idx="624">
                  <c:v>21.243200000000002</c:v>
                </c:pt>
                <c:pt idx="625">
                  <c:v>21.209265175718851</c:v>
                </c:pt>
                <c:pt idx="626">
                  <c:v>21.17543859649123</c:v>
                </c:pt>
                <c:pt idx="627">
                  <c:v>21.141719745222929</c:v>
                </c:pt>
                <c:pt idx="628">
                  <c:v>21.108108108108109</c:v>
                </c:pt>
                <c:pt idx="629">
                  <c:v>21.074603174603176</c:v>
                </c:pt>
                <c:pt idx="630">
                  <c:v>21.04120443740095</c:v>
                </c:pt>
                <c:pt idx="631">
                  <c:v>21.007911392405063</c:v>
                </c:pt>
                <c:pt idx="632">
                  <c:v>20.974723538704581</c:v>
                </c:pt>
                <c:pt idx="633">
                  <c:v>20.941640378548897</c:v>
                </c:pt>
                <c:pt idx="634">
                  <c:v>20.908661417322836</c:v>
                </c:pt>
                <c:pt idx="635">
                  <c:v>20.875786163522012</c:v>
                </c:pt>
                <c:pt idx="636">
                  <c:v>20.843014128728413</c:v>
                </c:pt>
                <c:pt idx="637">
                  <c:v>20.810344827586206</c:v>
                </c:pt>
                <c:pt idx="638">
                  <c:v>20.777777777777779</c:v>
                </c:pt>
                <c:pt idx="639">
                  <c:v>20.745312500000001</c:v>
                </c:pt>
                <c:pt idx="640">
                  <c:v>20.712948517940717</c:v>
                </c:pt>
                <c:pt idx="641">
                  <c:v>20.680685358255452</c:v>
                </c:pt>
                <c:pt idx="642">
                  <c:v>20.648522550544325</c:v>
                </c:pt>
                <c:pt idx="643">
                  <c:v>20.616459627329192</c:v>
                </c:pt>
                <c:pt idx="644">
                  <c:v>20.584496124031009</c:v>
                </c:pt>
                <c:pt idx="645">
                  <c:v>20.55263157894737</c:v>
                </c:pt>
                <c:pt idx="646">
                  <c:v>20.520865533230292</c:v>
                </c:pt>
                <c:pt idx="647">
                  <c:v>20.489197530864196</c:v>
                </c:pt>
                <c:pt idx="648">
                  <c:v>20.457627118644069</c:v>
                </c:pt>
                <c:pt idx="649">
                  <c:v>20.426153846153845</c:v>
                </c:pt>
                <c:pt idx="650">
                  <c:v>20.394777265745006</c:v>
                </c:pt>
                <c:pt idx="651">
                  <c:v>20.363496932515336</c:v>
                </c:pt>
                <c:pt idx="652">
                  <c:v>20.332312404287901</c:v>
                </c:pt>
                <c:pt idx="653">
                  <c:v>20.301223241590215</c:v>
                </c:pt>
                <c:pt idx="654">
                  <c:v>20.270229007633588</c:v>
                </c:pt>
                <c:pt idx="655">
                  <c:v>20.239329268292682</c:v>
                </c:pt>
                <c:pt idx="656">
                  <c:v>20.208523592085236</c:v>
                </c:pt>
                <c:pt idx="657">
                  <c:v>20.177811550151976</c:v>
                </c:pt>
                <c:pt idx="658">
                  <c:v>20.147192716236724</c:v>
                </c:pt>
                <c:pt idx="659">
                  <c:v>20.116666666666667</c:v>
                </c:pt>
                <c:pt idx="660">
                  <c:v>20.086232980332831</c:v>
                </c:pt>
                <c:pt idx="661">
                  <c:v>20.055891238670696</c:v>
                </c:pt>
                <c:pt idx="662">
                  <c:v>20.025641025641026</c:v>
                </c:pt>
                <c:pt idx="663">
                  <c:v>19.995481927710845</c:v>
                </c:pt>
                <c:pt idx="664">
                  <c:v>19.965413533834585</c:v>
                </c:pt>
                <c:pt idx="665">
                  <c:v>19.935435435435437</c:v>
                </c:pt>
                <c:pt idx="666">
                  <c:v>19.905547226386808</c:v>
                </c:pt>
                <c:pt idx="667">
                  <c:v>19.875748502994011</c:v>
                </c:pt>
                <c:pt idx="668">
                  <c:v>19.846038863976084</c:v>
                </c:pt>
                <c:pt idx="669">
                  <c:v>19.816417910447761</c:v>
                </c:pt>
                <c:pt idx="670">
                  <c:v>19.78688524590164</c:v>
                </c:pt>
                <c:pt idx="671">
                  <c:v>19.757440476190474</c:v>
                </c:pt>
                <c:pt idx="672">
                  <c:v>19.728083209509659</c:v>
                </c:pt>
                <c:pt idx="673">
                  <c:v>19.698813056379823</c:v>
                </c:pt>
                <c:pt idx="674">
                  <c:v>19.669629629629629</c:v>
                </c:pt>
                <c:pt idx="675">
                  <c:v>19.640532544378697</c:v>
                </c:pt>
                <c:pt idx="676">
                  <c:v>19.611521418020679</c:v>
                </c:pt>
                <c:pt idx="677">
                  <c:v>19.58259587020649</c:v>
                </c:pt>
                <c:pt idx="678">
                  <c:v>19.553755522827689</c:v>
                </c:pt>
                <c:pt idx="679">
                  <c:v>19.524999999999999</c:v>
                </c:pt>
                <c:pt idx="680">
                  <c:v>19.496328928046989</c:v>
                </c:pt>
                <c:pt idx="681">
                  <c:v>19.467741935483872</c:v>
                </c:pt>
                <c:pt idx="682">
                  <c:v>19.439238653001464</c:v>
                </c:pt>
                <c:pt idx="683">
                  <c:v>19.410818713450293</c:v>
                </c:pt>
                <c:pt idx="684">
                  <c:v>19.382481751824816</c:v>
                </c:pt>
                <c:pt idx="685">
                  <c:v>19.354227405247812</c:v>
                </c:pt>
                <c:pt idx="686">
                  <c:v>19.326055312954875</c:v>
                </c:pt>
                <c:pt idx="687">
                  <c:v>19.29796511627907</c:v>
                </c:pt>
                <c:pt idx="688">
                  <c:v>19.269956458635704</c:v>
                </c:pt>
                <c:pt idx="689">
                  <c:v>19.242028985507247</c:v>
                </c:pt>
                <c:pt idx="690">
                  <c:v>19.214182344428366</c:v>
                </c:pt>
                <c:pt idx="691">
                  <c:v>19.186416184971097</c:v>
                </c:pt>
                <c:pt idx="692">
                  <c:v>19.158730158730158</c:v>
                </c:pt>
                <c:pt idx="693">
                  <c:v>19.131123919308358</c:v>
                </c:pt>
                <c:pt idx="694">
                  <c:v>19.103597122302158</c:v>
                </c:pt>
                <c:pt idx="695">
                  <c:v>19.076149425287355</c:v>
                </c:pt>
                <c:pt idx="696">
                  <c:v>19.048780487804876</c:v>
                </c:pt>
                <c:pt idx="697">
                  <c:v>19.021489971346703</c:v>
                </c:pt>
                <c:pt idx="698">
                  <c:v>18.994277539341915</c:v>
                </c:pt>
                <c:pt idx="699">
                  <c:v>18.967142857142857</c:v>
                </c:pt>
                <c:pt idx="700">
                  <c:v>18.940085592011414</c:v>
                </c:pt>
                <c:pt idx="701">
                  <c:v>18.913105413105413</c:v>
                </c:pt>
                <c:pt idx="702">
                  <c:v>18.88620199146515</c:v>
                </c:pt>
                <c:pt idx="703">
                  <c:v>18.859375</c:v>
                </c:pt>
                <c:pt idx="704">
                  <c:v>18.832624113475177</c:v>
                </c:pt>
                <c:pt idx="705">
                  <c:v>18.805949008498583</c:v>
                </c:pt>
                <c:pt idx="706">
                  <c:v>18.77934936350778</c:v>
                </c:pt>
                <c:pt idx="707">
                  <c:v>18.752824858757062</c:v>
                </c:pt>
                <c:pt idx="708">
                  <c:v>18.726375176304654</c:v>
                </c:pt>
                <c:pt idx="709">
                  <c:v>18.7</c:v>
                </c:pt>
                <c:pt idx="710">
                  <c:v>18.673699015471168</c:v>
                </c:pt>
                <c:pt idx="711">
                  <c:v>18.647471910112358</c:v>
                </c:pt>
                <c:pt idx="712">
                  <c:v>18.621318373071528</c:v>
                </c:pt>
                <c:pt idx="713">
                  <c:v>18.595238095238095</c:v>
                </c:pt>
                <c:pt idx="714">
                  <c:v>18.569230769230771</c:v>
                </c:pt>
                <c:pt idx="715">
                  <c:v>18.543296089385475</c:v>
                </c:pt>
                <c:pt idx="716">
                  <c:v>18.517433751743376</c:v>
                </c:pt>
                <c:pt idx="717">
                  <c:v>18.491643454038996</c:v>
                </c:pt>
                <c:pt idx="718">
                  <c:v>18.465924895688456</c:v>
                </c:pt>
                <c:pt idx="719">
                  <c:v>18.440277777777776</c:v>
                </c:pt>
                <c:pt idx="720">
                  <c:v>18.414701803051319</c:v>
                </c:pt>
                <c:pt idx="721">
                  <c:v>18.389196675900276</c:v>
                </c:pt>
                <c:pt idx="722">
                  <c:v>18.363762102351313</c:v>
                </c:pt>
                <c:pt idx="723">
                  <c:v>18.33839779005525</c:v>
                </c:pt>
                <c:pt idx="724">
                  <c:v>18.313103448275861</c:v>
                </c:pt>
                <c:pt idx="725">
                  <c:v>18.287878787878789</c:v>
                </c:pt>
                <c:pt idx="726">
                  <c:v>18.262723521320495</c:v>
                </c:pt>
                <c:pt idx="727">
                  <c:v>18.237637362637361</c:v>
                </c:pt>
                <c:pt idx="728">
                  <c:v>18.212620027434841</c:v>
                </c:pt>
                <c:pt idx="729">
                  <c:v>18.187671232876713</c:v>
                </c:pt>
                <c:pt idx="730">
                  <c:v>18.162790697674417</c:v>
                </c:pt>
                <c:pt idx="731">
                  <c:v>18.137978142076502</c:v>
                </c:pt>
                <c:pt idx="732">
                  <c:v>18.113233287858119</c:v>
                </c:pt>
                <c:pt idx="733">
                  <c:v>18.088555858310627</c:v>
                </c:pt>
                <c:pt idx="734">
                  <c:v>18.063945578231291</c:v>
                </c:pt>
                <c:pt idx="735">
                  <c:v>18.039402173913043</c:v>
                </c:pt>
                <c:pt idx="736">
                  <c:v>18.014925373134329</c:v>
                </c:pt>
                <c:pt idx="737">
                  <c:v>17.990514905149052</c:v>
                </c:pt>
                <c:pt idx="738">
                  <c:v>17.96617050067659</c:v>
                </c:pt>
                <c:pt idx="739">
                  <c:v>17.941891891891892</c:v>
                </c:pt>
                <c:pt idx="740">
                  <c:v>17.917678812415655</c:v>
                </c:pt>
                <c:pt idx="741">
                  <c:v>17.893530997304584</c:v>
                </c:pt>
                <c:pt idx="742">
                  <c:v>17.869448183041722</c:v>
                </c:pt>
                <c:pt idx="743">
                  <c:v>17.84543010752688</c:v>
                </c:pt>
                <c:pt idx="744">
                  <c:v>17.821476510067114</c:v>
                </c:pt>
                <c:pt idx="745">
                  <c:v>17.797587131367294</c:v>
                </c:pt>
                <c:pt idx="746">
                  <c:v>17.773761713520749</c:v>
                </c:pt>
                <c:pt idx="747">
                  <c:v>17.75</c:v>
                </c:pt>
                <c:pt idx="748">
                  <c:v>17.726301735647532</c:v>
                </c:pt>
                <c:pt idx="749">
                  <c:v>17.702666666666666</c:v>
                </c:pt>
                <c:pt idx="750">
                  <c:v>17.679094540612518</c:v>
                </c:pt>
                <c:pt idx="751">
                  <c:v>17.655585106382979</c:v>
                </c:pt>
                <c:pt idx="752">
                  <c:v>17.632138114209827</c:v>
                </c:pt>
                <c:pt idx="753">
                  <c:v>17.608753315649867</c:v>
                </c:pt>
                <c:pt idx="754">
                  <c:v>17.585430463576159</c:v>
                </c:pt>
                <c:pt idx="755">
                  <c:v>17.562169312169313</c:v>
                </c:pt>
                <c:pt idx="756">
                  <c:v>17.538969616908851</c:v>
                </c:pt>
                <c:pt idx="757">
                  <c:v>17.515831134564642</c:v>
                </c:pt>
                <c:pt idx="758">
                  <c:v>17.492753623188406</c:v>
                </c:pt>
                <c:pt idx="759">
                  <c:v>17.469736842105263</c:v>
                </c:pt>
                <c:pt idx="760">
                  <c:v>17.446780551905388</c:v>
                </c:pt>
                <c:pt idx="761">
                  <c:v>17.423884514435695</c:v>
                </c:pt>
                <c:pt idx="762">
                  <c:v>17.401048492791613</c:v>
                </c:pt>
                <c:pt idx="763">
                  <c:v>17.3782722513089</c:v>
                </c:pt>
                <c:pt idx="764">
                  <c:v>17.355555555555554</c:v>
                </c:pt>
                <c:pt idx="765">
                  <c:v>17.332898172323759</c:v>
                </c:pt>
                <c:pt idx="766">
                  <c:v>17.310299869621904</c:v>
                </c:pt>
                <c:pt idx="767">
                  <c:v>17.287760416666668</c:v>
                </c:pt>
                <c:pt idx="768">
                  <c:v>17.265279583875163</c:v>
                </c:pt>
                <c:pt idx="769">
                  <c:v>17.242857142857144</c:v>
                </c:pt>
                <c:pt idx="770">
                  <c:v>17.220492866407263</c:v>
                </c:pt>
                <c:pt idx="771">
                  <c:v>17.198186528497409</c:v>
                </c:pt>
                <c:pt idx="772">
                  <c:v>17.17593790426908</c:v>
                </c:pt>
                <c:pt idx="773">
                  <c:v>17.15374677002584</c:v>
                </c:pt>
                <c:pt idx="774">
                  <c:v>17.131612903225808</c:v>
                </c:pt>
                <c:pt idx="775">
                  <c:v>17.109536082474225</c:v>
                </c:pt>
                <c:pt idx="776">
                  <c:v>17.087516087516086</c:v>
                </c:pt>
                <c:pt idx="777">
                  <c:v>17.065552699228792</c:v>
                </c:pt>
                <c:pt idx="778">
                  <c:v>17.043645699614892</c:v>
                </c:pt>
                <c:pt idx="779">
                  <c:v>17.021794871794871</c:v>
                </c:pt>
                <c:pt idx="780">
                  <c:v>17</c:v>
                </c:pt>
                <c:pt idx="781">
                  <c:v>16.978260869565219</c:v>
                </c:pt>
                <c:pt idx="782">
                  <c:v>16.956577266922096</c:v>
                </c:pt>
                <c:pt idx="783">
                  <c:v>16.934948979591837</c:v>
                </c:pt>
                <c:pt idx="784">
                  <c:v>16.913375796178343</c:v>
                </c:pt>
                <c:pt idx="785">
                  <c:v>16.891857506361323</c:v>
                </c:pt>
                <c:pt idx="786">
                  <c:v>16.870393900889454</c:v>
                </c:pt>
                <c:pt idx="787">
                  <c:v>16.848984771573605</c:v>
                </c:pt>
                <c:pt idx="788">
                  <c:v>16.827629911280102</c:v>
                </c:pt>
                <c:pt idx="789">
                  <c:v>16.80632911392405</c:v>
                </c:pt>
                <c:pt idx="790">
                  <c:v>16.785082174462705</c:v>
                </c:pt>
                <c:pt idx="791">
                  <c:v>16.763888888888889</c:v>
                </c:pt>
                <c:pt idx="792">
                  <c:v>16.742749054224465</c:v>
                </c:pt>
                <c:pt idx="793">
                  <c:v>16.721662468513856</c:v>
                </c:pt>
                <c:pt idx="794">
                  <c:v>16.700628930817611</c:v>
                </c:pt>
                <c:pt idx="795">
                  <c:v>16.679648241206031</c:v>
                </c:pt>
                <c:pt idx="796">
                  <c:v>16.658720200752825</c:v>
                </c:pt>
                <c:pt idx="797">
                  <c:v>16.637844611528823</c:v>
                </c:pt>
                <c:pt idx="798">
                  <c:v>16.617021276595743</c:v>
                </c:pt>
                <c:pt idx="799">
                  <c:v>16.596250000000001</c:v>
                </c:pt>
                <c:pt idx="800">
                  <c:v>16.575530586766543</c:v>
                </c:pt>
                <c:pt idx="801">
                  <c:v>16.554862842892767</c:v>
                </c:pt>
                <c:pt idx="802">
                  <c:v>16.534246575342465</c:v>
                </c:pt>
                <c:pt idx="803">
                  <c:v>16.513681592039802</c:v>
                </c:pt>
                <c:pt idx="804">
                  <c:v>16.493167701863353</c:v>
                </c:pt>
                <c:pt idx="805">
                  <c:v>16.472704714640198</c:v>
                </c:pt>
                <c:pt idx="806">
                  <c:v>16.452292441140024</c:v>
                </c:pt>
                <c:pt idx="807">
                  <c:v>16.431930693069308</c:v>
                </c:pt>
                <c:pt idx="808">
                  <c:v>16.411619283065512</c:v>
                </c:pt>
                <c:pt idx="809">
                  <c:v>16.391358024691357</c:v>
                </c:pt>
                <c:pt idx="810">
                  <c:v>16.3711467324291</c:v>
                </c:pt>
                <c:pt idx="811">
                  <c:v>16.350985221674875</c:v>
                </c:pt>
                <c:pt idx="812">
                  <c:v>16.330873308733086</c:v>
                </c:pt>
                <c:pt idx="813">
                  <c:v>16.310810810810811</c:v>
                </c:pt>
                <c:pt idx="814">
                  <c:v>16.290797546012271</c:v>
                </c:pt>
                <c:pt idx="815">
                  <c:v>16.270833333333332</c:v>
                </c:pt>
                <c:pt idx="816">
                  <c:v>16.25091799265606</c:v>
                </c:pt>
                <c:pt idx="817">
                  <c:v>16.231051344743275</c:v>
                </c:pt>
                <c:pt idx="818">
                  <c:v>16.21123321123321</c:v>
                </c:pt>
                <c:pt idx="819">
                  <c:v>16.191463414634146</c:v>
                </c:pt>
                <c:pt idx="820">
                  <c:v>16.171741778319124</c:v>
                </c:pt>
                <c:pt idx="821">
                  <c:v>16.152068126520682</c:v>
                </c:pt>
                <c:pt idx="822">
                  <c:v>16.132442284325638</c:v>
                </c:pt>
                <c:pt idx="823">
                  <c:v>16.112864077669904</c:v>
                </c:pt>
                <c:pt idx="824">
                  <c:v>16.093333333333334</c:v>
                </c:pt>
                <c:pt idx="825">
                  <c:v>16.073849878934624</c:v>
                </c:pt>
                <c:pt idx="826">
                  <c:v>16.054413542926241</c:v>
                </c:pt>
                <c:pt idx="827">
                  <c:v>16.035024154589372</c:v>
                </c:pt>
                <c:pt idx="828">
                  <c:v>16.015681544028951</c:v>
                </c:pt>
                <c:pt idx="829">
                  <c:v>15.996385542168674</c:v>
                </c:pt>
                <c:pt idx="830">
                  <c:v>15.977135980746089</c:v>
                </c:pt>
                <c:pt idx="831">
                  <c:v>15.957932692307692</c:v>
                </c:pt>
                <c:pt idx="832">
                  <c:v>15.938775510204081</c:v>
                </c:pt>
                <c:pt idx="833">
                  <c:v>15.919664268585132</c:v>
                </c:pt>
                <c:pt idx="834">
                  <c:v>15.90059880239521</c:v>
                </c:pt>
                <c:pt idx="835">
                  <c:v>15.881578947368421</c:v>
                </c:pt>
                <c:pt idx="836">
                  <c:v>15.862604540023895</c:v>
                </c:pt>
                <c:pt idx="837">
                  <c:v>15.843675417661098</c:v>
                </c:pt>
                <c:pt idx="838">
                  <c:v>15.824791418355185</c:v>
                </c:pt>
                <c:pt idx="839">
                  <c:v>15.80595238095238</c:v>
                </c:pt>
                <c:pt idx="840">
                  <c:v>15.787158145065398</c:v>
                </c:pt>
                <c:pt idx="841">
                  <c:v>15.768408551068884</c:v>
                </c:pt>
                <c:pt idx="842">
                  <c:v>15.749703440094899</c:v>
                </c:pt>
                <c:pt idx="843">
                  <c:v>15.731042654028435</c:v>
                </c:pt>
                <c:pt idx="844">
                  <c:v>15.712426035502959</c:v>
                </c:pt>
                <c:pt idx="845">
                  <c:v>15.693853427895981</c:v>
                </c:pt>
                <c:pt idx="846">
                  <c:v>15.675324675324676</c:v>
                </c:pt>
                <c:pt idx="847">
                  <c:v>15.65683962264151</c:v>
                </c:pt>
                <c:pt idx="848">
                  <c:v>15.638398115429917</c:v>
                </c:pt>
                <c:pt idx="849">
                  <c:v>15.62</c:v>
                </c:pt>
                <c:pt idx="850">
                  <c:v>15.601645123384253</c:v>
                </c:pt>
                <c:pt idx="851">
                  <c:v>15.583333333333334</c:v>
                </c:pt>
                <c:pt idx="852">
                  <c:v>15.565064478311841</c:v>
                </c:pt>
                <c:pt idx="853">
                  <c:v>15.546838407494144</c:v>
                </c:pt>
                <c:pt idx="854">
                  <c:v>15.528654970760234</c:v>
                </c:pt>
                <c:pt idx="855">
                  <c:v>15.510514018691589</c:v>
                </c:pt>
                <c:pt idx="856">
                  <c:v>15.492415402567094</c:v>
                </c:pt>
                <c:pt idx="857">
                  <c:v>15.474358974358974</c:v>
                </c:pt>
                <c:pt idx="858">
                  <c:v>15.456344586728754</c:v>
                </c:pt>
                <c:pt idx="859">
                  <c:v>15.438372093023256</c:v>
                </c:pt>
                <c:pt idx="860">
                  <c:v>15.420441347270616</c:v>
                </c:pt>
                <c:pt idx="861">
                  <c:v>15.402552204176335</c:v>
                </c:pt>
                <c:pt idx="862">
                  <c:v>15.384704519119351</c:v>
                </c:pt>
                <c:pt idx="863">
                  <c:v>15.366898148148149</c:v>
                </c:pt>
                <c:pt idx="864">
                  <c:v>15.349132947976878</c:v>
                </c:pt>
                <c:pt idx="865">
                  <c:v>15.331408775981524</c:v>
                </c:pt>
                <c:pt idx="866">
                  <c:v>15.313725490196079</c:v>
                </c:pt>
                <c:pt idx="867">
                  <c:v>15.296082949308756</c:v>
                </c:pt>
                <c:pt idx="868">
                  <c:v>15.278481012658228</c:v>
                </c:pt>
                <c:pt idx="869">
                  <c:v>15.260919540229885</c:v>
                </c:pt>
                <c:pt idx="870">
                  <c:v>15.243398392652123</c:v>
                </c:pt>
                <c:pt idx="871">
                  <c:v>15.225917431192661</c:v>
                </c:pt>
                <c:pt idx="872">
                  <c:v>15.208476517754868</c:v>
                </c:pt>
                <c:pt idx="873">
                  <c:v>15.191075514874141</c:v>
                </c:pt>
                <c:pt idx="874">
                  <c:v>15.173714285714286</c:v>
                </c:pt>
                <c:pt idx="875">
                  <c:v>15.156392694063927</c:v>
                </c:pt>
                <c:pt idx="876">
                  <c:v>15.139110604332954</c:v>
                </c:pt>
                <c:pt idx="877">
                  <c:v>15.121867881548974</c:v>
                </c:pt>
                <c:pt idx="878">
                  <c:v>15.104664391353811</c:v>
                </c:pt>
                <c:pt idx="879">
                  <c:v>15.0875</c:v>
                </c:pt>
                <c:pt idx="880">
                  <c:v>15.070374574347333</c:v>
                </c:pt>
                <c:pt idx="881">
                  <c:v>15.053287981859411</c:v>
                </c:pt>
                <c:pt idx="882">
                  <c:v>15.036240090600227</c:v>
                </c:pt>
                <c:pt idx="883">
                  <c:v>15.01923076923077</c:v>
                </c:pt>
                <c:pt idx="884">
                  <c:v>15.00225988700565</c:v>
                </c:pt>
                <c:pt idx="885">
                  <c:v>14.985327313769751</c:v>
                </c:pt>
                <c:pt idx="886">
                  <c:v>14.968432919954903</c:v>
                </c:pt>
                <c:pt idx="887">
                  <c:v>14.951576576576576</c:v>
                </c:pt>
                <c:pt idx="888">
                  <c:v>14.934758155230597</c:v>
                </c:pt>
                <c:pt idx="889">
                  <c:v>14.917977528089887</c:v>
                </c:pt>
                <c:pt idx="890">
                  <c:v>14.901234567901234</c:v>
                </c:pt>
                <c:pt idx="891">
                  <c:v>14.884529147982063</c:v>
                </c:pt>
                <c:pt idx="892">
                  <c:v>14.867861142217246</c:v>
                </c:pt>
                <c:pt idx="893">
                  <c:v>14.851230425055929</c:v>
                </c:pt>
                <c:pt idx="894">
                  <c:v>14.83463687150838</c:v>
                </c:pt>
                <c:pt idx="895">
                  <c:v>14.818080357142858</c:v>
                </c:pt>
                <c:pt idx="896">
                  <c:v>14.801560758082497</c:v>
                </c:pt>
                <c:pt idx="897">
                  <c:v>14.785077951002227</c:v>
                </c:pt>
                <c:pt idx="898">
                  <c:v>14.768631813125696</c:v>
                </c:pt>
                <c:pt idx="899">
                  <c:v>14.752222222222223</c:v>
                </c:pt>
                <c:pt idx="900">
                  <c:v>14.735849056603774</c:v>
                </c:pt>
                <c:pt idx="901">
                  <c:v>14.719512195121951</c:v>
                </c:pt>
                <c:pt idx="902">
                  <c:v>14.703211517165006</c:v>
                </c:pt>
                <c:pt idx="903">
                  <c:v>14.686946902654867</c:v>
                </c:pt>
                <c:pt idx="904">
                  <c:v>14.6707182320442</c:v>
                </c:pt>
                <c:pt idx="905">
                  <c:v>14.654525386313466</c:v>
                </c:pt>
                <c:pt idx="906">
                  <c:v>14.638368246968026</c:v>
                </c:pt>
                <c:pt idx="907">
                  <c:v>14.622246696035242</c:v>
                </c:pt>
                <c:pt idx="908">
                  <c:v>14.606160616061606</c:v>
                </c:pt>
                <c:pt idx="909">
                  <c:v>14.59010989010989</c:v>
                </c:pt>
                <c:pt idx="910">
                  <c:v>14.574094401756312</c:v>
                </c:pt>
                <c:pt idx="911">
                  <c:v>14.558114035087719</c:v>
                </c:pt>
                <c:pt idx="912">
                  <c:v>14.542168674698795</c:v>
                </c:pt>
                <c:pt idx="913">
                  <c:v>14.526258205689278</c:v>
                </c:pt>
                <c:pt idx="914">
                  <c:v>14.510382513661202</c:v>
                </c:pt>
                <c:pt idx="915">
                  <c:v>14.494541484716157</c:v>
                </c:pt>
                <c:pt idx="916">
                  <c:v>14.478735005452563</c:v>
                </c:pt>
                <c:pt idx="917">
                  <c:v>14.462962962962964</c:v>
                </c:pt>
                <c:pt idx="918">
                  <c:v>14.447225244831339</c:v>
                </c:pt>
                <c:pt idx="919">
                  <c:v>14.431521739130435</c:v>
                </c:pt>
                <c:pt idx="920">
                  <c:v>14.41585233441911</c:v>
                </c:pt>
                <c:pt idx="921">
                  <c:v>14.400216919739696</c:v>
                </c:pt>
                <c:pt idx="922">
                  <c:v>14.384615384615385</c:v>
                </c:pt>
                <c:pt idx="923">
                  <c:v>14.369047619047619</c:v>
                </c:pt>
                <c:pt idx="924">
                  <c:v>14.353513513513514</c:v>
                </c:pt>
                <c:pt idx="925">
                  <c:v>14.338012958963283</c:v>
                </c:pt>
                <c:pt idx="926">
                  <c:v>14.322545846817691</c:v>
                </c:pt>
                <c:pt idx="927">
                  <c:v>14.307112068965518</c:v>
                </c:pt>
                <c:pt idx="928">
                  <c:v>14.291711517761033</c:v>
                </c:pt>
                <c:pt idx="929">
                  <c:v>14.276344086021505</c:v>
                </c:pt>
                <c:pt idx="930">
                  <c:v>14.261009667024705</c:v>
                </c:pt>
                <c:pt idx="931">
                  <c:v>14.245708154506438</c:v>
                </c:pt>
                <c:pt idx="932">
                  <c:v>14.230439442658092</c:v>
                </c:pt>
                <c:pt idx="933">
                  <c:v>14.215203426124196</c:v>
                </c:pt>
                <c:pt idx="934">
                  <c:v>14.2</c:v>
                </c:pt>
                <c:pt idx="935">
                  <c:v>14.18482905982906</c:v>
                </c:pt>
                <c:pt idx="936">
                  <c:v>14.169690501600854</c:v>
                </c:pt>
                <c:pt idx="937">
                  <c:v>14.154584221748401</c:v>
                </c:pt>
                <c:pt idx="938">
                  <c:v>14.1395101171459</c:v>
                </c:pt>
                <c:pt idx="939">
                  <c:v>14.124468085106383</c:v>
                </c:pt>
                <c:pt idx="940">
                  <c:v>14.109458023379384</c:v>
                </c:pt>
                <c:pt idx="941">
                  <c:v>14.09447983014862</c:v>
                </c:pt>
                <c:pt idx="942">
                  <c:v>14.079533404029693</c:v>
                </c:pt>
                <c:pt idx="943">
                  <c:v>14.064618644067796</c:v>
                </c:pt>
                <c:pt idx="944">
                  <c:v>14.049735449735449</c:v>
                </c:pt>
                <c:pt idx="945">
                  <c:v>14.034883720930232</c:v>
                </c:pt>
                <c:pt idx="946">
                  <c:v>14.020063357972544</c:v>
                </c:pt>
                <c:pt idx="947">
                  <c:v>14.005274261603375</c:v>
                </c:pt>
                <c:pt idx="948">
                  <c:v>13.990516332982086</c:v>
                </c:pt>
                <c:pt idx="949">
                  <c:v>13.975789473684211</c:v>
                </c:pt>
                <c:pt idx="950">
                  <c:v>13.961093585699263</c:v>
                </c:pt>
                <c:pt idx="951">
                  <c:v>13.946428571428571</c:v>
                </c:pt>
                <c:pt idx="952">
                  <c:v>13.931794333683106</c:v>
                </c:pt>
                <c:pt idx="953">
                  <c:v>13.917190775681341</c:v>
                </c:pt>
                <c:pt idx="954">
                  <c:v>13.902617801047121</c:v>
                </c:pt>
                <c:pt idx="955">
                  <c:v>13.888075313807532</c:v>
                </c:pt>
                <c:pt idx="956">
                  <c:v>13.873563218390805</c:v>
                </c:pt>
                <c:pt idx="957">
                  <c:v>13.859081419624218</c:v>
                </c:pt>
                <c:pt idx="958">
                  <c:v>13.844629822732012</c:v>
                </c:pt>
                <c:pt idx="959">
                  <c:v>13.830208333333333</c:v>
                </c:pt>
                <c:pt idx="960">
                  <c:v>13.815816857440167</c:v>
                </c:pt>
                <c:pt idx="961">
                  <c:v>13.801455301455302</c:v>
                </c:pt>
                <c:pt idx="962">
                  <c:v>13.787123572170302</c:v>
                </c:pt>
                <c:pt idx="963">
                  <c:v>13.772821576763485</c:v>
                </c:pt>
                <c:pt idx="964">
                  <c:v>13.758549222797928</c:v>
                </c:pt>
                <c:pt idx="965">
                  <c:v>13.744306418219463</c:v>
                </c:pt>
                <c:pt idx="966">
                  <c:v>13.730093071354705</c:v>
                </c:pt>
                <c:pt idx="967">
                  <c:v>13.715909090909092</c:v>
                </c:pt>
                <c:pt idx="968">
                  <c:v>13.701754385964913</c:v>
                </c:pt>
                <c:pt idx="969">
                  <c:v>13.687628865979381</c:v>
                </c:pt>
                <c:pt idx="970">
                  <c:v>13.673532440782699</c:v>
                </c:pt>
                <c:pt idx="971">
                  <c:v>13.659465020576132</c:v>
                </c:pt>
                <c:pt idx="972">
                  <c:v>13.645426515930113</c:v>
                </c:pt>
                <c:pt idx="973">
                  <c:v>13.631416837782341</c:v>
                </c:pt>
                <c:pt idx="974">
                  <c:v>13.617435897435897</c:v>
                </c:pt>
                <c:pt idx="975">
                  <c:v>13.603483606557377</c:v>
                </c:pt>
                <c:pt idx="976">
                  <c:v>13.589559877175025</c:v>
                </c:pt>
                <c:pt idx="977">
                  <c:v>13.575664621676891</c:v>
                </c:pt>
                <c:pt idx="978">
                  <c:v>13.561797752808989</c:v>
                </c:pt>
                <c:pt idx="979">
                  <c:v>13.54795918367347</c:v>
                </c:pt>
                <c:pt idx="980">
                  <c:v>13.53414882772681</c:v>
                </c:pt>
                <c:pt idx="981">
                  <c:v>13.520366598778004</c:v>
                </c:pt>
                <c:pt idx="982">
                  <c:v>13.506612410986776</c:v>
                </c:pt>
                <c:pt idx="983">
                  <c:v>13.492886178861788</c:v>
                </c:pt>
                <c:pt idx="984">
                  <c:v>13.479187817258882</c:v>
                </c:pt>
                <c:pt idx="985">
                  <c:v>13.46551724137931</c:v>
                </c:pt>
                <c:pt idx="986">
                  <c:v>13.451874366767983</c:v>
                </c:pt>
                <c:pt idx="987">
                  <c:v>13.438259109311741</c:v>
                </c:pt>
                <c:pt idx="988">
                  <c:v>13.424671385237614</c:v>
                </c:pt>
                <c:pt idx="989">
                  <c:v>13.411111111111111</c:v>
                </c:pt>
                <c:pt idx="990">
                  <c:v>13.397578203834511</c:v>
                </c:pt>
                <c:pt idx="991">
                  <c:v>13.384072580645162</c:v>
                </c:pt>
                <c:pt idx="992">
                  <c:v>13.370594159113796</c:v>
                </c:pt>
                <c:pt idx="993">
                  <c:v>13.357142857142858</c:v>
                </c:pt>
                <c:pt idx="994">
                  <c:v>13.343718592964825</c:v>
                </c:pt>
                <c:pt idx="995">
                  <c:v>13.330321285140561</c:v>
                </c:pt>
                <c:pt idx="996">
                  <c:v>13.316950852557673</c:v>
                </c:pt>
                <c:pt idx="997">
                  <c:v>13.303607214428858</c:v>
                </c:pt>
                <c:pt idx="998">
                  <c:v>13.29029029029029</c:v>
                </c:pt>
                <c:pt idx="999">
                  <c:v>13.276999999999999</c:v>
                </c:pt>
                <c:pt idx="1000">
                  <c:v>13.263736263736265</c:v>
                </c:pt>
                <c:pt idx="1001">
                  <c:v>13.250499001996008</c:v>
                </c:pt>
                <c:pt idx="1002">
                  <c:v>13.23728813559322</c:v>
                </c:pt>
                <c:pt idx="1003">
                  <c:v>13.224103585657371</c:v>
                </c:pt>
                <c:pt idx="1004">
                  <c:v>13.210945273631841</c:v>
                </c:pt>
                <c:pt idx="1005">
                  <c:v>13.197813121272366</c:v>
                </c:pt>
                <c:pt idx="1006">
                  <c:v>13.184707050645482</c:v>
                </c:pt>
                <c:pt idx="1007">
                  <c:v>13.171626984126984</c:v>
                </c:pt>
                <c:pt idx="1008">
                  <c:v>13.158572844400396</c:v>
                </c:pt>
                <c:pt idx="1009">
                  <c:v>13.145544554455446</c:v>
                </c:pt>
                <c:pt idx="1010">
                  <c:v>13.132542037586548</c:v>
                </c:pt>
                <c:pt idx="1011">
                  <c:v>13.119565217391305</c:v>
                </c:pt>
                <c:pt idx="1012">
                  <c:v>13.106614017769003</c:v>
                </c:pt>
                <c:pt idx="1013">
                  <c:v>13.093688362919131</c:v>
                </c:pt>
                <c:pt idx="1014">
                  <c:v>13.080788177339901</c:v>
                </c:pt>
                <c:pt idx="1015">
                  <c:v>13.067913385826772</c:v>
                </c:pt>
                <c:pt idx="1016">
                  <c:v>13.055063913470994</c:v>
                </c:pt>
                <c:pt idx="1017">
                  <c:v>13.042239685658153</c:v>
                </c:pt>
                <c:pt idx="1018">
                  <c:v>13.029440628066732</c:v>
                </c:pt>
                <c:pt idx="1019">
                  <c:v>13.016666666666667</c:v>
                </c:pt>
                <c:pt idx="1020">
                  <c:v>13.003917727717923</c:v>
                </c:pt>
                <c:pt idx="1021">
                  <c:v>12.99119373776908</c:v>
                </c:pt>
                <c:pt idx="1022">
                  <c:v>12.978494623655914</c:v>
                </c:pt>
                <c:pt idx="1023">
                  <c:v>12.9658203125</c:v>
                </c:pt>
                <c:pt idx="1024">
                  <c:v>12.953170731707317</c:v>
                </c:pt>
                <c:pt idx="1025">
                  <c:v>12.940545808966862</c:v>
                </c:pt>
                <c:pt idx="1026">
                  <c:v>12.92794547224927</c:v>
                </c:pt>
                <c:pt idx="1027">
                  <c:v>12.915369649805447</c:v>
                </c:pt>
                <c:pt idx="1028">
                  <c:v>12.902818270165209</c:v>
                </c:pt>
                <c:pt idx="1029">
                  <c:v>12.890291262135923</c:v>
                </c:pt>
                <c:pt idx="1030">
                  <c:v>12.877788554801164</c:v>
                </c:pt>
                <c:pt idx="1031">
                  <c:v>12.86531007751938</c:v>
                </c:pt>
                <c:pt idx="1032">
                  <c:v>12.852855759922555</c:v>
                </c:pt>
                <c:pt idx="1033">
                  <c:v>12.840425531914894</c:v>
                </c:pt>
                <c:pt idx="1034">
                  <c:v>12.828019323671498</c:v>
                </c:pt>
                <c:pt idx="1035">
                  <c:v>12.815637065637066</c:v>
                </c:pt>
                <c:pt idx="1036">
                  <c:v>12.803278688524591</c:v>
                </c:pt>
                <c:pt idx="1037">
                  <c:v>12.790944123314066</c:v>
                </c:pt>
                <c:pt idx="1038">
                  <c:v>12.778633301251203</c:v>
                </c:pt>
                <c:pt idx="1039">
                  <c:v>12.766346153846154</c:v>
                </c:pt>
                <c:pt idx="1040">
                  <c:v>12.754082612872239</c:v>
                </c:pt>
                <c:pt idx="1041">
                  <c:v>12.741842610364683</c:v>
                </c:pt>
                <c:pt idx="1042">
                  <c:v>12.729626078619367</c:v>
                </c:pt>
                <c:pt idx="1043">
                  <c:v>12.71743295019157</c:v>
                </c:pt>
                <c:pt idx="1044">
                  <c:v>12.705263157894738</c:v>
                </c:pt>
                <c:pt idx="1045">
                  <c:v>12.693116634799235</c:v>
                </c:pt>
                <c:pt idx="1046">
                  <c:v>12.680993314231136</c:v>
                </c:pt>
                <c:pt idx="1047">
                  <c:v>12.668893129770993</c:v>
                </c:pt>
                <c:pt idx="1048">
                  <c:v>12.656816015252621</c:v>
                </c:pt>
                <c:pt idx="1049">
                  <c:v>12.644761904761905</c:v>
                </c:pt>
                <c:pt idx="1050">
                  <c:v>12.632730732635585</c:v>
                </c:pt>
                <c:pt idx="1051">
                  <c:v>12.620722433460076</c:v>
                </c:pt>
                <c:pt idx="1052">
                  <c:v>12.608736942070275</c:v>
                </c:pt>
                <c:pt idx="1053">
                  <c:v>12.596774193548388</c:v>
                </c:pt>
                <c:pt idx="1054">
                  <c:v>12.584834123222748</c:v>
                </c:pt>
                <c:pt idx="1055">
                  <c:v>12.572916666666666</c:v>
                </c:pt>
                <c:pt idx="1056">
                  <c:v>12.561021759697256</c:v>
                </c:pt>
                <c:pt idx="1057">
                  <c:v>12.54914933837429</c:v>
                </c:pt>
                <c:pt idx="1058">
                  <c:v>12.537299338999055</c:v>
                </c:pt>
                <c:pt idx="1059">
                  <c:v>12.525471698113208</c:v>
                </c:pt>
                <c:pt idx="1060">
                  <c:v>12.513666352497644</c:v>
                </c:pt>
                <c:pt idx="1061">
                  <c:v>12.501883239171375</c:v>
                </c:pt>
                <c:pt idx="1062">
                  <c:v>12.490122295390405</c:v>
                </c:pt>
                <c:pt idx="1063">
                  <c:v>12.478383458646617</c:v>
                </c:pt>
                <c:pt idx="1064">
                  <c:v>12.466666666666667</c:v>
                </c:pt>
                <c:pt idx="1065">
                  <c:v>12.454971857410882</c:v>
                </c:pt>
                <c:pt idx="1066">
                  <c:v>12.443298969072165</c:v>
                </c:pt>
                <c:pt idx="1067">
                  <c:v>12.431647940074907</c:v>
                </c:pt>
                <c:pt idx="1068">
                  <c:v>12.420018709073901</c:v>
                </c:pt>
                <c:pt idx="1069">
                  <c:v>12.40841121495327</c:v>
                </c:pt>
                <c:pt idx="1070">
                  <c:v>12.396825396825397</c:v>
                </c:pt>
                <c:pt idx="1071">
                  <c:v>12.385261194029852</c:v>
                </c:pt>
                <c:pt idx="1072">
                  <c:v>12.37371854613234</c:v>
                </c:pt>
                <c:pt idx="1073">
                  <c:v>12.362197392923649</c:v>
                </c:pt>
                <c:pt idx="1074">
                  <c:v>12.350697674418605</c:v>
                </c:pt>
                <c:pt idx="1075">
                  <c:v>12.339219330855018</c:v>
                </c:pt>
                <c:pt idx="1076">
                  <c:v>12.327762302692665</c:v>
                </c:pt>
                <c:pt idx="1077">
                  <c:v>12.316326530612244</c:v>
                </c:pt>
                <c:pt idx="1078">
                  <c:v>12.304911955514365</c:v>
                </c:pt>
                <c:pt idx="1079">
                  <c:v>12.293518518518519</c:v>
                </c:pt>
                <c:pt idx="1080">
                  <c:v>12.282146160962073</c:v>
                </c:pt>
                <c:pt idx="1081">
                  <c:v>12.27079482439926</c:v>
                </c:pt>
                <c:pt idx="1082">
                  <c:v>12.259464450600184</c:v>
                </c:pt>
                <c:pt idx="1083">
                  <c:v>12.248154981549815</c:v>
                </c:pt>
                <c:pt idx="1084">
                  <c:v>12.236866359447005</c:v>
                </c:pt>
                <c:pt idx="1085">
                  <c:v>12.225598526703498</c:v>
                </c:pt>
                <c:pt idx="1086">
                  <c:v>12.214351425942962</c:v>
                </c:pt>
                <c:pt idx="1087">
                  <c:v>12.203125</c:v>
                </c:pt>
                <c:pt idx="1088">
                  <c:v>12.191919191919192</c:v>
                </c:pt>
                <c:pt idx="1089">
                  <c:v>12.180733944954129</c:v>
                </c:pt>
                <c:pt idx="1090">
                  <c:v>12.169569202566453</c:v>
                </c:pt>
                <c:pt idx="1091">
                  <c:v>12.158424908424909</c:v>
                </c:pt>
                <c:pt idx="1092">
                  <c:v>12.147301006404392</c:v>
                </c:pt>
                <c:pt idx="1093">
                  <c:v>12.136197440585009</c:v>
                </c:pt>
                <c:pt idx="1094">
                  <c:v>12.125114155251142</c:v>
                </c:pt>
                <c:pt idx="1095">
                  <c:v>12.114051094890511</c:v>
                </c:pt>
                <c:pt idx="1096">
                  <c:v>12.103008204193255</c:v>
                </c:pt>
                <c:pt idx="1097">
                  <c:v>12.091985428051002</c:v>
                </c:pt>
                <c:pt idx="1098">
                  <c:v>12.08098271155596</c:v>
                </c:pt>
                <c:pt idx="1099">
                  <c:v>12.07</c:v>
                </c:pt>
                <c:pt idx="1100">
                  <c:v>12.059037238873751</c:v>
                </c:pt>
                <c:pt idx="1101">
                  <c:v>12.048094373865698</c:v>
                </c:pt>
                <c:pt idx="1102">
                  <c:v>12.037171350861287</c:v>
                </c:pt>
                <c:pt idx="1103">
                  <c:v>12.026268115942029</c:v>
                </c:pt>
                <c:pt idx="1104">
                  <c:v>12.015384615384615</c:v>
                </c:pt>
                <c:pt idx="1105">
                  <c:v>12.004520795660037</c:v>
                </c:pt>
                <c:pt idx="1106">
                  <c:v>11.993676603432702</c:v>
                </c:pt>
                <c:pt idx="1107">
                  <c:v>11.982851985559567</c:v>
                </c:pt>
                <c:pt idx="1108">
                  <c:v>11.97204688908927</c:v>
                </c:pt>
                <c:pt idx="1109">
                  <c:v>11.961261261261262</c:v>
                </c:pt>
                <c:pt idx="1110">
                  <c:v>11.950495049504951</c:v>
                </c:pt>
                <c:pt idx="1111">
                  <c:v>11.939748201438849</c:v>
                </c:pt>
                <c:pt idx="1112">
                  <c:v>11.929020664869721</c:v>
                </c:pt>
                <c:pt idx="1113">
                  <c:v>11.918312387791742</c:v>
                </c:pt>
                <c:pt idx="1114">
                  <c:v>11.907623318385649</c:v>
                </c:pt>
                <c:pt idx="1115">
                  <c:v>11.896953405017921</c:v>
                </c:pt>
                <c:pt idx="1116">
                  <c:v>11.886302596239929</c:v>
                </c:pt>
                <c:pt idx="1117">
                  <c:v>11.875670840787119</c:v>
                </c:pt>
                <c:pt idx="1118">
                  <c:v>11.865058087578195</c:v>
                </c:pt>
                <c:pt idx="1119">
                  <c:v>11.854464285714286</c:v>
                </c:pt>
                <c:pt idx="1120">
                  <c:v>11.843889384478144</c:v>
                </c:pt>
                <c:pt idx="1121">
                  <c:v>11.833333333333334</c:v>
                </c:pt>
                <c:pt idx="1122">
                  <c:v>11.822796081923419</c:v>
                </c:pt>
                <c:pt idx="1123">
                  <c:v>11.812277580071175</c:v>
                </c:pt>
                <c:pt idx="1124">
                  <c:v>11.801777777777778</c:v>
                </c:pt>
                <c:pt idx="1125">
                  <c:v>11.791296625222024</c:v>
                </c:pt>
                <c:pt idx="1126">
                  <c:v>11.780834072759539</c:v>
                </c:pt>
                <c:pt idx="1127">
                  <c:v>11.770390070921986</c:v>
                </c:pt>
                <c:pt idx="1128">
                  <c:v>11.759964570416297</c:v>
                </c:pt>
                <c:pt idx="1129">
                  <c:v>11.749557522123894</c:v>
                </c:pt>
                <c:pt idx="1130">
                  <c:v>11.739168877099912</c:v>
                </c:pt>
                <c:pt idx="1131">
                  <c:v>11.728798586572438</c:v>
                </c:pt>
                <c:pt idx="1132">
                  <c:v>11.718446601941748</c:v>
                </c:pt>
                <c:pt idx="1133">
                  <c:v>11.708112874779541</c:v>
                </c:pt>
                <c:pt idx="1134">
                  <c:v>11.697797356828193</c:v>
                </c:pt>
                <c:pt idx="1135">
                  <c:v>11.6875</c:v>
                </c:pt>
                <c:pt idx="1136">
                  <c:v>11.677220756376428</c:v>
                </c:pt>
                <c:pt idx="1137">
                  <c:v>11.666959578207381</c:v>
                </c:pt>
                <c:pt idx="1138">
                  <c:v>11.656716417910447</c:v>
                </c:pt>
                <c:pt idx="1139">
                  <c:v>11.646491228070175</c:v>
                </c:pt>
                <c:pt idx="1140">
                  <c:v>11.636283961437336</c:v>
                </c:pt>
                <c:pt idx="1141">
                  <c:v>11.626094570928196</c:v>
                </c:pt>
                <c:pt idx="1142">
                  <c:v>11.615923009623797</c:v>
                </c:pt>
                <c:pt idx="1143">
                  <c:v>11.60576923076923</c:v>
                </c:pt>
                <c:pt idx="1144">
                  <c:v>11.595633187772926</c:v>
                </c:pt>
                <c:pt idx="1145">
                  <c:v>11.585514834205934</c:v>
                </c:pt>
                <c:pt idx="1146">
                  <c:v>11.57541412380122</c:v>
                </c:pt>
                <c:pt idx="1147">
                  <c:v>11.565331010452962</c:v>
                </c:pt>
                <c:pt idx="1148">
                  <c:v>11.55526544821584</c:v>
                </c:pt>
                <c:pt idx="1149">
                  <c:v>11.545217391304348</c:v>
                </c:pt>
                <c:pt idx="1150">
                  <c:v>11.535186794092095</c:v>
                </c:pt>
                <c:pt idx="1151">
                  <c:v>11.525173611111111</c:v>
                </c:pt>
                <c:pt idx="1152">
                  <c:v>11.515177797051171</c:v>
                </c:pt>
                <c:pt idx="1153">
                  <c:v>11.505199306759099</c:v>
                </c:pt>
                <c:pt idx="1154">
                  <c:v>11.495238095238095</c:v>
                </c:pt>
                <c:pt idx="1155">
                  <c:v>11.485294117647058</c:v>
                </c:pt>
                <c:pt idx="1156">
                  <c:v>11.475367329299914</c:v>
                </c:pt>
                <c:pt idx="1157">
                  <c:v>11.465457685664939</c:v>
                </c:pt>
                <c:pt idx="1158">
                  <c:v>11.455565142364106</c:v>
                </c:pt>
                <c:pt idx="1159">
                  <c:v>11.445689655172414</c:v>
                </c:pt>
                <c:pt idx="1160">
                  <c:v>11.435831180017226</c:v>
                </c:pt>
                <c:pt idx="1161">
                  <c:v>11.425989672977625</c:v>
                </c:pt>
                <c:pt idx="1162">
                  <c:v>11.41616509028375</c:v>
                </c:pt>
                <c:pt idx="1163">
                  <c:v>11.406357388316151</c:v>
                </c:pt>
                <c:pt idx="1164">
                  <c:v>11.39656652360515</c:v>
                </c:pt>
                <c:pt idx="1165">
                  <c:v>11.386792452830189</c:v>
                </c:pt>
                <c:pt idx="1166">
                  <c:v>11.377035132819195</c:v>
                </c:pt>
                <c:pt idx="1167">
                  <c:v>11.367294520547945</c:v>
                </c:pt>
                <c:pt idx="1168">
                  <c:v>11.357570573139435</c:v>
                </c:pt>
                <c:pt idx="1169">
                  <c:v>11.347863247863248</c:v>
                </c:pt>
                <c:pt idx="1170">
                  <c:v>11.338172502134928</c:v>
                </c:pt>
                <c:pt idx="1171">
                  <c:v>11.328498293515358</c:v>
                </c:pt>
                <c:pt idx="1172">
                  <c:v>11.318840579710145</c:v>
                </c:pt>
                <c:pt idx="1173">
                  <c:v>11.309199318568995</c:v>
                </c:pt>
                <c:pt idx="1174">
                  <c:v>11.299574468085106</c:v>
                </c:pt>
                <c:pt idx="1175">
                  <c:v>11.289965986394558</c:v>
                </c:pt>
                <c:pt idx="1176">
                  <c:v>11.280373831775702</c:v>
                </c:pt>
                <c:pt idx="1177">
                  <c:v>11.270797962648556</c:v>
                </c:pt>
                <c:pt idx="1178">
                  <c:v>11.261238337574216</c:v>
                </c:pt>
                <c:pt idx="1179">
                  <c:v>11.251694915254237</c:v>
                </c:pt>
                <c:pt idx="1180">
                  <c:v>11.242167654530059</c:v>
                </c:pt>
                <c:pt idx="1181">
                  <c:v>11.232656514382402</c:v>
                </c:pt>
                <c:pt idx="1182">
                  <c:v>11.223161453930684</c:v>
                </c:pt>
                <c:pt idx="1183">
                  <c:v>11.213682432432432</c:v>
                </c:pt>
                <c:pt idx="1184">
                  <c:v>11.2042194092827</c:v>
                </c:pt>
                <c:pt idx="1185">
                  <c:v>11.19477234401349</c:v>
                </c:pt>
                <c:pt idx="1186">
                  <c:v>11.185341196293177</c:v>
                </c:pt>
                <c:pt idx="1187">
                  <c:v>11.175925925925926</c:v>
                </c:pt>
                <c:pt idx="1188">
                  <c:v>11.166526492851135</c:v>
                </c:pt>
                <c:pt idx="1189">
                  <c:v>11.157142857142857</c:v>
                </c:pt>
                <c:pt idx="1190">
                  <c:v>11.147774979009236</c:v>
                </c:pt>
                <c:pt idx="1191">
                  <c:v>11.138422818791947</c:v>
                </c:pt>
                <c:pt idx="1192">
                  <c:v>11.129086336965633</c:v>
                </c:pt>
                <c:pt idx="1193">
                  <c:v>11.119765494137354</c:v>
                </c:pt>
                <c:pt idx="1194">
                  <c:v>11.110460251046025</c:v>
                </c:pt>
                <c:pt idx="1195">
                  <c:v>11.101170568561873</c:v>
                </c:pt>
                <c:pt idx="1196">
                  <c:v>11.091896407685882</c:v>
                </c:pt>
                <c:pt idx="1197">
                  <c:v>11.08263772954925</c:v>
                </c:pt>
                <c:pt idx="1198">
                  <c:v>11.073394495412844</c:v>
                </c:pt>
                <c:pt idx="1199">
                  <c:v>11.064166666666667</c:v>
                </c:pt>
                <c:pt idx="1200">
                  <c:v>11.054954204829309</c:v>
                </c:pt>
                <c:pt idx="1201">
                  <c:v>11.04575707154742</c:v>
                </c:pt>
                <c:pt idx="1202">
                  <c:v>11.036575228595179</c:v>
                </c:pt>
                <c:pt idx="1203">
                  <c:v>11.027408637873755</c:v>
                </c:pt>
                <c:pt idx="1204">
                  <c:v>11.018257261410788</c:v>
                </c:pt>
                <c:pt idx="1205">
                  <c:v>11.009121061359867</c:v>
                </c:pt>
                <c:pt idx="1206">
                  <c:v>11</c:v>
                </c:pt>
                <c:pt idx="1207">
                  <c:v>10.9908940397351</c:v>
                </c:pt>
                <c:pt idx="1208">
                  <c:v>10.981803143093465</c:v>
                </c:pt>
                <c:pt idx="1209">
                  <c:v>10.972727272727273</c:v>
                </c:pt>
                <c:pt idx="1210">
                  <c:v>10.963666391412056</c:v>
                </c:pt>
                <c:pt idx="1211">
                  <c:v>10.954620462046204</c:v>
                </c:pt>
                <c:pt idx="1212">
                  <c:v>10.945589447650454</c:v>
                </c:pt>
                <c:pt idx="1213">
                  <c:v>10.936573311367381</c:v>
                </c:pt>
                <c:pt idx="1214">
                  <c:v>10.927572016460905</c:v>
                </c:pt>
                <c:pt idx="1215">
                  <c:v>10.918585526315789</c:v>
                </c:pt>
                <c:pt idx="1216">
                  <c:v>10.909613804437141</c:v>
                </c:pt>
                <c:pt idx="1217">
                  <c:v>10.900656814449919</c:v>
                </c:pt>
                <c:pt idx="1218">
                  <c:v>10.891714520098441</c:v>
                </c:pt>
                <c:pt idx="1219">
                  <c:v>10.882786885245901</c:v>
                </c:pt>
                <c:pt idx="1220">
                  <c:v>10.873873873873874</c:v>
                </c:pt>
                <c:pt idx="1221">
                  <c:v>10.864975450081833</c:v>
                </c:pt>
                <c:pt idx="1222">
                  <c:v>10.856091578086673</c:v>
                </c:pt>
                <c:pt idx="1223">
                  <c:v>10.847222222222221</c:v>
                </c:pt>
                <c:pt idx="1224">
                  <c:v>10.838367346938776</c:v>
                </c:pt>
                <c:pt idx="1225">
                  <c:v>10.82952691680261</c:v>
                </c:pt>
                <c:pt idx="1226">
                  <c:v>10.820700896495518</c:v>
                </c:pt>
                <c:pt idx="1227">
                  <c:v>10.811889250814332</c:v>
                </c:pt>
                <c:pt idx="1228">
                  <c:v>10.803091944670463</c:v>
                </c:pt>
                <c:pt idx="1229">
                  <c:v>10.794308943089431</c:v>
                </c:pt>
                <c:pt idx="1230">
                  <c:v>10.785540211210398</c:v>
                </c:pt>
                <c:pt idx="1231">
                  <c:v>10.776785714285714</c:v>
                </c:pt>
                <c:pt idx="1232">
                  <c:v>10.768045417680455</c:v>
                </c:pt>
                <c:pt idx="1233">
                  <c:v>10.75931928687196</c:v>
                </c:pt>
                <c:pt idx="1234">
                  <c:v>10.750607287449393</c:v>
                </c:pt>
                <c:pt idx="1235">
                  <c:v>10.741909385113269</c:v>
                </c:pt>
                <c:pt idx="1236">
                  <c:v>10.733225545675021</c:v>
                </c:pt>
                <c:pt idx="1237">
                  <c:v>10.724555735056542</c:v>
                </c:pt>
                <c:pt idx="1238">
                  <c:v>10.71589991928975</c:v>
                </c:pt>
                <c:pt idx="1239">
                  <c:v>10.707258064516129</c:v>
                </c:pt>
                <c:pt idx="1240">
                  <c:v>10.698630136986301</c:v>
                </c:pt>
                <c:pt idx="1241">
                  <c:v>10.690016103059582</c:v>
                </c:pt>
                <c:pt idx="1242">
                  <c:v>10.68141592920354</c:v>
                </c:pt>
                <c:pt idx="1243">
                  <c:v>10.67282958199357</c:v>
                </c:pt>
                <c:pt idx="1244">
                  <c:v>10.66425702811245</c:v>
                </c:pt>
                <c:pt idx="1245">
                  <c:v>10.65569823434992</c:v>
                </c:pt>
                <c:pt idx="1246">
                  <c:v>10.647153167602246</c:v>
                </c:pt>
                <c:pt idx="1247">
                  <c:v>10.638621794871796</c:v>
                </c:pt>
                <c:pt idx="1248">
                  <c:v>10.630104083266612</c:v>
                </c:pt>
                <c:pt idx="1249">
                  <c:v>10.621600000000001</c:v>
                </c:pt>
                <c:pt idx="1250">
                  <c:v>10.613109512390087</c:v>
                </c:pt>
                <c:pt idx="1251">
                  <c:v>10.604632587859426</c:v>
                </c:pt>
                <c:pt idx="1252">
                  <c:v>10.596169193934557</c:v>
                </c:pt>
                <c:pt idx="1253">
                  <c:v>10.587719298245615</c:v>
                </c:pt>
                <c:pt idx="1254">
                  <c:v>10.579282868525896</c:v>
                </c:pt>
                <c:pt idx="1255">
                  <c:v>10.570859872611464</c:v>
                </c:pt>
                <c:pt idx="1256">
                  <c:v>10.562450278440732</c:v>
                </c:pt>
                <c:pt idx="1257">
                  <c:v>10.554054054054054</c:v>
                </c:pt>
                <c:pt idx="1258">
                  <c:v>10.545671167593328</c:v>
                </c:pt>
                <c:pt idx="1259">
                  <c:v>10.537301587301588</c:v>
                </c:pt>
                <c:pt idx="1260">
                  <c:v>10.528945281522601</c:v>
                </c:pt>
                <c:pt idx="1261">
                  <c:v>10.520602218700475</c:v>
                </c:pt>
                <c:pt idx="1262">
                  <c:v>10.512272367379255</c:v>
                </c:pt>
                <c:pt idx="1263">
                  <c:v>10.503955696202532</c:v>
                </c:pt>
                <c:pt idx="1264">
                  <c:v>10.495652173913044</c:v>
                </c:pt>
                <c:pt idx="1265">
                  <c:v>10.48736176935229</c:v>
                </c:pt>
                <c:pt idx="1266">
                  <c:v>10.479084451460142</c:v>
                </c:pt>
                <c:pt idx="1267">
                  <c:v>10.470820189274448</c:v>
                </c:pt>
                <c:pt idx="1268">
                  <c:v>10.462568951930654</c:v>
                </c:pt>
                <c:pt idx="1269">
                  <c:v>10.454330708661418</c:v>
                </c:pt>
                <c:pt idx="1270">
                  <c:v>10.446105428796223</c:v>
                </c:pt>
                <c:pt idx="1271">
                  <c:v>10.437893081761006</c:v>
                </c:pt>
                <c:pt idx="1272">
                  <c:v>10.429693637077769</c:v>
                </c:pt>
                <c:pt idx="1273">
                  <c:v>10.421507064364206</c:v>
                </c:pt>
                <c:pt idx="1274">
                  <c:v>10.413333333333334</c:v>
                </c:pt>
                <c:pt idx="1275">
                  <c:v>10.405172413793103</c:v>
                </c:pt>
                <c:pt idx="1276">
                  <c:v>10.397024275646045</c:v>
                </c:pt>
                <c:pt idx="1277">
                  <c:v>10.388888888888889</c:v>
                </c:pt>
                <c:pt idx="1278">
                  <c:v>10.380766223612197</c:v>
                </c:pt>
                <c:pt idx="1279">
                  <c:v>10.37265625</c:v>
                </c:pt>
                <c:pt idx="1280">
                  <c:v>10.364558938329431</c:v>
                </c:pt>
                <c:pt idx="1281">
                  <c:v>10.356474258970358</c:v>
                </c:pt>
                <c:pt idx="1282">
                  <c:v>10.348402182385035</c:v>
                </c:pt>
                <c:pt idx="1283">
                  <c:v>10.340342679127726</c:v>
                </c:pt>
                <c:pt idx="1284">
                  <c:v>10.332295719844359</c:v>
                </c:pt>
                <c:pt idx="1285">
                  <c:v>10.324261275272162</c:v>
                </c:pt>
                <c:pt idx="1286">
                  <c:v>10.316239316239317</c:v>
                </c:pt>
                <c:pt idx="1287">
                  <c:v>10.308229813664596</c:v>
                </c:pt>
                <c:pt idx="1288">
                  <c:v>10.300232738557021</c:v>
                </c:pt>
                <c:pt idx="1289">
                  <c:v>10.292248062015505</c:v>
                </c:pt>
                <c:pt idx="1290">
                  <c:v>10.284275755228505</c:v>
                </c:pt>
                <c:pt idx="1291">
                  <c:v>10.276315789473685</c:v>
                </c:pt>
                <c:pt idx="1292">
                  <c:v>10.268368136117557</c:v>
                </c:pt>
                <c:pt idx="1293">
                  <c:v>10.260432766615146</c:v>
                </c:pt>
                <c:pt idx="1294">
                  <c:v>10.252509652509653</c:v>
                </c:pt>
                <c:pt idx="1295">
                  <c:v>10.244598765432098</c:v>
                </c:pt>
                <c:pt idx="1296">
                  <c:v>10.236700077101002</c:v>
                </c:pt>
                <c:pt idx="1297">
                  <c:v>10.228813559322035</c:v>
                </c:pt>
                <c:pt idx="1298">
                  <c:v>10.220939183987683</c:v>
                </c:pt>
                <c:pt idx="1299">
                  <c:v>10.213076923076922</c:v>
                </c:pt>
                <c:pt idx="1300">
                  <c:v>10.20522674865488</c:v>
                </c:pt>
                <c:pt idx="1301">
                  <c:v>10.197388632872503</c:v>
                </c:pt>
                <c:pt idx="1302">
                  <c:v>10.189562547966231</c:v>
                </c:pt>
                <c:pt idx="1303">
                  <c:v>10.181748466257668</c:v>
                </c:pt>
                <c:pt idx="1304">
                  <c:v>10.173946360153257</c:v>
                </c:pt>
                <c:pt idx="1305">
                  <c:v>10.16615620214395</c:v>
                </c:pt>
                <c:pt idx="1306">
                  <c:v>10.158377964804897</c:v>
                </c:pt>
                <c:pt idx="1307">
                  <c:v>10.150611620795107</c:v>
                </c:pt>
                <c:pt idx="1308">
                  <c:v>10.142857142857142</c:v>
                </c:pt>
                <c:pt idx="1309">
                  <c:v>10.135114503816794</c:v>
                </c:pt>
                <c:pt idx="1310">
                  <c:v>10.127383676582761</c:v>
                </c:pt>
                <c:pt idx="1311">
                  <c:v>10.119664634146341</c:v>
                </c:pt>
                <c:pt idx="1312">
                  <c:v>10.111957349581113</c:v>
                </c:pt>
                <c:pt idx="1313">
                  <c:v>10.104261796042618</c:v>
                </c:pt>
                <c:pt idx="1314">
                  <c:v>10.096577946768061</c:v>
                </c:pt>
                <c:pt idx="1315">
                  <c:v>10.088905775075988</c:v>
                </c:pt>
                <c:pt idx="1316">
                  <c:v>10.081245254365983</c:v>
                </c:pt>
                <c:pt idx="1317">
                  <c:v>10.073596358118362</c:v>
                </c:pt>
                <c:pt idx="1318">
                  <c:v>10.065959059893858</c:v>
                </c:pt>
                <c:pt idx="1319">
                  <c:v>10.058333333333334</c:v>
                </c:pt>
                <c:pt idx="1320">
                  <c:v>10.050719152157457</c:v>
                </c:pt>
                <c:pt idx="1321">
                  <c:v>10.043116490166415</c:v>
                </c:pt>
                <c:pt idx="1322">
                  <c:v>10.035525321239607</c:v>
                </c:pt>
                <c:pt idx="1323">
                  <c:v>10.027945619335348</c:v>
                </c:pt>
                <c:pt idx="1324">
                  <c:v>10.020377358490567</c:v>
                </c:pt>
                <c:pt idx="1325">
                  <c:v>10.012820512820513</c:v>
                </c:pt>
                <c:pt idx="1326">
                  <c:v>10.005275056518462</c:v>
                </c:pt>
                <c:pt idx="1327">
                  <c:v>9.9977409638554224</c:v>
                </c:pt>
                <c:pt idx="1328">
                  <c:v>9.9902182091798348</c:v>
                </c:pt>
                <c:pt idx="1329">
                  <c:v>9.9827067669172926</c:v>
                </c:pt>
                <c:pt idx="1330">
                  <c:v>9.9752066115702487</c:v>
                </c:pt>
                <c:pt idx="1331">
                  <c:v>9.9677177177177185</c:v>
                </c:pt>
                <c:pt idx="1332">
                  <c:v>9.9602400600150034</c:v>
                </c:pt>
                <c:pt idx="1333">
                  <c:v>9.9527736131934041</c:v>
                </c:pt>
                <c:pt idx="1334">
                  <c:v>9.9453183520599246</c:v>
                </c:pt>
                <c:pt idx="1335">
                  <c:v>9.9378742514970053</c:v>
                </c:pt>
                <c:pt idx="1336">
                  <c:v>9.9304412864622282</c:v>
                </c:pt>
                <c:pt idx="1337">
                  <c:v>9.9230194319880418</c:v>
                </c:pt>
                <c:pt idx="1338">
                  <c:v>9.9156086631814784</c:v>
                </c:pt>
                <c:pt idx="1339">
                  <c:v>9.9082089552238806</c:v>
                </c:pt>
                <c:pt idx="1340">
                  <c:v>9.9008202833706189</c:v>
                </c:pt>
                <c:pt idx="1341">
                  <c:v>9.8934426229508201</c:v>
                </c:pt>
                <c:pt idx="1342">
                  <c:v>9.886075949367088</c:v>
                </c:pt>
                <c:pt idx="1343">
                  <c:v>9.8787202380952372</c:v>
                </c:pt>
                <c:pt idx="1344">
                  <c:v>9.8713754646840144</c:v>
                </c:pt>
                <c:pt idx="1345">
                  <c:v>9.8640416047548296</c:v>
                </c:pt>
                <c:pt idx="1346">
                  <c:v>9.856718634001485</c:v>
                </c:pt>
                <c:pt idx="1347">
                  <c:v>9.8494065281899115</c:v>
                </c:pt>
                <c:pt idx="1348">
                  <c:v>9.8421052631578956</c:v>
                </c:pt>
                <c:pt idx="1349">
                  <c:v>9.8348148148148145</c:v>
                </c:pt>
                <c:pt idx="1350">
                  <c:v>9.8275351591413767</c:v>
                </c:pt>
                <c:pt idx="1351">
                  <c:v>9.8202662721893486</c:v>
                </c:pt>
                <c:pt idx="1352">
                  <c:v>9.8130081300813004</c:v>
                </c:pt>
                <c:pt idx="1353">
                  <c:v>9.8057607090103396</c:v>
                </c:pt>
                <c:pt idx="1354">
                  <c:v>9.7985239852398518</c:v>
                </c:pt>
                <c:pt idx="1355">
                  <c:v>9.7912979351032448</c:v>
                </c:pt>
                <c:pt idx="1356">
                  <c:v>9.7840825350036837</c:v>
                </c:pt>
                <c:pt idx="1357">
                  <c:v>9.7768777614138447</c:v>
                </c:pt>
                <c:pt idx="1358">
                  <c:v>9.7696835908756441</c:v>
                </c:pt>
                <c:pt idx="1359">
                  <c:v>9.7624999999999993</c:v>
                </c:pt>
                <c:pt idx="1360">
                  <c:v>9.7553269654665691</c:v>
                </c:pt>
                <c:pt idx="1361">
                  <c:v>9.7481644640234943</c:v>
                </c:pt>
                <c:pt idx="1362">
                  <c:v>9.7410124724871601</c:v>
                </c:pt>
                <c:pt idx="1363">
                  <c:v>9.7338709677419359</c:v>
                </c:pt>
                <c:pt idx="1364">
                  <c:v>9.7267399267399259</c:v>
                </c:pt>
                <c:pt idx="1365">
                  <c:v>9.719619326500732</c:v>
                </c:pt>
                <c:pt idx="1366">
                  <c:v>9.712509144111193</c:v>
                </c:pt>
                <c:pt idx="1367">
                  <c:v>9.7054093567251467</c:v>
                </c:pt>
                <c:pt idx="1368">
                  <c:v>9.6983199415631844</c:v>
                </c:pt>
                <c:pt idx="1369">
                  <c:v>9.691240875912408</c:v>
                </c:pt>
                <c:pt idx="1370">
                  <c:v>9.6841721371261844</c:v>
                </c:pt>
                <c:pt idx="1371">
                  <c:v>9.677113702623906</c:v>
                </c:pt>
                <c:pt idx="1372">
                  <c:v>9.6700655498907508</c:v>
                </c:pt>
                <c:pt idx="1373">
                  <c:v>9.6630276564774373</c:v>
                </c:pt>
                <c:pt idx="1374">
                  <c:v>9.6560000000000006</c:v>
                </c:pt>
                <c:pt idx="1375">
                  <c:v>9.6489825581395348</c:v>
                </c:pt>
                <c:pt idx="1376">
                  <c:v>9.6419753086419746</c:v>
                </c:pt>
                <c:pt idx="1377">
                  <c:v>9.6349782293178521</c:v>
                </c:pt>
                <c:pt idx="1378">
                  <c:v>9.6279912980420601</c:v>
                </c:pt>
                <c:pt idx="1379">
                  <c:v>9.6210144927536234</c:v>
                </c:pt>
                <c:pt idx="1380">
                  <c:v>9.6140477914554676</c:v>
                </c:pt>
                <c:pt idx="1381">
                  <c:v>9.607091172214183</c:v>
                </c:pt>
                <c:pt idx="1382">
                  <c:v>9.6001446131597969</c:v>
                </c:pt>
                <c:pt idx="1383">
                  <c:v>9.5932080924855487</c:v>
                </c:pt>
                <c:pt idx="1384">
                  <c:v>9.5862815884476529</c:v>
                </c:pt>
                <c:pt idx="1385">
                  <c:v>9.5793650793650791</c:v>
                </c:pt>
                <c:pt idx="1386">
                  <c:v>9.572458543619323</c:v>
                </c:pt>
                <c:pt idx="1387">
                  <c:v>9.565561959654179</c:v>
                </c:pt>
                <c:pt idx="1388">
                  <c:v>9.5586753059755214</c:v>
                </c:pt>
                <c:pt idx="1389">
                  <c:v>9.5517985611510792</c:v>
                </c:pt>
                <c:pt idx="1390">
                  <c:v>9.5449317038102084</c:v>
                </c:pt>
                <c:pt idx="1391">
                  <c:v>9.5380747126436773</c:v>
                </c:pt>
                <c:pt idx="1392">
                  <c:v>9.5312275664034463</c:v>
                </c:pt>
                <c:pt idx="1393">
                  <c:v>9.5243902439024382</c:v>
                </c:pt>
                <c:pt idx="1394">
                  <c:v>9.5175627240143363</c:v>
                </c:pt>
                <c:pt idx="1395">
                  <c:v>9.5107449856733517</c:v>
                </c:pt>
                <c:pt idx="1396">
                  <c:v>9.5039370078740166</c:v>
                </c:pt>
                <c:pt idx="1397">
                  <c:v>9.4971387696709577</c:v>
                </c:pt>
                <c:pt idx="1398">
                  <c:v>9.4903502501786985</c:v>
                </c:pt>
                <c:pt idx="1399">
                  <c:v>9.4835714285714285</c:v>
                </c:pt>
                <c:pt idx="1400">
                  <c:v>9.4768022840827975</c:v>
                </c:pt>
                <c:pt idx="1401">
                  <c:v>9.470042796005707</c:v>
                </c:pt>
                <c:pt idx="1402">
                  <c:v>9.463292943692089</c:v>
                </c:pt>
                <c:pt idx="1403">
                  <c:v>9.4565527065527064</c:v>
                </c:pt>
                <c:pt idx="1404">
                  <c:v>9.4498220640569404</c:v>
                </c:pt>
                <c:pt idx="1405">
                  <c:v>9.4431009957325749</c:v>
                </c:pt>
                <c:pt idx="1406">
                  <c:v>9.4363894811655999</c:v>
                </c:pt>
                <c:pt idx="1407">
                  <c:v>9.4296875</c:v>
                </c:pt>
                <c:pt idx="1408">
                  <c:v>9.4229950319375444</c:v>
                </c:pt>
                <c:pt idx="1409">
                  <c:v>9.4163120567375884</c:v>
                </c:pt>
                <c:pt idx="1410">
                  <c:v>9.4096385542168672</c:v>
                </c:pt>
                <c:pt idx="1411">
                  <c:v>9.4029745042492916</c:v>
                </c:pt>
                <c:pt idx="1412">
                  <c:v>9.3963198867657471</c:v>
                </c:pt>
                <c:pt idx="1413">
                  <c:v>9.3896746817538901</c:v>
                </c:pt>
                <c:pt idx="1414">
                  <c:v>9.3830388692579501</c:v>
                </c:pt>
                <c:pt idx="1415">
                  <c:v>9.3764124293785311</c:v>
                </c:pt>
                <c:pt idx="1416">
                  <c:v>9.3697953422724058</c:v>
                </c:pt>
                <c:pt idx="1417">
                  <c:v>9.3631875881523268</c:v>
                </c:pt>
                <c:pt idx="1418">
                  <c:v>9.3565891472868223</c:v>
                </c:pt>
                <c:pt idx="1419">
                  <c:v>9.35</c:v>
                </c:pt>
                <c:pt idx="1420">
                  <c:v>9.3434201266713579</c:v>
                </c:pt>
                <c:pt idx="1421">
                  <c:v>9.3368495077355842</c:v>
                </c:pt>
                <c:pt idx="1422">
                  <c:v>9.3302881236823616</c:v>
                </c:pt>
                <c:pt idx="1423">
                  <c:v>9.3237359550561791</c:v>
                </c:pt>
                <c:pt idx="1424">
                  <c:v>9.3171929824561399</c:v>
                </c:pt>
                <c:pt idx="1425">
                  <c:v>9.310659186535764</c:v>
                </c:pt>
                <c:pt idx="1426">
                  <c:v>9.3041345480028035</c:v>
                </c:pt>
                <c:pt idx="1427">
                  <c:v>9.2976190476190474</c:v>
                </c:pt>
                <c:pt idx="1428">
                  <c:v>9.2911126662001404</c:v>
                </c:pt>
                <c:pt idx="1429">
                  <c:v>9.2846153846153854</c:v>
                </c:pt>
                <c:pt idx="1430">
                  <c:v>9.2781271837875607</c:v>
                </c:pt>
                <c:pt idx="1431">
                  <c:v>9.2716480446927374</c:v>
                </c:pt>
                <c:pt idx="1432">
                  <c:v>9.2651779483600833</c:v>
                </c:pt>
                <c:pt idx="1433">
                  <c:v>9.2587168758716878</c:v>
                </c:pt>
                <c:pt idx="1434">
                  <c:v>9.2522648083623693</c:v>
                </c:pt>
                <c:pt idx="1435">
                  <c:v>9.2458217270194982</c:v>
                </c:pt>
                <c:pt idx="1436">
                  <c:v>9.2393876130828119</c:v>
                </c:pt>
                <c:pt idx="1437">
                  <c:v>9.232962447844228</c:v>
                </c:pt>
                <c:pt idx="1438">
                  <c:v>9.2265462126476727</c:v>
                </c:pt>
                <c:pt idx="1439">
                  <c:v>9.2201388888888882</c:v>
                </c:pt>
                <c:pt idx="1440">
                  <c:v>9.213740458015268</c:v>
                </c:pt>
                <c:pt idx="1441">
                  <c:v>9.2073509015256594</c:v>
                </c:pt>
                <c:pt idx="1442">
                  <c:v>9.2009702009702004</c:v>
                </c:pt>
                <c:pt idx="1443">
                  <c:v>9.1945983379501381</c:v>
                </c:pt>
                <c:pt idx="1444">
                  <c:v>9.1882352941176464</c:v>
                </c:pt>
                <c:pt idx="1445">
                  <c:v>9.1818810511756563</c:v>
                </c:pt>
                <c:pt idx="1446">
                  <c:v>9.1755355908776774</c:v>
                </c:pt>
                <c:pt idx="1447">
                  <c:v>9.1691988950276251</c:v>
                </c:pt>
                <c:pt idx="1448">
                  <c:v>9.1628709454796411</c:v>
                </c:pt>
                <c:pt idx="1449">
                  <c:v>9.1565517241379304</c:v>
                </c:pt>
                <c:pt idx="1450">
                  <c:v>9.1502412129565815</c:v>
                </c:pt>
                <c:pt idx="1451">
                  <c:v>9.1439393939393945</c:v>
                </c:pt>
                <c:pt idx="1452">
                  <c:v>9.1376462491397117</c:v>
                </c:pt>
                <c:pt idx="1453">
                  <c:v>9.1313617606602477</c:v>
                </c:pt>
                <c:pt idx="1454">
                  <c:v>9.1250859106529205</c:v>
                </c:pt>
                <c:pt idx="1455">
                  <c:v>9.1188186813186807</c:v>
                </c:pt>
                <c:pt idx="1456">
                  <c:v>9.1125600549073447</c:v>
                </c:pt>
                <c:pt idx="1457">
                  <c:v>9.1063100137174207</c:v>
                </c:pt>
                <c:pt idx="1458">
                  <c:v>9.1000685400959558</c:v>
                </c:pt>
                <c:pt idx="1459">
                  <c:v>9.0938356164383567</c:v>
                </c:pt>
                <c:pt idx="1460">
                  <c:v>9.0876112251882279</c:v>
                </c:pt>
                <c:pt idx="1461">
                  <c:v>9.0813953488372086</c:v>
                </c:pt>
                <c:pt idx="1462">
                  <c:v>9.0751879699248121</c:v>
                </c:pt>
                <c:pt idx="1463">
                  <c:v>9.068989071038251</c:v>
                </c:pt>
                <c:pt idx="1464">
                  <c:v>9.0627986348122871</c:v>
                </c:pt>
                <c:pt idx="1465">
                  <c:v>9.0566166439290594</c:v>
                </c:pt>
                <c:pt idx="1466">
                  <c:v>9.0504430811179279</c:v>
                </c:pt>
                <c:pt idx="1467">
                  <c:v>9.0442779291553137</c:v>
                </c:pt>
                <c:pt idx="1468">
                  <c:v>9.0381211708645335</c:v>
                </c:pt>
                <c:pt idx="1469">
                  <c:v>9.0319727891156454</c:v>
                </c:pt>
                <c:pt idx="1470">
                  <c:v>9.0258327668252889</c:v>
                </c:pt>
                <c:pt idx="1471">
                  <c:v>9.0197010869565215</c:v>
                </c:pt>
                <c:pt idx="1472">
                  <c:v>9.0135777325186694</c:v>
                </c:pt>
                <c:pt idx="1473">
                  <c:v>9.0074626865671643</c:v>
                </c:pt>
                <c:pt idx="1474">
                  <c:v>9.0013559322033903</c:v>
                </c:pt>
                <c:pt idx="1475">
                  <c:v>8.9952574525745259</c:v>
                </c:pt>
                <c:pt idx="1476">
                  <c:v>8.9891672308733916</c:v>
                </c:pt>
                <c:pt idx="1477">
                  <c:v>8.983085250338295</c:v>
                </c:pt>
                <c:pt idx="1478">
                  <c:v>8.9770114942528743</c:v>
                </c:pt>
                <c:pt idx="1479">
                  <c:v>8.970945945945946</c:v>
                </c:pt>
                <c:pt idx="1480">
                  <c:v>8.9648885887913572</c:v>
                </c:pt>
                <c:pt idx="1481">
                  <c:v>8.9588394062078276</c:v>
                </c:pt>
                <c:pt idx="1482">
                  <c:v>8.9527983816588002</c:v>
                </c:pt>
                <c:pt idx="1483">
                  <c:v>8.946765498652292</c:v>
                </c:pt>
                <c:pt idx="1484">
                  <c:v>8.9407407407407415</c:v>
                </c:pt>
                <c:pt idx="1485">
                  <c:v>8.9347240915208612</c:v>
                </c:pt>
                <c:pt idx="1486">
                  <c:v>8.9287155346334899</c:v>
                </c:pt>
                <c:pt idx="1487">
                  <c:v>8.9227150537634401</c:v>
                </c:pt>
                <c:pt idx="1488">
                  <c:v>8.916722632639356</c:v>
                </c:pt>
                <c:pt idx="1489">
                  <c:v>8.9107382550335572</c:v>
                </c:pt>
                <c:pt idx="1490">
                  <c:v>8.9047619047619051</c:v>
                </c:pt>
                <c:pt idx="1491">
                  <c:v>8.898793565683647</c:v>
                </c:pt>
                <c:pt idx="1492">
                  <c:v>8.892833221701272</c:v>
                </c:pt>
                <c:pt idx="1493">
                  <c:v>8.8868808567603743</c:v>
                </c:pt>
                <c:pt idx="1494">
                  <c:v>8.8809364548494987</c:v>
                </c:pt>
                <c:pt idx="1495">
                  <c:v>8.875</c:v>
                </c:pt>
                <c:pt idx="1496">
                  <c:v>8.8690714762859049</c:v>
                </c:pt>
                <c:pt idx="1497">
                  <c:v>8.8631508678237658</c:v>
                </c:pt>
                <c:pt idx="1498">
                  <c:v>8.8572381587725157</c:v>
                </c:pt>
                <c:pt idx="1499">
                  <c:v>8.8513333333333328</c:v>
                </c:pt>
                <c:pt idx="1500">
                  <c:v>8.8454363757495003</c:v>
                </c:pt>
                <c:pt idx="1501">
                  <c:v>8.8395472703062588</c:v>
                </c:pt>
                <c:pt idx="1502">
                  <c:v>8.8336660013306716</c:v>
                </c:pt>
                <c:pt idx="1503">
                  <c:v>8.8277925531914896</c:v>
                </c:pt>
                <c:pt idx="1504">
                  <c:v>8.8219269102990037</c:v>
                </c:pt>
                <c:pt idx="1505">
                  <c:v>8.8160690571049134</c:v>
                </c:pt>
                <c:pt idx="1506">
                  <c:v>8.8102189781021902</c:v>
                </c:pt>
                <c:pt idx="1507">
                  <c:v>8.8043766578249336</c:v>
                </c:pt>
                <c:pt idx="1508">
                  <c:v>8.7985420808482431</c:v>
                </c:pt>
                <c:pt idx="1509">
                  <c:v>8.7927152317880797</c:v>
                </c:pt>
                <c:pt idx="1510">
                  <c:v>8.7868960953011257</c:v>
                </c:pt>
                <c:pt idx="1511">
                  <c:v>8.7810846560846567</c:v>
                </c:pt>
                <c:pt idx="1512">
                  <c:v>8.7752808988764048</c:v>
                </c:pt>
                <c:pt idx="1513">
                  <c:v>8.7694848084544255</c:v>
                </c:pt>
                <c:pt idx="1514">
                  <c:v>8.7636963696369641</c:v>
                </c:pt>
                <c:pt idx="1515">
                  <c:v>8.7579155672823212</c:v>
                </c:pt>
                <c:pt idx="1516">
                  <c:v>8.7521423862887282</c:v>
                </c:pt>
                <c:pt idx="1517">
                  <c:v>8.7463768115942031</c:v>
                </c:pt>
                <c:pt idx="1518">
                  <c:v>8.7406188281764319</c:v>
                </c:pt>
                <c:pt idx="1519">
                  <c:v>8.7348684210526315</c:v>
                </c:pt>
                <c:pt idx="1520">
                  <c:v>8.7291255752794221</c:v>
                </c:pt>
                <c:pt idx="1521">
                  <c:v>8.7233902759526938</c:v>
                </c:pt>
                <c:pt idx="1522">
                  <c:v>8.7176625082074857</c:v>
                </c:pt>
                <c:pt idx="1523">
                  <c:v>8.7119422572178475</c:v>
                </c:pt>
                <c:pt idx="1524">
                  <c:v>8.7062295081967207</c:v>
                </c:pt>
                <c:pt idx="1525">
                  <c:v>8.7005242463958066</c:v>
                </c:pt>
                <c:pt idx="1526">
                  <c:v>8.6948264571054352</c:v>
                </c:pt>
                <c:pt idx="1527">
                  <c:v>8.6891361256544499</c:v>
                </c:pt>
                <c:pt idx="1528">
                  <c:v>8.6834532374100721</c:v>
                </c:pt>
                <c:pt idx="1529">
                  <c:v>8.6777777777777771</c:v>
                </c:pt>
                <c:pt idx="1530">
                  <c:v>8.6721097322011751</c:v>
                </c:pt>
                <c:pt idx="1531">
                  <c:v>8.6664490861618795</c:v>
                </c:pt>
                <c:pt idx="1532">
                  <c:v>8.6607958251793864</c:v>
                </c:pt>
                <c:pt idx="1533">
                  <c:v>8.655149934810952</c:v>
                </c:pt>
                <c:pt idx="1534">
                  <c:v>8.6495114006514662</c:v>
                </c:pt>
                <c:pt idx="1535">
                  <c:v>8.6438802083333339</c:v>
                </c:pt>
                <c:pt idx="1536">
                  <c:v>8.6382563435263506</c:v>
                </c:pt>
                <c:pt idx="1537">
                  <c:v>8.6326397919375815</c:v>
                </c:pt>
                <c:pt idx="1538">
                  <c:v>8.6270305393112405</c:v>
                </c:pt>
                <c:pt idx="1539">
                  <c:v>8.6214285714285719</c:v>
                </c:pt>
                <c:pt idx="1540">
                  <c:v>8.6158338741077216</c:v>
                </c:pt>
                <c:pt idx="1541">
                  <c:v>8.6102464332036313</c:v>
                </c:pt>
                <c:pt idx="1542">
                  <c:v>8.6046662346079064</c:v>
                </c:pt>
                <c:pt idx="1543">
                  <c:v>8.5990932642487046</c:v>
                </c:pt>
                <c:pt idx="1544">
                  <c:v>8.5935275080906148</c:v>
                </c:pt>
                <c:pt idx="1545">
                  <c:v>8.5879689521345401</c:v>
                </c:pt>
                <c:pt idx="1546">
                  <c:v>8.5824175824175821</c:v>
                </c:pt>
                <c:pt idx="1547">
                  <c:v>8.5768733850129202</c:v>
                </c:pt>
                <c:pt idx="1548">
                  <c:v>8.5713363460296961</c:v>
                </c:pt>
                <c:pt idx="1549">
                  <c:v>8.5658064516129038</c:v>
                </c:pt>
                <c:pt idx="1550">
                  <c:v>8.5602836879432616</c:v>
                </c:pt>
                <c:pt idx="1551">
                  <c:v>8.5547680412371125</c:v>
                </c:pt>
                <c:pt idx="1552">
                  <c:v>8.5492594977462968</c:v>
                </c:pt>
                <c:pt idx="1553">
                  <c:v>8.5437580437580429</c:v>
                </c:pt>
                <c:pt idx="1554">
                  <c:v>8.5382636655948545</c:v>
                </c:pt>
                <c:pt idx="1555">
                  <c:v>8.5327763496143962</c:v>
                </c:pt>
                <c:pt idx="1556">
                  <c:v>8.5272960822093768</c:v>
                </c:pt>
                <c:pt idx="1557">
                  <c:v>8.521822849807446</c:v>
                </c:pt>
                <c:pt idx="1558">
                  <c:v>8.5163566388710716</c:v>
                </c:pt>
                <c:pt idx="1559">
                  <c:v>8.5108974358974354</c:v>
                </c:pt>
                <c:pt idx="1560">
                  <c:v>8.5054452274183223</c:v>
                </c:pt>
                <c:pt idx="1561">
                  <c:v>8.5</c:v>
                </c:pt>
                <c:pt idx="1562">
                  <c:v>8.4945617402431228</c:v>
                </c:pt>
                <c:pt idx="1563">
                  <c:v>8.4891304347826093</c:v>
                </c:pt>
                <c:pt idx="1564">
                  <c:v>8.4837060702875391</c:v>
                </c:pt>
                <c:pt idx="1565">
                  <c:v>8.4782886334610481</c:v>
                </c:pt>
                <c:pt idx="1566">
                  <c:v>8.4728781110402043</c:v>
                </c:pt>
                <c:pt idx="1567">
                  <c:v>8.4674744897959187</c:v>
                </c:pt>
                <c:pt idx="1568">
                  <c:v>8.4620777565328229</c:v>
                </c:pt>
                <c:pt idx="1569">
                  <c:v>8.4566878980891715</c:v>
                </c:pt>
                <c:pt idx="1570">
                  <c:v>8.4513049013367283</c:v>
                </c:pt>
                <c:pt idx="1571">
                  <c:v>8.4459287531806613</c:v>
                </c:pt>
                <c:pt idx="1572">
                  <c:v>8.44055944055944</c:v>
                </c:pt>
                <c:pt idx="1573">
                  <c:v>8.4351969504447268</c:v>
                </c:pt>
                <c:pt idx="1574">
                  <c:v>8.429841269841269</c:v>
                </c:pt>
                <c:pt idx="1575">
                  <c:v>8.4244923857868024</c:v>
                </c:pt>
                <c:pt idx="1576">
                  <c:v>8.4191502853519342</c:v>
                </c:pt>
                <c:pt idx="1577">
                  <c:v>8.413814955640051</c:v>
                </c:pt>
                <c:pt idx="1578">
                  <c:v>8.4084863837872064</c:v>
                </c:pt>
                <c:pt idx="1579">
                  <c:v>8.4031645569620252</c:v>
                </c:pt>
                <c:pt idx="1580">
                  <c:v>8.3978494623655919</c:v>
                </c:pt>
                <c:pt idx="1581">
                  <c:v>8.3925410872313524</c:v>
                </c:pt>
                <c:pt idx="1582">
                  <c:v>8.3872394188250166</c:v>
                </c:pt>
                <c:pt idx="1583">
                  <c:v>8.3819444444444446</c:v>
                </c:pt>
                <c:pt idx="1584">
                  <c:v>8.3766561514195583</c:v>
                </c:pt>
                <c:pt idx="1585">
                  <c:v>8.3713745271122324</c:v>
                </c:pt>
                <c:pt idx="1586">
                  <c:v>8.3660995589161935</c:v>
                </c:pt>
                <c:pt idx="1587">
                  <c:v>8.3608312342569278</c:v>
                </c:pt>
                <c:pt idx="1588">
                  <c:v>8.3555695405915671</c:v>
                </c:pt>
                <c:pt idx="1589">
                  <c:v>8.3503144654088057</c:v>
                </c:pt>
                <c:pt idx="1590">
                  <c:v>8.3450659962287865</c:v>
                </c:pt>
                <c:pt idx="1591">
                  <c:v>8.3398241206030157</c:v>
                </c:pt>
                <c:pt idx="1592">
                  <c:v>8.3345888261142491</c:v>
                </c:pt>
                <c:pt idx="1593">
                  <c:v>8.3293601003764124</c:v>
                </c:pt>
                <c:pt idx="1594">
                  <c:v>8.3241379310344836</c:v>
                </c:pt>
                <c:pt idx="1595">
                  <c:v>8.3189223057644117</c:v>
                </c:pt>
                <c:pt idx="1596">
                  <c:v>8.3137132122730115</c:v>
                </c:pt>
                <c:pt idx="1597">
                  <c:v>8.3085106382978715</c:v>
                </c:pt>
                <c:pt idx="1598">
                  <c:v>8.3033145716072543</c:v>
                </c:pt>
                <c:pt idx="1599">
                  <c:v>8.2981250000000006</c:v>
                </c:pt>
                <c:pt idx="1600">
                  <c:v>8.2929419113054337</c:v>
                </c:pt>
                <c:pt idx="1601">
                  <c:v>8.2877652933832717</c:v>
                </c:pt>
                <c:pt idx="1602">
                  <c:v>8.2825951341235182</c:v>
                </c:pt>
                <c:pt idx="1603">
                  <c:v>8.2774314214463836</c:v>
                </c:pt>
                <c:pt idx="1604">
                  <c:v>8.2722741433021802</c:v>
                </c:pt>
                <c:pt idx="1605">
                  <c:v>8.2671232876712324</c:v>
                </c:pt>
                <c:pt idx="1606">
                  <c:v>8.2619788425637832</c:v>
                </c:pt>
                <c:pt idx="1607">
                  <c:v>8.2568407960199011</c:v>
                </c:pt>
                <c:pt idx="1608">
                  <c:v>8.2517091361093851</c:v>
                </c:pt>
                <c:pt idx="1609">
                  <c:v>8.2465838509316765</c:v>
                </c:pt>
                <c:pt idx="1610">
                  <c:v>8.2414649286157662</c:v>
                </c:pt>
                <c:pt idx="1611">
                  <c:v>8.236352357320099</c:v>
                </c:pt>
                <c:pt idx="1612">
                  <c:v>8.2312461252324862</c:v>
                </c:pt>
                <c:pt idx="1613">
                  <c:v>8.226146220570012</c:v>
                </c:pt>
                <c:pt idx="1614">
                  <c:v>8.2210526315789476</c:v>
                </c:pt>
                <c:pt idx="1615">
                  <c:v>8.215965346534654</c:v>
                </c:pt>
                <c:pt idx="1616">
                  <c:v>8.2108843537414966</c:v>
                </c:pt>
                <c:pt idx="1617">
                  <c:v>8.2058096415327562</c:v>
                </c:pt>
                <c:pt idx="1618">
                  <c:v>8.2007411982705367</c:v>
                </c:pt>
                <c:pt idx="1619">
                  <c:v>8.1956790123456784</c:v>
                </c:pt>
                <c:pt idx="1620">
                  <c:v>8.1906230721776687</c:v>
                </c:pt>
                <c:pt idx="1621">
                  <c:v>8.18557336621455</c:v>
                </c:pt>
                <c:pt idx="1622">
                  <c:v>8.1805298829328397</c:v>
                </c:pt>
                <c:pt idx="1623">
                  <c:v>8.1754926108374377</c:v>
                </c:pt>
                <c:pt idx="1624">
                  <c:v>8.170461538461538</c:v>
                </c:pt>
                <c:pt idx="1625">
                  <c:v>8.1654366543665429</c:v>
                </c:pt>
                <c:pt idx="1626">
                  <c:v>8.1604179471419798</c:v>
                </c:pt>
                <c:pt idx="1627">
                  <c:v>8.1554054054054053</c:v>
                </c:pt>
                <c:pt idx="1628">
                  <c:v>8.1503990178023322</c:v>
                </c:pt>
                <c:pt idx="1629">
                  <c:v>8.1453987730061357</c:v>
                </c:pt>
                <c:pt idx="1630">
                  <c:v>8.140404659717964</c:v>
                </c:pt>
                <c:pt idx="1631">
                  <c:v>8.1354166666666661</c:v>
                </c:pt>
                <c:pt idx="1632">
                  <c:v>8.1304347826086953</c:v>
                </c:pt>
                <c:pt idx="1633">
                  <c:v>8.1254589963280299</c:v>
                </c:pt>
                <c:pt idx="1634">
                  <c:v>8.1204892966360855</c:v>
                </c:pt>
                <c:pt idx="1635">
                  <c:v>8.1155256723716374</c:v>
                </c:pt>
                <c:pt idx="1636">
                  <c:v>8.1105681124007329</c:v>
                </c:pt>
                <c:pt idx="1637">
                  <c:v>8.1056166056166052</c:v>
                </c:pt>
                <c:pt idx="1638">
                  <c:v>8.1006711409395979</c:v>
                </c:pt>
                <c:pt idx="1639">
                  <c:v>8.0957317073170731</c:v>
                </c:pt>
                <c:pt idx="1640">
                  <c:v>8.0907982937233403</c:v>
                </c:pt>
                <c:pt idx="1641">
                  <c:v>8.0858708891595619</c:v>
                </c:pt>
                <c:pt idx="1642">
                  <c:v>8.0809494826536827</c:v>
                </c:pt>
                <c:pt idx="1643">
                  <c:v>8.0760340632603409</c:v>
                </c:pt>
                <c:pt idx="1644">
                  <c:v>8.0711246200607896</c:v>
                </c:pt>
                <c:pt idx="1645">
                  <c:v>8.0662211421628189</c:v>
                </c:pt>
                <c:pt idx="1646">
                  <c:v>8.0613236187006674</c:v>
                </c:pt>
                <c:pt idx="1647">
                  <c:v>8.0564320388349522</c:v>
                </c:pt>
                <c:pt idx="1648">
                  <c:v>8.0515463917525771</c:v>
                </c:pt>
                <c:pt idx="1649">
                  <c:v>8.0466666666666669</c:v>
                </c:pt>
                <c:pt idx="1650">
                  <c:v>8.0417928528164744</c:v>
                </c:pt>
                <c:pt idx="1651">
                  <c:v>8.0369249394673119</c:v>
                </c:pt>
                <c:pt idx="1652">
                  <c:v>8.0320629159104655</c:v>
                </c:pt>
                <c:pt idx="1653">
                  <c:v>8.0272067714631206</c:v>
                </c:pt>
                <c:pt idx="1654">
                  <c:v>8.0223564954682782</c:v>
                </c:pt>
                <c:pt idx="1655">
                  <c:v>8.0175120772946862</c:v>
                </c:pt>
                <c:pt idx="1656">
                  <c:v>8.0126735063367533</c:v>
                </c:pt>
                <c:pt idx="1657">
                  <c:v>8.0078407720144753</c:v>
                </c:pt>
                <c:pt idx="1658">
                  <c:v>8.0030138637733579</c:v>
                </c:pt>
                <c:pt idx="1659">
                  <c:v>7.9981927710843372</c:v>
                </c:pt>
                <c:pt idx="1660">
                  <c:v>7.9933774834437088</c:v>
                </c:pt>
                <c:pt idx="1661">
                  <c:v>7.9885679903730447</c:v>
                </c:pt>
                <c:pt idx="1662">
                  <c:v>7.9837642814191216</c:v>
                </c:pt>
                <c:pt idx="1663">
                  <c:v>7.9789663461538458</c:v>
                </c:pt>
                <c:pt idx="1664">
                  <c:v>7.9741741741741743</c:v>
                </c:pt>
                <c:pt idx="1665">
                  <c:v>7.9693877551020407</c:v>
                </c:pt>
                <c:pt idx="1666">
                  <c:v>7.9646070785842831</c:v>
                </c:pt>
                <c:pt idx="1667">
                  <c:v>7.959832134292566</c:v>
                </c:pt>
                <c:pt idx="1668">
                  <c:v>7.9550629119233074</c:v>
                </c:pt>
                <c:pt idx="1669">
                  <c:v>7.9502994011976051</c:v>
                </c:pt>
                <c:pt idx="1670">
                  <c:v>7.9455415918611614</c:v>
                </c:pt>
                <c:pt idx="1671">
                  <c:v>7.9407894736842106</c:v>
                </c:pt>
                <c:pt idx="1672">
                  <c:v>7.9360430364614469</c:v>
                </c:pt>
                <c:pt idx="1673">
                  <c:v>7.9313022700119475</c:v>
                </c:pt>
                <c:pt idx="1674">
                  <c:v>7.9265671641791045</c:v>
                </c:pt>
                <c:pt idx="1675">
                  <c:v>7.9218377088305489</c:v>
                </c:pt>
                <c:pt idx="1676">
                  <c:v>7.9171138938580796</c:v>
                </c:pt>
                <c:pt idx="1677">
                  <c:v>7.9123957091775923</c:v>
                </c:pt>
                <c:pt idx="1678">
                  <c:v>7.9076831447290052</c:v>
                </c:pt>
                <c:pt idx="1679">
                  <c:v>7.9029761904761902</c:v>
                </c:pt>
                <c:pt idx="1680">
                  <c:v>7.8982748364069009</c:v>
                </c:pt>
                <c:pt idx="1681">
                  <c:v>7.8935790725326989</c:v>
                </c:pt>
                <c:pt idx="1682">
                  <c:v>7.8888888888888893</c:v>
                </c:pt>
                <c:pt idx="1683">
                  <c:v>7.8842042755344419</c:v>
                </c:pt>
                <c:pt idx="1684">
                  <c:v>7.879525222551929</c:v>
                </c:pt>
                <c:pt idx="1685">
                  <c:v>7.8748517200474497</c:v>
                </c:pt>
                <c:pt idx="1686">
                  <c:v>7.8701837581505627</c:v>
                </c:pt>
                <c:pt idx="1687">
                  <c:v>7.8655213270142177</c:v>
                </c:pt>
                <c:pt idx="1688">
                  <c:v>7.8608644168146835</c:v>
                </c:pt>
                <c:pt idx="1689">
                  <c:v>7.8562130177514797</c:v>
                </c:pt>
                <c:pt idx="1690">
                  <c:v>7.8515671200473092</c:v>
                </c:pt>
                <c:pt idx="1691">
                  <c:v>7.8469267139479904</c:v>
                </c:pt>
                <c:pt idx="1692">
                  <c:v>7.8422917897223865</c:v>
                </c:pt>
                <c:pt idx="1693">
                  <c:v>7.837662337662338</c:v>
                </c:pt>
                <c:pt idx="1694">
                  <c:v>7.8330383480825958</c:v>
                </c:pt>
                <c:pt idx="1695">
                  <c:v>7.8284198113207548</c:v>
                </c:pt>
                <c:pt idx="1696">
                  <c:v>7.8238067177371828</c:v>
                </c:pt>
                <c:pt idx="1697">
                  <c:v>7.8191990577149584</c:v>
                </c:pt>
                <c:pt idx="1698">
                  <c:v>7.8145968216597996</c:v>
                </c:pt>
                <c:pt idx="1699">
                  <c:v>7.81</c:v>
                </c:pt>
                <c:pt idx="1700">
                  <c:v>7.8054085831863613</c:v>
                </c:pt>
                <c:pt idx="1701">
                  <c:v>7.8008225616921267</c:v>
                </c:pt>
                <c:pt idx="1702">
                  <c:v>7.7962419260129181</c:v>
                </c:pt>
                <c:pt idx="1703">
                  <c:v>7.791666666666667</c:v>
                </c:pt>
                <c:pt idx="1704">
                  <c:v>7.7870967741935484</c:v>
                </c:pt>
                <c:pt idx="1705">
                  <c:v>7.7825322391559206</c:v>
                </c:pt>
                <c:pt idx="1706">
                  <c:v>7.777973052138254</c:v>
                </c:pt>
                <c:pt idx="1707">
                  <c:v>7.7734192037470722</c:v>
                </c:pt>
                <c:pt idx="1708">
                  <c:v>7.7688706846108833</c:v>
                </c:pt>
                <c:pt idx="1709">
                  <c:v>7.7643274853801172</c:v>
                </c:pt>
                <c:pt idx="1710">
                  <c:v>7.7597895967270603</c:v>
                </c:pt>
                <c:pt idx="1711">
                  <c:v>7.7552570093457946</c:v>
                </c:pt>
                <c:pt idx="1712">
                  <c:v>7.750729713952131</c:v>
                </c:pt>
                <c:pt idx="1713">
                  <c:v>7.7462077012835469</c:v>
                </c:pt>
                <c:pt idx="1714">
                  <c:v>7.741690962099125</c:v>
                </c:pt>
                <c:pt idx="1715">
                  <c:v>7.7371794871794872</c:v>
                </c:pt>
                <c:pt idx="1716">
                  <c:v>7.7326732673267324</c:v>
                </c:pt>
                <c:pt idx="1717">
                  <c:v>7.7281722933643771</c:v>
                </c:pt>
                <c:pt idx="1718">
                  <c:v>7.7236765561372893</c:v>
                </c:pt>
                <c:pt idx="1719">
                  <c:v>7.719186046511628</c:v>
                </c:pt>
                <c:pt idx="1720">
                  <c:v>7.7147007553747819</c:v>
                </c:pt>
                <c:pt idx="1721">
                  <c:v>7.7102206736353081</c:v>
                </c:pt>
                <c:pt idx="1722">
                  <c:v>7.7057457922228672</c:v>
                </c:pt>
                <c:pt idx="1723">
                  <c:v>7.7012761020881673</c:v>
                </c:pt>
                <c:pt idx="1724">
                  <c:v>7.6968115942028987</c:v>
                </c:pt>
                <c:pt idx="1725">
                  <c:v>7.6923522595596756</c:v>
                </c:pt>
                <c:pt idx="1726">
                  <c:v>7.6878980891719744</c:v>
                </c:pt>
                <c:pt idx="1727">
                  <c:v>7.6834490740740744</c:v>
                </c:pt>
                <c:pt idx="1728">
                  <c:v>7.679005205320995</c:v>
                </c:pt>
                <c:pt idx="1729">
                  <c:v>7.6745664739884392</c:v>
                </c:pt>
                <c:pt idx="1730">
                  <c:v>7.6701328711727328</c:v>
                </c:pt>
                <c:pt idx="1731">
                  <c:v>7.665704387990762</c:v>
                </c:pt>
                <c:pt idx="1732">
                  <c:v>7.6612810155799194</c:v>
                </c:pt>
                <c:pt idx="1733">
                  <c:v>7.6568627450980395</c:v>
                </c:pt>
                <c:pt idx="1734">
                  <c:v>7.6524495677233428</c:v>
                </c:pt>
                <c:pt idx="1735">
                  <c:v>7.6480414746543781</c:v>
                </c:pt>
                <c:pt idx="1736">
                  <c:v>7.6436384571099598</c:v>
                </c:pt>
                <c:pt idx="1737">
                  <c:v>7.6392405063291138</c:v>
                </c:pt>
                <c:pt idx="1738">
                  <c:v>7.6348476135710177</c:v>
                </c:pt>
                <c:pt idx="1739">
                  <c:v>7.6304597701149426</c:v>
                </c:pt>
                <c:pt idx="1740">
                  <c:v>7.6260769672601949</c:v>
                </c:pt>
                <c:pt idx="1741">
                  <c:v>7.6216991963260616</c:v>
                </c:pt>
                <c:pt idx="1742">
                  <c:v>7.6173264486517498</c:v>
                </c:pt>
                <c:pt idx="1743">
                  <c:v>7.6129587155963305</c:v>
                </c:pt>
                <c:pt idx="1744">
                  <c:v>7.6085959885386822</c:v>
                </c:pt>
                <c:pt idx="1745">
                  <c:v>7.6042382588774338</c:v>
                </c:pt>
                <c:pt idx="1746">
                  <c:v>7.5998855180309102</c:v>
                </c:pt>
                <c:pt idx="1747">
                  <c:v>7.5955377574370706</c:v>
                </c:pt>
                <c:pt idx="1748">
                  <c:v>7.5911949685534594</c:v>
                </c:pt>
                <c:pt idx="1749">
                  <c:v>7.5868571428571432</c:v>
                </c:pt>
                <c:pt idx="1750">
                  <c:v>7.5825242718446599</c:v>
                </c:pt>
                <c:pt idx="1751">
                  <c:v>7.5781963470319633</c:v>
                </c:pt>
                <c:pt idx="1752">
                  <c:v>7.5738733599543639</c:v>
                </c:pt>
                <c:pt idx="1753">
                  <c:v>7.569555302166477</c:v>
                </c:pt>
                <c:pt idx="1754">
                  <c:v>7.5652421652421653</c:v>
                </c:pt>
                <c:pt idx="1755">
                  <c:v>7.5609339407744871</c:v>
                </c:pt>
                <c:pt idx="1756">
                  <c:v>7.5566306203756399</c:v>
                </c:pt>
                <c:pt idx="1757">
                  <c:v>7.5523321956769056</c:v>
                </c:pt>
                <c:pt idx="1758">
                  <c:v>7.5480386583285961</c:v>
                </c:pt>
                <c:pt idx="1759">
                  <c:v>7.5437500000000002</c:v>
                </c:pt>
                <c:pt idx="1760">
                  <c:v>7.5394662123793301</c:v>
                </c:pt>
                <c:pt idx="1761">
                  <c:v>7.5351872871736667</c:v>
                </c:pt>
                <c:pt idx="1762">
                  <c:v>7.530913216108905</c:v>
                </c:pt>
                <c:pt idx="1763">
                  <c:v>7.5266439909297054</c:v>
                </c:pt>
                <c:pt idx="1764">
                  <c:v>7.5223796033994335</c:v>
                </c:pt>
                <c:pt idx="1765">
                  <c:v>7.5181200453001136</c:v>
                </c:pt>
                <c:pt idx="1766">
                  <c:v>7.5138653084323712</c:v>
                </c:pt>
                <c:pt idx="1767">
                  <c:v>7.509615384615385</c:v>
                </c:pt>
                <c:pt idx="1768">
                  <c:v>7.5053702656868291</c:v>
                </c:pt>
                <c:pt idx="1769">
                  <c:v>7.5011299435028249</c:v>
                </c:pt>
                <c:pt idx="1770">
                  <c:v>7.4968944099378882</c:v>
                </c:pt>
                <c:pt idx="1771">
                  <c:v>7.4926636568848757</c:v>
                </c:pt>
                <c:pt idx="1772">
                  <c:v>7.4884376762549349</c:v>
                </c:pt>
                <c:pt idx="1773">
                  <c:v>7.4842164599774517</c:v>
                </c:pt>
                <c:pt idx="1774">
                  <c:v>7.48</c:v>
                </c:pt>
                <c:pt idx="1775">
                  <c:v>7.475788288288288</c:v>
                </c:pt>
                <c:pt idx="1776">
                  <c:v>7.4715813168261116</c:v>
                </c:pt>
                <c:pt idx="1777">
                  <c:v>7.4673790776152984</c:v>
                </c:pt>
                <c:pt idx="1778">
                  <c:v>7.4631815626756604</c:v>
                </c:pt>
                <c:pt idx="1779">
                  <c:v>7.4589887640449435</c:v>
                </c:pt>
                <c:pt idx="1780">
                  <c:v>7.4548006737787755</c:v>
                </c:pt>
                <c:pt idx="1781">
                  <c:v>7.4506172839506171</c:v>
                </c:pt>
                <c:pt idx="1782">
                  <c:v>7.4464385866517109</c:v>
                </c:pt>
                <c:pt idx="1783">
                  <c:v>7.4422645739910314</c:v>
                </c:pt>
                <c:pt idx="1784">
                  <c:v>7.4380952380952383</c:v>
                </c:pt>
                <c:pt idx="1785">
                  <c:v>7.4339305711086228</c:v>
                </c:pt>
                <c:pt idx="1786">
                  <c:v>7.4297705651930608</c:v>
                </c:pt>
                <c:pt idx="1787">
                  <c:v>7.4256152125279646</c:v>
                </c:pt>
                <c:pt idx="1788">
                  <c:v>7.4214645053102295</c:v>
                </c:pt>
                <c:pt idx="1789">
                  <c:v>7.4173184357541899</c:v>
                </c:pt>
                <c:pt idx="1790">
                  <c:v>7.4131769960915692</c:v>
                </c:pt>
                <c:pt idx="1791">
                  <c:v>7.4090401785714288</c:v>
                </c:pt>
                <c:pt idx="1792">
                  <c:v>7.404907975460123</c:v>
                </c:pt>
                <c:pt idx="1793">
                  <c:v>7.4007803790412483</c:v>
                </c:pt>
                <c:pt idx="1794">
                  <c:v>7.3966573816155989</c:v>
                </c:pt>
                <c:pt idx="1795">
                  <c:v>7.3925389755011137</c:v>
                </c:pt>
                <c:pt idx="1796">
                  <c:v>7.3884251530328324</c:v>
                </c:pt>
                <c:pt idx="1797">
                  <c:v>7.3843159065628479</c:v>
                </c:pt>
                <c:pt idx="1798">
                  <c:v>7.3802112284602561</c:v>
                </c:pt>
                <c:pt idx="1799">
                  <c:v>7.3761111111111113</c:v>
                </c:pt>
                <c:pt idx="1800">
                  <c:v>7.3720155469183783</c:v>
                </c:pt>
                <c:pt idx="1801">
                  <c:v>7.367924528301887</c:v>
                </c:pt>
                <c:pt idx="1802">
                  <c:v>7.3638380476982803</c:v>
                </c:pt>
                <c:pt idx="1803">
                  <c:v>7.3597560975609753</c:v>
                </c:pt>
                <c:pt idx="1804">
                  <c:v>7.3556786703601107</c:v>
                </c:pt>
                <c:pt idx="1805">
                  <c:v>7.3516057585825028</c:v>
                </c:pt>
                <c:pt idx="1806">
                  <c:v>7.3475373547315996</c:v>
                </c:pt>
                <c:pt idx="1807">
                  <c:v>7.3434734513274336</c:v>
                </c:pt>
                <c:pt idx="1808">
                  <c:v>7.3394140409065782</c:v>
                </c:pt>
                <c:pt idx="1809">
                  <c:v>7.3353591160220999</c:v>
                </c:pt>
                <c:pt idx="1810">
                  <c:v>7.3313086692435121</c:v>
                </c:pt>
                <c:pt idx="1811">
                  <c:v>7.3272626931567331</c:v>
                </c:pt>
                <c:pt idx="1812">
                  <c:v>7.3232211803640377</c:v>
                </c:pt>
                <c:pt idx="1813">
                  <c:v>7.3191841234840131</c:v>
                </c:pt>
                <c:pt idx="1814">
                  <c:v>7.3151515151515154</c:v>
                </c:pt>
                <c:pt idx="1815">
                  <c:v>7.3111233480176212</c:v>
                </c:pt>
                <c:pt idx="1816">
                  <c:v>7.3070996147495872</c:v>
                </c:pt>
                <c:pt idx="1817">
                  <c:v>7.3030803080308031</c:v>
                </c:pt>
                <c:pt idx="1818">
                  <c:v>7.2990654205607477</c:v>
                </c:pt>
                <c:pt idx="1819">
                  <c:v>7.2950549450549449</c:v>
                </c:pt>
                <c:pt idx="1820">
                  <c:v>7.29104887424492</c:v>
                </c:pt>
                <c:pt idx="1821">
                  <c:v>7.2870472008781562</c:v>
                </c:pt>
                <c:pt idx="1822">
                  <c:v>7.2830499177180474</c:v>
                </c:pt>
                <c:pt idx="1823">
                  <c:v>7.2790570175438596</c:v>
                </c:pt>
                <c:pt idx="1824">
                  <c:v>7.2750684931506848</c:v>
                </c:pt>
                <c:pt idx="1825">
                  <c:v>7.2710843373493974</c:v>
                </c:pt>
                <c:pt idx="1826">
                  <c:v>7.2671045429666119</c:v>
                </c:pt>
                <c:pt idx="1827">
                  <c:v>7.2631291028446388</c:v>
                </c:pt>
                <c:pt idx="1828">
                  <c:v>7.2591580098414434</c:v>
                </c:pt>
                <c:pt idx="1829">
                  <c:v>7.2551912568306012</c:v>
                </c:pt>
                <c:pt idx="1830">
                  <c:v>7.2512288367012561</c:v>
                </c:pt>
                <c:pt idx="1831">
                  <c:v>7.2472707423580784</c:v>
                </c:pt>
                <c:pt idx="1832">
                  <c:v>7.2433169667212223</c:v>
                </c:pt>
                <c:pt idx="1833">
                  <c:v>7.2393675027262816</c:v>
                </c:pt>
                <c:pt idx="1834">
                  <c:v>7.2354223433242506</c:v>
                </c:pt>
                <c:pt idx="1835">
                  <c:v>7.2314814814814818</c:v>
                </c:pt>
                <c:pt idx="1836">
                  <c:v>7.227544910179641</c:v>
                </c:pt>
                <c:pt idx="1837">
                  <c:v>7.2236126224156694</c:v>
                </c:pt>
                <c:pt idx="1838">
                  <c:v>7.2196846112017399</c:v>
                </c:pt>
                <c:pt idx="1839">
                  <c:v>7.2157608695652176</c:v>
                </c:pt>
                <c:pt idx="1840">
                  <c:v>7.2118413905486145</c:v>
                </c:pt>
                <c:pt idx="1841">
                  <c:v>7.2079261672095551</c:v>
                </c:pt>
                <c:pt idx="1842">
                  <c:v>7.2040151926207274</c:v>
                </c:pt>
                <c:pt idx="1843">
                  <c:v>7.2001084598698482</c:v>
                </c:pt>
                <c:pt idx="1844">
                  <c:v>7.1962059620596204</c:v>
                </c:pt>
                <c:pt idx="1845">
                  <c:v>7.1923076923076925</c:v>
                </c:pt>
                <c:pt idx="1846">
                  <c:v>7.1884136437466157</c:v>
                </c:pt>
                <c:pt idx="1847">
                  <c:v>7.1845238095238093</c:v>
                </c:pt>
                <c:pt idx="1848">
                  <c:v>7.1806381828015144</c:v>
                </c:pt>
                <c:pt idx="1849">
                  <c:v>7.1767567567567569</c:v>
                </c:pt>
                <c:pt idx="1850">
                  <c:v>7.1728795245813073</c:v>
                </c:pt>
                <c:pt idx="1851">
                  <c:v>7.1690064794816415</c:v>
                </c:pt>
                <c:pt idx="1852">
                  <c:v>7.1651376146788994</c:v>
                </c:pt>
                <c:pt idx="1853">
                  <c:v>7.1612729234088457</c:v>
                </c:pt>
                <c:pt idx="1854">
                  <c:v>7.1574123989218332</c:v>
                </c:pt>
                <c:pt idx="1855">
                  <c:v>7.1535560344827589</c:v>
                </c:pt>
                <c:pt idx="1856">
                  <c:v>7.1497038233710288</c:v>
                </c:pt>
                <c:pt idx="1857">
                  <c:v>7.1458557588805167</c:v>
                </c:pt>
                <c:pt idx="1858">
                  <c:v>7.1420118343195265</c:v>
                </c:pt>
                <c:pt idx="1859">
                  <c:v>7.1381720430107523</c:v>
                </c:pt>
                <c:pt idx="1860">
                  <c:v>7.1343363782912412</c:v>
                </c:pt>
                <c:pt idx="1861">
                  <c:v>7.1305048335123526</c:v>
                </c:pt>
                <c:pt idx="1862">
                  <c:v>7.1266774020397206</c:v>
                </c:pt>
                <c:pt idx="1863">
                  <c:v>7.1228540772532192</c:v>
                </c:pt>
                <c:pt idx="1864">
                  <c:v>7.1190348525469167</c:v>
                </c:pt>
                <c:pt idx="1865">
                  <c:v>7.115219721329046</c:v>
                </c:pt>
                <c:pt idx="1866">
                  <c:v>7.1114086770219602</c:v>
                </c:pt>
                <c:pt idx="1867">
                  <c:v>7.1076017130620981</c:v>
                </c:pt>
                <c:pt idx="1868">
                  <c:v>7.1037988228999467</c:v>
                </c:pt>
                <c:pt idx="1869">
                  <c:v>7.1</c:v>
                </c:pt>
                <c:pt idx="1870">
                  <c:v>7.096205237840727</c:v>
                </c:pt>
                <c:pt idx="1871">
                  <c:v>7.0924145299145298</c:v>
                </c:pt>
                <c:pt idx="1872">
                  <c:v>7.0886278697277092</c:v>
                </c:pt>
                <c:pt idx="1873">
                  <c:v>7.0848452508004272</c:v>
                </c:pt>
                <c:pt idx="1874">
                  <c:v>7.0810666666666666</c:v>
                </c:pt>
                <c:pt idx="1875">
                  <c:v>7.0772921108742004</c:v>
                </c:pt>
                <c:pt idx="1876">
                  <c:v>7.0735215769845494</c:v>
                </c:pt>
                <c:pt idx="1877">
                  <c:v>7.0697550585729498</c:v>
                </c:pt>
                <c:pt idx="1878">
                  <c:v>7.0659925492283131</c:v>
                </c:pt>
                <c:pt idx="1879">
                  <c:v>7.0622340425531913</c:v>
                </c:pt>
                <c:pt idx="1880">
                  <c:v>7.0584795321637426</c:v>
                </c:pt>
                <c:pt idx="1881">
                  <c:v>7.0547290116896919</c:v>
                </c:pt>
                <c:pt idx="1882">
                  <c:v>7.0509824747742966</c:v>
                </c:pt>
                <c:pt idx="1883">
                  <c:v>7.0472399150743099</c:v>
                </c:pt>
                <c:pt idx="1884">
                  <c:v>7.0435013262599471</c:v>
                </c:pt>
                <c:pt idx="1885">
                  <c:v>7.0397667020148464</c:v>
                </c:pt>
                <c:pt idx="1886">
                  <c:v>7.0360360360360357</c:v>
                </c:pt>
                <c:pt idx="1887">
                  <c:v>7.0323093220338979</c:v>
                </c:pt>
                <c:pt idx="1888">
                  <c:v>7.0285865537321337</c:v>
                </c:pt>
                <c:pt idx="1889">
                  <c:v>7.0248677248677245</c:v>
                </c:pt>
                <c:pt idx="1890">
                  <c:v>7.0211528291909042</c:v>
                </c:pt>
                <c:pt idx="1891">
                  <c:v>7.0174418604651159</c:v>
                </c:pt>
                <c:pt idx="1892">
                  <c:v>7.0137348124669838</c:v>
                </c:pt>
                <c:pt idx="1893">
                  <c:v>7.0100316789862722</c:v>
                </c:pt>
                <c:pt idx="1894">
                  <c:v>7.0063324538258573</c:v>
                </c:pt>
                <c:pt idx="1895">
                  <c:v>7.0026371308016877</c:v>
                </c:pt>
                <c:pt idx="1896">
                  <c:v>6.998945703742752</c:v>
                </c:pt>
                <c:pt idx="1897">
                  <c:v>6.9952581664910429</c:v>
                </c:pt>
                <c:pt idx="1898">
                  <c:v>6.9915745129015274</c:v>
                </c:pt>
                <c:pt idx="1899">
                  <c:v>6.9878947368421054</c:v>
                </c:pt>
                <c:pt idx="1900">
                  <c:v>6.9842188321935827</c:v>
                </c:pt>
                <c:pt idx="1901">
                  <c:v>6.9805467928496316</c:v>
                </c:pt>
                <c:pt idx="1902">
                  <c:v>6.9768786127167628</c:v>
                </c:pt>
                <c:pt idx="1903">
                  <c:v>6.9732142857142856</c:v>
                </c:pt>
                <c:pt idx="1904">
                  <c:v>6.9695538057742779</c:v>
                </c:pt>
                <c:pt idx="1905">
                  <c:v>6.965897166841553</c:v>
                </c:pt>
                <c:pt idx="1906">
                  <c:v>6.9622443628736237</c:v>
                </c:pt>
                <c:pt idx="1907">
                  <c:v>6.9585953878406706</c:v>
                </c:pt>
                <c:pt idx="1908">
                  <c:v>6.9549502357255104</c:v>
                </c:pt>
                <c:pt idx="1909">
                  <c:v>6.9513089005235607</c:v>
                </c:pt>
                <c:pt idx="1910">
                  <c:v>6.9476713762428046</c:v>
                </c:pt>
                <c:pt idx="1911">
                  <c:v>6.9440376569037658</c:v>
                </c:pt>
                <c:pt idx="1912">
                  <c:v>6.9404077365394672</c:v>
                </c:pt>
                <c:pt idx="1913">
                  <c:v>6.9367816091954024</c:v>
                </c:pt>
                <c:pt idx="1914">
                  <c:v>6.9331592689295043</c:v>
                </c:pt>
                <c:pt idx="1915">
                  <c:v>6.9295407098121089</c:v>
                </c:pt>
                <c:pt idx="1916">
                  <c:v>6.9259259259259256</c:v>
                </c:pt>
                <c:pt idx="1917">
                  <c:v>6.9223149113660059</c:v>
                </c:pt>
                <c:pt idx="1918">
                  <c:v>6.9187076602397086</c:v>
                </c:pt>
                <c:pt idx="1919">
                  <c:v>6.9151041666666666</c:v>
                </c:pt>
                <c:pt idx="1920">
                  <c:v>6.9115044247787614</c:v>
                </c:pt>
                <c:pt idx="1921">
                  <c:v>6.9079084287200834</c:v>
                </c:pt>
                <c:pt idx="1922">
                  <c:v>6.9043161726469062</c:v>
                </c:pt>
                <c:pt idx="1923">
                  <c:v>6.9007276507276512</c:v>
                </c:pt>
                <c:pt idx="1924">
                  <c:v>6.8971428571428568</c:v>
                </c:pt>
                <c:pt idx="1925">
                  <c:v>6.8935617860851508</c:v>
                </c:pt>
                <c:pt idx="1926">
                  <c:v>6.8899844317592116</c:v>
                </c:pt>
                <c:pt idx="1927">
                  <c:v>6.8864107883817427</c:v>
                </c:pt>
                <c:pt idx="1928">
                  <c:v>6.8828408501814415</c:v>
                </c:pt>
                <c:pt idx="1929">
                  <c:v>6.879274611398964</c:v>
                </c:pt>
                <c:pt idx="1930">
                  <c:v>6.8757120662868978</c:v>
                </c:pt>
                <c:pt idx="1931">
                  <c:v>6.8721532091097313</c:v>
                </c:pt>
                <c:pt idx="1932">
                  <c:v>6.868598034143818</c:v>
                </c:pt>
                <c:pt idx="1933">
                  <c:v>6.8650465356773527</c:v>
                </c:pt>
                <c:pt idx="1934">
                  <c:v>6.8614987080103358</c:v>
                </c:pt>
                <c:pt idx="1935">
                  <c:v>6.8579545454545459</c:v>
                </c:pt>
                <c:pt idx="1936">
                  <c:v>6.8544140423335058</c:v>
                </c:pt>
                <c:pt idx="1937">
                  <c:v>6.8508771929824563</c:v>
                </c:pt>
                <c:pt idx="1938">
                  <c:v>6.8473439917483239</c:v>
                </c:pt>
                <c:pt idx="1939">
                  <c:v>6.8438144329896904</c:v>
                </c:pt>
                <c:pt idx="1940">
                  <c:v>6.8402885110767642</c:v>
                </c:pt>
                <c:pt idx="1941">
                  <c:v>6.8367662203913495</c:v>
                </c:pt>
                <c:pt idx="1942">
                  <c:v>6.8332475553268139</c:v>
                </c:pt>
                <c:pt idx="1943">
                  <c:v>6.8297325102880659</c:v>
                </c:pt>
                <c:pt idx="1944">
                  <c:v>6.8262210796915168</c:v>
                </c:pt>
                <c:pt idx="1945">
                  <c:v>6.8227132579650567</c:v>
                </c:pt>
                <c:pt idx="1946">
                  <c:v>6.8192090395480225</c:v>
                </c:pt>
                <c:pt idx="1947">
                  <c:v>6.8157084188911705</c:v>
                </c:pt>
                <c:pt idx="1948">
                  <c:v>6.8122113904566444</c:v>
                </c:pt>
                <c:pt idx="1949">
                  <c:v>6.8087179487179483</c:v>
                </c:pt>
                <c:pt idx="1950">
                  <c:v>6.8052280881599181</c:v>
                </c:pt>
                <c:pt idx="1951">
                  <c:v>6.8017418032786887</c:v>
                </c:pt>
                <c:pt idx="1952">
                  <c:v>6.7982590885816689</c:v>
                </c:pt>
                <c:pt idx="1953">
                  <c:v>6.7947799385875127</c:v>
                </c:pt>
                <c:pt idx="1954">
                  <c:v>6.7913043478260873</c:v>
                </c:pt>
                <c:pt idx="1955">
                  <c:v>6.7878323108384455</c:v>
                </c:pt>
                <c:pt idx="1956">
                  <c:v>6.7843638221768012</c:v>
                </c:pt>
                <c:pt idx="1957">
                  <c:v>6.7808988764044944</c:v>
                </c:pt>
                <c:pt idx="1958">
                  <c:v>6.7774374680959673</c:v>
                </c:pt>
                <c:pt idx="1959">
                  <c:v>6.7739795918367349</c:v>
                </c:pt>
                <c:pt idx="1960">
                  <c:v>6.7705252422233553</c:v>
                </c:pt>
                <c:pt idx="1961">
                  <c:v>6.7670744138634049</c:v>
                </c:pt>
                <c:pt idx="1962">
                  <c:v>6.7636271013754454</c:v>
                </c:pt>
                <c:pt idx="1963">
                  <c:v>6.7601832993890021</c:v>
                </c:pt>
                <c:pt idx="1964">
                  <c:v>6.7567430025445292</c:v>
                </c:pt>
                <c:pt idx="1965">
                  <c:v>6.7533062054933879</c:v>
                </c:pt>
                <c:pt idx="1966">
                  <c:v>6.7498729028978142</c:v>
                </c:pt>
                <c:pt idx="1967">
                  <c:v>6.746443089430894</c:v>
                </c:pt>
                <c:pt idx="1968">
                  <c:v>6.7430167597765367</c:v>
                </c:pt>
                <c:pt idx="1969">
                  <c:v>6.7395939086294412</c:v>
                </c:pt>
                <c:pt idx="1970">
                  <c:v>6.7361745306950782</c:v>
                </c:pt>
                <c:pt idx="1971">
                  <c:v>6.7327586206896548</c:v>
                </c:pt>
                <c:pt idx="1972">
                  <c:v>6.7293461733400912</c:v>
                </c:pt>
                <c:pt idx="1973">
                  <c:v>6.7259371833839916</c:v>
                </c:pt>
                <c:pt idx="1974">
                  <c:v>6.72253164556962</c:v>
                </c:pt>
                <c:pt idx="1975">
                  <c:v>6.7191295546558703</c:v>
                </c:pt>
                <c:pt idx="1976">
                  <c:v>6.7157309054122409</c:v>
                </c:pt>
                <c:pt idx="1977">
                  <c:v>6.7123356926188071</c:v>
                </c:pt>
                <c:pt idx="1978">
                  <c:v>6.7089439110661955</c:v>
                </c:pt>
                <c:pt idx="1979">
                  <c:v>6.7055555555555557</c:v>
                </c:pt>
                <c:pt idx="1980">
                  <c:v>6.7021706208985359</c:v>
                </c:pt>
                <c:pt idx="1981">
                  <c:v>6.6987891019172556</c:v>
                </c:pt>
                <c:pt idx="1982">
                  <c:v>6.695410993444276</c:v>
                </c:pt>
                <c:pt idx="1983">
                  <c:v>6.692036290322581</c:v>
                </c:pt>
                <c:pt idx="1984">
                  <c:v>6.6886649874055415</c:v>
                </c:pt>
                <c:pt idx="1985">
                  <c:v>6.6852970795568982</c:v>
                </c:pt>
                <c:pt idx="1986">
                  <c:v>6.6819325616507301</c:v>
                </c:pt>
                <c:pt idx="1987">
                  <c:v>6.6785714285714288</c:v>
                </c:pt>
                <c:pt idx="1988">
                  <c:v>6.6752136752136755</c:v>
                </c:pt>
                <c:pt idx="1989">
                  <c:v>6.6718592964824124</c:v>
                </c:pt>
                <c:pt idx="1990">
                  <c:v>6.6685082872928181</c:v>
                </c:pt>
                <c:pt idx="1991">
                  <c:v>6.6651606425702807</c:v>
                </c:pt>
                <c:pt idx="1992">
                  <c:v>6.6618163572503759</c:v>
                </c:pt>
                <c:pt idx="1993">
                  <c:v>6.6584754262788364</c:v>
                </c:pt>
                <c:pt idx="1994">
                  <c:v>6.655137844611529</c:v>
                </c:pt>
                <c:pt idx="1995">
                  <c:v>6.6518036072144291</c:v>
                </c:pt>
                <c:pt idx="1996">
                  <c:v>6.6484727090635953</c:v>
                </c:pt>
                <c:pt idx="1997">
                  <c:v>6.6451451451451451</c:v>
                </c:pt>
                <c:pt idx="1998">
                  <c:v>6.6418209104552277</c:v>
                </c:pt>
                <c:pt idx="1999">
                  <c:v>6.6384999999999996</c:v>
                </c:pt>
                <c:pt idx="2000">
                  <c:v>6.6351824087956022</c:v>
                </c:pt>
                <c:pt idx="2001">
                  <c:v>6.6318681318681323</c:v>
                </c:pt>
                <c:pt idx="2002">
                  <c:v>6.6285571642536194</c:v>
                </c:pt>
                <c:pt idx="2003">
                  <c:v>6.6252495009980041</c:v>
                </c:pt>
                <c:pt idx="2004">
                  <c:v>6.6219451371571072</c:v>
                </c:pt>
                <c:pt idx="2005">
                  <c:v>6.6186440677966099</c:v>
                </c:pt>
                <c:pt idx="2006">
                  <c:v>6.6153462879920282</c:v>
                </c:pt>
                <c:pt idx="2007">
                  <c:v>6.6120517928286855</c:v>
                </c:pt>
                <c:pt idx="2008">
                  <c:v>6.608760577401692</c:v>
                </c:pt>
                <c:pt idx="2009">
                  <c:v>6.6054726368159207</c:v>
                </c:pt>
                <c:pt idx="2010">
                  <c:v>6.6021879661859773</c:v>
                </c:pt>
                <c:pt idx="2011">
                  <c:v>6.5989065606361832</c:v>
                </c:pt>
                <c:pt idx="2012">
                  <c:v>6.5956284153005464</c:v>
                </c:pt>
                <c:pt idx="2013">
                  <c:v>6.592353525322741</c:v>
                </c:pt>
                <c:pt idx="2014">
                  <c:v>6.5890818858560793</c:v>
                </c:pt>
                <c:pt idx="2015">
                  <c:v>6.5858134920634921</c:v>
                </c:pt>
                <c:pt idx="2016">
                  <c:v>6.5825483391175013</c:v>
                </c:pt>
                <c:pt idx="2017">
                  <c:v>6.5792864222001981</c:v>
                </c:pt>
                <c:pt idx="2018">
                  <c:v>6.5760277365032191</c:v>
                </c:pt>
                <c:pt idx="2019">
                  <c:v>6.5727722772277231</c:v>
                </c:pt>
                <c:pt idx="2020">
                  <c:v>6.569520039584364</c:v>
                </c:pt>
                <c:pt idx="2021">
                  <c:v>6.566271018793274</c:v>
                </c:pt>
                <c:pt idx="2022">
                  <c:v>6.5630252100840334</c:v>
                </c:pt>
                <c:pt idx="2023">
                  <c:v>6.5597826086956523</c:v>
                </c:pt>
                <c:pt idx="2024">
                  <c:v>6.5565432098765433</c:v>
                </c:pt>
                <c:pt idx="2025">
                  <c:v>6.5533070088845014</c:v>
                </c:pt>
                <c:pt idx="2026">
                  <c:v>6.5500740009866796</c:v>
                </c:pt>
                <c:pt idx="2027">
                  <c:v>6.5468441814595657</c:v>
                </c:pt>
                <c:pt idx="2028">
                  <c:v>6.54361754558896</c:v>
                </c:pt>
                <c:pt idx="2029">
                  <c:v>6.5403940886699505</c:v>
                </c:pt>
                <c:pt idx="2030">
                  <c:v>6.5371738060068934</c:v>
                </c:pt>
                <c:pt idx="2031">
                  <c:v>6.5339566929133861</c:v>
                </c:pt>
                <c:pt idx="2032">
                  <c:v>6.5307427447122475</c:v>
                </c:pt>
                <c:pt idx="2033">
                  <c:v>6.5275319567354968</c:v>
                </c:pt>
                <c:pt idx="2034">
                  <c:v>6.5243243243243247</c:v>
                </c:pt>
                <c:pt idx="2035">
                  <c:v>6.5211198428290764</c:v>
                </c:pt>
                <c:pt idx="2036">
                  <c:v>6.5179185076092292</c:v>
                </c:pt>
                <c:pt idx="2037">
                  <c:v>6.514720314033366</c:v>
                </c:pt>
                <c:pt idx="2038">
                  <c:v>6.5115252574791569</c:v>
                </c:pt>
                <c:pt idx="2039">
                  <c:v>6.5083333333333337</c:v>
                </c:pt>
                <c:pt idx="2040">
                  <c:v>6.5051445369916712</c:v>
                </c:pt>
                <c:pt idx="2041">
                  <c:v>6.5019588638589614</c:v>
                </c:pt>
                <c:pt idx="2042">
                  <c:v>6.4987763093489965</c:v>
                </c:pt>
                <c:pt idx="2043">
                  <c:v>6.4955968688845402</c:v>
                </c:pt>
                <c:pt idx="2044">
                  <c:v>6.4924205378973108</c:v>
                </c:pt>
                <c:pt idx="2045">
                  <c:v>6.489247311827957</c:v>
                </c:pt>
                <c:pt idx="2046">
                  <c:v>6.486077186126038</c:v>
                </c:pt>
                <c:pt idx="2047">
                  <c:v>6.48291015625</c:v>
                </c:pt>
                <c:pt idx="2048">
                  <c:v>6.479746217667155</c:v>
                </c:pt>
                <c:pt idx="2049">
                  <c:v>6.4765853658536585</c:v>
                </c:pt>
                <c:pt idx="2050">
                  <c:v>6.4734275962944903</c:v>
                </c:pt>
                <c:pt idx="2051">
                  <c:v>6.4702729044834308</c:v>
                </c:pt>
                <c:pt idx="2052">
                  <c:v>6.4671212859230396</c:v>
                </c:pt>
                <c:pt idx="2053">
                  <c:v>6.4639727361246351</c:v>
                </c:pt>
                <c:pt idx="2054">
                  <c:v>6.4608272506082729</c:v>
                </c:pt>
                <c:pt idx="2055">
                  <c:v>6.4576848249027234</c:v>
                </c:pt>
                <c:pt idx="2056">
                  <c:v>6.4545454545454541</c:v>
                </c:pt>
                <c:pt idx="2057">
                  <c:v>6.4514091350826046</c:v>
                </c:pt>
                <c:pt idx="2058">
                  <c:v>6.4482758620689653</c:v>
                </c:pt>
                <c:pt idx="2059">
                  <c:v>6.4451456310679616</c:v>
                </c:pt>
                <c:pt idx="2060">
                  <c:v>6.4420184376516252</c:v>
                </c:pt>
                <c:pt idx="2061">
                  <c:v>6.438894277400582</c:v>
                </c:pt>
                <c:pt idx="2062">
                  <c:v>6.4357731459040233</c:v>
                </c:pt>
                <c:pt idx="2063">
                  <c:v>6.4326550387596901</c:v>
                </c:pt>
                <c:pt idx="2064">
                  <c:v>6.4295399515738501</c:v>
                </c:pt>
                <c:pt idx="2065">
                  <c:v>6.4264278799612775</c:v>
                </c:pt>
                <c:pt idx="2066">
                  <c:v>6.4233188195452344</c:v>
                </c:pt>
                <c:pt idx="2067">
                  <c:v>6.4202127659574471</c:v>
                </c:pt>
                <c:pt idx="2068">
                  <c:v>6.4171097148380865</c:v>
                </c:pt>
                <c:pt idx="2069">
                  <c:v>6.4140096618357489</c:v>
                </c:pt>
                <c:pt idx="2070">
                  <c:v>6.4109126026074357</c:v>
                </c:pt>
                <c:pt idx="2071">
                  <c:v>6.4078185328185331</c:v>
                </c:pt>
                <c:pt idx="2072">
                  <c:v>6.404727448142788</c:v>
                </c:pt>
                <c:pt idx="2073">
                  <c:v>6.4016393442622954</c:v>
                </c:pt>
                <c:pt idx="2074">
                  <c:v>6.3985542168674696</c:v>
                </c:pt>
                <c:pt idx="2075">
                  <c:v>6.3954720616570331</c:v>
                </c:pt>
                <c:pt idx="2076">
                  <c:v>6.3923928743379879</c:v>
                </c:pt>
                <c:pt idx="2077">
                  <c:v>6.3893166506256014</c:v>
                </c:pt>
                <c:pt idx="2078">
                  <c:v>6.3862433862433861</c:v>
                </c:pt>
                <c:pt idx="2079">
                  <c:v>6.383173076923077</c:v>
                </c:pt>
                <c:pt idx="2080">
                  <c:v>6.3801057184046135</c:v>
                </c:pt>
                <c:pt idx="2081">
                  <c:v>6.3770413064361193</c:v>
                </c:pt>
                <c:pt idx="2082">
                  <c:v>6.3739798367738842</c:v>
                </c:pt>
                <c:pt idx="2083">
                  <c:v>6.3709213051823417</c:v>
                </c:pt>
                <c:pt idx="2084">
                  <c:v>6.3678657074340528</c:v>
                </c:pt>
                <c:pt idx="2085">
                  <c:v>6.3648130393096833</c:v>
                </c:pt>
                <c:pt idx="2086">
                  <c:v>6.3617632965979878</c:v>
                </c:pt>
                <c:pt idx="2087">
                  <c:v>6.3587164750957852</c:v>
                </c:pt>
                <c:pt idx="2088">
                  <c:v>6.355672570607946</c:v>
                </c:pt>
                <c:pt idx="2089">
                  <c:v>6.3526315789473689</c:v>
                </c:pt>
                <c:pt idx="2090">
                  <c:v>6.3495934959349594</c:v>
                </c:pt>
                <c:pt idx="2091">
                  <c:v>6.3465583173996176</c:v>
                </c:pt>
                <c:pt idx="2092">
                  <c:v>6.3435260391782133</c:v>
                </c:pt>
                <c:pt idx="2093">
                  <c:v>6.3404966571155681</c:v>
                </c:pt>
                <c:pt idx="2094">
                  <c:v>6.3374701670644393</c:v>
                </c:pt>
                <c:pt idx="2095">
                  <c:v>6.3344465648854964</c:v>
                </c:pt>
                <c:pt idx="2096">
                  <c:v>6.3314258464473054</c:v>
                </c:pt>
                <c:pt idx="2097">
                  <c:v>6.3284080076263107</c:v>
                </c:pt>
                <c:pt idx="2098">
                  <c:v>6.3253930443068125</c:v>
                </c:pt>
                <c:pt idx="2099">
                  <c:v>6.3223809523809527</c:v>
                </c:pt>
                <c:pt idx="2100">
                  <c:v>6.3193717277486909</c:v>
                </c:pt>
                <c:pt idx="2101">
                  <c:v>6.3163653663177923</c:v>
                </c:pt>
                <c:pt idx="2102">
                  <c:v>6.3133618640038041</c:v>
                </c:pt>
                <c:pt idx="2103">
                  <c:v>6.3103612167300378</c:v>
                </c:pt>
                <c:pt idx="2104">
                  <c:v>6.3073634204275537</c:v>
                </c:pt>
                <c:pt idx="2105">
                  <c:v>6.3043684710351373</c:v>
                </c:pt>
                <c:pt idx="2106">
                  <c:v>6.301376364499288</c:v>
                </c:pt>
                <c:pt idx="2107">
                  <c:v>6.2983870967741939</c:v>
                </c:pt>
                <c:pt idx="2108">
                  <c:v>6.2954006638217166</c:v>
                </c:pt>
                <c:pt idx="2109">
                  <c:v>6.2924170616113742</c:v>
                </c:pt>
                <c:pt idx="2110">
                  <c:v>6.2894362861203224</c:v>
                </c:pt>
                <c:pt idx="2111">
                  <c:v>6.286458333333333</c:v>
                </c:pt>
                <c:pt idx="2112">
                  <c:v>6.2834831992427826</c:v>
                </c:pt>
                <c:pt idx="2113">
                  <c:v>6.2805108798486282</c:v>
                </c:pt>
                <c:pt idx="2114">
                  <c:v>6.2775413711583923</c:v>
                </c:pt>
                <c:pt idx="2115">
                  <c:v>6.2745746691871451</c:v>
                </c:pt>
                <c:pt idx="2116">
                  <c:v>6.271610769957487</c:v>
                </c:pt>
                <c:pt idx="2117">
                  <c:v>6.2686496694995277</c:v>
                </c:pt>
                <c:pt idx="2118">
                  <c:v>6.2656913638508733</c:v>
                </c:pt>
                <c:pt idx="2119">
                  <c:v>6.2627358490566039</c:v>
                </c:pt>
                <c:pt idx="2120">
                  <c:v>6.2597831211692601</c:v>
                </c:pt>
                <c:pt idx="2121">
                  <c:v>6.2568331762488221</c:v>
                </c:pt>
                <c:pt idx="2122">
                  <c:v>6.2538860103626943</c:v>
                </c:pt>
                <c:pt idx="2123">
                  <c:v>6.2509416195856877</c:v>
                </c:pt>
                <c:pt idx="2124">
                  <c:v>6.2480000000000002</c:v>
                </c:pt>
                <c:pt idx="2125">
                  <c:v>6.2450611476952025</c:v>
                </c:pt>
                <c:pt idx="2126">
                  <c:v>6.2421250587682184</c:v>
                </c:pt>
                <c:pt idx="2127">
                  <c:v>6.2391917293233083</c:v>
                </c:pt>
                <c:pt idx="2128">
                  <c:v>6.2362611554720528</c:v>
                </c:pt>
                <c:pt idx="2129">
                  <c:v>6.2333333333333334</c:v>
                </c:pt>
                <c:pt idx="2130">
                  <c:v>6.2304082590333181</c:v>
                </c:pt>
                <c:pt idx="2131">
                  <c:v>6.2274859287054412</c:v>
                </c:pt>
                <c:pt idx="2132">
                  <c:v>6.2245663384903889</c:v>
                </c:pt>
                <c:pt idx="2133">
                  <c:v>6.2216494845360826</c:v>
                </c:pt>
                <c:pt idx="2134">
                  <c:v>6.2187353629976583</c:v>
                </c:pt>
                <c:pt idx="2135">
                  <c:v>6.2158239700374533</c:v>
                </c:pt>
                <c:pt idx="2136">
                  <c:v>6.2129153018249887</c:v>
                </c:pt>
                <c:pt idx="2137">
                  <c:v>6.2100093545369504</c:v>
                </c:pt>
                <c:pt idx="2138">
                  <c:v>6.2071061243571766</c:v>
                </c:pt>
                <c:pt idx="2139">
                  <c:v>6.2042056074766352</c:v>
                </c:pt>
                <c:pt idx="2140">
                  <c:v>6.2013078000934145</c:v>
                </c:pt>
                <c:pt idx="2141">
                  <c:v>6.1984126984126986</c:v>
                </c:pt>
                <c:pt idx="2142">
                  <c:v>6.1955202986467572</c:v>
                </c:pt>
                <c:pt idx="2143">
                  <c:v>6.1926305970149258</c:v>
                </c:pt>
                <c:pt idx="2144">
                  <c:v>6.18974358974359</c:v>
                </c:pt>
                <c:pt idx="2145">
                  <c:v>6.1868592730661698</c:v>
                </c:pt>
                <c:pt idx="2146">
                  <c:v>6.1839776432231019</c:v>
                </c:pt>
                <c:pt idx="2147">
                  <c:v>6.1810986964618246</c:v>
                </c:pt>
                <c:pt idx="2148">
                  <c:v>6.1782224290367616</c:v>
                </c:pt>
                <c:pt idx="2149">
                  <c:v>6.1753488372093024</c:v>
                </c:pt>
                <c:pt idx="2150">
                  <c:v>6.1724779172477922</c:v>
                </c:pt>
                <c:pt idx="2151">
                  <c:v>6.169609665427509</c:v>
                </c:pt>
                <c:pt idx="2152">
                  <c:v>6.1667440780306553</c:v>
                </c:pt>
                <c:pt idx="2153">
                  <c:v>6.1638811513463327</c:v>
                </c:pt>
                <c:pt idx="2154">
                  <c:v>6.1610208816705336</c:v>
                </c:pt>
                <c:pt idx="2155">
                  <c:v>6.158163265306122</c:v>
                </c:pt>
                <c:pt idx="2156">
                  <c:v>6.1553082985628187</c:v>
                </c:pt>
                <c:pt idx="2157">
                  <c:v>6.1524559777571826</c:v>
                </c:pt>
                <c:pt idx="2158">
                  <c:v>6.1496062992125982</c:v>
                </c:pt>
                <c:pt idx="2159">
                  <c:v>6.1467592592592597</c:v>
                </c:pt>
                <c:pt idx="2160">
                  <c:v>6.1439148542341506</c:v>
                </c:pt>
                <c:pt idx="2161">
                  <c:v>6.1410730804810365</c:v>
                </c:pt>
                <c:pt idx="2162">
                  <c:v>6.1382339343504393</c:v>
                </c:pt>
                <c:pt idx="2163">
                  <c:v>6.1353974121996302</c:v>
                </c:pt>
                <c:pt idx="2164">
                  <c:v>6.1325635103926093</c:v>
                </c:pt>
                <c:pt idx="2165">
                  <c:v>6.1297322253000921</c:v>
                </c:pt>
                <c:pt idx="2166">
                  <c:v>6.126903553299492</c:v>
                </c:pt>
                <c:pt idx="2167">
                  <c:v>6.1240774907749076</c:v>
                </c:pt>
                <c:pt idx="2168">
                  <c:v>6.1212540341171042</c:v>
                </c:pt>
                <c:pt idx="2169">
                  <c:v>6.1184331797235023</c:v>
                </c:pt>
                <c:pt idx="2170">
                  <c:v>6.1156149239981579</c:v>
                </c:pt>
                <c:pt idx="2171">
                  <c:v>6.1127992633517492</c:v>
                </c:pt>
                <c:pt idx="2172">
                  <c:v>6.1099861942015643</c:v>
                </c:pt>
                <c:pt idx="2173">
                  <c:v>6.1071757129714808</c:v>
                </c:pt>
                <c:pt idx="2174">
                  <c:v>6.1043678160919539</c:v>
                </c:pt>
                <c:pt idx="2175">
                  <c:v>6.1015625</c:v>
                </c:pt>
                <c:pt idx="2176">
                  <c:v>6.0987597611391822</c:v>
                </c:pt>
                <c:pt idx="2177">
                  <c:v>6.095959595959596</c:v>
                </c:pt>
                <c:pt idx="2178">
                  <c:v>6.093162000917852</c:v>
                </c:pt>
                <c:pt idx="2179">
                  <c:v>6.0903669724770646</c:v>
                </c:pt>
                <c:pt idx="2180">
                  <c:v>6.0875745071068321</c:v>
                </c:pt>
                <c:pt idx="2181">
                  <c:v>6.0847846012832267</c:v>
                </c:pt>
                <c:pt idx="2182">
                  <c:v>6.0819972514887768</c:v>
                </c:pt>
                <c:pt idx="2183">
                  <c:v>6.0792124542124544</c:v>
                </c:pt>
                <c:pt idx="2184">
                  <c:v>6.0764302059496567</c:v>
                </c:pt>
                <c:pt idx="2185">
                  <c:v>6.0736505032021961</c:v>
                </c:pt>
                <c:pt idx="2186">
                  <c:v>6.070873342478281</c:v>
                </c:pt>
                <c:pt idx="2187">
                  <c:v>6.0680987202925047</c:v>
                </c:pt>
                <c:pt idx="2188">
                  <c:v>6.0653266331658289</c:v>
                </c:pt>
                <c:pt idx="2189">
                  <c:v>6.0625570776255708</c:v>
                </c:pt>
                <c:pt idx="2190">
                  <c:v>6.0597900502053861</c:v>
                </c:pt>
                <c:pt idx="2191">
                  <c:v>6.0570255474452557</c:v>
                </c:pt>
                <c:pt idx="2192">
                  <c:v>6.054263565891473</c:v>
                </c:pt>
                <c:pt idx="2193">
                  <c:v>6.0515041020966276</c:v>
                </c:pt>
                <c:pt idx="2194">
                  <c:v>6.0487471526195904</c:v>
                </c:pt>
                <c:pt idx="2195">
                  <c:v>6.045992714025501</c:v>
                </c:pt>
                <c:pt idx="2196">
                  <c:v>6.0432407828857535</c:v>
                </c:pt>
                <c:pt idx="2197">
                  <c:v>6.0404913557779798</c:v>
                </c:pt>
                <c:pt idx="2198">
                  <c:v>6.0377444292860387</c:v>
                </c:pt>
                <c:pt idx="2199">
                  <c:v>6.0350000000000001</c:v>
                </c:pt>
                <c:pt idx="2200">
                  <c:v>6.032258064516129</c:v>
                </c:pt>
                <c:pt idx="2201">
                  <c:v>6.0295186194368755</c:v>
                </c:pt>
                <c:pt idx="2202">
                  <c:v>6.0267816613708582</c:v>
                </c:pt>
                <c:pt idx="2203">
                  <c:v>6.0240471869328491</c:v>
                </c:pt>
                <c:pt idx="2204">
                  <c:v>6.0213151927437645</c:v>
                </c:pt>
                <c:pt idx="2205">
                  <c:v>6.0185856754306437</c:v>
                </c:pt>
                <c:pt idx="2206">
                  <c:v>6.0158586316266423</c:v>
                </c:pt>
                <c:pt idx="2207">
                  <c:v>6.0131340579710146</c:v>
                </c:pt>
                <c:pt idx="2208">
                  <c:v>6.0104119511090994</c:v>
                </c:pt>
                <c:pt idx="2209">
                  <c:v>6.0076923076923077</c:v>
                </c:pt>
                <c:pt idx="2210">
                  <c:v>6.0049751243781095</c:v>
                </c:pt>
                <c:pt idx="2211">
                  <c:v>6.0022603978300184</c:v>
                </c:pt>
                <c:pt idx="2212">
                  <c:v>5.9995481247175784</c:v>
                </c:pt>
                <c:pt idx="2213">
                  <c:v>5.9968383017163509</c:v>
                </c:pt>
                <c:pt idx="2214">
                  <c:v>5.9941309255079007</c:v>
                </c:pt>
                <c:pt idx="2215">
                  <c:v>5.9914259927797833</c:v>
                </c:pt>
                <c:pt idx="2216">
                  <c:v>5.9887235002255297</c:v>
                </c:pt>
                <c:pt idx="2217">
                  <c:v>5.9860234445446352</c:v>
                </c:pt>
                <c:pt idx="2218">
                  <c:v>5.9833258224425414</c:v>
                </c:pt>
                <c:pt idx="2219">
                  <c:v>5.9806306306306309</c:v>
                </c:pt>
                <c:pt idx="2220">
                  <c:v>5.9779378658262043</c:v>
                </c:pt>
                <c:pt idx="2221">
                  <c:v>5.9752475247524757</c:v>
                </c:pt>
                <c:pt idx="2222">
                  <c:v>5.9725596041385511</c:v>
                </c:pt>
                <c:pt idx="2223">
                  <c:v>5.9698741007194247</c:v>
                </c:pt>
                <c:pt idx="2224">
                  <c:v>5.967191011235955</c:v>
                </c:pt>
                <c:pt idx="2225">
                  <c:v>5.9645103324348607</c:v>
                </c:pt>
                <c:pt idx="2226">
                  <c:v>5.9618320610687023</c:v>
                </c:pt>
                <c:pt idx="2227">
                  <c:v>5.959156193895871</c:v>
                </c:pt>
                <c:pt idx="2228">
                  <c:v>5.9564827276805739</c:v>
                </c:pt>
                <c:pt idx="2229">
                  <c:v>5.9538116591928247</c:v>
                </c:pt>
                <c:pt idx="2230">
                  <c:v>5.9511429852084268</c:v>
                </c:pt>
                <c:pt idx="2231">
                  <c:v>5.9484767025089607</c:v>
                </c:pt>
                <c:pt idx="2232">
                  <c:v>5.9458128078817731</c:v>
                </c:pt>
                <c:pt idx="2233">
                  <c:v>5.9431512981199646</c:v>
                </c:pt>
                <c:pt idx="2234">
                  <c:v>5.9404921700223712</c:v>
                </c:pt>
                <c:pt idx="2235">
                  <c:v>5.9378354203935597</c:v>
                </c:pt>
                <c:pt idx="2236">
                  <c:v>5.9351810460438088</c:v>
                </c:pt>
                <c:pt idx="2237">
                  <c:v>5.9325290437890974</c:v>
                </c:pt>
                <c:pt idx="2238">
                  <c:v>5.9298794104510941</c:v>
                </c:pt>
                <c:pt idx="2239">
                  <c:v>5.9272321428571431</c:v>
                </c:pt>
                <c:pt idx="2240">
                  <c:v>5.9245872378402495</c:v>
                </c:pt>
                <c:pt idx="2241">
                  <c:v>5.9219446922390722</c:v>
                </c:pt>
                <c:pt idx="2242">
                  <c:v>5.919304502897905</c:v>
                </c:pt>
                <c:pt idx="2243">
                  <c:v>5.916666666666667</c:v>
                </c:pt>
                <c:pt idx="2244">
                  <c:v>5.9140311804008912</c:v>
                </c:pt>
                <c:pt idx="2245">
                  <c:v>5.9113980409617097</c:v>
                </c:pt>
                <c:pt idx="2246">
                  <c:v>5.9087672452158433</c:v>
                </c:pt>
                <c:pt idx="2247">
                  <c:v>5.9061387900355875</c:v>
                </c:pt>
                <c:pt idx="2248">
                  <c:v>5.9035126722987998</c:v>
                </c:pt>
                <c:pt idx="2249">
                  <c:v>5.9008888888888889</c:v>
                </c:pt>
                <c:pt idx="2250">
                  <c:v>5.8982674366948027</c:v>
                </c:pt>
                <c:pt idx="2251">
                  <c:v>5.8956483126110122</c:v>
                </c:pt>
                <c:pt idx="2252">
                  <c:v>5.8930315135375055</c:v>
                </c:pt>
                <c:pt idx="2253">
                  <c:v>5.8904170363797697</c:v>
                </c:pt>
                <c:pt idx="2254">
                  <c:v>5.8878048780487804</c:v>
                </c:pt>
                <c:pt idx="2255">
                  <c:v>5.8851950354609928</c:v>
                </c:pt>
                <c:pt idx="2256">
                  <c:v>5.882587505538325</c:v>
                </c:pt>
                <c:pt idx="2257">
                  <c:v>5.8799822852081487</c:v>
                </c:pt>
                <c:pt idx="2258">
                  <c:v>5.8773793714032756</c:v>
                </c:pt>
                <c:pt idx="2259">
                  <c:v>5.8747787610619469</c:v>
                </c:pt>
                <c:pt idx="2260">
                  <c:v>5.8721804511278197</c:v>
                </c:pt>
                <c:pt idx="2261">
                  <c:v>5.869584438549956</c:v>
                </c:pt>
                <c:pt idx="2262">
                  <c:v>5.8669907202828107</c:v>
                </c:pt>
                <c:pt idx="2263">
                  <c:v>5.864399293286219</c:v>
                </c:pt>
                <c:pt idx="2264">
                  <c:v>5.8618101545253865</c:v>
                </c:pt>
                <c:pt idx="2265">
                  <c:v>5.8592233009708741</c:v>
                </c:pt>
                <c:pt idx="2266">
                  <c:v>5.856638729598588</c:v>
                </c:pt>
                <c:pt idx="2267">
                  <c:v>5.8540564373897706</c:v>
                </c:pt>
                <c:pt idx="2268">
                  <c:v>5.8514764213309824</c:v>
                </c:pt>
                <c:pt idx="2269">
                  <c:v>5.8488986784140966</c:v>
                </c:pt>
                <c:pt idx="2270">
                  <c:v>5.8463232056362839</c:v>
                </c:pt>
                <c:pt idx="2271">
                  <c:v>5.84375</c:v>
                </c:pt>
                <c:pt idx="2272">
                  <c:v>5.8411790585129788</c:v>
                </c:pt>
                <c:pt idx="2273">
                  <c:v>5.8386103781882142</c:v>
                </c:pt>
                <c:pt idx="2274">
                  <c:v>5.8360439560439561</c:v>
                </c:pt>
                <c:pt idx="2275">
                  <c:v>5.8334797891036905</c:v>
                </c:pt>
                <c:pt idx="2276">
                  <c:v>5.8309178743961354</c:v>
                </c:pt>
                <c:pt idx="2277">
                  <c:v>5.8283582089552235</c:v>
                </c:pt>
                <c:pt idx="2278">
                  <c:v>5.8258007898200965</c:v>
                </c:pt>
                <c:pt idx="2279">
                  <c:v>5.8232456140350877</c:v>
                </c:pt>
                <c:pt idx="2280">
                  <c:v>5.8206926786497153</c:v>
                </c:pt>
                <c:pt idx="2281">
                  <c:v>5.8181419807186678</c:v>
                </c:pt>
                <c:pt idx="2282">
                  <c:v>5.8155935173017959</c:v>
                </c:pt>
                <c:pt idx="2283">
                  <c:v>5.8130472854640978</c:v>
                </c:pt>
                <c:pt idx="2284">
                  <c:v>5.810503282275711</c:v>
                </c:pt>
                <c:pt idx="2285">
                  <c:v>5.8079615048118987</c:v>
                </c:pt>
                <c:pt idx="2286">
                  <c:v>5.8054219501530389</c:v>
                </c:pt>
                <c:pt idx="2287">
                  <c:v>5.802884615384615</c:v>
                </c:pt>
                <c:pt idx="2288">
                  <c:v>5.8003494975972041</c:v>
                </c:pt>
                <c:pt idx="2289">
                  <c:v>5.7978165938864628</c:v>
                </c:pt>
                <c:pt idx="2290">
                  <c:v>5.7952859013531208</c:v>
                </c:pt>
                <c:pt idx="2291">
                  <c:v>5.7927574171029672</c:v>
                </c:pt>
                <c:pt idx="2292">
                  <c:v>5.7902311382468383</c:v>
                </c:pt>
                <c:pt idx="2293">
                  <c:v>5.7877070619006101</c:v>
                </c:pt>
                <c:pt idx="2294">
                  <c:v>5.7851851851851848</c:v>
                </c:pt>
                <c:pt idx="2295">
                  <c:v>5.7826655052264808</c:v>
                </c:pt>
                <c:pt idx="2296">
                  <c:v>5.78014801915542</c:v>
                </c:pt>
                <c:pt idx="2297">
                  <c:v>5.7776327241079199</c:v>
                </c:pt>
                <c:pt idx="2298">
                  <c:v>5.7751196172248802</c:v>
                </c:pt>
                <c:pt idx="2299">
                  <c:v>5.772608695652174</c:v>
                </c:pt>
                <c:pt idx="2300">
                  <c:v>5.7700999565406343</c:v>
                </c:pt>
                <c:pt idx="2301">
                  <c:v>5.7675933970460473</c:v>
                </c:pt>
                <c:pt idx="2302">
                  <c:v>5.7650890143291358</c:v>
                </c:pt>
                <c:pt idx="2303">
                  <c:v>5.7625868055555554</c:v>
                </c:pt>
                <c:pt idx="2304">
                  <c:v>5.7600867678958787</c:v>
                </c:pt>
                <c:pt idx="2305">
                  <c:v>5.7575888985255856</c:v>
                </c:pt>
                <c:pt idx="2306">
                  <c:v>5.7550931946250543</c:v>
                </c:pt>
                <c:pt idx="2307">
                  <c:v>5.7525996533795496</c:v>
                </c:pt>
                <c:pt idx="2308">
                  <c:v>5.7501082719792116</c:v>
                </c:pt>
                <c:pt idx="2309">
                  <c:v>5.7476190476190476</c:v>
                </c:pt>
                <c:pt idx="2310">
                  <c:v>5.745131977498918</c:v>
                </c:pt>
                <c:pt idx="2311">
                  <c:v>5.742647058823529</c:v>
                </c:pt>
                <c:pt idx="2312">
                  <c:v>5.7401642888024211</c:v>
                </c:pt>
                <c:pt idx="2313">
                  <c:v>5.7376836646499569</c:v>
                </c:pt>
                <c:pt idx="2314">
                  <c:v>5.7352051835853128</c:v>
                </c:pt>
                <c:pt idx="2315">
                  <c:v>5.7327288428324694</c:v>
                </c:pt>
                <c:pt idx="2316">
                  <c:v>5.7302546396201981</c:v>
                </c:pt>
                <c:pt idx="2317">
                  <c:v>5.7277825711820531</c:v>
                </c:pt>
                <c:pt idx="2318">
                  <c:v>5.7253126347563601</c:v>
                </c:pt>
                <c:pt idx="2319">
                  <c:v>5.7228448275862069</c:v>
                </c:pt>
                <c:pt idx="2320">
                  <c:v>5.7203791469194316</c:v>
                </c:pt>
                <c:pt idx="2321">
                  <c:v>5.7179155900086132</c:v>
                </c:pt>
                <c:pt idx="2322">
                  <c:v>5.7154541541110637</c:v>
                </c:pt>
                <c:pt idx="2323">
                  <c:v>5.7129948364888126</c:v>
                </c:pt>
                <c:pt idx="2324">
                  <c:v>5.7105376344086025</c:v>
                </c:pt>
                <c:pt idx="2325">
                  <c:v>5.7080825451418749</c:v>
                </c:pt>
                <c:pt idx="2326">
                  <c:v>5.7056295659647613</c:v>
                </c:pt>
                <c:pt idx="2327">
                  <c:v>5.7031786941580753</c:v>
                </c:pt>
                <c:pt idx="2328">
                  <c:v>5.7007299270072993</c:v>
                </c:pt>
                <c:pt idx="2329">
                  <c:v>5.6982832618025752</c:v>
                </c:pt>
                <c:pt idx="2330">
                  <c:v>5.6958386958386962</c:v>
                </c:pt>
                <c:pt idx="2331">
                  <c:v>5.6933962264150946</c:v>
                </c:pt>
                <c:pt idx="2332">
                  <c:v>5.6909558508358336</c:v>
                </c:pt>
                <c:pt idx="2333">
                  <c:v>5.6885175664095975</c:v>
                </c:pt>
                <c:pt idx="2334">
                  <c:v>5.6860813704496787</c:v>
                </c:pt>
                <c:pt idx="2335">
                  <c:v>5.6836472602739727</c:v>
                </c:pt>
                <c:pt idx="2336">
                  <c:v>5.6812152332049637</c:v>
                </c:pt>
                <c:pt idx="2337">
                  <c:v>5.6787852865697177</c:v>
                </c:pt>
                <c:pt idx="2338">
                  <c:v>5.6763574176998715</c:v>
                </c:pt>
                <c:pt idx="2339">
                  <c:v>5.6739316239316242</c:v>
                </c:pt>
                <c:pt idx="2340">
                  <c:v>5.6715079026057245</c:v>
                </c:pt>
                <c:pt idx="2341">
                  <c:v>5.6690862510674638</c:v>
                </c:pt>
                <c:pt idx="2342">
                  <c:v>5.666666666666667</c:v>
                </c:pt>
                <c:pt idx="2343">
                  <c:v>5.6642491467576788</c:v>
                </c:pt>
                <c:pt idx="2344">
                  <c:v>5.6618336886993603</c:v>
                </c:pt>
                <c:pt idx="2345">
                  <c:v>5.6594202898550723</c:v>
                </c:pt>
                <c:pt idx="2346">
                  <c:v>5.6570089475926713</c:v>
                </c:pt>
                <c:pt idx="2347">
                  <c:v>5.6545996592844974</c:v>
                </c:pt>
                <c:pt idx="2348">
                  <c:v>5.6521924223073645</c:v>
                </c:pt>
                <c:pt idx="2349">
                  <c:v>5.6497872340425532</c:v>
                </c:pt>
                <c:pt idx="2350">
                  <c:v>5.6473840918757974</c:v>
                </c:pt>
                <c:pt idx="2351">
                  <c:v>5.6449829931972788</c:v>
                </c:pt>
                <c:pt idx="2352">
                  <c:v>5.642583935401615</c:v>
                </c:pt>
                <c:pt idx="2353">
                  <c:v>5.6401869158878508</c:v>
                </c:pt>
                <c:pt idx="2354">
                  <c:v>5.6377919320594483</c:v>
                </c:pt>
                <c:pt idx="2355">
                  <c:v>5.6353989813242782</c:v>
                </c:pt>
                <c:pt idx="2356">
                  <c:v>5.6330080610946114</c:v>
                </c:pt>
                <c:pt idx="2357">
                  <c:v>5.6306191687871081</c:v>
                </c:pt>
                <c:pt idx="2358">
                  <c:v>5.6282323018228064</c:v>
                </c:pt>
                <c:pt idx="2359">
                  <c:v>5.6258474576271187</c:v>
                </c:pt>
                <c:pt idx="2360">
                  <c:v>5.6234646336298182</c:v>
                </c:pt>
                <c:pt idx="2361">
                  <c:v>5.6210838272650294</c:v>
                </c:pt>
                <c:pt idx="2362">
                  <c:v>5.6187050359712227</c:v>
                </c:pt>
                <c:pt idx="2363">
                  <c:v>5.616328257191201</c:v>
                </c:pt>
                <c:pt idx="2364">
                  <c:v>5.6139534883720934</c:v>
                </c:pt>
                <c:pt idx="2365">
                  <c:v>5.6115807269653422</c:v>
                </c:pt>
                <c:pt idx="2366">
                  <c:v>5.6092099704267007</c:v>
                </c:pt>
                <c:pt idx="2367">
                  <c:v>5.6068412162162158</c:v>
                </c:pt>
                <c:pt idx="2368">
                  <c:v>5.6044744617982269</c:v>
                </c:pt>
                <c:pt idx="2369">
                  <c:v>5.6021097046413502</c:v>
                </c:pt>
                <c:pt idx="2370">
                  <c:v>5.5997469422184736</c:v>
                </c:pt>
                <c:pt idx="2371">
                  <c:v>5.597386172006745</c:v>
                </c:pt>
                <c:pt idx="2372">
                  <c:v>5.5950273914875686</c:v>
                </c:pt>
                <c:pt idx="2373">
                  <c:v>5.5926705981465883</c:v>
                </c:pt>
                <c:pt idx="2374">
                  <c:v>5.5903157894736841</c:v>
                </c:pt>
                <c:pt idx="2375">
                  <c:v>5.5879629629629628</c:v>
                </c:pt>
                <c:pt idx="2376">
                  <c:v>5.5856121161127472</c:v>
                </c:pt>
                <c:pt idx="2377">
                  <c:v>5.5832632464255676</c:v>
                </c:pt>
                <c:pt idx="2378">
                  <c:v>5.5809163514081543</c:v>
                </c:pt>
                <c:pt idx="2379">
                  <c:v>5.5785714285714283</c:v>
                </c:pt>
                <c:pt idx="2380">
                  <c:v>5.5762284754304918</c:v>
                </c:pt>
                <c:pt idx="2381">
                  <c:v>5.5738874895046182</c:v>
                </c:pt>
                <c:pt idx="2382">
                  <c:v>5.5715484683172471</c:v>
                </c:pt>
                <c:pt idx="2383">
                  <c:v>5.5692114093959733</c:v>
                </c:pt>
                <c:pt idx="2384">
                  <c:v>5.5668763102725363</c:v>
                </c:pt>
                <c:pt idx="2385">
                  <c:v>5.5645431684828166</c:v>
                </c:pt>
                <c:pt idx="2386">
                  <c:v>5.5622119815668203</c:v>
                </c:pt>
                <c:pt idx="2387">
                  <c:v>5.5598827470686771</c:v>
                </c:pt>
                <c:pt idx="2388">
                  <c:v>5.5575554625366266</c:v>
                </c:pt>
                <c:pt idx="2389">
                  <c:v>5.5552301255230123</c:v>
                </c:pt>
                <c:pt idx="2390">
                  <c:v>5.5529067335842743</c:v>
                </c:pt>
                <c:pt idx="2391">
                  <c:v>5.5505852842809364</c:v>
                </c:pt>
                <c:pt idx="2392">
                  <c:v>5.548265775177601</c:v>
                </c:pt>
                <c:pt idx="2393">
                  <c:v>5.5459482038429408</c:v>
                </c:pt>
                <c:pt idx="2394">
                  <c:v>5.5436325678496869</c:v>
                </c:pt>
                <c:pt idx="2395">
                  <c:v>5.5413188647746248</c:v>
                </c:pt>
                <c:pt idx="2396">
                  <c:v>5.5390070921985819</c:v>
                </c:pt>
                <c:pt idx="2397">
                  <c:v>5.5366972477064218</c:v>
                </c:pt>
                <c:pt idx="2398">
                  <c:v>5.5343893288870358</c:v>
                </c:pt>
                <c:pt idx="2399">
                  <c:v>5.5320833333333335</c:v>
                </c:pt>
                <c:pt idx="2400">
                  <c:v>5.5297792586422325</c:v>
                </c:pt>
                <c:pt idx="2401">
                  <c:v>5.5274771024146547</c:v>
                </c:pt>
                <c:pt idx="2402">
                  <c:v>5.5251768622555142</c:v>
                </c:pt>
                <c:pt idx="2403">
                  <c:v>5.5228785357737102</c:v>
                </c:pt>
                <c:pt idx="2404">
                  <c:v>5.5205821205821204</c:v>
                </c:pt>
                <c:pt idx="2405">
                  <c:v>5.5182876142975896</c:v>
                </c:pt>
                <c:pt idx="2406">
                  <c:v>5.5159950145409224</c:v>
                </c:pt>
                <c:pt idx="2407">
                  <c:v>5.5137043189368775</c:v>
                </c:pt>
                <c:pt idx="2408">
                  <c:v>5.5114155251141552</c:v>
                </c:pt>
                <c:pt idx="2409">
                  <c:v>5.5091286307053942</c:v>
                </c:pt>
                <c:pt idx="2410">
                  <c:v>5.5068436333471587</c:v>
                </c:pt>
                <c:pt idx="2411">
                  <c:v>5.5045605306799334</c:v>
                </c:pt>
                <c:pt idx="2412">
                  <c:v>5.502279320348114</c:v>
                </c:pt>
                <c:pt idx="2413">
                  <c:v>5.5</c:v>
                </c:pt>
                <c:pt idx="2414">
                  <c:v>5.4977225672877843</c:v>
                </c:pt>
                <c:pt idx="2415">
                  <c:v>5.4954470198675498</c:v>
                </c:pt>
                <c:pt idx="2416">
                  <c:v>5.4931733553992554</c:v>
                </c:pt>
                <c:pt idx="2417">
                  <c:v>5.4909015715467326</c:v>
                </c:pt>
                <c:pt idx="2418">
                  <c:v>5.4886316659776764</c:v>
                </c:pt>
                <c:pt idx="2419">
                  <c:v>5.4863636363636363</c:v>
                </c:pt>
                <c:pt idx="2420">
                  <c:v>5.484097480380008</c:v>
                </c:pt>
                <c:pt idx="2421">
                  <c:v>5.4818331957060282</c:v>
                </c:pt>
                <c:pt idx="2422">
                  <c:v>5.4795707800247628</c:v>
                </c:pt>
                <c:pt idx="2423">
                  <c:v>5.4773102310231021</c:v>
                </c:pt>
                <c:pt idx="2424">
                  <c:v>5.4750515463917528</c:v>
                </c:pt>
                <c:pt idx="2425">
                  <c:v>5.4727947238252268</c:v>
                </c:pt>
                <c:pt idx="2426">
                  <c:v>5.470539761021838</c:v>
                </c:pt>
                <c:pt idx="2427">
                  <c:v>5.4682866556836904</c:v>
                </c:pt>
                <c:pt idx="2428">
                  <c:v>5.4660354055166733</c:v>
                </c:pt>
                <c:pt idx="2429">
                  <c:v>5.4637860082304526</c:v>
                </c:pt>
                <c:pt idx="2430">
                  <c:v>5.4615384615384617</c:v>
                </c:pt>
                <c:pt idx="2431">
                  <c:v>5.4592927631578947</c:v>
                </c:pt>
                <c:pt idx="2432">
                  <c:v>5.4570489108097</c:v>
                </c:pt>
                <c:pt idx="2433">
                  <c:v>5.4548069022185706</c:v>
                </c:pt>
                <c:pt idx="2434">
                  <c:v>5.4525667351129368</c:v>
                </c:pt>
                <c:pt idx="2435">
                  <c:v>5.4503284072249594</c:v>
                </c:pt>
                <c:pt idx="2436">
                  <c:v>5.4480919162905215</c:v>
                </c:pt>
                <c:pt idx="2437">
                  <c:v>5.4458572600492205</c:v>
                </c:pt>
                <c:pt idx="2438">
                  <c:v>5.4436244362443622</c:v>
                </c:pt>
                <c:pt idx="2439">
                  <c:v>5.4413934426229504</c:v>
                </c:pt>
                <c:pt idx="2440">
                  <c:v>5.4391642769356823</c:v>
                </c:pt>
                <c:pt idx="2441">
                  <c:v>5.4369369369369371</c:v>
                </c:pt>
                <c:pt idx="2442">
                  <c:v>5.4347114203847724</c:v>
                </c:pt>
                <c:pt idx="2443">
                  <c:v>5.4324877250409163</c:v>
                </c:pt>
                <c:pt idx="2444">
                  <c:v>5.4302658486707562</c:v>
                </c:pt>
                <c:pt idx="2445">
                  <c:v>5.4280457890433365</c:v>
                </c:pt>
                <c:pt idx="2446">
                  <c:v>5.4258275439313444</c:v>
                </c:pt>
                <c:pt idx="2447">
                  <c:v>5.4236111111111107</c:v>
                </c:pt>
                <c:pt idx="2448">
                  <c:v>5.4213964883625971</c:v>
                </c:pt>
                <c:pt idx="2449">
                  <c:v>5.4191836734693881</c:v>
                </c:pt>
                <c:pt idx="2450">
                  <c:v>5.4169726642186866</c:v>
                </c:pt>
                <c:pt idx="2451">
                  <c:v>5.4147634584013051</c:v>
                </c:pt>
                <c:pt idx="2452">
                  <c:v>5.4125560538116595</c:v>
                </c:pt>
                <c:pt idx="2453">
                  <c:v>5.4103504482477591</c:v>
                </c:pt>
                <c:pt idx="2454">
                  <c:v>5.4081466395112017</c:v>
                </c:pt>
                <c:pt idx="2455">
                  <c:v>5.4059446254071659</c:v>
                </c:pt>
                <c:pt idx="2456">
                  <c:v>5.4037444037444038</c:v>
                </c:pt>
                <c:pt idx="2457">
                  <c:v>5.4015459723352315</c:v>
                </c:pt>
                <c:pt idx="2458">
                  <c:v>5.3993493289955268</c:v>
                </c:pt>
                <c:pt idx="2459">
                  <c:v>5.3971544715447157</c:v>
                </c:pt>
                <c:pt idx="2460">
                  <c:v>5.39496139780577</c:v>
                </c:pt>
                <c:pt idx="2461">
                  <c:v>5.3927701056051989</c:v>
                </c:pt>
                <c:pt idx="2462">
                  <c:v>5.3905805927730412</c:v>
                </c:pt>
                <c:pt idx="2463">
                  <c:v>5.3883928571428568</c:v>
                </c:pt>
                <c:pt idx="2464">
                  <c:v>5.386206896551724</c:v>
                </c:pt>
                <c:pt idx="2465">
                  <c:v>5.3840227088402273</c:v>
                </c:pt>
                <c:pt idx="2466">
                  <c:v>5.3818402918524519</c:v>
                </c:pt>
                <c:pt idx="2467">
                  <c:v>5.3796596434359802</c:v>
                </c:pt>
                <c:pt idx="2468">
                  <c:v>5.3774807614418796</c:v>
                </c:pt>
                <c:pt idx="2469">
                  <c:v>5.3753036437246964</c:v>
                </c:pt>
                <c:pt idx="2470">
                  <c:v>5.3731282881424525</c:v>
                </c:pt>
                <c:pt idx="2471">
                  <c:v>5.3709546925566345</c:v>
                </c:pt>
                <c:pt idx="2472">
                  <c:v>5.3687828548321876</c:v>
                </c:pt>
                <c:pt idx="2473">
                  <c:v>5.3666127728375104</c:v>
                </c:pt>
                <c:pt idx="2474">
                  <c:v>5.3644444444444446</c:v>
                </c:pt>
                <c:pt idx="2475">
                  <c:v>5.3622778675282712</c:v>
                </c:pt>
                <c:pt idx="2476">
                  <c:v>5.3601130399677031</c:v>
                </c:pt>
                <c:pt idx="2477">
                  <c:v>5.3579499596448752</c:v>
                </c:pt>
                <c:pt idx="2478">
                  <c:v>5.3557886244453412</c:v>
                </c:pt>
                <c:pt idx="2479">
                  <c:v>5.3536290322580644</c:v>
                </c:pt>
                <c:pt idx="2480">
                  <c:v>5.3514711809754134</c:v>
                </c:pt>
                <c:pt idx="2481">
                  <c:v>5.3493150684931505</c:v>
                </c:pt>
                <c:pt idx="2482">
                  <c:v>5.3471606927104309</c:v>
                </c:pt>
                <c:pt idx="2483">
                  <c:v>5.3450080515297911</c:v>
                </c:pt>
                <c:pt idx="2484">
                  <c:v>5.3428571428571425</c:v>
                </c:pt>
                <c:pt idx="2485">
                  <c:v>5.3407079646017701</c:v>
                </c:pt>
                <c:pt idx="2486">
                  <c:v>5.3385605146763169</c:v>
                </c:pt>
                <c:pt idx="2487">
                  <c:v>5.336414790996785</c:v>
                </c:pt>
                <c:pt idx="2488">
                  <c:v>5.3342707914825231</c:v>
                </c:pt>
                <c:pt idx="2489">
                  <c:v>5.3321285140562251</c:v>
                </c:pt>
                <c:pt idx="2490">
                  <c:v>5.3299879566439179</c:v>
                </c:pt>
                <c:pt idx="2491">
                  <c:v>5.32784911717496</c:v>
                </c:pt>
                <c:pt idx="2492">
                  <c:v>5.3257119935820301</c:v>
                </c:pt>
                <c:pt idx="2493">
                  <c:v>5.3235765838011231</c:v>
                </c:pt>
                <c:pt idx="2494">
                  <c:v>5.3214428857715435</c:v>
                </c:pt>
                <c:pt idx="2495">
                  <c:v>5.3193108974358978</c:v>
                </c:pt>
                <c:pt idx="2496">
                  <c:v>5.3171806167400879</c:v>
                </c:pt>
                <c:pt idx="2497">
                  <c:v>5.3150520416333062</c:v>
                </c:pt>
                <c:pt idx="2498">
                  <c:v>5.3129251700680271</c:v>
                </c:pt>
                <c:pt idx="2499">
                  <c:v>5.3108000000000004</c:v>
                </c:pt>
                <c:pt idx="2500">
                  <c:v>5.3086765293882445</c:v>
                </c:pt>
                <c:pt idx="2501">
                  <c:v>5.3065547561950437</c:v>
                </c:pt>
                <c:pt idx="2502">
                  <c:v>5.3044346783859373</c:v>
                </c:pt>
                <c:pt idx="2503">
                  <c:v>5.3023162939297128</c:v>
                </c:pt>
                <c:pt idx="2504">
                  <c:v>5.3001996007984031</c:v>
                </c:pt>
                <c:pt idx="2505">
                  <c:v>5.2980845969672785</c:v>
                </c:pt>
                <c:pt idx="2506">
                  <c:v>5.2959712804148387</c:v>
                </c:pt>
                <c:pt idx="2507">
                  <c:v>5.2938596491228074</c:v>
                </c:pt>
                <c:pt idx="2508">
                  <c:v>5.2917497010761263</c:v>
                </c:pt>
                <c:pt idx="2509">
                  <c:v>5.2896414342629479</c:v>
                </c:pt>
                <c:pt idx="2510">
                  <c:v>5.2875348466746317</c:v>
                </c:pt>
                <c:pt idx="2511">
                  <c:v>5.2854299363057322</c:v>
                </c:pt>
                <c:pt idx="2512">
                  <c:v>5.2833267011539995</c:v>
                </c:pt>
                <c:pt idx="2513">
                  <c:v>5.281225139220366</c:v>
                </c:pt>
                <c:pt idx="2514">
                  <c:v>5.2791252485089464</c:v>
                </c:pt>
                <c:pt idx="2515">
                  <c:v>5.2770270270270272</c:v>
                </c:pt>
                <c:pt idx="2516">
                  <c:v>5.2749304727850612</c:v>
                </c:pt>
                <c:pt idx="2517">
                  <c:v>5.2728355837966641</c:v>
                </c:pt>
                <c:pt idx="2518">
                  <c:v>5.2707423580786026</c:v>
                </c:pt>
                <c:pt idx="2519">
                  <c:v>5.268650793650794</c:v>
                </c:pt>
                <c:pt idx="2520">
                  <c:v>5.2665608885362953</c:v>
                </c:pt>
                <c:pt idx="2521">
                  <c:v>5.2644726407613005</c:v>
                </c:pt>
                <c:pt idx="2522">
                  <c:v>5.2623860483551326</c:v>
                </c:pt>
                <c:pt idx="2523">
                  <c:v>5.2603011093502374</c:v>
                </c:pt>
                <c:pt idx="2524">
                  <c:v>5.2582178217821784</c:v>
                </c:pt>
                <c:pt idx="2525">
                  <c:v>5.2561361836896277</c:v>
                </c:pt>
                <c:pt idx="2526">
                  <c:v>5.2540561931143648</c:v>
                </c:pt>
                <c:pt idx="2527">
                  <c:v>5.2519778481012658</c:v>
                </c:pt>
                <c:pt idx="2528">
                  <c:v>5.2499011466983001</c:v>
                </c:pt>
                <c:pt idx="2529">
                  <c:v>5.2478260869565219</c:v>
                </c:pt>
                <c:pt idx="2530">
                  <c:v>5.2457526669300671</c:v>
                </c:pt>
                <c:pt idx="2531">
                  <c:v>5.2436808846761451</c:v>
                </c:pt>
                <c:pt idx="2532">
                  <c:v>5.2416107382550337</c:v>
                </c:pt>
                <c:pt idx="2533">
                  <c:v>5.2395422257300712</c:v>
                </c:pt>
                <c:pt idx="2534">
                  <c:v>5.2374753451676526</c:v>
                </c:pt>
                <c:pt idx="2535">
                  <c:v>5.2354100946372242</c:v>
                </c:pt>
                <c:pt idx="2536">
                  <c:v>5.2333464722112728</c:v>
                </c:pt>
                <c:pt idx="2537">
                  <c:v>5.2312844759653272</c:v>
                </c:pt>
                <c:pt idx="2538">
                  <c:v>5.2292241039779439</c:v>
                </c:pt>
                <c:pt idx="2539">
                  <c:v>5.2271653543307091</c:v>
                </c:pt>
                <c:pt idx="2540">
                  <c:v>5.225108225108225</c:v>
                </c:pt>
                <c:pt idx="2541">
                  <c:v>5.2230527143981114</c:v>
                </c:pt>
                <c:pt idx="2542">
                  <c:v>5.2209988202909949</c:v>
                </c:pt>
                <c:pt idx="2543">
                  <c:v>5.2189465408805029</c:v>
                </c:pt>
                <c:pt idx="2544">
                  <c:v>5.216895874263261</c:v>
                </c:pt>
                <c:pt idx="2545">
                  <c:v>5.2148468185388843</c:v>
                </c:pt>
                <c:pt idx="2546">
                  <c:v>5.2127993718099725</c:v>
                </c:pt>
                <c:pt idx="2547">
                  <c:v>5.2107535321821032</c:v>
                </c:pt>
                <c:pt idx="2548">
                  <c:v>5.2087092977638285</c:v>
                </c:pt>
                <c:pt idx="2549">
                  <c:v>5.206666666666667</c:v>
                </c:pt>
                <c:pt idx="2550">
                  <c:v>5.2046256370050958</c:v>
                </c:pt>
                <c:pt idx="2551">
                  <c:v>5.2025862068965516</c:v>
                </c:pt>
                <c:pt idx="2552">
                  <c:v>5.2005483744614178</c:v>
                </c:pt>
                <c:pt idx="2553">
                  <c:v>5.1985121378230223</c:v>
                </c:pt>
                <c:pt idx="2554">
                  <c:v>5.196477495107632</c:v>
                </c:pt>
                <c:pt idx="2555">
                  <c:v>5.1944444444444446</c:v>
                </c:pt>
                <c:pt idx="2556">
                  <c:v>5.1924129839655846</c:v>
                </c:pt>
                <c:pt idx="2557">
                  <c:v>5.1903831118060983</c:v>
                </c:pt>
                <c:pt idx="2558">
                  <c:v>5.1883548261039465</c:v>
                </c:pt>
                <c:pt idx="2559">
                  <c:v>5.1863281250000002</c:v>
                </c:pt>
                <c:pt idx="2560">
                  <c:v>5.1843030066380322</c:v>
                </c:pt>
                <c:pt idx="2561">
                  <c:v>5.1822794691647154</c:v>
                </c:pt>
                <c:pt idx="2562">
                  <c:v>5.1802575107296134</c:v>
                </c:pt>
                <c:pt idx="2563">
                  <c:v>5.1782371294851792</c:v>
                </c:pt>
                <c:pt idx="2564">
                  <c:v>5.1762183235867445</c:v>
                </c:pt>
                <c:pt idx="2565">
                  <c:v>5.1742010911925176</c:v>
                </c:pt>
                <c:pt idx="2566">
                  <c:v>5.1721854304635766</c:v>
                </c:pt>
                <c:pt idx="2567">
                  <c:v>5.1701713395638631</c:v>
                </c:pt>
                <c:pt idx="2568">
                  <c:v>5.1681588166601786</c:v>
                </c:pt>
                <c:pt idx="2569">
                  <c:v>5.1661478599221793</c:v>
                </c:pt>
                <c:pt idx="2570">
                  <c:v>5.1641384675223652</c:v>
                </c:pt>
                <c:pt idx="2571">
                  <c:v>5.1621306376360812</c:v>
                </c:pt>
                <c:pt idx="2572">
                  <c:v>5.1601243684415081</c:v>
                </c:pt>
                <c:pt idx="2573">
                  <c:v>5.1581196581196584</c:v>
                </c:pt>
                <c:pt idx="2574">
                  <c:v>5.1561165048543689</c:v>
                </c:pt>
                <c:pt idx="2575">
                  <c:v>5.154114906832298</c:v>
                </c:pt>
                <c:pt idx="2576">
                  <c:v>5.152114862242918</c:v>
                </c:pt>
                <c:pt idx="2577">
                  <c:v>5.1501163692785106</c:v>
                </c:pt>
                <c:pt idx="2578">
                  <c:v>5.1481194261341603</c:v>
                </c:pt>
                <c:pt idx="2579">
                  <c:v>5.1461240310077523</c:v>
                </c:pt>
                <c:pt idx="2580">
                  <c:v>5.1441301820999614</c:v>
                </c:pt>
                <c:pt idx="2581">
                  <c:v>5.1421378776142523</c:v>
                </c:pt>
                <c:pt idx="2582">
                  <c:v>5.1401471157568714</c:v>
                </c:pt>
                <c:pt idx="2583">
                  <c:v>5.1381578947368425</c:v>
                </c:pt>
                <c:pt idx="2584">
                  <c:v>5.1361702127659576</c:v>
                </c:pt>
                <c:pt idx="2585">
                  <c:v>5.1341840680587785</c:v>
                </c:pt>
                <c:pt idx="2586">
                  <c:v>5.1321994588326243</c:v>
                </c:pt>
                <c:pt idx="2587">
                  <c:v>5.1302163833075731</c:v>
                </c:pt>
                <c:pt idx="2588">
                  <c:v>5.1282348397064501</c:v>
                </c:pt>
                <c:pt idx="2589">
                  <c:v>5.1262548262548266</c:v>
                </c:pt>
                <c:pt idx="2590">
                  <c:v>5.1242763411810115</c:v>
                </c:pt>
                <c:pt idx="2591">
                  <c:v>5.122299382716049</c:v>
                </c:pt>
                <c:pt idx="2592">
                  <c:v>5.1203239490937138</c:v>
                </c:pt>
                <c:pt idx="2593">
                  <c:v>5.118350038550501</c:v>
                </c:pt>
                <c:pt idx="2594">
                  <c:v>5.1163776493256261</c:v>
                </c:pt>
                <c:pt idx="2595">
                  <c:v>5.1144067796610173</c:v>
                </c:pt>
                <c:pt idx="2596">
                  <c:v>5.1124374278013089</c:v>
                </c:pt>
                <c:pt idx="2597">
                  <c:v>5.1104695919938417</c:v>
                </c:pt>
                <c:pt idx="2598">
                  <c:v>5.1085032704886491</c:v>
                </c:pt>
                <c:pt idx="2599">
                  <c:v>5.1065384615384612</c:v>
                </c:pt>
                <c:pt idx="2600">
                  <c:v>5.1045751633986924</c:v>
                </c:pt>
                <c:pt idx="2601">
                  <c:v>5.10261337432744</c:v>
                </c:pt>
                <c:pt idx="2602">
                  <c:v>5.1006530925854783</c:v>
                </c:pt>
                <c:pt idx="2603">
                  <c:v>5.0986943164362515</c:v>
                </c:pt>
                <c:pt idx="2604">
                  <c:v>5.0967370441458737</c:v>
                </c:pt>
                <c:pt idx="2605">
                  <c:v>5.0947812739831155</c:v>
                </c:pt>
                <c:pt idx="2606">
                  <c:v>5.0928270042194095</c:v>
                </c:pt>
                <c:pt idx="2607">
                  <c:v>5.0908742331288339</c:v>
                </c:pt>
                <c:pt idx="2608">
                  <c:v>5.0889229589881184</c:v>
                </c:pt>
                <c:pt idx="2609">
                  <c:v>5.0869731800766287</c:v>
                </c:pt>
                <c:pt idx="2610">
                  <c:v>5.0850248946763692</c:v>
                </c:pt>
                <c:pt idx="2611">
                  <c:v>5.0830781010719752</c:v>
                </c:pt>
                <c:pt idx="2612">
                  <c:v>5.0811327975507083</c:v>
                </c:pt>
                <c:pt idx="2613">
                  <c:v>5.0791889824024485</c:v>
                </c:pt>
                <c:pt idx="2614">
                  <c:v>5.0772466539196941</c:v>
                </c:pt>
                <c:pt idx="2615">
                  <c:v>5.0753058103975537</c:v>
                </c:pt>
                <c:pt idx="2616">
                  <c:v>5.073366450133741</c:v>
                </c:pt>
                <c:pt idx="2617">
                  <c:v>5.0714285714285712</c:v>
                </c:pt>
                <c:pt idx="2618">
                  <c:v>5.0694921725849564</c:v>
                </c:pt>
                <c:pt idx="2619">
                  <c:v>5.0675572519083971</c:v>
                </c:pt>
                <c:pt idx="2620">
                  <c:v>5.0656238077069817</c:v>
                </c:pt>
                <c:pt idx="2621">
                  <c:v>5.0636918382913807</c:v>
                </c:pt>
                <c:pt idx="2622">
                  <c:v>5.0617613419748384</c:v>
                </c:pt>
                <c:pt idx="2623">
                  <c:v>5.0598323170731705</c:v>
                </c:pt>
                <c:pt idx="2624">
                  <c:v>5.0579047619047621</c:v>
                </c:pt>
                <c:pt idx="2625">
                  <c:v>5.0559786747905564</c:v>
                </c:pt>
                <c:pt idx="2626">
                  <c:v>5.0540540540540544</c:v>
                </c:pt>
                <c:pt idx="2627">
                  <c:v>5.0521308980213089</c:v>
                </c:pt>
                <c:pt idx="2628">
                  <c:v>5.0502092050209209</c:v>
                </c:pt>
                <c:pt idx="2629">
                  <c:v>5.0482889733840306</c:v>
                </c:pt>
                <c:pt idx="2630">
                  <c:v>5.0463702014443177</c:v>
                </c:pt>
                <c:pt idx="2631">
                  <c:v>5.0444528875379939</c:v>
                </c:pt>
                <c:pt idx="2632">
                  <c:v>5.0425370300037979</c:v>
                </c:pt>
                <c:pt idx="2633">
                  <c:v>5.0406226271829917</c:v>
                </c:pt>
                <c:pt idx="2634">
                  <c:v>5.0387096774193552</c:v>
                </c:pt>
                <c:pt idx="2635">
                  <c:v>5.0367981790591809</c:v>
                </c:pt>
                <c:pt idx="2636">
                  <c:v>5.0348881304512707</c:v>
                </c:pt>
                <c:pt idx="2637">
                  <c:v>5.0329795299469291</c:v>
                </c:pt>
                <c:pt idx="2638">
                  <c:v>5.0310723758999618</c:v>
                </c:pt>
                <c:pt idx="2639">
                  <c:v>5.0291666666666668</c:v>
                </c:pt>
                <c:pt idx="2640">
                  <c:v>5.0272624006058315</c:v>
                </c:pt>
                <c:pt idx="2641">
                  <c:v>5.0253595760787286</c:v>
                </c:pt>
                <c:pt idx="2642">
                  <c:v>5.0234581914491105</c:v>
                </c:pt>
                <c:pt idx="2643">
                  <c:v>5.0215582450832077</c:v>
                </c:pt>
                <c:pt idx="2644">
                  <c:v>5.0196597353497161</c:v>
                </c:pt>
                <c:pt idx="2645">
                  <c:v>5.0177626606198036</c:v>
                </c:pt>
                <c:pt idx="2646">
                  <c:v>5.0158670192670947</c:v>
                </c:pt>
                <c:pt idx="2647">
                  <c:v>5.0139728096676741</c:v>
                </c:pt>
                <c:pt idx="2648">
                  <c:v>5.0120800302000754</c:v>
                </c:pt>
                <c:pt idx="2649">
                  <c:v>5.0101886792452834</c:v>
                </c:pt>
                <c:pt idx="2650">
                  <c:v>5.008298755186722</c:v>
                </c:pt>
                <c:pt idx="2651">
                  <c:v>5.0064102564102564</c:v>
                </c:pt>
                <c:pt idx="2652">
                  <c:v>5.0045231813041839</c:v>
                </c:pt>
                <c:pt idx="2653">
                  <c:v>5.002637528259231</c:v>
                </c:pt>
                <c:pt idx="2654">
                  <c:v>5.0007532956685496</c:v>
                </c:pt>
                <c:pt idx="2655">
                  <c:v>4.9988704819277112</c:v>
                </c:pt>
                <c:pt idx="2656">
                  <c:v>4.9969890854347012</c:v>
                </c:pt>
                <c:pt idx="2657">
                  <c:v>4.9951091045899174</c:v>
                </c:pt>
                <c:pt idx="2658">
                  <c:v>4.9932305377961637</c:v>
                </c:pt>
                <c:pt idx="2659">
                  <c:v>4.9913533834586463</c:v>
                </c:pt>
                <c:pt idx="2660">
                  <c:v>4.9894776399849681</c:v>
                </c:pt>
                <c:pt idx="2661">
                  <c:v>4.9876033057851243</c:v>
                </c:pt>
                <c:pt idx="2662">
                  <c:v>4.985730379271498</c:v>
                </c:pt>
                <c:pt idx="2663">
                  <c:v>4.9838588588588593</c:v>
                </c:pt>
                <c:pt idx="2664">
                  <c:v>4.9819887429643526</c:v>
                </c:pt>
                <c:pt idx="2665">
                  <c:v>4.9801200300075017</c:v>
                </c:pt>
                <c:pt idx="2666">
                  <c:v>4.9782527184101983</c:v>
                </c:pt>
                <c:pt idx="2667">
                  <c:v>4.9763868065967021</c:v>
                </c:pt>
                <c:pt idx="2668">
                  <c:v>4.9745222929936306</c:v>
                </c:pt>
                <c:pt idx="2669">
                  <c:v>4.9726591760299623</c:v>
                </c:pt>
                <c:pt idx="2670">
                  <c:v>4.9707974541370277</c:v>
                </c:pt>
                <c:pt idx="2671">
                  <c:v>4.9689371257485027</c:v>
                </c:pt>
                <c:pt idx="2672">
                  <c:v>4.9670781893004117</c:v>
                </c:pt>
                <c:pt idx="2673">
                  <c:v>4.9652206432311141</c:v>
                </c:pt>
                <c:pt idx="2674">
                  <c:v>4.963364485981308</c:v>
                </c:pt>
                <c:pt idx="2675">
                  <c:v>4.9615097159940209</c:v>
                </c:pt>
                <c:pt idx="2676">
                  <c:v>4.9596563317146058</c:v>
                </c:pt>
                <c:pt idx="2677">
                  <c:v>4.9578043315907392</c:v>
                </c:pt>
                <c:pt idx="2678">
                  <c:v>4.9559537140724155</c:v>
                </c:pt>
                <c:pt idx="2679">
                  <c:v>4.9541044776119403</c:v>
                </c:pt>
                <c:pt idx="2680">
                  <c:v>4.9522566206639311</c:v>
                </c:pt>
                <c:pt idx="2681">
                  <c:v>4.9504101416853095</c:v>
                </c:pt>
                <c:pt idx="2682">
                  <c:v>4.9485650391352962</c:v>
                </c:pt>
                <c:pt idx="2683">
                  <c:v>4.9467213114754101</c:v>
                </c:pt>
                <c:pt idx="2684">
                  <c:v>4.9448789571694602</c:v>
                </c:pt>
                <c:pt idx="2685">
                  <c:v>4.943037974683544</c:v>
                </c:pt>
                <c:pt idx="2686">
                  <c:v>4.9411983624860438</c:v>
                </c:pt>
                <c:pt idx="2687">
                  <c:v>4.9393601190476186</c:v>
                </c:pt>
                <c:pt idx="2688">
                  <c:v>4.9375232428412046</c:v>
                </c:pt>
                <c:pt idx="2689">
                  <c:v>4.9356877323420072</c:v>
                </c:pt>
                <c:pt idx="2690">
                  <c:v>4.9338535860274995</c:v>
                </c:pt>
                <c:pt idx="2691">
                  <c:v>4.9320208023774148</c:v>
                </c:pt>
                <c:pt idx="2692">
                  <c:v>4.9301893798737471</c:v>
                </c:pt>
                <c:pt idx="2693">
                  <c:v>4.9283593170007425</c:v>
                </c:pt>
                <c:pt idx="2694">
                  <c:v>4.926530612244898</c:v>
                </c:pt>
                <c:pt idx="2695">
                  <c:v>4.9247032640949557</c:v>
                </c:pt>
                <c:pt idx="2696">
                  <c:v>4.922877271041898</c:v>
                </c:pt>
                <c:pt idx="2697">
                  <c:v>4.9210526315789478</c:v>
                </c:pt>
                <c:pt idx="2698">
                  <c:v>4.9192293442015558</c:v>
                </c:pt>
                <c:pt idx="2699">
                  <c:v>4.9174074074074072</c:v>
                </c:pt>
                <c:pt idx="2700">
                  <c:v>4.9155868196964088</c:v>
                </c:pt>
                <c:pt idx="2701">
                  <c:v>4.9137675795706883</c:v>
                </c:pt>
                <c:pt idx="2702">
                  <c:v>4.9119496855345908</c:v>
                </c:pt>
                <c:pt idx="2703">
                  <c:v>4.9101331360946743</c:v>
                </c:pt>
                <c:pt idx="2704">
                  <c:v>4.9083179297597042</c:v>
                </c:pt>
                <c:pt idx="2705">
                  <c:v>4.9065040650406502</c:v>
                </c:pt>
                <c:pt idx="2706">
                  <c:v>4.904691540450683</c:v>
                </c:pt>
                <c:pt idx="2707">
                  <c:v>4.9028803545051698</c:v>
                </c:pt>
                <c:pt idx="2708">
                  <c:v>4.9010705057216688</c:v>
                </c:pt>
                <c:pt idx="2709">
                  <c:v>4.8992619926199259</c:v>
                </c:pt>
                <c:pt idx="2710">
                  <c:v>4.8974548137218736</c:v>
                </c:pt>
                <c:pt idx="2711">
                  <c:v>4.8956489675516224</c:v>
                </c:pt>
                <c:pt idx="2712">
                  <c:v>4.8938444526354585</c:v>
                </c:pt>
                <c:pt idx="2713">
                  <c:v>4.8920412675018419</c:v>
                </c:pt>
                <c:pt idx="2714">
                  <c:v>4.8902394106813993</c:v>
                </c:pt>
                <c:pt idx="2715">
                  <c:v>4.8884388807069223</c:v>
                </c:pt>
                <c:pt idx="2716">
                  <c:v>4.8866396761133606</c:v>
                </c:pt>
                <c:pt idx="2717">
                  <c:v>4.884841795437822</c:v>
                </c:pt>
                <c:pt idx="2718">
                  <c:v>4.8830452372195658</c:v>
                </c:pt>
                <c:pt idx="2719">
                  <c:v>4.8812499999999996</c:v>
                </c:pt>
                <c:pt idx="2720">
                  <c:v>4.8794560823226751</c:v>
                </c:pt>
                <c:pt idx="2721">
                  <c:v>4.8776634827332845</c:v>
                </c:pt>
                <c:pt idx="2722">
                  <c:v>4.8758721997796544</c:v>
                </c:pt>
                <c:pt idx="2723">
                  <c:v>4.8740822320117472</c:v>
                </c:pt>
                <c:pt idx="2724">
                  <c:v>4.872293577981651</c:v>
                </c:pt>
                <c:pt idx="2725">
                  <c:v>4.87050623624358</c:v>
                </c:pt>
                <c:pt idx="2726">
                  <c:v>4.8687202053538687</c:v>
                </c:pt>
                <c:pt idx="2727">
                  <c:v>4.866935483870968</c:v>
                </c:pt>
                <c:pt idx="2728">
                  <c:v>4.8651520703554416</c:v>
                </c:pt>
                <c:pt idx="2729">
                  <c:v>4.863369963369963</c:v>
                </c:pt>
                <c:pt idx="2730">
                  <c:v>4.8615891614793112</c:v>
                </c:pt>
                <c:pt idx="2731">
                  <c:v>4.859809663250366</c:v>
                </c:pt>
                <c:pt idx="2732">
                  <c:v>4.8580314672521041</c:v>
                </c:pt>
                <c:pt idx="2733">
                  <c:v>4.8562545720555965</c:v>
                </c:pt>
                <c:pt idx="2734">
                  <c:v>4.8544789762340033</c:v>
                </c:pt>
                <c:pt idx="2735">
                  <c:v>4.8527046783625734</c:v>
                </c:pt>
                <c:pt idx="2736">
                  <c:v>4.8509316770186333</c:v>
                </c:pt>
                <c:pt idx="2737">
                  <c:v>4.8491599707815922</c:v>
                </c:pt>
                <c:pt idx="2738">
                  <c:v>4.8473895582329316</c:v>
                </c:pt>
                <c:pt idx="2739">
                  <c:v>4.845620437956204</c:v>
                </c:pt>
                <c:pt idx="2740">
                  <c:v>4.8438526085370306</c:v>
                </c:pt>
                <c:pt idx="2741">
                  <c:v>4.8420860685630922</c:v>
                </c:pt>
                <c:pt idx="2742">
                  <c:v>4.8403208166241338</c:v>
                </c:pt>
                <c:pt idx="2743">
                  <c:v>4.838556851311953</c:v>
                </c:pt>
                <c:pt idx="2744">
                  <c:v>4.8367941712204008</c:v>
                </c:pt>
                <c:pt idx="2745">
                  <c:v>4.8350327749453754</c:v>
                </c:pt>
                <c:pt idx="2746">
                  <c:v>4.8332726610848198</c:v>
                </c:pt>
                <c:pt idx="2747">
                  <c:v>4.8315138282387187</c:v>
                </c:pt>
                <c:pt idx="2748">
                  <c:v>4.8297562750090943</c:v>
                </c:pt>
                <c:pt idx="2749">
                  <c:v>4.8280000000000003</c:v>
                </c:pt>
                <c:pt idx="2750">
                  <c:v>4.8262450018175205</c:v>
                </c:pt>
                <c:pt idx="2751">
                  <c:v>4.8244912790697674</c:v>
                </c:pt>
                <c:pt idx="2752">
                  <c:v>4.8227388303668723</c:v>
                </c:pt>
                <c:pt idx="2753">
                  <c:v>4.8209876543209873</c:v>
                </c:pt>
                <c:pt idx="2754">
                  <c:v>4.8192377495462795</c:v>
                </c:pt>
                <c:pt idx="2755">
                  <c:v>4.817489114658926</c:v>
                </c:pt>
                <c:pt idx="2756">
                  <c:v>4.8157417482771132</c:v>
                </c:pt>
                <c:pt idx="2757">
                  <c:v>4.8139956490210301</c:v>
                </c:pt>
                <c:pt idx="2758">
                  <c:v>4.8122508155128667</c:v>
                </c:pt>
                <c:pt idx="2759">
                  <c:v>4.8105072463768117</c:v>
                </c:pt>
                <c:pt idx="2760">
                  <c:v>4.808764940239044</c:v>
                </c:pt>
                <c:pt idx="2761">
                  <c:v>4.8070238957277338</c:v>
                </c:pt>
                <c:pt idx="2762">
                  <c:v>4.8052841114730365</c:v>
                </c:pt>
                <c:pt idx="2763">
                  <c:v>4.8035455861070915</c:v>
                </c:pt>
                <c:pt idx="2764">
                  <c:v>4.8018083182640146</c:v>
                </c:pt>
                <c:pt idx="2765">
                  <c:v>4.8000723065798985</c:v>
                </c:pt>
                <c:pt idx="2766">
                  <c:v>4.7983375496928078</c:v>
                </c:pt>
                <c:pt idx="2767">
                  <c:v>4.7966040462427744</c:v>
                </c:pt>
                <c:pt idx="2768">
                  <c:v>4.7948717948717947</c:v>
                </c:pt>
                <c:pt idx="2769">
                  <c:v>4.7931407942238264</c:v>
                </c:pt>
                <c:pt idx="2770">
                  <c:v>4.7914110429447856</c:v>
                </c:pt>
                <c:pt idx="2771">
                  <c:v>4.7896825396825395</c:v>
                </c:pt>
                <c:pt idx="2772">
                  <c:v>4.7879552830869097</c:v>
                </c:pt>
                <c:pt idx="2773">
                  <c:v>4.7862292718096615</c:v>
                </c:pt>
                <c:pt idx="2774">
                  <c:v>4.7845045045045049</c:v>
                </c:pt>
                <c:pt idx="2775">
                  <c:v>4.7827809798270895</c:v>
                </c:pt>
                <c:pt idx="2776">
                  <c:v>4.7810586964350019</c:v>
                </c:pt>
                <c:pt idx="2777">
                  <c:v>4.7793376529877607</c:v>
                </c:pt>
                <c:pt idx="2778">
                  <c:v>4.7776178481468152</c:v>
                </c:pt>
                <c:pt idx="2779">
                  <c:v>4.7758992805755396</c:v>
                </c:pt>
                <c:pt idx="2780">
                  <c:v>4.7741819489392308</c:v>
                </c:pt>
                <c:pt idx="2781">
                  <c:v>4.7724658519051042</c:v>
                </c:pt>
                <c:pt idx="2782">
                  <c:v>4.7707509881422929</c:v>
                </c:pt>
                <c:pt idx="2783">
                  <c:v>4.7690373563218387</c:v>
                </c:pt>
                <c:pt idx="2784">
                  <c:v>4.7673249551166963</c:v>
                </c:pt>
                <c:pt idx="2785">
                  <c:v>4.7656137832017231</c:v>
                </c:pt>
                <c:pt idx="2786">
                  <c:v>4.7639038392536781</c:v>
                </c:pt>
                <c:pt idx="2787">
                  <c:v>4.7621951219512191</c:v>
                </c:pt>
                <c:pt idx="2788">
                  <c:v>4.760487629974901</c:v>
                </c:pt>
                <c:pt idx="2789">
                  <c:v>4.7587813620071682</c:v>
                </c:pt>
                <c:pt idx="2790">
                  <c:v>4.7570763167323538</c:v>
                </c:pt>
                <c:pt idx="2791">
                  <c:v>4.7553724928366758</c:v>
                </c:pt>
                <c:pt idx="2792">
                  <c:v>4.7536698890082345</c:v>
                </c:pt>
                <c:pt idx="2793">
                  <c:v>4.7519685039370083</c:v>
                </c:pt>
                <c:pt idx="2794">
                  <c:v>4.7502683363148481</c:v>
                </c:pt>
                <c:pt idx="2795">
                  <c:v>4.7485693848354789</c:v>
                </c:pt>
                <c:pt idx="2796">
                  <c:v>4.7468716481944941</c:v>
                </c:pt>
                <c:pt idx="2797">
                  <c:v>4.7451751250893492</c:v>
                </c:pt>
                <c:pt idx="2798">
                  <c:v>4.7434798142193637</c:v>
                </c:pt>
                <c:pt idx="2799">
                  <c:v>4.7417857142857143</c:v>
                </c:pt>
                <c:pt idx="2800">
                  <c:v>4.7400928239914313</c:v>
                </c:pt>
                <c:pt idx="2801">
                  <c:v>4.7384011420413987</c:v>
                </c:pt>
                <c:pt idx="2802">
                  <c:v>4.7367106671423471</c:v>
                </c:pt>
                <c:pt idx="2803">
                  <c:v>4.7350213980028535</c:v>
                </c:pt>
                <c:pt idx="2804">
                  <c:v>4.7333333333333334</c:v>
                </c:pt>
                <c:pt idx="2805">
                  <c:v>4.7316464718460445</c:v>
                </c:pt>
                <c:pt idx="2806">
                  <c:v>4.7299608122550767</c:v>
                </c:pt>
                <c:pt idx="2807">
                  <c:v>4.7282763532763532</c:v>
                </c:pt>
                <c:pt idx="2808">
                  <c:v>4.7265930936276259</c:v>
                </c:pt>
                <c:pt idx="2809">
                  <c:v>4.7249110320284702</c:v>
                </c:pt>
                <c:pt idx="2810">
                  <c:v>4.7232301672002848</c:v>
                </c:pt>
                <c:pt idx="2811">
                  <c:v>4.7215504978662874</c:v>
                </c:pt>
                <c:pt idx="2812">
                  <c:v>4.7198720227515105</c:v>
                </c:pt>
                <c:pt idx="2813">
                  <c:v>4.7181947405828</c:v>
                </c:pt>
                <c:pt idx="2814">
                  <c:v>4.7165186500888101</c:v>
                </c:pt>
                <c:pt idx="2815">
                  <c:v>4.71484375</c:v>
                </c:pt>
                <c:pt idx="2816">
                  <c:v>4.7131700390486335</c:v>
                </c:pt>
                <c:pt idx="2817">
                  <c:v>4.7114975159687722</c:v>
                </c:pt>
                <c:pt idx="2818">
                  <c:v>4.7098261794962752</c:v>
                </c:pt>
                <c:pt idx="2819">
                  <c:v>4.7081560283687942</c:v>
                </c:pt>
                <c:pt idx="2820">
                  <c:v>4.7064870613257712</c:v>
                </c:pt>
                <c:pt idx="2821">
                  <c:v>4.7048192771084336</c:v>
                </c:pt>
                <c:pt idx="2822">
                  <c:v>4.7031526744597949</c:v>
                </c:pt>
                <c:pt idx="2823">
                  <c:v>4.7014872521246458</c:v>
                </c:pt>
                <c:pt idx="2824">
                  <c:v>4.6998230088495578</c:v>
                </c:pt>
                <c:pt idx="2825">
                  <c:v>4.6981599433828736</c:v>
                </c:pt>
                <c:pt idx="2826">
                  <c:v>4.6964980544747084</c:v>
                </c:pt>
                <c:pt idx="2827">
                  <c:v>4.694837340876945</c:v>
                </c:pt>
                <c:pt idx="2828">
                  <c:v>4.6931778013432313</c:v>
                </c:pt>
                <c:pt idx="2829">
                  <c:v>4.691519434628975</c:v>
                </c:pt>
                <c:pt idx="2830">
                  <c:v>4.6898622394913456</c:v>
                </c:pt>
                <c:pt idx="2831">
                  <c:v>4.6882062146892656</c:v>
                </c:pt>
                <c:pt idx="2832">
                  <c:v>4.6865513589834098</c:v>
                </c:pt>
                <c:pt idx="2833">
                  <c:v>4.6848976711362029</c:v>
                </c:pt>
                <c:pt idx="2834">
                  <c:v>4.6832451499118166</c:v>
                </c:pt>
                <c:pt idx="2835">
                  <c:v>4.6815937940761634</c:v>
                </c:pt>
                <c:pt idx="2836">
                  <c:v>4.6799436023968983</c:v>
                </c:pt>
                <c:pt idx="2837">
                  <c:v>4.6782945736434112</c:v>
                </c:pt>
                <c:pt idx="2838">
                  <c:v>4.6766467065868262</c:v>
                </c:pt>
                <c:pt idx="2839">
                  <c:v>4.6749999999999998</c:v>
                </c:pt>
                <c:pt idx="2840">
                  <c:v>4.6733544526575148</c:v>
                </c:pt>
                <c:pt idx="2841">
                  <c:v>4.671710063335679</c:v>
                </c:pt>
                <c:pt idx="2842">
                  <c:v>4.6700668308125222</c:v>
                </c:pt>
                <c:pt idx="2843">
                  <c:v>4.6684247538677921</c:v>
                </c:pt>
                <c:pt idx="2844">
                  <c:v>4.6667838312829524</c:v>
                </c:pt>
                <c:pt idx="2845">
                  <c:v>4.6651440618411808</c:v>
                </c:pt>
                <c:pt idx="2846">
                  <c:v>4.6635054443273622</c:v>
                </c:pt>
                <c:pt idx="2847">
                  <c:v>4.6618679775280896</c:v>
                </c:pt>
                <c:pt idx="2848">
                  <c:v>4.66023166023166</c:v>
                </c:pt>
                <c:pt idx="2849">
                  <c:v>4.65859649122807</c:v>
                </c:pt>
                <c:pt idx="2850">
                  <c:v>4.6569624693090148</c:v>
                </c:pt>
                <c:pt idx="2851">
                  <c:v>4.655329593267882</c:v>
                </c:pt>
                <c:pt idx="2852">
                  <c:v>4.6536978618997544</c:v>
                </c:pt>
                <c:pt idx="2853">
                  <c:v>4.6520672740014017</c:v>
                </c:pt>
                <c:pt idx="2854">
                  <c:v>4.6504378283712784</c:v>
                </c:pt>
                <c:pt idx="2855">
                  <c:v>4.6488095238095237</c:v>
                </c:pt>
                <c:pt idx="2856">
                  <c:v>4.6471823591179557</c:v>
                </c:pt>
                <c:pt idx="2857">
                  <c:v>4.6455563331000702</c:v>
                </c:pt>
                <c:pt idx="2858">
                  <c:v>4.6439314445610353</c:v>
                </c:pt>
                <c:pt idx="2859">
                  <c:v>4.6423076923076927</c:v>
                </c:pt>
                <c:pt idx="2860">
                  <c:v>4.6406850751485491</c:v>
                </c:pt>
                <c:pt idx="2861">
                  <c:v>4.6390635918937804</c:v>
                </c:pt>
                <c:pt idx="2862">
                  <c:v>4.6374432413552222</c:v>
                </c:pt>
                <c:pt idx="2863">
                  <c:v>4.6358240223463687</c:v>
                </c:pt>
                <c:pt idx="2864">
                  <c:v>4.6342059336823738</c:v>
                </c:pt>
                <c:pt idx="2865">
                  <c:v>4.6325889741800417</c:v>
                </c:pt>
                <c:pt idx="2866">
                  <c:v>4.6309731426578304</c:v>
                </c:pt>
                <c:pt idx="2867">
                  <c:v>4.6293584379358439</c:v>
                </c:pt>
                <c:pt idx="2868">
                  <c:v>4.6277448588358316</c:v>
                </c:pt>
                <c:pt idx="2869">
                  <c:v>4.6261324041811847</c:v>
                </c:pt>
                <c:pt idx="2870">
                  <c:v>4.6245210727969353</c:v>
                </c:pt>
                <c:pt idx="2871">
                  <c:v>4.6229108635097491</c:v>
                </c:pt>
                <c:pt idx="2872">
                  <c:v>4.6213017751479288</c:v>
                </c:pt>
                <c:pt idx="2873">
                  <c:v>4.6196938065414059</c:v>
                </c:pt>
                <c:pt idx="2874">
                  <c:v>4.6180869565217391</c:v>
                </c:pt>
                <c:pt idx="2875">
                  <c:v>4.616481223922114</c:v>
                </c:pt>
                <c:pt idx="2876">
                  <c:v>4.6148766075773375</c:v>
                </c:pt>
                <c:pt idx="2877">
                  <c:v>4.6132731063238364</c:v>
                </c:pt>
                <c:pt idx="2878">
                  <c:v>4.6116707189996529</c:v>
                </c:pt>
                <c:pt idx="2879">
                  <c:v>4.6100694444444441</c:v>
                </c:pt>
                <c:pt idx="2880">
                  <c:v>4.6084692814994792</c:v>
                </c:pt>
                <c:pt idx="2881">
                  <c:v>4.606870229007634</c:v>
                </c:pt>
                <c:pt idx="2882">
                  <c:v>4.6052722858133892</c:v>
                </c:pt>
                <c:pt idx="2883">
                  <c:v>4.6036754507628297</c:v>
                </c:pt>
                <c:pt idx="2884">
                  <c:v>4.6020797227036399</c:v>
                </c:pt>
                <c:pt idx="2885">
                  <c:v>4.6004851004851002</c:v>
                </c:pt>
                <c:pt idx="2886">
                  <c:v>4.5988915829580881</c:v>
                </c:pt>
                <c:pt idx="2887">
                  <c:v>4.5972991689750691</c:v>
                </c:pt>
                <c:pt idx="2888">
                  <c:v>4.5957078573901002</c:v>
                </c:pt>
                <c:pt idx="2889">
                  <c:v>4.5941176470588232</c:v>
                </c:pt>
                <c:pt idx="2890">
                  <c:v>4.5925285368384641</c:v>
                </c:pt>
                <c:pt idx="2891">
                  <c:v>4.5909405255878282</c:v>
                </c:pt>
                <c:pt idx="2892">
                  <c:v>4.5893536121673</c:v>
                </c:pt>
                <c:pt idx="2893">
                  <c:v>4.5877677954388387</c:v>
                </c:pt>
                <c:pt idx="2894">
                  <c:v>4.5861830742659757</c:v>
                </c:pt>
                <c:pt idx="2895">
                  <c:v>4.5845994475138125</c:v>
                </c:pt>
                <c:pt idx="2896">
                  <c:v>4.5830169140490158</c:v>
                </c:pt>
                <c:pt idx="2897">
                  <c:v>4.5814354727398205</c:v>
                </c:pt>
                <c:pt idx="2898">
                  <c:v>4.5798551224560189</c:v>
                </c:pt>
                <c:pt idx="2899">
                  <c:v>4.5782758620689652</c:v>
                </c:pt>
                <c:pt idx="2900">
                  <c:v>4.5766976904515682</c:v>
                </c:pt>
                <c:pt idx="2901">
                  <c:v>4.5751206064782908</c:v>
                </c:pt>
                <c:pt idx="2902">
                  <c:v>4.5735446090251468</c:v>
                </c:pt>
                <c:pt idx="2903">
                  <c:v>4.5719696969696972</c:v>
                </c:pt>
                <c:pt idx="2904">
                  <c:v>4.5703958691910502</c:v>
                </c:pt>
                <c:pt idx="2905">
                  <c:v>4.5688231245698558</c:v>
                </c:pt>
                <c:pt idx="2906">
                  <c:v>4.5672514619883042</c:v>
                </c:pt>
                <c:pt idx="2907">
                  <c:v>4.5656808803301239</c:v>
                </c:pt>
                <c:pt idx="2908">
                  <c:v>4.5641113784805771</c:v>
                </c:pt>
                <c:pt idx="2909">
                  <c:v>4.5625429553264603</c:v>
                </c:pt>
                <c:pt idx="2910">
                  <c:v>4.5609756097560972</c:v>
                </c:pt>
                <c:pt idx="2911">
                  <c:v>4.5594093406593403</c:v>
                </c:pt>
                <c:pt idx="2912">
                  <c:v>4.5578441469275663</c:v>
                </c:pt>
                <c:pt idx="2913">
                  <c:v>4.5562800274536723</c:v>
                </c:pt>
                <c:pt idx="2914">
                  <c:v>4.5547169811320751</c:v>
                </c:pt>
                <c:pt idx="2915">
                  <c:v>4.5531550068587103</c:v>
                </c:pt>
                <c:pt idx="2916">
                  <c:v>4.5515941035310252</c:v>
                </c:pt>
                <c:pt idx="2917">
                  <c:v>4.5500342700479779</c:v>
                </c:pt>
                <c:pt idx="2918">
                  <c:v>4.5484755053100381</c:v>
                </c:pt>
                <c:pt idx="2919">
                  <c:v>4.5469178082191783</c:v>
                </c:pt>
                <c:pt idx="2920">
                  <c:v>4.5453611776788767</c:v>
                </c:pt>
                <c:pt idx="2921">
                  <c:v>4.543805612594114</c:v>
                </c:pt>
                <c:pt idx="2922">
                  <c:v>4.5422511118713649</c:v>
                </c:pt>
                <c:pt idx="2923">
                  <c:v>4.5406976744186043</c:v>
                </c:pt>
                <c:pt idx="2924">
                  <c:v>4.5391452991452992</c:v>
                </c:pt>
                <c:pt idx="2925">
                  <c:v>4.5375939849624061</c:v>
                </c:pt>
                <c:pt idx="2926">
                  <c:v>4.5360437307823709</c:v>
                </c:pt>
                <c:pt idx="2927">
                  <c:v>4.5344945355191255</c:v>
                </c:pt>
                <c:pt idx="2928">
                  <c:v>4.5329463980880851</c:v>
                </c:pt>
                <c:pt idx="2929">
                  <c:v>4.5313993174061435</c:v>
                </c:pt>
                <c:pt idx="2930">
                  <c:v>4.5298532923916754</c:v>
                </c:pt>
                <c:pt idx="2931">
                  <c:v>4.5283083219645297</c:v>
                </c:pt>
                <c:pt idx="2932">
                  <c:v>4.5267644050460278</c:v>
                </c:pt>
                <c:pt idx="2933">
                  <c:v>4.525221540558964</c:v>
                </c:pt>
                <c:pt idx="2934">
                  <c:v>4.5236797274275977</c:v>
                </c:pt>
                <c:pt idx="2935">
                  <c:v>4.5221389645776568</c:v>
                </c:pt>
                <c:pt idx="2936">
                  <c:v>4.5205992509363293</c:v>
                </c:pt>
                <c:pt idx="2937">
                  <c:v>4.5190605854322667</c:v>
                </c:pt>
                <c:pt idx="2938">
                  <c:v>4.5175229669955765</c:v>
                </c:pt>
                <c:pt idx="2939">
                  <c:v>4.5159863945578227</c:v>
                </c:pt>
                <c:pt idx="2940">
                  <c:v>4.5144508670520231</c:v>
                </c:pt>
                <c:pt idx="2941">
                  <c:v>4.5129163834126444</c:v>
                </c:pt>
                <c:pt idx="2942">
                  <c:v>4.5113829425756027</c:v>
                </c:pt>
                <c:pt idx="2943">
                  <c:v>4.5098505434782608</c:v>
                </c:pt>
                <c:pt idx="2944">
                  <c:v>4.5083191850594231</c:v>
                </c:pt>
                <c:pt idx="2945">
                  <c:v>4.5067888662593347</c:v>
                </c:pt>
                <c:pt idx="2946">
                  <c:v>4.5052595860196814</c:v>
                </c:pt>
                <c:pt idx="2947">
                  <c:v>4.5037313432835822</c:v>
                </c:pt>
                <c:pt idx="2948">
                  <c:v>4.5022041369955916</c:v>
                </c:pt>
                <c:pt idx="2949">
                  <c:v>4.5006779661016951</c:v>
                </c:pt>
                <c:pt idx="2950">
                  <c:v>4.4991528295493053</c:v>
                </c:pt>
                <c:pt idx="2951">
                  <c:v>4.497628726287263</c:v>
                </c:pt>
                <c:pt idx="2952">
                  <c:v>4.4961056552658309</c:v>
                </c:pt>
                <c:pt idx="2953">
                  <c:v>4.4945836154366958</c:v>
                </c:pt>
                <c:pt idx="2954">
                  <c:v>4.4930626057529608</c:v>
                </c:pt>
                <c:pt idx="2955">
                  <c:v>4.4915426251691475</c:v>
                </c:pt>
                <c:pt idx="2956">
                  <c:v>4.4900236726411906</c:v>
                </c:pt>
                <c:pt idx="2957">
                  <c:v>4.4885057471264371</c:v>
                </c:pt>
                <c:pt idx="2958">
                  <c:v>4.4869888475836435</c:v>
                </c:pt>
                <c:pt idx="2959">
                  <c:v>4.485472972972973</c:v>
                </c:pt>
                <c:pt idx="2960">
                  <c:v>4.483958122255995</c:v>
                </c:pt>
                <c:pt idx="2961">
                  <c:v>4.4824442943956786</c:v>
                </c:pt>
                <c:pt idx="2962">
                  <c:v>4.4809314883563953</c:v>
                </c:pt>
                <c:pt idx="2963">
                  <c:v>4.4794197031039138</c:v>
                </c:pt>
                <c:pt idx="2964">
                  <c:v>4.4779089376053962</c:v>
                </c:pt>
                <c:pt idx="2965">
                  <c:v>4.4763991908294001</c:v>
                </c:pt>
                <c:pt idx="2966">
                  <c:v>4.4748904617458711</c:v>
                </c:pt>
                <c:pt idx="2967">
                  <c:v>4.473382749326146</c:v>
                </c:pt>
                <c:pt idx="2968">
                  <c:v>4.4718760525429442</c:v>
                </c:pt>
                <c:pt idx="2969">
                  <c:v>4.4703703703703708</c:v>
                </c:pt>
                <c:pt idx="2970">
                  <c:v>4.4688657017839111</c:v>
                </c:pt>
                <c:pt idx="2971">
                  <c:v>4.4673620457604306</c:v>
                </c:pt>
                <c:pt idx="2972">
                  <c:v>4.4658594012781698</c:v>
                </c:pt>
                <c:pt idx="2973">
                  <c:v>4.4643577673167449</c:v>
                </c:pt>
                <c:pt idx="2974">
                  <c:v>4.4628571428571426</c:v>
                </c:pt>
                <c:pt idx="2975">
                  <c:v>4.46135752688172</c:v>
                </c:pt>
                <c:pt idx="2976">
                  <c:v>4.4598589183742021</c:v>
                </c:pt>
                <c:pt idx="2977">
                  <c:v>4.458361316319678</c:v>
                </c:pt>
                <c:pt idx="2978">
                  <c:v>4.4568647197045985</c:v>
                </c:pt>
                <c:pt idx="2979">
                  <c:v>4.4553691275167786</c:v>
                </c:pt>
                <c:pt idx="2980">
                  <c:v>4.4538745387453877</c:v>
                </c:pt>
                <c:pt idx="2981">
                  <c:v>4.4523809523809526</c:v>
                </c:pt>
                <c:pt idx="2982">
                  <c:v>4.4508883674153541</c:v>
                </c:pt>
                <c:pt idx="2983">
                  <c:v>4.4493967828418235</c:v>
                </c:pt>
                <c:pt idx="2984">
                  <c:v>4.447906197654941</c:v>
                </c:pt>
                <c:pt idx="2985">
                  <c:v>4.446416610850636</c:v>
                </c:pt>
                <c:pt idx="2986">
                  <c:v>4.4449280214261799</c:v>
                </c:pt>
                <c:pt idx="2987">
                  <c:v>4.4434404283801872</c:v>
                </c:pt>
                <c:pt idx="2988">
                  <c:v>4.4419538307126132</c:v>
                </c:pt>
                <c:pt idx="2989">
                  <c:v>4.4404682274247493</c:v>
                </c:pt>
                <c:pt idx="2990">
                  <c:v>4.4389836175192245</c:v>
                </c:pt>
                <c:pt idx="2991">
                  <c:v>4.4375</c:v>
                </c:pt>
                <c:pt idx="2992">
                  <c:v>4.4360173738723692</c:v>
                </c:pt>
                <c:pt idx="2993">
                  <c:v>4.4345357381429524</c:v>
                </c:pt>
                <c:pt idx="2994">
                  <c:v>4.4330550918196998</c:v>
                </c:pt>
                <c:pt idx="2995">
                  <c:v>4.4315754339118829</c:v>
                </c:pt>
                <c:pt idx="2996">
                  <c:v>4.4300967634300967</c:v>
                </c:pt>
                <c:pt idx="2997">
                  <c:v>4.4286190793862579</c:v>
                </c:pt>
                <c:pt idx="2998">
                  <c:v>4.4271423807935975</c:v>
                </c:pt>
                <c:pt idx="2999">
                  <c:v>4.4256666666666664</c:v>
                </c:pt>
                <c:pt idx="3000">
                  <c:v>4.4241919360213267</c:v>
                </c:pt>
                <c:pt idx="3001">
                  <c:v>4.4227181878747501</c:v>
                </c:pt>
                <c:pt idx="3002">
                  <c:v>4.4212454212454215</c:v>
                </c:pt>
                <c:pt idx="3003">
                  <c:v>4.4197736351531294</c:v>
                </c:pt>
                <c:pt idx="3004">
                  <c:v>4.4183028286189687</c:v>
                </c:pt>
                <c:pt idx="3005">
                  <c:v>4.4168330006653358</c:v>
                </c:pt>
                <c:pt idx="3006">
                  <c:v>4.4153641503159298</c:v>
                </c:pt>
                <c:pt idx="3007">
                  <c:v>4.4138962765957448</c:v>
                </c:pt>
                <c:pt idx="3008">
                  <c:v>4.4124293785310735</c:v>
                </c:pt>
                <c:pt idx="3009">
                  <c:v>4.4109634551495018</c:v>
                </c:pt>
                <c:pt idx="3010">
                  <c:v>4.409498505479907</c:v>
                </c:pt>
                <c:pt idx="3011">
                  <c:v>4.4080345285524567</c:v>
                </c:pt>
                <c:pt idx="3012">
                  <c:v>4.4065715233986058</c:v>
                </c:pt>
                <c:pt idx="3013">
                  <c:v>4.4051094890510951</c:v>
                </c:pt>
                <c:pt idx="3014">
                  <c:v>4.4036484245439471</c:v>
                </c:pt>
                <c:pt idx="3015">
                  <c:v>4.4021883289124668</c:v>
                </c:pt>
                <c:pt idx="3016">
                  <c:v>4.4007292011932382</c:v>
                </c:pt>
                <c:pt idx="3017">
                  <c:v>4.3992710404241215</c:v>
                </c:pt>
                <c:pt idx="3018">
                  <c:v>4.3978138456442535</c:v>
                </c:pt>
                <c:pt idx="3019">
                  <c:v>4.3963576158940398</c:v>
                </c:pt>
                <c:pt idx="3020">
                  <c:v>4.394902350215161</c:v>
                </c:pt>
                <c:pt idx="3021">
                  <c:v>4.3934480476505628</c:v>
                </c:pt>
                <c:pt idx="3022">
                  <c:v>4.391994707244459</c:v>
                </c:pt>
                <c:pt idx="3023">
                  <c:v>4.3905423280423284</c:v>
                </c:pt>
                <c:pt idx="3024">
                  <c:v>4.3890909090909087</c:v>
                </c:pt>
                <c:pt idx="3025">
                  <c:v>4.3876404494382024</c:v>
                </c:pt>
                <c:pt idx="3026">
                  <c:v>4.3861909481334651</c:v>
                </c:pt>
                <c:pt idx="3027">
                  <c:v>4.3847424042272127</c:v>
                </c:pt>
                <c:pt idx="3028">
                  <c:v>4.3832948167712118</c:v>
                </c:pt>
                <c:pt idx="3029">
                  <c:v>4.381848184818482</c:v>
                </c:pt>
                <c:pt idx="3030">
                  <c:v>4.3804025074232928</c:v>
                </c:pt>
                <c:pt idx="3031">
                  <c:v>4.3789577836411606</c:v>
                </c:pt>
                <c:pt idx="3032">
                  <c:v>4.3775140125288496</c:v>
                </c:pt>
                <c:pt idx="3033">
                  <c:v>4.3760711931443641</c:v>
                </c:pt>
                <c:pt idx="3034">
                  <c:v>4.3746293245469525</c:v>
                </c:pt>
                <c:pt idx="3035">
                  <c:v>4.3731884057971016</c:v>
                </c:pt>
                <c:pt idx="3036">
                  <c:v>4.3717484359565359</c:v>
                </c:pt>
                <c:pt idx="3037">
                  <c:v>4.3703094140882159</c:v>
                </c:pt>
                <c:pt idx="3038">
                  <c:v>4.3688713392563345</c:v>
                </c:pt>
                <c:pt idx="3039">
                  <c:v>4.3674342105263158</c:v>
                </c:pt>
                <c:pt idx="3040">
                  <c:v>4.3659980269648146</c:v>
                </c:pt>
                <c:pt idx="3041">
                  <c:v>4.3645627876397111</c:v>
                </c:pt>
                <c:pt idx="3042">
                  <c:v>4.3631284916201114</c:v>
                </c:pt>
                <c:pt idx="3043">
                  <c:v>4.3616951379763469</c:v>
                </c:pt>
                <c:pt idx="3044">
                  <c:v>4.3602627257799673</c:v>
                </c:pt>
                <c:pt idx="3045">
                  <c:v>4.3588312541037428</c:v>
                </c:pt>
                <c:pt idx="3046">
                  <c:v>4.3574007220216604</c:v>
                </c:pt>
                <c:pt idx="3047">
                  <c:v>4.3559711286089238</c:v>
                </c:pt>
                <c:pt idx="3048">
                  <c:v>4.3545424729419482</c:v>
                </c:pt>
                <c:pt idx="3049">
                  <c:v>4.3531147540983604</c:v>
                </c:pt>
                <c:pt idx="3050">
                  <c:v>4.3516879711569976</c:v>
                </c:pt>
                <c:pt idx="3051">
                  <c:v>4.3502621231979033</c:v>
                </c:pt>
                <c:pt idx="3052">
                  <c:v>4.3488372093023253</c:v>
                </c:pt>
                <c:pt idx="3053">
                  <c:v>4.3474132285527176</c:v>
                </c:pt>
                <c:pt idx="3054">
                  <c:v>4.3459901800327332</c:v>
                </c:pt>
                <c:pt idx="3055">
                  <c:v>4.344568062827225</c:v>
                </c:pt>
                <c:pt idx="3056">
                  <c:v>4.343146876022244</c:v>
                </c:pt>
                <c:pt idx="3057">
                  <c:v>4.3417266187050361</c:v>
                </c:pt>
                <c:pt idx="3058">
                  <c:v>4.3403072899640405</c:v>
                </c:pt>
                <c:pt idx="3059">
                  <c:v>4.3388888888888886</c:v>
                </c:pt>
                <c:pt idx="3060">
                  <c:v>4.3374714145704019</c:v>
                </c:pt>
                <c:pt idx="3061">
                  <c:v>4.3360548661005875</c:v>
                </c:pt>
                <c:pt idx="3062">
                  <c:v>4.3346392425726412</c:v>
                </c:pt>
                <c:pt idx="3063">
                  <c:v>4.3332245430809397</c:v>
                </c:pt>
                <c:pt idx="3064">
                  <c:v>4.3318107667210439</c:v>
                </c:pt>
                <c:pt idx="3065">
                  <c:v>4.3303979125896932</c:v>
                </c:pt>
                <c:pt idx="3066">
                  <c:v>4.3289859797848056</c:v>
                </c:pt>
                <c:pt idx="3067">
                  <c:v>4.327574967405476</c:v>
                </c:pt>
                <c:pt idx="3068">
                  <c:v>4.3261648745519716</c:v>
                </c:pt>
                <c:pt idx="3069">
                  <c:v>4.3247557003257331</c:v>
                </c:pt>
                <c:pt idx="3070">
                  <c:v>4.3233474438293715</c:v>
                </c:pt>
                <c:pt idx="3071">
                  <c:v>4.321940104166667</c:v>
                </c:pt>
                <c:pt idx="3072">
                  <c:v>4.3205336804425647</c:v>
                </c:pt>
                <c:pt idx="3073">
                  <c:v>4.3191281717631753</c:v>
                </c:pt>
                <c:pt idx="3074">
                  <c:v>4.317723577235772</c:v>
                </c:pt>
                <c:pt idx="3075">
                  <c:v>4.3163198959687907</c:v>
                </c:pt>
                <c:pt idx="3076">
                  <c:v>4.3149171270718236</c:v>
                </c:pt>
                <c:pt idx="3077">
                  <c:v>4.3135152696556203</c:v>
                </c:pt>
                <c:pt idx="3078">
                  <c:v>4.3121143228320884</c:v>
                </c:pt>
                <c:pt idx="3079">
                  <c:v>4.3107142857142859</c:v>
                </c:pt>
                <c:pt idx="3080">
                  <c:v>4.3093151574164237</c:v>
                </c:pt>
                <c:pt idx="3081">
                  <c:v>4.3079169370538608</c:v>
                </c:pt>
                <c:pt idx="3082">
                  <c:v>4.3065196237431076</c:v>
                </c:pt>
                <c:pt idx="3083">
                  <c:v>4.3051232166018156</c:v>
                </c:pt>
                <c:pt idx="3084">
                  <c:v>4.303727714748784</c:v>
                </c:pt>
                <c:pt idx="3085">
                  <c:v>4.3023331173039532</c:v>
                </c:pt>
                <c:pt idx="3086">
                  <c:v>4.3009394233884031</c:v>
                </c:pt>
                <c:pt idx="3087">
                  <c:v>4.2995466321243523</c:v>
                </c:pt>
                <c:pt idx="3088">
                  <c:v>4.2981547426351572</c:v>
                </c:pt>
                <c:pt idx="3089">
                  <c:v>4.2967637540453074</c:v>
                </c:pt>
                <c:pt idx="3090">
                  <c:v>4.2953736654804269</c:v>
                </c:pt>
                <c:pt idx="3091">
                  <c:v>4.2939844760672701</c:v>
                </c:pt>
                <c:pt idx="3092">
                  <c:v>4.2925961849337213</c:v>
                </c:pt>
                <c:pt idx="3093">
                  <c:v>4.2912087912087911</c:v>
                </c:pt>
                <c:pt idx="3094">
                  <c:v>4.2898222940226169</c:v>
                </c:pt>
                <c:pt idx="3095">
                  <c:v>4.2884366925064601</c:v>
                </c:pt>
                <c:pt idx="3096">
                  <c:v>4.2870519857927025</c:v>
                </c:pt>
                <c:pt idx="3097">
                  <c:v>4.285668173014848</c:v>
                </c:pt>
                <c:pt idx="3098">
                  <c:v>4.2842852533075186</c:v>
                </c:pt>
                <c:pt idx="3099">
                  <c:v>4.2829032258064519</c:v>
                </c:pt>
                <c:pt idx="3100">
                  <c:v>4.2815220896485009</c:v>
                </c:pt>
                <c:pt idx="3101">
                  <c:v>4.2801418439716308</c:v>
                </c:pt>
                <c:pt idx="3102">
                  <c:v>4.2787624879149213</c:v>
                </c:pt>
                <c:pt idx="3103">
                  <c:v>4.2773840206185563</c:v>
                </c:pt>
                <c:pt idx="3104">
                  <c:v>4.2760064412238323</c:v>
                </c:pt>
                <c:pt idx="3105">
                  <c:v>4.2746297488731484</c:v>
                </c:pt>
                <c:pt idx="3106">
                  <c:v>4.27325394271001</c:v>
                </c:pt>
                <c:pt idx="3107">
                  <c:v>4.2718790218790215</c:v>
                </c:pt>
                <c:pt idx="3108">
                  <c:v>4.2705049855258927</c:v>
                </c:pt>
                <c:pt idx="3109">
                  <c:v>4.2691318327974273</c:v>
                </c:pt>
                <c:pt idx="3110">
                  <c:v>4.2677595628415297</c:v>
                </c:pt>
                <c:pt idx="3111">
                  <c:v>4.2663881748071981</c:v>
                </c:pt>
                <c:pt idx="3112">
                  <c:v>4.2650176678445231</c:v>
                </c:pt>
                <c:pt idx="3113">
                  <c:v>4.2636480411046884</c:v>
                </c:pt>
                <c:pt idx="3114">
                  <c:v>4.2622792937399678</c:v>
                </c:pt>
                <c:pt idx="3115">
                  <c:v>4.260911424903723</c:v>
                </c:pt>
                <c:pt idx="3116">
                  <c:v>4.2595444337504009</c:v>
                </c:pt>
                <c:pt idx="3117">
                  <c:v>4.2581783194355358</c:v>
                </c:pt>
                <c:pt idx="3118">
                  <c:v>4.2568130811157419</c:v>
                </c:pt>
                <c:pt idx="3119">
                  <c:v>4.2554487179487177</c:v>
                </c:pt>
                <c:pt idx="3120">
                  <c:v>4.2540852290932394</c:v>
                </c:pt>
                <c:pt idx="3121">
                  <c:v>4.2527226137091612</c:v>
                </c:pt>
                <c:pt idx="3122">
                  <c:v>4.2513608709574129</c:v>
                </c:pt>
                <c:pt idx="3123">
                  <c:v>4.25</c:v>
                </c:pt>
                <c:pt idx="3124">
                  <c:v>4.24864</c:v>
                </c:pt>
                <c:pt idx="3125">
                  <c:v>4.2472808701215614</c:v>
                </c:pt>
                <c:pt idx="3126">
                  <c:v>4.2459226095299005</c:v>
                </c:pt>
                <c:pt idx="3127">
                  <c:v>4.2445652173913047</c:v>
                </c:pt>
                <c:pt idx="3128">
                  <c:v>4.2432086928731225</c:v>
                </c:pt>
                <c:pt idx="3129">
                  <c:v>4.2418530351437695</c:v>
                </c:pt>
                <c:pt idx="3130">
                  <c:v>4.2404982433727243</c:v>
                </c:pt>
                <c:pt idx="3131">
                  <c:v>4.2391443167305241</c:v>
                </c:pt>
                <c:pt idx="3132">
                  <c:v>4.2377912543887648</c:v>
                </c:pt>
                <c:pt idx="3133">
                  <c:v>4.2364390555201021</c:v>
                </c:pt>
                <c:pt idx="3134">
                  <c:v>4.2350877192982459</c:v>
                </c:pt>
                <c:pt idx="3135">
                  <c:v>4.2337372448979593</c:v>
                </c:pt>
                <c:pt idx="3136">
                  <c:v>4.232387631495059</c:v>
                </c:pt>
                <c:pt idx="3137">
                  <c:v>4.2310388782664115</c:v>
                </c:pt>
                <c:pt idx="3138">
                  <c:v>4.2296909843899329</c:v>
                </c:pt>
                <c:pt idx="3139">
                  <c:v>4.2283439490445858</c:v>
                </c:pt>
                <c:pt idx="3140">
                  <c:v>4.226997771410379</c:v>
                </c:pt>
                <c:pt idx="3141">
                  <c:v>4.2256524506683641</c:v>
                </c:pt>
                <c:pt idx="3142">
                  <c:v>4.2243079860006363</c:v>
                </c:pt>
                <c:pt idx="3143">
                  <c:v>4.2229643765903306</c:v>
                </c:pt>
                <c:pt idx="3144">
                  <c:v>4.2216216216216216</c:v>
                </c:pt>
                <c:pt idx="3145">
                  <c:v>4.22027972027972</c:v>
                </c:pt>
                <c:pt idx="3146">
                  <c:v>4.2189386717508741</c:v>
                </c:pt>
                <c:pt idx="3147">
                  <c:v>4.2175984752223634</c:v>
                </c:pt>
                <c:pt idx="3148">
                  <c:v>4.2162591298825021</c:v>
                </c:pt>
                <c:pt idx="3149">
                  <c:v>4.2149206349206345</c:v>
                </c:pt>
                <c:pt idx="3150">
                  <c:v>4.2135829895271346</c:v>
                </c:pt>
                <c:pt idx="3151">
                  <c:v>4.2122461928934012</c:v>
                </c:pt>
                <c:pt idx="3152">
                  <c:v>4.2109102442118616</c:v>
                </c:pt>
                <c:pt idx="3153">
                  <c:v>4.2095751426759671</c:v>
                </c:pt>
                <c:pt idx="3154">
                  <c:v>4.2082408874801898</c:v>
                </c:pt>
                <c:pt idx="3155">
                  <c:v>4.2069074778200255</c:v>
                </c:pt>
                <c:pt idx="3156">
                  <c:v>4.2055749128919864</c:v>
                </c:pt>
                <c:pt idx="3157">
                  <c:v>4.2042431918936032</c:v>
                </c:pt>
                <c:pt idx="3158">
                  <c:v>4.2029123140234255</c:v>
                </c:pt>
                <c:pt idx="3159">
                  <c:v>4.2015822784810126</c:v>
                </c:pt>
                <c:pt idx="3160">
                  <c:v>4.200253084466941</c:v>
                </c:pt>
                <c:pt idx="3161">
                  <c:v>4.198924731182796</c:v>
                </c:pt>
                <c:pt idx="3162">
                  <c:v>4.1975972178311727</c:v>
                </c:pt>
                <c:pt idx="3163">
                  <c:v>4.1962705436156762</c:v>
                </c:pt>
                <c:pt idx="3164">
                  <c:v>4.1949447077409161</c:v>
                </c:pt>
                <c:pt idx="3165">
                  <c:v>4.1936197094125083</c:v>
                </c:pt>
                <c:pt idx="3166">
                  <c:v>4.1922955478370696</c:v>
                </c:pt>
                <c:pt idx="3167">
                  <c:v>4.1909722222222223</c:v>
                </c:pt>
                <c:pt idx="3168">
                  <c:v>4.1896497317765853</c:v>
                </c:pt>
                <c:pt idx="3169">
                  <c:v>4.1883280757097792</c:v>
                </c:pt>
                <c:pt idx="3170">
                  <c:v>4.1870072532324185</c:v>
                </c:pt>
                <c:pt idx="3171">
                  <c:v>4.1856872635561162</c:v>
                </c:pt>
                <c:pt idx="3172">
                  <c:v>4.1843681058934763</c:v>
                </c:pt>
                <c:pt idx="3173">
                  <c:v>4.1830497794580968</c:v>
                </c:pt>
                <c:pt idx="3174">
                  <c:v>4.1817322834645667</c:v>
                </c:pt>
                <c:pt idx="3175">
                  <c:v>4.1804156171284639</c:v>
                </c:pt>
                <c:pt idx="3176">
                  <c:v>4.1790997796663518</c:v>
                </c:pt>
                <c:pt idx="3177">
                  <c:v>4.1777847702957835</c:v>
                </c:pt>
                <c:pt idx="3178">
                  <c:v>4.1764705882352944</c:v>
                </c:pt>
                <c:pt idx="3179">
                  <c:v>4.1751572327044029</c:v>
                </c:pt>
                <c:pt idx="3180">
                  <c:v>4.173844702923609</c:v>
                </c:pt>
                <c:pt idx="3181">
                  <c:v>4.1725329981143933</c:v>
                </c:pt>
                <c:pt idx="3182">
                  <c:v>4.171222117499215</c:v>
                </c:pt>
                <c:pt idx="3183">
                  <c:v>4.1699120603015079</c:v>
                </c:pt>
                <c:pt idx="3184">
                  <c:v>4.1686028257456833</c:v>
                </c:pt>
                <c:pt idx="3185">
                  <c:v>4.1672944130571246</c:v>
                </c:pt>
                <c:pt idx="3186">
                  <c:v>4.16598682146219</c:v>
                </c:pt>
                <c:pt idx="3187">
                  <c:v>4.1646800501882062</c:v>
                </c:pt>
                <c:pt idx="3188">
                  <c:v>4.1633740984634677</c:v>
                </c:pt>
                <c:pt idx="3189">
                  <c:v>4.1620689655172418</c:v>
                </c:pt>
                <c:pt idx="3190">
                  <c:v>4.1607646505797558</c:v>
                </c:pt>
                <c:pt idx="3191">
                  <c:v>4.1594611528822059</c:v>
                </c:pt>
                <c:pt idx="3192">
                  <c:v>4.1581584716567495</c:v>
                </c:pt>
                <c:pt idx="3193">
                  <c:v>4.1568566061365058</c:v>
                </c:pt>
                <c:pt idx="3194">
                  <c:v>4.1555555555555559</c:v>
                </c:pt>
                <c:pt idx="3195">
                  <c:v>4.1542553191489358</c:v>
                </c:pt>
                <c:pt idx="3196">
                  <c:v>4.1529558961526432</c:v>
                </c:pt>
                <c:pt idx="3197">
                  <c:v>4.1516572858036271</c:v>
                </c:pt>
                <c:pt idx="3198">
                  <c:v>4.1503594873397933</c:v>
                </c:pt>
                <c:pt idx="3199">
                  <c:v>4.1490625000000003</c:v>
                </c:pt>
                <c:pt idx="3200">
                  <c:v>4.1477663230240553</c:v>
                </c:pt>
                <c:pt idx="3201">
                  <c:v>4.1464709556527168</c:v>
                </c:pt>
                <c:pt idx="3202">
                  <c:v>4.1451763971276927</c:v>
                </c:pt>
                <c:pt idx="3203">
                  <c:v>4.1438826466916359</c:v>
                </c:pt>
                <c:pt idx="3204">
                  <c:v>4.1425897035881434</c:v>
                </c:pt>
                <c:pt idx="3205">
                  <c:v>4.1412975670617591</c:v>
                </c:pt>
                <c:pt idx="3206">
                  <c:v>4.1400062363579666</c:v>
                </c:pt>
                <c:pt idx="3207">
                  <c:v>4.1387157107231918</c:v>
                </c:pt>
                <c:pt idx="3208">
                  <c:v>4.1374259894047993</c:v>
                </c:pt>
                <c:pt idx="3209">
                  <c:v>4.1361370716510901</c:v>
                </c:pt>
                <c:pt idx="3210">
                  <c:v>4.1348489567113047</c:v>
                </c:pt>
                <c:pt idx="3211">
                  <c:v>4.1335616438356162</c:v>
                </c:pt>
                <c:pt idx="3212">
                  <c:v>4.1322751322751321</c:v>
                </c:pt>
                <c:pt idx="3213">
                  <c:v>4.1309894212818916</c:v>
                </c:pt>
                <c:pt idx="3214">
                  <c:v>4.1297045101088647</c:v>
                </c:pt>
                <c:pt idx="3215">
                  <c:v>4.1284203980099505</c:v>
                </c:pt>
                <c:pt idx="3216">
                  <c:v>4.1271370842399753</c:v>
                </c:pt>
                <c:pt idx="3217">
                  <c:v>4.1258545680546925</c:v>
                </c:pt>
                <c:pt idx="3218">
                  <c:v>4.1245728487107796</c:v>
                </c:pt>
                <c:pt idx="3219">
                  <c:v>4.1232919254658382</c:v>
                </c:pt>
                <c:pt idx="3220">
                  <c:v>4.1220117975783914</c:v>
                </c:pt>
                <c:pt idx="3221">
                  <c:v>4.1207324643078831</c:v>
                </c:pt>
                <c:pt idx="3222">
                  <c:v>4.1194539249146755</c:v>
                </c:pt>
                <c:pt idx="3223">
                  <c:v>4.1181761786600495</c:v>
                </c:pt>
                <c:pt idx="3224">
                  <c:v>4.1168992248062013</c:v>
                </c:pt>
                <c:pt idx="3225">
                  <c:v>4.1156230626162431</c:v>
                </c:pt>
                <c:pt idx="3226">
                  <c:v>4.1143476913541992</c:v>
                </c:pt>
                <c:pt idx="3227">
                  <c:v>4.113073110285006</c:v>
                </c:pt>
                <c:pt idx="3228">
                  <c:v>4.1117993186745121</c:v>
                </c:pt>
                <c:pt idx="3229">
                  <c:v>4.1105263157894738</c:v>
                </c:pt>
                <c:pt idx="3230">
                  <c:v>4.1092541008975552</c:v>
                </c:pt>
                <c:pt idx="3231">
                  <c:v>4.107982673267327</c:v>
                </c:pt>
                <c:pt idx="3232">
                  <c:v>4.1067120321682644</c:v>
                </c:pt>
                <c:pt idx="3233">
                  <c:v>4.1054421768707483</c:v>
                </c:pt>
                <c:pt idx="3234">
                  <c:v>4.1041731066460585</c:v>
                </c:pt>
                <c:pt idx="3235">
                  <c:v>4.1029048207663781</c:v>
                </c:pt>
                <c:pt idx="3236">
                  <c:v>4.1016373185047881</c:v>
                </c:pt>
                <c:pt idx="3237">
                  <c:v>4.1003705991352684</c:v>
                </c:pt>
                <c:pt idx="3238">
                  <c:v>4.099104661932695</c:v>
                </c:pt>
                <c:pt idx="3239">
                  <c:v>4.0978395061728392</c:v>
                </c:pt>
                <c:pt idx="3240">
                  <c:v>4.0965751311323668</c:v>
                </c:pt>
                <c:pt idx="3241">
                  <c:v>4.0953115360888344</c:v>
                </c:pt>
                <c:pt idx="3242">
                  <c:v>4.094048720320691</c:v>
                </c:pt>
                <c:pt idx="3243">
                  <c:v>4.092786683107275</c:v>
                </c:pt>
                <c:pt idx="3244">
                  <c:v>4.0915254237288137</c:v>
                </c:pt>
                <c:pt idx="3245">
                  <c:v>4.0902649414664198</c:v>
                </c:pt>
                <c:pt idx="3246">
                  <c:v>4.0890052356020945</c:v>
                </c:pt>
                <c:pt idx="3247">
                  <c:v>4.0877463054187189</c:v>
                </c:pt>
                <c:pt idx="3248">
                  <c:v>4.0864881502000614</c:v>
                </c:pt>
                <c:pt idx="3249">
                  <c:v>4.085230769230769</c:v>
                </c:pt>
                <c:pt idx="3250">
                  <c:v>4.0839741617963705</c:v>
                </c:pt>
                <c:pt idx="3251">
                  <c:v>4.0827183271832714</c:v>
                </c:pt>
                <c:pt idx="3252">
                  <c:v>4.0814632646787583</c:v>
                </c:pt>
                <c:pt idx="3253">
                  <c:v>4.0802089735709899</c:v>
                </c:pt>
                <c:pt idx="3254">
                  <c:v>4.0789554531490015</c:v>
                </c:pt>
                <c:pt idx="3255">
                  <c:v>4.0777027027027026</c:v>
                </c:pt>
                <c:pt idx="3256">
                  <c:v>4.0764507215228738</c:v>
                </c:pt>
                <c:pt idx="3257">
                  <c:v>4.0751995089011661</c:v>
                </c:pt>
                <c:pt idx="3258">
                  <c:v>4.073949064130101</c:v>
                </c:pt>
                <c:pt idx="3259">
                  <c:v>4.0726993865030678</c:v>
                </c:pt>
                <c:pt idx="3260">
                  <c:v>4.0714504753143208</c:v>
                </c:pt>
                <c:pt idx="3261">
                  <c:v>4.070202329858982</c:v>
                </c:pt>
                <c:pt idx="3262">
                  <c:v>4.0689549494330368</c:v>
                </c:pt>
                <c:pt idx="3263">
                  <c:v>4.067708333333333</c:v>
                </c:pt>
                <c:pt idx="3264">
                  <c:v>4.06646248085758</c:v>
                </c:pt>
                <c:pt idx="3265">
                  <c:v>4.0652173913043477</c:v>
                </c:pt>
                <c:pt idx="3266">
                  <c:v>4.063973063973064</c:v>
                </c:pt>
                <c:pt idx="3267">
                  <c:v>4.062729498164015</c:v>
                </c:pt>
                <c:pt idx="3268">
                  <c:v>4.0614866931783418</c:v>
                </c:pt>
                <c:pt idx="3269">
                  <c:v>4.0602446483180428</c:v>
                </c:pt>
                <c:pt idx="3270">
                  <c:v>4.0590033628859672</c:v>
                </c:pt>
                <c:pt idx="3271">
                  <c:v>4.0577628361858187</c:v>
                </c:pt>
                <c:pt idx="3272">
                  <c:v>4.0565230675221509</c:v>
                </c:pt>
                <c:pt idx="3273">
                  <c:v>4.0552840562003665</c:v>
                </c:pt>
                <c:pt idx="3274">
                  <c:v>4.0540458015267173</c:v>
                </c:pt>
                <c:pt idx="3275">
                  <c:v>4.0528083028083026</c:v>
                </c:pt>
                <c:pt idx="3276">
                  <c:v>4.051571559353067</c:v>
                </c:pt>
                <c:pt idx="3277">
                  <c:v>4.050335570469799</c:v>
                </c:pt>
                <c:pt idx="3278">
                  <c:v>4.0491003354681308</c:v>
                </c:pt>
                <c:pt idx="3279">
                  <c:v>4.0478658536585366</c:v>
                </c:pt>
                <c:pt idx="3280">
                  <c:v>4.0466321243523318</c:v>
                </c:pt>
                <c:pt idx="3281">
                  <c:v>4.0453991468616701</c:v>
                </c:pt>
                <c:pt idx="3282">
                  <c:v>4.044166920499543</c:v>
                </c:pt>
                <c:pt idx="3283">
                  <c:v>4.0429354445797809</c:v>
                </c:pt>
                <c:pt idx="3284">
                  <c:v>4.0417047184170469</c:v>
                </c:pt>
                <c:pt idx="3285">
                  <c:v>4.0404747413268414</c:v>
                </c:pt>
                <c:pt idx="3286">
                  <c:v>4.0392455126254942</c:v>
                </c:pt>
                <c:pt idx="3287">
                  <c:v>4.0380170316301705</c:v>
                </c:pt>
                <c:pt idx="3288">
                  <c:v>4.0367892976588626</c:v>
                </c:pt>
                <c:pt idx="3289">
                  <c:v>4.0355623100303948</c:v>
                </c:pt>
                <c:pt idx="3290">
                  <c:v>4.0343360680644178</c:v>
                </c:pt>
                <c:pt idx="3291">
                  <c:v>4.0331105710814095</c:v>
                </c:pt>
                <c:pt idx="3292">
                  <c:v>4.0318858184026727</c:v>
                </c:pt>
                <c:pt idx="3293">
                  <c:v>4.0306618093503337</c:v>
                </c:pt>
                <c:pt idx="3294">
                  <c:v>4.0294385432473447</c:v>
                </c:pt>
                <c:pt idx="3295">
                  <c:v>4.0282160194174761</c:v>
                </c:pt>
                <c:pt idx="3296">
                  <c:v>4.0269942371853196</c:v>
                </c:pt>
                <c:pt idx="3297">
                  <c:v>4.0257731958762886</c:v>
                </c:pt>
                <c:pt idx="3298">
                  <c:v>4.0245528948166109</c:v>
                </c:pt>
                <c:pt idx="3299">
                  <c:v>4.0233333333333334</c:v>
                </c:pt>
                <c:pt idx="3300">
                  <c:v>4.0221145107543173</c:v>
                </c:pt>
                <c:pt idx="3301">
                  <c:v>4.0208964264082372</c:v>
                </c:pt>
                <c:pt idx="3302">
                  <c:v>4.0196790796245834</c:v>
                </c:pt>
                <c:pt idx="3303">
                  <c:v>4.018462469733656</c:v>
                </c:pt>
                <c:pt idx="3304">
                  <c:v>4.017246596066566</c:v>
                </c:pt>
                <c:pt idx="3305">
                  <c:v>4.0160314579552328</c:v>
                </c:pt>
                <c:pt idx="3306">
                  <c:v>4.0148170547323856</c:v>
                </c:pt>
                <c:pt idx="3307">
                  <c:v>4.0136033857315603</c:v>
                </c:pt>
                <c:pt idx="3308">
                  <c:v>4.0123904502870955</c:v>
                </c:pt>
                <c:pt idx="3309">
                  <c:v>4.0111782477341391</c:v>
                </c:pt>
                <c:pt idx="3310">
                  <c:v>4.0099667774086383</c:v>
                </c:pt>
                <c:pt idx="3311">
                  <c:v>4.0087560386473431</c:v>
                </c:pt>
                <c:pt idx="3312">
                  <c:v>4.0075460307878057</c:v>
                </c:pt>
                <c:pt idx="3313">
                  <c:v>4.0063367531683767</c:v>
                </c:pt>
                <c:pt idx="3314">
                  <c:v>4.0051282051282051</c:v>
                </c:pt>
                <c:pt idx="3315">
                  <c:v>4.0039203860072377</c:v>
                </c:pt>
                <c:pt idx="3316">
                  <c:v>4.0027132951462168</c:v>
                </c:pt>
                <c:pt idx="3317">
                  <c:v>4.0015069318866789</c:v>
                </c:pt>
                <c:pt idx="3318">
                  <c:v>4.0003012955709547</c:v>
                </c:pt>
                <c:pt idx="3319">
                  <c:v>3.9990963855421686</c:v>
                </c:pt>
                <c:pt idx="3320">
                  <c:v>3.9978922011442335</c:v>
                </c:pt>
                <c:pt idx="3321">
                  <c:v>3.9966887417218544</c:v>
                </c:pt>
                <c:pt idx="3322">
                  <c:v>3.9954860066205238</c:v>
                </c:pt>
                <c:pt idx="3323">
                  <c:v>3.9942839951865223</c:v>
                </c:pt>
                <c:pt idx="3324">
                  <c:v>3.9930827067669172</c:v>
                </c:pt>
                <c:pt idx="3325">
                  <c:v>3.9918821407095608</c:v>
                </c:pt>
                <c:pt idx="3326">
                  <c:v>3.9906822963630897</c:v>
                </c:pt>
                <c:pt idx="3327">
                  <c:v>3.9894831730769229</c:v>
                </c:pt>
                <c:pt idx="3328">
                  <c:v>3.9882847702012616</c:v>
                </c:pt>
                <c:pt idx="3329">
                  <c:v>3.9870870870870871</c:v>
                </c:pt>
                <c:pt idx="3330">
                  <c:v>3.9858901230861603</c:v>
                </c:pt>
                <c:pt idx="3331">
                  <c:v>3.9846938775510203</c:v>
                </c:pt>
                <c:pt idx="3332">
                  <c:v>3.9834983498349836</c:v>
                </c:pt>
                <c:pt idx="3333">
                  <c:v>3.9823035392921415</c:v>
                </c:pt>
                <c:pt idx="3334">
                  <c:v>3.9811094452773612</c:v>
                </c:pt>
                <c:pt idx="3335">
                  <c:v>3.979916067146283</c:v>
                </c:pt>
                <c:pt idx="3336">
                  <c:v>3.978723404255319</c:v>
                </c:pt>
                <c:pt idx="3337">
                  <c:v>3.9775314559616537</c:v>
                </c:pt>
                <c:pt idx="3338">
                  <c:v>3.9763402216232406</c:v>
                </c:pt>
                <c:pt idx="3339">
                  <c:v>3.9751497005988026</c:v>
                </c:pt>
                <c:pt idx="3340">
                  <c:v>3.9739598922478301</c:v>
                </c:pt>
                <c:pt idx="3341">
                  <c:v>3.9727707959305807</c:v>
                </c:pt>
                <c:pt idx="3342">
                  <c:v>3.9715824110080766</c:v>
                </c:pt>
                <c:pt idx="3343">
                  <c:v>3.9703947368421053</c:v>
                </c:pt>
                <c:pt idx="3344">
                  <c:v>3.9692077727952166</c:v>
                </c:pt>
                <c:pt idx="3345">
                  <c:v>3.9680215182307235</c:v>
                </c:pt>
                <c:pt idx="3346">
                  <c:v>3.966835972512698</c:v>
                </c:pt>
                <c:pt idx="3347">
                  <c:v>3.9656511350059738</c:v>
                </c:pt>
                <c:pt idx="3348">
                  <c:v>3.9644670050761421</c:v>
                </c:pt>
                <c:pt idx="3349">
                  <c:v>3.9632835820895522</c:v>
                </c:pt>
                <c:pt idx="3350">
                  <c:v>3.9621008654133094</c:v>
                </c:pt>
                <c:pt idx="3351">
                  <c:v>3.9609188544152745</c:v>
                </c:pt>
                <c:pt idx="3352">
                  <c:v>3.9597375484640622</c:v>
                </c:pt>
                <c:pt idx="3353">
                  <c:v>3.9585569469290398</c:v>
                </c:pt>
                <c:pt idx="3354">
                  <c:v>3.957377049180328</c:v>
                </c:pt>
                <c:pt idx="3355">
                  <c:v>3.9561978545887961</c:v>
                </c:pt>
                <c:pt idx="3356">
                  <c:v>3.9550193625260648</c:v>
                </c:pt>
                <c:pt idx="3357">
                  <c:v>3.9538415723645026</c:v>
                </c:pt>
                <c:pt idx="3358">
                  <c:v>3.9526644834772253</c:v>
                </c:pt>
                <c:pt idx="3359">
                  <c:v>3.9514880952380951</c:v>
                </c:pt>
                <c:pt idx="3360">
                  <c:v>3.9503124070217197</c:v>
                </c:pt>
                <c:pt idx="3361">
                  <c:v>3.9491374182034504</c:v>
                </c:pt>
                <c:pt idx="3362">
                  <c:v>3.9479631281593814</c:v>
                </c:pt>
                <c:pt idx="3363">
                  <c:v>3.9467895362663494</c:v>
                </c:pt>
                <c:pt idx="3364">
                  <c:v>3.9456166419019318</c:v>
                </c:pt>
                <c:pt idx="3365">
                  <c:v>3.9444444444444446</c:v>
                </c:pt>
                <c:pt idx="3366">
                  <c:v>3.9432729432729432</c:v>
                </c:pt>
                <c:pt idx="3367">
                  <c:v>3.942102137767221</c:v>
                </c:pt>
                <c:pt idx="3368">
                  <c:v>3.9409320273078063</c:v>
                </c:pt>
                <c:pt idx="3369">
                  <c:v>3.9397626112759645</c:v>
                </c:pt>
                <c:pt idx="3370">
                  <c:v>3.9385938890536933</c:v>
                </c:pt>
                <c:pt idx="3371">
                  <c:v>3.9374258600237249</c:v>
                </c:pt>
                <c:pt idx="3372">
                  <c:v>3.9362585235695229</c:v>
                </c:pt>
                <c:pt idx="3373">
                  <c:v>3.9350918790752814</c:v>
                </c:pt>
                <c:pt idx="3374">
                  <c:v>3.933925925925926</c:v>
                </c:pt>
                <c:pt idx="3375">
                  <c:v>3.9327606635071088</c:v>
                </c:pt>
                <c:pt idx="3376">
                  <c:v>3.9315960912052117</c:v>
                </c:pt>
                <c:pt idx="3377">
                  <c:v>3.9304322084073418</c:v>
                </c:pt>
                <c:pt idx="3378">
                  <c:v>3.9292690145013318</c:v>
                </c:pt>
                <c:pt idx="3379">
                  <c:v>3.9281065088757399</c:v>
                </c:pt>
                <c:pt idx="3380">
                  <c:v>3.926944690919846</c:v>
                </c:pt>
                <c:pt idx="3381">
                  <c:v>3.9257835600236546</c:v>
                </c:pt>
                <c:pt idx="3382">
                  <c:v>3.9246231155778895</c:v>
                </c:pt>
                <c:pt idx="3383">
                  <c:v>3.9234633569739952</c:v>
                </c:pt>
                <c:pt idx="3384">
                  <c:v>3.9223042836041357</c:v>
                </c:pt>
                <c:pt idx="3385">
                  <c:v>3.9211458948611932</c:v>
                </c:pt>
                <c:pt idx="3386">
                  <c:v>3.9199881901387656</c:v>
                </c:pt>
                <c:pt idx="3387">
                  <c:v>3.918831168831169</c:v>
                </c:pt>
                <c:pt idx="3388">
                  <c:v>3.9176748303334317</c:v>
                </c:pt>
                <c:pt idx="3389">
                  <c:v>3.9165191740412979</c:v>
                </c:pt>
                <c:pt idx="3390">
                  <c:v>3.9153641993512238</c:v>
                </c:pt>
                <c:pt idx="3391">
                  <c:v>3.9142099056603774</c:v>
                </c:pt>
                <c:pt idx="3392">
                  <c:v>3.9130562923666372</c:v>
                </c:pt>
                <c:pt idx="3393">
                  <c:v>3.9119033588685914</c:v>
                </c:pt>
                <c:pt idx="3394">
                  <c:v>3.9107511045655374</c:v>
                </c:pt>
                <c:pt idx="3395">
                  <c:v>3.9095995288574792</c:v>
                </c:pt>
                <c:pt idx="3396">
                  <c:v>3.9084486311451281</c:v>
                </c:pt>
                <c:pt idx="3397">
                  <c:v>3.9072984108298998</c:v>
                </c:pt>
                <c:pt idx="3398">
                  <c:v>3.9061488673139158</c:v>
                </c:pt>
                <c:pt idx="3399">
                  <c:v>3.9049999999999998</c:v>
                </c:pt>
                <c:pt idx="3400">
                  <c:v>3.9038518082916789</c:v>
                </c:pt>
                <c:pt idx="3401">
                  <c:v>3.9027042915931807</c:v>
                </c:pt>
                <c:pt idx="3402">
                  <c:v>3.9015574493094327</c:v>
                </c:pt>
                <c:pt idx="3403">
                  <c:v>3.9004112808460634</c:v>
                </c:pt>
                <c:pt idx="3404">
                  <c:v>3.8992657856093977</c:v>
                </c:pt>
                <c:pt idx="3405">
                  <c:v>3.898120963006459</c:v>
                </c:pt>
                <c:pt idx="3406">
                  <c:v>3.8969768124449664</c:v>
                </c:pt>
                <c:pt idx="3407">
                  <c:v>3.8958333333333335</c:v>
                </c:pt>
                <c:pt idx="3408">
                  <c:v>3.8946905250806689</c:v>
                </c:pt>
                <c:pt idx="3409">
                  <c:v>3.8935483870967742</c:v>
                </c:pt>
                <c:pt idx="3410">
                  <c:v>3.8924069187921431</c:v>
                </c:pt>
                <c:pt idx="3411">
                  <c:v>3.8912661195779603</c:v>
                </c:pt>
                <c:pt idx="3412">
                  <c:v>3.8901259888661004</c:v>
                </c:pt>
                <c:pt idx="3413">
                  <c:v>3.888986526069127</c:v>
                </c:pt>
                <c:pt idx="3414">
                  <c:v>3.887847730600293</c:v>
                </c:pt>
                <c:pt idx="3415">
                  <c:v>3.8867096018735361</c:v>
                </c:pt>
                <c:pt idx="3416">
                  <c:v>3.8855721393034828</c:v>
                </c:pt>
                <c:pt idx="3417">
                  <c:v>3.8844353423054416</c:v>
                </c:pt>
                <c:pt idx="3418">
                  <c:v>3.8832992102954078</c:v>
                </c:pt>
                <c:pt idx="3419">
                  <c:v>3.8821637426900586</c:v>
                </c:pt>
                <c:pt idx="3420">
                  <c:v>3.8810289389067525</c:v>
                </c:pt>
                <c:pt idx="3421">
                  <c:v>3.8798947983635301</c:v>
                </c:pt>
                <c:pt idx="3422">
                  <c:v>3.878761320479112</c:v>
                </c:pt>
                <c:pt idx="3423">
                  <c:v>3.8776285046728973</c:v>
                </c:pt>
                <c:pt idx="3424">
                  <c:v>3.8764963503649637</c:v>
                </c:pt>
                <c:pt idx="3425">
                  <c:v>3.8753648569760655</c:v>
                </c:pt>
                <c:pt idx="3426">
                  <c:v>3.8742340239276336</c:v>
                </c:pt>
                <c:pt idx="3427">
                  <c:v>3.8731038506417734</c:v>
                </c:pt>
                <c:pt idx="3428">
                  <c:v>3.8719743365412658</c:v>
                </c:pt>
                <c:pt idx="3429">
                  <c:v>3.8708454810495625</c:v>
                </c:pt>
                <c:pt idx="3430">
                  <c:v>3.86971728359079</c:v>
                </c:pt>
                <c:pt idx="3431">
                  <c:v>3.8685897435897436</c:v>
                </c:pt>
                <c:pt idx="3432">
                  <c:v>3.8674628604718904</c:v>
                </c:pt>
                <c:pt idx="3433">
                  <c:v>3.8663366336633662</c:v>
                </c:pt>
                <c:pt idx="3434">
                  <c:v>3.8652110625909755</c:v>
                </c:pt>
                <c:pt idx="3435">
                  <c:v>3.8640861466821885</c:v>
                </c:pt>
                <c:pt idx="3436">
                  <c:v>3.8629618853651442</c:v>
                </c:pt>
                <c:pt idx="3437">
                  <c:v>3.8618382780686447</c:v>
                </c:pt>
                <c:pt idx="3438">
                  <c:v>3.8607153242221575</c:v>
                </c:pt>
                <c:pt idx="3439">
                  <c:v>3.859593023255814</c:v>
                </c:pt>
                <c:pt idx="3440">
                  <c:v>3.8584713746004069</c:v>
                </c:pt>
                <c:pt idx="3441">
                  <c:v>3.857350377687391</c:v>
                </c:pt>
                <c:pt idx="3442">
                  <c:v>3.8562300319488818</c:v>
                </c:pt>
                <c:pt idx="3443">
                  <c:v>3.855110336817654</c:v>
                </c:pt>
                <c:pt idx="3444">
                  <c:v>3.8539912917271408</c:v>
                </c:pt>
                <c:pt idx="3445">
                  <c:v>3.8528728961114336</c:v>
                </c:pt>
                <c:pt idx="3446">
                  <c:v>3.85175514940528</c:v>
                </c:pt>
                <c:pt idx="3447">
                  <c:v>3.8506380510440836</c:v>
                </c:pt>
                <c:pt idx="3448">
                  <c:v>3.8495216004639028</c:v>
                </c:pt>
                <c:pt idx="3449">
                  <c:v>3.8484057971014494</c:v>
                </c:pt>
                <c:pt idx="3450">
                  <c:v>3.8472906403940885</c:v>
                </c:pt>
                <c:pt idx="3451">
                  <c:v>3.8461761297798378</c:v>
                </c:pt>
                <c:pt idx="3452">
                  <c:v>3.8450622646973645</c:v>
                </c:pt>
                <c:pt idx="3453">
                  <c:v>3.8439490445859872</c:v>
                </c:pt>
                <c:pt idx="3454">
                  <c:v>3.8428364688856731</c:v>
                </c:pt>
                <c:pt idx="3455">
                  <c:v>3.8417245370370372</c:v>
                </c:pt>
                <c:pt idx="3456">
                  <c:v>3.840613248481342</c:v>
                </c:pt>
                <c:pt idx="3457">
                  <c:v>3.8395026026604975</c:v>
                </c:pt>
                <c:pt idx="3458">
                  <c:v>3.8383925990170571</c:v>
                </c:pt>
                <c:pt idx="3459">
                  <c:v>3.8372832369942196</c:v>
                </c:pt>
                <c:pt idx="3460">
                  <c:v>3.8361745160358276</c:v>
                </c:pt>
                <c:pt idx="3461">
                  <c:v>3.8350664355863664</c:v>
                </c:pt>
                <c:pt idx="3462">
                  <c:v>3.8339589950909616</c:v>
                </c:pt>
                <c:pt idx="3463">
                  <c:v>3.832852193995381</c:v>
                </c:pt>
                <c:pt idx="3464">
                  <c:v>3.8317460317460319</c:v>
                </c:pt>
                <c:pt idx="3465">
                  <c:v>3.8306405077899597</c:v>
                </c:pt>
                <c:pt idx="3466">
                  <c:v>3.8295356215748484</c:v>
                </c:pt>
                <c:pt idx="3467">
                  <c:v>3.8284313725490198</c:v>
                </c:pt>
                <c:pt idx="3468">
                  <c:v>3.8273277601614297</c:v>
                </c:pt>
                <c:pt idx="3469">
                  <c:v>3.8262247838616714</c:v>
                </c:pt>
                <c:pt idx="3470">
                  <c:v>3.8251224430999713</c:v>
                </c:pt>
                <c:pt idx="3471">
                  <c:v>3.8240207373271891</c:v>
                </c:pt>
                <c:pt idx="3472">
                  <c:v>3.8229196659948173</c:v>
                </c:pt>
                <c:pt idx="3473">
                  <c:v>3.8218192285549799</c:v>
                </c:pt>
                <c:pt idx="3474">
                  <c:v>3.8207194244604317</c:v>
                </c:pt>
                <c:pt idx="3475">
                  <c:v>3.8196202531645569</c:v>
                </c:pt>
                <c:pt idx="3476">
                  <c:v>3.8185217141213692</c:v>
                </c:pt>
                <c:pt idx="3477">
                  <c:v>3.8174238067855089</c:v>
                </c:pt>
                <c:pt idx="3478">
                  <c:v>3.8163265306122449</c:v>
                </c:pt>
                <c:pt idx="3479">
                  <c:v>3.8152298850574713</c:v>
                </c:pt>
                <c:pt idx="3480">
                  <c:v>3.8141338695777076</c:v>
                </c:pt>
                <c:pt idx="3481">
                  <c:v>3.8130384836300975</c:v>
                </c:pt>
                <c:pt idx="3482">
                  <c:v>3.8119437266724088</c:v>
                </c:pt>
                <c:pt idx="3483">
                  <c:v>3.8108495981630308</c:v>
                </c:pt>
                <c:pt idx="3484">
                  <c:v>3.8097560975609754</c:v>
                </c:pt>
                <c:pt idx="3485">
                  <c:v>3.8086632243258749</c:v>
                </c:pt>
                <c:pt idx="3486">
                  <c:v>3.8075709779179809</c:v>
                </c:pt>
                <c:pt idx="3487">
                  <c:v>3.8064793577981653</c:v>
                </c:pt>
                <c:pt idx="3488">
                  <c:v>3.8053883634279164</c:v>
                </c:pt>
                <c:pt idx="3489">
                  <c:v>3.8042979942693411</c:v>
                </c:pt>
                <c:pt idx="3490">
                  <c:v>3.803208249785162</c:v>
                </c:pt>
                <c:pt idx="3491">
                  <c:v>3.8021191294387169</c:v>
                </c:pt>
                <c:pt idx="3492">
                  <c:v>3.8010306326939594</c:v>
                </c:pt>
                <c:pt idx="3493">
                  <c:v>3.7999427590154551</c:v>
                </c:pt>
                <c:pt idx="3494">
                  <c:v>3.7988555078683834</c:v>
                </c:pt>
                <c:pt idx="3495">
                  <c:v>3.7977688787185353</c:v>
                </c:pt>
                <c:pt idx="3496">
                  <c:v>3.7966828710323135</c:v>
                </c:pt>
                <c:pt idx="3497">
                  <c:v>3.7955974842767297</c:v>
                </c:pt>
                <c:pt idx="3498">
                  <c:v>3.7945127179194054</c:v>
                </c:pt>
                <c:pt idx="3499">
                  <c:v>3.7934285714285716</c:v>
                </c:pt>
                <c:pt idx="3500">
                  <c:v>3.7923450442730648</c:v>
                </c:pt>
                <c:pt idx="3501">
                  <c:v>3.79126213592233</c:v>
                </c:pt>
                <c:pt idx="3502">
                  <c:v>3.7901798458464175</c:v>
                </c:pt>
                <c:pt idx="3503">
                  <c:v>3.7890981735159817</c:v>
                </c:pt>
                <c:pt idx="3504">
                  <c:v>3.7880171184022826</c:v>
                </c:pt>
                <c:pt idx="3505">
                  <c:v>3.786936679977182</c:v>
                </c:pt>
                <c:pt idx="3506">
                  <c:v>3.7858568577131453</c:v>
                </c:pt>
                <c:pt idx="3507">
                  <c:v>3.7847776510832385</c:v>
                </c:pt>
                <c:pt idx="3508">
                  <c:v>3.7836990595611284</c:v>
                </c:pt>
                <c:pt idx="3509">
                  <c:v>3.7826210826210827</c:v>
                </c:pt>
                <c:pt idx="3510">
                  <c:v>3.7815437197379662</c:v>
                </c:pt>
                <c:pt idx="3511">
                  <c:v>3.7804669703872436</c:v>
                </c:pt>
                <c:pt idx="3512">
                  <c:v>3.779390834044976</c:v>
                </c:pt>
                <c:pt idx="3513">
                  <c:v>3.77831531018782</c:v>
                </c:pt>
                <c:pt idx="3514">
                  <c:v>3.77724039829303</c:v>
                </c:pt>
                <c:pt idx="3515">
                  <c:v>3.7761660978384528</c:v>
                </c:pt>
                <c:pt idx="3516">
                  <c:v>3.7750924083025303</c:v>
                </c:pt>
                <c:pt idx="3517">
                  <c:v>3.7740193291642981</c:v>
                </c:pt>
                <c:pt idx="3518">
                  <c:v>3.7729468599033815</c:v>
                </c:pt>
                <c:pt idx="3519">
                  <c:v>3.7718750000000001</c:v>
                </c:pt>
                <c:pt idx="3520">
                  <c:v>3.7708037489349615</c:v>
                </c:pt>
                <c:pt idx="3521">
                  <c:v>3.7697331061896651</c:v>
                </c:pt>
                <c:pt idx="3522">
                  <c:v>3.7686630712460971</c:v>
                </c:pt>
                <c:pt idx="3523">
                  <c:v>3.7675936435868334</c:v>
                </c:pt>
                <c:pt idx="3524">
                  <c:v>3.7665248226950356</c:v>
                </c:pt>
                <c:pt idx="3525">
                  <c:v>3.7654566080544525</c:v>
                </c:pt>
                <c:pt idx="3526">
                  <c:v>3.7643889991494186</c:v>
                </c:pt>
                <c:pt idx="3527">
                  <c:v>3.7633219954648527</c:v>
                </c:pt>
                <c:pt idx="3528">
                  <c:v>3.7622555964862565</c:v>
                </c:pt>
                <c:pt idx="3529">
                  <c:v>3.7611898016997167</c:v>
                </c:pt>
                <c:pt idx="3530">
                  <c:v>3.7601246105919004</c:v>
                </c:pt>
                <c:pt idx="3531">
                  <c:v>3.7590600226500568</c:v>
                </c:pt>
                <c:pt idx="3532">
                  <c:v>3.7579960373620152</c:v>
                </c:pt>
                <c:pt idx="3533">
                  <c:v>3.7569326542161856</c:v>
                </c:pt>
                <c:pt idx="3534">
                  <c:v>3.755869872701556</c:v>
                </c:pt>
                <c:pt idx="3535">
                  <c:v>3.7548076923076925</c:v>
                </c:pt>
                <c:pt idx="3536">
                  <c:v>3.7537461125247384</c:v>
                </c:pt>
                <c:pt idx="3537">
                  <c:v>3.7526851328434145</c:v>
                </c:pt>
                <c:pt idx="3538">
                  <c:v>3.7516247527550157</c:v>
                </c:pt>
                <c:pt idx="3539">
                  <c:v>3.7505649717514125</c:v>
                </c:pt>
                <c:pt idx="3540">
                  <c:v>3.7495057893250494</c:v>
                </c:pt>
                <c:pt idx="3541">
                  <c:v>3.7484472049689441</c:v>
                </c:pt>
                <c:pt idx="3542">
                  <c:v>3.7473892181766866</c:v>
                </c:pt>
                <c:pt idx="3543">
                  <c:v>3.7463318284424378</c:v>
                </c:pt>
                <c:pt idx="3544">
                  <c:v>3.745275035260931</c:v>
                </c:pt>
                <c:pt idx="3545">
                  <c:v>3.7442188381274675</c:v>
                </c:pt>
                <c:pt idx="3546">
                  <c:v>3.7431632365379195</c:v>
                </c:pt>
                <c:pt idx="3547">
                  <c:v>3.7421082299887258</c:v>
                </c:pt>
                <c:pt idx="3548">
                  <c:v>3.7410538179768951</c:v>
                </c:pt>
                <c:pt idx="3549">
                  <c:v>3.74</c:v>
                </c:pt>
                <c:pt idx="3550">
                  <c:v>3.7389467755561814</c:v>
                </c:pt>
                <c:pt idx="3551">
                  <c:v>3.737894144144144</c:v>
                </c:pt>
                <c:pt idx="3552">
                  <c:v>3.736842105263158</c:v>
                </c:pt>
                <c:pt idx="3553">
                  <c:v>3.7357906584130558</c:v>
                </c:pt>
                <c:pt idx="3554">
                  <c:v>3.7347398030942336</c:v>
                </c:pt>
                <c:pt idx="3555">
                  <c:v>3.7336895388076492</c:v>
                </c:pt>
                <c:pt idx="3556">
                  <c:v>3.7326398650548214</c:v>
                </c:pt>
                <c:pt idx="3557">
                  <c:v>3.7315907813378302</c:v>
                </c:pt>
                <c:pt idx="3558">
                  <c:v>3.7305422871593144</c:v>
                </c:pt>
                <c:pt idx="3559">
                  <c:v>3.7294943820224717</c:v>
                </c:pt>
                <c:pt idx="3560">
                  <c:v>3.7284470654310589</c:v>
                </c:pt>
                <c:pt idx="3561">
                  <c:v>3.7274003368893878</c:v>
                </c:pt>
                <c:pt idx="3562">
                  <c:v>3.7263541959023296</c:v>
                </c:pt>
                <c:pt idx="3563">
                  <c:v>3.7253086419753085</c:v>
                </c:pt>
                <c:pt idx="3564">
                  <c:v>3.7242636746143059</c:v>
                </c:pt>
                <c:pt idx="3565">
                  <c:v>3.7232192933258554</c:v>
                </c:pt>
                <c:pt idx="3566">
                  <c:v>3.7221754976170449</c:v>
                </c:pt>
                <c:pt idx="3567">
                  <c:v>3.7211322869955157</c:v>
                </c:pt>
                <c:pt idx="3568">
                  <c:v>3.7200896609694594</c:v>
                </c:pt>
                <c:pt idx="3569">
                  <c:v>3.7190476190476192</c:v>
                </c:pt>
                <c:pt idx="3570">
                  <c:v>3.7180061607392889</c:v>
                </c:pt>
                <c:pt idx="3571">
                  <c:v>3.7169652855543114</c:v>
                </c:pt>
                <c:pt idx="3572">
                  <c:v>3.7159249930030787</c:v>
                </c:pt>
                <c:pt idx="3573">
                  <c:v>3.7148852825965304</c:v>
                </c:pt>
                <c:pt idx="3574">
                  <c:v>3.7138461538461538</c:v>
                </c:pt>
                <c:pt idx="3575">
                  <c:v>3.7128076062639823</c:v>
                </c:pt>
                <c:pt idx="3576">
                  <c:v>3.7117696393625943</c:v>
                </c:pt>
                <c:pt idx="3577">
                  <c:v>3.7107322526551147</c:v>
                </c:pt>
                <c:pt idx="3578">
                  <c:v>3.7096954456552109</c:v>
                </c:pt>
                <c:pt idx="3579">
                  <c:v>3.708659217877095</c:v>
                </c:pt>
                <c:pt idx="3580">
                  <c:v>3.7076235688355208</c:v>
                </c:pt>
                <c:pt idx="3581">
                  <c:v>3.7065884980457846</c:v>
                </c:pt>
                <c:pt idx="3582">
                  <c:v>3.705554005023723</c:v>
                </c:pt>
                <c:pt idx="3583">
                  <c:v>3.7045200892857144</c:v>
                </c:pt>
                <c:pt idx="3584">
                  <c:v>3.703486750348675</c:v>
                </c:pt>
                <c:pt idx="3585">
                  <c:v>3.7024539877300615</c:v>
                </c:pt>
                <c:pt idx="3586">
                  <c:v>3.7014218009478674</c:v>
                </c:pt>
                <c:pt idx="3587">
                  <c:v>3.7003901895206242</c:v>
                </c:pt>
                <c:pt idx="3588">
                  <c:v>3.6993591529674004</c:v>
                </c:pt>
                <c:pt idx="3589">
                  <c:v>3.6983286908077995</c:v>
                </c:pt>
                <c:pt idx="3590">
                  <c:v>3.6972988025619604</c:v>
                </c:pt>
                <c:pt idx="3591">
                  <c:v>3.6962694877505569</c:v>
                </c:pt>
                <c:pt idx="3592">
                  <c:v>3.6952407458947953</c:v>
                </c:pt>
                <c:pt idx="3593">
                  <c:v>3.6942125765164162</c:v>
                </c:pt>
                <c:pt idx="3594">
                  <c:v>3.6931849791376914</c:v>
                </c:pt>
                <c:pt idx="3595">
                  <c:v>3.6921579532814239</c:v>
                </c:pt>
                <c:pt idx="3596">
                  <c:v>3.691131498470948</c:v>
                </c:pt>
                <c:pt idx="3597">
                  <c:v>3.6901056142301281</c:v>
                </c:pt>
                <c:pt idx="3598">
                  <c:v>3.6890803000833565</c:v>
                </c:pt>
                <c:pt idx="3599">
                  <c:v>3.6880555555555556</c:v>
                </c:pt>
                <c:pt idx="3600">
                  <c:v>3.6870313801721744</c:v>
                </c:pt>
                <c:pt idx="3601">
                  <c:v>3.6860077734591892</c:v>
                </c:pt>
                <c:pt idx="3602">
                  <c:v>3.6849847349431029</c:v>
                </c:pt>
                <c:pt idx="3603">
                  <c:v>3.6839622641509435</c:v>
                </c:pt>
                <c:pt idx="3604">
                  <c:v>3.6829403606102633</c:v>
                </c:pt>
                <c:pt idx="3605">
                  <c:v>3.6819190238491402</c:v>
                </c:pt>
                <c:pt idx="3606">
                  <c:v>3.6808982533961743</c:v>
                </c:pt>
                <c:pt idx="3607">
                  <c:v>3.6798780487804876</c:v>
                </c:pt>
                <c:pt idx="3608">
                  <c:v>3.6788584095317263</c:v>
                </c:pt>
                <c:pt idx="3609">
                  <c:v>3.6778393351800553</c:v>
                </c:pt>
                <c:pt idx="3610">
                  <c:v>3.6768208252561618</c:v>
                </c:pt>
                <c:pt idx="3611">
                  <c:v>3.6758028792912514</c:v>
                </c:pt>
                <c:pt idx="3612">
                  <c:v>3.6747854968170497</c:v>
                </c:pt>
                <c:pt idx="3613">
                  <c:v>3.6737686773657998</c:v>
                </c:pt>
                <c:pt idx="3614">
                  <c:v>3.6727524204702626</c:v>
                </c:pt>
                <c:pt idx="3615">
                  <c:v>3.6717367256637168</c:v>
                </c:pt>
                <c:pt idx="3616">
                  <c:v>3.6707215924799557</c:v>
                </c:pt>
                <c:pt idx="3617">
                  <c:v>3.6697070204532891</c:v>
                </c:pt>
                <c:pt idx="3618">
                  <c:v>3.6686930091185412</c:v>
                </c:pt>
                <c:pt idx="3619">
                  <c:v>3.6676795580110499</c:v>
                </c:pt>
                <c:pt idx="3620">
                  <c:v>3.6666666666666665</c:v>
                </c:pt>
                <c:pt idx="3621">
                  <c:v>3.665654334621756</c:v>
                </c:pt>
                <c:pt idx="3622">
                  <c:v>3.6646425614131934</c:v>
                </c:pt>
                <c:pt idx="3623">
                  <c:v>3.6636313465783665</c:v>
                </c:pt>
                <c:pt idx="3624">
                  <c:v>3.6626206896551725</c:v>
                </c:pt>
                <c:pt idx="3625">
                  <c:v>3.6616105901820188</c:v>
                </c:pt>
                <c:pt idx="3626">
                  <c:v>3.6606010476978219</c:v>
                </c:pt>
                <c:pt idx="3627">
                  <c:v>3.6595920617420066</c:v>
                </c:pt>
                <c:pt idx="3628">
                  <c:v>3.6585836318545053</c:v>
                </c:pt>
                <c:pt idx="3629">
                  <c:v>3.6575757575757577</c:v>
                </c:pt>
                <c:pt idx="3630">
                  <c:v>3.6565684384467088</c:v>
                </c:pt>
                <c:pt idx="3631">
                  <c:v>3.6555616740088106</c:v>
                </c:pt>
                <c:pt idx="3632">
                  <c:v>3.6545554638040185</c:v>
                </c:pt>
                <c:pt idx="3633">
                  <c:v>3.6535498073747936</c:v>
                </c:pt>
                <c:pt idx="3634">
                  <c:v>3.6525447042640988</c:v>
                </c:pt>
                <c:pt idx="3635">
                  <c:v>3.6515401540154016</c:v>
                </c:pt>
                <c:pt idx="3636">
                  <c:v>3.6505361561726697</c:v>
                </c:pt>
                <c:pt idx="3637">
                  <c:v>3.6495327102803738</c:v>
                </c:pt>
                <c:pt idx="3638">
                  <c:v>3.6485298158834847</c:v>
                </c:pt>
                <c:pt idx="3639">
                  <c:v>3.6475274725274724</c:v>
                </c:pt>
                <c:pt idx="3640">
                  <c:v>3.6465256797583083</c:v>
                </c:pt>
                <c:pt idx="3641">
                  <c:v>3.64552443712246</c:v>
                </c:pt>
                <c:pt idx="3642">
                  <c:v>3.6445237441668956</c:v>
                </c:pt>
                <c:pt idx="3643">
                  <c:v>3.6435236004390781</c:v>
                </c:pt>
                <c:pt idx="3644">
                  <c:v>3.6425240054869685</c:v>
                </c:pt>
                <c:pt idx="3645">
                  <c:v>3.6415249588590237</c:v>
                </c:pt>
                <c:pt idx="3646">
                  <c:v>3.6405264601041951</c:v>
                </c:pt>
                <c:pt idx="3647">
                  <c:v>3.6395285087719298</c:v>
                </c:pt>
                <c:pt idx="3648">
                  <c:v>3.6385311044121678</c:v>
                </c:pt>
                <c:pt idx="3649">
                  <c:v>3.6375342465753424</c:v>
                </c:pt>
                <c:pt idx="3650">
                  <c:v>3.6365379348123801</c:v>
                </c:pt>
                <c:pt idx="3651">
                  <c:v>3.6355421686746987</c:v>
                </c:pt>
                <c:pt idx="3652">
                  <c:v>3.6345469477142074</c:v>
                </c:pt>
                <c:pt idx="3653">
                  <c:v>3.633552271483306</c:v>
                </c:pt>
                <c:pt idx="3654">
                  <c:v>3.6325581395348836</c:v>
                </c:pt>
                <c:pt idx="3655">
                  <c:v>3.6315645514223194</c:v>
                </c:pt>
                <c:pt idx="3656">
                  <c:v>3.6305715066994804</c:v>
                </c:pt>
                <c:pt idx="3657">
                  <c:v>3.6295790049207217</c:v>
                </c:pt>
                <c:pt idx="3658">
                  <c:v>3.6285870456408853</c:v>
                </c:pt>
                <c:pt idx="3659">
                  <c:v>3.6275956284153006</c:v>
                </c:pt>
                <c:pt idx="3660">
                  <c:v>3.6266047527997816</c:v>
                </c:pt>
                <c:pt idx="3661">
                  <c:v>3.625614418350628</c:v>
                </c:pt>
                <c:pt idx="3662">
                  <c:v>3.6246246246246248</c:v>
                </c:pt>
                <c:pt idx="3663">
                  <c:v>3.6236353711790392</c:v>
                </c:pt>
                <c:pt idx="3664">
                  <c:v>3.6226466575716234</c:v>
                </c:pt>
                <c:pt idx="3665">
                  <c:v>3.6216584833606111</c:v>
                </c:pt>
                <c:pt idx="3666">
                  <c:v>3.6206708481047176</c:v>
                </c:pt>
                <c:pt idx="3667">
                  <c:v>3.6196837513631408</c:v>
                </c:pt>
                <c:pt idx="3668">
                  <c:v>3.6186971926955573</c:v>
                </c:pt>
                <c:pt idx="3669">
                  <c:v>3.6177111716621253</c:v>
                </c:pt>
                <c:pt idx="3670">
                  <c:v>3.6167256878234815</c:v>
                </c:pt>
                <c:pt idx="3671">
                  <c:v>3.6157407407407409</c:v>
                </c:pt>
                <c:pt idx="3672">
                  <c:v>3.614756329975497</c:v>
                </c:pt>
                <c:pt idx="3673">
                  <c:v>3.6137724550898205</c:v>
                </c:pt>
                <c:pt idx="3674">
                  <c:v>3.6127891156462586</c:v>
                </c:pt>
                <c:pt idx="3675">
                  <c:v>3.6118063112078347</c:v>
                </c:pt>
                <c:pt idx="3676">
                  <c:v>3.6108240413380472</c:v>
                </c:pt>
                <c:pt idx="3677">
                  <c:v>3.6098423056008699</c:v>
                </c:pt>
                <c:pt idx="3678">
                  <c:v>3.6088611035607503</c:v>
                </c:pt>
                <c:pt idx="3679">
                  <c:v>3.6078804347826088</c:v>
                </c:pt>
                <c:pt idx="3680">
                  <c:v>3.6069002988318393</c:v>
                </c:pt>
                <c:pt idx="3681">
                  <c:v>3.6059206952743073</c:v>
                </c:pt>
                <c:pt idx="3682">
                  <c:v>3.6049416236763507</c:v>
                </c:pt>
                <c:pt idx="3683">
                  <c:v>3.6039630836047776</c:v>
                </c:pt>
                <c:pt idx="3684">
                  <c:v>3.6029850746268655</c:v>
                </c:pt>
                <c:pt idx="3685">
                  <c:v>3.6020075963103637</c:v>
                </c:pt>
                <c:pt idx="3686">
                  <c:v>3.601030648223488</c:v>
                </c:pt>
                <c:pt idx="3687">
                  <c:v>3.6000542299349241</c:v>
                </c:pt>
                <c:pt idx="3688">
                  <c:v>3.5990783410138247</c:v>
                </c:pt>
                <c:pt idx="3689">
                  <c:v>3.5981029810298102</c:v>
                </c:pt>
                <c:pt idx="3690">
                  <c:v>3.5971281495529666</c:v>
                </c:pt>
                <c:pt idx="3691">
                  <c:v>3.5961538461538463</c:v>
                </c:pt>
                <c:pt idx="3692">
                  <c:v>3.5951800704034662</c:v>
                </c:pt>
                <c:pt idx="3693">
                  <c:v>3.5942068218733079</c:v>
                </c:pt>
                <c:pt idx="3694">
                  <c:v>3.5932341001353181</c:v>
                </c:pt>
                <c:pt idx="3695">
                  <c:v>3.5922619047619047</c:v>
                </c:pt>
                <c:pt idx="3696">
                  <c:v>3.5912902353259399</c:v>
                </c:pt>
                <c:pt idx="3697">
                  <c:v>3.5903190914007572</c:v>
                </c:pt>
                <c:pt idx="3698">
                  <c:v>3.5893484725601512</c:v>
                </c:pt>
                <c:pt idx="3699">
                  <c:v>3.5883783783783785</c:v>
                </c:pt>
                <c:pt idx="3700">
                  <c:v>3.5874088084301539</c:v>
                </c:pt>
                <c:pt idx="3701">
                  <c:v>3.5864397622906536</c:v>
                </c:pt>
                <c:pt idx="3702">
                  <c:v>3.5854712395355119</c:v>
                </c:pt>
                <c:pt idx="3703">
                  <c:v>3.5845032397408207</c:v>
                </c:pt>
                <c:pt idx="3704">
                  <c:v>3.5835357624831308</c:v>
                </c:pt>
                <c:pt idx="3705">
                  <c:v>3.5825688073394497</c:v>
                </c:pt>
                <c:pt idx="3706">
                  <c:v>3.5816023738872405</c:v>
                </c:pt>
                <c:pt idx="3707">
                  <c:v>3.5806364617044228</c:v>
                </c:pt>
                <c:pt idx="3708">
                  <c:v>3.5796710703693719</c:v>
                </c:pt>
                <c:pt idx="3709">
                  <c:v>3.5787061994609166</c:v>
                </c:pt>
                <c:pt idx="3710">
                  <c:v>3.5777418485583401</c:v>
                </c:pt>
                <c:pt idx="3711">
                  <c:v>3.5767780172413794</c:v>
                </c:pt>
                <c:pt idx="3712">
                  <c:v>3.5758147050902234</c:v>
                </c:pt>
                <c:pt idx="3713">
                  <c:v>3.5748519116855144</c:v>
                </c:pt>
                <c:pt idx="3714">
                  <c:v>3.5738896366083446</c:v>
                </c:pt>
                <c:pt idx="3715">
                  <c:v>3.5729278794402584</c:v>
                </c:pt>
                <c:pt idx="3716">
                  <c:v>3.5719666397632501</c:v>
                </c:pt>
                <c:pt idx="3717">
                  <c:v>3.5710059171597632</c:v>
                </c:pt>
                <c:pt idx="3718">
                  <c:v>3.5700457112126918</c:v>
                </c:pt>
                <c:pt idx="3719">
                  <c:v>3.5690860215053761</c:v>
                </c:pt>
                <c:pt idx="3720">
                  <c:v>3.568126847621607</c:v>
                </c:pt>
                <c:pt idx="3721">
                  <c:v>3.5671681891456206</c:v>
                </c:pt>
                <c:pt idx="3722">
                  <c:v>3.5662100456621006</c:v>
                </c:pt>
                <c:pt idx="3723">
                  <c:v>3.5652524167561763</c:v>
                </c:pt>
                <c:pt idx="3724">
                  <c:v>3.5642953020134227</c:v>
                </c:pt>
                <c:pt idx="3725">
                  <c:v>3.5633387010198603</c:v>
                </c:pt>
                <c:pt idx="3726">
                  <c:v>3.5623826133619532</c:v>
                </c:pt>
                <c:pt idx="3727">
                  <c:v>3.5614270386266096</c:v>
                </c:pt>
                <c:pt idx="3728">
                  <c:v>3.5604719764011801</c:v>
                </c:pt>
                <c:pt idx="3729">
                  <c:v>3.5595174262734584</c:v>
                </c:pt>
                <c:pt idx="3730">
                  <c:v>3.5585633878316805</c:v>
                </c:pt>
                <c:pt idx="3731">
                  <c:v>3.557609860664523</c:v>
                </c:pt>
                <c:pt idx="3732">
                  <c:v>3.5566568443611035</c:v>
                </c:pt>
                <c:pt idx="3733">
                  <c:v>3.5557043385109801</c:v>
                </c:pt>
                <c:pt idx="3734">
                  <c:v>3.5547523427041501</c:v>
                </c:pt>
                <c:pt idx="3735">
                  <c:v>3.553800856531049</c:v>
                </c:pt>
                <c:pt idx="3736">
                  <c:v>3.5528498795825527</c:v>
                </c:pt>
                <c:pt idx="3737">
                  <c:v>3.5518994114499733</c:v>
                </c:pt>
                <c:pt idx="3738">
                  <c:v>3.5509494517250602</c:v>
                </c:pt>
                <c:pt idx="3739">
                  <c:v>3.55</c:v>
                </c:pt>
                <c:pt idx="3740">
                  <c:v>3.5490510558674151</c:v>
                </c:pt>
                <c:pt idx="3741">
                  <c:v>3.5481026189203635</c:v>
                </c:pt>
                <c:pt idx="3742">
                  <c:v>3.5471546887523377</c:v>
                </c:pt>
                <c:pt idx="3743">
                  <c:v>3.5462072649572649</c:v>
                </c:pt>
                <c:pt idx="3744">
                  <c:v>3.5452603471295059</c:v>
                </c:pt>
                <c:pt idx="3745">
                  <c:v>3.5443139348638546</c:v>
                </c:pt>
                <c:pt idx="3746">
                  <c:v>3.5433680277555379</c:v>
                </c:pt>
                <c:pt idx="3747">
                  <c:v>3.5424226254002136</c:v>
                </c:pt>
                <c:pt idx="3748">
                  <c:v>3.5414777273939717</c:v>
                </c:pt>
                <c:pt idx="3749">
                  <c:v>3.5405333333333333</c:v>
                </c:pt>
                <c:pt idx="3750">
                  <c:v>3.5395894428152492</c:v>
                </c:pt>
                <c:pt idx="3751">
                  <c:v>3.5386460554371002</c:v>
                </c:pt>
                <c:pt idx="3752">
                  <c:v>3.5377031707966959</c:v>
                </c:pt>
                <c:pt idx="3753">
                  <c:v>3.5367607884922747</c:v>
                </c:pt>
                <c:pt idx="3754">
                  <c:v>3.5358189081225033</c:v>
                </c:pt>
                <c:pt idx="3755">
                  <c:v>3.5348775292864749</c:v>
                </c:pt>
                <c:pt idx="3756">
                  <c:v>3.5339366515837103</c:v>
                </c:pt>
                <c:pt idx="3757">
                  <c:v>3.5329962746141566</c:v>
                </c:pt>
                <c:pt idx="3758">
                  <c:v>3.5320563979781858</c:v>
                </c:pt>
                <c:pt idx="3759">
                  <c:v>3.5311170212765957</c:v>
                </c:pt>
                <c:pt idx="3760">
                  <c:v>3.530178144110609</c:v>
                </c:pt>
                <c:pt idx="3761">
                  <c:v>3.5292397660818713</c:v>
                </c:pt>
                <c:pt idx="3762">
                  <c:v>3.5283018867924527</c:v>
                </c:pt>
                <c:pt idx="3763">
                  <c:v>3.527364505844846</c:v>
                </c:pt>
                <c:pt idx="3764">
                  <c:v>3.5264276228419655</c:v>
                </c:pt>
                <c:pt idx="3765">
                  <c:v>3.5254912373871483</c:v>
                </c:pt>
                <c:pt idx="3766">
                  <c:v>3.5245553490841517</c:v>
                </c:pt>
                <c:pt idx="3767">
                  <c:v>3.523619957537155</c:v>
                </c:pt>
                <c:pt idx="3768">
                  <c:v>3.5226850623507562</c:v>
                </c:pt>
                <c:pt idx="3769">
                  <c:v>3.5217506631299735</c:v>
                </c:pt>
                <c:pt idx="3770">
                  <c:v>3.520816759480244</c:v>
                </c:pt>
                <c:pt idx="3771">
                  <c:v>3.5198833510074232</c:v>
                </c:pt>
                <c:pt idx="3772">
                  <c:v>3.5189504373177845</c:v>
                </c:pt>
                <c:pt idx="3773">
                  <c:v>3.5180180180180178</c:v>
                </c:pt>
                <c:pt idx="3774">
                  <c:v>3.5170860927152319</c:v>
                </c:pt>
                <c:pt idx="3775">
                  <c:v>3.516154661016949</c:v>
                </c:pt>
                <c:pt idx="3776">
                  <c:v>3.5152237225311094</c:v>
                </c:pt>
                <c:pt idx="3777">
                  <c:v>3.5142932768660669</c:v>
                </c:pt>
                <c:pt idx="3778">
                  <c:v>3.5133633236305899</c:v>
                </c:pt>
                <c:pt idx="3779">
                  <c:v>3.5124338624338622</c:v>
                </c:pt>
                <c:pt idx="3780">
                  <c:v>3.5115048928854802</c:v>
                </c:pt>
                <c:pt idx="3781">
                  <c:v>3.5105764145954521</c:v>
                </c:pt>
                <c:pt idx="3782">
                  <c:v>3.5096484271742003</c:v>
                </c:pt>
                <c:pt idx="3783">
                  <c:v>3.5087209302325579</c:v>
                </c:pt>
                <c:pt idx="3784">
                  <c:v>3.5077939233817701</c:v>
                </c:pt>
                <c:pt idx="3785">
                  <c:v>3.5068674062334919</c:v>
                </c:pt>
                <c:pt idx="3786">
                  <c:v>3.5059413783997888</c:v>
                </c:pt>
                <c:pt idx="3787">
                  <c:v>3.5050158394931361</c:v>
                </c:pt>
                <c:pt idx="3788">
                  <c:v>3.5040907891264186</c:v>
                </c:pt>
                <c:pt idx="3789">
                  <c:v>3.5031662269129287</c:v>
                </c:pt>
                <c:pt idx="3790">
                  <c:v>3.5022421524663678</c:v>
                </c:pt>
                <c:pt idx="3791">
                  <c:v>3.5013185654008439</c:v>
                </c:pt>
                <c:pt idx="3792">
                  <c:v>3.5003954653308726</c:v>
                </c:pt>
                <c:pt idx="3793">
                  <c:v>3.499472851871376</c:v>
                </c:pt>
                <c:pt idx="3794">
                  <c:v>3.4985507246376812</c:v>
                </c:pt>
                <c:pt idx="3795">
                  <c:v>3.4976290832455215</c:v>
                </c:pt>
                <c:pt idx="3796">
                  <c:v>3.4967079273110349</c:v>
                </c:pt>
                <c:pt idx="3797">
                  <c:v>3.4957872564507637</c:v>
                </c:pt>
                <c:pt idx="3798">
                  <c:v>3.4948670702816531</c:v>
                </c:pt>
                <c:pt idx="3799">
                  <c:v>3.4939473684210527</c:v>
                </c:pt>
                <c:pt idx="3800">
                  <c:v>3.493028150486714</c:v>
                </c:pt>
                <c:pt idx="3801">
                  <c:v>3.4921094160967914</c:v>
                </c:pt>
                <c:pt idx="3802">
                  <c:v>3.4911911648698397</c:v>
                </c:pt>
                <c:pt idx="3803">
                  <c:v>3.4902733964248158</c:v>
                </c:pt>
                <c:pt idx="3804">
                  <c:v>3.4893561103810775</c:v>
                </c:pt>
                <c:pt idx="3805">
                  <c:v>3.4884393063583814</c:v>
                </c:pt>
                <c:pt idx="3806">
                  <c:v>3.4875229839768846</c:v>
                </c:pt>
                <c:pt idx="3807">
                  <c:v>3.4866071428571428</c:v>
                </c:pt>
                <c:pt idx="3808">
                  <c:v>3.4856917826201101</c:v>
                </c:pt>
                <c:pt idx="3809">
                  <c:v>3.4847769028871389</c:v>
                </c:pt>
                <c:pt idx="3810">
                  <c:v>3.4838625032799788</c:v>
                </c:pt>
                <c:pt idx="3811">
                  <c:v>3.4829485834207765</c:v>
                </c:pt>
                <c:pt idx="3812">
                  <c:v>3.4820351429320744</c:v>
                </c:pt>
                <c:pt idx="3813">
                  <c:v>3.4811221814368118</c:v>
                </c:pt>
                <c:pt idx="3814">
                  <c:v>3.4802096985583226</c:v>
                </c:pt>
                <c:pt idx="3815">
                  <c:v>3.4792976939203353</c:v>
                </c:pt>
                <c:pt idx="3816">
                  <c:v>3.478386167146974</c:v>
                </c:pt>
                <c:pt idx="3817">
                  <c:v>3.4774751178627552</c:v>
                </c:pt>
                <c:pt idx="3818">
                  <c:v>3.4765645456925895</c:v>
                </c:pt>
                <c:pt idx="3819">
                  <c:v>3.4756544502617803</c:v>
                </c:pt>
                <c:pt idx="3820">
                  <c:v>3.4747448311960221</c:v>
                </c:pt>
                <c:pt idx="3821">
                  <c:v>3.4738356881214023</c:v>
                </c:pt>
                <c:pt idx="3822">
                  <c:v>3.4729270206643998</c:v>
                </c:pt>
                <c:pt idx="3823">
                  <c:v>3.4720188284518829</c:v>
                </c:pt>
                <c:pt idx="3824">
                  <c:v>3.471111111111111</c:v>
                </c:pt>
                <c:pt idx="3825">
                  <c:v>3.4702038682697336</c:v>
                </c:pt>
                <c:pt idx="3826">
                  <c:v>3.4692970995557877</c:v>
                </c:pt>
                <c:pt idx="3827">
                  <c:v>3.4683908045977012</c:v>
                </c:pt>
                <c:pt idx="3828">
                  <c:v>3.4674849830242884</c:v>
                </c:pt>
                <c:pt idx="3829">
                  <c:v>3.4665796344647521</c:v>
                </c:pt>
                <c:pt idx="3830">
                  <c:v>3.465674758548682</c:v>
                </c:pt>
                <c:pt idx="3831">
                  <c:v>3.4647703549060545</c:v>
                </c:pt>
                <c:pt idx="3832">
                  <c:v>3.4638664231672318</c:v>
                </c:pt>
                <c:pt idx="3833">
                  <c:v>3.4629629629629628</c:v>
                </c:pt>
                <c:pt idx="3834">
                  <c:v>3.4620599739243807</c:v>
                </c:pt>
                <c:pt idx="3835">
                  <c:v>3.4611574556830029</c:v>
                </c:pt>
                <c:pt idx="3836">
                  <c:v>3.4602554078707324</c:v>
                </c:pt>
                <c:pt idx="3837">
                  <c:v>3.4593538301198543</c:v>
                </c:pt>
                <c:pt idx="3838">
                  <c:v>3.4584527220630372</c:v>
                </c:pt>
                <c:pt idx="3839">
                  <c:v>3.4575520833333333</c:v>
                </c:pt>
                <c:pt idx="3840">
                  <c:v>3.4566519135641758</c:v>
                </c:pt>
                <c:pt idx="3841">
                  <c:v>3.4557522123893807</c:v>
                </c:pt>
                <c:pt idx="3842">
                  <c:v>3.4548529794431433</c:v>
                </c:pt>
                <c:pt idx="3843">
                  <c:v>3.4539542143600417</c:v>
                </c:pt>
                <c:pt idx="3844">
                  <c:v>3.4530559167750323</c:v>
                </c:pt>
                <c:pt idx="3845">
                  <c:v>3.4521580863234531</c:v>
                </c:pt>
                <c:pt idx="3846">
                  <c:v>3.451260722641019</c:v>
                </c:pt>
                <c:pt idx="3847">
                  <c:v>3.4503638253638256</c:v>
                </c:pt>
                <c:pt idx="3848">
                  <c:v>3.4494673941283449</c:v>
                </c:pt>
                <c:pt idx="3849">
                  <c:v>3.4485714285714284</c:v>
                </c:pt>
                <c:pt idx="3850">
                  <c:v>3.447675928330304</c:v>
                </c:pt>
                <c:pt idx="3851">
                  <c:v>3.4467808930425754</c:v>
                </c:pt>
                <c:pt idx="3852">
                  <c:v>3.4458863223462237</c:v>
                </c:pt>
                <c:pt idx="3853">
                  <c:v>3.4449922158796058</c:v>
                </c:pt>
                <c:pt idx="3854">
                  <c:v>3.4440985732814529</c:v>
                </c:pt>
                <c:pt idx="3855">
                  <c:v>3.4432053941908713</c:v>
                </c:pt>
                <c:pt idx="3856">
                  <c:v>3.4423126782473426</c:v>
                </c:pt>
                <c:pt idx="3857">
                  <c:v>3.4414204250907208</c:v>
                </c:pt>
                <c:pt idx="3858">
                  <c:v>3.4405286343612334</c:v>
                </c:pt>
                <c:pt idx="3859">
                  <c:v>3.439637305699482</c:v>
                </c:pt>
                <c:pt idx="3860">
                  <c:v>3.4387464387464388</c:v>
                </c:pt>
                <c:pt idx="3861">
                  <c:v>3.4378560331434489</c:v>
                </c:pt>
                <c:pt idx="3862">
                  <c:v>3.4369660885322286</c:v>
                </c:pt>
                <c:pt idx="3863">
                  <c:v>3.4360766045548656</c:v>
                </c:pt>
                <c:pt idx="3864">
                  <c:v>3.4351875808538161</c:v>
                </c:pt>
                <c:pt idx="3865">
                  <c:v>3.434299017071909</c:v>
                </c:pt>
                <c:pt idx="3866">
                  <c:v>3.4334109128523402</c:v>
                </c:pt>
                <c:pt idx="3867">
                  <c:v>3.4325232678386763</c:v>
                </c:pt>
                <c:pt idx="3868">
                  <c:v>3.4316360816748515</c:v>
                </c:pt>
                <c:pt idx="3869">
                  <c:v>3.4307493540051679</c:v>
                </c:pt>
                <c:pt idx="3870">
                  <c:v>3.4298630844742961</c:v>
                </c:pt>
                <c:pt idx="3871">
                  <c:v>3.4289772727272729</c:v>
                </c:pt>
                <c:pt idx="3872">
                  <c:v>3.4280919184095016</c:v>
                </c:pt>
                <c:pt idx="3873">
                  <c:v>3.4272070211667529</c:v>
                </c:pt>
                <c:pt idx="3874">
                  <c:v>3.4263225806451612</c:v>
                </c:pt>
                <c:pt idx="3875">
                  <c:v>3.4254385964912282</c:v>
                </c:pt>
                <c:pt idx="3876">
                  <c:v>3.4245550683518182</c:v>
                </c:pt>
                <c:pt idx="3877">
                  <c:v>3.4236719958741619</c:v>
                </c:pt>
                <c:pt idx="3878">
                  <c:v>3.4227893787058519</c:v>
                </c:pt>
                <c:pt idx="3879">
                  <c:v>3.4219072164948452</c:v>
                </c:pt>
                <c:pt idx="3880">
                  <c:v>3.4210255088894614</c:v>
                </c:pt>
                <c:pt idx="3881">
                  <c:v>3.4201442555383821</c:v>
                </c:pt>
                <c:pt idx="3882">
                  <c:v>3.4192634560906514</c:v>
                </c:pt>
                <c:pt idx="3883">
                  <c:v>3.4183831101956748</c:v>
                </c:pt>
                <c:pt idx="3884">
                  <c:v>3.4175032175032176</c:v>
                </c:pt>
                <c:pt idx="3885">
                  <c:v>3.416623777663407</c:v>
                </c:pt>
                <c:pt idx="3886">
                  <c:v>3.41574479032673</c:v>
                </c:pt>
                <c:pt idx="3887">
                  <c:v>3.414866255144033</c:v>
                </c:pt>
                <c:pt idx="3888">
                  <c:v>3.4139881717665208</c:v>
                </c:pt>
                <c:pt idx="3889">
                  <c:v>3.4131105398457584</c:v>
                </c:pt>
                <c:pt idx="3890">
                  <c:v>3.4122333590336673</c:v>
                </c:pt>
                <c:pt idx="3891">
                  <c:v>3.4113566289825283</c:v>
                </c:pt>
                <c:pt idx="3892">
                  <c:v>3.410480349344978</c:v>
                </c:pt>
                <c:pt idx="3893">
                  <c:v>3.4096045197740112</c:v>
                </c:pt>
                <c:pt idx="3894">
                  <c:v>3.4087291399229782</c:v>
                </c:pt>
                <c:pt idx="3895">
                  <c:v>3.4078542094455853</c:v>
                </c:pt>
                <c:pt idx="3896">
                  <c:v>3.4069797279958944</c:v>
                </c:pt>
                <c:pt idx="3897">
                  <c:v>3.4061056952283222</c:v>
                </c:pt>
                <c:pt idx="3898">
                  <c:v>3.4052321107976402</c:v>
                </c:pt>
                <c:pt idx="3899">
                  <c:v>3.4043589743589742</c:v>
                </c:pt>
                <c:pt idx="3900">
                  <c:v>3.4034862855678032</c:v>
                </c:pt>
                <c:pt idx="3901">
                  <c:v>3.402614044079959</c:v>
                </c:pt>
                <c:pt idx="3902">
                  <c:v>3.401742249551627</c:v>
                </c:pt>
                <c:pt idx="3903">
                  <c:v>3.4008709016393444</c:v>
                </c:pt>
                <c:pt idx="3904">
                  <c:v>3.4</c:v>
                </c:pt>
                <c:pt idx="3905">
                  <c:v>3.3991295442908345</c:v>
                </c:pt>
                <c:pt idx="3906">
                  <c:v>3.3982595341694393</c:v>
                </c:pt>
                <c:pt idx="3907">
                  <c:v>3.3973899692937564</c:v>
                </c:pt>
                <c:pt idx="3908">
                  <c:v>3.3965208493220773</c:v>
                </c:pt>
                <c:pt idx="3909">
                  <c:v>3.3956521739130436</c:v>
                </c:pt>
                <c:pt idx="3910">
                  <c:v>3.3947839427256454</c:v>
                </c:pt>
                <c:pt idx="3911">
                  <c:v>3.3939161554192228</c:v>
                </c:pt>
                <c:pt idx="3912">
                  <c:v>3.3930488116534629</c:v>
                </c:pt>
                <c:pt idx="3913">
                  <c:v>3.3921819110884006</c:v>
                </c:pt>
                <c:pt idx="3914">
                  <c:v>3.391315453384419</c:v>
                </c:pt>
                <c:pt idx="3915">
                  <c:v>3.3904494382022472</c:v>
                </c:pt>
                <c:pt idx="3916">
                  <c:v>3.3895838652029613</c:v>
                </c:pt>
                <c:pt idx="3917">
                  <c:v>3.3887187340479836</c:v>
                </c:pt>
                <c:pt idx="3918">
                  <c:v>3.3878540443990812</c:v>
                </c:pt>
                <c:pt idx="3919">
                  <c:v>3.3869897959183675</c:v>
                </c:pt>
                <c:pt idx="3920">
                  <c:v>3.386125988268299</c:v>
                </c:pt>
                <c:pt idx="3921">
                  <c:v>3.3852626211116776</c:v>
                </c:pt>
                <c:pt idx="3922">
                  <c:v>3.3843996941116492</c:v>
                </c:pt>
                <c:pt idx="3923">
                  <c:v>3.3835372069317025</c:v>
                </c:pt>
                <c:pt idx="3924">
                  <c:v>3.382675159235669</c:v>
                </c:pt>
                <c:pt idx="3925">
                  <c:v>3.3818135506877227</c:v>
                </c:pt>
                <c:pt idx="3926">
                  <c:v>3.3809523809523809</c:v>
                </c:pt>
                <c:pt idx="3927">
                  <c:v>3.380091649694501</c:v>
                </c:pt>
                <c:pt idx="3928">
                  <c:v>3.3792313565792824</c:v>
                </c:pt>
                <c:pt idx="3929">
                  <c:v>3.3783715012722646</c:v>
                </c:pt>
                <c:pt idx="3930">
                  <c:v>3.3775120834393286</c:v>
                </c:pt>
                <c:pt idx="3931">
                  <c:v>3.3766531027466939</c:v>
                </c:pt>
                <c:pt idx="3932">
                  <c:v>3.3757945588609206</c:v>
                </c:pt>
                <c:pt idx="3933">
                  <c:v>3.3749364514489071</c:v>
                </c:pt>
                <c:pt idx="3934">
                  <c:v>3.3740787801778906</c:v>
                </c:pt>
                <c:pt idx="3935">
                  <c:v>3.373221544715447</c:v>
                </c:pt>
                <c:pt idx="3936">
                  <c:v>3.3723647447294893</c:v>
                </c:pt>
                <c:pt idx="3937">
                  <c:v>3.3715083798882683</c:v>
                </c:pt>
                <c:pt idx="3938">
                  <c:v>3.3706524498603705</c:v>
                </c:pt>
                <c:pt idx="3939">
                  <c:v>3.3697969543147206</c:v>
                </c:pt>
                <c:pt idx="3940">
                  <c:v>3.3689418929205783</c:v>
                </c:pt>
                <c:pt idx="3941">
                  <c:v>3.3680872653475391</c:v>
                </c:pt>
                <c:pt idx="3942">
                  <c:v>3.3672330712655341</c:v>
                </c:pt>
                <c:pt idx="3943">
                  <c:v>3.3663793103448274</c:v>
                </c:pt>
                <c:pt idx="3944">
                  <c:v>3.3655259822560204</c:v>
                </c:pt>
                <c:pt idx="3945">
                  <c:v>3.3646730866700456</c:v>
                </c:pt>
                <c:pt idx="3946">
                  <c:v>3.3638206232581709</c:v>
                </c:pt>
                <c:pt idx="3947">
                  <c:v>3.3629685916919958</c:v>
                </c:pt>
                <c:pt idx="3948">
                  <c:v>3.3621169916434539</c:v>
                </c:pt>
                <c:pt idx="3949">
                  <c:v>3.36126582278481</c:v>
                </c:pt>
                <c:pt idx="3950">
                  <c:v>3.3604150847886611</c:v>
                </c:pt>
                <c:pt idx="3951">
                  <c:v>3.3595647773279351</c:v>
                </c:pt>
                <c:pt idx="3952">
                  <c:v>3.3587149000758916</c:v>
                </c:pt>
                <c:pt idx="3953">
                  <c:v>3.3578654527061205</c:v>
                </c:pt>
                <c:pt idx="3954">
                  <c:v>3.3570164348925409</c:v>
                </c:pt>
                <c:pt idx="3955">
                  <c:v>3.3561678463094036</c:v>
                </c:pt>
                <c:pt idx="3956">
                  <c:v>3.3553196866312862</c:v>
                </c:pt>
                <c:pt idx="3957">
                  <c:v>3.3544719555330977</c:v>
                </c:pt>
                <c:pt idx="3958">
                  <c:v>3.353624652690073</c:v>
                </c:pt>
                <c:pt idx="3959">
                  <c:v>3.3527777777777779</c:v>
                </c:pt>
                <c:pt idx="3960">
                  <c:v>3.351931330472103</c:v>
                </c:pt>
                <c:pt idx="3961">
                  <c:v>3.3510853104492679</c:v>
                </c:pt>
                <c:pt idx="3962">
                  <c:v>3.3502397173858189</c:v>
                </c:pt>
                <c:pt idx="3963">
                  <c:v>3.3493945509586278</c:v>
                </c:pt>
                <c:pt idx="3964">
                  <c:v>3.3485498108448928</c:v>
                </c:pt>
                <c:pt idx="3965">
                  <c:v>3.347705496722138</c:v>
                </c:pt>
                <c:pt idx="3966">
                  <c:v>3.3468616082682128</c:v>
                </c:pt>
                <c:pt idx="3967">
                  <c:v>3.3460181451612905</c:v>
                </c:pt>
                <c:pt idx="3968">
                  <c:v>3.3451751070798692</c:v>
                </c:pt>
                <c:pt idx="3969">
                  <c:v>3.3443324937027707</c:v>
                </c:pt>
                <c:pt idx="3970">
                  <c:v>3.3434903047091411</c:v>
                </c:pt>
                <c:pt idx="3971">
                  <c:v>3.3426485397784491</c:v>
                </c:pt>
                <c:pt idx="3972">
                  <c:v>3.3418071985904856</c:v>
                </c:pt>
                <c:pt idx="3973">
                  <c:v>3.3409662808253651</c:v>
                </c:pt>
                <c:pt idx="3974">
                  <c:v>3.3401257861635218</c:v>
                </c:pt>
                <c:pt idx="3975">
                  <c:v>3.3392857142857144</c:v>
                </c:pt>
                <c:pt idx="3976">
                  <c:v>3.3384460648730196</c:v>
                </c:pt>
                <c:pt idx="3977">
                  <c:v>3.3376068376068377</c:v>
                </c:pt>
                <c:pt idx="3978">
                  <c:v>3.3367680321688868</c:v>
                </c:pt>
                <c:pt idx="3979">
                  <c:v>3.3359296482412062</c:v>
                </c:pt>
                <c:pt idx="3980">
                  <c:v>3.3350916855061543</c:v>
                </c:pt>
                <c:pt idx="3981">
                  <c:v>3.334254143646409</c:v>
                </c:pt>
                <c:pt idx="3982">
                  <c:v>3.3334170223449662</c:v>
                </c:pt>
                <c:pt idx="3983">
                  <c:v>3.3325803212851404</c:v>
                </c:pt>
                <c:pt idx="3984">
                  <c:v>3.3317440401505647</c:v>
                </c:pt>
                <c:pt idx="3985">
                  <c:v>3.330908178625188</c:v>
                </c:pt>
                <c:pt idx="3986">
                  <c:v>3.3300727363932783</c:v>
                </c:pt>
                <c:pt idx="3987">
                  <c:v>3.3292377131394182</c:v>
                </c:pt>
                <c:pt idx="3988">
                  <c:v>3.3284031085485082</c:v>
                </c:pt>
                <c:pt idx="3989">
                  <c:v>3.3275689223057645</c:v>
                </c:pt>
                <c:pt idx="3990">
                  <c:v>3.3267351540967178</c:v>
                </c:pt>
                <c:pt idx="3991">
                  <c:v>3.3259018036072145</c:v>
                </c:pt>
                <c:pt idx="3992">
                  <c:v>3.3250688705234159</c:v>
                </c:pt>
                <c:pt idx="3993">
                  <c:v>3.3242363545317977</c:v>
                </c:pt>
                <c:pt idx="3994">
                  <c:v>3.323404255319149</c:v>
                </c:pt>
                <c:pt idx="3995">
                  <c:v>3.3225725725725725</c:v>
                </c:pt>
                <c:pt idx="3996">
                  <c:v>3.3217413059794847</c:v>
                </c:pt>
                <c:pt idx="3997">
                  <c:v>3.3209104552276139</c:v>
                </c:pt>
                <c:pt idx="3998">
                  <c:v>3.3200800200050011</c:v>
                </c:pt>
                <c:pt idx="3999">
                  <c:v>3.3192499999999998</c:v>
                </c:pt>
                <c:pt idx="4000">
                  <c:v>3.3184203949012745</c:v>
                </c:pt>
                <c:pt idx="4001">
                  <c:v>3.3175912043978011</c:v>
                </c:pt>
                <c:pt idx="4002">
                  <c:v>3.3167624281788659</c:v>
                </c:pt>
                <c:pt idx="4003">
                  <c:v>3.3159340659340661</c:v>
                </c:pt>
                <c:pt idx="4004">
                  <c:v>3.3151061173533085</c:v>
                </c:pt>
                <c:pt idx="4005">
                  <c:v>3.3142785821268097</c:v>
                </c:pt>
                <c:pt idx="4006">
                  <c:v>3.3134514599450959</c:v>
                </c:pt>
                <c:pt idx="4007">
                  <c:v>3.3126247504990021</c:v>
                </c:pt>
                <c:pt idx="4008">
                  <c:v>3.3117984534796707</c:v>
                </c:pt>
                <c:pt idx="4009">
                  <c:v>3.3109725685785536</c:v>
                </c:pt>
                <c:pt idx="4010">
                  <c:v>3.3101470954874097</c:v>
                </c:pt>
                <c:pt idx="4011">
                  <c:v>3.3093220338983049</c:v>
                </c:pt>
                <c:pt idx="4012">
                  <c:v>3.3084973835036133</c:v>
                </c:pt>
                <c:pt idx="4013">
                  <c:v>3.3076731439960141</c:v>
                </c:pt>
                <c:pt idx="4014">
                  <c:v>3.3068493150684932</c:v>
                </c:pt>
                <c:pt idx="4015">
                  <c:v>3.3060258964143427</c:v>
                </c:pt>
                <c:pt idx="4016">
                  <c:v>3.3052028877271598</c:v>
                </c:pt>
                <c:pt idx="4017">
                  <c:v>3.304380288700846</c:v>
                </c:pt>
                <c:pt idx="4018">
                  <c:v>3.3035580990296092</c:v>
                </c:pt>
                <c:pt idx="4019">
                  <c:v>3.3027363184079603</c:v>
                </c:pt>
                <c:pt idx="4020">
                  <c:v>3.3019149465307138</c:v>
                </c:pt>
                <c:pt idx="4021">
                  <c:v>3.3010939830929886</c:v>
                </c:pt>
                <c:pt idx="4022">
                  <c:v>3.3002734277902062</c:v>
                </c:pt>
                <c:pt idx="4023">
                  <c:v>3.2994532803180916</c:v>
                </c:pt>
                <c:pt idx="4024">
                  <c:v>3.2986335403726708</c:v>
                </c:pt>
                <c:pt idx="4025">
                  <c:v>3.2978142076502732</c:v>
                </c:pt>
                <c:pt idx="4026">
                  <c:v>3.2969952818475292</c:v>
                </c:pt>
                <c:pt idx="4027">
                  <c:v>3.2961767626613705</c:v>
                </c:pt>
                <c:pt idx="4028">
                  <c:v>3.2953586497890295</c:v>
                </c:pt>
                <c:pt idx="4029">
                  <c:v>3.2945409429280397</c:v>
                </c:pt>
                <c:pt idx="4030">
                  <c:v>3.2937236417762343</c:v>
                </c:pt>
                <c:pt idx="4031">
                  <c:v>3.292906746031746</c:v>
                </c:pt>
                <c:pt idx="4032">
                  <c:v>3.2920902553930076</c:v>
                </c:pt>
                <c:pt idx="4033">
                  <c:v>3.2912741695587506</c:v>
                </c:pt>
                <c:pt idx="4034">
                  <c:v>3.2904584882280048</c:v>
                </c:pt>
                <c:pt idx="4035">
                  <c:v>3.2896432111000991</c:v>
                </c:pt>
                <c:pt idx="4036">
                  <c:v>3.2888283378746594</c:v>
                </c:pt>
                <c:pt idx="4037">
                  <c:v>3.2880138682516096</c:v>
                </c:pt>
                <c:pt idx="4038">
                  <c:v>3.287199801931171</c:v>
                </c:pt>
                <c:pt idx="4039">
                  <c:v>3.2863861386138615</c:v>
                </c:pt>
                <c:pt idx="4040">
                  <c:v>3.2855728780004951</c:v>
                </c:pt>
                <c:pt idx="4041">
                  <c:v>3.284760019792182</c:v>
                </c:pt>
                <c:pt idx="4042">
                  <c:v>3.283947563690329</c:v>
                </c:pt>
                <c:pt idx="4043">
                  <c:v>3.283135509396637</c:v>
                </c:pt>
                <c:pt idx="4044">
                  <c:v>3.2823238566131026</c:v>
                </c:pt>
                <c:pt idx="4045">
                  <c:v>3.2815126050420167</c:v>
                </c:pt>
                <c:pt idx="4046">
                  <c:v>3.2807017543859649</c:v>
                </c:pt>
                <c:pt idx="4047">
                  <c:v>3.2798913043478262</c:v>
                </c:pt>
                <c:pt idx="4048">
                  <c:v>3.279081254630773</c:v>
                </c:pt>
                <c:pt idx="4049">
                  <c:v>3.2782716049382716</c:v>
                </c:pt>
                <c:pt idx="4050">
                  <c:v>3.2774623549740807</c:v>
                </c:pt>
                <c:pt idx="4051">
                  <c:v>3.2766535044422507</c:v>
                </c:pt>
                <c:pt idx="4052">
                  <c:v>3.2758450530471257</c:v>
                </c:pt>
                <c:pt idx="4053">
                  <c:v>3.2750370004933398</c:v>
                </c:pt>
                <c:pt idx="4054">
                  <c:v>3.2742293464858201</c:v>
                </c:pt>
                <c:pt idx="4055">
                  <c:v>3.2734220907297829</c:v>
                </c:pt>
                <c:pt idx="4056">
                  <c:v>3.272615232930737</c:v>
                </c:pt>
                <c:pt idx="4057">
                  <c:v>3.27180877279448</c:v>
                </c:pt>
                <c:pt idx="4058">
                  <c:v>3.2710027100271004</c:v>
                </c:pt>
                <c:pt idx="4059">
                  <c:v>3.2701970443349753</c:v>
                </c:pt>
                <c:pt idx="4060">
                  <c:v>3.2693917754247721</c:v>
                </c:pt>
                <c:pt idx="4061">
                  <c:v>3.2685869030034467</c:v>
                </c:pt>
                <c:pt idx="4062">
                  <c:v>3.2677824267782425</c:v>
                </c:pt>
                <c:pt idx="4063">
                  <c:v>3.266978346456693</c:v>
                </c:pt>
                <c:pt idx="4064">
                  <c:v>3.2661746617466174</c:v>
                </c:pt>
                <c:pt idx="4065">
                  <c:v>3.2653713723561237</c:v>
                </c:pt>
                <c:pt idx="4066">
                  <c:v>3.2645684779936071</c:v>
                </c:pt>
                <c:pt idx="4067">
                  <c:v>3.2637659783677484</c:v>
                </c:pt>
                <c:pt idx="4068">
                  <c:v>3.2629638731875152</c:v>
                </c:pt>
                <c:pt idx="4069">
                  <c:v>3.2621621621621624</c:v>
                </c:pt>
                <c:pt idx="4070">
                  <c:v>3.2613608450012284</c:v>
                </c:pt>
                <c:pt idx="4071">
                  <c:v>3.2605599214145382</c:v>
                </c:pt>
                <c:pt idx="4072">
                  <c:v>3.2597593911122025</c:v>
                </c:pt>
                <c:pt idx="4073">
                  <c:v>3.2589592538046146</c:v>
                </c:pt>
                <c:pt idx="4074">
                  <c:v>3.258159509202454</c:v>
                </c:pt>
                <c:pt idx="4075">
                  <c:v>3.257360157016683</c:v>
                </c:pt>
                <c:pt idx="4076">
                  <c:v>3.2565611969585477</c:v>
                </c:pt>
                <c:pt idx="4077">
                  <c:v>3.2557626287395784</c:v>
                </c:pt>
                <c:pt idx="4078">
                  <c:v>3.2549644520715861</c:v>
                </c:pt>
                <c:pt idx="4079">
                  <c:v>3.2541666666666669</c:v>
                </c:pt>
                <c:pt idx="4080">
                  <c:v>3.253369272237197</c:v>
                </c:pt>
                <c:pt idx="4081">
                  <c:v>3.2525722684958356</c:v>
                </c:pt>
                <c:pt idx="4082">
                  <c:v>3.251775655155523</c:v>
                </c:pt>
                <c:pt idx="4083">
                  <c:v>3.2509794319294807</c:v>
                </c:pt>
                <c:pt idx="4084">
                  <c:v>3.250183598531212</c:v>
                </c:pt>
                <c:pt idx="4085">
                  <c:v>3.2493881546744983</c:v>
                </c:pt>
                <c:pt idx="4086">
                  <c:v>3.2485931000734034</c:v>
                </c:pt>
                <c:pt idx="4087">
                  <c:v>3.2477984344422701</c:v>
                </c:pt>
                <c:pt idx="4088">
                  <c:v>3.24700415749572</c:v>
                </c:pt>
                <c:pt idx="4089">
                  <c:v>3.2462102689486554</c:v>
                </c:pt>
                <c:pt idx="4090">
                  <c:v>3.2454167685162552</c:v>
                </c:pt>
                <c:pt idx="4091">
                  <c:v>3.2446236559139785</c:v>
                </c:pt>
                <c:pt idx="4092">
                  <c:v>3.2438309308575617</c:v>
                </c:pt>
                <c:pt idx="4093">
                  <c:v>3.243038593063019</c:v>
                </c:pt>
                <c:pt idx="4094">
                  <c:v>3.2422466422466423</c:v>
                </c:pt>
                <c:pt idx="4095">
                  <c:v>3.241455078125</c:v>
                </c:pt>
                <c:pt idx="4096">
                  <c:v>3.2406639004149378</c:v>
                </c:pt>
                <c:pt idx="4097">
                  <c:v>3.2398731088335775</c:v>
                </c:pt>
                <c:pt idx="4098">
                  <c:v>3.2390827030983167</c:v>
                </c:pt>
                <c:pt idx="4099">
                  <c:v>3.2382926829268293</c:v>
                </c:pt>
                <c:pt idx="4100">
                  <c:v>3.2375030480370643</c:v>
                </c:pt>
                <c:pt idx="4101">
                  <c:v>3.2367137981472451</c:v>
                </c:pt>
                <c:pt idx="4102">
                  <c:v>3.2359249329758715</c:v>
                </c:pt>
                <c:pt idx="4103">
                  <c:v>3.2351364522417154</c:v>
                </c:pt>
                <c:pt idx="4104">
                  <c:v>3.2343483556638244</c:v>
                </c:pt>
                <c:pt idx="4105">
                  <c:v>3.2335606429615198</c:v>
                </c:pt>
                <c:pt idx="4106">
                  <c:v>3.2327733138543948</c:v>
                </c:pt>
                <c:pt idx="4107">
                  <c:v>3.2319863680623175</c:v>
                </c:pt>
                <c:pt idx="4108">
                  <c:v>3.2311998053054269</c:v>
                </c:pt>
                <c:pt idx="4109">
                  <c:v>3.2304136253041364</c:v>
                </c:pt>
                <c:pt idx="4110">
                  <c:v>3.229627827779129</c:v>
                </c:pt>
                <c:pt idx="4111">
                  <c:v>3.2288424124513617</c:v>
                </c:pt>
                <c:pt idx="4112">
                  <c:v>3.2280573790420619</c:v>
                </c:pt>
                <c:pt idx="4113">
                  <c:v>3.2272727272727271</c:v>
                </c:pt>
                <c:pt idx="4114">
                  <c:v>3.2264884568651278</c:v>
                </c:pt>
                <c:pt idx="4115">
                  <c:v>3.2257045675413023</c:v>
                </c:pt>
                <c:pt idx="4116">
                  <c:v>3.2249210590235609</c:v>
                </c:pt>
                <c:pt idx="4117">
                  <c:v>3.2241379310344827</c:v>
                </c:pt>
                <c:pt idx="4118">
                  <c:v>3.2233551832969169</c:v>
                </c:pt>
                <c:pt idx="4119">
                  <c:v>3.2225728155339808</c:v>
                </c:pt>
                <c:pt idx="4120">
                  <c:v>3.2217908274690608</c:v>
                </c:pt>
                <c:pt idx="4121">
                  <c:v>3.2210092188258126</c:v>
                </c:pt>
                <c:pt idx="4122">
                  <c:v>3.2202279893281589</c:v>
                </c:pt>
                <c:pt idx="4123">
                  <c:v>3.219447138700291</c:v>
                </c:pt>
                <c:pt idx="4124">
                  <c:v>3.2186666666666666</c:v>
                </c:pt>
                <c:pt idx="4125">
                  <c:v>3.2178865729520116</c:v>
                </c:pt>
                <c:pt idx="4126">
                  <c:v>3.2171068572813182</c:v>
                </c:pt>
                <c:pt idx="4127">
                  <c:v>3.2163275193798451</c:v>
                </c:pt>
                <c:pt idx="4128">
                  <c:v>3.2155485589731172</c:v>
                </c:pt>
                <c:pt idx="4129">
                  <c:v>3.214769975786925</c:v>
                </c:pt>
                <c:pt idx="4130">
                  <c:v>3.213991769547325</c:v>
                </c:pt>
                <c:pt idx="4131">
                  <c:v>3.2132139399806388</c:v>
                </c:pt>
                <c:pt idx="4132">
                  <c:v>3.2124364868134525</c:v>
                </c:pt>
                <c:pt idx="4133">
                  <c:v>3.2116594097726172</c:v>
                </c:pt>
                <c:pt idx="4134">
                  <c:v>3.210882708585248</c:v>
                </c:pt>
                <c:pt idx="4135">
                  <c:v>3.2101063829787235</c:v>
                </c:pt>
                <c:pt idx="4136">
                  <c:v>3.2093304326806864</c:v>
                </c:pt>
                <c:pt idx="4137">
                  <c:v>3.2085548574190432</c:v>
                </c:pt>
                <c:pt idx="4138">
                  <c:v>3.2077796569219617</c:v>
                </c:pt>
                <c:pt idx="4139">
                  <c:v>3.2070048309178745</c:v>
                </c:pt>
                <c:pt idx="4140">
                  <c:v>3.2062303791354747</c:v>
                </c:pt>
                <c:pt idx="4141">
                  <c:v>3.2054563013037178</c:v>
                </c:pt>
                <c:pt idx="4142">
                  <c:v>3.2046825971518222</c:v>
                </c:pt>
                <c:pt idx="4143">
                  <c:v>3.2039092664092665</c:v>
                </c:pt>
                <c:pt idx="4144">
                  <c:v>3.20313630880579</c:v>
                </c:pt>
                <c:pt idx="4145">
                  <c:v>3.202363724071394</c:v>
                </c:pt>
                <c:pt idx="4146">
                  <c:v>3.2015915119363396</c:v>
                </c:pt>
                <c:pt idx="4147">
                  <c:v>3.2008196721311477</c:v>
                </c:pt>
                <c:pt idx="4148">
                  <c:v>3.200048204386599</c:v>
                </c:pt>
                <c:pt idx="4149">
                  <c:v>3.1992771084337348</c:v>
                </c:pt>
                <c:pt idx="4150">
                  <c:v>3.1985063840038546</c:v>
                </c:pt>
                <c:pt idx="4151">
                  <c:v>3.1977360308285165</c:v>
                </c:pt>
                <c:pt idx="4152">
                  <c:v>3.1969660486395375</c:v>
                </c:pt>
                <c:pt idx="4153">
                  <c:v>3.1961964371689939</c:v>
                </c:pt>
                <c:pt idx="4154">
                  <c:v>3.1954271961492178</c:v>
                </c:pt>
                <c:pt idx="4155">
                  <c:v>3.1946583253128007</c:v>
                </c:pt>
                <c:pt idx="4156">
                  <c:v>3.1938898243925906</c:v>
                </c:pt>
                <c:pt idx="4157">
                  <c:v>3.193121693121693</c:v>
                </c:pt>
                <c:pt idx="4158">
                  <c:v>3.1923539312334697</c:v>
                </c:pt>
                <c:pt idx="4159">
                  <c:v>3.1915865384615385</c:v>
                </c:pt>
                <c:pt idx="4160">
                  <c:v>3.1908195145397742</c:v>
                </c:pt>
                <c:pt idx="4161">
                  <c:v>3.1900528592023067</c:v>
                </c:pt>
                <c:pt idx="4162">
                  <c:v>3.1892865721835215</c:v>
                </c:pt>
                <c:pt idx="4163">
                  <c:v>3.1885206532180597</c:v>
                </c:pt>
                <c:pt idx="4164">
                  <c:v>3.1877551020408164</c:v>
                </c:pt>
                <c:pt idx="4165">
                  <c:v>3.1869899183869421</c:v>
                </c:pt>
                <c:pt idx="4166">
                  <c:v>3.1862251019918406</c:v>
                </c:pt>
                <c:pt idx="4167">
                  <c:v>3.1854606525911708</c:v>
                </c:pt>
                <c:pt idx="4168">
                  <c:v>3.1846965699208445</c:v>
                </c:pt>
                <c:pt idx="4169">
                  <c:v>3.1839328537170264</c:v>
                </c:pt>
                <c:pt idx="4170">
                  <c:v>3.1831695037161354</c:v>
                </c:pt>
                <c:pt idx="4171">
                  <c:v>3.1824065196548417</c:v>
                </c:pt>
                <c:pt idx="4172">
                  <c:v>3.1816439012700695</c:v>
                </c:pt>
                <c:pt idx="4173">
                  <c:v>3.1808816482989939</c:v>
                </c:pt>
                <c:pt idx="4174">
                  <c:v>3.1801197604790419</c:v>
                </c:pt>
                <c:pt idx="4175">
                  <c:v>3.1793582375478926</c:v>
                </c:pt>
                <c:pt idx="4176">
                  <c:v>3.1785970792434761</c:v>
                </c:pt>
                <c:pt idx="4177">
                  <c:v>3.177836285303973</c:v>
                </c:pt>
                <c:pt idx="4178">
                  <c:v>3.1770758554678151</c:v>
                </c:pt>
                <c:pt idx="4179">
                  <c:v>3.1763157894736844</c:v>
                </c:pt>
                <c:pt idx="4180">
                  <c:v>3.175556087060512</c:v>
                </c:pt>
                <c:pt idx="4181">
                  <c:v>3.1747967479674797</c:v>
                </c:pt>
                <c:pt idx="4182">
                  <c:v>3.1740377719340187</c:v>
                </c:pt>
                <c:pt idx="4183">
                  <c:v>3.1732791586998088</c:v>
                </c:pt>
                <c:pt idx="4184">
                  <c:v>3.1725209080047789</c:v>
                </c:pt>
                <c:pt idx="4185">
                  <c:v>3.1717630195891067</c:v>
                </c:pt>
                <c:pt idx="4186">
                  <c:v>3.171005493193217</c:v>
                </c:pt>
                <c:pt idx="4187">
                  <c:v>3.170248328557784</c:v>
                </c:pt>
                <c:pt idx="4188">
                  <c:v>3.1694915254237288</c:v>
                </c:pt>
                <c:pt idx="4189">
                  <c:v>3.1687350835322197</c:v>
                </c:pt>
                <c:pt idx="4190">
                  <c:v>3.1679790026246719</c:v>
                </c:pt>
                <c:pt idx="4191">
                  <c:v>3.1672232824427482</c:v>
                </c:pt>
                <c:pt idx="4192">
                  <c:v>3.1664679227283568</c:v>
                </c:pt>
                <c:pt idx="4193">
                  <c:v>3.1657129232236527</c:v>
                </c:pt>
                <c:pt idx="4194">
                  <c:v>3.1649582836710368</c:v>
                </c:pt>
                <c:pt idx="4195">
                  <c:v>3.1642040038131554</c:v>
                </c:pt>
                <c:pt idx="4196">
                  <c:v>3.1634500833928998</c:v>
                </c:pt>
                <c:pt idx="4197">
                  <c:v>3.1626965221534062</c:v>
                </c:pt>
                <c:pt idx="4198">
                  <c:v>3.1619433198380569</c:v>
                </c:pt>
                <c:pt idx="4199">
                  <c:v>3.1611904761904763</c:v>
                </c:pt>
                <c:pt idx="4200">
                  <c:v>3.1604379909545348</c:v>
                </c:pt>
                <c:pt idx="4201">
                  <c:v>3.1596858638743455</c:v>
                </c:pt>
                <c:pt idx="4202">
                  <c:v>3.1589340946942661</c:v>
                </c:pt>
                <c:pt idx="4203">
                  <c:v>3.1581826831588962</c:v>
                </c:pt>
                <c:pt idx="4204">
                  <c:v>3.1574316290130797</c:v>
                </c:pt>
                <c:pt idx="4205">
                  <c:v>3.156680932001902</c:v>
                </c:pt>
                <c:pt idx="4206">
                  <c:v>3.1559305918706917</c:v>
                </c:pt>
                <c:pt idx="4207">
                  <c:v>3.1551806083650189</c:v>
                </c:pt>
                <c:pt idx="4208">
                  <c:v>3.1544309812306963</c:v>
                </c:pt>
                <c:pt idx="4209">
                  <c:v>3.1536817102137769</c:v>
                </c:pt>
                <c:pt idx="4210">
                  <c:v>3.1529327950605559</c:v>
                </c:pt>
                <c:pt idx="4211">
                  <c:v>3.1521842355175687</c:v>
                </c:pt>
                <c:pt idx="4212">
                  <c:v>3.1514360313315928</c:v>
                </c:pt>
                <c:pt idx="4213">
                  <c:v>3.150688182249644</c:v>
                </c:pt>
                <c:pt idx="4214">
                  <c:v>3.14994068801898</c:v>
                </c:pt>
                <c:pt idx="4215">
                  <c:v>3.149193548387097</c:v>
                </c:pt>
                <c:pt idx="4216">
                  <c:v>3.148446763101731</c:v>
                </c:pt>
                <c:pt idx="4217">
                  <c:v>3.1477003319108583</c:v>
                </c:pt>
                <c:pt idx="4218">
                  <c:v>3.1469542545626927</c:v>
                </c:pt>
                <c:pt idx="4219">
                  <c:v>3.1462085308056871</c:v>
                </c:pt>
                <c:pt idx="4220">
                  <c:v>3.1454631603885335</c:v>
                </c:pt>
                <c:pt idx="4221">
                  <c:v>3.1447181430601612</c:v>
                </c:pt>
                <c:pt idx="4222">
                  <c:v>3.1439734785697371</c:v>
                </c:pt>
                <c:pt idx="4223">
                  <c:v>3.1432291666666665</c:v>
                </c:pt>
                <c:pt idx="4224">
                  <c:v>3.1424852071005915</c:v>
                </c:pt>
                <c:pt idx="4225">
                  <c:v>3.1417415996213913</c:v>
                </c:pt>
                <c:pt idx="4226">
                  <c:v>3.1409983439791813</c:v>
                </c:pt>
                <c:pt idx="4227">
                  <c:v>3.1402554399243141</c:v>
                </c:pt>
                <c:pt idx="4228">
                  <c:v>3.1395128872073776</c:v>
                </c:pt>
                <c:pt idx="4229">
                  <c:v>3.1387706855791961</c:v>
                </c:pt>
                <c:pt idx="4230">
                  <c:v>3.1380288347908296</c:v>
                </c:pt>
                <c:pt idx="4231">
                  <c:v>3.1372873345935726</c:v>
                </c:pt>
                <c:pt idx="4232">
                  <c:v>3.1365461847389557</c:v>
                </c:pt>
                <c:pt idx="4233">
                  <c:v>3.1358053849787435</c:v>
                </c:pt>
                <c:pt idx="4234">
                  <c:v>3.1350649350649351</c:v>
                </c:pt>
                <c:pt idx="4235">
                  <c:v>3.1343248347497639</c:v>
                </c:pt>
                <c:pt idx="4236">
                  <c:v>3.1335850837856976</c:v>
                </c:pt>
                <c:pt idx="4237">
                  <c:v>3.1328456819254367</c:v>
                </c:pt>
                <c:pt idx="4238">
                  <c:v>3.1321066289219157</c:v>
                </c:pt>
                <c:pt idx="4239">
                  <c:v>3.1313679245283019</c:v>
                </c:pt>
                <c:pt idx="4240">
                  <c:v>3.1306295684979957</c:v>
                </c:pt>
                <c:pt idx="4241">
                  <c:v>3.12989156058463</c:v>
                </c:pt>
                <c:pt idx="4242">
                  <c:v>3.1291539005420694</c:v>
                </c:pt>
                <c:pt idx="4243">
                  <c:v>3.128416588124411</c:v>
                </c:pt>
                <c:pt idx="4244">
                  <c:v>3.1276796230859834</c:v>
                </c:pt>
                <c:pt idx="4245">
                  <c:v>3.1269430051813472</c:v>
                </c:pt>
                <c:pt idx="4246">
                  <c:v>3.1262067341652933</c:v>
                </c:pt>
                <c:pt idx="4247">
                  <c:v>3.1254708097928439</c:v>
                </c:pt>
                <c:pt idx="4248">
                  <c:v>3.1247352318192516</c:v>
                </c:pt>
                <c:pt idx="4249">
                  <c:v>3.1240000000000001</c:v>
                </c:pt>
                <c:pt idx="4250">
                  <c:v>3.1232651140908021</c:v>
                </c:pt>
                <c:pt idx="4251">
                  <c:v>3.1225305738476012</c:v>
                </c:pt>
                <c:pt idx="4252">
                  <c:v>3.1217963790265695</c:v>
                </c:pt>
                <c:pt idx="4253">
                  <c:v>3.1210625293841092</c:v>
                </c:pt>
                <c:pt idx="4254">
                  <c:v>3.1203290246768507</c:v>
                </c:pt>
                <c:pt idx="4255">
                  <c:v>3.1195958646616542</c:v>
                </c:pt>
                <c:pt idx="4256">
                  <c:v>3.1188630490956073</c:v>
                </c:pt>
                <c:pt idx="4257">
                  <c:v>3.1181305777360264</c:v>
                </c:pt>
                <c:pt idx="4258">
                  <c:v>3.1173984503404557</c:v>
                </c:pt>
                <c:pt idx="4259">
                  <c:v>3.1166666666666667</c:v>
                </c:pt>
                <c:pt idx="4260">
                  <c:v>3.1159352264726592</c:v>
                </c:pt>
                <c:pt idx="4261">
                  <c:v>3.115204129516659</c:v>
                </c:pt>
                <c:pt idx="4262">
                  <c:v>3.1144733755571195</c:v>
                </c:pt>
                <c:pt idx="4263">
                  <c:v>3.1137429643527206</c:v>
                </c:pt>
                <c:pt idx="4264">
                  <c:v>3.1130128956623682</c:v>
                </c:pt>
                <c:pt idx="4265">
                  <c:v>3.1122831692451944</c:v>
                </c:pt>
                <c:pt idx="4266">
                  <c:v>3.1115537848605577</c:v>
                </c:pt>
                <c:pt idx="4267">
                  <c:v>3.1108247422680413</c:v>
                </c:pt>
                <c:pt idx="4268">
                  <c:v>3.1100960412274539</c:v>
                </c:pt>
                <c:pt idx="4269">
                  <c:v>3.1093676814988291</c:v>
                </c:pt>
                <c:pt idx="4270">
                  <c:v>3.1086396628424255</c:v>
                </c:pt>
                <c:pt idx="4271">
                  <c:v>3.1079119850187267</c:v>
                </c:pt>
                <c:pt idx="4272">
                  <c:v>3.1071846477884391</c:v>
                </c:pt>
                <c:pt idx="4273">
                  <c:v>3.1064576509124944</c:v>
                </c:pt>
                <c:pt idx="4274">
                  <c:v>3.1057309941520468</c:v>
                </c:pt>
                <c:pt idx="4275">
                  <c:v>3.1050046772684752</c:v>
                </c:pt>
                <c:pt idx="4276">
                  <c:v>3.1042787000233809</c:v>
                </c:pt>
                <c:pt idx="4277">
                  <c:v>3.1035530621785883</c:v>
                </c:pt>
                <c:pt idx="4278">
                  <c:v>3.1028277634961441</c:v>
                </c:pt>
                <c:pt idx="4279">
                  <c:v>3.1021028037383176</c:v>
                </c:pt>
                <c:pt idx="4280">
                  <c:v>3.101378182667601</c:v>
                </c:pt>
                <c:pt idx="4281">
                  <c:v>3.1006539000467073</c:v>
                </c:pt>
                <c:pt idx="4282">
                  <c:v>3.0999299556385709</c:v>
                </c:pt>
                <c:pt idx="4283">
                  <c:v>3.0992063492063493</c:v>
                </c:pt>
                <c:pt idx="4284">
                  <c:v>3.0984830805134189</c:v>
                </c:pt>
                <c:pt idx="4285">
                  <c:v>3.0977601493233786</c:v>
                </c:pt>
                <c:pt idx="4286">
                  <c:v>3.0970375554000467</c:v>
                </c:pt>
                <c:pt idx="4287">
                  <c:v>3.0963152985074629</c:v>
                </c:pt>
                <c:pt idx="4288">
                  <c:v>3.0955933784098857</c:v>
                </c:pt>
                <c:pt idx="4289">
                  <c:v>3.094871794871795</c:v>
                </c:pt>
                <c:pt idx="4290">
                  <c:v>3.0941505476578888</c:v>
                </c:pt>
                <c:pt idx="4291">
                  <c:v>3.0934296365330849</c:v>
                </c:pt>
                <c:pt idx="4292">
                  <c:v>3.0927090612625205</c:v>
                </c:pt>
                <c:pt idx="4293">
                  <c:v>3.091988821611551</c:v>
                </c:pt>
                <c:pt idx="4294">
                  <c:v>3.0912689173457508</c:v>
                </c:pt>
                <c:pt idx="4295">
                  <c:v>3.0905493482309123</c:v>
                </c:pt>
                <c:pt idx="4296">
                  <c:v>3.0898301140330462</c:v>
                </c:pt>
                <c:pt idx="4297">
                  <c:v>3.0891112145183808</c:v>
                </c:pt>
                <c:pt idx="4298">
                  <c:v>3.0883926494533611</c:v>
                </c:pt>
                <c:pt idx="4299">
                  <c:v>3.0876744186046512</c:v>
                </c:pt>
                <c:pt idx="4300">
                  <c:v>3.0869565217391304</c:v>
                </c:pt>
                <c:pt idx="4301">
                  <c:v>3.0862389586238961</c:v>
                </c:pt>
                <c:pt idx="4302">
                  <c:v>3.0855217290262607</c:v>
                </c:pt>
                <c:pt idx="4303">
                  <c:v>3.0848048327137545</c:v>
                </c:pt>
                <c:pt idx="4304">
                  <c:v>3.084088269454123</c:v>
                </c:pt>
                <c:pt idx="4305">
                  <c:v>3.0833720390153276</c:v>
                </c:pt>
                <c:pt idx="4306">
                  <c:v>3.0826561411655446</c:v>
                </c:pt>
                <c:pt idx="4307">
                  <c:v>3.0819405756731664</c:v>
                </c:pt>
                <c:pt idx="4308">
                  <c:v>3.0812253423067997</c:v>
                </c:pt>
                <c:pt idx="4309">
                  <c:v>3.0805104408352668</c:v>
                </c:pt>
                <c:pt idx="4310">
                  <c:v>3.0797958710276037</c:v>
                </c:pt>
                <c:pt idx="4311">
                  <c:v>3.079081632653061</c:v>
                </c:pt>
                <c:pt idx="4312">
                  <c:v>3.0783677254811037</c:v>
                </c:pt>
                <c:pt idx="4313">
                  <c:v>3.0776541492814093</c:v>
                </c:pt>
                <c:pt idx="4314">
                  <c:v>3.0769409038238704</c:v>
                </c:pt>
                <c:pt idx="4315">
                  <c:v>3.0762279888785913</c:v>
                </c:pt>
                <c:pt idx="4316">
                  <c:v>3.0755154042158908</c:v>
                </c:pt>
                <c:pt idx="4317">
                  <c:v>3.0748031496062991</c:v>
                </c:pt>
                <c:pt idx="4318">
                  <c:v>3.0740912248205605</c:v>
                </c:pt>
                <c:pt idx="4319">
                  <c:v>3.0733796296296299</c:v>
                </c:pt>
                <c:pt idx="4320">
                  <c:v>3.072668363804675</c:v>
                </c:pt>
                <c:pt idx="4321">
                  <c:v>3.0719574271170753</c:v>
                </c:pt>
                <c:pt idx="4322">
                  <c:v>3.0712468193384224</c:v>
                </c:pt>
                <c:pt idx="4323">
                  <c:v>3.0705365402405183</c:v>
                </c:pt>
                <c:pt idx="4324">
                  <c:v>3.0698265895953756</c:v>
                </c:pt>
                <c:pt idx="4325">
                  <c:v>3.0691169671752196</c:v>
                </c:pt>
                <c:pt idx="4326">
                  <c:v>3.0684076727524845</c:v>
                </c:pt>
                <c:pt idx="4327">
                  <c:v>3.0676987060998151</c:v>
                </c:pt>
                <c:pt idx="4328">
                  <c:v>3.0669900669900669</c:v>
                </c:pt>
                <c:pt idx="4329">
                  <c:v>3.0662817551963046</c:v>
                </c:pt>
                <c:pt idx="4330">
                  <c:v>3.0655737704918034</c:v>
                </c:pt>
                <c:pt idx="4331">
                  <c:v>3.064866112650046</c:v>
                </c:pt>
                <c:pt idx="4332">
                  <c:v>3.0641587814447266</c:v>
                </c:pt>
                <c:pt idx="4333">
                  <c:v>3.063451776649746</c:v>
                </c:pt>
                <c:pt idx="4334">
                  <c:v>3.0627450980392159</c:v>
                </c:pt>
                <c:pt idx="4335">
                  <c:v>3.0620387453874538</c:v>
                </c:pt>
                <c:pt idx="4336">
                  <c:v>3.0613327184689876</c:v>
                </c:pt>
                <c:pt idx="4337">
                  <c:v>3.0606270170585521</c:v>
                </c:pt>
                <c:pt idx="4338">
                  <c:v>3.0599216409310901</c:v>
                </c:pt>
                <c:pt idx="4339">
                  <c:v>3.0592165898617512</c:v>
                </c:pt>
                <c:pt idx="4340">
                  <c:v>3.0585118636258928</c:v>
                </c:pt>
                <c:pt idx="4341">
                  <c:v>3.0578074619990789</c:v>
                </c:pt>
                <c:pt idx="4342">
                  <c:v>3.0571033847570805</c:v>
                </c:pt>
                <c:pt idx="4343">
                  <c:v>3.0563996316758746</c:v>
                </c:pt>
                <c:pt idx="4344">
                  <c:v>3.0556962025316454</c:v>
                </c:pt>
                <c:pt idx="4345">
                  <c:v>3.0549930971007822</c:v>
                </c:pt>
                <c:pt idx="4346">
                  <c:v>3.0542903151598804</c:v>
                </c:pt>
                <c:pt idx="4347">
                  <c:v>3.0535878564857404</c:v>
                </c:pt>
                <c:pt idx="4348">
                  <c:v>3.052885720855369</c:v>
                </c:pt>
                <c:pt idx="4349">
                  <c:v>3.0521839080459769</c:v>
                </c:pt>
                <c:pt idx="4350">
                  <c:v>3.0514824178349804</c:v>
                </c:pt>
                <c:pt idx="4351">
                  <c:v>3.05078125</c:v>
                </c:pt>
                <c:pt idx="4352">
                  <c:v>3.0500804043188605</c:v>
                </c:pt>
                <c:pt idx="4353">
                  <c:v>3.0493798805695911</c:v>
                </c:pt>
                <c:pt idx="4354">
                  <c:v>3.0486796785304247</c:v>
                </c:pt>
                <c:pt idx="4355">
                  <c:v>3.047979797979798</c:v>
                </c:pt>
                <c:pt idx="4356">
                  <c:v>3.0472802386963509</c:v>
                </c:pt>
                <c:pt idx="4357">
                  <c:v>3.046581000458926</c:v>
                </c:pt>
                <c:pt idx="4358">
                  <c:v>3.0458820830465703</c:v>
                </c:pt>
                <c:pt idx="4359">
                  <c:v>3.0451834862385323</c:v>
                </c:pt>
                <c:pt idx="4360">
                  <c:v>3.0444852098142627</c:v>
                </c:pt>
                <c:pt idx="4361">
                  <c:v>3.0437872535534161</c:v>
                </c:pt>
                <c:pt idx="4362">
                  <c:v>3.043089617235847</c:v>
                </c:pt>
                <c:pt idx="4363">
                  <c:v>3.0423923006416134</c:v>
                </c:pt>
                <c:pt idx="4364">
                  <c:v>3.0416953035509735</c:v>
                </c:pt>
                <c:pt idx="4365">
                  <c:v>3.0409986257443884</c:v>
                </c:pt>
                <c:pt idx="4366">
                  <c:v>3.0403022670025188</c:v>
                </c:pt>
                <c:pt idx="4367">
                  <c:v>3.0396062271062272</c:v>
                </c:pt>
                <c:pt idx="4368">
                  <c:v>3.0389105058365757</c:v>
                </c:pt>
                <c:pt idx="4369">
                  <c:v>3.0382151029748283</c:v>
                </c:pt>
                <c:pt idx="4370">
                  <c:v>3.0375200183024478</c:v>
                </c:pt>
                <c:pt idx="4371">
                  <c:v>3.0368252516010981</c:v>
                </c:pt>
                <c:pt idx="4372">
                  <c:v>3.0361308026526412</c:v>
                </c:pt>
                <c:pt idx="4373">
                  <c:v>3.0354366712391405</c:v>
                </c:pt>
                <c:pt idx="4374">
                  <c:v>3.0347428571428572</c:v>
                </c:pt>
                <c:pt idx="4375">
                  <c:v>3.0340493601462524</c:v>
                </c:pt>
                <c:pt idx="4376">
                  <c:v>3.0333561800319853</c:v>
                </c:pt>
                <c:pt idx="4377">
                  <c:v>3.0326633165829144</c:v>
                </c:pt>
                <c:pt idx="4378">
                  <c:v>3.0319707695820965</c:v>
                </c:pt>
                <c:pt idx="4379">
                  <c:v>3.0312785388127854</c:v>
                </c:pt>
                <c:pt idx="4380">
                  <c:v>3.0305866240584343</c:v>
                </c:pt>
                <c:pt idx="4381">
                  <c:v>3.029895025102693</c:v>
                </c:pt>
                <c:pt idx="4382">
                  <c:v>3.0292037417294089</c:v>
                </c:pt>
                <c:pt idx="4383">
                  <c:v>3.0285127737226278</c:v>
                </c:pt>
                <c:pt idx="4384">
                  <c:v>3.0278221208665905</c:v>
                </c:pt>
                <c:pt idx="4385">
                  <c:v>3.0271317829457365</c:v>
                </c:pt>
                <c:pt idx="4386">
                  <c:v>3.0264417597447002</c:v>
                </c:pt>
                <c:pt idx="4387">
                  <c:v>3.0257520510483138</c:v>
                </c:pt>
                <c:pt idx="4388">
                  <c:v>3.0250626566416039</c:v>
                </c:pt>
                <c:pt idx="4389">
                  <c:v>3.0243735763097952</c:v>
                </c:pt>
                <c:pt idx="4390">
                  <c:v>3.0236848098383056</c:v>
                </c:pt>
                <c:pt idx="4391">
                  <c:v>3.0229963570127505</c:v>
                </c:pt>
                <c:pt idx="4392">
                  <c:v>3.0223082176189391</c:v>
                </c:pt>
                <c:pt idx="4393">
                  <c:v>3.0216203914428768</c:v>
                </c:pt>
                <c:pt idx="4394">
                  <c:v>3.0209328782707621</c:v>
                </c:pt>
                <c:pt idx="4395">
                  <c:v>3.0202456778889899</c:v>
                </c:pt>
                <c:pt idx="4396">
                  <c:v>3.0195587900841483</c:v>
                </c:pt>
                <c:pt idx="4397">
                  <c:v>3.0188722146430194</c:v>
                </c:pt>
                <c:pt idx="4398">
                  <c:v>3.0181859513525802</c:v>
                </c:pt>
                <c:pt idx="4399">
                  <c:v>3.0175000000000001</c:v>
                </c:pt>
                <c:pt idx="4400">
                  <c:v>3.0168143603726425</c:v>
                </c:pt>
                <c:pt idx="4401">
                  <c:v>3.0161290322580645</c:v>
                </c:pt>
                <c:pt idx="4402">
                  <c:v>3.0154440154440154</c:v>
                </c:pt>
                <c:pt idx="4403">
                  <c:v>3.0147593097184378</c:v>
                </c:pt>
                <c:pt idx="4404">
                  <c:v>3.0140749148694663</c:v>
                </c:pt>
                <c:pt idx="4405">
                  <c:v>3.0133908306854291</c:v>
                </c:pt>
                <c:pt idx="4406">
                  <c:v>3.0127070569548446</c:v>
                </c:pt>
                <c:pt idx="4407">
                  <c:v>3.0120235934664246</c:v>
                </c:pt>
                <c:pt idx="4408">
                  <c:v>3.0113404400090724</c:v>
                </c:pt>
                <c:pt idx="4409">
                  <c:v>3.0106575963718822</c:v>
                </c:pt>
                <c:pt idx="4410">
                  <c:v>3.0099750623441395</c:v>
                </c:pt>
                <c:pt idx="4411">
                  <c:v>3.0092928377153219</c:v>
                </c:pt>
                <c:pt idx="4412">
                  <c:v>3.0086109222750963</c:v>
                </c:pt>
                <c:pt idx="4413">
                  <c:v>3.0079293158133211</c:v>
                </c:pt>
                <c:pt idx="4414">
                  <c:v>3.0072480181200452</c:v>
                </c:pt>
                <c:pt idx="4415">
                  <c:v>3.0065670289855073</c:v>
                </c:pt>
                <c:pt idx="4416">
                  <c:v>3.0058863482001357</c:v>
                </c:pt>
                <c:pt idx="4417">
                  <c:v>3.0052059755545497</c:v>
                </c:pt>
                <c:pt idx="4418">
                  <c:v>3.0045259108395563</c:v>
                </c:pt>
                <c:pt idx="4419">
                  <c:v>3.0038461538461538</c:v>
                </c:pt>
                <c:pt idx="4420">
                  <c:v>3.0031667043655283</c:v>
                </c:pt>
                <c:pt idx="4421">
                  <c:v>3.0024875621890548</c:v>
                </c:pt>
                <c:pt idx="4422">
                  <c:v>3.0018087271082976</c:v>
                </c:pt>
                <c:pt idx="4423">
                  <c:v>3.0011301989150092</c:v>
                </c:pt>
                <c:pt idx="4424">
                  <c:v>3.0004519774011298</c:v>
                </c:pt>
                <c:pt idx="4425">
                  <c:v>2.9997740623587892</c:v>
                </c:pt>
                <c:pt idx="4426">
                  <c:v>2.9990964535803029</c:v>
                </c:pt>
                <c:pt idx="4427">
                  <c:v>2.9984191508581755</c:v>
                </c:pt>
                <c:pt idx="4428">
                  <c:v>2.9977421539850981</c:v>
                </c:pt>
                <c:pt idx="4429">
                  <c:v>2.9970654627539504</c:v>
                </c:pt>
                <c:pt idx="4430">
                  <c:v>2.9963890769577972</c:v>
                </c:pt>
                <c:pt idx="4431">
                  <c:v>2.9957129963898916</c:v>
                </c:pt>
                <c:pt idx="4432">
                  <c:v>2.9950372208436726</c:v>
                </c:pt>
                <c:pt idx="4433">
                  <c:v>2.9943617501127648</c:v>
                </c:pt>
                <c:pt idx="4434">
                  <c:v>2.9936865839909808</c:v>
                </c:pt>
                <c:pt idx="4435">
                  <c:v>2.9930117222723176</c:v>
                </c:pt>
                <c:pt idx="4436">
                  <c:v>2.9923371647509578</c:v>
                </c:pt>
                <c:pt idx="4437">
                  <c:v>2.9916629112212707</c:v>
                </c:pt>
                <c:pt idx="4438">
                  <c:v>2.9909889614778105</c:v>
                </c:pt>
                <c:pt idx="4439">
                  <c:v>2.9903153153153155</c:v>
                </c:pt>
                <c:pt idx="4440">
                  <c:v>2.9896419725287098</c:v>
                </c:pt>
                <c:pt idx="4441">
                  <c:v>2.9889689329131022</c:v>
                </c:pt>
                <c:pt idx="4442">
                  <c:v>2.9882961962637857</c:v>
                </c:pt>
                <c:pt idx="4443">
                  <c:v>2.9876237623762378</c:v>
                </c:pt>
                <c:pt idx="4444">
                  <c:v>2.9869516310461193</c:v>
                </c:pt>
                <c:pt idx="4445">
                  <c:v>2.9862798020692756</c:v>
                </c:pt>
                <c:pt idx="4446">
                  <c:v>2.9856082752417361</c:v>
                </c:pt>
                <c:pt idx="4447">
                  <c:v>2.9849370503597124</c:v>
                </c:pt>
                <c:pt idx="4448">
                  <c:v>2.9842661272196001</c:v>
                </c:pt>
                <c:pt idx="4449">
                  <c:v>2.9835955056179775</c:v>
                </c:pt>
                <c:pt idx="4450">
                  <c:v>2.9829251853516063</c:v>
                </c:pt>
                <c:pt idx="4451">
                  <c:v>2.9822551662174304</c:v>
                </c:pt>
                <c:pt idx="4452">
                  <c:v>2.9815854480125759</c:v>
                </c:pt>
                <c:pt idx="4453">
                  <c:v>2.9809160305343512</c:v>
                </c:pt>
                <c:pt idx="4454">
                  <c:v>2.9802469135802467</c:v>
                </c:pt>
                <c:pt idx="4455">
                  <c:v>2.9795780969479355</c:v>
                </c:pt>
                <c:pt idx="4456">
                  <c:v>2.9789095804352703</c:v>
                </c:pt>
                <c:pt idx="4457">
                  <c:v>2.9782413638402869</c:v>
                </c:pt>
                <c:pt idx="4458">
                  <c:v>2.9775734469612019</c:v>
                </c:pt>
                <c:pt idx="4459">
                  <c:v>2.9769058295964124</c:v>
                </c:pt>
                <c:pt idx="4460">
                  <c:v>2.9762385115444969</c:v>
                </c:pt>
                <c:pt idx="4461">
                  <c:v>2.9755714926042134</c:v>
                </c:pt>
                <c:pt idx="4462">
                  <c:v>2.9749047725745013</c:v>
                </c:pt>
                <c:pt idx="4463">
                  <c:v>2.9742383512544803</c:v>
                </c:pt>
                <c:pt idx="4464">
                  <c:v>2.9735722284434489</c:v>
                </c:pt>
                <c:pt idx="4465">
                  <c:v>2.9729064039408866</c:v>
                </c:pt>
                <c:pt idx="4466">
                  <c:v>2.9722408775464517</c:v>
                </c:pt>
                <c:pt idx="4467">
                  <c:v>2.9715756490599823</c:v>
                </c:pt>
                <c:pt idx="4468">
                  <c:v>2.9709107182814947</c:v>
                </c:pt>
                <c:pt idx="4469">
                  <c:v>2.9702460850111856</c:v>
                </c:pt>
                <c:pt idx="4470">
                  <c:v>2.9695817490494298</c:v>
                </c:pt>
                <c:pt idx="4471">
                  <c:v>2.9689177101967799</c:v>
                </c:pt>
                <c:pt idx="4472">
                  <c:v>2.9682539682539684</c:v>
                </c:pt>
                <c:pt idx="4473">
                  <c:v>2.9675905230219044</c:v>
                </c:pt>
                <c:pt idx="4474">
                  <c:v>2.966927374301676</c:v>
                </c:pt>
                <c:pt idx="4475">
                  <c:v>2.9662645218945487</c:v>
                </c:pt>
                <c:pt idx="4476">
                  <c:v>2.9656019656019654</c:v>
                </c:pt>
                <c:pt idx="4477">
                  <c:v>2.9649397052255471</c:v>
                </c:pt>
                <c:pt idx="4478">
                  <c:v>2.9642777405670908</c:v>
                </c:pt>
                <c:pt idx="4479">
                  <c:v>2.9636160714285715</c:v>
                </c:pt>
                <c:pt idx="4480">
                  <c:v>2.9629546976121404</c:v>
                </c:pt>
                <c:pt idx="4481">
                  <c:v>2.9622936189201248</c:v>
                </c:pt>
                <c:pt idx="4482">
                  <c:v>2.9616328351550303</c:v>
                </c:pt>
                <c:pt idx="4483">
                  <c:v>2.9609723461195361</c:v>
                </c:pt>
                <c:pt idx="4484">
                  <c:v>2.9603121516164994</c:v>
                </c:pt>
                <c:pt idx="4485">
                  <c:v>2.9596522514489525</c:v>
                </c:pt>
                <c:pt idx="4486">
                  <c:v>2.9589926454201025</c:v>
                </c:pt>
                <c:pt idx="4487">
                  <c:v>2.9583333333333335</c:v>
                </c:pt>
                <c:pt idx="4488">
                  <c:v>2.9576743149922033</c:v>
                </c:pt>
                <c:pt idx="4489">
                  <c:v>2.9570155902004456</c:v>
                </c:pt>
                <c:pt idx="4490">
                  <c:v>2.9563571587619686</c:v>
                </c:pt>
                <c:pt idx="4491">
                  <c:v>2.9556990204808549</c:v>
                </c:pt>
                <c:pt idx="4492">
                  <c:v>2.9550411751613623</c:v>
                </c:pt>
                <c:pt idx="4493">
                  <c:v>2.9543836226079216</c:v>
                </c:pt>
                <c:pt idx="4494">
                  <c:v>2.9537263626251389</c:v>
                </c:pt>
                <c:pt idx="4495">
                  <c:v>2.9530693950177938</c:v>
                </c:pt>
                <c:pt idx="4496">
                  <c:v>2.9524127195908383</c:v>
                </c:pt>
                <c:pt idx="4497">
                  <c:v>2.9517563361493999</c:v>
                </c:pt>
                <c:pt idx="4498">
                  <c:v>2.9511002444987775</c:v>
                </c:pt>
                <c:pt idx="4499">
                  <c:v>2.9504444444444444</c:v>
                </c:pt>
                <c:pt idx="4500">
                  <c:v>2.9497889357920464</c:v>
                </c:pt>
                <c:pt idx="4501">
                  <c:v>2.9491337183474013</c:v>
                </c:pt>
                <c:pt idx="4502">
                  <c:v>2.9484787919165001</c:v>
                </c:pt>
                <c:pt idx="4503">
                  <c:v>2.9478241563055061</c:v>
                </c:pt>
                <c:pt idx="4504">
                  <c:v>2.9471698113207547</c:v>
                </c:pt>
                <c:pt idx="4505">
                  <c:v>2.9465157567687528</c:v>
                </c:pt>
                <c:pt idx="4506">
                  <c:v>2.9458619924561793</c:v>
                </c:pt>
                <c:pt idx="4507">
                  <c:v>2.9452085181898848</c:v>
                </c:pt>
                <c:pt idx="4508">
                  <c:v>2.9445553337768908</c:v>
                </c:pt>
                <c:pt idx="4509">
                  <c:v>2.9439024390243902</c:v>
                </c:pt>
                <c:pt idx="4510">
                  <c:v>2.9432498337397472</c:v>
                </c:pt>
                <c:pt idx="4511">
                  <c:v>2.9425975177304964</c:v>
                </c:pt>
                <c:pt idx="4512">
                  <c:v>2.941945490804343</c:v>
                </c:pt>
                <c:pt idx="4513">
                  <c:v>2.9412937527691625</c:v>
                </c:pt>
                <c:pt idx="4514">
                  <c:v>2.9406423034330009</c:v>
                </c:pt>
                <c:pt idx="4515">
                  <c:v>2.9399911426040743</c:v>
                </c:pt>
                <c:pt idx="4516">
                  <c:v>2.939340270090768</c:v>
                </c:pt>
                <c:pt idx="4517">
                  <c:v>2.9386896857016378</c:v>
                </c:pt>
                <c:pt idx="4518">
                  <c:v>2.9380393892454082</c:v>
                </c:pt>
                <c:pt idx="4519">
                  <c:v>2.9373893805309734</c:v>
                </c:pt>
                <c:pt idx="4520">
                  <c:v>2.9367396593673964</c:v>
                </c:pt>
                <c:pt idx="4521">
                  <c:v>2.9360902255639099</c:v>
                </c:pt>
                <c:pt idx="4522">
                  <c:v>2.9354410789299137</c:v>
                </c:pt>
                <c:pt idx="4523">
                  <c:v>2.934792219274978</c:v>
                </c:pt>
                <c:pt idx="4524">
                  <c:v>2.93414364640884</c:v>
                </c:pt>
                <c:pt idx="4525">
                  <c:v>2.9334953601414053</c:v>
                </c:pt>
                <c:pt idx="4526">
                  <c:v>2.9328473602827478</c:v>
                </c:pt>
                <c:pt idx="4527">
                  <c:v>2.9321996466431095</c:v>
                </c:pt>
                <c:pt idx="4528">
                  <c:v>2.9315522190328993</c:v>
                </c:pt>
                <c:pt idx="4529">
                  <c:v>2.9309050772626932</c:v>
                </c:pt>
                <c:pt idx="4530">
                  <c:v>2.9302582211432355</c:v>
                </c:pt>
                <c:pt idx="4531">
                  <c:v>2.929611650485437</c:v>
                </c:pt>
                <c:pt idx="4532">
                  <c:v>2.9289653651003751</c:v>
                </c:pt>
                <c:pt idx="4533">
                  <c:v>2.928319364799294</c:v>
                </c:pt>
                <c:pt idx="4534">
                  <c:v>2.9276736493936051</c:v>
                </c:pt>
                <c:pt idx="4535">
                  <c:v>2.9270282186948853</c:v>
                </c:pt>
                <c:pt idx="4536">
                  <c:v>2.9263830725148776</c:v>
                </c:pt>
                <c:pt idx="4537">
                  <c:v>2.9257382106654912</c:v>
                </c:pt>
                <c:pt idx="4538">
                  <c:v>2.9250936329588013</c:v>
                </c:pt>
                <c:pt idx="4539">
                  <c:v>2.9244493392070483</c:v>
                </c:pt>
                <c:pt idx="4540">
                  <c:v>2.9238053292226382</c:v>
                </c:pt>
                <c:pt idx="4541">
                  <c:v>2.923161602818142</c:v>
                </c:pt>
                <c:pt idx="4542">
                  <c:v>2.9225181598062955</c:v>
                </c:pt>
                <c:pt idx="4543">
                  <c:v>2.921875</c:v>
                </c:pt>
                <c:pt idx="4544">
                  <c:v>2.9212321232123211</c:v>
                </c:pt>
                <c:pt idx="4545">
                  <c:v>2.9205895292564894</c:v>
                </c:pt>
                <c:pt idx="4546">
                  <c:v>2.9199472179458983</c:v>
                </c:pt>
                <c:pt idx="4547">
                  <c:v>2.9193051890941071</c:v>
                </c:pt>
                <c:pt idx="4548">
                  <c:v>2.9186634425148386</c:v>
                </c:pt>
                <c:pt idx="4549">
                  <c:v>2.918021978021978</c:v>
                </c:pt>
                <c:pt idx="4550">
                  <c:v>2.9173807954295761</c:v>
                </c:pt>
                <c:pt idx="4551">
                  <c:v>2.9167398945518452</c:v>
                </c:pt>
                <c:pt idx="4552">
                  <c:v>2.9160992752031629</c:v>
                </c:pt>
                <c:pt idx="4553">
                  <c:v>2.9154589371980677</c:v>
                </c:pt>
                <c:pt idx="4554">
                  <c:v>2.9148188803512625</c:v>
                </c:pt>
                <c:pt idx="4555">
                  <c:v>2.9141791044776117</c:v>
                </c:pt>
                <c:pt idx="4556">
                  <c:v>2.913539609392144</c:v>
                </c:pt>
                <c:pt idx="4557">
                  <c:v>2.9129003949100483</c:v>
                </c:pt>
                <c:pt idx="4558">
                  <c:v>2.9122614608466768</c:v>
                </c:pt>
                <c:pt idx="4559">
                  <c:v>2.9116228070175438</c:v>
                </c:pt>
                <c:pt idx="4560">
                  <c:v>2.9109844332383248</c:v>
                </c:pt>
                <c:pt idx="4561">
                  <c:v>2.9103463393248576</c:v>
                </c:pt>
                <c:pt idx="4562">
                  <c:v>2.9097085250931403</c:v>
                </c:pt>
                <c:pt idx="4563">
                  <c:v>2.9090709903593339</c:v>
                </c:pt>
                <c:pt idx="4564">
                  <c:v>2.9084337349397589</c:v>
                </c:pt>
                <c:pt idx="4565">
                  <c:v>2.9077967586508979</c:v>
                </c:pt>
                <c:pt idx="4566">
                  <c:v>2.9071600613093933</c:v>
                </c:pt>
                <c:pt idx="4567">
                  <c:v>2.9065236427320489</c:v>
                </c:pt>
                <c:pt idx="4568">
                  <c:v>2.9058875027358284</c:v>
                </c:pt>
                <c:pt idx="4569">
                  <c:v>2.9052516411378555</c:v>
                </c:pt>
                <c:pt idx="4570">
                  <c:v>2.9046160577554145</c:v>
                </c:pt>
                <c:pt idx="4571">
                  <c:v>2.9039807524059493</c:v>
                </c:pt>
                <c:pt idx="4572">
                  <c:v>2.9033457249070631</c:v>
                </c:pt>
                <c:pt idx="4573">
                  <c:v>2.9027109750765194</c:v>
                </c:pt>
                <c:pt idx="4574">
                  <c:v>2.9020765027322404</c:v>
                </c:pt>
                <c:pt idx="4575">
                  <c:v>2.9014423076923075</c:v>
                </c:pt>
                <c:pt idx="4576">
                  <c:v>2.9008083897749617</c:v>
                </c:pt>
                <c:pt idx="4577">
                  <c:v>2.900174748798602</c:v>
                </c:pt>
                <c:pt idx="4578">
                  <c:v>2.8995413845817866</c:v>
                </c:pt>
                <c:pt idx="4579">
                  <c:v>2.8989082969432314</c:v>
                </c:pt>
                <c:pt idx="4580">
                  <c:v>2.898275485701812</c:v>
                </c:pt>
                <c:pt idx="4581">
                  <c:v>2.8976429506765604</c:v>
                </c:pt>
                <c:pt idx="4582">
                  <c:v>2.8970106916866682</c:v>
                </c:pt>
                <c:pt idx="4583">
                  <c:v>2.8963787085514836</c:v>
                </c:pt>
                <c:pt idx="4584">
                  <c:v>2.8957470010905126</c:v>
                </c:pt>
                <c:pt idx="4585">
                  <c:v>2.8951155691234192</c:v>
                </c:pt>
                <c:pt idx="4586">
                  <c:v>2.8944844124700242</c:v>
                </c:pt>
                <c:pt idx="4587">
                  <c:v>2.8938535309503051</c:v>
                </c:pt>
                <c:pt idx="4588">
                  <c:v>2.8932229243843977</c:v>
                </c:pt>
                <c:pt idx="4589">
                  <c:v>2.8925925925925924</c:v>
                </c:pt>
                <c:pt idx="4590">
                  <c:v>2.8919625353953387</c:v>
                </c:pt>
                <c:pt idx="4591">
                  <c:v>2.8913327526132404</c:v>
                </c:pt>
                <c:pt idx="4592">
                  <c:v>2.8907032440670584</c:v>
                </c:pt>
                <c:pt idx="4593">
                  <c:v>2.89007400957771</c:v>
                </c:pt>
                <c:pt idx="4594">
                  <c:v>2.8894450489662677</c:v>
                </c:pt>
                <c:pt idx="4595">
                  <c:v>2.88881636205396</c:v>
                </c:pt>
                <c:pt idx="4596">
                  <c:v>2.8881879486621709</c:v>
                </c:pt>
                <c:pt idx="4597">
                  <c:v>2.8875598086124401</c:v>
                </c:pt>
                <c:pt idx="4598">
                  <c:v>2.8869319417264623</c:v>
                </c:pt>
                <c:pt idx="4599">
                  <c:v>2.886304347826087</c:v>
                </c:pt>
                <c:pt idx="4600">
                  <c:v>2.8856770267333189</c:v>
                </c:pt>
                <c:pt idx="4601">
                  <c:v>2.8850499782703172</c:v>
                </c:pt>
                <c:pt idx="4602">
                  <c:v>2.8844232022593959</c:v>
                </c:pt>
                <c:pt idx="4603">
                  <c:v>2.8837966985230237</c:v>
                </c:pt>
                <c:pt idx="4604">
                  <c:v>2.8831704668838221</c:v>
                </c:pt>
                <c:pt idx="4605">
                  <c:v>2.8825445071645679</c:v>
                </c:pt>
                <c:pt idx="4606">
                  <c:v>2.8819188191881917</c:v>
                </c:pt>
                <c:pt idx="4607">
                  <c:v>2.8812934027777777</c:v>
                </c:pt>
                <c:pt idx="4608">
                  <c:v>2.8806682577565632</c:v>
                </c:pt>
                <c:pt idx="4609">
                  <c:v>2.8800433839479394</c:v>
                </c:pt>
                <c:pt idx="4610">
                  <c:v>2.8794187811754499</c:v>
                </c:pt>
                <c:pt idx="4611">
                  <c:v>2.8787944492627928</c:v>
                </c:pt>
                <c:pt idx="4612">
                  <c:v>2.8781703880338174</c:v>
                </c:pt>
                <c:pt idx="4613">
                  <c:v>2.8775465973125272</c:v>
                </c:pt>
                <c:pt idx="4614">
                  <c:v>2.8769230769230769</c:v>
                </c:pt>
                <c:pt idx="4615">
                  <c:v>2.8762998266897748</c:v>
                </c:pt>
                <c:pt idx="4616">
                  <c:v>2.8756768464370803</c:v>
                </c:pt>
                <c:pt idx="4617">
                  <c:v>2.8750541359896058</c:v>
                </c:pt>
                <c:pt idx="4618">
                  <c:v>2.8744316951721154</c:v>
                </c:pt>
                <c:pt idx="4619">
                  <c:v>2.8738095238095238</c:v>
                </c:pt>
                <c:pt idx="4620">
                  <c:v>2.873187621726899</c:v>
                </c:pt>
                <c:pt idx="4621">
                  <c:v>2.872565988749459</c:v>
                </c:pt>
                <c:pt idx="4622">
                  <c:v>2.8719446247025742</c:v>
                </c:pt>
                <c:pt idx="4623">
                  <c:v>2.8713235294117645</c:v>
                </c:pt>
                <c:pt idx="4624">
                  <c:v>2.8707027027027028</c:v>
                </c:pt>
                <c:pt idx="4625">
                  <c:v>2.8700821444012106</c:v>
                </c:pt>
                <c:pt idx="4626">
                  <c:v>2.8694618543332613</c:v>
                </c:pt>
                <c:pt idx="4627">
                  <c:v>2.8688418323249785</c:v>
                </c:pt>
                <c:pt idx="4628">
                  <c:v>2.8682220782026357</c:v>
                </c:pt>
                <c:pt idx="4629">
                  <c:v>2.8676025917926564</c:v>
                </c:pt>
                <c:pt idx="4630">
                  <c:v>2.8669833729216152</c:v>
                </c:pt>
                <c:pt idx="4631">
                  <c:v>2.8663644214162347</c:v>
                </c:pt>
                <c:pt idx="4632">
                  <c:v>2.8657457371033885</c:v>
                </c:pt>
                <c:pt idx="4633">
                  <c:v>2.865127319810099</c:v>
                </c:pt>
                <c:pt idx="4634">
                  <c:v>2.8645091693635383</c:v>
                </c:pt>
                <c:pt idx="4635">
                  <c:v>2.8638912855910266</c:v>
                </c:pt>
                <c:pt idx="4636">
                  <c:v>2.8632736683200344</c:v>
                </c:pt>
                <c:pt idx="4637">
                  <c:v>2.86265631737818</c:v>
                </c:pt>
                <c:pt idx="4638">
                  <c:v>2.8620392325932311</c:v>
                </c:pt>
                <c:pt idx="4639">
                  <c:v>2.8614224137931035</c:v>
                </c:pt>
                <c:pt idx="4640">
                  <c:v>2.8608058608058609</c:v>
                </c:pt>
                <c:pt idx="4641">
                  <c:v>2.8601895734597158</c:v>
                </c:pt>
                <c:pt idx="4642">
                  <c:v>2.8595735515830283</c:v>
                </c:pt>
                <c:pt idx="4643">
                  <c:v>2.8589577950043066</c:v>
                </c:pt>
                <c:pt idx="4644">
                  <c:v>2.8583423035522069</c:v>
                </c:pt>
                <c:pt idx="4645">
                  <c:v>2.8577270770555319</c:v>
                </c:pt>
                <c:pt idx="4646">
                  <c:v>2.8571121153432322</c:v>
                </c:pt>
                <c:pt idx="4647">
                  <c:v>2.8564974182444063</c:v>
                </c:pt>
                <c:pt idx="4648">
                  <c:v>2.8558829855882983</c:v>
                </c:pt>
                <c:pt idx="4649">
                  <c:v>2.8552688172043013</c:v>
                </c:pt>
                <c:pt idx="4650">
                  <c:v>2.8546549129219523</c:v>
                </c:pt>
                <c:pt idx="4651">
                  <c:v>2.8540412725709374</c:v>
                </c:pt>
                <c:pt idx="4652">
                  <c:v>2.8534278959810875</c:v>
                </c:pt>
                <c:pt idx="4653">
                  <c:v>2.8528147829823807</c:v>
                </c:pt>
                <c:pt idx="4654">
                  <c:v>2.8522019334049409</c:v>
                </c:pt>
                <c:pt idx="4655">
                  <c:v>2.8515893470790377</c:v>
                </c:pt>
                <c:pt idx="4656">
                  <c:v>2.8509770238350871</c:v>
                </c:pt>
                <c:pt idx="4657">
                  <c:v>2.8503649635036497</c:v>
                </c:pt>
                <c:pt idx="4658">
                  <c:v>2.8497531659154327</c:v>
                </c:pt>
                <c:pt idx="4659">
                  <c:v>2.8491416309012876</c:v>
                </c:pt>
                <c:pt idx="4660">
                  <c:v>2.8485303582922121</c:v>
                </c:pt>
                <c:pt idx="4661">
                  <c:v>2.8479193479193481</c:v>
                </c:pt>
                <c:pt idx="4662">
                  <c:v>2.8473085996139824</c:v>
                </c:pt>
                <c:pt idx="4663">
                  <c:v>2.8466981132075473</c:v>
                </c:pt>
                <c:pt idx="4664">
                  <c:v>2.8460878885316183</c:v>
                </c:pt>
                <c:pt idx="4665">
                  <c:v>2.8454779254179168</c:v>
                </c:pt>
                <c:pt idx="4666">
                  <c:v>2.8448682236983074</c:v>
                </c:pt>
                <c:pt idx="4667">
                  <c:v>2.8442587832047987</c:v>
                </c:pt>
                <c:pt idx="4668">
                  <c:v>2.8436496037695438</c:v>
                </c:pt>
                <c:pt idx="4669">
                  <c:v>2.8430406852248393</c:v>
                </c:pt>
                <c:pt idx="4670">
                  <c:v>2.8424320274031256</c:v>
                </c:pt>
                <c:pt idx="4671">
                  <c:v>2.8418236301369864</c:v>
                </c:pt>
                <c:pt idx="4672">
                  <c:v>2.8412154932591482</c:v>
                </c:pt>
                <c:pt idx="4673">
                  <c:v>2.8406076166024818</c:v>
                </c:pt>
                <c:pt idx="4674">
                  <c:v>2.84</c:v>
                </c:pt>
                <c:pt idx="4675">
                  <c:v>2.8393926432848589</c:v>
                </c:pt>
                <c:pt idx="4676">
                  <c:v>2.8387855462903571</c:v>
                </c:pt>
                <c:pt idx="4677">
                  <c:v>2.8381787088499357</c:v>
                </c:pt>
                <c:pt idx="4678">
                  <c:v>2.8375721307971791</c:v>
                </c:pt>
                <c:pt idx="4679">
                  <c:v>2.8369658119658121</c:v>
                </c:pt>
                <c:pt idx="4680">
                  <c:v>2.8363597521897033</c:v>
                </c:pt>
                <c:pt idx="4681">
                  <c:v>2.8357539513028622</c:v>
                </c:pt>
                <c:pt idx="4682">
                  <c:v>2.8351484091394403</c:v>
                </c:pt>
                <c:pt idx="4683">
                  <c:v>2.8345431255337319</c:v>
                </c:pt>
                <c:pt idx="4684">
                  <c:v>2.8339381003201707</c:v>
                </c:pt>
                <c:pt idx="4685">
                  <c:v>2.8333333333333335</c:v>
                </c:pt>
                <c:pt idx="4686">
                  <c:v>2.8327288244079369</c:v>
                </c:pt>
                <c:pt idx="4687">
                  <c:v>2.8321245733788394</c:v>
                </c:pt>
                <c:pt idx="4688">
                  <c:v>2.8315205800810408</c:v>
                </c:pt>
                <c:pt idx="4689">
                  <c:v>2.8309168443496802</c:v>
                </c:pt>
                <c:pt idx="4690">
                  <c:v>2.8303133660200386</c:v>
                </c:pt>
                <c:pt idx="4691">
                  <c:v>2.8297101449275361</c:v>
                </c:pt>
                <c:pt idx="4692">
                  <c:v>2.8291071809077351</c:v>
                </c:pt>
                <c:pt idx="4693">
                  <c:v>2.8285044737963356</c:v>
                </c:pt>
                <c:pt idx="4694">
                  <c:v>2.8279020234291798</c:v>
                </c:pt>
                <c:pt idx="4695">
                  <c:v>2.8272998296422487</c:v>
                </c:pt>
                <c:pt idx="4696">
                  <c:v>2.8266978922716626</c:v>
                </c:pt>
                <c:pt idx="4697">
                  <c:v>2.8260962111536823</c:v>
                </c:pt>
                <c:pt idx="4698">
                  <c:v>2.8254947861247075</c:v>
                </c:pt>
                <c:pt idx="4699">
                  <c:v>2.8248936170212766</c:v>
                </c:pt>
                <c:pt idx="4700">
                  <c:v>2.8242927036800682</c:v>
                </c:pt>
                <c:pt idx="4701">
                  <c:v>2.8236920459378987</c:v>
                </c:pt>
                <c:pt idx="4702">
                  <c:v>2.8230916436317246</c:v>
                </c:pt>
                <c:pt idx="4703">
                  <c:v>2.8224914965986394</c:v>
                </c:pt>
                <c:pt idx="4704">
                  <c:v>2.8218916046758769</c:v>
                </c:pt>
                <c:pt idx="4705">
                  <c:v>2.8212919677008075</c:v>
                </c:pt>
                <c:pt idx="4706">
                  <c:v>2.8206925855109413</c:v>
                </c:pt>
                <c:pt idx="4707">
                  <c:v>2.8200934579439254</c:v>
                </c:pt>
                <c:pt idx="4708">
                  <c:v>2.8194945848375452</c:v>
                </c:pt>
                <c:pt idx="4709">
                  <c:v>2.8188959660297241</c:v>
                </c:pt>
                <c:pt idx="4710">
                  <c:v>2.8182976013585228</c:v>
                </c:pt>
                <c:pt idx="4711">
                  <c:v>2.8176994906621391</c:v>
                </c:pt>
                <c:pt idx="4712">
                  <c:v>2.8171016337789094</c:v>
                </c:pt>
                <c:pt idx="4713">
                  <c:v>2.8165040305473057</c:v>
                </c:pt>
                <c:pt idx="4714">
                  <c:v>2.8159066808059383</c:v>
                </c:pt>
                <c:pt idx="4715">
                  <c:v>2.8153095843935541</c:v>
                </c:pt>
                <c:pt idx="4716">
                  <c:v>2.8147127411490356</c:v>
                </c:pt>
                <c:pt idx="4717">
                  <c:v>2.8141161509114032</c:v>
                </c:pt>
                <c:pt idx="4718">
                  <c:v>2.8135198135198136</c:v>
                </c:pt>
                <c:pt idx="4719">
                  <c:v>2.8129237288135593</c:v>
                </c:pt>
                <c:pt idx="4720">
                  <c:v>2.8123278966320693</c:v>
                </c:pt>
                <c:pt idx="4721">
                  <c:v>2.8117323168149091</c:v>
                </c:pt>
                <c:pt idx="4722">
                  <c:v>2.8111369892017786</c:v>
                </c:pt>
                <c:pt idx="4723">
                  <c:v>2.8105419136325147</c:v>
                </c:pt>
                <c:pt idx="4724">
                  <c:v>2.80994708994709</c:v>
                </c:pt>
                <c:pt idx="4725">
                  <c:v>2.8093525179856114</c:v>
                </c:pt>
                <c:pt idx="4726">
                  <c:v>2.8087581975883222</c:v>
                </c:pt>
                <c:pt idx="4727">
                  <c:v>2.8081641285956005</c:v>
                </c:pt>
                <c:pt idx="4728">
                  <c:v>2.8075703108479595</c:v>
                </c:pt>
                <c:pt idx="4729">
                  <c:v>2.8069767441860467</c:v>
                </c:pt>
                <c:pt idx="4730">
                  <c:v>2.8063834284506446</c:v>
                </c:pt>
                <c:pt idx="4731">
                  <c:v>2.8057903634826711</c:v>
                </c:pt>
                <c:pt idx="4732">
                  <c:v>2.8051975491231778</c:v>
                </c:pt>
                <c:pt idx="4733">
                  <c:v>2.8046049852133503</c:v>
                </c:pt>
                <c:pt idx="4734">
                  <c:v>2.8040126715945091</c:v>
                </c:pt>
                <c:pt idx="4735">
                  <c:v>2.8034206081081079</c:v>
                </c:pt>
                <c:pt idx="4736">
                  <c:v>2.8028287945957358</c:v>
                </c:pt>
                <c:pt idx="4737">
                  <c:v>2.8022372308991135</c:v>
                </c:pt>
                <c:pt idx="4738">
                  <c:v>2.8016459168600969</c:v>
                </c:pt>
                <c:pt idx="4739">
                  <c:v>2.8010548523206751</c:v>
                </c:pt>
                <c:pt idx="4740">
                  <c:v>2.8004640371229699</c:v>
                </c:pt>
                <c:pt idx="4741">
                  <c:v>2.7998734711092368</c:v>
                </c:pt>
                <c:pt idx="4742">
                  <c:v>2.7992831541218637</c:v>
                </c:pt>
                <c:pt idx="4743">
                  <c:v>2.7986930860033725</c:v>
                </c:pt>
                <c:pt idx="4744">
                  <c:v>2.7981032665964172</c:v>
                </c:pt>
                <c:pt idx="4745">
                  <c:v>2.7975136957437843</c:v>
                </c:pt>
                <c:pt idx="4746">
                  <c:v>2.7969243732883928</c:v>
                </c:pt>
                <c:pt idx="4747">
                  <c:v>2.7963352990732941</c:v>
                </c:pt>
                <c:pt idx="4748">
                  <c:v>2.7957464729416719</c:v>
                </c:pt>
                <c:pt idx="4749">
                  <c:v>2.7951578947368421</c:v>
                </c:pt>
                <c:pt idx="4750">
                  <c:v>2.7945695643022521</c:v>
                </c:pt>
                <c:pt idx="4751">
                  <c:v>2.7939814814814814</c:v>
                </c:pt>
                <c:pt idx="4752">
                  <c:v>2.7933936461182411</c:v>
                </c:pt>
                <c:pt idx="4753">
                  <c:v>2.7928060580563736</c:v>
                </c:pt>
                <c:pt idx="4754">
                  <c:v>2.7922187171398529</c:v>
                </c:pt>
                <c:pt idx="4755">
                  <c:v>2.7916316232127838</c:v>
                </c:pt>
                <c:pt idx="4756">
                  <c:v>2.7910447761194028</c:v>
                </c:pt>
                <c:pt idx="4757">
                  <c:v>2.7904581757040772</c:v>
                </c:pt>
                <c:pt idx="4758">
                  <c:v>2.789871821811305</c:v>
                </c:pt>
                <c:pt idx="4759">
                  <c:v>2.7892857142857141</c:v>
                </c:pt>
                <c:pt idx="4760">
                  <c:v>2.7886998529720648</c:v>
                </c:pt>
                <c:pt idx="4761">
                  <c:v>2.7881142377152459</c:v>
                </c:pt>
                <c:pt idx="4762">
                  <c:v>2.787528868360277</c:v>
                </c:pt>
                <c:pt idx="4763">
                  <c:v>2.7869437447523091</c:v>
                </c:pt>
                <c:pt idx="4764">
                  <c:v>2.786358866736621</c:v>
                </c:pt>
                <c:pt idx="4765">
                  <c:v>2.7857742341586236</c:v>
                </c:pt>
                <c:pt idx="4766">
                  <c:v>2.7851898468638558</c:v>
                </c:pt>
                <c:pt idx="4767">
                  <c:v>2.7846057046979866</c:v>
                </c:pt>
                <c:pt idx="4768">
                  <c:v>2.7840218075068148</c:v>
                </c:pt>
                <c:pt idx="4769">
                  <c:v>2.7834381551362681</c:v>
                </c:pt>
                <c:pt idx="4770">
                  <c:v>2.7828547474324039</c:v>
                </c:pt>
                <c:pt idx="4771">
                  <c:v>2.7822715842414083</c:v>
                </c:pt>
                <c:pt idx="4772">
                  <c:v>2.7816886654095958</c:v>
                </c:pt>
                <c:pt idx="4773">
                  <c:v>2.7811059907834101</c:v>
                </c:pt>
                <c:pt idx="4774">
                  <c:v>2.7805235602094243</c:v>
                </c:pt>
                <c:pt idx="4775">
                  <c:v>2.7799413735343386</c:v>
                </c:pt>
                <c:pt idx="4776">
                  <c:v>2.7793594306049823</c:v>
                </c:pt>
                <c:pt idx="4777">
                  <c:v>2.7787777312683133</c:v>
                </c:pt>
                <c:pt idx="4778">
                  <c:v>2.7781962753714167</c:v>
                </c:pt>
                <c:pt idx="4779">
                  <c:v>2.7776150627615062</c:v>
                </c:pt>
                <c:pt idx="4780">
                  <c:v>2.7770340932859234</c:v>
                </c:pt>
                <c:pt idx="4781">
                  <c:v>2.7764533667921372</c:v>
                </c:pt>
                <c:pt idx="4782">
                  <c:v>2.7758728831277439</c:v>
                </c:pt>
                <c:pt idx="4783">
                  <c:v>2.7752926421404682</c:v>
                </c:pt>
                <c:pt idx="4784">
                  <c:v>2.7747126436781611</c:v>
                </c:pt>
                <c:pt idx="4785">
                  <c:v>2.7741328875888005</c:v>
                </c:pt>
                <c:pt idx="4786">
                  <c:v>2.7735533737204929</c:v>
                </c:pt>
                <c:pt idx="4787">
                  <c:v>2.7729741019214704</c:v>
                </c:pt>
                <c:pt idx="4788">
                  <c:v>2.7723950720400921</c:v>
                </c:pt>
                <c:pt idx="4789">
                  <c:v>2.7718162839248435</c:v>
                </c:pt>
                <c:pt idx="4790">
                  <c:v>2.7712377374243373</c:v>
                </c:pt>
                <c:pt idx="4791">
                  <c:v>2.7706594323873124</c:v>
                </c:pt>
                <c:pt idx="4792">
                  <c:v>2.7700813686626331</c:v>
                </c:pt>
                <c:pt idx="4793">
                  <c:v>2.7695035460992909</c:v>
                </c:pt>
                <c:pt idx="4794">
                  <c:v>2.7689259645464026</c:v>
                </c:pt>
                <c:pt idx="4795">
                  <c:v>2.7683486238532109</c:v>
                </c:pt>
                <c:pt idx="4796">
                  <c:v>2.7677715238690848</c:v>
                </c:pt>
                <c:pt idx="4797">
                  <c:v>2.7671946644435179</c:v>
                </c:pt>
                <c:pt idx="4798">
                  <c:v>2.7666180454261307</c:v>
                </c:pt>
                <c:pt idx="4799">
                  <c:v>2.7660416666666667</c:v>
                </c:pt>
                <c:pt idx="4800">
                  <c:v>2.7654655280149969</c:v>
                </c:pt>
                <c:pt idx="4801">
                  <c:v>2.7648896293211163</c:v>
                </c:pt>
                <c:pt idx="4802">
                  <c:v>2.7643139704351447</c:v>
                </c:pt>
                <c:pt idx="4803">
                  <c:v>2.7637385512073274</c:v>
                </c:pt>
                <c:pt idx="4804">
                  <c:v>2.7631633714880333</c:v>
                </c:pt>
                <c:pt idx="4805">
                  <c:v>2.7625884311277571</c:v>
                </c:pt>
                <c:pt idx="4806">
                  <c:v>2.7620137299771166</c:v>
                </c:pt>
                <c:pt idx="4807">
                  <c:v>2.7614392678868551</c:v>
                </c:pt>
                <c:pt idx="4808">
                  <c:v>2.7608650447078396</c:v>
                </c:pt>
                <c:pt idx="4809">
                  <c:v>2.7602910602910602</c:v>
                </c:pt>
                <c:pt idx="4810">
                  <c:v>2.7597173144876326</c:v>
                </c:pt>
                <c:pt idx="4811">
                  <c:v>2.7591438071487948</c:v>
                </c:pt>
                <c:pt idx="4812">
                  <c:v>2.7585705381259089</c:v>
                </c:pt>
                <c:pt idx="4813">
                  <c:v>2.7579975072704612</c:v>
                </c:pt>
                <c:pt idx="4814">
                  <c:v>2.7574247144340602</c:v>
                </c:pt>
                <c:pt idx="4815">
                  <c:v>2.7568521594684388</c:v>
                </c:pt>
                <c:pt idx="4816">
                  <c:v>2.7562798422254513</c:v>
                </c:pt>
                <c:pt idx="4817">
                  <c:v>2.7557077625570776</c:v>
                </c:pt>
                <c:pt idx="4818">
                  <c:v>2.7551359203154182</c:v>
                </c:pt>
                <c:pt idx="4819">
                  <c:v>2.7545643153526971</c:v>
                </c:pt>
                <c:pt idx="4820">
                  <c:v>2.7539929475212612</c:v>
                </c:pt>
                <c:pt idx="4821">
                  <c:v>2.7534218166735793</c:v>
                </c:pt>
                <c:pt idx="4822">
                  <c:v>2.7528509226622435</c:v>
                </c:pt>
                <c:pt idx="4823">
                  <c:v>2.7522802653399667</c:v>
                </c:pt>
                <c:pt idx="4824">
                  <c:v>2.7517098445595853</c:v>
                </c:pt>
                <c:pt idx="4825">
                  <c:v>2.751139660174057</c:v>
                </c:pt>
                <c:pt idx="4826">
                  <c:v>2.7505697120364614</c:v>
                </c:pt>
                <c:pt idx="4827">
                  <c:v>2.75</c:v>
                </c:pt>
                <c:pt idx="4828">
                  <c:v>2.7494305239179955</c:v>
                </c:pt>
                <c:pt idx="4829">
                  <c:v>2.7488612836438922</c:v>
                </c:pt>
                <c:pt idx="4830">
                  <c:v>2.7482922790312565</c:v>
                </c:pt>
                <c:pt idx="4831">
                  <c:v>2.7477235099337749</c:v>
                </c:pt>
                <c:pt idx="4832">
                  <c:v>2.7471549762052554</c:v>
                </c:pt>
                <c:pt idx="4833">
                  <c:v>2.7465866776996277</c:v>
                </c:pt>
                <c:pt idx="4834">
                  <c:v>2.7460186142709411</c:v>
                </c:pt>
                <c:pt idx="4835">
                  <c:v>2.7454507857733663</c:v>
                </c:pt>
                <c:pt idx="4836">
                  <c:v>2.7448831920611951</c:v>
                </c:pt>
                <c:pt idx="4837">
                  <c:v>2.7443158329888382</c:v>
                </c:pt>
                <c:pt idx="4838">
                  <c:v>2.7437487084108287</c:v>
                </c:pt>
                <c:pt idx="4839">
                  <c:v>2.7431818181818182</c:v>
                </c:pt>
                <c:pt idx="4840">
                  <c:v>2.7426151621565791</c:v>
                </c:pt>
                <c:pt idx="4841">
                  <c:v>2.742048740190004</c:v>
                </c:pt>
                <c:pt idx="4842">
                  <c:v>2.7414825521371049</c:v>
                </c:pt>
                <c:pt idx="4843">
                  <c:v>2.7409165978530141</c:v>
                </c:pt>
                <c:pt idx="4844">
                  <c:v>2.7403508771929825</c:v>
                </c:pt>
                <c:pt idx="4845">
                  <c:v>2.7397853900123814</c:v>
                </c:pt>
                <c:pt idx="4846">
                  <c:v>2.739220136166701</c:v>
                </c:pt>
                <c:pt idx="4847">
                  <c:v>2.7386551155115511</c:v>
                </c:pt>
                <c:pt idx="4848">
                  <c:v>2.7380903279026603</c:v>
                </c:pt>
                <c:pt idx="4849">
                  <c:v>2.7375257731958764</c:v>
                </c:pt>
                <c:pt idx="4850">
                  <c:v>2.7369614512471654</c:v>
                </c:pt>
                <c:pt idx="4851">
                  <c:v>2.7363973619126134</c:v>
                </c:pt>
                <c:pt idx="4852">
                  <c:v>2.7358335050484235</c:v>
                </c:pt>
                <c:pt idx="4853">
                  <c:v>2.735269880510919</c:v>
                </c:pt>
                <c:pt idx="4854">
                  <c:v>2.7347064881565397</c:v>
                </c:pt>
                <c:pt idx="4855">
                  <c:v>2.7341433278418452</c:v>
                </c:pt>
                <c:pt idx="4856">
                  <c:v>2.7335803994235124</c:v>
                </c:pt>
                <c:pt idx="4857">
                  <c:v>2.7330177027583367</c:v>
                </c:pt>
                <c:pt idx="4858">
                  <c:v>2.7324552377032312</c:v>
                </c:pt>
                <c:pt idx="4859">
                  <c:v>2.7318930041152263</c:v>
                </c:pt>
                <c:pt idx="4860">
                  <c:v>2.7313310018514709</c:v>
                </c:pt>
                <c:pt idx="4861">
                  <c:v>2.7307692307692308</c:v>
                </c:pt>
                <c:pt idx="4862">
                  <c:v>2.7302076907258894</c:v>
                </c:pt>
                <c:pt idx="4863">
                  <c:v>2.7296463815789473</c:v>
                </c:pt>
                <c:pt idx="4864">
                  <c:v>2.7290853031860225</c:v>
                </c:pt>
                <c:pt idx="4865">
                  <c:v>2.72852445540485</c:v>
                </c:pt>
                <c:pt idx="4866">
                  <c:v>2.7279638380932814</c:v>
                </c:pt>
                <c:pt idx="4867">
                  <c:v>2.7274034511092853</c:v>
                </c:pt>
                <c:pt idx="4868">
                  <c:v>2.7268432943109469</c:v>
                </c:pt>
                <c:pt idx="4869">
                  <c:v>2.7262833675564684</c:v>
                </c:pt>
                <c:pt idx="4870">
                  <c:v>2.7257236707041677</c:v>
                </c:pt>
                <c:pt idx="4871">
                  <c:v>2.7251642036124797</c:v>
                </c:pt>
                <c:pt idx="4872">
                  <c:v>2.724604966139955</c:v>
                </c:pt>
                <c:pt idx="4873">
                  <c:v>2.7240459581452607</c:v>
                </c:pt>
                <c:pt idx="4874">
                  <c:v>2.7234871794871793</c:v>
                </c:pt>
                <c:pt idx="4875">
                  <c:v>2.7229286300246103</c:v>
                </c:pt>
                <c:pt idx="4876">
                  <c:v>2.7223703096165677</c:v>
                </c:pt>
                <c:pt idx="4877">
                  <c:v>2.7218122181221811</c:v>
                </c:pt>
                <c:pt idx="4878">
                  <c:v>2.7212543554006969</c:v>
                </c:pt>
                <c:pt idx="4879">
                  <c:v>2.7206967213114752</c:v>
                </c:pt>
                <c:pt idx="4880">
                  <c:v>2.7201393157139933</c:v>
                </c:pt>
                <c:pt idx="4881">
                  <c:v>2.7195821384678411</c:v>
                </c:pt>
                <c:pt idx="4882">
                  <c:v>2.7190251894327258</c:v>
                </c:pt>
                <c:pt idx="4883">
                  <c:v>2.7184684684684686</c:v>
                </c:pt>
                <c:pt idx="4884">
                  <c:v>2.7179119754350052</c:v>
                </c:pt>
                <c:pt idx="4885">
                  <c:v>2.7173557101923862</c:v>
                </c:pt>
                <c:pt idx="4886">
                  <c:v>2.7167996726007777</c:v>
                </c:pt>
                <c:pt idx="4887">
                  <c:v>2.7162438625204581</c:v>
                </c:pt>
                <c:pt idx="4888">
                  <c:v>2.7156882798118223</c:v>
                </c:pt>
                <c:pt idx="4889">
                  <c:v>2.7151329243353781</c:v>
                </c:pt>
                <c:pt idx="4890">
                  <c:v>2.7145777959517483</c:v>
                </c:pt>
                <c:pt idx="4891">
                  <c:v>2.7140228945216682</c:v>
                </c:pt>
                <c:pt idx="4892">
                  <c:v>2.7134682199059883</c:v>
                </c:pt>
                <c:pt idx="4893">
                  <c:v>2.7129137719656722</c:v>
                </c:pt>
                <c:pt idx="4894">
                  <c:v>2.7123595505617977</c:v>
                </c:pt>
                <c:pt idx="4895">
                  <c:v>2.7118055555555554</c:v>
                </c:pt>
                <c:pt idx="4896">
                  <c:v>2.71125178680825</c:v>
                </c:pt>
                <c:pt idx="4897">
                  <c:v>2.7106982441812986</c:v>
                </c:pt>
                <c:pt idx="4898">
                  <c:v>2.7101449275362319</c:v>
                </c:pt>
                <c:pt idx="4899">
                  <c:v>2.7095918367346941</c:v>
                </c:pt>
                <c:pt idx="4900">
                  <c:v>2.7090389716384413</c:v>
                </c:pt>
                <c:pt idx="4901">
                  <c:v>2.7084863321093433</c:v>
                </c:pt>
                <c:pt idx="4902">
                  <c:v>2.707933918009382</c:v>
                </c:pt>
                <c:pt idx="4903">
                  <c:v>2.7073817292006526</c:v>
                </c:pt>
                <c:pt idx="4904">
                  <c:v>2.7068297655453617</c:v>
                </c:pt>
                <c:pt idx="4905">
                  <c:v>2.7062780269058297</c:v>
                </c:pt>
                <c:pt idx="4906">
                  <c:v>2.7057265131444876</c:v>
                </c:pt>
                <c:pt idx="4907">
                  <c:v>2.7051752241238796</c:v>
                </c:pt>
                <c:pt idx="4908">
                  <c:v>2.7046241597066611</c:v>
                </c:pt>
                <c:pt idx="4909">
                  <c:v>2.7040733197556008</c:v>
                </c:pt>
                <c:pt idx="4910">
                  <c:v>2.7035227041335776</c:v>
                </c:pt>
                <c:pt idx="4911">
                  <c:v>2.702972312703583</c:v>
                </c:pt>
                <c:pt idx="4912">
                  <c:v>2.7024221453287196</c:v>
                </c:pt>
                <c:pt idx="4913">
                  <c:v>2.7018722018722019</c:v>
                </c:pt>
                <c:pt idx="4914">
                  <c:v>2.7013224821973552</c:v>
                </c:pt>
                <c:pt idx="4915">
                  <c:v>2.7007729861676157</c:v>
                </c:pt>
                <c:pt idx="4916">
                  <c:v>2.7002237136465324</c:v>
                </c:pt>
                <c:pt idx="4917">
                  <c:v>2.6996746644977634</c:v>
                </c:pt>
                <c:pt idx="4918">
                  <c:v>2.6991258385850783</c:v>
                </c:pt>
                <c:pt idx="4919">
                  <c:v>2.6985772357723579</c:v>
                </c:pt>
                <c:pt idx="4920">
                  <c:v>2.6980288559235928</c:v>
                </c:pt>
                <c:pt idx="4921">
                  <c:v>2.697480698902885</c:v>
                </c:pt>
                <c:pt idx="4922">
                  <c:v>2.6969327645744463</c:v>
                </c:pt>
                <c:pt idx="4923">
                  <c:v>2.6963850528025994</c:v>
                </c:pt>
                <c:pt idx="4924">
                  <c:v>2.6958375634517768</c:v>
                </c:pt>
                <c:pt idx="4925">
                  <c:v>2.6952902963865206</c:v>
                </c:pt>
                <c:pt idx="4926">
                  <c:v>2.6947432514714835</c:v>
                </c:pt>
                <c:pt idx="4927">
                  <c:v>2.6941964285714284</c:v>
                </c:pt>
                <c:pt idx="4928">
                  <c:v>2.6936498275512273</c:v>
                </c:pt>
                <c:pt idx="4929">
                  <c:v>2.693103448275862</c:v>
                </c:pt>
                <c:pt idx="4930">
                  <c:v>2.692557290610424</c:v>
                </c:pt>
                <c:pt idx="4931">
                  <c:v>2.6920113544201136</c:v>
                </c:pt>
                <c:pt idx="4932">
                  <c:v>2.6914656395702412</c:v>
                </c:pt>
                <c:pt idx="4933">
                  <c:v>2.690920145926226</c:v>
                </c:pt>
                <c:pt idx="4934">
                  <c:v>2.6903748733535968</c:v>
                </c:pt>
                <c:pt idx="4935">
                  <c:v>2.6898298217179901</c:v>
                </c:pt>
                <c:pt idx="4936">
                  <c:v>2.6892849908851528</c:v>
                </c:pt>
                <c:pt idx="4937">
                  <c:v>2.6887403807209398</c:v>
                </c:pt>
                <c:pt idx="4938">
                  <c:v>2.6881959910913142</c:v>
                </c:pt>
                <c:pt idx="4939">
                  <c:v>2.6876518218623482</c:v>
                </c:pt>
                <c:pt idx="4940">
                  <c:v>2.6871078729002225</c:v>
                </c:pt>
                <c:pt idx="4941">
                  <c:v>2.6865641440712262</c:v>
                </c:pt>
                <c:pt idx="4942">
                  <c:v>2.6860206352417562</c:v>
                </c:pt>
                <c:pt idx="4943">
                  <c:v>2.6854773462783172</c:v>
                </c:pt>
                <c:pt idx="4944">
                  <c:v>2.6849342770475229</c:v>
                </c:pt>
                <c:pt idx="4945">
                  <c:v>2.6843914274160938</c:v>
                </c:pt>
                <c:pt idx="4946">
                  <c:v>2.6838487972508589</c:v>
                </c:pt>
                <c:pt idx="4947">
                  <c:v>2.6833063864187552</c:v>
                </c:pt>
                <c:pt idx="4948">
                  <c:v>2.6827641947868255</c:v>
                </c:pt>
                <c:pt idx="4949">
                  <c:v>2.6822222222222223</c:v>
                </c:pt>
                <c:pt idx="4950">
                  <c:v>2.6816804685922038</c:v>
                </c:pt>
                <c:pt idx="4951">
                  <c:v>2.6811389337641356</c:v>
                </c:pt>
                <c:pt idx="4952">
                  <c:v>2.6805976176054918</c:v>
                </c:pt>
                <c:pt idx="4953">
                  <c:v>2.6800565199838515</c:v>
                </c:pt>
                <c:pt idx="4954">
                  <c:v>2.6795156407669021</c:v>
                </c:pt>
                <c:pt idx="4955">
                  <c:v>2.6789749798224376</c:v>
                </c:pt>
                <c:pt idx="4956">
                  <c:v>2.678434537018358</c:v>
                </c:pt>
                <c:pt idx="4957">
                  <c:v>2.6778943122226706</c:v>
                </c:pt>
                <c:pt idx="4958">
                  <c:v>2.6773543053034885</c:v>
                </c:pt>
                <c:pt idx="4959">
                  <c:v>2.6768145161290322</c:v>
                </c:pt>
                <c:pt idx="4960">
                  <c:v>2.6762749445676275</c:v>
                </c:pt>
                <c:pt idx="4961">
                  <c:v>2.6757355904877067</c:v>
                </c:pt>
                <c:pt idx="4962">
                  <c:v>2.6751964537578079</c:v>
                </c:pt>
                <c:pt idx="4963">
                  <c:v>2.6746575342465753</c:v>
                </c:pt>
                <c:pt idx="4964">
                  <c:v>2.6741188318227591</c:v>
                </c:pt>
                <c:pt idx="4965">
                  <c:v>2.6735803463552155</c:v>
                </c:pt>
                <c:pt idx="4966">
                  <c:v>2.6730420777129051</c:v>
                </c:pt>
                <c:pt idx="4967">
                  <c:v>2.6725040257648955</c:v>
                </c:pt>
                <c:pt idx="4968">
                  <c:v>2.6719661903803584</c:v>
                </c:pt>
                <c:pt idx="4969">
                  <c:v>2.6714285714285713</c:v>
                </c:pt>
                <c:pt idx="4970">
                  <c:v>2.6708911687789176</c:v>
                </c:pt>
                <c:pt idx="4971">
                  <c:v>2.6703539823008851</c:v>
                </c:pt>
                <c:pt idx="4972">
                  <c:v>2.6698170118640658</c:v>
                </c:pt>
                <c:pt idx="4973">
                  <c:v>2.6692802573381584</c:v>
                </c:pt>
                <c:pt idx="4974">
                  <c:v>2.6687437185929648</c:v>
                </c:pt>
                <c:pt idx="4975">
                  <c:v>2.6682073954983925</c:v>
                </c:pt>
                <c:pt idx="4976">
                  <c:v>2.6676712879244526</c:v>
                </c:pt>
                <c:pt idx="4977">
                  <c:v>2.6671353957412616</c:v>
                </c:pt>
                <c:pt idx="4978">
                  <c:v>2.66659971881904</c:v>
                </c:pt>
                <c:pt idx="4979">
                  <c:v>2.6660642570281126</c:v>
                </c:pt>
                <c:pt idx="4980">
                  <c:v>2.6655290102389078</c:v>
                </c:pt>
                <c:pt idx="4981">
                  <c:v>2.6649939783219589</c:v>
                </c:pt>
                <c:pt idx="4982">
                  <c:v>2.6644591611479029</c:v>
                </c:pt>
                <c:pt idx="4983">
                  <c:v>2.66392455858748</c:v>
                </c:pt>
                <c:pt idx="4984">
                  <c:v>2.6633901705115348</c:v>
                </c:pt>
                <c:pt idx="4985">
                  <c:v>2.662855996791015</c:v>
                </c:pt>
                <c:pt idx="4986">
                  <c:v>2.6623220372969723</c:v>
                </c:pt>
                <c:pt idx="4987">
                  <c:v>2.6617882919005615</c:v>
                </c:pt>
                <c:pt idx="4988">
                  <c:v>2.6612547604730405</c:v>
                </c:pt>
                <c:pt idx="4989">
                  <c:v>2.6607214428857717</c:v>
                </c:pt>
                <c:pt idx="4990">
                  <c:v>2.6601883390102183</c:v>
                </c:pt>
                <c:pt idx="4991">
                  <c:v>2.6596554487179489</c:v>
                </c:pt>
                <c:pt idx="4992">
                  <c:v>2.6591227718806327</c:v>
                </c:pt>
                <c:pt idx="4993">
                  <c:v>2.658590308370044</c:v>
                </c:pt>
                <c:pt idx="4994">
                  <c:v>2.6580580580580579</c:v>
                </c:pt>
                <c:pt idx="4995">
                  <c:v>2.6575260208166531</c:v>
                </c:pt>
                <c:pt idx="4996">
                  <c:v>2.6569941965179109</c:v>
                </c:pt>
                <c:pt idx="4997">
                  <c:v>2.6564625850340136</c:v>
                </c:pt>
                <c:pt idx="4998">
                  <c:v>2.6559311862372477</c:v>
                </c:pt>
                <c:pt idx="4999">
                  <c:v>2.6554000000000002</c:v>
                </c:pt>
                <c:pt idx="5000">
                  <c:v>2.6548690261947612</c:v>
                </c:pt>
                <c:pt idx="5001">
                  <c:v>2.6543382646941223</c:v>
                </c:pt>
                <c:pt idx="5002">
                  <c:v>2.6538077153707778</c:v>
                </c:pt>
                <c:pt idx="5003">
                  <c:v>2.6532773780975218</c:v>
                </c:pt>
                <c:pt idx="5004">
                  <c:v>2.6527472527472526</c:v>
                </c:pt>
                <c:pt idx="5005">
                  <c:v>2.6522173391929686</c:v>
                </c:pt>
                <c:pt idx="5006">
                  <c:v>2.6516876373077691</c:v>
                </c:pt>
                <c:pt idx="5007">
                  <c:v>2.6511581469648564</c:v>
                </c:pt>
                <c:pt idx="5008">
                  <c:v>2.6506288680375323</c:v>
                </c:pt>
                <c:pt idx="5009">
                  <c:v>2.6500998003992016</c:v>
                </c:pt>
                <c:pt idx="5010">
                  <c:v>2.6495709439233686</c:v>
                </c:pt>
                <c:pt idx="5011">
                  <c:v>2.6490422984836393</c:v>
                </c:pt>
                <c:pt idx="5012">
                  <c:v>2.6485138639537205</c:v>
                </c:pt>
                <c:pt idx="5013">
                  <c:v>2.6479856402074193</c:v>
                </c:pt>
                <c:pt idx="5014">
                  <c:v>2.6474576271186439</c:v>
                </c:pt>
                <c:pt idx="5015">
                  <c:v>2.6469298245614037</c:v>
                </c:pt>
                <c:pt idx="5016">
                  <c:v>2.6464022324098067</c:v>
                </c:pt>
                <c:pt idx="5017">
                  <c:v>2.6458748505380631</c:v>
                </c:pt>
                <c:pt idx="5018">
                  <c:v>2.6453476788204822</c:v>
                </c:pt>
                <c:pt idx="5019">
                  <c:v>2.6448207171314739</c:v>
                </c:pt>
                <c:pt idx="5020">
                  <c:v>2.6442939653455486</c:v>
                </c:pt>
                <c:pt idx="5021">
                  <c:v>2.6437674233373158</c:v>
                </c:pt>
                <c:pt idx="5022">
                  <c:v>2.6432410909814852</c:v>
                </c:pt>
                <c:pt idx="5023">
                  <c:v>2.6427149681528661</c:v>
                </c:pt>
                <c:pt idx="5024">
                  <c:v>2.642189054726368</c:v>
                </c:pt>
                <c:pt idx="5025">
                  <c:v>2.6416633505769997</c:v>
                </c:pt>
                <c:pt idx="5026">
                  <c:v>2.6411378555798688</c:v>
                </c:pt>
                <c:pt idx="5027">
                  <c:v>2.640612569610183</c:v>
                </c:pt>
                <c:pt idx="5028">
                  <c:v>2.6400874925432491</c:v>
                </c:pt>
                <c:pt idx="5029">
                  <c:v>2.6395626242544732</c:v>
                </c:pt>
                <c:pt idx="5030">
                  <c:v>2.63903796461936</c:v>
                </c:pt>
                <c:pt idx="5031">
                  <c:v>2.6385135135135136</c:v>
                </c:pt>
                <c:pt idx="5032">
                  <c:v>2.6379892708126365</c:v>
                </c:pt>
                <c:pt idx="5033">
                  <c:v>2.6374652363925306</c:v>
                </c:pt>
                <c:pt idx="5034">
                  <c:v>2.6369414101290962</c:v>
                </c:pt>
                <c:pt idx="5035">
                  <c:v>2.636417791898332</c:v>
                </c:pt>
                <c:pt idx="5036">
                  <c:v>2.6358943815763349</c:v>
                </c:pt>
                <c:pt idx="5037">
                  <c:v>2.6353711790393013</c:v>
                </c:pt>
                <c:pt idx="5038">
                  <c:v>2.6348481841635243</c:v>
                </c:pt>
                <c:pt idx="5039">
                  <c:v>2.634325396825397</c:v>
                </c:pt>
                <c:pt idx="5040">
                  <c:v>2.6338028169014085</c:v>
                </c:pt>
                <c:pt idx="5041">
                  <c:v>2.6332804442681477</c:v>
                </c:pt>
                <c:pt idx="5042">
                  <c:v>2.6327582788023003</c:v>
                </c:pt>
                <c:pt idx="5043">
                  <c:v>2.6322363203806503</c:v>
                </c:pt>
                <c:pt idx="5044">
                  <c:v>2.6317145688800792</c:v>
                </c:pt>
                <c:pt idx="5045">
                  <c:v>2.6311930241775663</c:v>
                </c:pt>
                <c:pt idx="5046">
                  <c:v>2.6306716861501882</c:v>
                </c:pt>
                <c:pt idx="5047">
                  <c:v>2.6301505546751187</c:v>
                </c:pt>
                <c:pt idx="5048">
                  <c:v>2.6296296296296298</c:v>
                </c:pt>
                <c:pt idx="5049">
                  <c:v>2.6291089108910892</c:v>
                </c:pt>
                <c:pt idx="5050">
                  <c:v>2.6285883983369631</c:v>
                </c:pt>
                <c:pt idx="5051">
                  <c:v>2.6280680918448138</c:v>
                </c:pt>
                <c:pt idx="5052">
                  <c:v>2.6275479912923014</c:v>
                </c:pt>
                <c:pt idx="5053">
                  <c:v>2.6270280965571824</c:v>
                </c:pt>
                <c:pt idx="5054">
                  <c:v>2.6265084075173095</c:v>
                </c:pt>
                <c:pt idx="5055">
                  <c:v>2.6259889240506329</c:v>
                </c:pt>
                <c:pt idx="5056">
                  <c:v>2.6254696460351989</c:v>
                </c:pt>
                <c:pt idx="5057">
                  <c:v>2.6249505733491501</c:v>
                </c:pt>
                <c:pt idx="5058">
                  <c:v>2.6244317058707254</c:v>
                </c:pt>
                <c:pt idx="5059">
                  <c:v>2.6239130434782609</c:v>
                </c:pt>
                <c:pt idx="5060">
                  <c:v>2.6233945860501877</c:v>
                </c:pt>
                <c:pt idx="5061">
                  <c:v>2.6228763334650336</c:v>
                </c:pt>
                <c:pt idx="5062">
                  <c:v>2.6223582856014223</c:v>
                </c:pt>
                <c:pt idx="5063">
                  <c:v>2.6218404423380726</c:v>
                </c:pt>
                <c:pt idx="5064">
                  <c:v>2.6213228035538005</c:v>
                </c:pt>
                <c:pt idx="5065">
                  <c:v>2.6208053691275168</c:v>
                </c:pt>
                <c:pt idx="5066">
                  <c:v>2.6202881389382275</c:v>
                </c:pt>
                <c:pt idx="5067">
                  <c:v>2.6197711128650356</c:v>
                </c:pt>
                <c:pt idx="5068">
                  <c:v>2.6192542907871377</c:v>
                </c:pt>
                <c:pt idx="5069">
                  <c:v>2.6187376725838263</c:v>
                </c:pt>
                <c:pt idx="5070">
                  <c:v>2.6182212581344904</c:v>
                </c:pt>
                <c:pt idx="5071">
                  <c:v>2.6177050473186121</c:v>
                </c:pt>
                <c:pt idx="5072">
                  <c:v>2.6171890400157696</c:v>
                </c:pt>
                <c:pt idx="5073">
                  <c:v>2.6166732361056364</c:v>
                </c:pt>
                <c:pt idx="5074">
                  <c:v>2.6161576354679803</c:v>
                </c:pt>
                <c:pt idx="5075">
                  <c:v>2.6156422379826636</c:v>
                </c:pt>
                <c:pt idx="5076">
                  <c:v>2.6151270435296436</c:v>
                </c:pt>
                <c:pt idx="5077">
                  <c:v>2.614612051988972</c:v>
                </c:pt>
                <c:pt idx="5078">
                  <c:v>2.6140972632407955</c:v>
                </c:pt>
                <c:pt idx="5079">
                  <c:v>2.6135826771653545</c:v>
                </c:pt>
                <c:pt idx="5080">
                  <c:v>2.6130682936429839</c:v>
                </c:pt>
                <c:pt idx="5081">
                  <c:v>2.6125541125541125</c:v>
                </c:pt>
                <c:pt idx="5082">
                  <c:v>2.612040133779264</c:v>
                </c:pt>
                <c:pt idx="5083">
                  <c:v>2.6115263571990557</c:v>
                </c:pt>
                <c:pt idx="5084">
                  <c:v>2.6110127826941985</c:v>
                </c:pt>
                <c:pt idx="5085">
                  <c:v>2.6104994101454975</c:v>
                </c:pt>
                <c:pt idx="5086">
                  <c:v>2.6099862394338511</c:v>
                </c:pt>
                <c:pt idx="5087">
                  <c:v>2.6094732704402515</c:v>
                </c:pt>
                <c:pt idx="5088">
                  <c:v>2.6089605030457852</c:v>
                </c:pt>
                <c:pt idx="5089">
                  <c:v>2.6084479371316305</c:v>
                </c:pt>
                <c:pt idx="5090">
                  <c:v>2.6079355725790609</c:v>
                </c:pt>
                <c:pt idx="5091">
                  <c:v>2.6074234092694422</c:v>
                </c:pt>
                <c:pt idx="5092">
                  <c:v>2.6069114470842334</c:v>
                </c:pt>
                <c:pt idx="5093">
                  <c:v>2.6063996859049863</c:v>
                </c:pt>
                <c:pt idx="5094">
                  <c:v>2.6058881256133466</c:v>
                </c:pt>
                <c:pt idx="5095">
                  <c:v>2.6053767660910516</c:v>
                </c:pt>
                <c:pt idx="5096">
                  <c:v>2.6048656072199332</c:v>
                </c:pt>
                <c:pt idx="5097">
                  <c:v>2.6043546488819143</c:v>
                </c:pt>
                <c:pt idx="5098">
                  <c:v>2.6038438909590114</c:v>
                </c:pt>
                <c:pt idx="5099">
                  <c:v>2.6033333333333335</c:v>
                </c:pt>
                <c:pt idx="5100">
                  <c:v>2.6028229758870811</c:v>
                </c:pt>
                <c:pt idx="5101">
                  <c:v>2.6023128185025479</c:v>
                </c:pt>
                <c:pt idx="5102">
                  <c:v>2.6018028610621204</c:v>
                </c:pt>
                <c:pt idx="5103">
                  <c:v>2.6012931034482758</c:v>
                </c:pt>
                <c:pt idx="5104">
                  <c:v>2.6007835455435848</c:v>
                </c:pt>
                <c:pt idx="5105">
                  <c:v>2.6002741872307089</c:v>
                </c:pt>
                <c:pt idx="5106">
                  <c:v>2.5997650283924028</c:v>
                </c:pt>
                <c:pt idx="5107">
                  <c:v>2.5992560689115112</c:v>
                </c:pt>
                <c:pt idx="5108">
                  <c:v>2.5987473086709727</c:v>
                </c:pt>
                <c:pt idx="5109">
                  <c:v>2.598238747553816</c:v>
                </c:pt>
                <c:pt idx="5110">
                  <c:v>2.5977303854431617</c:v>
                </c:pt>
                <c:pt idx="5111">
                  <c:v>2.5972222222222223</c:v>
                </c:pt>
                <c:pt idx="5112">
                  <c:v>2.596714257774301</c:v>
                </c:pt>
                <c:pt idx="5113">
                  <c:v>2.5962064919827923</c:v>
                </c:pt>
                <c:pt idx="5114">
                  <c:v>2.5956989247311828</c:v>
                </c:pt>
                <c:pt idx="5115">
                  <c:v>2.5951915559030492</c:v>
                </c:pt>
                <c:pt idx="5116">
                  <c:v>2.5946843853820596</c:v>
                </c:pt>
                <c:pt idx="5117">
                  <c:v>2.5941774130519732</c:v>
                </c:pt>
                <c:pt idx="5118">
                  <c:v>2.5936706387966399</c:v>
                </c:pt>
                <c:pt idx="5119">
                  <c:v>2.5931640625000001</c:v>
                </c:pt>
                <c:pt idx="5120">
                  <c:v>2.5926576840460847</c:v>
                </c:pt>
                <c:pt idx="5121">
                  <c:v>2.5921515033190161</c:v>
                </c:pt>
                <c:pt idx="5122">
                  <c:v>2.5916455202030062</c:v>
                </c:pt>
                <c:pt idx="5123">
                  <c:v>2.5911397345823577</c:v>
                </c:pt>
                <c:pt idx="5124">
                  <c:v>2.5906341463414635</c:v>
                </c:pt>
                <c:pt idx="5125">
                  <c:v>2.5901287553648067</c:v>
                </c:pt>
                <c:pt idx="5126">
                  <c:v>2.5896235615369614</c:v>
                </c:pt>
                <c:pt idx="5127">
                  <c:v>2.5891185647425896</c:v>
                </c:pt>
                <c:pt idx="5128">
                  <c:v>2.5886137648664458</c:v>
                </c:pt>
                <c:pt idx="5129">
                  <c:v>2.5881091617933722</c:v>
                </c:pt>
                <c:pt idx="5130">
                  <c:v>2.5876047554083024</c:v>
                </c:pt>
                <c:pt idx="5131">
                  <c:v>2.5871005455962588</c:v>
                </c:pt>
                <c:pt idx="5132">
                  <c:v>2.5865965322423534</c:v>
                </c:pt>
                <c:pt idx="5133">
                  <c:v>2.5860927152317883</c:v>
                </c:pt>
                <c:pt idx="5134">
                  <c:v>2.5855890944498539</c:v>
                </c:pt>
                <c:pt idx="5135">
                  <c:v>2.5850856697819315</c:v>
                </c:pt>
                <c:pt idx="5136">
                  <c:v>2.5845824411134903</c:v>
                </c:pt>
                <c:pt idx="5137">
                  <c:v>2.5840794083300893</c:v>
                </c:pt>
                <c:pt idx="5138">
                  <c:v>2.5835765713173768</c:v>
                </c:pt>
                <c:pt idx="5139">
                  <c:v>2.5830739299610896</c:v>
                </c:pt>
                <c:pt idx="5140">
                  <c:v>2.5825714841470533</c:v>
                </c:pt>
                <c:pt idx="5141">
                  <c:v>2.5820692337611826</c:v>
                </c:pt>
                <c:pt idx="5142">
                  <c:v>2.5815671786894807</c:v>
                </c:pt>
                <c:pt idx="5143">
                  <c:v>2.5810653188180406</c:v>
                </c:pt>
                <c:pt idx="5144">
                  <c:v>2.5805636540330417</c:v>
                </c:pt>
                <c:pt idx="5145">
                  <c:v>2.5800621842207541</c:v>
                </c:pt>
                <c:pt idx="5146">
                  <c:v>2.5795609092675345</c:v>
                </c:pt>
                <c:pt idx="5147">
                  <c:v>2.5790598290598292</c:v>
                </c:pt>
                <c:pt idx="5148">
                  <c:v>2.5785589434841718</c:v>
                </c:pt>
                <c:pt idx="5149">
                  <c:v>2.5780582524271844</c:v>
                </c:pt>
                <c:pt idx="5150">
                  <c:v>2.5775577557755778</c:v>
                </c:pt>
                <c:pt idx="5151">
                  <c:v>2.577057453416149</c:v>
                </c:pt>
                <c:pt idx="5152">
                  <c:v>2.5765573452357851</c:v>
                </c:pt>
                <c:pt idx="5153">
                  <c:v>2.576057431121459</c:v>
                </c:pt>
                <c:pt idx="5154">
                  <c:v>2.5755577109602328</c:v>
                </c:pt>
                <c:pt idx="5155">
                  <c:v>2.5750581846392553</c:v>
                </c:pt>
                <c:pt idx="5156">
                  <c:v>2.574558852045763</c:v>
                </c:pt>
                <c:pt idx="5157">
                  <c:v>2.5740597130670801</c:v>
                </c:pt>
                <c:pt idx="5158">
                  <c:v>2.5735607675906182</c:v>
                </c:pt>
                <c:pt idx="5159">
                  <c:v>2.5730620155038761</c:v>
                </c:pt>
                <c:pt idx="5160">
                  <c:v>2.5725634566944389</c:v>
                </c:pt>
                <c:pt idx="5161">
                  <c:v>2.5720650910499807</c:v>
                </c:pt>
                <c:pt idx="5162">
                  <c:v>2.5715669184582608</c:v>
                </c:pt>
                <c:pt idx="5163">
                  <c:v>2.5710689388071262</c:v>
                </c:pt>
                <c:pt idx="5164">
                  <c:v>2.5705711519845109</c:v>
                </c:pt>
                <c:pt idx="5165">
                  <c:v>2.5700735578784357</c:v>
                </c:pt>
                <c:pt idx="5166">
                  <c:v>2.5695761563770079</c:v>
                </c:pt>
                <c:pt idx="5167">
                  <c:v>2.5690789473684212</c:v>
                </c:pt>
                <c:pt idx="5168">
                  <c:v>2.5685819307409559</c:v>
                </c:pt>
                <c:pt idx="5169">
                  <c:v>2.5680851063829788</c:v>
                </c:pt>
                <c:pt idx="5170">
                  <c:v>2.5675884741829433</c:v>
                </c:pt>
                <c:pt idx="5171">
                  <c:v>2.5670920340293892</c:v>
                </c:pt>
                <c:pt idx="5172">
                  <c:v>2.5665957858109416</c:v>
                </c:pt>
                <c:pt idx="5173">
                  <c:v>2.5660997294163121</c:v>
                </c:pt>
                <c:pt idx="5174">
                  <c:v>2.5656038647342996</c:v>
                </c:pt>
                <c:pt idx="5175">
                  <c:v>2.5651081916537866</c:v>
                </c:pt>
                <c:pt idx="5176">
                  <c:v>2.5646127100637437</c:v>
                </c:pt>
                <c:pt idx="5177">
                  <c:v>2.5641174198532251</c:v>
                </c:pt>
                <c:pt idx="5178">
                  <c:v>2.5636223209113727</c:v>
                </c:pt>
                <c:pt idx="5179">
                  <c:v>2.5631274131274133</c:v>
                </c:pt>
                <c:pt idx="5180">
                  <c:v>2.5626326963906583</c:v>
                </c:pt>
                <c:pt idx="5181">
                  <c:v>2.5621381705905057</c:v>
                </c:pt>
                <c:pt idx="5182">
                  <c:v>2.5616438356164384</c:v>
                </c:pt>
                <c:pt idx="5183">
                  <c:v>2.5611496913580245</c:v>
                </c:pt>
                <c:pt idx="5184">
                  <c:v>2.5606557377049182</c:v>
                </c:pt>
                <c:pt idx="5185">
                  <c:v>2.5601619745468569</c:v>
                </c:pt>
                <c:pt idx="5186">
                  <c:v>2.5596684017736648</c:v>
                </c:pt>
                <c:pt idx="5187">
                  <c:v>2.5591750192752505</c:v>
                </c:pt>
                <c:pt idx="5188">
                  <c:v>2.5586818269416072</c:v>
                </c:pt>
                <c:pt idx="5189">
                  <c:v>2.5581888246628131</c:v>
                </c:pt>
                <c:pt idx="5190">
                  <c:v>2.5576960123290311</c:v>
                </c:pt>
                <c:pt idx="5191">
                  <c:v>2.5572033898305087</c:v>
                </c:pt>
                <c:pt idx="5192">
                  <c:v>2.5567109570575774</c:v>
                </c:pt>
                <c:pt idx="5193">
                  <c:v>2.5562187139006545</c:v>
                </c:pt>
                <c:pt idx="5194">
                  <c:v>2.5557266602502406</c:v>
                </c:pt>
                <c:pt idx="5195">
                  <c:v>2.5552347959969208</c:v>
                </c:pt>
                <c:pt idx="5196">
                  <c:v>2.5547431210313643</c:v>
                </c:pt>
                <c:pt idx="5197">
                  <c:v>2.5542516352443245</c:v>
                </c:pt>
                <c:pt idx="5198">
                  <c:v>2.5537603385266396</c:v>
                </c:pt>
                <c:pt idx="5199">
                  <c:v>2.5532692307692306</c:v>
                </c:pt>
                <c:pt idx="5200">
                  <c:v>2.5527783118631033</c:v>
                </c:pt>
                <c:pt idx="5201">
                  <c:v>2.5522875816993462</c:v>
                </c:pt>
                <c:pt idx="5202">
                  <c:v>2.551797040169133</c:v>
                </c:pt>
                <c:pt idx="5203">
                  <c:v>2.55130668716372</c:v>
                </c:pt>
                <c:pt idx="5204">
                  <c:v>2.5508165225744475</c:v>
                </c:pt>
                <c:pt idx="5205">
                  <c:v>2.5503265462927391</c:v>
                </c:pt>
                <c:pt idx="5206">
                  <c:v>2.5498367582101018</c:v>
                </c:pt>
                <c:pt idx="5207">
                  <c:v>2.5493471582181257</c:v>
                </c:pt>
                <c:pt idx="5208">
                  <c:v>2.5488577462084852</c:v>
                </c:pt>
                <c:pt idx="5209">
                  <c:v>2.5483685220729368</c:v>
                </c:pt>
                <c:pt idx="5210">
                  <c:v>2.5478794857033198</c:v>
                </c:pt>
                <c:pt idx="5211">
                  <c:v>2.5473906369915578</c:v>
                </c:pt>
                <c:pt idx="5212">
                  <c:v>2.5469019758296567</c:v>
                </c:pt>
                <c:pt idx="5213">
                  <c:v>2.5464135021097047</c:v>
                </c:pt>
                <c:pt idx="5214">
                  <c:v>2.5459252157238734</c:v>
                </c:pt>
                <c:pt idx="5215">
                  <c:v>2.545437116564417</c:v>
                </c:pt>
                <c:pt idx="5216">
                  <c:v>2.5449492045236726</c:v>
                </c:pt>
                <c:pt idx="5217">
                  <c:v>2.5444614794940592</c:v>
                </c:pt>
                <c:pt idx="5218">
                  <c:v>2.543973941368078</c:v>
                </c:pt>
                <c:pt idx="5219">
                  <c:v>2.5434865900383143</c:v>
                </c:pt>
                <c:pt idx="5220">
                  <c:v>2.5429994253974333</c:v>
                </c:pt>
                <c:pt idx="5221">
                  <c:v>2.5425124473381846</c:v>
                </c:pt>
                <c:pt idx="5222">
                  <c:v>2.5420256557533984</c:v>
                </c:pt>
                <c:pt idx="5223">
                  <c:v>2.5415390505359876</c:v>
                </c:pt>
                <c:pt idx="5224">
                  <c:v>2.5410526315789475</c:v>
                </c:pt>
                <c:pt idx="5225">
                  <c:v>2.5405663987753542</c:v>
                </c:pt>
                <c:pt idx="5226">
                  <c:v>2.5400803520183661</c:v>
                </c:pt>
                <c:pt idx="5227">
                  <c:v>2.5395944912012243</c:v>
                </c:pt>
                <c:pt idx="5228">
                  <c:v>2.5391088162172499</c:v>
                </c:pt>
                <c:pt idx="5229">
                  <c:v>2.538623326959847</c:v>
                </c:pt>
                <c:pt idx="5230">
                  <c:v>2.5381380233225004</c:v>
                </c:pt>
                <c:pt idx="5231">
                  <c:v>2.5376529051987768</c:v>
                </c:pt>
                <c:pt idx="5232">
                  <c:v>2.5371679724823237</c:v>
                </c:pt>
                <c:pt idx="5233">
                  <c:v>2.5366832250668705</c:v>
                </c:pt>
                <c:pt idx="5234">
                  <c:v>2.5361986628462274</c:v>
                </c:pt>
                <c:pt idx="5235">
                  <c:v>2.5357142857142856</c:v>
                </c:pt>
                <c:pt idx="5236">
                  <c:v>2.5352300935650183</c:v>
                </c:pt>
                <c:pt idx="5237">
                  <c:v>2.5347460862924782</c:v>
                </c:pt>
                <c:pt idx="5238">
                  <c:v>2.5342622637907999</c:v>
                </c:pt>
                <c:pt idx="5239">
                  <c:v>2.5337786259541986</c:v>
                </c:pt>
                <c:pt idx="5240">
                  <c:v>2.5332951726769699</c:v>
                </c:pt>
                <c:pt idx="5241">
                  <c:v>2.5328119038534909</c:v>
                </c:pt>
                <c:pt idx="5242">
                  <c:v>2.5323288193782187</c:v>
                </c:pt>
                <c:pt idx="5243">
                  <c:v>2.5318459191456903</c:v>
                </c:pt>
                <c:pt idx="5244">
                  <c:v>2.5313632030505242</c:v>
                </c:pt>
                <c:pt idx="5245">
                  <c:v>2.5308806709874192</c:v>
                </c:pt>
                <c:pt idx="5246">
                  <c:v>2.5303983228511528</c:v>
                </c:pt>
                <c:pt idx="5247">
                  <c:v>2.5299161585365852</c:v>
                </c:pt>
                <c:pt idx="5248">
                  <c:v>2.5294341779386551</c:v>
                </c:pt>
                <c:pt idx="5249">
                  <c:v>2.5289523809523811</c:v>
                </c:pt>
                <c:pt idx="5250">
                  <c:v>2.5284707674728621</c:v>
                </c:pt>
                <c:pt idx="5251">
                  <c:v>2.5279893373952782</c:v>
                </c:pt>
                <c:pt idx="5252">
                  <c:v>2.5275080906148868</c:v>
                </c:pt>
                <c:pt idx="5253">
                  <c:v>2.5270270270270272</c:v>
                </c:pt>
                <c:pt idx="5254">
                  <c:v>2.5265461465271168</c:v>
                </c:pt>
                <c:pt idx="5255">
                  <c:v>2.5260654490106544</c:v>
                </c:pt>
                <c:pt idx="5256">
                  <c:v>2.5255849343732168</c:v>
                </c:pt>
                <c:pt idx="5257">
                  <c:v>2.5251046025104604</c:v>
                </c:pt>
                <c:pt idx="5258">
                  <c:v>2.5246244533181215</c:v>
                </c:pt>
                <c:pt idx="5259">
                  <c:v>2.5241444866920153</c:v>
                </c:pt>
                <c:pt idx="5260">
                  <c:v>2.5236647025280363</c:v>
                </c:pt>
                <c:pt idx="5261">
                  <c:v>2.5231851007221588</c:v>
                </c:pt>
                <c:pt idx="5262">
                  <c:v>2.5227056811704349</c:v>
                </c:pt>
                <c:pt idx="5263">
                  <c:v>2.522226443768997</c:v>
                </c:pt>
                <c:pt idx="5264">
                  <c:v>2.5217473884140551</c:v>
                </c:pt>
                <c:pt idx="5265">
                  <c:v>2.521268515001899</c:v>
                </c:pt>
                <c:pt idx="5266">
                  <c:v>2.5207898234288968</c:v>
                </c:pt>
                <c:pt idx="5267">
                  <c:v>2.5203113135914958</c:v>
                </c:pt>
                <c:pt idx="5268">
                  <c:v>2.5198329853862211</c:v>
                </c:pt>
                <c:pt idx="5269">
                  <c:v>2.5193548387096776</c:v>
                </c:pt>
                <c:pt idx="5270">
                  <c:v>2.5188768734585469</c:v>
                </c:pt>
                <c:pt idx="5271">
                  <c:v>2.5183990895295905</c:v>
                </c:pt>
                <c:pt idx="5272">
                  <c:v>2.5179214868196471</c:v>
                </c:pt>
                <c:pt idx="5273">
                  <c:v>2.5174440652256354</c:v>
                </c:pt>
                <c:pt idx="5274">
                  <c:v>2.5169668246445496</c:v>
                </c:pt>
                <c:pt idx="5275">
                  <c:v>2.5164897649734645</c:v>
                </c:pt>
                <c:pt idx="5276">
                  <c:v>2.5160128861095319</c:v>
                </c:pt>
                <c:pt idx="5277">
                  <c:v>2.5155361879499809</c:v>
                </c:pt>
                <c:pt idx="5278">
                  <c:v>2.5150596703921195</c:v>
                </c:pt>
                <c:pt idx="5279">
                  <c:v>2.5145833333333334</c:v>
                </c:pt>
                <c:pt idx="5280">
                  <c:v>2.514107176671085</c:v>
                </c:pt>
                <c:pt idx="5281">
                  <c:v>2.5136312003029158</c:v>
                </c:pt>
                <c:pt idx="5282">
                  <c:v>2.5131554041264432</c:v>
                </c:pt>
                <c:pt idx="5283">
                  <c:v>2.5126797880393643</c:v>
                </c:pt>
                <c:pt idx="5284">
                  <c:v>2.5122043519394515</c:v>
                </c:pt>
                <c:pt idx="5285">
                  <c:v>2.5117290957245553</c:v>
                </c:pt>
                <c:pt idx="5286">
                  <c:v>2.5112540192926045</c:v>
                </c:pt>
                <c:pt idx="5287">
                  <c:v>2.5107791225416038</c:v>
                </c:pt>
                <c:pt idx="5288">
                  <c:v>2.5103044053696353</c:v>
                </c:pt>
                <c:pt idx="5289">
                  <c:v>2.5098298676748581</c:v>
                </c:pt>
                <c:pt idx="5290">
                  <c:v>2.5093555093555096</c:v>
                </c:pt>
                <c:pt idx="5291">
                  <c:v>2.5088813303099018</c:v>
                </c:pt>
                <c:pt idx="5292">
                  <c:v>2.5084073304364254</c:v>
                </c:pt>
                <c:pt idx="5293">
                  <c:v>2.5079335096335473</c:v>
                </c:pt>
                <c:pt idx="5294">
                  <c:v>2.507459867799811</c:v>
                </c:pt>
                <c:pt idx="5295">
                  <c:v>2.5069864048338371</c:v>
                </c:pt>
                <c:pt idx="5296">
                  <c:v>2.5065131206343212</c:v>
                </c:pt>
                <c:pt idx="5297">
                  <c:v>2.5060400151000377</c:v>
                </c:pt>
                <c:pt idx="5298">
                  <c:v>2.505567088129836</c:v>
                </c:pt>
                <c:pt idx="5299">
                  <c:v>2.5050943396226417</c:v>
                </c:pt>
                <c:pt idx="5300">
                  <c:v>2.5046217694774571</c:v>
                </c:pt>
                <c:pt idx="5301">
                  <c:v>2.504149377593361</c:v>
                </c:pt>
                <c:pt idx="5302">
                  <c:v>2.5036771638695079</c:v>
                </c:pt>
                <c:pt idx="5303">
                  <c:v>2.5032051282051282</c:v>
                </c:pt>
                <c:pt idx="5304">
                  <c:v>2.5027332704995287</c:v>
                </c:pt>
                <c:pt idx="5305">
                  <c:v>2.502261590652092</c:v>
                </c:pt>
                <c:pt idx="5306">
                  <c:v>2.5017900885622764</c:v>
                </c:pt>
                <c:pt idx="5307">
                  <c:v>2.5013187641296155</c:v>
                </c:pt>
                <c:pt idx="5308">
                  <c:v>2.50084761725372</c:v>
                </c:pt>
                <c:pt idx="5309">
                  <c:v>2.5003766478342748</c:v>
                </c:pt>
                <c:pt idx="5310">
                  <c:v>2.4999058557710412</c:v>
                </c:pt>
                <c:pt idx="5311">
                  <c:v>2.4994352409638556</c:v>
                </c:pt>
                <c:pt idx="5312">
                  <c:v>2.4989648033126293</c:v>
                </c:pt>
                <c:pt idx="5313">
                  <c:v>2.4984945427173506</c:v>
                </c:pt>
                <c:pt idx="5314">
                  <c:v>2.4980244590780809</c:v>
                </c:pt>
                <c:pt idx="5315">
                  <c:v>2.4975545522949587</c:v>
                </c:pt>
                <c:pt idx="5316">
                  <c:v>2.4970848222681963</c:v>
                </c:pt>
                <c:pt idx="5317">
                  <c:v>2.4966152688980818</c:v>
                </c:pt>
                <c:pt idx="5318">
                  <c:v>2.4961458920849782</c:v>
                </c:pt>
                <c:pt idx="5319">
                  <c:v>2.4956766917293232</c:v>
                </c:pt>
                <c:pt idx="5320">
                  <c:v>2.4952076677316293</c:v>
                </c:pt>
                <c:pt idx="5321">
                  <c:v>2.494738819992484</c:v>
                </c:pt>
                <c:pt idx="5322">
                  <c:v>2.4942701484125491</c:v>
                </c:pt>
                <c:pt idx="5323">
                  <c:v>2.4938016528925622</c:v>
                </c:pt>
                <c:pt idx="5324">
                  <c:v>2.4933333333333332</c:v>
                </c:pt>
                <c:pt idx="5325">
                  <c:v>2.492865189635749</c:v>
                </c:pt>
                <c:pt idx="5326">
                  <c:v>2.4923972217007697</c:v>
                </c:pt>
                <c:pt idx="5327">
                  <c:v>2.4919294294294296</c:v>
                </c:pt>
                <c:pt idx="5328">
                  <c:v>2.4914618127228372</c:v>
                </c:pt>
                <c:pt idx="5329">
                  <c:v>2.4909943714821763</c:v>
                </c:pt>
                <c:pt idx="5330">
                  <c:v>2.4905271056087037</c:v>
                </c:pt>
                <c:pt idx="5331">
                  <c:v>2.4900600150037508</c:v>
                </c:pt>
                <c:pt idx="5332">
                  <c:v>2.4895930995687232</c:v>
                </c:pt>
                <c:pt idx="5333">
                  <c:v>2.4891263592050992</c:v>
                </c:pt>
                <c:pt idx="5334">
                  <c:v>2.488659793814433</c:v>
                </c:pt>
                <c:pt idx="5335">
                  <c:v>2.488193403298351</c:v>
                </c:pt>
                <c:pt idx="5336">
                  <c:v>2.4877271875585536</c:v>
                </c:pt>
                <c:pt idx="5337">
                  <c:v>2.4872611464968153</c:v>
                </c:pt>
                <c:pt idx="5338">
                  <c:v>2.486795280014984</c:v>
                </c:pt>
                <c:pt idx="5339">
                  <c:v>2.4863295880149812</c:v>
                </c:pt>
                <c:pt idx="5340">
                  <c:v>2.4858640703988018</c:v>
                </c:pt>
                <c:pt idx="5341">
                  <c:v>2.4853987270685138</c:v>
                </c:pt>
                <c:pt idx="5342">
                  <c:v>2.4849335579262588</c:v>
                </c:pt>
                <c:pt idx="5343">
                  <c:v>2.4844685628742513</c:v>
                </c:pt>
                <c:pt idx="5344">
                  <c:v>2.4840037418147802</c:v>
                </c:pt>
                <c:pt idx="5345">
                  <c:v>2.4835390946502058</c:v>
                </c:pt>
                <c:pt idx="5346">
                  <c:v>2.4830746212829622</c:v>
                </c:pt>
                <c:pt idx="5347">
                  <c:v>2.4826103216155571</c:v>
                </c:pt>
                <c:pt idx="5348">
                  <c:v>2.4821461955505701</c:v>
                </c:pt>
                <c:pt idx="5349">
                  <c:v>2.481682242990654</c:v>
                </c:pt>
                <c:pt idx="5350">
                  <c:v>2.4812184638385348</c:v>
                </c:pt>
                <c:pt idx="5351">
                  <c:v>2.4807548579970105</c:v>
                </c:pt>
                <c:pt idx="5352">
                  <c:v>2.4802914253689519</c:v>
                </c:pt>
                <c:pt idx="5353">
                  <c:v>2.4798281658573029</c:v>
                </c:pt>
                <c:pt idx="5354">
                  <c:v>2.4793650793650794</c:v>
                </c:pt>
                <c:pt idx="5355">
                  <c:v>2.4789021657953696</c:v>
                </c:pt>
                <c:pt idx="5356">
                  <c:v>2.4784394250513349</c:v>
                </c:pt>
                <c:pt idx="5357">
                  <c:v>2.4779768570362077</c:v>
                </c:pt>
                <c:pt idx="5358">
                  <c:v>2.4775144616532936</c:v>
                </c:pt>
                <c:pt idx="5359">
                  <c:v>2.4770522388059701</c:v>
                </c:pt>
                <c:pt idx="5360">
                  <c:v>2.4765901883976871</c:v>
                </c:pt>
                <c:pt idx="5361">
                  <c:v>2.4761283103319656</c:v>
                </c:pt>
                <c:pt idx="5362">
                  <c:v>2.4756666045123996</c:v>
                </c:pt>
                <c:pt idx="5363">
                  <c:v>2.4752050708426547</c:v>
                </c:pt>
                <c:pt idx="5364">
                  <c:v>2.4747437092264679</c:v>
                </c:pt>
                <c:pt idx="5365">
                  <c:v>2.4742825195676481</c:v>
                </c:pt>
                <c:pt idx="5366">
                  <c:v>2.4738215017700762</c:v>
                </c:pt>
                <c:pt idx="5367">
                  <c:v>2.473360655737705</c:v>
                </c:pt>
                <c:pt idx="5368">
                  <c:v>2.4728999813745576</c:v>
                </c:pt>
                <c:pt idx="5369">
                  <c:v>2.4724394785847301</c:v>
                </c:pt>
                <c:pt idx="5370">
                  <c:v>2.4719791472723887</c:v>
                </c:pt>
                <c:pt idx="5371">
                  <c:v>2.471518987341772</c:v>
                </c:pt>
                <c:pt idx="5372">
                  <c:v>2.4710589986971896</c:v>
                </c:pt>
                <c:pt idx="5373">
                  <c:v>2.4705991812430219</c:v>
                </c:pt>
                <c:pt idx="5374">
                  <c:v>2.470139534883721</c:v>
                </c:pt>
                <c:pt idx="5375">
                  <c:v>2.4696800595238093</c:v>
                </c:pt>
                <c:pt idx="5376">
                  <c:v>2.4692207550678815</c:v>
                </c:pt>
                <c:pt idx="5377">
                  <c:v>2.4687616214206023</c:v>
                </c:pt>
                <c:pt idx="5378">
                  <c:v>2.4683026584867074</c:v>
                </c:pt>
                <c:pt idx="5379">
                  <c:v>2.4678438661710036</c:v>
                </c:pt>
                <c:pt idx="5380">
                  <c:v>2.4673852443783684</c:v>
                </c:pt>
                <c:pt idx="5381">
                  <c:v>2.4669267930137497</c:v>
                </c:pt>
                <c:pt idx="5382">
                  <c:v>2.4664685119821659</c:v>
                </c:pt>
                <c:pt idx="5383">
                  <c:v>2.4660104011887074</c:v>
                </c:pt>
                <c:pt idx="5384">
                  <c:v>2.4655524605385328</c:v>
                </c:pt>
                <c:pt idx="5385">
                  <c:v>2.4650946899368735</c:v>
                </c:pt>
                <c:pt idx="5386">
                  <c:v>2.4646370892890292</c:v>
                </c:pt>
                <c:pt idx="5387">
                  <c:v>2.4641796585003712</c:v>
                </c:pt>
                <c:pt idx="5388">
                  <c:v>2.4637223974763405</c:v>
                </c:pt>
                <c:pt idx="5389">
                  <c:v>2.463265306122449</c:v>
                </c:pt>
                <c:pt idx="5390">
                  <c:v>2.4628083843442776</c:v>
                </c:pt>
                <c:pt idx="5391">
                  <c:v>2.4623516320474779</c:v>
                </c:pt>
                <c:pt idx="5392">
                  <c:v>2.4618950491377714</c:v>
                </c:pt>
                <c:pt idx="5393">
                  <c:v>2.461438635520949</c:v>
                </c:pt>
                <c:pt idx="5394">
                  <c:v>2.4609823911028732</c:v>
                </c:pt>
                <c:pt idx="5395">
                  <c:v>2.4605263157894739</c:v>
                </c:pt>
                <c:pt idx="5396">
                  <c:v>2.460070409486752</c:v>
                </c:pt>
                <c:pt idx="5397">
                  <c:v>2.4596146721007779</c:v>
                </c:pt>
                <c:pt idx="5398">
                  <c:v>2.4591591035376923</c:v>
                </c:pt>
                <c:pt idx="5399">
                  <c:v>2.4587037037037036</c:v>
                </c:pt>
                <c:pt idx="5400">
                  <c:v>2.4582484725050917</c:v>
                </c:pt>
                <c:pt idx="5401">
                  <c:v>2.4577934098482044</c:v>
                </c:pt>
                <c:pt idx="5402">
                  <c:v>2.4573385156394596</c:v>
                </c:pt>
                <c:pt idx="5403">
                  <c:v>2.4568837897853442</c:v>
                </c:pt>
                <c:pt idx="5404">
                  <c:v>2.4564292321924146</c:v>
                </c:pt>
                <c:pt idx="5405">
                  <c:v>2.4559748427672954</c:v>
                </c:pt>
                <c:pt idx="5406">
                  <c:v>2.455520621416682</c:v>
                </c:pt>
                <c:pt idx="5407">
                  <c:v>2.4550665680473371</c:v>
                </c:pt>
                <c:pt idx="5408">
                  <c:v>2.4546126825660934</c:v>
                </c:pt>
                <c:pt idx="5409">
                  <c:v>2.4541589648798521</c:v>
                </c:pt>
                <c:pt idx="5410">
                  <c:v>2.453705414895583</c:v>
                </c:pt>
                <c:pt idx="5411">
                  <c:v>2.4532520325203251</c:v>
                </c:pt>
                <c:pt idx="5412">
                  <c:v>2.4527988176611859</c:v>
                </c:pt>
                <c:pt idx="5413">
                  <c:v>2.4523457702253415</c:v>
                </c:pt>
                <c:pt idx="5414">
                  <c:v>2.4518928901200367</c:v>
                </c:pt>
                <c:pt idx="5415">
                  <c:v>2.4514401772525849</c:v>
                </c:pt>
                <c:pt idx="5416">
                  <c:v>2.4509876315303676</c:v>
                </c:pt>
                <c:pt idx="5417">
                  <c:v>2.4505352528608344</c:v>
                </c:pt>
                <c:pt idx="5418">
                  <c:v>2.4500830411515038</c:v>
                </c:pt>
                <c:pt idx="5419">
                  <c:v>2.4496309963099629</c:v>
                </c:pt>
                <c:pt idx="5420">
                  <c:v>2.4491791182438662</c:v>
                </c:pt>
                <c:pt idx="5421">
                  <c:v>2.4487274068609368</c:v>
                </c:pt>
                <c:pt idx="5422">
                  <c:v>2.4482758620689653</c:v>
                </c:pt>
                <c:pt idx="5423">
                  <c:v>2.4478244837758112</c:v>
                </c:pt>
                <c:pt idx="5424">
                  <c:v>2.447373271889401</c:v>
                </c:pt>
                <c:pt idx="5425">
                  <c:v>2.4469222263177293</c:v>
                </c:pt>
                <c:pt idx="5426">
                  <c:v>2.4464713469688593</c:v>
                </c:pt>
                <c:pt idx="5427">
                  <c:v>2.4460206337509209</c:v>
                </c:pt>
                <c:pt idx="5428">
                  <c:v>2.4455700865721126</c:v>
                </c:pt>
                <c:pt idx="5429">
                  <c:v>2.4451197053406997</c:v>
                </c:pt>
                <c:pt idx="5430">
                  <c:v>2.4446694899650154</c:v>
                </c:pt>
                <c:pt idx="5431">
                  <c:v>2.4442194403534612</c:v>
                </c:pt>
                <c:pt idx="5432">
                  <c:v>2.4437695564145039</c:v>
                </c:pt>
                <c:pt idx="5433">
                  <c:v>2.4433198380566803</c:v>
                </c:pt>
                <c:pt idx="5434">
                  <c:v>2.4428702851885924</c:v>
                </c:pt>
                <c:pt idx="5435">
                  <c:v>2.442420897718911</c:v>
                </c:pt>
                <c:pt idx="5436">
                  <c:v>2.4419716755563732</c:v>
                </c:pt>
                <c:pt idx="5437">
                  <c:v>2.4415226186097829</c:v>
                </c:pt>
                <c:pt idx="5438">
                  <c:v>2.4410737267880127</c:v>
                </c:pt>
                <c:pt idx="5439">
                  <c:v>2.4406249999999998</c:v>
                </c:pt>
                <c:pt idx="5440">
                  <c:v>2.4401764381547508</c:v>
                </c:pt>
                <c:pt idx="5441">
                  <c:v>2.4397280411613376</c:v>
                </c:pt>
                <c:pt idx="5442">
                  <c:v>2.4392798089288994</c:v>
                </c:pt>
                <c:pt idx="5443">
                  <c:v>2.4388317413666423</c:v>
                </c:pt>
                <c:pt idx="5444">
                  <c:v>2.4383838383838383</c:v>
                </c:pt>
                <c:pt idx="5445">
                  <c:v>2.4379360998898272</c:v>
                </c:pt>
                <c:pt idx="5446">
                  <c:v>2.4374885257940151</c:v>
                </c:pt>
                <c:pt idx="5447">
                  <c:v>2.4370411160058736</c:v>
                </c:pt>
                <c:pt idx="5448">
                  <c:v>2.4365938704349421</c:v>
                </c:pt>
                <c:pt idx="5449">
                  <c:v>2.4361467889908255</c:v>
                </c:pt>
                <c:pt idx="5450">
                  <c:v>2.4356998715831959</c:v>
                </c:pt>
                <c:pt idx="5451">
                  <c:v>2.43525311812179</c:v>
                </c:pt>
                <c:pt idx="5452">
                  <c:v>2.4348065285164129</c:v>
                </c:pt>
                <c:pt idx="5453">
                  <c:v>2.4343601026769344</c:v>
                </c:pt>
                <c:pt idx="5454">
                  <c:v>2.4339138405132905</c:v>
                </c:pt>
                <c:pt idx="5455">
                  <c:v>2.433467741935484</c:v>
                </c:pt>
                <c:pt idx="5456">
                  <c:v>2.4330218068535827</c:v>
                </c:pt>
                <c:pt idx="5457">
                  <c:v>2.4325760351777208</c:v>
                </c:pt>
                <c:pt idx="5458">
                  <c:v>2.4321304268180985</c:v>
                </c:pt>
                <c:pt idx="5459">
                  <c:v>2.4316849816849815</c:v>
                </c:pt>
                <c:pt idx="5460">
                  <c:v>2.4312396996887018</c:v>
                </c:pt>
                <c:pt idx="5461">
                  <c:v>2.4307945807396556</c:v>
                </c:pt>
                <c:pt idx="5462">
                  <c:v>2.430349624748307</c:v>
                </c:pt>
                <c:pt idx="5463">
                  <c:v>2.429904831625183</c:v>
                </c:pt>
                <c:pt idx="5464">
                  <c:v>2.4294602012808784</c:v>
                </c:pt>
                <c:pt idx="5465">
                  <c:v>2.4290157336260521</c:v>
                </c:pt>
                <c:pt idx="5466">
                  <c:v>2.4285714285714284</c:v>
                </c:pt>
                <c:pt idx="5467">
                  <c:v>2.4281272860277983</c:v>
                </c:pt>
                <c:pt idx="5468">
                  <c:v>2.4276833059060157</c:v>
                </c:pt>
                <c:pt idx="5469">
                  <c:v>2.4272394881170016</c:v>
                </c:pt>
                <c:pt idx="5470">
                  <c:v>2.426795832571742</c:v>
                </c:pt>
                <c:pt idx="5471">
                  <c:v>2.4263523391812867</c:v>
                </c:pt>
                <c:pt idx="5472">
                  <c:v>2.4259090078567511</c:v>
                </c:pt>
                <c:pt idx="5473">
                  <c:v>2.4254658385093166</c:v>
                </c:pt>
                <c:pt idx="5474">
                  <c:v>2.4250228310502284</c:v>
                </c:pt>
                <c:pt idx="5475">
                  <c:v>2.4245799853907961</c:v>
                </c:pt>
                <c:pt idx="5476">
                  <c:v>2.4241373014423955</c:v>
                </c:pt>
                <c:pt idx="5477">
                  <c:v>2.4236947791164658</c:v>
                </c:pt>
                <c:pt idx="5478">
                  <c:v>2.4232524183245117</c:v>
                </c:pt>
                <c:pt idx="5479">
                  <c:v>2.422810218978102</c:v>
                </c:pt>
                <c:pt idx="5480">
                  <c:v>2.4223681809888706</c:v>
                </c:pt>
                <c:pt idx="5481">
                  <c:v>2.4219263042685153</c:v>
                </c:pt>
                <c:pt idx="5482">
                  <c:v>2.4214845887287981</c:v>
                </c:pt>
                <c:pt idx="5483">
                  <c:v>2.4210430342815461</c:v>
                </c:pt>
                <c:pt idx="5484">
                  <c:v>2.420601640838651</c:v>
                </c:pt>
                <c:pt idx="5485">
                  <c:v>2.4201604083120669</c:v>
                </c:pt>
                <c:pt idx="5486">
                  <c:v>2.4197193366138143</c:v>
                </c:pt>
                <c:pt idx="5487">
                  <c:v>2.4192784256559765</c:v>
                </c:pt>
                <c:pt idx="5488">
                  <c:v>2.4188376753507015</c:v>
                </c:pt>
                <c:pt idx="5489">
                  <c:v>2.4183970856102004</c:v>
                </c:pt>
                <c:pt idx="5490">
                  <c:v>2.4179566563467492</c:v>
                </c:pt>
                <c:pt idx="5491">
                  <c:v>2.4175163874726877</c:v>
                </c:pt>
                <c:pt idx="5492">
                  <c:v>2.4170762789004185</c:v>
                </c:pt>
                <c:pt idx="5493">
                  <c:v>2.4166363305424099</c:v>
                </c:pt>
                <c:pt idx="5494">
                  <c:v>2.4161965423111922</c:v>
                </c:pt>
                <c:pt idx="5495">
                  <c:v>2.4157569141193593</c:v>
                </c:pt>
                <c:pt idx="5496">
                  <c:v>2.4153174458795705</c:v>
                </c:pt>
                <c:pt idx="5497">
                  <c:v>2.4148781375045472</c:v>
                </c:pt>
                <c:pt idx="5498">
                  <c:v>2.4144389889070741</c:v>
                </c:pt>
                <c:pt idx="5499">
                  <c:v>2.4140000000000001</c:v>
                </c:pt>
                <c:pt idx="5500">
                  <c:v>2.4135611706962372</c:v>
                </c:pt>
                <c:pt idx="5501">
                  <c:v>2.4131225009087602</c:v>
                </c:pt>
                <c:pt idx="5502">
                  <c:v>2.4126839905506086</c:v>
                </c:pt>
                <c:pt idx="5503">
                  <c:v>2.4122456395348837</c:v>
                </c:pt>
                <c:pt idx="5504">
                  <c:v>2.4118074477747502</c:v>
                </c:pt>
                <c:pt idx="5505">
                  <c:v>2.4113694151834362</c:v>
                </c:pt>
                <c:pt idx="5506">
                  <c:v>2.4109315416742327</c:v>
                </c:pt>
                <c:pt idx="5507">
                  <c:v>2.4104938271604937</c:v>
                </c:pt>
                <c:pt idx="5508">
                  <c:v>2.4100562715556362</c:v>
                </c:pt>
                <c:pt idx="5509">
                  <c:v>2.4096188747731397</c:v>
                </c:pt>
                <c:pt idx="5510">
                  <c:v>2.4091816367265468</c:v>
                </c:pt>
                <c:pt idx="5511">
                  <c:v>2.408744557329463</c:v>
                </c:pt>
                <c:pt idx="5512">
                  <c:v>2.408307636495556</c:v>
                </c:pt>
                <c:pt idx="5513">
                  <c:v>2.4078708741385566</c:v>
                </c:pt>
                <c:pt idx="5514">
                  <c:v>2.4074342701722573</c:v>
                </c:pt>
                <c:pt idx="5515">
                  <c:v>2.406997824510515</c:v>
                </c:pt>
                <c:pt idx="5516">
                  <c:v>2.4065615370672466</c:v>
                </c:pt>
                <c:pt idx="5517">
                  <c:v>2.4061254077564334</c:v>
                </c:pt>
                <c:pt idx="5518">
                  <c:v>2.4056894364921182</c:v>
                </c:pt>
                <c:pt idx="5519">
                  <c:v>2.4052536231884059</c:v>
                </c:pt>
                <c:pt idx="5520">
                  <c:v>2.4048179677594637</c:v>
                </c:pt>
                <c:pt idx="5521">
                  <c:v>2.404382470119522</c:v>
                </c:pt>
                <c:pt idx="5522">
                  <c:v>2.4039471301828716</c:v>
                </c:pt>
                <c:pt idx="5523">
                  <c:v>2.4035119478638669</c:v>
                </c:pt>
                <c:pt idx="5524">
                  <c:v>2.4030769230769229</c:v>
                </c:pt>
                <c:pt idx="5525">
                  <c:v>2.4026420557365182</c:v>
                </c:pt>
                <c:pt idx="5526">
                  <c:v>2.402207345757192</c:v>
                </c:pt>
                <c:pt idx="5527">
                  <c:v>2.4017727930535457</c:v>
                </c:pt>
                <c:pt idx="5528">
                  <c:v>2.4013383975402425</c:v>
                </c:pt>
                <c:pt idx="5529">
                  <c:v>2.4009041591320073</c:v>
                </c:pt>
                <c:pt idx="5530">
                  <c:v>2.400470077743627</c:v>
                </c:pt>
                <c:pt idx="5531">
                  <c:v>2.4000361532899492</c:v>
                </c:pt>
                <c:pt idx="5532">
                  <c:v>2.3996023856858848</c:v>
                </c:pt>
                <c:pt idx="5533">
                  <c:v>2.3991687748464039</c:v>
                </c:pt>
                <c:pt idx="5534">
                  <c:v>2.3987353206865403</c:v>
                </c:pt>
                <c:pt idx="5535">
                  <c:v>2.3983020231213872</c:v>
                </c:pt>
                <c:pt idx="5536">
                  <c:v>2.3978688820661009</c:v>
                </c:pt>
                <c:pt idx="5537">
                  <c:v>2.3974358974358974</c:v>
                </c:pt>
                <c:pt idx="5538">
                  <c:v>2.3970030691460553</c:v>
                </c:pt>
                <c:pt idx="5539">
                  <c:v>2.3965703971119132</c:v>
                </c:pt>
                <c:pt idx="5540">
                  <c:v>2.3961378812488721</c:v>
                </c:pt>
                <c:pt idx="5541">
                  <c:v>2.3957055214723928</c:v>
                </c:pt>
                <c:pt idx="5542">
                  <c:v>2.3952733176979977</c:v>
                </c:pt>
                <c:pt idx="5543">
                  <c:v>2.3948412698412698</c:v>
                </c:pt>
                <c:pt idx="5544">
                  <c:v>2.3944093778178539</c:v>
                </c:pt>
                <c:pt idx="5545">
                  <c:v>2.3939776415434548</c:v>
                </c:pt>
                <c:pt idx="5546">
                  <c:v>2.3935460609338381</c:v>
                </c:pt>
                <c:pt idx="5547">
                  <c:v>2.3931146359048308</c:v>
                </c:pt>
                <c:pt idx="5548">
                  <c:v>2.3926833663723195</c:v>
                </c:pt>
                <c:pt idx="5549">
                  <c:v>2.3922522522522525</c:v>
                </c:pt>
                <c:pt idx="5550">
                  <c:v>2.3918212934606378</c:v>
                </c:pt>
                <c:pt idx="5551">
                  <c:v>2.3913904899135447</c:v>
                </c:pt>
                <c:pt idx="5552">
                  <c:v>2.3909598415271023</c:v>
                </c:pt>
                <c:pt idx="5553">
                  <c:v>2.390529348217501</c:v>
                </c:pt>
                <c:pt idx="5554">
                  <c:v>2.39009900990099</c:v>
                </c:pt>
                <c:pt idx="5555">
                  <c:v>2.3896688264938803</c:v>
                </c:pt>
                <c:pt idx="5556">
                  <c:v>2.3892387979125429</c:v>
                </c:pt>
                <c:pt idx="5557">
                  <c:v>2.3888089240734076</c:v>
                </c:pt>
                <c:pt idx="5558">
                  <c:v>2.3883792048929662</c:v>
                </c:pt>
                <c:pt idx="5559">
                  <c:v>2.3879496402877698</c:v>
                </c:pt>
                <c:pt idx="5560">
                  <c:v>2.3875202301744292</c:v>
                </c:pt>
                <c:pt idx="5561">
                  <c:v>2.3870909744696154</c:v>
                </c:pt>
                <c:pt idx="5562">
                  <c:v>2.3866618730900595</c:v>
                </c:pt>
                <c:pt idx="5563">
                  <c:v>2.3862329259525521</c:v>
                </c:pt>
                <c:pt idx="5564">
                  <c:v>2.3858041329739441</c:v>
                </c:pt>
                <c:pt idx="5565">
                  <c:v>2.3853754940711465</c:v>
                </c:pt>
                <c:pt idx="5566">
                  <c:v>2.3849470091611282</c:v>
                </c:pt>
                <c:pt idx="5567">
                  <c:v>2.3845186781609193</c:v>
                </c:pt>
                <c:pt idx="5568">
                  <c:v>2.3840905009876101</c:v>
                </c:pt>
                <c:pt idx="5569">
                  <c:v>2.3836624775583481</c:v>
                </c:pt>
                <c:pt idx="5570">
                  <c:v>2.3832346077903428</c:v>
                </c:pt>
                <c:pt idx="5571">
                  <c:v>2.3828068916008616</c:v>
                </c:pt>
                <c:pt idx="5572">
                  <c:v>2.3823793289072315</c:v>
                </c:pt>
                <c:pt idx="5573">
                  <c:v>2.3819519196268391</c:v>
                </c:pt>
                <c:pt idx="5574">
                  <c:v>2.3815246636771299</c:v>
                </c:pt>
                <c:pt idx="5575">
                  <c:v>2.3810975609756095</c:v>
                </c:pt>
                <c:pt idx="5576">
                  <c:v>2.3806706114398422</c:v>
                </c:pt>
                <c:pt idx="5577">
                  <c:v>2.3802438149874505</c:v>
                </c:pt>
                <c:pt idx="5578">
                  <c:v>2.3798171715361174</c:v>
                </c:pt>
                <c:pt idx="5579">
                  <c:v>2.3793906810035841</c:v>
                </c:pt>
                <c:pt idx="5580">
                  <c:v>2.3789643433076511</c:v>
                </c:pt>
                <c:pt idx="5581">
                  <c:v>2.3785381583661769</c:v>
                </c:pt>
                <c:pt idx="5582">
                  <c:v>2.3781121260970806</c:v>
                </c:pt>
                <c:pt idx="5583">
                  <c:v>2.3776862464183379</c:v>
                </c:pt>
                <c:pt idx="5584">
                  <c:v>2.3772605192479856</c:v>
                </c:pt>
                <c:pt idx="5585">
                  <c:v>2.3768349445041173</c:v>
                </c:pt>
                <c:pt idx="5586">
                  <c:v>2.3764095221048862</c:v>
                </c:pt>
                <c:pt idx="5587">
                  <c:v>2.3759842519685042</c:v>
                </c:pt>
                <c:pt idx="5588">
                  <c:v>2.3755591340132405</c:v>
                </c:pt>
                <c:pt idx="5589">
                  <c:v>2.3751341681574241</c:v>
                </c:pt>
                <c:pt idx="5590">
                  <c:v>2.374709354319442</c:v>
                </c:pt>
                <c:pt idx="5591">
                  <c:v>2.3742846924177394</c:v>
                </c:pt>
                <c:pt idx="5592">
                  <c:v>2.3738601823708207</c:v>
                </c:pt>
                <c:pt idx="5593">
                  <c:v>2.3734358240972471</c:v>
                </c:pt>
                <c:pt idx="5594">
                  <c:v>2.373011617515639</c:v>
                </c:pt>
                <c:pt idx="5595">
                  <c:v>2.3725875625446746</c:v>
                </c:pt>
                <c:pt idx="5596">
                  <c:v>2.3721636591030908</c:v>
                </c:pt>
                <c:pt idx="5597">
                  <c:v>2.3717399071096819</c:v>
                </c:pt>
                <c:pt idx="5598">
                  <c:v>2.3713163064833007</c:v>
                </c:pt>
                <c:pt idx="5599">
                  <c:v>2.3708928571428571</c:v>
                </c:pt>
                <c:pt idx="5600">
                  <c:v>2.3704695590073199</c:v>
                </c:pt>
                <c:pt idx="5601">
                  <c:v>2.3700464119957156</c:v>
                </c:pt>
                <c:pt idx="5602">
                  <c:v>2.3696234160271281</c:v>
                </c:pt>
                <c:pt idx="5603">
                  <c:v>2.3692005710206994</c:v>
                </c:pt>
                <c:pt idx="5604">
                  <c:v>2.3687778768956287</c:v>
                </c:pt>
                <c:pt idx="5605">
                  <c:v>2.3683553335711736</c:v>
                </c:pt>
                <c:pt idx="5606">
                  <c:v>2.3679329409666487</c:v>
                </c:pt>
                <c:pt idx="5607">
                  <c:v>2.3675106990014267</c:v>
                </c:pt>
                <c:pt idx="5608">
                  <c:v>2.3670886075949369</c:v>
                </c:pt>
                <c:pt idx="5609">
                  <c:v>2.3666666666666667</c:v>
                </c:pt>
                <c:pt idx="5610">
                  <c:v>2.366244876136161</c:v>
                </c:pt>
                <c:pt idx="5611">
                  <c:v>2.3658232359230222</c:v>
                </c:pt>
                <c:pt idx="5612">
                  <c:v>2.365401745946909</c:v>
                </c:pt>
                <c:pt idx="5613">
                  <c:v>2.3649804061275383</c:v>
                </c:pt>
                <c:pt idx="5614">
                  <c:v>2.3645592163846838</c:v>
                </c:pt>
                <c:pt idx="5615">
                  <c:v>2.3641381766381766</c:v>
                </c:pt>
                <c:pt idx="5616">
                  <c:v>2.3637172868079044</c:v>
                </c:pt>
                <c:pt idx="5617">
                  <c:v>2.363296546813813</c:v>
                </c:pt>
                <c:pt idx="5618">
                  <c:v>2.3628759565759032</c:v>
                </c:pt>
                <c:pt idx="5619">
                  <c:v>2.3624555160142351</c:v>
                </c:pt>
                <c:pt idx="5620">
                  <c:v>2.3620352250489236</c:v>
                </c:pt>
                <c:pt idx="5621">
                  <c:v>2.3616150836001424</c:v>
                </c:pt>
                <c:pt idx="5622">
                  <c:v>2.3611950915881201</c:v>
                </c:pt>
                <c:pt idx="5623">
                  <c:v>2.3607752489331437</c:v>
                </c:pt>
                <c:pt idx="5624">
                  <c:v>2.3603555555555555</c:v>
                </c:pt>
                <c:pt idx="5625">
                  <c:v>2.3599360113757553</c:v>
                </c:pt>
                <c:pt idx="5626">
                  <c:v>2.3595166163141994</c:v>
                </c:pt>
                <c:pt idx="5627">
                  <c:v>2.3590973702914</c:v>
                </c:pt>
                <c:pt idx="5628">
                  <c:v>2.3586782732279268</c:v>
                </c:pt>
                <c:pt idx="5629">
                  <c:v>2.3582593250444051</c:v>
                </c:pt>
                <c:pt idx="5630">
                  <c:v>2.3578405256615165</c:v>
                </c:pt>
                <c:pt idx="5631">
                  <c:v>2.357421875</c:v>
                </c:pt>
                <c:pt idx="5632">
                  <c:v>2.3570033729806497</c:v>
                </c:pt>
                <c:pt idx="5633">
                  <c:v>2.3565850195243168</c:v>
                </c:pt>
                <c:pt idx="5634">
                  <c:v>2.3561668145519077</c:v>
                </c:pt>
                <c:pt idx="5635">
                  <c:v>2.3557487579843861</c:v>
                </c:pt>
                <c:pt idx="5636">
                  <c:v>2.3553308497427712</c:v>
                </c:pt>
                <c:pt idx="5637">
                  <c:v>2.3549130897481376</c:v>
                </c:pt>
                <c:pt idx="5638">
                  <c:v>2.3544954779216174</c:v>
                </c:pt>
                <c:pt idx="5639">
                  <c:v>2.3540780141843971</c:v>
                </c:pt>
                <c:pt idx="5640">
                  <c:v>2.3536606984577202</c:v>
                </c:pt>
                <c:pt idx="5641">
                  <c:v>2.3532435306628856</c:v>
                </c:pt>
                <c:pt idx="5642">
                  <c:v>2.3528265107212474</c:v>
                </c:pt>
                <c:pt idx="5643">
                  <c:v>2.3524096385542168</c:v>
                </c:pt>
                <c:pt idx="5644">
                  <c:v>2.3519929140832594</c:v>
                </c:pt>
                <c:pt idx="5645">
                  <c:v>2.3515763372298975</c:v>
                </c:pt>
                <c:pt idx="5646">
                  <c:v>2.3511599079157075</c:v>
                </c:pt>
                <c:pt idx="5647">
                  <c:v>2.3507436260623229</c:v>
                </c:pt>
                <c:pt idx="5648">
                  <c:v>2.3503274915914321</c:v>
                </c:pt>
                <c:pt idx="5649">
                  <c:v>2.3499115044247789</c:v>
                </c:pt>
                <c:pt idx="5650">
                  <c:v>2.349495664484162</c:v>
                </c:pt>
                <c:pt idx="5651">
                  <c:v>2.3490799716914368</c:v>
                </c:pt>
                <c:pt idx="5652">
                  <c:v>2.3486644259685123</c:v>
                </c:pt>
                <c:pt idx="5653">
                  <c:v>2.3482490272373542</c:v>
                </c:pt>
                <c:pt idx="5654">
                  <c:v>2.3478337754199825</c:v>
                </c:pt>
                <c:pt idx="5655">
                  <c:v>2.3474186704384725</c:v>
                </c:pt>
                <c:pt idx="5656">
                  <c:v>2.347003712214955</c:v>
                </c:pt>
                <c:pt idx="5657">
                  <c:v>2.3465889006716156</c:v>
                </c:pt>
                <c:pt idx="5658">
                  <c:v>2.3461742357306945</c:v>
                </c:pt>
                <c:pt idx="5659">
                  <c:v>2.3457597173144875</c:v>
                </c:pt>
                <c:pt idx="5660">
                  <c:v>2.3453453453453452</c:v>
                </c:pt>
                <c:pt idx="5661">
                  <c:v>2.3449311197456728</c:v>
                </c:pt>
                <c:pt idx="5662">
                  <c:v>2.3445170404379305</c:v>
                </c:pt>
                <c:pt idx="5663">
                  <c:v>2.3441031073446328</c:v>
                </c:pt>
                <c:pt idx="5664">
                  <c:v>2.3436893203883495</c:v>
                </c:pt>
                <c:pt idx="5665">
                  <c:v>2.3432756794917049</c:v>
                </c:pt>
                <c:pt idx="5666">
                  <c:v>2.3428621845773776</c:v>
                </c:pt>
                <c:pt idx="5667">
                  <c:v>2.3424488355681015</c:v>
                </c:pt>
                <c:pt idx="5668">
                  <c:v>2.3420356323866645</c:v>
                </c:pt>
                <c:pt idx="5669">
                  <c:v>2.3416225749559083</c:v>
                </c:pt>
                <c:pt idx="5670">
                  <c:v>2.3412096631987303</c:v>
                </c:pt>
                <c:pt idx="5671">
                  <c:v>2.3407968970380817</c:v>
                </c:pt>
                <c:pt idx="5672">
                  <c:v>2.3403842763969682</c:v>
                </c:pt>
                <c:pt idx="5673">
                  <c:v>2.3399718011984492</c:v>
                </c:pt>
                <c:pt idx="5674">
                  <c:v>2.3395594713656389</c:v>
                </c:pt>
                <c:pt idx="5675">
                  <c:v>2.3391472868217056</c:v>
                </c:pt>
                <c:pt idx="5676">
                  <c:v>2.3387352474898715</c:v>
                </c:pt>
                <c:pt idx="5677">
                  <c:v>2.3383233532934131</c:v>
                </c:pt>
                <c:pt idx="5678">
                  <c:v>2.3379116041556611</c:v>
                </c:pt>
                <c:pt idx="5679">
                  <c:v>2.3374999999999999</c:v>
                </c:pt>
                <c:pt idx="5680">
                  <c:v>2.337088540749868</c:v>
                </c:pt>
                <c:pt idx="5681">
                  <c:v>2.3366772263287574</c:v>
                </c:pt>
                <c:pt idx="5682">
                  <c:v>2.3362660566602145</c:v>
                </c:pt>
                <c:pt idx="5683">
                  <c:v>2.3358550316678395</c:v>
                </c:pt>
                <c:pt idx="5684">
                  <c:v>2.3354441512752859</c:v>
                </c:pt>
                <c:pt idx="5685">
                  <c:v>2.3350334154062611</c:v>
                </c:pt>
                <c:pt idx="5686">
                  <c:v>2.3346228239845259</c:v>
                </c:pt>
                <c:pt idx="5687">
                  <c:v>2.334212376933896</c:v>
                </c:pt>
                <c:pt idx="5688">
                  <c:v>2.3338020741782386</c:v>
                </c:pt>
                <c:pt idx="5689">
                  <c:v>2.3333919156414762</c:v>
                </c:pt>
                <c:pt idx="5690">
                  <c:v>2.3329819012475839</c:v>
                </c:pt>
                <c:pt idx="5691">
                  <c:v>2.3325720309205904</c:v>
                </c:pt>
                <c:pt idx="5692">
                  <c:v>2.3321623045845774</c:v>
                </c:pt>
                <c:pt idx="5693">
                  <c:v>2.3317527221636811</c:v>
                </c:pt>
                <c:pt idx="5694">
                  <c:v>2.3313432835820898</c:v>
                </c:pt>
                <c:pt idx="5695">
                  <c:v>2.3309339887640448</c:v>
                </c:pt>
                <c:pt idx="5696">
                  <c:v>2.3305248376338423</c:v>
                </c:pt>
                <c:pt idx="5697">
                  <c:v>2.33011583011583</c:v>
                </c:pt>
                <c:pt idx="5698">
                  <c:v>2.3297069661344096</c:v>
                </c:pt>
                <c:pt idx="5699">
                  <c:v>2.329298245614035</c:v>
                </c:pt>
                <c:pt idx="5700">
                  <c:v>2.328889668479214</c:v>
                </c:pt>
                <c:pt idx="5701">
                  <c:v>2.3284812346545074</c:v>
                </c:pt>
                <c:pt idx="5702">
                  <c:v>2.3280729440645276</c:v>
                </c:pt>
                <c:pt idx="5703">
                  <c:v>2.327664796633941</c:v>
                </c:pt>
                <c:pt idx="5704">
                  <c:v>2.327256792287467</c:v>
                </c:pt>
                <c:pt idx="5705">
                  <c:v>2.3268489309498772</c:v>
                </c:pt>
                <c:pt idx="5706">
                  <c:v>2.3264412125459963</c:v>
                </c:pt>
                <c:pt idx="5707">
                  <c:v>2.3260336370007009</c:v>
                </c:pt>
                <c:pt idx="5708">
                  <c:v>2.3256262042389211</c:v>
                </c:pt>
                <c:pt idx="5709">
                  <c:v>2.3252189141856392</c:v>
                </c:pt>
                <c:pt idx="5710">
                  <c:v>2.3248117667658903</c:v>
                </c:pt>
                <c:pt idx="5711">
                  <c:v>2.3244047619047619</c:v>
                </c:pt>
                <c:pt idx="5712">
                  <c:v>2.3239978995273938</c:v>
                </c:pt>
                <c:pt idx="5713">
                  <c:v>2.3235911795589779</c:v>
                </c:pt>
                <c:pt idx="5714">
                  <c:v>2.3231846019247593</c:v>
                </c:pt>
                <c:pt idx="5715">
                  <c:v>2.3227781665500351</c:v>
                </c:pt>
                <c:pt idx="5716">
                  <c:v>2.3223718733601539</c:v>
                </c:pt>
                <c:pt idx="5717">
                  <c:v>2.3219657222805177</c:v>
                </c:pt>
                <c:pt idx="5718">
                  <c:v>2.3215597132365797</c:v>
                </c:pt>
                <c:pt idx="5719">
                  <c:v>2.3211538461538463</c:v>
                </c:pt>
                <c:pt idx="5720">
                  <c:v>2.3207481209578744</c:v>
                </c:pt>
                <c:pt idx="5721">
                  <c:v>2.3203425375742746</c:v>
                </c:pt>
                <c:pt idx="5722">
                  <c:v>2.3199370959287089</c:v>
                </c:pt>
                <c:pt idx="5723">
                  <c:v>2.3195317959468902</c:v>
                </c:pt>
                <c:pt idx="5724">
                  <c:v>2.3191266375545854</c:v>
                </c:pt>
                <c:pt idx="5725">
                  <c:v>2.3187216206776111</c:v>
                </c:pt>
                <c:pt idx="5726">
                  <c:v>2.318316745241837</c:v>
                </c:pt>
                <c:pt idx="5727">
                  <c:v>2.3179120111731844</c:v>
                </c:pt>
                <c:pt idx="5728">
                  <c:v>2.3175074183976263</c:v>
                </c:pt>
                <c:pt idx="5729">
                  <c:v>2.3171029668411869</c:v>
                </c:pt>
                <c:pt idx="5730">
                  <c:v>2.3166986564299425</c:v>
                </c:pt>
                <c:pt idx="5731">
                  <c:v>2.3162944870900208</c:v>
                </c:pt>
                <c:pt idx="5732">
                  <c:v>2.3158904587476017</c:v>
                </c:pt>
                <c:pt idx="5733">
                  <c:v>2.3154865713289152</c:v>
                </c:pt>
                <c:pt idx="5734">
                  <c:v>2.315082824760244</c:v>
                </c:pt>
                <c:pt idx="5735">
                  <c:v>2.3146792189679219</c:v>
                </c:pt>
                <c:pt idx="5736">
                  <c:v>2.3142757538783338</c:v>
                </c:pt>
                <c:pt idx="5737">
                  <c:v>2.3138724294179158</c:v>
                </c:pt>
                <c:pt idx="5738">
                  <c:v>2.3134692455131556</c:v>
                </c:pt>
                <c:pt idx="5739">
                  <c:v>2.3130662020905923</c:v>
                </c:pt>
                <c:pt idx="5740">
                  <c:v>2.3126632990768159</c:v>
                </c:pt>
                <c:pt idx="5741">
                  <c:v>2.3122605363984676</c:v>
                </c:pt>
                <c:pt idx="5742">
                  <c:v>2.3118579139822391</c:v>
                </c:pt>
                <c:pt idx="5743">
                  <c:v>2.3114554317548746</c:v>
                </c:pt>
                <c:pt idx="5744">
                  <c:v>2.3110530896431678</c:v>
                </c:pt>
                <c:pt idx="5745">
                  <c:v>2.3106508875739644</c:v>
                </c:pt>
                <c:pt idx="5746">
                  <c:v>2.3102488254741602</c:v>
                </c:pt>
                <c:pt idx="5747">
                  <c:v>2.309846903270703</c:v>
                </c:pt>
                <c:pt idx="5748">
                  <c:v>2.3094451208905897</c:v>
                </c:pt>
                <c:pt idx="5749">
                  <c:v>2.3090434782608695</c:v>
                </c:pt>
                <c:pt idx="5750">
                  <c:v>2.308641975308642</c:v>
                </c:pt>
                <c:pt idx="5751">
                  <c:v>2.308240611961057</c:v>
                </c:pt>
                <c:pt idx="5752">
                  <c:v>2.3078393881453154</c:v>
                </c:pt>
                <c:pt idx="5753">
                  <c:v>2.3074383037886688</c:v>
                </c:pt>
                <c:pt idx="5754">
                  <c:v>2.3070373588184188</c:v>
                </c:pt>
                <c:pt idx="5755">
                  <c:v>2.3066365531619182</c:v>
                </c:pt>
                <c:pt idx="5756">
                  <c:v>2.3062358867465695</c:v>
                </c:pt>
                <c:pt idx="5757">
                  <c:v>2.3058353594998264</c:v>
                </c:pt>
                <c:pt idx="5758">
                  <c:v>2.3054349713491926</c:v>
                </c:pt>
                <c:pt idx="5759">
                  <c:v>2.3050347222222221</c:v>
                </c:pt>
                <c:pt idx="5760">
                  <c:v>2.3046346120465198</c:v>
                </c:pt>
                <c:pt idx="5761">
                  <c:v>2.3042346407497396</c:v>
                </c:pt>
                <c:pt idx="5762">
                  <c:v>2.303834808259587</c:v>
                </c:pt>
                <c:pt idx="5763">
                  <c:v>2.303435114503817</c:v>
                </c:pt>
                <c:pt idx="5764">
                  <c:v>2.3030355594102341</c:v>
                </c:pt>
                <c:pt idx="5765">
                  <c:v>2.3026361429066946</c:v>
                </c:pt>
                <c:pt idx="5766">
                  <c:v>2.3022368649211029</c:v>
                </c:pt>
                <c:pt idx="5767">
                  <c:v>2.3018377253814148</c:v>
                </c:pt>
                <c:pt idx="5768">
                  <c:v>2.3014387242156351</c:v>
                </c:pt>
                <c:pt idx="5769">
                  <c:v>2.3010398613518199</c:v>
                </c:pt>
                <c:pt idx="5770">
                  <c:v>2.300641136718073</c:v>
                </c:pt>
                <c:pt idx="5771">
                  <c:v>2.3002425502425501</c:v>
                </c:pt>
                <c:pt idx="5772">
                  <c:v>2.2998441018534557</c:v>
                </c:pt>
                <c:pt idx="5773">
                  <c:v>2.299445791479044</c:v>
                </c:pt>
                <c:pt idx="5774">
                  <c:v>2.2990476190476192</c:v>
                </c:pt>
                <c:pt idx="5775">
                  <c:v>2.2986495844875345</c:v>
                </c:pt>
                <c:pt idx="5776">
                  <c:v>2.2982516877271939</c:v>
                </c:pt>
                <c:pt idx="5777">
                  <c:v>2.2978539286950501</c:v>
                </c:pt>
                <c:pt idx="5778">
                  <c:v>2.2974563073196053</c:v>
                </c:pt>
                <c:pt idx="5779">
                  <c:v>2.2970588235294116</c:v>
                </c:pt>
                <c:pt idx="5780">
                  <c:v>2.2966614772530702</c:v>
                </c:pt>
                <c:pt idx="5781">
                  <c:v>2.296264268419232</c:v>
                </c:pt>
                <c:pt idx="5782">
                  <c:v>2.2958671969565971</c:v>
                </c:pt>
                <c:pt idx="5783">
                  <c:v>2.2954702627939141</c:v>
                </c:pt>
                <c:pt idx="5784">
                  <c:v>2.2950734658599825</c:v>
                </c:pt>
                <c:pt idx="5785">
                  <c:v>2.29467680608365</c:v>
                </c:pt>
                <c:pt idx="5786">
                  <c:v>2.2942802833938138</c:v>
                </c:pt>
                <c:pt idx="5787">
                  <c:v>2.2938838977194194</c:v>
                </c:pt>
                <c:pt idx="5788">
                  <c:v>2.2934876489894629</c:v>
                </c:pt>
                <c:pt idx="5789">
                  <c:v>2.2930915371329879</c:v>
                </c:pt>
                <c:pt idx="5790">
                  <c:v>2.2926955620790883</c:v>
                </c:pt>
                <c:pt idx="5791">
                  <c:v>2.2922997237569063</c:v>
                </c:pt>
                <c:pt idx="5792">
                  <c:v>2.2919040220956326</c:v>
                </c:pt>
                <c:pt idx="5793">
                  <c:v>2.2915084570245079</c:v>
                </c:pt>
                <c:pt idx="5794">
                  <c:v>2.2911130284728216</c:v>
                </c:pt>
                <c:pt idx="5795">
                  <c:v>2.2907177363699103</c:v>
                </c:pt>
                <c:pt idx="5796">
                  <c:v>2.2903225806451615</c:v>
                </c:pt>
                <c:pt idx="5797">
                  <c:v>2.2899275612280094</c:v>
                </c:pt>
                <c:pt idx="5798">
                  <c:v>2.2895326780479395</c:v>
                </c:pt>
                <c:pt idx="5799">
                  <c:v>2.2891379310344826</c:v>
                </c:pt>
                <c:pt idx="5800">
                  <c:v>2.2887433201172214</c:v>
                </c:pt>
                <c:pt idx="5801">
                  <c:v>2.2883488452257841</c:v>
                </c:pt>
                <c:pt idx="5802">
                  <c:v>2.2879545062898501</c:v>
                </c:pt>
                <c:pt idx="5803">
                  <c:v>2.2875603032391454</c:v>
                </c:pt>
                <c:pt idx="5804">
                  <c:v>2.2871662360034453</c:v>
                </c:pt>
                <c:pt idx="5805">
                  <c:v>2.2867723045125734</c:v>
                </c:pt>
                <c:pt idx="5806">
                  <c:v>2.286378508696401</c:v>
                </c:pt>
                <c:pt idx="5807">
                  <c:v>2.2859848484848486</c:v>
                </c:pt>
                <c:pt idx="5808">
                  <c:v>2.2855913238078842</c:v>
                </c:pt>
                <c:pt idx="5809">
                  <c:v>2.2851979345955251</c:v>
                </c:pt>
                <c:pt idx="5810">
                  <c:v>2.2848046807778353</c:v>
                </c:pt>
                <c:pt idx="5811">
                  <c:v>2.2844115622849279</c:v>
                </c:pt>
                <c:pt idx="5812">
                  <c:v>2.2840185790469638</c:v>
                </c:pt>
                <c:pt idx="5813">
                  <c:v>2.2836257309941521</c:v>
                </c:pt>
                <c:pt idx="5814">
                  <c:v>2.2832330180567499</c:v>
                </c:pt>
                <c:pt idx="5815">
                  <c:v>2.2828404401650619</c:v>
                </c:pt>
                <c:pt idx="5816">
                  <c:v>2.2824479972494411</c:v>
                </c:pt>
                <c:pt idx="5817">
                  <c:v>2.2820556892402886</c:v>
                </c:pt>
                <c:pt idx="5818">
                  <c:v>2.2816635160680527</c:v>
                </c:pt>
                <c:pt idx="5819">
                  <c:v>2.2812714776632301</c:v>
                </c:pt>
                <c:pt idx="5820">
                  <c:v>2.2808795739563648</c:v>
                </c:pt>
                <c:pt idx="5821">
                  <c:v>2.2804878048780486</c:v>
                </c:pt>
                <c:pt idx="5822">
                  <c:v>2.2800961703589215</c:v>
                </c:pt>
                <c:pt idx="5823">
                  <c:v>2.2797046703296702</c:v>
                </c:pt>
                <c:pt idx="5824">
                  <c:v>2.2793133047210299</c:v>
                </c:pt>
                <c:pt idx="5825">
                  <c:v>2.2789220734637832</c:v>
                </c:pt>
                <c:pt idx="5826">
                  <c:v>2.2785309764887591</c:v>
                </c:pt>
                <c:pt idx="5827">
                  <c:v>2.2781400137268362</c:v>
                </c:pt>
                <c:pt idx="5828">
                  <c:v>2.277749185108938</c:v>
                </c:pt>
                <c:pt idx="5829">
                  <c:v>2.2773584905660376</c:v>
                </c:pt>
                <c:pt idx="5830">
                  <c:v>2.2769679300291545</c:v>
                </c:pt>
                <c:pt idx="5831">
                  <c:v>2.2765775034293552</c:v>
                </c:pt>
                <c:pt idx="5832">
                  <c:v>2.2761872106977541</c:v>
                </c:pt>
                <c:pt idx="5833">
                  <c:v>2.2757970517655126</c:v>
                </c:pt>
                <c:pt idx="5834">
                  <c:v>2.2754070265638391</c:v>
                </c:pt>
                <c:pt idx="5835">
                  <c:v>2.2750171350239889</c:v>
                </c:pt>
                <c:pt idx="5836">
                  <c:v>2.2746273770772656</c:v>
                </c:pt>
                <c:pt idx="5837">
                  <c:v>2.274237752655019</c:v>
                </c:pt>
                <c:pt idx="5838">
                  <c:v>2.2738482616886455</c:v>
                </c:pt>
                <c:pt idx="5839">
                  <c:v>2.2734589041095892</c:v>
                </c:pt>
                <c:pt idx="5840">
                  <c:v>2.2730696798493408</c:v>
                </c:pt>
                <c:pt idx="5841">
                  <c:v>2.2726805888394384</c:v>
                </c:pt>
                <c:pt idx="5842">
                  <c:v>2.2722916310114667</c:v>
                </c:pt>
                <c:pt idx="5843">
                  <c:v>2.271902806297057</c:v>
                </c:pt>
                <c:pt idx="5844">
                  <c:v>2.271514114627887</c:v>
                </c:pt>
                <c:pt idx="5845">
                  <c:v>2.2711255559356824</c:v>
                </c:pt>
                <c:pt idx="5846">
                  <c:v>2.2707371301522148</c:v>
                </c:pt>
                <c:pt idx="5847">
                  <c:v>2.2703488372093021</c:v>
                </c:pt>
                <c:pt idx="5848">
                  <c:v>2.2699606770388101</c:v>
                </c:pt>
                <c:pt idx="5849">
                  <c:v>2.2695726495726496</c:v>
                </c:pt>
                <c:pt idx="5850">
                  <c:v>2.269184754742779</c:v>
                </c:pt>
                <c:pt idx="5851">
                  <c:v>2.268796992481203</c:v>
                </c:pt>
                <c:pt idx="5852">
                  <c:v>2.2684093627199728</c:v>
                </c:pt>
                <c:pt idx="5853">
                  <c:v>2.2680218653911854</c:v>
                </c:pt>
                <c:pt idx="5854">
                  <c:v>2.2676345004269853</c:v>
                </c:pt>
                <c:pt idx="5855">
                  <c:v>2.2672472677595628</c:v>
                </c:pt>
                <c:pt idx="5856">
                  <c:v>2.2668601673211541</c:v>
                </c:pt>
                <c:pt idx="5857">
                  <c:v>2.2664731990440425</c:v>
                </c:pt>
                <c:pt idx="5858">
                  <c:v>2.2660863628605563</c:v>
                </c:pt>
                <c:pt idx="5859">
                  <c:v>2.2656996587030718</c:v>
                </c:pt>
                <c:pt idx="5860">
                  <c:v>2.2653130865040096</c:v>
                </c:pt>
                <c:pt idx="5861">
                  <c:v>2.2649266461958377</c:v>
                </c:pt>
                <c:pt idx="5862">
                  <c:v>2.2645403377110696</c:v>
                </c:pt>
                <c:pt idx="5863">
                  <c:v>2.2641541609822649</c:v>
                </c:pt>
                <c:pt idx="5864">
                  <c:v>2.2637681159420291</c:v>
                </c:pt>
                <c:pt idx="5865">
                  <c:v>2.2633822025230139</c:v>
                </c:pt>
                <c:pt idx="5866">
                  <c:v>2.2629964206579172</c:v>
                </c:pt>
                <c:pt idx="5867">
                  <c:v>2.262610770279482</c:v>
                </c:pt>
                <c:pt idx="5868">
                  <c:v>2.2622252513204977</c:v>
                </c:pt>
                <c:pt idx="5869">
                  <c:v>2.2618398637137989</c:v>
                </c:pt>
                <c:pt idx="5870">
                  <c:v>2.2614546073922672</c:v>
                </c:pt>
                <c:pt idx="5871">
                  <c:v>2.2610694822888284</c:v>
                </c:pt>
                <c:pt idx="5872">
                  <c:v>2.2606844883364547</c:v>
                </c:pt>
                <c:pt idx="5873">
                  <c:v>2.2602996254681647</c:v>
                </c:pt>
                <c:pt idx="5874">
                  <c:v>2.2599148936170215</c:v>
                </c:pt>
                <c:pt idx="5875">
                  <c:v>2.2595302927161334</c:v>
                </c:pt>
                <c:pt idx="5876">
                  <c:v>2.2591458226986556</c:v>
                </c:pt>
                <c:pt idx="5877">
                  <c:v>2.2587614834977883</c:v>
                </c:pt>
                <c:pt idx="5878">
                  <c:v>2.2583772750467768</c:v>
                </c:pt>
                <c:pt idx="5879">
                  <c:v>2.2579931972789113</c:v>
                </c:pt>
                <c:pt idx="5880">
                  <c:v>2.2576092501275293</c:v>
                </c:pt>
                <c:pt idx="5881">
                  <c:v>2.2572254335260116</c:v>
                </c:pt>
                <c:pt idx="5882">
                  <c:v>2.2568417474077851</c:v>
                </c:pt>
                <c:pt idx="5883">
                  <c:v>2.2564581917063222</c:v>
                </c:pt>
                <c:pt idx="5884">
                  <c:v>2.2560747663551401</c:v>
                </c:pt>
                <c:pt idx="5885">
                  <c:v>2.2556914712878013</c:v>
                </c:pt>
                <c:pt idx="5886">
                  <c:v>2.255308306437914</c:v>
                </c:pt>
                <c:pt idx="5887">
                  <c:v>2.2549252717391304</c:v>
                </c:pt>
                <c:pt idx="5888">
                  <c:v>2.2545423671251488</c:v>
                </c:pt>
                <c:pt idx="5889">
                  <c:v>2.2541595925297115</c:v>
                </c:pt>
                <c:pt idx="5890">
                  <c:v>2.2537769478866068</c:v>
                </c:pt>
                <c:pt idx="5891">
                  <c:v>2.2533944331296674</c:v>
                </c:pt>
                <c:pt idx="5892">
                  <c:v>2.2530120481927711</c:v>
                </c:pt>
                <c:pt idx="5893">
                  <c:v>2.2526297930098407</c:v>
                </c:pt>
                <c:pt idx="5894">
                  <c:v>2.2522476675148431</c:v>
                </c:pt>
                <c:pt idx="5895">
                  <c:v>2.2518656716417911</c:v>
                </c:pt>
                <c:pt idx="5896">
                  <c:v>2.2514838053247415</c:v>
                </c:pt>
                <c:pt idx="5897">
                  <c:v>2.2511020684977958</c:v>
                </c:pt>
                <c:pt idx="5898">
                  <c:v>2.250720461095101</c:v>
                </c:pt>
                <c:pt idx="5899">
                  <c:v>2.2503389830508476</c:v>
                </c:pt>
                <c:pt idx="5900">
                  <c:v>2.2499576342992711</c:v>
                </c:pt>
                <c:pt idx="5901">
                  <c:v>2.2495764147746526</c:v>
                </c:pt>
                <c:pt idx="5902">
                  <c:v>2.2491953244113163</c:v>
                </c:pt>
                <c:pt idx="5903">
                  <c:v>2.2488143631436315</c:v>
                </c:pt>
                <c:pt idx="5904">
                  <c:v>2.2484335309060119</c:v>
                </c:pt>
                <c:pt idx="5905">
                  <c:v>2.2480528276329155</c:v>
                </c:pt>
                <c:pt idx="5906">
                  <c:v>2.2476722532588456</c:v>
                </c:pt>
                <c:pt idx="5907">
                  <c:v>2.2472918077183479</c:v>
                </c:pt>
                <c:pt idx="5908">
                  <c:v>2.2469114909460144</c:v>
                </c:pt>
                <c:pt idx="5909">
                  <c:v>2.2465313028764804</c:v>
                </c:pt>
                <c:pt idx="5910">
                  <c:v>2.2461512434444257</c:v>
                </c:pt>
                <c:pt idx="5911">
                  <c:v>2.2457713125845737</c:v>
                </c:pt>
                <c:pt idx="5912">
                  <c:v>2.245391510231693</c:v>
                </c:pt>
                <c:pt idx="5913">
                  <c:v>2.2450118363205953</c:v>
                </c:pt>
                <c:pt idx="5914">
                  <c:v>2.2446322907861371</c:v>
                </c:pt>
                <c:pt idx="5915">
                  <c:v>2.2442528735632186</c:v>
                </c:pt>
                <c:pt idx="5916">
                  <c:v>2.2438735845867837</c:v>
                </c:pt>
                <c:pt idx="5917">
                  <c:v>2.2434944237918217</c:v>
                </c:pt>
                <c:pt idx="5918">
                  <c:v>2.2431153911133639</c:v>
                </c:pt>
                <c:pt idx="5919">
                  <c:v>2.2427364864864865</c:v>
                </c:pt>
                <c:pt idx="5920">
                  <c:v>2.2423577098463099</c:v>
                </c:pt>
                <c:pt idx="5921">
                  <c:v>2.2419790611279975</c:v>
                </c:pt>
                <c:pt idx="5922">
                  <c:v>2.2416005402667567</c:v>
                </c:pt>
                <c:pt idx="5923">
                  <c:v>2.2412221471978393</c:v>
                </c:pt>
                <c:pt idx="5924">
                  <c:v>2.2408438818565402</c:v>
                </c:pt>
                <c:pt idx="5925">
                  <c:v>2.2404657441781977</c:v>
                </c:pt>
                <c:pt idx="5926">
                  <c:v>2.2400877340981946</c:v>
                </c:pt>
                <c:pt idx="5927">
                  <c:v>2.2397098515519569</c:v>
                </c:pt>
                <c:pt idx="5928">
                  <c:v>2.2393320964749535</c:v>
                </c:pt>
                <c:pt idx="5929">
                  <c:v>2.2389544688026981</c:v>
                </c:pt>
                <c:pt idx="5930">
                  <c:v>2.2385769684707468</c:v>
                </c:pt>
                <c:pt idx="5931">
                  <c:v>2.2381995954147</c:v>
                </c:pt>
                <c:pt idx="5932">
                  <c:v>2.2378223495702008</c:v>
                </c:pt>
                <c:pt idx="5933">
                  <c:v>2.2374452308729356</c:v>
                </c:pt>
                <c:pt idx="5934">
                  <c:v>2.2370682392586354</c:v>
                </c:pt>
                <c:pt idx="5935">
                  <c:v>2.236691374663073</c:v>
                </c:pt>
                <c:pt idx="5936">
                  <c:v>2.236314637022065</c:v>
                </c:pt>
                <c:pt idx="5937">
                  <c:v>2.2359380262714721</c:v>
                </c:pt>
                <c:pt idx="5938">
                  <c:v>2.2355615423471966</c:v>
                </c:pt>
                <c:pt idx="5939">
                  <c:v>2.2351851851851854</c:v>
                </c:pt>
                <c:pt idx="5940">
                  <c:v>2.2348089547214274</c:v>
                </c:pt>
                <c:pt idx="5941">
                  <c:v>2.2344328508919555</c:v>
                </c:pt>
                <c:pt idx="5942">
                  <c:v>2.2340568736328454</c:v>
                </c:pt>
                <c:pt idx="5943">
                  <c:v>2.2336810228802153</c:v>
                </c:pt>
                <c:pt idx="5944">
                  <c:v>2.2333052985702269</c:v>
                </c:pt>
                <c:pt idx="5945">
                  <c:v>2.2329297006390849</c:v>
                </c:pt>
                <c:pt idx="5946">
                  <c:v>2.2325542290230369</c:v>
                </c:pt>
                <c:pt idx="5947">
                  <c:v>2.2321788836583725</c:v>
                </c:pt>
                <c:pt idx="5948">
                  <c:v>2.2318036644814256</c:v>
                </c:pt>
                <c:pt idx="5949">
                  <c:v>2.2314285714285713</c:v>
                </c:pt>
                <c:pt idx="5950">
                  <c:v>2.2310536044362292</c:v>
                </c:pt>
                <c:pt idx="5951">
                  <c:v>2.23067876344086</c:v>
                </c:pt>
                <c:pt idx="5952">
                  <c:v>2.2303040483789687</c:v>
                </c:pt>
                <c:pt idx="5953">
                  <c:v>2.2299294591871011</c:v>
                </c:pt>
                <c:pt idx="5954">
                  <c:v>2.229554995801847</c:v>
                </c:pt>
                <c:pt idx="5955">
                  <c:v>2.229180658159839</c:v>
                </c:pt>
                <c:pt idx="5956">
                  <c:v>2.2288064461977504</c:v>
                </c:pt>
                <c:pt idx="5957">
                  <c:v>2.2284323598522993</c:v>
                </c:pt>
                <c:pt idx="5958">
                  <c:v>2.2280583990602452</c:v>
                </c:pt>
                <c:pt idx="5959">
                  <c:v>2.2276845637583893</c:v>
                </c:pt>
                <c:pt idx="5960">
                  <c:v>2.2273108538835764</c:v>
                </c:pt>
                <c:pt idx="5961">
                  <c:v>2.2269372693726939</c:v>
                </c:pt>
                <c:pt idx="5962">
                  <c:v>2.2265638101626699</c:v>
                </c:pt>
                <c:pt idx="5963">
                  <c:v>2.2261904761904763</c:v>
                </c:pt>
                <c:pt idx="5964">
                  <c:v>2.2258172673931265</c:v>
                </c:pt>
                <c:pt idx="5965">
                  <c:v>2.225444183707677</c:v>
                </c:pt>
                <c:pt idx="5966">
                  <c:v>2.225071225071225</c:v>
                </c:pt>
                <c:pt idx="5967">
                  <c:v>2.2246983914209117</c:v>
                </c:pt>
                <c:pt idx="5968">
                  <c:v>2.2243256826939186</c:v>
                </c:pt>
                <c:pt idx="5969">
                  <c:v>2.2239530988274705</c:v>
                </c:pt>
                <c:pt idx="5970">
                  <c:v>2.2235806397588345</c:v>
                </c:pt>
                <c:pt idx="5971">
                  <c:v>2.223208305425318</c:v>
                </c:pt>
                <c:pt idx="5972">
                  <c:v>2.2228360957642725</c:v>
                </c:pt>
                <c:pt idx="5973">
                  <c:v>2.22246401071309</c:v>
                </c:pt>
                <c:pt idx="5974">
                  <c:v>2.2220920502092052</c:v>
                </c:pt>
                <c:pt idx="5975">
                  <c:v>2.2217202141900936</c:v>
                </c:pt>
                <c:pt idx="5976">
                  <c:v>2.2213485025932744</c:v>
                </c:pt>
                <c:pt idx="5977">
                  <c:v>2.2209769153563066</c:v>
                </c:pt>
                <c:pt idx="5978">
                  <c:v>2.220605452416792</c:v>
                </c:pt>
                <c:pt idx="5979">
                  <c:v>2.2202341137123747</c:v>
                </c:pt>
                <c:pt idx="5980">
                  <c:v>2.2198628991807392</c:v>
                </c:pt>
                <c:pt idx="5981">
                  <c:v>2.2194918087596123</c:v>
                </c:pt>
                <c:pt idx="5982">
                  <c:v>2.2191208423867623</c:v>
                </c:pt>
                <c:pt idx="5983">
                  <c:v>2.21875</c:v>
                </c:pt>
                <c:pt idx="5984">
                  <c:v>2.2183792815371763</c:v>
                </c:pt>
                <c:pt idx="5985">
                  <c:v>2.2180086869361846</c:v>
                </c:pt>
                <c:pt idx="5986">
                  <c:v>2.2176382161349593</c:v>
                </c:pt>
                <c:pt idx="5987">
                  <c:v>2.2172678690714762</c:v>
                </c:pt>
                <c:pt idx="5988">
                  <c:v>2.2168976456837535</c:v>
                </c:pt>
                <c:pt idx="5989">
                  <c:v>2.2165275459098499</c:v>
                </c:pt>
                <c:pt idx="5990">
                  <c:v>2.2161575696878653</c:v>
                </c:pt>
                <c:pt idx="5991">
                  <c:v>2.2157877169559415</c:v>
                </c:pt>
                <c:pt idx="5992">
                  <c:v>2.2154179876522608</c:v>
                </c:pt>
                <c:pt idx="5993">
                  <c:v>2.2150483817150484</c:v>
                </c:pt>
                <c:pt idx="5994">
                  <c:v>2.214678899082569</c:v>
                </c:pt>
                <c:pt idx="5995">
                  <c:v>2.2143095396931289</c:v>
                </c:pt>
                <c:pt idx="5996">
                  <c:v>2.2139403034850758</c:v>
                </c:pt>
                <c:pt idx="5997">
                  <c:v>2.2135711903967987</c:v>
                </c:pt>
                <c:pt idx="5998">
                  <c:v>2.213202200366728</c:v>
                </c:pt>
                <c:pt idx="5999">
                  <c:v>2.2128333333333332</c:v>
                </c:pt>
                <c:pt idx="6000">
                  <c:v>2.2124645892351276</c:v>
                </c:pt>
                <c:pt idx="6001">
                  <c:v>2.2120959680106633</c:v>
                </c:pt>
                <c:pt idx="6002">
                  <c:v>2.2117274695985341</c:v>
                </c:pt>
                <c:pt idx="6003">
                  <c:v>2.2113590939373751</c:v>
                </c:pt>
                <c:pt idx="6004">
                  <c:v>2.2109908409658616</c:v>
                </c:pt>
                <c:pt idx="6005">
                  <c:v>2.2106227106227108</c:v>
                </c:pt>
                <c:pt idx="6006">
                  <c:v>2.210254702846679</c:v>
                </c:pt>
                <c:pt idx="6007">
                  <c:v>2.2098868175765647</c:v>
                </c:pt>
                <c:pt idx="6008">
                  <c:v>2.2095190547512065</c:v>
                </c:pt>
                <c:pt idx="6009">
                  <c:v>2.2091514143094844</c:v>
                </c:pt>
                <c:pt idx="6010">
                  <c:v>2.2087838961903179</c:v>
                </c:pt>
                <c:pt idx="6011">
                  <c:v>2.2084165003326679</c:v>
                </c:pt>
                <c:pt idx="6012">
                  <c:v>2.2080492266755365</c:v>
                </c:pt>
                <c:pt idx="6013">
                  <c:v>2.2076820751579649</c:v>
                </c:pt>
                <c:pt idx="6014">
                  <c:v>2.2073150457190356</c:v>
                </c:pt>
                <c:pt idx="6015">
                  <c:v>2.2069481382978724</c:v>
                </c:pt>
                <c:pt idx="6016">
                  <c:v>2.2065813528336382</c:v>
                </c:pt>
                <c:pt idx="6017">
                  <c:v>2.2062146892655368</c:v>
                </c:pt>
                <c:pt idx="6018">
                  <c:v>2.2058481475328127</c:v>
                </c:pt>
                <c:pt idx="6019">
                  <c:v>2.2054817275747509</c:v>
                </c:pt>
                <c:pt idx="6020">
                  <c:v>2.2051154293306761</c:v>
                </c:pt>
                <c:pt idx="6021">
                  <c:v>2.2047492527399535</c:v>
                </c:pt>
                <c:pt idx="6022">
                  <c:v>2.204383197741989</c:v>
                </c:pt>
                <c:pt idx="6023">
                  <c:v>2.2040172642762283</c:v>
                </c:pt>
                <c:pt idx="6024">
                  <c:v>2.2036514522821578</c:v>
                </c:pt>
                <c:pt idx="6025">
                  <c:v>2.2032857616993029</c:v>
                </c:pt>
                <c:pt idx="6026">
                  <c:v>2.2029201924672308</c:v>
                </c:pt>
                <c:pt idx="6027">
                  <c:v>2.2025547445255476</c:v>
                </c:pt>
                <c:pt idx="6028">
                  <c:v>2.2021894178138997</c:v>
                </c:pt>
                <c:pt idx="6029">
                  <c:v>2.2018242122719736</c:v>
                </c:pt>
                <c:pt idx="6030">
                  <c:v>2.2014591278394962</c:v>
                </c:pt>
                <c:pt idx="6031">
                  <c:v>2.2010941644562334</c:v>
                </c:pt>
                <c:pt idx="6032">
                  <c:v>2.2007293220619926</c:v>
                </c:pt>
                <c:pt idx="6033">
                  <c:v>2.2003646005966191</c:v>
                </c:pt>
                <c:pt idx="6034">
                  <c:v>2.2000000000000002</c:v>
                </c:pt>
                <c:pt idx="6035">
                  <c:v>2.1996355202120608</c:v>
                </c:pt>
                <c:pt idx="6036">
                  <c:v>2.199271161172768</c:v>
                </c:pt>
                <c:pt idx="6037">
                  <c:v>2.1989069228221267</c:v>
                </c:pt>
                <c:pt idx="6038">
                  <c:v>2.1985428051001823</c:v>
                </c:pt>
                <c:pt idx="6039">
                  <c:v>2.1981788079470199</c:v>
                </c:pt>
                <c:pt idx="6040">
                  <c:v>2.1978149313027644</c:v>
                </c:pt>
                <c:pt idx="6041">
                  <c:v>2.1974511751075805</c:v>
                </c:pt>
                <c:pt idx="6042">
                  <c:v>2.1970875393016716</c:v>
                </c:pt>
                <c:pt idx="6043">
                  <c:v>2.1967240238252814</c:v>
                </c:pt>
                <c:pt idx="6044">
                  <c:v>2.196360628618693</c:v>
                </c:pt>
                <c:pt idx="6045">
                  <c:v>2.1959973536222295</c:v>
                </c:pt>
                <c:pt idx="6046">
                  <c:v>2.1956341987762529</c:v>
                </c:pt>
                <c:pt idx="6047">
                  <c:v>2.1952711640211642</c:v>
                </c:pt>
                <c:pt idx="6048">
                  <c:v>2.1949082492974044</c:v>
                </c:pt>
                <c:pt idx="6049">
                  <c:v>2.1945454545454544</c:v>
                </c:pt>
                <c:pt idx="6050">
                  <c:v>2.1941827797058338</c:v>
                </c:pt>
                <c:pt idx="6051">
                  <c:v>2.1938202247191012</c:v>
                </c:pt>
                <c:pt idx="6052">
                  <c:v>2.1934577895258549</c:v>
                </c:pt>
                <c:pt idx="6053">
                  <c:v>2.1930954740667326</c:v>
                </c:pt>
                <c:pt idx="6054">
                  <c:v>2.1927332782824114</c:v>
                </c:pt>
                <c:pt idx="6055">
                  <c:v>2.1923712021136064</c:v>
                </c:pt>
                <c:pt idx="6056">
                  <c:v>2.1920092455010733</c:v>
                </c:pt>
                <c:pt idx="6057">
                  <c:v>2.1916474083856059</c:v>
                </c:pt>
                <c:pt idx="6058">
                  <c:v>2.1912856907080376</c:v>
                </c:pt>
                <c:pt idx="6059">
                  <c:v>2.190924092409241</c:v>
                </c:pt>
                <c:pt idx="6060">
                  <c:v>2.190562613430127</c:v>
                </c:pt>
                <c:pt idx="6061">
                  <c:v>2.1902012537116464</c:v>
                </c:pt>
                <c:pt idx="6062">
                  <c:v>2.1898400131947882</c:v>
                </c:pt>
                <c:pt idx="6063">
                  <c:v>2.1894788918205803</c:v>
                </c:pt>
                <c:pt idx="6064">
                  <c:v>2.1891178895300909</c:v>
                </c:pt>
                <c:pt idx="6065">
                  <c:v>2.1887570062644248</c:v>
                </c:pt>
                <c:pt idx="6066">
                  <c:v>2.1883962419647274</c:v>
                </c:pt>
                <c:pt idx="6067">
                  <c:v>2.1880355965721821</c:v>
                </c:pt>
                <c:pt idx="6068">
                  <c:v>2.1876750700280114</c:v>
                </c:pt>
                <c:pt idx="6069">
                  <c:v>2.1873146622734763</c:v>
                </c:pt>
                <c:pt idx="6070">
                  <c:v>2.1869543732498764</c:v>
                </c:pt>
                <c:pt idx="6071">
                  <c:v>2.1865942028985508</c:v>
                </c:pt>
                <c:pt idx="6072">
                  <c:v>2.186234151160876</c:v>
                </c:pt>
                <c:pt idx="6073">
                  <c:v>2.185874217978268</c:v>
                </c:pt>
                <c:pt idx="6074">
                  <c:v>2.1855144032921809</c:v>
                </c:pt>
                <c:pt idx="6075">
                  <c:v>2.185154707044108</c:v>
                </c:pt>
                <c:pt idx="6076">
                  <c:v>2.1847951291755803</c:v>
                </c:pt>
                <c:pt idx="6077">
                  <c:v>2.1844356696281673</c:v>
                </c:pt>
                <c:pt idx="6078">
                  <c:v>2.1840763283434774</c:v>
                </c:pt>
                <c:pt idx="6079">
                  <c:v>2.1837171052631579</c:v>
                </c:pt>
                <c:pt idx="6080">
                  <c:v>2.1833580003288935</c:v>
                </c:pt>
                <c:pt idx="6081">
                  <c:v>2.1829990134824073</c:v>
                </c:pt>
                <c:pt idx="6082">
                  <c:v>2.1826401446654611</c:v>
                </c:pt>
                <c:pt idx="6083">
                  <c:v>2.1822813938198555</c:v>
                </c:pt>
                <c:pt idx="6084">
                  <c:v>2.1819227608874283</c:v>
                </c:pt>
                <c:pt idx="6085">
                  <c:v>2.1815642458100557</c:v>
                </c:pt>
                <c:pt idx="6086">
                  <c:v>2.1812058485296535</c:v>
                </c:pt>
                <c:pt idx="6087">
                  <c:v>2.1808475689881734</c:v>
                </c:pt>
                <c:pt idx="6088">
                  <c:v>2.1804894071276073</c:v>
                </c:pt>
                <c:pt idx="6089">
                  <c:v>2.1801313628899837</c:v>
                </c:pt>
                <c:pt idx="6090">
                  <c:v>2.1797734362173697</c:v>
                </c:pt>
                <c:pt idx="6091">
                  <c:v>2.1794156270518714</c:v>
                </c:pt>
                <c:pt idx="6092">
                  <c:v>2.179057935335631</c:v>
                </c:pt>
                <c:pt idx="6093">
                  <c:v>2.1787003610108302</c:v>
                </c:pt>
                <c:pt idx="6094">
                  <c:v>2.1783429040196882</c:v>
                </c:pt>
                <c:pt idx="6095">
                  <c:v>2.1779855643044619</c:v>
                </c:pt>
                <c:pt idx="6096">
                  <c:v>2.1776283418074462</c:v>
                </c:pt>
                <c:pt idx="6097">
                  <c:v>2.1772712364709741</c:v>
                </c:pt>
                <c:pt idx="6098">
                  <c:v>2.176914248237416</c:v>
                </c:pt>
                <c:pt idx="6099">
                  <c:v>2.1765573770491802</c:v>
                </c:pt>
                <c:pt idx="6100">
                  <c:v>2.1762006228487132</c:v>
                </c:pt>
                <c:pt idx="6101">
                  <c:v>2.1758439855784988</c:v>
                </c:pt>
                <c:pt idx="6102">
                  <c:v>2.1754874651810585</c:v>
                </c:pt>
                <c:pt idx="6103">
                  <c:v>2.1751310615989516</c:v>
                </c:pt>
                <c:pt idx="6104">
                  <c:v>2.1747747747747748</c:v>
                </c:pt>
                <c:pt idx="6105">
                  <c:v>2.1744186046511627</c:v>
                </c:pt>
                <c:pt idx="6106">
                  <c:v>2.1740625511707878</c:v>
                </c:pt>
                <c:pt idx="6107">
                  <c:v>2.1737066142763588</c:v>
                </c:pt>
                <c:pt idx="6108">
                  <c:v>2.1733507939106236</c:v>
                </c:pt>
                <c:pt idx="6109">
                  <c:v>2.1729950900163666</c:v>
                </c:pt>
                <c:pt idx="6110">
                  <c:v>2.1726395025364096</c:v>
                </c:pt>
                <c:pt idx="6111">
                  <c:v>2.1722840314136125</c:v>
                </c:pt>
                <c:pt idx="6112">
                  <c:v>2.1719286765908721</c:v>
                </c:pt>
                <c:pt idx="6113">
                  <c:v>2.171573438011122</c:v>
                </c:pt>
                <c:pt idx="6114">
                  <c:v>2.1712183156173346</c:v>
                </c:pt>
                <c:pt idx="6115">
                  <c:v>2.170863309352518</c:v>
                </c:pt>
                <c:pt idx="6116">
                  <c:v>2.1705084191597188</c:v>
                </c:pt>
                <c:pt idx="6117">
                  <c:v>2.1701536449820202</c:v>
                </c:pt>
                <c:pt idx="6118">
                  <c:v>2.1697989867625429</c:v>
                </c:pt>
                <c:pt idx="6119">
                  <c:v>2.1694444444444443</c:v>
                </c:pt>
                <c:pt idx="6120">
                  <c:v>2.1690900179709196</c:v>
                </c:pt>
                <c:pt idx="6121">
                  <c:v>2.1687357072852009</c:v>
                </c:pt>
                <c:pt idx="6122">
                  <c:v>2.1683815123305568</c:v>
                </c:pt>
                <c:pt idx="6123">
                  <c:v>2.1680274330502938</c:v>
                </c:pt>
                <c:pt idx="6124">
                  <c:v>2.1676734693877551</c:v>
                </c:pt>
                <c:pt idx="6125">
                  <c:v>2.1673196212863206</c:v>
                </c:pt>
                <c:pt idx="6126">
                  <c:v>2.1669658886894076</c:v>
                </c:pt>
                <c:pt idx="6127">
                  <c:v>2.1666122715404699</c:v>
                </c:pt>
                <c:pt idx="6128">
                  <c:v>2.1662587697829987</c:v>
                </c:pt>
                <c:pt idx="6129">
                  <c:v>2.165905383360522</c:v>
                </c:pt>
                <c:pt idx="6130">
                  <c:v>2.1655521122166039</c:v>
                </c:pt>
                <c:pt idx="6131">
                  <c:v>2.1651989562948466</c:v>
                </c:pt>
                <c:pt idx="6132">
                  <c:v>2.1648459155388879</c:v>
                </c:pt>
                <c:pt idx="6133">
                  <c:v>2.1644929898924028</c:v>
                </c:pt>
                <c:pt idx="6134">
                  <c:v>2.1641401792991033</c:v>
                </c:pt>
                <c:pt idx="6135">
                  <c:v>2.163787483702738</c:v>
                </c:pt>
                <c:pt idx="6136">
                  <c:v>2.1634349030470914</c:v>
                </c:pt>
                <c:pt idx="6137">
                  <c:v>2.1630824372759858</c:v>
                </c:pt>
                <c:pt idx="6138">
                  <c:v>2.162730086333279</c:v>
                </c:pt>
                <c:pt idx="6139">
                  <c:v>2.1623778501628665</c:v>
                </c:pt>
                <c:pt idx="6140">
                  <c:v>2.1620257287086795</c:v>
                </c:pt>
                <c:pt idx="6141">
                  <c:v>2.1616737219146858</c:v>
                </c:pt>
                <c:pt idx="6142">
                  <c:v>2.1613218297248902</c:v>
                </c:pt>
                <c:pt idx="6143">
                  <c:v>2.1609700520833335</c:v>
                </c:pt>
                <c:pt idx="6144">
                  <c:v>2.1606183889340929</c:v>
                </c:pt>
                <c:pt idx="6145">
                  <c:v>2.1602668402212823</c:v>
                </c:pt>
                <c:pt idx="6146">
                  <c:v>2.1599154058890515</c:v>
                </c:pt>
                <c:pt idx="6147">
                  <c:v>2.1595640858815877</c:v>
                </c:pt>
                <c:pt idx="6148">
                  <c:v>2.1592128801431127</c:v>
                </c:pt>
                <c:pt idx="6149">
                  <c:v>2.158861788617886</c:v>
                </c:pt>
                <c:pt idx="6150">
                  <c:v>2.1585108112502032</c:v>
                </c:pt>
                <c:pt idx="6151">
                  <c:v>2.1581599479843954</c:v>
                </c:pt>
                <c:pt idx="6152">
                  <c:v>2.1578091987648302</c:v>
                </c:pt>
                <c:pt idx="6153">
                  <c:v>2.1574585635359118</c:v>
                </c:pt>
                <c:pt idx="6154">
                  <c:v>2.1571080422420796</c:v>
                </c:pt>
                <c:pt idx="6155">
                  <c:v>2.1567576348278101</c:v>
                </c:pt>
                <c:pt idx="6156">
                  <c:v>2.1564073412376157</c:v>
                </c:pt>
                <c:pt idx="6157">
                  <c:v>2.1560571614160442</c:v>
                </c:pt>
                <c:pt idx="6158">
                  <c:v>2.15570709530768</c:v>
                </c:pt>
                <c:pt idx="6159">
                  <c:v>2.155357142857143</c:v>
                </c:pt>
                <c:pt idx="6160">
                  <c:v>2.1550073040090894</c:v>
                </c:pt>
                <c:pt idx="6161">
                  <c:v>2.1546575787082118</c:v>
                </c:pt>
                <c:pt idx="6162">
                  <c:v>2.1543079668992373</c:v>
                </c:pt>
                <c:pt idx="6163">
                  <c:v>2.1539584685269304</c:v>
                </c:pt>
                <c:pt idx="6164">
                  <c:v>2.1536090835360908</c:v>
                </c:pt>
                <c:pt idx="6165">
                  <c:v>2.1532598118715538</c:v>
                </c:pt>
                <c:pt idx="6166">
                  <c:v>2.1529106534781906</c:v>
                </c:pt>
                <c:pt idx="6167">
                  <c:v>2.1525616083009078</c:v>
                </c:pt>
                <c:pt idx="6168">
                  <c:v>2.1522126762846492</c:v>
                </c:pt>
                <c:pt idx="6169">
                  <c:v>2.151863857374392</c:v>
                </c:pt>
                <c:pt idx="6170">
                  <c:v>2.1515151515151514</c:v>
                </c:pt>
                <c:pt idx="6171">
                  <c:v>2.1511665586519766</c:v>
                </c:pt>
                <c:pt idx="6172">
                  <c:v>2.1508180787299529</c:v>
                </c:pt>
                <c:pt idx="6173">
                  <c:v>2.1504697116942015</c:v>
                </c:pt>
                <c:pt idx="6174">
                  <c:v>2.1501214574898784</c:v>
                </c:pt>
                <c:pt idx="6175">
                  <c:v>2.1497733160621761</c:v>
                </c:pt>
                <c:pt idx="6176">
                  <c:v>2.1494252873563218</c:v>
                </c:pt>
                <c:pt idx="6177">
                  <c:v>2.1490773713175786</c:v>
                </c:pt>
                <c:pt idx="6178">
                  <c:v>2.1487295678912446</c:v>
                </c:pt>
                <c:pt idx="6179">
                  <c:v>2.1483818770226537</c:v>
                </c:pt>
                <c:pt idx="6180">
                  <c:v>2.1480342986571754</c:v>
                </c:pt>
                <c:pt idx="6181">
                  <c:v>2.1476868327402134</c:v>
                </c:pt>
                <c:pt idx="6182">
                  <c:v>2.1473394792172087</c:v>
                </c:pt>
                <c:pt idx="6183">
                  <c:v>2.146992238033635</c:v>
                </c:pt>
                <c:pt idx="6184">
                  <c:v>2.1466451091350041</c:v>
                </c:pt>
                <c:pt idx="6185">
                  <c:v>2.1462980924668607</c:v>
                </c:pt>
                <c:pt idx="6186">
                  <c:v>2.1459511879747857</c:v>
                </c:pt>
                <c:pt idx="6187">
                  <c:v>2.1456043956043955</c:v>
                </c:pt>
                <c:pt idx="6188">
                  <c:v>2.1452577153013412</c:v>
                </c:pt>
                <c:pt idx="6189">
                  <c:v>2.1449111470113085</c:v>
                </c:pt>
                <c:pt idx="6190">
                  <c:v>2.1445646906800193</c:v>
                </c:pt>
                <c:pt idx="6191">
                  <c:v>2.14421834625323</c:v>
                </c:pt>
                <c:pt idx="6192">
                  <c:v>2.1438721136767316</c:v>
                </c:pt>
                <c:pt idx="6193">
                  <c:v>2.1435259928963513</c:v>
                </c:pt>
                <c:pt idx="6194">
                  <c:v>2.1431799838579502</c:v>
                </c:pt>
                <c:pt idx="6195">
                  <c:v>2.142834086507424</c:v>
                </c:pt>
                <c:pt idx="6196">
                  <c:v>2.142488300790705</c:v>
                </c:pt>
                <c:pt idx="6197">
                  <c:v>2.1421426266537593</c:v>
                </c:pt>
                <c:pt idx="6198">
                  <c:v>2.1417970640425876</c:v>
                </c:pt>
                <c:pt idx="6199">
                  <c:v>2.1414516129032259</c:v>
                </c:pt>
                <c:pt idx="6200">
                  <c:v>2.141106273181745</c:v>
                </c:pt>
                <c:pt idx="6201">
                  <c:v>2.1407610448242504</c:v>
                </c:pt>
                <c:pt idx="6202">
                  <c:v>2.1404159277768819</c:v>
                </c:pt>
                <c:pt idx="6203">
                  <c:v>2.1400709219858154</c:v>
                </c:pt>
                <c:pt idx="6204">
                  <c:v>2.1397260273972605</c:v>
                </c:pt>
                <c:pt idx="6205">
                  <c:v>2.1393812439574607</c:v>
                </c:pt>
                <c:pt idx="6206">
                  <c:v>2.1390365716126953</c:v>
                </c:pt>
                <c:pt idx="6207">
                  <c:v>2.1386920103092781</c:v>
                </c:pt>
                <c:pt idx="6208">
                  <c:v>2.1383475599935577</c:v>
                </c:pt>
                <c:pt idx="6209">
                  <c:v>2.1380032206119162</c:v>
                </c:pt>
                <c:pt idx="6210">
                  <c:v>2.1376589921107714</c:v>
                </c:pt>
                <c:pt idx="6211">
                  <c:v>2.1373148744365742</c:v>
                </c:pt>
                <c:pt idx="6212">
                  <c:v>2.1369708675358119</c:v>
                </c:pt>
                <c:pt idx="6213">
                  <c:v>2.136626971355005</c:v>
                </c:pt>
                <c:pt idx="6214">
                  <c:v>2.1362831858407079</c:v>
                </c:pt>
                <c:pt idx="6215">
                  <c:v>2.1359395109395107</c:v>
                </c:pt>
                <c:pt idx="6216">
                  <c:v>2.1355959465980376</c:v>
                </c:pt>
                <c:pt idx="6217">
                  <c:v>2.1352524927629464</c:v>
                </c:pt>
                <c:pt idx="6218">
                  <c:v>2.1349091493809293</c:v>
                </c:pt>
                <c:pt idx="6219">
                  <c:v>2.1345659163987136</c:v>
                </c:pt>
                <c:pt idx="6220">
                  <c:v>2.1342227937630605</c:v>
                </c:pt>
                <c:pt idx="6221">
                  <c:v>2.1338797814207648</c:v>
                </c:pt>
                <c:pt idx="6222">
                  <c:v>2.1335368793186564</c:v>
                </c:pt>
                <c:pt idx="6223">
                  <c:v>2.1331940874035991</c:v>
                </c:pt>
                <c:pt idx="6224">
                  <c:v>2.1328514056224899</c:v>
                </c:pt>
                <c:pt idx="6225">
                  <c:v>2.1325088339222615</c:v>
                </c:pt>
                <c:pt idx="6226">
                  <c:v>2.1321663722498796</c:v>
                </c:pt>
                <c:pt idx="6227">
                  <c:v>2.1318240205523442</c:v>
                </c:pt>
                <c:pt idx="6228">
                  <c:v>2.1314817787766898</c:v>
                </c:pt>
                <c:pt idx="6229">
                  <c:v>2.1311396468699839</c:v>
                </c:pt>
                <c:pt idx="6230">
                  <c:v>2.130797624779329</c:v>
                </c:pt>
                <c:pt idx="6231">
                  <c:v>2.1304557124518615</c:v>
                </c:pt>
                <c:pt idx="6232">
                  <c:v>2.1301139098347504</c:v>
                </c:pt>
                <c:pt idx="6233">
                  <c:v>2.1297722168752005</c:v>
                </c:pt>
                <c:pt idx="6234">
                  <c:v>2.1294306335204491</c:v>
                </c:pt>
                <c:pt idx="6235">
                  <c:v>2.1290891597177679</c:v>
                </c:pt>
                <c:pt idx="6236">
                  <c:v>2.128747795414462</c:v>
                </c:pt>
                <c:pt idx="6237">
                  <c:v>2.1284065405578709</c:v>
                </c:pt>
                <c:pt idx="6238">
                  <c:v>2.1280653950953679</c:v>
                </c:pt>
                <c:pt idx="6239">
                  <c:v>2.1277243589743589</c:v>
                </c:pt>
                <c:pt idx="6240">
                  <c:v>2.1273834321422851</c:v>
                </c:pt>
                <c:pt idx="6241">
                  <c:v>2.1270426145466197</c:v>
                </c:pt>
                <c:pt idx="6242">
                  <c:v>2.1267019061348709</c:v>
                </c:pt>
                <c:pt idx="6243">
                  <c:v>2.1263613068545806</c:v>
                </c:pt>
                <c:pt idx="6244">
                  <c:v>2.1260208166533228</c:v>
                </c:pt>
                <c:pt idx="6245">
                  <c:v>2.1256804354787064</c:v>
                </c:pt>
                <c:pt idx="6246">
                  <c:v>2.1253401632783735</c:v>
                </c:pt>
                <c:pt idx="6247">
                  <c:v>2.125</c:v>
                </c:pt>
                <c:pt idx="6248">
                  <c:v>2.1246599455912945</c:v>
                </c:pt>
                <c:pt idx="6249">
                  <c:v>2.12432</c:v>
                </c:pt>
                <c:pt idx="6250">
                  <c:v>2.1239801631738922</c:v>
                </c:pt>
                <c:pt idx="6251">
                  <c:v>2.1236404350607807</c:v>
                </c:pt>
                <c:pt idx="6252">
                  <c:v>2.1233008156085078</c:v>
                </c:pt>
                <c:pt idx="6253">
                  <c:v>2.1229613047649503</c:v>
                </c:pt>
                <c:pt idx="6254">
                  <c:v>2.1226219024780177</c:v>
                </c:pt>
                <c:pt idx="6255">
                  <c:v>2.1222826086956523</c:v>
                </c:pt>
                <c:pt idx="6256">
                  <c:v>2.1219434233658303</c:v>
                </c:pt>
                <c:pt idx="6257">
                  <c:v>2.1216043464365613</c:v>
                </c:pt>
                <c:pt idx="6258">
                  <c:v>2.1212653778558876</c:v>
                </c:pt>
                <c:pt idx="6259">
                  <c:v>2.1209265175718848</c:v>
                </c:pt>
                <c:pt idx="6260">
                  <c:v>2.1205877655326626</c:v>
                </c:pt>
                <c:pt idx="6261">
                  <c:v>2.1202491216863621</c:v>
                </c:pt>
                <c:pt idx="6262">
                  <c:v>2.1199105859811591</c:v>
                </c:pt>
                <c:pt idx="6263">
                  <c:v>2.119572158365262</c:v>
                </c:pt>
                <c:pt idx="6264">
                  <c:v>2.1192338387869114</c:v>
                </c:pt>
                <c:pt idx="6265">
                  <c:v>2.1188956271943824</c:v>
                </c:pt>
                <c:pt idx="6266">
                  <c:v>2.1185575235359821</c:v>
                </c:pt>
                <c:pt idx="6267">
                  <c:v>2.1182195277600511</c:v>
                </c:pt>
                <c:pt idx="6268">
                  <c:v>2.1178816398149625</c:v>
                </c:pt>
                <c:pt idx="6269">
                  <c:v>2.117543859649123</c:v>
                </c:pt>
                <c:pt idx="6270">
                  <c:v>2.1172061872109711</c:v>
                </c:pt>
                <c:pt idx="6271">
                  <c:v>2.1168686224489797</c:v>
                </c:pt>
                <c:pt idx="6272">
                  <c:v>2.116531165311653</c:v>
                </c:pt>
                <c:pt idx="6273">
                  <c:v>2.1161938157475295</c:v>
                </c:pt>
                <c:pt idx="6274">
                  <c:v>2.1158565737051793</c:v>
                </c:pt>
                <c:pt idx="6275">
                  <c:v>2.1155194391332057</c:v>
                </c:pt>
                <c:pt idx="6276">
                  <c:v>2.1151824119802454</c:v>
                </c:pt>
                <c:pt idx="6277">
                  <c:v>2.1148454921949664</c:v>
                </c:pt>
                <c:pt idx="6278">
                  <c:v>2.1145086797260708</c:v>
                </c:pt>
                <c:pt idx="6279">
                  <c:v>2.1141719745222929</c:v>
                </c:pt>
                <c:pt idx="6280">
                  <c:v>2.1138353765323994</c:v>
                </c:pt>
                <c:pt idx="6281">
                  <c:v>2.1134988857051895</c:v>
                </c:pt>
                <c:pt idx="6282">
                  <c:v>2.1131625019894953</c:v>
                </c:pt>
                <c:pt idx="6283">
                  <c:v>2.1128262253341821</c:v>
                </c:pt>
                <c:pt idx="6284">
                  <c:v>2.1124900556881463</c:v>
                </c:pt>
                <c:pt idx="6285">
                  <c:v>2.1121539930003181</c:v>
                </c:pt>
                <c:pt idx="6286">
                  <c:v>2.1118180372196598</c:v>
                </c:pt>
                <c:pt idx="6287">
                  <c:v>2.1114821882951653</c:v>
                </c:pt>
                <c:pt idx="6288">
                  <c:v>2.1111464461758627</c:v>
                </c:pt>
                <c:pt idx="6289">
                  <c:v>2.1108108108108108</c:v>
                </c:pt>
                <c:pt idx="6290">
                  <c:v>2.110475282149102</c:v>
                </c:pt>
                <c:pt idx="6291">
                  <c:v>2.11013986013986</c:v>
                </c:pt>
                <c:pt idx="6292">
                  <c:v>2.109804544732242</c:v>
                </c:pt>
                <c:pt idx="6293">
                  <c:v>2.1094693358754371</c:v>
                </c:pt>
                <c:pt idx="6294">
                  <c:v>2.1091342335186658</c:v>
                </c:pt>
                <c:pt idx="6295">
                  <c:v>2.1087992376111817</c:v>
                </c:pt>
                <c:pt idx="6296">
                  <c:v>2.1084643481022711</c:v>
                </c:pt>
                <c:pt idx="6297">
                  <c:v>2.108129564941251</c:v>
                </c:pt>
                <c:pt idx="6298">
                  <c:v>2.1077948880774726</c:v>
                </c:pt>
                <c:pt idx="6299">
                  <c:v>2.1074603174603173</c:v>
                </c:pt>
                <c:pt idx="6300">
                  <c:v>2.1071258530392001</c:v>
                </c:pt>
                <c:pt idx="6301">
                  <c:v>2.1067914947635673</c:v>
                </c:pt>
                <c:pt idx="6302">
                  <c:v>2.1064572425828971</c:v>
                </c:pt>
                <c:pt idx="6303">
                  <c:v>2.1061230964467006</c:v>
                </c:pt>
                <c:pt idx="6304">
                  <c:v>2.1057890563045203</c:v>
                </c:pt>
                <c:pt idx="6305">
                  <c:v>2.1054551221059308</c:v>
                </c:pt>
                <c:pt idx="6306">
                  <c:v>2.105121293800539</c:v>
                </c:pt>
                <c:pt idx="6307">
                  <c:v>2.1047875713379836</c:v>
                </c:pt>
                <c:pt idx="6308">
                  <c:v>2.1044539546679348</c:v>
                </c:pt>
                <c:pt idx="6309">
                  <c:v>2.1041204437400949</c:v>
                </c:pt>
                <c:pt idx="6310">
                  <c:v>2.103787038504199</c:v>
                </c:pt>
                <c:pt idx="6311">
                  <c:v>2.1034537389100127</c:v>
                </c:pt>
                <c:pt idx="6312">
                  <c:v>2.103120544907334</c:v>
                </c:pt>
                <c:pt idx="6313">
                  <c:v>2.1027874564459932</c:v>
                </c:pt>
                <c:pt idx="6314">
                  <c:v>2.1024544734758512</c:v>
                </c:pt>
                <c:pt idx="6315">
                  <c:v>2.1021215959468016</c:v>
                </c:pt>
                <c:pt idx="6316">
                  <c:v>2.1017888238087701</c:v>
                </c:pt>
                <c:pt idx="6317">
                  <c:v>2.1014561570117127</c:v>
                </c:pt>
                <c:pt idx="6318">
                  <c:v>2.101123595505618</c:v>
                </c:pt>
                <c:pt idx="6319">
                  <c:v>2.1007911392405063</c:v>
                </c:pt>
                <c:pt idx="6320">
                  <c:v>2.1004587881664292</c:v>
                </c:pt>
                <c:pt idx="6321">
                  <c:v>2.1001265422334705</c:v>
                </c:pt>
                <c:pt idx="6322">
                  <c:v>2.0997944013917444</c:v>
                </c:pt>
                <c:pt idx="6323">
                  <c:v>2.099462365591398</c:v>
                </c:pt>
                <c:pt idx="6324">
                  <c:v>2.0991304347826087</c:v>
                </c:pt>
                <c:pt idx="6325">
                  <c:v>2.0987986089155863</c:v>
                </c:pt>
                <c:pt idx="6326">
                  <c:v>2.0984668879405723</c:v>
                </c:pt>
                <c:pt idx="6327">
                  <c:v>2.0981352718078381</c:v>
                </c:pt>
                <c:pt idx="6328">
                  <c:v>2.0978037604676882</c:v>
                </c:pt>
                <c:pt idx="6329">
                  <c:v>2.0974723538704581</c:v>
                </c:pt>
                <c:pt idx="6330">
                  <c:v>2.0971410519665139</c:v>
                </c:pt>
                <c:pt idx="6331">
                  <c:v>2.0968098547062541</c:v>
                </c:pt>
                <c:pt idx="6332">
                  <c:v>2.0964787620401073</c:v>
                </c:pt>
                <c:pt idx="6333">
                  <c:v>2.0961477739185348</c:v>
                </c:pt>
                <c:pt idx="6334">
                  <c:v>2.0958168902920282</c:v>
                </c:pt>
                <c:pt idx="6335">
                  <c:v>2.0954861111111112</c:v>
                </c:pt>
                <c:pt idx="6336">
                  <c:v>2.0951554363263374</c:v>
                </c:pt>
                <c:pt idx="6337">
                  <c:v>2.0948248658882926</c:v>
                </c:pt>
                <c:pt idx="6338">
                  <c:v>2.0944943997475942</c:v>
                </c:pt>
                <c:pt idx="6339">
                  <c:v>2.0941640378548896</c:v>
                </c:pt>
                <c:pt idx="6340">
                  <c:v>2.0938337801608577</c:v>
                </c:pt>
                <c:pt idx="6341">
                  <c:v>2.0935036266162093</c:v>
                </c:pt>
                <c:pt idx="6342">
                  <c:v>2.0931735771716853</c:v>
                </c:pt>
                <c:pt idx="6343">
                  <c:v>2.0928436317780581</c:v>
                </c:pt>
                <c:pt idx="6344">
                  <c:v>2.0925137903861306</c:v>
                </c:pt>
                <c:pt idx="6345">
                  <c:v>2.0921840529467381</c:v>
                </c:pt>
                <c:pt idx="6346">
                  <c:v>2.0918544194107453</c:v>
                </c:pt>
                <c:pt idx="6347">
                  <c:v>2.0915248897290484</c:v>
                </c:pt>
                <c:pt idx="6348">
                  <c:v>2.0911954638525754</c:v>
                </c:pt>
                <c:pt idx="6349">
                  <c:v>2.0908661417322834</c:v>
                </c:pt>
                <c:pt idx="6350">
                  <c:v>2.0905369233191622</c:v>
                </c:pt>
                <c:pt idx="6351">
                  <c:v>2.0902078085642319</c:v>
                </c:pt>
                <c:pt idx="6352">
                  <c:v>2.0898787974185424</c:v>
                </c:pt>
                <c:pt idx="6353">
                  <c:v>2.0895498898331759</c:v>
                </c:pt>
                <c:pt idx="6354">
                  <c:v>2.0892210857592448</c:v>
                </c:pt>
                <c:pt idx="6355">
                  <c:v>2.0888923851478918</c:v>
                </c:pt>
                <c:pt idx="6356">
                  <c:v>2.088563787950291</c:v>
                </c:pt>
                <c:pt idx="6357">
                  <c:v>2.0882352941176472</c:v>
                </c:pt>
                <c:pt idx="6358">
                  <c:v>2.087906903601195</c:v>
                </c:pt>
                <c:pt idx="6359">
                  <c:v>2.0875786163522014</c:v>
                </c:pt>
                <c:pt idx="6360">
                  <c:v>2.0872504323219618</c:v>
                </c:pt>
                <c:pt idx="6361">
                  <c:v>2.0869223514618045</c:v>
                </c:pt>
                <c:pt idx="6362">
                  <c:v>2.0865943737230865</c:v>
                </c:pt>
                <c:pt idx="6363">
                  <c:v>2.0862664990571966</c:v>
                </c:pt>
                <c:pt idx="6364">
                  <c:v>2.0859387274155536</c:v>
                </c:pt>
                <c:pt idx="6365">
                  <c:v>2.0856110587496075</c:v>
                </c:pt>
                <c:pt idx="6366">
                  <c:v>2.085283493010837</c:v>
                </c:pt>
                <c:pt idx="6367">
                  <c:v>2.0849560301507539</c:v>
                </c:pt>
                <c:pt idx="6368">
                  <c:v>2.0846286701208983</c:v>
                </c:pt>
                <c:pt idx="6369">
                  <c:v>2.0843014128728417</c:v>
                </c:pt>
                <c:pt idx="6370">
                  <c:v>2.0839742583581855</c:v>
                </c:pt>
                <c:pt idx="6371">
                  <c:v>2.0836472065285623</c:v>
                </c:pt>
                <c:pt idx="6372">
                  <c:v>2.0833202573356346</c:v>
                </c:pt>
                <c:pt idx="6373">
                  <c:v>2.082993410731095</c:v>
                </c:pt>
                <c:pt idx="6374">
                  <c:v>2.0826666666666669</c:v>
                </c:pt>
                <c:pt idx="6375">
                  <c:v>2.0823400250941031</c:v>
                </c:pt>
                <c:pt idx="6376">
                  <c:v>2.0820134859651875</c:v>
                </c:pt>
                <c:pt idx="6377">
                  <c:v>2.0816870492317339</c:v>
                </c:pt>
                <c:pt idx="6378">
                  <c:v>2.0813607148455873</c:v>
                </c:pt>
                <c:pt idx="6379">
                  <c:v>2.0810344827586209</c:v>
                </c:pt>
                <c:pt idx="6380">
                  <c:v>2.0807083529227395</c:v>
                </c:pt>
                <c:pt idx="6381">
                  <c:v>2.0803823252898779</c:v>
                </c:pt>
                <c:pt idx="6382">
                  <c:v>2.0800563998120007</c:v>
                </c:pt>
                <c:pt idx="6383">
                  <c:v>2.0797305764411029</c:v>
                </c:pt>
                <c:pt idx="6384">
                  <c:v>2.079404855129209</c:v>
                </c:pt>
                <c:pt idx="6385">
                  <c:v>2.0790792358283747</c:v>
                </c:pt>
                <c:pt idx="6386">
                  <c:v>2.0787537184906841</c:v>
                </c:pt>
                <c:pt idx="6387">
                  <c:v>2.0784283030682529</c:v>
                </c:pt>
                <c:pt idx="6388">
                  <c:v>2.0781029895132259</c:v>
                </c:pt>
                <c:pt idx="6389">
                  <c:v>2.0777777777777779</c:v>
                </c:pt>
                <c:pt idx="6390">
                  <c:v>2.0774526678141134</c:v>
                </c:pt>
                <c:pt idx="6391">
                  <c:v>2.0771276595744679</c:v>
                </c:pt>
                <c:pt idx="6392">
                  <c:v>2.0768027530111057</c:v>
                </c:pt>
                <c:pt idx="6393">
                  <c:v>2.0764779480763216</c:v>
                </c:pt>
                <c:pt idx="6394">
                  <c:v>2.0761532447224393</c:v>
                </c:pt>
                <c:pt idx="6395">
                  <c:v>2.0758286429018136</c:v>
                </c:pt>
                <c:pt idx="6396">
                  <c:v>2.0755041425668281</c:v>
                </c:pt>
                <c:pt idx="6397">
                  <c:v>2.0751797436698967</c:v>
                </c:pt>
                <c:pt idx="6398">
                  <c:v>2.074855446163463</c:v>
                </c:pt>
                <c:pt idx="6399">
                  <c:v>2.0745312500000002</c:v>
                </c:pt>
                <c:pt idx="6400">
                  <c:v>2.0742071551320107</c:v>
                </c:pt>
                <c:pt idx="6401">
                  <c:v>2.0738831615120277</c:v>
                </c:pt>
                <c:pt idx="6402">
                  <c:v>2.073559269092613</c:v>
                </c:pt>
                <c:pt idx="6403">
                  <c:v>2.0732354778263584</c:v>
                </c:pt>
                <c:pt idx="6404">
                  <c:v>2.0729117876658862</c:v>
                </c:pt>
                <c:pt idx="6405">
                  <c:v>2.0725881985638464</c:v>
                </c:pt>
                <c:pt idx="6406">
                  <c:v>2.0722647104729202</c:v>
                </c:pt>
                <c:pt idx="6407">
                  <c:v>2.0719413233458179</c:v>
                </c:pt>
                <c:pt idx="6408">
                  <c:v>2.0716180371352784</c:v>
                </c:pt>
                <c:pt idx="6409">
                  <c:v>2.0712948517940717</c:v>
                </c:pt>
                <c:pt idx="6410">
                  <c:v>2.0709717672749961</c:v>
                </c:pt>
                <c:pt idx="6411">
                  <c:v>2.0706487835308796</c:v>
                </c:pt>
                <c:pt idx="6412">
                  <c:v>2.0703259005145798</c:v>
                </c:pt>
                <c:pt idx="6413">
                  <c:v>2.0700031181789833</c:v>
                </c:pt>
                <c:pt idx="6414">
                  <c:v>2.0696804364770069</c:v>
                </c:pt>
                <c:pt idx="6415">
                  <c:v>2.0693578553615959</c:v>
                </c:pt>
                <c:pt idx="6416">
                  <c:v>2.0690353747857255</c:v>
                </c:pt>
                <c:pt idx="6417">
                  <c:v>2.0687129947023997</c:v>
                </c:pt>
                <c:pt idx="6418">
                  <c:v>2.0683907150646519</c:v>
                </c:pt>
                <c:pt idx="6419">
                  <c:v>2.0680685358255451</c:v>
                </c:pt>
                <c:pt idx="6420">
                  <c:v>2.0677464569381718</c:v>
                </c:pt>
                <c:pt idx="6421">
                  <c:v>2.0674244783556524</c:v>
                </c:pt>
                <c:pt idx="6422">
                  <c:v>2.0671026000311379</c:v>
                </c:pt>
                <c:pt idx="6423">
                  <c:v>2.0667808219178081</c:v>
                </c:pt>
                <c:pt idx="6424">
                  <c:v>2.0664591439688715</c:v>
                </c:pt>
                <c:pt idx="6425">
                  <c:v>2.0661375661375661</c:v>
                </c:pt>
                <c:pt idx="6426">
                  <c:v>2.0658160883771588</c:v>
                </c:pt>
                <c:pt idx="6427">
                  <c:v>2.0654947106409458</c:v>
                </c:pt>
                <c:pt idx="6428">
                  <c:v>2.0651734328822524</c:v>
                </c:pt>
                <c:pt idx="6429">
                  <c:v>2.0648522550544324</c:v>
                </c:pt>
                <c:pt idx="6430">
                  <c:v>2.0645311771108692</c:v>
                </c:pt>
                <c:pt idx="6431">
                  <c:v>2.0642101990049753</c:v>
                </c:pt>
                <c:pt idx="6432">
                  <c:v>2.0638893206901914</c:v>
                </c:pt>
                <c:pt idx="6433">
                  <c:v>2.0635685421199876</c:v>
                </c:pt>
                <c:pt idx="6434">
                  <c:v>2.0632478632478635</c:v>
                </c:pt>
                <c:pt idx="6435">
                  <c:v>2.0629272840273463</c:v>
                </c:pt>
                <c:pt idx="6436">
                  <c:v>2.0626068044119932</c:v>
                </c:pt>
                <c:pt idx="6437">
                  <c:v>2.0622864243553898</c:v>
                </c:pt>
                <c:pt idx="6438">
                  <c:v>2.061966143811151</c:v>
                </c:pt>
                <c:pt idx="6439">
                  <c:v>2.0616459627329191</c:v>
                </c:pt>
                <c:pt idx="6440">
                  <c:v>2.0613258810743673</c:v>
                </c:pt>
                <c:pt idx="6441">
                  <c:v>2.0610058987891957</c:v>
                </c:pt>
                <c:pt idx="6442">
                  <c:v>2.0606860158311346</c:v>
                </c:pt>
                <c:pt idx="6443">
                  <c:v>2.0603662321539415</c:v>
                </c:pt>
                <c:pt idx="6444">
                  <c:v>2.0600465477114041</c:v>
                </c:pt>
                <c:pt idx="6445">
                  <c:v>2.0597269624573378</c:v>
                </c:pt>
                <c:pt idx="6446">
                  <c:v>2.0594074763455872</c:v>
                </c:pt>
                <c:pt idx="6447">
                  <c:v>2.0590880893300247</c:v>
                </c:pt>
                <c:pt idx="6448">
                  <c:v>2.0587688013645526</c:v>
                </c:pt>
                <c:pt idx="6449">
                  <c:v>2.0584496124031006</c:v>
                </c:pt>
                <c:pt idx="6450">
                  <c:v>2.0581305223996278</c:v>
                </c:pt>
                <c:pt idx="6451">
                  <c:v>2.0578115313081216</c:v>
                </c:pt>
                <c:pt idx="6452">
                  <c:v>2.0574926390825974</c:v>
                </c:pt>
                <c:pt idx="6453">
                  <c:v>2.0571738456770996</c:v>
                </c:pt>
                <c:pt idx="6454">
                  <c:v>2.0568551510457009</c:v>
                </c:pt>
                <c:pt idx="6455">
                  <c:v>2.056536555142503</c:v>
                </c:pt>
                <c:pt idx="6456">
                  <c:v>2.0562180579216354</c:v>
                </c:pt>
                <c:pt idx="6457">
                  <c:v>2.055899659337256</c:v>
                </c:pt>
                <c:pt idx="6458">
                  <c:v>2.0555813593435515</c:v>
                </c:pt>
                <c:pt idx="6459">
                  <c:v>2.0552631578947369</c:v>
                </c:pt>
                <c:pt idx="6460">
                  <c:v>2.0549450549450547</c:v>
                </c:pt>
                <c:pt idx="6461">
                  <c:v>2.0546270504487776</c:v>
                </c:pt>
                <c:pt idx="6462">
                  <c:v>2.0543091443602042</c:v>
                </c:pt>
                <c:pt idx="6463">
                  <c:v>2.0539913366336635</c:v>
                </c:pt>
                <c:pt idx="6464">
                  <c:v>2.0536736272235112</c:v>
                </c:pt>
                <c:pt idx="6465">
                  <c:v>2.0533560160841322</c:v>
                </c:pt>
                <c:pt idx="6466">
                  <c:v>2.0530385031699399</c:v>
                </c:pt>
                <c:pt idx="6467">
                  <c:v>2.0527210884353742</c:v>
                </c:pt>
                <c:pt idx="6468">
                  <c:v>2.0524037718349049</c:v>
                </c:pt>
                <c:pt idx="6469">
                  <c:v>2.0520865533230292</c:v>
                </c:pt>
                <c:pt idx="6470">
                  <c:v>2.051769432854273</c:v>
                </c:pt>
                <c:pt idx="6471">
                  <c:v>2.051452410383189</c:v>
                </c:pt>
                <c:pt idx="6472">
                  <c:v>2.0511354858643598</c:v>
                </c:pt>
                <c:pt idx="6473">
                  <c:v>2.050818659252394</c:v>
                </c:pt>
                <c:pt idx="6474">
                  <c:v>2.0505019305019303</c:v>
                </c:pt>
                <c:pt idx="6475">
                  <c:v>2.0501852995676342</c:v>
                </c:pt>
                <c:pt idx="6476">
                  <c:v>2.0498687664041997</c:v>
                </c:pt>
                <c:pt idx="6477">
                  <c:v>2.0495523309663475</c:v>
                </c:pt>
                <c:pt idx="6478">
                  <c:v>2.0492359932088284</c:v>
                </c:pt>
                <c:pt idx="6479">
                  <c:v>2.0489197530864196</c:v>
                </c:pt>
                <c:pt idx="6480">
                  <c:v>2.0486036105539269</c:v>
                </c:pt>
                <c:pt idx="6481">
                  <c:v>2.0482875655661834</c:v>
                </c:pt>
                <c:pt idx="6482">
                  <c:v>2.0479716180780505</c:v>
                </c:pt>
                <c:pt idx="6483">
                  <c:v>2.0476557680444172</c:v>
                </c:pt>
                <c:pt idx="6484">
                  <c:v>2.0473400154202004</c:v>
                </c:pt>
                <c:pt idx="6485">
                  <c:v>2.0470243601603455</c:v>
                </c:pt>
                <c:pt idx="6486">
                  <c:v>2.0467088022198241</c:v>
                </c:pt>
                <c:pt idx="6487">
                  <c:v>2.0463933415536375</c:v>
                </c:pt>
                <c:pt idx="6488">
                  <c:v>2.0460779781168132</c:v>
                </c:pt>
                <c:pt idx="6489">
                  <c:v>2.0457627118644068</c:v>
                </c:pt>
                <c:pt idx="6490">
                  <c:v>2.0454475427515022</c:v>
                </c:pt>
                <c:pt idx="6491">
                  <c:v>2.0451324707332099</c:v>
                </c:pt>
                <c:pt idx="6492">
                  <c:v>2.0448174957646694</c:v>
                </c:pt>
                <c:pt idx="6493">
                  <c:v>2.0445026178010473</c:v>
                </c:pt>
                <c:pt idx="6494">
                  <c:v>2.0441878367975366</c:v>
                </c:pt>
                <c:pt idx="6495">
                  <c:v>2.0438731527093594</c:v>
                </c:pt>
                <c:pt idx="6496">
                  <c:v>2.0435585654917654</c:v>
                </c:pt>
                <c:pt idx="6497">
                  <c:v>2.0432440751000307</c:v>
                </c:pt>
                <c:pt idx="6498">
                  <c:v>2.04292968148946</c:v>
                </c:pt>
                <c:pt idx="6499">
                  <c:v>2.0426153846153845</c:v>
                </c:pt>
                <c:pt idx="6500">
                  <c:v>2.042301184433164</c:v>
                </c:pt>
                <c:pt idx="6501">
                  <c:v>2.0419870808981853</c:v>
                </c:pt>
                <c:pt idx="6502">
                  <c:v>2.0416730739658617</c:v>
                </c:pt>
                <c:pt idx="6503">
                  <c:v>2.0413591635916357</c:v>
                </c:pt>
                <c:pt idx="6504">
                  <c:v>2.0410453497309762</c:v>
                </c:pt>
                <c:pt idx="6505">
                  <c:v>2.0407316323393792</c:v>
                </c:pt>
                <c:pt idx="6506">
                  <c:v>2.0404180113723682</c:v>
                </c:pt>
                <c:pt idx="6507">
                  <c:v>2.0401044867854949</c:v>
                </c:pt>
                <c:pt idx="6508">
                  <c:v>2.0397910585343371</c:v>
                </c:pt>
                <c:pt idx="6509">
                  <c:v>2.0394777265745008</c:v>
                </c:pt>
                <c:pt idx="6510">
                  <c:v>2.0391644908616189</c:v>
                </c:pt>
                <c:pt idx="6511">
                  <c:v>2.0388513513513513</c:v>
                </c:pt>
                <c:pt idx="6512">
                  <c:v>2.038538307999386</c:v>
                </c:pt>
                <c:pt idx="6513">
                  <c:v>2.0382253607614369</c:v>
                </c:pt>
                <c:pt idx="6514">
                  <c:v>2.0379125095932462</c:v>
                </c:pt>
                <c:pt idx="6515">
                  <c:v>2.0375997544505831</c:v>
                </c:pt>
                <c:pt idx="6516">
                  <c:v>2.0372870952892437</c:v>
                </c:pt>
                <c:pt idx="6517">
                  <c:v>2.0369745320650505</c:v>
                </c:pt>
                <c:pt idx="6518">
                  <c:v>2.0366620647338549</c:v>
                </c:pt>
                <c:pt idx="6519">
                  <c:v>2.0363496932515339</c:v>
                </c:pt>
                <c:pt idx="6520">
                  <c:v>2.0360374175739917</c:v>
                </c:pt>
                <c:pt idx="6521">
                  <c:v>2.0357252376571604</c:v>
                </c:pt>
                <c:pt idx="6522">
                  <c:v>2.0354131534569984</c:v>
                </c:pt>
                <c:pt idx="6523">
                  <c:v>2.035101164929491</c:v>
                </c:pt>
                <c:pt idx="6524">
                  <c:v>2.0347892720306513</c:v>
                </c:pt>
                <c:pt idx="6525">
                  <c:v>2.0344774747165184</c:v>
                </c:pt>
                <c:pt idx="6526">
                  <c:v>2.034165772943159</c:v>
                </c:pt>
                <c:pt idx="6527">
                  <c:v>2.0338541666666665</c:v>
                </c:pt>
                <c:pt idx="6528">
                  <c:v>2.0335426558431613</c:v>
                </c:pt>
                <c:pt idx="6529">
                  <c:v>2.03323124042879</c:v>
                </c:pt>
                <c:pt idx="6530">
                  <c:v>2.0329199203797272</c:v>
                </c:pt>
                <c:pt idx="6531">
                  <c:v>2.0326086956521738</c:v>
                </c:pt>
                <c:pt idx="6532">
                  <c:v>2.0322975662023572</c:v>
                </c:pt>
                <c:pt idx="6533">
                  <c:v>2.031986531986532</c:v>
                </c:pt>
                <c:pt idx="6534">
                  <c:v>2.0316755929609793</c:v>
                </c:pt>
                <c:pt idx="6535">
                  <c:v>2.0313647490820075</c:v>
                </c:pt>
                <c:pt idx="6536">
                  <c:v>2.031054000305951</c:v>
                </c:pt>
                <c:pt idx="6537">
                  <c:v>2.0307433465891709</c:v>
                </c:pt>
                <c:pt idx="6538">
                  <c:v>2.0304327878880564</c:v>
                </c:pt>
                <c:pt idx="6539">
                  <c:v>2.0301223241590214</c:v>
                </c:pt>
                <c:pt idx="6540">
                  <c:v>2.0298119553585079</c:v>
                </c:pt>
                <c:pt idx="6541">
                  <c:v>2.0295016814429836</c:v>
                </c:pt>
                <c:pt idx="6542">
                  <c:v>2.0291915023689437</c:v>
                </c:pt>
                <c:pt idx="6543">
                  <c:v>2.0288814180929093</c:v>
                </c:pt>
                <c:pt idx="6544">
                  <c:v>2.0285714285714285</c:v>
                </c:pt>
                <c:pt idx="6545">
                  <c:v>2.0282615337610754</c:v>
                </c:pt>
                <c:pt idx="6546">
                  <c:v>2.0279517336184512</c:v>
                </c:pt>
                <c:pt idx="6547">
                  <c:v>2.0276420281001832</c:v>
                </c:pt>
                <c:pt idx="6548">
                  <c:v>2.0273324171629254</c:v>
                </c:pt>
                <c:pt idx="6549">
                  <c:v>2.0270229007633587</c:v>
                </c:pt>
                <c:pt idx="6550">
                  <c:v>2.0267134788581895</c:v>
                </c:pt>
                <c:pt idx="6551">
                  <c:v>2.0264041514041513</c:v>
                </c:pt>
                <c:pt idx="6552">
                  <c:v>2.0260949183580039</c:v>
                </c:pt>
                <c:pt idx="6553">
                  <c:v>2.0257857796765335</c:v>
                </c:pt>
                <c:pt idx="6554">
                  <c:v>2.0254767353165524</c:v>
                </c:pt>
                <c:pt idx="6555">
                  <c:v>2.0251677852348995</c:v>
                </c:pt>
                <c:pt idx="6556">
                  <c:v>2.02485892938844</c:v>
                </c:pt>
                <c:pt idx="6557">
                  <c:v>2.0245501677340654</c:v>
                </c:pt>
                <c:pt idx="6558">
                  <c:v>2.0242415002286935</c:v>
                </c:pt>
                <c:pt idx="6559">
                  <c:v>2.0239329268292683</c:v>
                </c:pt>
                <c:pt idx="6560">
                  <c:v>2.02362444749276</c:v>
                </c:pt>
                <c:pt idx="6561">
                  <c:v>2.0233160621761659</c:v>
                </c:pt>
                <c:pt idx="6562">
                  <c:v>2.0230077708365077</c:v>
                </c:pt>
                <c:pt idx="6563">
                  <c:v>2.0226995734308351</c:v>
                </c:pt>
                <c:pt idx="6564">
                  <c:v>2.0223914699162222</c:v>
                </c:pt>
                <c:pt idx="6565">
                  <c:v>2.0220834602497715</c:v>
                </c:pt>
                <c:pt idx="6566">
                  <c:v>2.0217755443886096</c:v>
                </c:pt>
                <c:pt idx="6567">
                  <c:v>2.0214677222898905</c:v>
                </c:pt>
                <c:pt idx="6568">
                  <c:v>2.0211599939107932</c:v>
                </c:pt>
                <c:pt idx="6569">
                  <c:v>2.0208523592085235</c:v>
                </c:pt>
                <c:pt idx="6570">
                  <c:v>2.0205448181403134</c:v>
                </c:pt>
                <c:pt idx="6571">
                  <c:v>2.0202373706634207</c:v>
                </c:pt>
                <c:pt idx="6572">
                  <c:v>2.0199300167351284</c:v>
                </c:pt>
                <c:pt idx="6573">
                  <c:v>2.0196227563127471</c:v>
                </c:pt>
                <c:pt idx="6574">
                  <c:v>2.0193155893536123</c:v>
                </c:pt>
                <c:pt idx="6575">
                  <c:v>2.0190085158150852</c:v>
                </c:pt>
                <c:pt idx="6576">
                  <c:v>2.0187015356545537</c:v>
                </c:pt>
                <c:pt idx="6577">
                  <c:v>2.0183946488294313</c:v>
                </c:pt>
                <c:pt idx="6578">
                  <c:v>2.0180878552971575</c:v>
                </c:pt>
                <c:pt idx="6579">
                  <c:v>2.0177811550151974</c:v>
                </c:pt>
                <c:pt idx="6580">
                  <c:v>2.0174745479410423</c:v>
                </c:pt>
                <c:pt idx="6581">
                  <c:v>2.0171680340322089</c:v>
                </c:pt>
                <c:pt idx="6582">
                  <c:v>2.0168616132462405</c:v>
                </c:pt>
                <c:pt idx="6583">
                  <c:v>2.0165552855407047</c:v>
                </c:pt>
                <c:pt idx="6584">
                  <c:v>2.0162490508731965</c:v>
                </c:pt>
                <c:pt idx="6585">
                  <c:v>2.0159429092013363</c:v>
                </c:pt>
                <c:pt idx="6586">
                  <c:v>2.0156368604827692</c:v>
                </c:pt>
                <c:pt idx="6587">
                  <c:v>2.0153309046751668</c:v>
                </c:pt>
                <c:pt idx="6588">
                  <c:v>2.015025041736227</c:v>
                </c:pt>
                <c:pt idx="6589">
                  <c:v>2.0147192716236724</c:v>
                </c:pt>
                <c:pt idx="6590">
                  <c:v>2.014413594295251</c:v>
                </c:pt>
                <c:pt idx="6591">
                  <c:v>2.014108009708738</c:v>
                </c:pt>
                <c:pt idx="6592">
                  <c:v>2.0138025178219325</c:v>
                </c:pt>
                <c:pt idx="6593">
                  <c:v>2.0134971185926598</c:v>
                </c:pt>
                <c:pt idx="6594">
                  <c:v>2.0131918119787717</c:v>
                </c:pt>
                <c:pt idx="6595">
                  <c:v>2.0128865979381443</c:v>
                </c:pt>
                <c:pt idx="6596">
                  <c:v>2.0125814764286796</c:v>
                </c:pt>
                <c:pt idx="6597">
                  <c:v>2.0122764474083055</c:v>
                </c:pt>
                <c:pt idx="6598">
                  <c:v>2.0119715108349752</c:v>
                </c:pt>
                <c:pt idx="6599">
                  <c:v>2.0116666666666667</c:v>
                </c:pt>
                <c:pt idx="6600">
                  <c:v>2.0113619148613848</c:v>
                </c:pt>
                <c:pt idx="6601">
                  <c:v>2.0110572553771586</c:v>
                </c:pt>
                <c:pt idx="6602">
                  <c:v>2.010752688172043</c:v>
                </c:pt>
                <c:pt idx="6603">
                  <c:v>2.0104482132041186</c:v>
                </c:pt>
                <c:pt idx="6604">
                  <c:v>2.0101438304314914</c:v>
                </c:pt>
                <c:pt idx="6605">
                  <c:v>2.0098395398122917</c:v>
                </c:pt>
                <c:pt idx="6606">
                  <c:v>2.009535341304677</c:v>
                </c:pt>
                <c:pt idx="6607">
                  <c:v>2.009231234866828</c:v>
                </c:pt>
                <c:pt idx="6608">
                  <c:v>2.0089272204569526</c:v>
                </c:pt>
                <c:pt idx="6609">
                  <c:v>2.008623298033283</c:v>
                </c:pt>
                <c:pt idx="6610">
                  <c:v>2.0083194675540765</c:v>
                </c:pt>
                <c:pt idx="6611">
                  <c:v>2.0080157289776164</c:v>
                </c:pt>
                <c:pt idx="6612">
                  <c:v>2.007712082262211</c:v>
                </c:pt>
                <c:pt idx="6613">
                  <c:v>2.0074085273661928</c:v>
                </c:pt>
                <c:pt idx="6614">
                  <c:v>2.0071050642479213</c:v>
                </c:pt>
                <c:pt idx="6615">
                  <c:v>2.0068016928657801</c:v>
                </c:pt>
                <c:pt idx="6616">
                  <c:v>2.0064984131781776</c:v>
                </c:pt>
                <c:pt idx="6617">
                  <c:v>2.0061952251435478</c:v>
                </c:pt>
                <c:pt idx="6618">
                  <c:v>2.0058921287203506</c:v>
                </c:pt>
                <c:pt idx="6619">
                  <c:v>2.0055891238670696</c:v>
                </c:pt>
                <c:pt idx="6620">
                  <c:v>2.0052862105422142</c:v>
                </c:pt>
                <c:pt idx="6621">
                  <c:v>2.0049833887043191</c:v>
                </c:pt>
                <c:pt idx="6622">
                  <c:v>2.0046806583119432</c:v>
                </c:pt>
                <c:pt idx="6623">
                  <c:v>2.0043780193236715</c:v>
                </c:pt>
                <c:pt idx="6624">
                  <c:v>2.0040754716981133</c:v>
                </c:pt>
                <c:pt idx="6625">
                  <c:v>2.0037730153939028</c:v>
                </c:pt>
                <c:pt idx="6626">
                  <c:v>2.0034706503696995</c:v>
                </c:pt>
                <c:pt idx="6627">
                  <c:v>2.0031683765841883</c:v>
                </c:pt>
                <c:pt idx="6628">
                  <c:v>2.0028661939960779</c:v>
                </c:pt>
                <c:pt idx="6629">
                  <c:v>2.0025641025641026</c:v>
                </c:pt>
                <c:pt idx="6630">
                  <c:v>2.0022621022470215</c:v>
                </c:pt>
                <c:pt idx="6631">
                  <c:v>2.0019601930036188</c:v>
                </c:pt>
                <c:pt idx="6632">
                  <c:v>2.001658374792703</c:v>
                </c:pt>
                <c:pt idx="6633">
                  <c:v>2.0013566475731084</c:v>
                </c:pt>
                <c:pt idx="6634">
                  <c:v>2.0010550113036927</c:v>
                </c:pt>
                <c:pt idx="6635">
                  <c:v>2.0007534659433395</c:v>
                </c:pt>
                <c:pt idx="6636">
                  <c:v>2.0004520114509567</c:v>
                </c:pt>
                <c:pt idx="6637">
                  <c:v>2.0001506477854774</c:v>
                </c:pt>
                <c:pt idx="6638">
                  <c:v>1.9998493749058592</c:v>
                </c:pt>
                <c:pt idx="6639">
                  <c:v>1.9995481927710843</c:v>
                </c:pt>
                <c:pt idx="6640">
                  <c:v>1.9992471013401596</c:v>
                </c:pt>
                <c:pt idx="6641">
                  <c:v>1.9989461005721167</c:v>
                </c:pt>
                <c:pt idx="6642">
                  <c:v>1.9986451904260123</c:v>
                </c:pt>
                <c:pt idx="6643">
                  <c:v>1.9983443708609272</c:v>
                </c:pt>
                <c:pt idx="6644">
                  <c:v>1.9980436418359668</c:v>
                </c:pt>
                <c:pt idx="6645">
                  <c:v>1.9977430033102619</c:v>
                </c:pt>
                <c:pt idx="6646">
                  <c:v>1.9974424552429668</c:v>
                </c:pt>
                <c:pt idx="6647">
                  <c:v>1.9971419975932612</c:v>
                </c:pt>
                <c:pt idx="6648">
                  <c:v>1.9968416303203489</c:v>
                </c:pt>
                <c:pt idx="6649">
                  <c:v>1.9965413533834586</c:v>
                </c:pt>
                <c:pt idx="6650">
                  <c:v>1.9962411667418434</c:v>
                </c:pt>
                <c:pt idx="6651">
                  <c:v>1.9959410703547804</c:v>
                </c:pt>
                <c:pt idx="6652">
                  <c:v>1.9956410641815723</c:v>
                </c:pt>
                <c:pt idx="6653">
                  <c:v>1.9953411481815448</c:v>
                </c:pt>
                <c:pt idx="6654">
                  <c:v>1.9950413223140495</c:v>
                </c:pt>
                <c:pt idx="6655">
                  <c:v>1.9947415865384615</c:v>
                </c:pt>
                <c:pt idx="6656">
                  <c:v>1.9944419408141805</c:v>
                </c:pt>
                <c:pt idx="6657">
                  <c:v>1.9941423851006308</c:v>
                </c:pt>
                <c:pt idx="6658">
                  <c:v>1.9938429193572609</c:v>
                </c:pt>
                <c:pt idx="6659">
                  <c:v>1.9935435435435436</c:v>
                </c:pt>
                <c:pt idx="6660">
                  <c:v>1.9932442576189762</c:v>
                </c:pt>
                <c:pt idx="6661">
                  <c:v>1.9929450615430802</c:v>
                </c:pt>
                <c:pt idx="6662">
                  <c:v>1.9926459552754014</c:v>
                </c:pt>
                <c:pt idx="6663">
                  <c:v>1.9923469387755102</c:v>
                </c:pt>
                <c:pt idx="6664">
                  <c:v>1.9920480120030009</c:v>
                </c:pt>
                <c:pt idx="6665">
                  <c:v>1.9917491749174918</c:v>
                </c:pt>
                <c:pt idx="6666">
                  <c:v>1.991450427478626</c:v>
                </c:pt>
                <c:pt idx="6667">
                  <c:v>1.9911517696460708</c:v>
                </c:pt>
                <c:pt idx="6668">
                  <c:v>1.9908532013795173</c:v>
                </c:pt>
                <c:pt idx="6669">
                  <c:v>1.9905547226386806</c:v>
                </c:pt>
                <c:pt idx="6670">
                  <c:v>1.9902563333833008</c:v>
                </c:pt>
                <c:pt idx="6671">
                  <c:v>1.9899580335731415</c:v>
                </c:pt>
                <c:pt idx="6672">
                  <c:v>1.9896598231679905</c:v>
                </c:pt>
                <c:pt idx="6673">
                  <c:v>1.9893617021276595</c:v>
                </c:pt>
                <c:pt idx="6674">
                  <c:v>1.9890636704119851</c:v>
                </c:pt>
                <c:pt idx="6675">
                  <c:v>1.9887657279808268</c:v>
                </c:pt>
                <c:pt idx="6676">
                  <c:v>1.9884678747940692</c:v>
                </c:pt>
                <c:pt idx="6677">
                  <c:v>1.9881701108116203</c:v>
                </c:pt>
                <c:pt idx="6678">
                  <c:v>1.9878724359934121</c:v>
                </c:pt>
                <c:pt idx="6679">
                  <c:v>1.9875748502994013</c:v>
                </c:pt>
                <c:pt idx="6680">
                  <c:v>1.9872773536895674</c:v>
                </c:pt>
                <c:pt idx="6681">
                  <c:v>1.986979946123915</c:v>
                </c:pt>
                <c:pt idx="6682">
                  <c:v>1.986682627562472</c:v>
                </c:pt>
                <c:pt idx="6683">
                  <c:v>1.9863853979652903</c:v>
                </c:pt>
                <c:pt idx="6684">
                  <c:v>1.9860882572924459</c:v>
                </c:pt>
                <c:pt idx="6685">
                  <c:v>1.9857912055040383</c:v>
                </c:pt>
                <c:pt idx="6686">
                  <c:v>1.9854942425601914</c:v>
                </c:pt>
                <c:pt idx="6687">
                  <c:v>1.9851973684210527</c:v>
                </c:pt>
                <c:pt idx="6688">
                  <c:v>1.9849005830467932</c:v>
                </c:pt>
                <c:pt idx="6689">
                  <c:v>1.9846038863976083</c:v>
                </c:pt>
                <c:pt idx="6690">
                  <c:v>1.984307278433717</c:v>
                </c:pt>
                <c:pt idx="6691">
                  <c:v>1.9840107591153617</c:v>
                </c:pt>
                <c:pt idx="6692">
                  <c:v>1.9837143284028089</c:v>
                </c:pt>
                <c:pt idx="6693">
                  <c:v>1.983417986256349</c:v>
                </c:pt>
                <c:pt idx="6694">
                  <c:v>1.9831217326362958</c:v>
                </c:pt>
                <c:pt idx="6695">
                  <c:v>1.9828255675029869</c:v>
                </c:pt>
                <c:pt idx="6696">
                  <c:v>1.9825294908167836</c:v>
                </c:pt>
                <c:pt idx="6697">
                  <c:v>1.9822335025380711</c:v>
                </c:pt>
                <c:pt idx="6698">
                  <c:v>1.9819376026272577</c:v>
                </c:pt>
                <c:pt idx="6699">
                  <c:v>1.9816417910447761</c:v>
                </c:pt>
                <c:pt idx="6700">
                  <c:v>1.9813460677510819</c:v>
                </c:pt>
                <c:pt idx="6701">
                  <c:v>1.9810504327066547</c:v>
                </c:pt>
                <c:pt idx="6702">
                  <c:v>1.9807548858719977</c:v>
                </c:pt>
                <c:pt idx="6703">
                  <c:v>1.9804594272076372</c:v>
                </c:pt>
                <c:pt idx="6704">
                  <c:v>1.9801640566741239</c:v>
                </c:pt>
                <c:pt idx="6705">
                  <c:v>1.9798687742320311</c:v>
                </c:pt>
                <c:pt idx="6706">
                  <c:v>1.9795735798419563</c:v>
                </c:pt>
                <c:pt idx="6707">
                  <c:v>1.9792784734645199</c:v>
                </c:pt>
                <c:pt idx="6708">
                  <c:v>1.9789834550603667</c:v>
                </c:pt>
                <c:pt idx="6709">
                  <c:v>1.978688524590164</c:v>
                </c:pt>
                <c:pt idx="6710">
                  <c:v>1.9783936820146029</c:v>
                </c:pt>
                <c:pt idx="6711">
                  <c:v>1.9780989272943981</c:v>
                </c:pt>
                <c:pt idx="6712">
                  <c:v>1.9778042603902874</c:v>
                </c:pt>
                <c:pt idx="6713">
                  <c:v>1.9775096812630324</c:v>
                </c:pt>
                <c:pt idx="6714">
                  <c:v>1.9772151898734178</c:v>
                </c:pt>
                <c:pt idx="6715">
                  <c:v>1.9769207861822513</c:v>
                </c:pt>
                <c:pt idx="6716">
                  <c:v>1.9766264701503649</c:v>
                </c:pt>
                <c:pt idx="6717">
                  <c:v>1.9763322417386127</c:v>
                </c:pt>
                <c:pt idx="6718">
                  <c:v>1.9760381009078731</c:v>
                </c:pt>
                <c:pt idx="6719">
                  <c:v>1.9757440476190475</c:v>
                </c:pt>
                <c:pt idx="6720">
                  <c:v>1.9754500818330605</c:v>
                </c:pt>
                <c:pt idx="6721">
                  <c:v>1.9751562035108599</c:v>
                </c:pt>
                <c:pt idx="6722">
                  <c:v>1.9748624126134167</c:v>
                </c:pt>
                <c:pt idx="6723">
                  <c:v>1.9745687091017252</c:v>
                </c:pt>
                <c:pt idx="6724">
                  <c:v>1.9742750929368029</c:v>
                </c:pt>
                <c:pt idx="6725">
                  <c:v>1.9739815640796907</c:v>
                </c:pt>
                <c:pt idx="6726">
                  <c:v>1.9736881224914524</c:v>
                </c:pt>
                <c:pt idx="6727">
                  <c:v>1.9733947681331747</c:v>
                </c:pt>
                <c:pt idx="6728">
                  <c:v>1.9731015009659683</c:v>
                </c:pt>
                <c:pt idx="6729">
                  <c:v>1.9728083209509659</c:v>
                </c:pt>
                <c:pt idx="6730">
                  <c:v>1.9725152280493241</c:v>
                </c:pt>
                <c:pt idx="6731">
                  <c:v>1.9722222222222223</c:v>
                </c:pt>
                <c:pt idx="6732">
                  <c:v>1.9719293034308629</c:v>
                </c:pt>
                <c:pt idx="6733">
                  <c:v>1.9716364716364716</c:v>
                </c:pt>
                <c:pt idx="6734">
                  <c:v>1.9713437268002969</c:v>
                </c:pt>
                <c:pt idx="6735">
                  <c:v>1.9710510688836105</c:v>
                </c:pt>
                <c:pt idx="6736">
                  <c:v>1.9707584978477066</c:v>
                </c:pt>
                <c:pt idx="6737">
                  <c:v>1.9704660136539032</c:v>
                </c:pt>
                <c:pt idx="6738">
                  <c:v>1.9701736162635406</c:v>
                </c:pt>
                <c:pt idx="6739">
                  <c:v>1.9698813056379822</c:v>
                </c:pt>
                <c:pt idx="6740">
                  <c:v>1.9695890817386144</c:v>
                </c:pt>
                <c:pt idx="6741">
                  <c:v>1.9692969445268467</c:v>
                </c:pt>
                <c:pt idx="6742">
                  <c:v>1.9690048939641109</c:v>
                </c:pt>
                <c:pt idx="6743">
                  <c:v>1.9687129300118624</c:v>
                </c:pt>
                <c:pt idx="6744">
                  <c:v>1.9684210526315788</c:v>
                </c:pt>
                <c:pt idx="6745">
                  <c:v>1.9681292617847614</c:v>
                </c:pt>
                <c:pt idx="6746">
                  <c:v>1.9678375574329332</c:v>
                </c:pt>
                <c:pt idx="6747">
                  <c:v>1.9675459395376407</c:v>
                </c:pt>
                <c:pt idx="6748">
                  <c:v>1.9672544080604535</c:v>
                </c:pt>
                <c:pt idx="6749">
                  <c:v>1.966962962962963</c:v>
                </c:pt>
                <c:pt idx="6750">
                  <c:v>1.9666716042067842</c:v>
                </c:pt>
                <c:pt idx="6751">
                  <c:v>1.9663803317535544</c:v>
                </c:pt>
                <c:pt idx="6752">
                  <c:v>1.9660891455649341</c:v>
                </c:pt>
                <c:pt idx="6753">
                  <c:v>1.9657980456026058</c:v>
                </c:pt>
                <c:pt idx="6754">
                  <c:v>1.9655070318282752</c:v>
                </c:pt>
                <c:pt idx="6755">
                  <c:v>1.9652161042036709</c:v>
                </c:pt>
                <c:pt idx="6756">
                  <c:v>1.9649252626905431</c:v>
                </c:pt>
                <c:pt idx="6757">
                  <c:v>1.9646345072506659</c:v>
                </c:pt>
                <c:pt idx="6758">
                  <c:v>1.9643438378458351</c:v>
                </c:pt>
                <c:pt idx="6759">
                  <c:v>1.9640532544378699</c:v>
                </c:pt>
                <c:pt idx="6760">
                  <c:v>1.9637627569886111</c:v>
                </c:pt>
                <c:pt idx="6761">
                  <c:v>1.963472345459923</c:v>
                </c:pt>
                <c:pt idx="6762">
                  <c:v>1.9631820198136922</c:v>
                </c:pt>
                <c:pt idx="6763">
                  <c:v>1.9628917800118273</c:v>
                </c:pt>
                <c:pt idx="6764">
                  <c:v>1.9626016260162602</c:v>
                </c:pt>
                <c:pt idx="6765">
                  <c:v>1.9623115577889447</c:v>
                </c:pt>
                <c:pt idx="6766">
                  <c:v>1.9620215752918575</c:v>
                </c:pt>
                <c:pt idx="6767">
                  <c:v>1.9617316784869976</c:v>
                </c:pt>
                <c:pt idx="6768">
                  <c:v>1.9614418673363865</c:v>
                </c:pt>
                <c:pt idx="6769">
                  <c:v>1.9611521418020679</c:v>
                </c:pt>
                <c:pt idx="6770">
                  <c:v>1.9608625018461083</c:v>
                </c:pt>
                <c:pt idx="6771">
                  <c:v>1.9605729474305966</c:v>
                </c:pt>
                <c:pt idx="6772">
                  <c:v>1.9602834785176435</c:v>
                </c:pt>
                <c:pt idx="6773">
                  <c:v>1.9599940950693828</c:v>
                </c:pt>
                <c:pt idx="6774">
                  <c:v>1.9597047970479704</c:v>
                </c:pt>
                <c:pt idx="6775">
                  <c:v>1.9594155844155845</c:v>
                </c:pt>
                <c:pt idx="6776">
                  <c:v>1.9591264571344253</c:v>
                </c:pt>
                <c:pt idx="6777">
                  <c:v>1.9588374151667158</c:v>
                </c:pt>
                <c:pt idx="6778">
                  <c:v>1.9585484584747013</c:v>
                </c:pt>
                <c:pt idx="6779">
                  <c:v>1.958259587020649</c:v>
                </c:pt>
                <c:pt idx="6780">
                  <c:v>1.9579708007668486</c:v>
                </c:pt>
                <c:pt idx="6781">
                  <c:v>1.9576820996756119</c:v>
                </c:pt>
                <c:pt idx="6782">
                  <c:v>1.9573934837092732</c:v>
                </c:pt>
                <c:pt idx="6783">
                  <c:v>1.9571049528301887</c:v>
                </c:pt>
                <c:pt idx="6784">
                  <c:v>1.9568165070007368</c:v>
                </c:pt>
                <c:pt idx="6785">
                  <c:v>1.9565281461833186</c:v>
                </c:pt>
                <c:pt idx="6786">
                  <c:v>1.9562398703403565</c:v>
                </c:pt>
                <c:pt idx="6787">
                  <c:v>1.9559516794342957</c:v>
                </c:pt>
                <c:pt idx="6788">
                  <c:v>1.9556635734276036</c:v>
                </c:pt>
                <c:pt idx="6789">
                  <c:v>1.9553755522827687</c:v>
                </c:pt>
                <c:pt idx="6790">
                  <c:v>1.955087615962303</c:v>
                </c:pt>
                <c:pt idx="6791">
                  <c:v>1.9547997644287396</c:v>
                </c:pt>
                <c:pt idx="6792">
                  <c:v>1.9545119976446341</c:v>
                </c:pt>
                <c:pt idx="6793">
                  <c:v>1.954224315572564</c:v>
                </c:pt>
                <c:pt idx="6794">
                  <c:v>1.9539367181751288</c:v>
                </c:pt>
                <c:pt idx="6795">
                  <c:v>1.9536492054149499</c:v>
                </c:pt>
                <c:pt idx="6796">
                  <c:v>1.9533617772546712</c:v>
                </c:pt>
                <c:pt idx="6797">
                  <c:v>1.9530744336569579</c:v>
                </c:pt>
                <c:pt idx="6798">
                  <c:v>1.9527871745844978</c:v>
                </c:pt>
                <c:pt idx="6799">
                  <c:v>1.9524999999999999</c:v>
                </c:pt>
                <c:pt idx="6800">
                  <c:v>1.9522129098661962</c:v>
                </c:pt>
                <c:pt idx="6801">
                  <c:v>1.9519259041458394</c:v>
                </c:pt>
                <c:pt idx="6802">
                  <c:v>1.9516389828017051</c:v>
                </c:pt>
                <c:pt idx="6803">
                  <c:v>1.9513521457965903</c:v>
                </c:pt>
                <c:pt idx="6804">
                  <c:v>1.9510653930933137</c:v>
                </c:pt>
                <c:pt idx="6805">
                  <c:v>1.9507787246547164</c:v>
                </c:pt>
                <c:pt idx="6806">
                  <c:v>1.950492140443661</c:v>
                </c:pt>
                <c:pt idx="6807">
                  <c:v>1.9502056404230317</c:v>
                </c:pt>
                <c:pt idx="6808">
                  <c:v>1.9499192245557351</c:v>
                </c:pt>
                <c:pt idx="6809">
                  <c:v>1.9496328928046989</c:v>
                </c:pt>
                <c:pt idx="6810">
                  <c:v>1.9493466451328734</c:v>
                </c:pt>
                <c:pt idx="6811">
                  <c:v>1.9490604815032295</c:v>
                </c:pt>
                <c:pt idx="6812">
                  <c:v>1.9487744018787612</c:v>
                </c:pt>
                <c:pt idx="6813">
                  <c:v>1.9484884062224832</c:v>
                </c:pt>
                <c:pt idx="6814">
                  <c:v>1.9482024944974321</c:v>
                </c:pt>
                <c:pt idx="6815">
                  <c:v>1.9479166666666667</c:v>
                </c:pt>
                <c:pt idx="6816">
                  <c:v>1.9476309226932669</c:v>
                </c:pt>
                <c:pt idx="6817">
                  <c:v>1.9473452625403345</c:v>
                </c:pt>
                <c:pt idx="6818">
                  <c:v>1.9470596861709928</c:v>
                </c:pt>
                <c:pt idx="6819">
                  <c:v>1.9467741935483871</c:v>
                </c:pt>
                <c:pt idx="6820">
                  <c:v>1.946488784635684</c:v>
                </c:pt>
                <c:pt idx="6821">
                  <c:v>1.9462034593960715</c:v>
                </c:pt>
                <c:pt idx="6822">
                  <c:v>1.9459182177927599</c:v>
                </c:pt>
                <c:pt idx="6823">
                  <c:v>1.9456330597889802</c:v>
                </c:pt>
                <c:pt idx="6824">
                  <c:v>1.9453479853479854</c:v>
                </c:pt>
                <c:pt idx="6825">
                  <c:v>1.9450629944330502</c:v>
                </c:pt>
                <c:pt idx="6826">
                  <c:v>1.9447780870074702</c:v>
                </c:pt>
                <c:pt idx="6827">
                  <c:v>1.9444932630345635</c:v>
                </c:pt>
                <c:pt idx="6828">
                  <c:v>1.9442085224776688</c:v>
                </c:pt>
                <c:pt idx="6829">
                  <c:v>1.9439238653001465</c:v>
                </c:pt>
                <c:pt idx="6830">
                  <c:v>1.9436392914653784</c:v>
                </c:pt>
                <c:pt idx="6831">
                  <c:v>1.943354800936768</c:v>
                </c:pt>
                <c:pt idx="6832">
                  <c:v>1.9430703936777405</c:v>
                </c:pt>
                <c:pt idx="6833">
                  <c:v>1.9427860696517414</c:v>
                </c:pt>
                <c:pt idx="6834">
                  <c:v>1.9425018288222384</c:v>
                </c:pt>
                <c:pt idx="6835">
                  <c:v>1.9422176711527208</c:v>
                </c:pt>
                <c:pt idx="6836">
                  <c:v>1.9419335966066988</c:v>
                </c:pt>
                <c:pt idx="6837">
                  <c:v>1.9416496051477039</c:v>
                </c:pt>
                <c:pt idx="6838">
                  <c:v>1.9413656967392894</c:v>
                </c:pt>
                <c:pt idx="6839">
                  <c:v>1.9410818713450293</c:v>
                </c:pt>
                <c:pt idx="6840">
                  <c:v>1.9407981289285192</c:v>
                </c:pt>
                <c:pt idx="6841">
                  <c:v>1.9405144694533762</c:v>
                </c:pt>
                <c:pt idx="6842">
                  <c:v>1.9402308928832384</c:v>
                </c:pt>
                <c:pt idx="6843">
                  <c:v>1.9399473991817651</c:v>
                </c:pt>
                <c:pt idx="6844">
                  <c:v>1.939663988312637</c:v>
                </c:pt>
                <c:pt idx="6845">
                  <c:v>1.939380660239556</c:v>
                </c:pt>
                <c:pt idx="6846">
                  <c:v>1.939097414926245</c:v>
                </c:pt>
                <c:pt idx="6847">
                  <c:v>1.9388142523364487</c:v>
                </c:pt>
                <c:pt idx="6848">
                  <c:v>1.938531172433932</c:v>
                </c:pt>
                <c:pt idx="6849">
                  <c:v>1.9382481751824818</c:v>
                </c:pt>
                <c:pt idx="6850">
                  <c:v>1.9379652605459057</c:v>
                </c:pt>
                <c:pt idx="6851">
                  <c:v>1.9376824284880327</c:v>
                </c:pt>
                <c:pt idx="6852">
                  <c:v>1.9373996789727126</c:v>
                </c:pt>
                <c:pt idx="6853">
                  <c:v>1.9371170119638168</c:v>
                </c:pt>
                <c:pt idx="6854">
                  <c:v>1.9368344274252371</c:v>
                </c:pt>
                <c:pt idx="6855">
                  <c:v>1.9365519253208867</c:v>
                </c:pt>
                <c:pt idx="6856">
                  <c:v>1.9362695056147003</c:v>
                </c:pt>
                <c:pt idx="6857">
                  <c:v>1.9359871682706329</c:v>
                </c:pt>
                <c:pt idx="6858">
                  <c:v>1.9357049132526607</c:v>
                </c:pt>
                <c:pt idx="6859">
                  <c:v>1.9354227405247812</c:v>
                </c:pt>
                <c:pt idx="6860">
                  <c:v>1.9351406500510129</c:v>
                </c:pt>
                <c:pt idx="6861">
                  <c:v>1.934858641795395</c:v>
                </c:pt>
                <c:pt idx="6862">
                  <c:v>1.9345767157219875</c:v>
                </c:pt>
                <c:pt idx="6863">
                  <c:v>1.9342948717948718</c:v>
                </c:pt>
                <c:pt idx="6864">
                  <c:v>1.9340131099781501</c:v>
                </c:pt>
                <c:pt idx="6865">
                  <c:v>1.9337314302359452</c:v>
                </c:pt>
                <c:pt idx="6866">
                  <c:v>1.9334498325324014</c:v>
                </c:pt>
                <c:pt idx="6867">
                  <c:v>1.9331683168316831</c:v>
                </c:pt>
                <c:pt idx="6868">
                  <c:v>1.9328868830979764</c:v>
                </c:pt>
                <c:pt idx="6869">
                  <c:v>1.9326055312954877</c:v>
                </c:pt>
                <c:pt idx="6870">
                  <c:v>1.9323242613884442</c:v>
                </c:pt>
                <c:pt idx="6871">
                  <c:v>1.9320430733410943</c:v>
                </c:pt>
                <c:pt idx="6872">
                  <c:v>1.9317619671177069</c:v>
                </c:pt>
                <c:pt idx="6873">
                  <c:v>1.9314809426825721</c:v>
                </c:pt>
                <c:pt idx="6874">
                  <c:v>1.9312</c:v>
                </c:pt>
                <c:pt idx="6875">
                  <c:v>1.9309191390343223</c:v>
                </c:pt>
                <c:pt idx="6876">
                  <c:v>1.9306383597498908</c:v>
                </c:pt>
                <c:pt idx="6877">
                  <c:v>1.9303576621110787</c:v>
                </c:pt>
                <c:pt idx="6878">
                  <c:v>1.9300770460822794</c:v>
                </c:pt>
                <c:pt idx="6879">
                  <c:v>1.929796511627907</c:v>
                </c:pt>
                <c:pt idx="6880">
                  <c:v>1.9295160587123965</c:v>
                </c:pt>
                <c:pt idx="6881">
                  <c:v>1.9292356873002035</c:v>
                </c:pt>
                <c:pt idx="6882">
                  <c:v>1.9289553973558042</c:v>
                </c:pt>
                <c:pt idx="6883">
                  <c:v>1.9286751888436955</c:v>
                </c:pt>
                <c:pt idx="6884">
                  <c:v>1.9283950617283951</c:v>
                </c:pt>
                <c:pt idx="6885">
                  <c:v>1.9281150159744409</c:v>
                </c:pt>
                <c:pt idx="6886">
                  <c:v>1.9278350515463918</c:v>
                </c:pt>
                <c:pt idx="6887">
                  <c:v>1.927555168408827</c:v>
                </c:pt>
                <c:pt idx="6888">
                  <c:v>1.9272753665263465</c:v>
                </c:pt>
                <c:pt idx="6889">
                  <c:v>1.9269956458635704</c:v>
                </c:pt>
                <c:pt idx="6890">
                  <c:v>1.9267160063851401</c:v>
                </c:pt>
                <c:pt idx="6891">
                  <c:v>1.9264364480557168</c:v>
                </c:pt>
                <c:pt idx="6892">
                  <c:v>1.9261569708399826</c:v>
                </c:pt>
                <c:pt idx="6893">
                  <c:v>1.92587757470264</c:v>
                </c:pt>
                <c:pt idx="6894">
                  <c:v>1.9255982596084118</c:v>
                </c:pt>
                <c:pt idx="6895">
                  <c:v>1.9253190255220418</c:v>
                </c:pt>
                <c:pt idx="6896">
                  <c:v>1.9250398724082936</c:v>
                </c:pt>
                <c:pt idx="6897">
                  <c:v>1.9247608002319514</c:v>
                </c:pt>
                <c:pt idx="6898">
                  <c:v>1.92448180895782</c:v>
                </c:pt>
                <c:pt idx="6899">
                  <c:v>1.9242028985507247</c:v>
                </c:pt>
                <c:pt idx="6900">
                  <c:v>1.9239240689755108</c:v>
                </c:pt>
                <c:pt idx="6901">
                  <c:v>1.9236453201970443</c:v>
                </c:pt>
                <c:pt idx="6902">
                  <c:v>1.9233666521802115</c:v>
                </c:pt>
                <c:pt idx="6903">
                  <c:v>1.9230880648899189</c:v>
                </c:pt>
                <c:pt idx="6904">
                  <c:v>1.9228095582910933</c:v>
                </c:pt>
                <c:pt idx="6905">
                  <c:v>1.9225311323486822</c:v>
                </c:pt>
                <c:pt idx="6906">
                  <c:v>1.9222527870276531</c:v>
                </c:pt>
                <c:pt idx="6907">
                  <c:v>1.9219745222929936</c:v>
                </c:pt>
                <c:pt idx="6908">
                  <c:v>1.9216963381097121</c:v>
                </c:pt>
                <c:pt idx="6909">
                  <c:v>1.9214182344428365</c:v>
                </c:pt>
                <c:pt idx="6910">
                  <c:v>1.9211402112574156</c:v>
                </c:pt>
                <c:pt idx="6911">
                  <c:v>1.9208622685185186</c:v>
                </c:pt>
                <c:pt idx="6912">
                  <c:v>1.9205844061912338</c:v>
                </c:pt>
                <c:pt idx="6913">
                  <c:v>1.920306624240671</c:v>
                </c:pt>
                <c:pt idx="6914">
                  <c:v>1.9200289226319596</c:v>
                </c:pt>
                <c:pt idx="6915">
                  <c:v>1.9197513013302487</c:v>
                </c:pt>
                <c:pt idx="6916">
                  <c:v>1.9194737603007084</c:v>
                </c:pt>
                <c:pt idx="6917">
                  <c:v>1.9191962995085285</c:v>
                </c:pt>
                <c:pt idx="6918">
                  <c:v>1.9189189189189189</c:v>
                </c:pt>
                <c:pt idx="6919">
                  <c:v>1.9186416184971098</c:v>
                </c:pt>
                <c:pt idx="6920">
                  <c:v>1.9183643982083514</c:v>
                </c:pt>
                <c:pt idx="6921">
                  <c:v>1.9180872580179138</c:v>
                </c:pt>
                <c:pt idx="6922">
                  <c:v>1.9178101978910878</c:v>
                </c:pt>
                <c:pt idx="6923">
                  <c:v>1.9175332177931832</c:v>
                </c:pt>
                <c:pt idx="6924">
                  <c:v>1.9172563176895308</c:v>
                </c:pt>
                <c:pt idx="6925">
                  <c:v>1.9169794975454808</c:v>
                </c:pt>
                <c:pt idx="6926">
                  <c:v>1.9167027573264039</c:v>
                </c:pt>
                <c:pt idx="6927">
                  <c:v>1.9164260969976905</c:v>
                </c:pt>
                <c:pt idx="6928">
                  <c:v>1.9161495165247511</c:v>
                </c:pt>
                <c:pt idx="6929">
                  <c:v>1.9158730158730159</c:v>
                </c:pt>
                <c:pt idx="6930">
                  <c:v>1.9155965950079354</c:v>
                </c:pt>
                <c:pt idx="6931">
                  <c:v>1.9153202538949798</c:v>
                </c:pt>
                <c:pt idx="6932">
                  <c:v>1.9150439924996394</c:v>
                </c:pt>
                <c:pt idx="6933">
                  <c:v>1.9147678107874242</c:v>
                </c:pt>
                <c:pt idx="6934">
                  <c:v>1.9144917087238644</c:v>
                </c:pt>
                <c:pt idx="6935">
                  <c:v>1.9142156862745099</c:v>
                </c:pt>
                <c:pt idx="6936">
                  <c:v>1.9139397434049301</c:v>
                </c:pt>
                <c:pt idx="6937">
                  <c:v>1.9136638800807149</c:v>
                </c:pt>
                <c:pt idx="6938">
                  <c:v>1.9133880962674736</c:v>
                </c:pt>
                <c:pt idx="6939">
                  <c:v>1.9131123919308357</c:v>
                </c:pt>
                <c:pt idx="6940">
                  <c:v>1.9128367670364501</c:v>
                </c:pt>
                <c:pt idx="6941">
                  <c:v>1.9125612215499856</c:v>
                </c:pt>
                <c:pt idx="6942">
                  <c:v>1.9122857554371309</c:v>
                </c:pt>
                <c:pt idx="6943">
                  <c:v>1.9120103686635945</c:v>
                </c:pt>
                <c:pt idx="6944">
                  <c:v>1.9117350611951045</c:v>
                </c:pt>
                <c:pt idx="6945">
                  <c:v>1.9114598329974086</c:v>
                </c:pt>
                <c:pt idx="6946">
                  <c:v>1.9111846840362747</c:v>
                </c:pt>
                <c:pt idx="6947">
                  <c:v>1.91090961427749</c:v>
                </c:pt>
                <c:pt idx="6948">
                  <c:v>1.9106346236868614</c:v>
                </c:pt>
                <c:pt idx="6949">
                  <c:v>1.9103597122302158</c:v>
                </c:pt>
                <c:pt idx="6950">
                  <c:v>1.9100848798733996</c:v>
                </c:pt>
                <c:pt idx="6951">
                  <c:v>1.9098101265822784</c:v>
                </c:pt>
                <c:pt idx="6952">
                  <c:v>1.9095354523227384</c:v>
                </c:pt>
                <c:pt idx="6953">
                  <c:v>1.9092608570606846</c:v>
                </c:pt>
                <c:pt idx="6954">
                  <c:v>1.9089863407620418</c:v>
                </c:pt>
                <c:pt idx="6955">
                  <c:v>1.9087119033927544</c:v>
                </c:pt>
                <c:pt idx="6956">
                  <c:v>1.9084375449187869</c:v>
                </c:pt>
                <c:pt idx="6957">
                  <c:v>1.9081632653061225</c:v>
                </c:pt>
                <c:pt idx="6958">
                  <c:v>1.9078890645207645</c:v>
                </c:pt>
                <c:pt idx="6959">
                  <c:v>1.9076149425287356</c:v>
                </c:pt>
                <c:pt idx="6960">
                  <c:v>1.9073408992960781</c:v>
                </c:pt>
                <c:pt idx="6961">
                  <c:v>1.9070669347888538</c:v>
                </c:pt>
                <c:pt idx="6962">
                  <c:v>1.9067930489731437</c:v>
                </c:pt>
                <c:pt idx="6963">
                  <c:v>1.9065192418150487</c:v>
                </c:pt>
                <c:pt idx="6964">
                  <c:v>1.9062455132806893</c:v>
                </c:pt>
                <c:pt idx="6965">
                  <c:v>1.9059718633362044</c:v>
                </c:pt>
                <c:pt idx="6966">
                  <c:v>1.9056982919477536</c:v>
                </c:pt>
                <c:pt idx="6967">
                  <c:v>1.9054247990815154</c:v>
                </c:pt>
                <c:pt idx="6968">
                  <c:v>1.9051513847036878</c:v>
                </c:pt>
                <c:pt idx="6969">
                  <c:v>1.9048780487804877</c:v>
                </c:pt>
                <c:pt idx="6970">
                  <c:v>1.9046047912781523</c:v>
                </c:pt>
                <c:pt idx="6971">
                  <c:v>1.9043316121629374</c:v>
                </c:pt>
                <c:pt idx="6972">
                  <c:v>1.9040585114011186</c:v>
                </c:pt>
                <c:pt idx="6973">
                  <c:v>1.9037854889589905</c:v>
                </c:pt>
                <c:pt idx="6974">
                  <c:v>1.9035125448028674</c:v>
                </c:pt>
                <c:pt idx="6975">
                  <c:v>1.9032396788990826</c:v>
                </c:pt>
                <c:pt idx="6976">
                  <c:v>1.9029668912139888</c:v>
                </c:pt>
                <c:pt idx="6977">
                  <c:v>1.9026941817139582</c:v>
                </c:pt>
                <c:pt idx="6978">
                  <c:v>1.9024215503653819</c:v>
                </c:pt>
                <c:pt idx="6979">
                  <c:v>1.9021489971346706</c:v>
                </c:pt>
                <c:pt idx="6980">
                  <c:v>1.9018765219882539</c:v>
                </c:pt>
                <c:pt idx="6981">
                  <c:v>1.901604124892581</c:v>
                </c:pt>
                <c:pt idx="6982">
                  <c:v>1.90133180581412</c:v>
                </c:pt>
                <c:pt idx="6983">
                  <c:v>1.9010595647193584</c:v>
                </c:pt>
                <c:pt idx="6984">
                  <c:v>1.9007874015748032</c:v>
                </c:pt>
                <c:pt idx="6985">
                  <c:v>1.9005153163469797</c:v>
                </c:pt>
                <c:pt idx="6986">
                  <c:v>1.9002433090024331</c:v>
                </c:pt>
                <c:pt idx="6987">
                  <c:v>1.8999713795077275</c:v>
                </c:pt>
                <c:pt idx="6988">
                  <c:v>1.8996995278294462</c:v>
                </c:pt>
                <c:pt idx="6989">
                  <c:v>1.8994277539341917</c:v>
                </c:pt>
                <c:pt idx="6990">
                  <c:v>1.8991560577885853</c:v>
                </c:pt>
                <c:pt idx="6991">
                  <c:v>1.8988844393592677</c:v>
                </c:pt>
                <c:pt idx="6992">
                  <c:v>1.8986128986128985</c:v>
                </c:pt>
                <c:pt idx="6993">
                  <c:v>1.8983414355161567</c:v>
                </c:pt>
                <c:pt idx="6994">
                  <c:v>1.8980700500357399</c:v>
                </c:pt>
                <c:pt idx="6995">
                  <c:v>1.8977987421383649</c:v>
                </c:pt>
                <c:pt idx="6996">
                  <c:v>1.8975275117907675</c:v>
                </c:pt>
                <c:pt idx="6997">
                  <c:v>1.8972563589597027</c:v>
                </c:pt>
                <c:pt idx="6998">
                  <c:v>1.8969852836119445</c:v>
                </c:pt>
                <c:pt idx="6999">
                  <c:v>1.8967142857142858</c:v>
                </c:pt>
                <c:pt idx="7000">
                  <c:v>1.896443365233538</c:v>
                </c:pt>
                <c:pt idx="7001">
                  <c:v>1.8961725221365324</c:v>
                </c:pt>
                <c:pt idx="7002">
                  <c:v>1.8959017563901186</c:v>
                </c:pt>
                <c:pt idx="7003">
                  <c:v>1.895631067961165</c:v>
                </c:pt>
                <c:pt idx="7004">
                  <c:v>1.8953604568165596</c:v>
                </c:pt>
                <c:pt idx="7005">
                  <c:v>1.8950899229232088</c:v>
                </c:pt>
                <c:pt idx="7006">
                  <c:v>1.8948194662480378</c:v>
                </c:pt>
                <c:pt idx="7007">
                  <c:v>1.8945490867579908</c:v>
                </c:pt>
                <c:pt idx="7008">
                  <c:v>1.8942787844200313</c:v>
                </c:pt>
                <c:pt idx="7009">
                  <c:v>1.8940085592011413</c:v>
                </c:pt>
                <c:pt idx="7010">
                  <c:v>1.8937384110683213</c:v>
                </c:pt>
                <c:pt idx="7011">
                  <c:v>1.893468339988591</c:v>
                </c:pt>
                <c:pt idx="7012">
                  <c:v>1.8931983459289889</c:v>
                </c:pt>
                <c:pt idx="7013">
                  <c:v>1.8929284288565726</c:v>
                </c:pt>
                <c:pt idx="7014">
                  <c:v>1.8926585887384177</c:v>
                </c:pt>
                <c:pt idx="7015">
                  <c:v>1.8923888255416192</c:v>
                </c:pt>
                <c:pt idx="7016">
                  <c:v>1.8921191392332906</c:v>
                </c:pt>
                <c:pt idx="7017">
                  <c:v>1.8918495297805642</c:v>
                </c:pt>
                <c:pt idx="7018">
                  <c:v>1.8915799971505913</c:v>
                </c:pt>
                <c:pt idx="7019">
                  <c:v>1.8913105413105413</c:v>
                </c:pt>
                <c:pt idx="7020">
                  <c:v>1.8910411622276029</c:v>
                </c:pt>
                <c:pt idx="7021">
                  <c:v>1.8907718598689831</c:v>
                </c:pt>
                <c:pt idx="7022">
                  <c:v>1.890502634201908</c:v>
                </c:pt>
                <c:pt idx="7023">
                  <c:v>1.8902334851936218</c:v>
                </c:pt>
                <c:pt idx="7024">
                  <c:v>1.8899644128113879</c:v>
                </c:pt>
                <c:pt idx="7025">
                  <c:v>1.889695417022488</c:v>
                </c:pt>
                <c:pt idx="7026">
                  <c:v>1.8894264977942223</c:v>
                </c:pt>
                <c:pt idx="7027">
                  <c:v>1.88915765509391</c:v>
                </c:pt>
                <c:pt idx="7028">
                  <c:v>1.8888888888888888</c:v>
                </c:pt>
                <c:pt idx="7029">
                  <c:v>1.888620199146515</c:v>
                </c:pt>
                <c:pt idx="7030">
                  <c:v>1.8883515858341631</c:v>
                </c:pt>
                <c:pt idx="7031">
                  <c:v>1.8880830489192264</c:v>
                </c:pt>
                <c:pt idx="7032">
                  <c:v>1.8878145883691171</c:v>
                </c:pt>
                <c:pt idx="7033">
                  <c:v>1.8875462041512652</c:v>
                </c:pt>
                <c:pt idx="7034">
                  <c:v>1.88727789623312</c:v>
                </c:pt>
                <c:pt idx="7035">
                  <c:v>1.887009664582149</c:v>
                </c:pt>
                <c:pt idx="7036">
                  <c:v>1.8867415091658377</c:v>
                </c:pt>
                <c:pt idx="7037">
                  <c:v>1.8864734299516908</c:v>
                </c:pt>
                <c:pt idx="7038">
                  <c:v>1.886205426907231</c:v>
                </c:pt>
                <c:pt idx="7039">
                  <c:v>1.8859375</c:v>
                </c:pt>
                <c:pt idx="7040">
                  <c:v>1.8856696491975571</c:v>
                </c:pt>
                <c:pt idx="7041">
                  <c:v>1.8854018744674808</c:v>
                </c:pt>
                <c:pt idx="7042">
                  <c:v>1.8851341757773676</c:v>
                </c:pt>
                <c:pt idx="7043">
                  <c:v>1.8848665530948325</c:v>
                </c:pt>
                <c:pt idx="7044">
                  <c:v>1.8845990063875089</c:v>
                </c:pt>
                <c:pt idx="7045">
                  <c:v>1.8843315356230486</c:v>
                </c:pt>
                <c:pt idx="7046">
                  <c:v>1.8840641407691217</c:v>
                </c:pt>
                <c:pt idx="7047">
                  <c:v>1.8837968217934167</c:v>
                </c:pt>
                <c:pt idx="7048">
                  <c:v>1.8835295786636401</c:v>
                </c:pt>
                <c:pt idx="7049">
                  <c:v>1.8832624113475178</c:v>
                </c:pt>
                <c:pt idx="7050">
                  <c:v>1.8829953198127924</c:v>
                </c:pt>
                <c:pt idx="7051">
                  <c:v>1.8827283040272262</c:v>
                </c:pt>
                <c:pt idx="7052">
                  <c:v>1.8824613639585992</c:v>
                </c:pt>
                <c:pt idx="7053">
                  <c:v>1.8821944995747093</c:v>
                </c:pt>
                <c:pt idx="7054">
                  <c:v>1.8819277108433734</c:v>
                </c:pt>
                <c:pt idx="7055">
                  <c:v>1.8816609977324263</c:v>
                </c:pt>
                <c:pt idx="7056">
                  <c:v>1.881394360209721</c:v>
                </c:pt>
                <c:pt idx="7057">
                  <c:v>1.8811277982431283</c:v>
                </c:pt>
                <c:pt idx="7058">
                  <c:v>1.8808613118005384</c:v>
                </c:pt>
                <c:pt idx="7059">
                  <c:v>1.8805949008498584</c:v>
                </c:pt>
                <c:pt idx="7060">
                  <c:v>1.8803285653590143</c:v>
                </c:pt>
                <c:pt idx="7061">
                  <c:v>1.8800623052959502</c:v>
                </c:pt>
                <c:pt idx="7062">
                  <c:v>1.879796120628628</c:v>
                </c:pt>
                <c:pt idx="7063">
                  <c:v>1.8795300113250284</c:v>
                </c:pt>
                <c:pt idx="7064">
                  <c:v>1.8792639773531494</c:v>
                </c:pt>
                <c:pt idx="7065">
                  <c:v>1.8789980186810076</c:v>
                </c:pt>
                <c:pt idx="7066">
                  <c:v>1.878732135276638</c:v>
                </c:pt>
                <c:pt idx="7067">
                  <c:v>1.8784663271080928</c:v>
                </c:pt>
                <c:pt idx="7068">
                  <c:v>1.8782005941434432</c:v>
                </c:pt>
                <c:pt idx="7069">
                  <c:v>1.877934936350778</c:v>
                </c:pt>
                <c:pt idx="7070">
                  <c:v>1.8776693536982039</c:v>
                </c:pt>
                <c:pt idx="7071">
                  <c:v>1.8774038461538463</c:v>
                </c:pt>
                <c:pt idx="7072">
                  <c:v>1.8771384136858476</c:v>
                </c:pt>
                <c:pt idx="7073">
                  <c:v>1.8768730562623692</c:v>
                </c:pt>
                <c:pt idx="7074">
                  <c:v>1.8766077738515901</c:v>
                </c:pt>
                <c:pt idx="7075">
                  <c:v>1.8763425664217073</c:v>
                </c:pt>
                <c:pt idx="7076">
                  <c:v>1.8760774339409354</c:v>
                </c:pt>
                <c:pt idx="7077">
                  <c:v>1.8758123763775079</c:v>
                </c:pt>
                <c:pt idx="7078">
                  <c:v>1.8755473936996752</c:v>
                </c:pt>
                <c:pt idx="7079">
                  <c:v>1.8752824858757062</c:v>
                </c:pt>
                <c:pt idx="7080">
                  <c:v>1.8750176528738878</c:v>
                </c:pt>
                <c:pt idx="7081">
                  <c:v>1.8747528946625247</c:v>
                </c:pt>
                <c:pt idx="7082">
                  <c:v>1.8744882112099392</c:v>
                </c:pt>
                <c:pt idx="7083">
                  <c:v>1.8742236024844721</c:v>
                </c:pt>
                <c:pt idx="7084">
                  <c:v>1.8739590684544813</c:v>
                </c:pt>
                <c:pt idx="7085">
                  <c:v>1.8736946090883433</c:v>
                </c:pt>
                <c:pt idx="7086">
                  <c:v>1.8734302243544518</c:v>
                </c:pt>
                <c:pt idx="7087">
                  <c:v>1.8731659142212189</c:v>
                </c:pt>
                <c:pt idx="7088">
                  <c:v>1.8729016786570742</c:v>
                </c:pt>
                <c:pt idx="7089">
                  <c:v>1.8726375176304655</c:v>
                </c:pt>
                <c:pt idx="7090">
                  <c:v>1.8723734311098577</c:v>
                </c:pt>
                <c:pt idx="7091">
                  <c:v>1.8721094190637337</c:v>
                </c:pt>
                <c:pt idx="7092">
                  <c:v>1.8718454814605949</c:v>
                </c:pt>
                <c:pt idx="7093">
                  <c:v>1.8715816182689597</c:v>
                </c:pt>
                <c:pt idx="7094">
                  <c:v>1.8713178294573642</c:v>
                </c:pt>
                <c:pt idx="7095">
                  <c:v>1.8710541149943629</c:v>
                </c:pt>
                <c:pt idx="7096">
                  <c:v>1.8707904748485276</c:v>
                </c:pt>
                <c:pt idx="7097">
                  <c:v>1.8705269089884475</c:v>
                </c:pt>
                <c:pt idx="7098">
                  <c:v>1.8702634173827299</c:v>
                </c:pt>
                <c:pt idx="7099">
                  <c:v>1.87</c:v>
                </c:pt>
                <c:pt idx="7100">
                  <c:v>1.8697366568089002</c:v>
                </c:pt>
                <c:pt idx="7101">
                  <c:v>1.8694733877780907</c:v>
                </c:pt>
                <c:pt idx="7102">
                  <c:v>1.8692101928762495</c:v>
                </c:pt>
                <c:pt idx="7103">
                  <c:v>1.868947072072072</c:v>
                </c:pt>
                <c:pt idx="7104">
                  <c:v>1.8686840253342716</c:v>
                </c:pt>
                <c:pt idx="7105">
                  <c:v>1.868421052631579</c:v>
                </c:pt>
                <c:pt idx="7106">
                  <c:v>1.8681581539327423</c:v>
                </c:pt>
                <c:pt idx="7107">
                  <c:v>1.8678953292065279</c:v>
                </c:pt>
                <c:pt idx="7108">
                  <c:v>1.8676325784217189</c:v>
                </c:pt>
                <c:pt idx="7109">
                  <c:v>1.8673699015471168</c:v>
                </c:pt>
                <c:pt idx="7110">
                  <c:v>1.8671072985515398</c:v>
                </c:pt>
                <c:pt idx="7111">
                  <c:v>1.8668447694038246</c:v>
                </c:pt>
                <c:pt idx="7112">
                  <c:v>1.8665823140728244</c:v>
                </c:pt>
                <c:pt idx="7113">
                  <c:v>1.8663199325274107</c:v>
                </c:pt>
                <c:pt idx="7114">
                  <c:v>1.8660576247364722</c:v>
                </c:pt>
                <c:pt idx="7115">
                  <c:v>1.8657953906689151</c:v>
                </c:pt>
                <c:pt idx="7116">
                  <c:v>1.8655332302936631</c:v>
                </c:pt>
                <c:pt idx="7117">
                  <c:v>1.8652711435796572</c:v>
                </c:pt>
                <c:pt idx="7118">
                  <c:v>1.8650091304958563</c:v>
                </c:pt>
                <c:pt idx="7119">
                  <c:v>1.8647471910112359</c:v>
                </c:pt>
                <c:pt idx="7120">
                  <c:v>1.8644853250947901</c:v>
                </c:pt>
                <c:pt idx="7121">
                  <c:v>1.8642235327155294</c:v>
                </c:pt>
                <c:pt idx="7122">
                  <c:v>1.8639618138424821</c:v>
                </c:pt>
                <c:pt idx="7123">
                  <c:v>1.8637001684446939</c:v>
                </c:pt>
                <c:pt idx="7124">
                  <c:v>1.8634385964912281</c:v>
                </c:pt>
                <c:pt idx="7125">
                  <c:v>1.8631770979511648</c:v>
                </c:pt>
                <c:pt idx="7126">
                  <c:v>1.8629156727936018</c:v>
                </c:pt>
                <c:pt idx="7127">
                  <c:v>1.8626543209876543</c:v>
                </c:pt>
                <c:pt idx="7128">
                  <c:v>1.8623930425024549</c:v>
                </c:pt>
                <c:pt idx="7129">
                  <c:v>1.8621318373071529</c:v>
                </c:pt>
                <c:pt idx="7130">
                  <c:v>1.8618707053709158</c:v>
                </c:pt>
                <c:pt idx="7131">
                  <c:v>1.8616096466629277</c:v>
                </c:pt>
                <c:pt idx="7132">
                  <c:v>1.8613486611523904</c:v>
                </c:pt>
                <c:pt idx="7133">
                  <c:v>1.8610877488085225</c:v>
                </c:pt>
                <c:pt idx="7134">
                  <c:v>1.8608269096005605</c:v>
                </c:pt>
                <c:pt idx="7135">
                  <c:v>1.8605661434977578</c:v>
                </c:pt>
                <c:pt idx="7136">
                  <c:v>1.860305450469385</c:v>
                </c:pt>
                <c:pt idx="7137">
                  <c:v>1.8600448304847297</c:v>
                </c:pt>
                <c:pt idx="7138">
                  <c:v>1.8597842835130971</c:v>
                </c:pt>
                <c:pt idx="7139">
                  <c:v>1.8595238095238096</c:v>
                </c:pt>
                <c:pt idx="7140">
                  <c:v>1.8592634084862063</c:v>
                </c:pt>
                <c:pt idx="7141">
                  <c:v>1.8590030803696445</c:v>
                </c:pt>
                <c:pt idx="7142">
                  <c:v>1.8587428251434972</c:v>
                </c:pt>
                <c:pt idx="7143">
                  <c:v>1.8584826427771557</c:v>
                </c:pt>
                <c:pt idx="7144">
                  <c:v>1.858222533240028</c:v>
                </c:pt>
                <c:pt idx="7145">
                  <c:v>1.8579624965015393</c:v>
                </c:pt>
                <c:pt idx="7146">
                  <c:v>1.857702532531132</c:v>
                </c:pt>
                <c:pt idx="7147">
                  <c:v>1.8574426412982652</c:v>
                </c:pt>
                <c:pt idx="7148">
                  <c:v>1.8571828227724156</c:v>
                </c:pt>
                <c:pt idx="7149">
                  <c:v>1.8569230769230769</c:v>
                </c:pt>
                <c:pt idx="7150">
                  <c:v>1.8566634037197596</c:v>
                </c:pt>
                <c:pt idx="7151">
                  <c:v>1.8564038031319912</c:v>
                </c:pt>
                <c:pt idx="7152">
                  <c:v>1.8561442751293165</c:v>
                </c:pt>
                <c:pt idx="7153">
                  <c:v>1.8558848196812971</c:v>
                </c:pt>
                <c:pt idx="7154">
                  <c:v>1.8556254367575122</c:v>
                </c:pt>
                <c:pt idx="7155">
                  <c:v>1.8553661263275574</c:v>
                </c:pt>
                <c:pt idx="7156">
                  <c:v>1.8551068883610451</c:v>
                </c:pt>
                <c:pt idx="7157">
                  <c:v>1.8548477228276055</c:v>
                </c:pt>
                <c:pt idx="7158">
                  <c:v>1.854588629696885</c:v>
                </c:pt>
                <c:pt idx="7159">
                  <c:v>1.8543296089385475</c:v>
                </c:pt>
                <c:pt idx="7160">
                  <c:v>1.8540706605222734</c:v>
                </c:pt>
                <c:pt idx="7161">
                  <c:v>1.8538117844177604</c:v>
                </c:pt>
                <c:pt idx="7162">
                  <c:v>1.8535529805947228</c:v>
                </c:pt>
                <c:pt idx="7163">
                  <c:v>1.8532942490228923</c:v>
                </c:pt>
                <c:pt idx="7164">
                  <c:v>1.8530355896720168</c:v>
                </c:pt>
                <c:pt idx="7165">
                  <c:v>1.8527770025118615</c:v>
                </c:pt>
                <c:pt idx="7166">
                  <c:v>1.8525184875122087</c:v>
                </c:pt>
                <c:pt idx="7167">
                  <c:v>1.8522600446428572</c:v>
                </c:pt>
                <c:pt idx="7168">
                  <c:v>1.8520016738736225</c:v>
                </c:pt>
                <c:pt idx="7169">
                  <c:v>1.8517433751743375</c:v>
                </c:pt>
                <c:pt idx="7170">
                  <c:v>1.8514851485148516</c:v>
                </c:pt>
                <c:pt idx="7171">
                  <c:v>1.8512269938650308</c:v>
                </c:pt>
                <c:pt idx="7172">
                  <c:v>1.850968911194758</c:v>
                </c:pt>
                <c:pt idx="7173">
                  <c:v>1.8507109004739337</c:v>
                </c:pt>
                <c:pt idx="7174">
                  <c:v>1.8504529616724739</c:v>
                </c:pt>
                <c:pt idx="7175">
                  <c:v>1.8501950947603121</c:v>
                </c:pt>
                <c:pt idx="7176">
                  <c:v>1.8499372997073986</c:v>
                </c:pt>
                <c:pt idx="7177">
                  <c:v>1.8496795764837002</c:v>
                </c:pt>
                <c:pt idx="7178">
                  <c:v>1.8494219250592006</c:v>
                </c:pt>
                <c:pt idx="7179">
                  <c:v>1.8491643454038997</c:v>
                </c:pt>
                <c:pt idx="7180">
                  <c:v>1.848906837487815</c:v>
                </c:pt>
                <c:pt idx="7181">
                  <c:v>1.8486494012809802</c:v>
                </c:pt>
                <c:pt idx="7182">
                  <c:v>1.8483920367534457</c:v>
                </c:pt>
                <c:pt idx="7183">
                  <c:v>1.8481347438752784</c:v>
                </c:pt>
                <c:pt idx="7184">
                  <c:v>1.8478775226165622</c:v>
                </c:pt>
                <c:pt idx="7185">
                  <c:v>1.8476203729473977</c:v>
                </c:pt>
                <c:pt idx="7186">
                  <c:v>1.8473632948379017</c:v>
                </c:pt>
                <c:pt idx="7187">
                  <c:v>1.8471062882582081</c:v>
                </c:pt>
                <c:pt idx="7188">
                  <c:v>1.8468493531784671</c:v>
                </c:pt>
                <c:pt idx="7189">
                  <c:v>1.8465924895688457</c:v>
                </c:pt>
                <c:pt idx="7190">
                  <c:v>1.8463356973995271</c:v>
                </c:pt>
                <c:pt idx="7191">
                  <c:v>1.846078976640712</c:v>
                </c:pt>
                <c:pt idx="7192">
                  <c:v>1.8458223272626164</c:v>
                </c:pt>
                <c:pt idx="7193">
                  <c:v>1.845565749235474</c:v>
                </c:pt>
                <c:pt idx="7194">
                  <c:v>1.8453092425295343</c:v>
                </c:pt>
                <c:pt idx="7195">
                  <c:v>1.845052807115064</c:v>
                </c:pt>
                <c:pt idx="7196">
                  <c:v>1.8447964429623454</c:v>
                </c:pt>
                <c:pt idx="7197">
                  <c:v>1.8445401500416783</c:v>
                </c:pt>
                <c:pt idx="7198">
                  <c:v>1.8442839283233783</c:v>
                </c:pt>
                <c:pt idx="7199">
                  <c:v>1.8440277777777778</c:v>
                </c:pt>
                <c:pt idx="7200">
                  <c:v>1.8437716983752257</c:v>
                </c:pt>
                <c:pt idx="7201">
                  <c:v>1.8435156900860872</c:v>
                </c:pt>
                <c:pt idx="7202">
                  <c:v>1.8432597528807442</c:v>
                </c:pt>
                <c:pt idx="7203">
                  <c:v>1.8430038867295946</c:v>
                </c:pt>
                <c:pt idx="7204">
                  <c:v>1.8427480916030534</c:v>
                </c:pt>
                <c:pt idx="7205">
                  <c:v>1.8424923674715514</c:v>
                </c:pt>
                <c:pt idx="7206">
                  <c:v>1.8422367143055363</c:v>
                </c:pt>
                <c:pt idx="7207">
                  <c:v>1.8419811320754718</c:v>
                </c:pt>
                <c:pt idx="7208">
                  <c:v>1.841725620751838</c:v>
                </c:pt>
                <c:pt idx="7209">
                  <c:v>1.8414701803051317</c:v>
                </c:pt>
                <c:pt idx="7210">
                  <c:v>1.8412148107058661</c:v>
                </c:pt>
                <c:pt idx="7211">
                  <c:v>1.8409595119245701</c:v>
                </c:pt>
                <c:pt idx="7212">
                  <c:v>1.8407042839317898</c:v>
                </c:pt>
                <c:pt idx="7213">
                  <c:v>1.8404491266980871</c:v>
                </c:pt>
                <c:pt idx="7214">
                  <c:v>1.8401940401940402</c:v>
                </c:pt>
                <c:pt idx="7215">
                  <c:v>1.8399390243902438</c:v>
                </c:pt>
                <c:pt idx="7216">
                  <c:v>1.839684079257309</c:v>
                </c:pt>
                <c:pt idx="7217">
                  <c:v>1.8394292047658631</c:v>
                </c:pt>
                <c:pt idx="7218">
                  <c:v>1.8391744008865494</c:v>
                </c:pt>
                <c:pt idx="7219">
                  <c:v>1.8389196675900277</c:v>
                </c:pt>
                <c:pt idx="7220">
                  <c:v>1.8386650048469741</c:v>
                </c:pt>
                <c:pt idx="7221">
                  <c:v>1.8384104126280809</c:v>
                </c:pt>
                <c:pt idx="7222">
                  <c:v>1.8381558909040565</c:v>
                </c:pt>
                <c:pt idx="7223">
                  <c:v>1.8379014396456257</c:v>
                </c:pt>
                <c:pt idx="7224">
                  <c:v>1.8376470588235294</c:v>
                </c:pt>
                <c:pt idx="7225">
                  <c:v>1.8373927484085248</c:v>
                </c:pt>
                <c:pt idx="7226">
                  <c:v>1.8371385083713851</c:v>
                </c:pt>
                <c:pt idx="7227">
                  <c:v>1.8368843386828999</c:v>
                </c:pt>
                <c:pt idx="7228">
                  <c:v>1.8366302393138747</c:v>
                </c:pt>
                <c:pt idx="7229">
                  <c:v>1.8363762102351313</c:v>
                </c:pt>
                <c:pt idx="7230">
                  <c:v>1.836122251417508</c:v>
                </c:pt>
                <c:pt idx="7231">
                  <c:v>1.8358683628318584</c:v>
                </c:pt>
                <c:pt idx="7232">
                  <c:v>1.835614544449053</c:v>
                </c:pt>
                <c:pt idx="7233">
                  <c:v>1.8353607962399778</c:v>
                </c:pt>
                <c:pt idx="7234">
                  <c:v>1.8351071181755356</c:v>
                </c:pt>
                <c:pt idx="7235">
                  <c:v>1.8348535102266446</c:v>
                </c:pt>
                <c:pt idx="7236">
                  <c:v>1.8345999723642392</c:v>
                </c:pt>
                <c:pt idx="7237">
                  <c:v>1.8343465045592706</c:v>
                </c:pt>
                <c:pt idx="7238">
                  <c:v>1.8340931067827049</c:v>
                </c:pt>
                <c:pt idx="7239">
                  <c:v>1.833839779005525</c:v>
                </c:pt>
                <c:pt idx="7240">
                  <c:v>1.8335865211987294</c:v>
                </c:pt>
                <c:pt idx="7241">
                  <c:v>1.8333333333333333</c:v>
                </c:pt>
                <c:pt idx="7242">
                  <c:v>1.8330802153803674</c:v>
                </c:pt>
                <c:pt idx="7243">
                  <c:v>1.832827167310878</c:v>
                </c:pt>
                <c:pt idx="7244">
                  <c:v>1.8325741890959282</c:v>
                </c:pt>
                <c:pt idx="7245">
                  <c:v>1.8323212807065967</c:v>
                </c:pt>
                <c:pt idx="7246">
                  <c:v>1.8320684421139781</c:v>
                </c:pt>
                <c:pt idx="7247">
                  <c:v>1.8318156732891833</c:v>
                </c:pt>
                <c:pt idx="7248">
                  <c:v>1.8315629742033384</c:v>
                </c:pt>
                <c:pt idx="7249">
                  <c:v>1.8313103448275863</c:v>
                </c:pt>
                <c:pt idx="7250">
                  <c:v>1.8310577851330851</c:v>
                </c:pt>
                <c:pt idx="7251">
                  <c:v>1.8308052950910094</c:v>
                </c:pt>
                <c:pt idx="7252">
                  <c:v>1.8305528746725492</c:v>
                </c:pt>
                <c:pt idx="7253">
                  <c:v>1.830300523848911</c:v>
                </c:pt>
                <c:pt idx="7254">
                  <c:v>1.8300482425913163</c:v>
                </c:pt>
                <c:pt idx="7255">
                  <c:v>1.8297960308710033</c:v>
                </c:pt>
                <c:pt idx="7256">
                  <c:v>1.8295438886592257</c:v>
                </c:pt>
                <c:pt idx="7257">
                  <c:v>1.8292918159272527</c:v>
                </c:pt>
                <c:pt idx="7258">
                  <c:v>1.8290398126463701</c:v>
                </c:pt>
                <c:pt idx="7259">
                  <c:v>1.8287878787878789</c:v>
                </c:pt>
                <c:pt idx="7260">
                  <c:v>1.828536014323096</c:v>
                </c:pt>
                <c:pt idx="7261">
                  <c:v>1.8282842192233544</c:v>
                </c:pt>
                <c:pt idx="7262">
                  <c:v>1.8280324934600027</c:v>
                </c:pt>
                <c:pt idx="7263">
                  <c:v>1.8277808370044053</c:v>
                </c:pt>
                <c:pt idx="7264">
                  <c:v>1.8275292498279423</c:v>
                </c:pt>
                <c:pt idx="7265">
                  <c:v>1.8272777319020093</c:v>
                </c:pt>
                <c:pt idx="7266">
                  <c:v>1.8270262831980184</c:v>
                </c:pt>
                <c:pt idx="7267">
                  <c:v>1.8267749036873968</c:v>
                </c:pt>
                <c:pt idx="7268">
                  <c:v>1.8265235933415875</c:v>
                </c:pt>
                <c:pt idx="7269">
                  <c:v>1.8262723521320494</c:v>
                </c:pt>
                <c:pt idx="7270">
                  <c:v>1.8260211800302573</c:v>
                </c:pt>
                <c:pt idx="7271">
                  <c:v>1.8257700770077008</c:v>
                </c:pt>
                <c:pt idx="7272">
                  <c:v>1.8255190430358861</c:v>
                </c:pt>
                <c:pt idx="7273">
                  <c:v>1.8252680780863348</c:v>
                </c:pt>
                <c:pt idx="7274">
                  <c:v>1.8250171821305843</c:v>
                </c:pt>
                <c:pt idx="7275">
                  <c:v>1.8247663551401869</c:v>
                </c:pt>
                <c:pt idx="7276">
                  <c:v>1.8245155970867115</c:v>
                </c:pt>
                <c:pt idx="7277">
                  <c:v>1.8242649079417423</c:v>
                </c:pt>
                <c:pt idx="7278">
                  <c:v>1.8240142876768788</c:v>
                </c:pt>
                <c:pt idx="7279">
                  <c:v>1.8237637362637362</c:v>
                </c:pt>
                <c:pt idx="7280">
                  <c:v>1.8235132536739458</c:v>
                </c:pt>
                <c:pt idx="7281">
                  <c:v>1.8232628398791542</c:v>
                </c:pt>
                <c:pt idx="7282">
                  <c:v>1.8230124948510229</c:v>
                </c:pt>
                <c:pt idx="7283">
                  <c:v>1.82276221856123</c:v>
                </c:pt>
                <c:pt idx="7284">
                  <c:v>1.8225120109814688</c:v>
                </c:pt>
                <c:pt idx="7285">
                  <c:v>1.8222618720834478</c:v>
                </c:pt>
                <c:pt idx="7286">
                  <c:v>1.8220118018388911</c:v>
                </c:pt>
                <c:pt idx="7287">
                  <c:v>1.821761800219539</c:v>
                </c:pt>
                <c:pt idx="7288">
                  <c:v>1.8215118671971464</c:v>
                </c:pt>
                <c:pt idx="7289">
                  <c:v>1.8212620027434843</c:v>
                </c:pt>
                <c:pt idx="7290">
                  <c:v>1.8210122068303387</c:v>
                </c:pt>
                <c:pt idx="7291">
                  <c:v>1.8207624794295119</c:v>
                </c:pt>
                <c:pt idx="7292">
                  <c:v>1.8205128205128205</c:v>
                </c:pt>
                <c:pt idx="7293">
                  <c:v>1.8202632300520976</c:v>
                </c:pt>
                <c:pt idx="7294">
                  <c:v>1.8200137080191912</c:v>
                </c:pt>
                <c:pt idx="7295">
                  <c:v>1.8197642543859649</c:v>
                </c:pt>
                <c:pt idx="7296">
                  <c:v>1.8195148691242977</c:v>
                </c:pt>
                <c:pt idx="7297">
                  <c:v>1.8192655522060839</c:v>
                </c:pt>
                <c:pt idx="7298">
                  <c:v>1.8190163036032334</c:v>
                </c:pt>
                <c:pt idx="7299">
                  <c:v>1.8187671232876712</c:v>
                </c:pt>
                <c:pt idx="7300">
                  <c:v>1.8185180112313382</c:v>
                </c:pt>
                <c:pt idx="7301">
                  <c:v>1.81826896740619</c:v>
                </c:pt>
                <c:pt idx="7302">
                  <c:v>1.8180199917841984</c:v>
                </c:pt>
                <c:pt idx="7303">
                  <c:v>1.8177710843373494</c:v>
                </c:pt>
                <c:pt idx="7304">
                  <c:v>1.8175222450376454</c:v>
                </c:pt>
                <c:pt idx="7305">
                  <c:v>1.8172734738571037</c:v>
                </c:pt>
                <c:pt idx="7306">
                  <c:v>1.8170247707677569</c:v>
                </c:pt>
                <c:pt idx="7307">
                  <c:v>1.816776135741653</c:v>
                </c:pt>
                <c:pt idx="7308">
                  <c:v>1.8165275687508551</c:v>
                </c:pt>
                <c:pt idx="7309">
                  <c:v>1.8162790697674418</c:v>
                </c:pt>
                <c:pt idx="7310">
                  <c:v>1.816030638763507</c:v>
                </c:pt>
                <c:pt idx="7311">
                  <c:v>1.8157822757111597</c:v>
                </c:pt>
                <c:pt idx="7312">
                  <c:v>1.8155339805825244</c:v>
                </c:pt>
                <c:pt idx="7313">
                  <c:v>1.8152857533497402</c:v>
                </c:pt>
                <c:pt idx="7314">
                  <c:v>1.8150375939849623</c:v>
                </c:pt>
                <c:pt idx="7315">
                  <c:v>1.8147895024603609</c:v>
                </c:pt>
                <c:pt idx="7316">
                  <c:v>1.8145414787481209</c:v>
                </c:pt>
                <c:pt idx="7317">
                  <c:v>1.8142935228204427</c:v>
                </c:pt>
                <c:pt idx="7318">
                  <c:v>1.8140456346495424</c:v>
                </c:pt>
                <c:pt idx="7319">
                  <c:v>1.8137978142076503</c:v>
                </c:pt>
                <c:pt idx="7320">
                  <c:v>1.8135500614670128</c:v>
                </c:pt>
                <c:pt idx="7321">
                  <c:v>1.8133023763998908</c:v>
                </c:pt>
                <c:pt idx="7322">
                  <c:v>1.8130547589785606</c:v>
                </c:pt>
                <c:pt idx="7323">
                  <c:v>1.812807209175314</c:v>
                </c:pt>
                <c:pt idx="7324">
                  <c:v>1.8125597269624574</c:v>
                </c:pt>
                <c:pt idx="7325">
                  <c:v>1.8123123123123124</c:v>
                </c:pt>
                <c:pt idx="7326">
                  <c:v>1.8120649651972158</c:v>
                </c:pt>
                <c:pt idx="7327">
                  <c:v>1.8118176855895196</c:v>
                </c:pt>
                <c:pt idx="7328">
                  <c:v>1.8115704734615909</c:v>
                </c:pt>
                <c:pt idx="7329">
                  <c:v>1.8113233287858117</c:v>
                </c:pt>
                <c:pt idx="7330">
                  <c:v>1.8110762515345791</c:v>
                </c:pt>
                <c:pt idx="7331">
                  <c:v>1.8108292416803056</c:v>
                </c:pt>
                <c:pt idx="7332">
                  <c:v>1.8105822991954179</c:v>
                </c:pt>
                <c:pt idx="7333">
                  <c:v>1.8103354240523588</c:v>
                </c:pt>
                <c:pt idx="7334">
                  <c:v>1.8100886162235856</c:v>
                </c:pt>
                <c:pt idx="7335">
                  <c:v>1.8098418756815704</c:v>
                </c:pt>
                <c:pt idx="7336">
                  <c:v>1.8095952023988007</c:v>
                </c:pt>
                <c:pt idx="7337">
                  <c:v>1.8093485963477787</c:v>
                </c:pt>
                <c:pt idx="7338">
                  <c:v>1.8091020575010219</c:v>
                </c:pt>
                <c:pt idx="7339">
                  <c:v>1.8088555858310627</c:v>
                </c:pt>
                <c:pt idx="7340">
                  <c:v>1.8086091813104481</c:v>
                </c:pt>
                <c:pt idx="7341">
                  <c:v>1.8083628439117407</c:v>
                </c:pt>
                <c:pt idx="7342">
                  <c:v>1.8081165736075173</c:v>
                </c:pt>
                <c:pt idx="7343">
                  <c:v>1.8078703703703705</c:v>
                </c:pt>
                <c:pt idx="7344">
                  <c:v>1.8076242341729067</c:v>
                </c:pt>
                <c:pt idx="7345">
                  <c:v>1.8073781649877485</c:v>
                </c:pt>
                <c:pt idx="7346">
                  <c:v>1.8071321627875323</c:v>
                </c:pt>
                <c:pt idx="7347">
                  <c:v>1.8068862275449102</c:v>
                </c:pt>
                <c:pt idx="7348">
                  <c:v>1.8066403592325486</c:v>
                </c:pt>
                <c:pt idx="7349">
                  <c:v>1.8063945578231293</c:v>
                </c:pt>
                <c:pt idx="7350">
                  <c:v>1.8061488232893483</c:v>
                </c:pt>
                <c:pt idx="7351">
                  <c:v>1.8059031556039173</c:v>
                </c:pt>
                <c:pt idx="7352">
                  <c:v>1.8056575547395621</c:v>
                </c:pt>
                <c:pt idx="7353">
                  <c:v>1.8054120206690236</c:v>
                </c:pt>
                <c:pt idx="7354">
                  <c:v>1.8051665533650578</c:v>
                </c:pt>
                <c:pt idx="7355">
                  <c:v>1.804921152800435</c:v>
                </c:pt>
                <c:pt idx="7356">
                  <c:v>1.8046758189479408</c:v>
                </c:pt>
                <c:pt idx="7357">
                  <c:v>1.8044305517803751</c:v>
                </c:pt>
                <c:pt idx="7358">
                  <c:v>1.804185351270553</c:v>
                </c:pt>
                <c:pt idx="7359">
                  <c:v>1.8039402173913044</c:v>
                </c:pt>
                <c:pt idx="7360">
                  <c:v>1.8036951501154734</c:v>
                </c:pt>
                <c:pt idx="7361">
                  <c:v>1.8034501494159196</c:v>
                </c:pt>
                <c:pt idx="7362">
                  <c:v>1.8032052152655167</c:v>
                </c:pt>
                <c:pt idx="7363">
                  <c:v>1.8029603476371536</c:v>
                </c:pt>
                <c:pt idx="7364">
                  <c:v>1.8027155465037339</c:v>
                </c:pt>
                <c:pt idx="7365">
                  <c:v>1.8024708118381754</c:v>
                </c:pt>
                <c:pt idx="7366">
                  <c:v>1.802226143613411</c:v>
                </c:pt>
                <c:pt idx="7367">
                  <c:v>1.8019815418023888</c:v>
                </c:pt>
                <c:pt idx="7368">
                  <c:v>1.8017370063780702</c:v>
                </c:pt>
                <c:pt idx="7369">
                  <c:v>1.8014925373134327</c:v>
                </c:pt>
                <c:pt idx="7370">
                  <c:v>1.8012481345814679</c:v>
                </c:pt>
                <c:pt idx="7371">
                  <c:v>1.8010037981551819</c:v>
                </c:pt>
                <c:pt idx="7372">
                  <c:v>1.8007595280075952</c:v>
                </c:pt>
                <c:pt idx="7373">
                  <c:v>1.800515324111744</c:v>
                </c:pt>
                <c:pt idx="7374">
                  <c:v>1.800271186440678</c:v>
                </c:pt>
                <c:pt idx="7375">
                  <c:v>1.800027114967462</c:v>
                </c:pt>
                <c:pt idx="7376">
                  <c:v>1.7997831096651755</c:v>
                </c:pt>
                <c:pt idx="7377">
                  <c:v>1.7995391705069124</c:v>
                </c:pt>
                <c:pt idx="7378">
                  <c:v>1.7992952974657812</c:v>
                </c:pt>
                <c:pt idx="7379">
                  <c:v>1.7990514905149051</c:v>
                </c:pt>
                <c:pt idx="7380">
                  <c:v>1.7988077496274217</c:v>
                </c:pt>
                <c:pt idx="7381">
                  <c:v>1.7985640747764833</c:v>
                </c:pt>
                <c:pt idx="7382">
                  <c:v>1.7983204659352567</c:v>
                </c:pt>
                <c:pt idx="7383">
                  <c:v>1.7980769230769231</c:v>
                </c:pt>
                <c:pt idx="7384">
                  <c:v>1.7978334461746783</c:v>
                </c:pt>
                <c:pt idx="7385">
                  <c:v>1.7975900352017331</c:v>
                </c:pt>
                <c:pt idx="7386">
                  <c:v>1.7973466901313118</c:v>
                </c:pt>
                <c:pt idx="7387">
                  <c:v>1.7971034109366539</c:v>
                </c:pt>
                <c:pt idx="7388">
                  <c:v>1.7968601975910137</c:v>
                </c:pt>
                <c:pt idx="7389">
                  <c:v>1.796617050067659</c:v>
                </c:pt>
                <c:pt idx="7390">
                  <c:v>1.7963739683398727</c:v>
                </c:pt>
                <c:pt idx="7391">
                  <c:v>1.7961309523809523</c:v>
                </c:pt>
                <c:pt idx="7392">
                  <c:v>1.7958880021642094</c:v>
                </c:pt>
                <c:pt idx="7393">
                  <c:v>1.79564511766297</c:v>
                </c:pt>
                <c:pt idx="7394">
                  <c:v>1.7954022988505747</c:v>
                </c:pt>
                <c:pt idx="7395">
                  <c:v>1.7951595457003786</c:v>
                </c:pt>
                <c:pt idx="7396">
                  <c:v>1.7949168581857511</c:v>
                </c:pt>
                <c:pt idx="7397">
                  <c:v>1.7946742362800756</c:v>
                </c:pt>
                <c:pt idx="7398">
                  <c:v>1.794431679956751</c:v>
                </c:pt>
                <c:pt idx="7399">
                  <c:v>1.7941891891891892</c:v>
                </c:pt>
                <c:pt idx="7400">
                  <c:v>1.7939467639508175</c:v>
                </c:pt>
                <c:pt idx="7401">
                  <c:v>1.7937044042150769</c:v>
                </c:pt>
                <c:pt idx="7402">
                  <c:v>1.7934621099554235</c:v>
                </c:pt>
                <c:pt idx="7403">
                  <c:v>1.7932198811453268</c:v>
                </c:pt>
                <c:pt idx="7404">
                  <c:v>1.7929777177582715</c:v>
                </c:pt>
                <c:pt idx="7405">
                  <c:v>1.792735619767756</c:v>
                </c:pt>
                <c:pt idx="7406">
                  <c:v>1.7924935871472931</c:v>
                </c:pt>
                <c:pt idx="7407">
                  <c:v>1.7922516198704104</c:v>
                </c:pt>
                <c:pt idx="7408">
                  <c:v>1.7920097179106491</c:v>
                </c:pt>
                <c:pt idx="7409">
                  <c:v>1.7917678812415654</c:v>
                </c:pt>
                <c:pt idx="7410">
                  <c:v>1.7915261098367292</c:v>
                </c:pt>
                <c:pt idx="7411">
                  <c:v>1.7912844036697249</c:v>
                </c:pt>
                <c:pt idx="7412">
                  <c:v>1.7910427627141507</c:v>
                </c:pt>
                <c:pt idx="7413">
                  <c:v>1.7908011869436202</c:v>
                </c:pt>
                <c:pt idx="7414">
                  <c:v>1.7905596763317599</c:v>
                </c:pt>
                <c:pt idx="7415">
                  <c:v>1.7903182308522114</c:v>
                </c:pt>
                <c:pt idx="7416">
                  <c:v>1.7900768504786302</c:v>
                </c:pt>
                <c:pt idx="7417">
                  <c:v>1.789835535184686</c:v>
                </c:pt>
                <c:pt idx="7418">
                  <c:v>1.7895942849440625</c:v>
                </c:pt>
                <c:pt idx="7419">
                  <c:v>1.7893530997304583</c:v>
                </c:pt>
                <c:pt idx="7420">
                  <c:v>1.7891119795175852</c:v>
                </c:pt>
                <c:pt idx="7421">
                  <c:v>1.78887092427917</c:v>
                </c:pt>
                <c:pt idx="7422">
                  <c:v>1.7886299339889533</c:v>
                </c:pt>
                <c:pt idx="7423">
                  <c:v>1.7883890086206897</c:v>
                </c:pt>
                <c:pt idx="7424">
                  <c:v>1.788148148148148</c:v>
                </c:pt>
                <c:pt idx="7425">
                  <c:v>1.7879073525451117</c:v>
                </c:pt>
                <c:pt idx="7426">
                  <c:v>1.7876666217853776</c:v>
                </c:pt>
                <c:pt idx="7427">
                  <c:v>1.7874259558427572</c:v>
                </c:pt>
                <c:pt idx="7428">
                  <c:v>1.7871853546910754</c:v>
                </c:pt>
                <c:pt idx="7429">
                  <c:v>1.7869448183041723</c:v>
                </c:pt>
                <c:pt idx="7430">
                  <c:v>1.7867043466559009</c:v>
                </c:pt>
                <c:pt idx="7431">
                  <c:v>1.7864639397201292</c:v>
                </c:pt>
                <c:pt idx="7432">
                  <c:v>1.7862235974707386</c:v>
                </c:pt>
                <c:pt idx="7433">
                  <c:v>1.7859833198816251</c:v>
                </c:pt>
                <c:pt idx="7434">
                  <c:v>1.785743106926698</c:v>
                </c:pt>
                <c:pt idx="7435">
                  <c:v>1.7855029585798816</c:v>
                </c:pt>
                <c:pt idx="7436">
                  <c:v>1.7852628748151136</c:v>
                </c:pt>
                <c:pt idx="7437">
                  <c:v>1.7850228556063459</c:v>
                </c:pt>
                <c:pt idx="7438">
                  <c:v>1.784782900927544</c:v>
                </c:pt>
                <c:pt idx="7439">
                  <c:v>1.7845430107526881</c:v>
                </c:pt>
                <c:pt idx="7440">
                  <c:v>1.784303185055772</c:v>
                </c:pt>
                <c:pt idx="7441">
                  <c:v>1.7840634238108035</c:v>
                </c:pt>
                <c:pt idx="7442">
                  <c:v>1.7838237269918045</c:v>
                </c:pt>
                <c:pt idx="7443">
                  <c:v>1.7835840945728103</c:v>
                </c:pt>
                <c:pt idx="7444">
                  <c:v>1.7833445265278711</c:v>
                </c:pt>
                <c:pt idx="7445">
                  <c:v>1.7831050228310503</c:v>
                </c:pt>
                <c:pt idx="7446">
                  <c:v>1.7828655834564253</c:v>
                </c:pt>
                <c:pt idx="7447">
                  <c:v>1.7826262083780882</c:v>
                </c:pt>
                <c:pt idx="7448">
                  <c:v>1.7823868975701436</c:v>
                </c:pt>
                <c:pt idx="7449">
                  <c:v>1.7821476510067114</c:v>
                </c:pt>
                <c:pt idx="7450">
                  <c:v>1.7819084686619246</c:v>
                </c:pt>
                <c:pt idx="7451">
                  <c:v>1.7816693505099301</c:v>
                </c:pt>
                <c:pt idx="7452">
                  <c:v>1.7814302965248894</c:v>
                </c:pt>
                <c:pt idx="7453">
                  <c:v>1.7811913066809766</c:v>
                </c:pt>
                <c:pt idx="7454">
                  <c:v>1.7809523809523808</c:v>
                </c:pt>
                <c:pt idx="7455">
                  <c:v>1.7807135193133048</c:v>
                </c:pt>
                <c:pt idx="7456">
                  <c:v>1.7804747217379644</c:v>
                </c:pt>
                <c:pt idx="7457">
                  <c:v>1.78023598820059</c:v>
                </c:pt>
                <c:pt idx="7458">
                  <c:v>1.7799973186754257</c:v>
                </c:pt>
                <c:pt idx="7459">
                  <c:v>1.7797587131367292</c:v>
                </c:pt>
                <c:pt idx="7460">
                  <c:v>1.7795201715587723</c:v>
                </c:pt>
                <c:pt idx="7461">
                  <c:v>1.7792816939158402</c:v>
                </c:pt>
                <c:pt idx="7462">
                  <c:v>1.7790432801822325</c:v>
                </c:pt>
                <c:pt idx="7463">
                  <c:v>1.7788049303322615</c:v>
                </c:pt>
                <c:pt idx="7464">
                  <c:v>1.7785666443402546</c:v>
                </c:pt>
                <c:pt idx="7465">
                  <c:v>1.7783284221805518</c:v>
                </c:pt>
                <c:pt idx="7466">
                  <c:v>1.7780902638275078</c:v>
                </c:pt>
                <c:pt idx="7467">
                  <c:v>1.7778521692554901</c:v>
                </c:pt>
                <c:pt idx="7468">
                  <c:v>1.7776141384388806</c:v>
                </c:pt>
                <c:pt idx="7469">
                  <c:v>1.777376171352075</c:v>
                </c:pt>
                <c:pt idx="7470">
                  <c:v>1.777138267969482</c:v>
                </c:pt>
                <c:pt idx="7471">
                  <c:v>1.7769004282655245</c:v>
                </c:pt>
                <c:pt idx="7472">
                  <c:v>1.7766626522146394</c:v>
                </c:pt>
                <c:pt idx="7473">
                  <c:v>1.7764249397912764</c:v>
                </c:pt>
                <c:pt idx="7474">
                  <c:v>1.7761872909698997</c:v>
                </c:pt>
                <c:pt idx="7475">
                  <c:v>1.7759497057249867</c:v>
                </c:pt>
                <c:pt idx="7476">
                  <c:v>1.7757121840310286</c:v>
                </c:pt>
                <c:pt idx="7477">
                  <c:v>1.7754747258625301</c:v>
                </c:pt>
                <c:pt idx="7478">
                  <c:v>1.7752373311940099</c:v>
                </c:pt>
                <c:pt idx="7479">
                  <c:v>1.7749999999999999</c:v>
                </c:pt>
                <c:pt idx="7480">
                  <c:v>1.7747627322550461</c:v>
                </c:pt>
                <c:pt idx="7481">
                  <c:v>1.7745255279337075</c:v>
                </c:pt>
                <c:pt idx="7482">
                  <c:v>1.7742883870105572</c:v>
                </c:pt>
                <c:pt idx="7483">
                  <c:v>1.7740513094601817</c:v>
                </c:pt>
                <c:pt idx="7484">
                  <c:v>1.7738142952571809</c:v>
                </c:pt>
                <c:pt idx="7485">
                  <c:v>1.7735773443761689</c:v>
                </c:pt>
                <c:pt idx="7486">
                  <c:v>1.7733404567917723</c:v>
                </c:pt>
                <c:pt idx="7487">
                  <c:v>1.7731036324786325</c:v>
                </c:pt>
                <c:pt idx="7488">
                  <c:v>1.7728668714114033</c:v>
                </c:pt>
                <c:pt idx="7489">
                  <c:v>1.7726301735647529</c:v>
                </c:pt>
                <c:pt idx="7490">
                  <c:v>1.7723935389133627</c:v>
                </c:pt>
                <c:pt idx="7491">
                  <c:v>1.7721569674319273</c:v>
                </c:pt>
                <c:pt idx="7492">
                  <c:v>1.7719204590951554</c:v>
                </c:pt>
                <c:pt idx="7493">
                  <c:v>1.771684013877769</c:v>
                </c:pt>
                <c:pt idx="7494">
                  <c:v>1.7714476317545029</c:v>
                </c:pt>
                <c:pt idx="7495">
                  <c:v>1.7712113127001068</c:v>
                </c:pt>
                <c:pt idx="7496">
                  <c:v>1.7709750566893423</c:v>
                </c:pt>
                <c:pt idx="7497">
                  <c:v>1.7707388636969859</c:v>
                </c:pt>
                <c:pt idx="7498">
                  <c:v>1.7705027336978263</c:v>
                </c:pt>
                <c:pt idx="7499">
                  <c:v>1.7702666666666667</c:v>
                </c:pt>
                <c:pt idx="7500">
                  <c:v>1.7700306625783229</c:v>
                </c:pt>
                <c:pt idx="7501">
                  <c:v>1.7697947214076246</c:v>
                </c:pt>
                <c:pt idx="7502">
                  <c:v>1.7695588431294149</c:v>
                </c:pt>
                <c:pt idx="7503">
                  <c:v>1.7693230277185501</c:v>
                </c:pt>
                <c:pt idx="7504">
                  <c:v>1.7690872751499001</c:v>
                </c:pt>
                <c:pt idx="7505">
                  <c:v>1.768851585398348</c:v>
                </c:pt>
                <c:pt idx="7506">
                  <c:v>1.7686159584387904</c:v>
                </c:pt>
                <c:pt idx="7507">
                  <c:v>1.7683803942461374</c:v>
                </c:pt>
                <c:pt idx="7508">
                  <c:v>1.7681448927953123</c:v>
                </c:pt>
                <c:pt idx="7509">
                  <c:v>1.7679094540612517</c:v>
                </c:pt>
                <c:pt idx="7510">
                  <c:v>1.7676740780189055</c:v>
                </c:pt>
                <c:pt idx="7511">
                  <c:v>1.7674387646432375</c:v>
                </c:pt>
                <c:pt idx="7512">
                  <c:v>1.7672035139092239</c:v>
                </c:pt>
                <c:pt idx="7513">
                  <c:v>1.7669683257918551</c:v>
                </c:pt>
                <c:pt idx="7514">
                  <c:v>1.7667332002661345</c:v>
                </c:pt>
                <c:pt idx="7515">
                  <c:v>1.7664981373070783</c:v>
                </c:pt>
                <c:pt idx="7516">
                  <c:v>1.7662631368897166</c:v>
                </c:pt>
                <c:pt idx="7517">
                  <c:v>1.7660281989890929</c:v>
                </c:pt>
                <c:pt idx="7518">
                  <c:v>1.7657933235802634</c:v>
                </c:pt>
                <c:pt idx="7519">
                  <c:v>1.7655585106382978</c:v>
                </c:pt>
                <c:pt idx="7520">
                  <c:v>1.7653237601382794</c:v>
                </c:pt>
                <c:pt idx="7521">
                  <c:v>1.7650890720553045</c:v>
                </c:pt>
                <c:pt idx="7522">
                  <c:v>1.7648544463644822</c:v>
                </c:pt>
                <c:pt idx="7523">
                  <c:v>1.7646198830409356</c:v>
                </c:pt>
                <c:pt idx="7524">
                  <c:v>1.7643853820598006</c:v>
                </c:pt>
                <c:pt idx="7525">
                  <c:v>1.7641509433962264</c:v>
                </c:pt>
                <c:pt idx="7526">
                  <c:v>1.7639165670253754</c:v>
                </c:pt>
                <c:pt idx="7527">
                  <c:v>1.763682252922423</c:v>
                </c:pt>
                <c:pt idx="7528">
                  <c:v>1.7634480010625582</c:v>
                </c:pt>
                <c:pt idx="7529">
                  <c:v>1.7632138114209828</c:v>
                </c:pt>
                <c:pt idx="7530">
                  <c:v>1.7629796839729119</c:v>
                </c:pt>
                <c:pt idx="7531">
                  <c:v>1.7627456186935742</c:v>
                </c:pt>
                <c:pt idx="7532">
                  <c:v>1.7625116155582106</c:v>
                </c:pt>
                <c:pt idx="7533">
                  <c:v>1.7622776745420758</c:v>
                </c:pt>
                <c:pt idx="7534">
                  <c:v>1.762043795620438</c:v>
                </c:pt>
                <c:pt idx="7535">
                  <c:v>1.7618099787685775</c:v>
                </c:pt>
                <c:pt idx="7536">
                  <c:v>1.7615762239617885</c:v>
                </c:pt>
                <c:pt idx="7537">
                  <c:v>1.7613425311753781</c:v>
                </c:pt>
                <c:pt idx="7538">
                  <c:v>1.7611089003846665</c:v>
                </c:pt>
                <c:pt idx="7539">
                  <c:v>1.7608753315649868</c:v>
                </c:pt>
                <c:pt idx="7540">
                  <c:v>1.7606418246916855</c:v>
                </c:pt>
                <c:pt idx="7541">
                  <c:v>1.760408379740122</c:v>
                </c:pt>
                <c:pt idx="7542">
                  <c:v>1.7601749966856688</c:v>
                </c:pt>
                <c:pt idx="7543">
                  <c:v>1.7599416755037116</c:v>
                </c:pt>
                <c:pt idx="7544">
                  <c:v>1.7597084161696488</c:v>
                </c:pt>
                <c:pt idx="7545">
                  <c:v>1.7594752186588922</c:v>
                </c:pt>
                <c:pt idx="7546">
                  <c:v>1.7592420829468662</c:v>
                </c:pt>
                <c:pt idx="7547">
                  <c:v>1.7590090090090089</c:v>
                </c:pt>
                <c:pt idx="7548">
                  <c:v>1.758775996820771</c:v>
                </c:pt>
                <c:pt idx="7549">
                  <c:v>1.7585430463576159</c:v>
                </c:pt>
                <c:pt idx="7550">
                  <c:v>1.7583101575950206</c:v>
                </c:pt>
                <c:pt idx="7551">
                  <c:v>1.7580773305084745</c:v>
                </c:pt>
                <c:pt idx="7552">
                  <c:v>1.7578445650734806</c:v>
                </c:pt>
                <c:pt idx="7553">
                  <c:v>1.7576118612655547</c:v>
                </c:pt>
                <c:pt idx="7554">
                  <c:v>1.7573792190602251</c:v>
                </c:pt>
                <c:pt idx="7555">
                  <c:v>1.7571466384330334</c:v>
                </c:pt>
                <c:pt idx="7556">
                  <c:v>1.7569141193595341</c:v>
                </c:pt>
                <c:pt idx="7557">
                  <c:v>1.7566816618152949</c:v>
                </c:pt>
                <c:pt idx="7558">
                  <c:v>1.7564492657758963</c:v>
                </c:pt>
                <c:pt idx="7559">
                  <c:v>1.7562169312169311</c:v>
                </c:pt>
                <c:pt idx="7560">
                  <c:v>1.7559846581140062</c:v>
                </c:pt>
                <c:pt idx="7561">
                  <c:v>1.7557524464427401</c:v>
                </c:pt>
                <c:pt idx="7562">
                  <c:v>1.755520296178765</c:v>
                </c:pt>
                <c:pt idx="7563">
                  <c:v>1.7552882072977261</c:v>
                </c:pt>
                <c:pt idx="7564">
                  <c:v>1.7550561797752808</c:v>
                </c:pt>
                <c:pt idx="7565">
                  <c:v>1.7548242135871002</c:v>
                </c:pt>
                <c:pt idx="7566">
                  <c:v>1.7545923087088675</c:v>
                </c:pt>
                <c:pt idx="7567">
                  <c:v>1.754360465116279</c:v>
                </c:pt>
                <c:pt idx="7568">
                  <c:v>1.7541286827850442</c:v>
                </c:pt>
                <c:pt idx="7569">
                  <c:v>1.753896961690885</c:v>
                </c:pt>
                <c:pt idx="7570">
                  <c:v>1.7536653018095363</c:v>
                </c:pt>
                <c:pt idx="7571">
                  <c:v>1.753433703116746</c:v>
                </c:pt>
                <c:pt idx="7572">
                  <c:v>1.7532021655882741</c:v>
                </c:pt>
                <c:pt idx="7573">
                  <c:v>1.7529706891998944</c:v>
                </c:pt>
                <c:pt idx="7574">
                  <c:v>1.7527392739273928</c:v>
                </c:pt>
                <c:pt idx="7575">
                  <c:v>1.7525079197465681</c:v>
                </c:pt>
                <c:pt idx="7576">
                  <c:v>1.7522766266332321</c:v>
                </c:pt>
                <c:pt idx="7577">
                  <c:v>1.7520453945632093</c:v>
                </c:pt>
                <c:pt idx="7578">
                  <c:v>1.7518142235123366</c:v>
                </c:pt>
                <c:pt idx="7579">
                  <c:v>1.7515831134564643</c:v>
                </c:pt>
                <c:pt idx="7580">
                  <c:v>1.7513520643714549</c:v>
                </c:pt>
                <c:pt idx="7581">
                  <c:v>1.7511210762331839</c:v>
                </c:pt>
                <c:pt idx="7582">
                  <c:v>1.7508901490175393</c:v>
                </c:pt>
                <c:pt idx="7583">
                  <c:v>1.7506592827004219</c:v>
                </c:pt>
                <c:pt idx="7584">
                  <c:v>1.7504284772577456</c:v>
                </c:pt>
                <c:pt idx="7585">
                  <c:v>1.7501977326654363</c:v>
                </c:pt>
                <c:pt idx="7586">
                  <c:v>1.7499670488994332</c:v>
                </c:pt>
                <c:pt idx="7587">
                  <c:v>1.749736425935688</c:v>
                </c:pt>
                <c:pt idx="7588">
                  <c:v>1.7495058637501648</c:v>
                </c:pt>
                <c:pt idx="7589">
                  <c:v>1.7492753623188406</c:v>
                </c:pt>
                <c:pt idx="7590">
                  <c:v>1.7490449216177051</c:v>
                </c:pt>
                <c:pt idx="7591">
                  <c:v>1.7488145416227607</c:v>
                </c:pt>
                <c:pt idx="7592">
                  <c:v>1.7485842223100223</c:v>
                </c:pt>
                <c:pt idx="7593">
                  <c:v>1.7483539636555174</c:v>
                </c:pt>
                <c:pt idx="7594">
                  <c:v>1.7481237656352864</c:v>
                </c:pt>
                <c:pt idx="7595">
                  <c:v>1.7478936282253819</c:v>
                </c:pt>
                <c:pt idx="7596">
                  <c:v>1.7476635514018692</c:v>
                </c:pt>
                <c:pt idx="7597">
                  <c:v>1.7474335351408266</c:v>
                </c:pt>
                <c:pt idx="7598">
                  <c:v>1.7472035794183445</c:v>
                </c:pt>
                <c:pt idx="7599">
                  <c:v>1.7469736842105263</c:v>
                </c:pt>
                <c:pt idx="7600">
                  <c:v>1.7467438494934877</c:v>
                </c:pt>
                <c:pt idx="7601">
                  <c:v>1.746514075243357</c:v>
                </c:pt>
                <c:pt idx="7602">
                  <c:v>1.7462843614362751</c:v>
                </c:pt>
                <c:pt idx="7603">
                  <c:v>1.7460547080483957</c:v>
                </c:pt>
                <c:pt idx="7604">
                  <c:v>1.7458251150558843</c:v>
                </c:pt>
                <c:pt idx="7605">
                  <c:v>1.7455955824349199</c:v>
                </c:pt>
                <c:pt idx="7606">
                  <c:v>1.7453661101616931</c:v>
                </c:pt>
                <c:pt idx="7607">
                  <c:v>1.7451366982124079</c:v>
                </c:pt>
                <c:pt idx="7608">
                  <c:v>1.7449073465632803</c:v>
                </c:pt>
                <c:pt idx="7609">
                  <c:v>1.7446780551905388</c:v>
                </c:pt>
                <c:pt idx="7610">
                  <c:v>1.7444488240704243</c:v>
                </c:pt>
                <c:pt idx="7611">
                  <c:v>1.7442196531791907</c:v>
                </c:pt>
                <c:pt idx="7612">
                  <c:v>1.7439905424931039</c:v>
                </c:pt>
                <c:pt idx="7613">
                  <c:v>1.7437614919884423</c:v>
                </c:pt>
                <c:pt idx="7614">
                  <c:v>1.7435325016414971</c:v>
                </c:pt>
                <c:pt idx="7615">
                  <c:v>1.7433035714285714</c:v>
                </c:pt>
                <c:pt idx="7616">
                  <c:v>1.7430747013259813</c:v>
                </c:pt>
                <c:pt idx="7617">
                  <c:v>1.7428458913100551</c:v>
                </c:pt>
                <c:pt idx="7618">
                  <c:v>1.7426171413571334</c:v>
                </c:pt>
                <c:pt idx="7619">
                  <c:v>1.7423884514435695</c:v>
                </c:pt>
                <c:pt idx="7620">
                  <c:v>1.742159821545729</c:v>
                </c:pt>
                <c:pt idx="7621">
                  <c:v>1.7419312516399894</c:v>
                </c:pt>
                <c:pt idx="7622">
                  <c:v>1.7417027417027418</c:v>
                </c:pt>
                <c:pt idx="7623">
                  <c:v>1.7414742917103883</c:v>
                </c:pt>
                <c:pt idx="7624">
                  <c:v>1.7412459016393442</c:v>
                </c:pt>
                <c:pt idx="7625">
                  <c:v>1.7410175714660372</c:v>
                </c:pt>
                <c:pt idx="7626">
                  <c:v>1.7407893011669071</c:v>
                </c:pt>
                <c:pt idx="7627">
                  <c:v>1.7405610907184059</c:v>
                </c:pt>
                <c:pt idx="7628">
                  <c:v>1.7403329400969982</c:v>
                </c:pt>
                <c:pt idx="7629">
                  <c:v>1.7401048492791613</c:v>
                </c:pt>
                <c:pt idx="7630">
                  <c:v>1.7398768182413837</c:v>
                </c:pt>
                <c:pt idx="7631">
                  <c:v>1.7396488469601676</c:v>
                </c:pt>
                <c:pt idx="7632">
                  <c:v>1.7394209354120267</c:v>
                </c:pt>
                <c:pt idx="7633">
                  <c:v>1.739193083573487</c:v>
                </c:pt>
                <c:pt idx="7634">
                  <c:v>1.7389652914210871</c:v>
                </c:pt>
                <c:pt idx="7635">
                  <c:v>1.7387375589313776</c:v>
                </c:pt>
                <c:pt idx="7636">
                  <c:v>1.7385098860809218</c:v>
                </c:pt>
                <c:pt idx="7637">
                  <c:v>1.7382822728462948</c:v>
                </c:pt>
                <c:pt idx="7638">
                  <c:v>1.7380547192040843</c:v>
                </c:pt>
                <c:pt idx="7639">
                  <c:v>1.7378272251308902</c:v>
                </c:pt>
                <c:pt idx="7640">
                  <c:v>1.7375997906033243</c:v>
                </c:pt>
                <c:pt idx="7641">
                  <c:v>1.737372415598011</c:v>
                </c:pt>
                <c:pt idx="7642">
                  <c:v>1.7371451000915872</c:v>
                </c:pt>
                <c:pt idx="7643">
                  <c:v>1.7369178440607012</c:v>
                </c:pt>
                <c:pt idx="7644">
                  <c:v>1.7366906474820143</c:v>
                </c:pt>
                <c:pt idx="7645">
                  <c:v>1.7364635103321999</c:v>
                </c:pt>
                <c:pt idx="7646">
                  <c:v>1.7362364325879429</c:v>
                </c:pt>
                <c:pt idx="7647">
                  <c:v>1.7360094142259415</c:v>
                </c:pt>
                <c:pt idx="7648">
                  <c:v>1.7357824552229049</c:v>
                </c:pt>
                <c:pt idx="7649">
                  <c:v>1.7355555555555555</c:v>
                </c:pt>
                <c:pt idx="7650">
                  <c:v>1.7353287152006274</c:v>
                </c:pt>
                <c:pt idx="7651">
                  <c:v>1.7351019341348668</c:v>
                </c:pt>
                <c:pt idx="7652">
                  <c:v>1.7348752123350319</c:v>
                </c:pt>
                <c:pt idx="7653">
                  <c:v>1.7346485497778938</c:v>
                </c:pt>
                <c:pt idx="7654">
                  <c:v>1.7344219464402351</c:v>
                </c:pt>
                <c:pt idx="7655">
                  <c:v>1.7341954022988506</c:v>
                </c:pt>
                <c:pt idx="7656">
                  <c:v>1.7339689173305473</c:v>
                </c:pt>
                <c:pt idx="7657">
                  <c:v>1.7337424915121442</c:v>
                </c:pt>
                <c:pt idx="7658">
                  <c:v>1.7335161248204727</c:v>
                </c:pt>
                <c:pt idx="7659">
                  <c:v>1.7332898172323761</c:v>
                </c:pt>
                <c:pt idx="7660">
                  <c:v>1.7330635687247096</c:v>
                </c:pt>
                <c:pt idx="7661">
                  <c:v>1.732837379274341</c:v>
                </c:pt>
                <c:pt idx="7662">
                  <c:v>1.7326112488581495</c:v>
                </c:pt>
                <c:pt idx="7663">
                  <c:v>1.7323851774530272</c:v>
                </c:pt>
                <c:pt idx="7664">
                  <c:v>1.7321591650358774</c:v>
                </c:pt>
                <c:pt idx="7665">
                  <c:v>1.7319332115836159</c:v>
                </c:pt>
                <c:pt idx="7666">
                  <c:v>1.7317073170731707</c:v>
                </c:pt>
                <c:pt idx="7667">
                  <c:v>1.7314814814814814</c:v>
                </c:pt>
                <c:pt idx="7668">
                  <c:v>1.7312557047855002</c:v>
                </c:pt>
                <c:pt idx="7669">
                  <c:v>1.7310299869621903</c:v>
                </c:pt>
                <c:pt idx="7670">
                  <c:v>1.7308043279885281</c:v>
                </c:pt>
                <c:pt idx="7671">
                  <c:v>1.7305787278415015</c:v>
                </c:pt>
                <c:pt idx="7672">
                  <c:v>1.7303531864981103</c:v>
                </c:pt>
                <c:pt idx="7673">
                  <c:v>1.7301277039353662</c:v>
                </c:pt>
                <c:pt idx="7674">
                  <c:v>1.7299022801302932</c:v>
                </c:pt>
                <c:pt idx="7675">
                  <c:v>1.7296769150599272</c:v>
                </c:pt>
                <c:pt idx="7676">
                  <c:v>1.7294516087013156</c:v>
                </c:pt>
                <c:pt idx="7677">
                  <c:v>1.7292263610315186</c:v>
                </c:pt>
                <c:pt idx="7678">
                  <c:v>1.7290011720276077</c:v>
                </c:pt>
                <c:pt idx="7679">
                  <c:v>1.7287760416666667</c:v>
                </c:pt>
                <c:pt idx="7680">
                  <c:v>1.7285509699257908</c:v>
                </c:pt>
                <c:pt idx="7681">
                  <c:v>1.7283259567820879</c:v>
                </c:pt>
                <c:pt idx="7682">
                  <c:v>1.7281010022126773</c:v>
                </c:pt>
                <c:pt idx="7683">
                  <c:v>1.7278761061946903</c:v>
                </c:pt>
                <c:pt idx="7684">
                  <c:v>1.7276512687052701</c:v>
                </c:pt>
                <c:pt idx="7685">
                  <c:v>1.7274264897215716</c:v>
                </c:pt>
                <c:pt idx="7686">
                  <c:v>1.7272017692207624</c:v>
                </c:pt>
                <c:pt idx="7687">
                  <c:v>1.7269771071800208</c:v>
                </c:pt>
                <c:pt idx="7688">
                  <c:v>1.7267525035765379</c:v>
                </c:pt>
                <c:pt idx="7689">
                  <c:v>1.7265279583875162</c:v>
                </c:pt>
                <c:pt idx="7690">
                  <c:v>1.7263034715901704</c:v>
                </c:pt>
                <c:pt idx="7691">
                  <c:v>1.7260790431617266</c:v>
                </c:pt>
                <c:pt idx="7692">
                  <c:v>1.7258546730794229</c:v>
                </c:pt>
                <c:pt idx="7693">
                  <c:v>1.7256303613205095</c:v>
                </c:pt>
                <c:pt idx="7694">
                  <c:v>1.7254061078622482</c:v>
                </c:pt>
                <c:pt idx="7695">
                  <c:v>1.7251819126819128</c:v>
                </c:pt>
                <c:pt idx="7696">
                  <c:v>1.7249577757567884</c:v>
                </c:pt>
                <c:pt idx="7697">
                  <c:v>1.7247336970641725</c:v>
                </c:pt>
                <c:pt idx="7698">
                  <c:v>1.7245096765813741</c:v>
                </c:pt>
                <c:pt idx="7699">
                  <c:v>1.7242857142857142</c:v>
                </c:pt>
                <c:pt idx="7700">
                  <c:v>1.7240618101545253</c:v>
                </c:pt>
                <c:pt idx="7701">
                  <c:v>1.723837964165152</c:v>
                </c:pt>
                <c:pt idx="7702">
                  <c:v>1.72361417629495</c:v>
                </c:pt>
                <c:pt idx="7703">
                  <c:v>1.7233904465212877</c:v>
                </c:pt>
                <c:pt idx="7704">
                  <c:v>1.7231667748215445</c:v>
                </c:pt>
                <c:pt idx="7705">
                  <c:v>1.7229431611731119</c:v>
                </c:pt>
                <c:pt idx="7706">
                  <c:v>1.7227196055533931</c:v>
                </c:pt>
                <c:pt idx="7707">
                  <c:v>1.7224961079398029</c:v>
                </c:pt>
                <c:pt idx="7708">
                  <c:v>1.7222726683097678</c:v>
                </c:pt>
                <c:pt idx="7709">
                  <c:v>1.7220492866407264</c:v>
                </c:pt>
                <c:pt idx="7710">
                  <c:v>1.7218259629101285</c:v>
                </c:pt>
                <c:pt idx="7711">
                  <c:v>1.7216026970954357</c:v>
                </c:pt>
                <c:pt idx="7712">
                  <c:v>1.7213794891741216</c:v>
                </c:pt>
                <c:pt idx="7713">
                  <c:v>1.7211563391236713</c:v>
                </c:pt>
                <c:pt idx="7714">
                  <c:v>1.7209332469215812</c:v>
                </c:pt>
                <c:pt idx="7715">
                  <c:v>1.7207102125453604</c:v>
                </c:pt>
                <c:pt idx="7716">
                  <c:v>1.7204872359725283</c:v>
                </c:pt>
                <c:pt idx="7717">
                  <c:v>1.7202643171806167</c:v>
                </c:pt>
                <c:pt idx="7718">
                  <c:v>1.7200414561471693</c:v>
                </c:pt>
                <c:pt idx="7719">
                  <c:v>1.719818652849741</c:v>
                </c:pt>
                <c:pt idx="7720">
                  <c:v>1.7195959072658982</c:v>
                </c:pt>
                <c:pt idx="7721">
                  <c:v>1.7193732193732194</c:v>
                </c:pt>
                <c:pt idx="7722">
                  <c:v>1.7191505891492944</c:v>
                </c:pt>
                <c:pt idx="7723">
                  <c:v>1.7189280165717244</c:v>
                </c:pt>
                <c:pt idx="7724">
                  <c:v>1.718705501618123</c:v>
                </c:pt>
                <c:pt idx="7725">
                  <c:v>1.7184830442661143</c:v>
                </c:pt>
                <c:pt idx="7726">
                  <c:v>1.718260644493335</c:v>
                </c:pt>
                <c:pt idx="7727">
                  <c:v>1.7180383022774328</c:v>
                </c:pt>
                <c:pt idx="7728">
                  <c:v>1.7178160175960668</c:v>
                </c:pt>
                <c:pt idx="7729">
                  <c:v>1.7175937904269081</c:v>
                </c:pt>
                <c:pt idx="7730">
                  <c:v>1.7173716207476393</c:v>
                </c:pt>
                <c:pt idx="7731">
                  <c:v>1.7171495085359545</c:v>
                </c:pt>
                <c:pt idx="7732">
                  <c:v>1.7169274537695591</c:v>
                </c:pt>
                <c:pt idx="7733">
                  <c:v>1.7167054564261701</c:v>
                </c:pt>
                <c:pt idx="7734">
                  <c:v>1.7164835164835164</c:v>
                </c:pt>
                <c:pt idx="7735">
                  <c:v>1.7162616339193382</c:v>
                </c:pt>
                <c:pt idx="7736">
                  <c:v>1.7160398087113868</c:v>
                </c:pt>
                <c:pt idx="7737">
                  <c:v>1.7158180408374257</c:v>
                </c:pt>
                <c:pt idx="7738">
                  <c:v>1.7155963302752293</c:v>
                </c:pt>
                <c:pt idx="7739">
                  <c:v>1.7153746770025839</c:v>
                </c:pt>
                <c:pt idx="7740">
                  <c:v>1.7151530809972872</c:v>
                </c:pt>
                <c:pt idx="7741">
                  <c:v>1.7149315422371481</c:v>
                </c:pt>
                <c:pt idx="7742">
                  <c:v>1.714710060699987</c:v>
                </c:pt>
                <c:pt idx="7743">
                  <c:v>1.7144886363636365</c:v>
                </c:pt>
                <c:pt idx="7744">
                  <c:v>1.7142672692059393</c:v>
                </c:pt>
                <c:pt idx="7745">
                  <c:v>1.7140459592047508</c:v>
                </c:pt>
                <c:pt idx="7746">
                  <c:v>1.7138247063379373</c:v>
                </c:pt>
                <c:pt idx="7747">
                  <c:v>1.7136035105833765</c:v>
                </c:pt>
                <c:pt idx="7748">
                  <c:v>1.7133823719189574</c:v>
                </c:pt>
                <c:pt idx="7749">
                  <c:v>1.7131612903225806</c:v>
                </c:pt>
                <c:pt idx="7750">
                  <c:v>1.7129402657721584</c:v>
                </c:pt>
                <c:pt idx="7751">
                  <c:v>1.7127192982456141</c:v>
                </c:pt>
                <c:pt idx="7752">
                  <c:v>1.7124983877208821</c:v>
                </c:pt>
                <c:pt idx="7753">
                  <c:v>1.7122775341759091</c:v>
                </c:pt>
                <c:pt idx="7754">
                  <c:v>1.7120567375886524</c:v>
                </c:pt>
                <c:pt idx="7755">
                  <c:v>1.711835997937081</c:v>
                </c:pt>
                <c:pt idx="7756">
                  <c:v>1.7116153151991749</c:v>
                </c:pt>
                <c:pt idx="7757">
                  <c:v>1.7113946893529259</c:v>
                </c:pt>
                <c:pt idx="7758">
                  <c:v>1.7111741203763371</c:v>
                </c:pt>
                <c:pt idx="7759">
                  <c:v>1.7109536082474226</c:v>
                </c:pt>
                <c:pt idx="7760">
                  <c:v>1.7107331529442082</c:v>
                </c:pt>
                <c:pt idx="7761">
                  <c:v>1.7105127544447307</c:v>
                </c:pt>
                <c:pt idx="7762">
                  <c:v>1.7102924127270385</c:v>
                </c:pt>
                <c:pt idx="7763">
                  <c:v>1.710072127769191</c:v>
                </c:pt>
                <c:pt idx="7764">
                  <c:v>1.7098518995492595</c:v>
                </c:pt>
                <c:pt idx="7765">
                  <c:v>1.7096317280453257</c:v>
                </c:pt>
                <c:pt idx="7766">
                  <c:v>1.7094116132354835</c:v>
                </c:pt>
                <c:pt idx="7767">
                  <c:v>1.7091915550978374</c:v>
                </c:pt>
                <c:pt idx="7768">
                  <c:v>1.7089715536105032</c:v>
                </c:pt>
                <c:pt idx="7769">
                  <c:v>1.7087516087516088</c:v>
                </c:pt>
                <c:pt idx="7770">
                  <c:v>1.7085317204992923</c:v>
                </c:pt>
                <c:pt idx="7771">
                  <c:v>1.7083118888317035</c:v>
                </c:pt>
                <c:pt idx="7772">
                  <c:v>1.7080921137270038</c:v>
                </c:pt>
                <c:pt idx="7773">
                  <c:v>1.707872395163365</c:v>
                </c:pt>
                <c:pt idx="7774">
                  <c:v>1.707652733118971</c:v>
                </c:pt>
                <c:pt idx="7775">
                  <c:v>1.7074331275720165</c:v>
                </c:pt>
                <c:pt idx="7776">
                  <c:v>1.7072135785007072</c:v>
                </c:pt>
                <c:pt idx="7777">
                  <c:v>1.7069940858832604</c:v>
                </c:pt>
                <c:pt idx="7778">
                  <c:v>1.7067746496979046</c:v>
                </c:pt>
                <c:pt idx="7779">
                  <c:v>1.7065552699228792</c:v>
                </c:pt>
                <c:pt idx="7780">
                  <c:v>1.7063359465364349</c:v>
                </c:pt>
                <c:pt idx="7781">
                  <c:v>1.7061166795168337</c:v>
                </c:pt>
                <c:pt idx="7782">
                  <c:v>1.7058974688423487</c:v>
                </c:pt>
                <c:pt idx="7783">
                  <c:v>1.7056783144912642</c:v>
                </c:pt>
                <c:pt idx="7784">
                  <c:v>1.7054592164418754</c:v>
                </c:pt>
                <c:pt idx="7785">
                  <c:v>1.705240174672489</c:v>
                </c:pt>
                <c:pt idx="7786">
                  <c:v>1.7050211891614229</c:v>
                </c:pt>
                <c:pt idx="7787">
                  <c:v>1.7048022598870056</c:v>
                </c:pt>
                <c:pt idx="7788">
                  <c:v>1.7045833868275773</c:v>
                </c:pt>
                <c:pt idx="7789">
                  <c:v>1.7043645699614891</c:v>
                </c:pt>
                <c:pt idx="7790">
                  <c:v>1.7041458092671031</c:v>
                </c:pt>
                <c:pt idx="7791">
                  <c:v>1.7039271047227926</c:v>
                </c:pt>
                <c:pt idx="7792">
                  <c:v>1.7037084563069422</c:v>
                </c:pt>
                <c:pt idx="7793">
                  <c:v>1.7034898639979472</c:v>
                </c:pt>
                <c:pt idx="7794">
                  <c:v>1.7032713277742142</c:v>
                </c:pt>
                <c:pt idx="7795">
                  <c:v>1.7030528476141611</c:v>
                </c:pt>
                <c:pt idx="7796">
                  <c:v>1.7028344234962165</c:v>
                </c:pt>
                <c:pt idx="7797">
                  <c:v>1.7026160553988201</c:v>
                </c:pt>
                <c:pt idx="7798">
                  <c:v>1.7023977433004231</c:v>
                </c:pt>
                <c:pt idx="7799">
                  <c:v>1.7021794871794871</c:v>
                </c:pt>
                <c:pt idx="7800">
                  <c:v>1.7019612870144853</c:v>
                </c:pt>
                <c:pt idx="7801">
                  <c:v>1.7017431427839016</c:v>
                </c:pt>
                <c:pt idx="7802">
                  <c:v>1.701525054466231</c:v>
                </c:pt>
                <c:pt idx="7803">
                  <c:v>1.7013070220399795</c:v>
                </c:pt>
                <c:pt idx="7804">
                  <c:v>1.7010890454836642</c:v>
                </c:pt>
                <c:pt idx="7805">
                  <c:v>1.7008711247758135</c:v>
                </c:pt>
                <c:pt idx="7806">
                  <c:v>1.700653259894966</c:v>
                </c:pt>
                <c:pt idx="7807">
                  <c:v>1.7004354508196722</c:v>
                </c:pt>
                <c:pt idx="7808">
                  <c:v>1.7002176975284928</c:v>
                </c:pt>
                <c:pt idx="7809">
                  <c:v>1.7</c:v>
                </c:pt>
                <c:pt idx="7810">
                  <c:v>1.6997823582127769</c:v>
                </c:pt>
                <c:pt idx="7811">
                  <c:v>1.6995647721454172</c:v>
                </c:pt>
                <c:pt idx="7812">
                  <c:v>1.6993472417765263</c:v>
                </c:pt>
                <c:pt idx="7813">
                  <c:v>1.6991297670847196</c:v>
                </c:pt>
                <c:pt idx="7814">
                  <c:v>1.6989123480486243</c:v>
                </c:pt>
                <c:pt idx="7815">
                  <c:v>1.6986949846468782</c:v>
                </c:pt>
                <c:pt idx="7816">
                  <c:v>1.6984776768581298</c:v>
                </c:pt>
                <c:pt idx="7817">
                  <c:v>1.6982604246610387</c:v>
                </c:pt>
                <c:pt idx="7818">
                  <c:v>1.6980432280342754</c:v>
                </c:pt>
                <c:pt idx="7819">
                  <c:v>1.6978260869565218</c:v>
                </c:pt>
                <c:pt idx="7820">
                  <c:v>1.6976090014064698</c:v>
                </c:pt>
                <c:pt idx="7821">
                  <c:v>1.6973919713628227</c:v>
                </c:pt>
                <c:pt idx="7822">
                  <c:v>1.6971749968042951</c:v>
                </c:pt>
                <c:pt idx="7823">
                  <c:v>1.6969580777096114</c:v>
                </c:pt>
                <c:pt idx="7824">
                  <c:v>1.696741214057508</c:v>
                </c:pt>
                <c:pt idx="7825">
                  <c:v>1.6965244058267315</c:v>
                </c:pt>
                <c:pt idx="7826">
                  <c:v>1.6963076529960393</c:v>
                </c:pt>
                <c:pt idx="7827">
                  <c:v>1.6960909555442003</c:v>
                </c:pt>
                <c:pt idx="7828">
                  <c:v>1.6958743134499936</c:v>
                </c:pt>
                <c:pt idx="7829">
                  <c:v>1.6956577266922095</c:v>
                </c:pt>
                <c:pt idx="7830">
                  <c:v>1.6954411952496489</c:v>
                </c:pt>
                <c:pt idx="7831">
                  <c:v>1.6952247191011236</c:v>
                </c:pt>
                <c:pt idx="7832">
                  <c:v>1.6950082982254564</c:v>
                </c:pt>
                <c:pt idx="7833">
                  <c:v>1.6947919326014806</c:v>
                </c:pt>
                <c:pt idx="7834">
                  <c:v>1.6945756222080408</c:v>
                </c:pt>
                <c:pt idx="7835">
                  <c:v>1.6943593670239918</c:v>
                </c:pt>
                <c:pt idx="7836">
                  <c:v>1.6941431670281997</c:v>
                </c:pt>
                <c:pt idx="7837">
                  <c:v>1.6939270221995406</c:v>
                </c:pt>
                <c:pt idx="7838">
                  <c:v>1.6937109325169026</c:v>
                </c:pt>
                <c:pt idx="7839">
                  <c:v>1.6934948979591837</c:v>
                </c:pt>
                <c:pt idx="7840">
                  <c:v>1.6932789185052928</c:v>
                </c:pt>
                <c:pt idx="7841">
                  <c:v>1.6930629941341495</c:v>
                </c:pt>
                <c:pt idx="7842">
                  <c:v>1.6928471248246844</c:v>
                </c:pt>
                <c:pt idx="7843">
                  <c:v>1.6926313105558388</c:v>
                </c:pt>
                <c:pt idx="7844">
                  <c:v>1.6924155513065646</c:v>
                </c:pt>
                <c:pt idx="7845">
                  <c:v>1.6921998470558246</c:v>
                </c:pt>
                <c:pt idx="7846">
                  <c:v>1.691984197782592</c:v>
                </c:pt>
                <c:pt idx="7847">
                  <c:v>1.6917686034658512</c:v>
                </c:pt>
                <c:pt idx="7848">
                  <c:v>1.6915530640845968</c:v>
                </c:pt>
                <c:pt idx="7849">
                  <c:v>1.6913375796178345</c:v>
                </c:pt>
                <c:pt idx="7850">
                  <c:v>1.6911221500445803</c:v>
                </c:pt>
                <c:pt idx="7851">
                  <c:v>1.6909067753438614</c:v>
                </c:pt>
                <c:pt idx="7852">
                  <c:v>1.6906914554947154</c:v>
                </c:pt>
                <c:pt idx="7853">
                  <c:v>1.6904761904761905</c:v>
                </c:pt>
                <c:pt idx="7854">
                  <c:v>1.6902609802673456</c:v>
                </c:pt>
                <c:pt idx="7855">
                  <c:v>1.6900458248472505</c:v>
                </c:pt>
                <c:pt idx="7856">
                  <c:v>1.6898307241949853</c:v>
                </c:pt>
                <c:pt idx="7857">
                  <c:v>1.6896156782896412</c:v>
                </c:pt>
                <c:pt idx="7858">
                  <c:v>1.6894006871103193</c:v>
                </c:pt>
                <c:pt idx="7859">
                  <c:v>1.6891857506361323</c:v>
                </c:pt>
                <c:pt idx="7860">
                  <c:v>1.6889708688462028</c:v>
                </c:pt>
                <c:pt idx="7861">
                  <c:v>1.6887560417196643</c:v>
                </c:pt>
                <c:pt idx="7862">
                  <c:v>1.6885412692356607</c:v>
                </c:pt>
                <c:pt idx="7863">
                  <c:v>1.688326551373347</c:v>
                </c:pt>
                <c:pt idx="7864">
                  <c:v>1.6881118881118882</c:v>
                </c:pt>
                <c:pt idx="7865">
                  <c:v>1.6878972794304603</c:v>
                </c:pt>
                <c:pt idx="7866">
                  <c:v>1.6876827253082496</c:v>
                </c:pt>
                <c:pt idx="7867">
                  <c:v>1.6874682257244535</c:v>
                </c:pt>
                <c:pt idx="7868">
                  <c:v>1.6872537806582792</c:v>
                </c:pt>
                <c:pt idx="7869">
                  <c:v>1.6870393900889453</c:v>
                </c:pt>
                <c:pt idx="7870">
                  <c:v>1.6868250539956804</c:v>
                </c:pt>
                <c:pt idx="7871">
                  <c:v>1.6866107723577235</c:v>
                </c:pt>
                <c:pt idx="7872">
                  <c:v>1.6863965451543248</c:v>
                </c:pt>
                <c:pt idx="7873">
                  <c:v>1.6861823723647447</c:v>
                </c:pt>
                <c:pt idx="7874">
                  <c:v>1.6859682539682539</c:v>
                </c:pt>
                <c:pt idx="7875">
                  <c:v>1.6857541899441342</c:v>
                </c:pt>
                <c:pt idx="7876">
                  <c:v>1.685540180271677</c:v>
                </c:pt>
                <c:pt idx="7877">
                  <c:v>1.6853262249301852</c:v>
                </c:pt>
                <c:pt idx="7878">
                  <c:v>1.685112323898972</c:v>
                </c:pt>
                <c:pt idx="7879">
                  <c:v>1.6848984771573603</c:v>
                </c:pt>
                <c:pt idx="7880">
                  <c:v>1.6846846846846846</c:v>
                </c:pt>
                <c:pt idx="7881">
                  <c:v>1.6844709464602892</c:v>
                </c:pt>
                <c:pt idx="7882">
                  <c:v>1.684257262463529</c:v>
                </c:pt>
                <c:pt idx="7883">
                  <c:v>1.6840436326737696</c:v>
                </c:pt>
                <c:pt idx="7884">
                  <c:v>1.6838300570703868</c:v>
                </c:pt>
                <c:pt idx="7885">
                  <c:v>1.683616535632767</c:v>
                </c:pt>
                <c:pt idx="7886">
                  <c:v>1.6834030683403067</c:v>
                </c:pt>
                <c:pt idx="7887">
                  <c:v>1.6831896551724137</c:v>
                </c:pt>
                <c:pt idx="7888">
                  <c:v>1.6829762961085055</c:v>
                </c:pt>
                <c:pt idx="7889">
                  <c:v>1.6827629911280102</c:v>
                </c:pt>
                <c:pt idx="7890">
                  <c:v>1.6825497402103662</c:v>
                </c:pt>
                <c:pt idx="7891">
                  <c:v>1.6823365433350228</c:v>
                </c:pt>
                <c:pt idx="7892">
                  <c:v>1.6821234004814392</c:v>
                </c:pt>
                <c:pt idx="7893">
                  <c:v>1.6819103116290854</c:v>
                </c:pt>
                <c:pt idx="7894">
                  <c:v>1.6816972767574414</c:v>
                </c:pt>
                <c:pt idx="7895">
                  <c:v>1.6814842958459979</c:v>
                </c:pt>
                <c:pt idx="7896">
                  <c:v>1.681271368874256</c:v>
                </c:pt>
                <c:pt idx="7897">
                  <c:v>1.681058495821727</c:v>
                </c:pt>
                <c:pt idx="7898">
                  <c:v>1.6808456766679327</c:v>
                </c:pt>
                <c:pt idx="7899">
                  <c:v>1.680632911392405</c:v>
                </c:pt>
                <c:pt idx="7900">
                  <c:v>1.6804201999746868</c:v>
                </c:pt>
                <c:pt idx="7901">
                  <c:v>1.6802075423943306</c:v>
                </c:pt>
                <c:pt idx="7902">
                  <c:v>1.6799949386308997</c:v>
                </c:pt>
                <c:pt idx="7903">
                  <c:v>1.6797823886639676</c:v>
                </c:pt>
                <c:pt idx="7904">
                  <c:v>1.6795698924731184</c:v>
                </c:pt>
                <c:pt idx="7905">
                  <c:v>1.6793574500379458</c:v>
                </c:pt>
                <c:pt idx="7906">
                  <c:v>1.679145061338055</c:v>
                </c:pt>
                <c:pt idx="7907">
                  <c:v>1.6789327263530602</c:v>
                </c:pt>
                <c:pt idx="7908">
                  <c:v>1.678720445062587</c:v>
                </c:pt>
                <c:pt idx="7909">
                  <c:v>1.6785082174462704</c:v>
                </c:pt>
                <c:pt idx="7910">
                  <c:v>1.6782960434837568</c:v>
                </c:pt>
                <c:pt idx="7911">
                  <c:v>1.6780839231547018</c:v>
                </c:pt>
                <c:pt idx="7912">
                  <c:v>1.6778718564387716</c:v>
                </c:pt>
                <c:pt idx="7913">
                  <c:v>1.6776598433156431</c:v>
                </c:pt>
                <c:pt idx="7914">
                  <c:v>1.6774478837650031</c:v>
                </c:pt>
                <c:pt idx="7915">
                  <c:v>1.6772359777665489</c:v>
                </c:pt>
                <c:pt idx="7916">
                  <c:v>1.6770241252999873</c:v>
                </c:pt>
                <c:pt idx="7917">
                  <c:v>1.6768123263450365</c:v>
                </c:pt>
                <c:pt idx="7918">
                  <c:v>1.6766005808814244</c:v>
                </c:pt>
                <c:pt idx="7919">
                  <c:v>1.6763888888888889</c:v>
                </c:pt>
                <c:pt idx="7920">
                  <c:v>1.6761772503471783</c:v>
                </c:pt>
                <c:pt idx="7921">
                  <c:v>1.6759656652360515</c:v>
                </c:pt>
                <c:pt idx="7922">
                  <c:v>1.675754133535277</c:v>
                </c:pt>
                <c:pt idx="7923">
                  <c:v>1.675542655224634</c:v>
                </c:pt>
                <c:pt idx="7924">
                  <c:v>1.6753312302839116</c:v>
                </c:pt>
                <c:pt idx="7925">
                  <c:v>1.6751198586929095</c:v>
                </c:pt>
                <c:pt idx="7926">
                  <c:v>1.6749085404314368</c:v>
                </c:pt>
                <c:pt idx="7927">
                  <c:v>1.6746972754793139</c:v>
                </c:pt>
                <c:pt idx="7928">
                  <c:v>1.6744860638163703</c:v>
                </c:pt>
                <c:pt idx="7929">
                  <c:v>1.6742749054224464</c:v>
                </c:pt>
                <c:pt idx="7930">
                  <c:v>1.6740638002773924</c:v>
                </c:pt>
                <c:pt idx="7931">
                  <c:v>1.673852748361069</c:v>
                </c:pt>
                <c:pt idx="7932">
                  <c:v>1.6736417496533469</c:v>
                </c:pt>
                <c:pt idx="7933">
                  <c:v>1.6734308041341064</c:v>
                </c:pt>
                <c:pt idx="7934">
                  <c:v>1.6732199117832389</c:v>
                </c:pt>
                <c:pt idx="7935">
                  <c:v>1.6730090725806452</c:v>
                </c:pt>
                <c:pt idx="7936">
                  <c:v>1.6727982865062365</c:v>
                </c:pt>
                <c:pt idx="7937">
                  <c:v>1.6725875535399346</c:v>
                </c:pt>
                <c:pt idx="7938">
                  <c:v>1.6723768736616702</c:v>
                </c:pt>
                <c:pt idx="7939">
                  <c:v>1.6721662468513854</c:v>
                </c:pt>
                <c:pt idx="7940">
                  <c:v>1.6719556730890317</c:v>
                </c:pt>
                <c:pt idx="7941">
                  <c:v>1.6717451523545706</c:v>
                </c:pt>
                <c:pt idx="7942">
                  <c:v>1.6715346846279744</c:v>
                </c:pt>
                <c:pt idx="7943">
                  <c:v>1.6713242698892246</c:v>
                </c:pt>
                <c:pt idx="7944">
                  <c:v>1.6711139081183135</c:v>
                </c:pt>
                <c:pt idx="7945">
                  <c:v>1.6709035992952428</c:v>
                </c:pt>
                <c:pt idx="7946">
                  <c:v>1.6706933434000251</c:v>
                </c:pt>
                <c:pt idx="7947">
                  <c:v>1.6704831404126825</c:v>
                </c:pt>
                <c:pt idx="7948">
                  <c:v>1.6702729903132469</c:v>
                </c:pt>
                <c:pt idx="7949">
                  <c:v>1.6700628930817609</c:v>
                </c:pt>
                <c:pt idx="7950">
                  <c:v>1.6698528486982769</c:v>
                </c:pt>
                <c:pt idx="7951">
                  <c:v>1.6696428571428572</c:v>
                </c:pt>
                <c:pt idx="7952">
                  <c:v>1.6694329183955741</c:v>
                </c:pt>
                <c:pt idx="7953">
                  <c:v>1.6692230324365098</c:v>
                </c:pt>
                <c:pt idx="7954">
                  <c:v>1.6690131992457573</c:v>
                </c:pt>
                <c:pt idx="7955">
                  <c:v>1.6688034188034189</c:v>
                </c:pt>
                <c:pt idx="7956">
                  <c:v>1.6685936910896066</c:v>
                </c:pt>
                <c:pt idx="7957">
                  <c:v>1.6683840160844434</c:v>
                </c:pt>
                <c:pt idx="7958">
                  <c:v>1.6681743937680613</c:v>
                </c:pt>
                <c:pt idx="7959">
                  <c:v>1.6679648241206031</c:v>
                </c:pt>
                <c:pt idx="7960">
                  <c:v>1.6677553071222209</c:v>
                </c:pt>
                <c:pt idx="7961">
                  <c:v>1.6675458427530772</c:v>
                </c:pt>
                <c:pt idx="7962">
                  <c:v>1.6673364309933443</c:v>
                </c:pt>
                <c:pt idx="7963">
                  <c:v>1.6671270718232045</c:v>
                </c:pt>
                <c:pt idx="7964">
                  <c:v>1.66691776522285</c:v>
                </c:pt>
                <c:pt idx="7965">
                  <c:v>1.6667085111724831</c:v>
                </c:pt>
                <c:pt idx="7966">
                  <c:v>1.6664993096523157</c:v>
                </c:pt>
                <c:pt idx="7967">
                  <c:v>1.6662901606425702</c:v>
                </c:pt>
                <c:pt idx="7968">
                  <c:v>1.6660810641234785</c:v>
                </c:pt>
                <c:pt idx="7969">
                  <c:v>1.6658720200752823</c:v>
                </c:pt>
                <c:pt idx="7970">
                  <c:v>1.6656630284782337</c:v>
                </c:pt>
                <c:pt idx="7971">
                  <c:v>1.665454089312594</c:v>
                </c:pt>
                <c:pt idx="7972">
                  <c:v>1.6652452025586353</c:v>
                </c:pt>
                <c:pt idx="7973">
                  <c:v>1.6650363681966391</c:v>
                </c:pt>
                <c:pt idx="7974">
                  <c:v>1.6648275862068966</c:v>
                </c:pt>
                <c:pt idx="7975">
                  <c:v>1.6646188565697091</c:v>
                </c:pt>
                <c:pt idx="7976">
                  <c:v>1.664410179265388</c:v>
                </c:pt>
                <c:pt idx="7977">
                  <c:v>1.6642015542742541</c:v>
                </c:pt>
                <c:pt idx="7978">
                  <c:v>1.6639929815766388</c:v>
                </c:pt>
                <c:pt idx="7979">
                  <c:v>1.6637844611528823</c:v>
                </c:pt>
                <c:pt idx="7980">
                  <c:v>1.6635759929833354</c:v>
                </c:pt>
                <c:pt idx="7981">
                  <c:v>1.6633675770483589</c:v>
                </c:pt>
                <c:pt idx="7982">
                  <c:v>1.6631592133283226</c:v>
                </c:pt>
                <c:pt idx="7983">
                  <c:v>1.6629509018036073</c:v>
                </c:pt>
                <c:pt idx="7984">
                  <c:v>1.6627426424546023</c:v>
                </c:pt>
                <c:pt idx="7985">
                  <c:v>1.662534435261708</c:v>
                </c:pt>
                <c:pt idx="7986">
                  <c:v>1.6623262802053336</c:v>
                </c:pt>
                <c:pt idx="7987">
                  <c:v>1.6621181772658988</c:v>
                </c:pt>
                <c:pt idx="7988">
                  <c:v>1.6619101264238327</c:v>
                </c:pt>
                <c:pt idx="7989">
                  <c:v>1.6617021276595745</c:v>
                </c:pt>
                <c:pt idx="7990">
                  <c:v>1.6614941809535728</c:v>
                </c:pt>
                <c:pt idx="7991">
                  <c:v>1.6612862862862863</c:v>
                </c:pt>
                <c:pt idx="7992">
                  <c:v>1.6610784436381834</c:v>
                </c:pt>
                <c:pt idx="7993">
                  <c:v>1.6608706529897423</c:v>
                </c:pt>
                <c:pt idx="7994">
                  <c:v>1.6606629143214509</c:v>
                </c:pt>
                <c:pt idx="7995">
                  <c:v>1.6604552276138069</c:v>
                </c:pt>
                <c:pt idx="7996">
                  <c:v>1.6602475928473177</c:v>
                </c:pt>
                <c:pt idx="7997">
                  <c:v>1.6600400100025006</c:v>
                </c:pt>
                <c:pt idx="7998">
                  <c:v>1.6598324790598824</c:v>
                </c:pt>
                <c:pt idx="7999">
                  <c:v>1.6596249999999999</c:v>
                </c:pt>
                <c:pt idx="8000">
                  <c:v>1.6594175728033995</c:v>
                </c:pt>
                <c:pt idx="8001">
                  <c:v>1.6592101974506372</c:v>
                </c:pt>
                <c:pt idx="8002">
                  <c:v>1.6590028739222791</c:v>
                </c:pt>
                <c:pt idx="8003">
                  <c:v>1.6587956021989005</c:v>
                </c:pt>
                <c:pt idx="8004">
                  <c:v>1.6585883822610867</c:v>
                </c:pt>
                <c:pt idx="8005">
                  <c:v>1.658381214089433</c:v>
                </c:pt>
                <c:pt idx="8006">
                  <c:v>1.6581740976645436</c:v>
                </c:pt>
                <c:pt idx="8007">
                  <c:v>1.6579670329670331</c:v>
                </c:pt>
                <c:pt idx="8008">
                  <c:v>1.6577600199775253</c:v>
                </c:pt>
                <c:pt idx="8009">
                  <c:v>1.6575530586766543</c:v>
                </c:pt>
                <c:pt idx="8010">
                  <c:v>1.6573461490450629</c:v>
                </c:pt>
                <c:pt idx="8011">
                  <c:v>1.6571392910634049</c:v>
                </c:pt>
                <c:pt idx="8012">
                  <c:v>1.6569324847123423</c:v>
                </c:pt>
                <c:pt idx="8013">
                  <c:v>1.656725729972548</c:v>
                </c:pt>
                <c:pt idx="8014">
                  <c:v>1.6565190268247036</c:v>
                </c:pt>
                <c:pt idx="8015">
                  <c:v>1.656312375249501</c:v>
                </c:pt>
                <c:pt idx="8016">
                  <c:v>1.6561057752276414</c:v>
                </c:pt>
                <c:pt idx="8017">
                  <c:v>1.6558992267398354</c:v>
                </c:pt>
                <c:pt idx="8018">
                  <c:v>1.6556927297668038</c:v>
                </c:pt>
                <c:pt idx="8019">
                  <c:v>1.6554862842892768</c:v>
                </c:pt>
                <c:pt idx="8020">
                  <c:v>1.6552798902879939</c:v>
                </c:pt>
                <c:pt idx="8021">
                  <c:v>1.6550735477437049</c:v>
                </c:pt>
                <c:pt idx="8022">
                  <c:v>1.654867256637168</c:v>
                </c:pt>
                <c:pt idx="8023">
                  <c:v>1.6546610169491525</c:v>
                </c:pt>
                <c:pt idx="8024">
                  <c:v>1.6544548286604361</c:v>
                </c:pt>
                <c:pt idx="8025">
                  <c:v>1.6542486917518067</c:v>
                </c:pt>
                <c:pt idx="8026">
                  <c:v>1.6540426062040612</c:v>
                </c:pt>
                <c:pt idx="8027">
                  <c:v>1.653836571998007</c:v>
                </c:pt>
                <c:pt idx="8028">
                  <c:v>1.65363058911446</c:v>
                </c:pt>
                <c:pt idx="8029">
                  <c:v>1.6534246575342466</c:v>
                </c:pt>
                <c:pt idx="8030">
                  <c:v>1.6532187772382019</c:v>
                </c:pt>
                <c:pt idx="8031">
                  <c:v>1.6530129482071714</c:v>
                </c:pt>
                <c:pt idx="8032">
                  <c:v>1.6528071704220093</c:v>
                </c:pt>
                <c:pt idx="8033">
                  <c:v>1.6526014438635799</c:v>
                </c:pt>
                <c:pt idx="8034">
                  <c:v>1.6523957685127566</c:v>
                </c:pt>
                <c:pt idx="8035">
                  <c:v>1.652190144350423</c:v>
                </c:pt>
                <c:pt idx="8036">
                  <c:v>1.6519845713574717</c:v>
                </c:pt>
                <c:pt idx="8037">
                  <c:v>1.6517790495148046</c:v>
                </c:pt>
                <c:pt idx="8038">
                  <c:v>1.6515735788033337</c:v>
                </c:pt>
                <c:pt idx="8039">
                  <c:v>1.6513681592039802</c:v>
                </c:pt>
                <c:pt idx="8040">
                  <c:v>1.6511627906976745</c:v>
                </c:pt>
                <c:pt idx="8041">
                  <c:v>1.6509574732653569</c:v>
                </c:pt>
                <c:pt idx="8042">
                  <c:v>1.6507522068879772</c:v>
                </c:pt>
                <c:pt idx="8043">
                  <c:v>1.6505469915464943</c:v>
                </c:pt>
                <c:pt idx="8044">
                  <c:v>1.6503418272218768</c:v>
                </c:pt>
                <c:pt idx="8045">
                  <c:v>1.6501367138951031</c:v>
                </c:pt>
                <c:pt idx="8046">
                  <c:v>1.6499316515471605</c:v>
                </c:pt>
                <c:pt idx="8047">
                  <c:v>1.6497266401590458</c:v>
                </c:pt>
                <c:pt idx="8048">
                  <c:v>1.6495216797117653</c:v>
                </c:pt>
                <c:pt idx="8049">
                  <c:v>1.6493167701863354</c:v>
                </c:pt>
                <c:pt idx="8050">
                  <c:v>1.6491119115637809</c:v>
                </c:pt>
                <c:pt idx="8051">
                  <c:v>1.6489071038251366</c:v>
                </c:pt>
                <c:pt idx="8052">
                  <c:v>1.6487023469514466</c:v>
                </c:pt>
                <c:pt idx="8053">
                  <c:v>1.6484976409237646</c:v>
                </c:pt>
                <c:pt idx="8054">
                  <c:v>1.6482929857231534</c:v>
                </c:pt>
                <c:pt idx="8055">
                  <c:v>1.6480883813306852</c:v>
                </c:pt>
                <c:pt idx="8056">
                  <c:v>1.6478838277274419</c:v>
                </c:pt>
                <c:pt idx="8057">
                  <c:v>1.6476793248945147</c:v>
                </c:pt>
                <c:pt idx="8058">
                  <c:v>1.6474748728130042</c:v>
                </c:pt>
                <c:pt idx="8059">
                  <c:v>1.6472704714640198</c:v>
                </c:pt>
                <c:pt idx="8060">
                  <c:v>1.6470661208286812</c:v>
                </c:pt>
                <c:pt idx="8061">
                  <c:v>1.6468618208881172</c:v>
                </c:pt>
                <c:pt idx="8062">
                  <c:v>1.6466575716234653</c:v>
                </c:pt>
                <c:pt idx="8063">
                  <c:v>1.646453373015873</c:v>
                </c:pt>
                <c:pt idx="8064">
                  <c:v>1.6462492250464973</c:v>
                </c:pt>
                <c:pt idx="8065">
                  <c:v>1.6460451276965038</c:v>
                </c:pt>
                <c:pt idx="8066">
                  <c:v>1.6458410809470683</c:v>
                </c:pt>
                <c:pt idx="8067">
                  <c:v>1.6456370847793753</c:v>
                </c:pt>
                <c:pt idx="8068">
                  <c:v>1.6454331391746189</c:v>
                </c:pt>
                <c:pt idx="8069">
                  <c:v>1.6452292441140024</c:v>
                </c:pt>
                <c:pt idx="8070">
                  <c:v>1.6450253995787387</c:v>
                </c:pt>
                <c:pt idx="8071">
                  <c:v>1.6448216055500495</c:v>
                </c:pt>
                <c:pt idx="8072">
                  <c:v>1.6446178620091663</c:v>
                </c:pt>
                <c:pt idx="8073">
                  <c:v>1.6444141689373297</c:v>
                </c:pt>
                <c:pt idx="8074">
                  <c:v>1.6442105263157896</c:v>
                </c:pt>
                <c:pt idx="8075">
                  <c:v>1.6440069341258048</c:v>
                </c:pt>
                <c:pt idx="8076">
                  <c:v>1.6438033923486444</c:v>
                </c:pt>
                <c:pt idx="8077">
                  <c:v>1.6435999009655855</c:v>
                </c:pt>
                <c:pt idx="8078">
                  <c:v>1.6433964599579156</c:v>
                </c:pt>
                <c:pt idx="8079">
                  <c:v>1.6431930693069308</c:v>
                </c:pt>
                <c:pt idx="8080">
                  <c:v>1.6429897289939364</c:v>
                </c:pt>
                <c:pt idx="8081">
                  <c:v>1.6427864390002476</c:v>
                </c:pt>
                <c:pt idx="8082">
                  <c:v>1.642583199307188</c:v>
                </c:pt>
                <c:pt idx="8083">
                  <c:v>1.642380009896091</c:v>
                </c:pt>
                <c:pt idx="8084">
                  <c:v>1.6421768707482993</c:v>
                </c:pt>
                <c:pt idx="8085">
                  <c:v>1.6419737818451645</c:v>
                </c:pt>
                <c:pt idx="8086">
                  <c:v>1.6417707431680475</c:v>
                </c:pt>
                <c:pt idx="8087">
                  <c:v>1.6415677546983185</c:v>
                </c:pt>
                <c:pt idx="8088">
                  <c:v>1.6413648164173569</c:v>
                </c:pt>
                <c:pt idx="8089">
                  <c:v>1.6411619283065513</c:v>
                </c:pt>
                <c:pt idx="8090">
                  <c:v>1.6409590903472995</c:v>
                </c:pt>
                <c:pt idx="8091">
                  <c:v>1.6407563025210083</c:v>
                </c:pt>
                <c:pt idx="8092">
                  <c:v>1.6405535648090943</c:v>
                </c:pt>
                <c:pt idx="8093">
                  <c:v>1.6403508771929824</c:v>
                </c:pt>
                <c:pt idx="8094">
                  <c:v>1.6401482396541074</c:v>
                </c:pt>
                <c:pt idx="8095">
                  <c:v>1.6399456521739131</c:v>
                </c:pt>
                <c:pt idx="8096">
                  <c:v>1.6397431147338521</c:v>
                </c:pt>
                <c:pt idx="8097">
                  <c:v>1.6395406273153865</c:v>
                </c:pt>
                <c:pt idx="8098">
                  <c:v>1.6393381898999877</c:v>
                </c:pt>
                <c:pt idx="8099">
                  <c:v>1.6391358024691358</c:v>
                </c:pt>
                <c:pt idx="8100">
                  <c:v>1.6389334650043204</c:v>
                </c:pt>
                <c:pt idx="8101">
                  <c:v>1.6387311774870403</c:v>
                </c:pt>
                <c:pt idx="8102">
                  <c:v>1.638528939898803</c:v>
                </c:pt>
                <c:pt idx="8103">
                  <c:v>1.6383267522211253</c:v>
                </c:pt>
                <c:pt idx="8104">
                  <c:v>1.6381246144355337</c:v>
                </c:pt>
                <c:pt idx="8105">
                  <c:v>1.6379225265235628</c:v>
                </c:pt>
                <c:pt idx="8106">
                  <c:v>1.6377204884667571</c:v>
                </c:pt>
                <c:pt idx="8107">
                  <c:v>1.6375185002466699</c:v>
                </c:pt>
                <c:pt idx="8108">
                  <c:v>1.6373165618448637</c:v>
                </c:pt>
                <c:pt idx="8109">
                  <c:v>1.63711467324291</c:v>
                </c:pt>
                <c:pt idx="8110">
                  <c:v>1.6369128344223893</c:v>
                </c:pt>
                <c:pt idx="8111">
                  <c:v>1.6367110453648914</c:v>
                </c:pt>
                <c:pt idx="8112">
                  <c:v>1.6365093060520153</c:v>
                </c:pt>
                <c:pt idx="8113">
                  <c:v>1.6363076164653685</c:v>
                </c:pt>
                <c:pt idx="8114">
                  <c:v>1.636105976586568</c:v>
                </c:pt>
                <c:pt idx="8115">
                  <c:v>1.63590438639724</c:v>
                </c:pt>
                <c:pt idx="8116">
                  <c:v>1.6357028458790193</c:v>
                </c:pt>
                <c:pt idx="8117">
                  <c:v>1.6355013550135502</c:v>
                </c:pt>
                <c:pt idx="8118">
                  <c:v>1.6352999137824855</c:v>
                </c:pt>
                <c:pt idx="8119">
                  <c:v>1.6350985221674876</c:v>
                </c:pt>
                <c:pt idx="8120">
                  <c:v>1.6348971801502279</c:v>
                </c:pt>
                <c:pt idx="8121">
                  <c:v>1.6346958877123861</c:v>
                </c:pt>
                <c:pt idx="8122">
                  <c:v>1.6344946448356519</c:v>
                </c:pt>
                <c:pt idx="8123">
                  <c:v>1.6342934515017233</c:v>
                </c:pt>
                <c:pt idx="8124">
                  <c:v>1.6340923076923077</c:v>
                </c:pt>
                <c:pt idx="8125">
                  <c:v>1.6338912133891212</c:v>
                </c:pt>
                <c:pt idx="8126">
                  <c:v>1.6336901685738896</c:v>
                </c:pt>
                <c:pt idx="8127">
                  <c:v>1.6334891732283465</c:v>
                </c:pt>
                <c:pt idx="8128">
                  <c:v>1.6332882273342355</c:v>
                </c:pt>
                <c:pt idx="8129">
                  <c:v>1.6330873308733087</c:v>
                </c:pt>
                <c:pt idx="8130">
                  <c:v>1.6328864838273276</c:v>
                </c:pt>
                <c:pt idx="8131">
                  <c:v>1.6326856861780619</c:v>
                </c:pt>
                <c:pt idx="8132">
                  <c:v>1.6324849379072912</c:v>
                </c:pt>
                <c:pt idx="8133">
                  <c:v>1.6322842389968035</c:v>
                </c:pt>
                <c:pt idx="8134">
                  <c:v>1.6320835894283958</c:v>
                </c:pt>
                <c:pt idx="8135">
                  <c:v>1.6318829891838742</c:v>
                </c:pt>
                <c:pt idx="8136">
                  <c:v>1.6316824382450534</c:v>
                </c:pt>
                <c:pt idx="8137">
                  <c:v>1.6314819365937576</c:v>
                </c:pt>
                <c:pt idx="8138">
                  <c:v>1.6312814842118197</c:v>
                </c:pt>
                <c:pt idx="8139">
                  <c:v>1.6310810810810812</c:v>
                </c:pt>
                <c:pt idx="8140">
                  <c:v>1.6308807271833927</c:v>
                </c:pt>
                <c:pt idx="8141">
                  <c:v>1.6306804225006142</c:v>
                </c:pt>
                <c:pt idx="8142">
                  <c:v>1.6304801670146138</c:v>
                </c:pt>
                <c:pt idx="8143">
                  <c:v>1.6302799607072691</c:v>
                </c:pt>
                <c:pt idx="8144">
                  <c:v>1.6300798035604664</c:v>
                </c:pt>
                <c:pt idx="8145">
                  <c:v>1.6298796955561012</c:v>
                </c:pt>
                <c:pt idx="8146">
                  <c:v>1.6296796366760771</c:v>
                </c:pt>
                <c:pt idx="8147">
                  <c:v>1.6294796269023073</c:v>
                </c:pt>
                <c:pt idx="8148">
                  <c:v>1.6292796662167137</c:v>
                </c:pt>
                <c:pt idx="8149">
                  <c:v>1.629079754601227</c:v>
                </c:pt>
                <c:pt idx="8150">
                  <c:v>1.6288798920377867</c:v>
                </c:pt>
                <c:pt idx="8151">
                  <c:v>1.6286800785083415</c:v>
                </c:pt>
                <c:pt idx="8152">
                  <c:v>1.6284803139948485</c:v>
                </c:pt>
                <c:pt idx="8153">
                  <c:v>1.6282805984792739</c:v>
                </c:pt>
                <c:pt idx="8154">
                  <c:v>1.6280809319435929</c:v>
                </c:pt>
                <c:pt idx="8155">
                  <c:v>1.6278813143697892</c:v>
                </c:pt>
                <c:pt idx="8156">
                  <c:v>1.6276817457398554</c:v>
                </c:pt>
                <c:pt idx="8157">
                  <c:v>1.6274822260357931</c:v>
                </c:pt>
                <c:pt idx="8158">
                  <c:v>1.6272827552396127</c:v>
                </c:pt>
                <c:pt idx="8159">
                  <c:v>1.6270833333333334</c:v>
                </c:pt>
                <c:pt idx="8160">
                  <c:v>1.6268839602989831</c:v>
                </c:pt>
                <c:pt idx="8161">
                  <c:v>1.6266846361185985</c:v>
                </c:pt>
                <c:pt idx="8162">
                  <c:v>1.6264853607742251</c:v>
                </c:pt>
                <c:pt idx="8163">
                  <c:v>1.6262861342479178</c:v>
                </c:pt>
                <c:pt idx="8164">
                  <c:v>1.6260869565217391</c:v>
                </c:pt>
                <c:pt idx="8165">
                  <c:v>1.6258878275777615</c:v>
                </c:pt>
                <c:pt idx="8166">
                  <c:v>1.6256887473980655</c:v>
                </c:pt>
                <c:pt idx="8167">
                  <c:v>1.6254897159647403</c:v>
                </c:pt>
                <c:pt idx="8168">
                  <c:v>1.6252907332598849</c:v>
                </c:pt>
                <c:pt idx="8169">
                  <c:v>1.625091799265606</c:v>
                </c:pt>
                <c:pt idx="8170">
                  <c:v>1.6248929139640191</c:v>
                </c:pt>
                <c:pt idx="8171">
                  <c:v>1.6246940773372491</c:v>
                </c:pt>
                <c:pt idx="8172">
                  <c:v>1.6244952893674294</c:v>
                </c:pt>
                <c:pt idx="8173">
                  <c:v>1.6242965500367017</c:v>
                </c:pt>
                <c:pt idx="8174">
                  <c:v>1.6240978593272171</c:v>
                </c:pt>
                <c:pt idx="8175">
                  <c:v>1.6238992172211351</c:v>
                </c:pt>
                <c:pt idx="8176">
                  <c:v>1.6237006237006237</c:v>
                </c:pt>
                <c:pt idx="8177">
                  <c:v>1.62350207874786</c:v>
                </c:pt>
                <c:pt idx="8178">
                  <c:v>1.6233035823450299</c:v>
                </c:pt>
                <c:pt idx="8179">
                  <c:v>1.6231051344743277</c:v>
                </c:pt>
                <c:pt idx="8180">
                  <c:v>1.6229067351179562</c:v>
                </c:pt>
                <c:pt idx="8181">
                  <c:v>1.6227083842581276</c:v>
                </c:pt>
                <c:pt idx="8182">
                  <c:v>1.6225100818770621</c:v>
                </c:pt>
                <c:pt idx="8183">
                  <c:v>1.6223118279569892</c:v>
                </c:pt>
                <c:pt idx="8184">
                  <c:v>1.6221136224801467</c:v>
                </c:pt>
                <c:pt idx="8185">
                  <c:v>1.6219154654287808</c:v>
                </c:pt>
                <c:pt idx="8186">
                  <c:v>1.6217173567851473</c:v>
                </c:pt>
                <c:pt idx="8187">
                  <c:v>1.6215192965315095</c:v>
                </c:pt>
                <c:pt idx="8188">
                  <c:v>1.6213212846501404</c:v>
                </c:pt>
                <c:pt idx="8189">
                  <c:v>1.6211233211233211</c:v>
                </c:pt>
                <c:pt idx="8190">
                  <c:v>1.6209254059333416</c:v>
                </c:pt>
                <c:pt idx="8191">
                  <c:v>1.6207275390625</c:v>
                </c:pt>
                <c:pt idx="8192">
                  <c:v>1.620529720493104</c:v>
                </c:pt>
                <c:pt idx="8193">
                  <c:v>1.6203319502074689</c:v>
                </c:pt>
                <c:pt idx="8194">
                  <c:v>1.6201342281879194</c:v>
                </c:pt>
                <c:pt idx="8195">
                  <c:v>1.6199365544167887</c:v>
                </c:pt>
                <c:pt idx="8196">
                  <c:v>1.6197389288764181</c:v>
                </c:pt>
                <c:pt idx="8197">
                  <c:v>1.6195413515491583</c:v>
                </c:pt>
                <c:pt idx="8198">
                  <c:v>1.619343822417368</c:v>
                </c:pt>
                <c:pt idx="8199">
                  <c:v>1.6191463414634146</c:v>
                </c:pt>
                <c:pt idx="8200">
                  <c:v>1.6189489086696744</c:v>
                </c:pt>
                <c:pt idx="8201">
                  <c:v>1.6187515240185322</c:v>
                </c:pt>
                <c:pt idx="8202">
                  <c:v>1.6185541874923808</c:v>
                </c:pt>
                <c:pt idx="8203">
                  <c:v>1.6183568990736226</c:v>
                </c:pt>
                <c:pt idx="8204">
                  <c:v>1.6181596587446678</c:v>
                </c:pt>
                <c:pt idx="8205">
                  <c:v>1.6179624664879357</c:v>
                </c:pt>
                <c:pt idx="8206">
                  <c:v>1.6177653222858535</c:v>
                </c:pt>
                <c:pt idx="8207">
                  <c:v>1.6175682261208577</c:v>
                </c:pt>
                <c:pt idx="8208">
                  <c:v>1.6173711779753928</c:v>
                </c:pt>
                <c:pt idx="8209">
                  <c:v>1.6171741778319122</c:v>
                </c:pt>
                <c:pt idx="8210">
                  <c:v>1.6169772256728778</c:v>
                </c:pt>
                <c:pt idx="8211">
                  <c:v>1.6167803214807599</c:v>
                </c:pt>
                <c:pt idx="8212">
                  <c:v>1.6165834652380373</c:v>
                </c:pt>
                <c:pt idx="8213">
                  <c:v>1.6163866569271974</c:v>
                </c:pt>
                <c:pt idx="8214">
                  <c:v>1.6161898965307364</c:v>
                </c:pt>
                <c:pt idx="8215">
                  <c:v>1.6159931840311588</c:v>
                </c:pt>
                <c:pt idx="8216">
                  <c:v>1.6157965194109773</c:v>
                </c:pt>
                <c:pt idx="8217">
                  <c:v>1.6155999026527135</c:v>
                </c:pt>
                <c:pt idx="8218">
                  <c:v>1.6154033337388978</c:v>
                </c:pt>
                <c:pt idx="8219">
                  <c:v>1.6152068126520682</c:v>
                </c:pt>
                <c:pt idx="8220">
                  <c:v>1.6150103393747719</c:v>
                </c:pt>
                <c:pt idx="8221">
                  <c:v>1.6148139138895645</c:v>
                </c:pt>
                <c:pt idx="8222">
                  <c:v>1.61461753617901</c:v>
                </c:pt>
                <c:pt idx="8223">
                  <c:v>1.6144212062256809</c:v>
                </c:pt>
                <c:pt idx="8224">
                  <c:v>1.614224924012158</c:v>
                </c:pt>
                <c:pt idx="8225">
                  <c:v>1.614028689521031</c:v>
                </c:pt>
                <c:pt idx="8226">
                  <c:v>1.6138325027348972</c:v>
                </c:pt>
                <c:pt idx="8227">
                  <c:v>1.6136363636363635</c:v>
                </c:pt>
                <c:pt idx="8228">
                  <c:v>1.6134402722080448</c:v>
                </c:pt>
                <c:pt idx="8229">
                  <c:v>1.6132442284325639</c:v>
                </c:pt>
                <c:pt idx="8230">
                  <c:v>1.6130482322925526</c:v>
                </c:pt>
                <c:pt idx="8231">
                  <c:v>1.6128522837706512</c:v>
                </c:pt>
                <c:pt idx="8232">
                  <c:v>1.6126563828495082</c:v>
                </c:pt>
                <c:pt idx="8233">
                  <c:v>1.6124605295117804</c:v>
                </c:pt>
                <c:pt idx="8234">
                  <c:v>1.6122647237401335</c:v>
                </c:pt>
                <c:pt idx="8235">
                  <c:v>1.6120689655172413</c:v>
                </c:pt>
                <c:pt idx="8236">
                  <c:v>1.6118732548257861</c:v>
                </c:pt>
                <c:pt idx="8237">
                  <c:v>1.6116775916484585</c:v>
                </c:pt>
                <c:pt idx="8238">
                  <c:v>1.6114819759679573</c:v>
                </c:pt>
                <c:pt idx="8239">
                  <c:v>1.6112864077669904</c:v>
                </c:pt>
                <c:pt idx="8240">
                  <c:v>1.6110908870282732</c:v>
                </c:pt>
                <c:pt idx="8241">
                  <c:v>1.6108954137345304</c:v>
                </c:pt>
                <c:pt idx="8242">
                  <c:v>1.6106999878684944</c:v>
                </c:pt>
                <c:pt idx="8243">
                  <c:v>1.6105046094129063</c:v>
                </c:pt>
                <c:pt idx="8244">
                  <c:v>1.6103092783505155</c:v>
                </c:pt>
                <c:pt idx="8245">
                  <c:v>1.6101139946640795</c:v>
                </c:pt>
                <c:pt idx="8246">
                  <c:v>1.6099187583363648</c:v>
                </c:pt>
                <c:pt idx="8247">
                  <c:v>1.6097235693501455</c:v>
                </c:pt>
                <c:pt idx="8248">
                  <c:v>1.6095284276882047</c:v>
                </c:pt>
                <c:pt idx="8249">
                  <c:v>1.6093333333333333</c:v>
                </c:pt>
                <c:pt idx="8250">
                  <c:v>1.6091382862683312</c:v>
                </c:pt>
                <c:pt idx="8251">
                  <c:v>1.6089432864760058</c:v>
                </c:pt>
                <c:pt idx="8252">
                  <c:v>1.6087483339391737</c:v>
                </c:pt>
                <c:pt idx="8253">
                  <c:v>1.6085534286406591</c:v>
                </c:pt>
                <c:pt idx="8254">
                  <c:v>1.608358570563295</c:v>
                </c:pt>
                <c:pt idx="8255">
                  <c:v>1.6081637596899225</c:v>
                </c:pt>
                <c:pt idx="8256">
                  <c:v>1.6079689960033912</c:v>
                </c:pt>
                <c:pt idx="8257">
                  <c:v>1.6077742794865586</c:v>
                </c:pt>
                <c:pt idx="8258">
                  <c:v>1.6075796101222908</c:v>
                </c:pt>
                <c:pt idx="8259">
                  <c:v>1.6073849878934625</c:v>
                </c:pt>
                <c:pt idx="8260">
                  <c:v>1.6071904127829562</c:v>
                </c:pt>
                <c:pt idx="8261">
                  <c:v>1.6069958847736625</c:v>
                </c:pt>
                <c:pt idx="8262">
                  <c:v>1.6068014038484812</c:v>
                </c:pt>
                <c:pt idx="8263">
                  <c:v>1.6066069699903194</c:v>
                </c:pt>
                <c:pt idx="8264">
                  <c:v>1.6064125831820932</c:v>
                </c:pt>
                <c:pt idx="8265">
                  <c:v>1.6062182434067263</c:v>
                </c:pt>
                <c:pt idx="8266">
                  <c:v>1.6060239506471514</c:v>
                </c:pt>
                <c:pt idx="8267">
                  <c:v>1.6058297048863086</c:v>
                </c:pt>
                <c:pt idx="8268">
                  <c:v>1.6056355061071472</c:v>
                </c:pt>
                <c:pt idx="8269">
                  <c:v>1.605441354292624</c:v>
                </c:pt>
                <c:pt idx="8270">
                  <c:v>1.6052472494257042</c:v>
                </c:pt>
                <c:pt idx="8271">
                  <c:v>1.6050531914893618</c:v>
                </c:pt>
                <c:pt idx="8272">
                  <c:v>1.6048591804665779</c:v>
                </c:pt>
                <c:pt idx="8273">
                  <c:v>1.6046652163403432</c:v>
                </c:pt>
                <c:pt idx="8274">
                  <c:v>1.6044712990936556</c:v>
                </c:pt>
                <c:pt idx="8275">
                  <c:v>1.6042774287095216</c:v>
                </c:pt>
                <c:pt idx="8276">
                  <c:v>1.6040836051709557</c:v>
                </c:pt>
                <c:pt idx="8277">
                  <c:v>1.6038898284609808</c:v>
                </c:pt>
                <c:pt idx="8278">
                  <c:v>1.6036960985626283</c:v>
                </c:pt>
                <c:pt idx="8279">
                  <c:v>1.6035024154589372</c:v>
                </c:pt>
                <c:pt idx="8280">
                  <c:v>1.603308779132955</c:v>
                </c:pt>
                <c:pt idx="8281">
                  <c:v>1.6031151895677374</c:v>
                </c:pt>
                <c:pt idx="8282">
                  <c:v>1.6029216467463479</c:v>
                </c:pt>
                <c:pt idx="8283">
                  <c:v>1.6027281506518589</c:v>
                </c:pt>
                <c:pt idx="8284">
                  <c:v>1.6025347012673505</c:v>
                </c:pt>
                <c:pt idx="8285">
                  <c:v>1.6023412985759111</c:v>
                </c:pt>
                <c:pt idx="8286">
                  <c:v>1.6021479425606371</c:v>
                </c:pt>
                <c:pt idx="8287">
                  <c:v>1.6019546332046333</c:v>
                </c:pt>
                <c:pt idx="8288">
                  <c:v>1.6017613704910121</c:v>
                </c:pt>
                <c:pt idx="8289">
                  <c:v>1.601568154402895</c:v>
                </c:pt>
                <c:pt idx="8290">
                  <c:v>1.6013749849234109</c:v>
                </c:pt>
                <c:pt idx="8291">
                  <c:v>1.601181862035697</c:v>
                </c:pt>
                <c:pt idx="8292">
                  <c:v>1.6009887857228988</c:v>
                </c:pt>
                <c:pt idx="8293">
                  <c:v>1.6007957559681698</c:v>
                </c:pt>
                <c:pt idx="8294">
                  <c:v>1.6006027727546714</c:v>
                </c:pt>
                <c:pt idx="8295">
                  <c:v>1.6004098360655739</c:v>
                </c:pt>
                <c:pt idx="8296">
                  <c:v>1.6002169458840545</c:v>
                </c:pt>
                <c:pt idx="8297">
                  <c:v>1.6000241021932995</c:v>
                </c:pt>
                <c:pt idx="8298">
                  <c:v>1.5998313049765032</c:v>
                </c:pt>
                <c:pt idx="8299">
                  <c:v>1.5996385542168674</c:v>
                </c:pt>
                <c:pt idx="8300">
                  <c:v>1.5994458498976027</c:v>
                </c:pt>
                <c:pt idx="8301">
                  <c:v>1.5992531920019273</c:v>
                </c:pt>
                <c:pt idx="8302">
                  <c:v>1.5990605805130675</c:v>
                </c:pt>
                <c:pt idx="8303">
                  <c:v>1.5988680154142583</c:v>
                </c:pt>
                <c:pt idx="8304">
                  <c:v>1.5986754966887418</c:v>
                </c:pt>
                <c:pt idx="8305">
                  <c:v>1.5984830243197687</c:v>
                </c:pt>
                <c:pt idx="8306">
                  <c:v>1.5982905982905984</c:v>
                </c:pt>
                <c:pt idx="8307">
                  <c:v>1.598098218584497</c:v>
                </c:pt>
                <c:pt idx="8308">
                  <c:v>1.5979058851847394</c:v>
                </c:pt>
                <c:pt idx="8309">
                  <c:v>1.5977135980746089</c:v>
                </c:pt>
                <c:pt idx="8310">
                  <c:v>1.5975213572373963</c:v>
                </c:pt>
                <c:pt idx="8311">
                  <c:v>1.5973291626564003</c:v>
                </c:pt>
                <c:pt idx="8312">
                  <c:v>1.5971370143149284</c:v>
                </c:pt>
                <c:pt idx="8313">
                  <c:v>1.5969449121962953</c:v>
                </c:pt>
                <c:pt idx="8314">
                  <c:v>1.5967528562838245</c:v>
                </c:pt>
                <c:pt idx="8315">
                  <c:v>1.5965608465608465</c:v>
                </c:pt>
                <c:pt idx="8316">
                  <c:v>1.596368883010701</c:v>
                </c:pt>
                <c:pt idx="8317">
                  <c:v>1.5961769656167348</c:v>
                </c:pt>
                <c:pt idx="8318">
                  <c:v>1.5959850943623031</c:v>
                </c:pt>
                <c:pt idx="8319">
                  <c:v>1.5957932692307693</c:v>
                </c:pt>
                <c:pt idx="8320">
                  <c:v>1.5956014902055042</c:v>
                </c:pt>
                <c:pt idx="8321">
                  <c:v>1.5954097572698871</c:v>
                </c:pt>
                <c:pt idx="8322">
                  <c:v>1.5952180704073051</c:v>
                </c:pt>
                <c:pt idx="8323">
                  <c:v>1.5950264296011534</c:v>
                </c:pt>
                <c:pt idx="8324">
                  <c:v>1.5948348348348349</c:v>
                </c:pt>
                <c:pt idx="8325">
                  <c:v>1.5946432860917608</c:v>
                </c:pt>
                <c:pt idx="8326">
                  <c:v>1.59445178335535</c:v>
                </c:pt>
                <c:pt idx="8327">
                  <c:v>1.5942603266090298</c:v>
                </c:pt>
                <c:pt idx="8328">
                  <c:v>1.5940689158362349</c:v>
                </c:pt>
                <c:pt idx="8329">
                  <c:v>1.5938775510204082</c:v>
                </c:pt>
                <c:pt idx="8330">
                  <c:v>1.5936862321450005</c:v>
                </c:pt>
                <c:pt idx="8331">
                  <c:v>1.5934949591934711</c:v>
                </c:pt>
                <c:pt idx="8332">
                  <c:v>1.593303732149286</c:v>
                </c:pt>
                <c:pt idx="8333">
                  <c:v>1.5931125509959203</c:v>
                </c:pt>
                <c:pt idx="8334">
                  <c:v>1.5929214157168565</c:v>
                </c:pt>
                <c:pt idx="8335">
                  <c:v>1.5927303262955854</c:v>
                </c:pt>
                <c:pt idx="8336">
                  <c:v>1.5925392827156051</c:v>
                </c:pt>
                <c:pt idx="8337">
                  <c:v>1.5923482849604222</c:v>
                </c:pt>
                <c:pt idx="8338">
                  <c:v>1.5921573330135508</c:v>
                </c:pt>
                <c:pt idx="8339">
                  <c:v>1.5919664268585132</c:v>
                </c:pt>
                <c:pt idx="8340">
                  <c:v>1.5917755664788396</c:v>
                </c:pt>
                <c:pt idx="8341">
                  <c:v>1.5915847518580677</c:v>
                </c:pt>
                <c:pt idx="8342">
                  <c:v>1.5913939829797434</c:v>
                </c:pt>
                <c:pt idx="8343">
                  <c:v>1.5912032598274208</c:v>
                </c:pt>
                <c:pt idx="8344">
                  <c:v>1.5910125823846615</c:v>
                </c:pt>
                <c:pt idx="8345">
                  <c:v>1.5908219506350347</c:v>
                </c:pt>
                <c:pt idx="8346">
                  <c:v>1.5906313645621182</c:v>
                </c:pt>
                <c:pt idx="8347">
                  <c:v>1.5904408241494969</c:v>
                </c:pt>
                <c:pt idx="8348">
                  <c:v>1.5902503293807642</c:v>
                </c:pt>
                <c:pt idx="8349">
                  <c:v>1.5900598802395209</c:v>
                </c:pt>
                <c:pt idx="8350">
                  <c:v>1.5898694767093762</c:v>
                </c:pt>
                <c:pt idx="8351">
                  <c:v>1.5896791187739463</c:v>
                </c:pt>
                <c:pt idx="8352">
                  <c:v>1.5894888064168562</c:v>
                </c:pt>
                <c:pt idx="8353">
                  <c:v>1.5892985396217381</c:v>
                </c:pt>
                <c:pt idx="8354">
                  <c:v>1.5891083183722321</c:v>
                </c:pt>
                <c:pt idx="8355">
                  <c:v>1.5889181426519865</c:v>
                </c:pt>
                <c:pt idx="8356">
                  <c:v>1.5887280124446572</c:v>
                </c:pt>
                <c:pt idx="8357">
                  <c:v>1.5885379277339076</c:v>
                </c:pt>
                <c:pt idx="8358">
                  <c:v>1.5883478885034095</c:v>
                </c:pt>
                <c:pt idx="8359">
                  <c:v>1.5881578947368422</c:v>
                </c:pt>
                <c:pt idx="8360">
                  <c:v>1.5879679464178926</c:v>
                </c:pt>
                <c:pt idx="8361">
                  <c:v>1.587778043530256</c:v>
                </c:pt>
                <c:pt idx="8362">
                  <c:v>1.5875881860576349</c:v>
                </c:pt>
                <c:pt idx="8363">
                  <c:v>1.5873983739837398</c:v>
                </c:pt>
                <c:pt idx="8364">
                  <c:v>1.5872086072922893</c:v>
                </c:pt>
                <c:pt idx="8365">
                  <c:v>1.5870188859670094</c:v>
                </c:pt>
                <c:pt idx="8366">
                  <c:v>1.5868292099916339</c:v>
                </c:pt>
                <c:pt idx="8367">
                  <c:v>1.5866395793499044</c:v>
                </c:pt>
                <c:pt idx="8368">
                  <c:v>1.5864499940255705</c:v>
                </c:pt>
                <c:pt idx="8369">
                  <c:v>1.5862604540023895</c:v>
                </c:pt>
                <c:pt idx="8370">
                  <c:v>1.5860709592641262</c:v>
                </c:pt>
                <c:pt idx="8371">
                  <c:v>1.5858815097945533</c:v>
                </c:pt>
                <c:pt idx="8372">
                  <c:v>1.5856921055774513</c:v>
                </c:pt>
                <c:pt idx="8373">
                  <c:v>1.5855027465966085</c:v>
                </c:pt>
                <c:pt idx="8374">
                  <c:v>1.5853134328358209</c:v>
                </c:pt>
                <c:pt idx="8375">
                  <c:v>1.585124164278892</c:v>
                </c:pt>
                <c:pt idx="8376">
                  <c:v>1.5849349409096336</c:v>
                </c:pt>
                <c:pt idx="8377">
                  <c:v>1.5847457627118644</c:v>
                </c:pt>
                <c:pt idx="8378">
                  <c:v>1.5845566296694116</c:v>
                </c:pt>
                <c:pt idx="8379">
                  <c:v>1.5843675417661098</c:v>
                </c:pt>
                <c:pt idx="8380">
                  <c:v>1.5841784989858012</c:v>
                </c:pt>
                <c:pt idx="8381">
                  <c:v>1.583989501312336</c:v>
                </c:pt>
                <c:pt idx="8382">
                  <c:v>1.5838005487295717</c:v>
                </c:pt>
                <c:pt idx="8383">
                  <c:v>1.5836116412213741</c:v>
                </c:pt>
                <c:pt idx="8384">
                  <c:v>1.583422778771616</c:v>
                </c:pt>
                <c:pt idx="8385">
                  <c:v>1.5832339613641784</c:v>
                </c:pt>
                <c:pt idx="8386">
                  <c:v>1.5830451889829498</c:v>
                </c:pt>
                <c:pt idx="8387">
                  <c:v>1.5828564616118264</c:v>
                </c:pt>
                <c:pt idx="8388">
                  <c:v>1.5826677792347121</c:v>
                </c:pt>
                <c:pt idx="8389">
                  <c:v>1.5824791418355184</c:v>
                </c:pt>
                <c:pt idx="8390">
                  <c:v>1.5822905493981647</c:v>
                </c:pt>
                <c:pt idx="8391">
                  <c:v>1.5821020019065777</c:v>
                </c:pt>
                <c:pt idx="8392">
                  <c:v>1.5819134993446919</c:v>
                </c:pt>
                <c:pt idx="8393">
                  <c:v>1.5817250416964499</c:v>
                </c:pt>
                <c:pt idx="8394">
                  <c:v>1.581536628945801</c:v>
                </c:pt>
                <c:pt idx="8395">
                  <c:v>1.5813482610767031</c:v>
                </c:pt>
                <c:pt idx="8396">
                  <c:v>1.5811599380731214</c:v>
                </c:pt>
                <c:pt idx="8397">
                  <c:v>1.5809716599190284</c:v>
                </c:pt>
                <c:pt idx="8398">
                  <c:v>1.5807834265984047</c:v>
                </c:pt>
                <c:pt idx="8399">
                  <c:v>1.5805952380952382</c:v>
                </c:pt>
                <c:pt idx="8400">
                  <c:v>1.5804070943935247</c:v>
                </c:pt>
                <c:pt idx="8401">
                  <c:v>1.5802189954772674</c:v>
                </c:pt>
                <c:pt idx="8402">
                  <c:v>1.5800309413304772</c:v>
                </c:pt>
                <c:pt idx="8403">
                  <c:v>1.5798429319371727</c:v>
                </c:pt>
                <c:pt idx="8404">
                  <c:v>1.5796549672813802</c:v>
                </c:pt>
                <c:pt idx="8405">
                  <c:v>1.5794670473471331</c:v>
                </c:pt>
                <c:pt idx="8406">
                  <c:v>1.5792791721184727</c:v>
                </c:pt>
                <c:pt idx="8407">
                  <c:v>1.5790913415794481</c:v>
                </c:pt>
                <c:pt idx="8408">
                  <c:v>1.5789035557141158</c:v>
                </c:pt>
                <c:pt idx="8409">
                  <c:v>1.5787158145065399</c:v>
                </c:pt>
                <c:pt idx="8410">
                  <c:v>1.5785281179407917</c:v>
                </c:pt>
                <c:pt idx="8411">
                  <c:v>1.578340466000951</c:v>
                </c:pt>
                <c:pt idx="8412">
                  <c:v>1.5781528586711042</c:v>
                </c:pt>
                <c:pt idx="8413">
                  <c:v>1.5779652959353458</c:v>
                </c:pt>
                <c:pt idx="8414">
                  <c:v>1.5777777777777777</c:v>
                </c:pt>
                <c:pt idx="8415">
                  <c:v>1.5775903041825095</c:v>
                </c:pt>
                <c:pt idx="8416">
                  <c:v>1.5774028751336582</c:v>
                </c:pt>
                <c:pt idx="8417">
                  <c:v>1.5772154906153482</c:v>
                </c:pt>
                <c:pt idx="8418">
                  <c:v>1.5770281506117116</c:v>
                </c:pt>
                <c:pt idx="8419">
                  <c:v>1.5768408551068884</c:v>
                </c:pt>
                <c:pt idx="8420">
                  <c:v>1.5766536040850256</c:v>
                </c:pt>
                <c:pt idx="8421">
                  <c:v>1.576466397530278</c:v>
                </c:pt>
                <c:pt idx="8422">
                  <c:v>1.5762792354268076</c:v>
                </c:pt>
                <c:pt idx="8423">
                  <c:v>1.5760921177587843</c:v>
                </c:pt>
                <c:pt idx="8424">
                  <c:v>1.5759050445103857</c:v>
                </c:pt>
                <c:pt idx="8425">
                  <c:v>1.5757180156657964</c:v>
                </c:pt>
                <c:pt idx="8426">
                  <c:v>1.5755310312092086</c:v>
                </c:pt>
                <c:pt idx="8427">
                  <c:v>1.575344091124822</c:v>
                </c:pt>
                <c:pt idx="8428">
                  <c:v>1.5751571953968442</c:v>
                </c:pt>
                <c:pt idx="8429">
                  <c:v>1.57497034400949</c:v>
                </c:pt>
                <c:pt idx="8430">
                  <c:v>1.5747835369469814</c:v>
                </c:pt>
                <c:pt idx="8431">
                  <c:v>1.5745967741935485</c:v>
                </c:pt>
                <c:pt idx="8432">
                  <c:v>1.5744100557334282</c:v>
                </c:pt>
                <c:pt idx="8433">
                  <c:v>1.5742233815508655</c:v>
                </c:pt>
                <c:pt idx="8434">
                  <c:v>1.5740367516301126</c:v>
                </c:pt>
                <c:pt idx="8435">
                  <c:v>1.5738501659554291</c:v>
                </c:pt>
                <c:pt idx="8436">
                  <c:v>1.5736636245110822</c:v>
                </c:pt>
                <c:pt idx="8437">
                  <c:v>1.5734771272813464</c:v>
                </c:pt>
                <c:pt idx="8438">
                  <c:v>1.5732906742505035</c:v>
                </c:pt>
                <c:pt idx="8439">
                  <c:v>1.5731042654028435</c:v>
                </c:pt>
                <c:pt idx="8440">
                  <c:v>1.5729179007226632</c:v>
                </c:pt>
                <c:pt idx="8441">
                  <c:v>1.5727315801942667</c:v>
                </c:pt>
                <c:pt idx="8442">
                  <c:v>1.5725453038019661</c:v>
                </c:pt>
                <c:pt idx="8443">
                  <c:v>1.5723590715300806</c:v>
                </c:pt>
                <c:pt idx="8444">
                  <c:v>1.5721728833629367</c:v>
                </c:pt>
                <c:pt idx="8445">
                  <c:v>1.5719867392848685</c:v>
                </c:pt>
                <c:pt idx="8446">
                  <c:v>1.5718006392802177</c:v>
                </c:pt>
                <c:pt idx="8447">
                  <c:v>1.5716145833333333</c:v>
                </c:pt>
                <c:pt idx="8448">
                  <c:v>1.5714285714285714</c:v>
                </c:pt>
                <c:pt idx="8449">
                  <c:v>1.5712426035502958</c:v>
                </c:pt>
                <c:pt idx="8450">
                  <c:v>1.5710566796828778</c:v>
                </c:pt>
                <c:pt idx="8451">
                  <c:v>1.5708707998106957</c:v>
                </c:pt>
                <c:pt idx="8452">
                  <c:v>1.5706849639181355</c:v>
                </c:pt>
                <c:pt idx="8453">
                  <c:v>1.5704991719895907</c:v>
                </c:pt>
                <c:pt idx="8454">
                  <c:v>1.5703134240094618</c:v>
                </c:pt>
                <c:pt idx="8455">
                  <c:v>1.5701277199621571</c:v>
                </c:pt>
                <c:pt idx="8456">
                  <c:v>1.5699420598320917</c:v>
                </c:pt>
                <c:pt idx="8457">
                  <c:v>1.5697564436036888</c:v>
                </c:pt>
                <c:pt idx="8458">
                  <c:v>1.5695708712613785</c:v>
                </c:pt>
                <c:pt idx="8459">
                  <c:v>1.5693853427895981</c:v>
                </c:pt>
                <c:pt idx="8460">
                  <c:v>1.5691998581727928</c:v>
                </c:pt>
                <c:pt idx="8461">
                  <c:v>1.5690144173954148</c:v>
                </c:pt>
                <c:pt idx="8462">
                  <c:v>1.5688290204419237</c:v>
                </c:pt>
                <c:pt idx="8463">
                  <c:v>1.5686436672967863</c:v>
                </c:pt>
                <c:pt idx="8464">
                  <c:v>1.5684583579444773</c:v>
                </c:pt>
                <c:pt idx="8465">
                  <c:v>1.5682730923694779</c:v>
                </c:pt>
                <c:pt idx="8466">
                  <c:v>1.5680878705562773</c:v>
                </c:pt>
                <c:pt idx="8467">
                  <c:v>1.5679026924893718</c:v>
                </c:pt>
                <c:pt idx="8468">
                  <c:v>1.5677175581532647</c:v>
                </c:pt>
                <c:pt idx="8469">
                  <c:v>1.5675324675324676</c:v>
                </c:pt>
                <c:pt idx="8470">
                  <c:v>1.5673474206114981</c:v>
                </c:pt>
                <c:pt idx="8471">
                  <c:v>1.5671624173748819</c:v>
                </c:pt>
                <c:pt idx="8472">
                  <c:v>1.566977457807152</c:v>
                </c:pt>
                <c:pt idx="8473">
                  <c:v>1.5667925418928488</c:v>
                </c:pt>
                <c:pt idx="8474">
                  <c:v>1.5666076696165192</c:v>
                </c:pt>
                <c:pt idx="8475">
                  <c:v>1.5664228409627183</c:v>
                </c:pt>
                <c:pt idx="8476">
                  <c:v>1.5662380559160081</c:v>
                </c:pt>
                <c:pt idx="8477">
                  <c:v>1.5660533144609579</c:v>
                </c:pt>
                <c:pt idx="8478">
                  <c:v>1.565868616582144</c:v>
                </c:pt>
                <c:pt idx="8479">
                  <c:v>1.565683962264151</c:v>
                </c:pt>
                <c:pt idx="8480">
                  <c:v>1.5654993514915694</c:v>
                </c:pt>
                <c:pt idx="8481">
                  <c:v>1.5653147842489978</c:v>
                </c:pt>
                <c:pt idx="8482">
                  <c:v>1.565130260521042</c:v>
                </c:pt>
                <c:pt idx="8483">
                  <c:v>1.564945780292315</c:v>
                </c:pt>
                <c:pt idx="8484">
                  <c:v>1.5647613435474366</c:v>
                </c:pt>
                <c:pt idx="8485">
                  <c:v>1.5645769502710347</c:v>
                </c:pt>
                <c:pt idx="8486">
                  <c:v>1.5643926004477435</c:v>
                </c:pt>
                <c:pt idx="8487">
                  <c:v>1.5642082940622055</c:v>
                </c:pt>
                <c:pt idx="8488">
                  <c:v>1.5640240310990694</c:v>
                </c:pt>
                <c:pt idx="8489">
                  <c:v>1.5638398115429917</c:v>
                </c:pt>
                <c:pt idx="8490">
                  <c:v>1.5636556353786362</c:v>
                </c:pt>
                <c:pt idx="8491">
                  <c:v>1.5634715025906736</c:v>
                </c:pt>
                <c:pt idx="8492">
                  <c:v>1.5632874131637819</c:v>
                </c:pt>
                <c:pt idx="8493">
                  <c:v>1.5631033670826466</c:v>
                </c:pt>
                <c:pt idx="8494">
                  <c:v>1.5629193643319599</c:v>
                </c:pt>
                <c:pt idx="8495">
                  <c:v>1.5627354048964219</c:v>
                </c:pt>
                <c:pt idx="8496">
                  <c:v>1.562551488760739</c:v>
                </c:pt>
                <c:pt idx="8497">
                  <c:v>1.5623676159096258</c:v>
                </c:pt>
                <c:pt idx="8498">
                  <c:v>1.5621837863278032</c:v>
                </c:pt>
                <c:pt idx="8499">
                  <c:v>1.5620000000000001</c:v>
                </c:pt>
                <c:pt idx="8500">
                  <c:v>1.5618162569109517</c:v>
                </c:pt>
                <c:pt idx="8501">
                  <c:v>1.561632557045401</c:v>
                </c:pt>
                <c:pt idx="8502">
                  <c:v>1.5614489003880982</c:v>
                </c:pt>
                <c:pt idx="8503">
                  <c:v>1.5612652869238006</c:v>
                </c:pt>
                <c:pt idx="8504">
                  <c:v>1.5610817166372721</c:v>
                </c:pt>
                <c:pt idx="8505">
                  <c:v>1.5608981895132847</c:v>
                </c:pt>
                <c:pt idx="8506">
                  <c:v>1.5607147055366168</c:v>
                </c:pt>
                <c:pt idx="8507">
                  <c:v>1.5605312646920546</c:v>
                </c:pt>
                <c:pt idx="8508">
                  <c:v>1.5603478669643907</c:v>
                </c:pt>
                <c:pt idx="8509">
                  <c:v>1.5601645123384253</c:v>
                </c:pt>
                <c:pt idx="8510">
                  <c:v>1.559981200798966</c:v>
                </c:pt>
                <c:pt idx="8511">
                  <c:v>1.5597979323308271</c:v>
                </c:pt>
                <c:pt idx="8512">
                  <c:v>1.55961470691883</c:v>
                </c:pt>
                <c:pt idx="8513">
                  <c:v>1.5594315245478036</c:v>
                </c:pt>
                <c:pt idx="8514">
                  <c:v>1.5592483852025836</c:v>
                </c:pt>
                <c:pt idx="8515">
                  <c:v>1.5590652888680132</c:v>
                </c:pt>
                <c:pt idx="8516">
                  <c:v>1.558882235528942</c:v>
                </c:pt>
                <c:pt idx="8517">
                  <c:v>1.5586992251702279</c:v>
                </c:pt>
                <c:pt idx="8518">
                  <c:v>1.5585162577767344</c:v>
                </c:pt>
                <c:pt idx="8519">
                  <c:v>1.5583333333333333</c:v>
                </c:pt>
                <c:pt idx="8520">
                  <c:v>1.5581504518249032</c:v>
                </c:pt>
                <c:pt idx="8521">
                  <c:v>1.5579676132363296</c:v>
                </c:pt>
                <c:pt idx="8522">
                  <c:v>1.5577848175525051</c:v>
                </c:pt>
                <c:pt idx="8523">
                  <c:v>1.5576020647583295</c:v>
                </c:pt>
                <c:pt idx="8524">
                  <c:v>1.5574193548387096</c:v>
                </c:pt>
                <c:pt idx="8525">
                  <c:v>1.5572366877785597</c:v>
                </c:pt>
                <c:pt idx="8526">
                  <c:v>1.5570540635628005</c:v>
                </c:pt>
                <c:pt idx="8527">
                  <c:v>1.5568714821763603</c:v>
                </c:pt>
                <c:pt idx="8528">
                  <c:v>1.556688943604174</c:v>
                </c:pt>
                <c:pt idx="8529">
                  <c:v>1.5565064478311841</c:v>
                </c:pt>
                <c:pt idx="8530">
                  <c:v>1.5563239948423397</c:v>
                </c:pt>
                <c:pt idx="8531">
                  <c:v>1.5561415846225972</c:v>
                </c:pt>
                <c:pt idx="8532">
                  <c:v>1.5559592171569201</c:v>
                </c:pt>
                <c:pt idx="8533">
                  <c:v>1.5557768924302788</c:v>
                </c:pt>
                <c:pt idx="8534">
                  <c:v>1.5555946104276508</c:v>
                </c:pt>
                <c:pt idx="8535">
                  <c:v>1.5554123711340206</c:v>
                </c:pt>
                <c:pt idx="8536">
                  <c:v>1.5552301745343797</c:v>
                </c:pt>
                <c:pt idx="8537">
                  <c:v>1.5550480206137269</c:v>
                </c:pt>
                <c:pt idx="8538">
                  <c:v>1.5548659093570676</c:v>
                </c:pt>
                <c:pt idx="8539">
                  <c:v>1.5546838407494146</c:v>
                </c:pt>
                <c:pt idx="8540">
                  <c:v>1.5545018147757874</c:v>
                </c:pt>
                <c:pt idx="8541">
                  <c:v>1.5543198314212128</c:v>
                </c:pt>
                <c:pt idx="8542">
                  <c:v>1.5541378906707246</c:v>
                </c:pt>
                <c:pt idx="8543">
                  <c:v>1.5539559925093633</c:v>
                </c:pt>
                <c:pt idx="8544">
                  <c:v>1.5537741369221767</c:v>
                </c:pt>
                <c:pt idx="8545">
                  <c:v>1.5535923238942195</c:v>
                </c:pt>
                <c:pt idx="8546">
                  <c:v>1.5534105534105533</c:v>
                </c:pt>
                <c:pt idx="8547">
                  <c:v>1.5532288254562472</c:v>
                </c:pt>
                <c:pt idx="8548">
                  <c:v>1.5530471400163761</c:v>
                </c:pt>
                <c:pt idx="8549">
                  <c:v>1.5528654970760234</c:v>
                </c:pt>
                <c:pt idx="8550">
                  <c:v>1.5526838966202783</c:v>
                </c:pt>
                <c:pt idx="8551">
                  <c:v>1.5525023386342376</c:v>
                </c:pt>
                <c:pt idx="8552">
                  <c:v>1.5523208231030048</c:v>
                </c:pt>
                <c:pt idx="8553">
                  <c:v>1.5521393500116905</c:v>
                </c:pt>
                <c:pt idx="8554">
                  <c:v>1.5519579193454121</c:v>
                </c:pt>
                <c:pt idx="8555">
                  <c:v>1.5517765310892941</c:v>
                </c:pt>
                <c:pt idx="8556">
                  <c:v>1.551595185228468</c:v>
                </c:pt>
                <c:pt idx="8557">
                  <c:v>1.551413881748072</c:v>
                </c:pt>
                <c:pt idx="8558">
                  <c:v>1.5512326206332516</c:v>
                </c:pt>
                <c:pt idx="8559">
                  <c:v>1.5510514018691588</c:v>
                </c:pt>
                <c:pt idx="8560">
                  <c:v>1.5508702254409532</c:v>
                </c:pt>
                <c:pt idx="8561">
                  <c:v>1.5506890913338005</c:v>
                </c:pt>
                <c:pt idx="8562">
                  <c:v>1.5505079995328739</c:v>
                </c:pt>
                <c:pt idx="8563">
                  <c:v>1.5503269500233536</c:v>
                </c:pt>
                <c:pt idx="8564">
                  <c:v>1.5501459427904261</c:v>
                </c:pt>
                <c:pt idx="8565">
                  <c:v>1.5499649778192854</c:v>
                </c:pt>
                <c:pt idx="8566">
                  <c:v>1.5497840550951325</c:v>
                </c:pt>
                <c:pt idx="8567">
                  <c:v>1.5496031746031746</c:v>
                </c:pt>
                <c:pt idx="8568">
                  <c:v>1.5494223363286264</c:v>
                </c:pt>
                <c:pt idx="8569">
                  <c:v>1.5492415402567095</c:v>
                </c:pt>
                <c:pt idx="8570">
                  <c:v>1.549060786372652</c:v>
                </c:pt>
                <c:pt idx="8571">
                  <c:v>1.5488800746616893</c:v>
                </c:pt>
                <c:pt idx="8572">
                  <c:v>1.5486994051090632</c:v>
                </c:pt>
                <c:pt idx="8573">
                  <c:v>1.5485187777000233</c:v>
                </c:pt>
                <c:pt idx="8574">
                  <c:v>1.5483381924198252</c:v>
                </c:pt>
                <c:pt idx="8575">
                  <c:v>1.5481576492537314</c:v>
                </c:pt>
                <c:pt idx="8576">
                  <c:v>1.5479771481870117</c:v>
                </c:pt>
                <c:pt idx="8577">
                  <c:v>1.5477966892049428</c:v>
                </c:pt>
                <c:pt idx="8578">
                  <c:v>1.547616272292808</c:v>
                </c:pt>
                <c:pt idx="8579">
                  <c:v>1.5474358974358975</c:v>
                </c:pt>
                <c:pt idx="8580">
                  <c:v>1.5472555646195083</c:v>
                </c:pt>
                <c:pt idx="8581">
                  <c:v>1.5470752738289444</c:v>
                </c:pt>
                <c:pt idx="8582">
                  <c:v>1.5468950250495166</c:v>
                </c:pt>
                <c:pt idx="8583">
                  <c:v>1.5467148182665424</c:v>
                </c:pt>
                <c:pt idx="8584">
                  <c:v>1.5465346534653466</c:v>
                </c:pt>
                <c:pt idx="8585">
                  <c:v>1.5463545306312603</c:v>
                </c:pt>
                <c:pt idx="8586">
                  <c:v>1.5461744497496215</c:v>
                </c:pt>
                <c:pt idx="8587">
                  <c:v>1.5459944108057755</c:v>
                </c:pt>
                <c:pt idx="8588">
                  <c:v>1.545814413785074</c:v>
                </c:pt>
                <c:pt idx="8589">
                  <c:v>1.5456344586728754</c:v>
                </c:pt>
                <c:pt idx="8590">
                  <c:v>1.5454545454545454</c:v>
                </c:pt>
                <c:pt idx="8591">
                  <c:v>1.5452746741154562</c:v>
                </c:pt>
                <c:pt idx="8592">
                  <c:v>1.5450948446409869</c:v>
                </c:pt>
                <c:pt idx="8593">
                  <c:v>1.5449150570165231</c:v>
                </c:pt>
                <c:pt idx="8594">
                  <c:v>1.5447353112274578</c:v>
                </c:pt>
                <c:pt idx="8595">
                  <c:v>1.5445556072591904</c:v>
                </c:pt>
                <c:pt idx="8596">
                  <c:v>1.5443759450971268</c:v>
                </c:pt>
                <c:pt idx="8597">
                  <c:v>1.5441963247266806</c:v>
                </c:pt>
                <c:pt idx="8598">
                  <c:v>1.5440167461332712</c:v>
                </c:pt>
                <c:pt idx="8599">
                  <c:v>1.5438372093023256</c:v>
                </c:pt>
                <c:pt idx="8600">
                  <c:v>1.5436577142192769</c:v>
                </c:pt>
                <c:pt idx="8601">
                  <c:v>1.5434782608695652</c:v>
                </c:pt>
                <c:pt idx="8602">
                  <c:v>1.5432988492386377</c:v>
                </c:pt>
                <c:pt idx="8603">
                  <c:v>1.543119479311948</c:v>
                </c:pt>
                <c:pt idx="8604">
                  <c:v>1.5429401510749565</c:v>
                </c:pt>
                <c:pt idx="8605">
                  <c:v>1.5427608645131303</c:v>
                </c:pt>
                <c:pt idx="8606">
                  <c:v>1.5425816196119437</c:v>
                </c:pt>
                <c:pt idx="8607">
                  <c:v>1.5424024163568772</c:v>
                </c:pt>
                <c:pt idx="8608">
                  <c:v>1.5422232547334185</c:v>
                </c:pt>
                <c:pt idx="8609">
                  <c:v>1.5420441347270615</c:v>
                </c:pt>
                <c:pt idx="8610">
                  <c:v>1.5418650563233074</c:v>
                </c:pt>
                <c:pt idx="8611">
                  <c:v>1.5416860195076638</c:v>
                </c:pt>
                <c:pt idx="8612">
                  <c:v>1.541507024265645</c:v>
                </c:pt>
                <c:pt idx="8613">
                  <c:v>1.5413280705827723</c:v>
                </c:pt>
                <c:pt idx="8614">
                  <c:v>1.5411491584445733</c:v>
                </c:pt>
                <c:pt idx="8615">
                  <c:v>1.5409702878365832</c:v>
                </c:pt>
                <c:pt idx="8616">
                  <c:v>1.5407914587443425</c:v>
                </c:pt>
                <c:pt idx="8617">
                  <c:v>1.5406126711533998</c:v>
                </c:pt>
                <c:pt idx="8618">
                  <c:v>1.5404339250493098</c:v>
                </c:pt>
                <c:pt idx="8619">
                  <c:v>1.5402552204176334</c:v>
                </c:pt>
                <c:pt idx="8620">
                  <c:v>1.5400765572439392</c:v>
                </c:pt>
                <c:pt idx="8621">
                  <c:v>1.5398979355138018</c:v>
                </c:pt>
                <c:pt idx="8622">
                  <c:v>1.539719355212803</c:v>
                </c:pt>
                <c:pt idx="8623">
                  <c:v>1.5395408163265305</c:v>
                </c:pt>
                <c:pt idx="8624">
                  <c:v>1.5393623188405796</c:v>
                </c:pt>
                <c:pt idx="8625">
                  <c:v>1.5391838627405519</c:v>
                </c:pt>
                <c:pt idx="8626">
                  <c:v>1.5390054480120552</c:v>
                </c:pt>
                <c:pt idx="8627">
                  <c:v>1.5388270746407047</c:v>
                </c:pt>
                <c:pt idx="8628">
                  <c:v>1.5386487426121218</c:v>
                </c:pt>
                <c:pt idx="8629">
                  <c:v>1.5384704519119352</c:v>
                </c:pt>
                <c:pt idx="8630">
                  <c:v>1.5382922025257793</c:v>
                </c:pt>
                <c:pt idx="8631">
                  <c:v>1.5381139944392956</c:v>
                </c:pt>
                <c:pt idx="8632">
                  <c:v>1.5379358276381327</c:v>
                </c:pt>
                <c:pt idx="8633">
                  <c:v>1.5377577021079454</c:v>
                </c:pt>
                <c:pt idx="8634">
                  <c:v>1.537579617834395</c:v>
                </c:pt>
                <c:pt idx="8635">
                  <c:v>1.5374015748031495</c:v>
                </c:pt>
                <c:pt idx="8636">
                  <c:v>1.5372235729998842</c:v>
                </c:pt>
                <c:pt idx="8637">
                  <c:v>1.5370456124102803</c:v>
                </c:pt>
                <c:pt idx="8638">
                  <c:v>1.5368676930200256</c:v>
                </c:pt>
                <c:pt idx="8639">
                  <c:v>1.5366898148148149</c:v>
                </c:pt>
                <c:pt idx="8640">
                  <c:v>1.5365119777803495</c:v>
                </c:pt>
                <c:pt idx="8641">
                  <c:v>1.5363341819023375</c:v>
                </c:pt>
                <c:pt idx="8642">
                  <c:v>1.5361564271664931</c:v>
                </c:pt>
                <c:pt idx="8643">
                  <c:v>1.5359787135585377</c:v>
                </c:pt>
                <c:pt idx="8644">
                  <c:v>1.5358010410641989</c:v>
                </c:pt>
                <c:pt idx="8645">
                  <c:v>1.5356234096692112</c:v>
                </c:pt>
                <c:pt idx="8646">
                  <c:v>1.5354458193593155</c:v>
                </c:pt>
                <c:pt idx="8647">
                  <c:v>1.5352682701202591</c:v>
                </c:pt>
                <c:pt idx="8648">
                  <c:v>1.5350907619377963</c:v>
                </c:pt>
                <c:pt idx="8649">
                  <c:v>1.5349132947976878</c:v>
                </c:pt>
                <c:pt idx="8650">
                  <c:v>1.5347358686857011</c:v>
                </c:pt>
                <c:pt idx="8651">
                  <c:v>1.5345584835876098</c:v>
                </c:pt>
                <c:pt idx="8652">
                  <c:v>1.5343811394891944</c:v>
                </c:pt>
                <c:pt idx="8653">
                  <c:v>1.5342038363762422</c:v>
                </c:pt>
                <c:pt idx="8654">
                  <c:v>1.5340265742345465</c:v>
                </c:pt>
                <c:pt idx="8655">
                  <c:v>1.5338493530499075</c:v>
                </c:pt>
                <c:pt idx="8656">
                  <c:v>1.5336721728081322</c:v>
                </c:pt>
                <c:pt idx="8657">
                  <c:v>1.5334950334950335</c:v>
                </c:pt>
                <c:pt idx="8658">
                  <c:v>1.5333179350964314</c:v>
                </c:pt>
                <c:pt idx="8659">
                  <c:v>1.5331408775981523</c:v>
                </c:pt>
                <c:pt idx="8660">
                  <c:v>1.5329638609860294</c:v>
                </c:pt>
                <c:pt idx="8661">
                  <c:v>1.5327868852459017</c:v>
                </c:pt>
                <c:pt idx="8662">
                  <c:v>1.5326099503636155</c:v>
                </c:pt>
                <c:pt idx="8663">
                  <c:v>1.532433056325023</c:v>
                </c:pt>
                <c:pt idx="8664">
                  <c:v>1.5322562031159839</c:v>
                </c:pt>
                <c:pt idx="8665">
                  <c:v>1.5320793907223633</c:v>
                </c:pt>
                <c:pt idx="8666">
                  <c:v>1.5319026191300336</c:v>
                </c:pt>
                <c:pt idx="8667">
                  <c:v>1.531725888324873</c:v>
                </c:pt>
                <c:pt idx="8668">
                  <c:v>1.5315491982927674</c:v>
                </c:pt>
                <c:pt idx="8669">
                  <c:v>1.531372549019608</c:v>
                </c:pt>
                <c:pt idx="8670">
                  <c:v>1.5311959404912927</c:v>
                </c:pt>
                <c:pt idx="8671">
                  <c:v>1.5310193726937269</c:v>
                </c:pt>
                <c:pt idx="8672">
                  <c:v>1.5308428456128214</c:v>
                </c:pt>
                <c:pt idx="8673">
                  <c:v>1.5306663592344938</c:v>
                </c:pt>
                <c:pt idx="8674">
                  <c:v>1.5304899135446686</c:v>
                </c:pt>
                <c:pt idx="8675">
                  <c:v>1.5303135085292761</c:v>
                </c:pt>
                <c:pt idx="8676">
                  <c:v>1.5301371441742537</c:v>
                </c:pt>
                <c:pt idx="8677">
                  <c:v>1.529960820465545</c:v>
                </c:pt>
                <c:pt idx="8678">
                  <c:v>1.5297845373891001</c:v>
                </c:pt>
                <c:pt idx="8679">
                  <c:v>1.5296082949308756</c:v>
                </c:pt>
                <c:pt idx="8680">
                  <c:v>1.5294320930768344</c:v>
                </c:pt>
                <c:pt idx="8681">
                  <c:v>1.5292559318129464</c:v>
                </c:pt>
                <c:pt idx="8682">
                  <c:v>1.5290798111251871</c:v>
                </c:pt>
                <c:pt idx="8683">
                  <c:v>1.5289037309995395</c:v>
                </c:pt>
                <c:pt idx="8684">
                  <c:v>1.5287276914219918</c:v>
                </c:pt>
                <c:pt idx="8685">
                  <c:v>1.5285516923785403</c:v>
                </c:pt>
                <c:pt idx="8686">
                  <c:v>1.528375733855186</c:v>
                </c:pt>
                <c:pt idx="8687">
                  <c:v>1.5281998158379373</c:v>
                </c:pt>
                <c:pt idx="8688">
                  <c:v>1.5280239383128094</c:v>
                </c:pt>
                <c:pt idx="8689">
                  <c:v>1.5278481012658227</c:v>
                </c:pt>
                <c:pt idx="8690">
                  <c:v>1.5276723046830054</c:v>
                </c:pt>
                <c:pt idx="8691">
                  <c:v>1.5274965485503911</c:v>
                </c:pt>
                <c:pt idx="8692">
                  <c:v>1.5273208328540204</c:v>
                </c:pt>
                <c:pt idx="8693">
                  <c:v>1.5271451575799402</c:v>
                </c:pt>
                <c:pt idx="8694">
                  <c:v>1.5269695227142035</c:v>
                </c:pt>
                <c:pt idx="8695">
                  <c:v>1.5267939282428702</c:v>
                </c:pt>
                <c:pt idx="8696">
                  <c:v>1.5266183741520065</c:v>
                </c:pt>
                <c:pt idx="8697">
                  <c:v>1.5264428604276845</c:v>
                </c:pt>
                <c:pt idx="8698">
                  <c:v>1.5262673870559835</c:v>
                </c:pt>
                <c:pt idx="8699">
                  <c:v>1.5260919540229885</c:v>
                </c:pt>
                <c:pt idx="8700">
                  <c:v>1.5259165613147914</c:v>
                </c:pt>
                <c:pt idx="8701">
                  <c:v>1.5257412089174902</c:v>
                </c:pt>
                <c:pt idx="8702">
                  <c:v>1.5255658968171895</c:v>
                </c:pt>
                <c:pt idx="8703">
                  <c:v>1.525390625</c:v>
                </c:pt>
                <c:pt idx="8704">
                  <c:v>1.5252153934520392</c:v>
                </c:pt>
                <c:pt idx="8705">
                  <c:v>1.5250402021594303</c:v>
                </c:pt>
                <c:pt idx="8706">
                  <c:v>1.5248650511083037</c:v>
                </c:pt>
                <c:pt idx="8707">
                  <c:v>1.5246899402847955</c:v>
                </c:pt>
                <c:pt idx="8708">
                  <c:v>1.5245148696750488</c:v>
                </c:pt>
                <c:pt idx="8709">
                  <c:v>1.5243398392652123</c:v>
                </c:pt>
                <c:pt idx="8710">
                  <c:v>1.5241648490414419</c:v>
                </c:pt>
                <c:pt idx="8711">
                  <c:v>1.523989898989899</c:v>
                </c:pt>
                <c:pt idx="8712">
                  <c:v>1.5238149890967521</c:v>
                </c:pt>
                <c:pt idx="8713">
                  <c:v>1.5236401193481754</c:v>
                </c:pt>
                <c:pt idx="8714">
                  <c:v>1.52346528973035</c:v>
                </c:pt>
                <c:pt idx="8715">
                  <c:v>1.523290500229463</c:v>
                </c:pt>
                <c:pt idx="8716">
                  <c:v>1.5231157508317081</c:v>
                </c:pt>
                <c:pt idx="8717">
                  <c:v>1.5229410415232851</c:v>
                </c:pt>
                <c:pt idx="8718">
                  <c:v>1.5227663722904003</c:v>
                </c:pt>
                <c:pt idx="8719">
                  <c:v>1.5225917431192661</c:v>
                </c:pt>
                <c:pt idx="8720">
                  <c:v>1.5224171539961013</c:v>
                </c:pt>
                <c:pt idx="8721">
                  <c:v>1.5222426049071314</c:v>
                </c:pt>
                <c:pt idx="8722">
                  <c:v>1.5220680958385877</c:v>
                </c:pt>
                <c:pt idx="8723">
                  <c:v>1.521893626776708</c:v>
                </c:pt>
                <c:pt idx="8724">
                  <c:v>1.5217191977077364</c:v>
                </c:pt>
                <c:pt idx="8725">
                  <c:v>1.5215448086179235</c:v>
                </c:pt>
                <c:pt idx="8726">
                  <c:v>1.5213704594935258</c:v>
                </c:pt>
                <c:pt idx="8727">
                  <c:v>1.5211961503208067</c:v>
                </c:pt>
                <c:pt idx="8728">
                  <c:v>1.521021881086035</c:v>
                </c:pt>
                <c:pt idx="8729">
                  <c:v>1.5208476517754868</c:v>
                </c:pt>
                <c:pt idx="8730">
                  <c:v>1.5206734623754439</c:v>
                </c:pt>
                <c:pt idx="8731">
                  <c:v>1.5204993128721942</c:v>
                </c:pt>
                <c:pt idx="8732">
                  <c:v>1.5203252032520325</c:v>
                </c:pt>
                <c:pt idx="8733">
                  <c:v>1.5201511335012594</c:v>
                </c:pt>
                <c:pt idx="8734">
                  <c:v>1.519977103606182</c:v>
                </c:pt>
                <c:pt idx="8735">
                  <c:v>1.5198031135531136</c:v>
                </c:pt>
                <c:pt idx="8736">
                  <c:v>1.5196291633283736</c:v>
                </c:pt>
                <c:pt idx="8737">
                  <c:v>1.5194552529182879</c:v>
                </c:pt>
                <c:pt idx="8738">
                  <c:v>1.5192813823091886</c:v>
                </c:pt>
                <c:pt idx="8739">
                  <c:v>1.5191075514874142</c:v>
                </c:pt>
                <c:pt idx="8740">
                  <c:v>1.5189337604393089</c:v>
                </c:pt>
                <c:pt idx="8741">
                  <c:v>1.5187600091512239</c:v>
                </c:pt>
                <c:pt idx="8742">
                  <c:v>1.5185862976095161</c:v>
                </c:pt>
                <c:pt idx="8743">
                  <c:v>1.518412625800549</c:v>
                </c:pt>
                <c:pt idx="8744">
                  <c:v>1.5182389937106919</c:v>
                </c:pt>
                <c:pt idx="8745">
                  <c:v>1.5180654013263206</c:v>
                </c:pt>
                <c:pt idx="8746">
                  <c:v>1.5178918486338173</c:v>
                </c:pt>
                <c:pt idx="8747">
                  <c:v>1.5177183356195703</c:v>
                </c:pt>
                <c:pt idx="8748">
                  <c:v>1.5175448622699736</c:v>
                </c:pt>
                <c:pt idx="8749">
                  <c:v>1.5173714285714286</c:v>
                </c:pt>
                <c:pt idx="8750">
                  <c:v>1.5171980345103417</c:v>
                </c:pt>
                <c:pt idx="8751">
                  <c:v>1.5170246800731262</c:v>
                </c:pt>
                <c:pt idx="8752">
                  <c:v>1.5168513652462012</c:v>
                </c:pt>
                <c:pt idx="8753">
                  <c:v>1.5166780900159926</c:v>
                </c:pt>
                <c:pt idx="8754">
                  <c:v>1.5165048543689321</c:v>
                </c:pt>
                <c:pt idx="8755">
                  <c:v>1.5163316582914572</c:v>
                </c:pt>
                <c:pt idx="8756">
                  <c:v>1.5161585017700125</c:v>
                </c:pt>
                <c:pt idx="8757">
                  <c:v>1.5159853847910483</c:v>
                </c:pt>
                <c:pt idx="8758">
                  <c:v>1.5158123073410206</c:v>
                </c:pt>
                <c:pt idx="8759">
                  <c:v>1.5156392694063927</c:v>
                </c:pt>
                <c:pt idx="8760">
                  <c:v>1.5154662709736331</c:v>
                </c:pt>
                <c:pt idx="8761">
                  <c:v>1.5152933120292171</c:v>
                </c:pt>
                <c:pt idx="8762">
                  <c:v>1.5151203925596257</c:v>
                </c:pt>
                <c:pt idx="8763">
                  <c:v>1.5149475125513465</c:v>
                </c:pt>
                <c:pt idx="8764">
                  <c:v>1.5147746719908728</c:v>
                </c:pt>
                <c:pt idx="8765">
                  <c:v>1.5146018708647044</c:v>
                </c:pt>
                <c:pt idx="8766">
                  <c:v>1.5144291091593476</c:v>
                </c:pt>
                <c:pt idx="8767">
                  <c:v>1.5142563868613139</c:v>
                </c:pt>
                <c:pt idx="8768">
                  <c:v>1.5140837039571218</c:v>
                </c:pt>
                <c:pt idx="8769">
                  <c:v>1.5139110604332953</c:v>
                </c:pt>
                <c:pt idx="8770">
                  <c:v>1.5137384562763654</c:v>
                </c:pt>
                <c:pt idx="8771">
                  <c:v>1.5135658914728682</c:v>
                </c:pt>
                <c:pt idx="8772">
                  <c:v>1.5133933660093468</c:v>
                </c:pt>
                <c:pt idx="8773">
                  <c:v>1.5132208798723501</c:v>
                </c:pt>
                <c:pt idx="8774">
                  <c:v>1.5130484330484331</c:v>
                </c:pt>
                <c:pt idx="8775">
                  <c:v>1.5128760255241569</c:v>
                </c:pt>
                <c:pt idx="8776">
                  <c:v>1.5127036572860886</c:v>
                </c:pt>
                <c:pt idx="8777">
                  <c:v>1.5125313283208019</c:v>
                </c:pt>
                <c:pt idx="8778">
                  <c:v>1.5123590386148764</c:v>
                </c:pt>
                <c:pt idx="8779">
                  <c:v>1.5121867881548976</c:v>
                </c:pt>
                <c:pt idx="8780">
                  <c:v>1.5120145769274571</c:v>
                </c:pt>
                <c:pt idx="8781">
                  <c:v>1.5118424049191528</c:v>
                </c:pt>
                <c:pt idx="8782">
                  <c:v>1.5116702721165889</c:v>
                </c:pt>
                <c:pt idx="8783">
                  <c:v>1.5114981785063752</c:v>
                </c:pt>
                <c:pt idx="8784">
                  <c:v>1.5113261240751281</c:v>
                </c:pt>
                <c:pt idx="8785">
                  <c:v>1.5111541088094695</c:v>
                </c:pt>
                <c:pt idx="8786">
                  <c:v>1.5109821326960282</c:v>
                </c:pt>
                <c:pt idx="8787">
                  <c:v>1.5108101957214384</c:v>
                </c:pt>
                <c:pt idx="8788">
                  <c:v>1.5106382978723405</c:v>
                </c:pt>
                <c:pt idx="8789">
                  <c:v>1.510466439135381</c:v>
                </c:pt>
                <c:pt idx="8790">
                  <c:v>1.5102946194972131</c:v>
                </c:pt>
                <c:pt idx="8791">
                  <c:v>1.5101228389444949</c:v>
                </c:pt>
                <c:pt idx="8792">
                  <c:v>1.5099510974638917</c:v>
                </c:pt>
                <c:pt idx="8793">
                  <c:v>1.5097793950420741</c:v>
                </c:pt>
                <c:pt idx="8794">
                  <c:v>1.5096077316657193</c:v>
                </c:pt>
                <c:pt idx="8795">
                  <c:v>1.5094361073215097</c:v>
                </c:pt>
                <c:pt idx="8796">
                  <c:v>1.5092645219961351</c:v>
                </c:pt>
                <c:pt idx="8797">
                  <c:v>1.5090929756762901</c:v>
                </c:pt>
                <c:pt idx="8798">
                  <c:v>1.508921468348676</c:v>
                </c:pt>
                <c:pt idx="8799">
                  <c:v>1.50875</c:v>
                </c:pt>
                <c:pt idx="8800">
                  <c:v>1.5085785706169754</c:v>
                </c:pt>
                <c:pt idx="8801">
                  <c:v>1.5084071801863213</c:v>
                </c:pt>
                <c:pt idx="8802">
                  <c:v>1.5082358286947632</c:v>
                </c:pt>
                <c:pt idx="8803">
                  <c:v>1.5080645161290323</c:v>
                </c:pt>
                <c:pt idx="8804">
                  <c:v>1.507893242475866</c:v>
                </c:pt>
                <c:pt idx="8805">
                  <c:v>1.5077220077220077</c:v>
                </c:pt>
                <c:pt idx="8806">
                  <c:v>1.5075508118542069</c:v>
                </c:pt>
                <c:pt idx="8807">
                  <c:v>1.5073796548592189</c:v>
                </c:pt>
                <c:pt idx="8808">
                  <c:v>1.5072085367238053</c:v>
                </c:pt>
                <c:pt idx="8809">
                  <c:v>1.5070374574347332</c:v>
                </c:pt>
                <c:pt idx="8810">
                  <c:v>1.5068664169787764</c:v>
                </c:pt>
                <c:pt idx="8811">
                  <c:v>1.5066954153427146</c:v>
                </c:pt>
                <c:pt idx="8812">
                  <c:v>1.5065244525133326</c:v>
                </c:pt>
                <c:pt idx="8813">
                  <c:v>1.5063535284774223</c:v>
                </c:pt>
                <c:pt idx="8814">
                  <c:v>1.5061826432217811</c:v>
                </c:pt>
                <c:pt idx="8815">
                  <c:v>1.5060117967332123</c:v>
                </c:pt>
                <c:pt idx="8816">
                  <c:v>1.5058409889985256</c:v>
                </c:pt>
                <c:pt idx="8817">
                  <c:v>1.5056702200045362</c:v>
                </c:pt>
                <c:pt idx="8818">
                  <c:v>1.5054994897380656</c:v>
                </c:pt>
                <c:pt idx="8819">
                  <c:v>1.5053287981859411</c:v>
                </c:pt>
                <c:pt idx="8820">
                  <c:v>1.505158145334996</c:v>
                </c:pt>
                <c:pt idx="8821">
                  <c:v>1.5049875311720697</c:v>
                </c:pt>
                <c:pt idx="8822">
                  <c:v>1.5048169556840076</c:v>
                </c:pt>
                <c:pt idx="8823">
                  <c:v>1.5046464188576609</c:v>
                </c:pt>
                <c:pt idx="8824">
                  <c:v>1.5044759206798868</c:v>
                </c:pt>
                <c:pt idx="8825">
                  <c:v>1.5043054611375481</c:v>
                </c:pt>
                <c:pt idx="8826">
                  <c:v>1.5041350402175144</c:v>
                </c:pt>
                <c:pt idx="8827">
                  <c:v>1.5039646579066606</c:v>
                </c:pt>
                <c:pt idx="8828">
                  <c:v>1.5037943141918677</c:v>
                </c:pt>
                <c:pt idx="8829">
                  <c:v>1.5036240090600226</c:v>
                </c:pt>
                <c:pt idx="8830">
                  <c:v>1.5034537424980183</c:v>
                </c:pt>
                <c:pt idx="8831">
                  <c:v>1.5032835144927537</c:v>
                </c:pt>
                <c:pt idx="8832">
                  <c:v>1.5031133250311333</c:v>
                </c:pt>
                <c:pt idx="8833">
                  <c:v>1.5029431741000678</c:v>
                </c:pt>
                <c:pt idx="8834">
                  <c:v>1.5027730616864743</c:v>
                </c:pt>
                <c:pt idx="8835">
                  <c:v>1.5026029877772749</c:v>
                </c:pt>
                <c:pt idx="8836">
                  <c:v>1.502432952359398</c:v>
                </c:pt>
                <c:pt idx="8837">
                  <c:v>1.5022629554197782</c:v>
                </c:pt>
                <c:pt idx="8838">
                  <c:v>1.5020929969453558</c:v>
                </c:pt>
                <c:pt idx="8839">
                  <c:v>1.5019230769230769</c:v>
                </c:pt>
                <c:pt idx="8840">
                  <c:v>1.5017531953398937</c:v>
                </c:pt>
                <c:pt idx="8841">
                  <c:v>1.5015833521827642</c:v>
                </c:pt>
                <c:pt idx="8842">
                  <c:v>1.5014135474386521</c:v>
                </c:pt>
                <c:pt idx="8843">
                  <c:v>1.5012437810945274</c:v>
                </c:pt>
                <c:pt idx="8844">
                  <c:v>1.5010740531373656</c:v>
                </c:pt>
                <c:pt idx="8845">
                  <c:v>1.5009043635541488</c:v>
                </c:pt>
                <c:pt idx="8846">
                  <c:v>1.500734712331864</c:v>
                </c:pt>
                <c:pt idx="8847">
                  <c:v>1.5005650994575046</c:v>
                </c:pt>
                <c:pt idx="8848">
                  <c:v>1.5003955249180698</c:v>
                </c:pt>
                <c:pt idx="8849">
                  <c:v>1.5002259887005649</c:v>
                </c:pt>
                <c:pt idx="8850">
                  <c:v>1.5000564907920009</c:v>
                </c:pt>
                <c:pt idx="8851">
                  <c:v>1.4998870311793946</c:v>
                </c:pt>
                <c:pt idx="8852">
                  <c:v>1.4997176098497684</c:v>
                </c:pt>
                <c:pt idx="8853">
                  <c:v>1.4995482267901514</c:v>
                </c:pt>
                <c:pt idx="8854">
                  <c:v>1.4993788819875777</c:v>
                </c:pt>
                <c:pt idx="8855">
                  <c:v>1.4992095754290877</c:v>
                </c:pt>
                <c:pt idx="8856">
                  <c:v>1.4990403071017275</c:v>
                </c:pt>
                <c:pt idx="8857">
                  <c:v>1.4988710769925491</c:v>
                </c:pt>
                <c:pt idx="8858">
                  <c:v>1.4987018850886105</c:v>
                </c:pt>
                <c:pt idx="8859">
                  <c:v>1.4985327313769752</c:v>
                </c:pt>
                <c:pt idx="8860">
                  <c:v>1.4983636158447129</c:v>
                </c:pt>
                <c:pt idx="8861">
                  <c:v>1.4981945384788986</c:v>
                </c:pt>
                <c:pt idx="8862">
                  <c:v>1.498025499266614</c:v>
                </c:pt>
                <c:pt idx="8863">
                  <c:v>1.4978564981949458</c:v>
                </c:pt>
                <c:pt idx="8864">
                  <c:v>1.4976875352509871</c:v>
                </c:pt>
                <c:pt idx="8865">
                  <c:v>1.4975186104218363</c:v>
                </c:pt>
                <c:pt idx="8866">
                  <c:v>1.4973497236945978</c:v>
                </c:pt>
                <c:pt idx="8867">
                  <c:v>1.4971808750563824</c:v>
                </c:pt>
                <c:pt idx="8868">
                  <c:v>1.4970120644943059</c:v>
                </c:pt>
                <c:pt idx="8869">
                  <c:v>1.4968432919954904</c:v>
                </c:pt>
                <c:pt idx="8870">
                  <c:v>1.4966745575470635</c:v>
                </c:pt>
                <c:pt idx="8871">
                  <c:v>1.4965058611361588</c:v>
                </c:pt>
                <c:pt idx="8872">
                  <c:v>1.4963372027499156</c:v>
                </c:pt>
                <c:pt idx="8873">
                  <c:v>1.4961685823754789</c:v>
                </c:pt>
                <c:pt idx="8874">
                  <c:v>1.496</c:v>
                </c:pt>
                <c:pt idx="8875">
                  <c:v>1.4958314556106354</c:v>
                </c:pt>
                <c:pt idx="8876">
                  <c:v>1.4956629491945477</c:v>
                </c:pt>
                <c:pt idx="8877">
                  <c:v>1.4954944807389052</c:v>
                </c:pt>
                <c:pt idx="8878">
                  <c:v>1.4953260502308818</c:v>
                </c:pt>
                <c:pt idx="8879">
                  <c:v>1.4951576576576577</c:v>
                </c:pt>
                <c:pt idx="8880">
                  <c:v>1.4949893030064183</c:v>
                </c:pt>
                <c:pt idx="8881">
                  <c:v>1.4948209862643549</c:v>
                </c:pt>
                <c:pt idx="8882">
                  <c:v>1.4946527074186648</c:v>
                </c:pt>
                <c:pt idx="8883">
                  <c:v>1.4944844664565511</c:v>
                </c:pt>
                <c:pt idx="8884">
                  <c:v>1.4943162633652223</c:v>
                </c:pt>
                <c:pt idx="8885">
                  <c:v>1.4941480981318929</c:v>
                </c:pt>
                <c:pt idx="8886">
                  <c:v>1.4939799707437831</c:v>
                </c:pt>
                <c:pt idx="8887">
                  <c:v>1.4938118811881189</c:v>
                </c:pt>
                <c:pt idx="8888">
                  <c:v>1.4936438294521319</c:v>
                </c:pt>
                <c:pt idx="8889">
                  <c:v>1.4934758155230596</c:v>
                </c:pt>
                <c:pt idx="8890">
                  <c:v>1.4933078393881454</c:v>
                </c:pt>
                <c:pt idx="8891">
                  <c:v>1.4931399010346378</c:v>
                </c:pt>
                <c:pt idx="8892">
                  <c:v>1.4929720004497919</c:v>
                </c:pt>
                <c:pt idx="8893">
                  <c:v>1.4928041376208681</c:v>
                </c:pt>
                <c:pt idx="8894">
                  <c:v>1.4926363125351321</c:v>
                </c:pt>
                <c:pt idx="8895">
                  <c:v>1.4924685251798562</c:v>
                </c:pt>
                <c:pt idx="8896">
                  <c:v>1.4923007755423177</c:v>
                </c:pt>
                <c:pt idx="8897">
                  <c:v>1.4921330636098</c:v>
                </c:pt>
                <c:pt idx="8898">
                  <c:v>1.4919653893695921</c:v>
                </c:pt>
                <c:pt idx="8899">
                  <c:v>1.4917977528089887</c:v>
                </c:pt>
                <c:pt idx="8900">
                  <c:v>1.4916301539152905</c:v>
                </c:pt>
                <c:pt idx="8901">
                  <c:v>1.4914625926758032</c:v>
                </c:pt>
                <c:pt idx="8902">
                  <c:v>1.491295069077839</c:v>
                </c:pt>
                <c:pt idx="8903">
                  <c:v>1.4911275831087152</c:v>
                </c:pt>
                <c:pt idx="8904">
                  <c:v>1.4909601347557553</c:v>
                </c:pt>
                <c:pt idx="8905">
                  <c:v>1.4907927240062879</c:v>
                </c:pt>
                <c:pt idx="8906">
                  <c:v>1.4906253508476479</c:v>
                </c:pt>
                <c:pt idx="8907">
                  <c:v>1.4904580152671756</c:v>
                </c:pt>
                <c:pt idx="8908">
                  <c:v>1.4902907172522168</c:v>
                </c:pt>
                <c:pt idx="8909">
                  <c:v>1.4901234567901234</c:v>
                </c:pt>
                <c:pt idx="8910">
                  <c:v>1.4899562338682528</c:v>
                </c:pt>
                <c:pt idx="8911">
                  <c:v>1.4897890484739678</c:v>
                </c:pt>
                <c:pt idx="8912">
                  <c:v>1.4896219005946369</c:v>
                </c:pt>
                <c:pt idx="8913">
                  <c:v>1.4894547902176352</c:v>
                </c:pt>
                <c:pt idx="8914">
                  <c:v>1.489287717330342</c:v>
                </c:pt>
                <c:pt idx="8915">
                  <c:v>1.4891206819201435</c:v>
                </c:pt>
                <c:pt idx="8916">
                  <c:v>1.4889536839744308</c:v>
                </c:pt>
                <c:pt idx="8917">
                  <c:v>1.4887867234806009</c:v>
                </c:pt>
                <c:pt idx="8918">
                  <c:v>1.4886198004260567</c:v>
                </c:pt>
                <c:pt idx="8919">
                  <c:v>1.4884529147982062</c:v>
                </c:pt>
                <c:pt idx="8920">
                  <c:v>1.4882860665844637</c:v>
                </c:pt>
                <c:pt idx="8921">
                  <c:v>1.4881192557722485</c:v>
                </c:pt>
                <c:pt idx="8922">
                  <c:v>1.4879524823489858</c:v>
                </c:pt>
                <c:pt idx="8923">
                  <c:v>1.4877857463021067</c:v>
                </c:pt>
                <c:pt idx="8924">
                  <c:v>1.4876190476190476</c:v>
                </c:pt>
                <c:pt idx="8925">
                  <c:v>1.4874523862872506</c:v>
                </c:pt>
                <c:pt idx="8926">
                  <c:v>1.4872857622941638</c:v>
                </c:pt>
                <c:pt idx="8927">
                  <c:v>1.4871191756272402</c:v>
                </c:pt>
                <c:pt idx="8928">
                  <c:v>1.4869526262739388</c:v>
                </c:pt>
                <c:pt idx="8929">
                  <c:v>1.4867861142217245</c:v>
                </c:pt>
                <c:pt idx="8930">
                  <c:v>1.4866196394580673</c:v>
                </c:pt>
                <c:pt idx="8931">
                  <c:v>1.4864532019704433</c:v>
                </c:pt>
                <c:pt idx="8932">
                  <c:v>1.4862868017463338</c:v>
                </c:pt>
                <c:pt idx="8933">
                  <c:v>1.4861204387732259</c:v>
                </c:pt>
                <c:pt idx="8934">
                  <c:v>1.4859541130386122</c:v>
                </c:pt>
                <c:pt idx="8935">
                  <c:v>1.4857878245299911</c:v>
                </c:pt>
                <c:pt idx="8936">
                  <c:v>1.4856215732348663</c:v>
                </c:pt>
                <c:pt idx="8937">
                  <c:v>1.4854553591407473</c:v>
                </c:pt>
                <c:pt idx="8938">
                  <c:v>1.4852891822351493</c:v>
                </c:pt>
                <c:pt idx="8939">
                  <c:v>1.4851230425055928</c:v>
                </c:pt>
                <c:pt idx="8940">
                  <c:v>1.4849569399396041</c:v>
                </c:pt>
                <c:pt idx="8941">
                  <c:v>1.4847908745247149</c:v>
                </c:pt>
                <c:pt idx="8942">
                  <c:v>1.4846248462484626</c:v>
                </c:pt>
                <c:pt idx="8943">
                  <c:v>1.4844588550983899</c:v>
                </c:pt>
                <c:pt idx="8944">
                  <c:v>1.4842929010620458</c:v>
                </c:pt>
                <c:pt idx="8945">
                  <c:v>1.4841269841269842</c:v>
                </c:pt>
                <c:pt idx="8946">
                  <c:v>1.4839611042807646</c:v>
                </c:pt>
                <c:pt idx="8947">
                  <c:v>1.4837952615109522</c:v>
                </c:pt>
                <c:pt idx="8948">
                  <c:v>1.483629455805118</c:v>
                </c:pt>
                <c:pt idx="8949">
                  <c:v>1.483463687150838</c:v>
                </c:pt>
                <c:pt idx="8950">
                  <c:v>1.4832979555356944</c:v>
                </c:pt>
                <c:pt idx="8951">
                  <c:v>1.4831322609472744</c:v>
                </c:pt>
                <c:pt idx="8952">
                  <c:v>1.482966603373171</c:v>
                </c:pt>
                <c:pt idx="8953">
                  <c:v>1.4828009828009827</c:v>
                </c:pt>
                <c:pt idx="8954">
                  <c:v>1.4826353992183139</c:v>
                </c:pt>
                <c:pt idx="8955">
                  <c:v>1.4824698526127735</c:v>
                </c:pt>
                <c:pt idx="8956">
                  <c:v>1.4823043429719773</c:v>
                </c:pt>
                <c:pt idx="8957">
                  <c:v>1.4821388702835454</c:v>
                </c:pt>
                <c:pt idx="8958">
                  <c:v>1.4819734345351043</c:v>
                </c:pt>
                <c:pt idx="8959">
                  <c:v>1.4818080357142858</c:v>
                </c:pt>
                <c:pt idx="8960">
                  <c:v>1.4816426738087267</c:v>
                </c:pt>
                <c:pt idx="8961">
                  <c:v>1.4814773488060702</c:v>
                </c:pt>
                <c:pt idx="8962">
                  <c:v>1.481312060693964</c:v>
                </c:pt>
                <c:pt idx="8963">
                  <c:v>1.4811468094600624</c:v>
                </c:pt>
                <c:pt idx="8964">
                  <c:v>1.4809815950920246</c:v>
                </c:pt>
                <c:pt idx="8965">
                  <c:v>1.4808164175775151</c:v>
                </c:pt>
                <c:pt idx="8966">
                  <c:v>1.4806512769042044</c:v>
                </c:pt>
                <c:pt idx="8967">
                  <c:v>1.480486173059768</c:v>
                </c:pt>
                <c:pt idx="8968">
                  <c:v>1.4803211060318877</c:v>
                </c:pt>
                <c:pt idx="8969">
                  <c:v>1.4801560758082497</c:v>
                </c:pt>
                <c:pt idx="8970">
                  <c:v>1.4799910823765468</c:v>
                </c:pt>
                <c:pt idx="8971">
                  <c:v>1.4798261257244762</c:v>
                </c:pt>
                <c:pt idx="8972">
                  <c:v>1.4796612058397414</c:v>
                </c:pt>
                <c:pt idx="8973">
                  <c:v>1.4794963227100513</c:v>
                </c:pt>
                <c:pt idx="8974">
                  <c:v>1.4793314763231198</c:v>
                </c:pt>
                <c:pt idx="8975">
                  <c:v>1.4791666666666667</c:v>
                </c:pt>
                <c:pt idx="8976">
                  <c:v>1.4790018937284171</c:v>
                </c:pt>
                <c:pt idx="8977">
                  <c:v>1.4788371574961017</c:v>
                </c:pt>
                <c:pt idx="8978">
                  <c:v>1.4786724579574564</c:v>
                </c:pt>
                <c:pt idx="8979">
                  <c:v>1.4785077951002228</c:v>
                </c:pt>
                <c:pt idx="8980">
                  <c:v>1.4783431689121478</c:v>
                </c:pt>
                <c:pt idx="8981">
                  <c:v>1.4781785793809843</c:v>
                </c:pt>
                <c:pt idx="8982">
                  <c:v>1.4780140264944897</c:v>
                </c:pt>
                <c:pt idx="8983">
                  <c:v>1.4778495102404274</c:v>
                </c:pt>
                <c:pt idx="8984">
                  <c:v>1.4776850306065665</c:v>
                </c:pt>
                <c:pt idx="8985">
                  <c:v>1.4775205875806812</c:v>
                </c:pt>
                <c:pt idx="8986">
                  <c:v>1.4773561811505509</c:v>
                </c:pt>
                <c:pt idx="8987">
                  <c:v>1.4771918113039608</c:v>
                </c:pt>
                <c:pt idx="8988">
                  <c:v>1.4770274780287018</c:v>
                </c:pt>
                <c:pt idx="8989">
                  <c:v>1.4768631813125694</c:v>
                </c:pt>
                <c:pt idx="8990">
                  <c:v>1.4766989211433657</c:v>
                </c:pt>
                <c:pt idx="8991">
                  <c:v>1.4765346975088969</c:v>
                </c:pt>
                <c:pt idx="8992">
                  <c:v>1.4763705103969755</c:v>
                </c:pt>
                <c:pt idx="8993">
                  <c:v>1.4762063597954191</c:v>
                </c:pt>
                <c:pt idx="8994">
                  <c:v>1.4760422456920512</c:v>
                </c:pt>
                <c:pt idx="8995">
                  <c:v>1.4758781680747</c:v>
                </c:pt>
                <c:pt idx="8996">
                  <c:v>1.4757141269311993</c:v>
                </c:pt>
                <c:pt idx="8997">
                  <c:v>1.4755501222493888</c:v>
                </c:pt>
                <c:pt idx="8998">
                  <c:v>1.4753861540171129</c:v>
                </c:pt>
                <c:pt idx="8999">
                  <c:v>1.4752222222222222</c:v>
                </c:pt>
                <c:pt idx="9000">
                  <c:v>1.4750583268525719</c:v>
                </c:pt>
                <c:pt idx="9001">
                  <c:v>1.4748944678960232</c:v>
                </c:pt>
                <c:pt idx="9002">
                  <c:v>1.4747306453404421</c:v>
                </c:pt>
                <c:pt idx="9003">
                  <c:v>1.4745668591737007</c:v>
                </c:pt>
                <c:pt idx="9004">
                  <c:v>1.4744031093836758</c:v>
                </c:pt>
                <c:pt idx="9005">
                  <c:v>1.47423939595825</c:v>
                </c:pt>
                <c:pt idx="9006">
                  <c:v>1.4740757188853115</c:v>
                </c:pt>
                <c:pt idx="9007">
                  <c:v>1.473912078152753</c:v>
                </c:pt>
                <c:pt idx="9008">
                  <c:v>1.4737484737484738</c:v>
                </c:pt>
                <c:pt idx="9009">
                  <c:v>1.4735849056603774</c:v>
                </c:pt>
                <c:pt idx="9010">
                  <c:v>1.4734213738763733</c:v>
                </c:pt>
                <c:pt idx="9011">
                  <c:v>1.4732578783843764</c:v>
                </c:pt>
                <c:pt idx="9012">
                  <c:v>1.4730944191723068</c:v>
                </c:pt>
                <c:pt idx="9013">
                  <c:v>1.4729309962280897</c:v>
                </c:pt>
                <c:pt idx="9014">
                  <c:v>1.472767609539656</c:v>
                </c:pt>
                <c:pt idx="9015">
                  <c:v>1.4726042590949424</c:v>
                </c:pt>
                <c:pt idx="9016">
                  <c:v>1.4724409448818898</c:v>
                </c:pt>
                <c:pt idx="9017">
                  <c:v>1.4722776668884454</c:v>
                </c:pt>
                <c:pt idx="9018">
                  <c:v>1.4721144251025613</c:v>
                </c:pt>
                <c:pt idx="9019">
                  <c:v>1.4719512195121951</c:v>
                </c:pt>
                <c:pt idx="9020">
                  <c:v>1.4717880501053098</c:v>
                </c:pt>
                <c:pt idx="9021">
                  <c:v>1.4716249168698736</c:v>
                </c:pt>
                <c:pt idx="9022">
                  <c:v>1.47146181979386</c:v>
                </c:pt>
                <c:pt idx="9023">
                  <c:v>1.4712987588652482</c:v>
                </c:pt>
                <c:pt idx="9024">
                  <c:v>1.4711357340720221</c:v>
                </c:pt>
                <c:pt idx="9025">
                  <c:v>1.4709727454021715</c:v>
                </c:pt>
                <c:pt idx="9026">
                  <c:v>1.4708097928436912</c:v>
                </c:pt>
                <c:pt idx="9027">
                  <c:v>1.4706468763845812</c:v>
                </c:pt>
                <c:pt idx="9028">
                  <c:v>1.4704839960128475</c:v>
                </c:pt>
                <c:pt idx="9029">
                  <c:v>1.4703211517165005</c:v>
                </c:pt>
                <c:pt idx="9030">
                  <c:v>1.4701583434835566</c:v>
                </c:pt>
                <c:pt idx="9031">
                  <c:v>1.4699955713020372</c:v>
                </c:pt>
                <c:pt idx="9032">
                  <c:v>1.469832835159969</c:v>
                </c:pt>
                <c:pt idx="9033">
                  <c:v>1.469670135045384</c:v>
                </c:pt>
                <c:pt idx="9034">
                  <c:v>1.4695074709463198</c:v>
                </c:pt>
                <c:pt idx="9035">
                  <c:v>1.4693448428508189</c:v>
                </c:pt>
                <c:pt idx="9036">
                  <c:v>1.4691822507469292</c:v>
                </c:pt>
                <c:pt idx="9037">
                  <c:v>1.4690196946227041</c:v>
                </c:pt>
                <c:pt idx="9038">
                  <c:v>1.468857174466202</c:v>
                </c:pt>
                <c:pt idx="9039">
                  <c:v>1.4686946902654867</c:v>
                </c:pt>
                <c:pt idx="9040">
                  <c:v>1.4685322420086273</c:v>
                </c:pt>
                <c:pt idx="9041">
                  <c:v>1.4683698296836982</c:v>
                </c:pt>
                <c:pt idx="9042">
                  <c:v>1.4682074532787792</c:v>
                </c:pt>
                <c:pt idx="9043">
                  <c:v>1.4680451127819549</c:v>
                </c:pt>
                <c:pt idx="9044">
                  <c:v>1.4678828081813156</c:v>
                </c:pt>
                <c:pt idx="9045">
                  <c:v>1.4677205394649568</c:v>
                </c:pt>
                <c:pt idx="9046">
                  <c:v>1.4675583066209794</c:v>
                </c:pt>
                <c:pt idx="9047">
                  <c:v>1.467396109637489</c:v>
                </c:pt>
                <c:pt idx="9048">
                  <c:v>1.4672339485025969</c:v>
                </c:pt>
                <c:pt idx="9049">
                  <c:v>1.46707182320442</c:v>
                </c:pt>
                <c:pt idx="9050">
                  <c:v>1.4669097337310795</c:v>
                </c:pt>
                <c:pt idx="9051">
                  <c:v>1.4667476800707027</c:v>
                </c:pt>
                <c:pt idx="9052">
                  <c:v>1.4665856622114217</c:v>
                </c:pt>
                <c:pt idx="9053">
                  <c:v>1.4664236801413739</c:v>
                </c:pt>
                <c:pt idx="9054">
                  <c:v>1.4662617338487023</c:v>
                </c:pt>
                <c:pt idx="9055">
                  <c:v>1.4660998233215548</c:v>
                </c:pt>
                <c:pt idx="9056">
                  <c:v>1.4659379485480843</c:v>
                </c:pt>
                <c:pt idx="9057">
                  <c:v>1.4657761095164497</c:v>
                </c:pt>
                <c:pt idx="9058">
                  <c:v>1.4656143062148139</c:v>
                </c:pt>
                <c:pt idx="9059">
                  <c:v>1.4654525386313466</c:v>
                </c:pt>
                <c:pt idx="9060">
                  <c:v>1.4652908067542214</c:v>
                </c:pt>
                <c:pt idx="9061">
                  <c:v>1.4651291105716178</c:v>
                </c:pt>
                <c:pt idx="9062">
                  <c:v>1.4649674500717202</c:v>
                </c:pt>
                <c:pt idx="9063">
                  <c:v>1.4648058252427185</c:v>
                </c:pt>
                <c:pt idx="9064">
                  <c:v>1.4646442360728076</c:v>
                </c:pt>
                <c:pt idx="9065">
                  <c:v>1.4644826825501875</c:v>
                </c:pt>
                <c:pt idx="9066">
                  <c:v>1.4643211646630638</c:v>
                </c:pt>
                <c:pt idx="9067">
                  <c:v>1.464159682399647</c:v>
                </c:pt>
                <c:pt idx="9068">
                  <c:v>1.4639982357481531</c:v>
                </c:pt>
                <c:pt idx="9069">
                  <c:v>1.4638368246968025</c:v>
                </c:pt>
                <c:pt idx="9070">
                  <c:v>1.463675449233822</c:v>
                </c:pt>
                <c:pt idx="9071">
                  <c:v>1.4635141093474426</c:v>
                </c:pt>
                <c:pt idx="9072">
                  <c:v>1.463352805025901</c:v>
                </c:pt>
                <c:pt idx="9073">
                  <c:v>1.4631915362574388</c:v>
                </c:pt>
                <c:pt idx="9074">
                  <c:v>1.4630303030303031</c:v>
                </c:pt>
                <c:pt idx="9075">
                  <c:v>1.4628691053327456</c:v>
                </c:pt>
                <c:pt idx="9076">
                  <c:v>1.4627079431530241</c:v>
                </c:pt>
                <c:pt idx="9077">
                  <c:v>1.4625468164794007</c:v>
                </c:pt>
                <c:pt idx="9078">
                  <c:v>1.4623857253001431</c:v>
                </c:pt>
                <c:pt idx="9079">
                  <c:v>1.4622246696035242</c:v>
                </c:pt>
                <c:pt idx="9080">
                  <c:v>1.4620636493778219</c:v>
                </c:pt>
                <c:pt idx="9081">
                  <c:v>1.4619026646113191</c:v>
                </c:pt>
                <c:pt idx="9082">
                  <c:v>1.4617417152923042</c:v>
                </c:pt>
                <c:pt idx="9083">
                  <c:v>1.461580801409071</c:v>
                </c:pt>
                <c:pt idx="9084">
                  <c:v>1.4614199229499174</c:v>
                </c:pt>
                <c:pt idx="9085">
                  <c:v>1.4612590799031477</c:v>
                </c:pt>
                <c:pt idx="9086">
                  <c:v>1.4610982722570705</c:v>
                </c:pt>
                <c:pt idx="9087">
                  <c:v>1.4609375</c:v>
                </c:pt>
                <c:pt idx="9088">
                  <c:v>1.4607767631202553</c:v>
                </c:pt>
                <c:pt idx="9089">
                  <c:v>1.4606160616061605</c:v>
                </c:pt>
                <c:pt idx="9090">
                  <c:v>1.4604553954460455</c:v>
                </c:pt>
                <c:pt idx="9091">
                  <c:v>1.4602947646282447</c:v>
                </c:pt>
                <c:pt idx="9092">
                  <c:v>1.4601341691410976</c:v>
                </c:pt>
                <c:pt idx="9093">
                  <c:v>1.4599736089729491</c:v>
                </c:pt>
                <c:pt idx="9094">
                  <c:v>1.4598130841121495</c:v>
                </c:pt>
                <c:pt idx="9095">
                  <c:v>1.4596525945470535</c:v>
                </c:pt>
                <c:pt idx="9096">
                  <c:v>1.4594921402660217</c:v>
                </c:pt>
                <c:pt idx="9097">
                  <c:v>1.4593317212574193</c:v>
                </c:pt>
                <c:pt idx="9098">
                  <c:v>1.4591713375096165</c:v>
                </c:pt>
                <c:pt idx="9099">
                  <c:v>1.459010989010989</c:v>
                </c:pt>
                <c:pt idx="9100">
                  <c:v>1.4588506757499176</c:v>
                </c:pt>
                <c:pt idx="9101">
                  <c:v>1.458690397714788</c:v>
                </c:pt>
                <c:pt idx="9102">
                  <c:v>1.4585301548939911</c:v>
                </c:pt>
                <c:pt idx="9103">
                  <c:v>1.4583699472759226</c:v>
                </c:pt>
                <c:pt idx="9104">
                  <c:v>1.4582097748489842</c:v>
                </c:pt>
                <c:pt idx="9105">
                  <c:v>1.4580496376015815</c:v>
                </c:pt>
                <c:pt idx="9106">
                  <c:v>1.4578895355221257</c:v>
                </c:pt>
                <c:pt idx="9107">
                  <c:v>1.4577294685990339</c:v>
                </c:pt>
                <c:pt idx="9108">
                  <c:v>1.4575694368207268</c:v>
                </c:pt>
                <c:pt idx="9109">
                  <c:v>1.4574094401756312</c:v>
                </c:pt>
                <c:pt idx="9110">
                  <c:v>1.4572494786521786</c:v>
                </c:pt>
                <c:pt idx="9111">
                  <c:v>1.4570895522388059</c:v>
                </c:pt>
                <c:pt idx="9112">
                  <c:v>1.4569296609239548</c:v>
                </c:pt>
                <c:pt idx="9113">
                  <c:v>1.456769804696072</c:v>
                </c:pt>
                <c:pt idx="9114">
                  <c:v>1.4566099835436095</c:v>
                </c:pt>
                <c:pt idx="9115">
                  <c:v>1.4564501974550241</c:v>
                </c:pt>
                <c:pt idx="9116">
                  <c:v>1.456290446418778</c:v>
                </c:pt>
                <c:pt idx="9117">
                  <c:v>1.4561307304233384</c:v>
                </c:pt>
                <c:pt idx="9118">
                  <c:v>1.4559710494571774</c:v>
                </c:pt>
                <c:pt idx="9119">
                  <c:v>1.4558114035087719</c:v>
                </c:pt>
                <c:pt idx="9120">
                  <c:v>1.4556517925666046</c:v>
                </c:pt>
                <c:pt idx="9121">
                  <c:v>1.4554922166191624</c:v>
                </c:pt>
                <c:pt idx="9122">
                  <c:v>1.4553326756549381</c:v>
                </c:pt>
                <c:pt idx="9123">
                  <c:v>1.4551731696624288</c:v>
                </c:pt>
                <c:pt idx="9124">
                  <c:v>1.455013698630137</c:v>
                </c:pt>
                <c:pt idx="9125">
                  <c:v>1.4548542625465701</c:v>
                </c:pt>
                <c:pt idx="9126">
                  <c:v>1.4546948614002411</c:v>
                </c:pt>
                <c:pt idx="9127">
                  <c:v>1.454535495179667</c:v>
                </c:pt>
                <c:pt idx="9128">
                  <c:v>1.4543761638733705</c:v>
                </c:pt>
                <c:pt idx="9129">
                  <c:v>1.4542168674698794</c:v>
                </c:pt>
                <c:pt idx="9130">
                  <c:v>1.4540576059577264</c:v>
                </c:pt>
                <c:pt idx="9131">
                  <c:v>1.453898379325449</c:v>
                </c:pt>
                <c:pt idx="9132">
                  <c:v>1.4537391875615899</c:v>
                </c:pt>
                <c:pt idx="9133">
                  <c:v>1.4535800306546967</c:v>
                </c:pt>
                <c:pt idx="9134">
                  <c:v>1.4534209085933223</c:v>
                </c:pt>
                <c:pt idx="9135">
                  <c:v>1.4532618213660244</c:v>
                </c:pt>
                <c:pt idx="9136">
                  <c:v>1.4531027689613658</c:v>
                </c:pt>
                <c:pt idx="9137">
                  <c:v>1.4529437513679142</c:v>
                </c:pt>
                <c:pt idx="9138">
                  <c:v>1.4527847685742423</c:v>
                </c:pt>
                <c:pt idx="9139">
                  <c:v>1.4526258205689278</c:v>
                </c:pt>
                <c:pt idx="9140">
                  <c:v>1.4524669073405536</c:v>
                </c:pt>
                <c:pt idx="9141">
                  <c:v>1.4523080288777073</c:v>
                </c:pt>
                <c:pt idx="9142">
                  <c:v>1.4521491851689818</c:v>
                </c:pt>
                <c:pt idx="9143">
                  <c:v>1.4519903762029747</c:v>
                </c:pt>
                <c:pt idx="9144">
                  <c:v>1.4518316019682886</c:v>
                </c:pt>
                <c:pt idx="9145">
                  <c:v>1.4516728624535316</c:v>
                </c:pt>
                <c:pt idx="9146">
                  <c:v>1.4515141576473161</c:v>
                </c:pt>
                <c:pt idx="9147">
                  <c:v>1.4513554875382597</c:v>
                </c:pt>
                <c:pt idx="9148">
                  <c:v>1.4511968521149852</c:v>
                </c:pt>
                <c:pt idx="9149">
                  <c:v>1.4510382513661202</c:v>
                </c:pt>
                <c:pt idx="9150">
                  <c:v>1.4508796852802972</c:v>
                </c:pt>
                <c:pt idx="9151">
                  <c:v>1.4507211538461537</c:v>
                </c:pt>
                <c:pt idx="9152">
                  <c:v>1.4505626570523327</c:v>
                </c:pt>
                <c:pt idx="9153">
                  <c:v>1.4504041948874808</c:v>
                </c:pt>
                <c:pt idx="9154">
                  <c:v>1.4502457673402511</c:v>
                </c:pt>
                <c:pt idx="9155">
                  <c:v>1.450087374399301</c:v>
                </c:pt>
                <c:pt idx="9156">
                  <c:v>1.4499290160532925</c:v>
                </c:pt>
                <c:pt idx="9157">
                  <c:v>1.4497706922908933</c:v>
                </c:pt>
                <c:pt idx="9158">
                  <c:v>1.4496124031007751</c:v>
                </c:pt>
                <c:pt idx="9159">
                  <c:v>1.4494541484716157</c:v>
                </c:pt>
                <c:pt idx="9160">
                  <c:v>1.449295928392097</c:v>
                </c:pt>
                <c:pt idx="9161">
                  <c:v>1.449137742850906</c:v>
                </c:pt>
                <c:pt idx="9162">
                  <c:v>1.4489795918367347</c:v>
                </c:pt>
                <c:pt idx="9163">
                  <c:v>1.4488214753382802</c:v>
                </c:pt>
                <c:pt idx="9164">
                  <c:v>1.4486633933442443</c:v>
                </c:pt>
                <c:pt idx="9165">
                  <c:v>1.4485053458433341</c:v>
                </c:pt>
                <c:pt idx="9166">
                  <c:v>1.4483473328242609</c:v>
                </c:pt>
                <c:pt idx="9167">
                  <c:v>1.4481893542757418</c:v>
                </c:pt>
                <c:pt idx="9168">
                  <c:v>1.4480314101864979</c:v>
                </c:pt>
                <c:pt idx="9169">
                  <c:v>1.4478735005452563</c:v>
                </c:pt>
                <c:pt idx="9170">
                  <c:v>1.4477156253407479</c:v>
                </c:pt>
                <c:pt idx="9171">
                  <c:v>1.4475577845617096</c:v>
                </c:pt>
                <c:pt idx="9172">
                  <c:v>1.4473999781968823</c:v>
                </c:pt>
                <c:pt idx="9173">
                  <c:v>1.4472422062350121</c:v>
                </c:pt>
                <c:pt idx="9174">
                  <c:v>1.4470844686648501</c:v>
                </c:pt>
                <c:pt idx="9175">
                  <c:v>1.4469267654751525</c:v>
                </c:pt>
                <c:pt idx="9176">
                  <c:v>1.4467690966546802</c:v>
                </c:pt>
                <c:pt idx="9177">
                  <c:v>1.4466114621921988</c:v>
                </c:pt>
                <c:pt idx="9178">
                  <c:v>1.4464538620764789</c:v>
                </c:pt>
                <c:pt idx="9179">
                  <c:v>1.4462962962962962</c:v>
                </c:pt>
                <c:pt idx="9180">
                  <c:v>1.4461387648404314</c:v>
                </c:pt>
                <c:pt idx="9181">
                  <c:v>1.4459812676976693</c:v>
                </c:pt>
                <c:pt idx="9182">
                  <c:v>1.4458238048568006</c:v>
                </c:pt>
                <c:pt idx="9183">
                  <c:v>1.4456663763066202</c:v>
                </c:pt>
                <c:pt idx="9184">
                  <c:v>1.4455089820359281</c:v>
                </c:pt>
                <c:pt idx="9185">
                  <c:v>1.4453516220335292</c:v>
                </c:pt>
                <c:pt idx="9186">
                  <c:v>1.4451942962882334</c:v>
                </c:pt>
                <c:pt idx="9187">
                  <c:v>1.445037004788855</c:v>
                </c:pt>
                <c:pt idx="9188">
                  <c:v>1.4448797475242137</c:v>
                </c:pt>
                <c:pt idx="9189">
                  <c:v>1.4447225244831339</c:v>
                </c:pt>
                <c:pt idx="9190">
                  <c:v>1.4445653356544446</c:v>
                </c:pt>
                <c:pt idx="9191">
                  <c:v>1.44440818102698</c:v>
                </c:pt>
                <c:pt idx="9192">
                  <c:v>1.4442510605895791</c:v>
                </c:pt>
                <c:pt idx="9193">
                  <c:v>1.4440939743310854</c:v>
                </c:pt>
                <c:pt idx="9194">
                  <c:v>1.443936922240348</c:v>
                </c:pt>
                <c:pt idx="9195">
                  <c:v>1.4437799043062201</c:v>
                </c:pt>
                <c:pt idx="9196">
                  <c:v>1.4436229205175601</c:v>
                </c:pt>
                <c:pt idx="9197">
                  <c:v>1.4434659708632311</c:v>
                </c:pt>
                <c:pt idx="9198">
                  <c:v>1.4433090553321013</c:v>
                </c:pt>
                <c:pt idx="9199">
                  <c:v>1.4431521739130435</c:v>
                </c:pt>
                <c:pt idx="9200">
                  <c:v>1.4429953265949353</c:v>
                </c:pt>
                <c:pt idx="9201">
                  <c:v>1.4428385133666595</c:v>
                </c:pt>
                <c:pt idx="9202">
                  <c:v>1.4426817342171032</c:v>
                </c:pt>
                <c:pt idx="9203">
                  <c:v>1.4425249891351586</c:v>
                </c:pt>
                <c:pt idx="9204">
                  <c:v>1.4423682781097229</c:v>
                </c:pt>
                <c:pt idx="9205">
                  <c:v>1.4422116011296979</c:v>
                </c:pt>
                <c:pt idx="9206">
                  <c:v>1.4420549581839905</c:v>
                </c:pt>
                <c:pt idx="9207">
                  <c:v>1.4418983492615118</c:v>
                </c:pt>
                <c:pt idx="9208">
                  <c:v>1.4417417743511782</c:v>
                </c:pt>
                <c:pt idx="9209">
                  <c:v>1.441585233441911</c:v>
                </c:pt>
                <c:pt idx="9210">
                  <c:v>1.441428726522636</c:v>
                </c:pt>
                <c:pt idx="9211">
                  <c:v>1.4412722535822839</c:v>
                </c:pt>
                <c:pt idx="9212">
                  <c:v>1.4411158146097904</c:v>
                </c:pt>
                <c:pt idx="9213">
                  <c:v>1.4409594095940959</c:v>
                </c:pt>
                <c:pt idx="9214">
                  <c:v>1.4408030385241455</c:v>
                </c:pt>
                <c:pt idx="9215">
                  <c:v>1.4406467013888888</c:v>
                </c:pt>
                <c:pt idx="9216">
                  <c:v>1.4404903981772812</c:v>
                </c:pt>
                <c:pt idx="9217">
                  <c:v>1.4403341288782816</c:v>
                </c:pt>
                <c:pt idx="9218">
                  <c:v>1.4401778934808547</c:v>
                </c:pt>
                <c:pt idx="9219">
                  <c:v>1.4400216919739697</c:v>
                </c:pt>
                <c:pt idx="9220">
                  <c:v>1.4398655243466001</c:v>
                </c:pt>
                <c:pt idx="9221">
                  <c:v>1.439709390587725</c:v>
                </c:pt>
                <c:pt idx="9222">
                  <c:v>1.4395532906863278</c:v>
                </c:pt>
                <c:pt idx="9223">
                  <c:v>1.4393972246313964</c:v>
                </c:pt>
                <c:pt idx="9224">
                  <c:v>1.4392411924119242</c:v>
                </c:pt>
                <c:pt idx="9225">
                  <c:v>1.4390851940169087</c:v>
                </c:pt>
                <c:pt idx="9226">
                  <c:v>1.4389292294353528</c:v>
                </c:pt>
                <c:pt idx="9227">
                  <c:v>1.4387732986562636</c:v>
                </c:pt>
                <c:pt idx="9228">
                  <c:v>1.4386174016686533</c:v>
                </c:pt>
                <c:pt idx="9229">
                  <c:v>1.4384615384615385</c:v>
                </c:pt>
                <c:pt idx="9230">
                  <c:v>1.4383057090239411</c:v>
                </c:pt>
                <c:pt idx="9231">
                  <c:v>1.4381499133448874</c:v>
                </c:pt>
                <c:pt idx="9232">
                  <c:v>1.4379941514134085</c:v>
                </c:pt>
                <c:pt idx="9233">
                  <c:v>1.4378384232185402</c:v>
                </c:pt>
                <c:pt idx="9234">
                  <c:v>1.4376827287493232</c:v>
                </c:pt>
                <c:pt idx="9235">
                  <c:v>1.4375270679948029</c:v>
                </c:pt>
                <c:pt idx="9236">
                  <c:v>1.4373714409440295</c:v>
                </c:pt>
                <c:pt idx="9237">
                  <c:v>1.4372158475860577</c:v>
                </c:pt>
                <c:pt idx="9238">
                  <c:v>1.437060287909947</c:v>
                </c:pt>
                <c:pt idx="9239">
                  <c:v>1.4369047619047619</c:v>
                </c:pt>
                <c:pt idx="9240">
                  <c:v>1.4367492695595714</c:v>
                </c:pt>
                <c:pt idx="9241">
                  <c:v>1.4365938108634495</c:v>
                </c:pt>
                <c:pt idx="9242">
                  <c:v>1.4364383858054743</c:v>
                </c:pt>
                <c:pt idx="9243">
                  <c:v>1.4362829943747295</c:v>
                </c:pt>
                <c:pt idx="9244">
                  <c:v>1.4361276365603028</c:v>
                </c:pt>
                <c:pt idx="9245">
                  <c:v>1.4359723123512871</c:v>
                </c:pt>
                <c:pt idx="9246">
                  <c:v>1.4358170217367794</c:v>
                </c:pt>
                <c:pt idx="9247">
                  <c:v>1.4356617647058822</c:v>
                </c:pt>
                <c:pt idx="9248">
                  <c:v>1.4355065412477024</c:v>
                </c:pt>
                <c:pt idx="9249">
                  <c:v>1.4353513513513514</c:v>
                </c:pt>
                <c:pt idx="9250">
                  <c:v>1.4351961950059453</c:v>
                </c:pt>
                <c:pt idx="9251">
                  <c:v>1.4350410722006053</c:v>
                </c:pt>
                <c:pt idx="9252">
                  <c:v>1.4348859829244569</c:v>
                </c:pt>
                <c:pt idx="9253">
                  <c:v>1.4347309271666306</c:v>
                </c:pt>
                <c:pt idx="9254">
                  <c:v>1.4345759049162614</c:v>
                </c:pt>
                <c:pt idx="9255">
                  <c:v>1.4344209161624892</c:v>
                </c:pt>
                <c:pt idx="9256">
                  <c:v>1.4342659608944583</c:v>
                </c:pt>
                <c:pt idx="9257">
                  <c:v>1.4341110391013179</c:v>
                </c:pt>
                <c:pt idx="9258">
                  <c:v>1.4339561507722216</c:v>
                </c:pt>
                <c:pt idx="9259">
                  <c:v>1.4338012958963282</c:v>
                </c:pt>
                <c:pt idx="9260">
                  <c:v>1.433646474462801</c:v>
                </c:pt>
                <c:pt idx="9261">
                  <c:v>1.4334916864608076</c:v>
                </c:pt>
                <c:pt idx="9262">
                  <c:v>1.4333369318795206</c:v>
                </c:pt>
                <c:pt idx="9263">
                  <c:v>1.4331822107081174</c:v>
                </c:pt>
                <c:pt idx="9264">
                  <c:v>1.4330275229357798</c:v>
                </c:pt>
                <c:pt idx="9265">
                  <c:v>1.4328728685516943</c:v>
                </c:pt>
                <c:pt idx="9266">
                  <c:v>1.4327182475450524</c:v>
                </c:pt>
                <c:pt idx="9267">
                  <c:v>1.4325636599050495</c:v>
                </c:pt>
                <c:pt idx="9268">
                  <c:v>1.4324091056208867</c:v>
                </c:pt>
                <c:pt idx="9269">
                  <c:v>1.4322545846817691</c:v>
                </c:pt>
                <c:pt idx="9270">
                  <c:v>1.4321000970769064</c:v>
                </c:pt>
                <c:pt idx="9271">
                  <c:v>1.4319456427955133</c:v>
                </c:pt>
                <c:pt idx="9272">
                  <c:v>1.431791221826809</c:v>
                </c:pt>
                <c:pt idx="9273">
                  <c:v>1.4316368341600172</c:v>
                </c:pt>
                <c:pt idx="9274">
                  <c:v>1.4314824797843666</c:v>
                </c:pt>
                <c:pt idx="9275">
                  <c:v>1.43132815868909</c:v>
                </c:pt>
                <c:pt idx="9276">
                  <c:v>1.4311738708634256</c:v>
                </c:pt>
                <c:pt idx="9277">
                  <c:v>1.4310196162966156</c:v>
                </c:pt>
                <c:pt idx="9278">
                  <c:v>1.4308653949779071</c:v>
                </c:pt>
                <c:pt idx="9279">
                  <c:v>1.4307112068965517</c:v>
                </c:pt>
                <c:pt idx="9280">
                  <c:v>1.4305570520418058</c:v>
                </c:pt>
                <c:pt idx="9281">
                  <c:v>1.4304029304029304</c:v>
                </c:pt>
                <c:pt idx="9282">
                  <c:v>1.430248841969191</c:v>
                </c:pt>
                <c:pt idx="9283">
                  <c:v>1.4300947867298579</c:v>
                </c:pt>
                <c:pt idx="9284">
                  <c:v>1.4299407646742057</c:v>
                </c:pt>
                <c:pt idx="9285">
                  <c:v>1.4297867757915141</c:v>
                </c:pt>
                <c:pt idx="9286">
                  <c:v>1.4296328200710671</c:v>
                </c:pt>
                <c:pt idx="9287">
                  <c:v>1.4294788975021533</c:v>
                </c:pt>
                <c:pt idx="9288">
                  <c:v>1.429325008074066</c:v>
                </c:pt>
                <c:pt idx="9289">
                  <c:v>1.4291711517761034</c:v>
                </c:pt>
                <c:pt idx="9290">
                  <c:v>1.4290173285975676</c:v>
                </c:pt>
                <c:pt idx="9291">
                  <c:v>1.4288635385277659</c:v>
                </c:pt>
                <c:pt idx="9292">
                  <c:v>1.4287097815560099</c:v>
                </c:pt>
                <c:pt idx="9293">
                  <c:v>1.4285560576716161</c:v>
                </c:pt>
                <c:pt idx="9294">
                  <c:v>1.4284023668639054</c:v>
                </c:pt>
                <c:pt idx="9295">
                  <c:v>1.4282487091222031</c:v>
                </c:pt>
                <c:pt idx="9296">
                  <c:v>1.4280950844358395</c:v>
                </c:pt>
                <c:pt idx="9297">
                  <c:v>1.4279414927941492</c:v>
                </c:pt>
                <c:pt idx="9298">
                  <c:v>1.4277879341864717</c:v>
                </c:pt>
                <c:pt idx="9299">
                  <c:v>1.4276344086021506</c:v>
                </c:pt>
                <c:pt idx="9300">
                  <c:v>1.4274809160305344</c:v>
                </c:pt>
                <c:pt idx="9301">
                  <c:v>1.4273274564609761</c:v>
                </c:pt>
                <c:pt idx="9302">
                  <c:v>1.4271740298828335</c:v>
                </c:pt>
                <c:pt idx="9303">
                  <c:v>1.4270206362854687</c:v>
                </c:pt>
                <c:pt idx="9304">
                  <c:v>1.4268672756582483</c:v>
                </c:pt>
                <c:pt idx="9305">
                  <c:v>1.4267139479905437</c:v>
                </c:pt>
                <c:pt idx="9306">
                  <c:v>1.426560653271731</c:v>
                </c:pt>
                <c:pt idx="9307">
                  <c:v>1.4264073914911903</c:v>
                </c:pt>
                <c:pt idx="9308">
                  <c:v>1.426254162638307</c:v>
                </c:pt>
                <c:pt idx="9309">
                  <c:v>1.4261009667024704</c:v>
                </c:pt>
                <c:pt idx="9310">
                  <c:v>1.4259478036730748</c:v>
                </c:pt>
                <c:pt idx="9311">
                  <c:v>1.4257946735395188</c:v>
                </c:pt>
                <c:pt idx="9312">
                  <c:v>1.4256415762912058</c:v>
                </c:pt>
                <c:pt idx="9313">
                  <c:v>1.4254885119175436</c:v>
                </c:pt>
                <c:pt idx="9314">
                  <c:v>1.4253354804079441</c:v>
                </c:pt>
                <c:pt idx="9315">
                  <c:v>1.4251824817518248</c:v>
                </c:pt>
                <c:pt idx="9316">
                  <c:v>1.4250295159386068</c:v>
                </c:pt>
                <c:pt idx="9317">
                  <c:v>1.4248765829577164</c:v>
                </c:pt>
                <c:pt idx="9318">
                  <c:v>1.4247236827985836</c:v>
                </c:pt>
                <c:pt idx="9319">
                  <c:v>1.4245708154506438</c:v>
                </c:pt>
                <c:pt idx="9320">
                  <c:v>1.4244179809033366</c:v>
                </c:pt>
                <c:pt idx="9321">
                  <c:v>1.4242651791461061</c:v>
                </c:pt>
                <c:pt idx="9322">
                  <c:v>1.4241124101684006</c:v>
                </c:pt>
                <c:pt idx="9323">
                  <c:v>1.423959673959674</c:v>
                </c:pt>
                <c:pt idx="9324">
                  <c:v>1.4238069705093834</c:v>
                </c:pt>
                <c:pt idx="9325">
                  <c:v>1.4236542998069912</c:v>
                </c:pt>
                <c:pt idx="9326">
                  <c:v>1.4235016618419642</c:v>
                </c:pt>
                <c:pt idx="9327">
                  <c:v>1.4233490566037736</c:v>
                </c:pt>
                <c:pt idx="9328">
                  <c:v>1.4231964840818951</c:v>
                </c:pt>
                <c:pt idx="9329">
                  <c:v>1.4230439442658092</c:v>
                </c:pt>
                <c:pt idx="9330">
                  <c:v>1.4228914371450005</c:v>
                </c:pt>
                <c:pt idx="9331">
                  <c:v>1.4227389627089584</c:v>
                </c:pt>
                <c:pt idx="9332">
                  <c:v>1.4225865209471766</c:v>
                </c:pt>
                <c:pt idx="9333">
                  <c:v>1.4224341118491537</c:v>
                </c:pt>
                <c:pt idx="9334">
                  <c:v>1.4222817354043922</c:v>
                </c:pt>
                <c:pt idx="9335">
                  <c:v>1.4221293916023994</c:v>
                </c:pt>
                <c:pt idx="9336">
                  <c:v>1.4219770804326872</c:v>
                </c:pt>
                <c:pt idx="9337">
                  <c:v>1.4218248018847719</c:v>
                </c:pt>
                <c:pt idx="9338">
                  <c:v>1.4216725559481744</c:v>
                </c:pt>
                <c:pt idx="9339">
                  <c:v>1.4215203426124197</c:v>
                </c:pt>
                <c:pt idx="9340">
                  <c:v>1.4213681618670377</c:v>
                </c:pt>
                <c:pt idx="9341">
                  <c:v>1.4212160137015628</c:v>
                </c:pt>
                <c:pt idx="9342">
                  <c:v>1.4210638981055335</c:v>
                </c:pt>
                <c:pt idx="9343">
                  <c:v>1.4209118150684932</c:v>
                </c:pt>
                <c:pt idx="9344">
                  <c:v>1.4207597645799892</c:v>
                </c:pt>
                <c:pt idx="9345">
                  <c:v>1.4206077466295741</c:v>
                </c:pt>
                <c:pt idx="9346">
                  <c:v>1.4204557612068043</c:v>
                </c:pt>
                <c:pt idx="9347">
                  <c:v>1.4203038083012409</c:v>
                </c:pt>
                <c:pt idx="9348">
                  <c:v>1.4201518879024495</c:v>
                </c:pt>
                <c:pt idx="9349">
                  <c:v>1.42</c:v>
                </c:pt>
                <c:pt idx="9350">
                  <c:v>1.419848144583467</c:v>
                </c:pt>
                <c:pt idx="9351">
                  <c:v>1.4196963216424294</c:v>
                </c:pt>
                <c:pt idx="9352">
                  <c:v>1.4195445311664707</c:v>
                </c:pt>
                <c:pt idx="9353">
                  <c:v>1.4193927731451785</c:v>
                </c:pt>
                <c:pt idx="9354">
                  <c:v>1.4192410475681454</c:v>
                </c:pt>
                <c:pt idx="9355">
                  <c:v>1.4190893544249679</c:v>
                </c:pt>
                <c:pt idx="9356">
                  <c:v>1.4189376937052474</c:v>
                </c:pt>
                <c:pt idx="9357">
                  <c:v>1.4187860653985895</c:v>
                </c:pt>
                <c:pt idx="9358">
                  <c:v>1.418634469494604</c:v>
                </c:pt>
                <c:pt idx="9359">
                  <c:v>1.4184829059829061</c:v>
                </c:pt>
                <c:pt idx="9360">
                  <c:v>1.4183313748531139</c:v>
                </c:pt>
                <c:pt idx="9361">
                  <c:v>1.4181798760948516</c:v>
                </c:pt>
                <c:pt idx="9362">
                  <c:v>1.4180284096977465</c:v>
                </c:pt>
                <c:pt idx="9363">
                  <c:v>1.4178769756514311</c:v>
                </c:pt>
                <c:pt idx="9364">
                  <c:v>1.4177255739455419</c:v>
                </c:pt>
                <c:pt idx="9365">
                  <c:v>1.4175742045697202</c:v>
                </c:pt>
                <c:pt idx="9366">
                  <c:v>1.4174228675136116</c:v>
                </c:pt>
                <c:pt idx="9367">
                  <c:v>1.4172715627668659</c:v>
                </c:pt>
                <c:pt idx="9368">
                  <c:v>1.4171202903191376</c:v>
                </c:pt>
                <c:pt idx="9369">
                  <c:v>1.4169690501600853</c:v>
                </c:pt>
                <c:pt idx="9370">
                  <c:v>1.4168178422793725</c:v>
                </c:pt>
                <c:pt idx="9371">
                  <c:v>1.4166666666666667</c:v>
                </c:pt>
                <c:pt idx="9372">
                  <c:v>1.4165155233116398</c:v>
                </c:pt>
                <c:pt idx="9373">
                  <c:v>1.4163644122039685</c:v>
                </c:pt>
                <c:pt idx="9374">
                  <c:v>1.4162133333333333</c:v>
                </c:pt>
                <c:pt idx="9375">
                  <c:v>1.4160622866894197</c:v>
                </c:pt>
                <c:pt idx="9376">
                  <c:v>1.4159112722619174</c:v>
                </c:pt>
                <c:pt idx="9377">
                  <c:v>1.4157602900405204</c:v>
                </c:pt>
                <c:pt idx="9378">
                  <c:v>1.415609340014927</c:v>
                </c:pt>
                <c:pt idx="9379">
                  <c:v>1.4154584221748401</c:v>
                </c:pt>
                <c:pt idx="9380">
                  <c:v>1.415307536509967</c:v>
                </c:pt>
                <c:pt idx="9381">
                  <c:v>1.4151566830100193</c:v>
                </c:pt>
                <c:pt idx="9382">
                  <c:v>1.4150058616647128</c:v>
                </c:pt>
                <c:pt idx="9383">
                  <c:v>1.4148550724637681</c:v>
                </c:pt>
                <c:pt idx="9384">
                  <c:v>1.4147043153969099</c:v>
                </c:pt>
                <c:pt idx="9385">
                  <c:v>1.4145535904538675</c:v>
                </c:pt>
                <c:pt idx="9386">
                  <c:v>1.4144028976243741</c:v>
                </c:pt>
                <c:pt idx="9387">
                  <c:v>1.4142522368981678</c:v>
                </c:pt>
                <c:pt idx="9388">
                  <c:v>1.4141016082649909</c:v>
                </c:pt>
                <c:pt idx="9389">
                  <c:v>1.4139510117145899</c:v>
                </c:pt>
                <c:pt idx="9390">
                  <c:v>1.4138004472367161</c:v>
                </c:pt>
                <c:pt idx="9391">
                  <c:v>1.4136499148211243</c:v>
                </c:pt>
                <c:pt idx="9392">
                  <c:v>1.4134994144575748</c:v>
                </c:pt>
                <c:pt idx="9393">
                  <c:v>1.4133489461358313</c:v>
                </c:pt>
                <c:pt idx="9394">
                  <c:v>1.4131985098456625</c:v>
                </c:pt>
                <c:pt idx="9395">
                  <c:v>1.4130481055768411</c:v>
                </c:pt>
                <c:pt idx="9396">
                  <c:v>1.4128977333191444</c:v>
                </c:pt>
                <c:pt idx="9397">
                  <c:v>1.4127473930623538</c:v>
                </c:pt>
                <c:pt idx="9398">
                  <c:v>1.412597084796255</c:v>
                </c:pt>
                <c:pt idx="9399">
                  <c:v>1.4124468085106383</c:v>
                </c:pt>
                <c:pt idx="9400">
                  <c:v>1.4122965641952985</c:v>
                </c:pt>
                <c:pt idx="9401">
                  <c:v>1.4121463518400341</c:v>
                </c:pt>
                <c:pt idx="9402">
                  <c:v>1.4119961714346485</c:v>
                </c:pt>
                <c:pt idx="9403">
                  <c:v>1.4118460229689493</c:v>
                </c:pt>
                <c:pt idx="9404">
                  <c:v>1.4116959064327486</c:v>
                </c:pt>
                <c:pt idx="9405">
                  <c:v>1.4115458218158623</c:v>
                </c:pt>
                <c:pt idx="9406">
                  <c:v>1.4113957691081109</c:v>
                </c:pt>
                <c:pt idx="9407">
                  <c:v>1.4112457482993197</c:v>
                </c:pt>
                <c:pt idx="9408">
                  <c:v>1.4110957593793176</c:v>
                </c:pt>
                <c:pt idx="9409">
                  <c:v>1.4109458023379384</c:v>
                </c:pt>
                <c:pt idx="9410">
                  <c:v>1.4107958771650198</c:v>
                </c:pt>
                <c:pt idx="9411">
                  <c:v>1.4106459838504037</c:v>
                </c:pt>
                <c:pt idx="9412">
                  <c:v>1.4104961223839372</c:v>
                </c:pt>
                <c:pt idx="9413">
                  <c:v>1.4103462927554706</c:v>
                </c:pt>
                <c:pt idx="9414">
                  <c:v>1.4101964949548593</c:v>
                </c:pt>
                <c:pt idx="9415">
                  <c:v>1.4100467289719627</c:v>
                </c:pt>
                <c:pt idx="9416">
                  <c:v>1.4098969947966444</c:v>
                </c:pt>
                <c:pt idx="9417">
                  <c:v>1.4097472924187726</c:v>
                </c:pt>
                <c:pt idx="9418">
                  <c:v>1.4095976218282196</c:v>
                </c:pt>
                <c:pt idx="9419">
                  <c:v>1.4094479830148621</c:v>
                </c:pt>
                <c:pt idx="9420">
                  <c:v>1.4092983759685809</c:v>
                </c:pt>
                <c:pt idx="9421">
                  <c:v>1.4091488006792614</c:v>
                </c:pt>
                <c:pt idx="9422">
                  <c:v>1.4089992571367929</c:v>
                </c:pt>
                <c:pt idx="9423">
                  <c:v>1.4088497453310695</c:v>
                </c:pt>
                <c:pt idx="9424">
                  <c:v>1.4087002652519893</c:v>
                </c:pt>
                <c:pt idx="9425">
                  <c:v>1.4085508168894547</c:v>
                </c:pt>
                <c:pt idx="9426">
                  <c:v>1.4084014002333722</c:v>
                </c:pt>
                <c:pt idx="9427">
                  <c:v>1.4082520152736528</c:v>
                </c:pt>
                <c:pt idx="9428">
                  <c:v>1.4081026620002122</c:v>
                </c:pt>
                <c:pt idx="9429">
                  <c:v>1.4079533404029692</c:v>
                </c:pt>
                <c:pt idx="9430">
                  <c:v>1.4078040504718481</c:v>
                </c:pt>
                <c:pt idx="9431">
                  <c:v>1.407654792196777</c:v>
                </c:pt>
                <c:pt idx="9432">
                  <c:v>1.4075055655676878</c:v>
                </c:pt>
                <c:pt idx="9433">
                  <c:v>1.4073563705745178</c:v>
                </c:pt>
                <c:pt idx="9434">
                  <c:v>1.4072072072072073</c:v>
                </c:pt>
                <c:pt idx="9435">
                  <c:v>1.4070580754557016</c:v>
                </c:pt>
                <c:pt idx="9436">
                  <c:v>1.4069089753099502</c:v>
                </c:pt>
                <c:pt idx="9437">
                  <c:v>1.4067599067599068</c:v>
                </c:pt>
                <c:pt idx="9438">
                  <c:v>1.4066108697955293</c:v>
                </c:pt>
                <c:pt idx="9439">
                  <c:v>1.4064618644067797</c:v>
                </c:pt>
                <c:pt idx="9440">
                  <c:v>1.4063128905836246</c:v>
                </c:pt>
                <c:pt idx="9441">
                  <c:v>1.4061639483160346</c:v>
                </c:pt>
                <c:pt idx="9442">
                  <c:v>1.4060150375939851</c:v>
                </c:pt>
                <c:pt idx="9443">
                  <c:v>1.4058661584074545</c:v>
                </c:pt>
                <c:pt idx="9444">
                  <c:v>1.4057173107464267</c:v>
                </c:pt>
                <c:pt idx="9445">
                  <c:v>1.4055684946008893</c:v>
                </c:pt>
                <c:pt idx="9446">
                  <c:v>1.4054197099608341</c:v>
                </c:pt>
                <c:pt idx="9447">
                  <c:v>1.4052709568162574</c:v>
                </c:pt>
                <c:pt idx="9448">
                  <c:v>1.4051222351571595</c:v>
                </c:pt>
                <c:pt idx="9449">
                  <c:v>1.404973544973545</c:v>
                </c:pt>
                <c:pt idx="9450">
                  <c:v>1.4048248862554227</c:v>
                </c:pt>
                <c:pt idx="9451">
                  <c:v>1.4046762589928057</c:v>
                </c:pt>
                <c:pt idx="9452">
                  <c:v>1.4045276631757113</c:v>
                </c:pt>
                <c:pt idx="9453">
                  <c:v>1.4043790987941611</c:v>
                </c:pt>
                <c:pt idx="9454">
                  <c:v>1.4042305658381808</c:v>
                </c:pt>
                <c:pt idx="9455">
                  <c:v>1.4040820642978002</c:v>
                </c:pt>
                <c:pt idx="9456">
                  <c:v>1.4039335941630537</c:v>
                </c:pt>
                <c:pt idx="9457">
                  <c:v>1.4037851554239797</c:v>
                </c:pt>
                <c:pt idx="9458">
                  <c:v>1.4036367480706207</c:v>
                </c:pt>
                <c:pt idx="9459">
                  <c:v>1.4034883720930234</c:v>
                </c:pt>
                <c:pt idx="9460">
                  <c:v>1.4033400274812389</c:v>
                </c:pt>
                <c:pt idx="9461">
                  <c:v>1.4031917142253223</c:v>
                </c:pt>
                <c:pt idx="9462">
                  <c:v>1.4030434323153333</c:v>
                </c:pt>
                <c:pt idx="9463">
                  <c:v>1.4028951817413355</c:v>
                </c:pt>
                <c:pt idx="9464">
                  <c:v>1.4027469624933968</c:v>
                </c:pt>
                <c:pt idx="9465">
                  <c:v>1.4025987745615889</c:v>
                </c:pt>
                <c:pt idx="9466">
                  <c:v>1.4024506179359881</c:v>
                </c:pt>
                <c:pt idx="9467">
                  <c:v>1.4023024926066752</c:v>
                </c:pt>
                <c:pt idx="9468">
                  <c:v>1.4021543985637344</c:v>
                </c:pt>
                <c:pt idx="9469">
                  <c:v>1.4020063357972545</c:v>
                </c:pt>
                <c:pt idx="9470">
                  <c:v>1.4018583042973287</c:v>
                </c:pt>
                <c:pt idx="9471">
                  <c:v>1.4017103040540539</c:v>
                </c:pt>
                <c:pt idx="9472">
                  <c:v>1.4015623350575319</c:v>
                </c:pt>
                <c:pt idx="9473">
                  <c:v>1.4014143972978679</c:v>
                </c:pt>
                <c:pt idx="9474">
                  <c:v>1.4012664907651715</c:v>
                </c:pt>
                <c:pt idx="9475">
                  <c:v>1.4011186154495567</c:v>
                </c:pt>
                <c:pt idx="9476">
                  <c:v>1.4009707713411417</c:v>
                </c:pt>
                <c:pt idx="9477">
                  <c:v>1.4008229584300484</c:v>
                </c:pt>
                <c:pt idx="9478">
                  <c:v>1.4006751767064036</c:v>
                </c:pt>
                <c:pt idx="9479">
                  <c:v>1.4005274261603375</c:v>
                </c:pt>
                <c:pt idx="9480">
                  <c:v>1.400379706781985</c:v>
                </c:pt>
                <c:pt idx="9481">
                  <c:v>1.4002320185614849</c:v>
                </c:pt>
                <c:pt idx="9482">
                  <c:v>1.4000843614889802</c:v>
                </c:pt>
                <c:pt idx="9483">
                  <c:v>1.3999367355546184</c:v>
                </c:pt>
                <c:pt idx="9484">
                  <c:v>1.3997891407485503</c:v>
                </c:pt>
                <c:pt idx="9485">
                  <c:v>1.3996415770609318</c:v>
                </c:pt>
                <c:pt idx="9486">
                  <c:v>1.3994940444819226</c:v>
                </c:pt>
                <c:pt idx="9487">
                  <c:v>1.3993465430016863</c:v>
                </c:pt>
                <c:pt idx="9488">
                  <c:v>1.3991990726103909</c:v>
                </c:pt>
                <c:pt idx="9489">
                  <c:v>1.3990516332982086</c:v>
                </c:pt>
                <c:pt idx="9490">
                  <c:v>1.3989042250553156</c:v>
                </c:pt>
                <c:pt idx="9491">
                  <c:v>1.3987568478718921</c:v>
                </c:pt>
                <c:pt idx="9492">
                  <c:v>1.3986095017381228</c:v>
                </c:pt>
                <c:pt idx="9493">
                  <c:v>1.3984621866441964</c:v>
                </c:pt>
                <c:pt idx="9494">
                  <c:v>1.3983149025803054</c:v>
                </c:pt>
                <c:pt idx="9495">
                  <c:v>1.3981676495366471</c:v>
                </c:pt>
                <c:pt idx="9496">
                  <c:v>1.398020427503422</c:v>
                </c:pt>
                <c:pt idx="9497">
                  <c:v>1.3978732364708359</c:v>
                </c:pt>
                <c:pt idx="9498">
                  <c:v>1.3977260764290977</c:v>
                </c:pt>
                <c:pt idx="9499">
                  <c:v>1.397578947368421</c:v>
                </c:pt>
                <c:pt idx="9500">
                  <c:v>1.3974318492790232</c:v>
                </c:pt>
                <c:pt idx="9501">
                  <c:v>1.3972847821511261</c:v>
                </c:pt>
                <c:pt idx="9502">
                  <c:v>1.3971377459749552</c:v>
                </c:pt>
                <c:pt idx="9503">
                  <c:v>1.3969907407407407</c:v>
                </c:pt>
                <c:pt idx="9504">
                  <c:v>1.3968437664387165</c:v>
                </c:pt>
                <c:pt idx="9505">
                  <c:v>1.3966968230591206</c:v>
                </c:pt>
                <c:pt idx="9506">
                  <c:v>1.3965499105921952</c:v>
                </c:pt>
                <c:pt idx="9507">
                  <c:v>1.3964030290281868</c:v>
                </c:pt>
                <c:pt idx="9508">
                  <c:v>1.3962561783573457</c:v>
                </c:pt>
                <c:pt idx="9509">
                  <c:v>1.3961093585699265</c:v>
                </c:pt>
                <c:pt idx="9510">
                  <c:v>1.3959625696561875</c:v>
                </c:pt>
                <c:pt idx="9511">
                  <c:v>1.3958158116063919</c:v>
                </c:pt>
                <c:pt idx="9512">
                  <c:v>1.3956690844108062</c:v>
                </c:pt>
                <c:pt idx="9513">
                  <c:v>1.3955223880597014</c:v>
                </c:pt>
                <c:pt idx="9514">
                  <c:v>1.3953757225433525</c:v>
                </c:pt>
                <c:pt idx="9515">
                  <c:v>1.3952290878520386</c:v>
                </c:pt>
                <c:pt idx="9516">
                  <c:v>1.395082483976043</c:v>
                </c:pt>
                <c:pt idx="9517">
                  <c:v>1.3949359109056525</c:v>
                </c:pt>
                <c:pt idx="9518">
                  <c:v>1.3947893686311588</c:v>
                </c:pt>
                <c:pt idx="9519">
                  <c:v>1.3946428571428571</c:v>
                </c:pt>
                <c:pt idx="9520">
                  <c:v>1.3944963764310472</c:v>
                </c:pt>
                <c:pt idx="9521">
                  <c:v>1.3943499264860324</c:v>
                </c:pt>
                <c:pt idx="9522">
                  <c:v>1.3942035072981203</c:v>
                </c:pt>
                <c:pt idx="9523">
                  <c:v>1.394057118857623</c:v>
                </c:pt>
                <c:pt idx="9524">
                  <c:v>1.3939107611548556</c:v>
                </c:pt>
                <c:pt idx="9525">
                  <c:v>1.3937644341801385</c:v>
                </c:pt>
                <c:pt idx="9526">
                  <c:v>1.3936181379237955</c:v>
                </c:pt>
                <c:pt idx="9527">
                  <c:v>1.3934718723761546</c:v>
                </c:pt>
                <c:pt idx="9528">
                  <c:v>1.3933256375275476</c:v>
                </c:pt>
                <c:pt idx="9529">
                  <c:v>1.3931794333683105</c:v>
                </c:pt>
                <c:pt idx="9530">
                  <c:v>1.393033259888784</c:v>
                </c:pt>
                <c:pt idx="9531">
                  <c:v>1.3928871170793118</c:v>
                </c:pt>
                <c:pt idx="9532">
                  <c:v>1.3927410049302422</c:v>
                </c:pt>
                <c:pt idx="9533">
                  <c:v>1.3925949234319279</c:v>
                </c:pt>
                <c:pt idx="9534">
                  <c:v>1.3924488725747246</c:v>
                </c:pt>
                <c:pt idx="9535">
                  <c:v>1.3923028523489933</c:v>
                </c:pt>
                <c:pt idx="9536">
                  <c:v>1.392156862745098</c:v>
                </c:pt>
                <c:pt idx="9537">
                  <c:v>1.3920109037534074</c:v>
                </c:pt>
                <c:pt idx="9538">
                  <c:v>1.391864975364294</c:v>
                </c:pt>
                <c:pt idx="9539">
                  <c:v>1.3917190775681341</c:v>
                </c:pt>
                <c:pt idx="9540">
                  <c:v>1.3915732103553087</c:v>
                </c:pt>
                <c:pt idx="9541">
                  <c:v>1.391427373716202</c:v>
                </c:pt>
                <c:pt idx="9542">
                  <c:v>1.3912815676412029</c:v>
                </c:pt>
                <c:pt idx="9543">
                  <c:v>1.3911357921207042</c:v>
                </c:pt>
                <c:pt idx="9544">
                  <c:v>1.3909900471451022</c:v>
                </c:pt>
                <c:pt idx="9545">
                  <c:v>1.3908443327047979</c:v>
                </c:pt>
                <c:pt idx="9546">
                  <c:v>1.3906986487901958</c:v>
                </c:pt>
                <c:pt idx="9547">
                  <c:v>1.3905529953917051</c:v>
                </c:pt>
                <c:pt idx="9548">
                  <c:v>1.3904073724997381</c:v>
                </c:pt>
                <c:pt idx="9549">
                  <c:v>1.3902617801047121</c:v>
                </c:pt>
                <c:pt idx="9550">
                  <c:v>1.3901162181970474</c:v>
                </c:pt>
                <c:pt idx="9551">
                  <c:v>1.3899706867671693</c:v>
                </c:pt>
                <c:pt idx="9552">
                  <c:v>1.3898251858055062</c:v>
                </c:pt>
                <c:pt idx="9553">
                  <c:v>1.3896797153024911</c:v>
                </c:pt>
                <c:pt idx="9554">
                  <c:v>1.3895342752485609</c:v>
                </c:pt>
                <c:pt idx="9555">
                  <c:v>1.3893888656341566</c:v>
                </c:pt>
                <c:pt idx="9556">
                  <c:v>1.3892434864497227</c:v>
                </c:pt>
                <c:pt idx="9557">
                  <c:v>1.3890981376857083</c:v>
                </c:pt>
                <c:pt idx="9558">
                  <c:v>1.3889528193325662</c:v>
                </c:pt>
                <c:pt idx="9559">
                  <c:v>1.3888075313807531</c:v>
                </c:pt>
                <c:pt idx="9560">
                  <c:v>1.3886622738207302</c:v>
                </c:pt>
                <c:pt idx="9561">
                  <c:v>1.3885170466429617</c:v>
                </c:pt>
                <c:pt idx="9562">
                  <c:v>1.3883718498379169</c:v>
                </c:pt>
                <c:pt idx="9563">
                  <c:v>1.3882266833960686</c:v>
                </c:pt>
                <c:pt idx="9564">
                  <c:v>1.3880815473078933</c:v>
                </c:pt>
                <c:pt idx="9565">
                  <c:v>1.387936441563872</c:v>
                </c:pt>
                <c:pt idx="9566">
                  <c:v>1.3877913661544894</c:v>
                </c:pt>
                <c:pt idx="9567">
                  <c:v>1.3876463210702341</c:v>
                </c:pt>
                <c:pt idx="9568">
                  <c:v>1.3875013063015988</c:v>
                </c:pt>
                <c:pt idx="9569">
                  <c:v>1.3873563218390805</c:v>
                </c:pt>
                <c:pt idx="9570">
                  <c:v>1.3872113676731794</c:v>
                </c:pt>
                <c:pt idx="9571">
                  <c:v>1.3870664437944003</c:v>
                </c:pt>
                <c:pt idx="9572">
                  <c:v>1.3869215501932519</c:v>
                </c:pt>
                <c:pt idx="9573">
                  <c:v>1.3867766868602465</c:v>
                </c:pt>
                <c:pt idx="9574">
                  <c:v>1.3866318537859008</c:v>
                </c:pt>
                <c:pt idx="9575">
                  <c:v>1.3864870509607352</c:v>
                </c:pt>
                <c:pt idx="9576">
                  <c:v>1.3863422783752741</c:v>
                </c:pt>
                <c:pt idx="9577">
                  <c:v>1.386197536020046</c:v>
                </c:pt>
                <c:pt idx="9578">
                  <c:v>1.3860528238855832</c:v>
                </c:pt>
                <c:pt idx="9579">
                  <c:v>1.3859081419624217</c:v>
                </c:pt>
                <c:pt idx="9580">
                  <c:v>1.3857634902411022</c:v>
                </c:pt>
                <c:pt idx="9581">
                  <c:v>1.3856188687121687</c:v>
                </c:pt>
                <c:pt idx="9582">
                  <c:v>1.3854742773661692</c:v>
                </c:pt>
                <c:pt idx="9583">
                  <c:v>1.3853297161936562</c:v>
                </c:pt>
                <c:pt idx="9584">
                  <c:v>1.3851851851851851</c:v>
                </c:pt>
                <c:pt idx="9585">
                  <c:v>1.3850406843313166</c:v>
                </c:pt>
                <c:pt idx="9586">
                  <c:v>1.3848962136226139</c:v>
                </c:pt>
                <c:pt idx="9587">
                  <c:v>1.3847517730496455</c:v>
                </c:pt>
                <c:pt idx="9588">
                  <c:v>1.3846073626029827</c:v>
                </c:pt>
                <c:pt idx="9589">
                  <c:v>1.3844629822732013</c:v>
                </c:pt>
                <c:pt idx="9590">
                  <c:v>1.3843186320508811</c:v>
                </c:pt>
                <c:pt idx="9591">
                  <c:v>1.3841743119266054</c:v>
                </c:pt>
                <c:pt idx="9592">
                  <c:v>1.3840300218909622</c:v>
                </c:pt>
                <c:pt idx="9593">
                  <c:v>1.3838857619345424</c:v>
                </c:pt>
                <c:pt idx="9594">
                  <c:v>1.3837415320479416</c:v>
                </c:pt>
                <c:pt idx="9595">
                  <c:v>1.383597332221759</c:v>
                </c:pt>
                <c:pt idx="9596">
                  <c:v>1.383453162446598</c:v>
                </c:pt>
                <c:pt idx="9597">
                  <c:v>1.3833090227130653</c:v>
                </c:pt>
                <c:pt idx="9598">
                  <c:v>1.383164913011772</c:v>
                </c:pt>
                <c:pt idx="9599">
                  <c:v>1.3830208333333334</c:v>
                </c:pt>
                <c:pt idx="9600">
                  <c:v>1.382876783668368</c:v>
                </c:pt>
                <c:pt idx="9601">
                  <c:v>1.3827327640074984</c:v>
                </c:pt>
                <c:pt idx="9602">
                  <c:v>1.3825887743413516</c:v>
                </c:pt>
                <c:pt idx="9603">
                  <c:v>1.3824448146605581</c:v>
                </c:pt>
                <c:pt idx="9604">
                  <c:v>1.3823008849557523</c:v>
                </c:pt>
                <c:pt idx="9605">
                  <c:v>1.3821569852175724</c:v>
                </c:pt>
                <c:pt idx="9606">
                  <c:v>1.3820131154366608</c:v>
                </c:pt>
                <c:pt idx="9607">
                  <c:v>1.3818692756036637</c:v>
                </c:pt>
                <c:pt idx="9608">
                  <c:v>1.3817254657092308</c:v>
                </c:pt>
                <c:pt idx="9609">
                  <c:v>1.3815816857440166</c:v>
                </c:pt>
                <c:pt idx="9610">
                  <c:v>1.3814379356986786</c:v>
                </c:pt>
                <c:pt idx="9611">
                  <c:v>1.3812942155638785</c:v>
                </c:pt>
                <c:pt idx="9612">
                  <c:v>1.3811505253302818</c:v>
                </c:pt>
                <c:pt idx="9613">
                  <c:v>1.3810068649885583</c:v>
                </c:pt>
                <c:pt idx="9614">
                  <c:v>1.3808632345293812</c:v>
                </c:pt>
                <c:pt idx="9615">
                  <c:v>1.3807196339434276</c:v>
                </c:pt>
                <c:pt idx="9616">
                  <c:v>1.3805760632213788</c:v>
                </c:pt>
                <c:pt idx="9617">
                  <c:v>1.3804325223539198</c:v>
                </c:pt>
                <c:pt idx="9618">
                  <c:v>1.3802890113317392</c:v>
                </c:pt>
                <c:pt idx="9619">
                  <c:v>1.3801455301455301</c:v>
                </c:pt>
                <c:pt idx="9620">
                  <c:v>1.380002078785989</c:v>
                </c:pt>
                <c:pt idx="9621">
                  <c:v>1.3798586572438163</c:v>
                </c:pt>
                <c:pt idx="9622">
                  <c:v>1.3797152655097162</c:v>
                </c:pt>
                <c:pt idx="9623">
                  <c:v>1.3795719035743974</c:v>
                </c:pt>
                <c:pt idx="9624">
                  <c:v>1.3794285714285714</c:v>
                </c:pt>
                <c:pt idx="9625">
                  <c:v>1.3792852690629545</c:v>
                </c:pt>
                <c:pt idx="9626">
                  <c:v>1.3791419964682663</c:v>
                </c:pt>
                <c:pt idx="9627">
                  <c:v>1.3789987536352306</c:v>
                </c:pt>
                <c:pt idx="9628">
                  <c:v>1.3788555405545748</c:v>
                </c:pt>
                <c:pt idx="9629">
                  <c:v>1.3787123572170301</c:v>
                </c:pt>
                <c:pt idx="9630">
                  <c:v>1.3785692036133319</c:v>
                </c:pt>
                <c:pt idx="9631">
                  <c:v>1.3784260797342194</c:v>
                </c:pt>
                <c:pt idx="9632">
                  <c:v>1.378282985570435</c:v>
                </c:pt>
                <c:pt idx="9633">
                  <c:v>1.3781399211127257</c:v>
                </c:pt>
                <c:pt idx="9634">
                  <c:v>1.3779968863518421</c:v>
                </c:pt>
                <c:pt idx="9635">
                  <c:v>1.3778538812785388</c:v>
                </c:pt>
                <c:pt idx="9636">
                  <c:v>1.3777109058835737</c:v>
                </c:pt>
                <c:pt idx="9637">
                  <c:v>1.3775679601577091</c:v>
                </c:pt>
                <c:pt idx="9638">
                  <c:v>1.3774250440917108</c:v>
                </c:pt>
                <c:pt idx="9639">
                  <c:v>1.3772821576763485</c:v>
                </c:pt>
                <c:pt idx="9640">
                  <c:v>1.377139300902396</c:v>
                </c:pt>
                <c:pt idx="9641">
                  <c:v>1.3769964737606306</c:v>
                </c:pt>
                <c:pt idx="9642">
                  <c:v>1.3768536762418335</c:v>
                </c:pt>
                <c:pt idx="9643">
                  <c:v>1.3767109083367897</c:v>
                </c:pt>
                <c:pt idx="9644">
                  <c:v>1.3765681700362882</c:v>
                </c:pt>
                <c:pt idx="9645">
                  <c:v>1.3764254613311218</c:v>
                </c:pt>
                <c:pt idx="9646">
                  <c:v>1.3762827822120867</c:v>
                </c:pt>
                <c:pt idx="9647">
                  <c:v>1.3761401326699834</c:v>
                </c:pt>
                <c:pt idx="9648">
                  <c:v>1.3759975126956161</c:v>
                </c:pt>
                <c:pt idx="9649">
                  <c:v>1.3758549222797927</c:v>
                </c:pt>
                <c:pt idx="9650">
                  <c:v>1.3757123614133251</c:v>
                </c:pt>
                <c:pt idx="9651">
                  <c:v>1.3755698300870285</c:v>
                </c:pt>
                <c:pt idx="9652">
                  <c:v>1.3754273282917229</c:v>
                </c:pt>
                <c:pt idx="9653">
                  <c:v>1.3752848560182307</c:v>
                </c:pt>
                <c:pt idx="9654">
                  <c:v>1.3751424132573795</c:v>
                </c:pt>
                <c:pt idx="9655">
                  <c:v>1.375</c:v>
                </c:pt>
                <c:pt idx="9656">
                  <c:v>1.3748576162369266</c:v>
                </c:pt>
                <c:pt idx="9657">
                  <c:v>1.3747152619589977</c:v>
                </c:pt>
                <c:pt idx="9658">
                  <c:v>1.3745729371570556</c:v>
                </c:pt>
                <c:pt idx="9659">
                  <c:v>1.3744306418219461</c:v>
                </c:pt>
                <c:pt idx="9660">
                  <c:v>1.3742883759445192</c:v>
                </c:pt>
                <c:pt idx="9661">
                  <c:v>1.3741461395156283</c:v>
                </c:pt>
                <c:pt idx="9662">
                  <c:v>1.3740039325261306</c:v>
                </c:pt>
                <c:pt idx="9663">
                  <c:v>1.3738617549668874</c:v>
                </c:pt>
                <c:pt idx="9664">
                  <c:v>1.3737196068287636</c:v>
                </c:pt>
                <c:pt idx="9665">
                  <c:v>1.3735774881026277</c:v>
                </c:pt>
                <c:pt idx="9666">
                  <c:v>1.3734353987793524</c:v>
                </c:pt>
                <c:pt idx="9667">
                  <c:v>1.3732933388498139</c:v>
                </c:pt>
                <c:pt idx="9668">
                  <c:v>1.3731513083048918</c:v>
                </c:pt>
                <c:pt idx="9669">
                  <c:v>1.3730093071354705</c:v>
                </c:pt>
                <c:pt idx="9670">
                  <c:v>1.3728673353324372</c:v>
                </c:pt>
                <c:pt idx="9671">
                  <c:v>1.3727253928866832</c:v>
                </c:pt>
                <c:pt idx="9672">
                  <c:v>1.3725834797891037</c:v>
                </c:pt>
                <c:pt idx="9673">
                  <c:v>1.3724415960305976</c:v>
                </c:pt>
                <c:pt idx="9674">
                  <c:v>1.3722997416020672</c:v>
                </c:pt>
                <c:pt idx="9675">
                  <c:v>1.3721579164944191</c:v>
                </c:pt>
                <c:pt idx="9676">
                  <c:v>1.3720161206985637</c:v>
                </c:pt>
                <c:pt idx="9677">
                  <c:v>1.3718743542054144</c:v>
                </c:pt>
                <c:pt idx="9678">
                  <c:v>1.371732617005889</c:v>
                </c:pt>
                <c:pt idx="9679">
                  <c:v>1.3715909090909091</c:v>
                </c:pt>
                <c:pt idx="9680">
                  <c:v>1.3714492304513997</c:v>
                </c:pt>
                <c:pt idx="9681">
                  <c:v>1.3713075810782895</c:v>
                </c:pt>
                <c:pt idx="9682">
                  <c:v>1.3711659609625115</c:v>
                </c:pt>
                <c:pt idx="9683">
                  <c:v>1.371024370095002</c:v>
                </c:pt>
                <c:pt idx="9684">
                  <c:v>1.3708828084667011</c:v>
                </c:pt>
                <c:pt idx="9685">
                  <c:v>1.3707412760685524</c:v>
                </c:pt>
                <c:pt idx="9686">
                  <c:v>1.370599772891504</c:v>
                </c:pt>
                <c:pt idx="9687">
                  <c:v>1.3704582989265071</c:v>
                </c:pt>
                <c:pt idx="9688">
                  <c:v>1.3703168541645165</c:v>
                </c:pt>
                <c:pt idx="9689">
                  <c:v>1.3701754385964913</c:v>
                </c:pt>
                <c:pt idx="9690">
                  <c:v>1.3700340522133938</c:v>
                </c:pt>
                <c:pt idx="9691">
                  <c:v>1.3698926950061907</c:v>
                </c:pt>
                <c:pt idx="9692">
                  <c:v>1.3697513669658516</c:v>
                </c:pt>
                <c:pt idx="9693">
                  <c:v>1.3696100680833505</c:v>
                </c:pt>
                <c:pt idx="9694">
                  <c:v>1.3694687983496647</c:v>
                </c:pt>
                <c:pt idx="9695">
                  <c:v>1.3693275577557755</c:v>
                </c:pt>
                <c:pt idx="9696">
                  <c:v>1.3691863462926679</c:v>
                </c:pt>
                <c:pt idx="9697">
                  <c:v>1.3690451639513301</c:v>
                </c:pt>
                <c:pt idx="9698">
                  <c:v>1.368904010722755</c:v>
                </c:pt>
                <c:pt idx="9699">
                  <c:v>1.3687628865979382</c:v>
                </c:pt>
                <c:pt idx="9700">
                  <c:v>1.3686217915678796</c:v>
                </c:pt>
                <c:pt idx="9701">
                  <c:v>1.3684807256235827</c:v>
                </c:pt>
                <c:pt idx="9702">
                  <c:v>1.3683396887560548</c:v>
                </c:pt>
                <c:pt idx="9703">
                  <c:v>1.3681986809563067</c:v>
                </c:pt>
                <c:pt idx="9704">
                  <c:v>1.3680577022153528</c:v>
                </c:pt>
                <c:pt idx="9705">
                  <c:v>1.3679167525242117</c:v>
                </c:pt>
                <c:pt idx="9706">
                  <c:v>1.3677758318739055</c:v>
                </c:pt>
                <c:pt idx="9707">
                  <c:v>1.3676349402554595</c:v>
                </c:pt>
                <c:pt idx="9708">
                  <c:v>1.3674940776599032</c:v>
                </c:pt>
                <c:pt idx="9709">
                  <c:v>1.3673532440782699</c:v>
                </c:pt>
                <c:pt idx="9710">
                  <c:v>1.3672124395015961</c:v>
                </c:pt>
                <c:pt idx="9711">
                  <c:v>1.3670716639209226</c:v>
                </c:pt>
                <c:pt idx="9712">
                  <c:v>1.3669309173272932</c:v>
                </c:pt>
                <c:pt idx="9713">
                  <c:v>1.3667901997117562</c:v>
                </c:pt>
                <c:pt idx="9714">
                  <c:v>1.3666495110653629</c:v>
                </c:pt>
                <c:pt idx="9715">
                  <c:v>1.3665088513791683</c:v>
                </c:pt>
                <c:pt idx="9716">
                  <c:v>1.3663682206442318</c:v>
                </c:pt>
                <c:pt idx="9717">
                  <c:v>1.3662276188516156</c:v>
                </c:pt>
                <c:pt idx="9718">
                  <c:v>1.366087045992386</c:v>
                </c:pt>
                <c:pt idx="9719">
                  <c:v>1.3659465020576131</c:v>
                </c:pt>
                <c:pt idx="9720">
                  <c:v>1.3658059870383705</c:v>
                </c:pt>
                <c:pt idx="9721">
                  <c:v>1.3656655009257355</c:v>
                </c:pt>
                <c:pt idx="9722">
                  <c:v>1.3655250437107889</c:v>
                </c:pt>
                <c:pt idx="9723">
                  <c:v>1.3653846153846154</c:v>
                </c:pt>
                <c:pt idx="9724">
                  <c:v>1.3652442159383034</c:v>
                </c:pt>
                <c:pt idx="9725">
                  <c:v>1.3651038453629447</c:v>
                </c:pt>
                <c:pt idx="9726">
                  <c:v>1.364963503649635</c:v>
                </c:pt>
                <c:pt idx="9727">
                  <c:v>1.3648231907894737</c:v>
                </c:pt>
                <c:pt idx="9728">
                  <c:v>1.3646829067735635</c:v>
                </c:pt>
                <c:pt idx="9729">
                  <c:v>1.3645426515930112</c:v>
                </c:pt>
                <c:pt idx="9730">
                  <c:v>1.3644024252389271</c:v>
                </c:pt>
                <c:pt idx="9731">
                  <c:v>1.364262227702425</c:v>
                </c:pt>
                <c:pt idx="9732">
                  <c:v>1.3641220589746224</c:v>
                </c:pt>
                <c:pt idx="9733">
                  <c:v>1.3639819190466407</c:v>
                </c:pt>
                <c:pt idx="9734">
                  <c:v>1.3638418079096044</c:v>
                </c:pt>
                <c:pt idx="9735">
                  <c:v>1.3637017255546426</c:v>
                </c:pt>
                <c:pt idx="9736">
                  <c:v>1.3635616719728869</c:v>
                </c:pt>
                <c:pt idx="9737">
                  <c:v>1.3634216471554734</c:v>
                </c:pt>
                <c:pt idx="9738">
                  <c:v>1.3632816510935415</c:v>
                </c:pt>
                <c:pt idx="9739">
                  <c:v>1.3631416837782342</c:v>
                </c:pt>
                <c:pt idx="9740">
                  <c:v>1.3630017452006982</c:v>
                </c:pt>
                <c:pt idx="9741">
                  <c:v>1.3628618353520838</c:v>
                </c:pt>
                <c:pt idx="9742">
                  <c:v>1.3627219542235451</c:v>
                </c:pt>
                <c:pt idx="9743">
                  <c:v>1.3625821018062398</c:v>
                </c:pt>
                <c:pt idx="9744">
                  <c:v>1.3624422780913288</c:v>
                </c:pt>
                <c:pt idx="9745">
                  <c:v>1.3623024830699775</c:v>
                </c:pt>
                <c:pt idx="9746">
                  <c:v>1.3621627167333539</c:v>
                </c:pt>
                <c:pt idx="9747">
                  <c:v>1.3620229790726304</c:v>
                </c:pt>
                <c:pt idx="9748">
                  <c:v>1.3618832700789825</c:v>
                </c:pt>
                <c:pt idx="9749">
                  <c:v>1.3617435897435897</c:v>
                </c:pt>
                <c:pt idx="9750">
                  <c:v>1.361603938057635</c:v>
                </c:pt>
                <c:pt idx="9751">
                  <c:v>1.3614643150123051</c:v>
                </c:pt>
                <c:pt idx="9752">
                  <c:v>1.3613247205987902</c:v>
                </c:pt>
                <c:pt idx="9753">
                  <c:v>1.3611851548082838</c:v>
                </c:pt>
                <c:pt idx="9754">
                  <c:v>1.3610456176319836</c:v>
                </c:pt>
                <c:pt idx="9755">
                  <c:v>1.3609061090610906</c:v>
                </c:pt>
                <c:pt idx="9756">
                  <c:v>1.3607666290868095</c:v>
                </c:pt>
                <c:pt idx="9757">
                  <c:v>1.3606271777003485</c:v>
                </c:pt>
                <c:pt idx="9758">
                  <c:v>1.3604877548929193</c:v>
                </c:pt>
                <c:pt idx="9759">
                  <c:v>1.3603483606557376</c:v>
                </c:pt>
                <c:pt idx="9760">
                  <c:v>1.3602089949800225</c:v>
                </c:pt>
                <c:pt idx="9761">
                  <c:v>1.3600696578569966</c:v>
                </c:pt>
                <c:pt idx="9762">
                  <c:v>1.3599303492778858</c:v>
                </c:pt>
                <c:pt idx="9763">
                  <c:v>1.3597910692339206</c:v>
                </c:pt>
                <c:pt idx="9764">
                  <c:v>1.3596518177163339</c:v>
                </c:pt>
                <c:pt idx="9765">
                  <c:v>1.3595125947163629</c:v>
                </c:pt>
                <c:pt idx="9766">
                  <c:v>1.3593734002252482</c:v>
                </c:pt>
                <c:pt idx="9767">
                  <c:v>1.3592342342342343</c:v>
                </c:pt>
                <c:pt idx="9768">
                  <c:v>1.3590950967345685</c:v>
                </c:pt>
                <c:pt idx="9769">
                  <c:v>1.3589559877175026</c:v>
                </c:pt>
                <c:pt idx="9770">
                  <c:v>1.3588169071742913</c:v>
                </c:pt>
                <c:pt idx="9771">
                  <c:v>1.3586778550961931</c:v>
                </c:pt>
                <c:pt idx="9772">
                  <c:v>1.3585388314744704</c:v>
                </c:pt>
                <c:pt idx="9773">
                  <c:v>1.3583998363003889</c:v>
                </c:pt>
                <c:pt idx="9774">
                  <c:v>1.3582608695652174</c:v>
                </c:pt>
                <c:pt idx="9775">
                  <c:v>1.3581219312602291</c:v>
                </c:pt>
                <c:pt idx="9776">
                  <c:v>1.3579830213767003</c:v>
                </c:pt>
                <c:pt idx="9777">
                  <c:v>1.3578441399059111</c:v>
                </c:pt>
                <c:pt idx="9778">
                  <c:v>1.357705286839145</c:v>
                </c:pt>
                <c:pt idx="9779">
                  <c:v>1.3575664621676891</c:v>
                </c:pt>
                <c:pt idx="9780">
                  <c:v>1.3574276658828341</c:v>
                </c:pt>
                <c:pt idx="9781">
                  <c:v>1.3572888979758742</c:v>
                </c:pt>
                <c:pt idx="9782">
                  <c:v>1.3571501584381069</c:v>
                </c:pt>
                <c:pt idx="9783">
                  <c:v>1.3570114472608341</c:v>
                </c:pt>
                <c:pt idx="9784">
                  <c:v>1.3568727644353602</c:v>
                </c:pt>
                <c:pt idx="9785">
                  <c:v>1.3567341099529941</c:v>
                </c:pt>
                <c:pt idx="9786">
                  <c:v>1.3565954838050476</c:v>
                </c:pt>
                <c:pt idx="9787">
                  <c:v>1.3564568859828361</c:v>
                </c:pt>
                <c:pt idx="9788">
                  <c:v>1.3563183164776791</c:v>
                </c:pt>
                <c:pt idx="9789">
                  <c:v>1.3561797752808988</c:v>
                </c:pt>
                <c:pt idx="9790">
                  <c:v>1.3560412623838218</c:v>
                </c:pt>
                <c:pt idx="9791">
                  <c:v>1.3559027777777777</c:v>
                </c:pt>
                <c:pt idx="9792">
                  <c:v>1.3557643214541</c:v>
                </c:pt>
                <c:pt idx="9793">
                  <c:v>1.355625893404125</c:v>
                </c:pt>
                <c:pt idx="9794">
                  <c:v>1.3554874936191934</c:v>
                </c:pt>
                <c:pt idx="9795">
                  <c:v>1.3553491220906493</c:v>
                </c:pt>
                <c:pt idx="9796">
                  <c:v>1.3552107788098398</c:v>
                </c:pt>
                <c:pt idx="9797">
                  <c:v>1.355072463768116</c:v>
                </c:pt>
                <c:pt idx="9798">
                  <c:v>1.3549341769568324</c:v>
                </c:pt>
                <c:pt idx="9799">
                  <c:v>1.354795918367347</c:v>
                </c:pt>
                <c:pt idx="9800">
                  <c:v>1.3546576879910213</c:v>
                </c:pt>
                <c:pt idx="9801">
                  <c:v>1.3545194858192207</c:v>
                </c:pt>
                <c:pt idx="9802">
                  <c:v>1.3543813118433132</c:v>
                </c:pt>
                <c:pt idx="9803">
                  <c:v>1.3542431660546717</c:v>
                </c:pt>
                <c:pt idx="9804">
                  <c:v>1.3541050484446711</c:v>
                </c:pt>
                <c:pt idx="9805">
                  <c:v>1.353966959004691</c:v>
                </c:pt>
                <c:pt idx="9806">
                  <c:v>1.3538288977261139</c:v>
                </c:pt>
                <c:pt idx="9807">
                  <c:v>1.3536908646003263</c:v>
                </c:pt>
                <c:pt idx="9808">
                  <c:v>1.3535528596187174</c:v>
                </c:pt>
                <c:pt idx="9809">
                  <c:v>1.3534148827726808</c:v>
                </c:pt>
                <c:pt idx="9810">
                  <c:v>1.3532769340536133</c:v>
                </c:pt>
                <c:pt idx="9811">
                  <c:v>1.3531390134529149</c:v>
                </c:pt>
                <c:pt idx="9812">
                  <c:v>1.3530011209619892</c:v>
                </c:pt>
                <c:pt idx="9813">
                  <c:v>1.3528632565722438</c:v>
                </c:pt>
                <c:pt idx="9814">
                  <c:v>1.3527254202750891</c:v>
                </c:pt>
                <c:pt idx="9815">
                  <c:v>1.3525876120619398</c:v>
                </c:pt>
                <c:pt idx="9816">
                  <c:v>1.3524498319242131</c:v>
                </c:pt>
                <c:pt idx="9817">
                  <c:v>1.3523120798533306</c:v>
                </c:pt>
                <c:pt idx="9818">
                  <c:v>1.3521743558407169</c:v>
                </c:pt>
                <c:pt idx="9819">
                  <c:v>1.3520366598778004</c:v>
                </c:pt>
                <c:pt idx="9820">
                  <c:v>1.3518989919560127</c:v>
                </c:pt>
                <c:pt idx="9821">
                  <c:v>1.3517613520667888</c:v>
                </c:pt>
                <c:pt idx="9822">
                  <c:v>1.3516237402015678</c:v>
                </c:pt>
                <c:pt idx="9823">
                  <c:v>1.3514861563517915</c:v>
                </c:pt>
                <c:pt idx="9824">
                  <c:v>1.3513486005089059</c:v>
                </c:pt>
                <c:pt idx="9825">
                  <c:v>1.3512110726643598</c:v>
                </c:pt>
                <c:pt idx="9826">
                  <c:v>1.3510735728096062</c:v>
                </c:pt>
                <c:pt idx="9827">
                  <c:v>1.3509361009361009</c:v>
                </c:pt>
                <c:pt idx="9828">
                  <c:v>1.3507986570353037</c:v>
                </c:pt>
                <c:pt idx="9829">
                  <c:v>1.3506612410986776</c:v>
                </c:pt>
                <c:pt idx="9830">
                  <c:v>1.3505238531176889</c:v>
                </c:pt>
                <c:pt idx="9831">
                  <c:v>1.3503864930838079</c:v>
                </c:pt>
                <c:pt idx="9832">
                  <c:v>1.3502491609885081</c:v>
                </c:pt>
                <c:pt idx="9833">
                  <c:v>1.3501118568232662</c:v>
                </c:pt>
                <c:pt idx="9834">
                  <c:v>1.3499745805795629</c:v>
                </c:pt>
                <c:pt idx="9835">
                  <c:v>1.3498373322488817</c:v>
                </c:pt>
                <c:pt idx="9836">
                  <c:v>1.3497001118227101</c:v>
                </c:pt>
                <c:pt idx="9837">
                  <c:v>1.3495629192925391</c:v>
                </c:pt>
                <c:pt idx="9838">
                  <c:v>1.3494257546498627</c:v>
                </c:pt>
                <c:pt idx="9839">
                  <c:v>1.3492886178861789</c:v>
                </c:pt>
                <c:pt idx="9840">
                  <c:v>1.3491515089929884</c:v>
                </c:pt>
                <c:pt idx="9841">
                  <c:v>1.3490144279617964</c:v>
                </c:pt>
                <c:pt idx="9842">
                  <c:v>1.3488773747841105</c:v>
                </c:pt>
                <c:pt idx="9843">
                  <c:v>1.3487403494514425</c:v>
                </c:pt>
                <c:pt idx="9844">
                  <c:v>1.3486033519553073</c:v>
                </c:pt>
                <c:pt idx="9845">
                  <c:v>1.3484663822872232</c:v>
                </c:pt>
                <c:pt idx="9846">
                  <c:v>1.3483294404387123</c:v>
                </c:pt>
                <c:pt idx="9847">
                  <c:v>1.3481925264012997</c:v>
                </c:pt>
                <c:pt idx="9848">
                  <c:v>1.3480556401665145</c:v>
                </c:pt>
                <c:pt idx="9849">
                  <c:v>1.3479187817258884</c:v>
                </c:pt>
                <c:pt idx="9850">
                  <c:v>1.3477819510709572</c:v>
                </c:pt>
                <c:pt idx="9851">
                  <c:v>1.3476451481932603</c:v>
                </c:pt>
                <c:pt idx="9852">
                  <c:v>1.3475083730843398</c:v>
                </c:pt>
                <c:pt idx="9853">
                  <c:v>1.3473716257357418</c:v>
                </c:pt>
                <c:pt idx="9854">
                  <c:v>1.3472349061390156</c:v>
                </c:pt>
                <c:pt idx="9855">
                  <c:v>1.3470982142857142</c:v>
                </c:pt>
                <c:pt idx="9856">
                  <c:v>1.3469615501673937</c:v>
                </c:pt>
                <c:pt idx="9857">
                  <c:v>1.3468249137756136</c:v>
                </c:pt>
                <c:pt idx="9858">
                  <c:v>1.3466883051019374</c:v>
                </c:pt>
                <c:pt idx="9859">
                  <c:v>1.346551724137931</c:v>
                </c:pt>
                <c:pt idx="9860">
                  <c:v>1.3464151708751648</c:v>
                </c:pt>
                <c:pt idx="9861">
                  <c:v>1.346278645305212</c:v>
                </c:pt>
                <c:pt idx="9862">
                  <c:v>1.3461421474196491</c:v>
                </c:pt>
                <c:pt idx="9863">
                  <c:v>1.3460056772100568</c:v>
                </c:pt>
                <c:pt idx="9864">
                  <c:v>1.3458692346680183</c:v>
                </c:pt>
                <c:pt idx="9865">
                  <c:v>1.3457328197851206</c:v>
                </c:pt>
                <c:pt idx="9866">
                  <c:v>1.3455964325529544</c:v>
                </c:pt>
                <c:pt idx="9867">
                  <c:v>1.345460072963113</c:v>
                </c:pt>
                <c:pt idx="9868">
                  <c:v>1.3453237410071943</c:v>
                </c:pt>
                <c:pt idx="9869">
                  <c:v>1.3451874366767984</c:v>
                </c:pt>
                <c:pt idx="9870">
                  <c:v>1.3450511599635295</c:v>
                </c:pt>
                <c:pt idx="9871">
                  <c:v>1.3449149108589951</c:v>
                </c:pt>
                <c:pt idx="9872">
                  <c:v>1.3447786893548059</c:v>
                </c:pt>
                <c:pt idx="9873">
                  <c:v>1.3446424954425764</c:v>
                </c:pt>
                <c:pt idx="9874">
                  <c:v>1.3445063291139241</c:v>
                </c:pt>
                <c:pt idx="9875">
                  <c:v>1.3443701903604699</c:v>
                </c:pt>
                <c:pt idx="9876">
                  <c:v>1.3442340791738383</c:v>
                </c:pt>
                <c:pt idx="9877">
                  <c:v>1.3440979955456571</c:v>
                </c:pt>
                <c:pt idx="9878">
                  <c:v>1.3439619394675575</c:v>
                </c:pt>
                <c:pt idx="9879">
                  <c:v>1.3438259109311741</c:v>
                </c:pt>
                <c:pt idx="9880">
                  <c:v>1.343689909928145</c:v>
                </c:pt>
                <c:pt idx="9881">
                  <c:v>1.3435539364501112</c:v>
                </c:pt>
                <c:pt idx="9882">
                  <c:v>1.343417990488718</c:v>
                </c:pt>
                <c:pt idx="9883">
                  <c:v>1.3432820720356131</c:v>
                </c:pt>
                <c:pt idx="9884">
                  <c:v>1.3431461810824481</c:v>
                </c:pt>
                <c:pt idx="9885">
                  <c:v>1.3430103176208781</c:v>
                </c:pt>
                <c:pt idx="9886">
                  <c:v>1.3428744816425608</c:v>
                </c:pt>
                <c:pt idx="9887">
                  <c:v>1.3427386731391586</c:v>
                </c:pt>
                <c:pt idx="9888">
                  <c:v>1.3426028921023359</c:v>
                </c:pt>
                <c:pt idx="9889">
                  <c:v>1.3424671385237614</c:v>
                </c:pt>
                <c:pt idx="9890">
                  <c:v>1.3423314123951067</c:v>
                </c:pt>
                <c:pt idx="9891">
                  <c:v>1.3421957137080469</c:v>
                </c:pt>
                <c:pt idx="9892">
                  <c:v>1.3420600424542606</c:v>
                </c:pt>
                <c:pt idx="9893">
                  <c:v>1.3419243986254294</c:v>
                </c:pt>
                <c:pt idx="9894">
                  <c:v>1.3417887822132391</c:v>
                </c:pt>
                <c:pt idx="9895">
                  <c:v>1.3416531932093776</c:v>
                </c:pt>
                <c:pt idx="9896">
                  <c:v>1.3415176316055371</c:v>
                </c:pt>
                <c:pt idx="9897">
                  <c:v>1.3413820973934127</c:v>
                </c:pt>
                <c:pt idx="9898">
                  <c:v>1.3412465905647035</c:v>
                </c:pt>
                <c:pt idx="9899">
                  <c:v>1.3411111111111111</c:v>
                </c:pt>
                <c:pt idx="9900">
                  <c:v>1.3409756590243409</c:v>
                </c:pt>
                <c:pt idx="9901">
                  <c:v>1.3408402342961019</c:v>
                </c:pt>
                <c:pt idx="9902">
                  <c:v>1.3407048369181056</c:v>
                </c:pt>
                <c:pt idx="9903">
                  <c:v>1.3405694668820678</c:v>
                </c:pt>
                <c:pt idx="9904">
                  <c:v>1.3404341241797073</c:v>
                </c:pt>
                <c:pt idx="9905">
                  <c:v>1.3402988088027459</c:v>
                </c:pt>
                <c:pt idx="9906">
                  <c:v>1.340163520742909</c:v>
                </c:pt>
                <c:pt idx="9907">
                  <c:v>1.3400282599919258</c:v>
                </c:pt>
                <c:pt idx="9908">
                  <c:v>1.3398930265415279</c:v>
                </c:pt>
                <c:pt idx="9909">
                  <c:v>1.339757820383451</c:v>
                </c:pt>
                <c:pt idx="9910">
                  <c:v>1.3396226415094339</c:v>
                </c:pt>
                <c:pt idx="9911">
                  <c:v>1.3394874899112188</c:v>
                </c:pt>
                <c:pt idx="9912">
                  <c:v>1.3393523655805508</c:v>
                </c:pt>
                <c:pt idx="9913">
                  <c:v>1.339217268509179</c:v>
                </c:pt>
                <c:pt idx="9914">
                  <c:v>1.3390821986888553</c:v>
                </c:pt>
                <c:pt idx="9915">
                  <c:v>1.3389471561113353</c:v>
                </c:pt>
                <c:pt idx="9916">
                  <c:v>1.3388121407683775</c:v>
                </c:pt>
                <c:pt idx="9917">
                  <c:v>1.3386771526517443</c:v>
                </c:pt>
                <c:pt idx="9918">
                  <c:v>1.338542191753201</c:v>
                </c:pt>
                <c:pt idx="9919">
                  <c:v>1.3384072580645161</c:v>
                </c:pt>
                <c:pt idx="9920">
                  <c:v>1.3382723515774619</c:v>
                </c:pt>
                <c:pt idx="9921">
                  <c:v>1.3381374722838137</c:v>
                </c:pt>
                <c:pt idx="9922">
                  <c:v>1.3380026201753501</c:v>
                </c:pt>
                <c:pt idx="9923">
                  <c:v>1.3378677952438534</c:v>
                </c:pt>
                <c:pt idx="9924">
                  <c:v>1.3377329974811083</c:v>
                </c:pt>
                <c:pt idx="9925">
                  <c:v>1.337598226878904</c:v>
                </c:pt>
                <c:pt idx="9926">
                  <c:v>1.337463483429032</c:v>
                </c:pt>
                <c:pt idx="9927">
                  <c:v>1.3373287671232876</c:v>
                </c:pt>
                <c:pt idx="9928">
                  <c:v>1.3371940779534697</c:v>
                </c:pt>
                <c:pt idx="9929">
                  <c:v>1.3370594159113796</c:v>
                </c:pt>
                <c:pt idx="9930">
                  <c:v>1.3369247809888229</c:v>
                </c:pt>
                <c:pt idx="9931">
                  <c:v>1.3367901731776077</c:v>
                </c:pt>
                <c:pt idx="9932">
                  <c:v>1.336655592469546</c:v>
                </c:pt>
                <c:pt idx="9933">
                  <c:v>1.3365210388564526</c:v>
                </c:pt>
                <c:pt idx="9934">
                  <c:v>1.3363865123301459</c:v>
                </c:pt>
                <c:pt idx="9935">
                  <c:v>1.3362520128824478</c:v>
                </c:pt>
                <c:pt idx="9936">
                  <c:v>1.3361175405051826</c:v>
                </c:pt>
                <c:pt idx="9937">
                  <c:v>1.3359830951901792</c:v>
                </c:pt>
                <c:pt idx="9938">
                  <c:v>1.3358486769292686</c:v>
                </c:pt>
                <c:pt idx="9939">
                  <c:v>1.3357142857142856</c:v>
                </c:pt>
                <c:pt idx="9940">
                  <c:v>1.3355799215370687</c:v>
                </c:pt>
                <c:pt idx="9941">
                  <c:v>1.3354455843894588</c:v>
                </c:pt>
                <c:pt idx="9942">
                  <c:v>1.3353112742633009</c:v>
                </c:pt>
                <c:pt idx="9943">
                  <c:v>1.3351769911504425</c:v>
                </c:pt>
                <c:pt idx="9944">
                  <c:v>1.335042735042735</c:v>
                </c:pt>
                <c:pt idx="9945">
                  <c:v>1.3349085059320329</c:v>
                </c:pt>
                <c:pt idx="9946">
                  <c:v>1.334774303810194</c:v>
                </c:pt>
                <c:pt idx="9947">
                  <c:v>1.3346401286690792</c:v>
                </c:pt>
                <c:pt idx="9948">
                  <c:v>1.3345059805005528</c:v>
                </c:pt>
                <c:pt idx="9949">
                  <c:v>1.3343718592964824</c:v>
                </c:pt>
                <c:pt idx="9950">
                  <c:v>1.3342377650487389</c:v>
                </c:pt>
                <c:pt idx="9951">
                  <c:v>1.3341036977491962</c:v>
                </c:pt>
                <c:pt idx="9952">
                  <c:v>1.3339696573897317</c:v>
                </c:pt>
                <c:pt idx="9953">
                  <c:v>1.3338356439622263</c:v>
                </c:pt>
                <c:pt idx="9954">
                  <c:v>1.3337016574585636</c:v>
                </c:pt>
                <c:pt idx="9955">
                  <c:v>1.3335676978706308</c:v>
                </c:pt>
                <c:pt idx="9956">
                  <c:v>1.3334337651903183</c:v>
                </c:pt>
                <c:pt idx="9957">
                  <c:v>1.33329985940952</c:v>
                </c:pt>
                <c:pt idx="9958">
                  <c:v>1.3331659805201326</c:v>
                </c:pt>
                <c:pt idx="9959">
                  <c:v>1.3330321285140563</c:v>
                </c:pt>
                <c:pt idx="9960">
                  <c:v>1.3328983033831945</c:v>
                </c:pt>
                <c:pt idx="9961">
                  <c:v>1.3327645051194539</c:v>
                </c:pt>
                <c:pt idx="9962">
                  <c:v>1.3326307337147445</c:v>
                </c:pt>
                <c:pt idx="9963">
                  <c:v>1.3324969891609795</c:v>
                </c:pt>
                <c:pt idx="9964">
                  <c:v>1.3323632714500753</c:v>
                </c:pt>
                <c:pt idx="9965">
                  <c:v>1.3322295805739515</c:v>
                </c:pt>
                <c:pt idx="9966">
                  <c:v>1.332095916524531</c:v>
                </c:pt>
                <c:pt idx="9967">
                  <c:v>1.33196227929374</c:v>
                </c:pt>
                <c:pt idx="9968">
                  <c:v>1.3318286688735079</c:v>
                </c:pt>
                <c:pt idx="9969">
                  <c:v>1.3316950852557674</c:v>
                </c:pt>
                <c:pt idx="9970">
                  <c:v>1.331561528432454</c:v>
                </c:pt>
                <c:pt idx="9971">
                  <c:v>1.3314279983955075</c:v>
                </c:pt>
                <c:pt idx="9972">
                  <c:v>1.3312944951368695</c:v>
                </c:pt>
                <c:pt idx="9973">
                  <c:v>1.3311610186484861</c:v>
                </c:pt>
                <c:pt idx="9974">
                  <c:v>1.3310275689223057</c:v>
                </c:pt>
                <c:pt idx="9975">
                  <c:v>1.3308941459502808</c:v>
                </c:pt>
                <c:pt idx="9976">
                  <c:v>1.3307607497243661</c:v>
                </c:pt>
                <c:pt idx="9977">
                  <c:v>1.3306273802365203</c:v>
                </c:pt>
                <c:pt idx="9978">
                  <c:v>1.3304940374787053</c:v>
                </c:pt>
                <c:pt idx="9979">
                  <c:v>1.3303607214428859</c:v>
                </c:pt>
                <c:pt idx="9980">
                  <c:v>1.3302274321210299</c:v>
                </c:pt>
                <c:pt idx="9981">
                  <c:v>1.3300941695051092</c:v>
                </c:pt>
                <c:pt idx="9982">
                  <c:v>1.3299609335870981</c:v>
                </c:pt>
                <c:pt idx="9983">
                  <c:v>1.3298277243589745</c:v>
                </c:pt>
                <c:pt idx="9984">
                  <c:v>1.3296945418127191</c:v>
                </c:pt>
                <c:pt idx="9985">
                  <c:v>1.3295613859403164</c:v>
                </c:pt>
                <c:pt idx="9986">
                  <c:v>1.3294282567337539</c:v>
                </c:pt>
                <c:pt idx="9987">
                  <c:v>1.329295154185022</c:v>
                </c:pt>
                <c:pt idx="9988">
                  <c:v>1.3291620782861147</c:v>
                </c:pt>
                <c:pt idx="9989">
                  <c:v>1.329029029029029</c:v>
                </c:pt>
                <c:pt idx="9990">
                  <c:v>1.3288960064057651</c:v>
                </c:pt>
                <c:pt idx="9991">
                  <c:v>1.3287630104083266</c:v>
                </c:pt>
                <c:pt idx="9992">
                  <c:v>1.3286300410287202</c:v>
                </c:pt>
                <c:pt idx="9993">
                  <c:v>1.3284970982589555</c:v>
                </c:pt>
                <c:pt idx="9994">
                  <c:v>1.3283641820910455</c:v>
                </c:pt>
                <c:pt idx="9995">
                  <c:v>1.3282312925170068</c:v>
                </c:pt>
                <c:pt idx="9996">
                  <c:v>1.3280984295288587</c:v>
                </c:pt>
                <c:pt idx="9997">
                  <c:v>1.3279655931186238</c:v>
                </c:pt>
                <c:pt idx="9998">
                  <c:v>1.3278327832783279</c:v>
                </c:pt>
                <c:pt idx="9999">
                  <c:v>1.3277000000000001</c:v>
                </c:pt>
                <c:pt idx="10000">
                  <c:v>1.3275672432756724</c:v>
                </c:pt>
                <c:pt idx="10001">
                  <c:v>1.3274345130973806</c:v>
                </c:pt>
                <c:pt idx="10002">
                  <c:v>1.3273018094571629</c:v>
                </c:pt>
                <c:pt idx="10003">
                  <c:v>1.3271691323470611</c:v>
                </c:pt>
                <c:pt idx="10004">
                  <c:v>1.3270364817591205</c:v>
                </c:pt>
                <c:pt idx="10005">
                  <c:v>1.3269038576853889</c:v>
                </c:pt>
                <c:pt idx="10006">
                  <c:v>1.3267712601179174</c:v>
                </c:pt>
                <c:pt idx="10007">
                  <c:v>1.3266386890487609</c:v>
                </c:pt>
                <c:pt idx="10008">
                  <c:v>1.3265061444699771</c:v>
                </c:pt>
                <c:pt idx="10009">
                  <c:v>1.3263736263736263</c:v>
                </c:pt>
                <c:pt idx="10010">
                  <c:v>1.3262411347517731</c:v>
                </c:pt>
                <c:pt idx="10011">
                  <c:v>1.3261086695964843</c:v>
                </c:pt>
                <c:pt idx="10012">
                  <c:v>1.3259762308998302</c:v>
                </c:pt>
                <c:pt idx="10013">
                  <c:v>1.3258438186538846</c:v>
                </c:pt>
                <c:pt idx="10014">
                  <c:v>1.325711432850724</c:v>
                </c:pt>
                <c:pt idx="10015">
                  <c:v>1.3255790734824282</c:v>
                </c:pt>
                <c:pt idx="10016">
                  <c:v>1.3254467405410801</c:v>
                </c:pt>
                <c:pt idx="10017">
                  <c:v>1.3253144340187661</c:v>
                </c:pt>
                <c:pt idx="10018">
                  <c:v>1.3251821539075757</c:v>
                </c:pt>
                <c:pt idx="10019">
                  <c:v>1.3250499001996008</c:v>
                </c:pt>
                <c:pt idx="10020">
                  <c:v>1.3249176728869374</c:v>
                </c:pt>
                <c:pt idx="10021">
                  <c:v>1.3247854719616843</c:v>
                </c:pt>
                <c:pt idx="10022">
                  <c:v>1.3246532974159433</c:v>
                </c:pt>
                <c:pt idx="10023">
                  <c:v>1.3245211492418196</c:v>
                </c:pt>
                <c:pt idx="10024">
                  <c:v>1.3243890274314214</c:v>
                </c:pt>
                <c:pt idx="10025">
                  <c:v>1.3242569319768602</c:v>
                </c:pt>
                <c:pt idx="10026">
                  <c:v>1.3241248628702502</c:v>
                </c:pt>
                <c:pt idx="10027">
                  <c:v>1.3239928201037097</c:v>
                </c:pt>
                <c:pt idx="10028">
                  <c:v>1.3238608036693589</c:v>
                </c:pt>
                <c:pt idx="10029">
                  <c:v>1.3237288135593219</c:v>
                </c:pt>
                <c:pt idx="10030">
                  <c:v>1.3235968497657262</c:v>
                </c:pt>
                <c:pt idx="10031">
                  <c:v>1.3234649122807018</c:v>
                </c:pt>
                <c:pt idx="10032">
                  <c:v>1.323333001096382</c:v>
                </c:pt>
                <c:pt idx="10033">
                  <c:v>1.3232011162049033</c:v>
                </c:pt>
                <c:pt idx="10034">
                  <c:v>1.3230692575984055</c:v>
                </c:pt>
                <c:pt idx="10035">
                  <c:v>1.3229374252690316</c:v>
                </c:pt>
                <c:pt idx="10036">
                  <c:v>1.322805619208927</c:v>
                </c:pt>
                <c:pt idx="10037">
                  <c:v>1.3226738394102411</c:v>
                </c:pt>
                <c:pt idx="10038">
                  <c:v>1.322542085865126</c:v>
                </c:pt>
                <c:pt idx="10039">
                  <c:v>1.322410358565737</c:v>
                </c:pt>
                <c:pt idx="10040">
                  <c:v>1.3222786575042327</c:v>
                </c:pt>
                <c:pt idx="10041">
                  <c:v>1.3221469826727743</c:v>
                </c:pt>
                <c:pt idx="10042">
                  <c:v>1.3220153340635268</c:v>
                </c:pt>
                <c:pt idx="10043">
                  <c:v>1.3218837116686579</c:v>
                </c:pt>
                <c:pt idx="10044">
                  <c:v>1.3217521154803384</c:v>
                </c:pt>
                <c:pt idx="10045">
                  <c:v>1.3216205454907426</c:v>
                </c:pt>
                <c:pt idx="10046">
                  <c:v>1.3214890016920473</c:v>
                </c:pt>
                <c:pt idx="10047">
                  <c:v>1.3213574840764331</c:v>
                </c:pt>
                <c:pt idx="10048">
                  <c:v>1.3212259926360832</c:v>
                </c:pt>
                <c:pt idx="10049">
                  <c:v>1.321094527363184</c:v>
                </c:pt>
                <c:pt idx="10050">
                  <c:v>1.3209630882499255</c:v>
                </c:pt>
                <c:pt idx="10051">
                  <c:v>1.3208316752884999</c:v>
                </c:pt>
                <c:pt idx="10052">
                  <c:v>1.3207002884711032</c:v>
                </c:pt>
                <c:pt idx="10053">
                  <c:v>1.3205689277899344</c:v>
                </c:pt>
                <c:pt idx="10054">
                  <c:v>1.3204375932371955</c:v>
                </c:pt>
                <c:pt idx="10055">
                  <c:v>1.3203062848050915</c:v>
                </c:pt>
                <c:pt idx="10056">
                  <c:v>1.3201750024858308</c:v>
                </c:pt>
                <c:pt idx="10057">
                  <c:v>1.3200437462716246</c:v>
                </c:pt>
                <c:pt idx="10058">
                  <c:v>1.3199125161546874</c:v>
                </c:pt>
                <c:pt idx="10059">
                  <c:v>1.3197813121272366</c:v>
                </c:pt>
                <c:pt idx="10060">
                  <c:v>1.3196501341814928</c:v>
                </c:pt>
                <c:pt idx="10061">
                  <c:v>1.31951898230968</c:v>
                </c:pt>
                <c:pt idx="10062">
                  <c:v>1.3193878565040247</c:v>
                </c:pt>
                <c:pt idx="10063">
                  <c:v>1.3192567567567568</c:v>
                </c:pt>
                <c:pt idx="10064">
                  <c:v>1.3191256830601092</c:v>
                </c:pt>
                <c:pt idx="10065">
                  <c:v>1.3189946354063182</c:v>
                </c:pt>
                <c:pt idx="10066">
                  <c:v>1.3188636137876228</c:v>
                </c:pt>
                <c:pt idx="10067">
                  <c:v>1.3187326181962653</c:v>
                </c:pt>
                <c:pt idx="10068">
                  <c:v>1.3186016486244909</c:v>
                </c:pt>
                <c:pt idx="10069">
                  <c:v>1.3184707050645481</c:v>
                </c:pt>
                <c:pt idx="10070">
                  <c:v>1.3183397875086884</c:v>
                </c:pt>
                <c:pt idx="10071">
                  <c:v>1.318208895949166</c:v>
                </c:pt>
                <c:pt idx="10072">
                  <c:v>1.3180780303782389</c:v>
                </c:pt>
                <c:pt idx="10073">
                  <c:v>1.3179471907881675</c:v>
                </c:pt>
                <c:pt idx="10074">
                  <c:v>1.3178163771712159</c:v>
                </c:pt>
                <c:pt idx="10075">
                  <c:v>1.3176855895196506</c:v>
                </c:pt>
                <c:pt idx="10076">
                  <c:v>1.3175548278257418</c:v>
                </c:pt>
                <c:pt idx="10077">
                  <c:v>1.3174240920817621</c:v>
                </c:pt>
                <c:pt idx="10078">
                  <c:v>1.3172933822799882</c:v>
                </c:pt>
                <c:pt idx="10079">
                  <c:v>1.3171626984126985</c:v>
                </c:pt>
                <c:pt idx="10080">
                  <c:v>1.3170320404721754</c:v>
                </c:pt>
                <c:pt idx="10081">
                  <c:v>1.3169014084507042</c:v>
                </c:pt>
                <c:pt idx="10082">
                  <c:v>1.3167708023405733</c:v>
                </c:pt>
                <c:pt idx="10083">
                  <c:v>1.3166402221340738</c:v>
                </c:pt>
                <c:pt idx="10084">
                  <c:v>1.3165096678235002</c:v>
                </c:pt>
                <c:pt idx="10085">
                  <c:v>1.3163791394011501</c:v>
                </c:pt>
                <c:pt idx="10086">
                  <c:v>1.3162486368593238</c:v>
                </c:pt>
                <c:pt idx="10087">
                  <c:v>1.3161181601903251</c:v>
                </c:pt>
                <c:pt idx="10088">
                  <c:v>1.3159877093864605</c:v>
                </c:pt>
                <c:pt idx="10089">
                  <c:v>1.3158572844400396</c:v>
                </c:pt>
                <c:pt idx="10090">
                  <c:v>1.3157268853433752</c:v>
                </c:pt>
                <c:pt idx="10091">
                  <c:v>1.3155965120887831</c:v>
                </c:pt>
                <c:pt idx="10092">
                  <c:v>1.3154661646685821</c:v>
                </c:pt>
                <c:pt idx="10093">
                  <c:v>1.3153358430750941</c:v>
                </c:pt>
                <c:pt idx="10094">
                  <c:v>1.3152055473006439</c:v>
                </c:pt>
                <c:pt idx="10095">
                  <c:v>1.3150752773375594</c:v>
                </c:pt>
                <c:pt idx="10096">
                  <c:v>1.3149450331781718</c:v>
                </c:pt>
                <c:pt idx="10097">
                  <c:v>1.3148148148148149</c:v>
                </c:pt>
                <c:pt idx="10098">
                  <c:v>1.3146846222398256</c:v>
                </c:pt>
                <c:pt idx="10099">
                  <c:v>1.3145544554455446</c:v>
                </c:pt>
                <c:pt idx="10100">
                  <c:v>1.3144243144243144</c:v>
                </c:pt>
                <c:pt idx="10101">
                  <c:v>1.3142941991684816</c:v>
                </c:pt>
                <c:pt idx="10102">
                  <c:v>1.3141641096703949</c:v>
                </c:pt>
                <c:pt idx="10103">
                  <c:v>1.3140340459224069</c:v>
                </c:pt>
                <c:pt idx="10104">
                  <c:v>1.3139040079168729</c:v>
                </c:pt>
                <c:pt idx="10105">
                  <c:v>1.3137739956461507</c:v>
                </c:pt>
                <c:pt idx="10106">
                  <c:v>1.3136440091026023</c:v>
                </c:pt>
                <c:pt idx="10107">
                  <c:v>1.3135140482785912</c:v>
                </c:pt>
                <c:pt idx="10108">
                  <c:v>1.3133841131664854</c:v>
                </c:pt>
                <c:pt idx="10109">
                  <c:v>1.3132542037586548</c:v>
                </c:pt>
                <c:pt idx="10110">
                  <c:v>1.3131243200474731</c:v>
                </c:pt>
                <c:pt idx="10111">
                  <c:v>1.3129944620253164</c:v>
                </c:pt>
                <c:pt idx="10112">
                  <c:v>1.3128646296845645</c:v>
                </c:pt>
                <c:pt idx="10113">
                  <c:v>1.3127348230175995</c:v>
                </c:pt>
                <c:pt idx="10114">
                  <c:v>1.3126050420168067</c:v>
                </c:pt>
                <c:pt idx="10115">
                  <c:v>1.312475286674575</c:v>
                </c:pt>
                <c:pt idx="10116">
                  <c:v>1.3123455569832954</c:v>
                </c:pt>
                <c:pt idx="10117">
                  <c:v>1.3122158529353627</c:v>
                </c:pt>
                <c:pt idx="10118">
                  <c:v>1.3120861745231742</c:v>
                </c:pt>
                <c:pt idx="10119">
                  <c:v>1.3119565217391305</c:v>
                </c:pt>
                <c:pt idx="10120">
                  <c:v>1.3118268945756348</c:v>
                </c:pt>
                <c:pt idx="10121">
                  <c:v>1.3116972930250939</c:v>
                </c:pt>
                <c:pt idx="10122">
                  <c:v>1.3115677170799169</c:v>
                </c:pt>
                <c:pt idx="10123">
                  <c:v>1.3114381667325168</c:v>
                </c:pt>
                <c:pt idx="10124">
                  <c:v>1.3113086419753086</c:v>
                </c:pt>
                <c:pt idx="10125">
                  <c:v>1.3111791428007111</c:v>
                </c:pt>
                <c:pt idx="10126">
                  <c:v>1.3110496692011455</c:v>
                </c:pt>
                <c:pt idx="10127">
                  <c:v>1.3109202211690363</c:v>
                </c:pt>
                <c:pt idx="10128">
                  <c:v>1.310790798696811</c:v>
                </c:pt>
                <c:pt idx="10129">
                  <c:v>1.3106614017769003</c:v>
                </c:pt>
                <c:pt idx="10130">
                  <c:v>1.3105320304017372</c:v>
                </c:pt>
                <c:pt idx="10131">
                  <c:v>1.3104026845637584</c:v>
                </c:pt>
                <c:pt idx="10132">
                  <c:v>1.3102733642554032</c:v>
                </c:pt>
                <c:pt idx="10133">
                  <c:v>1.3101440694691138</c:v>
                </c:pt>
                <c:pt idx="10134">
                  <c:v>1.310014800197336</c:v>
                </c:pt>
                <c:pt idx="10135">
                  <c:v>1.3098855564325178</c:v>
                </c:pt>
                <c:pt idx="10136">
                  <c:v>1.3097563381671107</c:v>
                </c:pt>
                <c:pt idx="10137">
                  <c:v>1.3096271453935688</c:v>
                </c:pt>
                <c:pt idx="10138">
                  <c:v>1.3094979781043496</c:v>
                </c:pt>
                <c:pt idx="10139">
                  <c:v>1.3093688362919131</c:v>
                </c:pt>
                <c:pt idx="10140">
                  <c:v>1.3092397199487229</c:v>
                </c:pt>
                <c:pt idx="10141">
                  <c:v>1.3091106290672452</c:v>
                </c:pt>
                <c:pt idx="10142">
                  <c:v>1.3089815636399487</c:v>
                </c:pt>
                <c:pt idx="10143">
                  <c:v>1.308852523659306</c:v>
                </c:pt>
                <c:pt idx="10144">
                  <c:v>1.308723509117792</c:v>
                </c:pt>
                <c:pt idx="10145">
                  <c:v>1.3085945200078848</c:v>
                </c:pt>
                <c:pt idx="10146">
                  <c:v>1.3084655563220657</c:v>
                </c:pt>
                <c:pt idx="10147">
                  <c:v>1.3083366180528182</c:v>
                </c:pt>
                <c:pt idx="10148">
                  <c:v>1.3082077051926297</c:v>
                </c:pt>
                <c:pt idx="10149">
                  <c:v>1.3080788177339902</c:v>
                </c:pt>
                <c:pt idx="10150">
                  <c:v>1.3079499556693921</c:v>
                </c:pt>
                <c:pt idx="10151">
                  <c:v>1.3078211189913318</c:v>
                </c:pt>
                <c:pt idx="10152">
                  <c:v>1.3076923076923077</c:v>
                </c:pt>
                <c:pt idx="10153">
                  <c:v>1.3075635217648218</c:v>
                </c:pt>
                <c:pt idx="10154">
                  <c:v>1.3074347612013786</c:v>
                </c:pt>
                <c:pt idx="10155">
                  <c:v>1.307306025994486</c:v>
                </c:pt>
                <c:pt idx="10156">
                  <c:v>1.3071773161366544</c:v>
                </c:pt>
                <c:pt idx="10157">
                  <c:v>1.3070486316203977</c:v>
                </c:pt>
                <c:pt idx="10158">
                  <c:v>1.3069199724382321</c:v>
                </c:pt>
                <c:pt idx="10159">
                  <c:v>1.3067913385826773</c:v>
                </c:pt>
                <c:pt idx="10160">
                  <c:v>1.3066627300462552</c:v>
                </c:pt>
                <c:pt idx="10161">
                  <c:v>1.3065341468214919</c:v>
                </c:pt>
                <c:pt idx="10162">
                  <c:v>1.3064055889009152</c:v>
                </c:pt>
                <c:pt idx="10163">
                  <c:v>1.3062770562770563</c:v>
                </c:pt>
                <c:pt idx="10164">
                  <c:v>1.3061485489424496</c:v>
                </c:pt>
                <c:pt idx="10165">
                  <c:v>1.306020066889632</c:v>
                </c:pt>
                <c:pt idx="10166">
                  <c:v>1.305891610111144</c:v>
                </c:pt>
                <c:pt idx="10167">
                  <c:v>1.3057631785995278</c:v>
                </c:pt>
                <c:pt idx="10168">
                  <c:v>1.3056347723473301</c:v>
                </c:pt>
                <c:pt idx="10169">
                  <c:v>1.3055063913470992</c:v>
                </c:pt>
                <c:pt idx="10170">
                  <c:v>1.3053780355913873</c:v>
                </c:pt>
                <c:pt idx="10171">
                  <c:v>1.3052497050727487</c:v>
                </c:pt>
                <c:pt idx="10172">
                  <c:v>1.3051213997837412</c:v>
                </c:pt>
                <c:pt idx="10173">
                  <c:v>1.3049931197169256</c:v>
                </c:pt>
                <c:pt idx="10174">
                  <c:v>1.3048648648648649</c:v>
                </c:pt>
                <c:pt idx="10175">
                  <c:v>1.3047366352201257</c:v>
                </c:pt>
                <c:pt idx="10176">
                  <c:v>1.3046084307752777</c:v>
                </c:pt>
                <c:pt idx="10177">
                  <c:v>1.3044802515228926</c:v>
                </c:pt>
                <c:pt idx="10178">
                  <c:v>1.3043520974555458</c:v>
                </c:pt>
                <c:pt idx="10179">
                  <c:v>1.3042239685658152</c:v>
                </c:pt>
                <c:pt idx="10180">
                  <c:v>1.3040958648462824</c:v>
                </c:pt>
                <c:pt idx="10181">
                  <c:v>1.3039677862895305</c:v>
                </c:pt>
                <c:pt idx="10182">
                  <c:v>1.3038397328881468</c:v>
                </c:pt>
                <c:pt idx="10183">
                  <c:v>1.3037117046347211</c:v>
                </c:pt>
                <c:pt idx="10184">
                  <c:v>1.3035837015218459</c:v>
                </c:pt>
                <c:pt idx="10185">
                  <c:v>1.3034557235421167</c:v>
                </c:pt>
                <c:pt idx="10186">
                  <c:v>1.3033277706881319</c:v>
                </c:pt>
                <c:pt idx="10187">
                  <c:v>1.3031998429524931</c:v>
                </c:pt>
                <c:pt idx="10188">
                  <c:v>1.3030719403278046</c:v>
                </c:pt>
                <c:pt idx="10189">
                  <c:v>1.3029440628066733</c:v>
                </c:pt>
                <c:pt idx="10190">
                  <c:v>1.3028162103817094</c:v>
                </c:pt>
                <c:pt idx="10191">
                  <c:v>1.3026883830455258</c:v>
                </c:pt>
                <c:pt idx="10192">
                  <c:v>1.3025605807907388</c:v>
                </c:pt>
                <c:pt idx="10193">
                  <c:v>1.3024328036099666</c:v>
                </c:pt>
                <c:pt idx="10194">
                  <c:v>1.3023050514958312</c:v>
                </c:pt>
                <c:pt idx="10195">
                  <c:v>1.3021773244409571</c:v>
                </c:pt>
                <c:pt idx="10196">
                  <c:v>1.3020496224379718</c:v>
                </c:pt>
                <c:pt idx="10197">
                  <c:v>1.3019219454795057</c:v>
                </c:pt>
                <c:pt idx="10198">
                  <c:v>1.3017942935581919</c:v>
                </c:pt>
                <c:pt idx="10199">
                  <c:v>1.3016666666666667</c:v>
                </c:pt>
                <c:pt idx="10200">
                  <c:v>1.3015390647975689</c:v>
                </c:pt>
                <c:pt idx="10201">
                  <c:v>1.3014114879435406</c:v>
                </c:pt>
                <c:pt idx="10202">
                  <c:v>1.3012839360972264</c:v>
                </c:pt>
                <c:pt idx="10203">
                  <c:v>1.301156409251274</c:v>
                </c:pt>
                <c:pt idx="10204">
                  <c:v>1.3010289073983341</c:v>
                </c:pt>
                <c:pt idx="10205">
                  <c:v>1.3009014305310602</c:v>
                </c:pt>
                <c:pt idx="10206">
                  <c:v>1.3007739786421084</c:v>
                </c:pt>
                <c:pt idx="10207">
                  <c:v>1.3006465517241379</c:v>
                </c:pt>
                <c:pt idx="10208">
                  <c:v>1.300519149769811</c:v>
                </c:pt>
                <c:pt idx="10209">
                  <c:v>1.3003917727717924</c:v>
                </c:pt>
                <c:pt idx="10210">
                  <c:v>1.3002644207227501</c:v>
                </c:pt>
                <c:pt idx="10211">
                  <c:v>1.3001370936153545</c:v>
                </c:pt>
                <c:pt idx="10212">
                  <c:v>1.3000097914422795</c:v>
                </c:pt>
                <c:pt idx="10213">
                  <c:v>1.2998825141962014</c:v>
                </c:pt>
                <c:pt idx="10214">
                  <c:v>1.2997552618697994</c:v>
                </c:pt>
                <c:pt idx="10215">
                  <c:v>1.2996280344557556</c:v>
                </c:pt>
                <c:pt idx="10216">
                  <c:v>1.2995008319467554</c:v>
                </c:pt>
                <c:pt idx="10217">
                  <c:v>1.2993736543354863</c:v>
                </c:pt>
                <c:pt idx="10218">
                  <c:v>1.2992465016146395</c:v>
                </c:pt>
                <c:pt idx="10219">
                  <c:v>1.299119373776908</c:v>
                </c:pt>
                <c:pt idx="10220">
                  <c:v>1.2989922708149888</c:v>
                </c:pt>
                <c:pt idx="10221">
                  <c:v>1.2988651927215809</c:v>
                </c:pt>
                <c:pt idx="10222">
                  <c:v>1.2987381394893867</c:v>
                </c:pt>
                <c:pt idx="10223">
                  <c:v>1.2986111111111112</c:v>
                </c:pt>
                <c:pt idx="10224">
                  <c:v>1.2984841075794622</c:v>
                </c:pt>
                <c:pt idx="10225">
                  <c:v>1.2983571288871505</c:v>
                </c:pt>
                <c:pt idx="10226">
                  <c:v>1.2982301750268896</c:v>
                </c:pt>
                <c:pt idx="10227">
                  <c:v>1.2981032459913961</c:v>
                </c:pt>
                <c:pt idx="10228">
                  <c:v>1.2979763417733894</c:v>
                </c:pt>
                <c:pt idx="10229">
                  <c:v>1.2978494623655914</c:v>
                </c:pt>
                <c:pt idx="10230">
                  <c:v>1.2977226077607271</c:v>
                </c:pt>
                <c:pt idx="10231">
                  <c:v>1.2975957779515246</c:v>
                </c:pt>
                <c:pt idx="10232">
                  <c:v>1.2974689729307143</c:v>
                </c:pt>
                <c:pt idx="10233">
                  <c:v>1.2973421926910298</c:v>
                </c:pt>
                <c:pt idx="10234">
                  <c:v>1.2972154372252076</c:v>
                </c:pt>
                <c:pt idx="10235">
                  <c:v>1.2970887065259866</c:v>
                </c:pt>
                <c:pt idx="10236">
                  <c:v>1.2969620005861091</c:v>
                </c:pt>
                <c:pt idx="10237">
                  <c:v>1.29683531939832</c:v>
                </c:pt>
                <c:pt idx="10238">
                  <c:v>1.2967086629553668</c:v>
                </c:pt>
                <c:pt idx="10239">
                  <c:v>1.29658203125</c:v>
                </c:pt>
                <c:pt idx="10240">
                  <c:v>1.2964554242749731</c:v>
                </c:pt>
                <c:pt idx="10241">
                  <c:v>1.2963288420230423</c:v>
                </c:pt>
                <c:pt idx="10242">
                  <c:v>1.2962022844869667</c:v>
                </c:pt>
                <c:pt idx="10243">
                  <c:v>1.2960757516595081</c:v>
                </c:pt>
                <c:pt idx="10244">
                  <c:v>1.295949243533431</c:v>
                </c:pt>
                <c:pt idx="10245">
                  <c:v>1.2958227601015031</c:v>
                </c:pt>
                <c:pt idx="10246">
                  <c:v>1.2956963013564946</c:v>
                </c:pt>
                <c:pt idx="10247">
                  <c:v>1.2955698672911788</c:v>
                </c:pt>
                <c:pt idx="10248">
                  <c:v>1.2954434578983316</c:v>
                </c:pt>
                <c:pt idx="10249">
                  <c:v>1.2953170731707317</c:v>
                </c:pt>
                <c:pt idx="10250">
                  <c:v>1.2951907131011609</c:v>
                </c:pt>
                <c:pt idx="10251">
                  <c:v>1.2950643776824033</c:v>
                </c:pt>
                <c:pt idx="10252">
                  <c:v>1.2949380669072466</c:v>
                </c:pt>
                <c:pt idx="10253">
                  <c:v>1.2948117807684807</c:v>
                </c:pt>
                <c:pt idx="10254">
                  <c:v>1.2946855192588982</c:v>
                </c:pt>
                <c:pt idx="10255">
                  <c:v>1.2945592823712948</c:v>
                </c:pt>
                <c:pt idx="10256">
                  <c:v>1.2944330700984694</c:v>
                </c:pt>
                <c:pt idx="10257">
                  <c:v>1.2943068824332229</c:v>
                </c:pt>
                <c:pt idx="10258">
                  <c:v>1.2941807193683594</c:v>
                </c:pt>
                <c:pt idx="10259">
                  <c:v>1.2940545808966861</c:v>
                </c:pt>
                <c:pt idx="10260">
                  <c:v>1.2939284670110125</c:v>
                </c:pt>
                <c:pt idx="10261">
                  <c:v>1.2938023777041512</c:v>
                </c:pt>
                <c:pt idx="10262">
                  <c:v>1.2936763129689175</c:v>
                </c:pt>
                <c:pt idx="10263">
                  <c:v>1.2935502727981294</c:v>
                </c:pt>
                <c:pt idx="10264">
                  <c:v>1.293424257184608</c:v>
                </c:pt>
                <c:pt idx="10265">
                  <c:v>1.2932982661211767</c:v>
                </c:pt>
                <c:pt idx="10266">
                  <c:v>1.2931722996006623</c:v>
                </c:pt>
                <c:pt idx="10267">
                  <c:v>1.2930463576158941</c:v>
                </c:pt>
                <c:pt idx="10268">
                  <c:v>1.2929204401597039</c:v>
                </c:pt>
                <c:pt idx="10269">
                  <c:v>1.2927945472249269</c:v>
                </c:pt>
                <c:pt idx="10270">
                  <c:v>1.2926686788044008</c:v>
                </c:pt>
                <c:pt idx="10271">
                  <c:v>1.2925428348909658</c:v>
                </c:pt>
                <c:pt idx="10272">
                  <c:v>1.2924170154774652</c:v>
                </c:pt>
                <c:pt idx="10273">
                  <c:v>1.2922912205567452</c:v>
                </c:pt>
                <c:pt idx="10274">
                  <c:v>1.2921654501216544</c:v>
                </c:pt>
                <c:pt idx="10275">
                  <c:v>1.2920397041650447</c:v>
                </c:pt>
                <c:pt idx="10276">
                  <c:v>1.2919139826797703</c:v>
                </c:pt>
                <c:pt idx="10277">
                  <c:v>1.2917882856586884</c:v>
                </c:pt>
                <c:pt idx="10278">
                  <c:v>1.2916626130946589</c:v>
                </c:pt>
                <c:pt idx="10279">
                  <c:v>1.2915369649805448</c:v>
                </c:pt>
                <c:pt idx="10280">
                  <c:v>1.2914113413092112</c:v>
                </c:pt>
                <c:pt idx="10281">
                  <c:v>1.2912857420735266</c:v>
                </c:pt>
                <c:pt idx="10282">
                  <c:v>1.291160167266362</c:v>
                </c:pt>
                <c:pt idx="10283">
                  <c:v>1.2910346168805913</c:v>
                </c:pt>
                <c:pt idx="10284">
                  <c:v>1.290909090909091</c:v>
                </c:pt>
                <c:pt idx="10285">
                  <c:v>1.2907835893447404</c:v>
                </c:pt>
                <c:pt idx="10286">
                  <c:v>1.2906581121804219</c:v>
                </c:pt>
                <c:pt idx="10287">
                  <c:v>1.2905326594090203</c:v>
                </c:pt>
                <c:pt idx="10288">
                  <c:v>1.2904072310234231</c:v>
                </c:pt>
                <c:pt idx="10289">
                  <c:v>1.2902818270165208</c:v>
                </c:pt>
                <c:pt idx="10290">
                  <c:v>1.2901564473812068</c:v>
                </c:pt>
                <c:pt idx="10291">
                  <c:v>1.290031092110377</c:v>
                </c:pt>
                <c:pt idx="10292">
                  <c:v>1.28990576119693</c:v>
                </c:pt>
                <c:pt idx="10293">
                  <c:v>1.2897804546337672</c:v>
                </c:pt>
                <c:pt idx="10294">
                  <c:v>1.289655172413793</c:v>
                </c:pt>
                <c:pt idx="10295">
                  <c:v>1.2895299145299146</c:v>
                </c:pt>
                <c:pt idx="10296">
                  <c:v>1.2894046809750412</c:v>
                </c:pt>
                <c:pt idx="10297">
                  <c:v>1.2892794717420859</c:v>
                </c:pt>
                <c:pt idx="10298">
                  <c:v>1.2891542868239636</c:v>
                </c:pt>
                <c:pt idx="10299">
                  <c:v>1.2890291262135922</c:v>
                </c:pt>
                <c:pt idx="10300">
                  <c:v>1.2889039899038928</c:v>
                </c:pt>
                <c:pt idx="10301">
                  <c:v>1.2887788778877889</c:v>
                </c:pt>
                <c:pt idx="10302">
                  <c:v>1.2886537901582062</c:v>
                </c:pt>
                <c:pt idx="10303">
                  <c:v>1.2885287267080745</c:v>
                </c:pt>
                <c:pt idx="10304">
                  <c:v>1.2884036875303251</c:v>
                </c:pt>
                <c:pt idx="10305">
                  <c:v>1.2882786726178925</c:v>
                </c:pt>
                <c:pt idx="10306">
                  <c:v>1.288153681963714</c:v>
                </c:pt>
                <c:pt idx="10307">
                  <c:v>1.2880287155607295</c:v>
                </c:pt>
                <c:pt idx="10308">
                  <c:v>1.2879037734018819</c:v>
                </c:pt>
                <c:pt idx="10309">
                  <c:v>1.2877788554801164</c:v>
                </c:pt>
                <c:pt idx="10310">
                  <c:v>1.2876539617883813</c:v>
                </c:pt>
                <c:pt idx="10311">
                  <c:v>1.2875290923196276</c:v>
                </c:pt>
                <c:pt idx="10312">
                  <c:v>1.2874042470668088</c:v>
                </c:pt>
                <c:pt idx="10313">
                  <c:v>1.2872794260228815</c:v>
                </c:pt>
                <c:pt idx="10314">
                  <c:v>1.2871546291808047</c:v>
                </c:pt>
                <c:pt idx="10315">
                  <c:v>1.2870298565335401</c:v>
                </c:pt>
                <c:pt idx="10316">
                  <c:v>1.2869051080740526</c:v>
                </c:pt>
                <c:pt idx="10317">
                  <c:v>1.2867803837953091</c:v>
                </c:pt>
                <c:pt idx="10318">
                  <c:v>1.28665568369028</c:v>
                </c:pt>
                <c:pt idx="10319">
                  <c:v>1.2865310077519381</c:v>
                </c:pt>
                <c:pt idx="10320">
                  <c:v>1.2864063559732584</c:v>
                </c:pt>
                <c:pt idx="10321">
                  <c:v>1.2862817283472194</c:v>
                </c:pt>
                <c:pt idx="10322">
                  <c:v>1.2861571248668022</c:v>
                </c:pt>
                <c:pt idx="10323">
                  <c:v>1.2860325455249904</c:v>
                </c:pt>
                <c:pt idx="10324">
                  <c:v>1.2859079903147699</c:v>
                </c:pt>
                <c:pt idx="10325">
                  <c:v>1.2857834592291304</c:v>
                </c:pt>
                <c:pt idx="10326">
                  <c:v>1.2856589522610633</c:v>
                </c:pt>
                <c:pt idx="10327">
                  <c:v>1.2855344694035631</c:v>
                </c:pt>
                <c:pt idx="10328">
                  <c:v>1.2854100106496273</c:v>
                </c:pt>
                <c:pt idx="10329">
                  <c:v>1.2852855759922555</c:v>
                </c:pt>
                <c:pt idx="10330">
                  <c:v>1.2851611654244506</c:v>
                </c:pt>
                <c:pt idx="10331">
                  <c:v>1.2850367789392179</c:v>
                </c:pt>
                <c:pt idx="10332">
                  <c:v>1.2849124165295656</c:v>
                </c:pt>
                <c:pt idx="10333">
                  <c:v>1.2847880781885039</c:v>
                </c:pt>
                <c:pt idx="10334">
                  <c:v>1.284663763909047</c:v>
                </c:pt>
                <c:pt idx="10335">
                  <c:v>1.2845394736842106</c:v>
                </c:pt>
                <c:pt idx="10336">
                  <c:v>1.2844152075070137</c:v>
                </c:pt>
                <c:pt idx="10337">
                  <c:v>1.2842909653704779</c:v>
                </c:pt>
                <c:pt idx="10338">
                  <c:v>1.2841667472676275</c:v>
                </c:pt>
                <c:pt idx="10339">
                  <c:v>1.2840425531914894</c:v>
                </c:pt>
                <c:pt idx="10340">
                  <c:v>1.2839183831350933</c:v>
                </c:pt>
                <c:pt idx="10341">
                  <c:v>1.2837942370914717</c:v>
                </c:pt>
                <c:pt idx="10342">
                  <c:v>1.2836701150536596</c:v>
                </c:pt>
                <c:pt idx="10343">
                  <c:v>1.2835460170146946</c:v>
                </c:pt>
                <c:pt idx="10344">
                  <c:v>1.2834219429676172</c:v>
                </c:pt>
                <c:pt idx="10345">
                  <c:v>1.2832978929054708</c:v>
                </c:pt>
                <c:pt idx="10346">
                  <c:v>1.2831738668213009</c:v>
                </c:pt>
                <c:pt idx="10347">
                  <c:v>1.2830498647081561</c:v>
                </c:pt>
                <c:pt idx="10348">
                  <c:v>1.2829258865590878</c:v>
                </c:pt>
                <c:pt idx="10349">
                  <c:v>1.2828019323671498</c:v>
                </c:pt>
                <c:pt idx="10350">
                  <c:v>1.2826780021253985</c:v>
                </c:pt>
                <c:pt idx="10351">
                  <c:v>1.2825540958268933</c:v>
                </c:pt>
                <c:pt idx="10352">
                  <c:v>1.2824302134646963</c:v>
                </c:pt>
                <c:pt idx="10353">
                  <c:v>1.2823063550318718</c:v>
                </c:pt>
                <c:pt idx="10354">
                  <c:v>1.2821825205214872</c:v>
                </c:pt>
                <c:pt idx="10355">
                  <c:v>1.2820587099266125</c:v>
                </c:pt>
                <c:pt idx="10356">
                  <c:v>1.2819349232403205</c:v>
                </c:pt>
                <c:pt idx="10357">
                  <c:v>1.2818111604556863</c:v>
                </c:pt>
                <c:pt idx="10358">
                  <c:v>1.2816874215657883</c:v>
                </c:pt>
                <c:pt idx="10359">
                  <c:v>1.2815637065637067</c:v>
                </c:pt>
                <c:pt idx="10360">
                  <c:v>1.2814400154425249</c:v>
                </c:pt>
                <c:pt idx="10361">
                  <c:v>1.2813163481953291</c:v>
                </c:pt>
                <c:pt idx="10362">
                  <c:v>1.2811927048152079</c:v>
                </c:pt>
                <c:pt idx="10363">
                  <c:v>1.2810690852952529</c:v>
                </c:pt>
                <c:pt idx="10364">
                  <c:v>1.2809454896285577</c:v>
                </c:pt>
                <c:pt idx="10365">
                  <c:v>1.2808219178082192</c:v>
                </c:pt>
                <c:pt idx="10366">
                  <c:v>1.2806983698273366</c:v>
                </c:pt>
                <c:pt idx="10367">
                  <c:v>1.2805748456790123</c:v>
                </c:pt>
                <c:pt idx="10368">
                  <c:v>1.2804513453563506</c:v>
                </c:pt>
                <c:pt idx="10369">
                  <c:v>1.2803278688524591</c:v>
                </c:pt>
                <c:pt idx="10370">
                  <c:v>1.2802044161604473</c:v>
                </c:pt>
                <c:pt idx="10371">
                  <c:v>1.2800809872734285</c:v>
                </c:pt>
                <c:pt idx="10372">
                  <c:v>1.2799575821845175</c:v>
                </c:pt>
                <c:pt idx="10373">
                  <c:v>1.2798342008868324</c:v>
                </c:pt>
                <c:pt idx="10374">
                  <c:v>1.2797108433734941</c:v>
                </c:pt>
                <c:pt idx="10375">
                  <c:v>1.2795875096376252</c:v>
                </c:pt>
                <c:pt idx="10376">
                  <c:v>1.2794641996723524</c:v>
                </c:pt>
                <c:pt idx="10377">
                  <c:v>1.2793409134708036</c:v>
                </c:pt>
                <c:pt idx="10378">
                  <c:v>1.2792176510261104</c:v>
                </c:pt>
                <c:pt idx="10379">
                  <c:v>1.2790944123314065</c:v>
                </c:pt>
                <c:pt idx="10380">
                  <c:v>1.2789711973798286</c:v>
                </c:pt>
                <c:pt idx="10381">
                  <c:v>1.2788480061645155</c:v>
                </c:pt>
                <c:pt idx="10382">
                  <c:v>1.2787248386786092</c:v>
                </c:pt>
                <c:pt idx="10383">
                  <c:v>1.2786016949152543</c:v>
                </c:pt>
                <c:pt idx="10384">
                  <c:v>1.2784785748675975</c:v>
                </c:pt>
                <c:pt idx="10385">
                  <c:v>1.2783554785287887</c:v>
                </c:pt>
                <c:pt idx="10386">
                  <c:v>1.2782324058919803</c:v>
                </c:pt>
                <c:pt idx="10387">
                  <c:v>1.2781093569503272</c:v>
                </c:pt>
                <c:pt idx="10388">
                  <c:v>1.2779863316969873</c:v>
                </c:pt>
                <c:pt idx="10389">
                  <c:v>1.2778633301251203</c:v>
                </c:pt>
                <c:pt idx="10390">
                  <c:v>1.2777403522278896</c:v>
                </c:pt>
                <c:pt idx="10391">
                  <c:v>1.2776173979984604</c:v>
                </c:pt>
                <c:pt idx="10392">
                  <c:v>1.2774944674300011</c:v>
                </c:pt>
                <c:pt idx="10393">
                  <c:v>1.2773715605156821</c:v>
                </c:pt>
                <c:pt idx="10394">
                  <c:v>1.2772486772486773</c:v>
                </c:pt>
                <c:pt idx="10395">
                  <c:v>1.2771258176221623</c:v>
                </c:pt>
                <c:pt idx="10396">
                  <c:v>1.2770029816293162</c:v>
                </c:pt>
                <c:pt idx="10397">
                  <c:v>1.2768801692633198</c:v>
                </c:pt>
                <c:pt idx="10398">
                  <c:v>1.2767573805173575</c:v>
                </c:pt>
                <c:pt idx="10399">
                  <c:v>1.2766346153846153</c:v>
                </c:pt>
                <c:pt idx="10400">
                  <c:v>1.2765118738582828</c:v>
                </c:pt>
                <c:pt idx="10401">
                  <c:v>1.2763891559315517</c:v>
                </c:pt>
                <c:pt idx="10402">
                  <c:v>1.276266461597616</c:v>
                </c:pt>
                <c:pt idx="10403">
                  <c:v>1.2761437908496731</c:v>
                </c:pt>
                <c:pt idx="10404">
                  <c:v>1.2760211436809226</c:v>
                </c:pt>
                <c:pt idx="10405">
                  <c:v>1.2758985200845665</c:v>
                </c:pt>
                <c:pt idx="10406">
                  <c:v>1.2757759200538099</c:v>
                </c:pt>
                <c:pt idx="10407">
                  <c:v>1.27565334358186</c:v>
                </c:pt>
                <c:pt idx="10408">
                  <c:v>1.2755307906619271</c:v>
                </c:pt>
                <c:pt idx="10409">
                  <c:v>1.2754082612872237</c:v>
                </c:pt>
                <c:pt idx="10410">
                  <c:v>1.2752857554509653</c:v>
                </c:pt>
                <c:pt idx="10411">
                  <c:v>1.2751632731463696</c:v>
                </c:pt>
                <c:pt idx="10412">
                  <c:v>1.2750408143666572</c:v>
                </c:pt>
                <c:pt idx="10413">
                  <c:v>1.2749183791050509</c:v>
                </c:pt>
                <c:pt idx="10414">
                  <c:v>1.2747959673547768</c:v>
                </c:pt>
                <c:pt idx="10415">
                  <c:v>1.2746735791090629</c:v>
                </c:pt>
                <c:pt idx="10416">
                  <c:v>1.2745512143611404</c:v>
                </c:pt>
                <c:pt idx="10417">
                  <c:v>1.2744288731042426</c:v>
                </c:pt>
                <c:pt idx="10418">
                  <c:v>1.2743065553316058</c:v>
                </c:pt>
                <c:pt idx="10419">
                  <c:v>1.2741842610364684</c:v>
                </c:pt>
                <c:pt idx="10420">
                  <c:v>1.2740619902120718</c:v>
                </c:pt>
                <c:pt idx="10421">
                  <c:v>1.2739397428516599</c:v>
                </c:pt>
                <c:pt idx="10422">
                  <c:v>1.2738175189484793</c:v>
                </c:pt>
                <c:pt idx="10423">
                  <c:v>1.2736953184957789</c:v>
                </c:pt>
                <c:pt idx="10424">
                  <c:v>1.2735731414868106</c:v>
                </c:pt>
                <c:pt idx="10425">
                  <c:v>1.2734509879148284</c:v>
                </c:pt>
                <c:pt idx="10426">
                  <c:v>1.273328857773089</c:v>
                </c:pt>
                <c:pt idx="10427">
                  <c:v>1.2732067510548524</c:v>
                </c:pt>
                <c:pt idx="10428">
                  <c:v>1.27308466775338</c:v>
                </c:pt>
                <c:pt idx="10429">
                  <c:v>1.2729626078619367</c:v>
                </c:pt>
                <c:pt idx="10430">
                  <c:v>1.2728405713737896</c:v>
                </c:pt>
                <c:pt idx="10431">
                  <c:v>1.2727185582822085</c:v>
                </c:pt>
                <c:pt idx="10432">
                  <c:v>1.2725965685804659</c:v>
                </c:pt>
                <c:pt idx="10433">
                  <c:v>1.2724746022618363</c:v>
                </c:pt>
                <c:pt idx="10434">
                  <c:v>1.2723526593195975</c:v>
                </c:pt>
                <c:pt idx="10435">
                  <c:v>1.2722307397470296</c:v>
                </c:pt>
                <c:pt idx="10436">
                  <c:v>1.272108843537415</c:v>
                </c:pt>
                <c:pt idx="10437">
                  <c:v>1.271986970684039</c:v>
                </c:pt>
                <c:pt idx="10438">
                  <c:v>1.2718651211801897</c:v>
                </c:pt>
                <c:pt idx="10439">
                  <c:v>1.2717432950191572</c:v>
                </c:pt>
                <c:pt idx="10440">
                  <c:v>1.2716214921942344</c:v>
                </c:pt>
                <c:pt idx="10441">
                  <c:v>1.2714997126987166</c:v>
                </c:pt>
                <c:pt idx="10442">
                  <c:v>1.2713779565259025</c:v>
                </c:pt>
                <c:pt idx="10443">
                  <c:v>1.2712562236690923</c:v>
                </c:pt>
                <c:pt idx="10444">
                  <c:v>1.2711345141215893</c:v>
                </c:pt>
                <c:pt idx="10445">
                  <c:v>1.2710128278766992</c:v>
                </c:pt>
                <c:pt idx="10446">
                  <c:v>1.2708911649277304</c:v>
                </c:pt>
                <c:pt idx="10447">
                  <c:v>1.2707695252679938</c:v>
                </c:pt>
                <c:pt idx="10448">
                  <c:v>1.2706479088908029</c:v>
                </c:pt>
                <c:pt idx="10449">
                  <c:v>1.2705263157894737</c:v>
                </c:pt>
                <c:pt idx="10450">
                  <c:v>1.2704047459573247</c:v>
                </c:pt>
                <c:pt idx="10451">
                  <c:v>1.2702831993876771</c:v>
                </c:pt>
                <c:pt idx="10452">
                  <c:v>1.2701616760738543</c:v>
                </c:pt>
                <c:pt idx="10453">
                  <c:v>1.2700401760091831</c:v>
                </c:pt>
                <c:pt idx="10454">
                  <c:v>1.269918699186992</c:v>
                </c:pt>
                <c:pt idx="10455">
                  <c:v>1.2697972456006121</c:v>
                </c:pt>
                <c:pt idx="10456">
                  <c:v>1.2696758152433776</c:v>
                </c:pt>
                <c:pt idx="10457">
                  <c:v>1.269554408108625</c:v>
                </c:pt>
                <c:pt idx="10458">
                  <c:v>1.2694330241896932</c:v>
                </c:pt>
                <c:pt idx="10459">
                  <c:v>1.2693116634799235</c:v>
                </c:pt>
                <c:pt idx="10460">
                  <c:v>1.2691903259726605</c:v>
                </c:pt>
                <c:pt idx="10461">
                  <c:v>1.2690690116612502</c:v>
                </c:pt>
                <c:pt idx="10462">
                  <c:v>1.2689477205390423</c:v>
                </c:pt>
                <c:pt idx="10463">
                  <c:v>1.2688264525993884</c:v>
                </c:pt>
                <c:pt idx="10464">
                  <c:v>1.2687052078356427</c:v>
                </c:pt>
                <c:pt idx="10465">
                  <c:v>1.2685839862411619</c:v>
                </c:pt>
                <c:pt idx="10466">
                  <c:v>1.2684627878093053</c:v>
                </c:pt>
                <c:pt idx="10467">
                  <c:v>1.2683416125334352</c:v>
                </c:pt>
                <c:pt idx="10468">
                  <c:v>1.2682204604069156</c:v>
                </c:pt>
                <c:pt idx="10469">
                  <c:v>1.2680993314231137</c:v>
                </c:pt>
                <c:pt idx="10470">
                  <c:v>1.2679782255753986</c:v>
                </c:pt>
                <c:pt idx="10471">
                  <c:v>1.2678571428571428</c:v>
                </c:pt>
                <c:pt idx="10472">
                  <c:v>1.2677360832617206</c:v>
                </c:pt>
                <c:pt idx="10473">
                  <c:v>1.2676150467825091</c:v>
                </c:pt>
                <c:pt idx="10474">
                  <c:v>1.2674940334128879</c:v>
                </c:pt>
                <c:pt idx="10475">
                  <c:v>1.2673730431462391</c:v>
                </c:pt>
                <c:pt idx="10476">
                  <c:v>1.2672520759759474</c:v>
                </c:pt>
                <c:pt idx="10477">
                  <c:v>1.2671311318953999</c:v>
                </c:pt>
                <c:pt idx="10478">
                  <c:v>1.2670102108979864</c:v>
                </c:pt>
                <c:pt idx="10479">
                  <c:v>1.2668893129770993</c:v>
                </c:pt>
                <c:pt idx="10480">
                  <c:v>1.266768438126133</c:v>
                </c:pt>
                <c:pt idx="10481">
                  <c:v>1.266647586338485</c:v>
                </c:pt>
                <c:pt idx="10482">
                  <c:v>1.2665267576075552</c:v>
                </c:pt>
                <c:pt idx="10483">
                  <c:v>1.2664059519267454</c:v>
                </c:pt>
                <c:pt idx="10484">
                  <c:v>1.2662851692894612</c:v>
                </c:pt>
                <c:pt idx="10485">
                  <c:v>1.2661644096891094</c:v>
                </c:pt>
                <c:pt idx="10486">
                  <c:v>1.2660436731190998</c:v>
                </c:pt>
                <c:pt idx="10487">
                  <c:v>1.2659229595728452</c:v>
                </c:pt>
                <c:pt idx="10488">
                  <c:v>1.26580226904376</c:v>
                </c:pt>
                <c:pt idx="10489">
                  <c:v>1.2656816015252621</c:v>
                </c:pt>
                <c:pt idx="10490">
                  <c:v>1.2655609570107711</c:v>
                </c:pt>
                <c:pt idx="10491">
                  <c:v>1.2654403354937096</c:v>
                </c:pt>
                <c:pt idx="10492">
                  <c:v>1.2653197369675022</c:v>
                </c:pt>
                <c:pt idx="10493">
                  <c:v>1.2651991614255764</c:v>
                </c:pt>
                <c:pt idx="10494">
                  <c:v>1.2650786088613626</c:v>
                </c:pt>
                <c:pt idx="10495">
                  <c:v>1.2649580792682926</c:v>
                </c:pt>
                <c:pt idx="10496">
                  <c:v>1.2648375726398018</c:v>
                </c:pt>
                <c:pt idx="10497">
                  <c:v>1.2647170889693276</c:v>
                </c:pt>
                <c:pt idx="10498">
                  <c:v>1.2645966282503096</c:v>
                </c:pt>
                <c:pt idx="10499">
                  <c:v>1.2644761904761905</c:v>
                </c:pt>
                <c:pt idx="10500">
                  <c:v>1.2643557756404151</c:v>
                </c:pt>
                <c:pt idx="10501">
                  <c:v>1.2642353837364311</c:v>
                </c:pt>
                <c:pt idx="10502">
                  <c:v>1.2641150147576883</c:v>
                </c:pt>
                <c:pt idx="10503">
                  <c:v>1.2639946686976391</c:v>
                </c:pt>
                <c:pt idx="10504">
                  <c:v>1.2638743455497383</c:v>
                </c:pt>
                <c:pt idx="10505">
                  <c:v>1.2637540453074434</c:v>
                </c:pt>
                <c:pt idx="10506">
                  <c:v>1.2636337679642142</c:v>
                </c:pt>
                <c:pt idx="10507">
                  <c:v>1.2635135135135136</c:v>
                </c:pt>
                <c:pt idx="10508">
                  <c:v>1.2633932819488058</c:v>
                </c:pt>
                <c:pt idx="10509">
                  <c:v>1.2632730732635584</c:v>
                </c:pt>
                <c:pt idx="10510">
                  <c:v>1.2631528874512417</c:v>
                </c:pt>
                <c:pt idx="10511">
                  <c:v>1.2630327245053272</c:v>
                </c:pt>
                <c:pt idx="10512">
                  <c:v>1.2629125844192903</c:v>
                </c:pt>
                <c:pt idx="10513">
                  <c:v>1.2627924671866084</c:v>
                </c:pt>
                <c:pt idx="10514">
                  <c:v>1.2626723728007607</c:v>
                </c:pt>
                <c:pt idx="10515">
                  <c:v>1.2625523012552302</c:v>
                </c:pt>
                <c:pt idx="10516">
                  <c:v>1.262432252543501</c:v>
                </c:pt>
                <c:pt idx="10517">
                  <c:v>1.2623122266590607</c:v>
                </c:pt>
                <c:pt idx="10518">
                  <c:v>1.2621922235953988</c:v>
                </c:pt>
                <c:pt idx="10519">
                  <c:v>1.2620722433460076</c:v>
                </c:pt>
                <c:pt idx="10520">
                  <c:v>1.2619522859043817</c:v>
                </c:pt>
                <c:pt idx="10521">
                  <c:v>1.2618323512640182</c:v>
                </c:pt>
                <c:pt idx="10522">
                  <c:v>1.2617124394184167</c:v>
                </c:pt>
                <c:pt idx="10523">
                  <c:v>1.2615925503610794</c:v>
                </c:pt>
                <c:pt idx="10524">
                  <c:v>1.2614726840855106</c:v>
                </c:pt>
                <c:pt idx="10525">
                  <c:v>1.2613528405852175</c:v>
                </c:pt>
                <c:pt idx="10526">
                  <c:v>1.2612330198537096</c:v>
                </c:pt>
                <c:pt idx="10527">
                  <c:v>1.2611132218844985</c:v>
                </c:pt>
                <c:pt idx="10528">
                  <c:v>1.2609934466710988</c:v>
                </c:pt>
                <c:pt idx="10529">
                  <c:v>1.2608736942070276</c:v>
                </c:pt>
                <c:pt idx="10530">
                  <c:v>1.2607539644858039</c:v>
                </c:pt>
                <c:pt idx="10531">
                  <c:v>1.2606342575009495</c:v>
                </c:pt>
                <c:pt idx="10532">
                  <c:v>1.2605145732459888</c:v>
                </c:pt>
                <c:pt idx="10533">
                  <c:v>1.2603949117144484</c:v>
                </c:pt>
                <c:pt idx="10534">
                  <c:v>1.2602752728998576</c:v>
                </c:pt>
                <c:pt idx="10535">
                  <c:v>1.2601556567957479</c:v>
                </c:pt>
                <c:pt idx="10536">
                  <c:v>1.2600360633956533</c:v>
                </c:pt>
                <c:pt idx="10537">
                  <c:v>1.2599164926931106</c:v>
                </c:pt>
                <c:pt idx="10538">
                  <c:v>1.2597969446816586</c:v>
                </c:pt>
                <c:pt idx="10539">
                  <c:v>1.2596774193548388</c:v>
                </c:pt>
                <c:pt idx="10540">
                  <c:v>1.2595579167061948</c:v>
                </c:pt>
                <c:pt idx="10541">
                  <c:v>1.2594384367292735</c:v>
                </c:pt>
                <c:pt idx="10542">
                  <c:v>1.2593189794176232</c:v>
                </c:pt>
                <c:pt idx="10543">
                  <c:v>1.2591995447647952</c:v>
                </c:pt>
                <c:pt idx="10544">
                  <c:v>1.2590801327643433</c:v>
                </c:pt>
                <c:pt idx="10545">
                  <c:v>1.2589607434098236</c:v>
                </c:pt>
                <c:pt idx="10546">
                  <c:v>1.2588413766947948</c:v>
                </c:pt>
                <c:pt idx="10547">
                  <c:v>1.2587220326128177</c:v>
                </c:pt>
                <c:pt idx="10548">
                  <c:v>1.2586027111574556</c:v>
                </c:pt>
                <c:pt idx="10549">
                  <c:v>1.2584834123222748</c:v>
                </c:pt>
                <c:pt idx="10550">
                  <c:v>1.2583641361008435</c:v>
                </c:pt>
                <c:pt idx="10551">
                  <c:v>1.2582448824867323</c:v>
                </c:pt>
                <c:pt idx="10552">
                  <c:v>1.2581256514735146</c:v>
                </c:pt>
                <c:pt idx="10553">
                  <c:v>1.2580064430547659</c:v>
                </c:pt>
                <c:pt idx="10554">
                  <c:v>1.2578872572240645</c:v>
                </c:pt>
                <c:pt idx="10555">
                  <c:v>1.2577680939749905</c:v>
                </c:pt>
                <c:pt idx="10556">
                  <c:v>1.2576489533011272</c:v>
                </c:pt>
                <c:pt idx="10557">
                  <c:v>1.2575298351960598</c:v>
                </c:pt>
                <c:pt idx="10558">
                  <c:v>1.2574107396533762</c:v>
                </c:pt>
                <c:pt idx="10559">
                  <c:v>1.2572916666666667</c:v>
                </c:pt>
                <c:pt idx="10560">
                  <c:v>1.2571726162295238</c:v>
                </c:pt>
                <c:pt idx="10561">
                  <c:v>1.2570535883355425</c:v>
                </c:pt>
                <c:pt idx="10562">
                  <c:v>1.2569345829783205</c:v>
                </c:pt>
                <c:pt idx="10563">
                  <c:v>1.2568156001514579</c:v>
                </c:pt>
                <c:pt idx="10564">
                  <c:v>1.2566966398485566</c:v>
                </c:pt>
                <c:pt idx="10565">
                  <c:v>1.2565777020632216</c:v>
                </c:pt>
                <c:pt idx="10566">
                  <c:v>1.2564587867890602</c:v>
                </c:pt>
                <c:pt idx="10567">
                  <c:v>1.2563398940196822</c:v>
                </c:pt>
                <c:pt idx="10568">
                  <c:v>1.256221023748699</c:v>
                </c:pt>
                <c:pt idx="10569">
                  <c:v>1.2561021759697257</c:v>
                </c:pt>
                <c:pt idx="10570">
                  <c:v>1.2559833506763787</c:v>
                </c:pt>
                <c:pt idx="10571">
                  <c:v>1.2558645478622776</c:v>
                </c:pt>
                <c:pt idx="10572">
                  <c:v>1.2557457675210442</c:v>
                </c:pt>
                <c:pt idx="10573">
                  <c:v>1.2556270096463023</c:v>
                </c:pt>
                <c:pt idx="10574">
                  <c:v>1.2555082742316785</c:v>
                </c:pt>
                <c:pt idx="10575">
                  <c:v>1.2553895612708019</c:v>
                </c:pt>
                <c:pt idx="10576">
                  <c:v>1.2552708707573035</c:v>
                </c:pt>
                <c:pt idx="10577">
                  <c:v>1.2551522026848176</c:v>
                </c:pt>
                <c:pt idx="10578">
                  <c:v>1.2550335570469799</c:v>
                </c:pt>
                <c:pt idx="10579">
                  <c:v>1.254914933837429</c:v>
                </c:pt>
                <c:pt idx="10580">
                  <c:v>1.2547963330498062</c:v>
                </c:pt>
                <c:pt idx="10581">
                  <c:v>1.2546777546777548</c:v>
                </c:pt>
                <c:pt idx="10582">
                  <c:v>1.2545591987149201</c:v>
                </c:pt>
                <c:pt idx="10583">
                  <c:v>1.2544406651549509</c:v>
                </c:pt>
                <c:pt idx="10584">
                  <c:v>1.2543221539914975</c:v>
                </c:pt>
                <c:pt idx="10585">
                  <c:v>1.2542036652182127</c:v>
                </c:pt>
                <c:pt idx="10586">
                  <c:v>1.2540851988287522</c:v>
                </c:pt>
                <c:pt idx="10587">
                  <c:v>1.2539667548167737</c:v>
                </c:pt>
                <c:pt idx="10588">
                  <c:v>1.2538483331759374</c:v>
                </c:pt>
                <c:pt idx="10589">
                  <c:v>1.2537299338999055</c:v>
                </c:pt>
                <c:pt idx="10590">
                  <c:v>1.2536115569823434</c:v>
                </c:pt>
                <c:pt idx="10591">
                  <c:v>1.2534932024169185</c:v>
                </c:pt>
                <c:pt idx="10592">
                  <c:v>1.2533748701973002</c:v>
                </c:pt>
                <c:pt idx="10593">
                  <c:v>1.2532565603171606</c:v>
                </c:pt>
                <c:pt idx="10594">
                  <c:v>1.2531382727701745</c:v>
                </c:pt>
                <c:pt idx="10595">
                  <c:v>1.2530200075500189</c:v>
                </c:pt>
                <c:pt idx="10596">
                  <c:v>1.2529017646503728</c:v>
                </c:pt>
                <c:pt idx="10597">
                  <c:v>1.252783544064918</c:v>
                </c:pt>
                <c:pt idx="10598">
                  <c:v>1.2526653457873385</c:v>
                </c:pt>
                <c:pt idx="10599">
                  <c:v>1.2525471698113209</c:v>
                </c:pt>
                <c:pt idx="10600">
                  <c:v>1.2524290161305538</c:v>
                </c:pt>
                <c:pt idx="10601">
                  <c:v>1.2523108847387285</c:v>
                </c:pt>
                <c:pt idx="10602">
                  <c:v>1.2521927756295388</c:v>
                </c:pt>
                <c:pt idx="10603">
                  <c:v>1.2520746887966805</c:v>
                </c:pt>
                <c:pt idx="10604">
                  <c:v>1.251956624233852</c:v>
                </c:pt>
                <c:pt idx="10605">
                  <c:v>1.2518385819347539</c:v>
                </c:pt>
                <c:pt idx="10606">
                  <c:v>1.2517205618930896</c:v>
                </c:pt>
                <c:pt idx="10607">
                  <c:v>1.2516025641025641</c:v>
                </c:pt>
                <c:pt idx="10608">
                  <c:v>1.2514845885568857</c:v>
                </c:pt>
                <c:pt idx="10609">
                  <c:v>1.2513666352497643</c:v>
                </c:pt>
                <c:pt idx="10610">
                  <c:v>1.2512487041749127</c:v>
                </c:pt>
                <c:pt idx="10611">
                  <c:v>1.251130795326046</c:v>
                </c:pt>
                <c:pt idx="10612">
                  <c:v>1.2510129086968811</c:v>
                </c:pt>
                <c:pt idx="10613">
                  <c:v>1.2508950442811382</c:v>
                </c:pt>
                <c:pt idx="10614">
                  <c:v>1.250777202072539</c:v>
                </c:pt>
                <c:pt idx="10615">
                  <c:v>1.2506593820648078</c:v>
                </c:pt>
                <c:pt idx="10616">
                  <c:v>1.2505415842516718</c:v>
                </c:pt>
                <c:pt idx="10617">
                  <c:v>1.25042380862686</c:v>
                </c:pt>
                <c:pt idx="10618">
                  <c:v>1.2503060551841039</c:v>
                </c:pt>
                <c:pt idx="10619">
                  <c:v>1.2501883239171374</c:v>
                </c:pt>
                <c:pt idx="10620">
                  <c:v>1.2500706148196967</c:v>
                </c:pt>
                <c:pt idx="10621">
                  <c:v>1.2499529278855206</c:v>
                </c:pt>
                <c:pt idx="10622">
                  <c:v>1.2498352631083498</c:v>
                </c:pt>
                <c:pt idx="10623">
                  <c:v>1.2497176204819278</c:v>
                </c:pt>
                <c:pt idx="10624">
                  <c:v>1.2496</c:v>
                </c:pt>
                <c:pt idx="10625">
                  <c:v>1.2494824016563146</c:v>
                </c:pt>
                <c:pt idx="10626">
                  <c:v>1.2493648254446221</c:v>
                </c:pt>
                <c:pt idx="10627">
                  <c:v>1.2492472713586753</c:v>
                </c:pt>
                <c:pt idx="10628">
                  <c:v>1.2491297393922287</c:v>
                </c:pt>
                <c:pt idx="10629">
                  <c:v>1.2490122295390405</c:v>
                </c:pt>
                <c:pt idx="10630">
                  <c:v>1.24889474179287</c:v>
                </c:pt>
                <c:pt idx="10631">
                  <c:v>1.2487772761474794</c:v>
                </c:pt>
                <c:pt idx="10632">
                  <c:v>1.2486598325966332</c:v>
                </c:pt>
                <c:pt idx="10633">
                  <c:v>1.2485424111340981</c:v>
                </c:pt>
                <c:pt idx="10634">
                  <c:v>1.2484250117536437</c:v>
                </c:pt>
                <c:pt idx="10635">
                  <c:v>1.2483076344490409</c:v>
                </c:pt>
                <c:pt idx="10636">
                  <c:v>1.2481902792140642</c:v>
                </c:pt>
                <c:pt idx="10637">
                  <c:v>1.2480729460424891</c:v>
                </c:pt>
                <c:pt idx="10638">
                  <c:v>1.2479556349280947</c:v>
                </c:pt>
                <c:pt idx="10639">
                  <c:v>1.2478383458646616</c:v>
                </c:pt>
                <c:pt idx="10640">
                  <c:v>1.2477210788459732</c:v>
                </c:pt>
                <c:pt idx="10641">
                  <c:v>1.2476038338658146</c:v>
                </c:pt>
                <c:pt idx="10642">
                  <c:v>1.2474866109179743</c:v>
                </c:pt>
                <c:pt idx="10643">
                  <c:v>1.247369409996242</c:v>
                </c:pt>
                <c:pt idx="10644">
                  <c:v>1.2472522310944105</c:v>
                </c:pt>
                <c:pt idx="10645">
                  <c:v>1.2471350742062746</c:v>
                </c:pt>
                <c:pt idx="10646">
                  <c:v>1.2470179393256315</c:v>
                </c:pt>
                <c:pt idx="10647">
                  <c:v>1.2469008264462811</c:v>
                </c:pt>
                <c:pt idx="10648">
                  <c:v>1.2467837355620246</c:v>
                </c:pt>
                <c:pt idx="10649">
                  <c:v>1.2466666666666666</c:v>
                </c:pt>
                <c:pt idx="10650">
                  <c:v>1.2465496197540138</c:v>
                </c:pt>
                <c:pt idx="10651">
                  <c:v>1.2464325948178745</c:v>
                </c:pt>
                <c:pt idx="10652">
                  <c:v>1.2463155918520605</c:v>
                </c:pt>
                <c:pt idx="10653">
                  <c:v>1.2461986108503849</c:v>
                </c:pt>
                <c:pt idx="10654">
                  <c:v>1.2460816518066635</c:v>
                </c:pt>
                <c:pt idx="10655">
                  <c:v>1.2459647147147148</c:v>
                </c:pt>
                <c:pt idx="10656">
                  <c:v>1.2458477995683588</c:v>
                </c:pt>
                <c:pt idx="10657">
                  <c:v>1.2457309063614186</c:v>
                </c:pt>
                <c:pt idx="10658">
                  <c:v>1.2456140350877194</c:v>
                </c:pt>
                <c:pt idx="10659">
                  <c:v>1.2454971857410881</c:v>
                </c:pt>
                <c:pt idx="10660">
                  <c:v>1.2453803583153551</c:v>
                </c:pt>
                <c:pt idx="10661">
                  <c:v>1.2452635528043519</c:v>
                </c:pt>
                <c:pt idx="10662">
                  <c:v>1.2451467692019131</c:v>
                </c:pt>
                <c:pt idx="10663">
                  <c:v>1.2450300075018754</c:v>
                </c:pt>
                <c:pt idx="10664">
                  <c:v>1.2449132676980779</c:v>
                </c:pt>
                <c:pt idx="10665">
                  <c:v>1.2447965497843616</c:v>
                </c:pt>
                <c:pt idx="10666">
                  <c:v>1.2446798537545702</c:v>
                </c:pt>
                <c:pt idx="10667">
                  <c:v>1.2445631796025496</c:v>
                </c:pt>
                <c:pt idx="10668">
                  <c:v>1.2444465273221483</c:v>
                </c:pt>
                <c:pt idx="10669">
                  <c:v>1.2443298969072165</c:v>
                </c:pt>
                <c:pt idx="10670">
                  <c:v>1.244213288351607</c:v>
                </c:pt>
                <c:pt idx="10671">
                  <c:v>1.2440967016491755</c:v>
                </c:pt>
                <c:pt idx="10672">
                  <c:v>1.2439801367937786</c:v>
                </c:pt>
                <c:pt idx="10673">
                  <c:v>1.2438635937792768</c:v>
                </c:pt>
                <c:pt idx="10674">
                  <c:v>1.2437470725995317</c:v>
                </c:pt>
                <c:pt idx="10675">
                  <c:v>1.2436305732484076</c:v>
                </c:pt>
                <c:pt idx="10676">
                  <c:v>1.2435140957197715</c:v>
                </c:pt>
                <c:pt idx="10677">
                  <c:v>1.243397640007492</c:v>
                </c:pt>
                <c:pt idx="10678">
                  <c:v>1.2432812061054406</c:v>
                </c:pt>
                <c:pt idx="10679">
                  <c:v>1.2431647940074906</c:v>
                </c:pt>
                <c:pt idx="10680">
                  <c:v>1.243048403707518</c:v>
                </c:pt>
                <c:pt idx="10681">
                  <c:v>1.2429320351994009</c:v>
                </c:pt>
                <c:pt idx="10682">
                  <c:v>1.2428156884770196</c:v>
                </c:pt>
                <c:pt idx="10683">
                  <c:v>1.2426993635342569</c:v>
                </c:pt>
                <c:pt idx="10684">
                  <c:v>1.2425830603649977</c:v>
                </c:pt>
                <c:pt idx="10685">
                  <c:v>1.2424667789631294</c:v>
                </c:pt>
                <c:pt idx="10686">
                  <c:v>1.2423505193225415</c:v>
                </c:pt>
                <c:pt idx="10687">
                  <c:v>1.2422342814371257</c:v>
                </c:pt>
                <c:pt idx="10688">
                  <c:v>1.2421180653007764</c:v>
                </c:pt>
                <c:pt idx="10689">
                  <c:v>1.2420018709073901</c:v>
                </c:pt>
                <c:pt idx="10690">
                  <c:v>1.2418856982508653</c:v>
                </c:pt>
                <c:pt idx="10691">
                  <c:v>1.2417695473251029</c:v>
                </c:pt>
                <c:pt idx="10692">
                  <c:v>1.2416534181240064</c:v>
                </c:pt>
                <c:pt idx="10693">
                  <c:v>1.2415373106414811</c:v>
                </c:pt>
                <c:pt idx="10694">
                  <c:v>1.2414212248714354</c:v>
                </c:pt>
                <c:pt idx="10695">
                  <c:v>1.2413051608077785</c:v>
                </c:pt>
                <c:pt idx="10696">
                  <c:v>1.2411891184444237</c:v>
                </c:pt>
                <c:pt idx="10697">
                  <c:v>1.2410730977752851</c:v>
                </c:pt>
                <c:pt idx="10698">
                  <c:v>1.2409570987942797</c:v>
                </c:pt>
                <c:pt idx="10699">
                  <c:v>1.240841121495327</c:v>
                </c:pt>
                <c:pt idx="10700">
                  <c:v>1.2407251658723484</c:v>
                </c:pt>
                <c:pt idx="10701">
                  <c:v>1.2406092319192674</c:v>
                </c:pt>
                <c:pt idx="10702">
                  <c:v>1.2404933196300103</c:v>
                </c:pt>
                <c:pt idx="10703">
                  <c:v>1.2403774289985052</c:v>
                </c:pt>
                <c:pt idx="10704">
                  <c:v>1.2402615600186828</c:v>
                </c:pt>
                <c:pt idx="10705">
                  <c:v>1.2401457126844759</c:v>
                </c:pt>
                <c:pt idx="10706">
                  <c:v>1.2400298869898196</c:v>
                </c:pt>
                <c:pt idx="10707">
                  <c:v>1.2399140829286515</c:v>
                </c:pt>
                <c:pt idx="10708">
                  <c:v>1.2397983004949109</c:v>
                </c:pt>
                <c:pt idx="10709">
                  <c:v>1.2396825396825397</c:v>
                </c:pt>
                <c:pt idx="10710">
                  <c:v>1.2395668004854823</c:v>
                </c:pt>
                <c:pt idx="10711">
                  <c:v>1.2394510828976848</c:v>
                </c:pt>
                <c:pt idx="10712">
                  <c:v>1.2393353869130963</c:v>
                </c:pt>
                <c:pt idx="10713">
                  <c:v>1.2392197125256674</c:v>
                </c:pt>
                <c:pt idx="10714">
                  <c:v>1.2391040597293514</c:v>
                </c:pt>
                <c:pt idx="10715">
                  <c:v>1.2389884285181039</c:v>
                </c:pt>
                <c:pt idx="10716">
                  <c:v>1.2388728188858822</c:v>
                </c:pt>
                <c:pt idx="10717">
                  <c:v>1.2387572308266468</c:v>
                </c:pt>
                <c:pt idx="10718">
                  <c:v>1.2386416643343596</c:v>
                </c:pt>
                <c:pt idx="10719">
                  <c:v>1.2385261194029851</c:v>
                </c:pt>
                <c:pt idx="10720">
                  <c:v>1.2384105960264902</c:v>
                </c:pt>
                <c:pt idx="10721">
                  <c:v>1.2382950941988435</c:v>
                </c:pt>
                <c:pt idx="10722">
                  <c:v>1.2381796139140167</c:v>
                </c:pt>
                <c:pt idx="10723">
                  <c:v>1.2380641551659828</c:v>
                </c:pt>
                <c:pt idx="10724">
                  <c:v>1.2379487179487179</c:v>
                </c:pt>
                <c:pt idx="10725">
                  <c:v>1.2378333022561998</c:v>
                </c:pt>
                <c:pt idx="10726">
                  <c:v>1.2377179080824088</c:v>
                </c:pt>
                <c:pt idx="10727">
                  <c:v>1.2376025354213274</c:v>
                </c:pt>
                <c:pt idx="10728">
                  <c:v>1.2374871842669402</c:v>
                </c:pt>
                <c:pt idx="10729">
                  <c:v>1.237371854613234</c:v>
                </c:pt>
                <c:pt idx="10730">
                  <c:v>1.237256546454198</c:v>
                </c:pt>
                <c:pt idx="10731">
                  <c:v>1.2371412597838241</c:v>
                </c:pt>
                <c:pt idx="10732">
                  <c:v>1.2370259945961055</c:v>
                </c:pt>
                <c:pt idx="10733">
                  <c:v>1.2369107508850381</c:v>
                </c:pt>
                <c:pt idx="10734">
                  <c:v>1.2367955286446204</c:v>
                </c:pt>
                <c:pt idx="10735">
                  <c:v>1.2366803278688525</c:v>
                </c:pt>
                <c:pt idx="10736">
                  <c:v>1.236565148551737</c:v>
                </c:pt>
                <c:pt idx="10737">
                  <c:v>1.2364499906872788</c:v>
                </c:pt>
                <c:pt idx="10738">
                  <c:v>1.236334854269485</c:v>
                </c:pt>
                <c:pt idx="10739">
                  <c:v>1.2362197392923651</c:v>
                </c:pt>
                <c:pt idx="10740">
                  <c:v>1.2361046457499301</c:v>
                </c:pt>
                <c:pt idx="10741">
                  <c:v>1.2359895736361943</c:v>
                </c:pt>
                <c:pt idx="10742">
                  <c:v>1.2358745229451735</c:v>
                </c:pt>
                <c:pt idx="10743">
                  <c:v>1.235759493670886</c:v>
                </c:pt>
                <c:pt idx="10744">
                  <c:v>1.2356444858073523</c:v>
                </c:pt>
                <c:pt idx="10745">
                  <c:v>1.2355294993485948</c:v>
                </c:pt>
                <c:pt idx="10746">
                  <c:v>1.2354145342886387</c:v>
                </c:pt>
                <c:pt idx="10747">
                  <c:v>1.235299590621511</c:v>
                </c:pt>
                <c:pt idx="10748">
                  <c:v>1.2351846683412411</c:v>
                </c:pt>
                <c:pt idx="10749">
                  <c:v>1.2350697674418605</c:v>
                </c:pt>
                <c:pt idx="10750">
                  <c:v>1.234954887917403</c:v>
                </c:pt>
                <c:pt idx="10751">
                  <c:v>1.2348400297619047</c:v>
                </c:pt>
                <c:pt idx="10752">
                  <c:v>1.2347251929694039</c:v>
                </c:pt>
                <c:pt idx="10753">
                  <c:v>1.2346103775339408</c:v>
                </c:pt>
                <c:pt idx="10754">
                  <c:v>1.2344955834495583</c:v>
                </c:pt>
                <c:pt idx="10755">
                  <c:v>1.2343808107103011</c:v>
                </c:pt>
                <c:pt idx="10756">
                  <c:v>1.2342660593102166</c:v>
                </c:pt>
                <c:pt idx="10757">
                  <c:v>1.2341513292433537</c:v>
                </c:pt>
                <c:pt idx="10758">
                  <c:v>1.2340366205037643</c:v>
                </c:pt>
                <c:pt idx="10759">
                  <c:v>1.2339219330855018</c:v>
                </c:pt>
                <c:pt idx="10760">
                  <c:v>1.2338072669826223</c:v>
                </c:pt>
                <c:pt idx="10761">
                  <c:v>1.2336926221891842</c:v>
                </c:pt>
                <c:pt idx="10762">
                  <c:v>1.2335779986992474</c:v>
                </c:pt>
                <c:pt idx="10763">
                  <c:v>1.2334633965068749</c:v>
                </c:pt>
                <c:pt idx="10764">
                  <c:v>1.233348815606131</c:v>
                </c:pt>
                <c:pt idx="10765">
                  <c:v>1.2332342559910829</c:v>
                </c:pt>
                <c:pt idx="10766">
                  <c:v>1.2331197176558002</c:v>
                </c:pt>
                <c:pt idx="10767">
                  <c:v>1.2330052005943537</c:v>
                </c:pt>
                <c:pt idx="10768">
                  <c:v>1.2328907048008171</c:v>
                </c:pt>
                <c:pt idx="10769">
                  <c:v>1.2327762302692664</c:v>
                </c:pt>
                <c:pt idx="10770">
                  <c:v>1.2326617769937795</c:v>
                </c:pt>
                <c:pt idx="10771">
                  <c:v>1.2325473449684368</c:v>
                </c:pt>
                <c:pt idx="10772">
                  <c:v>1.2324329341873201</c:v>
                </c:pt>
                <c:pt idx="10773">
                  <c:v>1.2323185446445146</c:v>
                </c:pt>
                <c:pt idx="10774">
                  <c:v>1.2322041763341067</c:v>
                </c:pt>
                <c:pt idx="10775">
                  <c:v>1.2320898292501856</c:v>
                </c:pt>
                <c:pt idx="10776">
                  <c:v>1.2319755033868423</c:v>
                </c:pt>
                <c:pt idx="10777">
                  <c:v>1.2318611987381702</c:v>
                </c:pt>
                <c:pt idx="10778">
                  <c:v>1.2317469152982652</c:v>
                </c:pt>
                <c:pt idx="10779">
                  <c:v>1.2316326530612245</c:v>
                </c:pt>
                <c:pt idx="10780">
                  <c:v>1.2315184120211484</c:v>
                </c:pt>
                <c:pt idx="10781">
                  <c:v>1.2314041921721388</c:v>
                </c:pt>
                <c:pt idx="10782">
                  <c:v>1.2312899935083002</c:v>
                </c:pt>
                <c:pt idx="10783">
                  <c:v>1.2311758160237389</c:v>
                </c:pt>
                <c:pt idx="10784">
                  <c:v>1.2310616597125636</c:v>
                </c:pt>
                <c:pt idx="10785">
                  <c:v>1.2309475245688857</c:v>
                </c:pt>
                <c:pt idx="10786">
                  <c:v>1.2308334105868175</c:v>
                </c:pt>
                <c:pt idx="10787">
                  <c:v>1.2307193177604745</c:v>
                </c:pt>
                <c:pt idx="10788">
                  <c:v>1.2306052460839745</c:v>
                </c:pt>
                <c:pt idx="10789">
                  <c:v>1.2304911955514366</c:v>
                </c:pt>
                <c:pt idx="10790">
                  <c:v>1.2303771661569827</c:v>
                </c:pt>
                <c:pt idx="10791">
                  <c:v>1.2302631578947369</c:v>
                </c:pt>
                <c:pt idx="10792">
                  <c:v>1.2301491707588252</c:v>
                </c:pt>
                <c:pt idx="10793">
                  <c:v>1.230035204743376</c:v>
                </c:pt>
                <c:pt idx="10794">
                  <c:v>1.2299212598425198</c:v>
                </c:pt>
                <c:pt idx="10795">
                  <c:v>1.2298073360503889</c:v>
                </c:pt>
                <c:pt idx="10796">
                  <c:v>1.2296934333611189</c:v>
                </c:pt>
                <c:pt idx="10797">
                  <c:v>1.2295795517688461</c:v>
                </c:pt>
                <c:pt idx="10798">
                  <c:v>1.22946569126771</c:v>
                </c:pt>
                <c:pt idx="10799">
                  <c:v>1.2293518518518518</c:v>
                </c:pt>
                <c:pt idx="10800">
                  <c:v>1.2292380335154152</c:v>
                </c:pt>
                <c:pt idx="10801">
                  <c:v>1.2291242362525459</c:v>
                </c:pt>
                <c:pt idx="10802">
                  <c:v>1.2290104600573915</c:v>
                </c:pt>
                <c:pt idx="10803">
                  <c:v>1.2288967049241022</c:v>
                </c:pt>
                <c:pt idx="10804">
                  <c:v>1.2287829708468301</c:v>
                </c:pt>
                <c:pt idx="10805">
                  <c:v>1.2286692578197298</c:v>
                </c:pt>
                <c:pt idx="10806">
                  <c:v>1.2285555658369576</c:v>
                </c:pt>
                <c:pt idx="10807">
                  <c:v>1.2284418948926721</c:v>
                </c:pt>
                <c:pt idx="10808">
                  <c:v>1.2283282449810344</c:v>
                </c:pt>
                <c:pt idx="10809">
                  <c:v>1.2282146160962073</c:v>
                </c:pt>
                <c:pt idx="10810">
                  <c:v>1.228101008232356</c:v>
                </c:pt>
                <c:pt idx="10811">
                  <c:v>1.2279874213836477</c:v>
                </c:pt>
                <c:pt idx="10812">
                  <c:v>1.2278738555442523</c:v>
                </c:pt>
                <c:pt idx="10813">
                  <c:v>1.227760310708341</c:v>
                </c:pt>
                <c:pt idx="10814">
                  <c:v>1.2276467868700878</c:v>
                </c:pt>
                <c:pt idx="10815">
                  <c:v>1.2275332840236686</c:v>
                </c:pt>
                <c:pt idx="10816">
                  <c:v>1.2274198021632616</c:v>
                </c:pt>
                <c:pt idx="10817">
                  <c:v>1.2273063412830467</c:v>
                </c:pt>
                <c:pt idx="10818">
                  <c:v>1.2271929013772067</c:v>
                </c:pt>
                <c:pt idx="10819">
                  <c:v>1.227079482439926</c:v>
                </c:pt>
                <c:pt idx="10820">
                  <c:v>1.2269660844653913</c:v>
                </c:pt>
                <c:pt idx="10821">
                  <c:v>1.2268527074477915</c:v>
                </c:pt>
                <c:pt idx="10822">
                  <c:v>1.2267393513813176</c:v>
                </c:pt>
                <c:pt idx="10823">
                  <c:v>1.2266260162601625</c:v>
                </c:pt>
                <c:pt idx="10824">
                  <c:v>1.226512702078522</c:v>
                </c:pt>
                <c:pt idx="10825">
                  <c:v>1.226399408830593</c:v>
                </c:pt>
                <c:pt idx="10826">
                  <c:v>1.2262861365105755</c:v>
                </c:pt>
                <c:pt idx="10827">
                  <c:v>1.2261728851126708</c:v>
                </c:pt>
                <c:pt idx="10828">
                  <c:v>1.2260596546310831</c:v>
                </c:pt>
                <c:pt idx="10829">
                  <c:v>1.2259464450600184</c:v>
                </c:pt>
                <c:pt idx="10830">
                  <c:v>1.2258332563936849</c:v>
                </c:pt>
                <c:pt idx="10831">
                  <c:v>1.2257200886262924</c:v>
                </c:pt>
                <c:pt idx="10832">
                  <c:v>1.2256069417520539</c:v>
                </c:pt>
                <c:pt idx="10833">
                  <c:v>1.2254938157651838</c:v>
                </c:pt>
                <c:pt idx="10834">
                  <c:v>1.2253807106598984</c:v>
                </c:pt>
                <c:pt idx="10835">
                  <c:v>1.2252676264304172</c:v>
                </c:pt>
                <c:pt idx="10836">
                  <c:v>1.2251545630709606</c:v>
                </c:pt>
                <c:pt idx="10837">
                  <c:v>1.2250415205757519</c:v>
                </c:pt>
                <c:pt idx="10838">
                  <c:v>1.2249284989390166</c:v>
                </c:pt>
                <c:pt idx="10839">
                  <c:v>1.2248154981549815</c:v>
                </c:pt>
                <c:pt idx="10840">
                  <c:v>1.2247025182178766</c:v>
                </c:pt>
                <c:pt idx="10841">
                  <c:v>1.2245895591219331</c:v>
                </c:pt>
                <c:pt idx="10842">
                  <c:v>1.2244766208613853</c:v>
                </c:pt>
                <c:pt idx="10843">
                  <c:v>1.2243637034304684</c:v>
                </c:pt>
                <c:pt idx="10844">
                  <c:v>1.224250806823421</c:v>
                </c:pt>
                <c:pt idx="10845">
                  <c:v>1.2241379310344827</c:v>
                </c:pt>
                <c:pt idx="10846">
                  <c:v>1.2240250760578961</c:v>
                </c:pt>
                <c:pt idx="10847">
                  <c:v>1.2239122418879056</c:v>
                </c:pt>
                <c:pt idx="10848">
                  <c:v>1.2237994285187574</c:v>
                </c:pt>
                <c:pt idx="10849">
                  <c:v>1.2236866359447005</c:v>
                </c:pt>
                <c:pt idx="10850">
                  <c:v>1.2235738641599851</c:v>
                </c:pt>
                <c:pt idx="10851">
                  <c:v>1.2234611131588646</c:v>
                </c:pt>
                <c:pt idx="10852">
                  <c:v>1.2233483829355938</c:v>
                </c:pt>
                <c:pt idx="10853">
                  <c:v>1.2232356734844296</c:v>
                </c:pt>
                <c:pt idx="10854">
                  <c:v>1.2231229847996314</c:v>
                </c:pt>
                <c:pt idx="10855">
                  <c:v>1.2230103168754605</c:v>
                </c:pt>
                <c:pt idx="10856">
                  <c:v>1.2228976697061804</c:v>
                </c:pt>
                <c:pt idx="10857">
                  <c:v>1.2227850432860563</c:v>
                </c:pt>
                <c:pt idx="10858">
                  <c:v>1.2226724376093563</c:v>
                </c:pt>
                <c:pt idx="10859">
                  <c:v>1.2225598526703498</c:v>
                </c:pt>
                <c:pt idx="10860">
                  <c:v>1.2224472884633091</c:v>
                </c:pt>
                <c:pt idx="10861">
                  <c:v>1.2223347449825077</c:v>
                </c:pt>
                <c:pt idx="10862">
                  <c:v>1.2222222222222223</c:v>
                </c:pt>
                <c:pt idx="10863">
                  <c:v>1.2221097201767306</c:v>
                </c:pt>
                <c:pt idx="10864">
                  <c:v>1.2219972388403129</c:v>
                </c:pt>
                <c:pt idx="10865">
                  <c:v>1.2218847782072519</c:v>
                </c:pt>
                <c:pt idx="10866">
                  <c:v>1.2217723382718322</c:v>
                </c:pt>
                <c:pt idx="10867">
                  <c:v>1.2216599190283401</c:v>
                </c:pt>
                <c:pt idx="10868">
                  <c:v>1.2215475204710644</c:v>
                </c:pt>
                <c:pt idx="10869">
                  <c:v>1.2214351425942962</c:v>
                </c:pt>
                <c:pt idx="10870">
                  <c:v>1.2213227853923283</c:v>
                </c:pt>
                <c:pt idx="10871">
                  <c:v>1.2212104488594555</c:v>
                </c:pt>
                <c:pt idx="10872">
                  <c:v>1.2210981329899753</c:v>
                </c:pt>
                <c:pt idx="10873">
                  <c:v>1.2209858377781866</c:v>
                </c:pt>
                <c:pt idx="10874">
                  <c:v>1.2208735632183909</c:v>
                </c:pt>
                <c:pt idx="10875">
                  <c:v>1.2207613093048915</c:v>
                </c:pt>
                <c:pt idx="10876">
                  <c:v>1.2206490760319941</c:v>
                </c:pt>
                <c:pt idx="10877">
                  <c:v>1.2205368633940064</c:v>
                </c:pt>
                <c:pt idx="10878">
                  <c:v>1.2204246713852376</c:v>
                </c:pt>
                <c:pt idx="10879">
                  <c:v>1.2203124999999999</c:v>
                </c:pt>
                <c:pt idx="10880">
                  <c:v>1.2202003492326072</c:v>
                </c:pt>
                <c:pt idx="10881">
                  <c:v>1.2200882190773754</c:v>
                </c:pt>
                <c:pt idx="10882">
                  <c:v>1.2199761095286226</c:v>
                </c:pt>
                <c:pt idx="10883">
                  <c:v>1.2198640205806688</c:v>
                </c:pt>
                <c:pt idx="10884">
                  <c:v>1.2197519522278364</c:v>
                </c:pt>
                <c:pt idx="10885">
                  <c:v>1.2196399044644497</c:v>
                </c:pt>
                <c:pt idx="10886">
                  <c:v>1.219527877284835</c:v>
                </c:pt>
                <c:pt idx="10887">
                  <c:v>1.2194158706833211</c:v>
                </c:pt>
                <c:pt idx="10888">
                  <c:v>1.2193038846542381</c:v>
                </c:pt>
                <c:pt idx="10889">
                  <c:v>1.2191919191919192</c:v>
                </c:pt>
                <c:pt idx="10890">
                  <c:v>1.2190799742906988</c:v>
                </c:pt>
                <c:pt idx="10891">
                  <c:v>1.2189680499449136</c:v>
                </c:pt>
                <c:pt idx="10892">
                  <c:v>1.2188561461489029</c:v>
                </c:pt>
                <c:pt idx="10893">
                  <c:v>1.2187442628970075</c:v>
                </c:pt>
                <c:pt idx="10894">
                  <c:v>1.2186324001835704</c:v>
                </c:pt>
                <c:pt idx="10895">
                  <c:v>1.2185205580029368</c:v>
                </c:pt>
                <c:pt idx="10896">
                  <c:v>1.218408736349454</c:v>
                </c:pt>
                <c:pt idx="10897">
                  <c:v>1.2182969352174711</c:v>
                </c:pt>
                <c:pt idx="10898">
                  <c:v>1.2181851546013396</c:v>
                </c:pt>
                <c:pt idx="10899">
                  <c:v>1.2180733944954127</c:v>
                </c:pt>
                <c:pt idx="10900">
                  <c:v>1.2179616548940464</c:v>
                </c:pt>
                <c:pt idx="10901">
                  <c:v>1.2178499357915979</c:v>
                </c:pt>
                <c:pt idx="10902">
                  <c:v>1.2177382371824268</c:v>
                </c:pt>
                <c:pt idx="10903">
                  <c:v>1.217626559060895</c:v>
                </c:pt>
                <c:pt idx="10904">
                  <c:v>1.2175149014213664</c:v>
                </c:pt>
                <c:pt idx="10905">
                  <c:v>1.2174032642582064</c:v>
                </c:pt>
                <c:pt idx="10906">
                  <c:v>1.2172916475657833</c:v>
                </c:pt>
                <c:pt idx="10907">
                  <c:v>1.2171800513384672</c:v>
                </c:pt>
                <c:pt idx="10908">
                  <c:v>1.2170684755706298</c:v>
                </c:pt>
                <c:pt idx="10909">
                  <c:v>1.2169569202566453</c:v>
                </c:pt>
                <c:pt idx="10910">
                  <c:v>1.2168453853908898</c:v>
                </c:pt>
                <c:pt idx="10911">
                  <c:v>1.216733870967742</c:v>
                </c:pt>
                <c:pt idx="10912">
                  <c:v>1.2166223769815816</c:v>
                </c:pt>
                <c:pt idx="10913">
                  <c:v>1.2165109034267914</c:v>
                </c:pt>
                <c:pt idx="10914">
                  <c:v>1.2163994502977553</c:v>
                </c:pt>
                <c:pt idx="10915">
                  <c:v>1.2162880175888604</c:v>
                </c:pt>
                <c:pt idx="10916">
                  <c:v>1.2161766052944949</c:v>
                </c:pt>
                <c:pt idx="10917">
                  <c:v>1.2160652134090493</c:v>
                </c:pt>
                <c:pt idx="10918">
                  <c:v>1.2159538419269165</c:v>
                </c:pt>
                <c:pt idx="10919">
                  <c:v>1.2158424908424907</c:v>
                </c:pt>
                <c:pt idx="10920">
                  <c:v>1.2157311601501695</c:v>
                </c:pt>
                <c:pt idx="10921">
                  <c:v>1.2156198498443509</c:v>
                </c:pt>
                <c:pt idx="10922">
                  <c:v>1.215508559919436</c:v>
                </c:pt>
                <c:pt idx="10923">
                  <c:v>1.2153972903698278</c:v>
                </c:pt>
                <c:pt idx="10924">
                  <c:v>1.2152860411899313</c:v>
                </c:pt>
                <c:pt idx="10925">
                  <c:v>1.2151748123741535</c:v>
                </c:pt>
                <c:pt idx="10926">
                  <c:v>1.2150636039169032</c:v>
                </c:pt>
                <c:pt idx="10927">
                  <c:v>1.2149524158125915</c:v>
                </c:pt>
                <c:pt idx="10928">
                  <c:v>1.2148412480556319</c:v>
                </c:pt>
                <c:pt idx="10929">
                  <c:v>1.2147301006404392</c:v>
                </c:pt>
                <c:pt idx="10930">
                  <c:v>1.2146189735614308</c:v>
                </c:pt>
                <c:pt idx="10931">
                  <c:v>1.214507866813026</c:v>
                </c:pt>
                <c:pt idx="10932">
                  <c:v>1.214396780389646</c:v>
                </c:pt>
                <c:pt idx="10933">
                  <c:v>1.2142857142857142</c:v>
                </c:pt>
                <c:pt idx="10934">
                  <c:v>1.2141746684956563</c:v>
                </c:pt>
                <c:pt idx="10935">
                  <c:v>1.2140636430138991</c:v>
                </c:pt>
                <c:pt idx="10936">
                  <c:v>1.2139526378348724</c:v>
                </c:pt>
                <c:pt idx="10937">
                  <c:v>1.2138416529530078</c:v>
                </c:pt>
                <c:pt idx="10938">
                  <c:v>1.2137306883627388</c:v>
                </c:pt>
                <c:pt idx="10939">
                  <c:v>1.2136197440585008</c:v>
                </c:pt>
                <c:pt idx="10940">
                  <c:v>1.2135088200347317</c:v>
                </c:pt>
                <c:pt idx="10941">
                  <c:v>1.213397916285871</c:v>
                </c:pt>
                <c:pt idx="10942">
                  <c:v>1.2132870328063603</c:v>
                </c:pt>
                <c:pt idx="10943">
                  <c:v>1.2131761695906433</c:v>
                </c:pt>
                <c:pt idx="10944">
                  <c:v>1.2130653266331659</c:v>
                </c:pt>
                <c:pt idx="10945">
                  <c:v>1.2129545039283756</c:v>
                </c:pt>
                <c:pt idx="10946">
                  <c:v>1.2128437014707225</c:v>
                </c:pt>
                <c:pt idx="10947">
                  <c:v>1.2127329192546583</c:v>
                </c:pt>
                <c:pt idx="10948">
                  <c:v>1.212622157274637</c:v>
                </c:pt>
                <c:pt idx="10949">
                  <c:v>1.2125114155251142</c:v>
                </c:pt>
                <c:pt idx="10950">
                  <c:v>1.2124006940005478</c:v>
                </c:pt>
                <c:pt idx="10951">
                  <c:v>1.2122899926953981</c:v>
                </c:pt>
                <c:pt idx="10952">
                  <c:v>1.2121793116041266</c:v>
                </c:pt>
                <c:pt idx="10953">
                  <c:v>1.2120686507211977</c:v>
                </c:pt>
                <c:pt idx="10954">
                  <c:v>1.2119580100410772</c:v>
                </c:pt>
                <c:pt idx="10955">
                  <c:v>1.2118473895582329</c:v>
                </c:pt>
                <c:pt idx="10956">
                  <c:v>1.2117367892671351</c:v>
                </c:pt>
                <c:pt idx="10957">
                  <c:v>1.2116262091622558</c:v>
                </c:pt>
                <c:pt idx="10958">
                  <c:v>1.2115156492380692</c:v>
                </c:pt>
                <c:pt idx="10959">
                  <c:v>1.211405109489051</c:v>
                </c:pt>
                <c:pt idx="10960">
                  <c:v>1.2112945899096799</c:v>
                </c:pt>
                <c:pt idx="10961">
                  <c:v>1.2111840904944353</c:v>
                </c:pt>
                <c:pt idx="10962">
                  <c:v>1.2110736112377998</c:v>
                </c:pt>
                <c:pt idx="10963">
                  <c:v>1.2109631521342576</c:v>
                </c:pt>
                <c:pt idx="10964">
                  <c:v>1.2108527131782947</c:v>
                </c:pt>
                <c:pt idx="10965">
                  <c:v>1.2107422943643991</c:v>
                </c:pt>
                <c:pt idx="10966">
                  <c:v>1.2106318956870612</c:v>
                </c:pt>
                <c:pt idx="10967">
                  <c:v>1.2105215171407731</c:v>
                </c:pt>
                <c:pt idx="10968">
                  <c:v>1.2104111587200292</c:v>
                </c:pt>
                <c:pt idx="10969">
                  <c:v>1.2103008204193255</c:v>
                </c:pt>
                <c:pt idx="10970">
                  <c:v>1.21019050223316</c:v>
                </c:pt>
                <c:pt idx="10971">
                  <c:v>1.2100802041560335</c:v>
                </c:pt>
                <c:pt idx="10972">
                  <c:v>1.2099699261824479</c:v>
                </c:pt>
                <c:pt idx="10973">
                  <c:v>1.2098596683069072</c:v>
                </c:pt>
                <c:pt idx="10974">
                  <c:v>1.209749430523918</c:v>
                </c:pt>
                <c:pt idx="10975">
                  <c:v>1.2096392128279883</c:v>
                </c:pt>
                <c:pt idx="10976">
                  <c:v>1.2095290152136284</c:v>
                </c:pt>
                <c:pt idx="10977">
                  <c:v>1.2094188376753507</c:v>
                </c:pt>
                <c:pt idx="10978">
                  <c:v>1.2093086802076691</c:v>
                </c:pt>
                <c:pt idx="10979">
                  <c:v>1.2091985428051002</c:v>
                </c:pt>
                <c:pt idx="10980">
                  <c:v>1.2090884254621619</c:v>
                </c:pt>
                <c:pt idx="10981">
                  <c:v>1.2089783281733746</c:v>
                </c:pt>
                <c:pt idx="10982">
                  <c:v>1.2088682509332604</c:v>
                </c:pt>
                <c:pt idx="10983">
                  <c:v>1.2087581937363439</c:v>
                </c:pt>
                <c:pt idx="10984">
                  <c:v>1.2086481565771507</c:v>
                </c:pt>
                <c:pt idx="10985">
                  <c:v>1.2085381394502093</c:v>
                </c:pt>
                <c:pt idx="10986">
                  <c:v>1.20842814235005</c:v>
                </c:pt>
                <c:pt idx="10987">
                  <c:v>1.2083181652712049</c:v>
                </c:pt>
                <c:pt idx="10988">
                  <c:v>1.2082082082082082</c:v>
                </c:pt>
                <c:pt idx="10989">
                  <c:v>1.2080982711555961</c:v>
                </c:pt>
                <c:pt idx="10990">
                  <c:v>1.2079883541079064</c:v>
                </c:pt>
                <c:pt idx="10991">
                  <c:v>1.2078784570596797</c:v>
                </c:pt>
                <c:pt idx="10992">
                  <c:v>1.2077685800054581</c:v>
                </c:pt>
                <c:pt idx="10993">
                  <c:v>1.2076587229397853</c:v>
                </c:pt>
                <c:pt idx="10994">
                  <c:v>1.2075488858572079</c:v>
                </c:pt>
                <c:pt idx="10995">
                  <c:v>1.2074390687522736</c:v>
                </c:pt>
                <c:pt idx="10996">
                  <c:v>1.2073292716195325</c:v>
                </c:pt>
                <c:pt idx="10997">
                  <c:v>1.207219494453537</c:v>
                </c:pt>
                <c:pt idx="10998">
                  <c:v>1.2071097372488409</c:v>
                </c:pt>
                <c:pt idx="10999">
                  <c:v>1.2070000000000001</c:v>
                </c:pt>
                <c:pt idx="11000">
                  <c:v>1.2068902827015726</c:v>
                </c:pt>
                <c:pt idx="11001">
                  <c:v>1.2067805853481186</c:v>
                </c:pt>
                <c:pt idx="11002">
                  <c:v>1.2066709079341997</c:v>
                </c:pt>
                <c:pt idx="11003">
                  <c:v>1.2065612504543801</c:v>
                </c:pt>
                <c:pt idx="11004">
                  <c:v>1.2064516129032259</c:v>
                </c:pt>
                <c:pt idx="11005">
                  <c:v>1.2063419952753043</c:v>
                </c:pt>
                <c:pt idx="11006">
                  <c:v>1.2062323975651859</c:v>
                </c:pt>
                <c:pt idx="11007">
                  <c:v>1.2061228197674418</c:v>
                </c:pt>
                <c:pt idx="11008">
                  <c:v>1.2060132618766464</c:v>
                </c:pt>
                <c:pt idx="11009">
                  <c:v>1.2059037238873751</c:v>
                </c:pt>
                <c:pt idx="11010">
                  <c:v>1.2057942057942057</c:v>
                </c:pt>
                <c:pt idx="11011">
                  <c:v>1.2056847075917181</c:v>
                </c:pt>
                <c:pt idx="11012">
                  <c:v>1.2055752292744937</c:v>
                </c:pt>
                <c:pt idx="11013">
                  <c:v>1.2054657708371164</c:v>
                </c:pt>
                <c:pt idx="11014">
                  <c:v>1.2053563322741716</c:v>
                </c:pt>
                <c:pt idx="11015">
                  <c:v>1.2052469135802468</c:v>
                </c:pt>
                <c:pt idx="11016">
                  <c:v>1.2051375147499319</c:v>
                </c:pt>
                <c:pt idx="11017">
                  <c:v>1.2050281357778181</c:v>
                </c:pt>
                <c:pt idx="11018">
                  <c:v>1.204918776658499</c:v>
                </c:pt>
                <c:pt idx="11019">
                  <c:v>1.2048094373865699</c:v>
                </c:pt>
                <c:pt idx="11020">
                  <c:v>1.2047001179566283</c:v>
                </c:pt>
                <c:pt idx="11021">
                  <c:v>1.2045908183632734</c:v>
                </c:pt>
                <c:pt idx="11022">
                  <c:v>1.2044815386011067</c:v>
                </c:pt>
                <c:pt idx="11023">
                  <c:v>1.2043722786647315</c:v>
                </c:pt>
                <c:pt idx="11024">
                  <c:v>1.2042630385487529</c:v>
                </c:pt>
                <c:pt idx="11025">
                  <c:v>1.204153818247778</c:v>
                </c:pt>
                <c:pt idx="11026">
                  <c:v>1.2040446177564161</c:v>
                </c:pt>
                <c:pt idx="11027">
                  <c:v>1.2039354370692783</c:v>
                </c:pt>
                <c:pt idx="11028">
                  <c:v>1.2038262761809775</c:v>
                </c:pt>
                <c:pt idx="11029">
                  <c:v>1.2037171350861287</c:v>
                </c:pt>
                <c:pt idx="11030">
                  <c:v>1.203608013779349</c:v>
                </c:pt>
                <c:pt idx="11031">
                  <c:v>1.2034989122552575</c:v>
                </c:pt>
                <c:pt idx="11032">
                  <c:v>1.2033898305084745</c:v>
                </c:pt>
                <c:pt idx="11033">
                  <c:v>1.2032807685336233</c:v>
                </c:pt>
                <c:pt idx="11034">
                  <c:v>1.2031717263253285</c:v>
                </c:pt>
                <c:pt idx="11035">
                  <c:v>1.2030627038782167</c:v>
                </c:pt>
                <c:pt idx="11036">
                  <c:v>1.2029537011869167</c:v>
                </c:pt>
                <c:pt idx="11037">
                  <c:v>1.2028447182460591</c:v>
                </c:pt>
                <c:pt idx="11038">
                  <c:v>1.2027357550502762</c:v>
                </c:pt>
                <c:pt idx="11039">
                  <c:v>1.2026268115942029</c:v>
                </c:pt>
                <c:pt idx="11040">
                  <c:v>1.2025178878724754</c:v>
                </c:pt>
                <c:pt idx="11041">
                  <c:v>1.2024089838797318</c:v>
                </c:pt>
                <c:pt idx="11042">
                  <c:v>1.202300099610613</c:v>
                </c:pt>
                <c:pt idx="11043">
                  <c:v>1.202191235059761</c:v>
                </c:pt>
                <c:pt idx="11044">
                  <c:v>1.2020823902218198</c:v>
                </c:pt>
                <c:pt idx="11045">
                  <c:v>1.2019735650914358</c:v>
                </c:pt>
                <c:pt idx="11046">
                  <c:v>1.201864759663257</c:v>
                </c:pt>
                <c:pt idx="11047">
                  <c:v>1.2017559739319335</c:v>
                </c:pt>
                <c:pt idx="11048">
                  <c:v>1.201647207892117</c:v>
                </c:pt>
                <c:pt idx="11049">
                  <c:v>1.2015384615384614</c:v>
                </c:pt>
                <c:pt idx="11050">
                  <c:v>1.2014297348656231</c:v>
                </c:pt>
                <c:pt idx="11051">
                  <c:v>1.2013210278682591</c:v>
                </c:pt>
                <c:pt idx="11052">
                  <c:v>1.2012123405410295</c:v>
                </c:pt>
                <c:pt idx="11053">
                  <c:v>1.201103672878596</c:v>
                </c:pt>
                <c:pt idx="11054">
                  <c:v>1.2009950248756218</c:v>
                </c:pt>
                <c:pt idx="11055">
                  <c:v>1.2008863965267729</c:v>
                </c:pt>
                <c:pt idx="11056">
                  <c:v>1.2007777878267161</c:v>
                </c:pt>
                <c:pt idx="11057">
                  <c:v>1.2006691987701212</c:v>
                </c:pt>
                <c:pt idx="11058">
                  <c:v>1.2005606293516593</c:v>
                </c:pt>
                <c:pt idx="11059">
                  <c:v>1.2004520795660036</c:v>
                </c:pt>
                <c:pt idx="11060">
                  <c:v>1.2003435494078294</c:v>
                </c:pt>
                <c:pt idx="11061">
                  <c:v>1.2002350388718135</c:v>
                </c:pt>
                <c:pt idx="11062">
                  <c:v>1.2001265479526348</c:v>
                </c:pt>
                <c:pt idx="11063">
                  <c:v>1.2000180766449746</c:v>
                </c:pt>
                <c:pt idx="11064">
                  <c:v>1.1999096249435155</c:v>
                </c:pt>
                <c:pt idx="11065">
                  <c:v>1.1998011928429424</c:v>
                </c:pt>
                <c:pt idx="11066">
                  <c:v>1.1996927803379416</c:v>
                </c:pt>
                <c:pt idx="11067">
                  <c:v>1.1995843874232019</c:v>
                </c:pt>
                <c:pt idx="11068">
                  <c:v>1.199476014093414</c:v>
                </c:pt>
                <c:pt idx="11069">
                  <c:v>1.1993676603432701</c:v>
                </c:pt>
                <c:pt idx="11070">
                  <c:v>1.1992593261674644</c:v>
                </c:pt>
                <c:pt idx="11071">
                  <c:v>1.1991510115606936</c:v>
                </c:pt>
                <c:pt idx="11072">
                  <c:v>1.1990427165176556</c:v>
                </c:pt>
                <c:pt idx="11073">
                  <c:v>1.1989344410330505</c:v>
                </c:pt>
                <c:pt idx="11074">
                  <c:v>1.1988261851015802</c:v>
                </c:pt>
                <c:pt idx="11075">
                  <c:v>1.1987179487179487</c:v>
                </c:pt>
                <c:pt idx="11076">
                  <c:v>1.198609731876862</c:v>
                </c:pt>
                <c:pt idx="11077">
                  <c:v>1.1985015345730277</c:v>
                </c:pt>
                <c:pt idx="11078">
                  <c:v>1.1983933568011553</c:v>
                </c:pt>
                <c:pt idx="11079">
                  <c:v>1.1982851985559566</c:v>
                </c:pt>
                <c:pt idx="11080">
                  <c:v>1.1981770598321451</c:v>
                </c:pt>
                <c:pt idx="11081">
                  <c:v>1.198068940624436</c:v>
                </c:pt>
                <c:pt idx="11082">
                  <c:v>1.1979608409275466</c:v>
                </c:pt>
                <c:pt idx="11083">
                  <c:v>1.1978527607361964</c:v>
                </c:pt>
                <c:pt idx="11084">
                  <c:v>1.197744700045106</c:v>
                </c:pt>
                <c:pt idx="11085">
                  <c:v>1.1976366588489988</c:v>
                </c:pt>
                <c:pt idx="11086">
                  <c:v>1.1975286371425995</c:v>
                </c:pt>
                <c:pt idx="11087">
                  <c:v>1.1974206349206349</c:v>
                </c:pt>
                <c:pt idx="11088">
                  <c:v>1.1973126521778339</c:v>
                </c:pt>
                <c:pt idx="11089">
                  <c:v>1.197204688908927</c:v>
                </c:pt>
                <c:pt idx="11090">
                  <c:v>1.1970967451086467</c:v>
                </c:pt>
                <c:pt idx="11091">
                  <c:v>1.1969888207717274</c:v>
                </c:pt>
                <c:pt idx="11092">
                  <c:v>1.1968809158929055</c:v>
                </c:pt>
                <c:pt idx="11093">
                  <c:v>1.1967730304669191</c:v>
                </c:pt>
                <c:pt idx="11094">
                  <c:v>1.1966651644885082</c:v>
                </c:pt>
                <c:pt idx="11095">
                  <c:v>1.1965573179524154</c:v>
                </c:pt>
                <c:pt idx="11096">
                  <c:v>1.1964494908533838</c:v>
                </c:pt>
                <c:pt idx="11097">
                  <c:v>1.1963416831861597</c:v>
                </c:pt>
                <c:pt idx="11098">
                  <c:v>1.1962338949454905</c:v>
                </c:pt>
                <c:pt idx="11099">
                  <c:v>1.1961261261261262</c:v>
                </c:pt>
                <c:pt idx="11100">
                  <c:v>1.1960183767228179</c:v>
                </c:pt>
                <c:pt idx="11101">
                  <c:v>1.1959106467303189</c:v>
                </c:pt>
                <c:pt idx="11102">
                  <c:v>1.1958029361433846</c:v>
                </c:pt>
                <c:pt idx="11103">
                  <c:v>1.1956952449567724</c:v>
                </c:pt>
                <c:pt idx="11104">
                  <c:v>1.1955875731652408</c:v>
                </c:pt>
                <c:pt idx="11105">
                  <c:v>1.1954799207635511</c:v>
                </c:pt>
                <c:pt idx="11106">
                  <c:v>1.1953722877464661</c:v>
                </c:pt>
                <c:pt idx="11107">
                  <c:v>1.1952646741087505</c:v>
                </c:pt>
                <c:pt idx="11108">
                  <c:v>1.1951570798451705</c:v>
                </c:pt>
                <c:pt idx="11109">
                  <c:v>1.195049504950495</c:v>
                </c:pt>
                <c:pt idx="11110">
                  <c:v>1.1949419494194942</c:v>
                </c:pt>
                <c:pt idx="11111">
                  <c:v>1.1948344132469402</c:v>
                </c:pt>
                <c:pt idx="11112">
                  <c:v>1.1947268964276072</c:v>
                </c:pt>
                <c:pt idx="11113">
                  <c:v>1.1946193989562714</c:v>
                </c:pt>
                <c:pt idx="11114">
                  <c:v>1.1945119208277104</c:v>
                </c:pt>
                <c:pt idx="11115">
                  <c:v>1.1944044620367038</c:v>
                </c:pt>
                <c:pt idx="11116">
                  <c:v>1.1942970225780336</c:v>
                </c:pt>
                <c:pt idx="11117">
                  <c:v>1.1941896024464831</c:v>
                </c:pt>
                <c:pt idx="11118">
                  <c:v>1.1940822016368378</c:v>
                </c:pt>
                <c:pt idx="11119">
                  <c:v>1.1939748201438849</c:v>
                </c:pt>
                <c:pt idx="11120">
                  <c:v>1.1938674579624136</c:v>
                </c:pt>
                <c:pt idx="11121">
                  <c:v>1.1937601150872146</c:v>
                </c:pt>
                <c:pt idx="11122">
                  <c:v>1.193652791513081</c:v>
                </c:pt>
                <c:pt idx="11123">
                  <c:v>1.1935454872348077</c:v>
                </c:pt>
                <c:pt idx="11124">
                  <c:v>1.193438202247191</c:v>
                </c:pt>
                <c:pt idx="11125">
                  <c:v>1.1933309365450298</c:v>
                </c:pt>
                <c:pt idx="11126">
                  <c:v>1.1932236901231239</c:v>
                </c:pt>
                <c:pt idx="11127">
                  <c:v>1.193116462976276</c:v>
                </c:pt>
                <c:pt idx="11128">
                  <c:v>1.1930092550992901</c:v>
                </c:pt>
                <c:pt idx="11129">
                  <c:v>1.1929020664869721</c:v>
                </c:pt>
                <c:pt idx="11130">
                  <c:v>1.19279489713413</c:v>
                </c:pt>
                <c:pt idx="11131">
                  <c:v>1.1926877470355732</c:v>
                </c:pt>
                <c:pt idx="11132">
                  <c:v>1.1925806161861134</c:v>
                </c:pt>
                <c:pt idx="11133">
                  <c:v>1.1924735045805641</c:v>
                </c:pt>
                <c:pt idx="11134">
                  <c:v>1.1923664122137405</c:v>
                </c:pt>
                <c:pt idx="11135">
                  <c:v>1.1922593390804597</c:v>
                </c:pt>
                <c:pt idx="11136">
                  <c:v>1.1921522851755411</c:v>
                </c:pt>
                <c:pt idx="11137">
                  <c:v>1.1920452504938051</c:v>
                </c:pt>
                <c:pt idx="11138">
                  <c:v>1.1919382350300745</c:v>
                </c:pt>
                <c:pt idx="11139">
                  <c:v>1.1918312387791741</c:v>
                </c:pt>
                <c:pt idx="11140">
                  <c:v>1.1917242617359303</c:v>
                </c:pt>
                <c:pt idx="11141">
                  <c:v>1.1916173038951714</c:v>
                </c:pt>
                <c:pt idx="11142">
                  <c:v>1.1915103652517276</c:v>
                </c:pt>
                <c:pt idx="11143">
                  <c:v>1.1914034458004308</c:v>
                </c:pt>
                <c:pt idx="11144">
                  <c:v>1.1912965455361149</c:v>
                </c:pt>
                <c:pt idx="11145">
                  <c:v>1.1911896644536157</c:v>
                </c:pt>
                <c:pt idx="11146">
                  <c:v>1.1910828025477707</c:v>
                </c:pt>
                <c:pt idx="11147">
                  <c:v>1.1909759598134195</c:v>
                </c:pt>
                <c:pt idx="11148">
                  <c:v>1.1908691362454031</c:v>
                </c:pt>
                <c:pt idx="11149">
                  <c:v>1.1907623318385649</c:v>
                </c:pt>
                <c:pt idx="11150">
                  <c:v>1.19065554658775</c:v>
                </c:pt>
                <c:pt idx="11151">
                  <c:v>1.1905487804878048</c:v>
                </c:pt>
                <c:pt idx="11152">
                  <c:v>1.1904420335335784</c:v>
                </c:pt>
                <c:pt idx="11153">
                  <c:v>1.1903353057199211</c:v>
                </c:pt>
                <c:pt idx="11154">
                  <c:v>1.1902285970416853</c:v>
                </c:pt>
                <c:pt idx="11155">
                  <c:v>1.1901219074937253</c:v>
                </c:pt>
                <c:pt idx="11156">
                  <c:v>1.1900152370708972</c:v>
                </c:pt>
                <c:pt idx="11157">
                  <c:v>1.1899085857680587</c:v>
                </c:pt>
                <c:pt idx="11158">
                  <c:v>1.1898019535800699</c:v>
                </c:pt>
                <c:pt idx="11159">
                  <c:v>1.189695340501792</c:v>
                </c:pt>
                <c:pt idx="11160">
                  <c:v>1.189588746528089</c:v>
                </c:pt>
                <c:pt idx="11161">
                  <c:v>1.1894821716538255</c:v>
                </c:pt>
                <c:pt idx="11162">
                  <c:v>1.1893756158738691</c:v>
                </c:pt>
                <c:pt idx="11163">
                  <c:v>1.1892690791830884</c:v>
                </c:pt>
                <c:pt idx="11164">
                  <c:v>1.1891625615763546</c:v>
                </c:pt>
                <c:pt idx="11165">
                  <c:v>1.1890560630485403</c:v>
                </c:pt>
                <c:pt idx="11166">
                  <c:v>1.1889495835945196</c:v>
                </c:pt>
                <c:pt idx="11167">
                  <c:v>1.188843123209169</c:v>
                </c:pt>
                <c:pt idx="11168">
                  <c:v>1.1887366818873668</c:v>
                </c:pt>
                <c:pt idx="11169">
                  <c:v>1.1886302596239928</c:v>
                </c:pt>
                <c:pt idx="11170">
                  <c:v>1.1885238564139289</c:v>
                </c:pt>
                <c:pt idx="11171">
                  <c:v>1.1884174722520586</c:v>
                </c:pt>
                <c:pt idx="11172">
                  <c:v>1.1883111071332677</c:v>
                </c:pt>
                <c:pt idx="11173">
                  <c:v>1.1882047610524431</c:v>
                </c:pt>
                <c:pt idx="11174">
                  <c:v>1.1880984340044742</c:v>
                </c:pt>
                <c:pt idx="11175">
                  <c:v>1.1879921259842521</c:v>
                </c:pt>
                <c:pt idx="11176">
                  <c:v>1.1878858369866689</c:v>
                </c:pt>
                <c:pt idx="11177">
                  <c:v>1.1877795670066202</c:v>
                </c:pt>
                <c:pt idx="11178">
                  <c:v>1.1876733160390016</c:v>
                </c:pt>
                <c:pt idx="11179">
                  <c:v>1.187567084078712</c:v>
                </c:pt>
                <c:pt idx="11180">
                  <c:v>1.1874608711206511</c:v>
                </c:pt>
                <c:pt idx="11181">
                  <c:v>1.187354677159721</c:v>
                </c:pt>
                <c:pt idx="11182">
                  <c:v>1.1872485021908254</c:v>
                </c:pt>
                <c:pt idx="11183">
                  <c:v>1.1871423462088697</c:v>
                </c:pt>
                <c:pt idx="11184">
                  <c:v>1.1870362092087616</c:v>
                </c:pt>
                <c:pt idx="11185">
                  <c:v>1.1869300911854104</c:v>
                </c:pt>
                <c:pt idx="11186">
                  <c:v>1.1868239921337267</c:v>
                </c:pt>
                <c:pt idx="11187">
                  <c:v>1.1867179120486235</c:v>
                </c:pt>
                <c:pt idx="11188">
                  <c:v>1.1866118509250156</c:v>
                </c:pt>
                <c:pt idx="11189">
                  <c:v>1.1865058087578195</c:v>
                </c:pt>
                <c:pt idx="11190">
                  <c:v>1.1863997855419532</c:v>
                </c:pt>
                <c:pt idx="11191">
                  <c:v>1.1862937812723373</c:v>
                </c:pt>
                <c:pt idx="11192">
                  <c:v>1.1861877959438936</c:v>
                </c:pt>
                <c:pt idx="11193">
                  <c:v>1.1860818295515454</c:v>
                </c:pt>
                <c:pt idx="11194">
                  <c:v>1.1859758820902189</c:v>
                </c:pt>
                <c:pt idx="11195">
                  <c:v>1.1858699535548409</c:v>
                </c:pt>
                <c:pt idx="11196">
                  <c:v>1.1857640439403412</c:v>
                </c:pt>
                <c:pt idx="11197">
                  <c:v>1.1856581532416504</c:v>
                </c:pt>
                <c:pt idx="11198">
                  <c:v>1.1855522814537012</c:v>
                </c:pt>
                <c:pt idx="11199">
                  <c:v>1.1854464285714286</c:v>
                </c:pt>
                <c:pt idx="11200">
                  <c:v>1.1853405945897688</c:v>
                </c:pt>
                <c:pt idx="11201">
                  <c:v>1.18523477950366</c:v>
                </c:pt>
                <c:pt idx="11202">
                  <c:v>1.1851289833080425</c:v>
                </c:pt>
                <c:pt idx="11203">
                  <c:v>1.1850232059978578</c:v>
                </c:pt>
                <c:pt idx="11204">
                  <c:v>1.18491744756805</c:v>
                </c:pt>
                <c:pt idx="11205">
                  <c:v>1.1848117080135641</c:v>
                </c:pt>
                <c:pt idx="11206">
                  <c:v>1.1847059873293477</c:v>
                </c:pt>
                <c:pt idx="11207">
                  <c:v>1.1846002855103497</c:v>
                </c:pt>
                <c:pt idx="11208">
                  <c:v>1.1844946025515211</c:v>
                </c:pt>
                <c:pt idx="11209">
                  <c:v>1.1843889384478143</c:v>
                </c:pt>
                <c:pt idx="11210">
                  <c:v>1.1842832931941842</c:v>
                </c:pt>
                <c:pt idx="11211">
                  <c:v>1.1841776667855868</c:v>
                </c:pt>
                <c:pt idx="11212">
                  <c:v>1.1840720592169802</c:v>
                </c:pt>
                <c:pt idx="11213">
                  <c:v>1.1839664704833244</c:v>
                </c:pt>
                <c:pt idx="11214">
                  <c:v>1.1838609005795808</c:v>
                </c:pt>
                <c:pt idx="11215">
                  <c:v>1.1837553495007134</c:v>
                </c:pt>
                <c:pt idx="11216">
                  <c:v>1.1836498172416867</c:v>
                </c:pt>
                <c:pt idx="11217">
                  <c:v>1.1835443037974684</c:v>
                </c:pt>
                <c:pt idx="11218">
                  <c:v>1.183438809163027</c:v>
                </c:pt>
                <c:pt idx="11219">
                  <c:v>1.1833333333333333</c:v>
                </c:pt>
                <c:pt idx="11220">
                  <c:v>1.1832278763033597</c:v>
                </c:pt>
                <c:pt idx="11221">
                  <c:v>1.1831224380680805</c:v>
                </c:pt>
                <c:pt idx="11222">
                  <c:v>1.1830170186224718</c:v>
                </c:pt>
                <c:pt idx="11223">
                  <c:v>1.1829116179615111</c:v>
                </c:pt>
                <c:pt idx="11224">
                  <c:v>1.1828062360801781</c:v>
                </c:pt>
                <c:pt idx="11225">
                  <c:v>1.1827008729734545</c:v>
                </c:pt>
                <c:pt idx="11226">
                  <c:v>1.1825955286363232</c:v>
                </c:pt>
                <c:pt idx="11227">
                  <c:v>1.1824902030637692</c:v>
                </c:pt>
                <c:pt idx="11228">
                  <c:v>1.1823848962507792</c:v>
                </c:pt>
                <c:pt idx="11229">
                  <c:v>1.1822796081923419</c:v>
                </c:pt>
                <c:pt idx="11230">
                  <c:v>1.1821743388834476</c:v>
                </c:pt>
                <c:pt idx="11231">
                  <c:v>1.1820690883190883</c:v>
                </c:pt>
                <c:pt idx="11232">
                  <c:v>1.1819638564942581</c:v>
                </c:pt>
                <c:pt idx="11233">
                  <c:v>1.1818586434039522</c:v>
                </c:pt>
                <c:pt idx="11234">
                  <c:v>1.1817534490431687</c:v>
                </c:pt>
                <c:pt idx="11235">
                  <c:v>1.1816482734069065</c:v>
                </c:pt>
                <c:pt idx="11236">
                  <c:v>1.1815431164901664</c:v>
                </c:pt>
                <c:pt idx="11237">
                  <c:v>1.1814379782879516</c:v>
                </c:pt>
                <c:pt idx="11238">
                  <c:v>1.1813328587952665</c:v>
                </c:pt>
                <c:pt idx="11239">
                  <c:v>1.1812277580071175</c:v>
                </c:pt>
                <c:pt idx="11240">
                  <c:v>1.1811226759185125</c:v>
                </c:pt>
                <c:pt idx="11241">
                  <c:v>1.1810176125244618</c:v>
                </c:pt>
                <c:pt idx="11242">
                  <c:v>1.1809125678199768</c:v>
                </c:pt>
                <c:pt idx="11243">
                  <c:v>1.1808075418000712</c:v>
                </c:pt>
                <c:pt idx="11244">
                  <c:v>1.1807025344597599</c:v>
                </c:pt>
                <c:pt idx="11245">
                  <c:v>1.1805975457940601</c:v>
                </c:pt>
                <c:pt idx="11246">
                  <c:v>1.1804925757979905</c:v>
                </c:pt>
                <c:pt idx="11247">
                  <c:v>1.1803876244665719</c:v>
                </c:pt>
                <c:pt idx="11248">
                  <c:v>1.1802826917948261</c:v>
                </c:pt>
                <c:pt idx="11249">
                  <c:v>1.1801777777777778</c:v>
                </c:pt>
                <c:pt idx="11250">
                  <c:v>1.1800728824104525</c:v>
                </c:pt>
                <c:pt idx="11251">
                  <c:v>1.1799680056878776</c:v>
                </c:pt>
                <c:pt idx="11252">
                  <c:v>1.1798631476050832</c:v>
                </c:pt>
                <c:pt idx="11253">
                  <c:v>1.1797583081570997</c:v>
                </c:pt>
                <c:pt idx="11254">
                  <c:v>1.1796534873389604</c:v>
                </c:pt>
                <c:pt idx="11255">
                  <c:v>1.1795486851457</c:v>
                </c:pt>
                <c:pt idx="11256">
                  <c:v>1.179443901572355</c:v>
                </c:pt>
                <c:pt idx="11257">
                  <c:v>1.1793391366139634</c:v>
                </c:pt>
                <c:pt idx="11258">
                  <c:v>1.1792343902655653</c:v>
                </c:pt>
                <c:pt idx="11259">
                  <c:v>1.1791296625222025</c:v>
                </c:pt>
                <c:pt idx="11260">
                  <c:v>1.1790249533789183</c:v>
                </c:pt>
                <c:pt idx="11261">
                  <c:v>1.1789202628307582</c:v>
                </c:pt>
                <c:pt idx="11262">
                  <c:v>1.1788155908727693</c:v>
                </c:pt>
                <c:pt idx="11263">
                  <c:v>1.1787109375</c:v>
                </c:pt>
                <c:pt idx="11264">
                  <c:v>1.1786063027075011</c:v>
                </c:pt>
                <c:pt idx="11265">
                  <c:v>1.1785016864903248</c:v>
                </c:pt>
                <c:pt idx="11266">
                  <c:v>1.1783970888435253</c:v>
                </c:pt>
                <c:pt idx="11267">
                  <c:v>1.1782925097621584</c:v>
                </c:pt>
                <c:pt idx="11268">
                  <c:v>1.1781879492412815</c:v>
                </c:pt>
                <c:pt idx="11269">
                  <c:v>1.1780834072759538</c:v>
                </c:pt>
                <c:pt idx="11270">
                  <c:v>1.1779788838612368</c:v>
                </c:pt>
                <c:pt idx="11271">
                  <c:v>1.177874378992193</c:v>
                </c:pt>
                <c:pt idx="11272">
                  <c:v>1.1777698926638871</c:v>
                </c:pt>
                <c:pt idx="11273">
                  <c:v>1.1776654248713856</c:v>
                </c:pt>
                <c:pt idx="11274">
                  <c:v>1.177560975609756</c:v>
                </c:pt>
                <c:pt idx="11275">
                  <c:v>1.1774565448740688</c:v>
                </c:pt>
                <c:pt idx="11276">
                  <c:v>1.1773521326593952</c:v>
                </c:pt>
                <c:pt idx="11277">
                  <c:v>1.1772477389608087</c:v>
                </c:pt>
                <c:pt idx="11278">
                  <c:v>1.1771433637733841</c:v>
                </c:pt>
                <c:pt idx="11279">
                  <c:v>1.1770390070921986</c:v>
                </c:pt>
                <c:pt idx="11280">
                  <c:v>1.1769346689123306</c:v>
                </c:pt>
                <c:pt idx="11281">
                  <c:v>1.1768303492288601</c:v>
                </c:pt>
                <c:pt idx="11282">
                  <c:v>1.1767260480368695</c:v>
                </c:pt>
                <c:pt idx="11283">
                  <c:v>1.1766217653314428</c:v>
                </c:pt>
                <c:pt idx="11284">
                  <c:v>1.176517501107665</c:v>
                </c:pt>
                <c:pt idx="11285">
                  <c:v>1.1764132553606237</c:v>
                </c:pt>
                <c:pt idx="11286">
                  <c:v>1.176309028085408</c:v>
                </c:pt>
                <c:pt idx="11287">
                  <c:v>1.1762048192771084</c:v>
                </c:pt>
                <c:pt idx="11288">
                  <c:v>1.1761006289308176</c:v>
                </c:pt>
                <c:pt idx="11289">
                  <c:v>1.1759964570416297</c:v>
                </c:pt>
                <c:pt idx="11290">
                  <c:v>1.1758923036046409</c:v>
                </c:pt>
                <c:pt idx="11291">
                  <c:v>1.1757881686149487</c:v>
                </c:pt>
                <c:pt idx="11292">
                  <c:v>1.1756840520676526</c:v>
                </c:pt>
                <c:pt idx="11293">
                  <c:v>1.1755799539578538</c:v>
                </c:pt>
                <c:pt idx="11294">
                  <c:v>1.1754758742806553</c:v>
                </c:pt>
                <c:pt idx="11295">
                  <c:v>1.1753718130311614</c:v>
                </c:pt>
                <c:pt idx="11296">
                  <c:v>1.1752677702044791</c:v>
                </c:pt>
                <c:pt idx="11297">
                  <c:v>1.175163745795716</c:v>
                </c:pt>
                <c:pt idx="11298">
                  <c:v>1.1750597397999822</c:v>
                </c:pt>
                <c:pt idx="11299">
                  <c:v>1.1749557522123895</c:v>
                </c:pt>
                <c:pt idx="11300">
                  <c:v>1.1748517830280507</c:v>
                </c:pt>
                <c:pt idx="11301">
                  <c:v>1.174747832242081</c:v>
                </c:pt>
                <c:pt idx="11302">
                  <c:v>1.1746438998495974</c:v>
                </c:pt>
                <c:pt idx="11303">
                  <c:v>1.1745399858457184</c:v>
                </c:pt>
                <c:pt idx="11304">
                  <c:v>1.1744360902255639</c:v>
                </c:pt>
                <c:pt idx="11305">
                  <c:v>1.1743322129842562</c:v>
                </c:pt>
                <c:pt idx="11306">
                  <c:v>1.1742283541169187</c:v>
                </c:pt>
                <c:pt idx="11307">
                  <c:v>1.1741245136186771</c:v>
                </c:pt>
                <c:pt idx="11308">
                  <c:v>1.1740206914846583</c:v>
                </c:pt>
                <c:pt idx="11309">
                  <c:v>1.1739168877099913</c:v>
                </c:pt>
                <c:pt idx="11310">
                  <c:v>1.1738131022898064</c:v>
                </c:pt>
                <c:pt idx="11311">
                  <c:v>1.1737093352192363</c:v>
                </c:pt>
                <c:pt idx="11312">
                  <c:v>1.1736055864934147</c:v>
                </c:pt>
                <c:pt idx="11313">
                  <c:v>1.1735018561074775</c:v>
                </c:pt>
                <c:pt idx="11314">
                  <c:v>1.1733981440565622</c:v>
                </c:pt>
                <c:pt idx="11315">
                  <c:v>1.1732944503358078</c:v>
                </c:pt>
                <c:pt idx="11316">
                  <c:v>1.1731907749403552</c:v>
                </c:pt>
                <c:pt idx="11317">
                  <c:v>1.1730871178653473</c:v>
                </c:pt>
                <c:pt idx="11318">
                  <c:v>1.1729834791059282</c:v>
                </c:pt>
                <c:pt idx="11319">
                  <c:v>1.1728798586572438</c:v>
                </c:pt>
                <c:pt idx="11320">
                  <c:v>1.1727762565144422</c:v>
                </c:pt>
                <c:pt idx="11321">
                  <c:v>1.1726726726726726</c:v>
                </c:pt>
                <c:pt idx="11322">
                  <c:v>1.1725691071270865</c:v>
                </c:pt>
                <c:pt idx="11323">
                  <c:v>1.1724655598728364</c:v>
                </c:pt>
                <c:pt idx="11324">
                  <c:v>1.1723620309050773</c:v>
                </c:pt>
                <c:pt idx="11325">
                  <c:v>1.1722585202189653</c:v>
                </c:pt>
                <c:pt idx="11326">
                  <c:v>1.1721550278096584</c:v>
                </c:pt>
                <c:pt idx="11327">
                  <c:v>1.1720515536723164</c:v>
                </c:pt>
                <c:pt idx="11328">
                  <c:v>1.1719480978021009</c:v>
                </c:pt>
                <c:pt idx="11329">
                  <c:v>1.1718446601941748</c:v>
                </c:pt>
                <c:pt idx="11330">
                  <c:v>1.1717412408437031</c:v>
                </c:pt>
                <c:pt idx="11331">
                  <c:v>1.1716378397458524</c:v>
                </c:pt>
                <c:pt idx="11332">
                  <c:v>1.1715344568957911</c:v>
                </c:pt>
                <c:pt idx="11333">
                  <c:v>1.1714310922886888</c:v>
                </c:pt>
                <c:pt idx="11334">
                  <c:v>1.1713277459197178</c:v>
                </c:pt>
                <c:pt idx="11335">
                  <c:v>1.1712244177840507</c:v>
                </c:pt>
                <c:pt idx="11336">
                  <c:v>1.1711211078768633</c:v>
                </c:pt>
                <c:pt idx="11337">
                  <c:v>1.1710178161933322</c:v>
                </c:pt>
                <c:pt idx="11338">
                  <c:v>1.1709145427286356</c:v>
                </c:pt>
                <c:pt idx="11339">
                  <c:v>1.1708112874779542</c:v>
                </c:pt>
                <c:pt idx="11340">
                  <c:v>1.1707080504364695</c:v>
                </c:pt>
                <c:pt idx="11341">
                  <c:v>1.1706048315993651</c:v>
                </c:pt>
                <c:pt idx="11342">
                  <c:v>1.1705016309618266</c:v>
                </c:pt>
                <c:pt idx="11343">
                  <c:v>1.1703984485190408</c:v>
                </c:pt>
                <c:pt idx="11344">
                  <c:v>1.1702952842661967</c:v>
                </c:pt>
                <c:pt idx="11345">
                  <c:v>1.1701921381984841</c:v>
                </c:pt>
                <c:pt idx="11346">
                  <c:v>1.1700890103110955</c:v>
                </c:pt>
                <c:pt idx="11347">
                  <c:v>1.1699859005992246</c:v>
                </c:pt>
                <c:pt idx="11348">
                  <c:v>1.1698828090580669</c:v>
                </c:pt>
                <c:pt idx="11349">
                  <c:v>1.1697797356828195</c:v>
                </c:pt>
                <c:pt idx="11350">
                  <c:v>1.1696766804686811</c:v>
                </c:pt>
                <c:pt idx="11351">
                  <c:v>1.1695736434108528</c:v>
                </c:pt>
                <c:pt idx="11352">
                  <c:v>1.1694706245045363</c:v>
                </c:pt>
                <c:pt idx="11353">
                  <c:v>1.1693676237449357</c:v>
                </c:pt>
                <c:pt idx="11354">
                  <c:v>1.1692646411272567</c:v>
                </c:pt>
                <c:pt idx="11355">
                  <c:v>1.1691616766467066</c:v>
                </c:pt>
                <c:pt idx="11356">
                  <c:v>1.1690587302984943</c:v>
                </c:pt>
                <c:pt idx="11357">
                  <c:v>1.1689558020778306</c:v>
                </c:pt>
                <c:pt idx="11358">
                  <c:v>1.1688528919799279</c:v>
                </c:pt>
                <c:pt idx="11359">
                  <c:v>1.16875</c:v>
                </c:pt>
                <c:pt idx="11360">
                  <c:v>1.1686471261332629</c:v>
                </c:pt>
                <c:pt idx="11361">
                  <c:v>1.168544270374934</c:v>
                </c:pt>
                <c:pt idx="11362">
                  <c:v>1.1684414327202324</c:v>
                </c:pt>
                <c:pt idx="11363">
                  <c:v>1.1683386131643787</c:v>
                </c:pt>
                <c:pt idx="11364">
                  <c:v>1.1682358117025957</c:v>
                </c:pt>
                <c:pt idx="11365">
                  <c:v>1.1681330283301072</c:v>
                </c:pt>
                <c:pt idx="11366">
                  <c:v>1.1680302630421395</c:v>
                </c:pt>
                <c:pt idx="11367">
                  <c:v>1.1679275158339197</c:v>
                </c:pt>
                <c:pt idx="11368">
                  <c:v>1.1678247867006772</c:v>
                </c:pt>
                <c:pt idx="11369">
                  <c:v>1.167722075637643</c:v>
                </c:pt>
                <c:pt idx="11370">
                  <c:v>1.1676193826400492</c:v>
                </c:pt>
                <c:pt idx="11371">
                  <c:v>1.1675167077031305</c:v>
                </c:pt>
                <c:pt idx="11372">
                  <c:v>1.1674140508221225</c:v>
                </c:pt>
                <c:pt idx="11373">
                  <c:v>1.167311411992263</c:v>
                </c:pt>
                <c:pt idx="11374">
                  <c:v>1.1672087912087912</c:v>
                </c:pt>
                <c:pt idx="11375">
                  <c:v>1.167106188466948</c:v>
                </c:pt>
                <c:pt idx="11376">
                  <c:v>1.167003603761976</c:v>
                </c:pt>
                <c:pt idx="11377">
                  <c:v>1.1669010370891193</c:v>
                </c:pt>
                <c:pt idx="11378">
                  <c:v>1.1667984884436242</c:v>
                </c:pt>
                <c:pt idx="11379">
                  <c:v>1.1666959578207381</c:v>
                </c:pt>
                <c:pt idx="11380">
                  <c:v>1.1665934452157103</c:v>
                </c:pt>
                <c:pt idx="11381">
                  <c:v>1.1664909506237919</c:v>
                </c:pt>
                <c:pt idx="11382">
                  <c:v>1.1663884740402355</c:v>
                </c:pt>
                <c:pt idx="11383">
                  <c:v>1.1662860154602952</c:v>
                </c:pt>
                <c:pt idx="11384">
                  <c:v>1.1661835748792271</c:v>
                </c:pt>
                <c:pt idx="11385">
                  <c:v>1.1660811522922887</c:v>
                </c:pt>
                <c:pt idx="11386">
                  <c:v>1.1659787476947396</c:v>
                </c:pt>
                <c:pt idx="11387">
                  <c:v>1.1658763610818406</c:v>
                </c:pt>
                <c:pt idx="11388">
                  <c:v>1.1657739924488542</c:v>
                </c:pt>
                <c:pt idx="11389">
                  <c:v>1.1656716417910449</c:v>
                </c:pt>
                <c:pt idx="11390">
                  <c:v>1.1655693091036783</c:v>
                </c:pt>
                <c:pt idx="11391">
                  <c:v>1.1654669943820224</c:v>
                </c:pt>
                <c:pt idx="11392">
                  <c:v>1.1653646976213465</c:v>
                </c:pt>
                <c:pt idx="11393">
                  <c:v>1.1652624188169212</c:v>
                </c:pt>
                <c:pt idx="11394">
                  <c:v>1.1651601579640194</c:v>
                </c:pt>
                <c:pt idx="11395">
                  <c:v>1.165057915057915</c:v>
                </c:pt>
                <c:pt idx="11396">
                  <c:v>1.1649556900938844</c:v>
                </c:pt>
                <c:pt idx="11397">
                  <c:v>1.1648534830672048</c:v>
                </c:pt>
                <c:pt idx="11398">
                  <c:v>1.1647512939731555</c:v>
                </c:pt>
                <c:pt idx="11399">
                  <c:v>1.1646491228070175</c:v>
                </c:pt>
                <c:pt idx="11400">
                  <c:v>1.1645469695640733</c:v>
                </c:pt>
                <c:pt idx="11401">
                  <c:v>1.164444834239607</c:v>
                </c:pt>
                <c:pt idx="11402">
                  <c:v>1.1643427168289047</c:v>
                </c:pt>
                <c:pt idx="11403">
                  <c:v>1.1642406173272537</c:v>
                </c:pt>
                <c:pt idx="11404">
                  <c:v>1.164138535729943</c:v>
                </c:pt>
                <c:pt idx="11405">
                  <c:v>1.1640364720322638</c:v>
                </c:pt>
                <c:pt idx="11406">
                  <c:v>1.1639344262295082</c:v>
                </c:pt>
                <c:pt idx="11407">
                  <c:v>1.1638323983169705</c:v>
                </c:pt>
                <c:pt idx="11408">
                  <c:v>1.1637303882899466</c:v>
                </c:pt>
                <c:pt idx="11409">
                  <c:v>1.1636283961437335</c:v>
                </c:pt>
                <c:pt idx="11410">
                  <c:v>1.1635264218736308</c:v>
                </c:pt>
                <c:pt idx="11411">
                  <c:v>1.1634244654749386</c:v>
                </c:pt>
                <c:pt idx="11412">
                  <c:v>1.1633225269429597</c:v>
                </c:pt>
                <c:pt idx="11413">
                  <c:v>1.1632206062729982</c:v>
                </c:pt>
                <c:pt idx="11414">
                  <c:v>1.1631187034603592</c:v>
                </c:pt>
                <c:pt idx="11415">
                  <c:v>1.1630168185003504</c:v>
                </c:pt>
                <c:pt idx="11416">
                  <c:v>1.1629149513882806</c:v>
                </c:pt>
                <c:pt idx="11417">
                  <c:v>1.1628131021194605</c:v>
                </c:pt>
                <c:pt idx="11418">
                  <c:v>1.1627112706892022</c:v>
                </c:pt>
                <c:pt idx="11419">
                  <c:v>1.1626094570928196</c:v>
                </c:pt>
                <c:pt idx="11420">
                  <c:v>1.1625076613256282</c:v>
                </c:pt>
                <c:pt idx="11421">
                  <c:v>1.1624058833829451</c:v>
                </c:pt>
                <c:pt idx="11422">
                  <c:v>1.1623041232600893</c:v>
                </c:pt>
                <c:pt idx="11423">
                  <c:v>1.1622023809523809</c:v>
                </c:pt>
                <c:pt idx="11424">
                  <c:v>1.1621006564551422</c:v>
                </c:pt>
                <c:pt idx="11425">
                  <c:v>1.1619989497636969</c:v>
                </c:pt>
                <c:pt idx="11426">
                  <c:v>1.1618972608733702</c:v>
                </c:pt>
                <c:pt idx="11427">
                  <c:v>1.1617955897794889</c:v>
                </c:pt>
                <c:pt idx="11428">
                  <c:v>1.1616939364773822</c:v>
                </c:pt>
                <c:pt idx="11429">
                  <c:v>1.1615923009623796</c:v>
                </c:pt>
                <c:pt idx="11430">
                  <c:v>1.1614906832298137</c:v>
                </c:pt>
                <c:pt idx="11431">
                  <c:v>1.1613890832750176</c:v>
                </c:pt>
                <c:pt idx="11432">
                  <c:v>1.1612875010933263</c:v>
                </c:pt>
                <c:pt idx="11433">
                  <c:v>1.161185936680077</c:v>
                </c:pt>
                <c:pt idx="11434">
                  <c:v>1.1610843900306078</c:v>
                </c:pt>
                <c:pt idx="11435">
                  <c:v>1.1609828611402588</c:v>
                </c:pt>
                <c:pt idx="11436">
                  <c:v>1.1608813500043718</c:v>
                </c:pt>
                <c:pt idx="11437">
                  <c:v>1.1607798566182899</c:v>
                </c:pt>
                <c:pt idx="11438">
                  <c:v>1.1606783809773582</c:v>
                </c:pt>
                <c:pt idx="11439">
                  <c:v>1.1605769230769232</c:v>
                </c:pt>
                <c:pt idx="11440">
                  <c:v>1.1604754829123329</c:v>
                </c:pt>
                <c:pt idx="11441">
                  <c:v>1.1603740604789372</c:v>
                </c:pt>
                <c:pt idx="11442">
                  <c:v>1.1602726557720877</c:v>
                </c:pt>
                <c:pt idx="11443">
                  <c:v>1.1601712687871373</c:v>
                </c:pt>
                <c:pt idx="11444">
                  <c:v>1.1600698995194407</c:v>
                </c:pt>
                <c:pt idx="11445">
                  <c:v>1.1599685479643544</c:v>
                </c:pt>
                <c:pt idx="11446">
                  <c:v>1.1598672141172359</c:v>
                </c:pt>
                <c:pt idx="11447">
                  <c:v>1.1597658979734451</c:v>
                </c:pt>
                <c:pt idx="11448">
                  <c:v>1.159664599528343</c:v>
                </c:pt>
                <c:pt idx="11449">
                  <c:v>1.1595633187772927</c:v>
                </c:pt>
                <c:pt idx="11450">
                  <c:v>1.1594620557156581</c:v>
                </c:pt>
                <c:pt idx="11451">
                  <c:v>1.1593608103388056</c:v>
                </c:pt>
                <c:pt idx="11452">
                  <c:v>1.1592595826421026</c:v>
                </c:pt>
                <c:pt idx="11453">
                  <c:v>1.1591583726209185</c:v>
                </c:pt>
                <c:pt idx="11454">
                  <c:v>1.1590571802706242</c:v>
                </c:pt>
                <c:pt idx="11455">
                  <c:v>1.1589560055865922</c:v>
                </c:pt>
                <c:pt idx="11456">
                  <c:v>1.1588548485641965</c:v>
                </c:pt>
                <c:pt idx="11457">
                  <c:v>1.1587537091988132</c:v>
                </c:pt>
                <c:pt idx="11458">
                  <c:v>1.1586525874858189</c:v>
                </c:pt>
                <c:pt idx="11459">
                  <c:v>1.1585514834205934</c:v>
                </c:pt>
                <c:pt idx="11460">
                  <c:v>1.1584503969985167</c:v>
                </c:pt>
                <c:pt idx="11461">
                  <c:v>1.1583493282149713</c:v>
                </c:pt>
                <c:pt idx="11462">
                  <c:v>1.1582482770653406</c:v>
                </c:pt>
                <c:pt idx="11463">
                  <c:v>1.1581472435450104</c:v>
                </c:pt>
                <c:pt idx="11464">
                  <c:v>1.1580462276493677</c:v>
                </c:pt>
                <c:pt idx="11465">
                  <c:v>1.1579452293738008</c:v>
                </c:pt>
                <c:pt idx="11466">
                  <c:v>1.1578442487137002</c:v>
                </c:pt>
                <c:pt idx="11467">
                  <c:v>1.1577432856644576</c:v>
                </c:pt>
                <c:pt idx="11468">
                  <c:v>1.1576423402214666</c:v>
                </c:pt>
                <c:pt idx="11469">
                  <c:v>1.157541412380122</c:v>
                </c:pt>
                <c:pt idx="11470">
                  <c:v>1.1574405021358207</c:v>
                </c:pt>
                <c:pt idx="11471">
                  <c:v>1.157339609483961</c:v>
                </c:pt>
                <c:pt idx="11472">
                  <c:v>1.1572387344199424</c:v>
                </c:pt>
                <c:pt idx="11473">
                  <c:v>1.1571378769391669</c:v>
                </c:pt>
                <c:pt idx="11474">
                  <c:v>1.1570370370370371</c:v>
                </c:pt>
                <c:pt idx="11475">
                  <c:v>1.1569362147089579</c:v>
                </c:pt>
                <c:pt idx="11476">
                  <c:v>1.1568354099503355</c:v>
                </c:pt>
                <c:pt idx="11477">
                  <c:v>1.1567346227565778</c:v>
                </c:pt>
                <c:pt idx="11478">
                  <c:v>1.1566338531230944</c:v>
                </c:pt>
                <c:pt idx="11479">
                  <c:v>1.1565331010452962</c:v>
                </c:pt>
                <c:pt idx="11480">
                  <c:v>1.156432366518596</c:v>
                </c:pt>
                <c:pt idx="11481">
                  <c:v>1.1563316495384079</c:v>
                </c:pt>
                <c:pt idx="11482">
                  <c:v>1.156230950100148</c:v>
                </c:pt>
                <c:pt idx="11483">
                  <c:v>1.1561302681992338</c:v>
                </c:pt>
                <c:pt idx="11484">
                  <c:v>1.156029603831084</c:v>
                </c:pt>
                <c:pt idx="11485">
                  <c:v>1.1559289569911195</c:v>
                </c:pt>
                <c:pt idx="11486">
                  <c:v>1.1558283276747627</c:v>
                </c:pt>
                <c:pt idx="11487">
                  <c:v>1.1557277158774373</c:v>
                </c:pt>
                <c:pt idx="11488">
                  <c:v>1.1556271215945688</c:v>
                </c:pt>
                <c:pt idx="11489">
                  <c:v>1.1555265448215839</c:v>
                </c:pt>
                <c:pt idx="11490">
                  <c:v>1.1554259855539117</c:v>
                </c:pt>
                <c:pt idx="11491">
                  <c:v>1.1553254437869822</c:v>
                </c:pt>
                <c:pt idx="11492">
                  <c:v>1.1552249195162272</c:v>
                </c:pt>
                <c:pt idx="11493">
                  <c:v>1.1551244127370801</c:v>
                </c:pt>
                <c:pt idx="11494">
                  <c:v>1.1550239234449762</c:v>
                </c:pt>
                <c:pt idx="11495">
                  <c:v>1.1549234516353515</c:v>
                </c:pt>
                <c:pt idx="11496">
                  <c:v>1.1548229973036443</c:v>
                </c:pt>
                <c:pt idx="11497">
                  <c:v>1.1547225604452949</c:v>
                </c:pt>
                <c:pt idx="11498">
                  <c:v>1.154622141055744</c:v>
                </c:pt>
                <c:pt idx="11499">
                  <c:v>1.1545217391304348</c:v>
                </c:pt>
                <c:pt idx="11500">
                  <c:v>1.1544213546648117</c:v>
                </c:pt>
                <c:pt idx="11501">
                  <c:v>1.154320987654321</c:v>
                </c:pt>
                <c:pt idx="11502">
                  <c:v>1.1542206380944102</c:v>
                </c:pt>
                <c:pt idx="11503">
                  <c:v>1.1541203059805285</c:v>
                </c:pt>
                <c:pt idx="11504">
                  <c:v>1.1540199913081268</c:v>
                </c:pt>
                <c:pt idx="11505">
                  <c:v>1.1539196940726577</c:v>
                </c:pt>
                <c:pt idx="11506">
                  <c:v>1.153819414269575</c:v>
                </c:pt>
                <c:pt idx="11507">
                  <c:v>1.1537191518943344</c:v>
                </c:pt>
                <c:pt idx="11508">
                  <c:v>1.153618906942393</c:v>
                </c:pt>
                <c:pt idx="11509">
                  <c:v>1.1535186794092094</c:v>
                </c:pt>
                <c:pt idx="11510">
                  <c:v>1.1534184692902441</c:v>
                </c:pt>
                <c:pt idx="11511">
                  <c:v>1.1533182765809591</c:v>
                </c:pt>
                <c:pt idx="11512">
                  <c:v>1.1532181012768175</c:v>
                </c:pt>
                <c:pt idx="11513">
                  <c:v>1.1531179433732848</c:v>
                </c:pt>
                <c:pt idx="11514">
                  <c:v>1.1530178028658271</c:v>
                </c:pt>
                <c:pt idx="11515">
                  <c:v>1.1529176797499132</c:v>
                </c:pt>
                <c:pt idx="11516">
                  <c:v>1.1528175740210125</c:v>
                </c:pt>
                <c:pt idx="11517">
                  <c:v>1.1527174856745963</c:v>
                </c:pt>
                <c:pt idx="11518">
                  <c:v>1.1526174147061377</c:v>
                </c:pt>
                <c:pt idx="11519">
                  <c:v>1.152517361111111</c:v>
                </c:pt>
                <c:pt idx="11520">
                  <c:v>1.1524173248849927</c:v>
                </c:pt>
                <c:pt idx="11521">
                  <c:v>1.1523173060232599</c:v>
                </c:pt>
                <c:pt idx="11522">
                  <c:v>1.1522173045213919</c:v>
                </c:pt>
                <c:pt idx="11523">
                  <c:v>1.1521173203748698</c:v>
                </c:pt>
                <c:pt idx="11524">
                  <c:v>1.1520173535791758</c:v>
                </c:pt>
                <c:pt idx="11525">
                  <c:v>1.1519174041297935</c:v>
                </c:pt>
                <c:pt idx="11526">
                  <c:v>1.1518174720222087</c:v>
                </c:pt>
                <c:pt idx="11527">
                  <c:v>1.1517175572519085</c:v>
                </c:pt>
                <c:pt idx="11528">
                  <c:v>1.151617659814381</c:v>
                </c:pt>
                <c:pt idx="11529">
                  <c:v>1.151517779705117</c:v>
                </c:pt>
                <c:pt idx="11530">
                  <c:v>1.1514179169196079</c:v>
                </c:pt>
                <c:pt idx="11531">
                  <c:v>1.1513180714533473</c:v>
                </c:pt>
                <c:pt idx="11532">
                  <c:v>1.1512182433018294</c:v>
                </c:pt>
                <c:pt idx="11533">
                  <c:v>1.1511184324605515</c:v>
                </c:pt>
                <c:pt idx="11534">
                  <c:v>1.1510186389250108</c:v>
                </c:pt>
                <c:pt idx="11535">
                  <c:v>1.1509188626907074</c:v>
                </c:pt>
                <c:pt idx="11536">
                  <c:v>1.1508191037531421</c:v>
                </c:pt>
                <c:pt idx="11537">
                  <c:v>1.1507193621078176</c:v>
                </c:pt>
                <c:pt idx="11538">
                  <c:v>1.1506196377502382</c:v>
                </c:pt>
                <c:pt idx="11539">
                  <c:v>1.15051993067591</c:v>
                </c:pt>
                <c:pt idx="11540">
                  <c:v>1.1504202408803397</c:v>
                </c:pt>
                <c:pt idx="11541">
                  <c:v>1.1503205683590365</c:v>
                </c:pt>
                <c:pt idx="11542">
                  <c:v>1.150220913107511</c:v>
                </c:pt>
                <c:pt idx="11543">
                  <c:v>1.150121275121275</c:v>
                </c:pt>
                <c:pt idx="11544">
                  <c:v>1.1500216543958424</c:v>
                </c:pt>
                <c:pt idx="11545">
                  <c:v>1.1499220509267278</c:v>
                </c:pt>
                <c:pt idx="11546">
                  <c:v>1.1498224647094484</c:v>
                </c:pt>
                <c:pt idx="11547">
                  <c:v>1.149722895739522</c:v>
                </c:pt>
                <c:pt idx="11548">
                  <c:v>1.1496233440124686</c:v>
                </c:pt>
                <c:pt idx="11549">
                  <c:v>1.1495238095238096</c:v>
                </c:pt>
                <c:pt idx="11550">
                  <c:v>1.1494242922690676</c:v>
                </c:pt>
                <c:pt idx="11551">
                  <c:v>1.1493247922437673</c:v>
                </c:pt>
                <c:pt idx="11552">
                  <c:v>1.1492253094434346</c:v>
                </c:pt>
                <c:pt idx="11553">
                  <c:v>1.149125843863597</c:v>
                </c:pt>
                <c:pt idx="11554">
                  <c:v>1.1490263954997837</c:v>
                </c:pt>
                <c:pt idx="11555">
                  <c:v>1.1489269643475251</c:v>
                </c:pt>
                <c:pt idx="11556">
                  <c:v>1.1488275504023535</c:v>
                </c:pt>
                <c:pt idx="11557">
                  <c:v>1.1487281536598026</c:v>
                </c:pt>
                <c:pt idx="11558">
                  <c:v>1.148628774115408</c:v>
                </c:pt>
                <c:pt idx="11559">
                  <c:v>1.1485294117647058</c:v>
                </c:pt>
                <c:pt idx="11560">
                  <c:v>1.148430066603235</c:v>
                </c:pt>
                <c:pt idx="11561">
                  <c:v>1.1483307386265351</c:v>
                </c:pt>
                <c:pt idx="11562">
                  <c:v>1.148231427830148</c:v>
                </c:pt>
                <c:pt idx="11563">
                  <c:v>1.148132134209616</c:v>
                </c:pt>
                <c:pt idx="11564">
                  <c:v>1.1480328577604841</c:v>
                </c:pt>
                <c:pt idx="11565">
                  <c:v>1.1479335984782986</c:v>
                </c:pt>
                <c:pt idx="11566">
                  <c:v>1.1478343563586064</c:v>
                </c:pt>
                <c:pt idx="11567">
                  <c:v>1.147735131396957</c:v>
                </c:pt>
                <c:pt idx="11568">
                  <c:v>1.1476359235889013</c:v>
                </c:pt>
                <c:pt idx="11569">
                  <c:v>1.1475367329299913</c:v>
                </c:pt>
                <c:pt idx="11570">
                  <c:v>1.1474375594157809</c:v>
                </c:pt>
                <c:pt idx="11571">
                  <c:v>1.147338403041825</c:v>
                </c:pt>
                <c:pt idx="11572">
                  <c:v>1.147239263803681</c:v>
                </c:pt>
                <c:pt idx="11573">
                  <c:v>1.1471401416969069</c:v>
                </c:pt>
                <c:pt idx="11574">
                  <c:v>1.1470410367170627</c:v>
                </c:pt>
                <c:pt idx="11575">
                  <c:v>1.1469419488597097</c:v>
                </c:pt>
                <c:pt idx="11576">
                  <c:v>1.1468428781204112</c:v>
                </c:pt>
                <c:pt idx="11577">
                  <c:v>1.1467438244947314</c:v>
                </c:pt>
                <c:pt idx="11578">
                  <c:v>1.1466447879782364</c:v>
                </c:pt>
                <c:pt idx="11579">
                  <c:v>1.1465457685664939</c:v>
                </c:pt>
                <c:pt idx="11580">
                  <c:v>1.146446766255073</c:v>
                </c:pt>
                <c:pt idx="11581">
                  <c:v>1.1463477810395442</c:v>
                </c:pt>
                <c:pt idx="11582">
                  <c:v>1.1462488129154795</c:v>
                </c:pt>
                <c:pt idx="11583">
                  <c:v>1.1461498618784531</c:v>
                </c:pt>
                <c:pt idx="11584">
                  <c:v>1.1460509279240396</c:v>
                </c:pt>
                <c:pt idx="11585">
                  <c:v>1.1459520110478163</c:v>
                </c:pt>
                <c:pt idx="11586">
                  <c:v>1.1458531112453612</c:v>
                </c:pt>
                <c:pt idx="11587">
                  <c:v>1.1457542285122539</c:v>
                </c:pt>
                <c:pt idx="11588">
                  <c:v>1.1456553628440762</c:v>
                </c:pt>
                <c:pt idx="11589">
                  <c:v>1.1455565142364108</c:v>
                </c:pt>
                <c:pt idx="11590">
                  <c:v>1.1454576826848417</c:v>
                </c:pt>
                <c:pt idx="11591">
                  <c:v>1.1453588681849551</c:v>
                </c:pt>
                <c:pt idx="11592">
                  <c:v>1.1452600707323384</c:v>
                </c:pt>
                <c:pt idx="11593">
                  <c:v>1.1451612903225807</c:v>
                </c:pt>
                <c:pt idx="11594">
                  <c:v>1.1450625269512722</c:v>
                </c:pt>
                <c:pt idx="11595">
                  <c:v>1.1449637806140047</c:v>
                </c:pt>
                <c:pt idx="11596">
                  <c:v>1.1448650513063723</c:v>
                </c:pt>
                <c:pt idx="11597">
                  <c:v>1.1447663390239697</c:v>
                </c:pt>
                <c:pt idx="11598">
                  <c:v>1.1446676437623933</c:v>
                </c:pt>
                <c:pt idx="11599">
                  <c:v>1.1445689655172413</c:v>
                </c:pt>
                <c:pt idx="11600">
                  <c:v>1.1444703042841133</c:v>
                </c:pt>
                <c:pt idx="11601">
                  <c:v>1.1443716600586107</c:v>
                </c:pt>
                <c:pt idx="11602">
                  <c:v>1.1442730328363355</c:v>
                </c:pt>
                <c:pt idx="11603">
                  <c:v>1.144174422612892</c:v>
                </c:pt>
                <c:pt idx="11604">
                  <c:v>1.1440758293838862</c:v>
                </c:pt>
                <c:pt idx="11605">
                  <c:v>1.143977253144925</c:v>
                </c:pt>
                <c:pt idx="11606">
                  <c:v>1.1438786938916172</c:v>
                </c:pt>
                <c:pt idx="11607">
                  <c:v>1.1437801516195727</c:v>
                </c:pt>
                <c:pt idx="11608">
                  <c:v>1.1436816263244034</c:v>
                </c:pt>
                <c:pt idx="11609">
                  <c:v>1.1435831180017226</c:v>
                </c:pt>
                <c:pt idx="11610">
                  <c:v>1.143484626647145</c:v>
                </c:pt>
                <c:pt idx="11611">
                  <c:v>1.1433861522562867</c:v>
                </c:pt>
                <c:pt idx="11612">
                  <c:v>1.1432876948247654</c:v>
                </c:pt>
                <c:pt idx="11613">
                  <c:v>1.1431892543482005</c:v>
                </c:pt>
                <c:pt idx="11614">
                  <c:v>1.1430908308222127</c:v>
                </c:pt>
                <c:pt idx="11615">
                  <c:v>1.1429924242424243</c:v>
                </c:pt>
                <c:pt idx="11616">
                  <c:v>1.1428940346044589</c:v>
                </c:pt>
                <c:pt idx="11617">
                  <c:v>1.1427956619039421</c:v>
                </c:pt>
                <c:pt idx="11618">
                  <c:v>1.1426973061365007</c:v>
                </c:pt>
                <c:pt idx="11619">
                  <c:v>1.1425989672977626</c:v>
                </c:pt>
                <c:pt idx="11620">
                  <c:v>1.1425006453833577</c:v>
                </c:pt>
                <c:pt idx="11621">
                  <c:v>1.1424023403889176</c:v>
                </c:pt>
                <c:pt idx="11622">
                  <c:v>1.1423040523100749</c:v>
                </c:pt>
                <c:pt idx="11623">
                  <c:v>1.142205781142464</c:v>
                </c:pt>
                <c:pt idx="11624">
                  <c:v>1.1421075268817205</c:v>
                </c:pt>
                <c:pt idx="11625">
                  <c:v>1.1420092895234819</c:v>
                </c:pt>
                <c:pt idx="11626">
                  <c:v>1.1419110690633869</c:v>
                </c:pt>
                <c:pt idx="11627">
                  <c:v>1.1418128654970761</c:v>
                </c:pt>
                <c:pt idx="11628">
                  <c:v>1.1417146788201908</c:v>
                </c:pt>
                <c:pt idx="11629">
                  <c:v>1.141616509028375</c:v>
                </c:pt>
                <c:pt idx="11630">
                  <c:v>1.1415183561172728</c:v>
                </c:pt>
                <c:pt idx="11631">
                  <c:v>1.141420220082531</c:v>
                </c:pt>
                <c:pt idx="11632">
                  <c:v>1.1413221009197971</c:v>
                </c:pt>
                <c:pt idx="11633">
                  <c:v>1.1412239986247206</c:v>
                </c:pt>
                <c:pt idx="11634">
                  <c:v>1.1411259131929523</c:v>
                </c:pt>
                <c:pt idx="11635">
                  <c:v>1.1410278446201443</c:v>
                </c:pt>
                <c:pt idx="11636">
                  <c:v>1.1409297929019506</c:v>
                </c:pt>
                <c:pt idx="11637">
                  <c:v>1.1408317580340264</c:v>
                </c:pt>
                <c:pt idx="11638">
                  <c:v>1.1407337400120285</c:v>
                </c:pt>
                <c:pt idx="11639">
                  <c:v>1.1406357388316151</c:v>
                </c:pt>
                <c:pt idx="11640">
                  <c:v>1.1405377544884461</c:v>
                </c:pt>
                <c:pt idx="11641">
                  <c:v>1.1404397869781824</c:v>
                </c:pt>
                <c:pt idx="11642">
                  <c:v>1.1403418362964872</c:v>
                </c:pt>
                <c:pt idx="11643">
                  <c:v>1.1402439024390243</c:v>
                </c:pt>
                <c:pt idx="11644">
                  <c:v>1.1401459854014599</c:v>
                </c:pt>
                <c:pt idx="11645">
                  <c:v>1.1400480851794608</c:v>
                </c:pt>
                <c:pt idx="11646">
                  <c:v>1.1399502017686958</c:v>
                </c:pt>
                <c:pt idx="11647">
                  <c:v>1.1398523351648351</c:v>
                </c:pt>
                <c:pt idx="11648">
                  <c:v>1.1397544853635506</c:v>
                </c:pt>
                <c:pt idx="11649">
                  <c:v>1.1396566523605149</c:v>
                </c:pt>
                <c:pt idx="11650">
                  <c:v>1.1395588361514033</c:v>
                </c:pt>
                <c:pt idx="11651">
                  <c:v>1.1394610367318916</c:v>
                </c:pt>
                <c:pt idx="11652">
                  <c:v>1.1393632540976573</c:v>
                </c:pt>
                <c:pt idx="11653">
                  <c:v>1.1392654882443796</c:v>
                </c:pt>
                <c:pt idx="11654">
                  <c:v>1.1391677391677391</c:v>
                </c:pt>
                <c:pt idx="11655">
                  <c:v>1.1390700068634181</c:v>
                </c:pt>
                <c:pt idx="11656">
                  <c:v>1.1389722913270997</c:v>
                </c:pt>
                <c:pt idx="11657">
                  <c:v>1.138874592554469</c:v>
                </c:pt>
                <c:pt idx="11658">
                  <c:v>1.1387769105412129</c:v>
                </c:pt>
                <c:pt idx="11659">
                  <c:v>1.1386792452830188</c:v>
                </c:pt>
                <c:pt idx="11660">
                  <c:v>1.1385815967755768</c:v>
                </c:pt>
                <c:pt idx="11661">
                  <c:v>1.1384839650145773</c:v>
                </c:pt>
                <c:pt idx="11662">
                  <c:v>1.138386349995713</c:v>
                </c:pt>
                <c:pt idx="11663">
                  <c:v>1.1382887517146776</c:v>
                </c:pt>
                <c:pt idx="11664">
                  <c:v>1.1381911701671668</c:v>
                </c:pt>
                <c:pt idx="11665">
                  <c:v>1.138093605348877</c:v>
                </c:pt>
                <c:pt idx="11666">
                  <c:v>1.137996057255507</c:v>
                </c:pt>
                <c:pt idx="11667">
                  <c:v>1.1378985258827563</c:v>
                </c:pt>
                <c:pt idx="11668">
                  <c:v>1.1378010112263262</c:v>
                </c:pt>
                <c:pt idx="11669">
                  <c:v>1.1377035132819195</c:v>
                </c:pt>
                <c:pt idx="11670">
                  <c:v>1.1376060320452404</c:v>
                </c:pt>
                <c:pt idx="11671">
                  <c:v>1.1375085675119945</c:v>
                </c:pt>
                <c:pt idx="11672">
                  <c:v>1.1374111196778891</c:v>
                </c:pt>
                <c:pt idx="11673">
                  <c:v>1.1373136885386328</c:v>
                </c:pt>
                <c:pt idx="11674">
                  <c:v>1.1372162740899359</c:v>
                </c:pt>
                <c:pt idx="11675">
                  <c:v>1.1371188763275095</c:v>
                </c:pt>
                <c:pt idx="11676">
                  <c:v>1.137021495247067</c:v>
                </c:pt>
                <c:pt idx="11677">
                  <c:v>1.1369241308443228</c:v>
                </c:pt>
                <c:pt idx="11678">
                  <c:v>1.1368267831149927</c:v>
                </c:pt>
                <c:pt idx="11679">
                  <c:v>1.1367294520547946</c:v>
                </c:pt>
                <c:pt idx="11680">
                  <c:v>1.136632137659447</c:v>
                </c:pt>
                <c:pt idx="11681">
                  <c:v>1.1365348399246704</c:v>
                </c:pt>
                <c:pt idx="11682">
                  <c:v>1.1364375588461868</c:v>
                </c:pt>
                <c:pt idx="11683">
                  <c:v>1.1363402944197192</c:v>
                </c:pt>
                <c:pt idx="11684">
                  <c:v>1.1362430466409927</c:v>
                </c:pt>
                <c:pt idx="11685">
                  <c:v>1.1361458155057333</c:v>
                </c:pt>
                <c:pt idx="11686">
                  <c:v>1.1360486010096689</c:v>
                </c:pt>
                <c:pt idx="11687">
                  <c:v>1.1359514031485285</c:v>
                </c:pt>
                <c:pt idx="11688">
                  <c:v>1.1358542219180425</c:v>
                </c:pt>
                <c:pt idx="11689">
                  <c:v>1.1357570573139435</c:v>
                </c:pt>
                <c:pt idx="11690">
                  <c:v>1.1356599093319648</c:v>
                </c:pt>
                <c:pt idx="11691">
                  <c:v>1.1355627779678412</c:v>
                </c:pt>
                <c:pt idx="11692">
                  <c:v>1.1354656632173095</c:v>
                </c:pt>
                <c:pt idx="11693">
                  <c:v>1.1353685650761074</c:v>
                </c:pt>
                <c:pt idx="11694">
                  <c:v>1.1352714835399744</c:v>
                </c:pt>
                <c:pt idx="11695">
                  <c:v>1.1351744186046511</c:v>
                </c:pt>
                <c:pt idx="11696">
                  <c:v>1.1350773702658801</c:v>
                </c:pt>
                <c:pt idx="11697">
                  <c:v>1.1349803385194051</c:v>
                </c:pt>
                <c:pt idx="11698">
                  <c:v>1.134883323360971</c:v>
                </c:pt>
                <c:pt idx="11699">
                  <c:v>1.1347863247863248</c:v>
                </c:pt>
                <c:pt idx="11700">
                  <c:v>1.1346893427912144</c:v>
                </c:pt>
                <c:pt idx="11701">
                  <c:v>1.1345923773713895</c:v>
                </c:pt>
                <c:pt idx="11702">
                  <c:v>1.134495428522601</c:v>
                </c:pt>
                <c:pt idx="11703">
                  <c:v>1.1343984962406015</c:v>
                </c:pt>
                <c:pt idx="11704">
                  <c:v>1.1343015805211447</c:v>
                </c:pt>
                <c:pt idx="11705">
                  <c:v>1.1342046813599864</c:v>
                </c:pt>
                <c:pt idx="11706">
                  <c:v>1.1341077987528829</c:v>
                </c:pt>
                <c:pt idx="11707">
                  <c:v>1.1340109326955927</c:v>
                </c:pt>
                <c:pt idx="11708">
                  <c:v>1.1339140831838757</c:v>
                </c:pt>
                <c:pt idx="11709">
                  <c:v>1.1338172502134927</c:v>
                </c:pt>
                <c:pt idx="11710">
                  <c:v>1.1337204337802067</c:v>
                </c:pt>
                <c:pt idx="11711">
                  <c:v>1.1336236338797814</c:v>
                </c:pt>
                <c:pt idx="11712">
                  <c:v>1.1335268505079825</c:v>
                </c:pt>
                <c:pt idx="11713">
                  <c:v>1.1334300836605771</c:v>
                </c:pt>
                <c:pt idx="11714">
                  <c:v>1.1333333333333333</c:v>
                </c:pt>
                <c:pt idx="11715">
                  <c:v>1.1332365995220213</c:v>
                </c:pt>
                <c:pt idx="11716">
                  <c:v>1.1331398822224119</c:v>
                </c:pt>
                <c:pt idx="11717">
                  <c:v>1.1330431814302782</c:v>
                </c:pt>
                <c:pt idx="11718">
                  <c:v>1.1329464971413943</c:v>
                </c:pt>
                <c:pt idx="11719">
                  <c:v>1.1328498293515359</c:v>
                </c:pt>
                <c:pt idx="11720">
                  <c:v>1.1327531780564799</c:v>
                </c:pt>
                <c:pt idx="11721">
                  <c:v>1.1326565432520048</c:v>
                </c:pt>
                <c:pt idx="11722">
                  <c:v>1.1325599249338907</c:v>
                </c:pt>
                <c:pt idx="11723">
                  <c:v>1.1324633230979189</c:v>
                </c:pt>
                <c:pt idx="11724">
                  <c:v>1.1323667377398721</c:v>
                </c:pt>
                <c:pt idx="11725">
                  <c:v>1.1322701688555348</c:v>
                </c:pt>
                <c:pt idx="11726">
                  <c:v>1.1321736164406924</c:v>
                </c:pt>
                <c:pt idx="11727">
                  <c:v>1.1320770804911324</c:v>
                </c:pt>
                <c:pt idx="11728">
                  <c:v>1.131980561002643</c:v>
                </c:pt>
                <c:pt idx="11729">
                  <c:v>1.1318840579710145</c:v>
                </c:pt>
                <c:pt idx="11730">
                  <c:v>1.1317875713920382</c:v>
                </c:pt>
                <c:pt idx="11731">
                  <c:v>1.131691101261507</c:v>
                </c:pt>
                <c:pt idx="11732">
                  <c:v>1.1315946475752152</c:v>
                </c:pt>
                <c:pt idx="11733">
                  <c:v>1.1314982103289586</c:v>
                </c:pt>
                <c:pt idx="11734">
                  <c:v>1.1314017895185342</c:v>
                </c:pt>
                <c:pt idx="11735">
                  <c:v>1.131305385139741</c:v>
                </c:pt>
                <c:pt idx="11736">
                  <c:v>1.1312089971883785</c:v>
                </c:pt>
                <c:pt idx="11737">
                  <c:v>1.1311126256602488</c:v>
                </c:pt>
                <c:pt idx="11738">
                  <c:v>1.1310162705511542</c:v>
                </c:pt>
                <c:pt idx="11739">
                  <c:v>1.1309199318568994</c:v>
                </c:pt>
                <c:pt idx="11740">
                  <c:v>1.1308236095732902</c:v>
                </c:pt>
                <c:pt idx="11741">
                  <c:v>1.1307273036961336</c:v>
                </c:pt>
                <c:pt idx="11742">
                  <c:v>1.1306310142212381</c:v>
                </c:pt>
                <c:pt idx="11743">
                  <c:v>1.1305347411444142</c:v>
                </c:pt>
                <c:pt idx="11744">
                  <c:v>1.130438484461473</c:v>
                </c:pt>
                <c:pt idx="11745">
                  <c:v>1.1303422441682274</c:v>
                </c:pt>
                <c:pt idx="11746">
                  <c:v>1.130246020260492</c:v>
                </c:pt>
                <c:pt idx="11747">
                  <c:v>1.1301498127340823</c:v>
                </c:pt>
                <c:pt idx="11748">
                  <c:v>1.1300536215848158</c:v>
                </c:pt>
                <c:pt idx="11749">
                  <c:v>1.1299574468085107</c:v>
                </c:pt>
                <c:pt idx="11750">
                  <c:v>1.1298612884009871</c:v>
                </c:pt>
                <c:pt idx="11751">
                  <c:v>1.1297651463580667</c:v>
                </c:pt>
                <c:pt idx="11752">
                  <c:v>1.1296690206755722</c:v>
                </c:pt>
                <c:pt idx="11753">
                  <c:v>1.1295729113493278</c:v>
                </c:pt>
                <c:pt idx="11754">
                  <c:v>1.1294768183751596</c:v>
                </c:pt>
                <c:pt idx="11755">
                  <c:v>1.1293807417488941</c:v>
                </c:pt>
                <c:pt idx="11756">
                  <c:v>1.1292846814663604</c:v>
                </c:pt>
                <c:pt idx="11757">
                  <c:v>1.1291886375233884</c:v>
                </c:pt>
                <c:pt idx="11758">
                  <c:v>1.1290926099158092</c:v>
                </c:pt>
                <c:pt idx="11759">
                  <c:v>1.1289965986394557</c:v>
                </c:pt>
                <c:pt idx="11760">
                  <c:v>1.1289006036901623</c:v>
                </c:pt>
                <c:pt idx="11761">
                  <c:v>1.1288046250637647</c:v>
                </c:pt>
                <c:pt idx="11762">
                  <c:v>1.1287086627560996</c:v>
                </c:pt>
                <c:pt idx="11763">
                  <c:v>1.1286127167630058</c:v>
                </c:pt>
                <c:pt idx="11764">
                  <c:v>1.128516787080323</c:v>
                </c:pt>
                <c:pt idx="11765">
                  <c:v>1.1284208737038925</c:v>
                </c:pt>
                <c:pt idx="11766">
                  <c:v>1.1283249766295573</c:v>
                </c:pt>
                <c:pt idx="11767">
                  <c:v>1.1282290958531611</c:v>
                </c:pt>
                <c:pt idx="11768">
                  <c:v>1.1281332313705497</c:v>
                </c:pt>
                <c:pt idx="11769">
                  <c:v>1.1280373831775701</c:v>
                </c:pt>
                <c:pt idx="11770">
                  <c:v>1.1279415512700706</c:v>
                </c:pt>
                <c:pt idx="11771">
                  <c:v>1.1278457356439007</c:v>
                </c:pt>
                <c:pt idx="11772">
                  <c:v>1.1277499362949122</c:v>
                </c:pt>
                <c:pt idx="11773">
                  <c:v>1.127654153218957</c:v>
                </c:pt>
                <c:pt idx="11774">
                  <c:v>1.1275583864118897</c:v>
                </c:pt>
                <c:pt idx="11775">
                  <c:v>1.1274626358695652</c:v>
                </c:pt>
                <c:pt idx="11776">
                  <c:v>1.1273669015878407</c:v>
                </c:pt>
                <c:pt idx="11777">
                  <c:v>1.1272711835625744</c:v>
                </c:pt>
                <c:pt idx="11778">
                  <c:v>1.1271754817896256</c:v>
                </c:pt>
                <c:pt idx="11779">
                  <c:v>1.1270797962648558</c:v>
                </c:pt>
                <c:pt idx="11780">
                  <c:v>1.126984126984127</c:v>
                </c:pt>
                <c:pt idx="11781">
                  <c:v>1.1268884739433034</c:v>
                </c:pt>
                <c:pt idx="11782">
                  <c:v>1.1267928371382501</c:v>
                </c:pt>
                <c:pt idx="11783">
                  <c:v>1.1266972165648337</c:v>
                </c:pt>
                <c:pt idx="11784">
                  <c:v>1.1266016122189224</c:v>
                </c:pt>
                <c:pt idx="11785">
                  <c:v>1.1265060240963856</c:v>
                </c:pt>
                <c:pt idx="11786">
                  <c:v>1.126410452193094</c:v>
                </c:pt>
                <c:pt idx="11787">
                  <c:v>1.1263148965049203</c:v>
                </c:pt>
                <c:pt idx="11788">
                  <c:v>1.1262193570277377</c:v>
                </c:pt>
                <c:pt idx="11789">
                  <c:v>1.1261238337574215</c:v>
                </c:pt>
                <c:pt idx="11790">
                  <c:v>1.1260283266898481</c:v>
                </c:pt>
                <c:pt idx="11791">
                  <c:v>1.1259328358208955</c:v>
                </c:pt>
                <c:pt idx="11792">
                  <c:v>1.1258373611464427</c:v>
                </c:pt>
                <c:pt idx="11793">
                  <c:v>1.1257419026623707</c:v>
                </c:pt>
                <c:pt idx="11794">
                  <c:v>1.1256464603645613</c:v>
                </c:pt>
                <c:pt idx="11795">
                  <c:v>1.1255510342488979</c:v>
                </c:pt>
                <c:pt idx="11796">
                  <c:v>1.1254556243112657</c:v>
                </c:pt>
                <c:pt idx="11797">
                  <c:v>1.1253602305475505</c:v>
                </c:pt>
                <c:pt idx="11798">
                  <c:v>1.1252648529536402</c:v>
                </c:pt>
                <c:pt idx="11799">
                  <c:v>1.1251694915254238</c:v>
                </c:pt>
                <c:pt idx="11800">
                  <c:v>1.1250741462587917</c:v>
                </c:pt>
                <c:pt idx="11801">
                  <c:v>1.1249788171496355</c:v>
                </c:pt>
                <c:pt idx="11802">
                  <c:v>1.124883504193849</c:v>
                </c:pt>
                <c:pt idx="11803">
                  <c:v>1.1247882073873263</c:v>
                </c:pt>
                <c:pt idx="11804">
                  <c:v>1.1246929267259635</c:v>
                </c:pt>
                <c:pt idx="11805">
                  <c:v>1.1245976622056582</c:v>
                </c:pt>
                <c:pt idx="11806">
                  <c:v>1.1245024138223088</c:v>
                </c:pt>
                <c:pt idx="11807">
                  <c:v>1.1244071815718157</c:v>
                </c:pt>
                <c:pt idx="11808">
                  <c:v>1.1243119654500804</c:v>
                </c:pt>
                <c:pt idx="11809">
                  <c:v>1.124216765453006</c:v>
                </c:pt>
                <c:pt idx="11810">
                  <c:v>1.1241215815764964</c:v>
                </c:pt>
                <c:pt idx="11811">
                  <c:v>1.1240264138164577</c:v>
                </c:pt>
                <c:pt idx="11812">
                  <c:v>1.1239312621687971</c:v>
                </c:pt>
                <c:pt idx="11813">
                  <c:v>1.1238361266294228</c:v>
                </c:pt>
                <c:pt idx="11814">
                  <c:v>1.1237410071942446</c:v>
                </c:pt>
                <c:pt idx="11815">
                  <c:v>1.123645903859174</c:v>
                </c:pt>
                <c:pt idx="11816">
                  <c:v>1.1235508166201236</c:v>
                </c:pt>
                <c:pt idx="11817">
                  <c:v>1.1234557454730072</c:v>
                </c:pt>
                <c:pt idx="11818">
                  <c:v>1.1233606904137405</c:v>
                </c:pt>
                <c:pt idx="11819">
                  <c:v>1.1232656514382402</c:v>
                </c:pt>
                <c:pt idx="11820">
                  <c:v>1.1231706285424246</c:v>
                </c:pt>
                <c:pt idx="11821">
                  <c:v>1.1230756217222129</c:v>
                </c:pt>
                <c:pt idx="11822">
                  <c:v>1.1229806309735262</c:v>
                </c:pt>
                <c:pt idx="11823">
                  <c:v>1.1228856562922869</c:v>
                </c:pt>
                <c:pt idx="11824">
                  <c:v>1.1227906976744186</c:v>
                </c:pt>
                <c:pt idx="11825">
                  <c:v>1.1226957551158465</c:v>
                </c:pt>
                <c:pt idx="11826">
                  <c:v>1.1226008286124969</c:v>
                </c:pt>
                <c:pt idx="11827">
                  <c:v>1.1225059181602977</c:v>
                </c:pt>
                <c:pt idx="11828">
                  <c:v>1.1224110237551779</c:v>
                </c:pt>
                <c:pt idx="11829">
                  <c:v>1.1223161453930686</c:v>
                </c:pt>
                <c:pt idx="11830">
                  <c:v>1.1222212830699012</c:v>
                </c:pt>
                <c:pt idx="11831">
                  <c:v>1.1221264367816093</c:v>
                </c:pt>
                <c:pt idx="11832">
                  <c:v>1.1220316065241274</c:v>
                </c:pt>
                <c:pt idx="11833">
                  <c:v>1.1219367922933918</c:v>
                </c:pt>
                <c:pt idx="11834">
                  <c:v>1.1218419940853401</c:v>
                </c:pt>
                <c:pt idx="11835">
                  <c:v>1.1217472118959109</c:v>
                </c:pt>
                <c:pt idx="11836">
                  <c:v>1.1216524457210442</c:v>
                </c:pt>
                <c:pt idx="11837">
                  <c:v>1.1215576955566819</c:v>
                </c:pt>
                <c:pt idx="11838">
                  <c:v>1.1214629613987668</c:v>
                </c:pt>
                <c:pt idx="11839">
                  <c:v>1.1213682432432432</c:v>
                </c:pt>
                <c:pt idx="11840">
                  <c:v>1.1212735410860568</c:v>
                </c:pt>
                <c:pt idx="11841">
                  <c:v>1.1211788549231549</c:v>
                </c:pt>
                <c:pt idx="11842">
                  <c:v>1.1210841847504855</c:v>
                </c:pt>
                <c:pt idx="11843">
                  <c:v>1.1209895305639987</c:v>
                </c:pt>
                <c:pt idx="11844">
                  <c:v>1.1208948923596453</c:v>
                </c:pt>
                <c:pt idx="11845">
                  <c:v>1.1208002701333784</c:v>
                </c:pt>
                <c:pt idx="11846">
                  <c:v>1.1207056638811514</c:v>
                </c:pt>
                <c:pt idx="11847">
                  <c:v>1.1206110735989196</c:v>
                </c:pt>
                <c:pt idx="11848">
                  <c:v>1.12051649928264</c:v>
                </c:pt>
                <c:pt idx="11849">
                  <c:v>1.1204219409282701</c:v>
                </c:pt>
                <c:pt idx="11850">
                  <c:v>1.1203273985317694</c:v>
                </c:pt>
                <c:pt idx="11851">
                  <c:v>1.1202328720890988</c:v>
                </c:pt>
                <c:pt idx="11852">
                  <c:v>1.1201383615962204</c:v>
                </c:pt>
                <c:pt idx="11853">
                  <c:v>1.1200438670490973</c:v>
                </c:pt>
                <c:pt idx="11854">
                  <c:v>1.1199493884436946</c:v>
                </c:pt>
                <c:pt idx="11855">
                  <c:v>1.1198549257759784</c:v>
                </c:pt>
                <c:pt idx="11856">
                  <c:v>1.1197604790419162</c:v>
                </c:pt>
                <c:pt idx="11857">
                  <c:v>1.1196660482374767</c:v>
                </c:pt>
                <c:pt idx="11858">
                  <c:v>1.1195716333586305</c:v>
                </c:pt>
                <c:pt idx="11859">
                  <c:v>1.1194772344013491</c:v>
                </c:pt>
                <c:pt idx="11860">
                  <c:v>1.1193828513616053</c:v>
                </c:pt>
                <c:pt idx="11861">
                  <c:v>1.1192884842353734</c:v>
                </c:pt>
                <c:pt idx="11862">
                  <c:v>1.1191941330186292</c:v>
                </c:pt>
                <c:pt idx="11863">
                  <c:v>1.11909979770735</c:v>
                </c:pt>
                <c:pt idx="11864">
                  <c:v>1.1190054782975136</c:v>
                </c:pt>
                <c:pt idx="11865">
                  <c:v>1.1189111747851004</c:v>
                </c:pt>
                <c:pt idx="11866">
                  <c:v>1.1188168871660908</c:v>
                </c:pt>
                <c:pt idx="11867">
                  <c:v>1.1187226154364678</c:v>
                </c:pt>
                <c:pt idx="11868">
                  <c:v>1.1186283595922151</c:v>
                </c:pt>
                <c:pt idx="11869">
                  <c:v>1.1185341196293177</c:v>
                </c:pt>
                <c:pt idx="11870">
                  <c:v>1.1184398955437622</c:v>
                </c:pt>
                <c:pt idx="11871">
                  <c:v>1.1183456873315365</c:v>
                </c:pt>
                <c:pt idx="11872">
                  <c:v>1.1182514949886297</c:v>
                </c:pt>
                <c:pt idx="11873">
                  <c:v>1.1181573185110325</c:v>
                </c:pt>
                <c:pt idx="11874">
                  <c:v>1.1180631578947369</c:v>
                </c:pt>
                <c:pt idx="11875">
                  <c:v>1.117969013135736</c:v>
                </c:pt>
                <c:pt idx="11876">
                  <c:v>1.1178748842300243</c:v>
                </c:pt>
                <c:pt idx="11877">
                  <c:v>1.1177807711735983</c:v>
                </c:pt>
                <c:pt idx="11878">
                  <c:v>1.1176866739624547</c:v>
                </c:pt>
                <c:pt idx="11879">
                  <c:v>1.1175925925925927</c:v>
                </c:pt>
                <c:pt idx="11880">
                  <c:v>1.1174985270600117</c:v>
                </c:pt>
                <c:pt idx="11881">
                  <c:v>1.1174044773607137</c:v>
                </c:pt>
                <c:pt idx="11882">
                  <c:v>1.1173104434907011</c:v>
                </c:pt>
                <c:pt idx="11883">
                  <c:v>1.1172164254459778</c:v>
                </c:pt>
                <c:pt idx="11884">
                  <c:v>1.1171224232225494</c:v>
                </c:pt>
                <c:pt idx="11885">
                  <c:v>1.1170284368164227</c:v>
                </c:pt>
                <c:pt idx="11886">
                  <c:v>1.1169344662236056</c:v>
                </c:pt>
                <c:pt idx="11887">
                  <c:v>1.1168405114401077</c:v>
                </c:pt>
                <c:pt idx="11888">
                  <c:v>1.1167465724619396</c:v>
                </c:pt>
                <c:pt idx="11889">
                  <c:v>1.1166526492851134</c:v>
                </c:pt>
                <c:pt idx="11890">
                  <c:v>1.1165587419056429</c:v>
                </c:pt>
                <c:pt idx="11891">
                  <c:v>1.1164648503195425</c:v>
                </c:pt>
                <c:pt idx="11892">
                  <c:v>1.1163709745228285</c:v>
                </c:pt>
                <c:pt idx="11893">
                  <c:v>1.1162771145115185</c:v>
                </c:pt>
                <c:pt idx="11894">
                  <c:v>1.116183270281631</c:v>
                </c:pt>
                <c:pt idx="11895">
                  <c:v>1.1160894418291862</c:v>
                </c:pt>
                <c:pt idx="11896">
                  <c:v>1.115995629150206</c:v>
                </c:pt>
                <c:pt idx="11897">
                  <c:v>1.1159018322407128</c:v>
                </c:pt>
                <c:pt idx="11898">
                  <c:v>1.1158080510967308</c:v>
                </c:pt>
                <c:pt idx="11899">
                  <c:v>1.1157142857142857</c:v>
                </c:pt>
                <c:pt idx="11900">
                  <c:v>1.1156205360894043</c:v>
                </c:pt>
                <c:pt idx="11901">
                  <c:v>1.1155268022181146</c:v>
                </c:pt>
                <c:pt idx="11902">
                  <c:v>1.1154330840964464</c:v>
                </c:pt>
                <c:pt idx="11903">
                  <c:v>1.11533938172043</c:v>
                </c:pt>
                <c:pt idx="11904">
                  <c:v>1.1152456950860983</c:v>
                </c:pt>
                <c:pt idx="11905">
                  <c:v>1.1151520241894843</c:v>
                </c:pt>
                <c:pt idx="11906">
                  <c:v>1.1150583690266229</c:v>
                </c:pt>
                <c:pt idx="11907">
                  <c:v>1.1149647295935505</c:v>
                </c:pt>
                <c:pt idx="11908">
                  <c:v>1.1148711058863046</c:v>
                </c:pt>
                <c:pt idx="11909">
                  <c:v>1.1147774979009235</c:v>
                </c:pt>
                <c:pt idx="11910">
                  <c:v>1.1146839056334481</c:v>
                </c:pt>
                <c:pt idx="11911">
                  <c:v>1.1145903290799195</c:v>
                </c:pt>
                <c:pt idx="11912">
                  <c:v>1.1144967682363804</c:v>
                </c:pt>
                <c:pt idx="11913">
                  <c:v>1.1144032230988752</c:v>
                </c:pt>
                <c:pt idx="11914">
                  <c:v>1.1143096936634493</c:v>
                </c:pt>
                <c:pt idx="11915">
                  <c:v>1.1142161799261496</c:v>
                </c:pt>
                <c:pt idx="11916">
                  <c:v>1.1141226818830243</c:v>
                </c:pt>
                <c:pt idx="11917">
                  <c:v>1.1140291995301226</c:v>
                </c:pt>
                <c:pt idx="11918">
                  <c:v>1.1139357328634953</c:v>
                </c:pt>
                <c:pt idx="11919">
                  <c:v>1.1138422818791947</c:v>
                </c:pt>
                <c:pt idx="11920">
                  <c:v>1.1137488465732741</c:v>
                </c:pt>
                <c:pt idx="11921">
                  <c:v>1.1136554269417882</c:v>
                </c:pt>
                <c:pt idx="11922">
                  <c:v>1.1135620229807934</c:v>
                </c:pt>
                <c:pt idx="11923">
                  <c:v>1.1134686346863469</c:v>
                </c:pt>
                <c:pt idx="11924">
                  <c:v>1.1133752620545074</c:v>
                </c:pt>
                <c:pt idx="11925">
                  <c:v>1.113281905081335</c:v>
                </c:pt>
                <c:pt idx="11926">
                  <c:v>1.1131885637628909</c:v>
                </c:pt>
                <c:pt idx="11927">
                  <c:v>1.1130952380952381</c:v>
                </c:pt>
                <c:pt idx="11928">
                  <c:v>1.1130019280744405</c:v>
                </c:pt>
                <c:pt idx="11929">
                  <c:v>1.1129086336965632</c:v>
                </c:pt>
                <c:pt idx="11930">
                  <c:v>1.1128153549576734</c:v>
                </c:pt>
                <c:pt idx="11931">
                  <c:v>1.1127220918538385</c:v>
                </c:pt>
                <c:pt idx="11932">
                  <c:v>1.1126288443811279</c:v>
                </c:pt>
                <c:pt idx="11933">
                  <c:v>1.1125356125356125</c:v>
                </c:pt>
                <c:pt idx="11934">
                  <c:v>1.1124423963133641</c:v>
                </c:pt>
                <c:pt idx="11935">
                  <c:v>1.1123491957104559</c:v>
                </c:pt>
                <c:pt idx="11936">
                  <c:v>1.1122560107229622</c:v>
                </c:pt>
                <c:pt idx="11937">
                  <c:v>1.1121628413469593</c:v>
                </c:pt>
                <c:pt idx="11938">
                  <c:v>1.1120696875785241</c:v>
                </c:pt>
                <c:pt idx="11939">
                  <c:v>1.1119765494137352</c:v>
                </c:pt>
                <c:pt idx="11940">
                  <c:v>1.1118834268486726</c:v>
                </c:pt>
                <c:pt idx="11941">
                  <c:v>1.1117903198794172</c:v>
                </c:pt>
                <c:pt idx="11942">
                  <c:v>1.1116972285020514</c:v>
                </c:pt>
                <c:pt idx="11943">
                  <c:v>1.111604152712659</c:v>
                </c:pt>
                <c:pt idx="11944">
                  <c:v>1.1115110925073253</c:v>
                </c:pt>
                <c:pt idx="11945">
                  <c:v>1.1114180478821363</c:v>
                </c:pt>
                <c:pt idx="11946">
                  <c:v>1.1113250188331798</c:v>
                </c:pt>
                <c:pt idx="11947">
                  <c:v>1.111232005356545</c:v>
                </c:pt>
                <c:pt idx="11948">
                  <c:v>1.1111390074483221</c:v>
                </c:pt>
                <c:pt idx="11949">
                  <c:v>1.1110460251046026</c:v>
                </c:pt>
                <c:pt idx="11950">
                  <c:v>1.1109530583214793</c:v>
                </c:pt>
                <c:pt idx="11951">
                  <c:v>1.1108601070950468</c:v>
                </c:pt>
                <c:pt idx="11952">
                  <c:v>1.1107671714214005</c:v>
                </c:pt>
                <c:pt idx="11953">
                  <c:v>1.1106742512966372</c:v>
                </c:pt>
                <c:pt idx="11954">
                  <c:v>1.1105813467168548</c:v>
                </c:pt>
                <c:pt idx="11955">
                  <c:v>1.1104884576781533</c:v>
                </c:pt>
                <c:pt idx="11956">
                  <c:v>1.1103955841766329</c:v>
                </c:pt>
                <c:pt idx="11957">
                  <c:v>1.110302726208396</c:v>
                </c:pt>
                <c:pt idx="11958">
                  <c:v>1.110209883769546</c:v>
                </c:pt>
                <c:pt idx="11959">
                  <c:v>1.1101170568561873</c:v>
                </c:pt>
                <c:pt idx="11960">
                  <c:v>1.110024245464426</c:v>
                </c:pt>
                <c:pt idx="11961">
                  <c:v>1.1099314495903696</c:v>
                </c:pt>
                <c:pt idx="11962">
                  <c:v>1.1098386692301263</c:v>
                </c:pt>
                <c:pt idx="11963">
                  <c:v>1.1097459043798061</c:v>
                </c:pt>
                <c:pt idx="11964">
                  <c:v>1.1096531550355202</c:v>
                </c:pt>
                <c:pt idx="11965">
                  <c:v>1.1095604211933812</c:v>
                </c:pt>
                <c:pt idx="11966">
                  <c:v>1.1094677028495028</c:v>
                </c:pt>
                <c:pt idx="11967">
                  <c:v>1.109375</c:v>
                </c:pt>
                <c:pt idx="11968">
                  <c:v>1.1092823126409892</c:v>
                </c:pt>
                <c:pt idx="11969">
                  <c:v>1.1091896407685882</c:v>
                </c:pt>
                <c:pt idx="11970">
                  <c:v>1.1090969843789158</c:v>
                </c:pt>
                <c:pt idx="11971">
                  <c:v>1.1090043434680923</c:v>
                </c:pt>
                <c:pt idx="11972">
                  <c:v>1.1089117180322392</c:v>
                </c:pt>
                <c:pt idx="11973">
                  <c:v>1.1088191080674796</c:v>
                </c:pt>
                <c:pt idx="11974">
                  <c:v>1.1087265135699373</c:v>
                </c:pt>
                <c:pt idx="11975">
                  <c:v>1.1086339345357381</c:v>
                </c:pt>
                <c:pt idx="11976">
                  <c:v>1.1085413709610086</c:v>
                </c:pt>
                <c:pt idx="11977">
                  <c:v>1.1084488228418767</c:v>
                </c:pt>
                <c:pt idx="11978">
                  <c:v>1.1083562901744719</c:v>
                </c:pt>
                <c:pt idx="11979">
                  <c:v>1.108263772954925</c:v>
                </c:pt>
                <c:pt idx="11980">
                  <c:v>1.1081712711793674</c:v>
                </c:pt>
                <c:pt idx="11981">
                  <c:v>1.1080787848439326</c:v>
                </c:pt>
                <c:pt idx="11982">
                  <c:v>1.107986313944755</c:v>
                </c:pt>
                <c:pt idx="11983">
                  <c:v>1.1078938584779707</c:v>
                </c:pt>
                <c:pt idx="11984">
                  <c:v>1.1078014184397162</c:v>
                </c:pt>
                <c:pt idx="11985">
                  <c:v>1.1077089938261304</c:v>
                </c:pt>
                <c:pt idx="11986">
                  <c:v>1.1076165846333528</c:v>
                </c:pt>
                <c:pt idx="11987">
                  <c:v>1.1075241908575242</c:v>
                </c:pt>
                <c:pt idx="11988">
                  <c:v>1.1074318124947868</c:v>
                </c:pt>
                <c:pt idx="11989">
                  <c:v>1.1073394495412845</c:v>
                </c:pt>
                <c:pt idx="11990">
                  <c:v>1.1072471019931616</c:v>
                </c:pt>
                <c:pt idx="11991">
                  <c:v>1.1071547698465645</c:v>
                </c:pt>
                <c:pt idx="11992">
                  <c:v>1.1070624530976403</c:v>
                </c:pt>
                <c:pt idx="11993">
                  <c:v>1.1069701517425379</c:v>
                </c:pt>
                <c:pt idx="11994">
                  <c:v>1.1068778657774072</c:v>
                </c:pt>
                <c:pt idx="11995">
                  <c:v>1.1067855951983994</c:v>
                </c:pt>
                <c:pt idx="11996">
                  <c:v>1.1066933400016672</c:v>
                </c:pt>
                <c:pt idx="11997">
                  <c:v>1.106601100183364</c:v>
                </c:pt>
                <c:pt idx="11998">
                  <c:v>1.1065088757396451</c:v>
                </c:pt>
                <c:pt idx="11999">
                  <c:v>1.1064166666666666</c:v>
                </c:pt>
                <c:pt idx="12000">
                  <c:v>1.1063244729605866</c:v>
                </c:pt>
                <c:pt idx="12001">
                  <c:v>1.1062322946175638</c:v>
                </c:pt>
                <c:pt idx="12002">
                  <c:v>1.1061401316337582</c:v>
                </c:pt>
                <c:pt idx="12003">
                  <c:v>1.1060479840053317</c:v>
                </c:pt>
                <c:pt idx="12004">
                  <c:v>1.1059558517284465</c:v>
                </c:pt>
                <c:pt idx="12005">
                  <c:v>1.105863734799267</c:v>
                </c:pt>
                <c:pt idx="12006">
                  <c:v>1.1057716332139584</c:v>
                </c:pt>
                <c:pt idx="12007">
                  <c:v>1.1056795469686875</c:v>
                </c:pt>
                <c:pt idx="12008">
                  <c:v>1.105587476059622</c:v>
                </c:pt>
                <c:pt idx="12009">
                  <c:v>1.1054954204829308</c:v>
                </c:pt>
                <c:pt idx="12010">
                  <c:v>1.1054033802347847</c:v>
                </c:pt>
                <c:pt idx="12011">
                  <c:v>1.1053113553113554</c:v>
                </c:pt>
                <c:pt idx="12012">
                  <c:v>1.1052193457088155</c:v>
                </c:pt>
                <c:pt idx="12013">
                  <c:v>1.1051273514233395</c:v>
                </c:pt>
                <c:pt idx="12014">
                  <c:v>1.1050353724511028</c:v>
                </c:pt>
                <c:pt idx="12015">
                  <c:v>1.1049434087882823</c:v>
                </c:pt>
                <c:pt idx="12016">
                  <c:v>1.104851460431056</c:v>
                </c:pt>
                <c:pt idx="12017">
                  <c:v>1.1047595273756032</c:v>
                </c:pt>
                <c:pt idx="12018">
                  <c:v>1.1046676096181047</c:v>
                </c:pt>
                <c:pt idx="12019">
                  <c:v>1.1045757071547422</c:v>
                </c:pt>
                <c:pt idx="12020">
                  <c:v>1.1044838199816986</c:v>
                </c:pt>
                <c:pt idx="12021">
                  <c:v>1.1043919480951589</c:v>
                </c:pt>
                <c:pt idx="12022">
                  <c:v>1.1043000914913084</c:v>
                </c:pt>
                <c:pt idx="12023">
                  <c:v>1.1042082501663339</c:v>
                </c:pt>
                <c:pt idx="12024">
                  <c:v>1.1041164241164241</c:v>
                </c:pt>
                <c:pt idx="12025">
                  <c:v>1.1040246133377682</c:v>
                </c:pt>
                <c:pt idx="12026">
                  <c:v>1.1039328178265568</c:v>
                </c:pt>
                <c:pt idx="12027">
                  <c:v>1.1038410375789824</c:v>
                </c:pt>
                <c:pt idx="12028">
                  <c:v>1.1037492725912379</c:v>
                </c:pt>
                <c:pt idx="12029">
                  <c:v>1.1036575228595178</c:v>
                </c:pt>
                <c:pt idx="12030">
                  <c:v>1.1035657883800183</c:v>
                </c:pt>
                <c:pt idx="12031">
                  <c:v>1.1034740691489362</c:v>
                </c:pt>
                <c:pt idx="12032">
                  <c:v>1.1033823651624699</c:v>
                </c:pt>
                <c:pt idx="12033">
                  <c:v>1.1032906764168191</c:v>
                </c:pt>
                <c:pt idx="12034">
                  <c:v>1.1031990029081844</c:v>
                </c:pt>
                <c:pt idx="12035">
                  <c:v>1.1031073446327684</c:v>
                </c:pt>
                <c:pt idx="12036">
                  <c:v>1.1030157015867741</c:v>
                </c:pt>
                <c:pt idx="12037">
                  <c:v>1.1029240737664063</c:v>
                </c:pt>
                <c:pt idx="12038">
                  <c:v>1.102832461167871</c:v>
                </c:pt>
                <c:pt idx="12039">
                  <c:v>1.1027408637873755</c:v>
                </c:pt>
                <c:pt idx="12040">
                  <c:v>1.1026492816211277</c:v>
                </c:pt>
                <c:pt idx="12041">
                  <c:v>1.102557714665338</c:v>
                </c:pt>
                <c:pt idx="12042">
                  <c:v>1.1024661629162169</c:v>
                </c:pt>
                <c:pt idx="12043">
                  <c:v>1.1023746263699767</c:v>
                </c:pt>
                <c:pt idx="12044">
                  <c:v>1.102283105022831</c:v>
                </c:pt>
                <c:pt idx="12045">
                  <c:v>1.1021915988709945</c:v>
                </c:pt>
                <c:pt idx="12046">
                  <c:v>1.1021001079106831</c:v>
                </c:pt>
                <c:pt idx="12047">
                  <c:v>1.1020086321381142</c:v>
                </c:pt>
                <c:pt idx="12048">
                  <c:v>1.1019171715495062</c:v>
                </c:pt>
                <c:pt idx="12049">
                  <c:v>1.1018257261410789</c:v>
                </c:pt>
                <c:pt idx="12050">
                  <c:v>1.1017342959090533</c:v>
                </c:pt>
                <c:pt idx="12051">
                  <c:v>1.1016428808496515</c:v>
                </c:pt>
                <c:pt idx="12052">
                  <c:v>1.1015514809590974</c:v>
                </c:pt>
                <c:pt idx="12053">
                  <c:v>1.1014600962336154</c:v>
                </c:pt>
                <c:pt idx="12054">
                  <c:v>1.1013687266694319</c:v>
                </c:pt>
                <c:pt idx="12055">
                  <c:v>1.1012773722627738</c:v>
                </c:pt>
                <c:pt idx="12056">
                  <c:v>1.1011860330098697</c:v>
                </c:pt>
                <c:pt idx="12057">
                  <c:v>1.1010947089069498</c:v>
                </c:pt>
                <c:pt idx="12058">
                  <c:v>1.1010033999502447</c:v>
                </c:pt>
                <c:pt idx="12059">
                  <c:v>1.1009121061359868</c:v>
                </c:pt>
                <c:pt idx="12060">
                  <c:v>1.1008208274604097</c:v>
                </c:pt>
                <c:pt idx="12061">
                  <c:v>1.1007295639197481</c:v>
                </c:pt>
                <c:pt idx="12062">
                  <c:v>1.1006383155102379</c:v>
                </c:pt>
                <c:pt idx="12063">
                  <c:v>1.1005470822281167</c:v>
                </c:pt>
                <c:pt idx="12064">
                  <c:v>1.1004558640696229</c:v>
                </c:pt>
                <c:pt idx="12065">
                  <c:v>1.1003646610309963</c:v>
                </c:pt>
                <c:pt idx="12066">
                  <c:v>1.1002734731084776</c:v>
                </c:pt>
                <c:pt idx="12067">
                  <c:v>1.1001823002983095</c:v>
                </c:pt>
                <c:pt idx="12068">
                  <c:v>1.1000911425967355</c:v>
                </c:pt>
                <c:pt idx="12069">
                  <c:v>1.1000000000000001</c:v>
                </c:pt>
                <c:pt idx="12070">
                  <c:v>1.0999088725043493</c:v>
                </c:pt>
                <c:pt idx="12071">
                  <c:v>1.0998177601060304</c:v>
                </c:pt>
                <c:pt idx="12072">
                  <c:v>1.0997266628012921</c:v>
                </c:pt>
                <c:pt idx="12073">
                  <c:v>1.099635580586384</c:v>
                </c:pt>
                <c:pt idx="12074">
                  <c:v>1.099544513457557</c:v>
                </c:pt>
                <c:pt idx="12075">
                  <c:v>1.0994534614110634</c:v>
                </c:pt>
                <c:pt idx="12076">
                  <c:v>1.0993624244431563</c:v>
                </c:pt>
                <c:pt idx="12077">
                  <c:v>1.0992714025500911</c:v>
                </c:pt>
                <c:pt idx="12078">
                  <c:v>1.0991803957281232</c:v>
                </c:pt>
                <c:pt idx="12079">
                  <c:v>1.09908940397351</c:v>
                </c:pt>
                <c:pt idx="12080">
                  <c:v>1.0989984272825097</c:v>
                </c:pt>
                <c:pt idx="12081">
                  <c:v>1.0989074656513822</c:v>
                </c:pt>
                <c:pt idx="12082">
                  <c:v>1.0988165190763883</c:v>
                </c:pt>
                <c:pt idx="12083">
                  <c:v>1.0987255875537902</c:v>
                </c:pt>
                <c:pt idx="12084">
                  <c:v>1.0986346710798511</c:v>
                </c:pt>
                <c:pt idx="12085">
                  <c:v>1.0985437696508358</c:v>
                </c:pt>
                <c:pt idx="12086">
                  <c:v>1.0984528832630098</c:v>
                </c:pt>
                <c:pt idx="12087">
                  <c:v>1.0983620119126407</c:v>
                </c:pt>
                <c:pt idx="12088">
                  <c:v>1.0982711555959963</c:v>
                </c:pt>
                <c:pt idx="12089">
                  <c:v>1.0981803143093465</c:v>
                </c:pt>
                <c:pt idx="12090">
                  <c:v>1.098089488048962</c:v>
                </c:pt>
                <c:pt idx="12091">
                  <c:v>1.0979986768111147</c:v>
                </c:pt>
                <c:pt idx="12092">
                  <c:v>1.0979078805920781</c:v>
                </c:pt>
                <c:pt idx="12093">
                  <c:v>1.0978170993881264</c:v>
                </c:pt>
                <c:pt idx="12094">
                  <c:v>1.0977263331955354</c:v>
                </c:pt>
                <c:pt idx="12095">
                  <c:v>1.0976355820105821</c:v>
                </c:pt>
                <c:pt idx="12096">
                  <c:v>1.0975448458295445</c:v>
                </c:pt>
                <c:pt idx="12097">
                  <c:v>1.0974541246487022</c:v>
                </c:pt>
                <c:pt idx="12098">
                  <c:v>1.0973634184643359</c:v>
                </c:pt>
                <c:pt idx="12099">
                  <c:v>1.0972727272727272</c:v>
                </c:pt>
                <c:pt idx="12100">
                  <c:v>1.0971820510701595</c:v>
                </c:pt>
                <c:pt idx="12101">
                  <c:v>1.0970913898529169</c:v>
                </c:pt>
                <c:pt idx="12102">
                  <c:v>1.0970007436172851</c:v>
                </c:pt>
                <c:pt idx="12103">
                  <c:v>1.0969101123595506</c:v>
                </c:pt>
                <c:pt idx="12104">
                  <c:v>1.0968194960760016</c:v>
                </c:pt>
                <c:pt idx="12105">
                  <c:v>1.0967288947629275</c:v>
                </c:pt>
                <c:pt idx="12106">
                  <c:v>1.0966383084166185</c:v>
                </c:pt>
                <c:pt idx="12107">
                  <c:v>1.0965477370333663</c:v>
                </c:pt>
                <c:pt idx="12108">
                  <c:v>1.0964571806094641</c:v>
                </c:pt>
                <c:pt idx="12109">
                  <c:v>1.0963666391412057</c:v>
                </c:pt>
                <c:pt idx="12110">
                  <c:v>1.0962761126248866</c:v>
                </c:pt>
                <c:pt idx="12111">
                  <c:v>1.0961856010568032</c:v>
                </c:pt>
                <c:pt idx="12112">
                  <c:v>1.0960951044332534</c:v>
                </c:pt>
                <c:pt idx="12113">
                  <c:v>1.0960046227505367</c:v>
                </c:pt>
                <c:pt idx="12114">
                  <c:v>1.0959141560049526</c:v>
                </c:pt>
                <c:pt idx="12115">
                  <c:v>1.0958237041928029</c:v>
                </c:pt>
                <c:pt idx="12116">
                  <c:v>1.0957332673103903</c:v>
                </c:pt>
                <c:pt idx="12117">
                  <c:v>1.0956428453540188</c:v>
                </c:pt>
                <c:pt idx="12118">
                  <c:v>1.0955524383199935</c:v>
                </c:pt>
                <c:pt idx="12119">
                  <c:v>1.0954620462046205</c:v>
                </c:pt>
                <c:pt idx="12120">
                  <c:v>1.0953716690042077</c:v>
                </c:pt>
                <c:pt idx="12121">
                  <c:v>1.0952813067150635</c:v>
                </c:pt>
                <c:pt idx="12122">
                  <c:v>1.0951909593334983</c:v>
                </c:pt>
                <c:pt idx="12123">
                  <c:v>1.0951006268558232</c:v>
                </c:pt>
                <c:pt idx="12124">
                  <c:v>1.0950103092783505</c:v>
                </c:pt>
                <c:pt idx="12125">
                  <c:v>1.0949200065973941</c:v>
                </c:pt>
                <c:pt idx="12126">
                  <c:v>1.0948297188092686</c:v>
                </c:pt>
                <c:pt idx="12127">
                  <c:v>1.0947394459102902</c:v>
                </c:pt>
                <c:pt idx="12128">
                  <c:v>1.0946491878967763</c:v>
                </c:pt>
                <c:pt idx="12129">
                  <c:v>1.0945589447650454</c:v>
                </c:pt>
                <c:pt idx="12130">
                  <c:v>1.0944687165114171</c:v>
                </c:pt>
                <c:pt idx="12131">
                  <c:v>1.0943785031322124</c:v>
                </c:pt>
                <c:pt idx="12132">
                  <c:v>1.0942883046237535</c:v>
                </c:pt>
                <c:pt idx="12133">
                  <c:v>1.0941981209823637</c:v>
                </c:pt>
                <c:pt idx="12134">
                  <c:v>1.0941079522043675</c:v>
                </c:pt>
                <c:pt idx="12135">
                  <c:v>1.094017798286091</c:v>
                </c:pt>
                <c:pt idx="12136">
                  <c:v>1.0939276592238609</c:v>
                </c:pt>
                <c:pt idx="12137">
                  <c:v>1.0938375350140057</c:v>
                </c:pt>
                <c:pt idx="12138">
                  <c:v>1.0937474256528545</c:v>
                </c:pt>
                <c:pt idx="12139">
                  <c:v>1.0936573311367381</c:v>
                </c:pt>
                <c:pt idx="12140">
                  <c:v>1.0935672514619883</c:v>
                </c:pt>
                <c:pt idx="12141">
                  <c:v>1.0934771866249382</c:v>
                </c:pt>
                <c:pt idx="12142">
                  <c:v>1.0933871366219221</c:v>
                </c:pt>
                <c:pt idx="12143">
                  <c:v>1.0932971014492754</c:v>
                </c:pt>
                <c:pt idx="12144">
                  <c:v>1.0932070811033348</c:v>
                </c:pt>
                <c:pt idx="12145">
                  <c:v>1.093117075580438</c:v>
                </c:pt>
                <c:pt idx="12146">
                  <c:v>1.0930270848769243</c:v>
                </c:pt>
                <c:pt idx="12147">
                  <c:v>1.092937108989134</c:v>
                </c:pt>
                <c:pt idx="12148">
                  <c:v>1.0928471479134085</c:v>
                </c:pt>
                <c:pt idx="12149">
                  <c:v>1.0927572016460905</c:v>
                </c:pt>
                <c:pt idx="12150">
                  <c:v>1.0926672701835241</c:v>
                </c:pt>
                <c:pt idx="12151">
                  <c:v>1.092577353522054</c:v>
                </c:pt>
                <c:pt idx="12152">
                  <c:v>1.0924874516580267</c:v>
                </c:pt>
                <c:pt idx="12153">
                  <c:v>1.0923975645877901</c:v>
                </c:pt>
                <c:pt idx="12154">
                  <c:v>1.0923076923076922</c:v>
                </c:pt>
                <c:pt idx="12155">
                  <c:v>1.0922178348140836</c:v>
                </c:pt>
                <c:pt idx="12156">
                  <c:v>1.0921279921033149</c:v>
                </c:pt>
                <c:pt idx="12157">
                  <c:v>1.0920381641717387</c:v>
                </c:pt>
                <c:pt idx="12158">
                  <c:v>1.0919483510157084</c:v>
                </c:pt>
                <c:pt idx="12159">
                  <c:v>1.0918585526315789</c:v>
                </c:pt>
                <c:pt idx="12160">
                  <c:v>1.0917687690157059</c:v>
                </c:pt>
                <c:pt idx="12161">
                  <c:v>1.0916790001644467</c:v>
                </c:pt>
                <c:pt idx="12162">
                  <c:v>1.0915892460741594</c:v>
                </c:pt>
                <c:pt idx="12163">
                  <c:v>1.0914995067412037</c:v>
                </c:pt>
                <c:pt idx="12164">
                  <c:v>1.09140978216194</c:v>
                </c:pt>
                <c:pt idx="12165">
                  <c:v>1.0913200723327305</c:v>
                </c:pt>
                <c:pt idx="12166">
                  <c:v>1.0912303772499383</c:v>
                </c:pt>
                <c:pt idx="12167">
                  <c:v>1.0911406969099278</c:v>
                </c:pt>
                <c:pt idx="12168">
                  <c:v>1.091051031309064</c:v>
                </c:pt>
                <c:pt idx="12169">
                  <c:v>1.0909613804437142</c:v>
                </c:pt>
                <c:pt idx="12170">
                  <c:v>1.0908717443102456</c:v>
                </c:pt>
                <c:pt idx="12171">
                  <c:v>1.0907821229050279</c:v>
                </c:pt>
                <c:pt idx="12172">
                  <c:v>1.0906925162244312</c:v>
                </c:pt>
                <c:pt idx="12173">
                  <c:v>1.0906029242648267</c:v>
                </c:pt>
                <c:pt idx="12174">
                  <c:v>1.0905133470225872</c:v>
                </c:pt>
                <c:pt idx="12175">
                  <c:v>1.0904237844940867</c:v>
                </c:pt>
                <c:pt idx="12176">
                  <c:v>1.0903342366757001</c:v>
                </c:pt>
                <c:pt idx="12177">
                  <c:v>1.0902447035638037</c:v>
                </c:pt>
                <c:pt idx="12178">
                  <c:v>1.0901551851547746</c:v>
                </c:pt>
                <c:pt idx="12179">
                  <c:v>1.0900656814449918</c:v>
                </c:pt>
                <c:pt idx="12180">
                  <c:v>1.0899761924308349</c:v>
                </c:pt>
                <c:pt idx="12181">
                  <c:v>1.0898867181086849</c:v>
                </c:pt>
                <c:pt idx="12182">
                  <c:v>1.089797258474924</c:v>
                </c:pt>
                <c:pt idx="12183">
                  <c:v>1.0897078135259357</c:v>
                </c:pt>
                <c:pt idx="12184">
                  <c:v>1.0896183832581041</c:v>
                </c:pt>
                <c:pt idx="12185">
                  <c:v>1.0895289676678155</c:v>
                </c:pt>
                <c:pt idx="12186">
                  <c:v>1.0894395667514565</c:v>
                </c:pt>
                <c:pt idx="12187">
                  <c:v>1.0893501805054151</c:v>
                </c:pt>
                <c:pt idx="12188">
                  <c:v>1.0892608089260809</c:v>
                </c:pt>
                <c:pt idx="12189">
                  <c:v>1.0891714520098441</c:v>
                </c:pt>
                <c:pt idx="12190">
                  <c:v>1.0890821097530965</c:v>
                </c:pt>
                <c:pt idx="12191">
                  <c:v>1.0889927821522309</c:v>
                </c:pt>
                <c:pt idx="12192">
                  <c:v>1.0889034692036414</c:v>
                </c:pt>
                <c:pt idx="12193">
                  <c:v>1.0888141709037231</c:v>
                </c:pt>
                <c:pt idx="12194">
                  <c:v>1.0887248872488724</c:v>
                </c:pt>
                <c:pt idx="12195">
                  <c:v>1.088635618235487</c:v>
                </c:pt>
                <c:pt idx="12196">
                  <c:v>1.0885463638599655</c:v>
                </c:pt>
                <c:pt idx="12197">
                  <c:v>1.088457124118708</c:v>
                </c:pt>
                <c:pt idx="12198">
                  <c:v>1.0883678990081154</c:v>
                </c:pt>
                <c:pt idx="12199">
                  <c:v>1.0882786885245901</c:v>
                </c:pt>
                <c:pt idx="12200">
                  <c:v>1.0881894926645357</c:v>
                </c:pt>
                <c:pt idx="12201">
                  <c:v>1.0881003114243566</c:v>
                </c:pt>
                <c:pt idx="12202">
                  <c:v>1.0880111448004588</c:v>
                </c:pt>
                <c:pt idx="12203">
                  <c:v>1.0879219927892494</c:v>
                </c:pt>
                <c:pt idx="12204">
                  <c:v>1.0878328553871364</c:v>
                </c:pt>
                <c:pt idx="12205">
                  <c:v>1.0877437325905293</c:v>
                </c:pt>
                <c:pt idx="12206">
                  <c:v>1.0876546243958385</c:v>
                </c:pt>
                <c:pt idx="12207">
                  <c:v>1.0875655307994758</c:v>
                </c:pt>
                <c:pt idx="12208">
                  <c:v>1.0874764517978541</c:v>
                </c:pt>
                <c:pt idx="12209">
                  <c:v>1.0873873873873874</c:v>
                </c:pt>
                <c:pt idx="12210">
                  <c:v>1.0872983375644911</c:v>
                </c:pt>
                <c:pt idx="12211">
                  <c:v>1.0872093023255813</c:v>
                </c:pt>
                <c:pt idx="12212">
                  <c:v>1.087120281667076</c:v>
                </c:pt>
                <c:pt idx="12213">
                  <c:v>1.0870312755853939</c:v>
                </c:pt>
                <c:pt idx="12214">
                  <c:v>1.0869422840769545</c:v>
                </c:pt>
                <c:pt idx="12215">
                  <c:v>1.0868533071381794</c:v>
                </c:pt>
                <c:pt idx="12216">
                  <c:v>1.0867643447654907</c:v>
                </c:pt>
                <c:pt idx="12217">
                  <c:v>1.0866753969553118</c:v>
                </c:pt>
                <c:pt idx="12218">
                  <c:v>1.0865864637040674</c:v>
                </c:pt>
                <c:pt idx="12219">
                  <c:v>1.0864975450081833</c:v>
                </c:pt>
                <c:pt idx="12220">
                  <c:v>1.0864086408640865</c:v>
                </c:pt>
                <c:pt idx="12221">
                  <c:v>1.0863197512682048</c:v>
                </c:pt>
                <c:pt idx="12222">
                  <c:v>1.0862308762169681</c:v>
                </c:pt>
                <c:pt idx="12223">
                  <c:v>1.0861420157068062</c:v>
                </c:pt>
                <c:pt idx="12224">
                  <c:v>1.0860531697341513</c:v>
                </c:pt>
                <c:pt idx="12225">
                  <c:v>1.085964338295436</c:v>
                </c:pt>
                <c:pt idx="12226">
                  <c:v>1.0858755213870941</c:v>
                </c:pt>
                <c:pt idx="12227">
                  <c:v>1.085786719005561</c:v>
                </c:pt>
                <c:pt idx="12228">
                  <c:v>1.085697931147273</c:v>
                </c:pt>
                <c:pt idx="12229">
                  <c:v>1.0856091578086673</c:v>
                </c:pt>
                <c:pt idx="12230">
                  <c:v>1.0855203989861826</c:v>
                </c:pt>
                <c:pt idx="12231">
                  <c:v>1.085431654676259</c:v>
                </c:pt>
                <c:pt idx="12232">
                  <c:v>1.0853429248753372</c:v>
                </c:pt>
                <c:pt idx="12233">
                  <c:v>1.0852542095798594</c:v>
                </c:pt>
                <c:pt idx="12234">
                  <c:v>1.0851655087862688</c:v>
                </c:pt>
                <c:pt idx="12235">
                  <c:v>1.0850768224910101</c:v>
                </c:pt>
                <c:pt idx="12236">
                  <c:v>1.0849881506905288</c:v>
                </c:pt>
                <c:pt idx="12237">
                  <c:v>1.0848994933812715</c:v>
                </c:pt>
                <c:pt idx="12238">
                  <c:v>1.0848108505596863</c:v>
                </c:pt>
                <c:pt idx="12239">
                  <c:v>1.0847222222222221</c:v>
                </c:pt>
                <c:pt idx="12240">
                  <c:v>1.0846336083653296</c:v>
                </c:pt>
                <c:pt idx="12241">
                  <c:v>1.0845450089854598</c:v>
                </c:pt>
                <c:pt idx="12242">
                  <c:v>1.0844564240790655</c:v>
                </c:pt>
                <c:pt idx="12243">
                  <c:v>1.0843678536426005</c:v>
                </c:pt>
                <c:pt idx="12244">
                  <c:v>1.0842792976725193</c:v>
                </c:pt>
                <c:pt idx="12245">
                  <c:v>1.0841907561652784</c:v>
                </c:pt>
                <c:pt idx="12246">
                  <c:v>1.0841022291173348</c:v>
                </c:pt>
                <c:pt idx="12247">
                  <c:v>1.0840137165251469</c:v>
                </c:pt>
                <c:pt idx="12248">
                  <c:v>1.0839252183851742</c:v>
                </c:pt>
                <c:pt idx="12249">
                  <c:v>1.0838367346938775</c:v>
                </c:pt>
                <c:pt idx="12250">
                  <c:v>1.0837482654477186</c:v>
                </c:pt>
                <c:pt idx="12251">
                  <c:v>1.0836598106431603</c:v>
                </c:pt>
                <c:pt idx="12252">
                  <c:v>1.0835713702766669</c:v>
                </c:pt>
                <c:pt idx="12253">
                  <c:v>1.0834829443447038</c:v>
                </c:pt>
                <c:pt idx="12254">
                  <c:v>1.0833945328437373</c:v>
                </c:pt>
                <c:pt idx="12255">
                  <c:v>1.0833061357702349</c:v>
                </c:pt>
                <c:pt idx="12256">
                  <c:v>1.0832177531206657</c:v>
                </c:pt>
                <c:pt idx="12257">
                  <c:v>1.0831293848914993</c:v>
                </c:pt>
                <c:pt idx="12258">
                  <c:v>1.0830410310792071</c:v>
                </c:pt>
                <c:pt idx="12259">
                  <c:v>1.082952691680261</c:v>
                </c:pt>
                <c:pt idx="12260">
                  <c:v>1.0828643666911344</c:v>
                </c:pt>
                <c:pt idx="12261">
                  <c:v>1.082776056108302</c:v>
                </c:pt>
                <c:pt idx="12262">
                  <c:v>1.0826877599282394</c:v>
                </c:pt>
                <c:pt idx="12263">
                  <c:v>1.0825994781474233</c:v>
                </c:pt>
                <c:pt idx="12264">
                  <c:v>1.0825112107623318</c:v>
                </c:pt>
                <c:pt idx="12265">
                  <c:v>1.082422957769444</c:v>
                </c:pt>
                <c:pt idx="12266">
                  <c:v>1.0823347191652402</c:v>
                </c:pt>
                <c:pt idx="12267">
                  <c:v>1.0822464949462014</c:v>
                </c:pt>
                <c:pt idx="12268">
                  <c:v>1.0821582851088107</c:v>
                </c:pt>
                <c:pt idx="12269">
                  <c:v>1.0820700896495516</c:v>
                </c:pt>
                <c:pt idx="12270">
                  <c:v>1.0819819085649092</c:v>
                </c:pt>
                <c:pt idx="12271">
                  <c:v>1.081893741851369</c:v>
                </c:pt>
                <c:pt idx="12272">
                  <c:v>1.0818055895054184</c:v>
                </c:pt>
                <c:pt idx="12273">
                  <c:v>1.0817174515235457</c:v>
                </c:pt>
                <c:pt idx="12274">
                  <c:v>1.0816293279022404</c:v>
                </c:pt>
                <c:pt idx="12275">
                  <c:v>1.0815412186379929</c:v>
                </c:pt>
                <c:pt idx="12276">
                  <c:v>1.0814531237272949</c:v>
                </c:pt>
                <c:pt idx="12277">
                  <c:v>1.0813650431666395</c:v>
                </c:pt>
                <c:pt idx="12278">
                  <c:v>1.0812769769525206</c:v>
                </c:pt>
                <c:pt idx="12279">
                  <c:v>1.0811889250814333</c:v>
                </c:pt>
                <c:pt idx="12280">
                  <c:v>1.0811008875498738</c:v>
                </c:pt>
                <c:pt idx="12281">
                  <c:v>1.0810128643543397</c:v>
                </c:pt>
                <c:pt idx="12282">
                  <c:v>1.0809248554913296</c:v>
                </c:pt>
                <c:pt idx="12283">
                  <c:v>1.0808368609573429</c:v>
                </c:pt>
                <c:pt idx="12284">
                  <c:v>1.0807488807488808</c:v>
                </c:pt>
                <c:pt idx="12285">
                  <c:v>1.0806609148624451</c:v>
                </c:pt>
                <c:pt idx="12286">
                  <c:v>1.0805729632945389</c:v>
                </c:pt>
                <c:pt idx="12287">
                  <c:v>1.0804850260416667</c:v>
                </c:pt>
                <c:pt idx="12288">
                  <c:v>1.0803971031003337</c:v>
                </c:pt>
                <c:pt idx="12289">
                  <c:v>1.0803091944670464</c:v>
                </c:pt>
                <c:pt idx="12290">
                  <c:v>1.0802213001383125</c:v>
                </c:pt>
                <c:pt idx="12291">
                  <c:v>1.0801334201106412</c:v>
                </c:pt>
                <c:pt idx="12292">
                  <c:v>1.0800455543805418</c:v>
                </c:pt>
                <c:pt idx="12293">
                  <c:v>1.0799577029445258</c:v>
                </c:pt>
                <c:pt idx="12294">
                  <c:v>1.0798698657991053</c:v>
                </c:pt>
                <c:pt idx="12295">
                  <c:v>1.0797820429407938</c:v>
                </c:pt>
                <c:pt idx="12296">
                  <c:v>1.0796942343661056</c:v>
                </c:pt>
                <c:pt idx="12297">
                  <c:v>1.0796064400715564</c:v>
                </c:pt>
                <c:pt idx="12298">
                  <c:v>1.0795186600536628</c:v>
                </c:pt>
                <c:pt idx="12299">
                  <c:v>1.079430894308943</c:v>
                </c:pt>
                <c:pt idx="12300">
                  <c:v>1.079343142833916</c:v>
                </c:pt>
                <c:pt idx="12301">
                  <c:v>1.0792554056251016</c:v>
                </c:pt>
                <c:pt idx="12302">
                  <c:v>1.0791676826790213</c:v>
                </c:pt>
                <c:pt idx="12303">
                  <c:v>1.0790799739921977</c:v>
                </c:pt>
                <c:pt idx="12304">
                  <c:v>1.078992279561154</c:v>
                </c:pt>
                <c:pt idx="12305">
                  <c:v>1.0789045993824151</c:v>
                </c:pt>
                <c:pt idx="12306">
                  <c:v>1.0788169334525066</c:v>
                </c:pt>
                <c:pt idx="12307">
                  <c:v>1.0787292817679559</c:v>
                </c:pt>
                <c:pt idx="12308">
                  <c:v>1.0786416443252904</c:v>
                </c:pt>
                <c:pt idx="12309">
                  <c:v>1.0785540211210398</c:v>
                </c:pt>
                <c:pt idx="12310">
                  <c:v>1.0784664121517342</c:v>
                </c:pt>
                <c:pt idx="12311">
                  <c:v>1.0783788174139051</c:v>
                </c:pt>
                <c:pt idx="12312">
                  <c:v>1.0782912369040851</c:v>
                </c:pt>
                <c:pt idx="12313">
                  <c:v>1.0782036706188078</c:v>
                </c:pt>
                <c:pt idx="12314">
                  <c:v>1.0781161185546082</c:v>
                </c:pt>
                <c:pt idx="12315">
                  <c:v>1.0780285807080221</c:v>
                </c:pt>
                <c:pt idx="12316">
                  <c:v>1.0779410570755865</c:v>
                </c:pt>
                <c:pt idx="12317">
                  <c:v>1.07785354765384</c:v>
                </c:pt>
                <c:pt idx="12318">
                  <c:v>1.0777660524393213</c:v>
                </c:pt>
                <c:pt idx="12319">
                  <c:v>1.0776785714285715</c:v>
                </c:pt>
                <c:pt idx="12320">
                  <c:v>1.0775911046181317</c:v>
                </c:pt>
                <c:pt idx="12321">
                  <c:v>1.0775036520045447</c:v>
                </c:pt>
                <c:pt idx="12322">
                  <c:v>1.0774162135843544</c:v>
                </c:pt>
                <c:pt idx="12323">
                  <c:v>1.0773287893541059</c:v>
                </c:pt>
                <c:pt idx="12324">
                  <c:v>1.0772413793103448</c:v>
                </c:pt>
                <c:pt idx="12325">
                  <c:v>1.0771539834496187</c:v>
                </c:pt>
                <c:pt idx="12326">
                  <c:v>1.0770666017684758</c:v>
                </c:pt>
                <c:pt idx="12327">
                  <c:v>1.0769792342634652</c:v>
                </c:pt>
                <c:pt idx="12328">
                  <c:v>1.0768918809311379</c:v>
                </c:pt>
                <c:pt idx="12329">
                  <c:v>1.0768045417680454</c:v>
                </c:pt>
                <c:pt idx="12330">
                  <c:v>1.0767172167707404</c:v>
                </c:pt>
                <c:pt idx="12331">
                  <c:v>1.0766299059357769</c:v>
                </c:pt>
                <c:pt idx="12332">
                  <c:v>1.0765426092597097</c:v>
                </c:pt>
                <c:pt idx="12333">
                  <c:v>1.0764553267390953</c:v>
                </c:pt>
                <c:pt idx="12334">
                  <c:v>1.0763680583704904</c:v>
                </c:pt>
                <c:pt idx="12335">
                  <c:v>1.0762808041504539</c:v>
                </c:pt>
                <c:pt idx="12336">
                  <c:v>1.0761935640755451</c:v>
                </c:pt>
                <c:pt idx="12337">
                  <c:v>1.0761063381423246</c:v>
                </c:pt>
                <c:pt idx="12338">
                  <c:v>1.076019126347354</c:v>
                </c:pt>
                <c:pt idx="12339">
                  <c:v>1.075931928687196</c:v>
                </c:pt>
                <c:pt idx="12340">
                  <c:v>1.075844745158415</c:v>
                </c:pt>
                <c:pt idx="12341">
                  <c:v>1.0757575757575757</c:v>
                </c:pt>
                <c:pt idx="12342">
                  <c:v>1.0756704204812444</c:v>
                </c:pt>
                <c:pt idx="12343">
                  <c:v>1.0755832793259883</c:v>
                </c:pt>
                <c:pt idx="12344">
                  <c:v>1.0754961522883759</c:v>
                </c:pt>
                <c:pt idx="12345">
                  <c:v>1.0754090393649764</c:v>
                </c:pt>
                <c:pt idx="12346">
                  <c:v>1.0753219405523609</c:v>
                </c:pt>
                <c:pt idx="12347">
                  <c:v>1.0752348558471008</c:v>
                </c:pt>
                <c:pt idx="12348">
                  <c:v>1.0751477852457689</c:v>
                </c:pt>
                <c:pt idx="12349">
                  <c:v>1.0750607287449392</c:v>
                </c:pt>
                <c:pt idx="12350">
                  <c:v>1.074973686341187</c:v>
                </c:pt>
                <c:pt idx="12351">
                  <c:v>1.0748866580310881</c:v>
                </c:pt>
                <c:pt idx="12352">
                  <c:v>1.07479964381122</c:v>
                </c:pt>
                <c:pt idx="12353">
                  <c:v>1.0747126436781609</c:v>
                </c:pt>
                <c:pt idx="12354">
                  <c:v>1.0746256576284905</c:v>
                </c:pt>
                <c:pt idx="12355">
                  <c:v>1.0745386856587893</c:v>
                </c:pt>
                <c:pt idx="12356">
                  <c:v>1.0744517277656389</c:v>
                </c:pt>
                <c:pt idx="12357">
                  <c:v>1.0743647839456223</c:v>
                </c:pt>
                <c:pt idx="12358">
                  <c:v>1.0742778541953233</c:v>
                </c:pt>
                <c:pt idx="12359">
                  <c:v>1.0741909385113269</c:v>
                </c:pt>
                <c:pt idx="12360">
                  <c:v>1.0741040368902193</c:v>
                </c:pt>
                <c:pt idx="12361">
                  <c:v>1.0740171493285877</c:v>
                </c:pt>
                <c:pt idx="12362">
                  <c:v>1.0739302758230203</c:v>
                </c:pt>
                <c:pt idx="12363">
                  <c:v>1.0738434163701067</c:v>
                </c:pt>
                <c:pt idx="12364">
                  <c:v>1.0737565709664376</c:v>
                </c:pt>
                <c:pt idx="12365">
                  <c:v>1.0736697396086043</c:v>
                </c:pt>
                <c:pt idx="12366">
                  <c:v>1.0735829222931996</c:v>
                </c:pt>
                <c:pt idx="12367">
                  <c:v>1.0734961190168175</c:v>
                </c:pt>
                <c:pt idx="12368">
                  <c:v>1.073409329776053</c:v>
                </c:pt>
                <c:pt idx="12369">
                  <c:v>1.073322554567502</c:v>
                </c:pt>
                <c:pt idx="12370">
                  <c:v>1.0732357933877616</c:v>
                </c:pt>
                <c:pt idx="12371">
                  <c:v>1.0731490462334303</c:v>
                </c:pt>
                <c:pt idx="12372">
                  <c:v>1.0730623131011072</c:v>
                </c:pt>
                <c:pt idx="12373">
                  <c:v>1.0729755939873928</c:v>
                </c:pt>
                <c:pt idx="12374">
                  <c:v>1.0728888888888888</c:v>
                </c:pt>
                <c:pt idx="12375">
                  <c:v>1.0728021978021978</c:v>
                </c:pt>
                <c:pt idx="12376">
                  <c:v>1.0727155207239234</c:v>
                </c:pt>
                <c:pt idx="12377">
                  <c:v>1.0726288576506706</c:v>
                </c:pt>
                <c:pt idx="12378">
                  <c:v>1.0725422085790453</c:v>
                </c:pt>
                <c:pt idx="12379">
                  <c:v>1.0724555735056542</c:v>
                </c:pt>
                <c:pt idx="12380">
                  <c:v>1.0723689524271061</c:v>
                </c:pt>
                <c:pt idx="12381">
                  <c:v>1.0722823453400097</c:v>
                </c:pt>
                <c:pt idx="12382">
                  <c:v>1.0721957522409755</c:v>
                </c:pt>
                <c:pt idx="12383">
                  <c:v>1.072109173126615</c:v>
                </c:pt>
                <c:pt idx="12384">
                  <c:v>1.0720226079935407</c:v>
                </c:pt>
                <c:pt idx="12385">
                  <c:v>1.0719360568383658</c:v>
                </c:pt>
                <c:pt idx="12386">
                  <c:v>1.0718495196577056</c:v>
                </c:pt>
                <c:pt idx="12387">
                  <c:v>1.0717629964481756</c:v>
                </c:pt>
                <c:pt idx="12388">
                  <c:v>1.0716764872063929</c:v>
                </c:pt>
                <c:pt idx="12389">
                  <c:v>1.0715899919289751</c:v>
                </c:pt>
                <c:pt idx="12390">
                  <c:v>1.0715035106125415</c:v>
                </c:pt>
                <c:pt idx="12391">
                  <c:v>1.071417043253712</c:v>
                </c:pt>
                <c:pt idx="12392">
                  <c:v>1.0713305898491083</c:v>
                </c:pt>
                <c:pt idx="12393">
                  <c:v>1.0712441503953525</c:v>
                </c:pt>
                <c:pt idx="12394">
                  <c:v>1.0711577248890682</c:v>
                </c:pt>
                <c:pt idx="12395">
                  <c:v>1.0710713133268797</c:v>
                </c:pt>
                <c:pt idx="12396">
                  <c:v>1.0709849157054125</c:v>
                </c:pt>
                <c:pt idx="12397">
                  <c:v>1.0708985320212938</c:v>
                </c:pt>
                <c:pt idx="12398">
                  <c:v>1.0708121622711508</c:v>
                </c:pt>
                <c:pt idx="12399">
                  <c:v>1.070725806451613</c:v>
                </c:pt>
                <c:pt idx="12400">
                  <c:v>1.0706394645593098</c:v>
                </c:pt>
                <c:pt idx="12401">
                  <c:v>1.0705531365908725</c:v>
                </c:pt>
                <c:pt idx="12402">
                  <c:v>1.0704668225429332</c:v>
                </c:pt>
                <c:pt idx="12403">
                  <c:v>1.0703805224121252</c:v>
                </c:pt>
                <c:pt idx="12404">
                  <c:v>1.0702942361950827</c:v>
                </c:pt>
                <c:pt idx="12405">
                  <c:v>1.070207963888441</c:v>
                </c:pt>
                <c:pt idx="12406">
                  <c:v>1.070121705488837</c:v>
                </c:pt>
                <c:pt idx="12407">
                  <c:v>1.0700354609929077</c:v>
                </c:pt>
                <c:pt idx="12408">
                  <c:v>1.0699492303972924</c:v>
                </c:pt>
                <c:pt idx="12409">
                  <c:v>1.0698630136986302</c:v>
                </c:pt>
                <c:pt idx="12410">
                  <c:v>1.0697768108935621</c:v>
                </c:pt>
                <c:pt idx="12411">
                  <c:v>1.0696906219787303</c:v>
                </c:pt>
                <c:pt idx="12412">
                  <c:v>1.0696044469507775</c:v>
                </c:pt>
                <c:pt idx="12413">
                  <c:v>1.0695182858063477</c:v>
                </c:pt>
                <c:pt idx="12414">
                  <c:v>1.0694321385420862</c:v>
                </c:pt>
                <c:pt idx="12415">
                  <c:v>1.0693460051546391</c:v>
                </c:pt>
                <c:pt idx="12416">
                  <c:v>1.0692598856406539</c:v>
                </c:pt>
                <c:pt idx="12417">
                  <c:v>1.0691737799967789</c:v>
                </c:pt>
                <c:pt idx="12418">
                  <c:v>1.0690876882196634</c:v>
                </c:pt>
                <c:pt idx="12419">
                  <c:v>1.0690016103059581</c:v>
                </c:pt>
                <c:pt idx="12420">
                  <c:v>1.0689155462523146</c:v>
                </c:pt>
                <c:pt idx="12421">
                  <c:v>1.0688294960553857</c:v>
                </c:pt>
                <c:pt idx="12422">
                  <c:v>1.0687434597118248</c:v>
                </c:pt>
                <c:pt idx="12423">
                  <c:v>1.0686574372182871</c:v>
                </c:pt>
                <c:pt idx="12424">
                  <c:v>1.0685714285714285</c:v>
                </c:pt>
                <c:pt idx="12425">
                  <c:v>1.0684854337679059</c:v>
                </c:pt>
                <c:pt idx="12426">
                  <c:v>1.0683994528043776</c:v>
                </c:pt>
                <c:pt idx="12427">
                  <c:v>1.0683134856775025</c:v>
                </c:pt>
                <c:pt idx="12428">
                  <c:v>1.0682275323839407</c:v>
                </c:pt>
                <c:pt idx="12429">
                  <c:v>1.0681415929203539</c:v>
                </c:pt>
                <c:pt idx="12430">
                  <c:v>1.0680556672834043</c:v>
                </c:pt>
                <c:pt idx="12431">
                  <c:v>1.0679697554697554</c:v>
                </c:pt>
                <c:pt idx="12432">
                  <c:v>1.0678838574760718</c:v>
                </c:pt>
                <c:pt idx="12433">
                  <c:v>1.0677979732990188</c:v>
                </c:pt>
                <c:pt idx="12434">
                  <c:v>1.0677121029352634</c:v>
                </c:pt>
                <c:pt idx="12435">
                  <c:v>1.0676262463814732</c:v>
                </c:pt>
                <c:pt idx="12436">
                  <c:v>1.067540403634317</c:v>
                </c:pt>
                <c:pt idx="12437">
                  <c:v>1.0674545746904647</c:v>
                </c:pt>
                <c:pt idx="12438">
                  <c:v>1.0673687595465873</c:v>
                </c:pt>
                <c:pt idx="12439">
                  <c:v>1.0672829581993568</c:v>
                </c:pt>
                <c:pt idx="12440">
                  <c:v>1.0671971706454466</c:v>
                </c:pt>
                <c:pt idx="12441">
                  <c:v>1.0671113968815302</c:v>
                </c:pt>
                <c:pt idx="12442">
                  <c:v>1.0670256369042834</c:v>
                </c:pt>
                <c:pt idx="12443">
                  <c:v>1.0669398907103824</c:v>
                </c:pt>
                <c:pt idx="12444">
                  <c:v>1.0668541582965045</c:v>
                </c:pt>
                <c:pt idx="12445">
                  <c:v>1.0667684396593282</c:v>
                </c:pt>
                <c:pt idx="12446">
                  <c:v>1.066682734795533</c:v>
                </c:pt>
                <c:pt idx="12447">
                  <c:v>1.0665970437017995</c:v>
                </c:pt>
                <c:pt idx="12448">
                  <c:v>1.0665113663748091</c:v>
                </c:pt>
                <c:pt idx="12449">
                  <c:v>1.0664257028112449</c:v>
                </c:pt>
                <c:pt idx="12450">
                  <c:v>1.0663400530077904</c:v>
                </c:pt>
                <c:pt idx="12451">
                  <c:v>1.0662544169611308</c:v>
                </c:pt>
                <c:pt idx="12452">
                  <c:v>1.0661687946679514</c:v>
                </c:pt>
                <c:pt idx="12453">
                  <c:v>1.0660831861249398</c:v>
                </c:pt>
                <c:pt idx="12454">
                  <c:v>1.0659975913287836</c:v>
                </c:pt>
                <c:pt idx="12455">
                  <c:v>1.0659120102761721</c:v>
                </c:pt>
                <c:pt idx="12456">
                  <c:v>1.0658264429637954</c:v>
                </c:pt>
                <c:pt idx="12457">
                  <c:v>1.0657408893883449</c:v>
                </c:pt>
                <c:pt idx="12458">
                  <c:v>1.0656553495465126</c:v>
                </c:pt>
                <c:pt idx="12459">
                  <c:v>1.065569823434992</c:v>
                </c:pt>
                <c:pt idx="12460">
                  <c:v>1.0654843110504775</c:v>
                </c:pt>
                <c:pt idx="12461">
                  <c:v>1.0653988123896645</c:v>
                </c:pt>
                <c:pt idx="12462">
                  <c:v>1.0653133274492497</c:v>
                </c:pt>
                <c:pt idx="12463">
                  <c:v>1.0652278562259307</c:v>
                </c:pt>
                <c:pt idx="12464">
                  <c:v>1.0651423987164059</c:v>
                </c:pt>
                <c:pt idx="12465">
                  <c:v>1.0650569549173752</c:v>
                </c:pt>
                <c:pt idx="12466">
                  <c:v>1.0649715248255394</c:v>
                </c:pt>
                <c:pt idx="12467">
                  <c:v>1.0648861084376002</c:v>
                </c:pt>
                <c:pt idx="12468">
                  <c:v>1.0648007057502606</c:v>
                </c:pt>
                <c:pt idx="12469">
                  <c:v>1.0647153167602246</c:v>
                </c:pt>
                <c:pt idx="12470">
                  <c:v>1.0646299414641969</c:v>
                </c:pt>
                <c:pt idx="12471">
                  <c:v>1.064544579858884</c:v>
                </c:pt>
                <c:pt idx="12472">
                  <c:v>1.0644592319409925</c:v>
                </c:pt>
                <c:pt idx="12473">
                  <c:v>1.064373897707231</c:v>
                </c:pt>
                <c:pt idx="12474">
                  <c:v>1.0642885771543087</c:v>
                </c:pt>
                <c:pt idx="12475">
                  <c:v>1.0642032702789355</c:v>
                </c:pt>
                <c:pt idx="12476">
                  <c:v>1.0641179770778233</c:v>
                </c:pt>
                <c:pt idx="12477">
                  <c:v>1.0640326975476839</c:v>
                </c:pt>
                <c:pt idx="12478">
                  <c:v>1.0639474316852311</c:v>
                </c:pt>
                <c:pt idx="12479">
                  <c:v>1.0638621794871794</c:v>
                </c:pt>
                <c:pt idx="12480">
                  <c:v>1.0637769409502444</c:v>
                </c:pt>
                <c:pt idx="12481">
                  <c:v>1.0636917160711425</c:v>
                </c:pt>
                <c:pt idx="12482">
                  <c:v>1.0636065048465915</c:v>
                </c:pt>
                <c:pt idx="12483">
                  <c:v>1.0635213072733098</c:v>
                </c:pt>
                <c:pt idx="12484">
                  <c:v>1.0634361233480176</c:v>
                </c:pt>
                <c:pt idx="12485">
                  <c:v>1.0633509530674354</c:v>
                </c:pt>
                <c:pt idx="12486">
                  <c:v>1.0632657964282854</c:v>
                </c:pt>
                <c:pt idx="12487">
                  <c:v>1.0631806534272903</c:v>
                </c:pt>
                <c:pt idx="12488">
                  <c:v>1.0630955240611739</c:v>
                </c:pt>
                <c:pt idx="12489">
                  <c:v>1.0630104083266614</c:v>
                </c:pt>
                <c:pt idx="12490">
                  <c:v>1.0629253062204786</c:v>
                </c:pt>
                <c:pt idx="12491">
                  <c:v>1.0628402177393532</c:v>
                </c:pt>
                <c:pt idx="12492">
                  <c:v>1.0627551428800128</c:v>
                </c:pt>
                <c:pt idx="12493">
                  <c:v>1.0626700816391867</c:v>
                </c:pt>
                <c:pt idx="12494">
                  <c:v>1.0625850340136054</c:v>
                </c:pt>
                <c:pt idx="12495">
                  <c:v>1.0625</c:v>
                </c:pt>
                <c:pt idx="12496">
                  <c:v>1.0624149795951028</c:v>
                </c:pt>
                <c:pt idx="12497">
                  <c:v>1.0623299727956472</c:v>
                </c:pt>
                <c:pt idx="12498">
                  <c:v>1.0622449795983679</c:v>
                </c:pt>
                <c:pt idx="12499">
                  <c:v>1.06216</c:v>
                </c:pt>
                <c:pt idx="12500">
                  <c:v>1.0620750339972802</c:v>
                </c:pt>
                <c:pt idx="12501">
                  <c:v>1.0619900815869461</c:v>
                </c:pt>
                <c:pt idx="12502">
                  <c:v>1.0619051427657362</c:v>
                </c:pt>
                <c:pt idx="12503">
                  <c:v>1.0618202175303904</c:v>
                </c:pt>
                <c:pt idx="12504">
                  <c:v>1.0617353058776489</c:v>
                </c:pt>
                <c:pt idx="12505">
                  <c:v>1.0616504078042539</c:v>
                </c:pt>
                <c:pt idx="12506">
                  <c:v>1.0615655233069481</c:v>
                </c:pt>
                <c:pt idx="12507">
                  <c:v>1.0614806523824751</c:v>
                </c:pt>
                <c:pt idx="12508">
                  <c:v>1.0613957950275801</c:v>
                </c:pt>
                <c:pt idx="12509">
                  <c:v>1.0613109512390089</c:v>
                </c:pt>
                <c:pt idx="12510">
                  <c:v>1.0612261210135081</c:v>
                </c:pt>
                <c:pt idx="12511">
                  <c:v>1.0611413043478262</c:v>
                </c:pt>
                <c:pt idx="12512">
                  <c:v>1.0610565012387116</c:v>
                </c:pt>
                <c:pt idx="12513">
                  <c:v>1.0609717116829152</c:v>
                </c:pt>
                <c:pt idx="12514">
                  <c:v>1.0608869356771873</c:v>
                </c:pt>
                <c:pt idx="12515">
                  <c:v>1.0608021732182806</c:v>
                </c:pt>
                <c:pt idx="12516">
                  <c:v>1.060717424302948</c:v>
                </c:pt>
                <c:pt idx="12517">
                  <c:v>1.0606326889279438</c:v>
                </c:pt>
                <c:pt idx="12518">
                  <c:v>1.0605479670900231</c:v>
                </c:pt>
                <c:pt idx="12519">
                  <c:v>1.0604632587859424</c:v>
                </c:pt>
                <c:pt idx="12520">
                  <c:v>1.060378564012459</c:v>
                </c:pt>
                <c:pt idx="12521">
                  <c:v>1.0602938827663313</c:v>
                </c:pt>
                <c:pt idx="12522">
                  <c:v>1.0602092150443185</c:v>
                </c:pt>
                <c:pt idx="12523">
                  <c:v>1.0601245608431811</c:v>
                </c:pt>
                <c:pt idx="12524">
                  <c:v>1.0600399201596806</c:v>
                </c:pt>
                <c:pt idx="12525">
                  <c:v>1.0599552929905796</c:v>
                </c:pt>
                <c:pt idx="12526">
                  <c:v>1.0598706793326416</c:v>
                </c:pt>
                <c:pt idx="12527">
                  <c:v>1.059786079182631</c:v>
                </c:pt>
                <c:pt idx="12528">
                  <c:v>1.0597014925373134</c:v>
                </c:pt>
                <c:pt idx="12529">
                  <c:v>1.0596169193934557</c:v>
                </c:pt>
                <c:pt idx="12530">
                  <c:v>1.0595323597478254</c:v>
                </c:pt>
                <c:pt idx="12531">
                  <c:v>1.0594478135971912</c:v>
                </c:pt>
                <c:pt idx="12532">
                  <c:v>1.0593632809383229</c:v>
                </c:pt>
                <c:pt idx="12533">
                  <c:v>1.0592787617679911</c:v>
                </c:pt>
                <c:pt idx="12534">
                  <c:v>1.0591942560829677</c:v>
                </c:pt>
                <c:pt idx="12535">
                  <c:v>1.0591097638800255</c:v>
                </c:pt>
                <c:pt idx="12536">
                  <c:v>1.0590252851559385</c:v>
                </c:pt>
                <c:pt idx="12537">
                  <c:v>1.0589408199074812</c:v>
                </c:pt>
                <c:pt idx="12538">
                  <c:v>1.05885636813143</c:v>
                </c:pt>
                <c:pt idx="12539">
                  <c:v>1.0587719298245615</c:v>
                </c:pt>
                <c:pt idx="12540">
                  <c:v>1.0586875049836537</c:v>
                </c:pt>
                <c:pt idx="12541">
                  <c:v>1.0586030936054855</c:v>
                </c:pt>
                <c:pt idx="12542">
                  <c:v>1.0585186956868373</c:v>
                </c:pt>
                <c:pt idx="12543">
                  <c:v>1.0584343112244898</c:v>
                </c:pt>
                <c:pt idx="12544">
                  <c:v>1.0583499402152252</c:v>
                </c:pt>
                <c:pt idx="12545">
                  <c:v>1.0582655826558265</c:v>
                </c:pt>
                <c:pt idx="12546">
                  <c:v>1.058181238543078</c:v>
                </c:pt>
                <c:pt idx="12547">
                  <c:v>1.0580969078737648</c:v>
                </c:pt>
                <c:pt idx="12548">
                  <c:v>1.0580125906446729</c:v>
                </c:pt>
                <c:pt idx="12549">
                  <c:v>1.0579282868525897</c:v>
                </c:pt>
                <c:pt idx="12550">
                  <c:v>1.0578439964943032</c:v>
                </c:pt>
                <c:pt idx="12551">
                  <c:v>1.0577597195666029</c:v>
                </c:pt>
                <c:pt idx="12552">
                  <c:v>1.0576754560662789</c:v>
                </c:pt>
                <c:pt idx="12553">
                  <c:v>1.0575912059901227</c:v>
                </c:pt>
                <c:pt idx="12554">
                  <c:v>1.0575069693349264</c:v>
                </c:pt>
                <c:pt idx="12555">
                  <c:v>1.0574227460974832</c:v>
                </c:pt>
                <c:pt idx="12556">
                  <c:v>1.057338536274588</c:v>
                </c:pt>
                <c:pt idx="12557">
                  <c:v>1.0572543398630354</c:v>
                </c:pt>
                <c:pt idx="12558">
                  <c:v>1.0571701568596226</c:v>
                </c:pt>
                <c:pt idx="12559">
                  <c:v>1.0570859872611464</c:v>
                </c:pt>
                <c:pt idx="12560">
                  <c:v>1.0570018310644056</c:v>
                </c:pt>
                <c:pt idx="12561">
                  <c:v>1.0569176882661997</c:v>
                </c:pt>
                <c:pt idx="12562">
                  <c:v>1.0568335588633289</c:v>
                </c:pt>
                <c:pt idx="12563">
                  <c:v>1.0567494428525948</c:v>
                </c:pt>
                <c:pt idx="12564">
                  <c:v>1.0566653402307999</c:v>
                </c:pt>
                <c:pt idx="12565">
                  <c:v>1.0565812509947476</c:v>
                </c:pt>
                <c:pt idx="12566">
                  <c:v>1.0564971751412429</c:v>
                </c:pt>
                <c:pt idx="12567">
                  <c:v>1.056413112667091</c:v>
                </c:pt>
                <c:pt idx="12568">
                  <c:v>1.0563290635690985</c:v>
                </c:pt>
                <c:pt idx="12569">
                  <c:v>1.0562450278440731</c:v>
                </c:pt>
                <c:pt idx="12570">
                  <c:v>1.0561610054888235</c:v>
                </c:pt>
                <c:pt idx="12571">
                  <c:v>1.0560769965001591</c:v>
                </c:pt>
                <c:pt idx="12572">
                  <c:v>1.0559930008748906</c:v>
                </c:pt>
                <c:pt idx="12573">
                  <c:v>1.0559090186098299</c:v>
                </c:pt>
                <c:pt idx="12574">
                  <c:v>1.0558250497017894</c:v>
                </c:pt>
                <c:pt idx="12575">
                  <c:v>1.0557410941475827</c:v>
                </c:pt>
                <c:pt idx="12576">
                  <c:v>1.0556571519440248</c:v>
                </c:pt>
                <c:pt idx="12577">
                  <c:v>1.0555732230879313</c:v>
                </c:pt>
                <c:pt idx="12578">
                  <c:v>1.0554893075761189</c:v>
                </c:pt>
                <c:pt idx="12579">
                  <c:v>1.0554054054054054</c:v>
                </c:pt>
                <c:pt idx="12580">
                  <c:v>1.0553215165726095</c:v>
                </c:pt>
                <c:pt idx="12581">
                  <c:v>1.055237641074551</c:v>
                </c:pt>
                <c:pt idx="12582">
                  <c:v>1.0551537789080505</c:v>
                </c:pt>
                <c:pt idx="12583">
                  <c:v>1.05506993006993</c:v>
                </c:pt>
                <c:pt idx="12584">
                  <c:v>1.0549860945570124</c:v>
                </c:pt>
                <c:pt idx="12585">
                  <c:v>1.054902272366121</c:v>
                </c:pt>
                <c:pt idx="12586">
                  <c:v>1.0548184634940811</c:v>
                </c:pt>
                <c:pt idx="12587">
                  <c:v>1.0547346679377185</c:v>
                </c:pt>
                <c:pt idx="12588">
                  <c:v>1.0546508856938597</c:v>
                </c:pt>
                <c:pt idx="12589">
                  <c:v>1.0545671167593329</c:v>
                </c:pt>
                <c:pt idx="12590">
                  <c:v>1.0544833611309665</c:v>
                </c:pt>
                <c:pt idx="12591">
                  <c:v>1.0543996188055909</c:v>
                </c:pt>
                <c:pt idx="12592">
                  <c:v>1.0543158897800364</c:v>
                </c:pt>
                <c:pt idx="12593">
                  <c:v>1.0542321740511356</c:v>
                </c:pt>
                <c:pt idx="12594">
                  <c:v>1.0541484716157206</c:v>
                </c:pt>
                <c:pt idx="12595">
                  <c:v>1.0540647824706255</c:v>
                </c:pt>
                <c:pt idx="12596">
                  <c:v>1.0539811066126856</c:v>
                </c:pt>
                <c:pt idx="12597">
                  <c:v>1.0538974440387363</c:v>
                </c:pt>
                <c:pt idx="12598">
                  <c:v>1.0538137947456148</c:v>
                </c:pt>
                <c:pt idx="12599">
                  <c:v>1.0537301587301586</c:v>
                </c:pt>
                <c:pt idx="12600">
                  <c:v>1.0536465359892071</c:v>
                </c:pt>
                <c:pt idx="12601">
                  <c:v>1.0535629265196</c:v>
                </c:pt>
                <c:pt idx="12602">
                  <c:v>1.0534793303181782</c:v>
                </c:pt>
                <c:pt idx="12603">
                  <c:v>1.0533957473817837</c:v>
                </c:pt>
                <c:pt idx="12604">
                  <c:v>1.0533121777072589</c:v>
                </c:pt>
                <c:pt idx="12605">
                  <c:v>1.0532286212914486</c:v>
                </c:pt>
                <c:pt idx="12606">
                  <c:v>1.0531450781311968</c:v>
                </c:pt>
                <c:pt idx="12607">
                  <c:v>1.0530615482233503</c:v>
                </c:pt>
                <c:pt idx="12608">
                  <c:v>1.0529780315647552</c:v>
                </c:pt>
                <c:pt idx="12609">
                  <c:v>1.0528945281522601</c:v>
                </c:pt>
                <c:pt idx="12610">
                  <c:v>1.0528110379827136</c:v>
                </c:pt>
                <c:pt idx="12611">
                  <c:v>1.0527275610529654</c:v>
                </c:pt>
                <c:pt idx="12612">
                  <c:v>1.0526440973598667</c:v>
                </c:pt>
                <c:pt idx="12613">
                  <c:v>1.0525606469002695</c:v>
                </c:pt>
                <c:pt idx="12614">
                  <c:v>1.0524772096710266</c:v>
                </c:pt>
                <c:pt idx="12615">
                  <c:v>1.0523937856689918</c:v>
                </c:pt>
                <c:pt idx="12616">
                  <c:v>1.0523103748910201</c:v>
                </c:pt>
                <c:pt idx="12617">
                  <c:v>1.0522269773339674</c:v>
                </c:pt>
                <c:pt idx="12618">
                  <c:v>1.0521435929946905</c:v>
                </c:pt>
                <c:pt idx="12619">
                  <c:v>1.0520602218700474</c:v>
                </c:pt>
                <c:pt idx="12620">
                  <c:v>1.0519768639568972</c:v>
                </c:pt>
                <c:pt idx="12621">
                  <c:v>1.0518935192520995</c:v>
                </c:pt>
                <c:pt idx="12622">
                  <c:v>1.0518101877525152</c:v>
                </c:pt>
                <c:pt idx="12623">
                  <c:v>1.0517268694550064</c:v>
                </c:pt>
                <c:pt idx="12624">
                  <c:v>1.0516435643564357</c:v>
                </c:pt>
                <c:pt idx="12625">
                  <c:v>1.051560272453667</c:v>
                </c:pt>
                <c:pt idx="12626">
                  <c:v>1.0514769937435653</c:v>
                </c:pt>
                <c:pt idx="12627">
                  <c:v>1.0513937282229966</c:v>
                </c:pt>
                <c:pt idx="12628">
                  <c:v>1.0513104758888272</c:v>
                </c:pt>
                <c:pt idx="12629">
                  <c:v>1.0512272367379256</c:v>
                </c:pt>
                <c:pt idx="12630">
                  <c:v>1.0511440107671601</c:v>
                </c:pt>
                <c:pt idx="12631">
                  <c:v>1.0510607979734008</c:v>
                </c:pt>
                <c:pt idx="12632">
                  <c:v>1.0509775983535186</c:v>
                </c:pt>
                <c:pt idx="12633">
                  <c:v>1.050894411904385</c:v>
                </c:pt>
                <c:pt idx="12634">
                  <c:v>1.050811238622873</c:v>
                </c:pt>
                <c:pt idx="12635">
                  <c:v>1.0507280785058564</c:v>
                </c:pt>
                <c:pt idx="12636">
                  <c:v>1.0506449315502098</c:v>
                </c:pt>
                <c:pt idx="12637">
                  <c:v>1.050561797752809</c:v>
                </c:pt>
                <c:pt idx="12638">
                  <c:v>1.050478677110531</c:v>
                </c:pt>
                <c:pt idx="12639">
                  <c:v>1.0503955696202532</c:v>
                </c:pt>
                <c:pt idx="12640">
                  <c:v>1.0503124752788546</c:v>
                </c:pt>
                <c:pt idx="12641">
                  <c:v>1.0502293940832146</c:v>
                </c:pt>
                <c:pt idx="12642">
                  <c:v>1.0501463260302144</c:v>
                </c:pt>
                <c:pt idx="12643">
                  <c:v>1.0500632711167353</c:v>
                </c:pt>
                <c:pt idx="12644">
                  <c:v>1.0499802293396598</c:v>
                </c:pt>
                <c:pt idx="12645">
                  <c:v>1.0498972006958722</c:v>
                </c:pt>
                <c:pt idx="12646">
                  <c:v>1.0498141851822567</c:v>
                </c:pt>
                <c:pt idx="12647">
                  <c:v>1.049731182795699</c:v>
                </c:pt>
                <c:pt idx="12648">
                  <c:v>1.0496481935330857</c:v>
                </c:pt>
                <c:pt idx="12649">
                  <c:v>1.0495652173913044</c:v>
                </c:pt>
                <c:pt idx="12650">
                  <c:v>1.0494822543672437</c:v>
                </c:pt>
                <c:pt idx="12651">
                  <c:v>1.0493993044577932</c:v>
                </c:pt>
                <c:pt idx="12652">
                  <c:v>1.0493163676598436</c:v>
                </c:pt>
                <c:pt idx="12653">
                  <c:v>1.0492334439702862</c:v>
                </c:pt>
                <c:pt idx="12654">
                  <c:v>1.0491505333860134</c:v>
                </c:pt>
                <c:pt idx="12655">
                  <c:v>1.049067635903919</c:v>
                </c:pt>
                <c:pt idx="12656">
                  <c:v>1.0489847515208974</c:v>
                </c:pt>
                <c:pt idx="12657">
                  <c:v>1.0489018802338441</c:v>
                </c:pt>
                <c:pt idx="12658">
                  <c:v>1.0488190220396556</c:v>
                </c:pt>
                <c:pt idx="12659">
                  <c:v>1.048736176935229</c:v>
                </c:pt>
                <c:pt idx="12660">
                  <c:v>1.0486533449174631</c:v>
                </c:pt>
                <c:pt idx="12661">
                  <c:v>1.048570525983257</c:v>
                </c:pt>
                <c:pt idx="12662">
                  <c:v>1.0484877201295111</c:v>
                </c:pt>
                <c:pt idx="12663">
                  <c:v>1.0484049273531271</c:v>
                </c:pt>
                <c:pt idx="12664">
                  <c:v>1.0483221476510067</c:v>
                </c:pt>
                <c:pt idx="12665">
                  <c:v>1.0482393810200537</c:v>
                </c:pt>
                <c:pt idx="12666">
                  <c:v>1.0481566274571721</c:v>
                </c:pt>
                <c:pt idx="12667">
                  <c:v>1.0480738869592674</c:v>
                </c:pt>
                <c:pt idx="12668">
                  <c:v>1.0479911595232456</c:v>
                </c:pt>
                <c:pt idx="12669">
                  <c:v>1.0479084451460141</c:v>
                </c:pt>
                <c:pt idx="12670">
                  <c:v>1.0478257438244811</c:v>
                </c:pt>
                <c:pt idx="12671">
                  <c:v>1.0477430555555556</c:v>
                </c:pt>
                <c:pt idx="12672">
                  <c:v>1.0476603803361477</c:v>
                </c:pt>
                <c:pt idx="12673">
                  <c:v>1.0475777181631687</c:v>
                </c:pt>
                <c:pt idx="12674">
                  <c:v>1.0474950690335305</c:v>
                </c:pt>
                <c:pt idx="12675">
                  <c:v>1.0474124329441463</c:v>
                </c:pt>
                <c:pt idx="12676">
                  <c:v>1.0473298098919304</c:v>
                </c:pt>
                <c:pt idx="12677">
                  <c:v>1.0472471998737971</c:v>
                </c:pt>
                <c:pt idx="12678">
                  <c:v>1.047164602886663</c:v>
                </c:pt>
                <c:pt idx="12679">
                  <c:v>1.0470820189274448</c:v>
                </c:pt>
                <c:pt idx="12680">
                  <c:v>1.0469994479930604</c:v>
                </c:pt>
                <c:pt idx="12681">
                  <c:v>1.0469168900804289</c:v>
                </c:pt>
                <c:pt idx="12682">
                  <c:v>1.0468343451864701</c:v>
                </c:pt>
                <c:pt idx="12683">
                  <c:v>1.0467518133081046</c:v>
                </c:pt>
                <c:pt idx="12684">
                  <c:v>1.0466692944422546</c:v>
                </c:pt>
                <c:pt idx="12685">
                  <c:v>1.0465867885858426</c:v>
                </c:pt>
                <c:pt idx="12686">
                  <c:v>1.0465042957357926</c:v>
                </c:pt>
                <c:pt idx="12687">
                  <c:v>1.046421815889029</c:v>
                </c:pt>
                <c:pt idx="12688">
                  <c:v>1.0463393490424777</c:v>
                </c:pt>
                <c:pt idx="12689">
                  <c:v>1.0462568951930653</c:v>
                </c:pt>
                <c:pt idx="12690">
                  <c:v>1.0461744543377196</c:v>
                </c:pt>
                <c:pt idx="12691">
                  <c:v>1.0460920264733691</c:v>
                </c:pt>
                <c:pt idx="12692">
                  <c:v>1.0460096115969433</c:v>
                </c:pt>
                <c:pt idx="12693">
                  <c:v>1.0459272097053727</c:v>
                </c:pt>
                <c:pt idx="12694">
                  <c:v>1.0458448207955888</c:v>
                </c:pt>
                <c:pt idx="12695">
                  <c:v>1.0457624448645242</c:v>
                </c:pt>
                <c:pt idx="12696">
                  <c:v>1.0456800819091123</c:v>
                </c:pt>
                <c:pt idx="12697">
                  <c:v>1.0455977319262877</c:v>
                </c:pt>
                <c:pt idx="12698">
                  <c:v>1.0455153949129852</c:v>
                </c:pt>
                <c:pt idx="12699">
                  <c:v>1.0454330708661417</c:v>
                </c:pt>
                <c:pt idx="12700">
                  <c:v>1.0453507597826943</c:v>
                </c:pt>
                <c:pt idx="12701">
                  <c:v>1.0452684616595811</c:v>
                </c:pt>
                <c:pt idx="12702">
                  <c:v>1.0451861764937416</c:v>
                </c:pt>
                <c:pt idx="12703">
                  <c:v>1.045103904282116</c:v>
                </c:pt>
                <c:pt idx="12704">
                  <c:v>1.045021645021645</c:v>
                </c:pt>
                <c:pt idx="12705">
                  <c:v>1.0449393987092712</c:v>
                </c:pt>
                <c:pt idx="12706">
                  <c:v>1.0448571653419376</c:v>
                </c:pt>
                <c:pt idx="12707">
                  <c:v>1.044774944916588</c:v>
                </c:pt>
                <c:pt idx="12708">
                  <c:v>1.0446927374301676</c:v>
                </c:pt>
                <c:pt idx="12709">
                  <c:v>1.0446105428796224</c:v>
                </c:pt>
                <c:pt idx="12710">
                  <c:v>1.0445283612618992</c:v>
                </c:pt>
                <c:pt idx="12711">
                  <c:v>1.0444461925739459</c:v>
                </c:pt>
                <c:pt idx="12712">
                  <c:v>1.0443640368127114</c:v>
                </c:pt>
                <c:pt idx="12713">
                  <c:v>1.0442818939751455</c:v>
                </c:pt>
                <c:pt idx="12714">
                  <c:v>1.044199764058199</c:v>
                </c:pt>
                <c:pt idx="12715">
                  <c:v>1.0441176470588236</c:v>
                </c:pt>
                <c:pt idx="12716">
                  <c:v>1.0440355429739718</c:v>
                </c:pt>
                <c:pt idx="12717">
                  <c:v>1.0439534518005975</c:v>
                </c:pt>
                <c:pt idx="12718">
                  <c:v>1.0438713735356553</c:v>
                </c:pt>
                <c:pt idx="12719">
                  <c:v>1.0437893081761007</c:v>
                </c:pt>
                <c:pt idx="12720">
                  <c:v>1.04370725571889</c:v>
                </c:pt>
                <c:pt idx="12721">
                  <c:v>1.0436252161609809</c:v>
                </c:pt>
                <c:pt idx="12722">
                  <c:v>1.0435431894993319</c:v>
                </c:pt>
                <c:pt idx="12723">
                  <c:v>1.0434611757309022</c:v>
                </c:pt>
                <c:pt idx="12724">
                  <c:v>1.0433791748526522</c:v>
                </c:pt>
                <c:pt idx="12725">
                  <c:v>1.0432971868615433</c:v>
                </c:pt>
                <c:pt idx="12726">
                  <c:v>1.0432152117545377</c:v>
                </c:pt>
                <c:pt idx="12727">
                  <c:v>1.0431332495285983</c:v>
                </c:pt>
                <c:pt idx="12728">
                  <c:v>1.0430513001806898</c:v>
                </c:pt>
                <c:pt idx="12729">
                  <c:v>1.0429693637077768</c:v>
                </c:pt>
                <c:pt idx="12730">
                  <c:v>1.0428874401068258</c:v>
                </c:pt>
                <c:pt idx="12731">
                  <c:v>1.0428055293748038</c:v>
                </c:pt>
                <c:pt idx="12732">
                  <c:v>1.0427236315086783</c:v>
                </c:pt>
                <c:pt idx="12733">
                  <c:v>1.0426417465054185</c:v>
                </c:pt>
                <c:pt idx="12734">
                  <c:v>1.0425598743619946</c:v>
                </c:pt>
                <c:pt idx="12735">
                  <c:v>1.042478015075377</c:v>
                </c:pt>
                <c:pt idx="12736">
                  <c:v>1.0423961686425376</c:v>
                </c:pt>
                <c:pt idx="12737">
                  <c:v>1.0423143350604491</c:v>
                </c:pt>
                <c:pt idx="12738">
                  <c:v>1.0422325143260853</c:v>
                </c:pt>
                <c:pt idx="12739">
                  <c:v>1.0421507064364208</c:v>
                </c:pt>
                <c:pt idx="12740">
                  <c:v>1.0420689113884309</c:v>
                </c:pt>
                <c:pt idx="12741">
                  <c:v>1.0419871291790928</c:v>
                </c:pt>
                <c:pt idx="12742">
                  <c:v>1.0419053598053833</c:v>
                </c:pt>
                <c:pt idx="12743">
                  <c:v>1.0418236032642811</c:v>
                </c:pt>
                <c:pt idx="12744">
                  <c:v>1.0417418595527659</c:v>
                </c:pt>
                <c:pt idx="12745">
                  <c:v>1.0416601286678173</c:v>
                </c:pt>
                <c:pt idx="12746">
                  <c:v>1.0415784106064172</c:v>
                </c:pt>
                <c:pt idx="12747">
                  <c:v>1.0414967053655475</c:v>
                </c:pt>
                <c:pt idx="12748">
                  <c:v>1.0414150129421915</c:v>
                </c:pt>
                <c:pt idx="12749">
                  <c:v>1.0413333333333334</c:v>
                </c:pt>
                <c:pt idx="12750">
                  <c:v>1.0412516665359579</c:v>
                </c:pt>
                <c:pt idx="12751">
                  <c:v>1.0411700125470515</c:v>
                </c:pt>
                <c:pt idx="12752">
                  <c:v>1.0410883713636008</c:v>
                </c:pt>
                <c:pt idx="12753">
                  <c:v>1.0410067429825938</c:v>
                </c:pt>
                <c:pt idx="12754">
                  <c:v>1.0409251274010192</c:v>
                </c:pt>
                <c:pt idx="12755">
                  <c:v>1.0408435246158669</c:v>
                </c:pt>
                <c:pt idx="12756">
                  <c:v>1.0407619346241279</c:v>
                </c:pt>
                <c:pt idx="12757">
                  <c:v>1.0406803574227936</c:v>
                </c:pt>
                <c:pt idx="12758">
                  <c:v>1.0405987930088565</c:v>
                </c:pt>
                <c:pt idx="12759">
                  <c:v>1.0405172413793105</c:v>
                </c:pt>
                <c:pt idx="12760">
                  <c:v>1.0404357025311497</c:v>
                </c:pt>
                <c:pt idx="12761">
                  <c:v>1.0403541764613697</c:v>
                </c:pt>
                <c:pt idx="12762">
                  <c:v>1.040272663166967</c:v>
                </c:pt>
                <c:pt idx="12763">
                  <c:v>1.0401911626449389</c:v>
                </c:pt>
                <c:pt idx="12764">
                  <c:v>1.0401096748922836</c:v>
                </c:pt>
                <c:pt idx="12765">
                  <c:v>1.0400281999060004</c:v>
                </c:pt>
                <c:pt idx="12766">
                  <c:v>1.0399467376830893</c:v>
                </c:pt>
                <c:pt idx="12767">
                  <c:v>1.0398652882205515</c:v>
                </c:pt>
                <c:pt idx="12768">
                  <c:v>1.0397838515153888</c:v>
                </c:pt>
                <c:pt idx="12769">
                  <c:v>1.0397024275646045</c:v>
                </c:pt>
                <c:pt idx="12770">
                  <c:v>1.0396210163652024</c:v>
                </c:pt>
                <c:pt idx="12771">
                  <c:v>1.0395396179141874</c:v>
                </c:pt>
                <c:pt idx="12772">
                  <c:v>1.039458232208565</c:v>
                </c:pt>
                <c:pt idx="12773">
                  <c:v>1.0393768592453421</c:v>
                </c:pt>
                <c:pt idx="12774">
                  <c:v>1.0392954990215264</c:v>
                </c:pt>
                <c:pt idx="12775">
                  <c:v>1.0392141515341264</c:v>
                </c:pt>
                <c:pt idx="12776">
                  <c:v>1.0391328167801519</c:v>
                </c:pt>
                <c:pt idx="12777">
                  <c:v>1.039051494756613</c:v>
                </c:pt>
                <c:pt idx="12778">
                  <c:v>1.0389701854605211</c:v>
                </c:pt>
                <c:pt idx="12779">
                  <c:v>1.038888888888889</c:v>
                </c:pt>
                <c:pt idx="12780">
                  <c:v>1.0388076050387294</c:v>
                </c:pt>
                <c:pt idx="12781">
                  <c:v>1.0387263339070567</c:v>
                </c:pt>
                <c:pt idx="12782">
                  <c:v>1.0386450754908862</c:v>
                </c:pt>
                <c:pt idx="12783">
                  <c:v>1.0385638297872339</c:v>
                </c:pt>
                <c:pt idx="12784">
                  <c:v>1.0384825967931168</c:v>
                </c:pt>
                <c:pt idx="12785">
                  <c:v>1.0384013765055529</c:v>
                </c:pt>
                <c:pt idx="12786">
                  <c:v>1.0383201689215609</c:v>
                </c:pt>
                <c:pt idx="12787">
                  <c:v>1.0382389740381608</c:v>
                </c:pt>
                <c:pt idx="12788">
                  <c:v>1.0381577918523732</c:v>
                </c:pt>
                <c:pt idx="12789">
                  <c:v>1.0380766223612197</c:v>
                </c:pt>
                <c:pt idx="12790">
                  <c:v>1.0379954655617232</c:v>
                </c:pt>
                <c:pt idx="12791">
                  <c:v>1.0379143214509068</c:v>
                </c:pt>
                <c:pt idx="12792">
                  <c:v>1.0378331900257953</c:v>
                </c:pt>
                <c:pt idx="12793">
                  <c:v>1.0377520712834141</c:v>
                </c:pt>
                <c:pt idx="12794">
                  <c:v>1.0376709652207894</c:v>
                </c:pt>
                <c:pt idx="12795">
                  <c:v>1.0375898718349483</c:v>
                </c:pt>
                <c:pt idx="12796">
                  <c:v>1.0375087911229195</c:v>
                </c:pt>
                <c:pt idx="12797">
                  <c:v>1.0374277230817315</c:v>
                </c:pt>
                <c:pt idx="12798">
                  <c:v>1.0373466677084147</c:v>
                </c:pt>
                <c:pt idx="12799">
                  <c:v>1.0372656250000001</c:v>
                </c:pt>
                <c:pt idx="12800">
                  <c:v>1.0371845949535192</c:v>
                </c:pt>
                <c:pt idx="12801">
                  <c:v>1.0371035775660054</c:v>
                </c:pt>
                <c:pt idx="12802">
                  <c:v>1.037022572834492</c:v>
                </c:pt>
                <c:pt idx="12803">
                  <c:v>1.0369415807560138</c:v>
                </c:pt>
                <c:pt idx="12804">
                  <c:v>1.0368606013276065</c:v>
                </c:pt>
                <c:pt idx="12805">
                  <c:v>1.0367796345463065</c:v>
                </c:pt>
                <c:pt idx="12806">
                  <c:v>1.0366986804091511</c:v>
                </c:pt>
                <c:pt idx="12807">
                  <c:v>1.0366177389131792</c:v>
                </c:pt>
                <c:pt idx="12808">
                  <c:v>1.0365368100554297</c:v>
                </c:pt>
                <c:pt idx="12809">
                  <c:v>1.0364558938329431</c:v>
                </c:pt>
                <c:pt idx="12810">
                  <c:v>1.0363749902427601</c:v>
                </c:pt>
                <c:pt idx="12811">
                  <c:v>1.0362940992819232</c:v>
                </c:pt>
                <c:pt idx="12812">
                  <c:v>1.0362132209474753</c:v>
                </c:pt>
                <c:pt idx="12813">
                  <c:v>1.0361323552364601</c:v>
                </c:pt>
                <c:pt idx="12814">
                  <c:v>1.0360515021459227</c:v>
                </c:pt>
                <c:pt idx="12815">
                  <c:v>1.035970661672909</c:v>
                </c:pt>
                <c:pt idx="12816">
                  <c:v>1.0358898338144651</c:v>
                </c:pt>
                <c:pt idx="12817">
                  <c:v>1.0358090185676392</c:v>
                </c:pt>
                <c:pt idx="12818">
                  <c:v>1.0357282159294796</c:v>
                </c:pt>
                <c:pt idx="12819">
                  <c:v>1.0356474258970358</c:v>
                </c:pt>
                <c:pt idx="12820">
                  <c:v>1.0355666484673582</c:v>
                </c:pt>
                <c:pt idx="12821">
                  <c:v>1.0354858836374981</c:v>
                </c:pt>
                <c:pt idx="12822">
                  <c:v>1.0354051314045076</c:v>
                </c:pt>
                <c:pt idx="12823">
                  <c:v>1.0353243917654398</c:v>
                </c:pt>
                <c:pt idx="12824">
                  <c:v>1.0352436647173489</c:v>
                </c:pt>
                <c:pt idx="12825">
                  <c:v>1.0351629502572899</c:v>
                </c:pt>
                <c:pt idx="12826">
                  <c:v>1.0350822483823185</c:v>
                </c:pt>
                <c:pt idx="12827">
                  <c:v>1.0350015590894917</c:v>
                </c:pt>
                <c:pt idx="12828">
                  <c:v>1.0349208823758671</c:v>
                </c:pt>
                <c:pt idx="12829">
                  <c:v>1.0348402182385035</c:v>
                </c:pt>
                <c:pt idx="12830">
                  <c:v>1.0347595666744602</c:v>
                </c:pt>
                <c:pt idx="12831">
                  <c:v>1.0346789276807979</c:v>
                </c:pt>
                <c:pt idx="12832">
                  <c:v>1.0345983012545781</c:v>
                </c:pt>
                <c:pt idx="12833">
                  <c:v>1.0345176873928628</c:v>
                </c:pt>
                <c:pt idx="12834">
                  <c:v>1.0344370860927152</c:v>
                </c:pt>
                <c:pt idx="12835">
                  <c:v>1.0343564973511998</c:v>
                </c:pt>
                <c:pt idx="12836">
                  <c:v>1.0342759211653814</c:v>
                </c:pt>
                <c:pt idx="12837">
                  <c:v>1.0341953575323259</c:v>
                </c:pt>
                <c:pt idx="12838">
                  <c:v>1.0341148064491004</c:v>
                </c:pt>
                <c:pt idx="12839">
                  <c:v>1.0340342679127725</c:v>
                </c:pt>
                <c:pt idx="12840">
                  <c:v>1.0339537419204112</c:v>
                </c:pt>
                <c:pt idx="12841">
                  <c:v>1.0338732284690859</c:v>
                </c:pt>
                <c:pt idx="12842">
                  <c:v>1.0337927275558669</c:v>
                </c:pt>
                <c:pt idx="12843">
                  <c:v>1.0337122391778262</c:v>
                </c:pt>
                <c:pt idx="12844">
                  <c:v>1.0336317633320358</c:v>
                </c:pt>
                <c:pt idx="12845">
                  <c:v>1.0335513000155689</c:v>
                </c:pt>
                <c:pt idx="12846">
                  <c:v>1.0334708492255</c:v>
                </c:pt>
                <c:pt idx="12847">
                  <c:v>1.033390410958904</c:v>
                </c:pt>
                <c:pt idx="12848">
                  <c:v>1.0333099852128571</c:v>
                </c:pt>
                <c:pt idx="12849">
                  <c:v>1.0332295719844358</c:v>
                </c:pt>
                <c:pt idx="12850">
                  <c:v>1.0331491712707181</c:v>
                </c:pt>
                <c:pt idx="12851">
                  <c:v>1.033068783068783</c:v>
                </c:pt>
                <c:pt idx="12852">
                  <c:v>1.0329884073757098</c:v>
                </c:pt>
                <c:pt idx="12853">
                  <c:v>1.0329080441885794</c:v>
                </c:pt>
                <c:pt idx="12854">
                  <c:v>1.0328276935044729</c:v>
                </c:pt>
                <c:pt idx="12855">
                  <c:v>1.0327473553204729</c:v>
                </c:pt>
                <c:pt idx="12856">
                  <c:v>1.0326670296336626</c:v>
                </c:pt>
                <c:pt idx="12857">
                  <c:v>1.0325867164411262</c:v>
                </c:pt>
                <c:pt idx="12858">
                  <c:v>1.0325064157399486</c:v>
                </c:pt>
                <c:pt idx="12859">
                  <c:v>1.0324261275272162</c:v>
                </c:pt>
                <c:pt idx="12860">
                  <c:v>1.0323458518000155</c:v>
                </c:pt>
                <c:pt idx="12861">
                  <c:v>1.0322655885554346</c:v>
                </c:pt>
                <c:pt idx="12862">
                  <c:v>1.0321853377905621</c:v>
                </c:pt>
                <c:pt idx="12863">
                  <c:v>1.0321050995024876</c:v>
                </c:pt>
                <c:pt idx="12864">
                  <c:v>1.0320248736883015</c:v>
                </c:pt>
                <c:pt idx="12865">
                  <c:v>1.0319446603450957</c:v>
                </c:pt>
                <c:pt idx="12866">
                  <c:v>1.031864459469962</c:v>
                </c:pt>
                <c:pt idx="12867">
                  <c:v>1.0317842710599938</c:v>
                </c:pt>
                <c:pt idx="12868">
                  <c:v>1.0317040951122853</c:v>
                </c:pt>
                <c:pt idx="12869">
                  <c:v>1.0316239316239317</c:v>
                </c:pt>
                <c:pt idx="12870">
                  <c:v>1.0315437805920287</c:v>
                </c:pt>
                <c:pt idx="12871">
                  <c:v>1.0314636420136731</c:v>
                </c:pt>
                <c:pt idx="12872">
                  <c:v>1.0313835158859628</c:v>
                </c:pt>
                <c:pt idx="12873">
                  <c:v>1.0313034022059966</c:v>
                </c:pt>
                <c:pt idx="12874">
                  <c:v>1.0312233009708738</c:v>
                </c:pt>
                <c:pt idx="12875">
                  <c:v>1.0311432121776949</c:v>
                </c:pt>
                <c:pt idx="12876">
                  <c:v>1.0310631358235613</c:v>
                </c:pt>
                <c:pt idx="12877">
                  <c:v>1.0309830719055755</c:v>
                </c:pt>
                <c:pt idx="12878">
                  <c:v>1.03090302042084</c:v>
                </c:pt>
                <c:pt idx="12879">
                  <c:v>1.0308229813664596</c:v>
                </c:pt>
                <c:pt idx="12880">
                  <c:v>1.0307429547395388</c:v>
                </c:pt>
                <c:pt idx="12881">
                  <c:v>1.0306629405371837</c:v>
                </c:pt>
                <c:pt idx="12882">
                  <c:v>1.0305829387565009</c:v>
                </c:pt>
                <c:pt idx="12883">
                  <c:v>1.0305029493945979</c:v>
                </c:pt>
                <c:pt idx="12884">
                  <c:v>1.0304229724485836</c:v>
                </c:pt>
                <c:pt idx="12885">
                  <c:v>1.0303430079155673</c:v>
                </c:pt>
                <c:pt idx="12886">
                  <c:v>1.0302630557926593</c:v>
                </c:pt>
                <c:pt idx="12887">
                  <c:v>1.0301831160769708</c:v>
                </c:pt>
                <c:pt idx="12888">
                  <c:v>1.030103188765614</c:v>
                </c:pt>
                <c:pt idx="12889">
                  <c:v>1.030023273855702</c:v>
                </c:pt>
                <c:pt idx="12890">
                  <c:v>1.0299433713443489</c:v>
                </c:pt>
                <c:pt idx="12891">
                  <c:v>1.0298634812286689</c:v>
                </c:pt>
                <c:pt idx="12892">
                  <c:v>1.0297836035057784</c:v>
                </c:pt>
                <c:pt idx="12893">
                  <c:v>1.0297037381727936</c:v>
                </c:pt>
                <c:pt idx="12894">
                  <c:v>1.029623885226832</c:v>
                </c:pt>
                <c:pt idx="12895">
                  <c:v>1.0295440446650124</c:v>
                </c:pt>
                <c:pt idx="12896">
                  <c:v>1.0294642164844539</c:v>
                </c:pt>
                <c:pt idx="12897">
                  <c:v>1.0293844006822763</c:v>
                </c:pt>
                <c:pt idx="12898">
                  <c:v>1.0293045972556012</c:v>
                </c:pt>
                <c:pt idx="12899">
                  <c:v>1.0292248062015503</c:v>
                </c:pt>
                <c:pt idx="12900">
                  <c:v>1.0291450275172467</c:v>
                </c:pt>
                <c:pt idx="12901">
                  <c:v>1.0290652611998139</c:v>
                </c:pt>
                <c:pt idx="12902">
                  <c:v>1.0289855072463767</c:v>
                </c:pt>
                <c:pt idx="12903">
                  <c:v>1.0289057656540608</c:v>
                </c:pt>
                <c:pt idx="12904">
                  <c:v>1.0288260364199922</c:v>
                </c:pt>
                <c:pt idx="12905">
                  <c:v>1.0287463195412987</c:v>
                </c:pt>
                <c:pt idx="12906">
                  <c:v>1.028666615015108</c:v>
                </c:pt>
                <c:pt idx="12907">
                  <c:v>1.0285869228385498</c:v>
                </c:pt>
                <c:pt idx="12908">
                  <c:v>1.0285072430087536</c:v>
                </c:pt>
                <c:pt idx="12909">
                  <c:v>1.0284275755228505</c:v>
                </c:pt>
                <c:pt idx="12910">
                  <c:v>1.0283479203779722</c:v>
                </c:pt>
                <c:pt idx="12911">
                  <c:v>1.0282682775712515</c:v>
                </c:pt>
                <c:pt idx="12912">
                  <c:v>1.0281886470998218</c:v>
                </c:pt>
                <c:pt idx="12913">
                  <c:v>1.0281090289608177</c:v>
                </c:pt>
                <c:pt idx="12914">
                  <c:v>1.0280294231513745</c:v>
                </c:pt>
                <c:pt idx="12915">
                  <c:v>1.027949829668628</c:v>
                </c:pt>
                <c:pt idx="12916">
                  <c:v>1.027870248509716</c:v>
                </c:pt>
                <c:pt idx="12917">
                  <c:v>1.0277906796717757</c:v>
                </c:pt>
                <c:pt idx="12918">
                  <c:v>1.0277111231519467</c:v>
                </c:pt>
                <c:pt idx="12919">
                  <c:v>1.0276315789473685</c:v>
                </c:pt>
                <c:pt idx="12920">
                  <c:v>1.0275520470551815</c:v>
                </c:pt>
                <c:pt idx="12921">
                  <c:v>1.0274725274725274</c:v>
                </c:pt>
                <c:pt idx="12922">
                  <c:v>1.0273930201965489</c:v>
                </c:pt>
                <c:pt idx="12923">
                  <c:v>1.0273135252243888</c:v>
                </c:pt>
                <c:pt idx="12924">
                  <c:v>1.0272340425531914</c:v>
                </c:pt>
                <c:pt idx="12925">
                  <c:v>1.0271545721801021</c:v>
                </c:pt>
                <c:pt idx="12926">
                  <c:v>1.0270751141022665</c:v>
                </c:pt>
                <c:pt idx="12927">
                  <c:v>1.0269956683168318</c:v>
                </c:pt>
                <c:pt idx="12928">
                  <c:v>1.0269162348209451</c:v>
                </c:pt>
                <c:pt idx="12929">
                  <c:v>1.0268368136117556</c:v>
                </c:pt>
                <c:pt idx="12930">
                  <c:v>1.0267574046864125</c:v>
                </c:pt>
                <c:pt idx="12931">
                  <c:v>1.0266780080420661</c:v>
                </c:pt>
                <c:pt idx="12932">
                  <c:v>1.026598623675868</c:v>
                </c:pt>
                <c:pt idx="12933">
                  <c:v>1.0265192515849699</c:v>
                </c:pt>
                <c:pt idx="12934">
                  <c:v>1.0264398917665249</c:v>
                </c:pt>
                <c:pt idx="12935">
                  <c:v>1.0263605442176871</c:v>
                </c:pt>
                <c:pt idx="12936">
                  <c:v>1.026281208935611</c:v>
                </c:pt>
                <c:pt idx="12937">
                  <c:v>1.0262018859174524</c:v>
                </c:pt>
                <c:pt idx="12938">
                  <c:v>1.026122575160368</c:v>
                </c:pt>
                <c:pt idx="12939">
                  <c:v>1.0260432766615146</c:v>
                </c:pt>
                <c:pt idx="12940">
                  <c:v>1.0259639904180511</c:v>
                </c:pt>
                <c:pt idx="12941">
                  <c:v>1.0258847164271365</c:v>
                </c:pt>
                <c:pt idx="12942">
                  <c:v>1.0258054546859305</c:v>
                </c:pt>
                <c:pt idx="12943">
                  <c:v>1.0257262051915945</c:v>
                </c:pt>
                <c:pt idx="12944">
                  <c:v>1.0256469679412901</c:v>
                </c:pt>
                <c:pt idx="12945">
                  <c:v>1.0255677429321799</c:v>
                </c:pt>
                <c:pt idx="12946">
                  <c:v>1.0254885301614274</c:v>
                </c:pt>
                <c:pt idx="12947">
                  <c:v>1.025409329626197</c:v>
                </c:pt>
                <c:pt idx="12948">
                  <c:v>1.0253301413236544</c:v>
                </c:pt>
                <c:pt idx="12949">
                  <c:v>1.0252509652509652</c:v>
                </c:pt>
                <c:pt idx="12950">
                  <c:v>1.0251718014052968</c:v>
                </c:pt>
                <c:pt idx="12951">
                  <c:v>1.0250926497838171</c:v>
                </c:pt>
                <c:pt idx="12952">
                  <c:v>1.0250135103836948</c:v>
                </c:pt>
                <c:pt idx="12953">
                  <c:v>1.0249343832020998</c:v>
                </c:pt>
                <c:pt idx="12954">
                  <c:v>1.0248552682362022</c:v>
                </c:pt>
                <c:pt idx="12955">
                  <c:v>1.0247761654831737</c:v>
                </c:pt>
                <c:pt idx="12956">
                  <c:v>1.0246970749401867</c:v>
                </c:pt>
                <c:pt idx="12957">
                  <c:v>1.0246179966044142</c:v>
                </c:pt>
                <c:pt idx="12958">
                  <c:v>1.0245389304730304</c:v>
                </c:pt>
                <c:pt idx="12959">
                  <c:v>1.0244598765432098</c:v>
                </c:pt>
                <c:pt idx="12960">
                  <c:v>1.0243808348121286</c:v>
                </c:pt>
                <c:pt idx="12961">
                  <c:v>1.0243018052769635</c:v>
                </c:pt>
                <c:pt idx="12962">
                  <c:v>1.0242227879348915</c:v>
                </c:pt>
                <c:pt idx="12963">
                  <c:v>1.0241437827830917</c:v>
                </c:pt>
                <c:pt idx="12964">
                  <c:v>1.0240647898187427</c:v>
                </c:pt>
                <c:pt idx="12965">
                  <c:v>1.0239858090390253</c:v>
                </c:pt>
                <c:pt idx="12966">
                  <c:v>1.0239068404411198</c:v>
                </c:pt>
                <c:pt idx="12967">
                  <c:v>1.0238278840222086</c:v>
                </c:pt>
                <c:pt idx="12968">
                  <c:v>1.0237489397794741</c:v>
                </c:pt>
                <c:pt idx="12969">
                  <c:v>1.0236700077101002</c:v>
                </c:pt>
                <c:pt idx="12970">
                  <c:v>1.0235910878112713</c:v>
                </c:pt>
                <c:pt idx="12971">
                  <c:v>1.0235121800801728</c:v>
                </c:pt>
                <c:pt idx="12972">
                  <c:v>1.0234332845139906</c:v>
                </c:pt>
                <c:pt idx="12973">
                  <c:v>1.023354401109912</c:v>
                </c:pt>
                <c:pt idx="12974">
                  <c:v>1.0232755298651253</c:v>
                </c:pt>
                <c:pt idx="12975">
                  <c:v>1.0231966707768188</c:v>
                </c:pt>
                <c:pt idx="12976">
                  <c:v>1.0231178238421823</c:v>
                </c:pt>
                <c:pt idx="12977">
                  <c:v>1.0230389890584066</c:v>
                </c:pt>
                <c:pt idx="12978">
                  <c:v>1.0229601664226828</c:v>
                </c:pt>
                <c:pt idx="12979">
                  <c:v>1.0228813559322034</c:v>
                </c:pt>
                <c:pt idx="12980">
                  <c:v>1.0228025575841615</c:v>
                </c:pt>
                <c:pt idx="12981">
                  <c:v>1.0227237713757511</c:v>
                </c:pt>
                <c:pt idx="12982">
                  <c:v>1.0226449973041669</c:v>
                </c:pt>
                <c:pt idx="12983">
                  <c:v>1.022566235366605</c:v>
                </c:pt>
                <c:pt idx="12984">
                  <c:v>1.0224874855602619</c:v>
                </c:pt>
                <c:pt idx="12985">
                  <c:v>1.0224087478823347</c:v>
                </c:pt>
                <c:pt idx="12986">
                  <c:v>1.0223300223300222</c:v>
                </c:pt>
                <c:pt idx="12987">
                  <c:v>1.0222513089005236</c:v>
                </c:pt>
                <c:pt idx="12988">
                  <c:v>1.0221726075910387</c:v>
                </c:pt>
                <c:pt idx="12989">
                  <c:v>1.0220939183987683</c:v>
                </c:pt>
                <c:pt idx="12990">
                  <c:v>1.0220152413209145</c:v>
                </c:pt>
                <c:pt idx="12991">
                  <c:v>1.0219365763546797</c:v>
                </c:pt>
                <c:pt idx="12992">
                  <c:v>1.0218579234972678</c:v>
                </c:pt>
                <c:pt idx="12993">
                  <c:v>1.0217792827458827</c:v>
                </c:pt>
                <c:pt idx="12994">
                  <c:v>1.0217006540977298</c:v>
                </c:pt>
                <c:pt idx="12995">
                  <c:v>1.0216220375500153</c:v>
                </c:pt>
                <c:pt idx="12996">
                  <c:v>1.0215434330999462</c:v>
                </c:pt>
                <c:pt idx="12997">
                  <c:v>1.02146484074473</c:v>
                </c:pt>
                <c:pt idx="12998">
                  <c:v>1.0213862604815755</c:v>
                </c:pt>
                <c:pt idx="12999">
                  <c:v>1.0213076923076922</c:v>
                </c:pt>
                <c:pt idx="13000">
                  <c:v>1.0212291362202908</c:v>
                </c:pt>
                <c:pt idx="13001">
                  <c:v>1.021150592216582</c:v>
                </c:pt>
                <c:pt idx="13002">
                  <c:v>1.0210720602937784</c:v>
                </c:pt>
                <c:pt idx="13003">
                  <c:v>1.0209935404490926</c:v>
                </c:pt>
                <c:pt idx="13004">
                  <c:v>1.0209150326797385</c:v>
                </c:pt>
                <c:pt idx="13005">
                  <c:v>1.0208365369829309</c:v>
                </c:pt>
                <c:pt idx="13006">
                  <c:v>1.0207580533558853</c:v>
                </c:pt>
                <c:pt idx="13007">
                  <c:v>1.0206795817958179</c:v>
                </c:pt>
                <c:pt idx="13008">
                  <c:v>1.0206011222999463</c:v>
                </c:pt>
                <c:pt idx="13009">
                  <c:v>1.0205226748654881</c:v>
                </c:pt>
                <c:pt idx="13010">
                  <c:v>1.0204442394896627</c:v>
                </c:pt>
                <c:pt idx="13011">
                  <c:v>1.0203658161696896</c:v>
                </c:pt>
                <c:pt idx="13012">
                  <c:v>1.0202874049027895</c:v>
                </c:pt>
                <c:pt idx="13013">
                  <c:v>1.0202090056861841</c:v>
                </c:pt>
                <c:pt idx="13014">
                  <c:v>1.0201306185170957</c:v>
                </c:pt>
                <c:pt idx="13015">
                  <c:v>1.0200522433927475</c:v>
                </c:pt>
                <c:pt idx="13016">
                  <c:v>1.0199738803103633</c:v>
                </c:pt>
                <c:pt idx="13017">
                  <c:v>1.0198955292671685</c:v>
                </c:pt>
                <c:pt idx="13018">
                  <c:v>1.0198171902603888</c:v>
                </c:pt>
                <c:pt idx="13019">
                  <c:v>1.0197388632872504</c:v>
                </c:pt>
                <c:pt idx="13020">
                  <c:v>1.0196605483449812</c:v>
                </c:pt>
                <c:pt idx="13021">
                  <c:v>1.0195822454308094</c:v>
                </c:pt>
                <c:pt idx="13022">
                  <c:v>1.0195039545419642</c:v>
                </c:pt>
                <c:pt idx="13023">
                  <c:v>1.0194256756756757</c:v>
                </c:pt>
                <c:pt idx="13024">
                  <c:v>1.0193474088291747</c:v>
                </c:pt>
                <c:pt idx="13025">
                  <c:v>1.019269153999693</c:v>
                </c:pt>
                <c:pt idx="13026">
                  <c:v>1.019190911184463</c:v>
                </c:pt>
                <c:pt idx="13027">
                  <c:v>1.0191126803807184</c:v>
                </c:pt>
                <c:pt idx="13028">
                  <c:v>1.0190344615856934</c:v>
                </c:pt>
                <c:pt idx="13029">
                  <c:v>1.0189562547966231</c:v>
                </c:pt>
                <c:pt idx="13030">
                  <c:v>1.0188780600107437</c:v>
                </c:pt>
                <c:pt idx="13031">
                  <c:v>1.0187998772252915</c:v>
                </c:pt>
                <c:pt idx="13032">
                  <c:v>1.0187217064375047</c:v>
                </c:pt>
                <c:pt idx="13033">
                  <c:v>1.0186435476446218</c:v>
                </c:pt>
                <c:pt idx="13034">
                  <c:v>1.0185654008438818</c:v>
                </c:pt>
                <c:pt idx="13035">
                  <c:v>1.0184872660325253</c:v>
                </c:pt>
                <c:pt idx="13036">
                  <c:v>1.0184091432077933</c:v>
                </c:pt>
                <c:pt idx="13037">
                  <c:v>1.0183310323669275</c:v>
                </c:pt>
                <c:pt idx="13038">
                  <c:v>1.0182529335071708</c:v>
                </c:pt>
                <c:pt idx="13039">
                  <c:v>1.018174846625767</c:v>
                </c:pt>
                <c:pt idx="13040">
                  <c:v>1.01809677171996</c:v>
                </c:pt>
                <c:pt idx="13041">
                  <c:v>1.0180187087869959</c:v>
                </c:pt>
                <c:pt idx="13042">
                  <c:v>1.0179406578241201</c:v>
                </c:pt>
                <c:pt idx="13043">
                  <c:v>1.0178626188285802</c:v>
                </c:pt>
                <c:pt idx="13044">
                  <c:v>1.0177845917976236</c:v>
                </c:pt>
                <c:pt idx="13045">
                  <c:v>1.0177065767284992</c:v>
                </c:pt>
                <c:pt idx="13046">
                  <c:v>1.0176285736184563</c:v>
                </c:pt>
                <c:pt idx="13047">
                  <c:v>1.0175505824647455</c:v>
                </c:pt>
                <c:pt idx="13048">
                  <c:v>1.017472603264618</c:v>
                </c:pt>
                <c:pt idx="13049">
                  <c:v>1.0173946360153256</c:v>
                </c:pt>
                <c:pt idx="13050">
                  <c:v>1.0173166807141216</c:v>
                </c:pt>
                <c:pt idx="13051">
                  <c:v>1.0172387373582592</c:v>
                </c:pt>
                <c:pt idx="13052">
                  <c:v>1.0171608059449935</c:v>
                </c:pt>
                <c:pt idx="13053">
                  <c:v>1.0170828864715795</c:v>
                </c:pt>
                <c:pt idx="13054">
                  <c:v>1.0170049789352738</c:v>
                </c:pt>
                <c:pt idx="13055">
                  <c:v>1.0169270833333333</c:v>
                </c:pt>
                <c:pt idx="13056">
                  <c:v>1.016849199663016</c:v>
                </c:pt>
                <c:pt idx="13057">
                  <c:v>1.0167713279215806</c:v>
                </c:pt>
                <c:pt idx="13058">
                  <c:v>1.0166934681062869</c:v>
                </c:pt>
                <c:pt idx="13059">
                  <c:v>1.016615620214395</c:v>
                </c:pt>
                <c:pt idx="13060">
                  <c:v>1.0165377842431667</c:v>
                </c:pt>
                <c:pt idx="13061">
                  <c:v>1.0164599601898636</c:v>
                </c:pt>
                <c:pt idx="13062">
                  <c:v>1.0163821480517492</c:v>
                </c:pt>
                <c:pt idx="13063">
                  <c:v>1.0163043478260869</c:v>
                </c:pt>
                <c:pt idx="13064">
                  <c:v>1.0162265595101416</c:v>
                </c:pt>
                <c:pt idx="13065">
                  <c:v>1.0161487831011786</c:v>
                </c:pt>
                <c:pt idx="13066">
                  <c:v>1.0160710185964643</c:v>
                </c:pt>
                <c:pt idx="13067">
                  <c:v>1.015993265993266</c:v>
                </c:pt>
                <c:pt idx="13068">
                  <c:v>1.0159155252888514</c:v>
                </c:pt>
                <c:pt idx="13069">
                  <c:v>1.0158377964804897</c:v>
                </c:pt>
                <c:pt idx="13070">
                  <c:v>1.0157600795654502</c:v>
                </c:pt>
                <c:pt idx="13071">
                  <c:v>1.0156823745410037</c:v>
                </c:pt>
                <c:pt idx="13072">
                  <c:v>1.0156046814044213</c:v>
                </c:pt>
                <c:pt idx="13073">
                  <c:v>1.0155270001529755</c:v>
                </c:pt>
                <c:pt idx="13074">
                  <c:v>1.0154493307839387</c:v>
                </c:pt>
                <c:pt idx="13075">
                  <c:v>1.0153716732945854</c:v>
                </c:pt>
                <c:pt idx="13076">
                  <c:v>1.01529402768219</c:v>
                </c:pt>
                <c:pt idx="13077">
                  <c:v>1.0152163939440282</c:v>
                </c:pt>
                <c:pt idx="13078">
                  <c:v>1.0151387720773759</c:v>
                </c:pt>
                <c:pt idx="13079">
                  <c:v>1.0150611620795107</c:v>
                </c:pt>
                <c:pt idx="13080">
                  <c:v>1.0149835639477105</c:v>
                </c:pt>
                <c:pt idx="13081">
                  <c:v>1.0149059776792539</c:v>
                </c:pt>
                <c:pt idx="13082">
                  <c:v>1.014828403271421</c:v>
                </c:pt>
                <c:pt idx="13083">
                  <c:v>1.0147508407214918</c:v>
                </c:pt>
                <c:pt idx="13084">
                  <c:v>1.0146732900267481</c:v>
                </c:pt>
                <c:pt idx="13085">
                  <c:v>1.0145957511844719</c:v>
                </c:pt>
                <c:pt idx="13086">
                  <c:v>1.0145182241919461</c:v>
                </c:pt>
                <c:pt idx="13087">
                  <c:v>1.0144407090464547</c:v>
                </c:pt>
                <c:pt idx="13088">
                  <c:v>1.0143632057452823</c:v>
                </c:pt>
                <c:pt idx="13089">
                  <c:v>1.0142857142857142</c:v>
                </c:pt>
                <c:pt idx="13090">
                  <c:v>1.014208234665037</c:v>
                </c:pt>
                <c:pt idx="13091">
                  <c:v>1.0141307668805377</c:v>
                </c:pt>
                <c:pt idx="13092">
                  <c:v>1.0140533109295042</c:v>
                </c:pt>
                <c:pt idx="13093">
                  <c:v>1.0139758668092256</c:v>
                </c:pt>
                <c:pt idx="13094">
                  <c:v>1.0138984345169912</c:v>
                </c:pt>
                <c:pt idx="13095">
                  <c:v>1.0138210140500916</c:v>
                </c:pt>
                <c:pt idx="13096">
                  <c:v>1.0137436054058182</c:v>
                </c:pt>
                <c:pt idx="13097">
                  <c:v>1.0136662085814627</c:v>
                </c:pt>
                <c:pt idx="13098">
                  <c:v>1.0135888235743187</c:v>
                </c:pt>
                <c:pt idx="13099">
                  <c:v>1.0135114503816793</c:v>
                </c:pt>
                <c:pt idx="13100">
                  <c:v>1.0134340890008395</c:v>
                </c:pt>
                <c:pt idx="13101">
                  <c:v>1.0133567394290948</c:v>
                </c:pt>
                <c:pt idx="13102">
                  <c:v>1.0132794016637412</c:v>
                </c:pt>
                <c:pt idx="13103">
                  <c:v>1.0132020757020757</c:v>
                </c:pt>
                <c:pt idx="13104">
                  <c:v>1.0131247615413965</c:v>
                </c:pt>
                <c:pt idx="13105">
                  <c:v>1.013047459179002</c:v>
                </c:pt>
                <c:pt idx="13106">
                  <c:v>1.0129701686121919</c:v>
                </c:pt>
                <c:pt idx="13107">
                  <c:v>1.0128928898382668</c:v>
                </c:pt>
                <c:pt idx="13108">
                  <c:v>1.0128156228545275</c:v>
                </c:pt>
                <c:pt idx="13109">
                  <c:v>1.0127383676582762</c:v>
                </c:pt>
                <c:pt idx="13110">
                  <c:v>1.0126611242468158</c:v>
                </c:pt>
                <c:pt idx="13111">
                  <c:v>1.0125838926174497</c:v>
                </c:pt>
                <c:pt idx="13112">
                  <c:v>1.0125066727674827</c:v>
                </c:pt>
                <c:pt idx="13113">
                  <c:v>1.01242946469422</c:v>
                </c:pt>
                <c:pt idx="13114">
                  <c:v>1.0123522683949675</c:v>
                </c:pt>
                <c:pt idx="13115">
                  <c:v>1.0122750838670327</c:v>
                </c:pt>
                <c:pt idx="13116">
                  <c:v>1.0121979111077228</c:v>
                </c:pt>
                <c:pt idx="13117">
                  <c:v>1.0121207501143468</c:v>
                </c:pt>
                <c:pt idx="13118">
                  <c:v>1.0120436008842137</c:v>
                </c:pt>
                <c:pt idx="13119">
                  <c:v>1.0119664634146341</c:v>
                </c:pt>
                <c:pt idx="13120">
                  <c:v>1.011889337702919</c:v>
                </c:pt>
                <c:pt idx="13121">
                  <c:v>1.01181222374638</c:v>
                </c:pt>
                <c:pt idx="13122">
                  <c:v>1.0117351215423303</c:v>
                </c:pt>
                <c:pt idx="13123">
                  <c:v>1.0116580310880829</c:v>
                </c:pt>
                <c:pt idx="13124">
                  <c:v>1.0115809523809525</c:v>
                </c:pt>
                <c:pt idx="13125">
                  <c:v>1.0115038854182539</c:v>
                </c:pt>
                <c:pt idx="13126">
                  <c:v>1.0114268301973033</c:v>
                </c:pt>
                <c:pt idx="13127">
                  <c:v>1.0113497867154175</c:v>
                </c:pt>
                <c:pt idx="13128">
                  <c:v>1.0112727549699139</c:v>
                </c:pt>
                <c:pt idx="13129">
                  <c:v>1.0111957349581111</c:v>
                </c:pt>
                <c:pt idx="13130">
                  <c:v>1.0111187266773285</c:v>
                </c:pt>
                <c:pt idx="13131">
                  <c:v>1.0110417301248857</c:v>
                </c:pt>
                <c:pt idx="13132">
                  <c:v>1.0109647452981041</c:v>
                </c:pt>
                <c:pt idx="13133">
                  <c:v>1.0108877721943048</c:v>
                </c:pt>
                <c:pt idx="13134">
                  <c:v>1.0108108108108107</c:v>
                </c:pt>
                <c:pt idx="13135">
                  <c:v>1.0107338611449452</c:v>
                </c:pt>
                <c:pt idx="13136">
                  <c:v>1.0106569231940321</c:v>
                </c:pt>
                <c:pt idx="13137">
                  <c:v>1.0105799969553966</c:v>
                </c:pt>
                <c:pt idx="13138">
                  <c:v>1.0105030824263643</c:v>
                </c:pt>
                <c:pt idx="13139">
                  <c:v>1.0104261796042617</c:v>
                </c:pt>
                <c:pt idx="13140">
                  <c:v>1.0103492884864165</c:v>
                </c:pt>
                <c:pt idx="13141">
                  <c:v>1.0102724090701567</c:v>
                </c:pt>
                <c:pt idx="13142">
                  <c:v>1.0101955413528114</c:v>
                </c:pt>
                <c:pt idx="13143">
                  <c:v>1.0101186853317103</c:v>
                </c:pt>
                <c:pt idx="13144">
                  <c:v>1.010041841004184</c:v>
                </c:pt>
                <c:pt idx="13145">
                  <c:v>1.0099650083675642</c:v>
                </c:pt>
                <c:pt idx="13146">
                  <c:v>1.0098881874191832</c:v>
                </c:pt>
                <c:pt idx="13147">
                  <c:v>1.0098113781563736</c:v>
                </c:pt>
                <c:pt idx="13148">
                  <c:v>1.0097345805764697</c:v>
                </c:pt>
                <c:pt idx="13149">
                  <c:v>1.0096577946768062</c:v>
                </c:pt>
                <c:pt idx="13150">
                  <c:v>1.0095810204547182</c:v>
                </c:pt>
                <c:pt idx="13151">
                  <c:v>1.0095042579075426</c:v>
                </c:pt>
                <c:pt idx="13152">
                  <c:v>1.0094275070326162</c:v>
                </c:pt>
                <c:pt idx="13153">
                  <c:v>1.0093507678272768</c:v>
                </c:pt>
                <c:pt idx="13154">
                  <c:v>1.0092740402888636</c:v>
                </c:pt>
                <c:pt idx="13155">
                  <c:v>1.0091973244147157</c:v>
                </c:pt>
                <c:pt idx="13156">
                  <c:v>1.0091206202021739</c:v>
                </c:pt>
                <c:pt idx="13157">
                  <c:v>1.0090439276485788</c:v>
                </c:pt>
                <c:pt idx="13158">
                  <c:v>1.0089672467512729</c:v>
                </c:pt>
                <c:pt idx="13159">
                  <c:v>1.0088905775075987</c:v>
                </c:pt>
                <c:pt idx="13160">
                  <c:v>1.0088139199149</c:v>
                </c:pt>
                <c:pt idx="13161">
                  <c:v>1.0087372739705212</c:v>
                </c:pt>
                <c:pt idx="13162">
                  <c:v>1.0086606396718074</c:v>
                </c:pt>
                <c:pt idx="13163">
                  <c:v>1.0085840170161045</c:v>
                </c:pt>
                <c:pt idx="13164">
                  <c:v>1.0085074060007595</c:v>
                </c:pt>
                <c:pt idx="13165">
                  <c:v>1.0084308066231202</c:v>
                </c:pt>
                <c:pt idx="13166">
                  <c:v>1.0083542188805348</c:v>
                </c:pt>
                <c:pt idx="13167">
                  <c:v>1.0082776427703524</c:v>
                </c:pt>
                <c:pt idx="13168">
                  <c:v>1.0082010782899233</c:v>
                </c:pt>
                <c:pt idx="13169">
                  <c:v>1.0081245254365983</c:v>
                </c:pt>
                <c:pt idx="13170">
                  <c:v>1.008047984207729</c:v>
                </c:pt>
                <c:pt idx="13171">
                  <c:v>1.0079714546006682</c:v>
                </c:pt>
                <c:pt idx="13172">
                  <c:v>1.0078949366127685</c:v>
                </c:pt>
                <c:pt idx="13173">
                  <c:v>1.0078184302413846</c:v>
                </c:pt>
                <c:pt idx="13174">
                  <c:v>1.007741935483871</c:v>
                </c:pt>
                <c:pt idx="13175">
                  <c:v>1.0076654523375834</c:v>
                </c:pt>
                <c:pt idx="13176">
                  <c:v>1.0075889807998786</c:v>
                </c:pt>
                <c:pt idx="13177">
                  <c:v>1.0075125208681135</c:v>
                </c:pt>
                <c:pt idx="13178">
                  <c:v>1.0074360725396465</c:v>
                </c:pt>
                <c:pt idx="13179">
                  <c:v>1.0073596358118362</c:v>
                </c:pt>
                <c:pt idx="13180">
                  <c:v>1.0072832106820424</c:v>
                </c:pt>
                <c:pt idx="13181">
                  <c:v>1.0072067971476255</c:v>
                </c:pt>
                <c:pt idx="13182">
                  <c:v>1.0071303952059472</c:v>
                </c:pt>
                <c:pt idx="13183">
                  <c:v>1.007054004854369</c:v>
                </c:pt>
                <c:pt idx="13184">
                  <c:v>1.0069776260902541</c:v>
                </c:pt>
                <c:pt idx="13185">
                  <c:v>1.0069012589109663</c:v>
                </c:pt>
                <c:pt idx="13186">
                  <c:v>1.0068249033138696</c:v>
                </c:pt>
                <c:pt idx="13187">
                  <c:v>1.0067485592963299</c:v>
                </c:pt>
                <c:pt idx="13188">
                  <c:v>1.0066722268557131</c:v>
                </c:pt>
                <c:pt idx="13189">
                  <c:v>1.0065959059893859</c:v>
                </c:pt>
                <c:pt idx="13190">
                  <c:v>1.006519596694716</c:v>
                </c:pt>
                <c:pt idx="13191">
                  <c:v>1.0064432989690721</c:v>
                </c:pt>
                <c:pt idx="13192">
                  <c:v>1.0063670128098234</c:v>
                </c:pt>
                <c:pt idx="13193">
                  <c:v>1.0062907382143398</c:v>
                </c:pt>
                <c:pt idx="13194">
                  <c:v>1.0062144751799924</c:v>
                </c:pt>
                <c:pt idx="13195">
                  <c:v>1.0061382237041527</c:v>
                </c:pt>
                <c:pt idx="13196">
                  <c:v>1.0060619837841933</c:v>
                </c:pt>
                <c:pt idx="13197">
                  <c:v>1.0059857554174876</c:v>
                </c:pt>
                <c:pt idx="13198">
                  <c:v>1.0059095386014092</c:v>
                </c:pt>
                <c:pt idx="13199">
                  <c:v>1.0058333333333334</c:v>
                </c:pt>
                <c:pt idx="13200">
                  <c:v>1.0057571396106355</c:v>
                </c:pt>
                <c:pt idx="13201">
                  <c:v>1.0056809574306924</c:v>
                </c:pt>
                <c:pt idx="13202">
                  <c:v>1.0056047867908808</c:v>
                </c:pt>
                <c:pt idx="13203">
                  <c:v>1.0055286276885793</c:v>
                </c:pt>
                <c:pt idx="13204">
                  <c:v>1.0054524801211662</c:v>
                </c:pt>
                <c:pt idx="13205">
                  <c:v>1.0053763440860215</c:v>
                </c:pt>
                <c:pt idx="13206">
                  <c:v>1.0053002195805254</c:v>
                </c:pt>
                <c:pt idx="13207">
                  <c:v>1.0052241066020593</c:v>
                </c:pt>
                <c:pt idx="13208">
                  <c:v>1.0051480051480051</c:v>
                </c:pt>
                <c:pt idx="13209">
                  <c:v>1.0050719152157457</c:v>
                </c:pt>
                <c:pt idx="13210">
                  <c:v>1.0049958368026644</c:v>
                </c:pt>
                <c:pt idx="13211">
                  <c:v>1.0049197699061458</c:v>
                </c:pt>
                <c:pt idx="13212">
                  <c:v>1.0048437145235753</c:v>
                </c:pt>
                <c:pt idx="13213">
                  <c:v>1.0047676706523385</c:v>
                </c:pt>
                <c:pt idx="13214">
                  <c:v>1.0046916382898221</c:v>
                </c:pt>
                <c:pt idx="13215">
                  <c:v>1.004615617433414</c:v>
                </c:pt>
                <c:pt idx="13216">
                  <c:v>1.0045396080805025</c:v>
                </c:pt>
                <c:pt idx="13217">
                  <c:v>1.0044636102284763</c:v>
                </c:pt>
                <c:pt idx="13218">
                  <c:v>1.0043876238747258</c:v>
                </c:pt>
                <c:pt idx="13219">
                  <c:v>1.0043116490166415</c:v>
                </c:pt>
                <c:pt idx="13220">
                  <c:v>1.0042356856516148</c:v>
                </c:pt>
                <c:pt idx="13221">
                  <c:v>1.0041597337770383</c:v>
                </c:pt>
                <c:pt idx="13222">
                  <c:v>1.0040837933903048</c:v>
                </c:pt>
                <c:pt idx="13223">
                  <c:v>1.0040078644888082</c:v>
                </c:pt>
                <c:pt idx="13224">
                  <c:v>1.0039319470699433</c:v>
                </c:pt>
                <c:pt idx="13225">
                  <c:v>1.0038560411311055</c:v>
                </c:pt>
                <c:pt idx="13226">
                  <c:v>1.0037801466696907</c:v>
                </c:pt>
                <c:pt idx="13227">
                  <c:v>1.0037042636830964</c:v>
                </c:pt>
                <c:pt idx="13228">
                  <c:v>1.0036283921687201</c:v>
                </c:pt>
                <c:pt idx="13229">
                  <c:v>1.0035525321239607</c:v>
                </c:pt>
                <c:pt idx="13230">
                  <c:v>1.0034766835462172</c:v>
                </c:pt>
                <c:pt idx="13231">
                  <c:v>1.0034008464328901</c:v>
                </c:pt>
                <c:pt idx="13232">
                  <c:v>1.00332502078138</c:v>
                </c:pt>
                <c:pt idx="13233">
                  <c:v>1.0032492065890888</c:v>
                </c:pt>
                <c:pt idx="13234">
                  <c:v>1.003173403853419</c:v>
                </c:pt>
                <c:pt idx="13235">
                  <c:v>1.0030976125717739</c:v>
                </c:pt>
                <c:pt idx="13236">
                  <c:v>1.0030218327415577</c:v>
                </c:pt>
                <c:pt idx="13237">
                  <c:v>1.0029460643601753</c:v>
                </c:pt>
                <c:pt idx="13238">
                  <c:v>1.002870307425032</c:v>
                </c:pt>
                <c:pt idx="13239">
                  <c:v>1.0027945619335348</c:v>
                </c:pt>
                <c:pt idx="13240">
                  <c:v>1.0027188278830903</c:v>
                </c:pt>
                <c:pt idx="13241">
                  <c:v>1.0026431052711071</c:v>
                </c:pt>
                <c:pt idx="13242">
                  <c:v>1.0025673940949935</c:v>
                </c:pt>
                <c:pt idx="13243">
                  <c:v>1.0024916943521596</c:v>
                </c:pt>
                <c:pt idx="13244">
                  <c:v>1.0024160060400151</c:v>
                </c:pt>
                <c:pt idx="13245">
                  <c:v>1.0023403291559716</c:v>
                </c:pt>
                <c:pt idx="13246">
                  <c:v>1.0022646636974408</c:v>
                </c:pt>
                <c:pt idx="13247">
                  <c:v>1.0021890096618358</c:v>
                </c:pt>
                <c:pt idx="13248">
                  <c:v>1.0021133670465696</c:v>
                </c:pt>
                <c:pt idx="13249">
                  <c:v>1.0020377358490566</c:v>
                </c:pt>
                <c:pt idx="13250">
                  <c:v>1.001962116066712</c:v>
                </c:pt>
                <c:pt idx="13251">
                  <c:v>1.0018865076969514</c:v>
                </c:pt>
                <c:pt idx="13252">
                  <c:v>1.0018109107371915</c:v>
                </c:pt>
                <c:pt idx="13253">
                  <c:v>1.0017353251848498</c:v>
                </c:pt>
                <c:pt idx="13254">
                  <c:v>1.0016597510373444</c:v>
                </c:pt>
                <c:pt idx="13255">
                  <c:v>1.0015841882920942</c:v>
                </c:pt>
                <c:pt idx="13256">
                  <c:v>1.0015086369465189</c:v>
                </c:pt>
                <c:pt idx="13257">
                  <c:v>1.001433096998039</c:v>
                </c:pt>
                <c:pt idx="13258">
                  <c:v>1.0013575684440756</c:v>
                </c:pt>
                <c:pt idx="13259">
                  <c:v>1.0012820512820513</c:v>
                </c:pt>
                <c:pt idx="13260">
                  <c:v>1.0012065455093884</c:v>
                </c:pt>
                <c:pt idx="13261">
                  <c:v>1.0011310511235108</c:v>
                </c:pt>
                <c:pt idx="13262">
                  <c:v>1.0010555681218427</c:v>
                </c:pt>
                <c:pt idx="13263">
                  <c:v>1.0009800965018094</c:v>
                </c:pt>
                <c:pt idx="13264">
                  <c:v>1.0009046362608367</c:v>
                </c:pt>
                <c:pt idx="13265">
                  <c:v>1.0008291873963515</c:v>
                </c:pt>
                <c:pt idx="13266">
                  <c:v>1.0007537499057813</c:v>
                </c:pt>
                <c:pt idx="13267">
                  <c:v>1.0006783237865542</c:v>
                </c:pt>
                <c:pt idx="13268">
                  <c:v>1.0006029090360993</c:v>
                </c:pt>
                <c:pt idx="13269">
                  <c:v>1.0005275056518463</c:v>
                </c:pt>
                <c:pt idx="13270">
                  <c:v>1.0004521136312259</c:v>
                </c:pt>
                <c:pt idx="13271">
                  <c:v>1.0003767329716697</c:v>
                </c:pt>
                <c:pt idx="13272">
                  <c:v>1.0003013636706095</c:v>
                </c:pt>
                <c:pt idx="13273">
                  <c:v>1.0002260057254784</c:v>
                </c:pt>
                <c:pt idx="13274">
                  <c:v>1.0001506591337099</c:v>
                </c:pt>
                <c:pt idx="13275">
                  <c:v>1.0000753238927387</c:v>
                </c:pt>
                <c:pt idx="13276">
                  <c:v>1</c:v>
                </c:pt>
              </c:numCache>
            </c:numRef>
          </c:yVal>
          <c:smooth val="1"/>
        </c:ser>
        <c:ser>
          <c:idx val="1"/>
          <c:order val="1"/>
          <c:tx>
            <c:v>Data</c:v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C000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List1!$E$2:$E$13278</c:f>
              <c:numCache>
                <c:formatCode>General</c:formatCode>
                <c:ptCount val="1327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  <c:pt idx="4401">
                  <c:v>4402</c:v>
                </c:pt>
                <c:pt idx="4402">
                  <c:v>4403</c:v>
                </c:pt>
                <c:pt idx="4403">
                  <c:v>4404</c:v>
                </c:pt>
                <c:pt idx="4404">
                  <c:v>4405</c:v>
                </c:pt>
                <c:pt idx="4405">
                  <c:v>4406</c:v>
                </c:pt>
                <c:pt idx="4406">
                  <c:v>4407</c:v>
                </c:pt>
                <c:pt idx="4407">
                  <c:v>4408</c:v>
                </c:pt>
                <c:pt idx="4408">
                  <c:v>4409</c:v>
                </c:pt>
                <c:pt idx="4409">
                  <c:v>4410</c:v>
                </c:pt>
                <c:pt idx="4410">
                  <c:v>4411</c:v>
                </c:pt>
                <c:pt idx="4411">
                  <c:v>4412</c:v>
                </c:pt>
                <c:pt idx="4412">
                  <c:v>4413</c:v>
                </c:pt>
                <c:pt idx="4413">
                  <c:v>4414</c:v>
                </c:pt>
                <c:pt idx="4414">
                  <c:v>4415</c:v>
                </c:pt>
                <c:pt idx="4415">
                  <c:v>4416</c:v>
                </c:pt>
                <c:pt idx="4416">
                  <c:v>4417</c:v>
                </c:pt>
                <c:pt idx="4417">
                  <c:v>4418</c:v>
                </c:pt>
                <c:pt idx="4418">
                  <c:v>4419</c:v>
                </c:pt>
                <c:pt idx="4419">
                  <c:v>4420</c:v>
                </c:pt>
                <c:pt idx="4420">
                  <c:v>4421</c:v>
                </c:pt>
                <c:pt idx="4421">
                  <c:v>4422</c:v>
                </c:pt>
                <c:pt idx="4422">
                  <c:v>4423</c:v>
                </c:pt>
                <c:pt idx="4423">
                  <c:v>4424</c:v>
                </c:pt>
                <c:pt idx="4424">
                  <c:v>4425</c:v>
                </c:pt>
                <c:pt idx="4425">
                  <c:v>4426</c:v>
                </c:pt>
                <c:pt idx="4426">
                  <c:v>4427</c:v>
                </c:pt>
                <c:pt idx="4427">
                  <c:v>4428</c:v>
                </c:pt>
                <c:pt idx="4428">
                  <c:v>4429</c:v>
                </c:pt>
                <c:pt idx="4429">
                  <c:v>4430</c:v>
                </c:pt>
                <c:pt idx="4430">
                  <c:v>4431</c:v>
                </c:pt>
                <c:pt idx="4431">
                  <c:v>4432</c:v>
                </c:pt>
                <c:pt idx="4432">
                  <c:v>4433</c:v>
                </c:pt>
                <c:pt idx="4433">
                  <c:v>4434</c:v>
                </c:pt>
                <c:pt idx="4434">
                  <c:v>4435</c:v>
                </c:pt>
                <c:pt idx="4435">
                  <c:v>4436</c:v>
                </c:pt>
                <c:pt idx="4436">
                  <c:v>4437</c:v>
                </c:pt>
                <c:pt idx="4437">
                  <c:v>4438</c:v>
                </c:pt>
                <c:pt idx="4438">
                  <c:v>4439</c:v>
                </c:pt>
                <c:pt idx="4439">
                  <c:v>4440</c:v>
                </c:pt>
                <c:pt idx="4440">
                  <c:v>4441</c:v>
                </c:pt>
                <c:pt idx="4441">
                  <c:v>4442</c:v>
                </c:pt>
                <c:pt idx="4442">
                  <c:v>4443</c:v>
                </c:pt>
                <c:pt idx="4443">
                  <c:v>4444</c:v>
                </c:pt>
                <c:pt idx="4444">
                  <c:v>4445</c:v>
                </c:pt>
                <c:pt idx="4445">
                  <c:v>4446</c:v>
                </c:pt>
                <c:pt idx="4446">
                  <c:v>4447</c:v>
                </c:pt>
                <c:pt idx="4447">
                  <c:v>4448</c:v>
                </c:pt>
                <c:pt idx="4448">
                  <c:v>4449</c:v>
                </c:pt>
                <c:pt idx="4449">
                  <c:v>4450</c:v>
                </c:pt>
                <c:pt idx="4450">
                  <c:v>4451</c:v>
                </c:pt>
                <c:pt idx="4451">
                  <c:v>4452</c:v>
                </c:pt>
                <c:pt idx="4452">
                  <c:v>4453</c:v>
                </c:pt>
                <c:pt idx="4453">
                  <c:v>4454</c:v>
                </c:pt>
                <c:pt idx="4454">
                  <c:v>4455</c:v>
                </c:pt>
                <c:pt idx="4455">
                  <c:v>4456</c:v>
                </c:pt>
                <c:pt idx="4456">
                  <c:v>4457</c:v>
                </c:pt>
                <c:pt idx="4457">
                  <c:v>4458</c:v>
                </c:pt>
                <c:pt idx="4458">
                  <c:v>4459</c:v>
                </c:pt>
                <c:pt idx="4459">
                  <c:v>4460</c:v>
                </c:pt>
                <c:pt idx="4460">
                  <c:v>4461</c:v>
                </c:pt>
                <c:pt idx="4461">
                  <c:v>4462</c:v>
                </c:pt>
                <c:pt idx="4462">
                  <c:v>4463</c:v>
                </c:pt>
                <c:pt idx="4463">
                  <c:v>4464</c:v>
                </c:pt>
                <c:pt idx="4464">
                  <c:v>4465</c:v>
                </c:pt>
                <c:pt idx="4465">
                  <c:v>4466</c:v>
                </c:pt>
                <c:pt idx="4466">
                  <c:v>4467</c:v>
                </c:pt>
                <c:pt idx="4467">
                  <c:v>4468</c:v>
                </c:pt>
                <c:pt idx="4468">
                  <c:v>4469</c:v>
                </c:pt>
                <c:pt idx="4469">
                  <c:v>4470</c:v>
                </c:pt>
                <c:pt idx="4470">
                  <c:v>4471</c:v>
                </c:pt>
                <c:pt idx="4471">
                  <c:v>4472</c:v>
                </c:pt>
                <c:pt idx="4472">
                  <c:v>4473</c:v>
                </c:pt>
                <c:pt idx="4473">
                  <c:v>4474</c:v>
                </c:pt>
                <c:pt idx="4474">
                  <c:v>4475</c:v>
                </c:pt>
                <c:pt idx="4475">
                  <c:v>4476</c:v>
                </c:pt>
                <c:pt idx="4476">
                  <c:v>4477</c:v>
                </c:pt>
                <c:pt idx="4477">
                  <c:v>4478</c:v>
                </c:pt>
                <c:pt idx="4478">
                  <c:v>4479</c:v>
                </c:pt>
                <c:pt idx="4479">
                  <c:v>4480</c:v>
                </c:pt>
                <c:pt idx="4480">
                  <c:v>4481</c:v>
                </c:pt>
                <c:pt idx="4481">
                  <c:v>4482</c:v>
                </c:pt>
                <c:pt idx="4482">
                  <c:v>4483</c:v>
                </c:pt>
                <c:pt idx="4483">
                  <c:v>4484</c:v>
                </c:pt>
                <c:pt idx="4484">
                  <c:v>4485</c:v>
                </c:pt>
                <c:pt idx="4485">
                  <c:v>4486</c:v>
                </c:pt>
                <c:pt idx="4486">
                  <c:v>4487</c:v>
                </c:pt>
                <c:pt idx="4487">
                  <c:v>4488</c:v>
                </c:pt>
                <c:pt idx="4488">
                  <c:v>4489</c:v>
                </c:pt>
                <c:pt idx="4489">
                  <c:v>4490</c:v>
                </c:pt>
                <c:pt idx="4490">
                  <c:v>4491</c:v>
                </c:pt>
                <c:pt idx="4491">
                  <c:v>4492</c:v>
                </c:pt>
                <c:pt idx="4492">
                  <c:v>4493</c:v>
                </c:pt>
                <c:pt idx="4493">
                  <c:v>4494</c:v>
                </c:pt>
                <c:pt idx="4494">
                  <c:v>4495</c:v>
                </c:pt>
                <c:pt idx="4495">
                  <c:v>4496</c:v>
                </c:pt>
                <c:pt idx="4496">
                  <c:v>4497</c:v>
                </c:pt>
                <c:pt idx="4497">
                  <c:v>4498</c:v>
                </c:pt>
                <c:pt idx="4498">
                  <c:v>4499</c:v>
                </c:pt>
                <c:pt idx="4499">
                  <c:v>4500</c:v>
                </c:pt>
                <c:pt idx="4500">
                  <c:v>4501</c:v>
                </c:pt>
                <c:pt idx="4501">
                  <c:v>4502</c:v>
                </c:pt>
                <c:pt idx="4502">
                  <c:v>4503</c:v>
                </c:pt>
                <c:pt idx="4503">
                  <c:v>4504</c:v>
                </c:pt>
                <c:pt idx="4504">
                  <c:v>4505</c:v>
                </c:pt>
                <c:pt idx="4505">
                  <c:v>4506</c:v>
                </c:pt>
                <c:pt idx="4506">
                  <c:v>4507</c:v>
                </c:pt>
                <c:pt idx="4507">
                  <c:v>4508</c:v>
                </c:pt>
                <c:pt idx="4508">
                  <c:v>4509</c:v>
                </c:pt>
                <c:pt idx="4509">
                  <c:v>4510</c:v>
                </c:pt>
                <c:pt idx="4510">
                  <c:v>4511</c:v>
                </c:pt>
                <c:pt idx="4511">
                  <c:v>4512</c:v>
                </c:pt>
                <c:pt idx="4512">
                  <c:v>4513</c:v>
                </c:pt>
                <c:pt idx="4513">
                  <c:v>4514</c:v>
                </c:pt>
                <c:pt idx="4514">
                  <c:v>4515</c:v>
                </c:pt>
                <c:pt idx="4515">
                  <c:v>4516</c:v>
                </c:pt>
                <c:pt idx="4516">
                  <c:v>4517</c:v>
                </c:pt>
                <c:pt idx="4517">
                  <c:v>4518</c:v>
                </c:pt>
                <c:pt idx="4518">
                  <c:v>4519</c:v>
                </c:pt>
                <c:pt idx="4519">
                  <c:v>4520</c:v>
                </c:pt>
                <c:pt idx="4520">
                  <c:v>4521</c:v>
                </c:pt>
                <c:pt idx="4521">
                  <c:v>4522</c:v>
                </c:pt>
                <c:pt idx="4522">
                  <c:v>4523</c:v>
                </c:pt>
                <c:pt idx="4523">
                  <c:v>4524</c:v>
                </c:pt>
                <c:pt idx="4524">
                  <c:v>4525</c:v>
                </c:pt>
                <c:pt idx="4525">
                  <c:v>4526</c:v>
                </c:pt>
                <c:pt idx="4526">
                  <c:v>4527</c:v>
                </c:pt>
                <c:pt idx="4527">
                  <c:v>4528</c:v>
                </c:pt>
                <c:pt idx="4528">
                  <c:v>4529</c:v>
                </c:pt>
                <c:pt idx="4529">
                  <c:v>4530</c:v>
                </c:pt>
                <c:pt idx="4530">
                  <c:v>4531</c:v>
                </c:pt>
                <c:pt idx="4531">
                  <c:v>4532</c:v>
                </c:pt>
                <c:pt idx="4532">
                  <c:v>4533</c:v>
                </c:pt>
                <c:pt idx="4533">
                  <c:v>4534</c:v>
                </c:pt>
                <c:pt idx="4534">
                  <c:v>4535</c:v>
                </c:pt>
                <c:pt idx="4535">
                  <c:v>4536</c:v>
                </c:pt>
                <c:pt idx="4536">
                  <c:v>4537</c:v>
                </c:pt>
                <c:pt idx="4537">
                  <c:v>4538</c:v>
                </c:pt>
                <c:pt idx="4538">
                  <c:v>4539</c:v>
                </c:pt>
                <c:pt idx="4539">
                  <c:v>4540</c:v>
                </c:pt>
                <c:pt idx="4540">
                  <c:v>4541</c:v>
                </c:pt>
                <c:pt idx="4541">
                  <c:v>4542</c:v>
                </c:pt>
                <c:pt idx="4542">
                  <c:v>4543</c:v>
                </c:pt>
                <c:pt idx="4543">
                  <c:v>4544</c:v>
                </c:pt>
                <c:pt idx="4544">
                  <c:v>4545</c:v>
                </c:pt>
                <c:pt idx="4545">
                  <c:v>4546</c:v>
                </c:pt>
                <c:pt idx="4546">
                  <c:v>4547</c:v>
                </c:pt>
                <c:pt idx="4547">
                  <c:v>4548</c:v>
                </c:pt>
                <c:pt idx="4548">
                  <c:v>4549</c:v>
                </c:pt>
                <c:pt idx="4549">
                  <c:v>4550</c:v>
                </c:pt>
                <c:pt idx="4550">
                  <c:v>4551</c:v>
                </c:pt>
                <c:pt idx="4551">
                  <c:v>4552</c:v>
                </c:pt>
                <c:pt idx="4552">
                  <c:v>4553</c:v>
                </c:pt>
                <c:pt idx="4553">
                  <c:v>4554</c:v>
                </c:pt>
                <c:pt idx="4554">
                  <c:v>4555</c:v>
                </c:pt>
                <c:pt idx="4555">
                  <c:v>4556</c:v>
                </c:pt>
                <c:pt idx="4556">
                  <c:v>4557</c:v>
                </c:pt>
                <c:pt idx="4557">
                  <c:v>4558</c:v>
                </c:pt>
                <c:pt idx="4558">
                  <c:v>4559</c:v>
                </c:pt>
                <c:pt idx="4559">
                  <c:v>4560</c:v>
                </c:pt>
                <c:pt idx="4560">
                  <c:v>4561</c:v>
                </c:pt>
                <c:pt idx="4561">
                  <c:v>4562</c:v>
                </c:pt>
                <c:pt idx="4562">
                  <c:v>4563</c:v>
                </c:pt>
                <c:pt idx="4563">
                  <c:v>4564</c:v>
                </c:pt>
                <c:pt idx="4564">
                  <c:v>4565</c:v>
                </c:pt>
                <c:pt idx="4565">
                  <c:v>4566</c:v>
                </c:pt>
                <c:pt idx="4566">
                  <c:v>4567</c:v>
                </c:pt>
                <c:pt idx="4567">
                  <c:v>4568</c:v>
                </c:pt>
                <c:pt idx="4568">
                  <c:v>4569</c:v>
                </c:pt>
                <c:pt idx="4569">
                  <c:v>4570</c:v>
                </c:pt>
                <c:pt idx="4570">
                  <c:v>4571</c:v>
                </c:pt>
                <c:pt idx="4571">
                  <c:v>4572</c:v>
                </c:pt>
                <c:pt idx="4572">
                  <c:v>4573</c:v>
                </c:pt>
                <c:pt idx="4573">
                  <c:v>4574</c:v>
                </c:pt>
                <c:pt idx="4574">
                  <c:v>4575</c:v>
                </c:pt>
                <c:pt idx="4575">
                  <c:v>4576</c:v>
                </c:pt>
                <c:pt idx="4576">
                  <c:v>4577</c:v>
                </c:pt>
                <c:pt idx="4577">
                  <c:v>4578</c:v>
                </c:pt>
                <c:pt idx="4578">
                  <c:v>4579</c:v>
                </c:pt>
                <c:pt idx="4579">
                  <c:v>4580</c:v>
                </c:pt>
                <c:pt idx="4580">
                  <c:v>4581</c:v>
                </c:pt>
                <c:pt idx="4581">
                  <c:v>4582</c:v>
                </c:pt>
                <c:pt idx="4582">
                  <c:v>4583</c:v>
                </c:pt>
                <c:pt idx="4583">
                  <c:v>4584</c:v>
                </c:pt>
                <c:pt idx="4584">
                  <c:v>4585</c:v>
                </c:pt>
                <c:pt idx="4585">
                  <c:v>4586</c:v>
                </c:pt>
                <c:pt idx="4586">
                  <c:v>4587</c:v>
                </c:pt>
                <c:pt idx="4587">
                  <c:v>4588</c:v>
                </c:pt>
                <c:pt idx="4588">
                  <c:v>4589</c:v>
                </c:pt>
                <c:pt idx="4589">
                  <c:v>4590</c:v>
                </c:pt>
                <c:pt idx="4590">
                  <c:v>4591</c:v>
                </c:pt>
                <c:pt idx="4591">
                  <c:v>4592</c:v>
                </c:pt>
                <c:pt idx="4592">
                  <c:v>4593</c:v>
                </c:pt>
                <c:pt idx="4593">
                  <c:v>4594</c:v>
                </c:pt>
                <c:pt idx="4594">
                  <c:v>4595</c:v>
                </c:pt>
                <c:pt idx="4595">
                  <c:v>4596</c:v>
                </c:pt>
                <c:pt idx="4596">
                  <c:v>4597</c:v>
                </c:pt>
                <c:pt idx="4597">
                  <c:v>4598</c:v>
                </c:pt>
                <c:pt idx="4598">
                  <c:v>4599</c:v>
                </c:pt>
                <c:pt idx="4599">
                  <c:v>4600</c:v>
                </c:pt>
                <c:pt idx="4600">
                  <c:v>4601</c:v>
                </c:pt>
                <c:pt idx="4601">
                  <c:v>4602</c:v>
                </c:pt>
                <c:pt idx="4602">
                  <c:v>4603</c:v>
                </c:pt>
                <c:pt idx="4603">
                  <c:v>4604</c:v>
                </c:pt>
                <c:pt idx="4604">
                  <c:v>4605</c:v>
                </c:pt>
                <c:pt idx="4605">
                  <c:v>4606</c:v>
                </c:pt>
                <c:pt idx="4606">
                  <c:v>4607</c:v>
                </c:pt>
                <c:pt idx="4607">
                  <c:v>4608</c:v>
                </c:pt>
                <c:pt idx="4608">
                  <c:v>4609</c:v>
                </c:pt>
                <c:pt idx="4609">
                  <c:v>4610</c:v>
                </c:pt>
                <c:pt idx="4610">
                  <c:v>4611</c:v>
                </c:pt>
                <c:pt idx="4611">
                  <c:v>4612</c:v>
                </c:pt>
                <c:pt idx="4612">
                  <c:v>4613</c:v>
                </c:pt>
                <c:pt idx="4613">
                  <c:v>4614</c:v>
                </c:pt>
                <c:pt idx="4614">
                  <c:v>4615</c:v>
                </c:pt>
                <c:pt idx="4615">
                  <c:v>4616</c:v>
                </c:pt>
                <c:pt idx="4616">
                  <c:v>4617</c:v>
                </c:pt>
                <c:pt idx="4617">
                  <c:v>4618</c:v>
                </c:pt>
                <c:pt idx="4618">
                  <c:v>4619</c:v>
                </c:pt>
                <c:pt idx="4619">
                  <c:v>4620</c:v>
                </c:pt>
                <c:pt idx="4620">
                  <c:v>4621</c:v>
                </c:pt>
                <c:pt idx="4621">
                  <c:v>4622</c:v>
                </c:pt>
                <c:pt idx="4622">
                  <c:v>4623</c:v>
                </c:pt>
                <c:pt idx="4623">
                  <c:v>4624</c:v>
                </c:pt>
                <c:pt idx="4624">
                  <c:v>4625</c:v>
                </c:pt>
                <c:pt idx="4625">
                  <c:v>4626</c:v>
                </c:pt>
                <c:pt idx="4626">
                  <c:v>4627</c:v>
                </c:pt>
                <c:pt idx="4627">
                  <c:v>4628</c:v>
                </c:pt>
                <c:pt idx="4628">
                  <c:v>4629</c:v>
                </c:pt>
                <c:pt idx="4629">
                  <c:v>4630</c:v>
                </c:pt>
                <c:pt idx="4630">
                  <c:v>4631</c:v>
                </c:pt>
                <c:pt idx="4631">
                  <c:v>4632</c:v>
                </c:pt>
                <c:pt idx="4632">
                  <c:v>4633</c:v>
                </c:pt>
                <c:pt idx="4633">
                  <c:v>4634</c:v>
                </c:pt>
                <c:pt idx="4634">
                  <c:v>4635</c:v>
                </c:pt>
                <c:pt idx="4635">
                  <c:v>4636</c:v>
                </c:pt>
                <c:pt idx="4636">
                  <c:v>4637</c:v>
                </c:pt>
                <c:pt idx="4637">
                  <c:v>4638</c:v>
                </c:pt>
                <c:pt idx="4638">
                  <c:v>4639</c:v>
                </c:pt>
                <c:pt idx="4639">
                  <c:v>4640</c:v>
                </c:pt>
                <c:pt idx="4640">
                  <c:v>4641</c:v>
                </c:pt>
                <c:pt idx="4641">
                  <c:v>4642</c:v>
                </c:pt>
                <c:pt idx="4642">
                  <c:v>4643</c:v>
                </c:pt>
                <c:pt idx="4643">
                  <c:v>4644</c:v>
                </c:pt>
                <c:pt idx="4644">
                  <c:v>4645</c:v>
                </c:pt>
                <c:pt idx="4645">
                  <c:v>4646</c:v>
                </c:pt>
                <c:pt idx="4646">
                  <c:v>4647</c:v>
                </c:pt>
                <c:pt idx="4647">
                  <c:v>4648</c:v>
                </c:pt>
                <c:pt idx="4648">
                  <c:v>4649</c:v>
                </c:pt>
                <c:pt idx="4649">
                  <c:v>4650</c:v>
                </c:pt>
                <c:pt idx="4650">
                  <c:v>4651</c:v>
                </c:pt>
                <c:pt idx="4651">
                  <c:v>4652</c:v>
                </c:pt>
                <c:pt idx="4652">
                  <c:v>4653</c:v>
                </c:pt>
                <c:pt idx="4653">
                  <c:v>4654</c:v>
                </c:pt>
                <c:pt idx="4654">
                  <c:v>4655</c:v>
                </c:pt>
                <c:pt idx="4655">
                  <c:v>4656</c:v>
                </c:pt>
                <c:pt idx="4656">
                  <c:v>4657</c:v>
                </c:pt>
                <c:pt idx="4657">
                  <c:v>4658</c:v>
                </c:pt>
                <c:pt idx="4658">
                  <c:v>4659</c:v>
                </c:pt>
                <c:pt idx="4659">
                  <c:v>4660</c:v>
                </c:pt>
                <c:pt idx="4660">
                  <c:v>4661</c:v>
                </c:pt>
                <c:pt idx="4661">
                  <c:v>4662</c:v>
                </c:pt>
                <c:pt idx="4662">
                  <c:v>4663</c:v>
                </c:pt>
                <c:pt idx="4663">
                  <c:v>4664</c:v>
                </c:pt>
                <c:pt idx="4664">
                  <c:v>4665</c:v>
                </c:pt>
                <c:pt idx="4665">
                  <c:v>4666</c:v>
                </c:pt>
                <c:pt idx="4666">
                  <c:v>4667</c:v>
                </c:pt>
                <c:pt idx="4667">
                  <c:v>4668</c:v>
                </c:pt>
                <c:pt idx="4668">
                  <c:v>4669</c:v>
                </c:pt>
                <c:pt idx="4669">
                  <c:v>4670</c:v>
                </c:pt>
                <c:pt idx="4670">
                  <c:v>4671</c:v>
                </c:pt>
                <c:pt idx="4671">
                  <c:v>4672</c:v>
                </c:pt>
                <c:pt idx="4672">
                  <c:v>4673</c:v>
                </c:pt>
                <c:pt idx="4673">
                  <c:v>4674</c:v>
                </c:pt>
                <c:pt idx="4674">
                  <c:v>4675</c:v>
                </c:pt>
                <c:pt idx="4675">
                  <c:v>4676</c:v>
                </c:pt>
                <c:pt idx="4676">
                  <c:v>4677</c:v>
                </c:pt>
                <c:pt idx="4677">
                  <c:v>4678</c:v>
                </c:pt>
                <c:pt idx="4678">
                  <c:v>4679</c:v>
                </c:pt>
                <c:pt idx="4679">
                  <c:v>4680</c:v>
                </c:pt>
                <c:pt idx="4680">
                  <c:v>4681</c:v>
                </c:pt>
                <c:pt idx="4681">
                  <c:v>4682</c:v>
                </c:pt>
                <c:pt idx="4682">
                  <c:v>4683</c:v>
                </c:pt>
                <c:pt idx="4683">
                  <c:v>4684</c:v>
                </c:pt>
                <c:pt idx="4684">
                  <c:v>4685</c:v>
                </c:pt>
                <c:pt idx="4685">
                  <c:v>4686</c:v>
                </c:pt>
                <c:pt idx="4686">
                  <c:v>4687</c:v>
                </c:pt>
                <c:pt idx="4687">
                  <c:v>4688</c:v>
                </c:pt>
                <c:pt idx="4688">
                  <c:v>4689</c:v>
                </c:pt>
                <c:pt idx="4689">
                  <c:v>4690</c:v>
                </c:pt>
                <c:pt idx="4690">
                  <c:v>4691</c:v>
                </c:pt>
                <c:pt idx="4691">
                  <c:v>4692</c:v>
                </c:pt>
                <c:pt idx="4692">
                  <c:v>4693</c:v>
                </c:pt>
                <c:pt idx="4693">
                  <c:v>4694</c:v>
                </c:pt>
                <c:pt idx="4694">
                  <c:v>4695</c:v>
                </c:pt>
                <c:pt idx="4695">
                  <c:v>4696</c:v>
                </c:pt>
                <c:pt idx="4696">
                  <c:v>4697</c:v>
                </c:pt>
                <c:pt idx="4697">
                  <c:v>4698</c:v>
                </c:pt>
                <c:pt idx="4698">
                  <c:v>4699</c:v>
                </c:pt>
                <c:pt idx="4699">
                  <c:v>4700</c:v>
                </c:pt>
                <c:pt idx="4700">
                  <c:v>4701</c:v>
                </c:pt>
                <c:pt idx="4701">
                  <c:v>4702</c:v>
                </c:pt>
                <c:pt idx="4702">
                  <c:v>4703</c:v>
                </c:pt>
                <c:pt idx="4703">
                  <c:v>4704</c:v>
                </c:pt>
                <c:pt idx="4704">
                  <c:v>4705</c:v>
                </c:pt>
                <c:pt idx="4705">
                  <c:v>4706</c:v>
                </c:pt>
                <c:pt idx="4706">
                  <c:v>4707</c:v>
                </c:pt>
                <c:pt idx="4707">
                  <c:v>4708</c:v>
                </c:pt>
                <c:pt idx="4708">
                  <c:v>4709</c:v>
                </c:pt>
                <c:pt idx="4709">
                  <c:v>4710</c:v>
                </c:pt>
                <c:pt idx="4710">
                  <c:v>4711</c:v>
                </c:pt>
                <c:pt idx="4711">
                  <c:v>4712</c:v>
                </c:pt>
                <c:pt idx="4712">
                  <c:v>4713</c:v>
                </c:pt>
                <c:pt idx="4713">
                  <c:v>4714</c:v>
                </c:pt>
                <c:pt idx="4714">
                  <c:v>4715</c:v>
                </c:pt>
                <c:pt idx="4715">
                  <c:v>4716</c:v>
                </c:pt>
                <c:pt idx="4716">
                  <c:v>4717</c:v>
                </c:pt>
                <c:pt idx="4717">
                  <c:v>4718</c:v>
                </c:pt>
                <c:pt idx="4718">
                  <c:v>4719</c:v>
                </c:pt>
                <c:pt idx="4719">
                  <c:v>4720</c:v>
                </c:pt>
                <c:pt idx="4720">
                  <c:v>4721</c:v>
                </c:pt>
                <c:pt idx="4721">
                  <c:v>4722</c:v>
                </c:pt>
                <c:pt idx="4722">
                  <c:v>4723</c:v>
                </c:pt>
                <c:pt idx="4723">
                  <c:v>4724</c:v>
                </c:pt>
                <c:pt idx="4724">
                  <c:v>4725</c:v>
                </c:pt>
                <c:pt idx="4725">
                  <c:v>4726</c:v>
                </c:pt>
                <c:pt idx="4726">
                  <c:v>4727</c:v>
                </c:pt>
                <c:pt idx="4727">
                  <c:v>4728</c:v>
                </c:pt>
                <c:pt idx="4728">
                  <c:v>4729</c:v>
                </c:pt>
                <c:pt idx="4729">
                  <c:v>4730</c:v>
                </c:pt>
                <c:pt idx="4730">
                  <c:v>4731</c:v>
                </c:pt>
                <c:pt idx="4731">
                  <c:v>4732</c:v>
                </c:pt>
                <c:pt idx="4732">
                  <c:v>4733</c:v>
                </c:pt>
                <c:pt idx="4733">
                  <c:v>4734</c:v>
                </c:pt>
                <c:pt idx="4734">
                  <c:v>4735</c:v>
                </c:pt>
                <c:pt idx="4735">
                  <c:v>4736</c:v>
                </c:pt>
                <c:pt idx="4736">
                  <c:v>4737</c:v>
                </c:pt>
                <c:pt idx="4737">
                  <c:v>4738</c:v>
                </c:pt>
                <c:pt idx="4738">
                  <c:v>4739</c:v>
                </c:pt>
                <c:pt idx="4739">
                  <c:v>4740</c:v>
                </c:pt>
                <c:pt idx="4740">
                  <c:v>4741</c:v>
                </c:pt>
                <c:pt idx="4741">
                  <c:v>4742</c:v>
                </c:pt>
                <c:pt idx="4742">
                  <c:v>4743</c:v>
                </c:pt>
                <c:pt idx="4743">
                  <c:v>4744</c:v>
                </c:pt>
                <c:pt idx="4744">
                  <c:v>4745</c:v>
                </c:pt>
                <c:pt idx="4745">
                  <c:v>4746</c:v>
                </c:pt>
                <c:pt idx="4746">
                  <c:v>4747</c:v>
                </c:pt>
                <c:pt idx="4747">
                  <c:v>4748</c:v>
                </c:pt>
                <c:pt idx="4748">
                  <c:v>4749</c:v>
                </c:pt>
                <c:pt idx="4749">
                  <c:v>4750</c:v>
                </c:pt>
                <c:pt idx="4750">
                  <c:v>4751</c:v>
                </c:pt>
                <c:pt idx="4751">
                  <c:v>4752</c:v>
                </c:pt>
                <c:pt idx="4752">
                  <c:v>4753</c:v>
                </c:pt>
                <c:pt idx="4753">
                  <c:v>4754</c:v>
                </c:pt>
                <c:pt idx="4754">
                  <c:v>4755</c:v>
                </c:pt>
                <c:pt idx="4755">
                  <c:v>4756</c:v>
                </c:pt>
                <c:pt idx="4756">
                  <c:v>4757</c:v>
                </c:pt>
                <c:pt idx="4757">
                  <c:v>4758</c:v>
                </c:pt>
                <c:pt idx="4758">
                  <c:v>4759</c:v>
                </c:pt>
                <c:pt idx="4759">
                  <c:v>4760</c:v>
                </c:pt>
                <c:pt idx="4760">
                  <c:v>4761</c:v>
                </c:pt>
                <c:pt idx="4761">
                  <c:v>4762</c:v>
                </c:pt>
                <c:pt idx="4762">
                  <c:v>4763</c:v>
                </c:pt>
                <c:pt idx="4763">
                  <c:v>4764</c:v>
                </c:pt>
                <c:pt idx="4764">
                  <c:v>4765</c:v>
                </c:pt>
                <c:pt idx="4765">
                  <c:v>4766</c:v>
                </c:pt>
                <c:pt idx="4766">
                  <c:v>4767</c:v>
                </c:pt>
                <c:pt idx="4767">
                  <c:v>4768</c:v>
                </c:pt>
                <c:pt idx="4768">
                  <c:v>4769</c:v>
                </c:pt>
                <c:pt idx="4769">
                  <c:v>4770</c:v>
                </c:pt>
                <c:pt idx="4770">
                  <c:v>4771</c:v>
                </c:pt>
                <c:pt idx="4771">
                  <c:v>4772</c:v>
                </c:pt>
                <c:pt idx="4772">
                  <c:v>4773</c:v>
                </c:pt>
                <c:pt idx="4773">
                  <c:v>4774</c:v>
                </c:pt>
                <c:pt idx="4774">
                  <c:v>4775</c:v>
                </c:pt>
                <c:pt idx="4775">
                  <c:v>4776</c:v>
                </c:pt>
                <c:pt idx="4776">
                  <c:v>4777</c:v>
                </c:pt>
                <c:pt idx="4777">
                  <c:v>4778</c:v>
                </c:pt>
                <c:pt idx="4778">
                  <c:v>4779</c:v>
                </c:pt>
                <c:pt idx="4779">
                  <c:v>4780</c:v>
                </c:pt>
                <c:pt idx="4780">
                  <c:v>4781</c:v>
                </c:pt>
                <c:pt idx="4781">
                  <c:v>4782</c:v>
                </c:pt>
                <c:pt idx="4782">
                  <c:v>4783</c:v>
                </c:pt>
                <c:pt idx="4783">
                  <c:v>4784</c:v>
                </c:pt>
                <c:pt idx="4784">
                  <c:v>4785</c:v>
                </c:pt>
                <c:pt idx="4785">
                  <c:v>4786</c:v>
                </c:pt>
                <c:pt idx="4786">
                  <c:v>4787</c:v>
                </c:pt>
                <c:pt idx="4787">
                  <c:v>4788</c:v>
                </c:pt>
                <c:pt idx="4788">
                  <c:v>4789</c:v>
                </c:pt>
                <c:pt idx="4789">
                  <c:v>4790</c:v>
                </c:pt>
                <c:pt idx="4790">
                  <c:v>4791</c:v>
                </c:pt>
                <c:pt idx="4791">
                  <c:v>4792</c:v>
                </c:pt>
                <c:pt idx="4792">
                  <c:v>4793</c:v>
                </c:pt>
                <c:pt idx="4793">
                  <c:v>4794</c:v>
                </c:pt>
                <c:pt idx="4794">
                  <c:v>4795</c:v>
                </c:pt>
                <c:pt idx="4795">
                  <c:v>4796</c:v>
                </c:pt>
                <c:pt idx="4796">
                  <c:v>4797</c:v>
                </c:pt>
                <c:pt idx="4797">
                  <c:v>4798</c:v>
                </c:pt>
                <c:pt idx="4798">
                  <c:v>4799</c:v>
                </c:pt>
                <c:pt idx="4799">
                  <c:v>4800</c:v>
                </c:pt>
                <c:pt idx="4800">
                  <c:v>4801</c:v>
                </c:pt>
                <c:pt idx="4801">
                  <c:v>4802</c:v>
                </c:pt>
                <c:pt idx="4802">
                  <c:v>4803</c:v>
                </c:pt>
                <c:pt idx="4803">
                  <c:v>4804</c:v>
                </c:pt>
                <c:pt idx="4804">
                  <c:v>4805</c:v>
                </c:pt>
                <c:pt idx="4805">
                  <c:v>4806</c:v>
                </c:pt>
                <c:pt idx="4806">
                  <c:v>4807</c:v>
                </c:pt>
                <c:pt idx="4807">
                  <c:v>4808</c:v>
                </c:pt>
                <c:pt idx="4808">
                  <c:v>4809</c:v>
                </c:pt>
                <c:pt idx="4809">
                  <c:v>4810</c:v>
                </c:pt>
                <c:pt idx="4810">
                  <c:v>4811</c:v>
                </c:pt>
                <c:pt idx="4811">
                  <c:v>4812</c:v>
                </c:pt>
                <c:pt idx="4812">
                  <c:v>4813</c:v>
                </c:pt>
                <c:pt idx="4813">
                  <c:v>4814</c:v>
                </c:pt>
                <c:pt idx="4814">
                  <c:v>4815</c:v>
                </c:pt>
                <c:pt idx="4815">
                  <c:v>4816</c:v>
                </c:pt>
                <c:pt idx="4816">
                  <c:v>4817</c:v>
                </c:pt>
                <c:pt idx="4817">
                  <c:v>4818</c:v>
                </c:pt>
                <c:pt idx="4818">
                  <c:v>4819</c:v>
                </c:pt>
                <c:pt idx="4819">
                  <c:v>4820</c:v>
                </c:pt>
                <c:pt idx="4820">
                  <c:v>4821</c:v>
                </c:pt>
                <c:pt idx="4821">
                  <c:v>4822</c:v>
                </c:pt>
                <c:pt idx="4822">
                  <c:v>4823</c:v>
                </c:pt>
                <c:pt idx="4823">
                  <c:v>4824</c:v>
                </c:pt>
                <c:pt idx="4824">
                  <c:v>4825</c:v>
                </c:pt>
                <c:pt idx="4825">
                  <c:v>4826</c:v>
                </c:pt>
                <c:pt idx="4826">
                  <c:v>4827</c:v>
                </c:pt>
                <c:pt idx="4827">
                  <c:v>4828</c:v>
                </c:pt>
                <c:pt idx="4828">
                  <c:v>4829</c:v>
                </c:pt>
                <c:pt idx="4829">
                  <c:v>4830</c:v>
                </c:pt>
                <c:pt idx="4830">
                  <c:v>4831</c:v>
                </c:pt>
                <c:pt idx="4831">
                  <c:v>4832</c:v>
                </c:pt>
                <c:pt idx="4832">
                  <c:v>4833</c:v>
                </c:pt>
                <c:pt idx="4833">
                  <c:v>4834</c:v>
                </c:pt>
                <c:pt idx="4834">
                  <c:v>4835</c:v>
                </c:pt>
                <c:pt idx="4835">
                  <c:v>4836</c:v>
                </c:pt>
                <c:pt idx="4836">
                  <c:v>4837</c:v>
                </c:pt>
                <c:pt idx="4837">
                  <c:v>4838</c:v>
                </c:pt>
                <c:pt idx="4838">
                  <c:v>4839</c:v>
                </c:pt>
                <c:pt idx="4839">
                  <c:v>4840</c:v>
                </c:pt>
                <c:pt idx="4840">
                  <c:v>4841</c:v>
                </c:pt>
                <c:pt idx="4841">
                  <c:v>4842</c:v>
                </c:pt>
                <c:pt idx="4842">
                  <c:v>4843</c:v>
                </c:pt>
                <c:pt idx="4843">
                  <c:v>4844</c:v>
                </c:pt>
                <c:pt idx="4844">
                  <c:v>4845</c:v>
                </c:pt>
                <c:pt idx="4845">
                  <c:v>4846</c:v>
                </c:pt>
                <c:pt idx="4846">
                  <c:v>4847</c:v>
                </c:pt>
                <c:pt idx="4847">
                  <c:v>4848</c:v>
                </c:pt>
                <c:pt idx="4848">
                  <c:v>4849</c:v>
                </c:pt>
                <c:pt idx="4849">
                  <c:v>4850</c:v>
                </c:pt>
                <c:pt idx="4850">
                  <c:v>4851</c:v>
                </c:pt>
                <c:pt idx="4851">
                  <c:v>4852</c:v>
                </c:pt>
                <c:pt idx="4852">
                  <c:v>4853</c:v>
                </c:pt>
                <c:pt idx="4853">
                  <c:v>4854</c:v>
                </c:pt>
                <c:pt idx="4854">
                  <c:v>4855</c:v>
                </c:pt>
                <c:pt idx="4855">
                  <c:v>4856</c:v>
                </c:pt>
                <c:pt idx="4856">
                  <c:v>4857</c:v>
                </c:pt>
                <c:pt idx="4857">
                  <c:v>4858</c:v>
                </c:pt>
                <c:pt idx="4858">
                  <c:v>4859</c:v>
                </c:pt>
                <c:pt idx="4859">
                  <c:v>4860</c:v>
                </c:pt>
                <c:pt idx="4860">
                  <c:v>4861</c:v>
                </c:pt>
                <c:pt idx="4861">
                  <c:v>4862</c:v>
                </c:pt>
                <c:pt idx="4862">
                  <c:v>4863</c:v>
                </c:pt>
                <c:pt idx="4863">
                  <c:v>4864</c:v>
                </c:pt>
                <c:pt idx="4864">
                  <c:v>4865</c:v>
                </c:pt>
                <c:pt idx="4865">
                  <c:v>4866</c:v>
                </c:pt>
                <c:pt idx="4866">
                  <c:v>4867</c:v>
                </c:pt>
                <c:pt idx="4867">
                  <c:v>4868</c:v>
                </c:pt>
                <c:pt idx="4868">
                  <c:v>4869</c:v>
                </c:pt>
                <c:pt idx="4869">
                  <c:v>4870</c:v>
                </c:pt>
                <c:pt idx="4870">
                  <c:v>4871</c:v>
                </c:pt>
                <c:pt idx="4871">
                  <c:v>4872</c:v>
                </c:pt>
                <c:pt idx="4872">
                  <c:v>4873</c:v>
                </c:pt>
                <c:pt idx="4873">
                  <c:v>4874</c:v>
                </c:pt>
                <c:pt idx="4874">
                  <c:v>4875</c:v>
                </c:pt>
                <c:pt idx="4875">
                  <c:v>4876</c:v>
                </c:pt>
                <c:pt idx="4876">
                  <c:v>4877</c:v>
                </c:pt>
                <c:pt idx="4877">
                  <c:v>4878</c:v>
                </c:pt>
                <c:pt idx="4878">
                  <c:v>4879</c:v>
                </c:pt>
                <c:pt idx="4879">
                  <c:v>4880</c:v>
                </c:pt>
                <c:pt idx="4880">
                  <c:v>4881</c:v>
                </c:pt>
                <c:pt idx="4881">
                  <c:v>4882</c:v>
                </c:pt>
                <c:pt idx="4882">
                  <c:v>4883</c:v>
                </c:pt>
                <c:pt idx="4883">
                  <c:v>4884</c:v>
                </c:pt>
                <c:pt idx="4884">
                  <c:v>4885</c:v>
                </c:pt>
                <c:pt idx="4885">
                  <c:v>4886</c:v>
                </c:pt>
                <c:pt idx="4886">
                  <c:v>4887</c:v>
                </c:pt>
                <c:pt idx="4887">
                  <c:v>4888</c:v>
                </c:pt>
                <c:pt idx="4888">
                  <c:v>4889</c:v>
                </c:pt>
                <c:pt idx="4889">
                  <c:v>4890</c:v>
                </c:pt>
                <c:pt idx="4890">
                  <c:v>4891</c:v>
                </c:pt>
                <c:pt idx="4891">
                  <c:v>4892</c:v>
                </c:pt>
                <c:pt idx="4892">
                  <c:v>4893</c:v>
                </c:pt>
                <c:pt idx="4893">
                  <c:v>4894</c:v>
                </c:pt>
                <c:pt idx="4894">
                  <c:v>4895</c:v>
                </c:pt>
                <c:pt idx="4895">
                  <c:v>4896</c:v>
                </c:pt>
                <c:pt idx="4896">
                  <c:v>4897</c:v>
                </c:pt>
                <c:pt idx="4897">
                  <c:v>4898</c:v>
                </c:pt>
                <c:pt idx="4898">
                  <c:v>4899</c:v>
                </c:pt>
                <c:pt idx="4899">
                  <c:v>4900</c:v>
                </c:pt>
                <c:pt idx="4900">
                  <c:v>4901</c:v>
                </c:pt>
                <c:pt idx="4901">
                  <c:v>4902</c:v>
                </c:pt>
                <c:pt idx="4902">
                  <c:v>4903</c:v>
                </c:pt>
                <c:pt idx="4903">
                  <c:v>4904</c:v>
                </c:pt>
                <c:pt idx="4904">
                  <c:v>4905</c:v>
                </c:pt>
                <c:pt idx="4905">
                  <c:v>4906</c:v>
                </c:pt>
                <c:pt idx="4906">
                  <c:v>4907</c:v>
                </c:pt>
                <c:pt idx="4907">
                  <c:v>4908</c:v>
                </c:pt>
                <c:pt idx="4908">
                  <c:v>4909</c:v>
                </c:pt>
                <c:pt idx="4909">
                  <c:v>4910</c:v>
                </c:pt>
                <c:pt idx="4910">
                  <c:v>4911</c:v>
                </c:pt>
                <c:pt idx="4911">
                  <c:v>4912</c:v>
                </c:pt>
                <c:pt idx="4912">
                  <c:v>4913</c:v>
                </c:pt>
                <c:pt idx="4913">
                  <c:v>4914</c:v>
                </c:pt>
                <c:pt idx="4914">
                  <c:v>4915</c:v>
                </c:pt>
                <c:pt idx="4915">
                  <c:v>4916</c:v>
                </c:pt>
                <c:pt idx="4916">
                  <c:v>4917</c:v>
                </c:pt>
                <c:pt idx="4917">
                  <c:v>4918</c:v>
                </c:pt>
                <c:pt idx="4918">
                  <c:v>4919</c:v>
                </c:pt>
                <c:pt idx="4919">
                  <c:v>4920</c:v>
                </c:pt>
                <c:pt idx="4920">
                  <c:v>4921</c:v>
                </c:pt>
                <c:pt idx="4921">
                  <c:v>4922</c:v>
                </c:pt>
                <c:pt idx="4922">
                  <c:v>4923</c:v>
                </c:pt>
                <c:pt idx="4923">
                  <c:v>4924</c:v>
                </c:pt>
                <c:pt idx="4924">
                  <c:v>4925</c:v>
                </c:pt>
                <c:pt idx="4925">
                  <c:v>4926</c:v>
                </c:pt>
                <c:pt idx="4926">
                  <c:v>4927</c:v>
                </c:pt>
                <c:pt idx="4927">
                  <c:v>4928</c:v>
                </c:pt>
                <c:pt idx="4928">
                  <c:v>4929</c:v>
                </c:pt>
                <c:pt idx="4929">
                  <c:v>4930</c:v>
                </c:pt>
                <c:pt idx="4930">
                  <c:v>4931</c:v>
                </c:pt>
                <c:pt idx="4931">
                  <c:v>4932</c:v>
                </c:pt>
                <c:pt idx="4932">
                  <c:v>4933</c:v>
                </c:pt>
                <c:pt idx="4933">
                  <c:v>4934</c:v>
                </c:pt>
                <c:pt idx="4934">
                  <c:v>4935</c:v>
                </c:pt>
                <c:pt idx="4935">
                  <c:v>4936</c:v>
                </c:pt>
                <c:pt idx="4936">
                  <c:v>4937</c:v>
                </c:pt>
                <c:pt idx="4937">
                  <c:v>4938</c:v>
                </c:pt>
                <c:pt idx="4938">
                  <c:v>4939</c:v>
                </c:pt>
                <c:pt idx="4939">
                  <c:v>4940</c:v>
                </c:pt>
                <c:pt idx="4940">
                  <c:v>4941</c:v>
                </c:pt>
                <c:pt idx="4941">
                  <c:v>4942</c:v>
                </c:pt>
                <c:pt idx="4942">
                  <c:v>4943</c:v>
                </c:pt>
                <c:pt idx="4943">
                  <c:v>4944</c:v>
                </c:pt>
                <c:pt idx="4944">
                  <c:v>4945</c:v>
                </c:pt>
                <c:pt idx="4945">
                  <c:v>4946</c:v>
                </c:pt>
                <c:pt idx="4946">
                  <c:v>4947</c:v>
                </c:pt>
                <c:pt idx="4947">
                  <c:v>4948</c:v>
                </c:pt>
                <c:pt idx="4948">
                  <c:v>4949</c:v>
                </c:pt>
                <c:pt idx="4949">
                  <c:v>4950</c:v>
                </c:pt>
                <c:pt idx="4950">
                  <c:v>4951</c:v>
                </c:pt>
                <c:pt idx="4951">
                  <c:v>4952</c:v>
                </c:pt>
                <c:pt idx="4952">
                  <c:v>4953</c:v>
                </c:pt>
                <c:pt idx="4953">
                  <c:v>4954</c:v>
                </c:pt>
                <c:pt idx="4954">
                  <c:v>4955</c:v>
                </c:pt>
                <c:pt idx="4955">
                  <c:v>4956</c:v>
                </c:pt>
                <c:pt idx="4956">
                  <c:v>4957</c:v>
                </c:pt>
                <c:pt idx="4957">
                  <c:v>4958</c:v>
                </c:pt>
                <c:pt idx="4958">
                  <c:v>4959</c:v>
                </c:pt>
                <c:pt idx="4959">
                  <c:v>4960</c:v>
                </c:pt>
                <c:pt idx="4960">
                  <c:v>4961</c:v>
                </c:pt>
                <c:pt idx="4961">
                  <c:v>4962</c:v>
                </c:pt>
                <c:pt idx="4962">
                  <c:v>4963</c:v>
                </c:pt>
                <c:pt idx="4963">
                  <c:v>4964</c:v>
                </c:pt>
                <c:pt idx="4964">
                  <c:v>4965</c:v>
                </c:pt>
                <c:pt idx="4965">
                  <c:v>4966</c:v>
                </c:pt>
                <c:pt idx="4966">
                  <c:v>4967</c:v>
                </c:pt>
                <c:pt idx="4967">
                  <c:v>4968</c:v>
                </c:pt>
                <c:pt idx="4968">
                  <c:v>4969</c:v>
                </c:pt>
                <c:pt idx="4969">
                  <c:v>4970</c:v>
                </c:pt>
                <c:pt idx="4970">
                  <c:v>4971</c:v>
                </c:pt>
                <c:pt idx="4971">
                  <c:v>4972</c:v>
                </c:pt>
                <c:pt idx="4972">
                  <c:v>4973</c:v>
                </c:pt>
                <c:pt idx="4973">
                  <c:v>4974</c:v>
                </c:pt>
                <c:pt idx="4974">
                  <c:v>4975</c:v>
                </c:pt>
                <c:pt idx="4975">
                  <c:v>4976</c:v>
                </c:pt>
                <c:pt idx="4976">
                  <c:v>4977</c:v>
                </c:pt>
                <c:pt idx="4977">
                  <c:v>4978</c:v>
                </c:pt>
                <c:pt idx="4978">
                  <c:v>4979</c:v>
                </c:pt>
                <c:pt idx="4979">
                  <c:v>4980</c:v>
                </c:pt>
                <c:pt idx="4980">
                  <c:v>4981</c:v>
                </c:pt>
                <c:pt idx="4981">
                  <c:v>4982</c:v>
                </c:pt>
                <c:pt idx="4982">
                  <c:v>4983</c:v>
                </c:pt>
                <c:pt idx="4983">
                  <c:v>4984</c:v>
                </c:pt>
                <c:pt idx="4984">
                  <c:v>4985</c:v>
                </c:pt>
                <c:pt idx="4985">
                  <c:v>4986</c:v>
                </c:pt>
                <c:pt idx="4986">
                  <c:v>4987</c:v>
                </c:pt>
                <c:pt idx="4987">
                  <c:v>4988</c:v>
                </c:pt>
                <c:pt idx="4988">
                  <c:v>4989</c:v>
                </c:pt>
                <c:pt idx="4989">
                  <c:v>4990</c:v>
                </c:pt>
                <c:pt idx="4990">
                  <c:v>4991</c:v>
                </c:pt>
                <c:pt idx="4991">
                  <c:v>4992</c:v>
                </c:pt>
                <c:pt idx="4992">
                  <c:v>4993</c:v>
                </c:pt>
                <c:pt idx="4993">
                  <c:v>4994</c:v>
                </c:pt>
                <c:pt idx="4994">
                  <c:v>4995</c:v>
                </c:pt>
                <c:pt idx="4995">
                  <c:v>4996</c:v>
                </c:pt>
                <c:pt idx="4996">
                  <c:v>4997</c:v>
                </c:pt>
                <c:pt idx="4997">
                  <c:v>4998</c:v>
                </c:pt>
                <c:pt idx="4998">
                  <c:v>4999</c:v>
                </c:pt>
                <c:pt idx="4999">
                  <c:v>5000</c:v>
                </c:pt>
                <c:pt idx="5000">
                  <c:v>5001</c:v>
                </c:pt>
                <c:pt idx="5001">
                  <c:v>5002</c:v>
                </c:pt>
                <c:pt idx="5002">
                  <c:v>5003</c:v>
                </c:pt>
                <c:pt idx="5003">
                  <c:v>5004</c:v>
                </c:pt>
                <c:pt idx="5004">
                  <c:v>5005</c:v>
                </c:pt>
                <c:pt idx="5005">
                  <c:v>5006</c:v>
                </c:pt>
                <c:pt idx="5006">
                  <c:v>5007</c:v>
                </c:pt>
                <c:pt idx="5007">
                  <c:v>5008</c:v>
                </c:pt>
                <c:pt idx="5008">
                  <c:v>5009</c:v>
                </c:pt>
                <c:pt idx="5009">
                  <c:v>5010</c:v>
                </c:pt>
                <c:pt idx="5010">
                  <c:v>5011</c:v>
                </c:pt>
                <c:pt idx="5011">
                  <c:v>5012</c:v>
                </c:pt>
                <c:pt idx="5012">
                  <c:v>5013</c:v>
                </c:pt>
                <c:pt idx="5013">
                  <c:v>5014</c:v>
                </c:pt>
                <c:pt idx="5014">
                  <c:v>5015</c:v>
                </c:pt>
                <c:pt idx="5015">
                  <c:v>5016</c:v>
                </c:pt>
                <c:pt idx="5016">
                  <c:v>5017</c:v>
                </c:pt>
                <c:pt idx="5017">
                  <c:v>5018</c:v>
                </c:pt>
                <c:pt idx="5018">
                  <c:v>5019</c:v>
                </c:pt>
                <c:pt idx="5019">
                  <c:v>5020</c:v>
                </c:pt>
                <c:pt idx="5020">
                  <c:v>5021</c:v>
                </c:pt>
                <c:pt idx="5021">
                  <c:v>5022</c:v>
                </c:pt>
                <c:pt idx="5022">
                  <c:v>5023</c:v>
                </c:pt>
                <c:pt idx="5023">
                  <c:v>5024</c:v>
                </c:pt>
                <c:pt idx="5024">
                  <c:v>5025</c:v>
                </c:pt>
                <c:pt idx="5025">
                  <c:v>5026</c:v>
                </c:pt>
                <c:pt idx="5026">
                  <c:v>5027</c:v>
                </c:pt>
                <c:pt idx="5027">
                  <c:v>5028</c:v>
                </c:pt>
                <c:pt idx="5028">
                  <c:v>5029</c:v>
                </c:pt>
                <c:pt idx="5029">
                  <c:v>5030</c:v>
                </c:pt>
                <c:pt idx="5030">
                  <c:v>5031</c:v>
                </c:pt>
                <c:pt idx="5031">
                  <c:v>5032</c:v>
                </c:pt>
                <c:pt idx="5032">
                  <c:v>5033</c:v>
                </c:pt>
                <c:pt idx="5033">
                  <c:v>5034</c:v>
                </c:pt>
                <c:pt idx="5034">
                  <c:v>5035</c:v>
                </c:pt>
                <c:pt idx="5035">
                  <c:v>5036</c:v>
                </c:pt>
                <c:pt idx="5036">
                  <c:v>5037</c:v>
                </c:pt>
                <c:pt idx="5037">
                  <c:v>5038</c:v>
                </c:pt>
                <c:pt idx="5038">
                  <c:v>5039</c:v>
                </c:pt>
                <c:pt idx="5039">
                  <c:v>5040</c:v>
                </c:pt>
                <c:pt idx="5040">
                  <c:v>5041</c:v>
                </c:pt>
                <c:pt idx="5041">
                  <c:v>5042</c:v>
                </c:pt>
                <c:pt idx="5042">
                  <c:v>5043</c:v>
                </c:pt>
                <c:pt idx="5043">
                  <c:v>5044</c:v>
                </c:pt>
                <c:pt idx="5044">
                  <c:v>5045</c:v>
                </c:pt>
                <c:pt idx="5045">
                  <c:v>5046</c:v>
                </c:pt>
                <c:pt idx="5046">
                  <c:v>5047</c:v>
                </c:pt>
                <c:pt idx="5047">
                  <c:v>5048</c:v>
                </c:pt>
                <c:pt idx="5048">
                  <c:v>5049</c:v>
                </c:pt>
                <c:pt idx="5049">
                  <c:v>5050</c:v>
                </c:pt>
                <c:pt idx="5050">
                  <c:v>5051</c:v>
                </c:pt>
                <c:pt idx="5051">
                  <c:v>5052</c:v>
                </c:pt>
                <c:pt idx="5052">
                  <c:v>5053</c:v>
                </c:pt>
                <c:pt idx="5053">
                  <c:v>5054</c:v>
                </c:pt>
                <c:pt idx="5054">
                  <c:v>5055</c:v>
                </c:pt>
                <c:pt idx="5055">
                  <c:v>5056</c:v>
                </c:pt>
                <c:pt idx="5056">
                  <c:v>5057</c:v>
                </c:pt>
                <c:pt idx="5057">
                  <c:v>5058</c:v>
                </c:pt>
                <c:pt idx="5058">
                  <c:v>5059</c:v>
                </c:pt>
                <c:pt idx="5059">
                  <c:v>5060</c:v>
                </c:pt>
                <c:pt idx="5060">
                  <c:v>5061</c:v>
                </c:pt>
                <c:pt idx="5061">
                  <c:v>5062</c:v>
                </c:pt>
                <c:pt idx="5062">
                  <c:v>5063</c:v>
                </c:pt>
                <c:pt idx="5063">
                  <c:v>5064</c:v>
                </c:pt>
                <c:pt idx="5064">
                  <c:v>5065</c:v>
                </c:pt>
                <c:pt idx="5065">
                  <c:v>5066</c:v>
                </c:pt>
                <c:pt idx="5066">
                  <c:v>5067</c:v>
                </c:pt>
                <c:pt idx="5067">
                  <c:v>5068</c:v>
                </c:pt>
                <c:pt idx="5068">
                  <c:v>5069</c:v>
                </c:pt>
                <c:pt idx="5069">
                  <c:v>5070</c:v>
                </c:pt>
                <c:pt idx="5070">
                  <c:v>5071</c:v>
                </c:pt>
                <c:pt idx="5071">
                  <c:v>5072</c:v>
                </c:pt>
                <c:pt idx="5072">
                  <c:v>5073</c:v>
                </c:pt>
                <c:pt idx="5073">
                  <c:v>5074</c:v>
                </c:pt>
                <c:pt idx="5074">
                  <c:v>5075</c:v>
                </c:pt>
                <c:pt idx="5075">
                  <c:v>5076</c:v>
                </c:pt>
                <c:pt idx="5076">
                  <c:v>5077</c:v>
                </c:pt>
                <c:pt idx="5077">
                  <c:v>5078</c:v>
                </c:pt>
                <c:pt idx="5078">
                  <c:v>5079</c:v>
                </c:pt>
                <c:pt idx="5079">
                  <c:v>5080</c:v>
                </c:pt>
                <c:pt idx="5080">
                  <c:v>5081</c:v>
                </c:pt>
                <c:pt idx="5081">
                  <c:v>5082</c:v>
                </c:pt>
                <c:pt idx="5082">
                  <c:v>5083</c:v>
                </c:pt>
                <c:pt idx="5083">
                  <c:v>5084</c:v>
                </c:pt>
                <c:pt idx="5084">
                  <c:v>5085</c:v>
                </c:pt>
                <c:pt idx="5085">
                  <c:v>5086</c:v>
                </c:pt>
                <c:pt idx="5086">
                  <c:v>5087</c:v>
                </c:pt>
                <c:pt idx="5087">
                  <c:v>5088</c:v>
                </c:pt>
                <c:pt idx="5088">
                  <c:v>5089</c:v>
                </c:pt>
                <c:pt idx="5089">
                  <c:v>5090</c:v>
                </c:pt>
                <c:pt idx="5090">
                  <c:v>5091</c:v>
                </c:pt>
                <c:pt idx="5091">
                  <c:v>5092</c:v>
                </c:pt>
                <c:pt idx="5092">
                  <c:v>5093</c:v>
                </c:pt>
                <c:pt idx="5093">
                  <c:v>5094</c:v>
                </c:pt>
                <c:pt idx="5094">
                  <c:v>5095</c:v>
                </c:pt>
                <c:pt idx="5095">
                  <c:v>5096</c:v>
                </c:pt>
                <c:pt idx="5096">
                  <c:v>5097</c:v>
                </c:pt>
                <c:pt idx="5097">
                  <c:v>5098</c:v>
                </c:pt>
                <c:pt idx="5098">
                  <c:v>5099</c:v>
                </c:pt>
                <c:pt idx="5099">
                  <c:v>5100</c:v>
                </c:pt>
                <c:pt idx="5100">
                  <c:v>5101</c:v>
                </c:pt>
                <c:pt idx="5101">
                  <c:v>5102</c:v>
                </c:pt>
                <c:pt idx="5102">
                  <c:v>5103</c:v>
                </c:pt>
                <c:pt idx="5103">
                  <c:v>5104</c:v>
                </c:pt>
                <c:pt idx="5104">
                  <c:v>5105</c:v>
                </c:pt>
                <c:pt idx="5105">
                  <c:v>5106</c:v>
                </c:pt>
                <c:pt idx="5106">
                  <c:v>5107</c:v>
                </c:pt>
                <c:pt idx="5107">
                  <c:v>5108</c:v>
                </c:pt>
                <c:pt idx="5108">
                  <c:v>5109</c:v>
                </c:pt>
                <c:pt idx="5109">
                  <c:v>5110</c:v>
                </c:pt>
                <c:pt idx="5110">
                  <c:v>5111</c:v>
                </c:pt>
                <c:pt idx="5111">
                  <c:v>5112</c:v>
                </c:pt>
                <c:pt idx="5112">
                  <c:v>5113</c:v>
                </c:pt>
                <c:pt idx="5113">
                  <c:v>5114</c:v>
                </c:pt>
                <c:pt idx="5114">
                  <c:v>5115</c:v>
                </c:pt>
                <c:pt idx="5115">
                  <c:v>5116</c:v>
                </c:pt>
                <c:pt idx="5116">
                  <c:v>5117</c:v>
                </c:pt>
                <c:pt idx="5117">
                  <c:v>5118</c:v>
                </c:pt>
                <c:pt idx="5118">
                  <c:v>5119</c:v>
                </c:pt>
                <c:pt idx="5119">
                  <c:v>5120</c:v>
                </c:pt>
                <c:pt idx="5120">
                  <c:v>5121</c:v>
                </c:pt>
                <c:pt idx="5121">
                  <c:v>5122</c:v>
                </c:pt>
                <c:pt idx="5122">
                  <c:v>5123</c:v>
                </c:pt>
                <c:pt idx="5123">
                  <c:v>5124</c:v>
                </c:pt>
                <c:pt idx="5124">
                  <c:v>5125</c:v>
                </c:pt>
                <c:pt idx="5125">
                  <c:v>5126</c:v>
                </c:pt>
                <c:pt idx="5126">
                  <c:v>5127</c:v>
                </c:pt>
                <c:pt idx="5127">
                  <c:v>5128</c:v>
                </c:pt>
                <c:pt idx="5128">
                  <c:v>5129</c:v>
                </c:pt>
                <c:pt idx="5129">
                  <c:v>5130</c:v>
                </c:pt>
                <c:pt idx="5130">
                  <c:v>5131</c:v>
                </c:pt>
                <c:pt idx="5131">
                  <c:v>5132</c:v>
                </c:pt>
                <c:pt idx="5132">
                  <c:v>5133</c:v>
                </c:pt>
                <c:pt idx="5133">
                  <c:v>5134</c:v>
                </c:pt>
                <c:pt idx="5134">
                  <c:v>5135</c:v>
                </c:pt>
                <c:pt idx="5135">
                  <c:v>5136</c:v>
                </c:pt>
                <c:pt idx="5136">
                  <c:v>5137</c:v>
                </c:pt>
                <c:pt idx="5137">
                  <c:v>5138</c:v>
                </c:pt>
                <c:pt idx="5138">
                  <c:v>5139</c:v>
                </c:pt>
                <c:pt idx="5139">
                  <c:v>5140</c:v>
                </c:pt>
                <c:pt idx="5140">
                  <c:v>5141</c:v>
                </c:pt>
                <c:pt idx="5141">
                  <c:v>5142</c:v>
                </c:pt>
                <c:pt idx="5142">
                  <c:v>5143</c:v>
                </c:pt>
                <c:pt idx="5143">
                  <c:v>5144</c:v>
                </c:pt>
                <c:pt idx="5144">
                  <c:v>5145</c:v>
                </c:pt>
                <c:pt idx="5145">
                  <c:v>5146</c:v>
                </c:pt>
                <c:pt idx="5146">
                  <c:v>5147</c:v>
                </c:pt>
                <c:pt idx="5147">
                  <c:v>5148</c:v>
                </c:pt>
                <c:pt idx="5148">
                  <c:v>5149</c:v>
                </c:pt>
                <c:pt idx="5149">
                  <c:v>5150</c:v>
                </c:pt>
                <c:pt idx="5150">
                  <c:v>5151</c:v>
                </c:pt>
                <c:pt idx="5151">
                  <c:v>5152</c:v>
                </c:pt>
                <c:pt idx="5152">
                  <c:v>5153</c:v>
                </c:pt>
                <c:pt idx="5153">
                  <c:v>5154</c:v>
                </c:pt>
                <c:pt idx="5154">
                  <c:v>5155</c:v>
                </c:pt>
                <c:pt idx="5155">
                  <c:v>5156</c:v>
                </c:pt>
                <c:pt idx="5156">
                  <c:v>5157</c:v>
                </c:pt>
                <c:pt idx="5157">
                  <c:v>5158</c:v>
                </c:pt>
                <c:pt idx="5158">
                  <c:v>5159</c:v>
                </c:pt>
                <c:pt idx="5159">
                  <c:v>5160</c:v>
                </c:pt>
                <c:pt idx="5160">
                  <c:v>5161</c:v>
                </c:pt>
                <c:pt idx="5161">
                  <c:v>5162</c:v>
                </c:pt>
                <c:pt idx="5162">
                  <c:v>5163</c:v>
                </c:pt>
                <c:pt idx="5163">
                  <c:v>5164</c:v>
                </c:pt>
                <c:pt idx="5164">
                  <c:v>5165</c:v>
                </c:pt>
                <c:pt idx="5165">
                  <c:v>5166</c:v>
                </c:pt>
                <c:pt idx="5166">
                  <c:v>5167</c:v>
                </c:pt>
                <c:pt idx="5167">
                  <c:v>5168</c:v>
                </c:pt>
                <c:pt idx="5168">
                  <c:v>5169</c:v>
                </c:pt>
                <c:pt idx="5169">
                  <c:v>5170</c:v>
                </c:pt>
                <c:pt idx="5170">
                  <c:v>5171</c:v>
                </c:pt>
                <c:pt idx="5171">
                  <c:v>5172</c:v>
                </c:pt>
                <c:pt idx="5172">
                  <c:v>5173</c:v>
                </c:pt>
                <c:pt idx="5173">
                  <c:v>5174</c:v>
                </c:pt>
                <c:pt idx="5174">
                  <c:v>5175</c:v>
                </c:pt>
                <c:pt idx="5175">
                  <c:v>5176</c:v>
                </c:pt>
                <c:pt idx="5176">
                  <c:v>5177</c:v>
                </c:pt>
                <c:pt idx="5177">
                  <c:v>5178</c:v>
                </c:pt>
                <c:pt idx="5178">
                  <c:v>5179</c:v>
                </c:pt>
                <c:pt idx="5179">
                  <c:v>5180</c:v>
                </c:pt>
                <c:pt idx="5180">
                  <c:v>5181</c:v>
                </c:pt>
                <c:pt idx="5181">
                  <c:v>5182</c:v>
                </c:pt>
                <c:pt idx="5182">
                  <c:v>5183</c:v>
                </c:pt>
                <c:pt idx="5183">
                  <c:v>5184</c:v>
                </c:pt>
                <c:pt idx="5184">
                  <c:v>5185</c:v>
                </c:pt>
                <c:pt idx="5185">
                  <c:v>5186</c:v>
                </c:pt>
                <c:pt idx="5186">
                  <c:v>5187</c:v>
                </c:pt>
                <c:pt idx="5187">
                  <c:v>5188</c:v>
                </c:pt>
                <c:pt idx="5188">
                  <c:v>5189</c:v>
                </c:pt>
                <c:pt idx="5189">
                  <c:v>5190</c:v>
                </c:pt>
                <c:pt idx="5190">
                  <c:v>5191</c:v>
                </c:pt>
                <c:pt idx="5191">
                  <c:v>5192</c:v>
                </c:pt>
                <c:pt idx="5192">
                  <c:v>5193</c:v>
                </c:pt>
                <c:pt idx="5193">
                  <c:v>5194</c:v>
                </c:pt>
                <c:pt idx="5194">
                  <c:v>5195</c:v>
                </c:pt>
                <c:pt idx="5195">
                  <c:v>5196</c:v>
                </c:pt>
                <c:pt idx="5196">
                  <c:v>5197</c:v>
                </c:pt>
                <c:pt idx="5197">
                  <c:v>5198</c:v>
                </c:pt>
                <c:pt idx="5198">
                  <c:v>5199</c:v>
                </c:pt>
                <c:pt idx="5199">
                  <c:v>5200</c:v>
                </c:pt>
                <c:pt idx="5200">
                  <c:v>5201</c:v>
                </c:pt>
                <c:pt idx="5201">
                  <c:v>5202</c:v>
                </c:pt>
                <c:pt idx="5202">
                  <c:v>5203</c:v>
                </c:pt>
                <c:pt idx="5203">
                  <c:v>5204</c:v>
                </c:pt>
                <c:pt idx="5204">
                  <c:v>5205</c:v>
                </c:pt>
                <c:pt idx="5205">
                  <c:v>5206</c:v>
                </c:pt>
                <c:pt idx="5206">
                  <c:v>5207</c:v>
                </c:pt>
                <c:pt idx="5207">
                  <c:v>5208</c:v>
                </c:pt>
                <c:pt idx="5208">
                  <c:v>5209</c:v>
                </c:pt>
                <c:pt idx="5209">
                  <c:v>5210</c:v>
                </c:pt>
                <c:pt idx="5210">
                  <c:v>5211</c:v>
                </c:pt>
                <c:pt idx="5211">
                  <c:v>5212</c:v>
                </c:pt>
                <c:pt idx="5212">
                  <c:v>5213</c:v>
                </c:pt>
                <c:pt idx="5213">
                  <c:v>5214</c:v>
                </c:pt>
                <c:pt idx="5214">
                  <c:v>5215</c:v>
                </c:pt>
                <c:pt idx="5215">
                  <c:v>5216</c:v>
                </c:pt>
                <c:pt idx="5216">
                  <c:v>5217</c:v>
                </c:pt>
                <c:pt idx="5217">
                  <c:v>5218</c:v>
                </c:pt>
                <c:pt idx="5218">
                  <c:v>5219</c:v>
                </c:pt>
                <c:pt idx="5219">
                  <c:v>5220</c:v>
                </c:pt>
                <c:pt idx="5220">
                  <c:v>5221</c:v>
                </c:pt>
                <c:pt idx="5221">
                  <c:v>5222</c:v>
                </c:pt>
                <c:pt idx="5222">
                  <c:v>5223</c:v>
                </c:pt>
                <c:pt idx="5223">
                  <c:v>5224</c:v>
                </c:pt>
                <c:pt idx="5224">
                  <c:v>5225</c:v>
                </c:pt>
                <c:pt idx="5225">
                  <c:v>5226</c:v>
                </c:pt>
                <c:pt idx="5226">
                  <c:v>5227</c:v>
                </c:pt>
                <c:pt idx="5227">
                  <c:v>5228</c:v>
                </c:pt>
                <c:pt idx="5228">
                  <c:v>5229</c:v>
                </c:pt>
                <c:pt idx="5229">
                  <c:v>5230</c:v>
                </c:pt>
                <c:pt idx="5230">
                  <c:v>5231</c:v>
                </c:pt>
                <c:pt idx="5231">
                  <c:v>5232</c:v>
                </c:pt>
                <c:pt idx="5232">
                  <c:v>5233</c:v>
                </c:pt>
                <c:pt idx="5233">
                  <c:v>5234</c:v>
                </c:pt>
                <c:pt idx="5234">
                  <c:v>5235</c:v>
                </c:pt>
                <c:pt idx="5235">
                  <c:v>5236</c:v>
                </c:pt>
                <c:pt idx="5236">
                  <c:v>5237</c:v>
                </c:pt>
                <c:pt idx="5237">
                  <c:v>5238</c:v>
                </c:pt>
                <c:pt idx="5238">
                  <c:v>5239</c:v>
                </c:pt>
                <c:pt idx="5239">
                  <c:v>5240</c:v>
                </c:pt>
                <c:pt idx="5240">
                  <c:v>5241</c:v>
                </c:pt>
                <c:pt idx="5241">
                  <c:v>5242</c:v>
                </c:pt>
                <c:pt idx="5242">
                  <c:v>5243</c:v>
                </c:pt>
                <c:pt idx="5243">
                  <c:v>5244</c:v>
                </c:pt>
                <c:pt idx="5244">
                  <c:v>5245</c:v>
                </c:pt>
                <c:pt idx="5245">
                  <c:v>5246</c:v>
                </c:pt>
                <c:pt idx="5246">
                  <c:v>5247</c:v>
                </c:pt>
                <c:pt idx="5247">
                  <c:v>5248</c:v>
                </c:pt>
                <c:pt idx="5248">
                  <c:v>5249</c:v>
                </c:pt>
                <c:pt idx="5249">
                  <c:v>5250</c:v>
                </c:pt>
                <c:pt idx="5250">
                  <c:v>5251</c:v>
                </c:pt>
                <c:pt idx="5251">
                  <c:v>5252</c:v>
                </c:pt>
                <c:pt idx="5252">
                  <c:v>5253</c:v>
                </c:pt>
                <c:pt idx="5253">
                  <c:v>5254</c:v>
                </c:pt>
                <c:pt idx="5254">
                  <c:v>5255</c:v>
                </c:pt>
                <c:pt idx="5255">
                  <c:v>5256</c:v>
                </c:pt>
                <c:pt idx="5256">
                  <c:v>5257</c:v>
                </c:pt>
                <c:pt idx="5257">
                  <c:v>5258</c:v>
                </c:pt>
                <c:pt idx="5258">
                  <c:v>5259</c:v>
                </c:pt>
                <c:pt idx="5259">
                  <c:v>5260</c:v>
                </c:pt>
                <c:pt idx="5260">
                  <c:v>5261</c:v>
                </c:pt>
                <c:pt idx="5261">
                  <c:v>5262</c:v>
                </c:pt>
                <c:pt idx="5262">
                  <c:v>5263</c:v>
                </c:pt>
                <c:pt idx="5263">
                  <c:v>5264</c:v>
                </c:pt>
                <c:pt idx="5264">
                  <c:v>5265</c:v>
                </c:pt>
                <c:pt idx="5265">
                  <c:v>5266</c:v>
                </c:pt>
                <c:pt idx="5266">
                  <c:v>5267</c:v>
                </c:pt>
                <c:pt idx="5267">
                  <c:v>5268</c:v>
                </c:pt>
                <c:pt idx="5268">
                  <c:v>5269</c:v>
                </c:pt>
                <c:pt idx="5269">
                  <c:v>5270</c:v>
                </c:pt>
                <c:pt idx="5270">
                  <c:v>5271</c:v>
                </c:pt>
                <c:pt idx="5271">
                  <c:v>5272</c:v>
                </c:pt>
                <c:pt idx="5272">
                  <c:v>5273</c:v>
                </c:pt>
                <c:pt idx="5273">
                  <c:v>5274</c:v>
                </c:pt>
                <c:pt idx="5274">
                  <c:v>5275</c:v>
                </c:pt>
                <c:pt idx="5275">
                  <c:v>5276</c:v>
                </c:pt>
                <c:pt idx="5276">
                  <c:v>5277</c:v>
                </c:pt>
                <c:pt idx="5277">
                  <c:v>5278</c:v>
                </c:pt>
                <c:pt idx="5278">
                  <c:v>5279</c:v>
                </c:pt>
                <c:pt idx="5279">
                  <c:v>5280</c:v>
                </c:pt>
                <c:pt idx="5280">
                  <c:v>5281</c:v>
                </c:pt>
                <c:pt idx="5281">
                  <c:v>5282</c:v>
                </c:pt>
                <c:pt idx="5282">
                  <c:v>5283</c:v>
                </c:pt>
                <c:pt idx="5283">
                  <c:v>5284</c:v>
                </c:pt>
                <c:pt idx="5284">
                  <c:v>5285</c:v>
                </c:pt>
                <c:pt idx="5285">
                  <c:v>5286</c:v>
                </c:pt>
                <c:pt idx="5286">
                  <c:v>5287</c:v>
                </c:pt>
                <c:pt idx="5287">
                  <c:v>5288</c:v>
                </c:pt>
                <c:pt idx="5288">
                  <c:v>5289</c:v>
                </c:pt>
                <c:pt idx="5289">
                  <c:v>5290</c:v>
                </c:pt>
                <c:pt idx="5290">
                  <c:v>5291</c:v>
                </c:pt>
                <c:pt idx="5291">
                  <c:v>5292</c:v>
                </c:pt>
                <c:pt idx="5292">
                  <c:v>5293</c:v>
                </c:pt>
                <c:pt idx="5293">
                  <c:v>5294</c:v>
                </c:pt>
                <c:pt idx="5294">
                  <c:v>5295</c:v>
                </c:pt>
                <c:pt idx="5295">
                  <c:v>5296</c:v>
                </c:pt>
                <c:pt idx="5296">
                  <c:v>5297</c:v>
                </c:pt>
                <c:pt idx="5297">
                  <c:v>5298</c:v>
                </c:pt>
                <c:pt idx="5298">
                  <c:v>5299</c:v>
                </c:pt>
                <c:pt idx="5299">
                  <c:v>5300</c:v>
                </c:pt>
                <c:pt idx="5300">
                  <c:v>5301</c:v>
                </c:pt>
                <c:pt idx="5301">
                  <c:v>5302</c:v>
                </c:pt>
                <c:pt idx="5302">
                  <c:v>5303</c:v>
                </c:pt>
                <c:pt idx="5303">
                  <c:v>5304</c:v>
                </c:pt>
                <c:pt idx="5304">
                  <c:v>5305</c:v>
                </c:pt>
                <c:pt idx="5305">
                  <c:v>5306</c:v>
                </c:pt>
                <c:pt idx="5306">
                  <c:v>5307</c:v>
                </c:pt>
                <c:pt idx="5307">
                  <c:v>5308</c:v>
                </c:pt>
                <c:pt idx="5308">
                  <c:v>5309</c:v>
                </c:pt>
                <c:pt idx="5309">
                  <c:v>5310</c:v>
                </c:pt>
                <c:pt idx="5310">
                  <c:v>5311</c:v>
                </c:pt>
                <c:pt idx="5311">
                  <c:v>5312</c:v>
                </c:pt>
                <c:pt idx="5312">
                  <c:v>5313</c:v>
                </c:pt>
                <c:pt idx="5313">
                  <c:v>5314</c:v>
                </c:pt>
                <c:pt idx="5314">
                  <c:v>5315</c:v>
                </c:pt>
                <c:pt idx="5315">
                  <c:v>5316</c:v>
                </c:pt>
                <c:pt idx="5316">
                  <c:v>5317</c:v>
                </c:pt>
                <c:pt idx="5317">
                  <c:v>5318</c:v>
                </c:pt>
                <c:pt idx="5318">
                  <c:v>5319</c:v>
                </c:pt>
                <c:pt idx="5319">
                  <c:v>5320</c:v>
                </c:pt>
                <c:pt idx="5320">
                  <c:v>5321</c:v>
                </c:pt>
                <c:pt idx="5321">
                  <c:v>5322</c:v>
                </c:pt>
                <c:pt idx="5322">
                  <c:v>5323</c:v>
                </c:pt>
                <c:pt idx="5323">
                  <c:v>5324</c:v>
                </c:pt>
                <c:pt idx="5324">
                  <c:v>5325</c:v>
                </c:pt>
                <c:pt idx="5325">
                  <c:v>5326</c:v>
                </c:pt>
                <c:pt idx="5326">
                  <c:v>5327</c:v>
                </c:pt>
                <c:pt idx="5327">
                  <c:v>5328</c:v>
                </c:pt>
                <c:pt idx="5328">
                  <c:v>5329</c:v>
                </c:pt>
                <c:pt idx="5329">
                  <c:v>5330</c:v>
                </c:pt>
                <c:pt idx="5330">
                  <c:v>5331</c:v>
                </c:pt>
                <c:pt idx="5331">
                  <c:v>5332</c:v>
                </c:pt>
                <c:pt idx="5332">
                  <c:v>5333</c:v>
                </c:pt>
                <c:pt idx="5333">
                  <c:v>5334</c:v>
                </c:pt>
                <c:pt idx="5334">
                  <c:v>5335</c:v>
                </c:pt>
                <c:pt idx="5335">
                  <c:v>5336</c:v>
                </c:pt>
                <c:pt idx="5336">
                  <c:v>5337</c:v>
                </c:pt>
                <c:pt idx="5337">
                  <c:v>5338</c:v>
                </c:pt>
                <c:pt idx="5338">
                  <c:v>5339</c:v>
                </c:pt>
                <c:pt idx="5339">
                  <c:v>5340</c:v>
                </c:pt>
                <c:pt idx="5340">
                  <c:v>5341</c:v>
                </c:pt>
                <c:pt idx="5341">
                  <c:v>5342</c:v>
                </c:pt>
                <c:pt idx="5342">
                  <c:v>5343</c:v>
                </c:pt>
                <c:pt idx="5343">
                  <c:v>5344</c:v>
                </c:pt>
                <c:pt idx="5344">
                  <c:v>5345</c:v>
                </c:pt>
                <c:pt idx="5345">
                  <c:v>5346</c:v>
                </c:pt>
                <c:pt idx="5346">
                  <c:v>5347</c:v>
                </c:pt>
                <c:pt idx="5347">
                  <c:v>5348</c:v>
                </c:pt>
                <c:pt idx="5348">
                  <c:v>5349</c:v>
                </c:pt>
                <c:pt idx="5349">
                  <c:v>5350</c:v>
                </c:pt>
                <c:pt idx="5350">
                  <c:v>5351</c:v>
                </c:pt>
                <c:pt idx="5351">
                  <c:v>5352</c:v>
                </c:pt>
                <c:pt idx="5352">
                  <c:v>5353</c:v>
                </c:pt>
                <c:pt idx="5353">
                  <c:v>5354</c:v>
                </c:pt>
                <c:pt idx="5354">
                  <c:v>5355</c:v>
                </c:pt>
                <c:pt idx="5355">
                  <c:v>5356</c:v>
                </c:pt>
                <c:pt idx="5356">
                  <c:v>5357</c:v>
                </c:pt>
                <c:pt idx="5357">
                  <c:v>5358</c:v>
                </c:pt>
                <c:pt idx="5358">
                  <c:v>5359</c:v>
                </c:pt>
                <c:pt idx="5359">
                  <c:v>5360</c:v>
                </c:pt>
                <c:pt idx="5360">
                  <c:v>5361</c:v>
                </c:pt>
                <c:pt idx="5361">
                  <c:v>5362</c:v>
                </c:pt>
                <c:pt idx="5362">
                  <c:v>5363</c:v>
                </c:pt>
                <c:pt idx="5363">
                  <c:v>5364</c:v>
                </c:pt>
                <c:pt idx="5364">
                  <c:v>5365</c:v>
                </c:pt>
                <c:pt idx="5365">
                  <c:v>5366</c:v>
                </c:pt>
                <c:pt idx="5366">
                  <c:v>5367</c:v>
                </c:pt>
                <c:pt idx="5367">
                  <c:v>5368</c:v>
                </c:pt>
                <c:pt idx="5368">
                  <c:v>5369</c:v>
                </c:pt>
                <c:pt idx="5369">
                  <c:v>5370</c:v>
                </c:pt>
                <c:pt idx="5370">
                  <c:v>5371</c:v>
                </c:pt>
                <c:pt idx="5371">
                  <c:v>5372</c:v>
                </c:pt>
                <c:pt idx="5372">
                  <c:v>5373</c:v>
                </c:pt>
                <c:pt idx="5373">
                  <c:v>5374</c:v>
                </c:pt>
                <c:pt idx="5374">
                  <c:v>5375</c:v>
                </c:pt>
                <c:pt idx="5375">
                  <c:v>5376</c:v>
                </c:pt>
                <c:pt idx="5376">
                  <c:v>5377</c:v>
                </c:pt>
                <c:pt idx="5377">
                  <c:v>5378</c:v>
                </c:pt>
                <c:pt idx="5378">
                  <c:v>5379</c:v>
                </c:pt>
                <c:pt idx="5379">
                  <c:v>5380</c:v>
                </c:pt>
                <c:pt idx="5380">
                  <c:v>5381</c:v>
                </c:pt>
                <c:pt idx="5381">
                  <c:v>5382</c:v>
                </c:pt>
                <c:pt idx="5382">
                  <c:v>5383</c:v>
                </c:pt>
                <c:pt idx="5383">
                  <c:v>5384</c:v>
                </c:pt>
                <c:pt idx="5384">
                  <c:v>5385</c:v>
                </c:pt>
                <c:pt idx="5385">
                  <c:v>5386</c:v>
                </c:pt>
                <c:pt idx="5386">
                  <c:v>5387</c:v>
                </c:pt>
                <c:pt idx="5387">
                  <c:v>5388</c:v>
                </c:pt>
                <c:pt idx="5388">
                  <c:v>5389</c:v>
                </c:pt>
                <c:pt idx="5389">
                  <c:v>5390</c:v>
                </c:pt>
                <c:pt idx="5390">
                  <c:v>5391</c:v>
                </c:pt>
                <c:pt idx="5391">
                  <c:v>5392</c:v>
                </c:pt>
                <c:pt idx="5392">
                  <c:v>5393</c:v>
                </c:pt>
                <c:pt idx="5393">
                  <c:v>5394</c:v>
                </c:pt>
                <c:pt idx="5394">
                  <c:v>5395</c:v>
                </c:pt>
                <c:pt idx="5395">
                  <c:v>5396</c:v>
                </c:pt>
                <c:pt idx="5396">
                  <c:v>5397</c:v>
                </c:pt>
                <c:pt idx="5397">
                  <c:v>5398</c:v>
                </c:pt>
                <c:pt idx="5398">
                  <c:v>5399</c:v>
                </c:pt>
                <c:pt idx="5399">
                  <c:v>5400</c:v>
                </c:pt>
                <c:pt idx="5400">
                  <c:v>5401</c:v>
                </c:pt>
                <c:pt idx="5401">
                  <c:v>5402</c:v>
                </c:pt>
                <c:pt idx="5402">
                  <c:v>5403</c:v>
                </c:pt>
                <c:pt idx="5403">
                  <c:v>5404</c:v>
                </c:pt>
                <c:pt idx="5404">
                  <c:v>5405</c:v>
                </c:pt>
                <c:pt idx="5405">
                  <c:v>5406</c:v>
                </c:pt>
                <c:pt idx="5406">
                  <c:v>5407</c:v>
                </c:pt>
                <c:pt idx="5407">
                  <c:v>5408</c:v>
                </c:pt>
                <c:pt idx="5408">
                  <c:v>5409</c:v>
                </c:pt>
                <c:pt idx="5409">
                  <c:v>5410</c:v>
                </c:pt>
                <c:pt idx="5410">
                  <c:v>5411</c:v>
                </c:pt>
                <c:pt idx="5411">
                  <c:v>5412</c:v>
                </c:pt>
                <c:pt idx="5412">
                  <c:v>5413</c:v>
                </c:pt>
                <c:pt idx="5413">
                  <c:v>5414</c:v>
                </c:pt>
                <c:pt idx="5414">
                  <c:v>5415</c:v>
                </c:pt>
                <c:pt idx="5415">
                  <c:v>5416</c:v>
                </c:pt>
                <c:pt idx="5416">
                  <c:v>5417</c:v>
                </c:pt>
                <c:pt idx="5417">
                  <c:v>5418</c:v>
                </c:pt>
                <c:pt idx="5418">
                  <c:v>5419</c:v>
                </c:pt>
                <c:pt idx="5419">
                  <c:v>5420</c:v>
                </c:pt>
                <c:pt idx="5420">
                  <c:v>5421</c:v>
                </c:pt>
                <c:pt idx="5421">
                  <c:v>5422</c:v>
                </c:pt>
                <c:pt idx="5422">
                  <c:v>5423</c:v>
                </c:pt>
                <c:pt idx="5423">
                  <c:v>5424</c:v>
                </c:pt>
                <c:pt idx="5424">
                  <c:v>5425</c:v>
                </c:pt>
                <c:pt idx="5425">
                  <c:v>5426</c:v>
                </c:pt>
                <c:pt idx="5426">
                  <c:v>5427</c:v>
                </c:pt>
                <c:pt idx="5427">
                  <c:v>5428</c:v>
                </c:pt>
                <c:pt idx="5428">
                  <c:v>5429</c:v>
                </c:pt>
                <c:pt idx="5429">
                  <c:v>5430</c:v>
                </c:pt>
                <c:pt idx="5430">
                  <c:v>5431</c:v>
                </c:pt>
                <c:pt idx="5431">
                  <c:v>5432</c:v>
                </c:pt>
                <c:pt idx="5432">
                  <c:v>5433</c:v>
                </c:pt>
                <c:pt idx="5433">
                  <c:v>5434</c:v>
                </c:pt>
                <c:pt idx="5434">
                  <c:v>5435</c:v>
                </c:pt>
                <c:pt idx="5435">
                  <c:v>5436</c:v>
                </c:pt>
                <c:pt idx="5436">
                  <c:v>5437</c:v>
                </c:pt>
                <c:pt idx="5437">
                  <c:v>5438</c:v>
                </c:pt>
                <c:pt idx="5438">
                  <c:v>5439</c:v>
                </c:pt>
                <c:pt idx="5439">
                  <c:v>5440</c:v>
                </c:pt>
                <c:pt idx="5440">
                  <c:v>5441</c:v>
                </c:pt>
                <c:pt idx="5441">
                  <c:v>5442</c:v>
                </c:pt>
                <c:pt idx="5442">
                  <c:v>5443</c:v>
                </c:pt>
                <c:pt idx="5443">
                  <c:v>5444</c:v>
                </c:pt>
                <c:pt idx="5444">
                  <c:v>5445</c:v>
                </c:pt>
                <c:pt idx="5445">
                  <c:v>5446</c:v>
                </c:pt>
                <c:pt idx="5446">
                  <c:v>5447</c:v>
                </c:pt>
                <c:pt idx="5447">
                  <c:v>5448</c:v>
                </c:pt>
                <c:pt idx="5448">
                  <c:v>5449</c:v>
                </c:pt>
                <c:pt idx="5449">
                  <c:v>5450</c:v>
                </c:pt>
                <c:pt idx="5450">
                  <c:v>5451</c:v>
                </c:pt>
                <c:pt idx="5451">
                  <c:v>5452</c:v>
                </c:pt>
                <c:pt idx="5452">
                  <c:v>5453</c:v>
                </c:pt>
                <c:pt idx="5453">
                  <c:v>5454</c:v>
                </c:pt>
                <c:pt idx="5454">
                  <c:v>5455</c:v>
                </c:pt>
                <c:pt idx="5455">
                  <c:v>5456</c:v>
                </c:pt>
                <c:pt idx="5456">
                  <c:v>5457</c:v>
                </c:pt>
                <c:pt idx="5457">
                  <c:v>5458</c:v>
                </c:pt>
                <c:pt idx="5458">
                  <c:v>5459</c:v>
                </c:pt>
                <c:pt idx="5459">
                  <c:v>5460</c:v>
                </c:pt>
                <c:pt idx="5460">
                  <c:v>5461</c:v>
                </c:pt>
                <c:pt idx="5461">
                  <c:v>5462</c:v>
                </c:pt>
                <c:pt idx="5462">
                  <c:v>5463</c:v>
                </c:pt>
                <c:pt idx="5463">
                  <c:v>5464</c:v>
                </c:pt>
                <c:pt idx="5464">
                  <c:v>5465</c:v>
                </c:pt>
                <c:pt idx="5465">
                  <c:v>5466</c:v>
                </c:pt>
                <c:pt idx="5466">
                  <c:v>5467</c:v>
                </c:pt>
                <c:pt idx="5467">
                  <c:v>5468</c:v>
                </c:pt>
                <c:pt idx="5468">
                  <c:v>5469</c:v>
                </c:pt>
                <c:pt idx="5469">
                  <c:v>5470</c:v>
                </c:pt>
                <c:pt idx="5470">
                  <c:v>5471</c:v>
                </c:pt>
                <c:pt idx="5471">
                  <c:v>5472</c:v>
                </c:pt>
                <c:pt idx="5472">
                  <c:v>5473</c:v>
                </c:pt>
                <c:pt idx="5473">
                  <c:v>5474</c:v>
                </c:pt>
                <c:pt idx="5474">
                  <c:v>5475</c:v>
                </c:pt>
                <c:pt idx="5475">
                  <c:v>5476</c:v>
                </c:pt>
                <c:pt idx="5476">
                  <c:v>5477</c:v>
                </c:pt>
                <c:pt idx="5477">
                  <c:v>5478</c:v>
                </c:pt>
                <c:pt idx="5478">
                  <c:v>5479</c:v>
                </c:pt>
                <c:pt idx="5479">
                  <c:v>5480</c:v>
                </c:pt>
                <c:pt idx="5480">
                  <c:v>5481</c:v>
                </c:pt>
                <c:pt idx="5481">
                  <c:v>5482</c:v>
                </c:pt>
                <c:pt idx="5482">
                  <c:v>5483</c:v>
                </c:pt>
                <c:pt idx="5483">
                  <c:v>5484</c:v>
                </c:pt>
                <c:pt idx="5484">
                  <c:v>5485</c:v>
                </c:pt>
                <c:pt idx="5485">
                  <c:v>5486</c:v>
                </c:pt>
                <c:pt idx="5486">
                  <c:v>5487</c:v>
                </c:pt>
                <c:pt idx="5487">
                  <c:v>5488</c:v>
                </c:pt>
                <c:pt idx="5488">
                  <c:v>5489</c:v>
                </c:pt>
                <c:pt idx="5489">
                  <c:v>5490</c:v>
                </c:pt>
                <c:pt idx="5490">
                  <c:v>5491</c:v>
                </c:pt>
                <c:pt idx="5491">
                  <c:v>5492</c:v>
                </c:pt>
                <c:pt idx="5492">
                  <c:v>5493</c:v>
                </c:pt>
                <c:pt idx="5493">
                  <c:v>5494</c:v>
                </c:pt>
                <c:pt idx="5494">
                  <c:v>5495</c:v>
                </c:pt>
                <c:pt idx="5495">
                  <c:v>5496</c:v>
                </c:pt>
                <c:pt idx="5496">
                  <c:v>5497</c:v>
                </c:pt>
                <c:pt idx="5497">
                  <c:v>5498</c:v>
                </c:pt>
                <c:pt idx="5498">
                  <c:v>5499</c:v>
                </c:pt>
                <c:pt idx="5499">
                  <c:v>5500</c:v>
                </c:pt>
                <c:pt idx="5500">
                  <c:v>5501</c:v>
                </c:pt>
                <c:pt idx="5501">
                  <c:v>5502</c:v>
                </c:pt>
                <c:pt idx="5502">
                  <c:v>5503</c:v>
                </c:pt>
                <c:pt idx="5503">
                  <c:v>5504</c:v>
                </c:pt>
                <c:pt idx="5504">
                  <c:v>5505</c:v>
                </c:pt>
                <c:pt idx="5505">
                  <c:v>5506</c:v>
                </c:pt>
                <c:pt idx="5506">
                  <c:v>5507</c:v>
                </c:pt>
                <c:pt idx="5507">
                  <c:v>5508</c:v>
                </c:pt>
                <c:pt idx="5508">
                  <c:v>5509</c:v>
                </c:pt>
                <c:pt idx="5509">
                  <c:v>5510</c:v>
                </c:pt>
                <c:pt idx="5510">
                  <c:v>5511</c:v>
                </c:pt>
                <c:pt idx="5511">
                  <c:v>5512</c:v>
                </c:pt>
                <c:pt idx="5512">
                  <c:v>5513</c:v>
                </c:pt>
                <c:pt idx="5513">
                  <c:v>5514</c:v>
                </c:pt>
                <c:pt idx="5514">
                  <c:v>5515</c:v>
                </c:pt>
                <c:pt idx="5515">
                  <c:v>5516</c:v>
                </c:pt>
                <c:pt idx="5516">
                  <c:v>5517</c:v>
                </c:pt>
                <c:pt idx="5517">
                  <c:v>5518</c:v>
                </c:pt>
                <c:pt idx="5518">
                  <c:v>5519</c:v>
                </c:pt>
                <c:pt idx="5519">
                  <c:v>5520</c:v>
                </c:pt>
                <c:pt idx="5520">
                  <c:v>5521</c:v>
                </c:pt>
                <c:pt idx="5521">
                  <c:v>5522</c:v>
                </c:pt>
                <c:pt idx="5522">
                  <c:v>5523</c:v>
                </c:pt>
                <c:pt idx="5523">
                  <c:v>5524</c:v>
                </c:pt>
                <c:pt idx="5524">
                  <c:v>5525</c:v>
                </c:pt>
                <c:pt idx="5525">
                  <c:v>5526</c:v>
                </c:pt>
                <c:pt idx="5526">
                  <c:v>5527</c:v>
                </c:pt>
                <c:pt idx="5527">
                  <c:v>5528</c:v>
                </c:pt>
                <c:pt idx="5528">
                  <c:v>5529</c:v>
                </c:pt>
                <c:pt idx="5529">
                  <c:v>5530</c:v>
                </c:pt>
                <c:pt idx="5530">
                  <c:v>5531</c:v>
                </c:pt>
                <c:pt idx="5531">
                  <c:v>5532</c:v>
                </c:pt>
                <c:pt idx="5532">
                  <c:v>5533</c:v>
                </c:pt>
                <c:pt idx="5533">
                  <c:v>5534</c:v>
                </c:pt>
                <c:pt idx="5534">
                  <c:v>5535</c:v>
                </c:pt>
                <c:pt idx="5535">
                  <c:v>5536</c:v>
                </c:pt>
                <c:pt idx="5536">
                  <c:v>5537</c:v>
                </c:pt>
                <c:pt idx="5537">
                  <c:v>5538</c:v>
                </c:pt>
                <c:pt idx="5538">
                  <c:v>5539</c:v>
                </c:pt>
                <c:pt idx="5539">
                  <c:v>5540</c:v>
                </c:pt>
                <c:pt idx="5540">
                  <c:v>5541</c:v>
                </c:pt>
                <c:pt idx="5541">
                  <c:v>5542</c:v>
                </c:pt>
                <c:pt idx="5542">
                  <c:v>5543</c:v>
                </c:pt>
                <c:pt idx="5543">
                  <c:v>5544</c:v>
                </c:pt>
                <c:pt idx="5544">
                  <c:v>5545</c:v>
                </c:pt>
                <c:pt idx="5545">
                  <c:v>5546</c:v>
                </c:pt>
                <c:pt idx="5546">
                  <c:v>5547</c:v>
                </c:pt>
                <c:pt idx="5547">
                  <c:v>5548</c:v>
                </c:pt>
                <c:pt idx="5548">
                  <c:v>5549</c:v>
                </c:pt>
                <c:pt idx="5549">
                  <c:v>5550</c:v>
                </c:pt>
                <c:pt idx="5550">
                  <c:v>5551</c:v>
                </c:pt>
                <c:pt idx="5551">
                  <c:v>5552</c:v>
                </c:pt>
                <c:pt idx="5552">
                  <c:v>5553</c:v>
                </c:pt>
                <c:pt idx="5553">
                  <c:v>5554</c:v>
                </c:pt>
                <c:pt idx="5554">
                  <c:v>5555</c:v>
                </c:pt>
                <c:pt idx="5555">
                  <c:v>5556</c:v>
                </c:pt>
                <c:pt idx="5556">
                  <c:v>5557</c:v>
                </c:pt>
                <c:pt idx="5557">
                  <c:v>5558</c:v>
                </c:pt>
                <c:pt idx="5558">
                  <c:v>5559</c:v>
                </c:pt>
                <c:pt idx="5559">
                  <c:v>5560</c:v>
                </c:pt>
                <c:pt idx="5560">
                  <c:v>5561</c:v>
                </c:pt>
                <c:pt idx="5561">
                  <c:v>5562</c:v>
                </c:pt>
                <c:pt idx="5562">
                  <c:v>5563</c:v>
                </c:pt>
                <c:pt idx="5563">
                  <c:v>5564</c:v>
                </c:pt>
                <c:pt idx="5564">
                  <c:v>5565</c:v>
                </c:pt>
                <c:pt idx="5565">
                  <c:v>5566</c:v>
                </c:pt>
                <c:pt idx="5566">
                  <c:v>5567</c:v>
                </c:pt>
                <c:pt idx="5567">
                  <c:v>5568</c:v>
                </c:pt>
                <c:pt idx="5568">
                  <c:v>5569</c:v>
                </c:pt>
                <c:pt idx="5569">
                  <c:v>5570</c:v>
                </c:pt>
                <c:pt idx="5570">
                  <c:v>5571</c:v>
                </c:pt>
                <c:pt idx="5571">
                  <c:v>5572</c:v>
                </c:pt>
                <c:pt idx="5572">
                  <c:v>5573</c:v>
                </c:pt>
                <c:pt idx="5573">
                  <c:v>5574</c:v>
                </c:pt>
                <c:pt idx="5574">
                  <c:v>5575</c:v>
                </c:pt>
                <c:pt idx="5575">
                  <c:v>5576</c:v>
                </c:pt>
                <c:pt idx="5576">
                  <c:v>5577</c:v>
                </c:pt>
                <c:pt idx="5577">
                  <c:v>5578</c:v>
                </c:pt>
                <c:pt idx="5578">
                  <c:v>5579</c:v>
                </c:pt>
                <c:pt idx="5579">
                  <c:v>5580</c:v>
                </c:pt>
                <c:pt idx="5580">
                  <c:v>5581</c:v>
                </c:pt>
                <c:pt idx="5581">
                  <c:v>5582</c:v>
                </c:pt>
                <c:pt idx="5582">
                  <c:v>5583</c:v>
                </c:pt>
                <c:pt idx="5583">
                  <c:v>5584</c:v>
                </c:pt>
                <c:pt idx="5584">
                  <c:v>5585</c:v>
                </c:pt>
                <c:pt idx="5585">
                  <c:v>5586</c:v>
                </c:pt>
                <c:pt idx="5586">
                  <c:v>5587</c:v>
                </c:pt>
                <c:pt idx="5587">
                  <c:v>5588</c:v>
                </c:pt>
                <c:pt idx="5588">
                  <c:v>5589</c:v>
                </c:pt>
                <c:pt idx="5589">
                  <c:v>5590</c:v>
                </c:pt>
                <c:pt idx="5590">
                  <c:v>5591</c:v>
                </c:pt>
                <c:pt idx="5591">
                  <c:v>5592</c:v>
                </c:pt>
                <c:pt idx="5592">
                  <c:v>5593</c:v>
                </c:pt>
                <c:pt idx="5593">
                  <c:v>5594</c:v>
                </c:pt>
                <c:pt idx="5594">
                  <c:v>5595</c:v>
                </c:pt>
                <c:pt idx="5595">
                  <c:v>5596</c:v>
                </c:pt>
                <c:pt idx="5596">
                  <c:v>5597</c:v>
                </c:pt>
                <c:pt idx="5597">
                  <c:v>5598</c:v>
                </c:pt>
                <c:pt idx="5598">
                  <c:v>5599</c:v>
                </c:pt>
                <c:pt idx="5599">
                  <c:v>5600</c:v>
                </c:pt>
                <c:pt idx="5600">
                  <c:v>5601</c:v>
                </c:pt>
                <c:pt idx="5601">
                  <c:v>5602</c:v>
                </c:pt>
                <c:pt idx="5602">
                  <c:v>5603</c:v>
                </c:pt>
                <c:pt idx="5603">
                  <c:v>5604</c:v>
                </c:pt>
                <c:pt idx="5604">
                  <c:v>5605</c:v>
                </c:pt>
                <c:pt idx="5605">
                  <c:v>5606</c:v>
                </c:pt>
                <c:pt idx="5606">
                  <c:v>5607</c:v>
                </c:pt>
                <c:pt idx="5607">
                  <c:v>5608</c:v>
                </c:pt>
                <c:pt idx="5608">
                  <c:v>5609</c:v>
                </c:pt>
                <c:pt idx="5609">
                  <c:v>5610</c:v>
                </c:pt>
                <c:pt idx="5610">
                  <c:v>5611</c:v>
                </c:pt>
                <c:pt idx="5611">
                  <c:v>5612</c:v>
                </c:pt>
                <c:pt idx="5612">
                  <c:v>5613</c:v>
                </c:pt>
                <c:pt idx="5613">
                  <c:v>5614</c:v>
                </c:pt>
                <c:pt idx="5614">
                  <c:v>5615</c:v>
                </c:pt>
                <c:pt idx="5615">
                  <c:v>5616</c:v>
                </c:pt>
                <c:pt idx="5616">
                  <c:v>5617</c:v>
                </c:pt>
                <c:pt idx="5617">
                  <c:v>5618</c:v>
                </c:pt>
                <c:pt idx="5618">
                  <c:v>5619</c:v>
                </c:pt>
                <c:pt idx="5619">
                  <c:v>5620</c:v>
                </c:pt>
                <c:pt idx="5620">
                  <c:v>5621</c:v>
                </c:pt>
                <c:pt idx="5621">
                  <c:v>5622</c:v>
                </c:pt>
                <c:pt idx="5622">
                  <c:v>5623</c:v>
                </c:pt>
                <c:pt idx="5623">
                  <c:v>5624</c:v>
                </c:pt>
                <c:pt idx="5624">
                  <c:v>5625</c:v>
                </c:pt>
                <c:pt idx="5625">
                  <c:v>5626</c:v>
                </c:pt>
                <c:pt idx="5626">
                  <c:v>5627</c:v>
                </c:pt>
                <c:pt idx="5627">
                  <c:v>5628</c:v>
                </c:pt>
                <c:pt idx="5628">
                  <c:v>5629</c:v>
                </c:pt>
                <c:pt idx="5629">
                  <c:v>5630</c:v>
                </c:pt>
                <c:pt idx="5630">
                  <c:v>5631</c:v>
                </c:pt>
                <c:pt idx="5631">
                  <c:v>5632</c:v>
                </c:pt>
                <c:pt idx="5632">
                  <c:v>5633</c:v>
                </c:pt>
                <c:pt idx="5633">
                  <c:v>5634</c:v>
                </c:pt>
                <c:pt idx="5634">
                  <c:v>5635</c:v>
                </c:pt>
                <c:pt idx="5635">
                  <c:v>5636</c:v>
                </c:pt>
                <c:pt idx="5636">
                  <c:v>5637</c:v>
                </c:pt>
                <c:pt idx="5637">
                  <c:v>5638</c:v>
                </c:pt>
                <c:pt idx="5638">
                  <c:v>5639</c:v>
                </c:pt>
                <c:pt idx="5639">
                  <c:v>5640</c:v>
                </c:pt>
                <c:pt idx="5640">
                  <c:v>5641</c:v>
                </c:pt>
                <c:pt idx="5641">
                  <c:v>5642</c:v>
                </c:pt>
                <c:pt idx="5642">
                  <c:v>5643</c:v>
                </c:pt>
                <c:pt idx="5643">
                  <c:v>5644</c:v>
                </c:pt>
                <c:pt idx="5644">
                  <c:v>5645</c:v>
                </c:pt>
                <c:pt idx="5645">
                  <c:v>5646</c:v>
                </c:pt>
                <c:pt idx="5646">
                  <c:v>5647</c:v>
                </c:pt>
                <c:pt idx="5647">
                  <c:v>5648</c:v>
                </c:pt>
                <c:pt idx="5648">
                  <c:v>5649</c:v>
                </c:pt>
                <c:pt idx="5649">
                  <c:v>5650</c:v>
                </c:pt>
                <c:pt idx="5650">
                  <c:v>5651</c:v>
                </c:pt>
                <c:pt idx="5651">
                  <c:v>5652</c:v>
                </c:pt>
                <c:pt idx="5652">
                  <c:v>5653</c:v>
                </c:pt>
                <c:pt idx="5653">
                  <c:v>5654</c:v>
                </c:pt>
                <c:pt idx="5654">
                  <c:v>5655</c:v>
                </c:pt>
                <c:pt idx="5655">
                  <c:v>5656</c:v>
                </c:pt>
                <c:pt idx="5656">
                  <c:v>5657</c:v>
                </c:pt>
                <c:pt idx="5657">
                  <c:v>5658</c:v>
                </c:pt>
                <c:pt idx="5658">
                  <c:v>5659</c:v>
                </c:pt>
                <c:pt idx="5659">
                  <c:v>5660</c:v>
                </c:pt>
                <c:pt idx="5660">
                  <c:v>5661</c:v>
                </c:pt>
                <c:pt idx="5661">
                  <c:v>5662</c:v>
                </c:pt>
                <c:pt idx="5662">
                  <c:v>5663</c:v>
                </c:pt>
                <c:pt idx="5663">
                  <c:v>5664</c:v>
                </c:pt>
                <c:pt idx="5664">
                  <c:v>5665</c:v>
                </c:pt>
                <c:pt idx="5665">
                  <c:v>5666</c:v>
                </c:pt>
                <c:pt idx="5666">
                  <c:v>5667</c:v>
                </c:pt>
                <c:pt idx="5667">
                  <c:v>5668</c:v>
                </c:pt>
                <c:pt idx="5668">
                  <c:v>5669</c:v>
                </c:pt>
                <c:pt idx="5669">
                  <c:v>5670</c:v>
                </c:pt>
                <c:pt idx="5670">
                  <c:v>5671</c:v>
                </c:pt>
                <c:pt idx="5671">
                  <c:v>5672</c:v>
                </c:pt>
                <c:pt idx="5672">
                  <c:v>5673</c:v>
                </c:pt>
                <c:pt idx="5673">
                  <c:v>5674</c:v>
                </c:pt>
                <c:pt idx="5674">
                  <c:v>5675</c:v>
                </c:pt>
                <c:pt idx="5675">
                  <c:v>5676</c:v>
                </c:pt>
                <c:pt idx="5676">
                  <c:v>5677</c:v>
                </c:pt>
                <c:pt idx="5677">
                  <c:v>5678</c:v>
                </c:pt>
                <c:pt idx="5678">
                  <c:v>5679</c:v>
                </c:pt>
                <c:pt idx="5679">
                  <c:v>5680</c:v>
                </c:pt>
                <c:pt idx="5680">
                  <c:v>5681</c:v>
                </c:pt>
                <c:pt idx="5681">
                  <c:v>5682</c:v>
                </c:pt>
                <c:pt idx="5682">
                  <c:v>5683</c:v>
                </c:pt>
                <c:pt idx="5683">
                  <c:v>5684</c:v>
                </c:pt>
                <c:pt idx="5684">
                  <c:v>5685</c:v>
                </c:pt>
                <c:pt idx="5685">
                  <c:v>5686</c:v>
                </c:pt>
                <c:pt idx="5686">
                  <c:v>5687</c:v>
                </c:pt>
                <c:pt idx="5687">
                  <c:v>5688</c:v>
                </c:pt>
                <c:pt idx="5688">
                  <c:v>5689</c:v>
                </c:pt>
                <c:pt idx="5689">
                  <c:v>5690</c:v>
                </c:pt>
                <c:pt idx="5690">
                  <c:v>5691</c:v>
                </c:pt>
                <c:pt idx="5691">
                  <c:v>5692</c:v>
                </c:pt>
                <c:pt idx="5692">
                  <c:v>5693</c:v>
                </c:pt>
                <c:pt idx="5693">
                  <c:v>5694</c:v>
                </c:pt>
                <c:pt idx="5694">
                  <c:v>5695</c:v>
                </c:pt>
                <c:pt idx="5695">
                  <c:v>5696</c:v>
                </c:pt>
                <c:pt idx="5696">
                  <c:v>5697</c:v>
                </c:pt>
                <c:pt idx="5697">
                  <c:v>5698</c:v>
                </c:pt>
                <c:pt idx="5698">
                  <c:v>5699</c:v>
                </c:pt>
                <c:pt idx="5699">
                  <c:v>5700</c:v>
                </c:pt>
                <c:pt idx="5700">
                  <c:v>5701</c:v>
                </c:pt>
                <c:pt idx="5701">
                  <c:v>5702</c:v>
                </c:pt>
                <c:pt idx="5702">
                  <c:v>5703</c:v>
                </c:pt>
                <c:pt idx="5703">
                  <c:v>5704</c:v>
                </c:pt>
                <c:pt idx="5704">
                  <c:v>5705</c:v>
                </c:pt>
                <c:pt idx="5705">
                  <c:v>5706</c:v>
                </c:pt>
                <c:pt idx="5706">
                  <c:v>5707</c:v>
                </c:pt>
                <c:pt idx="5707">
                  <c:v>5708</c:v>
                </c:pt>
                <c:pt idx="5708">
                  <c:v>5709</c:v>
                </c:pt>
                <c:pt idx="5709">
                  <c:v>5710</c:v>
                </c:pt>
                <c:pt idx="5710">
                  <c:v>5711</c:v>
                </c:pt>
                <c:pt idx="5711">
                  <c:v>5712</c:v>
                </c:pt>
                <c:pt idx="5712">
                  <c:v>5713</c:v>
                </c:pt>
                <c:pt idx="5713">
                  <c:v>5714</c:v>
                </c:pt>
                <c:pt idx="5714">
                  <c:v>5715</c:v>
                </c:pt>
                <c:pt idx="5715">
                  <c:v>5716</c:v>
                </c:pt>
                <c:pt idx="5716">
                  <c:v>5717</c:v>
                </c:pt>
                <c:pt idx="5717">
                  <c:v>5718</c:v>
                </c:pt>
                <c:pt idx="5718">
                  <c:v>5719</c:v>
                </c:pt>
                <c:pt idx="5719">
                  <c:v>5720</c:v>
                </c:pt>
                <c:pt idx="5720">
                  <c:v>5721</c:v>
                </c:pt>
                <c:pt idx="5721">
                  <c:v>5722</c:v>
                </c:pt>
                <c:pt idx="5722">
                  <c:v>5723</c:v>
                </c:pt>
                <c:pt idx="5723">
                  <c:v>5724</c:v>
                </c:pt>
                <c:pt idx="5724">
                  <c:v>5725</c:v>
                </c:pt>
                <c:pt idx="5725">
                  <c:v>5726</c:v>
                </c:pt>
                <c:pt idx="5726">
                  <c:v>5727</c:v>
                </c:pt>
                <c:pt idx="5727">
                  <c:v>5728</c:v>
                </c:pt>
                <c:pt idx="5728">
                  <c:v>5729</c:v>
                </c:pt>
                <c:pt idx="5729">
                  <c:v>5730</c:v>
                </c:pt>
                <c:pt idx="5730">
                  <c:v>5731</c:v>
                </c:pt>
                <c:pt idx="5731">
                  <c:v>5732</c:v>
                </c:pt>
                <c:pt idx="5732">
                  <c:v>5733</c:v>
                </c:pt>
                <c:pt idx="5733">
                  <c:v>5734</c:v>
                </c:pt>
                <c:pt idx="5734">
                  <c:v>5735</c:v>
                </c:pt>
                <c:pt idx="5735">
                  <c:v>5736</c:v>
                </c:pt>
                <c:pt idx="5736">
                  <c:v>5737</c:v>
                </c:pt>
                <c:pt idx="5737">
                  <c:v>5738</c:v>
                </c:pt>
                <c:pt idx="5738">
                  <c:v>5739</c:v>
                </c:pt>
                <c:pt idx="5739">
                  <c:v>5740</c:v>
                </c:pt>
                <c:pt idx="5740">
                  <c:v>5741</c:v>
                </c:pt>
                <c:pt idx="5741">
                  <c:v>5742</c:v>
                </c:pt>
                <c:pt idx="5742">
                  <c:v>5743</c:v>
                </c:pt>
                <c:pt idx="5743">
                  <c:v>5744</c:v>
                </c:pt>
                <c:pt idx="5744">
                  <c:v>5745</c:v>
                </c:pt>
                <c:pt idx="5745">
                  <c:v>5746</c:v>
                </c:pt>
                <c:pt idx="5746">
                  <c:v>5747</c:v>
                </c:pt>
                <c:pt idx="5747">
                  <c:v>5748</c:v>
                </c:pt>
                <c:pt idx="5748">
                  <c:v>5749</c:v>
                </c:pt>
                <c:pt idx="5749">
                  <c:v>5750</c:v>
                </c:pt>
                <c:pt idx="5750">
                  <c:v>5751</c:v>
                </c:pt>
                <c:pt idx="5751">
                  <c:v>5752</c:v>
                </c:pt>
                <c:pt idx="5752">
                  <c:v>5753</c:v>
                </c:pt>
                <c:pt idx="5753">
                  <c:v>5754</c:v>
                </c:pt>
                <c:pt idx="5754">
                  <c:v>5755</c:v>
                </c:pt>
                <c:pt idx="5755">
                  <c:v>5756</c:v>
                </c:pt>
                <c:pt idx="5756">
                  <c:v>5757</c:v>
                </c:pt>
                <c:pt idx="5757">
                  <c:v>5758</c:v>
                </c:pt>
                <c:pt idx="5758">
                  <c:v>5759</c:v>
                </c:pt>
                <c:pt idx="5759">
                  <c:v>5760</c:v>
                </c:pt>
                <c:pt idx="5760">
                  <c:v>5761</c:v>
                </c:pt>
                <c:pt idx="5761">
                  <c:v>5762</c:v>
                </c:pt>
                <c:pt idx="5762">
                  <c:v>5763</c:v>
                </c:pt>
                <c:pt idx="5763">
                  <c:v>5764</c:v>
                </c:pt>
                <c:pt idx="5764">
                  <c:v>5765</c:v>
                </c:pt>
                <c:pt idx="5765">
                  <c:v>5766</c:v>
                </c:pt>
                <c:pt idx="5766">
                  <c:v>5767</c:v>
                </c:pt>
                <c:pt idx="5767">
                  <c:v>5768</c:v>
                </c:pt>
                <c:pt idx="5768">
                  <c:v>5769</c:v>
                </c:pt>
                <c:pt idx="5769">
                  <c:v>5770</c:v>
                </c:pt>
                <c:pt idx="5770">
                  <c:v>5771</c:v>
                </c:pt>
                <c:pt idx="5771">
                  <c:v>5772</c:v>
                </c:pt>
                <c:pt idx="5772">
                  <c:v>5773</c:v>
                </c:pt>
                <c:pt idx="5773">
                  <c:v>5774</c:v>
                </c:pt>
                <c:pt idx="5774">
                  <c:v>5775</c:v>
                </c:pt>
                <c:pt idx="5775">
                  <c:v>5776</c:v>
                </c:pt>
                <c:pt idx="5776">
                  <c:v>5777</c:v>
                </c:pt>
                <c:pt idx="5777">
                  <c:v>5778</c:v>
                </c:pt>
                <c:pt idx="5778">
                  <c:v>5779</c:v>
                </c:pt>
                <c:pt idx="5779">
                  <c:v>5780</c:v>
                </c:pt>
                <c:pt idx="5780">
                  <c:v>5781</c:v>
                </c:pt>
                <c:pt idx="5781">
                  <c:v>5782</c:v>
                </c:pt>
                <c:pt idx="5782">
                  <c:v>5783</c:v>
                </c:pt>
                <c:pt idx="5783">
                  <c:v>5784</c:v>
                </c:pt>
                <c:pt idx="5784">
                  <c:v>5785</c:v>
                </c:pt>
                <c:pt idx="5785">
                  <c:v>5786</c:v>
                </c:pt>
                <c:pt idx="5786">
                  <c:v>5787</c:v>
                </c:pt>
                <c:pt idx="5787">
                  <c:v>5788</c:v>
                </c:pt>
                <c:pt idx="5788">
                  <c:v>5789</c:v>
                </c:pt>
                <c:pt idx="5789">
                  <c:v>5790</c:v>
                </c:pt>
                <c:pt idx="5790">
                  <c:v>5791</c:v>
                </c:pt>
                <c:pt idx="5791">
                  <c:v>5792</c:v>
                </c:pt>
                <c:pt idx="5792">
                  <c:v>5793</c:v>
                </c:pt>
                <c:pt idx="5793">
                  <c:v>5794</c:v>
                </c:pt>
                <c:pt idx="5794">
                  <c:v>5795</c:v>
                </c:pt>
                <c:pt idx="5795">
                  <c:v>5796</c:v>
                </c:pt>
                <c:pt idx="5796">
                  <c:v>5797</c:v>
                </c:pt>
                <c:pt idx="5797">
                  <c:v>5798</c:v>
                </c:pt>
                <c:pt idx="5798">
                  <c:v>5799</c:v>
                </c:pt>
                <c:pt idx="5799">
                  <c:v>5800</c:v>
                </c:pt>
                <c:pt idx="5800">
                  <c:v>5801</c:v>
                </c:pt>
                <c:pt idx="5801">
                  <c:v>5802</c:v>
                </c:pt>
                <c:pt idx="5802">
                  <c:v>5803</c:v>
                </c:pt>
                <c:pt idx="5803">
                  <c:v>5804</c:v>
                </c:pt>
                <c:pt idx="5804">
                  <c:v>5805</c:v>
                </c:pt>
                <c:pt idx="5805">
                  <c:v>5806</c:v>
                </c:pt>
                <c:pt idx="5806">
                  <c:v>5807</c:v>
                </c:pt>
                <c:pt idx="5807">
                  <c:v>5808</c:v>
                </c:pt>
                <c:pt idx="5808">
                  <c:v>5809</c:v>
                </c:pt>
                <c:pt idx="5809">
                  <c:v>5810</c:v>
                </c:pt>
                <c:pt idx="5810">
                  <c:v>5811</c:v>
                </c:pt>
                <c:pt idx="5811">
                  <c:v>5812</c:v>
                </c:pt>
                <c:pt idx="5812">
                  <c:v>5813</c:v>
                </c:pt>
                <c:pt idx="5813">
                  <c:v>5814</c:v>
                </c:pt>
                <c:pt idx="5814">
                  <c:v>5815</c:v>
                </c:pt>
                <c:pt idx="5815">
                  <c:v>5816</c:v>
                </c:pt>
                <c:pt idx="5816">
                  <c:v>5817</c:v>
                </c:pt>
                <c:pt idx="5817">
                  <c:v>5818</c:v>
                </c:pt>
                <c:pt idx="5818">
                  <c:v>5819</c:v>
                </c:pt>
                <c:pt idx="5819">
                  <c:v>5820</c:v>
                </c:pt>
                <c:pt idx="5820">
                  <c:v>5821</c:v>
                </c:pt>
                <c:pt idx="5821">
                  <c:v>5822</c:v>
                </c:pt>
                <c:pt idx="5822">
                  <c:v>5823</c:v>
                </c:pt>
                <c:pt idx="5823">
                  <c:v>5824</c:v>
                </c:pt>
                <c:pt idx="5824">
                  <c:v>5825</c:v>
                </c:pt>
                <c:pt idx="5825">
                  <c:v>5826</c:v>
                </c:pt>
                <c:pt idx="5826">
                  <c:v>5827</c:v>
                </c:pt>
                <c:pt idx="5827">
                  <c:v>5828</c:v>
                </c:pt>
                <c:pt idx="5828">
                  <c:v>5829</c:v>
                </c:pt>
                <c:pt idx="5829">
                  <c:v>5830</c:v>
                </c:pt>
                <c:pt idx="5830">
                  <c:v>5831</c:v>
                </c:pt>
                <c:pt idx="5831">
                  <c:v>5832</c:v>
                </c:pt>
                <c:pt idx="5832">
                  <c:v>5833</c:v>
                </c:pt>
                <c:pt idx="5833">
                  <c:v>5834</c:v>
                </c:pt>
                <c:pt idx="5834">
                  <c:v>5835</c:v>
                </c:pt>
                <c:pt idx="5835">
                  <c:v>5836</c:v>
                </c:pt>
                <c:pt idx="5836">
                  <c:v>5837</c:v>
                </c:pt>
                <c:pt idx="5837">
                  <c:v>5838</c:v>
                </c:pt>
                <c:pt idx="5838">
                  <c:v>5839</c:v>
                </c:pt>
                <c:pt idx="5839">
                  <c:v>5840</c:v>
                </c:pt>
                <c:pt idx="5840">
                  <c:v>5841</c:v>
                </c:pt>
                <c:pt idx="5841">
                  <c:v>5842</c:v>
                </c:pt>
                <c:pt idx="5842">
                  <c:v>5843</c:v>
                </c:pt>
                <c:pt idx="5843">
                  <c:v>5844</c:v>
                </c:pt>
                <c:pt idx="5844">
                  <c:v>5845</c:v>
                </c:pt>
                <c:pt idx="5845">
                  <c:v>5846</c:v>
                </c:pt>
                <c:pt idx="5846">
                  <c:v>5847</c:v>
                </c:pt>
                <c:pt idx="5847">
                  <c:v>5848</c:v>
                </c:pt>
                <c:pt idx="5848">
                  <c:v>5849</c:v>
                </c:pt>
                <c:pt idx="5849">
                  <c:v>5850</c:v>
                </c:pt>
                <c:pt idx="5850">
                  <c:v>5851</c:v>
                </c:pt>
                <c:pt idx="5851">
                  <c:v>5852</c:v>
                </c:pt>
                <c:pt idx="5852">
                  <c:v>5853</c:v>
                </c:pt>
                <c:pt idx="5853">
                  <c:v>5854</c:v>
                </c:pt>
                <c:pt idx="5854">
                  <c:v>5855</c:v>
                </c:pt>
                <c:pt idx="5855">
                  <c:v>5856</c:v>
                </c:pt>
                <c:pt idx="5856">
                  <c:v>5857</c:v>
                </c:pt>
                <c:pt idx="5857">
                  <c:v>5858</c:v>
                </c:pt>
                <c:pt idx="5858">
                  <c:v>5859</c:v>
                </c:pt>
                <c:pt idx="5859">
                  <c:v>5860</c:v>
                </c:pt>
                <c:pt idx="5860">
                  <c:v>5861</c:v>
                </c:pt>
                <c:pt idx="5861">
                  <c:v>5862</c:v>
                </c:pt>
                <c:pt idx="5862">
                  <c:v>5863</c:v>
                </c:pt>
                <c:pt idx="5863">
                  <c:v>5864</c:v>
                </c:pt>
                <c:pt idx="5864">
                  <c:v>5865</c:v>
                </c:pt>
                <c:pt idx="5865">
                  <c:v>5866</c:v>
                </c:pt>
                <c:pt idx="5866">
                  <c:v>5867</c:v>
                </c:pt>
                <c:pt idx="5867">
                  <c:v>5868</c:v>
                </c:pt>
                <c:pt idx="5868">
                  <c:v>5869</c:v>
                </c:pt>
                <c:pt idx="5869">
                  <c:v>5870</c:v>
                </c:pt>
                <c:pt idx="5870">
                  <c:v>5871</c:v>
                </c:pt>
                <c:pt idx="5871">
                  <c:v>5872</c:v>
                </c:pt>
                <c:pt idx="5872">
                  <c:v>5873</c:v>
                </c:pt>
                <c:pt idx="5873">
                  <c:v>5874</c:v>
                </c:pt>
                <c:pt idx="5874">
                  <c:v>5875</c:v>
                </c:pt>
                <c:pt idx="5875">
                  <c:v>5876</c:v>
                </c:pt>
                <c:pt idx="5876">
                  <c:v>5877</c:v>
                </c:pt>
                <c:pt idx="5877">
                  <c:v>5878</c:v>
                </c:pt>
                <c:pt idx="5878">
                  <c:v>5879</c:v>
                </c:pt>
                <c:pt idx="5879">
                  <c:v>5880</c:v>
                </c:pt>
                <c:pt idx="5880">
                  <c:v>5881</c:v>
                </c:pt>
                <c:pt idx="5881">
                  <c:v>5882</c:v>
                </c:pt>
                <c:pt idx="5882">
                  <c:v>5883</c:v>
                </c:pt>
                <c:pt idx="5883">
                  <c:v>5884</c:v>
                </c:pt>
                <c:pt idx="5884">
                  <c:v>5885</c:v>
                </c:pt>
                <c:pt idx="5885">
                  <c:v>5886</c:v>
                </c:pt>
                <c:pt idx="5886">
                  <c:v>5887</c:v>
                </c:pt>
                <c:pt idx="5887">
                  <c:v>5888</c:v>
                </c:pt>
                <c:pt idx="5888">
                  <c:v>5889</c:v>
                </c:pt>
                <c:pt idx="5889">
                  <c:v>5890</c:v>
                </c:pt>
                <c:pt idx="5890">
                  <c:v>5891</c:v>
                </c:pt>
                <c:pt idx="5891">
                  <c:v>5892</c:v>
                </c:pt>
                <c:pt idx="5892">
                  <c:v>5893</c:v>
                </c:pt>
                <c:pt idx="5893">
                  <c:v>5894</c:v>
                </c:pt>
                <c:pt idx="5894">
                  <c:v>5895</c:v>
                </c:pt>
                <c:pt idx="5895">
                  <c:v>5896</c:v>
                </c:pt>
                <c:pt idx="5896">
                  <c:v>5897</c:v>
                </c:pt>
                <c:pt idx="5897">
                  <c:v>5898</c:v>
                </c:pt>
                <c:pt idx="5898">
                  <c:v>5899</c:v>
                </c:pt>
                <c:pt idx="5899">
                  <c:v>5900</c:v>
                </c:pt>
                <c:pt idx="5900">
                  <c:v>5901</c:v>
                </c:pt>
                <c:pt idx="5901">
                  <c:v>5902</c:v>
                </c:pt>
                <c:pt idx="5902">
                  <c:v>5903</c:v>
                </c:pt>
                <c:pt idx="5903">
                  <c:v>5904</c:v>
                </c:pt>
                <c:pt idx="5904">
                  <c:v>5905</c:v>
                </c:pt>
                <c:pt idx="5905">
                  <c:v>5906</c:v>
                </c:pt>
                <c:pt idx="5906">
                  <c:v>5907</c:v>
                </c:pt>
                <c:pt idx="5907">
                  <c:v>5908</c:v>
                </c:pt>
                <c:pt idx="5908">
                  <c:v>5909</c:v>
                </c:pt>
                <c:pt idx="5909">
                  <c:v>5910</c:v>
                </c:pt>
                <c:pt idx="5910">
                  <c:v>5911</c:v>
                </c:pt>
                <c:pt idx="5911">
                  <c:v>5912</c:v>
                </c:pt>
                <c:pt idx="5912">
                  <c:v>5913</c:v>
                </c:pt>
                <c:pt idx="5913">
                  <c:v>5914</c:v>
                </c:pt>
                <c:pt idx="5914">
                  <c:v>5915</c:v>
                </c:pt>
                <c:pt idx="5915">
                  <c:v>5916</c:v>
                </c:pt>
                <c:pt idx="5916">
                  <c:v>5917</c:v>
                </c:pt>
                <c:pt idx="5917">
                  <c:v>5918</c:v>
                </c:pt>
                <c:pt idx="5918">
                  <c:v>5919</c:v>
                </c:pt>
                <c:pt idx="5919">
                  <c:v>5920</c:v>
                </c:pt>
                <c:pt idx="5920">
                  <c:v>5921</c:v>
                </c:pt>
                <c:pt idx="5921">
                  <c:v>5922</c:v>
                </c:pt>
                <c:pt idx="5922">
                  <c:v>5923</c:v>
                </c:pt>
                <c:pt idx="5923">
                  <c:v>5924</c:v>
                </c:pt>
                <c:pt idx="5924">
                  <c:v>5925</c:v>
                </c:pt>
                <c:pt idx="5925">
                  <c:v>5926</c:v>
                </c:pt>
                <c:pt idx="5926">
                  <c:v>5927</c:v>
                </c:pt>
                <c:pt idx="5927">
                  <c:v>5928</c:v>
                </c:pt>
                <c:pt idx="5928">
                  <c:v>5929</c:v>
                </c:pt>
                <c:pt idx="5929">
                  <c:v>5930</c:v>
                </c:pt>
                <c:pt idx="5930">
                  <c:v>5931</c:v>
                </c:pt>
                <c:pt idx="5931">
                  <c:v>5932</c:v>
                </c:pt>
                <c:pt idx="5932">
                  <c:v>5933</c:v>
                </c:pt>
                <c:pt idx="5933">
                  <c:v>5934</c:v>
                </c:pt>
                <c:pt idx="5934">
                  <c:v>5935</c:v>
                </c:pt>
                <c:pt idx="5935">
                  <c:v>5936</c:v>
                </c:pt>
                <c:pt idx="5936">
                  <c:v>5937</c:v>
                </c:pt>
                <c:pt idx="5937">
                  <c:v>5938</c:v>
                </c:pt>
                <c:pt idx="5938">
                  <c:v>5939</c:v>
                </c:pt>
                <c:pt idx="5939">
                  <c:v>5940</c:v>
                </c:pt>
                <c:pt idx="5940">
                  <c:v>5941</c:v>
                </c:pt>
                <c:pt idx="5941">
                  <c:v>5942</c:v>
                </c:pt>
                <c:pt idx="5942">
                  <c:v>5943</c:v>
                </c:pt>
                <c:pt idx="5943">
                  <c:v>5944</c:v>
                </c:pt>
                <c:pt idx="5944">
                  <c:v>5945</c:v>
                </c:pt>
                <c:pt idx="5945">
                  <c:v>5946</c:v>
                </c:pt>
                <c:pt idx="5946">
                  <c:v>5947</c:v>
                </c:pt>
                <c:pt idx="5947">
                  <c:v>5948</c:v>
                </c:pt>
                <c:pt idx="5948">
                  <c:v>5949</c:v>
                </c:pt>
                <c:pt idx="5949">
                  <c:v>5950</c:v>
                </c:pt>
                <c:pt idx="5950">
                  <c:v>5951</c:v>
                </c:pt>
                <c:pt idx="5951">
                  <c:v>5952</c:v>
                </c:pt>
                <c:pt idx="5952">
                  <c:v>5953</c:v>
                </c:pt>
                <c:pt idx="5953">
                  <c:v>5954</c:v>
                </c:pt>
                <c:pt idx="5954">
                  <c:v>5955</c:v>
                </c:pt>
                <c:pt idx="5955">
                  <c:v>5956</c:v>
                </c:pt>
                <c:pt idx="5956">
                  <c:v>5957</c:v>
                </c:pt>
                <c:pt idx="5957">
                  <c:v>5958</c:v>
                </c:pt>
                <c:pt idx="5958">
                  <c:v>5959</c:v>
                </c:pt>
                <c:pt idx="5959">
                  <c:v>5960</c:v>
                </c:pt>
                <c:pt idx="5960">
                  <c:v>5961</c:v>
                </c:pt>
                <c:pt idx="5961">
                  <c:v>5962</c:v>
                </c:pt>
                <c:pt idx="5962">
                  <c:v>5963</c:v>
                </c:pt>
                <c:pt idx="5963">
                  <c:v>5964</c:v>
                </c:pt>
                <c:pt idx="5964">
                  <c:v>5965</c:v>
                </c:pt>
                <c:pt idx="5965">
                  <c:v>5966</c:v>
                </c:pt>
                <c:pt idx="5966">
                  <c:v>5967</c:v>
                </c:pt>
                <c:pt idx="5967">
                  <c:v>5968</c:v>
                </c:pt>
                <c:pt idx="5968">
                  <c:v>5969</c:v>
                </c:pt>
                <c:pt idx="5969">
                  <c:v>5970</c:v>
                </c:pt>
                <c:pt idx="5970">
                  <c:v>5971</c:v>
                </c:pt>
                <c:pt idx="5971">
                  <c:v>5972</c:v>
                </c:pt>
                <c:pt idx="5972">
                  <c:v>5973</c:v>
                </c:pt>
                <c:pt idx="5973">
                  <c:v>5974</c:v>
                </c:pt>
                <c:pt idx="5974">
                  <c:v>5975</c:v>
                </c:pt>
                <c:pt idx="5975">
                  <c:v>5976</c:v>
                </c:pt>
                <c:pt idx="5976">
                  <c:v>5977</c:v>
                </c:pt>
                <c:pt idx="5977">
                  <c:v>5978</c:v>
                </c:pt>
                <c:pt idx="5978">
                  <c:v>5979</c:v>
                </c:pt>
                <c:pt idx="5979">
                  <c:v>5980</c:v>
                </c:pt>
                <c:pt idx="5980">
                  <c:v>5981</c:v>
                </c:pt>
                <c:pt idx="5981">
                  <c:v>5982</c:v>
                </c:pt>
                <c:pt idx="5982">
                  <c:v>5983</c:v>
                </c:pt>
                <c:pt idx="5983">
                  <c:v>5984</c:v>
                </c:pt>
                <c:pt idx="5984">
                  <c:v>5985</c:v>
                </c:pt>
                <c:pt idx="5985">
                  <c:v>5986</c:v>
                </c:pt>
                <c:pt idx="5986">
                  <c:v>5987</c:v>
                </c:pt>
                <c:pt idx="5987">
                  <c:v>5988</c:v>
                </c:pt>
                <c:pt idx="5988">
                  <c:v>5989</c:v>
                </c:pt>
                <c:pt idx="5989">
                  <c:v>5990</c:v>
                </c:pt>
                <c:pt idx="5990">
                  <c:v>5991</c:v>
                </c:pt>
                <c:pt idx="5991">
                  <c:v>5992</c:v>
                </c:pt>
                <c:pt idx="5992">
                  <c:v>5993</c:v>
                </c:pt>
                <c:pt idx="5993">
                  <c:v>5994</c:v>
                </c:pt>
                <c:pt idx="5994">
                  <c:v>5995</c:v>
                </c:pt>
                <c:pt idx="5995">
                  <c:v>5996</c:v>
                </c:pt>
                <c:pt idx="5996">
                  <c:v>5997</c:v>
                </c:pt>
                <c:pt idx="5997">
                  <c:v>5998</c:v>
                </c:pt>
                <c:pt idx="5998">
                  <c:v>5999</c:v>
                </c:pt>
                <c:pt idx="5999">
                  <c:v>6000</c:v>
                </c:pt>
                <c:pt idx="6000">
                  <c:v>6001</c:v>
                </c:pt>
                <c:pt idx="6001">
                  <c:v>6002</c:v>
                </c:pt>
                <c:pt idx="6002">
                  <c:v>6003</c:v>
                </c:pt>
                <c:pt idx="6003">
                  <c:v>6004</c:v>
                </c:pt>
                <c:pt idx="6004">
                  <c:v>6005</c:v>
                </c:pt>
                <c:pt idx="6005">
                  <c:v>6006</c:v>
                </c:pt>
                <c:pt idx="6006">
                  <c:v>6007</c:v>
                </c:pt>
                <c:pt idx="6007">
                  <c:v>6008</c:v>
                </c:pt>
                <c:pt idx="6008">
                  <c:v>6009</c:v>
                </c:pt>
                <c:pt idx="6009">
                  <c:v>6010</c:v>
                </c:pt>
                <c:pt idx="6010">
                  <c:v>6011</c:v>
                </c:pt>
                <c:pt idx="6011">
                  <c:v>6012</c:v>
                </c:pt>
                <c:pt idx="6012">
                  <c:v>6013</c:v>
                </c:pt>
                <c:pt idx="6013">
                  <c:v>6014</c:v>
                </c:pt>
                <c:pt idx="6014">
                  <c:v>6015</c:v>
                </c:pt>
                <c:pt idx="6015">
                  <c:v>6016</c:v>
                </c:pt>
                <c:pt idx="6016">
                  <c:v>6017</c:v>
                </c:pt>
                <c:pt idx="6017">
                  <c:v>6018</c:v>
                </c:pt>
                <c:pt idx="6018">
                  <c:v>6019</c:v>
                </c:pt>
                <c:pt idx="6019">
                  <c:v>6020</c:v>
                </c:pt>
                <c:pt idx="6020">
                  <c:v>6021</c:v>
                </c:pt>
                <c:pt idx="6021">
                  <c:v>6022</c:v>
                </c:pt>
                <c:pt idx="6022">
                  <c:v>6023</c:v>
                </c:pt>
                <c:pt idx="6023">
                  <c:v>6024</c:v>
                </c:pt>
                <c:pt idx="6024">
                  <c:v>6025</c:v>
                </c:pt>
                <c:pt idx="6025">
                  <c:v>6026</c:v>
                </c:pt>
                <c:pt idx="6026">
                  <c:v>6027</c:v>
                </c:pt>
                <c:pt idx="6027">
                  <c:v>6028</c:v>
                </c:pt>
                <c:pt idx="6028">
                  <c:v>6029</c:v>
                </c:pt>
                <c:pt idx="6029">
                  <c:v>6030</c:v>
                </c:pt>
                <c:pt idx="6030">
                  <c:v>6031</c:v>
                </c:pt>
                <c:pt idx="6031">
                  <c:v>6032</c:v>
                </c:pt>
                <c:pt idx="6032">
                  <c:v>6033</c:v>
                </c:pt>
                <c:pt idx="6033">
                  <c:v>6034</c:v>
                </c:pt>
                <c:pt idx="6034">
                  <c:v>6035</c:v>
                </c:pt>
                <c:pt idx="6035">
                  <c:v>6036</c:v>
                </c:pt>
                <c:pt idx="6036">
                  <c:v>6037</c:v>
                </c:pt>
                <c:pt idx="6037">
                  <c:v>6038</c:v>
                </c:pt>
                <c:pt idx="6038">
                  <c:v>6039</c:v>
                </c:pt>
                <c:pt idx="6039">
                  <c:v>6040</c:v>
                </c:pt>
                <c:pt idx="6040">
                  <c:v>6041</c:v>
                </c:pt>
                <c:pt idx="6041">
                  <c:v>6042</c:v>
                </c:pt>
                <c:pt idx="6042">
                  <c:v>6043</c:v>
                </c:pt>
                <c:pt idx="6043">
                  <c:v>6044</c:v>
                </c:pt>
                <c:pt idx="6044">
                  <c:v>6045</c:v>
                </c:pt>
                <c:pt idx="6045">
                  <c:v>6046</c:v>
                </c:pt>
                <c:pt idx="6046">
                  <c:v>6047</c:v>
                </c:pt>
                <c:pt idx="6047">
                  <c:v>6048</c:v>
                </c:pt>
                <c:pt idx="6048">
                  <c:v>6049</c:v>
                </c:pt>
                <c:pt idx="6049">
                  <c:v>6050</c:v>
                </c:pt>
                <c:pt idx="6050">
                  <c:v>6051</c:v>
                </c:pt>
                <c:pt idx="6051">
                  <c:v>6052</c:v>
                </c:pt>
                <c:pt idx="6052">
                  <c:v>6053</c:v>
                </c:pt>
                <c:pt idx="6053">
                  <c:v>6054</c:v>
                </c:pt>
                <c:pt idx="6054">
                  <c:v>6055</c:v>
                </c:pt>
                <c:pt idx="6055">
                  <c:v>6056</c:v>
                </c:pt>
                <c:pt idx="6056">
                  <c:v>6057</c:v>
                </c:pt>
                <c:pt idx="6057">
                  <c:v>6058</c:v>
                </c:pt>
                <c:pt idx="6058">
                  <c:v>6059</c:v>
                </c:pt>
                <c:pt idx="6059">
                  <c:v>6060</c:v>
                </c:pt>
                <c:pt idx="6060">
                  <c:v>6061</c:v>
                </c:pt>
                <c:pt idx="6061">
                  <c:v>6062</c:v>
                </c:pt>
                <c:pt idx="6062">
                  <c:v>6063</c:v>
                </c:pt>
                <c:pt idx="6063">
                  <c:v>6064</c:v>
                </c:pt>
                <c:pt idx="6064">
                  <c:v>6065</c:v>
                </c:pt>
                <c:pt idx="6065">
                  <c:v>6066</c:v>
                </c:pt>
                <c:pt idx="6066">
                  <c:v>6067</c:v>
                </c:pt>
                <c:pt idx="6067">
                  <c:v>6068</c:v>
                </c:pt>
                <c:pt idx="6068">
                  <c:v>6069</c:v>
                </c:pt>
                <c:pt idx="6069">
                  <c:v>6070</c:v>
                </c:pt>
                <c:pt idx="6070">
                  <c:v>6071</c:v>
                </c:pt>
                <c:pt idx="6071">
                  <c:v>6072</c:v>
                </c:pt>
                <c:pt idx="6072">
                  <c:v>6073</c:v>
                </c:pt>
                <c:pt idx="6073">
                  <c:v>6074</c:v>
                </c:pt>
                <c:pt idx="6074">
                  <c:v>6075</c:v>
                </c:pt>
                <c:pt idx="6075">
                  <c:v>6076</c:v>
                </c:pt>
                <c:pt idx="6076">
                  <c:v>6077</c:v>
                </c:pt>
                <c:pt idx="6077">
                  <c:v>6078</c:v>
                </c:pt>
                <c:pt idx="6078">
                  <c:v>6079</c:v>
                </c:pt>
                <c:pt idx="6079">
                  <c:v>6080</c:v>
                </c:pt>
                <c:pt idx="6080">
                  <c:v>6081</c:v>
                </c:pt>
                <c:pt idx="6081">
                  <c:v>6082</c:v>
                </c:pt>
                <c:pt idx="6082">
                  <c:v>6083</c:v>
                </c:pt>
                <c:pt idx="6083">
                  <c:v>6084</c:v>
                </c:pt>
                <c:pt idx="6084">
                  <c:v>6085</c:v>
                </c:pt>
                <c:pt idx="6085">
                  <c:v>6086</c:v>
                </c:pt>
                <c:pt idx="6086">
                  <c:v>6087</c:v>
                </c:pt>
                <c:pt idx="6087">
                  <c:v>6088</c:v>
                </c:pt>
                <c:pt idx="6088">
                  <c:v>6089</c:v>
                </c:pt>
                <c:pt idx="6089">
                  <c:v>6090</c:v>
                </c:pt>
                <c:pt idx="6090">
                  <c:v>6091</c:v>
                </c:pt>
                <c:pt idx="6091">
                  <c:v>6092</c:v>
                </c:pt>
                <c:pt idx="6092">
                  <c:v>6093</c:v>
                </c:pt>
                <c:pt idx="6093">
                  <c:v>6094</c:v>
                </c:pt>
                <c:pt idx="6094">
                  <c:v>6095</c:v>
                </c:pt>
                <c:pt idx="6095">
                  <c:v>6096</c:v>
                </c:pt>
                <c:pt idx="6096">
                  <c:v>6097</c:v>
                </c:pt>
                <c:pt idx="6097">
                  <c:v>6098</c:v>
                </c:pt>
                <c:pt idx="6098">
                  <c:v>6099</c:v>
                </c:pt>
                <c:pt idx="6099">
                  <c:v>6100</c:v>
                </c:pt>
                <c:pt idx="6100">
                  <c:v>6101</c:v>
                </c:pt>
                <c:pt idx="6101">
                  <c:v>6102</c:v>
                </c:pt>
                <c:pt idx="6102">
                  <c:v>6103</c:v>
                </c:pt>
                <c:pt idx="6103">
                  <c:v>6104</c:v>
                </c:pt>
                <c:pt idx="6104">
                  <c:v>6105</c:v>
                </c:pt>
                <c:pt idx="6105">
                  <c:v>6106</c:v>
                </c:pt>
                <c:pt idx="6106">
                  <c:v>6107</c:v>
                </c:pt>
                <c:pt idx="6107">
                  <c:v>6108</c:v>
                </c:pt>
                <c:pt idx="6108">
                  <c:v>6109</c:v>
                </c:pt>
                <c:pt idx="6109">
                  <c:v>6110</c:v>
                </c:pt>
                <c:pt idx="6110">
                  <c:v>6111</c:v>
                </c:pt>
                <c:pt idx="6111">
                  <c:v>6112</c:v>
                </c:pt>
                <c:pt idx="6112">
                  <c:v>6113</c:v>
                </c:pt>
                <c:pt idx="6113">
                  <c:v>6114</c:v>
                </c:pt>
                <c:pt idx="6114">
                  <c:v>6115</c:v>
                </c:pt>
                <c:pt idx="6115">
                  <c:v>6116</c:v>
                </c:pt>
                <c:pt idx="6116">
                  <c:v>6117</c:v>
                </c:pt>
                <c:pt idx="6117">
                  <c:v>6118</c:v>
                </c:pt>
                <c:pt idx="6118">
                  <c:v>6119</c:v>
                </c:pt>
                <c:pt idx="6119">
                  <c:v>6120</c:v>
                </c:pt>
                <c:pt idx="6120">
                  <c:v>6121</c:v>
                </c:pt>
                <c:pt idx="6121">
                  <c:v>6122</c:v>
                </c:pt>
                <c:pt idx="6122">
                  <c:v>6123</c:v>
                </c:pt>
                <c:pt idx="6123">
                  <c:v>6124</c:v>
                </c:pt>
                <c:pt idx="6124">
                  <c:v>6125</c:v>
                </c:pt>
                <c:pt idx="6125">
                  <c:v>6126</c:v>
                </c:pt>
                <c:pt idx="6126">
                  <c:v>6127</c:v>
                </c:pt>
                <c:pt idx="6127">
                  <c:v>6128</c:v>
                </c:pt>
                <c:pt idx="6128">
                  <c:v>6129</c:v>
                </c:pt>
                <c:pt idx="6129">
                  <c:v>6130</c:v>
                </c:pt>
                <c:pt idx="6130">
                  <c:v>6131</c:v>
                </c:pt>
                <c:pt idx="6131">
                  <c:v>6132</c:v>
                </c:pt>
                <c:pt idx="6132">
                  <c:v>6133</c:v>
                </c:pt>
                <c:pt idx="6133">
                  <c:v>6134</c:v>
                </c:pt>
                <c:pt idx="6134">
                  <c:v>6135</c:v>
                </c:pt>
                <c:pt idx="6135">
                  <c:v>6136</c:v>
                </c:pt>
                <c:pt idx="6136">
                  <c:v>6137</c:v>
                </c:pt>
                <c:pt idx="6137">
                  <c:v>6138</c:v>
                </c:pt>
                <c:pt idx="6138">
                  <c:v>6139</c:v>
                </c:pt>
                <c:pt idx="6139">
                  <c:v>6140</c:v>
                </c:pt>
                <c:pt idx="6140">
                  <c:v>6141</c:v>
                </c:pt>
                <c:pt idx="6141">
                  <c:v>6142</c:v>
                </c:pt>
                <c:pt idx="6142">
                  <c:v>6143</c:v>
                </c:pt>
                <c:pt idx="6143">
                  <c:v>6144</c:v>
                </c:pt>
                <c:pt idx="6144">
                  <c:v>6145</c:v>
                </c:pt>
                <c:pt idx="6145">
                  <c:v>6146</c:v>
                </c:pt>
                <c:pt idx="6146">
                  <c:v>6147</c:v>
                </c:pt>
                <c:pt idx="6147">
                  <c:v>6148</c:v>
                </c:pt>
                <c:pt idx="6148">
                  <c:v>6149</c:v>
                </c:pt>
                <c:pt idx="6149">
                  <c:v>6150</c:v>
                </c:pt>
                <c:pt idx="6150">
                  <c:v>6151</c:v>
                </c:pt>
                <c:pt idx="6151">
                  <c:v>6152</c:v>
                </c:pt>
                <c:pt idx="6152">
                  <c:v>6153</c:v>
                </c:pt>
                <c:pt idx="6153">
                  <c:v>6154</c:v>
                </c:pt>
                <c:pt idx="6154">
                  <c:v>6155</c:v>
                </c:pt>
                <c:pt idx="6155">
                  <c:v>6156</c:v>
                </c:pt>
                <c:pt idx="6156">
                  <c:v>6157</c:v>
                </c:pt>
                <c:pt idx="6157">
                  <c:v>6158</c:v>
                </c:pt>
                <c:pt idx="6158">
                  <c:v>6159</c:v>
                </c:pt>
                <c:pt idx="6159">
                  <c:v>6160</c:v>
                </c:pt>
                <c:pt idx="6160">
                  <c:v>6161</c:v>
                </c:pt>
                <c:pt idx="6161">
                  <c:v>6162</c:v>
                </c:pt>
                <c:pt idx="6162">
                  <c:v>6163</c:v>
                </c:pt>
                <c:pt idx="6163">
                  <c:v>6164</c:v>
                </c:pt>
                <c:pt idx="6164">
                  <c:v>6165</c:v>
                </c:pt>
                <c:pt idx="6165">
                  <c:v>6166</c:v>
                </c:pt>
                <c:pt idx="6166">
                  <c:v>6167</c:v>
                </c:pt>
                <c:pt idx="6167">
                  <c:v>6168</c:v>
                </c:pt>
                <c:pt idx="6168">
                  <c:v>6169</c:v>
                </c:pt>
                <c:pt idx="6169">
                  <c:v>6170</c:v>
                </c:pt>
                <c:pt idx="6170">
                  <c:v>6171</c:v>
                </c:pt>
                <c:pt idx="6171">
                  <c:v>6172</c:v>
                </c:pt>
                <c:pt idx="6172">
                  <c:v>6173</c:v>
                </c:pt>
                <c:pt idx="6173">
                  <c:v>6174</c:v>
                </c:pt>
                <c:pt idx="6174">
                  <c:v>6175</c:v>
                </c:pt>
                <c:pt idx="6175">
                  <c:v>6176</c:v>
                </c:pt>
                <c:pt idx="6176">
                  <c:v>6177</c:v>
                </c:pt>
                <c:pt idx="6177">
                  <c:v>6178</c:v>
                </c:pt>
                <c:pt idx="6178">
                  <c:v>6179</c:v>
                </c:pt>
                <c:pt idx="6179">
                  <c:v>6180</c:v>
                </c:pt>
                <c:pt idx="6180">
                  <c:v>6181</c:v>
                </c:pt>
                <c:pt idx="6181">
                  <c:v>6182</c:v>
                </c:pt>
                <c:pt idx="6182">
                  <c:v>6183</c:v>
                </c:pt>
                <c:pt idx="6183">
                  <c:v>6184</c:v>
                </c:pt>
                <c:pt idx="6184">
                  <c:v>6185</c:v>
                </c:pt>
                <c:pt idx="6185">
                  <c:v>6186</c:v>
                </c:pt>
                <c:pt idx="6186">
                  <c:v>6187</c:v>
                </c:pt>
                <c:pt idx="6187">
                  <c:v>6188</c:v>
                </c:pt>
                <c:pt idx="6188">
                  <c:v>6189</c:v>
                </c:pt>
                <c:pt idx="6189">
                  <c:v>6190</c:v>
                </c:pt>
                <c:pt idx="6190">
                  <c:v>6191</c:v>
                </c:pt>
                <c:pt idx="6191">
                  <c:v>6192</c:v>
                </c:pt>
                <c:pt idx="6192">
                  <c:v>6193</c:v>
                </c:pt>
                <c:pt idx="6193">
                  <c:v>6194</c:v>
                </c:pt>
                <c:pt idx="6194">
                  <c:v>6195</c:v>
                </c:pt>
                <c:pt idx="6195">
                  <c:v>6196</c:v>
                </c:pt>
                <c:pt idx="6196">
                  <c:v>6197</c:v>
                </c:pt>
                <c:pt idx="6197">
                  <c:v>6198</c:v>
                </c:pt>
                <c:pt idx="6198">
                  <c:v>6199</c:v>
                </c:pt>
                <c:pt idx="6199">
                  <c:v>6200</c:v>
                </c:pt>
                <c:pt idx="6200">
                  <c:v>6201</c:v>
                </c:pt>
                <c:pt idx="6201">
                  <c:v>6202</c:v>
                </c:pt>
                <c:pt idx="6202">
                  <c:v>6203</c:v>
                </c:pt>
                <c:pt idx="6203">
                  <c:v>6204</c:v>
                </c:pt>
                <c:pt idx="6204">
                  <c:v>6205</c:v>
                </c:pt>
                <c:pt idx="6205">
                  <c:v>6206</c:v>
                </c:pt>
                <c:pt idx="6206">
                  <c:v>6207</c:v>
                </c:pt>
                <c:pt idx="6207">
                  <c:v>6208</c:v>
                </c:pt>
                <c:pt idx="6208">
                  <c:v>6209</c:v>
                </c:pt>
                <c:pt idx="6209">
                  <c:v>6210</c:v>
                </c:pt>
                <c:pt idx="6210">
                  <c:v>6211</c:v>
                </c:pt>
                <c:pt idx="6211">
                  <c:v>6212</c:v>
                </c:pt>
                <c:pt idx="6212">
                  <c:v>6213</c:v>
                </c:pt>
                <c:pt idx="6213">
                  <c:v>6214</c:v>
                </c:pt>
                <c:pt idx="6214">
                  <c:v>6215</c:v>
                </c:pt>
                <c:pt idx="6215">
                  <c:v>6216</c:v>
                </c:pt>
                <c:pt idx="6216">
                  <c:v>6217</c:v>
                </c:pt>
                <c:pt idx="6217">
                  <c:v>6218</c:v>
                </c:pt>
                <c:pt idx="6218">
                  <c:v>6219</c:v>
                </c:pt>
                <c:pt idx="6219">
                  <c:v>6220</c:v>
                </c:pt>
                <c:pt idx="6220">
                  <c:v>6221</c:v>
                </c:pt>
                <c:pt idx="6221">
                  <c:v>6222</c:v>
                </c:pt>
                <c:pt idx="6222">
                  <c:v>6223</c:v>
                </c:pt>
                <c:pt idx="6223">
                  <c:v>6224</c:v>
                </c:pt>
                <c:pt idx="6224">
                  <c:v>6225</c:v>
                </c:pt>
                <c:pt idx="6225">
                  <c:v>6226</c:v>
                </c:pt>
                <c:pt idx="6226">
                  <c:v>6227</c:v>
                </c:pt>
                <c:pt idx="6227">
                  <c:v>6228</c:v>
                </c:pt>
                <c:pt idx="6228">
                  <c:v>6229</c:v>
                </c:pt>
                <c:pt idx="6229">
                  <c:v>6230</c:v>
                </c:pt>
                <c:pt idx="6230">
                  <c:v>6231</c:v>
                </c:pt>
                <c:pt idx="6231">
                  <c:v>6232</c:v>
                </c:pt>
                <c:pt idx="6232">
                  <c:v>6233</c:v>
                </c:pt>
                <c:pt idx="6233">
                  <c:v>6234</c:v>
                </c:pt>
                <c:pt idx="6234">
                  <c:v>6235</c:v>
                </c:pt>
                <c:pt idx="6235">
                  <c:v>6236</c:v>
                </c:pt>
                <c:pt idx="6236">
                  <c:v>6237</c:v>
                </c:pt>
                <c:pt idx="6237">
                  <c:v>6238</c:v>
                </c:pt>
                <c:pt idx="6238">
                  <c:v>6239</c:v>
                </c:pt>
                <c:pt idx="6239">
                  <c:v>6240</c:v>
                </c:pt>
                <c:pt idx="6240">
                  <c:v>6241</c:v>
                </c:pt>
                <c:pt idx="6241">
                  <c:v>6242</c:v>
                </c:pt>
                <c:pt idx="6242">
                  <c:v>6243</c:v>
                </c:pt>
                <c:pt idx="6243">
                  <c:v>6244</c:v>
                </c:pt>
                <c:pt idx="6244">
                  <c:v>6245</c:v>
                </c:pt>
                <c:pt idx="6245">
                  <c:v>6246</c:v>
                </c:pt>
                <c:pt idx="6246">
                  <c:v>6247</c:v>
                </c:pt>
                <c:pt idx="6247">
                  <c:v>6248</c:v>
                </c:pt>
                <c:pt idx="6248">
                  <c:v>6249</c:v>
                </c:pt>
                <c:pt idx="6249">
                  <c:v>6250</c:v>
                </c:pt>
                <c:pt idx="6250">
                  <c:v>6251</c:v>
                </c:pt>
                <c:pt idx="6251">
                  <c:v>6252</c:v>
                </c:pt>
                <c:pt idx="6252">
                  <c:v>6253</c:v>
                </c:pt>
                <c:pt idx="6253">
                  <c:v>6254</c:v>
                </c:pt>
                <c:pt idx="6254">
                  <c:v>6255</c:v>
                </c:pt>
                <c:pt idx="6255">
                  <c:v>6256</c:v>
                </c:pt>
                <c:pt idx="6256">
                  <c:v>6257</c:v>
                </c:pt>
                <c:pt idx="6257">
                  <c:v>6258</c:v>
                </c:pt>
                <c:pt idx="6258">
                  <c:v>6259</c:v>
                </c:pt>
                <c:pt idx="6259">
                  <c:v>6260</c:v>
                </c:pt>
                <c:pt idx="6260">
                  <c:v>6261</c:v>
                </c:pt>
                <c:pt idx="6261">
                  <c:v>6262</c:v>
                </c:pt>
                <c:pt idx="6262">
                  <c:v>6263</c:v>
                </c:pt>
                <c:pt idx="6263">
                  <c:v>6264</c:v>
                </c:pt>
                <c:pt idx="6264">
                  <c:v>6265</c:v>
                </c:pt>
                <c:pt idx="6265">
                  <c:v>6266</c:v>
                </c:pt>
                <c:pt idx="6266">
                  <c:v>6267</c:v>
                </c:pt>
                <c:pt idx="6267">
                  <c:v>6268</c:v>
                </c:pt>
                <c:pt idx="6268">
                  <c:v>6269</c:v>
                </c:pt>
                <c:pt idx="6269">
                  <c:v>6270</c:v>
                </c:pt>
                <c:pt idx="6270">
                  <c:v>6271</c:v>
                </c:pt>
                <c:pt idx="6271">
                  <c:v>6272</c:v>
                </c:pt>
                <c:pt idx="6272">
                  <c:v>6273</c:v>
                </c:pt>
                <c:pt idx="6273">
                  <c:v>6274</c:v>
                </c:pt>
                <c:pt idx="6274">
                  <c:v>6275</c:v>
                </c:pt>
                <c:pt idx="6275">
                  <c:v>6276</c:v>
                </c:pt>
                <c:pt idx="6276">
                  <c:v>6277</c:v>
                </c:pt>
                <c:pt idx="6277">
                  <c:v>6278</c:v>
                </c:pt>
                <c:pt idx="6278">
                  <c:v>6279</c:v>
                </c:pt>
                <c:pt idx="6279">
                  <c:v>6280</c:v>
                </c:pt>
                <c:pt idx="6280">
                  <c:v>6281</c:v>
                </c:pt>
                <c:pt idx="6281">
                  <c:v>6282</c:v>
                </c:pt>
                <c:pt idx="6282">
                  <c:v>6283</c:v>
                </c:pt>
                <c:pt idx="6283">
                  <c:v>6284</c:v>
                </c:pt>
                <c:pt idx="6284">
                  <c:v>6285</c:v>
                </c:pt>
                <c:pt idx="6285">
                  <c:v>6286</c:v>
                </c:pt>
                <c:pt idx="6286">
                  <c:v>6287</c:v>
                </c:pt>
                <c:pt idx="6287">
                  <c:v>6288</c:v>
                </c:pt>
                <c:pt idx="6288">
                  <c:v>6289</c:v>
                </c:pt>
                <c:pt idx="6289">
                  <c:v>6290</c:v>
                </c:pt>
                <c:pt idx="6290">
                  <c:v>6291</c:v>
                </c:pt>
                <c:pt idx="6291">
                  <c:v>6292</c:v>
                </c:pt>
                <c:pt idx="6292">
                  <c:v>6293</c:v>
                </c:pt>
                <c:pt idx="6293">
                  <c:v>6294</c:v>
                </c:pt>
                <c:pt idx="6294">
                  <c:v>6295</c:v>
                </c:pt>
                <c:pt idx="6295">
                  <c:v>6296</c:v>
                </c:pt>
                <c:pt idx="6296">
                  <c:v>6297</c:v>
                </c:pt>
                <c:pt idx="6297">
                  <c:v>6298</c:v>
                </c:pt>
                <c:pt idx="6298">
                  <c:v>6299</c:v>
                </c:pt>
                <c:pt idx="6299">
                  <c:v>6300</c:v>
                </c:pt>
                <c:pt idx="6300">
                  <c:v>6301</c:v>
                </c:pt>
                <c:pt idx="6301">
                  <c:v>6302</c:v>
                </c:pt>
                <c:pt idx="6302">
                  <c:v>6303</c:v>
                </c:pt>
                <c:pt idx="6303">
                  <c:v>6304</c:v>
                </c:pt>
                <c:pt idx="6304">
                  <c:v>6305</c:v>
                </c:pt>
                <c:pt idx="6305">
                  <c:v>6306</c:v>
                </c:pt>
                <c:pt idx="6306">
                  <c:v>6307</c:v>
                </c:pt>
                <c:pt idx="6307">
                  <c:v>6308</c:v>
                </c:pt>
                <c:pt idx="6308">
                  <c:v>6309</c:v>
                </c:pt>
                <c:pt idx="6309">
                  <c:v>6310</c:v>
                </c:pt>
                <c:pt idx="6310">
                  <c:v>6311</c:v>
                </c:pt>
                <c:pt idx="6311">
                  <c:v>6312</c:v>
                </c:pt>
                <c:pt idx="6312">
                  <c:v>6313</c:v>
                </c:pt>
                <c:pt idx="6313">
                  <c:v>6314</c:v>
                </c:pt>
                <c:pt idx="6314">
                  <c:v>6315</c:v>
                </c:pt>
                <c:pt idx="6315">
                  <c:v>6316</c:v>
                </c:pt>
                <c:pt idx="6316">
                  <c:v>6317</c:v>
                </c:pt>
                <c:pt idx="6317">
                  <c:v>6318</c:v>
                </c:pt>
                <c:pt idx="6318">
                  <c:v>6319</c:v>
                </c:pt>
                <c:pt idx="6319">
                  <c:v>6320</c:v>
                </c:pt>
                <c:pt idx="6320">
                  <c:v>6321</c:v>
                </c:pt>
                <c:pt idx="6321">
                  <c:v>6322</c:v>
                </c:pt>
                <c:pt idx="6322">
                  <c:v>6323</c:v>
                </c:pt>
                <c:pt idx="6323">
                  <c:v>6324</c:v>
                </c:pt>
                <c:pt idx="6324">
                  <c:v>6325</c:v>
                </c:pt>
                <c:pt idx="6325">
                  <c:v>6326</c:v>
                </c:pt>
                <c:pt idx="6326">
                  <c:v>6327</c:v>
                </c:pt>
                <c:pt idx="6327">
                  <c:v>6328</c:v>
                </c:pt>
                <c:pt idx="6328">
                  <c:v>6329</c:v>
                </c:pt>
                <c:pt idx="6329">
                  <c:v>6330</c:v>
                </c:pt>
                <c:pt idx="6330">
                  <c:v>6331</c:v>
                </c:pt>
                <c:pt idx="6331">
                  <c:v>6332</c:v>
                </c:pt>
                <c:pt idx="6332">
                  <c:v>6333</c:v>
                </c:pt>
                <c:pt idx="6333">
                  <c:v>6334</c:v>
                </c:pt>
                <c:pt idx="6334">
                  <c:v>6335</c:v>
                </c:pt>
                <c:pt idx="6335">
                  <c:v>6336</c:v>
                </c:pt>
                <c:pt idx="6336">
                  <c:v>6337</c:v>
                </c:pt>
                <c:pt idx="6337">
                  <c:v>6338</c:v>
                </c:pt>
                <c:pt idx="6338">
                  <c:v>6339</c:v>
                </c:pt>
                <c:pt idx="6339">
                  <c:v>6340</c:v>
                </c:pt>
                <c:pt idx="6340">
                  <c:v>6341</c:v>
                </c:pt>
                <c:pt idx="6341">
                  <c:v>6342</c:v>
                </c:pt>
                <c:pt idx="6342">
                  <c:v>6343</c:v>
                </c:pt>
                <c:pt idx="6343">
                  <c:v>6344</c:v>
                </c:pt>
                <c:pt idx="6344">
                  <c:v>6345</c:v>
                </c:pt>
                <c:pt idx="6345">
                  <c:v>6346</c:v>
                </c:pt>
                <c:pt idx="6346">
                  <c:v>6347</c:v>
                </c:pt>
                <c:pt idx="6347">
                  <c:v>6348</c:v>
                </c:pt>
                <c:pt idx="6348">
                  <c:v>6349</c:v>
                </c:pt>
                <c:pt idx="6349">
                  <c:v>6350</c:v>
                </c:pt>
                <c:pt idx="6350">
                  <c:v>6351</c:v>
                </c:pt>
                <c:pt idx="6351">
                  <c:v>6352</c:v>
                </c:pt>
                <c:pt idx="6352">
                  <c:v>6353</c:v>
                </c:pt>
                <c:pt idx="6353">
                  <c:v>6354</c:v>
                </c:pt>
                <c:pt idx="6354">
                  <c:v>6355</c:v>
                </c:pt>
                <c:pt idx="6355">
                  <c:v>6356</c:v>
                </c:pt>
                <c:pt idx="6356">
                  <c:v>6357</c:v>
                </c:pt>
                <c:pt idx="6357">
                  <c:v>6358</c:v>
                </c:pt>
                <c:pt idx="6358">
                  <c:v>6359</c:v>
                </c:pt>
                <c:pt idx="6359">
                  <c:v>6360</c:v>
                </c:pt>
                <c:pt idx="6360">
                  <c:v>6361</c:v>
                </c:pt>
                <c:pt idx="6361">
                  <c:v>6362</c:v>
                </c:pt>
                <c:pt idx="6362">
                  <c:v>6363</c:v>
                </c:pt>
                <c:pt idx="6363">
                  <c:v>6364</c:v>
                </c:pt>
                <c:pt idx="6364">
                  <c:v>6365</c:v>
                </c:pt>
                <c:pt idx="6365">
                  <c:v>6366</c:v>
                </c:pt>
                <c:pt idx="6366">
                  <c:v>6367</c:v>
                </c:pt>
                <c:pt idx="6367">
                  <c:v>6368</c:v>
                </c:pt>
                <c:pt idx="6368">
                  <c:v>6369</c:v>
                </c:pt>
                <c:pt idx="6369">
                  <c:v>6370</c:v>
                </c:pt>
                <c:pt idx="6370">
                  <c:v>6371</c:v>
                </c:pt>
                <c:pt idx="6371">
                  <c:v>6372</c:v>
                </c:pt>
                <c:pt idx="6372">
                  <c:v>6373</c:v>
                </c:pt>
                <c:pt idx="6373">
                  <c:v>6374</c:v>
                </c:pt>
                <c:pt idx="6374">
                  <c:v>6375</c:v>
                </c:pt>
                <c:pt idx="6375">
                  <c:v>6376</c:v>
                </c:pt>
                <c:pt idx="6376">
                  <c:v>6377</c:v>
                </c:pt>
                <c:pt idx="6377">
                  <c:v>6378</c:v>
                </c:pt>
                <c:pt idx="6378">
                  <c:v>6379</c:v>
                </c:pt>
                <c:pt idx="6379">
                  <c:v>6380</c:v>
                </c:pt>
                <c:pt idx="6380">
                  <c:v>6381</c:v>
                </c:pt>
                <c:pt idx="6381">
                  <c:v>6382</c:v>
                </c:pt>
                <c:pt idx="6382">
                  <c:v>6383</c:v>
                </c:pt>
                <c:pt idx="6383">
                  <c:v>6384</c:v>
                </c:pt>
                <c:pt idx="6384">
                  <c:v>6385</c:v>
                </c:pt>
                <c:pt idx="6385">
                  <c:v>6386</c:v>
                </c:pt>
                <c:pt idx="6386">
                  <c:v>6387</c:v>
                </c:pt>
                <c:pt idx="6387">
                  <c:v>6388</c:v>
                </c:pt>
                <c:pt idx="6388">
                  <c:v>6389</c:v>
                </c:pt>
                <c:pt idx="6389">
                  <c:v>6390</c:v>
                </c:pt>
                <c:pt idx="6390">
                  <c:v>6391</c:v>
                </c:pt>
                <c:pt idx="6391">
                  <c:v>6392</c:v>
                </c:pt>
                <c:pt idx="6392">
                  <c:v>6393</c:v>
                </c:pt>
                <c:pt idx="6393">
                  <c:v>6394</c:v>
                </c:pt>
                <c:pt idx="6394">
                  <c:v>6395</c:v>
                </c:pt>
                <c:pt idx="6395">
                  <c:v>6396</c:v>
                </c:pt>
                <c:pt idx="6396">
                  <c:v>6397</c:v>
                </c:pt>
                <c:pt idx="6397">
                  <c:v>6398</c:v>
                </c:pt>
                <c:pt idx="6398">
                  <c:v>6399</c:v>
                </c:pt>
                <c:pt idx="6399">
                  <c:v>6400</c:v>
                </c:pt>
                <c:pt idx="6400">
                  <c:v>6401</c:v>
                </c:pt>
                <c:pt idx="6401">
                  <c:v>6402</c:v>
                </c:pt>
                <c:pt idx="6402">
                  <c:v>6403</c:v>
                </c:pt>
                <c:pt idx="6403">
                  <c:v>6404</c:v>
                </c:pt>
                <c:pt idx="6404">
                  <c:v>6405</c:v>
                </c:pt>
                <c:pt idx="6405">
                  <c:v>6406</c:v>
                </c:pt>
                <c:pt idx="6406">
                  <c:v>6407</c:v>
                </c:pt>
                <c:pt idx="6407">
                  <c:v>6408</c:v>
                </c:pt>
                <c:pt idx="6408">
                  <c:v>6409</c:v>
                </c:pt>
                <c:pt idx="6409">
                  <c:v>6410</c:v>
                </c:pt>
                <c:pt idx="6410">
                  <c:v>6411</c:v>
                </c:pt>
                <c:pt idx="6411">
                  <c:v>6412</c:v>
                </c:pt>
                <c:pt idx="6412">
                  <c:v>6413</c:v>
                </c:pt>
                <c:pt idx="6413">
                  <c:v>6414</c:v>
                </c:pt>
                <c:pt idx="6414">
                  <c:v>6415</c:v>
                </c:pt>
                <c:pt idx="6415">
                  <c:v>6416</c:v>
                </c:pt>
                <c:pt idx="6416">
                  <c:v>6417</c:v>
                </c:pt>
                <c:pt idx="6417">
                  <c:v>6418</c:v>
                </c:pt>
                <c:pt idx="6418">
                  <c:v>6419</c:v>
                </c:pt>
                <c:pt idx="6419">
                  <c:v>6420</c:v>
                </c:pt>
                <c:pt idx="6420">
                  <c:v>6421</c:v>
                </c:pt>
                <c:pt idx="6421">
                  <c:v>6422</c:v>
                </c:pt>
                <c:pt idx="6422">
                  <c:v>6423</c:v>
                </c:pt>
                <c:pt idx="6423">
                  <c:v>6424</c:v>
                </c:pt>
                <c:pt idx="6424">
                  <c:v>6425</c:v>
                </c:pt>
                <c:pt idx="6425">
                  <c:v>6426</c:v>
                </c:pt>
                <c:pt idx="6426">
                  <c:v>6427</c:v>
                </c:pt>
                <c:pt idx="6427">
                  <c:v>6428</c:v>
                </c:pt>
                <c:pt idx="6428">
                  <c:v>6429</c:v>
                </c:pt>
                <c:pt idx="6429">
                  <c:v>6430</c:v>
                </c:pt>
                <c:pt idx="6430">
                  <c:v>6431</c:v>
                </c:pt>
                <c:pt idx="6431">
                  <c:v>6432</c:v>
                </c:pt>
                <c:pt idx="6432">
                  <c:v>6433</c:v>
                </c:pt>
                <c:pt idx="6433">
                  <c:v>6434</c:v>
                </c:pt>
                <c:pt idx="6434">
                  <c:v>6435</c:v>
                </c:pt>
                <c:pt idx="6435">
                  <c:v>6436</c:v>
                </c:pt>
                <c:pt idx="6436">
                  <c:v>6437</c:v>
                </c:pt>
                <c:pt idx="6437">
                  <c:v>6438</c:v>
                </c:pt>
                <c:pt idx="6438">
                  <c:v>6439</c:v>
                </c:pt>
                <c:pt idx="6439">
                  <c:v>6440</c:v>
                </c:pt>
                <c:pt idx="6440">
                  <c:v>6441</c:v>
                </c:pt>
                <c:pt idx="6441">
                  <c:v>6442</c:v>
                </c:pt>
                <c:pt idx="6442">
                  <c:v>6443</c:v>
                </c:pt>
                <c:pt idx="6443">
                  <c:v>6444</c:v>
                </c:pt>
                <c:pt idx="6444">
                  <c:v>6445</c:v>
                </c:pt>
                <c:pt idx="6445">
                  <c:v>6446</c:v>
                </c:pt>
                <c:pt idx="6446">
                  <c:v>6447</c:v>
                </c:pt>
                <c:pt idx="6447">
                  <c:v>6448</c:v>
                </c:pt>
                <c:pt idx="6448">
                  <c:v>6449</c:v>
                </c:pt>
                <c:pt idx="6449">
                  <c:v>6450</c:v>
                </c:pt>
                <c:pt idx="6450">
                  <c:v>6451</c:v>
                </c:pt>
                <c:pt idx="6451">
                  <c:v>6452</c:v>
                </c:pt>
                <c:pt idx="6452">
                  <c:v>6453</c:v>
                </c:pt>
                <c:pt idx="6453">
                  <c:v>6454</c:v>
                </c:pt>
                <c:pt idx="6454">
                  <c:v>6455</c:v>
                </c:pt>
                <c:pt idx="6455">
                  <c:v>6456</c:v>
                </c:pt>
                <c:pt idx="6456">
                  <c:v>6457</c:v>
                </c:pt>
                <c:pt idx="6457">
                  <c:v>6458</c:v>
                </c:pt>
                <c:pt idx="6458">
                  <c:v>6459</c:v>
                </c:pt>
                <c:pt idx="6459">
                  <c:v>6460</c:v>
                </c:pt>
                <c:pt idx="6460">
                  <c:v>6461</c:v>
                </c:pt>
                <c:pt idx="6461">
                  <c:v>6462</c:v>
                </c:pt>
                <c:pt idx="6462">
                  <c:v>6463</c:v>
                </c:pt>
                <c:pt idx="6463">
                  <c:v>6464</c:v>
                </c:pt>
                <c:pt idx="6464">
                  <c:v>6465</c:v>
                </c:pt>
                <c:pt idx="6465">
                  <c:v>6466</c:v>
                </c:pt>
                <c:pt idx="6466">
                  <c:v>6467</c:v>
                </c:pt>
                <c:pt idx="6467">
                  <c:v>6468</c:v>
                </c:pt>
                <c:pt idx="6468">
                  <c:v>6469</c:v>
                </c:pt>
                <c:pt idx="6469">
                  <c:v>6470</c:v>
                </c:pt>
                <c:pt idx="6470">
                  <c:v>6471</c:v>
                </c:pt>
                <c:pt idx="6471">
                  <c:v>6472</c:v>
                </c:pt>
                <c:pt idx="6472">
                  <c:v>6473</c:v>
                </c:pt>
                <c:pt idx="6473">
                  <c:v>6474</c:v>
                </c:pt>
                <c:pt idx="6474">
                  <c:v>6475</c:v>
                </c:pt>
                <c:pt idx="6475">
                  <c:v>6476</c:v>
                </c:pt>
                <c:pt idx="6476">
                  <c:v>6477</c:v>
                </c:pt>
                <c:pt idx="6477">
                  <c:v>6478</c:v>
                </c:pt>
                <c:pt idx="6478">
                  <c:v>6479</c:v>
                </c:pt>
                <c:pt idx="6479">
                  <c:v>6480</c:v>
                </c:pt>
                <c:pt idx="6480">
                  <c:v>6481</c:v>
                </c:pt>
                <c:pt idx="6481">
                  <c:v>6482</c:v>
                </c:pt>
                <c:pt idx="6482">
                  <c:v>6483</c:v>
                </c:pt>
                <c:pt idx="6483">
                  <c:v>6484</c:v>
                </c:pt>
                <c:pt idx="6484">
                  <c:v>6485</c:v>
                </c:pt>
                <c:pt idx="6485">
                  <c:v>6486</c:v>
                </c:pt>
                <c:pt idx="6486">
                  <c:v>6487</c:v>
                </c:pt>
                <c:pt idx="6487">
                  <c:v>6488</c:v>
                </c:pt>
                <c:pt idx="6488">
                  <c:v>6489</c:v>
                </c:pt>
                <c:pt idx="6489">
                  <c:v>6490</c:v>
                </c:pt>
                <c:pt idx="6490">
                  <c:v>6491</c:v>
                </c:pt>
                <c:pt idx="6491">
                  <c:v>6492</c:v>
                </c:pt>
                <c:pt idx="6492">
                  <c:v>6493</c:v>
                </c:pt>
                <c:pt idx="6493">
                  <c:v>6494</c:v>
                </c:pt>
                <c:pt idx="6494">
                  <c:v>6495</c:v>
                </c:pt>
                <c:pt idx="6495">
                  <c:v>6496</c:v>
                </c:pt>
                <c:pt idx="6496">
                  <c:v>6497</c:v>
                </c:pt>
                <c:pt idx="6497">
                  <c:v>6498</c:v>
                </c:pt>
                <c:pt idx="6498">
                  <c:v>6499</c:v>
                </c:pt>
                <c:pt idx="6499">
                  <c:v>6500</c:v>
                </c:pt>
                <c:pt idx="6500">
                  <c:v>6501</c:v>
                </c:pt>
                <c:pt idx="6501">
                  <c:v>6502</c:v>
                </c:pt>
                <c:pt idx="6502">
                  <c:v>6503</c:v>
                </c:pt>
                <c:pt idx="6503">
                  <c:v>6504</c:v>
                </c:pt>
                <c:pt idx="6504">
                  <c:v>6505</c:v>
                </c:pt>
                <c:pt idx="6505">
                  <c:v>6506</c:v>
                </c:pt>
                <c:pt idx="6506">
                  <c:v>6507</c:v>
                </c:pt>
                <c:pt idx="6507">
                  <c:v>6508</c:v>
                </c:pt>
                <c:pt idx="6508">
                  <c:v>6509</c:v>
                </c:pt>
                <c:pt idx="6509">
                  <c:v>6510</c:v>
                </c:pt>
                <c:pt idx="6510">
                  <c:v>6511</c:v>
                </c:pt>
                <c:pt idx="6511">
                  <c:v>6512</c:v>
                </c:pt>
                <c:pt idx="6512">
                  <c:v>6513</c:v>
                </c:pt>
                <c:pt idx="6513">
                  <c:v>6514</c:v>
                </c:pt>
                <c:pt idx="6514">
                  <c:v>6515</c:v>
                </c:pt>
                <c:pt idx="6515">
                  <c:v>6516</c:v>
                </c:pt>
                <c:pt idx="6516">
                  <c:v>6517</c:v>
                </c:pt>
                <c:pt idx="6517">
                  <c:v>6518</c:v>
                </c:pt>
                <c:pt idx="6518">
                  <c:v>6519</c:v>
                </c:pt>
                <c:pt idx="6519">
                  <c:v>6520</c:v>
                </c:pt>
                <c:pt idx="6520">
                  <c:v>6521</c:v>
                </c:pt>
                <c:pt idx="6521">
                  <c:v>6522</c:v>
                </c:pt>
                <c:pt idx="6522">
                  <c:v>6523</c:v>
                </c:pt>
                <c:pt idx="6523">
                  <c:v>6524</c:v>
                </c:pt>
                <c:pt idx="6524">
                  <c:v>6525</c:v>
                </c:pt>
                <c:pt idx="6525">
                  <c:v>6526</c:v>
                </c:pt>
                <c:pt idx="6526">
                  <c:v>6527</c:v>
                </c:pt>
                <c:pt idx="6527">
                  <c:v>6528</c:v>
                </c:pt>
                <c:pt idx="6528">
                  <c:v>6529</c:v>
                </c:pt>
                <c:pt idx="6529">
                  <c:v>6530</c:v>
                </c:pt>
                <c:pt idx="6530">
                  <c:v>6531</c:v>
                </c:pt>
                <c:pt idx="6531">
                  <c:v>6532</c:v>
                </c:pt>
                <c:pt idx="6532">
                  <c:v>6533</c:v>
                </c:pt>
                <c:pt idx="6533">
                  <c:v>6534</c:v>
                </c:pt>
                <c:pt idx="6534">
                  <c:v>6535</c:v>
                </c:pt>
                <c:pt idx="6535">
                  <c:v>6536</c:v>
                </c:pt>
                <c:pt idx="6536">
                  <c:v>6537</c:v>
                </c:pt>
                <c:pt idx="6537">
                  <c:v>6538</c:v>
                </c:pt>
                <c:pt idx="6538">
                  <c:v>6539</c:v>
                </c:pt>
                <c:pt idx="6539">
                  <c:v>6540</c:v>
                </c:pt>
                <c:pt idx="6540">
                  <c:v>6541</c:v>
                </c:pt>
                <c:pt idx="6541">
                  <c:v>6542</c:v>
                </c:pt>
                <c:pt idx="6542">
                  <c:v>6543</c:v>
                </c:pt>
                <c:pt idx="6543">
                  <c:v>6544</c:v>
                </c:pt>
                <c:pt idx="6544">
                  <c:v>6545</c:v>
                </c:pt>
                <c:pt idx="6545">
                  <c:v>6546</c:v>
                </c:pt>
                <c:pt idx="6546">
                  <c:v>6547</c:v>
                </c:pt>
                <c:pt idx="6547">
                  <c:v>6548</c:v>
                </c:pt>
                <c:pt idx="6548">
                  <c:v>6549</c:v>
                </c:pt>
                <c:pt idx="6549">
                  <c:v>6550</c:v>
                </c:pt>
                <c:pt idx="6550">
                  <c:v>6551</c:v>
                </c:pt>
                <c:pt idx="6551">
                  <c:v>6552</c:v>
                </c:pt>
                <c:pt idx="6552">
                  <c:v>6553</c:v>
                </c:pt>
                <c:pt idx="6553">
                  <c:v>6554</c:v>
                </c:pt>
                <c:pt idx="6554">
                  <c:v>6555</c:v>
                </c:pt>
                <c:pt idx="6555">
                  <c:v>6556</c:v>
                </c:pt>
                <c:pt idx="6556">
                  <c:v>6557</c:v>
                </c:pt>
                <c:pt idx="6557">
                  <c:v>6558</c:v>
                </c:pt>
                <c:pt idx="6558">
                  <c:v>6559</c:v>
                </c:pt>
                <c:pt idx="6559">
                  <c:v>6560</c:v>
                </c:pt>
                <c:pt idx="6560">
                  <c:v>6561</c:v>
                </c:pt>
                <c:pt idx="6561">
                  <c:v>6562</c:v>
                </c:pt>
                <c:pt idx="6562">
                  <c:v>6563</c:v>
                </c:pt>
                <c:pt idx="6563">
                  <c:v>6564</c:v>
                </c:pt>
                <c:pt idx="6564">
                  <c:v>6565</c:v>
                </c:pt>
                <c:pt idx="6565">
                  <c:v>6566</c:v>
                </c:pt>
                <c:pt idx="6566">
                  <c:v>6567</c:v>
                </c:pt>
                <c:pt idx="6567">
                  <c:v>6568</c:v>
                </c:pt>
                <c:pt idx="6568">
                  <c:v>6569</c:v>
                </c:pt>
                <c:pt idx="6569">
                  <c:v>6570</c:v>
                </c:pt>
                <c:pt idx="6570">
                  <c:v>6571</c:v>
                </c:pt>
                <c:pt idx="6571">
                  <c:v>6572</c:v>
                </c:pt>
                <c:pt idx="6572">
                  <c:v>6573</c:v>
                </c:pt>
                <c:pt idx="6573">
                  <c:v>6574</c:v>
                </c:pt>
                <c:pt idx="6574">
                  <c:v>6575</c:v>
                </c:pt>
                <c:pt idx="6575">
                  <c:v>6576</c:v>
                </c:pt>
                <c:pt idx="6576">
                  <c:v>6577</c:v>
                </c:pt>
                <c:pt idx="6577">
                  <c:v>6578</c:v>
                </c:pt>
                <c:pt idx="6578">
                  <c:v>6579</c:v>
                </c:pt>
                <c:pt idx="6579">
                  <c:v>6580</c:v>
                </c:pt>
                <c:pt idx="6580">
                  <c:v>6581</c:v>
                </c:pt>
                <c:pt idx="6581">
                  <c:v>6582</c:v>
                </c:pt>
                <c:pt idx="6582">
                  <c:v>6583</c:v>
                </c:pt>
                <c:pt idx="6583">
                  <c:v>6584</c:v>
                </c:pt>
                <c:pt idx="6584">
                  <c:v>6585</c:v>
                </c:pt>
                <c:pt idx="6585">
                  <c:v>6586</c:v>
                </c:pt>
                <c:pt idx="6586">
                  <c:v>6587</c:v>
                </c:pt>
                <c:pt idx="6587">
                  <c:v>6588</c:v>
                </c:pt>
                <c:pt idx="6588">
                  <c:v>6589</c:v>
                </c:pt>
                <c:pt idx="6589">
                  <c:v>6590</c:v>
                </c:pt>
                <c:pt idx="6590">
                  <c:v>6591</c:v>
                </c:pt>
                <c:pt idx="6591">
                  <c:v>6592</c:v>
                </c:pt>
                <c:pt idx="6592">
                  <c:v>6593</c:v>
                </c:pt>
                <c:pt idx="6593">
                  <c:v>6594</c:v>
                </c:pt>
                <c:pt idx="6594">
                  <c:v>6595</c:v>
                </c:pt>
                <c:pt idx="6595">
                  <c:v>6596</c:v>
                </c:pt>
                <c:pt idx="6596">
                  <c:v>6597</c:v>
                </c:pt>
                <c:pt idx="6597">
                  <c:v>6598</c:v>
                </c:pt>
                <c:pt idx="6598">
                  <c:v>6599</c:v>
                </c:pt>
                <c:pt idx="6599">
                  <c:v>6600</c:v>
                </c:pt>
                <c:pt idx="6600">
                  <c:v>6601</c:v>
                </c:pt>
                <c:pt idx="6601">
                  <c:v>6602</c:v>
                </c:pt>
                <c:pt idx="6602">
                  <c:v>6603</c:v>
                </c:pt>
                <c:pt idx="6603">
                  <c:v>6604</c:v>
                </c:pt>
                <c:pt idx="6604">
                  <c:v>6605</c:v>
                </c:pt>
                <c:pt idx="6605">
                  <c:v>6606</c:v>
                </c:pt>
                <c:pt idx="6606">
                  <c:v>6607</c:v>
                </c:pt>
                <c:pt idx="6607">
                  <c:v>6608</c:v>
                </c:pt>
                <c:pt idx="6608">
                  <c:v>6609</c:v>
                </c:pt>
                <c:pt idx="6609">
                  <c:v>6610</c:v>
                </c:pt>
                <c:pt idx="6610">
                  <c:v>6611</c:v>
                </c:pt>
                <c:pt idx="6611">
                  <c:v>6612</c:v>
                </c:pt>
                <c:pt idx="6612">
                  <c:v>6613</c:v>
                </c:pt>
                <c:pt idx="6613">
                  <c:v>6614</c:v>
                </c:pt>
                <c:pt idx="6614">
                  <c:v>6615</c:v>
                </c:pt>
                <c:pt idx="6615">
                  <c:v>6616</c:v>
                </c:pt>
                <c:pt idx="6616">
                  <c:v>6617</c:v>
                </c:pt>
                <c:pt idx="6617">
                  <c:v>6618</c:v>
                </c:pt>
                <c:pt idx="6618">
                  <c:v>6619</c:v>
                </c:pt>
                <c:pt idx="6619">
                  <c:v>6620</c:v>
                </c:pt>
                <c:pt idx="6620">
                  <c:v>6621</c:v>
                </c:pt>
                <c:pt idx="6621">
                  <c:v>6622</c:v>
                </c:pt>
                <c:pt idx="6622">
                  <c:v>6623</c:v>
                </c:pt>
                <c:pt idx="6623">
                  <c:v>6624</c:v>
                </c:pt>
                <c:pt idx="6624">
                  <c:v>6625</c:v>
                </c:pt>
                <c:pt idx="6625">
                  <c:v>6626</c:v>
                </c:pt>
                <c:pt idx="6626">
                  <c:v>6627</c:v>
                </c:pt>
                <c:pt idx="6627">
                  <c:v>6628</c:v>
                </c:pt>
                <c:pt idx="6628">
                  <c:v>6629</c:v>
                </c:pt>
                <c:pt idx="6629">
                  <c:v>6630</c:v>
                </c:pt>
                <c:pt idx="6630">
                  <c:v>6631</c:v>
                </c:pt>
                <c:pt idx="6631">
                  <c:v>6632</c:v>
                </c:pt>
                <c:pt idx="6632">
                  <c:v>6633</c:v>
                </c:pt>
                <c:pt idx="6633">
                  <c:v>6634</c:v>
                </c:pt>
                <c:pt idx="6634">
                  <c:v>6635</c:v>
                </c:pt>
                <c:pt idx="6635">
                  <c:v>6636</c:v>
                </c:pt>
                <c:pt idx="6636">
                  <c:v>6637</c:v>
                </c:pt>
                <c:pt idx="6637">
                  <c:v>6638</c:v>
                </c:pt>
                <c:pt idx="6638">
                  <c:v>6639</c:v>
                </c:pt>
                <c:pt idx="6639">
                  <c:v>6640</c:v>
                </c:pt>
                <c:pt idx="6640">
                  <c:v>6641</c:v>
                </c:pt>
                <c:pt idx="6641">
                  <c:v>6642</c:v>
                </c:pt>
                <c:pt idx="6642">
                  <c:v>6643</c:v>
                </c:pt>
                <c:pt idx="6643">
                  <c:v>6644</c:v>
                </c:pt>
                <c:pt idx="6644">
                  <c:v>6645</c:v>
                </c:pt>
                <c:pt idx="6645">
                  <c:v>6646</c:v>
                </c:pt>
                <c:pt idx="6646">
                  <c:v>6647</c:v>
                </c:pt>
                <c:pt idx="6647">
                  <c:v>6648</c:v>
                </c:pt>
                <c:pt idx="6648">
                  <c:v>6649</c:v>
                </c:pt>
                <c:pt idx="6649">
                  <c:v>6650</c:v>
                </c:pt>
                <c:pt idx="6650">
                  <c:v>6651</c:v>
                </c:pt>
                <c:pt idx="6651">
                  <c:v>6652</c:v>
                </c:pt>
                <c:pt idx="6652">
                  <c:v>6653</c:v>
                </c:pt>
                <c:pt idx="6653">
                  <c:v>6654</c:v>
                </c:pt>
                <c:pt idx="6654">
                  <c:v>6655</c:v>
                </c:pt>
                <c:pt idx="6655">
                  <c:v>6656</c:v>
                </c:pt>
                <c:pt idx="6656">
                  <c:v>6657</c:v>
                </c:pt>
                <c:pt idx="6657">
                  <c:v>6658</c:v>
                </c:pt>
                <c:pt idx="6658">
                  <c:v>6659</c:v>
                </c:pt>
                <c:pt idx="6659">
                  <c:v>6660</c:v>
                </c:pt>
                <c:pt idx="6660">
                  <c:v>6661</c:v>
                </c:pt>
                <c:pt idx="6661">
                  <c:v>6662</c:v>
                </c:pt>
                <c:pt idx="6662">
                  <c:v>6663</c:v>
                </c:pt>
                <c:pt idx="6663">
                  <c:v>6664</c:v>
                </c:pt>
                <c:pt idx="6664">
                  <c:v>6665</c:v>
                </c:pt>
                <c:pt idx="6665">
                  <c:v>6666</c:v>
                </c:pt>
                <c:pt idx="6666">
                  <c:v>6667</c:v>
                </c:pt>
                <c:pt idx="6667">
                  <c:v>6668</c:v>
                </c:pt>
                <c:pt idx="6668">
                  <c:v>6669</c:v>
                </c:pt>
                <c:pt idx="6669">
                  <c:v>6670</c:v>
                </c:pt>
                <c:pt idx="6670">
                  <c:v>6671</c:v>
                </c:pt>
                <c:pt idx="6671">
                  <c:v>6672</c:v>
                </c:pt>
                <c:pt idx="6672">
                  <c:v>6673</c:v>
                </c:pt>
                <c:pt idx="6673">
                  <c:v>6674</c:v>
                </c:pt>
                <c:pt idx="6674">
                  <c:v>6675</c:v>
                </c:pt>
                <c:pt idx="6675">
                  <c:v>6676</c:v>
                </c:pt>
                <c:pt idx="6676">
                  <c:v>6677</c:v>
                </c:pt>
                <c:pt idx="6677">
                  <c:v>6678</c:v>
                </c:pt>
                <c:pt idx="6678">
                  <c:v>6679</c:v>
                </c:pt>
                <c:pt idx="6679">
                  <c:v>6680</c:v>
                </c:pt>
                <c:pt idx="6680">
                  <c:v>6681</c:v>
                </c:pt>
                <c:pt idx="6681">
                  <c:v>6682</c:v>
                </c:pt>
                <c:pt idx="6682">
                  <c:v>6683</c:v>
                </c:pt>
                <c:pt idx="6683">
                  <c:v>6684</c:v>
                </c:pt>
                <c:pt idx="6684">
                  <c:v>6685</c:v>
                </c:pt>
                <c:pt idx="6685">
                  <c:v>6686</c:v>
                </c:pt>
                <c:pt idx="6686">
                  <c:v>6687</c:v>
                </c:pt>
                <c:pt idx="6687">
                  <c:v>6688</c:v>
                </c:pt>
                <c:pt idx="6688">
                  <c:v>6689</c:v>
                </c:pt>
                <c:pt idx="6689">
                  <c:v>6690</c:v>
                </c:pt>
                <c:pt idx="6690">
                  <c:v>6691</c:v>
                </c:pt>
                <c:pt idx="6691">
                  <c:v>6692</c:v>
                </c:pt>
                <c:pt idx="6692">
                  <c:v>6693</c:v>
                </c:pt>
                <c:pt idx="6693">
                  <c:v>6694</c:v>
                </c:pt>
                <c:pt idx="6694">
                  <c:v>6695</c:v>
                </c:pt>
                <c:pt idx="6695">
                  <c:v>6696</c:v>
                </c:pt>
                <c:pt idx="6696">
                  <c:v>6697</c:v>
                </c:pt>
                <c:pt idx="6697">
                  <c:v>6698</c:v>
                </c:pt>
                <c:pt idx="6698">
                  <c:v>6699</c:v>
                </c:pt>
                <c:pt idx="6699">
                  <c:v>6700</c:v>
                </c:pt>
                <c:pt idx="6700">
                  <c:v>6701</c:v>
                </c:pt>
                <c:pt idx="6701">
                  <c:v>6702</c:v>
                </c:pt>
                <c:pt idx="6702">
                  <c:v>6703</c:v>
                </c:pt>
                <c:pt idx="6703">
                  <c:v>6704</c:v>
                </c:pt>
                <c:pt idx="6704">
                  <c:v>6705</c:v>
                </c:pt>
                <c:pt idx="6705">
                  <c:v>6706</c:v>
                </c:pt>
                <c:pt idx="6706">
                  <c:v>6707</c:v>
                </c:pt>
                <c:pt idx="6707">
                  <c:v>6708</c:v>
                </c:pt>
                <c:pt idx="6708">
                  <c:v>6709</c:v>
                </c:pt>
                <c:pt idx="6709">
                  <c:v>6710</c:v>
                </c:pt>
                <c:pt idx="6710">
                  <c:v>6711</c:v>
                </c:pt>
                <c:pt idx="6711">
                  <c:v>6712</c:v>
                </c:pt>
                <c:pt idx="6712">
                  <c:v>6713</c:v>
                </c:pt>
                <c:pt idx="6713">
                  <c:v>6714</c:v>
                </c:pt>
                <c:pt idx="6714">
                  <c:v>6715</c:v>
                </c:pt>
                <c:pt idx="6715">
                  <c:v>6716</c:v>
                </c:pt>
                <c:pt idx="6716">
                  <c:v>6717</c:v>
                </c:pt>
                <c:pt idx="6717">
                  <c:v>6718</c:v>
                </c:pt>
                <c:pt idx="6718">
                  <c:v>6719</c:v>
                </c:pt>
                <c:pt idx="6719">
                  <c:v>6720</c:v>
                </c:pt>
                <c:pt idx="6720">
                  <c:v>6721</c:v>
                </c:pt>
                <c:pt idx="6721">
                  <c:v>6722</c:v>
                </c:pt>
                <c:pt idx="6722">
                  <c:v>6723</c:v>
                </c:pt>
                <c:pt idx="6723">
                  <c:v>6724</c:v>
                </c:pt>
                <c:pt idx="6724">
                  <c:v>6725</c:v>
                </c:pt>
                <c:pt idx="6725">
                  <c:v>6726</c:v>
                </c:pt>
                <c:pt idx="6726">
                  <c:v>6727</c:v>
                </c:pt>
                <c:pt idx="6727">
                  <c:v>6728</c:v>
                </c:pt>
                <c:pt idx="6728">
                  <c:v>6729</c:v>
                </c:pt>
                <c:pt idx="6729">
                  <c:v>6730</c:v>
                </c:pt>
                <c:pt idx="6730">
                  <c:v>6731</c:v>
                </c:pt>
                <c:pt idx="6731">
                  <c:v>6732</c:v>
                </c:pt>
                <c:pt idx="6732">
                  <c:v>6733</c:v>
                </c:pt>
                <c:pt idx="6733">
                  <c:v>6734</c:v>
                </c:pt>
                <c:pt idx="6734">
                  <c:v>6735</c:v>
                </c:pt>
                <c:pt idx="6735">
                  <c:v>6736</c:v>
                </c:pt>
                <c:pt idx="6736">
                  <c:v>6737</c:v>
                </c:pt>
                <c:pt idx="6737">
                  <c:v>6738</c:v>
                </c:pt>
                <c:pt idx="6738">
                  <c:v>6739</c:v>
                </c:pt>
                <c:pt idx="6739">
                  <c:v>6740</c:v>
                </c:pt>
                <c:pt idx="6740">
                  <c:v>6741</c:v>
                </c:pt>
                <c:pt idx="6741">
                  <c:v>6742</c:v>
                </c:pt>
                <c:pt idx="6742">
                  <c:v>6743</c:v>
                </c:pt>
                <c:pt idx="6743">
                  <c:v>6744</c:v>
                </c:pt>
                <c:pt idx="6744">
                  <c:v>6745</c:v>
                </c:pt>
                <c:pt idx="6745">
                  <c:v>6746</c:v>
                </c:pt>
                <c:pt idx="6746">
                  <c:v>6747</c:v>
                </c:pt>
                <c:pt idx="6747">
                  <c:v>6748</c:v>
                </c:pt>
                <c:pt idx="6748">
                  <c:v>6749</c:v>
                </c:pt>
                <c:pt idx="6749">
                  <c:v>6750</c:v>
                </c:pt>
                <c:pt idx="6750">
                  <c:v>6751</c:v>
                </c:pt>
                <c:pt idx="6751">
                  <c:v>6752</c:v>
                </c:pt>
                <c:pt idx="6752">
                  <c:v>6753</c:v>
                </c:pt>
                <c:pt idx="6753">
                  <c:v>6754</c:v>
                </c:pt>
                <c:pt idx="6754">
                  <c:v>6755</c:v>
                </c:pt>
                <c:pt idx="6755">
                  <c:v>6756</c:v>
                </c:pt>
                <c:pt idx="6756">
                  <c:v>6757</c:v>
                </c:pt>
                <c:pt idx="6757">
                  <c:v>6758</c:v>
                </c:pt>
                <c:pt idx="6758">
                  <c:v>6759</c:v>
                </c:pt>
                <c:pt idx="6759">
                  <c:v>6760</c:v>
                </c:pt>
                <c:pt idx="6760">
                  <c:v>6761</c:v>
                </c:pt>
                <c:pt idx="6761">
                  <c:v>6762</c:v>
                </c:pt>
                <c:pt idx="6762">
                  <c:v>6763</c:v>
                </c:pt>
                <c:pt idx="6763">
                  <c:v>6764</c:v>
                </c:pt>
                <c:pt idx="6764">
                  <c:v>6765</c:v>
                </c:pt>
                <c:pt idx="6765">
                  <c:v>6766</c:v>
                </c:pt>
                <c:pt idx="6766">
                  <c:v>6767</c:v>
                </c:pt>
                <c:pt idx="6767">
                  <c:v>6768</c:v>
                </c:pt>
                <c:pt idx="6768">
                  <c:v>6769</c:v>
                </c:pt>
                <c:pt idx="6769">
                  <c:v>6770</c:v>
                </c:pt>
                <c:pt idx="6770">
                  <c:v>6771</c:v>
                </c:pt>
                <c:pt idx="6771">
                  <c:v>6772</c:v>
                </c:pt>
                <c:pt idx="6772">
                  <c:v>6773</c:v>
                </c:pt>
                <c:pt idx="6773">
                  <c:v>6774</c:v>
                </c:pt>
                <c:pt idx="6774">
                  <c:v>6775</c:v>
                </c:pt>
                <c:pt idx="6775">
                  <c:v>6776</c:v>
                </c:pt>
                <c:pt idx="6776">
                  <c:v>6777</c:v>
                </c:pt>
                <c:pt idx="6777">
                  <c:v>6778</c:v>
                </c:pt>
                <c:pt idx="6778">
                  <c:v>6779</c:v>
                </c:pt>
                <c:pt idx="6779">
                  <c:v>6780</c:v>
                </c:pt>
                <c:pt idx="6780">
                  <c:v>6781</c:v>
                </c:pt>
                <c:pt idx="6781">
                  <c:v>6782</c:v>
                </c:pt>
                <c:pt idx="6782">
                  <c:v>6783</c:v>
                </c:pt>
                <c:pt idx="6783">
                  <c:v>6784</c:v>
                </c:pt>
                <c:pt idx="6784">
                  <c:v>6785</c:v>
                </c:pt>
                <c:pt idx="6785">
                  <c:v>6786</c:v>
                </c:pt>
                <c:pt idx="6786">
                  <c:v>6787</c:v>
                </c:pt>
                <c:pt idx="6787">
                  <c:v>6788</c:v>
                </c:pt>
                <c:pt idx="6788">
                  <c:v>6789</c:v>
                </c:pt>
                <c:pt idx="6789">
                  <c:v>6790</c:v>
                </c:pt>
                <c:pt idx="6790">
                  <c:v>6791</c:v>
                </c:pt>
                <c:pt idx="6791">
                  <c:v>6792</c:v>
                </c:pt>
                <c:pt idx="6792">
                  <c:v>6793</c:v>
                </c:pt>
                <c:pt idx="6793">
                  <c:v>6794</c:v>
                </c:pt>
                <c:pt idx="6794">
                  <c:v>6795</c:v>
                </c:pt>
                <c:pt idx="6795">
                  <c:v>6796</c:v>
                </c:pt>
                <c:pt idx="6796">
                  <c:v>6797</c:v>
                </c:pt>
                <c:pt idx="6797">
                  <c:v>6798</c:v>
                </c:pt>
                <c:pt idx="6798">
                  <c:v>6799</c:v>
                </c:pt>
                <c:pt idx="6799">
                  <c:v>6800</c:v>
                </c:pt>
                <c:pt idx="6800">
                  <c:v>6801</c:v>
                </c:pt>
                <c:pt idx="6801">
                  <c:v>6802</c:v>
                </c:pt>
                <c:pt idx="6802">
                  <c:v>6803</c:v>
                </c:pt>
                <c:pt idx="6803">
                  <c:v>6804</c:v>
                </c:pt>
                <c:pt idx="6804">
                  <c:v>6805</c:v>
                </c:pt>
                <c:pt idx="6805">
                  <c:v>6806</c:v>
                </c:pt>
                <c:pt idx="6806">
                  <c:v>6807</c:v>
                </c:pt>
                <c:pt idx="6807">
                  <c:v>6808</c:v>
                </c:pt>
                <c:pt idx="6808">
                  <c:v>6809</c:v>
                </c:pt>
                <c:pt idx="6809">
                  <c:v>6810</c:v>
                </c:pt>
                <c:pt idx="6810">
                  <c:v>6811</c:v>
                </c:pt>
                <c:pt idx="6811">
                  <c:v>6812</c:v>
                </c:pt>
                <c:pt idx="6812">
                  <c:v>6813</c:v>
                </c:pt>
                <c:pt idx="6813">
                  <c:v>6814</c:v>
                </c:pt>
                <c:pt idx="6814">
                  <c:v>6815</c:v>
                </c:pt>
                <c:pt idx="6815">
                  <c:v>6816</c:v>
                </c:pt>
                <c:pt idx="6816">
                  <c:v>6817</c:v>
                </c:pt>
                <c:pt idx="6817">
                  <c:v>6818</c:v>
                </c:pt>
                <c:pt idx="6818">
                  <c:v>6819</c:v>
                </c:pt>
                <c:pt idx="6819">
                  <c:v>6820</c:v>
                </c:pt>
                <c:pt idx="6820">
                  <c:v>6821</c:v>
                </c:pt>
                <c:pt idx="6821">
                  <c:v>6822</c:v>
                </c:pt>
                <c:pt idx="6822">
                  <c:v>6823</c:v>
                </c:pt>
                <c:pt idx="6823">
                  <c:v>6824</c:v>
                </c:pt>
                <c:pt idx="6824">
                  <c:v>6825</c:v>
                </c:pt>
                <c:pt idx="6825">
                  <c:v>6826</c:v>
                </c:pt>
                <c:pt idx="6826">
                  <c:v>6827</c:v>
                </c:pt>
                <c:pt idx="6827">
                  <c:v>6828</c:v>
                </c:pt>
                <c:pt idx="6828">
                  <c:v>6829</c:v>
                </c:pt>
                <c:pt idx="6829">
                  <c:v>6830</c:v>
                </c:pt>
                <c:pt idx="6830">
                  <c:v>6831</c:v>
                </c:pt>
                <c:pt idx="6831">
                  <c:v>6832</c:v>
                </c:pt>
                <c:pt idx="6832">
                  <c:v>6833</c:v>
                </c:pt>
                <c:pt idx="6833">
                  <c:v>6834</c:v>
                </c:pt>
                <c:pt idx="6834">
                  <c:v>6835</c:v>
                </c:pt>
                <c:pt idx="6835">
                  <c:v>6836</c:v>
                </c:pt>
                <c:pt idx="6836">
                  <c:v>6837</c:v>
                </c:pt>
                <c:pt idx="6837">
                  <c:v>6838</c:v>
                </c:pt>
                <c:pt idx="6838">
                  <c:v>6839</c:v>
                </c:pt>
                <c:pt idx="6839">
                  <c:v>6840</c:v>
                </c:pt>
                <c:pt idx="6840">
                  <c:v>6841</c:v>
                </c:pt>
                <c:pt idx="6841">
                  <c:v>6842</c:v>
                </c:pt>
                <c:pt idx="6842">
                  <c:v>6843</c:v>
                </c:pt>
                <c:pt idx="6843">
                  <c:v>6844</c:v>
                </c:pt>
                <c:pt idx="6844">
                  <c:v>6845</c:v>
                </c:pt>
                <c:pt idx="6845">
                  <c:v>6846</c:v>
                </c:pt>
                <c:pt idx="6846">
                  <c:v>6847</c:v>
                </c:pt>
                <c:pt idx="6847">
                  <c:v>6848</c:v>
                </c:pt>
                <c:pt idx="6848">
                  <c:v>6849</c:v>
                </c:pt>
                <c:pt idx="6849">
                  <c:v>6850</c:v>
                </c:pt>
                <c:pt idx="6850">
                  <c:v>6851</c:v>
                </c:pt>
                <c:pt idx="6851">
                  <c:v>6852</c:v>
                </c:pt>
                <c:pt idx="6852">
                  <c:v>6853</c:v>
                </c:pt>
                <c:pt idx="6853">
                  <c:v>6854</c:v>
                </c:pt>
                <c:pt idx="6854">
                  <c:v>6855</c:v>
                </c:pt>
                <c:pt idx="6855">
                  <c:v>6856</c:v>
                </c:pt>
                <c:pt idx="6856">
                  <c:v>6857</c:v>
                </c:pt>
                <c:pt idx="6857">
                  <c:v>6858</c:v>
                </c:pt>
                <c:pt idx="6858">
                  <c:v>6859</c:v>
                </c:pt>
                <c:pt idx="6859">
                  <c:v>6860</c:v>
                </c:pt>
                <c:pt idx="6860">
                  <c:v>6861</c:v>
                </c:pt>
                <c:pt idx="6861">
                  <c:v>6862</c:v>
                </c:pt>
                <c:pt idx="6862">
                  <c:v>6863</c:v>
                </c:pt>
                <c:pt idx="6863">
                  <c:v>6864</c:v>
                </c:pt>
                <c:pt idx="6864">
                  <c:v>6865</c:v>
                </c:pt>
                <c:pt idx="6865">
                  <c:v>6866</c:v>
                </c:pt>
                <c:pt idx="6866">
                  <c:v>6867</c:v>
                </c:pt>
                <c:pt idx="6867">
                  <c:v>6868</c:v>
                </c:pt>
                <c:pt idx="6868">
                  <c:v>6869</c:v>
                </c:pt>
                <c:pt idx="6869">
                  <c:v>6870</c:v>
                </c:pt>
                <c:pt idx="6870">
                  <c:v>6871</c:v>
                </c:pt>
                <c:pt idx="6871">
                  <c:v>6872</c:v>
                </c:pt>
                <c:pt idx="6872">
                  <c:v>6873</c:v>
                </c:pt>
                <c:pt idx="6873">
                  <c:v>6874</c:v>
                </c:pt>
                <c:pt idx="6874">
                  <c:v>6875</c:v>
                </c:pt>
                <c:pt idx="6875">
                  <c:v>6876</c:v>
                </c:pt>
                <c:pt idx="6876">
                  <c:v>6877</c:v>
                </c:pt>
                <c:pt idx="6877">
                  <c:v>6878</c:v>
                </c:pt>
                <c:pt idx="6878">
                  <c:v>6879</c:v>
                </c:pt>
                <c:pt idx="6879">
                  <c:v>6880</c:v>
                </c:pt>
                <c:pt idx="6880">
                  <c:v>6881</c:v>
                </c:pt>
                <c:pt idx="6881">
                  <c:v>6882</c:v>
                </c:pt>
                <c:pt idx="6882">
                  <c:v>6883</c:v>
                </c:pt>
                <c:pt idx="6883">
                  <c:v>6884</c:v>
                </c:pt>
                <c:pt idx="6884">
                  <c:v>6885</c:v>
                </c:pt>
                <c:pt idx="6885">
                  <c:v>6886</c:v>
                </c:pt>
                <c:pt idx="6886">
                  <c:v>6887</c:v>
                </c:pt>
                <c:pt idx="6887">
                  <c:v>6888</c:v>
                </c:pt>
                <c:pt idx="6888">
                  <c:v>6889</c:v>
                </c:pt>
                <c:pt idx="6889">
                  <c:v>6890</c:v>
                </c:pt>
                <c:pt idx="6890">
                  <c:v>6891</c:v>
                </c:pt>
                <c:pt idx="6891">
                  <c:v>6892</c:v>
                </c:pt>
                <c:pt idx="6892">
                  <c:v>6893</c:v>
                </c:pt>
                <c:pt idx="6893">
                  <c:v>6894</c:v>
                </c:pt>
                <c:pt idx="6894">
                  <c:v>6895</c:v>
                </c:pt>
                <c:pt idx="6895">
                  <c:v>6896</c:v>
                </c:pt>
                <c:pt idx="6896">
                  <c:v>6897</c:v>
                </c:pt>
                <c:pt idx="6897">
                  <c:v>6898</c:v>
                </c:pt>
                <c:pt idx="6898">
                  <c:v>6899</c:v>
                </c:pt>
                <c:pt idx="6899">
                  <c:v>6900</c:v>
                </c:pt>
                <c:pt idx="6900">
                  <c:v>6901</c:v>
                </c:pt>
                <c:pt idx="6901">
                  <c:v>6902</c:v>
                </c:pt>
                <c:pt idx="6902">
                  <c:v>6903</c:v>
                </c:pt>
                <c:pt idx="6903">
                  <c:v>6904</c:v>
                </c:pt>
                <c:pt idx="6904">
                  <c:v>6905</c:v>
                </c:pt>
                <c:pt idx="6905">
                  <c:v>6906</c:v>
                </c:pt>
                <c:pt idx="6906">
                  <c:v>6907</c:v>
                </c:pt>
                <c:pt idx="6907">
                  <c:v>6908</c:v>
                </c:pt>
                <c:pt idx="6908">
                  <c:v>6909</c:v>
                </c:pt>
                <c:pt idx="6909">
                  <c:v>6910</c:v>
                </c:pt>
                <c:pt idx="6910">
                  <c:v>6911</c:v>
                </c:pt>
                <c:pt idx="6911">
                  <c:v>6912</c:v>
                </c:pt>
                <c:pt idx="6912">
                  <c:v>6913</c:v>
                </c:pt>
                <c:pt idx="6913">
                  <c:v>6914</c:v>
                </c:pt>
                <c:pt idx="6914">
                  <c:v>6915</c:v>
                </c:pt>
                <c:pt idx="6915">
                  <c:v>6916</c:v>
                </c:pt>
                <c:pt idx="6916">
                  <c:v>6917</c:v>
                </c:pt>
                <c:pt idx="6917">
                  <c:v>6918</c:v>
                </c:pt>
                <c:pt idx="6918">
                  <c:v>6919</c:v>
                </c:pt>
                <c:pt idx="6919">
                  <c:v>6920</c:v>
                </c:pt>
                <c:pt idx="6920">
                  <c:v>6921</c:v>
                </c:pt>
                <c:pt idx="6921">
                  <c:v>6922</c:v>
                </c:pt>
                <c:pt idx="6922">
                  <c:v>6923</c:v>
                </c:pt>
                <c:pt idx="6923">
                  <c:v>6924</c:v>
                </c:pt>
                <c:pt idx="6924">
                  <c:v>6925</c:v>
                </c:pt>
                <c:pt idx="6925">
                  <c:v>6926</c:v>
                </c:pt>
                <c:pt idx="6926">
                  <c:v>6927</c:v>
                </c:pt>
                <c:pt idx="6927">
                  <c:v>6928</c:v>
                </c:pt>
                <c:pt idx="6928">
                  <c:v>6929</c:v>
                </c:pt>
                <c:pt idx="6929">
                  <c:v>6930</c:v>
                </c:pt>
                <c:pt idx="6930">
                  <c:v>6931</c:v>
                </c:pt>
                <c:pt idx="6931">
                  <c:v>6932</c:v>
                </c:pt>
                <c:pt idx="6932">
                  <c:v>6933</c:v>
                </c:pt>
                <c:pt idx="6933">
                  <c:v>6934</c:v>
                </c:pt>
                <c:pt idx="6934">
                  <c:v>6935</c:v>
                </c:pt>
                <c:pt idx="6935">
                  <c:v>6936</c:v>
                </c:pt>
                <c:pt idx="6936">
                  <c:v>6937</c:v>
                </c:pt>
                <c:pt idx="6937">
                  <c:v>6938</c:v>
                </c:pt>
                <c:pt idx="6938">
                  <c:v>6939</c:v>
                </c:pt>
                <c:pt idx="6939">
                  <c:v>6940</c:v>
                </c:pt>
                <c:pt idx="6940">
                  <c:v>6941</c:v>
                </c:pt>
                <c:pt idx="6941">
                  <c:v>6942</c:v>
                </c:pt>
                <c:pt idx="6942">
                  <c:v>6943</c:v>
                </c:pt>
                <c:pt idx="6943">
                  <c:v>6944</c:v>
                </c:pt>
                <c:pt idx="6944">
                  <c:v>6945</c:v>
                </c:pt>
                <c:pt idx="6945">
                  <c:v>6946</c:v>
                </c:pt>
                <c:pt idx="6946">
                  <c:v>6947</c:v>
                </c:pt>
                <c:pt idx="6947">
                  <c:v>6948</c:v>
                </c:pt>
                <c:pt idx="6948">
                  <c:v>6949</c:v>
                </c:pt>
                <c:pt idx="6949">
                  <c:v>6950</c:v>
                </c:pt>
                <c:pt idx="6950">
                  <c:v>6951</c:v>
                </c:pt>
                <c:pt idx="6951">
                  <c:v>6952</c:v>
                </c:pt>
                <c:pt idx="6952">
                  <c:v>6953</c:v>
                </c:pt>
                <c:pt idx="6953">
                  <c:v>6954</c:v>
                </c:pt>
                <c:pt idx="6954">
                  <c:v>6955</c:v>
                </c:pt>
                <c:pt idx="6955">
                  <c:v>6956</c:v>
                </c:pt>
                <c:pt idx="6956">
                  <c:v>6957</c:v>
                </c:pt>
                <c:pt idx="6957">
                  <c:v>6958</c:v>
                </c:pt>
                <c:pt idx="6958">
                  <c:v>6959</c:v>
                </c:pt>
                <c:pt idx="6959">
                  <c:v>6960</c:v>
                </c:pt>
                <c:pt idx="6960">
                  <c:v>6961</c:v>
                </c:pt>
                <c:pt idx="6961">
                  <c:v>6962</c:v>
                </c:pt>
                <c:pt idx="6962">
                  <c:v>6963</c:v>
                </c:pt>
                <c:pt idx="6963">
                  <c:v>6964</c:v>
                </c:pt>
                <c:pt idx="6964">
                  <c:v>6965</c:v>
                </c:pt>
                <c:pt idx="6965">
                  <c:v>6966</c:v>
                </c:pt>
                <c:pt idx="6966">
                  <c:v>6967</c:v>
                </c:pt>
                <c:pt idx="6967">
                  <c:v>6968</c:v>
                </c:pt>
                <c:pt idx="6968">
                  <c:v>6969</c:v>
                </c:pt>
                <c:pt idx="6969">
                  <c:v>6970</c:v>
                </c:pt>
                <c:pt idx="6970">
                  <c:v>6971</c:v>
                </c:pt>
                <c:pt idx="6971">
                  <c:v>6972</c:v>
                </c:pt>
                <c:pt idx="6972">
                  <c:v>6973</c:v>
                </c:pt>
                <c:pt idx="6973">
                  <c:v>6974</c:v>
                </c:pt>
                <c:pt idx="6974">
                  <c:v>6975</c:v>
                </c:pt>
                <c:pt idx="6975">
                  <c:v>6976</c:v>
                </c:pt>
                <c:pt idx="6976">
                  <c:v>6977</c:v>
                </c:pt>
                <c:pt idx="6977">
                  <c:v>6978</c:v>
                </c:pt>
                <c:pt idx="6978">
                  <c:v>6979</c:v>
                </c:pt>
                <c:pt idx="6979">
                  <c:v>6980</c:v>
                </c:pt>
                <c:pt idx="6980">
                  <c:v>6981</c:v>
                </c:pt>
                <c:pt idx="6981">
                  <c:v>6982</c:v>
                </c:pt>
                <c:pt idx="6982">
                  <c:v>6983</c:v>
                </c:pt>
                <c:pt idx="6983">
                  <c:v>6984</c:v>
                </c:pt>
                <c:pt idx="6984">
                  <c:v>6985</c:v>
                </c:pt>
                <c:pt idx="6985">
                  <c:v>6986</c:v>
                </c:pt>
                <c:pt idx="6986">
                  <c:v>6987</c:v>
                </c:pt>
                <c:pt idx="6987">
                  <c:v>6988</c:v>
                </c:pt>
                <c:pt idx="6988">
                  <c:v>6989</c:v>
                </c:pt>
                <c:pt idx="6989">
                  <c:v>6990</c:v>
                </c:pt>
                <c:pt idx="6990">
                  <c:v>6991</c:v>
                </c:pt>
                <c:pt idx="6991">
                  <c:v>6992</c:v>
                </c:pt>
                <c:pt idx="6992">
                  <c:v>6993</c:v>
                </c:pt>
                <c:pt idx="6993">
                  <c:v>6994</c:v>
                </c:pt>
                <c:pt idx="6994">
                  <c:v>6995</c:v>
                </c:pt>
                <c:pt idx="6995">
                  <c:v>6996</c:v>
                </c:pt>
                <c:pt idx="6996">
                  <c:v>6997</c:v>
                </c:pt>
                <c:pt idx="6997">
                  <c:v>6998</c:v>
                </c:pt>
                <c:pt idx="6998">
                  <c:v>6999</c:v>
                </c:pt>
                <c:pt idx="6999">
                  <c:v>7000</c:v>
                </c:pt>
                <c:pt idx="7000">
                  <c:v>7001</c:v>
                </c:pt>
                <c:pt idx="7001">
                  <c:v>7002</c:v>
                </c:pt>
                <c:pt idx="7002">
                  <c:v>7003</c:v>
                </c:pt>
                <c:pt idx="7003">
                  <c:v>7004</c:v>
                </c:pt>
                <c:pt idx="7004">
                  <c:v>7005</c:v>
                </c:pt>
                <c:pt idx="7005">
                  <c:v>7006</c:v>
                </c:pt>
                <c:pt idx="7006">
                  <c:v>7007</c:v>
                </c:pt>
                <c:pt idx="7007">
                  <c:v>7008</c:v>
                </c:pt>
                <c:pt idx="7008">
                  <c:v>7009</c:v>
                </c:pt>
                <c:pt idx="7009">
                  <c:v>7010</c:v>
                </c:pt>
                <c:pt idx="7010">
                  <c:v>7011</c:v>
                </c:pt>
                <c:pt idx="7011">
                  <c:v>7012</c:v>
                </c:pt>
                <c:pt idx="7012">
                  <c:v>7013</c:v>
                </c:pt>
                <c:pt idx="7013">
                  <c:v>7014</c:v>
                </c:pt>
                <c:pt idx="7014">
                  <c:v>7015</c:v>
                </c:pt>
                <c:pt idx="7015">
                  <c:v>7016</c:v>
                </c:pt>
                <c:pt idx="7016">
                  <c:v>7017</c:v>
                </c:pt>
                <c:pt idx="7017">
                  <c:v>7018</c:v>
                </c:pt>
                <c:pt idx="7018">
                  <c:v>7019</c:v>
                </c:pt>
                <c:pt idx="7019">
                  <c:v>7020</c:v>
                </c:pt>
                <c:pt idx="7020">
                  <c:v>7021</c:v>
                </c:pt>
                <c:pt idx="7021">
                  <c:v>7022</c:v>
                </c:pt>
                <c:pt idx="7022">
                  <c:v>7023</c:v>
                </c:pt>
                <c:pt idx="7023">
                  <c:v>7024</c:v>
                </c:pt>
                <c:pt idx="7024">
                  <c:v>7025</c:v>
                </c:pt>
                <c:pt idx="7025">
                  <c:v>7026</c:v>
                </c:pt>
                <c:pt idx="7026">
                  <c:v>7027</c:v>
                </c:pt>
                <c:pt idx="7027">
                  <c:v>7028</c:v>
                </c:pt>
                <c:pt idx="7028">
                  <c:v>7029</c:v>
                </c:pt>
                <c:pt idx="7029">
                  <c:v>7030</c:v>
                </c:pt>
                <c:pt idx="7030">
                  <c:v>7031</c:v>
                </c:pt>
                <c:pt idx="7031">
                  <c:v>7032</c:v>
                </c:pt>
                <c:pt idx="7032">
                  <c:v>7033</c:v>
                </c:pt>
                <c:pt idx="7033">
                  <c:v>7034</c:v>
                </c:pt>
                <c:pt idx="7034">
                  <c:v>7035</c:v>
                </c:pt>
                <c:pt idx="7035">
                  <c:v>7036</c:v>
                </c:pt>
                <c:pt idx="7036">
                  <c:v>7037</c:v>
                </c:pt>
                <c:pt idx="7037">
                  <c:v>7038</c:v>
                </c:pt>
                <c:pt idx="7038">
                  <c:v>7039</c:v>
                </c:pt>
                <c:pt idx="7039">
                  <c:v>7040</c:v>
                </c:pt>
                <c:pt idx="7040">
                  <c:v>7041</c:v>
                </c:pt>
                <c:pt idx="7041">
                  <c:v>7042</c:v>
                </c:pt>
                <c:pt idx="7042">
                  <c:v>7043</c:v>
                </c:pt>
                <c:pt idx="7043">
                  <c:v>7044</c:v>
                </c:pt>
                <c:pt idx="7044">
                  <c:v>7045</c:v>
                </c:pt>
                <c:pt idx="7045">
                  <c:v>7046</c:v>
                </c:pt>
                <c:pt idx="7046">
                  <c:v>7047</c:v>
                </c:pt>
                <c:pt idx="7047">
                  <c:v>7048</c:v>
                </c:pt>
                <c:pt idx="7048">
                  <c:v>7049</c:v>
                </c:pt>
                <c:pt idx="7049">
                  <c:v>7050</c:v>
                </c:pt>
                <c:pt idx="7050">
                  <c:v>7051</c:v>
                </c:pt>
                <c:pt idx="7051">
                  <c:v>7052</c:v>
                </c:pt>
                <c:pt idx="7052">
                  <c:v>7053</c:v>
                </c:pt>
                <c:pt idx="7053">
                  <c:v>7054</c:v>
                </c:pt>
                <c:pt idx="7054">
                  <c:v>7055</c:v>
                </c:pt>
                <c:pt idx="7055">
                  <c:v>7056</c:v>
                </c:pt>
                <c:pt idx="7056">
                  <c:v>7057</c:v>
                </c:pt>
                <c:pt idx="7057">
                  <c:v>7058</c:v>
                </c:pt>
                <c:pt idx="7058">
                  <c:v>7059</c:v>
                </c:pt>
                <c:pt idx="7059">
                  <c:v>7060</c:v>
                </c:pt>
                <c:pt idx="7060">
                  <c:v>7061</c:v>
                </c:pt>
                <c:pt idx="7061">
                  <c:v>7062</c:v>
                </c:pt>
                <c:pt idx="7062">
                  <c:v>7063</c:v>
                </c:pt>
                <c:pt idx="7063">
                  <c:v>7064</c:v>
                </c:pt>
                <c:pt idx="7064">
                  <c:v>7065</c:v>
                </c:pt>
                <c:pt idx="7065">
                  <c:v>7066</c:v>
                </c:pt>
                <c:pt idx="7066">
                  <c:v>7067</c:v>
                </c:pt>
                <c:pt idx="7067">
                  <c:v>7068</c:v>
                </c:pt>
                <c:pt idx="7068">
                  <c:v>7069</c:v>
                </c:pt>
                <c:pt idx="7069">
                  <c:v>7070</c:v>
                </c:pt>
                <c:pt idx="7070">
                  <c:v>7071</c:v>
                </c:pt>
                <c:pt idx="7071">
                  <c:v>7072</c:v>
                </c:pt>
                <c:pt idx="7072">
                  <c:v>7073</c:v>
                </c:pt>
                <c:pt idx="7073">
                  <c:v>7074</c:v>
                </c:pt>
                <c:pt idx="7074">
                  <c:v>7075</c:v>
                </c:pt>
                <c:pt idx="7075">
                  <c:v>7076</c:v>
                </c:pt>
                <c:pt idx="7076">
                  <c:v>7077</c:v>
                </c:pt>
                <c:pt idx="7077">
                  <c:v>7078</c:v>
                </c:pt>
                <c:pt idx="7078">
                  <c:v>7079</c:v>
                </c:pt>
                <c:pt idx="7079">
                  <c:v>7080</c:v>
                </c:pt>
                <c:pt idx="7080">
                  <c:v>7081</c:v>
                </c:pt>
                <c:pt idx="7081">
                  <c:v>7082</c:v>
                </c:pt>
                <c:pt idx="7082">
                  <c:v>7083</c:v>
                </c:pt>
                <c:pt idx="7083">
                  <c:v>7084</c:v>
                </c:pt>
                <c:pt idx="7084">
                  <c:v>7085</c:v>
                </c:pt>
                <c:pt idx="7085">
                  <c:v>7086</c:v>
                </c:pt>
                <c:pt idx="7086">
                  <c:v>7087</c:v>
                </c:pt>
                <c:pt idx="7087">
                  <c:v>7088</c:v>
                </c:pt>
                <c:pt idx="7088">
                  <c:v>7089</c:v>
                </c:pt>
                <c:pt idx="7089">
                  <c:v>7090</c:v>
                </c:pt>
                <c:pt idx="7090">
                  <c:v>7091</c:v>
                </c:pt>
                <c:pt idx="7091">
                  <c:v>7092</c:v>
                </c:pt>
                <c:pt idx="7092">
                  <c:v>7093</c:v>
                </c:pt>
                <c:pt idx="7093">
                  <c:v>7094</c:v>
                </c:pt>
                <c:pt idx="7094">
                  <c:v>7095</c:v>
                </c:pt>
                <c:pt idx="7095">
                  <c:v>7096</c:v>
                </c:pt>
                <c:pt idx="7096">
                  <c:v>7097</c:v>
                </c:pt>
                <c:pt idx="7097">
                  <c:v>7098</c:v>
                </c:pt>
                <c:pt idx="7098">
                  <c:v>7099</c:v>
                </c:pt>
                <c:pt idx="7099">
                  <c:v>7100</c:v>
                </c:pt>
                <c:pt idx="7100">
                  <c:v>7101</c:v>
                </c:pt>
                <c:pt idx="7101">
                  <c:v>7102</c:v>
                </c:pt>
                <c:pt idx="7102">
                  <c:v>7103</c:v>
                </c:pt>
                <c:pt idx="7103">
                  <c:v>7104</c:v>
                </c:pt>
                <c:pt idx="7104">
                  <c:v>7105</c:v>
                </c:pt>
                <c:pt idx="7105">
                  <c:v>7106</c:v>
                </c:pt>
                <c:pt idx="7106">
                  <c:v>7107</c:v>
                </c:pt>
                <c:pt idx="7107">
                  <c:v>7108</c:v>
                </c:pt>
                <c:pt idx="7108">
                  <c:v>7109</c:v>
                </c:pt>
                <c:pt idx="7109">
                  <c:v>7110</c:v>
                </c:pt>
                <c:pt idx="7110">
                  <c:v>7111</c:v>
                </c:pt>
                <c:pt idx="7111">
                  <c:v>7112</c:v>
                </c:pt>
                <c:pt idx="7112">
                  <c:v>7113</c:v>
                </c:pt>
                <c:pt idx="7113">
                  <c:v>7114</c:v>
                </c:pt>
                <c:pt idx="7114">
                  <c:v>7115</c:v>
                </c:pt>
                <c:pt idx="7115">
                  <c:v>7116</c:v>
                </c:pt>
                <c:pt idx="7116">
                  <c:v>7117</c:v>
                </c:pt>
                <c:pt idx="7117">
                  <c:v>7118</c:v>
                </c:pt>
                <c:pt idx="7118">
                  <c:v>7119</c:v>
                </c:pt>
                <c:pt idx="7119">
                  <c:v>7120</c:v>
                </c:pt>
                <c:pt idx="7120">
                  <c:v>7121</c:v>
                </c:pt>
                <c:pt idx="7121">
                  <c:v>7122</c:v>
                </c:pt>
                <c:pt idx="7122">
                  <c:v>7123</c:v>
                </c:pt>
                <c:pt idx="7123">
                  <c:v>7124</c:v>
                </c:pt>
                <c:pt idx="7124">
                  <c:v>7125</c:v>
                </c:pt>
                <c:pt idx="7125">
                  <c:v>7126</c:v>
                </c:pt>
                <c:pt idx="7126">
                  <c:v>7127</c:v>
                </c:pt>
                <c:pt idx="7127">
                  <c:v>7128</c:v>
                </c:pt>
                <c:pt idx="7128">
                  <c:v>7129</c:v>
                </c:pt>
                <c:pt idx="7129">
                  <c:v>7130</c:v>
                </c:pt>
                <c:pt idx="7130">
                  <c:v>7131</c:v>
                </c:pt>
                <c:pt idx="7131">
                  <c:v>7132</c:v>
                </c:pt>
                <c:pt idx="7132">
                  <c:v>7133</c:v>
                </c:pt>
                <c:pt idx="7133">
                  <c:v>7134</c:v>
                </c:pt>
                <c:pt idx="7134">
                  <c:v>7135</c:v>
                </c:pt>
                <c:pt idx="7135">
                  <c:v>7136</c:v>
                </c:pt>
                <c:pt idx="7136">
                  <c:v>7137</c:v>
                </c:pt>
                <c:pt idx="7137">
                  <c:v>7138</c:v>
                </c:pt>
                <c:pt idx="7138">
                  <c:v>7139</c:v>
                </c:pt>
                <c:pt idx="7139">
                  <c:v>7140</c:v>
                </c:pt>
                <c:pt idx="7140">
                  <c:v>7141</c:v>
                </c:pt>
                <c:pt idx="7141">
                  <c:v>7142</c:v>
                </c:pt>
                <c:pt idx="7142">
                  <c:v>7143</c:v>
                </c:pt>
                <c:pt idx="7143">
                  <c:v>7144</c:v>
                </c:pt>
                <c:pt idx="7144">
                  <c:v>7145</c:v>
                </c:pt>
                <c:pt idx="7145">
                  <c:v>7146</c:v>
                </c:pt>
                <c:pt idx="7146">
                  <c:v>7147</c:v>
                </c:pt>
                <c:pt idx="7147">
                  <c:v>7148</c:v>
                </c:pt>
                <c:pt idx="7148">
                  <c:v>7149</c:v>
                </c:pt>
                <c:pt idx="7149">
                  <c:v>7150</c:v>
                </c:pt>
                <c:pt idx="7150">
                  <c:v>7151</c:v>
                </c:pt>
                <c:pt idx="7151">
                  <c:v>7152</c:v>
                </c:pt>
                <c:pt idx="7152">
                  <c:v>7153</c:v>
                </c:pt>
                <c:pt idx="7153">
                  <c:v>7154</c:v>
                </c:pt>
                <c:pt idx="7154">
                  <c:v>7155</c:v>
                </c:pt>
                <c:pt idx="7155">
                  <c:v>7156</c:v>
                </c:pt>
                <c:pt idx="7156">
                  <c:v>7157</c:v>
                </c:pt>
                <c:pt idx="7157">
                  <c:v>7158</c:v>
                </c:pt>
                <c:pt idx="7158">
                  <c:v>7159</c:v>
                </c:pt>
                <c:pt idx="7159">
                  <c:v>7160</c:v>
                </c:pt>
                <c:pt idx="7160">
                  <c:v>7161</c:v>
                </c:pt>
                <c:pt idx="7161">
                  <c:v>7162</c:v>
                </c:pt>
                <c:pt idx="7162">
                  <c:v>7163</c:v>
                </c:pt>
                <c:pt idx="7163">
                  <c:v>7164</c:v>
                </c:pt>
                <c:pt idx="7164">
                  <c:v>7165</c:v>
                </c:pt>
                <c:pt idx="7165">
                  <c:v>7166</c:v>
                </c:pt>
                <c:pt idx="7166">
                  <c:v>7167</c:v>
                </c:pt>
                <c:pt idx="7167">
                  <c:v>7168</c:v>
                </c:pt>
                <c:pt idx="7168">
                  <c:v>7169</c:v>
                </c:pt>
                <c:pt idx="7169">
                  <c:v>7170</c:v>
                </c:pt>
                <c:pt idx="7170">
                  <c:v>7171</c:v>
                </c:pt>
                <c:pt idx="7171">
                  <c:v>7172</c:v>
                </c:pt>
                <c:pt idx="7172">
                  <c:v>7173</c:v>
                </c:pt>
                <c:pt idx="7173">
                  <c:v>7174</c:v>
                </c:pt>
                <c:pt idx="7174">
                  <c:v>7175</c:v>
                </c:pt>
                <c:pt idx="7175">
                  <c:v>7176</c:v>
                </c:pt>
                <c:pt idx="7176">
                  <c:v>7177</c:v>
                </c:pt>
                <c:pt idx="7177">
                  <c:v>7178</c:v>
                </c:pt>
                <c:pt idx="7178">
                  <c:v>7179</c:v>
                </c:pt>
                <c:pt idx="7179">
                  <c:v>7180</c:v>
                </c:pt>
                <c:pt idx="7180">
                  <c:v>7181</c:v>
                </c:pt>
                <c:pt idx="7181">
                  <c:v>7182</c:v>
                </c:pt>
                <c:pt idx="7182">
                  <c:v>7183</c:v>
                </c:pt>
                <c:pt idx="7183">
                  <c:v>7184</c:v>
                </c:pt>
                <c:pt idx="7184">
                  <c:v>7185</c:v>
                </c:pt>
                <c:pt idx="7185">
                  <c:v>7186</c:v>
                </c:pt>
                <c:pt idx="7186">
                  <c:v>7187</c:v>
                </c:pt>
                <c:pt idx="7187">
                  <c:v>7188</c:v>
                </c:pt>
                <c:pt idx="7188">
                  <c:v>7189</c:v>
                </c:pt>
                <c:pt idx="7189">
                  <c:v>7190</c:v>
                </c:pt>
                <c:pt idx="7190">
                  <c:v>7191</c:v>
                </c:pt>
                <c:pt idx="7191">
                  <c:v>7192</c:v>
                </c:pt>
                <c:pt idx="7192">
                  <c:v>7193</c:v>
                </c:pt>
                <c:pt idx="7193">
                  <c:v>7194</c:v>
                </c:pt>
                <c:pt idx="7194">
                  <c:v>7195</c:v>
                </c:pt>
                <c:pt idx="7195">
                  <c:v>7196</c:v>
                </c:pt>
                <c:pt idx="7196">
                  <c:v>7197</c:v>
                </c:pt>
                <c:pt idx="7197">
                  <c:v>7198</c:v>
                </c:pt>
                <c:pt idx="7198">
                  <c:v>7199</c:v>
                </c:pt>
                <c:pt idx="7199">
                  <c:v>7200</c:v>
                </c:pt>
                <c:pt idx="7200">
                  <c:v>7201</c:v>
                </c:pt>
                <c:pt idx="7201">
                  <c:v>7202</c:v>
                </c:pt>
                <c:pt idx="7202">
                  <c:v>7203</c:v>
                </c:pt>
                <c:pt idx="7203">
                  <c:v>7204</c:v>
                </c:pt>
                <c:pt idx="7204">
                  <c:v>7205</c:v>
                </c:pt>
                <c:pt idx="7205">
                  <c:v>7206</c:v>
                </c:pt>
                <c:pt idx="7206">
                  <c:v>7207</c:v>
                </c:pt>
                <c:pt idx="7207">
                  <c:v>7208</c:v>
                </c:pt>
                <c:pt idx="7208">
                  <c:v>7209</c:v>
                </c:pt>
                <c:pt idx="7209">
                  <c:v>7210</c:v>
                </c:pt>
                <c:pt idx="7210">
                  <c:v>7211</c:v>
                </c:pt>
                <c:pt idx="7211">
                  <c:v>7212</c:v>
                </c:pt>
                <c:pt idx="7212">
                  <c:v>7213</c:v>
                </c:pt>
                <c:pt idx="7213">
                  <c:v>7214</c:v>
                </c:pt>
                <c:pt idx="7214">
                  <c:v>7215</c:v>
                </c:pt>
                <c:pt idx="7215">
                  <c:v>7216</c:v>
                </c:pt>
                <c:pt idx="7216">
                  <c:v>7217</c:v>
                </c:pt>
                <c:pt idx="7217">
                  <c:v>7218</c:v>
                </c:pt>
                <c:pt idx="7218">
                  <c:v>7219</c:v>
                </c:pt>
                <c:pt idx="7219">
                  <c:v>7220</c:v>
                </c:pt>
                <c:pt idx="7220">
                  <c:v>7221</c:v>
                </c:pt>
                <c:pt idx="7221">
                  <c:v>7222</c:v>
                </c:pt>
                <c:pt idx="7222">
                  <c:v>7223</c:v>
                </c:pt>
                <c:pt idx="7223">
                  <c:v>7224</c:v>
                </c:pt>
                <c:pt idx="7224">
                  <c:v>7225</c:v>
                </c:pt>
                <c:pt idx="7225">
                  <c:v>7226</c:v>
                </c:pt>
                <c:pt idx="7226">
                  <c:v>7227</c:v>
                </c:pt>
                <c:pt idx="7227">
                  <c:v>7228</c:v>
                </c:pt>
                <c:pt idx="7228">
                  <c:v>7229</c:v>
                </c:pt>
                <c:pt idx="7229">
                  <c:v>7230</c:v>
                </c:pt>
                <c:pt idx="7230">
                  <c:v>7231</c:v>
                </c:pt>
                <c:pt idx="7231">
                  <c:v>7232</c:v>
                </c:pt>
                <c:pt idx="7232">
                  <c:v>7233</c:v>
                </c:pt>
                <c:pt idx="7233">
                  <c:v>7234</c:v>
                </c:pt>
                <c:pt idx="7234">
                  <c:v>7235</c:v>
                </c:pt>
                <c:pt idx="7235">
                  <c:v>7236</c:v>
                </c:pt>
                <c:pt idx="7236">
                  <c:v>7237</c:v>
                </c:pt>
                <c:pt idx="7237">
                  <c:v>7238</c:v>
                </c:pt>
                <c:pt idx="7238">
                  <c:v>7239</c:v>
                </c:pt>
                <c:pt idx="7239">
                  <c:v>7240</c:v>
                </c:pt>
                <c:pt idx="7240">
                  <c:v>7241</c:v>
                </c:pt>
                <c:pt idx="7241">
                  <c:v>7242</c:v>
                </c:pt>
                <c:pt idx="7242">
                  <c:v>7243</c:v>
                </c:pt>
                <c:pt idx="7243">
                  <c:v>7244</c:v>
                </c:pt>
                <c:pt idx="7244">
                  <c:v>7245</c:v>
                </c:pt>
                <c:pt idx="7245">
                  <c:v>7246</c:v>
                </c:pt>
                <c:pt idx="7246">
                  <c:v>7247</c:v>
                </c:pt>
                <c:pt idx="7247">
                  <c:v>7248</c:v>
                </c:pt>
                <c:pt idx="7248">
                  <c:v>7249</c:v>
                </c:pt>
                <c:pt idx="7249">
                  <c:v>7250</c:v>
                </c:pt>
                <c:pt idx="7250">
                  <c:v>7251</c:v>
                </c:pt>
                <c:pt idx="7251">
                  <c:v>7252</c:v>
                </c:pt>
                <c:pt idx="7252">
                  <c:v>7253</c:v>
                </c:pt>
                <c:pt idx="7253">
                  <c:v>7254</c:v>
                </c:pt>
                <c:pt idx="7254">
                  <c:v>7255</c:v>
                </c:pt>
                <c:pt idx="7255">
                  <c:v>7256</c:v>
                </c:pt>
                <c:pt idx="7256">
                  <c:v>7257</c:v>
                </c:pt>
                <c:pt idx="7257">
                  <c:v>7258</c:v>
                </c:pt>
                <c:pt idx="7258">
                  <c:v>7259</c:v>
                </c:pt>
                <c:pt idx="7259">
                  <c:v>7260</c:v>
                </c:pt>
                <c:pt idx="7260">
                  <c:v>7261</c:v>
                </c:pt>
                <c:pt idx="7261">
                  <c:v>7262</c:v>
                </c:pt>
                <c:pt idx="7262">
                  <c:v>7263</c:v>
                </c:pt>
                <c:pt idx="7263">
                  <c:v>7264</c:v>
                </c:pt>
                <c:pt idx="7264">
                  <c:v>7265</c:v>
                </c:pt>
                <c:pt idx="7265">
                  <c:v>7266</c:v>
                </c:pt>
                <c:pt idx="7266">
                  <c:v>7267</c:v>
                </c:pt>
                <c:pt idx="7267">
                  <c:v>7268</c:v>
                </c:pt>
                <c:pt idx="7268">
                  <c:v>7269</c:v>
                </c:pt>
                <c:pt idx="7269">
                  <c:v>7270</c:v>
                </c:pt>
                <c:pt idx="7270">
                  <c:v>7271</c:v>
                </c:pt>
                <c:pt idx="7271">
                  <c:v>7272</c:v>
                </c:pt>
                <c:pt idx="7272">
                  <c:v>7273</c:v>
                </c:pt>
                <c:pt idx="7273">
                  <c:v>7274</c:v>
                </c:pt>
                <c:pt idx="7274">
                  <c:v>7275</c:v>
                </c:pt>
                <c:pt idx="7275">
                  <c:v>7276</c:v>
                </c:pt>
                <c:pt idx="7276">
                  <c:v>7277</c:v>
                </c:pt>
                <c:pt idx="7277">
                  <c:v>7278</c:v>
                </c:pt>
                <c:pt idx="7278">
                  <c:v>7279</c:v>
                </c:pt>
                <c:pt idx="7279">
                  <c:v>7280</c:v>
                </c:pt>
                <c:pt idx="7280">
                  <c:v>7281</c:v>
                </c:pt>
                <c:pt idx="7281">
                  <c:v>7282</c:v>
                </c:pt>
                <c:pt idx="7282">
                  <c:v>7283</c:v>
                </c:pt>
                <c:pt idx="7283">
                  <c:v>7284</c:v>
                </c:pt>
                <c:pt idx="7284">
                  <c:v>7285</c:v>
                </c:pt>
                <c:pt idx="7285">
                  <c:v>7286</c:v>
                </c:pt>
                <c:pt idx="7286">
                  <c:v>7287</c:v>
                </c:pt>
                <c:pt idx="7287">
                  <c:v>7288</c:v>
                </c:pt>
                <c:pt idx="7288">
                  <c:v>7289</c:v>
                </c:pt>
                <c:pt idx="7289">
                  <c:v>7290</c:v>
                </c:pt>
                <c:pt idx="7290">
                  <c:v>7291</c:v>
                </c:pt>
                <c:pt idx="7291">
                  <c:v>7292</c:v>
                </c:pt>
                <c:pt idx="7292">
                  <c:v>7293</c:v>
                </c:pt>
                <c:pt idx="7293">
                  <c:v>7294</c:v>
                </c:pt>
                <c:pt idx="7294">
                  <c:v>7295</c:v>
                </c:pt>
                <c:pt idx="7295">
                  <c:v>7296</c:v>
                </c:pt>
                <c:pt idx="7296">
                  <c:v>7297</c:v>
                </c:pt>
                <c:pt idx="7297">
                  <c:v>7298</c:v>
                </c:pt>
                <c:pt idx="7298">
                  <c:v>7299</c:v>
                </c:pt>
                <c:pt idx="7299">
                  <c:v>7300</c:v>
                </c:pt>
                <c:pt idx="7300">
                  <c:v>7301</c:v>
                </c:pt>
                <c:pt idx="7301">
                  <c:v>7302</c:v>
                </c:pt>
                <c:pt idx="7302">
                  <c:v>7303</c:v>
                </c:pt>
                <c:pt idx="7303">
                  <c:v>7304</c:v>
                </c:pt>
                <c:pt idx="7304">
                  <c:v>7305</c:v>
                </c:pt>
                <c:pt idx="7305">
                  <c:v>7306</c:v>
                </c:pt>
                <c:pt idx="7306">
                  <c:v>7307</c:v>
                </c:pt>
                <c:pt idx="7307">
                  <c:v>7308</c:v>
                </c:pt>
                <c:pt idx="7308">
                  <c:v>7309</c:v>
                </c:pt>
                <c:pt idx="7309">
                  <c:v>7310</c:v>
                </c:pt>
                <c:pt idx="7310">
                  <c:v>7311</c:v>
                </c:pt>
                <c:pt idx="7311">
                  <c:v>7312</c:v>
                </c:pt>
                <c:pt idx="7312">
                  <c:v>7313</c:v>
                </c:pt>
                <c:pt idx="7313">
                  <c:v>7314</c:v>
                </c:pt>
                <c:pt idx="7314">
                  <c:v>7315</c:v>
                </c:pt>
                <c:pt idx="7315">
                  <c:v>7316</c:v>
                </c:pt>
                <c:pt idx="7316">
                  <c:v>7317</c:v>
                </c:pt>
                <c:pt idx="7317">
                  <c:v>7318</c:v>
                </c:pt>
                <c:pt idx="7318">
                  <c:v>7319</c:v>
                </c:pt>
                <c:pt idx="7319">
                  <c:v>7320</c:v>
                </c:pt>
                <c:pt idx="7320">
                  <c:v>7321</c:v>
                </c:pt>
                <c:pt idx="7321">
                  <c:v>7322</c:v>
                </c:pt>
                <c:pt idx="7322">
                  <c:v>7323</c:v>
                </c:pt>
                <c:pt idx="7323">
                  <c:v>7324</c:v>
                </c:pt>
                <c:pt idx="7324">
                  <c:v>7325</c:v>
                </c:pt>
                <c:pt idx="7325">
                  <c:v>7326</c:v>
                </c:pt>
                <c:pt idx="7326">
                  <c:v>7327</c:v>
                </c:pt>
                <c:pt idx="7327">
                  <c:v>7328</c:v>
                </c:pt>
                <c:pt idx="7328">
                  <c:v>7329</c:v>
                </c:pt>
                <c:pt idx="7329">
                  <c:v>7330</c:v>
                </c:pt>
                <c:pt idx="7330">
                  <c:v>7331</c:v>
                </c:pt>
                <c:pt idx="7331">
                  <c:v>7332</c:v>
                </c:pt>
                <c:pt idx="7332">
                  <c:v>7333</c:v>
                </c:pt>
                <c:pt idx="7333">
                  <c:v>7334</c:v>
                </c:pt>
                <c:pt idx="7334">
                  <c:v>7335</c:v>
                </c:pt>
                <c:pt idx="7335">
                  <c:v>7336</c:v>
                </c:pt>
                <c:pt idx="7336">
                  <c:v>7337</c:v>
                </c:pt>
                <c:pt idx="7337">
                  <c:v>7338</c:v>
                </c:pt>
                <c:pt idx="7338">
                  <c:v>7339</c:v>
                </c:pt>
                <c:pt idx="7339">
                  <c:v>7340</c:v>
                </c:pt>
                <c:pt idx="7340">
                  <c:v>7341</c:v>
                </c:pt>
                <c:pt idx="7341">
                  <c:v>7342</c:v>
                </c:pt>
                <c:pt idx="7342">
                  <c:v>7343</c:v>
                </c:pt>
                <c:pt idx="7343">
                  <c:v>7344</c:v>
                </c:pt>
                <c:pt idx="7344">
                  <c:v>7345</c:v>
                </c:pt>
                <c:pt idx="7345">
                  <c:v>7346</c:v>
                </c:pt>
                <c:pt idx="7346">
                  <c:v>7347</c:v>
                </c:pt>
                <c:pt idx="7347">
                  <c:v>7348</c:v>
                </c:pt>
                <c:pt idx="7348">
                  <c:v>7349</c:v>
                </c:pt>
                <c:pt idx="7349">
                  <c:v>7350</c:v>
                </c:pt>
                <c:pt idx="7350">
                  <c:v>7351</c:v>
                </c:pt>
                <c:pt idx="7351">
                  <c:v>7352</c:v>
                </c:pt>
                <c:pt idx="7352">
                  <c:v>7353</c:v>
                </c:pt>
                <c:pt idx="7353">
                  <c:v>7354</c:v>
                </c:pt>
                <c:pt idx="7354">
                  <c:v>7355</c:v>
                </c:pt>
                <c:pt idx="7355">
                  <c:v>7356</c:v>
                </c:pt>
                <c:pt idx="7356">
                  <c:v>7357</c:v>
                </c:pt>
                <c:pt idx="7357">
                  <c:v>7358</c:v>
                </c:pt>
                <c:pt idx="7358">
                  <c:v>7359</c:v>
                </c:pt>
                <c:pt idx="7359">
                  <c:v>7360</c:v>
                </c:pt>
                <c:pt idx="7360">
                  <c:v>7361</c:v>
                </c:pt>
                <c:pt idx="7361">
                  <c:v>7362</c:v>
                </c:pt>
                <c:pt idx="7362">
                  <c:v>7363</c:v>
                </c:pt>
                <c:pt idx="7363">
                  <c:v>7364</c:v>
                </c:pt>
                <c:pt idx="7364">
                  <c:v>7365</c:v>
                </c:pt>
                <c:pt idx="7365">
                  <c:v>7366</c:v>
                </c:pt>
                <c:pt idx="7366">
                  <c:v>7367</c:v>
                </c:pt>
                <c:pt idx="7367">
                  <c:v>7368</c:v>
                </c:pt>
                <c:pt idx="7368">
                  <c:v>7369</c:v>
                </c:pt>
                <c:pt idx="7369">
                  <c:v>7370</c:v>
                </c:pt>
                <c:pt idx="7370">
                  <c:v>7371</c:v>
                </c:pt>
                <c:pt idx="7371">
                  <c:v>7372</c:v>
                </c:pt>
                <c:pt idx="7372">
                  <c:v>7373</c:v>
                </c:pt>
                <c:pt idx="7373">
                  <c:v>7374</c:v>
                </c:pt>
                <c:pt idx="7374">
                  <c:v>7375</c:v>
                </c:pt>
                <c:pt idx="7375">
                  <c:v>7376</c:v>
                </c:pt>
                <c:pt idx="7376">
                  <c:v>7377</c:v>
                </c:pt>
                <c:pt idx="7377">
                  <c:v>7378</c:v>
                </c:pt>
                <c:pt idx="7378">
                  <c:v>7379</c:v>
                </c:pt>
                <c:pt idx="7379">
                  <c:v>7380</c:v>
                </c:pt>
                <c:pt idx="7380">
                  <c:v>7381</c:v>
                </c:pt>
                <c:pt idx="7381">
                  <c:v>7382</c:v>
                </c:pt>
                <c:pt idx="7382">
                  <c:v>7383</c:v>
                </c:pt>
                <c:pt idx="7383">
                  <c:v>7384</c:v>
                </c:pt>
                <c:pt idx="7384">
                  <c:v>7385</c:v>
                </c:pt>
                <c:pt idx="7385">
                  <c:v>7386</c:v>
                </c:pt>
                <c:pt idx="7386">
                  <c:v>7387</c:v>
                </c:pt>
                <c:pt idx="7387">
                  <c:v>7388</c:v>
                </c:pt>
                <c:pt idx="7388">
                  <c:v>7389</c:v>
                </c:pt>
                <c:pt idx="7389">
                  <c:v>7390</c:v>
                </c:pt>
                <c:pt idx="7390">
                  <c:v>7391</c:v>
                </c:pt>
                <c:pt idx="7391">
                  <c:v>7392</c:v>
                </c:pt>
                <c:pt idx="7392">
                  <c:v>7393</c:v>
                </c:pt>
                <c:pt idx="7393">
                  <c:v>7394</c:v>
                </c:pt>
                <c:pt idx="7394">
                  <c:v>7395</c:v>
                </c:pt>
                <c:pt idx="7395">
                  <c:v>7396</c:v>
                </c:pt>
                <c:pt idx="7396">
                  <c:v>7397</c:v>
                </c:pt>
                <c:pt idx="7397">
                  <c:v>7398</c:v>
                </c:pt>
                <c:pt idx="7398">
                  <c:v>7399</c:v>
                </c:pt>
                <c:pt idx="7399">
                  <c:v>7400</c:v>
                </c:pt>
                <c:pt idx="7400">
                  <c:v>7401</c:v>
                </c:pt>
                <c:pt idx="7401">
                  <c:v>7402</c:v>
                </c:pt>
                <c:pt idx="7402">
                  <c:v>7403</c:v>
                </c:pt>
                <c:pt idx="7403">
                  <c:v>7404</c:v>
                </c:pt>
                <c:pt idx="7404">
                  <c:v>7405</c:v>
                </c:pt>
                <c:pt idx="7405">
                  <c:v>7406</c:v>
                </c:pt>
                <c:pt idx="7406">
                  <c:v>7407</c:v>
                </c:pt>
                <c:pt idx="7407">
                  <c:v>7408</c:v>
                </c:pt>
                <c:pt idx="7408">
                  <c:v>7409</c:v>
                </c:pt>
                <c:pt idx="7409">
                  <c:v>7410</c:v>
                </c:pt>
                <c:pt idx="7410">
                  <c:v>7411</c:v>
                </c:pt>
                <c:pt idx="7411">
                  <c:v>7412</c:v>
                </c:pt>
                <c:pt idx="7412">
                  <c:v>7413</c:v>
                </c:pt>
                <c:pt idx="7413">
                  <c:v>7414</c:v>
                </c:pt>
                <c:pt idx="7414">
                  <c:v>7415</c:v>
                </c:pt>
                <c:pt idx="7415">
                  <c:v>7416</c:v>
                </c:pt>
                <c:pt idx="7416">
                  <c:v>7417</c:v>
                </c:pt>
                <c:pt idx="7417">
                  <c:v>7418</c:v>
                </c:pt>
                <c:pt idx="7418">
                  <c:v>7419</c:v>
                </c:pt>
                <c:pt idx="7419">
                  <c:v>7420</c:v>
                </c:pt>
                <c:pt idx="7420">
                  <c:v>7421</c:v>
                </c:pt>
                <c:pt idx="7421">
                  <c:v>7422</c:v>
                </c:pt>
                <c:pt idx="7422">
                  <c:v>7423</c:v>
                </c:pt>
                <c:pt idx="7423">
                  <c:v>7424</c:v>
                </c:pt>
                <c:pt idx="7424">
                  <c:v>7425</c:v>
                </c:pt>
                <c:pt idx="7425">
                  <c:v>7426</c:v>
                </c:pt>
                <c:pt idx="7426">
                  <c:v>7427</c:v>
                </c:pt>
                <c:pt idx="7427">
                  <c:v>7428</c:v>
                </c:pt>
                <c:pt idx="7428">
                  <c:v>7429</c:v>
                </c:pt>
                <c:pt idx="7429">
                  <c:v>7430</c:v>
                </c:pt>
                <c:pt idx="7430">
                  <c:v>7431</c:v>
                </c:pt>
                <c:pt idx="7431">
                  <c:v>7432</c:v>
                </c:pt>
                <c:pt idx="7432">
                  <c:v>7433</c:v>
                </c:pt>
                <c:pt idx="7433">
                  <c:v>7434</c:v>
                </c:pt>
                <c:pt idx="7434">
                  <c:v>7435</c:v>
                </c:pt>
                <c:pt idx="7435">
                  <c:v>7436</c:v>
                </c:pt>
                <c:pt idx="7436">
                  <c:v>7437</c:v>
                </c:pt>
                <c:pt idx="7437">
                  <c:v>7438</c:v>
                </c:pt>
                <c:pt idx="7438">
                  <c:v>7439</c:v>
                </c:pt>
                <c:pt idx="7439">
                  <c:v>7440</c:v>
                </c:pt>
                <c:pt idx="7440">
                  <c:v>7441</c:v>
                </c:pt>
                <c:pt idx="7441">
                  <c:v>7442</c:v>
                </c:pt>
                <c:pt idx="7442">
                  <c:v>7443</c:v>
                </c:pt>
                <c:pt idx="7443">
                  <c:v>7444</c:v>
                </c:pt>
                <c:pt idx="7444">
                  <c:v>7445</c:v>
                </c:pt>
                <c:pt idx="7445">
                  <c:v>7446</c:v>
                </c:pt>
                <c:pt idx="7446">
                  <c:v>7447</c:v>
                </c:pt>
                <c:pt idx="7447">
                  <c:v>7448</c:v>
                </c:pt>
                <c:pt idx="7448">
                  <c:v>7449</c:v>
                </c:pt>
                <c:pt idx="7449">
                  <c:v>7450</c:v>
                </c:pt>
                <c:pt idx="7450">
                  <c:v>7451</c:v>
                </c:pt>
                <c:pt idx="7451">
                  <c:v>7452</c:v>
                </c:pt>
                <c:pt idx="7452">
                  <c:v>7453</c:v>
                </c:pt>
                <c:pt idx="7453">
                  <c:v>7454</c:v>
                </c:pt>
                <c:pt idx="7454">
                  <c:v>7455</c:v>
                </c:pt>
                <c:pt idx="7455">
                  <c:v>7456</c:v>
                </c:pt>
                <c:pt idx="7456">
                  <c:v>7457</c:v>
                </c:pt>
                <c:pt idx="7457">
                  <c:v>7458</c:v>
                </c:pt>
                <c:pt idx="7458">
                  <c:v>7459</c:v>
                </c:pt>
                <c:pt idx="7459">
                  <c:v>7460</c:v>
                </c:pt>
                <c:pt idx="7460">
                  <c:v>7461</c:v>
                </c:pt>
                <c:pt idx="7461">
                  <c:v>7462</c:v>
                </c:pt>
                <c:pt idx="7462">
                  <c:v>7463</c:v>
                </c:pt>
                <c:pt idx="7463">
                  <c:v>7464</c:v>
                </c:pt>
                <c:pt idx="7464">
                  <c:v>7465</c:v>
                </c:pt>
                <c:pt idx="7465">
                  <c:v>7466</c:v>
                </c:pt>
                <c:pt idx="7466">
                  <c:v>7467</c:v>
                </c:pt>
                <c:pt idx="7467">
                  <c:v>7468</c:v>
                </c:pt>
                <c:pt idx="7468">
                  <c:v>7469</c:v>
                </c:pt>
                <c:pt idx="7469">
                  <c:v>7470</c:v>
                </c:pt>
                <c:pt idx="7470">
                  <c:v>7471</c:v>
                </c:pt>
                <c:pt idx="7471">
                  <c:v>7472</c:v>
                </c:pt>
                <c:pt idx="7472">
                  <c:v>7473</c:v>
                </c:pt>
                <c:pt idx="7473">
                  <c:v>7474</c:v>
                </c:pt>
                <c:pt idx="7474">
                  <c:v>7475</c:v>
                </c:pt>
                <c:pt idx="7475">
                  <c:v>7476</c:v>
                </c:pt>
                <c:pt idx="7476">
                  <c:v>7477</c:v>
                </c:pt>
                <c:pt idx="7477">
                  <c:v>7478</c:v>
                </c:pt>
                <c:pt idx="7478">
                  <c:v>7479</c:v>
                </c:pt>
                <c:pt idx="7479">
                  <c:v>7480</c:v>
                </c:pt>
                <c:pt idx="7480">
                  <c:v>7481</c:v>
                </c:pt>
                <c:pt idx="7481">
                  <c:v>7482</c:v>
                </c:pt>
                <c:pt idx="7482">
                  <c:v>7483</c:v>
                </c:pt>
                <c:pt idx="7483">
                  <c:v>7484</c:v>
                </c:pt>
                <c:pt idx="7484">
                  <c:v>7485</c:v>
                </c:pt>
                <c:pt idx="7485">
                  <c:v>7486</c:v>
                </c:pt>
                <c:pt idx="7486">
                  <c:v>7487</c:v>
                </c:pt>
                <c:pt idx="7487">
                  <c:v>7488</c:v>
                </c:pt>
                <c:pt idx="7488">
                  <c:v>7489</c:v>
                </c:pt>
                <c:pt idx="7489">
                  <c:v>7490</c:v>
                </c:pt>
                <c:pt idx="7490">
                  <c:v>7491</c:v>
                </c:pt>
                <c:pt idx="7491">
                  <c:v>7492</c:v>
                </c:pt>
                <c:pt idx="7492">
                  <c:v>7493</c:v>
                </c:pt>
                <c:pt idx="7493">
                  <c:v>7494</c:v>
                </c:pt>
                <c:pt idx="7494">
                  <c:v>7495</c:v>
                </c:pt>
                <c:pt idx="7495">
                  <c:v>7496</c:v>
                </c:pt>
                <c:pt idx="7496">
                  <c:v>7497</c:v>
                </c:pt>
                <c:pt idx="7497">
                  <c:v>7498</c:v>
                </c:pt>
                <c:pt idx="7498">
                  <c:v>7499</c:v>
                </c:pt>
                <c:pt idx="7499">
                  <c:v>7500</c:v>
                </c:pt>
                <c:pt idx="7500">
                  <c:v>7501</c:v>
                </c:pt>
                <c:pt idx="7501">
                  <c:v>7502</c:v>
                </c:pt>
                <c:pt idx="7502">
                  <c:v>7503</c:v>
                </c:pt>
                <c:pt idx="7503">
                  <c:v>7504</c:v>
                </c:pt>
                <c:pt idx="7504">
                  <c:v>7505</c:v>
                </c:pt>
                <c:pt idx="7505">
                  <c:v>7506</c:v>
                </c:pt>
                <c:pt idx="7506">
                  <c:v>7507</c:v>
                </c:pt>
                <c:pt idx="7507">
                  <c:v>7508</c:v>
                </c:pt>
                <c:pt idx="7508">
                  <c:v>7509</c:v>
                </c:pt>
                <c:pt idx="7509">
                  <c:v>7510</c:v>
                </c:pt>
                <c:pt idx="7510">
                  <c:v>7511</c:v>
                </c:pt>
                <c:pt idx="7511">
                  <c:v>7512</c:v>
                </c:pt>
                <c:pt idx="7512">
                  <c:v>7513</c:v>
                </c:pt>
                <c:pt idx="7513">
                  <c:v>7514</c:v>
                </c:pt>
                <c:pt idx="7514">
                  <c:v>7515</c:v>
                </c:pt>
                <c:pt idx="7515">
                  <c:v>7516</c:v>
                </c:pt>
                <c:pt idx="7516">
                  <c:v>7517</c:v>
                </c:pt>
                <c:pt idx="7517">
                  <c:v>7518</c:v>
                </c:pt>
                <c:pt idx="7518">
                  <c:v>7519</c:v>
                </c:pt>
                <c:pt idx="7519">
                  <c:v>7520</c:v>
                </c:pt>
                <c:pt idx="7520">
                  <c:v>7521</c:v>
                </c:pt>
                <c:pt idx="7521">
                  <c:v>7522</c:v>
                </c:pt>
                <c:pt idx="7522">
                  <c:v>7523</c:v>
                </c:pt>
                <c:pt idx="7523">
                  <c:v>7524</c:v>
                </c:pt>
                <c:pt idx="7524">
                  <c:v>7525</c:v>
                </c:pt>
                <c:pt idx="7525">
                  <c:v>7526</c:v>
                </c:pt>
                <c:pt idx="7526">
                  <c:v>7527</c:v>
                </c:pt>
                <c:pt idx="7527">
                  <c:v>7528</c:v>
                </c:pt>
                <c:pt idx="7528">
                  <c:v>7529</c:v>
                </c:pt>
                <c:pt idx="7529">
                  <c:v>7530</c:v>
                </c:pt>
                <c:pt idx="7530">
                  <c:v>7531</c:v>
                </c:pt>
                <c:pt idx="7531">
                  <c:v>7532</c:v>
                </c:pt>
                <c:pt idx="7532">
                  <c:v>7533</c:v>
                </c:pt>
                <c:pt idx="7533">
                  <c:v>7534</c:v>
                </c:pt>
                <c:pt idx="7534">
                  <c:v>7535</c:v>
                </c:pt>
                <c:pt idx="7535">
                  <c:v>7536</c:v>
                </c:pt>
                <c:pt idx="7536">
                  <c:v>7537</c:v>
                </c:pt>
                <c:pt idx="7537">
                  <c:v>7538</c:v>
                </c:pt>
                <c:pt idx="7538">
                  <c:v>7539</c:v>
                </c:pt>
                <c:pt idx="7539">
                  <c:v>7540</c:v>
                </c:pt>
                <c:pt idx="7540">
                  <c:v>7541</c:v>
                </c:pt>
                <c:pt idx="7541">
                  <c:v>7542</c:v>
                </c:pt>
                <c:pt idx="7542">
                  <c:v>7543</c:v>
                </c:pt>
                <c:pt idx="7543">
                  <c:v>7544</c:v>
                </c:pt>
                <c:pt idx="7544">
                  <c:v>7545</c:v>
                </c:pt>
                <c:pt idx="7545">
                  <c:v>7546</c:v>
                </c:pt>
                <c:pt idx="7546">
                  <c:v>7547</c:v>
                </c:pt>
                <c:pt idx="7547">
                  <c:v>7548</c:v>
                </c:pt>
                <c:pt idx="7548">
                  <c:v>7549</c:v>
                </c:pt>
                <c:pt idx="7549">
                  <c:v>7550</c:v>
                </c:pt>
                <c:pt idx="7550">
                  <c:v>7551</c:v>
                </c:pt>
                <c:pt idx="7551">
                  <c:v>7552</c:v>
                </c:pt>
                <c:pt idx="7552">
                  <c:v>7553</c:v>
                </c:pt>
                <c:pt idx="7553">
                  <c:v>7554</c:v>
                </c:pt>
                <c:pt idx="7554">
                  <c:v>7555</c:v>
                </c:pt>
                <c:pt idx="7555">
                  <c:v>7556</c:v>
                </c:pt>
                <c:pt idx="7556">
                  <c:v>7557</c:v>
                </c:pt>
                <c:pt idx="7557">
                  <c:v>7558</c:v>
                </c:pt>
                <c:pt idx="7558">
                  <c:v>7559</c:v>
                </c:pt>
                <c:pt idx="7559">
                  <c:v>7560</c:v>
                </c:pt>
                <c:pt idx="7560">
                  <c:v>7561</c:v>
                </c:pt>
                <c:pt idx="7561">
                  <c:v>7562</c:v>
                </c:pt>
                <c:pt idx="7562">
                  <c:v>7563</c:v>
                </c:pt>
                <c:pt idx="7563">
                  <c:v>7564</c:v>
                </c:pt>
                <c:pt idx="7564">
                  <c:v>7565</c:v>
                </c:pt>
                <c:pt idx="7565">
                  <c:v>7566</c:v>
                </c:pt>
                <c:pt idx="7566">
                  <c:v>7567</c:v>
                </c:pt>
                <c:pt idx="7567">
                  <c:v>7568</c:v>
                </c:pt>
                <c:pt idx="7568">
                  <c:v>7569</c:v>
                </c:pt>
                <c:pt idx="7569">
                  <c:v>7570</c:v>
                </c:pt>
                <c:pt idx="7570">
                  <c:v>7571</c:v>
                </c:pt>
                <c:pt idx="7571">
                  <c:v>7572</c:v>
                </c:pt>
                <c:pt idx="7572">
                  <c:v>7573</c:v>
                </c:pt>
                <c:pt idx="7573">
                  <c:v>7574</c:v>
                </c:pt>
                <c:pt idx="7574">
                  <c:v>7575</c:v>
                </c:pt>
                <c:pt idx="7575">
                  <c:v>7576</c:v>
                </c:pt>
                <c:pt idx="7576">
                  <c:v>7577</c:v>
                </c:pt>
                <c:pt idx="7577">
                  <c:v>7578</c:v>
                </c:pt>
                <c:pt idx="7578">
                  <c:v>7579</c:v>
                </c:pt>
                <c:pt idx="7579">
                  <c:v>7580</c:v>
                </c:pt>
                <c:pt idx="7580">
                  <c:v>7581</c:v>
                </c:pt>
                <c:pt idx="7581">
                  <c:v>7582</c:v>
                </c:pt>
                <c:pt idx="7582">
                  <c:v>7583</c:v>
                </c:pt>
                <c:pt idx="7583">
                  <c:v>7584</c:v>
                </c:pt>
                <c:pt idx="7584">
                  <c:v>7585</c:v>
                </c:pt>
                <c:pt idx="7585">
                  <c:v>7586</c:v>
                </c:pt>
                <c:pt idx="7586">
                  <c:v>7587</c:v>
                </c:pt>
                <c:pt idx="7587">
                  <c:v>7588</c:v>
                </c:pt>
                <c:pt idx="7588">
                  <c:v>7589</c:v>
                </c:pt>
                <c:pt idx="7589">
                  <c:v>7590</c:v>
                </c:pt>
                <c:pt idx="7590">
                  <c:v>7591</c:v>
                </c:pt>
                <c:pt idx="7591">
                  <c:v>7592</c:v>
                </c:pt>
                <c:pt idx="7592">
                  <c:v>7593</c:v>
                </c:pt>
                <c:pt idx="7593">
                  <c:v>7594</c:v>
                </c:pt>
                <c:pt idx="7594">
                  <c:v>7595</c:v>
                </c:pt>
                <c:pt idx="7595">
                  <c:v>7596</c:v>
                </c:pt>
                <c:pt idx="7596">
                  <c:v>7597</c:v>
                </c:pt>
                <c:pt idx="7597">
                  <c:v>7598</c:v>
                </c:pt>
                <c:pt idx="7598">
                  <c:v>7599</c:v>
                </c:pt>
                <c:pt idx="7599">
                  <c:v>7600</c:v>
                </c:pt>
                <c:pt idx="7600">
                  <c:v>7601</c:v>
                </c:pt>
                <c:pt idx="7601">
                  <c:v>7602</c:v>
                </c:pt>
                <c:pt idx="7602">
                  <c:v>7603</c:v>
                </c:pt>
                <c:pt idx="7603">
                  <c:v>7604</c:v>
                </c:pt>
                <c:pt idx="7604">
                  <c:v>7605</c:v>
                </c:pt>
                <c:pt idx="7605">
                  <c:v>7606</c:v>
                </c:pt>
                <c:pt idx="7606">
                  <c:v>7607</c:v>
                </c:pt>
                <c:pt idx="7607">
                  <c:v>7608</c:v>
                </c:pt>
                <c:pt idx="7608">
                  <c:v>7609</c:v>
                </c:pt>
                <c:pt idx="7609">
                  <c:v>7610</c:v>
                </c:pt>
                <c:pt idx="7610">
                  <c:v>7611</c:v>
                </c:pt>
                <c:pt idx="7611">
                  <c:v>7612</c:v>
                </c:pt>
                <c:pt idx="7612">
                  <c:v>7613</c:v>
                </c:pt>
                <c:pt idx="7613">
                  <c:v>7614</c:v>
                </c:pt>
                <c:pt idx="7614">
                  <c:v>7615</c:v>
                </c:pt>
                <c:pt idx="7615">
                  <c:v>7616</c:v>
                </c:pt>
                <c:pt idx="7616">
                  <c:v>7617</c:v>
                </c:pt>
                <c:pt idx="7617">
                  <c:v>7618</c:v>
                </c:pt>
                <c:pt idx="7618">
                  <c:v>7619</c:v>
                </c:pt>
                <c:pt idx="7619">
                  <c:v>7620</c:v>
                </c:pt>
                <c:pt idx="7620">
                  <c:v>7621</c:v>
                </c:pt>
                <c:pt idx="7621">
                  <c:v>7622</c:v>
                </c:pt>
                <c:pt idx="7622">
                  <c:v>7623</c:v>
                </c:pt>
                <c:pt idx="7623">
                  <c:v>7624</c:v>
                </c:pt>
                <c:pt idx="7624">
                  <c:v>7625</c:v>
                </c:pt>
                <c:pt idx="7625">
                  <c:v>7626</c:v>
                </c:pt>
                <c:pt idx="7626">
                  <c:v>7627</c:v>
                </c:pt>
                <c:pt idx="7627">
                  <c:v>7628</c:v>
                </c:pt>
                <c:pt idx="7628">
                  <c:v>7629</c:v>
                </c:pt>
                <c:pt idx="7629">
                  <c:v>7630</c:v>
                </c:pt>
                <c:pt idx="7630">
                  <c:v>7631</c:v>
                </c:pt>
                <c:pt idx="7631">
                  <c:v>7632</c:v>
                </c:pt>
                <c:pt idx="7632">
                  <c:v>7633</c:v>
                </c:pt>
                <c:pt idx="7633">
                  <c:v>7634</c:v>
                </c:pt>
                <c:pt idx="7634">
                  <c:v>7635</c:v>
                </c:pt>
                <c:pt idx="7635">
                  <c:v>7636</c:v>
                </c:pt>
                <c:pt idx="7636">
                  <c:v>7637</c:v>
                </c:pt>
                <c:pt idx="7637">
                  <c:v>7638</c:v>
                </c:pt>
                <c:pt idx="7638">
                  <c:v>7639</c:v>
                </c:pt>
                <c:pt idx="7639">
                  <c:v>7640</c:v>
                </c:pt>
                <c:pt idx="7640">
                  <c:v>7641</c:v>
                </c:pt>
                <c:pt idx="7641">
                  <c:v>7642</c:v>
                </c:pt>
                <c:pt idx="7642">
                  <c:v>7643</c:v>
                </c:pt>
                <c:pt idx="7643">
                  <c:v>7644</c:v>
                </c:pt>
                <c:pt idx="7644">
                  <c:v>7645</c:v>
                </c:pt>
                <c:pt idx="7645">
                  <c:v>7646</c:v>
                </c:pt>
                <c:pt idx="7646">
                  <c:v>7647</c:v>
                </c:pt>
                <c:pt idx="7647">
                  <c:v>7648</c:v>
                </c:pt>
                <c:pt idx="7648">
                  <c:v>7649</c:v>
                </c:pt>
                <c:pt idx="7649">
                  <c:v>7650</c:v>
                </c:pt>
                <c:pt idx="7650">
                  <c:v>7651</c:v>
                </c:pt>
                <c:pt idx="7651">
                  <c:v>7652</c:v>
                </c:pt>
                <c:pt idx="7652">
                  <c:v>7653</c:v>
                </c:pt>
                <c:pt idx="7653">
                  <c:v>7654</c:v>
                </c:pt>
                <c:pt idx="7654">
                  <c:v>7655</c:v>
                </c:pt>
                <c:pt idx="7655">
                  <c:v>7656</c:v>
                </c:pt>
                <c:pt idx="7656">
                  <c:v>7657</c:v>
                </c:pt>
                <c:pt idx="7657">
                  <c:v>7658</c:v>
                </c:pt>
                <c:pt idx="7658">
                  <c:v>7659</c:v>
                </c:pt>
                <c:pt idx="7659">
                  <c:v>7660</c:v>
                </c:pt>
                <c:pt idx="7660">
                  <c:v>7661</c:v>
                </c:pt>
                <c:pt idx="7661">
                  <c:v>7662</c:v>
                </c:pt>
                <c:pt idx="7662">
                  <c:v>7663</c:v>
                </c:pt>
                <c:pt idx="7663">
                  <c:v>7664</c:v>
                </c:pt>
                <c:pt idx="7664">
                  <c:v>7665</c:v>
                </c:pt>
                <c:pt idx="7665">
                  <c:v>7666</c:v>
                </c:pt>
                <c:pt idx="7666">
                  <c:v>7667</c:v>
                </c:pt>
                <c:pt idx="7667">
                  <c:v>7668</c:v>
                </c:pt>
                <c:pt idx="7668">
                  <c:v>7669</c:v>
                </c:pt>
                <c:pt idx="7669">
                  <c:v>7670</c:v>
                </c:pt>
                <c:pt idx="7670">
                  <c:v>7671</c:v>
                </c:pt>
                <c:pt idx="7671">
                  <c:v>7672</c:v>
                </c:pt>
                <c:pt idx="7672">
                  <c:v>7673</c:v>
                </c:pt>
                <c:pt idx="7673">
                  <c:v>7674</c:v>
                </c:pt>
                <c:pt idx="7674">
                  <c:v>7675</c:v>
                </c:pt>
                <c:pt idx="7675">
                  <c:v>7676</c:v>
                </c:pt>
                <c:pt idx="7676">
                  <c:v>7677</c:v>
                </c:pt>
                <c:pt idx="7677">
                  <c:v>7678</c:v>
                </c:pt>
                <c:pt idx="7678">
                  <c:v>7679</c:v>
                </c:pt>
                <c:pt idx="7679">
                  <c:v>7680</c:v>
                </c:pt>
                <c:pt idx="7680">
                  <c:v>7681</c:v>
                </c:pt>
                <c:pt idx="7681">
                  <c:v>7682</c:v>
                </c:pt>
                <c:pt idx="7682">
                  <c:v>7683</c:v>
                </c:pt>
                <c:pt idx="7683">
                  <c:v>7684</c:v>
                </c:pt>
                <c:pt idx="7684">
                  <c:v>7685</c:v>
                </c:pt>
                <c:pt idx="7685">
                  <c:v>7686</c:v>
                </c:pt>
                <c:pt idx="7686">
                  <c:v>7687</c:v>
                </c:pt>
                <c:pt idx="7687">
                  <c:v>7688</c:v>
                </c:pt>
                <c:pt idx="7688">
                  <c:v>7689</c:v>
                </c:pt>
                <c:pt idx="7689">
                  <c:v>7690</c:v>
                </c:pt>
                <c:pt idx="7690">
                  <c:v>7691</c:v>
                </c:pt>
                <c:pt idx="7691">
                  <c:v>7692</c:v>
                </c:pt>
                <c:pt idx="7692">
                  <c:v>7693</c:v>
                </c:pt>
                <c:pt idx="7693">
                  <c:v>7694</c:v>
                </c:pt>
                <c:pt idx="7694">
                  <c:v>7695</c:v>
                </c:pt>
                <c:pt idx="7695">
                  <c:v>7696</c:v>
                </c:pt>
                <c:pt idx="7696">
                  <c:v>7697</c:v>
                </c:pt>
                <c:pt idx="7697">
                  <c:v>7698</c:v>
                </c:pt>
                <c:pt idx="7698">
                  <c:v>7699</c:v>
                </c:pt>
                <c:pt idx="7699">
                  <c:v>7700</c:v>
                </c:pt>
                <c:pt idx="7700">
                  <c:v>7701</c:v>
                </c:pt>
                <c:pt idx="7701">
                  <c:v>7702</c:v>
                </c:pt>
                <c:pt idx="7702">
                  <c:v>7703</c:v>
                </c:pt>
                <c:pt idx="7703">
                  <c:v>7704</c:v>
                </c:pt>
                <c:pt idx="7704">
                  <c:v>7705</c:v>
                </c:pt>
                <c:pt idx="7705">
                  <c:v>7706</c:v>
                </c:pt>
                <c:pt idx="7706">
                  <c:v>7707</c:v>
                </c:pt>
                <c:pt idx="7707">
                  <c:v>7708</c:v>
                </c:pt>
                <c:pt idx="7708">
                  <c:v>7709</c:v>
                </c:pt>
                <c:pt idx="7709">
                  <c:v>7710</c:v>
                </c:pt>
                <c:pt idx="7710">
                  <c:v>7711</c:v>
                </c:pt>
                <c:pt idx="7711">
                  <c:v>7712</c:v>
                </c:pt>
                <c:pt idx="7712">
                  <c:v>7713</c:v>
                </c:pt>
                <c:pt idx="7713">
                  <c:v>7714</c:v>
                </c:pt>
                <c:pt idx="7714">
                  <c:v>7715</c:v>
                </c:pt>
                <c:pt idx="7715">
                  <c:v>7716</c:v>
                </c:pt>
                <c:pt idx="7716">
                  <c:v>7717</c:v>
                </c:pt>
                <c:pt idx="7717">
                  <c:v>7718</c:v>
                </c:pt>
                <c:pt idx="7718">
                  <c:v>7719</c:v>
                </c:pt>
                <c:pt idx="7719">
                  <c:v>7720</c:v>
                </c:pt>
                <c:pt idx="7720">
                  <c:v>7721</c:v>
                </c:pt>
                <c:pt idx="7721">
                  <c:v>7722</c:v>
                </c:pt>
                <c:pt idx="7722">
                  <c:v>7723</c:v>
                </c:pt>
                <c:pt idx="7723">
                  <c:v>7724</c:v>
                </c:pt>
                <c:pt idx="7724">
                  <c:v>7725</c:v>
                </c:pt>
                <c:pt idx="7725">
                  <c:v>7726</c:v>
                </c:pt>
                <c:pt idx="7726">
                  <c:v>7727</c:v>
                </c:pt>
                <c:pt idx="7727">
                  <c:v>7728</c:v>
                </c:pt>
                <c:pt idx="7728">
                  <c:v>7729</c:v>
                </c:pt>
                <c:pt idx="7729">
                  <c:v>7730</c:v>
                </c:pt>
                <c:pt idx="7730">
                  <c:v>7731</c:v>
                </c:pt>
                <c:pt idx="7731">
                  <c:v>7732</c:v>
                </c:pt>
                <c:pt idx="7732">
                  <c:v>7733</c:v>
                </c:pt>
                <c:pt idx="7733">
                  <c:v>7734</c:v>
                </c:pt>
                <c:pt idx="7734">
                  <c:v>7735</c:v>
                </c:pt>
                <c:pt idx="7735">
                  <c:v>7736</c:v>
                </c:pt>
                <c:pt idx="7736">
                  <c:v>7737</c:v>
                </c:pt>
                <c:pt idx="7737">
                  <c:v>7738</c:v>
                </c:pt>
                <c:pt idx="7738">
                  <c:v>7739</c:v>
                </c:pt>
                <c:pt idx="7739">
                  <c:v>7740</c:v>
                </c:pt>
                <c:pt idx="7740">
                  <c:v>7741</c:v>
                </c:pt>
                <c:pt idx="7741">
                  <c:v>7742</c:v>
                </c:pt>
                <c:pt idx="7742">
                  <c:v>7743</c:v>
                </c:pt>
                <c:pt idx="7743">
                  <c:v>7744</c:v>
                </c:pt>
                <c:pt idx="7744">
                  <c:v>7745</c:v>
                </c:pt>
                <c:pt idx="7745">
                  <c:v>7746</c:v>
                </c:pt>
                <c:pt idx="7746">
                  <c:v>7747</c:v>
                </c:pt>
                <c:pt idx="7747">
                  <c:v>7748</c:v>
                </c:pt>
                <c:pt idx="7748">
                  <c:v>7749</c:v>
                </c:pt>
                <c:pt idx="7749">
                  <c:v>7750</c:v>
                </c:pt>
                <c:pt idx="7750">
                  <c:v>7751</c:v>
                </c:pt>
                <c:pt idx="7751">
                  <c:v>7752</c:v>
                </c:pt>
                <c:pt idx="7752">
                  <c:v>7753</c:v>
                </c:pt>
                <c:pt idx="7753">
                  <c:v>7754</c:v>
                </c:pt>
                <c:pt idx="7754">
                  <c:v>7755</c:v>
                </c:pt>
                <c:pt idx="7755">
                  <c:v>7756</c:v>
                </c:pt>
                <c:pt idx="7756">
                  <c:v>7757</c:v>
                </c:pt>
                <c:pt idx="7757">
                  <c:v>7758</c:v>
                </c:pt>
                <c:pt idx="7758">
                  <c:v>7759</c:v>
                </c:pt>
                <c:pt idx="7759">
                  <c:v>7760</c:v>
                </c:pt>
                <c:pt idx="7760">
                  <c:v>7761</c:v>
                </c:pt>
                <c:pt idx="7761">
                  <c:v>7762</c:v>
                </c:pt>
                <c:pt idx="7762">
                  <c:v>7763</c:v>
                </c:pt>
                <c:pt idx="7763">
                  <c:v>7764</c:v>
                </c:pt>
                <c:pt idx="7764">
                  <c:v>7765</c:v>
                </c:pt>
                <c:pt idx="7765">
                  <c:v>7766</c:v>
                </c:pt>
                <c:pt idx="7766">
                  <c:v>7767</c:v>
                </c:pt>
                <c:pt idx="7767">
                  <c:v>7768</c:v>
                </c:pt>
                <c:pt idx="7768">
                  <c:v>7769</c:v>
                </c:pt>
                <c:pt idx="7769">
                  <c:v>7770</c:v>
                </c:pt>
                <c:pt idx="7770">
                  <c:v>7771</c:v>
                </c:pt>
                <c:pt idx="7771">
                  <c:v>7772</c:v>
                </c:pt>
                <c:pt idx="7772">
                  <c:v>7773</c:v>
                </c:pt>
                <c:pt idx="7773">
                  <c:v>7774</c:v>
                </c:pt>
                <c:pt idx="7774">
                  <c:v>7775</c:v>
                </c:pt>
                <c:pt idx="7775">
                  <c:v>7776</c:v>
                </c:pt>
                <c:pt idx="7776">
                  <c:v>7777</c:v>
                </c:pt>
                <c:pt idx="7777">
                  <c:v>7778</c:v>
                </c:pt>
                <c:pt idx="7778">
                  <c:v>7779</c:v>
                </c:pt>
                <c:pt idx="7779">
                  <c:v>7780</c:v>
                </c:pt>
                <c:pt idx="7780">
                  <c:v>7781</c:v>
                </c:pt>
                <c:pt idx="7781">
                  <c:v>7782</c:v>
                </c:pt>
                <c:pt idx="7782">
                  <c:v>7783</c:v>
                </c:pt>
                <c:pt idx="7783">
                  <c:v>7784</c:v>
                </c:pt>
                <c:pt idx="7784">
                  <c:v>7785</c:v>
                </c:pt>
                <c:pt idx="7785">
                  <c:v>7786</c:v>
                </c:pt>
                <c:pt idx="7786">
                  <c:v>7787</c:v>
                </c:pt>
                <c:pt idx="7787">
                  <c:v>7788</c:v>
                </c:pt>
                <c:pt idx="7788">
                  <c:v>7789</c:v>
                </c:pt>
                <c:pt idx="7789">
                  <c:v>7790</c:v>
                </c:pt>
                <c:pt idx="7790">
                  <c:v>7791</c:v>
                </c:pt>
                <c:pt idx="7791">
                  <c:v>7792</c:v>
                </c:pt>
                <c:pt idx="7792">
                  <c:v>7793</c:v>
                </c:pt>
                <c:pt idx="7793">
                  <c:v>7794</c:v>
                </c:pt>
                <c:pt idx="7794">
                  <c:v>7795</c:v>
                </c:pt>
                <c:pt idx="7795">
                  <c:v>7796</c:v>
                </c:pt>
                <c:pt idx="7796">
                  <c:v>7797</c:v>
                </c:pt>
                <c:pt idx="7797">
                  <c:v>7798</c:v>
                </c:pt>
                <c:pt idx="7798">
                  <c:v>7799</c:v>
                </c:pt>
                <c:pt idx="7799">
                  <c:v>7800</c:v>
                </c:pt>
                <c:pt idx="7800">
                  <c:v>7801</c:v>
                </c:pt>
                <c:pt idx="7801">
                  <c:v>7802</c:v>
                </c:pt>
                <c:pt idx="7802">
                  <c:v>7803</c:v>
                </c:pt>
                <c:pt idx="7803">
                  <c:v>7804</c:v>
                </c:pt>
                <c:pt idx="7804">
                  <c:v>7805</c:v>
                </c:pt>
                <c:pt idx="7805">
                  <c:v>7806</c:v>
                </c:pt>
                <c:pt idx="7806">
                  <c:v>7807</c:v>
                </c:pt>
                <c:pt idx="7807">
                  <c:v>7808</c:v>
                </c:pt>
                <c:pt idx="7808">
                  <c:v>7809</c:v>
                </c:pt>
                <c:pt idx="7809">
                  <c:v>7810</c:v>
                </c:pt>
                <c:pt idx="7810">
                  <c:v>7811</c:v>
                </c:pt>
                <c:pt idx="7811">
                  <c:v>7812</c:v>
                </c:pt>
                <c:pt idx="7812">
                  <c:v>7813</c:v>
                </c:pt>
                <c:pt idx="7813">
                  <c:v>7814</c:v>
                </c:pt>
                <c:pt idx="7814">
                  <c:v>7815</c:v>
                </c:pt>
                <c:pt idx="7815">
                  <c:v>7816</c:v>
                </c:pt>
                <c:pt idx="7816">
                  <c:v>7817</c:v>
                </c:pt>
                <c:pt idx="7817">
                  <c:v>7818</c:v>
                </c:pt>
                <c:pt idx="7818">
                  <c:v>7819</c:v>
                </c:pt>
                <c:pt idx="7819">
                  <c:v>7820</c:v>
                </c:pt>
                <c:pt idx="7820">
                  <c:v>7821</c:v>
                </c:pt>
                <c:pt idx="7821">
                  <c:v>7822</c:v>
                </c:pt>
                <c:pt idx="7822">
                  <c:v>7823</c:v>
                </c:pt>
                <c:pt idx="7823">
                  <c:v>7824</c:v>
                </c:pt>
                <c:pt idx="7824">
                  <c:v>7825</c:v>
                </c:pt>
                <c:pt idx="7825">
                  <c:v>7826</c:v>
                </c:pt>
                <c:pt idx="7826">
                  <c:v>7827</c:v>
                </c:pt>
                <c:pt idx="7827">
                  <c:v>7828</c:v>
                </c:pt>
                <c:pt idx="7828">
                  <c:v>7829</c:v>
                </c:pt>
                <c:pt idx="7829">
                  <c:v>7830</c:v>
                </c:pt>
                <c:pt idx="7830">
                  <c:v>7831</c:v>
                </c:pt>
                <c:pt idx="7831">
                  <c:v>7832</c:v>
                </c:pt>
                <c:pt idx="7832">
                  <c:v>7833</c:v>
                </c:pt>
                <c:pt idx="7833">
                  <c:v>7834</c:v>
                </c:pt>
                <c:pt idx="7834">
                  <c:v>7835</c:v>
                </c:pt>
                <c:pt idx="7835">
                  <c:v>7836</c:v>
                </c:pt>
                <c:pt idx="7836">
                  <c:v>7837</c:v>
                </c:pt>
                <c:pt idx="7837">
                  <c:v>7838</c:v>
                </c:pt>
                <c:pt idx="7838">
                  <c:v>7839</c:v>
                </c:pt>
                <c:pt idx="7839">
                  <c:v>7840</c:v>
                </c:pt>
                <c:pt idx="7840">
                  <c:v>7841</c:v>
                </c:pt>
                <c:pt idx="7841">
                  <c:v>7842</c:v>
                </c:pt>
                <c:pt idx="7842">
                  <c:v>7843</c:v>
                </c:pt>
                <c:pt idx="7843">
                  <c:v>7844</c:v>
                </c:pt>
                <c:pt idx="7844">
                  <c:v>7845</c:v>
                </c:pt>
                <c:pt idx="7845">
                  <c:v>7846</c:v>
                </c:pt>
                <c:pt idx="7846">
                  <c:v>7847</c:v>
                </c:pt>
                <c:pt idx="7847">
                  <c:v>7848</c:v>
                </c:pt>
                <c:pt idx="7848">
                  <c:v>7849</c:v>
                </c:pt>
                <c:pt idx="7849">
                  <c:v>7850</c:v>
                </c:pt>
                <c:pt idx="7850">
                  <c:v>7851</c:v>
                </c:pt>
                <c:pt idx="7851">
                  <c:v>7852</c:v>
                </c:pt>
                <c:pt idx="7852">
                  <c:v>7853</c:v>
                </c:pt>
                <c:pt idx="7853">
                  <c:v>7854</c:v>
                </c:pt>
                <c:pt idx="7854">
                  <c:v>7855</c:v>
                </c:pt>
                <c:pt idx="7855">
                  <c:v>7856</c:v>
                </c:pt>
                <c:pt idx="7856">
                  <c:v>7857</c:v>
                </c:pt>
                <c:pt idx="7857">
                  <c:v>7858</c:v>
                </c:pt>
                <c:pt idx="7858">
                  <c:v>7859</c:v>
                </c:pt>
                <c:pt idx="7859">
                  <c:v>7860</c:v>
                </c:pt>
                <c:pt idx="7860">
                  <c:v>7861</c:v>
                </c:pt>
                <c:pt idx="7861">
                  <c:v>7862</c:v>
                </c:pt>
                <c:pt idx="7862">
                  <c:v>7863</c:v>
                </c:pt>
                <c:pt idx="7863">
                  <c:v>7864</c:v>
                </c:pt>
                <c:pt idx="7864">
                  <c:v>7865</c:v>
                </c:pt>
                <c:pt idx="7865">
                  <c:v>7866</c:v>
                </c:pt>
                <c:pt idx="7866">
                  <c:v>7867</c:v>
                </c:pt>
                <c:pt idx="7867">
                  <c:v>7868</c:v>
                </c:pt>
                <c:pt idx="7868">
                  <c:v>7869</c:v>
                </c:pt>
                <c:pt idx="7869">
                  <c:v>7870</c:v>
                </c:pt>
                <c:pt idx="7870">
                  <c:v>7871</c:v>
                </c:pt>
                <c:pt idx="7871">
                  <c:v>7872</c:v>
                </c:pt>
                <c:pt idx="7872">
                  <c:v>7873</c:v>
                </c:pt>
                <c:pt idx="7873">
                  <c:v>7874</c:v>
                </c:pt>
                <c:pt idx="7874">
                  <c:v>7875</c:v>
                </c:pt>
                <c:pt idx="7875">
                  <c:v>7876</c:v>
                </c:pt>
                <c:pt idx="7876">
                  <c:v>7877</c:v>
                </c:pt>
                <c:pt idx="7877">
                  <c:v>7878</c:v>
                </c:pt>
                <c:pt idx="7878">
                  <c:v>7879</c:v>
                </c:pt>
                <c:pt idx="7879">
                  <c:v>7880</c:v>
                </c:pt>
                <c:pt idx="7880">
                  <c:v>7881</c:v>
                </c:pt>
                <c:pt idx="7881">
                  <c:v>7882</c:v>
                </c:pt>
                <c:pt idx="7882">
                  <c:v>7883</c:v>
                </c:pt>
                <c:pt idx="7883">
                  <c:v>7884</c:v>
                </c:pt>
                <c:pt idx="7884">
                  <c:v>7885</c:v>
                </c:pt>
                <c:pt idx="7885">
                  <c:v>7886</c:v>
                </c:pt>
                <c:pt idx="7886">
                  <c:v>7887</c:v>
                </c:pt>
                <c:pt idx="7887">
                  <c:v>7888</c:v>
                </c:pt>
                <c:pt idx="7888">
                  <c:v>7889</c:v>
                </c:pt>
                <c:pt idx="7889">
                  <c:v>7890</c:v>
                </c:pt>
                <c:pt idx="7890">
                  <c:v>7891</c:v>
                </c:pt>
                <c:pt idx="7891">
                  <c:v>7892</c:v>
                </c:pt>
                <c:pt idx="7892">
                  <c:v>7893</c:v>
                </c:pt>
                <c:pt idx="7893">
                  <c:v>7894</c:v>
                </c:pt>
                <c:pt idx="7894">
                  <c:v>7895</c:v>
                </c:pt>
                <c:pt idx="7895">
                  <c:v>7896</c:v>
                </c:pt>
                <c:pt idx="7896">
                  <c:v>7897</c:v>
                </c:pt>
                <c:pt idx="7897">
                  <c:v>7898</c:v>
                </c:pt>
                <c:pt idx="7898">
                  <c:v>7899</c:v>
                </c:pt>
                <c:pt idx="7899">
                  <c:v>7900</c:v>
                </c:pt>
                <c:pt idx="7900">
                  <c:v>7901</c:v>
                </c:pt>
                <c:pt idx="7901">
                  <c:v>7902</c:v>
                </c:pt>
                <c:pt idx="7902">
                  <c:v>7903</c:v>
                </c:pt>
                <c:pt idx="7903">
                  <c:v>7904</c:v>
                </c:pt>
                <c:pt idx="7904">
                  <c:v>7905</c:v>
                </c:pt>
                <c:pt idx="7905">
                  <c:v>7906</c:v>
                </c:pt>
                <c:pt idx="7906">
                  <c:v>7907</c:v>
                </c:pt>
                <c:pt idx="7907">
                  <c:v>7908</c:v>
                </c:pt>
                <c:pt idx="7908">
                  <c:v>7909</c:v>
                </c:pt>
                <c:pt idx="7909">
                  <c:v>7910</c:v>
                </c:pt>
                <c:pt idx="7910">
                  <c:v>7911</c:v>
                </c:pt>
                <c:pt idx="7911">
                  <c:v>7912</c:v>
                </c:pt>
                <c:pt idx="7912">
                  <c:v>7913</c:v>
                </c:pt>
                <c:pt idx="7913">
                  <c:v>7914</c:v>
                </c:pt>
                <c:pt idx="7914">
                  <c:v>7915</c:v>
                </c:pt>
                <c:pt idx="7915">
                  <c:v>7916</c:v>
                </c:pt>
                <c:pt idx="7916">
                  <c:v>7917</c:v>
                </c:pt>
                <c:pt idx="7917">
                  <c:v>7918</c:v>
                </c:pt>
                <c:pt idx="7918">
                  <c:v>7919</c:v>
                </c:pt>
                <c:pt idx="7919">
                  <c:v>7920</c:v>
                </c:pt>
                <c:pt idx="7920">
                  <c:v>7921</c:v>
                </c:pt>
                <c:pt idx="7921">
                  <c:v>7922</c:v>
                </c:pt>
                <c:pt idx="7922">
                  <c:v>7923</c:v>
                </c:pt>
                <c:pt idx="7923">
                  <c:v>7924</c:v>
                </c:pt>
                <c:pt idx="7924">
                  <c:v>7925</c:v>
                </c:pt>
                <c:pt idx="7925">
                  <c:v>7926</c:v>
                </c:pt>
                <c:pt idx="7926">
                  <c:v>7927</c:v>
                </c:pt>
                <c:pt idx="7927">
                  <c:v>7928</c:v>
                </c:pt>
                <c:pt idx="7928">
                  <c:v>7929</c:v>
                </c:pt>
                <c:pt idx="7929">
                  <c:v>7930</c:v>
                </c:pt>
                <c:pt idx="7930">
                  <c:v>7931</c:v>
                </c:pt>
                <c:pt idx="7931">
                  <c:v>7932</c:v>
                </c:pt>
                <c:pt idx="7932">
                  <c:v>7933</c:v>
                </c:pt>
                <c:pt idx="7933">
                  <c:v>7934</c:v>
                </c:pt>
                <c:pt idx="7934">
                  <c:v>7935</c:v>
                </c:pt>
                <c:pt idx="7935">
                  <c:v>7936</c:v>
                </c:pt>
                <c:pt idx="7936">
                  <c:v>7937</c:v>
                </c:pt>
                <c:pt idx="7937">
                  <c:v>7938</c:v>
                </c:pt>
                <c:pt idx="7938">
                  <c:v>7939</c:v>
                </c:pt>
                <c:pt idx="7939">
                  <c:v>7940</c:v>
                </c:pt>
                <c:pt idx="7940">
                  <c:v>7941</c:v>
                </c:pt>
                <c:pt idx="7941">
                  <c:v>7942</c:v>
                </c:pt>
                <c:pt idx="7942">
                  <c:v>7943</c:v>
                </c:pt>
                <c:pt idx="7943">
                  <c:v>7944</c:v>
                </c:pt>
                <c:pt idx="7944">
                  <c:v>7945</c:v>
                </c:pt>
                <c:pt idx="7945">
                  <c:v>7946</c:v>
                </c:pt>
                <c:pt idx="7946">
                  <c:v>7947</c:v>
                </c:pt>
                <c:pt idx="7947">
                  <c:v>7948</c:v>
                </c:pt>
                <c:pt idx="7948">
                  <c:v>7949</c:v>
                </c:pt>
                <c:pt idx="7949">
                  <c:v>7950</c:v>
                </c:pt>
                <c:pt idx="7950">
                  <c:v>7951</c:v>
                </c:pt>
                <c:pt idx="7951">
                  <c:v>7952</c:v>
                </c:pt>
                <c:pt idx="7952">
                  <c:v>7953</c:v>
                </c:pt>
                <c:pt idx="7953">
                  <c:v>7954</c:v>
                </c:pt>
                <c:pt idx="7954">
                  <c:v>7955</c:v>
                </c:pt>
                <c:pt idx="7955">
                  <c:v>7956</c:v>
                </c:pt>
                <c:pt idx="7956">
                  <c:v>7957</c:v>
                </c:pt>
                <c:pt idx="7957">
                  <c:v>7958</c:v>
                </c:pt>
                <c:pt idx="7958">
                  <c:v>7959</c:v>
                </c:pt>
                <c:pt idx="7959">
                  <c:v>7960</c:v>
                </c:pt>
                <c:pt idx="7960">
                  <c:v>7961</c:v>
                </c:pt>
                <c:pt idx="7961">
                  <c:v>7962</c:v>
                </c:pt>
                <c:pt idx="7962">
                  <c:v>7963</c:v>
                </c:pt>
                <c:pt idx="7963">
                  <c:v>7964</c:v>
                </c:pt>
                <c:pt idx="7964">
                  <c:v>7965</c:v>
                </c:pt>
                <c:pt idx="7965">
                  <c:v>7966</c:v>
                </c:pt>
                <c:pt idx="7966">
                  <c:v>7967</c:v>
                </c:pt>
                <c:pt idx="7967">
                  <c:v>7968</c:v>
                </c:pt>
                <c:pt idx="7968">
                  <c:v>7969</c:v>
                </c:pt>
                <c:pt idx="7969">
                  <c:v>7970</c:v>
                </c:pt>
                <c:pt idx="7970">
                  <c:v>7971</c:v>
                </c:pt>
                <c:pt idx="7971">
                  <c:v>7972</c:v>
                </c:pt>
                <c:pt idx="7972">
                  <c:v>7973</c:v>
                </c:pt>
                <c:pt idx="7973">
                  <c:v>7974</c:v>
                </c:pt>
                <c:pt idx="7974">
                  <c:v>7975</c:v>
                </c:pt>
                <c:pt idx="7975">
                  <c:v>7976</c:v>
                </c:pt>
                <c:pt idx="7976">
                  <c:v>7977</c:v>
                </c:pt>
                <c:pt idx="7977">
                  <c:v>7978</c:v>
                </c:pt>
                <c:pt idx="7978">
                  <c:v>7979</c:v>
                </c:pt>
                <c:pt idx="7979">
                  <c:v>7980</c:v>
                </c:pt>
                <c:pt idx="7980">
                  <c:v>7981</c:v>
                </c:pt>
                <c:pt idx="7981">
                  <c:v>7982</c:v>
                </c:pt>
                <c:pt idx="7982">
                  <c:v>7983</c:v>
                </c:pt>
                <c:pt idx="7983">
                  <c:v>7984</c:v>
                </c:pt>
                <c:pt idx="7984">
                  <c:v>7985</c:v>
                </c:pt>
                <c:pt idx="7985">
                  <c:v>7986</c:v>
                </c:pt>
                <c:pt idx="7986">
                  <c:v>7987</c:v>
                </c:pt>
                <c:pt idx="7987">
                  <c:v>7988</c:v>
                </c:pt>
                <c:pt idx="7988">
                  <c:v>7989</c:v>
                </c:pt>
                <c:pt idx="7989">
                  <c:v>7990</c:v>
                </c:pt>
                <c:pt idx="7990">
                  <c:v>7991</c:v>
                </c:pt>
                <c:pt idx="7991">
                  <c:v>7992</c:v>
                </c:pt>
                <c:pt idx="7992">
                  <c:v>7993</c:v>
                </c:pt>
                <c:pt idx="7993">
                  <c:v>7994</c:v>
                </c:pt>
                <c:pt idx="7994">
                  <c:v>7995</c:v>
                </c:pt>
                <c:pt idx="7995">
                  <c:v>7996</c:v>
                </c:pt>
                <c:pt idx="7996">
                  <c:v>7997</c:v>
                </c:pt>
                <c:pt idx="7997">
                  <c:v>7998</c:v>
                </c:pt>
                <c:pt idx="7998">
                  <c:v>7999</c:v>
                </c:pt>
                <c:pt idx="7999">
                  <c:v>8000</c:v>
                </c:pt>
                <c:pt idx="8000">
                  <c:v>8001</c:v>
                </c:pt>
                <c:pt idx="8001">
                  <c:v>8002</c:v>
                </c:pt>
                <c:pt idx="8002">
                  <c:v>8003</c:v>
                </c:pt>
                <c:pt idx="8003">
                  <c:v>8004</c:v>
                </c:pt>
                <c:pt idx="8004">
                  <c:v>8005</c:v>
                </c:pt>
                <c:pt idx="8005">
                  <c:v>8006</c:v>
                </c:pt>
                <c:pt idx="8006">
                  <c:v>8007</c:v>
                </c:pt>
                <c:pt idx="8007">
                  <c:v>8008</c:v>
                </c:pt>
                <c:pt idx="8008">
                  <c:v>8009</c:v>
                </c:pt>
                <c:pt idx="8009">
                  <c:v>8010</c:v>
                </c:pt>
                <c:pt idx="8010">
                  <c:v>8011</c:v>
                </c:pt>
                <c:pt idx="8011">
                  <c:v>8012</c:v>
                </c:pt>
                <c:pt idx="8012">
                  <c:v>8013</c:v>
                </c:pt>
                <c:pt idx="8013">
                  <c:v>8014</c:v>
                </c:pt>
                <c:pt idx="8014">
                  <c:v>8015</c:v>
                </c:pt>
                <c:pt idx="8015">
                  <c:v>8016</c:v>
                </c:pt>
                <c:pt idx="8016">
                  <c:v>8017</c:v>
                </c:pt>
                <c:pt idx="8017">
                  <c:v>8018</c:v>
                </c:pt>
                <c:pt idx="8018">
                  <c:v>8019</c:v>
                </c:pt>
                <c:pt idx="8019">
                  <c:v>8020</c:v>
                </c:pt>
                <c:pt idx="8020">
                  <c:v>8021</c:v>
                </c:pt>
                <c:pt idx="8021">
                  <c:v>8022</c:v>
                </c:pt>
                <c:pt idx="8022">
                  <c:v>8023</c:v>
                </c:pt>
                <c:pt idx="8023">
                  <c:v>8024</c:v>
                </c:pt>
                <c:pt idx="8024">
                  <c:v>8025</c:v>
                </c:pt>
                <c:pt idx="8025">
                  <c:v>8026</c:v>
                </c:pt>
                <c:pt idx="8026">
                  <c:v>8027</c:v>
                </c:pt>
                <c:pt idx="8027">
                  <c:v>8028</c:v>
                </c:pt>
                <c:pt idx="8028">
                  <c:v>8029</c:v>
                </c:pt>
                <c:pt idx="8029">
                  <c:v>8030</c:v>
                </c:pt>
                <c:pt idx="8030">
                  <c:v>8031</c:v>
                </c:pt>
                <c:pt idx="8031">
                  <c:v>8032</c:v>
                </c:pt>
                <c:pt idx="8032">
                  <c:v>8033</c:v>
                </c:pt>
                <c:pt idx="8033">
                  <c:v>8034</c:v>
                </c:pt>
                <c:pt idx="8034">
                  <c:v>8035</c:v>
                </c:pt>
                <c:pt idx="8035">
                  <c:v>8036</c:v>
                </c:pt>
                <c:pt idx="8036">
                  <c:v>8037</c:v>
                </c:pt>
                <c:pt idx="8037">
                  <c:v>8038</c:v>
                </c:pt>
                <c:pt idx="8038">
                  <c:v>8039</c:v>
                </c:pt>
                <c:pt idx="8039">
                  <c:v>8040</c:v>
                </c:pt>
                <c:pt idx="8040">
                  <c:v>8041</c:v>
                </c:pt>
                <c:pt idx="8041">
                  <c:v>8042</c:v>
                </c:pt>
                <c:pt idx="8042">
                  <c:v>8043</c:v>
                </c:pt>
                <c:pt idx="8043">
                  <c:v>8044</c:v>
                </c:pt>
                <c:pt idx="8044">
                  <c:v>8045</c:v>
                </c:pt>
                <c:pt idx="8045">
                  <c:v>8046</c:v>
                </c:pt>
                <c:pt idx="8046">
                  <c:v>8047</c:v>
                </c:pt>
                <c:pt idx="8047">
                  <c:v>8048</c:v>
                </c:pt>
                <c:pt idx="8048">
                  <c:v>8049</c:v>
                </c:pt>
                <c:pt idx="8049">
                  <c:v>8050</c:v>
                </c:pt>
                <c:pt idx="8050">
                  <c:v>8051</c:v>
                </c:pt>
                <c:pt idx="8051">
                  <c:v>8052</c:v>
                </c:pt>
                <c:pt idx="8052">
                  <c:v>8053</c:v>
                </c:pt>
                <c:pt idx="8053">
                  <c:v>8054</c:v>
                </c:pt>
                <c:pt idx="8054">
                  <c:v>8055</c:v>
                </c:pt>
                <c:pt idx="8055">
                  <c:v>8056</c:v>
                </c:pt>
                <c:pt idx="8056">
                  <c:v>8057</c:v>
                </c:pt>
                <c:pt idx="8057">
                  <c:v>8058</c:v>
                </c:pt>
                <c:pt idx="8058">
                  <c:v>8059</c:v>
                </c:pt>
                <c:pt idx="8059">
                  <c:v>8060</c:v>
                </c:pt>
                <c:pt idx="8060">
                  <c:v>8061</c:v>
                </c:pt>
                <c:pt idx="8061">
                  <c:v>8062</c:v>
                </c:pt>
                <c:pt idx="8062">
                  <c:v>8063</c:v>
                </c:pt>
                <c:pt idx="8063">
                  <c:v>8064</c:v>
                </c:pt>
                <c:pt idx="8064">
                  <c:v>8065</c:v>
                </c:pt>
                <c:pt idx="8065">
                  <c:v>8066</c:v>
                </c:pt>
                <c:pt idx="8066">
                  <c:v>8067</c:v>
                </c:pt>
                <c:pt idx="8067">
                  <c:v>8068</c:v>
                </c:pt>
                <c:pt idx="8068">
                  <c:v>8069</c:v>
                </c:pt>
                <c:pt idx="8069">
                  <c:v>8070</c:v>
                </c:pt>
                <c:pt idx="8070">
                  <c:v>8071</c:v>
                </c:pt>
                <c:pt idx="8071">
                  <c:v>8072</c:v>
                </c:pt>
                <c:pt idx="8072">
                  <c:v>8073</c:v>
                </c:pt>
                <c:pt idx="8073">
                  <c:v>8074</c:v>
                </c:pt>
                <c:pt idx="8074">
                  <c:v>8075</c:v>
                </c:pt>
                <c:pt idx="8075">
                  <c:v>8076</c:v>
                </c:pt>
                <c:pt idx="8076">
                  <c:v>8077</c:v>
                </c:pt>
                <c:pt idx="8077">
                  <c:v>8078</c:v>
                </c:pt>
                <c:pt idx="8078">
                  <c:v>8079</c:v>
                </c:pt>
                <c:pt idx="8079">
                  <c:v>8080</c:v>
                </c:pt>
                <c:pt idx="8080">
                  <c:v>8081</c:v>
                </c:pt>
                <c:pt idx="8081">
                  <c:v>8082</c:v>
                </c:pt>
                <c:pt idx="8082">
                  <c:v>8083</c:v>
                </c:pt>
                <c:pt idx="8083">
                  <c:v>8084</c:v>
                </c:pt>
                <c:pt idx="8084">
                  <c:v>8085</c:v>
                </c:pt>
                <c:pt idx="8085">
                  <c:v>8086</c:v>
                </c:pt>
                <c:pt idx="8086">
                  <c:v>8087</c:v>
                </c:pt>
                <c:pt idx="8087">
                  <c:v>8088</c:v>
                </c:pt>
                <c:pt idx="8088">
                  <c:v>8089</c:v>
                </c:pt>
                <c:pt idx="8089">
                  <c:v>8090</c:v>
                </c:pt>
                <c:pt idx="8090">
                  <c:v>8091</c:v>
                </c:pt>
                <c:pt idx="8091">
                  <c:v>8092</c:v>
                </c:pt>
                <c:pt idx="8092">
                  <c:v>8093</c:v>
                </c:pt>
                <c:pt idx="8093">
                  <c:v>8094</c:v>
                </c:pt>
                <c:pt idx="8094">
                  <c:v>8095</c:v>
                </c:pt>
                <c:pt idx="8095">
                  <c:v>8096</c:v>
                </c:pt>
                <c:pt idx="8096">
                  <c:v>8097</c:v>
                </c:pt>
                <c:pt idx="8097">
                  <c:v>8098</c:v>
                </c:pt>
                <c:pt idx="8098">
                  <c:v>8099</c:v>
                </c:pt>
                <c:pt idx="8099">
                  <c:v>8100</c:v>
                </c:pt>
                <c:pt idx="8100">
                  <c:v>8101</c:v>
                </c:pt>
                <c:pt idx="8101">
                  <c:v>8102</c:v>
                </c:pt>
                <c:pt idx="8102">
                  <c:v>8103</c:v>
                </c:pt>
                <c:pt idx="8103">
                  <c:v>8104</c:v>
                </c:pt>
                <c:pt idx="8104">
                  <c:v>8105</c:v>
                </c:pt>
                <c:pt idx="8105">
                  <c:v>8106</c:v>
                </c:pt>
                <c:pt idx="8106">
                  <c:v>8107</c:v>
                </c:pt>
                <c:pt idx="8107">
                  <c:v>8108</c:v>
                </c:pt>
                <c:pt idx="8108">
                  <c:v>8109</c:v>
                </c:pt>
                <c:pt idx="8109">
                  <c:v>8110</c:v>
                </c:pt>
                <c:pt idx="8110">
                  <c:v>8111</c:v>
                </c:pt>
                <c:pt idx="8111">
                  <c:v>8112</c:v>
                </c:pt>
                <c:pt idx="8112">
                  <c:v>8113</c:v>
                </c:pt>
                <c:pt idx="8113">
                  <c:v>8114</c:v>
                </c:pt>
                <c:pt idx="8114">
                  <c:v>8115</c:v>
                </c:pt>
                <c:pt idx="8115">
                  <c:v>8116</c:v>
                </c:pt>
                <c:pt idx="8116">
                  <c:v>8117</c:v>
                </c:pt>
                <c:pt idx="8117">
                  <c:v>8118</c:v>
                </c:pt>
                <c:pt idx="8118">
                  <c:v>8119</c:v>
                </c:pt>
                <c:pt idx="8119">
                  <c:v>8120</c:v>
                </c:pt>
                <c:pt idx="8120">
                  <c:v>8121</c:v>
                </c:pt>
                <c:pt idx="8121">
                  <c:v>8122</c:v>
                </c:pt>
                <c:pt idx="8122">
                  <c:v>8123</c:v>
                </c:pt>
                <c:pt idx="8123">
                  <c:v>8124</c:v>
                </c:pt>
                <c:pt idx="8124">
                  <c:v>8125</c:v>
                </c:pt>
                <c:pt idx="8125">
                  <c:v>8126</c:v>
                </c:pt>
                <c:pt idx="8126">
                  <c:v>8127</c:v>
                </c:pt>
                <c:pt idx="8127">
                  <c:v>8128</c:v>
                </c:pt>
                <c:pt idx="8128">
                  <c:v>8129</c:v>
                </c:pt>
                <c:pt idx="8129">
                  <c:v>8130</c:v>
                </c:pt>
                <c:pt idx="8130">
                  <c:v>8131</c:v>
                </c:pt>
                <c:pt idx="8131">
                  <c:v>8132</c:v>
                </c:pt>
                <c:pt idx="8132">
                  <c:v>8133</c:v>
                </c:pt>
                <c:pt idx="8133">
                  <c:v>8134</c:v>
                </c:pt>
                <c:pt idx="8134">
                  <c:v>8135</c:v>
                </c:pt>
                <c:pt idx="8135">
                  <c:v>8136</c:v>
                </c:pt>
                <c:pt idx="8136">
                  <c:v>8137</c:v>
                </c:pt>
                <c:pt idx="8137">
                  <c:v>8138</c:v>
                </c:pt>
                <c:pt idx="8138">
                  <c:v>8139</c:v>
                </c:pt>
                <c:pt idx="8139">
                  <c:v>8140</c:v>
                </c:pt>
                <c:pt idx="8140">
                  <c:v>8141</c:v>
                </c:pt>
                <c:pt idx="8141">
                  <c:v>8142</c:v>
                </c:pt>
                <c:pt idx="8142">
                  <c:v>8143</c:v>
                </c:pt>
                <c:pt idx="8143">
                  <c:v>8144</c:v>
                </c:pt>
                <c:pt idx="8144">
                  <c:v>8145</c:v>
                </c:pt>
                <c:pt idx="8145">
                  <c:v>8146</c:v>
                </c:pt>
                <c:pt idx="8146">
                  <c:v>8147</c:v>
                </c:pt>
                <c:pt idx="8147">
                  <c:v>8148</c:v>
                </c:pt>
                <c:pt idx="8148">
                  <c:v>8149</c:v>
                </c:pt>
                <c:pt idx="8149">
                  <c:v>8150</c:v>
                </c:pt>
                <c:pt idx="8150">
                  <c:v>8151</c:v>
                </c:pt>
                <c:pt idx="8151">
                  <c:v>8152</c:v>
                </c:pt>
                <c:pt idx="8152">
                  <c:v>8153</c:v>
                </c:pt>
                <c:pt idx="8153">
                  <c:v>8154</c:v>
                </c:pt>
                <c:pt idx="8154">
                  <c:v>8155</c:v>
                </c:pt>
                <c:pt idx="8155">
                  <c:v>8156</c:v>
                </c:pt>
                <c:pt idx="8156">
                  <c:v>8157</c:v>
                </c:pt>
                <c:pt idx="8157">
                  <c:v>8158</c:v>
                </c:pt>
                <c:pt idx="8158">
                  <c:v>8159</c:v>
                </c:pt>
                <c:pt idx="8159">
                  <c:v>8160</c:v>
                </c:pt>
                <c:pt idx="8160">
                  <c:v>8161</c:v>
                </c:pt>
                <c:pt idx="8161">
                  <c:v>8162</c:v>
                </c:pt>
                <c:pt idx="8162">
                  <c:v>8163</c:v>
                </c:pt>
                <c:pt idx="8163">
                  <c:v>8164</c:v>
                </c:pt>
                <c:pt idx="8164">
                  <c:v>8165</c:v>
                </c:pt>
                <c:pt idx="8165">
                  <c:v>8166</c:v>
                </c:pt>
                <c:pt idx="8166">
                  <c:v>8167</c:v>
                </c:pt>
                <c:pt idx="8167">
                  <c:v>8168</c:v>
                </c:pt>
                <c:pt idx="8168">
                  <c:v>8169</c:v>
                </c:pt>
                <c:pt idx="8169">
                  <c:v>8170</c:v>
                </c:pt>
                <c:pt idx="8170">
                  <c:v>8171</c:v>
                </c:pt>
                <c:pt idx="8171">
                  <c:v>8172</c:v>
                </c:pt>
                <c:pt idx="8172">
                  <c:v>8173</c:v>
                </c:pt>
                <c:pt idx="8173">
                  <c:v>8174</c:v>
                </c:pt>
                <c:pt idx="8174">
                  <c:v>8175</c:v>
                </c:pt>
                <c:pt idx="8175">
                  <c:v>8176</c:v>
                </c:pt>
                <c:pt idx="8176">
                  <c:v>8177</c:v>
                </c:pt>
                <c:pt idx="8177">
                  <c:v>8178</c:v>
                </c:pt>
                <c:pt idx="8178">
                  <c:v>8179</c:v>
                </c:pt>
                <c:pt idx="8179">
                  <c:v>8180</c:v>
                </c:pt>
                <c:pt idx="8180">
                  <c:v>8181</c:v>
                </c:pt>
                <c:pt idx="8181">
                  <c:v>8182</c:v>
                </c:pt>
                <c:pt idx="8182">
                  <c:v>8183</c:v>
                </c:pt>
                <c:pt idx="8183">
                  <c:v>8184</c:v>
                </c:pt>
                <c:pt idx="8184">
                  <c:v>8185</c:v>
                </c:pt>
                <c:pt idx="8185">
                  <c:v>8186</c:v>
                </c:pt>
                <c:pt idx="8186">
                  <c:v>8187</c:v>
                </c:pt>
                <c:pt idx="8187">
                  <c:v>8188</c:v>
                </c:pt>
                <c:pt idx="8188">
                  <c:v>8189</c:v>
                </c:pt>
                <c:pt idx="8189">
                  <c:v>8190</c:v>
                </c:pt>
                <c:pt idx="8190">
                  <c:v>8191</c:v>
                </c:pt>
                <c:pt idx="8191">
                  <c:v>8192</c:v>
                </c:pt>
                <c:pt idx="8192">
                  <c:v>8193</c:v>
                </c:pt>
                <c:pt idx="8193">
                  <c:v>8194</c:v>
                </c:pt>
                <c:pt idx="8194">
                  <c:v>8195</c:v>
                </c:pt>
                <c:pt idx="8195">
                  <c:v>8196</c:v>
                </c:pt>
                <c:pt idx="8196">
                  <c:v>8197</c:v>
                </c:pt>
                <c:pt idx="8197">
                  <c:v>8198</c:v>
                </c:pt>
                <c:pt idx="8198">
                  <c:v>8199</c:v>
                </c:pt>
                <c:pt idx="8199">
                  <c:v>8200</c:v>
                </c:pt>
                <c:pt idx="8200">
                  <c:v>8201</c:v>
                </c:pt>
                <c:pt idx="8201">
                  <c:v>8202</c:v>
                </c:pt>
                <c:pt idx="8202">
                  <c:v>8203</c:v>
                </c:pt>
                <c:pt idx="8203">
                  <c:v>8204</c:v>
                </c:pt>
                <c:pt idx="8204">
                  <c:v>8205</c:v>
                </c:pt>
                <c:pt idx="8205">
                  <c:v>8206</c:v>
                </c:pt>
                <c:pt idx="8206">
                  <c:v>8207</c:v>
                </c:pt>
                <c:pt idx="8207">
                  <c:v>8208</c:v>
                </c:pt>
                <c:pt idx="8208">
                  <c:v>8209</c:v>
                </c:pt>
                <c:pt idx="8209">
                  <c:v>8210</c:v>
                </c:pt>
                <c:pt idx="8210">
                  <c:v>8211</c:v>
                </c:pt>
                <c:pt idx="8211">
                  <c:v>8212</c:v>
                </c:pt>
                <c:pt idx="8212">
                  <c:v>8213</c:v>
                </c:pt>
                <c:pt idx="8213">
                  <c:v>8214</c:v>
                </c:pt>
                <c:pt idx="8214">
                  <c:v>8215</c:v>
                </c:pt>
                <c:pt idx="8215">
                  <c:v>8216</c:v>
                </c:pt>
                <c:pt idx="8216">
                  <c:v>8217</c:v>
                </c:pt>
                <c:pt idx="8217">
                  <c:v>8218</c:v>
                </c:pt>
                <c:pt idx="8218">
                  <c:v>8219</c:v>
                </c:pt>
                <c:pt idx="8219">
                  <c:v>8220</c:v>
                </c:pt>
                <c:pt idx="8220">
                  <c:v>8221</c:v>
                </c:pt>
                <c:pt idx="8221">
                  <c:v>8222</c:v>
                </c:pt>
                <c:pt idx="8222">
                  <c:v>8223</c:v>
                </c:pt>
                <c:pt idx="8223">
                  <c:v>8224</c:v>
                </c:pt>
                <c:pt idx="8224">
                  <c:v>8225</c:v>
                </c:pt>
                <c:pt idx="8225">
                  <c:v>8226</c:v>
                </c:pt>
                <c:pt idx="8226">
                  <c:v>8227</c:v>
                </c:pt>
                <c:pt idx="8227">
                  <c:v>8228</c:v>
                </c:pt>
                <c:pt idx="8228">
                  <c:v>8229</c:v>
                </c:pt>
                <c:pt idx="8229">
                  <c:v>8230</c:v>
                </c:pt>
                <c:pt idx="8230">
                  <c:v>8231</c:v>
                </c:pt>
                <c:pt idx="8231">
                  <c:v>8232</c:v>
                </c:pt>
                <c:pt idx="8232">
                  <c:v>8233</c:v>
                </c:pt>
                <c:pt idx="8233">
                  <c:v>8234</c:v>
                </c:pt>
                <c:pt idx="8234">
                  <c:v>8235</c:v>
                </c:pt>
                <c:pt idx="8235">
                  <c:v>8236</c:v>
                </c:pt>
                <c:pt idx="8236">
                  <c:v>8237</c:v>
                </c:pt>
                <c:pt idx="8237">
                  <c:v>8238</c:v>
                </c:pt>
                <c:pt idx="8238">
                  <c:v>8239</c:v>
                </c:pt>
                <c:pt idx="8239">
                  <c:v>8240</c:v>
                </c:pt>
                <c:pt idx="8240">
                  <c:v>8241</c:v>
                </c:pt>
                <c:pt idx="8241">
                  <c:v>8242</c:v>
                </c:pt>
                <c:pt idx="8242">
                  <c:v>8243</c:v>
                </c:pt>
                <c:pt idx="8243">
                  <c:v>8244</c:v>
                </c:pt>
                <c:pt idx="8244">
                  <c:v>8245</c:v>
                </c:pt>
                <c:pt idx="8245">
                  <c:v>8246</c:v>
                </c:pt>
                <c:pt idx="8246">
                  <c:v>8247</c:v>
                </c:pt>
                <c:pt idx="8247">
                  <c:v>8248</c:v>
                </c:pt>
                <c:pt idx="8248">
                  <c:v>8249</c:v>
                </c:pt>
                <c:pt idx="8249">
                  <c:v>8250</c:v>
                </c:pt>
                <c:pt idx="8250">
                  <c:v>8251</c:v>
                </c:pt>
                <c:pt idx="8251">
                  <c:v>8252</c:v>
                </c:pt>
                <c:pt idx="8252">
                  <c:v>8253</c:v>
                </c:pt>
                <c:pt idx="8253">
                  <c:v>8254</c:v>
                </c:pt>
                <c:pt idx="8254">
                  <c:v>8255</c:v>
                </c:pt>
                <c:pt idx="8255">
                  <c:v>8256</c:v>
                </c:pt>
                <c:pt idx="8256">
                  <c:v>8257</c:v>
                </c:pt>
                <c:pt idx="8257">
                  <c:v>8258</c:v>
                </c:pt>
                <c:pt idx="8258">
                  <c:v>8259</c:v>
                </c:pt>
                <c:pt idx="8259">
                  <c:v>8260</c:v>
                </c:pt>
                <c:pt idx="8260">
                  <c:v>8261</c:v>
                </c:pt>
                <c:pt idx="8261">
                  <c:v>8262</c:v>
                </c:pt>
                <c:pt idx="8262">
                  <c:v>8263</c:v>
                </c:pt>
                <c:pt idx="8263">
                  <c:v>8264</c:v>
                </c:pt>
                <c:pt idx="8264">
                  <c:v>8265</c:v>
                </c:pt>
                <c:pt idx="8265">
                  <c:v>8266</c:v>
                </c:pt>
                <c:pt idx="8266">
                  <c:v>8267</c:v>
                </c:pt>
                <c:pt idx="8267">
                  <c:v>8268</c:v>
                </c:pt>
                <c:pt idx="8268">
                  <c:v>8269</c:v>
                </c:pt>
                <c:pt idx="8269">
                  <c:v>8270</c:v>
                </c:pt>
                <c:pt idx="8270">
                  <c:v>8271</c:v>
                </c:pt>
                <c:pt idx="8271">
                  <c:v>8272</c:v>
                </c:pt>
                <c:pt idx="8272">
                  <c:v>8273</c:v>
                </c:pt>
                <c:pt idx="8273">
                  <c:v>8274</c:v>
                </c:pt>
                <c:pt idx="8274">
                  <c:v>8275</c:v>
                </c:pt>
                <c:pt idx="8275">
                  <c:v>8276</c:v>
                </c:pt>
                <c:pt idx="8276">
                  <c:v>8277</c:v>
                </c:pt>
                <c:pt idx="8277">
                  <c:v>8278</c:v>
                </c:pt>
                <c:pt idx="8278">
                  <c:v>8279</c:v>
                </c:pt>
                <c:pt idx="8279">
                  <c:v>8280</c:v>
                </c:pt>
                <c:pt idx="8280">
                  <c:v>8281</c:v>
                </c:pt>
                <c:pt idx="8281">
                  <c:v>8282</c:v>
                </c:pt>
                <c:pt idx="8282">
                  <c:v>8283</c:v>
                </c:pt>
                <c:pt idx="8283">
                  <c:v>8284</c:v>
                </c:pt>
                <c:pt idx="8284">
                  <c:v>8285</c:v>
                </c:pt>
                <c:pt idx="8285">
                  <c:v>8286</c:v>
                </c:pt>
                <c:pt idx="8286">
                  <c:v>8287</c:v>
                </c:pt>
                <c:pt idx="8287">
                  <c:v>8288</c:v>
                </c:pt>
                <c:pt idx="8288">
                  <c:v>8289</c:v>
                </c:pt>
                <c:pt idx="8289">
                  <c:v>8290</c:v>
                </c:pt>
                <c:pt idx="8290">
                  <c:v>8291</c:v>
                </c:pt>
                <c:pt idx="8291">
                  <c:v>8292</c:v>
                </c:pt>
                <c:pt idx="8292">
                  <c:v>8293</c:v>
                </c:pt>
                <c:pt idx="8293">
                  <c:v>8294</c:v>
                </c:pt>
                <c:pt idx="8294">
                  <c:v>8295</c:v>
                </c:pt>
                <c:pt idx="8295">
                  <c:v>8296</c:v>
                </c:pt>
                <c:pt idx="8296">
                  <c:v>8297</c:v>
                </c:pt>
                <c:pt idx="8297">
                  <c:v>8298</c:v>
                </c:pt>
                <c:pt idx="8298">
                  <c:v>8299</c:v>
                </c:pt>
                <c:pt idx="8299">
                  <c:v>8300</c:v>
                </c:pt>
                <c:pt idx="8300">
                  <c:v>8301</c:v>
                </c:pt>
                <c:pt idx="8301">
                  <c:v>8302</c:v>
                </c:pt>
                <c:pt idx="8302">
                  <c:v>8303</c:v>
                </c:pt>
                <c:pt idx="8303">
                  <c:v>8304</c:v>
                </c:pt>
                <c:pt idx="8304">
                  <c:v>8305</c:v>
                </c:pt>
                <c:pt idx="8305">
                  <c:v>8306</c:v>
                </c:pt>
                <c:pt idx="8306">
                  <c:v>8307</c:v>
                </c:pt>
                <c:pt idx="8307">
                  <c:v>8308</c:v>
                </c:pt>
                <c:pt idx="8308">
                  <c:v>8309</c:v>
                </c:pt>
                <c:pt idx="8309">
                  <c:v>8310</c:v>
                </c:pt>
                <c:pt idx="8310">
                  <c:v>8311</c:v>
                </c:pt>
                <c:pt idx="8311">
                  <c:v>8312</c:v>
                </c:pt>
                <c:pt idx="8312">
                  <c:v>8313</c:v>
                </c:pt>
                <c:pt idx="8313">
                  <c:v>8314</c:v>
                </c:pt>
                <c:pt idx="8314">
                  <c:v>8315</c:v>
                </c:pt>
                <c:pt idx="8315">
                  <c:v>8316</c:v>
                </c:pt>
                <c:pt idx="8316">
                  <c:v>8317</c:v>
                </c:pt>
                <c:pt idx="8317">
                  <c:v>8318</c:v>
                </c:pt>
                <c:pt idx="8318">
                  <c:v>8319</c:v>
                </c:pt>
                <c:pt idx="8319">
                  <c:v>8320</c:v>
                </c:pt>
                <c:pt idx="8320">
                  <c:v>8321</c:v>
                </c:pt>
                <c:pt idx="8321">
                  <c:v>8322</c:v>
                </c:pt>
                <c:pt idx="8322">
                  <c:v>8323</c:v>
                </c:pt>
                <c:pt idx="8323">
                  <c:v>8324</c:v>
                </c:pt>
                <c:pt idx="8324">
                  <c:v>8325</c:v>
                </c:pt>
                <c:pt idx="8325">
                  <c:v>8326</c:v>
                </c:pt>
                <c:pt idx="8326">
                  <c:v>8327</c:v>
                </c:pt>
                <c:pt idx="8327">
                  <c:v>8328</c:v>
                </c:pt>
                <c:pt idx="8328">
                  <c:v>8329</c:v>
                </c:pt>
                <c:pt idx="8329">
                  <c:v>8330</c:v>
                </c:pt>
                <c:pt idx="8330">
                  <c:v>8331</c:v>
                </c:pt>
                <c:pt idx="8331">
                  <c:v>8332</c:v>
                </c:pt>
                <c:pt idx="8332">
                  <c:v>8333</c:v>
                </c:pt>
                <c:pt idx="8333">
                  <c:v>8334</c:v>
                </c:pt>
                <c:pt idx="8334">
                  <c:v>8335</c:v>
                </c:pt>
                <c:pt idx="8335">
                  <c:v>8336</c:v>
                </c:pt>
                <c:pt idx="8336">
                  <c:v>8337</c:v>
                </c:pt>
                <c:pt idx="8337">
                  <c:v>8338</c:v>
                </c:pt>
                <c:pt idx="8338">
                  <c:v>8339</c:v>
                </c:pt>
                <c:pt idx="8339">
                  <c:v>8340</c:v>
                </c:pt>
                <c:pt idx="8340">
                  <c:v>8341</c:v>
                </c:pt>
                <c:pt idx="8341">
                  <c:v>8342</c:v>
                </c:pt>
                <c:pt idx="8342">
                  <c:v>8343</c:v>
                </c:pt>
                <c:pt idx="8343">
                  <c:v>8344</c:v>
                </c:pt>
                <c:pt idx="8344">
                  <c:v>8345</c:v>
                </c:pt>
                <c:pt idx="8345">
                  <c:v>8346</c:v>
                </c:pt>
                <c:pt idx="8346">
                  <c:v>8347</c:v>
                </c:pt>
                <c:pt idx="8347">
                  <c:v>8348</c:v>
                </c:pt>
                <c:pt idx="8348">
                  <c:v>8349</c:v>
                </c:pt>
                <c:pt idx="8349">
                  <c:v>8350</c:v>
                </c:pt>
                <c:pt idx="8350">
                  <c:v>8351</c:v>
                </c:pt>
                <c:pt idx="8351">
                  <c:v>8352</c:v>
                </c:pt>
                <c:pt idx="8352">
                  <c:v>8353</c:v>
                </c:pt>
                <c:pt idx="8353">
                  <c:v>8354</c:v>
                </c:pt>
                <c:pt idx="8354">
                  <c:v>8355</c:v>
                </c:pt>
                <c:pt idx="8355">
                  <c:v>8356</c:v>
                </c:pt>
                <c:pt idx="8356">
                  <c:v>8357</c:v>
                </c:pt>
                <c:pt idx="8357">
                  <c:v>8358</c:v>
                </c:pt>
                <c:pt idx="8358">
                  <c:v>8359</c:v>
                </c:pt>
                <c:pt idx="8359">
                  <c:v>8360</c:v>
                </c:pt>
                <c:pt idx="8360">
                  <c:v>8361</c:v>
                </c:pt>
                <c:pt idx="8361">
                  <c:v>8362</c:v>
                </c:pt>
                <c:pt idx="8362">
                  <c:v>8363</c:v>
                </c:pt>
                <c:pt idx="8363">
                  <c:v>8364</c:v>
                </c:pt>
                <c:pt idx="8364">
                  <c:v>8365</c:v>
                </c:pt>
                <c:pt idx="8365">
                  <c:v>8366</c:v>
                </c:pt>
                <c:pt idx="8366">
                  <c:v>8367</c:v>
                </c:pt>
                <c:pt idx="8367">
                  <c:v>8368</c:v>
                </c:pt>
                <c:pt idx="8368">
                  <c:v>8369</c:v>
                </c:pt>
                <c:pt idx="8369">
                  <c:v>8370</c:v>
                </c:pt>
                <c:pt idx="8370">
                  <c:v>8371</c:v>
                </c:pt>
                <c:pt idx="8371">
                  <c:v>8372</c:v>
                </c:pt>
                <c:pt idx="8372">
                  <c:v>8373</c:v>
                </c:pt>
                <c:pt idx="8373">
                  <c:v>8374</c:v>
                </c:pt>
                <c:pt idx="8374">
                  <c:v>8375</c:v>
                </c:pt>
                <c:pt idx="8375">
                  <c:v>8376</c:v>
                </c:pt>
                <c:pt idx="8376">
                  <c:v>8377</c:v>
                </c:pt>
                <c:pt idx="8377">
                  <c:v>8378</c:v>
                </c:pt>
                <c:pt idx="8378">
                  <c:v>8379</c:v>
                </c:pt>
                <c:pt idx="8379">
                  <c:v>8380</c:v>
                </c:pt>
                <c:pt idx="8380">
                  <c:v>8381</c:v>
                </c:pt>
                <c:pt idx="8381">
                  <c:v>8382</c:v>
                </c:pt>
                <c:pt idx="8382">
                  <c:v>8383</c:v>
                </c:pt>
                <c:pt idx="8383">
                  <c:v>8384</c:v>
                </c:pt>
                <c:pt idx="8384">
                  <c:v>8385</c:v>
                </c:pt>
                <c:pt idx="8385">
                  <c:v>8386</c:v>
                </c:pt>
                <c:pt idx="8386">
                  <c:v>8387</c:v>
                </c:pt>
                <c:pt idx="8387">
                  <c:v>8388</c:v>
                </c:pt>
                <c:pt idx="8388">
                  <c:v>8389</c:v>
                </c:pt>
                <c:pt idx="8389">
                  <c:v>8390</c:v>
                </c:pt>
                <c:pt idx="8390">
                  <c:v>8391</c:v>
                </c:pt>
                <c:pt idx="8391">
                  <c:v>8392</c:v>
                </c:pt>
                <c:pt idx="8392">
                  <c:v>8393</c:v>
                </c:pt>
                <c:pt idx="8393">
                  <c:v>8394</c:v>
                </c:pt>
                <c:pt idx="8394">
                  <c:v>8395</c:v>
                </c:pt>
                <c:pt idx="8395">
                  <c:v>8396</c:v>
                </c:pt>
                <c:pt idx="8396">
                  <c:v>8397</c:v>
                </c:pt>
                <c:pt idx="8397">
                  <c:v>8398</c:v>
                </c:pt>
                <c:pt idx="8398">
                  <c:v>8399</c:v>
                </c:pt>
                <c:pt idx="8399">
                  <c:v>8400</c:v>
                </c:pt>
                <c:pt idx="8400">
                  <c:v>8401</c:v>
                </c:pt>
                <c:pt idx="8401">
                  <c:v>8402</c:v>
                </c:pt>
                <c:pt idx="8402">
                  <c:v>8403</c:v>
                </c:pt>
                <c:pt idx="8403">
                  <c:v>8404</c:v>
                </c:pt>
                <c:pt idx="8404">
                  <c:v>8405</c:v>
                </c:pt>
                <c:pt idx="8405">
                  <c:v>8406</c:v>
                </c:pt>
                <c:pt idx="8406">
                  <c:v>8407</c:v>
                </c:pt>
                <c:pt idx="8407">
                  <c:v>8408</c:v>
                </c:pt>
                <c:pt idx="8408">
                  <c:v>8409</c:v>
                </c:pt>
                <c:pt idx="8409">
                  <c:v>8410</c:v>
                </c:pt>
                <c:pt idx="8410">
                  <c:v>8411</c:v>
                </c:pt>
                <c:pt idx="8411">
                  <c:v>8412</c:v>
                </c:pt>
                <c:pt idx="8412">
                  <c:v>8413</c:v>
                </c:pt>
                <c:pt idx="8413">
                  <c:v>8414</c:v>
                </c:pt>
                <c:pt idx="8414">
                  <c:v>8415</c:v>
                </c:pt>
                <c:pt idx="8415">
                  <c:v>8416</c:v>
                </c:pt>
                <c:pt idx="8416">
                  <c:v>8417</c:v>
                </c:pt>
                <c:pt idx="8417">
                  <c:v>8418</c:v>
                </c:pt>
                <c:pt idx="8418">
                  <c:v>8419</c:v>
                </c:pt>
                <c:pt idx="8419">
                  <c:v>8420</c:v>
                </c:pt>
                <c:pt idx="8420">
                  <c:v>8421</c:v>
                </c:pt>
                <c:pt idx="8421">
                  <c:v>8422</c:v>
                </c:pt>
                <c:pt idx="8422">
                  <c:v>8423</c:v>
                </c:pt>
                <c:pt idx="8423">
                  <c:v>8424</c:v>
                </c:pt>
                <c:pt idx="8424">
                  <c:v>8425</c:v>
                </c:pt>
                <c:pt idx="8425">
                  <c:v>8426</c:v>
                </c:pt>
                <c:pt idx="8426">
                  <c:v>8427</c:v>
                </c:pt>
                <c:pt idx="8427">
                  <c:v>8428</c:v>
                </c:pt>
                <c:pt idx="8428">
                  <c:v>8429</c:v>
                </c:pt>
                <c:pt idx="8429">
                  <c:v>8430</c:v>
                </c:pt>
                <c:pt idx="8430">
                  <c:v>8431</c:v>
                </c:pt>
                <c:pt idx="8431">
                  <c:v>8432</c:v>
                </c:pt>
                <c:pt idx="8432">
                  <c:v>8433</c:v>
                </c:pt>
                <c:pt idx="8433">
                  <c:v>8434</c:v>
                </c:pt>
                <c:pt idx="8434">
                  <c:v>8435</c:v>
                </c:pt>
                <c:pt idx="8435">
                  <c:v>8436</c:v>
                </c:pt>
                <c:pt idx="8436">
                  <c:v>8437</c:v>
                </c:pt>
                <c:pt idx="8437">
                  <c:v>8438</c:v>
                </c:pt>
                <c:pt idx="8438">
                  <c:v>8439</c:v>
                </c:pt>
                <c:pt idx="8439">
                  <c:v>8440</c:v>
                </c:pt>
                <c:pt idx="8440">
                  <c:v>8441</c:v>
                </c:pt>
                <c:pt idx="8441">
                  <c:v>8442</c:v>
                </c:pt>
                <c:pt idx="8442">
                  <c:v>8443</c:v>
                </c:pt>
                <c:pt idx="8443">
                  <c:v>8444</c:v>
                </c:pt>
                <c:pt idx="8444">
                  <c:v>8445</c:v>
                </c:pt>
                <c:pt idx="8445">
                  <c:v>8446</c:v>
                </c:pt>
                <c:pt idx="8446">
                  <c:v>8447</c:v>
                </c:pt>
                <c:pt idx="8447">
                  <c:v>8448</c:v>
                </c:pt>
                <c:pt idx="8448">
                  <c:v>8449</c:v>
                </c:pt>
                <c:pt idx="8449">
                  <c:v>8450</c:v>
                </c:pt>
                <c:pt idx="8450">
                  <c:v>8451</c:v>
                </c:pt>
                <c:pt idx="8451">
                  <c:v>8452</c:v>
                </c:pt>
                <c:pt idx="8452">
                  <c:v>8453</c:v>
                </c:pt>
                <c:pt idx="8453">
                  <c:v>8454</c:v>
                </c:pt>
                <c:pt idx="8454">
                  <c:v>8455</c:v>
                </c:pt>
                <c:pt idx="8455">
                  <c:v>8456</c:v>
                </c:pt>
                <c:pt idx="8456">
                  <c:v>8457</c:v>
                </c:pt>
                <c:pt idx="8457">
                  <c:v>8458</c:v>
                </c:pt>
                <c:pt idx="8458">
                  <c:v>8459</c:v>
                </c:pt>
                <c:pt idx="8459">
                  <c:v>8460</c:v>
                </c:pt>
                <c:pt idx="8460">
                  <c:v>8461</c:v>
                </c:pt>
                <c:pt idx="8461">
                  <c:v>8462</c:v>
                </c:pt>
                <c:pt idx="8462">
                  <c:v>8463</c:v>
                </c:pt>
                <c:pt idx="8463">
                  <c:v>8464</c:v>
                </c:pt>
                <c:pt idx="8464">
                  <c:v>8465</c:v>
                </c:pt>
                <c:pt idx="8465">
                  <c:v>8466</c:v>
                </c:pt>
                <c:pt idx="8466">
                  <c:v>8467</c:v>
                </c:pt>
                <c:pt idx="8467">
                  <c:v>8468</c:v>
                </c:pt>
                <c:pt idx="8468">
                  <c:v>8469</c:v>
                </c:pt>
                <c:pt idx="8469">
                  <c:v>8470</c:v>
                </c:pt>
                <c:pt idx="8470">
                  <c:v>8471</c:v>
                </c:pt>
                <c:pt idx="8471">
                  <c:v>8472</c:v>
                </c:pt>
                <c:pt idx="8472">
                  <c:v>8473</c:v>
                </c:pt>
                <c:pt idx="8473">
                  <c:v>8474</c:v>
                </c:pt>
                <c:pt idx="8474">
                  <c:v>8475</c:v>
                </c:pt>
                <c:pt idx="8475">
                  <c:v>8476</c:v>
                </c:pt>
                <c:pt idx="8476">
                  <c:v>8477</c:v>
                </c:pt>
                <c:pt idx="8477">
                  <c:v>8478</c:v>
                </c:pt>
                <c:pt idx="8478">
                  <c:v>8479</c:v>
                </c:pt>
                <c:pt idx="8479">
                  <c:v>8480</c:v>
                </c:pt>
                <c:pt idx="8480">
                  <c:v>8481</c:v>
                </c:pt>
                <c:pt idx="8481">
                  <c:v>8482</c:v>
                </c:pt>
                <c:pt idx="8482">
                  <c:v>8483</c:v>
                </c:pt>
                <c:pt idx="8483">
                  <c:v>8484</c:v>
                </c:pt>
                <c:pt idx="8484">
                  <c:v>8485</c:v>
                </c:pt>
                <c:pt idx="8485">
                  <c:v>8486</c:v>
                </c:pt>
                <c:pt idx="8486">
                  <c:v>8487</c:v>
                </c:pt>
                <c:pt idx="8487">
                  <c:v>8488</c:v>
                </c:pt>
                <c:pt idx="8488">
                  <c:v>8489</c:v>
                </c:pt>
                <c:pt idx="8489">
                  <c:v>8490</c:v>
                </c:pt>
                <c:pt idx="8490">
                  <c:v>8491</c:v>
                </c:pt>
                <c:pt idx="8491">
                  <c:v>8492</c:v>
                </c:pt>
                <c:pt idx="8492">
                  <c:v>8493</c:v>
                </c:pt>
                <c:pt idx="8493">
                  <c:v>8494</c:v>
                </c:pt>
                <c:pt idx="8494">
                  <c:v>8495</c:v>
                </c:pt>
                <c:pt idx="8495">
                  <c:v>8496</c:v>
                </c:pt>
                <c:pt idx="8496">
                  <c:v>8497</c:v>
                </c:pt>
                <c:pt idx="8497">
                  <c:v>8498</c:v>
                </c:pt>
                <c:pt idx="8498">
                  <c:v>8499</c:v>
                </c:pt>
                <c:pt idx="8499">
                  <c:v>8500</c:v>
                </c:pt>
                <c:pt idx="8500">
                  <c:v>8501</c:v>
                </c:pt>
                <c:pt idx="8501">
                  <c:v>8502</c:v>
                </c:pt>
                <c:pt idx="8502">
                  <c:v>8503</c:v>
                </c:pt>
                <c:pt idx="8503">
                  <c:v>8504</c:v>
                </c:pt>
                <c:pt idx="8504">
                  <c:v>8505</c:v>
                </c:pt>
                <c:pt idx="8505">
                  <c:v>8506</c:v>
                </c:pt>
                <c:pt idx="8506">
                  <c:v>8507</c:v>
                </c:pt>
                <c:pt idx="8507">
                  <c:v>8508</c:v>
                </c:pt>
                <c:pt idx="8508">
                  <c:v>8509</c:v>
                </c:pt>
                <c:pt idx="8509">
                  <c:v>8510</c:v>
                </c:pt>
                <c:pt idx="8510">
                  <c:v>8511</c:v>
                </c:pt>
                <c:pt idx="8511">
                  <c:v>8512</c:v>
                </c:pt>
                <c:pt idx="8512">
                  <c:v>8513</c:v>
                </c:pt>
                <c:pt idx="8513">
                  <c:v>8514</c:v>
                </c:pt>
                <c:pt idx="8514">
                  <c:v>8515</c:v>
                </c:pt>
                <c:pt idx="8515">
                  <c:v>8516</c:v>
                </c:pt>
                <c:pt idx="8516">
                  <c:v>8517</c:v>
                </c:pt>
                <c:pt idx="8517">
                  <c:v>8518</c:v>
                </c:pt>
                <c:pt idx="8518">
                  <c:v>8519</c:v>
                </c:pt>
                <c:pt idx="8519">
                  <c:v>8520</c:v>
                </c:pt>
                <c:pt idx="8520">
                  <c:v>8521</c:v>
                </c:pt>
                <c:pt idx="8521">
                  <c:v>8522</c:v>
                </c:pt>
                <c:pt idx="8522">
                  <c:v>8523</c:v>
                </c:pt>
                <c:pt idx="8523">
                  <c:v>8524</c:v>
                </c:pt>
                <c:pt idx="8524">
                  <c:v>8525</c:v>
                </c:pt>
                <c:pt idx="8525">
                  <c:v>8526</c:v>
                </c:pt>
                <c:pt idx="8526">
                  <c:v>8527</c:v>
                </c:pt>
                <c:pt idx="8527">
                  <c:v>8528</c:v>
                </c:pt>
                <c:pt idx="8528">
                  <c:v>8529</c:v>
                </c:pt>
                <c:pt idx="8529">
                  <c:v>8530</c:v>
                </c:pt>
                <c:pt idx="8530">
                  <c:v>8531</c:v>
                </c:pt>
                <c:pt idx="8531">
                  <c:v>8532</c:v>
                </c:pt>
                <c:pt idx="8532">
                  <c:v>8533</c:v>
                </c:pt>
                <c:pt idx="8533">
                  <c:v>8534</c:v>
                </c:pt>
                <c:pt idx="8534">
                  <c:v>8535</c:v>
                </c:pt>
                <c:pt idx="8535">
                  <c:v>8536</c:v>
                </c:pt>
                <c:pt idx="8536">
                  <c:v>8537</c:v>
                </c:pt>
                <c:pt idx="8537">
                  <c:v>8538</c:v>
                </c:pt>
                <c:pt idx="8538">
                  <c:v>8539</c:v>
                </c:pt>
                <c:pt idx="8539">
                  <c:v>8540</c:v>
                </c:pt>
                <c:pt idx="8540">
                  <c:v>8541</c:v>
                </c:pt>
                <c:pt idx="8541">
                  <c:v>8542</c:v>
                </c:pt>
                <c:pt idx="8542">
                  <c:v>8543</c:v>
                </c:pt>
                <c:pt idx="8543">
                  <c:v>8544</c:v>
                </c:pt>
                <c:pt idx="8544">
                  <c:v>8545</c:v>
                </c:pt>
                <c:pt idx="8545">
                  <c:v>8546</c:v>
                </c:pt>
                <c:pt idx="8546">
                  <c:v>8547</c:v>
                </c:pt>
                <c:pt idx="8547">
                  <c:v>8548</c:v>
                </c:pt>
                <c:pt idx="8548">
                  <c:v>8549</c:v>
                </c:pt>
                <c:pt idx="8549">
                  <c:v>8550</c:v>
                </c:pt>
                <c:pt idx="8550">
                  <c:v>8551</c:v>
                </c:pt>
                <c:pt idx="8551">
                  <c:v>8552</c:v>
                </c:pt>
                <c:pt idx="8552">
                  <c:v>8553</c:v>
                </c:pt>
                <c:pt idx="8553">
                  <c:v>8554</c:v>
                </c:pt>
                <c:pt idx="8554">
                  <c:v>8555</c:v>
                </c:pt>
                <c:pt idx="8555">
                  <c:v>8556</c:v>
                </c:pt>
                <c:pt idx="8556">
                  <c:v>8557</c:v>
                </c:pt>
                <c:pt idx="8557">
                  <c:v>8558</c:v>
                </c:pt>
                <c:pt idx="8558">
                  <c:v>8559</c:v>
                </c:pt>
                <c:pt idx="8559">
                  <c:v>8560</c:v>
                </c:pt>
                <c:pt idx="8560">
                  <c:v>8561</c:v>
                </c:pt>
                <c:pt idx="8561">
                  <c:v>8562</c:v>
                </c:pt>
                <c:pt idx="8562">
                  <c:v>8563</c:v>
                </c:pt>
                <c:pt idx="8563">
                  <c:v>8564</c:v>
                </c:pt>
                <c:pt idx="8564">
                  <c:v>8565</c:v>
                </c:pt>
                <c:pt idx="8565">
                  <c:v>8566</c:v>
                </c:pt>
                <c:pt idx="8566">
                  <c:v>8567</c:v>
                </c:pt>
                <c:pt idx="8567">
                  <c:v>8568</c:v>
                </c:pt>
                <c:pt idx="8568">
                  <c:v>8569</c:v>
                </c:pt>
                <c:pt idx="8569">
                  <c:v>8570</c:v>
                </c:pt>
                <c:pt idx="8570">
                  <c:v>8571</c:v>
                </c:pt>
                <c:pt idx="8571">
                  <c:v>8572</c:v>
                </c:pt>
                <c:pt idx="8572">
                  <c:v>8573</c:v>
                </c:pt>
                <c:pt idx="8573">
                  <c:v>8574</c:v>
                </c:pt>
                <c:pt idx="8574">
                  <c:v>8575</c:v>
                </c:pt>
                <c:pt idx="8575">
                  <c:v>8576</c:v>
                </c:pt>
                <c:pt idx="8576">
                  <c:v>8577</c:v>
                </c:pt>
                <c:pt idx="8577">
                  <c:v>8578</c:v>
                </c:pt>
                <c:pt idx="8578">
                  <c:v>8579</c:v>
                </c:pt>
                <c:pt idx="8579">
                  <c:v>8580</c:v>
                </c:pt>
                <c:pt idx="8580">
                  <c:v>8581</c:v>
                </c:pt>
                <c:pt idx="8581">
                  <c:v>8582</c:v>
                </c:pt>
                <c:pt idx="8582">
                  <c:v>8583</c:v>
                </c:pt>
                <c:pt idx="8583">
                  <c:v>8584</c:v>
                </c:pt>
                <c:pt idx="8584">
                  <c:v>8585</c:v>
                </c:pt>
                <c:pt idx="8585">
                  <c:v>8586</c:v>
                </c:pt>
                <c:pt idx="8586">
                  <c:v>8587</c:v>
                </c:pt>
                <c:pt idx="8587">
                  <c:v>8588</c:v>
                </c:pt>
                <c:pt idx="8588">
                  <c:v>8589</c:v>
                </c:pt>
                <c:pt idx="8589">
                  <c:v>8590</c:v>
                </c:pt>
                <c:pt idx="8590">
                  <c:v>8591</c:v>
                </c:pt>
                <c:pt idx="8591">
                  <c:v>8592</c:v>
                </c:pt>
                <c:pt idx="8592">
                  <c:v>8593</c:v>
                </c:pt>
                <c:pt idx="8593">
                  <c:v>8594</c:v>
                </c:pt>
                <c:pt idx="8594">
                  <c:v>8595</c:v>
                </c:pt>
                <c:pt idx="8595">
                  <c:v>8596</c:v>
                </c:pt>
                <c:pt idx="8596">
                  <c:v>8597</c:v>
                </c:pt>
                <c:pt idx="8597">
                  <c:v>8598</c:v>
                </c:pt>
                <c:pt idx="8598">
                  <c:v>8599</c:v>
                </c:pt>
                <c:pt idx="8599">
                  <c:v>8600</c:v>
                </c:pt>
                <c:pt idx="8600">
                  <c:v>8601</c:v>
                </c:pt>
                <c:pt idx="8601">
                  <c:v>8602</c:v>
                </c:pt>
                <c:pt idx="8602">
                  <c:v>8603</c:v>
                </c:pt>
                <c:pt idx="8603">
                  <c:v>8604</c:v>
                </c:pt>
                <c:pt idx="8604">
                  <c:v>8605</c:v>
                </c:pt>
                <c:pt idx="8605">
                  <c:v>8606</c:v>
                </c:pt>
                <c:pt idx="8606">
                  <c:v>8607</c:v>
                </c:pt>
                <c:pt idx="8607">
                  <c:v>8608</c:v>
                </c:pt>
                <c:pt idx="8608">
                  <c:v>8609</c:v>
                </c:pt>
                <c:pt idx="8609">
                  <c:v>8610</c:v>
                </c:pt>
                <c:pt idx="8610">
                  <c:v>8611</c:v>
                </c:pt>
                <c:pt idx="8611">
                  <c:v>8612</c:v>
                </c:pt>
                <c:pt idx="8612">
                  <c:v>8613</c:v>
                </c:pt>
                <c:pt idx="8613">
                  <c:v>8614</c:v>
                </c:pt>
                <c:pt idx="8614">
                  <c:v>8615</c:v>
                </c:pt>
                <c:pt idx="8615">
                  <c:v>8616</c:v>
                </c:pt>
                <c:pt idx="8616">
                  <c:v>8617</c:v>
                </c:pt>
                <c:pt idx="8617">
                  <c:v>8618</c:v>
                </c:pt>
                <c:pt idx="8618">
                  <c:v>8619</c:v>
                </c:pt>
                <c:pt idx="8619">
                  <c:v>8620</c:v>
                </c:pt>
                <c:pt idx="8620">
                  <c:v>8621</c:v>
                </c:pt>
                <c:pt idx="8621">
                  <c:v>8622</c:v>
                </c:pt>
                <c:pt idx="8622">
                  <c:v>8623</c:v>
                </c:pt>
                <c:pt idx="8623">
                  <c:v>8624</c:v>
                </c:pt>
                <c:pt idx="8624">
                  <c:v>8625</c:v>
                </c:pt>
                <c:pt idx="8625">
                  <c:v>8626</c:v>
                </c:pt>
                <c:pt idx="8626">
                  <c:v>8627</c:v>
                </c:pt>
                <c:pt idx="8627">
                  <c:v>8628</c:v>
                </c:pt>
                <c:pt idx="8628">
                  <c:v>8629</c:v>
                </c:pt>
                <c:pt idx="8629">
                  <c:v>8630</c:v>
                </c:pt>
                <c:pt idx="8630">
                  <c:v>8631</c:v>
                </c:pt>
                <c:pt idx="8631">
                  <c:v>8632</c:v>
                </c:pt>
                <c:pt idx="8632">
                  <c:v>8633</c:v>
                </c:pt>
                <c:pt idx="8633">
                  <c:v>8634</c:v>
                </c:pt>
                <c:pt idx="8634">
                  <c:v>8635</c:v>
                </c:pt>
                <c:pt idx="8635">
                  <c:v>8636</c:v>
                </c:pt>
                <c:pt idx="8636">
                  <c:v>8637</c:v>
                </c:pt>
                <c:pt idx="8637">
                  <c:v>8638</c:v>
                </c:pt>
                <c:pt idx="8638">
                  <c:v>8639</c:v>
                </c:pt>
                <c:pt idx="8639">
                  <c:v>8640</c:v>
                </c:pt>
                <c:pt idx="8640">
                  <c:v>8641</c:v>
                </c:pt>
                <c:pt idx="8641">
                  <c:v>8642</c:v>
                </c:pt>
                <c:pt idx="8642">
                  <c:v>8643</c:v>
                </c:pt>
                <c:pt idx="8643">
                  <c:v>8644</c:v>
                </c:pt>
                <c:pt idx="8644">
                  <c:v>8645</c:v>
                </c:pt>
                <c:pt idx="8645">
                  <c:v>8646</c:v>
                </c:pt>
                <c:pt idx="8646">
                  <c:v>8647</c:v>
                </c:pt>
                <c:pt idx="8647">
                  <c:v>8648</c:v>
                </c:pt>
                <c:pt idx="8648">
                  <c:v>8649</c:v>
                </c:pt>
                <c:pt idx="8649">
                  <c:v>8650</c:v>
                </c:pt>
                <c:pt idx="8650">
                  <c:v>8651</c:v>
                </c:pt>
                <c:pt idx="8651">
                  <c:v>8652</c:v>
                </c:pt>
                <c:pt idx="8652">
                  <c:v>8653</c:v>
                </c:pt>
                <c:pt idx="8653">
                  <c:v>8654</c:v>
                </c:pt>
                <c:pt idx="8654">
                  <c:v>8655</c:v>
                </c:pt>
                <c:pt idx="8655">
                  <c:v>8656</c:v>
                </c:pt>
                <c:pt idx="8656">
                  <c:v>8657</c:v>
                </c:pt>
                <c:pt idx="8657">
                  <c:v>8658</c:v>
                </c:pt>
                <c:pt idx="8658">
                  <c:v>8659</c:v>
                </c:pt>
                <c:pt idx="8659">
                  <c:v>8660</c:v>
                </c:pt>
                <c:pt idx="8660">
                  <c:v>8661</c:v>
                </c:pt>
                <c:pt idx="8661">
                  <c:v>8662</c:v>
                </c:pt>
                <c:pt idx="8662">
                  <c:v>8663</c:v>
                </c:pt>
                <c:pt idx="8663">
                  <c:v>8664</c:v>
                </c:pt>
                <c:pt idx="8664">
                  <c:v>8665</c:v>
                </c:pt>
                <c:pt idx="8665">
                  <c:v>8666</c:v>
                </c:pt>
                <c:pt idx="8666">
                  <c:v>8667</c:v>
                </c:pt>
                <c:pt idx="8667">
                  <c:v>8668</c:v>
                </c:pt>
                <c:pt idx="8668">
                  <c:v>8669</c:v>
                </c:pt>
                <c:pt idx="8669">
                  <c:v>8670</c:v>
                </c:pt>
                <c:pt idx="8670">
                  <c:v>8671</c:v>
                </c:pt>
                <c:pt idx="8671">
                  <c:v>8672</c:v>
                </c:pt>
                <c:pt idx="8672">
                  <c:v>8673</c:v>
                </c:pt>
                <c:pt idx="8673">
                  <c:v>8674</c:v>
                </c:pt>
                <c:pt idx="8674">
                  <c:v>8675</c:v>
                </c:pt>
                <c:pt idx="8675">
                  <c:v>8676</c:v>
                </c:pt>
                <c:pt idx="8676">
                  <c:v>8677</c:v>
                </c:pt>
                <c:pt idx="8677">
                  <c:v>8678</c:v>
                </c:pt>
                <c:pt idx="8678">
                  <c:v>8679</c:v>
                </c:pt>
                <c:pt idx="8679">
                  <c:v>8680</c:v>
                </c:pt>
                <c:pt idx="8680">
                  <c:v>8681</c:v>
                </c:pt>
                <c:pt idx="8681">
                  <c:v>8682</c:v>
                </c:pt>
                <c:pt idx="8682">
                  <c:v>8683</c:v>
                </c:pt>
                <c:pt idx="8683">
                  <c:v>8684</c:v>
                </c:pt>
                <c:pt idx="8684">
                  <c:v>8685</c:v>
                </c:pt>
                <c:pt idx="8685">
                  <c:v>8686</c:v>
                </c:pt>
                <c:pt idx="8686">
                  <c:v>8687</c:v>
                </c:pt>
                <c:pt idx="8687">
                  <c:v>8688</c:v>
                </c:pt>
                <c:pt idx="8688">
                  <c:v>8689</c:v>
                </c:pt>
                <c:pt idx="8689">
                  <c:v>8690</c:v>
                </c:pt>
                <c:pt idx="8690">
                  <c:v>8691</c:v>
                </c:pt>
                <c:pt idx="8691">
                  <c:v>8692</c:v>
                </c:pt>
                <c:pt idx="8692">
                  <c:v>8693</c:v>
                </c:pt>
                <c:pt idx="8693">
                  <c:v>8694</c:v>
                </c:pt>
                <c:pt idx="8694">
                  <c:v>8695</c:v>
                </c:pt>
                <c:pt idx="8695">
                  <c:v>8696</c:v>
                </c:pt>
                <c:pt idx="8696">
                  <c:v>8697</c:v>
                </c:pt>
                <c:pt idx="8697">
                  <c:v>8698</c:v>
                </c:pt>
                <c:pt idx="8698">
                  <c:v>8699</c:v>
                </c:pt>
                <c:pt idx="8699">
                  <c:v>8700</c:v>
                </c:pt>
                <c:pt idx="8700">
                  <c:v>8701</c:v>
                </c:pt>
                <c:pt idx="8701">
                  <c:v>8702</c:v>
                </c:pt>
                <c:pt idx="8702">
                  <c:v>8703</c:v>
                </c:pt>
                <c:pt idx="8703">
                  <c:v>8704</c:v>
                </c:pt>
                <c:pt idx="8704">
                  <c:v>8705</c:v>
                </c:pt>
                <c:pt idx="8705">
                  <c:v>8706</c:v>
                </c:pt>
                <c:pt idx="8706">
                  <c:v>8707</c:v>
                </c:pt>
                <c:pt idx="8707">
                  <c:v>8708</c:v>
                </c:pt>
                <c:pt idx="8708">
                  <c:v>8709</c:v>
                </c:pt>
                <c:pt idx="8709">
                  <c:v>8710</c:v>
                </c:pt>
                <c:pt idx="8710">
                  <c:v>8711</c:v>
                </c:pt>
                <c:pt idx="8711">
                  <c:v>8712</c:v>
                </c:pt>
                <c:pt idx="8712">
                  <c:v>8713</c:v>
                </c:pt>
                <c:pt idx="8713">
                  <c:v>8714</c:v>
                </c:pt>
                <c:pt idx="8714">
                  <c:v>8715</c:v>
                </c:pt>
                <c:pt idx="8715">
                  <c:v>8716</c:v>
                </c:pt>
                <c:pt idx="8716">
                  <c:v>8717</c:v>
                </c:pt>
                <c:pt idx="8717">
                  <c:v>8718</c:v>
                </c:pt>
                <c:pt idx="8718">
                  <c:v>8719</c:v>
                </c:pt>
                <c:pt idx="8719">
                  <c:v>8720</c:v>
                </c:pt>
                <c:pt idx="8720">
                  <c:v>8721</c:v>
                </c:pt>
                <c:pt idx="8721">
                  <c:v>8722</c:v>
                </c:pt>
                <c:pt idx="8722">
                  <c:v>8723</c:v>
                </c:pt>
                <c:pt idx="8723">
                  <c:v>8724</c:v>
                </c:pt>
                <c:pt idx="8724">
                  <c:v>8725</c:v>
                </c:pt>
                <c:pt idx="8725">
                  <c:v>8726</c:v>
                </c:pt>
                <c:pt idx="8726">
                  <c:v>8727</c:v>
                </c:pt>
                <c:pt idx="8727">
                  <c:v>8728</c:v>
                </c:pt>
                <c:pt idx="8728">
                  <c:v>8729</c:v>
                </c:pt>
                <c:pt idx="8729">
                  <c:v>8730</c:v>
                </c:pt>
                <c:pt idx="8730">
                  <c:v>8731</c:v>
                </c:pt>
                <c:pt idx="8731">
                  <c:v>8732</c:v>
                </c:pt>
                <c:pt idx="8732">
                  <c:v>8733</c:v>
                </c:pt>
                <c:pt idx="8733">
                  <c:v>8734</c:v>
                </c:pt>
                <c:pt idx="8734">
                  <c:v>8735</c:v>
                </c:pt>
                <c:pt idx="8735">
                  <c:v>8736</c:v>
                </c:pt>
                <c:pt idx="8736">
                  <c:v>8737</c:v>
                </c:pt>
                <c:pt idx="8737">
                  <c:v>8738</c:v>
                </c:pt>
                <c:pt idx="8738">
                  <c:v>8739</c:v>
                </c:pt>
                <c:pt idx="8739">
                  <c:v>8740</c:v>
                </c:pt>
                <c:pt idx="8740">
                  <c:v>8741</c:v>
                </c:pt>
                <c:pt idx="8741">
                  <c:v>8742</c:v>
                </c:pt>
                <c:pt idx="8742">
                  <c:v>8743</c:v>
                </c:pt>
                <c:pt idx="8743">
                  <c:v>8744</c:v>
                </c:pt>
                <c:pt idx="8744">
                  <c:v>8745</c:v>
                </c:pt>
                <c:pt idx="8745">
                  <c:v>8746</c:v>
                </c:pt>
                <c:pt idx="8746">
                  <c:v>8747</c:v>
                </c:pt>
                <c:pt idx="8747">
                  <c:v>8748</c:v>
                </c:pt>
                <c:pt idx="8748">
                  <c:v>8749</c:v>
                </c:pt>
                <c:pt idx="8749">
                  <c:v>8750</c:v>
                </c:pt>
                <c:pt idx="8750">
                  <c:v>8751</c:v>
                </c:pt>
                <c:pt idx="8751">
                  <c:v>8752</c:v>
                </c:pt>
                <c:pt idx="8752">
                  <c:v>8753</c:v>
                </c:pt>
                <c:pt idx="8753">
                  <c:v>8754</c:v>
                </c:pt>
                <c:pt idx="8754">
                  <c:v>8755</c:v>
                </c:pt>
                <c:pt idx="8755">
                  <c:v>8756</c:v>
                </c:pt>
                <c:pt idx="8756">
                  <c:v>8757</c:v>
                </c:pt>
                <c:pt idx="8757">
                  <c:v>8758</c:v>
                </c:pt>
                <c:pt idx="8758">
                  <c:v>8759</c:v>
                </c:pt>
                <c:pt idx="8759">
                  <c:v>8760</c:v>
                </c:pt>
                <c:pt idx="8760">
                  <c:v>8761</c:v>
                </c:pt>
                <c:pt idx="8761">
                  <c:v>8762</c:v>
                </c:pt>
                <c:pt idx="8762">
                  <c:v>8763</c:v>
                </c:pt>
                <c:pt idx="8763">
                  <c:v>8764</c:v>
                </c:pt>
                <c:pt idx="8764">
                  <c:v>8765</c:v>
                </c:pt>
                <c:pt idx="8765">
                  <c:v>8766</c:v>
                </c:pt>
                <c:pt idx="8766">
                  <c:v>8767</c:v>
                </c:pt>
                <c:pt idx="8767">
                  <c:v>8768</c:v>
                </c:pt>
                <c:pt idx="8768">
                  <c:v>8769</c:v>
                </c:pt>
                <c:pt idx="8769">
                  <c:v>8770</c:v>
                </c:pt>
                <c:pt idx="8770">
                  <c:v>8771</c:v>
                </c:pt>
                <c:pt idx="8771">
                  <c:v>8772</c:v>
                </c:pt>
                <c:pt idx="8772">
                  <c:v>8773</c:v>
                </c:pt>
                <c:pt idx="8773">
                  <c:v>8774</c:v>
                </c:pt>
                <c:pt idx="8774">
                  <c:v>8775</c:v>
                </c:pt>
                <c:pt idx="8775">
                  <c:v>8776</c:v>
                </c:pt>
                <c:pt idx="8776">
                  <c:v>8777</c:v>
                </c:pt>
                <c:pt idx="8777">
                  <c:v>8778</c:v>
                </c:pt>
                <c:pt idx="8778">
                  <c:v>8779</c:v>
                </c:pt>
                <c:pt idx="8779">
                  <c:v>8780</c:v>
                </c:pt>
                <c:pt idx="8780">
                  <c:v>8781</c:v>
                </c:pt>
                <c:pt idx="8781">
                  <c:v>8782</c:v>
                </c:pt>
                <c:pt idx="8782">
                  <c:v>8783</c:v>
                </c:pt>
                <c:pt idx="8783">
                  <c:v>8784</c:v>
                </c:pt>
                <c:pt idx="8784">
                  <c:v>8785</c:v>
                </c:pt>
                <c:pt idx="8785">
                  <c:v>8786</c:v>
                </c:pt>
                <c:pt idx="8786">
                  <c:v>8787</c:v>
                </c:pt>
                <c:pt idx="8787">
                  <c:v>8788</c:v>
                </c:pt>
                <c:pt idx="8788">
                  <c:v>8789</c:v>
                </c:pt>
                <c:pt idx="8789">
                  <c:v>8790</c:v>
                </c:pt>
                <c:pt idx="8790">
                  <c:v>8791</c:v>
                </c:pt>
                <c:pt idx="8791">
                  <c:v>8792</c:v>
                </c:pt>
                <c:pt idx="8792">
                  <c:v>8793</c:v>
                </c:pt>
                <c:pt idx="8793">
                  <c:v>8794</c:v>
                </c:pt>
                <c:pt idx="8794">
                  <c:v>8795</c:v>
                </c:pt>
                <c:pt idx="8795">
                  <c:v>8796</c:v>
                </c:pt>
                <c:pt idx="8796">
                  <c:v>8797</c:v>
                </c:pt>
                <c:pt idx="8797">
                  <c:v>8798</c:v>
                </c:pt>
                <c:pt idx="8798">
                  <c:v>8799</c:v>
                </c:pt>
                <c:pt idx="8799">
                  <c:v>8800</c:v>
                </c:pt>
                <c:pt idx="8800">
                  <c:v>8801</c:v>
                </c:pt>
                <c:pt idx="8801">
                  <c:v>8802</c:v>
                </c:pt>
                <c:pt idx="8802">
                  <c:v>8803</c:v>
                </c:pt>
                <c:pt idx="8803">
                  <c:v>8804</c:v>
                </c:pt>
                <c:pt idx="8804">
                  <c:v>8805</c:v>
                </c:pt>
                <c:pt idx="8805">
                  <c:v>8806</c:v>
                </c:pt>
                <c:pt idx="8806">
                  <c:v>8807</c:v>
                </c:pt>
                <c:pt idx="8807">
                  <c:v>8808</c:v>
                </c:pt>
                <c:pt idx="8808">
                  <c:v>8809</c:v>
                </c:pt>
                <c:pt idx="8809">
                  <c:v>8810</c:v>
                </c:pt>
                <c:pt idx="8810">
                  <c:v>8811</c:v>
                </c:pt>
                <c:pt idx="8811">
                  <c:v>8812</c:v>
                </c:pt>
                <c:pt idx="8812">
                  <c:v>8813</c:v>
                </c:pt>
                <c:pt idx="8813">
                  <c:v>8814</c:v>
                </c:pt>
                <c:pt idx="8814">
                  <c:v>8815</c:v>
                </c:pt>
                <c:pt idx="8815">
                  <c:v>8816</c:v>
                </c:pt>
                <c:pt idx="8816">
                  <c:v>8817</c:v>
                </c:pt>
                <c:pt idx="8817">
                  <c:v>8818</c:v>
                </c:pt>
                <c:pt idx="8818">
                  <c:v>8819</c:v>
                </c:pt>
                <c:pt idx="8819">
                  <c:v>8820</c:v>
                </c:pt>
                <c:pt idx="8820">
                  <c:v>8821</c:v>
                </c:pt>
                <c:pt idx="8821">
                  <c:v>8822</c:v>
                </c:pt>
                <c:pt idx="8822">
                  <c:v>8823</c:v>
                </c:pt>
                <c:pt idx="8823">
                  <c:v>8824</c:v>
                </c:pt>
                <c:pt idx="8824">
                  <c:v>8825</c:v>
                </c:pt>
                <c:pt idx="8825">
                  <c:v>8826</c:v>
                </c:pt>
                <c:pt idx="8826">
                  <c:v>8827</c:v>
                </c:pt>
                <c:pt idx="8827">
                  <c:v>8828</c:v>
                </c:pt>
                <c:pt idx="8828">
                  <c:v>8829</c:v>
                </c:pt>
                <c:pt idx="8829">
                  <c:v>8830</c:v>
                </c:pt>
                <c:pt idx="8830">
                  <c:v>8831</c:v>
                </c:pt>
                <c:pt idx="8831">
                  <c:v>8832</c:v>
                </c:pt>
                <c:pt idx="8832">
                  <c:v>8833</c:v>
                </c:pt>
                <c:pt idx="8833">
                  <c:v>8834</c:v>
                </c:pt>
                <c:pt idx="8834">
                  <c:v>8835</c:v>
                </c:pt>
                <c:pt idx="8835">
                  <c:v>8836</c:v>
                </c:pt>
                <c:pt idx="8836">
                  <c:v>8837</c:v>
                </c:pt>
                <c:pt idx="8837">
                  <c:v>8838</c:v>
                </c:pt>
                <c:pt idx="8838">
                  <c:v>8839</c:v>
                </c:pt>
                <c:pt idx="8839">
                  <c:v>8840</c:v>
                </c:pt>
                <c:pt idx="8840">
                  <c:v>8841</c:v>
                </c:pt>
                <c:pt idx="8841">
                  <c:v>8842</c:v>
                </c:pt>
                <c:pt idx="8842">
                  <c:v>8843</c:v>
                </c:pt>
                <c:pt idx="8843">
                  <c:v>8844</c:v>
                </c:pt>
                <c:pt idx="8844">
                  <c:v>8845</c:v>
                </c:pt>
                <c:pt idx="8845">
                  <c:v>8846</c:v>
                </c:pt>
                <c:pt idx="8846">
                  <c:v>8847</c:v>
                </c:pt>
                <c:pt idx="8847">
                  <c:v>8848</c:v>
                </c:pt>
                <c:pt idx="8848">
                  <c:v>8849</c:v>
                </c:pt>
                <c:pt idx="8849">
                  <c:v>8850</c:v>
                </c:pt>
                <c:pt idx="8850">
                  <c:v>8851</c:v>
                </c:pt>
                <c:pt idx="8851">
                  <c:v>8852</c:v>
                </c:pt>
                <c:pt idx="8852">
                  <c:v>8853</c:v>
                </c:pt>
                <c:pt idx="8853">
                  <c:v>8854</c:v>
                </c:pt>
                <c:pt idx="8854">
                  <c:v>8855</c:v>
                </c:pt>
                <c:pt idx="8855">
                  <c:v>8856</c:v>
                </c:pt>
                <c:pt idx="8856">
                  <c:v>8857</c:v>
                </c:pt>
                <c:pt idx="8857">
                  <c:v>8858</c:v>
                </c:pt>
                <c:pt idx="8858">
                  <c:v>8859</c:v>
                </c:pt>
                <c:pt idx="8859">
                  <c:v>8860</c:v>
                </c:pt>
                <c:pt idx="8860">
                  <c:v>8861</c:v>
                </c:pt>
                <c:pt idx="8861">
                  <c:v>8862</c:v>
                </c:pt>
                <c:pt idx="8862">
                  <c:v>8863</c:v>
                </c:pt>
                <c:pt idx="8863">
                  <c:v>8864</c:v>
                </c:pt>
                <c:pt idx="8864">
                  <c:v>8865</c:v>
                </c:pt>
                <c:pt idx="8865">
                  <c:v>8866</c:v>
                </c:pt>
                <c:pt idx="8866">
                  <c:v>8867</c:v>
                </c:pt>
                <c:pt idx="8867">
                  <c:v>8868</c:v>
                </c:pt>
                <c:pt idx="8868">
                  <c:v>8869</c:v>
                </c:pt>
                <c:pt idx="8869">
                  <c:v>8870</c:v>
                </c:pt>
                <c:pt idx="8870">
                  <c:v>8871</c:v>
                </c:pt>
                <c:pt idx="8871">
                  <c:v>8872</c:v>
                </c:pt>
                <c:pt idx="8872">
                  <c:v>8873</c:v>
                </c:pt>
                <c:pt idx="8873">
                  <c:v>8874</c:v>
                </c:pt>
                <c:pt idx="8874">
                  <c:v>8875</c:v>
                </c:pt>
                <c:pt idx="8875">
                  <c:v>8876</c:v>
                </c:pt>
                <c:pt idx="8876">
                  <c:v>8877</c:v>
                </c:pt>
                <c:pt idx="8877">
                  <c:v>8878</c:v>
                </c:pt>
                <c:pt idx="8878">
                  <c:v>8879</c:v>
                </c:pt>
                <c:pt idx="8879">
                  <c:v>8880</c:v>
                </c:pt>
                <c:pt idx="8880">
                  <c:v>8881</c:v>
                </c:pt>
                <c:pt idx="8881">
                  <c:v>8882</c:v>
                </c:pt>
                <c:pt idx="8882">
                  <c:v>8883</c:v>
                </c:pt>
                <c:pt idx="8883">
                  <c:v>8884</c:v>
                </c:pt>
                <c:pt idx="8884">
                  <c:v>8885</c:v>
                </c:pt>
                <c:pt idx="8885">
                  <c:v>8886</c:v>
                </c:pt>
                <c:pt idx="8886">
                  <c:v>8887</c:v>
                </c:pt>
                <c:pt idx="8887">
                  <c:v>8888</c:v>
                </c:pt>
                <c:pt idx="8888">
                  <c:v>8889</c:v>
                </c:pt>
                <c:pt idx="8889">
                  <c:v>8890</c:v>
                </c:pt>
                <c:pt idx="8890">
                  <c:v>8891</c:v>
                </c:pt>
                <c:pt idx="8891">
                  <c:v>8892</c:v>
                </c:pt>
                <c:pt idx="8892">
                  <c:v>8893</c:v>
                </c:pt>
                <c:pt idx="8893">
                  <c:v>8894</c:v>
                </c:pt>
                <c:pt idx="8894">
                  <c:v>8895</c:v>
                </c:pt>
                <c:pt idx="8895">
                  <c:v>8896</c:v>
                </c:pt>
                <c:pt idx="8896">
                  <c:v>8897</c:v>
                </c:pt>
                <c:pt idx="8897">
                  <c:v>8898</c:v>
                </c:pt>
                <c:pt idx="8898">
                  <c:v>8899</c:v>
                </c:pt>
                <c:pt idx="8899">
                  <c:v>8900</c:v>
                </c:pt>
                <c:pt idx="8900">
                  <c:v>8901</c:v>
                </c:pt>
                <c:pt idx="8901">
                  <c:v>8902</c:v>
                </c:pt>
                <c:pt idx="8902">
                  <c:v>8903</c:v>
                </c:pt>
                <c:pt idx="8903">
                  <c:v>8904</c:v>
                </c:pt>
                <c:pt idx="8904">
                  <c:v>8905</c:v>
                </c:pt>
                <c:pt idx="8905">
                  <c:v>8906</c:v>
                </c:pt>
                <c:pt idx="8906">
                  <c:v>8907</c:v>
                </c:pt>
                <c:pt idx="8907">
                  <c:v>8908</c:v>
                </c:pt>
                <c:pt idx="8908">
                  <c:v>8909</c:v>
                </c:pt>
                <c:pt idx="8909">
                  <c:v>8910</c:v>
                </c:pt>
                <c:pt idx="8910">
                  <c:v>8911</c:v>
                </c:pt>
                <c:pt idx="8911">
                  <c:v>8912</c:v>
                </c:pt>
                <c:pt idx="8912">
                  <c:v>8913</c:v>
                </c:pt>
                <c:pt idx="8913">
                  <c:v>8914</c:v>
                </c:pt>
                <c:pt idx="8914">
                  <c:v>8915</c:v>
                </c:pt>
                <c:pt idx="8915">
                  <c:v>8916</c:v>
                </c:pt>
                <c:pt idx="8916">
                  <c:v>8917</c:v>
                </c:pt>
                <c:pt idx="8917">
                  <c:v>8918</c:v>
                </c:pt>
                <c:pt idx="8918">
                  <c:v>8919</c:v>
                </c:pt>
                <c:pt idx="8919">
                  <c:v>8920</c:v>
                </c:pt>
                <c:pt idx="8920">
                  <c:v>8921</c:v>
                </c:pt>
                <c:pt idx="8921">
                  <c:v>8922</c:v>
                </c:pt>
                <c:pt idx="8922">
                  <c:v>8923</c:v>
                </c:pt>
                <c:pt idx="8923">
                  <c:v>8924</c:v>
                </c:pt>
                <c:pt idx="8924">
                  <c:v>8925</c:v>
                </c:pt>
                <c:pt idx="8925">
                  <c:v>8926</c:v>
                </c:pt>
                <c:pt idx="8926">
                  <c:v>8927</c:v>
                </c:pt>
                <c:pt idx="8927">
                  <c:v>8928</c:v>
                </c:pt>
                <c:pt idx="8928">
                  <c:v>8929</c:v>
                </c:pt>
                <c:pt idx="8929">
                  <c:v>8930</c:v>
                </c:pt>
                <c:pt idx="8930">
                  <c:v>8931</c:v>
                </c:pt>
                <c:pt idx="8931">
                  <c:v>8932</c:v>
                </c:pt>
                <c:pt idx="8932">
                  <c:v>8933</c:v>
                </c:pt>
                <c:pt idx="8933">
                  <c:v>8934</c:v>
                </c:pt>
                <c:pt idx="8934">
                  <c:v>8935</c:v>
                </c:pt>
                <c:pt idx="8935">
                  <c:v>8936</c:v>
                </c:pt>
                <c:pt idx="8936">
                  <c:v>8937</c:v>
                </c:pt>
                <c:pt idx="8937">
                  <c:v>8938</c:v>
                </c:pt>
                <c:pt idx="8938">
                  <c:v>8939</c:v>
                </c:pt>
                <c:pt idx="8939">
                  <c:v>8940</c:v>
                </c:pt>
                <c:pt idx="8940">
                  <c:v>8941</c:v>
                </c:pt>
                <c:pt idx="8941">
                  <c:v>8942</c:v>
                </c:pt>
                <c:pt idx="8942">
                  <c:v>8943</c:v>
                </c:pt>
                <c:pt idx="8943">
                  <c:v>8944</c:v>
                </c:pt>
                <c:pt idx="8944">
                  <c:v>8945</c:v>
                </c:pt>
                <c:pt idx="8945">
                  <c:v>8946</c:v>
                </c:pt>
                <c:pt idx="8946">
                  <c:v>8947</c:v>
                </c:pt>
                <c:pt idx="8947">
                  <c:v>8948</c:v>
                </c:pt>
                <c:pt idx="8948">
                  <c:v>8949</c:v>
                </c:pt>
                <c:pt idx="8949">
                  <c:v>8950</c:v>
                </c:pt>
                <c:pt idx="8950">
                  <c:v>8951</c:v>
                </c:pt>
                <c:pt idx="8951">
                  <c:v>8952</c:v>
                </c:pt>
                <c:pt idx="8952">
                  <c:v>8953</c:v>
                </c:pt>
                <c:pt idx="8953">
                  <c:v>8954</c:v>
                </c:pt>
                <c:pt idx="8954">
                  <c:v>8955</c:v>
                </c:pt>
                <c:pt idx="8955">
                  <c:v>8956</c:v>
                </c:pt>
                <c:pt idx="8956">
                  <c:v>8957</c:v>
                </c:pt>
                <c:pt idx="8957">
                  <c:v>8958</c:v>
                </c:pt>
                <c:pt idx="8958">
                  <c:v>8959</c:v>
                </c:pt>
                <c:pt idx="8959">
                  <c:v>8960</c:v>
                </c:pt>
                <c:pt idx="8960">
                  <c:v>8961</c:v>
                </c:pt>
                <c:pt idx="8961">
                  <c:v>8962</c:v>
                </c:pt>
                <c:pt idx="8962">
                  <c:v>8963</c:v>
                </c:pt>
                <c:pt idx="8963">
                  <c:v>8964</c:v>
                </c:pt>
                <c:pt idx="8964">
                  <c:v>8965</c:v>
                </c:pt>
                <c:pt idx="8965">
                  <c:v>8966</c:v>
                </c:pt>
                <c:pt idx="8966">
                  <c:v>8967</c:v>
                </c:pt>
                <c:pt idx="8967">
                  <c:v>8968</c:v>
                </c:pt>
                <c:pt idx="8968">
                  <c:v>8969</c:v>
                </c:pt>
                <c:pt idx="8969">
                  <c:v>8970</c:v>
                </c:pt>
                <c:pt idx="8970">
                  <c:v>8971</c:v>
                </c:pt>
                <c:pt idx="8971">
                  <c:v>8972</c:v>
                </c:pt>
                <c:pt idx="8972">
                  <c:v>8973</c:v>
                </c:pt>
                <c:pt idx="8973">
                  <c:v>8974</c:v>
                </c:pt>
                <c:pt idx="8974">
                  <c:v>8975</c:v>
                </c:pt>
                <c:pt idx="8975">
                  <c:v>8976</c:v>
                </c:pt>
                <c:pt idx="8976">
                  <c:v>8977</c:v>
                </c:pt>
                <c:pt idx="8977">
                  <c:v>8978</c:v>
                </c:pt>
                <c:pt idx="8978">
                  <c:v>8979</c:v>
                </c:pt>
                <c:pt idx="8979">
                  <c:v>8980</c:v>
                </c:pt>
                <c:pt idx="8980">
                  <c:v>8981</c:v>
                </c:pt>
                <c:pt idx="8981">
                  <c:v>8982</c:v>
                </c:pt>
                <c:pt idx="8982">
                  <c:v>8983</c:v>
                </c:pt>
                <c:pt idx="8983">
                  <c:v>8984</c:v>
                </c:pt>
                <c:pt idx="8984">
                  <c:v>8985</c:v>
                </c:pt>
                <c:pt idx="8985">
                  <c:v>8986</c:v>
                </c:pt>
                <c:pt idx="8986">
                  <c:v>8987</c:v>
                </c:pt>
                <c:pt idx="8987">
                  <c:v>8988</c:v>
                </c:pt>
                <c:pt idx="8988">
                  <c:v>8989</c:v>
                </c:pt>
                <c:pt idx="8989">
                  <c:v>8990</c:v>
                </c:pt>
                <c:pt idx="8990">
                  <c:v>8991</c:v>
                </c:pt>
                <c:pt idx="8991">
                  <c:v>8992</c:v>
                </c:pt>
                <c:pt idx="8992">
                  <c:v>8993</c:v>
                </c:pt>
                <c:pt idx="8993">
                  <c:v>8994</c:v>
                </c:pt>
                <c:pt idx="8994">
                  <c:v>8995</c:v>
                </c:pt>
                <c:pt idx="8995">
                  <c:v>8996</c:v>
                </c:pt>
                <c:pt idx="8996">
                  <c:v>8997</c:v>
                </c:pt>
                <c:pt idx="8997">
                  <c:v>8998</c:v>
                </c:pt>
                <c:pt idx="8998">
                  <c:v>8999</c:v>
                </c:pt>
                <c:pt idx="8999">
                  <c:v>9000</c:v>
                </c:pt>
                <c:pt idx="9000">
                  <c:v>9001</c:v>
                </c:pt>
                <c:pt idx="9001">
                  <c:v>9002</c:v>
                </c:pt>
                <c:pt idx="9002">
                  <c:v>9003</c:v>
                </c:pt>
                <c:pt idx="9003">
                  <c:v>9004</c:v>
                </c:pt>
                <c:pt idx="9004">
                  <c:v>9005</c:v>
                </c:pt>
                <c:pt idx="9005">
                  <c:v>9006</c:v>
                </c:pt>
                <c:pt idx="9006">
                  <c:v>9007</c:v>
                </c:pt>
                <c:pt idx="9007">
                  <c:v>9008</c:v>
                </c:pt>
                <c:pt idx="9008">
                  <c:v>9009</c:v>
                </c:pt>
                <c:pt idx="9009">
                  <c:v>9010</c:v>
                </c:pt>
                <c:pt idx="9010">
                  <c:v>9011</c:v>
                </c:pt>
                <c:pt idx="9011">
                  <c:v>9012</c:v>
                </c:pt>
                <c:pt idx="9012">
                  <c:v>9013</c:v>
                </c:pt>
                <c:pt idx="9013">
                  <c:v>9014</c:v>
                </c:pt>
                <c:pt idx="9014">
                  <c:v>9015</c:v>
                </c:pt>
                <c:pt idx="9015">
                  <c:v>9016</c:v>
                </c:pt>
                <c:pt idx="9016">
                  <c:v>9017</c:v>
                </c:pt>
                <c:pt idx="9017">
                  <c:v>9018</c:v>
                </c:pt>
                <c:pt idx="9018">
                  <c:v>9019</c:v>
                </c:pt>
                <c:pt idx="9019">
                  <c:v>9020</c:v>
                </c:pt>
                <c:pt idx="9020">
                  <c:v>9021</c:v>
                </c:pt>
                <c:pt idx="9021">
                  <c:v>9022</c:v>
                </c:pt>
                <c:pt idx="9022">
                  <c:v>9023</c:v>
                </c:pt>
                <c:pt idx="9023">
                  <c:v>9024</c:v>
                </c:pt>
                <c:pt idx="9024">
                  <c:v>9025</c:v>
                </c:pt>
                <c:pt idx="9025">
                  <c:v>9026</c:v>
                </c:pt>
                <c:pt idx="9026">
                  <c:v>9027</c:v>
                </c:pt>
                <c:pt idx="9027">
                  <c:v>9028</c:v>
                </c:pt>
                <c:pt idx="9028">
                  <c:v>9029</c:v>
                </c:pt>
                <c:pt idx="9029">
                  <c:v>9030</c:v>
                </c:pt>
                <c:pt idx="9030">
                  <c:v>9031</c:v>
                </c:pt>
                <c:pt idx="9031">
                  <c:v>9032</c:v>
                </c:pt>
                <c:pt idx="9032">
                  <c:v>9033</c:v>
                </c:pt>
                <c:pt idx="9033">
                  <c:v>9034</c:v>
                </c:pt>
                <c:pt idx="9034">
                  <c:v>9035</c:v>
                </c:pt>
                <c:pt idx="9035">
                  <c:v>9036</c:v>
                </c:pt>
                <c:pt idx="9036">
                  <c:v>9037</c:v>
                </c:pt>
                <c:pt idx="9037">
                  <c:v>9038</c:v>
                </c:pt>
                <c:pt idx="9038">
                  <c:v>9039</c:v>
                </c:pt>
                <c:pt idx="9039">
                  <c:v>9040</c:v>
                </c:pt>
                <c:pt idx="9040">
                  <c:v>9041</c:v>
                </c:pt>
                <c:pt idx="9041">
                  <c:v>9042</c:v>
                </c:pt>
                <c:pt idx="9042">
                  <c:v>9043</c:v>
                </c:pt>
                <c:pt idx="9043">
                  <c:v>9044</c:v>
                </c:pt>
                <c:pt idx="9044">
                  <c:v>9045</c:v>
                </c:pt>
                <c:pt idx="9045">
                  <c:v>9046</c:v>
                </c:pt>
                <c:pt idx="9046">
                  <c:v>9047</c:v>
                </c:pt>
                <c:pt idx="9047">
                  <c:v>9048</c:v>
                </c:pt>
                <c:pt idx="9048">
                  <c:v>9049</c:v>
                </c:pt>
                <c:pt idx="9049">
                  <c:v>9050</c:v>
                </c:pt>
                <c:pt idx="9050">
                  <c:v>9051</c:v>
                </c:pt>
                <c:pt idx="9051">
                  <c:v>9052</c:v>
                </c:pt>
                <c:pt idx="9052">
                  <c:v>9053</c:v>
                </c:pt>
                <c:pt idx="9053">
                  <c:v>9054</c:v>
                </c:pt>
                <c:pt idx="9054">
                  <c:v>9055</c:v>
                </c:pt>
                <c:pt idx="9055">
                  <c:v>9056</c:v>
                </c:pt>
                <c:pt idx="9056">
                  <c:v>9057</c:v>
                </c:pt>
                <c:pt idx="9057">
                  <c:v>9058</c:v>
                </c:pt>
                <c:pt idx="9058">
                  <c:v>9059</c:v>
                </c:pt>
                <c:pt idx="9059">
                  <c:v>9060</c:v>
                </c:pt>
                <c:pt idx="9060">
                  <c:v>9061</c:v>
                </c:pt>
                <c:pt idx="9061">
                  <c:v>9062</c:v>
                </c:pt>
                <c:pt idx="9062">
                  <c:v>9063</c:v>
                </c:pt>
                <c:pt idx="9063">
                  <c:v>9064</c:v>
                </c:pt>
                <c:pt idx="9064">
                  <c:v>9065</c:v>
                </c:pt>
                <c:pt idx="9065">
                  <c:v>9066</c:v>
                </c:pt>
                <c:pt idx="9066">
                  <c:v>9067</c:v>
                </c:pt>
                <c:pt idx="9067">
                  <c:v>9068</c:v>
                </c:pt>
                <c:pt idx="9068">
                  <c:v>9069</c:v>
                </c:pt>
                <c:pt idx="9069">
                  <c:v>9070</c:v>
                </c:pt>
                <c:pt idx="9070">
                  <c:v>9071</c:v>
                </c:pt>
                <c:pt idx="9071">
                  <c:v>9072</c:v>
                </c:pt>
                <c:pt idx="9072">
                  <c:v>9073</c:v>
                </c:pt>
                <c:pt idx="9073">
                  <c:v>9074</c:v>
                </c:pt>
                <c:pt idx="9074">
                  <c:v>9075</c:v>
                </c:pt>
                <c:pt idx="9075">
                  <c:v>9076</c:v>
                </c:pt>
                <c:pt idx="9076">
                  <c:v>9077</c:v>
                </c:pt>
                <c:pt idx="9077">
                  <c:v>9078</c:v>
                </c:pt>
                <c:pt idx="9078">
                  <c:v>9079</c:v>
                </c:pt>
                <c:pt idx="9079">
                  <c:v>9080</c:v>
                </c:pt>
                <c:pt idx="9080">
                  <c:v>9081</c:v>
                </c:pt>
                <c:pt idx="9081">
                  <c:v>9082</c:v>
                </c:pt>
                <c:pt idx="9082">
                  <c:v>9083</c:v>
                </c:pt>
                <c:pt idx="9083">
                  <c:v>9084</c:v>
                </c:pt>
                <c:pt idx="9084">
                  <c:v>9085</c:v>
                </c:pt>
                <c:pt idx="9085">
                  <c:v>9086</c:v>
                </c:pt>
                <c:pt idx="9086">
                  <c:v>9087</c:v>
                </c:pt>
                <c:pt idx="9087">
                  <c:v>9088</c:v>
                </c:pt>
                <c:pt idx="9088">
                  <c:v>9089</c:v>
                </c:pt>
                <c:pt idx="9089">
                  <c:v>9090</c:v>
                </c:pt>
                <c:pt idx="9090">
                  <c:v>9091</c:v>
                </c:pt>
                <c:pt idx="9091">
                  <c:v>9092</c:v>
                </c:pt>
                <c:pt idx="9092">
                  <c:v>9093</c:v>
                </c:pt>
                <c:pt idx="9093">
                  <c:v>9094</c:v>
                </c:pt>
                <c:pt idx="9094">
                  <c:v>9095</c:v>
                </c:pt>
                <c:pt idx="9095">
                  <c:v>9096</c:v>
                </c:pt>
                <c:pt idx="9096">
                  <c:v>9097</c:v>
                </c:pt>
                <c:pt idx="9097">
                  <c:v>9098</c:v>
                </c:pt>
                <c:pt idx="9098">
                  <c:v>9099</c:v>
                </c:pt>
                <c:pt idx="9099">
                  <c:v>9100</c:v>
                </c:pt>
                <c:pt idx="9100">
                  <c:v>9101</c:v>
                </c:pt>
                <c:pt idx="9101">
                  <c:v>9102</c:v>
                </c:pt>
                <c:pt idx="9102">
                  <c:v>9103</c:v>
                </c:pt>
                <c:pt idx="9103">
                  <c:v>9104</c:v>
                </c:pt>
                <c:pt idx="9104">
                  <c:v>9105</c:v>
                </c:pt>
                <c:pt idx="9105">
                  <c:v>9106</c:v>
                </c:pt>
                <c:pt idx="9106">
                  <c:v>9107</c:v>
                </c:pt>
                <c:pt idx="9107">
                  <c:v>9108</c:v>
                </c:pt>
                <c:pt idx="9108">
                  <c:v>9109</c:v>
                </c:pt>
                <c:pt idx="9109">
                  <c:v>9110</c:v>
                </c:pt>
                <c:pt idx="9110">
                  <c:v>9111</c:v>
                </c:pt>
                <c:pt idx="9111">
                  <c:v>9112</c:v>
                </c:pt>
                <c:pt idx="9112">
                  <c:v>9113</c:v>
                </c:pt>
                <c:pt idx="9113">
                  <c:v>9114</c:v>
                </c:pt>
                <c:pt idx="9114">
                  <c:v>9115</c:v>
                </c:pt>
                <c:pt idx="9115">
                  <c:v>9116</c:v>
                </c:pt>
                <c:pt idx="9116">
                  <c:v>9117</c:v>
                </c:pt>
                <c:pt idx="9117">
                  <c:v>9118</c:v>
                </c:pt>
                <c:pt idx="9118">
                  <c:v>9119</c:v>
                </c:pt>
                <c:pt idx="9119">
                  <c:v>9120</c:v>
                </c:pt>
                <c:pt idx="9120">
                  <c:v>9121</c:v>
                </c:pt>
                <c:pt idx="9121">
                  <c:v>9122</c:v>
                </c:pt>
                <c:pt idx="9122">
                  <c:v>9123</c:v>
                </c:pt>
                <c:pt idx="9123">
                  <c:v>9124</c:v>
                </c:pt>
                <c:pt idx="9124">
                  <c:v>9125</c:v>
                </c:pt>
                <c:pt idx="9125">
                  <c:v>9126</c:v>
                </c:pt>
                <c:pt idx="9126">
                  <c:v>9127</c:v>
                </c:pt>
                <c:pt idx="9127">
                  <c:v>9128</c:v>
                </c:pt>
                <c:pt idx="9128">
                  <c:v>9129</c:v>
                </c:pt>
                <c:pt idx="9129">
                  <c:v>9130</c:v>
                </c:pt>
                <c:pt idx="9130">
                  <c:v>9131</c:v>
                </c:pt>
                <c:pt idx="9131">
                  <c:v>9132</c:v>
                </c:pt>
                <c:pt idx="9132">
                  <c:v>9133</c:v>
                </c:pt>
                <c:pt idx="9133">
                  <c:v>9134</c:v>
                </c:pt>
                <c:pt idx="9134">
                  <c:v>9135</c:v>
                </c:pt>
                <c:pt idx="9135">
                  <c:v>9136</c:v>
                </c:pt>
                <c:pt idx="9136">
                  <c:v>9137</c:v>
                </c:pt>
                <c:pt idx="9137">
                  <c:v>9138</c:v>
                </c:pt>
                <c:pt idx="9138">
                  <c:v>9139</c:v>
                </c:pt>
                <c:pt idx="9139">
                  <c:v>9140</c:v>
                </c:pt>
                <c:pt idx="9140">
                  <c:v>9141</c:v>
                </c:pt>
                <c:pt idx="9141">
                  <c:v>9142</c:v>
                </c:pt>
                <c:pt idx="9142">
                  <c:v>9143</c:v>
                </c:pt>
                <c:pt idx="9143">
                  <c:v>9144</c:v>
                </c:pt>
                <c:pt idx="9144">
                  <c:v>9145</c:v>
                </c:pt>
                <c:pt idx="9145">
                  <c:v>9146</c:v>
                </c:pt>
                <c:pt idx="9146">
                  <c:v>9147</c:v>
                </c:pt>
                <c:pt idx="9147">
                  <c:v>9148</c:v>
                </c:pt>
                <c:pt idx="9148">
                  <c:v>9149</c:v>
                </c:pt>
                <c:pt idx="9149">
                  <c:v>9150</c:v>
                </c:pt>
                <c:pt idx="9150">
                  <c:v>9151</c:v>
                </c:pt>
                <c:pt idx="9151">
                  <c:v>9152</c:v>
                </c:pt>
                <c:pt idx="9152">
                  <c:v>9153</c:v>
                </c:pt>
                <c:pt idx="9153">
                  <c:v>9154</c:v>
                </c:pt>
                <c:pt idx="9154">
                  <c:v>9155</c:v>
                </c:pt>
                <c:pt idx="9155">
                  <c:v>9156</c:v>
                </c:pt>
                <c:pt idx="9156">
                  <c:v>9157</c:v>
                </c:pt>
                <c:pt idx="9157">
                  <c:v>9158</c:v>
                </c:pt>
                <c:pt idx="9158">
                  <c:v>9159</c:v>
                </c:pt>
                <c:pt idx="9159">
                  <c:v>9160</c:v>
                </c:pt>
                <c:pt idx="9160">
                  <c:v>9161</c:v>
                </c:pt>
                <c:pt idx="9161">
                  <c:v>9162</c:v>
                </c:pt>
                <c:pt idx="9162">
                  <c:v>9163</c:v>
                </c:pt>
                <c:pt idx="9163">
                  <c:v>9164</c:v>
                </c:pt>
                <c:pt idx="9164">
                  <c:v>9165</c:v>
                </c:pt>
                <c:pt idx="9165">
                  <c:v>9166</c:v>
                </c:pt>
                <c:pt idx="9166">
                  <c:v>9167</c:v>
                </c:pt>
                <c:pt idx="9167">
                  <c:v>9168</c:v>
                </c:pt>
                <c:pt idx="9168">
                  <c:v>9169</c:v>
                </c:pt>
                <c:pt idx="9169">
                  <c:v>9170</c:v>
                </c:pt>
                <c:pt idx="9170">
                  <c:v>9171</c:v>
                </c:pt>
                <c:pt idx="9171">
                  <c:v>9172</c:v>
                </c:pt>
                <c:pt idx="9172">
                  <c:v>9173</c:v>
                </c:pt>
                <c:pt idx="9173">
                  <c:v>9174</c:v>
                </c:pt>
                <c:pt idx="9174">
                  <c:v>9175</c:v>
                </c:pt>
                <c:pt idx="9175">
                  <c:v>9176</c:v>
                </c:pt>
                <c:pt idx="9176">
                  <c:v>9177</c:v>
                </c:pt>
                <c:pt idx="9177">
                  <c:v>9178</c:v>
                </c:pt>
                <c:pt idx="9178">
                  <c:v>9179</c:v>
                </c:pt>
                <c:pt idx="9179">
                  <c:v>9180</c:v>
                </c:pt>
                <c:pt idx="9180">
                  <c:v>9181</c:v>
                </c:pt>
                <c:pt idx="9181">
                  <c:v>9182</c:v>
                </c:pt>
                <c:pt idx="9182">
                  <c:v>9183</c:v>
                </c:pt>
                <c:pt idx="9183">
                  <c:v>9184</c:v>
                </c:pt>
                <c:pt idx="9184">
                  <c:v>9185</c:v>
                </c:pt>
                <c:pt idx="9185">
                  <c:v>9186</c:v>
                </c:pt>
                <c:pt idx="9186">
                  <c:v>9187</c:v>
                </c:pt>
                <c:pt idx="9187">
                  <c:v>9188</c:v>
                </c:pt>
                <c:pt idx="9188">
                  <c:v>9189</c:v>
                </c:pt>
                <c:pt idx="9189">
                  <c:v>9190</c:v>
                </c:pt>
                <c:pt idx="9190">
                  <c:v>9191</c:v>
                </c:pt>
                <c:pt idx="9191">
                  <c:v>9192</c:v>
                </c:pt>
                <c:pt idx="9192">
                  <c:v>9193</c:v>
                </c:pt>
                <c:pt idx="9193">
                  <c:v>9194</c:v>
                </c:pt>
                <c:pt idx="9194">
                  <c:v>9195</c:v>
                </c:pt>
                <c:pt idx="9195">
                  <c:v>9196</c:v>
                </c:pt>
                <c:pt idx="9196">
                  <c:v>9197</c:v>
                </c:pt>
                <c:pt idx="9197">
                  <c:v>9198</c:v>
                </c:pt>
                <c:pt idx="9198">
                  <c:v>9199</c:v>
                </c:pt>
                <c:pt idx="9199">
                  <c:v>9200</c:v>
                </c:pt>
                <c:pt idx="9200">
                  <c:v>9201</c:v>
                </c:pt>
                <c:pt idx="9201">
                  <c:v>9202</c:v>
                </c:pt>
                <c:pt idx="9202">
                  <c:v>9203</c:v>
                </c:pt>
                <c:pt idx="9203">
                  <c:v>9204</c:v>
                </c:pt>
                <c:pt idx="9204">
                  <c:v>9205</c:v>
                </c:pt>
                <c:pt idx="9205">
                  <c:v>9206</c:v>
                </c:pt>
                <c:pt idx="9206">
                  <c:v>9207</c:v>
                </c:pt>
                <c:pt idx="9207">
                  <c:v>9208</c:v>
                </c:pt>
                <c:pt idx="9208">
                  <c:v>9209</c:v>
                </c:pt>
                <c:pt idx="9209">
                  <c:v>9210</c:v>
                </c:pt>
                <c:pt idx="9210">
                  <c:v>9211</c:v>
                </c:pt>
                <c:pt idx="9211">
                  <c:v>9212</c:v>
                </c:pt>
                <c:pt idx="9212">
                  <c:v>9213</c:v>
                </c:pt>
                <c:pt idx="9213">
                  <c:v>9214</c:v>
                </c:pt>
                <c:pt idx="9214">
                  <c:v>9215</c:v>
                </c:pt>
                <c:pt idx="9215">
                  <c:v>9216</c:v>
                </c:pt>
                <c:pt idx="9216">
                  <c:v>9217</c:v>
                </c:pt>
                <c:pt idx="9217">
                  <c:v>9218</c:v>
                </c:pt>
                <c:pt idx="9218">
                  <c:v>9219</c:v>
                </c:pt>
                <c:pt idx="9219">
                  <c:v>9220</c:v>
                </c:pt>
                <c:pt idx="9220">
                  <c:v>9221</c:v>
                </c:pt>
                <c:pt idx="9221">
                  <c:v>9222</c:v>
                </c:pt>
                <c:pt idx="9222">
                  <c:v>9223</c:v>
                </c:pt>
                <c:pt idx="9223">
                  <c:v>9224</c:v>
                </c:pt>
                <c:pt idx="9224">
                  <c:v>9225</c:v>
                </c:pt>
                <c:pt idx="9225">
                  <c:v>9226</c:v>
                </c:pt>
                <c:pt idx="9226">
                  <c:v>9227</c:v>
                </c:pt>
                <c:pt idx="9227">
                  <c:v>9228</c:v>
                </c:pt>
                <c:pt idx="9228">
                  <c:v>9229</c:v>
                </c:pt>
                <c:pt idx="9229">
                  <c:v>9230</c:v>
                </c:pt>
                <c:pt idx="9230">
                  <c:v>9231</c:v>
                </c:pt>
                <c:pt idx="9231">
                  <c:v>9232</c:v>
                </c:pt>
                <c:pt idx="9232">
                  <c:v>9233</c:v>
                </c:pt>
                <c:pt idx="9233">
                  <c:v>9234</c:v>
                </c:pt>
                <c:pt idx="9234">
                  <c:v>9235</c:v>
                </c:pt>
                <c:pt idx="9235">
                  <c:v>9236</c:v>
                </c:pt>
                <c:pt idx="9236">
                  <c:v>9237</c:v>
                </c:pt>
                <c:pt idx="9237">
                  <c:v>9238</c:v>
                </c:pt>
                <c:pt idx="9238">
                  <c:v>9239</c:v>
                </c:pt>
                <c:pt idx="9239">
                  <c:v>9240</c:v>
                </c:pt>
                <c:pt idx="9240">
                  <c:v>9241</c:v>
                </c:pt>
                <c:pt idx="9241">
                  <c:v>9242</c:v>
                </c:pt>
                <c:pt idx="9242">
                  <c:v>9243</c:v>
                </c:pt>
                <c:pt idx="9243">
                  <c:v>9244</c:v>
                </c:pt>
                <c:pt idx="9244">
                  <c:v>9245</c:v>
                </c:pt>
                <c:pt idx="9245">
                  <c:v>9246</c:v>
                </c:pt>
                <c:pt idx="9246">
                  <c:v>9247</c:v>
                </c:pt>
                <c:pt idx="9247">
                  <c:v>9248</c:v>
                </c:pt>
                <c:pt idx="9248">
                  <c:v>9249</c:v>
                </c:pt>
                <c:pt idx="9249">
                  <c:v>9250</c:v>
                </c:pt>
                <c:pt idx="9250">
                  <c:v>9251</c:v>
                </c:pt>
                <c:pt idx="9251">
                  <c:v>9252</c:v>
                </c:pt>
                <c:pt idx="9252">
                  <c:v>9253</c:v>
                </c:pt>
                <c:pt idx="9253">
                  <c:v>9254</c:v>
                </c:pt>
                <c:pt idx="9254">
                  <c:v>9255</c:v>
                </c:pt>
                <c:pt idx="9255">
                  <c:v>9256</c:v>
                </c:pt>
                <c:pt idx="9256">
                  <c:v>9257</c:v>
                </c:pt>
                <c:pt idx="9257">
                  <c:v>9258</c:v>
                </c:pt>
                <c:pt idx="9258">
                  <c:v>9259</c:v>
                </c:pt>
                <c:pt idx="9259">
                  <c:v>9260</c:v>
                </c:pt>
                <c:pt idx="9260">
                  <c:v>9261</c:v>
                </c:pt>
                <c:pt idx="9261">
                  <c:v>9262</c:v>
                </c:pt>
                <c:pt idx="9262">
                  <c:v>9263</c:v>
                </c:pt>
                <c:pt idx="9263">
                  <c:v>9264</c:v>
                </c:pt>
                <c:pt idx="9264">
                  <c:v>9265</c:v>
                </c:pt>
                <c:pt idx="9265">
                  <c:v>9266</c:v>
                </c:pt>
                <c:pt idx="9266">
                  <c:v>9267</c:v>
                </c:pt>
                <c:pt idx="9267">
                  <c:v>9268</c:v>
                </c:pt>
                <c:pt idx="9268">
                  <c:v>9269</c:v>
                </c:pt>
                <c:pt idx="9269">
                  <c:v>9270</c:v>
                </c:pt>
                <c:pt idx="9270">
                  <c:v>9271</c:v>
                </c:pt>
                <c:pt idx="9271">
                  <c:v>9272</c:v>
                </c:pt>
                <c:pt idx="9272">
                  <c:v>9273</c:v>
                </c:pt>
                <c:pt idx="9273">
                  <c:v>9274</c:v>
                </c:pt>
                <c:pt idx="9274">
                  <c:v>9275</c:v>
                </c:pt>
                <c:pt idx="9275">
                  <c:v>9276</c:v>
                </c:pt>
                <c:pt idx="9276">
                  <c:v>9277</c:v>
                </c:pt>
                <c:pt idx="9277">
                  <c:v>9278</c:v>
                </c:pt>
                <c:pt idx="9278">
                  <c:v>9279</c:v>
                </c:pt>
                <c:pt idx="9279">
                  <c:v>9280</c:v>
                </c:pt>
                <c:pt idx="9280">
                  <c:v>9281</c:v>
                </c:pt>
                <c:pt idx="9281">
                  <c:v>9282</c:v>
                </c:pt>
                <c:pt idx="9282">
                  <c:v>9283</c:v>
                </c:pt>
                <c:pt idx="9283">
                  <c:v>9284</c:v>
                </c:pt>
                <c:pt idx="9284">
                  <c:v>9285</c:v>
                </c:pt>
                <c:pt idx="9285">
                  <c:v>9286</c:v>
                </c:pt>
                <c:pt idx="9286">
                  <c:v>9287</c:v>
                </c:pt>
                <c:pt idx="9287">
                  <c:v>9288</c:v>
                </c:pt>
                <c:pt idx="9288">
                  <c:v>9289</c:v>
                </c:pt>
                <c:pt idx="9289">
                  <c:v>9290</c:v>
                </c:pt>
                <c:pt idx="9290">
                  <c:v>9291</c:v>
                </c:pt>
                <c:pt idx="9291">
                  <c:v>9292</c:v>
                </c:pt>
                <c:pt idx="9292">
                  <c:v>9293</c:v>
                </c:pt>
                <c:pt idx="9293">
                  <c:v>9294</c:v>
                </c:pt>
                <c:pt idx="9294">
                  <c:v>9295</c:v>
                </c:pt>
                <c:pt idx="9295">
                  <c:v>9296</c:v>
                </c:pt>
                <c:pt idx="9296">
                  <c:v>9297</c:v>
                </c:pt>
                <c:pt idx="9297">
                  <c:v>9298</c:v>
                </c:pt>
                <c:pt idx="9298">
                  <c:v>9299</c:v>
                </c:pt>
                <c:pt idx="9299">
                  <c:v>9300</c:v>
                </c:pt>
                <c:pt idx="9300">
                  <c:v>9301</c:v>
                </c:pt>
                <c:pt idx="9301">
                  <c:v>9302</c:v>
                </c:pt>
                <c:pt idx="9302">
                  <c:v>9303</c:v>
                </c:pt>
                <c:pt idx="9303">
                  <c:v>9304</c:v>
                </c:pt>
                <c:pt idx="9304">
                  <c:v>9305</c:v>
                </c:pt>
                <c:pt idx="9305">
                  <c:v>9306</c:v>
                </c:pt>
                <c:pt idx="9306">
                  <c:v>9307</c:v>
                </c:pt>
                <c:pt idx="9307">
                  <c:v>9308</c:v>
                </c:pt>
                <c:pt idx="9308">
                  <c:v>9309</c:v>
                </c:pt>
                <c:pt idx="9309">
                  <c:v>9310</c:v>
                </c:pt>
                <c:pt idx="9310">
                  <c:v>9311</c:v>
                </c:pt>
                <c:pt idx="9311">
                  <c:v>9312</c:v>
                </c:pt>
                <c:pt idx="9312">
                  <c:v>9313</c:v>
                </c:pt>
                <c:pt idx="9313">
                  <c:v>9314</c:v>
                </c:pt>
                <c:pt idx="9314">
                  <c:v>9315</c:v>
                </c:pt>
                <c:pt idx="9315">
                  <c:v>9316</c:v>
                </c:pt>
                <c:pt idx="9316">
                  <c:v>9317</c:v>
                </c:pt>
                <c:pt idx="9317">
                  <c:v>9318</c:v>
                </c:pt>
                <c:pt idx="9318">
                  <c:v>9319</c:v>
                </c:pt>
                <c:pt idx="9319">
                  <c:v>9320</c:v>
                </c:pt>
                <c:pt idx="9320">
                  <c:v>9321</c:v>
                </c:pt>
                <c:pt idx="9321">
                  <c:v>9322</c:v>
                </c:pt>
                <c:pt idx="9322">
                  <c:v>9323</c:v>
                </c:pt>
                <c:pt idx="9323">
                  <c:v>9324</c:v>
                </c:pt>
                <c:pt idx="9324">
                  <c:v>9325</c:v>
                </c:pt>
                <c:pt idx="9325">
                  <c:v>9326</c:v>
                </c:pt>
                <c:pt idx="9326">
                  <c:v>9327</c:v>
                </c:pt>
                <c:pt idx="9327">
                  <c:v>9328</c:v>
                </c:pt>
                <c:pt idx="9328">
                  <c:v>9329</c:v>
                </c:pt>
                <c:pt idx="9329">
                  <c:v>9330</c:v>
                </c:pt>
                <c:pt idx="9330">
                  <c:v>9331</c:v>
                </c:pt>
                <c:pt idx="9331">
                  <c:v>9332</c:v>
                </c:pt>
                <c:pt idx="9332">
                  <c:v>9333</c:v>
                </c:pt>
                <c:pt idx="9333">
                  <c:v>9334</c:v>
                </c:pt>
                <c:pt idx="9334">
                  <c:v>9335</c:v>
                </c:pt>
                <c:pt idx="9335">
                  <c:v>9336</c:v>
                </c:pt>
                <c:pt idx="9336">
                  <c:v>9337</c:v>
                </c:pt>
                <c:pt idx="9337">
                  <c:v>9338</c:v>
                </c:pt>
                <c:pt idx="9338">
                  <c:v>9339</c:v>
                </c:pt>
                <c:pt idx="9339">
                  <c:v>9340</c:v>
                </c:pt>
                <c:pt idx="9340">
                  <c:v>9341</c:v>
                </c:pt>
                <c:pt idx="9341">
                  <c:v>9342</c:v>
                </c:pt>
                <c:pt idx="9342">
                  <c:v>9343</c:v>
                </c:pt>
                <c:pt idx="9343">
                  <c:v>9344</c:v>
                </c:pt>
                <c:pt idx="9344">
                  <c:v>9345</c:v>
                </c:pt>
                <c:pt idx="9345">
                  <c:v>9346</c:v>
                </c:pt>
                <c:pt idx="9346">
                  <c:v>9347</c:v>
                </c:pt>
                <c:pt idx="9347">
                  <c:v>9348</c:v>
                </c:pt>
                <c:pt idx="9348">
                  <c:v>9349</c:v>
                </c:pt>
                <c:pt idx="9349">
                  <c:v>9350</c:v>
                </c:pt>
                <c:pt idx="9350">
                  <c:v>9351</c:v>
                </c:pt>
                <c:pt idx="9351">
                  <c:v>9352</c:v>
                </c:pt>
                <c:pt idx="9352">
                  <c:v>9353</c:v>
                </c:pt>
                <c:pt idx="9353">
                  <c:v>9354</c:v>
                </c:pt>
                <c:pt idx="9354">
                  <c:v>9355</c:v>
                </c:pt>
                <c:pt idx="9355">
                  <c:v>9356</c:v>
                </c:pt>
                <c:pt idx="9356">
                  <c:v>9357</c:v>
                </c:pt>
                <c:pt idx="9357">
                  <c:v>9358</c:v>
                </c:pt>
                <c:pt idx="9358">
                  <c:v>9359</c:v>
                </c:pt>
                <c:pt idx="9359">
                  <c:v>9360</c:v>
                </c:pt>
                <c:pt idx="9360">
                  <c:v>9361</c:v>
                </c:pt>
                <c:pt idx="9361">
                  <c:v>9362</c:v>
                </c:pt>
                <c:pt idx="9362">
                  <c:v>9363</c:v>
                </c:pt>
                <c:pt idx="9363">
                  <c:v>9364</c:v>
                </c:pt>
                <c:pt idx="9364">
                  <c:v>9365</c:v>
                </c:pt>
                <c:pt idx="9365">
                  <c:v>9366</c:v>
                </c:pt>
                <c:pt idx="9366">
                  <c:v>9367</c:v>
                </c:pt>
                <c:pt idx="9367">
                  <c:v>9368</c:v>
                </c:pt>
                <c:pt idx="9368">
                  <c:v>9369</c:v>
                </c:pt>
                <c:pt idx="9369">
                  <c:v>9370</c:v>
                </c:pt>
                <c:pt idx="9370">
                  <c:v>9371</c:v>
                </c:pt>
                <c:pt idx="9371">
                  <c:v>9372</c:v>
                </c:pt>
                <c:pt idx="9372">
                  <c:v>9373</c:v>
                </c:pt>
                <c:pt idx="9373">
                  <c:v>9374</c:v>
                </c:pt>
                <c:pt idx="9374">
                  <c:v>9375</c:v>
                </c:pt>
                <c:pt idx="9375">
                  <c:v>9376</c:v>
                </c:pt>
                <c:pt idx="9376">
                  <c:v>9377</c:v>
                </c:pt>
                <c:pt idx="9377">
                  <c:v>9378</c:v>
                </c:pt>
                <c:pt idx="9378">
                  <c:v>9379</c:v>
                </c:pt>
                <c:pt idx="9379">
                  <c:v>9380</c:v>
                </c:pt>
                <c:pt idx="9380">
                  <c:v>9381</c:v>
                </c:pt>
                <c:pt idx="9381">
                  <c:v>9382</c:v>
                </c:pt>
                <c:pt idx="9382">
                  <c:v>9383</c:v>
                </c:pt>
                <c:pt idx="9383">
                  <c:v>9384</c:v>
                </c:pt>
                <c:pt idx="9384">
                  <c:v>9385</c:v>
                </c:pt>
                <c:pt idx="9385">
                  <c:v>9386</c:v>
                </c:pt>
                <c:pt idx="9386">
                  <c:v>9387</c:v>
                </c:pt>
                <c:pt idx="9387">
                  <c:v>9388</c:v>
                </c:pt>
                <c:pt idx="9388">
                  <c:v>9389</c:v>
                </c:pt>
                <c:pt idx="9389">
                  <c:v>9390</c:v>
                </c:pt>
                <c:pt idx="9390">
                  <c:v>9391</c:v>
                </c:pt>
                <c:pt idx="9391">
                  <c:v>9392</c:v>
                </c:pt>
                <c:pt idx="9392">
                  <c:v>9393</c:v>
                </c:pt>
                <c:pt idx="9393">
                  <c:v>9394</c:v>
                </c:pt>
                <c:pt idx="9394">
                  <c:v>9395</c:v>
                </c:pt>
                <c:pt idx="9395">
                  <c:v>9396</c:v>
                </c:pt>
                <c:pt idx="9396">
                  <c:v>9397</c:v>
                </c:pt>
                <c:pt idx="9397">
                  <c:v>9398</c:v>
                </c:pt>
                <c:pt idx="9398">
                  <c:v>9399</c:v>
                </c:pt>
                <c:pt idx="9399">
                  <c:v>9400</c:v>
                </c:pt>
                <c:pt idx="9400">
                  <c:v>9401</c:v>
                </c:pt>
                <c:pt idx="9401">
                  <c:v>9402</c:v>
                </c:pt>
                <c:pt idx="9402">
                  <c:v>9403</c:v>
                </c:pt>
                <c:pt idx="9403">
                  <c:v>9404</c:v>
                </c:pt>
                <c:pt idx="9404">
                  <c:v>9405</c:v>
                </c:pt>
                <c:pt idx="9405">
                  <c:v>9406</c:v>
                </c:pt>
                <c:pt idx="9406">
                  <c:v>9407</c:v>
                </c:pt>
                <c:pt idx="9407">
                  <c:v>9408</c:v>
                </c:pt>
                <c:pt idx="9408">
                  <c:v>9409</c:v>
                </c:pt>
                <c:pt idx="9409">
                  <c:v>9410</c:v>
                </c:pt>
                <c:pt idx="9410">
                  <c:v>9411</c:v>
                </c:pt>
                <c:pt idx="9411">
                  <c:v>9412</c:v>
                </c:pt>
                <c:pt idx="9412">
                  <c:v>9413</c:v>
                </c:pt>
                <c:pt idx="9413">
                  <c:v>9414</c:v>
                </c:pt>
                <c:pt idx="9414">
                  <c:v>9415</c:v>
                </c:pt>
                <c:pt idx="9415">
                  <c:v>9416</c:v>
                </c:pt>
                <c:pt idx="9416">
                  <c:v>9417</c:v>
                </c:pt>
                <c:pt idx="9417">
                  <c:v>9418</c:v>
                </c:pt>
                <c:pt idx="9418">
                  <c:v>9419</c:v>
                </c:pt>
                <c:pt idx="9419">
                  <c:v>9420</c:v>
                </c:pt>
                <c:pt idx="9420">
                  <c:v>9421</c:v>
                </c:pt>
                <c:pt idx="9421">
                  <c:v>9422</c:v>
                </c:pt>
                <c:pt idx="9422">
                  <c:v>9423</c:v>
                </c:pt>
                <c:pt idx="9423">
                  <c:v>9424</c:v>
                </c:pt>
                <c:pt idx="9424">
                  <c:v>9425</c:v>
                </c:pt>
                <c:pt idx="9425">
                  <c:v>9426</c:v>
                </c:pt>
                <c:pt idx="9426">
                  <c:v>9427</c:v>
                </c:pt>
                <c:pt idx="9427">
                  <c:v>9428</c:v>
                </c:pt>
                <c:pt idx="9428">
                  <c:v>9429</c:v>
                </c:pt>
                <c:pt idx="9429">
                  <c:v>9430</c:v>
                </c:pt>
                <c:pt idx="9430">
                  <c:v>9431</c:v>
                </c:pt>
                <c:pt idx="9431">
                  <c:v>9432</c:v>
                </c:pt>
                <c:pt idx="9432">
                  <c:v>9433</c:v>
                </c:pt>
                <c:pt idx="9433">
                  <c:v>9434</c:v>
                </c:pt>
                <c:pt idx="9434">
                  <c:v>9435</c:v>
                </c:pt>
                <c:pt idx="9435">
                  <c:v>9436</c:v>
                </c:pt>
                <c:pt idx="9436">
                  <c:v>9437</c:v>
                </c:pt>
                <c:pt idx="9437">
                  <c:v>9438</c:v>
                </c:pt>
                <c:pt idx="9438">
                  <c:v>9439</c:v>
                </c:pt>
                <c:pt idx="9439">
                  <c:v>9440</c:v>
                </c:pt>
                <c:pt idx="9440">
                  <c:v>9441</c:v>
                </c:pt>
                <c:pt idx="9441">
                  <c:v>9442</c:v>
                </c:pt>
                <c:pt idx="9442">
                  <c:v>9443</c:v>
                </c:pt>
                <c:pt idx="9443">
                  <c:v>9444</c:v>
                </c:pt>
                <c:pt idx="9444">
                  <c:v>9445</c:v>
                </c:pt>
                <c:pt idx="9445">
                  <c:v>9446</c:v>
                </c:pt>
                <c:pt idx="9446">
                  <c:v>9447</c:v>
                </c:pt>
                <c:pt idx="9447">
                  <c:v>9448</c:v>
                </c:pt>
                <c:pt idx="9448">
                  <c:v>9449</c:v>
                </c:pt>
                <c:pt idx="9449">
                  <c:v>9450</c:v>
                </c:pt>
                <c:pt idx="9450">
                  <c:v>9451</c:v>
                </c:pt>
                <c:pt idx="9451">
                  <c:v>9452</c:v>
                </c:pt>
                <c:pt idx="9452">
                  <c:v>9453</c:v>
                </c:pt>
                <c:pt idx="9453">
                  <c:v>9454</c:v>
                </c:pt>
                <c:pt idx="9454">
                  <c:v>9455</c:v>
                </c:pt>
                <c:pt idx="9455">
                  <c:v>9456</c:v>
                </c:pt>
                <c:pt idx="9456">
                  <c:v>9457</c:v>
                </c:pt>
                <c:pt idx="9457">
                  <c:v>9458</c:v>
                </c:pt>
                <c:pt idx="9458">
                  <c:v>9459</c:v>
                </c:pt>
                <c:pt idx="9459">
                  <c:v>9460</c:v>
                </c:pt>
                <c:pt idx="9460">
                  <c:v>9461</c:v>
                </c:pt>
                <c:pt idx="9461">
                  <c:v>9462</c:v>
                </c:pt>
                <c:pt idx="9462">
                  <c:v>9463</c:v>
                </c:pt>
                <c:pt idx="9463">
                  <c:v>9464</c:v>
                </c:pt>
                <c:pt idx="9464">
                  <c:v>9465</c:v>
                </c:pt>
                <c:pt idx="9465">
                  <c:v>9466</c:v>
                </c:pt>
                <c:pt idx="9466">
                  <c:v>9467</c:v>
                </c:pt>
                <c:pt idx="9467">
                  <c:v>9468</c:v>
                </c:pt>
                <c:pt idx="9468">
                  <c:v>9469</c:v>
                </c:pt>
                <c:pt idx="9469">
                  <c:v>9470</c:v>
                </c:pt>
                <c:pt idx="9470">
                  <c:v>9471</c:v>
                </c:pt>
                <c:pt idx="9471">
                  <c:v>9472</c:v>
                </c:pt>
                <c:pt idx="9472">
                  <c:v>9473</c:v>
                </c:pt>
                <c:pt idx="9473">
                  <c:v>9474</c:v>
                </c:pt>
                <c:pt idx="9474">
                  <c:v>9475</c:v>
                </c:pt>
                <c:pt idx="9475">
                  <c:v>9476</c:v>
                </c:pt>
                <c:pt idx="9476">
                  <c:v>9477</c:v>
                </c:pt>
                <c:pt idx="9477">
                  <c:v>9478</c:v>
                </c:pt>
                <c:pt idx="9478">
                  <c:v>9479</c:v>
                </c:pt>
                <c:pt idx="9479">
                  <c:v>9480</c:v>
                </c:pt>
                <c:pt idx="9480">
                  <c:v>9481</c:v>
                </c:pt>
                <c:pt idx="9481">
                  <c:v>9482</c:v>
                </c:pt>
                <c:pt idx="9482">
                  <c:v>9483</c:v>
                </c:pt>
                <c:pt idx="9483">
                  <c:v>9484</c:v>
                </c:pt>
                <c:pt idx="9484">
                  <c:v>9485</c:v>
                </c:pt>
                <c:pt idx="9485">
                  <c:v>9486</c:v>
                </c:pt>
                <c:pt idx="9486">
                  <c:v>9487</c:v>
                </c:pt>
                <c:pt idx="9487">
                  <c:v>9488</c:v>
                </c:pt>
                <c:pt idx="9488">
                  <c:v>9489</c:v>
                </c:pt>
                <c:pt idx="9489">
                  <c:v>9490</c:v>
                </c:pt>
                <c:pt idx="9490">
                  <c:v>9491</c:v>
                </c:pt>
                <c:pt idx="9491">
                  <c:v>9492</c:v>
                </c:pt>
                <c:pt idx="9492">
                  <c:v>9493</c:v>
                </c:pt>
                <c:pt idx="9493">
                  <c:v>9494</c:v>
                </c:pt>
                <c:pt idx="9494">
                  <c:v>9495</c:v>
                </c:pt>
                <c:pt idx="9495">
                  <c:v>9496</c:v>
                </c:pt>
                <c:pt idx="9496">
                  <c:v>9497</c:v>
                </c:pt>
                <c:pt idx="9497">
                  <c:v>9498</c:v>
                </c:pt>
                <c:pt idx="9498">
                  <c:v>9499</c:v>
                </c:pt>
                <c:pt idx="9499">
                  <c:v>9500</c:v>
                </c:pt>
                <c:pt idx="9500">
                  <c:v>9501</c:v>
                </c:pt>
                <c:pt idx="9501">
                  <c:v>9502</c:v>
                </c:pt>
                <c:pt idx="9502">
                  <c:v>9503</c:v>
                </c:pt>
                <c:pt idx="9503">
                  <c:v>9504</c:v>
                </c:pt>
                <c:pt idx="9504">
                  <c:v>9505</c:v>
                </c:pt>
                <c:pt idx="9505">
                  <c:v>9506</c:v>
                </c:pt>
                <c:pt idx="9506">
                  <c:v>9507</c:v>
                </c:pt>
                <c:pt idx="9507">
                  <c:v>9508</c:v>
                </c:pt>
                <c:pt idx="9508">
                  <c:v>9509</c:v>
                </c:pt>
                <c:pt idx="9509">
                  <c:v>9510</c:v>
                </c:pt>
                <c:pt idx="9510">
                  <c:v>9511</c:v>
                </c:pt>
                <c:pt idx="9511">
                  <c:v>9512</c:v>
                </c:pt>
                <c:pt idx="9512">
                  <c:v>9513</c:v>
                </c:pt>
                <c:pt idx="9513">
                  <c:v>9514</c:v>
                </c:pt>
                <c:pt idx="9514">
                  <c:v>9515</c:v>
                </c:pt>
                <c:pt idx="9515">
                  <c:v>9516</c:v>
                </c:pt>
                <c:pt idx="9516">
                  <c:v>9517</c:v>
                </c:pt>
                <c:pt idx="9517">
                  <c:v>9518</c:v>
                </c:pt>
                <c:pt idx="9518">
                  <c:v>9519</c:v>
                </c:pt>
                <c:pt idx="9519">
                  <c:v>9520</c:v>
                </c:pt>
                <c:pt idx="9520">
                  <c:v>9521</c:v>
                </c:pt>
                <c:pt idx="9521">
                  <c:v>9522</c:v>
                </c:pt>
                <c:pt idx="9522">
                  <c:v>9523</c:v>
                </c:pt>
                <c:pt idx="9523">
                  <c:v>9524</c:v>
                </c:pt>
                <c:pt idx="9524">
                  <c:v>9525</c:v>
                </c:pt>
                <c:pt idx="9525">
                  <c:v>9526</c:v>
                </c:pt>
                <c:pt idx="9526">
                  <c:v>9527</c:v>
                </c:pt>
                <c:pt idx="9527">
                  <c:v>9528</c:v>
                </c:pt>
                <c:pt idx="9528">
                  <c:v>9529</c:v>
                </c:pt>
                <c:pt idx="9529">
                  <c:v>9530</c:v>
                </c:pt>
                <c:pt idx="9530">
                  <c:v>9531</c:v>
                </c:pt>
                <c:pt idx="9531">
                  <c:v>9532</c:v>
                </c:pt>
                <c:pt idx="9532">
                  <c:v>9533</c:v>
                </c:pt>
                <c:pt idx="9533">
                  <c:v>9534</c:v>
                </c:pt>
                <c:pt idx="9534">
                  <c:v>9535</c:v>
                </c:pt>
                <c:pt idx="9535">
                  <c:v>9536</c:v>
                </c:pt>
                <c:pt idx="9536">
                  <c:v>9537</c:v>
                </c:pt>
                <c:pt idx="9537">
                  <c:v>9538</c:v>
                </c:pt>
                <c:pt idx="9538">
                  <c:v>9539</c:v>
                </c:pt>
                <c:pt idx="9539">
                  <c:v>9540</c:v>
                </c:pt>
                <c:pt idx="9540">
                  <c:v>9541</c:v>
                </c:pt>
                <c:pt idx="9541">
                  <c:v>9542</c:v>
                </c:pt>
                <c:pt idx="9542">
                  <c:v>9543</c:v>
                </c:pt>
                <c:pt idx="9543">
                  <c:v>9544</c:v>
                </c:pt>
                <c:pt idx="9544">
                  <c:v>9545</c:v>
                </c:pt>
                <c:pt idx="9545">
                  <c:v>9546</c:v>
                </c:pt>
                <c:pt idx="9546">
                  <c:v>9547</c:v>
                </c:pt>
                <c:pt idx="9547">
                  <c:v>9548</c:v>
                </c:pt>
                <c:pt idx="9548">
                  <c:v>9549</c:v>
                </c:pt>
                <c:pt idx="9549">
                  <c:v>9550</c:v>
                </c:pt>
                <c:pt idx="9550">
                  <c:v>9551</c:v>
                </c:pt>
                <c:pt idx="9551">
                  <c:v>9552</c:v>
                </c:pt>
                <c:pt idx="9552">
                  <c:v>9553</c:v>
                </c:pt>
                <c:pt idx="9553">
                  <c:v>9554</c:v>
                </c:pt>
                <c:pt idx="9554">
                  <c:v>9555</c:v>
                </c:pt>
                <c:pt idx="9555">
                  <c:v>9556</c:v>
                </c:pt>
                <c:pt idx="9556">
                  <c:v>9557</c:v>
                </c:pt>
                <c:pt idx="9557">
                  <c:v>9558</c:v>
                </c:pt>
                <c:pt idx="9558">
                  <c:v>9559</c:v>
                </c:pt>
                <c:pt idx="9559">
                  <c:v>9560</c:v>
                </c:pt>
                <c:pt idx="9560">
                  <c:v>9561</c:v>
                </c:pt>
                <c:pt idx="9561">
                  <c:v>9562</c:v>
                </c:pt>
                <c:pt idx="9562">
                  <c:v>9563</c:v>
                </c:pt>
                <c:pt idx="9563">
                  <c:v>9564</c:v>
                </c:pt>
                <c:pt idx="9564">
                  <c:v>9565</c:v>
                </c:pt>
                <c:pt idx="9565">
                  <c:v>9566</c:v>
                </c:pt>
                <c:pt idx="9566">
                  <c:v>9567</c:v>
                </c:pt>
                <c:pt idx="9567">
                  <c:v>9568</c:v>
                </c:pt>
                <c:pt idx="9568">
                  <c:v>9569</c:v>
                </c:pt>
                <c:pt idx="9569">
                  <c:v>9570</c:v>
                </c:pt>
                <c:pt idx="9570">
                  <c:v>9571</c:v>
                </c:pt>
                <c:pt idx="9571">
                  <c:v>9572</c:v>
                </c:pt>
                <c:pt idx="9572">
                  <c:v>9573</c:v>
                </c:pt>
                <c:pt idx="9573">
                  <c:v>9574</c:v>
                </c:pt>
                <c:pt idx="9574">
                  <c:v>9575</c:v>
                </c:pt>
                <c:pt idx="9575">
                  <c:v>9576</c:v>
                </c:pt>
                <c:pt idx="9576">
                  <c:v>9577</c:v>
                </c:pt>
                <c:pt idx="9577">
                  <c:v>9578</c:v>
                </c:pt>
                <c:pt idx="9578">
                  <c:v>9579</c:v>
                </c:pt>
                <c:pt idx="9579">
                  <c:v>9580</c:v>
                </c:pt>
                <c:pt idx="9580">
                  <c:v>9581</c:v>
                </c:pt>
                <c:pt idx="9581">
                  <c:v>9582</c:v>
                </c:pt>
                <c:pt idx="9582">
                  <c:v>9583</c:v>
                </c:pt>
                <c:pt idx="9583">
                  <c:v>9584</c:v>
                </c:pt>
                <c:pt idx="9584">
                  <c:v>9585</c:v>
                </c:pt>
                <c:pt idx="9585">
                  <c:v>9586</c:v>
                </c:pt>
                <c:pt idx="9586">
                  <c:v>9587</c:v>
                </c:pt>
                <c:pt idx="9587">
                  <c:v>9588</c:v>
                </c:pt>
                <c:pt idx="9588">
                  <c:v>9589</c:v>
                </c:pt>
                <c:pt idx="9589">
                  <c:v>9590</c:v>
                </c:pt>
                <c:pt idx="9590">
                  <c:v>9591</c:v>
                </c:pt>
                <c:pt idx="9591">
                  <c:v>9592</c:v>
                </c:pt>
                <c:pt idx="9592">
                  <c:v>9593</c:v>
                </c:pt>
                <c:pt idx="9593">
                  <c:v>9594</c:v>
                </c:pt>
                <c:pt idx="9594">
                  <c:v>9595</c:v>
                </c:pt>
                <c:pt idx="9595">
                  <c:v>9596</c:v>
                </c:pt>
                <c:pt idx="9596">
                  <c:v>9597</c:v>
                </c:pt>
                <c:pt idx="9597">
                  <c:v>9598</c:v>
                </c:pt>
                <c:pt idx="9598">
                  <c:v>9599</c:v>
                </c:pt>
                <c:pt idx="9599">
                  <c:v>9600</c:v>
                </c:pt>
                <c:pt idx="9600">
                  <c:v>9601</c:v>
                </c:pt>
                <c:pt idx="9601">
                  <c:v>9602</c:v>
                </c:pt>
                <c:pt idx="9602">
                  <c:v>9603</c:v>
                </c:pt>
                <c:pt idx="9603">
                  <c:v>9604</c:v>
                </c:pt>
                <c:pt idx="9604">
                  <c:v>9605</c:v>
                </c:pt>
                <c:pt idx="9605">
                  <c:v>9606</c:v>
                </c:pt>
                <c:pt idx="9606">
                  <c:v>9607</c:v>
                </c:pt>
                <c:pt idx="9607">
                  <c:v>9608</c:v>
                </c:pt>
                <c:pt idx="9608">
                  <c:v>9609</c:v>
                </c:pt>
                <c:pt idx="9609">
                  <c:v>9610</c:v>
                </c:pt>
                <c:pt idx="9610">
                  <c:v>9611</c:v>
                </c:pt>
                <c:pt idx="9611">
                  <c:v>9612</c:v>
                </c:pt>
                <c:pt idx="9612">
                  <c:v>9613</c:v>
                </c:pt>
                <c:pt idx="9613">
                  <c:v>9614</c:v>
                </c:pt>
                <c:pt idx="9614">
                  <c:v>9615</c:v>
                </c:pt>
                <c:pt idx="9615">
                  <c:v>9616</c:v>
                </c:pt>
                <c:pt idx="9616">
                  <c:v>9617</c:v>
                </c:pt>
                <c:pt idx="9617">
                  <c:v>9618</c:v>
                </c:pt>
                <c:pt idx="9618">
                  <c:v>9619</c:v>
                </c:pt>
                <c:pt idx="9619">
                  <c:v>9620</c:v>
                </c:pt>
                <c:pt idx="9620">
                  <c:v>9621</c:v>
                </c:pt>
                <c:pt idx="9621">
                  <c:v>9622</c:v>
                </c:pt>
                <c:pt idx="9622">
                  <c:v>9623</c:v>
                </c:pt>
                <c:pt idx="9623">
                  <c:v>9624</c:v>
                </c:pt>
                <c:pt idx="9624">
                  <c:v>9625</c:v>
                </c:pt>
                <c:pt idx="9625">
                  <c:v>9626</c:v>
                </c:pt>
                <c:pt idx="9626">
                  <c:v>9627</c:v>
                </c:pt>
                <c:pt idx="9627">
                  <c:v>9628</c:v>
                </c:pt>
                <c:pt idx="9628">
                  <c:v>9629</c:v>
                </c:pt>
                <c:pt idx="9629">
                  <c:v>9630</c:v>
                </c:pt>
                <c:pt idx="9630">
                  <c:v>9631</c:v>
                </c:pt>
                <c:pt idx="9631">
                  <c:v>9632</c:v>
                </c:pt>
                <c:pt idx="9632">
                  <c:v>9633</c:v>
                </c:pt>
                <c:pt idx="9633">
                  <c:v>9634</c:v>
                </c:pt>
                <c:pt idx="9634">
                  <c:v>9635</c:v>
                </c:pt>
                <c:pt idx="9635">
                  <c:v>9636</c:v>
                </c:pt>
                <c:pt idx="9636">
                  <c:v>9637</c:v>
                </c:pt>
                <c:pt idx="9637">
                  <c:v>9638</c:v>
                </c:pt>
                <c:pt idx="9638">
                  <c:v>9639</c:v>
                </c:pt>
                <c:pt idx="9639">
                  <c:v>9640</c:v>
                </c:pt>
                <c:pt idx="9640">
                  <c:v>9641</c:v>
                </c:pt>
                <c:pt idx="9641">
                  <c:v>9642</c:v>
                </c:pt>
                <c:pt idx="9642">
                  <c:v>9643</c:v>
                </c:pt>
                <c:pt idx="9643">
                  <c:v>9644</c:v>
                </c:pt>
                <c:pt idx="9644">
                  <c:v>9645</c:v>
                </c:pt>
                <c:pt idx="9645">
                  <c:v>9646</c:v>
                </c:pt>
                <c:pt idx="9646">
                  <c:v>9647</c:v>
                </c:pt>
                <c:pt idx="9647">
                  <c:v>9648</c:v>
                </c:pt>
                <c:pt idx="9648">
                  <c:v>9649</c:v>
                </c:pt>
                <c:pt idx="9649">
                  <c:v>9650</c:v>
                </c:pt>
                <c:pt idx="9650">
                  <c:v>9651</c:v>
                </c:pt>
                <c:pt idx="9651">
                  <c:v>9652</c:v>
                </c:pt>
                <c:pt idx="9652">
                  <c:v>9653</c:v>
                </c:pt>
                <c:pt idx="9653">
                  <c:v>9654</c:v>
                </c:pt>
                <c:pt idx="9654">
                  <c:v>9655</c:v>
                </c:pt>
                <c:pt idx="9655">
                  <c:v>9656</c:v>
                </c:pt>
                <c:pt idx="9656">
                  <c:v>9657</c:v>
                </c:pt>
                <c:pt idx="9657">
                  <c:v>9658</c:v>
                </c:pt>
                <c:pt idx="9658">
                  <c:v>9659</c:v>
                </c:pt>
                <c:pt idx="9659">
                  <c:v>9660</c:v>
                </c:pt>
                <c:pt idx="9660">
                  <c:v>9661</c:v>
                </c:pt>
                <c:pt idx="9661">
                  <c:v>9662</c:v>
                </c:pt>
                <c:pt idx="9662">
                  <c:v>9663</c:v>
                </c:pt>
                <c:pt idx="9663">
                  <c:v>9664</c:v>
                </c:pt>
                <c:pt idx="9664">
                  <c:v>9665</c:v>
                </c:pt>
                <c:pt idx="9665">
                  <c:v>9666</c:v>
                </c:pt>
                <c:pt idx="9666">
                  <c:v>9667</c:v>
                </c:pt>
                <c:pt idx="9667">
                  <c:v>9668</c:v>
                </c:pt>
                <c:pt idx="9668">
                  <c:v>9669</c:v>
                </c:pt>
                <c:pt idx="9669">
                  <c:v>9670</c:v>
                </c:pt>
                <c:pt idx="9670">
                  <c:v>9671</c:v>
                </c:pt>
                <c:pt idx="9671">
                  <c:v>9672</c:v>
                </c:pt>
                <c:pt idx="9672">
                  <c:v>9673</c:v>
                </c:pt>
                <c:pt idx="9673">
                  <c:v>9674</c:v>
                </c:pt>
                <c:pt idx="9674">
                  <c:v>9675</c:v>
                </c:pt>
                <c:pt idx="9675">
                  <c:v>9676</c:v>
                </c:pt>
                <c:pt idx="9676">
                  <c:v>9677</c:v>
                </c:pt>
                <c:pt idx="9677">
                  <c:v>9678</c:v>
                </c:pt>
                <c:pt idx="9678">
                  <c:v>9679</c:v>
                </c:pt>
                <c:pt idx="9679">
                  <c:v>9680</c:v>
                </c:pt>
                <c:pt idx="9680">
                  <c:v>9681</c:v>
                </c:pt>
                <c:pt idx="9681">
                  <c:v>9682</c:v>
                </c:pt>
                <c:pt idx="9682">
                  <c:v>9683</c:v>
                </c:pt>
                <c:pt idx="9683">
                  <c:v>9684</c:v>
                </c:pt>
                <c:pt idx="9684">
                  <c:v>9685</c:v>
                </c:pt>
                <c:pt idx="9685">
                  <c:v>9686</c:v>
                </c:pt>
                <c:pt idx="9686">
                  <c:v>9687</c:v>
                </c:pt>
                <c:pt idx="9687">
                  <c:v>9688</c:v>
                </c:pt>
                <c:pt idx="9688">
                  <c:v>9689</c:v>
                </c:pt>
                <c:pt idx="9689">
                  <c:v>9690</c:v>
                </c:pt>
                <c:pt idx="9690">
                  <c:v>9691</c:v>
                </c:pt>
                <c:pt idx="9691">
                  <c:v>9692</c:v>
                </c:pt>
                <c:pt idx="9692">
                  <c:v>9693</c:v>
                </c:pt>
                <c:pt idx="9693">
                  <c:v>9694</c:v>
                </c:pt>
                <c:pt idx="9694">
                  <c:v>9695</c:v>
                </c:pt>
                <c:pt idx="9695">
                  <c:v>9696</c:v>
                </c:pt>
                <c:pt idx="9696">
                  <c:v>9697</c:v>
                </c:pt>
                <c:pt idx="9697">
                  <c:v>9698</c:v>
                </c:pt>
                <c:pt idx="9698">
                  <c:v>9699</c:v>
                </c:pt>
                <c:pt idx="9699">
                  <c:v>9700</c:v>
                </c:pt>
                <c:pt idx="9700">
                  <c:v>9701</c:v>
                </c:pt>
                <c:pt idx="9701">
                  <c:v>9702</c:v>
                </c:pt>
                <c:pt idx="9702">
                  <c:v>9703</c:v>
                </c:pt>
                <c:pt idx="9703">
                  <c:v>9704</c:v>
                </c:pt>
                <c:pt idx="9704">
                  <c:v>9705</c:v>
                </c:pt>
                <c:pt idx="9705">
                  <c:v>9706</c:v>
                </c:pt>
                <c:pt idx="9706">
                  <c:v>9707</c:v>
                </c:pt>
                <c:pt idx="9707">
                  <c:v>9708</c:v>
                </c:pt>
                <c:pt idx="9708">
                  <c:v>9709</c:v>
                </c:pt>
                <c:pt idx="9709">
                  <c:v>9710</c:v>
                </c:pt>
                <c:pt idx="9710">
                  <c:v>9711</c:v>
                </c:pt>
                <c:pt idx="9711">
                  <c:v>9712</c:v>
                </c:pt>
                <c:pt idx="9712">
                  <c:v>9713</c:v>
                </c:pt>
                <c:pt idx="9713">
                  <c:v>9714</c:v>
                </c:pt>
                <c:pt idx="9714">
                  <c:v>9715</c:v>
                </c:pt>
                <c:pt idx="9715">
                  <c:v>9716</c:v>
                </c:pt>
                <c:pt idx="9716">
                  <c:v>9717</c:v>
                </c:pt>
                <c:pt idx="9717">
                  <c:v>9718</c:v>
                </c:pt>
                <c:pt idx="9718">
                  <c:v>9719</c:v>
                </c:pt>
                <c:pt idx="9719">
                  <c:v>9720</c:v>
                </c:pt>
                <c:pt idx="9720">
                  <c:v>9721</c:v>
                </c:pt>
                <c:pt idx="9721">
                  <c:v>9722</c:v>
                </c:pt>
                <c:pt idx="9722">
                  <c:v>9723</c:v>
                </c:pt>
                <c:pt idx="9723">
                  <c:v>9724</c:v>
                </c:pt>
                <c:pt idx="9724">
                  <c:v>9725</c:v>
                </c:pt>
                <c:pt idx="9725">
                  <c:v>9726</c:v>
                </c:pt>
                <c:pt idx="9726">
                  <c:v>9727</c:v>
                </c:pt>
                <c:pt idx="9727">
                  <c:v>9728</c:v>
                </c:pt>
                <c:pt idx="9728">
                  <c:v>9729</c:v>
                </c:pt>
                <c:pt idx="9729">
                  <c:v>9730</c:v>
                </c:pt>
                <c:pt idx="9730">
                  <c:v>9731</c:v>
                </c:pt>
                <c:pt idx="9731">
                  <c:v>9732</c:v>
                </c:pt>
                <c:pt idx="9732">
                  <c:v>9733</c:v>
                </c:pt>
                <c:pt idx="9733">
                  <c:v>9734</c:v>
                </c:pt>
                <c:pt idx="9734">
                  <c:v>9735</c:v>
                </c:pt>
                <c:pt idx="9735">
                  <c:v>9736</c:v>
                </c:pt>
                <c:pt idx="9736">
                  <c:v>9737</c:v>
                </c:pt>
                <c:pt idx="9737">
                  <c:v>9738</c:v>
                </c:pt>
                <c:pt idx="9738">
                  <c:v>9739</c:v>
                </c:pt>
                <c:pt idx="9739">
                  <c:v>9740</c:v>
                </c:pt>
                <c:pt idx="9740">
                  <c:v>9741</c:v>
                </c:pt>
                <c:pt idx="9741">
                  <c:v>9742</c:v>
                </c:pt>
                <c:pt idx="9742">
                  <c:v>9743</c:v>
                </c:pt>
                <c:pt idx="9743">
                  <c:v>9744</c:v>
                </c:pt>
                <c:pt idx="9744">
                  <c:v>9745</c:v>
                </c:pt>
                <c:pt idx="9745">
                  <c:v>9746</c:v>
                </c:pt>
                <c:pt idx="9746">
                  <c:v>9747</c:v>
                </c:pt>
                <c:pt idx="9747">
                  <c:v>9748</c:v>
                </c:pt>
                <c:pt idx="9748">
                  <c:v>9749</c:v>
                </c:pt>
                <c:pt idx="9749">
                  <c:v>9750</c:v>
                </c:pt>
                <c:pt idx="9750">
                  <c:v>9751</c:v>
                </c:pt>
                <c:pt idx="9751">
                  <c:v>9752</c:v>
                </c:pt>
                <c:pt idx="9752">
                  <c:v>9753</c:v>
                </c:pt>
                <c:pt idx="9753">
                  <c:v>9754</c:v>
                </c:pt>
                <c:pt idx="9754">
                  <c:v>9755</c:v>
                </c:pt>
                <c:pt idx="9755">
                  <c:v>9756</c:v>
                </c:pt>
                <c:pt idx="9756">
                  <c:v>9757</c:v>
                </c:pt>
                <c:pt idx="9757">
                  <c:v>9758</c:v>
                </c:pt>
                <c:pt idx="9758">
                  <c:v>9759</c:v>
                </c:pt>
                <c:pt idx="9759">
                  <c:v>9760</c:v>
                </c:pt>
                <c:pt idx="9760">
                  <c:v>9761</c:v>
                </c:pt>
                <c:pt idx="9761">
                  <c:v>9762</c:v>
                </c:pt>
                <c:pt idx="9762">
                  <c:v>9763</c:v>
                </c:pt>
                <c:pt idx="9763">
                  <c:v>9764</c:v>
                </c:pt>
                <c:pt idx="9764">
                  <c:v>9765</c:v>
                </c:pt>
                <c:pt idx="9765">
                  <c:v>9766</c:v>
                </c:pt>
                <c:pt idx="9766">
                  <c:v>9767</c:v>
                </c:pt>
                <c:pt idx="9767">
                  <c:v>9768</c:v>
                </c:pt>
                <c:pt idx="9768">
                  <c:v>9769</c:v>
                </c:pt>
                <c:pt idx="9769">
                  <c:v>9770</c:v>
                </c:pt>
                <c:pt idx="9770">
                  <c:v>9771</c:v>
                </c:pt>
                <c:pt idx="9771">
                  <c:v>9772</c:v>
                </c:pt>
                <c:pt idx="9772">
                  <c:v>9773</c:v>
                </c:pt>
                <c:pt idx="9773">
                  <c:v>9774</c:v>
                </c:pt>
                <c:pt idx="9774">
                  <c:v>9775</c:v>
                </c:pt>
                <c:pt idx="9775">
                  <c:v>9776</c:v>
                </c:pt>
                <c:pt idx="9776">
                  <c:v>9777</c:v>
                </c:pt>
                <c:pt idx="9777">
                  <c:v>9778</c:v>
                </c:pt>
                <c:pt idx="9778">
                  <c:v>9779</c:v>
                </c:pt>
                <c:pt idx="9779">
                  <c:v>9780</c:v>
                </c:pt>
                <c:pt idx="9780">
                  <c:v>9781</c:v>
                </c:pt>
                <c:pt idx="9781">
                  <c:v>9782</c:v>
                </c:pt>
                <c:pt idx="9782">
                  <c:v>9783</c:v>
                </c:pt>
                <c:pt idx="9783">
                  <c:v>9784</c:v>
                </c:pt>
                <c:pt idx="9784">
                  <c:v>9785</c:v>
                </c:pt>
                <c:pt idx="9785">
                  <c:v>9786</c:v>
                </c:pt>
                <c:pt idx="9786">
                  <c:v>9787</c:v>
                </c:pt>
                <c:pt idx="9787">
                  <c:v>9788</c:v>
                </c:pt>
                <c:pt idx="9788">
                  <c:v>9789</c:v>
                </c:pt>
                <c:pt idx="9789">
                  <c:v>9790</c:v>
                </c:pt>
                <c:pt idx="9790">
                  <c:v>9791</c:v>
                </c:pt>
                <c:pt idx="9791">
                  <c:v>9792</c:v>
                </c:pt>
                <c:pt idx="9792">
                  <c:v>9793</c:v>
                </c:pt>
                <c:pt idx="9793">
                  <c:v>9794</c:v>
                </c:pt>
                <c:pt idx="9794">
                  <c:v>9795</c:v>
                </c:pt>
                <c:pt idx="9795">
                  <c:v>9796</c:v>
                </c:pt>
                <c:pt idx="9796">
                  <c:v>9797</c:v>
                </c:pt>
                <c:pt idx="9797">
                  <c:v>9798</c:v>
                </c:pt>
                <c:pt idx="9798">
                  <c:v>9799</c:v>
                </c:pt>
                <c:pt idx="9799">
                  <c:v>9800</c:v>
                </c:pt>
                <c:pt idx="9800">
                  <c:v>9801</c:v>
                </c:pt>
                <c:pt idx="9801">
                  <c:v>9802</c:v>
                </c:pt>
                <c:pt idx="9802">
                  <c:v>9803</c:v>
                </c:pt>
                <c:pt idx="9803">
                  <c:v>9804</c:v>
                </c:pt>
                <c:pt idx="9804">
                  <c:v>9805</c:v>
                </c:pt>
                <c:pt idx="9805">
                  <c:v>9806</c:v>
                </c:pt>
                <c:pt idx="9806">
                  <c:v>9807</c:v>
                </c:pt>
                <c:pt idx="9807">
                  <c:v>9808</c:v>
                </c:pt>
                <c:pt idx="9808">
                  <c:v>9809</c:v>
                </c:pt>
                <c:pt idx="9809">
                  <c:v>9810</c:v>
                </c:pt>
                <c:pt idx="9810">
                  <c:v>9811</c:v>
                </c:pt>
                <c:pt idx="9811">
                  <c:v>9812</c:v>
                </c:pt>
                <c:pt idx="9812">
                  <c:v>9813</c:v>
                </c:pt>
                <c:pt idx="9813">
                  <c:v>9814</c:v>
                </c:pt>
                <c:pt idx="9814">
                  <c:v>9815</c:v>
                </c:pt>
                <c:pt idx="9815">
                  <c:v>9816</c:v>
                </c:pt>
                <c:pt idx="9816">
                  <c:v>9817</c:v>
                </c:pt>
                <c:pt idx="9817">
                  <c:v>9818</c:v>
                </c:pt>
                <c:pt idx="9818">
                  <c:v>9819</c:v>
                </c:pt>
                <c:pt idx="9819">
                  <c:v>9820</c:v>
                </c:pt>
                <c:pt idx="9820">
                  <c:v>9821</c:v>
                </c:pt>
                <c:pt idx="9821">
                  <c:v>9822</c:v>
                </c:pt>
                <c:pt idx="9822">
                  <c:v>9823</c:v>
                </c:pt>
                <c:pt idx="9823">
                  <c:v>9824</c:v>
                </c:pt>
                <c:pt idx="9824">
                  <c:v>9825</c:v>
                </c:pt>
                <c:pt idx="9825">
                  <c:v>9826</c:v>
                </c:pt>
                <c:pt idx="9826">
                  <c:v>9827</c:v>
                </c:pt>
                <c:pt idx="9827">
                  <c:v>9828</c:v>
                </c:pt>
                <c:pt idx="9828">
                  <c:v>9829</c:v>
                </c:pt>
                <c:pt idx="9829">
                  <c:v>9830</c:v>
                </c:pt>
                <c:pt idx="9830">
                  <c:v>9831</c:v>
                </c:pt>
                <c:pt idx="9831">
                  <c:v>9832</c:v>
                </c:pt>
                <c:pt idx="9832">
                  <c:v>9833</c:v>
                </c:pt>
                <c:pt idx="9833">
                  <c:v>9834</c:v>
                </c:pt>
                <c:pt idx="9834">
                  <c:v>9835</c:v>
                </c:pt>
                <c:pt idx="9835">
                  <c:v>9836</c:v>
                </c:pt>
                <c:pt idx="9836">
                  <c:v>9837</c:v>
                </c:pt>
                <c:pt idx="9837">
                  <c:v>9838</c:v>
                </c:pt>
                <c:pt idx="9838">
                  <c:v>9839</c:v>
                </c:pt>
                <c:pt idx="9839">
                  <c:v>9840</c:v>
                </c:pt>
                <c:pt idx="9840">
                  <c:v>9841</c:v>
                </c:pt>
                <c:pt idx="9841">
                  <c:v>9842</c:v>
                </c:pt>
                <c:pt idx="9842">
                  <c:v>9843</c:v>
                </c:pt>
                <c:pt idx="9843">
                  <c:v>9844</c:v>
                </c:pt>
                <c:pt idx="9844">
                  <c:v>9845</c:v>
                </c:pt>
                <c:pt idx="9845">
                  <c:v>9846</c:v>
                </c:pt>
                <c:pt idx="9846">
                  <c:v>9847</c:v>
                </c:pt>
                <c:pt idx="9847">
                  <c:v>9848</c:v>
                </c:pt>
                <c:pt idx="9848">
                  <c:v>9849</c:v>
                </c:pt>
                <c:pt idx="9849">
                  <c:v>9850</c:v>
                </c:pt>
                <c:pt idx="9850">
                  <c:v>9851</c:v>
                </c:pt>
                <c:pt idx="9851">
                  <c:v>9852</c:v>
                </c:pt>
                <c:pt idx="9852">
                  <c:v>9853</c:v>
                </c:pt>
                <c:pt idx="9853">
                  <c:v>9854</c:v>
                </c:pt>
                <c:pt idx="9854">
                  <c:v>9855</c:v>
                </c:pt>
                <c:pt idx="9855">
                  <c:v>9856</c:v>
                </c:pt>
                <c:pt idx="9856">
                  <c:v>9857</c:v>
                </c:pt>
                <c:pt idx="9857">
                  <c:v>9858</c:v>
                </c:pt>
                <c:pt idx="9858">
                  <c:v>9859</c:v>
                </c:pt>
                <c:pt idx="9859">
                  <c:v>9860</c:v>
                </c:pt>
                <c:pt idx="9860">
                  <c:v>9861</c:v>
                </c:pt>
                <c:pt idx="9861">
                  <c:v>9862</c:v>
                </c:pt>
                <c:pt idx="9862">
                  <c:v>9863</c:v>
                </c:pt>
                <c:pt idx="9863">
                  <c:v>9864</c:v>
                </c:pt>
                <c:pt idx="9864">
                  <c:v>9865</c:v>
                </c:pt>
                <c:pt idx="9865">
                  <c:v>9866</c:v>
                </c:pt>
                <c:pt idx="9866">
                  <c:v>9867</c:v>
                </c:pt>
                <c:pt idx="9867">
                  <c:v>9868</c:v>
                </c:pt>
                <c:pt idx="9868">
                  <c:v>9869</c:v>
                </c:pt>
                <c:pt idx="9869">
                  <c:v>9870</c:v>
                </c:pt>
                <c:pt idx="9870">
                  <c:v>9871</c:v>
                </c:pt>
                <c:pt idx="9871">
                  <c:v>9872</c:v>
                </c:pt>
                <c:pt idx="9872">
                  <c:v>9873</c:v>
                </c:pt>
                <c:pt idx="9873">
                  <c:v>9874</c:v>
                </c:pt>
                <c:pt idx="9874">
                  <c:v>9875</c:v>
                </c:pt>
                <c:pt idx="9875">
                  <c:v>9876</c:v>
                </c:pt>
                <c:pt idx="9876">
                  <c:v>9877</c:v>
                </c:pt>
                <c:pt idx="9877">
                  <c:v>9878</c:v>
                </c:pt>
                <c:pt idx="9878">
                  <c:v>9879</c:v>
                </c:pt>
                <c:pt idx="9879">
                  <c:v>9880</c:v>
                </c:pt>
                <c:pt idx="9880">
                  <c:v>9881</c:v>
                </c:pt>
                <c:pt idx="9881">
                  <c:v>9882</c:v>
                </c:pt>
                <c:pt idx="9882">
                  <c:v>9883</c:v>
                </c:pt>
                <c:pt idx="9883">
                  <c:v>9884</c:v>
                </c:pt>
                <c:pt idx="9884">
                  <c:v>9885</c:v>
                </c:pt>
                <c:pt idx="9885">
                  <c:v>9886</c:v>
                </c:pt>
                <c:pt idx="9886">
                  <c:v>9887</c:v>
                </c:pt>
                <c:pt idx="9887">
                  <c:v>9888</c:v>
                </c:pt>
                <c:pt idx="9888">
                  <c:v>9889</c:v>
                </c:pt>
                <c:pt idx="9889">
                  <c:v>9890</c:v>
                </c:pt>
                <c:pt idx="9890">
                  <c:v>9891</c:v>
                </c:pt>
                <c:pt idx="9891">
                  <c:v>9892</c:v>
                </c:pt>
                <c:pt idx="9892">
                  <c:v>9893</c:v>
                </c:pt>
                <c:pt idx="9893">
                  <c:v>9894</c:v>
                </c:pt>
                <c:pt idx="9894">
                  <c:v>9895</c:v>
                </c:pt>
                <c:pt idx="9895">
                  <c:v>9896</c:v>
                </c:pt>
                <c:pt idx="9896">
                  <c:v>9897</c:v>
                </c:pt>
                <c:pt idx="9897">
                  <c:v>9898</c:v>
                </c:pt>
                <c:pt idx="9898">
                  <c:v>9899</c:v>
                </c:pt>
                <c:pt idx="9899">
                  <c:v>9900</c:v>
                </c:pt>
                <c:pt idx="9900">
                  <c:v>9901</c:v>
                </c:pt>
                <c:pt idx="9901">
                  <c:v>9902</c:v>
                </c:pt>
                <c:pt idx="9902">
                  <c:v>9903</c:v>
                </c:pt>
                <c:pt idx="9903">
                  <c:v>9904</c:v>
                </c:pt>
                <c:pt idx="9904">
                  <c:v>9905</c:v>
                </c:pt>
                <c:pt idx="9905">
                  <c:v>9906</c:v>
                </c:pt>
                <c:pt idx="9906">
                  <c:v>9907</c:v>
                </c:pt>
                <c:pt idx="9907">
                  <c:v>9908</c:v>
                </c:pt>
                <c:pt idx="9908">
                  <c:v>9909</c:v>
                </c:pt>
                <c:pt idx="9909">
                  <c:v>9910</c:v>
                </c:pt>
                <c:pt idx="9910">
                  <c:v>9911</c:v>
                </c:pt>
                <c:pt idx="9911">
                  <c:v>9912</c:v>
                </c:pt>
                <c:pt idx="9912">
                  <c:v>9913</c:v>
                </c:pt>
                <c:pt idx="9913">
                  <c:v>9914</c:v>
                </c:pt>
                <c:pt idx="9914">
                  <c:v>9915</c:v>
                </c:pt>
                <c:pt idx="9915">
                  <c:v>9916</c:v>
                </c:pt>
                <c:pt idx="9916">
                  <c:v>9917</c:v>
                </c:pt>
                <c:pt idx="9917">
                  <c:v>9918</c:v>
                </c:pt>
                <c:pt idx="9918">
                  <c:v>9919</c:v>
                </c:pt>
                <c:pt idx="9919">
                  <c:v>9920</c:v>
                </c:pt>
                <c:pt idx="9920">
                  <c:v>9921</c:v>
                </c:pt>
                <c:pt idx="9921">
                  <c:v>9922</c:v>
                </c:pt>
                <c:pt idx="9922">
                  <c:v>9923</c:v>
                </c:pt>
                <c:pt idx="9923">
                  <c:v>9924</c:v>
                </c:pt>
                <c:pt idx="9924">
                  <c:v>9925</c:v>
                </c:pt>
                <c:pt idx="9925">
                  <c:v>9926</c:v>
                </c:pt>
                <c:pt idx="9926">
                  <c:v>9927</c:v>
                </c:pt>
                <c:pt idx="9927">
                  <c:v>9928</c:v>
                </c:pt>
                <c:pt idx="9928">
                  <c:v>9929</c:v>
                </c:pt>
                <c:pt idx="9929">
                  <c:v>9930</c:v>
                </c:pt>
                <c:pt idx="9930">
                  <c:v>9931</c:v>
                </c:pt>
                <c:pt idx="9931">
                  <c:v>9932</c:v>
                </c:pt>
                <c:pt idx="9932">
                  <c:v>9933</c:v>
                </c:pt>
                <c:pt idx="9933">
                  <c:v>9934</c:v>
                </c:pt>
                <c:pt idx="9934">
                  <c:v>9935</c:v>
                </c:pt>
                <c:pt idx="9935">
                  <c:v>9936</c:v>
                </c:pt>
                <c:pt idx="9936">
                  <c:v>9937</c:v>
                </c:pt>
                <c:pt idx="9937">
                  <c:v>9938</c:v>
                </c:pt>
                <c:pt idx="9938">
                  <c:v>9939</c:v>
                </c:pt>
                <c:pt idx="9939">
                  <c:v>9940</c:v>
                </c:pt>
                <c:pt idx="9940">
                  <c:v>9941</c:v>
                </c:pt>
                <c:pt idx="9941">
                  <c:v>9942</c:v>
                </c:pt>
                <c:pt idx="9942">
                  <c:v>9943</c:v>
                </c:pt>
                <c:pt idx="9943">
                  <c:v>9944</c:v>
                </c:pt>
                <c:pt idx="9944">
                  <c:v>9945</c:v>
                </c:pt>
                <c:pt idx="9945">
                  <c:v>9946</c:v>
                </c:pt>
                <c:pt idx="9946">
                  <c:v>9947</c:v>
                </c:pt>
                <c:pt idx="9947">
                  <c:v>9948</c:v>
                </c:pt>
                <c:pt idx="9948">
                  <c:v>9949</c:v>
                </c:pt>
                <c:pt idx="9949">
                  <c:v>9950</c:v>
                </c:pt>
                <c:pt idx="9950">
                  <c:v>9951</c:v>
                </c:pt>
                <c:pt idx="9951">
                  <c:v>9952</c:v>
                </c:pt>
                <c:pt idx="9952">
                  <c:v>9953</c:v>
                </c:pt>
                <c:pt idx="9953">
                  <c:v>9954</c:v>
                </c:pt>
                <c:pt idx="9954">
                  <c:v>9955</c:v>
                </c:pt>
                <c:pt idx="9955">
                  <c:v>9956</c:v>
                </c:pt>
                <c:pt idx="9956">
                  <c:v>9957</c:v>
                </c:pt>
                <c:pt idx="9957">
                  <c:v>9958</c:v>
                </c:pt>
                <c:pt idx="9958">
                  <c:v>9959</c:v>
                </c:pt>
                <c:pt idx="9959">
                  <c:v>9960</c:v>
                </c:pt>
                <c:pt idx="9960">
                  <c:v>9961</c:v>
                </c:pt>
                <c:pt idx="9961">
                  <c:v>9962</c:v>
                </c:pt>
                <c:pt idx="9962">
                  <c:v>9963</c:v>
                </c:pt>
                <c:pt idx="9963">
                  <c:v>9964</c:v>
                </c:pt>
                <c:pt idx="9964">
                  <c:v>9965</c:v>
                </c:pt>
                <c:pt idx="9965">
                  <c:v>9966</c:v>
                </c:pt>
                <c:pt idx="9966">
                  <c:v>9967</c:v>
                </c:pt>
                <c:pt idx="9967">
                  <c:v>9968</c:v>
                </c:pt>
                <c:pt idx="9968">
                  <c:v>9969</c:v>
                </c:pt>
                <c:pt idx="9969">
                  <c:v>9970</c:v>
                </c:pt>
                <c:pt idx="9970">
                  <c:v>9971</c:v>
                </c:pt>
                <c:pt idx="9971">
                  <c:v>9972</c:v>
                </c:pt>
                <c:pt idx="9972">
                  <c:v>9973</c:v>
                </c:pt>
                <c:pt idx="9973">
                  <c:v>9974</c:v>
                </c:pt>
                <c:pt idx="9974">
                  <c:v>9975</c:v>
                </c:pt>
                <c:pt idx="9975">
                  <c:v>9976</c:v>
                </c:pt>
                <c:pt idx="9976">
                  <c:v>9977</c:v>
                </c:pt>
                <c:pt idx="9977">
                  <c:v>9978</c:v>
                </c:pt>
                <c:pt idx="9978">
                  <c:v>9979</c:v>
                </c:pt>
                <c:pt idx="9979">
                  <c:v>9980</c:v>
                </c:pt>
                <c:pt idx="9980">
                  <c:v>9981</c:v>
                </c:pt>
                <c:pt idx="9981">
                  <c:v>9982</c:v>
                </c:pt>
                <c:pt idx="9982">
                  <c:v>9983</c:v>
                </c:pt>
                <c:pt idx="9983">
                  <c:v>9984</c:v>
                </c:pt>
                <c:pt idx="9984">
                  <c:v>9985</c:v>
                </c:pt>
                <c:pt idx="9985">
                  <c:v>9986</c:v>
                </c:pt>
                <c:pt idx="9986">
                  <c:v>9987</c:v>
                </c:pt>
                <c:pt idx="9987">
                  <c:v>9988</c:v>
                </c:pt>
                <c:pt idx="9988">
                  <c:v>9989</c:v>
                </c:pt>
                <c:pt idx="9989">
                  <c:v>9990</c:v>
                </c:pt>
                <c:pt idx="9990">
                  <c:v>9991</c:v>
                </c:pt>
                <c:pt idx="9991">
                  <c:v>9992</c:v>
                </c:pt>
                <c:pt idx="9992">
                  <c:v>9993</c:v>
                </c:pt>
                <c:pt idx="9993">
                  <c:v>9994</c:v>
                </c:pt>
                <c:pt idx="9994">
                  <c:v>9995</c:v>
                </c:pt>
                <c:pt idx="9995">
                  <c:v>9996</c:v>
                </c:pt>
                <c:pt idx="9996">
                  <c:v>9997</c:v>
                </c:pt>
                <c:pt idx="9997">
                  <c:v>9998</c:v>
                </c:pt>
                <c:pt idx="9998">
                  <c:v>9999</c:v>
                </c:pt>
                <c:pt idx="9999">
                  <c:v>10000</c:v>
                </c:pt>
                <c:pt idx="10000">
                  <c:v>10001</c:v>
                </c:pt>
                <c:pt idx="10001">
                  <c:v>10002</c:v>
                </c:pt>
                <c:pt idx="10002">
                  <c:v>10003</c:v>
                </c:pt>
                <c:pt idx="10003">
                  <c:v>10004</c:v>
                </c:pt>
                <c:pt idx="10004">
                  <c:v>10005</c:v>
                </c:pt>
                <c:pt idx="10005">
                  <c:v>10006</c:v>
                </c:pt>
                <c:pt idx="10006">
                  <c:v>10007</c:v>
                </c:pt>
                <c:pt idx="10007">
                  <c:v>10008</c:v>
                </c:pt>
                <c:pt idx="10008">
                  <c:v>10009</c:v>
                </c:pt>
                <c:pt idx="10009">
                  <c:v>10010</c:v>
                </c:pt>
                <c:pt idx="10010">
                  <c:v>10011</c:v>
                </c:pt>
                <c:pt idx="10011">
                  <c:v>10012</c:v>
                </c:pt>
                <c:pt idx="10012">
                  <c:v>10013</c:v>
                </c:pt>
                <c:pt idx="10013">
                  <c:v>10014</c:v>
                </c:pt>
                <c:pt idx="10014">
                  <c:v>10015</c:v>
                </c:pt>
                <c:pt idx="10015">
                  <c:v>10016</c:v>
                </c:pt>
                <c:pt idx="10016">
                  <c:v>10017</c:v>
                </c:pt>
                <c:pt idx="10017">
                  <c:v>10018</c:v>
                </c:pt>
                <c:pt idx="10018">
                  <c:v>10019</c:v>
                </c:pt>
                <c:pt idx="10019">
                  <c:v>10020</c:v>
                </c:pt>
                <c:pt idx="10020">
                  <c:v>10021</c:v>
                </c:pt>
                <c:pt idx="10021">
                  <c:v>10022</c:v>
                </c:pt>
                <c:pt idx="10022">
                  <c:v>10023</c:v>
                </c:pt>
                <c:pt idx="10023">
                  <c:v>10024</c:v>
                </c:pt>
                <c:pt idx="10024">
                  <c:v>10025</c:v>
                </c:pt>
                <c:pt idx="10025">
                  <c:v>10026</c:v>
                </c:pt>
                <c:pt idx="10026">
                  <c:v>10027</c:v>
                </c:pt>
                <c:pt idx="10027">
                  <c:v>10028</c:v>
                </c:pt>
                <c:pt idx="10028">
                  <c:v>10029</c:v>
                </c:pt>
                <c:pt idx="10029">
                  <c:v>10030</c:v>
                </c:pt>
                <c:pt idx="10030">
                  <c:v>10031</c:v>
                </c:pt>
                <c:pt idx="10031">
                  <c:v>10032</c:v>
                </c:pt>
                <c:pt idx="10032">
                  <c:v>10033</c:v>
                </c:pt>
                <c:pt idx="10033">
                  <c:v>10034</c:v>
                </c:pt>
                <c:pt idx="10034">
                  <c:v>10035</c:v>
                </c:pt>
                <c:pt idx="10035">
                  <c:v>10036</c:v>
                </c:pt>
                <c:pt idx="10036">
                  <c:v>10037</c:v>
                </c:pt>
                <c:pt idx="10037">
                  <c:v>10038</c:v>
                </c:pt>
                <c:pt idx="10038">
                  <c:v>10039</c:v>
                </c:pt>
                <c:pt idx="10039">
                  <c:v>10040</c:v>
                </c:pt>
                <c:pt idx="10040">
                  <c:v>10041</c:v>
                </c:pt>
                <c:pt idx="10041">
                  <c:v>10042</c:v>
                </c:pt>
                <c:pt idx="10042">
                  <c:v>10043</c:v>
                </c:pt>
                <c:pt idx="10043">
                  <c:v>10044</c:v>
                </c:pt>
                <c:pt idx="10044">
                  <c:v>10045</c:v>
                </c:pt>
                <c:pt idx="10045">
                  <c:v>10046</c:v>
                </c:pt>
                <c:pt idx="10046">
                  <c:v>10047</c:v>
                </c:pt>
                <c:pt idx="10047">
                  <c:v>10048</c:v>
                </c:pt>
                <c:pt idx="10048">
                  <c:v>10049</c:v>
                </c:pt>
                <c:pt idx="10049">
                  <c:v>10050</c:v>
                </c:pt>
                <c:pt idx="10050">
                  <c:v>10051</c:v>
                </c:pt>
                <c:pt idx="10051">
                  <c:v>10052</c:v>
                </c:pt>
                <c:pt idx="10052">
                  <c:v>10053</c:v>
                </c:pt>
                <c:pt idx="10053">
                  <c:v>10054</c:v>
                </c:pt>
                <c:pt idx="10054">
                  <c:v>10055</c:v>
                </c:pt>
                <c:pt idx="10055">
                  <c:v>10056</c:v>
                </c:pt>
                <c:pt idx="10056">
                  <c:v>10057</c:v>
                </c:pt>
                <c:pt idx="10057">
                  <c:v>10058</c:v>
                </c:pt>
                <c:pt idx="10058">
                  <c:v>10059</c:v>
                </c:pt>
                <c:pt idx="10059">
                  <c:v>10060</c:v>
                </c:pt>
                <c:pt idx="10060">
                  <c:v>10061</c:v>
                </c:pt>
                <c:pt idx="10061">
                  <c:v>10062</c:v>
                </c:pt>
                <c:pt idx="10062">
                  <c:v>10063</c:v>
                </c:pt>
                <c:pt idx="10063">
                  <c:v>10064</c:v>
                </c:pt>
                <c:pt idx="10064">
                  <c:v>10065</c:v>
                </c:pt>
                <c:pt idx="10065">
                  <c:v>10066</c:v>
                </c:pt>
                <c:pt idx="10066">
                  <c:v>10067</c:v>
                </c:pt>
                <c:pt idx="10067">
                  <c:v>10068</c:v>
                </c:pt>
                <c:pt idx="10068">
                  <c:v>10069</c:v>
                </c:pt>
                <c:pt idx="10069">
                  <c:v>10070</c:v>
                </c:pt>
                <c:pt idx="10070">
                  <c:v>10071</c:v>
                </c:pt>
                <c:pt idx="10071">
                  <c:v>10072</c:v>
                </c:pt>
                <c:pt idx="10072">
                  <c:v>10073</c:v>
                </c:pt>
                <c:pt idx="10073">
                  <c:v>10074</c:v>
                </c:pt>
                <c:pt idx="10074">
                  <c:v>10075</c:v>
                </c:pt>
                <c:pt idx="10075">
                  <c:v>10076</c:v>
                </c:pt>
                <c:pt idx="10076">
                  <c:v>10077</c:v>
                </c:pt>
                <c:pt idx="10077">
                  <c:v>10078</c:v>
                </c:pt>
                <c:pt idx="10078">
                  <c:v>10079</c:v>
                </c:pt>
                <c:pt idx="10079">
                  <c:v>10080</c:v>
                </c:pt>
                <c:pt idx="10080">
                  <c:v>10081</c:v>
                </c:pt>
                <c:pt idx="10081">
                  <c:v>10082</c:v>
                </c:pt>
                <c:pt idx="10082">
                  <c:v>10083</c:v>
                </c:pt>
                <c:pt idx="10083">
                  <c:v>10084</c:v>
                </c:pt>
                <c:pt idx="10084">
                  <c:v>10085</c:v>
                </c:pt>
                <c:pt idx="10085">
                  <c:v>10086</c:v>
                </c:pt>
                <c:pt idx="10086">
                  <c:v>10087</c:v>
                </c:pt>
                <c:pt idx="10087">
                  <c:v>10088</c:v>
                </c:pt>
                <c:pt idx="10088">
                  <c:v>10089</c:v>
                </c:pt>
                <c:pt idx="10089">
                  <c:v>10090</c:v>
                </c:pt>
                <c:pt idx="10090">
                  <c:v>10091</c:v>
                </c:pt>
                <c:pt idx="10091">
                  <c:v>10092</c:v>
                </c:pt>
                <c:pt idx="10092">
                  <c:v>10093</c:v>
                </c:pt>
                <c:pt idx="10093">
                  <c:v>10094</c:v>
                </c:pt>
                <c:pt idx="10094">
                  <c:v>10095</c:v>
                </c:pt>
                <c:pt idx="10095">
                  <c:v>10096</c:v>
                </c:pt>
                <c:pt idx="10096">
                  <c:v>10097</c:v>
                </c:pt>
                <c:pt idx="10097">
                  <c:v>10098</c:v>
                </c:pt>
                <c:pt idx="10098">
                  <c:v>10099</c:v>
                </c:pt>
                <c:pt idx="10099">
                  <c:v>10100</c:v>
                </c:pt>
                <c:pt idx="10100">
                  <c:v>10101</c:v>
                </c:pt>
                <c:pt idx="10101">
                  <c:v>10102</c:v>
                </c:pt>
                <c:pt idx="10102">
                  <c:v>10103</c:v>
                </c:pt>
                <c:pt idx="10103">
                  <c:v>10104</c:v>
                </c:pt>
                <c:pt idx="10104">
                  <c:v>10105</c:v>
                </c:pt>
                <c:pt idx="10105">
                  <c:v>10106</c:v>
                </c:pt>
                <c:pt idx="10106">
                  <c:v>10107</c:v>
                </c:pt>
                <c:pt idx="10107">
                  <c:v>10108</c:v>
                </c:pt>
                <c:pt idx="10108">
                  <c:v>10109</c:v>
                </c:pt>
                <c:pt idx="10109">
                  <c:v>10110</c:v>
                </c:pt>
                <c:pt idx="10110">
                  <c:v>10111</c:v>
                </c:pt>
                <c:pt idx="10111">
                  <c:v>10112</c:v>
                </c:pt>
                <c:pt idx="10112">
                  <c:v>10113</c:v>
                </c:pt>
                <c:pt idx="10113">
                  <c:v>10114</c:v>
                </c:pt>
                <c:pt idx="10114">
                  <c:v>10115</c:v>
                </c:pt>
                <c:pt idx="10115">
                  <c:v>10116</c:v>
                </c:pt>
                <c:pt idx="10116">
                  <c:v>10117</c:v>
                </c:pt>
                <c:pt idx="10117">
                  <c:v>10118</c:v>
                </c:pt>
                <c:pt idx="10118">
                  <c:v>10119</c:v>
                </c:pt>
                <c:pt idx="10119">
                  <c:v>10120</c:v>
                </c:pt>
                <c:pt idx="10120">
                  <c:v>10121</c:v>
                </c:pt>
                <c:pt idx="10121">
                  <c:v>10122</c:v>
                </c:pt>
                <c:pt idx="10122">
                  <c:v>10123</c:v>
                </c:pt>
                <c:pt idx="10123">
                  <c:v>10124</c:v>
                </c:pt>
                <c:pt idx="10124">
                  <c:v>10125</c:v>
                </c:pt>
                <c:pt idx="10125">
                  <c:v>10126</c:v>
                </c:pt>
                <c:pt idx="10126">
                  <c:v>10127</c:v>
                </c:pt>
                <c:pt idx="10127">
                  <c:v>10128</c:v>
                </c:pt>
                <c:pt idx="10128">
                  <c:v>10129</c:v>
                </c:pt>
                <c:pt idx="10129">
                  <c:v>10130</c:v>
                </c:pt>
                <c:pt idx="10130">
                  <c:v>10131</c:v>
                </c:pt>
                <c:pt idx="10131">
                  <c:v>10132</c:v>
                </c:pt>
                <c:pt idx="10132">
                  <c:v>10133</c:v>
                </c:pt>
                <c:pt idx="10133">
                  <c:v>10134</c:v>
                </c:pt>
                <c:pt idx="10134">
                  <c:v>10135</c:v>
                </c:pt>
                <c:pt idx="10135">
                  <c:v>10136</c:v>
                </c:pt>
                <c:pt idx="10136">
                  <c:v>10137</c:v>
                </c:pt>
                <c:pt idx="10137">
                  <c:v>10138</c:v>
                </c:pt>
                <c:pt idx="10138">
                  <c:v>10139</c:v>
                </c:pt>
                <c:pt idx="10139">
                  <c:v>10140</c:v>
                </c:pt>
                <c:pt idx="10140">
                  <c:v>10141</c:v>
                </c:pt>
                <c:pt idx="10141">
                  <c:v>10142</c:v>
                </c:pt>
                <c:pt idx="10142">
                  <c:v>10143</c:v>
                </c:pt>
                <c:pt idx="10143">
                  <c:v>10144</c:v>
                </c:pt>
                <c:pt idx="10144">
                  <c:v>10145</c:v>
                </c:pt>
                <c:pt idx="10145">
                  <c:v>10146</c:v>
                </c:pt>
                <c:pt idx="10146">
                  <c:v>10147</c:v>
                </c:pt>
                <c:pt idx="10147">
                  <c:v>10148</c:v>
                </c:pt>
                <c:pt idx="10148">
                  <c:v>10149</c:v>
                </c:pt>
                <c:pt idx="10149">
                  <c:v>10150</c:v>
                </c:pt>
                <c:pt idx="10150">
                  <c:v>10151</c:v>
                </c:pt>
                <c:pt idx="10151">
                  <c:v>10152</c:v>
                </c:pt>
                <c:pt idx="10152">
                  <c:v>10153</c:v>
                </c:pt>
                <c:pt idx="10153">
                  <c:v>10154</c:v>
                </c:pt>
                <c:pt idx="10154">
                  <c:v>10155</c:v>
                </c:pt>
                <c:pt idx="10155">
                  <c:v>10156</c:v>
                </c:pt>
                <c:pt idx="10156">
                  <c:v>10157</c:v>
                </c:pt>
                <c:pt idx="10157">
                  <c:v>10158</c:v>
                </c:pt>
                <c:pt idx="10158">
                  <c:v>10159</c:v>
                </c:pt>
                <c:pt idx="10159">
                  <c:v>10160</c:v>
                </c:pt>
                <c:pt idx="10160">
                  <c:v>10161</c:v>
                </c:pt>
                <c:pt idx="10161">
                  <c:v>10162</c:v>
                </c:pt>
                <c:pt idx="10162">
                  <c:v>10163</c:v>
                </c:pt>
                <c:pt idx="10163">
                  <c:v>10164</c:v>
                </c:pt>
                <c:pt idx="10164">
                  <c:v>10165</c:v>
                </c:pt>
                <c:pt idx="10165">
                  <c:v>10166</c:v>
                </c:pt>
                <c:pt idx="10166">
                  <c:v>10167</c:v>
                </c:pt>
                <c:pt idx="10167">
                  <c:v>10168</c:v>
                </c:pt>
                <c:pt idx="10168">
                  <c:v>10169</c:v>
                </c:pt>
                <c:pt idx="10169">
                  <c:v>10170</c:v>
                </c:pt>
                <c:pt idx="10170">
                  <c:v>10171</c:v>
                </c:pt>
                <c:pt idx="10171">
                  <c:v>10172</c:v>
                </c:pt>
                <c:pt idx="10172">
                  <c:v>10173</c:v>
                </c:pt>
                <c:pt idx="10173">
                  <c:v>10174</c:v>
                </c:pt>
                <c:pt idx="10174">
                  <c:v>10175</c:v>
                </c:pt>
                <c:pt idx="10175">
                  <c:v>10176</c:v>
                </c:pt>
                <c:pt idx="10176">
                  <c:v>10177</c:v>
                </c:pt>
                <c:pt idx="10177">
                  <c:v>10178</c:v>
                </c:pt>
                <c:pt idx="10178">
                  <c:v>10179</c:v>
                </c:pt>
                <c:pt idx="10179">
                  <c:v>10180</c:v>
                </c:pt>
                <c:pt idx="10180">
                  <c:v>10181</c:v>
                </c:pt>
                <c:pt idx="10181">
                  <c:v>10182</c:v>
                </c:pt>
                <c:pt idx="10182">
                  <c:v>10183</c:v>
                </c:pt>
                <c:pt idx="10183">
                  <c:v>10184</c:v>
                </c:pt>
                <c:pt idx="10184">
                  <c:v>10185</c:v>
                </c:pt>
                <c:pt idx="10185">
                  <c:v>10186</c:v>
                </c:pt>
                <c:pt idx="10186">
                  <c:v>10187</c:v>
                </c:pt>
                <c:pt idx="10187">
                  <c:v>10188</c:v>
                </c:pt>
                <c:pt idx="10188">
                  <c:v>10189</c:v>
                </c:pt>
                <c:pt idx="10189">
                  <c:v>10190</c:v>
                </c:pt>
                <c:pt idx="10190">
                  <c:v>10191</c:v>
                </c:pt>
                <c:pt idx="10191">
                  <c:v>10192</c:v>
                </c:pt>
                <c:pt idx="10192">
                  <c:v>10193</c:v>
                </c:pt>
                <c:pt idx="10193">
                  <c:v>10194</c:v>
                </c:pt>
                <c:pt idx="10194">
                  <c:v>10195</c:v>
                </c:pt>
                <c:pt idx="10195">
                  <c:v>10196</c:v>
                </c:pt>
                <c:pt idx="10196">
                  <c:v>10197</c:v>
                </c:pt>
                <c:pt idx="10197">
                  <c:v>10198</c:v>
                </c:pt>
                <c:pt idx="10198">
                  <c:v>10199</c:v>
                </c:pt>
                <c:pt idx="10199">
                  <c:v>10200</c:v>
                </c:pt>
                <c:pt idx="10200">
                  <c:v>10201</c:v>
                </c:pt>
                <c:pt idx="10201">
                  <c:v>10202</c:v>
                </c:pt>
                <c:pt idx="10202">
                  <c:v>10203</c:v>
                </c:pt>
                <c:pt idx="10203">
                  <c:v>10204</c:v>
                </c:pt>
                <c:pt idx="10204">
                  <c:v>10205</c:v>
                </c:pt>
                <c:pt idx="10205">
                  <c:v>10206</c:v>
                </c:pt>
                <c:pt idx="10206">
                  <c:v>10207</c:v>
                </c:pt>
                <c:pt idx="10207">
                  <c:v>10208</c:v>
                </c:pt>
                <c:pt idx="10208">
                  <c:v>10209</c:v>
                </c:pt>
                <c:pt idx="10209">
                  <c:v>10210</c:v>
                </c:pt>
                <c:pt idx="10210">
                  <c:v>10211</c:v>
                </c:pt>
                <c:pt idx="10211">
                  <c:v>10212</c:v>
                </c:pt>
                <c:pt idx="10212">
                  <c:v>10213</c:v>
                </c:pt>
                <c:pt idx="10213">
                  <c:v>10214</c:v>
                </c:pt>
                <c:pt idx="10214">
                  <c:v>10215</c:v>
                </c:pt>
                <c:pt idx="10215">
                  <c:v>10216</c:v>
                </c:pt>
                <c:pt idx="10216">
                  <c:v>10217</c:v>
                </c:pt>
                <c:pt idx="10217">
                  <c:v>10218</c:v>
                </c:pt>
                <c:pt idx="10218">
                  <c:v>10219</c:v>
                </c:pt>
                <c:pt idx="10219">
                  <c:v>10220</c:v>
                </c:pt>
                <c:pt idx="10220">
                  <c:v>10221</c:v>
                </c:pt>
                <c:pt idx="10221">
                  <c:v>10222</c:v>
                </c:pt>
                <c:pt idx="10222">
                  <c:v>10223</c:v>
                </c:pt>
                <c:pt idx="10223">
                  <c:v>10224</c:v>
                </c:pt>
                <c:pt idx="10224">
                  <c:v>10225</c:v>
                </c:pt>
                <c:pt idx="10225">
                  <c:v>10226</c:v>
                </c:pt>
                <c:pt idx="10226">
                  <c:v>10227</c:v>
                </c:pt>
                <c:pt idx="10227">
                  <c:v>10228</c:v>
                </c:pt>
                <c:pt idx="10228">
                  <c:v>10229</c:v>
                </c:pt>
                <c:pt idx="10229">
                  <c:v>10230</c:v>
                </c:pt>
                <c:pt idx="10230">
                  <c:v>10231</c:v>
                </c:pt>
                <c:pt idx="10231">
                  <c:v>10232</c:v>
                </c:pt>
                <c:pt idx="10232">
                  <c:v>10233</c:v>
                </c:pt>
                <c:pt idx="10233">
                  <c:v>10234</c:v>
                </c:pt>
                <c:pt idx="10234">
                  <c:v>10235</c:v>
                </c:pt>
                <c:pt idx="10235">
                  <c:v>10236</c:v>
                </c:pt>
                <c:pt idx="10236">
                  <c:v>10237</c:v>
                </c:pt>
                <c:pt idx="10237">
                  <c:v>10238</c:v>
                </c:pt>
                <c:pt idx="10238">
                  <c:v>10239</c:v>
                </c:pt>
                <c:pt idx="10239">
                  <c:v>10240</c:v>
                </c:pt>
                <c:pt idx="10240">
                  <c:v>10241</c:v>
                </c:pt>
                <c:pt idx="10241">
                  <c:v>10242</c:v>
                </c:pt>
                <c:pt idx="10242">
                  <c:v>10243</c:v>
                </c:pt>
                <c:pt idx="10243">
                  <c:v>10244</c:v>
                </c:pt>
                <c:pt idx="10244">
                  <c:v>10245</c:v>
                </c:pt>
                <c:pt idx="10245">
                  <c:v>10246</c:v>
                </c:pt>
                <c:pt idx="10246">
                  <c:v>10247</c:v>
                </c:pt>
                <c:pt idx="10247">
                  <c:v>10248</c:v>
                </c:pt>
                <c:pt idx="10248">
                  <c:v>10249</c:v>
                </c:pt>
                <c:pt idx="10249">
                  <c:v>10250</c:v>
                </c:pt>
                <c:pt idx="10250">
                  <c:v>10251</c:v>
                </c:pt>
                <c:pt idx="10251">
                  <c:v>10252</c:v>
                </c:pt>
                <c:pt idx="10252">
                  <c:v>10253</c:v>
                </c:pt>
                <c:pt idx="10253">
                  <c:v>10254</c:v>
                </c:pt>
                <c:pt idx="10254">
                  <c:v>10255</c:v>
                </c:pt>
                <c:pt idx="10255">
                  <c:v>10256</c:v>
                </c:pt>
                <c:pt idx="10256">
                  <c:v>10257</c:v>
                </c:pt>
                <c:pt idx="10257">
                  <c:v>10258</c:v>
                </c:pt>
                <c:pt idx="10258">
                  <c:v>10259</c:v>
                </c:pt>
                <c:pt idx="10259">
                  <c:v>10260</c:v>
                </c:pt>
                <c:pt idx="10260">
                  <c:v>10261</c:v>
                </c:pt>
                <c:pt idx="10261">
                  <c:v>10262</c:v>
                </c:pt>
                <c:pt idx="10262">
                  <c:v>10263</c:v>
                </c:pt>
                <c:pt idx="10263">
                  <c:v>10264</c:v>
                </c:pt>
                <c:pt idx="10264">
                  <c:v>10265</c:v>
                </c:pt>
                <c:pt idx="10265">
                  <c:v>10266</c:v>
                </c:pt>
                <c:pt idx="10266">
                  <c:v>10267</c:v>
                </c:pt>
                <c:pt idx="10267">
                  <c:v>10268</c:v>
                </c:pt>
                <c:pt idx="10268">
                  <c:v>10269</c:v>
                </c:pt>
                <c:pt idx="10269">
                  <c:v>10270</c:v>
                </c:pt>
                <c:pt idx="10270">
                  <c:v>10271</c:v>
                </c:pt>
                <c:pt idx="10271">
                  <c:v>10272</c:v>
                </c:pt>
                <c:pt idx="10272">
                  <c:v>10273</c:v>
                </c:pt>
                <c:pt idx="10273">
                  <c:v>10274</c:v>
                </c:pt>
                <c:pt idx="10274">
                  <c:v>10275</c:v>
                </c:pt>
                <c:pt idx="10275">
                  <c:v>10276</c:v>
                </c:pt>
                <c:pt idx="10276">
                  <c:v>10277</c:v>
                </c:pt>
                <c:pt idx="10277">
                  <c:v>10278</c:v>
                </c:pt>
                <c:pt idx="10278">
                  <c:v>10279</c:v>
                </c:pt>
                <c:pt idx="10279">
                  <c:v>10280</c:v>
                </c:pt>
                <c:pt idx="10280">
                  <c:v>10281</c:v>
                </c:pt>
                <c:pt idx="10281">
                  <c:v>10282</c:v>
                </c:pt>
                <c:pt idx="10282">
                  <c:v>10283</c:v>
                </c:pt>
                <c:pt idx="10283">
                  <c:v>10284</c:v>
                </c:pt>
                <c:pt idx="10284">
                  <c:v>10285</c:v>
                </c:pt>
                <c:pt idx="10285">
                  <c:v>10286</c:v>
                </c:pt>
                <c:pt idx="10286">
                  <c:v>10287</c:v>
                </c:pt>
                <c:pt idx="10287">
                  <c:v>10288</c:v>
                </c:pt>
                <c:pt idx="10288">
                  <c:v>10289</c:v>
                </c:pt>
                <c:pt idx="10289">
                  <c:v>10290</c:v>
                </c:pt>
                <c:pt idx="10290">
                  <c:v>10291</c:v>
                </c:pt>
                <c:pt idx="10291">
                  <c:v>10292</c:v>
                </c:pt>
                <c:pt idx="10292">
                  <c:v>10293</c:v>
                </c:pt>
                <c:pt idx="10293">
                  <c:v>10294</c:v>
                </c:pt>
                <c:pt idx="10294">
                  <c:v>10295</c:v>
                </c:pt>
                <c:pt idx="10295">
                  <c:v>10296</c:v>
                </c:pt>
                <c:pt idx="10296">
                  <c:v>10297</c:v>
                </c:pt>
                <c:pt idx="10297">
                  <c:v>10298</c:v>
                </c:pt>
                <c:pt idx="10298">
                  <c:v>10299</c:v>
                </c:pt>
                <c:pt idx="10299">
                  <c:v>10300</c:v>
                </c:pt>
                <c:pt idx="10300">
                  <c:v>10301</c:v>
                </c:pt>
                <c:pt idx="10301">
                  <c:v>10302</c:v>
                </c:pt>
                <c:pt idx="10302">
                  <c:v>10303</c:v>
                </c:pt>
                <c:pt idx="10303">
                  <c:v>10304</c:v>
                </c:pt>
                <c:pt idx="10304">
                  <c:v>10305</c:v>
                </c:pt>
                <c:pt idx="10305">
                  <c:v>10306</c:v>
                </c:pt>
                <c:pt idx="10306">
                  <c:v>10307</c:v>
                </c:pt>
                <c:pt idx="10307">
                  <c:v>10308</c:v>
                </c:pt>
                <c:pt idx="10308">
                  <c:v>10309</c:v>
                </c:pt>
                <c:pt idx="10309">
                  <c:v>10310</c:v>
                </c:pt>
                <c:pt idx="10310">
                  <c:v>10311</c:v>
                </c:pt>
                <c:pt idx="10311">
                  <c:v>10312</c:v>
                </c:pt>
                <c:pt idx="10312">
                  <c:v>10313</c:v>
                </c:pt>
                <c:pt idx="10313">
                  <c:v>10314</c:v>
                </c:pt>
                <c:pt idx="10314">
                  <c:v>10315</c:v>
                </c:pt>
                <c:pt idx="10315">
                  <c:v>10316</c:v>
                </c:pt>
                <c:pt idx="10316">
                  <c:v>10317</c:v>
                </c:pt>
                <c:pt idx="10317">
                  <c:v>10318</c:v>
                </c:pt>
                <c:pt idx="10318">
                  <c:v>10319</c:v>
                </c:pt>
                <c:pt idx="10319">
                  <c:v>10320</c:v>
                </c:pt>
                <c:pt idx="10320">
                  <c:v>10321</c:v>
                </c:pt>
                <c:pt idx="10321">
                  <c:v>10322</c:v>
                </c:pt>
                <c:pt idx="10322">
                  <c:v>10323</c:v>
                </c:pt>
                <c:pt idx="10323">
                  <c:v>10324</c:v>
                </c:pt>
                <c:pt idx="10324">
                  <c:v>10325</c:v>
                </c:pt>
                <c:pt idx="10325">
                  <c:v>10326</c:v>
                </c:pt>
                <c:pt idx="10326">
                  <c:v>10327</c:v>
                </c:pt>
                <c:pt idx="10327">
                  <c:v>10328</c:v>
                </c:pt>
                <c:pt idx="10328">
                  <c:v>10329</c:v>
                </c:pt>
                <c:pt idx="10329">
                  <c:v>10330</c:v>
                </c:pt>
                <c:pt idx="10330">
                  <c:v>10331</c:v>
                </c:pt>
                <c:pt idx="10331">
                  <c:v>10332</c:v>
                </c:pt>
                <c:pt idx="10332">
                  <c:v>10333</c:v>
                </c:pt>
                <c:pt idx="10333">
                  <c:v>10334</c:v>
                </c:pt>
                <c:pt idx="10334">
                  <c:v>10335</c:v>
                </c:pt>
                <c:pt idx="10335">
                  <c:v>10336</c:v>
                </c:pt>
                <c:pt idx="10336">
                  <c:v>10337</c:v>
                </c:pt>
                <c:pt idx="10337">
                  <c:v>10338</c:v>
                </c:pt>
                <c:pt idx="10338">
                  <c:v>10339</c:v>
                </c:pt>
                <c:pt idx="10339">
                  <c:v>10340</c:v>
                </c:pt>
                <c:pt idx="10340">
                  <c:v>10341</c:v>
                </c:pt>
                <c:pt idx="10341">
                  <c:v>10342</c:v>
                </c:pt>
                <c:pt idx="10342">
                  <c:v>10343</c:v>
                </c:pt>
                <c:pt idx="10343">
                  <c:v>10344</c:v>
                </c:pt>
                <c:pt idx="10344">
                  <c:v>10345</c:v>
                </c:pt>
                <c:pt idx="10345">
                  <c:v>10346</c:v>
                </c:pt>
                <c:pt idx="10346">
                  <c:v>10347</c:v>
                </c:pt>
                <c:pt idx="10347">
                  <c:v>10348</c:v>
                </c:pt>
                <c:pt idx="10348">
                  <c:v>10349</c:v>
                </c:pt>
                <c:pt idx="10349">
                  <c:v>10350</c:v>
                </c:pt>
                <c:pt idx="10350">
                  <c:v>10351</c:v>
                </c:pt>
                <c:pt idx="10351">
                  <c:v>10352</c:v>
                </c:pt>
                <c:pt idx="10352">
                  <c:v>10353</c:v>
                </c:pt>
                <c:pt idx="10353">
                  <c:v>10354</c:v>
                </c:pt>
                <c:pt idx="10354">
                  <c:v>10355</c:v>
                </c:pt>
                <c:pt idx="10355">
                  <c:v>10356</c:v>
                </c:pt>
                <c:pt idx="10356">
                  <c:v>10357</c:v>
                </c:pt>
                <c:pt idx="10357">
                  <c:v>10358</c:v>
                </c:pt>
                <c:pt idx="10358">
                  <c:v>10359</c:v>
                </c:pt>
                <c:pt idx="10359">
                  <c:v>10360</c:v>
                </c:pt>
                <c:pt idx="10360">
                  <c:v>10361</c:v>
                </c:pt>
                <c:pt idx="10361">
                  <c:v>10362</c:v>
                </c:pt>
                <c:pt idx="10362">
                  <c:v>10363</c:v>
                </c:pt>
                <c:pt idx="10363">
                  <c:v>10364</c:v>
                </c:pt>
                <c:pt idx="10364">
                  <c:v>10365</c:v>
                </c:pt>
                <c:pt idx="10365">
                  <c:v>10366</c:v>
                </c:pt>
                <c:pt idx="10366">
                  <c:v>10367</c:v>
                </c:pt>
                <c:pt idx="10367">
                  <c:v>10368</c:v>
                </c:pt>
                <c:pt idx="10368">
                  <c:v>10369</c:v>
                </c:pt>
                <c:pt idx="10369">
                  <c:v>10370</c:v>
                </c:pt>
                <c:pt idx="10370">
                  <c:v>10371</c:v>
                </c:pt>
                <c:pt idx="10371">
                  <c:v>10372</c:v>
                </c:pt>
                <c:pt idx="10372">
                  <c:v>10373</c:v>
                </c:pt>
                <c:pt idx="10373">
                  <c:v>10374</c:v>
                </c:pt>
                <c:pt idx="10374">
                  <c:v>10375</c:v>
                </c:pt>
                <c:pt idx="10375">
                  <c:v>10376</c:v>
                </c:pt>
                <c:pt idx="10376">
                  <c:v>10377</c:v>
                </c:pt>
                <c:pt idx="10377">
                  <c:v>10378</c:v>
                </c:pt>
                <c:pt idx="10378">
                  <c:v>10379</c:v>
                </c:pt>
                <c:pt idx="10379">
                  <c:v>10380</c:v>
                </c:pt>
                <c:pt idx="10380">
                  <c:v>10381</c:v>
                </c:pt>
                <c:pt idx="10381">
                  <c:v>10382</c:v>
                </c:pt>
                <c:pt idx="10382">
                  <c:v>10383</c:v>
                </c:pt>
                <c:pt idx="10383">
                  <c:v>10384</c:v>
                </c:pt>
                <c:pt idx="10384">
                  <c:v>10385</c:v>
                </c:pt>
                <c:pt idx="10385">
                  <c:v>10386</c:v>
                </c:pt>
                <c:pt idx="10386">
                  <c:v>10387</c:v>
                </c:pt>
                <c:pt idx="10387">
                  <c:v>10388</c:v>
                </c:pt>
                <c:pt idx="10388">
                  <c:v>10389</c:v>
                </c:pt>
                <c:pt idx="10389">
                  <c:v>10390</c:v>
                </c:pt>
                <c:pt idx="10390">
                  <c:v>10391</c:v>
                </c:pt>
                <c:pt idx="10391">
                  <c:v>10392</c:v>
                </c:pt>
                <c:pt idx="10392">
                  <c:v>10393</c:v>
                </c:pt>
                <c:pt idx="10393">
                  <c:v>10394</c:v>
                </c:pt>
                <c:pt idx="10394">
                  <c:v>10395</c:v>
                </c:pt>
                <c:pt idx="10395">
                  <c:v>10396</c:v>
                </c:pt>
                <c:pt idx="10396">
                  <c:v>10397</c:v>
                </c:pt>
                <c:pt idx="10397">
                  <c:v>10398</c:v>
                </c:pt>
                <c:pt idx="10398">
                  <c:v>10399</c:v>
                </c:pt>
                <c:pt idx="10399">
                  <c:v>10400</c:v>
                </c:pt>
                <c:pt idx="10400">
                  <c:v>10401</c:v>
                </c:pt>
                <c:pt idx="10401">
                  <c:v>10402</c:v>
                </c:pt>
                <c:pt idx="10402">
                  <c:v>10403</c:v>
                </c:pt>
                <c:pt idx="10403">
                  <c:v>10404</c:v>
                </c:pt>
                <c:pt idx="10404">
                  <c:v>10405</c:v>
                </c:pt>
                <c:pt idx="10405">
                  <c:v>10406</c:v>
                </c:pt>
                <c:pt idx="10406">
                  <c:v>10407</c:v>
                </c:pt>
                <c:pt idx="10407">
                  <c:v>10408</c:v>
                </c:pt>
                <c:pt idx="10408">
                  <c:v>10409</c:v>
                </c:pt>
                <c:pt idx="10409">
                  <c:v>10410</c:v>
                </c:pt>
                <c:pt idx="10410">
                  <c:v>10411</c:v>
                </c:pt>
                <c:pt idx="10411">
                  <c:v>10412</c:v>
                </c:pt>
                <c:pt idx="10412">
                  <c:v>10413</c:v>
                </c:pt>
                <c:pt idx="10413">
                  <c:v>10414</c:v>
                </c:pt>
                <c:pt idx="10414">
                  <c:v>10415</c:v>
                </c:pt>
                <c:pt idx="10415">
                  <c:v>10416</c:v>
                </c:pt>
                <c:pt idx="10416">
                  <c:v>10417</c:v>
                </c:pt>
                <c:pt idx="10417">
                  <c:v>10418</c:v>
                </c:pt>
                <c:pt idx="10418">
                  <c:v>10419</c:v>
                </c:pt>
                <c:pt idx="10419">
                  <c:v>10420</c:v>
                </c:pt>
                <c:pt idx="10420">
                  <c:v>10421</c:v>
                </c:pt>
                <c:pt idx="10421">
                  <c:v>10422</c:v>
                </c:pt>
                <c:pt idx="10422">
                  <c:v>10423</c:v>
                </c:pt>
                <c:pt idx="10423">
                  <c:v>10424</c:v>
                </c:pt>
                <c:pt idx="10424">
                  <c:v>10425</c:v>
                </c:pt>
                <c:pt idx="10425">
                  <c:v>10426</c:v>
                </c:pt>
                <c:pt idx="10426">
                  <c:v>10427</c:v>
                </c:pt>
                <c:pt idx="10427">
                  <c:v>10428</c:v>
                </c:pt>
                <c:pt idx="10428">
                  <c:v>10429</c:v>
                </c:pt>
                <c:pt idx="10429">
                  <c:v>10430</c:v>
                </c:pt>
                <c:pt idx="10430">
                  <c:v>10431</c:v>
                </c:pt>
                <c:pt idx="10431">
                  <c:v>10432</c:v>
                </c:pt>
                <c:pt idx="10432">
                  <c:v>10433</c:v>
                </c:pt>
                <c:pt idx="10433">
                  <c:v>10434</c:v>
                </c:pt>
                <c:pt idx="10434">
                  <c:v>10435</c:v>
                </c:pt>
                <c:pt idx="10435">
                  <c:v>10436</c:v>
                </c:pt>
                <c:pt idx="10436">
                  <c:v>10437</c:v>
                </c:pt>
                <c:pt idx="10437">
                  <c:v>10438</c:v>
                </c:pt>
                <c:pt idx="10438">
                  <c:v>10439</c:v>
                </c:pt>
                <c:pt idx="10439">
                  <c:v>10440</c:v>
                </c:pt>
                <c:pt idx="10440">
                  <c:v>10441</c:v>
                </c:pt>
                <c:pt idx="10441">
                  <c:v>10442</c:v>
                </c:pt>
                <c:pt idx="10442">
                  <c:v>10443</c:v>
                </c:pt>
                <c:pt idx="10443">
                  <c:v>10444</c:v>
                </c:pt>
                <c:pt idx="10444">
                  <c:v>10445</c:v>
                </c:pt>
                <c:pt idx="10445">
                  <c:v>10446</c:v>
                </c:pt>
                <c:pt idx="10446">
                  <c:v>10447</c:v>
                </c:pt>
                <c:pt idx="10447">
                  <c:v>10448</c:v>
                </c:pt>
                <c:pt idx="10448">
                  <c:v>10449</c:v>
                </c:pt>
                <c:pt idx="10449">
                  <c:v>10450</c:v>
                </c:pt>
                <c:pt idx="10450">
                  <c:v>10451</c:v>
                </c:pt>
                <c:pt idx="10451">
                  <c:v>10452</c:v>
                </c:pt>
                <c:pt idx="10452">
                  <c:v>10453</c:v>
                </c:pt>
                <c:pt idx="10453">
                  <c:v>10454</c:v>
                </c:pt>
                <c:pt idx="10454">
                  <c:v>10455</c:v>
                </c:pt>
                <c:pt idx="10455">
                  <c:v>10456</c:v>
                </c:pt>
                <c:pt idx="10456">
                  <c:v>10457</c:v>
                </c:pt>
                <c:pt idx="10457">
                  <c:v>10458</c:v>
                </c:pt>
                <c:pt idx="10458">
                  <c:v>10459</c:v>
                </c:pt>
                <c:pt idx="10459">
                  <c:v>10460</c:v>
                </c:pt>
                <c:pt idx="10460">
                  <c:v>10461</c:v>
                </c:pt>
                <c:pt idx="10461">
                  <c:v>10462</c:v>
                </c:pt>
                <c:pt idx="10462">
                  <c:v>10463</c:v>
                </c:pt>
                <c:pt idx="10463">
                  <c:v>10464</c:v>
                </c:pt>
                <c:pt idx="10464">
                  <c:v>10465</c:v>
                </c:pt>
                <c:pt idx="10465">
                  <c:v>10466</c:v>
                </c:pt>
                <c:pt idx="10466">
                  <c:v>10467</c:v>
                </c:pt>
                <c:pt idx="10467">
                  <c:v>10468</c:v>
                </c:pt>
                <c:pt idx="10468">
                  <c:v>10469</c:v>
                </c:pt>
                <c:pt idx="10469">
                  <c:v>10470</c:v>
                </c:pt>
                <c:pt idx="10470">
                  <c:v>10471</c:v>
                </c:pt>
                <c:pt idx="10471">
                  <c:v>10472</c:v>
                </c:pt>
                <c:pt idx="10472">
                  <c:v>10473</c:v>
                </c:pt>
                <c:pt idx="10473">
                  <c:v>10474</c:v>
                </c:pt>
                <c:pt idx="10474">
                  <c:v>10475</c:v>
                </c:pt>
                <c:pt idx="10475">
                  <c:v>10476</c:v>
                </c:pt>
                <c:pt idx="10476">
                  <c:v>10477</c:v>
                </c:pt>
                <c:pt idx="10477">
                  <c:v>10478</c:v>
                </c:pt>
                <c:pt idx="10478">
                  <c:v>10479</c:v>
                </c:pt>
                <c:pt idx="10479">
                  <c:v>10480</c:v>
                </c:pt>
                <c:pt idx="10480">
                  <c:v>10481</c:v>
                </c:pt>
                <c:pt idx="10481">
                  <c:v>10482</c:v>
                </c:pt>
                <c:pt idx="10482">
                  <c:v>10483</c:v>
                </c:pt>
                <c:pt idx="10483">
                  <c:v>10484</c:v>
                </c:pt>
                <c:pt idx="10484">
                  <c:v>10485</c:v>
                </c:pt>
                <c:pt idx="10485">
                  <c:v>10486</c:v>
                </c:pt>
                <c:pt idx="10486">
                  <c:v>10487</c:v>
                </c:pt>
                <c:pt idx="10487">
                  <c:v>10488</c:v>
                </c:pt>
                <c:pt idx="10488">
                  <c:v>10489</c:v>
                </c:pt>
                <c:pt idx="10489">
                  <c:v>10490</c:v>
                </c:pt>
                <c:pt idx="10490">
                  <c:v>10491</c:v>
                </c:pt>
                <c:pt idx="10491">
                  <c:v>10492</c:v>
                </c:pt>
                <c:pt idx="10492">
                  <c:v>10493</c:v>
                </c:pt>
                <c:pt idx="10493">
                  <c:v>10494</c:v>
                </c:pt>
                <c:pt idx="10494">
                  <c:v>10495</c:v>
                </c:pt>
                <c:pt idx="10495">
                  <c:v>10496</c:v>
                </c:pt>
                <c:pt idx="10496">
                  <c:v>10497</c:v>
                </c:pt>
                <c:pt idx="10497">
                  <c:v>10498</c:v>
                </c:pt>
                <c:pt idx="10498">
                  <c:v>10499</c:v>
                </c:pt>
                <c:pt idx="10499">
                  <c:v>10500</c:v>
                </c:pt>
                <c:pt idx="10500">
                  <c:v>10501</c:v>
                </c:pt>
                <c:pt idx="10501">
                  <c:v>10502</c:v>
                </c:pt>
                <c:pt idx="10502">
                  <c:v>10503</c:v>
                </c:pt>
                <c:pt idx="10503">
                  <c:v>10504</c:v>
                </c:pt>
                <c:pt idx="10504">
                  <c:v>10505</c:v>
                </c:pt>
                <c:pt idx="10505">
                  <c:v>10506</c:v>
                </c:pt>
                <c:pt idx="10506">
                  <c:v>10507</c:v>
                </c:pt>
                <c:pt idx="10507">
                  <c:v>10508</c:v>
                </c:pt>
                <c:pt idx="10508">
                  <c:v>10509</c:v>
                </c:pt>
                <c:pt idx="10509">
                  <c:v>10510</c:v>
                </c:pt>
                <c:pt idx="10510">
                  <c:v>10511</c:v>
                </c:pt>
                <c:pt idx="10511">
                  <c:v>10512</c:v>
                </c:pt>
                <c:pt idx="10512">
                  <c:v>10513</c:v>
                </c:pt>
                <c:pt idx="10513">
                  <c:v>10514</c:v>
                </c:pt>
                <c:pt idx="10514">
                  <c:v>10515</c:v>
                </c:pt>
                <c:pt idx="10515">
                  <c:v>10516</c:v>
                </c:pt>
                <c:pt idx="10516">
                  <c:v>10517</c:v>
                </c:pt>
                <c:pt idx="10517">
                  <c:v>10518</c:v>
                </c:pt>
                <c:pt idx="10518">
                  <c:v>10519</c:v>
                </c:pt>
                <c:pt idx="10519">
                  <c:v>10520</c:v>
                </c:pt>
                <c:pt idx="10520">
                  <c:v>10521</c:v>
                </c:pt>
                <c:pt idx="10521">
                  <c:v>10522</c:v>
                </c:pt>
                <c:pt idx="10522">
                  <c:v>10523</c:v>
                </c:pt>
                <c:pt idx="10523">
                  <c:v>10524</c:v>
                </c:pt>
                <c:pt idx="10524">
                  <c:v>10525</c:v>
                </c:pt>
                <c:pt idx="10525">
                  <c:v>10526</c:v>
                </c:pt>
                <c:pt idx="10526">
                  <c:v>10527</c:v>
                </c:pt>
                <c:pt idx="10527">
                  <c:v>10528</c:v>
                </c:pt>
                <c:pt idx="10528">
                  <c:v>10529</c:v>
                </c:pt>
                <c:pt idx="10529">
                  <c:v>10530</c:v>
                </c:pt>
                <c:pt idx="10530">
                  <c:v>10531</c:v>
                </c:pt>
                <c:pt idx="10531">
                  <c:v>10532</c:v>
                </c:pt>
                <c:pt idx="10532">
                  <c:v>10533</c:v>
                </c:pt>
                <c:pt idx="10533">
                  <c:v>10534</c:v>
                </c:pt>
                <c:pt idx="10534">
                  <c:v>10535</c:v>
                </c:pt>
                <c:pt idx="10535">
                  <c:v>10536</c:v>
                </c:pt>
                <c:pt idx="10536">
                  <c:v>10537</c:v>
                </c:pt>
                <c:pt idx="10537">
                  <c:v>10538</c:v>
                </c:pt>
                <c:pt idx="10538">
                  <c:v>10539</c:v>
                </c:pt>
                <c:pt idx="10539">
                  <c:v>10540</c:v>
                </c:pt>
                <c:pt idx="10540">
                  <c:v>10541</c:v>
                </c:pt>
                <c:pt idx="10541">
                  <c:v>10542</c:v>
                </c:pt>
                <c:pt idx="10542">
                  <c:v>10543</c:v>
                </c:pt>
                <c:pt idx="10543">
                  <c:v>10544</c:v>
                </c:pt>
                <c:pt idx="10544">
                  <c:v>10545</c:v>
                </c:pt>
                <c:pt idx="10545">
                  <c:v>10546</c:v>
                </c:pt>
                <c:pt idx="10546">
                  <c:v>10547</c:v>
                </c:pt>
                <c:pt idx="10547">
                  <c:v>10548</c:v>
                </c:pt>
                <c:pt idx="10548">
                  <c:v>10549</c:v>
                </c:pt>
                <c:pt idx="10549">
                  <c:v>10550</c:v>
                </c:pt>
                <c:pt idx="10550">
                  <c:v>10551</c:v>
                </c:pt>
                <c:pt idx="10551">
                  <c:v>10552</c:v>
                </c:pt>
                <c:pt idx="10552">
                  <c:v>10553</c:v>
                </c:pt>
                <c:pt idx="10553">
                  <c:v>10554</c:v>
                </c:pt>
                <c:pt idx="10554">
                  <c:v>10555</c:v>
                </c:pt>
                <c:pt idx="10555">
                  <c:v>10556</c:v>
                </c:pt>
                <c:pt idx="10556">
                  <c:v>10557</c:v>
                </c:pt>
                <c:pt idx="10557">
                  <c:v>10558</c:v>
                </c:pt>
                <c:pt idx="10558">
                  <c:v>10559</c:v>
                </c:pt>
                <c:pt idx="10559">
                  <c:v>10560</c:v>
                </c:pt>
                <c:pt idx="10560">
                  <c:v>10561</c:v>
                </c:pt>
                <c:pt idx="10561">
                  <c:v>10562</c:v>
                </c:pt>
                <c:pt idx="10562">
                  <c:v>10563</c:v>
                </c:pt>
                <c:pt idx="10563">
                  <c:v>10564</c:v>
                </c:pt>
                <c:pt idx="10564">
                  <c:v>10565</c:v>
                </c:pt>
                <c:pt idx="10565">
                  <c:v>10566</c:v>
                </c:pt>
                <c:pt idx="10566">
                  <c:v>10567</c:v>
                </c:pt>
                <c:pt idx="10567">
                  <c:v>10568</c:v>
                </c:pt>
                <c:pt idx="10568">
                  <c:v>10569</c:v>
                </c:pt>
                <c:pt idx="10569">
                  <c:v>10570</c:v>
                </c:pt>
                <c:pt idx="10570">
                  <c:v>10571</c:v>
                </c:pt>
                <c:pt idx="10571">
                  <c:v>10572</c:v>
                </c:pt>
                <c:pt idx="10572">
                  <c:v>10573</c:v>
                </c:pt>
                <c:pt idx="10573">
                  <c:v>10574</c:v>
                </c:pt>
                <c:pt idx="10574">
                  <c:v>10575</c:v>
                </c:pt>
                <c:pt idx="10575">
                  <c:v>10576</c:v>
                </c:pt>
                <c:pt idx="10576">
                  <c:v>10577</c:v>
                </c:pt>
                <c:pt idx="10577">
                  <c:v>10578</c:v>
                </c:pt>
                <c:pt idx="10578">
                  <c:v>10579</c:v>
                </c:pt>
                <c:pt idx="10579">
                  <c:v>10580</c:v>
                </c:pt>
                <c:pt idx="10580">
                  <c:v>10581</c:v>
                </c:pt>
                <c:pt idx="10581">
                  <c:v>10582</c:v>
                </c:pt>
                <c:pt idx="10582">
                  <c:v>10583</c:v>
                </c:pt>
                <c:pt idx="10583">
                  <c:v>10584</c:v>
                </c:pt>
                <c:pt idx="10584">
                  <c:v>10585</c:v>
                </c:pt>
                <c:pt idx="10585">
                  <c:v>10586</c:v>
                </c:pt>
                <c:pt idx="10586">
                  <c:v>10587</c:v>
                </c:pt>
                <c:pt idx="10587">
                  <c:v>10588</c:v>
                </c:pt>
                <c:pt idx="10588">
                  <c:v>10589</c:v>
                </c:pt>
                <c:pt idx="10589">
                  <c:v>10590</c:v>
                </c:pt>
                <c:pt idx="10590">
                  <c:v>10591</c:v>
                </c:pt>
                <c:pt idx="10591">
                  <c:v>10592</c:v>
                </c:pt>
                <c:pt idx="10592">
                  <c:v>10593</c:v>
                </c:pt>
                <c:pt idx="10593">
                  <c:v>10594</c:v>
                </c:pt>
                <c:pt idx="10594">
                  <c:v>10595</c:v>
                </c:pt>
                <c:pt idx="10595">
                  <c:v>10596</c:v>
                </c:pt>
                <c:pt idx="10596">
                  <c:v>10597</c:v>
                </c:pt>
                <c:pt idx="10597">
                  <c:v>10598</c:v>
                </c:pt>
                <c:pt idx="10598">
                  <c:v>10599</c:v>
                </c:pt>
                <c:pt idx="10599">
                  <c:v>10600</c:v>
                </c:pt>
                <c:pt idx="10600">
                  <c:v>10601</c:v>
                </c:pt>
                <c:pt idx="10601">
                  <c:v>10602</c:v>
                </c:pt>
                <c:pt idx="10602">
                  <c:v>10603</c:v>
                </c:pt>
                <c:pt idx="10603">
                  <c:v>10604</c:v>
                </c:pt>
                <c:pt idx="10604">
                  <c:v>10605</c:v>
                </c:pt>
                <c:pt idx="10605">
                  <c:v>10606</c:v>
                </c:pt>
                <c:pt idx="10606">
                  <c:v>10607</c:v>
                </c:pt>
                <c:pt idx="10607">
                  <c:v>10608</c:v>
                </c:pt>
                <c:pt idx="10608">
                  <c:v>10609</c:v>
                </c:pt>
                <c:pt idx="10609">
                  <c:v>10610</c:v>
                </c:pt>
                <c:pt idx="10610">
                  <c:v>10611</c:v>
                </c:pt>
                <c:pt idx="10611">
                  <c:v>10612</c:v>
                </c:pt>
                <c:pt idx="10612">
                  <c:v>10613</c:v>
                </c:pt>
                <c:pt idx="10613">
                  <c:v>10614</c:v>
                </c:pt>
                <c:pt idx="10614">
                  <c:v>10615</c:v>
                </c:pt>
                <c:pt idx="10615">
                  <c:v>10616</c:v>
                </c:pt>
                <c:pt idx="10616">
                  <c:v>10617</c:v>
                </c:pt>
                <c:pt idx="10617">
                  <c:v>10618</c:v>
                </c:pt>
                <c:pt idx="10618">
                  <c:v>10619</c:v>
                </c:pt>
                <c:pt idx="10619">
                  <c:v>10620</c:v>
                </c:pt>
                <c:pt idx="10620">
                  <c:v>10621</c:v>
                </c:pt>
                <c:pt idx="10621">
                  <c:v>10622</c:v>
                </c:pt>
                <c:pt idx="10622">
                  <c:v>10623</c:v>
                </c:pt>
                <c:pt idx="10623">
                  <c:v>10624</c:v>
                </c:pt>
                <c:pt idx="10624">
                  <c:v>10625</c:v>
                </c:pt>
                <c:pt idx="10625">
                  <c:v>10626</c:v>
                </c:pt>
                <c:pt idx="10626">
                  <c:v>10627</c:v>
                </c:pt>
                <c:pt idx="10627">
                  <c:v>10628</c:v>
                </c:pt>
                <c:pt idx="10628">
                  <c:v>10629</c:v>
                </c:pt>
                <c:pt idx="10629">
                  <c:v>10630</c:v>
                </c:pt>
                <c:pt idx="10630">
                  <c:v>10631</c:v>
                </c:pt>
                <c:pt idx="10631">
                  <c:v>10632</c:v>
                </c:pt>
                <c:pt idx="10632">
                  <c:v>10633</c:v>
                </c:pt>
                <c:pt idx="10633">
                  <c:v>10634</c:v>
                </c:pt>
                <c:pt idx="10634">
                  <c:v>10635</c:v>
                </c:pt>
                <c:pt idx="10635">
                  <c:v>10636</c:v>
                </c:pt>
                <c:pt idx="10636">
                  <c:v>10637</c:v>
                </c:pt>
                <c:pt idx="10637">
                  <c:v>10638</c:v>
                </c:pt>
                <c:pt idx="10638">
                  <c:v>10639</c:v>
                </c:pt>
                <c:pt idx="10639">
                  <c:v>10640</c:v>
                </c:pt>
                <c:pt idx="10640">
                  <c:v>10641</c:v>
                </c:pt>
                <c:pt idx="10641">
                  <c:v>10642</c:v>
                </c:pt>
                <c:pt idx="10642">
                  <c:v>10643</c:v>
                </c:pt>
                <c:pt idx="10643">
                  <c:v>10644</c:v>
                </c:pt>
                <c:pt idx="10644">
                  <c:v>10645</c:v>
                </c:pt>
                <c:pt idx="10645">
                  <c:v>10646</c:v>
                </c:pt>
                <c:pt idx="10646">
                  <c:v>10647</c:v>
                </c:pt>
                <c:pt idx="10647">
                  <c:v>10648</c:v>
                </c:pt>
                <c:pt idx="10648">
                  <c:v>10649</c:v>
                </c:pt>
                <c:pt idx="10649">
                  <c:v>10650</c:v>
                </c:pt>
                <c:pt idx="10650">
                  <c:v>10651</c:v>
                </c:pt>
                <c:pt idx="10651">
                  <c:v>10652</c:v>
                </c:pt>
                <c:pt idx="10652">
                  <c:v>10653</c:v>
                </c:pt>
                <c:pt idx="10653">
                  <c:v>10654</c:v>
                </c:pt>
                <c:pt idx="10654">
                  <c:v>10655</c:v>
                </c:pt>
                <c:pt idx="10655">
                  <c:v>10656</c:v>
                </c:pt>
                <c:pt idx="10656">
                  <c:v>10657</c:v>
                </c:pt>
                <c:pt idx="10657">
                  <c:v>10658</c:v>
                </c:pt>
                <c:pt idx="10658">
                  <c:v>10659</c:v>
                </c:pt>
                <c:pt idx="10659">
                  <c:v>10660</c:v>
                </c:pt>
                <c:pt idx="10660">
                  <c:v>10661</c:v>
                </c:pt>
                <c:pt idx="10661">
                  <c:v>10662</c:v>
                </c:pt>
                <c:pt idx="10662">
                  <c:v>10663</c:v>
                </c:pt>
                <c:pt idx="10663">
                  <c:v>10664</c:v>
                </c:pt>
                <c:pt idx="10664">
                  <c:v>10665</c:v>
                </c:pt>
                <c:pt idx="10665">
                  <c:v>10666</c:v>
                </c:pt>
                <c:pt idx="10666">
                  <c:v>10667</c:v>
                </c:pt>
                <c:pt idx="10667">
                  <c:v>10668</c:v>
                </c:pt>
                <c:pt idx="10668">
                  <c:v>10669</c:v>
                </c:pt>
                <c:pt idx="10669">
                  <c:v>10670</c:v>
                </c:pt>
                <c:pt idx="10670">
                  <c:v>10671</c:v>
                </c:pt>
                <c:pt idx="10671">
                  <c:v>10672</c:v>
                </c:pt>
                <c:pt idx="10672">
                  <c:v>10673</c:v>
                </c:pt>
                <c:pt idx="10673">
                  <c:v>10674</c:v>
                </c:pt>
                <c:pt idx="10674">
                  <c:v>10675</c:v>
                </c:pt>
                <c:pt idx="10675">
                  <c:v>10676</c:v>
                </c:pt>
                <c:pt idx="10676">
                  <c:v>10677</c:v>
                </c:pt>
                <c:pt idx="10677">
                  <c:v>10678</c:v>
                </c:pt>
                <c:pt idx="10678">
                  <c:v>10679</c:v>
                </c:pt>
                <c:pt idx="10679">
                  <c:v>10680</c:v>
                </c:pt>
                <c:pt idx="10680">
                  <c:v>10681</c:v>
                </c:pt>
                <c:pt idx="10681">
                  <c:v>10682</c:v>
                </c:pt>
                <c:pt idx="10682">
                  <c:v>10683</c:v>
                </c:pt>
                <c:pt idx="10683">
                  <c:v>10684</c:v>
                </c:pt>
                <c:pt idx="10684">
                  <c:v>10685</c:v>
                </c:pt>
                <c:pt idx="10685">
                  <c:v>10686</c:v>
                </c:pt>
                <c:pt idx="10686">
                  <c:v>10687</c:v>
                </c:pt>
                <c:pt idx="10687">
                  <c:v>10688</c:v>
                </c:pt>
                <c:pt idx="10688">
                  <c:v>10689</c:v>
                </c:pt>
                <c:pt idx="10689">
                  <c:v>10690</c:v>
                </c:pt>
                <c:pt idx="10690">
                  <c:v>10691</c:v>
                </c:pt>
                <c:pt idx="10691">
                  <c:v>10692</c:v>
                </c:pt>
                <c:pt idx="10692">
                  <c:v>10693</c:v>
                </c:pt>
                <c:pt idx="10693">
                  <c:v>10694</c:v>
                </c:pt>
                <c:pt idx="10694">
                  <c:v>10695</c:v>
                </c:pt>
                <c:pt idx="10695">
                  <c:v>10696</c:v>
                </c:pt>
                <c:pt idx="10696">
                  <c:v>10697</c:v>
                </c:pt>
                <c:pt idx="10697">
                  <c:v>10698</c:v>
                </c:pt>
                <c:pt idx="10698">
                  <c:v>10699</c:v>
                </c:pt>
                <c:pt idx="10699">
                  <c:v>10700</c:v>
                </c:pt>
                <c:pt idx="10700">
                  <c:v>10701</c:v>
                </c:pt>
                <c:pt idx="10701">
                  <c:v>10702</c:v>
                </c:pt>
                <c:pt idx="10702">
                  <c:v>10703</c:v>
                </c:pt>
                <c:pt idx="10703">
                  <c:v>10704</c:v>
                </c:pt>
                <c:pt idx="10704">
                  <c:v>10705</c:v>
                </c:pt>
                <c:pt idx="10705">
                  <c:v>10706</c:v>
                </c:pt>
                <c:pt idx="10706">
                  <c:v>10707</c:v>
                </c:pt>
                <c:pt idx="10707">
                  <c:v>10708</c:v>
                </c:pt>
                <c:pt idx="10708">
                  <c:v>10709</c:v>
                </c:pt>
                <c:pt idx="10709">
                  <c:v>10710</c:v>
                </c:pt>
                <c:pt idx="10710">
                  <c:v>10711</c:v>
                </c:pt>
                <c:pt idx="10711">
                  <c:v>10712</c:v>
                </c:pt>
                <c:pt idx="10712">
                  <c:v>10713</c:v>
                </c:pt>
                <c:pt idx="10713">
                  <c:v>10714</c:v>
                </c:pt>
                <c:pt idx="10714">
                  <c:v>10715</c:v>
                </c:pt>
                <c:pt idx="10715">
                  <c:v>10716</c:v>
                </c:pt>
                <c:pt idx="10716">
                  <c:v>10717</c:v>
                </c:pt>
                <c:pt idx="10717">
                  <c:v>10718</c:v>
                </c:pt>
                <c:pt idx="10718">
                  <c:v>10719</c:v>
                </c:pt>
                <c:pt idx="10719">
                  <c:v>10720</c:v>
                </c:pt>
                <c:pt idx="10720">
                  <c:v>10721</c:v>
                </c:pt>
                <c:pt idx="10721">
                  <c:v>10722</c:v>
                </c:pt>
                <c:pt idx="10722">
                  <c:v>10723</c:v>
                </c:pt>
                <c:pt idx="10723">
                  <c:v>10724</c:v>
                </c:pt>
                <c:pt idx="10724">
                  <c:v>10725</c:v>
                </c:pt>
                <c:pt idx="10725">
                  <c:v>10726</c:v>
                </c:pt>
                <c:pt idx="10726">
                  <c:v>10727</c:v>
                </c:pt>
                <c:pt idx="10727">
                  <c:v>10728</c:v>
                </c:pt>
                <c:pt idx="10728">
                  <c:v>10729</c:v>
                </c:pt>
                <c:pt idx="10729">
                  <c:v>10730</c:v>
                </c:pt>
                <c:pt idx="10730">
                  <c:v>10731</c:v>
                </c:pt>
                <c:pt idx="10731">
                  <c:v>10732</c:v>
                </c:pt>
                <c:pt idx="10732">
                  <c:v>10733</c:v>
                </c:pt>
                <c:pt idx="10733">
                  <c:v>10734</c:v>
                </c:pt>
                <c:pt idx="10734">
                  <c:v>10735</c:v>
                </c:pt>
                <c:pt idx="10735">
                  <c:v>10736</c:v>
                </c:pt>
                <c:pt idx="10736">
                  <c:v>10737</c:v>
                </c:pt>
                <c:pt idx="10737">
                  <c:v>10738</c:v>
                </c:pt>
                <c:pt idx="10738">
                  <c:v>10739</c:v>
                </c:pt>
                <c:pt idx="10739">
                  <c:v>10740</c:v>
                </c:pt>
                <c:pt idx="10740">
                  <c:v>10741</c:v>
                </c:pt>
                <c:pt idx="10741">
                  <c:v>10742</c:v>
                </c:pt>
                <c:pt idx="10742">
                  <c:v>10743</c:v>
                </c:pt>
                <c:pt idx="10743">
                  <c:v>10744</c:v>
                </c:pt>
                <c:pt idx="10744">
                  <c:v>10745</c:v>
                </c:pt>
                <c:pt idx="10745">
                  <c:v>10746</c:v>
                </c:pt>
                <c:pt idx="10746">
                  <c:v>10747</c:v>
                </c:pt>
                <c:pt idx="10747">
                  <c:v>10748</c:v>
                </c:pt>
                <c:pt idx="10748">
                  <c:v>10749</c:v>
                </c:pt>
                <c:pt idx="10749">
                  <c:v>10750</c:v>
                </c:pt>
                <c:pt idx="10750">
                  <c:v>10751</c:v>
                </c:pt>
                <c:pt idx="10751">
                  <c:v>10752</c:v>
                </c:pt>
                <c:pt idx="10752">
                  <c:v>10753</c:v>
                </c:pt>
                <c:pt idx="10753">
                  <c:v>10754</c:v>
                </c:pt>
                <c:pt idx="10754">
                  <c:v>10755</c:v>
                </c:pt>
                <c:pt idx="10755">
                  <c:v>10756</c:v>
                </c:pt>
                <c:pt idx="10756">
                  <c:v>10757</c:v>
                </c:pt>
                <c:pt idx="10757">
                  <c:v>10758</c:v>
                </c:pt>
                <c:pt idx="10758">
                  <c:v>10759</c:v>
                </c:pt>
                <c:pt idx="10759">
                  <c:v>10760</c:v>
                </c:pt>
                <c:pt idx="10760">
                  <c:v>10761</c:v>
                </c:pt>
                <c:pt idx="10761">
                  <c:v>10762</c:v>
                </c:pt>
                <c:pt idx="10762">
                  <c:v>10763</c:v>
                </c:pt>
                <c:pt idx="10763">
                  <c:v>10764</c:v>
                </c:pt>
                <c:pt idx="10764">
                  <c:v>10765</c:v>
                </c:pt>
                <c:pt idx="10765">
                  <c:v>10766</c:v>
                </c:pt>
                <c:pt idx="10766">
                  <c:v>10767</c:v>
                </c:pt>
                <c:pt idx="10767">
                  <c:v>10768</c:v>
                </c:pt>
                <c:pt idx="10768">
                  <c:v>10769</c:v>
                </c:pt>
                <c:pt idx="10769">
                  <c:v>10770</c:v>
                </c:pt>
                <c:pt idx="10770">
                  <c:v>10771</c:v>
                </c:pt>
                <c:pt idx="10771">
                  <c:v>10772</c:v>
                </c:pt>
                <c:pt idx="10772">
                  <c:v>10773</c:v>
                </c:pt>
                <c:pt idx="10773">
                  <c:v>10774</c:v>
                </c:pt>
                <c:pt idx="10774">
                  <c:v>10775</c:v>
                </c:pt>
                <c:pt idx="10775">
                  <c:v>10776</c:v>
                </c:pt>
                <c:pt idx="10776">
                  <c:v>10777</c:v>
                </c:pt>
                <c:pt idx="10777">
                  <c:v>10778</c:v>
                </c:pt>
                <c:pt idx="10778">
                  <c:v>10779</c:v>
                </c:pt>
                <c:pt idx="10779">
                  <c:v>10780</c:v>
                </c:pt>
                <c:pt idx="10780">
                  <c:v>10781</c:v>
                </c:pt>
                <c:pt idx="10781">
                  <c:v>10782</c:v>
                </c:pt>
                <c:pt idx="10782">
                  <c:v>10783</c:v>
                </c:pt>
                <c:pt idx="10783">
                  <c:v>10784</c:v>
                </c:pt>
                <c:pt idx="10784">
                  <c:v>10785</c:v>
                </c:pt>
                <c:pt idx="10785">
                  <c:v>10786</c:v>
                </c:pt>
                <c:pt idx="10786">
                  <c:v>10787</c:v>
                </c:pt>
                <c:pt idx="10787">
                  <c:v>10788</c:v>
                </c:pt>
                <c:pt idx="10788">
                  <c:v>10789</c:v>
                </c:pt>
                <c:pt idx="10789">
                  <c:v>10790</c:v>
                </c:pt>
                <c:pt idx="10790">
                  <c:v>10791</c:v>
                </c:pt>
                <c:pt idx="10791">
                  <c:v>10792</c:v>
                </c:pt>
                <c:pt idx="10792">
                  <c:v>10793</c:v>
                </c:pt>
                <c:pt idx="10793">
                  <c:v>10794</c:v>
                </c:pt>
                <c:pt idx="10794">
                  <c:v>10795</c:v>
                </c:pt>
                <c:pt idx="10795">
                  <c:v>10796</c:v>
                </c:pt>
                <c:pt idx="10796">
                  <c:v>10797</c:v>
                </c:pt>
                <c:pt idx="10797">
                  <c:v>10798</c:v>
                </c:pt>
                <c:pt idx="10798">
                  <c:v>10799</c:v>
                </c:pt>
                <c:pt idx="10799">
                  <c:v>10800</c:v>
                </c:pt>
                <c:pt idx="10800">
                  <c:v>10801</c:v>
                </c:pt>
                <c:pt idx="10801">
                  <c:v>10802</c:v>
                </c:pt>
                <c:pt idx="10802">
                  <c:v>10803</c:v>
                </c:pt>
                <c:pt idx="10803">
                  <c:v>10804</c:v>
                </c:pt>
                <c:pt idx="10804">
                  <c:v>10805</c:v>
                </c:pt>
                <c:pt idx="10805">
                  <c:v>10806</c:v>
                </c:pt>
                <c:pt idx="10806">
                  <c:v>10807</c:v>
                </c:pt>
                <c:pt idx="10807">
                  <c:v>10808</c:v>
                </c:pt>
                <c:pt idx="10808">
                  <c:v>10809</c:v>
                </c:pt>
                <c:pt idx="10809">
                  <c:v>10810</c:v>
                </c:pt>
                <c:pt idx="10810">
                  <c:v>10811</c:v>
                </c:pt>
                <c:pt idx="10811">
                  <c:v>10812</c:v>
                </c:pt>
                <c:pt idx="10812">
                  <c:v>10813</c:v>
                </c:pt>
                <c:pt idx="10813">
                  <c:v>10814</c:v>
                </c:pt>
                <c:pt idx="10814">
                  <c:v>10815</c:v>
                </c:pt>
                <c:pt idx="10815">
                  <c:v>10816</c:v>
                </c:pt>
                <c:pt idx="10816">
                  <c:v>10817</c:v>
                </c:pt>
                <c:pt idx="10817">
                  <c:v>10818</c:v>
                </c:pt>
                <c:pt idx="10818">
                  <c:v>10819</c:v>
                </c:pt>
                <c:pt idx="10819">
                  <c:v>10820</c:v>
                </c:pt>
                <c:pt idx="10820">
                  <c:v>10821</c:v>
                </c:pt>
                <c:pt idx="10821">
                  <c:v>10822</c:v>
                </c:pt>
                <c:pt idx="10822">
                  <c:v>10823</c:v>
                </c:pt>
                <c:pt idx="10823">
                  <c:v>10824</c:v>
                </c:pt>
                <c:pt idx="10824">
                  <c:v>10825</c:v>
                </c:pt>
                <c:pt idx="10825">
                  <c:v>10826</c:v>
                </c:pt>
                <c:pt idx="10826">
                  <c:v>10827</c:v>
                </c:pt>
                <c:pt idx="10827">
                  <c:v>10828</c:v>
                </c:pt>
                <c:pt idx="10828">
                  <c:v>10829</c:v>
                </c:pt>
                <c:pt idx="10829">
                  <c:v>10830</c:v>
                </c:pt>
                <c:pt idx="10830">
                  <c:v>10831</c:v>
                </c:pt>
                <c:pt idx="10831">
                  <c:v>10832</c:v>
                </c:pt>
                <c:pt idx="10832">
                  <c:v>10833</c:v>
                </c:pt>
                <c:pt idx="10833">
                  <c:v>10834</c:v>
                </c:pt>
                <c:pt idx="10834">
                  <c:v>10835</c:v>
                </c:pt>
                <c:pt idx="10835">
                  <c:v>10836</c:v>
                </c:pt>
                <c:pt idx="10836">
                  <c:v>10837</c:v>
                </c:pt>
                <c:pt idx="10837">
                  <c:v>10838</c:v>
                </c:pt>
                <c:pt idx="10838">
                  <c:v>10839</c:v>
                </c:pt>
                <c:pt idx="10839">
                  <c:v>10840</c:v>
                </c:pt>
                <c:pt idx="10840">
                  <c:v>10841</c:v>
                </c:pt>
                <c:pt idx="10841">
                  <c:v>10842</c:v>
                </c:pt>
                <c:pt idx="10842">
                  <c:v>10843</c:v>
                </c:pt>
                <c:pt idx="10843">
                  <c:v>10844</c:v>
                </c:pt>
                <c:pt idx="10844">
                  <c:v>10845</c:v>
                </c:pt>
                <c:pt idx="10845">
                  <c:v>10846</c:v>
                </c:pt>
                <c:pt idx="10846">
                  <c:v>10847</c:v>
                </c:pt>
                <c:pt idx="10847">
                  <c:v>10848</c:v>
                </c:pt>
                <c:pt idx="10848">
                  <c:v>10849</c:v>
                </c:pt>
                <c:pt idx="10849">
                  <c:v>10850</c:v>
                </c:pt>
                <c:pt idx="10850">
                  <c:v>10851</c:v>
                </c:pt>
                <c:pt idx="10851">
                  <c:v>10852</c:v>
                </c:pt>
                <c:pt idx="10852">
                  <c:v>10853</c:v>
                </c:pt>
                <c:pt idx="10853">
                  <c:v>10854</c:v>
                </c:pt>
                <c:pt idx="10854">
                  <c:v>10855</c:v>
                </c:pt>
                <c:pt idx="10855">
                  <c:v>10856</c:v>
                </c:pt>
                <c:pt idx="10856">
                  <c:v>10857</c:v>
                </c:pt>
                <c:pt idx="10857">
                  <c:v>10858</c:v>
                </c:pt>
                <c:pt idx="10858">
                  <c:v>10859</c:v>
                </c:pt>
                <c:pt idx="10859">
                  <c:v>10860</c:v>
                </c:pt>
                <c:pt idx="10860">
                  <c:v>10861</c:v>
                </c:pt>
                <c:pt idx="10861">
                  <c:v>10862</c:v>
                </c:pt>
                <c:pt idx="10862">
                  <c:v>10863</c:v>
                </c:pt>
                <c:pt idx="10863">
                  <c:v>10864</c:v>
                </c:pt>
                <c:pt idx="10864">
                  <c:v>10865</c:v>
                </c:pt>
                <c:pt idx="10865">
                  <c:v>10866</c:v>
                </c:pt>
                <c:pt idx="10866">
                  <c:v>10867</c:v>
                </c:pt>
                <c:pt idx="10867">
                  <c:v>10868</c:v>
                </c:pt>
                <c:pt idx="10868">
                  <c:v>10869</c:v>
                </c:pt>
                <c:pt idx="10869">
                  <c:v>10870</c:v>
                </c:pt>
                <c:pt idx="10870">
                  <c:v>10871</c:v>
                </c:pt>
                <c:pt idx="10871">
                  <c:v>10872</c:v>
                </c:pt>
                <c:pt idx="10872">
                  <c:v>10873</c:v>
                </c:pt>
                <c:pt idx="10873">
                  <c:v>10874</c:v>
                </c:pt>
                <c:pt idx="10874">
                  <c:v>10875</c:v>
                </c:pt>
                <c:pt idx="10875">
                  <c:v>10876</c:v>
                </c:pt>
                <c:pt idx="10876">
                  <c:v>10877</c:v>
                </c:pt>
                <c:pt idx="10877">
                  <c:v>10878</c:v>
                </c:pt>
                <c:pt idx="10878">
                  <c:v>10879</c:v>
                </c:pt>
                <c:pt idx="10879">
                  <c:v>10880</c:v>
                </c:pt>
                <c:pt idx="10880">
                  <c:v>10881</c:v>
                </c:pt>
                <c:pt idx="10881">
                  <c:v>10882</c:v>
                </c:pt>
                <c:pt idx="10882">
                  <c:v>10883</c:v>
                </c:pt>
                <c:pt idx="10883">
                  <c:v>10884</c:v>
                </c:pt>
                <c:pt idx="10884">
                  <c:v>10885</c:v>
                </c:pt>
                <c:pt idx="10885">
                  <c:v>10886</c:v>
                </c:pt>
                <c:pt idx="10886">
                  <c:v>10887</c:v>
                </c:pt>
                <c:pt idx="10887">
                  <c:v>10888</c:v>
                </c:pt>
                <c:pt idx="10888">
                  <c:v>10889</c:v>
                </c:pt>
                <c:pt idx="10889">
                  <c:v>10890</c:v>
                </c:pt>
                <c:pt idx="10890">
                  <c:v>10891</c:v>
                </c:pt>
                <c:pt idx="10891">
                  <c:v>10892</c:v>
                </c:pt>
                <c:pt idx="10892">
                  <c:v>10893</c:v>
                </c:pt>
                <c:pt idx="10893">
                  <c:v>10894</c:v>
                </c:pt>
                <c:pt idx="10894">
                  <c:v>10895</c:v>
                </c:pt>
                <c:pt idx="10895">
                  <c:v>10896</c:v>
                </c:pt>
                <c:pt idx="10896">
                  <c:v>10897</c:v>
                </c:pt>
                <c:pt idx="10897">
                  <c:v>10898</c:v>
                </c:pt>
                <c:pt idx="10898">
                  <c:v>10899</c:v>
                </c:pt>
                <c:pt idx="10899">
                  <c:v>10900</c:v>
                </c:pt>
                <c:pt idx="10900">
                  <c:v>10901</c:v>
                </c:pt>
                <c:pt idx="10901">
                  <c:v>10902</c:v>
                </c:pt>
                <c:pt idx="10902">
                  <c:v>10903</c:v>
                </c:pt>
                <c:pt idx="10903">
                  <c:v>10904</c:v>
                </c:pt>
                <c:pt idx="10904">
                  <c:v>10905</c:v>
                </c:pt>
                <c:pt idx="10905">
                  <c:v>10906</c:v>
                </c:pt>
                <c:pt idx="10906">
                  <c:v>10907</c:v>
                </c:pt>
                <c:pt idx="10907">
                  <c:v>10908</c:v>
                </c:pt>
                <c:pt idx="10908">
                  <c:v>10909</c:v>
                </c:pt>
                <c:pt idx="10909">
                  <c:v>10910</c:v>
                </c:pt>
                <c:pt idx="10910">
                  <c:v>10911</c:v>
                </c:pt>
                <c:pt idx="10911">
                  <c:v>10912</c:v>
                </c:pt>
                <c:pt idx="10912">
                  <c:v>10913</c:v>
                </c:pt>
                <c:pt idx="10913">
                  <c:v>10914</c:v>
                </c:pt>
                <c:pt idx="10914">
                  <c:v>10915</c:v>
                </c:pt>
                <c:pt idx="10915">
                  <c:v>10916</c:v>
                </c:pt>
                <c:pt idx="10916">
                  <c:v>10917</c:v>
                </c:pt>
                <c:pt idx="10917">
                  <c:v>10918</c:v>
                </c:pt>
                <c:pt idx="10918">
                  <c:v>10919</c:v>
                </c:pt>
                <c:pt idx="10919">
                  <c:v>10920</c:v>
                </c:pt>
                <c:pt idx="10920">
                  <c:v>10921</c:v>
                </c:pt>
                <c:pt idx="10921">
                  <c:v>10922</c:v>
                </c:pt>
                <c:pt idx="10922">
                  <c:v>10923</c:v>
                </c:pt>
                <c:pt idx="10923">
                  <c:v>10924</c:v>
                </c:pt>
                <c:pt idx="10924">
                  <c:v>10925</c:v>
                </c:pt>
                <c:pt idx="10925">
                  <c:v>10926</c:v>
                </c:pt>
                <c:pt idx="10926">
                  <c:v>10927</c:v>
                </c:pt>
                <c:pt idx="10927">
                  <c:v>10928</c:v>
                </c:pt>
                <c:pt idx="10928">
                  <c:v>10929</c:v>
                </c:pt>
                <c:pt idx="10929">
                  <c:v>10930</c:v>
                </c:pt>
                <c:pt idx="10930">
                  <c:v>10931</c:v>
                </c:pt>
                <c:pt idx="10931">
                  <c:v>10932</c:v>
                </c:pt>
                <c:pt idx="10932">
                  <c:v>10933</c:v>
                </c:pt>
                <c:pt idx="10933">
                  <c:v>10934</c:v>
                </c:pt>
                <c:pt idx="10934">
                  <c:v>10935</c:v>
                </c:pt>
                <c:pt idx="10935">
                  <c:v>10936</c:v>
                </c:pt>
                <c:pt idx="10936">
                  <c:v>10937</c:v>
                </c:pt>
                <c:pt idx="10937">
                  <c:v>10938</c:v>
                </c:pt>
                <c:pt idx="10938">
                  <c:v>10939</c:v>
                </c:pt>
                <c:pt idx="10939">
                  <c:v>10940</c:v>
                </c:pt>
                <c:pt idx="10940">
                  <c:v>10941</c:v>
                </c:pt>
                <c:pt idx="10941">
                  <c:v>10942</c:v>
                </c:pt>
                <c:pt idx="10942">
                  <c:v>10943</c:v>
                </c:pt>
                <c:pt idx="10943">
                  <c:v>10944</c:v>
                </c:pt>
                <c:pt idx="10944">
                  <c:v>10945</c:v>
                </c:pt>
                <c:pt idx="10945">
                  <c:v>10946</c:v>
                </c:pt>
                <c:pt idx="10946">
                  <c:v>10947</c:v>
                </c:pt>
                <c:pt idx="10947">
                  <c:v>10948</c:v>
                </c:pt>
                <c:pt idx="10948">
                  <c:v>10949</c:v>
                </c:pt>
                <c:pt idx="10949">
                  <c:v>10950</c:v>
                </c:pt>
                <c:pt idx="10950">
                  <c:v>10951</c:v>
                </c:pt>
                <c:pt idx="10951">
                  <c:v>10952</c:v>
                </c:pt>
                <c:pt idx="10952">
                  <c:v>10953</c:v>
                </c:pt>
                <c:pt idx="10953">
                  <c:v>10954</c:v>
                </c:pt>
                <c:pt idx="10954">
                  <c:v>10955</c:v>
                </c:pt>
                <c:pt idx="10955">
                  <c:v>10956</c:v>
                </c:pt>
                <c:pt idx="10956">
                  <c:v>10957</c:v>
                </c:pt>
                <c:pt idx="10957">
                  <c:v>10958</c:v>
                </c:pt>
                <c:pt idx="10958">
                  <c:v>10959</c:v>
                </c:pt>
                <c:pt idx="10959">
                  <c:v>10960</c:v>
                </c:pt>
                <c:pt idx="10960">
                  <c:v>10961</c:v>
                </c:pt>
                <c:pt idx="10961">
                  <c:v>10962</c:v>
                </c:pt>
                <c:pt idx="10962">
                  <c:v>10963</c:v>
                </c:pt>
                <c:pt idx="10963">
                  <c:v>10964</c:v>
                </c:pt>
                <c:pt idx="10964">
                  <c:v>10965</c:v>
                </c:pt>
                <c:pt idx="10965">
                  <c:v>10966</c:v>
                </c:pt>
                <c:pt idx="10966">
                  <c:v>10967</c:v>
                </c:pt>
                <c:pt idx="10967">
                  <c:v>10968</c:v>
                </c:pt>
                <c:pt idx="10968">
                  <c:v>10969</c:v>
                </c:pt>
                <c:pt idx="10969">
                  <c:v>10970</c:v>
                </c:pt>
                <c:pt idx="10970">
                  <c:v>10971</c:v>
                </c:pt>
                <c:pt idx="10971">
                  <c:v>10972</c:v>
                </c:pt>
                <c:pt idx="10972">
                  <c:v>10973</c:v>
                </c:pt>
                <c:pt idx="10973">
                  <c:v>10974</c:v>
                </c:pt>
                <c:pt idx="10974">
                  <c:v>10975</c:v>
                </c:pt>
                <c:pt idx="10975">
                  <c:v>10976</c:v>
                </c:pt>
                <c:pt idx="10976">
                  <c:v>10977</c:v>
                </c:pt>
                <c:pt idx="10977">
                  <c:v>10978</c:v>
                </c:pt>
                <c:pt idx="10978">
                  <c:v>10979</c:v>
                </c:pt>
                <c:pt idx="10979">
                  <c:v>10980</c:v>
                </c:pt>
                <c:pt idx="10980">
                  <c:v>10981</c:v>
                </c:pt>
                <c:pt idx="10981">
                  <c:v>10982</c:v>
                </c:pt>
                <c:pt idx="10982">
                  <c:v>10983</c:v>
                </c:pt>
                <c:pt idx="10983">
                  <c:v>10984</c:v>
                </c:pt>
                <c:pt idx="10984">
                  <c:v>10985</c:v>
                </c:pt>
                <c:pt idx="10985">
                  <c:v>10986</c:v>
                </c:pt>
                <c:pt idx="10986">
                  <c:v>10987</c:v>
                </c:pt>
                <c:pt idx="10987">
                  <c:v>10988</c:v>
                </c:pt>
                <c:pt idx="10988">
                  <c:v>10989</c:v>
                </c:pt>
                <c:pt idx="10989">
                  <c:v>10990</c:v>
                </c:pt>
                <c:pt idx="10990">
                  <c:v>10991</c:v>
                </c:pt>
                <c:pt idx="10991">
                  <c:v>10992</c:v>
                </c:pt>
                <c:pt idx="10992">
                  <c:v>10993</c:v>
                </c:pt>
                <c:pt idx="10993">
                  <c:v>10994</c:v>
                </c:pt>
                <c:pt idx="10994">
                  <c:v>10995</c:v>
                </c:pt>
                <c:pt idx="10995">
                  <c:v>10996</c:v>
                </c:pt>
                <c:pt idx="10996">
                  <c:v>10997</c:v>
                </c:pt>
                <c:pt idx="10997">
                  <c:v>10998</c:v>
                </c:pt>
                <c:pt idx="10998">
                  <c:v>10999</c:v>
                </c:pt>
                <c:pt idx="10999">
                  <c:v>11000</c:v>
                </c:pt>
                <c:pt idx="11000">
                  <c:v>11001</c:v>
                </c:pt>
                <c:pt idx="11001">
                  <c:v>11002</c:v>
                </c:pt>
                <c:pt idx="11002">
                  <c:v>11003</c:v>
                </c:pt>
                <c:pt idx="11003">
                  <c:v>11004</c:v>
                </c:pt>
                <c:pt idx="11004">
                  <c:v>11005</c:v>
                </c:pt>
                <c:pt idx="11005">
                  <c:v>11006</c:v>
                </c:pt>
                <c:pt idx="11006">
                  <c:v>11007</c:v>
                </c:pt>
                <c:pt idx="11007">
                  <c:v>11008</c:v>
                </c:pt>
                <c:pt idx="11008">
                  <c:v>11009</c:v>
                </c:pt>
                <c:pt idx="11009">
                  <c:v>11010</c:v>
                </c:pt>
                <c:pt idx="11010">
                  <c:v>11011</c:v>
                </c:pt>
                <c:pt idx="11011">
                  <c:v>11012</c:v>
                </c:pt>
                <c:pt idx="11012">
                  <c:v>11013</c:v>
                </c:pt>
                <c:pt idx="11013">
                  <c:v>11014</c:v>
                </c:pt>
                <c:pt idx="11014">
                  <c:v>11015</c:v>
                </c:pt>
                <c:pt idx="11015">
                  <c:v>11016</c:v>
                </c:pt>
                <c:pt idx="11016">
                  <c:v>11017</c:v>
                </c:pt>
                <c:pt idx="11017">
                  <c:v>11018</c:v>
                </c:pt>
                <c:pt idx="11018">
                  <c:v>11019</c:v>
                </c:pt>
                <c:pt idx="11019">
                  <c:v>11020</c:v>
                </c:pt>
                <c:pt idx="11020">
                  <c:v>11021</c:v>
                </c:pt>
                <c:pt idx="11021">
                  <c:v>11022</c:v>
                </c:pt>
                <c:pt idx="11022">
                  <c:v>11023</c:v>
                </c:pt>
                <c:pt idx="11023">
                  <c:v>11024</c:v>
                </c:pt>
                <c:pt idx="11024">
                  <c:v>11025</c:v>
                </c:pt>
                <c:pt idx="11025">
                  <c:v>11026</c:v>
                </c:pt>
                <c:pt idx="11026">
                  <c:v>11027</c:v>
                </c:pt>
                <c:pt idx="11027">
                  <c:v>11028</c:v>
                </c:pt>
                <c:pt idx="11028">
                  <c:v>11029</c:v>
                </c:pt>
                <c:pt idx="11029">
                  <c:v>11030</c:v>
                </c:pt>
                <c:pt idx="11030">
                  <c:v>11031</c:v>
                </c:pt>
                <c:pt idx="11031">
                  <c:v>11032</c:v>
                </c:pt>
                <c:pt idx="11032">
                  <c:v>11033</c:v>
                </c:pt>
                <c:pt idx="11033">
                  <c:v>11034</c:v>
                </c:pt>
                <c:pt idx="11034">
                  <c:v>11035</c:v>
                </c:pt>
                <c:pt idx="11035">
                  <c:v>11036</c:v>
                </c:pt>
                <c:pt idx="11036">
                  <c:v>11037</c:v>
                </c:pt>
                <c:pt idx="11037">
                  <c:v>11038</c:v>
                </c:pt>
                <c:pt idx="11038">
                  <c:v>11039</c:v>
                </c:pt>
                <c:pt idx="11039">
                  <c:v>11040</c:v>
                </c:pt>
                <c:pt idx="11040">
                  <c:v>11041</c:v>
                </c:pt>
                <c:pt idx="11041">
                  <c:v>11042</c:v>
                </c:pt>
                <c:pt idx="11042">
                  <c:v>11043</c:v>
                </c:pt>
                <c:pt idx="11043">
                  <c:v>11044</c:v>
                </c:pt>
                <c:pt idx="11044">
                  <c:v>11045</c:v>
                </c:pt>
                <c:pt idx="11045">
                  <c:v>11046</c:v>
                </c:pt>
                <c:pt idx="11046">
                  <c:v>11047</c:v>
                </c:pt>
                <c:pt idx="11047">
                  <c:v>11048</c:v>
                </c:pt>
                <c:pt idx="11048">
                  <c:v>11049</c:v>
                </c:pt>
                <c:pt idx="11049">
                  <c:v>11050</c:v>
                </c:pt>
                <c:pt idx="11050">
                  <c:v>11051</c:v>
                </c:pt>
                <c:pt idx="11051">
                  <c:v>11052</c:v>
                </c:pt>
                <c:pt idx="11052">
                  <c:v>11053</c:v>
                </c:pt>
                <c:pt idx="11053">
                  <c:v>11054</c:v>
                </c:pt>
                <c:pt idx="11054">
                  <c:v>11055</c:v>
                </c:pt>
                <c:pt idx="11055">
                  <c:v>11056</c:v>
                </c:pt>
                <c:pt idx="11056">
                  <c:v>11057</c:v>
                </c:pt>
                <c:pt idx="11057">
                  <c:v>11058</c:v>
                </c:pt>
                <c:pt idx="11058">
                  <c:v>11059</c:v>
                </c:pt>
                <c:pt idx="11059">
                  <c:v>11060</c:v>
                </c:pt>
                <c:pt idx="11060">
                  <c:v>11061</c:v>
                </c:pt>
                <c:pt idx="11061">
                  <c:v>11062</c:v>
                </c:pt>
                <c:pt idx="11062">
                  <c:v>11063</c:v>
                </c:pt>
                <c:pt idx="11063">
                  <c:v>11064</c:v>
                </c:pt>
                <c:pt idx="11064">
                  <c:v>11065</c:v>
                </c:pt>
                <c:pt idx="11065">
                  <c:v>11066</c:v>
                </c:pt>
                <c:pt idx="11066">
                  <c:v>11067</c:v>
                </c:pt>
                <c:pt idx="11067">
                  <c:v>11068</c:v>
                </c:pt>
                <c:pt idx="11068">
                  <c:v>11069</c:v>
                </c:pt>
                <c:pt idx="11069">
                  <c:v>11070</c:v>
                </c:pt>
                <c:pt idx="11070">
                  <c:v>11071</c:v>
                </c:pt>
                <c:pt idx="11071">
                  <c:v>11072</c:v>
                </c:pt>
                <c:pt idx="11072">
                  <c:v>11073</c:v>
                </c:pt>
                <c:pt idx="11073">
                  <c:v>11074</c:v>
                </c:pt>
                <c:pt idx="11074">
                  <c:v>11075</c:v>
                </c:pt>
                <c:pt idx="11075">
                  <c:v>11076</c:v>
                </c:pt>
                <c:pt idx="11076">
                  <c:v>11077</c:v>
                </c:pt>
                <c:pt idx="11077">
                  <c:v>11078</c:v>
                </c:pt>
                <c:pt idx="11078">
                  <c:v>11079</c:v>
                </c:pt>
                <c:pt idx="11079">
                  <c:v>11080</c:v>
                </c:pt>
                <c:pt idx="11080">
                  <c:v>11081</c:v>
                </c:pt>
                <c:pt idx="11081">
                  <c:v>11082</c:v>
                </c:pt>
                <c:pt idx="11082">
                  <c:v>11083</c:v>
                </c:pt>
                <c:pt idx="11083">
                  <c:v>11084</c:v>
                </c:pt>
                <c:pt idx="11084">
                  <c:v>11085</c:v>
                </c:pt>
                <c:pt idx="11085">
                  <c:v>11086</c:v>
                </c:pt>
                <c:pt idx="11086">
                  <c:v>11087</c:v>
                </c:pt>
                <c:pt idx="11087">
                  <c:v>11088</c:v>
                </c:pt>
                <c:pt idx="11088">
                  <c:v>11089</c:v>
                </c:pt>
                <c:pt idx="11089">
                  <c:v>11090</c:v>
                </c:pt>
                <c:pt idx="11090">
                  <c:v>11091</c:v>
                </c:pt>
                <c:pt idx="11091">
                  <c:v>11092</c:v>
                </c:pt>
                <c:pt idx="11092">
                  <c:v>11093</c:v>
                </c:pt>
                <c:pt idx="11093">
                  <c:v>11094</c:v>
                </c:pt>
                <c:pt idx="11094">
                  <c:v>11095</c:v>
                </c:pt>
                <c:pt idx="11095">
                  <c:v>11096</c:v>
                </c:pt>
                <c:pt idx="11096">
                  <c:v>11097</c:v>
                </c:pt>
                <c:pt idx="11097">
                  <c:v>11098</c:v>
                </c:pt>
                <c:pt idx="11098">
                  <c:v>11099</c:v>
                </c:pt>
                <c:pt idx="11099">
                  <c:v>11100</c:v>
                </c:pt>
                <c:pt idx="11100">
                  <c:v>11101</c:v>
                </c:pt>
                <c:pt idx="11101">
                  <c:v>11102</c:v>
                </c:pt>
                <c:pt idx="11102">
                  <c:v>11103</c:v>
                </c:pt>
                <c:pt idx="11103">
                  <c:v>11104</c:v>
                </c:pt>
                <c:pt idx="11104">
                  <c:v>11105</c:v>
                </c:pt>
                <c:pt idx="11105">
                  <c:v>11106</c:v>
                </c:pt>
                <c:pt idx="11106">
                  <c:v>11107</c:v>
                </c:pt>
                <c:pt idx="11107">
                  <c:v>11108</c:v>
                </c:pt>
                <c:pt idx="11108">
                  <c:v>11109</c:v>
                </c:pt>
                <c:pt idx="11109">
                  <c:v>11110</c:v>
                </c:pt>
                <c:pt idx="11110">
                  <c:v>11111</c:v>
                </c:pt>
                <c:pt idx="11111">
                  <c:v>11112</c:v>
                </c:pt>
                <c:pt idx="11112">
                  <c:v>11113</c:v>
                </c:pt>
                <c:pt idx="11113">
                  <c:v>11114</c:v>
                </c:pt>
                <c:pt idx="11114">
                  <c:v>11115</c:v>
                </c:pt>
                <c:pt idx="11115">
                  <c:v>11116</c:v>
                </c:pt>
                <c:pt idx="11116">
                  <c:v>11117</c:v>
                </c:pt>
                <c:pt idx="11117">
                  <c:v>11118</c:v>
                </c:pt>
                <c:pt idx="11118">
                  <c:v>11119</c:v>
                </c:pt>
                <c:pt idx="11119">
                  <c:v>11120</c:v>
                </c:pt>
                <c:pt idx="11120">
                  <c:v>11121</c:v>
                </c:pt>
                <c:pt idx="11121">
                  <c:v>11122</c:v>
                </c:pt>
                <c:pt idx="11122">
                  <c:v>11123</c:v>
                </c:pt>
                <c:pt idx="11123">
                  <c:v>11124</c:v>
                </c:pt>
                <c:pt idx="11124">
                  <c:v>11125</c:v>
                </c:pt>
                <c:pt idx="11125">
                  <c:v>11126</c:v>
                </c:pt>
                <c:pt idx="11126">
                  <c:v>11127</c:v>
                </c:pt>
                <c:pt idx="11127">
                  <c:v>11128</c:v>
                </c:pt>
                <c:pt idx="11128">
                  <c:v>11129</c:v>
                </c:pt>
                <c:pt idx="11129">
                  <c:v>11130</c:v>
                </c:pt>
                <c:pt idx="11130">
                  <c:v>11131</c:v>
                </c:pt>
                <c:pt idx="11131">
                  <c:v>11132</c:v>
                </c:pt>
                <c:pt idx="11132">
                  <c:v>11133</c:v>
                </c:pt>
                <c:pt idx="11133">
                  <c:v>11134</c:v>
                </c:pt>
                <c:pt idx="11134">
                  <c:v>11135</c:v>
                </c:pt>
                <c:pt idx="11135">
                  <c:v>11136</c:v>
                </c:pt>
                <c:pt idx="11136">
                  <c:v>11137</c:v>
                </c:pt>
                <c:pt idx="11137">
                  <c:v>11138</c:v>
                </c:pt>
                <c:pt idx="11138">
                  <c:v>11139</c:v>
                </c:pt>
                <c:pt idx="11139">
                  <c:v>11140</c:v>
                </c:pt>
                <c:pt idx="11140">
                  <c:v>11141</c:v>
                </c:pt>
                <c:pt idx="11141">
                  <c:v>11142</c:v>
                </c:pt>
                <c:pt idx="11142">
                  <c:v>11143</c:v>
                </c:pt>
                <c:pt idx="11143">
                  <c:v>11144</c:v>
                </c:pt>
                <c:pt idx="11144">
                  <c:v>11145</c:v>
                </c:pt>
                <c:pt idx="11145">
                  <c:v>11146</c:v>
                </c:pt>
                <c:pt idx="11146">
                  <c:v>11147</c:v>
                </c:pt>
                <c:pt idx="11147">
                  <c:v>11148</c:v>
                </c:pt>
                <c:pt idx="11148">
                  <c:v>11149</c:v>
                </c:pt>
                <c:pt idx="11149">
                  <c:v>11150</c:v>
                </c:pt>
                <c:pt idx="11150">
                  <c:v>11151</c:v>
                </c:pt>
                <c:pt idx="11151">
                  <c:v>11152</c:v>
                </c:pt>
                <c:pt idx="11152">
                  <c:v>11153</c:v>
                </c:pt>
                <c:pt idx="11153">
                  <c:v>11154</c:v>
                </c:pt>
                <c:pt idx="11154">
                  <c:v>11155</c:v>
                </c:pt>
                <c:pt idx="11155">
                  <c:v>11156</c:v>
                </c:pt>
                <c:pt idx="11156">
                  <c:v>11157</c:v>
                </c:pt>
                <c:pt idx="11157">
                  <c:v>11158</c:v>
                </c:pt>
                <c:pt idx="11158">
                  <c:v>11159</c:v>
                </c:pt>
                <c:pt idx="11159">
                  <c:v>11160</c:v>
                </c:pt>
                <c:pt idx="11160">
                  <c:v>11161</c:v>
                </c:pt>
                <c:pt idx="11161">
                  <c:v>11162</c:v>
                </c:pt>
                <c:pt idx="11162">
                  <c:v>11163</c:v>
                </c:pt>
                <c:pt idx="11163">
                  <c:v>11164</c:v>
                </c:pt>
                <c:pt idx="11164">
                  <c:v>11165</c:v>
                </c:pt>
                <c:pt idx="11165">
                  <c:v>11166</c:v>
                </c:pt>
                <c:pt idx="11166">
                  <c:v>11167</c:v>
                </c:pt>
                <c:pt idx="11167">
                  <c:v>11168</c:v>
                </c:pt>
                <c:pt idx="11168">
                  <c:v>11169</c:v>
                </c:pt>
                <c:pt idx="11169">
                  <c:v>11170</c:v>
                </c:pt>
                <c:pt idx="11170">
                  <c:v>11171</c:v>
                </c:pt>
                <c:pt idx="11171">
                  <c:v>11172</c:v>
                </c:pt>
                <c:pt idx="11172">
                  <c:v>11173</c:v>
                </c:pt>
                <c:pt idx="11173">
                  <c:v>11174</c:v>
                </c:pt>
                <c:pt idx="11174">
                  <c:v>11175</c:v>
                </c:pt>
                <c:pt idx="11175">
                  <c:v>11176</c:v>
                </c:pt>
                <c:pt idx="11176">
                  <c:v>11177</c:v>
                </c:pt>
                <c:pt idx="11177">
                  <c:v>11178</c:v>
                </c:pt>
                <c:pt idx="11178">
                  <c:v>11179</c:v>
                </c:pt>
                <c:pt idx="11179">
                  <c:v>11180</c:v>
                </c:pt>
                <c:pt idx="11180">
                  <c:v>11181</c:v>
                </c:pt>
                <c:pt idx="11181">
                  <c:v>11182</c:v>
                </c:pt>
                <c:pt idx="11182">
                  <c:v>11183</c:v>
                </c:pt>
                <c:pt idx="11183">
                  <c:v>11184</c:v>
                </c:pt>
                <c:pt idx="11184">
                  <c:v>11185</c:v>
                </c:pt>
                <c:pt idx="11185">
                  <c:v>11186</c:v>
                </c:pt>
                <c:pt idx="11186">
                  <c:v>11187</c:v>
                </c:pt>
                <c:pt idx="11187">
                  <c:v>11188</c:v>
                </c:pt>
                <c:pt idx="11188">
                  <c:v>11189</c:v>
                </c:pt>
                <c:pt idx="11189">
                  <c:v>11190</c:v>
                </c:pt>
                <c:pt idx="11190">
                  <c:v>11191</c:v>
                </c:pt>
                <c:pt idx="11191">
                  <c:v>11192</c:v>
                </c:pt>
                <c:pt idx="11192">
                  <c:v>11193</c:v>
                </c:pt>
                <c:pt idx="11193">
                  <c:v>11194</c:v>
                </c:pt>
                <c:pt idx="11194">
                  <c:v>11195</c:v>
                </c:pt>
                <c:pt idx="11195">
                  <c:v>11196</c:v>
                </c:pt>
                <c:pt idx="11196">
                  <c:v>11197</c:v>
                </c:pt>
                <c:pt idx="11197">
                  <c:v>11198</c:v>
                </c:pt>
                <c:pt idx="11198">
                  <c:v>11199</c:v>
                </c:pt>
                <c:pt idx="11199">
                  <c:v>11200</c:v>
                </c:pt>
                <c:pt idx="11200">
                  <c:v>11201</c:v>
                </c:pt>
                <c:pt idx="11201">
                  <c:v>11202</c:v>
                </c:pt>
                <c:pt idx="11202">
                  <c:v>11203</c:v>
                </c:pt>
                <c:pt idx="11203">
                  <c:v>11204</c:v>
                </c:pt>
                <c:pt idx="11204">
                  <c:v>11205</c:v>
                </c:pt>
                <c:pt idx="11205">
                  <c:v>11206</c:v>
                </c:pt>
                <c:pt idx="11206">
                  <c:v>11207</c:v>
                </c:pt>
                <c:pt idx="11207">
                  <c:v>11208</c:v>
                </c:pt>
                <c:pt idx="11208">
                  <c:v>11209</c:v>
                </c:pt>
                <c:pt idx="11209">
                  <c:v>11210</c:v>
                </c:pt>
                <c:pt idx="11210">
                  <c:v>11211</c:v>
                </c:pt>
                <c:pt idx="11211">
                  <c:v>11212</c:v>
                </c:pt>
                <c:pt idx="11212">
                  <c:v>11213</c:v>
                </c:pt>
                <c:pt idx="11213">
                  <c:v>11214</c:v>
                </c:pt>
                <c:pt idx="11214">
                  <c:v>11215</c:v>
                </c:pt>
                <c:pt idx="11215">
                  <c:v>11216</c:v>
                </c:pt>
                <c:pt idx="11216">
                  <c:v>11217</c:v>
                </c:pt>
                <c:pt idx="11217">
                  <c:v>11218</c:v>
                </c:pt>
                <c:pt idx="11218">
                  <c:v>11219</c:v>
                </c:pt>
                <c:pt idx="11219">
                  <c:v>11220</c:v>
                </c:pt>
                <c:pt idx="11220">
                  <c:v>11221</c:v>
                </c:pt>
                <c:pt idx="11221">
                  <c:v>11222</c:v>
                </c:pt>
                <c:pt idx="11222">
                  <c:v>11223</c:v>
                </c:pt>
                <c:pt idx="11223">
                  <c:v>11224</c:v>
                </c:pt>
                <c:pt idx="11224">
                  <c:v>11225</c:v>
                </c:pt>
                <c:pt idx="11225">
                  <c:v>11226</c:v>
                </c:pt>
                <c:pt idx="11226">
                  <c:v>11227</c:v>
                </c:pt>
                <c:pt idx="11227">
                  <c:v>11228</c:v>
                </c:pt>
                <c:pt idx="11228">
                  <c:v>11229</c:v>
                </c:pt>
                <c:pt idx="11229">
                  <c:v>11230</c:v>
                </c:pt>
                <c:pt idx="11230">
                  <c:v>11231</c:v>
                </c:pt>
                <c:pt idx="11231">
                  <c:v>11232</c:v>
                </c:pt>
                <c:pt idx="11232">
                  <c:v>11233</c:v>
                </c:pt>
                <c:pt idx="11233">
                  <c:v>11234</c:v>
                </c:pt>
                <c:pt idx="11234">
                  <c:v>11235</c:v>
                </c:pt>
                <c:pt idx="11235">
                  <c:v>11236</c:v>
                </c:pt>
                <c:pt idx="11236">
                  <c:v>11237</c:v>
                </c:pt>
                <c:pt idx="11237">
                  <c:v>11238</c:v>
                </c:pt>
                <c:pt idx="11238">
                  <c:v>11239</c:v>
                </c:pt>
                <c:pt idx="11239">
                  <c:v>11240</c:v>
                </c:pt>
                <c:pt idx="11240">
                  <c:v>11241</c:v>
                </c:pt>
                <c:pt idx="11241">
                  <c:v>11242</c:v>
                </c:pt>
                <c:pt idx="11242">
                  <c:v>11243</c:v>
                </c:pt>
                <c:pt idx="11243">
                  <c:v>11244</c:v>
                </c:pt>
                <c:pt idx="11244">
                  <c:v>11245</c:v>
                </c:pt>
                <c:pt idx="11245">
                  <c:v>11246</c:v>
                </c:pt>
                <c:pt idx="11246">
                  <c:v>11247</c:v>
                </c:pt>
                <c:pt idx="11247">
                  <c:v>11248</c:v>
                </c:pt>
                <c:pt idx="11248">
                  <c:v>11249</c:v>
                </c:pt>
                <c:pt idx="11249">
                  <c:v>11250</c:v>
                </c:pt>
                <c:pt idx="11250">
                  <c:v>11251</c:v>
                </c:pt>
                <c:pt idx="11251">
                  <c:v>11252</c:v>
                </c:pt>
                <c:pt idx="11252">
                  <c:v>11253</c:v>
                </c:pt>
                <c:pt idx="11253">
                  <c:v>11254</c:v>
                </c:pt>
                <c:pt idx="11254">
                  <c:v>11255</c:v>
                </c:pt>
                <c:pt idx="11255">
                  <c:v>11256</c:v>
                </c:pt>
                <c:pt idx="11256">
                  <c:v>11257</c:v>
                </c:pt>
                <c:pt idx="11257">
                  <c:v>11258</c:v>
                </c:pt>
                <c:pt idx="11258">
                  <c:v>11259</c:v>
                </c:pt>
                <c:pt idx="11259">
                  <c:v>11260</c:v>
                </c:pt>
                <c:pt idx="11260">
                  <c:v>11261</c:v>
                </c:pt>
                <c:pt idx="11261">
                  <c:v>11262</c:v>
                </c:pt>
                <c:pt idx="11262">
                  <c:v>11263</c:v>
                </c:pt>
                <c:pt idx="11263">
                  <c:v>11264</c:v>
                </c:pt>
                <c:pt idx="11264">
                  <c:v>11265</c:v>
                </c:pt>
                <c:pt idx="11265">
                  <c:v>11266</c:v>
                </c:pt>
                <c:pt idx="11266">
                  <c:v>11267</c:v>
                </c:pt>
                <c:pt idx="11267">
                  <c:v>11268</c:v>
                </c:pt>
                <c:pt idx="11268">
                  <c:v>11269</c:v>
                </c:pt>
                <c:pt idx="11269">
                  <c:v>11270</c:v>
                </c:pt>
                <c:pt idx="11270">
                  <c:v>11271</c:v>
                </c:pt>
                <c:pt idx="11271">
                  <c:v>11272</c:v>
                </c:pt>
                <c:pt idx="11272">
                  <c:v>11273</c:v>
                </c:pt>
                <c:pt idx="11273">
                  <c:v>11274</c:v>
                </c:pt>
                <c:pt idx="11274">
                  <c:v>11275</c:v>
                </c:pt>
                <c:pt idx="11275">
                  <c:v>11276</c:v>
                </c:pt>
                <c:pt idx="11276">
                  <c:v>11277</c:v>
                </c:pt>
                <c:pt idx="11277">
                  <c:v>11278</c:v>
                </c:pt>
                <c:pt idx="11278">
                  <c:v>11279</c:v>
                </c:pt>
                <c:pt idx="11279">
                  <c:v>11280</c:v>
                </c:pt>
                <c:pt idx="11280">
                  <c:v>11281</c:v>
                </c:pt>
                <c:pt idx="11281">
                  <c:v>11282</c:v>
                </c:pt>
                <c:pt idx="11282">
                  <c:v>11283</c:v>
                </c:pt>
                <c:pt idx="11283">
                  <c:v>11284</c:v>
                </c:pt>
                <c:pt idx="11284">
                  <c:v>11285</c:v>
                </c:pt>
                <c:pt idx="11285">
                  <c:v>11286</c:v>
                </c:pt>
                <c:pt idx="11286">
                  <c:v>11287</c:v>
                </c:pt>
                <c:pt idx="11287">
                  <c:v>11288</c:v>
                </c:pt>
                <c:pt idx="11288">
                  <c:v>11289</c:v>
                </c:pt>
                <c:pt idx="11289">
                  <c:v>11290</c:v>
                </c:pt>
                <c:pt idx="11290">
                  <c:v>11291</c:v>
                </c:pt>
                <c:pt idx="11291">
                  <c:v>11292</c:v>
                </c:pt>
                <c:pt idx="11292">
                  <c:v>11293</c:v>
                </c:pt>
                <c:pt idx="11293">
                  <c:v>11294</c:v>
                </c:pt>
                <c:pt idx="11294">
                  <c:v>11295</c:v>
                </c:pt>
                <c:pt idx="11295">
                  <c:v>11296</c:v>
                </c:pt>
                <c:pt idx="11296">
                  <c:v>11297</c:v>
                </c:pt>
                <c:pt idx="11297">
                  <c:v>11298</c:v>
                </c:pt>
                <c:pt idx="11298">
                  <c:v>11299</c:v>
                </c:pt>
                <c:pt idx="11299">
                  <c:v>11300</c:v>
                </c:pt>
                <c:pt idx="11300">
                  <c:v>11301</c:v>
                </c:pt>
                <c:pt idx="11301">
                  <c:v>11302</c:v>
                </c:pt>
                <c:pt idx="11302">
                  <c:v>11303</c:v>
                </c:pt>
                <c:pt idx="11303">
                  <c:v>11304</c:v>
                </c:pt>
                <c:pt idx="11304">
                  <c:v>11305</c:v>
                </c:pt>
                <c:pt idx="11305">
                  <c:v>11306</c:v>
                </c:pt>
                <c:pt idx="11306">
                  <c:v>11307</c:v>
                </c:pt>
                <c:pt idx="11307">
                  <c:v>11308</c:v>
                </c:pt>
                <c:pt idx="11308">
                  <c:v>11309</c:v>
                </c:pt>
                <c:pt idx="11309">
                  <c:v>11310</c:v>
                </c:pt>
                <c:pt idx="11310">
                  <c:v>11311</c:v>
                </c:pt>
                <c:pt idx="11311">
                  <c:v>11312</c:v>
                </c:pt>
                <c:pt idx="11312">
                  <c:v>11313</c:v>
                </c:pt>
                <c:pt idx="11313">
                  <c:v>11314</c:v>
                </c:pt>
                <c:pt idx="11314">
                  <c:v>11315</c:v>
                </c:pt>
                <c:pt idx="11315">
                  <c:v>11316</c:v>
                </c:pt>
                <c:pt idx="11316">
                  <c:v>11317</c:v>
                </c:pt>
                <c:pt idx="11317">
                  <c:v>11318</c:v>
                </c:pt>
                <c:pt idx="11318">
                  <c:v>11319</c:v>
                </c:pt>
                <c:pt idx="11319">
                  <c:v>11320</c:v>
                </c:pt>
                <c:pt idx="11320">
                  <c:v>11321</c:v>
                </c:pt>
                <c:pt idx="11321">
                  <c:v>11322</c:v>
                </c:pt>
                <c:pt idx="11322">
                  <c:v>11323</c:v>
                </c:pt>
                <c:pt idx="11323">
                  <c:v>11324</c:v>
                </c:pt>
                <c:pt idx="11324">
                  <c:v>11325</c:v>
                </c:pt>
                <c:pt idx="11325">
                  <c:v>11326</c:v>
                </c:pt>
                <c:pt idx="11326">
                  <c:v>11327</c:v>
                </c:pt>
                <c:pt idx="11327">
                  <c:v>11328</c:v>
                </c:pt>
                <c:pt idx="11328">
                  <c:v>11329</c:v>
                </c:pt>
                <c:pt idx="11329">
                  <c:v>11330</c:v>
                </c:pt>
                <c:pt idx="11330">
                  <c:v>11331</c:v>
                </c:pt>
                <c:pt idx="11331">
                  <c:v>11332</c:v>
                </c:pt>
                <c:pt idx="11332">
                  <c:v>11333</c:v>
                </c:pt>
                <c:pt idx="11333">
                  <c:v>11334</c:v>
                </c:pt>
                <c:pt idx="11334">
                  <c:v>11335</c:v>
                </c:pt>
                <c:pt idx="11335">
                  <c:v>11336</c:v>
                </c:pt>
                <c:pt idx="11336">
                  <c:v>11337</c:v>
                </c:pt>
                <c:pt idx="11337">
                  <c:v>11338</c:v>
                </c:pt>
                <c:pt idx="11338">
                  <c:v>11339</c:v>
                </c:pt>
                <c:pt idx="11339">
                  <c:v>11340</c:v>
                </c:pt>
                <c:pt idx="11340">
                  <c:v>11341</c:v>
                </c:pt>
                <c:pt idx="11341">
                  <c:v>11342</c:v>
                </c:pt>
                <c:pt idx="11342">
                  <c:v>11343</c:v>
                </c:pt>
                <c:pt idx="11343">
                  <c:v>11344</c:v>
                </c:pt>
                <c:pt idx="11344">
                  <c:v>11345</c:v>
                </c:pt>
                <c:pt idx="11345">
                  <c:v>11346</c:v>
                </c:pt>
                <c:pt idx="11346">
                  <c:v>11347</c:v>
                </c:pt>
                <c:pt idx="11347">
                  <c:v>11348</c:v>
                </c:pt>
                <c:pt idx="11348">
                  <c:v>11349</c:v>
                </c:pt>
                <c:pt idx="11349">
                  <c:v>11350</c:v>
                </c:pt>
                <c:pt idx="11350">
                  <c:v>11351</c:v>
                </c:pt>
                <c:pt idx="11351">
                  <c:v>11352</c:v>
                </c:pt>
                <c:pt idx="11352">
                  <c:v>11353</c:v>
                </c:pt>
                <c:pt idx="11353">
                  <c:v>11354</c:v>
                </c:pt>
                <c:pt idx="11354">
                  <c:v>11355</c:v>
                </c:pt>
                <c:pt idx="11355">
                  <c:v>11356</c:v>
                </c:pt>
                <c:pt idx="11356">
                  <c:v>11357</c:v>
                </c:pt>
                <c:pt idx="11357">
                  <c:v>11358</c:v>
                </c:pt>
                <c:pt idx="11358">
                  <c:v>11359</c:v>
                </c:pt>
                <c:pt idx="11359">
                  <c:v>11360</c:v>
                </c:pt>
                <c:pt idx="11360">
                  <c:v>11361</c:v>
                </c:pt>
                <c:pt idx="11361">
                  <c:v>11362</c:v>
                </c:pt>
                <c:pt idx="11362">
                  <c:v>11363</c:v>
                </c:pt>
                <c:pt idx="11363">
                  <c:v>11364</c:v>
                </c:pt>
                <c:pt idx="11364">
                  <c:v>11365</c:v>
                </c:pt>
                <c:pt idx="11365">
                  <c:v>11366</c:v>
                </c:pt>
                <c:pt idx="11366">
                  <c:v>11367</c:v>
                </c:pt>
                <c:pt idx="11367">
                  <c:v>11368</c:v>
                </c:pt>
                <c:pt idx="11368">
                  <c:v>11369</c:v>
                </c:pt>
                <c:pt idx="11369">
                  <c:v>11370</c:v>
                </c:pt>
                <c:pt idx="11370">
                  <c:v>11371</c:v>
                </c:pt>
                <c:pt idx="11371">
                  <c:v>11372</c:v>
                </c:pt>
                <c:pt idx="11372">
                  <c:v>11373</c:v>
                </c:pt>
                <c:pt idx="11373">
                  <c:v>11374</c:v>
                </c:pt>
                <c:pt idx="11374">
                  <c:v>11375</c:v>
                </c:pt>
                <c:pt idx="11375">
                  <c:v>11376</c:v>
                </c:pt>
                <c:pt idx="11376">
                  <c:v>11377</c:v>
                </c:pt>
                <c:pt idx="11377">
                  <c:v>11378</c:v>
                </c:pt>
                <c:pt idx="11378">
                  <c:v>11379</c:v>
                </c:pt>
                <c:pt idx="11379">
                  <c:v>11380</c:v>
                </c:pt>
                <c:pt idx="11380">
                  <c:v>11381</c:v>
                </c:pt>
                <c:pt idx="11381">
                  <c:v>11382</c:v>
                </c:pt>
                <c:pt idx="11382">
                  <c:v>11383</c:v>
                </c:pt>
                <c:pt idx="11383">
                  <c:v>11384</c:v>
                </c:pt>
                <c:pt idx="11384">
                  <c:v>11385</c:v>
                </c:pt>
                <c:pt idx="11385">
                  <c:v>11386</c:v>
                </c:pt>
                <c:pt idx="11386">
                  <c:v>11387</c:v>
                </c:pt>
                <c:pt idx="11387">
                  <c:v>11388</c:v>
                </c:pt>
                <c:pt idx="11388">
                  <c:v>11389</c:v>
                </c:pt>
                <c:pt idx="11389">
                  <c:v>11390</c:v>
                </c:pt>
                <c:pt idx="11390">
                  <c:v>11391</c:v>
                </c:pt>
                <c:pt idx="11391">
                  <c:v>11392</c:v>
                </c:pt>
                <c:pt idx="11392">
                  <c:v>11393</c:v>
                </c:pt>
                <c:pt idx="11393">
                  <c:v>11394</c:v>
                </c:pt>
                <c:pt idx="11394">
                  <c:v>11395</c:v>
                </c:pt>
                <c:pt idx="11395">
                  <c:v>11396</c:v>
                </c:pt>
                <c:pt idx="11396">
                  <c:v>11397</c:v>
                </c:pt>
                <c:pt idx="11397">
                  <c:v>11398</c:v>
                </c:pt>
                <c:pt idx="11398">
                  <c:v>11399</c:v>
                </c:pt>
                <c:pt idx="11399">
                  <c:v>11400</c:v>
                </c:pt>
                <c:pt idx="11400">
                  <c:v>11401</c:v>
                </c:pt>
                <c:pt idx="11401">
                  <c:v>11402</c:v>
                </c:pt>
                <c:pt idx="11402">
                  <c:v>11403</c:v>
                </c:pt>
                <c:pt idx="11403">
                  <c:v>11404</c:v>
                </c:pt>
                <c:pt idx="11404">
                  <c:v>11405</c:v>
                </c:pt>
                <c:pt idx="11405">
                  <c:v>11406</c:v>
                </c:pt>
                <c:pt idx="11406">
                  <c:v>11407</c:v>
                </c:pt>
                <c:pt idx="11407">
                  <c:v>11408</c:v>
                </c:pt>
                <c:pt idx="11408">
                  <c:v>11409</c:v>
                </c:pt>
                <c:pt idx="11409">
                  <c:v>11410</c:v>
                </c:pt>
                <c:pt idx="11410">
                  <c:v>11411</c:v>
                </c:pt>
                <c:pt idx="11411">
                  <c:v>11412</c:v>
                </c:pt>
                <c:pt idx="11412">
                  <c:v>11413</c:v>
                </c:pt>
                <c:pt idx="11413">
                  <c:v>11414</c:v>
                </c:pt>
                <c:pt idx="11414">
                  <c:v>11415</c:v>
                </c:pt>
                <c:pt idx="11415">
                  <c:v>11416</c:v>
                </c:pt>
                <c:pt idx="11416">
                  <c:v>11417</c:v>
                </c:pt>
                <c:pt idx="11417">
                  <c:v>11418</c:v>
                </c:pt>
                <c:pt idx="11418">
                  <c:v>11419</c:v>
                </c:pt>
                <c:pt idx="11419">
                  <c:v>11420</c:v>
                </c:pt>
                <c:pt idx="11420">
                  <c:v>11421</c:v>
                </c:pt>
                <c:pt idx="11421">
                  <c:v>11422</c:v>
                </c:pt>
                <c:pt idx="11422">
                  <c:v>11423</c:v>
                </c:pt>
                <c:pt idx="11423">
                  <c:v>11424</c:v>
                </c:pt>
                <c:pt idx="11424">
                  <c:v>11425</c:v>
                </c:pt>
                <c:pt idx="11425">
                  <c:v>11426</c:v>
                </c:pt>
                <c:pt idx="11426">
                  <c:v>11427</c:v>
                </c:pt>
                <c:pt idx="11427">
                  <c:v>11428</c:v>
                </c:pt>
                <c:pt idx="11428">
                  <c:v>11429</c:v>
                </c:pt>
                <c:pt idx="11429">
                  <c:v>11430</c:v>
                </c:pt>
                <c:pt idx="11430">
                  <c:v>11431</c:v>
                </c:pt>
                <c:pt idx="11431">
                  <c:v>11432</c:v>
                </c:pt>
                <c:pt idx="11432">
                  <c:v>11433</c:v>
                </c:pt>
                <c:pt idx="11433">
                  <c:v>11434</c:v>
                </c:pt>
                <c:pt idx="11434">
                  <c:v>11435</c:v>
                </c:pt>
                <c:pt idx="11435">
                  <c:v>11436</c:v>
                </c:pt>
                <c:pt idx="11436">
                  <c:v>11437</c:v>
                </c:pt>
                <c:pt idx="11437">
                  <c:v>11438</c:v>
                </c:pt>
                <c:pt idx="11438">
                  <c:v>11439</c:v>
                </c:pt>
                <c:pt idx="11439">
                  <c:v>11440</c:v>
                </c:pt>
                <c:pt idx="11440">
                  <c:v>11441</c:v>
                </c:pt>
                <c:pt idx="11441">
                  <c:v>11442</c:v>
                </c:pt>
                <c:pt idx="11442">
                  <c:v>11443</c:v>
                </c:pt>
                <c:pt idx="11443">
                  <c:v>11444</c:v>
                </c:pt>
                <c:pt idx="11444">
                  <c:v>11445</c:v>
                </c:pt>
                <c:pt idx="11445">
                  <c:v>11446</c:v>
                </c:pt>
                <c:pt idx="11446">
                  <c:v>11447</c:v>
                </c:pt>
                <c:pt idx="11447">
                  <c:v>11448</c:v>
                </c:pt>
                <c:pt idx="11448">
                  <c:v>11449</c:v>
                </c:pt>
                <c:pt idx="11449">
                  <c:v>11450</c:v>
                </c:pt>
                <c:pt idx="11450">
                  <c:v>11451</c:v>
                </c:pt>
                <c:pt idx="11451">
                  <c:v>11452</c:v>
                </c:pt>
                <c:pt idx="11452">
                  <c:v>11453</c:v>
                </c:pt>
                <c:pt idx="11453">
                  <c:v>11454</c:v>
                </c:pt>
                <c:pt idx="11454">
                  <c:v>11455</c:v>
                </c:pt>
                <c:pt idx="11455">
                  <c:v>11456</c:v>
                </c:pt>
                <c:pt idx="11456">
                  <c:v>11457</c:v>
                </c:pt>
                <c:pt idx="11457">
                  <c:v>11458</c:v>
                </c:pt>
                <c:pt idx="11458">
                  <c:v>11459</c:v>
                </c:pt>
                <c:pt idx="11459">
                  <c:v>11460</c:v>
                </c:pt>
                <c:pt idx="11460">
                  <c:v>11461</c:v>
                </c:pt>
                <c:pt idx="11461">
                  <c:v>11462</c:v>
                </c:pt>
                <c:pt idx="11462">
                  <c:v>11463</c:v>
                </c:pt>
                <c:pt idx="11463">
                  <c:v>11464</c:v>
                </c:pt>
                <c:pt idx="11464">
                  <c:v>11465</c:v>
                </c:pt>
                <c:pt idx="11465">
                  <c:v>11466</c:v>
                </c:pt>
                <c:pt idx="11466">
                  <c:v>11467</c:v>
                </c:pt>
                <c:pt idx="11467">
                  <c:v>11468</c:v>
                </c:pt>
                <c:pt idx="11468">
                  <c:v>11469</c:v>
                </c:pt>
                <c:pt idx="11469">
                  <c:v>11470</c:v>
                </c:pt>
                <c:pt idx="11470">
                  <c:v>11471</c:v>
                </c:pt>
                <c:pt idx="11471">
                  <c:v>11472</c:v>
                </c:pt>
                <c:pt idx="11472">
                  <c:v>11473</c:v>
                </c:pt>
                <c:pt idx="11473">
                  <c:v>11474</c:v>
                </c:pt>
                <c:pt idx="11474">
                  <c:v>11475</c:v>
                </c:pt>
                <c:pt idx="11475">
                  <c:v>11476</c:v>
                </c:pt>
                <c:pt idx="11476">
                  <c:v>11477</c:v>
                </c:pt>
                <c:pt idx="11477">
                  <c:v>11478</c:v>
                </c:pt>
                <c:pt idx="11478">
                  <c:v>11479</c:v>
                </c:pt>
                <c:pt idx="11479">
                  <c:v>11480</c:v>
                </c:pt>
                <c:pt idx="11480">
                  <c:v>11481</c:v>
                </c:pt>
                <c:pt idx="11481">
                  <c:v>11482</c:v>
                </c:pt>
                <c:pt idx="11482">
                  <c:v>11483</c:v>
                </c:pt>
                <c:pt idx="11483">
                  <c:v>11484</c:v>
                </c:pt>
                <c:pt idx="11484">
                  <c:v>11485</c:v>
                </c:pt>
                <c:pt idx="11485">
                  <c:v>11486</c:v>
                </c:pt>
                <c:pt idx="11486">
                  <c:v>11487</c:v>
                </c:pt>
                <c:pt idx="11487">
                  <c:v>11488</c:v>
                </c:pt>
                <c:pt idx="11488">
                  <c:v>11489</c:v>
                </c:pt>
                <c:pt idx="11489">
                  <c:v>11490</c:v>
                </c:pt>
                <c:pt idx="11490">
                  <c:v>11491</c:v>
                </c:pt>
                <c:pt idx="11491">
                  <c:v>11492</c:v>
                </c:pt>
                <c:pt idx="11492">
                  <c:v>11493</c:v>
                </c:pt>
                <c:pt idx="11493">
                  <c:v>11494</c:v>
                </c:pt>
                <c:pt idx="11494">
                  <c:v>11495</c:v>
                </c:pt>
                <c:pt idx="11495">
                  <c:v>11496</c:v>
                </c:pt>
                <c:pt idx="11496">
                  <c:v>11497</c:v>
                </c:pt>
                <c:pt idx="11497">
                  <c:v>11498</c:v>
                </c:pt>
                <c:pt idx="11498">
                  <c:v>11499</c:v>
                </c:pt>
                <c:pt idx="11499">
                  <c:v>11500</c:v>
                </c:pt>
                <c:pt idx="11500">
                  <c:v>11501</c:v>
                </c:pt>
                <c:pt idx="11501">
                  <c:v>11502</c:v>
                </c:pt>
                <c:pt idx="11502">
                  <c:v>11503</c:v>
                </c:pt>
                <c:pt idx="11503">
                  <c:v>11504</c:v>
                </c:pt>
                <c:pt idx="11504">
                  <c:v>11505</c:v>
                </c:pt>
                <c:pt idx="11505">
                  <c:v>11506</c:v>
                </c:pt>
                <c:pt idx="11506">
                  <c:v>11507</c:v>
                </c:pt>
                <c:pt idx="11507">
                  <c:v>11508</c:v>
                </c:pt>
                <c:pt idx="11508">
                  <c:v>11509</c:v>
                </c:pt>
                <c:pt idx="11509">
                  <c:v>11510</c:v>
                </c:pt>
                <c:pt idx="11510">
                  <c:v>11511</c:v>
                </c:pt>
                <c:pt idx="11511">
                  <c:v>11512</c:v>
                </c:pt>
                <c:pt idx="11512">
                  <c:v>11513</c:v>
                </c:pt>
                <c:pt idx="11513">
                  <c:v>11514</c:v>
                </c:pt>
                <c:pt idx="11514">
                  <c:v>11515</c:v>
                </c:pt>
                <c:pt idx="11515">
                  <c:v>11516</c:v>
                </c:pt>
                <c:pt idx="11516">
                  <c:v>11517</c:v>
                </c:pt>
                <c:pt idx="11517">
                  <c:v>11518</c:v>
                </c:pt>
                <c:pt idx="11518">
                  <c:v>11519</c:v>
                </c:pt>
                <c:pt idx="11519">
                  <c:v>11520</c:v>
                </c:pt>
                <c:pt idx="11520">
                  <c:v>11521</c:v>
                </c:pt>
                <c:pt idx="11521">
                  <c:v>11522</c:v>
                </c:pt>
                <c:pt idx="11522">
                  <c:v>11523</c:v>
                </c:pt>
                <c:pt idx="11523">
                  <c:v>11524</c:v>
                </c:pt>
                <c:pt idx="11524">
                  <c:v>11525</c:v>
                </c:pt>
                <c:pt idx="11525">
                  <c:v>11526</c:v>
                </c:pt>
                <c:pt idx="11526">
                  <c:v>11527</c:v>
                </c:pt>
                <c:pt idx="11527">
                  <c:v>11528</c:v>
                </c:pt>
                <c:pt idx="11528">
                  <c:v>11529</c:v>
                </c:pt>
                <c:pt idx="11529">
                  <c:v>11530</c:v>
                </c:pt>
                <c:pt idx="11530">
                  <c:v>11531</c:v>
                </c:pt>
                <c:pt idx="11531">
                  <c:v>11532</c:v>
                </c:pt>
                <c:pt idx="11532">
                  <c:v>11533</c:v>
                </c:pt>
                <c:pt idx="11533">
                  <c:v>11534</c:v>
                </c:pt>
                <c:pt idx="11534">
                  <c:v>11535</c:v>
                </c:pt>
                <c:pt idx="11535">
                  <c:v>11536</c:v>
                </c:pt>
                <c:pt idx="11536">
                  <c:v>11537</c:v>
                </c:pt>
                <c:pt idx="11537">
                  <c:v>11538</c:v>
                </c:pt>
                <c:pt idx="11538">
                  <c:v>11539</c:v>
                </c:pt>
                <c:pt idx="11539">
                  <c:v>11540</c:v>
                </c:pt>
                <c:pt idx="11540">
                  <c:v>11541</c:v>
                </c:pt>
                <c:pt idx="11541">
                  <c:v>11542</c:v>
                </c:pt>
                <c:pt idx="11542">
                  <c:v>11543</c:v>
                </c:pt>
                <c:pt idx="11543">
                  <c:v>11544</c:v>
                </c:pt>
                <c:pt idx="11544">
                  <c:v>11545</c:v>
                </c:pt>
                <c:pt idx="11545">
                  <c:v>11546</c:v>
                </c:pt>
                <c:pt idx="11546">
                  <c:v>11547</c:v>
                </c:pt>
                <c:pt idx="11547">
                  <c:v>11548</c:v>
                </c:pt>
                <c:pt idx="11548">
                  <c:v>11549</c:v>
                </c:pt>
                <c:pt idx="11549">
                  <c:v>11550</c:v>
                </c:pt>
                <c:pt idx="11550">
                  <c:v>11551</c:v>
                </c:pt>
                <c:pt idx="11551">
                  <c:v>11552</c:v>
                </c:pt>
                <c:pt idx="11552">
                  <c:v>11553</c:v>
                </c:pt>
                <c:pt idx="11553">
                  <c:v>11554</c:v>
                </c:pt>
                <c:pt idx="11554">
                  <c:v>11555</c:v>
                </c:pt>
                <c:pt idx="11555">
                  <c:v>11556</c:v>
                </c:pt>
                <c:pt idx="11556">
                  <c:v>11557</c:v>
                </c:pt>
                <c:pt idx="11557">
                  <c:v>11558</c:v>
                </c:pt>
                <c:pt idx="11558">
                  <c:v>11559</c:v>
                </c:pt>
                <c:pt idx="11559">
                  <c:v>11560</c:v>
                </c:pt>
                <c:pt idx="11560">
                  <c:v>11561</c:v>
                </c:pt>
                <c:pt idx="11561">
                  <c:v>11562</c:v>
                </c:pt>
                <c:pt idx="11562">
                  <c:v>11563</c:v>
                </c:pt>
                <c:pt idx="11563">
                  <c:v>11564</c:v>
                </c:pt>
                <c:pt idx="11564">
                  <c:v>11565</c:v>
                </c:pt>
                <c:pt idx="11565">
                  <c:v>11566</c:v>
                </c:pt>
                <c:pt idx="11566">
                  <c:v>11567</c:v>
                </c:pt>
                <c:pt idx="11567">
                  <c:v>11568</c:v>
                </c:pt>
                <c:pt idx="11568">
                  <c:v>11569</c:v>
                </c:pt>
                <c:pt idx="11569">
                  <c:v>11570</c:v>
                </c:pt>
                <c:pt idx="11570">
                  <c:v>11571</c:v>
                </c:pt>
                <c:pt idx="11571">
                  <c:v>11572</c:v>
                </c:pt>
                <c:pt idx="11572">
                  <c:v>11573</c:v>
                </c:pt>
                <c:pt idx="11573">
                  <c:v>11574</c:v>
                </c:pt>
                <c:pt idx="11574">
                  <c:v>11575</c:v>
                </c:pt>
                <c:pt idx="11575">
                  <c:v>11576</c:v>
                </c:pt>
                <c:pt idx="11576">
                  <c:v>11577</c:v>
                </c:pt>
                <c:pt idx="11577">
                  <c:v>11578</c:v>
                </c:pt>
                <c:pt idx="11578">
                  <c:v>11579</c:v>
                </c:pt>
                <c:pt idx="11579">
                  <c:v>11580</c:v>
                </c:pt>
                <c:pt idx="11580">
                  <c:v>11581</c:v>
                </c:pt>
                <c:pt idx="11581">
                  <c:v>11582</c:v>
                </c:pt>
                <c:pt idx="11582">
                  <c:v>11583</c:v>
                </c:pt>
                <c:pt idx="11583">
                  <c:v>11584</c:v>
                </c:pt>
                <c:pt idx="11584">
                  <c:v>11585</c:v>
                </c:pt>
                <c:pt idx="11585">
                  <c:v>11586</c:v>
                </c:pt>
                <c:pt idx="11586">
                  <c:v>11587</c:v>
                </c:pt>
                <c:pt idx="11587">
                  <c:v>11588</c:v>
                </c:pt>
                <c:pt idx="11588">
                  <c:v>11589</c:v>
                </c:pt>
                <c:pt idx="11589">
                  <c:v>11590</c:v>
                </c:pt>
                <c:pt idx="11590">
                  <c:v>11591</c:v>
                </c:pt>
                <c:pt idx="11591">
                  <c:v>11592</c:v>
                </c:pt>
                <c:pt idx="11592">
                  <c:v>11593</c:v>
                </c:pt>
                <c:pt idx="11593">
                  <c:v>11594</c:v>
                </c:pt>
                <c:pt idx="11594">
                  <c:v>11595</c:v>
                </c:pt>
                <c:pt idx="11595">
                  <c:v>11596</c:v>
                </c:pt>
                <c:pt idx="11596">
                  <c:v>11597</c:v>
                </c:pt>
                <c:pt idx="11597">
                  <c:v>11598</c:v>
                </c:pt>
                <c:pt idx="11598">
                  <c:v>11599</c:v>
                </c:pt>
                <c:pt idx="11599">
                  <c:v>11600</c:v>
                </c:pt>
                <c:pt idx="11600">
                  <c:v>11601</c:v>
                </c:pt>
                <c:pt idx="11601">
                  <c:v>11602</c:v>
                </c:pt>
                <c:pt idx="11602">
                  <c:v>11603</c:v>
                </c:pt>
                <c:pt idx="11603">
                  <c:v>11604</c:v>
                </c:pt>
                <c:pt idx="11604">
                  <c:v>11605</c:v>
                </c:pt>
                <c:pt idx="11605">
                  <c:v>11606</c:v>
                </c:pt>
                <c:pt idx="11606">
                  <c:v>11607</c:v>
                </c:pt>
                <c:pt idx="11607">
                  <c:v>11608</c:v>
                </c:pt>
                <c:pt idx="11608">
                  <c:v>11609</c:v>
                </c:pt>
                <c:pt idx="11609">
                  <c:v>11610</c:v>
                </c:pt>
                <c:pt idx="11610">
                  <c:v>11611</c:v>
                </c:pt>
                <c:pt idx="11611">
                  <c:v>11612</c:v>
                </c:pt>
                <c:pt idx="11612">
                  <c:v>11613</c:v>
                </c:pt>
                <c:pt idx="11613">
                  <c:v>11614</c:v>
                </c:pt>
                <c:pt idx="11614">
                  <c:v>11615</c:v>
                </c:pt>
                <c:pt idx="11615">
                  <c:v>11616</c:v>
                </c:pt>
                <c:pt idx="11616">
                  <c:v>11617</c:v>
                </c:pt>
                <c:pt idx="11617">
                  <c:v>11618</c:v>
                </c:pt>
                <c:pt idx="11618">
                  <c:v>11619</c:v>
                </c:pt>
                <c:pt idx="11619">
                  <c:v>11620</c:v>
                </c:pt>
                <c:pt idx="11620">
                  <c:v>11621</c:v>
                </c:pt>
                <c:pt idx="11621">
                  <c:v>11622</c:v>
                </c:pt>
                <c:pt idx="11622">
                  <c:v>11623</c:v>
                </c:pt>
                <c:pt idx="11623">
                  <c:v>11624</c:v>
                </c:pt>
                <c:pt idx="11624">
                  <c:v>11625</c:v>
                </c:pt>
                <c:pt idx="11625">
                  <c:v>11626</c:v>
                </c:pt>
                <c:pt idx="11626">
                  <c:v>11627</c:v>
                </c:pt>
                <c:pt idx="11627">
                  <c:v>11628</c:v>
                </c:pt>
                <c:pt idx="11628">
                  <c:v>11629</c:v>
                </c:pt>
                <c:pt idx="11629">
                  <c:v>11630</c:v>
                </c:pt>
                <c:pt idx="11630">
                  <c:v>11631</c:v>
                </c:pt>
                <c:pt idx="11631">
                  <c:v>11632</c:v>
                </c:pt>
                <c:pt idx="11632">
                  <c:v>11633</c:v>
                </c:pt>
                <c:pt idx="11633">
                  <c:v>11634</c:v>
                </c:pt>
                <c:pt idx="11634">
                  <c:v>11635</c:v>
                </c:pt>
                <c:pt idx="11635">
                  <c:v>11636</c:v>
                </c:pt>
                <c:pt idx="11636">
                  <c:v>11637</c:v>
                </c:pt>
                <c:pt idx="11637">
                  <c:v>11638</c:v>
                </c:pt>
                <c:pt idx="11638">
                  <c:v>11639</c:v>
                </c:pt>
                <c:pt idx="11639">
                  <c:v>11640</c:v>
                </c:pt>
                <c:pt idx="11640">
                  <c:v>11641</c:v>
                </c:pt>
                <c:pt idx="11641">
                  <c:v>11642</c:v>
                </c:pt>
                <c:pt idx="11642">
                  <c:v>11643</c:v>
                </c:pt>
                <c:pt idx="11643">
                  <c:v>11644</c:v>
                </c:pt>
                <c:pt idx="11644">
                  <c:v>11645</c:v>
                </c:pt>
                <c:pt idx="11645">
                  <c:v>11646</c:v>
                </c:pt>
                <c:pt idx="11646">
                  <c:v>11647</c:v>
                </c:pt>
                <c:pt idx="11647">
                  <c:v>11648</c:v>
                </c:pt>
                <c:pt idx="11648">
                  <c:v>11649</c:v>
                </c:pt>
                <c:pt idx="11649">
                  <c:v>11650</c:v>
                </c:pt>
                <c:pt idx="11650">
                  <c:v>11651</c:v>
                </c:pt>
                <c:pt idx="11651">
                  <c:v>11652</c:v>
                </c:pt>
                <c:pt idx="11652">
                  <c:v>11653</c:v>
                </c:pt>
                <c:pt idx="11653">
                  <c:v>11654</c:v>
                </c:pt>
                <c:pt idx="11654">
                  <c:v>11655</c:v>
                </c:pt>
                <c:pt idx="11655">
                  <c:v>11656</c:v>
                </c:pt>
                <c:pt idx="11656">
                  <c:v>11657</c:v>
                </c:pt>
                <c:pt idx="11657">
                  <c:v>11658</c:v>
                </c:pt>
                <c:pt idx="11658">
                  <c:v>11659</c:v>
                </c:pt>
                <c:pt idx="11659">
                  <c:v>11660</c:v>
                </c:pt>
                <c:pt idx="11660">
                  <c:v>11661</c:v>
                </c:pt>
                <c:pt idx="11661">
                  <c:v>11662</c:v>
                </c:pt>
                <c:pt idx="11662">
                  <c:v>11663</c:v>
                </c:pt>
                <c:pt idx="11663">
                  <c:v>11664</c:v>
                </c:pt>
                <c:pt idx="11664">
                  <c:v>11665</c:v>
                </c:pt>
                <c:pt idx="11665">
                  <c:v>11666</c:v>
                </c:pt>
                <c:pt idx="11666">
                  <c:v>11667</c:v>
                </c:pt>
                <c:pt idx="11667">
                  <c:v>11668</c:v>
                </c:pt>
                <c:pt idx="11668">
                  <c:v>11669</c:v>
                </c:pt>
                <c:pt idx="11669">
                  <c:v>11670</c:v>
                </c:pt>
                <c:pt idx="11670">
                  <c:v>11671</c:v>
                </c:pt>
                <c:pt idx="11671">
                  <c:v>11672</c:v>
                </c:pt>
                <c:pt idx="11672">
                  <c:v>11673</c:v>
                </c:pt>
                <c:pt idx="11673">
                  <c:v>11674</c:v>
                </c:pt>
                <c:pt idx="11674">
                  <c:v>11675</c:v>
                </c:pt>
                <c:pt idx="11675">
                  <c:v>11676</c:v>
                </c:pt>
                <c:pt idx="11676">
                  <c:v>11677</c:v>
                </c:pt>
                <c:pt idx="11677">
                  <c:v>11678</c:v>
                </c:pt>
                <c:pt idx="11678">
                  <c:v>11679</c:v>
                </c:pt>
                <c:pt idx="11679">
                  <c:v>11680</c:v>
                </c:pt>
                <c:pt idx="11680">
                  <c:v>11681</c:v>
                </c:pt>
                <c:pt idx="11681">
                  <c:v>11682</c:v>
                </c:pt>
                <c:pt idx="11682">
                  <c:v>11683</c:v>
                </c:pt>
                <c:pt idx="11683">
                  <c:v>11684</c:v>
                </c:pt>
                <c:pt idx="11684">
                  <c:v>11685</c:v>
                </c:pt>
                <c:pt idx="11685">
                  <c:v>11686</c:v>
                </c:pt>
                <c:pt idx="11686">
                  <c:v>11687</c:v>
                </c:pt>
                <c:pt idx="11687">
                  <c:v>11688</c:v>
                </c:pt>
                <c:pt idx="11688">
                  <c:v>11689</c:v>
                </c:pt>
                <c:pt idx="11689">
                  <c:v>11690</c:v>
                </c:pt>
                <c:pt idx="11690">
                  <c:v>11691</c:v>
                </c:pt>
                <c:pt idx="11691">
                  <c:v>11692</c:v>
                </c:pt>
                <c:pt idx="11692">
                  <c:v>11693</c:v>
                </c:pt>
                <c:pt idx="11693">
                  <c:v>11694</c:v>
                </c:pt>
                <c:pt idx="11694">
                  <c:v>11695</c:v>
                </c:pt>
                <c:pt idx="11695">
                  <c:v>11696</c:v>
                </c:pt>
                <c:pt idx="11696">
                  <c:v>11697</c:v>
                </c:pt>
                <c:pt idx="11697">
                  <c:v>11698</c:v>
                </c:pt>
                <c:pt idx="11698">
                  <c:v>11699</c:v>
                </c:pt>
                <c:pt idx="11699">
                  <c:v>11700</c:v>
                </c:pt>
                <c:pt idx="11700">
                  <c:v>11701</c:v>
                </c:pt>
                <c:pt idx="11701">
                  <c:v>11702</c:v>
                </c:pt>
                <c:pt idx="11702">
                  <c:v>11703</c:v>
                </c:pt>
                <c:pt idx="11703">
                  <c:v>11704</c:v>
                </c:pt>
                <c:pt idx="11704">
                  <c:v>11705</c:v>
                </c:pt>
                <c:pt idx="11705">
                  <c:v>11706</c:v>
                </c:pt>
                <c:pt idx="11706">
                  <c:v>11707</c:v>
                </c:pt>
                <c:pt idx="11707">
                  <c:v>11708</c:v>
                </c:pt>
                <c:pt idx="11708">
                  <c:v>11709</c:v>
                </c:pt>
                <c:pt idx="11709">
                  <c:v>11710</c:v>
                </c:pt>
                <c:pt idx="11710">
                  <c:v>11711</c:v>
                </c:pt>
                <c:pt idx="11711">
                  <c:v>11712</c:v>
                </c:pt>
                <c:pt idx="11712">
                  <c:v>11713</c:v>
                </c:pt>
                <c:pt idx="11713">
                  <c:v>11714</c:v>
                </c:pt>
                <c:pt idx="11714">
                  <c:v>11715</c:v>
                </c:pt>
                <c:pt idx="11715">
                  <c:v>11716</c:v>
                </c:pt>
                <c:pt idx="11716">
                  <c:v>11717</c:v>
                </c:pt>
                <c:pt idx="11717">
                  <c:v>11718</c:v>
                </c:pt>
                <c:pt idx="11718">
                  <c:v>11719</c:v>
                </c:pt>
                <c:pt idx="11719">
                  <c:v>11720</c:v>
                </c:pt>
                <c:pt idx="11720">
                  <c:v>11721</c:v>
                </c:pt>
                <c:pt idx="11721">
                  <c:v>11722</c:v>
                </c:pt>
                <c:pt idx="11722">
                  <c:v>11723</c:v>
                </c:pt>
                <c:pt idx="11723">
                  <c:v>11724</c:v>
                </c:pt>
                <c:pt idx="11724">
                  <c:v>11725</c:v>
                </c:pt>
                <c:pt idx="11725">
                  <c:v>11726</c:v>
                </c:pt>
                <c:pt idx="11726">
                  <c:v>11727</c:v>
                </c:pt>
                <c:pt idx="11727">
                  <c:v>11728</c:v>
                </c:pt>
                <c:pt idx="11728">
                  <c:v>11729</c:v>
                </c:pt>
                <c:pt idx="11729">
                  <c:v>11730</c:v>
                </c:pt>
                <c:pt idx="11730">
                  <c:v>11731</c:v>
                </c:pt>
                <c:pt idx="11731">
                  <c:v>11732</c:v>
                </c:pt>
                <c:pt idx="11732">
                  <c:v>11733</c:v>
                </c:pt>
                <c:pt idx="11733">
                  <c:v>11734</c:v>
                </c:pt>
                <c:pt idx="11734">
                  <c:v>11735</c:v>
                </c:pt>
                <c:pt idx="11735">
                  <c:v>11736</c:v>
                </c:pt>
                <c:pt idx="11736">
                  <c:v>11737</c:v>
                </c:pt>
                <c:pt idx="11737">
                  <c:v>11738</c:v>
                </c:pt>
                <c:pt idx="11738">
                  <c:v>11739</c:v>
                </c:pt>
                <c:pt idx="11739">
                  <c:v>11740</c:v>
                </c:pt>
                <c:pt idx="11740">
                  <c:v>11741</c:v>
                </c:pt>
                <c:pt idx="11741">
                  <c:v>11742</c:v>
                </c:pt>
                <c:pt idx="11742">
                  <c:v>11743</c:v>
                </c:pt>
                <c:pt idx="11743">
                  <c:v>11744</c:v>
                </c:pt>
                <c:pt idx="11744">
                  <c:v>11745</c:v>
                </c:pt>
                <c:pt idx="11745">
                  <c:v>11746</c:v>
                </c:pt>
                <c:pt idx="11746">
                  <c:v>11747</c:v>
                </c:pt>
                <c:pt idx="11747">
                  <c:v>11748</c:v>
                </c:pt>
                <c:pt idx="11748">
                  <c:v>11749</c:v>
                </c:pt>
                <c:pt idx="11749">
                  <c:v>11750</c:v>
                </c:pt>
                <c:pt idx="11750">
                  <c:v>11751</c:v>
                </c:pt>
                <c:pt idx="11751">
                  <c:v>11752</c:v>
                </c:pt>
                <c:pt idx="11752">
                  <c:v>11753</c:v>
                </c:pt>
                <c:pt idx="11753">
                  <c:v>11754</c:v>
                </c:pt>
                <c:pt idx="11754">
                  <c:v>11755</c:v>
                </c:pt>
                <c:pt idx="11755">
                  <c:v>11756</c:v>
                </c:pt>
                <c:pt idx="11756">
                  <c:v>11757</c:v>
                </c:pt>
                <c:pt idx="11757">
                  <c:v>11758</c:v>
                </c:pt>
                <c:pt idx="11758">
                  <c:v>11759</c:v>
                </c:pt>
                <c:pt idx="11759">
                  <c:v>11760</c:v>
                </c:pt>
                <c:pt idx="11760">
                  <c:v>11761</c:v>
                </c:pt>
                <c:pt idx="11761">
                  <c:v>11762</c:v>
                </c:pt>
                <c:pt idx="11762">
                  <c:v>11763</c:v>
                </c:pt>
                <c:pt idx="11763">
                  <c:v>11764</c:v>
                </c:pt>
                <c:pt idx="11764">
                  <c:v>11765</c:v>
                </c:pt>
                <c:pt idx="11765">
                  <c:v>11766</c:v>
                </c:pt>
                <c:pt idx="11766">
                  <c:v>11767</c:v>
                </c:pt>
                <c:pt idx="11767">
                  <c:v>11768</c:v>
                </c:pt>
                <c:pt idx="11768">
                  <c:v>11769</c:v>
                </c:pt>
                <c:pt idx="11769">
                  <c:v>11770</c:v>
                </c:pt>
                <c:pt idx="11770">
                  <c:v>11771</c:v>
                </c:pt>
                <c:pt idx="11771">
                  <c:v>11772</c:v>
                </c:pt>
                <c:pt idx="11772">
                  <c:v>11773</c:v>
                </c:pt>
                <c:pt idx="11773">
                  <c:v>11774</c:v>
                </c:pt>
                <c:pt idx="11774">
                  <c:v>11775</c:v>
                </c:pt>
                <c:pt idx="11775">
                  <c:v>11776</c:v>
                </c:pt>
                <c:pt idx="11776">
                  <c:v>11777</c:v>
                </c:pt>
                <c:pt idx="11777">
                  <c:v>11778</c:v>
                </c:pt>
                <c:pt idx="11778">
                  <c:v>11779</c:v>
                </c:pt>
                <c:pt idx="11779">
                  <c:v>11780</c:v>
                </c:pt>
                <c:pt idx="11780">
                  <c:v>11781</c:v>
                </c:pt>
                <c:pt idx="11781">
                  <c:v>11782</c:v>
                </c:pt>
                <c:pt idx="11782">
                  <c:v>11783</c:v>
                </c:pt>
                <c:pt idx="11783">
                  <c:v>11784</c:v>
                </c:pt>
                <c:pt idx="11784">
                  <c:v>11785</c:v>
                </c:pt>
                <c:pt idx="11785">
                  <c:v>11786</c:v>
                </c:pt>
                <c:pt idx="11786">
                  <c:v>11787</c:v>
                </c:pt>
                <c:pt idx="11787">
                  <c:v>11788</c:v>
                </c:pt>
                <c:pt idx="11788">
                  <c:v>11789</c:v>
                </c:pt>
                <c:pt idx="11789">
                  <c:v>11790</c:v>
                </c:pt>
                <c:pt idx="11790">
                  <c:v>11791</c:v>
                </c:pt>
                <c:pt idx="11791">
                  <c:v>11792</c:v>
                </c:pt>
                <c:pt idx="11792">
                  <c:v>11793</c:v>
                </c:pt>
                <c:pt idx="11793">
                  <c:v>11794</c:v>
                </c:pt>
                <c:pt idx="11794">
                  <c:v>11795</c:v>
                </c:pt>
                <c:pt idx="11795">
                  <c:v>11796</c:v>
                </c:pt>
                <c:pt idx="11796">
                  <c:v>11797</c:v>
                </c:pt>
                <c:pt idx="11797">
                  <c:v>11798</c:v>
                </c:pt>
                <c:pt idx="11798">
                  <c:v>11799</c:v>
                </c:pt>
                <c:pt idx="11799">
                  <c:v>11800</c:v>
                </c:pt>
                <c:pt idx="11800">
                  <c:v>11801</c:v>
                </c:pt>
                <c:pt idx="11801">
                  <c:v>11802</c:v>
                </c:pt>
                <c:pt idx="11802">
                  <c:v>11803</c:v>
                </c:pt>
                <c:pt idx="11803">
                  <c:v>11804</c:v>
                </c:pt>
                <c:pt idx="11804">
                  <c:v>11805</c:v>
                </c:pt>
                <c:pt idx="11805">
                  <c:v>11806</c:v>
                </c:pt>
                <c:pt idx="11806">
                  <c:v>11807</c:v>
                </c:pt>
                <c:pt idx="11807">
                  <c:v>11808</c:v>
                </c:pt>
                <c:pt idx="11808">
                  <c:v>11809</c:v>
                </c:pt>
                <c:pt idx="11809">
                  <c:v>11810</c:v>
                </c:pt>
                <c:pt idx="11810">
                  <c:v>11811</c:v>
                </c:pt>
                <c:pt idx="11811">
                  <c:v>11812</c:v>
                </c:pt>
                <c:pt idx="11812">
                  <c:v>11813</c:v>
                </c:pt>
                <c:pt idx="11813">
                  <c:v>11814</c:v>
                </c:pt>
                <c:pt idx="11814">
                  <c:v>11815</c:v>
                </c:pt>
                <c:pt idx="11815">
                  <c:v>11816</c:v>
                </c:pt>
                <c:pt idx="11816">
                  <c:v>11817</c:v>
                </c:pt>
                <c:pt idx="11817">
                  <c:v>11818</c:v>
                </c:pt>
                <c:pt idx="11818">
                  <c:v>11819</c:v>
                </c:pt>
                <c:pt idx="11819">
                  <c:v>11820</c:v>
                </c:pt>
                <c:pt idx="11820">
                  <c:v>11821</c:v>
                </c:pt>
                <c:pt idx="11821">
                  <c:v>11822</c:v>
                </c:pt>
                <c:pt idx="11822">
                  <c:v>11823</c:v>
                </c:pt>
                <c:pt idx="11823">
                  <c:v>11824</c:v>
                </c:pt>
                <c:pt idx="11824">
                  <c:v>11825</c:v>
                </c:pt>
                <c:pt idx="11825">
                  <c:v>11826</c:v>
                </c:pt>
                <c:pt idx="11826">
                  <c:v>11827</c:v>
                </c:pt>
                <c:pt idx="11827">
                  <c:v>11828</c:v>
                </c:pt>
                <c:pt idx="11828">
                  <c:v>11829</c:v>
                </c:pt>
                <c:pt idx="11829">
                  <c:v>11830</c:v>
                </c:pt>
                <c:pt idx="11830">
                  <c:v>11831</c:v>
                </c:pt>
                <c:pt idx="11831">
                  <c:v>11832</c:v>
                </c:pt>
                <c:pt idx="11832">
                  <c:v>11833</c:v>
                </c:pt>
                <c:pt idx="11833">
                  <c:v>11834</c:v>
                </c:pt>
                <c:pt idx="11834">
                  <c:v>11835</c:v>
                </c:pt>
                <c:pt idx="11835">
                  <c:v>11836</c:v>
                </c:pt>
                <c:pt idx="11836">
                  <c:v>11837</c:v>
                </c:pt>
                <c:pt idx="11837">
                  <c:v>11838</c:v>
                </c:pt>
                <c:pt idx="11838">
                  <c:v>11839</c:v>
                </c:pt>
                <c:pt idx="11839">
                  <c:v>11840</c:v>
                </c:pt>
                <c:pt idx="11840">
                  <c:v>11841</c:v>
                </c:pt>
                <c:pt idx="11841">
                  <c:v>11842</c:v>
                </c:pt>
                <c:pt idx="11842">
                  <c:v>11843</c:v>
                </c:pt>
                <c:pt idx="11843">
                  <c:v>11844</c:v>
                </c:pt>
                <c:pt idx="11844">
                  <c:v>11845</c:v>
                </c:pt>
                <c:pt idx="11845">
                  <c:v>11846</c:v>
                </c:pt>
                <c:pt idx="11846">
                  <c:v>11847</c:v>
                </c:pt>
                <c:pt idx="11847">
                  <c:v>11848</c:v>
                </c:pt>
                <c:pt idx="11848">
                  <c:v>11849</c:v>
                </c:pt>
                <c:pt idx="11849">
                  <c:v>11850</c:v>
                </c:pt>
                <c:pt idx="11850">
                  <c:v>11851</c:v>
                </c:pt>
                <c:pt idx="11851">
                  <c:v>11852</c:v>
                </c:pt>
                <c:pt idx="11852">
                  <c:v>11853</c:v>
                </c:pt>
                <c:pt idx="11853">
                  <c:v>11854</c:v>
                </c:pt>
                <c:pt idx="11854">
                  <c:v>11855</c:v>
                </c:pt>
                <c:pt idx="11855">
                  <c:v>11856</c:v>
                </c:pt>
                <c:pt idx="11856">
                  <c:v>11857</c:v>
                </c:pt>
                <c:pt idx="11857">
                  <c:v>11858</c:v>
                </c:pt>
                <c:pt idx="11858">
                  <c:v>11859</c:v>
                </c:pt>
                <c:pt idx="11859">
                  <c:v>11860</c:v>
                </c:pt>
                <c:pt idx="11860">
                  <c:v>11861</c:v>
                </c:pt>
                <c:pt idx="11861">
                  <c:v>11862</c:v>
                </c:pt>
                <c:pt idx="11862">
                  <c:v>11863</c:v>
                </c:pt>
                <c:pt idx="11863">
                  <c:v>11864</c:v>
                </c:pt>
                <c:pt idx="11864">
                  <c:v>11865</c:v>
                </c:pt>
                <c:pt idx="11865">
                  <c:v>11866</c:v>
                </c:pt>
                <c:pt idx="11866">
                  <c:v>11867</c:v>
                </c:pt>
                <c:pt idx="11867">
                  <c:v>11868</c:v>
                </c:pt>
                <c:pt idx="11868">
                  <c:v>11869</c:v>
                </c:pt>
                <c:pt idx="11869">
                  <c:v>11870</c:v>
                </c:pt>
                <c:pt idx="11870">
                  <c:v>11871</c:v>
                </c:pt>
                <c:pt idx="11871">
                  <c:v>11872</c:v>
                </c:pt>
                <c:pt idx="11872">
                  <c:v>11873</c:v>
                </c:pt>
                <c:pt idx="11873">
                  <c:v>11874</c:v>
                </c:pt>
                <c:pt idx="11874">
                  <c:v>11875</c:v>
                </c:pt>
                <c:pt idx="11875">
                  <c:v>11876</c:v>
                </c:pt>
                <c:pt idx="11876">
                  <c:v>11877</c:v>
                </c:pt>
                <c:pt idx="11877">
                  <c:v>11878</c:v>
                </c:pt>
                <c:pt idx="11878">
                  <c:v>11879</c:v>
                </c:pt>
                <c:pt idx="11879">
                  <c:v>11880</c:v>
                </c:pt>
                <c:pt idx="11880">
                  <c:v>11881</c:v>
                </c:pt>
                <c:pt idx="11881">
                  <c:v>11882</c:v>
                </c:pt>
                <c:pt idx="11882">
                  <c:v>11883</c:v>
                </c:pt>
                <c:pt idx="11883">
                  <c:v>11884</c:v>
                </c:pt>
                <c:pt idx="11884">
                  <c:v>11885</c:v>
                </c:pt>
                <c:pt idx="11885">
                  <c:v>11886</c:v>
                </c:pt>
                <c:pt idx="11886">
                  <c:v>11887</c:v>
                </c:pt>
                <c:pt idx="11887">
                  <c:v>11888</c:v>
                </c:pt>
                <c:pt idx="11888">
                  <c:v>11889</c:v>
                </c:pt>
                <c:pt idx="11889">
                  <c:v>11890</c:v>
                </c:pt>
                <c:pt idx="11890">
                  <c:v>11891</c:v>
                </c:pt>
                <c:pt idx="11891">
                  <c:v>11892</c:v>
                </c:pt>
                <c:pt idx="11892">
                  <c:v>11893</c:v>
                </c:pt>
                <c:pt idx="11893">
                  <c:v>11894</c:v>
                </c:pt>
                <c:pt idx="11894">
                  <c:v>11895</c:v>
                </c:pt>
                <c:pt idx="11895">
                  <c:v>11896</c:v>
                </c:pt>
                <c:pt idx="11896">
                  <c:v>11897</c:v>
                </c:pt>
                <c:pt idx="11897">
                  <c:v>11898</c:v>
                </c:pt>
                <c:pt idx="11898">
                  <c:v>11899</c:v>
                </c:pt>
                <c:pt idx="11899">
                  <c:v>11900</c:v>
                </c:pt>
                <c:pt idx="11900">
                  <c:v>11901</c:v>
                </c:pt>
                <c:pt idx="11901">
                  <c:v>11902</c:v>
                </c:pt>
                <c:pt idx="11902">
                  <c:v>11903</c:v>
                </c:pt>
                <c:pt idx="11903">
                  <c:v>11904</c:v>
                </c:pt>
                <c:pt idx="11904">
                  <c:v>11905</c:v>
                </c:pt>
                <c:pt idx="11905">
                  <c:v>11906</c:v>
                </c:pt>
                <c:pt idx="11906">
                  <c:v>11907</c:v>
                </c:pt>
                <c:pt idx="11907">
                  <c:v>11908</c:v>
                </c:pt>
                <c:pt idx="11908">
                  <c:v>11909</c:v>
                </c:pt>
                <c:pt idx="11909">
                  <c:v>11910</c:v>
                </c:pt>
                <c:pt idx="11910">
                  <c:v>11911</c:v>
                </c:pt>
                <c:pt idx="11911">
                  <c:v>11912</c:v>
                </c:pt>
                <c:pt idx="11912">
                  <c:v>11913</c:v>
                </c:pt>
                <c:pt idx="11913">
                  <c:v>11914</c:v>
                </c:pt>
                <c:pt idx="11914">
                  <c:v>11915</c:v>
                </c:pt>
                <c:pt idx="11915">
                  <c:v>11916</c:v>
                </c:pt>
                <c:pt idx="11916">
                  <c:v>11917</c:v>
                </c:pt>
                <c:pt idx="11917">
                  <c:v>11918</c:v>
                </c:pt>
                <c:pt idx="11918">
                  <c:v>11919</c:v>
                </c:pt>
                <c:pt idx="11919">
                  <c:v>11920</c:v>
                </c:pt>
                <c:pt idx="11920">
                  <c:v>11921</c:v>
                </c:pt>
                <c:pt idx="11921">
                  <c:v>11922</c:v>
                </c:pt>
                <c:pt idx="11922">
                  <c:v>11923</c:v>
                </c:pt>
                <c:pt idx="11923">
                  <c:v>11924</c:v>
                </c:pt>
                <c:pt idx="11924">
                  <c:v>11925</c:v>
                </c:pt>
                <c:pt idx="11925">
                  <c:v>11926</c:v>
                </c:pt>
                <c:pt idx="11926">
                  <c:v>11927</c:v>
                </c:pt>
                <c:pt idx="11927">
                  <c:v>11928</c:v>
                </c:pt>
                <c:pt idx="11928">
                  <c:v>11929</c:v>
                </c:pt>
                <c:pt idx="11929">
                  <c:v>11930</c:v>
                </c:pt>
                <c:pt idx="11930">
                  <c:v>11931</c:v>
                </c:pt>
                <c:pt idx="11931">
                  <c:v>11932</c:v>
                </c:pt>
                <c:pt idx="11932">
                  <c:v>11933</c:v>
                </c:pt>
                <c:pt idx="11933">
                  <c:v>11934</c:v>
                </c:pt>
                <c:pt idx="11934">
                  <c:v>11935</c:v>
                </c:pt>
                <c:pt idx="11935">
                  <c:v>11936</c:v>
                </c:pt>
                <c:pt idx="11936">
                  <c:v>11937</c:v>
                </c:pt>
                <c:pt idx="11937">
                  <c:v>11938</c:v>
                </c:pt>
                <c:pt idx="11938">
                  <c:v>11939</c:v>
                </c:pt>
                <c:pt idx="11939">
                  <c:v>11940</c:v>
                </c:pt>
                <c:pt idx="11940">
                  <c:v>11941</c:v>
                </c:pt>
                <c:pt idx="11941">
                  <c:v>11942</c:v>
                </c:pt>
                <c:pt idx="11942">
                  <c:v>11943</c:v>
                </c:pt>
                <c:pt idx="11943">
                  <c:v>11944</c:v>
                </c:pt>
                <c:pt idx="11944">
                  <c:v>11945</c:v>
                </c:pt>
                <c:pt idx="11945">
                  <c:v>11946</c:v>
                </c:pt>
                <c:pt idx="11946">
                  <c:v>11947</c:v>
                </c:pt>
                <c:pt idx="11947">
                  <c:v>11948</c:v>
                </c:pt>
                <c:pt idx="11948">
                  <c:v>11949</c:v>
                </c:pt>
                <c:pt idx="11949">
                  <c:v>11950</c:v>
                </c:pt>
                <c:pt idx="11950">
                  <c:v>11951</c:v>
                </c:pt>
                <c:pt idx="11951">
                  <c:v>11952</c:v>
                </c:pt>
                <c:pt idx="11952">
                  <c:v>11953</c:v>
                </c:pt>
                <c:pt idx="11953">
                  <c:v>11954</c:v>
                </c:pt>
                <c:pt idx="11954">
                  <c:v>11955</c:v>
                </c:pt>
                <c:pt idx="11955">
                  <c:v>11956</c:v>
                </c:pt>
                <c:pt idx="11956">
                  <c:v>11957</c:v>
                </c:pt>
                <c:pt idx="11957">
                  <c:v>11958</c:v>
                </c:pt>
                <c:pt idx="11958">
                  <c:v>11959</c:v>
                </c:pt>
                <c:pt idx="11959">
                  <c:v>11960</c:v>
                </c:pt>
                <c:pt idx="11960">
                  <c:v>11961</c:v>
                </c:pt>
                <c:pt idx="11961">
                  <c:v>11962</c:v>
                </c:pt>
                <c:pt idx="11962">
                  <c:v>11963</c:v>
                </c:pt>
                <c:pt idx="11963">
                  <c:v>11964</c:v>
                </c:pt>
                <c:pt idx="11964">
                  <c:v>11965</c:v>
                </c:pt>
                <c:pt idx="11965">
                  <c:v>11966</c:v>
                </c:pt>
                <c:pt idx="11966">
                  <c:v>11967</c:v>
                </c:pt>
                <c:pt idx="11967">
                  <c:v>11968</c:v>
                </c:pt>
                <c:pt idx="11968">
                  <c:v>11969</c:v>
                </c:pt>
                <c:pt idx="11969">
                  <c:v>11970</c:v>
                </c:pt>
                <c:pt idx="11970">
                  <c:v>11971</c:v>
                </c:pt>
                <c:pt idx="11971">
                  <c:v>11972</c:v>
                </c:pt>
                <c:pt idx="11972">
                  <c:v>11973</c:v>
                </c:pt>
                <c:pt idx="11973">
                  <c:v>11974</c:v>
                </c:pt>
                <c:pt idx="11974">
                  <c:v>11975</c:v>
                </c:pt>
                <c:pt idx="11975">
                  <c:v>11976</c:v>
                </c:pt>
                <c:pt idx="11976">
                  <c:v>11977</c:v>
                </c:pt>
                <c:pt idx="11977">
                  <c:v>11978</c:v>
                </c:pt>
                <c:pt idx="11978">
                  <c:v>11979</c:v>
                </c:pt>
                <c:pt idx="11979">
                  <c:v>11980</c:v>
                </c:pt>
                <c:pt idx="11980">
                  <c:v>11981</c:v>
                </c:pt>
                <c:pt idx="11981">
                  <c:v>11982</c:v>
                </c:pt>
                <c:pt idx="11982">
                  <c:v>11983</c:v>
                </c:pt>
                <c:pt idx="11983">
                  <c:v>11984</c:v>
                </c:pt>
                <c:pt idx="11984">
                  <c:v>11985</c:v>
                </c:pt>
                <c:pt idx="11985">
                  <c:v>11986</c:v>
                </c:pt>
                <c:pt idx="11986">
                  <c:v>11987</c:v>
                </c:pt>
                <c:pt idx="11987">
                  <c:v>11988</c:v>
                </c:pt>
                <c:pt idx="11988">
                  <c:v>11989</c:v>
                </c:pt>
                <c:pt idx="11989">
                  <c:v>11990</c:v>
                </c:pt>
                <c:pt idx="11990">
                  <c:v>11991</c:v>
                </c:pt>
                <c:pt idx="11991">
                  <c:v>11992</c:v>
                </c:pt>
                <c:pt idx="11992">
                  <c:v>11993</c:v>
                </c:pt>
                <c:pt idx="11993">
                  <c:v>11994</c:v>
                </c:pt>
                <c:pt idx="11994">
                  <c:v>11995</c:v>
                </c:pt>
                <c:pt idx="11995">
                  <c:v>11996</c:v>
                </c:pt>
                <c:pt idx="11996">
                  <c:v>11997</c:v>
                </c:pt>
                <c:pt idx="11997">
                  <c:v>11998</c:v>
                </c:pt>
                <c:pt idx="11998">
                  <c:v>11999</c:v>
                </c:pt>
                <c:pt idx="11999">
                  <c:v>12000</c:v>
                </c:pt>
                <c:pt idx="12000">
                  <c:v>12001</c:v>
                </c:pt>
                <c:pt idx="12001">
                  <c:v>12002</c:v>
                </c:pt>
                <c:pt idx="12002">
                  <c:v>12003</c:v>
                </c:pt>
                <c:pt idx="12003">
                  <c:v>12004</c:v>
                </c:pt>
                <c:pt idx="12004">
                  <c:v>12005</c:v>
                </c:pt>
                <c:pt idx="12005">
                  <c:v>12006</c:v>
                </c:pt>
                <c:pt idx="12006">
                  <c:v>12007</c:v>
                </c:pt>
                <c:pt idx="12007">
                  <c:v>12008</c:v>
                </c:pt>
                <c:pt idx="12008">
                  <c:v>12009</c:v>
                </c:pt>
                <c:pt idx="12009">
                  <c:v>12010</c:v>
                </c:pt>
                <c:pt idx="12010">
                  <c:v>12011</c:v>
                </c:pt>
                <c:pt idx="12011">
                  <c:v>12012</c:v>
                </c:pt>
                <c:pt idx="12012">
                  <c:v>12013</c:v>
                </c:pt>
                <c:pt idx="12013">
                  <c:v>12014</c:v>
                </c:pt>
                <c:pt idx="12014">
                  <c:v>12015</c:v>
                </c:pt>
                <c:pt idx="12015">
                  <c:v>12016</c:v>
                </c:pt>
                <c:pt idx="12016">
                  <c:v>12017</c:v>
                </c:pt>
                <c:pt idx="12017">
                  <c:v>12018</c:v>
                </c:pt>
                <c:pt idx="12018">
                  <c:v>12019</c:v>
                </c:pt>
                <c:pt idx="12019">
                  <c:v>12020</c:v>
                </c:pt>
                <c:pt idx="12020">
                  <c:v>12021</c:v>
                </c:pt>
                <c:pt idx="12021">
                  <c:v>12022</c:v>
                </c:pt>
                <c:pt idx="12022">
                  <c:v>12023</c:v>
                </c:pt>
                <c:pt idx="12023">
                  <c:v>12024</c:v>
                </c:pt>
                <c:pt idx="12024">
                  <c:v>12025</c:v>
                </c:pt>
                <c:pt idx="12025">
                  <c:v>12026</c:v>
                </c:pt>
                <c:pt idx="12026">
                  <c:v>12027</c:v>
                </c:pt>
                <c:pt idx="12027">
                  <c:v>12028</c:v>
                </c:pt>
                <c:pt idx="12028">
                  <c:v>12029</c:v>
                </c:pt>
                <c:pt idx="12029">
                  <c:v>12030</c:v>
                </c:pt>
                <c:pt idx="12030">
                  <c:v>12031</c:v>
                </c:pt>
                <c:pt idx="12031">
                  <c:v>12032</c:v>
                </c:pt>
                <c:pt idx="12032">
                  <c:v>12033</c:v>
                </c:pt>
                <c:pt idx="12033">
                  <c:v>12034</c:v>
                </c:pt>
                <c:pt idx="12034">
                  <c:v>12035</c:v>
                </c:pt>
                <c:pt idx="12035">
                  <c:v>12036</c:v>
                </c:pt>
                <c:pt idx="12036">
                  <c:v>12037</c:v>
                </c:pt>
                <c:pt idx="12037">
                  <c:v>12038</c:v>
                </c:pt>
                <c:pt idx="12038">
                  <c:v>12039</c:v>
                </c:pt>
                <c:pt idx="12039">
                  <c:v>12040</c:v>
                </c:pt>
                <c:pt idx="12040">
                  <c:v>12041</c:v>
                </c:pt>
                <c:pt idx="12041">
                  <c:v>12042</c:v>
                </c:pt>
                <c:pt idx="12042">
                  <c:v>12043</c:v>
                </c:pt>
                <c:pt idx="12043">
                  <c:v>12044</c:v>
                </c:pt>
                <c:pt idx="12044">
                  <c:v>12045</c:v>
                </c:pt>
                <c:pt idx="12045">
                  <c:v>12046</c:v>
                </c:pt>
                <c:pt idx="12046">
                  <c:v>12047</c:v>
                </c:pt>
                <c:pt idx="12047">
                  <c:v>12048</c:v>
                </c:pt>
                <c:pt idx="12048">
                  <c:v>12049</c:v>
                </c:pt>
                <c:pt idx="12049">
                  <c:v>12050</c:v>
                </c:pt>
                <c:pt idx="12050">
                  <c:v>12051</c:v>
                </c:pt>
                <c:pt idx="12051">
                  <c:v>12052</c:v>
                </c:pt>
                <c:pt idx="12052">
                  <c:v>12053</c:v>
                </c:pt>
                <c:pt idx="12053">
                  <c:v>12054</c:v>
                </c:pt>
                <c:pt idx="12054">
                  <c:v>12055</c:v>
                </c:pt>
                <c:pt idx="12055">
                  <c:v>12056</c:v>
                </c:pt>
                <c:pt idx="12056">
                  <c:v>12057</c:v>
                </c:pt>
                <c:pt idx="12057">
                  <c:v>12058</c:v>
                </c:pt>
                <c:pt idx="12058">
                  <c:v>12059</c:v>
                </c:pt>
                <c:pt idx="12059">
                  <c:v>12060</c:v>
                </c:pt>
                <c:pt idx="12060">
                  <c:v>12061</c:v>
                </c:pt>
                <c:pt idx="12061">
                  <c:v>12062</c:v>
                </c:pt>
                <c:pt idx="12062">
                  <c:v>12063</c:v>
                </c:pt>
                <c:pt idx="12063">
                  <c:v>12064</c:v>
                </c:pt>
                <c:pt idx="12064">
                  <c:v>12065</c:v>
                </c:pt>
                <c:pt idx="12065">
                  <c:v>12066</c:v>
                </c:pt>
                <c:pt idx="12066">
                  <c:v>12067</c:v>
                </c:pt>
                <c:pt idx="12067">
                  <c:v>12068</c:v>
                </c:pt>
                <c:pt idx="12068">
                  <c:v>12069</c:v>
                </c:pt>
                <c:pt idx="12069">
                  <c:v>12070</c:v>
                </c:pt>
                <c:pt idx="12070">
                  <c:v>12071</c:v>
                </c:pt>
                <c:pt idx="12071">
                  <c:v>12072</c:v>
                </c:pt>
                <c:pt idx="12072">
                  <c:v>12073</c:v>
                </c:pt>
                <c:pt idx="12073">
                  <c:v>12074</c:v>
                </c:pt>
                <c:pt idx="12074">
                  <c:v>12075</c:v>
                </c:pt>
                <c:pt idx="12075">
                  <c:v>12076</c:v>
                </c:pt>
                <c:pt idx="12076">
                  <c:v>12077</c:v>
                </c:pt>
                <c:pt idx="12077">
                  <c:v>12078</c:v>
                </c:pt>
                <c:pt idx="12078">
                  <c:v>12079</c:v>
                </c:pt>
                <c:pt idx="12079">
                  <c:v>12080</c:v>
                </c:pt>
                <c:pt idx="12080">
                  <c:v>12081</c:v>
                </c:pt>
                <c:pt idx="12081">
                  <c:v>12082</c:v>
                </c:pt>
                <c:pt idx="12082">
                  <c:v>12083</c:v>
                </c:pt>
                <c:pt idx="12083">
                  <c:v>12084</c:v>
                </c:pt>
                <c:pt idx="12084">
                  <c:v>12085</c:v>
                </c:pt>
                <c:pt idx="12085">
                  <c:v>12086</c:v>
                </c:pt>
                <c:pt idx="12086">
                  <c:v>12087</c:v>
                </c:pt>
                <c:pt idx="12087">
                  <c:v>12088</c:v>
                </c:pt>
                <c:pt idx="12088">
                  <c:v>12089</c:v>
                </c:pt>
                <c:pt idx="12089">
                  <c:v>12090</c:v>
                </c:pt>
                <c:pt idx="12090">
                  <c:v>12091</c:v>
                </c:pt>
                <c:pt idx="12091">
                  <c:v>12092</c:v>
                </c:pt>
                <c:pt idx="12092">
                  <c:v>12093</c:v>
                </c:pt>
                <c:pt idx="12093">
                  <c:v>12094</c:v>
                </c:pt>
                <c:pt idx="12094">
                  <c:v>12095</c:v>
                </c:pt>
                <c:pt idx="12095">
                  <c:v>12096</c:v>
                </c:pt>
                <c:pt idx="12096">
                  <c:v>12097</c:v>
                </c:pt>
                <c:pt idx="12097">
                  <c:v>12098</c:v>
                </c:pt>
                <c:pt idx="12098">
                  <c:v>12099</c:v>
                </c:pt>
                <c:pt idx="12099">
                  <c:v>12100</c:v>
                </c:pt>
                <c:pt idx="12100">
                  <c:v>12101</c:v>
                </c:pt>
                <c:pt idx="12101">
                  <c:v>12102</c:v>
                </c:pt>
                <c:pt idx="12102">
                  <c:v>12103</c:v>
                </c:pt>
                <c:pt idx="12103">
                  <c:v>12104</c:v>
                </c:pt>
                <c:pt idx="12104">
                  <c:v>12105</c:v>
                </c:pt>
                <c:pt idx="12105">
                  <c:v>12106</c:v>
                </c:pt>
                <c:pt idx="12106">
                  <c:v>12107</c:v>
                </c:pt>
                <c:pt idx="12107">
                  <c:v>12108</c:v>
                </c:pt>
                <c:pt idx="12108">
                  <c:v>12109</c:v>
                </c:pt>
                <c:pt idx="12109">
                  <c:v>12110</c:v>
                </c:pt>
                <c:pt idx="12110">
                  <c:v>12111</c:v>
                </c:pt>
                <c:pt idx="12111">
                  <c:v>12112</c:v>
                </c:pt>
                <c:pt idx="12112">
                  <c:v>12113</c:v>
                </c:pt>
                <c:pt idx="12113">
                  <c:v>12114</c:v>
                </c:pt>
                <c:pt idx="12114">
                  <c:v>12115</c:v>
                </c:pt>
                <c:pt idx="12115">
                  <c:v>12116</c:v>
                </c:pt>
                <c:pt idx="12116">
                  <c:v>12117</c:v>
                </c:pt>
                <c:pt idx="12117">
                  <c:v>12118</c:v>
                </c:pt>
                <c:pt idx="12118">
                  <c:v>12119</c:v>
                </c:pt>
                <c:pt idx="12119">
                  <c:v>12120</c:v>
                </c:pt>
                <c:pt idx="12120">
                  <c:v>12121</c:v>
                </c:pt>
                <c:pt idx="12121">
                  <c:v>12122</c:v>
                </c:pt>
                <c:pt idx="12122">
                  <c:v>12123</c:v>
                </c:pt>
                <c:pt idx="12123">
                  <c:v>12124</c:v>
                </c:pt>
                <c:pt idx="12124">
                  <c:v>12125</c:v>
                </c:pt>
                <c:pt idx="12125">
                  <c:v>12126</c:v>
                </c:pt>
                <c:pt idx="12126">
                  <c:v>12127</c:v>
                </c:pt>
                <c:pt idx="12127">
                  <c:v>12128</c:v>
                </c:pt>
                <c:pt idx="12128">
                  <c:v>12129</c:v>
                </c:pt>
                <c:pt idx="12129">
                  <c:v>12130</c:v>
                </c:pt>
                <c:pt idx="12130">
                  <c:v>12131</c:v>
                </c:pt>
                <c:pt idx="12131">
                  <c:v>12132</c:v>
                </c:pt>
                <c:pt idx="12132">
                  <c:v>12133</c:v>
                </c:pt>
                <c:pt idx="12133">
                  <c:v>12134</c:v>
                </c:pt>
                <c:pt idx="12134">
                  <c:v>12135</c:v>
                </c:pt>
                <c:pt idx="12135">
                  <c:v>12136</c:v>
                </c:pt>
                <c:pt idx="12136">
                  <c:v>12137</c:v>
                </c:pt>
                <c:pt idx="12137">
                  <c:v>12138</c:v>
                </c:pt>
                <c:pt idx="12138">
                  <c:v>12139</c:v>
                </c:pt>
                <c:pt idx="12139">
                  <c:v>12140</c:v>
                </c:pt>
                <c:pt idx="12140">
                  <c:v>12141</c:v>
                </c:pt>
                <c:pt idx="12141">
                  <c:v>12142</c:v>
                </c:pt>
                <c:pt idx="12142">
                  <c:v>12143</c:v>
                </c:pt>
                <c:pt idx="12143">
                  <c:v>12144</c:v>
                </c:pt>
                <c:pt idx="12144">
                  <c:v>12145</c:v>
                </c:pt>
                <c:pt idx="12145">
                  <c:v>12146</c:v>
                </c:pt>
                <c:pt idx="12146">
                  <c:v>12147</c:v>
                </c:pt>
                <c:pt idx="12147">
                  <c:v>12148</c:v>
                </c:pt>
                <c:pt idx="12148">
                  <c:v>12149</c:v>
                </c:pt>
                <c:pt idx="12149">
                  <c:v>12150</c:v>
                </c:pt>
                <c:pt idx="12150">
                  <c:v>12151</c:v>
                </c:pt>
                <c:pt idx="12151">
                  <c:v>12152</c:v>
                </c:pt>
                <c:pt idx="12152">
                  <c:v>12153</c:v>
                </c:pt>
                <c:pt idx="12153">
                  <c:v>12154</c:v>
                </c:pt>
                <c:pt idx="12154">
                  <c:v>12155</c:v>
                </c:pt>
                <c:pt idx="12155">
                  <c:v>12156</c:v>
                </c:pt>
                <c:pt idx="12156">
                  <c:v>12157</c:v>
                </c:pt>
                <c:pt idx="12157">
                  <c:v>12158</c:v>
                </c:pt>
                <c:pt idx="12158">
                  <c:v>12159</c:v>
                </c:pt>
                <c:pt idx="12159">
                  <c:v>12160</c:v>
                </c:pt>
                <c:pt idx="12160">
                  <c:v>12161</c:v>
                </c:pt>
                <c:pt idx="12161">
                  <c:v>12162</c:v>
                </c:pt>
                <c:pt idx="12162">
                  <c:v>12163</c:v>
                </c:pt>
                <c:pt idx="12163">
                  <c:v>12164</c:v>
                </c:pt>
                <c:pt idx="12164">
                  <c:v>12165</c:v>
                </c:pt>
                <c:pt idx="12165">
                  <c:v>12166</c:v>
                </c:pt>
                <c:pt idx="12166">
                  <c:v>12167</c:v>
                </c:pt>
                <c:pt idx="12167">
                  <c:v>12168</c:v>
                </c:pt>
                <c:pt idx="12168">
                  <c:v>12169</c:v>
                </c:pt>
                <c:pt idx="12169">
                  <c:v>12170</c:v>
                </c:pt>
                <c:pt idx="12170">
                  <c:v>12171</c:v>
                </c:pt>
                <c:pt idx="12171">
                  <c:v>12172</c:v>
                </c:pt>
                <c:pt idx="12172">
                  <c:v>12173</c:v>
                </c:pt>
                <c:pt idx="12173">
                  <c:v>12174</c:v>
                </c:pt>
                <c:pt idx="12174">
                  <c:v>12175</c:v>
                </c:pt>
                <c:pt idx="12175">
                  <c:v>12176</c:v>
                </c:pt>
                <c:pt idx="12176">
                  <c:v>12177</c:v>
                </c:pt>
                <c:pt idx="12177">
                  <c:v>12178</c:v>
                </c:pt>
                <c:pt idx="12178">
                  <c:v>12179</c:v>
                </c:pt>
                <c:pt idx="12179">
                  <c:v>12180</c:v>
                </c:pt>
                <c:pt idx="12180">
                  <c:v>12181</c:v>
                </c:pt>
                <c:pt idx="12181">
                  <c:v>12182</c:v>
                </c:pt>
                <c:pt idx="12182">
                  <c:v>12183</c:v>
                </c:pt>
                <c:pt idx="12183">
                  <c:v>12184</c:v>
                </c:pt>
                <c:pt idx="12184">
                  <c:v>12185</c:v>
                </c:pt>
                <c:pt idx="12185">
                  <c:v>12186</c:v>
                </c:pt>
                <c:pt idx="12186">
                  <c:v>12187</c:v>
                </c:pt>
                <c:pt idx="12187">
                  <c:v>12188</c:v>
                </c:pt>
                <c:pt idx="12188">
                  <c:v>12189</c:v>
                </c:pt>
                <c:pt idx="12189">
                  <c:v>12190</c:v>
                </c:pt>
                <c:pt idx="12190">
                  <c:v>12191</c:v>
                </c:pt>
                <c:pt idx="12191">
                  <c:v>12192</c:v>
                </c:pt>
                <c:pt idx="12192">
                  <c:v>12193</c:v>
                </c:pt>
                <c:pt idx="12193">
                  <c:v>12194</c:v>
                </c:pt>
                <c:pt idx="12194">
                  <c:v>12195</c:v>
                </c:pt>
                <c:pt idx="12195">
                  <c:v>12196</c:v>
                </c:pt>
                <c:pt idx="12196">
                  <c:v>12197</c:v>
                </c:pt>
                <c:pt idx="12197">
                  <c:v>12198</c:v>
                </c:pt>
                <c:pt idx="12198">
                  <c:v>12199</c:v>
                </c:pt>
                <c:pt idx="12199">
                  <c:v>12200</c:v>
                </c:pt>
                <c:pt idx="12200">
                  <c:v>12201</c:v>
                </c:pt>
                <c:pt idx="12201">
                  <c:v>12202</c:v>
                </c:pt>
                <c:pt idx="12202">
                  <c:v>12203</c:v>
                </c:pt>
                <c:pt idx="12203">
                  <c:v>12204</c:v>
                </c:pt>
                <c:pt idx="12204">
                  <c:v>12205</c:v>
                </c:pt>
                <c:pt idx="12205">
                  <c:v>12206</c:v>
                </c:pt>
                <c:pt idx="12206">
                  <c:v>12207</c:v>
                </c:pt>
                <c:pt idx="12207">
                  <c:v>12208</c:v>
                </c:pt>
                <c:pt idx="12208">
                  <c:v>12209</c:v>
                </c:pt>
                <c:pt idx="12209">
                  <c:v>12210</c:v>
                </c:pt>
                <c:pt idx="12210">
                  <c:v>12211</c:v>
                </c:pt>
                <c:pt idx="12211">
                  <c:v>12212</c:v>
                </c:pt>
                <c:pt idx="12212">
                  <c:v>12213</c:v>
                </c:pt>
                <c:pt idx="12213">
                  <c:v>12214</c:v>
                </c:pt>
                <c:pt idx="12214">
                  <c:v>12215</c:v>
                </c:pt>
                <c:pt idx="12215">
                  <c:v>12216</c:v>
                </c:pt>
                <c:pt idx="12216">
                  <c:v>12217</c:v>
                </c:pt>
                <c:pt idx="12217">
                  <c:v>12218</c:v>
                </c:pt>
                <c:pt idx="12218">
                  <c:v>12219</c:v>
                </c:pt>
                <c:pt idx="12219">
                  <c:v>12220</c:v>
                </c:pt>
                <c:pt idx="12220">
                  <c:v>12221</c:v>
                </c:pt>
                <c:pt idx="12221">
                  <c:v>12222</c:v>
                </c:pt>
                <c:pt idx="12222">
                  <c:v>12223</c:v>
                </c:pt>
                <c:pt idx="12223">
                  <c:v>12224</c:v>
                </c:pt>
                <c:pt idx="12224">
                  <c:v>12225</c:v>
                </c:pt>
                <c:pt idx="12225">
                  <c:v>12226</c:v>
                </c:pt>
                <c:pt idx="12226">
                  <c:v>12227</c:v>
                </c:pt>
                <c:pt idx="12227">
                  <c:v>12228</c:v>
                </c:pt>
                <c:pt idx="12228">
                  <c:v>12229</c:v>
                </c:pt>
                <c:pt idx="12229">
                  <c:v>12230</c:v>
                </c:pt>
                <c:pt idx="12230">
                  <c:v>12231</c:v>
                </c:pt>
                <c:pt idx="12231">
                  <c:v>12232</c:v>
                </c:pt>
                <c:pt idx="12232">
                  <c:v>12233</c:v>
                </c:pt>
                <c:pt idx="12233">
                  <c:v>12234</c:v>
                </c:pt>
                <c:pt idx="12234">
                  <c:v>12235</c:v>
                </c:pt>
                <c:pt idx="12235">
                  <c:v>12236</c:v>
                </c:pt>
                <c:pt idx="12236">
                  <c:v>12237</c:v>
                </c:pt>
                <c:pt idx="12237">
                  <c:v>12238</c:v>
                </c:pt>
                <c:pt idx="12238">
                  <c:v>12239</c:v>
                </c:pt>
                <c:pt idx="12239">
                  <c:v>12240</c:v>
                </c:pt>
                <c:pt idx="12240">
                  <c:v>12241</c:v>
                </c:pt>
                <c:pt idx="12241">
                  <c:v>12242</c:v>
                </c:pt>
                <c:pt idx="12242">
                  <c:v>12243</c:v>
                </c:pt>
                <c:pt idx="12243">
                  <c:v>12244</c:v>
                </c:pt>
                <c:pt idx="12244">
                  <c:v>12245</c:v>
                </c:pt>
                <c:pt idx="12245">
                  <c:v>12246</c:v>
                </c:pt>
                <c:pt idx="12246">
                  <c:v>12247</c:v>
                </c:pt>
                <c:pt idx="12247">
                  <c:v>12248</c:v>
                </c:pt>
                <c:pt idx="12248">
                  <c:v>12249</c:v>
                </c:pt>
                <c:pt idx="12249">
                  <c:v>12250</c:v>
                </c:pt>
                <c:pt idx="12250">
                  <c:v>12251</c:v>
                </c:pt>
                <c:pt idx="12251">
                  <c:v>12252</c:v>
                </c:pt>
                <c:pt idx="12252">
                  <c:v>12253</c:v>
                </c:pt>
                <c:pt idx="12253">
                  <c:v>12254</c:v>
                </c:pt>
                <c:pt idx="12254">
                  <c:v>12255</c:v>
                </c:pt>
                <c:pt idx="12255">
                  <c:v>12256</c:v>
                </c:pt>
                <c:pt idx="12256">
                  <c:v>12257</c:v>
                </c:pt>
                <c:pt idx="12257">
                  <c:v>12258</c:v>
                </c:pt>
                <c:pt idx="12258">
                  <c:v>12259</c:v>
                </c:pt>
                <c:pt idx="12259">
                  <c:v>12260</c:v>
                </c:pt>
                <c:pt idx="12260">
                  <c:v>12261</c:v>
                </c:pt>
                <c:pt idx="12261">
                  <c:v>12262</c:v>
                </c:pt>
                <c:pt idx="12262">
                  <c:v>12263</c:v>
                </c:pt>
                <c:pt idx="12263">
                  <c:v>12264</c:v>
                </c:pt>
                <c:pt idx="12264">
                  <c:v>12265</c:v>
                </c:pt>
                <c:pt idx="12265">
                  <c:v>12266</c:v>
                </c:pt>
                <c:pt idx="12266">
                  <c:v>12267</c:v>
                </c:pt>
                <c:pt idx="12267">
                  <c:v>12268</c:v>
                </c:pt>
                <c:pt idx="12268">
                  <c:v>12269</c:v>
                </c:pt>
                <c:pt idx="12269">
                  <c:v>12270</c:v>
                </c:pt>
                <c:pt idx="12270">
                  <c:v>12271</c:v>
                </c:pt>
                <c:pt idx="12271">
                  <c:v>12272</c:v>
                </c:pt>
                <c:pt idx="12272">
                  <c:v>12273</c:v>
                </c:pt>
                <c:pt idx="12273">
                  <c:v>12274</c:v>
                </c:pt>
                <c:pt idx="12274">
                  <c:v>12275</c:v>
                </c:pt>
                <c:pt idx="12275">
                  <c:v>12276</c:v>
                </c:pt>
                <c:pt idx="12276">
                  <c:v>12277</c:v>
                </c:pt>
                <c:pt idx="12277">
                  <c:v>12278</c:v>
                </c:pt>
                <c:pt idx="12278">
                  <c:v>12279</c:v>
                </c:pt>
                <c:pt idx="12279">
                  <c:v>12280</c:v>
                </c:pt>
                <c:pt idx="12280">
                  <c:v>12281</c:v>
                </c:pt>
                <c:pt idx="12281">
                  <c:v>12282</c:v>
                </c:pt>
                <c:pt idx="12282">
                  <c:v>12283</c:v>
                </c:pt>
                <c:pt idx="12283">
                  <c:v>12284</c:v>
                </c:pt>
                <c:pt idx="12284">
                  <c:v>12285</c:v>
                </c:pt>
                <c:pt idx="12285">
                  <c:v>12286</c:v>
                </c:pt>
                <c:pt idx="12286">
                  <c:v>12287</c:v>
                </c:pt>
                <c:pt idx="12287">
                  <c:v>12288</c:v>
                </c:pt>
                <c:pt idx="12288">
                  <c:v>12289</c:v>
                </c:pt>
                <c:pt idx="12289">
                  <c:v>12290</c:v>
                </c:pt>
                <c:pt idx="12290">
                  <c:v>12291</c:v>
                </c:pt>
                <c:pt idx="12291">
                  <c:v>12292</c:v>
                </c:pt>
                <c:pt idx="12292">
                  <c:v>12293</c:v>
                </c:pt>
                <c:pt idx="12293">
                  <c:v>12294</c:v>
                </c:pt>
                <c:pt idx="12294">
                  <c:v>12295</c:v>
                </c:pt>
                <c:pt idx="12295">
                  <c:v>12296</c:v>
                </c:pt>
                <c:pt idx="12296">
                  <c:v>12297</c:v>
                </c:pt>
                <c:pt idx="12297">
                  <c:v>12298</c:v>
                </c:pt>
                <c:pt idx="12298">
                  <c:v>12299</c:v>
                </c:pt>
                <c:pt idx="12299">
                  <c:v>12300</c:v>
                </c:pt>
                <c:pt idx="12300">
                  <c:v>12301</c:v>
                </c:pt>
                <c:pt idx="12301">
                  <c:v>12302</c:v>
                </c:pt>
                <c:pt idx="12302">
                  <c:v>12303</c:v>
                </c:pt>
                <c:pt idx="12303">
                  <c:v>12304</c:v>
                </c:pt>
                <c:pt idx="12304">
                  <c:v>12305</c:v>
                </c:pt>
                <c:pt idx="12305">
                  <c:v>12306</c:v>
                </c:pt>
                <c:pt idx="12306">
                  <c:v>12307</c:v>
                </c:pt>
                <c:pt idx="12307">
                  <c:v>12308</c:v>
                </c:pt>
                <c:pt idx="12308">
                  <c:v>12309</c:v>
                </c:pt>
                <c:pt idx="12309">
                  <c:v>12310</c:v>
                </c:pt>
                <c:pt idx="12310">
                  <c:v>12311</c:v>
                </c:pt>
                <c:pt idx="12311">
                  <c:v>12312</c:v>
                </c:pt>
                <c:pt idx="12312">
                  <c:v>12313</c:v>
                </c:pt>
                <c:pt idx="12313">
                  <c:v>12314</c:v>
                </c:pt>
                <c:pt idx="12314">
                  <c:v>12315</c:v>
                </c:pt>
                <c:pt idx="12315">
                  <c:v>12316</c:v>
                </c:pt>
                <c:pt idx="12316">
                  <c:v>12317</c:v>
                </c:pt>
                <c:pt idx="12317">
                  <c:v>12318</c:v>
                </c:pt>
                <c:pt idx="12318">
                  <c:v>12319</c:v>
                </c:pt>
                <c:pt idx="12319">
                  <c:v>12320</c:v>
                </c:pt>
                <c:pt idx="12320">
                  <c:v>12321</c:v>
                </c:pt>
                <c:pt idx="12321">
                  <c:v>12322</c:v>
                </c:pt>
                <c:pt idx="12322">
                  <c:v>12323</c:v>
                </c:pt>
                <c:pt idx="12323">
                  <c:v>12324</c:v>
                </c:pt>
                <c:pt idx="12324">
                  <c:v>12325</c:v>
                </c:pt>
                <c:pt idx="12325">
                  <c:v>12326</c:v>
                </c:pt>
                <c:pt idx="12326">
                  <c:v>12327</c:v>
                </c:pt>
                <c:pt idx="12327">
                  <c:v>12328</c:v>
                </c:pt>
                <c:pt idx="12328">
                  <c:v>12329</c:v>
                </c:pt>
                <c:pt idx="12329">
                  <c:v>12330</c:v>
                </c:pt>
                <c:pt idx="12330">
                  <c:v>12331</c:v>
                </c:pt>
                <c:pt idx="12331">
                  <c:v>12332</c:v>
                </c:pt>
                <c:pt idx="12332">
                  <c:v>12333</c:v>
                </c:pt>
                <c:pt idx="12333">
                  <c:v>12334</c:v>
                </c:pt>
                <c:pt idx="12334">
                  <c:v>12335</c:v>
                </c:pt>
                <c:pt idx="12335">
                  <c:v>12336</c:v>
                </c:pt>
                <c:pt idx="12336">
                  <c:v>12337</c:v>
                </c:pt>
                <c:pt idx="12337">
                  <c:v>12338</c:v>
                </c:pt>
                <c:pt idx="12338">
                  <c:v>12339</c:v>
                </c:pt>
                <c:pt idx="12339">
                  <c:v>12340</c:v>
                </c:pt>
                <c:pt idx="12340">
                  <c:v>12341</c:v>
                </c:pt>
                <c:pt idx="12341">
                  <c:v>12342</c:v>
                </c:pt>
                <c:pt idx="12342">
                  <c:v>12343</c:v>
                </c:pt>
                <c:pt idx="12343">
                  <c:v>12344</c:v>
                </c:pt>
                <c:pt idx="12344">
                  <c:v>12345</c:v>
                </c:pt>
                <c:pt idx="12345">
                  <c:v>12346</c:v>
                </c:pt>
                <c:pt idx="12346">
                  <c:v>12347</c:v>
                </c:pt>
                <c:pt idx="12347">
                  <c:v>12348</c:v>
                </c:pt>
                <c:pt idx="12348">
                  <c:v>12349</c:v>
                </c:pt>
                <c:pt idx="12349">
                  <c:v>12350</c:v>
                </c:pt>
                <c:pt idx="12350">
                  <c:v>12351</c:v>
                </c:pt>
                <c:pt idx="12351">
                  <c:v>12352</c:v>
                </c:pt>
                <c:pt idx="12352">
                  <c:v>12353</c:v>
                </c:pt>
                <c:pt idx="12353">
                  <c:v>12354</c:v>
                </c:pt>
                <c:pt idx="12354">
                  <c:v>12355</c:v>
                </c:pt>
                <c:pt idx="12355">
                  <c:v>12356</c:v>
                </c:pt>
                <c:pt idx="12356">
                  <c:v>12357</c:v>
                </c:pt>
                <c:pt idx="12357">
                  <c:v>12358</c:v>
                </c:pt>
                <c:pt idx="12358">
                  <c:v>12359</c:v>
                </c:pt>
                <c:pt idx="12359">
                  <c:v>12360</c:v>
                </c:pt>
                <c:pt idx="12360">
                  <c:v>12361</c:v>
                </c:pt>
                <c:pt idx="12361">
                  <c:v>12362</c:v>
                </c:pt>
                <c:pt idx="12362">
                  <c:v>12363</c:v>
                </c:pt>
                <c:pt idx="12363">
                  <c:v>12364</c:v>
                </c:pt>
                <c:pt idx="12364">
                  <c:v>12365</c:v>
                </c:pt>
                <c:pt idx="12365">
                  <c:v>12366</c:v>
                </c:pt>
                <c:pt idx="12366">
                  <c:v>12367</c:v>
                </c:pt>
                <c:pt idx="12367">
                  <c:v>12368</c:v>
                </c:pt>
                <c:pt idx="12368">
                  <c:v>12369</c:v>
                </c:pt>
                <c:pt idx="12369">
                  <c:v>12370</c:v>
                </c:pt>
                <c:pt idx="12370">
                  <c:v>12371</c:v>
                </c:pt>
                <c:pt idx="12371">
                  <c:v>12372</c:v>
                </c:pt>
                <c:pt idx="12372">
                  <c:v>12373</c:v>
                </c:pt>
                <c:pt idx="12373">
                  <c:v>12374</c:v>
                </c:pt>
                <c:pt idx="12374">
                  <c:v>12375</c:v>
                </c:pt>
                <c:pt idx="12375">
                  <c:v>12376</c:v>
                </c:pt>
                <c:pt idx="12376">
                  <c:v>12377</c:v>
                </c:pt>
                <c:pt idx="12377">
                  <c:v>12378</c:v>
                </c:pt>
                <c:pt idx="12378">
                  <c:v>12379</c:v>
                </c:pt>
                <c:pt idx="12379">
                  <c:v>12380</c:v>
                </c:pt>
                <c:pt idx="12380">
                  <c:v>12381</c:v>
                </c:pt>
                <c:pt idx="12381">
                  <c:v>12382</c:v>
                </c:pt>
                <c:pt idx="12382">
                  <c:v>12383</c:v>
                </c:pt>
                <c:pt idx="12383">
                  <c:v>12384</c:v>
                </c:pt>
                <c:pt idx="12384">
                  <c:v>12385</c:v>
                </c:pt>
                <c:pt idx="12385">
                  <c:v>12386</c:v>
                </c:pt>
                <c:pt idx="12386">
                  <c:v>12387</c:v>
                </c:pt>
                <c:pt idx="12387">
                  <c:v>12388</c:v>
                </c:pt>
                <c:pt idx="12388">
                  <c:v>12389</c:v>
                </c:pt>
                <c:pt idx="12389">
                  <c:v>12390</c:v>
                </c:pt>
                <c:pt idx="12390">
                  <c:v>12391</c:v>
                </c:pt>
                <c:pt idx="12391">
                  <c:v>12392</c:v>
                </c:pt>
                <c:pt idx="12392">
                  <c:v>12393</c:v>
                </c:pt>
                <c:pt idx="12393">
                  <c:v>12394</c:v>
                </c:pt>
                <c:pt idx="12394">
                  <c:v>12395</c:v>
                </c:pt>
                <c:pt idx="12395">
                  <c:v>12396</c:v>
                </c:pt>
                <c:pt idx="12396">
                  <c:v>12397</c:v>
                </c:pt>
                <c:pt idx="12397">
                  <c:v>12398</c:v>
                </c:pt>
                <c:pt idx="12398">
                  <c:v>12399</c:v>
                </c:pt>
                <c:pt idx="12399">
                  <c:v>12400</c:v>
                </c:pt>
                <c:pt idx="12400">
                  <c:v>12401</c:v>
                </c:pt>
                <c:pt idx="12401">
                  <c:v>12402</c:v>
                </c:pt>
                <c:pt idx="12402">
                  <c:v>12403</c:v>
                </c:pt>
                <c:pt idx="12403">
                  <c:v>12404</c:v>
                </c:pt>
                <c:pt idx="12404">
                  <c:v>12405</c:v>
                </c:pt>
                <c:pt idx="12405">
                  <c:v>12406</c:v>
                </c:pt>
                <c:pt idx="12406">
                  <c:v>12407</c:v>
                </c:pt>
                <c:pt idx="12407">
                  <c:v>12408</c:v>
                </c:pt>
                <c:pt idx="12408">
                  <c:v>12409</c:v>
                </c:pt>
                <c:pt idx="12409">
                  <c:v>12410</c:v>
                </c:pt>
                <c:pt idx="12410">
                  <c:v>12411</c:v>
                </c:pt>
                <c:pt idx="12411">
                  <c:v>12412</c:v>
                </c:pt>
                <c:pt idx="12412">
                  <c:v>12413</c:v>
                </c:pt>
                <c:pt idx="12413">
                  <c:v>12414</c:v>
                </c:pt>
                <c:pt idx="12414">
                  <c:v>12415</c:v>
                </c:pt>
                <c:pt idx="12415">
                  <c:v>12416</c:v>
                </c:pt>
                <c:pt idx="12416">
                  <c:v>12417</c:v>
                </c:pt>
                <c:pt idx="12417">
                  <c:v>12418</c:v>
                </c:pt>
                <c:pt idx="12418">
                  <c:v>12419</c:v>
                </c:pt>
                <c:pt idx="12419">
                  <c:v>12420</c:v>
                </c:pt>
                <c:pt idx="12420">
                  <c:v>12421</c:v>
                </c:pt>
                <c:pt idx="12421">
                  <c:v>12422</c:v>
                </c:pt>
                <c:pt idx="12422">
                  <c:v>12423</c:v>
                </c:pt>
                <c:pt idx="12423">
                  <c:v>12424</c:v>
                </c:pt>
                <c:pt idx="12424">
                  <c:v>12425</c:v>
                </c:pt>
                <c:pt idx="12425">
                  <c:v>12426</c:v>
                </c:pt>
                <c:pt idx="12426">
                  <c:v>12427</c:v>
                </c:pt>
                <c:pt idx="12427">
                  <c:v>12428</c:v>
                </c:pt>
                <c:pt idx="12428">
                  <c:v>12429</c:v>
                </c:pt>
                <c:pt idx="12429">
                  <c:v>12430</c:v>
                </c:pt>
                <c:pt idx="12430">
                  <c:v>12431</c:v>
                </c:pt>
                <c:pt idx="12431">
                  <c:v>12432</c:v>
                </c:pt>
                <c:pt idx="12432">
                  <c:v>12433</c:v>
                </c:pt>
                <c:pt idx="12433">
                  <c:v>12434</c:v>
                </c:pt>
                <c:pt idx="12434">
                  <c:v>12435</c:v>
                </c:pt>
                <c:pt idx="12435">
                  <c:v>12436</c:v>
                </c:pt>
                <c:pt idx="12436">
                  <c:v>12437</c:v>
                </c:pt>
                <c:pt idx="12437">
                  <c:v>12438</c:v>
                </c:pt>
                <c:pt idx="12438">
                  <c:v>12439</c:v>
                </c:pt>
                <c:pt idx="12439">
                  <c:v>12440</c:v>
                </c:pt>
                <c:pt idx="12440">
                  <c:v>12441</c:v>
                </c:pt>
                <c:pt idx="12441">
                  <c:v>12442</c:v>
                </c:pt>
                <c:pt idx="12442">
                  <c:v>12443</c:v>
                </c:pt>
                <c:pt idx="12443">
                  <c:v>12444</c:v>
                </c:pt>
                <c:pt idx="12444">
                  <c:v>12445</c:v>
                </c:pt>
                <c:pt idx="12445">
                  <c:v>12446</c:v>
                </c:pt>
                <c:pt idx="12446">
                  <c:v>12447</c:v>
                </c:pt>
                <c:pt idx="12447">
                  <c:v>12448</c:v>
                </c:pt>
                <c:pt idx="12448">
                  <c:v>12449</c:v>
                </c:pt>
                <c:pt idx="12449">
                  <c:v>12450</c:v>
                </c:pt>
                <c:pt idx="12450">
                  <c:v>12451</c:v>
                </c:pt>
                <c:pt idx="12451">
                  <c:v>12452</c:v>
                </c:pt>
                <c:pt idx="12452">
                  <c:v>12453</c:v>
                </c:pt>
                <c:pt idx="12453">
                  <c:v>12454</c:v>
                </c:pt>
                <c:pt idx="12454">
                  <c:v>12455</c:v>
                </c:pt>
                <c:pt idx="12455">
                  <c:v>12456</c:v>
                </c:pt>
                <c:pt idx="12456">
                  <c:v>12457</c:v>
                </c:pt>
                <c:pt idx="12457">
                  <c:v>12458</c:v>
                </c:pt>
                <c:pt idx="12458">
                  <c:v>12459</c:v>
                </c:pt>
                <c:pt idx="12459">
                  <c:v>12460</c:v>
                </c:pt>
                <c:pt idx="12460">
                  <c:v>12461</c:v>
                </c:pt>
                <c:pt idx="12461">
                  <c:v>12462</c:v>
                </c:pt>
                <c:pt idx="12462">
                  <c:v>12463</c:v>
                </c:pt>
                <c:pt idx="12463">
                  <c:v>12464</c:v>
                </c:pt>
                <c:pt idx="12464">
                  <c:v>12465</c:v>
                </c:pt>
                <c:pt idx="12465">
                  <c:v>12466</c:v>
                </c:pt>
                <c:pt idx="12466">
                  <c:v>12467</c:v>
                </c:pt>
                <c:pt idx="12467">
                  <c:v>12468</c:v>
                </c:pt>
                <c:pt idx="12468">
                  <c:v>12469</c:v>
                </c:pt>
                <c:pt idx="12469">
                  <c:v>12470</c:v>
                </c:pt>
                <c:pt idx="12470">
                  <c:v>12471</c:v>
                </c:pt>
                <c:pt idx="12471">
                  <c:v>12472</c:v>
                </c:pt>
                <c:pt idx="12472">
                  <c:v>12473</c:v>
                </c:pt>
                <c:pt idx="12473">
                  <c:v>12474</c:v>
                </c:pt>
                <c:pt idx="12474">
                  <c:v>12475</c:v>
                </c:pt>
                <c:pt idx="12475">
                  <c:v>12476</c:v>
                </c:pt>
                <c:pt idx="12476">
                  <c:v>12477</c:v>
                </c:pt>
                <c:pt idx="12477">
                  <c:v>12478</c:v>
                </c:pt>
                <c:pt idx="12478">
                  <c:v>12479</c:v>
                </c:pt>
                <c:pt idx="12479">
                  <c:v>12480</c:v>
                </c:pt>
                <c:pt idx="12480">
                  <c:v>12481</c:v>
                </c:pt>
                <c:pt idx="12481">
                  <c:v>12482</c:v>
                </c:pt>
                <c:pt idx="12482">
                  <c:v>12483</c:v>
                </c:pt>
                <c:pt idx="12483">
                  <c:v>12484</c:v>
                </c:pt>
                <c:pt idx="12484">
                  <c:v>12485</c:v>
                </c:pt>
                <c:pt idx="12485">
                  <c:v>12486</c:v>
                </c:pt>
                <c:pt idx="12486">
                  <c:v>12487</c:v>
                </c:pt>
                <c:pt idx="12487">
                  <c:v>12488</c:v>
                </c:pt>
                <c:pt idx="12488">
                  <c:v>12489</c:v>
                </c:pt>
                <c:pt idx="12489">
                  <c:v>12490</c:v>
                </c:pt>
                <c:pt idx="12490">
                  <c:v>12491</c:v>
                </c:pt>
                <c:pt idx="12491">
                  <c:v>12492</c:v>
                </c:pt>
                <c:pt idx="12492">
                  <c:v>12493</c:v>
                </c:pt>
                <c:pt idx="12493">
                  <c:v>12494</c:v>
                </c:pt>
                <c:pt idx="12494">
                  <c:v>12495</c:v>
                </c:pt>
                <c:pt idx="12495">
                  <c:v>12496</c:v>
                </c:pt>
                <c:pt idx="12496">
                  <c:v>12497</c:v>
                </c:pt>
                <c:pt idx="12497">
                  <c:v>12498</c:v>
                </c:pt>
                <c:pt idx="12498">
                  <c:v>12499</c:v>
                </c:pt>
                <c:pt idx="12499">
                  <c:v>12500</c:v>
                </c:pt>
                <c:pt idx="12500">
                  <c:v>12501</c:v>
                </c:pt>
                <c:pt idx="12501">
                  <c:v>12502</c:v>
                </c:pt>
                <c:pt idx="12502">
                  <c:v>12503</c:v>
                </c:pt>
                <c:pt idx="12503">
                  <c:v>12504</c:v>
                </c:pt>
                <c:pt idx="12504">
                  <c:v>12505</c:v>
                </c:pt>
                <c:pt idx="12505">
                  <c:v>12506</c:v>
                </c:pt>
                <c:pt idx="12506">
                  <c:v>12507</c:v>
                </c:pt>
                <c:pt idx="12507">
                  <c:v>12508</c:v>
                </c:pt>
                <c:pt idx="12508">
                  <c:v>12509</c:v>
                </c:pt>
                <c:pt idx="12509">
                  <c:v>12510</c:v>
                </c:pt>
                <c:pt idx="12510">
                  <c:v>12511</c:v>
                </c:pt>
                <c:pt idx="12511">
                  <c:v>12512</c:v>
                </c:pt>
                <c:pt idx="12512">
                  <c:v>12513</c:v>
                </c:pt>
                <c:pt idx="12513">
                  <c:v>12514</c:v>
                </c:pt>
                <c:pt idx="12514">
                  <c:v>12515</c:v>
                </c:pt>
                <c:pt idx="12515">
                  <c:v>12516</c:v>
                </c:pt>
                <c:pt idx="12516">
                  <c:v>12517</c:v>
                </c:pt>
                <c:pt idx="12517">
                  <c:v>12518</c:v>
                </c:pt>
                <c:pt idx="12518">
                  <c:v>12519</c:v>
                </c:pt>
                <c:pt idx="12519">
                  <c:v>12520</c:v>
                </c:pt>
                <c:pt idx="12520">
                  <c:v>12521</c:v>
                </c:pt>
                <c:pt idx="12521">
                  <c:v>12522</c:v>
                </c:pt>
                <c:pt idx="12522">
                  <c:v>12523</c:v>
                </c:pt>
                <c:pt idx="12523">
                  <c:v>12524</c:v>
                </c:pt>
                <c:pt idx="12524">
                  <c:v>12525</c:v>
                </c:pt>
                <c:pt idx="12525">
                  <c:v>12526</c:v>
                </c:pt>
                <c:pt idx="12526">
                  <c:v>12527</c:v>
                </c:pt>
                <c:pt idx="12527">
                  <c:v>12528</c:v>
                </c:pt>
                <c:pt idx="12528">
                  <c:v>12529</c:v>
                </c:pt>
                <c:pt idx="12529">
                  <c:v>12530</c:v>
                </c:pt>
                <c:pt idx="12530">
                  <c:v>12531</c:v>
                </c:pt>
                <c:pt idx="12531">
                  <c:v>12532</c:v>
                </c:pt>
                <c:pt idx="12532">
                  <c:v>12533</c:v>
                </c:pt>
                <c:pt idx="12533">
                  <c:v>12534</c:v>
                </c:pt>
                <c:pt idx="12534">
                  <c:v>12535</c:v>
                </c:pt>
                <c:pt idx="12535">
                  <c:v>12536</c:v>
                </c:pt>
                <c:pt idx="12536">
                  <c:v>12537</c:v>
                </c:pt>
                <c:pt idx="12537">
                  <c:v>12538</c:v>
                </c:pt>
                <c:pt idx="12538">
                  <c:v>12539</c:v>
                </c:pt>
                <c:pt idx="12539">
                  <c:v>12540</c:v>
                </c:pt>
                <c:pt idx="12540">
                  <c:v>12541</c:v>
                </c:pt>
                <c:pt idx="12541">
                  <c:v>12542</c:v>
                </c:pt>
                <c:pt idx="12542">
                  <c:v>12543</c:v>
                </c:pt>
                <c:pt idx="12543">
                  <c:v>12544</c:v>
                </c:pt>
                <c:pt idx="12544">
                  <c:v>12545</c:v>
                </c:pt>
                <c:pt idx="12545">
                  <c:v>12546</c:v>
                </c:pt>
                <c:pt idx="12546">
                  <c:v>12547</c:v>
                </c:pt>
                <c:pt idx="12547">
                  <c:v>12548</c:v>
                </c:pt>
                <c:pt idx="12548">
                  <c:v>12549</c:v>
                </c:pt>
                <c:pt idx="12549">
                  <c:v>12550</c:v>
                </c:pt>
                <c:pt idx="12550">
                  <c:v>12551</c:v>
                </c:pt>
                <c:pt idx="12551">
                  <c:v>12552</c:v>
                </c:pt>
                <c:pt idx="12552">
                  <c:v>12553</c:v>
                </c:pt>
                <c:pt idx="12553">
                  <c:v>12554</c:v>
                </c:pt>
                <c:pt idx="12554">
                  <c:v>12555</c:v>
                </c:pt>
                <c:pt idx="12555">
                  <c:v>12556</c:v>
                </c:pt>
                <c:pt idx="12556">
                  <c:v>12557</c:v>
                </c:pt>
                <c:pt idx="12557">
                  <c:v>12558</c:v>
                </c:pt>
                <c:pt idx="12558">
                  <c:v>12559</c:v>
                </c:pt>
                <c:pt idx="12559">
                  <c:v>12560</c:v>
                </c:pt>
                <c:pt idx="12560">
                  <c:v>12561</c:v>
                </c:pt>
                <c:pt idx="12561">
                  <c:v>12562</c:v>
                </c:pt>
                <c:pt idx="12562">
                  <c:v>12563</c:v>
                </c:pt>
                <c:pt idx="12563">
                  <c:v>12564</c:v>
                </c:pt>
                <c:pt idx="12564">
                  <c:v>12565</c:v>
                </c:pt>
                <c:pt idx="12565">
                  <c:v>12566</c:v>
                </c:pt>
                <c:pt idx="12566">
                  <c:v>12567</c:v>
                </c:pt>
                <c:pt idx="12567">
                  <c:v>12568</c:v>
                </c:pt>
                <c:pt idx="12568">
                  <c:v>12569</c:v>
                </c:pt>
                <c:pt idx="12569">
                  <c:v>12570</c:v>
                </c:pt>
                <c:pt idx="12570">
                  <c:v>12571</c:v>
                </c:pt>
                <c:pt idx="12571">
                  <c:v>12572</c:v>
                </c:pt>
                <c:pt idx="12572">
                  <c:v>12573</c:v>
                </c:pt>
                <c:pt idx="12573">
                  <c:v>12574</c:v>
                </c:pt>
                <c:pt idx="12574">
                  <c:v>12575</c:v>
                </c:pt>
                <c:pt idx="12575">
                  <c:v>12576</c:v>
                </c:pt>
                <c:pt idx="12576">
                  <c:v>12577</c:v>
                </c:pt>
                <c:pt idx="12577">
                  <c:v>12578</c:v>
                </c:pt>
                <c:pt idx="12578">
                  <c:v>12579</c:v>
                </c:pt>
                <c:pt idx="12579">
                  <c:v>12580</c:v>
                </c:pt>
                <c:pt idx="12580">
                  <c:v>12581</c:v>
                </c:pt>
                <c:pt idx="12581">
                  <c:v>12582</c:v>
                </c:pt>
                <c:pt idx="12582">
                  <c:v>12583</c:v>
                </c:pt>
                <c:pt idx="12583">
                  <c:v>12584</c:v>
                </c:pt>
                <c:pt idx="12584">
                  <c:v>12585</c:v>
                </c:pt>
                <c:pt idx="12585">
                  <c:v>12586</c:v>
                </c:pt>
                <c:pt idx="12586">
                  <c:v>12587</c:v>
                </c:pt>
                <c:pt idx="12587">
                  <c:v>12588</c:v>
                </c:pt>
                <c:pt idx="12588">
                  <c:v>12589</c:v>
                </c:pt>
                <c:pt idx="12589">
                  <c:v>12590</c:v>
                </c:pt>
                <c:pt idx="12590">
                  <c:v>12591</c:v>
                </c:pt>
                <c:pt idx="12591">
                  <c:v>12592</c:v>
                </c:pt>
                <c:pt idx="12592">
                  <c:v>12593</c:v>
                </c:pt>
                <c:pt idx="12593">
                  <c:v>12594</c:v>
                </c:pt>
                <c:pt idx="12594">
                  <c:v>12595</c:v>
                </c:pt>
                <c:pt idx="12595">
                  <c:v>12596</c:v>
                </c:pt>
                <c:pt idx="12596">
                  <c:v>12597</c:v>
                </c:pt>
                <c:pt idx="12597">
                  <c:v>12598</c:v>
                </c:pt>
                <c:pt idx="12598">
                  <c:v>12599</c:v>
                </c:pt>
                <c:pt idx="12599">
                  <c:v>12600</c:v>
                </c:pt>
                <c:pt idx="12600">
                  <c:v>12601</c:v>
                </c:pt>
                <c:pt idx="12601">
                  <c:v>12602</c:v>
                </c:pt>
                <c:pt idx="12602">
                  <c:v>12603</c:v>
                </c:pt>
                <c:pt idx="12603">
                  <c:v>12604</c:v>
                </c:pt>
                <c:pt idx="12604">
                  <c:v>12605</c:v>
                </c:pt>
                <c:pt idx="12605">
                  <c:v>12606</c:v>
                </c:pt>
                <c:pt idx="12606">
                  <c:v>12607</c:v>
                </c:pt>
                <c:pt idx="12607">
                  <c:v>12608</c:v>
                </c:pt>
                <c:pt idx="12608">
                  <c:v>12609</c:v>
                </c:pt>
                <c:pt idx="12609">
                  <c:v>12610</c:v>
                </c:pt>
                <c:pt idx="12610">
                  <c:v>12611</c:v>
                </c:pt>
                <c:pt idx="12611">
                  <c:v>12612</c:v>
                </c:pt>
                <c:pt idx="12612">
                  <c:v>12613</c:v>
                </c:pt>
                <c:pt idx="12613">
                  <c:v>12614</c:v>
                </c:pt>
                <c:pt idx="12614">
                  <c:v>12615</c:v>
                </c:pt>
                <c:pt idx="12615">
                  <c:v>12616</c:v>
                </c:pt>
                <c:pt idx="12616">
                  <c:v>12617</c:v>
                </c:pt>
                <c:pt idx="12617">
                  <c:v>12618</c:v>
                </c:pt>
                <c:pt idx="12618">
                  <c:v>12619</c:v>
                </c:pt>
                <c:pt idx="12619">
                  <c:v>12620</c:v>
                </c:pt>
                <c:pt idx="12620">
                  <c:v>12621</c:v>
                </c:pt>
                <c:pt idx="12621">
                  <c:v>12622</c:v>
                </c:pt>
                <c:pt idx="12622">
                  <c:v>12623</c:v>
                </c:pt>
                <c:pt idx="12623">
                  <c:v>12624</c:v>
                </c:pt>
                <c:pt idx="12624">
                  <c:v>12625</c:v>
                </c:pt>
                <c:pt idx="12625">
                  <c:v>12626</c:v>
                </c:pt>
                <c:pt idx="12626">
                  <c:v>12627</c:v>
                </c:pt>
                <c:pt idx="12627">
                  <c:v>12628</c:v>
                </c:pt>
                <c:pt idx="12628">
                  <c:v>12629</c:v>
                </c:pt>
                <c:pt idx="12629">
                  <c:v>12630</c:v>
                </c:pt>
                <c:pt idx="12630">
                  <c:v>12631</c:v>
                </c:pt>
                <c:pt idx="12631">
                  <c:v>12632</c:v>
                </c:pt>
                <c:pt idx="12632">
                  <c:v>12633</c:v>
                </c:pt>
                <c:pt idx="12633">
                  <c:v>12634</c:v>
                </c:pt>
                <c:pt idx="12634">
                  <c:v>12635</c:v>
                </c:pt>
                <c:pt idx="12635">
                  <c:v>12636</c:v>
                </c:pt>
                <c:pt idx="12636">
                  <c:v>12637</c:v>
                </c:pt>
                <c:pt idx="12637">
                  <c:v>12638</c:v>
                </c:pt>
                <c:pt idx="12638">
                  <c:v>12639</c:v>
                </c:pt>
                <c:pt idx="12639">
                  <c:v>12640</c:v>
                </c:pt>
                <c:pt idx="12640">
                  <c:v>12641</c:v>
                </c:pt>
                <c:pt idx="12641">
                  <c:v>12642</c:v>
                </c:pt>
                <c:pt idx="12642">
                  <c:v>12643</c:v>
                </c:pt>
                <c:pt idx="12643">
                  <c:v>12644</c:v>
                </c:pt>
                <c:pt idx="12644">
                  <c:v>12645</c:v>
                </c:pt>
                <c:pt idx="12645">
                  <c:v>12646</c:v>
                </c:pt>
                <c:pt idx="12646">
                  <c:v>12647</c:v>
                </c:pt>
                <c:pt idx="12647">
                  <c:v>12648</c:v>
                </c:pt>
                <c:pt idx="12648">
                  <c:v>12649</c:v>
                </c:pt>
                <c:pt idx="12649">
                  <c:v>12650</c:v>
                </c:pt>
                <c:pt idx="12650">
                  <c:v>12651</c:v>
                </c:pt>
                <c:pt idx="12651">
                  <c:v>12652</c:v>
                </c:pt>
                <c:pt idx="12652">
                  <c:v>12653</c:v>
                </c:pt>
                <c:pt idx="12653">
                  <c:v>12654</c:v>
                </c:pt>
                <c:pt idx="12654">
                  <c:v>12655</c:v>
                </c:pt>
                <c:pt idx="12655">
                  <c:v>12656</c:v>
                </c:pt>
                <c:pt idx="12656">
                  <c:v>12657</c:v>
                </c:pt>
                <c:pt idx="12657">
                  <c:v>12658</c:v>
                </c:pt>
                <c:pt idx="12658">
                  <c:v>12659</c:v>
                </c:pt>
                <c:pt idx="12659">
                  <c:v>12660</c:v>
                </c:pt>
                <c:pt idx="12660">
                  <c:v>12661</c:v>
                </c:pt>
                <c:pt idx="12661">
                  <c:v>12662</c:v>
                </c:pt>
                <c:pt idx="12662">
                  <c:v>12663</c:v>
                </c:pt>
                <c:pt idx="12663">
                  <c:v>12664</c:v>
                </c:pt>
                <c:pt idx="12664">
                  <c:v>12665</c:v>
                </c:pt>
                <c:pt idx="12665">
                  <c:v>12666</c:v>
                </c:pt>
                <c:pt idx="12666">
                  <c:v>12667</c:v>
                </c:pt>
                <c:pt idx="12667">
                  <c:v>12668</c:v>
                </c:pt>
                <c:pt idx="12668">
                  <c:v>12669</c:v>
                </c:pt>
                <c:pt idx="12669">
                  <c:v>12670</c:v>
                </c:pt>
                <c:pt idx="12670">
                  <c:v>12671</c:v>
                </c:pt>
                <c:pt idx="12671">
                  <c:v>12672</c:v>
                </c:pt>
                <c:pt idx="12672">
                  <c:v>12673</c:v>
                </c:pt>
                <c:pt idx="12673">
                  <c:v>12674</c:v>
                </c:pt>
                <c:pt idx="12674">
                  <c:v>12675</c:v>
                </c:pt>
                <c:pt idx="12675">
                  <c:v>12676</c:v>
                </c:pt>
                <c:pt idx="12676">
                  <c:v>12677</c:v>
                </c:pt>
                <c:pt idx="12677">
                  <c:v>12678</c:v>
                </c:pt>
                <c:pt idx="12678">
                  <c:v>12679</c:v>
                </c:pt>
                <c:pt idx="12679">
                  <c:v>12680</c:v>
                </c:pt>
                <c:pt idx="12680">
                  <c:v>12681</c:v>
                </c:pt>
                <c:pt idx="12681">
                  <c:v>12682</c:v>
                </c:pt>
                <c:pt idx="12682">
                  <c:v>12683</c:v>
                </c:pt>
                <c:pt idx="12683">
                  <c:v>12684</c:v>
                </c:pt>
                <c:pt idx="12684">
                  <c:v>12685</c:v>
                </c:pt>
                <c:pt idx="12685">
                  <c:v>12686</c:v>
                </c:pt>
                <c:pt idx="12686">
                  <c:v>12687</c:v>
                </c:pt>
                <c:pt idx="12687">
                  <c:v>12688</c:v>
                </c:pt>
                <c:pt idx="12688">
                  <c:v>12689</c:v>
                </c:pt>
                <c:pt idx="12689">
                  <c:v>12690</c:v>
                </c:pt>
                <c:pt idx="12690">
                  <c:v>12691</c:v>
                </c:pt>
                <c:pt idx="12691">
                  <c:v>12692</c:v>
                </c:pt>
                <c:pt idx="12692">
                  <c:v>12693</c:v>
                </c:pt>
                <c:pt idx="12693">
                  <c:v>12694</c:v>
                </c:pt>
                <c:pt idx="12694">
                  <c:v>12695</c:v>
                </c:pt>
                <c:pt idx="12695">
                  <c:v>12696</c:v>
                </c:pt>
                <c:pt idx="12696">
                  <c:v>12697</c:v>
                </c:pt>
                <c:pt idx="12697">
                  <c:v>12698</c:v>
                </c:pt>
                <c:pt idx="12698">
                  <c:v>12699</c:v>
                </c:pt>
                <c:pt idx="12699">
                  <c:v>12700</c:v>
                </c:pt>
                <c:pt idx="12700">
                  <c:v>12701</c:v>
                </c:pt>
                <c:pt idx="12701">
                  <c:v>12702</c:v>
                </c:pt>
                <c:pt idx="12702">
                  <c:v>12703</c:v>
                </c:pt>
                <c:pt idx="12703">
                  <c:v>12704</c:v>
                </c:pt>
                <c:pt idx="12704">
                  <c:v>12705</c:v>
                </c:pt>
                <c:pt idx="12705">
                  <c:v>12706</c:v>
                </c:pt>
                <c:pt idx="12706">
                  <c:v>12707</c:v>
                </c:pt>
                <c:pt idx="12707">
                  <c:v>12708</c:v>
                </c:pt>
                <c:pt idx="12708">
                  <c:v>12709</c:v>
                </c:pt>
                <c:pt idx="12709">
                  <c:v>12710</c:v>
                </c:pt>
                <c:pt idx="12710">
                  <c:v>12711</c:v>
                </c:pt>
                <c:pt idx="12711">
                  <c:v>12712</c:v>
                </c:pt>
                <c:pt idx="12712">
                  <c:v>12713</c:v>
                </c:pt>
                <c:pt idx="12713">
                  <c:v>12714</c:v>
                </c:pt>
                <c:pt idx="12714">
                  <c:v>12715</c:v>
                </c:pt>
                <c:pt idx="12715">
                  <c:v>12716</c:v>
                </c:pt>
                <c:pt idx="12716">
                  <c:v>12717</c:v>
                </c:pt>
                <c:pt idx="12717">
                  <c:v>12718</c:v>
                </c:pt>
                <c:pt idx="12718">
                  <c:v>12719</c:v>
                </c:pt>
                <c:pt idx="12719">
                  <c:v>12720</c:v>
                </c:pt>
                <c:pt idx="12720">
                  <c:v>12721</c:v>
                </c:pt>
                <c:pt idx="12721">
                  <c:v>12722</c:v>
                </c:pt>
                <c:pt idx="12722">
                  <c:v>12723</c:v>
                </c:pt>
                <c:pt idx="12723">
                  <c:v>12724</c:v>
                </c:pt>
                <c:pt idx="12724">
                  <c:v>12725</c:v>
                </c:pt>
                <c:pt idx="12725">
                  <c:v>12726</c:v>
                </c:pt>
                <c:pt idx="12726">
                  <c:v>12727</c:v>
                </c:pt>
                <c:pt idx="12727">
                  <c:v>12728</c:v>
                </c:pt>
                <c:pt idx="12728">
                  <c:v>12729</c:v>
                </c:pt>
                <c:pt idx="12729">
                  <c:v>12730</c:v>
                </c:pt>
                <c:pt idx="12730">
                  <c:v>12731</c:v>
                </c:pt>
                <c:pt idx="12731">
                  <c:v>12732</c:v>
                </c:pt>
                <c:pt idx="12732">
                  <c:v>12733</c:v>
                </c:pt>
                <c:pt idx="12733">
                  <c:v>12734</c:v>
                </c:pt>
                <c:pt idx="12734">
                  <c:v>12735</c:v>
                </c:pt>
                <c:pt idx="12735">
                  <c:v>12736</c:v>
                </c:pt>
                <c:pt idx="12736">
                  <c:v>12737</c:v>
                </c:pt>
                <c:pt idx="12737">
                  <c:v>12738</c:v>
                </c:pt>
                <c:pt idx="12738">
                  <c:v>12739</c:v>
                </c:pt>
                <c:pt idx="12739">
                  <c:v>12740</c:v>
                </c:pt>
                <c:pt idx="12740">
                  <c:v>12741</c:v>
                </c:pt>
                <c:pt idx="12741">
                  <c:v>12742</c:v>
                </c:pt>
                <c:pt idx="12742">
                  <c:v>12743</c:v>
                </c:pt>
                <c:pt idx="12743">
                  <c:v>12744</c:v>
                </c:pt>
                <c:pt idx="12744">
                  <c:v>12745</c:v>
                </c:pt>
                <c:pt idx="12745">
                  <c:v>12746</c:v>
                </c:pt>
                <c:pt idx="12746">
                  <c:v>12747</c:v>
                </c:pt>
                <c:pt idx="12747">
                  <c:v>12748</c:v>
                </c:pt>
                <c:pt idx="12748">
                  <c:v>12749</c:v>
                </c:pt>
                <c:pt idx="12749">
                  <c:v>12750</c:v>
                </c:pt>
                <c:pt idx="12750">
                  <c:v>12751</c:v>
                </c:pt>
                <c:pt idx="12751">
                  <c:v>12752</c:v>
                </c:pt>
                <c:pt idx="12752">
                  <c:v>12753</c:v>
                </c:pt>
                <c:pt idx="12753">
                  <c:v>12754</c:v>
                </c:pt>
                <c:pt idx="12754">
                  <c:v>12755</c:v>
                </c:pt>
                <c:pt idx="12755">
                  <c:v>12756</c:v>
                </c:pt>
                <c:pt idx="12756">
                  <c:v>12757</c:v>
                </c:pt>
                <c:pt idx="12757">
                  <c:v>12758</c:v>
                </c:pt>
                <c:pt idx="12758">
                  <c:v>12759</c:v>
                </c:pt>
                <c:pt idx="12759">
                  <c:v>12760</c:v>
                </c:pt>
                <c:pt idx="12760">
                  <c:v>12761</c:v>
                </c:pt>
                <c:pt idx="12761">
                  <c:v>12762</c:v>
                </c:pt>
                <c:pt idx="12762">
                  <c:v>12763</c:v>
                </c:pt>
                <c:pt idx="12763">
                  <c:v>12764</c:v>
                </c:pt>
                <c:pt idx="12764">
                  <c:v>12765</c:v>
                </c:pt>
                <c:pt idx="12765">
                  <c:v>12766</c:v>
                </c:pt>
                <c:pt idx="12766">
                  <c:v>12767</c:v>
                </c:pt>
                <c:pt idx="12767">
                  <c:v>12768</c:v>
                </c:pt>
                <c:pt idx="12768">
                  <c:v>12769</c:v>
                </c:pt>
                <c:pt idx="12769">
                  <c:v>12770</c:v>
                </c:pt>
                <c:pt idx="12770">
                  <c:v>12771</c:v>
                </c:pt>
                <c:pt idx="12771">
                  <c:v>12772</c:v>
                </c:pt>
                <c:pt idx="12772">
                  <c:v>12773</c:v>
                </c:pt>
                <c:pt idx="12773">
                  <c:v>12774</c:v>
                </c:pt>
                <c:pt idx="12774">
                  <c:v>12775</c:v>
                </c:pt>
                <c:pt idx="12775">
                  <c:v>12776</c:v>
                </c:pt>
                <c:pt idx="12776">
                  <c:v>12777</c:v>
                </c:pt>
                <c:pt idx="12777">
                  <c:v>12778</c:v>
                </c:pt>
                <c:pt idx="12778">
                  <c:v>12779</c:v>
                </c:pt>
                <c:pt idx="12779">
                  <c:v>12780</c:v>
                </c:pt>
                <c:pt idx="12780">
                  <c:v>12781</c:v>
                </c:pt>
                <c:pt idx="12781">
                  <c:v>12782</c:v>
                </c:pt>
                <c:pt idx="12782">
                  <c:v>12783</c:v>
                </c:pt>
                <c:pt idx="12783">
                  <c:v>12784</c:v>
                </c:pt>
                <c:pt idx="12784">
                  <c:v>12785</c:v>
                </c:pt>
                <c:pt idx="12785">
                  <c:v>12786</c:v>
                </c:pt>
                <c:pt idx="12786">
                  <c:v>12787</c:v>
                </c:pt>
                <c:pt idx="12787">
                  <c:v>12788</c:v>
                </c:pt>
                <c:pt idx="12788">
                  <c:v>12789</c:v>
                </c:pt>
                <c:pt idx="12789">
                  <c:v>12790</c:v>
                </c:pt>
                <c:pt idx="12790">
                  <c:v>12791</c:v>
                </c:pt>
                <c:pt idx="12791">
                  <c:v>12792</c:v>
                </c:pt>
                <c:pt idx="12792">
                  <c:v>12793</c:v>
                </c:pt>
                <c:pt idx="12793">
                  <c:v>12794</c:v>
                </c:pt>
                <c:pt idx="12794">
                  <c:v>12795</c:v>
                </c:pt>
                <c:pt idx="12795">
                  <c:v>12796</c:v>
                </c:pt>
                <c:pt idx="12796">
                  <c:v>12797</c:v>
                </c:pt>
                <c:pt idx="12797">
                  <c:v>12798</c:v>
                </c:pt>
                <c:pt idx="12798">
                  <c:v>12799</c:v>
                </c:pt>
                <c:pt idx="12799">
                  <c:v>12800</c:v>
                </c:pt>
                <c:pt idx="12800">
                  <c:v>12801</c:v>
                </c:pt>
                <c:pt idx="12801">
                  <c:v>12802</c:v>
                </c:pt>
                <c:pt idx="12802">
                  <c:v>12803</c:v>
                </c:pt>
                <c:pt idx="12803">
                  <c:v>12804</c:v>
                </c:pt>
                <c:pt idx="12804">
                  <c:v>12805</c:v>
                </c:pt>
                <c:pt idx="12805">
                  <c:v>12806</c:v>
                </c:pt>
                <c:pt idx="12806">
                  <c:v>12807</c:v>
                </c:pt>
                <c:pt idx="12807">
                  <c:v>12808</c:v>
                </c:pt>
                <c:pt idx="12808">
                  <c:v>12809</c:v>
                </c:pt>
                <c:pt idx="12809">
                  <c:v>12810</c:v>
                </c:pt>
                <c:pt idx="12810">
                  <c:v>12811</c:v>
                </c:pt>
                <c:pt idx="12811">
                  <c:v>12812</c:v>
                </c:pt>
                <c:pt idx="12812">
                  <c:v>12813</c:v>
                </c:pt>
                <c:pt idx="12813">
                  <c:v>12814</c:v>
                </c:pt>
                <c:pt idx="12814">
                  <c:v>12815</c:v>
                </c:pt>
                <c:pt idx="12815">
                  <c:v>12816</c:v>
                </c:pt>
                <c:pt idx="12816">
                  <c:v>12817</c:v>
                </c:pt>
                <c:pt idx="12817">
                  <c:v>12818</c:v>
                </c:pt>
                <c:pt idx="12818">
                  <c:v>12819</c:v>
                </c:pt>
                <c:pt idx="12819">
                  <c:v>12820</c:v>
                </c:pt>
                <c:pt idx="12820">
                  <c:v>12821</c:v>
                </c:pt>
                <c:pt idx="12821">
                  <c:v>12822</c:v>
                </c:pt>
                <c:pt idx="12822">
                  <c:v>12823</c:v>
                </c:pt>
                <c:pt idx="12823">
                  <c:v>12824</c:v>
                </c:pt>
                <c:pt idx="12824">
                  <c:v>12825</c:v>
                </c:pt>
                <c:pt idx="12825">
                  <c:v>12826</c:v>
                </c:pt>
                <c:pt idx="12826">
                  <c:v>12827</c:v>
                </c:pt>
                <c:pt idx="12827">
                  <c:v>12828</c:v>
                </c:pt>
                <c:pt idx="12828">
                  <c:v>12829</c:v>
                </c:pt>
                <c:pt idx="12829">
                  <c:v>12830</c:v>
                </c:pt>
                <c:pt idx="12830">
                  <c:v>12831</c:v>
                </c:pt>
                <c:pt idx="12831">
                  <c:v>12832</c:v>
                </c:pt>
                <c:pt idx="12832">
                  <c:v>12833</c:v>
                </c:pt>
                <c:pt idx="12833">
                  <c:v>12834</c:v>
                </c:pt>
                <c:pt idx="12834">
                  <c:v>12835</c:v>
                </c:pt>
                <c:pt idx="12835">
                  <c:v>12836</c:v>
                </c:pt>
                <c:pt idx="12836">
                  <c:v>12837</c:v>
                </c:pt>
                <c:pt idx="12837">
                  <c:v>12838</c:v>
                </c:pt>
                <c:pt idx="12838">
                  <c:v>12839</c:v>
                </c:pt>
                <c:pt idx="12839">
                  <c:v>12840</c:v>
                </c:pt>
                <c:pt idx="12840">
                  <c:v>12841</c:v>
                </c:pt>
                <c:pt idx="12841">
                  <c:v>12842</c:v>
                </c:pt>
                <c:pt idx="12842">
                  <c:v>12843</c:v>
                </c:pt>
                <c:pt idx="12843">
                  <c:v>12844</c:v>
                </c:pt>
                <c:pt idx="12844">
                  <c:v>12845</c:v>
                </c:pt>
                <c:pt idx="12845">
                  <c:v>12846</c:v>
                </c:pt>
                <c:pt idx="12846">
                  <c:v>12847</c:v>
                </c:pt>
                <c:pt idx="12847">
                  <c:v>12848</c:v>
                </c:pt>
                <c:pt idx="12848">
                  <c:v>12849</c:v>
                </c:pt>
                <c:pt idx="12849">
                  <c:v>12850</c:v>
                </c:pt>
                <c:pt idx="12850">
                  <c:v>12851</c:v>
                </c:pt>
                <c:pt idx="12851">
                  <c:v>12852</c:v>
                </c:pt>
                <c:pt idx="12852">
                  <c:v>12853</c:v>
                </c:pt>
                <c:pt idx="12853">
                  <c:v>12854</c:v>
                </c:pt>
                <c:pt idx="12854">
                  <c:v>12855</c:v>
                </c:pt>
                <c:pt idx="12855">
                  <c:v>12856</c:v>
                </c:pt>
                <c:pt idx="12856">
                  <c:v>12857</c:v>
                </c:pt>
                <c:pt idx="12857">
                  <c:v>12858</c:v>
                </c:pt>
                <c:pt idx="12858">
                  <c:v>12859</c:v>
                </c:pt>
                <c:pt idx="12859">
                  <c:v>12860</c:v>
                </c:pt>
                <c:pt idx="12860">
                  <c:v>12861</c:v>
                </c:pt>
                <c:pt idx="12861">
                  <c:v>12862</c:v>
                </c:pt>
                <c:pt idx="12862">
                  <c:v>12863</c:v>
                </c:pt>
                <c:pt idx="12863">
                  <c:v>12864</c:v>
                </c:pt>
                <c:pt idx="12864">
                  <c:v>12865</c:v>
                </c:pt>
                <c:pt idx="12865">
                  <c:v>12866</c:v>
                </c:pt>
                <c:pt idx="12866">
                  <c:v>12867</c:v>
                </c:pt>
                <c:pt idx="12867">
                  <c:v>12868</c:v>
                </c:pt>
                <c:pt idx="12868">
                  <c:v>12869</c:v>
                </c:pt>
                <c:pt idx="12869">
                  <c:v>12870</c:v>
                </c:pt>
                <c:pt idx="12870">
                  <c:v>12871</c:v>
                </c:pt>
                <c:pt idx="12871">
                  <c:v>12872</c:v>
                </c:pt>
                <c:pt idx="12872">
                  <c:v>12873</c:v>
                </c:pt>
                <c:pt idx="12873">
                  <c:v>12874</c:v>
                </c:pt>
                <c:pt idx="12874">
                  <c:v>12875</c:v>
                </c:pt>
                <c:pt idx="12875">
                  <c:v>12876</c:v>
                </c:pt>
                <c:pt idx="12876">
                  <c:v>12877</c:v>
                </c:pt>
                <c:pt idx="12877">
                  <c:v>12878</c:v>
                </c:pt>
                <c:pt idx="12878">
                  <c:v>12879</c:v>
                </c:pt>
                <c:pt idx="12879">
                  <c:v>12880</c:v>
                </c:pt>
                <c:pt idx="12880">
                  <c:v>12881</c:v>
                </c:pt>
                <c:pt idx="12881">
                  <c:v>12882</c:v>
                </c:pt>
                <c:pt idx="12882">
                  <c:v>12883</c:v>
                </c:pt>
                <c:pt idx="12883">
                  <c:v>12884</c:v>
                </c:pt>
                <c:pt idx="12884">
                  <c:v>12885</c:v>
                </c:pt>
                <c:pt idx="12885">
                  <c:v>12886</c:v>
                </c:pt>
                <c:pt idx="12886">
                  <c:v>12887</c:v>
                </c:pt>
                <c:pt idx="12887">
                  <c:v>12888</c:v>
                </c:pt>
                <c:pt idx="12888">
                  <c:v>12889</c:v>
                </c:pt>
                <c:pt idx="12889">
                  <c:v>12890</c:v>
                </c:pt>
                <c:pt idx="12890">
                  <c:v>12891</c:v>
                </c:pt>
                <c:pt idx="12891">
                  <c:v>12892</c:v>
                </c:pt>
                <c:pt idx="12892">
                  <c:v>12893</c:v>
                </c:pt>
                <c:pt idx="12893">
                  <c:v>12894</c:v>
                </c:pt>
                <c:pt idx="12894">
                  <c:v>12895</c:v>
                </c:pt>
                <c:pt idx="12895">
                  <c:v>12896</c:v>
                </c:pt>
                <c:pt idx="12896">
                  <c:v>12897</c:v>
                </c:pt>
                <c:pt idx="12897">
                  <c:v>12898</c:v>
                </c:pt>
                <c:pt idx="12898">
                  <c:v>12899</c:v>
                </c:pt>
                <c:pt idx="12899">
                  <c:v>12900</c:v>
                </c:pt>
                <c:pt idx="12900">
                  <c:v>12901</c:v>
                </c:pt>
                <c:pt idx="12901">
                  <c:v>12902</c:v>
                </c:pt>
                <c:pt idx="12902">
                  <c:v>12903</c:v>
                </c:pt>
                <c:pt idx="12903">
                  <c:v>12904</c:v>
                </c:pt>
                <c:pt idx="12904">
                  <c:v>12905</c:v>
                </c:pt>
                <c:pt idx="12905">
                  <c:v>12906</c:v>
                </c:pt>
                <c:pt idx="12906">
                  <c:v>12907</c:v>
                </c:pt>
                <c:pt idx="12907">
                  <c:v>12908</c:v>
                </c:pt>
                <c:pt idx="12908">
                  <c:v>12909</c:v>
                </c:pt>
                <c:pt idx="12909">
                  <c:v>12910</c:v>
                </c:pt>
                <c:pt idx="12910">
                  <c:v>12911</c:v>
                </c:pt>
                <c:pt idx="12911">
                  <c:v>12912</c:v>
                </c:pt>
                <c:pt idx="12912">
                  <c:v>12913</c:v>
                </c:pt>
                <c:pt idx="12913">
                  <c:v>12914</c:v>
                </c:pt>
                <c:pt idx="12914">
                  <c:v>12915</c:v>
                </c:pt>
                <c:pt idx="12915">
                  <c:v>12916</c:v>
                </c:pt>
                <c:pt idx="12916">
                  <c:v>12917</c:v>
                </c:pt>
                <c:pt idx="12917">
                  <c:v>12918</c:v>
                </c:pt>
                <c:pt idx="12918">
                  <c:v>12919</c:v>
                </c:pt>
                <c:pt idx="12919">
                  <c:v>12920</c:v>
                </c:pt>
                <c:pt idx="12920">
                  <c:v>12921</c:v>
                </c:pt>
                <c:pt idx="12921">
                  <c:v>12922</c:v>
                </c:pt>
                <c:pt idx="12922">
                  <c:v>12923</c:v>
                </c:pt>
                <c:pt idx="12923">
                  <c:v>12924</c:v>
                </c:pt>
                <c:pt idx="12924">
                  <c:v>12925</c:v>
                </c:pt>
                <c:pt idx="12925">
                  <c:v>12926</c:v>
                </c:pt>
                <c:pt idx="12926">
                  <c:v>12927</c:v>
                </c:pt>
                <c:pt idx="12927">
                  <c:v>12928</c:v>
                </c:pt>
                <c:pt idx="12928">
                  <c:v>12929</c:v>
                </c:pt>
                <c:pt idx="12929">
                  <c:v>12930</c:v>
                </c:pt>
                <c:pt idx="12930">
                  <c:v>12931</c:v>
                </c:pt>
                <c:pt idx="12931">
                  <c:v>12932</c:v>
                </c:pt>
                <c:pt idx="12932">
                  <c:v>12933</c:v>
                </c:pt>
                <c:pt idx="12933">
                  <c:v>12934</c:v>
                </c:pt>
                <c:pt idx="12934">
                  <c:v>12935</c:v>
                </c:pt>
                <c:pt idx="12935">
                  <c:v>12936</c:v>
                </c:pt>
                <c:pt idx="12936">
                  <c:v>12937</c:v>
                </c:pt>
                <c:pt idx="12937">
                  <c:v>12938</c:v>
                </c:pt>
                <c:pt idx="12938">
                  <c:v>12939</c:v>
                </c:pt>
                <c:pt idx="12939">
                  <c:v>12940</c:v>
                </c:pt>
                <c:pt idx="12940">
                  <c:v>12941</c:v>
                </c:pt>
                <c:pt idx="12941">
                  <c:v>12942</c:v>
                </c:pt>
                <c:pt idx="12942">
                  <c:v>12943</c:v>
                </c:pt>
                <c:pt idx="12943">
                  <c:v>12944</c:v>
                </c:pt>
                <c:pt idx="12944">
                  <c:v>12945</c:v>
                </c:pt>
                <c:pt idx="12945">
                  <c:v>12946</c:v>
                </c:pt>
                <c:pt idx="12946">
                  <c:v>12947</c:v>
                </c:pt>
                <c:pt idx="12947">
                  <c:v>12948</c:v>
                </c:pt>
                <c:pt idx="12948">
                  <c:v>12949</c:v>
                </c:pt>
                <c:pt idx="12949">
                  <c:v>12950</c:v>
                </c:pt>
                <c:pt idx="12950">
                  <c:v>12951</c:v>
                </c:pt>
                <c:pt idx="12951">
                  <c:v>12952</c:v>
                </c:pt>
                <c:pt idx="12952">
                  <c:v>12953</c:v>
                </c:pt>
                <c:pt idx="12953">
                  <c:v>12954</c:v>
                </c:pt>
                <c:pt idx="12954">
                  <c:v>12955</c:v>
                </c:pt>
                <c:pt idx="12955">
                  <c:v>12956</c:v>
                </c:pt>
                <c:pt idx="12956">
                  <c:v>12957</c:v>
                </c:pt>
                <c:pt idx="12957">
                  <c:v>12958</c:v>
                </c:pt>
                <c:pt idx="12958">
                  <c:v>12959</c:v>
                </c:pt>
                <c:pt idx="12959">
                  <c:v>12960</c:v>
                </c:pt>
                <c:pt idx="12960">
                  <c:v>12961</c:v>
                </c:pt>
                <c:pt idx="12961">
                  <c:v>12962</c:v>
                </c:pt>
                <c:pt idx="12962">
                  <c:v>12963</c:v>
                </c:pt>
                <c:pt idx="12963">
                  <c:v>12964</c:v>
                </c:pt>
                <c:pt idx="12964">
                  <c:v>12965</c:v>
                </c:pt>
                <c:pt idx="12965">
                  <c:v>12966</c:v>
                </c:pt>
                <c:pt idx="12966">
                  <c:v>12967</c:v>
                </c:pt>
                <c:pt idx="12967">
                  <c:v>12968</c:v>
                </c:pt>
                <c:pt idx="12968">
                  <c:v>12969</c:v>
                </c:pt>
                <c:pt idx="12969">
                  <c:v>12970</c:v>
                </c:pt>
                <c:pt idx="12970">
                  <c:v>12971</c:v>
                </c:pt>
                <c:pt idx="12971">
                  <c:v>12972</c:v>
                </c:pt>
                <c:pt idx="12972">
                  <c:v>12973</c:v>
                </c:pt>
                <c:pt idx="12973">
                  <c:v>12974</c:v>
                </c:pt>
                <c:pt idx="12974">
                  <c:v>12975</c:v>
                </c:pt>
                <c:pt idx="12975">
                  <c:v>12976</c:v>
                </c:pt>
                <c:pt idx="12976">
                  <c:v>12977</c:v>
                </c:pt>
                <c:pt idx="12977">
                  <c:v>12978</c:v>
                </c:pt>
                <c:pt idx="12978">
                  <c:v>12979</c:v>
                </c:pt>
                <c:pt idx="12979">
                  <c:v>12980</c:v>
                </c:pt>
                <c:pt idx="12980">
                  <c:v>12981</c:v>
                </c:pt>
                <c:pt idx="12981">
                  <c:v>12982</c:v>
                </c:pt>
                <c:pt idx="12982">
                  <c:v>12983</c:v>
                </c:pt>
                <c:pt idx="12983">
                  <c:v>12984</c:v>
                </c:pt>
                <c:pt idx="12984">
                  <c:v>12985</c:v>
                </c:pt>
                <c:pt idx="12985">
                  <c:v>12986</c:v>
                </c:pt>
                <c:pt idx="12986">
                  <c:v>12987</c:v>
                </c:pt>
                <c:pt idx="12987">
                  <c:v>12988</c:v>
                </c:pt>
                <c:pt idx="12988">
                  <c:v>12989</c:v>
                </c:pt>
                <c:pt idx="12989">
                  <c:v>12990</c:v>
                </c:pt>
                <c:pt idx="12990">
                  <c:v>12991</c:v>
                </c:pt>
                <c:pt idx="12991">
                  <c:v>12992</c:v>
                </c:pt>
                <c:pt idx="12992">
                  <c:v>12993</c:v>
                </c:pt>
                <c:pt idx="12993">
                  <c:v>12994</c:v>
                </c:pt>
                <c:pt idx="12994">
                  <c:v>12995</c:v>
                </c:pt>
                <c:pt idx="12995">
                  <c:v>12996</c:v>
                </c:pt>
                <c:pt idx="12996">
                  <c:v>12997</c:v>
                </c:pt>
                <c:pt idx="12997">
                  <c:v>12998</c:v>
                </c:pt>
                <c:pt idx="12998">
                  <c:v>12999</c:v>
                </c:pt>
                <c:pt idx="12999">
                  <c:v>13000</c:v>
                </c:pt>
                <c:pt idx="13000">
                  <c:v>13001</c:v>
                </c:pt>
                <c:pt idx="13001">
                  <c:v>13002</c:v>
                </c:pt>
                <c:pt idx="13002">
                  <c:v>13003</c:v>
                </c:pt>
                <c:pt idx="13003">
                  <c:v>13004</c:v>
                </c:pt>
                <c:pt idx="13004">
                  <c:v>13005</c:v>
                </c:pt>
                <c:pt idx="13005">
                  <c:v>13006</c:v>
                </c:pt>
                <c:pt idx="13006">
                  <c:v>13007</c:v>
                </c:pt>
                <c:pt idx="13007">
                  <c:v>13008</c:v>
                </c:pt>
                <c:pt idx="13008">
                  <c:v>13009</c:v>
                </c:pt>
                <c:pt idx="13009">
                  <c:v>13010</c:v>
                </c:pt>
                <c:pt idx="13010">
                  <c:v>13011</c:v>
                </c:pt>
                <c:pt idx="13011">
                  <c:v>13012</c:v>
                </c:pt>
                <c:pt idx="13012">
                  <c:v>13013</c:v>
                </c:pt>
                <c:pt idx="13013">
                  <c:v>13014</c:v>
                </c:pt>
                <c:pt idx="13014">
                  <c:v>13015</c:v>
                </c:pt>
                <c:pt idx="13015">
                  <c:v>13016</c:v>
                </c:pt>
                <c:pt idx="13016">
                  <c:v>13017</c:v>
                </c:pt>
                <c:pt idx="13017">
                  <c:v>13018</c:v>
                </c:pt>
                <c:pt idx="13018">
                  <c:v>13019</c:v>
                </c:pt>
                <c:pt idx="13019">
                  <c:v>13020</c:v>
                </c:pt>
                <c:pt idx="13020">
                  <c:v>13021</c:v>
                </c:pt>
                <c:pt idx="13021">
                  <c:v>13022</c:v>
                </c:pt>
                <c:pt idx="13022">
                  <c:v>13023</c:v>
                </c:pt>
                <c:pt idx="13023">
                  <c:v>13024</c:v>
                </c:pt>
                <c:pt idx="13024">
                  <c:v>13025</c:v>
                </c:pt>
                <c:pt idx="13025">
                  <c:v>13026</c:v>
                </c:pt>
                <c:pt idx="13026">
                  <c:v>13027</c:v>
                </c:pt>
                <c:pt idx="13027">
                  <c:v>13028</c:v>
                </c:pt>
                <c:pt idx="13028">
                  <c:v>13029</c:v>
                </c:pt>
                <c:pt idx="13029">
                  <c:v>13030</c:v>
                </c:pt>
                <c:pt idx="13030">
                  <c:v>13031</c:v>
                </c:pt>
                <c:pt idx="13031">
                  <c:v>13032</c:v>
                </c:pt>
                <c:pt idx="13032">
                  <c:v>13033</c:v>
                </c:pt>
                <c:pt idx="13033">
                  <c:v>13034</c:v>
                </c:pt>
                <c:pt idx="13034">
                  <c:v>13035</c:v>
                </c:pt>
                <c:pt idx="13035">
                  <c:v>13036</c:v>
                </c:pt>
                <c:pt idx="13036">
                  <c:v>13037</c:v>
                </c:pt>
                <c:pt idx="13037">
                  <c:v>13038</c:v>
                </c:pt>
                <c:pt idx="13038">
                  <c:v>13039</c:v>
                </c:pt>
                <c:pt idx="13039">
                  <c:v>13040</c:v>
                </c:pt>
                <c:pt idx="13040">
                  <c:v>13041</c:v>
                </c:pt>
                <c:pt idx="13041">
                  <c:v>13042</c:v>
                </c:pt>
                <c:pt idx="13042">
                  <c:v>13043</c:v>
                </c:pt>
                <c:pt idx="13043">
                  <c:v>13044</c:v>
                </c:pt>
                <c:pt idx="13044">
                  <c:v>13045</c:v>
                </c:pt>
                <c:pt idx="13045">
                  <c:v>13046</c:v>
                </c:pt>
                <c:pt idx="13046">
                  <c:v>13047</c:v>
                </c:pt>
                <c:pt idx="13047">
                  <c:v>13048</c:v>
                </c:pt>
                <c:pt idx="13048">
                  <c:v>13049</c:v>
                </c:pt>
                <c:pt idx="13049">
                  <c:v>13050</c:v>
                </c:pt>
                <c:pt idx="13050">
                  <c:v>13051</c:v>
                </c:pt>
                <c:pt idx="13051">
                  <c:v>13052</c:v>
                </c:pt>
                <c:pt idx="13052">
                  <c:v>13053</c:v>
                </c:pt>
                <c:pt idx="13053">
                  <c:v>13054</c:v>
                </c:pt>
                <c:pt idx="13054">
                  <c:v>13055</c:v>
                </c:pt>
                <c:pt idx="13055">
                  <c:v>13056</c:v>
                </c:pt>
                <c:pt idx="13056">
                  <c:v>13057</c:v>
                </c:pt>
                <c:pt idx="13057">
                  <c:v>13058</c:v>
                </c:pt>
                <c:pt idx="13058">
                  <c:v>13059</c:v>
                </c:pt>
                <c:pt idx="13059">
                  <c:v>13060</c:v>
                </c:pt>
                <c:pt idx="13060">
                  <c:v>13061</c:v>
                </c:pt>
                <c:pt idx="13061">
                  <c:v>13062</c:v>
                </c:pt>
                <c:pt idx="13062">
                  <c:v>13063</c:v>
                </c:pt>
                <c:pt idx="13063">
                  <c:v>13064</c:v>
                </c:pt>
                <c:pt idx="13064">
                  <c:v>13065</c:v>
                </c:pt>
                <c:pt idx="13065">
                  <c:v>13066</c:v>
                </c:pt>
                <c:pt idx="13066">
                  <c:v>13067</c:v>
                </c:pt>
                <c:pt idx="13067">
                  <c:v>13068</c:v>
                </c:pt>
                <c:pt idx="13068">
                  <c:v>13069</c:v>
                </c:pt>
                <c:pt idx="13069">
                  <c:v>13070</c:v>
                </c:pt>
                <c:pt idx="13070">
                  <c:v>13071</c:v>
                </c:pt>
                <c:pt idx="13071">
                  <c:v>13072</c:v>
                </c:pt>
                <c:pt idx="13072">
                  <c:v>13073</c:v>
                </c:pt>
                <c:pt idx="13073">
                  <c:v>13074</c:v>
                </c:pt>
                <c:pt idx="13074">
                  <c:v>13075</c:v>
                </c:pt>
                <c:pt idx="13075">
                  <c:v>13076</c:v>
                </c:pt>
                <c:pt idx="13076">
                  <c:v>13077</c:v>
                </c:pt>
                <c:pt idx="13077">
                  <c:v>13078</c:v>
                </c:pt>
                <c:pt idx="13078">
                  <c:v>13079</c:v>
                </c:pt>
                <c:pt idx="13079">
                  <c:v>13080</c:v>
                </c:pt>
                <c:pt idx="13080">
                  <c:v>13081</c:v>
                </c:pt>
                <c:pt idx="13081">
                  <c:v>13082</c:v>
                </c:pt>
                <c:pt idx="13082">
                  <c:v>13083</c:v>
                </c:pt>
                <c:pt idx="13083">
                  <c:v>13084</c:v>
                </c:pt>
                <c:pt idx="13084">
                  <c:v>13085</c:v>
                </c:pt>
                <c:pt idx="13085">
                  <c:v>13086</c:v>
                </c:pt>
                <c:pt idx="13086">
                  <c:v>13087</c:v>
                </c:pt>
                <c:pt idx="13087">
                  <c:v>13088</c:v>
                </c:pt>
                <c:pt idx="13088">
                  <c:v>13089</c:v>
                </c:pt>
                <c:pt idx="13089">
                  <c:v>13090</c:v>
                </c:pt>
                <c:pt idx="13090">
                  <c:v>13091</c:v>
                </c:pt>
                <c:pt idx="13091">
                  <c:v>13092</c:v>
                </c:pt>
                <c:pt idx="13092">
                  <c:v>13093</c:v>
                </c:pt>
                <c:pt idx="13093">
                  <c:v>13094</c:v>
                </c:pt>
                <c:pt idx="13094">
                  <c:v>13095</c:v>
                </c:pt>
                <c:pt idx="13095">
                  <c:v>13096</c:v>
                </c:pt>
                <c:pt idx="13096">
                  <c:v>13097</c:v>
                </c:pt>
                <c:pt idx="13097">
                  <c:v>13098</c:v>
                </c:pt>
                <c:pt idx="13098">
                  <c:v>13099</c:v>
                </c:pt>
                <c:pt idx="13099">
                  <c:v>13100</c:v>
                </c:pt>
                <c:pt idx="13100">
                  <c:v>13101</c:v>
                </c:pt>
                <c:pt idx="13101">
                  <c:v>13102</c:v>
                </c:pt>
                <c:pt idx="13102">
                  <c:v>13103</c:v>
                </c:pt>
                <c:pt idx="13103">
                  <c:v>13104</c:v>
                </c:pt>
                <c:pt idx="13104">
                  <c:v>13105</c:v>
                </c:pt>
                <c:pt idx="13105">
                  <c:v>13106</c:v>
                </c:pt>
                <c:pt idx="13106">
                  <c:v>13107</c:v>
                </c:pt>
                <c:pt idx="13107">
                  <c:v>13108</c:v>
                </c:pt>
                <c:pt idx="13108">
                  <c:v>13109</c:v>
                </c:pt>
                <c:pt idx="13109">
                  <c:v>13110</c:v>
                </c:pt>
                <c:pt idx="13110">
                  <c:v>13111</c:v>
                </c:pt>
                <c:pt idx="13111">
                  <c:v>13112</c:v>
                </c:pt>
                <c:pt idx="13112">
                  <c:v>13113</c:v>
                </c:pt>
                <c:pt idx="13113">
                  <c:v>13114</c:v>
                </c:pt>
                <c:pt idx="13114">
                  <c:v>13115</c:v>
                </c:pt>
                <c:pt idx="13115">
                  <c:v>13116</c:v>
                </c:pt>
                <c:pt idx="13116">
                  <c:v>13117</c:v>
                </c:pt>
                <c:pt idx="13117">
                  <c:v>13118</c:v>
                </c:pt>
                <c:pt idx="13118">
                  <c:v>13119</c:v>
                </c:pt>
                <c:pt idx="13119">
                  <c:v>13120</c:v>
                </c:pt>
                <c:pt idx="13120">
                  <c:v>13121</c:v>
                </c:pt>
                <c:pt idx="13121">
                  <c:v>13122</c:v>
                </c:pt>
                <c:pt idx="13122">
                  <c:v>13123</c:v>
                </c:pt>
                <c:pt idx="13123">
                  <c:v>13124</c:v>
                </c:pt>
                <c:pt idx="13124">
                  <c:v>13125</c:v>
                </c:pt>
                <c:pt idx="13125">
                  <c:v>13126</c:v>
                </c:pt>
                <c:pt idx="13126">
                  <c:v>13127</c:v>
                </c:pt>
                <c:pt idx="13127">
                  <c:v>13128</c:v>
                </c:pt>
                <c:pt idx="13128">
                  <c:v>13129</c:v>
                </c:pt>
                <c:pt idx="13129">
                  <c:v>13130</c:v>
                </c:pt>
                <c:pt idx="13130">
                  <c:v>13131</c:v>
                </c:pt>
                <c:pt idx="13131">
                  <c:v>13132</c:v>
                </c:pt>
                <c:pt idx="13132">
                  <c:v>13133</c:v>
                </c:pt>
                <c:pt idx="13133">
                  <c:v>13134</c:v>
                </c:pt>
                <c:pt idx="13134">
                  <c:v>13135</c:v>
                </c:pt>
                <c:pt idx="13135">
                  <c:v>13136</c:v>
                </c:pt>
                <c:pt idx="13136">
                  <c:v>13137</c:v>
                </c:pt>
                <c:pt idx="13137">
                  <c:v>13138</c:v>
                </c:pt>
                <c:pt idx="13138">
                  <c:v>13139</c:v>
                </c:pt>
                <c:pt idx="13139">
                  <c:v>13140</c:v>
                </c:pt>
                <c:pt idx="13140">
                  <c:v>13141</c:v>
                </c:pt>
                <c:pt idx="13141">
                  <c:v>13142</c:v>
                </c:pt>
                <c:pt idx="13142">
                  <c:v>13143</c:v>
                </c:pt>
                <c:pt idx="13143">
                  <c:v>13144</c:v>
                </c:pt>
                <c:pt idx="13144">
                  <c:v>13145</c:v>
                </c:pt>
                <c:pt idx="13145">
                  <c:v>13146</c:v>
                </c:pt>
                <c:pt idx="13146">
                  <c:v>13147</c:v>
                </c:pt>
                <c:pt idx="13147">
                  <c:v>13148</c:v>
                </c:pt>
                <c:pt idx="13148">
                  <c:v>13149</c:v>
                </c:pt>
                <c:pt idx="13149">
                  <c:v>13150</c:v>
                </c:pt>
                <c:pt idx="13150">
                  <c:v>13151</c:v>
                </c:pt>
                <c:pt idx="13151">
                  <c:v>13152</c:v>
                </c:pt>
                <c:pt idx="13152">
                  <c:v>13153</c:v>
                </c:pt>
                <c:pt idx="13153">
                  <c:v>13154</c:v>
                </c:pt>
                <c:pt idx="13154">
                  <c:v>13155</c:v>
                </c:pt>
                <c:pt idx="13155">
                  <c:v>13156</c:v>
                </c:pt>
                <c:pt idx="13156">
                  <c:v>13157</c:v>
                </c:pt>
                <c:pt idx="13157">
                  <c:v>13158</c:v>
                </c:pt>
                <c:pt idx="13158">
                  <c:v>13159</c:v>
                </c:pt>
                <c:pt idx="13159">
                  <c:v>13160</c:v>
                </c:pt>
                <c:pt idx="13160">
                  <c:v>13161</c:v>
                </c:pt>
                <c:pt idx="13161">
                  <c:v>13162</c:v>
                </c:pt>
                <c:pt idx="13162">
                  <c:v>13163</c:v>
                </c:pt>
                <c:pt idx="13163">
                  <c:v>13164</c:v>
                </c:pt>
                <c:pt idx="13164">
                  <c:v>13165</c:v>
                </c:pt>
                <c:pt idx="13165">
                  <c:v>13166</c:v>
                </c:pt>
                <c:pt idx="13166">
                  <c:v>13167</c:v>
                </c:pt>
                <c:pt idx="13167">
                  <c:v>13168</c:v>
                </c:pt>
                <c:pt idx="13168">
                  <c:v>13169</c:v>
                </c:pt>
                <c:pt idx="13169">
                  <c:v>13170</c:v>
                </c:pt>
                <c:pt idx="13170">
                  <c:v>13171</c:v>
                </c:pt>
                <c:pt idx="13171">
                  <c:v>13172</c:v>
                </c:pt>
                <c:pt idx="13172">
                  <c:v>13173</c:v>
                </c:pt>
                <c:pt idx="13173">
                  <c:v>13174</c:v>
                </c:pt>
                <c:pt idx="13174">
                  <c:v>13175</c:v>
                </c:pt>
                <c:pt idx="13175">
                  <c:v>13176</c:v>
                </c:pt>
                <c:pt idx="13176">
                  <c:v>13177</c:v>
                </c:pt>
                <c:pt idx="13177">
                  <c:v>13178</c:v>
                </c:pt>
                <c:pt idx="13178">
                  <c:v>13179</c:v>
                </c:pt>
                <c:pt idx="13179">
                  <c:v>13180</c:v>
                </c:pt>
                <c:pt idx="13180">
                  <c:v>13181</c:v>
                </c:pt>
                <c:pt idx="13181">
                  <c:v>13182</c:v>
                </c:pt>
                <c:pt idx="13182">
                  <c:v>13183</c:v>
                </c:pt>
                <c:pt idx="13183">
                  <c:v>13184</c:v>
                </c:pt>
                <c:pt idx="13184">
                  <c:v>13185</c:v>
                </c:pt>
                <c:pt idx="13185">
                  <c:v>13186</c:v>
                </c:pt>
                <c:pt idx="13186">
                  <c:v>13187</c:v>
                </c:pt>
                <c:pt idx="13187">
                  <c:v>13188</c:v>
                </c:pt>
                <c:pt idx="13188">
                  <c:v>13189</c:v>
                </c:pt>
                <c:pt idx="13189">
                  <c:v>13190</c:v>
                </c:pt>
                <c:pt idx="13190">
                  <c:v>13191</c:v>
                </c:pt>
                <c:pt idx="13191">
                  <c:v>13192</c:v>
                </c:pt>
                <c:pt idx="13192">
                  <c:v>13193</c:v>
                </c:pt>
                <c:pt idx="13193">
                  <c:v>13194</c:v>
                </c:pt>
                <c:pt idx="13194">
                  <c:v>13195</c:v>
                </c:pt>
                <c:pt idx="13195">
                  <c:v>13196</c:v>
                </c:pt>
                <c:pt idx="13196">
                  <c:v>13197</c:v>
                </c:pt>
                <c:pt idx="13197">
                  <c:v>13198</c:v>
                </c:pt>
                <c:pt idx="13198">
                  <c:v>13199</c:v>
                </c:pt>
                <c:pt idx="13199">
                  <c:v>13200</c:v>
                </c:pt>
                <c:pt idx="13200">
                  <c:v>13201</c:v>
                </c:pt>
                <c:pt idx="13201">
                  <c:v>13202</c:v>
                </c:pt>
                <c:pt idx="13202">
                  <c:v>13203</c:v>
                </c:pt>
                <c:pt idx="13203">
                  <c:v>13204</c:v>
                </c:pt>
                <c:pt idx="13204">
                  <c:v>13205</c:v>
                </c:pt>
                <c:pt idx="13205">
                  <c:v>13206</c:v>
                </c:pt>
                <c:pt idx="13206">
                  <c:v>13207</c:v>
                </c:pt>
                <c:pt idx="13207">
                  <c:v>13208</c:v>
                </c:pt>
                <c:pt idx="13208">
                  <c:v>13209</c:v>
                </c:pt>
                <c:pt idx="13209">
                  <c:v>13210</c:v>
                </c:pt>
                <c:pt idx="13210">
                  <c:v>13211</c:v>
                </c:pt>
                <c:pt idx="13211">
                  <c:v>13212</c:v>
                </c:pt>
                <c:pt idx="13212">
                  <c:v>13213</c:v>
                </c:pt>
                <c:pt idx="13213">
                  <c:v>13214</c:v>
                </c:pt>
                <c:pt idx="13214">
                  <c:v>13215</c:v>
                </c:pt>
                <c:pt idx="13215">
                  <c:v>13216</c:v>
                </c:pt>
                <c:pt idx="13216">
                  <c:v>13217</c:v>
                </c:pt>
                <c:pt idx="13217">
                  <c:v>13218</c:v>
                </c:pt>
                <c:pt idx="13218">
                  <c:v>13219</c:v>
                </c:pt>
                <c:pt idx="13219">
                  <c:v>13220</c:v>
                </c:pt>
                <c:pt idx="13220">
                  <c:v>13221</c:v>
                </c:pt>
                <c:pt idx="13221">
                  <c:v>13222</c:v>
                </c:pt>
                <c:pt idx="13222">
                  <c:v>13223</c:v>
                </c:pt>
                <c:pt idx="13223">
                  <c:v>13224</c:v>
                </c:pt>
                <c:pt idx="13224">
                  <c:v>13225</c:v>
                </c:pt>
                <c:pt idx="13225">
                  <c:v>13226</c:v>
                </c:pt>
                <c:pt idx="13226">
                  <c:v>13227</c:v>
                </c:pt>
                <c:pt idx="13227">
                  <c:v>13228</c:v>
                </c:pt>
                <c:pt idx="13228">
                  <c:v>13229</c:v>
                </c:pt>
                <c:pt idx="13229">
                  <c:v>13230</c:v>
                </c:pt>
                <c:pt idx="13230">
                  <c:v>13231</c:v>
                </c:pt>
                <c:pt idx="13231">
                  <c:v>13232</c:v>
                </c:pt>
                <c:pt idx="13232">
                  <c:v>13233</c:v>
                </c:pt>
                <c:pt idx="13233">
                  <c:v>13234</c:v>
                </c:pt>
                <c:pt idx="13234">
                  <c:v>13235</c:v>
                </c:pt>
                <c:pt idx="13235">
                  <c:v>13236</c:v>
                </c:pt>
                <c:pt idx="13236">
                  <c:v>13237</c:v>
                </c:pt>
                <c:pt idx="13237">
                  <c:v>13238</c:v>
                </c:pt>
                <c:pt idx="13238">
                  <c:v>13239</c:v>
                </c:pt>
                <c:pt idx="13239">
                  <c:v>13240</c:v>
                </c:pt>
                <c:pt idx="13240">
                  <c:v>13241</c:v>
                </c:pt>
                <c:pt idx="13241">
                  <c:v>13242</c:v>
                </c:pt>
                <c:pt idx="13242">
                  <c:v>13243</c:v>
                </c:pt>
                <c:pt idx="13243">
                  <c:v>13244</c:v>
                </c:pt>
                <c:pt idx="13244">
                  <c:v>13245</c:v>
                </c:pt>
                <c:pt idx="13245">
                  <c:v>13246</c:v>
                </c:pt>
                <c:pt idx="13246">
                  <c:v>13247</c:v>
                </c:pt>
                <c:pt idx="13247">
                  <c:v>13248</c:v>
                </c:pt>
                <c:pt idx="13248">
                  <c:v>13249</c:v>
                </c:pt>
                <c:pt idx="13249">
                  <c:v>13250</c:v>
                </c:pt>
                <c:pt idx="13250">
                  <c:v>13251</c:v>
                </c:pt>
                <c:pt idx="13251">
                  <c:v>13252</c:v>
                </c:pt>
                <c:pt idx="13252">
                  <c:v>13253</c:v>
                </c:pt>
                <c:pt idx="13253">
                  <c:v>13254</c:v>
                </c:pt>
                <c:pt idx="13254">
                  <c:v>13255</c:v>
                </c:pt>
                <c:pt idx="13255">
                  <c:v>13256</c:v>
                </c:pt>
                <c:pt idx="13256">
                  <c:v>13257</c:v>
                </c:pt>
                <c:pt idx="13257">
                  <c:v>13258</c:v>
                </c:pt>
                <c:pt idx="13258">
                  <c:v>13259</c:v>
                </c:pt>
                <c:pt idx="13259">
                  <c:v>13260</c:v>
                </c:pt>
                <c:pt idx="13260">
                  <c:v>13261</c:v>
                </c:pt>
                <c:pt idx="13261">
                  <c:v>13262</c:v>
                </c:pt>
                <c:pt idx="13262">
                  <c:v>13263</c:v>
                </c:pt>
                <c:pt idx="13263">
                  <c:v>13264</c:v>
                </c:pt>
                <c:pt idx="13264">
                  <c:v>13265</c:v>
                </c:pt>
                <c:pt idx="13265">
                  <c:v>13266</c:v>
                </c:pt>
                <c:pt idx="13266">
                  <c:v>13267</c:v>
                </c:pt>
                <c:pt idx="13267">
                  <c:v>13268</c:v>
                </c:pt>
                <c:pt idx="13268">
                  <c:v>13269</c:v>
                </c:pt>
                <c:pt idx="13269">
                  <c:v>13270</c:v>
                </c:pt>
                <c:pt idx="13270">
                  <c:v>13271</c:v>
                </c:pt>
                <c:pt idx="13271">
                  <c:v>13272</c:v>
                </c:pt>
                <c:pt idx="13272">
                  <c:v>13273</c:v>
                </c:pt>
                <c:pt idx="13273">
                  <c:v>13274</c:v>
                </c:pt>
                <c:pt idx="13274">
                  <c:v>13275</c:v>
                </c:pt>
                <c:pt idx="13275">
                  <c:v>13276</c:v>
                </c:pt>
                <c:pt idx="13276">
                  <c:v>13277</c:v>
                </c:pt>
              </c:numCache>
            </c:numRef>
          </c:xVal>
          <c:yVal>
            <c:numRef>
              <c:f>List1!$G$2:$G$13278</c:f>
              <c:numCache>
                <c:formatCode>General</c:formatCode>
                <c:ptCount val="13277"/>
                <c:pt idx="0">
                  <c:v>4124</c:v>
                </c:pt>
                <c:pt idx="1">
                  <c:v>3778</c:v>
                </c:pt>
                <c:pt idx="2">
                  <c:v>2038</c:v>
                </c:pt>
                <c:pt idx="3">
                  <c:v>1789</c:v>
                </c:pt>
                <c:pt idx="4">
                  <c:v>1524</c:v>
                </c:pt>
                <c:pt idx="5">
                  <c:v>1442</c:v>
                </c:pt>
                <c:pt idx="6">
                  <c:v>1271</c:v>
                </c:pt>
                <c:pt idx="7">
                  <c:v>1250</c:v>
                </c:pt>
                <c:pt idx="8">
                  <c:v>963</c:v>
                </c:pt>
                <c:pt idx="9">
                  <c:v>820</c:v>
                </c:pt>
                <c:pt idx="10">
                  <c:v>757</c:v>
                </c:pt>
                <c:pt idx="11">
                  <c:v>704</c:v>
                </c:pt>
                <c:pt idx="12">
                  <c:v>692</c:v>
                </c:pt>
                <c:pt idx="13">
                  <c:v>681</c:v>
                </c:pt>
                <c:pt idx="14">
                  <c:v>658</c:v>
                </c:pt>
                <c:pt idx="15">
                  <c:v>655</c:v>
                </c:pt>
                <c:pt idx="16">
                  <c:v>622</c:v>
                </c:pt>
                <c:pt idx="17">
                  <c:v>578</c:v>
                </c:pt>
                <c:pt idx="18">
                  <c:v>575</c:v>
                </c:pt>
                <c:pt idx="19">
                  <c:v>554</c:v>
                </c:pt>
                <c:pt idx="20">
                  <c:v>534</c:v>
                </c:pt>
                <c:pt idx="21">
                  <c:v>505</c:v>
                </c:pt>
                <c:pt idx="22">
                  <c:v>484</c:v>
                </c:pt>
                <c:pt idx="23">
                  <c:v>482</c:v>
                </c:pt>
                <c:pt idx="24">
                  <c:v>436</c:v>
                </c:pt>
                <c:pt idx="25">
                  <c:v>434</c:v>
                </c:pt>
                <c:pt idx="26">
                  <c:v>398</c:v>
                </c:pt>
                <c:pt idx="27">
                  <c:v>398</c:v>
                </c:pt>
                <c:pt idx="28">
                  <c:v>395</c:v>
                </c:pt>
                <c:pt idx="29">
                  <c:v>393</c:v>
                </c:pt>
                <c:pt idx="30">
                  <c:v>383</c:v>
                </c:pt>
                <c:pt idx="31">
                  <c:v>381</c:v>
                </c:pt>
                <c:pt idx="32">
                  <c:v>348</c:v>
                </c:pt>
                <c:pt idx="33">
                  <c:v>336</c:v>
                </c:pt>
                <c:pt idx="34">
                  <c:v>329</c:v>
                </c:pt>
                <c:pt idx="35">
                  <c:v>322</c:v>
                </c:pt>
                <c:pt idx="36">
                  <c:v>304</c:v>
                </c:pt>
                <c:pt idx="37">
                  <c:v>303</c:v>
                </c:pt>
                <c:pt idx="38">
                  <c:v>295</c:v>
                </c:pt>
                <c:pt idx="39">
                  <c:v>284</c:v>
                </c:pt>
                <c:pt idx="40">
                  <c:v>281</c:v>
                </c:pt>
                <c:pt idx="41">
                  <c:v>270</c:v>
                </c:pt>
                <c:pt idx="42">
                  <c:v>269</c:v>
                </c:pt>
                <c:pt idx="43">
                  <c:v>268</c:v>
                </c:pt>
                <c:pt idx="44">
                  <c:v>267</c:v>
                </c:pt>
                <c:pt idx="45">
                  <c:v>265</c:v>
                </c:pt>
                <c:pt idx="46">
                  <c:v>258</c:v>
                </c:pt>
                <c:pt idx="47">
                  <c:v>243</c:v>
                </c:pt>
                <c:pt idx="48">
                  <c:v>240</c:v>
                </c:pt>
                <c:pt idx="49">
                  <c:v>233</c:v>
                </c:pt>
                <c:pt idx="50">
                  <c:v>219</c:v>
                </c:pt>
                <c:pt idx="51">
                  <c:v>216</c:v>
                </c:pt>
                <c:pt idx="52">
                  <c:v>213</c:v>
                </c:pt>
                <c:pt idx="53">
                  <c:v>213</c:v>
                </c:pt>
                <c:pt idx="54">
                  <c:v>213</c:v>
                </c:pt>
                <c:pt idx="55">
                  <c:v>204</c:v>
                </c:pt>
                <c:pt idx="56">
                  <c:v>196</c:v>
                </c:pt>
                <c:pt idx="57">
                  <c:v>196</c:v>
                </c:pt>
                <c:pt idx="58">
                  <c:v>193</c:v>
                </c:pt>
                <c:pt idx="59">
                  <c:v>188</c:v>
                </c:pt>
                <c:pt idx="60">
                  <c:v>184</c:v>
                </c:pt>
                <c:pt idx="61">
                  <c:v>178</c:v>
                </c:pt>
                <c:pt idx="62">
                  <c:v>177</c:v>
                </c:pt>
                <c:pt idx="63">
                  <c:v>176</c:v>
                </c:pt>
                <c:pt idx="64">
                  <c:v>176</c:v>
                </c:pt>
                <c:pt idx="65">
                  <c:v>175</c:v>
                </c:pt>
                <c:pt idx="66">
                  <c:v>174</c:v>
                </c:pt>
                <c:pt idx="67">
                  <c:v>171</c:v>
                </c:pt>
                <c:pt idx="68">
                  <c:v>170</c:v>
                </c:pt>
                <c:pt idx="69">
                  <c:v>168</c:v>
                </c:pt>
                <c:pt idx="70">
                  <c:v>167</c:v>
                </c:pt>
                <c:pt idx="71">
                  <c:v>167</c:v>
                </c:pt>
                <c:pt idx="72">
                  <c:v>165</c:v>
                </c:pt>
                <c:pt idx="73">
                  <c:v>165</c:v>
                </c:pt>
                <c:pt idx="74">
                  <c:v>162</c:v>
                </c:pt>
                <c:pt idx="75">
                  <c:v>158</c:v>
                </c:pt>
                <c:pt idx="76">
                  <c:v>155</c:v>
                </c:pt>
                <c:pt idx="77">
                  <c:v>154</c:v>
                </c:pt>
                <c:pt idx="78">
                  <c:v>152</c:v>
                </c:pt>
                <c:pt idx="79">
                  <c:v>150</c:v>
                </c:pt>
                <c:pt idx="80">
                  <c:v>149</c:v>
                </c:pt>
                <c:pt idx="81">
                  <c:v>147</c:v>
                </c:pt>
                <c:pt idx="82">
                  <c:v>145</c:v>
                </c:pt>
                <c:pt idx="83">
                  <c:v>145</c:v>
                </c:pt>
                <c:pt idx="84">
                  <c:v>145</c:v>
                </c:pt>
                <c:pt idx="85">
                  <c:v>143</c:v>
                </c:pt>
                <c:pt idx="86">
                  <c:v>137</c:v>
                </c:pt>
                <c:pt idx="87">
                  <c:v>137</c:v>
                </c:pt>
                <c:pt idx="88">
                  <c:v>136</c:v>
                </c:pt>
                <c:pt idx="89">
                  <c:v>135</c:v>
                </c:pt>
                <c:pt idx="90">
                  <c:v>134</c:v>
                </c:pt>
                <c:pt idx="91">
                  <c:v>132</c:v>
                </c:pt>
                <c:pt idx="92">
                  <c:v>130</c:v>
                </c:pt>
                <c:pt idx="93">
                  <c:v>128</c:v>
                </c:pt>
                <c:pt idx="94">
                  <c:v>127</c:v>
                </c:pt>
                <c:pt idx="95">
                  <c:v>126</c:v>
                </c:pt>
                <c:pt idx="96">
                  <c:v>126</c:v>
                </c:pt>
                <c:pt idx="97">
                  <c:v>126</c:v>
                </c:pt>
                <c:pt idx="98">
                  <c:v>124</c:v>
                </c:pt>
                <c:pt idx="99">
                  <c:v>122</c:v>
                </c:pt>
                <c:pt idx="100">
                  <c:v>122</c:v>
                </c:pt>
                <c:pt idx="101">
                  <c:v>121</c:v>
                </c:pt>
                <c:pt idx="102">
                  <c:v>121</c:v>
                </c:pt>
                <c:pt idx="103">
                  <c:v>120</c:v>
                </c:pt>
                <c:pt idx="104">
                  <c:v>119</c:v>
                </c:pt>
                <c:pt idx="105">
                  <c:v>118</c:v>
                </c:pt>
                <c:pt idx="106">
                  <c:v>116</c:v>
                </c:pt>
                <c:pt idx="107">
                  <c:v>114</c:v>
                </c:pt>
                <c:pt idx="108">
                  <c:v>113</c:v>
                </c:pt>
                <c:pt idx="109">
                  <c:v>113</c:v>
                </c:pt>
                <c:pt idx="110">
                  <c:v>111</c:v>
                </c:pt>
                <c:pt idx="111">
                  <c:v>111</c:v>
                </c:pt>
                <c:pt idx="112">
                  <c:v>110</c:v>
                </c:pt>
                <c:pt idx="113">
                  <c:v>109</c:v>
                </c:pt>
                <c:pt idx="114">
                  <c:v>109</c:v>
                </c:pt>
                <c:pt idx="115">
                  <c:v>109</c:v>
                </c:pt>
                <c:pt idx="116">
                  <c:v>109</c:v>
                </c:pt>
                <c:pt idx="117">
                  <c:v>107</c:v>
                </c:pt>
                <c:pt idx="118">
                  <c:v>107</c:v>
                </c:pt>
                <c:pt idx="119">
                  <c:v>107</c:v>
                </c:pt>
                <c:pt idx="120">
                  <c:v>105</c:v>
                </c:pt>
                <c:pt idx="121">
                  <c:v>104</c:v>
                </c:pt>
                <c:pt idx="122">
                  <c:v>104</c:v>
                </c:pt>
                <c:pt idx="123">
                  <c:v>103</c:v>
                </c:pt>
                <c:pt idx="124">
                  <c:v>102</c:v>
                </c:pt>
                <c:pt idx="125">
                  <c:v>101</c:v>
                </c:pt>
                <c:pt idx="126">
                  <c:v>101</c:v>
                </c:pt>
                <c:pt idx="127">
                  <c:v>101</c:v>
                </c:pt>
                <c:pt idx="128">
                  <c:v>99</c:v>
                </c:pt>
                <c:pt idx="129">
                  <c:v>98</c:v>
                </c:pt>
                <c:pt idx="130">
                  <c:v>96</c:v>
                </c:pt>
                <c:pt idx="131">
                  <c:v>95</c:v>
                </c:pt>
                <c:pt idx="132">
                  <c:v>95</c:v>
                </c:pt>
                <c:pt idx="133">
                  <c:v>94</c:v>
                </c:pt>
                <c:pt idx="134">
                  <c:v>94</c:v>
                </c:pt>
                <c:pt idx="135">
                  <c:v>94</c:v>
                </c:pt>
                <c:pt idx="136">
                  <c:v>94</c:v>
                </c:pt>
                <c:pt idx="137">
                  <c:v>94</c:v>
                </c:pt>
                <c:pt idx="138">
                  <c:v>93</c:v>
                </c:pt>
                <c:pt idx="139">
                  <c:v>92</c:v>
                </c:pt>
                <c:pt idx="140">
                  <c:v>90</c:v>
                </c:pt>
                <c:pt idx="141">
                  <c:v>88</c:v>
                </c:pt>
                <c:pt idx="142">
                  <c:v>88</c:v>
                </c:pt>
                <c:pt idx="143">
                  <c:v>87</c:v>
                </c:pt>
                <c:pt idx="144">
                  <c:v>86</c:v>
                </c:pt>
                <c:pt idx="145">
                  <c:v>86</c:v>
                </c:pt>
                <c:pt idx="146">
                  <c:v>86</c:v>
                </c:pt>
                <c:pt idx="147">
                  <c:v>86</c:v>
                </c:pt>
                <c:pt idx="148">
                  <c:v>85</c:v>
                </c:pt>
                <c:pt idx="149">
                  <c:v>84</c:v>
                </c:pt>
                <c:pt idx="150">
                  <c:v>84</c:v>
                </c:pt>
                <c:pt idx="151">
                  <c:v>84</c:v>
                </c:pt>
                <c:pt idx="152">
                  <c:v>82</c:v>
                </c:pt>
                <c:pt idx="153">
                  <c:v>82</c:v>
                </c:pt>
                <c:pt idx="154">
                  <c:v>82</c:v>
                </c:pt>
                <c:pt idx="155">
                  <c:v>81</c:v>
                </c:pt>
                <c:pt idx="156">
                  <c:v>81</c:v>
                </c:pt>
                <c:pt idx="157">
                  <c:v>81</c:v>
                </c:pt>
                <c:pt idx="158">
                  <c:v>81</c:v>
                </c:pt>
                <c:pt idx="159">
                  <c:v>80</c:v>
                </c:pt>
                <c:pt idx="160">
                  <c:v>80</c:v>
                </c:pt>
                <c:pt idx="161">
                  <c:v>80</c:v>
                </c:pt>
                <c:pt idx="162">
                  <c:v>79</c:v>
                </c:pt>
                <c:pt idx="163">
                  <c:v>79</c:v>
                </c:pt>
                <c:pt idx="164">
                  <c:v>79</c:v>
                </c:pt>
                <c:pt idx="165">
                  <c:v>78</c:v>
                </c:pt>
                <c:pt idx="166">
                  <c:v>78</c:v>
                </c:pt>
                <c:pt idx="167">
                  <c:v>78</c:v>
                </c:pt>
                <c:pt idx="168">
                  <c:v>78</c:v>
                </c:pt>
                <c:pt idx="169">
                  <c:v>78</c:v>
                </c:pt>
                <c:pt idx="170">
                  <c:v>78</c:v>
                </c:pt>
                <c:pt idx="171">
                  <c:v>77</c:v>
                </c:pt>
                <c:pt idx="172">
                  <c:v>76</c:v>
                </c:pt>
                <c:pt idx="173">
                  <c:v>75</c:v>
                </c:pt>
                <c:pt idx="174">
                  <c:v>75</c:v>
                </c:pt>
                <c:pt idx="175">
                  <c:v>75</c:v>
                </c:pt>
                <c:pt idx="176">
                  <c:v>75</c:v>
                </c:pt>
                <c:pt idx="177">
                  <c:v>75</c:v>
                </c:pt>
                <c:pt idx="178">
                  <c:v>75</c:v>
                </c:pt>
                <c:pt idx="179">
                  <c:v>74</c:v>
                </c:pt>
                <c:pt idx="180">
                  <c:v>74</c:v>
                </c:pt>
                <c:pt idx="181">
                  <c:v>73</c:v>
                </c:pt>
                <c:pt idx="182">
                  <c:v>72</c:v>
                </c:pt>
                <c:pt idx="183">
                  <c:v>72</c:v>
                </c:pt>
                <c:pt idx="184">
                  <c:v>72</c:v>
                </c:pt>
                <c:pt idx="185">
                  <c:v>71</c:v>
                </c:pt>
                <c:pt idx="186">
                  <c:v>71</c:v>
                </c:pt>
                <c:pt idx="187">
                  <c:v>70</c:v>
                </c:pt>
                <c:pt idx="188">
                  <c:v>70</c:v>
                </c:pt>
                <c:pt idx="189">
                  <c:v>70</c:v>
                </c:pt>
                <c:pt idx="190">
                  <c:v>70</c:v>
                </c:pt>
                <c:pt idx="191">
                  <c:v>70</c:v>
                </c:pt>
                <c:pt idx="192">
                  <c:v>70</c:v>
                </c:pt>
                <c:pt idx="193">
                  <c:v>70</c:v>
                </c:pt>
                <c:pt idx="194">
                  <c:v>69</c:v>
                </c:pt>
                <c:pt idx="195">
                  <c:v>68</c:v>
                </c:pt>
                <c:pt idx="196">
                  <c:v>68</c:v>
                </c:pt>
                <c:pt idx="197">
                  <c:v>68</c:v>
                </c:pt>
                <c:pt idx="198">
                  <c:v>67</c:v>
                </c:pt>
                <c:pt idx="199">
                  <c:v>67</c:v>
                </c:pt>
                <c:pt idx="200">
                  <c:v>67</c:v>
                </c:pt>
                <c:pt idx="201">
                  <c:v>67</c:v>
                </c:pt>
                <c:pt idx="202">
                  <c:v>66</c:v>
                </c:pt>
                <c:pt idx="203">
                  <c:v>66</c:v>
                </c:pt>
                <c:pt idx="204">
                  <c:v>65</c:v>
                </c:pt>
                <c:pt idx="205">
                  <c:v>64</c:v>
                </c:pt>
                <c:pt idx="206">
                  <c:v>63</c:v>
                </c:pt>
                <c:pt idx="207">
                  <c:v>63</c:v>
                </c:pt>
                <c:pt idx="208">
                  <c:v>62</c:v>
                </c:pt>
                <c:pt idx="209">
                  <c:v>62</c:v>
                </c:pt>
                <c:pt idx="210">
                  <c:v>62</c:v>
                </c:pt>
                <c:pt idx="211">
                  <c:v>62</c:v>
                </c:pt>
                <c:pt idx="212">
                  <c:v>62</c:v>
                </c:pt>
                <c:pt idx="213">
                  <c:v>62</c:v>
                </c:pt>
                <c:pt idx="214">
                  <c:v>61</c:v>
                </c:pt>
                <c:pt idx="215">
                  <c:v>61</c:v>
                </c:pt>
                <c:pt idx="216">
                  <c:v>61</c:v>
                </c:pt>
                <c:pt idx="217">
                  <c:v>61</c:v>
                </c:pt>
                <c:pt idx="218">
                  <c:v>61</c:v>
                </c:pt>
                <c:pt idx="219">
                  <c:v>61</c:v>
                </c:pt>
                <c:pt idx="220">
                  <c:v>60</c:v>
                </c:pt>
                <c:pt idx="221">
                  <c:v>60</c:v>
                </c:pt>
                <c:pt idx="222">
                  <c:v>60</c:v>
                </c:pt>
                <c:pt idx="223">
                  <c:v>59</c:v>
                </c:pt>
                <c:pt idx="224">
                  <c:v>59</c:v>
                </c:pt>
                <c:pt idx="225">
                  <c:v>59</c:v>
                </c:pt>
                <c:pt idx="226">
                  <c:v>59</c:v>
                </c:pt>
                <c:pt idx="227">
                  <c:v>59</c:v>
                </c:pt>
                <c:pt idx="228">
                  <c:v>59</c:v>
                </c:pt>
                <c:pt idx="229">
                  <c:v>58</c:v>
                </c:pt>
                <c:pt idx="230">
                  <c:v>58</c:v>
                </c:pt>
                <c:pt idx="231">
                  <c:v>58</c:v>
                </c:pt>
                <c:pt idx="232">
                  <c:v>58</c:v>
                </c:pt>
                <c:pt idx="233">
                  <c:v>58</c:v>
                </c:pt>
                <c:pt idx="234">
                  <c:v>58</c:v>
                </c:pt>
                <c:pt idx="235">
                  <c:v>58</c:v>
                </c:pt>
                <c:pt idx="236">
                  <c:v>58</c:v>
                </c:pt>
                <c:pt idx="237">
                  <c:v>57</c:v>
                </c:pt>
                <c:pt idx="238">
                  <c:v>57</c:v>
                </c:pt>
                <c:pt idx="239">
                  <c:v>57</c:v>
                </c:pt>
                <c:pt idx="240">
                  <c:v>57</c:v>
                </c:pt>
                <c:pt idx="241">
                  <c:v>57</c:v>
                </c:pt>
                <c:pt idx="242">
                  <c:v>56</c:v>
                </c:pt>
                <c:pt idx="243">
                  <c:v>56</c:v>
                </c:pt>
                <c:pt idx="244">
                  <c:v>56</c:v>
                </c:pt>
                <c:pt idx="245">
                  <c:v>55</c:v>
                </c:pt>
                <c:pt idx="246">
                  <c:v>55</c:v>
                </c:pt>
                <c:pt idx="247">
                  <c:v>55</c:v>
                </c:pt>
                <c:pt idx="248">
                  <c:v>55</c:v>
                </c:pt>
                <c:pt idx="249">
                  <c:v>54</c:v>
                </c:pt>
                <c:pt idx="250">
                  <c:v>54</c:v>
                </c:pt>
                <c:pt idx="251">
                  <c:v>54</c:v>
                </c:pt>
                <c:pt idx="252">
                  <c:v>54</c:v>
                </c:pt>
                <c:pt idx="253">
                  <c:v>53</c:v>
                </c:pt>
                <c:pt idx="254">
                  <c:v>53</c:v>
                </c:pt>
                <c:pt idx="255">
                  <c:v>53</c:v>
                </c:pt>
                <c:pt idx="256">
                  <c:v>53</c:v>
                </c:pt>
                <c:pt idx="257">
                  <c:v>52</c:v>
                </c:pt>
                <c:pt idx="258">
                  <c:v>52</c:v>
                </c:pt>
                <c:pt idx="259">
                  <c:v>52</c:v>
                </c:pt>
                <c:pt idx="260">
                  <c:v>51</c:v>
                </c:pt>
                <c:pt idx="261">
                  <c:v>51</c:v>
                </c:pt>
                <c:pt idx="262">
                  <c:v>51</c:v>
                </c:pt>
                <c:pt idx="263">
                  <c:v>51</c:v>
                </c:pt>
                <c:pt idx="264">
                  <c:v>51</c:v>
                </c:pt>
                <c:pt idx="265">
                  <c:v>50</c:v>
                </c:pt>
                <c:pt idx="266">
                  <c:v>50</c:v>
                </c:pt>
                <c:pt idx="267">
                  <c:v>50</c:v>
                </c:pt>
                <c:pt idx="268">
                  <c:v>50</c:v>
                </c:pt>
                <c:pt idx="269">
                  <c:v>50</c:v>
                </c:pt>
                <c:pt idx="270">
                  <c:v>50</c:v>
                </c:pt>
                <c:pt idx="271">
                  <c:v>49</c:v>
                </c:pt>
                <c:pt idx="272">
                  <c:v>49</c:v>
                </c:pt>
                <c:pt idx="273">
                  <c:v>49</c:v>
                </c:pt>
                <c:pt idx="274">
                  <c:v>49</c:v>
                </c:pt>
                <c:pt idx="275">
                  <c:v>49</c:v>
                </c:pt>
                <c:pt idx="276">
                  <c:v>49</c:v>
                </c:pt>
                <c:pt idx="277">
                  <c:v>48</c:v>
                </c:pt>
                <c:pt idx="278">
                  <c:v>48</c:v>
                </c:pt>
                <c:pt idx="279">
                  <c:v>48</c:v>
                </c:pt>
                <c:pt idx="280">
                  <c:v>48</c:v>
                </c:pt>
                <c:pt idx="281">
                  <c:v>48</c:v>
                </c:pt>
                <c:pt idx="282">
                  <c:v>47</c:v>
                </c:pt>
                <c:pt idx="283">
                  <c:v>47</c:v>
                </c:pt>
                <c:pt idx="284">
                  <c:v>47</c:v>
                </c:pt>
                <c:pt idx="285">
                  <c:v>47</c:v>
                </c:pt>
                <c:pt idx="286">
                  <c:v>47</c:v>
                </c:pt>
                <c:pt idx="287">
                  <c:v>47</c:v>
                </c:pt>
                <c:pt idx="288">
                  <c:v>47</c:v>
                </c:pt>
                <c:pt idx="289">
                  <c:v>47</c:v>
                </c:pt>
                <c:pt idx="290">
                  <c:v>46</c:v>
                </c:pt>
                <c:pt idx="291">
                  <c:v>46</c:v>
                </c:pt>
                <c:pt idx="292">
                  <c:v>46</c:v>
                </c:pt>
                <c:pt idx="293">
                  <c:v>46</c:v>
                </c:pt>
                <c:pt idx="294">
                  <c:v>45</c:v>
                </c:pt>
                <c:pt idx="295">
                  <c:v>45</c:v>
                </c:pt>
                <c:pt idx="296">
                  <c:v>45</c:v>
                </c:pt>
                <c:pt idx="297">
                  <c:v>45</c:v>
                </c:pt>
                <c:pt idx="298">
                  <c:v>45</c:v>
                </c:pt>
                <c:pt idx="299">
                  <c:v>45</c:v>
                </c:pt>
                <c:pt idx="300">
                  <c:v>44</c:v>
                </c:pt>
                <c:pt idx="301">
                  <c:v>44</c:v>
                </c:pt>
                <c:pt idx="302">
                  <c:v>44</c:v>
                </c:pt>
                <c:pt idx="303">
                  <c:v>44</c:v>
                </c:pt>
                <c:pt idx="304">
                  <c:v>44</c:v>
                </c:pt>
                <c:pt idx="305">
                  <c:v>44</c:v>
                </c:pt>
                <c:pt idx="306">
                  <c:v>44</c:v>
                </c:pt>
                <c:pt idx="307">
                  <c:v>43</c:v>
                </c:pt>
                <c:pt idx="308">
                  <c:v>43</c:v>
                </c:pt>
                <c:pt idx="309">
                  <c:v>43</c:v>
                </c:pt>
                <c:pt idx="310">
                  <c:v>43</c:v>
                </c:pt>
                <c:pt idx="311">
                  <c:v>43</c:v>
                </c:pt>
                <c:pt idx="312">
                  <c:v>43</c:v>
                </c:pt>
                <c:pt idx="313">
                  <c:v>42</c:v>
                </c:pt>
                <c:pt idx="314">
                  <c:v>42</c:v>
                </c:pt>
                <c:pt idx="315">
                  <c:v>42</c:v>
                </c:pt>
                <c:pt idx="316">
                  <c:v>42</c:v>
                </c:pt>
                <c:pt idx="317">
                  <c:v>42</c:v>
                </c:pt>
                <c:pt idx="318">
                  <c:v>42</c:v>
                </c:pt>
                <c:pt idx="319">
                  <c:v>41</c:v>
                </c:pt>
                <c:pt idx="320">
                  <c:v>41</c:v>
                </c:pt>
                <c:pt idx="321">
                  <c:v>41</c:v>
                </c:pt>
                <c:pt idx="322">
                  <c:v>41</c:v>
                </c:pt>
                <c:pt idx="323">
                  <c:v>41</c:v>
                </c:pt>
                <c:pt idx="324">
                  <c:v>41</c:v>
                </c:pt>
                <c:pt idx="325">
                  <c:v>41</c:v>
                </c:pt>
                <c:pt idx="326">
                  <c:v>41</c:v>
                </c:pt>
                <c:pt idx="327">
                  <c:v>41</c:v>
                </c:pt>
                <c:pt idx="328">
                  <c:v>41</c:v>
                </c:pt>
                <c:pt idx="329">
                  <c:v>40</c:v>
                </c:pt>
                <c:pt idx="330">
                  <c:v>40</c:v>
                </c:pt>
                <c:pt idx="331">
                  <c:v>40</c:v>
                </c:pt>
                <c:pt idx="332">
                  <c:v>40</c:v>
                </c:pt>
                <c:pt idx="333">
                  <c:v>40</c:v>
                </c:pt>
                <c:pt idx="334">
                  <c:v>40</c:v>
                </c:pt>
                <c:pt idx="335">
                  <c:v>40</c:v>
                </c:pt>
                <c:pt idx="336">
                  <c:v>40</c:v>
                </c:pt>
                <c:pt idx="337">
                  <c:v>40</c:v>
                </c:pt>
                <c:pt idx="338">
                  <c:v>39</c:v>
                </c:pt>
                <c:pt idx="339">
                  <c:v>39</c:v>
                </c:pt>
                <c:pt idx="340">
                  <c:v>39</c:v>
                </c:pt>
                <c:pt idx="341">
                  <c:v>39</c:v>
                </c:pt>
                <c:pt idx="342">
                  <c:v>39</c:v>
                </c:pt>
                <c:pt idx="343">
                  <c:v>39</c:v>
                </c:pt>
                <c:pt idx="344">
                  <c:v>39</c:v>
                </c:pt>
                <c:pt idx="345">
                  <c:v>39</c:v>
                </c:pt>
                <c:pt idx="346">
                  <c:v>39</c:v>
                </c:pt>
                <c:pt idx="347">
                  <c:v>39</c:v>
                </c:pt>
                <c:pt idx="348">
                  <c:v>38</c:v>
                </c:pt>
                <c:pt idx="349">
                  <c:v>38</c:v>
                </c:pt>
                <c:pt idx="350">
                  <c:v>38</c:v>
                </c:pt>
                <c:pt idx="351">
                  <c:v>38</c:v>
                </c:pt>
                <c:pt idx="352">
                  <c:v>38</c:v>
                </c:pt>
                <c:pt idx="353">
                  <c:v>38</c:v>
                </c:pt>
                <c:pt idx="354">
                  <c:v>38</c:v>
                </c:pt>
                <c:pt idx="355">
                  <c:v>38</c:v>
                </c:pt>
                <c:pt idx="356">
                  <c:v>38</c:v>
                </c:pt>
                <c:pt idx="357">
                  <c:v>38</c:v>
                </c:pt>
                <c:pt idx="358">
                  <c:v>37</c:v>
                </c:pt>
                <c:pt idx="359">
                  <c:v>37</c:v>
                </c:pt>
                <c:pt idx="360">
                  <c:v>37</c:v>
                </c:pt>
                <c:pt idx="361">
                  <c:v>37</c:v>
                </c:pt>
                <c:pt idx="362">
                  <c:v>37</c:v>
                </c:pt>
                <c:pt idx="363">
                  <c:v>37</c:v>
                </c:pt>
                <c:pt idx="364">
                  <c:v>37</c:v>
                </c:pt>
                <c:pt idx="365">
                  <c:v>37</c:v>
                </c:pt>
                <c:pt idx="366">
                  <c:v>37</c:v>
                </c:pt>
                <c:pt idx="367">
                  <c:v>37</c:v>
                </c:pt>
                <c:pt idx="368">
                  <c:v>37</c:v>
                </c:pt>
                <c:pt idx="369">
                  <c:v>37</c:v>
                </c:pt>
                <c:pt idx="370">
                  <c:v>37</c:v>
                </c:pt>
                <c:pt idx="371">
                  <c:v>37</c:v>
                </c:pt>
                <c:pt idx="372">
                  <c:v>37</c:v>
                </c:pt>
                <c:pt idx="373">
                  <c:v>37</c:v>
                </c:pt>
                <c:pt idx="374">
                  <c:v>37</c:v>
                </c:pt>
                <c:pt idx="375">
                  <c:v>37</c:v>
                </c:pt>
                <c:pt idx="376">
                  <c:v>36</c:v>
                </c:pt>
                <c:pt idx="377">
                  <c:v>36</c:v>
                </c:pt>
                <c:pt idx="378">
                  <c:v>36</c:v>
                </c:pt>
                <c:pt idx="379">
                  <c:v>36</c:v>
                </c:pt>
                <c:pt idx="380">
                  <c:v>36</c:v>
                </c:pt>
                <c:pt idx="381">
                  <c:v>36</c:v>
                </c:pt>
                <c:pt idx="382">
                  <c:v>36</c:v>
                </c:pt>
                <c:pt idx="383">
                  <c:v>36</c:v>
                </c:pt>
                <c:pt idx="384">
                  <c:v>36</c:v>
                </c:pt>
                <c:pt idx="385">
                  <c:v>36</c:v>
                </c:pt>
                <c:pt idx="386">
                  <c:v>36</c:v>
                </c:pt>
                <c:pt idx="387">
                  <c:v>36</c:v>
                </c:pt>
                <c:pt idx="388">
                  <c:v>36</c:v>
                </c:pt>
                <c:pt idx="389">
                  <c:v>35</c:v>
                </c:pt>
                <c:pt idx="390">
                  <c:v>35</c:v>
                </c:pt>
                <c:pt idx="391">
                  <c:v>35</c:v>
                </c:pt>
                <c:pt idx="392">
                  <c:v>35</c:v>
                </c:pt>
                <c:pt idx="393">
                  <c:v>35</c:v>
                </c:pt>
                <c:pt idx="394">
                  <c:v>35</c:v>
                </c:pt>
                <c:pt idx="395">
                  <c:v>35</c:v>
                </c:pt>
                <c:pt idx="396">
                  <c:v>35</c:v>
                </c:pt>
                <c:pt idx="397">
                  <c:v>35</c:v>
                </c:pt>
                <c:pt idx="398">
                  <c:v>35</c:v>
                </c:pt>
                <c:pt idx="399">
                  <c:v>35</c:v>
                </c:pt>
                <c:pt idx="400">
                  <c:v>35</c:v>
                </c:pt>
                <c:pt idx="401">
                  <c:v>34</c:v>
                </c:pt>
                <c:pt idx="402">
                  <c:v>34</c:v>
                </c:pt>
                <c:pt idx="403">
                  <c:v>34</c:v>
                </c:pt>
                <c:pt idx="404">
                  <c:v>34</c:v>
                </c:pt>
                <c:pt idx="405">
                  <c:v>34</c:v>
                </c:pt>
                <c:pt idx="406">
                  <c:v>34</c:v>
                </c:pt>
                <c:pt idx="407">
                  <c:v>33</c:v>
                </c:pt>
                <c:pt idx="408">
                  <c:v>33</c:v>
                </c:pt>
                <c:pt idx="409">
                  <c:v>33</c:v>
                </c:pt>
                <c:pt idx="410">
                  <c:v>33</c:v>
                </c:pt>
                <c:pt idx="411">
                  <c:v>33</c:v>
                </c:pt>
                <c:pt idx="412">
                  <c:v>33</c:v>
                </c:pt>
                <c:pt idx="413">
                  <c:v>33</c:v>
                </c:pt>
                <c:pt idx="414">
                  <c:v>33</c:v>
                </c:pt>
                <c:pt idx="415">
                  <c:v>33</c:v>
                </c:pt>
                <c:pt idx="416">
                  <c:v>33</c:v>
                </c:pt>
                <c:pt idx="417">
                  <c:v>33</c:v>
                </c:pt>
                <c:pt idx="418">
                  <c:v>33</c:v>
                </c:pt>
                <c:pt idx="419">
                  <c:v>33</c:v>
                </c:pt>
                <c:pt idx="420">
                  <c:v>32</c:v>
                </c:pt>
                <c:pt idx="421">
                  <c:v>32</c:v>
                </c:pt>
                <c:pt idx="422">
                  <c:v>32</c:v>
                </c:pt>
                <c:pt idx="423">
                  <c:v>32</c:v>
                </c:pt>
                <c:pt idx="424">
                  <c:v>32</c:v>
                </c:pt>
                <c:pt idx="425">
                  <c:v>32</c:v>
                </c:pt>
                <c:pt idx="426">
                  <c:v>32</c:v>
                </c:pt>
                <c:pt idx="427">
                  <c:v>32</c:v>
                </c:pt>
                <c:pt idx="428">
                  <c:v>32</c:v>
                </c:pt>
                <c:pt idx="429">
                  <c:v>32</c:v>
                </c:pt>
                <c:pt idx="430">
                  <c:v>32</c:v>
                </c:pt>
                <c:pt idx="431">
                  <c:v>32</c:v>
                </c:pt>
                <c:pt idx="432">
                  <c:v>31</c:v>
                </c:pt>
                <c:pt idx="433">
                  <c:v>31</c:v>
                </c:pt>
                <c:pt idx="434">
                  <c:v>31</c:v>
                </c:pt>
                <c:pt idx="435">
                  <c:v>31</c:v>
                </c:pt>
                <c:pt idx="436">
                  <c:v>31</c:v>
                </c:pt>
                <c:pt idx="437">
                  <c:v>31</c:v>
                </c:pt>
                <c:pt idx="438">
                  <c:v>31</c:v>
                </c:pt>
                <c:pt idx="439">
                  <c:v>31</c:v>
                </c:pt>
                <c:pt idx="440">
                  <c:v>31</c:v>
                </c:pt>
                <c:pt idx="441">
                  <c:v>31</c:v>
                </c:pt>
                <c:pt idx="442">
                  <c:v>31</c:v>
                </c:pt>
                <c:pt idx="443">
                  <c:v>31</c:v>
                </c:pt>
                <c:pt idx="444">
                  <c:v>31</c:v>
                </c:pt>
                <c:pt idx="445">
                  <c:v>31</c:v>
                </c:pt>
                <c:pt idx="446">
                  <c:v>30</c:v>
                </c:pt>
                <c:pt idx="447">
                  <c:v>30</c:v>
                </c:pt>
                <c:pt idx="448">
                  <c:v>30</c:v>
                </c:pt>
                <c:pt idx="449">
                  <c:v>30</c:v>
                </c:pt>
                <c:pt idx="450">
                  <c:v>30</c:v>
                </c:pt>
                <c:pt idx="451">
                  <c:v>30</c:v>
                </c:pt>
                <c:pt idx="452">
                  <c:v>30</c:v>
                </c:pt>
                <c:pt idx="453">
                  <c:v>30</c:v>
                </c:pt>
                <c:pt idx="454">
                  <c:v>30</c:v>
                </c:pt>
                <c:pt idx="455">
                  <c:v>30</c:v>
                </c:pt>
                <c:pt idx="456">
                  <c:v>30</c:v>
                </c:pt>
                <c:pt idx="457">
                  <c:v>30</c:v>
                </c:pt>
                <c:pt idx="458">
                  <c:v>30</c:v>
                </c:pt>
                <c:pt idx="459">
                  <c:v>30</c:v>
                </c:pt>
                <c:pt idx="460">
                  <c:v>30</c:v>
                </c:pt>
                <c:pt idx="461">
                  <c:v>29</c:v>
                </c:pt>
                <c:pt idx="462">
                  <c:v>29</c:v>
                </c:pt>
                <c:pt idx="463">
                  <c:v>29</c:v>
                </c:pt>
                <c:pt idx="464">
                  <c:v>29</c:v>
                </c:pt>
                <c:pt idx="465">
                  <c:v>29</c:v>
                </c:pt>
                <c:pt idx="466">
                  <c:v>29</c:v>
                </c:pt>
                <c:pt idx="467">
                  <c:v>29</c:v>
                </c:pt>
                <c:pt idx="468">
                  <c:v>29</c:v>
                </c:pt>
                <c:pt idx="469">
                  <c:v>29</c:v>
                </c:pt>
                <c:pt idx="470">
                  <c:v>29</c:v>
                </c:pt>
                <c:pt idx="471">
                  <c:v>29</c:v>
                </c:pt>
                <c:pt idx="472">
                  <c:v>29</c:v>
                </c:pt>
                <c:pt idx="473">
                  <c:v>29</c:v>
                </c:pt>
                <c:pt idx="474">
                  <c:v>29</c:v>
                </c:pt>
                <c:pt idx="475">
                  <c:v>29</c:v>
                </c:pt>
                <c:pt idx="476">
                  <c:v>29</c:v>
                </c:pt>
                <c:pt idx="477">
                  <c:v>29</c:v>
                </c:pt>
                <c:pt idx="478">
                  <c:v>29</c:v>
                </c:pt>
                <c:pt idx="479">
                  <c:v>29</c:v>
                </c:pt>
                <c:pt idx="480">
                  <c:v>29</c:v>
                </c:pt>
                <c:pt idx="481">
                  <c:v>29</c:v>
                </c:pt>
                <c:pt idx="482">
                  <c:v>29</c:v>
                </c:pt>
                <c:pt idx="483">
                  <c:v>28</c:v>
                </c:pt>
                <c:pt idx="484">
                  <c:v>28</c:v>
                </c:pt>
                <c:pt idx="485">
                  <c:v>28</c:v>
                </c:pt>
                <c:pt idx="486">
                  <c:v>28</c:v>
                </c:pt>
                <c:pt idx="487">
                  <c:v>28</c:v>
                </c:pt>
                <c:pt idx="488">
                  <c:v>28</c:v>
                </c:pt>
                <c:pt idx="489">
                  <c:v>28</c:v>
                </c:pt>
                <c:pt idx="490">
                  <c:v>28</c:v>
                </c:pt>
                <c:pt idx="491">
                  <c:v>28</c:v>
                </c:pt>
                <c:pt idx="492">
                  <c:v>28</c:v>
                </c:pt>
                <c:pt idx="493">
                  <c:v>28</c:v>
                </c:pt>
                <c:pt idx="494">
                  <c:v>28</c:v>
                </c:pt>
                <c:pt idx="495">
                  <c:v>28</c:v>
                </c:pt>
                <c:pt idx="496">
                  <c:v>27</c:v>
                </c:pt>
                <c:pt idx="497">
                  <c:v>27</c:v>
                </c:pt>
                <c:pt idx="498">
                  <c:v>27</c:v>
                </c:pt>
                <c:pt idx="499">
                  <c:v>27</c:v>
                </c:pt>
                <c:pt idx="500">
                  <c:v>27</c:v>
                </c:pt>
                <c:pt idx="501">
                  <c:v>27</c:v>
                </c:pt>
                <c:pt idx="502">
                  <c:v>27</c:v>
                </c:pt>
                <c:pt idx="503">
                  <c:v>27</c:v>
                </c:pt>
                <c:pt idx="504">
                  <c:v>27</c:v>
                </c:pt>
                <c:pt idx="505">
                  <c:v>27</c:v>
                </c:pt>
                <c:pt idx="506">
                  <c:v>27</c:v>
                </c:pt>
                <c:pt idx="507">
                  <c:v>27</c:v>
                </c:pt>
                <c:pt idx="508">
                  <c:v>27</c:v>
                </c:pt>
                <c:pt idx="509">
                  <c:v>27</c:v>
                </c:pt>
                <c:pt idx="510">
                  <c:v>27</c:v>
                </c:pt>
                <c:pt idx="511">
                  <c:v>27</c:v>
                </c:pt>
                <c:pt idx="512">
                  <c:v>27</c:v>
                </c:pt>
                <c:pt idx="513">
                  <c:v>27</c:v>
                </c:pt>
                <c:pt idx="514">
                  <c:v>27</c:v>
                </c:pt>
                <c:pt idx="515">
                  <c:v>27</c:v>
                </c:pt>
                <c:pt idx="516">
                  <c:v>27</c:v>
                </c:pt>
                <c:pt idx="517">
                  <c:v>26</c:v>
                </c:pt>
                <c:pt idx="518">
                  <c:v>26</c:v>
                </c:pt>
                <c:pt idx="519">
                  <c:v>26</c:v>
                </c:pt>
                <c:pt idx="520">
                  <c:v>26</c:v>
                </c:pt>
                <c:pt idx="521">
                  <c:v>26</c:v>
                </c:pt>
                <c:pt idx="522">
                  <c:v>26</c:v>
                </c:pt>
                <c:pt idx="523">
                  <c:v>26</c:v>
                </c:pt>
                <c:pt idx="524">
                  <c:v>26</c:v>
                </c:pt>
                <c:pt idx="525">
                  <c:v>26</c:v>
                </c:pt>
                <c:pt idx="526">
                  <c:v>26</c:v>
                </c:pt>
                <c:pt idx="527">
                  <c:v>26</c:v>
                </c:pt>
                <c:pt idx="528">
                  <c:v>26</c:v>
                </c:pt>
                <c:pt idx="529">
                  <c:v>26</c:v>
                </c:pt>
                <c:pt idx="530">
                  <c:v>26</c:v>
                </c:pt>
                <c:pt idx="531">
                  <c:v>26</c:v>
                </c:pt>
                <c:pt idx="532">
                  <c:v>26</c:v>
                </c:pt>
                <c:pt idx="533">
                  <c:v>26</c:v>
                </c:pt>
                <c:pt idx="534">
                  <c:v>26</c:v>
                </c:pt>
                <c:pt idx="535">
                  <c:v>25</c:v>
                </c:pt>
                <c:pt idx="536">
                  <c:v>25</c:v>
                </c:pt>
                <c:pt idx="537">
                  <c:v>25</c:v>
                </c:pt>
                <c:pt idx="538">
                  <c:v>25</c:v>
                </c:pt>
                <c:pt idx="539">
                  <c:v>25</c:v>
                </c:pt>
                <c:pt idx="540">
                  <c:v>25</c:v>
                </c:pt>
                <c:pt idx="541">
                  <c:v>25</c:v>
                </c:pt>
                <c:pt idx="542">
                  <c:v>25</c:v>
                </c:pt>
                <c:pt idx="543">
                  <c:v>25</c:v>
                </c:pt>
                <c:pt idx="544">
                  <c:v>25</c:v>
                </c:pt>
                <c:pt idx="545">
                  <c:v>25</c:v>
                </c:pt>
                <c:pt idx="546">
                  <c:v>25</c:v>
                </c:pt>
                <c:pt idx="547">
                  <c:v>25</c:v>
                </c:pt>
                <c:pt idx="548">
                  <c:v>25</c:v>
                </c:pt>
                <c:pt idx="549">
                  <c:v>25</c:v>
                </c:pt>
                <c:pt idx="550">
                  <c:v>25</c:v>
                </c:pt>
                <c:pt idx="551">
                  <c:v>25</c:v>
                </c:pt>
                <c:pt idx="552">
                  <c:v>25</c:v>
                </c:pt>
                <c:pt idx="553">
                  <c:v>25</c:v>
                </c:pt>
                <c:pt idx="554">
                  <c:v>24</c:v>
                </c:pt>
                <c:pt idx="555">
                  <c:v>24</c:v>
                </c:pt>
                <c:pt idx="556">
                  <c:v>24</c:v>
                </c:pt>
                <c:pt idx="557">
                  <c:v>24</c:v>
                </c:pt>
                <c:pt idx="558">
                  <c:v>24</c:v>
                </c:pt>
                <c:pt idx="559">
                  <c:v>24</c:v>
                </c:pt>
                <c:pt idx="560">
                  <c:v>24</c:v>
                </c:pt>
                <c:pt idx="561">
                  <c:v>24</c:v>
                </c:pt>
                <c:pt idx="562">
                  <c:v>24</c:v>
                </c:pt>
                <c:pt idx="563">
                  <c:v>24</c:v>
                </c:pt>
                <c:pt idx="564">
                  <c:v>24</c:v>
                </c:pt>
                <c:pt idx="565">
                  <c:v>24</c:v>
                </c:pt>
                <c:pt idx="566">
                  <c:v>24</c:v>
                </c:pt>
                <c:pt idx="567">
                  <c:v>24</c:v>
                </c:pt>
                <c:pt idx="568">
                  <c:v>24</c:v>
                </c:pt>
                <c:pt idx="569">
                  <c:v>24</c:v>
                </c:pt>
                <c:pt idx="570">
                  <c:v>24</c:v>
                </c:pt>
                <c:pt idx="571">
                  <c:v>24</c:v>
                </c:pt>
                <c:pt idx="572">
                  <c:v>24</c:v>
                </c:pt>
                <c:pt idx="573">
                  <c:v>24</c:v>
                </c:pt>
                <c:pt idx="574">
                  <c:v>24</c:v>
                </c:pt>
                <c:pt idx="575">
                  <c:v>24</c:v>
                </c:pt>
                <c:pt idx="576">
                  <c:v>24</c:v>
                </c:pt>
                <c:pt idx="577">
                  <c:v>24</c:v>
                </c:pt>
                <c:pt idx="578">
                  <c:v>24</c:v>
                </c:pt>
                <c:pt idx="579">
                  <c:v>24</c:v>
                </c:pt>
                <c:pt idx="580">
                  <c:v>24</c:v>
                </c:pt>
                <c:pt idx="581">
                  <c:v>24</c:v>
                </c:pt>
                <c:pt idx="582">
                  <c:v>24</c:v>
                </c:pt>
                <c:pt idx="583">
                  <c:v>24</c:v>
                </c:pt>
                <c:pt idx="584">
                  <c:v>24</c:v>
                </c:pt>
                <c:pt idx="585">
                  <c:v>24</c:v>
                </c:pt>
                <c:pt idx="586">
                  <c:v>24</c:v>
                </c:pt>
                <c:pt idx="587">
                  <c:v>24</c:v>
                </c:pt>
                <c:pt idx="588">
                  <c:v>24</c:v>
                </c:pt>
                <c:pt idx="589">
                  <c:v>23</c:v>
                </c:pt>
                <c:pt idx="590">
                  <c:v>23</c:v>
                </c:pt>
                <c:pt idx="591">
                  <c:v>23</c:v>
                </c:pt>
                <c:pt idx="592">
                  <c:v>23</c:v>
                </c:pt>
                <c:pt idx="593">
                  <c:v>23</c:v>
                </c:pt>
                <c:pt idx="594">
                  <c:v>23</c:v>
                </c:pt>
                <c:pt idx="595">
                  <c:v>23</c:v>
                </c:pt>
                <c:pt idx="596">
                  <c:v>23</c:v>
                </c:pt>
                <c:pt idx="597">
                  <c:v>23</c:v>
                </c:pt>
                <c:pt idx="598">
                  <c:v>23</c:v>
                </c:pt>
                <c:pt idx="599">
                  <c:v>23</c:v>
                </c:pt>
                <c:pt idx="600">
                  <c:v>23</c:v>
                </c:pt>
                <c:pt idx="601">
                  <c:v>23</c:v>
                </c:pt>
                <c:pt idx="602">
                  <c:v>23</c:v>
                </c:pt>
                <c:pt idx="603">
                  <c:v>23</c:v>
                </c:pt>
                <c:pt idx="604">
                  <c:v>23</c:v>
                </c:pt>
                <c:pt idx="605">
                  <c:v>23</c:v>
                </c:pt>
                <c:pt idx="606">
                  <c:v>23</c:v>
                </c:pt>
                <c:pt idx="607">
                  <c:v>23</c:v>
                </c:pt>
                <c:pt idx="608">
                  <c:v>23</c:v>
                </c:pt>
                <c:pt idx="609">
                  <c:v>23</c:v>
                </c:pt>
                <c:pt idx="610">
                  <c:v>23</c:v>
                </c:pt>
                <c:pt idx="611">
                  <c:v>23</c:v>
                </c:pt>
                <c:pt idx="612">
                  <c:v>23</c:v>
                </c:pt>
                <c:pt idx="613">
                  <c:v>23</c:v>
                </c:pt>
                <c:pt idx="614">
                  <c:v>23</c:v>
                </c:pt>
                <c:pt idx="615">
                  <c:v>23</c:v>
                </c:pt>
                <c:pt idx="616">
                  <c:v>23</c:v>
                </c:pt>
                <c:pt idx="617">
                  <c:v>23</c:v>
                </c:pt>
                <c:pt idx="618">
                  <c:v>23</c:v>
                </c:pt>
                <c:pt idx="619">
                  <c:v>23</c:v>
                </c:pt>
                <c:pt idx="620">
                  <c:v>23</c:v>
                </c:pt>
                <c:pt idx="621">
                  <c:v>23</c:v>
                </c:pt>
                <c:pt idx="622">
                  <c:v>23</c:v>
                </c:pt>
                <c:pt idx="623">
                  <c:v>23</c:v>
                </c:pt>
                <c:pt idx="624">
                  <c:v>23</c:v>
                </c:pt>
                <c:pt idx="625">
                  <c:v>22</c:v>
                </c:pt>
                <c:pt idx="626">
                  <c:v>22</c:v>
                </c:pt>
                <c:pt idx="627">
                  <c:v>22</c:v>
                </c:pt>
                <c:pt idx="628">
                  <c:v>22</c:v>
                </c:pt>
                <c:pt idx="629">
                  <c:v>22</c:v>
                </c:pt>
                <c:pt idx="630">
                  <c:v>22</c:v>
                </c:pt>
                <c:pt idx="631">
                  <c:v>22</c:v>
                </c:pt>
                <c:pt idx="632">
                  <c:v>22</c:v>
                </c:pt>
                <c:pt idx="633">
                  <c:v>22</c:v>
                </c:pt>
                <c:pt idx="634">
                  <c:v>22</c:v>
                </c:pt>
                <c:pt idx="635">
                  <c:v>22</c:v>
                </c:pt>
                <c:pt idx="636">
                  <c:v>22</c:v>
                </c:pt>
                <c:pt idx="637">
                  <c:v>22</c:v>
                </c:pt>
                <c:pt idx="638">
                  <c:v>22</c:v>
                </c:pt>
                <c:pt idx="639">
                  <c:v>22</c:v>
                </c:pt>
                <c:pt idx="640">
                  <c:v>22</c:v>
                </c:pt>
                <c:pt idx="641">
                  <c:v>22</c:v>
                </c:pt>
                <c:pt idx="642">
                  <c:v>22</c:v>
                </c:pt>
                <c:pt idx="643">
                  <c:v>22</c:v>
                </c:pt>
                <c:pt idx="644">
                  <c:v>22</c:v>
                </c:pt>
                <c:pt idx="645">
                  <c:v>22</c:v>
                </c:pt>
                <c:pt idx="646">
                  <c:v>22</c:v>
                </c:pt>
                <c:pt idx="647">
                  <c:v>22</c:v>
                </c:pt>
                <c:pt idx="648">
                  <c:v>22</c:v>
                </c:pt>
                <c:pt idx="649">
                  <c:v>22</c:v>
                </c:pt>
                <c:pt idx="650">
                  <c:v>22</c:v>
                </c:pt>
                <c:pt idx="651">
                  <c:v>22</c:v>
                </c:pt>
                <c:pt idx="652">
                  <c:v>22</c:v>
                </c:pt>
                <c:pt idx="653">
                  <c:v>22</c:v>
                </c:pt>
                <c:pt idx="654">
                  <c:v>22</c:v>
                </c:pt>
                <c:pt idx="655">
                  <c:v>21</c:v>
                </c:pt>
                <c:pt idx="656">
                  <c:v>21</c:v>
                </c:pt>
                <c:pt idx="657">
                  <c:v>21</c:v>
                </c:pt>
                <c:pt idx="658">
                  <c:v>21</c:v>
                </c:pt>
                <c:pt idx="659">
                  <c:v>21</c:v>
                </c:pt>
                <c:pt idx="660">
                  <c:v>21</c:v>
                </c:pt>
                <c:pt idx="661">
                  <c:v>21</c:v>
                </c:pt>
                <c:pt idx="662">
                  <c:v>21</c:v>
                </c:pt>
                <c:pt idx="663">
                  <c:v>21</c:v>
                </c:pt>
                <c:pt idx="664">
                  <c:v>21</c:v>
                </c:pt>
                <c:pt idx="665">
                  <c:v>21</c:v>
                </c:pt>
                <c:pt idx="666">
                  <c:v>21</c:v>
                </c:pt>
                <c:pt idx="667">
                  <c:v>21</c:v>
                </c:pt>
                <c:pt idx="668">
                  <c:v>21</c:v>
                </c:pt>
                <c:pt idx="669">
                  <c:v>21</c:v>
                </c:pt>
                <c:pt idx="670">
                  <c:v>21</c:v>
                </c:pt>
                <c:pt idx="671">
                  <c:v>21</c:v>
                </c:pt>
                <c:pt idx="672">
                  <c:v>21</c:v>
                </c:pt>
                <c:pt idx="673">
                  <c:v>21</c:v>
                </c:pt>
                <c:pt idx="674">
                  <c:v>21</c:v>
                </c:pt>
                <c:pt idx="675">
                  <c:v>21</c:v>
                </c:pt>
                <c:pt idx="676">
                  <c:v>21</c:v>
                </c:pt>
                <c:pt idx="677">
                  <c:v>21</c:v>
                </c:pt>
                <c:pt idx="678">
                  <c:v>21</c:v>
                </c:pt>
                <c:pt idx="679">
                  <c:v>21</c:v>
                </c:pt>
                <c:pt idx="680">
                  <c:v>21</c:v>
                </c:pt>
                <c:pt idx="681">
                  <c:v>21</c:v>
                </c:pt>
                <c:pt idx="682">
                  <c:v>21</c:v>
                </c:pt>
                <c:pt idx="683">
                  <c:v>21</c:v>
                </c:pt>
                <c:pt idx="684">
                  <c:v>21</c:v>
                </c:pt>
                <c:pt idx="685">
                  <c:v>21</c:v>
                </c:pt>
                <c:pt idx="686">
                  <c:v>21</c:v>
                </c:pt>
                <c:pt idx="687">
                  <c:v>21</c:v>
                </c:pt>
                <c:pt idx="688">
                  <c:v>21</c:v>
                </c:pt>
                <c:pt idx="689">
                  <c:v>21</c:v>
                </c:pt>
                <c:pt idx="690">
                  <c:v>21</c:v>
                </c:pt>
                <c:pt idx="691">
                  <c:v>21</c:v>
                </c:pt>
                <c:pt idx="692">
                  <c:v>20</c:v>
                </c:pt>
                <c:pt idx="693">
                  <c:v>20</c:v>
                </c:pt>
                <c:pt idx="694">
                  <c:v>20</c:v>
                </c:pt>
                <c:pt idx="695">
                  <c:v>20</c:v>
                </c:pt>
                <c:pt idx="696">
                  <c:v>20</c:v>
                </c:pt>
                <c:pt idx="697">
                  <c:v>20</c:v>
                </c:pt>
                <c:pt idx="698">
                  <c:v>20</c:v>
                </c:pt>
                <c:pt idx="699">
                  <c:v>20</c:v>
                </c:pt>
                <c:pt idx="700">
                  <c:v>20</c:v>
                </c:pt>
                <c:pt idx="701">
                  <c:v>20</c:v>
                </c:pt>
                <c:pt idx="702">
                  <c:v>20</c:v>
                </c:pt>
                <c:pt idx="703">
                  <c:v>20</c:v>
                </c:pt>
                <c:pt idx="704">
                  <c:v>20</c:v>
                </c:pt>
                <c:pt idx="705">
                  <c:v>20</c:v>
                </c:pt>
                <c:pt idx="706">
                  <c:v>20</c:v>
                </c:pt>
                <c:pt idx="707">
                  <c:v>20</c:v>
                </c:pt>
                <c:pt idx="708">
                  <c:v>20</c:v>
                </c:pt>
                <c:pt idx="709">
                  <c:v>20</c:v>
                </c:pt>
                <c:pt idx="710">
                  <c:v>20</c:v>
                </c:pt>
                <c:pt idx="711">
                  <c:v>20</c:v>
                </c:pt>
                <c:pt idx="712">
                  <c:v>20</c:v>
                </c:pt>
                <c:pt idx="713">
                  <c:v>20</c:v>
                </c:pt>
                <c:pt idx="714">
                  <c:v>20</c:v>
                </c:pt>
                <c:pt idx="715">
                  <c:v>20</c:v>
                </c:pt>
                <c:pt idx="716">
                  <c:v>20</c:v>
                </c:pt>
                <c:pt idx="717">
                  <c:v>20</c:v>
                </c:pt>
                <c:pt idx="718">
                  <c:v>20</c:v>
                </c:pt>
                <c:pt idx="719">
                  <c:v>20</c:v>
                </c:pt>
                <c:pt idx="720">
                  <c:v>20</c:v>
                </c:pt>
                <c:pt idx="721">
                  <c:v>20</c:v>
                </c:pt>
                <c:pt idx="722">
                  <c:v>20</c:v>
                </c:pt>
                <c:pt idx="723">
                  <c:v>20</c:v>
                </c:pt>
                <c:pt idx="724">
                  <c:v>20</c:v>
                </c:pt>
                <c:pt idx="725">
                  <c:v>20</c:v>
                </c:pt>
                <c:pt idx="726">
                  <c:v>20</c:v>
                </c:pt>
                <c:pt idx="727">
                  <c:v>20</c:v>
                </c:pt>
                <c:pt idx="728">
                  <c:v>20</c:v>
                </c:pt>
                <c:pt idx="729">
                  <c:v>20</c:v>
                </c:pt>
                <c:pt idx="730">
                  <c:v>20</c:v>
                </c:pt>
                <c:pt idx="731">
                  <c:v>20</c:v>
                </c:pt>
                <c:pt idx="732">
                  <c:v>19</c:v>
                </c:pt>
                <c:pt idx="733">
                  <c:v>19</c:v>
                </c:pt>
                <c:pt idx="734">
                  <c:v>19</c:v>
                </c:pt>
                <c:pt idx="735">
                  <c:v>19</c:v>
                </c:pt>
                <c:pt idx="736">
                  <c:v>19</c:v>
                </c:pt>
                <c:pt idx="737">
                  <c:v>19</c:v>
                </c:pt>
                <c:pt idx="738">
                  <c:v>19</c:v>
                </c:pt>
                <c:pt idx="739">
                  <c:v>19</c:v>
                </c:pt>
                <c:pt idx="740">
                  <c:v>19</c:v>
                </c:pt>
                <c:pt idx="741">
                  <c:v>19</c:v>
                </c:pt>
                <c:pt idx="742">
                  <c:v>19</c:v>
                </c:pt>
                <c:pt idx="743">
                  <c:v>19</c:v>
                </c:pt>
                <c:pt idx="744">
                  <c:v>19</c:v>
                </c:pt>
                <c:pt idx="745">
                  <c:v>19</c:v>
                </c:pt>
                <c:pt idx="746">
                  <c:v>19</c:v>
                </c:pt>
                <c:pt idx="747">
                  <c:v>19</c:v>
                </c:pt>
                <c:pt idx="748">
                  <c:v>19</c:v>
                </c:pt>
                <c:pt idx="749">
                  <c:v>19</c:v>
                </c:pt>
                <c:pt idx="750">
                  <c:v>19</c:v>
                </c:pt>
                <c:pt idx="751">
                  <c:v>19</c:v>
                </c:pt>
                <c:pt idx="752">
                  <c:v>19</c:v>
                </c:pt>
                <c:pt idx="753">
                  <c:v>19</c:v>
                </c:pt>
                <c:pt idx="754">
                  <c:v>19</c:v>
                </c:pt>
                <c:pt idx="755">
                  <c:v>19</c:v>
                </c:pt>
                <c:pt idx="756">
                  <c:v>19</c:v>
                </c:pt>
                <c:pt idx="757">
                  <c:v>19</c:v>
                </c:pt>
                <c:pt idx="758">
                  <c:v>19</c:v>
                </c:pt>
                <c:pt idx="759">
                  <c:v>19</c:v>
                </c:pt>
                <c:pt idx="760">
                  <c:v>19</c:v>
                </c:pt>
                <c:pt idx="761">
                  <c:v>19</c:v>
                </c:pt>
                <c:pt idx="762">
                  <c:v>19</c:v>
                </c:pt>
                <c:pt idx="763">
                  <c:v>19</c:v>
                </c:pt>
                <c:pt idx="764">
                  <c:v>19</c:v>
                </c:pt>
                <c:pt idx="765">
                  <c:v>19</c:v>
                </c:pt>
                <c:pt idx="766">
                  <c:v>19</c:v>
                </c:pt>
                <c:pt idx="767">
                  <c:v>19</c:v>
                </c:pt>
                <c:pt idx="768">
                  <c:v>19</c:v>
                </c:pt>
                <c:pt idx="769">
                  <c:v>19</c:v>
                </c:pt>
                <c:pt idx="770">
                  <c:v>19</c:v>
                </c:pt>
                <c:pt idx="771">
                  <c:v>19</c:v>
                </c:pt>
                <c:pt idx="772">
                  <c:v>19</c:v>
                </c:pt>
                <c:pt idx="773">
                  <c:v>19</c:v>
                </c:pt>
                <c:pt idx="774">
                  <c:v>19</c:v>
                </c:pt>
                <c:pt idx="775">
                  <c:v>19</c:v>
                </c:pt>
                <c:pt idx="776">
                  <c:v>19</c:v>
                </c:pt>
                <c:pt idx="777">
                  <c:v>19</c:v>
                </c:pt>
                <c:pt idx="778">
                  <c:v>19</c:v>
                </c:pt>
                <c:pt idx="779">
                  <c:v>19</c:v>
                </c:pt>
                <c:pt idx="780">
                  <c:v>18</c:v>
                </c:pt>
                <c:pt idx="781">
                  <c:v>18</c:v>
                </c:pt>
                <c:pt idx="782">
                  <c:v>18</c:v>
                </c:pt>
                <c:pt idx="783">
                  <c:v>18</c:v>
                </c:pt>
                <c:pt idx="784">
                  <c:v>18</c:v>
                </c:pt>
                <c:pt idx="785">
                  <c:v>18</c:v>
                </c:pt>
                <c:pt idx="786">
                  <c:v>18</c:v>
                </c:pt>
                <c:pt idx="787">
                  <c:v>18</c:v>
                </c:pt>
                <c:pt idx="788">
                  <c:v>18</c:v>
                </c:pt>
                <c:pt idx="789">
                  <c:v>18</c:v>
                </c:pt>
                <c:pt idx="790">
                  <c:v>18</c:v>
                </c:pt>
                <c:pt idx="791">
                  <c:v>18</c:v>
                </c:pt>
                <c:pt idx="792">
                  <c:v>18</c:v>
                </c:pt>
                <c:pt idx="793">
                  <c:v>18</c:v>
                </c:pt>
                <c:pt idx="794">
                  <c:v>18</c:v>
                </c:pt>
                <c:pt idx="795">
                  <c:v>18</c:v>
                </c:pt>
                <c:pt idx="796">
                  <c:v>18</c:v>
                </c:pt>
                <c:pt idx="797">
                  <c:v>18</c:v>
                </c:pt>
                <c:pt idx="798">
                  <c:v>18</c:v>
                </c:pt>
                <c:pt idx="799">
                  <c:v>18</c:v>
                </c:pt>
                <c:pt idx="800">
                  <c:v>18</c:v>
                </c:pt>
                <c:pt idx="801">
                  <c:v>18</c:v>
                </c:pt>
                <c:pt idx="802">
                  <c:v>18</c:v>
                </c:pt>
                <c:pt idx="803">
                  <c:v>18</c:v>
                </c:pt>
                <c:pt idx="804">
                  <c:v>18</c:v>
                </c:pt>
                <c:pt idx="805">
                  <c:v>18</c:v>
                </c:pt>
                <c:pt idx="806">
                  <c:v>18</c:v>
                </c:pt>
                <c:pt idx="807">
                  <c:v>18</c:v>
                </c:pt>
                <c:pt idx="808">
                  <c:v>18</c:v>
                </c:pt>
                <c:pt idx="809">
                  <c:v>18</c:v>
                </c:pt>
                <c:pt idx="810">
                  <c:v>18</c:v>
                </c:pt>
                <c:pt idx="811">
                  <c:v>18</c:v>
                </c:pt>
                <c:pt idx="812">
                  <c:v>17</c:v>
                </c:pt>
                <c:pt idx="813">
                  <c:v>17</c:v>
                </c:pt>
                <c:pt idx="814">
                  <c:v>17</c:v>
                </c:pt>
                <c:pt idx="815">
                  <c:v>17</c:v>
                </c:pt>
                <c:pt idx="816">
                  <c:v>17</c:v>
                </c:pt>
                <c:pt idx="817">
                  <c:v>17</c:v>
                </c:pt>
                <c:pt idx="818">
                  <c:v>17</c:v>
                </c:pt>
                <c:pt idx="819">
                  <c:v>17</c:v>
                </c:pt>
                <c:pt idx="820">
                  <c:v>17</c:v>
                </c:pt>
                <c:pt idx="821">
                  <c:v>17</c:v>
                </c:pt>
                <c:pt idx="822">
                  <c:v>17</c:v>
                </c:pt>
                <c:pt idx="823">
                  <c:v>17</c:v>
                </c:pt>
                <c:pt idx="824">
                  <c:v>17</c:v>
                </c:pt>
                <c:pt idx="825">
                  <c:v>17</c:v>
                </c:pt>
                <c:pt idx="826">
                  <c:v>17</c:v>
                </c:pt>
                <c:pt idx="827">
                  <c:v>17</c:v>
                </c:pt>
                <c:pt idx="828">
                  <c:v>17</c:v>
                </c:pt>
                <c:pt idx="829">
                  <c:v>17</c:v>
                </c:pt>
                <c:pt idx="830">
                  <c:v>17</c:v>
                </c:pt>
                <c:pt idx="831">
                  <c:v>17</c:v>
                </c:pt>
                <c:pt idx="832">
                  <c:v>17</c:v>
                </c:pt>
                <c:pt idx="833">
                  <c:v>17</c:v>
                </c:pt>
                <c:pt idx="834">
                  <c:v>17</c:v>
                </c:pt>
                <c:pt idx="835">
                  <c:v>17</c:v>
                </c:pt>
                <c:pt idx="836">
                  <c:v>17</c:v>
                </c:pt>
                <c:pt idx="837">
                  <c:v>17</c:v>
                </c:pt>
                <c:pt idx="838">
                  <c:v>17</c:v>
                </c:pt>
                <c:pt idx="839">
                  <c:v>17</c:v>
                </c:pt>
                <c:pt idx="840">
                  <c:v>17</c:v>
                </c:pt>
                <c:pt idx="841">
                  <c:v>17</c:v>
                </c:pt>
                <c:pt idx="842">
                  <c:v>17</c:v>
                </c:pt>
                <c:pt idx="843">
                  <c:v>17</c:v>
                </c:pt>
                <c:pt idx="844">
                  <c:v>17</c:v>
                </c:pt>
                <c:pt idx="845">
                  <c:v>17</c:v>
                </c:pt>
                <c:pt idx="846">
                  <c:v>17</c:v>
                </c:pt>
                <c:pt idx="847">
                  <c:v>17</c:v>
                </c:pt>
                <c:pt idx="848">
                  <c:v>17</c:v>
                </c:pt>
                <c:pt idx="849">
                  <c:v>17</c:v>
                </c:pt>
                <c:pt idx="850">
                  <c:v>17</c:v>
                </c:pt>
                <c:pt idx="851">
                  <c:v>17</c:v>
                </c:pt>
                <c:pt idx="852">
                  <c:v>17</c:v>
                </c:pt>
                <c:pt idx="853">
                  <c:v>17</c:v>
                </c:pt>
                <c:pt idx="854">
                  <c:v>17</c:v>
                </c:pt>
                <c:pt idx="855">
                  <c:v>17</c:v>
                </c:pt>
                <c:pt idx="856">
                  <c:v>17</c:v>
                </c:pt>
                <c:pt idx="857">
                  <c:v>17</c:v>
                </c:pt>
                <c:pt idx="858">
                  <c:v>17</c:v>
                </c:pt>
                <c:pt idx="859">
                  <c:v>17</c:v>
                </c:pt>
                <c:pt idx="860">
                  <c:v>17</c:v>
                </c:pt>
                <c:pt idx="861">
                  <c:v>17</c:v>
                </c:pt>
                <c:pt idx="862">
                  <c:v>17</c:v>
                </c:pt>
                <c:pt idx="863">
                  <c:v>17</c:v>
                </c:pt>
                <c:pt idx="864">
                  <c:v>17</c:v>
                </c:pt>
                <c:pt idx="865">
                  <c:v>16</c:v>
                </c:pt>
                <c:pt idx="866">
                  <c:v>16</c:v>
                </c:pt>
                <c:pt idx="867">
                  <c:v>16</c:v>
                </c:pt>
                <c:pt idx="868">
                  <c:v>16</c:v>
                </c:pt>
                <c:pt idx="869">
                  <c:v>16</c:v>
                </c:pt>
                <c:pt idx="870">
                  <c:v>16</c:v>
                </c:pt>
                <c:pt idx="871">
                  <c:v>16</c:v>
                </c:pt>
                <c:pt idx="872">
                  <c:v>16</c:v>
                </c:pt>
                <c:pt idx="873">
                  <c:v>16</c:v>
                </c:pt>
                <c:pt idx="874">
                  <c:v>16</c:v>
                </c:pt>
                <c:pt idx="875">
                  <c:v>16</c:v>
                </c:pt>
                <c:pt idx="876">
                  <c:v>16</c:v>
                </c:pt>
                <c:pt idx="877">
                  <c:v>16</c:v>
                </c:pt>
                <c:pt idx="878">
                  <c:v>16</c:v>
                </c:pt>
                <c:pt idx="879">
                  <c:v>16</c:v>
                </c:pt>
                <c:pt idx="880">
                  <c:v>16</c:v>
                </c:pt>
                <c:pt idx="881">
                  <c:v>16</c:v>
                </c:pt>
                <c:pt idx="882">
                  <c:v>16</c:v>
                </c:pt>
                <c:pt idx="883">
                  <c:v>16</c:v>
                </c:pt>
                <c:pt idx="884">
                  <c:v>16</c:v>
                </c:pt>
                <c:pt idx="885">
                  <c:v>16</c:v>
                </c:pt>
                <c:pt idx="886">
                  <c:v>16</c:v>
                </c:pt>
                <c:pt idx="887">
                  <c:v>16</c:v>
                </c:pt>
                <c:pt idx="888">
                  <c:v>16</c:v>
                </c:pt>
                <c:pt idx="889">
                  <c:v>16</c:v>
                </c:pt>
                <c:pt idx="890">
                  <c:v>16</c:v>
                </c:pt>
                <c:pt idx="891">
                  <c:v>16</c:v>
                </c:pt>
                <c:pt idx="892">
                  <c:v>16</c:v>
                </c:pt>
                <c:pt idx="893">
                  <c:v>16</c:v>
                </c:pt>
                <c:pt idx="894">
                  <c:v>16</c:v>
                </c:pt>
                <c:pt idx="895">
                  <c:v>16</c:v>
                </c:pt>
                <c:pt idx="896">
                  <c:v>16</c:v>
                </c:pt>
                <c:pt idx="897">
                  <c:v>16</c:v>
                </c:pt>
                <c:pt idx="898">
                  <c:v>16</c:v>
                </c:pt>
                <c:pt idx="899">
                  <c:v>16</c:v>
                </c:pt>
                <c:pt idx="900">
                  <c:v>16</c:v>
                </c:pt>
                <c:pt idx="901">
                  <c:v>16</c:v>
                </c:pt>
                <c:pt idx="902">
                  <c:v>16</c:v>
                </c:pt>
                <c:pt idx="903">
                  <c:v>16</c:v>
                </c:pt>
                <c:pt idx="904">
                  <c:v>16</c:v>
                </c:pt>
                <c:pt idx="905">
                  <c:v>16</c:v>
                </c:pt>
                <c:pt idx="906">
                  <c:v>16</c:v>
                </c:pt>
                <c:pt idx="907">
                  <c:v>16</c:v>
                </c:pt>
                <c:pt idx="908">
                  <c:v>16</c:v>
                </c:pt>
                <c:pt idx="909">
                  <c:v>16</c:v>
                </c:pt>
                <c:pt idx="910">
                  <c:v>16</c:v>
                </c:pt>
                <c:pt idx="911">
                  <c:v>16</c:v>
                </c:pt>
                <c:pt idx="912">
                  <c:v>16</c:v>
                </c:pt>
                <c:pt idx="913">
                  <c:v>16</c:v>
                </c:pt>
                <c:pt idx="914">
                  <c:v>16</c:v>
                </c:pt>
                <c:pt idx="915">
                  <c:v>16</c:v>
                </c:pt>
                <c:pt idx="916">
                  <c:v>16</c:v>
                </c:pt>
                <c:pt idx="917">
                  <c:v>16</c:v>
                </c:pt>
                <c:pt idx="918">
                  <c:v>16</c:v>
                </c:pt>
                <c:pt idx="919">
                  <c:v>16</c:v>
                </c:pt>
                <c:pt idx="920">
                  <c:v>16</c:v>
                </c:pt>
                <c:pt idx="921">
                  <c:v>16</c:v>
                </c:pt>
                <c:pt idx="922">
                  <c:v>16</c:v>
                </c:pt>
                <c:pt idx="923">
                  <c:v>16</c:v>
                </c:pt>
                <c:pt idx="924">
                  <c:v>16</c:v>
                </c:pt>
                <c:pt idx="925">
                  <c:v>16</c:v>
                </c:pt>
                <c:pt idx="926">
                  <c:v>15</c:v>
                </c:pt>
                <c:pt idx="927">
                  <c:v>15</c:v>
                </c:pt>
                <c:pt idx="928">
                  <c:v>15</c:v>
                </c:pt>
                <c:pt idx="929">
                  <c:v>15</c:v>
                </c:pt>
                <c:pt idx="930">
                  <c:v>15</c:v>
                </c:pt>
                <c:pt idx="931">
                  <c:v>15</c:v>
                </c:pt>
                <c:pt idx="932">
                  <c:v>15</c:v>
                </c:pt>
                <c:pt idx="933">
                  <c:v>15</c:v>
                </c:pt>
                <c:pt idx="934">
                  <c:v>15</c:v>
                </c:pt>
                <c:pt idx="935">
                  <c:v>15</c:v>
                </c:pt>
                <c:pt idx="936">
                  <c:v>15</c:v>
                </c:pt>
                <c:pt idx="937">
                  <c:v>15</c:v>
                </c:pt>
                <c:pt idx="938">
                  <c:v>15</c:v>
                </c:pt>
                <c:pt idx="939">
                  <c:v>15</c:v>
                </c:pt>
                <c:pt idx="940">
                  <c:v>15</c:v>
                </c:pt>
                <c:pt idx="941">
                  <c:v>15</c:v>
                </c:pt>
                <c:pt idx="942">
                  <c:v>15</c:v>
                </c:pt>
                <c:pt idx="943">
                  <c:v>15</c:v>
                </c:pt>
                <c:pt idx="944">
                  <c:v>15</c:v>
                </c:pt>
                <c:pt idx="945">
                  <c:v>15</c:v>
                </c:pt>
                <c:pt idx="946">
                  <c:v>15</c:v>
                </c:pt>
                <c:pt idx="947">
                  <c:v>15</c:v>
                </c:pt>
                <c:pt idx="948">
                  <c:v>15</c:v>
                </c:pt>
                <c:pt idx="949">
                  <c:v>15</c:v>
                </c:pt>
                <c:pt idx="950">
                  <c:v>15</c:v>
                </c:pt>
                <c:pt idx="951">
                  <c:v>15</c:v>
                </c:pt>
                <c:pt idx="952">
                  <c:v>15</c:v>
                </c:pt>
                <c:pt idx="953">
                  <c:v>15</c:v>
                </c:pt>
                <c:pt idx="954">
                  <c:v>15</c:v>
                </c:pt>
                <c:pt idx="955">
                  <c:v>15</c:v>
                </c:pt>
                <c:pt idx="956">
                  <c:v>15</c:v>
                </c:pt>
                <c:pt idx="957">
                  <c:v>15</c:v>
                </c:pt>
                <c:pt idx="958">
                  <c:v>15</c:v>
                </c:pt>
                <c:pt idx="959">
                  <c:v>15</c:v>
                </c:pt>
                <c:pt idx="960">
                  <c:v>15</c:v>
                </c:pt>
                <c:pt idx="961">
                  <c:v>15</c:v>
                </c:pt>
                <c:pt idx="962">
                  <c:v>15</c:v>
                </c:pt>
                <c:pt idx="963">
                  <c:v>15</c:v>
                </c:pt>
                <c:pt idx="964">
                  <c:v>15</c:v>
                </c:pt>
                <c:pt idx="965">
                  <c:v>15</c:v>
                </c:pt>
                <c:pt idx="966">
                  <c:v>15</c:v>
                </c:pt>
                <c:pt idx="967">
                  <c:v>15</c:v>
                </c:pt>
                <c:pt idx="968">
                  <c:v>15</c:v>
                </c:pt>
                <c:pt idx="969">
                  <c:v>15</c:v>
                </c:pt>
                <c:pt idx="970">
                  <c:v>15</c:v>
                </c:pt>
                <c:pt idx="971">
                  <c:v>15</c:v>
                </c:pt>
                <c:pt idx="972">
                  <c:v>15</c:v>
                </c:pt>
                <c:pt idx="973">
                  <c:v>15</c:v>
                </c:pt>
                <c:pt idx="974">
                  <c:v>15</c:v>
                </c:pt>
                <c:pt idx="975">
                  <c:v>15</c:v>
                </c:pt>
                <c:pt idx="976">
                  <c:v>15</c:v>
                </c:pt>
                <c:pt idx="977">
                  <c:v>15</c:v>
                </c:pt>
                <c:pt idx="978">
                  <c:v>15</c:v>
                </c:pt>
                <c:pt idx="979">
                  <c:v>15</c:v>
                </c:pt>
                <c:pt idx="980">
                  <c:v>15</c:v>
                </c:pt>
                <c:pt idx="981">
                  <c:v>15</c:v>
                </c:pt>
                <c:pt idx="982">
                  <c:v>15</c:v>
                </c:pt>
                <c:pt idx="983">
                  <c:v>15</c:v>
                </c:pt>
                <c:pt idx="984">
                  <c:v>15</c:v>
                </c:pt>
                <c:pt idx="985">
                  <c:v>15</c:v>
                </c:pt>
                <c:pt idx="986">
                  <c:v>15</c:v>
                </c:pt>
                <c:pt idx="987">
                  <c:v>15</c:v>
                </c:pt>
                <c:pt idx="988">
                  <c:v>15</c:v>
                </c:pt>
                <c:pt idx="989">
                  <c:v>15</c:v>
                </c:pt>
                <c:pt idx="990">
                  <c:v>15</c:v>
                </c:pt>
                <c:pt idx="991">
                  <c:v>15</c:v>
                </c:pt>
                <c:pt idx="992">
                  <c:v>15</c:v>
                </c:pt>
                <c:pt idx="993">
                  <c:v>14</c:v>
                </c:pt>
                <c:pt idx="994">
                  <c:v>14</c:v>
                </c:pt>
                <c:pt idx="995">
                  <c:v>14</c:v>
                </c:pt>
                <c:pt idx="996">
                  <c:v>14</c:v>
                </c:pt>
                <c:pt idx="997">
                  <c:v>14</c:v>
                </c:pt>
                <c:pt idx="998">
                  <c:v>14</c:v>
                </c:pt>
                <c:pt idx="999">
                  <c:v>14</c:v>
                </c:pt>
                <c:pt idx="1000">
                  <c:v>14</c:v>
                </c:pt>
                <c:pt idx="1001">
                  <c:v>14</c:v>
                </c:pt>
                <c:pt idx="1002">
                  <c:v>14</c:v>
                </c:pt>
                <c:pt idx="1003">
                  <c:v>14</c:v>
                </c:pt>
                <c:pt idx="1004">
                  <c:v>14</c:v>
                </c:pt>
                <c:pt idx="1005">
                  <c:v>14</c:v>
                </c:pt>
                <c:pt idx="1006">
                  <c:v>14</c:v>
                </c:pt>
                <c:pt idx="1007">
                  <c:v>14</c:v>
                </c:pt>
                <c:pt idx="1008">
                  <c:v>14</c:v>
                </c:pt>
                <c:pt idx="1009">
                  <c:v>14</c:v>
                </c:pt>
                <c:pt idx="1010">
                  <c:v>14</c:v>
                </c:pt>
                <c:pt idx="1011">
                  <c:v>14</c:v>
                </c:pt>
                <c:pt idx="1012">
                  <c:v>14</c:v>
                </c:pt>
                <c:pt idx="1013">
                  <c:v>14</c:v>
                </c:pt>
                <c:pt idx="1014">
                  <c:v>14</c:v>
                </c:pt>
                <c:pt idx="1015">
                  <c:v>14</c:v>
                </c:pt>
                <c:pt idx="1016">
                  <c:v>14</c:v>
                </c:pt>
                <c:pt idx="1017">
                  <c:v>14</c:v>
                </c:pt>
                <c:pt idx="1018">
                  <c:v>14</c:v>
                </c:pt>
                <c:pt idx="1019">
                  <c:v>14</c:v>
                </c:pt>
                <c:pt idx="1020">
                  <c:v>14</c:v>
                </c:pt>
                <c:pt idx="1021">
                  <c:v>14</c:v>
                </c:pt>
                <c:pt idx="1022">
                  <c:v>14</c:v>
                </c:pt>
                <c:pt idx="1023">
                  <c:v>14</c:v>
                </c:pt>
                <c:pt idx="1024">
                  <c:v>14</c:v>
                </c:pt>
                <c:pt idx="1025">
                  <c:v>14</c:v>
                </c:pt>
                <c:pt idx="1026">
                  <c:v>14</c:v>
                </c:pt>
                <c:pt idx="1027">
                  <c:v>14</c:v>
                </c:pt>
                <c:pt idx="1028">
                  <c:v>14</c:v>
                </c:pt>
                <c:pt idx="1029">
                  <c:v>14</c:v>
                </c:pt>
                <c:pt idx="1030">
                  <c:v>14</c:v>
                </c:pt>
                <c:pt idx="1031">
                  <c:v>14</c:v>
                </c:pt>
                <c:pt idx="1032">
                  <c:v>14</c:v>
                </c:pt>
                <c:pt idx="1033">
                  <c:v>14</c:v>
                </c:pt>
                <c:pt idx="1034">
                  <c:v>14</c:v>
                </c:pt>
                <c:pt idx="1035">
                  <c:v>14</c:v>
                </c:pt>
                <c:pt idx="1036">
                  <c:v>14</c:v>
                </c:pt>
                <c:pt idx="1037">
                  <c:v>14</c:v>
                </c:pt>
                <c:pt idx="1038">
                  <c:v>14</c:v>
                </c:pt>
                <c:pt idx="1039">
                  <c:v>14</c:v>
                </c:pt>
                <c:pt idx="1040">
                  <c:v>14</c:v>
                </c:pt>
                <c:pt idx="1041">
                  <c:v>14</c:v>
                </c:pt>
                <c:pt idx="1042">
                  <c:v>14</c:v>
                </c:pt>
                <c:pt idx="1043">
                  <c:v>14</c:v>
                </c:pt>
                <c:pt idx="1044">
                  <c:v>14</c:v>
                </c:pt>
                <c:pt idx="1045">
                  <c:v>14</c:v>
                </c:pt>
                <c:pt idx="1046">
                  <c:v>14</c:v>
                </c:pt>
                <c:pt idx="1047">
                  <c:v>14</c:v>
                </c:pt>
                <c:pt idx="1048">
                  <c:v>14</c:v>
                </c:pt>
                <c:pt idx="1049">
                  <c:v>14</c:v>
                </c:pt>
                <c:pt idx="1050">
                  <c:v>14</c:v>
                </c:pt>
                <c:pt idx="1051">
                  <c:v>14</c:v>
                </c:pt>
                <c:pt idx="1052">
                  <c:v>14</c:v>
                </c:pt>
                <c:pt idx="1053">
                  <c:v>14</c:v>
                </c:pt>
                <c:pt idx="1054">
                  <c:v>14</c:v>
                </c:pt>
                <c:pt idx="1055">
                  <c:v>14</c:v>
                </c:pt>
                <c:pt idx="1056">
                  <c:v>14</c:v>
                </c:pt>
                <c:pt idx="1057">
                  <c:v>14</c:v>
                </c:pt>
                <c:pt idx="1058">
                  <c:v>14</c:v>
                </c:pt>
                <c:pt idx="1059">
                  <c:v>13</c:v>
                </c:pt>
                <c:pt idx="1060">
                  <c:v>13</c:v>
                </c:pt>
                <c:pt idx="1061">
                  <c:v>13</c:v>
                </c:pt>
                <c:pt idx="1062">
                  <c:v>13</c:v>
                </c:pt>
                <c:pt idx="1063">
                  <c:v>13</c:v>
                </c:pt>
                <c:pt idx="1064">
                  <c:v>13</c:v>
                </c:pt>
                <c:pt idx="1065">
                  <c:v>13</c:v>
                </c:pt>
                <c:pt idx="1066">
                  <c:v>13</c:v>
                </c:pt>
                <c:pt idx="1067">
                  <c:v>13</c:v>
                </c:pt>
                <c:pt idx="1068">
                  <c:v>13</c:v>
                </c:pt>
                <c:pt idx="1069">
                  <c:v>13</c:v>
                </c:pt>
                <c:pt idx="1070">
                  <c:v>13</c:v>
                </c:pt>
                <c:pt idx="1071">
                  <c:v>13</c:v>
                </c:pt>
                <c:pt idx="1072">
                  <c:v>13</c:v>
                </c:pt>
                <c:pt idx="1073">
                  <c:v>13</c:v>
                </c:pt>
                <c:pt idx="1074">
                  <c:v>13</c:v>
                </c:pt>
                <c:pt idx="1075">
                  <c:v>13</c:v>
                </c:pt>
                <c:pt idx="1076">
                  <c:v>13</c:v>
                </c:pt>
                <c:pt idx="1077">
                  <c:v>13</c:v>
                </c:pt>
                <c:pt idx="1078">
                  <c:v>13</c:v>
                </c:pt>
                <c:pt idx="1079">
                  <c:v>13</c:v>
                </c:pt>
                <c:pt idx="1080">
                  <c:v>13</c:v>
                </c:pt>
                <c:pt idx="1081">
                  <c:v>13</c:v>
                </c:pt>
                <c:pt idx="1082">
                  <c:v>13</c:v>
                </c:pt>
                <c:pt idx="1083">
                  <c:v>13</c:v>
                </c:pt>
                <c:pt idx="1084">
                  <c:v>13</c:v>
                </c:pt>
                <c:pt idx="1085">
                  <c:v>13</c:v>
                </c:pt>
                <c:pt idx="1086">
                  <c:v>13</c:v>
                </c:pt>
                <c:pt idx="1087">
                  <c:v>13</c:v>
                </c:pt>
                <c:pt idx="1088">
                  <c:v>13</c:v>
                </c:pt>
                <c:pt idx="1089">
                  <c:v>13</c:v>
                </c:pt>
                <c:pt idx="1090">
                  <c:v>13</c:v>
                </c:pt>
                <c:pt idx="1091">
                  <c:v>13</c:v>
                </c:pt>
                <c:pt idx="1092">
                  <c:v>13</c:v>
                </c:pt>
                <c:pt idx="1093">
                  <c:v>13</c:v>
                </c:pt>
                <c:pt idx="1094">
                  <c:v>13</c:v>
                </c:pt>
                <c:pt idx="1095">
                  <c:v>13</c:v>
                </c:pt>
                <c:pt idx="1096">
                  <c:v>13</c:v>
                </c:pt>
                <c:pt idx="1097">
                  <c:v>13</c:v>
                </c:pt>
                <c:pt idx="1098">
                  <c:v>13</c:v>
                </c:pt>
                <c:pt idx="1099">
                  <c:v>13</c:v>
                </c:pt>
                <c:pt idx="1100">
                  <c:v>13</c:v>
                </c:pt>
                <c:pt idx="1101">
                  <c:v>13</c:v>
                </c:pt>
                <c:pt idx="1102">
                  <c:v>13</c:v>
                </c:pt>
                <c:pt idx="1103">
                  <c:v>13</c:v>
                </c:pt>
                <c:pt idx="1104">
                  <c:v>13</c:v>
                </c:pt>
                <c:pt idx="1105">
                  <c:v>13</c:v>
                </c:pt>
                <c:pt idx="1106">
                  <c:v>13</c:v>
                </c:pt>
                <c:pt idx="1107">
                  <c:v>13</c:v>
                </c:pt>
                <c:pt idx="1108">
                  <c:v>13</c:v>
                </c:pt>
                <c:pt idx="1109">
                  <c:v>13</c:v>
                </c:pt>
                <c:pt idx="1110">
                  <c:v>13</c:v>
                </c:pt>
                <c:pt idx="1111">
                  <c:v>13</c:v>
                </c:pt>
                <c:pt idx="1112">
                  <c:v>13</c:v>
                </c:pt>
                <c:pt idx="1113">
                  <c:v>13</c:v>
                </c:pt>
                <c:pt idx="1114">
                  <c:v>13</c:v>
                </c:pt>
                <c:pt idx="1115">
                  <c:v>13</c:v>
                </c:pt>
                <c:pt idx="1116">
                  <c:v>13</c:v>
                </c:pt>
                <c:pt idx="1117">
                  <c:v>13</c:v>
                </c:pt>
                <c:pt idx="1118">
                  <c:v>13</c:v>
                </c:pt>
                <c:pt idx="1119">
                  <c:v>13</c:v>
                </c:pt>
                <c:pt idx="1120">
                  <c:v>13</c:v>
                </c:pt>
                <c:pt idx="1121">
                  <c:v>13</c:v>
                </c:pt>
                <c:pt idx="1122">
                  <c:v>13</c:v>
                </c:pt>
                <c:pt idx="1123">
                  <c:v>13</c:v>
                </c:pt>
                <c:pt idx="1124">
                  <c:v>13</c:v>
                </c:pt>
                <c:pt idx="1125">
                  <c:v>13</c:v>
                </c:pt>
                <c:pt idx="1126">
                  <c:v>13</c:v>
                </c:pt>
                <c:pt idx="1127">
                  <c:v>13</c:v>
                </c:pt>
                <c:pt idx="1128">
                  <c:v>13</c:v>
                </c:pt>
                <c:pt idx="1129">
                  <c:v>13</c:v>
                </c:pt>
                <c:pt idx="1130">
                  <c:v>13</c:v>
                </c:pt>
                <c:pt idx="1131">
                  <c:v>13</c:v>
                </c:pt>
                <c:pt idx="1132">
                  <c:v>13</c:v>
                </c:pt>
                <c:pt idx="1133">
                  <c:v>13</c:v>
                </c:pt>
                <c:pt idx="1134">
                  <c:v>13</c:v>
                </c:pt>
                <c:pt idx="1135">
                  <c:v>13</c:v>
                </c:pt>
                <c:pt idx="1136">
                  <c:v>13</c:v>
                </c:pt>
                <c:pt idx="1137">
                  <c:v>13</c:v>
                </c:pt>
                <c:pt idx="1138">
                  <c:v>13</c:v>
                </c:pt>
                <c:pt idx="1139">
                  <c:v>13</c:v>
                </c:pt>
                <c:pt idx="1140">
                  <c:v>13</c:v>
                </c:pt>
                <c:pt idx="1141">
                  <c:v>13</c:v>
                </c:pt>
                <c:pt idx="1142">
                  <c:v>12</c:v>
                </c:pt>
                <c:pt idx="1143">
                  <c:v>12</c:v>
                </c:pt>
                <c:pt idx="1144">
                  <c:v>12</c:v>
                </c:pt>
                <c:pt idx="1145">
                  <c:v>12</c:v>
                </c:pt>
                <c:pt idx="1146">
                  <c:v>12</c:v>
                </c:pt>
                <c:pt idx="1147">
                  <c:v>12</c:v>
                </c:pt>
                <c:pt idx="1148">
                  <c:v>12</c:v>
                </c:pt>
                <c:pt idx="1149">
                  <c:v>12</c:v>
                </c:pt>
                <c:pt idx="1150">
                  <c:v>12</c:v>
                </c:pt>
                <c:pt idx="1151">
                  <c:v>12</c:v>
                </c:pt>
                <c:pt idx="1152">
                  <c:v>12</c:v>
                </c:pt>
                <c:pt idx="1153">
                  <c:v>12</c:v>
                </c:pt>
                <c:pt idx="1154">
                  <c:v>12</c:v>
                </c:pt>
                <c:pt idx="1155">
                  <c:v>12</c:v>
                </c:pt>
                <c:pt idx="1156">
                  <c:v>12</c:v>
                </c:pt>
                <c:pt idx="1157">
                  <c:v>12</c:v>
                </c:pt>
                <c:pt idx="1158">
                  <c:v>12</c:v>
                </c:pt>
                <c:pt idx="1159">
                  <c:v>12</c:v>
                </c:pt>
                <c:pt idx="1160">
                  <c:v>12</c:v>
                </c:pt>
                <c:pt idx="1161">
                  <c:v>12</c:v>
                </c:pt>
                <c:pt idx="1162">
                  <c:v>12</c:v>
                </c:pt>
                <c:pt idx="1163">
                  <c:v>12</c:v>
                </c:pt>
                <c:pt idx="1164">
                  <c:v>12</c:v>
                </c:pt>
                <c:pt idx="1165">
                  <c:v>12</c:v>
                </c:pt>
                <c:pt idx="1166">
                  <c:v>12</c:v>
                </c:pt>
                <c:pt idx="1167">
                  <c:v>12</c:v>
                </c:pt>
                <c:pt idx="1168">
                  <c:v>12</c:v>
                </c:pt>
                <c:pt idx="1169">
                  <c:v>12</c:v>
                </c:pt>
                <c:pt idx="1170">
                  <c:v>12</c:v>
                </c:pt>
                <c:pt idx="1171">
                  <c:v>12</c:v>
                </c:pt>
                <c:pt idx="1172">
                  <c:v>12</c:v>
                </c:pt>
                <c:pt idx="1173">
                  <c:v>12</c:v>
                </c:pt>
                <c:pt idx="1174">
                  <c:v>12</c:v>
                </c:pt>
                <c:pt idx="1175">
                  <c:v>12</c:v>
                </c:pt>
                <c:pt idx="1176">
                  <c:v>12</c:v>
                </c:pt>
                <c:pt idx="1177">
                  <c:v>12</c:v>
                </c:pt>
                <c:pt idx="1178">
                  <c:v>12</c:v>
                </c:pt>
                <c:pt idx="1179">
                  <c:v>12</c:v>
                </c:pt>
                <c:pt idx="1180">
                  <c:v>12</c:v>
                </c:pt>
                <c:pt idx="1181">
                  <c:v>12</c:v>
                </c:pt>
                <c:pt idx="1182">
                  <c:v>12</c:v>
                </c:pt>
                <c:pt idx="1183">
                  <c:v>12</c:v>
                </c:pt>
                <c:pt idx="1184">
                  <c:v>12</c:v>
                </c:pt>
                <c:pt idx="1185">
                  <c:v>12</c:v>
                </c:pt>
                <c:pt idx="1186">
                  <c:v>12</c:v>
                </c:pt>
                <c:pt idx="1187">
                  <c:v>12</c:v>
                </c:pt>
                <c:pt idx="1188">
                  <c:v>12</c:v>
                </c:pt>
                <c:pt idx="1189">
                  <c:v>12</c:v>
                </c:pt>
                <c:pt idx="1190">
                  <c:v>12</c:v>
                </c:pt>
                <c:pt idx="1191">
                  <c:v>12</c:v>
                </c:pt>
                <c:pt idx="1192">
                  <c:v>12</c:v>
                </c:pt>
                <c:pt idx="1193">
                  <c:v>12</c:v>
                </c:pt>
                <c:pt idx="1194">
                  <c:v>12</c:v>
                </c:pt>
                <c:pt idx="1195">
                  <c:v>12</c:v>
                </c:pt>
                <c:pt idx="1196">
                  <c:v>12</c:v>
                </c:pt>
                <c:pt idx="1197">
                  <c:v>12</c:v>
                </c:pt>
                <c:pt idx="1198">
                  <c:v>12</c:v>
                </c:pt>
                <c:pt idx="1199">
                  <c:v>12</c:v>
                </c:pt>
                <c:pt idx="1200">
                  <c:v>12</c:v>
                </c:pt>
                <c:pt idx="1201">
                  <c:v>12</c:v>
                </c:pt>
                <c:pt idx="1202">
                  <c:v>12</c:v>
                </c:pt>
                <c:pt idx="1203">
                  <c:v>12</c:v>
                </c:pt>
                <c:pt idx="1204">
                  <c:v>12</c:v>
                </c:pt>
                <c:pt idx="1205">
                  <c:v>12</c:v>
                </c:pt>
                <c:pt idx="1206">
                  <c:v>12</c:v>
                </c:pt>
                <c:pt idx="1207">
                  <c:v>12</c:v>
                </c:pt>
                <c:pt idx="1208">
                  <c:v>12</c:v>
                </c:pt>
                <c:pt idx="1209">
                  <c:v>12</c:v>
                </c:pt>
                <c:pt idx="1210">
                  <c:v>12</c:v>
                </c:pt>
                <c:pt idx="1211">
                  <c:v>12</c:v>
                </c:pt>
                <c:pt idx="1212">
                  <c:v>12</c:v>
                </c:pt>
                <c:pt idx="1213">
                  <c:v>12</c:v>
                </c:pt>
                <c:pt idx="1214">
                  <c:v>12</c:v>
                </c:pt>
                <c:pt idx="1215">
                  <c:v>12</c:v>
                </c:pt>
                <c:pt idx="1216">
                  <c:v>12</c:v>
                </c:pt>
                <c:pt idx="1217">
                  <c:v>12</c:v>
                </c:pt>
                <c:pt idx="1218">
                  <c:v>12</c:v>
                </c:pt>
                <c:pt idx="1219">
                  <c:v>12</c:v>
                </c:pt>
                <c:pt idx="1220">
                  <c:v>12</c:v>
                </c:pt>
                <c:pt idx="1221">
                  <c:v>12</c:v>
                </c:pt>
                <c:pt idx="1222">
                  <c:v>12</c:v>
                </c:pt>
                <c:pt idx="1223">
                  <c:v>12</c:v>
                </c:pt>
                <c:pt idx="1224">
                  <c:v>12</c:v>
                </c:pt>
                <c:pt idx="1225">
                  <c:v>12</c:v>
                </c:pt>
                <c:pt idx="1226">
                  <c:v>12</c:v>
                </c:pt>
                <c:pt idx="1227">
                  <c:v>12</c:v>
                </c:pt>
                <c:pt idx="1228">
                  <c:v>12</c:v>
                </c:pt>
                <c:pt idx="1229">
                  <c:v>12</c:v>
                </c:pt>
                <c:pt idx="1230">
                  <c:v>12</c:v>
                </c:pt>
                <c:pt idx="1231">
                  <c:v>12</c:v>
                </c:pt>
                <c:pt idx="1232">
                  <c:v>12</c:v>
                </c:pt>
                <c:pt idx="1233">
                  <c:v>11</c:v>
                </c:pt>
                <c:pt idx="1234">
                  <c:v>11</c:v>
                </c:pt>
                <c:pt idx="1235">
                  <c:v>11</c:v>
                </c:pt>
                <c:pt idx="1236">
                  <c:v>11</c:v>
                </c:pt>
                <c:pt idx="1237">
                  <c:v>11</c:v>
                </c:pt>
                <c:pt idx="1238">
                  <c:v>11</c:v>
                </c:pt>
                <c:pt idx="1239">
                  <c:v>11</c:v>
                </c:pt>
                <c:pt idx="1240">
                  <c:v>11</c:v>
                </c:pt>
                <c:pt idx="1241">
                  <c:v>11</c:v>
                </c:pt>
                <c:pt idx="1242">
                  <c:v>11</c:v>
                </c:pt>
                <c:pt idx="1243">
                  <c:v>11</c:v>
                </c:pt>
                <c:pt idx="1244">
                  <c:v>11</c:v>
                </c:pt>
                <c:pt idx="1245">
                  <c:v>11</c:v>
                </c:pt>
                <c:pt idx="1246">
                  <c:v>11</c:v>
                </c:pt>
                <c:pt idx="1247">
                  <c:v>11</c:v>
                </c:pt>
                <c:pt idx="1248">
                  <c:v>11</c:v>
                </c:pt>
                <c:pt idx="1249">
                  <c:v>11</c:v>
                </c:pt>
                <c:pt idx="1250">
                  <c:v>11</c:v>
                </c:pt>
                <c:pt idx="1251">
                  <c:v>11</c:v>
                </c:pt>
                <c:pt idx="1252">
                  <c:v>11</c:v>
                </c:pt>
                <c:pt idx="1253">
                  <c:v>11</c:v>
                </c:pt>
                <c:pt idx="1254">
                  <c:v>11</c:v>
                </c:pt>
                <c:pt idx="1255">
                  <c:v>11</c:v>
                </c:pt>
                <c:pt idx="1256">
                  <c:v>11</c:v>
                </c:pt>
                <c:pt idx="1257">
                  <c:v>11</c:v>
                </c:pt>
                <c:pt idx="1258">
                  <c:v>11</c:v>
                </c:pt>
                <c:pt idx="1259">
                  <c:v>11</c:v>
                </c:pt>
                <c:pt idx="1260">
                  <c:v>11</c:v>
                </c:pt>
                <c:pt idx="1261">
                  <c:v>11</c:v>
                </c:pt>
                <c:pt idx="1262">
                  <c:v>11</c:v>
                </c:pt>
                <c:pt idx="1263">
                  <c:v>11</c:v>
                </c:pt>
                <c:pt idx="1264">
                  <c:v>11</c:v>
                </c:pt>
                <c:pt idx="1265">
                  <c:v>11</c:v>
                </c:pt>
                <c:pt idx="1266">
                  <c:v>11</c:v>
                </c:pt>
                <c:pt idx="1267">
                  <c:v>11</c:v>
                </c:pt>
                <c:pt idx="1268">
                  <c:v>11</c:v>
                </c:pt>
                <c:pt idx="1269">
                  <c:v>11</c:v>
                </c:pt>
                <c:pt idx="1270">
                  <c:v>11</c:v>
                </c:pt>
                <c:pt idx="1271">
                  <c:v>11</c:v>
                </c:pt>
                <c:pt idx="1272">
                  <c:v>11</c:v>
                </c:pt>
                <c:pt idx="1273">
                  <c:v>11</c:v>
                </c:pt>
                <c:pt idx="1274">
                  <c:v>11</c:v>
                </c:pt>
                <c:pt idx="1275">
                  <c:v>11</c:v>
                </c:pt>
                <c:pt idx="1276">
                  <c:v>11</c:v>
                </c:pt>
                <c:pt idx="1277">
                  <c:v>11</c:v>
                </c:pt>
                <c:pt idx="1278">
                  <c:v>11</c:v>
                </c:pt>
                <c:pt idx="1279">
                  <c:v>11</c:v>
                </c:pt>
                <c:pt idx="1280">
                  <c:v>11</c:v>
                </c:pt>
                <c:pt idx="1281">
                  <c:v>11</c:v>
                </c:pt>
                <c:pt idx="1282">
                  <c:v>11</c:v>
                </c:pt>
                <c:pt idx="1283">
                  <c:v>11</c:v>
                </c:pt>
                <c:pt idx="1284">
                  <c:v>11</c:v>
                </c:pt>
                <c:pt idx="1285">
                  <c:v>11</c:v>
                </c:pt>
                <c:pt idx="1286">
                  <c:v>11</c:v>
                </c:pt>
                <c:pt idx="1287">
                  <c:v>11</c:v>
                </c:pt>
                <c:pt idx="1288">
                  <c:v>11</c:v>
                </c:pt>
                <c:pt idx="1289">
                  <c:v>11</c:v>
                </c:pt>
                <c:pt idx="1290">
                  <c:v>11</c:v>
                </c:pt>
                <c:pt idx="1291">
                  <c:v>11</c:v>
                </c:pt>
                <c:pt idx="1292">
                  <c:v>11</c:v>
                </c:pt>
                <c:pt idx="1293">
                  <c:v>11</c:v>
                </c:pt>
                <c:pt idx="1294">
                  <c:v>11</c:v>
                </c:pt>
                <c:pt idx="1295">
                  <c:v>11</c:v>
                </c:pt>
                <c:pt idx="1296">
                  <c:v>11</c:v>
                </c:pt>
                <c:pt idx="1297">
                  <c:v>11</c:v>
                </c:pt>
                <c:pt idx="1298">
                  <c:v>11</c:v>
                </c:pt>
                <c:pt idx="1299">
                  <c:v>11</c:v>
                </c:pt>
                <c:pt idx="1300">
                  <c:v>11</c:v>
                </c:pt>
                <c:pt idx="1301">
                  <c:v>11</c:v>
                </c:pt>
                <c:pt idx="1302">
                  <c:v>11</c:v>
                </c:pt>
                <c:pt idx="1303">
                  <c:v>11</c:v>
                </c:pt>
                <c:pt idx="1304">
                  <c:v>11</c:v>
                </c:pt>
                <c:pt idx="1305">
                  <c:v>11</c:v>
                </c:pt>
                <c:pt idx="1306">
                  <c:v>11</c:v>
                </c:pt>
                <c:pt idx="1307">
                  <c:v>11</c:v>
                </c:pt>
                <c:pt idx="1308">
                  <c:v>11</c:v>
                </c:pt>
                <c:pt idx="1309">
                  <c:v>11</c:v>
                </c:pt>
                <c:pt idx="1310">
                  <c:v>11</c:v>
                </c:pt>
                <c:pt idx="1311">
                  <c:v>11</c:v>
                </c:pt>
                <c:pt idx="1312">
                  <c:v>11</c:v>
                </c:pt>
                <c:pt idx="1313">
                  <c:v>11</c:v>
                </c:pt>
                <c:pt idx="1314">
                  <c:v>11</c:v>
                </c:pt>
                <c:pt idx="1315">
                  <c:v>11</c:v>
                </c:pt>
                <c:pt idx="1316">
                  <c:v>11</c:v>
                </c:pt>
                <c:pt idx="1317">
                  <c:v>11</c:v>
                </c:pt>
                <c:pt idx="1318">
                  <c:v>11</c:v>
                </c:pt>
                <c:pt idx="1319">
                  <c:v>11</c:v>
                </c:pt>
                <c:pt idx="1320">
                  <c:v>11</c:v>
                </c:pt>
                <c:pt idx="1321">
                  <c:v>11</c:v>
                </c:pt>
                <c:pt idx="1322">
                  <c:v>11</c:v>
                </c:pt>
                <c:pt idx="1323">
                  <c:v>11</c:v>
                </c:pt>
                <c:pt idx="1324">
                  <c:v>11</c:v>
                </c:pt>
                <c:pt idx="1325">
                  <c:v>11</c:v>
                </c:pt>
                <c:pt idx="1326">
                  <c:v>11</c:v>
                </c:pt>
                <c:pt idx="1327">
                  <c:v>11</c:v>
                </c:pt>
                <c:pt idx="1328">
                  <c:v>11</c:v>
                </c:pt>
                <c:pt idx="1329">
                  <c:v>11</c:v>
                </c:pt>
                <c:pt idx="1330">
                  <c:v>11</c:v>
                </c:pt>
                <c:pt idx="1331">
                  <c:v>11</c:v>
                </c:pt>
                <c:pt idx="1332">
                  <c:v>11</c:v>
                </c:pt>
                <c:pt idx="1333">
                  <c:v>11</c:v>
                </c:pt>
                <c:pt idx="1334">
                  <c:v>11</c:v>
                </c:pt>
                <c:pt idx="1335">
                  <c:v>11</c:v>
                </c:pt>
                <c:pt idx="1336">
                  <c:v>11</c:v>
                </c:pt>
                <c:pt idx="1337">
                  <c:v>10</c:v>
                </c:pt>
                <c:pt idx="1338">
                  <c:v>10</c:v>
                </c:pt>
                <c:pt idx="1339">
                  <c:v>10</c:v>
                </c:pt>
                <c:pt idx="1340">
                  <c:v>10</c:v>
                </c:pt>
                <c:pt idx="1341">
                  <c:v>10</c:v>
                </c:pt>
                <c:pt idx="1342">
                  <c:v>10</c:v>
                </c:pt>
                <c:pt idx="1343">
                  <c:v>10</c:v>
                </c:pt>
                <c:pt idx="1344">
                  <c:v>10</c:v>
                </c:pt>
                <c:pt idx="1345">
                  <c:v>10</c:v>
                </c:pt>
                <c:pt idx="1346">
                  <c:v>10</c:v>
                </c:pt>
                <c:pt idx="1347">
                  <c:v>10</c:v>
                </c:pt>
                <c:pt idx="1348">
                  <c:v>10</c:v>
                </c:pt>
                <c:pt idx="1349">
                  <c:v>10</c:v>
                </c:pt>
                <c:pt idx="1350">
                  <c:v>10</c:v>
                </c:pt>
                <c:pt idx="1351">
                  <c:v>10</c:v>
                </c:pt>
                <c:pt idx="1352">
                  <c:v>10</c:v>
                </c:pt>
                <c:pt idx="1353">
                  <c:v>10</c:v>
                </c:pt>
                <c:pt idx="1354">
                  <c:v>10</c:v>
                </c:pt>
                <c:pt idx="1355">
                  <c:v>10</c:v>
                </c:pt>
                <c:pt idx="1356">
                  <c:v>10</c:v>
                </c:pt>
                <c:pt idx="1357">
                  <c:v>10</c:v>
                </c:pt>
                <c:pt idx="1358">
                  <c:v>10</c:v>
                </c:pt>
                <c:pt idx="1359">
                  <c:v>10</c:v>
                </c:pt>
                <c:pt idx="1360">
                  <c:v>10</c:v>
                </c:pt>
                <c:pt idx="1361">
                  <c:v>10</c:v>
                </c:pt>
                <c:pt idx="1362">
                  <c:v>10</c:v>
                </c:pt>
                <c:pt idx="1363">
                  <c:v>10</c:v>
                </c:pt>
                <c:pt idx="1364">
                  <c:v>10</c:v>
                </c:pt>
                <c:pt idx="1365">
                  <c:v>10</c:v>
                </c:pt>
                <c:pt idx="1366">
                  <c:v>10</c:v>
                </c:pt>
                <c:pt idx="1367">
                  <c:v>10</c:v>
                </c:pt>
                <c:pt idx="1368">
                  <c:v>10</c:v>
                </c:pt>
                <c:pt idx="1369">
                  <c:v>10</c:v>
                </c:pt>
                <c:pt idx="1370">
                  <c:v>10</c:v>
                </c:pt>
                <c:pt idx="1371">
                  <c:v>10</c:v>
                </c:pt>
                <c:pt idx="1372">
                  <c:v>10</c:v>
                </c:pt>
                <c:pt idx="1373">
                  <c:v>10</c:v>
                </c:pt>
                <c:pt idx="1374">
                  <c:v>10</c:v>
                </c:pt>
                <c:pt idx="1375">
                  <c:v>10</c:v>
                </c:pt>
                <c:pt idx="1376">
                  <c:v>10</c:v>
                </c:pt>
                <c:pt idx="1377">
                  <c:v>10</c:v>
                </c:pt>
                <c:pt idx="1378">
                  <c:v>10</c:v>
                </c:pt>
                <c:pt idx="1379">
                  <c:v>10</c:v>
                </c:pt>
                <c:pt idx="1380">
                  <c:v>10</c:v>
                </c:pt>
                <c:pt idx="1381">
                  <c:v>10</c:v>
                </c:pt>
                <c:pt idx="1382">
                  <c:v>10</c:v>
                </c:pt>
                <c:pt idx="1383">
                  <c:v>10</c:v>
                </c:pt>
                <c:pt idx="1384">
                  <c:v>10</c:v>
                </c:pt>
                <c:pt idx="1385">
                  <c:v>10</c:v>
                </c:pt>
                <c:pt idx="1386">
                  <c:v>10</c:v>
                </c:pt>
                <c:pt idx="1387">
                  <c:v>10</c:v>
                </c:pt>
                <c:pt idx="1388">
                  <c:v>10</c:v>
                </c:pt>
                <c:pt idx="1389">
                  <c:v>10</c:v>
                </c:pt>
                <c:pt idx="1390">
                  <c:v>10</c:v>
                </c:pt>
                <c:pt idx="1391">
                  <c:v>10</c:v>
                </c:pt>
                <c:pt idx="1392">
                  <c:v>10</c:v>
                </c:pt>
                <c:pt idx="1393">
                  <c:v>10</c:v>
                </c:pt>
                <c:pt idx="1394">
                  <c:v>10</c:v>
                </c:pt>
                <c:pt idx="1395">
                  <c:v>10</c:v>
                </c:pt>
                <c:pt idx="1396">
                  <c:v>10</c:v>
                </c:pt>
                <c:pt idx="1397">
                  <c:v>10</c:v>
                </c:pt>
                <c:pt idx="1398">
                  <c:v>10</c:v>
                </c:pt>
                <c:pt idx="1399">
                  <c:v>10</c:v>
                </c:pt>
                <c:pt idx="1400">
                  <c:v>10</c:v>
                </c:pt>
                <c:pt idx="1401">
                  <c:v>10</c:v>
                </c:pt>
                <c:pt idx="1402">
                  <c:v>10</c:v>
                </c:pt>
                <c:pt idx="1403">
                  <c:v>10</c:v>
                </c:pt>
                <c:pt idx="1404">
                  <c:v>10</c:v>
                </c:pt>
                <c:pt idx="1405">
                  <c:v>10</c:v>
                </c:pt>
                <c:pt idx="1406">
                  <c:v>10</c:v>
                </c:pt>
                <c:pt idx="1407">
                  <c:v>10</c:v>
                </c:pt>
                <c:pt idx="1408">
                  <c:v>10</c:v>
                </c:pt>
                <c:pt idx="1409">
                  <c:v>10</c:v>
                </c:pt>
                <c:pt idx="1410">
                  <c:v>10</c:v>
                </c:pt>
                <c:pt idx="1411">
                  <c:v>10</c:v>
                </c:pt>
                <c:pt idx="1412">
                  <c:v>10</c:v>
                </c:pt>
                <c:pt idx="1413">
                  <c:v>10</c:v>
                </c:pt>
                <c:pt idx="1414">
                  <c:v>10</c:v>
                </c:pt>
                <c:pt idx="1415">
                  <c:v>10</c:v>
                </c:pt>
                <c:pt idx="1416">
                  <c:v>10</c:v>
                </c:pt>
                <c:pt idx="1417">
                  <c:v>10</c:v>
                </c:pt>
                <c:pt idx="1418">
                  <c:v>10</c:v>
                </c:pt>
                <c:pt idx="1419">
                  <c:v>10</c:v>
                </c:pt>
                <c:pt idx="1420">
                  <c:v>10</c:v>
                </c:pt>
                <c:pt idx="1421">
                  <c:v>10</c:v>
                </c:pt>
                <c:pt idx="1422">
                  <c:v>10</c:v>
                </c:pt>
                <c:pt idx="1423">
                  <c:v>10</c:v>
                </c:pt>
                <c:pt idx="1424">
                  <c:v>10</c:v>
                </c:pt>
                <c:pt idx="1425">
                  <c:v>10</c:v>
                </c:pt>
                <c:pt idx="1426">
                  <c:v>10</c:v>
                </c:pt>
                <c:pt idx="1427">
                  <c:v>10</c:v>
                </c:pt>
                <c:pt idx="1428">
                  <c:v>10</c:v>
                </c:pt>
                <c:pt idx="1429">
                  <c:v>10</c:v>
                </c:pt>
                <c:pt idx="1430">
                  <c:v>10</c:v>
                </c:pt>
                <c:pt idx="1431">
                  <c:v>10</c:v>
                </c:pt>
                <c:pt idx="1432">
                  <c:v>10</c:v>
                </c:pt>
                <c:pt idx="1433">
                  <c:v>10</c:v>
                </c:pt>
                <c:pt idx="1434">
                  <c:v>10</c:v>
                </c:pt>
                <c:pt idx="1435">
                  <c:v>10</c:v>
                </c:pt>
                <c:pt idx="1436">
                  <c:v>10</c:v>
                </c:pt>
                <c:pt idx="1437">
                  <c:v>10</c:v>
                </c:pt>
                <c:pt idx="1438">
                  <c:v>10</c:v>
                </c:pt>
                <c:pt idx="1439">
                  <c:v>10</c:v>
                </c:pt>
                <c:pt idx="1440">
                  <c:v>10</c:v>
                </c:pt>
                <c:pt idx="1441">
                  <c:v>10</c:v>
                </c:pt>
                <c:pt idx="1442">
                  <c:v>10</c:v>
                </c:pt>
                <c:pt idx="1443">
                  <c:v>10</c:v>
                </c:pt>
                <c:pt idx="1444">
                  <c:v>10</c:v>
                </c:pt>
                <c:pt idx="1445">
                  <c:v>10</c:v>
                </c:pt>
                <c:pt idx="1446">
                  <c:v>10</c:v>
                </c:pt>
                <c:pt idx="1447">
                  <c:v>10</c:v>
                </c:pt>
                <c:pt idx="1448">
                  <c:v>10</c:v>
                </c:pt>
                <c:pt idx="1449">
                  <c:v>10</c:v>
                </c:pt>
                <c:pt idx="1450">
                  <c:v>10</c:v>
                </c:pt>
                <c:pt idx="1451">
                  <c:v>10</c:v>
                </c:pt>
                <c:pt idx="1452">
                  <c:v>10</c:v>
                </c:pt>
                <c:pt idx="1453">
                  <c:v>10</c:v>
                </c:pt>
                <c:pt idx="1454">
                  <c:v>10</c:v>
                </c:pt>
                <c:pt idx="1455">
                  <c:v>10</c:v>
                </c:pt>
                <c:pt idx="1456">
                  <c:v>10</c:v>
                </c:pt>
                <c:pt idx="1457">
                  <c:v>10</c:v>
                </c:pt>
                <c:pt idx="1458">
                  <c:v>10</c:v>
                </c:pt>
                <c:pt idx="1459">
                  <c:v>10</c:v>
                </c:pt>
                <c:pt idx="1460">
                  <c:v>10</c:v>
                </c:pt>
                <c:pt idx="1461">
                  <c:v>10</c:v>
                </c:pt>
                <c:pt idx="1462">
                  <c:v>10</c:v>
                </c:pt>
                <c:pt idx="1463">
                  <c:v>10</c:v>
                </c:pt>
                <c:pt idx="1464">
                  <c:v>10</c:v>
                </c:pt>
                <c:pt idx="1465">
                  <c:v>10</c:v>
                </c:pt>
                <c:pt idx="1466">
                  <c:v>9</c:v>
                </c:pt>
                <c:pt idx="1467">
                  <c:v>9</c:v>
                </c:pt>
                <c:pt idx="1468">
                  <c:v>9</c:v>
                </c:pt>
                <c:pt idx="1469">
                  <c:v>9</c:v>
                </c:pt>
                <c:pt idx="1470">
                  <c:v>9</c:v>
                </c:pt>
                <c:pt idx="1471">
                  <c:v>9</c:v>
                </c:pt>
                <c:pt idx="1472">
                  <c:v>9</c:v>
                </c:pt>
                <c:pt idx="1473">
                  <c:v>9</c:v>
                </c:pt>
                <c:pt idx="1474">
                  <c:v>9</c:v>
                </c:pt>
                <c:pt idx="1475">
                  <c:v>9</c:v>
                </c:pt>
                <c:pt idx="1476">
                  <c:v>9</c:v>
                </c:pt>
                <c:pt idx="1477">
                  <c:v>9</c:v>
                </c:pt>
                <c:pt idx="1478">
                  <c:v>9</c:v>
                </c:pt>
                <c:pt idx="1479">
                  <c:v>9</c:v>
                </c:pt>
                <c:pt idx="1480">
                  <c:v>9</c:v>
                </c:pt>
                <c:pt idx="1481">
                  <c:v>9</c:v>
                </c:pt>
                <c:pt idx="1482">
                  <c:v>9</c:v>
                </c:pt>
                <c:pt idx="1483">
                  <c:v>9</c:v>
                </c:pt>
                <c:pt idx="1484">
                  <c:v>9</c:v>
                </c:pt>
                <c:pt idx="1485">
                  <c:v>9</c:v>
                </c:pt>
                <c:pt idx="1486">
                  <c:v>9</c:v>
                </c:pt>
                <c:pt idx="1487">
                  <c:v>9</c:v>
                </c:pt>
                <c:pt idx="1488">
                  <c:v>9</c:v>
                </c:pt>
                <c:pt idx="1489">
                  <c:v>9</c:v>
                </c:pt>
                <c:pt idx="1490">
                  <c:v>9</c:v>
                </c:pt>
                <c:pt idx="1491">
                  <c:v>9</c:v>
                </c:pt>
                <c:pt idx="1492">
                  <c:v>9</c:v>
                </c:pt>
                <c:pt idx="1493">
                  <c:v>9</c:v>
                </c:pt>
                <c:pt idx="1494">
                  <c:v>9</c:v>
                </c:pt>
                <c:pt idx="1495">
                  <c:v>9</c:v>
                </c:pt>
                <c:pt idx="1496">
                  <c:v>9</c:v>
                </c:pt>
                <c:pt idx="1497">
                  <c:v>9</c:v>
                </c:pt>
                <c:pt idx="1498">
                  <c:v>9</c:v>
                </c:pt>
                <c:pt idx="1499">
                  <c:v>9</c:v>
                </c:pt>
                <c:pt idx="1500">
                  <c:v>9</c:v>
                </c:pt>
                <c:pt idx="1501">
                  <c:v>9</c:v>
                </c:pt>
                <c:pt idx="1502">
                  <c:v>9</c:v>
                </c:pt>
                <c:pt idx="1503">
                  <c:v>9</c:v>
                </c:pt>
                <c:pt idx="1504">
                  <c:v>9</c:v>
                </c:pt>
                <c:pt idx="1505">
                  <c:v>9</c:v>
                </c:pt>
                <c:pt idx="1506">
                  <c:v>9</c:v>
                </c:pt>
                <c:pt idx="1507">
                  <c:v>9</c:v>
                </c:pt>
                <c:pt idx="1508">
                  <c:v>9</c:v>
                </c:pt>
                <c:pt idx="1509">
                  <c:v>9</c:v>
                </c:pt>
                <c:pt idx="1510">
                  <c:v>9</c:v>
                </c:pt>
                <c:pt idx="1511">
                  <c:v>9</c:v>
                </c:pt>
                <c:pt idx="1512">
                  <c:v>9</c:v>
                </c:pt>
                <c:pt idx="1513">
                  <c:v>9</c:v>
                </c:pt>
                <c:pt idx="1514">
                  <c:v>9</c:v>
                </c:pt>
                <c:pt idx="1515">
                  <c:v>9</c:v>
                </c:pt>
                <c:pt idx="1516">
                  <c:v>9</c:v>
                </c:pt>
                <c:pt idx="1517">
                  <c:v>9</c:v>
                </c:pt>
                <c:pt idx="1518">
                  <c:v>9</c:v>
                </c:pt>
                <c:pt idx="1519">
                  <c:v>9</c:v>
                </c:pt>
                <c:pt idx="1520">
                  <c:v>9</c:v>
                </c:pt>
                <c:pt idx="1521">
                  <c:v>9</c:v>
                </c:pt>
                <c:pt idx="1522">
                  <c:v>9</c:v>
                </c:pt>
                <c:pt idx="1523">
                  <c:v>9</c:v>
                </c:pt>
                <c:pt idx="1524">
                  <c:v>9</c:v>
                </c:pt>
                <c:pt idx="1525">
                  <c:v>9</c:v>
                </c:pt>
                <c:pt idx="1526">
                  <c:v>9</c:v>
                </c:pt>
                <c:pt idx="1527">
                  <c:v>9</c:v>
                </c:pt>
                <c:pt idx="1528">
                  <c:v>9</c:v>
                </c:pt>
                <c:pt idx="1529">
                  <c:v>9</c:v>
                </c:pt>
                <c:pt idx="1530">
                  <c:v>9</c:v>
                </c:pt>
                <c:pt idx="1531">
                  <c:v>9</c:v>
                </c:pt>
                <c:pt idx="1532">
                  <c:v>9</c:v>
                </c:pt>
                <c:pt idx="1533">
                  <c:v>9</c:v>
                </c:pt>
                <c:pt idx="1534">
                  <c:v>9</c:v>
                </c:pt>
                <c:pt idx="1535">
                  <c:v>9</c:v>
                </c:pt>
                <c:pt idx="1536">
                  <c:v>9</c:v>
                </c:pt>
                <c:pt idx="1537">
                  <c:v>9</c:v>
                </c:pt>
                <c:pt idx="1538">
                  <c:v>9</c:v>
                </c:pt>
                <c:pt idx="1539">
                  <c:v>9</c:v>
                </c:pt>
                <c:pt idx="1540">
                  <c:v>9</c:v>
                </c:pt>
                <c:pt idx="1541">
                  <c:v>9</c:v>
                </c:pt>
                <c:pt idx="1542">
                  <c:v>9</c:v>
                </c:pt>
                <c:pt idx="1543">
                  <c:v>9</c:v>
                </c:pt>
                <c:pt idx="1544">
                  <c:v>9</c:v>
                </c:pt>
                <c:pt idx="1545">
                  <c:v>9</c:v>
                </c:pt>
                <c:pt idx="1546">
                  <c:v>9</c:v>
                </c:pt>
                <c:pt idx="1547">
                  <c:v>9</c:v>
                </c:pt>
                <c:pt idx="1548">
                  <c:v>9</c:v>
                </c:pt>
                <c:pt idx="1549">
                  <c:v>9</c:v>
                </c:pt>
                <c:pt idx="1550">
                  <c:v>9</c:v>
                </c:pt>
                <c:pt idx="1551">
                  <c:v>9</c:v>
                </c:pt>
                <c:pt idx="1552">
                  <c:v>9</c:v>
                </c:pt>
                <c:pt idx="1553">
                  <c:v>9</c:v>
                </c:pt>
                <c:pt idx="1554">
                  <c:v>9</c:v>
                </c:pt>
                <c:pt idx="1555">
                  <c:v>9</c:v>
                </c:pt>
                <c:pt idx="1556">
                  <c:v>9</c:v>
                </c:pt>
                <c:pt idx="1557">
                  <c:v>9</c:v>
                </c:pt>
                <c:pt idx="1558">
                  <c:v>9</c:v>
                </c:pt>
                <c:pt idx="1559">
                  <c:v>9</c:v>
                </c:pt>
                <c:pt idx="1560">
                  <c:v>9</c:v>
                </c:pt>
                <c:pt idx="1561">
                  <c:v>9</c:v>
                </c:pt>
                <c:pt idx="1562">
                  <c:v>9</c:v>
                </c:pt>
                <c:pt idx="1563">
                  <c:v>9</c:v>
                </c:pt>
                <c:pt idx="1564">
                  <c:v>9</c:v>
                </c:pt>
                <c:pt idx="1565">
                  <c:v>9</c:v>
                </c:pt>
                <c:pt idx="1566">
                  <c:v>9</c:v>
                </c:pt>
                <c:pt idx="1567">
                  <c:v>9</c:v>
                </c:pt>
                <c:pt idx="1568">
                  <c:v>9</c:v>
                </c:pt>
                <c:pt idx="1569">
                  <c:v>9</c:v>
                </c:pt>
                <c:pt idx="1570">
                  <c:v>9</c:v>
                </c:pt>
                <c:pt idx="1571">
                  <c:v>9</c:v>
                </c:pt>
                <c:pt idx="1572">
                  <c:v>9</c:v>
                </c:pt>
                <c:pt idx="1573">
                  <c:v>9</c:v>
                </c:pt>
                <c:pt idx="1574">
                  <c:v>9</c:v>
                </c:pt>
                <c:pt idx="1575">
                  <c:v>9</c:v>
                </c:pt>
                <c:pt idx="1576">
                  <c:v>9</c:v>
                </c:pt>
                <c:pt idx="1577">
                  <c:v>9</c:v>
                </c:pt>
                <c:pt idx="1578">
                  <c:v>9</c:v>
                </c:pt>
                <c:pt idx="1579">
                  <c:v>9</c:v>
                </c:pt>
                <c:pt idx="1580">
                  <c:v>9</c:v>
                </c:pt>
                <c:pt idx="1581">
                  <c:v>9</c:v>
                </c:pt>
                <c:pt idx="1582">
                  <c:v>9</c:v>
                </c:pt>
                <c:pt idx="1583">
                  <c:v>9</c:v>
                </c:pt>
                <c:pt idx="1584">
                  <c:v>9</c:v>
                </c:pt>
                <c:pt idx="1585">
                  <c:v>9</c:v>
                </c:pt>
                <c:pt idx="1586">
                  <c:v>9</c:v>
                </c:pt>
                <c:pt idx="1587">
                  <c:v>9</c:v>
                </c:pt>
                <c:pt idx="1588">
                  <c:v>9</c:v>
                </c:pt>
                <c:pt idx="1589">
                  <c:v>9</c:v>
                </c:pt>
                <c:pt idx="1590">
                  <c:v>9</c:v>
                </c:pt>
                <c:pt idx="1591">
                  <c:v>9</c:v>
                </c:pt>
                <c:pt idx="1592">
                  <c:v>9</c:v>
                </c:pt>
                <c:pt idx="1593">
                  <c:v>9</c:v>
                </c:pt>
                <c:pt idx="1594">
                  <c:v>9</c:v>
                </c:pt>
                <c:pt idx="1595">
                  <c:v>9</c:v>
                </c:pt>
                <c:pt idx="1596">
                  <c:v>9</c:v>
                </c:pt>
                <c:pt idx="1597">
                  <c:v>9</c:v>
                </c:pt>
                <c:pt idx="1598">
                  <c:v>9</c:v>
                </c:pt>
                <c:pt idx="1599">
                  <c:v>9</c:v>
                </c:pt>
                <c:pt idx="1600">
                  <c:v>9</c:v>
                </c:pt>
                <c:pt idx="1601">
                  <c:v>9</c:v>
                </c:pt>
                <c:pt idx="1602">
                  <c:v>9</c:v>
                </c:pt>
                <c:pt idx="1603">
                  <c:v>9</c:v>
                </c:pt>
                <c:pt idx="1604">
                  <c:v>9</c:v>
                </c:pt>
                <c:pt idx="1605">
                  <c:v>9</c:v>
                </c:pt>
                <c:pt idx="1606">
                  <c:v>9</c:v>
                </c:pt>
                <c:pt idx="1607">
                  <c:v>9</c:v>
                </c:pt>
                <c:pt idx="1608">
                  <c:v>9</c:v>
                </c:pt>
                <c:pt idx="1609">
                  <c:v>9</c:v>
                </c:pt>
                <c:pt idx="1610">
                  <c:v>9</c:v>
                </c:pt>
                <c:pt idx="1611">
                  <c:v>9</c:v>
                </c:pt>
                <c:pt idx="1612">
                  <c:v>9</c:v>
                </c:pt>
                <c:pt idx="1613">
                  <c:v>9</c:v>
                </c:pt>
                <c:pt idx="1614">
                  <c:v>9</c:v>
                </c:pt>
                <c:pt idx="1615">
                  <c:v>9</c:v>
                </c:pt>
                <c:pt idx="1616">
                  <c:v>9</c:v>
                </c:pt>
                <c:pt idx="1617">
                  <c:v>9</c:v>
                </c:pt>
                <c:pt idx="1618">
                  <c:v>9</c:v>
                </c:pt>
                <c:pt idx="1619">
                  <c:v>9</c:v>
                </c:pt>
                <c:pt idx="1620">
                  <c:v>9</c:v>
                </c:pt>
                <c:pt idx="1621">
                  <c:v>9</c:v>
                </c:pt>
                <c:pt idx="1622">
                  <c:v>9</c:v>
                </c:pt>
                <c:pt idx="1623">
                  <c:v>9</c:v>
                </c:pt>
                <c:pt idx="1624">
                  <c:v>9</c:v>
                </c:pt>
                <c:pt idx="1625">
                  <c:v>9</c:v>
                </c:pt>
                <c:pt idx="1626">
                  <c:v>9</c:v>
                </c:pt>
                <c:pt idx="1627">
                  <c:v>9</c:v>
                </c:pt>
                <c:pt idx="1628">
                  <c:v>9</c:v>
                </c:pt>
                <c:pt idx="1629">
                  <c:v>9</c:v>
                </c:pt>
                <c:pt idx="1630">
                  <c:v>9</c:v>
                </c:pt>
                <c:pt idx="1631">
                  <c:v>9</c:v>
                </c:pt>
                <c:pt idx="1632">
                  <c:v>9</c:v>
                </c:pt>
                <c:pt idx="1633">
                  <c:v>9</c:v>
                </c:pt>
                <c:pt idx="1634">
                  <c:v>9</c:v>
                </c:pt>
                <c:pt idx="1635">
                  <c:v>9</c:v>
                </c:pt>
                <c:pt idx="1636">
                  <c:v>8</c:v>
                </c:pt>
                <c:pt idx="1637">
                  <c:v>8</c:v>
                </c:pt>
                <c:pt idx="1638">
                  <c:v>8</c:v>
                </c:pt>
                <c:pt idx="1639">
                  <c:v>8</c:v>
                </c:pt>
                <c:pt idx="1640">
                  <c:v>8</c:v>
                </c:pt>
                <c:pt idx="1641">
                  <c:v>8</c:v>
                </c:pt>
                <c:pt idx="1642">
                  <c:v>8</c:v>
                </c:pt>
                <c:pt idx="1643">
                  <c:v>8</c:v>
                </c:pt>
                <c:pt idx="1644">
                  <c:v>8</c:v>
                </c:pt>
                <c:pt idx="1645">
                  <c:v>8</c:v>
                </c:pt>
                <c:pt idx="1646">
                  <c:v>8</c:v>
                </c:pt>
                <c:pt idx="1647">
                  <c:v>8</c:v>
                </c:pt>
                <c:pt idx="1648">
                  <c:v>8</c:v>
                </c:pt>
                <c:pt idx="1649">
                  <c:v>8</c:v>
                </c:pt>
                <c:pt idx="1650">
                  <c:v>8</c:v>
                </c:pt>
                <c:pt idx="1651">
                  <c:v>8</c:v>
                </c:pt>
                <c:pt idx="1652">
                  <c:v>8</c:v>
                </c:pt>
                <c:pt idx="1653">
                  <c:v>8</c:v>
                </c:pt>
                <c:pt idx="1654">
                  <c:v>8</c:v>
                </c:pt>
                <c:pt idx="1655">
                  <c:v>8</c:v>
                </c:pt>
                <c:pt idx="1656">
                  <c:v>8</c:v>
                </c:pt>
                <c:pt idx="1657">
                  <c:v>8</c:v>
                </c:pt>
                <c:pt idx="1658">
                  <c:v>8</c:v>
                </c:pt>
                <c:pt idx="1659">
                  <c:v>8</c:v>
                </c:pt>
                <c:pt idx="1660">
                  <c:v>8</c:v>
                </c:pt>
                <c:pt idx="1661">
                  <c:v>8</c:v>
                </c:pt>
                <c:pt idx="1662">
                  <c:v>8</c:v>
                </c:pt>
                <c:pt idx="1663">
                  <c:v>8</c:v>
                </c:pt>
                <c:pt idx="1664">
                  <c:v>8</c:v>
                </c:pt>
                <c:pt idx="1665">
                  <c:v>8</c:v>
                </c:pt>
                <c:pt idx="1666">
                  <c:v>8</c:v>
                </c:pt>
                <c:pt idx="1667">
                  <c:v>8</c:v>
                </c:pt>
                <c:pt idx="1668">
                  <c:v>8</c:v>
                </c:pt>
                <c:pt idx="1669">
                  <c:v>8</c:v>
                </c:pt>
                <c:pt idx="1670">
                  <c:v>8</c:v>
                </c:pt>
                <c:pt idx="1671">
                  <c:v>8</c:v>
                </c:pt>
                <c:pt idx="1672">
                  <c:v>8</c:v>
                </c:pt>
                <c:pt idx="1673">
                  <c:v>8</c:v>
                </c:pt>
                <c:pt idx="1674">
                  <c:v>8</c:v>
                </c:pt>
                <c:pt idx="1675">
                  <c:v>8</c:v>
                </c:pt>
                <c:pt idx="1676">
                  <c:v>8</c:v>
                </c:pt>
                <c:pt idx="1677">
                  <c:v>8</c:v>
                </c:pt>
                <c:pt idx="1678">
                  <c:v>8</c:v>
                </c:pt>
                <c:pt idx="1679">
                  <c:v>8</c:v>
                </c:pt>
                <c:pt idx="1680">
                  <c:v>8</c:v>
                </c:pt>
                <c:pt idx="1681">
                  <c:v>8</c:v>
                </c:pt>
                <c:pt idx="1682">
                  <c:v>8</c:v>
                </c:pt>
                <c:pt idx="1683">
                  <c:v>8</c:v>
                </c:pt>
                <c:pt idx="1684">
                  <c:v>8</c:v>
                </c:pt>
                <c:pt idx="1685">
                  <c:v>8</c:v>
                </c:pt>
                <c:pt idx="1686">
                  <c:v>8</c:v>
                </c:pt>
                <c:pt idx="1687">
                  <c:v>8</c:v>
                </c:pt>
                <c:pt idx="1688">
                  <c:v>8</c:v>
                </c:pt>
                <c:pt idx="1689">
                  <c:v>8</c:v>
                </c:pt>
                <c:pt idx="1690">
                  <c:v>8</c:v>
                </c:pt>
                <c:pt idx="1691">
                  <c:v>8</c:v>
                </c:pt>
                <c:pt idx="1692">
                  <c:v>8</c:v>
                </c:pt>
                <c:pt idx="1693">
                  <c:v>8</c:v>
                </c:pt>
                <c:pt idx="1694">
                  <c:v>8</c:v>
                </c:pt>
                <c:pt idx="1695">
                  <c:v>8</c:v>
                </c:pt>
                <c:pt idx="1696">
                  <c:v>8</c:v>
                </c:pt>
                <c:pt idx="1697">
                  <c:v>8</c:v>
                </c:pt>
                <c:pt idx="1698">
                  <c:v>8</c:v>
                </c:pt>
                <c:pt idx="1699">
                  <c:v>8</c:v>
                </c:pt>
                <c:pt idx="1700">
                  <c:v>8</c:v>
                </c:pt>
                <c:pt idx="1701">
                  <c:v>8</c:v>
                </c:pt>
                <c:pt idx="1702">
                  <c:v>8</c:v>
                </c:pt>
                <c:pt idx="1703">
                  <c:v>8</c:v>
                </c:pt>
                <c:pt idx="1704">
                  <c:v>8</c:v>
                </c:pt>
                <c:pt idx="1705">
                  <c:v>8</c:v>
                </c:pt>
                <c:pt idx="1706">
                  <c:v>8</c:v>
                </c:pt>
                <c:pt idx="1707">
                  <c:v>8</c:v>
                </c:pt>
                <c:pt idx="1708">
                  <c:v>8</c:v>
                </c:pt>
                <c:pt idx="1709">
                  <c:v>8</c:v>
                </c:pt>
                <c:pt idx="1710">
                  <c:v>8</c:v>
                </c:pt>
                <c:pt idx="1711">
                  <c:v>8</c:v>
                </c:pt>
                <c:pt idx="1712">
                  <c:v>8</c:v>
                </c:pt>
                <c:pt idx="1713">
                  <c:v>8</c:v>
                </c:pt>
                <c:pt idx="1714">
                  <c:v>8</c:v>
                </c:pt>
                <c:pt idx="1715">
                  <c:v>8</c:v>
                </c:pt>
                <c:pt idx="1716">
                  <c:v>8</c:v>
                </c:pt>
                <c:pt idx="1717">
                  <c:v>8</c:v>
                </c:pt>
                <c:pt idx="1718">
                  <c:v>8</c:v>
                </c:pt>
                <c:pt idx="1719">
                  <c:v>8</c:v>
                </c:pt>
                <c:pt idx="1720">
                  <c:v>8</c:v>
                </c:pt>
                <c:pt idx="1721">
                  <c:v>8</c:v>
                </c:pt>
                <c:pt idx="1722">
                  <c:v>8</c:v>
                </c:pt>
                <c:pt idx="1723">
                  <c:v>8</c:v>
                </c:pt>
                <c:pt idx="1724">
                  <c:v>8</c:v>
                </c:pt>
                <c:pt idx="1725">
                  <c:v>8</c:v>
                </c:pt>
                <c:pt idx="1726">
                  <c:v>8</c:v>
                </c:pt>
                <c:pt idx="1727">
                  <c:v>8</c:v>
                </c:pt>
                <c:pt idx="1728">
                  <c:v>8</c:v>
                </c:pt>
                <c:pt idx="1729">
                  <c:v>8</c:v>
                </c:pt>
                <c:pt idx="1730">
                  <c:v>8</c:v>
                </c:pt>
                <c:pt idx="1731">
                  <c:v>8</c:v>
                </c:pt>
                <c:pt idx="1732">
                  <c:v>8</c:v>
                </c:pt>
                <c:pt idx="1733">
                  <c:v>8</c:v>
                </c:pt>
                <c:pt idx="1734">
                  <c:v>8</c:v>
                </c:pt>
                <c:pt idx="1735">
                  <c:v>8</c:v>
                </c:pt>
                <c:pt idx="1736">
                  <c:v>8</c:v>
                </c:pt>
                <c:pt idx="1737">
                  <c:v>8</c:v>
                </c:pt>
                <c:pt idx="1738">
                  <c:v>8</c:v>
                </c:pt>
                <c:pt idx="1739">
                  <c:v>8</c:v>
                </c:pt>
                <c:pt idx="1740">
                  <c:v>8</c:v>
                </c:pt>
                <c:pt idx="1741">
                  <c:v>8</c:v>
                </c:pt>
                <c:pt idx="1742">
                  <c:v>8</c:v>
                </c:pt>
                <c:pt idx="1743">
                  <c:v>8</c:v>
                </c:pt>
                <c:pt idx="1744">
                  <c:v>8</c:v>
                </c:pt>
                <c:pt idx="1745">
                  <c:v>8</c:v>
                </c:pt>
                <c:pt idx="1746">
                  <c:v>8</c:v>
                </c:pt>
                <c:pt idx="1747">
                  <c:v>8</c:v>
                </c:pt>
                <c:pt idx="1748">
                  <c:v>8</c:v>
                </c:pt>
                <c:pt idx="1749">
                  <c:v>8</c:v>
                </c:pt>
                <c:pt idx="1750">
                  <c:v>8</c:v>
                </c:pt>
                <c:pt idx="1751">
                  <c:v>8</c:v>
                </c:pt>
                <c:pt idx="1752">
                  <c:v>8</c:v>
                </c:pt>
                <c:pt idx="1753">
                  <c:v>8</c:v>
                </c:pt>
                <c:pt idx="1754">
                  <c:v>8</c:v>
                </c:pt>
                <c:pt idx="1755">
                  <c:v>8</c:v>
                </c:pt>
                <c:pt idx="1756">
                  <c:v>8</c:v>
                </c:pt>
                <c:pt idx="1757">
                  <c:v>8</c:v>
                </c:pt>
                <c:pt idx="1758">
                  <c:v>8</c:v>
                </c:pt>
                <c:pt idx="1759">
                  <c:v>8</c:v>
                </c:pt>
                <c:pt idx="1760">
                  <c:v>8</c:v>
                </c:pt>
                <c:pt idx="1761">
                  <c:v>8</c:v>
                </c:pt>
                <c:pt idx="1762">
                  <c:v>8</c:v>
                </c:pt>
                <c:pt idx="1763">
                  <c:v>8</c:v>
                </c:pt>
                <c:pt idx="1764">
                  <c:v>8</c:v>
                </c:pt>
                <c:pt idx="1765">
                  <c:v>8</c:v>
                </c:pt>
                <c:pt idx="1766">
                  <c:v>8</c:v>
                </c:pt>
                <c:pt idx="1767">
                  <c:v>8</c:v>
                </c:pt>
                <c:pt idx="1768">
                  <c:v>8</c:v>
                </c:pt>
                <c:pt idx="1769">
                  <c:v>8</c:v>
                </c:pt>
                <c:pt idx="1770">
                  <c:v>8</c:v>
                </c:pt>
                <c:pt idx="1771">
                  <c:v>8</c:v>
                </c:pt>
                <c:pt idx="1772">
                  <c:v>8</c:v>
                </c:pt>
                <c:pt idx="1773">
                  <c:v>8</c:v>
                </c:pt>
                <c:pt idx="1774">
                  <c:v>8</c:v>
                </c:pt>
                <c:pt idx="1775">
                  <c:v>8</c:v>
                </c:pt>
                <c:pt idx="1776">
                  <c:v>8</c:v>
                </c:pt>
                <c:pt idx="1777">
                  <c:v>8</c:v>
                </c:pt>
                <c:pt idx="1778">
                  <c:v>8</c:v>
                </c:pt>
                <c:pt idx="1779">
                  <c:v>8</c:v>
                </c:pt>
                <c:pt idx="1780">
                  <c:v>8</c:v>
                </c:pt>
                <c:pt idx="1781">
                  <c:v>8</c:v>
                </c:pt>
                <c:pt idx="1782">
                  <c:v>8</c:v>
                </c:pt>
                <c:pt idx="1783">
                  <c:v>8</c:v>
                </c:pt>
                <c:pt idx="1784">
                  <c:v>8</c:v>
                </c:pt>
                <c:pt idx="1785">
                  <c:v>8</c:v>
                </c:pt>
                <c:pt idx="1786">
                  <c:v>8</c:v>
                </c:pt>
                <c:pt idx="1787">
                  <c:v>8</c:v>
                </c:pt>
                <c:pt idx="1788">
                  <c:v>8</c:v>
                </c:pt>
                <c:pt idx="1789">
                  <c:v>8</c:v>
                </c:pt>
                <c:pt idx="1790">
                  <c:v>8</c:v>
                </c:pt>
                <c:pt idx="1791">
                  <c:v>8</c:v>
                </c:pt>
                <c:pt idx="1792">
                  <c:v>8</c:v>
                </c:pt>
                <c:pt idx="1793">
                  <c:v>8</c:v>
                </c:pt>
                <c:pt idx="1794">
                  <c:v>8</c:v>
                </c:pt>
                <c:pt idx="1795">
                  <c:v>8</c:v>
                </c:pt>
                <c:pt idx="1796">
                  <c:v>8</c:v>
                </c:pt>
                <c:pt idx="1797">
                  <c:v>8</c:v>
                </c:pt>
                <c:pt idx="1798">
                  <c:v>8</c:v>
                </c:pt>
                <c:pt idx="1799">
                  <c:v>8</c:v>
                </c:pt>
                <c:pt idx="1800">
                  <c:v>8</c:v>
                </c:pt>
                <c:pt idx="1801">
                  <c:v>8</c:v>
                </c:pt>
                <c:pt idx="1802">
                  <c:v>8</c:v>
                </c:pt>
                <c:pt idx="1803">
                  <c:v>8</c:v>
                </c:pt>
                <c:pt idx="1804">
                  <c:v>8</c:v>
                </c:pt>
                <c:pt idx="1805">
                  <c:v>8</c:v>
                </c:pt>
                <c:pt idx="1806">
                  <c:v>8</c:v>
                </c:pt>
                <c:pt idx="1807">
                  <c:v>8</c:v>
                </c:pt>
                <c:pt idx="1808">
                  <c:v>8</c:v>
                </c:pt>
                <c:pt idx="1809">
                  <c:v>8</c:v>
                </c:pt>
                <c:pt idx="1810">
                  <c:v>8</c:v>
                </c:pt>
                <c:pt idx="1811">
                  <c:v>8</c:v>
                </c:pt>
                <c:pt idx="1812">
                  <c:v>8</c:v>
                </c:pt>
                <c:pt idx="1813">
                  <c:v>8</c:v>
                </c:pt>
                <c:pt idx="1814">
                  <c:v>8</c:v>
                </c:pt>
                <c:pt idx="1815">
                  <c:v>8</c:v>
                </c:pt>
                <c:pt idx="1816">
                  <c:v>8</c:v>
                </c:pt>
                <c:pt idx="1817">
                  <c:v>8</c:v>
                </c:pt>
                <c:pt idx="1818">
                  <c:v>8</c:v>
                </c:pt>
                <c:pt idx="1819">
                  <c:v>8</c:v>
                </c:pt>
                <c:pt idx="1820">
                  <c:v>8</c:v>
                </c:pt>
                <c:pt idx="1821">
                  <c:v>8</c:v>
                </c:pt>
                <c:pt idx="1822">
                  <c:v>8</c:v>
                </c:pt>
                <c:pt idx="1823">
                  <c:v>8</c:v>
                </c:pt>
                <c:pt idx="1824">
                  <c:v>8</c:v>
                </c:pt>
                <c:pt idx="1825">
                  <c:v>8</c:v>
                </c:pt>
                <c:pt idx="1826">
                  <c:v>8</c:v>
                </c:pt>
                <c:pt idx="1827">
                  <c:v>8</c:v>
                </c:pt>
                <c:pt idx="1828">
                  <c:v>8</c:v>
                </c:pt>
                <c:pt idx="1829">
                  <c:v>8</c:v>
                </c:pt>
                <c:pt idx="1830">
                  <c:v>8</c:v>
                </c:pt>
                <c:pt idx="1831">
                  <c:v>8</c:v>
                </c:pt>
                <c:pt idx="1832">
                  <c:v>8</c:v>
                </c:pt>
                <c:pt idx="1833">
                  <c:v>8</c:v>
                </c:pt>
                <c:pt idx="1834">
                  <c:v>8</c:v>
                </c:pt>
                <c:pt idx="1835">
                  <c:v>8</c:v>
                </c:pt>
                <c:pt idx="1836">
                  <c:v>8</c:v>
                </c:pt>
                <c:pt idx="1837">
                  <c:v>8</c:v>
                </c:pt>
                <c:pt idx="1838">
                  <c:v>8</c:v>
                </c:pt>
                <c:pt idx="1839">
                  <c:v>8</c:v>
                </c:pt>
                <c:pt idx="1840">
                  <c:v>8</c:v>
                </c:pt>
                <c:pt idx="1841">
                  <c:v>8</c:v>
                </c:pt>
                <c:pt idx="1842">
                  <c:v>8</c:v>
                </c:pt>
                <c:pt idx="1843">
                  <c:v>8</c:v>
                </c:pt>
                <c:pt idx="1844">
                  <c:v>8</c:v>
                </c:pt>
                <c:pt idx="1845">
                  <c:v>8</c:v>
                </c:pt>
                <c:pt idx="1846">
                  <c:v>8</c:v>
                </c:pt>
                <c:pt idx="1847">
                  <c:v>8</c:v>
                </c:pt>
                <c:pt idx="1848">
                  <c:v>8</c:v>
                </c:pt>
                <c:pt idx="1849">
                  <c:v>8</c:v>
                </c:pt>
                <c:pt idx="1850">
                  <c:v>8</c:v>
                </c:pt>
                <c:pt idx="1851">
                  <c:v>8</c:v>
                </c:pt>
                <c:pt idx="1852">
                  <c:v>8</c:v>
                </c:pt>
                <c:pt idx="1853">
                  <c:v>8</c:v>
                </c:pt>
                <c:pt idx="1854">
                  <c:v>8</c:v>
                </c:pt>
                <c:pt idx="1855">
                  <c:v>8</c:v>
                </c:pt>
                <c:pt idx="1856">
                  <c:v>8</c:v>
                </c:pt>
                <c:pt idx="1857">
                  <c:v>8</c:v>
                </c:pt>
                <c:pt idx="1858">
                  <c:v>8</c:v>
                </c:pt>
                <c:pt idx="1859">
                  <c:v>8</c:v>
                </c:pt>
                <c:pt idx="1860">
                  <c:v>8</c:v>
                </c:pt>
                <c:pt idx="1861">
                  <c:v>8</c:v>
                </c:pt>
                <c:pt idx="1862">
                  <c:v>8</c:v>
                </c:pt>
                <c:pt idx="1863">
                  <c:v>8</c:v>
                </c:pt>
                <c:pt idx="1864">
                  <c:v>8</c:v>
                </c:pt>
                <c:pt idx="1865">
                  <c:v>8</c:v>
                </c:pt>
                <c:pt idx="1866">
                  <c:v>8</c:v>
                </c:pt>
                <c:pt idx="1867">
                  <c:v>8</c:v>
                </c:pt>
                <c:pt idx="1868">
                  <c:v>8</c:v>
                </c:pt>
                <c:pt idx="1869">
                  <c:v>8</c:v>
                </c:pt>
                <c:pt idx="1870">
                  <c:v>8</c:v>
                </c:pt>
                <c:pt idx="1871">
                  <c:v>8</c:v>
                </c:pt>
                <c:pt idx="1872">
                  <c:v>8</c:v>
                </c:pt>
                <c:pt idx="1873">
                  <c:v>8</c:v>
                </c:pt>
                <c:pt idx="1874">
                  <c:v>8</c:v>
                </c:pt>
                <c:pt idx="1875">
                  <c:v>8</c:v>
                </c:pt>
                <c:pt idx="1876">
                  <c:v>8</c:v>
                </c:pt>
                <c:pt idx="1877">
                  <c:v>8</c:v>
                </c:pt>
                <c:pt idx="1878">
                  <c:v>8</c:v>
                </c:pt>
                <c:pt idx="1879">
                  <c:v>8</c:v>
                </c:pt>
                <c:pt idx="1880">
                  <c:v>8</c:v>
                </c:pt>
                <c:pt idx="1881">
                  <c:v>8</c:v>
                </c:pt>
                <c:pt idx="1882">
                  <c:v>8</c:v>
                </c:pt>
                <c:pt idx="1883">
                  <c:v>8</c:v>
                </c:pt>
                <c:pt idx="1884">
                  <c:v>8</c:v>
                </c:pt>
                <c:pt idx="1885">
                  <c:v>8</c:v>
                </c:pt>
                <c:pt idx="1886">
                  <c:v>8</c:v>
                </c:pt>
                <c:pt idx="1887">
                  <c:v>8</c:v>
                </c:pt>
                <c:pt idx="1888">
                  <c:v>8</c:v>
                </c:pt>
                <c:pt idx="1889">
                  <c:v>8</c:v>
                </c:pt>
                <c:pt idx="1890">
                  <c:v>8</c:v>
                </c:pt>
                <c:pt idx="1891">
                  <c:v>8</c:v>
                </c:pt>
                <c:pt idx="1892">
                  <c:v>8</c:v>
                </c:pt>
                <c:pt idx="1893">
                  <c:v>8</c:v>
                </c:pt>
                <c:pt idx="1894">
                  <c:v>8</c:v>
                </c:pt>
                <c:pt idx="1895">
                  <c:v>7</c:v>
                </c:pt>
                <c:pt idx="1896">
                  <c:v>7</c:v>
                </c:pt>
                <c:pt idx="1897">
                  <c:v>7</c:v>
                </c:pt>
                <c:pt idx="1898">
                  <c:v>7</c:v>
                </c:pt>
                <c:pt idx="1899">
                  <c:v>7</c:v>
                </c:pt>
                <c:pt idx="1900">
                  <c:v>7</c:v>
                </c:pt>
                <c:pt idx="1901">
                  <c:v>7</c:v>
                </c:pt>
                <c:pt idx="1902">
                  <c:v>7</c:v>
                </c:pt>
                <c:pt idx="1903">
                  <c:v>7</c:v>
                </c:pt>
                <c:pt idx="1904">
                  <c:v>7</c:v>
                </c:pt>
                <c:pt idx="1905">
                  <c:v>7</c:v>
                </c:pt>
                <c:pt idx="1906">
                  <c:v>7</c:v>
                </c:pt>
                <c:pt idx="1907">
                  <c:v>7</c:v>
                </c:pt>
                <c:pt idx="1908">
                  <c:v>7</c:v>
                </c:pt>
                <c:pt idx="1909">
                  <c:v>7</c:v>
                </c:pt>
                <c:pt idx="1910">
                  <c:v>7</c:v>
                </c:pt>
                <c:pt idx="1911">
                  <c:v>7</c:v>
                </c:pt>
                <c:pt idx="1912">
                  <c:v>7</c:v>
                </c:pt>
                <c:pt idx="1913">
                  <c:v>7</c:v>
                </c:pt>
                <c:pt idx="1914">
                  <c:v>7</c:v>
                </c:pt>
                <c:pt idx="1915">
                  <c:v>7</c:v>
                </c:pt>
                <c:pt idx="1916">
                  <c:v>7</c:v>
                </c:pt>
                <c:pt idx="1917">
                  <c:v>7</c:v>
                </c:pt>
                <c:pt idx="1918">
                  <c:v>7</c:v>
                </c:pt>
                <c:pt idx="1919">
                  <c:v>7</c:v>
                </c:pt>
                <c:pt idx="1920">
                  <c:v>7</c:v>
                </c:pt>
                <c:pt idx="1921">
                  <c:v>7</c:v>
                </c:pt>
                <c:pt idx="1922">
                  <c:v>7</c:v>
                </c:pt>
                <c:pt idx="1923">
                  <c:v>7</c:v>
                </c:pt>
                <c:pt idx="1924">
                  <c:v>7</c:v>
                </c:pt>
                <c:pt idx="1925">
                  <c:v>7</c:v>
                </c:pt>
                <c:pt idx="1926">
                  <c:v>7</c:v>
                </c:pt>
                <c:pt idx="1927">
                  <c:v>7</c:v>
                </c:pt>
                <c:pt idx="1928">
                  <c:v>7</c:v>
                </c:pt>
                <c:pt idx="1929">
                  <c:v>7</c:v>
                </c:pt>
                <c:pt idx="1930">
                  <c:v>7</c:v>
                </c:pt>
                <c:pt idx="1931">
                  <c:v>7</c:v>
                </c:pt>
                <c:pt idx="1932">
                  <c:v>7</c:v>
                </c:pt>
                <c:pt idx="1933">
                  <c:v>7</c:v>
                </c:pt>
                <c:pt idx="1934">
                  <c:v>7</c:v>
                </c:pt>
                <c:pt idx="1935">
                  <c:v>7</c:v>
                </c:pt>
                <c:pt idx="1936">
                  <c:v>7</c:v>
                </c:pt>
                <c:pt idx="1937">
                  <c:v>7</c:v>
                </c:pt>
                <c:pt idx="1938">
                  <c:v>7</c:v>
                </c:pt>
                <c:pt idx="1939">
                  <c:v>7</c:v>
                </c:pt>
                <c:pt idx="1940">
                  <c:v>7</c:v>
                </c:pt>
                <c:pt idx="1941">
                  <c:v>7</c:v>
                </c:pt>
                <c:pt idx="1942">
                  <c:v>7</c:v>
                </c:pt>
                <c:pt idx="1943">
                  <c:v>7</c:v>
                </c:pt>
                <c:pt idx="1944">
                  <c:v>7</c:v>
                </c:pt>
                <c:pt idx="1945">
                  <c:v>7</c:v>
                </c:pt>
                <c:pt idx="1946">
                  <c:v>7</c:v>
                </c:pt>
                <c:pt idx="1947">
                  <c:v>7</c:v>
                </c:pt>
                <c:pt idx="1948">
                  <c:v>7</c:v>
                </c:pt>
                <c:pt idx="1949">
                  <c:v>7</c:v>
                </c:pt>
                <c:pt idx="1950">
                  <c:v>7</c:v>
                </c:pt>
                <c:pt idx="1951">
                  <c:v>7</c:v>
                </c:pt>
                <c:pt idx="1952">
                  <c:v>7</c:v>
                </c:pt>
                <c:pt idx="1953">
                  <c:v>7</c:v>
                </c:pt>
                <c:pt idx="1954">
                  <c:v>7</c:v>
                </c:pt>
                <c:pt idx="1955">
                  <c:v>7</c:v>
                </c:pt>
                <c:pt idx="1956">
                  <c:v>7</c:v>
                </c:pt>
                <c:pt idx="1957">
                  <c:v>7</c:v>
                </c:pt>
                <c:pt idx="1958">
                  <c:v>7</c:v>
                </c:pt>
                <c:pt idx="1959">
                  <c:v>7</c:v>
                </c:pt>
                <c:pt idx="1960">
                  <c:v>7</c:v>
                </c:pt>
                <c:pt idx="1961">
                  <c:v>7</c:v>
                </c:pt>
                <c:pt idx="1962">
                  <c:v>7</c:v>
                </c:pt>
                <c:pt idx="1963">
                  <c:v>7</c:v>
                </c:pt>
                <c:pt idx="1964">
                  <c:v>7</c:v>
                </c:pt>
                <c:pt idx="1965">
                  <c:v>7</c:v>
                </c:pt>
                <c:pt idx="1966">
                  <c:v>7</c:v>
                </c:pt>
                <c:pt idx="1967">
                  <c:v>7</c:v>
                </c:pt>
                <c:pt idx="1968">
                  <c:v>7</c:v>
                </c:pt>
                <c:pt idx="1969">
                  <c:v>7</c:v>
                </c:pt>
                <c:pt idx="1970">
                  <c:v>7</c:v>
                </c:pt>
                <c:pt idx="1971">
                  <c:v>7</c:v>
                </c:pt>
                <c:pt idx="1972">
                  <c:v>7</c:v>
                </c:pt>
                <c:pt idx="1973">
                  <c:v>7</c:v>
                </c:pt>
                <c:pt idx="1974">
                  <c:v>7</c:v>
                </c:pt>
                <c:pt idx="1975">
                  <c:v>7</c:v>
                </c:pt>
                <c:pt idx="1976">
                  <c:v>7</c:v>
                </c:pt>
                <c:pt idx="1977">
                  <c:v>7</c:v>
                </c:pt>
                <c:pt idx="1978">
                  <c:v>7</c:v>
                </c:pt>
                <c:pt idx="1979">
                  <c:v>7</c:v>
                </c:pt>
                <c:pt idx="1980">
                  <c:v>7</c:v>
                </c:pt>
                <c:pt idx="1981">
                  <c:v>7</c:v>
                </c:pt>
                <c:pt idx="1982">
                  <c:v>7</c:v>
                </c:pt>
                <c:pt idx="1983">
                  <c:v>7</c:v>
                </c:pt>
                <c:pt idx="1984">
                  <c:v>7</c:v>
                </c:pt>
                <c:pt idx="1985">
                  <c:v>7</c:v>
                </c:pt>
                <c:pt idx="1986">
                  <c:v>7</c:v>
                </c:pt>
                <c:pt idx="1987">
                  <c:v>7</c:v>
                </c:pt>
                <c:pt idx="1988">
                  <c:v>7</c:v>
                </c:pt>
                <c:pt idx="1989">
                  <c:v>7</c:v>
                </c:pt>
                <c:pt idx="1990">
                  <c:v>7</c:v>
                </c:pt>
                <c:pt idx="1991">
                  <c:v>7</c:v>
                </c:pt>
                <c:pt idx="1992">
                  <c:v>7</c:v>
                </c:pt>
                <c:pt idx="1993">
                  <c:v>7</c:v>
                </c:pt>
                <c:pt idx="1994">
                  <c:v>7</c:v>
                </c:pt>
                <c:pt idx="1995">
                  <c:v>7</c:v>
                </c:pt>
                <c:pt idx="1996">
                  <c:v>7</c:v>
                </c:pt>
                <c:pt idx="1997">
                  <c:v>7</c:v>
                </c:pt>
                <c:pt idx="1998">
                  <c:v>7</c:v>
                </c:pt>
                <c:pt idx="1999">
                  <c:v>7</c:v>
                </c:pt>
                <c:pt idx="2000">
                  <c:v>7</c:v>
                </c:pt>
                <c:pt idx="2001">
                  <c:v>7</c:v>
                </c:pt>
                <c:pt idx="2002">
                  <c:v>7</c:v>
                </c:pt>
                <c:pt idx="2003">
                  <c:v>7</c:v>
                </c:pt>
                <c:pt idx="2004">
                  <c:v>7</c:v>
                </c:pt>
                <c:pt idx="2005">
                  <c:v>7</c:v>
                </c:pt>
                <c:pt idx="2006">
                  <c:v>7</c:v>
                </c:pt>
                <c:pt idx="2007">
                  <c:v>7</c:v>
                </c:pt>
                <c:pt idx="2008">
                  <c:v>7</c:v>
                </c:pt>
                <c:pt idx="2009">
                  <c:v>7</c:v>
                </c:pt>
                <c:pt idx="2010">
                  <c:v>7</c:v>
                </c:pt>
                <c:pt idx="2011">
                  <c:v>7</c:v>
                </c:pt>
                <c:pt idx="2012">
                  <c:v>7</c:v>
                </c:pt>
                <c:pt idx="2013">
                  <c:v>7</c:v>
                </c:pt>
                <c:pt idx="2014">
                  <c:v>7</c:v>
                </c:pt>
                <c:pt idx="2015">
                  <c:v>7</c:v>
                </c:pt>
                <c:pt idx="2016">
                  <c:v>7</c:v>
                </c:pt>
                <c:pt idx="2017">
                  <c:v>7</c:v>
                </c:pt>
                <c:pt idx="2018">
                  <c:v>7</c:v>
                </c:pt>
                <c:pt idx="2019">
                  <c:v>7</c:v>
                </c:pt>
                <c:pt idx="2020">
                  <c:v>7</c:v>
                </c:pt>
                <c:pt idx="2021">
                  <c:v>7</c:v>
                </c:pt>
                <c:pt idx="2022">
                  <c:v>7</c:v>
                </c:pt>
                <c:pt idx="2023">
                  <c:v>7</c:v>
                </c:pt>
                <c:pt idx="2024">
                  <c:v>7</c:v>
                </c:pt>
                <c:pt idx="2025">
                  <c:v>7</c:v>
                </c:pt>
                <c:pt idx="2026">
                  <c:v>7</c:v>
                </c:pt>
                <c:pt idx="2027">
                  <c:v>7</c:v>
                </c:pt>
                <c:pt idx="2028">
                  <c:v>7</c:v>
                </c:pt>
                <c:pt idx="2029">
                  <c:v>7</c:v>
                </c:pt>
                <c:pt idx="2030">
                  <c:v>7</c:v>
                </c:pt>
                <c:pt idx="2031">
                  <c:v>7</c:v>
                </c:pt>
                <c:pt idx="2032">
                  <c:v>7</c:v>
                </c:pt>
                <c:pt idx="2033">
                  <c:v>7</c:v>
                </c:pt>
                <c:pt idx="2034">
                  <c:v>7</c:v>
                </c:pt>
                <c:pt idx="2035">
                  <c:v>7</c:v>
                </c:pt>
                <c:pt idx="2036">
                  <c:v>7</c:v>
                </c:pt>
                <c:pt idx="2037">
                  <c:v>7</c:v>
                </c:pt>
                <c:pt idx="2038">
                  <c:v>7</c:v>
                </c:pt>
                <c:pt idx="2039">
                  <c:v>7</c:v>
                </c:pt>
                <c:pt idx="2040">
                  <c:v>7</c:v>
                </c:pt>
                <c:pt idx="2041">
                  <c:v>7</c:v>
                </c:pt>
                <c:pt idx="2042">
                  <c:v>7</c:v>
                </c:pt>
                <c:pt idx="2043">
                  <c:v>7</c:v>
                </c:pt>
                <c:pt idx="2044">
                  <c:v>7</c:v>
                </c:pt>
                <c:pt idx="2045">
                  <c:v>7</c:v>
                </c:pt>
                <c:pt idx="2046">
                  <c:v>7</c:v>
                </c:pt>
                <c:pt idx="2047">
                  <c:v>7</c:v>
                </c:pt>
                <c:pt idx="2048">
                  <c:v>7</c:v>
                </c:pt>
                <c:pt idx="2049">
                  <c:v>7</c:v>
                </c:pt>
                <c:pt idx="2050">
                  <c:v>7</c:v>
                </c:pt>
                <c:pt idx="2051">
                  <c:v>7</c:v>
                </c:pt>
                <c:pt idx="2052">
                  <c:v>7</c:v>
                </c:pt>
                <c:pt idx="2053">
                  <c:v>7</c:v>
                </c:pt>
                <c:pt idx="2054">
                  <c:v>7</c:v>
                </c:pt>
                <c:pt idx="2055">
                  <c:v>7</c:v>
                </c:pt>
                <c:pt idx="2056">
                  <c:v>7</c:v>
                </c:pt>
                <c:pt idx="2057">
                  <c:v>7</c:v>
                </c:pt>
                <c:pt idx="2058">
                  <c:v>7</c:v>
                </c:pt>
                <c:pt idx="2059">
                  <c:v>7</c:v>
                </c:pt>
                <c:pt idx="2060">
                  <c:v>7</c:v>
                </c:pt>
                <c:pt idx="2061">
                  <c:v>7</c:v>
                </c:pt>
                <c:pt idx="2062">
                  <c:v>7</c:v>
                </c:pt>
                <c:pt idx="2063">
                  <c:v>7</c:v>
                </c:pt>
                <c:pt idx="2064">
                  <c:v>7</c:v>
                </c:pt>
                <c:pt idx="2065">
                  <c:v>7</c:v>
                </c:pt>
                <c:pt idx="2066">
                  <c:v>7</c:v>
                </c:pt>
                <c:pt idx="2067">
                  <c:v>7</c:v>
                </c:pt>
                <c:pt idx="2068">
                  <c:v>7</c:v>
                </c:pt>
                <c:pt idx="2069">
                  <c:v>7</c:v>
                </c:pt>
                <c:pt idx="2070">
                  <c:v>7</c:v>
                </c:pt>
                <c:pt idx="2071">
                  <c:v>7</c:v>
                </c:pt>
                <c:pt idx="2072">
                  <c:v>7</c:v>
                </c:pt>
                <c:pt idx="2073">
                  <c:v>7</c:v>
                </c:pt>
                <c:pt idx="2074">
                  <c:v>7</c:v>
                </c:pt>
                <c:pt idx="2075">
                  <c:v>7</c:v>
                </c:pt>
                <c:pt idx="2076">
                  <c:v>7</c:v>
                </c:pt>
                <c:pt idx="2077">
                  <c:v>7</c:v>
                </c:pt>
                <c:pt idx="2078">
                  <c:v>7</c:v>
                </c:pt>
                <c:pt idx="2079">
                  <c:v>7</c:v>
                </c:pt>
                <c:pt idx="2080">
                  <c:v>7</c:v>
                </c:pt>
                <c:pt idx="2081">
                  <c:v>7</c:v>
                </c:pt>
                <c:pt idx="2082">
                  <c:v>7</c:v>
                </c:pt>
                <c:pt idx="2083">
                  <c:v>7</c:v>
                </c:pt>
                <c:pt idx="2084">
                  <c:v>7</c:v>
                </c:pt>
                <c:pt idx="2085">
                  <c:v>7</c:v>
                </c:pt>
                <c:pt idx="2086">
                  <c:v>7</c:v>
                </c:pt>
                <c:pt idx="2087">
                  <c:v>7</c:v>
                </c:pt>
                <c:pt idx="2088">
                  <c:v>7</c:v>
                </c:pt>
                <c:pt idx="2089">
                  <c:v>7</c:v>
                </c:pt>
                <c:pt idx="2090">
                  <c:v>7</c:v>
                </c:pt>
                <c:pt idx="2091">
                  <c:v>7</c:v>
                </c:pt>
                <c:pt idx="2092">
                  <c:v>7</c:v>
                </c:pt>
                <c:pt idx="2093">
                  <c:v>7</c:v>
                </c:pt>
                <c:pt idx="2094">
                  <c:v>7</c:v>
                </c:pt>
                <c:pt idx="2095">
                  <c:v>7</c:v>
                </c:pt>
                <c:pt idx="2096">
                  <c:v>7</c:v>
                </c:pt>
                <c:pt idx="2097">
                  <c:v>7</c:v>
                </c:pt>
                <c:pt idx="2098">
                  <c:v>7</c:v>
                </c:pt>
                <c:pt idx="2099">
                  <c:v>7</c:v>
                </c:pt>
                <c:pt idx="2100">
                  <c:v>7</c:v>
                </c:pt>
                <c:pt idx="2101">
                  <c:v>7</c:v>
                </c:pt>
                <c:pt idx="2102">
                  <c:v>7</c:v>
                </c:pt>
                <c:pt idx="2103">
                  <c:v>7</c:v>
                </c:pt>
                <c:pt idx="2104">
                  <c:v>7</c:v>
                </c:pt>
                <c:pt idx="2105">
                  <c:v>7</c:v>
                </c:pt>
                <c:pt idx="2106">
                  <c:v>7</c:v>
                </c:pt>
                <c:pt idx="2107">
                  <c:v>7</c:v>
                </c:pt>
                <c:pt idx="2108">
                  <c:v>7</c:v>
                </c:pt>
                <c:pt idx="2109">
                  <c:v>7</c:v>
                </c:pt>
                <c:pt idx="2110">
                  <c:v>7</c:v>
                </c:pt>
                <c:pt idx="2111">
                  <c:v>7</c:v>
                </c:pt>
                <c:pt idx="2112">
                  <c:v>7</c:v>
                </c:pt>
                <c:pt idx="2113">
                  <c:v>6</c:v>
                </c:pt>
                <c:pt idx="2114">
                  <c:v>6</c:v>
                </c:pt>
                <c:pt idx="2115">
                  <c:v>6</c:v>
                </c:pt>
                <c:pt idx="2116">
                  <c:v>6</c:v>
                </c:pt>
                <c:pt idx="2117">
                  <c:v>6</c:v>
                </c:pt>
                <c:pt idx="2118">
                  <c:v>6</c:v>
                </c:pt>
                <c:pt idx="2119">
                  <c:v>6</c:v>
                </c:pt>
                <c:pt idx="2120">
                  <c:v>6</c:v>
                </c:pt>
                <c:pt idx="2121">
                  <c:v>6</c:v>
                </c:pt>
                <c:pt idx="2122">
                  <c:v>6</c:v>
                </c:pt>
                <c:pt idx="2123">
                  <c:v>6</c:v>
                </c:pt>
                <c:pt idx="2124">
                  <c:v>6</c:v>
                </c:pt>
                <c:pt idx="2125">
                  <c:v>6</c:v>
                </c:pt>
                <c:pt idx="2126">
                  <c:v>6</c:v>
                </c:pt>
                <c:pt idx="2127">
                  <c:v>6</c:v>
                </c:pt>
                <c:pt idx="2128">
                  <c:v>6</c:v>
                </c:pt>
                <c:pt idx="2129">
                  <c:v>6</c:v>
                </c:pt>
                <c:pt idx="2130">
                  <c:v>6</c:v>
                </c:pt>
                <c:pt idx="2131">
                  <c:v>6</c:v>
                </c:pt>
                <c:pt idx="2132">
                  <c:v>6</c:v>
                </c:pt>
                <c:pt idx="2133">
                  <c:v>6</c:v>
                </c:pt>
                <c:pt idx="2134">
                  <c:v>6</c:v>
                </c:pt>
                <c:pt idx="2135">
                  <c:v>6</c:v>
                </c:pt>
                <c:pt idx="2136">
                  <c:v>6</c:v>
                </c:pt>
                <c:pt idx="2137">
                  <c:v>6</c:v>
                </c:pt>
                <c:pt idx="2138">
                  <c:v>6</c:v>
                </c:pt>
                <c:pt idx="2139">
                  <c:v>6</c:v>
                </c:pt>
                <c:pt idx="2140">
                  <c:v>6</c:v>
                </c:pt>
                <c:pt idx="2141">
                  <c:v>6</c:v>
                </c:pt>
                <c:pt idx="2142">
                  <c:v>6</c:v>
                </c:pt>
                <c:pt idx="2143">
                  <c:v>6</c:v>
                </c:pt>
                <c:pt idx="2144">
                  <c:v>6</c:v>
                </c:pt>
                <c:pt idx="2145">
                  <c:v>6</c:v>
                </c:pt>
                <c:pt idx="2146">
                  <c:v>6</c:v>
                </c:pt>
                <c:pt idx="2147">
                  <c:v>6</c:v>
                </c:pt>
                <c:pt idx="2148">
                  <c:v>6</c:v>
                </c:pt>
                <c:pt idx="2149">
                  <c:v>6</c:v>
                </c:pt>
                <c:pt idx="2150">
                  <c:v>6</c:v>
                </c:pt>
                <c:pt idx="2151">
                  <c:v>6</c:v>
                </c:pt>
                <c:pt idx="2152">
                  <c:v>6</c:v>
                </c:pt>
                <c:pt idx="2153">
                  <c:v>6</c:v>
                </c:pt>
                <c:pt idx="2154">
                  <c:v>6</c:v>
                </c:pt>
                <c:pt idx="2155">
                  <c:v>6</c:v>
                </c:pt>
                <c:pt idx="2156">
                  <c:v>6</c:v>
                </c:pt>
                <c:pt idx="2157">
                  <c:v>6</c:v>
                </c:pt>
                <c:pt idx="2158">
                  <c:v>6</c:v>
                </c:pt>
                <c:pt idx="2159">
                  <c:v>6</c:v>
                </c:pt>
                <c:pt idx="2160">
                  <c:v>6</c:v>
                </c:pt>
                <c:pt idx="2161">
                  <c:v>6</c:v>
                </c:pt>
                <c:pt idx="2162">
                  <c:v>6</c:v>
                </c:pt>
                <c:pt idx="2163">
                  <c:v>6</c:v>
                </c:pt>
                <c:pt idx="2164">
                  <c:v>6</c:v>
                </c:pt>
                <c:pt idx="2165">
                  <c:v>6</c:v>
                </c:pt>
                <c:pt idx="2166">
                  <c:v>6</c:v>
                </c:pt>
                <c:pt idx="2167">
                  <c:v>6</c:v>
                </c:pt>
                <c:pt idx="2168">
                  <c:v>6</c:v>
                </c:pt>
                <c:pt idx="2169">
                  <c:v>6</c:v>
                </c:pt>
                <c:pt idx="2170">
                  <c:v>6</c:v>
                </c:pt>
                <c:pt idx="2171">
                  <c:v>6</c:v>
                </c:pt>
                <c:pt idx="2172">
                  <c:v>6</c:v>
                </c:pt>
                <c:pt idx="2173">
                  <c:v>6</c:v>
                </c:pt>
                <c:pt idx="2174">
                  <c:v>6</c:v>
                </c:pt>
                <c:pt idx="2175">
                  <c:v>6</c:v>
                </c:pt>
                <c:pt idx="2176">
                  <c:v>6</c:v>
                </c:pt>
                <c:pt idx="2177">
                  <c:v>6</c:v>
                </c:pt>
                <c:pt idx="2178">
                  <c:v>6</c:v>
                </c:pt>
                <c:pt idx="2179">
                  <c:v>6</c:v>
                </c:pt>
                <c:pt idx="2180">
                  <c:v>6</c:v>
                </c:pt>
                <c:pt idx="2181">
                  <c:v>6</c:v>
                </c:pt>
                <c:pt idx="2182">
                  <c:v>6</c:v>
                </c:pt>
                <c:pt idx="2183">
                  <c:v>6</c:v>
                </c:pt>
                <c:pt idx="2184">
                  <c:v>6</c:v>
                </c:pt>
                <c:pt idx="2185">
                  <c:v>6</c:v>
                </c:pt>
                <c:pt idx="2186">
                  <c:v>6</c:v>
                </c:pt>
                <c:pt idx="2187">
                  <c:v>6</c:v>
                </c:pt>
                <c:pt idx="2188">
                  <c:v>6</c:v>
                </c:pt>
                <c:pt idx="2189">
                  <c:v>6</c:v>
                </c:pt>
                <c:pt idx="2190">
                  <c:v>6</c:v>
                </c:pt>
                <c:pt idx="2191">
                  <c:v>6</c:v>
                </c:pt>
                <c:pt idx="2192">
                  <c:v>6</c:v>
                </c:pt>
                <c:pt idx="2193">
                  <c:v>6</c:v>
                </c:pt>
                <c:pt idx="2194">
                  <c:v>6</c:v>
                </c:pt>
                <c:pt idx="2195">
                  <c:v>6</c:v>
                </c:pt>
                <c:pt idx="2196">
                  <c:v>6</c:v>
                </c:pt>
                <c:pt idx="2197">
                  <c:v>6</c:v>
                </c:pt>
                <c:pt idx="2198">
                  <c:v>6</c:v>
                </c:pt>
                <c:pt idx="2199">
                  <c:v>6</c:v>
                </c:pt>
                <c:pt idx="2200">
                  <c:v>6</c:v>
                </c:pt>
                <c:pt idx="2201">
                  <c:v>6</c:v>
                </c:pt>
                <c:pt idx="2202">
                  <c:v>6</c:v>
                </c:pt>
                <c:pt idx="2203">
                  <c:v>6</c:v>
                </c:pt>
                <c:pt idx="2204">
                  <c:v>6</c:v>
                </c:pt>
                <c:pt idx="2205">
                  <c:v>6</c:v>
                </c:pt>
                <c:pt idx="2206">
                  <c:v>6</c:v>
                </c:pt>
                <c:pt idx="2207">
                  <c:v>6</c:v>
                </c:pt>
                <c:pt idx="2208">
                  <c:v>6</c:v>
                </c:pt>
                <c:pt idx="2209">
                  <c:v>6</c:v>
                </c:pt>
                <c:pt idx="2210">
                  <c:v>6</c:v>
                </c:pt>
                <c:pt idx="2211">
                  <c:v>6</c:v>
                </c:pt>
                <c:pt idx="2212">
                  <c:v>6</c:v>
                </c:pt>
                <c:pt idx="2213">
                  <c:v>6</c:v>
                </c:pt>
                <c:pt idx="2214">
                  <c:v>6</c:v>
                </c:pt>
                <c:pt idx="2215">
                  <c:v>6</c:v>
                </c:pt>
                <c:pt idx="2216">
                  <c:v>6</c:v>
                </c:pt>
                <c:pt idx="2217">
                  <c:v>6</c:v>
                </c:pt>
                <c:pt idx="2218">
                  <c:v>6</c:v>
                </c:pt>
                <c:pt idx="2219">
                  <c:v>6</c:v>
                </c:pt>
                <c:pt idx="2220">
                  <c:v>6</c:v>
                </c:pt>
                <c:pt idx="2221">
                  <c:v>6</c:v>
                </c:pt>
                <c:pt idx="2222">
                  <c:v>6</c:v>
                </c:pt>
                <c:pt idx="2223">
                  <c:v>6</c:v>
                </c:pt>
                <c:pt idx="2224">
                  <c:v>6</c:v>
                </c:pt>
                <c:pt idx="2225">
                  <c:v>6</c:v>
                </c:pt>
                <c:pt idx="2226">
                  <c:v>6</c:v>
                </c:pt>
                <c:pt idx="2227">
                  <c:v>6</c:v>
                </c:pt>
                <c:pt idx="2228">
                  <c:v>6</c:v>
                </c:pt>
                <c:pt idx="2229">
                  <c:v>6</c:v>
                </c:pt>
                <c:pt idx="2230">
                  <c:v>6</c:v>
                </c:pt>
                <c:pt idx="2231">
                  <c:v>6</c:v>
                </c:pt>
                <c:pt idx="2232">
                  <c:v>6</c:v>
                </c:pt>
                <c:pt idx="2233">
                  <c:v>6</c:v>
                </c:pt>
                <c:pt idx="2234">
                  <c:v>6</c:v>
                </c:pt>
                <c:pt idx="2235">
                  <c:v>6</c:v>
                </c:pt>
                <c:pt idx="2236">
                  <c:v>6</c:v>
                </c:pt>
                <c:pt idx="2237">
                  <c:v>6</c:v>
                </c:pt>
                <c:pt idx="2238">
                  <c:v>6</c:v>
                </c:pt>
                <c:pt idx="2239">
                  <c:v>6</c:v>
                </c:pt>
                <c:pt idx="2240">
                  <c:v>6</c:v>
                </c:pt>
                <c:pt idx="2241">
                  <c:v>6</c:v>
                </c:pt>
                <c:pt idx="2242">
                  <c:v>6</c:v>
                </c:pt>
                <c:pt idx="2243">
                  <c:v>6</c:v>
                </c:pt>
                <c:pt idx="2244">
                  <c:v>6</c:v>
                </c:pt>
                <c:pt idx="2245">
                  <c:v>6</c:v>
                </c:pt>
                <c:pt idx="2246">
                  <c:v>6</c:v>
                </c:pt>
                <c:pt idx="2247">
                  <c:v>6</c:v>
                </c:pt>
                <c:pt idx="2248">
                  <c:v>6</c:v>
                </c:pt>
                <c:pt idx="2249">
                  <c:v>6</c:v>
                </c:pt>
                <c:pt idx="2250">
                  <c:v>6</c:v>
                </c:pt>
                <c:pt idx="2251">
                  <c:v>6</c:v>
                </c:pt>
                <c:pt idx="2252">
                  <c:v>6</c:v>
                </c:pt>
                <c:pt idx="2253">
                  <c:v>6</c:v>
                </c:pt>
                <c:pt idx="2254">
                  <c:v>6</c:v>
                </c:pt>
                <c:pt idx="2255">
                  <c:v>6</c:v>
                </c:pt>
                <c:pt idx="2256">
                  <c:v>6</c:v>
                </c:pt>
                <c:pt idx="2257">
                  <c:v>6</c:v>
                </c:pt>
                <c:pt idx="2258">
                  <c:v>6</c:v>
                </c:pt>
                <c:pt idx="2259">
                  <c:v>6</c:v>
                </c:pt>
                <c:pt idx="2260">
                  <c:v>6</c:v>
                </c:pt>
                <c:pt idx="2261">
                  <c:v>6</c:v>
                </c:pt>
                <c:pt idx="2262">
                  <c:v>6</c:v>
                </c:pt>
                <c:pt idx="2263">
                  <c:v>6</c:v>
                </c:pt>
                <c:pt idx="2264">
                  <c:v>6</c:v>
                </c:pt>
                <c:pt idx="2265">
                  <c:v>6</c:v>
                </c:pt>
                <c:pt idx="2266">
                  <c:v>6</c:v>
                </c:pt>
                <c:pt idx="2267">
                  <c:v>6</c:v>
                </c:pt>
                <c:pt idx="2268">
                  <c:v>6</c:v>
                </c:pt>
                <c:pt idx="2269">
                  <c:v>6</c:v>
                </c:pt>
                <c:pt idx="2270">
                  <c:v>6</c:v>
                </c:pt>
                <c:pt idx="2271">
                  <c:v>6</c:v>
                </c:pt>
                <c:pt idx="2272">
                  <c:v>6</c:v>
                </c:pt>
                <c:pt idx="2273">
                  <c:v>6</c:v>
                </c:pt>
                <c:pt idx="2274">
                  <c:v>6</c:v>
                </c:pt>
                <c:pt idx="2275">
                  <c:v>6</c:v>
                </c:pt>
                <c:pt idx="2276">
                  <c:v>6</c:v>
                </c:pt>
                <c:pt idx="2277">
                  <c:v>6</c:v>
                </c:pt>
                <c:pt idx="2278">
                  <c:v>6</c:v>
                </c:pt>
                <c:pt idx="2279">
                  <c:v>6</c:v>
                </c:pt>
                <c:pt idx="2280">
                  <c:v>6</c:v>
                </c:pt>
                <c:pt idx="2281">
                  <c:v>6</c:v>
                </c:pt>
                <c:pt idx="2282">
                  <c:v>6</c:v>
                </c:pt>
                <c:pt idx="2283">
                  <c:v>6</c:v>
                </c:pt>
                <c:pt idx="2284">
                  <c:v>6</c:v>
                </c:pt>
                <c:pt idx="2285">
                  <c:v>6</c:v>
                </c:pt>
                <c:pt idx="2286">
                  <c:v>6</c:v>
                </c:pt>
                <c:pt idx="2287">
                  <c:v>6</c:v>
                </c:pt>
                <c:pt idx="2288">
                  <c:v>6</c:v>
                </c:pt>
                <c:pt idx="2289">
                  <c:v>6</c:v>
                </c:pt>
                <c:pt idx="2290">
                  <c:v>6</c:v>
                </c:pt>
                <c:pt idx="2291">
                  <c:v>6</c:v>
                </c:pt>
                <c:pt idx="2292">
                  <c:v>6</c:v>
                </c:pt>
                <c:pt idx="2293">
                  <c:v>6</c:v>
                </c:pt>
                <c:pt idx="2294">
                  <c:v>6</c:v>
                </c:pt>
                <c:pt idx="2295">
                  <c:v>6</c:v>
                </c:pt>
                <c:pt idx="2296">
                  <c:v>6</c:v>
                </c:pt>
                <c:pt idx="2297">
                  <c:v>6</c:v>
                </c:pt>
                <c:pt idx="2298">
                  <c:v>6</c:v>
                </c:pt>
                <c:pt idx="2299">
                  <c:v>6</c:v>
                </c:pt>
                <c:pt idx="2300">
                  <c:v>6</c:v>
                </c:pt>
                <c:pt idx="2301">
                  <c:v>6</c:v>
                </c:pt>
                <c:pt idx="2302">
                  <c:v>6</c:v>
                </c:pt>
                <c:pt idx="2303">
                  <c:v>6</c:v>
                </c:pt>
                <c:pt idx="2304">
                  <c:v>6</c:v>
                </c:pt>
                <c:pt idx="2305">
                  <c:v>6</c:v>
                </c:pt>
                <c:pt idx="2306">
                  <c:v>6</c:v>
                </c:pt>
                <c:pt idx="2307">
                  <c:v>6</c:v>
                </c:pt>
                <c:pt idx="2308">
                  <c:v>6</c:v>
                </c:pt>
                <c:pt idx="2309">
                  <c:v>6</c:v>
                </c:pt>
                <c:pt idx="2310">
                  <c:v>6</c:v>
                </c:pt>
                <c:pt idx="2311">
                  <c:v>6</c:v>
                </c:pt>
                <c:pt idx="2312">
                  <c:v>6</c:v>
                </c:pt>
                <c:pt idx="2313">
                  <c:v>6</c:v>
                </c:pt>
                <c:pt idx="2314">
                  <c:v>6</c:v>
                </c:pt>
                <c:pt idx="2315">
                  <c:v>6</c:v>
                </c:pt>
                <c:pt idx="2316">
                  <c:v>6</c:v>
                </c:pt>
                <c:pt idx="2317">
                  <c:v>6</c:v>
                </c:pt>
                <c:pt idx="2318">
                  <c:v>6</c:v>
                </c:pt>
                <c:pt idx="2319">
                  <c:v>6</c:v>
                </c:pt>
                <c:pt idx="2320">
                  <c:v>6</c:v>
                </c:pt>
                <c:pt idx="2321">
                  <c:v>6</c:v>
                </c:pt>
                <c:pt idx="2322">
                  <c:v>6</c:v>
                </c:pt>
                <c:pt idx="2323">
                  <c:v>6</c:v>
                </c:pt>
                <c:pt idx="2324">
                  <c:v>6</c:v>
                </c:pt>
                <c:pt idx="2325">
                  <c:v>6</c:v>
                </c:pt>
                <c:pt idx="2326">
                  <c:v>6</c:v>
                </c:pt>
                <c:pt idx="2327">
                  <c:v>6</c:v>
                </c:pt>
                <c:pt idx="2328">
                  <c:v>6</c:v>
                </c:pt>
                <c:pt idx="2329">
                  <c:v>6</c:v>
                </c:pt>
                <c:pt idx="2330">
                  <c:v>6</c:v>
                </c:pt>
                <c:pt idx="2331">
                  <c:v>6</c:v>
                </c:pt>
                <c:pt idx="2332">
                  <c:v>6</c:v>
                </c:pt>
                <c:pt idx="2333">
                  <c:v>6</c:v>
                </c:pt>
                <c:pt idx="2334">
                  <c:v>6</c:v>
                </c:pt>
                <c:pt idx="2335">
                  <c:v>6</c:v>
                </c:pt>
                <c:pt idx="2336">
                  <c:v>6</c:v>
                </c:pt>
                <c:pt idx="2337">
                  <c:v>6</c:v>
                </c:pt>
                <c:pt idx="2338">
                  <c:v>6</c:v>
                </c:pt>
                <c:pt idx="2339">
                  <c:v>6</c:v>
                </c:pt>
                <c:pt idx="2340">
                  <c:v>6</c:v>
                </c:pt>
                <c:pt idx="2341">
                  <c:v>6</c:v>
                </c:pt>
                <c:pt idx="2342">
                  <c:v>6</c:v>
                </c:pt>
                <c:pt idx="2343">
                  <c:v>6</c:v>
                </c:pt>
                <c:pt idx="2344">
                  <c:v>6</c:v>
                </c:pt>
                <c:pt idx="2345">
                  <c:v>6</c:v>
                </c:pt>
                <c:pt idx="2346">
                  <c:v>6</c:v>
                </c:pt>
                <c:pt idx="2347">
                  <c:v>6</c:v>
                </c:pt>
                <c:pt idx="2348">
                  <c:v>6</c:v>
                </c:pt>
                <c:pt idx="2349">
                  <c:v>6</c:v>
                </c:pt>
                <c:pt idx="2350">
                  <c:v>6</c:v>
                </c:pt>
                <c:pt idx="2351">
                  <c:v>6</c:v>
                </c:pt>
                <c:pt idx="2352">
                  <c:v>6</c:v>
                </c:pt>
                <c:pt idx="2353">
                  <c:v>6</c:v>
                </c:pt>
                <c:pt idx="2354">
                  <c:v>6</c:v>
                </c:pt>
                <c:pt idx="2355">
                  <c:v>6</c:v>
                </c:pt>
                <c:pt idx="2356">
                  <c:v>6</c:v>
                </c:pt>
                <c:pt idx="2357">
                  <c:v>6</c:v>
                </c:pt>
                <c:pt idx="2358">
                  <c:v>6</c:v>
                </c:pt>
                <c:pt idx="2359">
                  <c:v>6</c:v>
                </c:pt>
                <c:pt idx="2360">
                  <c:v>6</c:v>
                </c:pt>
                <c:pt idx="2361">
                  <c:v>6</c:v>
                </c:pt>
                <c:pt idx="2362">
                  <c:v>6</c:v>
                </c:pt>
                <c:pt idx="2363">
                  <c:v>6</c:v>
                </c:pt>
                <c:pt idx="2364">
                  <c:v>6</c:v>
                </c:pt>
                <c:pt idx="2365">
                  <c:v>6</c:v>
                </c:pt>
                <c:pt idx="2366">
                  <c:v>6</c:v>
                </c:pt>
                <c:pt idx="2367">
                  <c:v>6</c:v>
                </c:pt>
                <c:pt idx="2368">
                  <c:v>6</c:v>
                </c:pt>
                <c:pt idx="2369">
                  <c:v>6</c:v>
                </c:pt>
                <c:pt idx="2370">
                  <c:v>6</c:v>
                </c:pt>
                <c:pt idx="2371">
                  <c:v>6</c:v>
                </c:pt>
                <c:pt idx="2372">
                  <c:v>6</c:v>
                </c:pt>
                <c:pt idx="2373">
                  <c:v>6</c:v>
                </c:pt>
                <c:pt idx="2374">
                  <c:v>6</c:v>
                </c:pt>
                <c:pt idx="2375">
                  <c:v>6</c:v>
                </c:pt>
                <c:pt idx="2376">
                  <c:v>6</c:v>
                </c:pt>
                <c:pt idx="2377">
                  <c:v>6</c:v>
                </c:pt>
                <c:pt idx="2378">
                  <c:v>6</c:v>
                </c:pt>
                <c:pt idx="2379">
                  <c:v>6</c:v>
                </c:pt>
                <c:pt idx="2380">
                  <c:v>6</c:v>
                </c:pt>
                <c:pt idx="2381">
                  <c:v>6</c:v>
                </c:pt>
                <c:pt idx="2382">
                  <c:v>6</c:v>
                </c:pt>
                <c:pt idx="2383">
                  <c:v>6</c:v>
                </c:pt>
                <c:pt idx="2384">
                  <c:v>6</c:v>
                </c:pt>
                <c:pt idx="2385">
                  <c:v>6</c:v>
                </c:pt>
                <c:pt idx="2386">
                  <c:v>6</c:v>
                </c:pt>
                <c:pt idx="2387">
                  <c:v>6</c:v>
                </c:pt>
                <c:pt idx="2388">
                  <c:v>6</c:v>
                </c:pt>
                <c:pt idx="2389">
                  <c:v>6</c:v>
                </c:pt>
                <c:pt idx="2390">
                  <c:v>6</c:v>
                </c:pt>
                <c:pt idx="2391">
                  <c:v>6</c:v>
                </c:pt>
                <c:pt idx="2392">
                  <c:v>6</c:v>
                </c:pt>
                <c:pt idx="2393">
                  <c:v>6</c:v>
                </c:pt>
                <c:pt idx="2394">
                  <c:v>6</c:v>
                </c:pt>
                <c:pt idx="2395">
                  <c:v>6</c:v>
                </c:pt>
                <c:pt idx="2396">
                  <c:v>6</c:v>
                </c:pt>
                <c:pt idx="2397">
                  <c:v>6</c:v>
                </c:pt>
                <c:pt idx="2398">
                  <c:v>6</c:v>
                </c:pt>
                <c:pt idx="2399">
                  <c:v>6</c:v>
                </c:pt>
                <c:pt idx="2400">
                  <c:v>6</c:v>
                </c:pt>
                <c:pt idx="2401">
                  <c:v>6</c:v>
                </c:pt>
                <c:pt idx="2402">
                  <c:v>6</c:v>
                </c:pt>
                <c:pt idx="2403">
                  <c:v>6</c:v>
                </c:pt>
                <c:pt idx="2404">
                  <c:v>6</c:v>
                </c:pt>
                <c:pt idx="2405">
                  <c:v>6</c:v>
                </c:pt>
                <c:pt idx="2406">
                  <c:v>6</c:v>
                </c:pt>
                <c:pt idx="2407">
                  <c:v>6</c:v>
                </c:pt>
                <c:pt idx="2408">
                  <c:v>6</c:v>
                </c:pt>
                <c:pt idx="2409">
                  <c:v>6</c:v>
                </c:pt>
                <c:pt idx="2410">
                  <c:v>6</c:v>
                </c:pt>
                <c:pt idx="2411">
                  <c:v>6</c:v>
                </c:pt>
                <c:pt idx="2412">
                  <c:v>6</c:v>
                </c:pt>
                <c:pt idx="2413">
                  <c:v>6</c:v>
                </c:pt>
                <c:pt idx="2414">
                  <c:v>6</c:v>
                </c:pt>
                <c:pt idx="2415">
                  <c:v>6</c:v>
                </c:pt>
                <c:pt idx="2416">
                  <c:v>6</c:v>
                </c:pt>
                <c:pt idx="2417">
                  <c:v>6</c:v>
                </c:pt>
                <c:pt idx="2418">
                  <c:v>6</c:v>
                </c:pt>
                <c:pt idx="2419">
                  <c:v>6</c:v>
                </c:pt>
                <c:pt idx="2420">
                  <c:v>6</c:v>
                </c:pt>
                <c:pt idx="2421">
                  <c:v>6</c:v>
                </c:pt>
                <c:pt idx="2422">
                  <c:v>6</c:v>
                </c:pt>
                <c:pt idx="2423">
                  <c:v>6</c:v>
                </c:pt>
                <c:pt idx="2424">
                  <c:v>6</c:v>
                </c:pt>
                <c:pt idx="2425">
                  <c:v>6</c:v>
                </c:pt>
                <c:pt idx="2426">
                  <c:v>6</c:v>
                </c:pt>
                <c:pt idx="2427">
                  <c:v>6</c:v>
                </c:pt>
                <c:pt idx="2428">
                  <c:v>6</c:v>
                </c:pt>
                <c:pt idx="2429">
                  <c:v>6</c:v>
                </c:pt>
                <c:pt idx="2430">
                  <c:v>6</c:v>
                </c:pt>
                <c:pt idx="2431">
                  <c:v>6</c:v>
                </c:pt>
                <c:pt idx="2432">
                  <c:v>6</c:v>
                </c:pt>
                <c:pt idx="2433">
                  <c:v>6</c:v>
                </c:pt>
                <c:pt idx="2434">
                  <c:v>6</c:v>
                </c:pt>
                <c:pt idx="2435">
                  <c:v>6</c:v>
                </c:pt>
                <c:pt idx="2436">
                  <c:v>6</c:v>
                </c:pt>
                <c:pt idx="2437">
                  <c:v>6</c:v>
                </c:pt>
                <c:pt idx="2438">
                  <c:v>6</c:v>
                </c:pt>
                <c:pt idx="2439">
                  <c:v>6</c:v>
                </c:pt>
                <c:pt idx="2440">
                  <c:v>6</c:v>
                </c:pt>
                <c:pt idx="2441">
                  <c:v>6</c:v>
                </c:pt>
                <c:pt idx="2442">
                  <c:v>6</c:v>
                </c:pt>
                <c:pt idx="2443">
                  <c:v>6</c:v>
                </c:pt>
                <c:pt idx="2444">
                  <c:v>6</c:v>
                </c:pt>
                <c:pt idx="2445">
                  <c:v>6</c:v>
                </c:pt>
                <c:pt idx="2446">
                  <c:v>6</c:v>
                </c:pt>
                <c:pt idx="2447">
                  <c:v>6</c:v>
                </c:pt>
                <c:pt idx="2448">
                  <c:v>6</c:v>
                </c:pt>
                <c:pt idx="2449">
                  <c:v>6</c:v>
                </c:pt>
                <c:pt idx="2450">
                  <c:v>6</c:v>
                </c:pt>
                <c:pt idx="2451">
                  <c:v>6</c:v>
                </c:pt>
                <c:pt idx="2452">
                  <c:v>6</c:v>
                </c:pt>
                <c:pt idx="2453">
                  <c:v>6</c:v>
                </c:pt>
                <c:pt idx="2454">
                  <c:v>6</c:v>
                </c:pt>
                <c:pt idx="2455">
                  <c:v>6</c:v>
                </c:pt>
                <c:pt idx="2456">
                  <c:v>6</c:v>
                </c:pt>
                <c:pt idx="2457">
                  <c:v>6</c:v>
                </c:pt>
                <c:pt idx="2458">
                  <c:v>6</c:v>
                </c:pt>
                <c:pt idx="2459">
                  <c:v>6</c:v>
                </c:pt>
                <c:pt idx="2460">
                  <c:v>6</c:v>
                </c:pt>
                <c:pt idx="2461">
                  <c:v>6</c:v>
                </c:pt>
                <c:pt idx="2462">
                  <c:v>6</c:v>
                </c:pt>
                <c:pt idx="2463">
                  <c:v>6</c:v>
                </c:pt>
                <c:pt idx="2464">
                  <c:v>6</c:v>
                </c:pt>
                <c:pt idx="2465">
                  <c:v>6</c:v>
                </c:pt>
                <c:pt idx="2466">
                  <c:v>6</c:v>
                </c:pt>
                <c:pt idx="2467">
                  <c:v>6</c:v>
                </c:pt>
                <c:pt idx="2468">
                  <c:v>6</c:v>
                </c:pt>
                <c:pt idx="2469">
                  <c:v>6</c:v>
                </c:pt>
                <c:pt idx="2470">
                  <c:v>6</c:v>
                </c:pt>
                <c:pt idx="2471">
                  <c:v>6</c:v>
                </c:pt>
                <c:pt idx="2472">
                  <c:v>6</c:v>
                </c:pt>
                <c:pt idx="2473">
                  <c:v>6</c:v>
                </c:pt>
                <c:pt idx="2474">
                  <c:v>6</c:v>
                </c:pt>
                <c:pt idx="2475">
                  <c:v>6</c:v>
                </c:pt>
                <c:pt idx="2476">
                  <c:v>6</c:v>
                </c:pt>
                <c:pt idx="2477">
                  <c:v>6</c:v>
                </c:pt>
                <c:pt idx="2478">
                  <c:v>6</c:v>
                </c:pt>
                <c:pt idx="2479">
                  <c:v>6</c:v>
                </c:pt>
                <c:pt idx="2480">
                  <c:v>6</c:v>
                </c:pt>
                <c:pt idx="2481">
                  <c:v>6</c:v>
                </c:pt>
                <c:pt idx="2482">
                  <c:v>6</c:v>
                </c:pt>
                <c:pt idx="2483">
                  <c:v>6</c:v>
                </c:pt>
                <c:pt idx="2484">
                  <c:v>6</c:v>
                </c:pt>
                <c:pt idx="2485">
                  <c:v>6</c:v>
                </c:pt>
                <c:pt idx="2486">
                  <c:v>6</c:v>
                </c:pt>
                <c:pt idx="2487">
                  <c:v>6</c:v>
                </c:pt>
                <c:pt idx="2488">
                  <c:v>6</c:v>
                </c:pt>
                <c:pt idx="2489">
                  <c:v>6</c:v>
                </c:pt>
                <c:pt idx="2490">
                  <c:v>6</c:v>
                </c:pt>
                <c:pt idx="2491">
                  <c:v>6</c:v>
                </c:pt>
                <c:pt idx="2492">
                  <c:v>6</c:v>
                </c:pt>
                <c:pt idx="2493">
                  <c:v>6</c:v>
                </c:pt>
                <c:pt idx="2494">
                  <c:v>6</c:v>
                </c:pt>
                <c:pt idx="2495">
                  <c:v>6</c:v>
                </c:pt>
                <c:pt idx="2496">
                  <c:v>6</c:v>
                </c:pt>
                <c:pt idx="2497">
                  <c:v>6</c:v>
                </c:pt>
                <c:pt idx="2498">
                  <c:v>6</c:v>
                </c:pt>
                <c:pt idx="2499">
                  <c:v>6</c:v>
                </c:pt>
                <c:pt idx="2500">
                  <c:v>6</c:v>
                </c:pt>
                <c:pt idx="2501">
                  <c:v>6</c:v>
                </c:pt>
                <c:pt idx="2502">
                  <c:v>6</c:v>
                </c:pt>
                <c:pt idx="2503">
                  <c:v>6</c:v>
                </c:pt>
                <c:pt idx="2504">
                  <c:v>6</c:v>
                </c:pt>
                <c:pt idx="2505">
                  <c:v>6</c:v>
                </c:pt>
                <c:pt idx="2506">
                  <c:v>6</c:v>
                </c:pt>
                <c:pt idx="2507">
                  <c:v>6</c:v>
                </c:pt>
                <c:pt idx="2508">
                  <c:v>6</c:v>
                </c:pt>
                <c:pt idx="2509">
                  <c:v>6</c:v>
                </c:pt>
                <c:pt idx="2510">
                  <c:v>6</c:v>
                </c:pt>
                <c:pt idx="2511">
                  <c:v>6</c:v>
                </c:pt>
                <c:pt idx="2512">
                  <c:v>6</c:v>
                </c:pt>
                <c:pt idx="2513">
                  <c:v>5</c:v>
                </c:pt>
                <c:pt idx="2514">
                  <c:v>5</c:v>
                </c:pt>
                <c:pt idx="2515">
                  <c:v>5</c:v>
                </c:pt>
                <c:pt idx="2516">
                  <c:v>5</c:v>
                </c:pt>
                <c:pt idx="2517">
                  <c:v>5</c:v>
                </c:pt>
                <c:pt idx="2518">
                  <c:v>5</c:v>
                </c:pt>
                <c:pt idx="2519">
                  <c:v>5</c:v>
                </c:pt>
                <c:pt idx="2520">
                  <c:v>5</c:v>
                </c:pt>
                <c:pt idx="2521">
                  <c:v>5</c:v>
                </c:pt>
                <c:pt idx="2522">
                  <c:v>5</c:v>
                </c:pt>
                <c:pt idx="2523">
                  <c:v>5</c:v>
                </c:pt>
                <c:pt idx="2524">
                  <c:v>5</c:v>
                </c:pt>
                <c:pt idx="2525">
                  <c:v>5</c:v>
                </c:pt>
                <c:pt idx="2526">
                  <c:v>5</c:v>
                </c:pt>
                <c:pt idx="2527">
                  <c:v>5</c:v>
                </c:pt>
                <c:pt idx="2528">
                  <c:v>5</c:v>
                </c:pt>
                <c:pt idx="2529">
                  <c:v>5</c:v>
                </c:pt>
                <c:pt idx="2530">
                  <c:v>5</c:v>
                </c:pt>
                <c:pt idx="2531">
                  <c:v>5</c:v>
                </c:pt>
                <c:pt idx="2532">
                  <c:v>5</c:v>
                </c:pt>
                <c:pt idx="2533">
                  <c:v>5</c:v>
                </c:pt>
                <c:pt idx="2534">
                  <c:v>5</c:v>
                </c:pt>
                <c:pt idx="2535">
                  <c:v>5</c:v>
                </c:pt>
                <c:pt idx="2536">
                  <c:v>5</c:v>
                </c:pt>
                <c:pt idx="2537">
                  <c:v>5</c:v>
                </c:pt>
                <c:pt idx="2538">
                  <c:v>5</c:v>
                </c:pt>
                <c:pt idx="2539">
                  <c:v>5</c:v>
                </c:pt>
                <c:pt idx="2540">
                  <c:v>5</c:v>
                </c:pt>
                <c:pt idx="2541">
                  <c:v>5</c:v>
                </c:pt>
                <c:pt idx="2542">
                  <c:v>5</c:v>
                </c:pt>
                <c:pt idx="2543">
                  <c:v>5</c:v>
                </c:pt>
                <c:pt idx="2544">
                  <c:v>5</c:v>
                </c:pt>
                <c:pt idx="2545">
                  <c:v>5</c:v>
                </c:pt>
                <c:pt idx="2546">
                  <c:v>5</c:v>
                </c:pt>
                <c:pt idx="2547">
                  <c:v>5</c:v>
                </c:pt>
                <c:pt idx="2548">
                  <c:v>5</c:v>
                </c:pt>
                <c:pt idx="2549">
                  <c:v>5</c:v>
                </c:pt>
                <c:pt idx="2550">
                  <c:v>5</c:v>
                </c:pt>
                <c:pt idx="2551">
                  <c:v>5</c:v>
                </c:pt>
                <c:pt idx="2552">
                  <c:v>5</c:v>
                </c:pt>
                <c:pt idx="2553">
                  <c:v>5</c:v>
                </c:pt>
                <c:pt idx="2554">
                  <c:v>5</c:v>
                </c:pt>
                <c:pt idx="2555">
                  <c:v>5</c:v>
                </c:pt>
                <c:pt idx="2556">
                  <c:v>5</c:v>
                </c:pt>
                <c:pt idx="2557">
                  <c:v>5</c:v>
                </c:pt>
                <c:pt idx="2558">
                  <c:v>5</c:v>
                </c:pt>
                <c:pt idx="2559">
                  <c:v>5</c:v>
                </c:pt>
                <c:pt idx="2560">
                  <c:v>5</c:v>
                </c:pt>
                <c:pt idx="2561">
                  <c:v>5</c:v>
                </c:pt>
                <c:pt idx="2562">
                  <c:v>5</c:v>
                </c:pt>
                <c:pt idx="2563">
                  <c:v>5</c:v>
                </c:pt>
                <c:pt idx="2564">
                  <c:v>5</c:v>
                </c:pt>
                <c:pt idx="2565">
                  <c:v>5</c:v>
                </c:pt>
                <c:pt idx="2566">
                  <c:v>5</c:v>
                </c:pt>
                <c:pt idx="2567">
                  <c:v>5</c:v>
                </c:pt>
                <c:pt idx="2568">
                  <c:v>5</c:v>
                </c:pt>
                <c:pt idx="2569">
                  <c:v>5</c:v>
                </c:pt>
                <c:pt idx="2570">
                  <c:v>5</c:v>
                </c:pt>
                <c:pt idx="2571">
                  <c:v>5</c:v>
                </c:pt>
                <c:pt idx="2572">
                  <c:v>5</c:v>
                </c:pt>
                <c:pt idx="2573">
                  <c:v>5</c:v>
                </c:pt>
                <c:pt idx="2574">
                  <c:v>5</c:v>
                </c:pt>
                <c:pt idx="2575">
                  <c:v>5</c:v>
                </c:pt>
                <c:pt idx="2576">
                  <c:v>5</c:v>
                </c:pt>
                <c:pt idx="2577">
                  <c:v>5</c:v>
                </c:pt>
                <c:pt idx="2578">
                  <c:v>5</c:v>
                </c:pt>
                <c:pt idx="2579">
                  <c:v>5</c:v>
                </c:pt>
                <c:pt idx="2580">
                  <c:v>5</c:v>
                </c:pt>
                <c:pt idx="2581">
                  <c:v>5</c:v>
                </c:pt>
                <c:pt idx="2582">
                  <c:v>5</c:v>
                </c:pt>
                <c:pt idx="2583">
                  <c:v>5</c:v>
                </c:pt>
                <c:pt idx="2584">
                  <c:v>5</c:v>
                </c:pt>
                <c:pt idx="2585">
                  <c:v>5</c:v>
                </c:pt>
                <c:pt idx="2586">
                  <c:v>5</c:v>
                </c:pt>
                <c:pt idx="2587">
                  <c:v>5</c:v>
                </c:pt>
                <c:pt idx="2588">
                  <c:v>5</c:v>
                </c:pt>
                <c:pt idx="2589">
                  <c:v>5</c:v>
                </c:pt>
                <c:pt idx="2590">
                  <c:v>5</c:v>
                </c:pt>
                <c:pt idx="2591">
                  <c:v>5</c:v>
                </c:pt>
                <c:pt idx="2592">
                  <c:v>5</c:v>
                </c:pt>
                <c:pt idx="2593">
                  <c:v>5</c:v>
                </c:pt>
                <c:pt idx="2594">
                  <c:v>5</c:v>
                </c:pt>
                <c:pt idx="2595">
                  <c:v>5</c:v>
                </c:pt>
                <c:pt idx="2596">
                  <c:v>5</c:v>
                </c:pt>
                <c:pt idx="2597">
                  <c:v>5</c:v>
                </c:pt>
                <c:pt idx="2598">
                  <c:v>5</c:v>
                </c:pt>
                <c:pt idx="2599">
                  <c:v>5</c:v>
                </c:pt>
                <c:pt idx="2600">
                  <c:v>5</c:v>
                </c:pt>
                <c:pt idx="2601">
                  <c:v>5</c:v>
                </c:pt>
                <c:pt idx="2602">
                  <c:v>5</c:v>
                </c:pt>
                <c:pt idx="2603">
                  <c:v>5</c:v>
                </c:pt>
                <c:pt idx="2604">
                  <c:v>5</c:v>
                </c:pt>
                <c:pt idx="2605">
                  <c:v>5</c:v>
                </c:pt>
                <c:pt idx="2606">
                  <c:v>5</c:v>
                </c:pt>
                <c:pt idx="2607">
                  <c:v>5</c:v>
                </c:pt>
                <c:pt idx="2608">
                  <c:v>5</c:v>
                </c:pt>
                <c:pt idx="2609">
                  <c:v>5</c:v>
                </c:pt>
                <c:pt idx="2610">
                  <c:v>5</c:v>
                </c:pt>
                <c:pt idx="2611">
                  <c:v>5</c:v>
                </c:pt>
                <c:pt idx="2612">
                  <c:v>5</c:v>
                </c:pt>
                <c:pt idx="2613">
                  <c:v>5</c:v>
                </c:pt>
                <c:pt idx="2614">
                  <c:v>5</c:v>
                </c:pt>
                <c:pt idx="2615">
                  <c:v>5</c:v>
                </c:pt>
                <c:pt idx="2616">
                  <c:v>5</c:v>
                </c:pt>
                <c:pt idx="2617">
                  <c:v>5</c:v>
                </c:pt>
                <c:pt idx="2618">
                  <c:v>5</c:v>
                </c:pt>
                <c:pt idx="2619">
                  <c:v>5</c:v>
                </c:pt>
                <c:pt idx="2620">
                  <c:v>5</c:v>
                </c:pt>
                <c:pt idx="2621">
                  <c:v>5</c:v>
                </c:pt>
                <c:pt idx="2622">
                  <c:v>5</c:v>
                </c:pt>
                <c:pt idx="2623">
                  <c:v>5</c:v>
                </c:pt>
                <c:pt idx="2624">
                  <c:v>5</c:v>
                </c:pt>
                <c:pt idx="2625">
                  <c:v>5</c:v>
                </c:pt>
                <c:pt idx="2626">
                  <c:v>5</c:v>
                </c:pt>
                <c:pt idx="2627">
                  <c:v>5</c:v>
                </c:pt>
                <c:pt idx="2628">
                  <c:v>5</c:v>
                </c:pt>
                <c:pt idx="2629">
                  <c:v>5</c:v>
                </c:pt>
                <c:pt idx="2630">
                  <c:v>5</c:v>
                </c:pt>
                <c:pt idx="2631">
                  <c:v>5</c:v>
                </c:pt>
                <c:pt idx="2632">
                  <c:v>5</c:v>
                </c:pt>
                <c:pt idx="2633">
                  <c:v>5</c:v>
                </c:pt>
                <c:pt idx="2634">
                  <c:v>5</c:v>
                </c:pt>
                <c:pt idx="2635">
                  <c:v>5</c:v>
                </c:pt>
                <c:pt idx="2636">
                  <c:v>5</c:v>
                </c:pt>
                <c:pt idx="2637">
                  <c:v>5</c:v>
                </c:pt>
                <c:pt idx="2638">
                  <c:v>5</c:v>
                </c:pt>
                <c:pt idx="2639">
                  <c:v>5</c:v>
                </c:pt>
                <c:pt idx="2640">
                  <c:v>5</c:v>
                </c:pt>
                <c:pt idx="2641">
                  <c:v>5</c:v>
                </c:pt>
                <c:pt idx="2642">
                  <c:v>5</c:v>
                </c:pt>
                <c:pt idx="2643">
                  <c:v>5</c:v>
                </c:pt>
                <c:pt idx="2644">
                  <c:v>5</c:v>
                </c:pt>
                <c:pt idx="2645">
                  <c:v>5</c:v>
                </c:pt>
                <c:pt idx="2646">
                  <c:v>5</c:v>
                </c:pt>
                <c:pt idx="2647">
                  <c:v>5</c:v>
                </c:pt>
                <c:pt idx="2648">
                  <c:v>5</c:v>
                </c:pt>
                <c:pt idx="2649">
                  <c:v>5</c:v>
                </c:pt>
                <c:pt idx="2650">
                  <c:v>5</c:v>
                </c:pt>
                <c:pt idx="2651">
                  <c:v>5</c:v>
                </c:pt>
                <c:pt idx="2652">
                  <c:v>5</c:v>
                </c:pt>
                <c:pt idx="2653">
                  <c:v>5</c:v>
                </c:pt>
                <c:pt idx="2654">
                  <c:v>5</c:v>
                </c:pt>
                <c:pt idx="2655">
                  <c:v>5</c:v>
                </c:pt>
                <c:pt idx="2656">
                  <c:v>5</c:v>
                </c:pt>
                <c:pt idx="2657">
                  <c:v>5</c:v>
                </c:pt>
                <c:pt idx="2658">
                  <c:v>5</c:v>
                </c:pt>
                <c:pt idx="2659">
                  <c:v>5</c:v>
                </c:pt>
                <c:pt idx="2660">
                  <c:v>5</c:v>
                </c:pt>
                <c:pt idx="2661">
                  <c:v>5</c:v>
                </c:pt>
                <c:pt idx="2662">
                  <c:v>5</c:v>
                </c:pt>
                <c:pt idx="2663">
                  <c:v>5</c:v>
                </c:pt>
                <c:pt idx="2664">
                  <c:v>5</c:v>
                </c:pt>
                <c:pt idx="2665">
                  <c:v>5</c:v>
                </c:pt>
                <c:pt idx="2666">
                  <c:v>5</c:v>
                </c:pt>
                <c:pt idx="2667">
                  <c:v>5</c:v>
                </c:pt>
                <c:pt idx="2668">
                  <c:v>5</c:v>
                </c:pt>
                <c:pt idx="2669">
                  <c:v>5</c:v>
                </c:pt>
                <c:pt idx="2670">
                  <c:v>5</c:v>
                </c:pt>
                <c:pt idx="2671">
                  <c:v>5</c:v>
                </c:pt>
                <c:pt idx="2672">
                  <c:v>5</c:v>
                </c:pt>
                <c:pt idx="2673">
                  <c:v>5</c:v>
                </c:pt>
                <c:pt idx="2674">
                  <c:v>5</c:v>
                </c:pt>
                <c:pt idx="2675">
                  <c:v>5</c:v>
                </c:pt>
                <c:pt idx="2676">
                  <c:v>5</c:v>
                </c:pt>
                <c:pt idx="2677">
                  <c:v>5</c:v>
                </c:pt>
                <c:pt idx="2678">
                  <c:v>5</c:v>
                </c:pt>
                <c:pt idx="2679">
                  <c:v>5</c:v>
                </c:pt>
                <c:pt idx="2680">
                  <c:v>5</c:v>
                </c:pt>
                <c:pt idx="2681">
                  <c:v>5</c:v>
                </c:pt>
                <c:pt idx="2682">
                  <c:v>5</c:v>
                </c:pt>
                <c:pt idx="2683">
                  <c:v>5</c:v>
                </c:pt>
                <c:pt idx="2684">
                  <c:v>5</c:v>
                </c:pt>
                <c:pt idx="2685">
                  <c:v>5</c:v>
                </c:pt>
                <c:pt idx="2686">
                  <c:v>5</c:v>
                </c:pt>
                <c:pt idx="2687">
                  <c:v>5</c:v>
                </c:pt>
                <c:pt idx="2688">
                  <c:v>5</c:v>
                </c:pt>
                <c:pt idx="2689">
                  <c:v>5</c:v>
                </c:pt>
                <c:pt idx="2690">
                  <c:v>5</c:v>
                </c:pt>
                <c:pt idx="2691">
                  <c:v>5</c:v>
                </c:pt>
                <c:pt idx="2692">
                  <c:v>5</c:v>
                </c:pt>
                <c:pt idx="2693">
                  <c:v>5</c:v>
                </c:pt>
                <c:pt idx="2694">
                  <c:v>5</c:v>
                </c:pt>
                <c:pt idx="2695">
                  <c:v>5</c:v>
                </c:pt>
                <c:pt idx="2696">
                  <c:v>5</c:v>
                </c:pt>
                <c:pt idx="2697">
                  <c:v>5</c:v>
                </c:pt>
                <c:pt idx="2698">
                  <c:v>5</c:v>
                </c:pt>
                <c:pt idx="2699">
                  <c:v>5</c:v>
                </c:pt>
                <c:pt idx="2700">
                  <c:v>5</c:v>
                </c:pt>
                <c:pt idx="2701">
                  <c:v>5</c:v>
                </c:pt>
                <c:pt idx="2702">
                  <c:v>5</c:v>
                </c:pt>
                <c:pt idx="2703">
                  <c:v>5</c:v>
                </c:pt>
                <c:pt idx="2704">
                  <c:v>5</c:v>
                </c:pt>
                <c:pt idx="2705">
                  <c:v>5</c:v>
                </c:pt>
                <c:pt idx="2706">
                  <c:v>5</c:v>
                </c:pt>
                <c:pt idx="2707">
                  <c:v>5</c:v>
                </c:pt>
                <c:pt idx="2708">
                  <c:v>5</c:v>
                </c:pt>
                <c:pt idx="2709">
                  <c:v>5</c:v>
                </c:pt>
                <c:pt idx="2710">
                  <c:v>5</c:v>
                </c:pt>
                <c:pt idx="2711">
                  <c:v>5</c:v>
                </c:pt>
                <c:pt idx="2712">
                  <c:v>5</c:v>
                </c:pt>
                <c:pt idx="2713">
                  <c:v>5</c:v>
                </c:pt>
                <c:pt idx="2714">
                  <c:v>5</c:v>
                </c:pt>
                <c:pt idx="2715">
                  <c:v>5</c:v>
                </c:pt>
                <c:pt idx="2716">
                  <c:v>5</c:v>
                </c:pt>
                <c:pt idx="2717">
                  <c:v>5</c:v>
                </c:pt>
                <c:pt idx="2718">
                  <c:v>5</c:v>
                </c:pt>
                <c:pt idx="2719">
                  <c:v>5</c:v>
                </c:pt>
                <c:pt idx="2720">
                  <c:v>5</c:v>
                </c:pt>
                <c:pt idx="2721">
                  <c:v>5</c:v>
                </c:pt>
                <c:pt idx="2722">
                  <c:v>5</c:v>
                </c:pt>
                <c:pt idx="2723">
                  <c:v>5</c:v>
                </c:pt>
                <c:pt idx="2724">
                  <c:v>5</c:v>
                </c:pt>
                <c:pt idx="2725">
                  <c:v>5</c:v>
                </c:pt>
                <c:pt idx="2726">
                  <c:v>5</c:v>
                </c:pt>
                <c:pt idx="2727">
                  <c:v>5</c:v>
                </c:pt>
                <c:pt idx="2728">
                  <c:v>5</c:v>
                </c:pt>
                <c:pt idx="2729">
                  <c:v>5</c:v>
                </c:pt>
                <c:pt idx="2730">
                  <c:v>5</c:v>
                </c:pt>
                <c:pt idx="2731">
                  <c:v>5</c:v>
                </c:pt>
                <c:pt idx="2732">
                  <c:v>5</c:v>
                </c:pt>
                <c:pt idx="2733">
                  <c:v>5</c:v>
                </c:pt>
                <c:pt idx="2734">
                  <c:v>5</c:v>
                </c:pt>
                <c:pt idx="2735">
                  <c:v>5</c:v>
                </c:pt>
                <c:pt idx="2736">
                  <c:v>5</c:v>
                </c:pt>
                <c:pt idx="2737">
                  <c:v>5</c:v>
                </c:pt>
                <c:pt idx="2738">
                  <c:v>5</c:v>
                </c:pt>
                <c:pt idx="2739">
                  <c:v>5</c:v>
                </c:pt>
                <c:pt idx="2740">
                  <c:v>5</c:v>
                </c:pt>
                <c:pt idx="2741">
                  <c:v>5</c:v>
                </c:pt>
                <c:pt idx="2742">
                  <c:v>5</c:v>
                </c:pt>
                <c:pt idx="2743">
                  <c:v>5</c:v>
                </c:pt>
                <c:pt idx="2744">
                  <c:v>5</c:v>
                </c:pt>
                <c:pt idx="2745">
                  <c:v>5</c:v>
                </c:pt>
                <c:pt idx="2746">
                  <c:v>5</c:v>
                </c:pt>
                <c:pt idx="2747">
                  <c:v>5</c:v>
                </c:pt>
                <c:pt idx="2748">
                  <c:v>5</c:v>
                </c:pt>
                <c:pt idx="2749">
                  <c:v>5</c:v>
                </c:pt>
                <c:pt idx="2750">
                  <c:v>5</c:v>
                </c:pt>
                <c:pt idx="2751">
                  <c:v>5</c:v>
                </c:pt>
                <c:pt idx="2752">
                  <c:v>5</c:v>
                </c:pt>
                <c:pt idx="2753">
                  <c:v>5</c:v>
                </c:pt>
                <c:pt idx="2754">
                  <c:v>5</c:v>
                </c:pt>
                <c:pt idx="2755">
                  <c:v>5</c:v>
                </c:pt>
                <c:pt idx="2756">
                  <c:v>5</c:v>
                </c:pt>
                <c:pt idx="2757">
                  <c:v>5</c:v>
                </c:pt>
                <c:pt idx="2758">
                  <c:v>5</c:v>
                </c:pt>
                <c:pt idx="2759">
                  <c:v>5</c:v>
                </c:pt>
                <c:pt idx="2760">
                  <c:v>5</c:v>
                </c:pt>
                <c:pt idx="2761">
                  <c:v>5</c:v>
                </c:pt>
                <c:pt idx="2762">
                  <c:v>5</c:v>
                </c:pt>
                <c:pt idx="2763">
                  <c:v>5</c:v>
                </c:pt>
                <c:pt idx="2764">
                  <c:v>5</c:v>
                </c:pt>
                <c:pt idx="2765">
                  <c:v>5</c:v>
                </c:pt>
                <c:pt idx="2766">
                  <c:v>5</c:v>
                </c:pt>
                <c:pt idx="2767">
                  <c:v>5</c:v>
                </c:pt>
                <c:pt idx="2768">
                  <c:v>5</c:v>
                </c:pt>
                <c:pt idx="2769">
                  <c:v>5</c:v>
                </c:pt>
                <c:pt idx="2770">
                  <c:v>5</c:v>
                </c:pt>
                <c:pt idx="2771">
                  <c:v>5</c:v>
                </c:pt>
                <c:pt idx="2772">
                  <c:v>5</c:v>
                </c:pt>
                <c:pt idx="2773">
                  <c:v>5</c:v>
                </c:pt>
                <c:pt idx="2774">
                  <c:v>5</c:v>
                </c:pt>
                <c:pt idx="2775">
                  <c:v>5</c:v>
                </c:pt>
                <c:pt idx="2776">
                  <c:v>5</c:v>
                </c:pt>
                <c:pt idx="2777">
                  <c:v>5</c:v>
                </c:pt>
                <c:pt idx="2778">
                  <c:v>5</c:v>
                </c:pt>
                <c:pt idx="2779">
                  <c:v>5</c:v>
                </c:pt>
                <c:pt idx="2780">
                  <c:v>5</c:v>
                </c:pt>
                <c:pt idx="2781">
                  <c:v>5</c:v>
                </c:pt>
                <c:pt idx="2782">
                  <c:v>5</c:v>
                </c:pt>
                <c:pt idx="2783">
                  <c:v>5</c:v>
                </c:pt>
                <c:pt idx="2784">
                  <c:v>5</c:v>
                </c:pt>
                <c:pt idx="2785">
                  <c:v>5</c:v>
                </c:pt>
                <c:pt idx="2786">
                  <c:v>5</c:v>
                </c:pt>
                <c:pt idx="2787">
                  <c:v>5</c:v>
                </c:pt>
                <c:pt idx="2788">
                  <c:v>5</c:v>
                </c:pt>
                <c:pt idx="2789">
                  <c:v>5</c:v>
                </c:pt>
                <c:pt idx="2790">
                  <c:v>5</c:v>
                </c:pt>
                <c:pt idx="2791">
                  <c:v>5</c:v>
                </c:pt>
                <c:pt idx="2792">
                  <c:v>5</c:v>
                </c:pt>
                <c:pt idx="2793">
                  <c:v>5</c:v>
                </c:pt>
                <c:pt idx="2794">
                  <c:v>5</c:v>
                </c:pt>
                <c:pt idx="2795">
                  <c:v>5</c:v>
                </c:pt>
                <c:pt idx="2796">
                  <c:v>5</c:v>
                </c:pt>
                <c:pt idx="2797">
                  <c:v>5</c:v>
                </c:pt>
                <c:pt idx="2798">
                  <c:v>5</c:v>
                </c:pt>
                <c:pt idx="2799">
                  <c:v>5</c:v>
                </c:pt>
                <c:pt idx="2800">
                  <c:v>5</c:v>
                </c:pt>
                <c:pt idx="2801">
                  <c:v>5</c:v>
                </c:pt>
                <c:pt idx="2802">
                  <c:v>5</c:v>
                </c:pt>
                <c:pt idx="2803">
                  <c:v>5</c:v>
                </c:pt>
                <c:pt idx="2804">
                  <c:v>5</c:v>
                </c:pt>
                <c:pt idx="2805">
                  <c:v>5</c:v>
                </c:pt>
                <c:pt idx="2806">
                  <c:v>5</c:v>
                </c:pt>
                <c:pt idx="2807">
                  <c:v>5</c:v>
                </c:pt>
                <c:pt idx="2808">
                  <c:v>5</c:v>
                </c:pt>
                <c:pt idx="2809">
                  <c:v>5</c:v>
                </c:pt>
                <c:pt idx="2810">
                  <c:v>5</c:v>
                </c:pt>
                <c:pt idx="2811">
                  <c:v>5</c:v>
                </c:pt>
                <c:pt idx="2812">
                  <c:v>5</c:v>
                </c:pt>
                <c:pt idx="2813">
                  <c:v>5</c:v>
                </c:pt>
                <c:pt idx="2814">
                  <c:v>5</c:v>
                </c:pt>
                <c:pt idx="2815">
                  <c:v>5</c:v>
                </c:pt>
                <c:pt idx="2816">
                  <c:v>5</c:v>
                </c:pt>
                <c:pt idx="2817">
                  <c:v>5</c:v>
                </c:pt>
                <c:pt idx="2818">
                  <c:v>5</c:v>
                </c:pt>
                <c:pt idx="2819">
                  <c:v>5</c:v>
                </c:pt>
                <c:pt idx="2820">
                  <c:v>5</c:v>
                </c:pt>
                <c:pt idx="2821">
                  <c:v>5</c:v>
                </c:pt>
                <c:pt idx="2822">
                  <c:v>5</c:v>
                </c:pt>
                <c:pt idx="2823">
                  <c:v>5</c:v>
                </c:pt>
                <c:pt idx="2824">
                  <c:v>5</c:v>
                </c:pt>
                <c:pt idx="2825">
                  <c:v>5</c:v>
                </c:pt>
                <c:pt idx="2826">
                  <c:v>5</c:v>
                </c:pt>
                <c:pt idx="2827">
                  <c:v>5</c:v>
                </c:pt>
                <c:pt idx="2828">
                  <c:v>5</c:v>
                </c:pt>
                <c:pt idx="2829">
                  <c:v>5</c:v>
                </c:pt>
                <c:pt idx="2830">
                  <c:v>5</c:v>
                </c:pt>
                <c:pt idx="2831">
                  <c:v>5</c:v>
                </c:pt>
                <c:pt idx="2832">
                  <c:v>5</c:v>
                </c:pt>
                <c:pt idx="2833">
                  <c:v>5</c:v>
                </c:pt>
                <c:pt idx="2834">
                  <c:v>5</c:v>
                </c:pt>
                <c:pt idx="2835">
                  <c:v>5</c:v>
                </c:pt>
                <c:pt idx="2836">
                  <c:v>5</c:v>
                </c:pt>
                <c:pt idx="2837">
                  <c:v>5</c:v>
                </c:pt>
                <c:pt idx="2838">
                  <c:v>5</c:v>
                </c:pt>
                <c:pt idx="2839">
                  <c:v>5</c:v>
                </c:pt>
                <c:pt idx="2840">
                  <c:v>5</c:v>
                </c:pt>
                <c:pt idx="2841">
                  <c:v>5</c:v>
                </c:pt>
                <c:pt idx="2842">
                  <c:v>5</c:v>
                </c:pt>
                <c:pt idx="2843">
                  <c:v>5</c:v>
                </c:pt>
                <c:pt idx="2844">
                  <c:v>5</c:v>
                </c:pt>
                <c:pt idx="2845">
                  <c:v>5</c:v>
                </c:pt>
                <c:pt idx="2846">
                  <c:v>5</c:v>
                </c:pt>
                <c:pt idx="2847">
                  <c:v>5</c:v>
                </c:pt>
                <c:pt idx="2848">
                  <c:v>5</c:v>
                </c:pt>
                <c:pt idx="2849">
                  <c:v>5</c:v>
                </c:pt>
                <c:pt idx="2850">
                  <c:v>5</c:v>
                </c:pt>
                <c:pt idx="2851">
                  <c:v>5</c:v>
                </c:pt>
                <c:pt idx="2852">
                  <c:v>5</c:v>
                </c:pt>
                <c:pt idx="2853">
                  <c:v>5</c:v>
                </c:pt>
                <c:pt idx="2854">
                  <c:v>5</c:v>
                </c:pt>
                <c:pt idx="2855">
                  <c:v>5</c:v>
                </c:pt>
                <c:pt idx="2856">
                  <c:v>5</c:v>
                </c:pt>
                <c:pt idx="2857">
                  <c:v>5</c:v>
                </c:pt>
                <c:pt idx="2858">
                  <c:v>5</c:v>
                </c:pt>
                <c:pt idx="2859">
                  <c:v>5</c:v>
                </c:pt>
                <c:pt idx="2860">
                  <c:v>5</c:v>
                </c:pt>
                <c:pt idx="2861">
                  <c:v>5</c:v>
                </c:pt>
                <c:pt idx="2862">
                  <c:v>5</c:v>
                </c:pt>
                <c:pt idx="2863">
                  <c:v>5</c:v>
                </c:pt>
                <c:pt idx="2864">
                  <c:v>5</c:v>
                </c:pt>
                <c:pt idx="2865">
                  <c:v>5</c:v>
                </c:pt>
                <c:pt idx="2866">
                  <c:v>5</c:v>
                </c:pt>
                <c:pt idx="2867">
                  <c:v>5</c:v>
                </c:pt>
                <c:pt idx="2868">
                  <c:v>5</c:v>
                </c:pt>
                <c:pt idx="2869">
                  <c:v>5</c:v>
                </c:pt>
                <c:pt idx="2870">
                  <c:v>5</c:v>
                </c:pt>
                <c:pt idx="2871">
                  <c:v>5</c:v>
                </c:pt>
                <c:pt idx="2872">
                  <c:v>5</c:v>
                </c:pt>
                <c:pt idx="2873">
                  <c:v>5</c:v>
                </c:pt>
                <c:pt idx="2874">
                  <c:v>5</c:v>
                </c:pt>
                <c:pt idx="2875">
                  <c:v>5</c:v>
                </c:pt>
                <c:pt idx="2876">
                  <c:v>5</c:v>
                </c:pt>
                <c:pt idx="2877">
                  <c:v>5</c:v>
                </c:pt>
                <c:pt idx="2878">
                  <c:v>5</c:v>
                </c:pt>
                <c:pt idx="2879">
                  <c:v>5</c:v>
                </c:pt>
                <c:pt idx="2880">
                  <c:v>5</c:v>
                </c:pt>
                <c:pt idx="2881">
                  <c:v>5</c:v>
                </c:pt>
                <c:pt idx="2882">
                  <c:v>5</c:v>
                </c:pt>
                <c:pt idx="2883">
                  <c:v>5</c:v>
                </c:pt>
                <c:pt idx="2884">
                  <c:v>5</c:v>
                </c:pt>
                <c:pt idx="2885">
                  <c:v>5</c:v>
                </c:pt>
                <c:pt idx="2886">
                  <c:v>5</c:v>
                </c:pt>
                <c:pt idx="2887">
                  <c:v>5</c:v>
                </c:pt>
                <c:pt idx="2888">
                  <c:v>5</c:v>
                </c:pt>
                <c:pt idx="2889">
                  <c:v>5</c:v>
                </c:pt>
                <c:pt idx="2890">
                  <c:v>5</c:v>
                </c:pt>
                <c:pt idx="2891">
                  <c:v>5</c:v>
                </c:pt>
                <c:pt idx="2892">
                  <c:v>5</c:v>
                </c:pt>
                <c:pt idx="2893">
                  <c:v>5</c:v>
                </c:pt>
                <c:pt idx="2894">
                  <c:v>5</c:v>
                </c:pt>
                <c:pt idx="2895">
                  <c:v>5</c:v>
                </c:pt>
                <c:pt idx="2896">
                  <c:v>5</c:v>
                </c:pt>
                <c:pt idx="2897">
                  <c:v>5</c:v>
                </c:pt>
                <c:pt idx="2898">
                  <c:v>5</c:v>
                </c:pt>
                <c:pt idx="2899">
                  <c:v>5</c:v>
                </c:pt>
                <c:pt idx="2900">
                  <c:v>5</c:v>
                </c:pt>
                <c:pt idx="2901">
                  <c:v>5</c:v>
                </c:pt>
                <c:pt idx="2902">
                  <c:v>5</c:v>
                </c:pt>
                <c:pt idx="2903">
                  <c:v>5</c:v>
                </c:pt>
                <c:pt idx="2904">
                  <c:v>5</c:v>
                </c:pt>
                <c:pt idx="2905">
                  <c:v>5</c:v>
                </c:pt>
                <c:pt idx="2906">
                  <c:v>5</c:v>
                </c:pt>
                <c:pt idx="2907">
                  <c:v>5</c:v>
                </c:pt>
                <c:pt idx="2908">
                  <c:v>5</c:v>
                </c:pt>
                <c:pt idx="2909">
                  <c:v>5</c:v>
                </c:pt>
                <c:pt idx="2910">
                  <c:v>5</c:v>
                </c:pt>
                <c:pt idx="2911">
                  <c:v>5</c:v>
                </c:pt>
                <c:pt idx="2912">
                  <c:v>5</c:v>
                </c:pt>
                <c:pt idx="2913">
                  <c:v>5</c:v>
                </c:pt>
                <c:pt idx="2914">
                  <c:v>5</c:v>
                </c:pt>
                <c:pt idx="2915">
                  <c:v>5</c:v>
                </c:pt>
                <c:pt idx="2916">
                  <c:v>5</c:v>
                </c:pt>
                <c:pt idx="2917">
                  <c:v>5</c:v>
                </c:pt>
                <c:pt idx="2918">
                  <c:v>5</c:v>
                </c:pt>
                <c:pt idx="2919">
                  <c:v>5</c:v>
                </c:pt>
                <c:pt idx="2920">
                  <c:v>5</c:v>
                </c:pt>
                <c:pt idx="2921">
                  <c:v>5</c:v>
                </c:pt>
                <c:pt idx="2922">
                  <c:v>5</c:v>
                </c:pt>
                <c:pt idx="2923">
                  <c:v>5</c:v>
                </c:pt>
                <c:pt idx="2924">
                  <c:v>5</c:v>
                </c:pt>
                <c:pt idx="2925">
                  <c:v>5</c:v>
                </c:pt>
                <c:pt idx="2926">
                  <c:v>5</c:v>
                </c:pt>
                <c:pt idx="2927">
                  <c:v>5</c:v>
                </c:pt>
                <c:pt idx="2928">
                  <c:v>5</c:v>
                </c:pt>
                <c:pt idx="2929">
                  <c:v>4</c:v>
                </c:pt>
                <c:pt idx="2930">
                  <c:v>4</c:v>
                </c:pt>
                <c:pt idx="2931">
                  <c:v>4</c:v>
                </c:pt>
                <c:pt idx="2932">
                  <c:v>4</c:v>
                </c:pt>
                <c:pt idx="2933">
                  <c:v>4</c:v>
                </c:pt>
                <c:pt idx="2934">
                  <c:v>4</c:v>
                </c:pt>
                <c:pt idx="2935">
                  <c:v>4</c:v>
                </c:pt>
                <c:pt idx="2936">
                  <c:v>4</c:v>
                </c:pt>
                <c:pt idx="2937">
                  <c:v>4</c:v>
                </c:pt>
                <c:pt idx="2938">
                  <c:v>4</c:v>
                </c:pt>
                <c:pt idx="2939">
                  <c:v>4</c:v>
                </c:pt>
                <c:pt idx="2940">
                  <c:v>4</c:v>
                </c:pt>
                <c:pt idx="2941">
                  <c:v>4</c:v>
                </c:pt>
                <c:pt idx="2942">
                  <c:v>4</c:v>
                </c:pt>
                <c:pt idx="2943">
                  <c:v>4</c:v>
                </c:pt>
                <c:pt idx="2944">
                  <c:v>4</c:v>
                </c:pt>
                <c:pt idx="2945">
                  <c:v>4</c:v>
                </c:pt>
                <c:pt idx="2946">
                  <c:v>4</c:v>
                </c:pt>
                <c:pt idx="2947">
                  <c:v>4</c:v>
                </c:pt>
                <c:pt idx="2948">
                  <c:v>4</c:v>
                </c:pt>
                <c:pt idx="2949">
                  <c:v>4</c:v>
                </c:pt>
                <c:pt idx="2950">
                  <c:v>4</c:v>
                </c:pt>
                <c:pt idx="2951">
                  <c:v>4</c:v>
                </c:pt>
                <c:pt idx="2952">
                  <c:v>4</c:v>
                </c:pt>
                <c:pt idx="2953">
                  <c:v>4</c:v>
                </c:pt>
                <c:pt idx="2954">
                  <c:v>4</c:v>
                </c:pt>
                <c:pt idx="2955">
                  <c:v>4</c:v>
                </c:pt>
                <c:pt idx="2956">
                  <c:v>4</c:v>
                </c:pt>
                <c:pt idx="2957">
                  <c:v>4</c:v>
                </c:pt>
                <c:pt idx="2958">
                  <c:v>4</c:v>
                </c:pt>
                <c:pt idx="2959">
                  <c:v>4</c:v>
                </c:pt>
                <c:pt idx="2960">
                  <c:v>4</c:v>
                </c:pt>
                <c:pt idx="2961">
                  <c:v>4</c:v>
                </c:pt>
                <c:pt idx="2962">
                  <c:v>4</c:v>
                </c:pt>
                <c:pt idx="2963">
                  <c:v>4</c:v>
                </c:pt>
                <c:pt idx="2964">
                  <c:v>4</c:v>
                </c:pt>
                <c:pt idx="2965">
                  <c:v>4</c:v>
                </c:pt>
                <c:pt idx="2966">
                  <c:v>4</c:v>
                </c:pt>
                <c:pt idx="2967">
                  <c:v>4</c:v>
                </c:pt>
                <c:pt idx="2968">
                  <c:v>4</c:v>
                </c:pt>
                <c:pt idx="2969">
                  <c:v>4</c:v>
                </c:pt>
                <c:pt idx="2970">
                  <c:v>4</c:v>
                </c:pt>
                <c:pt idx="2971">
                  <c:v>4</c:v>
                </c:pt>
                <c:pt idx="2972">
                  <c:v>4</c:v>
                </c:pt>
                <c:pt idx="2973">
                  <c:v>4</c:v>
                </c:pt>
                <c:pt idx="2974">
                  <c:v>4</c:v>
                </c:pt>
                <c:pt idx="2975">
                  <c:v>4</c:v>
                </c:pt>
                <c:pt idx="2976">
                  <c:v>4</c:v>
                </c:pt>
                <c:pt idx="2977">
                  <c:v>4</c:v>
                </c:pt>
                <c:pt idx="2978">
                  <c:v>4</c:v>
                </c:pt>
                <c:pt idx="2979">
                  <c:v>4</c:v>
                </c:pt>
                <c:pt idx="2980">
                  <c:v>4</c:v>
                </c:pt>
                <c:pt idx="2981">
                  <c:v>4</c:v>
                </c:pt>
                <c:pt idx="2982">
                  <c:v>4</c:v>
                </c:pt>
                <c:pt idx="2983">
                  <c:v>4</c:v>
                </c:pt>
                <c:pt idx="2984">
                  <c:v>4</c:v>
                </c:pt>
                <c:pt idx="2985">
                  <c:v>4</c:v>
                </c:pt>
                <c:pt idx="2986">
                  <c:v>4</c:v>
                </c:pt>
                <c:pt idx="2987">
                  <c:v>4</c:v>
                </c:pt>
                <c:pt idx="2988">
                  <c:v>4</c:v>
                </c:pt>
                <c:pt idx="2989">
                  <c:v>4</c:v>
                </c:pt>
                <c:pt idx="2990">
                  <c:v>4</c:v>
                </c:pt>
                <c:pt idx="2991">
                  <c:v>4</c:v>
                </c:pt>
                <c:pt idx="2992">
                  <c:v>4</c:v>
                </c:pt>
                <c:pt idx="2993">
                  <c:v>4</c:v>
                </c:pt>
                <c:pt idx="2994">
                  <c:v>4</c:v>
                </c:pt>
                <c:pt idx="2995">
                  <c:v>4</c:v>
                </c:pt>
                <c:pt idx="2996">
                  <c:v>4</c:v>
                </c:pt>
                <c:pt idx="2997">
                  <c:v>4</c:v>
                </c:pt>
                <c:pt idx="2998">
                  <c:v>4</c:v>
                </c:pt>
                <c:pt idx="2999">
                  <c:v>4</c:v>
                </c:pt>
                <c:pt idx="3000">
                  <c:v>4</c:v>
                </c:pt>
                <c:pt idx="3001">
                  <c:v>4</c:v>
                </c:pt>
                <c:pt idx="3002">
                  <c:v>4</c:v>
                </c:pt>
                <c:pt idx="3003">
                  <c:v>4</c:v>
                </c:pt>
                <c:pt idx="3004">
                  <c:v>4</c:v>
                </c:pt>
                <c:pt idx="3005">
                  <c:v>4</c:v>
                </c:pt>
                <c:pt idx="3006">
                  <c:v>4</c:v>
                </c:pt>
                <c:pt idx="3007">
                  <c:v>4</c:v>
                </c:pt>
                <c:pt idx="3008">
                  <c:v>4</c:v>
                </c:pt>
                <c:pt idx="3009">
                  <c:v>4</c:v>
                </c:pt>
                <c:pt idx="3010">
                  <c:v>4</c:v>
                </c:pt>
                <c:pt idx="3011">
                  <c:v>4</c:v>
                </c:pt>
                <c:pt idx="3012">
                  <c:v>4</c:v>
                </c:pt>
                <c:pt idx="3013">
                  <c:v>4</c:v>
                </c:pt>
                <c:pt idx="3014">
                  <c:v>4</c:v>
                </c:pt>
                <c:pt idx="3015">
                  <c:v>4</c:v>
                </c:pt>
                <c:pt idx="3016">
                  <c:v>4</c:v>
                </c:pt>
                <c:pt idx="3017">
                  <c:v>4</c:v>
                </c:pt>
                <c:pt idx="3018">
                  <c:v>4</c:v>
                </c:pt>
                <c:pt idx="3019">
                  <c:v>4</c:v>
                </c:pt>
                <c:pt idx="3020">
                  <c:v>4</c:v>
                </c:pt>
                <c:pt idx="3021">
                  <c:v>4</c:v>
                </c:pt>
                <c:pt idx="3022">
                  <c:v>4</c:v>
                </c:pt>
                <c:pt idx="3023">
                  <c:v>4</c:v>
                </c:pt>
                <c:pt idx="3024">
                  <c:v>4</c:v>
                </c:pt>
                <c:pt idx="3025">
                  <c:v>4</c:v>
                </c:pt>
                <c:pt idx="3026">
                  <c:v>4</c:v>
                </c:pt>
                <c:pt idx="3027">
                  <c:v>4</c:v>
                </c:pt>
                <c:pt idx="3028">
                  <c:v>4</c:v>
                </c:pt>
                <c:pt idx="3029">
                  <c:v>4</c:v>
                </c:pt>
                <c:pt idx="3030">
                  <c:v>4</c:v>
                </c:pt>
                <c:pt idx="3031">
                  <c:v>4</c:v>
                </c:pt>
                <c:pt idx="3032">
                  <c:v>4</c:v>
                </c:pt>
                <c:pt idx="3033">
                  <c:v>4</c:v>
                </c:pt>
                <c:pt idx="3034">
                  <c:v>4</c:v>
                </c:pt>
                <c:pt idx="3035">
                  <c:v>4</c:v>
                </c:pt>
                <c:pt idx="3036">
                  <c:v>4</c:v>
                </c:pt>
                <c:pt idx="3037">
                  <c:v>4</c:v>
                </c:pt>
                <c:pt idx="3038">
                  <c:v>4</c:v>
                </c:pt>
                <c:pt idx="3039">
                  <c:v>4</c:v>
                </c:pt>
                <c:pt idx="3040">
                  <c:v>4</c:v>
                </c:pt>
                <c:pt idx="3041">
                  <c:v>4</c:v>
                </c:pt>
                <c:pt idx="3042">
                  <c:v>4</c:v>
                </c:pt>
                <c:pt idx="3043">
                  <c:v>4</c:v>
                </c:pt>
                <c:pt idx="3044">
                  <c:v>4</c:v>
                </c:pt>
                <c:pt idx="3045">
                  <c:v>4</c:v>
                </c:pt>
                <c:pt idx="3046">
                  <c:v>4</c:v>
                </c:pt>
                <c:pt idx="3047">
                  <c:v>4</c:v>
                </c:pt>
                <c:pt idx="3048">
                  <c:v>4</c:v>
                </c:pt>
                <c:pt idx="3049">
                  <c:v>4</c:v>
                </c:pt>
                <c:pt idx="3050">
                  <c:v>4</c:v>
                </c:pt>
                <c:pt idx="3051">
                  <c:v>4</c:v>
                </c:pt>
                <c:pt idx="3052">
                  <c:v>4</c:v>
                </c:pt>
                <c:pt idx="3053">
                  <c:v>4</c:v>
                </c:pt>
                <c:pt idx="3054">
                  <c:v>4</c:v>
                </c:pt>
                <c:pt idx="3055">
                  <c:v>4</c:v>
                </c:pt>
                <c:pt idx="3056">
                  <c:v>4</c:v>
                </c:pt>
                <c:pt idx="3057">
                  <c:v>4</c:v>
                </c:pt>
                <c:pt idx="3058">
                  <c:v>4</c:v>
                </c:pt>
                <c:pt idx="3059">
                  <c:v>4</c:v>
                </c:pt>
                <c:pt idx="3060">
                  <c:v>4</c:v>
                </c:pt>
                <c:pt idx="3061">
                  <c:v>4</c:v>
                </c:pt>
                <c:pt idx="3062">
                  <c:v>4</c:v>
                </c:pt>
                <c:pt idx="3063">
                  <c:v>4</c:v>
                </c:pt>
                <c:pt idx="3064">
                  <c:v>4</c:v>
                </c:pt>
                <c:pt idx="3065">
                  <c:v>4</c:v>
                </c:pt>
                <c:pt idx="3066">
                  <c:v>4</c:v>
                </c:pt>
                <c:pt idx="3067">
                  <c:v>4</c:v>
                </c:pt>
                <c:pt idx="3068">
                  <c:v>4</c:v>
                </c:pt>
                <c:pt idx="3069">
                  <c:v>4</c:v>
                </c:pt>
                <c:pt idx="3070">
                  <c:v>4</c:v>
                </c:pt>
                <c:pt idx="3071">
                  <c:v>4</c:v>
                </c:pt>
                <c:pt idx="3072">
                  <c:v>4</c:v>
                </c:pt>
                <c:pt idx="3073">
                  <c:v>4</c:v>
                </c:pt>
                <c:pt idx="3074">
                  <c:v>4</c:v>
                </c:pt>
                <c:pt idx="3075">
                  <c:v>4</c:v>
                </c:pt>
                <c:pt idx="3076">
                  <c:v>4</c:v>
                </c:pt>
                <c:pt idx="3077">
                  <c:v>4</c:v>
                </c:pt>
                <c:pt idx="3078">
                  <c:v>4</c:v>
                </c:pt>
                <c:pt idx="3079">
                  <c:v>4</c:v>
                </c:pt>
                <c:pt idx="3080">
                  <c:v>4</c:v>
                </c:pt>
                <c:pt idx="3081">
                  <c:v>4</c:v>
                </c:pt>
                <c:pt idx="3082">
                  <c:v>4</c:v>
                </c:pt>
                <c:pt idx="3083">
                  <c:v>4</c:v>
                </c:pt>
                <c:pt idx="3084">
                  <c:v>4</c:v>
                </c:pt>
                <c:pt idx="3085">
                  <c:v>4</c:v>
                </c:pt>
                <c:pt idx="3086">
                  <c:v>4</c:v>
                </c:pt>
                <c:pt idx="3087">
                  <c:v>4</c:v>
                </c:pt>
                <c:pt idx="3088">
                  <c:v>4</c:v>
                </c:pt>
                <c:pt idx="3089">
                  <c:v>4</c:v>
                </c:pt>
                <c:pt idx="3090">
                  <c:v>4</c:v>
                </c:pt>
                <c:pt idx="3091">
                  <c:v>4</c:v>
                </c:pt>
                <c:pt idx="3092">
                  <c:v>4</c:v>
                </c:pt>
                <c:pt idx="3093">
                  <c:v>4</c:v>
                </c:pt>
                <c:pt idx="3094">
                  <c:v>4</c:v>
                </c:pt>
                <c:pt idx="3095">
                  <c:v>4</c:v>
                </c:pt>
                <c:pt idx="3096">
                  <c:v>4</c:v>
                </c:pt>
                <c:pt idx="3097">
                  <c:v>4</c:v>
                </c:pt>
                <c:pt idx="3098">
                  <c:v>4</c:v>
                </c:pt>
                <c:pt idx="3099">
                  <c:v>4</c:v>
                </c:pt>
                <c:pt idx="3100">
                  <c:v>4</c:v>
                </c:pt>
                <c:pt idx="3101">
                  <c:v>4</c:v>
                </c:pt>
                <c:pt idx="3102">
                  <c:v>4</c:v>
                </c:pt>
                <c:pt idx="3103">
                  <c:v>4</c:v>
                </c:pt>
                <c:pt idx="3104">
                  <c:v>4</c:v>
                </c:pt>
                <c:pt idx="3105">
                  <c:v>4</c:v>
                </c:pt>
                <c:pt idx="3106">
                  <c:v>4</c:v>
                </c:pt>
                <c:pt idx="3107">
                  <c:v>4</c:v>
                </c:pt>
                <c:pt idx="3108">
                  <c:v>4</c:v>
                </c:pt>
                <c:pt idx="3109">
                  <c:v>4</c:v>
                </c:pt>
                <c:pt idx="3110">
                  <c:v>4</c:v>
                </c:pt>
                <c:pt idx="3111">
                  <c:v>4</c:v>
                </c:pt>
                <c:pt idx="3112">
                  <c:v>4</c:v>
                </c:pt>
                <c:pt idx="3113">
                  <c:v>4</c:v>
                </c:pt>
                <c:pt idx="3114">
                  <c:v>4</c:v>
                </c:pt>
                <c:pt idx="3115">
                  <c:v>4</c:v>
                </c:pt>
                <c:pt idx="3116">
                  <c:v>4</c:v>
                </c:pt>
                <c:pt idx="3117">
                  <c:v>4</c:v>
                </c:pt>
                <c:pt idx="3118">
                  <c:v>4</c:v>
                </c:pt>
                <c:pt idx="3119">
                  <c:v>4</c:v>
                </c:pt>
                <c:pt idx="3120">
                  <c:v>4</c:v>
                </c:pt>
                <c:pt idx="3121">
                  <c:v>4</c:v>
                </c:pt>
                <c:pt idx="3122">
                  <c:v>4</c:v>
                </c:pt>
                <c:pt idx="3123">
                  <c:v>4</c:v>
                </c:pt>
                <c:pt idx="3124">
                  <c:v>4</c:v>
                </c:pt>
                <c:pt idx="3125">
                  <c:v>4</c:v>
                </c:pt>
                <c:pt idx="3126">
                  <c:v>4</c:v>
                </c:pt>
                <c:pt idx="3127">
                  <c:v>4</c:v>
                </c:pt>
                <c:pt idx="3128">
                  <c:v>4</c:v>
                </c:pt>
                <c:pt idx="3129">
                  <c:v>4</c:v>
                </c:pt>
                <c:pt idx="3130">
                  <c:v>4</c:v>
                </c:pt>
                <c:pt idx="3131">
                  <c:v>4</c:v>
                </c:pt>
                <c:pt idx="3132">
                  <c:v>4</c:v>
                </c:pt>
                <c:pt idx="3133">
                  <c:v>4</c:v>
                </c:pt>
                <c:pt idx="3134">
                  <c:v>4</c:v>
                </c:pt>
                <c:pt idx="3135">
                  <c:v>4</c:v>
                </c:pt>
                <c:pt idx="3136">
                  <c:v>4</c:v>
                </c:pt>
                <c:pt idx="3137">
                  <c:v>4</c:v>
                </c:pt>
                <c:pt idx="3138">
                  <c:v>4</c:v>
                </c:pt>
                <c:pt idx="3139">
                  <c:v>4</c:v>
                </c:pt>
                <c:pt idx="3140">
                  <c:v>4</c:v>
                </c:pt>
                <c:pt idx="3141">
                  <c:v>4</c:v>
                </c:pt>
                <c:pt idx="3142">
                  <c:v>4</c:v>
                </c:pt>
                <c:pt idx="3143">
                  <c:v>4</c:v>
                </c:pt>
                <c:pt idx="3144">
                  <c:v>4</c:v>
                </c:pt>
                <c:pt idx="3145">
                  <c:v>4</c:v>
                </c:pt>
                <c:pt idx="3146">
                  <c:v>4</c:v>
                </c:pt>
                <c:pt idx="3147">
                  <c:v>4</c:v>
                </c:pt>
                <c:pt idx="3148">
                  <c:v>4</c:v>
                </c:pt>
                <c:pt idx="3149">
                  <c:v>4</c:v>
                </c:pt>
                <c:pt idx="3150">
                  <c:v>4</c:v>
                </c:pt>
                <c:pt idx="3151">
                  <c:v>4</c:v>
                </c:pt>
                <c:pt idx="3152">
                  <c:v>4</c:v>
                </c:pt>
                <c:pt idx="3153">
                  <c:v>4</c:v>
                </c:pt>
                <c:pt idx="3154">
                  <c:v>4</c:v>
                </c:pt>
                <c:pt idx="3155">
                  <c:v>4</c:v>
                </c:pt>
                <c:pt idx="3156">
                  <c:v>4</c:v>
                </c:pt>
                <c:pt idx="3157">
                  <c:v>4</c:v>
                </c:pt>
                <c:pt idx="3158">
                  <c:v>4</c:v>
                </c:pt>
                <c:pt idx="3159">
                  <c:v>4</c:v>
                </c:pt>
                <c:pt idx="3160">
                  <c:v>4</c:v>
                </c:pt>
                <c:pt idx="3161">
                  <c:v>4</c:v>
                </c:pt>
                <c:pt idx="3162">
                  <c:v>4</c:v>
                </c:pt>
                <c:pt idx="3163">
                  <c:v>4</c:v>
                </c:pt>
                <c:pt idx="3164">
                  <c:v>4</c:v>
                </c:pt>
                <c:pt idx="3165">
                  <c:v>4</c:v>
                </c:pt>
                <c:pt idx="3166">
                  <c:v>4</c:v>
                </c:pt>
                <c:pt idx="3167">
                  <c:v>4</c:v>
                </c:pt>
                <c:pt idx="3168">
                  <c:v>4</c:v>
                </c:pt>
                <c:pt idx="3169">
                  <c:v>4</c:v>
                </c:pt>
                <c:pt idx="3170">
                  <c:v>4</c:v>
                </c:pt>
                <c:pt idx="3171">
                  <c:v>4</c:v>
                </c:pt>
                <c:pt idx="3172">
                  <c:v>4</c:v>
                </c:pt>
                <c:pt idx="3173">
                  <c:v>4</c:v>
                </c:pt>
                <c:pt idx="3174">
                  <c:v>4</c:v>
                </c:pt>
                <c:pt idx="3175">
                  <c:v>4</c:v>
                </c:pt>
                <c:pt idx="3176">
                  <c:v>4</c:v>
                </c:pt>
                <c:pt idx="3177">
                  <c:v>4</c:v>
                </c:pt>
                <c:pt idx="3178">
                  <c:v>4</c:v>
                </c:pt>
                <c:pt idx="3179">
                  <c:v>4</c:v>
                </c:pt>
                <c:pt idx="3180">
                  <c:v>4</c:v>
                </c:pt>
                <c:pt idx="3181">
                  <c:v>4</c:v>
                </c:pt>
                <c:pt idx="3182">
                  <c:v>4</c:v>
                </c:pt>
                <c:pt idx="3183">
                  <c:v>4</c:v>
                </c:pt>
                <c:pt idx="3184">
                  <c:v>4</c:v>
                </c:pt>
                <c:pt idx="3185">
                  <c:v>4</c:v>
                </c:pt>
                <c:pt idx="3186">
                  <c:v>4</c:v>
                </c:pt>
                <c:pt idx="3187">
                  <c:v>4</c:v>
                </c:pt>
                <c:pt idx="3188">
                  <c:v>4</c:v>
                </c:pt>
                <c:pt idx="3189">
                  <c:v>4</c:v>
                </c:pt>
                <c:pt idx="3190">
                  <c:v>4</c:v>
                </c:pt>
                <c:pt idx="3191">
                  <c:v>4</c:v>
                </c:pt>
                <c:pt idx="3192">
                  <c:v>4</c:v>
                </c:pt>
                <c:pt idx="3193">
                  <c:v>4</c:v>
                </c:pt>
                <c:pt idx="3194">
                  <c:v>4</c:v>
                </c:pt>
                <c:pt idx="3195">
                  <c:v>4</c:v>
                </c:pt>
                <c:pt idx="3196">
                  <c:v>4</c:v>
                </c:pt>
                <c:pt idx="3197">
                  <c:v>4</c:v>
                </c:pt>
                <c:pt idx="3198">
                  <c:v>4</c:v>
                </c:pt>
                <c:pt idx="3199">
                  <c:v>4</c:v>
                </c:pt>
                <c:pt idx="3200">
                  <c:v>4</c:v>
                </c:pt>
                <c:pt idx="3201">
                  <c:v>4</c:v>
                </c:pt>
                <c:pt idx="3202">
                  <c:v>4</c:v>
                </c:pt>
                <c:pt idx="3203">
                  <c:v>4</c:v>
                </c:pt>
                <c:pt idx="3204">
                  <c:v>4</c:v>
                </c:pt>
                <c:pt idx="3205">
                  <c:v>4</c:v>
                </c:pt>
                <c:pt idx="3206">
                  <c:v>4</c:v>
                </c:pt>
                <c:pt idx="3207">
                  <c:v>4</c:v>
                </c:pt>
                <c:pt idx="3208">
                  <c:v>4</c:v>
                </c:pt>
                <c:pt idx="3209">
                  <c:v>4</c:v>
                </c:pt>
                <c:pt idx="3210">
                  <c:v>4</c:v>
                </c:pt>
                <c:pt idx="3211">
                  <c:v>4</c:v>
                </c:pt>
                <c:pt idx="3212">
                  <c:v>4</c:v>
                </c:pt>
                <c:pt idx="3213">
                  <c:v>4</c:v>
                </c:pt>
                <c:pt idx="3214">
                  <c:v>4</c:v>
                </c:pt>
                <c:pt idx="3215">
                  <c:v>4</c:v>
                </c:pt>
                <c:pt idx="3216">
                  <c:v>4</c:v>
                </c:pt>
                <c:pt idx="3217">
                  <c:v>4</c:v>
                </c:pt>
                <c:pt idx="3218">
                  <c:v>4</c:v>
                </c:pt>
                <c:pt idx="3219">
                  <c:v>4</c:v>
                </c:pt>
                <c:pt idx="3220">
                  <c:v>4</c:v>
                </c:pt>
                <c:pt idx="3221">
                  <c:v>4</c:v>
                </c:pt>
                <c:pt idx="3222">
                  <c:v>4</c:v>
                </c:pt>
                <c:pt idx="3223">
                  <c:v>4</c:v>
                </c:pt>
                <c:pt idx="3224">
                  <c:v>4</c:v>
                </c:pt>
                <c:pt idx="3225">
                  <c:v>4</c:v>
                </c:pt>
                <c:pt idx="3226">
                  <c:v>4</c:v>
                </c:pt>
                <c:pt idx="3227">
                  <c:v>4</c:v>
                </c:pt>
                <c:pt idx="3228">
                  <c:v>4</c:v>
                </c:pt>
                <c:pt idx="3229">
                  <c:v>4</c:v>
                </c:pt>
                <c:pt idx="3230">
                  <c:v>4</c:v>
                </c:pt>
                <c:pt idx="3231">
                  <c:v>4</c:v>
                </c:pt>
                <c:pt idx="3232">
                  <c:v>4</c:v>
                </c:pt>
                <c:pt idx="3233">
                  <c:v>4</c:v>
                </c:pt>
                <c:pt idx="3234">
                  <c:v>4</c:v>
                </c:pt>
                <c:pt idx="3235">
                  <c:v>4</c:v>
                </c:pt>
                <c:pt idx="3236">
                  <c:v>4</c:v>
                </c:pt>
                <c:pt idx="3237">
                  <c:v>4</c:v>
                </c:pt>
                <c:pt idx="3238">
                  <c:v>4</c:v>
                </c:pt>
                <c:pt idx="3239">
                  <c:v>4</c:v>
                </c:pt>
                <c:pt idx="3240">
                  <c:v>4</c:v>
                </c:pt>
                <c:pt idx="3241">
                  <c:v>4</c:v>
                </c:pt>
                <c:pt idx="3242">
                  <c:v>4</c:v>
                </c:pt>
                <c:pt idx="3243">
                  <c:v>4</c:v>
                </c:pt>
                <c:pt idx="3244">
                  <c:v>4</c:v>
                </c:pt>
                <c:pt idx="3245">
                  <c:v>4</c:v>
                </c:pt>
                <c:pt idx="3246">
                  <c:v>4</c:v>
                </c:pt>
                <c:pt idx="3247">
                  <c:v>4</c:v>
                </c:pt>
                <c:pt idx="3248">
                  <c:v>4</c:v>
                </c:pt>
                <c:pt idx="3249">
                  <c:v>4</c:v>
                </c:pt>
                <c:pt idx="3250">
                  <c:v>4</c:v>
                </c:pt>
                <c:pt idx="3251">
                  <c:v>4</c:v>
                </c:pt>
                <c:pt idx="3252">
                  <c:v>4</c:v>
                </c:pt>
                <c:pt idx="3253">
                  <c:v>4</c:v>
                </c:pt>
                <c:pt idx="3254">
                  <c:v>4</c:v>
                </c:pt>
                <c:pt idx="3255">
                  <c:v>4</c:v>
                </c:pt>
                <c:pt idx="3256">
                  <c:v>4</c:v>
                </c:pt>
                <c:pt idx="3257">
                  <c:v>4</c:v>
                </c:pt>
                <c:pt idx="3258">
                  <c:v>4</c:v>
                </c:pt>
                <c:pt idx="3259">
                  <c:v>4</c:v>
                </c:pt>
                <c:pt idx="3260">
                  <c:v>4</c:v>
                </c:pt>
                <c:pt idx="3261">
                  <c:v>4</c:v>
                </c:pt>
                <c:pt idx="3262">
                  <c:v>4</c:v>
                </c:pt>
                <c:pt idx="3263">
                  <c:v>4</c:v>
                </c:pt>
                <c:pt idx="3264">
                  <c:v>4</c:v>
                </c:pt>
                <c:pt idx="3265">
                  <c:v>4</c:v>
                </c:pt>
                <c:pt idx="3266">
                  <c:v>4</c:v>
                </c:pt>
                <c:pt idx="3267">
                  <c:v>4</c:v>
                </c:pt>
                <c:pt idx="3268">
                  <c:v>4</c:v>
                </c:pt>
                <c:pt idx="3269">
                  <c:v>4</c:v>
                </c:pt>
                <c:pt idx="3270">
                  <c:v>4</c:v>
                </c:pt>
                <c:pt idx="3271">
                  <c:v>4</c:v>
                </c:pt>
                <c:pt idx="3272">
                  <c:v>4</c:v>
                </c:pt>
                <c:pt idx="3273">
                  <c:v>4</c:v>
                </c:pt>
                <c:pt idx="3274">
                  <c:v>4</c:v>
                </c:pt>
                <c:pt idx="3275">
                  <c:v>4</c:v>
                </c:pt>
                <c:pt idx="3276">
                  <c:v>4</c:v>
                </c:pt>
                <c:pt idx="3277">
                  <c:v>4</c:v>
                </c:pt>
                <c:pt idx="3278">
                  <c:v>4</c:v>
                </c:pt>
                <c:pt idx="3279">
                  <c:v>4</c:v>
                </c:pt>
                <c:pt idx="3280">
                  <c:v>4</c:v>
                </c:pt>
                <c:pt idx="3281">
                  <c:v>4</c:v>
                </c:pt>
                <c:pt idx="3282">
                  <c:v>4</c:v>
                </c:pt>
                <c:pt idx="3283">
                  <c:v>4</c:v>
                </c:pt>
                <c:pt idx="3284">
                  <c:v>4</c:v>
                </c:pt>
                <c:pt idx="3285">
                  <c:v>4</c:v>
                </c:pt>
                <c:pt idx="3286">
                  <c:v>4</c:v>
                </c:pt>
                <c:pt idx="3287">
                  <c:v>4</c:v>
                </c:pt>
                <c:pt idx="3288">
                  <c:v>4</c:v>
                </c:pt>
                <c:pt idx="3289">
                  <c:v>4</c:v>
                </c:pt>
                <c:pt idx="3290">
                  <c:v>4</c:v>
                </c:pt>
                <c:pt idx="3291">
                  <c:v>4</c:v>
                </c:pt>
                <c:pt idx="3292">
                  <c:v>4</c:v>
                </c:pt>
                <c:pt idx="3293">
                  <c:v>4</c:v>
                </c:pt>
                <c:pt idx="3294">
                  <c:v>4</c:v>
                </c:pt>
                <c:pt idx="3295">
                  <c:v>4</c:v>
                </c:pt>
                <c:pt idx="3296">
                  <c:v>4</c:v>
                </c:pt>
                <c:pt idx="3297">
                  <c:v>4</c:v>
                </c:pt>
                <c:pt idx="3298">
                  <c:v>4</c:v>
                </c:pt>
                <c:pt idx="3299">
                  <c:v>4</c:v>
                </c:pt>
                <c:pt idx="3300">
                  <c:v>4</c:v>
                </c:pt>
                <c:pt idx="3301">
                  <c:v>4</c:v>
                </c:pt>
                <c:pt idx="3302">
                  <c:v>4</c:v>
                </c:pt>
                <c:pt idx="3303">
                  <c:v>4</c:v>
                </c:pt>
                <c:pt idx="3304">
                  <c:v>4</c:v>
                </c:pt>
                <c:pt idx="3305">
                  <c:v>4</c:v>
                </c:pt>
                <c:pt idx="3306">
                  <c:v>4</c:v>
                </c:pt>
                <c:pt idx="3307">
                  <c:v>4</c:v>
                </c:pt>
                <c:pt idx="3308">
                  <c:v>4</c:v>
                </c:pt>
                <c:pt idx="3309">
                  <c:v>4</c:v>
                </c:pt>
                <c:pt idx="3310">
                  <c:v>4</c:v>
                </c:pt>
                <c:pt idx="3311">
                  <c:v>4</c:v>
                </c:pt>
                <c:pt idx="3312">
                  <c:v>4</c:v>
                </c:pt>
                <c:pt idx="3313">
                  <c:v>4</c:v>
                </c:pt>
                <c:pt idx="3314">
                  <c:v>4</c:v>
                </c:pt>
                <c:pt idx="3315">
                  <c:v>4</c:v>
                </c:pt>
                <c:pt idx="3316">
                  <c:v>4</c:v>
                </c:pt>
                <c:pt idx="3317">
                  <c:v>4</c:v>
                </c:pt>
                <c:pt idx="3318">
                  <c:v>4</c:v>
                </c:pt>
                <c:pt idx="3319">
                  <c:v>4</c:v>
                </c:pt>
                <c:pt idx="3320">
                  <c:v>4</c:v>
                </c:pt>
                <c:pt idx="3321">
                  <c:v>4</c:v>
                </c:pt>
                <c:pt idx="3322">
                  <c:v>4</c:v>
                </c:pt>
                <c:pt idx="3323">
                  <c:v>4</c:v>
                </c:pt>
                <c:pt idx="3324">
                  <c:v>4</c:v>
                </c:pt>
                <c:pt idx="3325">
                  <c:v>4</c:v>
                </c:pt>
                <c:pt idx="3326">
                  <c:v>4</c:v>
                </c:pt>
                <c:pt idx="3327">
                  <c:v>4</c:v>
                </c:pt>
                <c:pt idx="3328">
                  <c:v>4</c:v>
                </c:pt>
                <c:pt idx="3329">
                  <c:v>4</c:v>
                </c:pt>
                <c:pt idx="3330">
                  <c:v>4</c:v>
                </c:pt>
                <c:pt idx="3331">
                  <c:v>4</c:v>
                </c:pt>
                <c:pt idx="3332">
                  <c:v>4</c:v>
                </c:pt>
                <c:pt idx="3333">
                  <c:v>4</c:v>
                </c:pt>
                <c:pt idx="3334">
                  <c:v>4</c:v>
                </c:pt>
                <c:pt idx="3335">
                  <c:v>4</c:v>
                </c:pt>
                <c:pt idx="3336">
                  <c:v>4</c:v>
                </c:pt>
                <c:pt idx="3337">
                  <c:v>4</c:v>
                </c:pt>
                <c:pt idx="3338">
                  <c:v>4</c:v>
                </c:pt>
                <c:pt idx="3339">
                  <c:v>4</c:v>
                </c:pt>
                <c:pt idx="3340">
                  <c:v>4</c:v>
                </c:pt>
                <c:pt idx="3341">
                  <c:v>4</c:v>
                </c:pt>
                <c:pt idx="3342">
                  <c:v>4</c:v>
                </c:pt>
                <c:pt idx="3343">
                  <c:v>4</c:v>
                </c:pt>
                <c:pt idx="3344">
                  <c:v>4</c:v>
                </c:pt>
                <c:pt idx="3345">
                  <c:v>4</c:v>
                </c:pt>
                <c:pt idx="3346">
                  <c:v>4</c:v>
                </c:pt>
                <c:pt idx="3347">
                  <c:v>4</c:v>
                </c:pt>
                <c:pt idx="3348">
                  <c:v>4</c:v>
                </c:pt>
                <c:pt idx="3349">
                  <c:v>4</c:v>
                </c:pt>
                <c:pt idx="3350">
                  <c:v>4</c:v>
                </c:pt>
                <c:pt idx="3351">
                  <c:v>4</c:v>
                </c:pt>
                <c:pt idx="3352">
                  <c:v>4</c:v>
                </c:pt>
                <c:pt idx="3353">
                  <c:v>4</c:v>
                </c:pt>
                <c:pt idx="3354">
                  <c:v>4</c:v>
                </c:pt>
                <c:pt idx="3355">
                  <c:v>4</c:v>
                </c:pt>
                <c:pt idx="3356">
                  <c:v>4</c:v>
                </c:pt>
                <c:pt idx="3357">
                  <c:v>4</c:v>
                </c:pt>
                <c:pt idx="3358">
                  <c:v>4</c:v>
                </c:pt>
                <c:pt idx="3359">
                  <c:v>4</c:v>
                </c:pt>
                <c:pt idx="3360">
                  <c:v>4</c:v>
                </c:pt>
                <c:pt idx="3361">
                  <c:v>4</c:v>
                </c:pt>
                <c:pt idx="3362">
                  <c:v>4</c:v>
                </c:pt>
                <c:pt idx="3363">
                  <c:v>4</c:v>
                </c:pt>
                <c:pt idx="3364">
                  <c:v>4</c:v>
                </c:pt>
                <c:pt idx="3365">
                  <c:v>4</c:v>
                </c:pt>
                <c:pt idx="3366">
                  <c:v>4</c:v>
                </c:pt>
                <c:pt idx="3367">
                  <c:v>4</c:v>
                </c:pt>
                <c:pt idx="3368">
                  <c:v>4</c:v>
                </c:pt>
                <c:pt idx="3369">
                  <c:v>4</c:v>
                </c:pt>
                <c:pt idx="3370">
                  <c:v>4</c:v>
                </c:pt>
                <c:pt idx="3371">
                  <c:v>4</c:v>
                </c:pt>
                <c:pt idx="3372">
                  <c:v>4</c:v>
                </c:pt>
                <c:pt idx="3373">
                  <c:v>4</c:v>
                </c:pt>
                <c:pt idx="3374">
                  <c:v>4</c:v>
                </c:pt>
                <c:pt idx="3375">
                  <c:v>4</c:v>
                </c:pt>
                <c:pt idx="3376">
                  <c:v>4</c:v>
                </c:pt>
                <c:pt idx="3377">
                  <c:v>4</c:v>
                </c:pt>
                <c:pt idx="3378">
                  <c:v>4</c:v>
                </c:pt>
                <c:pt idx="3379">
                  <c:v>4</c:v>
                </c:pt>
                <c:pt idx="3380">
                  <c:v>4</c:v>
                </c:pt>
                <c:pt idx="3381">
                  <c:v>4</c:v>
                </c:pt>
                <c:pt idx="3382">
                  <c:v>4</c:v>
                </c:pt>
                <c:pt idx="3383">
                  <c:v>4</c:v>
                </c:pt>
                <c:pt idx="3384">
                  <c:v>4</c:v>
                </c:pt>
                <c:pt idx="3385">
                  <c:v>4</c:v>
                </c:pt>
                <c:pt idx="3386">
                  <c:v>4</c:v>
                </c:pt>
                <c:pt idx="3387">
                  <c:v>4</c:v>
                </c:pt>
                <c:pt idx="3388">
                  <c:v>4</c:v>
                </c:pt>
                <c:pt idx="3389">
                  <c:v>4</c:v>
                </c:pt>
                <c:pt idx="3390">
                  <c:v>4</c:v>
                </c:pt>
                <c:pt idx="3391">
                  <c:v>4</c:v>
                </c:pt>
                <c:pt idx="3392">
                  <c:v>4</c:v>
                </c:pt>
                <c:pt idx="3393">
                  <c:v>4</c:v>
                </c:pt>
                <c:pt idx="3394">
                  <c:v>4</c:v>
                </c:pt>
                <c:pt idx="3395">
                  <c:v>4</c:v>
                </c:pt>
                <c:pt idx="3396">
                  <c:v>4</c:v>
                </c:pt>
                <c:pt idx="3397">
                  <c:v>4</c:v>
                </c:pt>
                <c:pt idx="3398">
                  <c:v>4</c:v>
                </c:pt>
                <c:pt idx="3399">
                  <c:v>4</c:v>
                </c:pt>
                <c:pt idx="3400">
                  <c:v>4</c:v>
                </c:pt>
                <c:pt idx="3401">
                  <c:v>4</c:v>
                </c:pt>
                <c:pt idx="3402">
                  <c:v>4</c:v>
                </c:pt>
                <c:pt idx="3403">
                  <c:v>4</c:v>
                </c:pt>
                <c:pt idx="3404">
                  <c:v>4</c:v>
                </c:pt>
                <c:pt idx="3405">
                  <c:v>4</c:v>
                </c:pt>
                <c:pt idx="3406">
                  <c:v>4</c:v>
                </c:pt>
                <c:pt idx="3407">
                  <c:v>4</c:v>
                </c:pt>
                <c:pt idx="3408">
                  <c:v>4</c:v>
                </c:pt>
                <c:pt idx="3409">
                  <c:v>4</c:v>
                </c:pt>
                <c:pt idx="3410">
                  <c:v>4</c:v>
                </c:pt>
                <c:pt idx="3411">
                  <c:v>4</c:v>
                </c:pt>
                <c:pt idx="3412">
                  <c:v>4</c:v>
                </c:pt>
                <c:pt idx="3413">
                  <c:v>4</c:v>
                </c:pt>
                <c:pt idx="3414">
                  <c:v>4</c:v>
                </c:pt>
                <c:pt idx="3415">
                  <c:v>4</c:v>
                </c:pt>
                <c:pt idx="3416">
                  <c:v>4</c:v>
                </c:pt>
                <c:pt idx="3417">
                  <c:v>4</c:v>
                </c:pt>
                <c:pt idx="3418">
                  <c:v>4</c:v>
                </c:pt>
                <c:pt idx="3419">
                  <c:v>4</c:v>
                </c:pt>
                <c:pt idx="3420">
                  <c:v>4</c:v>
                </c:pt>
                <c:pt idx="3421">
                  <c:v>4</c:v>
                </c:pt>
                <c:pt idx="3422">
                  <c:v>4</c:v>
                </c:pt>
                <c:pt idx="3423">
                  <c:v>4</c:v>
                </c:pt>
                <c:pt idx="3424">
                  <c:v>4</c:v>
                </c:pt>
                <c:pt idx="3425">
                  <c:v>4</c:v>
                </c:pt>
                <c:pt idx="3426">
                  <c:v>4</c:v>
                </c:pt>
                <c:pt idx="3427">
                  <c:v>4</c:v>
                </c:pt>
                <c:pt idx="3428">
                  <c:v>4</c:v>
                </c:pt>
                <c:pt idx="3429">
                  <c:v>4</c:v>
                </c:pt>
                <c:pt idx="3430">
                  <c:v>4</c:v>
                </c:pt>
                <c:pt idx="3431">
                  <c:v>4</c:v>
                </c:pt>
                <c:pt idx="3432">
                  <c:v>4</c:v>
                </c:pt>
                <c:pt idx="3433">
                  <c:v>4</c:v>
                </c:pt>
                <c:pt idx="3434">
                  <c:v>4</c:v>
                </c:pt>
                <c:pt idx="3435">
                  <c:v>4</c:v>
                </c:pt>
                <c:pt idx="3436">
                  <c:v>4</c:v>
                </c:pt>
                <c:pt idx="3437">
                  <c:v>4</c:v>
                </c:pt>
                <c:pt idx="3438">
                  <c:v>4</c:v>
                </c:pt>
                <c:pt idx="3439">
                  <c:v>4</c:v>
                </c:pt>
                <c:pt idx="3440">
                  <c:v>4</c:v>
                </c:pt>
                <c:pt idx="3441">
                  <c:v>4</c:v>
                </c:pt>
                <c:pt idx="3442">
                  <c:v>4</c:v>
                </c:pt>
                <c:pt idx="3443">
                  <c:v>4</c:v>
                </c:pt>
                <c:pt idx="3444">
                  <c:v>4</c:v>
                </c:pt>
                <c:pt idx="3445">
                  <c:v>4</c:v>
                </c:pt>
                <c:pt idx="3446">
                  <c:v>4</c:v>
                </c:pt>
                <c:pt idx="3447">
                  <c:v>4</c:v>
                </c:pt>
                <c:pt idx="3448">
                  <c:v>4</c:v>
                </c:pt>
                <c:pt idx="3449">
                  <c:v>4</c:v>
                </c:pt>
                <c:pt idx="3450">
                  <c:v>4</c:v>
                </c:pt>
                <c:pt idx="3451">
                  <c:v>4</c:v>
                </c:pt>
                <c:pt idx="3452">
                  <c:v>4</c:v>
                </c:pt>
                <c:pt idx="3453">
                  <c:v>4</c:v>
                </c:pt>
                <c:pt idx="3454">
                  <c:v>4</c:v>
                </c:pt>
                <c:pt idx="3455">
                  <c:v>4</c:v>
                </c:pt>
                <c:pt idx="3456">
                  <c:v>4</c:v>
                </c:pt>
                <c:pt idx="3457">
                  <c:v>4</c:v>
                </c:pt>
                <c:pt idx="3458">
                  <c:v>4</c:v>
                </c:pt>
                <c:pt idx="3459">
                  <c:v>4</c:v>
                </c:pt>
                <c:pt idx="3460">
                  <c:v>4</c:v>
                </c:pt>
                <c:pt idx="3461">
                  <c:v>4</c:v>
                </c:pt>
                <c:pt idx="3462">
                  <c:v>4</c:v>
                </c:pt>
                <c:pt idx="3463">
                  <c:v>4</c:v>
                </c:pt>
                <c:pt idx="3464">
                  <c:v>4</c:v>
                </c:pt>
                <c:pt idx="3465">
                  <c:v>4</c:v>
                </c:pt>
                <c:pt idx="3466">
                  <c:v>4</c:v>
                </c:pt>
                <c:pt idx="3467">
                  <c:v>4</c:v>
                </c:pt>
                <c:pt idx="3468">
                  <c:v>4</c:v>
                </c:pt>
                <c:pt idx="3469">
                  <c:v>4</c:v>
                </c:pt>
                <c:pt idx="3470">
                  <c:v>4</c:v>
                </c:pt>
                <c:pt idx="3471">
                  <c:v>4</c:v>
                </c:pt>
                <c:pt idx="3472">
                  <c:v>4</c:v>
                </c:pt>
                <c:pt idx="3473">
                  <c:v>4</c:v>
                </c:pt>
                <c:pt idx="3474">
                  <c:v>4</c:v>
                </c:pt>
                <c:pt idx="3475">
                  <c:v>4</c:v>
                </c:pt>
                <c:pt idx="3476">
                  <c:v>4</c:v>
                </c:pt>
                <c:pt idx="3477">
                  <c:v>4</c:v>
                </c:pt>
                <c:pt idx="3478">
                  <c:v>4</c:v>
                </c:pt>
                <c:pt idx="3479">
                  <c:v>4</c:v>
                </c:pt>
                <c:pt idx="3480">
                  <c:v>4</c:v>
                </c:pt>
                <c:pt idx="3481">
                  <c:v>4</c:v>
                </c:pt>
                <c:pt idx="3482">
                  <c:v>4</c:v>
                </c:pt>
                <c:pt idx="3483">
                  <c:v>4</c:v>
                </c:pt>
                <c:pt idx="3484">
                  <c:v>4</c:v>
                </c:pt>
                <c:pt idx="3485">
                  <c:v>4</c:v>
                </c:pt>
                <c:pt idx="3486">
                  <c:v>4</c:v>
                </c:pt>
                <c:pt idx="3487">
                  <c:v>4</c:v>
                </c:pt>
                <c:pt idx="3488">
                  <c:v>4</c:v>
                </c:pt>
                <c:pt idx="3489">
                  <c:v>4</c:v>
                </c:pt>
                <c:pt idx="3490">
                  <c:v>4</c:v>
                </c:pt>
                <c:pt idx="3491">
                  <c:v>4</c:v>
                </c:pt>
                <c:pt idx="3492">
                  <c:v>4</c:v>
                </c:pt>
                <c:pt idx="3493">
                  <c:v>4</c:v>
                </c:pt>
                <c:pt idx="3494">
                  <c:v>4</c:v>
                </c:pt>
                <c:pt idx="3495">
                  <c:v>4</c:v>
                </c:pt>
                <c:pt idx="3496">
                  <c:v>4</c:v>
                </c:pt>
                <c:pt idx="3497">
                  <c:v>4</c:v>
                </c:pt>
                <c:pt idx="3498">
                  <c:v>4</c:v>
                </c:pt>
                <c:pt idx="3499">
                  <c:v>4</c:v>
                </c:pt>
                <c:pt idx="3500">
                  <c:v>4</c:v>
                </c:pt>
                <c:pt idx="3501">
                  <c:v>4</c:v>
                </c:pt>
                <c:pt idx="3502">
                  <c:v>4</c:v>
                </c:pt>
                <c:pt idx="3503">
                  <c:v>4</c:v>
                </c:pt>
                <c:pt idx="3504">
                  <c:v>4</c:v>
                </c:pt>
                <c:pt idx="3505">
                  <c:v>4</c:v>
                </c:pt>
                <c:pt idx="3506">
                  <c:v>4</c:v>
                </c:pt>
                <c:pt idx="3507">
                  <c:v>4</c:v>
                </c:pt>
                <c:pt idx="3508">
                  <c:v>4</c:v>
                </c:pt>
                <c:pt idx="3509">
                  <c:v>4</c:v>
                </c:pt>
                <c:pt idx="3510">
                  <c:v>4</c:v>
                </c:pt>
                <c:pt idx="3511">
                  <c:v>4</c:v>
                </c:pt>
                <c:pt idx="3512">
                  <c:v>4</c:v>
                </c:pt>
                <c:pt idx="3513">
                  <c:v>4</c:v>
                </c:pt>
                <c:pt idx="3514">
                  <c:v>4</c:v>
                </c:pt>
                <c:pt idx="3515">
                  <c:v>4</c:v>
                </c:pt>
                <c:pt idx="3516">
                  <c:v>4</c:v>
                </c:pt>
                <c:pt idx="3517">
                  <c:v>4</c:v>
                </c:pt>
                <c:pt idx="3518">
                  <c:v>4</c:v>
                </c:pt>
                <c:pt idx="3519">
                  <c:v>4</c:v>
                </c:pt>
                <c:pt idx="3520">
                  <c:v>4</c:v>
                </c:pt>
                <c:pt idx="3521">
                  <c:v>4</c:v>
                </c:pt>
                <c:pt idx="3522">
                  <c:v>4</c:v>
                </c:pt>
                <c:pt idx="3523">
                  <c:v>4</c:v>
                </c:pt>
                <c:pt idx="3524">
                  <c:v>4</c:v>
                </c:pt>
                <c:pt idx="3525">
                  <c:v>4</c:v>
                </c:pt>
                <c:pt idx="3526">
                  <c:v>4</c:v>
                </c:pt>
                <c:pt idx="3527">
                  <c:v>4</c:v>
                </c:pt>
                <c:pt idx="3528">
                  <c:v>4</c:v>
                </c:pt>
                <c:pt idx="3529">
                  <c:v>4</c:v>
                </c:pt>
                <c:pt idx="3530">
                  <c:v>4</c:v>
                </c:pt>
                <c:pt idx="3531">
                  <c:v>4</c:v>
                </c:pt>
                <c:pt idx="3532">
                  <c:v>4</c:v>
                </c:pt>
                <c:pt idx="3533">
                  <c:v>4</c:v>
                </c:pt>
                <c:pt idx="3534">
                  <c:v>4</c:v>
                </c:pt>
                <c:pt idx="3535">
                  <c:v>4</c:v>
                </c:pt>
                <c:pt idx="3536">
                  <c:v>4</c:v>
                </c:pt>
                <c:pt idx="3537">
                  <c:v>4</c:v>
                </c:pt>
                <c:pt idx="3538">
                  <c:v>4</c:v>
                </c:pt>
                <c:pt idx="3539">
                  <c:v>4</c:v>
                </c:pt>
                <c:pt idx="3540">
                  <c:v>4</c:v>
                </c:pt>
                <c:pt idx="3541">
                  <c:v>4</c:v>
                </c:pt>
                <c:pt idx="3542">
                  <c:v>4</c:v>
                </c:pt>
                <c:pt idx="3543">
                  <c:v>4</c:v>
                </c:pt>
                <c:pt idx="3544">
                  <c:v>4</c:v>
                </c:pt>
                <c:pt idx="3545">
                  <c:v>4</c:v>
                </c:pt>
                <c:pt idx="3546">
                  <c:v>4</c:v>
                </c:pt>
                <c:pt idx="3547">
                  <c:v>4</c:v>
                </c:pt>
                <c:pt idx="3548">
                  <c:v>4</c:v>
                </c:pt>
                <c:pt idx="3549">
                  <c:v>4</c:v>
                </c:pt>
                <c:pt idx="3550">
                  <c:v>4</c:v>
                </c:pt>
                <c:pt idx="3551">
                  <c:v>4</c:v>
                </c:pt>
                <c:pt idx="3552">
                  <c:v>4</c:v>
                </c:pt>
                <c:pt idx="3553">
                  <c:v>4</c:v>
                </c:pt>
                <c:pt idx="3554">
                  <c:v>4</c:v>
                </c:pt>
                <c:pt idx="3555">
                  <c:v>4</c:v>
                </c:pt>
                <c:pt idx="3556">
                  <c:v>4</c:v>
                </c:pt>
                <c:pt idx="3557">
                  <c:v>4</c:v>
                </c:pt>
                <c:pt idx="3558">
                  <c:v>4</c:v>
                </c:pt>
                <c:pt idx="3559">
                  <c:v>4</c:v>
                </c:pt>
                <c:pt idx="3560">
                  <c:v>4</c:v>
                </c:pt>
                <c:pt idx="3561">
                  <c:v>4</c:v>
                </c:pt>
                <c:pt idx="3562">
                  <c:v>4</c:v>
                </c:pt>
                <c:pt idx="3563">
                  <c:v>4</c:v>
                </c:pt>
                <c:pt idx="3564">
                  <c:v>4</c:v>
                </c:pt>
                <c:pt idx="3565">
                  <c:v>4</c:v>
                </c:pt>
                <c:pt idx="3566">
                  <c:v>4</c:v>
                </c:pt>
                <c:pt idx="3567">
                  <c:v>4</c:v>
                </c:pt>
                <c:pt idx="3568">
                  <c:v>4</c:v>
                </c:pt>
                <c:pt idx="3569">
                  <c:v>4</c:v>
                </c:pt>
                <c:pt idx="3570">
                  <c:v>4</c:v>
                </c:pt>
                <c:pt idx="3571">
                  <c:v>4</c:v>
                </c:pt>
                <c:pt idx="3572">
                  <c:v>4</c:v>
                </c:pt>
                <c:pt idx="3573">
                  <c:v>4</c:v>
                </c:pt>
                <c:pt idx="3574">
                  <c:v>4</c:v>
                </c:pt>
                <c:pt idx="3575">
                  <c:v>4</c:v>
                </c:pt>
                <c:pt idx="3576">
                  <c:v>4</c:v>
                </c:pt>
                <c:pt idx="3577">
                  <c:v>4</c:v>
                </c:pt>
                <c:pt idx="3578">
                  <c:v>4</c:v>
                </c:pt>
                <c:pt idx="3579">
                  <c:v>4</c:v>
                </c:pt>
                <c:pt idx="3580">
                  <c:v>4</c:v>
                </c:pt>
                <c:pt idx="3581">
                  <c:v>4</c:v>
                </c:pt>
                <c:pt idx="3582">
                  <c:v>4</c:v>
                </c:pt>
                <c:pt idx="3583">
                  <c:v>4</c:v>
                </c:pt>
                <c:pt idx="3584">
                  <c:v>4</c:v>
                </c:pt>
                <c:pt idx="3585">
                  <c:v>4</c:v>
                </c:pt>
                <c:pt idx="3586">
                  <c:v>4</c:v>
                </c:pt>
                <c:pt idx="3587">
                  <c:v>4</c:v>
                </c:pt>
                <c:pt idx="3588">
                  <c:v>4</c:v>
                </c:pt>
                <c:pt idx="3589">
                  <c:v>4</c:v>
                </c:pt>
                <c:pt idx="3590">
                  <c:v>4</c:v>
                </c:pt>
                <c:pt idx="3591">
                  <c:v>4</c:v>
                </c:pt>
                <c:pt idx="3592">
                  <c:v>4</c:v>
                </c:pt>
                <c:pt idx="3593">
                  <c:v>4</c:v>
                </c:pt>
                <c:pt idx="3594">
                  <c:v>4</c:v>
                </c:pt>
                <c:pt idx="3595">
                  <c:v>4</c:v>
                </c:pt>
                <c:pt idx="3596">
                  <c:v>4</c:v>
                </c:pt>
                <c:pt idx="3597">
                  <c:v>4</c:v>
                </c:pt>
                <c:pt idx="3598">
                  <c:v>4</c:v>
                </c:pt>
                <c:pt idx="3599">
                  <c:v>4</c:v>
                </c:pt>
                <c:pt idx="3600">
                  <c:v>4</c:v>
                </c:pt>
                <c:pt idx="3601">
                  <c:v>4</c:v>
                </c:pt>
                <c:pt idx="3602">
                  <c:v>4</c:v>
                </c:pt>
                <c:pt idx="3603">
                  <c:v>4</c:v>
                </c:pt>
                <c:pt idx="3604">
                  <c:v>4</c:v>
                </c:pt>
                <c:pt idx="3605">
                  <c:v>4</c:v>
                </c:pt>
                <c:pt idx="3606">
                  <c:v>4</c:v>
                </c:pt>
                <c:pt idx="3607">
                  <c:v>4</c:v>
                </c:pt>
                <c:pt idx="3608">
                  <c:v>4</c:v>
                </c:pt>
                <c:pt idx="3609">
                  <c:v>4</c:v>
                </c:pt>
                <c:pt idx="3610">
                  <c:v>4</c:v>
                </c:pt>
                <c:pt idx="3611">
                  <c:v>4</c:v>
                </c:pt>
                <c:pt idx="3612">
                  <c:v>4</c:v>
                </c:pt>
                <c:pt idx="3613">
                  <c:v>4</c:v>
                </c:pt>
                <c:pt idx="3614">
                  <c:v>4</c:v>
                </c:pt>
                <c:pt idx="3615">
                  <c:v>4</c:v>
                </c:pt>
                <c:pt idx="3616">
                  <c:v>4</c:v>
                </c:pt>
                <c:pt idx="3617">
                  <c:v>4</c:v>
                </c:pt>
                <c:pt idx="3618">
                  <c:v>4</c:v>
                </c:pt>
                <c:pt idx="3619">
                  <c:v>4</c:v>
                </c:pt>
                <c:pt idx="3620">
                  <c:v>4</c:v>
                </c:pt>
                <c:pt idx="3621">
                  <c:v>4</c:v>
                </c:pt>
                <c:pt idx="3622">
                  <c:v>4</c:v>
                </c:pt>
                <c:pt idx="3623">
                  <c:v>4</c:v>
                </c:pt>
                <c:pt idx="3624">
                  <c:v>4</c:v>
                </c:pt>
                <c:pt idx="3625">
                  <c:v>4</c:v>
                </c:pt>
                <c:pt idx="3626">
                  <c:v>4</c:v>
                </c:pt>
                <c:pt idx="3627">
                  <c:v>4</c:v>
                </c:pt>
                <c:pt idx="3628">
                  <c:v>4</c:v>
                </c:pt>
                <c:pt idx="3629">
                  <c:v>4</c:v>
                </c:pt>
                <c:pt idx="3630">
                  <c:v>4</c:v>
                </c:pt>
                <c:pt idx="3631">
                  <c:v>4</c:v>
                </c:pt>
                <c:pt idx="3632">
                  <c:v>4</c:v>
                </c:pt>
                <c:pt idx="3633">
                  <c:v>4</c:v>
                </c:pt>
                <c:pt idx="3634">
                  <c:v>4</c:v>
                </c:pt>
                <c:pt idx="3635">
                  <c:v>4</c:v>
                </c:pt>
                <c:pt idx="3636">
                  <c:v>4</c:v>
                </c:pt>
                <c:pt idx="3637">
                  <c:v>4</c:v>
                </c:pt>
                <c:pt idx="3638">
                  <c:v>4</c:v>
                </c:pt>
                <c:pt idx="3639">
                  <c:v>4</c:v>
                </c:pt>
                <c:pt idx="3640">
                  <c:v>4</c:v>
                </c:pt>
                <c:pt idx="3641">
                  <c:v>4</c:v>
                </c:pt>
                <c:pt idx="3642">
                  <c:v>4</c:v>
                </c:pt>
                <c:pt idx="3643">
                  <c:v>4</c:v>
                </c:pt>
                <c:pt idx="3644">
                  <c:v>4</c:v>
                </c:pt>
                <c:pt idx="3645">
                  <c:v>4</c:v>
                </c:pt>
                <c:pt idx="3646">
                  <c:v>4</c:v>
                </c:pt>
                <c:pt idx="3647">
                  <c:v>4</c:v>
                </c:pt>
                <c:pt idx="3648">
                  <c:v>4</c:v>
                </c:pt>
                <c:pt idx="3649">
                  <c:v>4</c:v>
                </c:pt>
                <c:pt idx="3650">
                  <c:v>4</c:v>
                </c:pt>
                <c:pt idx="3651">
                  <c:v>4</c:v>
                </c:pt>
                <c:pt idx="3652">
                  <c:v>4</c:v>
                </c:pt>
                <c:pt idx="3653">
                  <c:v>4</c:v>
                </c:pt>
                <c:pt idx="3654">
                  <c:v>4</c:v>
                </c:pt>
                <c:pt idx="3655">
                  <c:v>4</c:v>
                </c:pt>
                <c:pt idx="3656">
                  <c:v>4</c:v>
                </c:pt>
                <c:pt idx="3657">
                  <c:v>4</c:v>
                </c:pt>
                <c:pt idx="3658">
                  <c:v>4</c:v>
                </c:pt>
                <c:pt idx="3659">
                  <c:v>4</c:v>
                </c:pt>
                <c:pt idx="3660">
                  <c:v>4</c:v>
                </c:pt>
                <c:pt idx="3661">
                  <c:v>4</c:v>
                </c:pt>
                <c:pt idx="3662">
                  <c:v>4</c:v>
                </c:pt>
                <c:pt idx="3663">
                  <c:v>4</c:v>
                </c:pt>
                <c:pt idx="3664">
                  <c:v>4</c:v>
                </c:pt>
                <c:pt idx="3665">
                  <c:v>4</c:v>
                </c:pt>
                <c:pt idx="3666">
                  <c:v>4</c:v>
                </c:pt>
                <c:pt idx="3667">
                  <c:v>4</c:v>
                </c:pt>
                <c:pt idx="3668">
                  <c:v>4</c:v>
                </c:pt>
                <c:pt idx="3669">
                  <c:v>4</c:v>
                </c:pt>
                <c:pt idx="3670">
                  <c:v>4</c:v>
                </c:pt>
                <c:pt idx="3671">
                  <c:v>4</c:v>
                </c:pt>
                <c:pt idx="3672">
                  <c:v>4</c:v>
                </c:pt>
                <c:pt idx="3673">
                  <c:v>4</c:v>
                </c:pt>
                <c:pt idx="3674">
                  <c:v>4</c:v>
                </c:pt>
                <c:pt idx="3675">
                  <c:v>4</c:v>
                </c:pt>
                <c:pt idx="3676">
                  <c:v>4</c:v>
                </c:pt>
                <c:pt idx="3677">
                  <c:v>4</c:v>
                </c:pt>
                <c:pt idx="3678">
                  <c:v>4</c:v>
                </c:pt>
                <c:pt idx="3679">
                  <c:v>4</c:v>
                </c:pt>
                <c:pt idx="3680">
                  <c:v>4</c:v>
                </c:pt>
                <c:pt idx="3681">
                  <c:v>4</c:v>
                </c:pt>
                <c:pt idx="3682">
                  <c:v>4</c:v>
                </c:pt>
                <c:pt idx="3683">
                  <c:v>4</c:v>
                </c:pt>
                <c:pt idx="3684">
                  <c:v>4</c:v>
                </c:pt>
                <c:pt idx="3685">
                  <c:v>4</c:v>
                </c:pt>
                <c:pt idx="3686">
                  <c:v>4</c:v>
                </c:pt>
                <c:pt idx="3687">
                  <c:v>4</c:v>
                </c:pt>
                <c:pt idx="3688">
                  <c:v>4</c:v>
                </c:pt>
                <c:pt idx="3689">
                  <c:v>4</c:v>
                </c:pt>
                <c:pt idx="3690">
                  <c:v>4</c:v>
                </c:pt>
                <c:pt idx="3691">
                  <c:v>4</c:v>
                </c:pt>
                <c:pt idx="3692">
                  <c:v>4</c:v>
                </c:pt>
                <c:pt idx="3693">
                  <c:v>4</c:v>
                </c:pt>
                <c:pt idx="3694">
                  <c:v>4</c:v>
                </c:pt>
                <c:pt idx="3695">
                  <c:v>4</c:v>
                </c:pt>
                <c:pt idx="3696">
                  <c:v>4</c:v>
                </c:pt>
                <c:pt idx="3697">
                  <c:v>4</c:v>
                </c:pt>
                <c:pt idx="3698">
                  <c:v>4</c:v>
                </c:pt>
                <c:pt idx="3699">
                  <c:v>4</c:v>
                </c:pt>
                <c:pt idx="3700">
                  <c:v>4</c:v>
                </c:pt>
                <c:pt idx="3701">
                  <c:v>4</c:v>
                </c:pt>
                <c:pt idx="3702">
                  <c:v>4</c:v>
                </c:pt>
                <c:pt idx="3703">
                  <c:v>4</c:v>
                </c:pt>
                <c:pt idx="3704">
                  <c:v>4</c:v>
                </c:pt>
                <c:pt idx="3705">
                  <c:v>4</c:v>
                </c:pt>
                <c:pt idx="3706">
                  <c:v>4</c:v>
                </c:pt>
                <c:pt idx="3707">
                  <c:v>4</c:v>
                </c:pt>
                <c:pt idx="3708">
                  <c:v>4</c:v>
                </c:pt>
                <c:pt idx="3709">
                  <c:v>4</c:v>
                </c:pt>
                <c:pt idx="3710">
                  <c:v>4</c:v>
                </c:pt>
                <c:pt idx="3711">
                  <c:v>4</c:v>
                </c:pt>
                <c:pt idx="3712">
                  <c:v>4</c:v>
                </c:pt>
                <c:pt idx="3713">
                  <c:v>4</c:v>
                </c:pt>
                <c:pt idx="3714">
                  <c:v>4</c:v>
                </c:pt>
                <c:pt idx="3715">
                  <c:v>4</c:v>
                </c:pt>
                <c:pt idx="3716">
                  <c:v>4</c:v>
                </c:pt>
                <c:pt idx="3717">
                  <c:v>4</c:v>
                </c:pt>
                <c:pt idx="3718">
                  <c:v>4</c:v>
                </c:pt>
                <c:pt idx="3719">
                  <c:v>4</c:v>
                </c:pt>
                <c:pt idx="3720">
                  <c:v>4</c:v>
                </c:pt>
                <c:pt idx="3721">
                  <c:v>4</c:v>
                </c:pt>
                <c:pt idx="3722">
                  <c:v>4</c:v>
                </c:pt>
                <c:pt idx="3723">
                  <c:v>4</c:v>
                </c:pt>
                <c:pt idx="3724">
                  <c:v>4</c:v>
                </c:pt>
                <c:pt idx="3725">
                  <c:v>4</c:v>
                </c:pt>
                <c:pt idx="3726">
                  <c:v>4</c:v>
                </c:pt>
                <c:pt idx="3727">
                  <c:v>4</c:v>
                </c:pt>
                <c:pt idx="3728">
                  <c:v>4</c:v>
                </c:pt>
                <c:pt idx="3729">
                  <c:v>4</c:v>
                </c:pt>
                <c:pt idx="3730">
                  <c:v>4</c:v>
                </c:pt>
                <c:pt idx="3731">
                  <c:v>4</c:v>
                </c:pt>
                <c:pt idx="3732">
                  <c:v>4</c:v>
                </c:pt>
                <c:pt idx="3733">
                  <c:v>4</c:v>
                </c:pt>
                <c:pt idx="3734">
                  <c:v>4</c:v>
                </c:pt>
                <c:pt idx="3735">
                  <c:v>4</c:v>
                </c:pt>
                <c:pt idx="3736">
                  <c:v>4</c:v>
                </c:pt>
                <c:pt idx="3737">
                  <c:v>4</c:v>
                </c:pt>
                <c:pt idx="3738">
                  <c:v>4</c:v>
                </c:pt>
                <c:pt idx="3739">
                  <c:v>4</c:v>
                </c:pt>
                <c:pt idx="3740">
                  <c:v>4</c:v>
                </c:pt>
                <c:pt idx="3741">
                  <c:v>4</c:v>
                </c:pt>
                <c:pt idx="3742">
                  <c:v>4</c:v>
                </c:pt>
                <c:pt idx="3743">
                  <c:v>4</c:v>
                </c:pt>
                <c:pt idx="3744">
                  <c:v>4</c:v>
                </c:pt>
                <c:pt idx="3745">
                  <c:v>4</c:v>
                </c:pt>
                <c:pt idx="3746">
                  <c:v>4</c:v>
                </c:pt>
                <c:pt idx="3747">
                  <c:v>4</c:v>
                </c:pt>
                <c:pt idx="3748">
                  <c:v>4</c:v>
                </c:pt>
                <c:pt idx="3749">
                  <c:v>4</c:v>
                </c:pt>
                <c:pt idx="3750">
                  <c:v>4</c:v>
                </c:pt>
                <c:pt idx="3751">
                  <c:v>4</c:v>
                </c:pt>
                <c:pt idx="3752">
                  <c:v>4</c:v>
                </c:pt>
                <c:pt idx="3753">
                  <c:v>4</c:v>
                </c:pt>
                <c:pt idx="3754">
                  <c:v>4</c:v>
                </c:pt>
                <c:pt idx="3755">
                  <c:v>4</c:v>
                </c:pt>
                <c:pt idx="3756">
                  <c:v>4</c:v>
                </c:pt>
                <c:pt idx="3757">
                  <c:v>4</c:v>
                </c:pt>
                <c:pt idx="3758">
                  <c:v>4</c:v>
                </c:pt>
                <c:pt idx="3759">
                  <c:v>4</c:v>
                </c:pt>
                <c:pt idx="3760">
                  <c:v>4</c:v>
                </c:pt>
                <c:pt idx="3761">
                  <c:v>4</c:v>
                </c:pt>
                <c:pt idx="3762">
                  <c:v>4</c:v>
                </c:pt>
                <c:pt idx="3763">
                  <c:v>4</c:v>
                </c:pt>
                <c:pt idx="3764">
                  <c:v>4</c:v>
                </c:pt>
                <c:pt idx="3765">
                  <c:v>4</c:v>
                </c:pt>
                <c:pt idx="3766">
                  <c:v>4</c:v>
                </c:pt>
                <c:pt idx="3767">
                  <c:v>4</c:v>
                </c:pt>
                <c:pt idx="3768">
                  <c:v>4</c:v>
                </c:pt>
                <c:pt idx="3769">
                  <c:v>4</c:v>
                </c:pt>
                <c:pt idx="3770">
                  <c:v>4</c:v>
                </c:pt>
                <c:pt idx="3771">
                  <c:v>4</c:v>
                </c:pt>
                <c:pt idx="3772">
                  <c:v>4</c:v>
                </c:pt>
                <c:pt idx="3773">
                  <c:v>4</c:v>
                </c:pt>
                <c:pt idx="3774">
                  <c:v>4</c:v>
                </c:pt>
                <c:pt idx="3775">
                  <c:v>4</c:v>
                </c:pt>
                <c:pt idx="3776">
                  <c:v>4</c:v>
                </c:pt>
                <c:pt idx="3777">
                  <c:v>4</c:v>
                </c:pt>
                <c:pt idx="3778">
                  <c:v>4</c:v>
                </c:pt>
                <c:pt idx="3779">
                  <c:v>4</c:v>
                </c:pt>
                <c:pt idx="3780">
                  <c:v>4</c:v>
                </c:pt>
                <c:pt idx="3781">
                  <c:v>4</c:v>
                </c:pt>
                <c:pt idx="3782">
                  <c:v>4</c:v>
                </c:pt>
                <c:pt idx="3783">
                  <c:v>4</c:v>
                </c:pt>
                <c:pt idx="3784">
                  <c:v>4</c:v>
                </c:pt>
                <c:pt idx="3785">
                  <c:v>4</c:v>
                </c:pt>
                <c:pt idx="3786">
                  <c:v>4</c:v>
                </c:pt>
                <c:pt idx="3787">
                  <c:v>4</c:v>
                </c:pt>
                <c:pt idx="3788">
                  <c:v>4</c:v>
                </c:pt>
                <c:pt idx="3789">
                  <c:v>4</c:v>
                </c:pt>
                <c:pt idx="3790">
                  <c:v>4</c:v>
                </c:pt>
                <c:pt idx="3791">
                  <c:v>4</c:v>
                </c:pt>
                <c:pt idx="3792">
                  <c:v>4</c:v>
                </c:pt>
                <c:pt idx="3793">
                  <c:v>4</c:v>
                </c:pt>
                <c:pt idx="3794">
                  <c:v>4</c:v>
                </c:pt>
                <c:pt idx="3795">
                  <c:v>4</c:v>
                </c:pt>
                <c:pt idx="3796">
                  <c:v>4</c:v>
                </c:pt>
                <c:pt idx="3797">
                  <c:v>4</c:v>
                </c:pt>
                <c:pt idx="3798">
                  <c:v>4</c:v>
                </c:pt>
                <c:pt idx="3799">
                  <c:v>4</c:v>
                </c:pt>
                <c:pt idx="3800">
                  <c:v>4</c:v>
                </c:pt>
                <c:pt idx="3801">
                  <c:v>4</c:v>
                </c:pt>
                <c:pt idx="3802">
                  <c:v>4</c:v>
                </c:pt>
                <c:pt idx="3803">
                  <c:v>4</c:v>
                </c:pt>
                <c:pt idx="3804">
                  <c:v>4</c:v>
                </c:pt>
                <c:pt idx="3805">
                  <c:v>4</c:v>
                </c:pt>
                <c:pt idx="3806">
                  <c:v>4</c:v>
                </c:pt>
                <c:pt idx="3807">
                  <c:v>4</c:v>
                </c:pt>
                <c:pt idx="3808">
                  <c:v>4</c:v>
                </c:pt>
                <c:pt idx="3809">
                  <c:v>4</c:v>
                </c:pt>
                <c:pt idx="3810">
                  <c:v>4</c:v>
                </c:pt>
                <c:pt idx="3811">
                  <c:v>4</c:v>
                </c:pt>
                <c:pt idx="3812">
                  <c:v>4</c:v>
                </c:pt>
                <c:pt idx="3813">
                  <c:v>4</c:v>
                </c:pt>
                <c:pt idx="3814">
                  <c:v>4</c:v>
                </c:pt>
                <c:pt idx="3815">
                  <c:v>4</c:v>
                </c:pt>
                <c:pt idx="3816">
                  <c:v>4</c:v>
                </c:pt>
                <c:pt idx="3817">
                  <c:v>4</c:v>
                </c:pt>
                <c:pt idx="3818">
                  <c:v>4</c:v>
                </c:pt>
                <c:pt idx="3819">
                  <c:v>4</c:v>
                </c:pt>
                <c:pt idx="3820">
                  <c:v>4</c:v>
                </c:pt>
                <c:pt idx="3821">
                  <c:v>4</c:v>
                </c:pt>
                <c:pt idx="3822">
                  <c:v>4</c:v>
                </c:pt>
                <c:pt idx="3823">
                  <c:v>4</c:v>
                </c:pt>
                <c:pt idx="3824">
                  <c:v>4</c:v>
                </c:pt>
                <c:pt idx="3825">
                  <c:v>4</c:v>
                </c:pt>
                <c:pt idx="3826">
                  <c:v>4</c:v>
                </c:pt>
                <c:pt idx="3827">
                  <c:v>4</c:v>
                </c:pt>
                <c:pt idx="3828">
                  <c:v>4</c:v>
                </c:pt>
                <c:pt idx="3829">
                  <c:v>4</c:v>
                </c:pt>
                <c:pt idx="3830">
                  <c:v>4</c:v>
                </c:pt>
                <c:pt idx="3831">
                  <c:v>4</c:v>
                </c:pt>
                <c:pt idx="3832">
                  <c:v>4</c:v>
                </c:pt>
                <c:pt idx="3833">
                  <c:v>4</c:v>
                </c:pt>
                <c:pt idx="3834">
                  <c:v>4</c:v>
                </c:pt>
                <c:pt idx="3835">
                  <c:v>4</c:v>
                </c:pt>
                <c:pt idx="3836">
                  <c:v>4</c:v>
                </c:pt>
                <c:pt idx="3837">
                  <c:v>4</c:v>
                </c:pt>
                <c:pt idx="3838">
                  <c:v>4</c:v>
                </c:pt>
                <c:pt idx="3839">
                  <c:v>4</c:v>
                </c:pt>
                <c:pt idx="3840">
                  <c:v>4</c:v>
                </c:pt>
                <c:pt idx="3841">
                  <c:v>4</c:v>
                </c:pt>
                <c:pt idx="3842">
                  <c:v>4</c:v>
                </c:pt>
                <c:pt idx="3843">
                  <c:v>4</c:v>
                </c:pt>
                <c:pt idx="3844">
                  <c:v>4</c:v>
                </c:pt>
                <c:pt idx="3845">
                  <c:v>4</c:v>
                </c:pt>
                <c:pt idx="3846">
                  <c:v>4</c:v>
                </c:pt>
                <c:pt idx="3847">
                  <c:v>4</c:v>
                </c:pt>
                <c:pt idx="3848">
                  <c:v>4</c:v>
                </c:pt>
                <c:pt idx="3849">
                  <c:v>4</c:v>
                </c:pt>
                <c:pt idx="3850">
                  <c:v>4</c:v>
                </c:pt>
                <c:pt idx="3851">
                  <c:v>4</c:v>
                </c:pt>
                <c:pt idx="3852">
                  <c:v>4</c:v>
                </c:pt>
                <c:pt idx="3853">
                  <c:v>4</c:v>
                </c:pt>
                <c:pt idx="3854">
                  <c:v>4</c:v>
                </c:pt>
                <c:pt idx="3855">
                  <c:v>4</c:v>
                </c:pt>
                <c:pt idx="3856">
                  <c:v>4</c:v>
                </c:pt>
                <c:pt idx="3857">
                  <c:v>4</c:v>
                </c:pt>
                <c:pt idx="3858">
                  <c:v>4</c:v>
                </c:pt>
                <c:pt idx="3859">
                  <c:v>4</c:v>
                </c:pt>
                <c:pt idx="3860">
                  <c:v>4</c:v>
                </c:pt>
                <c:pt idx="3861">
                  <c:v>4</c:v>
                </c:pt>
                <c:pt idx="3862">
                  <c:v>4</c:v>
                </c:pt>
                <c:pt idx="3863">
                  <c:v>4</c:v>
                </c:pt>
                <c:pt idx="3864">
                  <c:v>4</c:v>
                </c:pt>
                <c:pt idx="3865">
                  <c:v>4</c:v>
                </c:pt>
                <c:pt idx="3866">
                  <c:v>4</c:v>
                </c:pt>
                <c:pt idx="3867">
                  <c:v>4</c:v>
                </c:pt>
                <c:pt idx="3868">
                  <c:v>4</c:v>
                </c:pt>
                <c:pt idx="3869">
                  <c:v>4</c:v>
                </c:pt>
                <c:pt idx="3870">
                  <c:v>4</c:v>
                </c:pt>
                <c:pt idx="3871">
                  <c:v>4</c:v>
                </c:pt>
                <c:pt idx="3872">
                  <c:v>4</c:v>
                </c:pt>
                <c:pt idx="3873">
                  <c:v>4</c:v>
                </c:pt>
                <c:pt idx="3874">
                  <c:v>4</c:v>
                </c:pt>
                <c:pt idx="3875">
                  <c:v>4</c:v>
                </c:pt>
                <c:pt idx="3876">
                  <c:v>4</c:v>
                </c:pt>
                <c:pt idx="3877">
                  <c:v>4</c:v>
                </c:pt>
                <c:pt idx="3878">
                  <c:v>4</c:v>
                </c:pt>
                <c:pt idx="3879">
                  <c:v>4</c:v>
                </c:pt>
                <c:pt idx="3880">
                  <c:v>4</c:v>
                </c:pt>
                <c:pt idx="3881">
                  <c:v>4</c:v>
                </c:pt>
                <c:pt idx="3882">
                  <c:v>4</c:v>
                </c:pt>
                <c:pt idx="3883">
                  <c:v>4</c:v>
                </c:pt>
                <c:pt idx="3884">
                  <c:v>4</c:v>
                </c:pt>
                <c:pt idx="3885">
                  <c:v>4</c:v>
                </c:pt>
                <c:pt idx="3886">
                  <c:v>4</c:v>
                </c:pt>
                <c:pt idx="3887">
                  <c:v>4</c:v>
                </c:pt>
                <c:pt idx="3888">
                  <c:v>4</c:v>
                </c:pt>
                <c:pt idx="3889">
                  <c:v>4</c:v>
                </c:pt>
                <c:pt idx="3890">
                  <c:v>4</c:v>
                </c:pt>
                <c:pt idx="3891">
                  <c:v>4</c:v>
                </c:pt>
                <c:pt idx="3892">
                  <c:v>4</c:v>
                </c:pt>
                <c:pt idx="3893">
                  <c:v>4</c:v>
                </c:pt>
                <c:pt idx="3894">
                  <c:v>4</c:v>
                </c:pt>
                <c:pt idx="3895">
                  <c:v>4</c:v>
                </c:pt>
                <c:pt idx="3896">
                  <c:v>4</c:v>
                </c:pt>
                <c:pt idx="3897">
                  <c:v>4</c:v>
                </c:pt>
                <c:pt idx="3898">
                  <c:v>4</c:v>
                </c:pt>
                <c:pt idx="3899">
                  <c:v>4</c:v>
                </c:pt>
                <c:pt idx="3900">
                  <c:v>4</c:v>
                </c:pt>
                <c:pt idx="3901">
                  <c:v>4</c:v>
                </c:pt>
                <c:pt idx="3902">
                  <c:v>4</c:v>
                </c:pt>
                <c:pt idx="3903">
                  <c:v>4</c:v>
                </c:pt>
                <c:pt idx="3904">
                  <c:v>4</c:v>
                </c:pt>
                <c:pt idx="3905">
                  <c:v>4</c:v>
                </c:pt>
                <c:pt idx="3906">
                  <c:v>4</c:v>
                </c:pt>
                <c:pt idx="3907">
                  <c:v>4</c:v>
                </c:pt>
                <c:pt idx="3908">
                  <c:v>4</c:v>
                </c:pt>
                <c:pt idx="3909">
                  <c:v>4</c:v>
                </c:pt>
                <c:pt idx="3910">
                  <c:v>4</c:v>
                </c:pt>
                <c:pt idx="3911">
                  <c:v>4</c:v>
                </c:pt>
                <c:pt idx="3912">
                  <c:v>4</c:v>
                </c:pt>
                <c:pt idx="3913">
                  <c:v>4</c:v>
                </c:pt>
                <c:pt idx="3914">
                  <c:v>4</c:v>
                </c:pt>
                <c:pt idx="3915">
                  <c:v>4</c:v>
                </c:pt>
                <c:pt idx="3916">
                  <c:v>4</c:v>
                </c:pt>
                <c:pt idx="3917">
                  <c:v>4</c:v>
                </c:pt>
                <c:pt idx="3918">
                  <c:v>4</c:v>
                </c:pt>
                <c:pt idx="3919">
                  <c:v>4</c:v>
                </c:pt>
                <c:pt idx="3920">
                  <c:v>4</c:v>
                </c:pt>
                <c:pt idx="3921">
                  <c:v>4</c:v>
                </c:pt>
                <c:pt idx="3922">
                  <c:v>4</c:v>
                </c:pt>
                <c:pt idx="3923">
                  <c:v>4</c:v>
                </c:pt>
                <c:pt idx="3924">
                  <c:v>4</c:v>
                </c:pt>
                <c:pt idx="3925">
                  <c:v>4</c:v>
                </c:pt>
                <c:pt idx="3926">
                  <c:v>4</c:v>
                </c:pt>
                <c:pt idx="3927">
                  <c:v>4</c:v>
                </c:pt>
                <c:pt idx="3928">
                  <c:v>4</c:v>
                </c:pt>
                <c:pt idx="3929">
                  <c:v>4</c:v>
                </c:pt>
                <c:pt idx="3930">
                  <c:v>4</c:v>
                </c:pt>
                <c:pt idx="3931">
                  <c:v>4</c:v>
                </c:pt>
                <c:pt idx="3932">
                  <c:v>4</c:v>
                </c:pt>
                <c:pt idx="3933">
                  <c:v>4</c:v>
                </c:pt>
                <c:pt idx="3934">
                  <c:v>3</c:v>
                </c:pt>
                <c:pt idx="3935">
                  <c:v>3</c:v>
                </c:pt>
                <c:pt idx="3936">
                  <c:v>3</c:v>
                </c:pt>
                <c:pt idx="3937">
                  <c:v>3</c:v>
                </c:pt>
                <c:pt idx="3938">
                  <c:v>3</c:v>
                </c:pt>
                <c:pt idx="3939">
                  <c:v>3</c:v>
                </c:pt>
                <c:pt idx="3940">
                  <c:v>3</c:v>
                </c:pt>
                <c:pt idx="3941">
                  <c:v>3</c:v>
                </c:pt>
                <c:pt idx="3942">
                  <c:v>3</c:v>
                </c:pt>
                <c:pt idx="3943">
                  <c:v>3</c:v>
                </c:pt>
                <c:pt idx="3944">
                  <c:v>3</c:v>
                </c:pt>
                <c:pt idx="3945">
                  <c:v>3</c:v>
                </c:pt>
                <c:pt idx="3946">
                  <c:v>3</c:v>
                </c:pt>
                <c:pt idx="3947">
                  <c:v>3</c:v>
                </c:pt>
                <c:pt idx="3948">
                  <c:v>3</c:v>
                </c:pt>
                <c:pt idx="3949">
                  <c:v>3</c:v>
                </c:pt>
                <c:pt idx="3950">
                  <c:v>3</c:v>
                </c:pt>
                <c:pt idx="3951">
                  <c:v>3</c:v>
                </c:pt>
                <c:pt idx="3952">
                  <c:v>3</c:v>
                </c:pt>
                <c:pt idx="3953">
                  <c:v>3</c:v>
                </c:pt>
                <c:pt idx="3954">
                  <c:v>3</c:v>
                </c:pt>
                <c:pt idx="3955">
                  <c:v>3</c:v>
                </c:pt>
                <c:pt idx="3956">
                  <c:v>3</c:v>
                </c:pt>
                <c:pt idx="3957">
                  <c:v>3</c:v>
                </c:pt>
                <c:pt idx="3958">
                  <c:v>3</c:v>
                </c:pt>
                <c:pt idx="3959">
                  <c:v>3</c:v>
                </c:pt>
                <c:pt idx="3960">
                  <c:v>3</c:v>
                </c:pt>
                <c:pt idx="3961">
                  <c:v>3</c:v>
                </c:pt>
                <c:pt idx="3962">
                  <c:v>3</c:v>
                </c:pt>
                <c:pt idx="3963">
                  <c:v>3</c:v>
                </c:pt>
                <c:pt idx="3964">
                  <c:v>3</c:v>
                </c:pt>
                <c:pt idx="3965">
                  <c:v>3</c:v>
                </c:pt>
                <c:pt idx="3966">
                  <c:v>3</c:v>
                </c:pt>
                <c:pt idx="3967">
                  <c:v>3</c:v>
                </c:pt>
                <c:pt idx="3968">
                  <c:v>3</c:v>
                </c:pt>
                <c:pt idx="3969">
                  <c:v>3</c:v>
                </c:pt>
                <c:pt idx="3970">
                  <c:v>3</c:v>
                </c:pt>
                <c:pt idx="3971">
                  <c:v>3</c:v>
                </c:pt>
                <c:pt idx="3972">
                  <c:v>3</c:v>
                </c:pt>
                <c:pt idx="3973">
                  <c:v>3</c:v>
                </c:pt>
                <c:pt idx="3974">
                  <c:v>3</c:v>
                </c:pt>
                <c:pt idx="3975">
                  <c:v>3</c:v>
                </c:pt>
                <c:pt idx="3976">
                  <c:v>3</c:v>
                </c:pt>
                <c:pt idx="3977">
                  <c:v>3</c:v>
                </c:pt>
                <c:pt idx="3978">
                  <c:v>3</c:v>
                </c:pt>
                <c:pt idx="3979">
                  <c:v>3</c:v>
                </c:pt>
                <c:pt idx="3980">
                  <c:v>3</c:v>
                </c:pt>
                <c:pt idx="3981">
                  <c:v>3</c:v>
                </c:pt>
                <c:pt idx="3982">
                  <c:v>3</c:v>
                </c:pt>
                <c:pt idx="3983">
                  <c:v>3</c:v>
                </c:pt>
                <c:pt idx="3984">
                  <c:v>3</c:v>
                </c:pt>
                <c:pt idx="3985">
                  <c:v>3</c:v>
                </c:pt>
                <c:pt idx="3986">
                  <c:v>3</c:v>
                </c:pt>
                <c:pt idx="3987">
                  <c:v>3</c:v>
                </c:pt>
                <c:pt idx="3988">
                  <c:v>3</c:v>
                </c:pt>
                <c:pt idx="3989">
                  <c:v>3</c:v>
                </c:pt>
                <c:pt idx="3990">
                  <c:v>3</c:v>
                </c:pt>
                <c:pt idx="3991">
                  <c:v>3</c:v>
                </c:pt>
                <c:pt idx="3992">
                  <c:v>3</c:v>
                </c:pt>
                <c:pt idx="3993">
                  <c:v>3</c:v>
                </c:pt>
                <c:pt idx="3994">
                  <c:v>3</c:v>
                </c:pt>
                <c:pt idx="3995">
                  <c:v>3</c:v>
                </c:pt>
                <c:pt idx="3996">
                  <c:v>3</c:v>
                </c:pt>
                <c:pt idx="3997">
                  <c:v>3</c:v>
                </c:pt>
                <c:pt idx="3998">
                  <c:v>3</c:v>
                </c:pt>
                <c:pt idx="3999">
                  <c:v>3</c:v>
                </c:pt>
                <c:pt idx="4000">
                  <c:v>3</c:v>
                </c:pt>
                <c:pt idx="4001">
                  <c:v>3</c:v>
                </c:pt>
                <c:pt idx="4002">
                  <c:v>3</c:v>
                </c:pt>
                <c:pt idx="4003">
                  <c:v>3</c:v>
                </c:pt>
                <c:pt idx="4004">
                  <c:v>3</c:v>
                </c:pt>
                <c:pt idx="4005">
                  <c:v>3</c:v>
                </c:pt>
                <c:pt idx="4006">
                  <c:v>3</c:v>
                </c:pt>
                <c:pt idx="4007">
                  <c:v>3</c:v>
                </c:pt>
                <c:pt idx="4008">
                  <c:v>3</c:v>
                </c:pt>
                <c:pt idx="4009">
                  <c:v>3</c:v>
                </c:pt>
                <c:pt idx="4010">
                  <c:v>3</c:v>
                </c:pt>
                <c:pt idx="4011">
                  <c:v>3</c:v>
                </c:pt>
                <c:pt idx="4012">
                  <c:v>3</c:v>
                </c:pt>
                <c:pt idx="4013">
                  <c:v>3</c:v>
                </c:pt>
                <c:pt idx="4014">
                  <c:v>3</c:v>
                </c:pt>
                <c:pt idx="4015">
                  <c:v>3</c:v>
                </c:pt>
                <c:pt idx="4016">
                  <c:v>3</c:v>
                </c:pt>
                <c:pt idx="4017">
                  <c:v>3</c:v>
                </c:pt>
                <c:pt idx="4018">
                  <c:v>3</c:v>
                </c:pt>
                <c:pt idx="4019">
                  <c:v>3</c:v>
                </c:pt>
                <c:pt idx="4020">
                  <c:v>3</c:v>
                </c:pt>
                <c:pt idx="4021">
                  <c:v>3</c:v>
                </c:pt>
                <c:pt idx="4022">
                  <c:v>3</c:v>
                </c:pt>
                <c:pt idx="4023">
                  <c:v>3</c:v>
                </c:pt>
                <c:pt idx="4024">
                  <c:v>3</c:v>
                </c:pt>
                <c:pt idx="4025">
                  <c:v>3</c:v>
                </c:pt>
                <c:pt idx="4026">
                  <c:v>3</c:v>
                </c:pt>
                <c:pt idx="4027">
                  <c:v>3</c:v>
                </c:pt>
                <c:pt idx="4028">
                  <c:v>3</c:v>
                </c:pt>
                <c:pt idx="4029">
                  <c:v>3</c:v>
                </c:pt>
                <c:pt idx="4030">
                  <c:v>3</c:v>
                </c:pt>
                <c:pt idx="4031">
                  <c:v>3</c:v>
                </c:pt>
                <c:pt idx="4032">
                  <c:v>3</c:v>
                </c:pt>
                <c:pt idx="4033">
                  <c:v>3</c:v>
                </c:pt>
                <c:pt idx="4034">
                  <c:v>3</c:v>
                </c:pt>
                <c:pt idx="4035">
                  <c:v>3</c:v>
                </c:pt>
                <c:pt idx="4036">
                  <c:v>3</c:v>
                </c:pt>
                <c:pt idx="4037">
                  <c:v>3</c:v>
                </c:pt>
                <c:pt idx="4038">
                  <c:v>3</c:v>
                </c:pt>
                <c:pt idx="4039">
                  <c:v>3</c:v>
                </c:pt>
                <c:pt idx="4040">
                  <c:v>3</c:v>
                </c:pt>
                <c:pt idx="4041">
                  <c:v>3</c:v>
                </c:pt>
                <c:pt idx="4042">
                  <c:v>3</c:v>
                </c:pt>
                <c:pt idx="4043">
                  <c:v>3</c:v>
                </c:pt>
                <c:pt idx="4044">
                  <c:v>3</c:v>
                </c:pt>
                <c:pt idx="4045">
                  <c:v>3</c:v>
                </c:pt>
                <c:pt idx="4046">
                  <c:v>3</c:v>
                </c:pt>
                <c:pt idx="4047">
                  <c:v>3</c:v>
                </c:pt>
                <c:pt idx="4048">
                  <c:v>3</c:v>
                </c:pt>
                <c:pt idx="4049">
                  <c:v>3</c:v>
                </c:pt>
                <c:pt idx="4050">
                  <c:v>3</c:v>
                </c:pt>
                <c:pt idx="4051">
                  <c:v>3</c:v>
                </c:pt>
                <c:pt idx="4052">
                  <c:v>3</c:v>
                </c:pt>
                <c:pt idx="4053">
                  <c:v>3</c:v>
                </c:pt>
                <c:pt idx="4054">
                  <c:v>3</c:v>
                </c:pt>
                <c:pt idx="4055">
                  <c:v>3</c:v>
                </c:pt>
                <c:pt idx="4056">
                  <c:v>3</c:v>
                </c:pt>
                <c:pt idx="4057">
                  <c:v>3</c:v>
                </c:pt>
                <c:pt idx="4058">
                  <c:v>3</c:v>
                </c:pt>
                <c:pt idx="4059">
                  <c:v>3</c:v>
                </c:pt>
                <c:pt idx="4060">
                  <c:v>3</c:v>
                </c:pt>
                <c:pt idx="4061">
                  <c:v>3</c:v>
                </c:pt>
                <c:pt idx="4062">
                  <c:v>3</c:v>
                </c:pt>
                <c:pt idx="4063">
                  <c:v>3</c:v>
                </c:pt>
                <c:pt idx="4064">
                  <c:v>3</c:v>
                </c:pt>
                <c:pt idx="4065">
                  <c:v>3</c:v>
                </c:pt>
                <c:pt idx="4066">
                  <c:v>3</c:v>
                </c:pt>
                <c:pt idx="4067">
                  <c:v>3</c:v>
                </c:pt>
                <c:pt idx="4068">
                  <c:v>3</c:v>
                </c:pt>
                <c:pt idx="4069">
                  <c:v>3</c:v>
                </c:pt>
                <c:pt idx="4070">
                  <c:v>3</c:v>
                </c:pt>
                <c:pt idx="4071">
                  <c:v>3</c:v>
                </c:pt>
                <c:pt idx="4072">
                  <c:v>3</c:v>
                </c:pt>
                <c:pt idx="4073">
                  <c:v>3</c:v>
                </c:pt>
                <c:pt idx="4074">
                  <c:v>3</c:v>
                </c:pt>
                <c:pt idx="4075">
                  <c:v>3</c:v>
                </c:pt>
                <c:pt idx="4076">
                  <c:v>3</c:v>
                </c:pt>
                <c:pt idx="4077">
                  <c:v>3</c:v>
                </c:pt>
                <c:pt idx="4078">
                  <c:v>3</c:v>
                </c:pt>
                <c:pt idx="4079">
                  <c:v>3</c:v>
                </c:pt>
                <c:pt idx="4080">
                  <c:v>3</c:v>
                </c:pt>
                <c:pt idx="4081">
                  <c:v>3</c:v>
                </c:pt>
                <c:pt idx="4082">
                  <c:v>3</c:v>
                </c:pt>
                <c:pt idx="4083">
                  <c:v>3</c:v>
                </c:pt>
                <c:pt idx="4084">
                  <c:v>3</c:v>
                </c:pt>
                <c:pt idx="4085">
                  <c:v>3</c:v>
                </c:pt>
                <c:pt idx="4086">
                  <c:v>3</c:v>
                </c:pt>
                <c:pt idx="4087">
                  <c:v>3</c:v>
                </c:pt>
                <c:pt idx="4088">
                  <c:v>3</c:v>
                </c:pt>
                <c:pt idx="4089">
                  <c:v>3</c:v>
                </c:pt>
                <c:pt idx="4090">
                  <c:v>3</c:v>
                </c:pt>
                <c:pt idx="4091">
                  <c:v>3</c:v>
                </c:pt>
                <c:pt idx="4092">
                  <c:v>3</c:v>
                </c:pt>
                <c:pt idx="4093">
                  <c:v>3</c:v>
                </c:pt>
                <c:pt idx="4094">
                  <c:v>3</c:v>
                </c:pt>
                <c:pt idx="4095">
                  <c:v>3</c:v>
                </c:pt>
                <c:pt idx="4096">
                  <c:v>3</c:v>
                </c:pt>
                <c:pt idx="4097">
                  <c:v>3</c:v>
                </c:pt>
                <c:pt idx="4098">
                  <c:v>3</c:v>
                </c:pt>
                <c:pt idx="4099">
                  <c:v>3</c:v>
                </c:pt>
                <c:pt idx="4100">
                  <c:v>3</c:v>
                </c:pt>
                <c:pt idx="4101">
                  <c:v>3</c:v>
                </c:pt>
                <c:pt idx="4102">
                  <c:v>3</c:v>
                </c:pt>
                <c:pt idx="4103">
                  <c:v>3</c:v>
                </c:pt>
                <c:pt idx="4104">
                  <c:v>3</c:v>
                </c:pt>
                <c:pt idx="4105">
                  <c:v>3</c:v>
                </c:pt>
                <c:pt idx="4106">
                  <c:v>3</c:v>
                </c:pt>
                <c:pt idx="4107">
                  <c:v>3</c:v>
                </c:pt>
                <c:pt idx="4108">
                  <c:v>3</c:v>
                </c:pt>
                <c:pt idx="4109">
                  <c:v>3</c:v>
                </c:pt>
                <c:pt idx="4110">
                  <c:v>3</c:v>
                </c:pt>
                <c:pt idx="4111">
                  <c:v>3</c:v>
                </c:pt>
                <c:pt idx="4112">
                  <c:v>3</c:v>
                </c:pt>
                <c:pt idx="4113">
                  <c:v>3</c:v>
                </c:pt>
                <c:pt idx="4114">
                  <c:v>3</c:v>
                </c:pt>
                <c:pt idx="4115">
                  <c:v>3</c:v>
                </c:pt>
                <c:pt idx="4116">
                  <c:v>3</c:v>
                </c:pt>
                <c:pt idx="4117">
                  <c:v>3</c:v>
                </c:pt>
                <c:pt idx="4118">
                  <c:v>3</c:v>
                </c:pt>
                <c:pt idx="4119">
                  <c:v>3</c:v>
                </c:pt>
                <c:pt idx="4120">
                  <c:v>3</c:v>
                </c:pt>
                <c:pt idx="4121">
                  <c:v>3</c:v>
                </c:pt>
                <c:pt idx="4122">
                  <c:v>3</c:v>
                </c:pt>
                <c:pt idx="4123">
                  <c:v>3</c:v>
                </c:pt>
                <c:pt idx="4124">
                  <c:v>3</c:v>
                </c:pt>
                <c:pt idx="4125">
                  <c:v>3</c:v>
                </c:pt>
                <c:pt idx="4126">
                  <c:v>3</c:v>
                </c:pt>
                <c:pt idx="4127">
                  <c:v>3</c:v>
                </c:pt>
                <c:pt idx="4128">
                  <c:v>3</c:v>
                </c:pt>
                <c:pt idx="4129">
                  <c:v>3</c:v>
                </c:pt>
                <c:pt idx="4130">
                  <c:v>3</c:v>
                </c:pt>
                <c:pt idx="4131">
                  <c:v>3</c:v>
                </c:pt>
                <c:pt idx="4132">
                  <c:v>3</c:v>
                </c:pt>
                <c:pt idx="4133">
                  <c:v>3</c:v>
                </c:pt>
                <c:pt idx="4134">
                  <c:v>3</c:v>
                </c:pt>
                <c:pt idx="4135">
                  <c:v>3</c:v>
                </c:pt>
                <c:pt idx="4136">
                  <c:v>3</c:v>
                </c:pt>
                <c:pt idx="4137">
                  <c:v>3</c:v>
                </c:pt>
                <c:pt idx="4138">
                  <c:v>3</c:v>
                </c:pt>
                <c:pt idx="4139">
                  <c:v>3</c:v>
                </c:pt>
                <c:pt idx="4140">
                  <c:v>3</c:v>
                </c:pt>
                <c:pt idx="4141">
                  <c:v>3</c:v>
                </c:pt>
                <c:pt idx="4142">
                  <c:v>3</c:v>
                </c:pt>
                <c:pt idx="4143">
                  <c:v>3</c:v>
                </c:pt>
                <c:pt idx="4144">
                  <c:v>3</c:v>
                </c:pt>
                <c:pt idx="4145">
                  <c:v>3</c:v>
                </c:pt>
                <c:pt idx="4146">
                  <c:v>3</c:v>
                </c:pt>
                <c:pt idx="4147">
                  <c:v>3</c:v>
                </c:pt>
                <c:pt idx="4148">
                  <c:v>3</c:v>
                </c:pt>
                <c:pt idx="4149">
                  <c:v>3</c:v>
                </c:pt>
                <c:pt idx="4150">
                  <c:v>3</c:v>
                </c:pt>
                <c:pt idx="4151">
                  <c:v>3</c:v>
                </c:pt>
                <c:pt idx="4152">
                  <c:v>3</c:v>
                </c:pt>
                <c:pt idx="4153">
                  <c:v>3</c:v>
                </c:pt>
                <c:pt idx="4154">
                  <c:v>3</c:v>
                </c:pt>
                <c:pt idx="4155">
                  <c:v>3</c:v>
                </c:pt>
                <c:pt idx="4156">
                  <c:v>3</c:v>
                </c:pt>
                <c:pt idx="4157">
                  <c:v>3</c:v>
                </c:pt>
                <c:pt idx="4158">
                  <c:v>3</c:v>
                </c:pt>
                <c:pt idx="4159">
                  <c:v>3</c:v>
                </c:pt>
                <c:pt idx="4160">
                  <c:v>3</c:v>
                </c:pt>
                <c:pt idx="4161">
                  <c:v>3</c:v>
                </c:pt>
                <c:pt idx="4162">
                  <c:v>3</c:v>
                </c:pt>
                <c:pt idx="4163">
                  <c:v>3</c:v>
                </c:pt>
                <c:pt idx="4164">
                  <c:v>3</c:v>
                </c:pt>
                <c:pt idx="4165">
                  <c:v>3</c:v>
                </c:pt>
                <c:pt idx="4166">
                  <c:v>3</c:v>
                </c:pt>
                <c:pt idx="4167">
                  <c:v>3</c:v>
                </c:pt>
                <c:pt idx="4168">
                  <c:v>3</c:v>
                </c:pt>
                <c:pt idx="4169">
                  <c:v>3</c:v>
                </c:pt>
                <c:pt idx="4170">
                  <c:v>3</c:v>
                </c:pt>
                <c:pt idx="4171">
                  <c:v>3</c:v>
                </c:pt>
                <c:pt idx="4172">
                  <c:v>3</c:v>
                </c:pt>
                <c:pt idx="4173">
                  <c:v>3</c:v>
                </c:pt>
                <c:pt idx="4174">
                  <c:v>3</c:v>
                </c:pt>
                <c:pt idx="4175">
                  <c:v>3</c:v>
                </c:pt>
                <c:pt idx="4176">
                  <c:v>3</c:v>
                </c:pt>
                <c:pt idx="4177">
                  <c:v>3</c:v>
                </c:pt>
                <c:pt idx="4178">
                  <c:v>3</c:v>
                </c:pt>
                <c:pt idx="4179">
                  <c:v>3</c:v>
                </c:pt>
                <c:pt idx="4180">
                  <c:v>3</c:v>
                </c:pt>
                <c:pt idx="4181">
                  <c:v>3</c:v>
                </c:pt>
                <c:pt idx="4182">
                  <c:v>3</c:v>
                </c:pt>
                <c:pt idx="4183">
                  <c:v>3</c:v>
                </c:pt>
                <c:pt idx="4184">
                  <c:v>3</c:v>
                </c:pt>
                <c:pt idx="4185">
                  <c:v>3</c:v>
                </c:pt>
                <c:pt idx="4186">
                  <c:v>3</c:v>
                </c:pt>
                <c:pt idx="4187">
                  <c:v>3</c:v>
                </c:pt>
                <c:pt idx="4188">
                  <c:v>3</c:v>
                </c:pt>
                <c:pt idx="4189">
                  <c:v>3</c:v>
                </c:pt>
                <c:pt idx="4190">
                  <c:v>3</c:v>
                </c:pt>
                <c:pt idx="4191">
                  <c:v>3</c:v>
                </c:pt>
                <c:pt idx="4192">
                  <c:v>3</c:v>
                </c:pt>
                <c:pt idx="4193">
                  <c:v>3</c:v>
                </c:pt>
                <c:pt idx="4194">
                  <c:v>3</c:v>
                </c:pt>
                <c:pt idx="4195">
                  <c:v>3</c:v>
                </c:pt>
                <c:pt idx="4196">
                  <c:v>3</c:v>
                </c:pt>
                <c:pt idx="4197">
                  <c:v>3</c:v>
                </c:pt>
                <c:pt idx="4198">
                  <c:v>3</c:v>
                </c:pt>
                <c:pt idx="4199">
                  <c:v>3</c:v>
                </c:pt>
                <c:pt idx="4200">
                  <c:v>3</c:v>
                </c:pt>
                <c:pt idx="4201">
                  <c:v>3</c:v>
                </c:pt>
                <c:pt idx="4202">
                  <c:v>3</c:v>
                </c:pt>
                <c:pt idx="4203">
                  <c:v>3</c:v>
                </c:pt>
                <c:pt idx="4204">
                  <c:v>3</c:v>
                </c:pt>
                <c:pt idx="4205">
                  <c:v>3</c:v>
                </c:pt>
                <c:pt idx="4206">
                  <c:v>3</c:v>
                </c:pt>
                <c:pt idx="4207">
                  <c:v>3</c:v>
                </c:pt>
                <c:pt idx="4208">
                  <c:v>3</c:v>
                </c:pt>
                <c:pt idx="4209">
                  <c:v>3</c:v>
                </c:pt>
                <c:pt idx="4210">
                  <c:v>3</c:v>
                </c:pt>
                <c:pt idx="4211">
                  <c:v>3</c:v>
                </c:pt>
                <c:pt idx="4212">
                  <c:v>3</c:v>
                </c:pt>
                <c:pt idx="4213">
                  <c:v>3</c:v>
                </c:pt>
                <c:pt idx="4214">
                  <c:v>3</c:v>
                </c:pt>
                <c:pt idx="4215">
                  <c:v>3</c:v>
                </c:pt>
                <c:pt idx="4216">
                  <c:v>3</c:v>
                </c:pt>
                <c:pt idx="4217">
                  <c:v>3</c:v>
                </c:pt>
                <c:pt idx="4218">
                  <c:v>3</c:v>
                </c:pt>
                <c:pt idx="4219">
                  <c:v>3</c:v>
                </c:pt>
                <c:pt idx="4220">
                  <c:v>3</c:v>
                </c:pt>
                <c:pt idx="4221">
                  <c:v>3</c:v>
                </c:pt>
                <c:pt idx="4222">
                  <c:v>3</c:v>
                </c:pt>
                <c:pt idx="4223">
                  <c:v>3</c:v>
                </c:pt>
                <c:pt idx="4224">
                  <c:v>3</c:v>
                </c:pt>
                <c:pt idx="4225">
                  <c:v>3</c:v>
                </c:pt>
                <c:pt idx="4226">
                  <c:v>3</c:v>
                </c:pt>
                <c:pt idx="4227">
                  <c:v>3</c:v>
                </c:pt>
                <c:pt idx="4228">
                  <c:v>3</c:v>
                </c:pt>
                <c:pt idx="4229">
                  <c:v>3</c:v>
                </c:pt>
                <c:pt idx="4230">
                  <c:v>3</c:v>
                </c:pt>
                <c:pt idx="4231">
                  <c:v>3</c:v>
                </c:pt>
                <c:pt idx="4232">
                  <c:v>3</c:v>
                </c:pt>
                <c:pt idx="4233">
                  <c:v>3</c:v>
                </c:pt>
                <c:pt idx="4234">
                  <c:v>3</c:v>
                </c:pt>
                <c:pt idx="4235">
                  <c:v>3</c:v>
                </c:pt>
                <c:pt idx="4236">
                  <c:v>3</c:v>
                </c:pt>
                <c:pt idx="4237">
                  <c:v>3</c:v>
                </c:pt>
                <c:pt idx="4238">
                  <c:v>3</c:v>
                </c:pt>
                <c:pt idx="4239">
                  <c:v>3</c:v>
                </c:pt>
                <c:pt idx="4240">
                  <c:v>3</c:v>
                </c:pt>
                <c:pt idx="4241">
                  <c:v>3</c:v>
                </c:pt>
                <c:pt idx="4242">
                  <c:v>3</c:v>
                </c:pt>
                <c:pt idx="4243">
                  <c:v>3</c:v>
                </c:pt>
                <c:pt idx="4244">
                  <c:v>3</c:v>
                </c:pt>
                <c:pt idx="4245">
                  <c:v>3</c:v>
                </c:pt>
                <c:pt idx="4246">
                  <c:v>3</c:v>
                </c:pt>
                <c:pt idx="4247">
                  <c:v>3</c:v>
                </c:pt>
                <c:pt idx="4248">
                  <c:v>3</c:v>
                </c:pt>
                <c:pt idx="4249">
                  <c:v>3</c:v>
                </c:pt>
                <c:pt idx="4250">
                  <c:v>3</c:v>
                </c:pt>
                <c:pt idx="4251">
                  <c:v>3</c:v>
                </c:pt>
                <c:pt idx="4252">
                  <c:v>3</c:v>
                </c:pt>
                <c:pt idx="4253">
                  <c:v>3</c:v>
                </c:pt>
                <c:pt idx="4254">
                  <c:v>3</c:v>
                </c:pt>
                <c:pt idx="4255">
                  <c:v>3</c:v>
                </c:pt>
                <c:pt idx="4256">
                  <c:v>3</c:v>
                </c:pt>
                <c:pt idx="4257">
                  <c:v>3</c:v>
                </c:pt>
                <c:pt idx="4258">
                  <c:v>3</c:v>
                </c:pt>
                <c:pt idx="4259">
                  <c:v>3</c:v>
                </c:pt>
                <c:pt idx="4260">
                  <c:v>3</c:v>
                </c:pt>
                <c:pt idx="4261">
                  <c:v>3</c:v>
                </c:pt>
                <c:pt idx="4262">
                  <c:v>3</c:v>
                </c:pt>
                <c:pt idx="4263">
                  <c:v>3</c:v>
                </c:pt>
                <c:pt idx="4264">
                  <c:v>3</c:v>
                </c:pt>
                <c:pt idx="4265">
                  <c:v>3</c:v>
                </c:pt>
                <c:pt idx="4266">
                  <c:v>3</c:v>
                </c:pt>
                <c:pt idx="4267">
                  <c:v>3</c:v>
                </c:pt>
                <c:pt idx="4268">
                  <c:v>3</c:v>
                </c:pt>
                <c:pt idx="4269">
                  <c:v>3</c:v>
                </c:pt>
                <c:pt idx="4270">
                  <c:v>3</c:v>
                </c:pt>
                <c:pt idx="4271">
                  <c:v>3</c:v>
                </c:pt>
                <c:pt idx="4272">
                  <c:v>3</c:v>
                </c:pt>
                <c:pt idx="4273">
                  <c:v>3</c:v>
                </c:pt>
                <c:pt idx="4274">
                  <c:v>3</c:v>
                </c:pt>
                <c:pt idx="4275">
                  <c:v>3</c:v>
                </c:pt>
                <c:pt idx="4276">
                  <c:v>3</c:v>
                </c:pt>
                <c:pt idx="4277">
                  <c:v>3</c:v>
                </c:pt>
                <c:pt idx="4278">
                  <c:v>3</c:v>
                </c:pt>
                <c:pt idx="4279">
                  <c:v>3</c:v>
                </c:pt>
                <c:pt idx="4280">
                  <c:v>3</c:v>
                </c:pt>
                <c:pt idx="4281">
                  <c:v>3</c:v>
                </c:pt>
                <c:pt idx="4282">
                  <c:v>3</c:v>
                </c:pt>
                <c:pt idx="4283">
                  <c:v>3</c:v>
                </c:pt>
                <c:pt idx="4284">
                  <c:v>3</c:v>
                </c:pt>
                <c:pt idx="4285">
                  <c:v>3</c:v>
                </c:pt>
                <c:pt idx="4286">
                  <c:v>3</c:v>
                </c:pt>
                <c:pt idx="4287">
                  <c:v>3</c:v>
                </c:pt>
                <c:pt idx="4288">
                  <c:v>3</c:v>
                </c:pt>
                <c:pt idx="4289">
                  <c:v>3</c:v>
                </c:pt>
                <c:pt idx="4290">
                  <c:v>3</c:v>
                </c:pt>
                <c:pt idx="4291">
                  <c:v>3</c:v>
                </c:pt>
                <c:pt idx="4292">
                  <c:v>3</c:v>
                </c:pt>
                <c:pt idx="4293">
                  <c:v>3</c:v>
                </c:pt>
                <c:pt idx="4294">
                  <c:v>3</c:v>
                </c:pt>
                <c:pt idx="4295">
                  <c:v>3</c:v>
                </c:pt>
                <c:pt idx="4296">
                  <c:v>3</c:v>
                </c:pt>
                <c:pt idx="4297">
                  <c:v>3</c:v>
                </c:pt>
                <c:pt idx="4298">
                  <c:v>3</c:v>
                </c:pt>
                <c:pt idx="4299">
                  <c:v>3</c:v>
                </c:pt>
                <c:pt idx="4300">
                  <c:v>3</c:v>
                </c:pt>
                <c:pt idx="4301">
                  <c:v>3</c:v>
                </c:pt>
                <c:pt idx="4302">
                  <c:v>3</c:v>
                </c:pt>
                <c:pt idx="4303">
                  <c:v>3</c:v>
                </c:pt>
                <c:pt idx="4304">
                  <c:v>3</c:v>
                </c:pt>
                <c:pt idx="4305">
                  <c:v>3</c:v>
                </c:pt>
                <c:pt idx="4306">
                  <c:v>3</c:v>
                </c:pt>
                <c:pt idx="4307">
                  <c:v>3</c:v>
                </c:pt>
                <c:pt idx="4308">
                  <c:v>3</c:v>
                </c:pt>
                <c:pt idx="4309">
                  <c:v>3</c:v>
                </c:pt>
                <c:pt idx="4310">
                  <c:v>3</c:v>
                </c:pt>
                <c:pt idx="4311">
                  <c:v>3</c:v>
                </c:pt>
                <c:pt idx="4312">
                  <c:v>3</c:v>
                </c:pt>
                <c:pt idx="4313">
                  <c:v>3</c:v>
                </c:pt>
                <c:pt idx="4314">
                  <c:v>3</c:v>
                </c:pt>
                <c:pt idx="4315">
                  <c:v>3</c:v>
                </c:pt>
                <c:pt idx="4316">
                  <c:v>3</c:v>
                </c:pt>
                <c:pt idx="4317">
                  <c:v>3</c:v>
                </c:pt>
                <c:pt idx="4318">
                  <c:v>3</c:v>
                </c:pt>
                <c:pt idx="4319">
                  <c:v>3</c:v>
                </c:pt>
                <c:pt idx="4320">
                  <c:v>3</c:v>
                </c:pt>
                <c:pt idx="4321">
                  <c:v>3</c:v>
                </c:pt>
                <c:pt idx="4322">
                  <c:v>3</c:v>
                </c:pt>
                <c:pt idx="4323">
                  <c:v>3</c:v>
                </c:pt>
                <c:pt idx="4324">
                  <c:v>3</c:v>
                </c:pt>
                <c:pt idx="4325">
                  <c:v>3</c:v>
                </c:pt>
                <c:pt idx="4326">
                  <c:v>3</c:v>
                </c:pt>
                <c:pt idx="4327">
                  <c:v>3</c:v>
                </c:pt>
                <c:pt idx="4328">
                  <c:v>3</c:v>
                </c:pt>
                <c:pt idx="4329">
                  <c:v>3</c:v>
                </c:pt>
                <c:pt idx="4330">
                  <c:v>3</c:v>
                </c:pt>
                <c:pt idx="4331">
                  <c:v>3</c:v>
                </c:pt>
                <c:pt idx="4332">
                  <c:v>3</c:v>
                </c:pt>
                <c:pt idx="4333">
                  <c:v>3</c:v>
                </c:pt>
                <c:pt idx="4334">
                  <c:v>3</c:v>
                </c:pt>
                <c:pt idx="4335">
                  <c:v>3</c:v>
                </c:pt>
                <c:pt idx="4336">
                  <c:v>3</c:v>
                </c:pt>
                <c:pt idx="4337">
                  <c:v>3</c:v>
                </c:pt>
                <c:pt idx="4338">
                  <c:v>3</c:v>
                </c:pt>
                <c:pt idx="4339">
                  <c:v>3</c:v>
                </c:pt>
                <c:pt idx="4340">
                  <c:v>3</c:v>
                </c:pt>
                <c:pt idx="4341">
                  <c:v>3</c:v>
                </c:pt>
                <c:pt idx="4342">
                  <c:v>3</c:v>
                </c:pt>
                <c:pt idx="4343">
                  <c:v>3</c:v>
                </c:pt>
                <c:pt idx="4344">
                  <c:v>3</c:v>
                </c:pt>
                <c:pt idx="4345">
                  <c:v>3</c:v>
                </c:pt>
                <c:pt idx="4346">
                  <c:v>3</c:v>
                </c:pt>
                <c:pt idx="4347">
                  <c:v>3</c:v>
                </c:pt>
                <c:pt idx="4348">
                  <c:v>3</c:v>
                </c:pt>
                <c:pt idx="4349">
                  <c:v>3</c:v>
                </c:pt>
                <c:pt idx="4350">
                  <c:v>3</c:v>
                </c:pt>
                <c:pt idx="4351">
                  <c:v>3</c:v>
                </c:pt>
                <c:pt idx="4352">
                  <c:v>3</c:v>
                </c:pt>
                <c:pt idx="4353">
                  <c:v>3</c:v>
                </c:pt>
                <c:pt idx="4354">
                  <c:v>3</c:v>
                </c:pt>
                <c:pt idx="4355">
                  <c:v>3</c:v>
                </c:pt>
                <c:pt idx="4356">
                  <c:v>3</c:v>
                </c:pt>
                <c:pt idx="4357">
                  <c:v>3</c:v>
                </c:pt>
                <c:pt idx="4358">
                  <c:v>3</c:v>
                </c:pt>
                <c:pt idx="4359">
                  <c:v>3</c:v>
                </c:pt>
                <c:pt idx="4360">
                  <c:v>3</c:v>
                </c:pt>
                <c:pt idx="4361">
                  <c:v>3</c:v>
                </c:pt>
                <c:pt idx="4362">
                  <c:v>3</c:v>
                </c:pt>
                <c:pt idx="4363">
                  <c:v>3</c:v>
                </c:pt>
                <c:pt idx="4364">
                  <c:v>3</c:v>
                </c:pt>
                <c:pt idx="4365">
                  <c:v>3</c:v>
                </c:pt>
                <c:pt idx="4366">
                  <c:v>3</c:v>
                </c:pt>
                <c:pt idx="4367">
                  <c:v>3</c:v>
                </c:pt>
                <c:pt idx="4368">
                  <c:v>3</c:v>
                </c:pt>
                <c:pt idx="4369">
                  <c:v>3</c:v>
                </c:pt>
                <c:pt idx="4370">
                  <c:v>3</c:v>
                </c:pt>
                <c:pt idx="4371">
                  <c:v>3</c:v>
                </c:pt>
                <c:pt idx="4372">
                  <c:v>3</c:v>
                </c:pt>
                <c:pt idx="4373">
                  <c:v>3</c:v>
                </c:pt>
                <c:pt idx="4374">
                  <c:v>3</c:v>
                </c:pt>
                <c:pt idx="4375">
                  <c:v>3</c:v>
                </c:pt>
                <c:pt idx="4376">
                  <c:v>3</c:v>
                </c:pt>
                <c:pt idx="4377">
                  <c:v>3</c:v>
                </c:pt>
                <c:pt idx="4378">
                  <c:v>3</c:v>
                </c:pt>
                <c:pt idx="4379">
                  <c:v>3</c:v>
                </c:pt>
                <c:pt idx="4380">
                  <c:v>3</c:v>
                </c:pt>
                <c:pt idx="4381">
                  <c:v>3</c:v>
                </c:pt>
                <c:pt idx="4382">
                  <c:v>3</c:v>
                </c:pt>
                <c:pt idx="4383">
                  <c:v>3</c:v>
                </c:pt>
                <c:pt idx="4384">
                  <c:v>3</c:v>
                </c:pt>
                <c:pt idx="4385">
                  <c:v>3</c:v>
                </c:pt>
                <c:pt idx="4386">
                  <c:v>3</c:v>
                </c:pt>
                <c:pt idx="4387">
                  <c:v>3</c:v>
                </c:pt>
                <c:pt idx="4388">
                  <c:v>3</c:v>
                </c:pt>
                <c:pt idx="4389">
                  <c:v>3</c:v>
                </c:pt>
                <c:pt idx="4390">
                  <c:v>3</c:v>
                </c:pt>
                <c:pt idx="4391">
                  <c:v>3</c:v>
                </c:pt>
                <c:pt idx="4392">
                  <c:v>3</c:v>
                </c:pt>
                <c:pt idx="4393">
                  <c:v>3</c:v>
                </c:pt>
                <c:pt idx="4394">
                  <c:v>3</c:v>
                </c:pt>
                <c:pt idx="4395">
                  <c:v>3</c:v>
                </c:pt>
                <c:pt idx="4396">
                  <c:v>3</c:v>
                </c:pt>
                <c:pt idx="4397">
                  <c:v>3</c:v>
                </c:pt>
                <c:pt idx="4398">
                  <c:v>3</c:v>
                </c:pt>
                <c:pt idx="4399">
                  <c:v>3</c:v>
                </c:pt>
                <c:pt idx="4400">
                  <c:v>3</c:v>
                </c:pt>
                <c:pt idx="4401">
                  <c:v>3</c:v>
                </c:pt>
                <c:pt idx="4402">
                  <c:v>3</c:v>
                </c:pt>
                <c:pt idx="4403">
                  <c:v>3</c:v>
                </c:pt>
                <c:pt idx="4404">
                  <c:v>3</c:v>
                </c:pt>
                <c:pt idx="4405">
                  <c:v>3</c:v>
                </c:pt>
                <c:pt idx="4406">
                  <c:v>3</c:v>
                </c:pt>
                <c:pt idx="4407">
                  <c:v>3</c:v>
                </c:pt>
                <c:pt idx="4408">
                  <c:v>3</c:v>
                </c:pt>
                <c:pt idx="4409">
                  <c:v>3</c:v>
                </c:pt>
                <c:pt idx="4410">
                  <c:v>3</c:v>
                </c:pt>
                <c:pt idx="4411">
                  <c:v>3</c:v>
                </c:pt>
                <c:pt idx="4412">
                  <c:v>3</c:v>
                </c:pt>
                <c:pt idx="4413">
                  <c:v>3</c:v>
                </c:pt>
                <c:pt idx="4414">
                  <c:v>3</c:v>
                </c:pt>
                <c:pt idx="4415">
                  <c:v>3</c:v>
                </c:pt>
                <c:pt idx="4416">
                  <c:v>3</c:v>
                </c:pt>
                <c:pt idx="4417">
                  <c:v>3</c:v>
                </c:pt>
                <c:pt idx="4418">
                  <c:v>3</c:v>
                </c:pt>
                <c:pt idx="4419">
                  <c:v>3</c:v>
                </c:pt>
                <c:pt idx="4420">
                  <c:v>3</c:v>
                </c:pt>
                <c:pt idx="4421">
                  <c:v>3</c:v>
                </c:pt>
                <c:pt idx="4422">
                  <c:v>3</c:v>
                </c:pt>
                <c:pt idx="4423">
                  <c:v>3</c:v>
                </c:pt>
                <c:pt idx="4424">
                  <c:v>3</c:v>
                </c:pt>
                <c:pt idx="4425">
                  <c:v>3</c:v>
                </c:pt>
                <c:pt idx="4426">
                  <c:v>3</c:v>
                </c:pt>
                <c:pt idx="4427">
                  <c:v>3</c:v>
                </c:pt>
                <c:pt idx="4428">
                  <c:v>3</c:v>
                </c:pt>
                <c:pt idx="4429">
                  <c:v>3</c:v>
                </c:pt>
                <c:pt idx="4430">
                  <c:v>3</c:v>
                </c:pt>
                <c:pt idx="4431">
                  <c:v>3</c:v>
                </c:pt>
                <c:pt idx="4432">
                  <c:v>3</c:v>
                </c:pt>
                <c:pt idx="4433">
                  <c:v>3</c:v>
                </c:pt>
                <c:pt idx="4434">
                  <c:v>3</c:v>
                </c:pt>
                <c:pt idx="4435">
                  <c:v>3</c:v>
                </c:pt>
                <c:pt idx="4436">
                  <c:v>3</c:v>
                </c:pt>
                <c:pt idx="4437">
                  <c:v>3</c:v>
                </c:pt>
                <c:pt idx="4438">
                  <c:v>3</c:v>
                </c:pt>
                <c:pt idx="4439">
                  <c:v>3</c:v>
                </c:pt>
                <c:pt idx="4440">
                  <c:v>3</c:v>
                </c:pt>
                <c:pt idx="4441">
                  <c:v>3</c:v>
                </c:pt>
                <c:pt idx="4442">
                  <c:v>3</c:v>
                </c:pt>
                <c:pt idx="4443">
                  <c:v>3</c:v>
                </c:pt>
                <c:pt idx="4444">
                  <c:v>3</c:v>
                </c:pt>
                <c:pt idx="4445">
                  <c:v>3</c:v>
                </c:pt>
                <c:pt idx="4446">
                  <c:v>3</c:v>
                </c:pt>
                <c:pt idx="4447">
                  <c:v>3</c:v>
                </c:pt>
                <c:pt idx="4448">
                  <c:v>3</c:v>
                </c:pt>
                <c:pt idx="4449">
                  <c:v>3</c:v>
                </c:pt>
                <c:pt idx="4450">
                  <c:v>3</c:v>
                </c:pt>
                <c:pt idx="4451">
                  <c:v>3</c:v>
                </c:pt>
                <c:pt idx="4452">
                  <c:v>3</c:v>
                </c:pt>
                <c:pt idx="4453">
                  <c:v>3</c:v>
                </c:pt>
                <c:pt idx="4454">
                  <c:v>3</c:v>
                </c:pt>
                <c:pt idx="4455">
                  <c:v>3</c:v>
                </c:pt>
                <c:pt idx="4456">
                  <c:v>3</c:v>
                </c:pt>
                <c:pt idx="4457">
                  <c:v>3</c:v>
                </c:pt>
                <c:pt idx="4458">
                  <c:v>3</c:v>
                </c:pt>
                <c:pt idx="4459">
                  <c:v>3</c:v>
                </c:pt>
                <c:pt idx="4460">
                  <c:v>3</c:v>
                </c:pt>
                <c:pt idx="4461">
                  <c:v>3</c:v>
                </c:pt>
                <c:pt idx="4462">
                  <c:v>3</c:v>
                </c:pt>
                <c:pt idx="4463">
                  <c:v>3</c:v>
                </c:pt>
                <c:pt idx="4464">
                  <c:v>3</c:v>
                </c:pt>
                <c:pt idx="4465">
                  <c:v>3</c:v>
                </c:pt>
                <c:pt idx="4466">
                  <c:v>3</c:v>
                </c:pt>
                <c:pt idx="4467">
                  <c:v>3</c:v>
                </c:pt>
                <c:pt idx="4468">
                  <c:v>3</c:v>
                </c:pt>
                <c:pt idx="4469">
                  <c:v>3</c:v>
                </c:pt>
                <c:pt idx="4470">
                  <c:v>3</c:v>
                </c:pt>
                <c:pt idx="4471">
                  <c:v>3</c:v>
                </c:pt>
                <c:pt idx="4472">
                  <c:v>3</c:v>
                </c:pt>
                <c:pt idx="4473">
                  <c:v>3</c:v>
                </c:pt>
                <c:pt idx="4474">
                  <c:v>3</c:v>
                </c:pt>
                <c:pt idx="4475">
                  <c:v>3</c:v>
                </c:pt>
                <c:pt idx="4476">
                  <c:v>3</c:v>
                </c:pt>
                <c:pt idx="4477">
                  <c:v>3</c:v>
                </c:pt>
                <c:pt idx="4478">
                  <c:v>3</c:v>
                </c:pt>
                <c:pt idx="4479">
                  <c:v>3</c:v>
                </c:pt>
                <c:pt idx="4480">
                  <c:v>3</c:v>
                </c:pt>
                <c:pt idx="4481">
                  <c:v>3</c:v>
                </c:pt>
                <c:pt idx="4482">
                  <c:v>3</c:v>
                </c:pt>
                <c:pt idx="4483">
                  <c:v>3</c:v>
                </c:pt>
                <c:pt idx="4484">
                  <c:v>3</c:v>
                </c:pt>
                <c:pt idx="4485">
                  <c:v>3</c:v>
                </c:pt>
                <c:pt idx="4486">
                  <c:v>3</c:v>
                </c:pt>
                <c:pt idx="4487">
                  <c:v>3</c:v>
                </c:pt>
                <c:pt idx="4488">
                  <c:v>3</c:v>
                </c:pt>
                <c:pt idx="4489">
                  <c:v>3</c:v>
                </c:pt>
                <c:pt idx="4490">
                  <c:v>3</c:v>
                </c:pt>
                <c:pt idx="4491">
                  <c:v>3</c:v>
                </c:pt>
                <c:pt idx="4492">
                  <c:v>3</c:v>
                </c:pt>
                <c:pt idx="4493">
                  <c:v>3</c:v>
                </c:pt>
                <c:pt idx="4494">
                  <c:v>3</c:v>
                </c:pt>
                <c:pt idx="4495">
                  <c:v>3</c:v>
                </c:pt>
                <c:pt idx="4496">
                  <c:v>3</c:v>
                </c:pt>
                <c:pt idx="4497">
                  <c:v>3</c:v>
                </c:pt>
                <c:pt idx="4498">
                  <c:v>3</c:v>
                </c:pt>
                <c:pt idx="4499">
                  <c:v>3</c:v>
                </c:pt>
                <c:pt idx="4500">
                  <c:v>3</c:v>
                </c:pt>
                <c:pt idx="4501">
                  <c:v>3</c:v>
                </c:pt>
                <c:pt idx="4502">
                  <c:v>3</c:v>
                </c:pt>
                <c:pt idx="4503">
                  <c:v>3</c:v>
                </c:pt>
                <c:pt idx="4504">
                  <c:v>3</c:v>
                </c:pt>
                <c:pt idx="4505">
                  <c:v>3</c:v>
                </c:pt>
                <c:pt idx="4506">
                  <c:v>3</c:v>
                </c:pt>
                <c:pt idx="4507">
                  <c:v>3</c:v>
                </c:pt>
                <c:pt idx="4508">
                  <c:v>3</c:v>
                </c:pt>
                <c:pt idx="4509">
                  <c:v>3</c:v>
                </c:pt>
                <c:pt idx="4510">
                  <c:v>3</c:v>
                </c:pt>
                <c:pt idx="4511">
                  <c:v>3</c:v>
                </c:pt>
                <c:pt idx="4512">
                  <c:v>3</c:v>
                </c:pt>
                <c:pt idx="4513">
                  <c:v>3</c:v>
                </c:pt>
                <c:pt idx="4514">
                  <c:v>3</c:v>
                </c:pt>
                <c:pt idx="4515">
                  <c:v>3</c:v>
                </c:pt>
                <c:pt idx="4516">
                  <c:v>3</c:v>
                </c:pt>
                <c:pt idx="4517">
                  <c:v>3</c:v>
                </c:pt>
                <c:pt idx="4518">
                  <c:v>3</c:v>
                </c:pt>
                <c:pt idx="4519">
                  <c:v>3</c:v>
                </c:pt>
                <c:pt idx="4520">
                  <c:v>3</c:v>
                </c:pt>
                <c:pt idx="4521">
                  <c:v>3</c:v>
                </c:pt>
                <c:pt idx="4522">
                  <c:v>3</c:v>
                </c:pt>
                <c:pt idx="4523">
                  <c:v>3</c:v>
                </c:pt>
                <c:pt idx="4524">
                  <c:v>3</c:v>
                </c:pt>
                <c:pt idx="4525">
                  <c:v>3</c:v>
                </c:pt>
                <c:pt idx="4526">
                  <c:v>3</c:v>
                </c:pt>
                <c:pt idx="4527">
                  <c:v>3</c:v>
                </c:pt>
                <c:pt idx="4528">
                  <c:v>3</c:v>
                </c:pt>
                <c:pt idx="4529">
                  <c:v>3</c:v>
                </c:pt>
                <c:pt idx="4530">
                  <c:v>3</c:v>
                </c:pt>
                <c:pt idx="4531">
                  <c:v>3</c:v>
                </c:pt>
                <c:pt idx="4532">
                  <c:v>3</c:v>
                </c:pt>
                <c:pt idx="4533">
                  <c:v>3</c:v>
                </c:pt>
                <c:pt idx="4534">
                  <c:v>3</c:v>
                </c:pt>
                <c:pt idx="4535">
                  <c:v>3</c:v>
                </c:pt>
                <c:pt idx="4536">
                  <c:v>3</c:v>
                </c:pt>
                <c:pt idx="4537">
                  <c:v>3</c:v>
                </c:pt>
                <c:pt idx="4538">
                  <c:v>3</c:v>
                </c:pt>
                <c:pt idx="4539">
                  <c:v>3</c:v>
                </c:pt>
                <c:pt idx="4540">
                  <c:v>3</c:v>
                </c:pt>
                <c:pt idx="4541">
                  <c:v>3</c:v>
                </c:pt>
                <c:pt idx="4542">
                  <c:v>3</c:v>
                </c:pt>
                <c:pt idx="4543">
                  <c:v>3</c:v>
                </c:pt>
                <c:pt idx="4544">
                  <c:v>3</c:v>
                </c:pt>
                <c:pt idx="4545">
                  <c:v>3</c:v>
                </c:pt>
                <c:pt idx="4546">
                  <c:v>3</c:v>
                </c:pt>
                <c:pt idx="4547">
                  <c:v>3</c:v>
                </c:pt>
                <c:pt idx="4548">
                  <c:v>3</c:v>
                </c:pt>
                <c:pt idx="4549">
                  <c:v>3</c:v>
                </c:pt>
                <c:pt idx="4550">
                  <c:v>3</c:v>
                </c:pt>
                <c:pt idx="4551">
                  <c:v>3</c:v>
                </c:pt>
                <c:pt idx="4552">
                  <c:v>3</c:v>
                </c:pt>
                <c:pt idx="4553">
                  <c:v>3</c:v>
                </c:pt>
                <c:pt idx="4554">
                  <c:v>3</c:v>
                </c:pt>
                <c:pt idx="4555">
                  <c:v>3</c:v>
                </c:pt>
                <c:pt idx="4556">
                  <c:v>3</c:v>
                </c:pt>
                <c:pt idx="4557">
                  <c:v>3</c:v>
                </c:pt>
                <c:pt idx="4558">
                  <c:v>3</c:v>
                </c:pt>
                <c:pt idx="4559">
                  <c:v>3</c:v>
                </c:pt>
                <c:pt idx="4560">
                  <c:v>3</c:v>
                </c:pt>
                <c:pt idx="4561">
                  <c:v>3</c:v>
                </c:pt>
                <c:pt idx="4562">
                  <c:v>3</c:v>
                </c:pt>
                <c:pt idx="4563">
                  <c:v>3</c:v>
                </c:pt>
                <c:pt idx="4564">
                  <c:v>3</c:v>
                </c:pt>
                <c:pt idx="4565">
                  <c:v>3</c:v>
                </c:pt>
                <c:pt idx="4566">
                  <c:v>3</c:v>
                </c:pt>
                <c:pt idx="4567">
                  <c:v>3</c:v>
                </c:pt>
                <c:pt idx="4568">
                  <c:v>3</c:v>
                </c:pt>
                <c:pt idx="4569">
                  <c:v>3</c:v>
                </c:pt>
                <c:pt idx="4570">
                  <c:v>3</c:v>
                </c:pt>
                <c:pt idx="4571">
                  <c:v>3</c:v>
                </c:pt>
                <c:pt idx="4572">
                  <c:v>3</c:v>
                </c:pt>
                <c:pt idx="4573">
                  <c:v>3</c:v>
                </c:pt>
                <c:pt idx="4574">
                  <c:v>3</c:v>
                </c:pt>
                <c:pt idx="4575">
                  <c:v>3</c:v>
                </c:pt>
                <c:pt idx="4576">
                  <c:v>3</c:v>
                </c:pt>
                <c:pt idx="4577">
                  <c:v>3</c:v>
                </c:pt>
                <c:pt idx="4578">
                  <c:v>3</c:v>
                </c:pt>
                <c:pt idx="4579">
                  <c:v>3</c:v>
                </c:pt>
                <c:pt idx="4580">
                  <c:v>3</c:v>
                </c:pt>
                <c:pt idx="4581">
                  <c:v>3</c:v>
                </c:pt>
                <c:pt idx="4582">
                  <c:v>3</c:v>
                </c:pt>
                <c:pt idx="4583">
                  <c:v>3</c:v>
                </c:pt>
                <c:pt idx="4584">
                  <c:v>3</c:v>
                </c:pt>
                <c:pt idx="4585">
                  <c:v>3</c:v>
                </c:pt>
                <c:pt idx="4586">
                  <c:v>3</c:v>
                </c:pt>
                <c:pt idx="4587">
                  <c:v>3</c:v>
                </c:pt>
                <c:pt idx="4588">
                  <c:v>3</c:v>
                </c:pt>
                <c:pt idx="4589">
                  <c:v>3</c:v>
                </c:pt>
                <c:pt idx="4590">
                  <c:v>3</c:v>
                </c:pt>
                <c:pt idx="4591">
                  <c:v>3</c:v>
                </c:pt>
                <c:pt idx="4592">
                  <c:v>3</c:v>
                </c:pt>
                <c:pt idx="4593">
                  <c:v>3</c:v>
                </c:pt>
                <c:pt idx="4594">
                  <c:v>3</c:v>
                </c:pt>
                <c:pt idx="4595">
                  <c:v>3</c:v>
                </c:pt>
                <c:pt idx="4596">
                  <c:v>3</c:v>
                </c:pt>
                <c:pt idx="4597">
                  <c:v>3</c:v>
                </c:pt>
                <c:pt idx="4598">
                  <c:v>3</c:v>
                </c:pt>
                <c:pt idx="4599">
                  <c:v>3</c:v>
                </c:pt>
                <c:pt idx="4600">
                  <c:v>3</c:v>
                </c:pt>
                <c:pt idx="4601">
                  <c:v>3</c:v>
                </c:pt>
                <c:pt idx="4602">
                  <c:v>3</c:v>
                </c:pt>
                <c:pt idx="4603">
                  <c:v>3</c:v>
                </c:pt>
                <c:pt idx="4604">
                  <c:v>3</c:v>
                </c:pt>
                <c:pt idx="4605">
                  <c:v>3</c:v>
                </c:pt>
                <c:pt idx="4606">
                  <c:v>3</c:v>
                </c:pt>
                <c:pt idx="4607">
                  <c:v>3</c:v>
                </c:pt>
                <c:pt idx="4608">
                  <c:v>3</c:v>
                </c:pt>
                <c:pt idx="4609">
                  <c:v>3</c:v>
                </c:pt>
                <c:pt idx="4610">
                  <c:v>3</c:v>
                </c:pt>
                <c:pt idx="4611">
                  <c:v>3</c:v>
                </c:pt>
                <c:pt idx="4612">
                  <c:v>3</c:v>
                </c:pt>
                <c:pt idx="4613">
                  <c:v>3</c:v>
                </c:pt>
                <c:pt idx="4614">
                  <c:v>3</c:v>
                </c:pt>
                <c:pt idx="4615">
                  <c:v>3</c:v>
                </c:pt>
                <c:pt idx="4616">
                  <c:v>3</c:v>
                </c:pt>
                <c:pt idx="4617">
                  <c:v>3</c:v>
                </c:pt>
                <c:pt idx="4618">
                  <c:v>3</c:v>
                </c:pt>
                <c:pt idx="4619">
                  <c:v>3</c:v>
                </c:pt>
                <c:pt idx="4620">
                  <c:v>3</c:v>
                </c:pt>
                <c:pt idx="4621">
                  <c:v>3</c:v>
                </c:pt>
                <c:pt idx="4622">
                  <c:v>3</c:v>
                </c:pt>
                <c:pt idx="4623">
                  <c:v>3</c:v>
                </c:pt>
                <c:pt idx="4624">
                  <c:v>3</c:v>
                </c:pt>
                <c:pt idx="4625">
                  <c:v>3</c:v>
                </c:pt>
                <c:pt idx="4626">
                  <c:v>3</c:v>
                </c:pt>
                <c:pt idx="4627">
                  <c:v>3</c:v>
                </c:pt>
                <c:pt idx="4628">
                  <c:v>3</c:v>
                </c:pt>
                <c:pt idx="4629">
                  <c:v>3</c:v>
                </c:pt>
                <c:pt idx="4630">
                  <c:v>3</c:v>
                </c:pt>
                <c:pt idx="4631">
                  <c:v>3</c:v>
                </c:pt>
                <c:pt idx="4632">
                  <c:v>3</c:v>
                </c:pt>
                <c:pt idx="4633">
                  <c:v>3</c:v>
                </c:pt>
                <c:pt idx="4634">
                  <c:v>3</c:v>
                </c:pt>
                <c:pt idx="4635">
                  <c:v>3</c:v>
                </c:pt>
                <c:pt idx="4636">
                  <c:v>3</c:v>
                </c:pt>
                <c:pt idx="4637">
                  <c:v>3</c:v>
                </c:pt>
                <c:pt idx="4638">
                  <c:v>3</c:v>
                </c:pt>
                <c:pt idx="4639">
                  <c:v>3</c:v>
                </c:pt>
                <c:pt idx="4640">
                  <c:v>3</c:v>
                </c:pt>
                <c:pt idx="4641">
                  <c:v>3</c:v>
                </c:pt>
                <c:pt idx="4642">
                  <c:v>3</c:v>
                </c:pt>
                <c:pt idx="4643">
                  <c:v>3</c:v>
                </c:pt>
                <c:pt idx="4644">
                  <c:v>3</c:v>
                </c:pt>
                <c:pt idx="4645">
                  <c:v>3</c:v>
                </c:pt>
                <c:pt idx="4646">
                  <c:v>3</c:v>
                </c:pt>
                <c:pt idx="4647">
                  <c:v>3</c:v>
                </c:pt>
                <c:pt idx="4648">
                  <c:v>3</c:v>
                </c:pt>
                <c:pt idx="4649">
                  <c:v>3</c:v>
                </c:pt>
                <c:pt idx="4650">
                  <c:v>3</c:v>
                </c:pt>
                <c:pt idx="4651">
                  <c:v>3</c:v>
                </c:pt>
                <c:pt idx="4652">
                  <c:v>3</c:v>
                </c:pt>
                <c:pt idx="4653">
                  <c:v>3</c:v>
                </c:pt>
                <c:pt idx="4654">
                  <c:v>3</c:v>
                </c:pt>
                <c:pt idx="4655">
                  <c:v>3</c:v>
                </c:pt>
                <c:pt idx="4656">
                  <c:v>3</c:v>
                </c:pt>
                <c:pt idx="4657">
                  <c:v>3</c:v>
                </c:pt>
                <c:pt idx="4658">
                  <c:v>3</c:v>
                </c:pt>
                <c:pt idx="4659">
                  <c:v>3</c:v>
                </c:pt>
                <c:pt idx="4660">
                  <c:v>3</c:v>
                </c:pt>
                <c:pt idx="4661">
                  <c:v>3</c:v>
                </c:pt>
                <c:pt idx="4662">
                  <c:v>3</c:v>
                </c:pt>
                <c:pt idx="4663">
                  <c:v>3</c:v>
                </c:pt>
                <c:pt idx="4664">
                  <c:v>3</c:v>
                </c:pt>
                <c:pt idx="4665">
                  <c:v>3</c:v>
                </c:pt>
                <c:pt idx="4666">
                  <c:v>3</c:v>
                </c:pt>
                <c:pt idx="4667">
                  <c:v>3</c:v>
                </c:pt>
                <c:pt idx="4668">
                  <c:v>3</c:v>
                </c:pt>
                <c:pt idx="4669">
                  <c:v>3</c:v>
                </c:pt>
                <c:pt idx="4670">
                  <c:v>3</c:v>
                </c:pt>
                <c:pt idx="4671">
                  <c:v>3</c:v>
                </c:pt>
                <c:pt idx="4672">
                  <c:v>3</c:v>
                </c:pt>
                <c:pt idx="4673">
                  <c:v>3</c:v>
                </c:pt>
                <c:pt idx="4674">
                  <c:v>3</c:v>
                </c:pt>
                <c:pt idx="4675">
                  <c:v>3</c:v>
                </c:pt>
                <c:pt idx="4676">
                  <c:v>3</c:v>
                </c:pt>
                <c:pt idx="4677">
                  <c:v>3</c:v>
                </c:pt>
                <c:pt idx="4678">
                  <c:v>3</c:v>
                </c:pt>
                <c:pt idx="4679">
                  <c:v>3</c:v>
                </c:pt>
                <c:pt idx="4680">
                  <c:v>3</c:v>
                </c:pt>
                <c:pt idx="4681">
                  <c:v>3</c:v>
                </c:pt>
                <c:pt idx="4682">
                  <c:v>3</c:v>
                </c:pt>
                <c:pt idx="4683">
                  <c:v>3</c:v>
                </c:pt>
                <c:pt idx="4684">
                  <c:v>3</c:v>
                </c:pt>
                <c:pt idx="4685">
                  <c:v>3</c:v>
                </c:pt>
                <c:pt idx="4686">
                  <c:v>3</c:v>
                </c:pt>
                <c:pt idx="4687">
                  <c:v>3</c:v>
                </c:pt>
                <c:pt idx="4688">
                  <c:v>3</c:v>
                </c:pt>
                <c:pt idx="4689">
                  <c:v>3</c:v>
                </c:pt>
                <c:pt idx="4690">
                  <c:v>3</c:v>
                </c:pt>
                <c:pt idx="4691">
                  <c:v>3</c:v>
                </c:pt>
                <c:pt idx="4692">
                  <c:v>3</c:v>
                </c:pt>
                <c:pt idx="4693">
                  <c:v>3</c:v>
                </c:pt>
                <c:pt idx="4694">
                  <c:v>3</c:v>
                </c:pt>
                <c:pt idx="4695">
                  <c:v>3</c:v>
                </c:pt>
                <c:pt idx="4696">
                  <c:v>3</c:v>
                </c:pt>
                <c:pt idx="4697">
                  <c:v>3</c:v>
                </c:pt>
                <c:pt idx="4698">
                  <c:v>3</c:v>
                </c:pt>
                <c:pt idx="4699">
                  <c:v>3</c:v>
                </c:pt>
                <c:pt idx="4700">
                  <c:v>3</c:v>
                </c:pt>
                <c:pt idx="4701">
                  <c:v>3</c:v>
                </c:pt>
                <c:pt idx="4702">
                  <c:v>3</c:v>
                </c:pt>
                <c:pt idx="4703">
                  <c:v>3</c:v>
                </c:pt>
                <c:pt idx="4704">
                  <c:v>3</c:v>
                </c:pt>
                <c:pt idx="4705">
                  <c:v>3</c:v>
                </c:pt>
                <c:pt idx="4706">
                  <c:v>3</c:v>
                </c:pt>
                <c:pt idx="4707">
                  <c:v>3</c:v>
                </c:pt>
                <c:pt idx="4708">
                  <c:v>3</c:v>
                </c:pt>
                <c:pt idx="4709">
                  <c:v>3</c:v>
                </c:pt>
                <c:pt idx="4710">
                  <c:v>3</c:v>
                </c:pt>
                <c:pt idx="4711">
                  <c:v>3</c:v>
                </c:pt>
                <c:pt idx="4712">
                  <c:v>3</c:v>
                </c:pt>
                <c:pt idx="4713">
                  <c:v>3</c:v>
                </c:pt>
                <c:pt idx="4714">
                  <c:v>3</c:v>
                </c:pt>
                <c:pt idx="4715">
                  <c:v>3</c:v>
                </c:pt>
                <c:pt idx="4716">
                  <c:v>3</c:v>
                </c:pt>
                <c:pt idx="4717">
                  <c:v>3</c:v>
                </c:pt>
                <c:pt idx="4718">
                  <c:v>3</c:v>
                </c:pt>
                <c:pt idx="4719">
                  <c:v>3</c:v>
                </c:pt>
                <c:pt idx="4720">
                  <c:v>3</c:v>
                </c:pt>
                <c:pt idx="4721">
                  <c:v>3</c:v>
                </c:pt>
                <c:pt idx="4722">
                  <c:v>3</c:v>
                </c:pt>
                <c:pt idx="4723">
                  <c:v>3</c:v>
                </c:pt>
                <c:pt idx="4724">
                  <c:v>3</c:v>
                </c:pt>
                <c:pt idx="4725">
                  <c:v>3</c:v>
                </c:pt>
                <c:pt idx="4726">
                  <c:v>3</c:v>
                </c:pt>
                <c:pt idx="4727">
                  <c:v>3</c:v>
                </c:pt>
                <c:pt idx="4728">
                  <c:v>3</c:v>
                </c:pt>
                <c:pt idx="4729">
                  <c:v>3</c:v>
                </c:pt>
                <c:pt idx="4730">
                  <c:v>3</c:v>
                </c:pt>
                <c:pt idx="4731">
                  <c:v>3</c:v>
                </c:pt>
                <c:pt idx="4732">
                  <c:v>3</c:v>
                </c:pt>
                <c:pt idx="4733">
                  <c:v>3</c:v>
                </c:pt>
                <c:pt idx="4734">
                  <c:v>3</c:v>
                </c:pt>
                <c:pt idx="4735">
                  <c:v>3</c:v>
                </c:pt>
                <c:pt idx="4736">
                  <c:v>3</c:v>
                </c:pt>
                <c:pt idx="4737">
                  <c:v>3</c:v>
                </c:pt>
                <c:pt idx="4738">
                  <c:v>3</c:v>
                </c:pt>
                <c:pt idx="4739">
                  <c:v>3</c:v>
                </c:pt>
                <c:pt idx="4740">
                  <c:v>3</c:v>
                </c:pt>
                <c:pt idx="4741">
                  <c:v>3</c:v>
                </c:pt>
                <c:pt idx="4742">
                  <c:v>3</c:v>
                </c:pt>
                <c:pt idx="4743">
                  <c:v>3</c:v>
                </c:pt>
                <c:pt idx="4744">
                  <c:v>3</c:v>
                </c:pt>
                <c:pt idx="4745">
                  <c:v>3</c:v>
                </c:pt>
                <c:pt idx="4746">
                  <c:v>3</c:v>
                </c:pt>
                <c:pt idx="4747">
                  <c:v>3</c:v>
                </c:pt>
                <c:pt idx="4748">
                  <c:v>3</c:v>
                </c:pt>
                <c:pt idx="4749">
                  <c:v>3</c:v>
                </c:pt>
                <c:pt idx="4750">
                  <c:v>3</c:v>
                </c:pt>
                <c:pt idx="4751">
                  <c:v>3</c:v>
                </c:pt>
                <c:pt idx="4752">
                  <c:v>3</c:v>
                </c:pt>
                <c:pt idx="4753">
                  <c:v>3</c:v>
                </c:pt>
                <c:pt idx="4754">
                  <c:v>3</c:v>
                </c:pt>
                <c:pt idx="4755">
                  <c:v>3</c:v>
                </c:pt>
                <c:pt idx="4756">
                  <c:v>3</c:v>
                </c:pt>
                <c:pt idx="4757">
                  <c:v>3</c:v>
                </c:pt>
                <c:pt idx="4758">
                  <c:v>3</c:v>
                </c:pt>
                <c:pt idx="4759">
                  <c:v>3</c:v>
                </c:pt>
                <c:pt idx="4760">
                  <c:v>3</c:v>
                </c:pt>
                <c:pt idx="4761">
                  <c:v>3</c:v>
                </c:pt>
                <c:pt idx="4762">
                  <c:v>3</c:v>
                </c:pt>
                <c:pt idx="4763">
                  <c:v>3</c:v>
                </c:pt>
                <c:pt idx="4764">
                  <c:v>3</c:v>
                </c:pt>
                <c:pt idx="4765">
                  <c:v>3</c:v>
                </c:pt>
                <c:pt idx="4766">
                  <c:v>3</c:v>
                </c:pt>
                <c:pt idx="4767">
                  <c:v>3</c:v>
                </c:pt>
                <c:pt idx="4768">
                  <c:v>3</c:v>
                </c:pt>
                <c:pt idx="4769">
                  <c:v>3</c:v>
                </c:pt>
                <c:pt idx="4770">
                  <c:v>3</c:v>
                </c:pt>
                <c:pt idx="4771">
                  <c:v>3</c:v>
                </c:pt>
                <c:pt idx="4772">
                  <c:v>3</c:v>
                </c:pt>
                <c:pt idx="4773">
                  <c:v>3</c:v>
                </c:pt>
                <c:pt idx="4774">
                  <c:v>3</c:v>
                </c:pt>
                <c:pt idx="4775">
                  <c:v>3</c:v>
                </c:pt>
                <c:pt idx="4776">
                  <c:v>3</c:v>
                </c:pt>
                <c:pt idx="4777">
                  <c:v>3</c:v>
                </c:pt>
                <c:pt idx="4778">
                  <c:v>3</c:v>
                </c:pt>
                <c:pt idx="4779">
                  <c:v>3</c:v>
                </c:pt>
                <c:pt idx="4780">
                  <c:v>3</c:v>
                </c:pt>
                <c:pt idx="4781">
                  <c:v>3</c:v>
                </c:pt>
                <c:pt idx="4782">
                  <c:v>3</c:v>
                </c:pt>
                <c:pt idx="4783">
                  <c:v>3</c:v>
                </c:pt>
                <c:pt idx="4784">
                  <c:v>3</c:v>
                </c:pt>
                <c:pt idx="4785">
                  <c:v>3</c:v>
                </c:pt>
                <c:pt idx="4786">
                  <c:v>3</c:v>
                </c:pt>
                <c:pt idx="4787">
                  <c:v>3</c:v>
                </c:pt>
                <c:pt idx="4788">
                  <c:v>3</c:v>
                </c:pt>
                <c:pt idx="4789">
                  <c:v>3</c:v>
                </c:pt>
                <c:pt idx="4790">
                  <c:v>3</c:v>
                </c:pt>
                <c:pt idx="4791">
                  <c:v>3</c:v>
                </c:pt>
                <c:pt idx="4792">
                  <c:v>3</c:v>
                </c:pt>
                <c:pt idx="4793">
                  <c:v>3</c:v>
                </c:pt>
                <c:pt idx="4794">
                  <c:v>3</c:v>
                </c:pt>
                <c:pt idx="4795">
                  <c:v>3</c:v>
                </c:pt>
                <c:pt idx="4796">
                  <c:v>3</c:v>
                </c:pt>
                <c:pt idx="4797">
                  <c:v>3</c:v>
                </c:pt>
                <c:pt idx="4798">
                  <c:v>3</c:v>
                </c:pt>
                <c:pt idx="4799">
                  <c:v>3</c:v>
                </c:pt>
                <c:pt idx="4800">
                  <c:v>3</c:v>
                </c:pt>
                <c:pt idx="4801">
                  <c:v>3</c:v>
                </c:pt>
                <c:pt idx="4802">
                  <c:v>3</c:v>
                </c:pt>
                <c:pt idx="4803">
                  <c:v>3</c:v>
                </c:pt>
                <c:pt idx="4804">
                  <c:v>3</c:v>
                </c:pt>
                <c:pt idx="4805">
                  <c:v>3</c:v>
                </c:pt>
                <c:pt idx="4806">
                  <c:v>3</c:v>
                </c:pt>
                <c:pt idx="4807">
                  <c:v>3</c:v>
                </c:pt>
                <c:pt idx="4808">
                  <c:v>3</c:v>
                </c:pt>
                <c:pt idx="4809">
                  <c:v>3</c:v>
                </c:pt>
                <c:pt idx="4810">
                  <c:v>3</c:v>
                </c:pt>
                <c:pt idx="4811">
                  <c:v>3</c:v>
                </c:pt>
                <c:pt idx="4812">
                  <c:v>3</c:v>
                </c:pt>
                <c:pt idx="4813">
                  <c:v>3</c:v>
                </c:pt>
                <c:pt idx="4814">
                  <c:v>3</c:v>
                </c:pt>
                <c:pt idx="4815">
                  <c:v>3</c:v>
                </c:pt>
                <c:pt idx="4816">
                  <c:v>3</c:v>
                </c:pt>
                <c:pt idx="4817">
                  <c:v>3</c:v>
                </c:pt>
                <c:pt idx="4818">
                  <c:v>3</c:v>
                </c:pt>
                <c:pt idx="4819">
                  <c:v>3</c:v>
                </c:pt>
                <c:pt idx="4820">
                  <c:v>3</c:v>
                </c:pt>
                <c:pt idx="4821">
                  <c:v>3</c:v>
                </c:pt>
                <c:pt idx="4822">
                  <c:v>3</c:v>
                </c:pt>
                <c:pt idx="4823">
                  <c:v>3</c:v>
                </c:pt>
                <c:pt idx="4824">
                  <c:v>3</c:v>
                </c:pt>
                <c:pt idx="4825">
                  <c:v>3</c:v>
                </c:pt>
                <c:pt idx="4826">
                  <c:v>3</c:v>
                </c:pt>
                <c:pt idx="4827">
                  <c:v>3</c:v>
                </c:pt>
                <c:pt idx="4828">
                  <c:v>3</c:v>
                </c:pt>
                <c:pt idx="4829">
                  <c:v>3</c:v>
                </c:pt>
                <c:pt idx="4830">
                  <c:v>3</c:v>
                </c:pt>
                <c:pt idx="4831">
                  <c:v>3</c:v>
                </c:pt>
                <c:pt idx="4832">
                  <c:v>3</c:v>
                </c:pt>
                <c:pt idx="4833">
                  <c:v>3</c:v>
                </c:pt>
                <c:pt idx="4834">
                  <c:v>3</c:v>
                </c:pt>
                <c:pt idx="4835">
                  <c:v>3</c:v>
                </c:pt>
                <c:pt idx="4836">
                  <c:v>3</c:v>
                </c:pt>
                <c:pt idx="4837">
                  <c:v>3</c:v>
                </c:pt>
                <c:pt idx="4838">
                  <c:v>3</c:v>
                </c:pt>
                <c:pt idx="4839">
                  <c:v>3</c:v>
                </c:pt>
                <c:pt idx="4840">
                  <c:v>3</c:v>
                </c:pt>
                <c:pt idx="4841">
                  <c:v>3</c:v>
                </c:pt>
                <c:pt idx="4842">
                  <c:v>3</c:v>
                </c:pt>
                <c:pt idx="4843">
                  <c:v>3</c:v>
                </c:pt>
                <c:pt idx="4844">
                  <c:v>3</c:v>
                </c:pt>
                <c:pt idx="4845">
                  <c:v>3</c:v>
                </c:pt>
                <c:pt idx="4846">
                  <c:v>3</c:v>
                </c:pt>
                <c:pt idx="4847">
                  <c:v>3</c:v>
                </c:pt>
                <c:pt idx="4848">
                  <c:v>3</c:v>
                </c:pt>
                <c:pt idx="4849">
                  <c:v>3</c:v>
                </c:pt>
                <c:pt idx="4850">
                  <c:v>3</c:v>
                </c:pt>
                <c:pt idx="4851">
                  <c:v>3</c:v>
                </c:pt>
                <c:pt idx="4852">
                  <c:v>3</c:v>
                </c:pt>
                <c:pt idx="4853">
                  <c:v>3</c:v>
                </c:pt>
                <c:pt idx="4854">
                  <c:v>3</c:v>
                </c:pt>
                <c:pt idx="4855">
                  <c:v>3</c:v>
                </c:pt>
                <c:pt idx="4856">
                  <c:v>3</c:v>
                </c:pt>
                <c:pt idx="4857">
                  <c:v>3</c:v>
                </c:pt>
                <c:pt idx="4858">
                  <c:v>3</c:v>
                </c:pt>
                <c:pt idx="4859">
                  <c:v>3</c:v>
                </c:pt>
                <c:pt idx="4860">
                  <c:v>3</c:v>
                </c:pt>
                <c:pt idx="4861">
                  <c:v>3</c:v>
                </c:pt>
                <c:pt idx="4862">
                  <c:v>3</c:v>
                </c:pt>
                <c:pt idx="4863">
                  <c:v>3</c:v>
                </c:pt>
                <c:pt idx="4864">
                  <c:v>3</c:v>
                </c:pt>
                <c:pt idx="4865">
                  <c:v>3</c:v>
                </c:pt>
                <c:pt idx="4866">
                  <c:v>3</c:v>
                </c:pt>
                <c:pt idx="4867">
                  <c:v>3</c:v>
                </c:pt>
                <c:pt idx="4868">
                  <c:v>3</c:v>
                </c:pt>
                <c:pt idx="4869">
                  <c:v>3</c:v>
                </c:pt>
                <c:pt idx="4870">
                  <c:v>3</c:v>
                </c:pt>
                <c:pt idx="4871">
                  <c:v>3</c:v>
                </c:pt>
                <c:pt idx="4872">
                  <c:v>3</c:v>
                </c:pt>
                <c:pt idx="4873">
                  <c:v>3</c:v>
                </c:pt>
                <c:pt idx="4874">
                  <c:v>3</c:v>
                </c:pt>
                <c:pt idx="4875">
                  <c:v>3</c:v>
                </c:pt>
                <c:pt idx="4876">
                  <c:v>3</c:v>
                </c:pt>
                <c:pt idx="4877">
                  <c:v>3</c:v>
                </c:pt>
                <c:pt idx="4878">
                  <c:v>3</c:v>
                </c:pt>
                <c:pt idx="4879">
                  <c:v>3</c:v>
                </c:pt>
                <c:pt idx="4880">
                  <c:v>3</c:v>
                </c:pt>
                <c:pt idx="4881">
                  <c:v>3</c:v>
                </c:pt>
                <c:pt idx="4882">
                  <c:v>3</c:v>
                </c:pt>
                <c:pt idx="4883">
                  <c:v>3</c:v>
                </c:pt>
                <c:pt idx="4884">
                  <c:v>3</c:v>
                </c:pt>
                <c:pt idx="4885">
                  <c:v>3</c:v>
                </c:pt>
                <c:pt idx="4886">
                  <c:v>3</c:v>
                </c:pt>
                <c:pt idx="4887">
                  <c:v>3</c:v>
                </c:pt>
                <c:pt idx="4888">
                  <c:v>3</c:v>
                </c:pt>
                <c:pt idx="4889">
                  <c:v>3</c:v>
                </c:pt>
                <c:pt idx="4890">
                  <c:v>3</c:v>
                </c:pt>
                <c:pt idx="4891">
                  <c:v>3</c:v>
                </c:pt>
                <c:pt idx="4892">
                  <c:v>3</c:v>
                </c:pt>
                <c:pt idx="4893">
                  <c:v>3</c:v>
                </c:pt>
                <c:pt idx="4894">
                  <c:v>3</c:v>
                </c:pt>
                <c:pt idx="4895">
                  <c:v>3</c:v>
                </c:pt>
                <c:pt idx="4896">
                  <c:v>3</c:v>
                </c:pt>
                <c:pt idx="4897">
                  <c:v>3</c:v>
                </c:pt>
                <c:pt idx="4898">
                  <c:v>3</c:v>
                </c:pt>
                <c:pt idx="4899">
                  <c:v>3</c:v>
                </c:pt>
                <c:pt idx="4900">
                  <c:v>3</c:v>
                </c:pt>
                <c:pt idx="4901">
                  <c:v>3</c:v>
                </c:pt>
                <c:pt idx="4902">
                  <c:v>3</c:v>
                </c:pt>
                <c:pt idx="4903">
                  <c:v>3</c:v>
                </c:pt>
                <c:pt idx="4904">
                  <c:v>3</c:v>
                </c:pt>
                <c:pt idx="4905">
                  <c:v>3</c:v>
                </c:pt>
                <c:pt idx="4906">
                  <c:v>3</c:v>
                </c:pt>
                <c:pt idx="4907">
                  <c:v>3</c:v>
                </c:pt>
                <c:pt idx="4908">
                  <c:v>3</c:v>
                </c:pt>
                <c:pt idx="4909">
                  <c:v>3</c:v>
                </c:pt>
                <c:pt idx="4910">
                  <c:v>3</c:v>
                </c:pt>
                <c:pt idx="4911">
                  <c:v>3</c:v>
                </c:pt>
                <c:pt idx="4912">
                  <c:v>2</c:v>
                </c:pt>
                <c:pt idx="4913">
                  <c:v>2</c:v>
                </c:pt>
                <c:pt idx="4914">
                  <c:v>2</c:v>
                </c:pt>
                <c:pt idx="4915">
                  <c:v>2</c:v>
                </c:pt>
                <c:pt idx="4916">
                  <c:v>2</c:v>
                </c:pt>
                <c:pt idx="4917">
                  <c:v>2</c:v>
                </c:pt>
                <c:pt idx="4918">
                  <c:v>2</c:v>
                </c:pt>
                <c:pt idx="4919">
                  <c:v>2</c:v>
                </c:pt>
                <c:pt idx="4920">
                  <c:v>2</c:v>
                </c:pt>
                <c:pt idx="4921">
                  <c:v>2</c:v>
                </c:pt>
                <c:pt idx="4922">
                  <c:v>2</c:v>
                </c:pt>
                <c:pt idx="4923">
                  <c:v>2</c:v>
                </c:pt>
                <c:pt idx="4924">
                  <c:v>2</c:v>
                </c:pt>
                <c:pt idx="4925">
                  <c:v>2</c:v>
                </c:pt>
                <c:pt idx="4926">
                  <c:v>2</c:v>
                </c:pt>
                <c:pt idx="4927">
                  <c:v>2</c:v>
                </c:pt>
                <c:pt idx="4928">
                  <c:v>2</c:v>
                </c:pt>
                <c:pt idx="4929">
                  <c:v>2</c:v>
                </c:pt>
                <c:pt idx="4930">
                  <c:v>2</c:v>
                </c:pt>
                <c:pt idx="4931">
                  <c:v>2</c:v>
                </c:pt>
                <c:pt idx="4932">
                  <c:v>2</c:v>
                </c:pt>
                <c:pt idx="4933">
                  <c:v>2</c:v>
                </c:pt>
                <c:pt idx="4934">
                  <c:v>2</c:v>
                </c:pt>
                <c:pt idx="4935">
                  <c:v>2</c:v>
                </c:pt>
                <c:pt idx="4936">
                  <c:v>2</c:v>
                </c:pt>
                <c:pt idx="4937">
                  <c:v>2</c:v>
                </c:pt>
                <c:pt idx="4938">
                  <c:v>2</c:v>
                </c:pt>
                <c:pt idx="4939">
                  <c:v>2</c:v>
                </c:pt>
                <c:pt idx="4940">
                  <c:v>2</c:v>
                </c:pt>
                <c:pt idx="4941">
                  <c:v>2</c:v>
                </c:pt>
                <c:pt idx="4942">
                  <c:v>2</c:v>
                </c:pt>
                <c:pt idx="4943">
                  <c:v>2</c:v>
                </c:pt>
                <c:pt idx="4944">
                  <c:v>2</c:v>
                </c:pt>
                <c:pt idx="4945">
                  <c:v>2</c:v>
                </c:pt>
                <c:pt idx="4946">
                  <c:v>2</c:v>
                </c:pt>
                <c:pt idx="4947">
                  <c:v>2</c:v>
                </c:pt>
                <c:pt idx="4948">
                  <c:v>2</c:v>
                </c:pt>
                <c:pt idx="4949">
                  <c:v>2</c:v>
                </c:pt>
                <c:pt idx="4950">
                  <c:v>2</c:v>
                </c:pt>
                <c:pt idx="4951">
                  <c:v>2</c:v>
                </c:pt>
                <c:pt idx="4952">
                  <c:v>2</c:v>
                </c:pt>
                <c:pt idx="4953">
                  <c:v>2</c:v>
                </c:pt>
                <c:pt idx="4954">
                  <c:v>2</c:v>
                </c:pt>
                <c:pt idx="4955">
                  <c:v>2</c:v>
                </c:pt>
                <c:pt idx="4956">
                  <c:v>2</c:v>
                </c:pt>
                <c:pt idx="4957">
                  <c:v>2</c:v>
                </c:pt>
                <c:pt idx="4958">
                  <c:v>2</c:v>
                </c:pt>
                <c:pt idx="4959">
                  <c:v>2</c:v>
                </c:pt>
                <c:pt idx="4960">
                  <c:v>2</c:v>
                </c:pt>
                <c:pt idx="4961">
                  <c:v>2</c:v>
                </c:pt>
                <c:pt idx="4962">
                  <c:v>2</c:v>
                </c:pt>
                <c:pt idx="4963">
                  <c:v>2</c:v>
                </c:pt>
                <c:pt idx="4964">
                  <c:v>2</c:v>
                </c:pt>
                <c:pt idx="4965">
                  <c:v>2</c:v>
                </c:pt>
                <c:pt idx="4966">
                  <c:v>2</c:v>
                </c:pt>
                <c:pt idx="4967">
                  <c:v>2</c:v>
                </c:pt>
                <c:pt idx="4968">
                  <c:v>2</c:v>
                </c:pt>
                <c:pt idx="4969">
                  <c:v>2</c:v>
                </c:pt>
                <c:pt idx="4970">
                  <c:v>2</c:v>
                </c:pt>
                <c:pt idx="4971">
                  <c:v>2</c:v>
                </c:pt>
                <c:pt idx="4972">
                  <c:v>2</c:v>
                </c:pt>
                <c:pt idx="4973">
                  <c:v>2</c:v>
                </c:pt>
                <c:pt idx="4974">
                  <c:v>2</c:v>
                </c:pt>
                <c:pt idx="4975">
                  <c:v>2</c:v>
                </c:pt>
                <c:pt idx="4976">
                  <c:v>2</c:v>
                </c:pt>
                <c:pt idx="4977">
                  <c:v>2</c:v>
                </c:pt>
                <c:pt idx="4978">
                  <c:v>2</c:v>
                </c:pt>
                <c:pt idx="4979">
                  <c:v>2</c:v>
                </c:pt>
                <c:pt idx="4980">
                  <c:v>2</c:v>
                </c:pt>
                <c:pt idx="4981">
                  <c:v>2</c:v>
                </c:pt>
                <c:pt idx="4982">
                  <c:v>2</c:v>
                </c:pt>
                <c:pt idx="4983">
                  <c:v>2</c:v>
                </c:pt>
                <c:pt idx="4984">
                  <c:v>2</c:v>
                </c:pt>
                <c:pt idx="4985">
                  <c:v>2</c:v>
                </c:pt>
                <c:pt idx="4986">
                  <c:v>2</c:v>
                </c:pt>
                <c:pt idx="4987">
                  <c:v>2</c:v>
                </c:pt>
                <c:pt idx="4988">
                  <c:v>2</c:v>
                </c:pt>
                <c:pt idx="4989">
                  <c:v>2</c:v>
                </c:pt>
                <c:pt idx="4990">
                  <c:v>2</c:v>
                </c:pt>
                <c:pt idx="4991">
                  <c:v>2</c:v>
                </c:pt>
                <c:pt idx="4992">
                  <c:v>2</c:v>
                </c:pt>
                <c:pt idx="4993">
                  <c:v>2</c:v>
                </c:pt>
                <c:pt idx="4994">
                  <c:v>2</c:v>
                </c:pt>
                <c:pt idx="4995">
                  <c:v>2</c:v>
                </c:pt>
                <c:pt idx="4996">
                  <c:v>2</c:v>
                </c:pt>
                <c:pt idx="4997">
                  <c:v>2</c:v>
                </c:pt>
                <c:pt idx="4998">
                  <c:v>2</c:v>
                </c:pt>
                <c:pt idx="4999">
                  <c:v>2</c:v>
                </c:pt>
                <c:pt idx="5000">
                  <c:v>2</c:v>
                </c:pt>
                <c:pt idx="5001">
                  <c:v>2</c:v>
                </c:pt>
                <c:pt idx="5002">
                  <c:v>2</c:v>
                </c:pt>
                <c:pt idx="5003">
                  <c:v>2</c:v>
                </c:pt>
                <c:pt idx="5004">
                  <c:v>2</c:v>
                </c:pt>
                <c:pt idx="5005">
                  <c:v>2</c:v>
                </c:pt>
                <c:pt idx="5006">
                  <c:v>2</c:v>
                </c:pt>
                <c:pt idx="5007">
                  <c:v>2</c:v>
                </c:pt>
                <c:pt idx="5008">
                  <c:v>2</c:v>
                </c:pt>
                <c:pt idx="5009">
                  <c:v>2</c:v>
                </c:pt>
                <c:pt idx="5010">
                  <c:v>2</c:v>
                </c:pt>
                <c:pt idx="5011">
                  <c:v>2</c:v>
                </c:pt>
                <c:pt idx="5012">
                  <c:v>2</c:v>
                </c:pt>
                <c:pt idx="5013">
                  <c:v>2</c:v>
                </c:pt>
                <c:pt idx="5014">
                  <c:v>2</c:v>
                </c:pt>
                <c:pt idx="5015">
                  <c:v>2</c:v>
                </c:pt>
                <c:pt idx="5016">
                  <c:v>2</c:v>
                </c:pt>
                <c:pt idx="5017">
                  <c:v>2</c:v>
                </c:pt>
                <c:pt idx="5018">
                  <c:v>2</c:v>
                </c:pt>
                <c:pt idx="5019">
                  <c:v>2</c:v>
                </c:pt>
                <c:pt idx="5020">
                  <c:v>2</c:v>
                </c:pt>
                <c:pt idx="5021">
                  <c:v>2</c:v>
                </c:pt>
                <c:pt idx="5022">
                  <c:v>2</c:v>
                </c:pt>
                <c:pt idx="5023">
                  <c:v>2</c:v>
                </c:pt>
                <c:pt idx="5024">
                  <c:v>2</c:v>
                </c:pt>
                <c:pt idx="5025">
                  <c:v>2</c:v>
                </c:pt>
                <c:pt idx="5026">
                  <c:v>2</c:v>
                </c:pt>
                <c:pt idx="5027">
                  <c:v>2</c:v>
                </c:pt>
                <c:pt idx="5028">
                  <c:v>2</c:v>
                </c:pt>
                <c:pt idx="5029">
                  <c:v>2</c:v>
                </c:pt>
                <c:pt idx="5030">
                  <c:v>2</c:v>
                </c:pt>
                <c:pt idx="5031">
                  <c:v>2</c:v>
                </c:pt>
                <c:pt idx="5032">
                  <c:v>2</c:v>
                </c:pt>
                <c:pt idx="5033">
                  <c:v>2</c:v>
                </c:pt>
                <c:pt idx="5034">
                  <c:v>2</c:v>
                </c:pt>
                <c:pt idx="5035">
                  <c:v>2</c:v>
                </c:pt>
                <c:pt idx="5036">
                  <c:v>2</c:v>
                </c:pt>
                <c:pt idx="5037">
                  <c:v>2</c:v>
                </c:pt>
                <c:pt idx="5038">
                  <c:v>2</c:v>
                </c:pt>
                <c:pt idx="5039">
                  <c:v>2</c:v>
                </c:pt>
                <c:pt idx="5040">
                  <c:v>2</c:v>
                </c:pt>
                <c:pt idx="5041">
                  <c:v>2</c:v>
                </c:pt>
                <c:pt idx="5042">
                  <c:v>2</c:v>
                </c:pt>
                <c:pt idx="5043">
                  <c:v>2</c:v>
                </c:pt>
                <c:pt idx="5044">
                  <c:v>2</c:v>
                </c:pt>
                <c:pt idx="5045">
                  <c:v>2</c:v>
                </c:pt>
                <c:pt idx="5046">
                  <c:v>2</c:v>
                </c:pt>
                <c:pt idx="5047">
                  <c:v>2</c:v>
                </c:pt>
                <c:pt idx="5048">
                  <c:v>2</c:v>
                </c:pt>
                <c:pt idx="5049">
                  <c:v>2</c:v>
                </c:pt>
                <c:pt idx="5050">
                  <c:v>2</c:v>
                </c:pt>
                <c:pt idx="5051">
                  <c:v>2</c:v>
                </c:pt>
                <c:pt idx="5052">
                  <c:v>2</c:v>
                </c:pt>
                <c:pt idx="5053">
                  <c:v>2</c:v>
                </c:pt>
                <c:pt idx="5054">
                  <c:v>2</c:v>
                </c:pt>
                <c:pt idx="5055">
                  <c:v>2</c:v>
                </c:pt>
                <c:pt idx="5056">
                  <c:v>2</c:v>
                </c:pt>
                <c:pt idx="5057">
                  <c:v>2</c:v>
                </c:pt>
                <c:pt idx="5058">
                  <c:v>2</c:v>
                </c:pt>
                <c:pt idx="5059">
                  <c:v>2</c:v>
                </c:pt>
                <c:pt idx="5060">
                  <c:v>2</c:v>
                </c:pt>
                <c:pt idx="5061">
                  <c:v>2</c:v>
                </c:pt>
                <c:pt idx="5062">
                  <c:v>2</c:v>
                </c:pt>
                <c:pt idx="5063">
                  <c:v>2</c:v>
                </c:pt>
                <c:pt idx="5064">
                  <c:v>2</c:v>
                </c:pt>
                <c:pt idx="5065">
                  <c:v>2</c:v>
                </c:pt>
                <c:pt idx="5066">
                  <c:v>2</c:v>
                </c:pt>
                <c:pt idx="5067">
                  <c:v>2</c:v>
                </c:pt>
                <c:pt idx="5068">
                  <c:v>2</c:v>
                </c:pt>
                <c:pt idx="5069">
                  <c:v>2</c:v>
                </c:pt>
                <c:pt idx="5070">
                  <c:v>2</c:v>
                </c:pt>
                <c:pt idx="5071">
                  <c:v>2</c:v>
                </c:pt>
                <c:pt idx="5072">
                  <c:v>2</c:v>
                </c:pt>
                <c:pt idx="5073">
                  <c:v>2</c:v>
                </c:pt>
                <c:pt idx="5074">
                  <c:v>2</c:v>
                </c:pt>
                <c:pt idx="5075">
                  <c:v>2</c:v>
                </c:pt>
                <c:pt idx="5076">
                  <c:v>2</c:v>
                </c:pt>
                <c:pt idx="5077">
                  <c:v>2</c:v>
                </c:pt>
                <c:pt idx="5078">
                  <c:v>2</c:v>
                </c:pt>
                <c:pt idx="5079">
                  <c:v>2</c:v>
                </c:pt>
                <c:pt idx="5080">
                  <c:v>2</c:v>
                </c:pt>
                <c:pt idx="5081">
                  <c:v>2</c:v>
                </c:pt>
                <c:pt idx="5082">
                  <c:v>2</c:v>
                </c:pt>
                <c:pt idx="5083">
                  <c:v>2</c:v>
                </c:pt>
                <c:pt idx="5084">
                  <c:v>2</c:v>
                </c:pt>
                <c:pt idx="5085">
                  <c:v>2</c:v>
                </c:pt>
                <c:pt idx="5086">
                  <c:v>2</c:v>
                </c:pt>
                <c:pt idx="5087">
                  <c:v>2</c:v>
                </c:pt>
                <c:pt idx="5088">
                  <c:v>2</c:v>
                </c:pt>
                <c:pt idx="5089">
                  <c:v>2</c:v>
                </c:pt>
                <c:pt idx="5090">
                  <c:v>2</c:v>
                </c:pt>
                <c:pt idx="5091">
                  <c:v>2</c:v>
                </c:pt>
                <c:pt idx="5092">
                  <c:v>2</c:v>
                </c:pt>
                <c:pt idx="5093">
                  <c:v>2</c:v>
                </c:pt>
                <c:pt idx="5094">
                  <c:v>2</c:v>
                </c:pt>
                <c:pt idx="5095">
                  <c:v>2</c:v>
                </c:pt>
                <c:pt idx="5096">
                  <c:v>2</c:v>
                </c:pt>
                <c:pt idx="5097">
                  <c:v>2</c:v>
                </c:pt>
                <c:pt idx="5098">
                  <c:v>2</c:v>
                </c:pt>
                <c:pt idx="5099">
                  <c:v>2</c:v>
                </c:pt>
                <c:pt idx="5100">
                  <c:v>2</c:v>
                </c:pt>
                <c:pt idx="5101">
                  <c:v>2</c:v>
                </c:pt>
                <c:pt idx="5102">
                  <c:v>2</c:v>
                </c:pt>
                <c:pt idx="5103">
                  <c:v>2</c:v>
                </c:pt>
                <c:pt idx="5104">
                  <c:v>2</c:v>
                </c:pt>
                <c:pt idx="5105">
                  <c:v>2</c:v>
                </c:pt>
                <c:pt idx="5106">
                  <c:v>2</c:v>
                </c:pt>
                <c:pt idx="5107">
                  <c:v>2</c:v>
                </c:pt>
                <c:pt idx="5108">
                  <c:v>2</c:v>
                </c:pt>
                <c:pt idx="5109">
                  <c:v>2</c:v>
                </c:pt>
                <c:pt idx="5110">
                  <c:v>2</c:v>
                </c:pt>
                <c:pt idx="5111">
                  <c:v>2</c:v>
                </c:pt>
                <c:pt idx="5112">
                  <c:v>2</c:v>
                </c:pt>
                <c:pt idx="5113">
                  <c:v>2</c:v>
                </c:pt>
                <c:pt idx="5114">
                  <c:v>2</c:v>
                </c:pt>
                <c:pt idx="5115">
                  <c:v>2</c:v>
                </c:pt>
                <c:pt idx="5116">
                  <c:v>2</c:v>
                </c:pt>
                <c:pt idx="5117">
                  <c:v>2</c:v>
                </c:pt>
                <c:pt idx="5118">
                  <c:v>2</c:v>
                </c:pt>
                <c:pt idx="5119">
                  <c:v>2</c:v>
                </c:pt>
                <c:pt idx="5120">
                  <c:v>2</c:v>
                </c:pt>
                <c:pt idx="5121">
                  <c:v>2</c:v>
                </c:pt>
                <c:pt idx="5122">
                  <c:v>2</c:v>
                </c:pt>
                <c:pt idx="5123">
                  <c:v>2</c:v>
                </c:pt>
                <c:pt idx="5124">
                  <c:v>2</c:v>
                </c:pt>
                <c:pt idx="5125">
                  <c:v>2</c:v>
                </c:pt>
                <c:pt idx="5126">
                  <c:v>2</c:v>
                </c:pt>
                <c:pt idx="5127">
                  <c:v>2</c:v>
                </c:pt>
                <c:pt idx="5128">
                  <c:v>2</c:v>
                </c:pt>
                <c:pt idx="5129">
                  <c:v>2</c:v>
                </c:pt>
                <c:pt idx="5130">
                  <c:v>2</c:v>
                </c:pt>
                <c:pt idx="5131">
                  <c:v>2</c:v>
                </c:pt>
                <c:pt idx="5132">
                  <c:v>2</c:v>
                </c:pt>
                <c:pt idx="5133">
                  <c:v>2</c:v>
                </c:pt>
                <c:pt idx="5134">
                  <c:v>2</c:v>
                </c:pt>
                <c:pt idx="5135">
                  <c:v>2</c:v>
                </c:pt>
                <c:pt idx="5136">
                  <c:v>2</c:v>
                </c:pt>
                <c:pt idx="5137">
                  <c:v>2</c:v>
                </c:pt>
                <c:pt idx="5138">
                  <c:v>2</c:v>
                </c:pt>
                <c:pt idx="5139">
                  <c:v>2</c:v>
                </c:pt>
                <c:pt idx="5140">
                  <c:v>2</c:v>
                </c:pt>
                <c:pt idx="5141">
                  <c:v>2</c:v>
                </c:pt>
                <c:pt idx="5142">
                  <c:v>2</c:v>
                </c:pt>
                <c:pt idx="5143">
                  <c:v>2</c:v>
                </c:pt>
                <c:pt idx="5144">
                  <c:v>2</c:v>
                </c:pt>
                <c:pt idx="5145">
                  <c:v>2</c:v>
                </c:pt>
                <c:pt idx="5146">
                  <c:v>2</c:v>
                </c:pt>
                <c:pt idx="5147">
                  <c:v>2</c:v>
                </c:pt>
                <c:pt idx="5148">
                  <c:v>2</c:v>
                </c:pt>
                <c:pt idx="5149">
                  <c:v>2</c:v>
                </c:pt>
                <c:pt idx="5150">
                  <c:v>2</c:v>
                </c:pt>
                <c:pt idx="5151">
                  <c:v>2</c:v>
                </c:pt>
                <c:pt idx="5152">
                  <c:v>2</c:v>
                </c:pt>
                <c:pt idx="5153">
                  <c:v>2</c:v>
                </c:pt>
                <c:pt idx="5154">
                  <c:v>2</c:v>
                </c:pt>
                <c:pt idx="5155">
                  <c:v>2</c:v>
                </c:pt>
                <c:pt idx="5156">
                  <c:v>2</c:v>
                </c:pt>
                <c:pt idx="5157">
                  <c:v>2</c:v>
                </c:pt>
                <c:pt idx="5158">
                  <c:v>2</c:v>
                </c:pt>
                <c:pt idx="5159">
                  <c:v>2</c:v>
                </c:pt>
                <c:pt idx="5160">
                  <c:v>2</c:v>
                </c:pt>
                <c:pt idx="5161">
                  <c:v>2</c:v>
                </c:pt>
                <c:pt idx="5162">
                  <c:v>2</c:v>
                </c:pt>
                <c:pt idx="5163">
                  <c:v>2</c:v>
                </c:pt>
                <c:pt idx="5164">
                  <c:v>2</c:v>
                </c:pt>
                <c:pt idx="5165">
                  <c:v>2</c:v>
                </c:pt>
                <c:pt idx="5166">
                  <c:v>2</c:v>
                </c:pt>
                <c:pt idx="5167">
                  <c:v>2</c:v>
                </c:pt>
                <c:pt idx="5168">
                  <c:v>2</c:v>
                </c:pt>
                <c:pt idx="5169">
                  <c:v>2</c:v>
                </c:pt>
                <c:pt idx="5170">
                  <c:v>2</c:v>
                </c:pt>
                <c:pt idx="5171">
                  <c:v>2</c:v>
                </c:pt>
                <c:pt idx="5172">
                  <c:v>2</c:v>
                </c:pt>
                <c:pt idx="5173">
                  <c:v>2</c:v>
                </c:pt>
                <c:pt idx="5174">
                  <c:v>2</c:v>
                </c:pt>
                <c:pt idx="5175">
                  <c:v>2</c:v>
                </c:pt>
                <c:pt idx="5176">
                  <c:v>2</c:v>
                </c:pt>
                <c:pt idx="5177">
                  <c:v>2</c:v>
                </c:pt>
                <c:pt idx="5178">
                  <c:v>2</c:v>
                </c:pt>
                <c:pt idx="5179">
                  <c:v>2</c:v>
                </c:pt>
                <c:pt idx="5180">
                  <c:v>2</c:v>
                </c:pt>
                <c:pt idx="5181">
                  <c:v>2</c:v>
                </c:pt>
                <c:pt idx="5182">
                  <c:v>2</c:v>
                </c:pt>
                <c:pt idx="5183">
                  <c:v>2</c:v>
                </c:pt>
                <c:pt idx="5184">
                  <c:v>2</c:v>
                </c:pt>
                <c:pt idx="5185">
                  <c:v>2</c:v>
                </c:pt>
                <c:pt idx="5186">
                  <c:v>2</c:v>
                </c:pt>
                <c:pt idx="5187">
                  <c:v>2</c:v>
                </c:pt>
                <c:pt idx="5188">
                  <c:v>2</c:v>
                </c:pt>
                <c:pt idx="5189">
                  <c:v>2</c:v>
                </c:pt>
                <c:pt idx="5190">
                  <c:v>2</c:v>
                </c:pt>
                <c:pt idx="5191">
                  <c:v>2</c:v>
                </c:pt>
                <c:pt idx="5192">
                  <c:v>2</c:v>
                </c:pt>
                <c:pt idx="5193">
                  <c:v>2</c:v>
                </c:pt>
                <c:pt idx="5194">
                  <c:v>2</c:v>
                </c:pt>
                <c:pt idx="5195">
                  <c:v>2</c:v>
                </c:pt>
                <c:pt idx="5196">
                  <c:v>2</c:v>
                </c:pt>
                <c:pt idx="5197">
                  <c:v>2</c:v>
                </c:pt>
                <c:pt idx="5198">
                  <c:v>2</c:v>
                </c:pt>
                <c:pt idx="5199">
                  <c:v>2</c:v>
                </c:pt>
                <c:pt idx="5200">
                  <c:v>2</c:v>
                </c:pt>
                <c:pt idx="5201">
                  <c:v>2</c:v>
                </c:pt>
                <c:pt idx="5202">
                  <c:v>2</c:v>
                </c:pt>
                <c:pt idx="5203">
                  <c:v>2</c:v>
                </c:pt>
                <c:pt idx="5204">
                  <c:v>2</c:v>
                </c:pt>
                <c:pt idx="5205">
                  <c:v>2</c:v>
                </c:pt>
                <c:pt idx="5206">
                  <c:v>2</c:v>
                </c:pt>
                <c:pt idx="5207">
                  <c:v>2</c:v>
                </c:pt>
                <c:pt idx="5208">
                  <c:v>2</c:v>
                </c:pt>
                <c:pt idx="5209">
                  <c:v>2</c:v>
                </c:pt>
                <c:pt idx="5210">
                  <c:v>2</c:v>
                </c:pt>
                <c:pt idx="5211">
                  <c:v>2</c:v>
                </c:pt>
                <c:pt idx="5212">
                  <c:v>2</c:v>
                </c:pt>
                <c:pt idx="5213">
                  <c:v>2</c:v>
                </c:pt>
                <c:pt idx="5214">
                  <c:v>2</c:v>
                </c:pt>
                <c:pt idx="5215">
                  <c:v>2</c:v>
                </c:pt>
                <c:pt idx="5216">
                  <c:v>2</c:v>
                </c:pt>
                <c:pt idx="5217">
                  <c:v>2</c:v>
                </c:pt>
                <c:pt idx="5218">
                  <c:v>2</c:v>
                </c:pt>
                <c:pt idx="5219">
                  <c:v>2</c:v>
                </c:pt>
                <c:pt idx="5220">
                  <c:v>2</c:v>
                </c:pt>
                <c:pt idx="5221">
                  <c:v>2</c:v>
                </c:pt>
                <c:pt idx="5222">
                  <c:v>2</c:v>
                </c:pt>
                <c:pt idx="5223">
                  <c:v>2</c:v>
                </c:pt>
                <c:pt idx="5224">
                  <c:v>2</c:v>
                </c:pt>
                <c:pt idx="5225">
                  <c:v>2</c:v>
                </c:pt>
                <c:pt idx="5226">
                  <c:v>2</c:v>
                </c:pt>
                <c:pt idx="5227">
                  <c:v>2</c:v>
                </c:pt>
                <c:pt idx="5228">
                  <c:v>2</c:v>
                </c:pt>
                <c:pt idx="5229">
                  <c:v>2</c:v>
                </c:pt>
                <c:pt idx="5230">
                  <c:v>2</c:v>
                </c:pt>
                <c:pt idx="5231">
                  <c:v>2</c:v>
                </c:pt>
                <c:pt idx="5232">
                  <c:v>2</c:v>
                </c:pt>
                <c:pt idx="5233">
                  <c:v>2</c:v>
                </c:pt>
                <c:pt idx="5234">
                  <c:v>2</c:v>
                </c:pt>
                <c:pt idx="5235">
                  <c:v>2</c:v>
                </c:pt>
                <c:pt idx="5236">
                  <c:v>2</c:v>
                </c:pt>
                <c:pt idx="5237">
                  <c:v>2</c:v>
                </c:pt>
                <c:pt idx="5238">
                  <c:v>2</c:v>
                </c:pt>
                <c:pt idx="5239">
                  <c:v>2</c:v>
                </c:pt>
                <c:pt idx="5240">
                  <c:v>2</c:v>
                </c:pt>
                <c:pt idx="5241">
                  <c:v>2</c:v>
                </c:pt>
                <c:pt idx="5242">
                  <c:v>2</c:v>
                </c:pt>
                <c:pt idx="5243">
                  <c:v>2</c:v>
                </c:pt>
                <c:pt idx="5244">
                  <c:v>2</c:v>
                </c:pt>
                <c:pt idx="5245">
                  <c:v>2</c:v>
                </c:pt>
                <c:pt idx="5246">
                  <c:v>2</c:v>
                </c:pt>
                <c:pt idx="5247">
                  <c:v>2</c:v>
                </c:pt>
                <c:pt idx="5248">
                  <c:v>2</c:v>
                </c:pt>
                <c:pt idx="5249">
                  <c:v>2</c:v>
                </c:pt>
                <c:pt idx="5250">
                  <c:v>2</c:v>
                </c:pt>
                <c:pt idx="5251">
                  <c:v>2</c:v>
                </c:pt>
                <c:pt idx="5252">
                  <c:v>2</c:v>
                </c:pt>
                <c:pt idx="5253">
                  <c:v>2</c:v>
                </c:pt>
                <c:pt idx="5254">
                  <c:v>2</c:v>
                </c:pt>
                <c:pt idx="5255">
                  <c:v>2</c:v>
                </c:pt>
                <c:pt idx="5256">
                  <c:v>2</c:v>
                </c:pt>
                <c:pt idx="5257">
                  <c:v>2</c:v>
                </c:pt>
                <c:pt idx="5258">
                  <c:v>2</c:v>
                </c:pt>
                <c:pt idx="5259">
                  <c:v>2</c:v>
                </c:pt>
                <c:pt idx="5260">
                  <c:v>2</c:v>
                </c:pt>
                <c:pt idx="5261">
                  <c:v>2</c:v>
                </c:pt>
                <c:pt idx="5262">
                  <c:v>2</c:v>
                </c:pt>
                <c:pt idx="5263">
                  <c:v>2</c:v>
                </c:pt>
                <c:pt idx="5264">
                  <c:v>2</c:v>
                </c:pt>
                <c:pt idx="5265">
                  <c:v>2</c:v>
                </c:pt>
                <c:pt idx="5266">
                  <c:v>2</c:v>
                </c:pt>
                <c:pt idx="5267">
                  <c:v>2</c:v>
                </c:pt>
                <c:pt idx="5268">
                  <c:v>2</c:v>
                </c:pt>
                <c:pt idx="5269">
                  <c:v>2</c:v>
                </c:pt>
                <c:pt idx="5270">
                  <c:v>2</c:v>
                </c:pt>
                <c:pt idx="5271">
                  <c:v>2</c:v>
                </c:pt>
                <c:pt idx="5272">
                  <c:v>2</c:v>
                </c:pt>
                <c:pt idx="5273">
                  <c:v>2</c:v>
                </c:pt>
                <c:pt idx="5274">
                  <c:v>2</c:v>
                </c:pt>
                <c:pt idx="5275">
                  <c:v>2</c:v>
                </c:pt>
                <c:pt idx="5276">
                  <c:v>2</c:v>
                </c:pt>
                <c:pt idx="5277">
                  <c:v>2</c:v>
                </c:pt>
                <c:pt idx="5278">
                  <c:v>2</c:v>
                </c:pt>
                <c:pt idx="5279">
                  <c:v>2</c:v>
                </c:pt>
                <c:pt idx="5280">
                  <c:v>2</c:v>
                </c:pt>
                <c:pt idx="5281">
                  <c:v>2</c:v>
                </c:pt>
                <c:pt idx="5282">
                  <c:v>2</c:v>
                </c:pt>
                <c:pt idx="5283">
                  <c:v>2</c:v>
                </c:pt>
                <c:pt idx="5284">
                  <c:v>2</c:v>
                </c:pt>
                <c:pt idx="5285">
                  <c:v>2</c:v>
                </c:pt>
                <c:pt idx="5286">
                  <c:v>2</c:v>
                </c:pt>
                <c:pt idx="5287">
                  <c:v>2</c:v>
                </c:pt>
                <c:pt idx="5288">
                  <c:v>2</c:v>
                </c:pt>
                <c:pt idx="5289">
                  <c:v>2</c:v>
                </c:pt>
                <c:pt idx="5290">
                  <c:v>2</c:v>
                </c:pt>
                <c:pt idx="5291">
                  <c:v>2</c:v>
                </c:pt>
                <c:pt idx="5292">
                  <c:v>2</c:v>
                </c:pt>
                <c:pt idx="5293">
                  <c:v>2</c:v>
                </c:pt>
                <c:pt idx="5294">
                  <c:v>2</c:v>
                </c:pt>
                <c:pt idx="5295">
                  <c:v>2</c:v>
                </c:pt>
                <c:pt idx="5296">
                  <c:v>2</c:v>
                </c:pt>
                <c:pt idx="5297">
                  <c:v>2</c:v>
                </c:pt>
                <c:pt idx="5298">
                  <c:v>2</c:v>
                </c:pt>
                <c:pt idx="5299">
                  <c:v>2</c:v>
                </c:pt>
                <c:pt idx="5300">
                  <c:v>2</c:v>
                </c:pt>
                <c:pt idx="5301">
                  <c:v>2</c:v>
                </c:pt>
                <c:pt idx="5302">
                  <c:v>2</c:v>
                </c:pt>
                <c:pt idx="5303">
                  <c:v>2</c:v>
                </c:pt>
                <c:pt idx="5304">
                  <c:v>2</c:v>
                </c:pt>
                <c:pt idx="5305">
                  <c:v>2</c:v>
                </c:pt>
                <c:pt idx="5306">
                  <c:v>2</c:v>
                </c:pt>
                <c:pt idx="5307">
                  <c:v>2</c:v>
                </c:pt>
                <c:pt idx="5308">
                  <c:v>2</c:v>
                </c:pt>
                <c:pt idx="5309">
                  <c:v>2</c:v>
                </c:pt>
                <c:pt idx="5310">
                  <c:v>2</c:v>
                </c:pt>
                <c:pt idx="5311">
                  <c:v>2</c:v>
                </c:pt>
                <c:pt idx="5312">
                  <c:v>2</c:v>
                </c:pt>
                <c:pt idx="5313">
                  <c:v>2</c:v>
                </c:pt>
                <c:pt idx="5314">
                  <c:v>2</c:v>
                </c:pt>
                <c:pt idx="5315">
                  <c:v>2</c:v>
                </c:pt>
                <c:pt idx="5316">
                  <c:v>2</c:v>
                </c:pt>
                <c:pt idx="5317">
                  <c:v>2</c:v>
                </c:pt>
                <c:pt idx="5318">
                  <c:v>2</c:v>
                </c:pt>
                <c:pt idx="5319">
                  <c:v>2</c:v>
                </c:pt>
                <c:pt idx="5320">
                  <c:v>2</c:v>
                </c:pt>
                <c:pt idx="5321">
                  <c:v>2</c:v>
                </c:pt>
                <c:pt idx="5322">
                  <c:v>2</c:v>
                </c:pt>
                <c:pt idx="5323">
                  <c:v>2</c:v>
                </c:pt>
                <c:pt idx="5324">
                  <c:v>2</c:v>
                </c:pt>
                <c:pt idx="5325">
                  <c:v>2</c:v>
                </c:pt>
                <c:pt idx="5326">
                  <c:v>2</c:v>
                </c:pt>
                <c:pt idx="5327">
                  <c:v>2</c:v>
                </c:pt>
                <c:pt idx="5328">
                  <c:v>2</c:v>
                </c:pt>
                <c:pt idx="5329">
                  <c:v>2</c:v>
                </c:pt>
                <c:pt idx="5330">
                  <c:v>2</c:v>
                </c:pt>
                <c:pt idx="5331">
                  <c:v>2</c:v>
                </c:pt>
                <c:pt idx="5332">
                  <c:v>2</c:v>
                </c:pt>
                <c:pt idx="5333">
                  <c:v>2</c:v>
                </c:pt>
                <c:pt idx="5334">
                  <c:v>2</c:v>
                </c:pt>
                <c:pt idx="5335">
                  <c:v>2</c:v>
                </c:pt>
                <c:pt idx="5336">
                  <c:v>2</c:v>
                </c:pt>
                <c:pt idx="5337">
                  <c:v>2</c:v>
                </c:pt>
                <c:pt idx="5338">
                  <c:v>2</c:v>
                </c:pt>
                <c:pt idx="5339">
                  <c:v>2</c:v>
                </c:pt>
                <c:pt idx="5340">
                  <c:v>2</c:v>
                </c:pt>
                <c:pt idx="5341">
                  <c:v>2</c:v>
                </c:pt>
                <c:pt idx="5342">
                  <c:v>2</c:v>
                </c:pt>
                <c:pt idx="5343">
                  <c:v>2</c:v>
                </c:pt>
                <c:pt idx="5344">
                  <c:v>2</c:v>
                </c:pt>
                <c:pt idx="5345">
                  <c:v>2</c:v>
                </c:pt>
                <c:pt idx="5346">
                  <c:v>2</c:v>
                </c:pt>
                <c:pt idx="5347">
                  <c:v>2</c:v>
                </c:pt>
                <c:pt idx="5348">
                  <c:v>2</c:v>
                </c:pt>
                <c:pt idx="5349">
                  <c:v>2</c:v>
                </c:pt>
                <c:pt idx="5350">
                  <c:v>2</c:v>
                </c:pt>
                <c:pt idx="5351">
                  <c:v>2</c:v>
                </c:pt>
                <c:pt idx="5352">
                  <c:v>2</c:v>
                </c:pt>
                <c:pt idx="5353">
                  <c:v>2</c:v>
                </c:pt>
                <c:pt idx="5354">
                  <c:v>2</c:v>
                </c:pt>
                <c:pt idx="5355">
                  <c:v>2</c:v>
                </c:pt>
                <c:pt idx="5356">
                  <c:v>2</c:v>
                </c:pt>
                <c:pt idx="5357">
                  <c:v>2</c:v>
                </c:pt>
                <c:pt idx="5358">
                  <c:v>2</c:v>
                </c:pt>
                <c:pt idx="5359">
                  <c:v>2</c:v>
                </c:pt>
                <c:pt idx="5360">
                  <c:v>2</c:v>
                </c:pt>
                <c:pt idx="5361">
                  <c:v>2</c:v>
                </c:pt>
                <c:pt idx="5362">
                  <c:v>2</c:v>
                </c:pt>
                <c:pt idx="5363">
                  <c:v>2</c:v>
                </c:pt>
                <c:pt idx="5364">
                  <c:v>2</c:v>
                </c:pt>
                <c:pt idx="5365">
                  <c:v>2</c:v>
                </c:pt>
                <c:pt idx="5366">
                  <c:v>2</c:v>
                </c:pt>
                <c:pt idx="5367">
                  <c:v>2</c:v>
                </c:pt>
                <c:pt idx="5368">
                  <c:v>2</c:v>
                </c:pt>
                <c:pt idx="5369">
                  <c:v>2</c:v>
                </c:pt>
                <c:pt idx="5370">
                  <c:v>2</c:v>
                </c:pt>
                <c:pt idx="5371">
                  <c:v>2</c:v>
                </c:pt>
                <c:pt idx="5372">
                  <c:v>2</c:v>
                </c:pt>
                <c:pt idx="5373">
                  <c:v>2</c:v>
                </c:pt>
                <c:pt idx="5374">
                  <c:v>2</c:v>
                </c:pt>
                <c:pt idx="5375">
                  <c:v>2</c:v>
                </c:pt>
                <c:pt idx="5376">
                  <c:v>2</c:v>
                </c:pt>
                <c:pt idx="5377">
                  <c:v>2</c:v>
                </c:pt>
                <c:pt idx="5378">
                  <c:v>2</c:v>
                </c:pt>
                <c:pt idx="5379">
                  <c:v>2</c:v>
                </c:pt>
                <c:pt idx="5380">
                  <c:v>2</c:v>
                </c:pt>
                <c:pt idx="5381">
                  <c:v>2</c:v>
                </c:pt>
                <c:pt idx="5382">
                  <c:v>2</c:v>
                </c:pt>
                <c:pt idx="5383">
                  <c:v>2</c:v>
                </c:pt>
                <c:pt idx="5384">
                  <c:v>2</c:v>
                </c:pt>
                <c:pt idx="5385">
                  <c:v>2</c:v>
                </c:pt>
                <c:pt idx="5386">
                  <c:v>2</c:v>
                </c:pt>
                <c:pt idx="5387">
                  <c:v>2</c:v>
                </c:pt>
                <c:pt idx="5388">
                  <c:v>2</c:v>
                </c:pt>
                <c:pt idx="5389">
                  <c:v>2</c:v>
                </c:pt>
                <c:pt idx="5390">
                  <c:v>2</c:v>
                </c:pt>
                <c:pt idx="5391">
                  <c:v>2</c:v>
                </c:pt>
                <c:pt idx="5392">
                  <c:v>2</c:v>
                </c:pt>
                <c:pt idx="5393">
                  <c:v>2</c:v>
                </c:pt>
                <c:pt idx="5394">
                  <c:v>2</c:v>
                </c:pt>
                <c:pt idx="5395">
                  <c:v>2</c:v>
                </c:pt>
                <c:pt idx="5396">
                  <c:v>2</c:v>
                </c:pt>
                <c:pt idx="5397">
                  <c:v>2</c:v>
                </c:pt>
                <c:pt idx="5398">
                  <c:v>2</c:v>
                </c:pt>
                <c:pt idx="5399">
                  <c:v>2</c:v>
                </c:pt>
                <c:pt idx="5400">
                  <c:v>2</c:v>
                </c:pt>
                <c:pt idx="5401">
                  <c:v>2</c:v>
                </c:pt>
                <c:pt idx="5402">
                  <c:v>2</c:v>
                </c:pt>
                <c:pt idx="5403">
                  <c:v>2</c:v>
                </c:pt>
                <c:pt idx="5404">
                  <c:v>2</c:v>
                </c:pt>
                <c:pt idx="5405">
                  <c:v>2</c:v>
                </c:pt>
                <c:pt idx="5406">
                  <c:v>2</c:v>
                </c:pt>
                <c:pt idx="5407">
                  <c:v>2</c:v>
                </c:pt>
                <c:pt idx="5408">
                  <c:v>2</c:v>
                </c:pt>
                <c:pt idx="5409">
                  <c:v>2</c:v>
                </c:pt>
                <c:pt idx="5410">
                  <c:v>2</c:v>
                </c:pt>
                <c:pt idx="5411">
                  <c:v>2</c:v>
                </c:pt>
                <c:pt idx="5412">
                  <c:v>2</c:v>
                </c:pt>
                <c:pt idx="5413">
                  <c:v>2</c:v>
                </c:pt>
                <c:pt idx="5414">
                  <c:v>2</c:v>
                </c:pt>
                <c:pt idx="5415">
                  <c:v>2</c:v>
                </c:pt>
                <c:pt idx="5416">
                  <c:v>2</c:v>
                </c:pt>
                <c:pt idx="5417">
                  <c:v>2</c:v>
                </c:pt>
                <c:pt idx="5418">
                  <c:v>2</c:v>
                </c:pt>
                <c:pt idx="5419">
                  <c:v>2</c:v>
                </c:pt>
                <c:pt idx="5420">
                  <c:v>2</c:v>
                </c:pt>
                <c:pt idx="5421">
                  <c:v>2</c:v>
                </c:pt>
                <c:pt idx="5422">
                  <c:v>2</c:v>
                </c:pt>
                <c:pt idx="5423">
                  <c:v>2</c:v>
                </c:pt>
                <c:pt idx="5424">
                  <c:v>2</c:v>
                </c:pt>
                <c:pt idx="5425">
                  <c:v>2</c:v>
                </c:pt>
                <c:pt idx="5426">
                  <c:v>2</c:v>
                </c:pt>
                <c:pt idx="5427">
                  <c:v>2</c:v>
                </c:pt>
                <c:pt idx="5428">
                  <c:v>2</c:v>
                </c:pt>
                <c:pt idx="5429">
                  <c:v>2</c:v>
                </c:pt>
                <c:pt idx="5430">
                  <c:v>2</c:v>
                </c:pt>
                <c:pt idx="5431">
                  <c:v>2</c:v>
                </c:pt>
                <c:pt idx="5432">
                  <c:v>2</c:v>
                </c:pt>
                <c:pt idx="5433">
                  <c:v>2</c:v>
                </c:pt>
                <c:pt idx="5434">
                  <c:v>2</c:v>
                </c:pt>
                <c:pt idx="5435">
                  <c:v>2</c:v>
                </c:pt>
                <c:pt idx="5436">
                  <c:v>2</c:v>
                </c:pt>
                <c:pt idx="5437">
                  <c:v>2</c:v>
                </c:pt>
                <c:pt idx="5438">
                  <c:v>2</c:v>
                </c:pt>
                <c:pt idx="5439">
                  <c:v>2</c:v>
                </c:pt>
                <c:pt idx="5440">
                  <c:v>2</c:v>
                </c:pt>
                <c:pt idx="5441">
                  <c:v>2</c:v>
                </c:pt>
                <c:pt idx="5442">
                  <c:v>2</c:v>
                </c:pt>
                <c:pt idx="5443">
                  <c:v>2</c:v>
                </c:pt>
                <c:pt idx="5444">
                  <c:v>2</c:v>
                </c:pt>
                <c:pt idx="5445">
                  <c:v>2</c:v>
                </c:pt>
                <c:pt idx="5446">
                  <c:v>2</c:v>
                </c:pt>
                <c:pt idx="5447">
                  <c:v>2</c:v>
                </c:pt>
                <c:pt idx="5448">
                  <c:v>2</c:v>
                </c:pt>
                <c:pt idx="5449">
                  <c:v>2</c:v>
                </c:pt>
                <c:pt idx="5450">
                  <c:v>2</c:v>
                </c:pt>
                <c:pt idx="5451">
                  <c:v>2</c:v>
                </c:pt>
                <c:pt idx="5452">
                  <c:v>2</c:v>
                </c:pt>
                <c:pt idx="5453">
                  <c:v>2</c:v>
                </c:pt>
                <c:pt idx="5454">
                  <c:v>2</c:v>
                </c:pt>
                <c:pt idx="5455">
                  <c:v>2</c:v>
                </c:pt>
                <c:pt idx="5456">
                  <c:v>2</c:v>
                </c:pt>
                <c:pt idx="5457">
                  <c:v>2</c:v>
                </c:pt>
                <c:pt idx="5458">
                  <c:v>2</c:v>
                </c:pt>
                <c:pt idx="5459">
                  <c:v>2</c:v>
                </c:pt>
                <c:pt idx="5460">
                  <c:v>2</c:v>
                </c:pt>
                <c:pt idx="5461">
                  <c:v>2</c:v>
                </c:pt>
                <c:pt idx="5462">
                  <c:v>2</c:v>
                </c:pt>
                <c:pt idx="5463">
                  <c:v>2</c:v>
                </c:pt>
                <c:pt idx="5464">
                  <c:v>2</c:v>
                </c:pt>
                <c:pt idx="5465">
                  <c:v>2</c:v>
                </c:pt>
                <c:pt idx="5466">
                  <c:v>2</c:v>
                </c:pt>
                <c:pt idx="5467">
                  <c:v>2</c:v>
                </c:pt>
                <c:pt idx="5468">
                  <c:v>2</c:v>
                </c:pt>
                <c:pt idx="5469">
                  <c:v>2</c:v>
                </c:pt>
                <c:pt idx="5470">
                  <c:v>2</c:v>
                </c:pt>
                <c:pt idx="5471">
                  <c:v>2</c:v>
                </c:pt>
                <c:pt idx="5472">
                  <c:v>2</c:v>
                </c:pt>
                <c:pt idx="5473">
                  <c:v>2</c:v>
                </c:pt>
                <c:pt idx="5474">
                  <c:v>2</c:v>
                </c:pt>
                <c:pt idx="5475">
                  <c:v>2</c:v>
                </c:pt>
                <c:pt idx="5476">
                  <c:v>2</c:v>
                </c:pt>
                <c:pt idx="5477">
                  <c:v>2</c:v>
                </c:pt>
                <c:pt idx="5478">
                  <c:v>2</c:v>
                </c:pt>
                <c:pt idx="5479">
                  <c:v>2</c:v>
                </c:pt>
                <c:pt idx="5480">
                  <c:v>2</c:v>
                </c:pt>
                <c:pt idx="5481">
                  <c:v>2</c:v>
                </c:pt>
                <c:pt idx="5482">
                  <c:v>2</c:v>
                </c:pt>
                <c:pt idx="5483">
                  <c:v>2</c:v>
                </c:pt>
                <c:pt idx="5484">
                  <c:v>2</c:v>
                </c:pt>
                <c:pt idx="5485">
                  <c:v>2</c:v>
                </c:pt>
                <c:pt idx="5486">
                  <c:v>2</c:v>
                </c:pt>
                <c:pt idx="5487">
                  <c:v>2</c:v>
                </c:pt>
                <c:pt idx="5488">
                  <c:v>2</c:v>
                </c:pt>
                <c:pt idx="5489">
                  <c:v>2</c:v>
                </c:pt>
                <c:pt idx="5490">
                  <c:v>2</c:v>
                </c:pt>
                <c:pt idx="5491">
                  <c:v>2</c:v>
                </c:pt>
                <c:pt idx="5492">
                  <c:v>2</c:v>
                </c:pt>
                <c:pt idx="5493">
                  <c:v>2</c:v>
                </c:pt>
                <c:pt idx="5494">
                  <c:v>2</c:v>
                </c:pt>
                <c:pt idx="5495">
                  <c:v>2</c:v>
                </c:pt>
                <c:pt idx="5496">
                  <c:v>2</c:v>
                </c:pt>
                <c:pt idx="5497">
                  <c:v>2</c:v>
                </c:pt>
                <c:pt idx="5498">
                  <c:v>2</c:v>
                </c:pt>
                <c:pt idx="5499">
                  <c:v>2</c:v>
                </c:pt>
                <c:pt idx="5500">
                  <c:v>2</c:v>
                </c:pt>
                <c:pt idx="5501">
                  <c:v>2</c:v>
                </c:pt>
                <c:pt idx="5502">
                  <c:v>2</c:v>
                </c:pt>
                <c:pt idx="5503">
                  <c:v>2</c:v>
                </c:pt>
                <c:pt idx="5504">
                  <c:v>2</c:v>
                </c:pt>
                <c:pt idx="5505">
                  <c:v>2</c:v>
                </c:pt>
                <c:pt idx="5506">
                  <c:v>2</c:v>
                </c:pt>
                <c:pt idx="5507">
                  <c:v>2</c:v>
                </c:pt>
                <c:pt idx="5508">
                  <c:v>2</c:v>
                </c:pt>
                <c:pt idx="5509">
                  <c:v>2</c:v>
                </c:pt>
                <c:pt idx="5510">
                  <c:v>2</c:v>
                </c:pt>
                <c:pt idx="5511">
                  <c:v>2</c:v>
                </c:pt>
                <c:pt idx="5512">
                  <c:v>2</c:v>
                </c:pt>
                <c:pt idx="5513">
                  <c:v>2</c:v>
                </c:pt>
                <c:pt idx="5514">
                  <c:v>2</c:v>
                </c:pt>
                <c:pt idx="5515">
                  <c:v>2</c:v>
                </c:pt>
                <c:pt idx="5516">
                  <c:v>2</c:v>
                </c:pt>
                <c:pt idx="5517">
                  <c:v>2</c:v>
                </c:pt>
                <c:pt idx="5518">
                  <c:v>2</c:v>
                </c:pt>
                <c:pt idx="5519">
                  <c:v>2</c:v>
                </c:pt>
                <c:pt idx="5520">
                  <c:v>2</c:v>
                </c:pt>
                <c:pt idx="5521">
                  <c:v>2</c:v>
                </c:pt>
                <c:pt idx="5522">
                  <c:v>2</c:v>
                </c:pt>
                <c:pt idx="5523">
                  <c:v>2</c:v>
                </c:pt>
                <c:pt idx="5524">
                  <c:v>2</c:v>
                </c:pt>
                <c:pt idx="5525">
                  <c:v>2</c:v>
                </c:pt>
                <c:pt idx="5526">
                  <c:v>2</c:v>
                </c:pt>
                <c:pt idx="5527">
                  <c:v>2</c:v>
                </c:pt>
                <c:pt idx="5528">
                  <c:v>2</c:v>
                </c:pt>
                <c:pt idx="5529">
                  <c:v>2</c:v>
                </c:pt>
                <c:pt idx="5530">
                  <c:v>2</c:v>
                </c:pt>
                <c:pt idx="5531">
                  <c:v>2</c:v>
                </c:pt>
                <c:pt idx="5532">
                  <c:v>2</c:v>
                </c:pt>
                <c:pt idx="5533">
                  <c:v>2</c:v>
                </c:pt>
                <c:pt idx="5534">
                  <c:v>2</c:v>
                </c:pt>
                <c:pt idx="5535">
                  <c:v>2</c:v>
                </c:pt>
                <c:pt idx="5536">
                  <c:v>2</c:v>
                </c:pt>
                <c:pt idx="5537">
                  <c:v>2</c:v>
                </c:pt>
                <c:pt idx="5538">
                  <c:v>2</c:v>
                </c:pt>
                <c:pt idx="5539">
                  <c:v>2</c:v>
                </c:pt>
                <c:pt idx="5540">
                  <c:v>2</c:v>
                </c:pt>
                <c:pt idx="5541">
                  <c:v>2</c:v>
                </c:pt>
                <c:pt idx="5542">
                  <c:v>2</c:v>
                </c:pt>
                <c:pt idx="5543">
                  <c:v>2</c:v>
                </c:pt>
                <c:pt idx="5544">
                  <c:v>2</c:v>
                </c:pt>
                <c:pt idx="5545">
                  <c:v>2</c:v>
                </c:pt>
                <c:pt idx="5546">
                  <c:v>2</c:v>
                </c:pt>
                <c:pt idx="5547">
                  <c:v>2</c:v>
                </c:pt>
                <c:pt idx="5548">
                  <c:v>2</c:v>
                </c:pt>
                <c:pt idx="5549">
                  <c:v>2</c:v>
                </c:pt>
                <c:pt idx="5550">
                  <c:v>2</c:v>
                </c:pt>
                <c:pt idx="5551">
                  <c:v>2</c:v>
                </c:pt>
                <c:pt idx="5552">
                  <c:v>2</c:v>
                </c:pt>
                <c:pt idx="5553">
                  <c:v>2</c:v>
                </c:pt>
                <c:pt idx="5554">
                  <c:v>2</c:v>
                </c:pt>
                <c:pt idx="5555">
                  <c:v>2</c:v>
                </c:pt>
                <c:pt idx="5556">
                  <c:v>2</c:v>
                </c:pt>
                <c:pt idx="5557">
                  <c:v>2</c:v>
                </c:pt>
                <c:pt idx="5558">
                  <c:v>2</c:v>
                </c:pt>
                <c:pt idx="5559">
                  <c:v>2</c:v>
                </c:pt>
                <c:pt idx="5560">
                  <c:v>2</c:v>
                </c:pt>
                <c:pt idx="5561">
                  <c:v>2</c:v>
                </c:pt>
                <c:pt idx="5562">
                  <c:v>2</c:v>
                </c:pt>
                <c:pt idx="5563">
                  <c:v>2</c:v>
                </c:pt>
                <c:pt idx="5564">
                  <c:v>2</c:v>
                </c:pt>
                <c:pt idx="5565">
                  <c:v>2</c:v>
                </c:pt>
                <c:pt idx="5566">
                  <c:v>2</c:v>
                </c:pt>
                <c:pt idx="5567">
                  <c:v>2</c:v>
                </c:pt>
                <c:pt idx="5568">
                  <c:v>2</c:v>
                </c:pt>
                <c:pt idx="5569">
                  <c:v>2</c:v>
                </c:pt>
                <c:pt idx="5570">
                  <c:v>2</c:v>
                </c:pt>
                <c:pt idx="5571">
                  <c:v>2</c:v>
                </c:pt>
                <c:pt idx="5572">
                  <c:v>2</c:v>
                </c:pt>
                <c:pt idx="5573">
                  <c:v>2</c:v>
                </c:pt>
                <c:pt idx="5574">
                  <c:v>2</c:v>
                </c:pt>
                <c:pt idx="5575">
                  <c:v>2</c:v>
                </c:pt>
                <c:pt idx="5576">
                  <c:v>2</c:v>
                </c:pt>
                <c:pt idx="5577">
                  <c:v>2</c:v>
                </c:pt>
                <c:pt idx="5578">
                  <c:v>2</c:v>
                </c:pt>
                <c:pt idx="5579">
                  <c:v>2</c:v>
                </c:pt>
                <c:pt idx="5580">
                  <c:v>2</c:v>
                </c:pt>
                <c:pt idx="5581">
                  <c:v>2</c:v>
                </c:pt>
                <c:pt idx="5582">
                  <c:v>2</c:v>
                </c:pt>
                <c:pt idx="5583">
                  <c:v>2</c:v>
                </c:pt>
                <c:pt idx="5584">
                  <c:v>2</c:v>
                </c:pt>
                <c:pt idx="5585">
                  <c:v>2</c:v>
                </c:pt>
                <c:pt idx="5586">
                  <c:v>2</c:v>
                </c:pt>
                <c:pt idx="5587">
                  <c:v>2</c:v>
                </c:pt>
                <c:pt idx="5588">
                  <c:v>2</c:v>
                </c:pt>
                <c:pt idx="5589">
                  <c:v>2</c:v>
                </c:pt>
                <c:pt idx="5590">
                  <c:v>2</c:v>
                </c:pt>
                <c:pt idx="5591">
                  <c:v>2</c:v>
                </c:pt>
                <c:pt idx="5592">
                  <c:v>2</c:v>
                </c:pt>
                <c:pt idx="5593">
                  <c:v>2</c:v>
                </c:pt>
                <c:pt idx="5594">
                  <c:v>2</c:v>
                </c:pt>
                <c:pt idx="5595">
                  <c:v>2</c:v>
                </c:pt>
                <c:pt idx="5596">
                  <c:v>2</c:v>
                </c:pt>
                <c:pt idx="5597">
                  <c:v>2</c:v>
                </c:pt>
                <c:pt idx="5598">
                  <c:v>2</c:v>
                </c:pt>
                <c:pt idx="5599">
                  <c:v>2</c:v>
                </c:pt>
                <c:pt idx="5600">
                  <c:v>2</c:v>
                </c:pt>
                <c:pt idx="5601">
                  <c:v>2</c:v>
                </c:pt>
                <c:pt idx="5602">
                  <c:v>2</c:v>
                </c:pt>
                <c:pt idx="5603">
                  <c:v>2</c:v>
                </c:pt>
                <c:pt idx="5604">
                  <c:v>2</c:v>
                </c:pt>
                <c:pt idx="5605">
                  <c:v>2</c:v>
                </c:pt>
                <c:pt idx="5606">
                  <c:v>2</c:v>
                </c:pt>
                <c:pt idx="5607">
                  <c:v>2</c:v>
                </c:pt>
                <c:pt idx="5608">
                  <c:v>2</c:v>
                </c:pt>
                <c:pt idx="5609">
                  <c:v>2</c:v>
                </c:pt>
                <c:pt idx="5610">
                  <c:v>2</c:v>
                </c:pt>
                <c:pt idx="5611">
                  <c:v>2</c:v>
                </c:pt>
                <c:pt idx="5612">
                  <c:v>2</c:v>
                </c:pt>
                <c:pt idx="5613">
                  <c:v>2</c:v>
                </c:pt>
                <c:pt idx="5614">
                  <c:v>2</c:v>
                </c:pt>
                <c:pt idx="5615">
                  <c:v>2</c:v>
                </c:pt>
                <c:pt idx="5616">
                  <c:v>2</c:v>
                </c:pt>
                <c:pt idx="5617">
                  <c:v>2</c:v>
                </c:pt>
                <c:pt idx="5618">
                  <c:v>2</c:v>
                </c:pt>
                <c:pt idx="5619">
                  <c:v>2</c:v>
                </c:pt>
                <c:pt idx="5620">
                  <c:v>2</c:v>
                </c:pt>
                <c:pt idx="5621">
                  <c:v>2</c:v>
                </c:pt>
                <c:pt idx="5622">
                  <c:v>2</c:v>
                </c:pt>
                <c:pt idx="5623">
                  <c:v>2</c:v>
                </c:pt>
                <c:pt idx="5624">
                  <c:v>2</c:v>
                </c:pt>
                <c:pt idx="5625">
                  <c:v>2</c:v>
                </c:pt>
                <c:pt idx="5626">
                  <c:v>2</c:v>
                </c:pt>
                <c:pt idx="5627">
                  <c:v>2</c:v>
                </c:pt>
                <c:pt idx="5628">
                  <c:v>2</c:v>
                </c:pt>
                <c:pt idx="5629">
                  <c:v>2</c:v>
                </c:pt>
                <c:pt idx="5630">
                  <c:v>2</c:v>
                </c:pt>
                <c:pt idx="5631">
                  <c:v>2</c:v>
                </c:pt>
                <c:pt idx="5632">
                  <c:v>2</c:v>
                </c:pt>
                <c:pt idx="5633">
                  <c:v>2</c:v>
                </c:pt>
                <c:pt idx="5634">
                  <c:v>2</c:v>
                </c:pt>
                <c:pt idx="5635">
                  <c:v>2</c:v>
                </c:pt>
                <c:pt idx="5636">
                  <c:v>2</c:v>
                </c:pt>
                <c:pt idx="5637">
                  <c:v>2</c:v>
                </c:pt>
                <c:pt idx="5638">
                  <c:v>2</c:v>
                </c:pt>
                <c:pt idx="5639">
                  <c:v>2</c:v>
                </c:pt>
                <c:pt idx="5640">
                  <c:v>2</c:v>
                </c:pt>
                <c:pt idx="5641">
                  <c:v>2</c:v>
                </c:pt>
                <c:pt idx="5642">
                  <c:v>2</c:v>
                </c:pt>
                <c:pt idx="5643">
                  <c:v>2</c:v>
                </c:pt>
                <c:pt idx="5644">
                  <c:v>2</c:v>
                </c:pt>
                <c:pt idx="5645">
                  <c:v>2</c:v>
                </c:pt>
                <c:pt idx="5646">
                  <c:v>2</c:v>
                </c:pt>
                <c:pt idx="5647">
                  <c:v>2</c:v>
                </c:pt>
                <c:pt idx="5648">
                  <c:v>2</c:v>
                </c:pt>
                <c:pt idx="5649">
                  <c:v>2</c:v>
                </c:pt>
                <c:pt idx="5650">
                  <c:v>2</c:v>
                </c:pt>
                <c:pt idx="5651">
                  <c:v>2</c:v>
                </c:pt>
                <c:pt idx="5652">
                  <c:v>2</c:v>
                </c:pt>
                <c:pt idx="5653">
                  <c:v>2</c:v>
                </c:pt>
                <c:pt idx="5654">
                  <c:v>2</c:v>
                </c:pt>
                <c:pt idx="5655">
                  <c:v>2</c:v>
                </c:pt>
                <c:pt idx="5656">
                  <c:v>2</c:v>
                </c:pt>
                <c:pt idx="5657">
                  <c:v>2</c:v>
                </c:pt>
                <c:pt idx="5658">
                  <c:v>2</c:v>
                </c:pt>
                <c:pt idx="5659">
                  <c:v>2</c:v>
                </c:pt>
                <c:pt idx="5660">
                  <c:v>2</c:v>
                </c:pt>
                <c:pt idx="5661">
                  <c:v>2</c:v>
                </c:pt>
                <c:pt idx="5662">
                  <c:v>2</c:v>
                </c:pt>
                <c:pt idx="5663">
                  <c:v>2</c:v>
                </c:pt>
                <c:pt idx="5664">
                  <c:v>2</c:v>
                </c:pt>
                <c:pt idx="5665">
                  <c:v>2</c:v>
                </c:pt>
                <c:pt idx="5666">
                  <c:v>2</c:v>
                </c:pt>
                <c:pt idx="5667">
                  <c:v>2</c:v>
                </c:pt>
                <c:pt idx="5668">
                  <c:v>2</c:v>
                </c:pt>
                <c:pt idx="5669">
                  <c:v>2</c:v>
                </c:pt>
                <c:pt idx="5670">
                  <c:v>2</c:v>
                </c:pt>
                <c:pt idx="5671">
                  <c:v>2</c:v>
                </c:pt>
                <c:pt idx="5672">
                  <c:v>2</c:v>
                </c:pt>
                <c:pt idx="5673">
                  <c:v>2</c:v>
                </c:pt>
                <c:pt idx="5674">
                  <c:v>2</c:v>
                </c:pt>
                <c:pt idx="5675">
                  <c:v>2</c:v>
                </c:pt>
                <c:pt idx="5676">
                  <c:v>2</c:v>
                </c:pt>
                <c:pt idx="5677">
                  <c:v>2</c:v>
                </c:pt>
                <c:pt idx="5678">
                  <c:v>2</c:v>
                </c:pt>
                <c:pt idx="5679">
                  <c:v>2</c:v>
                </c:pt>
                <c:pt idx="5680">
                  <c:v>2</c:v>
                </c:pt>
                <c:pt idx="5681">
                  <c:v>2</c:v>
                </c:pt>
                <c:pt idx="5682">
                  <c:v>2</c:v>
                </c:pt>
                <c:pt idx="5683">
                  <c:v>2</c:v>
                </c:pt>
                <c:pt idx="5684">
                  <c:v>2</c:v>
                </c:pt>
                <c:pt idx="5685">
                  <c:v>2</c:v>
                </c:pt>
                <c:pt idx="5686">
                  <c:v>2</c:v>
                </c:pt>
                <c:pt idx="5687">
                  <c:v>2</c:v>
                </c:pt>
                <c:pt idx="5688">
                  <c:v>2</c:v>
                </c:pt>
                <c:pt idx="5689">
                  <c:v>2</c:v>
                </c:pt>
                <c:pt idx="5690">
                  <c:v>2</c:v>
                </c:pt>
                <c:pt idx="5691">
                  <c:v>2</c:v>
                </c:pt>
                <c:pt idx="5692">
                  <c:v>2</c:v>
                </c:pt>
                <c:pt idx="5693">
                  <c:v>2</c:v>
                </c:pt>
                <c:pt idx="5694">
                  <c:v>2</c:v>
                </c:pt>
                <c:pt idx="5695">
                  <c:v>2</c:v>
                </c:pt>
                <c:pt idx="5696">
                  <c:v>2</c:v>
                </c:pt>
                <c:pt idx="5697">
                  <c:v>2</c:v>
                </c:pt>
                <c:pt idx="5698">
                  <c:v>2</c:v>
                </c:pt>
                <c:pt idx="5699">
                  <c:v>2</c:v>
                </c:pt>
                <c:pt idx="5700">
                  <c:v>2</c:v>
                </c:pt>
                <c:pt idx="5701">
                  <c:v>2</c:v>
                </c:pt>
                <c:pt idx="5702">
                  <c:v>2</c:v>
                </c:pt>
                <c:pt idx="5703">
                  <c:v>2</c:v>
                </c:pt>
                <c:pt idx="5704">
                  <c:v>2</c:v>
                </c:pt>
                <c:pt idx="5705">
                  <c:v>2</c:v>
                </c:pt>
                <c:pt idx="5706">
                  <c:v>2</c:v>
                </c:pt>
                <c:pt idx="5707">
                  <c:v>2</c:v>
                </c:pt>
                <c:pt idx="5708">
                  <c:v>2</c:v>
                </c:pt>
                <c:pt idx="5709">
                  <c:v>2</c:v>
                </c:pt>
                <c:pt idx="5710">
                  <c:v>2</c:v>
                </c:pt>
                <c:pt idx="5711">
                  <c:v>2</c:v>
                </c:pt>
                <c:pt idx="5712">
                  <c:v>2</c:v>
                </c:pt>
                <c:pt idx="5713">
                  <c:v>2</c:v>
                </c:pt>
                <c:pt idx="5714">
                  <c:v>2</c:v>
                </c:pt>
                <c:pt idx="5715">
                  <c:v>2</c:v>
                </c:pt>
                <c:pt idx="5716">
                  <c:v>2</c:v>
                </c:pt>
                <c:pt idx="5717">
                  <c:v>2</c:v>
                </c:pt>
                <c:pt idx="5718">
                  <c:v>2</c:v>
                </c:pt>
                <c:pt idx="5719">
                  <c:v>2</c:v>
                </c:pt>
                <c:pt idx="5720">
                  <c:v>2</c:v>
                </c:pt>
                <c:pt idx="5721">
                  <c:v>2</c:v>
                </c:pt>
                <c:pt idx="5722">
                  <c:v>2</c:v>
                </c:pt>
                <c:pt idx="5723">
                  <c:v>2</c:v>
                </c:pt>
                <c:pt idx="5724">
                  <c:v>2</c:v>
                </c:pt>
                <c:pt idx="5725">
                  <c:v>2</c:v>
                </c:pt>
                <c:pt idx="5726">
                  <c:v>2</c:v>
                </c:pt>
                <c:pt idx="5727">
                  <c:v>2</c:v>
                </c:pt>
                <c:pt idx="5728">
                  <c:v>2</c:v>
                </c:pt>
                <c:pt idx="5729">
                  <c:v>2</c:v>
                </c:pt>
                <c:pt idx="5730">
                  <c:v>2</c:v>
                </c:pt>
                <c:pt idx="5731">
                  <c:v>2</c:v>
                </c:pt>
                <c:pt idx="5732">
                  <c:v>2</c:v>
                </c:pt>
                <c:pt idx="5733">
                  <c:v>2</c:v>
                </c:pt>
                <c:pt idx="5734">
                  <c:v>2</c:v>
                </c:pt>
                <c:pt idx="5735">
                  <c:v>2</c:v>
                </c:pt>
                <c:pt idx="5736">
                  <c:v>2</c:v>
                </c:pt>
                <c:pt idx="5737">
                  <c:v>2</c:v>
                </c:pt>
                <c:pt idx="5738">
                  <c:v>2</c:v>
                </c:pt>
                <c:pt idx="5739">
                  <c:v>2</c:v>
                </c:pt>
                <c:pt idx="5740">
                  <c:v>2</c:v>
                </c:pt>
                <c:pt idx="5741">
                  <c:v>2</c:v>
                </c:pt>
                <c:pt idx="5742">
                  <c:v>2</c:v>
                </c:pt>
                <c:pt idx="5743">
                  <c:v>2</c:v>
                </c:pt>
                <c:pt idx="5744">
                  <c:v>2</c:v>
                </c:pt>
                <c:pt idx="5745">
                  <c:v>2</c:v>
                </c:pt>
                <c:pt idx="5746">
                  <c:v>2</c:v>
                </c:pt>
                <c:pt idx="5747">
                  <c:v>2</c:v>
                </c:pt>
                <c:pt idx="5748">
                  <c:v>2</c:v>
                </c:pt>
                <c:pt idx="5749">
                  <c:v>2</c:v>
                </c:pt>
                <c:pt idx="5750">
                  <c:v>2</c:v>
                </c:pt>
                <c:pt idx="5751">
                  <c:v>2</c:v>
                </c:pt>
                <c:pt idx="5752">
                  <c:v>2</c:v>
                </c:pt>
                <c:pt idx="5753">
                  <c:v>2</c:v>
                </c:pt>
                <c:pt idx="5754">
                  <c:v>2</c:v>
                </c:pt>
                <c:pt idx="5755">
                  <c:v>2</c:v>
                </c:pt>
                <c:pt idx="5756">
                  <c:v>2</c:v>
                </c:pt>
                <c:pt idx="5757">
                  <c:v>2</c:v>
                </c:pt>
                <c:pt idx="5758">
                  <c:v>2</c:v>
                </c:pt>
                <c:pt idx="5759">
                  <c:v>2</c:v>
                </c:pt>
                <c:pt idx="5760">
                  <c:v>2</c:v>
                </c:pt>
                <c:pt idx="5761">
                  <c:v>2</c:v>
                </c:pt>
                <c:pt idx="5762">
                  <c:v>2</c:v>
                </c:pt>
                <c:pt idx="5763">
                  <c:v>2</c:v>
                </c:pt>
                <c:pt idx="5764">
                  <c:v>2</c:v>
                </c:pt>
                <c:pt idx="5765">
                  <c:v>2</c:v>
                </c:pt>
                <c:pt idx="5766">
                  <c:v>2</c:v>
                </c:pt>
                <c:pt idx="5767">
                  <c:v>2</c:v>
                </c:pt>
                <c:pt idx="5768">
                  <c:v>2</c:v>
                </c:pt>
                <c:pt idx="5769">
                  <c:v>2</c:v>
                </c:pt>
                <c:pt idx="5770">
                  <c:v>2</c:v>
                </c:pt>
                <c:pt idx="5771">
                  <c:v>2</c:v>
                </c:pt>
                <c:pt idx="5772">
                  <c:v>2</c:v>
                </c:pt>
                <c:pt idx="5773">
                  <c:v>2</c:v>
                </c:pt>
                <c:pt idx="5774">
                  <c:v>2</c:v>
                </c:pt>
                <c:pt idx="5775">
                  <c:v>2</c:v>
                </c:pt>
                <c:pt idx="5776">
                  <c:v>2</c:v>
                </c:pt>
                <c:pt idx="5777">
                  <c:v>2</c:v>
                </c:pt>
                <c:pt idx="5778">
                  <c:v>2</c:v>
                </c:pt>
                <c:pt idx="5779">
                  <c:v>2</c:v>
                </c:pt>
                <c:pt idx="5780">
                  <c:v>2</c:v>
                </c:pt>
                <c:pt idx="5781">
                  <c:v>2</c:v>
                </c:pt>
                <c:pt idx="5782">
                  <c:v>2</c:v>
                </c:pt>
                <c:pt idx="5783">
                  <c:v>2</c:v>
                </c:pt>
                <c:pt idx="5784">
                  <c:v>2</c:v>
                </c:pt>
                <c:pt idx="5785">
                  <c:v>2</c:v>
                </c:pt>
                <c:pt idx="5786">
                  <c:v>2</c:v>
                </c:pt>
                <c:pt idx="5787">
                  <c:v>2</c:v>
                </c:pt>
                <c:pt idx="5788">
                  <c:v>2</c:v>
                </c:pt>
                <c:pt idx="5789">
                  <c:v>2</c:v>
                </c:pt>
                <c:pt idx="5790">
                  <c:v>2</c:v>
                </c:pt>
                <c:pt idx="5791">
                  <c:v>2</c:v>
                </c:pt>
                <c:pt idx="5792">
                  <c:v>2</c:v>
                </c:pt>
                <c:pt idx="5793">
                  <c:v>2</c:v>
                </c:pt>
                <c:pt idx="5794">
                  <c:v>2</c:v>
                </c:pt>
                <c:pt idx="5795">
                  <c:v>2</c:v>
                </c:pt>
                <c:pt idx="5796">
                  <c:v>2</c:v>
                </c:pt>
                <c:pt idx="5797">
                  <c:v>2</c:v>
                </c:pt>
                <c:pt idx="5798">
                  <c:v>2</c:v>
                </c:pt>
                <c:pt idx="5799">
                  <c:v>2</c:v>
                </c:pt>
                <c:pt idx="5800">
                  <c:v>2</c:v>
                </c:pt>
                <c:pt idx="5801">
                  <c:v>2</c:v>
                </c:pt>
                <c:pt idx="5802">
                  <c:v>2</c:v>
                </c:pt>
                <c:pt idx="5803">
                  <c:v>2</c:v>
                </c:pt>
                <c:pt idx="5804">
                  <c:v>2</c:v>
                </c:pt>
                <c:pt idx="5805">
                  <c:v>2</c:v>
                </c:pt>
                <c:pt idx="5806">
                  <c:v>2</c:v>
                </c:pt>
                <c:pt idx="5807">
                  <c:v>2</c:v>
                </c:pt>
                <c:pt idx="5808">
                  <c:v>2</c:v>
                </c:pt>
                <c:pt idx="5809">
                  <c:v>2</c:v>
                </c:pt>
                <c:pt idx="5810">
                  <c:v>2</c:v>
                </c:pt>
                <c:pt idx="5811">
                  <c:v>2</c:v>
                </c:pt>
                <c:pt idx="5812">
                  <c:v>2</c:v>
                </c:pt>
                <c:pt idx="5813">
                  <c:v>2</c:v>
                </c:pt>
                <c:pt idx="5814">
                  <c:v>2</c:v>
                </c:pt>
                <c:pt idx="5815">
                  <c:v>2</c:v>
                </c:pt>
                <c:pt idx="5816">
                  <c:v>2</c:v>
                </c:pt>
                <c:pt idx="5817">
                  <c:v>2</c:v>
                </c:pt>
                <c:pt idx="5818">
                  <c:v>2</c:v>
                </c:pt>
                <c:pt idx="5819">
                  <c:v>2</c:v>
                </c:pt>
                <c:pt idx="5820">
                  <c:v>2</c:v>
                </c:pt>
                <c:pt idx="5821">
                  <c:v>2</c:v>
                </c:pt>
                <c:pt idx="5822">
                  <c:v>2</c:v>
                </c:pt>
                <c:pt idx="5823">
                  <c:v>2</c:v>
                </c:pt>
                <c:pt idx="5824">
                  <c:v>2</c:v>
                </c:pt>
                <c:pt idx="5825">
                  <c:v>2</c:v>
                </c:pt>
                <c:pt idx="5826">
                  <c:v>2</c:v>
                </c:pt>
                <c:pt idx="5827">
                  <c:v>2</c:v>
                </c:pt>
                <c:pt idx="5828">
                  <c:v>2</c:v>
                </c:pt>
                <c:pt idx="5829">
                  <c:v>2</c:v>
                </c:pt>
                <c:pt idx="5830">
                  <c:v>2</c:v>
                </c:pt>
                <c:pt idx="5831">
                  <c:v>2</c:v>
                </c:pt>
                <c:pt idx="5832">
                  <c:v>2</c:v>
                </c:pt>
                <c:pt idx="5833">
                  <c:v>2</c:v>
                </c:pt>
                <c:pt idx="5834">
                  <c:v>2</c:v>
                </c:pt>
                <c:pt idx="5835">
                  <c:v>2</c:v>
                </c:pt>
                <c:pt idx="5836">
                  <c:v>2</c:v>
                </c:pt>
                <c:pt idx="5837">
                  <c:v>2</c:v>
                </c:pt>
                <c:pt idx="5838">
                  <c:v>2</c:v>
                </c:pt>
                <c:pt idx="5839">
                  <c:v>2</c:v>
                </c:pt>
                <c:pt idx="5840">
                  <c:v>2</c:v>
                </c:pt>
                <c:pt idx="5841">
                  <c:v>2</c:v>
                </c:pt>
                <c:pt idx="5842">
                  <c:v>2</c:v>
                </c:pt>
                <c:pt idx="5843">
                  <c:v>2</c:v>
                </c:pt>
                <c:pt idx="5844">
                  <c:v>2</c:v>
                </c:pt>
                <c:pt idx="5845">
                  <c:v>2</c:v>
                </c:pt>
                <c:pt idx="5846">
                  <c:v>2</c:v>
                </c:pt>
                <c:pt idx="5847">
                  <c:v>2</c:v>
                </c:pt>
                <c:pt idx="5848">
                  <c:v>2</c:v>
                </c:pt>
                <c:pt idx="5849">
                  <c:v>2</c:v>
                </c:pt>
                <c:pt idx="5850">
                  <c:v>2</c:v>
                </c:pt>
                <c:pt idx="5851">
                  <c:v>2</c:v>
                </c:pt>
                <c:pt idx="5852">
                  <c:v>2</c:v>
                </c:pt>
                <c:pt idx="5853">
                  <c:v>2</c:v>
                </c:pt>
                <c:pt idx="5854">
                  <c:v>2</c:v>
                </c:pt>
                <c:pt idx="5855">
                  <c:v>2</c:v>
                </c:pt>
                <c:pt idx="5856">
                  <c:v>2</c:v>
                </c:pt>
                <c:pt idx="5857">
                  <c:v>2</c:v>
                </c:pt>
                <c:pt idx="5858">
                  <c:v>2</c:v>
                </c:pt>
                <c:pt idx="5859">
                  <c:v>2</c:v>
                </c:pt>
                <c:pt idx="5860">
                  <c:v>2</c:v>
                </c:pt>
                <c:pt idx="5861">
                  <c:v>2</c:v>
                </c:pt>
                <c:pt idx="5862">
                  <c:v>2</c:v>
                </c:pt>
                <c:pt idx="5863">
                  <c:v>2</c:v>
                </c:pt>
                <c:pt idx="5864">
                  <c:v>2</c:v>
                </c:pt>
                <c:pt idx="5865">
                  <c:v>2</c:v>
                </c:pt>
                <c:pt idx="5866">
                  <c:v>2</c:v>
                </c:pt>
                <c:pt idx="5867">
                  <c:v>2</c:v>
                </c:pt>
                <c:pt idx="5868">
                  <c:v>2</c:v>
                </c:pt>
                <c:pt idx="5869">
                  <c:v>2</c:v>
                </c:pt>
                <c:pt idx="5870">
                  <c:v>2</c:v>
                </c:pt>
                <c:pt idx="5871">
                  <c:v>2</c:v>
                </c:pt>
                <c:pt idx="5872">
                  <c:v>2</c:v>
                </c:pt>
                <c:pt idx="5873">
                  <c:v>2</c:v>
                </c:pt>
                <c:pt idx="5874">
                  <c:v>2</c:v>
                </c:pt>
                <c:pt idx="5875">
                  <c:v>2</c:v>
                </c:pt>
                <c:pt idx="5876">
                  <c:v>2</c:v>
                </c:pt>
                <c:pt idx="5877">
                  <c:v>2</c:v>
                </c:pt>
                <c:pt idx="5878">
                  <c:v>2</c:v>
                </c:pt>
                <c:pt idx="5879">
                  <c:v>2</c:v>
                </c:pt>
                <c:pt idx="5880">
                  <c:v>2</c:v>
                </c:pt>
                <c:pt idx="5881">
                  <c:v>2</c:v>
                </c:pt>
                <c:pt idx="5882">
                  <c:v>2</c:v>
                </c:pt>
                <c:pt idx="5883">
                  <c:v>2</c:v>
                </c:pt>
                <c:pt idx="5884">
                  <c:v>2</c:v>
                </c:pt>
                <c:pt idx="5885">
                  <c:v>2</c:v>
                </c:pt>
                <c:pt idx="5886">
                  <c:v>2</c:v>
                </c:pt>
                <c:pt idx="5887">
                  <c:v>2</c:v>
                </c:pt>
                <c:pt idx="5888">
                  <c:v>2</c:v>
                </c:pt>
                <c:pt idx="5889">
                  <c:v>2</c:v>
                </c:pt>
                <c:pt idx="5890">
                  <c:v>2</c:v>
                </c:pt>
                <c:pt idx="5891">
                  <c:v>2</c:v>
                </c:pt>
                <c:pt idx="5892">
                  <c:v>2</c:v>
                </c:pt>
                <c:pt idx="5893">
                  <c:v>2</c:v>
                </c:pt>
                <c:pt idx="5894">
                  <c:v>2</c:v>
                </c:pt>
                <c:pt idx="5895">
                  <c:v>2</c:v>
                </c:pt>
                <c:pt idx="5896">
                  <c:v>2</c:v>
                </c:pt>
                <c:pt idx="5897">
                  <c:v>2</c:v>
                </c:pt>
                <c:pt idx="5898">
                  <c:v>2</c:v>
                </c:pt>
                <c:pt idx="5899">
                  <c:v>2</c:v>
                </c:pt>
                <c:pt idx="5900">
                  <c:v>2</c:v>
                </c:pt>
                <c:pt idx="5901">
                  <c:v>2</c:v>
                </c:pt>
                <c:pt idx="5902">
                  <c:v>2</c:v>
                </c:pt>
                <c:pt idx="5903">
                  <c:v>2</c:v>
                </c:pt>
                <c:pt idx="5904">
                  <c:v>2</c:v>
                </c:pt>
                <c:pt idx="5905">
                  <c:v>2</c:v>
                </c:pt>
                <c:pt idx="5906">
                  <c:v>2</c:v>
                </c:pt>
                <c:pt idx="5907">
                  <c:v>2</c:v>
                </c:pt>
                <c:pt idx="5908">
                  <c:v>2</c:v>
                </c:pt>
                <c:pt idx="5909">
                  <c:v>2</c:v>
                </c:pt>
                <c:pt idx="5910">
                  <c:v>2</c:v>
                </c:pt>
                <c:pt idx="5911">
                  <c:v>2</c:v>
                </c:pt>
                <c:pt idx="5912">
                  <c:v>2</c:v>
                </c:pt>
                <c:pt idx="5913">
                  <c:v>2</c:v>
                </c:pt>
                <c:pt idx="5914">
                  <c:v>2</c:v>
                </c:pt>
                <c:pt idx="5915">
                  <c:v>2</c:v>
                </c:pt>
                <c:pt idx="5916">
                  <c:v>2</c:v>
                </c:pt>
                <c:pt idx="5917">
                  <c:v>2</c:v>
                </c:pt>
                <c:pt idx="5918">
                  <c:v>2</c:v>
                </c:pt>
                <c:pt idx="5919">
                  <c:v>2</c:v>
                </c:pt>
                <c:pt idx="5920">
                  <c:v>2</c:v>
                </c:pt>
                <c:pt idx="5921">
                  <c:v>2</c:v>
                </c:pt>
                <c:pt idx="5922">
                  <c:v>2</c:v>
                </c:pt>
                <c:pt idx="5923">
                  <c:v>2</c:v>
                </c:pt>
                <c:pt idx="5924">
                  <c:v>2</c:v>
                </c:pt>
                <c:pt idx="5925">
                  <c:v>2</c:v>
                </c:pt>
                <c:pt idx="5926">
                  <c:v>2</c:v>
                </c:pt>
                <c:pt idx="5927">
                  <c:v>2</c:v>
                </c:pt>
                <c:pt idx="5928">
                  <c:v>2</c:v>
                </c:pt>
                <c:pt idx="5929">
                  <c:v>2</c:v>
                </c:pt>
                <c:pt idx="5930">
                  <c:v>2</c:v>
                </c:pt>
                <c:pt idx="5931">
                  <c:v>2</c:v>
                </c:pt>
                <c:pt idx="5932">
                  <c:v>2</c:v>
                </c:pt>
                <c:pt idx="5933">
                  <c:v>2</c:v>
                </c:pt>
                <c:pt idx="5934">
                  <c:v>2</c:v>
                </c:pt>
                <c:pt idx="5935">
                  <c:v>2</c:v>
                </c:pt>
                <c:pt idx="5936">
                  <c:v>2</c:v>
                </c:pt>
                <c:pt idx="5937">
                  <c:v>2</c:v>
                </c:pt>
                <c:pt idx="5938">
                  <c:v>2</c:v>
                </c:pt>
                <c:pt idx="5939">
                  <c:v>2</c:v>
                </c:pt>
                <c:pt idx="5940">
                  <c:v>2</c:v>
                </c:pt>
                <c:pt idx="5941">
                  <c:v>2</c:v>
                </c:pt>
                <c:pt idx="5942">
                  <c:v>2</c:v>
                </c:pt>
                <c:pt idx="5943">
                  <c:v>2</c:v>
                </c:pt>
                <c:pt idx="5944">
                  <c:v>2</c:v>
                </c:pt>
                <c:pt idx="5945">
                  <c:v>2</c:v>
                </c:pt>
                <c:pt idx="5946">
                  <c:v>2</c:v>
                </c:pt>
                <c:pt idx="5947">
                  <c:v>2</c:v>
                </c:pt>
                <c:pt idx="5948">
                  <c:v>2</c:v>
                </c:pt>
                <c:pt idx="5949">
                  <c:v>2</c:v>
                </c:pt>
                <c:pt idx="5950">
                  <c:v>2</c:v>
                </c:pt>
                <c:pt idx="5951">
                  <c:v>2</c:v>
                </c:pt>
                <c:pt idx="5952">
                  <c:v>2</c:v>
                </c:pt>
                <c:pt idx="5953">
                  <c:v>2</c:v>
                </c:pt>
                <c:pt idx="5954">
                  <c:v>2</c:v>
                </c:pt>
                <c:pt idx="5955">
                  <c:v>2</c:v>
                </c:pt>
                <c:pt idx="5956">
                  <c:v>2</c:v>
                </c:pt>
                <c:pt idx="5957">
                  <c:v>2</c:v>
                </c:pt>
                <c:pt idx="5958">
                  <c:v>2</c:v>
                </c:pt>
                <c:pt idx="5959">
                  <c:v>2</c:v>
                </c:pt>
                <c:pt idx="5960">
                  <c:v>2</c:v>
                </c:pt>
                <c:pt idx="5961">
                  <c:v>2</c:v>
                </c:pt>
                <c:pt idx="5962">
                  <c:v>2</c:v>
                </c:pt>
                <c:pt idx="5963">
                  <c:v>2</c:v>
                </c:pt>
                <c:pt idx="5964">
                  <c:v>2</c:v>
                </c:pt>
                <c:pt idx="5965">
                  <c:v>2</c:v>
                </c:pt>
                <c:pt idx="5966">
                  <c:v>2</c:v>
                </c:pt>
                <c:pt idx="5967">
                  <c:v>2</c:v>
                </c:pt>
                <c:pt idx="5968">
                  <c:v>2</c:v>
                </c:pt>
                <c:pt idx="5969">
                  <c:v>2</c:v>
                </c:pt>
                <c:pt idx="5970">
                  <c:v>2</c:v>
                </c:pt>
                <c:pt idx="5971">
                  <c:v>2</c:v>
                </c:pt>
                <c:pt idx="5972">
                  <c:v>2</c:v>
                </c:pt>
                <c:pt idx="5973">
                  <c:v>2</c:v>
                </c:pt>
                <c:pt idx="5974">
                  <c:v>2</c:v>
                </c:pt>
                <c:pt idx="5975">
                  <c:v>2</c:v>
                </c:pt>
                <c:pt idx="5976">
                  <c:v>2</c:v>
                </c:pt>
                <c:pt idx="5977">
                  <c:v>2</c:v>
                </c:pt>
                <c:pt idx="5978">
                  <c:v>2</c:v>
                </c:pt>
                <c:pt idx="5979">
                  <c:v>2</c:v>
                </c:pt>
                <c:pt idx="5980">
                  <c:v>2</c:v>
                </c:pt>
                <c:pt idx="5981">
                  <c:v>2</c:v>
                </c:pt>
                <c:pt idx="5982">
                  <c:v>2</c:v>
                </c:pt>
                <c:pt idx="5983">
                  <c:v>2</c:v>
                </c:pt>
                <c:pt idx="5984">
                  <c:v>2</c:v>
                </c:pt>
                <c:pt idx="5985">
                  <c:v>2</c:v>
                </c:pt>
                <c:pt idx="5986">
                  <c:v>2</c:v>
                </c:pt>
                <c:pt idx="5987">
                  <c:v>2</c:v>
                </c:pt>
                <c:pt idx="5988">
                  <c:v>2</c:v>
                </c:pt>
                <c:pt idx="5989">
                  <c:v>2</c:v>
                </c:pt>
                <c:pt idx="5990">
                  <c:v>2</c:v>
                </c:pt>
                <c:pt idx="5991">
                  <c:v>2</c:v>
                </c:pt>
                <c:pt idx="5992">
                  <c:v>2</c:v>
                </c:pt>
                <c:pt idx="5993">
                  <c:v>2</c:v>
                </c:pt>
                <c:pt idx="5994">
                  <c:v>2</c:v>
                </c:pt>
                <c:pt idx="5995">
                  <c:v>2</c:v>
                </c:pt>
                <c:pt idx="5996">
                  <c:v>2</c:v>
                </c:pt>
                <c:pt idx="5997">
                  <c:v>2</c:v>
                </c:pt>
                <c:pt idx="5998">
                  <c:v>2</c:v>
                </c:pt>
                <c:pt idx="5999">
                  <c:v>2</c:v>
                </c:pt>
                <c:pt idx="6000">
                  <c:v>2</c:v>
                </c:pt>
                <c:pt idx="6001">
                  <c:v>2</c:v>
                </c:pt>
                <c:pt idx="6002">
                  <c:v>2</c:v>
                </c:pt>
                <c:pt idx="6003">
                  <c:v>2</c:v>
                </c:pt>
                <c:pt idx="6004">
                  <c:v>2</c:v>
                </c:pt>
                <c:pt idx="6005">
                  <c:v>2</c:v>
                </c:pt>
                <c:pt idx="6006">
                  <c:v>2</c:v>
                </c:pt>
                <c:pt idx="6007">
                  <c:v>2</c:v>
                </c:pt>
                <c:pt idx="6008">
                  <c:v>2</c:v>
                </c:pt>
                <c:pt idx="6009">
                  <c:v>2</c:v>
                </c:pt>
                <c:pt idx="6010">
                  <c:v>2</c:v>
                </c:pt>
                <c:pt idx="6011">
                  <c:v>2</c:v>
                </c:pt>
                <c:pt idx="6012">
                  <c:v>2</c:v>
                </c:pt>
                <c:pt idx="6013">
                  <c:v>2</c:v>
                </c:pt>
                <c:pt idx="6014">
                  <c:v>2</c:v>
                </c:pt>
                <c:pt idx="6015">
                  <c:v>2</c:v>
                </c:pt>
                <c:pt idx="6016">
                  <c:v>2</c:v>
                </c:pt>
                <c:pt idx="6017">
                  <c:v>2</c:v>
                </c:pt>
                <c:pt idx="6018">
                  <c:v>2</c:v>
                </c:pt>
                <c:pt idx="6019">
                  <c:v>2</c:v>
                </c:pt>
                <c:pt idx="6020">
                  <c:v>2</c:v>
                </c:pt>
                <c:pt idx="6021">
                  <c:v>2</c:v>
                </c:pt>
                <c:pt idx="6022">
                  <c:v>2</c:v>
                </c:pt>
                <c:pt idx="6023">
                  <c:v>2</c:v>
                </c:pt>
                <c:pt idx="6024">
                  <c:v>2</c:v>
                </c:pt>
                <c:pt idx="6025">
                  <c:v>2</c:v>
                </c:pt>
                <c:pt idx="6026">
                  <c:v>2</c:v>
                </c:pt>
                <c:pt idx="6027">
                  <c:v>2</c:v>
                </c:pt>
                <c:pt idx="6028">
                  <c:v>2</c:v>
                </c:pt>
                <c:pt idx="6029">
                  <c:v>2</c:v>
                </c:pt>
                <c:pt idx="6030">
                  <c:v>2</c:v>
                </c:pt>
                <c:pt idx="6031">
                  <c:v>2</c:v>
                </c:pt>
                <c:pt idx="6032">
                  <c:v>2</c:v>
                </c:pt>
                <c:pt idx="6033">
                  <c:v>2</c:v>
                </c:pt>
                <c:pt idx="6034">
                  <c:v>2</c:v>
                </c:pt>
                <c:pt idx="6035">
                  <c:v>2</c:v>
                </c:pt>
                <c:pt idx="6036">
                  <c:v>2</c:v>
                </c:pt>
                <c:pt idx="6037">
                  <c:v>2</c:v>
                </c:pt>
                <c:pt idx="6038">
                  <c:v>2</c:v>
                </c:pt>
                <c:pt idx="6039">
                  <c:v>2</c:v>
                </c:pt>
                <c:pt idx="6040">
                  <c:v>2</c:v>
                </c:pt>
                <c:pt idx="6041">
                  <c:v>2</c:v>
                </c:pt>
                <c:pt idx="6042">
                  <c:v>2</c:v>
                </c:pt>
                <c:pt idx="6043">
                  <c:v>2</c:v>
                </c:pt>
                <c:pt idx="6044">
                  <c:v>2</c:v>
                </c:pt>
                <c:pt idx="6045">
                  <c:v>2</c:v>
                </c:pt>
                <c:pt idx="6046">
                  <c:v>2</c:v>
                </c:pt>
                <c:pt idx="6047">
                  <c:v>2</c:v>
                </c:pt>
                <c:pt idx="6048">
                  <c:v>2</c:v>
                </c:pt>
                <c:pt idx="6049">
                  <c:v>2</c:v>
                </c:pt>
                <c:pt idx="6050">
                  <c:v>2</c:v>
                </c:pt>
                <c:pt idx="6051">
                  <c:v>2</c:v>
                </c:pt>
                <c:pt idx="6052">
                  <c:v>2</c:v>
                </c:pt>
                <c:pt idx="6053">
                  <c:v>2</c:v>
                </c:pt>
                <c:pt idx="6054">
                  <c:v>2</c:v>
                </c:pt>
                <c:pt idx="6055">
                  <c:v>2</c:v>
                </c:pt>
                <c:pt idx="6056">
                  <c:v>2</c:v>
                </c:pt>
                <c:pt idx="6057">
                  <c:v>2</c:v>
                </c:pt>
                <c:pt idx="6058">
                  <c:v>2</c:v>
                </c:pt>
                <c:pt idx="6059">
                  <c:v>2</c:v>
                </c:pt>
                <c:pt idx="6060">
                  <c:v>2</c:v>
                </c:pt>
                <c:pt idx="6061">
                  <c:v>2</c:v>
                </c:pt>
                <c:pt idx="6062">
                  <c:v>2</c:v>
                </c:pt>
                <c:pt idx="6063">
                  <c:v>2</c:v>
                </c:pt>
                <c:pt idx="6064">
                  <c:v>2</c:v>
                </c:pt>
                <c:pt idx="6065">
                  <c:v>2</c:v>
                </c:pt>
                <c:pt idx="6066">
                  <c:v>2</c:v>
                </c:pt>
                <c:pt idx="6067">
                  <c:v>2</c:v>
                </c:pt>
                <c:pt idx="6068">
                  <c:v>2</c:v>
                </c:pt>
                <c:pt idx="6069">
                  <c:v>2</c:v>
                </c:pt>
                <c:pt idx="6070">
                  <c:v>2</c:v>
                </c:pt>
                <c:pt idx="6071">
                  <c:v>2</c:v>
                </c:pt>
                <c:pt idx="6072">
                  <c:v>2</c:v>
                </c:pt>
                <c:pt idx="6073">
                  <c:v>2</c:v>
                </c:pt>
                <c:pt idx="6074">
                  <c:v>2</c:v>
                </c:pt>
                <c:pt idx="6075">
                  <c:v>2</c:v>
                </c:pt>
                <c:pt idx="6076">
                  <c:v>2</c:v>
                </c:pt>
                <c:pt idx="6077">
                  <c:v>2</c:v>
                </c:pt>
                <c:pt idx="6078">
                  <c:v>2</c:v>
                </c:pt>
                <c:pt idx="6079">
                  <c:v>2</c:v>
                </c:pt>
                <c:pt idx="6080">
                  <c:v>2</c:v>
                </c:pt>
                <c:pt idx="6081">
                  <c:v>2</c:v>
                </c:pt>
                <c:pt idx="6082">
                  <c:v>2</c:v>
                </c:pt>
                <c:pt idx="6083">
                  <c:v>2</c:v>
                </c:pt>
                <c:pt idx="6084">
                  <c:v>2</c:v>
                </c:pt>
                <c:pt idx="6085">
                  <c:v>2</c:v>
                </c:pt>
                <c:pt idx="6086">
                  <c:v>2</c:v>
                </c:pt>
                <c:pt idx="6087">
                  <c:v>2</c:v>
                </c:pt>
                <c:pt idx="6088">
                  <c:v>2</c:v>
                </c:pt>
                <c:pt idx="6089">
                  <c:v>2</c:v>
                </c:pt>
                <c:pt idx="6090">
                  <c:v>2</c:v>
                </c:pt>
                <c:pt idx="6091">
                  <c:v>2</c:v>
                </c:pt>
                <c:pt idx="6092">
                  <c:v>2</c:v>
                </c:pt>
                <c:pt idx="6093">
                  <c:v>2</c:v>
                </c:pt>
                <c:pt idx="6094">
                  <c:v>2</c:v>
                </c:pt>
                <c:pt idx="6095">
                  <c:v>2</c:v>
                </c:pt>
                <c:pt idx="6096">
                  <c:v>2</c:v>
                </c:pt>
                <c:pt idx="6097">
                  <c:v>2</c:v>
                </c:pt>
                <c:pt idx="6098">
                  <c:v>2</c:v>
                </c:pt>
                <c:pt idx="6099">
                  <c:v>2</c:v>
                </c:pt>
                <c:pt idx="6100">
                  <c:v>2</c:v>
                </c:pt>
                <c:pt idx="6101">
                  <c:v>2</c:v>
                </c:pt>
                <c:pt idx="6102">
                  <c:v>2</c:v>
                </c:pt>
                <c:pt idx="6103">
                  <c:v>2</c:v>
                </c:pt>
                <c:pt idx="6104">
                  <c:v>2</c:v>
                </c:pt>
                <c:pt idx="6105">
                  <c:v>2</c:v>
                </c:pt>
                <c:pt idx="6106">
                  <c:v>2</c:v>
                </c:pt>
                <c:pt idx="6107">
                  <c:v>2</c:v>
                </c:pt>
                <c:pt idx="6108">
                  <c:v>2</c:v>
                </c:pt>
                <c:pt idx="6109">
                  <c:v>2</c:v>
                </c:pt>
                <c:pt idx="6110">
                  <c:v>2</c:v>
                </c:pt>
                <c:pt idx="6111">
                  <c:v>2</c:v>
                </c:pt>
                <c:pt idx="6112">
                  <c:v>2</c:v>
                </c:pt>
                <c:pt idx="6113">
                  <c:v>2</c:v>
                </c:pt>
                <c:pt idx="6114">
                  <c:v>2</c:v>
                </c:pt>
                <c:pt idx="6115">
                  <c:v>2</c:v>
                </c:pt>
                <c:pt idx="6116">
                  <c:v>2</c:v>
                </c:pt>
                <c:pt idx="6117">
                  <c:v>2</c:v>
                </c:pt>
                <c:pt idx="6118">
                  <c:v>2</c:v>
                </c:pt>
                <c:pt idx="6119">
                  <c:v>2</c:v>
                </c:pt>
                <c:pt idx="6120">
                  <c:v>2</c:v>
                </c:pt>
                <c:pt idx="6121">
                  <c:v>2</c:v>
                </c:pt>
                <c:pt idx="6122">
                  <c:v>2</c:v>
                </c:pt>
                <c:pt idx="6123">
                  <c:v>2</c:v>
                </c:pt>
                <c:pt idx="6124">
                  <c:v>2</c:v>
                </c:pt>
                <c:pt idx="6125">
                  <c:v>2</c:v>
                </c:pt>
                <c:pt idx="6126">
                  <c:v>2</c:v>
                </c:pt>
                <c:pt idx="6127">
                  <c:v>2</c:v>
                </c:pt>
                <c:pt idx="6128">
                  <c:v>2</c:v>
                </c:pt>
                <c:pt idx="6129">
                  <c:v>2</c:v>
                </c:pt>
                <c:pt idx="6130">
                  <c:v>2</c:v>
                </c:pt>
                <c:pt idx="6131">
                  <c:v>2</c:v>
                </c:pt>
                <c:pt idx="6132">
                  <c:v>2</c:v>
                </c:pt>
                <c:pt idx="6133">
                  <c:v>2</c:v>
                </c:pt>
                <c:pt idx="6134">
                  <c:v>2</c:v>
                </c:pt>
                <c:pt idx="6135">
                  <c:v>2</c:v>
                </c:pt>
                <c:pt idx="6136">
                  <c:v>2</c:v>
                </c:pt>
                <c:pt idx="6137">
                  <c:v>2</c:v>
                </c:pt>
                <c:pt idx="6138">
                  <c:v>2</c:v>
                </c:pt>
                <c:pt idx="6139">
                  <c:v>2</c:v>
                </c:pt>
                <c:pt idx="6140">
                  <c:v>2</c:v>
                </c:pt>
                <c:pt idx="6141">
                  <c:v>2</c:v>
                </c:pt>
                <c:pt idx="6142">
                  <c:v>2</c:v>
                </c:pt>
                <c:pt idx="6143">
                  <c:v>2</c:v>
                </c:pt>
                <c:pt idx="6144">
                  <c:v>2</c:v>
                </c:pt>
                <c:pt idx="6145">
                  <c:v>2</c:v>
                </c:pt>
                <c:pt idx="6146">
                  <c:v>2</c:v>
                </c:pt>
                <c:pt idx="6147">
                  <c:v>2</c:v>
                </c:pt>
                <c:pt idx="6148">
                  <c:v>2</c:v>
                </c:pt>
                <c:pt idx="6149">
                  <c:v>2</c:v>
                </c:pt>
                <c:pt idx="6150">
                  <c:v>2</c:v>
                </c:pt>
                <c:pt idx="6151">
                  <c:v>2</c:v>
                </c:pt>
                <c:pt idx="6152">
                  <c:v>2</c:v>
                </c:pt>
                <c:pt idx="6153">
                  <c:v>2</c:v>
                </c:pt>
                <c:pt idx="6154">
                  <c:v>2</c:v>
                </c:pt>
                <c:pt idx="6155">
                  <c:v>2</c:v>
                </c:pt>
                <c:pt idx="6156">
                  <c:v>2</c:v>
                </c:pt>
                <c:pt idx="6157">
                  <c:v>2</c:v>
                </c:pt>
                <c:pt idx="6158">
                  <c:v>2</c:v>
                </c:pt>
                <c:pt idx="6159">
                  <c:v>2</c:v>
                </c:pt>
                <c:pt idx="6160">
                  <c:v>2</c:v>
                </c:pt>
                <c:pt idx="6161">
                  <c:v>2</c:v>
                </c:pt>
                <c:pt idx="6162">
                  <c:v>2</c:v>
                </c:pt>
                <c:pt idx="6163">
                  <c:v>2</c:v>
                </c:pt>
                <c:pt idx="6164">
                  <c:v>2</c:v>
                </c:pt>
                <c:pt idx="6165">
                  <c:v>2</c:v>
                </c:pt>
                <c:pt idx="6166">
                  <c:v>2</c:v>
                </c:pt>
                <c:pt idx="6167">
                  <c:v>2</c:v>
                </c:pt>
                <c:pt idx="6168">
                  <c:v>2</c:v>
                </c:pt>
                <c:pt idx="6169">
                  <c:v>2</c:v>
                </c:pt>
                <c:pt idx="6170">
                  <c:v>2</c:v>
                </c:pt>
                <c:pt idx="6171">
                  <c:v>2</c:v>
                </c:pt>
                <c:pt idx="6172">
                  <c:v>2</c:v>
                </c:pt>
                <c:pt idx="6173">
                  <c:v>2</c:v>
                </c:pt>
                <c:pt idx="6174">
                  <c:v>2</c:v>
                </c:pt>
                <c:pt idx="6175">
                  <c:v>2</c:v>
                </c:pt>
                <c:pt idx="6176">
                  <c:v>2</c:v>
                </c:pt>
                <c:pt idx="6177">
                  <c:v>2</c:v>
                </c:pt>
                <c:pt idx="6178">
                  <c:v>2</c:v>
                </c:pt>
                <c:pt idx="6179">
                  <c:v>2</c:v>
                </c:pt>
                <c:pt idx="6180">
                  <c:v>2</c:v>
                </c:pt>
                <c:pt idx="6181">
                  <c:v>2</c:v>
                </c:pt>
                <c:pt idx="6182">
                  <c:v>2</c:v>
                </c:pt>
                <c:pt idx="6183">
                  <c:v>2</c:v>
                </c:pt>
                <c:pt idx="6184">
                  <c:v>2</c:v>
                </c:pt>
                <c:pt idx="6185">
                  <c:v>2</c:v>
                </c:pt>
                <c:pt idx="6186">
                  <c:v>2</c:v>
                </c:pt>
                <c:pt idx="6187">
                  <c:v>2</c:v>
                </c:pt>
                <c:pt idx="6188">
                  <c:v>2</c:v>
                </c:pt>
                <c:pt idx="6189">
                  <c:v>2</c:v>
                </c:pt>
                <c:pt idx="6190">
                  <c:v>2</c:v>
                </c:pt>
                <c:pt idx="6191">
                  <c:v>2</c:v>
                </c:pt>
                <c:pt idx="6192">
                  <c:v>2</c:v>
                </c:pt>
                <c:pt idx="6193">
                  <c:v>2</c:v>
                </c:pt>
                <c:pt idx="6194">
                  <c:v>2</c:v>
                </c:pt>
                <c:pt idx="6195">
                  <c:v>2</c:v>
                </c:pt>
                <c:pt idx="6196">
                  <c:v>2</c:v>
                </c:pt>
                <c:pt idx="6197">
                  <c:v>2</c:v>
                </c:pt>
                <c:pt idx="6198">
                  <c:v>2</c:v>
                </c:pt>
                <c:pt idx="6199">
                  <c:v>2</c:v>
                </c:pt>
                <c:pt idx="6200">
                  <c:v>2</c:v>
                </c:pt>
                <c:pt idx="6201">
                  <c:v>2</c:v>
                </c:pt>
                <c:pt idx="6202">
                  <c:v>2</c:v>
                </c:pt>
                <c:pt idx="6203">
                  <c:v>2</c:v>
                </c:pt>
                <c:pt idx="6204">
                  <c:v>2</c:v>
                </c:pt>
                <c:pt idx="6205">
                  <c:v>2</c:v>
                </c:pt>
                <c:pt idx="6206">
                  <c:v>2</c:v>
                </c:pt>
                <c:pt idx="6207">
                  <c:v>2</c:v>
                </c:pt>
                <c:pt idx="6208">
                  <c:v>2</c:v>
                </c:pt>
                <c:pt idx="6209">
                  <c:v>2</c:v>
                </c:pt>
                <c:pt idx="6210">
                  <c:v>2</c:v>
                </c:pt>
                <c:pt idx="6211">
                  <c:v>2</c:v>
                </c:pt>
                <c:pt idx="6212">
                  <c:v>2</c:v>
                </c:pt>
                <c:pt idx="6213">
                  <c:v>2</c:v>
                </c:pt>
                <c:pt idx="6214">
                  <c:v>2</c:v>
                </c:pt>
                <c:pt idx="6215">
                  <c:v>2</c:v>
                </c:pt>
                <c:pt idx="6216">
                  <c:v>2</c:v>
                </c:pt>
                <c:pt idx="6217">
                  <c:v>2</c:v>
                </c:pt>
                <c:pt idx="6218">
                  <c:v>2</c:v>
                </c:pt>
                <c:pt idx="6219">
                  <c:v>2</c:v>
                </c:pt>
                <c:pt idx="6220">
                  <c:v>2</c:v>
                </c:pt>
                <c:pt idx="6221">
                  <c:v>2</c:v>
                </c:pt>
                <c:pt idx="6222">
                  <c:v>2</c:v>
                </c:pt>
                <c:pt idx="6223">
                  <c:v>2</c:v>
                </c:pt>
                <c:pt idx="6224">
                  <c:v>2</c:v>
                </c:pt>
                <c:pt idx="6225">
                  <c:v>2</c:v>
                </c:pt>
                <c:pt idx="6226">
                  <c:v>2</c:v>
                </c:pt>
                <c:pt idx="6227">
                  <c:v>2</c:v>
                </c:pt>
                <c:pt idx="6228">
                  <c:v>2</c:v>
                </c:pt>
                <c:pt idx="6229">
                  <c:v>2</c:v>
                </c:pt>
                <c:pt idx="6230">
                  <c:v>2</c:v>
                </c:pt>
                <c:pt idx="6231">
                  <c:v>2</c:v>
                </c:pt>
                <c:pt idx="6232">
                  <c:v>2</c:v>
                </c:pt>
                <c:pt idx="6233">
                  <c:v>2</c:v>
                </c:pt>
                <c:pt idx="6234">
                  <c:v>2</c:v>
                </c:pt>
                <c:pt idx="6235">
                  <c:v>2</c:v>
                </c:pt>
                <c:pt idx="6236">
                  <c:v>2</c:v>
                </c:pt>
                <c:pt idx="6237">
                  <c:v>2</c:v>
                </c:pt>
                <c:pt idx="6238">
                  <c:v>2</c:v>
                </c:pt>
                <c:pt idx="6239">
                  <c:v>2</c:v>
                </c:pt>
                <c:pt idx="6240">
                  <c:v>2</c:v>
                </c:pt>
                <c:pt idx="6241">
                  <c:v>2</c:v>
                </c:pt>
                <c:pt idx="6242">
                  <c:v>2</c:v>
                </c:pt>
                <c:pt idx="6243">
                  <c:v>2</c:v>
                </c:pt>
                <c:pt idx="6244">
                  <c:v>2</c:v>
                </c:pt>
                <c:pt idx="6245">
                  <c:v>2</c:v>
                </c:pt>
                <c:pt idx="6246">
                  <c:v>2</c:v>
                </c:pt>
                <c:pt idx="6247">
                  <c:v>2</c:v>
                </c:pt>
                <c:pt idx="6248">
                  <c:v>2</c:v>
                </c:pt>
                <c:pt idx="6249">
                  <c:v>2</c:v>
                </c:pt>
                <c:pt idx="6250">
                  <c:v>2</c:v>
                </c:pt>
                <c:pt idx="6251">
                  <c:v>2</c:v>
                </c:pt>
                <c:pt idx="6252">
                  <c:v>2</c:v>
                </c:pt>
                <c:pt idx="6253">
                  <c:v>2</c:v>
                </c:pt>
                <c:pt idx="6254">
                  <c:v>2</c:v>
                </c:pt>
                <c:pt idx="6255">
                  <c:v>2</c:v>
                </c:pt>
                <c:pt idx="6256">
                  <c:v>2</c:v>
                </c:pt>
                <c:pt idx="6257">
                  <c:v>2</c:v>
                </c:pt>
                <c:pt idx="6258">
                  <c:v>2</c:v>
                </c:pt>
                <c:pt idx="6259">
                  <c:v>2</c:v>
                </c:pt>
                <c:pt idx="6260">
                  <c:v>2</c:v>
                </c:pt>
                <c:pt idx="6261">
                  <c:v>2</c:v>
                </c:pt>
                <c:pt idx="6262">
                  <c:v>2</c:v>
                </c:pt>
                <c:pt idx="6263">
                  <c:v>2</c:v>
                </c:pt>
                <c:pt idx="6264">
                  <c:v>2</c:v>
                </c:pt>
                <c:pt idx="6265">
                  <c:v>2</c:v>
                </c:pt>
                <c:pt idx="6266">
                  <c:v>2</c:v>
                </c:pt>
                <c:pt idx="6267">
                  <c:v>2</c:v>
                </c:pt>
                <c:pt idx="6268">
                  <c:v>2</c:v>
                </c:pt>
                <c:pt idx="6269">
                  <c:v>2</c:v>
                </c:pt>
                <c:pt idx="6270">
                  <c:v>2</c:v>
                </c:pt>
                <c:pt idx="6271">
                  <c:v>2</c:v>
                </c:pt>
                <c:pt idx="6272">
                  <c:v>2</c:v>
                </c:pt>
                <c:pt idx="6273">
                  <c:v>2</c:v>
                </c:pt>
                <c:pt idx="6274">
                  <c:v>2</c:v>
                </c:pt>
                <c:pt idx="6275">
                  <c:v>2</c:v>
                </c:pt>
                <c:pt idx="6276">
                  <c:v>2</c:v>
                </c:pt>
                <c:pt idx="6277">
                  <c:v>2</c:v>
                </c:pt>
                <c:pt idx="6278">
                  <c:v>2</c:v>
                </c:pt>
                <c:pt idx="6279">
                  <c:v>2</c:v>
                </c:pt>
                <c:pt idx="6280">
                  <c:v>2</c:v>
                </c:pt>
                <c:pt idx="6281">
                  <c:v>2</c:v>
                </c:pt>
                <c:pt idx="6282">
                  <c:v>2</c:v>
                </c:pt>
                <c:pt idx="6283">
                  <c:v>2</c:v>
                </c:pt>
                <c:pt idx="6284">
                  <c:v>2</c:v>
                </c:pt>
                <c:pt idx="6285">
                  <c:v>2</c:v>
                </c:pt>
                <c:pt idx="6286">
                  <c:v>2</c:v>
                </c:pt>
                <c:pt idx="6287">
                  <c:v>2</c:v>
                </c:pt>
                <c:pt idx="6288">
                  <c:v>2</c:v>
                </c:pt>
                <c:pt idx="6289">
                  <c:v>2</c:v>
                </c:pt>
                <c:pt idx="6290">
                  <c:v>2</c:v>
                </c:pt>
                <c:pt idx="6291">
                  <c:v>2</c:v>
                </c:pt>
                <c:pt idx="6292">
                  <c:v>2</c:v>
                </c:pt>
                <c:pt idx="6293">
                  <c:v>2</c:v>
                </c:pt>
                <c:pt idx="6294">
                  <c:v>2</c:v>
                </c:pt>
                <c:pt idx="6295">
                  <c:v>2</c:v>
                </c:pt>
                <c:pt idx="6296">
                  <c:v>2</c:v>
                </c:pt>
                <c:pt idx="6297">
                  <c:v>2</c:v>
                </c:pt>
                <c:pt idx="6298">
                  <c:v>2</c:v>
                </c:pt>
                <c:pt idx="6299">
                  <c:v>2</c:v>
                </c:pt>
                <c:pt idx="6300">
                  <c:v>2</c:v>
                </c:pt>
                <c:pt idx="6301">
                  <c:v>2</c:v>
                </c:pt>
                <c:pt idx="6302">
                  <c:v>2</c:v>
                </c:pt>
                <c:pt idx="6303">
                  <c:v>2</c:v>
                </c:pt>
                <c:pt idx="6304">
                  <c:v>2</c:v>
                </c:pt>
                <c:pt idx="6305">
                  <c:v>2</c:v>
                </c:pt>
                <c:pt idx="6306">
                  <c:v>2</c:v>
                </c:pt>
                <c:pt idx="6307">
                  <c:v>2</c:v>
                </c:pt>
                <c:pt idx="6308">
                  <c:v>2</c:v>
                </c:pt>
                <c:pt idx="6309">
                  <c:v>2</c:v>
                </c:pt>
                <c:pt idx="6310">
                  <c:v>2</c:v>
                </c:pt>
                <c:pt idx="6311">
                  <c:v>2</c:v>
                </c:pt>
                <c:pt idx="6312">
                  <c:v>2</c:v>
                </c:pt>
                <c:pt idx="6313">
                  <c:v>2</c:v>
                </c:pt>
                <c:pt idx="6314">
                  <c:v>2</c:v>
                </c:pt>
                <c:pt idx="6315">
                  <c:v>2</c:v>
                </c:pt>
                <c:pt idx="6316">
                  <c:v>2</c:v>
                </c:pt>
                <c:pt idx="6317">
                  <c:v>2</c:v>
                </c:pt>
                <c:pt idx="6318">
                  <c:v>2</c:v>
                </c:pt>
                <c:pt idx="6319">
                  <c:v>2</c:v>
                </c:pt>
                <c:pt idx="6320">
                  <c:v>2</c:v>
                </c:pt>
                <c:pt idx="6321">
                  <c:v>2</c:v>
                </c:pt>
                <c:pt idx="6322">
                  <c:v>2</c:v>
                </c:pt>
                <c:pt idx="6323">
                  <c:v>2</c:v>
                </c:pt>
                <c:pt idx="6324">
                  <c:v>2</c:v>
                </c:pt>
                <c:pt idx="6325">
                  <c:v>2</c:v>
                </c:pt>
                <c:pt idx="6326">
                  <c:v>2</c:v>
                </c:pt>
                <c:pt idx="6327">
                  <c:v>2</c:v>
                </c:pt>
                <c:pt idx="6328">
                  <c:v>2</c:v>
                </c:pt>
                <c:pt idx="6329">
                  <c:v>2</c:v>
                </c:pt>
                <c:pt idx="6330">
                  <c:v>2</c:v>
                </c:pt>
                <c:pt idx="6331">
                  <c:v>2</c:v>
                </c:pt>
                <c:pt idx="6332">
                  <c:v>2</c:v>
                </c:pt>
                <c:pt idx="6333">
                  <c:v>2</c:v>
                </c:pt>
                <c:pt idx="6334">
                  <c:v>2</c:v>
                </c:pt>
                <c:pt idx="6335">
                  <c:v>2</c:v>
                </c:pt>
                <c:pt idx="6336">
                  <c:v>2</c:v>
                </c:pt>
                <c:pt idx="6337">
                  <c:v>2</c:v>
                </c:pt>
                <c:pt idx="6338">
                  <c:v>2</c:v>
                </c:pt>
                <c:pt idx="6339">
                  <c:v>2</c:v>
                </c:pt>
                <c:pt idx="6340">
                  <c:v>2</c:v>
                </c:pt>
                <c:pt idx="6341">
                  <c:v>2</c:v>
                </c:pt>
                <c:pt idx="6342">
                  <c:v>2</c:v>
                </c:pt>
                <c:pt idx="6343">
                  <c:v>2</c:v>
                </c:pt>
                <c:pt idx="6344">
                  <c:v>2</c:v>
                </c:pt>
                <c:pt idx="6345">
                  <c:v>2</c:v>
                </c:pt>
                <c:pt idx="6346">
                  <c:v>2</c:v>
                </c:pt>
                <c:pt idx="6347">
                  <c:v>2</c:v>
                </c:pt>
                <c:pt idx="6348">
                  <c:v>2</c:v>
                </c:pt>
                <c:pt idx="6349">
                  <c:v>2</c:v>
                </c:pt>
                <c:pt idx="6350">
                  <c:v>2</c:v>
                </c:pt>
                <c:pt idx="6351">
                  <c:v>2</c:v>
                </c:pt>
                <c:pt idx="6352">
                  <c:v>2</c:v>
                </c:pt>
                <c:pt idx="6353">
                  <c:v>2</c:v>
                </c:pt>
                <c:pt idx="6354">
                  <c:v>2</c:v>
                </c:pt>
                <c:pt idx="6355">
                  <c:v>2</c:v>
                </c:pt>
                <c:pt idx="6356">
                  <c:v>2</c:v>
                </c:pt>
                <c:pt idx="6357">
                  <c:v>2</c:v>
                </c:pt>
                <c:pt idx="6358">
                  <c:v>2</c:v>
                </c:pt>
                <c:pt idx="6359">
                  <c:v>2</c:v>
                </c:pt>
                <c:pt idx="6360">
                  <c:v>2</c:v>
                </c:pt>
                <c:pt idx="6361">
                  <c:v>2</c:v>
                </c:pt>
                <c:pt idx="6362">
                  <c:v>2</c:v>
                </c:pt>
                <c:pt idx="6363">
                  <c:v>2</c:v>
                </c:pt>
                <c:pt idx="6364">
                  <c:v>2</c:v>
                </c:pt>
                <c:pt idx="6365">
                  <c:v>2</c:v>
                </c:pt>
                <c:pt idx="6366">
                  <c:v>2</c:v>
                </c:pt>
                <c:pt idx="6367">
                  <c:v>2</c:v>
                </c:pt>
                <c:pt idx="6368">
                  <c:v>2</c:v>
                </c:pt>
                <c:pt idx="6369">
                  <c:v>2</c:v>
                </c:pt>
                <c:pt idx="6370">
                  <c:v>2</c:v>
                </c:pt>
                <c:pt idx="6371">
                  <c:v>2</c:v>
                </c:pt>
                <c:pt idx="6372">
                  <c:v>2</c:v>
                </c:pt>
                <c:pt idx="6373">
                  <c:v>2</c:v>
                </c:pt>
                <c:pt idx="6374">
                  <c:v>2</c:v>
                </c:pt>
                <c:pt idx="6375">
                  <c:v>2</c:v>
                </c:pt>
                <c:pt idx="6376">
                  <c:v>2</c:v>
                </c:pt>
                <c:pt idx="6377">
                  <c:v>2</c:v>
                </c:pt>
                <c:pt idx="6378">
                  <c:v>2</c:v>
                </c:pt>
                <c:pt idx="6379">
                  <c:v>2</c:v>
                </c:pt>
                <c:pt idx="6380">
                  <c:v>2</c:v>
                </c:pt>
                <c:pt idx="6381">
                  <c:v>2</c:v>
                </c:pt>
                <c:pt idx="6382">
                  <c:v>2</c:v>
                </c:pt>
                <c:pt idx="6383">
                  <c:v>2</c:v>
                </c:pt>
                <c:pt idx="6384">
                  <c:v>2</c:v>
                </c:pt>
                <c:pt idx="6385">
                  <c:v>2</c:v>
                </c:pt>
                <c:pt idx="6386">
                  <c:v>2</c:v>
                </c:pt>
                <c:pt idx="6387">
                  <c:v>2</c:v>
                </c:pt>
                <c:pt idx="6388">
                  <c:v>2</c:v>
                </c:pt>
                <c:pt idx="6389">
                  <c:v>2</c:v>
                </c:pt>
                <c:pt idx="6390">
                  <c:v>2</c:v>
                </c:pt>
                <c:pt idx="6391">
                  <c:v>2</c:v>
                </c:pt>
                <c:pt idx="6392">
                  <c:v>2</c:v>
                </c:pt>
                <c:pt idx="6393">
                  <c:v>2</c:v>
                </c:pt>
                <c:pt idx="6394">
                  <c:v>2</c:v>
                </c:pt>
                <c:pt idx="6395">
                  <c:v>2</c:v>
                </c:pt>
                <c:pt idx="6396">
                  <c:v>2</c:v>
                </c:pt>
                <c:pt idx="6397">
                  <c:v>2</c:v>
                </c:pt>
                <c:pt idx="6398">
                  <c:v>2</c:v>
                </c:pt>
                <c:pt idx="6399">
                  <c:v>2</c:v>
                </c:pt>
                <c:pt idx="6400">
                  <c:v>2</c:v>
                </c:pt>
                <c:pt idx="6401">
                  <c:v>2</c:v>
                </c:pt>
                <c:pt idx="6402">
                  <c:v>2</c:v>
                </c:pt>
                <c:pt idx="6403">
                  <c:v>2</c:v>
                </c:pt>
                <c:pt idx="6404">
                  <c:v>2</c:v>
                </c:pt>
                <c:pt idx="6405">
                  <c:v>2</c:v>
                </c:pt>
                <c:pt idx="6406">
                  <c:v>2</c:v>
                </c:pt>
                <c:pt idx="6407">
                  <c:v>2</c:v>
                </c:pt>
                <c:pt idx="6408">
                  <c:v>2</c:v>
                </c:pt>
                <c:pt idx="6409">
                  <c:v>2</c:v>
                </c:pt>
                <c:pt idx="6410">
                  <c:v>2</c:v>
                </c:pt>
                <c:pt idx="6411">
                  <c:v>2</c:v>
                </c:pt>
                <c:pt idx="6412">
                  <c:v>2</c:v>
                </c:pt>
                <c:pt idx="6413">
                  <c:v>2</c:v>
                </c:pt>
                <c:pt idx="6414">
                  <c:v>2</c:v>
                </c:pt>
                <c:pt idx="6415">
                  <c:v>2</c:v>
                </c:pt>
                <c:pt idx="6416">
                  <c:v>2</c:v>
                </c:pt>
                <c:pt idx="6417">
                  <c:v>2</c:v>
                </c:pt>
                <c:pt idx="6418">
                  <c:v>2</c:v>
                </c:pt>
                <c:pt idx="6419">
                  <c:v>2</c:v>
                </c:pt>
                <c:pt idx="6420">
                  <c:v>2</c:v>
                </c:pt>
                <c:pt idx="6421">
                  <c:v>2</c:v>
                </c:pt>
                <c:pt idx="6422">
                  <c:v>2</c:v>
                </c:pt>
                <c:pt idx="6423">
                  <c:v>2</c:v>
                </c:pt>
                <c:pt idx="6424">
                  <c:v>2</c:v>
                </c:pt>
                <c:pt idx="6425">
                  <c:v>2</c:v>
                </c:pt>
                <c:pt idx="6426">
                  <c:v>2</c:v>
                </c:pt>
                <c:pt idx="6427">
                  <c:v>2</c:v>
                </c:pt>
                <c:pt idx="6428">
                  <c:v>2</c:v>
                </c:pt>
                <c:pt idx="6429">
                  <c:v>2</c:v>
                </c:pt>
                <c:pt idx="6430">
                  <c:v>2</c:v>
                </c:pt>
                <c:pt idx="6431">
                  <c:v>2</c:v>
                </c:pt>
                <c:pt idx="6432">
                  <c:v>2</c:v>
                </c:pt>
                <c:pt idx="6433">
                  <c:v>2</c:v>
                </c:pt>
                <c:pt idx="6434">
                  <c:v>2</c:v>
                </c:pt>
                <c:pt idx="6435">
                  <c:v>2</c:v>
                </c:pt>
                <c:pt idx="6436">
                  <c:v>2</c:v>
                </c:pt>
                <c:pt idx="6437">
                  <c:v>2</c:v>
                </c:pt>
                <c:pt idx="6438">
                  <c:v>2</c:v>
                </c:pt>
                <c:pt idx="6439">
                  <c:v>2</c:v>
                </c:pt>
                <c:pt idx="6440">
                  <c:v>2</c:v>
                </c:pt>
                <c:pt idx="6441">
                  <c:v>2</c:v>
                </c:pt>
                <c:pt idx="6442">
                  <c:v>2</c:v>
                </c:pt>
                <c:pt idx="6443">
                  <c:v>2</c:v>
                </c:pt>
                <c:pt idx="6444">
                  <c:v>2</c:v>
                </c:pt>
                <c:pt idx="6445">
                  <c:v>2</c:v>
                </c:pt>
                <c:pt idx="6446">
                  <c:v>2</c:v>
                </c:pt>
                <c:pt idx="6447">
                  <c:v>2</c:v>
                </c:pt>
                <c:pt idx="6448">
                  <c:v>2</c:v>
                </c:pt>
                <c:pt idx="6449">
                  <c:v>2</c:v>
                </c:pt>
                <c:pt idx="6450">
                  <c:v>2</c:v>
                </c:pt>
                <c:pt idx="6451">
                  <c:v>2</c:v>
                </c:pt>
                <c:pt idx="6452">
                  <c:v>2</c:v>
                </c:pt>
                <c:pt idx="6453">
                  <c:v>2</c:v>
                </c:pt>
                <c:pt idx="6454">
                  <c:v>2</c:v>
                </c:pt>
                <c:pt idx="6455">
                  <c:v>2</c:v>
                </c:pt>
                <c:pt idx="6456">
                  <c:v>2</c:v>
                </c:pt>
                <c:pt idx="6457">
                  <c:v>2</c:v>
                </c:pt>
                <c:pt idx="6458">
                  <c:v>2</c:v>
                </c:pt>
                <c:pt idx="6459">
                  <c:v>2</c:v>
                </c:pt>
                <c:pt idx="6460">
                  <c:v>2</c:v>
                </c:pt>
                <c:pt idx="6461">
                  <c:v>2</c:v>
                </c:pt>
                <c:pt idx="6462">
                  <c:v>2</c:v>
                </c:pt>
                <c:pt idx="6463">
                  <c:v>2</c:v>
                </c:pt>
                <c:pt idx="6464">
                  <c:v>2</c:v>
                </c:pt>
                <c:pt idx="6465">
                  <c:v>2</c:v>
                </c:pt>
                <c:pt idx="6466">
                  <c:v>2</c:v>
                </c:pt>
                <c:pt idx="6467">
                  <c:v>2</c:v>
                </c:pt>
                <c:pt idx="6468">
                  <c:v>2</c:v>
                </c:pt>
                <c:pt idx="6469">
                  <c:v>2</c:v>
                </c:pt>
                <c:pt idx="6470">
                  <c:v>2</c:v>
                </c:pt>
                <c:pt idx="6471">
                  <c:v>2</c:v>
                </c:pt>
                <c:pt idx="6472">
                  <c:v>2</c:v>
                </c:pt>
                <c:pt idx="6473">
                  <c:v>2</c:v>
                </c:pt>
                <c:pt idx="6474">
                  <c:v>2</c:v>
                </c:pt>
                <c:pt idx="6475">
                  <c:v>2</c:v>
                </c:pt>
                <c:pt idx="6476">
                  <c:v>2</c:v>
                </c:pt>
                <c:pt idx="6477">
                  <c:v>2</c:v>
                </c:pt>
                <c:pt idx="6478">
                  <c:v>2</c:v>
                </c:pt>
                <c:pt idx="6479">
                  <c:v>2</c:v>
                </c:pt>
                <c:pt idx="6480">
                  <c:v>2</c:v>
                </c:pt>
                <c:pt idx="6481">
                  <c:v>2</c:v>
                </c:pt>
                <c:pt idx="6482">
                  <c:v>2</c:v>
                </c:pt>
                <c:pt idx="6483">
                  <c:v>2</c:v>
                </c:pt>
                <c:pt idx="6484">
                  <c:v>2</c:v>
                </c:pt>
                <c:pt idx="6485">
                  <c:v>2</c:v>
                </c:pt>
                <c:pt idx="6486">
                  <c:v>2</c:v>
                </c:pt>
                <c:pt idx="6487">
                  <c:v>2</c:v>
                </c:pt>
                <c:pt idx="6488">
                  <c:v>2</c:v>
                </c:pt>
                <c:pt idx="6489">
                  <c:v>2</c:v>
                </c:pt>
                <c:pt idx="6490">
                  <c:v>2</c:v>
                </c:pt>
                <c:pt idx="6491">
                  <c:v>2</c:v>
                </c:pt>
                <c:pt idx="6492">
                  <c:v>2</c:v>
                </c:pt>
                <c:pt idx="6493">
                  <c:v>2</c:v>
                </c:pt>
                <c:pt idx="6494">
                  <c:v>2</c:v>
                </c:pt>
                <c:pt idx="6495">
                  <c:v>2</c:v>
                </c:pt>
                <c:pt idx="6496">
                  <c:v>2</c:v>
                </c:pt>
                <c:pt idx="6497">
                  <c:v>2</c:v>
                </c:pt>
                <c:pt idx="6498">
                  <c:v>2</c:v>
                </c:pt>
                <c:pt idx="6499">
                  <c:v>2</c:v>
                </c:pt>
                <c:pt idx="6500">
                  <c:v>2</c:v>
                </c:pt>
                <c:pt idx="6501">
                  <c:v>2</c:v>
                </c:pt>
                <c:pt idx="6502">
                  <c:v>2</c:v>
                </c:pt>
                <c:pt idx="6503">
                  <c:v>2</c:v>
                </c:pt>
                <c:pt idx="6504">
                  <c:v>2</c:v>
                </c:pt>
                <c:pt idx="6505">
                  <c:v>2</c:v>
                </c:pt>
                <c:pt idx="6506">
                  <c:v>2</c:v>
                </c:pt>
                <c:pt idx="6507">
                  <c:v>2</c:v>
                </c:pt>
                <c:pt idx="6508">
                  <c:v>2</c:v>
                </c:pt>
                <c:pt idx="6509">
                  <c:v>2</c:v>
                </c:pt>
                <c:pt idx="6510">
                  <c:v>2</c:v>
                </c:pt>
                <c:pt idx="6511">
                  <c:v>2</c:v>
                </c:pt>
                <c:pt idx="6512">
                  <c:v>2</c:v>
                </c:pt>
                <c:pt idx="6513">
                  <c:v>2</c:v>
                </c:pt>
                <c:pt idx="6514">
                  <c:v>2</c:v>
                </c:pt>
                <c:pt idx="6515">
                  <c:v>2</c:v>
                </c:pt>
                <c:pt idx="6516">
                  <c:v>2</c:v>
                </c:pt>
                <c:pt idx="6517">
                  <c:v>2</c:v>
                </c:pt>
                <c:pt idx="6518">
                  <c:v>2</c:v>
                </c:pt>
                <c:pt idx="6519">
                  <c:v>2</c:v>
                </c:pt>
                <c:pt idx="6520">
                  <c:v>2</c:v>
                </c:pt>
                <c:pt idx="6521">
                  <c:v>2</c:v>
                </c:pt>
                <c:pt idx="6522">
                  <c:v>2</c:v>
                </c:pt>
                <c:pt idx="6523">
                  <c:v>2</c:v>
                </c:pt>
                <c:pt idx="6524">
                  <c:v>2</c:v>
                </c:pt>
                <c:pt idx="6525">
                  <c:v>2</c:v>
                </c:pt>
                <c:pt idx="6526">
                  <c:v>2</c:v>
                </c:pt>
                <c:pt idx="6527">
                  <c:v>2</c:v>
                </c:pt>
                <c:pt idx="6528">
                  <c:v>2</c:v>
                </c:pt>
                <c:pt idx="6529">
                  <c:v>2</c:v>
                </c:pt>
                <c:pt idx="6530">
                  <c:v>2</c:v>
                </c:pt>
                <c:pt idx="6531">
                  <c:v>2</c:v>
                </c:pt>
                <c:pt idx="6532">
                  <c:v>2</c:v>
                </c:pt>
                <c:pt idx="6533">
                  <c:v>2</c:v>
                </c:pt>
                <c:pt idx="6534">
                  <c:v>2</c:v>
                </c:pt>
                <c:pt idx="6535">
                  <c:v>2</c:v>
                </c:pt>
                <c:pt idx="6536">
                  <c:v>2</c:v>
                </c:pt>
                <c:pt idx="6537">
                  <c:v>2</c:v>
                </c:pt>
                <c:pt idx="6538">
                  <c:v>2</c:v>
                </c:pt>
                <c:pt idx="6539">
                  <c:v>2</c:v>
                </c:pt>
                <c:pt idx="6540">
                  <c:v>2</c:v>
                </c:pt>
                <c:pt idx="6541">
                  <c:v>2</c:v>
                </c:pt>
                <c:pt idx="6542">
                  <c:v>2</c:v>
                </c:pt>
                <c:pt idx="6543">
                  <c:v>2</c:v>
                </c:pt>
                <c:pt idx="6544">
                  <c:v>2</c:v>
                </c:pt>
                <c:pt idx="6545">
                  <c:v>2</c:v>
                </c:pt>
                <c:pt idx="6546">
                  <c:v>2</c:v>
                </c:pt>
                <c:pt idx="6547">
                  <c:v>2</c:v>
                </c:pt>
                <c:pt idx="6548">
                  <c:v>2</c:v>
                </c:pt>
                <c:pt idx="6549">
                  <c:v>2</c:v>
                </c:pt>
                <c:pt idx="6550">
                  <c:v>2</c:v>
                </c:pt>
                <c:pt idx="6551">
                  <c:v>2</c:v>
                </c:pt>
                <c:pt idx="6552">
                  <c:v>2</c:v>
                </c:pt>
                <c:pt idx="6553">
                  <c:v>2</c:v>
                </c:pt>
                <c:pt idx="6554">
                  <c:v>2</c:v>
                </c:pt>
                <c:pt idx="6555">
                  <c:v>2</c:v>
                </c:pt>
                <c:pt idx="6556">
                  <c:v>2</c:v>
                </c:pt>
                <c:pt idx="6557">
                  <c:v>2</c:v>
                </c:pt>
                <c:pt idx="6558">
                  <c:v>2</c:v>
                </c:pt>
                <c:pt idx="6559">
                  <c:v>2</c:v>
                </c:pt>
                <c:pt idx="6560">
                  <c:v>2</c:v>
                </c:pt>
                <c:pt idx="6561">
                  <c:v>2</c:v>
                </c:pt>
                <c:pt idx="6562">
                  <c:v>2</c:v>
                </c:pt>
                <c:pt idx="6563">
                  <c:v>2</c:v>
                </c:pt>
                <c:pt idx="6564">
                  <c:v>2</c:v>
                </c:pt>
                <c:pt idx="6565">
                  <c:v>2</c:v>
                </c:pt>
                <c:pt idx="6566">
                  <c:v>2</c:v>
                </c:pt>
                <c:pt idx="6567">
                  <c:v>2</c:v>
                </c:pt>
                <c:pt idx="6568">
                  <c:v>2</c:v>
                </c:pt>
                <c:pt idx="6569">
                  <c:v>2</c:v>
                </c:pt>
                <c:pt idx="6570">
                  <c:v>2</c:v>
                </c:pt>
                <c:pt idx="6571">
                  <c:v>2</c:v>
                </c:pt>
                <c:pt idx="6572">
                  <c:v>2</c:v>
                </c:pt>
                <c:pt idx="6573">
                  <c:v>2</c:v>
                </c:pt>
                <c:pt idx="6574">
                  <c:v>2</c:v>
                </c:pt>
                <c:pt idx="6575">
                  <c:v>2</c:v>
                </c:pt>
                <c:pt idx="6576">
                  <c:v>2</c:v>
                </c:pt>
                <c:pt idx="6577">
                  <c:v>2</c:v>
                </c:pt>
                <c:pt idx="6578">
                  <c:v>2</c:v>
                </c:pt>
                <c:pt idx="6579">
                  <c:v>2</c:v>
                </c:pt>
                <c:pt idx="6580">
                  <c:v>2</c:v>
                </c:pt>
                <c:pt idx="6581">
                  <c:v>2</c:v>
                </c:pt>
                <c:pt idx="6582">
                  <c:v>2</c:v>
                </c:pt>
                <c:pt idx="6583">
                  <c:v>2</c:v>
                </c:pt>
                <c:pt idx="6584">
                  <c:v>2</c:v>
                </c:pt>
                <c:pt idx="6585">
                  <c:v>2</c:v>
                </c:pt>
                <c:pt idx="6586">
                  <c:v>2</c:v>
                </c:pt>
                <c:pt idx="6587">
                  <c:v>2</c:v>
                </c:pt>
                <c:pt idx="6588">
                  <c:v>2</c:v>
                </c:pt>
                <c:pt idx="6589">
                  <c:v>2</c:v>
                </c:pt>
                <c:pt idx="6590">
                  <c:v>2</c:v>
                </c:pt>
                <c:pt idx="6591">
                  <c:v>2</c:v>
                </c:pt>
                <c:pt idx="6592">
                  <c:v>2</c:v>
                </c:pt>
                <c:pt idx="6593">
                  <c:v>2</c:v>
                </c:pt>
                <c:pt idx="6594">
                  <c:v>2</c:v>
                </c:pt>
                <c:pt idx="6595">
                  <c:v>2</c:v>
                </c:pt>
                <c:pt idx="6596">
                  <c:v>2</c:v>
                </c:pt>
                <c:pt idx="6597">
                  <c:v>2</c:v>
                </c:pt>
                <c:pt idx="6598">
                  <c:v>2</c:v>
                </c:pt>
                <c:pt idx="6599">
                  <c:v>2</c:v>
                </c:pt>
                <c:pt idx="6600">
                  <c:v>2</c:v>
                </c:pt>
                <c:pt idx="6601">
                  <c:v>2</c:v>
                </c:pt>
                <c:pt idx="6602">
                  <c:v>2</c:v>
                </c:pt>
                <c:pt idx="6603">
                  <c:v>2</c:v>
                </c:pt>
                <c:pt idx="6604">
                  <c:v>2</c:v>
                </c:pt>
                <c:pt idx="6605">
                  <c:v>2</c:v>
                </c:pt>
                <c:pt idx="6606">
                  <c:v>2</c:v>
                </c:pt>
                <c:pt idx="6607">
                  <c:v>2</c:v>
                </c:pt>
                <c:pt idx="6608">
                  <c:v>2</c:v>
                </c:pt>
                <c:pt idx="6609">
                  <c:v>2</c:v>
                </c:pt>
                <c:pt idx="6610">
                  <c:v>2</c:v>
                </c:pt>
                <c:pt idx="6611">
                  <c:v>2</c:v>
                </c:pt>
                <c:pt idx="6612">
                  <c:v>2</c:v>
                </c:pt>
                <c:pt idx="6613">
                  <c:v>2</c:v>
                </c:pt>
                <c:pt idx="6614">
                  <c:v>2</c:v>
                </c:pt>
                <c:pt idx="6615">
                  <c:v>2</c:v>
                </c:pt>
                <c:pt idx="6616">
                  <c:v>2</c:v>
                </c:pt>
                <c:pt idx="6617">
                  <c:v>2</c:v>
                </c:pt>
                <c:pt idx="6618">
                  <c:v>2</c:v>
                </c:pt>
                <c:pt idx="6619">
                  <c:v>2</c:v>
                </c:pt>
                <c:pt idx="6620">
                  <c:v>2</c:v>
                </c:pt>
                <c:pt idx="6621">
                  <c:v>2</c:v>
                </c:pt>
                <c:pt idx="6622">
                  <c:v>2</c:v>
                </c:pt>
                <c:pt idx="6623">
                  <c:v>2</c:v>
                </c:pt>
                <c:pt idx="6624">
                  <c:v>2</c:v>
                </c:pt>
                <c:pt idx="6625">
                  <c:v>2</c:v>
                </c:pt>
                <c:pt idx="6626">
                  <c:v>2</c:v>
                </c:pt>
                <c:pt idx="6627">
                  <c:v>2</c:v>
                </c:pt>
                <c:pt idx="6628">
                  <c:v>2</c:v>
                </c:pt>
                <c:pt idx="6629">
                  <c:v>2</c:v>
                </c:pt>
                <c:pt idx="6630">
                  <c:v>2</c:v>
                </c:pt>
                <c:pt idx="6631">
                  <c:v>2</c:v>
                </c:pt>
                <c:pt idx="6632">
                  <c:v>2</c:v>
                </c:pt>
                <c:pt idx="6633">
                  <c:v>2</c:v>
                </c:pt>
                <c:pt idx="6634">
                  <c:v>2</c:v>
                </c:pt>
                <c:pt idx="6635">
                  <c:v>2</c:v>
                </c:pt>
                <c:pt idx="6636">
                  <c:v>2</c:v>
                </c:pt>
                <c:pt idx="6637">
                  <c:v>2</c:v>
                </c:pt>
                <c:pt idx="6638">
                  <c:v>2</c:v>
                </c:pt>
                <c:pt idx="6639">
                  <c:v>2</c:v>
                </c:pt>
                <c:pt idx="6640">
                  <c:v>2</c:v>
                </c:pt>
                <c:pt idx="6641">
                  <c:v>2</c:v>
                </c:pt>
                <c:pt idx="6642">
                  <c:v>2</c:v>
                </c:pt>
                <c:pt idx="6643">
                  <c:v>2</c:v>
                </c:pt>
                <c:pt idx="6644">
                  <c:v>2</c:v>
                </c:pt>
                <c:pt idx="6645">
                  <c:v>2</c:v>
                </c:pt>
                <c:pt idx="6646">
                  <c:v>2</c:v>
                </c:pt>
                <c:pt idx="6647">
                  <c:v>2</c:v>
                </c:pt>
                <c:pt idx="6648">
                  <c:v>2</c:v>
                </c:pt>
                <c:pt idx="6649">
                  <c:v>2</c:v>
                </c:pt>
                <c:pt idx="6650">
                  <c:v>2</c:v>
                </c:pt>
                <c:pt idx="6651">
                  <c:v>2</c:v>
                </c:pt>
                <c:pt idx="6652">
                  <c:v>2</c:v>
                </c:pt>
                <c:pt idx="6653">
                  <c:v>2</c:v>
                </c:pt>
                <c:pt idx="6654">
                  <c:v>2</c:v>
                </c:pt>
                <c:pt idx="6655">
                  <c:v>2</c:v>
                </c:pt>
                <c:pt idx="6656">
                  <c:v>2</c:v>
                </c:pt>
                <c:pt idx="6657">
                  <c:v>2</c:v>
                </c:pt>
                <c:pt idx="6658">
                  <c:v>2</c:v>
                </c:pt>
                <c:pt idx="6659">
                  <c:v>2</c:v>
                </c:pt>
                <c:pt idx="6660">
                  <c:v>2</c:v>
                </c:pt>
                <c:pt idx="6661">
                  <c:v>2</c:v>
                </c:pt>
                <c:pt idx="6662">
                  <c:v>2</c:v>
                </c:pt>
                <c:pt idx="6663">
                  <c:v>2</c:v>
                </c:pt>
                <c:pt idx="6664">
                  <c:v>2</c:v>
                </c:pt>
                <c:pt idx="6665">
                  <c:v>2</c:v>
                </c:pt>
                <c:pt idx="6666">
                  <c:v>2</c:v>
                </c:pt>
                <c:pt idx="6667">
                  <c:v>2</c:v>
                </c:pt>
                <c:pt idx="6668">
                  <c:v>2</c:v>
                </c:pt>
                <c:pt idx="6669">
                  <c:v>2</c:v>
                </c:pt>
                <c:pt idx="6670">
                  <c:v>2</c:v>
                </c:pt>
                <c:pt idx="6671">
                  <c:v>2</c:v>
                </c:pt>
                <c:pt idx="6672">
                  <c:v>2</c:v>
                </c:pt>
                <c:pt idx="6673">
                  <c:v>2</c:v>
                </c:pt>
                <c:pt idx="6674">
                  <c:v>2</c:v>
                </c:pt>
                <c:pt idx="6675">
                  <c:v>2</c:v>
                </c:pt>
                <c:pt idx="6676">
                  <c:v>2</c:v>
                </c:pt>
                <c:pt idx="6677">
                  <c:v>2</c:v>
                </c:pt>
                <c:pt idx="6678">
                  <c:v>2</c:v>
                </c:pt>
                <c:pt idx="6679">
                  <c:v>2</c:v>
                </c:pt>
                <c:pt idx="6680">
                  <c:v>2</c:v>
                </c:pt>
                <c:pt idx="6681">
                  <c:v>2</c:v>
                </c:pt>
                <c:pt idx="6682">
                  <c:v>2</c:v>
                </c:pt>
                <c:pt idx="6683">
                  <c:v>2</c:v>
                </c:pt>
                <c:pt idx="6684">
                  <c:v>2</c:v>
                </c:pt>
                <c:pt idx="6685">
                  <c:v>2</c:v>
                </c:pt>
                <c:pt idx="6686">
                  <c:v>2</c:v>
                </c:pt>
                <c:pt idx="6687">
                  <c:v>2</c:v>
                </c:pt>
                <c:pt idx="6688">
                  <c:v>2</c:v>
                </c:pt>
                <c:pt idx="6689">
                  <c:v>2</c:v>
                </c:pt>
                <c:pt idx="6690">
                  <c:v>2</c:v>
                </c:pt>
                <c:pt idx="6691">
                  <c:v>2</c:v>
                </c:pt>
                <c:pt idx="6692">
                  <c:v>2</c:v>
                </c:pt>
                <c:pt idx="6693">
                  <c:v>2</c:v>
                </c:pt>
                <c:pt idx="6694">
                  <c:v>2</c:v>
                </c:pt>
                <c:pt idx="6695">
                  <c:v>2</c:v>
                </c:pt>
                <c:pt idx="6696">
                  <c:v>2</c:v>
                </c:pt>
                <c:pt idx="6697">
                  <c:v>2</c:v>
                </c:pt>
                <c:pt idx="6698">
                  <c:v>2</c:v>
                </c:pt>
                <c:pt idx="6699">
                  <c:v>2</c:v>
                </c:pt>
                <c:pt idx="6700">
                  <c:v>2</c:v>
                </c:pt>
                <c:pt idx="6701">
                  <c:v>2</c:v>
                </c:pt>
                <c:pt idx="6702">
                  <c:v>2</c:v>
                </c:pt>
                <c:pt idx="6703">
                  <c:v>2</c:v>
                </c:pt>
                <c:pt idx="6704">
                  <c:v>2</c:v>
                </c:pt>
                <c:pt idx="6705">
                  <c:v>2</c:v>
                </c:pt>
                <c:pt idx="6706">
                  <c:v>2</c:v>
                </c:pt>
                <c:pt idx="6707">
                  <c:v>2</c:v>
                </c:pt>
                <c:pt idx="6708">
                  <c:v>2</c:v>
                </c:pt>
                <c:pt idx="6709">
                  <c:v>2</c:v>
                </c:pt>
                <c:pt idx="6710">
                  <c:v>2</c:v>
                </c:pt>
                <c:pt idx="6711">
                  <c:v>2</c:v>
                </c:pt>
                <c:pt idx="6712">
                  <c:v>2</c:v>
                </c:pt>
                <c:pt idx="6713">
                  <c:v>2</c:v>
                </c:pt>
                <c:pt idx="6714">
                  <c:v>2</c:v>
                </c:pt>
                <c:pt idx="6715">
                  <c:v>2</c:v>
                </c:pt>
                <c:pt idx="6716">
                  <c:v>2</c:v>
                </c:pt>
                <c:pt idx="6717">
                  <c:v>2</c:v>
                </c:pt>
                <c:pt idx="6718">
                  <c:v>2</c:v>
                </c:pt>
                <c:pt idx="6719">
                  <c:v>2</c:v>
                </c:pt>
                <c:pt idx="6720">
                  <c:v>2</c:v>
                </c:pt>
                <c:pt idx="6721">
                  <c:v>2</c:v>
                </c:pt>
                <c:pt idx="6722">
                  <c:v>2</c:v>
                </c:pt>
                <c:pt idx="6723">
                  <c:v>2</c:v>
                </c:pt>
                <c:pt idx="6724">
                  <c:v>2</c:v>
                </c:pt>
                <c:pt idx="6725">
                  <c:v>2</c:v>
                </c:pt>
                <c:pt idx="6726">
                  <c:v>2</c:v>
                </c:pt>
                <c:pt idx="6727">
                  <c:v>2</c:v>
                </c:pt>
                <c:pt idx="6728">
                  <c:v>2</c:v>
                </c:pt>
                <c:pt idx="6729">
                  <c:v>2</c:v>
                </c:pt>
                <c:pt idx="6730">
                  <c:v>2</c:v>
                </c:pt>
                <c:pt idx="6731">
                  <c:v>2</c:v>
                </c:pt>
                <c:pt idx="6732">
                  <c:v>2</c:v>
                </c:pt>
                <c:pt idx="6733">
                  <c:v>2</c:v>
                </c:pt>
                <c:pt idx="6734">
                  <c:v>2</c:v>
                </c:pt>
                <c:pt idx="6735">
                  <c:v>2</c:v>
                </c:pt>
                <c:pt idx="6736">
                  <c:v>2</c:v>
                </c:pt>
                <c:pt idx="6737">
                  <c:v>2</c:v>
                </c:pt>
                <c:pt idx="6738">
                  <c:v>2</c:v>
                </c:pt>
                <c:pt idx="6739">
                  <c:v>2</c:v>
                </c:pt>
                <c:pt idx="6740">
                  <c:v>2</c:v>
                </c:pt>
                <c:pt idx="6741">
                  <c:v>2</c:v>
                </c:pt>
                <c:pt idx="6742">
                  <c:v>2</c:v>
                </c:pt>
                <c:pt idx="6743">
                  <c:v>2</c:v>
                </c:pt>
                <c:pt idx="6744">
                  <c:v>2</c:v>
                </c:pt>
                <c:pt idx="6745">
                  <c:v>2</c:v>
                </c:pt>
                <c:pt idx="6746">
                  <c:v>2</c:v>
                </c:pt>
                <c:pt idx="6747">
                  <c:v>2</c:v>
                </c:pt>
                <c:pt idx="6748">
                  <c:v>2</c:v>
                </c:pt>
                <c:pt idx="6749">
                  <c:v>2</c:v>
                </c:pt>
                <c:pt idx="6750">
                  <c:v>2</c:v>
                </c:pt>
                <c:pt idx="6751">
                  <c:v>2</c:v>
                </c:pt>
                <c:pt idx="6752">
                  <c:v>2</c:v>
                </c:pt>
                <c:pt idx="6753">
                  <c:v>2</c:v>
                </c:pt>
                <c:pt idx="6754">
                  <c:v>2</c:v>
                </c:pt>
                <c:pt idx="6755">
                  <c:v>2</c:v>
                </c:pt>
                <c:pt idx="6756">
                  <c:v>2</c:v>
                </c:pt>
                <c:pt idx="6757">
                  <c:v>2</c:v>
                </c:pt>
                <c:pt idx="6758">
                  <c:v>2</c:v>
                </c:pt>
                <c:pt idx="6759">
                  <c:v>2</c:v>
                </c:pt>
                <c:pt idx="6760">
                  <c:v>2</c:v>
                </c:pt>
                <c:pt idx="6761">
                  <c:v>2</c:v>
                </c:pt>
                <c:pt idx="6762">
                  <c:v>2</c:v>
                </c:pt>
                <c:pt idx="6763">
                  <c:v>2</c:v>
                </c:pt>
                <c:pt idx="6764">
                  <c:v>2</c:v>
                </c:pt>
                <c:pt idx="6765">
                  <c:v>2</c:v>
                </c:pt>
                <c:pt idx="6766">
                  <c:v>2</c:v>
                </c:pt>
                <c:pt idx="6767">
                  <c:v>2</c:v>
                </c:pt>
                <c:pt idx="6768">
                  <c:v>2</c:v>
                </c:pt>
                <c:pt idx="6769">
                  <c:v>2</c:v>
                </c:pt>
                <c:pt idx="6770">
                  <c:v>2</c:v>
                </c:pt>
                <c:pt idx="6771">
                  <c:v>2</c:v>
                </c:pt>
                <c:pt idx="6772">
                  <c:v>2</c:v>
                </c:pt>
                <c:pt idx="6773">
                  <c:v>2</c:v>
                </c:pt>
                <c:pt idx="6774">
                  <c:v>2</c:v>
                </c:pt>
                <c:pt idx="6775">
                  <c:v>2</c:v>
                </c:pt>
                <c:pt idx="6776">
                  <c:v>2</c:v>
                </c:pt>
                <c:pt idx="6777">
                  <c:v>2</c:v>
                </c:pt>
                <c:pt idx="6778">
                  <c:v>2</c:v>
                </c:pt>
                <c:pt idx="6779">
                  <c:v>2</c:v>
                </c:pt>
                <c:pt idx="6780">
                  <c:v>2</c:v>
                </c:pt>
                <c:pt idx="6781">
                  <c:v>2</c:v>
                </c:pt>
                <c:pt idx="6782">
                  <c:v>2</c:v>
                </c:pt>
                <c:pt idx="6783">
                  <c:v>2</c:v>
                </c:pt>
                <c:pt idx="6784">
                  <c:v>2</c:v>
                </c:pt>
                <c:pt idx="6785">
                  <c:v>2</c:v>
                </c:pt>
                <c:pt idx="6786">
                  <c:v>2</c:v>
                </c:pt>
                <c:pt idx="6787">
                  <c:v>2</c:v>
                </c:pt>
                <c:pt idx="6788">
                  <c:v>2</c:v>
                </c:pt>
                <c:pt idx="6789">
                  <c:v>2</c:v>
                </c:pt>
                <c:pt idx="6790">
                  <c:v>2</c:v>
                </c:pt>
                <c:pt idx="6791">
                  <c:v>2</c:v>
                </c:pt>
                <c:pt idx="6792">
                  <c:v>2</c:v>
                </c:pt>
                <c:pt idx="6793">
                  <c:v>2</c:v>
                </c:pt>
                <c:pt idx="6794">
                  <c:v>2</c:v>
                </c:pt>
                <c:pt idx="6795">
                  <c:v>2</c:v>
                </c:pt>
                <c:pt idx="6796">
                  <c:v>2</c:v>
                </c:pt>
                <c:pt idx="6797">
                  <c:v>2</c:v>
                </c:pt>
                <c:pt idx="6798">
                  <c:v>2</c:v>
                </c:pt>
                <c:pt idx="6799">
                  <c:v>2</c:v>
                </c:pt>
                <c:pt idx="6800">
                  <c:v>2</c:v>
                </c:pt>
                <c:pt idx="6801">
                  <c:v>2</c:v>
                </c:pt>
                <c:pt idx="6802">
                  <c:v>2</c:v>
                </c:pt>
                <c:pt idx="6803">
                  <c:v>2</c:v>
                </c:pt>
                <c:pt idx="6804">
                  <c:v>2</c:v>
                </c:pt>
                <c:pt idx="6805">
                  <c:v>2</c:v>
                </c:pt>
                <c:pt idx="6806">
                  <c:v>2</c:v>
                </c:pt>
                <c:pt idx="6807">
                  <c:v>2</c:v>
                </c:pt>
                <c:pt idx="6808">
                  <c:v>2</c:v>
                </c:pt>
                <c:pt idx="6809">
                  <c:v>2</c:v>
                </c:pt>
                <c:pt idx="6810">
                  <c:v>2</c:v>
                </c:pt>
                <c:pt idx="6811">
                  <c:v>2</c:v>
                </c:pt>
                <c:pt idx="6812">
                  <c:v>2</c:v>
                </c:pt>
                <c:pt idx="6813">
                  <c:v>2</c:v>
                </c:pt>
                <c:pt idx="6814">
                  <c:v>2</c:v>
                </c:pt>
                <c:pt idx="6815">
                  <c:v>2</c:v>
                </c:pt>
                <c:pt idx="6816">
                  <c:v>2</c:v>
                </c:pt>
                <c:pt idx="6817">
                  <c:v>2</c:v>
                </c:pt>
                <c:pt idx="6818">
                  <c:v>2</c:v>
                </c:pt>
                <c:pt idx="6819">
                  <c:v>2</c:v>
                </c:pt>
                <c:pt idx="6820">
                  <c:v>2</c:v>
                </c:pt>
                <c:pt idx="6821">
                  <c:v>2</c:v>
                </c:pt>
                <c:pt idx="6822">
                  <c:v>2</c:v>
                </c:pt>
                <c:pt idx="6823">
                  <c:v>2</c:v>
                </c:pt>
                <c:pt idx="6824">
                  <c:v>2</c:v>
                </c:pt>
                <c:pt idx="6825">
                  <c:v>2</c:v>
                </c:pt>
                <c:pt idx="6826">
                  <c:v>2</c:v>
                </c:pt>
                <c:pt idx="6827">
                  <c:v>2</c:v>
                </c:pt>
                <c:pt idx="6828">
                  <c:v>2</c:v>
                </c:pt>
                <c:pt idx="6829">
                  <c:v>2</c:v>
                </c:pt>
                <c:pt idx="6830">
                  <c:v>2</c:v>
                </c:pt>
                <c:pt idx="6831">
                  <c:v>2</c:v>
                </c:pt>
                <c:pt idx="6832">
                  <c:v>2</c:v>
                </c:pt>
                <c:pt idx="6833">
                  <c:v>2</c:v>
                </c:pt>
                <c:pt idx="6834">
                  <c:v>2</c:v>
                </c:pt>
                <c:pt idx="6835">
                  <c:v>2</c:v>
                </c:pt>
                <c:pt idx="6836">
                  <c:v>2</c:v>
                </c:pt>
                <c:pt idx="6837">
                  <c:v>2</c:v>
                </c:pt>
                <c:pt idx="6838">
                  <c:v>2</c:v>
                </c:pt>
                <c:pt idx="6839">
                  <c:v>2</c:v>
                </c:pt>
                <c:pt idx="6840">
                  <c:v>2</c:v>
                </c:pt>
                <c:pt idx="6841">
                  <c:v>2</c:v>
                </c:pt>
                <c:pt idx="6842">
                  <c:v>2</c:v>
                </c:pt>
                <c:pt idx="6843">
                  <c:v>2</c:v>
                </c:pt>
                <c:pt idx="6844">
                  <c:v>2</c:v>
                </c:pt>
                <c:pt idx="6845">
                  <c:v>2</c:v>
                </c:pt>
                <c:pt idx="6846">
                  <c:v>2</c:v>
                </c:pt>
                <c:pt idx="6847">
                  <c:v>2</c:v>
                </c:pt>
                <c:pt idx="6848">
                  <c:v>2</c:v>
                </c:pt>
                <c:pt idx="6849">
                  <c:v>2</c:v>
                </c:pt>
                <c:pt idx="6850">
                  <c:v>2</c:v>
                </c:pt>
                <c:pt idx="6851">
                  <c:v>2</c:v>
                </c:pt>
                <c:pt idx="6852">
                  <c:v>2</c:v>
                </c:pt>
                <c:pt idx="6853">
                  <c:v>2</c:v>
                </c:pt>
                <c:pt idx="6854">
                  <c:v>2</c:v>
                </c:pt>
                <c:pt idx="6855">
                  <c:v>2</c:v>
                </c:pt>
                <c:pt idx="6856">
                  <c:v>2</c:v>
                </c:pt>
                <c:pt idx="6857">
                  <c:v>2</c:v>
                </c:pt>
                <c:pt idx="6858">
                  <c:v>2</c:v>
                </c:pt>
                <c:pt idx="6859">
                  <c:v>2</c:v>
                </c:pt>
                <c:pt idx="6860">
                  <c:v>2</c:v>
                </c:pt>
                <c:pt idx="6861">
                  <c:v>2</c:v>
                </c:pt>
                <c:pt idx="6862">
                  <c:v>2</c:v>
                </c:pt>
                <c:pt idx="6863">
                  <c:v>2</c:v>
                </c:pt>
                <c:pt idx="6864">
                  <c:v>2</c:v>
                </c:pt>
                <c:pt idx="6865">
                  <c:v>2</c:v>
                </c:pt>
                <c:pt idx="6866">
                  <c:v>2</c:v>
                </c:pt>
                <c:pt idx="6867">
                  <c:v>2</c:v>
                </c:pt>
                <c:pt idx="6868">
                  <c:v>2</c:v>
                </c:pt>
                <c:pt idx="6869">
                  <c:v>2</c:v>
                </c:pt>
                <c:pt idx="6870">
                  <c:v>2</c:v>
                </c:pt>
                <c:pt idx="6871">
                  <c:v>2</c:v>
                </c:pt>
                <c:pt idx="6872">
                  <c:v>2</c:v>
                </c:pt>
                <c:pt idx="6873">
                  <c:v>2</c:v>
                </c:pt>
                <c:pt idx="6874">
                  <c:v>2</c:v>
                </c:pt>
                <c:pt idx="6875">
                  <c:v>2</c:v>
                </c:pt>
                <c:pt idx="6876">
                  <c:v>2</c:v>
                </c:pt>
                <c:pt idx="6877">
                  <c:v>2</c:v>
                </c:pt>
                <c:pt idx="6878">
                  <c:v>2</c:v>
                </c:pt>
                <c:pt idx="6879">
                  <c:v>2</c:v>
                </c:pt>
                <c:pt idx="6880">
                  <c:v>2</c:v>
                </c:pt>
                <c:pt idx="6881">
                  <c:v>2</c:v>
                </c:pt>
                <c:pt idx="6882">
                  <c:v>2</c:v>
                </c:pt>
                <c:pt idx="6883">
                  <c:v>2</c:v>
                </c:pt>
                <c:pt idx="6884">
                  <c:v>2</c:v>
                </c:pt>
                <c:pt idx="6885">
                  <c:v>2</c:v>
                </c:pt>
                <c:pt idx="6886">
                  <c:v>2</c:v>
                </c:pt>
                <c:pt idx="6887">
                  <c:v>2</c:v>
                </c:pt>
                <c:pt idx="6888">
                  <c:v>2</c:v>
                </c:pt>
                <c:pt idx="6889">
                  <c:v>2</c:v>
                </c:pt>
                <c:pt idx="6890">
                  <c:v>2</c:v>
                </c:pt>
                <c:pt idx="6891">
                  <c:v>2</c:v>
                </c:pt>
                <c:pt idx="6892">
                  <c:v>2</c:v>
                </c:pt>
                <c:pt idx="6893">
                  <c:v>2</c:v>
                </c:pt>
                <c:pt idx="6894">
                  <c:v>2</c:v>
                </c:pt>
                <c:pt idx="6895">
                  <c:v>2</c:v>
                </c:pt>
                <c:pt idx="6896">
                  <c:v>2</c:v>
                </c:pt>
                <c:pt idx="6897">
                  <c:v>2</c:v>
                </c:pt>
                <c:pt idx="6898">
                  <c:v>2</c:v>
                </c:pt>
                <c:pt idx="6899">
                  <c:v>2</c:v>
                </c:pt>
                <c:pt idx="6900">
                  <c:v>2</c:v>
                </c:pt>
                <c:pt idx="6901">
                  <c:v>2</c:v>
                </c:pt>
                <c:pt idx="6902">
                  <c:v>2</c:v>
                </c:pt>
                <c:pt idx="6903">
                  <c:v>2</c:v>
                </c:pt>
                <c:pt idx="6904">
                  <c:v>2</c:v>
                </c:pt>
                <c:pt idx="6905">
                  <c:v>2</c:v>
                </c:pt>
                <c:pt idx="6906">
                  <c:v>2</c:v>
                </c:pt>
                <c:pt idx="6907">
                  <c:v>2</c:v>
                </c:pt>
                <c:pt idx="6908">
                  <c:v>2</c:v>
                </c:pt>
                <c:pt idx="6909">
                  <c:v>2</c:v>
                </c:pt>
                <c:pt idx="6910">
                  <c:v>2</c:v>
                </c:pt>
                <c:pt idx="6911">
                  <c:v>2</c:v>
                </c:pt>
                <c:pt idx="6912">
                  <c:v>2</c:v>
                </c:pt>
                <c:pt idx="6913">
                  <c:v>2</c:v>
                </c:pt>
                <c:pt idx="6914">
                  <c:v>2</c:v>
                </c:pt>
                <c:pt idx="6915">
                  <c:v>2</c:v>
                </c:pt>
                <c:pt idx="6916">
                  <c:v>2</c:v>
                </c:pt>
                <c:pt idx="6917">
                  <c:v>2</c:v>
                </c:pt>
                <c:pt idx="6918">
                  <c:v>2</c:v>
                </c:pt>
                <c:pt idx="6919">
                  <c:v>2</c:v>
                </c:pt>
                <c:pt idx="6920">
                  <c:v>2</c:v>
                </c:pt>
                <c:pt idx="6921">
                  <c:v>2</c:v>
                </c:pt>
                <c:pt idx="6922">
                  <c:v>2</c:v>
                </c:pt>
                <c:pt idx="6923">
                  <c:v>2</c:v>
                </c:pt>
                <c:pt idx="6924">
                  <c:v>2</c:v>
                </c:pt>
                <c:pt idx="6925">
                  <c:v>2</c:v>
                </c:pt>
                <c:pt idx="6926">
                  <c:v>2</c:v>
                </c:pt>
                <c:pt idx="6927">
                  <c:v>2</c:v>
                </c:pt>
                <c:pt idx="6928">
                  <c:v>2</c:v>
                </c:pt>
                <c:pt idx="6929">
                  <c:v>2</c:v>
                </c:pt>
                <c:pt idx="6930">
                  <c:v>2</c:v>
                </c:pt>
                <c:pt idx="6931">
                  <c:v>2</c:v>
                </c:pt>
                <c:pt idx="6932">
                  <c:v>2</c:v>
                </c:pt>
                <c:pt idx="6933">
                  <c:v>2</c:v>
                </c:pt>
                <c:pt idx="6934">
                  <c:v>2</c:v>
                </c:pt>
                <c:pt idx="6935">
                  <c:v>2</c:v>
                </c:pt>
                <c:pt idx="6936">
                  <c:v>2</c:v>
                </c:pt>
                <c:pt idx="6937">
                  <c:v>2</c:v>
                </c:pt>
                <c:pt idx="6938">
                  <c:v>2</c:v>
                </c:pt>
                <c:pt idx="6939">
                  <c:v>2</c:v>
                </c:pt>
                <c:pt idx="6940">
                  <c:v>2</c:v>
                </c:pt>
                <c:pt idx="6941">
                  <c:v>2</c:v>
                </c:pt>
                <c:pt idx="6942">
                  <c:v>2</c:v>
                </c:pt>
                <c:pt idx="6943">
                  <c:v>2</c:v>
                </c:pt>
                <c:pt idx="6944">
                  <c:v>2</c:v>
                </c:pt>
                <c:pt idx="6945">
                  <c:v>2</c:v>
                </c:pt>
                <c:pt idx="6946">
                  <c:v>2</c:v>
                </c:pt>
                <c:pt idx="6947">
                  <c:v>2</c:v>
                </c:pt>
                <c:pt idx="6948">
                  <c:v>2</c:v>
                </c:pt>
                <c:pt idx="6949">
                  <c:v>2</c:v>
                </c:pt>
                <c:pt idx="6950">
                  <c:v>2</c:v>
                </c:pt>
                <c:pt idx="6951">
                  <c:v>2</c:v>
                </c:pt>
                <c:pt idx="6952">
                  <c:v>2</c:v>
                </c:pt>
                <c:pt idx="6953">
                  <c:v>2</c:v>
                </c:pt>
                <c:pt idx="6954">
                  <c:v>2</c:v>
                </c:pt>
                <c:pt idx="6955">
                  <c:v>2</c:v>
                </c:pt>
                <c:pt idx="6956">
                  <c:v>2</c:v>
                </c:pt>
                <c:pt idx="6957">
                  <c:v>2</c:v>
                </c:pt>
                <c:pt idx="6958">
                  <c:v>2</c:v>
                </c:pt>
                <c:pt idx="6959">
                  <c:v>2</c:v>
                </c:pt>
                <c:pt idx="6960">
                  <c:v>2</c:v>
                </c:pt>
                <c:pt idx="6961">
                  <c:v>2</c:v>
                </c:pt>
                <c:pt idx="6962">
                  <c:v>2</c:v>
                </c:pt>
                <c:pt idx="6963">
                  <c:v>2</c:v>
                </c:pt>
                <c:pt idx="6964">
                  <c:v>2</c:v>
                </c:pt>
                <c:pt idx="6965">
                  <c:v>2</c:v>
                </c:pt>
                <c:pt idx="6966">
                  <c:v>2</c:v>
                </c:pt>
                <c:pt idx="6967">
                  <c:v>2</c:v>
                </c:pt>
                <c:pt idx="6968">
                  <c:v>2</c:v>
                </c:pt>
                <c:pt idx="6969">
                  <c:v>2</c:v>
                </c:pt>
                <c:pt idx="6970">
                  <c:v>2</c:v>
                </c:pt>
                <c:pt idx="6971">
                  <c:v>2</c:v>
                </c:pt>
                <c:pt idx="6972">
                  <c:v>2</c:v>
                </c:pt>
                <c:pt idx="6973">
                  <c:v>2</c:v>
                </c:pt>
                <c:pt idx="6974">
                  <c:v>2</c:v>
                </c:pt>
                <c:pt idx="6975">
                  <c:v>2</c:v>
                </c:pt>
                <c:pt idx="6976">
                  <c:v>2</c:v>
                </c:pt>
                <c:pt idx="6977">
                  <c:v>2</c:v>
                </c:pt>
                <c:pt idx="6978">
                  <c:v>2</c:v>
                </c:pt>
                <c:pt idx="6979">
                  <c:v>2</c:v>
                </c:pt>
                <c:pt idx="6980">
                  <c:v>2</c:v>
                </c:pt>
                <c:pt idx="6981">
                  <c:v>2</c:v>
                </c:pt>
                <c:pt idx="6982">
                  <c:v>2</c:v>
                </c:pt>
                <c:pt idx="6983">
                  <c:v>2</c:v>
                </c:pt>
                <c:pt idx="6984">
                  <c:v>2</c:v>
                </c:pt>
                <c:pt idx="6985">
                  <c:v>2</c:v>
                </c:pt>
                <c:pt idx="6986">
                  <c:v>2</c:v>
                </c:pt>
                <c:pt idx="6987">
                  <c:v>2</c:v>
                </c:pt>
                <c:pt idx="6988">
                  <c:v>2</c:v>
                </c:pt>
                <c:pt idx="6989">
                  <c:v>2</c:v>
                </c:pt>
                <c:pt idx="6990">
                  <c:v>2</c:v>
                </c:pt>
                <c:pt idx="6991">
                  <c:v>2</c:v>
                </c:pt>
                <c:pt idx="6992">
                  <c:v>2</c:v>
                </c:pt>
                <c:pt idx="6993">
                  <c:v>2</c:v>
                </c:pt>
                <c:pt idx="6994">
                  <c:v>2</c:v>
                </c:pt>
                <c:pt idx="6995">
                  <c:v>2</c:v>
                </c:pt>
                <c:pt idx="6996">
                  <c:v>2</c:v>
                </c:pt>
                <c:pt idx="6997">
                  <c:v>2</c:v>
                </c:pt>
                <c:pt idx="6998">
                  <c:v>2</c:v>
                </c:pt>
                <c:pt idx="6999">
                  <c:v>2</c:v>
                </c:pt>
                <c:pt idx="7000">
                  <c:v>2</c:v>
                </c:pt>
                <c:pt idx="7001">
                  <c:v>2</c:v>
                </c:pt>
                <c:pt idx="7002">
                  <c:v>2</c:v>
                </c:pt>
                <c:pt idx="7003">
                  <c:v>2</c:v>
                </c:pt>
                <c:pt idx="7004">
                  <c:v>2</c:v>
                </c:pt>
                <c:pt idx="7005">
                  <c:v>2</c:v>
                </c:pt>
                <c:pt idx="7006">
                  <c:v>2</c:v>
                </c:pt>
                <c:pt idx="7007">
                  <c:v>2</c:v>
                </c:pt>
                <c:pt idx="7008">
                  <c:v>2</c:v>
                </c:pt>
                <c:pt idx="7009">
                  <c:v>2</c:v>
                </c:pt>
                <c:pt idx="7010">
                  <c:v>2</c:v>
                </c:pt>
                <c:pt idx="7011">
                  <c:v>2</c:v>
                </c:pt>
                <c:pt idx="7012">
                  <c:v>2</c:v>
                </c:pt>
                <c:pt idx="7013">
                  <c:v>2</c:v>
                </c:pt>
                <c:pt idx="7014">
                  <c:v>2</c:v>
                </c:pt>
                <c:pt idx="7015">
                  <c:v>2</c:v>
                </c:pt>
                <c:pt idx="7016">
                  <c:v>2</c:v>
                </c:pt>
                <c:pt idx="7017">
                  <c:v>2</c:v>
                </c:pt>
                <c:pt idx="7018">
                  <c:v>2</c:v>
                </c:pt>
                <c:pt idx="7019">
                  <c:v>2</c:v>
                </c:pt>
                <c:pt idx="7020">
                  <c:v>2</c:v>
                </c:pt>
                <c:pt idx="7021">
                  <c:v>2</c:v>
                </c:pt>
                <c:pt idx="7022">
                  <c:v>2</c:v>
                </c:pt>
                <c:pt idx="7023">
                  <c:v>2</c:v>
                </c:pt>
                <c:pt idx="7024">
                  <c:v>2</c:v>
                </c:pt>
                <c:pt idx="7025">
                  <c:v>2</c:v>
                </c:pt>
                <c:pt idx="7026">
                  <c:v>2</c:v>
                </c:pt>
                <c:pt idx="7027">
                  <c:v>2</c:v>
                </c:pt>
                <c:pt idx="7028">
                  <c:v>2</c:v>
                </c:pt>
                <c:pt idx="7029">
                  <c:v>2</c:v>
                </c:pt>
                <c:pt idx="7030">
                  <c:v>2</c:v>
                </c:pt>
                <c:pt idx="7031">
                  <c:v>2</c:v>
                </c:pt>
                <c:pt idx="7032">
                  <c:v>2</c:v>
                </c:pt>
                <c:pt idx="7033">
                  <c:v>2</c:v>
                </c:pt>
                <c:pt idx="7034">
                  <c:v>2</c:v>
                </c:pt>
                <c:pt idx="7035">
                  <c:v>2</c:v>
                </c:pt>
                <c:pt idx="7036">
                  <c:v>2</c:v>
                </c:pt>
                <c:pt idx="7037">
                  <c:v>2</c:v>
                </c:pt>
                <c:pt idx="7038">
                  <c:v>2</c:v>
                </c:pt>
                <c:pt idx="7039">
                  <c:v>2</c:v>
                </c:pt>
                <c:pt idx="7040">
                  <c:v>2</c:v>
                </c:pt>
                <c:pt idx="7041">
                  <c:v>2</c:v>
                </c:pt>
                <c:pt idx="7042">
                  <c:v>2</c:v>
                </c:pt>
                <c:pt idx="7043">
                  <c:v>2</c:v>
                </c:pt>
                <c:pt idx="7044">
                  <c:v>2</c:v>
                </c:pt>
                <c:pt idx="7045">
                  <c:v>2</c:v>
                </c:pt>
                <c:pt idx="7046">
                  <c:v>2</c:v>
                </c:pt>
                <c:pt idx="7047">
                  <c:v>2</c:v>
                </c:pt>
                <c:pt idx="7048">
                  <c:v>2</c:v>
                </c:pt>
                <c:pt idx="7049">
                  <c:v>2</c:v>
                </c:pt>
                <c:pt idx="7050">
                  <c:v>2</c:v>
                </c:pt>
                <c:pt idx="7051">
                  <c:v>2</c:v>
                </c:pt>
                <c:pt idx="7052">
                  <c:v>2</c:v>
                </c:pt>
                <c:pt idx="7053">
                  <c:v>2</c:v>
                </c:pt>
                <c:pt idx="7054">
                  <c:v>2</c:v>
                </c:pt>
                <c:pt idx="7055">
                  <c:v>2</c:v>
                </c:pt>
                <c:pt idx="7056">
                  <c:v>2</c:v>
                </c:pt>
                <c:pt idx="7057">
                  <c:v>2</c:v>
                </c:pt>
                <c:pt idx="7058">
                  <c:v>2</c:v>
                </c:pt>
                <c:pt idx="7059">
                  <c:v>2</c:v>
                </c:pt>
                <c:pt idx="7060">
                  <c:v>2</c:v>
                </c:pt>
                <c:pt idx="7061">
                  <c:v>2</c:v>
                </c:pt>
                <c:pt idx="7062">
                  <c:v>2</c:v>
                </c:pt>
                <c:pt idx="7063">
                  <c:v>2</c:v>
                </c:pt>
                <c:pt idx="7064">
                  <c:v>2</c:v>
                </c:pt>
                <c:pt idx="7065">
                  <c:v>2</c:v>
                </c:pt>
                <c:pt idx="7066">
                  <c:v>2</c:v>
                </c:pt>
                <c:pt idx="7067">
                  <c:v>2</c:v>
                </c:pt>
                <c:pt idx="7068">
                  <c:v>2</c:v>
                </c:pt>
                <c:pt idx="7069">
                  <c:v>2</c:v>
                </c:pt>
                <c:pt idx="7070">
                  <c:v>2</c:v>
                </c:pt>
                <c:pt idx="7071">
                  <c:v>2</c:v>
                </c:pt>
                <c:pt idx="7072">
                  <c:v>2</c:v>
                </c:pt>
                <c:pt idx="7073">
                  <c:v>2</c:v>
                </c:pt>
                <c:pt idx="7074">
                  <c:v>2</c:v>
                </c:pt>
                <c:pt idx="7075">
                  <c:v>2</c:v>
                </c:pt>
                <c:pt idx="7076">
                  <c:v>2</c:v>
                </c:pt>
                <c:pt idx="7077">
                  <c:v>2</c:v>
                </c:pt>
                <c:pt idx="7078">
                  <c:v>2</c:v>
                </c:pt>
                <c:pt idx="7079">
                  <c:v>2</c:v>
                </c:pt>
                <c:pt idx="7080">
                  <c:v>2</c:v>
                </c:pt>
                <c:pt idx="7081">
                  <c:v>2</c:v>
                </c:pt>
                <c:pt idx="7082">
                  <c:v>2</c:v>
                </c:pt>
                <c:pt idx="7083">
                  <c:v>2</c:v>
                </c:pt>
                <c:pt idx="7084">
                  <c:v>2</c:v>
                </c:pt>
                <c:pt idx="7085">
                  <c:v>2</c:v>
                </c:pt>
                <c:pt idx="7086">
                  <c:v>2</c:v>
                </c:pt>
                <c:pt idx="7087">
                  <c:v>2</c:v>
                </c:pt>
                <c:pt idx="7088">
                  <c:v>2</c:v>
                </c:pt>
                <c:pt idx="7089">
                  <c:v>2</c:v>
                </c:pt>
                <c:pt idx="7090">
                  <c:v>2</c:v>
                </c:pt>
                <c:pt idx="7091">
                  <c:v>2</c:v>
                </c:pt>
                <c:pt idx="7092">
                  <c:v>2</c:v>
                </c:pt>
                <c:pt idx="7093">
                  <c:v>2</c:v>
                </c:pt>
                <c:pt idx="7094">
                  <c:v>2</c:v>
                </c:pt>
                <c:pt idx="7095">
                  <c:v>2</c:v>
                </c:pt>
                <c:pt idx="7096">
                  <c:v>2</c:v>
                </c:pt>
                <c:pt idx="7097">
                  <c:v>2</c:v>
                </c:pt>
                <c:pt idx="7098">
                  <c:v>2</c:v>
                </c:pt>
                <c:pt idx="7099">
                  <c:v>2</c:v>
                </c:pt>
                <c:pt idx="7100">
                  <c:v>2</c:v>
                </c:pt>
                <c:pt idx="7101">
                  <c:v>2</c:v>
                </c:pt>
                <c:pt idx="7102">
                  <c:v>2</c:v>
                </c:pt>
                <c:pt idx="7103">
                  <c:v>2</c:v>
                </c:pt>
                <c:pt idx="7104">
                  <c:v>2</c:v>
                </c:pt>
                <c:pt idx="7105">
                  <c:v>2</c:v>
                </c:pt>
                <c:pt idx="7106">
                  <c:v>2</c:v>
                </c:pt>
                <c:pt idx="7107">
                  <c:v>2</c:v>
                </c:pt>
                <c:pt idx="7108">
                  <c:v>2</c:v>
                </c:pt>
                <c:pt idx="7109">
                  <c:v>2</c:v>
                </c:pt>
                <c:pt idx="7110">
                  <c:v>2</c:v>
                </c:pt>
                <c:pt idx="7111">
                  <c:v>2</c:v>
                </c:pt>
                <c:pt idx="7112">
                  <c:v>2</c:v>
                </c:pt>
                <c:pt idx="7113">
                  <c:v>2</c:v>
                </c:pt>
                <c:pt idx="7114">
                  <c:v>2</c:v>
                </c:pt>
                <c:pt idx="7115">
                  <c:v>2</c:v>
                </c:pt>
                <c:pt idx="7116">
                  <c:v>2</c:v>
                </c:pt>
                <c:pt idx="7117">
                  <c:v>2</c:v>
                </c:pt>
                <c:pt idx="7118">
                  <c:v>2</c:v>
                </c:pt>
                <c:pt idx="7119">
                  <c:v>2</c:v>
                </c:pt>
                <c:pt idx="7120">
                  <c:v>2</c:v>
                </c:pt>
                <c:pt idx="7121">
                  <c:v>2</c:v>
                </c:pt>
                <c:pt idx="7122">
                  <c:v>2</c:v>
                </c:pt>
                <c:pt idx="7123">
                  <c:v>2</c:v>
                </c:pt>
                <c:pt idx="7124">
                  <c:v>2</c:v>
                </c:pt>
                <c:pt idx="7125">
                  <c:v>2</c:v>
                </c:pt>
                <c:pt idx="7126">
                  <c:v>2</c:v>
                </c:pt>
                <c:pt idx="7127">
                  <c:v>2</c:v>
                </c:pt>
                <c:pt idx="7128">
                  <c:v>2</c:v>
                </c:pt>
                <c:pt idx="7129">
                  <c:v>2</c:v>
                </c:pt>
                <c:pt idx="7130">
                  <c:v>2</c:v>
                </c:pt>
                <c:pt idx="7131">
                  <c:v>2</c:v>
                </c:pt>
                <c:pt idx="7132">
                  <c:v>2</c:v>
                </c:pt>
                <c:pt idx="7133">
                  <c:v>2</c:v>
                </c:pt>
                <c:pt idx="7134">
                  <c:v>2</c:v>
                </c:pt>
                <c:pt idx="7135">
                  <c:v>2</c:v>
                </c:pt>
                <c:pt idx="7136">
                  <c:v>2</c:v>
                </c:pt>
                <c:pt idx="7137">
                  <c:v>2</c:v>
                </c:pt>
                <c:pt idx="7138">
                  <c:v>2</c:v>
                </c:pt>
                <c:pt idx="7139">
                  <c:v>2</c:v>
                </c:pt>
                <c:pt idx="7140">
                  <c:v>2</c:v>
                </c:pt>
                <c:pt idx="7141">
                  <c:v>2</c:v>
                </c:pt>
                <c:pt idx="7142">
                  <c:v>2</c:v>
                </c:pt>
                <c:pt idx="7143">
                  <c:v>2</c:v>
                </c:pt>
                <c:pt idx="7144">
                  <c:v>2</c:v>
                </c:pt>
                <c:pt idx="7145">
                  <c:v>2</c:v>
                </c:pt>
                <c:pt idx="7146">
                  <c:v>2</c:v>
                </c:pt>
                <c:pt idx="7147">
                  <c:v>2</c:v>
                </c:pt>
                <c:pt idx="7148">
                  <c:v>2</c:v>
                </c:pt>
                <c:pt idx="7149">
                  <c:v>2</c:v>
                </c:pt>
                <c:pt idx="7150">
                  <c:v>2</c:v>
                </c:pt>
                <c:pt idx="7151">
                  <c:v>2</c:v>
                </c:pt>
                <c:pt idx="7152">
                  <c:v>2</c:v>
                </c:pt>
                <c:pt idx="7153">
                  <c:v>2</c:v>
                </c:pt>
                <c:pt idx="7154">
                  <c:v>2</c:v>
                </c:pt>
                <c:pt idx="7155">
                  <c:v>2</c:v>
                </c:pt>
                <c:pt idx="7156">
                  <c:v>2</c:v>
                </c:pt>
                <c:pt idx="7157">
                  <c:v>2</c:v>
                </c:pt>
                <c:pt idx="7158">
                  <c:v>2</c:v>
                </c:pt>
                <c:pt idx="7159">
                  <c:v>2</c:v>
                </c:pt>
                <c:pt idx="7160">
                  <c:v>2</c:v>
                </c:pt>
                <c:pt idx="7161">
                  <c:v>2</c:v>
                </c:pt>
                <c:pt idx="7162">
                  <c:v>2</c:v>
                </c:pt>
                <c:pt idx="7163">
                  <c:v>2</c:v>
                </c:pt>
                <c:pt idx="7164">
                  <c:v>2</c:v>
                </c:pt>
                <c:pt idx="7165">
                  <c:v>2</c:v>
                </c:pt>
                <c:pt idx="7166">
                  <c:v>2</c:v>
                </c:pt>
                <c:pt idx="7167">
                  <c:v>2</c:v>
                </c:pt>
                <c:pt idx="7168">
                  <c:v>2</c:v>
                </c:pt>
                <c:pt idx="7169">
                  <c:v>2</c:v>
                </c:pt>
                <c:pt idx="7170">
                  <c:v>2</c:v>
                </c:pt>
                <c:pt idx="7171">
                  <c:v>2</c:v>
                </c:pt>
                <c:pt idx="7172">
                  <c:v>2</c:v>
                </c:pt>
                <c:pt idx="7173">
                  <c:v>2</c:v>
                </c:pt>
                <c:pt idx="7174">
                  <c:v>2</c:v>
                </c:pt>
                <c:pt idx="7175">
                  <c:v>2</c:v>
                </c:pt>
                <c:pt idx="7176">
                  <c:v>2</c:v>
                </c:pt>
                <c:pt idx="7177">
                  <c:v>2</c:v>
                </c:pt>
                <c:pt idx="7178">
                  <c:v>2</c:v>
                </c:pt>
                <c:pt idx="7179">
                  <c:v>2</c:v>
                </c:pt>
                <c:pt idx="7180">
                  <c:v>2</c:v>
                </c:pt>
                <c:pt idx="7181">
                  <c:v>2</c:v>
                </c:pt>
                <c:pt idx="7182">
                  <c:v>2</c:v>
                </c:pt>
                <c:pt idx="7183">
                  <c:v>2</c:v>
                </c:pt>
                <c:pt idx="7184">
                  <c:v>2</c:v>
                </c:pt>
                <c:pt idx="7185">
                  <c:v>2</c:v>
                </c:pt>
                <c:pt idx="7186">
                  <c:v>2</c:v>
                </c:pt>
                <c:pt idx="7187">
                  <c:v>2</c:v>
                </c:pt>
                <c:pt idx="7188">
                  <c:v>2</c:v>
                </c:pt>
                <c:pt idx="7189">
                  <c:v>2</c:v>
                </c:pt>
                <c:pt idx="7190">
                  <c:v>2</c:v>
                </c:pt>
                <c:pt idx="7191">
                  <c:v>2</c:v>
                </c:pt>
                <c:pt idx="7192">
                  <c:v>2</c:v>
                </c:pt>
                <c:pt idx="7193">
                  <c:v>2</c:v>
                </c:pt>
                <c:pt idx="7194">
                  <c:v>2</c:v>
                </c:pt>
                <c:pt idx="7195">
                  <c:v>2</c:v>
                </c:pt>
                <c:pt idx="7196">
                  <c:v>2</c:v>
                </c:pt>
                <c:pt idx="7197">
                  <c:v>2</c:v>
                </c:pt>
                <c:pt idx="7198">
                  <c:v>2</c:v>
                </c:pt>
                <c:pt idx="7199">
                  <c:v>2</c:v>
                </c:pt>
                <c:pt idx="7200">
                  <c:v>2</c:v>
                </c:pt>
                <c:pt idx="7201">
                  <c:v>2</c:v>
                </c:pt>
                <c:pt idx="7202">
                  <c:v>2</c:v>
                </c:pt>
                <c:pt idx="7203">
                  <c:v>2</c:v>
                </c:pt>
                <c:pt idx="7204">
                  <c:v>2</c:v>
                </c:pt>
                <c:pt idx="7205">
                  <c:v>2</c:v>
                </c:pt>
                <c:pt idx="7206">
                  <c:v>2</c:v>
                </c:pt>
                <c:pt idx="7207">
                  <c:v>2</c:v>
                </c:pt>
                <c:pt idx="7208">
                  <c:v>2</c:v>
                </c:pt>
                <c:pt idx="7209">
                  <c:v>2</c:v>
                </c:pt>
                <c:pt idx="7210">
                  <c:v>2</c:v>
                </c:pt>
                <c:pt idx="7211">
                  <c:v>2</c:v>
                </c:pt>
                <c:pt idx="7212">
                  <c:v>2</c:v>
                </c:pt>
                <c:pt idx="7213">
                  <c:v>2</c:v>
                </c:pt>
                <c:pt idx="7214">
                  <c:v>2</c:v>
                </c:pt>
                <c:pt idx="7215">
                  <c:v>2</c:v>
                </c:pt>
                <c:pt idx="7216">
                  <c:v>2</c:v>
                </c:pt>
                <c:pt idx="7217">
                  <c:v>2</c:v>
                </c:pt>
                <c:pt idx="7218">
                  <c:v>2</c:v>
                </c:pt>
                <c:pt idx="7219">
                  <c:v>2</c:v>
                </c:pt>
                <c:pt idx="7220">
                  <c:v>2</c:v>
                </c:pt>
                <c:pt idx="7221">
                  <c:v>2</c:v>
                </c:pt>
                <c:pt idx="7222">
                  <c:v>2</c:v>
                </c:pt>
                <c:pt idx="7223">
                  <c:v>2</c:v>
                </c:pt>
                <c:pt idx="7224">
                  <c:v>2</c:v>
                </c:pt>
                <c:pt idx="7225">
                  <c:v>2</c:v>
                </c:pt>
                <c:pt idx="7226">
                  <c:v>2</c:v>
                </c:pt>
                <c:pt idx="7227">
                  <c:v>2</c:v>
                </c:pt>
                <c:pt idx="7228">
                  <c:v>2</c:v>
                </c:pt>
                <c:pt idx="7229">
                  <c:v>2</c:v>
                </c:pt>
                <c:pt idx="7230">
                  <c:v>2</c:v>
                </c:pt>
                <c:pt idx="7231">
                  <c:v>2</c:v>
                </c:pt>
                <c:pt idx="7232">
                  <c:v>2</c:v>
                </c:pt>
                <c:pt idx="7233">
                  <c:v>2</c:v>
                </c:pt>
                <c:pt idx="7234">
                  <c:v>2</c:v>
                </c:pt>
                <c:pt idx="7235">
                  <c:v>2</c:v>
                </c:pt>
                <c:pt idx="7236">
                  <c:v>2</c:v>
                </c:pt>
                <c:pt idx="7237">
                  <c:v>2</c:v>
                </c:pt>
                <c:pt idx="7238">
                  <c:v>2</c:v>
                </c:pt>
                <c:pt idx="7239">
                  <c:v>2</c:v>
                </c:pt>
                <c:pt idx="7240">
                  <c:v>2</c:v>
                </c:pt>
                <c:pt idx="7241">
                  <c:v>2</c:v>
                </c:pt>
                <c:pt idx="7242">
                  <c:v>2</c:v>
                </c:pt>
                <c:pt idx="7243">
                  <c:v>2</c:v>
                </c:pt>
                <c:pt idx="7244">
                  <c:v>2</c:v>
                </c:pt>
                <c:pt idx="7245">
                  <c:v>2</c:v>
                </c:pt>
                <c:pt idx="7246">
                  <c:v>2</c:v>
                </c:pt>
                <c:pt idx="7247">
                  <c:v>2</c:v>
                </c:pt>
                <c:pt idx="7248">
                  <c:v>2</c:v>
                </c:pt>
                <c:pt idx="7249">
                  <c:v>2</c:v>
                </c:pt>
                <c:pt idx="7250">
                  <c:v>2</c:v>
                </c:pt>
                <c:pt idx="7251">
                  <c:v>2</c:v>
                </c:pt>
                <c:pt idx="7252">
                  <c:v>2</c:v>
                </c:pt>
                <c:pt idx="7253">
                  <c:v>2</c:v>
                </c:pt>
                <c:pt idx="7254">
                  <c:v>2</c:v>
                </c:pt>
                <c:pt idx="7255">
                  <c:v>2</c:v>
                </c:pt>
                <c:pt idx="7256">
                  <c:v>2</c:v>
                </c:pt>
                <c:pt idx="7257">
                  <c:v>2</c:v>
                </c:pt>
                <c:pt idx="7258">
                  <c:v>2</c:v>
                </c:pt>
                <c:pt idx="7259">
                  <c:v>2</c:v>
                </c:pt>
                <c:pt idx="7260">
                  <c:v>2</c:v>
                </c:pt>
                <c:pt idx="7261">
                  <c:v>2</c:v>
                </c:pt>
                <c:pt idx="7262">
                  <c:v>2</c:v>
                </c:pt>
                <c:pt idx="7263">
                  <c:v>2</c:v>
                </c:pt>
                <c:pt idx="7264">
                  <c:v>2</c:v>
                </c:pt>
                <c:pt idx="7265">
                  <c:v>2</c:v>
                </c:pt>
                <c:pt idx="7266">
                  <c:v>2</c:v>
                </c:pt>
                <c:pt idx="7267">
                  <c:v>2</c:v>
                </c:pt>
                <c:pt idx="7268">
                  <c:v>2</c:v>
                </c:pt>
                <c:pt idx="7269">
                  <c:v>2</c:v>
                </c:pt>
                <c:pt idx="7270">
                  <c:v>2</c:v>
                </c:pt>
                <c:pt idx="7271">
                  <c:v>2</c:v>
                </c:pt>
                <c:pt idx="7272">
                  <c:v>2</c:v>
                </c:pt>
                <c:pt idx="7273">
                  <c:v>2</c:v>
                </c:pt>
                <c:pt idx="7274">
                  <c:v>2</c:v>
                </c:pt>
                <c:pt idx="7275">
                  <c:v>2</c:v>
                </c:pt>
                <c:pt idx="7276">
                  <c:v>2</c:v>
                </c:pt>
                <c:pt idx="7277">
                  <c:v>2</c:v>
                </c:pt>
                <c:pt idx="7278">
                  <c:v>2</c:v>
                </c:pt>
                <c:pt idx="7279">
                  <c:v>2</c:v>
                </c:pt>
                <c:pt idx="7280">
                  <c:v>2</c:v>
                </c:pt>
                <c:pt idx="7281">
                  <c:v>2</c:v>
                </c:pt>
                <c:pt idx="7282">
                  <c:v>2</c:v>
                </c:pt>
                <c:pt idx="7283">
                  <c:v>2</c:v>
                </c:pt>
                <c:pt idx="7284">
                  <c:v>2</c:v>
                </c:pt>
                <c:pt idx="7285">
                  <c:v>2</c:v>
                </c:pt>
                <c:pt idx="7286">
                  <c:v>2</c:v>
                </c:pt>
                <c:pt idx="7287">
                  <c:v>2</c:v>
                </c:pt>
                <c:pt idx="7288">
                  <c:v>2</c:v>
                </c:pt>
                <c:pt idx="7289">
                  <c:v>2</c:v>
                </c:pt>
                <c:pt idx="7290">
                  <c:v>2</c:v>
                </c:pt>
                <c:pt idx="7291">
                  <c:v>2</c:v>
                </c:pt>
                <c:pt idx="7292">
                  <c:v>2</c:v>
                </c:pt>
                <c:pt idx="7293">
                  <c:v>2</c:v>
                </c:pt>
                <c:pt idx="7294">
                  <c:v>2</c:v>
                </c:pt>
                <c:pt idx="7295">
                  <c:v>2</c:v>
                </c:pt>
                <c:pt idx="7296">
                  <c:v>2</c:v>
                </c:pt>
                <c:pt idx="7297">
                  <c:v>2</c:v>
                </c:pt>
                <c:pt idx="7298">
                  <c:v>2</c:v>
                </c:pt>
                <c:pt idx="7299">
                  <c:v>2</c:v>
                </c:pt>
                <c:pt idx="7300">
                  <c:v>2</c:v>
                </c:pt>
                <c:pt idx="7301">
                  <c:v>2</c:v>
                </c:pt>
                <c:pt idx="7302">
                  <c:v>2</c:v>
                </c:pt>
                <c:pt idx="7303">
                  <c:v>2</c:v>
                </c:pt>
                <c:pt idx="7304">
                  <c:v>2</c:v>
                </c:pt>
                <c:pt idx="7305">
                  <c:v>2</c:v>
                </c:pt>
                <c:pt idx="7306">
                  <c:v>2</c:v>
                </c:pt>
                <c:pt idx="7307">
                  <c:v>2</c:v>
                </c:pt>
                <c:pt idx="7308">
                  <c:v>2</c:v>
                </c:pt>
                <c:pt idx="7309">
                  <c:v>2</c:v>
                </c:pt>
                <c:pt idx="7310">
                  <c:v>2</c:v>
                </c:pt>
                <c:pt idx="7311">
                  <c:v>2</c:v>
                </c:pt>
                <c:pt idx="7312">
                  <c:v>2</c:v>
                </c:pt>
                <c:pt idx="7313">
                  <c:v>2</c:v>
                </c:pt>
                <c:pt idx="7314">
                  <c:v>2</c:v>
                </c:pt>
                <c:pt idx="7315">
                  <c:v>2</c:v>
                </c:pt>
                <c:pt idx="7316">
                  <c:v>2</c:v>
                </c:pt>
                <c:pt idx="7317">
                  <c:v>2</c:v>
                </c:pt>
                <c:pt idx="7318">
                  <c:v>2</c:v>
                </c:pt>
                <c:pt idx="7319">
                  <c:v>2</c:v>
                </c:pt>
                <c:pt idx="7320">
                  <c:v>2</c:v>
                </c:pt>
                <c:pt idx="7321">
                  <c:v>2</c:v>
                </c:pt>
                <c:pt idx="7322">
                  <c:v>2</c:v>
                </c:pt>
                <c:pt idx="7323">
                  <c:v>2</c:v>
                </c:pt>
                <c:pt idx="7324">
                  <c:v>2</c:v>
                </c:pt>
                <c:pt idx="7325">
                  <c:v>2</c:v>
                </c:pt>
                <c:pt idx="7326">
                  <c:v>2</c:v>
                </c:pt>
                <c:pt idx="7327">
                  <c:v>2</c:v>
                </c:pt>
                <c:pt idx="7328">
                  <c:v>2</c:v>
                </c:pt>
                <c:pt idx="7329">
                  <c:v>2</c:v>
                </c:pt>
                <c:pt idx="7330">
                  <c:v>2</c:v>
                </c:pt>
                <c:pt idx="7331">
                  <c:v>2</c:v>
                </c:pt>
                <c:pt idx="7332">
                  <c:v>2</c:v>
                </c:pt>
                <c:pt idx="7333">
                  <c:v>2</c:v>
                </c:pt>
                <c:pt idx="7334">
                  <c:v>2</c:v>
                </c:pt>
                <c:pt idx="7335">
                  <c:v>2</c:v>
                </c:pt>
                <c:pt idx="7336">
                  <c:v>2</c:v>
                </c:pt>
                <c:pt idx="7337">
                  <c:v>2</c:v>
                </c:pt>
                <c:pt idx="7338">
                  <c:v>2</c:v>
                </c:pt>
                <c:pt idx="7339">
                  <c:v>2</c:v>
                </c:pt>
                <c:pt idx="7340">
                  <c:v>2</c:v>
                </c:pt>
                <c:pt idx="7341">
                  <c:v>2</c:v>
                </c:pt>
                <c:pt idx="7342">
                  <c:v>2</c:v>
                </c:pt>
                <c:pt idx="7343">
                  <c:v>2</c:v>
                </c:pt>
                <c:pt idx="7344">
                  <c:v>2</c:v>
                </c:pt>
                <c:pt idx="7345">
                  <c:v>2</c:v>
                </c:pt>
                <c:pt idx="7346">
                  <c:v>2</c:v>
                </c:pt>
                <c:pt idx="7347">
                  <c:v>2</c:v>
                </c:pt>
                <c:pt idx="7348">
                  <c:v>2</c:v>
                </c:pt>
                <c:pt idx="7349">
                  <c:v>2</c:v>
                </c:pt>
                <c:pt idx="7350">
                  <c:v>2</c:v>
                </c:pt>
                <c:pt idx="7351">
                  <c:v>2</c:v>
                </c:pt>
                <c:pt idx="7352">
                  <c:v>2</c:v>
                </c:pt>
                <c:pt idx="7353">
                  <c:v>2</c:v>
                </c:pt>
                <c:pt idx="7354">
                  <c:v>2</c:v>
                </c:pt>
                <c:pt idx="7355">
                  <c:v>2</c:v>
                </c:pt>
                <c:pt idx="7356">
                  <c:v>2</c:v>
                </c:pt>
                <c:pt idx="7357">
                  <c:v>2</c:v>
                </c:pt>
                <c:pt idx="7358">
                  <c:v>2</c:v>
                </c:pt>
                <c:pt idx="7359">
                  <c:v>2</c:v>
                </c:pt>
                <c:pt idx="7360">
                  <c:v>2</c:v>
                </c:pt>
                <c:pt idx="7361">
                  <c:v>2</c:v>
                </c:pt>
                <c:pt idx="7362">
                  <c:v>2</c:v>
                </c:pt>
                <c:pt idx="7363">
                  <c:v>2</c:v>
                </c:pt>
                <c:pt idx="7364">
                  <c:v>2</c:v>
                </c:pt>
                <c:pt idx="7365">
                  <c:v>2</c:v>
                </c:pt>
                <c:pt idx="7366">
                  <c:v>2</c:v>
                </c:pt>
                <c:pt idx="7367">
                  <c:v>2</c:v>
                </c:pt>
                <c:pt idx="7368">
                  <c:v>2</c:v>
                </c:pt>
                <c:pt idx="7369">
                  <c:v>2</c:v>
                </c:pt>
                <c:pt idx="7370">
                  <c:v>2</c:v>
                </c:pt>
                <c:pt idx="7371">
                  <c:v>2</c:v>
                </c:pt>
                <c:pt idx="7372">
                  <c:v>2</c:v>
                </c:pt>
                <c:pt idx="7373">
                  <c:v>2</c:v>
                </c:pt>
                <c:pt idx="7374">
                  <c:v>2</c:v>
                </c:pt>
                <c:pt idx="7375">
                  <c:v>2</c:v>
                </c:pt>
                <c:pt idx="7376">
                  <c:v>2</c:v>
                </c:pt>
                <c:pt idx="7377">
                  <c:v>2</c:v>
                </c:pt>
                <c:pt idx="7378">
                  <c:v>2</c:v>
                </c:pt>
                <c:pt idx="7379">
                  <c:v>2</c:v>
                </c:pt>
                <c:pt idx="7380">
                  <c:v>2</c:v>
                </c:pt>
                <c:pt idx="7381">
                  <c:v>2</c:v>
                </c:pt>
                <c:pt idx="7382">
                  <c:v>2</c:v>
                </c:pt>
                <c:pt idx="7383">
                  <c:v>2</c:v>
                </c:pt>
                <c:pt idx="7384">
                  <c:v>2</c:v>
                </c:pt>
                <c:pt idx="7385">
                  <c:v>2</c:v>
                </c:pt>
                <c:pt idx="7386">
                  <c:v>2</c:v>
                </c:pt>
                <c:pt idx="7387">
                  <c:v>2</c:v>
                </c:pt>
                <c:pt idx="7388">
                  <c:v>2</c:v>
                </c:pt>
                <c:pt idx="7389">
                  <c:v>2</c:v>
                </c:pt>
                <c:pt idx="7390">
                  <c:v>2</c:v>
                </c:pt>
                <c:pt idx="7391">
                  <c:v>2</c:v>
                </c:pt>
                <c:pt idx="7392">
                  <c:v>2</c:v>
                </c:pt>
                <c:pt idx="7393">
                  <c:v>2</c:v>
                </c:pt>
                <c:pt idx="7394">
                  <c:v>2</c:v>
                </c:pt>
                <c:pt idx="7395">
                  <c:v>2</c:v>
                </c:pt>
                <c:pt idx="7396">
                  <c:v>2</c:v>
                </c:pt>
                <c:pt idx="7397">
                  <c:v>2</c:v>
                </c:pt>
                <c:pt idx="7398">
                  <c:v>2</c:v>
                </c:pt>
                <c:pt idx="7399">
                  <c:v>2</c:v>
                </c:pt>
                <c:pt idx="7400">
                  <c:v>2</c:v>
                </c:pt>
                <c:pt idx="7401">
                  <c:v>2</c:v>
                </c:pt>
                <c:pt idx="7402">
                  <c:v>2</c:v>
                </c:pt>
                <c:pt idx="7403">
                  <c:v>2</c:v>
                </c:pt>
                <c:pt idx="7404">
                  <c:v>2</c:v>
                </c:pt>
                <c:pt idx="7405">
                  <c:v>2</c:v>
                </c:pt>
                <c:pt idx="7406">
                  <c:v>2</c:v>
                </c:pt>
                <c:pt idx="7407">
                  <c:v>2</c:v>
                </c:pt>
                <c:pt idx="7408">
                  <c:v>2</c:v>
                </c:pt>
                <c:pt idx="7409">
                  <c:v>2</c:v>
                </c:pt>
                <c:pt idx="7410">
                  <c:v>2</c:v>
                </c:pt>
                <c:pt idx="7411">
                  <c:v>2</c:v>
                </c:pt>
                <c:pt idx="7412">
                  <c:v>2</c:v>
                </c:pt>
                <c:pt idx="7413">
                  <c:v>2</c:v>
                </c:pt>
                <c:pt idx="7414">
                  <c:v>2</c:v>
                </c:pt>
                <c:pt idx="7415">
                  <c:v>2</c:v>
                </c:pt>
                <c:pt idx="7416">
                  <c:v>2</c:v>
                </c:pt>
                <c:pt idx="7417">
                  <c:v>2</c:v>
                </c:pt>
                <c:pt idx="7418">
                  <c:v>2</c:v>
                </c:pt>
                <c:pt idx="7419">
                  <c:v>2</c:v>
                </c:pt>
                <c:pt idx="7420">
                  <c:v>2</c:v>
                </c:pt>
                <c:pt idx="7421">
                  <c:v>2</c:v>
                </c:pt>
                <c:pt idx="7422">
                  <c:v>2</c:v>
                </c:pt>
                <c:pt idx="7423">
                  <c:v>2</c:v>
                </c:pt>
                <c:pt idx="7424">
                  <c:v>2</c:v>
                </c:pt>
                <c:pt idx="7425">
                  <c:v>2</c:v>
                </c:pt>
                <c:pt idx="7426">
                  <c:v>2</c:v>
                </c:pt>
                <c:pt idx="7427">
                  <c:v>2</c:v>
                </c:pt>
                <c:pt idx="7428">
                  <c:v>2</c:v>
                </c:pt>
                <c:pt idx="7429">
                  <c:v>2</c:v>
                </c:pt>
                <c:pt idx="7430">
                  <c:v>2</c:v>
                </c:pt>
                <c:pt idx="7431">
                  <c:v>2</c:v>
                </c:pt>
                <c:pt idx="7432">
                  <c:v>2</c:v>
                </c:pt>
                <c:pt idx="7433">
                  <c:v>2</c:v>
                </c:pt>
                <c:pt idx="7434">
                  <c:v>2</c:v>
                </c:pt>
                <c:pt idx="7435">
                  <c:v>2</c:v>
                </c:pt>
                <c:pt idx="7436">
                  <c:v>2</c:v>
                </c:pt>
                <c:pt idx="7437">
                  <c:v>2</c:v>
                </c:pt>
                <c:pt idx="7438">
                  <c:v>2</c:v>
                </c:pt>
                <c:pt idx="7439">
                  <c:v>2</c:v>
                </c:pt>
                <c:pt idx="7440">
                  <c:v>2</c:v>
                </c:pt>
                <c:pt idx="7441">
                  <c:v>2</c:v>
                </c:pt>
                <c:pt idx="7442">
                  <c:v>2</c:v>
                </c:pt>
                <c:pt idx="7443">
                  <c:v>2</c:v>
                </c:pt>
                <c:pt idx="7444">
                  <c:v>2</c:v>
                </c:pt>
                <c:pt idx="7445">
                  <c:v>2</c:v>
                </c:pt>
                <c:pt idx="7446">
                  <c:v>2</c:v>
                </c:pt>
                <c:pt idx="7447">
                  <c:v>2</c:v>
                </c:pt>
                <c:pt idx="7448">
                  <c:v>2</c:v>
                </c:pt>
                <c:pt idx="7449">
                  <c:v>2</c:v>
                </c:pt>
                <c:pt idx="7450">
                  <c:v>2</c:v>
                </c:pt>
                <c:pt idx="7451">
                  <c:v>2</c:v>
                </c:pt>
                <c:pt idx="7452">
                  <c:v>2</c:v>
                </c:pt>
                <c:pt idx="7453">
                  <c:v>2</c:v>
                </c:pt>
                <c:pt idx="7454">
                  <c:v>2</c:v>
                </c:pt>
                <c:pt idx="7455">
                  <c:v>2</c:v>
                </c:pt>
                <c:pt idx="7456">
                  <c:v>2</c:v>
                </c:pt>
                <c:pt idx="7457">
                  <c:v>2</c:v>
                </c:pt>
                <c:pt idx="7458">
                  <c:v>2</c:v>
                </c:pt>
                <c:pt idx="7459">
                  <c:v>2</c:v>
                </c:pt>
                <c:pt idx="7460">
                  <c:v>2</c:v>
                </c:pt>
                <c:pt idx="7461">
                  <c:v>2</c:v>
                </c:pt>
                <c:pt idx="7462">
                  <c:v>2</c:v>
                </c:pt>
                <c:pt idx="7463">
                  <c:v>2</c:v>
                </c:pt>
                <c:pt idx="7464">
                  <c:v>2</c:v>
                </c:pt>
                <c:pt idx="7465">
                  <c:v>2</c:v>
                </c:pt>
                <c:pt idx="7466">
                  <c:v>2</c:v>
                </c:pt>
                <c:pt idx="7467">
                  <c:v>2</c:v>
                </c:pt>
                <c:pt idx="7468">
                  <c:v>2</c:v>
                </c:pt>
                <c:pt idx="7469">
                  <c:v>2</c:v>
                </c:pt>
                <c:pt idx="7470">
                  <c:v>2</c:v>
                </c:pt>
                <c:pt idx="7471">
                  <c:v>2</c:v>
                </c:pt>
                <c:pt idx="7472">
                  <c:v>2</c:v>
                </c:pt>
                <c:pt idx="7473">
                  <c:v>2</c:v>
                </c:pt>
                <c:pt idx="7474">
                  <c:v>2</c:v>
                </c:pt>
                <c:pt idx="7475">
                  <c:v>2</c:v>
                </c:pt>
                <c:pt idx="7476">
                  <c:v>2</c:v>
                </c:pt>
                <c:pt idx="7477">
                  <c:v>2</c:v>
                </c:pt>
                <c:pt idx="7478">
                  <c:v>2</c:v>
                </c:pt>
                <c:pt idx="7479">
                  <c:v>2</c:v>
                </c:pt>
                <c:pt idx="7480">
                  <c:v>2</c:v>
                </c:pt>
                <c:pt idx="7481">
                  <c:v>2</c:v>
                </c:pt>
                <c:pt idx="7482">
                  <c:v>2</c:v>
                </c:pt>
                <c:pt idx="7483">
                  <c:v>2</c:v>
                </c:pt>
                <c:pt idx="7484">
                  <c:v>2</c:v>
                </c:pt>
                <c:pt idx="7485">
                  <c:v>2</c:v>
                </c:pt>
                <c:pt idx="7486">
                  <c:v>2</c:v>
                </c:pt>
                <c:pt idx="7487">
                  <c:v>2</c:v>
                </c:pt>
                <c:pt idx="7488">
                  <c:v>2</c:v>
                </c:pt>
                <c:pt idx="7489">
                  <c:v>2</c:v>
                </c:pt>
                <c:pt idx="7490">
                  <c:v>2</c:v>
                </c:pt>
                <c:pt idx="7491">
                  <c:v>2</c:v>
                </c:pt>
                <c:pt idx="7492">
                  <c:v>2</c:v>
                </c:pt>
                <c:pt idx="7493">
                  <c:v>2</c:v>
                </c:pt>
                <c:pt idx="7494">
                  <c:v>2</c:v>
                </c:pt>
                <c:pt idx="7495">
                  <c:v>2</c:v>
                </c:pt>
                <c:pt idx="7496">
                  <c:v>2</c:v>
                </c:pt>
                <c:pt idx="7497">
                  <c:v>2</c:v>
                </c:pt>
                <c:pt idx="7498">
                  <c:v>2</c:v>
                </c:pt>
                <c:pt idx="7499">
                  <c:v>2</c:v>
                </c:pt>
                <c:pt idx="7500">
                  <c:v>2</c:v>
                </c:pt>
                <c:pt idx="7501">
                  <c:v>2</c:v>
                </c:pt>
                <c:pt idx="7502">
                  <c:v>2</c:v>
                </c:pt>
                <c:pt idx="7503">
                  <c:v>2</c:v>
                </c:pt>
                <c:pt idx="7504">
                  <c:v>2</c:v>
                </c:pt>
                <c:pt idx="7505">
                  <c:v>2</c:v>
                </c:pt>
                <c:pt idx="7506">
                  <c:v>2</c:v>
                </c:pt>
                <c:pt idx="7507">
                  <c:v>2</c:v>
                </c:pt>
                <c:pt idx="7508">
                  <c:v>2</c:v>
                </c:pt>
                <c:pt idx="7509">
                  <c:v>2</c:v>
                </c:pt>
                <c:pt idx="7510">
                  <c:v>2</c:v>
                </c:pt>
                <c:pt idx="7511">
                  <c:v>2</c:v>
                </c:pt>
                <c:pt idx="7512">
                  <c:v>2</c:v>
                </c:pt>
                <c:pt idx="7513">
                  <c:v>2</c:v>
                </c:pt>
                <c:pt idx="7514">
                  <c:v>2</c:v>
                </c:pt>
                <c:pt idx="7515">
                  <c:v>2</c:v>
                </c:pt>
                <c:pt idx="7516">
                  <c:v>2</c:v>
                </c:pt>
                <c:pt idx="7517">
                  <c:v>2</c:v>
                </c:pt>
                <c:pt idx="7518">
                  <c:v>2</c:v>
                </c:pt>
                <c:pt idx="7519">
                  <c:v>2</c:v>
                </c:pt>
                <c:pt idx="7520">
                  <c:v>2</c:v>
                </c:pt>
                <c:pt idx="7521">
                  <c:v>2</c:v>
                </c:pt>
                <c:pt idx="7522">
                  <c:v>2</c:v>
                </c:pt>
                <c:pt idx="7523">
                  <c:v>2</c:v>
                </c:pt>
                <c:pt idx="7524">
                  <c:v>2</c:v>
                </c:pt>
                <c:pt idx="7525">
                  <c:v>2</c:v>
                </c:pt>
                <c:pt idx="7526">
                  <c:v>2</c:v>
                </c:pt>
                <c:pt idx="7527">
                  <c:v>2</c:v>
                </c:pt>
                <c:pt idx="7528">
                  <c:v>2</c:v>
                </c:pt>
                <c:pt idx="7529">
                  <c:v>2</c:v>
                </c:pt>
                <c:pt idx="7530">
                  <c:v>2</c:v>
                </c:pt>
                <c:pt idx="7531">
                  <c:v>2</c:v>
                </c:pt>
                <c:pt idx="7532">
                  <c:v>2</c:v>
                </c:pt>
                <c:pt idx="7533">
                  <c:v>2</c:v>
                </c:pt>
                <c:pt idx="7534">
                  <c:v>2</c:v>
                </c:pt>
                <c:pt idx="7535">
                  <c:v>2</c:v>
                </c:pt>
                <c:pt idx="7536">
                  <c:v>2</c:v>
                </c:pt>
                <c:pt idx="7537">
                  <c:v>2</c:v>
                </c:pt>
                <c:pt idx="7538">
                  <c:v>2</c:v>
                </c:pt>
                <c:pt idx="7539">
                  <c:v>2</c:v>
                </c:pt>
                <c:pt idx="7540">
                  <c:v>2</c:v>
                </c:pt>
                <c:pt idx="7541">
                  <c:v>2</c:v>
                </c:pt>
                <c:pt idx="7542">
                  <c:v>2</c:v>
                </c:pt>
                <c:pt idx="7543">
                  <c:v>2</c:v>
                </c:pt>
                <c:pt idx="7544">
                  <c:v>2</c:v>
                </c:pt>
                <c:pt idx="7545">
                  <c:v>2</c:v>
                </c:pt>
                <c:pt idx="7546">
                  <c:v>2</c:v>
                </c:pt>
                <c:pt idx="7547">
                  <c:v>2</c:v>
                </c:pt>
                <c:pt idx="7548">
                  <c:v>2</c:v>
                </c:pt>
                <c:pt idx="7549">
                  <c:v>2</c:v>
                </c:pt>
                <c:pt idx="7550">
                  <c:v>2</c:v>
                </c:pt>
                <c:pt idx="7551">
                  <c:v>2</c:v>
                </c:pt>
                <c:pt idx="7552">
                  <c:v>2</c:v>
                </c:pt>
                <c:pt idx="7553">
                  <c:v>2</c:v>
                </c:pt>
                <c:pt idx="7554">
                  <c:v>2</c:v>
                </c:pt>
                <c:pt idx="7555">
                  <c:v>2</c:v>
                </c:pt>
                <c:pt idx="7556">
                  <c:v>2</c:v>
                </c:pt>
                <c:pt idx="7557">
                  <c:v>2</c:v>
                </c:pt>
                <c:pt idx="7558">
                  <c:v>2</c:v>
                </c:pt>
                <c:pt idx="7559">
                  <c:v>2</c:v>
                </c:pt>
                <c:pt idx="7560">
                  <c:v>2</c:v>
                </c:pt>
                <c:pt idx="7561">
                  <c:v>2</c:v>
                </c:pt>
                <c:pt idx="7562">
                  <c:v>2</c:v>
                </c:pt>
                <c:pt idx="7563">
                  <c:v>2</c:v>
                </c:pt>
                <c:pt idx="7564">
                  <c:v>2</c:v>
                </c:pt>
                <c:pt idx="7565">
                  <c:v>2</c:v>
                </c:pt>
                <c:pt idx="7566">
                  <c:v>2</c:v>
                </c:pt>
                <c:pt idx="7567">
                  <c:v>2</c:v>
                </c:pt>
                <c:pt idx="7568">
                  <c:v>2</c:v>
                </c:pt>
                <c:pt idx="7569">
                  <c:v>2</c:v>
                </c:pt>
                <c:pt idx="7570">
                  <c:v>2</c:v>
                </c:pt>
                <c:pt idx="7571">
                  <c:v>2</c:v>
                </c:pt>
                <c:pt idx="7572">
                  <c:v>2</c:v>
                </c:pt>
                <c:pt idx="7573">
                  <c:v>2</c:v>
                </c:pt>
                <c:pt idx="7574">
                  <c:v>2</c:v>
                </c:pt>
                <c:pt idx="7575">
                  <c:v>2</c:v>
                </c:pt>
                <c:pt idx="7576">
                  <c:v>2</c:v>
                </c:pt>
                <c:pt idx="7577">
                  <c:v>2</c:v>
                </c:pt>
                <c:pt idx="7578">
                  <c:v>2</c:v>
                </c:pt>
                <c:pt idx="7579">
                  <c:v>2</c:v>
                </c:pt>
                <c:pt idx="7580">
                  <c:v>2</c:v>
                </c:pt>
                <c:pt idx="7581">
                  <c:v>2</c:v>
                </c:pt>
                <c:pt idx="7582">
                  <c:v>2</c:v>
                </c:pt>
                <c:pt idx="7583">
                  <c:v>2</c:v>
                </c:pt>
                <c:pt idx="7584">
                  <c:v>2</c:v>
                </c:pt>
                <c:pt idx="7585">
                  <c:v>2</c:v>
                </c:pt>
                <c:pt idx="7586">
                  <c:v>2</c:v>
                </c:pt>
                <c:pt idx="7587">
                  <c:v>2</c:v>
                </c:pt>
                <c:pt idx="7588">
                  <c:v>2</c:v>
                </c:pt>
                <c:pt idx="7589">
                  <c:v>2</c:v>
                </c:pt>
                <c:pt idx="7590">
                  <c:v>2</c:v>
                </c:pt>
                <c:pt idx="7591">
                  <c:v>2</c:v>
                </c:pt>
                <c:pt idx="7592">
                  <c:v>2</c:v>
                </c:pt>
                <c:pt idx="7593">
                  <c:v>2</c:v>
                </c:pt>
                <c:pt idx="7594">
                  <c:v>2</c:v>
                </c:pt>
                <c:pt idx="7595">
                  <c:v>2</c:v>
                </c:pt>
                <c:pt idx="7596">
                  <c:v>2</c:v>
                </c:pt>
                <c:pt idx="7597">
                  <c:v>2</c:v>
                </c:pt>
                <c:pt idx="7598">
                  <c:v>2</c:v>
                </c:pt>
                <c:pt idx="7599">
                  <c:v>2</c:v>
                </c:pt>
                <c:pt idx="7600">
                  <c:v>2</c:v>
                </c:pt>
                <c:pt idx="7601">
                  <c:v>2</c:v>
                </c:pt>
                <c:pt idx="7602">
                  <c:v>2</c:v>
                </c:pt>
                <c:pt idx="7603">
                  <c:v>2</c:v>
                </c:pt>
                <c:pt idx="7604">
                  <c:v>2</c:v>
                </c:pt>
                <c:pt idx="7605">
                  <c:v>2</c:v>
                </c:pt>
                <c:pt idx="7606">
                  <c:v>2</c:v>
                </c:pt>
                <c:pt idx="7607">
                  <c:v>2</c:v>
                </c:pt>
                <c:pt idx="7608">
                  <c:v>2</c:v>
                </c:pt>
                <c:pt idx="7609">
                  <c:v>2</c:v>
                </c:pt>
                <c:pt idx="7610">
                  <c:v>2</c:v>
                </c:pt>
                <c:pt idx="7611">
                  <c:v>2</c:v>
                </c:pt>
                <c:pt idx="7612">
                  <c:v>2</c:v>
                </c:pt>
                <c:pt idx="7613">
                  <c:v>2</c:v>
                </c:pt>
                <c:pt idx="7614">
                  <c:v>2</c:v>
                </c:pt>
                <c:pt idx="7615">
                  <c:v>2</c:v>
                </c:pt>
                <c:pt idx="7616">
                  <c:v>2</c:v>
                </c:pt>
                <c:pt idx="7617">
                  <c:v>2</c:v>
                </c:pt>
                <c:pt idx="7618">
                  <c:v>2</c:v>
                </c:pt>
                <c:pt idx="7619">
                  <c:v>2</c:v>
                </c:pt>
                <c:pt idx="7620">
                  <c:v>2</c:v>
                </c:pt>
                <c:pt idx="7621">
                  <c:v>2</c:v>
                </c:pt>
                <c:pt idx="7622">
                  <c:v>2</c:v>
                </c:pt>
                <c:pt idx="7623">
                  <c:v>2</c:v>
                </c:pt>
                <c:pt idx="7624">
                  <c:v>2</c:v>
                </c:pt>
                <c:pt idx="7625">
                  <c:v>2</c:v>
                </c:pt>
                <c:pt idx="7626">
                  <c:v>2</c:v>
                </c:pt>
                <c:pt idx="7627">
                  <c:v>2</c:v>
                </c:pt>
                <c:pt idx="7628">
                  <c:v>2</c:v>
                </c:pt>
                <c:pt idx="7629">
                  <c:v>2</c:v>
                </c:pt>
                <c:pt idx="7630">
                  <c:v>2</c:v>
                </c:pt>
                <c:pt idx="7631">
                  <c:v>2</c:v>
                </c:pt>
                <c:pt idx="7632">
                  <c:v>2</c:v>
                </c:pt>
                <c:pt idx="7633">
                  <c:v>2</c:v>
                </c:pt>
                <c:pt idx="7634">
                  <c:v>2</c:v>
                </c:pt>
                <c:pt idx="7635">
                  <c:v>2</c:v>
                </c:pt>
                <c:pt idx="7636">
                  <c:v>2</c:v>
                </c:pt>
                <c:pt idx="7637">
                  <c:v>2</c:v>
                </c:pt>
                <c:pt idx="7638">
                  <c:v>2</c:v>
                </c:pt>
                <c:pt idx="7639">
                  <c:v>2</c:v>
                </c:pt>
                <c:pt idx="7640">
                  <c:v>2</c:v>
                </c:pt>
                <c:pt idx="7641">
                  <c:v>2</c:v>
                </c:pt>
                <c:pt idx="7642">
                  <c:v>2</c:v>
                </c:pt>
                <c:pt idx="7643">
                  <c:v>2</c:v>
                </c:pt>
                <c:pt idx="7644">
                  <c:v>2</c:v>
                </c:pt>
                <c:pt idx="7645">
                  <c:v>2</c:v>
                </c:pt>
                <c:pt idx="7646">
                  <c:v>2</c:v>
                </c:pt>
                <c:pt idx="7647">
                  <c:v>2</c:v>
                </c:pt>
                <c:pt idx="7648">
                  <c:v>2</c:v>
                </c:pt>
                <c:pt idx="7649">
                  <c:v>2</c:v>
                </c:pt>
                <c:pt idx="7650">
                  <c:v>2</c:v>
                </c:pt>
                <c:pt idx="7651">
                  <c:v>2</c:v>
                </c:pt>
                <c:pt idx="7652">
                  <c:v>2</c:v>
                </c:pt>
                <c:pt idx="7653">
                  <c:v>2</c:v>
                </c:pt>
                <c:pt idx="7654">
                  <c:v>2</c:v>
                </c:pt>
                <c:pt idx="7655">
                  <c:v>2</c:v>
                </c:pt>
                <c:pt idx="7656">
                  <c:v>2</c:v>
                </c:pt>
                <c:pt idx="7657">
                  <c:v>2</c:v>
                </c:pt>
                <c:pt idx="7658">
                  <c:v>2</c:v>
                </c:pt>
                <c:pt idx="7659">
                  <c:v>2</c:v>
                </c:pt>
                <c:pt idx="7660">
                  <c:v>2</c:v>
                </c:pt>
                <c:pt idx="7661">
                  <c:v>2</c:v>
                </c:pt>
                <c:pt idx="7662">
                  <c:v>2</c:v>
                </c:pt>
                <c:pt idx="7663">
                  <c:v>2</c:v>
                </c:pt>
                <c:pt idx="7664">
                  <c:v>2</c:v>
                </c:pt>
                <c:pt idx="7665">
                  <c:v>2</c:v>
                </c:pt>
                <c:pt idx="7666">
                  <c:v>2</c:v>
                </c:pt>
                <c:pt idx="7667">
                  <c:v>2</c:v>
                </c:pt>
                <c:pt idx="7668">
                  <c:v>2</c:v>
                </c:pt>
                <c:pt idx="7669">
                  <c:v>2</c:v>
                </c:pt>
                <c:pt idx="7670">
                  <c:v>2</c:v>
                </c:pt>
                <c:pt idx="7671">
                  <c:v>2</c:v>
                </c:pt>
                <c:pt idx="7672">
                  <c:v>2</c:v>
                </c:pt>
                <c:pt idx="7673">
                  <c:v>2</c:v>
                </c:pt>
                <c:pt idx="7674">
                  <c:v>2</c:v>
                </c:pt>
                <c:pt idx="7675">
                  <c:v>2</c:v>
                </c:pt>
                <c:pt idx="7676">
                  <c:v>2</c:v>
                </c:pt>
                <c:pt idx="7677">
                  <c:v>2</c:v>
                </c:pt>
                <c:pt idx="7678">
                  <c:v>2</c:v>
                </c:pt>
                <c:pt idx="7679">
                  <c:v>2</c:v>
                </c:pt>
                <c:pt idx="7680">
                  <c:v>2</c:v>
                </c:pt>
                <c:pt idx="7681">
                  <c:v>2</c:v>
                </c:pt>
                <c:pt idx="7682">
                  <c:v>2</c:v>
                </c:pt>
                <c:pt idx="7683">
                  <c:v>2</c:v>
                </c:pt>
                <c:pt idx="7684">
                  <c:v>2</c:v>
                </c:pt>
                <c:pt idx="7685">
                  <c:v>2</c:v>
                </c:pt>
                <c:pt idx="7686">
                  <c:v>2</c:v>
                </c:pt>
                <c:pt idx="7687">
                  <c:v>2</c:v>
                </c:pt>
                <c:pt idx="7688">
                  <c:v>2</c:v>
                </c:pt>
                <c:pt idx="7689">
                  <c:v>2</c:v>
                </c:pt>
                <c:pt idx="7690">
                  <c:v>2</c:v>
                </c:pt>
                <c:pt idx="7691">
                  <c:v>2</c:v>
                </c:pt>
                <c:pt idx="7692">
                  <c:v>2</c:v>
                </c:pt>
                <c:pt idx="7693">
                  <c:v>2</c:v>
                </c:pt>
                <c:pt idx="7694">
                  <c:v>2</c:v>
                </c:pt>
                <c:pt idx="7695">
                  <c:v>2</c:v>
                </c:pt>
                <c:pt idx="7696">
                  <c:v>2</c:v>
                </c:pt>
                <c:pt idx="7697">
                  <c:v>2</c:v>
                </c:pt>
                <c:pt idx="7698">
                  <c:v>2</c:v>
                </c:pt>
                <c:pt idx="7699">
                  <c:v>2</c:v>
                </c:pt>
                <c:pt idx="7700">
                  <c:v>2</c:v>
                </c:pt>
                <c:pt idx="7701">
                  <c:v>2</c:v>
                </c:pt>
                <c:pt idx="7702">
                  <c:v>2</c:v>
                </c:pt>
                <c:pt idx="7703">
                  <c:v>2</c:v>
                </c:pt>
                <c:pt idx="7704">
                  <c:v>2</c:v>
                </c:pt>
                <c:pt idx="7705">
                  <c:v>2</c:v>
                </c:pt>
                <c:pt idx="7706">
                  <c:v>2</c:v>
                </c:pt>
                <c:pt idx="7707">
                  <c:v>2</c:v>
                </c:pt>
                <c:pt idx="7708">
                  <c:v>2</c:v>
                </c:pt>
                <c:pt idx="7709">
                  <c:v>2</c:v>
                </c:pt>
                <c:pt idx="7710">
                  <c:v>2</c:v>
                </c:pt>
                <c:pt idx="7711">
                  <c:v>2</c:v>
                </c:pt>
                <c:pt idx="7712">
                  <c:v>2</c:v>
                </c:pt>
                <c:pt idx="7713">
                  <c:v>2</c:v>
                </c:pt>
                <c:pt idx="7714">
                  <c:v>2</c:v>
                </c:pt>
                <c:pt idx="7715">
                  <c:v>2</c:v>
                </c:pt>
                <c:pt idx="7716">
                  <c:v>2</c:v>
                </c:pt>
                <c:pt idx="7717">
                  <c:v>2</c:v>
                </c:pt>
                <c:pt idx="7718">
                  <c:v>2</c:v>
                </c:pt>
                <c:pt idx="7719">
                  <c:v>2</c:v>
                </c:pt>
                <c:pt idx="7720">
                  <c:v>2</c:v>
                </c:pt>
                <c:pt idx="7721">
                  <c:v>2</c:v>
                </c:pt>
                <c:pt idx="7722">
                  <c:v>2</c:v>
                </c:pt>
                <c:pt idx="7723">
                  <c:v>2</c:v>
                </c:pt>
                <c:pt idx="7724">
                  <c:v>2</c:v>
                </c:pt>
                <c:pt idx="7725">
                  <c:v>2</c:v>
                </c:pt>
                <c:pt idx="7726">
                  <c:v>2</c:v>
                </c:pt>
                <c:pt idx="7727">
                  <c:v>2</c:v>
                </c:pt>
                <c:pt idx="7728">
                  <c:v>2</c:v>
                </c:pt>
                <c:pt idx="7729">
                  <c:v>2</c:v>
                </c:pt>
                <c:pt idx="7730">
                  <c:v>2</c:v>
                </c:pt>
                <c:pt idx="7731">
                  <c:v>2</c:v>
                </c:pt>
                <c:pt idx="7732">
                  <c:v>2</c:v>
                </c:pt>
                <c:pt idx="7733">
                  <c:v>2</c:v>
                </c:pt>
                <c:pt idx="7734">
                  <c:v>2</c:v>
                </c:pt>
                <c:pt idx="7735">
                  <c:v>2</c:v>
                </c:pt>
                <c:pt idx="7736">
                  <c:v>2</c:v>
                </c:pt>
                <c:pt idx="7737">
                  <c:v>2</c:v>
                </c:pt>
                <c:pt idx="7738">
                  <c:v>2</c:v>
                </c:pt>
                <c:pt idx="7739">
                  <c:v>2</c:v>
                </c:pt>
                <c:pt idx="7740">
                  <c:v>2</c:v>
                </c:pt>
                <c:pt idx="7741">
                  <c:v>2</c:v>
                </c:pt>
                <c:pt idx="7742">
                  <c:v>2</c:v>
                </c:pt>
                <c:pt idx="7743">
                  <c:v>2</c:v>
                </c:pt>
                <c:pt idx="7744">
                  <c:v>2</c:v>
                </c:pt>
                <c:pt idx="7745">
                  <c:v>2</c:v>
                </c:pt>
                <c:pt idx="7746">
                  <c:v>2</c:v>
                </c:pt>
                <c:pt idx="7747">
                  <c:v>2</c:v>
                </c:pt>
                <c:pt idx="7748">
                  <c:v>2</c:v>
                </c:pt>
                <c:pt idx="7749">
                  <c:v>2</c:v>
                </c:pt>
                <c:pt idx="7750">
                  <c:v>2</c:v>
                </c:pt>
                <c:pt idx="7751">
                  <c:v>2</c:v>
                </c:pt>
                <c:pt idx="7752">
                  <c:v>2</c:v>
                </c:pt>
                <c:pt idx="7753">
                  <c:v>2</c:v>
                </c:pt>
                <c:pt idx="7754">
                  <c:v>2</c:v>
                </c:pt>
                <c:pt idx="7755">
                  <c:v>2</c:v>
                </c:pt>
                <c:pt idx="7756">
                  <c:v>2</c:v>
                </c:pt>
                <c:pt idx="7757">
                  <c:v>2</c:v>
                </c:pt>
                <c:pt idx="7758">
                  <c:v>2</c:v>
                </c:pt>
                <c:pt idx="7759">
                  <c:v>2</c:v>
                </c:pt>
                <c:pt idx="7760">
                  <c:v>2</c:v>
                </c:pt>
                <c:pt idx="7761">
                  <c:v>2</c:v>
                </c:pt>
                <c:pt idx="7762">
                  <c:v>2</c:v>
                </c:pt>
                <c:pt idx="7763">
                  <c:v>2</c:v>
                </c:pt>
                <c:pt idx="7764">
                  <c:v>2</c:v>
                </c:pt>
                <c:pt idx="7765">
                  <c:v>2</c:v>
                </c:pt>
                <c:pt idx="7766">
                  <c:v>2</c:v>
                </c:pt>
                <c:pt idx="7767">
                  <c:v>2</c:v>
                </c:pt>
                <c:pt idx="7768">
                  <c:v>2</c:v>
                </c:pt>
                <c:pt idx="7769">
                  <c:v>2</c:v>
                </c:pt>
                <c:pt idx="7770">
                  <c:v>2</c:v>
                </c:pt>
                <c:pt idx="7771">
                  <c:v>2</c:v>
                </c:pt>
                <c:pt idx="7772">
                  <c:v>2</c:v>
                </c:pt>
                <c:pt idx="7773">
                  <c:v>2</c:v>
                </c:pt>
                <c:pt idx="7774">
                  <c:v>2</c:v>
                </c:pt>
                <c:pt idx="7775">
                  <c:v>2</c:v>
                </c:pt>
                <c:pt idx="7776">
                  <c:v>2</c:v>
                </c:pt>
                <c:pt idx="7777">
                  <c:v>2</c:v>
                </c:pt>
                <c:pt idx="7778">
                  <c:v>2</c:v>
                </c:pt>
                <c:pt idx="7779">
                  <c:v>2</c:v>
                </c:pt>
                <c:pt idx="7780">
                  <c:v>2</c:v>
                </c:pt>
                <c:pt idx="7781">
                  <c:v>2</c:v>
                </c:pt>
                <c:pt idx="7782">
                  <c:v>2</c:v>
                </c:pt>
                <c:pt idx="7783">
                  <c:v>2</c:v>
                </c:pt>
                <c:pt idx="7784">
                  <c:v>2</c:v>
                </c:pt>
                <c:pt idx="7785">
                  <c:v>2</c:v>
                </c:pt>
                <c:pt idx="7786">
                  <c:v>2</c:v>
                </c:pt>
                <c:pt idx="7787">
                  <c:v>2</c:v>
                </c:pt>
                <c:pt idx="7788">
                  <c:v>2</c:v>
                </c:pt>
                <c:pt idx="7789">
                  <c:v>2</c:v>
                </c:pt>
                <c:pt idx="7790">
                  <c:v>2</c:v>
                </c:pt>
                <c:pt idx="7791">
                  <c:v>2</c:v>
                </c:pt>
                <c:pt idx="7792">
                  <c:v>2</c:v>
                </c:pt>
                <c:pt idx="7793">
                  <c:v>2</c:v>
                </c:pt>
                <c:pt idx="7794">
                  <c:v>2</c:v>
                </c:pt>
                <c:pt idx="7795">
                  <c:v>2</c:v>
                </c:pt>
                <c:pt idx="7796">
                  <c:v>2</c:v>
                </c:pt>
                <c:pt idx="7797">
                  <c:v>2</c:v>
                </c:pt>
                <c:pt idx="7798">
                  <c:v>2</c:v>
                </c:pt>
                <c:pt idx="7799">
                  <c:v>2</c:v>
                </c:pt>
                <c:pt idx="7800">
                  <c:v>2</c:v>
                </c:pt>
                <c:pt idx="7801">
                  <c:v>2</c:v>
                </c:pt>
                <c:pt idx="7802">
                  <c:v>2</c:v>
                </c:pt>
                <c:pt idx="7803">
                  <c:v>2</c:v>
                </c:pt>
                <c:pt idx="7804">
                  <c:v>2</c:v>
                </c:pt>
                <c:pt idx="7805">
                  <c:v>2</c:v>
                </c:pt>
                <c:pt idx="7806">
                  <c:v>2</c:v>
                </c:pt>
                <c:pt idx="7807">
                  <c:v>2</c:v>
                </c:pt>
                <c:pt idx="7808">
                  <c:v>2</c:v>
                </c:pt>
                <c:pt idx="7809">
                  <c:v>2</c:v>
                </c:pt>
                <c:pt idx="7810">
                  <c:v>2</c:v>
                </c:pt>
                <c:pt idx="7811">
                  <c:v>2</c:v>
                </c:pt>
                <c:pt idx="7812">
                  <c:v>2</c:v>
                </c:pt>
                <c:pt idx="7813">
                  <c:v>2</c:v>
                </c:pt>
                <c:pt idx="7814">
                  <c:v>2</c:v>
                </c:pt>
                <c:pt idx="7815">
                  <c:v>2</c:v>
                </c:pt>
                <c:pt idx="7816">
                  <c:v>2</c:v>
                </c:pt>
                <c:pt idx="7817">
                  <c:v>2</c:v>
                </c:pt>
                <c:pt idx="7818">
                  <c:v>2</c:v>
                </c:pt>
                <c:pt idx="7819">
                  <c:v>2</c:v>
                </c:pt>
                <c:pt idx="7820">
                  <c:v>2</c:v>
                </c:pt>
                <c:pt idx="7821">
                  <c:v>2</c:v>
                </c:pt>
                <c:pt idx="7822">
                  <c:v>2</c:v>
                </c:pt>
                <c:pt idx="7823">
                  <c:v>2</c:v>
                </c:pt>
                <c:pt idx="7824">
                  <c:v>2</c:v>
                </c:pt>
                <c:pt idx="7825">
                  <c:v>2</c:v>
                </c:pt>
                <c:pt idx="7826">
                  <c:v>2</c:v>
                </c:pt>
                <c:pt idx="7827">
                  <c:v>2</c:v>
                </c:pt>
                <c:pt idx="7828">
                  <c:v>2</c:v>
                </c:pt>
                <c:pt idx="7829">
                  <c:v>2</c:v>
                </c:pt>
                <c:pt idx="7830">
                  <c:v>2</c:v>
                </c:pt>
                <c:pt idx="7831">
                  <c:v>2</c:v>
                </c:pt>
                <c:pt idx="7832">
                  <c:v>2</c:v>
                </c:pt>
                <c:pt idx="7833">
                  <c:v>2</c:v>
                </c:pt>
                <c:pt idx="7834">
                  <c:v>2</c:v>
                </c:pt>
                <c:pt idx="7835">
                  <c:v>2</c:v>
                </c:pt>
                <c:pt idx="7836">
                  <c:v>2</c:v>
                </c:pt>
                <c:pt idx="7837">
                  <c:v>2</c:v>
                </c:pt>
                <c:pt idx="7838">
                  <c:v>2</c:v>
                </c:pt>
                <c:pt idx="7839">
                  <c:v>2</c:v>
                </c:pt>
                <c:pt idx="7840">
                  <c:v>2</c:v>
                </c:pt>
                <c:pt idx="7841">
                  <c:v>2</c:v>
                </c:pt>
                <c:pt idx="7842">
                  <c:v>2</c:v>
                </c:pt>
                <c:pt idx="7843">
                  <c:v>2</c:v>
                </c:pt>
                <c:pt idx="7844">
                  <c:v>2</c:v>
                </c:pt>
                <c:pt idx="7845">
                  <c:v>2</c:v>
                </c:pt>
                <c:pt idx="7846">
                  <c:v>2</c:v>
                </c:pt>
                <c:pt idx="7847">
                  <c:v>2</c:v>
                </c:pt>
                <c:pt idx="7848">
                  <c:v>2</c:v>
                </c:pt>
                <c:pt idx="7849">
                  <c:v>2</c:v>
                </c:pt>
                <c:pt idx="7850">
                  <c:v>2</c:v>
                </c:pt>
                <c:pt idx="7851">
                  <c:v>2</c:v>
                </c:pt>
                <c:pt idx="7852">
                  <c:v>2</c:v>
                </c:pt>
                <c:pt idx="7853">
                  <c:v>2</c:v>
                </c:pt>
                <c:pt idx="7854">
                  <c:v>2</c:v>
                </c:pt>
                <c:pt idx="7855">
                  <c:v>2</c:v>
                </c:pt>
                <c:pt idx="7856">
                  <c:v>2</c:v>
                </c:pt>
                <c:pt idx="7857">
                  <c:v>2</c:v>
                </c:pt>
                <c:pt idx="7858">
                  <c:v>2</c:v>
                </c:pt>
                <c:pt idx="7859">
                  <c:v>2</c:v>
                </c:pt>
                <c:pt idx="7860">
                  <c:v>2</c:v>
                </c:pt>
                <c:pt idx="7861">
                  <c:v>2</c:v>
                </c:pt>
                <c:pt idx="7862">
                  <c:v>2</c:v>
                </c:pt>
                <c:pt idx="7863">
                  <c:v>2</c:v>
                </c:pt>
                <c:pt idx="7864">
                  <c:v>2</c:v>
                </c:pt>
                <c:pt idx="7865">
                  <c:v>2</c:v>
                </c:pt>
                <c:pt idx="7866">
                  <c:v>2</c:v>
                </c:pt>
                <c:pt idx="7867">
                  <c:v>2</c:v>
                </c:pt>
                <c:pt idx="7868">
                  <c:v>2</c:v>
                </c:pt>
                <c:pt idx="7869">
                  <c:v>2</c:v>
                </c:pt>
                <c:pt idx="7870">
                  <c:v>2</c:v>
                </c:pt>
                <c:pt idx="7871">
                  <c:v>2</c:v>
                </c:pt>
                <c:pt idx="7872">
                  <c:v>2</c:v>
                </c:pt>
                <c:pt idx="7873">
                  <c:v>2</c:v>
                </c:pt>
                <c:pt idx="7874">
                  <c:v>2</c:v>
                </c:pt>
                <c:pt idx="7875">
                  <c:v>2</c:v>
                </c:pt>
                <c:pt idx="7876">
                  <c:v>2</c:v>
                </c:pt>
                <c:pt idx="7877">
                  <c:v>2</c:v>
                </c:pt>
                <c:pt idx="7878">
                  <c:v>2</c:v>
                </c:pt>
                <c:pt idx="7879">
                  <c:v>2</c:v>
                </c:pt>
                <c:pt idx="7880">
                  <c:v>2</c:v>
                </c:pt>
                <c:pt idx="7881">
                  <c:v>2</c:v>
                </c:pt>
                <c:pt idx="7882">
                  <c:v>2</c:v>
                </c:pt>
                <c:pt idx="7883">
                  <c:v>2</c:v>
                </c:pt>
                <c:pt idx="7884">
                  <c:v>2</c:v>
                </c:pt>
                <c:pt idx="7885">
                  <c:v>2</c:v>
                </c:pt>
                <c:pt idx="7886">
                  <c:v>2</c:v>
                </c:pt>
                <c:pt idx="7887">
                  <c:v>2</c:v>
                </c:pt>
                <c:pt idx="7888">
                  <c:v>2</c:v>
                </c:pt>
                <c:pt idx="7889">
                  <c:v>2</c:v>
                </c:pt>
                <c:pt idx="7890">
                  <c:v>2</c:v>
                </c:pt>
                <c:pt idx="7891">
                  <c:v>2</c:v>
                </c:pt>
                <c:pt idx="7892">
                  <c:v>2</c:v>
                </c:pt>
                <c:pt idx="7893">
                  <c:v>2</c:v>
                </c:pt>
                <c:pt idx="7894">
                  <c:v>2</c:v>
                </c:pt>
                <c:pt idx="7895">
                  <c:v>2</c:v>
                </c:pt>
                <c:pt idx="7896">
                  <c:v>2</c:v>
                </c:pt>
                <c:pt idx="7897">
                  <c:v>2</c:v>
                </c:pt>
                <c:pt idx="7898">
                  <c:v>2</c:v>
                </c:pt>
                <c:pt idx="7899">
                  <c:v>2</c:v>
                </c:pt>
                <c:pt idx="7900">
                  <c:v>2</c:v>
                </c:pt>
                <c:pt idx="7901">
                  <c:v>2</c:v>
                </c:pt>
                <c:pt idx="7902">
                  <c:v>2</c:v>
                </c:pt>
                <c:pt idx="7903">
                  <c:v>2</c:v>
                </c:pt>
                <c:pt idx="7904">
                  <c:v>2</c:v>
                </c:pt>
                <c:pt idx="7905">
                  <c:v>2</c:v>
                </c:pt>
                <c:pt idx="7906">
                  <c:v>2</c:v>
                </c:pt>
                <c:pt idx="7907">
                  <c:v>2</c:v>
                </c:pt>
                <c:pt idx="7908">
                  <c:v>2</c:v>
                </c:pt>
                <c:pt idx="7909">
                  <c:v>2</c:v>
                </c:pt>
                <c:pt idx="7910">
                  <c:v>2</c:v>
                </c:pt>
                <c:pt idx="7911">
                  <c:v>2</c:v>
                </c:pt>
                <c:pt idx="7912">
                  <c:v>2</c:v>
                </c:pt>
                <c:pt idx="7913">
                  <c:v>2</c:v>
                </c:pt>
                <c:pt idx="7914">
                  <c:v>2</c:v>
                </c:pt>
                <c:pt idx="7915">
                  <c:v>2</c:v>
                </c:pt>
                <c:pt idx="7916">
                  <c:v>2</c:v>
                </c:pt>
                <c:pt idx="7917">
                  <c:v>2</c:v>
                </c:pt>
                <c:pt idx="7918">
                  <c:v>2</c:v>
                </c:pt>
                <c:pt idx="7919">
                  <c:v>2</c:v>
                </c:pt>
                <c:pt idx="7920">
                  <c:v>2</c:v>
                </c:pt>
                <c:pt idx="7921">
                  <c:v>2</c:v>
                </c:pt>
                <c:pt idx="7922">
                  <c:v>2</c:v>
                </c:pt>
                <c:pt idx="7923">
                  <c:v>2</c:v>
                </c:pt>
                <c:pt idx="7924">
                  <c:v>2</c:v>
                </c:pt>
                <c:pt idx="7925">
                  <c:v>2</c:v>
                </c:pt>
                <c:pt idx="7926">
                  <c:v>2</c:v>
                </c:pt>
                <c:pt idx="7927">
                  <c:v>2</c:v>
                </c:pt>
                <c:pt idx="7928">
                  <c:v>2</c:v>
                </c:pt>
                <c:pt idx="7929">
                  <c:v>2</c:v>
                </c:pt>
                <c:pt idx="7930">
                  <c:v>2</c:v>
                </c:pt>
                <c:pt idx="7931">
                  <c:v>2</c:v>
                </c:pt>
                <c:pt idx="7932">
                  <c:v>2</c:v>
                </c:pt>
                <c:pt idx="7933">
                  <c:v>2</c:v>
                </c:pt>
                <c:pt idx="7934">
                  <c:v>2</c:v>
                </c:pt>
                <c:pt idx="7935">
                  <c:v>2</c:v>
                </c:pt>
                <c:pt idx="7936">
                  <c:v>2</c:v>
                </c:pt>
                <c:pt idx="7937">
                  <c:v>2</c:v>
                </c:pt>
                <c:pt idx="7938">
                  <c:v>2</c:v>
                </c:pt>
                <c:pt idx="7939">
                  <c:v>2</c:v>
                </c:pt>
                <c:pt idx="7940">
                  <c:v>2</c:v>
                </c:pt>
                <c:pt idx="7941">
                  <c:v>2</c:v>
                </c:pt>
                <c:pt idx="7942">
                  <c:v>2</c:v>
                </c:pt>
                <c:pt idx="7943">
                  <c:v>2</c:v>
                </c:pt>
                <c:pt idx="7944">
                  <c:v>2</c:v>
                </c:pt>
                <c:pt idx="7945">
                  <c:v>2</c:v>
                </c:pt>
                <c:pt idx="7946">
                  <c:v>2</c:v>
                </c:pt>
                <c:pt idx="7947">
                  <c:v>2</c:v>
                </c:pt>
                <c:pt idx="7948">
                  <c:v>2</c:v>
                </c:pt>
                <c:pt idx="7949">
                  <c:v>2</c:v>
                </c:pt>
                <c:pt idx="7950">
                  <c:v>2</c:v>
                </c:pt>
                <c:pt idx="7951">
                  <c:v>2</c:v>
                </c:pt>
                <c:pt idx="7952">
                  <c:v>2</c:v>
                </c:pt>
                <c:pt idx="7953">
                  <c:v>2</c:v>
                </c:pt>
                <c:pt idx="7954">
                  <c:v>2</c:v>
                </c:pt>
                <c:pt idx="7955">
                  <c:v>2</c:v>
                </c:pt>
                <c:pt idx="7956">
                  <c:v>2</c:v>
                </c:pt>
                <c:pt idx="7957">
                  <c:v>2</c:v>
                </c:pt>
                <c:pt idx="7958">
                  <c:v>2</c:v>
                </c:pt>
                <c:pt idx="7959">
                  <c:v>2</c:v>
                </c:pt>
                <c:pt idx="7960">
                  <c:v>2</c:v>
                </c:pt>
                <c:pt idx="7961">
                  <c:v>2</c:v>
                </c:pt>
                <c:pt idx="7962">
                  <c:v>2</c:v>
                </c:pt>
                <c:pt idx="7963">
                  <c:v>2</c:v>
                </c:pt>
                <c:pt idx="7964">
                  <c:v>2</c:v>
                </c:pt>
                <c:pt idx="7965">
                  <c:v>2</c:v>
                </c:pt>
                <c:pt idx="7966">
                  <c:v>2</c:v>
                </c:pt>
                <c:pt idx="7967">
                  <c:v>2</c:v>
                </c:pt>
                <c:pt idx="7968">
                  <c:v>2</c:v>
                </c:pt>
                <c:pt idx="7969">
                  <c:v>2</c:v>
                </c:pt>
                <c:pt idx="7970">
                  <c:v>2</c:v>
                </c:pt>
                <c:pt idx="7971">
                  <c:v>2</c:v>
                </c:pt>
                <c:pt idx="7972">
                  <c:v>2</c:v>
                </c:pt>
                <c:pt idx="7973">
                  <c:v>2</c:v>
                </c:pt>
                <c:pt idx="7974">
                  <c:v>2</c:v>
                </c:pt>
                <c:pt idx="7975">
                  <c:v>2</c:v>
                </c:pt>
                <c:pt idx="7976">
                  <c:v>2</c:v>
                </c:pt>
                <c:pt idx="7977">
                  <c:v>2</c:v>
                </c:pt>
                <c:pt idx="7978">
                  <c:v>2</c:v>
                </c:pt>
                <c:pt idx="7979">
                  <c:v>2</c:v>
                </c:pt>
                <c:pt idx="7980">
                  <c:v>2</c:v>
                </c:pt>
                <c:pt idx="7981">
                  <c:v>2</c:v>
                </c:pt>
                <c:pt idx="7982">
                  <c:v>2</c:v>
                </c:pt>
                <c:pt idx="7983">
                  <c:v>2</c:v>
                </c:pt>
                <c:pt idx="7984">
                  <c:v>2</c:v>
                </c:pt>
                <c:pt idx="7985">
                  <c:v>2</c:v>
                </c:pt>
                <c:pt idx="7986">
                  <c:v>2</c:v>
                </c:pt>
                <c:pt idx="7987">
                  <c:v>2</c:v>
                </c:pt>
                <c:pt idx="7988">
                  <c:v>2</c:v>
                </c:pt>
                <c:pt idx="7989">
                  <c:v>2</c:v>
                </c:pt>
                <c:pt idx="7990">
                  <c:v>2</c:v>
                </c:pt>
                <c:pt idx="7991">
                  <c:v>2</c:v>
                </c:pt>
                <c:pt idx="7992">
                  <c:v>2</c:v>
                </c:pt>
                <c:pt idx="7993">
                  <c:v>2</c:v>
                </c:pt>
                <c:pt idx="7994">
                  <c:v>2</c:v>
                </c:pt>
                <c:pt idx="7995">
                  <c:v>2</c:v>
                </c:pt>
                <c:pt idx="7996">
                  <c:v>2</c:v>
                </c:pt>
                <c:pt idx="7997">
                  <c:v>2</c:v>
                </c:pt>
                <c:pt idx="7998">
                  <c:v>2</c:v>
                </c:pt>
                <c:pt idx="7999">
                  <c:v>2</c:v>
                </c:pt>
                <c:pt idx="8000">
                  <c:v>2</c:v>
                </c:pt>
                <c:pt idx="8001">
                  <c:v>2</c:v>
                </c:pt>
                <c:pt idx="8002">
                  <c:v>2</c:v>
                </c:pt>
                <c:pt idx="8003">
                  <c:v>2</c:v>
                </c:pt>
                <c:pt idx="8004">
                  <c:v>2</c:v>
                </c:pt>
                <c:pt idx="8005">
                  <c:v>2</c:v>
                </c:pt>
                <c:pt idx="8006">
                  <c:v>2</c:v>
                </c:pt>
                <c:pt idx="8007">
                  <c:v>2</c:v>
                </c:pt>
                <c:pt idx="8008">
                  <c:v>2</c:v>
                </c:pt>
                <c:pt idx="8009">
                  <c:v>2</c:v>
                </c:pt>
                <c:pt idx="8010">
                  <c:v>2</c:v>
                </c:pt>
                <c:pt idx="8011">
                  <c:v>2</c:v>
                </c:pt>
                <c:pt idx="8012">
                  <c:v>2</c:v>
                </c:pt>
                <c:pt idx="8013">
                  <c:v>2</c:v>
                </c:pt>
                <c:pt idx="8014">
                  <c:v>2</c:v>
                </c:pt>
                <c:pt idx="8015">
                  <c:v>2</c:v>
                </c:pt>
                <c:pt idx="8016">
                  <c:v>2</c:v>
                </c:pt>
                <c:pt idx="8017">
                  <c:v>2</c:v>
                </c:pt>
                <c:pt idx="8018">
                  <c:v>2</c:v>
                </c:pt>
                <c:pt idx="8019">
                  <c:v>2</c:v>
                </c:pt>
                <c:pt idx="8020">
                  <c:v>2</c:v>
                </c:pt>
                <c:pt idx="8021">
                  <c:v>2</c:v>
                </c:pt>
                <c:pt idx="8022">
                  <c:v>2</c:v>
                </c:pt>
                <c:pt idx="8023">
                  <c:v>2</c:v>
                </c:pt>
                <c:pt idx="8024">
                  <c:v>2</c:v>
                </c:pt>
                <c:pt idx="8025">
                  <c:v>2</c:v>
                </c:pt>
                <c:pt idx="8026">
                  <c:v>2</c:v>
                </c:pt>
                <c:pt idx="8027">
                  <c:v>2</c:v>
                </c:pt>
                <c:pt idx="8028">
                  <c:v>2</c:v>
                </c:pt>
                <c:pt idx="8029">
                  <c:v>2</c:v>
                </c:pt>
                <c:pt idx="8030">
                  <c:v>2</c:v>
                </c:pt>
                <c:pt idx="8031">
                  <c:v>2</c:v>
                </c:pt>
                <c:pt idx="8032">
                  <c:v>2</c:v>
                </c:pt>
                <c:pt idx="8033">
                  <c:v>2</c:v>
                </c:pt>
                <c:pt idx="8034">
                  <c:v>2</c:v>
                </c:pt>
                <c:pt idx="8035">
                  <c:v>2</c:v>
                </c:pt>
                <c:pt idx="8036">
                  <c:v>2</c:v>
                </c:pt>
                <c:pt idx="8037">
                  <c:v>2</c:v>
                </c:pt>
                <c:pt idx="8038">
                  <c:v>2</c:v>
                </c:pt>
                <c:pt idx="8039">
                  <c:v>2</c:v>
                </c:pt>
                <c:pt idx="8040">
                  <c:v>2</c:v>
                </c:pt>
                <c:pt idx="8041">
                  <c:v>2</c:v>
                </c:pt>
                <c:pt idx="8042">
                  <c:v>2</c:v>
                </c:pt>
                <c:pt idx="8043">
                  <c:v>2</c:v>
                </c:pt>
                <c:pt idx="8044">
                  <c:v>2</c:v>
                </c:pt>
                <c:pt idx="8045">
                  <c:v>2</c:v>
                </c:pt>
                <c:pt idx="8046">
                  <c:v>2</c:v>
                </c:pt>
                <c:pt idx="8047">
                  <c:v>2</c:v>
                </c:pt>
                <c:pt idx="8048">
                  <c:v>2</c:v>
                </c:pt>
                <c:pt idx="8049">
                  <c:v>2</c:v>
                </c:pt>
                <c:pt idx="8050">
                  <c:v>2</c:v>
                </c:pt>
                <c:pt idx="8051">
                  <c:v>2</c:v>
                </c:pt>
                <c:pt idx="8052">
                  <c:v>2</c:v>
                </c:pt>
                <c:pt idx="8053">
                  <c:v>2</c:v>
                </c:pt>
                <c:pt idx="8054">
                  <c:v>2</c:v>
                </c:pt>
                <c:pt idx="8055">
                  <c:v>2</c:v>
                </c:pt>
                <c:pt idx="8056">
                  <c:v>2</c:v>
                </c:pt>
                <c:pt idx="8057">
                  <c:v>2</c:v>
                </c:pt>
                <c:pt idx="8058">
                  <c:v>2</c:v>
                </c:pt>
                <c:pt idx="8059">
                  <c:v>2</c:v>
                </c:pt>
                <c:pt idx="8060">
                  <c:v>2</c:v>
                </c:pt>
                <c:pt idx="8061">
                  <c:v>2</c:v>
                </c:pt>
                <c:pt idx="8062">
                  <c:v>2</c:v>
                </c:pt>
                <c:pt idx="8063">
                  <c:v>2</c:v>
                </c:pt>
                <c:pt idx="8064">
                  <c:v>2</c:v>
                </c:pt>
                <c:pt idx="8065">
                  <c:v>2</c:v>
                </c:pt>
                <c:pt idx="8066">
                  <c:v>2</c:v>
                </c:pt>
                <c:pt idx="8067">
                  <c:v>2</c:v>
                </c:pt>
                <c:pt idx="8068">
                  <c:v>2</c:v>
                </c:pt>
                <c:pt idx="8069">
                  <c:v>2</c:v>
                </c:pt>
                <c:pt idx="8070">
                  <c:v>2</c:v>
                </c:pt>
                <c:pt idx="8071">
                  <c:v>2</c:v>
                </c:pt>
                <c:pt idx="8072">
                  <c:v>2</c:v>
                </c:pt>
                <c:pt idx="8073">
                  <c:v>2</c:v>
                </c:pt>
                <c:pt idx="8074">
                  <c:v>2</c:v>
                </c:pt>
                <c:pt idx="8075">
                  <c:v>2</c:v>
                </c:pt>
                <c:pt idx="8076">
                  <c:v>2</c:v>
                </c:pt>
                <c:pt idx="8077">
                  <c:v>2</c:v>
                </c:pt>
                <c:pt idx="8078">
                  <c:v>2</c:v>
                </c:pt>
                <c:pt idx="8079">
                  <c:v>2</c:v>
                </c:pt>
                <c:pt idx="8080">
                  <c:v>2</c:v>
                </c:pt>
                <c:pt idx="8081">
                  <c:v>2</c:v>
                </c:pt>
                <c:pt idx="8082">
                  <c:v>2</c:v>
                </c:pt>
                <c:pt idx="8083">
                  <c:v>2</c:v>
                </c:pt>
                <c:pt idx="8084">
                  <c:v>2</c:v>
                </c:pt>
                <c:pt idx="8085">
                  <c:v>2</c:v>
                </c:pt>
                <c:pt idx="8086">
                  <c:v>2</c:v>
                </c:pt>
                <c:pt idx="8087">
                  <c:v>2</c:v>
                </c:pt>
                <c:pt idx="8088">
                  <c:v>2</c:v>
                </c:pt>
                <c:pt idx="8089">
                  <c:v>2</c:v>
                </c:pt>
                <c:pt idx="8090">
                  <c:v>2</c:v>
                </c:pt>
                <c:pt idx="8091">
                  <c:v>2</c:v>
                </c:pt>
                <c:pt idx="8092">
                  <c:v>2</c:v>
                </c:pt>
                <c:pt idx="8093">
                  <c:v>2</c:v>
                </c:pt>
                <c:pt idx="8094">
                  <c:v>2</c:v>
                </c:pt>
                <c:pt idx="8095">
                  <c:v>2</c:v>
                </c:pt>
                <c:pt idx="8096">
                  <c:v>2</c:v>
                </c:pt>
                <c:pt idx="8097">
                  <c:v>2</c:v>
                </c:pt>
                <c:pt idx="8098">
                  <c:v>2</c:v>
                </c:pt>
                <c:pt idx="8099">
                  <c:v>2</c:v>
                </c:pt>
                <c:pt idx="8100">
                  <c:v>2</c:v>
                </c:pt>
                <c:pt idx="8101">
                  <c:v>2</c:v>
                </c:pt>
                <c:pt idx="8102">
                  <c:v>2</c:v>
                </c:pt>
                <c:pt idx="8103">
                  <c:v>2</c:v>
                </c:pt>
                <c:pt idx="8104">
                  <c:v>2</c:v>
                </c:pt>
                <c:pt idx="8105">
                  <c:v>2</c:v>
                </c:pt>
                <c:pt idx="8106">
                  <c:v>2</c:v>
                </c:pt>
                <c:pt idx="8107">
                  <c:v>2</c:v>
                </c:pt>
                <c:pt idx="8108">
                  <c:v>2</c:v>
                </c:pt>
                <c:pt idx="8109">
                  <c:v>2</c:v>
                </c:pt>
                <c:pt idx="8110">
                  <c:v>2</c:v>
                </c:pt>
                <c:pt idx="8111">
                  <c:v>2</c:v>
                </c:pt>
                <c:pt idx="8112">
                  <c:v>2</c:v>
                </c:pt>
                <c:pt idx="8113">
                  <c:v>2</c:v>
                </c:pt>
                <c:pt idx="8114">
                  <c:v>2</c:v>
                </c:pt>
                <c:pt idx="8115">
                  <c:v>2</c:v>
                </c:pt>
                <c:pt idx="8116">
                  <c:v>2</c:v>
                </c:pt>
                <c:pt idx="8117">
                  <c:v>2</c:v>
                </c:pt>
                <c:pt idx="8118">
                  <c:v>2</c:v>
                </c:pt>
                <c:pt idx="8119">
                  <c:v>2</c:v>
                </c:pt>
                <c:pt idx="8120">
                  <c:v>2</c:v>
                </c:pt>
                <c:pt idx="8121">
                  <c:v>2</c:v>
                </c:pt>
                <c:pt idx="8122">
                  <c:v>2</c:v>
                </c:pt>
                <c:pt idx="8123">
                  <c:v>2</c:v>
                </c:pt>
                <c:pt idx="8124">
                  <c:v>2</c:v>
                </c:pt>
                <c:pt idx="8125">
                  <c:v>2</c:v>
                </c:pt>
                <c:pt idx="8126">
                  <c:v>2</c:v>
                </c:pt>
                <c:pt idx="8127">
                  <c:v>2</c:v>
                </c:pt>
                <c:pt idx="8128">
                  <c:v>2</c:v>
                </c:pt>
                <c:pt idx="8129">
                  <c:v>2</c:v>
                </c:pt>
                <c:pt idx="8130">
                  <c:v>2</c:v>
                </c:pt>
                <c:pt idx="8131">
                  <c:v>2</c:v>
                </c:pt>
                <c:pt idx="8132">
                  <c:v>2</c:v>
                </c:pt>
                <c:pt idx="8133">
                  <c:v>2</c:v>
                </c:pt>
                <c:pt idx="8134">
                  <c:v>2</c:v>
                </c:pt>
                <c:pt idx="8135">
                  <c:v>2</c:v>
                </c:pt>
                <c:pt idx="8136">
                  <c:v>2</c:v>
                </c:pt>
                <c:pt idx="8137">
                  <c:v>2</c:v>
                </c:pt>
                <c:pt idx="8138">
                  <c:v>2</c:v>
                </c:pt>
                <c:pt idx="8139">
                  <c:v>2</c:v>
                </c:pt>
                <c:pt idx="8140">
                  <c:v>2</c:v>
                </c:pt>
                <c:pt idx="8141">
                  <c:v>2</c:v>
                </c:pt>
                <c:pt idx="8142">
                  <c:v>2</c:v>
                </c:pt>
                <c:pt idx="8143">
                  <c:v>2</c:v>
                </c:pt>
                <c:pt idx="8144">
                  <c:v>2</c:v>
                </c:pt>
                <c:pt idx="8145">
                  <c:v>2</c:v>
                </c:pt>
                <c:pt idx="8146">
                  <c:v>2</c:v>
                </c:pt>
                <c:pt idx="8147">
                  <c:v>2</c:v>
                </c:pt>
                <c:pt idx="8148">
                  <c:v>2</c:v>
                </c:pt>
                <c:pt idx="8149">
                  <c:v>2</c:v>
                </c:pt>
                <c:pt idx="8150">
                  <c:v>2</c:v>
                </c:pt>
                <c:pt idx="8151">
                  <c:v>2</c:v>
                </c:pt>
                <c:pt idx="8152">
                  <c:v>2</c:v>
                </c:pt>
                <c:pt idx="8153">
                  <c:v>2</c:v>
                </c:pt>
                <c:pt idx="8154">
                  <c:v>2</c:v>
                </c:pt>
                <c:pt idx="8155">
                  <c:v>2</c:v>
                </c:pt>
                <c:pt idx="8156">
                  <c:v>2</c:v>
                </c:pt>
                <c:pt idx="8157">
                  <c:v>2</c:v>
                </c:pt>
                <c:pt idx="8158">
                  <c:v>2</c:v>
                </c:pt>
                <c:pt idx="8159">
                  <c:v>2</c:v>
                </c:pt>
                <c:pt idx="8160">
                  <c:v>2</c:v>
                </c:pt>
                <c:pt idx="8161">
                  <c:v>2</c:v>
                </c:pt>
                <c:pt idx="8162">
                  <c:v>2</c:v>
                </c:pt>
                <c:pt idx="8163">
                  <c:v>2</c:v>
                </c:pt>
                <c:pt idx="8164">
                  <c:v>2</c:v>
                </c:pt>
                <c:pt idx="8165">
                  <c:v>2</c:v>
                </c:pt>
                <c:pt idx="8166">
                  <c:v>2</c:v>
                </c:pt>
                <c:pt idx="8167">
                  <c:v>2</c:v>
                </c:pt>
                <c:pt idx="8168">
                  <c:v>2</c:v>
                </c:pt>
                <c:pt idx="8169">
                  <c:v>2</c:v>
                </c:pt>
                <c:pt idx="8170">
                  <c:v>2</c:v>
                </c:pt>
                <c:pt idx="8171">
                  <c:v>2</c:v>
                </c:pt>
                <c:pt idx="8172">
                  <c:v>2</c:v>
                </c:pt>
                <c:pt idx="8173">
                  <c:v>2</c:v>
                </c:pt>
                <c:pt idx="8174">
                  <c:v>2</c:v>
                </c:pt>
                <c:pt idx="8175">
                  <c:v>2</c:v>
                </c:pt>
                <c:pt idx="8176">
                  <c:v>2</c:v>
                </c:pt>
                <c:pt idx="8177">
                  <c:v>2</c:v>
                </c:pt>
                <c:pt idx="8178">
                  <c:v>2</c:v>
                </c:pt>
                <c:pt idx="8179">
                  <c:v>2</c:v>
                </c:pt>
                <c:pt idx="8180">
                  <c:v>2</c:v>
                </c:pt>
                <c:pt idx="8181">
                  <c:v>2</c:v>
                </c:pt>
                <c:pt idx="8182">
                  <c:v>2</c:v>
                </c:pt>
                <c:pt idx="8183">
                  <c:v>2</c:v>
                </c:pt>
                <c:pt idx="8184">
                  <c:v>2</c:v>
                </c:pt>
                <c:pt idx="8185">
                  <c:v>2</c:v>
                </c:pt>
                <c:pt idx="8186">
                  <c:v>2</c:v>
                </c:pt>
                <c:pt idx="8187">
                  <c:v>2</c:v>
                </c:pt>
                <c:pt idx="8188">
                  <c:v>2</c:v>
                </c:pt>
                <c:pt idx="8189">
                  <c:v>2</c:v>
                </c:pt>
                <c:pt idx="8190">
                  <c:v>2</c:v>
                </c:pt>
                <c:pt idx="8191">
                  <c:v>2</c:v>
                </c:pt>
                <c:pt idx="8192">
                  <c:v>2</c:v>
                </c:pt>
                <c:pt idx="8193">
                  <c:v>2</c:v>
                </c:pt>
                <c:pt idx="8194">
                  <c:v>2</c:v>
                </c:pt>
                <c:pt idx="8195">
                  <c:v>2</c:v>
                </c:pt>
                <c:pt idx="8196">
                  <c:v>2</c:v>
                </c:pt>
                <c:pt idx="8197">
                  <c:v>2</c:v>
                </c:pt>
                <c:pt idx="8198">
                  <c:v>2</c:v>
                </c:pt>
                <c:pt idx="8199">
                  <c:v>2</c:v>
                </c:pt>
                <c:pt idx="8200">
                  <c:v>2</c:v>
                </c:pt>
                <c:pt idx="8201">
                  <c:v>2</c:v>
                </c:pt>
                <c:pt idx="8202">
                  <c:v>2</c:v>
                </c:pt>
                <c:pt idx="8203">
                  <c:v>2</c:v>
                </c:pt>
                <c:pt idx="8204">
                  <c:v>2</c:v>
                </c:pt>
                <c:pt idx="8205">
                  <c:v>2</c:v>
                </c:pt>
                <c:pt idx="8206">
                  <c:v>2</c:v>
                </c:pt>
                <c:pt idx="8207">
                  <c:v>2</c:v>
                </c:pt>
                <c:pt idx="8208">
                  <c:v>2</c:v>
                </c:pt>
                <c:pt idx="8209">
                  <c:v>2</c:v>
                </c:pt>
                <c:pt idx="8210">
                  <c:v>2</c:v>
                </c:pt>
                <c:pt idx="8211">
                  <c:v>2</c:v>
                </c:pt>
                <c:pt idx="8212">
                  <c:v>2</c:v>
                </c:pt>
                <c:pt idx="8213">
                  <c:v>2</c:v>
                </c:pt>
                <c:pt idx="8214">
                  <c:v>2</c:v>
                </c:pt>
                <c:pt idx="8215">
                  <c:v>2</c:v>
                </c:pt>
                <c:pt idx="8216">
                  <c:v>2</c:v>
                </c:pt>
                <c:pt idx="8217">
                  <c:v>2</c:v>
                </c:pt>
                <c:pt idx="8218">
                  <c:v>2</c:v>
                </c:pt>
                <c:pt idx="8219">
                  <c:v>2</c:v>
                </c:pt>
                <c:pt idx="8220">
                  <c:v>2</c:v>
                </c:pt>
                <c:pt idx="8221">
                  <c:v>2</c:v>
                </c:pt>
                <c:pt idx="8222">
                  <c:v>2</c:v>
                </c:pt>
                <c:pt idx="8223">
                  <c:v>2</c:v>
                </c:pt>
                <c:pt idx="8224">
                  <c:v>2</c:v>
                </c:pt>
                <c:pt idx="8225">
                  <c:v>2</c:v>
                </c:pt>
                <c:pt idx="8226">
                  <c:v>2</c:v>
                </c:pt>
                <c:pt idx="8227">
                  <c:v>2</c:v>
                </c:pt>
                <c:pt idx="8228">
                  <c:v>2</c:v>
                </c:pt>
                <c:pt idx="8229">
                  <c:v>2</c:v>
                </c:pt>
                <c:pt idx="8230">
                  <c:v>2</c:v>
                </c:pt>
                <c:pt idx="8231">
                  <c:v>2</c:v>
                </c:pt>
                <c:pt idx="8232">
                  <c:v>2</c:v>
                </c:pt>
                <c:pt idx="8233">
                  <c:v>2</c:v>
                </c:pt>
                <c:pt idx="8234">
                  <c:v>2</c:v>
                </c:pt>
                <c:pt idx="8235">
                  <c:v>2</c:v>
                </c:pt>
                <c:pt idx="8236">
                  <c:v>2</c:v>
                </c:pt>
                <c:pt idx="8237">
                  <c:v>2</c:v>
                </c:pt>
                <c:pt idx="8238">
                  <c:v>2</c:v>
                </c:pt>
                <c:pt idx="8239">
                  <c:v>2</c:v>
                </c:pt>
                <c:pt idx="8240">
                  <c:v>2</c:v>
                </c:pt>
                <c:pt idx="8241">
                  <c:v>2</c:v>
                </c:pt>
                <c:pt idx="8242">
                  <c:v>2</c:v>
                </c:pt>
                <c:pt idx="8243">
                  <c:v>2</c:v>
                </c:pt>
                <c:pt idx="8244">
                  <c:v>2</c:v>
                </c:pt>
                <c:pt idx="8245">
                  <c:v>2</c:v>
                </c:pt>
                <c:pt idx="8246">
                  <c:v>2</c:v>
                </c:pt>
                <c:pt idx="8247">
                  <c:v>2</c:v>
                </c:pt>
                <c:pt idx="8248">
                  <c:v>2</c:v>
                </c:pt>
                <c:pt idx="8249">
                  <c:v>2</c:v>
                </c:pt>
                <c:pt idx="8250">
                  <c:v>2</c:v>
                </c:pt>
                <c:pt idx="8251">
                  <c:v>2</c:v>
                </c:pt>
                <c:pt idx="8252">
                  <c:v>2</c:v>
                </c:pt>
                <c:pt idx="8253">
                  <c:v>2</c:v>
                </c:pt>
                <c:pt idx="8254">
                  <c:v>2</c:v>
                </c:pt>
                <c:pt idx="8255">
                  <c:v>2</c:v>
                </c:pt>
                <c:pt idx="8256">
                  <c:v>2</c:v>
                </c:pt>
                <c:pt idx="8257">
                  <c:v>2</c:v>
                </c:pt>
                <c:pt idx="8258">
                  <c:v>2</c:v>
                </c:pt>
                <c:pt idx="8259">
                  <c:v>2</c:v>
                </c:pt>
                <c:pt idx="8260">
                  <c:v>2</c:v>
                </c:pt>
                <c:pt idx="8261">
                  <c:v>2</c:v>
                </c:pt>
                <c:pt idx="8262">
                  <c:v>2</c:v>
                </c:pt>
                <c:pt idx="8263">
                  <c:v>2</c:v>
                </c:pt>
                <c:pt idx="8264">
                  <c:v>2</c:v>
                </c:pt>
                <c:pt idx="8265">
                  <c:v>2</c:v>
                </c:pt>
                <c:pt idx="8266">
                  <c:v>2</c:v>
                </c:pt>
                <c:pt idx="8267">
                  <c:v>2</c:v>
                </c:pt>
                <c:pt idx="8268">
                  <c:v>2</c:v>
                </c:pt>
                <c:pt idx="8269">
                  <c:v>2</c:v>
                </c:pt>
                <c:pt idx="8270">
                  <c:v>2</c:v>
                </c:pt>
                <c:pt idx="8271">
                  <c:v>2</c:v>
                </c:pt>
                <c:pt idx="8272">
                  <c:v>2</c:v>
                </c:pt>
                <c:pt idx="8273">
                  <c:v>2</c:v>
                </c:pt>
                <c:pt idx="8274">
                  <c:v>2</c:v>
                </c:pt>
                <c:pt idx="8275">
                  <c:v>2</c:v>
                </c:pt>
                <c:pt idx="8276">
                  <c:v>2</c:v>
                </c:pt>
                <c:pt idx="8277">
                  <c:v>2</c:v>
                </c:pt>
                <c:pt idx="8278">
                  <c:v>2</c:v>
                </c:pt>
                <c:pt idx="8279">
                  <c:v>2</c:v>
                </c:pt>
                <c:pt idx="8280">
                  <c:v>2</c:v>
                </c:pt>
                <c:pt idx="8281">
                  <c:v>2</c:v>
                </c:pt>
                <c:pt idx="8282">
                  <c:v>2</c:v>
                </c:pt>
                <c:pt idx="8283">
                  <c:v>2</c:v>
                </c:pt>
                <c:pt idx="8284">
                  <c:v>2</c:v>
                </c:pt>
                <c:pt idx="8285">
                  <c:v>2</c:v>
                </c:pt>
                <c:pt idx="8286">
                  <c:v>2</c:v>
                </c:pt>
                <c:pt idx="8287">
                  <c:v>2</c:v>
                </c:pt>
                <c:pt idx="8288">
                  <c:v>2</c:v>
                </c:pt>
                <c:pt idx="8289">
                  <c:v>2</c:v>
                </c:pt>
                <c:pt idx="8290">
                  <c:v>2</c:v>
                </c:pt>
                <c:pt idx="8291">
                  <c:v>2</c:v>
                </c:pt>
                <c:pt idx="8292">
                  <c:v>2</c:v>
                </c:pt>
                <c:pt idx="8293">
                  <c:v>2</c:v>
                </c:pt>
                <c:pt idx="8294">
                  <c:v>2</c:v>
                </c:pt>
                <c:pt idx="8295">
                  <c:v>2</c:v>
                </c:pt>
                <c:pt idx="8296">
                  <c:v>2</c:v>
                </c:pt>
                <c:pt idx="8297">
                  <c:v>2</c:v>
                </c:pt>
                <c:pt idx="8298">
                  <c:v>2</c:v>
                </c:pt>
                <c:pt idx="8299">
                  <c:v>2</c:v>
                </c:pt>
                <c:pt idx="8300">
                  <c:v>2</c:v>
                </c:pt>
                <c:pt idx="8301">
                  <c:v>2</c:v>
                </c:pt>
                <c:pt idx="8302">
                  <c:v>2</c:v>
                </c:pt>
                <c:pt idx="8303">
                  <c:v>2</c:v>
                </c:pt>
                <c:pt idx="8304">
                  <c:v>2</c:v>
                </c:pt>
                <c:pt idx="8305">
                  <c:v>2</c:v>
                </c:pt>
                <c:pt idx="8306">
                  <c:v>2</c:v>
                </c:pt>
                <c:pt idx="8307">
                  <c:v>2</c:v>
                </c:pt>
                <c:pt idx="8308">
                  <c:v>2</c:v>
                </c:pt>
                <c:pt idx="8309">
                  <c:v>2</c:v>
                </c:pt>
                <c:pt idx="8310">
                  <c:v>2</c:v>
                </c:pt>
                <c:pt idx="8311">
                  <c:v>2</c:v>
                </c:pt>
                <c:pt idx="8312">
                  <c:v>2</c:v>
                </c:pt>
                <c:pt idx="8313">
                  <c:v>2</c:v>
                </c:pt>
                <c:pt idx="8314">
                  <c:v>2</c:v>
                </c:pt>
                <c:pt idx="8315">
                  <c:v>2</c:v>
                </c:pt>
                <c:pt idx="8316">
                  <c:v>2</c:v>
                </c:pt>
                <c:pt idx="8317">
                  <c:v>2</c:v>
                </c:pt>
                <c:pt idx="8318">
                  <c:v>2</c:v>
                </c:pt>
                <c:pt idx="8319">
                  <c:v>2</c:v>
                </c:pt>
                <c:pt idx="8320">
                  <c:v>2</c:v>
                </c:pt>
                <c:pt idx="8321">
                  <c:v>2</c:v>
                </c:pt>
                <c:pt idx="8322">
                  <c:v>2</c:v>
                </c:pt>
                <c:pt idx="8323">
                  <c:v>2</c:v>
                </c:pt>
                <c:pt idx="8324">
                  <c:v>2</c:v>
                </c:pt>
                <c:pt idx="8325">
                  <c:v>2</c:v>
                </c:pt>
                <c:pt idx="8326">
                  <c:v>2</c:v>
                </c:pt>
                <c:pt idx="8327">
                  <c:v>2</c:v>
                </c:pt>
                <c:pt idx="8328">
                  <c:v>2</c:v>
                </c:pt>
                <c:pt idx="8329">
                  <c:v>2</c:v>
                </c:pt>
                <c:pt idx="8330">
                  <c:v>2</c:v>
                </c:pt>
                <c:pt idx="8331">
                  <c:v>2</c:v>
                </c:pt>
                <c:pt idx="8332">
                  <c:v>2</c:v>
                </c:pt>
                <c:pt idx="8333">
                  <c:v>2</c:v>
                </c:pt>
                <c:pt idx="8334">
                  <c:v>2</c:v>
                </c:pt>
                <c:pt idx="8335">
                  <c:v>2</c:v>
                </c:pt>
                <c:pt idx="8336">
                  <c:v>2</c:v>
                </c:pt>
                <c:pt idx="8337">
                  <c:v>2</c:v>
                </c:pt>
                <c:pt idx="8338">
                  <c:v>2</c:v>
                </c:pt>
                <c:pt idx="8339">
                  <c:v>2</c:v>
                </c:pt>
                <c:pt idx="8340">
                  <c:v>2</c:v>
                </c:pt>
                <c:pt idx="8341">
                  <c:v>2</c:v>
                </c:pt>
                <c:pt idx="8342">
                  <c:v>2</c:v>
                </c:pt>
                <c:pt idx="8343">
                  <c:v>2</c:v>
                </c:pt>
                <c:pt idx="8344">
                  <c:v>2</c:v>
                </c:pt>
                <c:pt idx="8345">
                  <c:v>2</c:v>
                </c:pt>
                <c:pt idx="8346">
                  <c:v>2</c:v>
                </c:pt>
                <c:pt idx="8347">
                  <c:v>2</c:v>
                </c:pt>
                <c:pt idx="8348">
                  <c:v>2</c:v>
                </c:pt>
                <c:pt idx="8349">
                  <c:v>2</c:v>
                </c:pt>
                <c:pt idx="8350">
                  <c:v>2</c:v>
                </c:pt>
                <c:pt idx="8351">
                  <c:v>2</c:v>
                </c:pt>
                <c:pt idx="8352">
                  <c:v>2</c:v>
                </c:pt>
                <c:pt idx="8353">
                  <c:v>2</c:v>
                </c:pt>
                <c:pt idx="8354">
                  <c:v>2</c:v>
                </c:pt>
                <c:pt idx="8355">
                  <c:v>2</c:v>
                </c:pt>
                <c:pt idx="8356">
                  <c:v>2</c:v>
                </c:pt>
                <c:pt idx="8357">
                  <c:v>2</c:v>
                </c:pt>
                <c:pt idx="8358">
                  <c:v>2</c:v>
                </c:pt>
                <c:pt idx="8359">
                  <c:v>2</c:v>
                </c:pt>
                <c:pt idx="8360">
                  <c:v>2</c:v>
                </c:pt>
                <c:pt idx="8361">
                  <c:v>2</c:v>
                </c:pt>
                <c:pt idx="8362">
                  <c:v>2</c:v>
                </c:pt>
                <c:pt idx="8363">
                  <c:v>2</c:v>
                </c:pt>
                <c:pt idx="8364">
                  <c:v>2</c:v>
                </c:pt>
                <c:pt idx="8365">
                  <c:v>2</c:v>
                </c:pt>
                <c:pt idx="8366">
                  <c:v>2</c:v>
                </c:pt>
                <c:pt idx="8367">
                  <c:v>2</c:v>
                </c:pt>
                <c:pt idx="8368">
                  <c:v>2</c:v>
                </c:pt>
                <c:pt idx="8369">
                  <c:v>2</c:v>
                </c:pt>
                <c:pt idx="8370">
                  <c:v>2</c:v>
                </c:pt>
                <c:pt idx="8371">
                  <c:v>2</c:v>
                </c:pt>
                <c:pt idx="8372">
                  <c:v>2</c:v>
                </c:pt>
                <c:pt idx="8373">
                  <c:v>2</c:v>
                </c:pt>
                <c:pt idx="8374">
                  <c:v>2</c:v>
                </c:pt>
                <c:pt idx="8375">
                  <c:v>2</c:v>
                </c:pt>
                <c:pt idx="8376">
                  <c:v>2</c:v>
                </c:pt>
                <c:pt idx="8377">
                  <c:v>2</c:v>
                </c:pt>
                <c:pt idx="8378">
                  <c:v>2</c:v>
                </c:pt>
                <c:pt idx="8379">
                  <c:v>2</c:v>
                </c:pt>
                <c:pt idx="8380">
                  <c:v>2</c:v>
                </c:pt>
                <c:pt idx="8381">
                  <c:v>2</c:v>
                </c:pt>
                <c:pt idx="8382">
                  <c:v>2</c:v>
                </c:pt>
                <c:pt idx="8383">
                  <c:v>2</c:v>
                </c:pt>
                <c:pt idx="8384">
                  <c:v>2</c:v>
                </c:pt>
                <c:pt idx="8385">
                  <c:v>2</c:v>
                </c:pt>
                <c:pt idx="8386">
                  <c:v>2</c:v>
                </c:pt>
                <c:pt idx="8387">
                  <c:v>2</c:v>
                </c:pt>
                <c:pt idx="8388">
                  <c:v>2</c:v>
                </c:pt>
                <c:pt idx="8389">
                  <c:v>2</c:v>
                </c:pt>
                <c:pt idx="8390">
                  <c:v>2</c:v>
                </c:pt>
                <c:pt idx="8391">
                  <c:v>2</c:v>
                </c:pt>
                <c:pt idx="8392">
                  <c:v>2</c:v>
                </c:pt>
                <c:pt idx="8393">
                  <c:v>2</c:v>
                </c:pt>
                <c:pt idx="8394">
                  <c:v>2</c:v>
                </c:pt>
                <c:pt idx="8395">
                  <c:v>2</c:v>
                </c:pt>
                <c:pt idx="8396">
                  <c:v>2</c:v>
                </c:pt>
                <c:pt idx="8397">
                  <c:v>2</c:v>
                </c:pt>
                <c:pt idx="8398">
                  <c:v>2</c:v>
                </c:pt>
                <c:pt idx="8399">
                  <c:v>2</c:v>
                </c:pt>
                <c:pt idx="8400">
                  <c:v>2</c:v>
                </c:pt>
                <c:pt idx="8401">
                  <c:v>2</c:v>
                </c:pt>
                <c:pt idx="8402">
                  <c:v>2</c:v>
                </c:pt>
                <c:pt idx="8403">
                  <c:v>2</c:v>
                </c:pt>
                <c:pt idx="8404">
                  <c:v>2</c:v>
                </c:pt>
                <c:pt idx="8405">
                  <c:v>2</c:v>
                </c:pt>
                <c:pt idx="8406">
                  <c:v>2</c:v>
                </c:pt>
                <c:pt idx="8407">
                  <c:v>2</c:v>
                </c:pt>
                <c:pt idx="8408">
                  <c:v>2</c:v>
                </c:pt>
                <c:pt idx="8409">
                  <c:v>2</c:v>
                </c:pt>
                <c:pt idx="8410">
                  <c:v>2</c:v>
                </c:pt>
                <c:pt idx="8411">
                  <c:v>2</c:v>
                </c:pt>
                <c:pt idx="8412">
                  <c:v>2</c:v>
                </c:pt>
                <c:pt idx="8413">
                  <c:v>2</c:v>
                </c:pt>
                <c:pt idx="8414">
                  <c:v>2</c:v>
                </c:pt>
                <c:pt idx="8415">
                  <c:v>2</c:v>
                </c:pt>
                <c:pt idx="8416">
                  <c:v>2</c:v>
                </c:pt>
                <c:pt idx="8417">
                  <c:v>2</c:v>
                </c:pt>
                <c:pt idx="8418">
                  <c:v>2</c:v>
                </c:pt>
                <c:pt idx="8419">
                  <c:v>2</c:v>
                </c:pt>
                <c:pt idx="8420">
                  <c:v>2</c:v>
                </c:pt>
                <c:pt idx="8421">
                  <c:v>2</c:v>
                </c:pt>
                <c:pt idx="8422">
                  <c:v>2</c:v>
                </c:pt>
                <c:pt idx="8423">
                  <c:v>2</c:v>
                </c:pt>
                <c:pt idx="8424">
                  <c:v>2</c:v>
                </c:pt>
                <c:pt idx="8425">
                  <c:v>2</c:v>
                </c:pt>
                <c:pt idx="8426">
                  <c:v>2</c:v>
                </c:pt>
                <c:pt idx="8427">
                  <c:v>2</c:v>
                </c:pt>
                <c:pt idx="8428">
                  <c:v>2</c:v>
                </c:pt>
                <c:pt idx="8429">
                  <c:v>2</c:v>
                </c:pt>
                <c:pt idx="8430">
                  <c:v>2</c:v>
                </c:pt>
                <c:pt idx="8431">
                  <c:v>2</c:v>
                </c:pt>
                <c:pt idx="8432">
                  <c:v>2</c:v>
                </c:pt>
                <c:pt idx="8433">
                  <c:v>2</c:v>
                </c:pt>
                <c:pt idx="8434">
                  <c:v>2</c:v>
                </c:pt>
                <c:pt idx="8435">
                  <c:v>2</c:v>
                </c:pt>
                <c:pt idx="8436">
                  <c:v>2</c:v>
                </c:pt>
                <c:pt idx="8437">
                  <c:v>2</c:v>
                </c:pt>
                <c:pt idx="8438">
                  <c:v>2</c:v>
                </c:pt>
                <c:pt idx="8439">
                  <c:v>2</c:v>
                </c:pt>
                <c:pt idx="8440">
                  <c:v>2</c:v>
                </c:pt>
                <c:pt idx="8441">
                  <c:v>2</c:v>
                </c:pt>
                <c:pt idx="8442">
                  <c:v>2</c:v>
                </c:pt>
                <c:pt idx="8443">
                  <c:v>2</c:v>
                </c:pt>
                <c:pt idx="8444">
                  <c:v>2</c:v>
                </c:pt>
                <c:pt idx="8445">
                  <c:v>2</c:v>
                </c:pt>
                <c:pt idx="8446">
                  <c:v>2</c:v>
                </c:pt>
                <c:pt idx="8447">
                  <c:v>2</c:v>
                </c:pt>
                <c:pt idx="8448">
                  <c:v>2</c:v>
                </c:pt>
                <c:pt idx="8449">
                  <c:v>2</c:v>
                </c:pt>
                <c:pt idx="8450">
                  <c:v>2</c:v>
                </c:pt>
                <c:pt idx="8451">
                  <c:v>2</c:v>
                </c:pt>
                <c:pt idx="8452">
                  <c:v>2</c:v>
                </c:pt>
                <c:pt idx="8453">
                  <c:v>2</c:v>
                </c:pt>
                <c:pt idx="8454">
                  <c:v>2</c:v>
                </c:pt>
                <c:pt idx="8455">
                  <c:v>2</c:v>
                </c:pt>
                <c:pt idx="8456">
                  <c:v>2</c:v>
                </c:pt>
                <c:pt idx="8457">
                  <c:v>2</c:v>
                </c:pt>
                <c:pt idx="8458">
                  <c:v>2</c:v>
                </c:pt>
                <c:pt idx="8459">
                  <c:v>2</c:v>
                </c:pt>
                <c:pt idx="8460">
                  <c:v>2</c:v>
                </c:pt>
                <c:pt idx="8461">
                  <c:v>2</c:v>
                </c:pt>
                <c:pt idx="8462">
                  <c:v>2</c:v>
                </c:pt>
                <c:pt idx="8463">
                  <c:v>2</c:v>
                </c:pt>
                <c:pt idx="8464">
                  <c:v>2</c:v>
                </c:pt>
                <c:pt idx="8465">
                  <c:v>2</c:v>
                </c:pt>
                <c:pt idx="8466">
                  <c:v>2</c:v>
                </c:pt>
                <c:pt idx="8467">
                  <c:v>2</c:v>
                </c:pt>
                <c:pt idx="8468">
                  <c:v>2</c:v>
                </c:pt>
                <c:pt idx="8469">
                  <c:v>2</c:v>
                </c:pt>
                <c:pt idx="8470">
                  <c:v>2</c:v>
                </c:pt>
                <c:pt idx="8471">
                  <c:v>2</c:v>
                </c:pt>
                <c:pt idx="8472">
                  <c:v>2</c:v>
                </c:pt>
                <c:pt idx="8473">
                  <c:v>2</c:v>
                </c:pt>
                <c:pt idx="8474">
                  <c:v>2</c:v>
                </c:pt>
                <c:pt idx="8475">
                  <c:v>2</c:v>
                </c:pt>
                <c:pt idx="8476">
                  <c:v>2</c:v>
                </c:pt>
                <c:pt idx="8477">
                  <c:v>2</c:v>
                </c:pt>
                <c:pt idx="8478">
                  <c:v>2</c:v>
                </c:pt>
                <c:pt idx="8479">
                  <c:v>2</c:v>
                </c:pt>
                <c:pt idx="8480">
                  <c:v>2</c:v>
                </c:pt>
                <c:pt idx="8481">
                  <c:v>2</c:v>
                </c:pt>
                <c:pt idx="8482">
                  <c:v>2</c:v>
                </c:pt>
                <c:pt idx="8483">
                  <c:v>2</c:v>
                </c:pt>
                <c:pt idx="8484">
                  <c:v>2</c:v>
                </c:pt>
                <c:pt idx="8485">
                  <c:v>2</c:v>
                </c:pt>
                <c:pt idx="8486">
                  <c:v>2</c:v>
                </c:pt>
                <c:pt idx="8487">
                  <c:v>2</c:v>
                </c:pt>
                <c:pt idx="8488">
                  <c:v>2</c:v>
                </c:pt>
                <c:pt idx="8489">
                  <c:v>2</c:v>
                </c:pt>
                <c:pt idx="8490">
                  <c:v>2</c:v>
                </c:pt>
                <c:pt idx="8491">
                  <c:v>2</c:v>
                </c:pt>
                <c:pt idx="8492">
                  <c:v>2</c:v>
                </c:pt>
                <c:pt idx="8493">
                  <c:v>2</c:v>
                </c:pt>
                <c:pt idx="8494">
                  <c:v>2</c:v>
                </c:pt>
                <c:pt idx="8495">
                  <c:v>2</c:v>
                </c:pt>
                <c:pt idx="8496">
                  <c:v>2</c:v>
                </c:pt>
                <c:pt idx="8497">
                  <c:v>2</c:v>
                </c:pt>
                <c:pt idx="8498">
                  <c:v>2</c:v>
                </c:pt>
                <c:pt idx="8499">
                  <c:v>2</c:v>
                </c:pt>
                <c:pt idx="8500">
                  <c:v>2</c:v>
                </c:pt>
                <c:pt idx="8501">
                  <c:v>2</c:v>
                </c:pt>
                <c:pt idx="8502">
                  <c:v>2</c:v>
                </c:pt>
                <c:pt idx="8503">
                  <c:v>2</c:v>
                </c:pt>
                <c:pt idx="8504">
                  <c:v>2</c:v>
                </c:pt>
                <c:pt idx="8505">
                  <c:v>2</c:v>
                </c:pt>
                <c:pt idx="8506">
                  <c:v>2</c:v>
                </c:pt>
                <c:pt idx="8507">
                  <c:v>2</c:v>
                </c:pt>
                <c:pt idx="8508">
                  <c:v>2</c:v>
                </c:pt>
                <c:pt idx="8509">
                  <c:v>2</c:v>
                </c:pt>
                <c:pt idx="8510">
                  <c:v>2</c:v>
                </c:pt>
                <c:pt idx="8511">
                  <c:v>2</c:v>
                </c:pt>
                <c:pt idx="8512">
                  <c:v>2</c:v>
                </c:pt>
                <c:pt idx="8513">
                  <c:v>2</c:v>
                </c:pt>
                <c:pt idx="8514">
                  <c:v>2</c:v>
                </c:pt>
                <c:pt idx="8515">
                  <c:v>2</c:v>
                </c:pt>
                <c:pt idx="8516">
                  <c:v>2</c:v>
                </c:pt>
                <c:pt idx="8517">
                  <c:v>2</c:v>
                </c:pt>
                <c:pt idx="8518">
                  <c:v>2</c:v>
                </c:pt>
                <c:pt idx="8519">
                  <c:v>2</c:v>
                </c:pt>
                <c:pt idx="8520">
                  <c:v>2</c:v>
                </c:pt>
                <c:pt idx="8521">
                  <c:v>2</c:v>
                </c:pt>
                <c:pt idx="8522">
                  <c:v>2</c:v>
                </c:pt>
                <c:pt idx="8523">
                  <c:v>2</c:v>
                </c:pt>
                <c:pt idx="8524">
                  <c:v>2</c:v>
                </c:pt>
                <c:pt idx="8525">
                  <c:v>2</c:v>
                </c:pt>
                <c:pt idx="8526">
                  <c:v>2</c:v>
                </c:pt>
                <c:pt idx="8527">
                  <c:v>2</c:v>
                </c:pt>
                <c:pt idx="8528">
                  <c:v>2</c:v>
                </c:pt>
                <c:pt idx="8529">
                  <c:v>2</c:v>
                </c:pt>
                <c:pt idx="8530">
                  <c:v>2</c:v>
                </c:pt>
                <c:pt idx="8531">
                  <c:v>2</c:v>
                </c:pt>
                <c:pt idx="8532">
                  <c:v>2</c:v>
                </c:pt>
                <c:pt idx="8533">
                  <c:v>2</c:v>
                </c:pt>
                <c:pt idx="8534">
                  <c:v>2</c:v>
                </c:pt>
                <c:pt idx="8535">
                  <c:v>2</c:v>
                </c:pt>
                <c:pt idx="8536">
                  <c:v>2</c:v>
                </c:pt>
                <c:pt idx="8537">
                  <c:v>2</c:v>
                </c:pt>
                <c:pt idx="8538">
                  <c:v>2</c:v>
                </c:pt>
                <c:pt idx="8539">
                  <c:v>2</c:v>
                </c:pt>
                <c:pt idx="8540">
                  <c:v>2</c:v>
                </c:pt>
                <c:pt idx="8541">
                  <c:v>2</c:v>
                </c:pt>
                <c:pt idx="8542">
                  <c:v>2</c:v>
                </c:pt>
                <c:pt idx="8543">
                  <c:v>2</c:v>
                </c:pt>
                <c:pt idx="8544">
                  <c:v>2</c:v>
                </c:pt>
                <c:pt idx="8545">
                  <c:v>2</c:v>
                </c:pt>
                <c:pt idx="8546">
                  <c:v>2</c:v>
                </c:pt>
                <c:pt idx="8547">
                  <c:v>2</c:v>
                </c:pt>
                <c:pt idx="8548">
                  <c:v>2</c:v>
                </c:pt>
                <c:pt idx="8549">
                  <c:v>2</c:v>
                </c:pt>
                <c:pt idx="8550">
                  <c:v>2</c:v>
                </c:pt>
                <c:pt idx="8551">
                  <c:v>2</c:v>
                </c:pt>
                <c:pt idx="8552">
                  <c:v>2</c:v>
                </c:pt>
                <c:pt idx="8553">
                  <c:v>2</c:v>
                </c:pt>
                <c:pt idx="8554">
                  <c:v>2</c:v>
                </c:pt>
                <c:pt idx="8555">
                  <c:v>2</c:v>
                </c:pt>
                <c:pt idx="8556">
                  <c:v>2</c:v>
                </c:pt>
                <c:pt idx="8557">
                  <c:v>2</c:v>
                </c:pt>
                <c:pt idx="8558">
                  <c:v>2</c:v>
                </c:pt>
                <c:pt idx="8559">
                  <c:v>2</c:v>
                </c:pt>
                <c:pt idx="8560">
                  <c:v>2</c:v>
                </c:pt>
                <c:pt idx="8561">
                  <c:v>2</c:v>
                </c:pt>
                <c:pt idx="8562">
                  <c:v>2</c:v>
                </c:pt>
                <c:pt idx="8563">
                  <c:v>2</c:v>
                </c:pt>
                <c:pt idx="8564">
                  <c:v>2</c:v>
                </c:pt>
                <c:pt idx="8565">
                  <c:v>2</c:v>
                </c:pt>
                <c:pt idx="8566">
                  <c:v>2</c:v>
                </c:pt>
                <c:pt idx="8567">
                  <c:v>2</c:v>
                </c:pt>
                <c:pt idx="8568">
                  <c:v>2</c:v>
                </c:pt>
                <c:pt idx="8569">
                  <c:v>2</c:v>
                </c:pt>
                <c:pt idx="8570">
                  <c:v>2</c:v>
                </c:pt>
                <c:pt idx="8571">
                  <c:v>2</c:v>
                </c:pt>
                <c:pt idx="8572">
                  <c:v>2</c:v>
                </c:pt>
                <c:pt idx="8573">
                  <c:v>2</c:v>
                </c:pt>
                <c:pt idx="8574">
                  <c:v>2</c:v>
                </c:pt>
                <c:pt idx="8575">
                  <c:v>2</c:v>
                </c:pt>
                <c:pt idx="8576">
                  <c:v>2</c:v>
                </c:pt>
                <c:pt idx="8577">
                  <c:v>2</c:v>
                </c:pt>
                <c:pt idx="8578">
                  <c:v>2</c:v>
                </c:pt>
                <c:pt idx="8579">
                  <c:v>2</c:v>
                </c:pt>
                <c:pt idx="8580">
                  <c:v>2</c:v>
                </c:pt>
                <c:pt idx="8581">
                  <c:v>2</c:v>
                </c:pt>
                <c:pt idx="8582">
                  <c:v>2</c:v>
                </c:pt>
                <c:pt idx="8583">
                  <c:v>2</c:v>
                </c:pt>
                <c:pt idx="8584">
                  <c:v>2</c:v>
                </c:pt>
                <c:pt idx="8585">
                  <c:v>2</c:v>
                </c:pt>
                <c:pt idx="8586">
                  <c:v>2</c:v>
                </c:pt>
                <c:pt idx="8587">
                  <c:v>2</c:v>
                </c:pt>
                <c:pt idx="8588">
                  <c:v>2</c:v>
                </c:pt>
                <c:pt idx="8589">
                  <c:v>2</c:v>
                </c:pt>
                <c:pt idx="8590">
                  <c:v>2</c:v>
                </c:pt>
                <c:pt idx="8591">
                  <c:v>2</c:v>
                </c:pt>
                <c:pt idx="8592">
                  <c:v>2</c:v>
                </c:pt>
                <c:pt idx="8593">
                  <c:v>2</c:v>
                </c:pt>
                <c:pt idx="8594">
                  <c:v>2</c:v>
                </c:pt>
                <c:pt idx="8595">
                  <c:v>2</c:v>
                </c:pt>
                <c:pt idx="8596">
                  <c:v>2</c:v>
                </c:pt>
                <c:pt idx="8597">
                  <c:v>2</c:v>
                </c:pt>
                <c:pt idx="8598">
                  <c:v>2</c:v>
                </c:pt>
                <c:pt idx="8599">
                  <c:v>2</c:v>
                </c:pt>
                <c:pt idx="8600">
                  <c:v>2</c:v>
                </c:pt>
                <c:pt idx="8601">
                  <c:v>2</c:v>
                </c:pt>
                <c:pt idx="8602">
                  <c:v>2</c:v>
                </c:pt>
                <c:pt idx="8603">
                  <c:v>2</c:v>
                </c:pt>
                <c:pt idx="8604">
                  <c:v>2</c:v>
                </c:pt>
                <c:pt idx="8605">
                  <c:v>2</c:v>
                </c:pt>
                <c:pt idx="8606">
                  <c:v>2</c:v>
                </c:pt>
                <c:pt idx="8607">
                  <c:v>2</c:v>
                </c:pt>
                <c:pt idx="8608">
                  <c:v>2</c:v>
                </c:pt>
                <c:pt idx="8609">
                  <c:v>2</c:v>
                </c:pt>
                <c:pt idx="8610">
                  <c:v>2</c:v>
                </c:pt>
                <c:pt idx="8611">
                  <c:v>2</c:v>
                </c:pt>
                <c:pt idx="8612">
                  <c:v>2</c:v>
                </c:pt>
                <c:pt idx="8613">
                  <c:v>2</c:v>
                </c:pt>
                <c:pt idx="8614">
                  <c:v>2</c:v>
                </c:pt>
                <c:pt idx="8615">
                  <c:v>2</c:v>
                </c:pt>
                <c:pt idx="8616">
                  <c:v>2</c:v>
                </c:pt>
                <c:pt idx="8617">
                  <c:v>2</c:v>
                </c:pt>
                <c:pt idx="8618">
                  <c:v>2</c:v>
                </c:pt>
                <c:pt idx="8619">
                  <c:v>2</c:v>
                </c:pt>
                <c:pt idx="8620">
                  <c:v>2</c:v>
                </c:pt>
                <c:pt idx="8621">
                  <c:v>2</c:v>
                </c:pt>
                <c:pt idx="8622">
                  <c:v>2</c:v>
                </c:pt>
                <c:pt idx="8623">
                  <c:v>2</c:v>
                </c:pt>
                <c:pt idx="8624">
                  <c:v>2</c:v>
                </c:pt>
                <c:pt idx="8625">
                  <c:v>2</c:v>
                </c:pt>
                <c:pt idx="8626">
                  <c:v>2</c:v>
                </c:pt>
                <c:pt idx="8627">
                  <c:v>2</c:v>
                </c:pt>
                <c:pt idx="8628">
                  <c:v>2</c:v>
                </c:pt>
                <c:pt idx="8629">
                  <c:v>2</c:v>
                </c:pt>
                <c:pt idx="8630">
                  <c:v>2</c:v>
                </c:pt>
                <c:pt idx="8631">
                  <c:v>2</c:v>
                </c:pt>
                <c:pt idx="8632">
                  <c:v>2</c:v>
                </c:pt>
                <c:pt idx="8633">
                  <c:v>2</c:v>
                </c:pt>
                <c:pt idx="8634">
                  <c:v>2</c:v>
                </c:pt>
                <c:pt idx="8635">
                  <c:v>2</c:v>
                </c:pt>
                <c:pt idx="8636">
                  <c:v>2</c:v>
                </c:pt>
                <c:pt idx="8637">
                  <c:v>2</c:v>
                </c:pt>
                <c:pt idx="8638">
                  <c:v>2</c:v>
                </c:pt>
                <c:pt idx="8639">
                  <c:v>2</c:v>
                </c:pt>
                <c:pt idx="8640">
                  <c:v>2</c:v>
                </c:pt>
                <c:pt idx="8641">
                  <c:v>2</c:v>
                </c:pt>
                <c:pt idx="8642">
                  <c:v>2</c:v>
                </c:pt>
                <c:pt idx="8643">
                  <c:v>2</c:v>
                </c:pt>
                <c:pt idx="8644">
                  <c:v>2</c:v>
                </c:pt>
                <c:pt idx="8645">
                  <c:v>2</c:v>
                </c:pt>
                <c:pt idx="8646">
                  <c:v>2</c:v>
                </c:pt>
                <c:pt idx="8647">
                  <c:v>2</c:v>
                </c:pt>
                <c:pt idx="8648">
                  <c:v>2</c:v>
                </c:pt>
                <c:pt idx="8649">
                  <c:v>2</c:v>
                </c:pt>
                <c:pt idx="8650">
                  <c:v>2</c:v>
                </c:pt>
                <c:pt idx="8651">
                  <c:v>2</c:v>
                </c:pt>
                <c:pt idx="8652">
                  <c:v>2</c:v>
                </c:pt>
                <c:pt idx="8653">
                  <c:v>2</c:v>
                </c:pt>
                <c:pt idx="8654">
                  <c:v>2</c:v>
                </c:pt>
                <c:pt idx="8655">
                  <c:v>2</c:v>
                </c:pt>
                <c:pt idx="8656">
                  <c:v>2</c:v>
                </c:pt>
                <c:pt idx="8657">
                  <c:v>2</c:v>
                </c:pt>
                <c:pt idx="8658">
                  <c:v>2</c:v>
                </c:pt>
                <c:pt idx="8659">
                  <c:v>2</c:v>
                </c:pt>
                <c:pt idx="8660">
                  <c:v>2</c:v>
                </c:pt>
                <c:pt idx="8661">
                  <c:v>2</c:v>
                </c:pt>
                <c:pt idx="8662">
                  <c:v>2</c:v>
                </c:pt>
                <c:pt idx="8663">
                  <c:v>2</c:v>
                </c:pt>
                <c:pt idx="8664">
                  <c:v>2</c:v>
                </c:pt>
                <c:pt idx="8665">
                  <c:v>2</c:v>
                </c:pt>
                <c:pt idx="8666">
                  <c:v>2</c:v>
                </c:pt>
                <c:pt idx="8667">
                  <c:v>2</c:v>
                </c:pt>
                <c:pt idx="8668">
                  <c:v>2</c:v>
                </c:pt>
                <c:pt idx="8669">
                  <c:v>2</c:v>
                </c:pt>
                <c:pt idx="8670">
                  <c:v>2</c:v>
                </c:pt>
                <c:pt idx="8671">
                  <c:v>2</c:v>
                </c:pt>
                <c:pt idx="8672">
                  <c:v>2</c:v>
                </c:pt>
                <c:pt idx="8673">
                  <c:v>2</c:v>
                </c:pt>
                <c:pt idx="8674">
                  <c:v>2</c:v>
                </c:pt>
                <c:pt idx="8675">
                  <c:v>2</c:v>
                </c:pt>
                <c:pt idx="8676">
                  <c:v>2</c:v>
                </c:pt>
                <c:pt idx="8677">
                  <c:v>2</c:v>
                </c:pt>
                <c:pt idx="8678">
                  <c:v>2</c:v>
                </c:pt>
                <c:pt idx="8679">
                  <c:v>2</c:v>
                </c:pt>
                <c:pt idx="8680">
                  <c:v>2</c:v>
                </c:pt>
                <c:pt idx="8681">
                  <c:v>2</c:v>
                </c:pt>
                <c:pt idx="8682">
                  <c:v>2</c:v>
                </c:pt>
                <c:pt idx="8683">
                  <c:v>2</c:v>
                </c:pt>
                <c:pt idx="8684">
                  <c:v>2</c:v>
                </c:pt>
                <c:pt idx="8685">
                  <c:v>2</c:v>
                </c:pt>
                <c:pt idx="8686">
                  <c:v>2</c:v>
                </c:pt>
                <c:pt idx="8687">
                  <c:v>2</c:v>
                </c:pt>
                <c:pt idx="8688">
                  <c:v>2</c:v>
                </c:pt>
                <c:pt idx="8689">
                  <c:v>2</c:v>
                </c:pt>
                <c:pt idx="8690">
                  <c:v>2</c:v>
                </c:pt>
                <c:pt idx="8691">
                  <c:v>2</c:v>
                </c:pt>
                <c:pt idx="8692">
                  <c:v>2</c:v>
                </c:pt>
                <c:pt idx="8693">
                  <c:v>2</c:v>
                </c:pt>
                <c:pt idx="8694">
                  <c:v>2</c:v>
                </c:pt>
                <c:pt idx="8695">
                  <c:v>2</c:v>
                </c:pt>
                <c:pt idx="8696">
                  <c:v>2</c:v>
                </c:pt>
                <c:pt idx="8697">
                  <c:v>2</c:v>
                </c:pt>
                <c:pt idx="8698">
                  <c:v>2</c:v>
                </c:pt>
                <c:pt idx="8699">
                  <c:v>2</c:v>
                </c:pt>
                <c:pt idx="8700">
                  <c:v>2</c:v>
                </c:pt>
                <c:pt idx="8701">
                  <c:v>2</c:v>
                </c:pt>
                <c:pt idx="8702">
                  <c:v>2</c:v>
                </c:pt>
                <c:pt idx="8703">
                  <c:v>2</c:v>
                </c:pt>
                <c:pt idx="8704">
                  <c:v>2</c:v>
                </c:pt>
                <c:pt idx="8705">
                  <c:v>2</c:v>
                </c:pt>
                <c:pt idx="8706">
                  <c:v>2</c:v>
                </c:pt>
                <c:pt idx="8707">
                  <c:v>2</c:v>
                </c:pt>
                <c:pt idx="8708">
                  <c:v>2</c:v>
                </c:pt>
                <c:pt idx="8709">
                  <c:v>2</c:v>
                </c:pt>
                <c:pt idx="8710">
                  <c:v>2</c:v>
                </c:pt>
                <c:pt idx="8711">
                  <c:v>2</c:v>
                </c:pt>
                <c:pt idx="8712">
                  <c:v>2</c:v>
                </c:pt>
                <c:pt idx="8713">
                  <c:v>2</c:v>
                </c:pt>
                <c:pt idx="8714">
                  <c:v>2</c:v>
                </c:pt>
                <c:pt idx="8715">
                  <c:v>2</c:v>
                </c:pt>
                <c:pt idx="8716">
                  <c:v>2</c:v>
                </c:pt>
                <c:pt idx="8717">
                  <c:v>2</c:v>
                </c:pt>
                <c:pt idx="8718">
                  <c:v>2</c:v>
                </c:pt>
                <c:pt idx="8719">
                  <c:v>2</c:v>
                </c:pt>
                <c:pt idx="8720">
                  <c:v>2</c:v>
                </c:pt>
                <c:pt idx="8721">
                  <c:v>2</c:v>
                </c:pt>
                <c:pt idx="8722">
                  <c:v>2</c:v>
                </c:pt>
                <c:pt idx="8723">
                  <c:v>2</c:v>
                </c:pt>
                <c:pt idx="8724">
                  <c:v>2</c:v>
                </c:pt>
                <c:pt idx="8725">
                  <c:v>2</c:v>
                </c:pt>
                <c:pt idx="8726">
                  <c:v>2</c:v>
                </c:pt>
                <c:pt idx="8727">
                  <c:v>2</c:v>
                </c:pt>
                <c:pt idx="8728">
                  <c:v>2</c:v>
                </c:pt>
                <c:pt idx="8729">
                  <c:v>2</c:v>
                </c:pt>
                <c:pt idx="8730">
                  <c:v>2</c:v>
                </c:pt>
                <c:pt idx="8731">
                  <c:v>2</c:v>
                </c:pt>
                <c:pt idx="8732">
                  <c:v>2</c:v>
                </c:pt>
                <c:pt idx="8733">
                  <c:v>2</c:v>
                </c:pt>
                <c:pt idx="8734">
                  <c:v>2</c:v>
                </c:pt>
                <c:pt idx="8735">
                  <c:v>2</c:v>
                </c:pt>
                <c:pt idx="8736">
                  <c:v>2</c:v>
                </c:pt>
                <c:pt idx="8737">
                  <c:v>2</c:v>
                </c:pt>
                <c:pt idx="8738">
                  <c:v>2</c:v>
                </c:pt>
                <c:pt idx="8739">
                  <c:v>2</c:v>
                </c:pt>
                <c:pt idx="8740">
                  <c:v>2</c:v>
                </c:pt>
                <c:pt idx="8741">
                  <c:v>2</c:v>
                </c:pt>
                <c:pt idx="8742">
                  <c:v>2</c:v>
                </c:pt>
                <c:pt idx="8743">
                  <c:v>2</c:v>
                </c:pt>
                <c:pt idx="8744">
                  <c:v>2</c:v>
                </c:pt>
                <c:pt idx="8745">
                  <c:v>2</c:v>
                </c:pt>
                <c:pt idx="8746">
                  <c:v>2</c:v>
                </c:pt>
                <c:pt idx="8747">
                  <c:v>2</c:v>
                </c:pt>
                <c:pt idx="8748">
                  <c:v>2</c:v>
                </c:pt>
                <c:pt idx="8749">
                  <c:v>2</c:v>
                </c:pt>
                <c:pt idx="8750">
                  <c:v>2</c:v>
                </c:pt>
                <c:pt idx="8751">
                  <c:v>2</c:v>
                </c:pt>
                <c:pt idx="8752">
                  <c:v>2</c:v>
                </c:pt>
                <c:pt idx="8753">
                  <c:v>2</c:v>
                </c:pt>
                <c:pt idx="8754">
                  <c:v>2</c:v>
                </c:pt>
                <c:pt idx="8755">
                  <c:v>2</c:v>
                </c:pt>
                <c:pt idx="8756">
                  <c:v>2</c:v>
                </c:pt>
                <c:pt idx="8757">
                  <c:v>2</c:v>
                </c:pt>
                <c:pt idx="8758">
                  <c:v>2</c:v>
                </c:pt>
                <c:pt idx="8759">
                  <c:v>2</c:v>
                </c:pt>
                <c:pt idx="8760">
                  <c:v>2</c:v>
                </c:pt>
                <c:pt idx="8761">
                  <c:v>2</c:v>
                </c:pt>
                <c:pt idx="8762">
                  <c:v>2</c:v>
                </c:pt>
                <c:pt idx="8763">
                  <c:v>2</c:v>
                </c:pt>
                <c:pt idx="8764">
                  <c:v>2</c:v>
                </c:pt>
                <c:pt idx="8765">
                  <c:v>2</c:v>
                </c:pt>
                <c:pt idx="8766">
                  <c:v>2</c:v>
                </c:pt>
                <c:pt idx="8767">
                  <c:v>2</c:v>
                </c:pt>
                <c:pt idx="8768">
                  <c:v>2</c:v>
                </c:pt>
                <c:pt idx="8769">
                  <c:v>2</c:v>
                </c:pt>
                <c:pt idx="8770">
                  <c:v>2</c:v>
                </c:pt>
                <c:pt idx="8771">
                  <c:v>2</c:v>
                </c:pt>
                <c:pt idx="8772">
                  <c:v>2</c:v>
                </c:pt>
                <c:pt idx="8773">
                  <c:v>2</c:v>
                </c:pt>
                <c:pt idx="8774">
                  <c:v>2</c:v>
                </c:pt>
                <c:pt idx="8775">
                  <c:v>2</c:v>
                </c:pt>
                <c:pt idx="8776">
                  <c:v>2</c:v>
                </c:pt>
                <c:pt idx="8777">
                  <c:v>2</c:v>
                </c:pt>
                <c:pt idx="8778">
                  <c:v>2</c:v>
                </c:pt>
                <c:pt idx="8779">
                  <c:v>2</c:v>
                </c:pt>
                <c:pt idx="8780">
                  <c:v>2</c:v>
                </c:pt>
                <c:pt idx="8781">
                  <c:v>2</c:v>
                </c:pt>
                <c:pt idx="8782">
                  <c:v>2</c:v>
                </c:pt>
                <c:pt idx="8783">
                  <c:v>2</c:v>
                </c:pt>
                <c:pt idx="8784">
                  <c:v>2</c:v>
                </c:pt>
                <c:pt idx="8785">
                  <c:v>2</c:v>
                </c:pt>
                <c:pt idx="8786">
                  <c:v>2</c:v>
                </c:pt>
                <c:pt idx="8787">
                  <c:v>2</c:v>
                </c:pt>
                <c:pt idx="8788">
                  <c:v>2</c:v>
                </c:pt>
                <c:pt idx="8789">
                  <c:v>2</c:v>
                </c:pt>
                <c:pt idx="8790">
                  <c:v>2</c:v>
                </c:pt>
                <c:pt idx="8791">
                  <c:v>2</c:v>
                </c:pt>
                <c:pt idx="8792">
                  <c:v>2</c:v>
                </c:pt>
                <c:pt idx="8793">
                  <c:v>2</c:v>
                </c:pt>
                <c:pt idx="8794">
                  <c:v>2</c:v>
                </c:pt>
                <c:pt idx="8795">
                  <c:v>2</c:v>
                </c:pt>
                <c:pt idx="8796">
                  <c:v>2</c:v>
                </c:pt>
                <c:pt idx="8797">
                  <c:v>2</c:v>
                </c:pt>
                <c:pt idx="8798">
                  <c:v>2</c:v>
                </c:pt>
                <c:pt idx="8799">
                  <c:v>2</c:v>
                </c:pt>
                <c:pt idx="8800">
                  <c:v>2</c:v>
                </c:pt>
                <c:pt idx="8801">
                  <c:v>2</c:v>
                </c:pt>
                <c:pt idx="8802">
                  <c:v>2</c:v>
                </c:pt>
                <c:pt idx="8803">
                  <c:v>2</c:v>
                </c:pt>
                <c:pt idx="8804">
                  <c:v>2</c:v>
                </c:pt>
                <c:pt idx="8805">
                  <c:v>2</c:v>
                </c:pt>
                <c:pt idx="8806">
                  <c:v>2</c:v>
                </c:pt>
                <c:pt idx="8807">
                  <c:v>2</c:v>
                </c:pt>
                <c:pt idx="8808">
                  <c:v>2</c:v>
                </c:pt>
                <c:pt idx="8809">
                  <c:v>2</c:v>
                </c:pt>
                <c:pt idx="8810">
                  <c:v>2</c:v>
                </c:pt>
                <c:pt idx="8811">
                  <c:v>2</c:v>
                </c:pt>
                <c:pt idx="8812">
                  <c:v>2</c:v>
                </c:pt>
                <c:pt idx="8813">
                  <c:v>2</c:v>
                </c:pt>
                <c:pt idx="8814">
                  <c:v>2</c:v>
                </c:pt>
                <c:pt idx="8815">
                  <c:v>2</c:v>
                </c:pt>
                <c:pt idx="8816">
                  <c:v>2</c:v>
                </c:pt>
                <c:pt idx="8817">
                  <c:v>2</c:v>
                </c:pt>
                <c:pt idx="8818">
                  <c:v>2</c:v>
                </c:pt>
                <c:pt idx="8819">
                  <c:v>2</c:v>
                </c:pt>
                <c:pt idx="8820">
                  <c:v>2</c:v>
                </c:pt>
                <c:pt idx="8821">
                  <c:v>2</c:v>
                </c:pt>
                <c:pt idx="8822">
                  <c:v>2</c:v>
                </c:pt>
                <c:pt idx="8823">
                  <c:v>2</c:v>
                </c:pt>
                <c:pt idx="8824">
                  <c:v>2</c:v>
                </c:pt>
                <c:pt idx="8825">
                  <c:v>2</c:v>
                </c:pt>
                <c:pt idx="8826">
                  <c:v>2</c:v>
                </c:pt>
                <c:pt idx="8827">
                  <c:v>2</c:v>
                </c:pt>
                <c:pt idx="8828">
                  <c:v>2</c:v>
                </c:pt>
                <c:pt idx="8829">
                  <c:v>2</c:v>
                </c:pt>
                <c:pt idx="8830">
                  <c:v>2</c:v>
                </c:pt>
                <c:pt idx="8831">
                  <c:v>2</c:v>
                </c:pt>
                <c:pt idx="8832">
                  <c:v>2</c:v>
                </c:pt>
                <c:pt idx="8833">
                  <c:v>2</c:v>
                </c:pt>
                <c:pt idx="8834">
                  <c:v>2</c:v>
                </c:pt>
                <c:pt idx="8835">
                  <c:v>2</c:v>
                </c:pt>
                <c:pt idx="8836">
                  <c:v>2</c:v>
                </c:pt>
                <c:pt idx="8837">
                  <c:v>2</c:v>
                </c:pt>
                <c:pt idx="8838">
                  <c:v>2</c:v>
                </c:pt>
                <c:pt idx="8839">
                  <c:v>2</c:v>
                </c:pt>
                <c:pt idx="8840">
                  <c:v>2</c:v>
                </c:pt>
                <c:pt idx="8841">
                  <c:v>2</c:v>
                </c:pt>
                <c:pt idx="8842">
                  <c:v>2</c:v>
                </c:pt>
                <c:pt idx="8843">
                  <c:v>2</c:v>
                </c:pt>
                <c:pt idx="8844">
                  <c:v>2</c:v>
                </c:pt>
                <c:pt idx="8845">
                  <c:v>2</c:v>
                </c:pt>
                <c:pt idx="8846">
                  <c:v>2</c:v>
                </c:pt>
                <c:pt idx="8847">
                  <c:v>2</c:v>
                </c:pt>
                <c:pt idx="8848">
                  <c:v>2</c:v>
                </c:pt>
                <c:pt idx="8849">
                  <c:v>2</c:v>
                </c:pt>
                <c:pt idx="8850">
                  <c:v>2</c:v>
                </c:pt>
                <c:pt idx="8851">
                  <c:v>2</c:v>
                </c:pt>
                <c:pt idx="8852">
                  <c:v>2</c:v>
                </c:pt>
                <c:pt idx="8853">
                  <c:v>2</c:v>
                </c:pt>
                <c:pt idx="8854">
                  <c:v>2</c:v>
                </c:pt>
                <c:pt idx="8855">
                  <c:v>2</c:v>
                </c:pt>
                <c:pt idx="8856">
                  <c:v>2</c:v>
                </c:pt>
                <c:pt idx="8857">
                  <c:v>2</c:v>
                </c:pt>
                <c:pt idx="8858">
                  <c:v>2</c:v>
                </c:pt>
                <c:pt idx="8859">
                  <c:v>2</c:v>
                </c:pt>
                <c:pt idx="8860">
                  <c:v>2</c:v>
                </c:pt>
                <c:pt idx="8861">
                  <c:v>2</c:v>
                </c:pt>
                <c:pt idx="8862">
                  <c:v>2</c:v>
                </c:pt>
                <c:pt idx="8863">
                  <c:v>2</c:v>
                </c:pt>
                <c:pt idx="8864">
                  <c:v>2</c:v>
                </c:pt>
                <c:pt idx="8865">
                  <c:v>2</c:v>
                </c:pt>
                <c:pt idx="8866">
                  <c:v>2</c:v>
                </c:pt>
                <c:pt idx="8867">
                  <c:v>2</c:v>
                </c:pt>
                <c:pt idx="8868">
                  <c:v>2</c:v>
                </c:pt>
                <c:pt idx="8869">
                  <c:v>2</c:v>
                </c:pt>
                <c:pt idx="8870">
                  <c:v>2</c:v>
                </c:pt>
                <c:pt idx="8871">
                  <c:v>2</c:v>
                </c:pt>
                <c:pt idx="8872">
                  <c:v>2</c:v>
                </c:pt>
                <c:pt idx="8873">
                  <c:v>2</c:v>
                </c:pt>
                <c:pt idx="8874">
                  <c:v>2</c:v>
                </c:pt>
                <c:pt idx="8875">
                  <c:v>2</c:v>
                </c:pt>
                <c:pt idx="8876">
                  <c:v>2</c:v>
                </c:pt>
                <c:pt idx="8877">
                  <c:v>2</c:v>
                </c:pt>
                <c:pt idx="8878">
                  <c:v>2</c:v>
                </c:pt>
                <c:pt idx="8879">
                  <c:v>2</c:v>
                </c:pt>
                <c:pt idx="8880">
                  <c:v>2</c:v>
                </c:pt>
                <c:pt idx="8881">
                  <c:v>2</c:v>
                </c:pt>
                <c:pt idx="8882">
                  <c:v>2</c:v>
                </c:pt>
                <c:pt idx="8883">
                  <c:v>2</c:v>
                </c:pt>
                <c:pt idx="8884">
                  <c:v>2</c:v>
                </c:pt>
                <c:pt idx="8885">
                  <c:v>2</c:v>
                </c:pt>
                <c:pt idx="8886">
                  <c:v>2</c:v>
                </c:pt>
                <c:pt idx="8887">
                  <c:v>2</c:v>
                </c:pt>
                <c:pt idx="8888">
                  <c:v>2</c:v>
                </c:pt>
                <c:pt idx="8889">
                  <c:v>2</c:v>
                </c:pt>
                <c:pt idx="8890">
                  <c:v>2</c:v>
                </c:pt>
                <c:pt idx="8891">
                  <c:v>2</c:v>
                </c:pt>
                <c:pt idx="8892">
                  <c:v>2</c:v>
                </c:pt>
                <c:pt idx="8893">
                  <c:v>2</c:v>
                </c:pt>
                <c:pt idx="8894">
                  <c:v>2</c:v>
                </c:pt>
                <c:pt idx="8895">
                  <c:v>2</c:v>
                </c:pt>
                <c:pt idx="8896">
                  <c:v>2</c:v>
                </c:pt>
                <c:pt idx="8897">
                  <c:v>2</c:v>
                </c:pt>
                <c:pt idx="8898">
                  <c:v>2</c:v>
                </c:pt>
                <c:pt idx="8899">
                  <c:v>2</c:v>
                </c:pt>
                <c:pt idx="8900">
                  <c:v>2</c:v>
                </c:pt>
                <c:pt idx="8901">
                  <c:v>2</c:v>
                </c:pt>
                <c:pt idx="8902">
                  <c:v>2</c:v>
                </c:pt>
                <c:pt idx="8903">
                  <c:v>2</c:v>
                </c:pt>
                <c:pt idx="8904">
                  <c:v>2</c:v>
                </c:pt>
                <c:pt idx="8905">
                  <c:v>2</c:v>
                </c:pt>
                <c:pt idx="8906">
                  <c:v>2</c:v>
                </c:pt>
                <c:pt idx="8907">
                  <c:v>2</c:v>
                </c:pt>
                <c:pt idx="8908">
                  <c:v>2</c:v>
                </c:pt>
                <c:pt idx="8909">
                  <c:v>2</c:v>
                </c:pt>
                <c:pt idx="8910">
                  <c:v>2</c:v>
                </c:pt>
                <c:pt idx="8911">
                  <c:v>2</c:v>
                </c:pt>
                <c:pt idx="8912">
                  <c:v>2</c:v>
                </c:pt>
                <c:pt idx="8913">
                  <c:v>2</c:v>
                </c:pt>
                <c:pt idx="8914">
                  <c:v>2</c:v>
                </c:pt>
                <c:pt idx="8915">
                  <c:v>2</c:v>
                </c:pt>
                <c:pt idx="8916">
                  <c:v>2</c:v>
                </c:pt>
                <c:pt idx="8917">
                  <c:v>2</c:v>
                </c:pt>
                <c:pt idx="8918">
                  <c:v>2</c:v>
                </c:pt>
                <c:pt idx="8919">
                  <c:v>2</c:v>
                </c:pt>
                <c:pt idx="8920">
                  <c:v>2</c:v>
                </c:pt>
                <c:pt idx="8921">
                  <c:v>2</c:v>
                </c:pt>
                <c:pt idx="8922">
                  <c:v>2</c:v>
                </c:pt>
                <c:pt idx="8923">
                  <c:v>2</c:v>
                </c:pt>
                <c:pt idx="8924">
                  <c:v>2</c:v>
                </c:pt>
                <c:pt idx="8925">
                  <c:v>2</c:v>
                </c:pt>
                <c:pt idx="8926">
                  <c:v>2</c:v>
                </c:pt>
                <c:pt idx="8927">
                  <c:v>2</c:v>
                </c:pt>
                <c:pt idx="8928">
                  <c:v>2</c:v>
                </c:pt>
                <c:pt idx="8929">
                  <c:v>2</c:v>
                </c:pt>
                <c:pt idx="8930">
                  <c:v>2</c:v>
                </c:pt>
                <c:pt idx="8931">
                  <c:v>2</c:v>
                </c:pt>
                <c:pt idx="8932">
                  <c:v>2</c:v>
                </c:pt>
                <c:pt idx="8933">
                  <c:v>2</c:v>
                </c:pt>
                <c:pt idx="8934">
                  <c:v>2</c:v>
                </c:pt>
                <c:pt idx="8935">
                  <c:v>2</c:v>
                </c:pt>
                <c:pt idx="8936">
                  <c:v>2</c:v>
                </c:pt>
                <c:pt idx="8937">
                  <c:v>2</c:v>
                </c:pt>
                <c:pt idx="8938">
                  <c:v>2</c:v>
                </c:pt>
                <c:pt idx="8939">
                  <c:v>2</c:v>
                </c:pt>
                <c:pt idx="8940">
                  <c:v>2</c:v>
                </c:pt>
                <c:pt idx="8941">
                  <c:v>2</c:v>
                </c:pt>
                <c:pt idx="8942">
                  <c:v>2</c:v>
                </c:pt>
                <c:pt idx="8943">
                  <c:v>2</c:v>
                </c:pt>
                <c:pt idx="8944">
                  <c:v>2</c:v>
                </c:pt>
                <c:pt idx="8945">
                  <c:v>2</c:v>
                </c:pt>
                <c:pt idx="8946">
                  <c:v>2</c:v>
                </c:pt>
                <c:pt idx="8947">
                  <c:v>2</c:v>
                </c:pt>
                <c:pt idx="8948">
                  <c:v>2</c:v>
                </c:pt>
                <c:pt idx="8949">
                  <c:v>2</c:v>
                </c:pt>
                <c:pt idx="8950">
                  <c:v>2</c:v>
                </c:pt>
                <c:pt idx="8951">
                  <c:v>2</c:v>
                </c:pt>
                <c:pt idx="8952">
                  <c:v>2</c:v>
                </c:pt>
                <c:pt idx="8953">
                  <c:v>2</c:v>
                </c:pt>
                <c:pt idx="8954">
                  <c:v>2</c:v>
                </c:pt>
                <c:pt idx="8955">
                  <c:v>2</c:v>
                </c:pt>
                <c:pt idx="8956">
                  <c:v>2</c:v>
                </c:pt>
                <c:pt idx="8957">
                  <c:v>2</c:v>
                </c:pt>
                <c:pt idx="8958">
                  <c:v>2</c:v>
                </c:pt>
                <c:pt idx="8959">
                  <c:v>2</c:v>
                </c:pt>
                <c:pt idx="8960">
                  <c:v>2</c:v>
                </c:pt>
                <c:pt idx="8961">
                  <c:v>2</c:v>
                </c:pt>
                <c:pt idx="8962">
                  <c:v>2</c:v>
                </c:pt>
                <c:pt idx="8963">
                  <c:v>2</c:v>
                </c:pt>
                <c:pt idx="8964">
                  <c:v>2</c:v>
                </c:pt>
                <c:pt idx="8965">
                  <c:v>2</c:v>
                </c:pt>
                <c:pt idx="8966">
                  <c:v>2</c:v>
                </c:pt>
                <c:pt idx="8967">
                  <c:v>2</c:v>
                </c:pt>
                <c:pt idx="8968">
                  <c:v>2</c:v>
                </c:pt>
                <c:pt idx="8969">
                  <c:v>2</c:v>
                </c:pt>
                <c:pt idx="8970">
                  <c:v>2</c:v>
                </c:pt>
                <c:pt idx="8971">
                  <c:v>2</c:v>
                </c:pt>
                <c:pt idx="8972">
                  <c:v>2</c:v>
                </c:pt>
                <c:pt idx="8973">
                  <c:v>2</c:v>
                </c:pt>
                <c:pt idx="8974">
                  <c:v>2</c:v>
                </c:pt>
                <c:pt idx="8975">
                  <c:v>2</c:v>
                </c:pt>
                <c:pt idx="8976">
                  <c:v>2</c:v>
                </c:pt>
                <c:pt idx="8977">
                  <c:v>2</c:v>
                </c:pt>
                <c:pt idx="8978">
                  <c:v>2</c:v>
                </c:pt>
                <c:pt idx="8979">
                  <c:v>2</c:v>
                </c:pt>
                <c:pt idx="8980">
                  <c:v>2</c:v>
                </c:pt>
                <c:pt idx="8981">
                  <c:v>2</c:v>
                </c:pt>
                <c:pt idx="8982">
                  <c:v>2</c:v>
                </c:pt>
                <c:pt idx="8983">
                  <c:v>2</c:v>
                </c:pt>
                <c:pt idx="8984">
                  <c:v>2</c:v>
                </c:pt>
                <c:pt idx="8985">
                  <c:v>2</c:v>
                </c:pt>
                <c:pt idx="8986">
                  <c:v>2</c:v>
                </c:pt>
                <c:pt idx="8987">
                  <c:v>2</c:v>
                </c:pt>
                <c:pt idx="8988">
                  <c:v>2</c:v>
                </c:pt>
                <c:pt idx="8989">
                  <c:v>2</c:v>
                </c:pt>
                <c:pt idx="8990">
                  <c:v>2</c:v>
                </c:pt>
                <c:pt idx="8991">
                  <c:v>2</c:v>
                </c:pt>
                <c:pt idx="8992">
                  <c:v>2</c:v>
                </c:pt>
                <c:pt idx="8993">
                  <c:v>2</c:v>
                </c:pt>
                <c:pt idx="8994">
                  <c:v>2</c:v>
                </c:pt>
                <c:pt idx="8995">
                  <c:v>2</c:v>
                </c:pt>
                <c:pt idx="8996">
                  <c:v>2</c:v>
                </c:pt>
                <c:pt idx="8997">
                  <c:v>2</c:v>
                </c:pt>
                <c:pt idx="8998">
                  <c:v>2</c:v>
                </c:pt>
                <c:pt idx="8999">
                  <c:v>2</c:v>
                </c:pt>
                <c:pt idx="9000">
                  <c:v>2</c:v>
                </c:pt>
                <c:pt idx="9001">
                  <c:v>2</c:v>
                </c:pt>
                <c:pt idx="9002">
                  <c:v>2</c:v>
                </c:pt>
                <c:pt idx="9003">
                  <c:v>2</c:v>
                </c:pt>
                <c:pt idx="9004">
                  <c:v>2</c:v>
                </c:pt>
                <c:pt idx="9005">
                  <c:v>2</c:v>
                </c:pt>
                <c:pt idx="9006">
                  <c:v>2</c:v>
                </c:pt>
                <c:pt idx="9007">
                  <c:v>2</c:v>
                </c:pt>
                <c:pt idx="9008">
                  <c:v>2</c:v>
                </c:pt>
                <c:pt idx="9009">
                  <c:v>2</c:v>
                </c:pt>
                <c:pt idx="9010">
                  <c:v>2</c:v>
                </c:pt>
                <c:pt idx="9011">
                  <c:v>2</c:v>
                </c:pt>
                <c:pt idx="9012">
                  <c:v>2</c:v>
                </c:pt>
                <c:pt idx="9013">
                  <c:v>2</c:v>
                </c:pt>
                <c:pt idx="9014">
                  <c:v>2</c:v>
                </c:pt>
                <c:pt idx="9015">
                  <c:v>2</c:v>
                </c:pt>
                <c:pt idx="9016">
                  <c:v>2</c:v>
                </c:pt>
                <c:pt idx="9017">
                  <c:v>2</c:v>
                </c:pt>
                <c:pt idx="9018">
                  <c:v>2</c:v>
                </c:pt>
                <c:pt idx="9019">
                  <c:v>2</c:v>
                </c:pt>
                <c:pt idx="9020">
                  <c:v>2</c:v>
                </c:pt>
                <c:pt idx="9021">
                  <c:v>2</c:v>
                </c:pt>
                <c:pt idx="9022">
                  <c:v>2</c:v>
                </c:pt>
                <c:pt idx="9023">
                  <c:v>2</c:v>
                </c:pt>
                <c:pt idx="9024">
                  <c:v>2</c:v>
                </c:pt>
                <c:pt idx="9025">
                  <c:v>2</c:v>
                </c:pt>
                <c:pt idx="9026">
                  <c:v>2</c:v>
                </c:pt>
                <c:pt idx="9027">
                  <c:v>2</c:v>
                </c:pt>
                <c:pt idx="9028">
                  <c:v>2</c:v>
                </c:pt>
                <c:pt idx="9029">
                  <c:v>2</c:v>
                </c:pt>
                <c:pt idx="9030">
                  <c:v>2</c:v>
                </c:pt>
                <c:pt idx="9031">
                  <c:v>2</c:v>
                </c:pt>
                <c:pt idx="9032">
                  <c:v>2</c:v>
                </c:pt>
                <c:pt idx="9033">
                  <c:v>2</c:v>
                </c:pt>
                <c:pt idx="9034">
                  <c:v>2</c:v>
                </c:pt>
                <c:pt idx="9035">
                  <c:v>2</c:v>
                </c:pt>
                <c:pt idx="9036">
                  <c:v>2</c:v>
                </c:pt>
                <c:pt idx="9037">
                  <c:v>2</c:v>
                </c:pt>
                <c:pt idx="9038">
                  <c:v>2</c:v>
                </c:pt>
                <c:pt idx="9039">
                  <c:v>2</c:v>
                </c:pt>
                <c:pt idx="9040">
                  <c:v>2</c:v>
                </c:pt>
                <c:pt idx="9041">
                  <c:v>2</c:v>
                </c:pt>
                <c:pt idx="9042">
                  <c:v>2</c:v>
                </c:pt>
                <c:pt idx="9043">
                  <c:v>2</c:v>
                </c:pt>
                <c:pt idx="9044">
                  <c:v>2</c:v>
                </c:pt>
                <c:pt idx="9045">
                  <c:v>2</c:v>
                </c:pt>
                <c:pt idx="9046">
                  <c:v>2</c:v>
                </c:pt>
                <c:pt idx="9047">
                  <c:v>2</c:v>
                </c:pt>
                <c:pt idx="9048">
                  <c:v>2</c:v>
                </c:pt>
                <c:pt idx="9049">
                  <c:v>2</c:v>
                </c:pt>
                <c:pt idx="9050">
                  <c:v>2</c:v>
                </c:pt>
                <c:pt idx="9051">
                  <c:v>2</c:v>
                </c:pt>
                <c:pt idx="9052">
                  <c:v>2</c:v>
                </c:pt>
                <c:pt idx="9053">
                  <c:v>2</c:v>
                </c:pt>
                <c:pt idx="9054">
                  <c:v>2</c:v>
                </c:pt>
                <c:pt idx="9055">
                  <c:v>2</c:v>
                </c:pt>
                <c:pt idx="9056">
                  <c:v>2</c:v>
                </c:pt>
                <c:pt idx="9057">
                  <c:v>2</c:v>
                </c:pt>
                <c:pt idx="9058">
                  <c:v>2</c:v>
                </c:pt>
                <c:pt idx="9059">
                  <c:v>2</c:v>
                </c:pt>
                <c:pt idx="9060">
                  <c:v>2</c:v>
                </c:pt>
                <c:pt idx="9061">
                  <c:v>2</c:v>
                </c:pt>
                <c:pt idx="9062">
                  <c:v>2</c:v>
                </c:pt>
                <c:pt idx="9063">
                  <c:v>2</c:v>
                </c:pt>
                <c:pt idx="9064">
                  <c:v>2</c:v>
                </c:pt>
                <c:pt idx="9065">
                  <c:v>2</c:v>
                </c:pt>
                <c:pt idx="9066">
                  <c:v>2</c:v>
                </c:pt>
                <c:pt idx="9067">
                  <c:v>2</c:v>
                </c:pt>
                <c:pt idx="9068">
                  <c:v>2</c:v>
                </c:pt>
                <c:pt idx="9069">
                  <c:v>2</c:v>
                </c:pt>
                <c:pt idx="9070">
                  <c:v>2</c:v>
                </c:pt>
                <c:pt idx="9071">
                  <c:v>2</c:v>
                </c:pt>
                <c:pt idx="9072">
                  <c:v>2</c:v>
                </c:pt>
                <c:pt idx="9073">
                  <c:v>2</c:v>
                </c:pt>
                <c:pt idx="9074">
                  <c:v>2</c:v>
                </c:pt>
                <c:pt idx="9075">
                  <c:v>2</c:v>
                </c:pt>
                <c:pt idx="9076">
                  <c:v>2</c:v>
                </c:pt>
                <c:pt idx="9077">
                  <c:v>2</c:v>
                </c:pt>
                <c:pt idx="9078">
                  <c:v>2</c:v>
                </c:pt>
                <c:pt idx="9079">
                  <c:v>2</c:v>
                </c:pt>
                <c:pt idx="9080">
                  <c:v>2</c:v>
                </c:pt>
                <c:pt idx="9081">
                  <c:v>2</c:v>
                </c:pt>
                <c:pt idx="9082">
                  <c:v>2</c:v>
                </c:pt>
                <c:pt idx="9083">
                  <c:v>2</c:v>
                </c:pt>
                <c:pt idx="9084">
                  <c:v>2</c:v>
                </c:pt>
                <c:pt idx="9085">
                  <c:v>2</c:v>
                </c:pt>
                <c:pt idx="9086">
                  <c:v>2</c:v>
                </c:pt>
                <c:pt idx="9087">
                  <c:v>2</c:v>
                </c:pt>
                <c:pt idx="9088">
                  <c:v>2</c:v>
                </c:pt>
                <c:pt idx="9089">
                  <c:v>2</c:v>
                </c:pt>
                <c:pt idx="9090">
                  <c:v>2</c:v>
                </c:pt>
                <c:pt idx="9091">
                  <c:v>2</c:v>
                </c:pt>
                <c:pt idx="9092">
                  <c:v>2</c:v>
                </c:pt>
                <c:pt idx="9093">
                  <c:v>2</c:v>
                </c:pt>
                <c:pt idx="9094">
                  <c:v>2</c:v>
                </c:pt>
                <c:pt idx="9095">
                  <c:v>2</c:v>
                </c:pt>
                <c:pt idx="9096">
                  <c:v>2</c:v>
                </c:pt>
                <c:pt idx="9097">
                  <c:v>2</c:v>
                </c:pt>
                <c:pt idx="9098">
                  <c:v>2</c:v>
                </c:pt>
                <c:pt idx="9099">
                  <c:v>2</c:v>
                </c:pt>
                <c:pt idx="9100">
                  <c:v>2</c:v>
                </c:pt>
                <c:pt idx="9101">
                  <c:v>2</c:v>
                </c:pt>
                <c:pt idx="9102">
                  <c:v>2</c:v>
                </c:pt>
                <c:pt idx="9103">
                  <c:v>2</c:v>
                </c:pt>
                <c:pt idx="9104">
                  <c:v>2</c:v>
                </c:pt>
                <c:pt idx="9105">
                  <c:v>2</c:v>
                </c:pt>
                <c:pt idx="9106">
                  <c:v>2</c:v>
                </c:pt>
                <c:pt idx="9107">
                  <c:v>2</c:v>
                </c:pt>
                <c:pt idx="9108">
                  <c:v>2</c:v>
                </c:pt>
                <c:pt idx="9109">
                  <c:v>2</c:v>
                </c:pt>
                <c:pt idx="9110">
                  <c:v>2</c:v>
                </c:pt>
                <c:pt idx="9111">
                  <c:v>2</c:v>
                </c:pt>
                <c:pt idx="9112">
                  <c:v>2</c:v>
                </c:pt>
                <c:pt idx="9113">
                  <c:v>2</c:v>
                </c:pt>
                <c:pt idx="9114">
                  <c:v>2</c:v>
                </c:pt>
                <c:pt idx="9115">
                  <c:v>2</c:v>
                </c:pt>
                <c:pt idx="9116">
                  <c:v>2</c:v>
                </c:pt>
                <c:pt idx="9117">
                  <c:v>2</c:v>
                </c:pt>
                <c:pt idx="9118">
                  <c:v>2</c:v>
                </c:pt>
                <c:pt idx="9119">
                  <c:v>2</c:v>
                </c:pt>
                <c:pt idx="9120">
                  <c:v>2</c:v>
                </c:pt>
                <c:pt idx="9121">
                  <c:v>2</c:v>
                </c:pt>
                <c:pt idx="9122">
                  <c:v>2</c:v>
                </c:pt>
                <c:pt idx="9123">
                  <c:v>2</c:v>
                </c:pt>
                <c:pt idx="9124">
                  <c:v>2</c:v>
                </c:pt>
                <c:pt idx="9125">
                  <c:v>2</c:v>
                </c:pt>
                <c:pt idx="9126">
                  <c:v>2</c:v>
                </c:pt>
                <c:pt idx="9127">
                  <c:v>2</c:v>
                </c:pt>
                <c:pt idx="9128">
                  <c:v>2</c:v>
                </c:pt>
                <c:pt idx="9129">
                  <c:v>2</c:v>
                </c:pt>
                <c:pt idx="9130">
                  <c:v>2</c:v>
                </c:pt>
                <c:pt idx="9131">
                  <c:v>2</c:v>
                </c:pt>
                <c:pt idx="9132">
                  <c:v>2</c:v>
                </c:pt>
                <c:pt idx="9133">
                  <c:v>2</c:v>
                </c:pt>
                <c:pt idx="9134">
                  <c:v>2</c:v>
                </c:pt>
                <c:pt idx="9135">
                  <c:v>2</c:v>
                </c:pt>
                <c:pt idx="9136">
                  <c:v>2</c:v>
                </c:pt>
                <c:pt idx="9137">
                  <c:v>2</c:v>
                </c:pt>
                <c:pt idx="9138">
                  <c:v>2</c:v>
                </c:pt>
                <c:pt idx="9139">
                  <c:v>2</c:v>
                </c:pt>
                <c:pt idx="9140">
                  <c:v>2</c:v>
                </c:pt>
                <c:pt idx="9141">
                  <c:v>2</c:v>
                </c:pt>
                <c:pt idx="9142">
                  <c:v>2</c:v>
                </c:pt>
                <c:pt idx="9143">
                  <c:v>2</c:v>
                </c:pt>
                <c:pt idx="9144">
                  <c:v>2</c:v>
                </c:pt>
                <c:pt idx="9145">
                  <c:v>2</c:v>
                </c:pt>
                <c:pt idx="9146">
                  <c:v>2</c:v>
                </c:pt>
                <c:pt idx="9147">
                  <c:v>2</c:v>
                </c:pt>
                <c:pt idx="9148">
                  <c:v>2</c:v>
                </c:pt>
                <c:pt idx="9149">
                  <c:v>2</c:v>
                </c:pt>
                <c:pt idx="9150">
                  <c:v>2</c:v>
                </c:pt>
                <c:pt idx="9151">
                  <c:v>2</c:v>
                </c:pt>
                <c:pt idx="9152">
                  <c:v>2</c:v>
                </c:pt>
                <c:pt idx="9153">
                  <c:v>2</c:v>
                </c:pt>
                <c:pt idx="9154">
                  <c:v>2</c:v>
                </c:pt>
                <c:pt idx="9155">
                  <c:v>2</c:v>
                </c:pt>
                <c:pt idx="9156">
                  <c:v>2</c:v>
                </c:pt>
                <c:pt idx="9157">
                  <c:v>2</c:v>
                </c:pt>
                <c:pt idx="9158">
                  <c:v>2</c:v>
                </c:pt>
                <c:pt idx="9159">
                  <c:v>2</c:v>
                </c:pt>
                <c:pt idx="9160">
                  <c:v>2</c:v>
                </c:pt>
                <c:pt idx="9161">
                  <c:v>2</c:v>
                </c:pt>
                <c:pt idx="9162">
                  <c:v>2</c:v>
                </c:pt>
                <c:pt idx="9163">
                  <c:v>2</c:v>
                </c:pt>
                <c:pt idx="9164">
                  <c:v>2</c:v>
                </c:pt>
                <c:pt idx="9165">
                  <c:v>2</c:v>
                </c:pt>
                <c:pt idx="9166">
                  <c:v>2</c:v>
                </c:pt>
                <c:pt idx="9167">
                  <c:v>2</c:v>
                </c:pt>
                <c:pt idx="9168">
                  <c:v>2</c:v>
                </c:pt>
                <c:pt idx="9169">
                  <c:v>2</c:v>
                </c:pt>
                <c:pt idx="9170">
                  <c:v>2</c:v>
                </c:pt>
                <c:pt idx="9171">
                  <c:v>2</c:v>
                </c:pt>
                <c:pt idx="9172">
                  <c:v>2</c:v>
                </c:pt>
                <c:pt idx="9173">
                  <c:v>2</c:v>
                </c:pt>
                <c:pt idx="9174">
                  <c:v>2</c:v>
                </c:pt>
                <c:pt idx="9175">
                  <c:v>2</c:v>
                </c:pt>
                <c:pt idx="9176">
                  <c:v>2</c:v>
                </c:pt>
                <c:pt idx="9177">
                  <c:v>2</c:v>
                </c:pt>
                <c:pt idx="9178">
                  <c:v>2</c:v>
                </c:pt>
                <c:pt idx="9179">
                  <c:v>2</c:v>
                </c:pt>
                <c:pt idx="9180">
                  <c:v>2</c:v>
                </c:pt>
                <c:pt idx="9181">
                  <c:v>2</c:v>
                </c:pt>
                <c:pt idx="9182">
                  <c:v>2</c:v>
                </c:pt>
                <c:pt idx="9183">
                  <c:v>2</c:v>
                </c:pt>
                <c:pt idx="9184">
                  <c:v>2</c:v>
                </c:pt>
                <c:pt idx="9185">
                  <c:v>2</c:v>
                </c:pt>
                <c:pt idx="9186">
                  <c:v>2</c:v>
                </c:pt>
                <c:pt idx="9187">
                  <c:v>2</c:v>
                </c:pt>
                <c:pt idx="9188">
                  <c:v>2</c:v>
                </c:pt>
                <c:pt idx="9189">
                  <c:v>2</c:v>
                </c:pt>
                <c:pt idx="9190">
                  <c:v>2</c:v>
                </c:pt>
                <c:pt idx="9191">
                  <c:v>2</c:v>
                </c:pt>
                <c:pt idx="9192">
                  <c:v>2</c:v>
                </c:pt>
                <c:pt idx="9193">
                  <c:v>2</c:v>
                </c:pt>
                <c:pt idx="9194">
                  <c:v>2</c:v>
                </c:pt>
                <c:pt idx="9195">
                  <c:v>2</c:v>
                </c:pt>
                <c:pt idx="9196">
                  <c:v>2</c:v>
                </c:pt>
                <c:pt idx="9197">
                  <c:v>2</c:v>
                </c:pt>
                <c:pt idx="9198">
                  <c:v>2</c:v>
                </c:pt>
                <c:pt idx="9199">
                  <c:v>2</c:v>
                </c:pt>
                <c:pt idx="9200">
                  <c:v>2</c:v>
                </c:pt>
                <c:pt idx="9201">
                  <c:v>2</c:v>
                </c:pt>
                <c:pt idx="9202">
                  <c:v>2</c:v>
                </c:pt>
                <c:pt idx="9203">
                  <c:v>2</c:v>
                </c:pt>
                <c:pt idx="9204">
                  <c:v>2</c:v>
                </c:pt>
                <c:pt idx="9205">
                  <c:v>2</c:v>
                </c:pt>
                <c:pt idx="9206">
                  <c:v>2</c:v>
                </c:pt>
                <c:pt idx="9207">
                  <c:v>2</c:v>
                </c:pt>
                <c:pt idx="9208">
                  <c:v>2</c:v>
                </c:pt>
                <c:pt idx="9209">
                  <c:v>2</c:v>
                </c:pt>
                <c:pt idx="9210">
                  <c:v>2</c:v>
                </c:pt>
                <c:pt idx="9211">
                  <c:v>2</c:v>
                </c:pt>
                <c:pt idx="9212">
                  <c:v>2</c:v>
                </c:pt>
                <c:pt idx="9213">
                  <c:v>2</c:v>
                </c:pt>
                <c:pt idx="9214">
                  <c:v>2</c:v>
                </c:pt>
                <c:pt idx="9215">
                  <c:v>2</c:v>
                </c:pt>
                <c:pt idx="9216">
                  <c:v>2</c:v>
                </c:pt>
                <c:pt idx="9217">
                  <c:v>2</c:v>
                </c:pt>
                <c:pt idx="9218">
                  <c:v>2</c:v>
                </c:pt>
                <c:pt idx="9219">
                  <c:v>2</c:v>
                </c:pt>
                <c:pt idx="9220">
                  <c:v>2</c:v>
                </c:pt>
                <c:pt idx="9221">
                  <c:v>2</c:v>
                </c:pt>
                <c:pt idx="9222">
                  <c:v>2</c:v>
                </c:pt>
                <c:pt idx="9223">
                  <c:v>2</c:v>
                </c:pt>
                <c:pt idx="9224">
                  <c:v>2</c:v>
                </c:pt>
                <c:pt idx="9225">
                  <c:v>2</c:v>
                </c:pt>
                <c:pt idx="9226">
                  <c:v>2</c:v>
                </c:pt>
                <c:pt idx="9227">
                  <c:v>2</c:v>
                </c:pt>
                <c:pt idx="9228">
                  <c:v>2</c:v>
                </c:pt>
                <c:pt idx="9229">
                  <c:v>2</c:v>
                </c:pt>
                <c:pt idx="9230">
                  <c:v>2</c:v>
                </c:pt>
                <c:pt idx="9231">
                  <c:v>2</c:v>
                </c:pt>
                <c:pt idx="9232">
                  <c:v>2</c:v>
                </c:pt>
                <c:pt idx="9233">
                  <c:v>2</c:v>
                </c:pt>
                <c:pt idx="9234">
                  <c:v>2</c:v>
                </c:pt>
                <c:pt idx="9235">
                  <c:v>2</c:v>
                </c:pt>
                <c:pt idx="9236">
                  <c:v>2</c:v>
                </c:pt>
                <c:pt idx="9237">
                  <c:v>2</c:v>
                </c:pt>
                <c:pt idx="9238">
                  <c:v>2</c:v>
                </c:pt>
                <c:pt idx="9239">
                  <c:v>2</c:v>
                </c:pt>
                <c:pt idx="9240">
                  <c:v>2</c:v>
                </c:pt>
                <c:pt idx="9241">
                  <c:v>2</c:v>
                </c:pt>
                <c:pt idx="9242">
                  <c:v>2</c:v>
                </c:pt>
                <c:pt idx="9243">
                  <c:v>2</c:v>
                </c:pt>
                <c:pt idx="9244">
                  <c:v>2</c:v>
                </c:pt>
                <c:pt idx="9245">
                  <c:v>2</c:v>
                </c:pt>
                <c:pt idx="9246">
                  <c:v>2</c:v>
                </c:pt>
                <c:pt idx="9247">
                  <c:v>2</c:v>
                </c:pt>
                <c:pt idx="9248">
                  <c:v>2</c:v>
                </c:pt>
                <c:pt idx="9249">
                  <c:v>2</c:v>
                </c:pt>
                <c:pt idx="9250">
                  <c:v>2</c:v>
                </c:pt>
                <c:pt idx="9251">
                  <c:v>2</c:v>
                </c:pt>
                <c:pt idx="9252">
                  <c:v>2</c:v>
                </c:pt>
                <c:pt idx="9253">
                  <c:v>2</c:v>
                </c:pt>
                <c:pt idx="9254">
                  <c:v>2</c:v>
                </c:pt>
                <c:pt idx="9255">
                  <c:v>2</c:v>
                </c:pt>
                <c:pt idx="9256">
                  <c:v>2</c:v>
                </c:pt>
                <c:pt idx="9257">
                  <c:v>2</c:v>
                </c:pt>
                <c:pt idx="9258">
                  <c:v>2</c:v>
                </c:pt>
                <c:pt idx="9259">
                  <c:v>2</c:v>
                </c:pt>
                <c:pt idx="9260">
                  <c:v>2</c:v>
                </c:pt>
                <c:pt idx="9261">
                  <c:v>2</c:v>
                </c:pt>
                <c:pt idx="9262">
                  <c:v>2</c:v>
                </c:pt>
                <c:pt idx="9263">
                  <c:v>2</c:v>
                </c:pt>
                <c:pt idx="9264">
                  <c:v>2</c:v>
                </c:pt>
                <c:pt idx="9265">
                  <c:v>2</c:v>
                </c:pt>
                <c:pt idx="9266">
                  <c:v>2</c:v>
                </c:pt>
                <c:pt idx="9267">
                  <c:v>2</c:v>
                </c:pt>
                <c:pt idx="9268">
                  <c:v>2</c:v>
                </c:pt>
                <c:pt idx="9269">
                  <c:v>2</c:v>
                </c:pt>
                <c:pt idx="9270">
                  <c:v>2</c:v>
                </c:pt>
                <c:pt idx="9271">
                  <c:v>2</c:v>
                </c:pt>
                <c:pt idx="9272">
                  <c:v>2</c:v>
                </c:pt>
                <c:pt idx="9273">
                  <c:v>2</c:v>
                </c:pt>
                <c:pt idx="9274">
                  <c:v>2</c:v>
                </c:pt>
                <c:pt idx="9275">
                  <c:v>2</c:v>
                </c:pt>
                <c:pt idx="9276">
                  <c:v>2</c:v>
                </c:pt>
                <c:pt idx="9277">
                  <c:v>2</c:v>
                </c:pt>
                <c:pt idx="9278">
                  <c:v>2</c:v>
                </c:pt>
                <c:pt idx="9279">
                  <c:v>2</c:v>
                </c:pt>
                <c:pt idx="9280">
                  <c:v>2</c:v>
                </c:pt>
                <c:pt idx="9281">
                  <c:v>2</c:v>
                </c:pt>
                <c:pt idx="9282">
                  <c:v>2</c:v>
                </c:pt>
                <c:pt idx="9283">
                  <c:v>2</c:v>
                </c:pt>
                <c:pt idx="9284">
                  <c:v>2</c:v>
                </c:pt>
                <c:pt idx="9285">
                  <c:v>2</c:v>
                </c:pt>
                <c:pt idx="9286">
                  <c:v>2</c:v>
                </c:pt>
                <c:pt idx="9287">
                  <c:v>2</c:v>
                </c:pt>
                <c:pt idx="9288">
                  <c:v>2</c:v>
                </c:pt>
                <c:pt idx="9289">
                  <c:v>2</c:v>
                </c:pt>
                <c:pt idx="9290">
                  <c:v>2</c:v>
                </c:pt>
                <c:pt idx="9291">
                  <c:v>2</c:v>
                </c:pt>
                <c:pt idx="9292">
                  <c:v>2</c:v>
                </c:pt>
                <c:pt idx="9293">
                  <c:v>2</c:v>
                </c:pt>
                <c:pt idx="9294">
                  <c:v>2</c:v>
                </c:pt>
                <c:pt idx="9295">
                  <c:v>2</c:v>
                </c:pt>
                <c:pt idx="9296">
                  <c:v>2</c:v>
                </c:pt>
                <c:pt idx="9297">
                  <c:v>2</c:v>
                </c:pt>
                <c:pt idx="9298">
                  <c:v>2</c:v>
                </c:pt>
                <c:pt idx="9299">
                  <c:v>2</c:v>
                </c:pt>
                <c:pt idx="9300">
                  <c:v>2</c:v>
                </c:pt>
                <c:pt idx="9301">
                  <c:v>2</c:v>
                </c:pt>
                <c:pt idx="9302">
                  <c:v>2</c:v>
                </c:pt>
                <c:pt idx="9303">
                  <c:v>2</c:v>
                </c:pt>
                <c:pt idx="9304">
                  <c:v>2</c:v>
                </c:pt>
                <c:pt idx="9305">
                  <c:v>2</c:v>
                </c:pt>
                <c:pt idx="9306">
                  <c:v>2</c:v>
                </c:pt>
                <c:pt idx="9307">
                  <c:v>2</c:v>
                </c:pt>
                <c:pt idx="9308">
                  <c:v>2</c:v>
                </c:pt>
                <c:pt idx="9309">
                  <c:v>2</c:v>
                </c:pt>
                <c:pt idx="9310">
                  <c:v>2</c:v>
                </c:pt>
                <c:pt idx="9311">
                  <c:v>2</c:v>
                </c:pt>
                <c:pt idx="9312">
                  <c:v>2</c:v>
                </c:pt>
                <c:pt idx="9313">
                  <c:v>2</c:v>
                </c:pt>
                <c:pt idx="9314">
                  <c:v>2</c:v>
                </c:pt>
                <c:pt idx="9315">
                  <c:v>2</c:v>
                </c:pt>
                <c:pt idx="9316">
                  <c:v>2</c:v>
                </c:pt>
                <c:pt idx="9317">
                  <c:v>2</c:v>
                </c:pt>
                <c:pt idx="9318">
                  <c:v>2</c:v>
                </c:pt>
                <c:pt idx="9319">
                  <c:v>2</c:v>
                </c:pt>
                <c:pt idx="9320">
                  <c:v>2</c:v>
                </c:pt>
                <c:pt idx="9321">
                  <c:v>2</c:v>
                </c:pt>
                <c:pt idx="9322">
                  <c:v>2</c:v>
                </c:pt>
                <c:pt idx="9323">
                  <c:v>2</c:v>
                </c:pt>
                <c:pt idx="9324">
                  <c:v>2</c:v>
                </c:pt>
                <c:pt idx="9325">
                  <c:v>2</c:v>
                </c:pt>
                <c:pt idx="9326">
                  <c:v>2</c:v>
                </c:pt>
                <c:pt idx="9327">
                  <c:v>2</c:v>
                </c:pt>
                <c:pt idx="9328">
                  <c:v>2</c:v>
                </c:pt>
                <c:pt idx="9329">
                  <c:v>2</c:v>
                </c:pt>
                <c:pt idx="9330">
                  <c:v>2</c:v>
                </c:pt>
                <c:pt idx="9331">
                  <c:v>2</c:v>
                </c:pt>
                <c:pt idx="9332">
                  <c:v>2</c:v>
                </c:pt>
                <c:pt idx="9333">
                  <c:v>2</c:v>
                </c:pt>
                <c:pt idx="9334">
                  <c:v>2</c:v>
                </c:pt>
                <c:pt idx="9335">
                  <c:v>2</c:v>
                </c:pt>
                <c:pt idx="9336">
                  <c:v>2</c:v>
                </c:pt>
                <c:pt idx="9337">
                  <c:v>2</c:v>
                </c:pt>
                <c:pt idx="9338">
                  <c:v>2</c:v>
                </c:pt>
                <c:pt idx="9339">
                  <c:v>2</c:v>
                </c:pt>
                <c:pt idx="9340">
                  <c:v>2</c:v>
                </c:pt>
                <c:pt idx="9341">
                  <c:v>2</c:v>
                </c:pt>
                <c:pt idx="9342">
                  <c:v>2</c:v>
                </c:pt>
                <c:pt idx="9343">
                  <c:v>2</c:v>
                </c:pt>
                <c:pt idx="9344">
                  <c:v>2</c:v>
                </c:pt>
                <c:pt idx="9345">
                  <c:v>2</c:v>
                </c:pt>
                <c:pt idx="9346">
                  <c:v>2</c:v>
                </c:pt>
                <c:pt idx="9347">
                  <c:v>2</c:v>
                </c:pt>
                <c:pt idx="9348">
                  <c:v>2</c:v>
                </c:pt>
                <c:pt idx="9349">
                  <c:v>2</c:v>
                </c:pt>
                <c:pt idx="9350">
                  <c:v>2</c:v>
                </c:pt>
                <c:pt idx="9351">
                  <c:v>2</c:v>
                </c:pt>
                <c:pt idx="9352">
                  <c:v>2</c:v>
                </c:pt>
                <c:pt idx="9353">
                  <c:v>2</c:v>
                </c:pt>
                <c:pt idx="9354">
                  <c:v>2</c:v>
                </c:pt>
                <c:pt idx="9355">
                  <c:v>2</c:v>
                </c:pt>
                <c:pt idx="9356">
                  <c:v>2</c:v>
                </c:pt>
                <c:pt idx="9357">
                  <c:v>2</c:v>
                </c:pt>
                <c:pt idx="9358">
                  <c:v>2</c:v>
                </c:pt>
                <c:pt idx="9359">
                  <c:v>2</c:v>
                </c:pt>
                <c:pt idx="9360">
                  <c:v>2</c:v>
                </c:pt>
                <c:pt idx="9361">
                  <c:v>2</c:v>
                </c:pt>
                <c:pt idx="9362">
                  <c:v>2</c:v>
                </c:pt>
                <c:pt idx="9363">
                  <c:v>2</c:v>
                </c:pt>
                <c:pt idx="9364">
                  <c:v>2</c:v>
                </c:pt>
                <c:pt idx="9365">
                  <c:v>2</c:v>
                </c:pt>
                <c:pt idx="9366">
                  <c:v>2</c:v>
                </c:pt>
                <c:pt idx="9367">
                  <c:v>2</c:v>
                </c:pt>
                <c:pt idx="9368">
                  <c:v>2</c:v>
                </c:pt>
                <c:pt idx="9369">
                  <c:v>2</c:v>
                </c:pt>
                <c:pt idx="9370">
                  <c:v>2</c:v>
                </c:pt>
                <c:pt idx="9371">
                  <c:v>2</c:v>
                </c:pt>
                <c:pt idx="9372">
                  <c:v>2</c:v>
                </c:pt>
                <c:pt idx="9373">
                  <c:v>2</c:v>
                </c:pt>
                <c:pt idx="9374">
                  <c:v>2</c:v>
                </c:pt>
                <c:pt idx="9375">
                  <c:v>2</c:v>
                </c:pt>
                <c:pt idx="9376">
                  <c:v>2</c:v>
                </c:pt>
                <c:pt idx="9377">
                  <c:v>2</c:v>
                </c:pt>
                <c:pt idx="9378">
                  <c:v>2</c:v>
                </c:pt>
                <c:pt idx="9379">
                  <c:v>2</c:v>
                </c:pt>
                <c:pt idx="9380">
                  <c:v>2</c:v>
                </c:pt>
                <c:pt idx="9381">
                  <c:v>2</c:v>
                </c:pt>
                <c:pt idx="9382">
                  <c:v>2</c:v>
                </c:pt>
                <c:pt idx="9383">
                  <c:v>2</c:v>
                </c:pt>
                <c:pt idx="9384">
                  <c:v>2</c:v>
                </c:pt>
                <c:pt idx="9385">
                  <c:v>2</c:v>
                </c:pt>
                <c:pt idx="9386">
                  <c:v>2</c:v>
                </c:pt>
                <c:pt idx="9387">
                  <c:v>2</c:v>
                </c:pt>
                <c:pt idx="9388">
                  <c:v>2</c:v>
                </c:pt>
                <c:pt idx="9389">
                  <c:v>2</c:v>
                </c:pt>
                <c:pt idx="9390">
                  <c:v>2</c:v>
                </c:pt>
                <c:pt idx="9391">
                  <c:v>2</c:v>
                </c:pt>
                <c:pt idx="9392">
                  <c:v>2</c:v>
                </c:pt>
                <c:pt idx="9393">
                  <c:v>2</c:v>
                </c:pt>
                <c:pt idx="9394">
                  <c:v>2</c:v>
                </c:pt>
                <c:pt idx="9395">
                  <c:v>2</c:v>
                </c:pt>
                <c:pt idx="9396">
                  <c:v>2</c:v>
                </c:pt>
                <c:pt idx="9397">
                  <c:v>2</c:v>
                </c:pt>
                <c:pt idx="9398">
                  <c:v>2</c:v>
                </c:pt>
                <c:pt idx="9399">
                  <c:v>2</c:v>
                </c:pt>
                <c:pt idx="9400">
                  <c:v>2</c:v>
                </c:pt>
                <c:pt idx="9401">
                  <c:v>2</c:v>
                </c:pt>
                <c:pt idx="9402">
                  <c:v>2</c:v>
                </c:pt>
                <c:pt idx="9403">
                  <c:v>2</c:v>
                </c:pt>
                <c:pt idx="9404">
                  <c:v>2</c:v>
                </c:pt>
                <c:pt idx="9405">
                  <c:v>2</c:v>
                </c:pt>
                <c:pt idx="9406">
                  <c:v>2</c:v>
                </c:pt>
                <c:pt idx="9407">
                  <c:v>2</c:v>
                </c:pt>
                <c:pt idx="9408">
                  <c:v>2</c:v>
                </c:pt>
                <c:pt idx="9409">
                  <c:v>2</c:v>
                </c:pt>
                <c:pt idx="9410">
                  <c:v>2</c:v>
                </c:pt>
                <c:pt idx="9411">
                  <c:v>2</c:v>
                </c:pt>
                <c:pt idx="9412">
                  <c:v>2</c:v>
                </c:pt>
                <c:pt idx="9413">
                  <c:v>2</c:v>
                </c:pt>
                <c:pt idx="9414">
                  <c:v>2</c:v>
                </c:pt>
                <c:pt idx="9415">
                  <c:v>2</c:v>
                </c:pt>
                <c:pt idx="9416">
                  <c:v>2</c:v>
                </c:pt>
                <c:pt idx="9417">
                  <c:v>2</c:v>
                </c:pt>
                <c:pt idx="9418">
                  <c:v>2</c:v>
                </c:pt>
                <c:pt idx="9419">
                  <c:v>2</c:v>
                </c:pt>
                <c:pt idx="9420">
                  <c:v>2</c:v>
                </c:pt>
                <c:pt idx="9421">
                  <c:v>2</c:v>
                </c:pt>
                <c:pt idx="9422">
                  <c:v>2</c:v>
                </c:pt>
                <c:pt idx="9423">
                  <c:v>2</c:v>
                </c:pt>
                <c:pt idx="9424">
                  <c:v>2</c:v>
                </c:pt>
                <c:pt idx="9425">
                  <c:v>2</c:v>
                </c:pt>
                <c:pt idx="9426">
                  <c:v>2</c:v>
                </c:pt>
                <c:pt idx="9427">
                  <c:v>2</c:v>
                </c:pt>
                <c:pt idx="9428">
                  <c:v>2</c:v>
                </c:pt>
                <c:pt idx="9429">
                  <c:v>2</c:v>
                </c:pt>
                <c:pt idx="9430">
                  <c:v>2</c:v>
                </c:pt>
                <c:pt idx="9431">
                  <c:v>2</c:v>
                </c:pt>
                <c:pt idx="9432">
                  <c:v>2</c:v>
                </c:pt>
                <c:pt idx="9433">
                  <c:v>2</c:v>
                </c:pt>
                <c:pt idx="9434">
                  <c:v>2</c:v>
                </c:pt>
                <c:pt idx="9435">
                  <c:v>2</c:v>
                </c:pt>
                <c:pt idx="9436">
                  <c:v>2</c:v>
                </c:pt>
                <c:pt idx="9437">
                  <c:v>2</c:v>
                </c:pt>
                <c:pt idx="9438">
                  <c:v>2</c:v>
                </c:pt>
                <c:pt idx="9439">
                  <c:v>2</c:v>
                </c:pt>
                <c:pt idx="9440">
                  <c:v>2</c:v>
                </c:pt>
                <c:pt idx="9441">
                  <c:v>2</c:v>
                </c:pt>
                <c:pt idx="9442">
                  <c:v>2</c:v>
                </c:pt>
                <c:pt idx="9443">
                  <c:v>2</c:v>
                </c:pt>
                <c:pt idx="9444">
                  <c:v>2</c:v>
                </c:pt>
                <c:pt idx="9445">
                  <c:v>2</c:v>
                </c:pt>
                <c:pt idx="9446">
                  <c:v>2</c:v>
                </c:pt>
                <c:pt idx="9447">
                  <c:v>2</c:v>
                </c:pt>
                <c:pt idx="9448">
                  <c:v>2</c:v>
                </c:pt>
                <c:pt idx="9449">
                  <c:v>2</c:v>
                </c:pt>
                <c:pt idx="9450">
                  <c:v>2</c:v>
                </c:pt>
                <c:pt idx="9451">
                  <c:v>2</c:v>
                </c:pt>
                <c:pt idx="9452">
                  <c:v>2</c:v>
                </c:pt>
                <c:pt idx="9453">
                  <c:v>2</c:v>
                </c:pt>
                <c:pt idx="9454">
                  <c:v>2</c:v>
                </c:pt>
                <c:pt idx="9455">
                  <c:v>2</c:v>
                </c:pt>
                <c:pt idx="9456">
                  <c:v>2</c:v>
                </c:pt>
                <c:pt idx="9457">
                  <c:v>2</c:v>
                </c:pt>
                <c:pt idx="9458">
                  <c:v>2</c:v>
                </c:pt>
                <c:pt idx="9459">
                  <c:v>2</c:v>
                </c:pt>
                <c:pt idx="9460">
                  <c:v>2</c:v>
                </c:pt>
                <c:pt idx="9461">
                  <c:v>2</c:v>
                </c:pt>
                <c:pt idx="9462">
                  <c:v>2</c:v>
                </c:pt>
                <c:pt idx="9463">
                  <c:v>2</c:v>
                </c:pt>
                <c:pt idx="9464">
                  <c:v>2</c:v>
                </c:pt>
                <c:pt idx="9465">
                  <c:v>2</c:v>
                </c:pt>
                <c:pt idx="9466">
                  <c:v>2</c:v>
                </c:pt>
                <c:pt idx="9467">
                  <c:v>2</c:v>
                </c:pt>
                <c:pt idx="9468">
                  <c:v>2</c:v>
                </c:pt>
                <c:pt idx="9469">
                  <c:v>2</c:v>
                </c:pt>
                <c:pt idx="9470">
                  <c:v>2</c:v>
                </c:pt>
                <c:pt idx="9471">
                  <c:v>2</c:v>
                </c:pt>
                <c:pt idx="9472">
                  <c:v>2</c:v>
                </c:pt>
                <c:pt idx="9473">
                  <c:v>2</c:v>
                </c:pt>
                <c:pt idx="9474">
                  <c:v>2</c:v>
                </c:pt>
                <c:pt idx="9475">
                  <c:v>2</c:v>
                </c:pt>
                <c:pt idx="9476">
                  <c:v>2</c:v>
                </c:pt>
                <c:pt idx="9477">
                  <c:v>2</c:v>
                </c:pt>
                <c:pt idx="9478">
                  <c:v>2</c:v>
                </c:pt>
                <c:pt idx="9479">
                  <c:v>2</c:v>
                </c:pt>
                <c:pt idx="9480">
                  <c:v>2</c:v>
                </c:pt>
                <c:pt idx="9481">
                  <c:v>2</c:v>
                </c:pt>
                <c:pt idx="9482">
                  <c:v>2</c:v>
                </c:pt>
                <c:pt idx="9483">
                  <c:v>2</c:v>
                </c:pt>
                <c:pt idx="9484">
                  <c:v>2</c:v>
                </c:pt>
                <c:pt idx="9485">
                  <c:v>2</c:v>
                </c:pt>
                <c:pt idx="9486">
                  <c:v>2</c:v>
                </c:pt>
                <c:pt idx="9487">
                  <c:v>2</c:v>
                </c:pt>
                <c:pt idx="9488">
                  <c:v>2</c:v>
                </c:pt>
                <c:pt idx="9489">
                  <c:v>2</c:v>
                </c:pt>
                <c:pt idx="9490">
                  <c:v>2</c:v>
                </c:pt>
                <c:pt idx="9491">
                  <c:v>2</c:v>
                </c:pt>
                <c:pt idx="9492">
                  <c:v>2</c:v>
                </c:pt>
                <c:pt idx="9493">
                  <c:v>2</c:v>
                </c:pt>
                <c:pt idx="9494">
                  <c:v>2</c:v>
                </c:pt>
                <c:pt idx="9495">
                  <c:v>2</c:v>
                </c:pt>
                <c:pt idx="9496">
                  <c:v>2</c:v>
                </c:pt>
                <c:pt idx="9497">
                  <c:v>2</c:v>
                </c:pt>
                <c:pt idx="9498">
                  <c:v>2</c:v>
                </c:pt>
                <c:pt idx="9499">
                  <c:v>2</c:v>
                </c:pt>
                <c:pt idx="9500">
                  <c:v>2</c:v>
                </c:pt>
                <c:pt idx="9501">
                  <c:v>2</c:v>
                </c:pt>
                <c:pt idx="9502">
                  <c:v>2</c:v>
                </c:pt>
                <c:pt idx="9503">
                  <c:v>2</c:v>
                </c:pt>
                <c:pt idx="9504">
                  <c:v>2</c:v>
                </c:pt>
                <c:pt idx="9505">
                  <c:v>2</c:v>
                </c:pt>
                <c:pt idx="9506">
                  <c:v>2</c:v>
                </c:pt>
                <c:pt idx="9507">
                  <c:v>2</c:v>
                </c:pt>
                <c:pt idx="9508">
                  <c:v>2</c:v>
                </c:pt>
                <c:pt idx="9509">
                  <c:v>2</c:v>
                </c:pt>
                <c:pt idx="9510">
                  <c:v>2</c:v>
                </c:pt>
                <c:pt idx="9511">
                  <c:v>2</c:v>
                </c:pt>
                <c:pt idx="9512">
                  <c:v>2</c:v>
                </c:pt>
                <c:pt idx="9513">
                  <c:v>2</c:v>
                </c:pt>
                <c:pt idx="9514">
                  <c:v>2</c:v>
                </c:pt>
                <c:pt idx="9515">
                  <c:v>2</c:v>
                </c:pt>
                <c:pt idx="9516">
                  <c:v>2</c:v>
                </c:pt>
                <c:pt idx="9517">
                  <c:v>2</c:v>
                </c:pt>
                <c:pt idx="9518">
                  <c:v>2</c:v>
                </c:pt>
                <c:pt idx="9519">
                  <c:v>2</c:v>
                </c:pt>
                <c:pt idx="9520">
                  <c:v>2</c:v>
                </c:pt>
                <c:pt idx="9521">
                  <c:v>2</c:v>
                </c:pt>
                <c:pt idx="9522">
                  <c:v>2</c:v>
                </c:pt>
                <c:pt idx="9523">
                  <c:v>2</c:v>
                </c:pt>
                <c:pt idx="9524">
                  <c:v>2</c:v>
                </c:pt>
                <c:pt idx="9525">
                  <c:v>2</c:v>
                </c:pt>
                <c:pt idx="9526">
                  <c:v>2</c:v>
                </c:pt>
                <c:pt idx="9527">
                  <c:v>2</c:v>
                </c:pt>
                <c:pt idx="9528">
                  <c:v>2</c:v>
                </c:pt>
                <c:pt idx="9529">
                  <c:v>2</c:v>
                </c:pt>
                <c:pt idx="9530">
                  <c:v>2</c:v>
                </c:pt>
                <c:pt idx="9531">
                  <c:v>2</c:v>
                </c:pt>
                <c:pt idx="9532">
                  <c:v>2</c:v>
                </c:pt>
                <c:pt idx="9533">
                  <c:v>2</c:v>
                </c:pt>
                <c:pt idx="9534">
                  <c:v>2</c:v>
                </c:pt>
                <c:pt idx="9535">
                  <c:v>2</c:v>
                </c:pt>
                <c:pt idx="9536">
                  <c:v>2</c:v>
                </c:pt>
                <c:pt idx="9537">
                  <c:v>2</c:v>
                </c:pt>
                <c:pt idx="9538">
                  <c:v>1</c:v>
                </c:pt>
                <c:pt idx="9539">
                  <c:v>1</c:v>
                </c:pt>
                <c:pt idx="9540">
                  <c:v>1</c:v>
                </c:pt>
                <c:pt idx="9541">
                  <c:v>1</c:v>
                </c:pt>
                <c:pt idx="9542">
                  <c:v>1</c:v>
                </c:pt>
                <c:pt idx="9543">
                  <c:v>1</c:v>
                </c:pt>
                <c:pt idx="9544">
                  <c:v>1</c:v>
                </c:pt>
                <c:pt idx="9545">
                  <c:v>1</c:v>
                </c:pt>
                <c:pt idx="9546">
                  <c:v>1</c:v>
                </c:pt>
                <c:pt idx="9547">
                  <c:v>1</c:v>
                </c:pt>
                <c:pt idx="9548">
                  <c:v>1</c:v>
                </c:pt>
                <c:pt idx="9549">
                  <c:v>1</c:v>
                </c:pt>
                <c:pt idx="9550">
                  <c:v>1</c:v>
                </c:pt>
                <c:pt idx="9551">
                  <c:v>1</c:v>
                </c:pt>
                <c:pt idx="9552">
                  <c:v>1</c:v>
                </c:pt>
                <c:pt idx="9553">
                  <c:v>1</c:v>
                </c:pt>
                <c:pt idx="9554">
                  <c:v>1</c:v>
                </c:pt>
                <c:pt idx="9555">
                  <c:v>1</c:v>
                </c:pt>
                <c:pt idx="9556">
                  <c:v>1</c:v>
                </c:pt>
                <c:pt idx="9557">
                  <c:v>1</c:v>
                </c:pt>
                <c:pt idx="9558">
                  <c:v>1</c:v>
                </c:pt>
                <c:pt idx="9559">
                  <c:v>1</c:v>
                </c:pt>
                <c:pt idx="9560">
                  <c:v>1</c:v>
                </c:pt>
                <c:pt idx="9561">
                  <c:v>1</c:v>
                </c:pt>
                <c:pt idx="9562">
                  <c:v>1</c:v>
                </c:pt>
                <c:pt idx="9563">
                  <c:v>1</c:v>
                </c:pt>
                <c:pt idx="9564">
                  <c:v>1</c:v>
                </c:pt>
                <c:pt idx="9565">
                  <c:v>1</c:v>
                </c:pt>
                <c:pt idx="9566">
                  <c:v>1</c:v>
                </c:pt>
                <c:pt idx="9567">
                  <c:v>1</c:v>
                </c:pt>
                <c:pt idx="9568">
                  <c:v>1</c:v>
                </c:pt>
                <c:pt idx="9569">
                  <c:v>1</c:v>
                </c:pt>
                <c:pt idx="9570">
                  <c:v>1</c:v>
                </c:pt>
                <c:pt idx="9571">
                  <c:v>1</c:v>
                </c:pt>
                <c:pt idx="9572">
                  <c:v>1</c:v>
                </c:pt>
                <c:pt idx="9573">
                  <c:v>1</c:v>
                </c:pt>
                <c:pt idx="9574">
                  <c:v>1</c:v>
                </c:pt>
                <c:pt idx="9575">
                  <c:v>1</c:v>
                </c:pt>
                <c:pt idx="9576">
                  <c:v>1</c:v>
                </c:pt>
                <c:pt idx="9577">
                  <c:v>1</c:v>
                </c:pt>
                <c:pt idx="9578">
                  <c:v>1</c:v>
                </c:pt>
                <c:pt idx="9579">
                  <c:v>1</c:v>
                </c:pt>
                <c:pt idx="9580">
                  <c:v>1</c:v>
                </c:pt>
                <c:pt idx="9581">
                  <c:v>1</c:v>
                </c:pt>
                <c:pt idx="9582">
                  <c:v>1</c:v>
                </c:pt>
                <c:pt idx="9583">
                  <c:v>1</c:v>
                </c:pt>
                <c:pt idx="9584">
                  <c:v>1</c:v>
                </c:pt>
                <c:pt idx="9585">
                  <c:v>1</c:v>
                </c:pt>
                <c:pt idx="9586">
                  <c:v>1</c:v>
                </c:pt>
                <c:pt idx="9587">
                  <c:v>1</c:v>
                </c:pt>
                <c:pt idx="9588">
                  <c:v>1</c:v>
                </c:pt>
                <c:pt idx="9589">
                  <c:v>1</c:v>
                </c:pt>
                <c:pt idx="9590">
                  <c:v>1</c:v>
                </c:pt>
                <c:pt idx="9591">
                  <c:v>1</c:v>
                </c:pt>
                <c:pt idx="9592">
                  <c:v>1</c:v>
                </c:pt>
                <c:pt idx="9593">
                  <c:v>1</c:v>
                </c:pt>
                <c:pt idx="9594">
                  <c:v>1</c:v>
                </c:pt>
                <c:pt idx="9595">
                  <c:v>1</c:v>
                </c:pt>
                <c:pt idx="9596">
                  <c:v>1</c:v>
                </c:pt>
                <c:pt idx="9597">
                  <c:v>1</c:v>
                </c:pt>
                <c:pt idx="9598">
                  <c:v>1</c:v>
                </c:pt>
                <c:pt idx="9599">
                  <c:v>1</c:v>
                </c:pt>
                <c:pt idx="9600">
                  <c:v>1</c:v>
                </c:pt>
                <c:pt idx="9601">
                  <c:v>1</c:v>
                </c:pt>
                <c:pt idx="9602">
                  <c:v>1</c:v>
                </c:pt>
                <c:pt idx="9603">
                  <c:v>1</c:v>
                </c:pt>
                <c:pt idx="9604">
                  <c:v>1</c:v>
                </c:pt>
                <c:pt idx="9605">
                  <c:v>1</c:v>
                </c:pt>
                <c:pt idx="9606">
                  <c:v>1</c:v>
                </c:pt>
                <c:pt idx="9607">
                  <c:v>1</c:v>
                </c:pt>
                <c:pt idx="9608">
                  <c:v>1</c:v>
                </c:pt>
                <c:pt idx="9609">
                  <c:v>1</c:v>
                </c:pt>
                <c:pt idx="9610">
                  <c:v>1</c:v>
                </c:pt>
                <c:pt idx="9611">
                  <c:v>1</c:v>
                </c:pt>
                <c:pt idx="9612">
                  <c:v>1</c:v>
                </c:pt>
                <c:pt idx="9613">
                  <c:v>1</c:v>
                </c:pt>
                <c:pt idx="9614">
                  <c:v>1</c:v>
                </c:pt>
                <c:pt idx="9615">
                  <c:v>1</c:v>
                </c:pt>
                <c:pt idx="9616">
                  <c:v>1</c:v>
                </c:pt>
                <c:pt idx="9617">
                  <c:v>1</c:v>
                </c:pt>
                <c:pt idx="9618">
                  <c:v>1</c:v>
                </c:pt>
                <c:pt idx="9619">
                  <c:v>1</c:v>
                </c:pt>
                <c:pt idx="9620">
                  <c:v>1</c:v>
                </c:pt>
                <c:pt idx="9621">
                  <c:v>1</c:v>
                </c:pt>
                <c:pt idx="9622">
                  <c:v>1</c:v>
                </c:pt>
                <c:pt idx="9623">
                  <c:v>1</c:v>
                </c:pt>
                <c:pt idx="9624">
                  <c:v>1</c:v>
                </c:pt>
                <c:pt idx="9625">
                  <c:v>1</c:v>
                </c:pt>
                <c:pt idx="9626">
                  <c:v>1</c:v>
                </c:pt>
                <c:pt idx="9627">
                  <c:v>1</c:v>
                </c:pt>
                <c:pt idx="9628">
                  <c:v>1</c:v>
                </c:pt>
                <c:pt idx="9629">
                  <c:v>1</c:v>
                </c:pt>
                <c:pt idx="9630">
                  <c:v>1</c:v>
                </c:pt>
                <c:pt idx="9631">
                  <c:v>1</c:v>
                </c:pt>
                <c:pt idx="9632">
                  <c:v>1</c:v>
                </c:pt>
                <c:pt idx="9633">
                  <c:v>1</c:v>
                </c:pt>
                <c:pt idx="9634">
                  <c:v>1</c:v>
                </c:pt>
                <c:pt idx="9635">
                  <c:v>1</c:v>
                </c:pt>
                <c:pt idx="9636">
                  <c:v>1</c:v>
                </c:pt>
                <c:pt idx="9637">
                  <c:v>1</c:v>
                </c:pt>
                <c:pt idx="9638">
                  <c:v>1</c:v>
                </c:pt>
                <c:pt idx="9639">
                  <c:v>1</c:v>
                </c:pt>
                <c:pt idx="9640">
                  <c:v>1</c:v>
                </c:pt>
                <c:pt idx="9641">
                  <c:v>1</c:v>
                </c:pt>
                <c:pt idx="9642">
                  <c:v>1</c:v>
                </c:pt>
                <c:pt idx="9643">
                  <c:v>1</c:v>
                </c:pt>
                <c:pt idx="9644">
                  <c:v>1</c:v>
                </c:pt>
                <c:pt idx="9645">
                  <c:v>1</c:v>
                </c:pt>
                <c:pt idx="9646">
                  <c:v>1</c:v>
                </c:pt>
                <c:pt idx="9647">
                  <c:v>1</c:v>
                </c:pt>
                <c:pt idx="9648">
                  <c:v>1</c:v>
                </c:pt>
                <c:pt idx="9649">
                  <c:v>1</c:v>
                </c:pt>
                <c:pt idx="9650">
                  <c:v>1</c:v>
                </c:pt>
                <c:pt idx="9651">
                  <c:v>1</c:v>
                </c:pt>
                <c:pt idx="9652">
                  <c:v>1</c:v>
                </c:pt>
                <c:pt idx="9653">
                  <c:v>1</c:v>
                </c:pt>
                <c:pt idx="9654">
                  <c:v>1</c:v>
                </c:pt>
                <c:pt idx="9655">
                  <c:v>1</c:v>
                </c:pt>
                <c:pt idx="9656">
                  <c:v>1</c:v>
                </c:pt>
                <c:pt idx="9657">
                  <c:v>1</c:v>
                </c:pt>
                <c:pt idx="9658">
                  <c:v>1</c:v>
                </c:pt>
                <c:pt idx="9659">
                  <c:v>1</c:v>
                </c:pt>
                <c:pt idx="9660">
                  <c:v>1</c:v>
                </c:pt>
                <c:pt idx="9661">
                  <c:v>1</c:v>
                </c:pt>
                <c:pt idx="9662">
                  <c:v>1</c:v>
                </c:pt>
                <c:pt idx="9663">
                  <c:v>1</c:v>
                </c:pt>
                <c:pt idx="9664">
                  <c:v>1</c:v>
                </c:pt>
                <c:pt idx="9665">
                  <c:v>1</c:v>
                </c:pt>
                <c:pt idx="9666">
                  <c:v>1</c:v>
                </c:pt>
                <c:pt idx="9667">
                  <c:v>1</c:v>
                </c:pt>
                <c:pt idx="9668">
                  <c:v>1</c:v>
                </c:pt>
                <c:pt idx="9669">
                  <c:v>1</c:v>
                </c:pt>
                <c:pt idx="9670">
                  <c:v>1</c:v>
                </c:pt>
                <c:pt idx="9671">
                  <c:v>1</c:v>
                </c:pt>
                <c:pt idx="9672">
                  <c:v>1</c:v>
                </c:pt>
                <c:pt idx="9673">
                  <c:v>1</c:v>
                </c:pt>
                <c:pt idx="9674">
                  <c:v>1</c:v>
                </c:pt>
                <c:pt idx="9675">
                  <c:v>1</c:v>
                </c:pt>
                <c:pt idx="9676">
                  <c:v>1</c:v>
                </c:pt>
                <c:pt idx="9677">
                  <c:v>1</c:v>
                </c:pt>
                <c:pt idx="9678">
                  <c:v>1</c:v>
                </c:pt>
                <c:pt idx="9679">
                  <c:v>1</c:v>
                </c:pt>
                <c:pt idx="9680">
                  <c:v>1</c:v>
                </c:pt>
                <c:pt idx="9681">
                  <c:v>1</c:v>
                </c:pt>
                <c:pt idx="9682">
                  <c:v>1</c:v>
                </c:pt>
                <c:pt idx="9683">
                  <c:v>1</c:v>
                </c:pt>
                <c:pt idx="9684">
                  <c:v>1</c:v>
                </c:pt>
                <c:pt idx="9685">
                  <c:v>1</c:v>
                </c:pt>
                <c:pt idx="9686">
                  <c:v>1</c:v>
                </c:pt>
                <c:pt idx="9687">
                  <c:v>1</c:v>
                </c:pt>
                <c:pt idx="9688">
                  <c:v>1</c:v>
                </c:pt>
                <c:pt idx="9689">
                  <c:v>1</c:v>
                </c:pt>
                <c:pt idx="9690">
                  <c:v>1</c:v>
                </c:pt>
                <c:pt idx="9691">
                  <c:v>1</c:v>
                </c:pt>
                <c:pt idx="9692">
                  <c:v>1</c:v>
                </c:pt>
                <c:pt idx="9693">
                  <c:v>1</c:v>
                </c:pt>
                <c:pt idx="9694">
                  <c:v>1</c:v>
                </c:pt>
                <c:pt idx="9695">
                  <c:v>1</c:v>
                </c:pt>
                <c:pt idx="9696">
                  <c:v>1</c:v>
                </c:pt>
                <c:pt idx="9697">
                  <c:v>1</c:v>
                </c:pt>
                <c:pt idx="9698">
                  <c:v>1</c:v>
                </c:pt>
                <c:pt idx="9699">
                  <c:v>1</c:v>
                </c:pt>
                <c:pt idx="9700">
                  <c:v>1</c:v>
                </c:pt>
                <c:pt idx="9701">
                  <c:v>1</c:v>
                </c:pt>
                <c:pt idx="9702">
                  <c:v>1</c:v>
                </c:pt>
                <c:pt idx="9703">
                  <c:v>1</c:v>
                </c:pt>
                <c:pt idx="9704">
                  <c:v>1</c:v>
                </c:pt>
                <c:pt idx="9705">
                  <c:v>1</c:v>
                </c:pt>
                <c:pt idx="9706">
                  <c:v>1</c:v>
                </c:pt>
                <c:pt idx="9707">
                  <c:v>1</c:v>
                </c:pt>
                <c:pt idx="9708">
                  <c:v>1</c:v>
                </c:pt>
                <c:pt idx="9709">
                  <c:v>1</c:v>
                </c:pt>
                <c:pt idx="9710">
                  <c:v>1</c:v>
                </c:pt>
                <c:pt idx="9711">
                  <c:v>1</c:v>
                </c:pt>
                <c:pt idx="9712">
                  <c:v>1</c:v>
                </c:pt>
                <c:pt idx="9713">
                  <c:v>1</c:v>
                </c:pt>
                <c:pt idx="9714">
                  <c:v>1</c:v>
                </c:pt>
                <c:pt idx="9715">
                  <c:v>1</c:v>
                </c:pt>
                <c:pt idx="9716">
                  <c:v>1</c:v>
                </c:pt>
                <c:pt idx="9717">
                  <c:v>1</c:v>
                </c:pt>
                <c:pt idx="9718">
                  <c:v>1</c:v>
                </c:pt>
                <c:pt idx="9719">
                  <c:v>1</c:v>
                </c:pt>
                <c:pt idx="9720">
                  <c:v>1</c:v>
                </c:pt>
                <c:pt idx="9721">
                  <c:v>1</c:v>
                </c:pt>
                <c:pt idx="9722">
                  <c:v>1</c:v>
                </c:pt>
                <c:pt idx="9723">
                  <c:v>1</c:v>
                </c:pt>
                <c:pt idx="9724">
                  <c:v>1</c:v>
                </c:pt>
                <c:pt idx="9725">
                  <c:v>1</c:v>
                </c:pt>
                <c:pt idx="9726">
                  <c:v>1</c:v>
                </c:pt>
                <c:pt idx="9727">
                  <c:v>1</c:v>
                </c:pt>
                <c:pt idx="9728">
                  <c:v>1</c:v>
                </c:pt>
                <c:pt idx="9729">
                  <c:v>1</c:v>
                </c:pt>
                <c:pt idx="9730">
                  <c:v>1</c:v>
                </c:pt>
                <c:pt idx="9731">
                  <c:v>1</c:v>
                </c:pt>
                <c:pt idx="9732">
                  <c:v>1</c:v>
                </c:pt>
                <c:pt idx="9733">
                  <c:v>1</c:v>
                </c:pt>
                <c:pt idx="9734">
                  <c:v>1</c:v>
                </c:pt>
                <c:pt idx="9735">
                  <c:v>1</c:v>
                </c:pt>
                <c:pt idx="9736">
                  <c:v>1</c:v>
                </c:pt>
                <c:pt idx="9737">
                  <c:v>1</c:v>
                </c:pt>
                <c:pt idx="9738">
                  <c:v>1</c:v>
                </c:pt>
                <c:pt idx="9739">
                  <c:v>1</c:v>
                </c:pt>
                <c:pt idx="9740">
                  <c:v>1</c:v>
                </c:pt>
                <c:pt idx="9741">
                  <c:v>1</c:v>
                </c:pt>
                <c:pt idx="9742">
                  <c:v>1</c:v>
                </c:pt>
                <c:pt idx="9743">
                  <c:v>1</c:v>
                </c:pt>
                <c:pt idx="9744">
                  <c:v>1</c:v>
                </c:pt>
                <c:pt idx="9745">
                  <c:v>1</c:v>
                </c:pt>
                <c:pt idx="9746">
                  <c:v>1</c:v>
                </c:pt>
                <c:pt idx="9747">
                  <c:v>1</c:v>
                </c:pt>
                <c:pt idx="9748">
                  <c:v>1</c:v>
                </c:pt>
                <c:pt idx="9749">
                  <c:v>1</c:v>
                </c:pt>
                <c:pt idx="9750">
                  <c:v>1</c:v>
                </c:pt>
                <c:pt idx="9751">
                  <c:v>1</c:v>
                </c:pt>
                <c:pt idx="9752">
                  <c:v>1</c:v>
                </c:pt>
                <c:pt idx="9753">
                  <c:v>1</c:v>
                </c:pt>
                <c:pt idx="9754">
                  <c:v>1</c:v>
                </c:pt>
                <c:pt idx="9755">
                  <c:v>1</c:v>
                </c:pt>
                <c:pt idx="9756">
                  <c:v>1</c:v>
                </c:pt>
                <c:pt idx="9757">
                  <c:v>1</c:v>
                </c:pt>
                <c:pt idx="9758">
                  <c:v>1</c:v>
                </c:pt>
                <c:pt idx="9759">
                  <c:v>1</c:v>
                </c:pt>
                <c:pt idx="9760">
                  <c:v>1</c:v>
                </c:pt>
                <c:pt idx="9761">
                  <c:v>1</c:v>
                </c:pt>
                <c:pt idx="9762">
                  <c:v>1</c:v>
                </c:pt>
                <c:pt idx="9763">
                  <c:v>1</c:v>
                </c:pt>
                <c:pt idx="9764">
                  <c:v>1</c:v>
                </c:pt>
                <c:pt idx="9765">
                  <c:v>1</c:v>
                </c:pt>
                <c:pt idx="9766">
                  <c:v>1</c:v>
                </c:pt>
                <c:pt idx="9767">
                  <c:v>1</c:v>
                </c:pt>
                <c:pt idx="9768">
                  <c:v>1</c:v>
                </c:pt>
                <c:pt idx="9769">
                  <c:v>1</c:v>
                </c:pt>
                <c:pt idx="9770">
                  <c:v>1</c:v>
                </c:pt>
                <c:pt idx="9771">
                  <c:v>1</c:v>
                </c:pt>
                <c:pt idx="9772">
                  <c:v>1</c:v>
                </c:pt>
                <c:pt idx="9773">
                  <c:v>1</c:v>
                </c:pt>
                <c:pt idx="9774">
                  <c:v>1</c:v>
                </c:pt>
                <c:pt idx="9775">
                  <c:v>1</c:v>
                </c:pt>
                <c:pt idx="9776">
                  <c:v>1</c:v>
                </c:pt>
                <c:pt idx="9777">
                  <c:v>1</c:v>
                </c:pt>
                <c:pt idx="9778">
                  <c:v>1</c:v>
                </c:pt>
                <c:pt idx="9779">
                  <c:v>1</c:v>
                </c:pt>
                <c:pt idx="9780">
                  <c:v>1</c:v>
                </c:pt>
                <c:pt idx="9781">
                  <c:v>1</c:v>
                </c:pt>
                <c:pt idx="9782">
                  <c:v>1</c:v>
                </c:pt>
                <c:pt idx="9783">
                  <c:v>1</c:v>
                </c:pt>
                <c:pt idx="9784">
                  <c:v>1</c:v>
                </c:pt>
                <c:pt idx="9785">
                  <c:v>1</c:v>
                </c:pt>
                <c:pt idx="9786">
                  <c:v>1</c:v>
                </c:pt>
                <c:pt idx="9787">
                  <c:v>1</c:v>
                </c:pt>
                <c:pt idx="9788">
                  <c:v>1</c:v>
                </c:pt>
                <c:pt idx="9789">
                  <c:v>1</c:v>
                </c:pt>
                <c:pt idx="9790">
                  <c:v>1</c:v>
                </c:pt>
                <c:pt idx="9791">
                  <c:v>1</c:v>
                </c:pt>
                <c:pt idx="9792">
                  <c:v>1</c:v>
                </c:pt>
                <c:pt idx="9793">
                  <c:v>1</c:v>
                </c:pt>
                <c:pt idx="9794">
                  <c:v>1</c:v>
                </c:pt>
                <c:pt idx="9795">
                  <c:v>1</c:v>
                </c:pt>
                <c:pt idx="9796">
                  <c:v>1</c:v>
                </c:pt>
                <c:pt idx="9797">
                  <c:v>1</c:v>
                </c:pt>
                <c:pt idx="9798">
                  <c:v>1</c:v>
                </c:pt>
                <c:pt idx="9799">
                  <c:v>1</c:v>
                </c:pt>
                <c:pt idx="9800">
                  <c:v>1</c:v>
                </c:pt>
                <c:pt idx="9801">
                  <c:v>1</c:v>
                </c:pt>
                <c:pt idx="9802">
                  <c:v>1</c:v>
                </c:pt>
                <c:pt idx="9803">
                  <c:v>1</c:v>
                </c:pt>
                <c:pt idx="9804">
                  <c:v>1</c:v>
                </c:pt>
                <c:pt idx="9805">
                  <c:v>1</c:v>
                </c:pt>
                <c:pt idx="9806">
                  <c:v>1</c:v>
                </c:pt>
                <c:pt idx="9807">
                  <c:v>1</c:v>
                </c:pt>
                <c:pt idx="9808">
                  <c:v>1</c:v>
                </c:pt>
                <c:pt idx="9809">
                  <c:v>1</c:v>
                </c:pt>
                <c:pt idx="9810">
                  <c:v>1</c:v>
                </c:pt>
                <c:pt idx="9811">
                  <c:v>1</c:v>
                </c:pt>
                <c:pt idx="9812">
                  <c:v>1</c:v>
                </c:pt>
                <c:pt idx="9813">
                  <c:v>1</c:v>
                </c:pt>
                <c:pt idx="9814">
                  <c:v>1</c:v>
                </c:pt>
                <c:pt idx="9815">
                  <c:v>1</c:v>
                </c:pt>
                <c:pt idx="9816">
                  <c:v>1</c:v>
                </c:pt>
                <c:pt idx="9817">
                  <c:v>1</c:v>
                </c:pt>
                <c:pt idx="9818">
                  <c:v>1</c:v>
                </c:pt>
                <c:pt idx="9819">
                  <c:v>1</c:v>
                </c:pt>
                <c:pt idx="9820">
                  <c:v>1</c:v>
                </c:pt>
                <c:pt idx="9821">
                  <c:v>1</c:v>
                </c:pt>
                <c:pt idx="9822">
                  <c:v>1</c:v>
                </c:pt>
                <c:pt idx="9823">
                  <c:v>1</c:v>
                </c:pt>
                <c:pt idx="9824">
                  <c:v>1</c:v>
                </c:pt>
                <c:pt idx="9825">
                  <c:v>1</c:v>
                </c:pt>
                <c:pt idx="9826">
                  <c:v>1</c:v>
                </c:pt>
                <c:pt idx="9827">
                  <c:v>1</c:v>
                </c:pt>
                <c:pt idx="9828">
                  <c:v>1</c:v>
                </c:pt>
                <c:pt idx="9829">
                  <c:v>1</c:v>
                </c:pt>
                <c:pt idx="9830">
                  <c:v>1</c:v>
                </c:pt>
                <c:pt idx="9831">
                  <c:v>1</c:v>
                </c:pt>
                <c:pt idx="9832">
                  <c:v>1</c:v>
                </c:pt>
                <c:pt idx="9833">
                  <c:v>1</c:v>
                </c:pt>
                <c:pt idx="9834">
                  <c:v>1</c:v>
                </c:pt>
                <c:pt idx="9835">
                  <c:v>1</c:v>
                </c:pt>
                <c:pt idx="9836">
                  <c:v>1</c:v>
                </c:pt>
                <c:pt idx="9837">
                  <c:v>1</c:v>
                </c:pt>
                <c:pt idx="9838">
                  <c:v>1</c:v>
                </c:pt>
                <c:pt idx="9839">
                  <c:v>1</c:v>
                </c:pt>
                <c:pt idx="9840">
                  <c:v>1</c:v>
                </c:pt>
                <c:pt idx="9841">
                  <c:v>1</c:v>
                </c:pt>
                <c:pt idx="9842">
                  <c:v>1</c:v>
                </c:pt>
                <c:pt idx="9843">
                  <c:v>1</c:v>
                </c:pt>
                <c:pt idx="9844">
                  <c:v>1</c:v>
                </c:pt>
                <c:pt idx="9845">
                  <c:v>1</c:v>
                </c:pt>
                <c:pt idx="9846">
                  <c:v>1</c:v>
                </c:pt>
                <c:pt idx="9847">
                  <c:v>1</c:v>
                </c:pt>
                <c:pt idx="9848">
                  <c:v>1</c:v>
                </c:pt>
                <c:pt idx="9849">
                  <c:v>1</c:v>
                </c:pt>
                <c:pt idx="9850">
                  <c:v>1</c:v>
                </c:pt>
                <c:pt idx="9851">
                  <c:v>1</c:v>
                </c:pt>
                <c:pt idx="9852">
                  <c:v>1</c:v>
                </c:pt>
                <c:pt idx="9853">
                  <c:v>1</c:v>
                </c:pt>
                <c:pt idx="9854">
                  <c:v>1</c:v>
                </c:pt>
                <c:pt idx="9855">
                  <c:v>1</c:v>
                </c:pt>
                <c:pt idx="9856">
                  <c:v>1</c:v>
                </c:pt>
                <c:pt idx="9857">
                  <c:v>1</c:v>
                </c:pt>
                <c:pt idx="9858">
                  <c:v>1</c:v>
                </c:pt>
                <c:pt idx="9859">
                  <c:v>1</c:v>
                </c:pt>
                <c:pt idx="9860">
                  <c:v>1</c:v>
                </c:pt>
                <c:pt idx="9861">
                  <c:v>1</c:v>
                </c:pt>
                <c:pt idx="9862">
                  <c:v>1</c:v>
                </c:pt>
                <c:pt idx="9863">
                  <c:v>1</c:v>
                </c:pt>
                <c:pt idx="9864">
                  <c:v>1</c:v>
                </c:pt>
                <c:pt idx="9865">
                  <c:v>1</c:v>
                </c:pt>
                <c:pt idx="9866">
                  <c:v>1</c:v>
                </c:pt>
                <c:pt idx="9867">
                  <c:v>1</c:v>
                </c:pt>
                <c:pt idx="9868">
                  <c:v>1</c:v>
                </c:pt>
                <c:pt idx="9869">
                  <c:v>1</c:v>
                </c:pt>
                <c:pt idx="9870">
                  <c:v>1</c:v>
                </c:pt>
                <c:pt idx="9871">
                  <c:v>1</c:v>
                </c:pt>
                <c:pt idx="9872">
                  <c:v>1</c:v>
                </c:pt>
                <c:pt idx="9873">
                  <c:v>1</c:v>
                </c:pt>
                <c:pt idx="9874">
                  <c:v>1</c:v>
                </c:pt>
                <c:pt idx="9875">
                  <c:v>1</c:v>
                </c:pt>
                <c:pt idx="9876">
                  <c:v>1</c:v>
                </c:pt>
                <c:pt idx="9877">
                  <c:v>1</c:v>
                </c:pt>
                <c:pt idx="9878">
                  <c:v>1</c:v>
                </c:pt>
                <c:pt idx="9879">
                  <c:v>1</c:v>
                </c:pt>
                <c:pt idx="9880">
                  <c:v>1</c:v>
                </c:pt>
                <c:pt idx="9881">
                  <c:v>1</c:v>
                </c:pt>
                <c:pt idx="9882">
                  <c:v>1</c:v>
                </c:pt>
                <c:pt idx="9883">
                  <c:v>1</c:v>
                </c:pt>
                <c:pt idx="9884">
                  <c:v>1</c:v>
                </c:pt>
                <c:pt idx="9885">
                  <c:v>1</c:v>
                </c:pt>
                <c:pt idx="9886">
                  <c:v>1</c:v>
                </c:pt>
                <c:pt idx="9887">
                  <c:v>1</c:v>
                </c:pt>
                <c:pt idx="9888">
                  <c:v>1</c:v>
                </c:pt>
                <c:pt idx="9889">
                  <c:v>1</c:v>
                </c:pt>
                <c:pt idx="9890">
                  <c:v>1</c:v>
                </c:pt>
                <c:pt idx="9891">
                  <c:v>1</c:v>
                </c:pt>
                <c:pt idx="9892">
                  <c:v>1</c:v>
                </c:pt>
                <c:pt idx="9893">
                  <c:v>1</c:v>
                </c:pt>
                <c:pt idx="9894">
                  <c:v>1</c:v>
                </c:pt>
                <c:pt idx="9895">
                  <c:v>1</c:v>
                </c:pt>
                <c:pt idx="9896">
                  <c:v>1</c:v>
                </c:pt>
                <c:pt idx="9897">
                  <c:v>1</c:v>
                </c:pt>
                <c:pt idx="9898">
                  <c:v>1</c:v>
                </c:pt>
                <c:pt idx="9899">
                  <c:v>1</c:v>
                </c:pt>
                <c:pt idx="9900">
                  <c:v>1</c:v>
                </c:pt>
                <c:pt idx="9901">
                  <c:v>1</c:v>
                </c:pt>
                <c:pt idx="9902">
                  <c:v>1</c:v>
                </c:pt>
                <c:pt idx="9903">
                  <c:v>1</c:v>
                </c:pt>
                <c:pt idx="9904">
                  <c:v>1</c:v>
                </c:pt>
                <c:pt idx="9905">
                  <c:v>1</c:v>
                </c:pt>
                <c:pt idx="9906">
                  <c:v>1</c:v>
                </c:pt>
                <c:pt idx="9907">
                  <c:v>1</c:v>
                </c:pt>
                <c:pt idx="9908">
                  <c:v>1</c:v>
                </c:pt>
                <c:pt idx="9909">
                  <c:v>1</c:v>
                </c:pt>
                <c:pt idx="9910">
                  <c:v>1</c:v>
                </c:pt>
                <c:pt idx="9911">
                  <c:v>1</c:v>
                </c:pt>
                <c:pt idx="9912">
                  <c:v>1</c:v>
                </c:pt>
                <c:pt idx="9913">
                  <c:v>1</c:v>
                </c:pt>
                <c:pt idx="9914">
                  <c:v>1</c:v>
                </c:pt>
                <c:pt idx="9915">
                  <c:v>1</c:v>
                </c:pt>
                <c:pt idx="9916">
                  <c:v>1</c:v>
                </c:pt>
                <c:pt idx="9917">
                  <c:v>1</c:v>
                </c:pt>
                <c:pt idx="9918">
                  <c:v>1</c:v>
                </c:pt>
                <c:pt idx="9919">
                  <c:v>1</c:v>
                </c:pt>
                <c:pt idx="9920">
                  <c:v>1</c:v>
                </c:pt>
                <c:pt idx="9921">
                  <c:v>1</c:v>
                </c:pt>
                <c:pt idx="9922">
                  <c:v>1</c:v>
                </c:pt>
                <c:pt idx="9923">
                  <c:v>1</c:v>
                </c:pt>
                <c:pt idx="9924">
                  <c:v>1</c:v>
                </c:pt>
                <c:pt idx="9925">
                  <c:v>1</c:v>
                </c:pt>
                <c:pt idx="9926">
                  <c:v>1</c:v>
                </c:pt>
                <c:pt idx="9927">
                  <c:v>1</c:v>
                </c:pt>
                <c:pt idx="9928">
                  <c:v>1</c:v>
                </c:pt>
                <c:pt idx="9929">
                  <c:v>1</c:v>
                </c:pt>
                <c:pt idx="9930">
                  <c:v>1</c:v>
                </c:pt>
                <c:pt idx="9931">
                  <c:v>1</c:v>
                </c:pt>
                <c:pt idx="9932">
                  <c:v>1</c:v>
                </c:pt>
                <c:pt idx="9933">
                  <c:v>1</c:v>
                </c:pt>
                <c:pt idx="9934">
                  <c:v>1</c:v>
                </c:pt>
                <c:pt idx="9935">
                  <c:v>1</c:v>
                </c:pt>
                <c:pt idx="9936">
                  <c:v>1</c:v>
                </c:pt>
                <c:pt idx="9937">
                  <c:v>1</c:v>
                </c:pt>
                <c:pt idx="9938">
                  <c:v>1</c:v>
                </c:pt>
                <c:pt idx="9939">
                  <c:v>1</c:v>
                </c:pt>
                <c:pt idx="9940">
                  <c:v>1</c:v>
                </c:pt>
                <c:pt idx="9941">
                  <c:v>1</c:v>
                </c:pt>
                <c:pt idx="9942">
                  <c:v>1</c:v>
                </c:pt>
                <c:pt idx="9943">
                  <c:v>1</c:v>
                </c:pt>
                <c:pt idx="9944">
                  <c:v>1</c:v>
                </c:pt>
                <c:pt idx="9945">
                  <c:v>1</c:v>
                </c:pt>
                <c:pt idx="9946">
                  <c:v>1</c:v>
                </c:pt>
                <c:pt idx="9947">
                  <c:v>1</c:v>
                </c:pt>
                <c:pt idx="9948">
                  <c:v>1</c:v>
                </c:pt>
                <c:pt idx="9949">
                  <c:v>1</c:v>
                </c:pt>
                <c:pt idx="9950">
                  <c:v>1</c:v>
                </c:pt>
                <c:pt idx="9951">
                  <c:v>1</c:v>
                </c:pt>
                <c:pt idx="9952">
                  <c:v>1</c:v>
                </c:pt>
                <c:pt idx="9953">
                  <c:v>1</c:v>
                </c:pt>
                <c:pt idx="9954">
                  <c:v>1</c:v>
                </c:pt>
                <c:pt idx="9955">
                  <c:v>1</c:v>
                </c:pt>
                <c:pt idx="9956">
                  <c:v>1</c:v>
                </c:pt>
                <c:pt idx="9957">
                  <c:v>1</c:v>
                </c:pt>
                <c:pt idx="9958">
                  <c:v>1</c:v>
                </c:pt>
                <c:pt idx="9959">
                  <c:v>1</c:v>
                </c:pt>
                <c:pt idx="9960">
                  <c:v>1</c:v>
                </c:pt>
                <c:pt idx="9961">
                  <c:v>1</c:v>
                </c:pt>
                <c:pt idx="9962">
                  <c:v>1</c:v>
                </c:pt>
                <c:pt idx="9963">
                  <c:v>1</c:v>
                </c:pt>
                <c:pt idx="9964">
                  <c:v>1</c:v>
                </c:pt>
                <c:pt idx="9965">
                  <c:v>1</c:v>
                </c:pt>
                <c:pt idx="9966">
                  <c:v>1</c:v>
                </c:pt>
                <c:pt idx="9967">
                  <c:v>1</c:v>
                </c:pt>
                <c:pt idx="9968">
                  <c:v>1</c:v>
                </c:pt>
                <c:pt idx="9969">
                  <c:v>1</c:v>
                </c:pt>
                <c:pt idx="9970">
                  <c:v>1</c:v>
                </c:pt>
                <c:pt idx="9971">
                  <c:v>1</c:v>
                </c:pt>
                <c:pt idx="9972">
                  <c:v>1</c:v>
                </c:pt>
                <c:pt idx="9973">
                  <c:v>1</c:v>
                </c:pt>
                <c:pt idx="9974">
                  <c:v>1</c:v>
                </c:pt>
                <c:pt idx="9975">
                  <c:v>1</c:v>
                </c:pt>
                <c:pt idx="9976">
                  <c:v>1</c:v>
                </c:pt>
                <c:pt idx="9977">
                  <c:v>1</c:v>
                </c:pt>
                <c:pt idx="9978">
                  <c:v>1</c:v>
                </c:pt>
                <c:pt idx="9979">
                  <c:v>1</c:v>
                </c:pt>
                <c:pt idx="9980">
                  <c:v>1</c:v>
                </c:pt>
                <c:pt idx="9981">
                  <c:v>1</c:v>
                </c:pt>
                <c:pt idx="9982">
                  <c:v>1</c:v>
                </c:pt>
                <c:pt idx="9983">
                  <c:v>1</c:v>
                </c:pt>
                <c:pt idx="9984">
                  <c:v>1</c:v>
                </c:pt>
                <c:pt idx="9985">
                  <c:v>1</c:v>
                </c:pt>
                <c:pt idx="9986">
                  <c:v>1</c:v>
                </c:pt>
                <c:pt idx="9987">
                  <c:v>1</c:v>
                </c:pt>
                <c:pt idx="9988">
                  <c:v>1</c:v>
                </c:pt>
                <c:pt idx="9989">
                  <c:v>1</c:v>
                </c:pt>
                <c:pt idx="9990">
                  <c:v>1</c:v>
                </c:pt>
                <c:pt idx="9991">
                  <c:v>1</c:v>
                </c:pt>
                <c:pt idx="9992">
                  <c:v>1</c:v>
                </c:pt>
                <c:pt idx="9993">
                  <c:v>1</c:v>
                </c:pt>
                <c:pt idx="9994">
                  <c:v>1</c:v>
                </c:pt>
                <c:pt idx="9995">
                  <c:v>1</c:v>
                </c:pt>
                <c:pt idx="9996">
                  <c:v>1</c:v>
                </c:pt>
                <c:pt idx="9997">
                  <c:v>1</c:v>
                </c:pt>
                <c:pt idx="9998">
                  <c:v>1</c:v>
                </c:pt>
                <c:pt idx="9999">
                  <c:v>1</c:v>
                </c:pt>
                <c:pt idx="10000">
                  <c:v>1</c:v>
                </c:pt>
                <c:pt idx="10001">
                  <c:v>1</c:v>
                </c:pt>
                <c:pt idx="10002">
                  <c:v>1</c:v>
                </c:pt>
                <c:pt idx="10003">
                  <c:v>1</c:v>
                </c:pt>
                <c:pt idx="10004">
                  <c:v>1</c:v>
                </c:pt>
                <c:pt idx="10005">
                  <c:v>1</c:v>
                </c:pt>
                <c:pt idx="10006">
                  <c:v>1</c:v>
                </c:pt>
                <c:pt idx="10007">
                  <c:v>1</c:v>
                </c:pt>
                <c:pt idx="10008">
                  <c:v>1</c:v>
                </c:pt>
                <c:pt idx="10009">
                  <c:v>1</c:v>
                </c:pt>
                <c:pt idx="10010">
                  <c:v>1</c:v>
                </c:pt>
                <c:pt idx="10011">
                  <c:v>1</c:v>
                </c:pt>
                <c:pt idx="10012">
                  <c:v>1</c:v>
                </c:pt>
                <c:pt idx="10013">
                  <c:v>1</c:v>
                </c:pt>
                <c:pt idx="10014">
                  <c:v>1</c:v>
                </c:pt>
                <c:pt idx="10015">
                  <c:v>1</c:v>
                </c:pt>
                <c:pt idx="10016">
                  <c:v>1</c:v>
                </c:pt>
                <c:pt idx="10017">
                  <c:v>1</c:v>
                </c:pt>
                <c:pt idx="10018">
                  <c:v>1</c:v>
                </c:pt>
                <c:pt idx="10019">
                  <c:v>1</c:v>
                </c:pt>
                <c:pt idx="10020">
                  <c:v>1</c:v>
                </c:pt>
                <c:pt idx="10021">
                  <c:v>1</c:v>
                </c:pt>
                <c:pt idx="10022">
                  <c:v>1</c:v>
                </c:pt>
                <c:pt idx="10023">
                  <c:v>1</c:v>
                </c:pt>
                <c:pt idx="10024">
                  <c:v>1</c:v>
                </c:pt>
                <c:pt idx="10025">
                  <c:v>1</c:v>
                </c:pt>
                <c:pt idx="10026">
                  <c:v>1</c:v>
                </c:pt>
                <c:pt idx="10027">
                  <c:v>1</c:v>
                </c:pt>
                <c:pt idx="10028">
                  <c:v>1</c:v>
                </c:pt>
                <c:pt idx="10029">
                  <c:v>1</c:v>
                </c:pt>
                <c:pt idx="10030">
                  <c:v>1</c:v>
                </c:pt>
                <c:pt idx="10031">
                  <c:v>1</c:v>
                </c:pt>
                <c:pt idx="10032">
                  <c:v>1</c:v>
                </c:pt>
                <c:pt idx="10033">
                  <c:v>1</c:v>
                </c:pt>
                <c:pt idx="10034">
                  <c:v>1</c:v>
                </c:pt>
                <c:pt idx="10035">
                  <c:v>1</c:v>
                </c:pt>
                <c:pt idx="10036">
                  <c:v>1</c:v>
                </c:pt>
                <c:pt idx="10037">
                  <c:v>1</c:v>
                </c:pt>
                <c:pt idx="10038">
                  <c:v>1</c:v>
                </c:pt>
                <c:pt idx="10039">
                  <c:v>1</c:v>
                </c:pt>
                <c:pt idx="10040">
                  <c:v>1</c:v>
                </c:pt>
                <c:pt idx="10041">
                  <c:v>1</c:v>
                </c:pt>
                <c:pt idx="10042">
                  <c:v>1</c:v>
                </c:pt>
                <c:pt idx="10043">
                  <c:v>1</c:v>
                </c:pt>
                <c:pt idx="10044">
                  <c:v>1</c:v>
                </c:pt>
                <c:pt idx="10045">
                  <c:v>1</c:v>
                </c:pt>
                <c:pt idx="10046">
                  <c:v>1</c:v>
                </c:pt>
                <c:pt idx="10047">
                  <c:v>1</c:v>
                </c:pt>
                <c:pt idx="10048">
                  <c:v>1</c:v>
                </c:pt>
                <c:pt idx="10049">
                  <c:v>1</c:v>
                </c:pt>
                <c:pt idx="10050">
                  <c:v>1</c:v>
                </c:pt>
                <c:pt idx="10051">
                  <c:v>1</c:v>
                </c:pt>
                <c:pt idx="10052">
                  <c:v>1</c:v>
                </c:pt>
                <c:pt idx="10053">
                  <c:v>1</c:v>
                </c:pt>
                <c:pt idx="10054">
                  <c:v>1</c:v>
                </c:pt>
                <c:pt idx="10055">
                  <c:v>1</c:v>
                </c:pt>
                <c:pt idx="10056">
                  <c:v>1</c:v>
                </c:pt>
                <c:pt idx="10057">
                  <c:v>1</c:v>
                </c:pt>
                <c:pt idx="10058">
                  <c:v>1</c:v>
                </c:pt>
                <c:pt idx="10059">
                  <c:v>1</c:v>
                </c:pt>
                <c:pt idx="10060">
                  <c:v>1</c:v>
                </c:pt>
                <c:pt idx="10061">
                  <c:v>1</c:v>
                </c:pt>
                <c:pt idx="10062">
                  <c:v>1</c:v>
                </c:pt>
                <c:pt idx="10063">
                  <c:v>1</c:v>
                </c:pt>
                <c:pt idx="10064">
                  <c:v>1</c:v>
                </c:pt>
                <c:pt idx="10065">
                  <c:v>1</c:v>
                </c:pt>
                <c:pt idx="10066">
                  <c:v>1</c:v>
                </c:pt>
                <c:pt idx="10067">
                  <c:v>1</c:v>
                </c:pt>
                <c:pt idx="10068">
                  <c:v>1</c:v>
                </c:pt>
                <c:pt idx="10069">
                  <c:v>1</c:v>
                </c:pt>
                <c:pt idx="10070">
                  <c:v>1</c:v>
                </c:pt>
                <c:pt idx="10071">
                  <c:v>1</c:v>
                </c:pt>
                <c:pt idx="10072">
                  <c:v>1</c:v>
                </c:pt>
                <c:pt idx="10073">
                  <c:v>1</c:v>
                </c:pt>
                <c:pt idx="10074">
                  <c:v>1</c:v>
                </c:pt>
                <c:pt idx="10075">
                  <c:v>1</c:v>
                </c:pt>
                <c:pt idx="10076">
                  <c:v>1</c:v>
                </c:pt>
                <c:pt idx="10077">
                  <c:v>1</c:v>
                </c:pt>
                <c:pt idx="10078">
                  <c:v>1</c:v>
                </c:pt>
                <c:pt idx="10079">
                  <c:v>1</c:v>
                </c:pt>
                <c:pt idx="10080">
                  <c:v>1</c:v>
                </c:pt>
                <c:pt idx="10081">
                  <c:v>1</c:v>
                </c:pt>
                <c:pt idx="10082">
                  <c:v>1</c:v>
                </c:pt>
                <c:pt idx="10083">
                  <c:v>1</c:v>
                </c:pt>
                <c:pt idx="10084">
                  <c:v>1</c:v>
                </c:pt>
                <c:pt idx="10085">
                  <c:v>1</c:v>
                </c:pt>
                <c:pt idx="10086">
                  <c:v>1</c:v>
                </c:pt>
                <c:pt idx="10087">
                  <c:v>1</c:v>
                </c:pt>
                <c:pt idx="10088">
                  <c:v>1</c:v>
                </c:pt>
                <c:pt idx="10089">
                  <c:v>1</c:v>
                </c:pt>
                <c:pt idx="10090">
                  <c:v>1</c:v>
                </c:pt>
                <c:pt idx="10091">
                  <c:v>1</c:v>
                </c:pt>
                <c:pt idx="10092">
                  <c:v>1</c:v>
                </c:pt>
                <c:pt idx="10093">
                  <c:v>1</c:v>
                </c:pt>
                <c:pt idx="10094">
                  <c:v>1</c:v>
                </c:pt>
                <c:pt idx="10095">
                  <c:v>1</c:v>
                </c:pt>
                <c:pt idx="10096">
                  <c:v>1</c:v>
                </c:pt>
                <c:pt idx="10097">
                  <c:v>1</c:v>
                </c:pt>
                <c:pt idx="10098">
                  <c:v>1</c:v>
                </c:pt>
                <c:pt idx="10099">
                  <c:v>1</c:v>
                </c:pt>
                <c:pt idx="10100">
                  <c:v>1</c:v>
                </c:pt>
                <c:pt idx="10101">
                  <c:v>1</c:v>
                </c:pt>
                <c:pt idx="10102">
                  <c:v>1</c:v>
                </c:pt>
                <c:pt idx="10103">
                  <c:v>1</c:v>
                </c:pt>
                <c:pt idx="10104">
                  <c:v>1</c:v>
                </c:pt>
                <c:pt idx="10105">
                  <c:v>1</c:v>
                </c:pt>
                <c:pt idx="10106">
                  <c:v>1</c:v>
                </c:pt>
                <c:pt idx="10107">
                  <c:v>1</c:v>
                </c:pt>
                <c:pt idx="10108">
                  <c:v>1</c:v>
                </c:pt>
                <c:pt idx="10109">
                  <c:v>1</c:v>
                </c:pt>
                <c:pt idx="10110">
                  <c:v>1</c:v>
                </c:pt>
                <c:pt idx="10111">
                  <c:v>1</c:v>
                </c:pt>
                <c:pt idx="10112">
                  <c:v>1</c:v>
                </c:pt>
                <c:pt idx="10113">
                  <c:v>1</c:v>
                </c:pt>
                <c:pt idx="10114">
                  <c:v>1</c:v>
                </c:pt>
                <c:pt idx="10115">
                  <c:v>1</c:v>
                </c:pt>
                <c:pt idx="10116">
                  <c:v>1</c:v>
                </c:pt>
                <c:pt idx="10117">
                  <c:v>1</c:v>
                </c:pt>
                <c:pt idx="10118">
                  <c:v>1</c:v>
                </c:pt>
                <c:pt idx="10119">
                  <c:v>1</c:v>
                </c:pt>
                <c:pt idx="10120">
                  <c:v>1</c:v>
                </c:pt>
                <c:pt idx="10121">
                  <c:v>1</c:v>
                </c:pt>
                <c:pt idx="10122">
                  <c:v>1</c:v>
                </c:pt>
                <c:pt idx="10123">
                  <c:v>1</c:v>
                </c:pt>
                <c:pt idx="10124">
                  <c:v>1</c:v>
                </c:pt>
                <c:pt idx="10125">
                  <c:v>1</c:v>
                </c:pt>
                <c:pt idx="10126">
                  <c:v>1</c:v>
                </c:pt>
                <c:pt idx="10127">
                  <c:v>1</c:v>
                </c:pt>
                <c:pt idx="10128">
                  <c:v>1</c:v>
                </c:pt>
                <c:pt idx="10129">
                  <c:v>1</c:v>
                </c:pt>
                <c:pt idx="10130">
                  <c:v>1</c:v>
                </c:pt>
                <c:pt idx="10131">
                  <c:v>1</c:v>
                </c:pt>
                <c:pt idx="10132">
                  <c:v>1</c:v>
                </c:pt>
                <c:pt idx="10133">
                  <c:v>1</c:v>
                </c:pt>
                <c:pt idx="10134">
                  <c:v>1</c:v>
                </c:pt>
                <c:pt idx="10135">
                  <c:v>1</c:v>
                </c:pt>
                <c:pt idx="10136">
                  <c:v>1</c:v>
                </c:pt>
                <c:pt idx="10137">
                  <c:v>1</c:v>
                </c:pt>
                <c:pt idx="10138">
                  <c:v>1</c:v>
                </c:pt>
                <c:pt idx="10139">
                  <c:v>1</c:v>
                </c:pt>
                <c:pt idx="10140">
                  <c:v>1</c:v>
                </c:pt>
                <c:pt idx="10141">
                  <c:v>1</c:v>
                </c:pt>
                <c:pt idx="10142">
                  <c:v>1</c:v>
                </c:pt>
                <c:pt idx="10143">
                  <c:v>1</c:v>
                </c:pt>
                <c:pt idx="10144">
                  <c:v>1</c:v>
                </c:pt>
                <c:pt idx="10145">
                  <c:v>1</c:v>
                </c:pt>
                <c:pt idx="10146">
                  <c:v>1</c:v>
                </c:pt>
                <c:pt idx="10147">
                  <c:v>1</c:v>
                </c:pt>
                <c:pt idx="10148">
                  <c:v>1</c:v>
                </c:pt>
                <c:pt idx="10149">
                  <c:v>1</c:v>
                </c:pt>
                <c:pt idx="10150">
                  <c:v>1</c:v>
                </c:pt>
                <c:pt idx="10151">
                  <c:v>1</c:v>
                </c:pt>
                <c:pt idx="10152">
                  <c:v>1</c:v>
                </c:pt>
                <c:pt idx="10153">
                  <c:v>1</c:v>
                </c:pt>
                <c:pt idx="10154">
                  <c:v>1</c:v>
                </c:pt>
                <c:pt idx="10155">
                  <c:v>1</c:v>
                </c:pt>
                <c:pt idx="10156">
                  <c:v>1</c:v>
                </c:pt>
                <c:pt idx="10157">
                  <c:v>1</c:v>
                </c:pt>
                <c:pt idx="10158">
                  <c:v>1</c:v>
                </c:pt>
                <c:pt idx="10159">
                  <c:v>1</c:v>
                </c:pt>
                <c:pt idx="10160">
                  <c:v>1</c:v>
                </c:pt>
                <c:pt idx="10161">
                  <c:v>1</c:v>
                </c:pt>
                <c:pt idx="10162">
                  <c:v>1</c:v>
                </c:pt>
                <c:pt idx="10163">
                  <c:v>1</c:v>
                </c:pt>
                <c:pt idx="10164">
                  <c:v>1</c:v>
                </c:pt>
                <c:pt idx="10165">
                  <c:v>1</c:v>
                </c:pt>
                <c:pt idx="10166">
                  <c:v>1</c:v>
                </c:pt>
                <c:pt idx="10167">
                  <c:v>1</c:v>
                </c:pt>
                <c:pt idx="10168">
                  <c:v>1</c:v>
                </c:pt>
                <c:pt idx="10169">
                  <c:v>1</c:v>
                </c:pt>
                <c:pt idx="10170">
                  <c:v>1</c:v>
                </c:pt>
                <c:pt idx="10171">
                  <c:v>1</c:v>
                </c:pt>
                <c:pt idx="10172">
                  <c:v>1</c:v>
                </c:pt>
                <c:pt idx="10173">
                  <c:v>1</c:v>
                </c:pt>
                <c:pt idx="10174">
                  <c:v>1</c:v>
                </c:pt>
                <c:pt idx="10175">
                  <c:v>1</c:v>
                </c:pt>
                <c:pt idx="10176">
                  <c:v>1</c:v>
                </c:pt>
                <c:pt idx="10177">
                  <c:v>1</c:v>
                </c:pt>
                <c:pt idx="10178">
                  <c:v>1</c:v>
                </c:pt>
                <c:pt idx="10179">
                  <c:v>1</c:v>
                </c:pt>
                <c:pt idx="10180">
                  <c:v>1</c:v>
                </c:pt>
                <c:pt idx="10181">
                  <c:v>1</c:v>
                </c:pt>
                <c:pt idx="10182">
                  <c:v>1</c:v>
                </c:pt>
                <c:pt idx="10183">
                  <c:v>1</c:v>
                </c:pt>
                <c:pt idx="10184">
                  <c:v>1</c:v>
                </c:pt>
                <c:pt idx="10185">
                  <c:v>1</c:v>
                </c:pt>
                <c:pt idx="10186">
                  <c:v>1</c:v>
                </c:pt>
                <c:pt idx="10187">
                  <c:v>1</c:v>
                </c:pt>
                <c:pt idx="10188">
                  <c:v>1</c:v>
                </c:pt>
                <c:pt idx="10189">
                  <c:v>1</c:v>
                </c:pt>
                <c:pt idx="10190">
                  <c:v>1</c:v>
                </c:pt>
                <c:pt idx="10191">
                  <c:v>1</c:v>
                </c:pt>
                <c:pt idx="10192">
                  <c:v>1</c:v>
                </c:pt>
                <c:pt idx="10193">
                  <c:v>1</c:v>
                </c:pt>
                <c:pt idx="10194">
                  <c:v>1</c:v>
                </c:pt>
                <c:pt idx="10195">
                  <c:v>1</c:v>
                </c:pt>
                <c:pt idx="10196">
                  <c:v>1</c:v>
                </c:pt>
                <c:pt idx="10197">
                  <c:v>1</c:v>
                </c:pt>
                <c:pt idx="10198">
                  <c:v>1</c:v>
                </c:pt>
                <c:pt idx="10199">
                  <c:v>1</c:v>
                </c:pt>
                <c:pt idx="10200">
                  <c:v>1</c:v>
                </c:pt>
                <c:pt idx="10201">
                  <c:v>1</c:v>
                </c:pt>
                <c:pt idx="10202">
                  <c:v>1</c:v>
                </c:pt>
                <c:pt idx="10203">
                  <c:v>1</c:v>
                </c:pt>
                <c:pt idx="10204">
                  <c:v>1</c:v>
                </c:pt>
                <c:pt idx="10205">
                  <c:v>1</c:v>
                </c:pt>
                <c:pt idx="10206">
                  <c:v>1</c:v>
                </c:pt>
                <c:pt idx="10207">
                  <c:v>1</c:v>
                </c:pt>
                <c:pt idx="10208">
                  <c:v>1</c:v>
                </c:pt>
                <c:pt idx="10209">
                  <c:v>1</c:v>
                </c:pt>
                <c:pt idx="10210">
                  <c:v>1</c:v>
                </c:pt>
                <c:pt idx="10211">
                  <c:v>1</c:v>
                </c:pt>
                <c:pt idx="10212">
                  <c:v>1</c:v>
                </c:pt>
                <c:pt idx="10213">
                  <c:v>1</c:v>
                </c:pt>
                <c:pt idx="10214">
                  <c:v>1</c:v>
                </c:pt>
                <c:pt idx="10215">
                  <c:v>1</c:v>
                </c:pt>
                <c:pt idx="10216">
                  <c:v>1</c:v>
                </c:pt>
                <c:pt idx="10217">
                  <c:v>1</c:v>
                </c:pt>
                <c:pt idx="10218">
                  <c:v>1</c:v>
                </c:pt>
                <c:pt idx="10219">
                  <c:v>1</c:v>
                </c:pt>
                <c:pt idx="10220">
                  <c:v>1</c:v>
                </c:pt>
                <c:pt idx="10221">
                  <c:v>1</c:v>
                </c:pt>
                <c:pt idx="10222">
                  <c:v>1</c:v>
                </c:pt>
                <c:pt idx="10223">
                  <c:v>1</c:v>
                </c:pt>
                <c:pt idx="10224">
                  <c:v>1</c:v>
                </c:pt>
                <c:pt idx="10225">
                  <c:v>1</c:v>
                </c:pt>
                <c:pt idx="10226">
                  <c:v>1</c:v>
                </c:pt>
                <c:pt idx="10227">
                  <c:v>1</c:v>
                </c:pt>
                <c:pt idx="10228">
                  <c:v>1</c:v>
                </c:pt>
                <c:pt idx="10229">
                  <c:v>1</c:v>
                </c:pt>
                <c:pt idx="10230">
                  <c:v>1</c:v>
                </c:pt>
                <c:pt idx="10231">
                  <c:v>1</c:v>
                </c:pt>
                <c:pt idx="10232">
                  <c:v>1</c:v>
                </c:pt>
                <c:pt idx="10233">
                  <c:v>1</c:v>
                </c:pt>
                <c:pt idx="10234">
                  <c:v>1</c:v>
                </c:pt>
                <c:pt idx="10235">
                  <c:v>1</c:v>
                </c:pt>
                <c:pt idx="10236">
                  <c:v>1</c:v>
                </c:pt>
                <c:pt idx="10237">
                  <c:v>1</c:v>
                </c:pt>
                <c:pt idx="10238">
                  <c:v>1</c:v>
                </c:pt>
                <c:pt idx="10239">
                  <c:v>1</c:v>
                </c:pt>
                <c:pt idx="10240">
                  <c:v>1</c:v>
                </c:pt>
                <c:pt idx="10241">
                  <c:v>1</c:v>
                </c:pt>
                <c:pt idx="10242">
                  <c:v>1</c:v>
                </c:pt>
                <c:pt idx="10243">
                  <c:v>1</c:v>
                </c:pt>
                <c:pt idx="10244">
                  <c:v>1</c:v>
                </c:pt>
                <c:pt idx="10245">
                  <c:v>1</c:v>
                </c:pt>
                <c:pt idx="10246">
                  <c:v>1</c:v>
                </c:pt>
                <c:pt idx="10247">
                  <c:v>1</c:v>
                </c:pt>
                <c:pt idx="10248">
                  <c:v>1</c:v>
                </c:pt>
                <c:pt idx="10249">
                  <c:v>1</c:v>
                </c:pt>
                <c:pt idx="10250">
                  <c:v>1</c:v>
                </c:pt>
                <c:pt idx="10251">
                  <c:v>1</c:v>
                </c:pt>
                <c:pt idx="10252">
                  <c:v>1</c:v>
                </c:pt>
                <c:pt idx="10253">
                  <c:v>1</c:v>
                </c:pt>
                <c:pt idx="10254">
                  <c:v>1</c:v>
                </c:pt>
                <c:pt idx="10255">
                  <c:v>1</c:v>
                </c:pt>
                <c:pt idx="10256">
                  <c:v>1</c:v>
                </c:pt>
                <c:pt idx="10257">
                  <c:v>1</c:v>
                </c:pt>
                <c:pt idx="10258">
                  <c:v>1</c:v>
                </c:pt>
                <c:pt idx="10259">
                  <c:v>1</c:v>
                </c:pt>
                <c:pt idx="10260">
                  <c:v>1</c:v>
                </c:pt>
                <c:pt idx="10261">
                  <c:v>1</c:v>
                </c:pt>
                <c:pt idx="10262">
                  <c:v>1</c:v>
                </c:pt>
                <c:pt idx="10263">
                  <c:v>1</c:v>
                </c:pt>
                <c:pt idx="10264">
                  <c:v>1</c:v>
                </c:pt>
                <c:pt idx="10265">
                  <c:v>1</c:v>
                </c:pt>
                <c:pt idx="10266">
                  <c:v>1</c:v>
                </c:pt>
                <c:pt idx="10267">
                  <c:v>1</c:v>
                </c:pt>
                <c:pt idx="10268">
                  <c:v>1</c:v>
                </c:pt>
                <c:pt idx="10269">
                  <c:v>1</c:v>
                </c:pt>
                <c:pt idx="10270">
                  <c:v>1</c:v>
                </c:pt>
                <c:pt idx="10271">
                  <c:v>1</c:v>
                </c:pt>
                <c:pt idx="10272">
                  <c:v>1</c:v>
                </c:pt>
                <c:pt idx="10273">
                  <c:v>1</c:v>
                </c:pt>
                <c:pt idx="10274">
                  <c:v>1</c:v>
                </c:pt>
                <c:pt idx="10275">
                  <c:v>1</c:v>
                </c:pt>
                <c:pt idx="10276">
                  <c:v>1</c:v>
                </c:pt>
                <c:pt idx="10277">
                  <c:v>1</c:v>
                </c:pt>
                <c:pt idx="10278">
                  <c:v>1</c:v>
                </c:pt>
                <c:pt idx="10279">
                  <c:v>1</c:v>
                </c:pt>
                <c:pt idx="10280">
                  <c:v>1</c:v>
                </c:pt>
                <c:pt idx="10281">
                  <c:v>1</c:v>
                </c:pt>
                <c:pt idx="10282">
                  <c:v>1</c:v>
                </c:pt>
                <c:pt idx="10283">
                  <c:v>1</c:v>
                </c:pt>
                <c:pt idx="10284">
                  <c:v>1</c:v>
                </c:pt>
                <c:pt idx="10285">
                  <c:v>1</c:v>
                </c:pt>
                <c:pt idx="10286">
                  <c:v>1</c:v>
                </c:pt>
                <c:pt idx="10287">
                  <c:v>1</c:v>
                </c:pt>
                <c:pt idx="10288">
                  <c:v>1</c:v>
                </c:pt>
                <c:pt idx="10289">
                  <c:v>1</c:v>
                </c:pt>
                <c:pt idx="10290">
                  <c:v>1</c:v>
                </c:pt>
                <c:pt idx="10291">
                  <c:v>1</c:v>
                </c:pt>
                <c:pt idx="10292">
                  <c:v>1</c:v>
                </c:pt>
                <c:pt idx="10293">
                  <c:v>1</c:v>
                </c:pt>
                <c:pt idx="10294">
                  <c:v>1</c:v>
                </c:pt>
                <c:pt idx="10295">
                  <c:v>1</c:v>
                </c:pt>
                <c:pt idx="10296">
                  <c:v>1</c:v>
                </c:pt>
                <c:pt idx="10297">
                  <c:v>1</c:v>
                </c:pt>
                <c:pt idx="10298">
                  <c:v>1</c:v>
                </c:pt>
                <c:pt idx="10299">
                  <c:v>1</c:v>
                </c:pt>
                <c:pt idx="10300">
                  <c:v>1</c:v>
                </c:pt>
                <c:pt idx="10301">
                  <c:v>1</c:v>
                </c:pt>
                <c:pt idx="10302">
                  <c:v>1</c:v>
                </c:pt>
                <c:pt idx="10303">
                  <c:v>1</c:v>
                </c:pt>
                <c:pt idx="10304">
                  <c:v>1</c:v>
                </c:pt>
                <c:pt idx="10305">
                  <c:v>1</c:v>
                </c:pt>
                <c:pt idx="10306">
                  <c:v>1</c:v>
                </c:pt>
                <c:pt idx="10307">
                  <c:v>1</c:v>
                </c:pt>
                <c:pt idx="10308">
                  <c:v>1</c:v>
                </c:pt>
                <c:pt idx="10309">
                  <c:v>1</c:v>
                </c:pt>
                <c:pt idx="10310">
                  <c:v>1</c:v>
                </c:pt>
                <c:pt idx="10311">
                  <c:v>1</c:v>
                </c:pt>
                <c:pt idx="10312">
                  <c:v>1</c:v>
                </c:pt>
                <c:pt idx="10313">
                  <c:v>1</c:v>
                </c:pt>
                <c:pt idx="10314">
                  <c:v>1</c:v>
                </c:pt>
                <c:pt idx="10315">
                  <c:v>1</c:v>
                </c:pt>
                <c:pt idx="10316">
                  <c:v>1</c:v>
                </c:pt>
                <c:pt idx="10317">
                  <c:v>1</c:v>
                </c:pt>
                <c:pt idx="10318">
                  <c:v>1</c:v>
                </c:pt>
                <c:pt idx="10319">
                  <c:v>1</c:v>
                </c:pt>
                <c:pt idx="10320">
                  <c:v>1</c:v>
                </c:pt>
                <c:pt idx="10321">
                  <c:v>1</c:v>
                </c:pt>
                <c:pt idx="10322">
                  <c:v>1</c:v>
                </c:pt>
                <c:pt idx="10323">
                  <c:v>1</c:v>
                </c:pt>
                <c:pt idx="10324">
                  <c:v>1</c:v>
                </c:pt>
                <c:pt idx="10325">
                  <c:v>1</c:v>
                </c:pt>
                <c:pt idx="10326">
                  <c:v>1</c:v>
                </c:pt>
                <c:pt idx="10327">
                  <c:v>1</c:v>
                </c:pt>
                <c:pt idx="10328">
                  <c:v>1</c:v>
                </c:pt>
                <c:pt idx="10329">
                  <c:v>1</c:v>
                </c:pt>
                <c:pt idx="10330">
                  <c:v>1</c:v>
                </c:pt>
                <c:pt idx="10331">
                  <c:v>1</c:v>
                </c:pt>
                <c:pt idx="10332">
                  <c:v>1</c:v>
                </c:pt>
                <c:pt idx="10333">
                  <c:v>1</c:v>
                </c:pt>
                <c:pt idx="10334">
                  <c:v>1</c:v>
                </c:pt>
                <c:pt idx="10335">
                  <c:v>1</c:v>
                </c:pt>
                <c:pt idx="10336">
                  <c:v>1</c:v>
                </c:pt>
                <c:pt idx="10337">
                  <c:v>1</c:v>
                </c:pt>
                <c:pt idx="10338">
                  <c:v>1</c:v>
                </c:pt>
                <c:pt idx="10339">
                  <c:v>1</c:v>
                </c:pt>
                <c:pt idx="10340">
                  <c:v>1</c:v>
                </c:pt>
                <c:pt idx="10341">
                  <c:v>1</c:v>
                </c:pt>
                <c:pt idx="10342">
                  <c:v>1</c:v>
                </c:pt>
                <c:pt idx="10343">
                  <c:v>1</c:v>
                </c:pt>
                <c:pt idx="10344">
                  <c:v>1</c:v>
                </c:pt>
                <c:pt idx="10345">
                  <c:v>1</c:v>
                </c:pt>
                <c:pt idx="10346">
                  <c:v>1</c:v>
                </c:pt>
                <c:pt idx="10347">
                  <c:v>1</c:v>
                </c:pt>
                <c:pt idx="10348">
                  <c:v>1</c:v>
                </c:pt>
                <c:pt idx="10349">
                  <c:v>1</c:v>
                </c:pt>
                <c:pt idx="10350">
                  <c:v>1</c:v>
                </c:pt>
                <c:pt idx="10351">
                  <c:v>1</c:v>
                </c:pt>
                <c:pt idx="10352">
                  <c:v>1</c:v>
                </c:pt>
                <c:pt idx="10353">
                  <c:v>1</c:v>
                </c:pt>
                <c:pt idx="10354">
                  <c:v>1</c:v>
                </c:pt>
                <c:pt idx="10355">
                  <c:v>1</c:v>
                </c:pt>
                <c:pt idx="10356">
                  <c:v>1</c:v>
                </c:pt>
                <c:pt idx="10357">
                  <c:v>1</c:v>
                </c:pt>
                <c:pt idx="10358">
                  <c:v>1</c:v>
                </c:pt>
                <c:pt idx="10359">
                  <c:v>1</c:v>
                </c:pt>
                <c:pt idx="10360">
                  <c:v>1</c:v>
                </c:pt>
                <c:pt idx="10361">
                  <c:v>1</c:v>
                </c:pt>
                <c:pt idx="10362">
                  <c:v>1</c:v>
                </c:pt>
                <c:pt idx="10363">
                  <c:v>1</c:v>
                </c:pt>
                <c:pt idx="10364">
                  <c:v>1</c:v>
                </c:pt>
                <c:pt idx="10365">
                  <c:v>1</c:v>
                </c:pt>
                <c:pt idx="10366">
                  <c:v>1</c:v>
                </c:pt>
                <c:pt idx="10367">
                  <c:v>1</c:v>
                </c:pt>
                <c:pt idx="10368">
                  <c:v>1</c:v>
                </c:pt>
                <c:pt idx="10369">
                  <c:v>1</c:v>
                </c:pt>
                <c:pt idx="10370">
                  <c:v>1</c:v>
                </c:pt>
                <c:pt idx="10371">
                  <c:v>1</c:v>
                </c:pt>
                <c:pt idx="10372">
                  <c:v>1</c:v>
                </c:pt>
                <c:pt idx="10373">
                  <c:v>1</c:v>
                </c:pt>
                <c:pt idx="10374">
                  <c:v>1</c:v>
                </c:pt>
                <c:pt idx="10375">
                  <c:v>1</c:v>
                </c:pt>
                <c:pt idx="10376">
                  <c:v>1</c:v>
                </c:pt>
                <c:pt idx="10377">
                  <c:v>1</c:v>
                </c:pt>
                <c:pt idx="10378">
                  <c:v>1</c:v>
                </c:pt>
                <c:pt idx="10379">
                  <c:v>1</c:v>
                </c:pt>
                <c:pt idx="10380">
                  <c:v>1</c:v>
                </c:pt>
                <c:pt idx="10381">
                  <c:v>1</c:v>
                </c:pt>
                <c:pt idx="10382">
                  <c:v>1</c:v>
                </c:pt>
                <c:pt idx="10383">
                  <c:v>1</c:v>
                </c:pt>
                <c:pt idx="10384">
                  <c:v>1</c:v>
                </c:pt>
                <c:pt idx="10385">
                  <c:v>1</c:v>
                </c:pt>
                <c:pt idx="10386">
                  <c:v>1</c:v>
                </c:pt>
                <c:pt idx="10387">
                  <c:v>1</c:v>
                </c:pt>
                <c:pt idx="10388">
                  <c:v>1</c:v>
                </c:pt>
                <c:pt idx="10389">
                  <c:v>1</c:v>
                </c:pt>
                <c:pt idx="10390">
                  <c:v>1</c:v>
                </c:pt>
                <c:pt idx="10391">
                  <c:v>1</c:v>
                </c:pt>
                <c:pt idx="10392">
                  <c:v>1</c:v>
                </c:pt>
                <c:pt idx="10393">
                  <c:v>1</c:v>
                </c:pt>
                <c:pt idx="10394">
                  <c:v>1</c:v>
                </c:pt>
                <c:pt idx="10395">
                  <c:v>1</c:v>
                </c:pt>
                <c:pt idx="10396">
                  <c:v>1</c:v>
                </c:pt>
                <c:pt idx="10397">
                  <c:v>1</c:v>
                </c:pt>
                <c:pt idx="10398">
                  <c:v>1</c:v>
                </c:pt>
                <c:pt idx="10399">
                  <c:v>1</c:v>
                </c:pt>
                <c:pt idx="10400">
                  <c:v>1</c:v>
                </c:pt>
                <c:pt idx="10401">
                  <c:v>1</c:v>
                </c:pt>
                <c:pt idx="10402">
                  <c:v>1</c:v>
                </c:pt>
                <c:pt idx="10403">
                  <c:v>1</c:v>
                </c:pt>
                <c:pt idx="10404">
                  <c:v>1</c:v>
                </c:pt>
                <c:pt idx="10405">
                  <c:v>1</c:v>
                </c:pt>
                <c:pt idx="10406">
                  <c:v>1</c:v>
                </c:pt>
                <c:pt idx="10407">
                  <c:v>1</c:v>
                </c:pt>
                <c:pt idx="10408">
                  <c:v>1</c:v>
                </c:pt>
                <c:pt idx="10409">
                  <c:v>1</c:v>
                </c:pt>
                <c:pt idx="10410">
                  <c:v>1</c:v>
                </c:pt>
                <c:pt idx="10411">
                  <c:v>1</c:v>
                </c:pt>
                <c:pt idx="10412">
                  <c:v>1</c:v>
                </c:pt>
                <c:pt idx="10413">
                  <c:v>1</c:v>
                </c:pt>
                <c:pt idx="10414">
                  <c:v>1</c:v>
                </c:pt>
                <c:pt idx="10415">
                  <c:v>1</c:v>
                </c:pt>
                <c:pt idx="10416">
                  <c:v>1</c:v>
                </c:pt>
                <c:pt idx="10417">
                  <c:v>1</c:v>
                </c:pt>
                <c:pt idx="10418">
                  <c:v>1</c:v>
                </c:pt>
                <c:pt idx="10419">
                  <c:v>1</c:v>
                </c:pt>
                <c:pt idx="10420">
                  <c:v>1</c:v>
                </c:pt>
                <c:pt idx="10421">
                  <c:v>1</c:v>
                </c:pt>
                <c:pt idx="10422">
                  <c:v>1</c:v>
                </c:pt>
                <c:pt idx="10423">
                  <c:v>1</c:v>
                </c:pt>
                <c:pt idx="10424">
                  <c:v>1</c:v>
                </c:pt>
                <c:pt idx="10425">
                  <c:v>1</c:v>
                </c:pt>
                <c:pt idx="10426">
                  <c:v>1</c:v>
                </c:pt>
                <c:pt idx="10427">
                  <c:v>1</c:v>
                </c:pt>
                <c:pt idx="10428">
                  <c:v>1</c:v>
                </c:pt>
                <c:pt idx="10429">
                  <c:v>1</c:v>
                </c:pt>
                <c:pt idx="10430">
                  <c:v>1</c:v>
                </c:pt>
                <c:pt idx="10431">
                  <c:v>1</c:v>
                </c:pt>
                <c:pt idx="10432">
                  <c:v>1</c:v>
                </c:pt>
                <c:pt idx="10433">
                  <c:v>1</c:v>
                </c:pt>
                <c:pt idx="10434">
                  <c:v>1</c:v>
                </c:pt>
                <c:pt idx="10435">
                  <c:v>1</c:v>
                </c:pt>
                <c:pt idx="10436">
                  <c:v>1</c:v>
                </c:pt>
                <c:pt idx="10437">
                  <c:v>1</c:v>
                </c:pt>
                <c:pt idx="10438">
                  <c:v>1</c:v>
                </c:pt>
                <c:pt idx="10439">
                  <c:v>1</c:v>
                </c:pt>
                <c:pt idx="10440">
                  <c:v>1</c:v>
                </c:pt>
                <c:pt idx="10441">
                  <c:v>1</c:v>
                </c:pt>
                <c:pt idx="10442">
                  <c:v>1</c:v>
                </c:pt>
                <c:pt idx="10443">
                  <c:v>1</c:v>
                </c:pt>
                <c:pt idx="10444">
                  <c:v>1</c:v>
                </c:pt>
                <c:pt idx="10445">
                  <c:v>1</c:v>
                </c:pt>
                <c:pt idx="10446">
                  <c:v>1</c:v>
                </c:pt>
                <c:pt idx="10447">
                  <c:v>1</c:v>
                </c:pt>
                <c:pt idx="10448">
                  <c:v>1</c:v>
                </c:pt>
                <c:pt idx="10449">
                  <c:v>1</c:v>
                </c:pt>
                <c:pt idx="10450">
                  <c:v>1</c:v>
                </c:pt>
                <c:pt idx="10451">
                  <c:v>1</c:v>
                </c:pt>
                <c:pt idx="10452">
                  <c:v>1</c:v>
                </c:pt>
                <c:pt idx="10453">
                  <c:v>1</c:v>
                </c:pt>
                <c:pt idx="10454">
                  <c:v>1</c:v>
                </c:pt>
                <c:pt idx="10455">
                  <c:v>1</c:v>
                </c:pt>
                <c:pt idx="10456">
                  <c:v>1</c:v>
                </c:pt>
                <c:pt idx="10457">
                  <c:v>1</c:v>
                </c:pt>
                <c:pt idx="10458">
                  <c:v>1</c:v>
                </c:pt>
                <c:pt idx="10459">
                  <c:v>1</c:v>
                </c:pt>
                <c:pt idx="10460">
                  <c:v>1</c:v>
                </c:pt>
                <c:pt idx="10461">
                  <c:v>1</c:v>
                </c:pt>
                <c:pt idx="10462">
                  <c:v>1</c:v>
                </c:pt>
                <c:pt idx="10463">
                  <c:v>1</c:v>
                </c:pt>
                <c:pt idx="10464">
                  <c:v>1</c:v>
                </c:pt>
                <c:pt idx="10465">
                  <c:v>1</c:v>
                </c:pt>
                <c:pt idx="10466">
                  <c:v>1</c:v>
                </c:pt>
                <c:pt idx="10467">
                  <c:v>1</c:v>
                </c:pt>
                <c:pt idx="10468">
                  <c:v>1</c:v>
                </c:pt>
                <c:pt idx="10469">
                  <c:v>1</c:v>
                </c:pt>
                <c:pt idx="10470">
                  <c:v>1</c:v>
                </c:pt>
                <c:pt idx="10471">
                  <c:v>1</c:v>
                </c:pt>
                <c:pt idx="10472">
                  <c:v>1</c:v>
                </c:pt>
                <c:pt idx="10473">
                  <c:v>1</c:v>
                </c:pt>
                <c:pt idx="10474">
                  <c:v>1</c:v>
                </c:pt>
                <c:pt idx="10475">
                  <c:v>1</c:v>
                </c:pt>
                <c:pt idx="10476">
                  <c:v>1</c:v>
                </c:pt>
                <c:pt idx="10477">
                  <c:v>1</c:v>
                </c:pt>
                <c:pt idx="10478">
                  <c:v>1</c:v>
                </c:pt>
                <c:pt idx="10479">
                  <c:v>1</c:v>
                </c:pt>
                <c:pt idx="10480">
                  <c:v>1</c:v>
                </c:pt>
                <c:pt idx="10481">
                  <c:v>1</c:v>
                </c:pt>
                <c:pt idx="10482">
                  <c:v>1</c:v>
                </c:pt>
                <c:pt idx="10483">
                  <c:v>1</c:v>
                </c:pt>
                <c:pt idx="10484">
                  <c:v>1</c:v>
                </c:pt>
                <c:pt idx="10485">
                  <c:v>1</c:v>
                </c:pt>
                <c:pt idx="10486">
                  <c:v>1</c:v>
                </c:pt>
                <c:pt idx="10487">
                  <c:v>1</c:v>
                </c:pt>
                <c:pt idx="10488">
                  <c:v>1</c:v>
                </c:pt>
                <c:pt idx="10489">
                  <c:v>1</c:v>
                </c:pt>
                <c:pt idx="10490">
                  <c:v>1</c:v>
                </c:pt>
                <c:pt idx="10491">
                  <c:v>1</c:v>
                </c:pt>
                <c:pt idx="10492">
                  <c:v>1</c:v>
                </c:pt>
                <c:pt idx="10493">
                  <c:v>1</c:v>
                </c:pt>
                <c:pt idx="10494">
                  <c:v>1</c:v>
                </c:pt>
                <c:pt idx="10495">
                  <c:v>1</c:v>
                </c:pt>
                <c:pt idx="10496">
                  <c:v>1</c:v>
                </c:pt>
                <c:pt idx="10497">
                  <c:v>1</c:v>
                </c:pt>
                <c:pt idx="10498">
                  <c:v>1</c:v>
                </c:pt>
                <c:pt idx="10499">
                  <c:v>1</c:v>
                </c:pt>
                <c:pt idx="10500">
                  <c:v>1</c:v>
                </c:pt>
                <c:pt idx="10501">
                  <c:v>1</c:v>
                </c:pt>
                <c:pt idx="10502">
                  <c:v>1</c:v>
                </c:pt>
                <c:pt idx="10503">
                  <c:v>1</c:v>
                </c:pt>
                <c:pt idx="10504">
                  <c:v>1</c:v>
                </c:pt>
                <c:pt idx="10505">
                  <c:v>1</c:v>
                </c:pt>
                <c:pt idx="10506">
                  <c:v>1</c:v>
                </c:pt>
                <c:pt idx="10507">
                  <c:v>1</c:v>
                </c:pt>
                <c:pt idx="10508">
                  <c:v>1</c:v>
                </c:pt>
                <c:pt idx="10509">
                  <c:v>1</c:v>
                </c:pt>
                <c:pt idx="10510">
                  <c:v>1</c:v>
                </c:pt>
                <c:pt idx="10511">
                  <c:v>1</c:v>
                </c:pt>
                <c:pt idx="10512">
                  <c:v>1</c:v>
                </c:pt>
                <c:pt idx="10513">
                  <c:v>1</c:v>
                </c:pt>
                <c:pt idx="10514">
                  <c:v>1</c:v>
                </c:pt>
                <c:pt idx="10515">
                  <c:v>1</c:v>
                </c:pt>
                <c:pt idx="10516">
                  <c:v>1</c:v>
                </c:pt>
                <c:pt idx="10517">
                  <c:v>1</c:v>
                </c:pt>
                <c:pt idx="10518">
                  <c:v>1</c:v>
                </c:pt>
                <c:pt idx="10519">
                  <c:v>1</c:v>
                </c:pt>
                <c:pt idx="10520">
                  <c:v>1</c:v>
                </c:pt>
                <c:pt idx="10521">
                  <c:v>1</c:v>
                </c:pt>
                <c:pt idx="10522">
                  <c:v>1</c:v>
                </c:pt>
                <c:pt idx="10523">
                  <c:v>1</c:v>
                </c:pt>
                <c:pt idx="10524">
                  <c:v>1</c:v>
                </c:pt>
                <c:pt idx="10525">
                  <c:v>1</c:v>
                </c:pt>
                <c:pt idx="10526">
                  <c:v>1</c:v>
                </c:pt>
                <c:pt idx="10527">
                  <c:v>1</c:v>
                </c:pt>
                <c:pt idx="10528">
                  <c:v>1</c:v>
                </c:pt>
                <c:pt idx="10529">
                  <c:v>1</c:v>
                </c:pt>
                <c:pt idx="10530">
                  <c:v>1</c:v>
                </c:pt>
                <c:pt idx="10531">
                  <c:v>1</c:v>
                </c:pt>
                <c:pt idx="10532">
                  <c:v>1</c:v>
                </c:pt>
                <c:pt idx="10533">
                  <c:v>1</c:v>
                </c:pt>
                <c:pt idx="10534">
                  <c:v>1</c:v>
                </c:pt>
                <c:pt idx="10535">
                  <c:v>1</c:v>
                </c:pt>
                <c:pt idx="10536">
                  <c:v>1</c:v>
                </c:pt>
                <c:pt idx="10537">
                  <c:v>1</c:v>
                </c:pt>
                <c:pt idx="10538">
                  <c:v>1</c:v>
                </c:pt>
                <c:pt idx="10539">
                  <c:v>1</c:v>
                </c:pt>
                <c:pt idx="10540">
                  <c:v>1</c:v>
                </c:pt>
                <c:pt idx="10541">
                  <c:v>1</c:v>
                </c:pt>
                <c:pt idx="10542">
                  <c:v>1</c:v>
                </c:pt>
                <c:pt idx="10543">
                  <c:v>1</c:v>
                </c:pt>
                <c:pt idx="10544">
                  <c:v>1</c:v>
                </c:pt>
                <c:pt idx="10545">
                  <c:v>1</c:v>
                </c:pt>
                <c:pt idx="10546">
                  <c:v>1</c:v>
                </c:pt>
                <c:pt idx="10547">
                  <c:v>1</c:v>
                </c:pt>
                <c:pt idx="10548">
                  <c:v>1</c:v>
                </c:pt>
                <c:pt idx="10549">
                  <c:v>1</c:v>
                </c:pt>
                <c:pt idx="10550">
                  <c:v>1</c:v>
                </c:pt>
                <c:pt idx="10551">
                  <c:v>1</c:v>
                </c:pt>
                <c:pt idx="10552">
                  <c:v>1</c:v>
                </c:pt>
                <c:pt idx="10553">
                  <c:v>1</c:v>
                </c:pt>
                <c:pt idx="10554">
                  <c:v>1</c:v>
                </c:pt>
                <c:pt idx="10555">
                  <c:v>1</c:v>
                </c:pt>
                <c:pt idx="10556">
                  <c:v>1</c:v>
                </c:pt>
                <c:pt idx="10557">
                  <c:v>1</c:v>
                </c:pt>
                <c:pt idx="10558">
                  <c:v>1</c:v>
                </c:pt>
                <c:pt idx="10559">
                  <c:v>1</c:v>
                </c:pt>
                <c:pt idx="10560">
                  <c:v>1</c:v>
                </c:pt>
                <c:pt idx="10561">
                  <c:v>1</c:v>
                </c:pt>
                <c:pt idx="10562">
                  <c:v>1</c:v>
                </c:pt>
                <c:pt idx="10563">
                  <c:v>1</c:v>
                </c:pt>
                <c:pt idx="10564">
                  <c:v>1</c:v>
                </c:pt>
                <c:pt idx="10565">
                  <c:v>1</c:v>
                </c:pt>
                <c:pt idx="10566">
                  <c:v>1</c:v>
                </c:pt>
                <c:pt idx="10567">
                  <c:v>1</c:v>
                </c:pt>
                <c:pt idx="10568">
                  <c:v>1</c:v>
                </c:pt>
                <c:pt idx="10569">
                  <c:v>1</c:v>
                </c:pt>
                <c:pt idx="10570">
                  <c:v>1</c:v>
                </c:pt>
                <c:pt idx="10571">
                  <c:v>1</c:v>
                </c:pt>
                <c:pt idx="10572">
                  <c:v>1</c:v>
                </c:pt>
                <c:pt idx="10573">
                  <c:v>1</c:v>
                </c:pt>
                <c:pt idx="10574">
                  <c:v>1</c:v>
                </c:pt>
                <c:pt idx="10575">
                  <c:v>1</c:v>
                </c:pt>
                <c:pt idx="10576">
                  <c:v>1</c:v>
                </c:pt>
                <c:pt idx="10577">
                  <c:v>1</c:v>
                </c:pt>
                <c:pt idx="10578">
                  <c:v>1</c:v>
                </c:pt>
                <c:pt idx="10579">
                  <c:v>1</c:v>
                </c:pt>
                <c:pt idx="10580">
                  <c:v>1</c:v>
                </c:pt>
                <c:pt idx="10581">
                  <c:v>1</c:v>
                </c:pt>
                <c:pt idx="10582">
                  <c:v>1</c:v>
                </c:pt>
                <c:pt idx="10583">
                  <c:v>1</c:v>
                </c:pt>
                <c:pt idx="10584">
                  <c:v>1</c:v>
                </c:pt>
                <c:pt idx="10585">
                  <c:v>1</c:v>
                </c:pt>
                <c:pt idx="10586">
                  <c:v>1</c:v>
                </c:pt>
                <c:pt idx="10587">
                  <c:v>1</c:v>
                </c:pt>
                <c:pt idx="10588">
                  <c:v>1</c:v>
                </c:pt>
                <c:pt idx="10589">
                  <c:v>1</c:v>
                </c:pt>
                <c:pt idx="10590">
                  <c:v>1</c:v>
                </c:pt>
                <c:pt idx="10591">
                  <c:v>1</c:v>
                </c:pt>
                <c:pt idx="10592">
                  <c:v>1</c:v>
                </c:pt>
                <c:pt idx="10593">
                  <c:v>1</c:v>
                </c:pt>
                <c:pt idx="10594">
                  <c:v>1</c:v>
                </c:pt>
                <c:pt idx="10595">
                  <c:v>1</c:v>
                </c:pt>
                <c:pt idx="10596">
                  <c:v>1</c:v>
                </c:pt>
                <c:pt idx="10597">
                  <c:v>1</c:v>
                </c:pt>
                <c:pt idx="10598">
                  <c:v>1</c:v>
                </c:pt>
                <c:pt idx="10599">
                  <c:v>1</c:v>
                </c:pt>
                <c:pt idx="10600">
                  <c:v>1</c:v>
                </c:pt>
                <c:pt idx="10601">
                  <c:v>1</c:v>
                </c:pt>
                <c:pt idx="10602">
                  <c:v>1</c:v>
                </c:pt>
                <c:pt idx="10603">
                  <c:v>1</c:v>
                </c:pt>
                <c:pt idx="10604">
                  <c:v>1</c:v>
                </c:pt>
                <c:pt idx="10605">
                  <c:v>1</c:v>
                </c:pt>
                <c:pt idx="10606">
                  <c:v>1</c:v>
                </c:pt>
                <c:pt idx="10607">
                  <c:v>1</c:v>
                </c:pt>
                <c:pt idx="10608">
                  <c:v>1</c:v>
                </c:pt>
                <c:pt idx="10609">
                  <c:v>1</c:v>
                </c:pt>
                <c:pt idx="10610">
                  <c:v>1</c:v>
                </c:pt>
                <c:pt idx="10611">
                  <c:v>1</c:v>
                </c:pt>
                <c:pt idx="10612">
                  <c:v>1</c:v>
                </c:pt>
                <c:pt idx="10613">
                  <c:v>1</c:v>
                </c:pt>
                <c:pt idx="10614">
                  <c:v>1</c:v>
                </c:pt>
                <c:pt idx="10615">
                  <c:v>1</c:v>
                </c:pt>
                <c:pt idx="10616">
                  <c:v>1</c:v>
                </c:pt>
                <c:pt idx="10617">
                  <c:v>1</c:v>
                </c:pt>
                <c:pt idx="10618">
                  <c:v>1</c:v>
                </c:pt>
                <c:pt idx="10619">
                  <c:v>1</c:v>
                </c:pt>
                <c:pt idx="10620">
                  <c:v>1</c:v>
                </c:pt>
                <c:pt idx="10621">
                  <c:v>1</c:v>
                </c:pt>
                <c:pt idx="10622">
                  <c:v>1</c:v>
                </c:pt>
                <c:pt idx="10623">
                  <c:v>1</c:v>
                </c:pt>
                <c:pt idx="10624">
                  <c:v>1</c:v>
                </c:pt>
                <c:pt idx="10625">
                  <c:v>1</c:v>
                </c:pt>
                <c:pt idx="10626">
                  <c:v>1</c:v>
                </c:pt>
                <c:pt idx="10627">
                  <c:v>1</c:v>
                </c:pt>
                <c:pt idx="10628">
                  <c:v>1</c:v>
                </c:pt>
                <c:pt idx="10629">
                  <c:v>1</c:v>
                </c:pt>
                <c:pt idx="10630">
                  <c:v>1</c:v>
                </c:pt>
                <c:pt idx="10631">
                  <c:v>1</c:v>
                </c:pt>
                <c:pt idx="10632">
                  <c:v>1</c:v>
                </c:pt>
                <c:pt idx="10633">
                  <c:v>1</c:v>
                </c:pt>
                <c:pt idx="10634">
                  <c:v>1</c:v>
                </c:pt>
                <c:pt idx="10635">
                  <c:v>1</c:v>
                </c:pt>
                <c:pt idx="10636">
                  <c:v>1</c:v>
                </c:pt>
                <c:pt idx="10637">
                  <c:v>1</c:v>
                </c:pt>
                <c:pt idx="10638">
                  <c:v>1</c:v>
                </c:pt>
                <c:pt idx="10639">
                  <c:v>1</c:v>
                </c:pt>
                <c:pt idx="10640">
                  <c:v>1</c:v>
                </c:pt>
                <c:pt idx="10641">
                  <c:v>1</c:v>
                </c:pt>
                <c:pt idx="10642">
                  <c:v>1</c:v>
                </c:pt>
                <c:pt idx="10643">
                  <c:v>1</c:v>
                </c:pt>
                <c:pt idx="10644">
                  <c:v>1</c:v>
                </c:pt>
                <c:pt idx="10645">
                  <c:v>1</c:v>
                </c:pt>
                <c:pt idx="10646">
                  <c:v>1</c:v>
                </c:pt>
                <c:pt idx="10647">
                  <c:v>1</c:v>
                </c:pt>
                <c:pt idx="10648">
                  <c:v>1</c:v>
                </c:pt>
                <c:pt idx="10649">
                  <c:v>1</c:v>
                </c:pt>
                <c:pt idx="10650">
                  <c:v>1</c:v>
                </c:pt>
                <c:pt idx="10651">
                  <c:v>1</c:v>
                </c:pt>
                <c:pt idx="10652">
                  <c:v>1</c:v>
                </c:pt>
                <c:pt idx="10653">
                  <c:v>1</c:v>
                </c:pt>
                <c:pt idx="10654">
                  <c:v>1</c:v>
                </c:pt>
                <c:pt idx="10655">
                  <c:v>1</c:v>
                </c:pt>
                <c:pt idx="10656">
                  <c:v>1</c:v>
                </c:pt>
                <c:pt idx="10657">
                  <c:v>1</c:v>
                </c:pt>
                <c:pt idx="10658">
                  <c:v>1</c:v>
                </c:pt>
                <c:pt idx="10659">
                  <c:v>1</c:v>
                </c:pt>
                <c:pt idx="10660">
                  <c:v>1</c:v>
                </c:pt>
                <c:pt idx="10661">
                  <c:v>1</c:v>
                </c:pt>
                <c:pt idx="10662">
                  <c:v>1</c:v>
                </c:pt>
                <c:pt idx="10663">
                  <c:v>1</c:v>
                </c:pt>
                <c:pt idx="10664">
                  <c:v>1</c:v>
                </c:pt>
                <c:pt idx="10665">
                  <c:v>1</c:v>
                </c:pt>
                <c:pt idx="10666">
                  <c:v>1</c:v>
                </c:pt>
                <c:pt idx="10667">
                  <c:v>1</c:v>
                </c:pt>
                <c:pt idx="10668">
                  <c:v>1</c:v>
                </c:pt>
                <c:pt idx="10669">
                  <c:v>1</c:v>
                </c:pt>
                <c:pt idx="10670">
                  <c:v>1</c:v>
                </c:pt>
                <c:pt idx="10671">
                  <c:v>1</c:v>
                </c:pt>
                <c:pt idx="10672">
                  <c:v>1</c:v>
                </c:pt>
                <c:pt idx="10673">
                  <c:v>1</c:v>
                </c:pt>
                <c:pt idx="10674">
                  <c:v>1</c:v>
                </c:pt>
                <c:pt idx="10675">
                  <c:v>1</c:v>
                </c:pt>
                <c:pt idx="10676">
                  <c:v>1</c:v>
                </c:pt>
                <c:pt idx="10677">
                  <c:v>1</c:v>
                </c:pt>
                <c:pt idx="10678">
                  <c:v>1</c:v>
                </c:pt>
                <c:pt idx="10679">
                  <c:v>1</c:v>
                </c:pt>
                <c:pt idx="10680">
                  <c:v>1</c:v>
                </c:pt>
                <c:pt idx="10681">
                  <c:v>1</c:v>
                </c:pt>
                <c:pt idx="10682">
                  <c:v>1</c:v>
                </c:pt>
                <c:pt idx="10683">
                  <c:v>1</c:v>
                </c:pt>
                <c:pt idx="10684">
                  <c:v>1</c:v>
                </c:pt>
                <c:pt idx="10685">
                  <c:v>1</c:v>
                </c:pt>
                <c:pt idx="10686">
                  <c:v>1</c:v>
                </c:pt>
                <c:pt idx="10687">
                  <c:v>1</c:v>
                </c:pt>
                <c:pt idx="10688">
                  <c:v>1</c:v>
                </c:pt>
                <c:pt idx="10689">
                  <c:v>1</c:v>
                </c:pt>
                <c:pt idx="10690">
                  <c:v>1</c:v>
                </c:pt>
                <c:pt idx="10691">
                  <c:v>1</c:v>
                </c:pt>
                <c:pt idx="10692">
                  <c:v>1</c:v>
                </c:pt>
                <c:pt idx="10693">
                  <c:v>1</c:v>
                </c:pt>
                <c:pt idx="10694">
                  <c:v>1</c:v>
                </c:pt>
                <c:pt idx="10695">
                  <c:v>1</c:v>
                </c:pt>
                <c:pt idx="10696">
                  <c:v>1</c:v>
                </c:pt>
                <c:pt idx="10697">
                  <c:v>1</c:v>
                </c:pt>
                <c:pt idx="10698">
                  <c:v>1</c:v>
                </c:pt>
                <c:pt idx="10699">
                  <c:v>1</c:v>
                </c:pt>
                <c:pt idx="10700">
                  <c:v>1</c:v>
                </c:pt>
                <c:pt idx="10701">
                  <c:v>1</c:v>
                </c:pt>
                <c:pt idx="10702">
                  <c:v>1</c:v>
                </c:pt>
                <c:pt idx="10703">
                  <c:v>1</c:v>
                </c:pt>
                <c:pt idx="10704">
                  <c:v>1</c:v>
                </c:pt>
                <c:pt idx="10705">
                  <c:v>1</c:v>
                </c:pt>
                <c:pt idx="10706">
                  <c:v>1</c:v>
                </c:pt>
                <c:pt idx="10707">
                  <c:v>1</c:v>
                </c:pt>
                <c:pt idx="10708">
                  <c:v>1</c:v>
                </c:pt>
                <c:pt idx="10709">
                  <c:v>1</c:v>
                </c:pt>
                <c:pt idx="10710">
                  <c:v>1</c:v>
                </c:pt>
                <c:pt idx="10711">
                  <c:v>1</c:v>
                </c:pt>
                <c:pt idx="10712">
                  <c:v>1</c:v>
                </c:pt>
                <c:pt idx="10713">
                  <c:v>1</c:v>
                </c:pt>
                <c:pt idx="10714">
                  <c:v>1</c:v>
                </c:pt>
                <c:pt idx="10715">
                  <c:v>1</c:v>
                </c:pt>
                <c:pt idx="10716">
                  <c:v>1</c:v>
                </c:pt>
                <c:pt idx="10717">
                  <c:v>1</c:v>
                </c:pt>
                <c:pt idx="10718">
                  <c:v>1</c:v>
                </c:pt>
                <c:pt idx="10719">
                  <c:v>1</c:v>
                </c:pt>
                <c:pt idx="10720">
                  <c:v>1</c:v>
                </c:pt>
                <c:pt idx="10721">
                  <c:v>1</c:v>
                </c:pt>
                <c:pt idx="10722">
                  <c:v>1</c:v>
                </c:pt>
                <c:pt idx="10723">
                  <c:v>1</c:v>
                </c:pt>
                <c:pt idx="10724">
                  <c:v>1</c:v>
                </c:pt>
                <c:pt idx="10725">
                  <c:v>1</c:v>
                </c:pt>
                <c:pt idx="10726">
                  <c:v>1</c:v>
                </c:pt>
                <c:pt idx="10727">
                  <c:v>1</c:v>
                </c:pt>
                <c:pt idx="10728">
                  <c:v>1</c:v>
                </c:pt>
                <c:pt idx="10729">
                  <c:v>1</c:v>
                </c:pt>
                <c:pt idx="10730">
                  <c:v>1</c:v>
                </c:pt>
                <c:pt idx="10731">
                  <c:v>1</c:v>
                </c:pt>
                <c:pt idx="10732">
                  <c:v>1</c:v>
                </c:pt>
                <c:pt idx="10733">
                  <c:v>1</c:v>
                </c:pt>
                <c:pt idx="10734">
                  <c:v>1</c:v>
                </c:pt>
                <c:pt idx="10735">
                  <c:v>1</c:v>
                </c:pt>
                <c:pt idx="10736">
                  <c:v>1</c:v>
                </c:pt>
                <c:pt idx="10737">
                  <c:v>1</c:v>
                </c:pt>
                <c:pt idx="10738">
                  <c:v>1</c:v>
                </c:pt>
                <c:pt idx="10739">
                  <c:v>1</c:v>
                </c:pt>
                <c:pt idx="10740">
                  <c:v>1</c:v>
                </c:pt>
                <c:pt idx="10741">
                  <c:v>1</c:v>
                </c:pt>
                <c:pt idx="10742">
                  <c:v>1</c:v>
                </c:pt>
                <c:pt idx="10743">
                  <c:v>1</c:v>
                </c:pt>
                <c:pt idx="10744">
                  <c:v>1</c:v>
                </c:pt>
                <c:pt idx="10745">
                  <c:v>1</c:v>
                </c:pt>
                <c:pt idx="10746">
                  <c:v>1</c:v>
                </c:pt>
                <c:pt idx="10747">
                  <c:v>1</c:v>
                </c:pt>
                <c:pt idx="10748">
                  <c:v>1</c:v>
                </c:pt>
                <c:pt idx="10749">
                  <c:v>1</c:v>
                </c:pt>
                <c:pt idx="10750">
                  <c:v>1</c:v>
                </c:pt>
                <c:pt idx="10751">
                  <c:v>1</c:v>
                </c:pt>
                <c:pt idx="10752">
                  <c:v>1</c:v>
                </c:pt>
                <c:pt idx="10753">
                  <c:v>1</c:v>
                </c:pt>
                <c:pt idx="10754">
                  <c:v>1</c:v>
                </c:pt>
                <c:pt idx="10755">
                  <c:v>1</c:v>
                </c:pt>
                <c:pt idx="10756">
                  <c:v>1</c:v>
                </c:pt>
                <c:pt idx="10757">
                  <c:v>1</c:v>
                </c:pt>
                <c:pt idx="10758">
                  <c:v>1</c:v>
                </c:pt>
                <c:pt idx="10759">
                  <c:v>1</c:v>
                </c:pt>
                <c:pt idx="10760">
                  <c:v>1</c:v>
                </c:pt>
                <c:pt idx="10761">
                  <c:v>1</c:v>
                </c:pt>
                <c:pt idx="10762">
                  <c:v>1</c:v>
                </c:pt>
                <c:pt idx="10763">
                  <c:v>1</c:v>
                </c:pt>
                <c:pt idx="10764">
                  <c:v>1</c:v>
                </c:pt>
                <c:pt idx="10765">
                  <c:v>1</c:v>
                </c:pt>
                <c:pt idx="10766">
                  <c:v>1</c:v>
                </c:pt>
                <c:pt idx="10767">
                  <c:v>1</c:v>
                </c:pt>
                <c:pt idx="10768">
                  <c:v>1</c:v>
                </c:pt>
                <c:pt idx="10769">
                  <c:v>1</c:v>
                </c:pt>
                <c:pt idx="10770">
                  <c:v>1</c:v>
                </c:pt>
                <c:pt idx="10771">
                  <c:v>1</c:v>
                </c:pt>
                <c:pt idx="10772">
                  <c:v>1</c:v>
                </c:pt>
                <c:pt idx="10773">
                  <c:v>1</c:v>
                </c:pt>
                <c:pt idx="10774">
                  <c:v>1</c:v>
                </c:pt>
                <c:pt idx="10775">
                  <c:v>1</c:v>
                </c:pt>
                <c:pt idx="10776">
                  <c:v>1</c:v>
                </c:pt>
                <c:pt idx="10777">
                  <c:v>1</c:v>
                </c:pt>
                <c:pt idx="10778">
                  <c:v>1</c:v>
                </c:pt>
                <c:pt idx="10779">
                  <c:v>1</c:v>
                </c:pt>
                <c:pt idx="10780">
                  <c:v>1</c:v>
                </c:pt>
                <c:pt idx="10781">
                  <c:v>1</c:v>
                </c:pt>
                <c:pt idx="10782">
                  <c:v>1</c:v>
                </c:pt>
                <c:pt idx="10783">
                  <c:v>1</c:v>
                </c:pt>
                <c:pt idx="10784">
                  <c:v>1</c:v>
                </c:pt>
                <c:pt idx="10785">
                  <c:v>1</c:v>
                </c:pt>
                <c:pt idx="10786">
                  <c:v>1</c:v>
                </c:pt>
                <c:pt idx="10787">
                  <c:v>1</c:v>
                </c:pt>
                <c:pt idx="10788">
                  <c:v>1</c:v>
                </c:pt>
                <c:pt idx="10789">
                  <c:v>1</c:v>
                </c:pt>
                <c:pt idx="10790">
                  <c:v>1</c:v>
                </c:pt>
                <c:pt idx="10791">
                  <c:v>1</c:v>
                </c:pt>
                <c:pt idx="10792">
                  <c:v>1</c:v>
                </c:pt>
                <c:pt idx="10793">
                  <c:v>1</c:v>
                </c:pt>
                <c:pt idx="10794">
                  <c:v>1</c:v>
                </c:pt>
                <c:pt idx="10795">
                  <c:v>1</c:v>
                </c:pt>
                <c:pt idx="10796">
                  <c:v>1</c:v>
                </c:pt>
                <c:pt idx="10797">
                  <c:v>1</c:v>
                </c:pt>
                <c:pt idx="10798">
                  <c:v>1</c:v>
                </c:pt>
                <c:pt idx="10799">
                  <c:v>1</c:v>
                </c:pt>
                <c:pt idx="10800">
                  <c:v>1</c:v>
                </c:pt>
                <c:pt idx="10801">
                  <c:v>1</c:v>
                </c:pt>
                <c:pt idx="10802">
                  <c:v>1</c:v>
                </c:pt>
                <c:pt idx="10803">
                  <c:v>1</c:v>
                </c:pt>
                <c:pt idx="10804">
                  <c:v>1</c:v>
                </c:pt>
                <c:pt idx="10805">
                  <c:v>1</c:v>
                </c:pt>
                <c:pt idx="10806">
                  <c:v>1</c:v>
                </c:pt>
                <c:pt idx="10807">
                  <c:v>1</c:v>
                </c:pt>
                <c:pt idx="10808">
                  <c:v>1</c:v>
                </c:pt>
                <c:pt idx="10809">
                  <c:v>1</c:v>
                </c:pt>
                <c:pt idx="10810">
                  <c:v>1</c:v>
                </c:pt>
                <c:pt idx="10811">
                  <c:v>1</c:v>
                </c:pt>
                <c:pt idx="10812">
                  <c:v>1</c:v>
                </c:pt>
                <c:pt idx="10813">
                  <c:v>1</c:v>
                </c:pt>
                <c:pt idx="10814">
                  <c:v>1</c:v>
                </c:pt>
                <c:pt idx="10815">
                  <c:v>1</c:v>
                </c:pt>
                <c:pt idx="10816">
                  <c:v>1</c:v>
                </c:pt>
                <c:pt idx="10817">
                  <c:v>1</c:v>
                </c:pt>
                <c:pt idx="10818">
                  <c:v>1</c:v>
                </c:pt>
                <c:pt idx="10819">
                  <c:v>1</c:v>
                </c:pt>
                <c:pt idx="10820">
                  <c:v>1</c:v>
                </c:pt>
                <c:pt idx="10821">
                  <c:v>1</c:v>
                </c:pt>
                <c:pt idx="10822">
                  <c:v>1</c:v>
                </c:pt>
                <c:pt idx="10823">
                  <c:v>1</c:v>
                </c:pt>
                <c:pt idx="10824">
                  <c:v>1</c:v>
                </c:pt>
                <c:pt idx="10825">
                  <c:v>1</c:v>
                </c:pt>
                <c:pt idx="10826">
                  <c:v>1</c:v>
                </c:pt>
                <c:pt idx="10827">
                  <c:v>1</c:v>
                </c:pt>
                <c:pt idx="10828">
                  <c:v>1</c:v>
                </c:pt>
                <c:pt idx="10829">
                  <c:v>1</c:v>
                </c:pt>
                <c:pt idx="10830">
                  <c:v>1</c:v>
                </c:pt>
                <c:pt idx="10831">
                  <c:v>1</c:v>
                </c:pt>
                <c:pt idx="10832">
                  <c:v>1</c:v>
                </c:pt>
                <c:pt idx="10833">
                  <c:v>1</c:v>
                </c:pt>
                <c:pt idx="10834">
                  <c:v>1</c:v>
                </c:pt>
                <c:pt idx="10835">
                  <c:v>1</c:v>
                </c:pt>
                <c:pt idx="10836">
                  <c:v>1</c:v>
                </c:pt>
                <c:pt idx="10837">
                  <c:v>1</c:v>
                </c:pt>
                <c:pt idx="10838">
                  <c:v>1</c:v>
                </c:pt>
                <c:pt idx="10839">
                  <c:v>1</c:v>
                </c:pt>
                <c:pt idx="10840">
                  <c:v>1</c:v>
                </c:pt>
                <c:pt idx="10841">
                  <c:v>1</c:v>
                </c:pt>
                <c:pt idx="10842">
                  <c:v>1</c:v>
                </c:pt>
                <c:pt idx="10843">
                  <c:v>1</c:v>
                </c:pt>
                <c:pt idx="10844">
                  <c:v>1</c:v>
                </c:pt>
                <c:pt idx="10845">
                  <c:v>1</c:v>
                </c:pt>
                <c:pt idx="10846">
                  <c:v>1</c:v>
                </c:pt>
                <c:pt idx="10847">
                  <c:v>1</c:v>
                </c:pt>
                <c:pt idx="10848">
                  <c:v>1</c:v>
                </c:pt>
                <c:pt idx="10849">
                  <c:v>1</c:v>
                </c:pt>
                <c:pt idx="10850">
                  <c:v>1</c:v>
                </c:pt>
                <c:pt idx="10851">
                  <c:v>1</c:v>
                </c:pt>
                <c:pt idx="10852">
                  <c:v>1</c:v>
                </c:pt>
                <c:pt idx="10853">
                  <c:v>1</c:v>
                </c:pt>
                <c:pt idx="10854">
                  <c:v>1</c:v>
                </c:pt>
                <c:pt idx="10855">
                  <c:v>1</c:v>
                </c:pt>
                <c:pt idx="10856">
                  <c:v>1</c:v>
                </c:pt>
                <c:pt idx="10857">
                  <c:v>1</c:v>
                </c:pt>
                <c:pt idx="10858">
                  <c:v>1</c:v>
                </c:pt>
                <c:pt idx="10859">
                  <c:v>1</c:v>
                </c:pt>
                <c:pt idx="10860">
                  <c:v>1</c:v>
                </c:pt>
                <c:pt idx="10861">
                  <c:v>1</c:v>
                </c:pt>
                <c:pt idx="10862">
                  <c:v>1</c:v>
                </c:pt>
                <c:pt idx="10863">
                  <c:v>1</c:v>
                </c:pt>
                <c:pt idx="10864">
                  <c:v>1</c:v>
                </c:pt>
                <c:pt idx="10865">
                  <c:v>1</c:v>
                </c:pt>
                <c:pt idx="10866">
                  <c:v>1</c:v>
                </c:pt>
                <c:pt idx="10867">
                  <c:v>1</c:v>
                </c:pt>
                <c:pt idx="10868">
                  <c:v>1</c:v>
                </c:pt>
                <c:pt idx="10869">
                  <c:v>1</c:v>
                </c:pt>
                <c:pt idx="10870">
                  <c:v>1</c:v>
                </c:pt>
                <c:pt idx="10871">
                  <c:v>1</c:v>
                </c:pt>
                <c:pt idx="10872">
                  <c:v>1</c:v>
                </c:pt>
                <c:pt idx="10873">
                  <c:v>1</c:v>
                </c:pt>
                <c:pt idx="10874">
                  <c:v>1</c:v>
                </c:pt>
                <c:pt idx="10875">
                  <c:v>1</c:v>
                </c:pt>
                <c:pt idx="10876">
                  <c:v>1</c:v>
                </c:pt>
                <c:pt idx="10877">
                  <c:v>1</c:v>
                </c:pt>
                <c:pt idx="10878">
                  <c:v>1</c:v>
                </c:pt>
                <c:pt idx="10879">
                  <c:v>1</c:v>
                </c:pt>
                <c:pt idx="10880">
                  <c:v>1</c:v>
                </c:pt>
                <c:pt idx="10881">
                  <c:v>1</c:v>
                </c:pt>
                <c:pt idx="10882">
                  <c:v>1</c:v>
                </c:pt>
                <c:pt idx="10883">
                  <c:v>1</c:v>
                </c:pt>
                <c:pt idx="10884">
                  <c:v>1</c:v>
                </c:pt>
                <c:pt idx="10885">
                  <c:v>1</c:v>
                </c:pt>
                <c:pt idx="10886">
                  <c:v>1</c:v>
                </c:pt>
                <c:pt idx="10887">
                  <c:v>1</c:v>
                </c:pt>
                <c:pt idx="10888">
                  <c:v>1</c:v>
                </c:pt>
                <c:pt idx="10889">
                  <c:v>1</c:v>
                </c:pt>
                <c:pt idx="10890">
                  <c:v>1</c:v>
                </c:pt>
                <c:pt idx="10891">
                  <c:v>1</c:v>
                </c:pt>
                <c:pt idx="10892">
                  <c:v>1</c:v>
                </c:pt>
                <c:pt idx="10893">
                  <c:v>1</c:v>
                </c:pt>
                <c:pt idx="10894">
                  <c:v>1</c:v>
                </c:pt>
                <c:pt idx="10895">
                  <c:v>1</c:v>
                </c:pt>
                <c:pt idx="10896">
                  <c:v>1</c:v>
                </c:pt>
                <c:pt idx="10897">
                  <c:v>1</c:v>
                </c:pt>
                <c:pt idx="10898">
                  <c:v>1</c:v>
                </c:pt>
                <c:pt idx="10899">
                  <c:v>1</c:v>
                </c:pt>
                <c:pt idx="10900">
                  <c:v>1</c:v>
                </c:pt>
                <c:pt idx="10901">
                  <c:v>1</c:v>
                </c:pt>
                <c:pt idx="10902">
                  <c:v>1</c:v>
                </c:pt>
                <c:pt idx="10903">
                  <c:v>1</c:v>
                </c:pt>
                <c:pt idx="10904">
                  <c:v>1</c:v>
                </c:pt>
                <c:pt idx="10905">
                  <c:v>1</c:v>
                </c:pt>
                <c:pt idx="10906">
                  <c:v>1</c:v>
                </c:pt>
                <c:pt idx="10907">
                  <c:v>1</c:v>
                </c:pt>
                <c:pt idx="10908">
                  <c:v>1</c:v>
                </c:pt>
                <c:pt idx="10909">
                  <c:v>1</c:v>
                </c:pt>
                <c:pt idx="10910">
                  <c:v>1</c:v>
                </c:pt>
                <c:pt idx="10911">
                  <c:v>1</c:v>
                </c:pt>
                <c:pt idx="10912">
                  <c:v>1</c:v>
                </c:pt>
                <c:pt idx="10913">
                  <c:v>1</c:v>
                </c:pt>
                <c:pt idx="10914">
                  <c:v>1</c:v>
                </c:pt>
                <c:pt idx="10915">
                  <c:v>1</c:v>
                </c:pt>
                <c:pt idx="10916">
                  <c:v>1</c:v>
                </c:pt>
                <c:pt idx="10917">
                  <c:v>1</c:v>
                </c:pt>
                <c:pt idx="10918">
                  <c:v>1</c:v>
                </c:pt>
                <c:pt idx="10919">
                  <c:v>1</c:v>
                </c:pt>
                <c:pt idx="10920">
                  <c:v>1</c:v>
                </c:pt>
                <c:pt idx="10921">
                  <c:v>1</c:v>
                </c:pt>
                <c:pt idx="10922">
                  <c:v>1</c:v>
                </c:pt>
                <c:pt idx="10923">
                  <c:v>1</c:v>
                </c:pt>
                <c:pt idx="10924">
                  <c:v>1</c:v>
                </c:pt>
                <c:pt idx="10925">
                  <c:v>1</c:v>
                </c:pt>
                <c:pt idx="10926">
                  <c:v>1</c:v>
                </c:pt>
                <c:pt idx="10927">
                  <c:v>1</c:v>
                </c:pt>
                <c:pt idx="10928">
                  <c:v>1</c:v>
                </c:pt>
                <c:pt idx="10929">
                  <c:v>1</c:v>
                </c:pt>
                <c:pt idx="10930">
                  <c:v>1</c:v>
                </c:pt>
                <c:pt idx="10931">
                  <c:v>1</c:v>
                </c:pt>
                <c:pt idx="10932">
                  <c:v>1</c:v>
                </c:pt>
                <c:pt idx="10933">
                  <c:v>1</c:v>
                </c:pt>
                <c:pt idx="10934">
                  <c:v>1</c:v>
                </c:pt>
                <c:pt idx="10935">
                  <c:v>1</c:v>
                </c:pt>
                <c:pt idx="10936">
                  <c:v>1</c:v>
                </c:pt>
                <c:pt idx="10937">
                  <c:v>1</c:v>
                </c:pt>
                <c:pt idx="10938">
                  <c:v>1</c:v>
                </c:pt>
                <c:pt idx="10939">
                  <c:v>1</c:v>
                </c:pt>
                <c:pt idx="10940">
                  <c:v>1</c:v>
                </c:pt>
                <c:pt idx="10941">
                  <c:v>1</c:v>
                </c:pt>
                <c:pt idx="10942">
                  <c:v>1</c:v>
                </c:pt>
                <c:pt idx="10943">
                  <c:v>1</c:v>
                </c:pt>
                <c:pt idx="10944">
                  <c:v>1</c:v>
                </c:pt>
                <c:pt idx="10945">
                  <c:v>1</c:v>
                </c:pt>
                <c:pt idx="10946">
                  <c:v>1</c:v>
                </c:pt>
                <c:pt idx="10947">
                  <c:v>1</c:v>
                </c:pt>
                <c:pt idx="10948">
                  <c:v>1</c:v>
                </c:pt>
                <c:pt idx="10949">
                  <c:v>1</c:v>
                </c:pt>
                <c:pt idx="10950">
                  <c:v>1</c:v>
                </c:pt>
                <c:pt idx="10951">
                  <c:v>1</c:v>
                </c:pt>
                <c:pt idx="10952">
                  <c:v>1</c:v>
                </c:pt>
                <c:pt idx="10953">
                  <c:v>1</c:v>
                </c:pt>
                <c:pt idx="10954">
                  <c:v>1</c:v>
                </c:pt>
                <c:pt idx="10955">
                  <c:v>1</c:v>
                </c:pt>
                <c:pt idx="10956">
                  <c:v>1</c:v>
                </c:pt>
                <c:pt idx="10957">
                  <c:v>1</c:v>
                </c:pt>
                <c:pt idx="10958">
                  <c:v>1</c:v>
                </c:pt>
                <c:pt idx="10959">
                  <c:v>1</c:v>
                </c:pt>
                <c:pt idx="10960">
                  <c:v>1</c:v>
                </c:pt>
                <c:pt idx="10961">
                  <c:v>1</c:v>
                </c:pt>
                <c:pt idx="10962">
                  <c:v>1</c:v>
                </c:pt>
                <c:pt idx="10963">
                  <c:v>1</c:v>
                </c:pt>
                <c:pt idx="10964">
                  <c:v>1</c:v>
                </c:pt>
                <c:pt idx="10965">
                  <c:v>1</c:v>
                </c:pt>
                <c:pt idx="10966">
                  <c:v>1</c:v>
                </c:pt>
                <c:pt idx="10967">
                  <c:v>1</c:v>
                </c:pt>
                <c:pt idx="10968">
                  <c:v>1</c:v>
                </c:pt>
                <c:pt idx="10969">
                  <c:v>1</c:v>
                </c:pt>
                <c:pt idx="10970">
                  <c:v>1</c:v>
                </c:pt>
                <c:pt idx="10971">
                  <c:v>1</c:v>
                </c:pt>
                <c:pt idx="10972">
                  <c:v>1</c:v>
                </c:pt>
                <c:pt idx="10973">
                  <c:v>1</c:v>
                </c:pt>
                <c:pt idx="10974">
                  <c:v>1</c:v>
                </c:pt>
                <c:pt idx="10975">
                  <c:v>1</c:v>
                </c:pt>
                <c:pt idx="10976">
                  <c:v>1</c:v>
                </c:pt>
                <c:pt idx="10977">
                  <c:v>1</c:v>
                </c:pt>
                <c:pt idx="10978">
                  <c:v>1</c:v>
                </c:pt>
                <c:pt idx="10979">
                  <c:v>1</c:v>
                </c:pt>
                <c:pt idx="10980">
                  <c:v>1</c:v>
                </c:pt>
                <c:pt idx="10981">
                  <c:v>1</c:v>
                </c:pt>
                <c:pt idx="10982">
                  <c:v>1</c:v>
                </c:pt>
                <c:pt idx="10983">
                  <c:v>1</c:v>
                </c:pt>
                <c:pt idx="10984">
                  <c:v>1</c:v>
                </c:pt>
                <c:pt idx="10985">
                  <c:v>1</c:v>
                </c:pt>
                <c:pt idx="10986">
                  <c:v>1</c:v>
                </c:pt>
                <c:pt idx="10987">
                  <c:v>1</c:v>
                </c:pt>
                <c:pt idx="10988">
                  <c:v>1</c:v>
                </c:pt>
                <c:pt idx="10989">
                  <c:v>1</c:v>
                </c:pt>
                <c:pt idx="10990">
                  <c:v>1</c:v>
                </c:pt>
                <c:pt idx="10991">
                  <c:v>1</c:v>
                </c:pt>
                <c:pt idx="10992">
                  <c:v>1</c:v>
                </c:pt>
                <c:pt idx="10993">
                  <c:v>1</c:v>
                </c:pt>
                <c:pt idx="10994">
                  <c:v>1</c:v>
                </c:pt>
                <c:pt idx="10995">
                  <c:v>1</c:v>
                </c:pt>
                <c:pt idx="10996">
                  <c:v>1</c:v>
                </c:pt>
                <c:pt idx="10997">
                  <c:v>1</c:v>
                </c:pt>
                <c:pt idx="10998">
                  <c:v>1</c:v>
                </c:pt>
                <c:pt idx="10999">
                  <c:v>1</c:v>
                </c:pt>
                <c:pt idx="11000">
                  <c:v>1</c:v>
                </c:pt>
                <c:pt idx="11001">
                  <c:v>1</c:v>
                </c:pt>
                <c:pt idx="11002">
                  <c:v>1</c:v>
                </c:pt>
                <c:pt idx="11003">
                  <c:v>1</c:v>
                </c:pt>
                <c:pt idx="11004">
                  <c:v>1</c:v>
                </c:pt>
                <c:pt idx="11005">
                  <c:v>1</c:v>
                </c:pt>
                <c:pt idx="11006">
                  <c:v>1</c:v>
                </c:pt>
                <c:pt idx="11007">
                  <c:v>1</c:v>
                </c:pt>
                <c:pt idx="11008">
                  <c:v>1</c:v>
                </c:pt>
                <c:pt idx="11009">
                  <c:v>1</c:v>
                </c:pt>
                <c:pt idx="11010">
                  <c:v>1</c:v>
                </c:pt>
                <c:pt idx="11011">
                  <c:v>1</c:v>
                </c:pt>
                <c:pt idx="11012">
                  <c:v>1</c:v>
                </c:pt>
                <c:pt idx="11013">
                  <c:v>1</c:v>
                </c:pt>
                <c:pt idx="11014">
                  <c:v>1</c:v>
                </c:pt>
                <c:pt idx="11015">
                  <c:v>1</c:v>
                </c:pt>
                <c:pt idx="11016">
                  <c:v>1</c:v>
                </c:pt>
                <c:pt idx="11017">
                  <c:v>1</c:v>
                </c:pt>
                <c:pt idx="11018">
                  <c:v>1</c:v>
                </c:pt>
                <c:pt idx="11019">
                  <c:v>1</c:v>
                </c:pt>
                <c:pt idx="11020">
                  <c:v>1</c:v>
                </c:pt>
                <c:pt idx="11021">
                  <c:v>1</c:v>
                </c:pt>
                <c:pt idx="11022">
                  <c:v>1</c:v>
                </c:pt>
                <c:pt idx="11023">
                  <c:v>1</c:v>
                </c:pt>
                <c:pt idx="11024">
                  <c:v>1</c:v>
                </c:pt>
                <c:pt idx="11025">
                  <c:v>1</c:v>
                </c:pt>
                <c:pt idx="11026">
                  <c:v>1</c:v>
                </c:pt>
                <c:pt idx="11027">
                  <c:v>1</c:v>
                </c:pt>
                <c:pt idx="11028">
                  <c:v>1</c:v>
                </c:pt>
                <c:pt idx="11029">
                  <c:v>1</c:v>
                </c:pt>
                <c:pt idx="11030">
                  <c:v>1</c:v>
                </c:pt>
                <c:pt idx="11031">
                  <c:v>1</c:v>
                </c:pt>
                <c:pt idx="11032">
                  <c:v>1</c:v>
                </c:pt>
                <c:pt idx="11033">
                  <c:v>1</c:v>
                </c:pt>
                <c:pt idx="11034">
                  <c:v>1</c:v>
                </c:pt>
                <c:pt idx="11035">
                  <c:v>1</c:v>
                </c:pt>
                <c:pt idx="11036">
                  <c:v>1</c:v>
                </c:pt>
                <c:pt idx="11037">
                  <c:v>1</c:v>
                </c:pt>
                <c:pt idx="11038">
                  <c:v>1</c:v>
                </c:pt>
                <c:pt idx="11039">
                  <c:v>1</c:v>
                </c:pt>
                <c:pt idx="11040">
                  <c:v>1</c:v>
                </c:pt>
                <c:pt idx="11041">
                  <c:v>1</c:v>
                </c:pt>
                <c:pt idx="11042">
                  <c:v>1</c:v>
                </c:pt>
                <c:pt idx="11043">
                  <c:v>1</c:v>
                </c:pt>
                <c:pt idx="11044">
                  <c:v>1</c:v>
                </c:pt>
                <c:pt idx="11045">
                  <c:v>1</c:v>
                </c:pt>
                <c:pt idx="11046">
                  <c:v>1</c:v>
                </c:pt>
                <c:pt idx="11047">
                  <c:v>1</c:v>
                </c:pt>
                <c:pt idx="11048">
                  <c:v>1</c:v>
                </c:pt>
                <c:pt idx="11049">
                  <c:v>1</c:v>
                </c:pt>
                <c:pt idx="11050">
                  <c:v>1</c:v>
                </c:pt>
                <c:pt idx="11051">
                  <c:v>1</c:v>
                </c:pt>
                <c:pt idx="11052">
                  <c:v>1</c:v>
                </c:pt>
                <c:pt idx="11053">
                  <c:v>1</c:v>
                </c:pt>
                <c:pt idx="11054">
                  <c:v>1</c:v>
                </c:pt>
                <c:pt idx="11055">
                  <c:v>1</c:v>
                </c:pt>
                <c:pt idx="11056">
                  <c:v>1</c:v>
                </c:pt>
                <c:pt idx="11057">
                  <c:v>1</c:v>
                </c:pt>
                <c:pt idx="11058">
                  <c:v>1</c:v>
                </c:pt>
                <c:pt idx="11059">
                  <c:v>1</c:v>
                </c:pt>
                <c:pt idx="11060">
                  <c:v>1</c:v>
                </c:pt>
                <c:pt idx="11061">
                  <c:v>1</c:v>
                </c:pt>
                <c:pt idx="11062">
                  <c:v>1</c:v>
                </c:pt>
                <c:pt idx="11063">
                  <c:v>1</c:v>
                </c:pt>
                <c:pt idx="11064">
                  <c:v>1</c:v>
                </c:pt>
                <c:pt idx="11065">
                  <c:v>1</c:v>
                </c:pt>
                <c:pt idx="11066">
                  <c:v>1</c:v>
                </c:pt>
                <c:pt idx="11067">
                  <c:v>1</c:v>
                </c:pt>
                <c:pt idx="11068">
                  <c:v>1</c:v>
                </c:pt>
                <c:pt idx="11069">
                  <c:v>1</c:v>
                </c:pt>
                <c:pt idx="11070">
                  <c:v>1</c:v>
                </c:pt>
                <c:pt idx="11071">
                  <c:v>1</c:v>
                </c:pt>
                <c:pt idx="11072">
                  <c:v>1</c:v>
                </c:pt>
                <c:pt idx="11073">
                  <c:v>1</c:v>
                </c:pt>
                <c:pt idx="11074">
                  <c:v>1</c:v>
                </c:pt>
                <c:pt idx="11075">
                  <c:v>1</c:v>
                </c:pt>
                <c:pt idx="11076">
                  <c:v>1</c:v>
                </c:pt>
                <c:pt idx="11077">
                  <c:v>1</c:v>
                </c:pt>
                <c:pt idx="11078">
                  <c:v>1</c:v>
                </c:pt>
                <c:pt idx="11079">
                  <c:v>1</c:v>
                </c:pt>
                <c:pt idx="11080">
                  <c:v>1</c:v>
                </c:pt>
                <c:pt idx="11081">
                  <c:v>1</c:v>
                </c:pt>
                <c:pt idx="11082">
                  <c:v>1</c:v>
                </c:pt>
                <c:pt idx="11083">
                  <c:v>1</c:v>
                </c:pt>
                <c:pt idx="11084">
                  <c:v>1</c:v>
                </c:pt>
                <c:pt idx="11085">
                  <c:v>1</c:v>
                </c:pt>
                <c:pt idx="11086">
                  <c:v>1</c:v>
                </c:pt>
                <c:pt idx="11087">
                  <c:v>1</c:v>
                </c:pt>
                <c:pt idx="11088">
                  <c:v>1</c:v>
                </c:pt>
                <c:pt idx="11089">
                  <c:v>1</c:v>
                </c:pt>
                <c:pt idx="11090">
                  <c:v>1</c:v>
                </c:pt>
                <c:pt idx="11091">
                  <c:v>1</c:v>
                </c:pt>
                <c:pt idx="11092">
                  <c:v>1</c:v>
                </c:pt>
                <c:pt idx="11093">
                  <c:v>1</c:v>
                </c:pt>
                <c:pt idx="11094">
                  <c:v>1</c:v>
                </c:pt>
                <c:pt idx="11095">
                  <c:v>1</c:v>
                </c:pt>
                <c:pt idx="11096">
                  <c:v>1</c:v>
                </c:pt>
                <c:pt idx="11097">
                  <c:v>1</c:v>
                </c:pt>
                <c:pt idx="11098">
                  <c:v>1</c:v>
                </c:pt>
                <c:pt idx="11099">
                  <c:v>1</c:v>
                </c:pt>
                <c:pt idx="11100">
                  <c:v>1</c:v>
                </c:pt>
                <c:pt idx="11101">
                  <c:v>1</c:v>
                </c:pt>
                <c:pt idx="11102">
                  <c:v>1</c:v>
                </c:pt>
                <c:pt idx="11103">
                  <c:v>1</c:v>
                </c:pt>
                <c:pt idx="11104">
                  <c:v>1</c:v>
                </c:pt>
                <c:pt idx="11105">
                  <c:v>1</c:v>
                </c:pt>
                <c:pt idx="11106">
                  <c:v>1</c:v>
                </c:pt>
                <c:pt idx="11107">
                  <c:v>1</c:v>
                </c:pt>
                <c:pt idx="11108">
                  <c:v>1</c:v>
                </c:pt>
                <c:pt idx="11109">
                  <c:v>1</c:v>
                </c:pt>
                <c:pt idx="11110">
                  <c:v>1</c:v>
                </c:pt>
                <c:pt idx="11111">
                  <c:v>1</c:v>
                </c:pt>
                <c:pt idx="11112">
                  <c:v>1</c:v>
                </c:pt>
                <c:pt idx="11113">
                  <c:v>1</c:v>
                </c:pt>
                <c:pt idx="11114">
                  <c:v>1</c:v>
                </c:pt>
                <c:pt idx="11115">
                  <c:v>1</c:v>
                </c:pt>
                <c:pt idx="11116">
                  <c:v>1</c:v>
                </c:pt>
                <c:pt idx="11117">
                  <c:v>1</c:v>
                </c:pt>
                <c:pt idx="11118">
                  <c:v>1</c:v>
                </c:pt>
                <c:pt idx="11119">
                  <c:v>1</c:v>
                </c:pt>
                <c:pt idx="11120">
                  <c:v>1</c:v>
                </c:pt>
                <c:pt idx="11121">
                  <c:v>1</c:v>
                </c:pt>
                <c:pt idx="11122">
                  <c:v>1</c:v>
                </c:pt>
                <c:pt idx="11123">
                  <c:v>1</c:v>
                </c:pt>
                <c:pt idx="11124">
                  <c:v>1</c:v>
                </c:pt>
                <c:pt idx="11125">
                  <c:v>1</c:v>
                </c:pt>
                <c:pt idx="11126">
                  <c:v>1</c:v>
                </c:pt>
                <c:pt idx="11127">
                  <c:v>1</c:v>
                </c:pt>
                <c:pt idx="11128">
                  <c:v>1</c:v>
                </c:pt>
                <c:pt idx="11129">
                  <c:v>1</c:v>
                </c:pt>
                <c:pt idx="11130">
                  <c:v>1</c:v>
                </c:pt>
                <c:pt idx="11131">
                  <c:v>1</c:v>
                </c:pt>
                <c:pt idx="11132">
                  <c:v>1</c:v>
                </c:pt>
                <c:pt idx="11133">
                  <c:v>1</c:v>
                </c:pt>
                <c:pt idx="11134">
                  <c:v>1</c:v>
                </c:pt>
                <c:pt idx="11135">
                  <c:v>1</c:v>
                </c:pt>
                <c:pt idx="11136">
                  <c:v>1</c:v>
                </c:pt>
                <c:pt idx="11137">
                  <c:v>1</c:v>
                </c:pt>
                <c:pt idx="11138">
                  <c:v>1</c:v>
                </c:pt>
                <c:pt idx="11139">
                  <c:v>1</c:v>
                </c:pt>
                <c:pt idx="11140">
                  <c:v>1</c:v>
                </c:pt>
                <c:pt idx="11141">
                  <c:v>1</c:v>
                </c:pt>
                <c:pt idx="11142">
                  <c:v>1</c:v>
                </c:pt>
                <c:pt idx="11143">
                  <c:v>1</c:v>
                </c:pt>
                <c:pt idx="11144">
                  <c:v>1</c:v>
                </c:pt>
                <c:pt idx="11145">
                  <c:v>1</c:v>
                </c:pt>
                <c:pt idx="11146">
                  <c:v>1</c:v>
                </c:pt>
                <c:pt idx="11147">
                  <c:v>1</c:v>
                </c:pt>
                <c:pt idx="11148">
                  <c:v>1</c:v>
                </c:pt>
                <c:pt idx="11149">
                  <c:v>1</c:v>
                </c:pt>
                <c:pt idx="11150">
                  <c:v>1</c:v>
                </c:pt>
                <c:pt idx="11151">
                  <c:v>1</c:v>
                </c:pt>
                <c:pt idx="11152">
                  <c:v>1</c:v>
                </c:pt>
                <c:pt idx="11153">
                  <c:v>1</c:v>
                </c:pt>
                <c:pt idx="11154">
                  <c:v>1</c:v>
                </c:pt>
                <c:pt idx="11155">
                  <c:v>1</c:v>
                </c:pt>
                <c:pt idx="11156">
                  <c:v>1</c:v>
                </c:pt>
                <c:pt idx="11157">
                  <c:v>1</c:v>
                </c:pt>
                <c:pt idx="11158">
                  <c:v>1</c:v>
                </c:pt>
                <c:pt idx="11159">
                  <c:v>1</c:v>
                </c:pt>
                <c:pt idx="11160">
                  <c:v>1</c:v>
                </c:pt>
                <c:pt idx="11161">
                  <c:v>1</c:v>
                </c:pt>
                <c:pt idx="11162">
                  <c:v>1</c:v>
                </c:pt>
                <c:pt idx="11163">
                  <c:v>1</c:v>
                </c:pt>
                <c:pt idx="11164">
                  <c:v>1</c:v>
                </c:pt>
                <c:pt idx="11165">
                  <c:v>1</c:v>
                </c:pt>
                <c:pt idx="11166">
                  <c:v>1</c:v>
                </c:pt>
                <c:pt idx="11167">
                  <c:v>1</c:v>
                </c:pt>
                <c:pt idx="11168">
                  <c:v>1</c:v>
                </c:pt>
                <c:pt idx="11169">
                  <c:v>1</c:v>
                </c:pt>
                <c:pt idx="11170">
                  <c:v>1</c:v>
                </c:pt>
                <c:pt idx="11171">
                  <c:v>1</c:v>
                </c:pt>
                <c:pt idx="11172">
                  <c:v>1</c:v>
                </c:pt>
                <c:pt idx="11173">
                  <c:v>1</c:v>
                </c:pt>
                <c:pt idx="11174">
                  <c:v>1</c:v>
                </c:pt>
                <c:pt idx="11175">
                  <c:v>1</c:v>
                </c:pt>
                <c:pt idx="11176">
                  <c:v>1</c:v>
                </c:pt>
                <c:pt idx="11177">
                  <c:v>1</c:v>
                </c:pt>
                <c:pt idx="11178">
                  <c:v>1</c:v>
                </c:pt>
                <c:pt idx="11179">
                  <c:v>1</c:v>
                </c:pt>
                <c:pt idx="11180">
                  <c:v>1</c:v>
                </c:pt>
                <c:pt idx="11181">
                  <c:v>1</c:v>
                </c:pt>
                <c:pt idx="11182">
                  <c:v>1</c:v>
                </c:pt>
                <c:pt idx="11183">
                  <c:v>1</c:v>
                </c:pt>
                <c:pt idx="11184">
                  <c:v>1</c:v>
                </c:pt>
                <c:pt idx="11185">
                  <c:v>1</c:v>
                </c:pt>
                <c:pt idx="11186">
                  <c:v>1</c:v>
                </c:pt>
                <c:pt idx="11187">
                  <c:v>1</c:v>
                </c:pt>
                <c:pt idx="11188">
                  <c:v>1</c:v>
                </c:pt>
                <c:pt idx="11189">
                  <c:v>1</c:v>
                </c:pt>
                <c:pt idx="11190">
                  <c:v>1</c:v>
                </c:pt>
                <c:pt idx="11191">
                  <c:v>1</c:v>
                </c:pt>
                <c:pt idx="11192">
                  <c:v>1</c:v>
                </c:pt>
                <c:pt idx="11193">
                  <c:v>1</c:v>
                </c:pt>
                <c:pt idx="11194">
                  <c:v>1</c:v>
                </c:pt>
                <c:pt idx="11195">
                  <c:v>1</c:v>
                </c:pt>
                <c:pt idx="11196">
                  <c:v>1</c:v>
                </c:pt>
                <c:pt idx="11197">
                  <c:v>1</c:v>
                </c:pt>
                <c:pt idx="11198">
                  <c:v>1</c:v>
                </c:pt>
                <c:pt idx="11199">
                  <c:v>1</c:v>
                </c:pt>
                <c:pt idx="11200">
                  <c:v>1</c:v>
                </c:pt>
                <c:pt idx="11201">
                  <c:v>1</c:v>
                </c:pt>
                <c:pt idx="11202">
                  <c:v>1</c:v>
                </c:pt>
                <c:pt idx="11203">
                  <c:v>1</c:v>
                </c:pt>
                <c:pt idx="11204">
                  <c:v>1</c:v>
                </c:pt>
                <c:pt idx="11205">
                  <c:v>1</c:v>
                </c:pt>
                <c:pt idx="11206">
                  <c:v>1</c:v>
                </c:pt>
                <c:pt idx="11207">
                  <c:v>1</c:v>
                </c:pt>
                <c:pt idx="11208">
                  <c:v>1</c:v>
                </c:pt>
                <c:pt idx="11209">
                  <c:v>1</c:v>
                </c:pt>
                <c:pt idx="11210">
                  <c:v>1</c:v>
                </c:pt>
                <c:pt idx="11211">
                  <c:v>1</c:v>
                </c:pt>
                <c:pt idx="11212">
                  <c:v>1</c:v>
                </c:pt>
                <c:pt idx="11213">
                  <c:v>1</c:v>
                </c:pt>
                <c:pt idx="11214">
                  <c:v>1</c:v>
                </c:pt>
                <c:pt idx="11215">
                  <c:v>1</c:v>
                </c:pt>
                <c:pt idx="11216">
                  <c:v>1</c:v>
                </c:pt>
                <c:pt idx="11217">
                  <c:v>1</c:v>
                </c:pt>
                <c:pt idx="11218">
                  <c:v>1</c:v>
                </c:pt>
                <c:pt idx="11219">
                  <c:v>1</c:v>
                </c:pt>
                <c:pt idx="11220">
                  <c:v>1</c:v>
                </c:pt>
                <c:pt idx="11221">
                  <c:v>1</c:v>
                </c:pt>
                <c:pt idx="11222">
                  <c:v>1</c:v>
                </c:pt>
                <c:pt idx="11223">
                  <c:v>1</c:v>
                </c:pt>
                <c:pt idx="11224">
                  <c:v>1</c:v>
                </c:pt>
                <c:pt idx="11225">
                  <c:v>1</c:v>
                </c:pt>
                <c:pt idx="11226">
                  <c:v>1</c:v>
                </c:pt>
                <c:pt idx="11227">
                  <c:v>1</c:v>
                </c:pt>
                <c:pt idx="11228">
                  <c:v>1</c:v>
                </c:pt>
                <c:pt idx="11229">
                  <c:v>1</c:v>
                </c:pt>
                <c:pt idx="11230">
                  <c:v>1</c:v>
                </c:pt>
                <c:pt idx="11231">
                  <c:v>1</c:v>
                </c:pt>
                <c:pt idx="11232">
                  <c:v>1</c:v>
                </c:pt>
                <c:pt idx="11233">
                  <c:v>1</c:v>
                </c:pt>
                <c:pt idx="11234">
                  <c:v>1</c:v>
                </c:pt>
                <c:pt idx="11235">
                  <c:v>1</c:v>
                </c:pt>
                <c:pt idx="11236">
                  <c:v>1</c:v>
                </c:pt>
                <c:pt idx="11237">
                  <c:v>1</c:v>
                </c:pt>
                <c:pt idx="11238">
                  <c:v>1</c:v>
                </c:pt>
                <c:pt idx="11239">
                  <c:v>1</c:v>
                </c:pt>
                <c:pt idx="11240">
                  <c:v>1</c:v>
                </c:pt>
                <c:pt idx="11241">
                  <c:v>1</c:v>
                </c:pt>
                <c:pt idx="11242">
                  <c:v>1</c:v>
                </c:pt>
                <c:pt idx="11243">
                  <c:v>1</c:v>
                </c:pt>
                <c:pt idx="11244">
                  <c:v>1</c:v>
                </c:pt>
                <c:pt idx="11245">
                  <c:v>1</c:v>
                </c:pt>
                <c:pt idx="11246">
                  <c:v>1</c:v>
                </c:pt>
                <c:pt idx="11247">
                  <c:v>1</c:v>
                </c:pt>
                <c:pt idx="11248">
                  <c:v>1</c:v>
                </c:pt>
                <c:pt idx="11249">
                  <c:v>1</c:v>
                </c:pt>
                <c:pt idx="11250">
                  <c:v>1</c:v>
                </c:pt>
                <c:pt idx="11251">
                  <c:v>1</c:v>
                </c:pt>
                <c:pt idx="11252">
                  <c:v>1</c:v>
                </c:pt>
                <c:pt idx="11253">
                  <c:v>1</c:v>
                </c:pt>
                <c:pt idx="11254">
                  <c:v>1</c:v>
                </c:pt>
                <c:pt idx="11255">
                  <c:v>1</c:v>
                </c:pt>
                <c:pt idx="11256">
                  <c:v>1</c:v>
                </c:pt>
                <c:pt idx="11257">
                  <c:v>1</c:v>
                </c:pt>
                <c:pt idx="11258">
                  <c:v>1</c:v>
                </c:pt>
                <c:pt idx="11259">
                  <c:v>1</c:v>
                </c:pt>
                <c:pt idx="11260">
                  <c:v>1</c:v>
                </c:pt>
                <c:pt idx="11261">
                  <c:v>1</c:v>
                </c:pt>
                <c:pt idx="11262">
                  <c:v>1</c:v>
                </c:pt>
                <c:pt idx="11263">
                  <c:v>1</c:v>
                </c:pt>
                <c:pt idx="11264">
                  <c:v>1</c:v>
                </c:pt>
                <c:pt idx="11265">
                  <c:v>1</c:v>
                </c:pt>
                <c:pt idx="11266">
                  <c:v>1</c:v>
                </c:pt>
                <c:pt idx="11267">
                  <c:v>1</c:v>
                </c:pt>
                <c:pt idx="11268">
                  <c:v>1</c:v>
                </c:pt>
                <c:pt idx="11269">
                  <c:v>1</c:v>
                </c:pt>
                <c:pt idx="11270">
                  <c:v>1</c:v>
                </c:pt>
                <c:pt idx="11271">
                  <c:v>1</c:v>
                </c:pt>
                <c:pt idx="11272">
                  <c:v>1</c:v>
                </c:pt>
                <c:pt idx="11273">
                  <c:v>1</c:v>
                </c:pt>
                <c:pt idx="11274">
                  <c:v>1</c:v>
                </c:pt>
                <c:pt idx="11275">
                  <c:v>1</c:v>
                </c:pt>
                <c:pt idx="11276">
                  <c:v>1</c:v>
                </c:pt>
                <c:pt idx="11277">
                  <c:v>1</c:v>
                </c:pt>
                <c:pt idx="11278">
                  <c:v>1</c:v>
                </c:pt>
                <c:pt idx="11279">
                  <c:v>1</c:v>
                </c:pt>
                <c:pt idx="11280">
                  <c:v>1</c:v>
                </c:pt>
                <c:pt idx="11281">
                  <c:v>1</c:v>
                </c:pt>
                <c:pt idx="11282">
                  <c:v>1</c:v>
                </c:pt>
                <c:pt idx="11283">
                  <c:v>1</c:v>
                </c:pt>
                <c:pt idx="11284">
                  <c:v>1</c:v>
                </c:pt>
                <c:pt idx="11285">
                  <c:v>1</c:v>
                </c:pt>
                <c:pt idx="11286">
                  <c:v>1</c:v>
                </c:pt>
                <c:pt idx="11287">
                  <c:v>1</c:v>
                </c:pt>
                <c:pt idx="11288">
                  <c:v>1</c:v>
                </c:pt>
                <c:pt idx="11289">
                  <c:v>1</c:v>
                </c:pt>
                <c:pt idx="11290">
                  <c:v>1</c:v>
                </c:pt>
                <c:pt idx="11291">
                  <c:v>1</c:v>
                </c:pt>
                <c:pt idx="11292">
                  <c:v>1</c:v>
                </c:pt>
                <c:pt idx="11293">
                  <c:v>1</c:v>
                </c:pt>
                <c:pt idx="11294">
                  <c:v>1</c:v>
                </c:pt>
                <c:pt idx="11295">
                  <c:v>1</c:v>
                </c:pt>
                <c:pt idx="11296">
                  <c:v>1</c:v>
                </c:pt>
                <c:pt idx="11297">
                  <c:v>1</c:v>
                </c:pt>
                <c:pt idx="11298">
                  <c:v>1</c:v>
                </c:pt>
                <c:pt idx="11299">
                  <c:v>1</c:v>
                </c:pt>
                <c:pt idx="11300">
                  <c:v>1</c:v>
                </c:pt>
                <c:pt idx="11301">
                  <c:v>1</c:v>
                </c:pt>
                <c:pt idx="11302">
                  <c:v>1</c:v>
                </c:pt>
                <c:pt idx="11303">
                  <c:v>1</c:v>
                </c:pt>
                <c:pt idx="11304">
                  <c:v>1</c:v>
                </c:pt>
                <c:pt idx="11305">
                  <c:v>1</c:v>
                </c:pt>
                <c:pt idx="11306">
                  <c:v>1</c:v>
                </c:pt>
                <c:pt idx="11307">
                  <c:v>1</c:v>
                </c:pt>
                <c:pt idx="11308">
                  <c:v>1</c:v>
                </c:pt>
                <c:pt idx="11309">
                  <c:v>1</c:v>
                </c:pt>
                <c:pt idx="11310">
                  <c:v>1</c:v>
                </c:pt>
                <c:pt idx="11311">
                  <c:v>1</c:v>
                </c:pt>
                <c:pt idx="11312">
                  <c:v>1</c:v>
                </c:pt>
                <c:pt idx="11313">
                  <c:v>1</c:v>
                </c:pt>
                <c:pt idx="11314">
                  <c:v>1</c:v>
                </c:pt>
                <c:pt idx="11315">
                  <c:v>1</c:v>
                </c:pt>
                <c:pt idx="11316">
                  <c:v>1</c:v>
                </c:pt>
                <c:pt idx="11317">
                  <c:v>1</c:v>
                </c:pt>
                <c:pt idx="11318">
                  <c:v>1</c:v>
                </c:pt>
                <c:pt idx="11319">
                  <c:v>1</c:v>
                </c:pt>
                <c:pt idx="11320">
                  <c:v>1</c:v>
                </c:pt>
                <c:pt idx="11321">
                  <c:v>1</c:v>
                </c:pt>
                <c:pt idx="11322">
                  <c:v>1</c:v>
                </c:pt>
                <c:pt idx="11323">
                  <c:v>1</c:v>
                </c:pt>
                <c:pt idx="11324">
                  <c:v>1</c:v>
                </c:pt>
                <c:pt idx="11325">
                  <c:v>1</c:v>
                </c:pt>
                <c:pt idx="11326">
                  <c:v>1</c:v>
                </c:pt>
                <c:pt idx="11327">
                  <c:v>1</c:v>
                </c:pt>
                <c:pt idx="11328">
                  <c:v>1</c:v>
                </c:pt>
                <c:pt idx="11329">
                  <c:v>1</c:v>
                </c:pt>
                <c:pt idx="11330">
                  <c:v>1</c:v>
                </c:pt>
                <c:pt idx="11331">
                  <c:v>1</c:v>
                </c:pt>
                <c:pt idx="11332">
                  <c:v>1</c:v>
                </c:pt>
                <c:pt idx="11333">
                  <c:v>1</c:v>
                </c:pt>
                <c:pt idx="11334">
                  <c:v>1</c:v>
                </c:pt>
                <c:pt idx="11335">
                  <c:v>1</c:v>
                </c:pt>
                <c:pt idx="11336">
                  <c:v>1</c:v>
                </c:pt>
                <c:pt idx="11337">
                  <c:v>1</c:v>
                </c:pt>
                <c:pt idx="11338">
                  <c:v>1</c:v>
                </c:pt>
                <c:pt idx="11339">
                  <c:v>1</c:v>
                </c:pt>
                <c:pt idx="11340">
                  <c:v>1</c:v>
                </c:pt>
                <c:pt idx="11341">
                  <c:v>1</c:v>
                </c:pt>
                <c:pt idx="11342">
                  <c:v>1</c:v>
                </c:pt>
                <c:pt idx="11343">
                  <c:v>1</c:v>
                </c:pt>
                <c:pt idx="11344">
                  <c:v>1</c:v>
                </c:pt>
                <c:pt idx="11345">
                  <c:v>1</c:v>
                </c:pt>
                <c:pt idx="11346">
                  <c:v>1</c:v>
                </c:pt>
                <c:pt idx="11347">
                  <c:v>1</c:v>
                </c:pt>
                <c:pt idx="11348">
                  <c:v>1</c:v>
                </c:pt>
                <c:pt idx="11349">
                  <c:v>1</c:v>
                </c:pt>
                <c:pt idx="11350">
                  <c:v>1</c:v>
                </c:pt>
                <c:pt idx="11351">
                  <c:v>1</c:v>
                </c:pt>
                <c:pt idx="11352">
                  <c:v>1</c:v>
                </c:pt>
                <c:pt idx="11353">
                  <c:v>1</c:v>
                </c:pt>
                <c:pt idx="11354">
                  <c:v>1</c:v>
                </c:pt>
                <c:pt idx="11355">
                  <c:v>1</c:v>
                </c:pt>
                <c:pt idx="11356">
                  <c:v>1</c:v>
                </c:pt>
                <c:pt idx="11357">
                  <c:v>1</c:v>
                </c:pt>
                <c:pt idx="11358">
                  <c:v>1</c:v>
                </c:pt>
                <c:pt idx="11359">
                  <c:v>1</c:v>
                </c:pt>
                <c:pt idx="11360">
                  <c:v>1</c:v>
                </c:pt>
                <c:pt idx="11361">
                  <c:v>1</c:v>
                </c:pt>
                <c:pt idx="11362">
                  <c:v>1</c:v>
                </c:pt>
                <c:pt idx="11363">
                  <c:v>1</c:v>
                </c:pt>
                <c:pt idx="11364">
                  <c:v>1</c:v>
                </c:pt>
                <c:pt idx="11365">
                  <c:v>1</c:v>
                </c:pt>
                <c:pt idx="11366">
                  <c:v>1</c:v>
                </c:pt>
                <c:pt idx="11367">
                  <c:v>1</c:v>
                </c:pt>
                <c:pt idx="11368">
                  <c:v>1</c:v>
                </c:pt>
                <c:pt idx="11369">
                  <c:v>1</c:v>
                </c:pt>
                <c:pt idx="11370">
                  <c:v>1</c:v>
                </c:pt>
                <c:pt idx="11371">
                  <c:v>1</c:v>
                </c:pt>
                <c:pt idx="11372">
                  <c:v>1</c:v>
                </c:pt>
                <c:pt idx="11373">
                  <c:v>1</c:v>
                </c:pt>
                <c:pt idx="11374">
                  <c:v>1</c:v>
                </c:pt>
                <c:pt idx="11375">
                  <c:v>1</c:v>
                </c:pt>
                <c:pt idx="11376">
                  <c:v>1</c:v>
                </c:pt>
                <c:pt idx="11377">
                  <c:v>1</c:v>
                </c:pt>
                <c:pt idx="11378">
                  <c:v>1</c:v>
                </c:pt>
                <c:pt idx="11379">
                  <c:v>1</c:v>
                </c:pt>
                <c:pt idx="11380">
                  <c:v>1</c:v>
                </c:pt>
                <c:pt idx="11381">
                  <c:v>1</c:v>
                </c:pt>
                <c:pt idx="11382">
                  <c:v>1</c:v>
                </c:pt>
                <c:pt idx="11383">
                  <c:v>1</c:v>
                </c:pt>
                <c:pt idx="11384">
                  <c:v>1</c:v>
                </c:pt>
                <c:pt idx="11385">
                  <c:v>1</c:v>
                </c:pt>
                <c:pt idx="11386">
                  <c:v>1</c:v>
                </c:pt>
                <c:pt idx="11387">
                  <c:v>1</c:v>
                </c:pt>
                <c:pt idx="11388">
                  <c:v>1</c:v>
                </c:pt>
                <c:pt idx="11389">
                  <c:v>1</c:v>
                </c:pt>
                <c:pt idx="11390">
                  <c:v>1</c:v>
                </c:pt>
                <c:pt idx="11391">
                  <c:v>1</c:v>
                </c:pt>
                <c:pt idx="11392">
                  <c:v>1</c:v>
                </c:pt>
                <c:pt idx="11393">
                  <c:v>1</c:v>
                </c:pt>
                <c:pt idx="11394">
                  <c:v>1</c:v>
                </c:pt>
                <c:pt idx="11395">
                  <c:v>1</c:v>
                </c:pt>
                <c:pt idx="11396">
                  <c:v>1</c:v>
                </c:pt>
                <c:pt idx="11397">
                  <c:v>1</c:v>
                </c:pt>
                <c:pt idx="11398">
                  <c:v>1</c:v>
                </c:pt>
                <c:pt idx="11399">
                  <c:v>1</c:v>
                </c:pt>
                <c:pt idx="11400">
                  <c:v>1</c:v>
                </c:pt>
                <c:pt idx="11401">
                  <c:v>1</c:v>
                </c:pt>
                <c:pt idx="11402">
                  <c:v>1</c:v>
                </c:pt>
                <c:pt idx="11403">
                  <c:v>1</c:v>
                </c:pt>
                <c:pt idx="11404">
                  <c:v>1</c:v>
                </c:pt>
                <c:pt idx="11405">
                  <c:v>1</c:v>
                </c:pt>
                <c:pt idx="11406">
                  <c:v>1</c:v>
                </c:pt>
                <c:pt idx="11407">
                  <c:v>1</c:v>
                </c:pt>
                <c:pt idx="11408">
                  <c:v>1</c:v>
                </c:pt>
                <c:pt idx="11409">
                  <c:v>1</c:v>
                </c:pt>
                <c:pt idx="11410">
                  <c:v>1</c:v>
                </c:pt>
                <c:pt idx="11411">
                  <c:v>1</c:v>
                </c:pt>
                <c:pt idx="11412">
                  <c:v>1</c:v>
                </c:pt>
                <c:pt idx="11413">
                  <c:v>1</c:v>
                </c:pt>
                <c:pt idx="11414">
                  <c:v>1</c:v>
                </c:pt>
                <c:pt idx="11415">
                  <c:v>1</c:v>
                </c:pt>
                <c:pt idx="11416">
                  <c:v>1</c:v>
                </c:pt>
                <c:pt idx="11417">
                  <c:v>1</c:v>
                </c:pt>
                <c:pt idx="11418">
                  <c:v>1</c:v>
                </c:pt>
                <c:pt idx="11419">
                  <c:v>1</c:v>
                </c:pt>
                <c:pt idx="11420">
                  <c:v>1</c:v>
                </c:pt>
                <c:pt idx="11421">
                  <c:v>1</c:v>
                </c:pt>
                <c:pt idx="11422">
                  <c:v>1</c:v>
                </c:pt>
                <c:pt idx="11423">
                  <c:v>1</c:v>
                </c:pt>
                <c:pt idx="11424">
                  <c:v>1</c:v>
                </c:pt>
                <c:pt idx="11425">
                  <c:v>1</c:v>
                </c:pt>
                <c:pt idx="11426">
                  <c:v>1</c:v>
                </c:pt>
                <c:pt idx="11427">
                  <c:v>1</c:v>
                </c:pt>
                <c:pt idx="11428">
                  <c:v>1</c:v>
                </c:pt>
                <c:pt idx="11429">
                  <c:v>1</c:v>
                </c:pt>
                <c:pt idx="11430">
                  <c:v>1</c:v>
                </c:pt>
                <c:pt idx="11431">
                  <c:v>1</c:v>
                </c:pt>
                <c:pt idx="11432">
                  <c:v>1</c:v>
                </c:pt>
                <c:pt idx="11433">
                  <c:v>1</c:v>
                </c:pt>
                <c:pt idx="11434">
                  <c:v>1</c:v>
                </c:pt>
                <c:pt idx="11435">
                  <c:v>1</c:v>
                </c:pt>
                <c:pt idx="11436">
                  <c:v>1</c:v>
                </c:pt>
                <c:pt idx="11437">
                  <c:v>1</c:v>
                </c:pt>
                <c:pt idx="11438">
                  <c:v>1</c:v>
                </c:pt>
                <c:pt idx="11439">
                  <c:v>1</c:v>
                </c:pt>
                <c:pt idx="11440">
                  <c:v>1</c:v>
                </c:pt>
                <c:pt idx="11441">
                  <c:v>1</c:v>
                </c:pt>
                <c:pt idx="11442">
                  <c:v>1</c:v>
                </c:pt>
                <c:pt idx="11443">
                  <c:v>1</c:v>
                </c:pt>
                <c:pt idx="11444">
                  <c:v>1</c:v>
                </c:pt>
                <c:pt idx="11445">
                  <c:v>1</c:v>
                </c:pt>
                <c:pt idx="11446">
                  <c:v>1</c:v>
                </c:pt>
                <c:pt idx="11447">
                  <c:v>1</c:v>
                </c:pt>
                <c:pt idx="11448">
                  <c:v>1</c:v>
                </c:pt>
                <c:pt idx="11449">
                  <c:v>1</c:v>
                </c:pt>
                <c:pt idx="11450">
                  <c:v>1</c:v>
                </c:pt>
                <c:pt idx="11451">
                  <c:v>1</c:v>
                </c:pt>
                <c:pt idx="11452">
                  <c:v>1</c:v>
                </c:pt>
                <c:pt idx="11453">
                  <c:v>1</c:v>
                </c:pt>
                <c:pt idx="11454">
                  <c:v>1</c:v>
                </c:pt>
                <c:pt idx="11455">
                  <c:v>1</c:v>
                </c:pt>
                <c:pt idx="11456">
                  <c:v>1</c:v>
                </c:pt>
                <c:pt idx="11457">
                  <c:v>1</c:v>
                </c:pt>
                <c:pt idx="11458">
                  <c:v>1</c:v>
                </c:pt>
                <c:pt idx="11459">
                  <c:v>1</c:v>
                </c:pt>
                <c:pt idx="11460">
                  <c:v>1</c:v>
                </c:pt>
                <c:pt idx="11461">
                  <c:v>1</c:v>
                </c:pt>
                <c:pt idx="11462">
                  <c:v>1</c:v>
                </c:pt>
                <c:pt idx="11463">
                  <c:v>1</c:v>
                </c:pt>
                <c:pt idx="11464">
                  <c:v>1</c:v>
                </c:pt>
                <c:pt idx="11465">
                  <c:v>1</c:v>
                </c:pt>
                <c:pt idx="11466">
                  <c:v>1</c:v>
                </c:pt>
                <c:pt idx="11467">
                  <c:v>1</c:v>
                </c:pt>
                <c:pt idx="11468">
                  <c:v>1</c:v>
                </c:pt>
                <c:pt idx="11469">
                  <c:v>1</c:v>
                </c:pt>
                <c:pt idx="11470">
                  <c:v>1</c:v>
                </c:pt>
                <c:pt idx="11471">
                  <c:v>1</c:v>
                </c:pt>
                <c:pt idx="11472">
                  <c:v>1</c:v>
                </c:pt>
                <c:pt idx="11473">
                  <c:v>1</c:v>
                </c:pt>
                <c:pt idx="11474">
                  <c:v>1</c:v>
                </c:pt>
                <c:pt idx="11475">
                  <c:v>1</c:v>
                </c:pt>
                <c:pt idx="11476">
                  <c:v>1</c:v>
                </c:pt>
                <c:pt idx="11477">
                  <c:v>1</c:v>
                </c:pt>
                <c:pt idx="11478">
                  <c:v>1</c:v>
                </c:pt>
                <c:pt idx="11479">
                  <c:v>1</c:v>
                </c:pt>
                <c:pt idx="11480">
                  <c:v>1</c:v>
                </c:pt>
                <c:pt idx="11481">
                  <c:v>1</c:v>
                </c:pt>
                <c:pt idx="11482">
                  <c:v>1</c:v>
                </c:pt>
                <c:pt idx="11483">
                  <c:v>1</c:v>
                </c:pt>
                <c:pt idx="11484">
                  <c:v>1</c:v>
                </c:pt>
                <c:pt idx="11485">
                  <c:v>1</c:v>
                </c:pt>
                <c:pt idx="11486">
                  <c:v>1</c:v>
                </c:pt>
                <c:pt idx="11487">
                  <c:v>1</c:v>
                </c:pt>
                <c:pt idx="11488">
                  <c:v>1</c:v>
                </c:pt>
                <c:pt idx="11489">
                  <c:v>1</c:v>
                </c:pt>
                <c:pt idx="11490">
                  <c:v>1</c:v>
                </c:pt>
                <c:pt idx="11491">
                  <c:v>1</c:v>
                </c:pt>
                <c:pt idx="11492">
                  <c:v>1</c:v>
                </c:pt>
                <c:pt idx="11493">
                  <c:v>1</c:v>
                </c:pt>
                <c:pt idx="11494">
                  <c:v>1</c:v>
                </c:pt>
                <c:pt idx="11495">
                  <c:v>1</c:v>
                </c:pt>
                <c:pt idx="11496">
                  <c:v>1</c:v>
                </c:pt>
                <c:pt idx="11497">
                  <c:v>1</c:v>
                </c:pt>
                <c:pt idx="11498">
                  <c:v>1</c:v>
                </c:pt>
                <c:pt idx="11499">
                  <c:v>1</c:v>
                </c:pt>
                <c:pt idx="11500">
                  <c:v>1</c:v>
                </c:pt>
                <c:pt idx="11501">
                  <c:v>1</c:v>
                </c:pt>
                <c:pt idx="11502">
                  <c:v>1</c:v>
                </c:pt>
                <c:pt idx="11503">
                  <c:v>1</c:v>
                </c:pt>
                <c:pt idx="11504">
                  <c:v>1</c:v>
                </c:pt>
                <c:pt idx="11505">
                  <c:v>1</c:v>
                </c:pt>
                <c:pt idx="11506">
                  <c:v>1</c:v>
                </c:pt>
                <c:pt idx="11507">
                  <c:v>1</c:v>
                </c:pt>
                <c:pt idx="11508">
                  <c:v>1</c:v>
                </c:pt>
                <c:pt idx="11509">
                  <c:v>1</c:v>
                </c:pt>
                <c:pt idx="11510">
                  <c:v>1</c:v>
                </c:pt>
                <c:pt idx="11511">
                  <c:v>1</c:v>
                </c:pt>
                <c:pt idx="11512">
                  <c:v>1</c:v>
                </c:pt>
                <c:pt idx="11513">
                  <c:v>1</c:v>
                </c:pt>
                <c:pt idx="11514">
                  <c:v>1</c:v>
                </c:pt>
                <c:pt idx="11515">
                  <c:v>1</c:v>
                </c:pt>
                <c:pt idx="11516">
                  <c:v>1</c:v>
                </c:pt>
                <c:pt idx="11517">
                  <c:v>1</c:v>
                </c:pt>
                <c:pt idx="11518">
                  <c:v>1</c:v>
                </c:pt>
                <c:pt idx="11519">
                  <c:v>1</c:v>
                </c:pt>
                <c:pt idx="11520">
                  <c:v>1</c:v>
                </c:pt>
                <c:pt idx="11521">
                  <c:v>1</c:v>
                </c:pt>
                <c:pt idx="11522">
                  <c:v>1</c:v>
                </c:pt>
                <c:pt idx="11523">
                  <c:v>1</c:v>
                </c:pt>
                <c:pt idx="11524">
                  <c:v>1</c:v>
                </c:pt>
                <c:pt idx="11525">
                  <c:v>1</c:v>
                </c:pt>
                <c:pt idx="11526">
                  <c:v>1</c:v>
                </c:pt>
                <c:pt idx="11527">
                  <c:v>1</c:v>
                </c:pt>
                <c:pt idx="11528">
                  <c:v>1</c:v>
                </c:pt>
                <c:pt idx="11529">
                  <c:v>1</c:v>
                </c:pt>
                <c:pt idx="11530">
                  <c:v>1</c:v>
                </c:pt>
                <c:pt idx="11531">
                  <c:v>1</c:v>
                </c:pt>
                <c:pt idx="11532">
                  <c:v>1</c:v>
                </c:pt>
                <c:pt idx="11533">
                  <c:v>1</c:v>
                </c:pt>
                <c:pt idx="11534">
                  <c:v>1</c:v>
                </c:pt>
                <c:pt idx="11535">
                  <c:v>1</c:v>
                </c:pt>
                <c:pt idx="11536">
                  <c:v>1</c:v>
                </c:pt>
                <c:pt idx="11537">
                  <c:v>1</c:v>
                </c:pt>
                <c:pt idx="11538">
                  <c:v>1</c:v>
                </c:pt>
                <c:pt idx="11539">
                  <c:v>1</c:v>
                </c:pt>
                <c:pt idx="11540">
                  <c:v>1</c:v>
                </c:pt>
                <c:pt idx="11541">
                  <c:v>1</c:v>
                </c:pt>
                <c:pt idx="11542">
                  <c:v>1</c:v>
                </c:pt>
                <c:pt idx="11543">
                  <c:v>1</c:v>
                </c:pt>
                <c:pt idx="11544">
                  <c:v>1</c:v>
                </c:pt>
                <c:pt idx="11545">
                  <c:v>1</c:v>
                </c:pt>
                <c:pt idx="11546">
                  <c:v>1</c:v>
                </c:pt>
                <c:pt idx="11547">
                  <c:v>1</c:v>
                </c:pt>
                <c:pt idx="11548">
                  <c:v>1</c:v>
                </c:pt>
                <c:pt idx="11549">
                  <c:v>1</c:v>
                </c:pt>
                <c:pt idx="11550">
                  <c:v>1</c:v>
                </c:pt>
                <c:pt idx="11551">
                  <c:v>1</c:v>
                </c:pt>
                <c:pt idx="11552">
                  <c:v>1</c:v>
                </c:pt>
                <c:pt idx="11553">
                  <c:v>1</c:v>
                </c:pt>
                <c:pt idx="11554">
                  <c:v>1</c:v>
                </c:pt>
                <c:pt idx="11555">
                  <c:v>1</c:v>
                </c:pt>
                <c:pt idx="11556">
                  <c:v>1</c:v>
                </c:pt>
                <c:pt idx="11557">
                  <c:v>1</c:v>
                </c:pt>
                <c:pt idx="11558">
                  <c:v>1</c:v>
                </c:pt>
                <c:pt idx="11559">
                  <c:v>1</c:v>
                </c:pt>
                <c:pt idx="11560">
                  <c:v>1</c:v>
                </c:pt>
                <c:pt idx="11561">
                  <c:v>1</c:v>
                </c:pt>
                <c:pt idx="11562">
                  <c:v>1</c:v>
                </c:pt>
                <c:pt idx="11563">
                  <c:v>1</c:v>
                </c:pt>
                <c:pt idx="11564">
                  <c:v>1</c:v>
                </c:pt>
                <c:pt idx="11565">
                  <c:v>1</c:v>
                </c:pt>
                <c:pt idx="11566">
                  <c:v>1</c:v>
                </c:pt>
                <c:pt idx="11567">
                  <c:v>1</c:v>
                </c:pt>
                <c:pt idx="11568">
                  <c:v>1</c:v>
                </c:pt>
                <c:pt idx="11569">
                  <c:v>1</c:v>
                </c:pt>
                <c:pt idx="11570">
                  <c:v>1</c:v>
                </c:pt>
                <c:pt idx="11571">
                  <c:v>1</c:v>
                </c:pt>
                <c:pt idx="11572">
                  <c:v>1</c:v>
                </c:pt>
                <c:pt idx="11573">
                  <c:v>1</c:v>
                </c:pt>
                <c:pt idx="11574">
                  <c:v>1</c:v>
                </c:pt>
                <c:pt idx="11575">
                  <c:v>1</c:v>
                </c:pt>
                <c:pt idx="11576">
                  <c:v>1</c:v>
                </c:pt>
                <c:pt idx="11577">
                  <c:v>1</c:v>
                </c:pt>
                <c:pt idx="11578">
                  <c:v>1</c:v>
                </c:pt>
                <c:pt idx="11579">
                  <c:v>1</c:v>
                </c:pt>
                <c:pt idx="11580">
                  <c:v>1</c:v>
                </c:pt>
                <c:pt idx="11581">
                  <c:v>1</c:v>
                </c:pt>
                <c:pt idx="11582">
                  <c:v>1</c:v>
                </c:pt>
                <c:pt idx="11583">
                  <c:v>1</c:v>
                </c:pt>
                <c:pt idx="11584">
                  <c:v>1</c:v>
                </c:pt>
                <c:pt idx="11585">
                  <c:v>1</c:v>
                </c:pt>
                <c:pt idx="11586">
                  <c:v>1</c:v>
                </c:pt>
                <c:pt idx="11587">
                  <c:v>1</c:v>
                </c:pt>
                <c:pt idx="11588">
                  <c:v>1</c:v>
                </c:pt>
                <c:pt idx="11589">
                  <c:v>1</c:v>
                </c:pt>
                <c:pt idx="11590">
                  <c:v>1</c:v>
                </c:pt>
                <c:pt idx="11591">
                  <c:v>1</c:v>
                </c:pt>
                <c:pt idx="11592">
                  <c:v>1</c:v>
                </c:pt>
                <c:pt idx="11593">
                  <c:v>1</c:v>
                </c:pt>
                <c:pt idx="11594">
                  <c:v>1</c:v>
                </c:pt>
                <c:pt idx="11595">
                  <c:v>1</c:v>
                </c:pt>
                <c:pt idx="11596">
                  <c:v>1</c:v>
                </c:pt>
                <c:pt idx="11597">
                  <c:v>1</c:v>
                </c:pt>
                <c:pt idx="11598">
                  <c:v>1</c:v>
                </c:pt>
                <c:pt idx="11599">
                  <c:v>1</c:v>
                </c:pt>
                <c:pt idx="11600">
                  <c:v>1</c:v>
                </c:pt>
                <c:pt idx="11601">
                  <c:v>1</c:v>
                </c:pt>
                <c:pt idx="11602">
                  <c:v>1</c:v>
                </c:pt>
                <c:pt idx="11603">
                  <c:v>1</c:v>
                </c:pt>
                <c:pt idx="11604">
                  <c:v>1</c:v>
                </c:pt>
                <c:pt idx="11605">
                  <c:v>1</c:v>
                </c:pt>
                <c:pt idx="11606">
                  <c:v>1</c:v>
                </c:pt>
                <c:pt idx="11607">
                  <c:v>1</c:v>
                </c:pt>
                <c:pt idx="11608">
                  <c:v>1</c:v>
                </c:pt>
                <c:pt idx="11609">
                  <c:v>1</c:v>
                </c:pt>
                <c:pt idx="11610">
                  <c:v>1</c:v>
                </c:pt>
                <c:pt idx="11611">
                  <c:v>1</c:v>
                </c:pt>
                <c:pt idx="11612">
                  <c:v>1</c:v>
                </c:pt>
                <c:pt idx="11613">
                  <c:v>1</c:v>
                </c:pt>
                <c:pt idx="11614">
                  <c:v>1</c:v>
                </c:pt>
                <c:pt idx="11615">
                  <c:v>1</c:v>
                </c:pt>
                <c:pt idx="11616">
                  <c:v>1</c:v>
                </c:pt>
                <c:pt idx="11617">
                  <c:v>1</c:v>
                </c:pt>
                <c:pt idx="11618">
                  <c:v>1</c:v>
                </c:pt>
                <c:pt idx="11619">
                  <c:v>1</c:v>
                </c:pt>
                <c:pt idx="11620">
                  <c:v>1</c:v>
                </c:pt>
                <c:pt idx="11621">
                  <c:v>1</c:v>
                </c:pt>
                <c:pt idx="11622">
                  <c:v>1</c:v>
                </c:pt>
                <c:pt idx="11623">
                  <c:v>1</c:v>
                </c:pt>
                <c:pt idx="11624">
                  <c:v>1</c:v>
                </c:pt>
                <c:pt idx="11625">
                  <c:v>1</c:v>
                </c:pt>
                <c:pt idx="11626">
                  <c:v>1</c:v>
                </c:pt>
                <c:pt idx="11627">
                  <c:v>1</c:v>
                </c:pt>
                <c:pt idx="11628">
                  <c:v>1</c:v>
                </c:pt>
                <c:pt idx="11629">
                  <c:v>1</c:v>
                </c:pt>
                <c:pt idx="11630">
                  <c:v>1</c:v>
                </c:pt>
                <c:pt idx="11631">
                  <c:v>1</c:v>
                </c:pt>
                <c:pt idx="11632">
                  <c:v>1</c:v>
                </c:pt>
                <c:pt idx="11633">
                  <c:v>1</c:v>
                </c:pt>
                <c:pt idx="11634">
                  <c:v>1</c:v>
                </c:pt>
                <c:pt idx="11635">
                  <c:v>1</c:v>
                </c:pt>
                <c:pt idx="11636">
                  <c:v>1</c:v>
                </c:pt>
                <c:pt idx="11637">
                  <c:v>1</c:v>
                </c:pt>
                <c:pt idx="11638">
                  <c:v>1</c:v>
                </c:pt>
                <c:pt idx="11639">
                  <c:v>1</c:v>
                </c:pt>
                <c:pt idx="11640">
                  <c:v>1</c:v>
                </c:pt>
                <c:pt idx="11641">
                  <c:v>1</c:v>
                </c:pt>
                <c:pt idx="11642">
                  <c:v>1</c:v>
                </c:pt>
                <c:pt idx="11643">
                  <c:v>1</c:v>
                </c:pt>
                <c:pt idx="11644">
                  <c:v>1</c:v>
                </c:pt>
                <c:pt idx="11645">
                  <c:v>1</c:v>
                </c:pt>
                <c:pt idx="11646">
                  <c:v>1</c:v>
                </c:pt>
                <c:pt idx="11647">
                  <c:v>1</c:v>
                </c:pt>
                <c:pt idx="11648">
                  <c:v>1</c:v>
                </c:pt>
                <c:pt idx="11649">
                  <c:v>1</c:v>
                </c:pt>
                <c:pt idx="11650">
                  <c:v>1</c:v>
                </c:pt>
                <c:pt idx="11651">
                  <c:v>1</c:v>
                </c:pt>
                <c:pt idx="11652">
                  <c:v>1</c:v>
                </c:pt>
                <c:pt idx="11653">
                  <c:v>1</c:v>
                </c:pt>
                <c:pt idx="11654">
                  <c:v>1</c:v>
                </c:pt>
                <c:pt idx="11655">
                  <c:v>1</c:v>
                </c:pt>
                <c:pt idx="11656">
                  <c:v>1</c:v>
                </c:pt>
                <c:pt idx="11657">
                  <c:v>1</c:v>
                </c:pt>
                <c:pt idx="11658">
                  <c:v>1</c:v>
                </c:pt>
                <c:pt idx="11659">
                  <c:v>1</c:v>
                </c:pt>
                <c:pt idx="11660">
                  <c:v>1</c:v>
                </c:pt>
                <c:pt idx="11661">
                  <c:v>1</c:v>
                </c:pt>
                <c:pt idx="11662">
                  <c:v>1</c:v>
                </c:pt>
                <c:pt idx="11663">
                  <c:v>1</c:v>
                </c:pt>
                <c:pt idx="11664">
                  <c:v>1</c:v>
                </c:pt>
                <c:pt idx="11665">
                  <c:v>1</c:v>
                </c:pt>
                <c:pt idx="11666">
                  <c:v>1</c:v>
                </c:pt>
                <c:pt idx="11667">
                  <c:v>1</c:v>
                </c:pt>
                <c:pt idx="11668">
                  <c:v>1</c:v>
                </c:pt>
                <c:pt idx="11669">
                  <c:v>1</c:v>
                </c:pt>
                <c:pt idx="11670">
                  <c:v>1</c:v>
                </c:pt>
                <c:pt idx="11671">
                  <c:v>1</c:v>
                </c:pt>
                <c:pt idx="11672">
                  <c:v>1</c:v>
                </c:pt>
                <c:pt idx="11673">
                  <c:v>1</c:v>
                </c:pt>
                <c:pt idx="11674">
                  <c:v>1</c:v>
                </c:pt>
                <c:pt idx="11675">
                  <c:v>1</c:v>
                </c:pt>
                <c:pt idx="11676">
                  <c:v>1</c:v>
                </c:pt>
                <c:pt idx="11677">
                  <c:v>1</c:v>
                </c:pt>
                <c:pt idx="11678">
                  <c:v>1</c:v>
                </c:pt>
                <c:pt idx="11679">
                  <c:v>1</c:v>
                </c:pt>
                <c:pt idx="11680">
                  <c:v>1</c:v>
                </c:pt>
                <c:pt idx="11681">
                  <c:v>1</c:v>
                </c:pt>
                <c:pt idx="11682">
                  <c:v>1</c:v>
                </c:pt>
                <c:pt idx="11683">
                  <c:v>1</c:v>
                </c:pt>
                <c:pt idx="11684">
                  <c:v>1</c:v>
                </c:pt>
                <c:pt idx="11685">
                  <c:v>1</c:v>
                </c:pt>
                <c:pt idx="11686">
                  <c:v>1</c:v>
                </c:pt>
                <c:pt idx="11687">
                  <c:v>1</c:v>
                </c:pt>
                <c:pt idx="11688">
                  <c:v>1</c:v>
                </c:pt>
                <c:pt idx="11689">
                  <c:v>1</c:v>
                </c:pt>
                <c:pt idx="11690">
                  <c:v>1</c:v>
                </c:pt>
                <c:pt idx="11691">
                  <c:v>1</c:v>
                </c:pt>
                <c:pt idx="11692">
                  <c:v>1</c:v>
                </c:pt>
                <c:pt idx="11693">
                  <c:v>1</c:v>
                </c:pt>
                <c:pt idx="11694">
                  <c:v>1</c:v>
                </c:pt>
                <c:pt idx="11695">
                  <c:v>1</c:v>
                </c:pt>
                <c:pt idx="11696">
                  <c:v>1</c:v>
                </c:pt>
                <c:pt idx="11697">
                  <c:v>1</c:v>
                </c:pt>
                <c:pt idx="11698">
                  <c:v>1</c:v>
                </c:pt>
                <c:pt idx="11699">
                  <c:v>1</c:v>
                </c:pt>
                <c:pt idx="11700">
                  <c:v>1</c:v>
                </c:pt>
                <c:pt idx="11701">
                  <c:v>1</c:v>
                </c:pt>
                <c:pt idx="11702">
                  <c:v>1</c:v>
                </c:pt>
                <c:pt idx="11703">
                  <c:v>1</c:v>
                </c:pt>
                <c:pt idx="11704">
                  <c:v>1</c:v>
                </c:pt>
                <c:pt idx="11705">
                  <c:v>1</c:v>
                </c:pt>
                <c:pt idx="11706">
                  <c:v>1</c:v>
                </c:pt>
                <c:pt idx="11707">
                  <c:v>1</c:v>
                </c:pt>
                <c:pt idx="11708">
                  <c:v>1</c:v>
                </c:pt>
                <c:pt idx="11709">
                  <c:v>1</c:v>
                </c:pt>
                <c:pt idx="11710">
                  <c:v>1</c:v>
                </c:pt>
                <c:pt idx="11711">
                  <c:v>1</c:v>
                </c:pt>
                <c:pt idx="11712">
                  <c:v>1</c:v>
                </c:pt>
                <c:pt idx="11713">
                  <c:v>1</c:v>
                </c:pt>
                <c:pt idx="11714">
                  <c:v>1</c:v>
                </c:pt>
                <c:pt idx="11715">
                  <c:v>1</c:v>
                </c:pt>
                <c:pt idx="11716">
                  <c:v>1</c:v>
                </c:pt>
                <c:pt idx="11717">
                  <c:v>1</c:v>
                </c:pt>
                <c:pt idx="11718">
                  <c:v>1</c:v>
                </c:pt>
                <c:pt idx="11719">
                  <c:v>1</c:v>
                </c:pt>
                <c:pt idx="11720">
                  <c:v>1</c:v>
                </c:pt>
                <c:pt idx="11721">
                  <c:v>1</c:v>
                </c:pt>
                <c:pt idx="11722">
                  <c:v>1</c:v>
                </c:pt>
                <c:pt idx="11723">
                  <c:v>1</c:v>
                </c:pt>
                <c:pt idx="11724">
                  <c:v>1</c:v>
                </c:pt>
                <c:pt idx="11725">
                  <c:v>1</c:v>
                </c:pt>
                <c:pt idx="11726">
                  <c:v>1</c:v>
                </c:pt>
                <c:pt idx="11727">
                  <c:v>1</c:v>
                </c:pt>
                <c:pt idx="11728">
                  <c:v>1</c:v>
                </c:pt>
                <c:pt idx="11729">
                  <c:v>1</c:v>
                </c:pt>
                <c:pt idx="11730">
                  <c:v>1</c:v>
                </c:pt>
                <c:pt idx="11731">
                  <c:v>1</c:v>
                </c:pt>
                <c:pt idx="11732">
                  <c:v>1</c:v>
                </c:pt>
                <c:pt idx="11733">
                  <c:v>1</c:v>
                </c:pt>
                <c:pt idx="11734">
                  <c:v>1</c:v>
                </c:pt>
                <c:pt idx="11735">
                  <c:v>1</c:v>
                </c:pt>
                <c:pt idx="11736">
                  <c:v>1</c:v>
                </c:pt>
                <c:pt idx="11737">
                  <c:v>1</c:v>
                </c:pt>
                <c:pt idx="11738">
                  <c:v>1</c:v>
                </c:pt>
                <c:pt idx="11739">
                  <c:v>1</c:v>
                </c:pt>
                <c:pt idx="11740">
                  <c:v>1</c:v>
                </c:pt>
                <c:pt idx="11741">
                  <c:v>1</c:v>
                </c:pt>
                <c:pt idx="11742">
                  <c:v>1</c:v>
                </c:pt>
                <c:pt idx="11743">
                  <c:v>1</c:v>
                </c:pt>
                <c:pt idx="11744">
                  <c:v>1</c:v>
                </c:pt>
                <c:pt idx="11745">
                  <c:v>1</c:v>
                </c:pt>
                <c:pt idx="11746">
                  <c:v>1</c:v>
                </c:pt>
                <c:pt idx="11747">
                  <c:v>1</c:v>
                </c:pt>
                <c:pt idx="11748">
                  <c:v>1</c:v>
                </c:pt>
                <c:pt idx="11749">
                  <c:v>1</c:v>
                </c:pt>
                <c:pt idx="11750">
                  <c:v>1</c:v>
                </c:pt>
                <c:pt idx="11751">
                  <c:v>1</c:v>
                </c:pt>
                <c:pt idx="11752">
                  <c:v>1</c:v>
                </c:pt>
                <c:pt idx="11753">
                  <c:v>1</c:v>
                </c:pt>
                <c:pt idx="11754">
                  <c:v>1</c:v>
                </c:pt>
                <c:pt idx="11755">
                  <c:v>1</c:v>
                </c:pt>
                <c:pt idx="11756">
                  <c:v>1</c:v>
                </c:pt>
                <c:pt idx="11757">
                  <c:v>1</c:v>
                </c:pt>
                <c:pt idx="11758">
                  <c:v>1</c:v>
                </c:pt>
                <c:pt idx="11759">
                  <c:v>1</c:v>
                </c:pt>
                <c:pt idx="11760">
                  <c:v>1</c:v>
                </c:pt>
                <c:pt idx="11761">
                  <c:v>1</c:v>
                </c:pt>
                <c:pt idx="11762">
                  <c:v>1</c:v>
                </c:pt>
                <c:pt idx="11763">
                  <c:v>1</c:v>
                </c:pt>
                <c:pt idx="11764">
                  <c:v>1</c:v>
                </c:pt>
                <c:pt idx="11765">
                  <c:v>1</c:v>
                </c:pt>
                <c:pt idx="11766">
                  <c:v>1</c:v>
                </c:pt>
                <c:pt idx="11767">
                  <c:v>1</c:v>
                </c:pt>
                <c:pt idx="11768">
                  <c:v>1</c:v>
                </c:pt>
                <c:pt idx="11769">
                  <c:v>1</c:v>
                </c:pt>
                <c:pt idx="11770">
                  <c:v>1</c:v>
                </c:pt>
                <c:pt idx="11771">
                  <c:v>1</c:v>
                </c:pt>
                <c:pt idx="11772">
                  <c:v>1</c:v>
                </c:pt>
                <c:pt idx="11773">
                  <c:v>1</c:v>
                </c:pt>
                <c:pt idx="11774">
                  <c:v>1</c:v>
                </c:pt>
                <c:pt idx="11775">
                  <c:v>1</c:v>
                </c:pt>
                <c:pt idx="11776">
                  <c:v>1</c:v>
                </c:pt>
                <c:pt idx="11777">
                  <c:v>1</c:v>
                </c:pt>
                <c:pt idx="11778">
                  <c:v>1</c:v>
                </c:pt>
                <c:pt idx="11779">
                  <c:v>1</c:v>
                </c:pt>
                <c:pt idx="11780">
                  <c:v>1</c:v>
                </c:pt>
                <c:pt idx="11781">
                  <c:v>1</c:v>
                </c:pt>
                <c:pt idx="11782">
                  <c:v>1</c:v>
                </c:pt>
                <c:pt idx="11783">
                  <c:v>1</c:v>
                </c:pt>
                <c:pt idx="11784">
                  <c:v>1</c:v>
                </c:pt>
                <c:pt idx="11785">
                  <c:v>1</c:v>
                </c:pt>
                <c:pt idx="11786">
                  <c:v>1</c:v>
                </c:pt>
                <c:pt idx="11787">
                  <c:v>1</c:v>
                </c:pt>
                <c:pt idx="11788">
                  <c:v>1</c:v>
                </c:pt>
                <c:pt idx="11789">
                  <c:v>1</c:v>
                </c:pt>
                <c:pt idx="11790">
                  <c:v>1</c:v>
                </c:pt>
                <c:pt idx="11791">
                  <c:v>1</c:v>
                </c:pt>
                <c:pt idx="11792">
                  <c:v>1</c:v>
                </c:pt>
                <c:pt idx="11793">
                  <c:v>1</c:v>
                </c:pt>
                <c:pt idx="11794">
                  <c:v>1</c:v>
                </c:pt>
                <c:pt idx="11795">
                  <c:v>1</c:v>
                </c:pt>
                <c:pt idx="11796">
                  <c:v>1</c:v>
                </c:pt>
                <c:pt idx="11797">
                  <c:v>1</c:v>
                </c:pt>
                <c:pt idx="11798">
                  <c:v>1</c:v>
                </c:pt>
                <c:pt idx="11799">
                  <c:v>1</c:v>
                </c:pt>
                <c:pt idx="11800">
                  <c:v>1</c:v>
                </c:pt>
                <c:pt idx="11801">
                  <c:v>1</c:v>
                </c:pt>
                <c:pt idx="11802">
                  <c:v>1</c:v>
                </c:pt>
                <c:pt idx="11803">
                  <c:v>1</c:v>
                </c:pt>
                <c:pt idx="11804">
                  <c:v>1</c:v>
                </c:pt>
                <c:pt idx="11805">
                  <c:v>1</c:v>
                </c:pt>
                <c:pt idx="11806">
                  <c:v>1</c:v>
                </c:pt>
                <c:pt idx="11807">
                  <c:v>1</c:v>
                </c:pt>
                <c:pt idx="11808">
                  <c:v>1</c:v>
                </c:pt>
                <c:pt idx="11809">
                  <c:v>1</c:v>
                </c:pt>
                <c:pt idx="11810">
                  <c:v>1</c:v>
                </c:pt>
                <c:pt idx="11811">
                  <c:v>1</c:v>
                </c:pt>
                <c:pt idx="11812">
                  <c:v>1</c:v>
                </c:pt>
                <c:pt idx="11813">
                  <c:v>1</c:v>
                </c:pt>
                <c:pt idx="11814">
                  <c:v>1</c:v>
                </c:pt>
                <c:pt idx="11815">
                  <c:v>1</c:v>
                </c:pt>
                <c:pt idx="11816">
                  <c:v>1</c:v>
                </c:pt>
                <c:pt idx="11817">
                  <c:v>1</c:v>
                </c:pt>
                <c:pt idx="11818">
                  <c:v>1</c:v>
                </c:pt>
                <c:pt idx="11819">
                  <c:v>1</c:v>
                </c:pt>
                <c:pt idx="11820">
                  <c:v>1</c:v>
                </c:pt>
                <c:pt idx="11821">
                  <c:v>1</c:v>
                </c:pt>
                <c:pt idx="11822">
                  <c:v>1</c:v>
                </c:pt>
                <c:pt idx="11823">
                  <c:v>1</c:v>
                </c:pt>
                <c:pt idx="11824">
                  <c:v>1</c:v>
                </c:pt>
                <c:pt idx="11825">
                  <c:v>1</c:v>
                </c:pt>
                <c:pt idx="11826">
                  <c:v>1</c:v>
                </c:pt>
                <c:pt idx="11827">
                  <c:v>1</c:v>
                </c:pt>
                <c:pt idx="11828">
                  <c:v>1</c:v>
                </c:pt>
                <c:pt idx="11829">
                  <c:v>1</c:v>
                </c:pt>
                <c:pt idx="11830">
                  <c:v>1</c:v>
                </c:pt>
                <c:pt idx="11831">
                  <c:v>1</c:v>
                </c:pt>
                <c:pt idx="11832">
                  <c:v>1</c:v>
                </c:pt>
                <c:pt idx="11833">
                  <c:v>1</c:v>
                </c:pt>
                <c:pt idx="11834">
                  <c:v>1</c:v>
                </c:pt>
                <c:pt idx="11835">
                  <c:v>1</c:v>
                </c:pt>
                <c:pt idx="11836">
                  <c:v>1</c:v>
                </c:pt>
                <c:pt idx="11837">
                  <c:v>1</c:v>
                </c:pt>
                <c:pt idx="11838">
                  <c:v>1</c:v>
                </c:pt>
                <c:pt idx="11839">
                  <c:v>1</c:v>
                </c:pt>
                <c:pt idx="11840">
                  <c:v>1</c:v>
                </c:pt>
                <c:pt idx="11841">
                  <c:v>1</c:v>
                </c:pt>
                <c:pt idx="11842">
                  <c:v>1</c:v>
                </c:pt>
                <c:pt idx="11843">
                  <c:v>1</c:v>
                </c:pt>
                <c:pt idx="11844">
                  <c:v>1</c:v>
                </c:pt>
                <c:pt idx="11845">
                  <c:v>1</c:v>
                </c:pt>
                <c:pt idx="11846">
                  <c:v>1</c:v>
                </c:pt>
                <c:pt idx="11847">
                  <c:v>1</c:v>
                </c:pt>
                <c:pt idx="11848">
                  <c:v>1</c:v>
                </c:pt>
                <c:pt idx="11849">
                  <c:v>1</c:v>
                </c:pt>
                <c:pt idx="11850">
                  <c:v>1</c:v>
                </c:pt>
                <c:pt idx="11851">
                  <c:v>1</c:v>
                </c:pt>
                <c:pt idx="11852">
                  <c:v>1</c:v>
                </c:pt>
                <c:pt idx="11853">
                  <c:v>1</c:v>
                </c:pt>
                <c:pt idx="11854">
                  <c:v>1</c:v>
                </c:pt>
                <c:pt idx="11855">
                  <c:v>1</c:v>
                </c:pt>
                <c:pt idx="11856">
                  <c:v>1</c:v>
                </c:pt>
                <c:pt idx="11857">
                  <c:v>1</c:v>
                </c:pt>
                <c:pt idx="11858">
                  <c:v>1</c:v>
                </c:pt>
                <c:pt idx="11859">
                  <c:v>1</c:v>
                </c:pt>
                <c:pt idx="11860">
                  <c:v>1</c:v>
                </c:pt>
                <c:pt idx="11861">
                  <c:v>1</c:v>
                </c:pt>
                <c:pt idx="11862">
                  <c:v>1</c:v>
                </c:pt>
                <c:pt idx="11863">
                  <c:v>1</c:v>
                </c:pt>
                <c:pt idx="11864">
                  <c:v>1</c:v>
                </c:pt>
                <c:pt idx="11865">
                  <c:v>1</c:v>
                </c:pt>
                <c:pt idx="11866">
                  <c:v>1</c:v>
                </c:pt>
                <c:pt idx="11867">
                  <c:v>1</c:v>
                </c:pt>
                <c:pt idx="11868">
                  <c:v>1</c:v>
                </c:pt>
                <c:pt idx="11869">
                  <c:v>1</c:v>
                </c:pt>
                <c:pt idx="11870">
                  <c:v>1</c:v>
                </c:pt>
                <c:pt idx="11871">
                  <c:v>1</c:v>
                </c:pt>
                <c:pt idx="11872">
                  <c:v>1</c:v>
                </c:pt>
                <c:pt idx="11873">
                  <c:v>1</c:v>
                </c:pt>
                <c:pt idx="11874">
                  <c:v>1</c:v>
                </c:pt>
                <c:pt idx="11875">
                  <c:v>1</c:v>
                </c:pt>
                <c:pt idx="11876">
                  <c:v>1</c:v>
                </c:pt>
                <c:pt idx="11877">
                  <c:v>1</c:v>
                </c:pt>
                <c:pt idx="11878">
                  <c:v>1</c:v>
                </c:pt>
                <c:pt idx="11879">
                  <c:v>1</c:v>
                </c:pt>
                <c:pt idx="11880">
                  <c:v>1</c:v>
                </c:pt>
                <c:pt idx="11881">
                  <c:v>1</c:v>
                </c:pt>
                <c:pt idx="11882">
                  <c:v>1</c:v>
                </c:pt>
                <c:pt idx="11883">
                  <c:v>1</c:v>
                </c:pt>
                <c:pt idx="11884">
                  <c:v>1</c:v>
                </c:pt>
                <c:pt idx="11885">
                  <c:v>1</c:v>
                </c:pt>
                <c:pt idx="11886">
                  <c:v>1</c:v>
                </c:pt>
                <c:pt idx="11887">
                  <c:v>1</c:v>
                </c:pt>
                <c:pt idx="11888">
                  <c:v>1</c:v>
                </c:pt>
                <c:pt idx="11889">
                  <c:v>1</c:v>
                </c:pt>
                <c:pt idx="11890">
                  <c:v>1</c:v>
                </c:pt>
                <c:pt idx="11891">
                  <c:v>1</c:v>
                </c:pt>
                <c:pt idx="11892">
                  <c:v>1</c:v>
                </c:pt>
                <c:pt idx="11893">
                  <c:v>1</c:v>
                </c:pt>
                <c:pt idx="11894">
                  <c:v>1</c:v>
                </c:pt>
                <c:pt idx="11895">
                  <c:v>1</c:v>
                </c:pt>
                <c:pt idx="11896">
                  <c:v>1</c:v>
                </c:pt>
                <c:pt idx="11897">
                  <c:v>1</c:v>
                </c:pt>
                <c:pt idx="11898">
                  <c:v>1</c:v>
                </c:pt>
                <c:pt idx="11899">
                  <c:v>1</c:v>
                </c:pt>
                <c:pt idx="11900">
                  <c:v>1</c:v>
                </c:pt>
                <c:pt idx="11901">
                  <c:v>1</c:v>
                </c:pt>
                <c:pt idx="11902">
                  <c:v>1</c:v>
                </c:pt>
                <c:pt idx="11903">
                  <c:v>1</c:v>
                </c:pt>
                <c:pt idx="11904">
                  <c:v>1</c:v>
                </c:pt>
                <c:pt idx="11905">
                  <c:v>1</c:v>
                </c:pt>
                <c:pt idx="11906">
                  <c:v>1</c:v>
                </c:pt>
                <c:pt idx="11907">
                  <c:v>1</c:v>
                </c:pt>
                <c:pt idx="11908">
                  <c:v>1</c:v>
                </c:pt>
                <c:pt idx="11909">
                  <c:v>1</c:v>
                </c:pt>
                <c:pt idx="11910">
                  <c:v>1</c:v>
                </c:pt>
                <c:pt idx="11911">
                  <c:v>1</c:v>
                </c:pt>
                <c:pt idx="11912">
                  <c:v>1</c:v>
                </c:pt>
                <c:pt idx="11913">
                  <c:v>1</c:v>
                </c:pt>
                <c:pt idx="11914">
                  <c:v>1</c:v>
                </c:pt>
                <c:pt idx="11915">
                  <c:v>1</c:v>
                </c:pt>
                <c:pt idx="11916">
                  <c:v>1</c:v>
                </c:pt>
                <c:pt idx="11917">
                  <c:v>1</c:v>
                </c:pt>
                <c:pt idx="11918">
                  <c:v>1</c:v>
                </c:pt>
                <c:pt idx="11919">
                  <c:v>1</c:v>
                </c:pt>
                <c:pt idx="11920">
                  <c:v>1</c:v>
                </c:pt>
                <c:pt idx="11921">
                  <c:v>1</c:v>
                </c:pt>
                <c:pt idx="11922">
                  <c:v>1</c:v>
                </c:pt>
                <c:pt idx="11923">
                  <c:v>1</c:v>
                </c:pt>
                <c:pt idx="11924">
                  <c:v>1</c:v>
                </c:pt>
                <c:pt idx="11925">
                  <c:v>1</c:v>
                </c:pt>
                <c:pt idx="11926">
                  <c:v>1</c:v>
                </c:pt>
                <c:pt idx="11927">
                  <c:v>1</c:v>
                </c:pt>
                <c:pt idx="11928">
                  <c:v>1</c:v>
                </c:pt>
                <c:pt idx="11929">
                  <c:v>1</c:v>
                </c:pt>
                <c:pt idx="11930">
                  <c:v>1</c:v>
                </c:pt>
                <c:pt idx="11931">
                  <c:v>1</c:v>
                </c:pt>
                <c:pt idx="11932">
                  <c:v>1</c:v>
                </c:pt>
                <c:pt idx="11933">
                  <c:v>1</c:v>
                </c:pt>
                <c:pt idx="11934">
                  <c:v>1</c:v>
                </c:pt>
                <c:pt idx="11935">
                  <c:v>1</c:v>
                </c:pt>
                <c:pt idx="11936">
                  <c:v>1</c:v>
                </c:pt>
                <c:pt idx="11937">
                  <c:v>1</c:v>
                </c:pt>
                <c:pt idx="11938">
                  <c:v>1</c:v>
                </c:pt>
                <c:pt idx="11939">
                  <c:v>1</c:v>
                </c:pt>
                <c:pt idx="11940">
                  <c:v>1</c:v>
                </c:pt>
                <c:pt idx="11941">
                  <c:v>1</c:v>
                </c:pt>
                <c:pt idx="11942">
                  <c:v>1</c:v>
                </c:pt>
                <c:pt idx="11943">
                  <c:v>1</c:v>
                </c:pt>
                <c:pt idx="11944">
                  <c:v>1</c:v>
                </c:pt>
                <c:pt idx="11945">
                  <c:v>1</c:v>
                </c:pt>
                <c:pt idx="11946">
                  <c:v>1</c:v>
                </c:pt>
                <c:pt idx="11947">
                  <c:v>1</c:v>
                </c:pt>
                <c:pt idx="11948">
                  <c:v>1</c:v>
                </c:pt>
                <c:pt idx="11949">
                  <c:v>1</c:v>
                </c:pt>
                <c:pt idx="11950">
                  <c:v>1</c:v>
                </c:pt>
                <c:pt idx="11951">
                  <c:v>1</c:v>
                </c:pt>
                <c:pt idx="11952">
                  <c:v>1</c:v>
                </c:pt>
                <c:pt idx="11953">
                  <c:v>1</c:v>
                </c:pt>
                <c:pt idx="11954">
                  <c:v>1</c:v>
                </c:pt>
                <c:pt idx="11955">
                  <c:v>1</c:v>
                </c:pt>
                <c:pt idx="11956">
                  <c:v>1</c:v>
                </c:pt>
                <c:pt idx="11957">
                  <c:v>1</c:v>
                </c:pt>
                <c:pt idx="11958">
                  <c:v>1</c:v>
                </c:pt>
                <c:pt idx="11959">
                  <c:v>1</c:v>
                </c:pt>
                <c:pt idx="11960">
                  <c:v>1</c:v>
                </c:pt>
                <c:pt idx="11961">
                  <c:v>1</c:v>
                </c:pt>
                <c:pt idx="11962">
                  <c:v>1</c:v>
                </c:pt>
                <c:pt idx="11963">
                  <c:v>1</c:v>
                </c:pt>
                <c:pt idx="11964">
                  <c:v>1</c:v>
                </c:pt>
                <c:pt idx="11965">
                  <c:v>1</c:v>
                </c:pt>
                <c:pt idx="11966">
                  <c:v>1</c:v>
                </c:pt>
                <c:pt idx="11967">
                  <c:v>1</c:v>
                </c:pt>
                <c:pt idx="11968">
                  <c:v>1</c:v>
                </c:pt>
                <c:pt idx="11969">
                  <c:v>1</c:v>
                </c:pt>
                <c:pt idx="11970">
                  <c:v>1</c:v>
                </c:pt>
                <c:pt idx="11971">
                  <c:v>1</c:v>
                </c:pt>
                <c:pt idx="11972">
                  <c:v>1</c:v>
                </c:pt>
                <c:pt idx="11973">
                  <c:v>1</c:v>
                </c:pt>
                <c:pt idx="11974">
                  <c:v>1</c:v>
                </c:pt>
                <c:pt idx="11975">
                  <c:v>1</c:v>
                </c:pt>
                <c:pt idx="11976">
                  <c:v>1</c:v>
                </c:pt>
                <c:pt idx="11977">
                  <c:v>1</c:v>
                </c:pt>
                <c:pt idx="11978">
                  <c:v>1</c:v>
                </c:pt>
                <c:pt idx="11979">
                  <c:v>1</c:v>
                </c:pt>
                <c:pt idx="11980">
                  <c:v>1</c:v>
                </c:pt>
                <c:pt idx="11981">
                  <c:v>1</c:v>
                </c:pt>
                <c:pt idx="11982">
                  <c:v>1</c:v>
                </c:pt>
                <c:pt idx="11983">
                  <c:v>1</c:v>
                </c:pt>
                <c:pt idx="11984">
                  <c:v>1</c:v>
                </c:pt>
                <c:pt idx="11985">
                  <c:v>1</c:v>
                </c:pt>
                <c:pt idx="11986">
                  <c:v>1</c:v>
                </c:pt>
                <c:pt idx="11987">
                  <c:v>1</c:v>
                </c:pt>
                <c:pt idx="11988">
                  <c:v>1</c:v>
                </c:pt>
                <c:pt idx="11989">
                  <c:v>1</c:v>
                </c:pt>
                <c:pt idx="11990">
                  <c:v>1</c:v>
                </c:pt>
                <c:pt idx="11991">
                  <c:v>1</c:v>
                </c:pt>
                <c:pt idx="11992">
                  <c:v>1</c:v>
                </c:pt>
                <c:pt idx="11993">
                  <c:v>1</c:v>
                </c:pt>
                <c:pt idx="11994">
                  <c:v>1</c:v>
                </c:pt>
                <c:pt idx="11995">
                  <c:v>1</c:v>
                </c:pt>
                <c:pt idx="11996">
                  <c:v>1</c:v>
                </c:pt>
                <c:pt idx="11997">
                  <c:v>1</c:v>
                </c:pt>
                <c:pt idx="11998">
                  <c:v>1</c:v>
                </c:pt>
                <c:pt idx="11999">
                  <c:v>1</c:v>
                </c:pt>
                <c:pt idx="12000">
                  <c:v>1</c:v>
                </c:pt>
                <c:pt idx="12001">
                  <c:v>1</c:v>
                </c:pt>
                <c:pt idx="12002">
                  <c:v>1</c:v>
                </c:pt>
                <c:pt idx="12003">
                  <c:v>1</c:v>
                </c:pt>
                <c:pt idx="12004">
                  <c:v>1</c:v>
                </c:pt>
                <c:pt idx="12005">
                  <c:v>1</c:v>
                </c:pt>
                <c:pt idx="12006">
                  <c:v>1</c:v>
                </c:pt>
                <c:pt idx="12007">
                  <c:v>1</c:v>
                </c:pt>
                <c:pt idx="12008">
                  <c:v>1</c:v>
                </c:pt>
                <c:pt idx="12009">
                  <c:v>1</c:v>
                </c:pt>
                <c:pt idx="12010">
                  <c:v>1</c:v>
                </c:pt>
                <c:pt idx="12011">
                  <c:v>1</c:v>
                </c:pt>
                <c:pt idx="12012">
                  <c:v>1</c:v>
                </c:pt>
                <c:pt idx="12013">
                  <c:v>1</c:v>
                </c:pt>
                <c:pt idx="12014">
                  <c:v>1</c:v>
                </c:pt>
                <c:pt idx="12015">
                  <c:v>1</c:v>
                </c:pt>
                <c:pt idx="12016">
                  <c:v>1</c:v>
                </c:pt>
                <c:pt idx="12017">
                  <c:v>1</c:v>
                </c:pt>
                <c:pt idx="12018">
                  <c:v>1</c:v>
                </c:pt>
                <c:pt idx="12019">
                  <c:v>1</c:v>
                </c:pt>
                <c:pt idx="12020">
                  <c:v>1</c:v>
                </c:pt>
                <c:pt idx="12021">
                  <c:v>1</c:v>
                </c:pt>
                <c:pt idx="12022">
                  <c:v>1</c:v>
                </c:pt>
                <c:pt idx="12023">
                  <c:v>1</c:v>
                </c:pt>
                <c:pt idx="12024">
                  <c:v>1</c:v>
                </c:pt>
                <c:pt idx="12025">
                  <c:v>1</c:v>
                </c:pt>
                <c:pt idx="12026">
                  <c:v>1</c:v>
                </c:pt>
                <c:pt idx="12027">
                  <c:v>1</c:v>
                </c:pt>
                <c:pt idx="12028">
                  <c:v>1</c:v>
                </c:pt>
                <c:pt idx="12029">
                  <c:v>1</c:v>
                </c:pt>
                <c:pt idx="12030">
                  <c:v>1</c:v>
                </c:pt>
                <c:pt idx="12031">
                  <c:v>1</c:v>
                </c:pt>
                <c:pt idx="12032">
                  <c:v>1</c:v>
                </c:pt>
                <c:pt idx="12033">
                  <c:v>1</c:v>
                </c:pt>
                <c:pt idx="12034">
                  <c:v>1</c:v>
                </c:pt>
                <c:pt idx="12035">
                  <c:v>1</c:v>
                </c:pt>
                <c:pt idx="12036">
                  <c:v>1</c:v>
                </c:pt>
                <c:pt idx="12037">
                  <c:v>1</c:v>
                </c:pt>
                <c:pt idx="12038">
                  <c:v>1</c:v>
                </c:pt>
                <c:pt idx="12039">
                  <c:v>1</c:v>
                </c:pt>
                <c:pt idx="12040">
                  <c:v>1</c:v>
                </c:pt>
                <c:pt idx="12041">
                  <c:v>1</c:v>
                </c:pt>
                <c:pt idx="12042">
                  <c:v>1</c:v>
                </c:pt>
                <c:pt idx="12043">
                  <c:v>1</c:v>
                </c:pt>
                <c:pt idx="12044">
                  <c:v>1</c:v>
                </c:pt>
                <c:pt idx="12045">
                  <c:v>1</c:v>
                </c:pt>
                <c:pt idx="12046">
                  <c:v>1</c:v>
                </c:pt>
                <c:pt idx="12047">
                  <c:v>1</c:v>
                </c:pt>
                <c:pt idx="12048">
                  <c:v>1</c:v>
                </c:pt>
                <c:pt idx="12049">
                  <c:v>1</c:v>
                </c:pt>
                <c:pt idx="12050">
                  <c:v>1</c:v>
                </c:pt>
                <c:pt idx="12051">
                  <c:v>1</c:v>
                </c:pt>
                <c:pt idx="12052">
                  <c:v>1</c:v>
                </c:pt>
                <c:pt idx="12053">
                  <c:v>1</c:v>
                </c:pt>
                <c:pt idx="12054">
                  <c:v>1</c:v>
                </c:pt>
                <c:pt idx="12055">
                  <c:v>1</c:v>
                </c:pt>
                <c:pt idx="12056">
                  <c:v>1</c:v>
                </c:pt>
                <c:pt idx="12057">
                  <c:v>1</c:v>
                </c:pt>
                <c:pt idx="12058">
                  <c:v>1</c:v>
                </c:pt>
                <c:pt idx="12059">
                  <c:v>1</c:v>
                </c:pt>
                <c:pt idx="12060">
                  <c:v>1</c:v>
                </c:pt>
                <c:pt idx="12061">
                  <c:v>1</c:v>
                </c:pt>
                <c:pt idx="12062">
                  <c:v>1</c:v>
                </c:pt>
                <c:pt idx="12063">
                  <c:v>1</c:v>
                </c:pt>
                <c:pt idx="12064">
                  <c:v>1</c:v>
                </c:pt>
                <c:pt idx="12065">
                  <c:v>1</c:v>
                </c:pt>
                <c:pt idx="12066">
                  <c:v>1</c:v>
                </c:pt>
                <c:pt idx="12067">
                  <c:v>1</c:v>
                </c:pt>
                <c:pt idx="12068">
                  <c:v>1</c:v>
                </c:pt>
                <c:pt idx="12069">
                  <c:v>1</c:v>
                </c:pt>
                <c:pt idx="12070">
                  <c:v>1</c:v>
                </c:pt>
                <c:pt idx="12071">
                  <c:v>1</c:v>
                </c:pt>
                <c:pt idx="12072">
                  <c:v>1</c:v>
                </c:pt>
                <c:pt idx="12073">
                  <c:v>1</c:v>
                </c:pt>
                <c:pt idx="12074">
                  <c:v>1</c:v>
                </c:pt>
                <c:pt idx="12075">
                  <c:v>1</c:v>
                </c:pt>
                <c:pt idx="12076">
                  <c:v>1</c:v>
                </c:pt>
                <c:pt idx="12077">
                  <c:v>1</c:v>
                </c:pt>
                <c:pt idx="12078">
                  <c:v>1</c:v>
                </c:pt>
                <c:pt idx="12079">
                  <c:v>1</c:v>
                </c:pt>
                <c:pt idx="12080">
                  <c:v>1</c:v>
                </c:pt>
                <c:pt idx="12081">
                  <c:v>1</c:v>
                </c:pt>
                <c:pt idx="12082">
                  <c:v>1</c:v>
                </c:pt>
                <c:pt idx="12083">
                  <c:v>1</c:v>
                </c:pt>
                <c:pt idx="12084">
                  <c:v>1</c:v>
                </c:pt>
                <c:pt idx="12085">
                  <c:v>1</c:v>
                </c:pt>
                <c:pt idx="12086">
                  <c:v>1</c:v>
                </c:pt>
                <c:pt idx="12087">
                  <c:v>1</c:v>
                </c:pt>
                <c:pt idx="12088">
                  <c:v>1</c:v>
                </c:pt>
                <c:pt idx="12089">
                  <c:v>1</c:v>
                </c:pt>
                <c:pt idx="12090">
                  <c:v>1</c:v>
                </c:pt>
                <c:pt idx="12091">
                  <c:v>1</c:v>
                </c:pt>
                <c:pt idx="12092">
                  <c:v>1</c:v>
                </c:pt>
                <c:pt idx="12093">
                  <c:v>1</c:v>
                </c:pt>
                <c:pt idx="12094">
                  <c:v>1</c:v>
                </c:pt>
                <c:pt idx="12095">
                  <c:v>1</c:v>
                </c:pt>
                <c:pt idx="12096">
                  <c:v>1</c:v>
                </c:pt>
                <c:pt idx="12097">
                  <c:v>1</c:v>
                </c:pt>
                <c:pt idx="12098">
                  <c:v>1</c:v>
                </c:pt>
                <c:pt idx="12099">
                  <c:v>1</c:v>
                </c:pt>
                <c:pt idx="12100">
                  <c:v>1</c:v>
                </c:pt>
                <c:pt idx="12101">
                  <c:v>1</c:v>
                </c:pt>
                <c:pt idx="12102">
                  <c:v>1</c:v>
                </c:pt>
                <c:pt idx="12103">
                  <c:v>1</c:v>
                </c:pt>
                <c:pt idx="12104">
                  <c:v>1</c:v>
                </c:pt>
                <c:pt idx="12105">
                  <c:v>1</c:v>
                </c:pt>
                <c:pt idx="12106">
                  <c:v>1</c:v>
                </c:pt>
                <c:pt idx="12107">
                  <c:v>1</c:v>
                </c:pt>
                <c:pt idx="12108">
                  <c:v>1</c:v>
                </c:pt>
                <c:pt idx="12109">
                  <c:v>1</c:v>
                </c:pt>
                <c:pt idx="12110">
                  <c:v>1</c:v>
                </c:pt>
                <c:pt idx="12111">
                  <c:v>1</c:v>
                </c:pt>
                <c:pt idx="12112">
                  <c:v>1</c:v>
                </c:pt>
                <c:pt idx="12113">
                  <c:v>1</c:v>
                </c:pt>
                <c:pt idx="12114">
                  <c:v>1</c:v>
                </c:pt>
                <c:pt idx="12115">
                  <c:v>1</c:v>
                </c:pt>
                <c:pt idx="12116">
                  <c:v>1</c:v>
                </c:pt>
                <c:pt idx="12117">
                  <c:v>1</c:v>
                </c:pt>
                <c:pt idx="12118">
                  <c:v>1</c:v>
                </c:pt>
                <c:pt idx="12119">
                  <c:v>1</c:v>
                </c:pt>
                <c:pt idx="12120">
                  <c:v>1</c:v>
                </c:pt>
                <c:pt idx="12121">
                  <c:v>1</c:v>
                </c:pt>
                <c:pt idx="12122">
                  <c:v>1</c:v>
                </c:pt>
                <c:pt idx="12123">
                  <c:v>1</c:v>
                </c:pt>
                <c:pt idx="12124">
                  <c:v>1</c:v>
                </c:pt>
                <c:pt idx="12125">
                  <c:v>1</c:v>
                </c:pt>
                <c:pt idx="12126">
                  <c:v>1</c:v>
                </c:pt>
                <c:pt idx="12127">
                  <c:v>1</c:v>
                </c:pt>
                <c:pt idx="12128">
                  <c:v>1</c:v>
                </c:pt>
                <c:pt idx="12129">
                  <c:v>1</c:v>
                </c:pt>
                <c:pt idx="12130">
                  <c:v>1</c:v>
                </c:pt>
                <c:pt idx="12131">
                  <c:v>1</c:v>
                </c:pt>
                <c:pt idx="12132">
                  <c:v>1</c:v>
                </c:pt>
                <c:pt idx="12133">
                  <c:v>1</c:v>
                </c:pt>
                <c:pt idx="12134">
                  <c:v>1</c:v>
                </c:pt>
                <c:pt idx="12135">
                  <c:v>1</c:v>
                </c:pt>
                <c:pt idx="12136">
                  <c:v>1</c:v>
                </c:pt>
                <c:pt idx="12137">
                  <c:v>1</c:v>
                </c:pt>
                <c:pt idx="12138">
                  <c:v>1</c:v>
                </c:pt>
                <c:pt idx="12139">
                  <c:v>1</c:v>
                </c:pt>
                <c:pt idx="12140">
                  <c:v>1</c:v>
                </c:pt>
                <c:pt idx="12141">
                  <c:v>1</c:v>
                </c:pt>
                <c:pt idx="12142">
                  <c:v>1</c:v>
                </c:pt>
                <c:pt idx="12143">
                  <c:v>1</c:v>
                </c:pt>
                <c:pt idx="12144">
                  <c:v>1</c:v>
                </c:pt>
                <c:pt idx="12145">
                  <c:v>1</c:v>
                </c:pt>
                <c:pt idx="12146">
                  <c:v>1</c:v>
                </c:pt>
                <c:pt idx="12147">
                  <c:v>1</c:v>
                </c:pt>
                <c:pt idx="12148">
                  <c:v>1</c:v>
                </c:pt>
                <c:pt idx="12149">
                  <c:v>1</c:v>
                </c:pt>
                <c:pt idx="12150">
                  <c:v>1</c:v>
                </c:pt>
                <c:pt idx="12151">
                  <c:v>1</c:v>
                </c:pt>
                <c:pt idx="12152">
                  <c:v>1</c:v>
                </c:pt>
                <c:pt idx="12153">
                  <c:v>1</c:v>
                </c:pt>
                <c:pt idx="12154">
                  <c:v>1</c:v>
                </c:pt>
                <c:pt idx="12155">
                  <c:v>1</c:v>
                </c:pt>
                <c:pt idx="12156">
                  <c:v>1</c:v>
                </c:pt>
                <c:pt idx="12157">
                  <c:v>1</c:v>
                </c:pt>
                <c:pt idx="12158">
                  <c:v>1</c:v>
                </c:pt>
                <c:pt idx="12159">
                  <c:v>1</c:v>
                </c:pt>
                <c:pt idx="12160">
                  <c:v>1</c:v>
                </c:pt>
                <c:pt idx="12161">
                  <c:v>1</c:v>
                </c:pt>
                <c:pt idx="12162">
                  <c:v>1</c:v>
                </c:pt>
                <c:pt idx="12163">
                  <c:v>1</c:v>
                </c:pt>
                <c:pt idx="12164">
                  <c:v>1</c:v>
                </c:pt>
                <c:pt idx="12165">
                  <c:v>1</c:v>
                </c:pt>
                <c:pt idx="12166">
                  <c:v>1</c:v>
                </c:pt>
                <c:pt idx="12167">
                  <c:v>1</c:v>
                </c:pt>
                <c:pt idx="12168">
                  <c:v>1</c:v>
                </c:pt>
                <c:pt idx="12169">
                  <c:v>1</c:v>
                </c:pt>
                <c:pt idx="12170">
                  <c:v>1</c:v>
                </c:pt>
                <c:pt idx="12171">
                  <c:v>1</c:v>
                </c:pt>
                <c:pt idx="12172">
                  <c:v>1</c:v>
                </c:pt>
                <c:pt idx="12173">
                  <c:v>1</c:v>
                </c:pt>
                <c:pt idx="12174">
                  <c:v>1</c:v>
                </c:pt>
                <c:pt idx="12175">
                  <c:v>1</c:v>
                </c:pt>
                <c:pt idx="12176">
                  <c:v>1</c:v>
                </c:pt>
                <c:pt idx="12177">
                  <c:v>1</c:v>
                </c:pt>
                <c:pt idx="12178">
                  <c:v>1</c:v>
                </c:pt>
                <c:pt idx="12179">
                  <c:v>1</c:v>
                </c:pt>
                <c:pt idx="12180">
                  <c:v>1</c:v>
                </c:pt>
                <c:pt idx="12181">
                  <c:v>1</c:v>
                </c:pt>
                <c:pt idx="12182">
                  <c:v>1</c:v>
                </c:pt>
                <c:pt idx="12183">
                  <c:v>1</c:v>
                </c:pt>
                <c:pt idx="12184">
                  <c:v>1</c:v>
                </c:pt>
                <c:pt idx="12185">
                  <c:v>1</c:v>
                </c:pt>
                <c:pt idx="12186">
                  <c:v>1</c:v>
                </c:pt>
                <c:pt idx="12187">
                  <c:v>1</c:v>
                </c:pt>
                <c:pt idx="12188">
                  <c:v>1</c:v>
                </c:pt>
                <c:pt idx="12189">
                  <c:v>1</c:v>
                </c:pt>
                <c:pt idx="12190">
                  <c:v>1</c:v>
                </c:pt>
                <c:pt idx="12191">
                  <c:v>1</c:v>
                </c:pt>
                <c:pt idx="12192">
                  <c:v>1</c:v>
                </c:pt>
                <c:pt idx="12193">
                  <c:v>1</c:v>
                </c:pt>
                <c:pt idx="12194">
                  <c:v>1</c:v>
                </c:pt>
                <c:pt idx="12195">
                  <c:v>1</c:v>
                </c:pt>
                <c:pt idx="12196">
                  <c:v>1</c:v>
                </c:pt>
                <c:pt idx="12197">
                  <c:v>1</c:v>
                </c:pt>
                <c:pt idx="12198">
                  <c:v>1</c:v>
                </c:pt>
                <c:pt idx="12199">
                  <c:v>1</c:v>
                </c:pt>
                <c:pt idx="12200">
                  <c:v>1</c:v>
                </c:pt>
                <c:pt idx="12201">
                  <c:v>1</c:v>
                </c:pt>
                <c:pt idx="12202">
                  <c:v>1</c:v>
                </c:pt>
                <c:pt idx="12203">
                  <c:v>1</c:v>
                </c:pt>
                <c:pt idx="12204">
                  <c:v>1</c:v>
                </c:pt>
                <c:pt idx="12205">
                  <c:v>1</c:v>
                </c:pt>
                <c:pt idx="12206">
                  <c:v>1</c:v>
                </c:pt>
                <c:pt idx="12207">
                  <c:v>1</c:v>
                </c:pt>
                <c:pt idx="12208">
                  <c:v>1</c:v>
                </c:pt>
                <c:pt idx="12209">
                  <c:v>1</c:v>
                </c:pt>
                <c:pt idx="12210">
                  <c:v>1</c:v>
                </c:pt>
                <c:pt idx="12211">
                  <c:v>1</c:v>
                </c:pt>
                <c:pt idx="12212">
                  <c:v>1</c:v>
                </c:pt>
                <c:pt idx="12213">
                  <c:v>1</c:v>
                </c:pt>
                <c:pt idx="12214">
                  <c:v>1</c:v>
                </c:pt>
                <c:pt idx="12215">
                  <c:v>1</c:v>
                </c:pt>
                <c:pt idx="12216">
                  <c:v>1</c:v>
                </c:pt>
                <c:pt idx="12217">
                  <c:v>1</c:v>
                </c:pt>
                <c:pt idx="12218">
                  <c:v>1</c:v>
                </c:pt>
                <c:pt idx="12219">
                  <c:v>1</c:v>
                </c:pt>
                <c:pt idx="12220">
                  <c:v>1</c:v>
                </c:pt>
                <c:pt idx="12221">
                  <c:v>1</c:v>
                </c:pt>
                <c:pt idx="12222">
                  <c:v>1</c:v>
                </c:pt>
                <c:pt idx="12223">
                  <c:v>1</c:v>
                </c:pt>
                <c:pt idx="12224">
                  <c:v>1</c:v>
                </c:pt>
                <c:pt idx="12225">
                  <c:v>1</c:v>
                </c:pt>
                <c:pt idx="12226">
                  <c:v>1</c:v>
                </c:pt>
                <c:pt idx="12227">
                  <c:v>1</c:v>
                </c:pt>
                <c:pt idx="12228">
                  <c:v>1</c:v>
                </c:pt>
                <c:pt idx="12229">
                  <c:v>1</c:v>
                </c:pt>
                <c:pt idx="12230">
                  <c:v>1</c:v>
                </c:pt>
                <c:pt idx="12231">
                  <c:v>1</c:v>
                </c:pt>
                <c:pt idx="12232">
                  <c:v>1</c:v>
                </c:pt>
                <c:pt idx="12233">
                  <c:v>1</c:v>
                </c:pt>
                <c:pt idx="12234">
                  <c:v>1</c:v>
                </c:pt>
                <c:pt idx="12235">
                  <c:v>1</c:v>
                </c:pt>
                <c:pt idx="12236">
                  <c:v>1</c:v>
                </c:pt>
                <c:pt idx="12237">
                  <c:v>1</c:v>
                </c:pt>
                <c:pt idx="12238">
                  <c:v>1</c:v>
                </c:pt>
                <c:pt idx="12239">
                  <c:v>1</c:v>
                </c:pt>
                <c:pt idx="12240">
                  <c:v>1</c:v>
                </c:pt>
                <c:pt idx="12241">
                  <c:v>1</c:v>
                </c:pt>
                <c:pt idx="12242">
                  <c:v>1</c:v>
                </c:pt>
                <c:pt idx="12243">
                  <c:v>1</c:v>
                </c:pt>
                <c:pt idx="12244">
                  <c:v>1</c:v>
                </c:pt>
                <c:pt idx="12245">
                  <c:v>1</c:v>
                </c:pt>
                <c:pt idx="12246">
                  <c:v>1</c:v>
                </c:pt>
                <c:pt idx="12247">
                  <c:v>1</c:v>
                </c:pt>
                <c:pt idx="12248">
                  <c:v>1</c:v>
                </c:pt>
                <c:pt idx="12249">
                  <c:v>1</c:v>
                </c:pt>
                <c:pt idx="12250">
                  <c:v>1</c:v>
                </c:pt>
                <c:pt idx="12251">
                  <c:v>1</c:v>
                </c:pt>
                <c:pt idx="12252">
                  <c:v>1</c:v>
                </c:pt>
                <c:pt idx="12253">
                  <c:v>1</c:v>
                </c:pt>
                <c:pt idx="12254">
                  <c:v>1</c:v>
                </c:pt>
                <c:pt idx="12255">
                  <c:v>1</c:v>
                </c:pt>
                <c:pt idx="12256">
                  <c:v>1</c:v>
                </c:pt>
                <c:pt idx="12257">
                  <c:v>1</c:v>
                </c:pt>
                <c:pt idx="12258">
                  <c:v>1</c:v>
                </c:pt>
                <c:pt idx="12259">
                  <c:v>1</c:v>
                </c:pt>
                <c:pt idx="12260">
                  <c:v>1</c:v>
                </c:pt>
                <c:pt idx="12261">
                  <c:v>1</c:v>
                </c:pt>
                <c:pt idx="12262">
                  <c:v>1</c:v>
                </c:pt>
                <c:pt idx="12263">
                  <c:v>1</c:v>
                </c:pt>
                <c:pt idx="12264">
                  <c:v>1</c:v>
                </c:pt>
                <c:pt idx="12265">
                  <c:v>1</c:v>
                </c:pt>
                <c:pt idx="12266">
                  <c:v>1</c:v>
                </c:pt>
                <c:pt idx="12267">
                  <c:v>1</c:v>
                </c:pt>
                <c:pt idx="12268">
                  <c:v>1</c:v>
                </c:pt>
                <c:pt idx="12269">
                  <c:v>1</c:v>
                </c:pt>
                <c:pt idx="12270">
                  <c:v>1</c:v>
                </c:pt>
                <c:pt idx="12271">
                  <c:v>1</c:v>
                </c:pt>
                <c:pt idx="12272">
                  <c:v>1</c:v>
                </c:pt>
                <c:pt idx="12273">
                  <c:v>1</c:v>
                </c:pt>
                <c:pt idx="12274">
                  <c:v>1</c:v>
                </c:pt>
                <c:pt idx="12275">
                  <c:v>1</c:v>
                </c:pt>
                <c:pt idx="12276">
                  <c:v>1</c:v>
                </c:pt>
                <c:pt idx="12277">
                  <c:v>1</c:v>
                </c:pt>
                <c:pt idx="12278">
                  <c:v>1</c:v>
                </c:pt>
                <c:pt idx="12279">
                  <c:v>1</c:v>
                </c:pt>
                <c:pt idx="12280">
                  <c:v>1</c:v>
                </c:pt>
                <c:pt idx="12281">
                  <c:v>1</c:v>
                </c:pt>
                <c:pt idx="12282">
                  <c:v>1</c:v>
                </c:pt>
                <c:pt idx="12283">
                  <c:v>1</c:v>
                </c:pt>
                <c:pt idx="12284">
                  <c:v>1</c:v>
                </c:pt>
                <c:pt idx="12285">
                  <c:v>1</c:v>
                </c:pt>
                <c:pt idx="12286">
                  <c:v>1</c:v>
                </c:pt>
                <c:pt idx="12287">
                  <c:v>1</c:v>
                </c:pt>
                <c:pt idx="12288">
                  <c:v>1</c:v>
                </c:pt>
                <c:pt idx="12289">
                  <c:v>1</c:v>
                </c:pt>
                <c:pt idx="12290">
                  <c:v>1</c:v>
                </c:pt>
                <c:pt idx="12291">
                  <c:v>1</c:v>
                </c:pt>
                <c:pt idx="12292">
                  <c:v>1</c:v>
                </c:pt>
                <c:pt idx="12293">
                  <c:v>1</c:v>
                </c:pt>
                <c:pt idx="12294">
                  <c:v>1</c:v>
                </c:pt>
                <c:pt idx="12295">
                  <c:v>1</c:v>
                </c:pt>
                <c:pt idx="12296">
                  <c:v>1</c:v>
                </c:pt>
                <c:pt idx="12297">
                  <c:v>1</c:v>
                </c:pt>
                <c:pt idx="12298">
                  <c:v>1</c:v>
                </c:pt>
                <c:pt idx="12299">
                  <c:v>1</c:v>
                </c:pt>
                <c:pt idx="12300">
                  <c:v>1</c:v>
                </c:pt>
                <c:pt idx="12301">
                  <c:v>1</c:v>
                </c:pt>
                <c:pt idx="12302">
                  <c:v>1</c:v>
                </c:pt>
                <c:pt idx="12303">
                  <c:v>1</c:v>
                </c:pt>
                <c:pt idx="12304">
                  <c:v>1</c:v>
                </c:pt>
                <c:pt idx="12305">
                  <c:v>1</c:v>
                </c:pt>
                <c:pt idx="12306">
                  <c:v>1</c:v>
                </c:pt>
                <c:pt idx="12307">
                  <c:v>1</c:v>
                </c:pt>
                <c:pt idx="12308">
                  <c:v>1</c:v>
                </c:pt>
                <c:pt idx="12309">
                  <c:v>1</c:v>
                </c:pt>
                <c:pt idx="12310">
                  <c:v>1</c:v>
                </c:pt>
                <c:pt idx="12311">
                  <c:v>1</c:v>
                </c:pt>
                <c:pt idx="12312">
                  <c:v>1</c:v>
                </c:pt>
                <c:pt idx="12313">
                  <c:v>1</c:v>
                </c:pt>
                <c:pt idx="12314">
                  <c:v>1</c:v>
                </c:pt>
                <c:pt idx="12315">
                  <c:v>1</c:v>
                </c:pt>
                <c:pt idx="12316">
                  <c:v>1</c:v>
                </c:pt>
                <c:pt idx="12317">
                  <c:v>1</c:v>
                </c:pt>
                <c:pt idx="12318">
                  <c:v>1</c:v>
                </c:pt>
                <c:pt idx="12319">
                  <c:v>1</c:v>
                </c:pt>
                <c:pt idx="12320">
                  <c:v>1</c:v>
                </c:pt>
                <c:pt idx="12321">
                  <c:v>1</c:v>
                </c:pt>
                <c:pt idx="12322">
                  <c:v>1</c:v>
                </c:pt>
                <c:pt idx="12323">
                  <c:v>1</c:v>
                </c:pt>
                <c:pt idx="12324">
                  <c:v>1</c:v>
                </c:pt>
                <c:pt idx="12325">
                  <c:v>1</c:v>
                </c:pt>
                <c:pt idx="12326">
                  <c:v>1</c:v>
                </c:pt>
                <c:pt idx="12327">
                  <c:v>1</c:v>
                </c:pt>
                <c:pt idx="12328">
                  <c:v>1</c:v>
                </c:pt>
                <c:pt idx="12329">
                  <c:v>1</c:v>
                </c:pt>
                <c:pt idx="12330">
                  <c:v>1</c:v>
                </c:pt>
                <c:pt idx="12331">
                  <c:v>1</c:v>
                </c:pt>
                <c:pt idx="12332">
                  <c:v>1</c:v>
                </c:pt>
                <c:pt idx="12333">
                  <c:v>1</c:v>
                </c:pt>
                <c:pt idx="12334">
                  <c:v>1</c:v>
                </c:pt>
                <c:pt idx="12335">
                  <c:v>1</c:v>
                </c:pt>
                <c:pt idx="12336">
                  <c:v>1</c:v>
                </c:pt>
                <c:pt idx="12337">
                  <c:v>1</c:v>
                </c:pt>
                <c:pt idx="12338">
                  <c:v>1</c:v>
                </c:pt>
                <c:pt idx="12339">
                  <c:v>1</c:v>
                </c:pt>
                <c:pt idx="12340">
                  <c:v>1</c:v>
                </c:pt>
                <c:pt idx="12341">
                  <c:v>1</c:v>
                </c:pt>
                <c:pt idx="12342">
                  <c:v>1</c:v>
                </c:pt>
                <c:pt idx="12343">
                  <c:v>1</c:v>
                </c:pt>
                <c:pt idx="12344">
                  <c:v>1</c:v>
                </c:pt>
                <c:pt idx="12345">
                  <c:v>1</c:v>
                </c:pt>
                <c:pt idx="12346">
                  <c:v>1</c:v>
                </c:pt>
                <c:pt idx="12347">
                  <c:v>1</c:v>
                </c:pt>
                <c:pt idx="12348">
                  <c:v>1</c:v>
                </c:pt>
                <c:pt idx="12349">
                  <c:v>1</c:v>
                </c:pt>
                <c:pt idx="12350">
                  <c:v>1</c:v>
                </c:pt>
                <c:pt idx="12351">
                  <c:v>1</c:v>
                </c:pt>
                <c:pt idx="12352">
                  <c:v>1</c:v>
                </c:pt>
                <c:pt idx="12353">
                  <c:v>1</c:v>
                </c:pt>
                <c:pt idx="12354">
                  <c:v>1</c:v>
                </c:pt>
                <c:pt idx="12355">
                  <c:v>1</c:v>
                </c:pt>
                <c:pt idx="12356">
                  <c:v>1</c:v>
                </c:pt>
                <c:pt idx="12357">
                  <c:v>1</c:v>
                </c:pt>
                <c:pt idx="12358">
                  <c:v>1</c:v>
                </c:pt>
                <c:pt idx="12359">
                  <c:v>1</c:v>
                </c:pt>
                <c:pt idx="12360">
                  <c:v>1</c:v>
                </c:pt>
                <c:pt idx="12361">
                  <c:v>1</c:v>
                </c:pt>
                <c:pt idx="12362">
                  <c:v>1</c:v>
                </c:pt>
                <c:pt idx="12363">
                  <c:v>1</c:v>
                </c:pt>
                <c:pt idx="12364">
                  <c:v>1</c:v>
                </c:pt>
                <c:pt idx="12365">
                  <c:v>1</c:v>
                </c:pt>
                <c:pt idx="12366">
                  <c:v>1</c:v>
                </c:pt>
                <c:pt idx="12367">
                  <c:v>1</c:v>
                </c:pt>
                <c:pt idx="12368">
                  <c:v>1</c:v>
                </c:pt>
                <c:pt idx="12369">
                  <c:v>1</c:v>
                </c:pt>
                <c:pt idx="12370">
                  <c:v>1</c:v>
                </c:pt>
                <c:pt idx="12371">
                  <c:v>1</c:v>
                </c:pt>
                <c:pt idx="12372">
                  <c:v>1</c:v>
                </c:pt>
                <c:pt idx="12373">
                  <c:v>1</c:v>
                </c:pt>
                <c:pt idx="12374">
                  <c:v>1</c:v>
                </c:pt>
                <c:pt idx="12375">
                  <c:v>1</c:v>
                </c:pt>
                <c:pt idx="12376">
                  <c:v>1</c:v>
                </c:pt>
                <c:pt idx="12377">
                  <c:v>1</c:v>
                </c:pt>
                <c:pt idx="12378">
                  <c:v>1</c:v>
                </c:pt>
                <c:pt idx="12379">
                  <c:v>1</c:v>
                </c:pt>
                <c:pt idx="12380">
                  <c:v>1</c:v>
                </c:pt>
                <c:pt idx="12381">
                  <c:v>1</c:v>
                </c:pt>
                <c:pt idx="12382">
                  <c:v>1</c:v>
                </c:pt>
                <c:pt idx="12383">
                  <c:v>1</c:v>
                </c:pt>
                <c:pt idx="12384">
                  <c:v>1</c:v>
                </c:pt>
                <c:pt idx="12385">
                  <c:v>1</c:v>
                </c:pt>
                <c:pt idx="12386">
                  <c:v>1</c:v>
                </c:pt>
                <c:pt idx="12387">
                  <c:v>1</c:v>
                </c:pt>
                <c:pt idx="12388">
                  <c:v>1</c:v>
                </c:pt>
                <c:pt idx="12389">
                  <c:v>1</c:v>
                </c:pt>
                <c:pt idx="12390">
                  <c:v>1</c:v>
                </c:pt>
                <c:pt idx="12391">
                  <c:v>1</c:v>
                </c:pt>
                <c:pt idx="12392">
                  <c:v>1</c:v>
                </c:pt>
                <c:pt idx="12393">
                  <c:v>1</c:v>
                </c:pt>
                <c:pt idx="12394">
                  <c:v>1</c:v>
                </c:pt>
                <c:pt idx="12395">
                  <c:v>1</c:v>
                </c:pt>
                <c:pt idx="12396">
                  <c:v>1</c:v>
                </c:pt>
                <c:pt idx="12397">
                  <c:v>1</c:v>
                </c:pt>
                <c:pt idx="12398">
                  <c:v>1</c:v>
                </c:pt>
                <c:pt idx="12399">
                  <c:v>1</c:v>
                </c:pt>
                <c:pt idx="12400">
                  <c:v>1</c:v>
                </c:pt>
                <c:pt idx="12401">
                  <c:v>1</c:v>
                </c:pt>
                <c:pt idx="12402">
                  <c:v>1</c:v>
                </c:pt>
                <c:pt idx="12403">
                  <c:v>1</c:v>
                </c:pt>
                <c:pt idx="12404">
                  <c:v>1</c:v>
                </c:pt>
                <c:pt idx="12405">
                  <c:v>1</c:v>
                </c:pt>
                <c:pt idx="12406">
                  <c:v>1</c:v>
                </c:pt>
                <c:pt idx="12407">
                  <c:v>1</c:v>
                </c:pt>
                <c:pt idx="12408">
                  <c:v>1</c:v>
                </c:pt>
                <c:pt idx="12409">
                  <c:v>1</c:v>
                </c:pt>
                <c:pt idx="12410">
                  <c:v>1</c:v>
                </c:pt>
                <c:pt idx="12411">
                  <c:v>1</c:v>
                </c:pt>
                <c:pt idx="12412">
                  <c:v>1</c:v>
                </c:pt>
                <c:pt idx="12413">
                  <c:v>1</c:v>
                </c:pt>
                <c:pt idx="12414">
                  <c:v>1</c:v>
                </c:pt>
                <c:pt idx="12415">
                  <c:v>1</c:v>
                </c:pt>
                <c:pt idx="12416">
                  <c:v>1</c:v>
                </c:pt>
                <c:pt idx="12417">
                  <c:v>1</c:v>
                </c:pt>
                <c:pt idx="12418">
                  <c:v>1</c:v>
                </c:pt>
                <c:pt idx="12419">
                  <c:v>1</c:v>
                </c:pt>
                <c:pt idx="12420">
                  <c:v>1</c:v>
                </c:pt>
                <c:pt idx="12421">
                  <c:v>1</c:v>
                </c:pt>
                <c:pt idx="12422">
                  <c:v>1</c:v>
                </c:pt>
                <c:pt idx="12423">
                  <c:v>1</c:v>
                </c:pt>
                <c:pt idx="12424">
                  <c:v>1</c:v>
                </c:pt>
                <c:pt idx="12425">
                  <c:v>1</c:v>
                </c:pt>
                <c:pt idx="12426">
                  <c:v>1</c:v>
                </c:pt>
                <c:pt idx="12427">
                  <c:v>1</c:v>
                </c:pt>
                <c:pt idx="12428">
                  <c:v>1</c:v>
                </c:pt>
                <c:pt idx="12429">
                  <c:v>1</c:v>
                </c:pt>
                <c:pt idx="12430">
                  <c:v>1</c:v>
                </c:pt>
                <c:pt idx="12431">
                  <c:v>1</c:v>
                </c:pt>
                <c:pt idx="12432">
                  <c:v>1</c:v>
                </c:pt>
                <c:pt idx="12433">
                  <c:v>1</c:v>
                </c:pt>
                <c:pt idx="12434">
                  <c:v>1</c:v>
                </c:pt>
                <c:pt idx="12435">
                  <c:v>1</c:v>
                </c:pt>
                <c:pt idx="12436">
                  <c:v>1</c:v>
                </c:pt>
                <c:pt idx="12437">
                  <c:v>1</c:v>
                </c:pt>
                <c:pt idx="12438">
                  <c:v>1</c:v>
                </c:pt>
                <c:pt idx="12439">
                  <c:v>1</c:v>
                </c:pt>
                <c:pt idx="12440">
                  <c:v>1</c:v>
                </c:pt>
                <c:pt idx="12441">
                  <c:v>1</c:v>
                </c:pt>
                <c:pt idx="12442">
                  <c:v>1</c:v>
                </c:pt>
                <c:pt idx="12443">
                  <c:v>1</c:v>
                </c:pt>
                <c:pt idx="12444">
                  <c:v>1</c:v>
                </c:pt>
                <c:pt idx="12445">
                  <c:v>1</c:v>
                </c:pt>
                <c:pt idx="12446">
                  <c:v>1</c:v>
                </c:pt>
                <c:pt idx="12447">
                  <c:v>1</c:v>
                </c:pt>
                <c:pt idx="12448">
                  <c:v>1</c:v>
                </c:pt>
                <c:pt idx="12449">
                  <c:v>1</c:v>
                </c:pt>
                <c:pt idx="12450">
                  <c:v>1</c:v>
                </c:pt>
                <c:pt idx="12451">
                  <c:v>1</c:v>
                </c:pt>
                <c:pt idx="12452">
                  <c:v>1</c:v>
                </c:pt>
                <c:pt idx="12453">
                  <c:v>1</c:v>
                </c:pt>
                <c:pt idx="12454">
                  <c:v>1</c:v>
                </c:pt>
                <c:pt idx="12455">
                  <c:v>1</c:v>
                </c:pt>
                <c:pt idx="12456">
                  <c:v>1</c:v>
                </c:pt>
                <c:pt idx="12457">
                  <c:v>1</c:v>
                </c:pt>
                <c:pt idx="12458">
                  <c:v>1</c:v>
                </c:pt>
                <c:pt idx="12459">
                  <c:v>1</c:v>
                </c:pt>
                <c:pt idx="12460">
                  <c:v>1</c:v>
                </c:pt>
                <c:pt idx="12461">
                  <c:v>1</c:v>
                </c:pt>
                <c:pt idx="12462">
                  <c:v>1</c:v>
                </c:pt>
                <c:pt idx="12463">
                  <c:v>1</c:v>
                </c:pt>
                <c:pt idx="12464">
                  <c:v>1</c:v>
                </c:pt>
                <c:pt idx="12465">
                  <c:v>1</c:v>
                </c:pt>
                <c:pt idx="12466">
                  <c:v>1</c:v>
                </c:pt>
                <c:pt idx="12467">
                  <c:v>1</c:v>
                </c:pt>
                <c:pt idx="12468">
                  <c:v>1</c:v>
                </c:pt>
                <c:pt idx="12469">
                  <c:v>1</c:v>
                </c:pt>
                <c:pt idx="12470">
                  <c:v>1</c:v>
                </c:pt>
                <c:pt idx="12471">
                  <c:v>1</c:v>
                </c:pt>
                <c:pt idx="12472">
                  <c:v>1</c:v>
                </c:pt>
                <c:pt idx="12473">
                  <c:v>1</c:v>
                </c:pt>
                <c:pt idx="12474">
                  <c:v>1</c:v>
                </c:pt>
                <c:pt idx="12475">
                  <c:v>1</c:v>
                </c:pt>
                <c:pt idx="12476">
                  <c:v>1</c:v>
                </c:pt>
                <c:pt idx="12477">
                  <c:v>1</c:v>
                </c:pt>
                <c:pt idx="12478">
                  <c:v>1</c:v>
                </c:pt>
                <c:pt idx="12479">
                  <c:v>1</c:v>
                </c:pt>
                <c:pt idx="12480">
                  <c:v>1</c:v>
                </c:pt>
                <c:pt idx="12481">
                  <c:v>1</c:v>
                </c:pt>
                <c:pt idx="12482">
                  <c:v>1</c:v>
                </c:pt>
                <c:pt idx="12483">
                  <c:v>1</c:v>
                </c:pt>
                <c:pt idx="12484">
                  <c:v>1</c:v>
                </c:pt>
                <c:pt idx="12485">
                  <c:v>1</c:v>
                </c:pt>
                <c:pt idx="12486">
                  <c:v>1</c:v>
                </c:pt>
                <c:pt idx="12487">
                  <c:v>1</c:v>
                </c:pt>
                <c:pt idx="12488">
                  <c:v>1</c:v>
                </c:pt>
                <c:pt idx="12489">
                  <c:v>1</c:v>
                </c:pt>
                <c:pt idx="12490">
                  <c:v>1</c:v>
                </c:pt>
                <c:pt idx="12491">
                  <c:v>1</c:v>
                </c:pt>
                <c:pt idx="12492">
                  <c:v>1</c:v>
                </c:pt>
                <c:pt idx="12493">
                  <c:v>1</c:v>
                </c:pt>
                <c:pt idx="12494">
                  <c:v>1</c:v>
                </c:pt>
                <c:pt idx="12495">
                  <c:v>1</c:v>
                </c:pt>
                <c:pt idx="12496">
                  <c:v>1</c:v>
                </c:pt>
                <c:pt idx="12497">
                  <c:v>1</c:v>
                </c:pt>
                <c:pt idx="12498">
                  <c:v>1</c:v>
                </c:pt>
                <c:pt idx="12499">
                  <c:v>1</c:v>
                </c:pt>
                <c:pt idx="12500">
                  <c:v>1</c:v>
                </c:pt>
                <c:pt idx="12501">
                  <c:v>1</c:v>
                </c:pt>
                <c:pt idx="12502">
                  <c:v>1</c:v>
                </c:pt>
                <c:pt idx="12503">
                  <c:v>1</c:v>
                </c:pt>
                <c:pt idx="12504">
                  <c:v>1</c:v>
                </c:pt>
                <c:pt idx="12505">
                  <c:v>1</c:v>
                </c:pt>
                <c:pt idx="12506">
                  <c:v>1</c:v>
                </c:pt>
                <c:pt idx="12507">
                  <c:v>1</c:v>
                </c:pt>
                <c:pt idx="12508">
                  <c:v>1</c:v>
                </c:pt>
                <c:pt idx="12509">
                  <c:v>1</c:v>
                </c:pt>
                <c:pt idx="12510">
                  <c:v>1</c:v>
                </c:pt>
                <c:pt idx="12511">
                  <c:v>1</c:v>
                </c:pt>
                <c:pt idx="12512">
                  <c:v>1</c:v>
                </c:pt>
                <c:pt idx="12513">
                  <c:v>1</c:v>
                </c:pt>
                <c:pt idx="12514">
                  <c:v>1</c:v>
                </c:pt>
                <c:pt idx="12515">
                  <c:v>1</c:v>
                </c:pt>
                <c:pt idx="12516">
                  <c:v>1</c:v>
                </c:pt>
                <c:pt idx="12517">
                  <c:v>1</c:v>
                </c:pt>
                <c:pt idx="12518">
                  <c:v>1</c:v>
                </c:pt>
                <c:pt idx="12519">
                  <c:v>1</c:v>
                </c:pt>
                <c:pt idx="12520">
                  <c:v>1</c:v>
                </c:pt>
                <c:pt idx="12521">
                  <c:v>1</c:v>
                </c:pt>
                <c:pt idx="12522">
                  <c:v>1</c:v>
                </c:pt>
                <c:pt idx="12523">
                  <c:v>1</c:v>
                </c:pt>
                <c:pt idx="12524">
                  <c:v>1</c:v>
                </c:pt>
                <c:pt idx="12525">
                  <c:v>1</c:v>
                </c:pt>
                <c:pt idx="12526">
                  <c:v>1</c:v>
                </c:pt>
                <c:pt idx="12527">
                  <c:v>1</c:v>
                </c:pt>
                <c:pt idx="12528">
                  <c:v>1</c:v>
                </c:pt>
                <c:pt idx="12529">
                  <c:v>1</c:v>
                </c:pt>
                <c:pt idx="12530">
                  <c:v>1</c:v>
                </c:pt>
                <c:pt idx="12531">
                  <c:v>1</c:v>
                </c:pt>
                <c:pt idx="12532">
                  <c:v>1</c:v>
                </c:pt>
                <c:pt idx="12533">
                  <c:v>1</c:v>
                </c:pt>
                <c:pt idx="12534">
                  <c:v>1</c:v>
                </c:pt>
                <c:pt idx="12535">
                  <c:v>1</c:v>
                </c:pt>
                <c:pt idx="12536">
                  <c:v>1</c:v>
                </c:pt>
                <c:pt idx="12537">
                  <c:v>1</c:v>
                </c:pt>
                <c:pt idx="12538">
                  <c:v>1</c:v>
                </c:pt>
                <c:pt idx="12539">
                  <c:v>1</c:v>
                </c:pt>
                <c:pt idx="12540">
                  <c:v>1</c:v>
                </c:pt>
                <c:pt idx="12541">
                  <c:v>1</c:v>
                </c:pt>
                <c:pt idx="12542">
                  <c:v>1</c:v>
                </c:pt>
                <c:pt idx="12543">
                  <c:v>1</c:v>
                </c:pt>
                <c:pt idx="12544">
                  <c:v>1</c:v>
                </c:pt>
                <c:pt idx="12545">
                  <c:v>1</c:v>
                </c:pt>
                <c:pt idx="12546">
                  <c:v>1</c:v>
                </c:pt>
                <c:pt idx="12547">
                  <c:v>1</c:v>
                </c:pt>
                <c:pt idx="12548">
                  <c:v>1</c:v>
                </c:pt>
                <c:pt idx="12549">
                  <c:v>1</c:v>
                </c:pt>
                <c:pt idx="12550">
                  <c:v>1</c:v>
                </c:pt>
                <c:pt idx="12551">
                  <c:v>1</c:v>
                </c:pt>
                <c:pt idx="12552">
                  <c:v>1</c:v>
                </c:pt>
                <c:pt idx="12553">
                  <c:v>1</c:v>
                </c:pt>
                <c:pt idx="12554">
                  <c:v>1</c:v>
                </c:pt>
                <c:pt idx="12555">
                  <c:v>1</c:v>
                </c:pt>
                <c:pt idx="12556">
                  <c:v>1</c:v>
                </c:pt>
                <c:pt idx="12557">
                  <c:v>1</c:v>
                </c:pt>
                <c:pt idx="12558">
                  <c:v>1</c:v>
                </c:pt>
                <c:pt idx="12559">
                  <c:v>1</c:v>
                </c:pt>
                <c:pt idx="12560">
                  <c:v>1</c:v>
                </c:pt>
                <c:pt idx="12561">
                  <c:v>1</c:v>
                </c:pt>
                <c:pt idx="12562">
                  <c:v>1</c:v>
                </c:pt>
                <c:pt idx="12563">
                  <c:v>1</c:v>
                </c:pt>
                <c:pt idx="12564">
                  <c:v>1</c:v>
                </c:pt>
                <c:pt idx="12565">
                  <c:v>1</c:v>
                </c:pt>
                <c:pt idx="12566">
                  <c:v>1</c:v>
                </c:pt>
                <c:pt idx="12567">
                  <c:v>1</c:v>
                </c:pt>
                <c:pt idx="12568">
                  <c:v>1</c:v>
                </c:pt>
                <c:pt idx="12569">
                  <c:v>1</c:v>
                </c:pt>
                <c:pt idx="12570">
                  <c:v>1</c:v>
                </c:pt>
                <c:pt idx="12571">
                  <c:v>1</c:v>
                </c:pt>
                <c:pt idx="12572">
                  <c:v>1</c:v>
                </c:pt>
                <c:pt idx="12573">
                  <c:v>1</c:v>
                </c:pt>
                <c:pt idx="12574">
                  <c:v>1</c:v>
                </c:pt>
                <c:pt idx="12575">
                  <c:v>1</c:v>
                </c:pt>
                <c:pt idx="12576">
                  <c:v>1</c:v>
                </c:pt>
                <c:pt idx="12577">
                  <c:v>1</c:v>
                </c:pt>
                <c:pt idx="12578">
                  <c:v>1</c:v>
                </c:pt>
                <c:pt idx="12579">
                  <c:v>1</c:v>
                </c:pt>
                <c:pt idx="12580">
                  <c:v>1</c:v>
                </c:pt>
                <c:pt idx="12581">
                  <c:v>1</c:v>
                </c:pt>
                <c:pt idx="12582">
                  <c:v>1</c:v>
                </c:pt>
                <c:pt idx="12583">
                  <c:v>1</c:v>
                </c:pt>
                <c:pt idx="12584">
                  <c:v>1</c:v>
                </c:pt>
                <c:pt idx="12585">
                  <c:v>1</c:v>
                </c:pt>
                <c:pt idx="12586">
                  <c:v>1</c:v>
                </c:pt>
                <c:pt idx="12587">
                  <c:v>1</c:v>
                </c:pt>
                <c:pt idx="12588">
                  <c:v>1</c:v>
                </c:pt>
                <c:pt idx="12589">
                  <c:v>1</c:v>
                </c:pt>
                <c:pt idx="12590">
                  <c:v>1</c:v>
                </c:pt>
                <c:pt idx="12591">
                  <c:v>1</c:v>
                </c:pt>
                <c:pt idx="12592">
                  <c:v>1</c:v>
                </c:pt>
                <c:pt idx="12593">
                  <c:v>1</c:v>
                </c:pt>
                <c:pt idx="12594">
                  <c:v>1</c:v>
                </c:pt>
                <c:pt idx="12595">
                  <c:v>1</c:v>
                </c:pt>
                <c:pt idx="12596">
                  <c:v>1</c:v>
                </c:pt>
                <c:pt idx="12597">
                  <c:v>1</c:v>
                </c:pt>
                <c:pt idx="12598">
                  <c:v>1</c:v>
                </c:pt>
                <c:pt idx="12599">
                  <c:v>1</c:v>
                </c:pt>
                <c:pt idx="12600">
                  <c:v>1</c:v>
                </c:pt>
                <c:pt idx="12601">
                  <c:v>1</c:v>
                </c:pt>
                <c:pt idx="12602">
                  <c:v>1</c:v>
                </c:pt>
                <c:pt idx="12603">
                  <c:v>1</c:v>
                </c:pt>
                <c:pt idx="12604">
                  <c:v>1</c:v>
                </c:pt>
                <c:pt idx="12605">
                  <c:v>1</c:v>
                </c:pt>
                <c:pt idx="12606">
                  <c:v>1</c:v>
                </c:pt>
                <c:pt idx="12607">
                  <c:v>1</c:v>
                </c:pt>
                <c:pt idx="12608">
                  <c:v>1</c:v>
                </c:pt>
                <c:pt idx="12609">
                  <c:v>1</c:v>
                </c:pt>
                <c:pt idx="12610">
                  <c:v>1</c:v>
                </c:pt>
                <c:pt idx="12611">
                  <c:v>1</c:v>
                </c:pt>
                <c:pt idx="12612">
                  <c:v>1</c:v>
                </c:pt>
                <c:pt idx="12613">
                  <c:v>1</c:v>
                </c:pt>
                <c:pt idx="12614">
                  <c:v>1</c:v>
                </c:pt>
                <c:pt idx="12615">
                  <c:v>1</c:v>
                </c:pt>
                <c:pt idx="12616">
                  <c:v>1</c:v>
                </c:pt>
                <c:pt idx="12617">
                  <c:v>1</c:v>
                </c:pt>
                <c:pt idx="12618">
                  <c:v>1</c:v>
                </c:pt>
                <c:pt idx="12619">
                  <c:v>1</c:v>
                </c:pt>
                <c:pt idx="12620">
                  <c:v>1</c:v>
                </c:pt>
                <c:pt idx="12621">
                  <c:v>1</c:v>
                </c:pt>
                <c:pt idx="12622">
                  <c:v>1</c:v>
                </c:pt>
                <c:pt idx="12623">
                  <c:v>1</c:v>
                </c:pt>
                <c:pt idx="12624">
                  <c:v>1</c:v>
                </c:pt>
                <c:pt idx="12625">
                  <c:v>1</c:v>
                </c:pt>
                <c:pt idx="12626">
                  <c:v>1</c:v>
                </c:pt>
                <c:pt idx="12627">
                  <c:v>1</c:v>
                </c:pt>
                <c:pt idx="12628">
                  <c:v>1</c:v>
                </c:pt>
                <c:pt idx="12629">
                  <c:v>1</c:v>
                </c:pt>
                <c:pt idx="12630">
                  <c:v>1</c:v>
                </c:pt>
                <c:pt idx="12631">
                  <c:v>1</c:v>
                </c:pt>
                <c:pt idx="12632">
                  <c:v>1</c:v>
                </c:pt>
                <c:pt idx="12633">
                  <c:v>1</c:v>
                </c:pt>
                <c:pt idx="12634">
                  <c:v>1</c:v>
                </c:pt>
                <c:pt idx="12635">
                  <c:v>1</c:v>
                </c:pt>
                <c:pt idx="12636">
                  <c:v>1</c:v>
                </c:pt>
                <c:pt idx="12637">
                  <c:v>1</c:v>
                </c:pt>
                <c:pt idx="12638">
                  <c:v>1</c:v>
                </c:pt>
                <c:pt idx="12639">
                  <c:v>1</c:v>
                </c:pt>
                <c:pt idx="12640">
                  <c:v>1</c:v>
                </c:pt>
                <c:pt idx="12641">
                  <c:v>1</c:v>
                </c:pt>
                <c:pt idx="12642">
                  <c:v>1</c:v>
                </c:pt>
                <c:pt idx="12643">
                  <c:v>1</c:v>
                </c:pt>
                <c:pt idx="12644">
                  <c:v>1</c:v>
                </c:pt>
                <c:pt idx="12645">
                  <c:v>1</c:v>
                </c:pt>
                <c:pt idx="12646">
                  <c:v>1</c:v>
                </c:pt>
                <c:pt idx="12647">
                  <c:v>1</c:v>
                </c:pt>
                <c:pt idx="12648">
                  <c:v>1</c:v>
                </c:pt>
                <c:pt idx="12649">
                  <c:v>1</c:v>
                </c:pt>
                <c:pt idx="12650">
                  <c:v>1</c:v>
                </c:pt>
                <c:pt idx="12651">
                  <c:v>1</c:v>
                </c:pt>
                <c:pt idx="12652">
                  <c:v>1</c:v>
                </c:pt>
                <c:pt idx="12653">
                  <c:v>1</c:v>
                </c:pt>
                <c:pt idx="12654">
                  <c:v>1</c:v>
                </c:pt>
                <c:pt idx="12655">
                  <c:v>1</c:v>
                </c:pt>
                <c:pt idx="12656">
                  <c:v>1</c:v>
                </c:pt>
                <c:pt idx="12657">
                  <c:v>1</c:v>
                </c:pt>
                <c:pt idx="12658">
                  <c:v>1</c:v>
                </c:pt>
                <c:pt idx="12659">
                  <c:v>1</c:v>
                </c:pt>
                <c:pt idx="12660">
                  <c:v>1</c:v>
                </c:pt>
                <c:pt idx="12661">
                  <c:v>1</c:v>
                </c:pt>
                <c:pt idx="12662">
                  <c:v>1</c:v>
                </c:pt>
                <c:pt idx="12663">
                  <c:v>1</c:v>
                </c:pt>
                <c:pt idx="12664">
                  <c:v>1</c:v>
                </c:pt>
                <c:pt idx="12665">
                  <c:v>1</c:v>
                </c:pt>
                <c:pt idx="12666">
                  <c:v>1</c:v>
                </c:pt>
                <c:pt idx="12667">
                  <c:v>1</c:v>
                </c:pt>
                <c:pt idx="12668">
                  <c:v>1</c:v>
                </c:pt>
                <c:pt idx="12669">
                  <c:v>1</c:v>
                </c:pt>
                <c:pt idx="12670">
                  <c:v>1</c:v>
                </c:pt>
                <c:pt idx="12671">
                  <c:v>1</c:v>
                </c:pt>
                <c:pt idx="12672">
                  <c:v>1</c:v>
                </c:pt>
                <c:pt idx="12673">
                  <c:v>1</c:v>
                </c:pt>
                <c:pt idx="12674">
                  <c:v>1</c:v>
                </c:pt>
                <c:pt idx="12675">
                  <c:v>1</c:v>
                </c:pt>
                <c:pt idx="12676">
                  <c:v>1</c:v>
                </c:pt>
                <c:pt idx="12677">
                  <c:v>1</c:v>
                </c:pt>
                <c:pt idx="12678">
                  <c:v>1</c:v>
                </c:pt>
                <c:pt idx="12679">
                  <c:v>1</c:v>
                </c:pt>
                <c:pt idx="12680">
                  <c:v>1</c:v>
                </c:pt>
                <c:pt idx="12681">
                  <c:v>1</c:v>
                </c:pt>
                <c:pt idx="12682">
                  <c:v>1</c:v>
                </c:pt>
                <c:pt idx="12683">
                  <c:v>1</c:v>
                </c:pt>
                <c:pt idx="12684">
                  <c:v>1</c:v>
                </c:pt>
                <c:pt idx="12685">
                  <c:v>1</c:v>
                </c:pt>
                <c:pt idx="12686">
                  <c:v>1</c:v>
                </c:pt>
                <c:pt idx="12687">
                  <c:v>1</c:v>
                </c:pt>
                <c:pt idx="12688">
                  <c:v>1</c:v>
                </c:pt>
                <c:pt idx="12689">
                  <c:v>1</c:v>
                </c:pt>
                <c:pt idx="12690">
                  <c:v>1</c:v>
                </c:pt>
                <c:pt idx="12691">
                  <c:v>1</c:v>
                </c:pt>
                <c:pt idx="12692">
                  <c:v>1</c:v>
                </c:pt>
                <c:pt idx="12693">
                  <c:v>1</c:v>
                </c:pt>
                <c:pt idx="12694">
                  <c:v>1</c:v>
                </c:pt>
                <c:pt idx="12695">
                  <c:v>1</c:v>
                </c:pt>
                <c:pt idx="12696">
                  <c:v>1</c:v>
                </c:pt>
                <c:pt idx="12697">
                  <c:v>1</c:v>
                </c:pt>
                <c:pt idx="12698">
                  <c:v>1</c:v>
                </c:pt>
                <c:pt idx="12699">
                  <c:v>1</c:v>
                </c:pt>
                <c:pt idx="12700">
                  <c:v>1</c:v>
                </c:pt>
                <c:pt idx="12701">
                  <c:v>1</c:v>
                </c:pt>
                <c:pt idx="12702">
                  <c:v>1</c:v>
                </c:pt>
                <c:pt idx="12703">
                  <c:v>1</c:v>
                </c:pt>
                <c:pt idx="12704">
                  <c:v>1</c:v>
                </c:pt>
                <c:pt idx="12705">
                  <c:v>1</c:v>
                </c:pt>
                <c:pt idx="12706">
                  <c:v>1</c:v>
                </c:pt>
                <c:pt idx="12707">
                  <c:v>1</c:v>
                </c:pt>
                <c:pt idx="12708">
                  <c:v>1</c:v>
                </c:pt>
                <c:pt idx="12709">
                  <c:v>1</c:v>
                </c:pt>
                <c:pt idx="12710">
                  <c:v>1</c:v>
                </c:pt>
                <c:pt idx="12711">
                  <c:v>1</c:v>
                </c:pt>
                <c:pt idx="12712">
                  <c:v>1</c:v>
                </c:pt>
                <c:pt idx="12713">
                  <c:v>1</c:v>
                </c:pt>
                <c:pt idx="12714">
                  <c:v>1</c:v>
                </c:pt>
                <c:pt idx="12715">
                  <c:v>1</c:v>
                </c:pt>
                <c:pt idx="12716">
                  <c:v>1</c:v>
                </c:pt>
                <c:pt idx="12717">
                  <c:v>1</c:v>
                </c:pt>
                <c:pt idx="12718">
                  <c:v>1</c:v>
                </c:pt>
                <c:pt idx="12719">
                  <c:v>1</c:v>
                </c:pt>
                <c:pt idx="12720">
                  <c:v>1</c:v>
                </c:pt>
                <c:pt idx="12721">
                  <c:v>1</c:v>
                </c:pt>
                <c:pt idx="12722">
                  <c:v>1</c:v>
                </c:pt>
                <c:pt idx="12723">
                  <c:v>1</c:v>
                </c:pt>
                <c:pt idx="12724">
                  <c:v>1</c:v>
                </c:pt>
                <c:pt idx="12725">
                  <c:v>1</c:v>
                </c:pt>
                <c:pt idx="12726">
                  <c:v>1</c:v>
                </c:pt>
                <c:pt idx="12727">
                  <c:v>1</c:v>
                </c:pt>
                <c:pt idx="12728">
                  <c:v>1</c:v>
                </c:pt>
                <c:pt idx="12729">
                  <c:v>1</c:v>
                </c:pt>
                <c:pt idx="12730">
                  <c:v>1</c:v>
                </c:pt>
                <c:pt idx="12731">
                  <c:v>1</c:v>
                </c:pt>
                <c:pt idx="12732">
                  <c:v>1</c:v>
                </c:pt>
                <c:pt idx="12733">
                  <c:v>1</c:v>
                </c:pt>
                <c:pt idx="12734">
                  <c:v>1</c:v>
                </c:pt>
                <c:pt idx="12735">
                  <c:v>1</c:v>
                </c:pt>
                <c:pt idx="12736">
                  <c:v>1</c:v>
                </c:pt>
                <c:pt idx="12737">
                  <c:v>1</c:v>
                </c:pt>
                <c:pt idx="12738">
                  <c:v>1</c:v>
                </c:pt>
                <c:pt idx="12739">
                  <c:v>1</c:v>
                </c:pt>
                <c:pt idx="12740">
                  <c:v>1</c:v>
                </c:pt>
                <c:pt idx="12741">
                  <c:v>1</c:v>
                </c:pt>
                <c:pt idx="12742">
                  <c:v>1</c:v>
                </c:pt>
                <c:pt idx="12743">
                  <c:v>1</c:v>
                </c:pt>
                <c:pt idx="12744">
                  <c:v>1</c:v>
                </c:pt>
                <c:pt idx="12745">
                  <c:v>1</c:v>
                </c:pt>
                <c:pt idx="12746">
                  <c:v>1</c:v>
                </c:pt>
                <c:pt idx="12747">
                  <c:v>1</c:v>
                </c:pt>
                <c:pt idx="12748">
                  <c:v>1</c:v>
                </c:pt>
                <c:pt idx="12749">
                  <c:v>1</c:v>
                </c:pt>
                <c:pt idx="12750">
                  <c:v>1</c:v>
                </c:pt>
                <c:pt idx="12751">
                  <c:v>1</c:v>
                </c:pt>
                <c:pt idx="12752">
                  <c:v>1</c:v>
                </c:pt>
                <c:pt idx="12753">
                  <c:v>1</c:v>
                </c:pt>
                <c:pt idx="12754">
                  <c:v>1</c:v>
                </c:pt>
                <c:pt idx="12755">
                  <c:v>1</c:v>
                </c:pt>
                <c:pt idx="12756">
                  <c:v>1</c:v>
                </c:pt>
                <c:pt idx="12757">
                  <c:v>1</c:v>
                </c:pt>
                <c:pt idx="12758">
                  <c:v>1</c:v>
                </c:pt>
                <c:pt idx="12759">
                  <c:v>1</c:v>
                </c:pt>
                <c:pt idx="12760">
                  <c:v>1</c:v>
                </c:pt>
                <c:pt idx="12761">
                  <c:v>1</c:v>
                </c:pt>
                <c:pt idx="12762">
                  <c:v>1</c:v>
                </c:pt>
                <c:pt idx="12763">
                  <c:v>1</c:v>
                </c:pt>
                <c:pt idx="12764">
                  <c:v>1</c:v>
                </c:pt>
                <c:pt idx="12765">
                  <c:v>1</c:v>
                </c:pt>
                <c:pt idx="12766">
                  <c:v>1</c:v>
                </c:pt>
                <c:pt idx="12767">
                  <c:v>1</c:v>
                </c:pt>
                <c:pt idx="12768">
                  <c:v>1</c:v>
                </c:pt>
                <c:pt idx="12769">
                  <c:v>1</c:v>
                </c:pt>
                <c:pt idx="12770">
                  <c:v>1</c:v>
                </c:pt>
                <c:pt idx="12771">
                  <c:v>1</c:v>
                </c:pt>
                <c:pt idx="12772">
                  <c:v>1</c:v>
                </c:pt>
                <c:pt idx="12773">
                  <c:v>1</c:v>
                </c:pt>
                <c:pt idx="12774">
                  <c:v>1</c:v>
                </c:pt>
                <c:pt idx="12775">
                  <c:v>1</c:v>
                </c:pt>
                <c:pt idx="12776">
                  <c:v>1</c:v>
                </c:pt>
                <c:pt idx="12777">
                  <c:v>1</c:v>
                </c:pt>
                <c:pt idx="12778">
                  <c:v>1</c:v>
                </c:pt>
                <c:pt idx="12779">
                  <c:v>1</c:v>
                </c:pt>
                <c:pt idx="12780">
                  <c:v>1</c:v>
                </c:pt>
                <c:pt idx="12781">
                  <c:v>1</c:v>
                </c:pt>
                <c:pt idx="12782">
                  <c:v>1</c:v>
                </c:pt>
                <c:pt idx="12783">
                  <c:v>1</c:v>
                </c:pt>
                <c:pt idx="12784">
                  <c:v>1</c:v>
                </c:pt>
                <c:pt idx="12785">
                  <c:v>1</c:v>
                </c:pt>
                <c:pt idx="12786">
                  <c:v>1</c:v>
                </c:pt>
                <c:pt idx="12787">
                  <c:v>1</c:v>
                </c:pt>
                <c:pt idx="12788">
                  <c:v>1</c:v>
                </c:pt>
                <c:pt idx="12789">
                  <c:v>1</c:v>
                </c:pt>
                <c:pt idx="12790">
                  <c:v>1</c:v>
                </c:pt>
                <c:pt idx="12791">
                  <c:v>1</c:v>
                </c:pt>
                <c:pt idx="12792">
                  <c:v>1</c:v>
                </c:pt>
                <c:pt idx="12793">
                  <c:v>1</c:v>
                </c:pt>
                <c:pt idx="12794">
                  <c:v>1</c:v>
                </c:pt>
                <c:pt idx="12795">
                  <c:v>1</c:v>
                </c:pt>
                <c:pt idx="12796">
                  <c:v>1</c:v>
                </c:pt>
                <c:pt idx="12797">
                  <c:v>1</c:v>
                </c:pt>
                <c:pt idx="12798">
                  <c:v>1</c:v>
                </c:pt>
                <c:pt idx="12799">
                  <c:v>1</c:v>
                </c:pt>
                <c:pt idx="12800">
                  <c:v>1</c:v>
                </c:pt>
                <c:pt idx="12801">
                  <c:v>1</c:v>
                </c:pt>
                <c:pt idx="12802">
                  <c:v>1</c:v>
                </c:pt>
                <c:pt idx="12803">
                  <c:v>1</c:v>
                </c:pt>
                <c:pt idx="12804">
                  <c:v>1</c:v>
                </c:pt>
                <c:pt idx="12805">
                  <c:v>1</c:v>
                </c:pt>
                <c:pt idx="12806">
                  <c:v>1</c:v>
                </c:pt>
                <c:pt idx="12807">
                  <c:v>1</c:v>
                </c:pt>
                <c:pt idx="12808">
                  <c:v>1</c:v>
                </c:pt>
                <c:pt idx="12809">
                  <c:v>1</c:v>
                </c:pt>
                <c:pt idx="12810">
                  <c:v>1</c:v>
                </c:pt>
                <c:pt idx="12811">
                  <c:v>1</c:v>
                </c:pt>
                <c:pt idx="12812">
                  <c:v>1</c:v>
                </c:pt>
                <c:pt idx="12813">
                  <c:v>1</c:v>
                </c:pt>
                <c:pt idx="12814">
                  <c:v>1</c:v>
                </c:pt>
                <c:pt idx="12815">
                  <c:v>1</c:v>
                </c:pt>
                <c:pt idx="12816">
                  <c:v>1</c:v>
                </c:pt>
                <c:pt idx="12817">
                  <c:v>1</c:v>
                </c:pt>
                <c:pt idx="12818">
                  <c:v>1</c:v>
                </c:pt>
                <c:pt idx="12819">
                  <c:v>1</c:v>
                </c:pt>
                <c:pt idx="12820">
                  <c:v>1</c:v>
                </c:pt>
                <c:pt idx="12821">
                  <c:v>1</c:v>
                </c:pt>
                <c:pt idx="12822">
                  <c:v>1</c:v>
                </c:pt>
                <c:pt idx="12823">
                  <c:v>1</c:v>
                </c:pt>
                <c:pt idx="12824">
                  <c:v>1</c:v>
                </c:pt>
                <c:pt idx="12825">
                  <c:v>1</c:v>
                </c:pt>
                <c:pt idx="12826">
                  <c:v>1</c:v>
                </c:pt>
                <c:pt idx="12827">
                  <c:v>1</c:v>
                </c:pt>
                <c:pt idx="12828">
                  <c:v>1</c:v>
                </c:pt>
                <c:pt idx="12829">
                  <c:v>1</c:v>
                </c:pt>
                <c:pt idx="12830">
                  <c:v>1</c:v>
                </c:pt>
                <c:pt idx="12831">
                  <c:v>1</c:v>
                </c:pt>
                <c:pt idx="12832">
                  <c:v>1</c:v>
                </c:pt>
                <c:pt idx="12833">
                  <c:v>1</c:v>
                </c:pt>
                <c:pt idx="12834">
                  <c:v>1</c:v>
                </c:pt>
                <c:pt idx="12835">
                  <c:v>1</c:v>
                </c:pt>
                <c:pt idx="12836">
                  <c:v>1</c:v>
                </c:pt>
                <c:pt idx="12837">
                  <c:v>1</c:v>
                </c:pt>
                <c:pt idx="12838">
                  <c:v>1</c:v>
                </c:pt>
                <c:pt idx="12839">
                  <c:v>1</c:v>
                </c:pt>
                <c:pt idx="12840">
                  <c:v>1</c:v>
                </c:pt>
                <c:pt idx="12841">
                  <c:v>1</c:v>
                </c:pt>
                <c:pt idx="12842">
                  <c:v>1</c:v>
                </c:pt>
                <c:pt idx="12843">
                  <c:v>1</c:v>
                </c:pt>
                <c:pt idx="12844">
                  <c:v>1</c:v>
                </c:pt>
                <c:pt idx="12845">
                  <c:v>1</c:v>
                </c:pt>
                <c:pt idx="12846">
                  <c:v>1</c:v>
                </c:pt>
                <c:pt idx="12847">
                  <c:v>1</c:v>
                </c:pt>
                <c:pt idx="12848">
                  <c:v>1</c:v>
                </c:pt>
                <c:pt idx="12849">
                  <c:v>1</c:v>
                </c:pt>
                <c:pt idx="12850">
                  <c:v>1</c:v>
                </c:pt>
                <c:pt idx="12851">
                  <c:v>1</c:v>
                </c:pt>
                <c:pt idx="12852">
                  <c:v>1</c:v>
                </c:pt>
                <c:pt idx="12853">
                  <c:v>1</c:v>
                </c:pt>
                <c:pt idx="12854">
                  <c:v>1</c:v>
                </c:pt>
                <c:pt idx="12855">
                  <c:v>1</c:v>
                </c:pt>
                <c:pt idx="12856">
                  <c:v>1</c:v>
                </c:pt>
                <c:pt idx="12857">
                  <c:v>1</c:v>
                </c:pt>
                <c:pt idx="12858">
                  <c:v>1</c:v>
                </c:pt>
                <c:pt idx="12859">
                  <c:v>1</c:v>
                </c:pt>
                <c:pt idx="12860">
                  <c:v>1</c:v>
                </c:pt>
                <c:pt idx="12861">
                  <c:v>1</c:v>
                </c:pt>
                <c:pt idx="12862">
                  <c:v>1</c:v>
                </c:pt>
                <c:pt idx="12863">
                  <c:v>1</c:v>
                </c:pt>
                <c:pt idx="12864">
                  <c:v>1</c:v>
                </c:pt>
                <c:pt idx="12865">
                  <c:v>1</c:v>
                </c:pt>
                <c:pt idx="12866">
                  <c:v>1</c:v>
                </c:pt>
                <c:pt idx="12867">
                  <c:v>1</c:v>
                </c:pt>
                <c:pt idx="12868">
                  <c:v>1</c:v>
                </c:pt>
                <c:pt idx="12869">
                  <c:v>1</c:v>
                </c:pt>
                <c:pt idx="12870">
                  <c:v>1</c:v>
                </c:pt>
                <c:pt idx="12871">
                  <c:v>1</c:v>
                </c:pt>
                <c:pt idx="12872">
                  <c:v>1</c:v>
                </c:pt>
                <c:pt idx="12873">
                  <c:v>1</c:v>
                </c:pt>
                <c:pt idx="12874">
                  <c:v>1</c:v>
                </c:pt>
                <c:pt idx="12875">
                  <c:v>1</c:v>
                </c:pt>
                <c:pt idx="12876">
                  <c:v>1</c:v>
                </c:pt>
                <c:pt idx="12877">
                  <c:v>1</c:v>
                </c:pt>
                <c:pt idx="12878">
                  <c:v>1</c:v>
                </c:pt>
                <c:pt idx="12879">
                  <c:v>1</c:v>
                </c:pt>
                <c:pt idx="12880">
                  <c:v>1</c:v>
                </c:pt>
                <c:pt idx="12881">
                  <c:v>1</c:v>
                </c:pt>
                <c:pt idx="12882">
                  <c:v>1</c:v>
                </c:pt>
                <c:pt idx="12883">
                  <c:v>1</c:v>
                </c:pt>
                <c:pt idx="12884">
                  <c:v>1</c:v>
                </c:pt>
                <c:pt idx="12885">
                  <c:v>1</c:v>
                </c:pt>
                <c:pt idx="12886">
                  <c:v>1</c:v>
                </c:pt>
                <c:pt idx="12887">
                  <c:v>1</c:v>
                </c:pt>
                <c:pt idx="12888">
                  <c:v>1</c:v>
                </c:pt>
                <c:pt idx="12889">
                  <c:v>1</c:v>
                </c:pt>
                <c:pt idx="12890">
                  <c:v>1</c:v>
                </c:pt>
                <c:pt idx="12891">
                  <c:v>1</c:v>
                </c:pt>
                <c:pt idx="12892">
                  <c:v>1</c:v>
                </c:pt>
                <c:pt idx="12893">
                  <c:v>1</c:v>
                </c:pt>
                <c:pt idx="12894">
                  <c:v>1</c:v>
                </c:pt>
                <c:pt idx="12895">
                  <c:v>1</c:v>
                </c:pt>
                <c:pt idx="12896">
                  <c:v>1</c:v>
                </c:pt>
                <c:pt idx="12897">
                  <c:v>1</c:v>
                </c:pt>
                <c:pt idx="12898">
                  <c:v>1</c:v>
                </c:pt>
                <c:pt idx="12899">
                  <c:v>1</c:v>
                </c:pt>
                <c:pt idx="12900">
                  <c:v>1</c:v>
                </c:pt>
                <c:pt idx="12901">
                  <c:v>1</c:v>
                </c:pt>
                <c:pt idx="12902">
                  <c:v>1</c:v>
                </c:pt>
                <c:pt idx="12903">
                  <c:v>1</c:v>
                </c:pt>
                <c:pt idx="12904">
                  <c:v>1</c:v>
                </c:pt>
                <c:pt idx="12905">
                  <c:v>1</c:v>
                </c:pt>
                <c:pt idx="12906">
                  <c:v>1</c:v>
                </c:pt>
                <c:pt idx="12907">
                  <c:v>1</c:v>
                </c:pt>
                <c:pt idx="12908">
                  <c:v>1</c:v>
                </c:pt>
                <c:pt idx="12909">
                  <c:v>1</c:v>
                </c:pt>
                <c:pt idx="12910">
                  <c:v>1</c:v>
                </c:pt>
                <c:pt idx="12911">
                  <c:v>1</c:v>
                </c:pt>
                <c:pt idx="12912">
                  <c:v>1</c:v>
                </c:pt>
                <c:pt idx="12913">
                  <c:v>1</c:v>
                </c:pt>
                <c:pt idx="12914">
                  <c:v>1</c:v>
                </c:pt>
                <c:pt idx="12915">
                  <c:v>1</c:v>
                </c:pt>
                <c:pt idx="12916">
                  <c:v>1</c:v>
                </c:pt>
                <c:pt idx="12917">
                  <c:v>1</c:v>
                </c:pt>
                <c:pt idx="12918">
                  <c:v>1</c:v>
                </c:pt>
                <c:pt idx="12919">
                  <c:v>1</c:v>
                </c:pt>
                <c:pt idx="12920">
                  <c:v>1</c:v>
                </c:pt>
                <c:pt idx="12921">
                  <c:v>1</c:v>
                </c:pt>
                <c:pt idx="12922">
                  <c:v>1</c:v>
                </c:pt>
                <c:pt idx="12923">
                  <c:v>1</c:v>
                </c:pt>
                <c:pt idx="12924">
                  <c:v>1</c:v>
                </c:pt>
                <c:pt idx="12925">
                  <c:v>1</c:v>
                </c:pt>
                <c:pt idx="12926">
                  <c:v>1</c:v>
                </c:pt>
                <c:pt idx="12927">
                  <c:v>1</c:v>
                </c:pt>
                <c:pt idx="12928">
                  <c:v>1</c:v>
                </c:pt>
                <c:pt idx="12929">
                  <c:v>1</c:v>
                </c:pt>
                <c:pt idx="12930">
                  <c:v>1</c:v>
                </c:pt>
                <c:pt idx="12931">
                  <c:v>1</c:v>
                </c:pt>
                <c:pt idx="12932">
                  <c:v>1</c:v>
                </c:pt>
                <c:pt idx="12933">
                  <c:v>1</c:v>
                </c:pt>
                <c:pt idx="12934">
                  <c:v>1</c:v>
                </c:pt>
                <c:pt idx="12935">
                  <c:v>1</c:v>
                </c:pt>
                <c:pt idx="12936">
                  <c:v>1</c:v>
                </c:pt>
                <c:pt idx="12937">
                  <c:v>1</c:v>
                </c:pt>
                <c:pt idx="12938">
                  <c:v>1</c:v>
                </c:pt>
                <c:pt idx="12939">
                  <c:v>1</c:v>
                </c:pt>
                <c:pt idx="12940">
                  <c:v>1</c:v>
                </c:pt>
                <c:pt idx="12941">
                  <c:v>1</c:v>
                </c:pt>
                <c:pt idx="12942">
                  <c:v>1</c:v>
                </c:pt>
                <c:pt idx="12943">
                  <c:v>1</c:v>
                </c:pt>
                <c:pt idx="12944">
                  <c:v>1</c:v>
                </c:pt>
                <c:pt idx="12945">
                  <c:v>1</c:v>
                </c:pt>
                <c:pt idx="12946">
                  <c:v>1</c:v>
                </c:pt>
                <c:pt idx="12947">
                  <c:v>1</c:v>
                </c:pt>
                <c:pt idx="12948">
                  <c:v>1</c:v>
                </c:pt>
                <c:pt idx="12949">
                  <c:v>1</c:v>
                </c:pt>
                <c:pt idx="12950">
                  <c:v>1</c:v>
                </c:pt>
                <c:pt idx="12951">
                  <c:v>1</c:v>
                </c:pt>
                <c:pt idx="12952">
                  <c:v>1</c:v>
                </c:pt>
                <c:pt idx="12953">
                  <c:v>1</c:v>
                </c:pt>
                <c:pt idx="12954">
                  <c:v>1</c:v>
                </c:pt>
                <c:pt idx="12955">
                  <c:v>1</c:v>
                </c:pt>
                <c:pt idx="12956">
                  <c:v>1</c:v>
                </c:pt>
                <c:pt idx="12957">
                  <c:v>1</c:v>
                </c:pt>
                <c:pt idx="12958">
                  <c:v>1</c:v>
                </c:pt>
                <c:pt idx="12959">
                  <c:v>1</c:v>
                </c:pt>
                <c:pt idx="12960">
                  <c:v>1</c:v>
                </c:pt>
                <c:pt idx="12961">
                  <c:v>1</c:v>
                </c:pt>
                <c:pt idx="12962">
                  <c:v>1</c:v>
                </c:pt>
                <c:pt idx="12963">
                  <c:v>1</c:v>
                </c:pt>
                <c:pt idx="12964">
                  <c:v>1</c:v>
                </c:pt>
                <c:pt idx="12965">
                  <c:v>1</c:v>
                </c:pt>
                <c:pt idx="12966">
                  <c:v>1</c:v>
                </c:pt>
                <c:pt idx="12967">
                  <c:v>1</c:v>
                </c:pt>
                <c:pt idx="12968">
                  <c:v>1</c:v>
                </c:pt>
                <c:pt idx="12969">
                  <c:v>1</c:v>
                </c:pt>
                <c:pt idx="12970">
                  <c:v>1</c:v>
                </c:pt>
                <c:pt idx="12971">
                  <c:v>1</c:v>
                </c:pt>
                <c:pt idx="12972">
                  <c:v>1</c:v>
                </c:pt>
                <c:pt idx="12973">
                  <c:v>1</c:v>
                </c:pt>
                <c:pt idx="12974">
                  <c:v>1</c:v>
                </c:pt>
                <c:pt idx="12975">
                  <c:v>1</c:v>
                </c:pt>
                <c:pt idx="12976">
                  <c:v>1</c:v>
                </c:pt>
                <c:pt idx="12977">
                  <c:v>1</c:v>
                </c:pt>
                <c:pt idx="12978">
                  <c:v>1</c:v>
                </c:pt>
                <c:pt idx="12979">
                  <c:v>1</c:v>
                </c:pt>
                <c:pt idx="12980">
                  <c:v>1</c:v>
                </c:pt>
                <c:pt idx="12981">
                  <c:v>1</c:v>
                </c:pt>
                <c:pt idx="12982">
                  <c:v>1</c:v>
                </c:pt>
                <c:pt idx="12983">
                  <c:v>1</c:v>
                </c:pt>
                <c:pt idx="12984">
                  <c:v>1</c:v>
                </c:pt>
                <c:pt idx="12985">
                  <c:v>1</c:v>
                </c:pt>
                <c:pt idx="12986">
                  <c:v>1</c:v>
                </c:pt>
                <c:pt idx="12987">
                  <c:v>1</c:v>
                </c:pt>
                <c:pt idx="12988">
                  <c:v>1</c:v>
                </c:pt>
                <c:pt idx="12989">
                  <c:v>1</c:v>
                </c:pt>
                <c:pt idx="12990">
                  <c:v>1</c:v>
                </c:pt>
                <c:pt idx="12991">
                  <c:v>1</c:v>
                </c:pt>
                <c:pt idx="12992">
                  <c:v>1</c:v>
                </c:pt>
                <c:pt idx="12993">
                  <c:v>1</c:v>
                </c:pt>
                <c:pt idx="12994">
                  <c:v>1</c:v>
                </c:pt>
                <c:pt idx="12995">
                  <c:v>1</c:v>
                </c:pt>
                <c:pt idx="12996">
                  <c:v>1</c:v>
                </c:pt>
                <c:pt idx="12997">
                  <c:v>1</c:v>
                </c:pt>
                <c:pt idx="12998">
                  <c:v>1</c:v>
                </c:pt>
                <c:pt idx="12999">
                  <c:v>1</c:v>
                </c:pt>
                <c:pt idx="13000">
                  <c:v>1</c:v>
                </c:pt>
                <c:pt idx="13001">
                  <c:v>1</c:v>
                </c:pt>
                <c:pt idx="13002">
                  <c:v>1</c:v>
                </c:pt>
                <c:pt idx="13003">
                  <c:v>1</c:v>
                </c:pt>
                <c:pt idx="13004">
                  <c:v>1</c:v>
                </c:pt>
                <c:pt idx="13005">
                  <c:v>1</c:v>
                </c:pt>
                <c:pt idx="13006">
                  <c:v>1</c:v>
                </c:pt>
                <c:pt idx="13007">
                  <c:v>1</c:v>
                </c:pt>
                <c:pt idx="13008">
                  <c:v>1</c:v>
                </c:pt>
                <c:pt idx="13009">
                  <c:v>1</c:v>
                </c:pt>
                <c:pt idx="13010">
                  <c:v>1</c:v>
                </c:pt>
                <c:pt idx="13011">
                  <c:v>1</c:v>
                </c:pt>
                <c:pt idx="13012">
                  <c:v>1</c:v>
                </c:pt>
                <c:pt idx="13013">
                  <c:v>1</c:v>
                </c:pt>
                <c:pt idx="13014">
                  <c:v>1</c:v>
                </c:pt>
                <c:pt idx="13015">
                  <c:v>1</c:v>
                </c:pt>
                <c:pt idx="13016">
                  <c:v>1</c:v>
                </c:pt>
                <c:pt idx="13017">
                  <c:v>1</c:v>
                </c:pt>
                <c:pt idx="13018">
                  <c:v>1</c:v>
                </c:pt>
                <c:pt idx="13019">
                  <c:v>1</c:v>
                </c:pt>
                <c:pt idx="13020">
                  <c:v>1</c:v>
                </c:pt>
                <c:pt idx="13021">
                  <c:v>1</c:v>
                </c:pt>
                <c:pt idx="13022">
                  <c:v>1</c:v>
                </c:pt>
                <c:pt idx="13023">
                  <c:v>1</c:v>
                </c:pt>
                <c:pt idx="13024">
                  <c:v>1</c:v>
                </c:pt>
                <c:pt idx="13025">
                  <c:v>1</c:v>
                </c:pt>
                <c:pt idx="13026">
                  <c:v>1</c:v>
                </c:pt>
                <c:pt idx="13027">
                  <c:v>1</c:v>
                </c:pt>
                <c:pt idx="13028">
                  <c:v>1</c:v>
                </c:pt>
                <c:pt idx="13029">
                  <c:v>1</c:v>
                </c:pt>
                <c:pt idx="13030">
                  <c:v>1</c:v>
                </c:pt>
                <c:pt idx="13031">
                  <c:v>1</c:v>
                </c:pt>
                <c:pt idx="13032">
                  <c:v>1</c:v>
                </c:pt>
                <c:pt idx="13033">
                  <c:v>1</c:v>
                </c:pt>
                <c:pt idx="13034">
                  <c:v>1</c:v>
                </c:pt>
                <c:pt idx="13035">
                  <c:v>1</c:v>
                </c:pt>
                <c:pt idx="13036">
                  <c:v>1</c:v>
                </c:pt>
                <c:pt idx="13037">
                  <c:v>1</c:v>
                </c:pt>
                <c:pt idx="13038">
                  <c:v>1</c:v>
                </c:pt>
                <c:pt idx="13039">
                  <c:v>1</c:v>
                </c:pt>
                <c:pt idx="13040">
                  <c:v>1</c:v>
                </c:pt>
                <c:pt idx="13041">
                  <c:v>1</c:v>
                </c:pt>
                <c:pt idx="13042">
                  <c:v>1</c:v>
                </c:pt>
                <c:pt idx="13043">
                  <c:v>1</c:v>
                </c:pt>
                <c:pt idx="13044">
                  <c:v>1</c:v>
                </c:pt>
                <c:pt idx="13045">
                  <c:v>1</c:v>
                </c:pt>
                <c:pt idx="13046">
                  <c:v>1</c:v>
                </c:pt>
                <c:pt idx="13047">
                  <c:v>1</c:v>
                </c:pt>
                <c:pt idx="13048">
                  <c:v>1</c:v>
                </c:pt>
                <c:pt idx="13049">
                  <c:v>1</c:v>
                </c:pt>
                <c:pt idx="13050">
                  <c:v>1</c:v>
                </c:pt>
                <c:pt idx="13051">
                  <c:v>1</c:v>
                </c:pt>
                <c:pt idx="13052">
                  <c:v>1</c:v>
                </c:pt>
                <c:pt idx="13053">
                  <c:v>1</c:v>
                </c:pt>
                <c:pt idx="13054">
                  <c:v>1</c:v>
                </c:pt>
                <c:pt idx="13055">
                  <c:v>1</c:v>
                </c:pt>
                <c:pt idx="13056">
                  <c:v>1</c:v>
                </c:pt>
                <c:pt idx="13057">
                  <c:v>1</c:v>
                </c:pt>
                <c:pt idx="13058">
                  <c:v>1</c:v>
                </c:pt>
                <c:pt idx="13059">
                  <c:v>1</c:v>
                </c:pt>
                <c:pt idx="13060">
                  <c:v>1</c:v>
                </c:pt>
                <c:pt idx="13061">
                  <c:v>1</c:v>
                </c:pt>
                <c:pt idx="13062">
                  <c:v>1</c:v>
                </c:pt>
                <c:pt idx="13063">
                  <c:v>1</c:v>
                </c:pt>
                <c:pt idx="13064">
                  <c:v>1</c:v>
                </c:pt>
                <c:pt idx="13065">
                  <c:v>1</c:v>
                </c:pt>
                <c:pt idx="13066">
                  <c:v>1</c:v>
                </c:pt>
                <c:pt idx="13067">
                  <c:v>1</c:v>
                </c:pt>
                <c:pt idx="13068">
                  <c:v>1</c:v>
                </c:pt>
                <c:pt idx="13069">
                  <c:v>1</c:v>
                </c:pt>
                <c:pt idx="13070">
                  <c:v>1</c:v>
                </c:pt>
                <c:pt idx="13071">
                  <c:v>1</c:v>
                </c:pt>
                <c:pt idx="13072">
                  <c:v>1</c:v>
                </c:pt>
                <c:pt idx="13073">
                  <c:v>1</c:v>
                </c:pt>
                <c:pt idx="13074">
                  <c:v>1</c:v>
                </c:pt>
                <c:pt idx="13075">
                  <c:v>1</c:v>
                </c:pt>
                <c:pt idx="13076">
                  <c:v>1</c:v>
                </c:pt>
                <c:pt idx="13077">
                  <c:v>1</c:v>
                </c:pt>
                <c:pt idx="13078">
                  <c:v>1</c:v>
                </c:pt>
                <c:pt idx="13079">
                  <c:v>1</c:v>
                </c:pt>
                <c:pt idx="13080">
                  <c:v>1</c:v>
                </c:pt>
                <c:pt idx="13081">
                  <c:v>1</c:v>
                </c:pt>
                <c:pt idx="13082">
                  <c:v>1</c:v>
                </c:pt>
                <c:pt idx="13083">
                  <c:v>1</c:v>
                </c:pt>
                <c:pt idx="13084">
                  <c:v>1</c:v>
                </c:pt>
                <c:pt idx="13085">
                  <c:v>1</c:v>
                </c:pt>
                <c:pt idx="13086">
                  <c:v>1</c:v>
                </c:pt>
                <c:pt idx="13087">
                  <c:v>1</c:v>
                </c:pt>
                <c:pt idx="13088">
                  <c:v>1</c:v>
                </c:pt>
                <c:pt idx="13089">
                  <c:v>1</c:v>
                </c:pt>
                <c:pt idx="13090">
                  <c:v>1</c:v>
                </c:pt>
                <c:pt idx="13091">
                  <c:v>1</c:v>
                </c:pt>
                <c:pt idx="13092">
                  <c:v>1</c:v>
                </c:pt>
                <c:pt idx="13093">
                  <c:v>1</c:v>
                </c:pt>
                <c:pt idx="13094">
                  <c:v>1</c:v>
                </c:pt>
                <c:pt idx="13095">
                  <c:v>1</c:v>
                </c:pt>
                <c:pt idx="13096">
                  <c:v>1</c:v>
                </c:pt>
                <c:pt idx="13097">
                  <c:v>1</c:v>
                </c:pt>
                <c:pt idx="13098">
                  <c:v>1</c:v>
                </c:pt>
                <c:pt idx="13099">
                  <c:v>1</c:v>
                </c:pt>
                <c:pt idx="13100">
                  <c:v>1</c:v>
                </c:pt>
                <c:pt idx="13101">
                  <c:v>1</c:v>
                </c:pt>
                <c:pt idx="13102">
                  <c:v>1</c:v>
                </c:pt>
                <c:pt idx="13103">
                  <c:v>1</c:v>
                </c:pt>
                <c:pt idx="13104">
                  <c:v>1</c:v>
                </c:pt>
                <c:pt idx="13105">
                  <c:v>1</c:v>
                </c:pt>
                <c:pt idx="13106">
                  <c:v>1</c:v>
                </c:pt>
                <c:pt idx="13107">
                  <c:v>1</c:v>
                </c:pt>
                <c:pt idx="13108">
                  <c:v>1</c:v>
                </c:pt>
                <c:pt idx="13109">
                  <c:v>1</c:v>
                </c:pt>
                <c:pt idx="13110">
                  <c:v>1</c:v>
                </c:pt>
                <c:pt idx="13111">
                  <c:v>1</c:v>
                </c:pt>
                <c:pt idx="13112">
                  <c:v>1</c:v>
                </c:pt>
                <c:pt idx="13113">
                  <c:v>1</c:v>
                </c:pt>
                <c:pt idx="13114">
                  <c:v>1</c:v>
                </c:pt>
                <c:pt idx="13115">
                  <c:v>1</c:v>
                </c:pt>
                <c:pt idx="13116">
                  <c:v>1</c:v>
                </c:pt>
                <c:pt idx="13117">
                  <c:v>1</c:v>
                </c:pt>
                <c:pt idx="13118">
                  <c:v>1</c:v>
                </c:pt>
                <c:pt idx="13119">
                  <c:v>1</c:v>
                </c:pt>
                <c:pt idx="13120">
                  <c:v>1</c:v>
                </c:pt>
                <c:pt idx="13121">
                  <c:v>1</c:v>
                </c:pt>
                <c:pt idx="13122">
                  <c:v>1</c:v>
                </c:pt>
                <c:pt idx="13123">
                  <c:v>1</c:v>
                </c:pt>
                <c:pt idx="13124">
                  <c:v>1</c:v>
                </c:pt>
                <c:pt idx="13125">
                  <c:v>1</c:v>
                </c:pt>
                <c:pt idx="13126">
                  <c:v>1</c:v>
                </c:pt>
                <c:pt idx="13127">
                  <c:v>1</c:v>
                </c:pt>
                <c:pt idx="13128">
                  <c:v>1</c:v>
                </c:pt>
                <c:pt idx="13129">
                  <c:v>1</c:v>
                </c:pt>
                <c:pt idx="13130">
                  <c:v>1</c:v>
                </c:pt>
                <c:pt idx="13131">
                  <c:v>1</c:v>
                </c:pt>
                <c:pt idx="13132">
                  <c:v>1</c:v>
                </c:pt>
                <c:pt idx="13133">
                  <c:v>1</c:v>
                </c:pt>
                <c:pt idx="13134">
                  <c:v>1</c:v>
                </c:pt>
                <c:pt idx="13135">
                  <c:v>1</c:v>
                </c:pt>
                <c:pt idx="13136">
                  <c:v>1</c:v>
                </c:pt>
                <c:pt idx="13137">
                  <c:v>1</c:v>
                </c:pt>
                <c:pt idx="13138">
                  <c:v>1</c:v>
                </c:pt>
                <c:pt idx="13139">
                  <c:v>1</c:v>
                </c:pt>
                <c:pt idx="13140">
                  <c:v>1</c:v>
                </c:pt>
                <c:pt idx="13141">
                  <c:v>1</c:v>
                </c:pt>
                <c:pt idx="13142">
                  <c:v>1</c:v>
                </c:pt>
                <c:pt idx="13143">
                  <c:v>1</c:v>
                </c:pt>
                <c:pt idx="13144">
                  <c:v>1</c:v>
                </c:pt>
                <c:pt idx="13145">
                  <c:v>1</c:v>
                </c:pt>
                <c:pt idx="13146">
                  <c:v>1</c:v>
                </c:pt>
                <c:pt idx="13147">
                  <c:v>1</c:v>
                </c:pt>
                <c:pt idx="13148">
                  <c:v>1</c:v>
                </c:pt>
                <c:pt idx="13149">
                  <c:v>1</c:v>
                </c:pt>
                <c:pt idx="13150">
                  <c:v>1</c:v>
                </c:pt>
                <c:pt idx="13151">
                  <c:v>1</c:v>
                </c:pt>
                <c:pt idx="13152">
                  <c:v>1</c:v>
                </c:pt>
                <c:pt idx="13153">
                  <c:v>1</c:v>
                </c:pt>
                <c:pt idx="13154">
                  <c:v>1</c:v>
                </c:pt>
                <c:pt idx="13155">
                  <c:v>1</c:v>
                </c:pt>
                <c:pt idx="13156">
                  <c:v>1</c:v>
                </c:pt>
                <c:pt idx="13157">
                  <c:v>1</c:v>
                </c:pt>
                <c:pt idx="13158">
                  <c:v>1</c:v>
                </c:pt>
                <c:pt idx="13159">
                  <c:v>1</c:v>
                </c:pt>
                <c:pt idx="13160">
                  <c:v>1</c:v>
                </c:pt>
                <c:pt idx="13161">
                  <c:v>1</c:v>
                </c:pt>
                <c:pt idx="13162">
                  <c:v>1</c:v>
                </c:pt>
                <c:pt idx="13163">
                  <c:v>1</c:v>
                </c:pt>
                <c:pt idx="13164">
                  <c:v>1</c:v>
                </c:pt>
                <c:pt idx="13165">
                  <c:v>1</c:v>
                </c:pt>
                <c:pt idx="13166">
                  <c:v>1</c:v>
                </c:pt>
                <c:pt idx="13167">
                  <c:v>1</c:v>
                </c:pt>
                <c:pt idx="13168">
                  <c:v>1</c:v>
                </c:pt>
                <c:pt idx="13169">
                  <c:v>1</c:v>
                </c:pt>
                <c:pt idx="13170">
                  <c:v>1</c:v>
                </c:pt>
                <c:pt idx="13171">
                  <c:v>1</c:v>
                </c:pt>
                <c:pt idx="13172">
                  <c:v>1</c:v>
                </c:pt>
                <c:pt idx="13173">
                  <c:v>1</c:v>
                </c:pt>
                <c:pt idx="13174">
                  <c:v>1</c:v>
                </c:pt>
                <c:pt idx="13175">
                  <c:v>1</c:v>
                </c:pt>
                <c:pt idx="13176">
                  <c:v>1</c:v>
                </c:pt>
                <c:pt idx="13177">
                  <c:v>1</c:v>
                </c:pt>
                <c:pt idx="13178">
                  <c:v>1</c:v>
                </c:pt>
                <c:pt idx="13179">
                  <c:v>1</c:v>
                </c:pt>
                <c:pt idx="13180">
                  <c:v>1</c:v>
                </c:pt>
                <c:pt idx="13181">
                  <c:v>1</c:v>
                </c:pt>
                <c:pt idx="13182">
                  <c:v>1</c:v>
                </c:pt>
                <c:pt idx="13183">
                  <c:v>1</c:v>
                </c:pt>
                <c:pt idx="13184">
                  <c:v>1</c:v>
                </c:pt>
                <c:pt idx="13185">
                  <c:v>1</c:v>
                </c:pt>
                <c:pt idx="13186">
                  <c:v>1</c:v>
                </c:pt>
                <c:pt idx="13187">
                  <c:v>1</c:v>
                </c:pt>
                <c:pt idx="13188">
                  <c:v>1</c:v>
                </c:pt>
                <c:pt idx="13189">
                  <c:v>1</c:v>
                </c:pt>
                <c:pt idx="13190">
                  <c:v>1</c:v>
                </c:pt>
                <c:pt idx="13191">
                  <c:v>1</c:v>
                </c:pt>
                <c:pt idx="13192">
                  <c:v>1</c:v>
                </c:pt>
                <c:pt idx="13193">
                  <c:v>1</c:v>
                </c:pt>
                <c:pt idx="13194">
                  <c:v>1</c:v>
                </c:pt>
                <c:pt idx="13195">
                  <c:v>1</c:v>
                </c:pt>
                <c:pt idx="13196">
                  <c:v>1</c:v>
                </c:pt>
                <c:pt idx="13197">
                  <c:v>1</c:v>
                </c:pt>
                <c:pt idx="13198">
                  <c:v>1</c:v>
                </c:pt>
                <c:pt idx="13199">
                  <c:v>1</c:v>
                </c:pt>
                <c:pt idx="13200">
                  <c:v>1</c:v>
                </c:pt>
                <c:pt idx="13201">
                  <c:v>1</c:v>
                </c:pt>
                <c:pt idx="13202">
                  <c:v>1</c:v>
                </c:pt>
                <c:pt idx="13203">
                  <c:v>1</c:v>
                </c:pt>
                <c:pt idx="13204">
                  <c:v>1</c:v>
                </c:pt>
                <c:pt idx="13205">
                  <c:v>1</c:v>
                </c:pt>
                <c:pt idx="13206">
                  <c:v>1</c:v>
                </c:pt>
                <c:pt idx="13207">
                  <c:v>1</c:v>
                </c:pt>
                <c:pt idx="13208">
                  <c:v>1</c:v>
                </c:pt>
                <c:pt idx="13209">
                  <c:v>1</c:v>
                </c:pt>
                <c:pt idx="13210">
                  <c:v>1</c:v>
                </c:pt>
                <c:pt idx="13211">
                  <c:v>1</c:v>
                </c:pt>
                <c:pt idx="13212">
                  <c:v>1</c:v>
                </c:pt>
                <c:pt idx="13213">
                  <c:v>1</c:v>
                </c:pt>
                <c:pt idx="13214">
                  <c:v>1</c:v>
                </c:pt>
                <c:pt idx="13215">
                  <c:v>1</c:v>
                </c:pt>
                <c:pt idx="13216">
                  <c:v>1</c:v>
                </c:pt>
                <c:pt idx="13217">
                  <c:v>1</c:v>
                </c:pt>
                <c:pt idx="13218">
                  <c:v>1</c:v>
                </c:pt>
                <c:pt idx="13219">
                  <c:v>1</c:v>
                </c:pt>
                <c:pt idx="13220">
                  <c:v>1</c:v>
                </c:pt>
                <c:pt idx="13221">
                  <c:v>1</c:v>
                </c:pt>
                <c:pt idx="13222">
                  <c:v>1</c:v>
                </c:pt>
                <c:pt idx="13223">
                  <c:v>1</c:v>
                </c:pt>
                <c:pt idx="13224">
                  <c:v>1</c:v>
                </c:pt>
                <c:pt idx="13225">
                  <c:v>1</c:v>
                </c:pt>
                <c:pt idx="13226">
                  <c:v>1</c:v>
                </c:pt>
                <c:pt idx="13227">
                  <c:v>1</c:v>
                </c:pt>
                <c:pt idx="13228">
                  <c:v>1</c:v>
                </c:pt>
                <c:pt idx="13229">
                  <c:v>1</c:v>
                </c:pt>
                <c:pt idx="13230">
                  <c:v>1</c:v>
                </c:pt>
                <c:pt idx="13231">
                  <c:v>1</c:v>
                </c:pt>
                <c:pt idx="13232">
                  <c:v>1</c:v>
                </c:pt>
                <c:pt idx="13233">
                  <c:v>1</c:v>
                </c:pt>
                <c:pt idx="13234">
                  <c:v>1</c:v>
                </c:pt>
                <c:pt idx="13235">
                  <c:v>1</c:v>
                </c:pt>
                <c:pt idx="13236">
                  <c:v>1</c:v>
                </c:pt>
                <c:pt idx="13237">
                  <c:v>1</c:v>
                </c:pt>
                <c:pt idx="13238">
                  <c:v>1</c:v>
                </c:pt>
                <c:pt idx="13239">
                  <c:v>1</c:v>
                </c:pt>
                <c:pt idx="13240">
                  <c:v>1</c:v>
                </c:pt>
                <c:pt idx="13241">
                  <c:v>1</c:v>
                </c:pt>
                <c:pt idx="13242">
                  <c:v>1</c:v>
                </c:pt>
                <c:pt idx="13243">
                  <c:v>1</c:v>
                </c:pt>
                <c:pt idx="13244">
                  <c:v>1</c:v>
                </c:pt>
                <c:pt idx="13245">
                  <c:v>1</c:v>
                </c:pt>
                <c:pt idx="13246">
                  <c:v>1</c:v>
                </c:pt>
                <c:pt idx="13247">
                  <c:v>1</c:v>
                </c:pt>
                <c:pt idx="13248">
                  <c:v>1</c:v>
                </c:pt>
                <c:pt idx="13249">
                  <c:v>1</c:v>
                </c:pt>
                <c:pt idx="13250">
                  <c:v>1</c:v>
                </c:pt>
                <c:pt idx="13251">
                  <c:v>1</c:v>
                </c:pt>
                <c:pt idx="13252">
                  <c:v>1</c:v>
                </c:pt>
                <c:pt idx="13253">
                  <c:v>1</c:v>
                </c:pt>
                <c:pt idx="13254">
                  <c:v>1</c:v>
                </c:pt>
                <c:pt idx="13255">
                  <c:v>1</c:v>
                </c:pt>
                <c:pt idx="13256">
                  <c:v>1</c:v>
                </c:pt>
                <c:pt idx="13257">
                  <c:v>1</c:v>
                </c:pt>
                <c:pt idx="13258">
                  <c:v>1</c:v>
                </c:pt>
                <c:pt idx="13259">
                  <c:v>1</c:v>
                </c:pt>
                <c:pt idx="13260">
                  <c:v>1</c:v>
                </c:pt>
                <c:pt idx="13261">
                  <c:v>1</c:v>
                </c:pt>
                <c:pt idx="13262">
                  <c:v>1</c:v>
                </c:pt>
                <c:pt idx="13263">
                  <c:v>1</c:v>
                </c:pt>
                <c:pt idx="13264">
                  <c:v>1</c:v>
                </c:pt>
                <c:pt idx="13265">
                  <c:v>1</c:v>
                </c:pt>
                <c:pt idx="13266">
                  <c:v>1</c:v>
                </c:pt>
                <c:pt idx="13267">
                  <c:v>1</c:v>
                </c:pt>
                <c:pt idx="13268">
                  <c:v>1</c:v>
                </c:pt>
                <c:pt idx="13269">
                  <c:v>1</c:v>
                </c:pt>
                <c:pt idx="13270">
                  <c:v>1</c:v>
                </c:pt>
                <c:pt idx="13271">
                  <c:v>1</c:v>
                </c:pt>
                <c:pt idx="13272">
                  <c:v>1</c:v>
                </c:pt>
                <c:pt idx="13273">
                  <c:v>1</c:v>
                </c:pt>
                <c:pt idx="13274">
                  <c:v>1</c:v>
                </c:pt>
                <c:pt idx="13275">
                  <c:v>1</c:v>
                </c:pt>
                <c:pt idx="13276">
                  <c:v>1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53165712"/>
        <c:axId val="953168432"/>
      </c:scatterChart>
      <c:valAx>
        <c:axId val="953165712"/>
        <c:scaling>
          <c:logBase val="10"/>
          <c:orientation val="minMax"/>
          <c:max val="140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Rank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3168432"/>
        <c:crosses val="autoZero"/>
        <c:crossBetween val="midCat"/>
      </c:valAx>
      <c:valAx>
        <c:axId val="9531684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Počet</a:t>
                </a:r>
                <a:r>
                  <a:rPr lang="cs-CZ" baseline="0"/>
                  <a:t> výskytů</a:t>
                </a:r>
                <a:endParaRPr lang="cs-CZ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316571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/>
              <a:t>Porovnání</a:t>
            </a:r>
            <a:r>
              <a:rPr lang="cs-CZ" baseline="0"/>
              <a:t> Zipfovy transformace knihy s ideálním Zipfovým zákonem</a:t>
            </a:r>
            <a:endParaRPr lang="cs-CZ"/>
          </a:p>
        </c:rich>
      </c:tx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v>Zipf</c:v>
          </c:tx>
          <c:spPr>
            <a:ln w="19050" cap="rnd">
              <a:solidFill>
                <a:srgbClr val="00B0F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rgbClr val="00B0F0"/>
                </a:solidFill>
              </a:ln>
              <a:effectLst/>
            </c:spPr>
          </c:marker>
          <c:xVal>
            <c:numRef>
              <c:f>List1!$E$2:$E$13278</c:f>
              <c:numCache>
                <c:formatCode>General</c:formatCode>
                <c:ptCount val="1327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  <c:pt idx="4401">
                  <c:v>4402</c:v>
                </c:pt>
                <c:pt idx="4402">
                  <c:v>4403</c:v>
                </c:pt>
                <c:pt idx="4403">
                  <c:v>4404</c:v>
                </c:pt>
                <c:pt idx="4404">
                  <c:v>4405</c:v>
                </c:pt>
                <c:pt idx="4405">
                  <c:v>4406</c:v>
                </c:pt>
                <c:pt idx="4406">
                  <c:v>4407</c:v>
                </c:pt>
                <c:pt idx="4407">
                  <c:v>4408</c:v>
                </c:pt>
                <c:pt idx="4408">
                  <c:v>4409</c:v>
                </c:pt>
                <c:pt idx="4409">
                  <c:v>4410</c:v>
                </c:pt>
                <c:pt idx="4410">
                  <c:v>4411</c:v>
                </c:pt>
                <c:pt idx="4411">
                  <c:v>4412</c:v>
                </c:pt>
                <c:pt idx="4412">
                  <c:v>4413</c:v>
                </c:pt>
                <c:pt idx="4413">
                  <c:v>4414</c:v>
                </c:pt>
                <c:pt idx="4414">
                  <c:v>4415</c:v>
                </c:pt>
                <c:pt idx="4415">
                  <c:v>4416</c:v>
                </c:pt>
                <c:pt idx="4416">
                  <c:v>4417</c:v>
                </c:pt>
                <c:pt idx="4417">
                  <c:v>4418</c:v>
                </c:pt>
                <c:pt idx="4418">
                  <c:v>4419</c:v>
                </c:pt>
                <c:pt idx="4419">
                  <c:v>4420</c:v>
                </c:pt>
                <c:pt idx="4420">
                  <c:v>4421</c:v>
                </c:pt>
                <c:pt idx="4421">
                  <c:v>4422</c:v>
                </c:pt>
                <c:pt idx="4422">
                  <c:v>4423</c:v>
                </c:pt>
                <c:pt idx="4423">
                  <c:v>4424</c:v>
                </c:pt>
                <c:pt idx="4424">
                  <c:v>4425</c:v>
                </c:pt>
                <c:pt idx="4425">
                  <c:v>4426</c:v>
                </c:pt>
                <c:pt idx="4426">
                  <c:v>4427</c:v>
                </c:pt>
                <c:pt idx="4427">
                  <c:v>4428</c:v>
                </c:pt>
                <c:pt idx="4428">
                  <c:v>4429</c:v>
                </c:pt>
                <c:pt idx="4429">
                  <c:v>4430</c:v>
                </c:pt>
                <c:pt idx="4430">
                  <c:v>4431</c:v>
                </c:pt>
                <c:pt idx="4431">
                  <c:v>4432</c:v>
                </c:pt>
                <c:pt idx="4432">
                  <c:v>4433</c:v>
                </c:pt>
                <c:pt idx="4433">
                  <c:v>4434</c:v>
                </c:pt>
                <c:pt idx="4434">
                  <c:v>4435</c:v>
                </c:pt>
                <c:pt idx="4435">
                  <c:v>4436</c:v>
                </c:pt>
                <c:pt idx="4436">
                  <c:v>4437</c:v>
                </c:pt>
                <c:pt idx="4437">
                  <c:v>4438</c:v>
                </c:pt>
                <c:pt idx="4438">
                  <c:v>4439</c:v>
                </c:pt>
                <c:pt idx="4439">
                  <c:v>4440</c:v>
                </c:pt>
                <c:pt idx="4440">
                  <c:v>4441</c:v>
                </c:pt>
                <c:pt idx="4441">
                  <c:v>4442</c:v>
                </c:pt>
                <c:pt idx="4442">
                  <c:v>4443</c:v>
                </c:pt>
                <c:pt idx="4443">
                  <c:v>4444</c:v>
                </c:pt>
                <c:pt idx="4444">
                  <c:v>4445</c:v>
                </c:pt>
                <c:pt idx="4445">
                  <c:v>4446</c:v>
                </c:pt>
                <c:pt idx="4446">
                  <c:v>4447</c:v>
                </c:pt>
                <c:pt idx="4447">
                  <c:v>4448</c:v>
                </c:pt>
                <c:pt idx="4448">
                  <c:v>4449</c:v>
                </c:pt>
                <c:pt idx="4449">
                  <c:v>4450</c:v>
                </c:pt>
                <c:pt idx="4450">
                  <c:v>4451</c:v>
                </c:pt>
                <c:pt idx="4451">
                  <c:v>4452</c:v>
                </c:pt>
                <c:pt idx="4452">
                  <c:v>4453</c:v>
                </c:pt>
                <c:pt idx="4453">
                  <c:v>4454</c:v>
                </c:pt>
                <c:pt idx="4454">
                  <c:v>4455</c:v>
                </c:pt>
                <c:pt idx="4455">
                  <c:v>4456</c:v>
                </c:pt>
                <c:pt idx="4456">
                  <c:v>4457</c:v>
                </c:pt>
                <c:pt idx="4457">
                  <c:v>4458</c:v>
                </c:pt>
                <c:pt idx="4458">
                  <c:v>4459</c:v>
                </c:pt>
                <c:pt idx="4459">
                  <c:v>4460</c:v>
                </c:pt>
                <c:pt idx="4460">
                  <c:v>4461</c:v>
                </c:pt>
                <c:pt idx="4461">
                  <c:v>4462</c:v>
                </c:pt>
                <c:pt idx="4462">
                  <c:v>4463</c:v>
                </c:pt>
                <c:pt idx="4463">
                  <c:v>4464</c:v>
                </c:pt>
                <c:pt idx="4464">
                  <c:v>4465</c:v>
                </c:pt>
                <c:pt idx="4465">
                  <c:v>4466</c:v>
                </c:pt>
                <c:pt idx="4466">
                  <c:v>4467</c:v>
                </c:pt>
                <c:pt idx="4467">
                  <c:v>4468</c:v>
                </c:pt>
                <c:pt idx="4468">
                  <c:v>4469</c:v>
                </c:pt>
                <c:pt idx="4469">
                  <c:v>4470</c:v>
                </c:pt>
                <c:pt idx="4470">
                  <c:v>4471</c:v>
                </c:pt>
                <c:pt idx="4471">
                  <c:v>4472</c:v>
                </c:pt>
                <c:pt idx="4472">
                  <c:v>4473</c:v>
                </c:pt>
                <c:pt idx="4473">
                  <c:v>4474</c:v>
                </c:pt>
                <c:pt idx="4474">
                  <c:v>4475</c:v>
                </c:pt>
                <c:pt idx="4475">
                  <c:v>4476</c:v>
                </c:pt>
                <c:pt idx="4476">
                  <c:v>4477</c:v>
                </c:pt>
                <c:pt idx="4477">
                  <c:v>4478</c:v>
                </c:pt>
                <c:pt idx="4478">
                  <c:v>4479</c:v>
                </c:pt>
                <c:pt idx="4479">
                  <c:v>4480</c:v>
                </c:pt>
                <c:pt idx="4480">
                  <c:v>4481</c:v>
                </c:pt>
                <c:pt idx="4481">
                  <c:v>4482</c:v>
                </c:pt>
                <c:pt idx="4482">
                  <c:v>4483</c:v>
                </c:pt>
                <c:pt idx="4483">
                  <c:v>4484</c:v>
                </c:pt>
                <c:pt idx="4484">
                  <c:v>4485</c:v>
                </c:pt>
                <c:pt idx="4485">
                  <c:v>4486</c:v>
                </c:pt>
                <c:pt idx="4486">
                  <c:v>4487</c:v>
                </c:pt>
                <c:pt idx="4487">
                  <c:v>4488</c:v>
                </c:pt>
                <c:pt idx="4488">
                  <c:v>4489</c:v>
                </c:pt>
                <c:pt idx="4489">
                  <c:v>4490</c:v>
                </c:pt>
                <c:pt idx="4490">
                  <c:v>4491</c:v>
                </c:pt>
                <c:pt idx="4491">
                  <c:v>4492</c:v>
                </c:pt>
                <c:pt idx="4492">
                  <c:v>4493</c:v>
                </c:pt>
                <c:pt idx="4493">
                  <c:v>4494</c:v>
                </c:pt>
                <c:pt idx="4494">
                  <c:v>4495</c:v>
                </c:pt>
                <c:pt idx="4495">
                  <c:v>4496</c:v>
                </c:pt>
                <c:pt idx="4496">
                  <c:v>4497</c:v>
                </c:pt>
                <c:pt idx="4497">
                  <c:v>4498</c:v>
                </c:pt>
                <c:pt idx="4498">
                  <c:v>4499</c:v>
                </c:pt>
                <c:pt idx="4499">
                  <c:v>4500</c:v>
                </c:pt>
                <c:pt idx="4500">
                  <c:v>4501</c:v>
                </c:pt>
                <c:pt idx="4501">
                  <c:v>4502</c:v>
                </c:pt>
                <c:pt idx="4502">
                  <c:v>4503</c:v>
                </c:pt>
                <c:pt idx="4503">
                  <c:v>4504</c:v>
                </c:pt>
                <c:pt idx="4504">
                  <c:v>4505</c:v>
                </c:pt>
                <c:pt idx="4505">
                  <c:v>4506</c:v>
                </c:pt>
                <c:pt idx="4506">
                  <c:v>4507</c:v>
                </c:pt>
                <c:pt idx="4507">
                  <c:v>4508</c:v>
                </c:pt>
                <c:pt idx="4508">
                  <c:v>4509</c:v>
                </c:pt>
                <c:pt idx="4509">
                  <c:v>4510</c:v>
                </c:pt>
                <c:pt idx="4510">
                  <c:v>4511</c:v>
                </c:pt>
                <c:pt idx="4511">
                  <c:v>4512</c:v>
                </c:pt>
                <c:pt idx="4512">
                  <c:v>4513</c:v>
                </c:pt>
                <c:pt idx="4513">
                  <c:v>4514</c:v>
                </c:pt>
                <c:pt idx="4514">
                  <c:v>4515</c:v>
                </c:pt>
                <c:pt idx="4515">
                  <c:v>4516</c:v>
                </c:pt>
                <c:pt idx="4516">
                  <c:v>4517</c:v>
                </c:pt>
                <c:pt idx="4517">
                  <c:v>4518</c:v>
                </c:pt>
                <c:pt idx="4518">
                  <c:v>4519</c:v>
                </c:pt>
                <c:pt idx="4519">
                  <c:v>4520</c:v>
                </c:pt>
                <c:pt idx="4520">
                  <c:v>4521</c:v>
                </c:pt>
                <c:pt idx="4521">
                  <c:v>4522</c:v>
                </c:pt>
                <c:pt idx="4522">
                  <c:v>4523</c:v>
                </c:pt>
                <c:pt idx="4523">
                  <c:v>4524</c:v>
                </c:pt>
                <c:pt idx="4524">
                  <c:v>4525</c:v>
                </c:pt>
                <c:pt idx="4525">
                  <c:v>4526</c:v>
                </c:pt>
                <c:pt idx="4526">
                  <c:v>4527</c:v>
                </c:pt>
                <c:pt idx="4527">
                  <c:v>4528</c:v>
                </c:pt>
                <c:pt idx="4528">
                  <c:v>4529</c:v>
                </c:pt>
                <c:pt idx="4529">
                  <c:v>4530</c:v>
                </c:pt>
                <c:pt idx="4530">
                  <c:v>4531</c:v>
                </c:pt>
                <c:pt idx="4531">
                  <c:v>4532</c:v>
                </c:pt>
                <c:pt idx="4532">
                  <c:v>4533</c:v>
                </c:pt>
                <c:pt idx="4533">
                  <c:v>4534</c:v>
                </c:pt>
                <c:pt idx="4534">
                  <c:v>4535</c:v>
                </c:pt>
                <c:pt idx="4535">
                  <c:v>4536</c:v>
                </c:pt>
                <c:pt idx="4536">
                  <c:v>4537</c:v>
                </c:pt>
                <c:pt idx="4537">
                  <c:v>4538</c:v>
                </c:pt>
                <c:pt idx="4538">
                  <c:v>4539</c:v>
                </c:pt>
                <c:pt idx="4539">
                  <c:v>4540</c:v>
                </c:pt>
                <c:pt idx="4540">
                  <c:v>4541</c:v>
                </c:pt>
                <c:pt idx="4541">
                  <c:v>4542</c:v>
                </c:pt>
                <c:pt idx="4542">
                  <c:v>4543</c:v>
                </c:pt>
                <c:pt idx="4543">
                  <c:v>4544</c:v>
                </c:pt>
                <c:pt idx="4544">
                  <c:v>4545</c:v>
                </c:pt>
                <c:pt idx="4545">
                  <c:v>4546</c:v>
                </c:pt>
                <c:pt idx="4546">
                  <c:v>4547</c:v>
                </c:pt>
                <c:pt idx="4547">
                  <c:v>4548</c:v>
                </c:pt>
                <c:pt idx="4548">
                  <c:v>4549</c:v>
                </c:pt>
                <c:pt idx="4549">
                  <c:v>4550</c:v>
                </c:pt>
                <c:pt idx="4550">
                  <c:v>4551</c:v>
                </c:pt>
                <c:pt idx="4551">
                  <c:v>4552</c:v>
                </c:pt>
                <c:pt idx="4552">
                  <c:v>4553</c:v>
                </c:pt>
                <c:pt idx="4553">
                  <c:v>4554</c:v>
                </c:pt>
                <c:pt idx="4554">
                  <c:v>4555</c:v>
                </c:pt>
                <c:pt idx="4555">
                  <c:v>4556</c:v>
                </c:pt>
                <c:pt idx="4556">
                  <c:v>4557</c:v>
                </c:pt>
                <c:pt idx="4557">
                  <c:v>4558</c:v>
                </c:pt>
                <c:pt idx="4558">
                  <c:v>4559</c:v>
                </c:pt>
                <c:pt idx="4559">
                  <c:v>4560</c:v>
                </c:pt>
                <c:pt idx="4560">
                  <c:v>4561</c:v>
                </c:pt>
                <c:pt idx="4561">
                  <c:v>4562</c:v>
                </c:pt>
                <c:pt idx="4562">
                  <c:v>4563</c:v>
                </c:pt>
                <c:pt idx="4563">
                  <c:v>4564</c:v>
                </c:pt>
                <c:pt idx="4564">
                  <c:v>4565</c:v>
                </c:pt>
                <c:pt idx="4565">
                  <c:v>4566</c:v>
                </c:pt>
                <c:pt idx="4566">
                  <c:v>4567</c:v>
                </c:pt>
                <c:pt idx="4567">
                  <c:v>4568</c:v>
                </c:pt>
                <c:pt idx="4568">
                  <c:v>4569</c:v>
                </c:pt>
                <c:pt idx="4569">
                  <c:v>4570</c:v>
                </c:pt>
                <c:pt idx="4570">
                  <c:v>4571</c:v>
                </c:pt>
                <c:pt idx="4571">
                  <c:v>4572</c:v>
                </c:pt>
                <c:pt idx="4572">
                  <c:v>4573</c:v>
                </c:pt>
                <c:pt idx="4573">
                  <c:v>4574</c:v>
                </c:pt>
                <c:pt idx="4574">
                  <c:v>4575</c:v>
                </c:pt>
                <c:pt idx="4575">
                  <c:v>4576</c:v>
                </c:pt>
                <c:pt idx="4576">
                  <c:v>4577</c:v>
                </c:pt>
                <c:pt idx="4577">
                  <c:v>4578</c:v>
                </c:pt>
                <c:pt idx="4578">
                  <c:v>4579</c:v>
                </c:pt>
                <c:pt idx="4579">
                  <c:v>4580</c:v>
                </c:pt>
                <c:pt idx="4580">
                  <c:v>4581</c:v>
                </c:pt>
                <c:pt idx="4581">
                  <c:v>4582</c:v>
                </c:pt>
                <c:pt idx="4582">
                  <c:v>4583</c:v>
                </c:pt>
                <c:pt idx="4583">
                  <c:v>4584</c:v>
                </c:pt>
                <c:pt idx="4584">
                  <c:v>4585</c:v>
                </c:pt>
                <c:pt idx="4585">
                  <c:v>4586</c:v>
                </c:pt>
                <c:pt idx="4586">
                  <c:v>4587</c:v>
                </c:pt>
                <c:pt idx="4587">
                  <c:v>4588</c:v>
                </c:pt>
                <c:pt idx="4588">
                  <c:v>4589</c:v>
                </c:pt>
                <c:pt idx="4589">
                  <c:v>4590</c:v>
                </c:pt>
                <c:pt idx="4590">
                  <c:v>4591</c:v>
                </c:pt>
                <c:pt idx="4591">
                  <c:v>4592</c:v>
                </c:pt>
                <c:pt idx="4592">
                  <c:v>4593</c:v>
                </c:pt>
                <c:pt idx="4593">
                  <c:v>4594</c:v>
                </c:pt>
                <c:pt idx="4594">
                  <c:v>4595</c:v>
                </c:pt>
                <c:pt idx="4595">
                  <c:v>4596</c:v>
                </c:pt>
                <c:pt idx="4596">
                  <c:v>4597</c:v>
                </c:pt>
                <c:pt idx="4597">
                  <c:v>4598</c:v>
                </c:pt>
                <c:pt idx="4598">
                  <c:v>4599</c:v>
                </c:pt>
                <c:pt idx="4599">
                  <c:v>4600</c:v>
                </c:pt>
                <c:pt idx="4600">
                  <c:v>4601</c:v>
                </c:pt>
                <c:pt idx="4601">
                  <c:v>4602</c:v>
                </c:pt>
                <c:pt idx="4602">
                  <c:v>4603</c:v>
                </c:pt>
                <c:pt idx="4603">
                  <c:v>4604</c:v>
                </c:pt>
                <c:pt idx="4604">
                  <c:v>4605</c:v>
                </c:pt>
                <c:pt idx="4605">
                  <c:v>4606</c:v>
                </c:pt>
                <c:pt idx="4606">
                  <c:v>4607</c:v>
                </c:pt>
                <c:pt idx="4607">
                  <c:v>4608</c:v>
                </c:pt>
                <c:pt idx="4608">
                  <c:v>4609</c:v>
                </c:pt>
                <c:pt idx="4609">
                  <c:v>4610</c:v>
                </c:pt>
                <c:pt idx="4610">
                  <c:v>4611</c:v>
                </c:pt>
                <c:pt idx="4611">
                  <c:v>4612</c:v>
                </c:pt>
                <c:pt idx="4612">
                  <c:v>4613</c:v>
                </c:pt>
                <c:pt idx="4613">
                  <c:v>4614</c:v>
                </c:pt>
                <c:pt idx="4614">
                  <c:v>4615</c:v>
                </c:pt>
                <c:pt idx="4615">
                  <c:v>4616</c:v>
                </c:pt>
                <c:pt idx="4616">
                  <c:v>4617</c:v>
                </c:pt>
                <c:pt idx="4617">
                  <c:v>4618</c:v>
                </c:pt>
                <c:pt idx="4618">
                  <c:v>4619</c:v>
                </c:pt>
                <c:pt idx="4619">
                  <c:v>4620</c:v>
                </c:pt>
                <c:pt idx="4620">
                  <c:v>4621</c:v>
                </c:pt>
                <c:pt idx="4621">
                  <c:v>4622</c:v>
                </c:pt>
                <c:pt idx="4622">
                  <c:v>4623</c:v>
                </c:pt>
                <c:pt idx="4623">
                  <c:v>4624</c:v>
                </c:pt>
                <c:pt idx="4624">
                  <c:v>4625</c:v>
                </c:pt>
                <c:pt idx="4625">
                  <c:v>4626</c:v>
                </c:pt>
                <c:pt idx="4626">
                  <c:v>4627</c:v>
                </c:pt>
                <c:pt idx="4627">
                  <c:v>4628</c:v>
                </c:pt>
                <c:pt idx="4628">
                  <c:v>4629</c:v>
                </c:pt>
                <c:pt idx="4629">
                  <c:v>4630</c:v>
                </c:pt>
                <c:pt idx="4630">
                  <c:v>4631</c:v>
                </c:pt>
                <c:pt idx="4631">
                  <c:v>4632</c:v>
                </c:pt>
                <c:pt idx="4632">
                  <c:v>4633</c:v>
                </c:pt>
                <c:pt idx="4633">
                  <c:v>4634</c:v>
                </c:pt>
                <c:pt idx="4634">
                  <c:v>4635</c:v>
                </c:pt>
                <c:pt idx="4635">
                  <c:v>4636</c:v>
                </c:pt>
                <c:pt idx="4636">
                  <c:v>4637</c:v>
                </c:pt>
                <c:pt idx="4637">
                  <c:v>4638</c:v>
                </c:pt>
                <c:pt idx="4638">
                  <c:v>4639</c:v>
                </c:pt>
                <c:pt idx="4639">
                  <c:v>4640</c:v>
                </c:pt>
                <c:pt idx="4640">
                  <c:v>4641</c:v>
                </c:pt>
                <c:pt idx="4641">
                  <c:v>4642</c:v>
                </c:pt>
                <c:pt idx="4642">
                  <c:v>4643</c:v>
                </c:pt>
                <c:pt idx="4643">
                  <c:v>4644</c:v>
                </c:pt>
                <c:pt idx="4644">
                  <c:v>4645</c:v>
                </c:pt>
                <c:pt idx="4645">
                  <c:v>4646</c:v>
                </c:pt>
                <c:pt idx="4646">
                  <c:v>4647</c:v>
                </c:pt>
                <c:pt idx="4647">
                  <c:v>4648</c:v>
                </c:pt>
                <c:pt idx="4648">
                  <c:v>4649</c:v>
                </c:pt>
                <c:pt idx="4649">
                  <c:v>4650</c:v>
                </c:pt>
                <c:pt idx="4650">
                  <c:v>4651</c:v>
                </c:pt>
                <c:pt idx="4651">
                  <c:v>4652</c:v>
                </c:pt>
                <c:pt idx="4652">
                  <c:v>4653</c:v>
                </c:pt>
                <c:pt idx="4653">
                  <c:v>4654</c:v>
                </c:pt>
                <c:pt idx="4654">
                  <c:v>4655</c:v>
                </c:pt>
                <c:pt idx="4655">
                  <c:v>4656</c:v>
                </c:pt>
                <c:pt idx="4656">
                  <c:v>4657</c:v>
                </c:pt>
                <c:pt idx="4657">
                  <c:v>4658</c:v>
                </c:pt>
                <c:pt idx="4658">
                  <c:v>4659</c:v>
                </c:pt>
                <c:pt idx="4659">
                  <c:v>4660</c:v>
                </c:pt>
                <c:pt idx="4660">
                  <c:v>4661</c:v>
                </c:pt>
                <c:pt idx="4661">
                  <c:v>4662</c:v>
                </c:pt>
                <c:pt idx="4662">
                  <c:v>4663</c:v>
                </c:pt>
                <c:pt idx="4663">
                  <c:v>4664</c:v>
                </c:pt>
                <c:pt idx="4664">
                  <c:v>4665</c:v>
                </c:pt>
                <c:pt idx="4665">
                  <c:v>4666</c:v>
                </c:pt>
                <c:pt idx="4666">
                  <c:v>4667</c:v>
                </c:pt>
                <c:pt idx="4667">
                  <c:v>4668</c:v>
                </c:pt>
                <c:pt idx="4668">
                  <c:v>4669</c:v>
                </c:pt>
                <c:pt idx="4669">
                  <c:v>4670</c:v>
                </c:pt>
                <c:pt idx="4670">
                  <c:v>4671</c:v>
                </c:pt>
                <c:pt idx="4671">
                  <c:v>4672</c:v>
                </c:pt>
                <c:pt idx="4672">
                  <c:v>4673</c:v>
                </c:pt>
                <c:pt idx="4673">
                  <c:v>4674</c:v>
                </c:pt>
                <c:pt idx="4674">
                  <c:v>4675</c:v>
                </c:pt>
                <c:pt idx="4675">
                  <c:v>4676</c:v>
                </c:pt>
                <c:pt idx="4676">
                  <c:v>4677</c:v>
                </c:pt>
                <c:pt idx="4677">
                  <c:v>4678</c:v>
                </c:pt>
                <c:pt idx="4678">
                  <c:v>4679</c:v>
                </c:pt>
                <c:pt idx="4679">
                  <c:v>4680</c:v>
                </c:pt>
                <c:pt idx="4680">
                  <c:v>4681</c:v>
                </c:pt>
                <c:pt idx="4681">
                  <c:v>4682</c:v>
                </c:pt>
                <c:pt idx="4682">
                  <c:v>4683</c:v>
                </c:pt>
                <c:pt idx="4683">
                  <c:v>4684</c:v>
                </c:pt>
                <c:pt idx="4684">
                  <c:v>4685</c:v>
                </c:pt>
                <c:pt idx="4685">
                  <c:v>4686</c:v>
                </c:pt>
                <c:pt idx="4686">
                  <c:v>4687</c:v>
                </c:pt>
                <c:pt idx="4687">
                  <c:v>4688</c:v>
                </c:pt>
                <c:pt idx="4688">
                  <c:v>4689</c:v>
                </c:pt>
                <c:pt idx="4689">
                  <c:v>4690</c:v>
                </c:pt>
                <c:pt idx="4690">
                  <c:v>4691</c:v>
                </c:pt>
                <c:pt idx="4691">
                  <c:v>4692</c:v>
                </c:pt>
                <c:pt idx="4692">
                  <c:v>4693</c:v>
                </c:pt>
                <c:pt idx="4693">
                  <c:v>4694</c:v>
                </c:pt>
                <c:pt idx="4694">
                  <c:v>4695</c:v>
                </c:pt>
                <c:pt idx="4695">
                  <c:v>4696</c:v>
                </c:pt>
                <c:pt idx="4696">
                  <c:v>4697</c:v>
                </c:pt>
                <c:pt idx="4697">
                  <c:v>4698</c:v>
                </c:pt>
                <c:pt idx="4698">
                  <c:v>4699</c:v>
                </c:pt>
                <c:pt idx="4699">
                  <c:v>4700</c:v>
                </c:pt>
                <c:pt idx="4700">
                  <c:v>4701</c:v>
                </c:pt>
                <c:pt idx="4701">
                  <c:v>4702</c:v>
                </c:pt>
                <c:pt idx="4702">
                  <c:v>4703</c:v>
                </c:pt>
                <c:pt idx="4703">
                  <c:v>4704</c:v>
                </c:pt>
                <c:pt idx="4704">
                  <c:v>4705</c:v>
                </c:pt>
                <c:pt idx="4705">
                  <c:v>4706</c:v>
                </c:pt>
                <c:pt idx="4706">
                  <c:v>4707</c:v>
                </c:pt>
                <c:pt idx="4707">
                  <c:v>4708</c:v>
                </c:pt>
                <c:pt idx="4708">
                  <c:v>4709</c:v>
                </c:pt>
                <c:pt idx="4709">
                  <c:v>4710</c:v>
                </c:pt>
                <c:pt idx="4710">
                  <c:v>4711</c:v>
                </c:pt>
                <c:pt idx="4711">
                  <c:v>4712</c:v>
                </c:pt>
                <c:pt idx="4712">
                  <c:v>4713</c:v>
                </c:pt>
                <c:pt idx="4713">
                  <c:v>4714</c:v>
                </c:pt>
                <c:pt idx="4714">
                  <c:v>4715</c:v>
                </c:pt>
                <c:pt idx="4715">
                  <c:v>4716</c:v>
                </c:pt>
                <c:pt idx="4716">
                  <c:v>4717</c:v>
                </c:pt>
                <c:pt idx="4717">
                  <c:v>4718</c:v>
                </c:pt>
                <c:pt idx="4718">
                  <c:v>4719</c:v>
                </c:pt>
                <c:pt idx="4719">
                  <c:v>4720</c:v>
                </c:pt>
                <c:pt idx="4720">
                  <c:v>4721</c:v>
                </c:pt>
                <c:pt idx="4721">
                  <c:v>4722</c:v>
                </c:pt>
                <c:pt idx="4722">
                  <c:v>4723</c:v>
                </c:pt>
                <c:pt idx="4723">
                  <c:v>4724</c:v>
                </c:pt>
                <c:pt idx="4724">
                  <c:v>4725</c:v>
                </c:pt>
                <c:pt idx="4725">
                  <c:v>4726</c:v>
                </c:pt>
                <c:pt idx="4726">
                  <c:v>4727</c:v>
                </c:pt>
                <c:pt idx="4727">
                  <c:v>4728</c:v>
                </c:pt>
                <c:pt idx="4728">
                  <c:v>4729</c:v>
                </c:pt>
                <c:pt idx="4729">
                  <c:v>4730</c:v>
                </c:pt>
                <c:pt idx="4730">
                  <c:v>4731</c:v>
                </c:pt>
                <c:pt idx="4731">
                  <c:v>4732</c:v>
                </c:pt>
                <c:pt idx="4732">
                  <c:v>4733</c:v>
                </c:pt>
                <c:pt idx="4733">
                  <c:v>4734</c:v>
                </c:pt>
                <c:pt idx="4734">
                  <c:v>4735</c:v>
                </c:pt>
                <c:pt idx="4735">
                  <c:v>4736</c:v>
                </c:pt>
                <c:pt idx="4736">
                  <c:v>4737</c:v>
                </c:pt>
                <c:pt idx="4737">
                  <c:v>4738</c:v>
                </c:pt>
                <c:pt idx="4738">
                  <c:v>4739</c:v>
                </c:pt>
                <c:pt idx="4739">
                  <c:v>4740</c:v>
                </c:pt>
                <c:pt idx="4740">
                  <c:v>4741</c:v>
                </c:pt>
                <c:pt idx="4741">
                  <c:v>4742</c:v>
                </c:pt>
                <c:pt idx="4742">
                  <c:v>4743</c:v>
                </c:pt>
                <c:pt idx="4743">
                  <c:v>4744</c:v>
                </c:pt>
                <c:pt idx="4744">
                  <c:v>4745</c:v>
                </c:pt>
                <c:pt idx="4745">
                  <c:v>4746</c:v>
                </c:pt>
                <c:pt idx="4746">
                  <c:v>4747</c:v>
                </c:pt>
                <c:pt idx="4747">
                  <c:v>4748</c:v>
                </c:pt>
                <c:pt idx="4748">
                  <c:v>4749</c:v>
                </c:pt>
                <c:pt idx="4749">
                  <c:v>4750</c:v>
                </c:pt>
                <c:pt idx="4750">
                  <c:v>4751</c:v>
                </c:pt>
                <c:pt idx="4751">
                  <c:v>4752</c:v>
                </c:pt>
                <c:pt idx="4752">
                  <c:v>4753</c:v>
                </c:pt>
                <c:pt idx="4753">
                  <c:v>4754</c:v>
                </c:pt>
                <c:pt idx="4754">
                  <c:v>4755</c:v>
                </c:pt>
                <c:pt idx="4755">
                  <c:v>4756</c:v>
                </c:pt>
                <c:pt idx="4756">
                  <c:v>4757</c:v>
                </c:pt>
                <c:pt idx="4757">
                  <c:v>4758</c:v>
                </c:pt>
                <c:pt idx="4758">
                  <c:v>4759</c:v>
                </c:pt>
                <c:pt idx="4759">
                  <c:v>4760</c:v>
                </c:pt>
                <c:pt idx="4760">
                  <c:v>4761</c:v>
                </c:pt>
                <c:pt idx="4761">
                  <c:v>4762</c:v>
                </c:pt>
                <c:pt idx="4762">
                  <c:v>4763</c:v>
                </c:pt>
                <c:pt idx="4763">
                  <c:v>4764</c:v>
                </c:pt>
                <c:pt idx="4764">
                  <c:v>4765</c:v>
                </c:pt>
                <c:pt idx="4765">
                  <c:v>4766</c:v>
                </c:pt>
                <c:pt idx="4766">
                  <c:v>4767</c:v>
                </c:pt>
                <c:pt idx="4767">
                  <c:v>4768</c:v>
                </c:pt>
                <c:pt idx="4768">
                  <c:v>4769</c:v>
                </c:pt>
                <c:pt idx="4769">
                  <c:v>4770</c:v>
                </c:pt>
                <c:pt idx="4770">
                  <c:v>4771</c:v>
                </c:pt>
                <c:pt idx="4771">
                  <c:v>4772</c:v>
                </c:pt>
                <c:pt idx="4772">
                  <c:v>4773</c:v>
                </c:pt>
                <c:pt idx="4773">
                  <c:v>4774</c:v>
                </c:pt>
                <c:pt idx="4774">
                  <c:v>4775</c:v>
                </c:pt>
                <c:pt idx="4775">
                  <c:v>4776</c:v>
                </c:pt>
                <c:pt idx="4776">
                  <c:v>4777</c:v>
                </c:pt>
                <c:pt idx="4777">
                  <c:v>4778</c:v>
                </c:pt>
                <c:pt idx="4778">
                  <c:v>4779</c:v>
                </c:pt>
                <c:pt idx="4779">
                  <c:v>4780</c:v>
                </c:pt>
                <c:pt idx="4780">
                  <c:v>4781</c:v>
                </c:pt>
                <c:pt idx="4781">
                  <c:v>4782</c:v>
                </c:pt>
                <c:pt idx="4782">
                  <c:v>4783</c:v>
                </c:pt>
                <c:pt idx="4783">
                  <c:v>4784</c:v>
                </c:pt>
                <c:pt idx="4784">
                  <c:v>4785</c:v>
                </c:pt>
                <c:pt idx="4785">
                  <c:v>4786</c:v>
                </c:pt>
                <c:pt idx="4786">
                  <c:v>4787</c:v>
                </c:pt>
                <c:pt idx="4787">
                  <c:v>4788</c:v>
                </c:pt>
                <c:pt idx="4788">
                  <c:v>4789</c:v>
                </c:pt>
                <c:pt idx="4789">
                  <c:v>4790</c:v>
                </c:pt>
                <c:pt idx="4790">
                  <c:v>4791</c:v>
                </c:pt>
                <c:pt idx="4791">
                  <c:v>4792</c:v>
                </c:pt>
                <c:pt idx="4792">
                  <c:v>4793</c:v>
                </c:pt>
                <c:pt idx="4793">
                  <c:v>4794</c:v>
                </c:pt>
                <c:pt idx="4794">
                  <c:v>4795</c:v>
                </c:pt>
                <c:pt idx="4795">
                  <c:v>4796</c:v>
                </c:pt>
                <c:pt idx="4796">
                  <c:v>4797</c:v>
                </c:pt>
                <c:pt idx="4797">
                  <c:v>4798</c:v>
                </c:pt>
                <c:pt idx="4798">
                  <c:v>4799</c:v>
                </c:pt>
                <c:pt idx="4799">
                  <c:v>4800</c:v>
                </c:pt>
                <c:pt idx="4800">
                  <c:v>4801</c:v>
                </c:pt>
                <c:pt idx="4801">
                  <c:v>4802</c:v>
                </c:pt>
                <c:pt idx="4802">
                  <c:v>4803</c:v>
                </c:pt>
                <c:pt idx="4803">
                  <c:v>4804</c:v>
                </c:pt>
                <c:pt idx="4804">
                  <c:v>4805</c:v>
                </c:pt>
                <c:pt idx="4805">
                  <c:v>4806</c:v>
                </c:pt>
                <c:pt idx="4806">
                  <c:v>4807</c:v>
                </c:pt>
                <c:pt idx="4807">
                  <c:v>4808</c:v>
                </c:pt>
                <c:pt idx="4808">
                  <c:v>4809</c:v>
                </c:pt>
                <c:pt idx="4809">
                  <c:v>4810</c:v>
                </c:pt>
                <c:pt idx="4810">
                  <c:v>4811</c:v>
                </c:pt>
                <c:pt idx="4811">
                  <c:v>4812</c:v>
                </c:pt>
                <c:pt idx="4812">
                  <c:v>4813</c:v>
                </c:pt>
                <c:pt idx="4813">
                  <c:v>4814</c:v>
                </c:pt>
                <c:pt idx="4814">
                  <c:v>4815</c:v>
                </c:pt>
                <c:pt idx="4815">
                  <c:v>4816</c:v>
                </c:pt>
                <c:pt idx="4816">
                  <c:v>4817</c:v>
                </c:pt>
                <c:pt idx="4817">
                  <c:v>4818</c:v>
                </c:pt>
                <c:pt idx="4818">
                  <c:v>4819</c:v>
                </c:pt>
                <c:pt idx="4819">
                  <c:v>4820</c:v>
                </c:pt>
                <c:pt idx="4820">
                  <c:v>4821</c:v>
                </c:pt>
                <c:pt idx="4821">
                  <c:v>4822</c:v>
                </c:pt>
                <c:pt idx="4822">
                  <c:v>4823</c:v>
                </c:pt>
                <c:pt idx="4823">
                  <c:v>4824</c:v>
                </c:pt>
                <c:pt idx="4824">
                  <c:v>4825</c:v>
                </c:pt>
                <c:pt idx="4825">
                  <c:v>4826</c:v>
                </c:pt>
                <c:pt idx="4826">
                  <c:v>4827</c:v>
                </c:pt>
                <c:pt idx="4827">
                  <c:v>4828</c:v>
                </c:pt>
                <c:pt idx="4828">
                  <c:v>4829</c:v>
                </c:pt>
                <c:pt idx="4829">
                  <c:v>4830</c:v>
                </c:pt>
                <c:pt idx="4830">
                  <c:v>4831</c:v>
                </c:pt>
                <c:pt idx="4831">
                  <c:v>4832</c:v>
                </c:pt>
                <c:pt idx="4832">
                  <c:v>4833</c:v>
                </c:pt>
                <c:pt idx="4833">
                  <c:v>4834</c:v>
                </c:pt>
                <c:pt idx="4834">
                  <c:v>4835</c:v>
                </c:pt>
                <c:pt idx="4835">
                  <c:v>4836</c:v>
                </c:pt>
                <c:pt idx="4836">
                  <c:v>4837</c:v>
                </c:pt>
                <c:pt idx="4837">
                  <c:v>4838</c:v>
                </c:pt>
                <c:pt idx="4838">
                  <c:v>4839</c:v>
                </c:pt>
                <c:pt idx="4839">
                  <c:v>4840</c:v>
                </c:pt>
                <c:pt idx="4840">
                  <c:v>4841</c:v>
                </c:pt>
                <c:pt idx="4841">
                  <c:v>4842</c:v>
                </c:pt>
                <c:pt idx="4842">
                  <c:v>4843</c:v>
                </c:pt>
                <c:pt idx="4843">
                  <c:v>4844</c:v>
                </c:pt>
                <c:pt idx="4844">
                  <c:v>4845</c:v>
                </c:pt>
                <c:pt idx="4845">
                  <c:v>4846</c:v>
                </c:pt>
                <c:pt idx="4846">
                  <c:v>4847</c:v>
                </c:pt>
                <c:pt idx="4847">
                  <c:v>4848</c:v>
                </c:pt>
                <c:pt idx="4848">
                  <c:v>4849</c:v>
                </c:pt>
                <c:pt idx="4849">
                  <c:v>4850</c:v>
                </c:pt>
                <c:pt idx="4850">
                  <c:v>4851</c:v>
                </c:pt>
                <c:pt idx="4851">
                  <c:v>4852</c:v>
                </c:pt>
                <c:pt idx="4852">
                  <c:v>4853</c:v>
                </c:pt>
                <c:pt idx="4853">
                  <c:v>4854</c:v>
                </c:pt>
                <c:pt idx="4854">
                  <c:v>4855</c:v>
                </c:pt>
                <c:pt idx="4855">
                  <c:v>4856</c:v>
                </c:pt>
                <c:pt idx="4856">
                  <c:v>4857</c:v>
                </c:pt>
                <c:pt idx="4857">
                  <c:v>4858</c:v>
                </c:pt>
                <c:pt idx="4858">
                  <c:v>4859</c:v>
                </c:pt>
                <c:pt idx="4859">
                  <c:v>4860</c:v>
                </c:pt>
                <c:pt idx="4860">
                  <c:v>4861</c:v>
                </c:pt>
                <c:pt idx="4861">
                  <c:v>4862</c:v>
                </c:pt>
                <c:pt idx="4862">
                  <c:v>4863</c:v>
                </c:pt>
                <c:pt idx="4863">
                  <c:v>4864</c:v>
                </c:pt>
                <c:pt idx="4864">
                  <c:v>4865</c:v>
                </c:pt>
                <c:pt idx="4865">
                  <c:v>4866</c:v>
                </c:pt>
                <c:pt idx="4866">
                  <c:v>4867</c:v>
                </c:pt>
                <c:pt idx="4867">
                  <c:v>4868</c:v>
                </c:pt>
                <c:pt idx="4868">
                  <c:v>4869</c:v>
                </c:pt>
                <c:pt idx="4869">
                  <c:v>4870</c:v>
                </c:pt>
                <c:pt idx="4870">
                  <c:v>4871</c:v>
                </c:pt>
                <c:pt idx="4871">
                  <c:v>4872</c:v>
                </c:pt>
                <c:pt idx="4872">
                  <c:v>4873</c:v>
                </c:pt>
                <c:pt idx="4873">
                  <c:v>4874</c:v>
                </c:pt>
                <c:pt idx="4874">
                  <c:v>4875</c:v>
                </c:pt>
                <c:pt idx="4875">
                  <c:v>4876</c:v>
                </c:pt>
                <c:pt idx="4876">
                  <c:v>4877</c:v>
                </c:pt>
                <c:pt idx="4877">
                  <c:v>4878</c:v>
                </c:pt>
                <c:pt idx="4878">
                  <c:v>4879</c:v>
                </c:pt>
                <c:pt idx="4879">
                  <c:v>4880</c:v>
                </c:pt>
                <c:pt idx="4880">
                  <c:v>4881</c:v>
                </c:pt>
                <c:pt idx="4881">
                  <c:v>4882</c:v>
                </c:pt>
                <c:pt idx="4882">
                  <c:v>4883</c:v>
                </c:pt>
                <c:pt idx="4883">
                  <c:v>4884</c:v>
                </c:pt>
                <c:pt idx="4884">
                  <c:v>4885</c:v>
                </c:pt>
                <c:pt idx="4885">
                  <c:v>4886</c:v>
                </c:pt>
                <c:pt idx="4886">
                  <c:v>4887</c:v>
                </c:pt>
                <c:pt idx="4887">
                  <c:v>4888</c:v>
                </c:pt>
                <c:pt idx="4888">
                  <c:v>4889</c:v>
                </c:pt>
                <c:pt idx="4889">
                  <c:v>4890</c:v>
                </c:pt>
                <c:pt idx="4890">
                  <c:v>4891</c:v>
                </c:pt>
                <c:pt idx="4891">
                  <c:v>4892</c:v>
                </c:pt>
                <c:pt idx="4892">
                  <c:v>4893</c:v>
                </c:pt>
                <c:pt idx="4893">
                  <c:v>4894</c:v>
                </c:pt>
                <c:pt idx="4894">
                  <c:v>4895</c:v>
                </c:pt>
                <c:pt idx="4895">
                  <c:v>4896</c:v>
                </c:pt>
                <c:pt idx="4896">
                  <c:v>4897</c:v>
                </c:pt>
                <c:pt idx="4897">
                  <c:v>4898</c:v>
                </c:pt>
                <c:pt idx="4898">
                  <c:v>4899</c:v>
                </c:pt>
                <c:pt idx="4899">
                  <c:v>4900</c:v>
                </c:pt>
                <c:pt idx="4900">
                  <c:v>4901</c:v>
                </c:pt>
                <c:pt idx="4901">
                  <c:v>4902</c:v>
                </c:pt>
                <c:pt idx="4902">
                  <c:v>4903</c:v>
                </c:pt>
                <c:pt idx="4903">
                  <c:v>4904</c:v>
                </c:pt>
                <c:pt idx="4904">
                  <c:v>4905</c:v>
                </c:pt>
                <c:pt idx="4905">
                  <c:v>4906</c:v>
                </c:pt>
                <c:pt idx="4906">
                  <c:v>4907</c:v>
                </c:pt>
                <c:pt idx="4907">
                  <c:v>4908</c:v>
                </c:pt>
                <c:pt idx="4908">
                  <c:v>4909</c:v>
                </c:pt>
                <c:pt idx="4909">
                  <c:v>4910</c:v>
                </c:pt>
                <c:pt idx="4910">
                  <c:v>4911</c:v>
                </c:pt>
                <c:pt idx="4911">
                  <c:v>4912</c:v>
                </c:pt>
                <c:pt idx="4912">
                  <c:v>4913</c:v>
                </c:pt>
                <c:pt idx="4913">
                  <c:v>4914</c:v>
                </c:pt>
                <c:pt idx="4914">
                  <c:v>4915</c:v>
                </c:pt>
                <c:pt idx="4915">
                  <c:v>4916</c:v>
                </c:pt>
                <c:pt idx="4916">
                  <c:v>4917</c:v>
                </c:pt>
                <c:pt idx="4917">
                  <c:v>4918</c:v>
                </c:pt>
                <c:pt idx="4918">
                  <c:v>4919</c:v>
                </c:pt>
                <c:pt idx="4919">
                  <c:v>4920</c:v>
                </c:pt>
                <c:pt idx="4920">
                  <c:v>4921</c:v>
                </c:pt>
                <c:pt idx="4921">
                  <c:v>4922</c:v>
                </c:pt>
                <c:pt idx="4922">
                  <c:v>4923</c:v>
                </c:pt>
                <c:pt idx="4923">
                  <c:v>4924</c:v>
                </c:pt>
                <c:pt idx="4924">
                  <c:v>4925</c:v>
                </c:pt>
                <c:pt idx="4925">
                  <c:v>4926</c:v>
                </c:pt>
                <c:pt idx="4926">
                  <c:v>4927</c:v>
                </c:pt>
                <c:pt idx="4927">
                  <c:v>4928</c:v>
                </c:pt>
                <c:pt idx="4928">
                  <c:v>4929</c:v>
                </c:pt>
                <c:pt idx="4929">
                  <c:v>4930</c:v>
                </c:pt>
                <c:pt idx="4930">
                  <c:v>4931</c:v>
                </c:pt>
                <c:pt idx="4931">
                  <c:v>4932</c:v>
                </c:pt>
                <c:pt idx="4932">
                  <c:v>4933</c:v>
                </c:pt>
                <c:pt idx="4933">
                  <c:v>4934</c:v>
                </c:pt>
                <c:pt idx="4934">
                  <c:v>4935</c:v>
                </c:pt>
                <c:pt idx="4935">
                  <c:v>4936</c:v>
                </c:pt>
                <c:pt idx="4936">
                  <c:v>4937</c:v>
                </c:pt>
                <c:pt idx="4937">
                  <c:v>4938</c:v>
                </c:pt>
                <c:pt idx="4938">
                  <c:v>4939</c:v>
                </c:pt>
                <c:pt idx="4939">
                  <c:v>4940</c:v>
                </c:pt>
                <c:pt idx="4940">
                  <c:v>4941</c:v>
                </c:pt>
                <c:pt idx="4941">
                  <c:v>4942</c:v>
                </c:pt>
                <c:pt idx="4942">
                  <c:v>4943</c:v>
                </c:pt>
                <c:pt idx="4943">
                  <c:v>4944</c:v>
                </c:pt>
                <c:pt idx="4944">
                  <c:v>4945</c:v>
                </c:pt>
                <c:pt idx="4945">
                  <c:v>4946</c:v>
                </c:pt>
                <c:pt idx="4946">
                  <c:v>4947</c:v>
                </c:pt>
                <c:pt idx="4947">
                  <c:v>4948</c:v>
                </c:pt>
                <c:pt idx="4948">
                  <c:v>4949</c:v>
                </c:pt>
                <c:pt idx="4949">
                  <c:v>4950</c:v>
                </c:pt>
                <c:pt idx="4950">
                  <c:v>4951</c:v>
                </c:pt>
                <c:pt idx="4951">
                  <c:v>4952</c:v>
                </c:pt>
                <c:pt idx="4952">
                  <c:v>4953</c:v>
                </c:pt>
                <c:pt idx="4953">
                  <c:v>4954</c:v>
                </c:pt>
                <c:pt idx="4954">
                  <c:v>4955</c:v>
                </c:pt>
                <c:pt idx="4955">
                  <c:v>4956</c:v>
                </c:pt>
                <c:pt idx="4956">
                  <c:v>4957</c:v>
                </c:pt>
                <c:pt idx="4957">
                  <c:v>4958</c:v>
                </c:pt>
                <c:pt idx="4958">
                  <c:v>4959</c:v>
                </c:pt>
                <c:pt idx="4959">
                  <c:v>4960</c:v>
                </c:pt>
                <c:pt idx="4960">
                  <c:v>4961</c:v>
                </c:pt>
                <c:pt idx="4961">
                  <c:v>4962</c:v>
                </c:pt>
                <c:pt idx="4962">
                  <c:v>4963</c:v>
                </c:pt>
                <c:pt idx="4963">
                  <c:v>4964</c:v>
                </c:pt>
                <c:pt idx="4964">
                  <c:v>4965</c:v>
                </c:pt>
                <c:pt idx="4965">
                  <c:v>4966</c:v>
                </c:pt>
                <c:pt idx="4966">
                  <c:v>4967</c:v>
                </c:pt>
                <c:pt idx="4967">
                  <c:v>4968</c:v>
                </c:pt>
                <c:pt idx="4968">
                  <c:v>4969</c:v>
                </c:pt>
                <c:pt idx="4969">
                  <c:v>4970</c:v>
                </c:pt>
                <c:pt idx="4970">
                  <c:v>4971</c:v>
                </c:pt>
                <c:pt idx="4971">
                  <c:v>4972</c:v>
                </c:pt>
                <c:pt idx="4972">
                  <c:v>4973</c:v>
                </c:pt>
                <c:pt idx="4973">
                  <c:v>4974</c:v>
                </c:pt>
                <c:pt idx="4974">
                  <c:v>4975</c:v>
                </c:pt>
                <c:pt idx="4975">
                  <c:v>4976</c:v>
                </c:pt>
                <c:pt idx="4976">
                  <c:v>4977</c:v>
                </c:pt>
                <c:pt idx="4977">
                  <c:v>4978</c:v>
                </c:pt>
                <c:pt idx="4978">
                  <c:v>4979</c:v>
                </c:pt>
                <c:pt idx="4979">
                  <c:v>4980</c:v>
                </c:pt>
                <c:pt idx="4980">
                  <c:v>4981</c:v>
                </c:pt>
                <c:pt idx="4981">
                  <c:v>4982</c:v>
                </c:pt>
                <c:pt idx="4982">
                  <c:v>4983</c:v>
                </c:pt>
                <c:pt idx="4983">
                  <c:v>4984</c:v>
                </c:pt>
                <c:pt idx="4984">
                  <c:v>4985</c:v>
                </c:pt>
                <c:pt idx="4985">
                  <c:v>4986</c:v>
                </c:pt>
                <c:pt idx="4986">
                  <c:v>4987</c:v>
                </c:pt>
                <c:pt idx="4987">
                  <c:v>4988</c:v>
                </c:pt>
                <c:pt idx="4988">
                  <c:v>4989</c:v>
                </c:pt>
                <c:pt idx="4989">
                  <c:v>4990</c:v>
                </c:pt>
                <c:pt idx="4990">
                  <c:v>4991</c:v>
                </c:pt>
                <c:pt idx="4991">
                  <c:v>4992</c:v>
                </c:pt>
                <c:pt idx="4992">
                  <c:v>4993</c:v>
                </c:pt>
                <c:pt idx="4993">
                  <c:v>4994</c:v>
                </c:pt>
                <c:pt idx="4994">
                  <c:v>4995</c:v>
                </c:pt>
                <c:pt idx="4995">
                  <c:v>4996</c:v>
                </c:pt>
                <c:pt idx="4996">
                  <c:v>4997</c:v>
                </c:pt>
                <c:pt idx="4997">
                  <c:v>4998</c:v>
                </c:pt>
                <c:pt idx="4998">
                  <c:v>4999</c:v>
                </c:pt>
                <c:pt idx="4999">
                  <c:v>5000</c:v>
                </c:pt>
                <c:pt idx="5000">
                  <c:v>5001</c:v>
                </c:pt>
                <c:pt idx="5001">
                  <c:v>5002</c:v>
                </c:pt>
                <c:pt idx="5002">
                  <c:v>5003</c:v>
                </c:pt>
                <c:pt idx="5003">
                  <c:v>5004</c:v>
                </c:pt>
                <c:pt idx="5004">
                  <c:v>5005</c:v>
                </c:pt>
                <c:pt idx="5005">
                  <c:v>5006</c:v>
                </c:pt>
                <c:pt idx="5006">
                  <c:v>5007</c:v>
                </c:pt>
                <c:pt idx="5007">
                  <c:v>5008</c:v>
                </c:pt>
                <c:pt idx="5008">
                  <c:v>5009</c:v>
                </c:pt>
                <c:pt idx="5009">
                  <c:v>5010</c:v>
                </c:pt>
                <c:pt idx="5010">
                  <c:v>5011</c:v>
                </c:pt>
                <c:pt idx="5011">
                  <c:v>5012</c:v>
                </c:pt>
                <c:pt idx="5012">
                  <c:v>5013</c:v>
                </c:pt>
                <c:pt idx="5013">
                  <c:v>5014</c:v>
                </c:pt>
                <c:pt idx="5014">
                  <c:v>5015</c:v>
                </c:pt>
                <c:pt idx="5015">
                  <c:v>5016</c:v>
                </c:pt>
                <c:pt idx="5016">
                  <c:v>5017</c:v>
                </c:pt>
                <c:pt idx="5017">
                  <c:v>5018</c:v>
                </c:pt>
                <c:pt idx="5018">
                  <c:v>5019</c:v>
                </c:pt>
                <c:pt idx="5019">
                  <c:v>5020</c:v>
                </c:pt>
                <c:pt idx="5020">
                  <c:v>5021</c:v>
                </c:pt>
                <c:pt idx="5021">
                  <c:v>5022</c:v>
                </c:pt>
                <c:pt idx="5022">
                  <c:v>5023</c:v>
                </c:pt>
                <c:pt idx="5023">
                  <c:v>5024</c:v>
                </c:pt>
                <c:pt idx="5024">
                  <c:v>5025</c:v>
                </c:pt>
                <c:pt idx="5025">
                  <c:v>5026</c:v>
                </c:pt>
                <c:pt idx="5026">
                  <c:v>5027</c:v>
                </c:pt>
                <c:pt idx="5027">
                  <c:v>5028</c:v>
                </c:pt>
                <c:pt idx="5028">
                  <c:v>5029</c:v>
                </c:pt>
                <c:pt idx="5029">
                  <c:v>5030</c:v>
                </c:pt>
                <c:pt idx="5030">
                  <c:v>5031</c:v>
                </c:pt>
                <c:pt idx="5031">
                  <c:v>5032</c:v>
                </c:pt>
                <c:pt idx="5032">
                  <c:v>5033</c:v>
                </c:pt>
                <c:pt idx="5033">
                  <c:v>5034</c:v>
                </c:pt>
                <c:pt idx="5034">
                  <c:v>5035</c:v>
                </c:pt>
                <c:pt idx="5035">
                  <c:v>5036</c:v>
                </c:pt>
                <c:pt idx="5036">
                  <c:v>5037</c:v>
                </c:pt>
                <c:pt idx="5037">
                  <c:v>5038</c:v>
                </c:pt>
                <c:pt idx="5038">
                  <c:v>5039</c:v>
                </c:pt>
                <c:pt idx="5039">
                  <c:v>5040</c:v>
                </c:pt>
                <c:pt idx="5040">
                  <c:v>5041</c:v>
                </c:pt>
                <c:pt idx="5041">
                  <c:v>5042</c:v>
                </c:pt>
                <c:pt idx="5042">
                  <c:v>5043</c:v>
                </c:pt>
                <c:pt idx="5043">
                  <c:v>5044</c:v>
                </c:pt>
                <c:pt idx="5044">
                  <c:v>5045</c:v>
                </c:pt>
                <c:pt idx="5045">
                  <c:v>5046</c:v>
                </c:pt>
                <c:pt idx="5046">
                  <c:v>5047</c:v>
                </c:pt>
                <c:pt idx="5047">
                  <c:v>5048</c:v>
                </c:pt>
                <c:pt idx="5048">
                  <c:v>5049</c:v>
                </c:pt>
                <c:pt idx="5049">
                  <c:v>5050</c:v>
                </c:pt>
                <c:pt idx="5050">
                  <c:v>5051</c:v>
                </c:pt>
                <c:pt idx="5051">
                  <c:v>5052</c:v>
                </c:pt>
                <c:pt idx="5052">
                  <c:v>5053</c:v>
                </c:pt>
                <c:pt idx="5053">
                  <c:v>5054</c:v>
                </c:pt>
                <c:pt idx="5054">
                  <c:v>5055</c:v>
                </c:pt>
                <c:pt idx="5055">
                  <c:v>5056</c:v>
                </c:pt>
                <c:pt idx="5056">
                  <c:v>5057</c:v>
                </c:pt>
                <c:pt idx="5057">
                  <c:v>5058</c:v>
                </c:pt>
                <c:pt idx="5058">
                  <c:v>5059</c:v>
                </c:pt>
                <c:pt idx="5059">
                  <c:v>5060</c:v>
                </c:pt>
                <c:pt idx="5060">
                  <c:v>5061</c:v>
                </c:pt>
                <c:pt idx="5061">
                  <c:v>5062</c:v>
                </c:pt>
                <c:pt idx="5062">
                  <c:v>5063</c:v>
                </c:pt>
                <c:pt idx="5063">
                  <c:v>5064</c:v>
                </c:pt>
                <c:pt idx="5064">
                  <c:v>5065</c:v>
                </c:pt>
                <c:pt idx="5065">
                  <c:v>5066</c:v>
                </c:pt>
                <c:pt idx="5066">
                  <c:v>5067</c:v>
                </c:pt>
                <c:pt idx="5067">
                  <c:v>5068</c:v>
                </c:pt>
                <c:pt idx="5068">
                  <c:v>5069</c:v>
                </c:pt>
                <c:pt idx="5069">
                  <c:v>5070</c:v>
                </c:pt>
                <c:pt idx="5070">
                  <c:v>5071</c:v>
                </c:pt>
                <c:pt idx="5071">
                  <c:v>5072</c:v>
                </c:pt>
                <c:pt idx="5072">
                  <c:v>5073</c:v>
                </c:pt>
                <c:pt idx="5073">
                  <c:v>5074</c:v>
                </c:pt>
                <c:pt idx="5074">
                  <c:v>5075</c:v>
                </c:pt>
                <c:pt idx="5075">
                  <c:v>5076</c:v>
                </c:pt>
                <c:pt idx="5076">
                  <c:v>5077</c:v>
                </c:pt>
                <c:pt idx="5077">
                  <c:v>5078</c:v>
                </c:pt>
                <c:pt idx="5078">
                  <c:v>5079</c:v>
                </c:pt>
                <c:pt idx="5079">
                  <c:v>5080</c:v>
                </c:pt>
                <c:pt idx="5080">
                  <c:v>5081</c:v>
                </c:pt>
                <c:pt idx="5081">
                  <c:v>5082</c:v>
                </c:pt>
                <c:pt idx="5082">
                  <c:v>5083</c:v>
                </c:pt>
                <c:pt idx="5083">
                  <c:v>5084</c:v>
                </c:pt>
                <c:pt idx="5084">
                  <c:v>5085</c:v>
                </c:pt>
                <c:pt idx="5085">
                  <c:v>5086</c:v>
                </c:pt>
                <c:pt idx="5086">
                  <c:v>5087</c:v>
                </c:pt>
                <c:pt idx="5087">
                  <c:v>5088</c:v>
                </c:pt>
                <c:pt idx="5088">
                  <c:v>5089</c:v>
                </c:pt>
                <c:pt idx="5089">
                  <c:v>5090</c:v>
                </c:pt>
                <c:pt idx="5090">
                  <c:v>5091</c:v>
                </c:pt>
                <c:pt idx="5091">
                  <c:v>5092</c:v>
                </c:pt>
                <c:pt idx="5092">
                  <c:v>5093</c:v>
                </c:pt>
                <c:pt idx="5093">
                  <c:v>5094</c:v>
                </c:pt>
                <c:pt idx="5094">
                  <c:v>5095</c:v>
                </c:pt>
                <c:pt idx="5095">
                  <c:v>5096</c:v>
                </c:pt>
                <c:pt idx="5096">
                  <c:v>5097</c:v>
                </c:pt>
                <c:pt idx="5097">
                  <c:v>5098</c:v>
                </c:pt>
                <c:pt idx="5098">
                  <c:v>5099</c:v>
                </c:pt>
                <c:pt idx="5099">
                  <c:v>5100</c:v>
                </c:pt>
                <c:pt idx="5100">
                  <c:v>5101</c:v>
                </c:pt>
                <c:pt idx="5101">
                  <c:v>5102</c:v>
                </c:pt>
                <c:pt idx="5102">
                  <c:v>5103</c:v>
                </c:pt>
                <c:pt idx="5103">
                  <c:v>5104</c:v>
                </c:pt>
                <c:pt idx="5104">
                  <c:v>5105</c:v>
                </c:pt>
                <c:pt idx="5105">
                  <c:v>5106</c:v>
                </c:pt>
                <c:pt idx="5106">
                  <c:v>5107</c:v>
                </c:pt>
                <c:pt idx="5107">
                  <c:v>5108</c:v>
                </c:pt>
                <c:pt idx="5108">
                  <c:v>5109</c:v>
                </c:pt>
                <c:pt idx="5109">
                  <c:v>5110</c:v>
                </c:pt>
                <c:pt idx="5110">
                  <c:v>5111</c:v>
                </c:pt>
                <c:pt idx="5111">
                  <c:v>5112</c:v>
                </c:pt>
                <c:pt idx="5112">
                  <c:v>5113</c:v>
                </c:pt>
                <c:pt idx="5113">
                  <c:v>5114</c:v>
                </c:pt>
                <c:pt idx="5114">
                  <c:v>5115</c:v>
                </c:pt>
                <c:pt idx="5115">
                  <c:v>5116</c:v>
                </c:pt>
                <c:pt idx="5116">
                  <c:v>5117</c:v>
                </c:pt>
                <c:pt idx="5117">
                  <c:v>5118</c:v>
                </c:pt>
                <c:pt idx="5118">
                  <c:v>5119</c:v>
                </c:pt>
                <c:pt idx="5119">
                  <c:v>5120</c:v>
                </c:pt>
                <c:pt idx="5120">
                  <c:v>5121</c:v>
                </c:pt>
                <c:pt idx="5121">
                  <c:v>5122</c:v>
                </c:pt>
                <c:pt idx="5122">
                  <c:v>5123</c:v>
                </c:pt>
                <c:pt idx="5123">
                  <c:v>5124</c:v>
                </c:pt>
                <c:pt idx="5124">
                  <c:v>5125</c:v>
                </c:pt>
                <c:pt idx="5125">
                  <c:v>5126</c:v>
                </c:pt>
                <c:pt idx="5126">
                  <c:v>5127</c:v>
                </c:pt>
                <c:pt idx="5127">
                  <c:v>5128</c:v>
                </c:pt>
                <c:pt idx="5128">
                  <c:v>5129</c:v>
                </c:pt>
                <c:pt idx="5129">
                  <c:v>5130</c:v>
                </c:pt>
                <c:pt idx="5130">
                  <c:v>5131</c:v>
                </c:pt>
                <c:pt idx="5131">
                  <c:v>5132</c:v>
                </c:pt>
                <c:pt idx="5132">
                  <c:v>5133</c:v>
                </c:pt>
                <c:pt idx="5133">
                  <c:v>5134</c:v>
                </c:pt>
                <c:pt idx="5134">
                  <c:v>5135</c:v>
                </c:pt>
                <c:pt idx="5135">
                  <c:v>5136</c:v>
                </c:pt>
                <c:pt idx="5136">
                  <c:v>5137</c:v>
                </c:pt>
                <c:pt idx="5137">
                  <c:v>5138</c:v>
                </c:pt>
                <c:pt idx="5138">
                  <c:v>5139</c:v>
                </c:pt>
                <c:pt idx="5139">
                  <c:v>5140</c:v>
                </c:pt>
                <c:pt idx="5140">
                  <c:v>5141</c:v>
                </c:pt>
                <c:pt idx="5141">
                  <c:v>5142</c:v>
                </c:pt>
                <c:pt idx="5142">
                  <c:v>5143</c:v>
                </c:pt>
                <c:pt idx="5143">
                  <c:v>5144</c:v>
                </c:pt>
                <c:pt idx="5144">
                  <c:v>5145</c:v>
                </c:pt>
                <c:pt idx="5145">
                  <c:v>5146</c:v>
                </c:pt>
                <c:pt idx="5146">
                  <c:v>5147</c:v>
                </c:pt>
                <c:pt idx="5147">
                  <c:v>5148</c:v>
                </c:pt>
                <c:pt idx="5148">
                  <c:v>5149</c:v>
                </c:pt>
                <c:pt idx="5149">
                  <c:v>5150</c:v>
                </c:pt>
                <c:pt idx="5150">
                  <c:v>5151</c:v>
                </c:pt>
                <c:pt idx="5151">
                  <c:v>5152</c:v>
                </c:pt>
                <c:pt idx="5152">
                  <c:v>5153</c:v>
                </c:pt>
                <c:pt idx="5153">
                  <c:v>5154</c:v>
                </c:pt>
                <c:pt idx="5154">
                  <c:v>5155</c:v>
                </c:pt>
                <c:pt idx="5155">
                  <c:v>5156</c:v>
                </c:pt>
                <c:pt idx="5156">
                  <c:v>5157</c:v>
                </c:pt>
                <c:pt idx="5157">
                  <c:v>5158</c:v>
                </c:pt>
                <c:pt idx="5158">
                  <c:v>5159</c:v>
                </c:pt>
                <c:pt idx="5159">
                  <c:v>5160</c:v>
                </c:pt>
                <c:pt idx="5160">
                  <c:v>5161</c:v>
                </c:pt>
                <c:pt idx="5161">
                  <c:v>5162</c:v>
                </c:pt>
                <c:pt idx="5162">
                  <c:v>5163</c:v>
                </c:pt>
                <c:pt idx="5163">
                  <c:v>5164</c:v>
                </c:pt>
                <c:pt idx="5164">
                  <c:v>5165</c:v>
                </c:pt>
                <c:pt idx="5165">
                  <c:v>5166</c:v>
                </c:pt>
                <c:pt idx="5166">
                  <c:v>5167</c:v>
                </c:pt>
                <c:pt idx="5167">
                  <c:v>5168</c:v>
                </c:pt>
                <c:pt idx="5168">
                  <c:v>5169</c:v>
                </c:pt>
                <c:pt idx="5169">
                  <c:v>5170</c:v>
                </c:pt>
                <c:pt idx="5170">
                  <c:v>5171</c:v>
                </c:pt>
                <c:pt idx="5171">
                  <c:v>5172</c:v>
                </c:pt>
                <c:pt idx="5172">
                  <c:v>5173</c:v>
                </c:pt>
                <c:pt idx="5173">
                  <c:v>5174</c:v>
                </c:pt>
                <c:pt idx="5174">
                  <c:v>5175</c:v>
                </c:pt>
                <c:pt idx="5175">
                  <c:v>5176</c:v>
                </c:pt>
                <c:pt idx="5176">
                  <c:v>5177</c:v>
                </c:pt>
                <c:pt idx="5177">
                  <c:v>5178</c:v>
                </c:pt>
                <c:pt idx="5178">
                  <c:v>5179</c:v>
                </c:pt>
                <c:pt idx="5179">
                  <c:v>5180</c:v>
                </c:pt>
                <c:pt idx="5180">
                  <c:v>5181</c:v>
                </c:pt>
                <c:pt idx="5181">
                  <c:v>5182</c:v>
                </c:pt>
                <c:pt idx="5182">
                  <c:v>5183</c:v>
                </c:pt>
                <c:pt idx="5183">
                  <c:v>5184</c:v>
                </c:pt>
                <c:pt idx="5184">
                  <c:v>5185</c:v>
                </c:pt>
                <c:pt idx="5185">
                  <c:v>5186</c:v>
                </c:pt>
                <c:pt idx="5186">
                  <c:v>5187</c:v>
                </c:pt>
                <c:pt idx="5187">
                  <c:v>5188</c:v>
                </c:pt>
                <c:pt idx="5188">
                  <c:v>5189</c:v>
                </c:pt>
                <c:pt idx="5189">
                  <c:v>5190</c:v>
                </c:pt>
                <c:pt idx="5190">
                  <c:v>5191</c:v>
                </c:pt>
                <c:pt idx="5191">
                  <c:v>5192</c:v>
                </c:pt>
                <c:pt idx="5192">
                  <c:v>5193</c:v>
                </c:pt>
                <c:pt idx="5193">
                  <c:v>5194</c:v>
                </c:pt>
                <c:pt idx="5194">
                  <c:v>5195</c:v>
                </c:pt>
                <c:pt idx="5195">
                  <c:v>5196</c:v>
                </c:pt>
                <c:pt idx="5196">
                  <c:v>5197</c:v>
                </c:pt>
                <c:pt idx="5197">
                  <c:v>5198</c:v>
                </c:pt>
                <c:pt idx="5198">
                  <c:v>5199</c:v>
                </c:pt>
                <c:pt idx="5199">
                  <c:v>5200</c:v>
                </c:pt>
                <c:pt idx="5200">
                  <c:v>5201</c:v>
                </c:pt>
                <c:pt idx="5201">
                  <c:v>5202</c:v>
                </c:pt>
                <c:pt idx="5202">
                  <c:v>5203</c:v>
                </c:pt>
                <c:pt idx="5203">
                  <c:v>5204</c:v>
                </c:pt>
                <c:pt idx="5204">
                  <c:v>5205</c:v>
                </c:pt>
                <c:pt idx="5205">
                  <c:v>5206</c:v>
                </c:pt>
                <c:pt idx="5206">
                  <c:v>5207</c:v>
                </c:pt>
                <c:pt idx="5207">
                  <c:v>5208</c:v>
                </c:pt>
                <c:pt idx="5208">
                  <c:v>5209</c:v>
                </c:pt>
                <c:pt idx="5209">
                  <c:v>5210</c:v>
                </c:pt>
                <c:pt idx="5210">
                  <c:v>5211</c:v>
                </c:pt>
                <c:pt idx="5211">
                  <c:v>5212</c:v>
                </c:pt>
                <c:pt idx="5212">
                  <c:v>5213</c:v>
                </c:pt>
                <c:pt idx="5213">
                  <c:v>5214</c:v>
                </c:pt>
                <c:pt idx="5214">
                  <c:v>5215</c:v>
                </c:pt>
                <c:pt idx="5215">
                  <c:v>5216</c:v>
                </c:pt>
                <c:pt idx="5216">
                  <c:v>5217</c:v>
                </c:pt>
                <c:pt idx="5217">
                  <c:v>5218</c:v>
                </c:pt>
                <c:pt idx="5218">
                  <c:v>5219</c:v>
                </c:pt>
                <c:pt idx="5219">
                  <c:v>5220</c:v>
                </c:pt>
                <c:pt idx="5220">
                  <c:v>5221</c:v>
                </c:pt>
                <c:pt idx="5221">
                  <c:v>5222</c:v>
                </c:pt>
                <c:pt idx="5222">
                  <c:v>5223</c:v>
                </c:pt>
                <c:pt idx="5223">
                  <c:v>5224</c:v>
                </c:pt>
                <c:pt idx="5224">
                  <c:v>5225</c:v>
                </c:pt>
                <c:pt idx="5225">
                  <c:v>5226</c:v>
                </c:pt>
                <c:pt idx="5226">
                  <c:v>5227</c:v>
                </c:pt>
                <c:pt idx="5227">
                  <c:v>5228</c:v>
                </c:pt>
                <c:pt idx="5228">
                  <c:v>5229</c:v>
                </c:pt>
                <c:pt idx="5229">
                  <c:v>5230</c:v>
                </c:pt>
                <c:pt idx="5230">
                  <c:v>5231</c:v>
                </c:pt>
                <c:pt idx="5231">
                  <c:v>5232</c:v>
                </c:pt>
                <c:pt idx="5232">
                  <c:v>5233</c:v>
                </c:pt>
                <c:pt idx="5233">
                  <c:v>5234</c:v>
                </c:pt>
                <c:pt idx="5234">
                  <c:v>5235</c:v>
                </c:pt>
                <c:pt idx="5235">
                  <c:v>5236</c:v>
                </c:pt>
                <c:pt idx="5236">
                  <c:v>5237</c:v>
                </c:pt>
                <c:pt idx="5237">
                  <c:v>5238</c:v>
                </c:pt>
                <c:pt idx="5238">
                  <c:v>5239</c:v>
                </c:pt>
                <c:pt idx="5239">
                  <c:v>5240</c:v>
                </c:pt>
                <c:pt idx="5240">
                  <c:v>5241</c:v>
                </c:pt>
                <c:pt idx="5241">
                  <c:v>5242</c:v>
                </c:pt>
                <c:pt idx="5242">
                  <c:v>5243</c:v>
                </c:pt>
                <c:pt idx="5243">
                  <c:v>5244</c:v>
                </c:pt>
                <c:pt idx="5244">
                  <c:v>5245</c:v>
                </c:pt>
                <c:pt idx="5245">
                  <c:v>5246</c:v>
                </c:pt>
                <c:pt idx="5246">
                  <c:v>5247</c:v>
                </c:pt>
                <c:pt idx="5247">
                  <c:v>5248</c:v>
                </c:pt>
                <c:pt idx="5248">
                  <c:v>5249</c:v>
                </c:pt>
                <c:pt idx="5249">
                  <c:v>5250</c:v>
                </c:pt>
                <c:pt idx="5250">
                  <c:v>5251</c:v>
                </c:pt>
                <c:pt idx="5251">
                  <c:v>5252</c:v>
                </c:pt>
                <c:pt idx="5252">
                  <c:v>5253</c:v>
                </c:pt>
                <c:pt idx="5253">
                  <c:v>5254</c:v>
                </c:pt>
                <c:pt idx="5254">
                  <c:v>5255</c:v>
                </c:pt>
                <c:pt idx="5255">
                  <c:v>5256</c:v>
                </c:pt>
                <c:pt idx="5256">
                  <c:v>5257</c:v>
                </c:pt>
                <c:pt idx="5257">
                  <c:v>5258</c:v>
                </c:pt>
                <c:pt idx="5258">
                  <c:v>5259</c:v>
                </c:pt>
                <c:pt idx="5259">
                  <c:v>5260</c:v>
                </c:pt>
                <c:pt idx="5260">
                  <c:v>5261</c:v>
                </c:pt>
                <c:pt idx="5261">
                  <c:v>5262</c:v>
                </c:pt>
                <c:pt idx="5262">
                  <c:v>5263</c:v>
                </c:pt>
                <c:pt idx="5263">
                  <c:v>5264</c:v>
                </c:pt>
                <c:pt idx="5264">
                  <c:v>5265</c:v>
                </c:pt>
                <c:pt idx="5265">
                  <c:v>5266</c:v>
                </c:pt>
                <c:pt idx="5266">
                  <c:v>5267</c:v>
                </c:pt>
                <c:pt idx="5267">
                  <c:v>5268</c:v>
                </c:pt>
                <c:pt idx="5268">
                  <c:v>5269</c:v>
                </c:pt>
                <c:pt idx="5269">
                  <c:v>5270</c:v>
                </c:pt>
                <c:pt idx="5270">
                  <c:v>5271</c:v>
                </c:pt>
                <c:pt idx="5271">
                  <c:v>5272</c:v>
                </c:pt>
                <c:pt idx="5272">
                  <c:v>5273</c:v>
                </c:pt>
                <c:pt idx="5273">
                  <c:v>5274</c:v>
                </c:pt>
                <c:pt idx="5274">
                  <c:v>5275</c:v>
                </c:pt>
                <c:pt idx="5275">
                  <c:v>5276</c:v>
                </c:pt>
                <c:pt idx="5276">
                  <c:v>5277</c:v>
                </c:pt>
                <c:pt idx="5277">
                  <c:v>5278</c:v>
                </c:pt>
                <c:pt idx="5278">
                  <c:v>5279</c:v>
                </c:pt>
                <c:pt idx="5279">
                  <c:v>5280</c:v>
                </c:pt>
                <c:pt idx="5280">
                  <c:v>5281</c:v>
                </c:pt>
                <c:pt idx="5281">
                  <c:v>5282</c:v>
                </c:pt>
                <c:pt idx="5282">
                  <c:v>5283</c:v>
                </c:pt>
                <c:pt idx="5283">
                  <c:v>5284</c:v>
                </c:pt>
                <c:pt idx="5284">
                  <c:v>5285</c:v>
                </c:pt>
                <c:pt idx="5285">
                  <c:v>5286</c:v>
                </c:pt>
                <c:pt idx="5286">
                  <c:v>5287</c:v>
                </c:pt>
                <c:pt idx="5287">
                  <c:v>5288</c:v>
                </c:pt>
                <c:pt idx="5288">
                  <c:v>5289</c:v>
                </c:pt>
                <c:pt idx="5289">
                  <c:v>5290</c:v>
                </c:pt>
                <c:pt idx="5290">
                  <c:v>5291</c:v>
                </c:pt>
                <c:pt idx="5291">
                  <c:v>5292</c:v>
                </c:pt>
                <c:pt idx="5292">
                  <c:v>5293</c:v>
                </c:pt>
                <c:pt idx="5293">
                  <c:v>5294</c:v>
                </c:pt>
                <c:pt idx="5294">
                  <c:v>5295</c:v>
                </c:pt>
                <c:pt idx="5295">
                  <c:v>5296</c:v>
                </c:pt>
                <c:pt idx="5296">
                  <c:v>5297</c:v>
                </c:pt>
                <c:pt idx="5297">
                  <c:v>5298</c:v>
                </c:pt>
                <c:pt idx="5298">
                  <c:v>5299</c:v>
                </c:pt>
                <c:pt idx="5299">
                  <c:v>5300</c:v>
                </c:pt>
                <c:pt idx="5300">
                  <c:v>5301</c:v>
                </c:pt>
                <c:pt idx="5301">
                  <c:v>5302</c:v>
                </c:pt>
                <c:pt idx="5302">
                  <c:v>5303</c:v>
                </c:pt>
                <c:pt idx="5303">
                  <c:v>5304</c:v>
                </c:pt>
                <c:pt idx="5304">
                  <c:v>5305</c:v>
                </c:pt>
                <c:pt idx="5305">
                  <c:v>5306</c:v>
                </c:pt>
                <c:pt idx="5306">
                  <c:v>5307</c:v>
                </c:pt>
                <c:pt idx="5307">
                  <c:v>5308</c:v>
                </c:pt>
                <c:pt idx="5308">
                  <c:v>5309</c:v>
                </c:pt>
                <c:pt idx="5309">
                  <c:v>5310</c:v>
                </c:pt>
                <c:pt idx="5310">
                  <c:v>5311</c:v>
                </c:pt>
                <c:pt idx="5311">
                  <c:v>5312</c:v>
                </c:pt>
                <c:pt idx="5312">
                  <c:v>5313</c:v>
                </c:pt>
                <c:pt idx="5313">
                  <c:v>5314</c:v>
                </c:pt>
                <c:pt idx="5314">
                  <c:v>5315</c:v>
                </c:pt>
                <c:pt idx="5315">
                  <c:v>5316</c:v>
                </c:pt>
                <c:pt idx="5316">
                  <c:v>5317</c:v>
                </c:pt>
                <c:pt idx="5317">
                  <c:v>5318</c:v>
                </c:pt>
                <c:pt idx="5318">
                  <c:v>5319</c:v>
                </c:pt>
                <c:pt idx="5319">
                  <c:v>5320</c:v>
                </c:pt>
                <c:pt idx="5320">
                  <c:v>5321</c:v>
                </c:pt>
                <c:pt idx="5321">
                  <c:v>5322</c:v>
                </c:pt>
                <c:pt idx="5322">
                  <c:v>5323</c:v>
                </c:pt>
                <c:pt idx="5323">
                  <c:v>5324</c:v>
                </c:pt>
                <c:pt idx="5324">
                  <c:v>5325</c:v>
                </c:pt>
                <c:pt idx="5325">
                  <c:v>5326</c:v>
                </c:pt>
                <c:pt idx="5326">
                  <c:v>5327</c:v>
                </c:pt>
                <c:pt idx="5327">
                  <c:v>5328</c:v>
                </c:pt>
                <c:pt idx="5328">
                  <c:v>5329</c:v>
                </c:pt>
                <c:pt idx="5329">
                  <c:v>5330</c:v>
                </c:pt>
                <c:pt idx="5330">
                  <c:v>5331</c:v>
                </c:pt>
                <c:pt idx="5331">
                  <c:v>5332</c:v>
                </c:pt>
                <c:pt idx="5332">
                  <c:v>5333</c:v>
                </c:pt>
                <c:pt idx="5333">
                  <c:v>5334</c:v>
                </c:pt>
                <c:pt idx="5334">
                  <c:v>5335</c:v>
                </c:pt>
                <c:pt idx="5335">
                  <c:v>5336</c:v>
                </c:pt>
                <c:pt idx="5336">
                  <c:v>5337</c:v>
                </c:pt>
                <c:pt idx="5337">
                  <c:v>5338</c:v>
                </c:pt>
                <c:pt idx="5338">
                  <c:v>5339</c:v>
                </c:pt>
                <c:pt idx="5339">
                  <c:v>5340</c:v>
                </c:pt>
                <c:pt idx="5340">
                  <c:v>5341</c:v>
                </c:pt>
                <c:pt idx="5341">
                  <c:v>5342</c:v>
                </c:pt>
                <c:pt idx="5342">
                  <c:v>5343</c:v>
                </c:pt>
                <c:pt idx="5343">
                  <c:v>5344</c:v>
                </c:pt>
                <c:pt idx="5344">
                  <c:v>5345</c:v>
                </c:pt>
                <c:pt idx="5345">
                  <c:v>5346</c:v>
                </c:pt>
                <c:pt idx="5346">
                  <c:v>5347</c:v>
                </c:pt>
                <c:pt idx="5347">
                  <c:v>5348</c:v>
                </c:pt>
                <c:pt idx="5348">
                  <c:v>5349</c:v>
                </c:pt>
                <c:pt idx="5349">
                  <c:v>5350</c:v>
                </c:pt>
                <c:pt idx="5350">
                  <c:v>5351</c:v>
                </c:pt>
                <c:pt idx="5351">
                  <c:v>5352</c:v>
                </c:pt>
                <c:pt idx="5352">
                  <c:v>5353</c:v>
                </c:pt>
                <c:pt idx="5353">
                  <c:v>5354</c:v>
                </c:pt>
                <c:pt idx="5354">
                  <c:v>5355</c:v>
                </c:pt>
                <c:pt idx="5355">
                  <c:v>5356</c:v>
                </c:pt>
                <c:pt idx="5356">
                  <c:v>5357</c:v>
                </c:pt>
                <c:pt idx="5357">
                  <c:v>5358</c:v>
                </c:pt>
                <c:pt idx="5358">
                  <c:v>5359</c:v>
                </c:pt>
                <c:pt idx="5359">
                  <c:v>5360</c:v>
                </c:pt>
                <c:pt idx="5360">
                  <c:v>5361</c:v>
                </c:pt>
                <c:pt idx="5361">
                  <c:v>5362</c:v>
                </c:pt>
                <c:pt idx="5362">
                  <c:v>5363</c:v>
                </c:pt>
                <c:pt idx="5363">
                  <c:v>5364</c:v>
                </c:pt>
                <c:pt idx="5364">
                  <c:v>5365</c:v>
                </c:pt>
                <c:pt idx="5365">
                  <c:v>5366</c:v>
                </c:pt>
                <c:pt idx="5366">
                  <c:v>5367</c:v>
                </c:pt>
                <c:pt idx="5367">
                  <c:v>5368</c:v>
                </c:pt>
                <c:pt idx="5368">
                  <c:v>5369</c:v>
                </c:pt>
                <c:pt idx="5369">
                  <c:v>5370</c:v>
                </c:pt>
                <c:pt idx="5370">
                  <c:v>5371</c:v>
                </c:pt>
                <c:pt idx="5371">
                  <c:v>5372</c:v>
                </c:pt>
                <c:pt idx="5372">
                  <c:v>5373</c:v>
                </c:pt>
                <c:pt idx="5373">
                  <c:v>5374</c:v>
                </c:pt>
                <c:pt idx="5374">
                  <c:v>5375</c:v>
                </c:pt>
                <c:pt idx="5375">
                  <c:v>5376</c:v>
                </c:pt>
                <c:pt idx="5376">
                  <c:v>5377</c:v>
                </c:pt>
                <c:pt idx="5377">
                  <c:v>5378</c:v>
                </c:pt>
                <c:pt idx="5378">
                  <c:v>5379</c:v>
                </c:pt>
                <c:pt idx="5379">
                  <c:v>5380</c:v>
                </c:pt>
                <c:pt idx="5380">
                  <c:v>5381</c:v>
                </c:pt>
                <c:pt idx="5381">
                  <c:v>5382</c:v>
                </c:pt>
                <c:pt idx="5382">
                  <c:v>5383</c:v>
                </c:pt>
                <c:pt idx="5383">
                  <c:v>5384</c:v>
                </c:pt>
                <c:pt idx="5384">
                  <c:v>5385</c:v>
                </c:pt>
                <c:pt idx="5385">
                  <c:v>5386</c:v>
                </c:pt>
                <c:pt idx="5386">
                  <c:v>5387</c:v>
                </c:pt>
                <c:pt idx="5387">
                  <c:v>5388</c:v>
                </c:pt>
                <c:pt idx="5388">
                  <c:v>5389</c:v>
                </c:pt>
                <c:pt idx="5389">
                  <c:v>5390</c:v>
                </c:pt>
                <c:pt idx="5390">
                  <c:v>5391</c:v>
                </c:pt>
                <c:pt idx="5391">
                  <c:v>5392</c:v>
                </c:pt>
                <c:pt idx="5392">
                  <c:v>5393</c:v>
                </c:pt>
                <c:pt idx="5393">
                  <c:v>5394</c:v>
                </c:pt>
                <c:pt idx="5394">
                  <c:v>5395</c:v>
                </c:pt>
                <c:pt idx="5395">
                  <c:v>5396</c:v>
                </c:pt>
                <c:pt idx="5396">
                  <c:v>5397</c:v>
                </c:pt>
                <c:pt idx="5397">
                  <c:v>5398</c:v>
                </c:pt>
                <c:pt idx="5398">
                  <c:v>5399</c:v>
                </c:pt>
                <c:pt idx="5399">
                  <c:v>5400</c:v>
                </c:pt>
                <c:pt idx="5400">
                  <c:v>5401</c:v>
                </c:pt>
                <c:pt idx="5401">
                  <c:v>5402</c:v>
                </c:pt>
                <c:pt idx="5402">
                  <c:v>5403</c:v>
                </c:pt>
                <c:pt idx="5403">
                  <c:v>5404</c:v>
                </c:pt>
                <c:pt idx="5404">
                  <c:v>5405</c:v>
                </c:pt>
                <c:pt idx="5405">
                  <c:v>5406</c:v>
                </c:pt>
                <c:pt idx="5406">
                  <c:v>5407</c:v>
                </c:pt>
                <c:pt idx="5407">
                  <c:v>5408</c:v>
                </c:pt>
                <c:pt idx="5408">
                  <c:v>5409</c:v>
                </c:pt>
                <c:pt idx="5409">
                  <c:v>5410</c:v>
                </c:pt>
                <c:pt idx="5410">
                  <c:v>5411</c:v>
                </c:pt>
                <c:pt idx="5411">
                  <c:v>5412</c:v>
                </c:pt>
                <c:pt idx="5412">
                  <c:v>5413</c:v>
                </c:pt>
                <c:pt idx="5413">
                  <c:v>5414</c:v>
                </c:pt>
                <c:pt idx="5414">
                  <c:v>5415</c:v>
                </c:pt>
                <c:pt idx="5415">
                  <c:v>5416</c:v>
                </c:pt>
                <c:pt idx="5416">
                  <c:v>5417</c:v>
                </c:pt>
                <c:pt idx="5417">
                  <c:v>5418</c:v>
                </c:pt>
                <c:pt idx="5418">
                  <c:v>5419</c:v>
                </c:pt>
                <c:pt idx="5419">
                  <c:v>5420</c:v>
                </c:pt>
                <c:pt idx="5420">
                  <c:v>5421</c:v>
                </c:pt>
                <c:pt idx="5421">
                  <c:v>5422</c:v>
                </c:pt>
                <c:pt idx="5422">
                  <c:v>5423</c:v>
                </c:pt>
                <c:pt idx="5423">
                  <c:v>5424</c:v>
                </c:pt>
                <c:pt idx="5424">
                  <c:v>5425</c:v>
                </c:pt>
                <c:pt idx="5425">
                  <c:v>5426</c:v>
                </c:pt>
                <c:pt idx="5426">
                  <c:v>5427</c:v>
                </c:pt>
                <c:pt idx="5427">
                  <c:v>5428</c:v>
                </c:pt>
                <c:pt idx="5428">
                  <c:v>5429</c:v>
                </c:pt>
                <c:pt idx="5429">
                  <c:v>5430</c:v>
                </c:pt>
                <c:pt idx="5430">
                  <c:v>5431</c:v>
                </c:pt>
                <c:pt idx="5431">
                  <c:v>5432</c:v>
                </c:pt>
                <c:pt idx="5432">
                  <c:v>5433</c:v>
                </c:pt>
                <c:pt idx="5433">
                  <c:v>5434</c:v>
                </c:pt>
                <c:pt idx="5434">
                  <c:v>5435</c:v>
                </c:pt>
                <c:pt idx="5435">
                  <c:v>5436</c:v>
                </c:pt>
                <c:pt idx="5436">
                  <c:v>5437</c:v>
                </c:pt>
                <c:pt idx="5437">
                  <c:v>5438</c:v>
                </c:pt>
                <c:pt idx="5438">
                  <c:v>5439</c:v>
                </c:pt>
                <c:pt idx="5439">
                  <c:v>5440</c:v>
                </c:pt>
                <c:pt idx="5440">
                  <c:v>5441</c:v>
                </c:pt>
                <c:pt idx="5441">
                  <c:v>5442</c:v>
                </c:pt>
                <c:pt idx="5442">
                  <c:v>5443</c:v>
                </c:pt>
                <c:pt idx="5443">
                  <c:v>5444</c:v>
                </c:pt>
                <c:pt idx="5444">
                  <c:v>5445</c:v>
                </c:pt>
                <c:pt idx="5445">
                  <c:v>5446</c:v>
                </c:pt>
                <c:pt idx="5446">
                  <c:v>5447</c:v>
                </c:pt>
                <c:pt idx="5447">
                  <c:v>5448</c:v>
                </c:pt>
                <c:pt idx="5448">
                  <c:v>5449</c:v>
                </c:pt>
                <c:pt idx="5449">
                  <c:v>5450</c:v>
                </c:pt>
                <c:pt idx="5450">
                  <c:v>5451</c:v>
                </c:pt>
                <c:pt idx="5451">
                  <c:v>5452</c:v>
                </c:pt>
                <c:pt idx="5452">
                  <c:v>5453</c:v>
                </c:pt>
                <c:pt idx="5453">
                  <c:v>5454</c:v>
                </c:pt>
                <c:pt idx="5454">
                  <c:v>5455</c:v>
                </c:pt>
                <c:pt idx="5455">
                  <c:v>5456</c:v>
                </c:pt>
                <c:pt idx="5456">
                  <c:v>5457</c:v>
                </c:pt>
                <c:pt idx="5457">
                  <c:v>5458</c:v>
                </c:pt>
                <c:pt idx="5458">
                  <c:v>5459</c:v>
                </c:pt>
                <c:pt idx="5459">
                  <c:v>5460</c:v>
                </c:pt>
                <c:pt idx="5460">
                  <c:v>5461</c:v>
                </c:pt>
                <c:pt idx="5461">
                  <c:v>5462</c:v>
                </c:pt>
                <c:pt idx="5462">
                  <c:v>5463</c:v>
                </c:pt>
                <c:pt idx="5463">
                  <c:v>5464</c:v>
                </c:pt>
                <c:pt idx="5464">
                  <c:v>5465</c:v>
                </c:pt>
                <c:pt idx="5465">
                  <c:v>5466</c:v>
                </c:pt>
                <c:pt idx="5466">
                  <c:v>5467</c:v>
                </c:pt>
                <c:pt idx="5467">
                  <c:v>5468</c:v>
                </c:pt>
                <c:pt idx="5468">
                  <c:v>5469</c:v>
                </c:pt>
                <c:pt idx="5469">
                  <c:v>5470</c:v>
                </c:pt>
                <c:pt idx="5470">
                  <c:v>5471</c:v>
                </c:pt>
                <c:pt idx="5471">
                  <c:v>5472</c:v>
                </c:pt>
                <c:pt idx="5472">
                  <c:v>5473</c:v>
                </c:pt>
                <c:pt idx="5473">
                  <c:v>5474</c:v>
                </c:pt>
                <c:pt idx="5474">
                  <c:v>5475</c:v>
                </c:pt>
                <c:pt idx="5475">
                  <c:v>5476</c:v>
                </c:pt>
                <c:pt idx="5476">
                  <c:v>5477</c:v>
                </c:pt>
                <c:pt idx="5477">
                  <c:v>5478</c:v>
                </c:pt>
                <c:pt idx="5478">
                  <c:v>5479</c:v>
                </c:pt>
                <c:pt idx="5479">
                  <c:v>5480</c:v>
                </c:pt>
                <c:pt idx="5480">
                  <c:v>5481</c:v>
                </c:pt>
                <c:pt idx="5481">
                  <c:v>5482</c:v>
                </c:pt>
                <c:pt idx="5482">
                  <c:v>5483</c:v>
                </c:pt>
                <c:pt idx="5483">
                  <c:v>5484</c:v>
                </c:pt>
                <c:pt idx="5484">
                  <c:v>5485</c:v>
                </c:pt>
                <c:pt idx="5485">
                  <c:v>5486</c:v>
                </c:pt>
                <c:pt idx="5486">
                  <c:v>5487</c:v>
                </c:pt>
                <c:pt idx="5487">
                  <c:v>5488</c:v>
                </c:pt>
                <c:pt idx="5488">
                  <c:v>5489</c:v>
                </c:pt>
                <c:pt idx="5489">
                  <c:v>5490</c:v>
                </c:pt>
                <c:pt idx="5490">
                  <c:v>5491</c:v>
                </c:pt>
                <c:pt idx="5491">
                  <c:v>5492</c:v>
                </c:pt>
                <c:pt idx="5492">
                  <c:v>5493</c:v>
                </c:pt>
                <c:pt idx="5493">
                  <c:v>5494</c:v>
                </c:pt>
                <c:pt idx="5494">
                  <c:v>5495</c:v>
                </c:pt>
                <c:pt idx="5495">
                  <c:v>5496</c:v>
                </c:pt>
                <c:pt idx="5496">
                  <c:v>5497</c:v>
                </c:pt>
                <c:pt idx="5497">
                  <c:v>5498</c:v>
                </c:pt>
                <c:pt idx="5498">
                  <c:v>5499</c:v>
                </c:pt>
                <c:pt idx="5499">
                  <c:v>5500</c:v>
                </c:pt>
                <c:pt idx="5500">
                  <c:v>5501</c:v>
                </c:pt>
                <c:pt idx="5501">
                  <c:v>5502</c:v>
                </c:pt>
                <c:pt idx="5502">
                  <c:v>5503</c:v>
                </c:pt>
                <c:pt idx="5503">
                  <c:v>5504</c:v>
                </c:pt>
                <c:pt idx="5504">
                  <c:v>5505</c:v>
                </c:pt>
                <c:pt idx="5505">
                  <c:v>5506</c:v>
                </c:pt>
                <c:pt idx="5506">
                  <c:v>5507</c:v>
                </c:pt>
                <c:pt idx="5507">
                  <c:v>5508</c:v>
                </c:pt>
                <c:pt idx="5508">
                  <c:v>5509</c:v>
                </c:pt>
                <c:pt idx="5509">
                  <c:v>5510</c:v>
                </c:pt>
                <c:pt idx="5510">
                  <c:v>5511</c:v>
                </c:pt>
                <c:pt idx="5511">
                  <c:v>5512</c:v>
                </c:pt>
                <c:pt idx="5512">
                  <c:v>5513</c:v>
                </c:pt>
                <c:pt idx="5513">
                  <c:v>5514</c:v>
                </c:pt>
                <c:pt idx="5514">
                  <c:v>5515</c:v>
                </c:pt>
                <c:pt idx="5515">
                  <c:v>5516</c:v>
                </c:pt>
                <c:pt idx="5516">
                  <c:v>5517</c:v>
                </c:pt>
                <c:pt idx="5517">
                  <c:v>5518</c:v>
                </c:pt>
                <c:pt idx="5518">
                  <c:v>5519</c:v>
                </c:pt>
                <c:pt idx="5519">
                  <c:v>5520</c:v>
                </c:pt>
                <c:pt idx="5520">
                  <c:v>5521</c:v>
                </c:pt>
                <c:pt idx="5521">
                  <c:v>5522</c:v>
                </c:pt>
                <c:pt idx="5522">
                  <c:v>5523</c:v>
                </c:pt>
                <c:pt idx="5523">
                  <c:v>5524</c:v>
                </c:pt>
                <c:pt idx="5524">
                  <c:v>5525</c:v>
                </c:pt>
                <c:pt idx="5525">
                  <c:v>5526</c:v>
                </c:pt>
                <c:pt idx="5526">
                  <c:v>5527</c:v>
                </c:pt>
                <c:pt idx="5527">
                  <c:v>5528</c:v>
                </c:pt>
                <c:pt idx="5528">
                  <c:v>5529</c:v>
                </c:pt>
                <c:pt idx="5529">
                  <c:v>5530</c:v>
                </c:pt>
                <c:pt idx="5530">
                  <c:v>5531</c:v>
                </c:pt>
                <c:pt idx="5531">
                  <c:v>5532</c:v>
                </c:pt>
                <c:pt idx="5532">
                  <c:v>5533</c:v>
                </c:pt>
                <c:pt idx="5533">
                  <c:v>5534</c:v>
                </c:pt>
                <c:pt idx="5534">
                  <c:v>5535</c:v>
                </c:pt>
                <c:pt idx="5535">
                  <c:v>5536</c:v>
                </c:pt>
                <c:pt idx="5536">
                  <c:v>5537</c:v>
                </c:pt>
                <c:pt idx="5537">
                  <c:v>5538</c:v>
                </c:pt>
                <c:pt idx="5538">
                  <c:v>5539</c:v>
                </c:pt>
                <c:pt idx="5539">
                  <c:v>5540</c:v>
                </c:pt>
                <c:pt idx="5540">
                  <c:v>5541</c:v>
                </c:pt>
                <c:pt idx="5541">
                  <c:v>5542</c:v>
                </c:pt>
                <c:pt idx="5542">
                  <c:v>5543</c:v>
                </c:pt>
                <c:pt idx="5543">
                  <c:v>5544</c:v>
                </c:pt>
                <c:pt idx="5544">
                  <c:v>5545</c:v>
                </c:pt>
                <c:pt idx="5545">
                  <c:v>5546</c:v>
                </c:pt>
                <c:pt idx="5546">
                  <c:v>5547</c:v>
                </c:pt>
                <c:pt idx="5547">
                  <c:v>5548</c:v>
                </c:pt>
                <c:pt idx="5548">
                  <c:v>5549</c:v>
                </c:pt>
                <c:pt idx="5549">
                  <c:v>5550</c:v>
                </c:pt>
                <c:pt idx="5550">
                  <c:v>5551</c:v>
                </c:pt>
                <c:pt idx="5551">
                  <c:v>5552</c:v>
                </c:pt>
                <c:pt idx="5552">
                  <c:v>5553</c:v>
                </c:pt>
                <c:pt idx="5553">
                  <c:v>5554</c:v>
                </c:pt>
                <c:pt idx="5554">
                  <c:v>5555</c:v>
                </c:pt>
                <c:pt idx="5555">
                  <c:v>5556</c:v>
                </c:pt>
                <c:pt idx="5556">
                  <c:v>5557</c:v>
                </c:pt>
                <c:pt idx="5557">
                  <c:v>5558</c:v>
                </c:pt>
                <c:pt idx="5558">
                  <c:v>5559</c:v>
                </c:pt>
                <c:pt idx="5559">
                  <c:v>5560</c:v>
                </c:pt>
                <c:pt idx="5560">
                  <c:v>5561</c:v>
                </c:pt>
                <c:pt idx="5561">
                  <c:v>5562</c:v>
                </c:pt>
                <c:pt idx="5562">
                  <c:v>5563</c:v>
                </c:pt>
                <c:pt idx="5563">
                  <c:v>5564</c:v>
                </c:pt>
                <c:pt idx="5564">
                  <c:v>5565</c:v>
                </c:pt>
                <c:pt idx="5565">
                  <c:v>5566</c:v>
                </c:pt>
                <c:pt idx="5566">
                  <c:v>5567</c:v>
                </c:pt>
                <c:pt idx="5567">
                  <c:v>5568</c:v>
                </c:pt>
                <c:pt idx="5568">
                  <c:v>5569</c:v>
                </c:pt>
                <c:pt idx="5569">
                  <c:v>5570</c:v>
                </c:pt>
                <c:pt idx="5570">
                  <c:v>5571</c:v>
                </c:pt>
                <c:pt idx="5571">
                  <c:v>5572</c:v>
                </c:pt>
                <c:pt idx="5572">
                  <c:v>5573</c:v>
                </c:pt>
                <c:pt idx="5573">
                  <c:v>5574</c:v>
                </c:pt>
                <c:pt idx="5574">
                  <c:v>5575</c:v>
                </c:pt>
                <c:pt idx="5575">
                  <c:v>5576</c:v>
                </c:pt>
                <c:pt idx="5576">
                  <c:v>5577</c:v>
                </c:pt>
                <c:pt idx="5577">
                  <c:v>5578</c:v>
                </c:pt>
                <c:pt idx="5578">
                  <c:v>5579</c:v>
                </c:pt>
                <c:pt idx="5579">
                  <c:v>5580</c:v>
                </c:pt>
                <c:pt idx="5580">
                  <c:v>5581</c:v>
                </c:pt>
                <c:pt idx="5581">
                  <c:v>5582</c:v>
                </c:pt>
                <c:pt idx="5582">
                  <c:v>5583</c:v>
                </c:pt>
                <c:pt idx="5583">
                  <c:v>5584</c:v>
                </c:pt>
                <c:pt idx="5584">
                  <c:v>5585</c:v>
                </c:pt>
                <c:pt idx="5585">
                  <c:v>5586</c:v>
                </c:pt>
                <c:pt idx="5586">
                  <c:v>5587</c:v>
                </c:pt>
                <c:pt idx="5587">
                  <c:v>5588</c:v>
                </c:pt>
                <c:pt idx="5588">
                  <c:v>5589</c:v>
                </c:pt>
                <c:pt idx="5589">
                  <c:v>5590</c:v>
                </c:pt>
                <c:pt idx="5590">
                  <c:v>5591</c:v>
                </c:pt>
                <c:pt idx="5591">
                  <c:v>5592</c:v>
                </c:pt>
                <c:pt idx="5592">
                  <c:v>5593</c:v>
                </c:pt>
                <c:pt idx="5593">
                  <c:v>5594</c:v>
                </c:pt>
                <c:pt idx="5594">
                  <c:v>5595</c:v>
                </c:pt>
                <c:pt idx="5595">
                  <c:v>5596</c:v>
                </c:pt>
                <c:pt idx="5596">
                  <c:v>5597</c:v>
                </c:pt>
                <c:pt idx="5597">
                  <c:v>5598</c:v>
                </c:pt>
                <c:pt idx="5598">
                  <c:v>5599</c:v>
                </c:pt>
                <c:pt idx="5599">
                  <c:v>5600</c:v>
                </c:pt>
                <c:pt idx="5600">
                  <c:v>5601</c:v>
                </c:pt>
                <c:pt idx="5601">
                  <c:v>5602</c:v>
                </c:pt>
                <c:pt idx="5602">
                  <c:v>5603</c:v>
                </c:pt>
                <c:pt idx="5603">
                  <c:v>5604</c:v>
                </c:pt>
                <c:pt idx="5604">
                  <c:v>5605</c:v>
                </c:pt>
                <c:pt idx="5605">
                  <c:v>5606</c:v>
                </c:pt>
                <c:pt idx="5606">
                  <c:v>5607</c:v>
                </c:pt>
                <c:pt idx="5607">
                  <c:v>5608</c:v>
                </c:pt>
                <c:pt idx="5608">
                  <c:v>5609</c:v>
                </c:pt>
                <c:pt idx="5609">
                  <c:v>5610</c:v>
                </c:pt>
                <c:pt idx="5610">
                  <c:v>5611</c:v>
                </c:pt>
                <c:pt idx="5611">
                  <c:v>5612</c:v>
                </c:pt>
                <c:pt idx="5612">
                  <c:v>5613</c:v>
                </c:pt>
                <c:pt idx="5613">
                  <c:v>5614</c:v>
                </c:pt>
                <c:pt idx="5614">
                  <c:v>5615</c:v>
                </c:pt>
                <c:pt idx="5615">
                  <c:v>5616</c:v>
                </c:pt>
                <c:pt idx="5616">
                  <c:v>5617</c:v>
                </c:pt>
                <c:pt idx="5617">
                  <c:v>5618</c:v>
                </c:pt>
                <c:pt idx="5618">
                  <c:v>5619</c:v>
                </c:pt>
                <c:pt idx="5619">
                  <c:v>5620</c:v>
                </c:pt>
                <c:pt idx="5620">
                  <c:v>5621</c:v>
                </c:pt>
                <c:pt idx="5621">
                  <c:v>5622</c:v>
                </c:pt>
                <c:pt idx="5622">
                  <c:v>5623</c:v>
                </c:pt>
                <c:pt idx="5623">
                  <c:v>5624</c:v>
                </c:pt>
                <c:pt idx="5624">
                  <c:v>5625</c:v>
                </c:pt>
                <c:pt idx="5625">
                  <c:v>5626</c:v>
                </c:pt>
                <c:pt idx="5626">
                  <c:v>5627</c:v>
                </c:pt>
                <c:pt idx="5627">
                  <c:v>5628</c:v>
                </c:pt>
                <c:pt idx="5628">
                  <c:v>5629</c:v>
                </c:pt>
                <c:pt idx="5629">
                  <c:v>5630</c:v>
                </c:pt>
                <c:pt idx="5630">
                  <c:v>5631</c:v>
                </c:pt>
                <c:pt idx="5631">
                  <c:v>5632</c:v>
                </c:pt>
                <c:pt idx="5632">
                  <c:v>5633</c:v>
                </c:pt>
                <c:pt idx="5633">
                  <c:v>5634</c:v>
                </c:pt>
                <c:pt idx="5634">
                  <c:v>5635</c:v>
                </c:pt>
                <c:pt idx="5635">
                  <c:v>5636</c:v>
                </c:pt>
                <c:pt idx="5636">
                  <c:v>5637</c:v>
                </c:pt>
                <c:pt idx="5637">
                  <c:v>5638</c:v>
                </c:pt>
                <c:pt idx="5638">
                  <c:v>5639</c:v>
                </c:pt>
                <c:pt idx="5639">
                  <c:v>5640</c:v>
                </c:pt>
                <c:pt idx="5640">
                  <c:v>5641</c:v>
                </c:pt>
                <c:pt idx="5641">
                  <c:v>5642</c:v>
                </c:pt>
                <c:pt idx="5642">
                  <c:v>5643</c:v>
                </c:pt>
                <c:pt idx="5643">
                  <c:v>5644</c:v>
                </c:pt>
                <c:pt idx="5644">
                  <c:v>5645</c:v>
                </c:pt>
                <c:pt idx="5645">
                  <c:v>5646</c:v>
                </c:pt>
                <c:pt idx="5646">
                  <c:v>5647</c:v>
                </c:pt>
                <c:pt idx="5647">
                  <c:v>5648</c:v>
                </c:pt>
                <c:pt idx="5648">
                  <c:v>5649</c:v>
                </c:pt>
                <c:pt idx="5649">
                  <c:v>5650</c:v>
                </c:pt>
                <c:pt idx="5650">
                  <c:v>5651</c:v>
                </c:pt>
                <c:pt idx="5651">
                  <c:v>5652</c:v>
                </c:pt>
                <c:pt idx="5652">
                  <c:v>5653</c:v>
                </c:pt>
                <c:pt idx="5653">
                  <c:v>5654</c:v>
                </c:pt>
                <c:pt idx="5654">
                  <c:v>5655</c:v>
                </c:pt>
                <c:pt idx="5655">
                  <c:v>5656</c:v>
                </c:pt>
                <c:pt idx="5656">
                  <c:v>5657</c:v>
                </c:pt>
                <c:pt idx="5657">
                  <c:v>5658</c:v>
                </c:pt>
                <c:pt idx="5658">
                  <c:v>5659</c:v>
                </c:pt>
                <c:pt idx="5659">
                  <c:v>5660</c:v>
                </c:pt>
                <c:pt idx="5660">
                  <c:v>5661</c:v>
                </c:pt>
                <c:pt idx="5661">
                  <c:v>5662</c:v>
                </c:pt>
                <c:pt idx="5662">
                  <c:v>5663</c:v>
                </c:pt>
                <c:pt idx="5663">
                  <c:v>5664</c:v>
                </c:pt>
                <c:pt idx="5664">
                  <c:v>5665</c:v>
                </c:pt>
                <c:pt idx="5665">
                  <c:v>5666</c:v>
                </c:pt>
                <c:pt idx="5666">
                  <c:v>5667</c:v>
                </c:pt>
                <c:pt idx="5667">
                  <c:v>5668</c:v>
                </c:pt>
                <c:pt idx="5668">
                  <c:v>5669</c:v>
                </c:pt>
                <c:pt idx="5669">
                  <c:v>5670</c:v>
                </c:pt>
                <c:pt idx="5670">
                  <c:v>5671</c:v>
                </c:pt>
                <c:pt idx="5671">
                  <c:v>5672</c:v>
                </c:pt>
                <c:pt idx="5672">
                  <c:v>5673</c:v>
                </c:pt>
                <c:pt idx="5673">
                  <c:v>5674</c:v>
                </c:pt>
                <c:pt idx="5674">
                  <c:v>5675</c:v>
                </c:pt>
                <c:pt idx="5675">
                  <c:v>5676</c:v>
                </c:pt>
                <c:pt idx="5676">
                  <c:v>5677</c:v>
                </c:pt>
                <c:pt idx="5677">
                  <c:v>5678</c:v>
                </c:pt>
                <c:pt idx="5678">
                  <c:v>5679</c:v>
                </c:pt>
                <c:pt idx="5679">
                  <c:v>5680</c:v>
                </c:pt>
                <c:pt idx="5680">
                  <c:v>5681</c:v>
                </c:pt>
                <c:pt idx="5681">
                  <c:v>5682</c:v>
                </c:pt>
                <c:pt idx="5682">
                  <c:v>5683</c:v>
                </c:pt>
                <c:pt idx="5683">
                  <c:v>5684</c:v>
                </c:pt>
                <c:pt idx="5684">
                  <c:v>5685</c:v>
                </c:pt>
                <c:pt idx="5685">
                  <c:v>5686</c:v>
                </c:pt>
                <c:pt idx="5686">
                  <c:v>5687</c:v>
                </c:pt>
                <c:pt idx="5687">
                  <c:v>5688</c:v>
                </c:pt>
                <c:pt idx="5688">
                  <c:v>5689</c:v>
                </c:pt>
                <c:pt idx="5689">
                  <c:v>5690</c:v>
                </c:pt>
                <c:pt idx="5690">
                  <c:v>5691</c:v>
                </c:pt>
                <c:pt idx="5691">
                  <c:v>5692</c:v>
                </c:pt>
                <c:pt idx="5692">
                  <c:v>5693</c:v>
                </c:pt>
                <c:pt idx="5693">
                  <c:v>5694</c:v>
                </c:pt>
                <c:pt idx="5694">
                  <c:v>5695</c:v>
                </c:pt>
                <c:pt idx="5695">
                  <c:v>5696</c:v>
                </c:pt>
                <c:pt idx="5696">
                  <c:v>5697</c:v>
                </c:pt>
                <c:pt idx="5697">
                  <c:v>5698</c:v>
                </c:pt>
                <c:pt idx="5698">
                  <c:v>5699</c:v>
                </c:pt>
                <c:pt idx="5699">
                  <c:v>5700</c:v>
                </c:pt>
                <c:pt idx="5700">
                  <c:v>5701</c:v>
                </c:pt>
                <c:pt idx="5701">
                  <c:v>5702</c:v>
                </c:pt>
                <c:pt idx="5702">
                  <c:v>5703</c:v>
                </c:pt>
                <c:pt idx="5703">
                  <c:v>5704</c:v>
                </c:pt>
                <c:pt idx="5704">
                  <c:v>5705</c:v>
                </c:pt>
                <c:pt idx="5705">
                  <c:v>5706</c:v>
                </c:pt>
                <c:pt idx="5706">
                  <c:v>5707</c:v>
                </c:pt>
                <c:pt idx="5707">
                  <c:v>5708</c:v>
                </c:pt>
                <c:pt idx="5708">
                  <c:v>5709</c:v>
                </c:pt>
                <c:pt idx="5709">
                  <c:v>5710</c:v>
                </c:pt>
                <c:pt idx="5710">
                  <c:v>5711</c:v>
                </c:pt>
                <c:pt idx="5711">
                  <c:v>5712</c:v>
                </c:pt>
                <c:pt idx="5712">
                  <c:v>5713</c:v>
                </c:pt>
                <c:pt idx="5713">
                  <c:v>5714</c:v>
                </c:pt>
                <c:pt idx="5714">
                  <c:v>5715</c:v>
                </c:pt>
                <c:pt idx="5715">
                  <c:v>5716</c:v>
                </c:pt>
                <c:pt idx="5716">
                  <c:v>5717</c:v>
                </c:pt>
                <c:pt idx="5717">
                  <c:v>5718</c:v>
                </c:pt>
                <c:pt idx="5718">
                  <c:v>5719</c:v>
                </c:pt>
                <c:pt idx="5719">
                  <c:v>5720</c:v>
                </c:pt>
                <c:pt idx="5720">
                  <c:v>5721</c:v>
                </c:pt>
                <c:pt idx="5721">
                  <c:v>5722</c:v>
                </c:pt>
                <c:pt idx="5722">
                  <c:v>5723</c:v>
                </c:pt>
                <c:pt idx="5723">
                  <c:v>5724</c:v>
                </c:pt>
                <c:pt idx="5724">
                  <c:v>5725</c:v>
                </c:pt>
                <c:pt idx="5725">
                  <c:v>5726</c:v>
                </c:pt>
                <c:pt idx="5726">
                  <c:v>5727</c:v>
                </c:pt>
                <c:pt idx="5727">
                  <c:v>5728</c:v>
                </c:pt>
                <c:pt idx="5728">
                  <c:v>5729</c:v>
                </c:pt>
                <c:pt idx="5729">
                  <c:v>5730</c:v>
                </c:pt>
                <c:pt idx="5730">
                  <c:v>5731</c:v>
                </c:pt>
                <c:pt idx="5731">
                  <c:v>5732</c:v>
                </c:pt>
                <c:pt idx="5732">
                  <c:v>5733</c:v>
                </c:pt>
                <c:pt idx="5733">
                  <c:v>5734</c:v>
                </c:pt>
                <c:pt idx="5734">
                  <c:v>5735</c:v>
                </c:pt>
                <c:pt idx="5735">
                  <c:v>5736</c:v>
                </c:pt>
                <c:pt idx="5736">
                  <c:v>5737</c:v>
                </c:pt>
                <c:pt idx="5737">
                  <c:v>5738</c:v>
                </c:pt>
                <c:pt idx="5738">
                  <c:v>5739</c:v>
                </c:pt>
                <c:pt idx="5739">
                  <c:v>5740</c:v>
                </c:pt>
                <c:pt idx="5740">
                  <c:v>5741</c:v>
                </c:pt>
                <c:pt idx="5741">
                  <c:v>5742</c:v>
                </c:pt>
                <c:pt idx="5742">
                  <c:v>5743</c:v>
                </c:pt>
                <c:pt idx="5743">
                  <c:v>5744</c:v>
                </c:pt>
                <c:pt idx="5744">
                  <c:v>5745</c:v>
                </c:pt>
                <c:pt idx="5745">
                  <c:v>5746</c:v>
                </c:pt>
                <c:pt idx="5746">
                  <c:v>5747</c:v>
                </c:pt>
                <c:pt idx="5747">
                  <c:v>5748</c:v>
                </c:pt>
                <c:pt idx="5748">
                  <c:v>5749</c:v>
                </c:pt>
                <c:pt idx="5749">
                  <c:v>5750</c:v>
                </c:pt>
                <c:pt idx="5750">
                  <c:v>5751</c:v>
                </c:pt>
                <c:pt idx="5751">
                  <c:v>5752</c:v>
                </c:pt>
                <c:pt idx="5752">
                  <c:v>5753</c:v>
                </c:pt>
                <c:pt idx="5753">
                  <c:v>5754</c:v>
                </c:pt>
                <c:pt idx="5754">
                  <c:v>5755</c:v>
                </c:pt>
                <c:pt idx="5755">
                  <c:v>5756</c:v>
                </c:pt>
                <c:pt idx="5756">
                  <c:v>5757</c:v>
                </c:pt>
                <c:pt idx="5757">
                  <c:v>5758</c:v>
                </c:pt>
                <c:pt idx="5758">
                  <c:v>5759</c:v>
                </c:pt>
                <c:pt idx="5759">
                  <c:v>5760</c:v>
                </c:pt>
                <c:pt idx="5760">
                  <c:v>5761</c:v>
                </c:pt>
                <c:pt idx="5761">
                  <c:v>5762</c:v>
                </c:pt>
                <c:pt idx="5762">
                  <c:v>5763</c:v>
                </c:pt>
                <c:pt idx="5763">
                  <c:v>5764</c:v>
                </c:pt>
                <c:pt idx="5764">
                  <c:v>5765</c:v>
                </c:pt>
                <c:pt idx="5765">
                  <c:v>5766</c:v>
                </c:pt>
                <c:pt idx="5766">
                  <c:v>5767</c:v>
                </c:pt>
                <c:pt idx="5767">
                  <c:v>5768</c:v>
                </c:pt>
                <c:pt idx="5768">
                  <c:v>5769</c:v>
                </c:pt>
                <c:pt idx="5769">
                  <c:v>5770</c:v>
                </c:pt>
                <c:pt idx="5770">
                  <c:v>5771</c:v>
                </c:pt>
                <c:pt idx="5771">
                  <c:v>5772</c:v>
                </c:pt>
                <c:pt idx="5772">
                  <c:v>5773</c:v>
                </c:pt>
                <c:pt idx="5773">
                  <c:v>5774</c:v>
                </c:pt>
                <c:pt idx="5774">
                  <c:v>5775</c:v>
                </c:pt>
                <c:pt idx="5775">
                  <c:v>5776</c:v>
                </c:pt>
                <c:pt idx="5776">
                  <c:v>5777</c:v>
                </c:pt>
                <c:pt idx="5777">
                  <c:v>5778</c:v>
                </c:pt>
                <c:pt idx="5778">
                  <c:v>5779</c:v>
                </c:pt>
                <c:pt idx="5779">
                  <c:v>5780</c:v>
                </c:pt>
                <c:pt idx="5780">
                  <c:v>5781</c:v>
                </c:pt>
                <c:pt idx="5781">
                  <c:v>5782</c:v>
                </c:pt>
                <c:pt idx="5782">
                  <c:v>5783</c:v>
                </c:pt>
                <c:pt idx="5783">
                  <c:v>5784</c:v>
                </c:pt>
                <c:pt idx="5784">
                  <c:v>5785</c:v>
                </c:pt>
                <c:pt idx="5785">
                  <c:v>5786</c:v>
                </c:pt>
                <c:pt idx="5786">
                  <c:v>5787</c:v>
                </c:pt>
                <c:pt idx="5787">
                  <c:v>5788</c:v>
                </c:pt>
                <c:pt idx="5788">
                  <c:v>5789</c:v>
                </c:pt>
                <c:pt idx="5789">
                  <c:v>5790</c:v>
                </c:pt>
                <c:pt idx="5790">
                  <c:v>5791</c:v>
                </c:pt>
                <c:pt idx="5791">
                  <c:v>5792</c:v>
                </c:pt>
                <c:pt idx="5792">
                  <c:v>5793</c:v>
                </c:pt>
                <c:pt idx="5793">
                  <c:v>5794</c:v>
                </c:pt>
                <c:pt idx="5794">
                  <c:v>5795</c:v>
                </c:pt>
                <c:pt idx="5795">
                  <c:v>5796</c:v>
                </c:pt>
                <c:pt idx="5796">
                  <c:v>5797</c:v>
                </c:pt>
                <c:pt idx="5797">
                  <c:v>5798</c:v>
                </c:pt>
                <c:pt idx="5798">
                  <c:v>5799</c:v>
                </c:pt>
                <c:pt idx="5799">
                  <c:v>5800</c:v>
                </c:pt>
                <c:pt idx="5800">
                  <c:v>5801</c:v>
                </c:pt>
                <c:pt idx="5801">
                  <c:v>5802</c:v>
                </c:pt>
                <c:pt idx="5802">
                  <c:v>5803</c:v>
                </c:pt>
                <c:pt idx="5803">
                  <c:v>5804</c:v>
                </c:pt>
                <c:pt idx="5804">
                  <c:v>5805</c:v>
                </c:pt>
                <c:pt idx="5805">
                  <c:v>5806</c:v>
                </c:pt>
                <c:pt idx="5806">
                  <c:v>5807</c:v>
                </c:pt>
                <c:pt idx="5807">
                  <c:v>5808</c:v>
                </c:pt>
                <c:pt idx="5808">
                  <c:v>5809</c:v>
                </c:pt>
                <c:pt idx="5809">
                  <c:v>5810</c:v>
                </c:pt>
                <c:pt idx="5810">
                  <c:v>5811</c:v>
                </c:pt>
                <c:pt idx="5811">
                  <c:v>5812</c:v>
                </c:pt>
                <c:pt idx="5812">
                  <c:v>5813</c:v>
                </c:pt>
                <c:pt idx="5813">
                  <c:v>5814</c:v>
                </c:pt>
                <c:pt idx="5814">
                  <c:v>5815</c:v>
                </c:pt>
                <c:pt idx="5815">
                  <c:v>5816</c:v>
                </c:pt>
                <c:pt idx="5816">
                  <c:v>5817</c:v>
                </c:pt>
                <c:pt idx="5817">
                  <c:v>5818</c:v>
                </c:pt>
                <c:pt idx="5818">
                  <c:v>5819</c:v>
                </c:pt>
                <c:pt idx="5819">
                  <c:v>5820</c:v>
                </c:pt>
                <c:pt idx="5820">
                  <c:v>5821</c:v>
                </c:pt>
                <c:pt idx="5821">
                  <c:v>5822</c:v>
                </c:pt>
                <c:pt idx="5822">
                  <c:v>5823</c:v>
                </c:pt>
                <c:pt idx="5823">
                  <c:v>5824</c:v>
                </c:pt>
                <c:pt idx="5824">
                  <c:v>5825</c:v>
                </c:pt>
                <c:pt idx="5825">
                  <c:v>5826</c:v>
                </c:pt>
                <c:pt idx="5826">
                  <c:v>5827</c:v>
                </c:pt>
                <c:pt idx="5827">
                  <c:v>5828</c:v>
                </c:pt>
                <c:pt idx="5828">
                  <c:v>5829</c:v>
                </c:pt>
                <c:pt idx="5829">
                  <c:v>5830</c:v>
                </c:pt>
                <c:pt idx="5830">
                  <c:v>5831</c:v>
                </c:pt>
                <c:pt idx="5831">
                  <c:v>5832</c:v>
                </c:pt>
                <c:pt idx="5832">
                  <c:v>5833</c:v>
                </c:pt>
                <c:pt idx="5833">
                  <c:v>5834</c:v>
                </c:pt>
                <c:pt idx="5834">
                  <c:v>5835</c:v>
                </c:pt>
                <c:pt idx="5835">
                  <c:v>5836</c:v>
                </c:pt>
                <c:pt idx="5836">
                  <c:v>5837</c:v>
                </c:pt>
                <c:pt idx="5837">
                  <c:v>5838</c:v>
                </c:pt>
                <c:pt idx="5838">
                  <c:v>5839</c:v>
                </c:pt>
                <c:pt idx="5839">
                  <c:v>5840</c:v>
                </c:pt>
                <c:pt idx="5840">
                  <c:v>5841</c:v>
                </c:pt>
                <c:pt idx="5841">
                  <c:v>5842</c:v>
                </c:pt>
                <c:pt idx="5842">
                  <c:v>5843</c:v>
                </c:pt>
                <c:pt idx="5843">
                  <c:v>5844</c:v>
                </c:pt>
                <c:pt idx="5844">
                  <c:v>5845</c:v>
                </c:pt>
                <c:pt idx="5845">
                  <c:v>5846</c:v>
                </c:pt>
                <c:pt idx="5846">
                  <c:v>5847</c:v>
                </c:pt>
                <c:pt idx="5847">
                  <c:v>5848</c:v>
                </c:pt>
                <c:pt idx="5848">
                  <c:v>5849</c:v>
                </c:pt>
                <c:pt idx="5849">
                  <c:v>5850</c:v>
                </c:pt>
                <c:pt idx="5850">
                  <c:v>5851</c:v>
                </c:pt>
                <c:pt idx="5851">
                  <c:v>5852</c:v>
                </c:pt>
                <c:pt idx="5852">
                  <c:v>5853</c:v>
                </c:pt>
                <c:pt idx="5853">
                  <c:v>5854</c:v>
                </c:pt>
                <c:pt idx="5854">
                  <c:v>5855</c:v>
                </c:pt>
                <c:pt idx="5855">
                  <c:v>5856</c:v>
                </c:pt>
                <c:pt idx="5856">
                  <c:v>5857</c:v>
                </c:pt>
                <c:pt idx="5857">
                  <c:v>5858</c:v>
                </c:pt>
                <c:pt idx="5858">
                  <c:v>5859</c:v>
                </c:pt>
                <c:pt idx="5859">
                  <c:v>5860</c:v>
                </c:pt>
                <c:pt idx="5860">
                  <c:v>5861</c:v>
                </c:pt>
                <c:pt idx="5861">
                  <c:v>5862</c:v>
                </c:pt>
                <c:pt idx="5862">
                  <c:v>5863</c:v>
                </c:pt>
                <c:pt idx="5863">
                  <c:v>5864</c:v>
                </c:pt>
                <c:pt idx="5864">
                  <c:v>5865</c:v>
                </c:pt>
                <c:pt idx="5865">
                  <c:v>5866</c:v>
                </c:pt>
                <c:pt idx="5866">
                  <c:v>5867</c:v>
                </c:pt>
                <c:pt idx="5867">
                  <c:v>5868</c:v>
                </c:pt>
                <c:pt idx="5868">
                  <c:v>5869</c:v>
                </c:pt>
                <c:pt idx="5869">
                  <c:v>5870</c:v>
                </c:pt>
                <c:pt idx="5870">
                  <c:v>5871</c:v>
                </c:pt>
                <c:pt idx="5871">
                  <c:v>5872</c:v>
                </c:pt>
                <c:pt idx="5872">
                  <c:v>5873</c:v>
                </c:pt>
                <c:pt idx="5873">
                  <c:v>5874</c:v>
                </c:pt>
                <c:pt idx="5874">
                  <c:v>5875</c:v>
                </c:pt>
                <c:pt idx="5875">
                  <c:v>5876</c:v>
                </c:pt>
                <c:pt idx="5876">
                  <c:v>5877</c:v>
                </c:pt>
                <c:pt idx="5877">
                  <c:v>5878</c:v>
                </c:pt>
                <c:pt idx="5878">
                  <c:v>5879</c:v>
                </c:pt>
                <c:pt idx="5879">
                  <c:v>5880</c:v>
                </c:pt>
                <c:pt idx="5880">
                  <c:v>5881</c:v>
                </c:pt>
                <c:pt idx="5881">
                  <c:v>5882</c:v>
                </c:pt>
                <c:pt idx="5882">
                  <c:v>5883</c:v>
                </c:pt>
                <c:pt idx="5883">
                  <c:v>5884</c:v>
                </c:pt>
                <c:pt idx="5884">
                  <c:v>5885</c:v>
                </c:pt>
                <c:pt idx="5885">
                  <c:v>5886</c:v>
                </c:pt>
                <c:pt idx="5886">
                  <c:v>5887</c:v>
                </c:pt>
                <c:pt idx="5887">
                  <c:v>5888</c:v>
                </c:pt>
                <c:pt idx="5888">
                  <c:v>5889</c:v>
                </c:pt>
                <c:pt idx="5889">
                  <c:v>5890</c:v>
                </c:pt>
                <c:pt idx="5890">
                  <c:v>5891</c:v>
                </c:pt>
                <c:pt idx="5891">
                  <c:v>5892</c:v>
                </c:pt>
                <c:pt idx="5892">
                  <c:v>5893</c:v>
                </c:pt>
                <c:pt idx="5893">
                  <c:v>5894</c:v>
                </c:pt>
                <c:pt idx="5894">
                  <c:v>5895</c:v>
                </c:pt>
                <c:pt idx="5895">
                  <c:v>5896</c:v>
                </c:pt>
                <c:pt idx="5896">
                  <c:v>5897</c:v>
                </c:pt>
                <c:pt idx="5897">
                  <c:v>5898</c:v>
                </c:pt>
                <c:pt idx="5898">
                  <c:v>5899</c:v>
                </c:pt>
                <c:pt idx="5899">
                  <c:v>5900</c:v>
                </c:pt>
                <c:pt idx="5900">
                  <c:v>5901</c:v>
                </c:pt>
                <c:pt idx="5901">
                  <c:v>5902</c:v>
                </c:pt>
                <c:pt idx="5902">
                  <c:v>5903</c:v>
                </c:pt>
                <c:pt idx="5903">
                  <c:v>5904</c:v>
                </c:pt>
                <c:pt idx="5904">
                  <c:v>5905</c:v>
                </c:pt>
                <c:pt idx="5905">
                  <c:v>5906</c:v>
                </c:pt>
                <c:pt idx="5906">
                  <c:v>5907</c:v>
                </c:pt>
                <c:pt idx="5907">
                  <c:v>5908</c:v>
                </c:pt>
                <c:pt idx="5908">
                  <c:v>5909</c:v>
                </c:pt>
                <c:pt idx="5909">
                  <c:v>5910</c:v>
                </c:pt>
                <c:pt idx="5910">
                  <c:v>5911</c:v>
                </c:pt>
                <c:pt idx="5911">
                  <c:v>5912</c:v>
                </c:pt>
                <c:pt idx="5912">
                  <c:v>5913</c:v>
                </c:pt>
                <c:pt idx="5913">
                  <c:v>5914</c:v>
                </c:pt>
                <c:pt idx="5914">
                  <c:v>5915</c:v>
                </c:pt>
                <c:pt idx="5915">
                  <c:v>5916</c:v>
                </c:pt>
                <c:pt idx="5916">
                  <c:v>5917</c:v>
                </c:pt>
                <c:pt idx="5917">
                  <c:v>5918</c:v>
                </c:pt>
                <c:pt idx="5918">
                  <c:v>5919</c:v>
                </c:pt>
                <c:pt idx="5919">
                  <c:v>5920</c:v>
                </c:pt>
                <c:pt idx="5920">
                  <c:v>5921</c:v>
                </c:pt>
                <c:pt idx="5921">
                  <c:v>5922</c:v>
                </c:pt>
                <c:pt idx="5922">
                  <c:v>5923</c:v>
                </c:pt>
                <c:pt idx="5923">
                  <c:v>5924</c:v>
                </c:pt>
                <c:pt idx="5924">
                  <c:v>5925</c:v>
                </c:pt>
                <c:pt idx="5925">
                  <c:v>5926</c:v>
                </c:pt>
                <c:pt idx="5926">
                  <c:v>5927</c:v>
                </c:pt>
                <c:pt idx="5927">
                  <c:v>5928</c:v>
                </c:pt>
                <c:pt idx="5928">
                  <c:v>5929</c:v>
                </c:pt>
                <c:pt idx="5929">
                  <c:v>5930</c:v>
                </c:pt>
                <c:pt idx="5930">
                  <c:v>5931</c:v>
                </c:pt>
                <c:pt idx="5931">
                  <c:v>5932</c:v>
                </c:pt>
                <c:pt idx="5932">
                  <c:v>5933</c:v>
                </c:pt>
                <c:pt idx="5933">
                  <c:v>5934</c:v>
                </c:pt>
                <c:pt idx="5934">
                  <c:v>5935</c:v>
                </c:pt>
                <c:pt idx="5935">
                  <c:v>5936</c:v>
                </c:pt>
                <c:pt idx="5936">
                  <c:v>5937</c:v>
                </c:pt>
                <c:pt idx="5937">
                  <c:v>5938</c:v>
                </c:pt>
                <c:pt idx="5938">
                  <c:v>5939</c:v>
                </c:pt>
                <c:pt idx="5939">
                  <c:v>5940</c:v>
                </c:pt>
                <c:pt idx="5940">
                  <c:v>5941</c:v>
                </c:pt>
                <c:pt idx="5941">
                  <c:v>5942</c:v>
                </c:pt>
                <c:pt idx="5942">
                  <c:v>5943</c:v>
                </c:pt>
                <c:pt idx="5943">
                  <c:v>5944</c:v>
                </c:pt>
                <c:pt idx="5944">
                  <c:v>5945</c:v>
                </c:pt>
                <c:pt idx="5945">
                  <c:v>5946</c:v>
                </c:pt>
                <c:pt idx="5946">
                  <c:v>5947</c:v>
                </c:pt>
                <c:pt idx="5947">
                  <c:v>5948</c:v>
                </c:pt>
                <c:pt idx="5948">
                  <c:v>5949</c:v>
                </c:pt>
                <c:pt idx="5949">
                  <c:v>5950</c:v>
                </c:pt>
                <c:pt idx="5950">
                  <c:v>5951</c:v>
                </c:pt>
                <c:pt idx="5951">
                  <c:v>5952</c:v>
                </c:pt>
                <c:pt idx="5952">
                  <c:v>5953</c:v>
                </c:pt>
                <c:pt idx="5953">
                  <c:v>5954</c:v>
                </c:pt>
                <c:pt idx="5954">
                  <c:v>5955</c:v>
                </c:pt>
                <c:pt idx="5955">
                  <c:v>5956</c:v>
                </c:pt>
                <c:pt idx="5956">
                  <c:v>5957</c:v>
                </c:pt>
                <c:pt idx="5957">
                  <c:v>5958</c:v>
                </c:pt>
                <c:pt idx="5958">
                  <c:v>5959</c:v>
                </c:pt>
                <c:pt idx="5959">
                  <c:v>5960</c:v>
                </c:pt>
                <c:pt idx="5960">
                  <c:v>5961</c:v>
                </c:pt>
                <c:pt idx="5961">
                  <c:v>5962</c:v>
                </c:pt>
                <c:pt idx="5962">
                  <c:v>5963</c:v>
                </c:pt>
                <c:pt idx="5963">
                  <c:v>5964</c:v>
                </c:pt>
                <c:pt idx="5964">
                  <c:v>5965</c:v>
                </c:pt>
                <c:pt idx="5965">
                  <c:v>5966</c:v>
                </c:pt>
                <c:pt idx="5966">
                  <c:v>5967</c:v>
                </c:pt>
                <c:pt idx="5967">
                  <c:v>5968</c:v>
                </c:pt>
                <c:pt idx="5968">
                  <c:v>5969</c:v>
                </c:pt>
                <c:pt idx="5969">
                  <c:v>5970</c:v>
                </c:pt>
                <c:pt idx="5970">
                  <c:v>5971</c:v>
                </c:pt>
                <c:pt idx="5971">
                  <c:v>5972</c:v>
                </c:pt>
                <c:pt idx="5972">
                  <c:v>5973</c:v>
                </c:pt>
                <c:pt idx="5973">
                  <c:v>5974</c:v>
                </c:pt>
                <c:pt idx="5974">
                  <c:v>5975</c:v>
                </c:pt>
                <c:pt idx="5975">
                  <c:v>5976</c:v>
                </c:pt>
                <c:pt idx="5976">
                  <c:v>5977</c:v>
                </c:pt>
                <c:pt idx="5977">
                  <c:v>5978</c:v>
                </c:pt>
                <c:pt idx="5978">
                  <c:v>5979</c:v>
                </c:pt>
                <c:pt idx="5979">
                  <c:v>5980</c:v>
                </c:pt>
                <c:pt idx="5980">
                  <c:v>5981</c:v>
                </c:pt>
                <c:pt idx="5981">
                  <c:v>5982</c:v>
                </c:pt>
                <c:pt idx="5982">
                  <c:v>5983</c:v>
                </c:pt>
                <c:pt idx="5983">
                  <c:v>5984</c:v>
                </c:pt>
                <c:pt idx="5984">
                  <c:v>5985</c:v>
                </c:pt>
                <c:pt idx="5985">
                  <c:v>5986</c:v>
                </c:pt>
                <c:pt idx="5986">
                  <c:v>5987</c:v>
                </c:pt>
                <c:pt idx="5987">
                  <c:v>5988</c:v>
                </c:pt>
                <c:pt idx="5988">
                  <c:v>5989</c:v>
                </c:pt>
                <c:pt idx="5989">
                  <c:v>5990</c:v>
                </c:pt>
                <c:pt idx="5990">
                  <c:v>5991</c:v>
                </c:pt>
                <c:pt idx="5991">
                  <c:v>5992</c:v>
                </c:pt>
                <c:pt idx="5992">
                  <c:v>5993</c:v>
                </c:pt>
                <c:pt idx="5993">
                  <c:v>5994</c:v>
                </c:pt>
                <c:pt idx="5994">
                  <c:v>5995</c:v>
                </c:pt>
                <c:pt idx="5995">
                  <c:v>5996</c:v>
                </c:pt>
                <c:pt idx="5996">
                  <c:v>5997</c:v>
                </c:pt>
                <c:pt idx="5997">
                  <c:v>5998</c:v>
                </c:pt>
                <c:pt idx="5998">
                  <c:v>5999</c:v>
                </c:pt>
                <c:pt idx="5999">
                  <c:v>6000</c:v>
                </c:pt>
                <c:pt idx="6000">
                  <c:v>6001</c:v>
                </c:pt>
                <c:pt idx="6001">
                  <c:v>6002</c:v>
                </c:pt>
                <c:pt idx="6002">
                  <c:v>6003</c:v>
                </c:pt>
                <c:pt idx="6003">
                  <c:v>6004</c:v>
                </c:pt>
                <c:pt idx="6004">
                  <c:v>6005</c:v>
                </c:pt>
                <c:pt idx="6005">
                  <c:v>6006</c:v>
                </c:pt>
                <c:pt idx="6006">
                  <c:v>6007</c:v>
                </c:pt>
                <c:pt idx="6007">
                  <c:v>6008</c:v>
                </c:pt>
                <c:pt idx="6008">
                  <c:v>6009</c:v>
                </c:pt>
                <c:pt idx="6009">
                  <c:v>6010</c:v>
                </c:pt>
                <c:pt idx="6010">
                  <c:v>6011</c:v>
                </c:pt>
                <c:pt idx="6011">
                  <c:v>6012</c:v>
                </c:pt>
                <c:pt idx="6012">
                  <c:v>6013</c:v>
                </c:pt>
                <c:pt idx="6013">
                  <c:v>6014</c:v>
                </c:pt>
                <c:pt idx="6014">
                  <c:v>6015</c:v>
                </c:pt>
                <c:pt idx="6015">
                  <c:v>6016</c:v>
                </c:pt>
                <c:pt idx="6016">
                  <c:v>6017</c:v>
                </c:pt>
                <c:pt idx="6017">
                  <c:v>6018</c:v>
                </c:pt>
                <c:pt idx="6018">
                  <c:v>6019</c:v>
                </c:pt>
                <c:pt idx="6019">
                  <c:v>6020</c:v>
                </c:pt>
                <c:pt idx="6020">
                  <c:v>6021</c:v>
                </c:pt>
                <c:pt idx="6021">
                  <c:v>6022</c:v>
                </c:pt>
                <c:pt idx="6022">
                  <c:v>6023</c:v>
                </c:pt>
                <c:pt idx="6023">
                  <c:v>6024</c:v>
                </c:pt>
                <c:pt idx="6024">
                  <c:v>6025</c:v>
                </c:pt>
                <c:pt idx="6025">
                  <c:v>6026</c:v>
                </c:pt>
                <c:pt idx="6026">
                  <c:v>6027</c:v>
                </c:pt>
                <c:pt idx="6027">
                  <c:v>6028</c:v>
                </c:pt>
                <c:pt idx="6028">
                  <c:v>6029</c:v>
                </c:pt>
                <c:pt idx="6029">
                  <c:v>6030</c:v>
                </c:pt>
                <c:pt idx="6030">
                  <c:v>6031</c:v>
                </c:pt>
                <c:pt idx="6031">
                  <c:v>6032</c:v>
                </c:pt>
                <c:pt idx="6032">
                  <c:v>6033</c:v>
                </c:pt>
                <c:pt idx="6033">
                  <c:v>6034</c:v>
                </c:pt>
                <c:pt idx="6034">
                  <c:v>6035</c:v>
                </c:pt>
                <c:pt idx="6035">
                  <c:v>6036</c:v>
                </c:pt>
                <c:pt idx="6036">
                  <c:v>6037</c:v>
                </c:pt>
                <c:pt idx="6037">
                  <c:v>6038</c:v>
                </c:pt>
                <c:pt idx="6038">
                  <c:v>6039</c:v>
                </c:pt>
                <c:pt idx="6039">
                  <c:v>6040</c:v>
                </c:pt>
                <c:pt idx="6040">
                  <c:v>6041</c:v>
                </c:pt>
                <c:pt idx="6041">
                  <c:v>6042</c:v>
                </c:pt>
                <c:pt idx="6042">
                  <c:v>6043</c:v>
                </c:pt>
                <c:pt idx="6043">
                  <c:v>6044</c:v>
                </c:pt>
                <c:pt idx="6044">
                  <c:v>6045</c:v>
                </c:pt>
                <c:pt idx="6045">
                  <c:v>6046</c:v>
                </c:pt>
                <c:pt idx="6046">
                  <c:v>6047</c:v>
                </c:pt>
                <c:pt idx="6047">
                  <c:v>6048</c:v>
                </c:pt>
                <c:pt idx="6048">
                  <c:v>6049</c:v>
                </c:pt>
                <c:pt idx="6049">
                  <c:v>6050</c:v>
                </c:pt>
                <c:pt idx="6050">
                  <c:v>6051</c:v>
                </c:pt>
                <c:pt idx="6051">
                  <c:v>6052</c:v>
                </c:pt>
                <c:pt idx="6052">
                  <c:v>6053</c:v>
                </c:pt>
                <c:pt idx="6053">
                  <c:v>6054</c:v>
                </c:pt>
                <c:pt idx="6054">
                  <c:v>6055</c:v>
                </c:pt>
                <c:pt idx="6055">
                  <c:v>6056</c:v>
                </c:pt>
                <c:pt idx="6056">
                  <c:v>6057</c:v>
                </c:pt>
                <c:pt idx="6057">
                  <c:v>6058</c:v>
                </c:pt>
                <c:pt idx="6058">
                  <c:v>6059</c:v>
                </c:pt>
                <c:pt idx="6059">
                  <c:v>6060</c:v>
                </c:pt>
                <c:pt idx="6060">
                  <c:v>6061</c:v>
                </c:pt>
                <c:pt idx="6061">
                  <c:v>6062</c:v>
                </c:pt>
                <c:pt idx="6062">
                  <c:v>6063</c:v>
                </c:pt>
                <c:pt idx="6063">
                  <c:v>6064</c:v>
                </c:pt>
                <c:pt idx="6064">
                  <c:v>6065</c:v>
                </c:pt>
                <c:pt idx="6065">
                  <c:v>6066</c:v>
                </c:pt>
                <c:pt idx="6066">
                  <c:v>6067</c:v>
                </c:pt>
                <c:pt idx="6067">
                  <c:v>6068</c:v>
                </c:pt>
                <c:pt idx="6068">
                  <c:v>6069</c:v>
                </c:pt>
                <c:pt idx="6069">
                  <c:v>6070</c:v>
                </c:pt>
                <c:pt idx="6070">
                  <c:v>6071</c:v>
                </c:pt>
                <c:pt idx="6071">
                  <c:v>6072</c:v>
                </c:pt>
                <c:pt idx="6072">
                  <c:v>6073</c:v>
                </c:pt>
                <c:pt idx="6073">
                  <c:v>6074</c:v>
                </c:pt>
                <c:pt idx="6074">
                  <c:v>6075</c:v>
                </c:pt>
                <c:pt idx="6075">
                  <c:v>6076</c:v>
                </c:pt>
                <c:pt idx="6076">
                  <c:v>6077</c:v>
                </c:pt>
                <c:pt idx="6077">
                  <c:v>6078</c:v>
                </c:pt>
                <c:pt idx="6078">
                  <c:v>6079</c:v>
                </c:pt>
                <c:pt idx="6079">
                  <c:v>6080</c:v>
                </c:pt>
                <c:pt idx="6080">
                  <c:v>6081</c:v>
                </c:pt>
                <c:pt idx="6081">
                  <c:v>6082</c:v>
                </c:pt>
                <c:pt idx="6082">
                  <c:v>6083</c:v>
                </c:pt>
                <c:pt idx="6083">
                  <c:v>6084</c:v>
                </c:pt>
                <c:pt idx="6084">
                  <c:v>6085</c:v>
                </c:pt>
                <c:pt idx="6085">
                  <c:v>6086</c:v>
                </c:pt>
                <c:pt idx="6086">
                  <c:v>6087</c:v>
                </c:pt>
                <c:pt idx="6087">
                  <c:v>6088</c:v>
                </c:pt>
                <c:pt idx="6088">
                  <c:v>6089</c:v>
                </c:pt>
                <c:pt idx="6089">
                  <c:v>6090</c:v>
                </c:pt>
                <c:pt idx="6090">
                  <c:v>6091</c:v>
                </c:pt>
                <c:pt idx="6091">
                  <c:v>6092</c:v>
                </c:pt>
                <c:pt idx="6092">
                  <c:v>6093</c:v>
                </c:pt>
                <c:pt idx="6093">
                  <c:v>6094</c:v>
                </c:pt>
                <c:pt idx="6094">
                  <c:v>6095</c:v>
                </c:pt>
                <c:pt idx="6095">
                  <c:v>6096</c:v>
                </c:pt>
                <c:pt idx="6096">
                  <c:v>6097</c:v>
                </c:pt>
                <c:pt idx="6097">
                  <c:v>6098</c:v>
                </c:pt>
                <c:pt idx="6098">
                  <c:v>6099</c:v>
                </c:pt>
                <c:pt idx="6099">
                  <c:v>6100</c:v>
                </c:pt>
                <c:pt idx="6100">
                  <c:v>6101</c:v>
                </c:pt>
                <c:pt idx="6101">
                  <c:v>6102</c:v>
                </c:pt>
                <c:pt idx="6102">
                  <c:v>6103</c:v>
                </c:pt>
                <c:pt idx="6103">
                  <c:v>6104</c:v>
                </c:pt>
                <c:pt idx="6104">
                  <c:v>6105</c:v>
                </c:pt>
                <c:pt idx="6105">
                  <c:v>6106</c:v>
                </c:pt>
                <c:pt idx="6106">
                  <c:v>6107</c:v>
                </c:pt>
                <c:pt idx="6107">
                  <c:v>6108</c:v>
                </c:pt>
                <c:pt idx="6108">
                  <c:v>6109</c:v>
                </c:pt>
                <c:pt idx="6109">
                  <c:v>6110</c:v>
                </c:pt>
                <c:pt idx="6110">
                  <c:v>6111</c:v>
                </c:pt>
                <c:pt idx="6111">
                  <c:v>6112</c:v>
                </c:pt>
                <c:pt idx="6112">
                  <c:v>6113</c:v>
                </c:pt>
                <c:pt idx="6113">
                  <c:v>6114</c:v>
                </c:pt>
                <c:pt idx="6114">
                  <c:v>6115</c:v>
                </c:pt>
                <c:pt idx="6115">
                  <c:v>6116</c:v>
                </c:pt>
                <c:pt idx="6116">
                  <c:v>6117</c:v>
                </c:pt>
                <c:pt idx="6117">
                  <c:v>6118</c:v>
                </c:pt>
                <c:pt idx="6118">
                  <c:v>6119</c:v>
                </c:pt>
                <c:pt idx="6119">
                  <c:v>6120</c:v>
                </c:pt>
                <c:pt idx="6120">
                  <c:v>6121</c:v>
                </c:pt>
                <c:pt idx="6121">
                  <c:v>6122</c:v>
                </c:pt>
                <c:pt idx="6122">
                  <c:v>6123</c:v>
                </c:pt>
                <c:pt idx="6123">
                  <c:v>6124</c:v>
                </c:pt>
                <c:pt idx="6124">
                  <c:v>6125</c:v>
                </c:pt>
                <c:pt idx="6125">
                  <c:v>6126</c:v>
                </c:pt>
                <c:pt idx="6126">
                  <c:v>6127</c:v>
                </c:pt>
                <c:pt idx="6127">
                  <c:v>6128</c:v>
                </c:pt>
                <c:pt idx="6128">
                  <c:v>6129</c:v>
                </c:pt>
                <c:pt idx="6129">
                  <c:v>6130</c:v>
                </c:pt>
                <c:pt idx="6130">
                  <c:v>6131</c:v>
                </c:pt>
                <c:pt idx="6131">
                  <c:v>6132</c:v>
                </c:pt>
                <c:pt idx="6132">
                  <c:v>6133</c:v>
                </c:pt>
                <c:pt idx="6133">
                  <c:v>6134</c:v>
                </c:pt>
                <c:pt idx="6134">
                  <c:v>6135</c:v>
                </c:pt>
                <c:pt idx="6135">
                  <c:v>6136</c:v>
                </c:pt>
                <c:pt idx="6136">
                  <c:v>6137</c:v>
                </c:pt>
                <c:pt idx="6137">
                  <c:v>6138</c:v>
                </c:pt>
                <c:pt idx="6138">
                  <c:v>6139</c:v>
                </c:pt>
                <c:pt idx="6139">
                  <c:v>6140</c:v>
                </c:pt>
                <c:pt idx="6140">
                  <c:v>6141</c:v>
                </c:pt>
                <c:pt idx="6141">
                  <c:v>6142</c:v>
                </c:pt>
                <c:pt idx="6142">
                  <c:v>6143</c:v>
                </c:pt>
                <c:pt idx="6143">
                  <c:v>6144</c:v>
                </c:pt>
                <c:pt idx="6144">
                  <c:v>6145</c:v>
                </c:pt>
                <c:pt idx="6145">
                  <c:v>6146</c:v>
                </c:pt>
                <c:pt idx="6146">
                  <c:v>6147</c:v>
                </c:pt>
                <c:pt idx="6147">
                  <c:v>6148</c:v>
                </c:pt>
                <c:pt idx="6148">
                  <c:v>6149</c:v>
                </c:pt>
                <c:pt idx="6149">
                  <c:v>6150</c:v>
                </c:pt>
                <c:pt idx="6150">
                  <c:v>6151</c:v>
                </c:pt>
                <c:pt idx="6151">
                  <c:v>6152</c:v>
                </c:pt>
                <c:pt idx="6152">
                  <c:v>6153</c:v>
                </c:pt>
                <c:pt idx="6153">
                  <c:v>6154</c:v>
                </c:pt>
                <c:pt idx="6154">
                  <c:v>6155</c:v>
                </c:pt>
                <c:pt idx="6155">
                  <c:v>6156</c:v>
                </c:pt>
                <c:pt idx="6156">
                  <c:v>6157</c:v>
                </c:pt>
                <c:pt idx="6157">
                  <c:v>6158</c:v>
                </c:pt>
                <c:pt idx="6158">
                  <c:v>6159</c:v>
                </c:pt>
                <c:pt idx="6159">
                  <c:v>6160</c:v>
                </c:pt>
                <c:pt idx="6160">
                  <c:v>6161</c:v>
                </c:pt>
                <c:pt idx="6161">
                  <c:v>6162</c:v>
                </c:pt>
                <c:pt idx="6162">
                  <c:v>6163</c:v>
                </c:pt>
                <c:pt idx="6163">
                  <c:v>6164</c:v>
                </c:pt>
                <c:pt idx="6164">
                  <c:v>6165</c:v>
                </c:pt>
                <c:pt idx="6165">
                  <c:v>6166</c:v>
                </c:pt>
                <c:pt idx="6166">
                  <c:v>6167</c:v>
                </c:pt>
                <c:pt idx="6167">
                  <c:v>6168</c:v>
                </c:pt>
                <c:pt idx="6168">
                  <c:v>6169</c:v>
                </c:pt>
                <c:pt idx="6169">
                  <c:v>6170</c:v>
                </c:pt>
                <c:pt idx="6170">
                  <c:v>6171</c:v>
                </c:pt>
                <c:pt idx="6171">
                  <c:v>6172</c:v>
                </c:pt>
                <c:pt idx="6172">
                  <c:v>6173</c:v>
                </c:pt>
                <c:pt idx="6173">
                  <c:v>6174</c:v>
                </c:pt>
                <c:pt idx="6174">
                  <c:v>6175</c:v>
                </c:pt>
                <c:pt idx="6175">
                  <c:v>6176</c:v>
                </c:pt>
                <c:pt idx="6176">
                  <c:v>6177</c:v>
                </c:pt>
                <c:pt idx="6177">
                  <c:v>6178</c:v>
                </c:pt>
                <c:pt idx="6178">
                  <c:v>6179</c:v>
                </c:pt>
                <c:pt idx="6179">
                  <c:v>6180</c:v>
                </c:pt>
                <c:pt idx="6180">
                  <c:v>6181</c:v>
                </c:pt>
                <c:pt idx="6181">
                  <c:v>6182</c:v>
                </c:pt>
                <c:pt idx="6182">
                  <c:v>6183</c:v>
                </c:pt>
                <c:pt idx="6183">
                  <c:v>6184</c:v>
                </c:pt>
                <c:pt idx="6184">
                  <c:v>6185</c:v>
                </c:pt>
                <c:pt idx="6185">
                  <c:v>6186</c:v>
                </c:pt>
                <c:pt idx="6186">
                  <c:v>6187</c:v>
                </c:pt>
                <c:pt idx="6187">
                  <c:v>6188</c:v>
                </c:pt>
                <c:pt idx="6188">
                  <c:v>6189</c:v>
                </c:pt>
                <c:pt idx="6189">
                  <c:v>6190</c:v>
                </c:pt>
                <c:pt idx="6190">
                  <c:v>6191</c:v>
                </c:pt>
                <c:pt idx="6191">
                  <c:v>6192</c:v>
                </c:pt>
                <c:pt idx="6192">
                  <c:v>6193</c:v>
                </c:pt>
                <c:pt idx="6193">
                  <c:v>6194</c:v>
                </c:pt>
                <c:pt idx="6194">
                  <c:v>6195</c:v>
                </c:pt>
                <c:pt idx="6195">
                  <c:v>6196</c:v>
                </c:pt>
                <c:pt idx="6196">
                  <c:v>6197</c:v>
                </c:pt>
                <c:pt idx="6197">
                  <c:v>6198</c:v>
                </c:pt>
                <c:pt idx="6198">
                  <c:v>6199</c:v>
                </c:pt>
                <c:pt idx="6199">
                  <c:v>6200</c:v>
                </c:pt>
                <c:pt idx="6200">
                  <c:v>6201</c:v>
                </c:pt>
                <c:pt idx="6201">
                  <c:v>6202</c:v>
                </c:pt>
                <c:pt idx="6202">
                  <c:v>6203</c:v>
                </c:pt>
                <c:pt idx="6203">
                  <c:v>6204</c:v>
                </c:pt>
                <c:pt idx="6204">
                  <c:v>6205</c:v>
                </c:pt>
                <c:pt idx="6205">
                  <c:v>6206</c:v>
                </c:pt>
                <c:pt idx="6206">
                  <c:v>6207</c:v>
                </c:pt>
                <c:pt idx="6207">
                  <c:v>6208</c:v>
                </c:pt>
                <c:pt idx="6208">
                  <c:v>6209</c:v>
                </c:pt>
                <c:pt idx="6209">
                  <c:v>6210</c:v>
                </c:pt>
                <c:pt idx="6210">
                  <c:v>6211</c:v>
                </c:pt>
                <c:pt idx="6211">
                  <c:v>6212</c:v>
                </c:pt>
                <c:pt idx="6212">
                  <c:v>6213</c:v>
                </c:pt>
                <c:pt idx="6213">
                  <c:v>6214</c:v>
                </c:pt>
                <c:pt idx="6214">
                  <c:v>6215</c:v>
                </c:pt>
                <c:pt idx="6215">
                  <c:v>6216</c:v>
                </c:pt>
                <c:pt idx="6216">
                  <c:v>6217</c:v>
                </c:pt>
                <c:pt idx="6217">
                  <c:v>6218</c:v>
                </c:pt>
                <c:pt idx="6218">
                  <c:v>6219</c:v>
                </c:pt>
                <c:pt idx="6219">
                  <c:v>6220</c:v>
                </c:pt>
                <c:pt idx="6220">
                  <c:v>6221</c:v>
                </c:pt>
                <c:pt idx="6221">
                  <c:v>6222</c:v>
                </c:pt>
                <c:pt idx="6222">
                  <c:v>6223</c:v>
                </c:pt>
                <c:pt idx="6223">
                  <c:v>6224</c:v>
                </c:pt>
                <c:pt idx="6224">
                  <c:v>6225</c:v>
                </c:pt>
                <c:pt idx="6225">
                  <c:v>6226</c:v>
                </c:pt>
                <c:pt idx="6226">
                  <c:v>6227</c:v>
                </c:pt>
                <c:pt idx="6227">
                  <c:v>6228</c:v>
                </c:pt>
                <c:pt idx="6228">
                  <c:v>6229</c:v>
                </c:pt>
                <c:pt idx="6229">
                  <c:v>6230</c:v>
                </c:pt>
                <c:pt idx="6230">
                  <c:v>6231</c:v>
                </c:pt>
                <c:pt idx="6231">
                  <c:v>6232</c:v>
                </c:pt>
                <c:pt idx="6232">
                  <c:v>6233</c:v>
                </c:pt>
                <c:pt idx="6233">
                  <c:v>6234</c:v>
                </c:pt>
                <c:pt idx="6234">
                  <c:v>6235</c:v>
                </c:pt>
                <c:pt idx="6235">
                  <c:v>6236</c:v>
                </c:pt>
                <c:pt idx="6236">
                  <c:v>6237</c:v>
                </c:pt>
                <c:pt idx="6237">
                  <c:v>6238</c:v>
                </c:pt>
                <c:pt idx="6238">
                  <c:v>6239</c:v>
                </c:pt>
                <c:pt idx="6239">
                  <c:v>6240</c:v>
                </c:pt>
                <c:pt idx="6240">
                  <c:v>6241</c:v>
                </c:pt>
                <c:pt idx="6241">
                  <c:v>6242</c:v>
                </c:pt>
                <c:pt idx="6242">
                  <c:v>6243</c:v>
                </c:pt>
                <c:pt idx="6243">
                  <c:v>6244</c:v>
                </c:pt>
                <c:pt idx="6244">
                  <c:v>6245</c:v>
                </c:pt>
                <c:pt idx="6245">
                  <c:v>6246</c:v>
                </c:pt>
                <c:pt idx="6246">
                  <c:v>6247</c:v>
                </c:pt>
                <c:pt idx="6247">
                  <c:v>6248</c:v>
                </c:pt>
                <c:pt idx="6248">
                  <c:v>6249</c:v>
                </c:pt>
                <c:pt idx="6249">
                  <c:v>6250</c:v>
                </c:pt>
                <c:pt idx="6250">
                  <c:v>6251</c:v>
                </c:pt>
                <c:pt idx="6251">
                  <c:v>6252</c:v>
                </c:pt>
                <c:pt idx="6252">
                  <c:v>6253</c:v>
                </c:pt>
                <c:pt idx="6253">
                  <c:v>6254</c:v>
                </c:pt>
                <c:pt idx="6254">
                  <c:v>6255</c:v>
                </c:pt>
                <c:pt idx="6255">
                  <c:v>6256</c:v>
                </c:pt>
                <c:pt idx="6256">
                  <c:v>6257</c:v>
                </c:pt>
                <c:pt idx="6257">
                  <c:v>6258</c:v>
                </c:pt>
                <c:pt idx="6258">
                  <c:v>6259</c:v>
                </c:pt>
                <c:pt idx="6259">
                  <c:v>6260</c:v>
                </c:pt>
                <c:pt idx="6260">
                  <c:v>6261</c:v>
                </c:pt>
                <c:pt idx="6261">
                  <c:v>6262</c:v>
                </c:pt>
                <c:pt idx="6262">
                  <c:v>6263</c:v>
                </c:pt>
                <c:pt idx="6263">
                  <c:v>6264</c:v>
                </c:pt>
                <c:pt idx="6264">
                  <c:v>6265</c:v>
                </c:pt>
                <c:pt idx="6265">
                  <c:v>6266</c:v>
                </c:pt>
                <c:pt idx="6266">
                  <c:v>6267</c:v>
                </c:pt>
                <c:pt idx="6267">
                  <c:v>6268</c:v>
                </c:pt>
                <c:pt idx="6268">
                  <c:v>6269</c:v>
                </c:pt>
                <c:pt idx="6269">
                  <c:v>6270</c:v>
                </c:pt>
                <c:pt idx="6270">
                  <c:v>6271</c:v>
                </c:pt>
                <c:pt idx="6271">
                  <c:v>6272</c:v>
                </c:pt>
                <c:pt idx="6272">
                  <c:v>6273</c:v>
                </c:pt>
                <c:pt idx="6273">
                  <c:v>6274</c:v>
                </c:pt>
                <c:pt idx="6274">
                  <c:v>6275</c:v>
                </c:pt>
                <c:pt idx="6275">
                  <c:v>6276</c:v>
                </c:pt>
                <c:pt idx="6276">
                  <c:v>6277</c:v>
                </c:pt>
                <c:pt idx="6277">
                  <c:v>6278</c:v>
                </c:pt>
                <c:pt idx="6278">
                  <c:v>6279</c:v>
                </c:pt>
                <c:pt idx="6279">
                  <c:v>6280</c:v>
                </c:pt>
                <c:pt idx="6280">
                  <c:v>6281</c:v>
                </c:pt>
                <c:pt idx="6281">
                  <c:v>6282</c:v>
                </c:pt>
                <c:pt idx="6282">
                  <c:v>6283</c:v>
                </c:pt>
                <c:pt idx="6283">
                  <c:v>6284</c:v>
                </c:pt>
                <c:pt idx="6284">
                  <c:v>6285</c:v>
                </c:pt>
                <c:pt idx="6285">
                  <c:v>6286</c:v>
                </c:pt>
                <c:pt idx="6286">
                  <c:v>6287</c:v>
                </c:pt>
                <c:pt idx="6287">
                  <c:v>6288</c:v>
                </c:pt>
                <c:pt idx="6288">
                  <c:v>6289</c:v>
                </c:pt>
                <c:pt idx="6289">
                  <c:v>6290</c:v>
                </c:pt>
                <c:pt idx="6290">
                  <c:v>6291</c:v>
                </c:pt>
                <c:pt idx="6291">
                  <c:v>6292</c:v>
                </c:pt>
                <c:pt idx="6292">
                  <c:v>6293</c:v>
                </c:pt>
                <c:pt idx="6293">
                  <c:v>6294</c:v>
                </c:pt>
                <c:pt idx="6294">
                  <c:v>6295</c:v>
                </c:pt>
                <c:pt idx="6295">
                  <c:v>6296</c:v>
                </c:pt>
                <c:pt idx="6296">
                  <c:v>6297</c:v>
                </c:pt>
                <c:pt idx="6297">
                  <c:v>6298</c:v>
                </c:pt>
                <c:pt idx="6298">
                  <c:v>6299</c:v>
                </c:pt>
                <c:pt idx="6299">
                  <c:v>6300</c:v>
                </c:pt>
                <c:pt idx="6300">
                  <c:v>6301</c:v>
                </c:pt>
                <c:pt idx="6301">
                  <c:v>6302</c:v>
                </c:pt>
                <c:pt idx="6302">
                  <c:v>6303</c:v>
                </c:pt>
                <c:pt idx="6303">
                  <c:v>6304</c:v>
                </c:pt>
                <c:pt idx="6304">
                  <c:v>6305</c:v>
                </c:pt>
                <c:pt idx="6305">
                  <c:v>6306</c:v>
                </c:pt>
                <c:pt idx="6306">
                  <c:v>6307</c:v>
                </c:pt>
                <c:pt idx="6307">
                  <c:v>6308</c:v>
                </c:pt>
                <c:pt idx="6308">
                  <c:v>6309</c:v>
                </c:pt>
                <c:pt idx="6309">
                  <c:v>6310</c:v>
                </c:pt>
                <c:pt idx="6310">
                  <c:v>6311</c:v>
                </c:pt>
                <c:pt idx="6311">
                  <c:v>6312</c:v>
                </c:pt>
                <c:pt idx="6312">
                  <c:v>6313</c:v>
                </c:pt>
                <c:pt idx="6313">
                  <c:v>6314</c:v>
                </c:pt>
                <c:pt idx="6314">
                  <c:v>6315</c:v>
                </c:pt>
                <c:pt idx="6315">
                  <c:v>6316</c:v>
                </c:pt>
                <c:pt idx="6316">
                  <c:v>6317</c:v>
                </c:pt>
                <c:pt idx="6317">
                  <c:v>6318</c:v>
                </c:pt>
                <c:pt idx="6318">
                  <c:v>6319</c:v>
                </c:pt>
                <c:pt idx="6319">
                  <c:v>6320</c:v>
                </c:pt>
                <c:pt idx="6320">
                  <c:v>6321</c:v>
                </c:pt>
                <c:pt idx="6321">
                  <c:v>6322</c:v>
                </c:pt>
                <c:pt idx="6322">
                  <c:v>6323</c:v>
                </c:pt>
                <c:pt idx="6323">
                  <c:v>6324</c:v>
                </c:pt>
                <c:pt idx="6324">
                  <c:v>6325</c:v>
                </c:pt>
                <c:pt idx="6325">
                  <c:v>6326</c:v>
                </c:pt>
                <c:pt idx="6326">
                  <c:v>6327</c:v>
                </c:pt>
                <c:pt idx="6327">
                  <c:v>6328</c:v>
                </c:pt>
                <c:pt idx="6328">
                  <c:v>6329</c:v>
                </c:pt>
                <c:pt idx="6329">
                  <c:v>6330</c:v>
                </c:pt>
                <c:pt idx="6330">
                  <c:v>6331</c:v>
                </c:pt>
                <c:pt idx="6331">
                  <c:v>6332</c:v>
                </c:pt>
                <c:pt idx="6332">
                  <c:v>6333</c:v>
                </c:pt>
                <c:pt idx="6333">
                  <c:v>6334</c:v>
                </c:pt>
                <c:pt idx="6334">
                  <c:v>6335</c:v>
                </c:pt>
                <c:pt idx="6335">
                  <c:v>6336</c:v>
                </c:pt>
                <c:pt idx="6336">
                  <c:v>6337</c:v>
                </c:pt>
                <c:pt idx="6337">
                  <c:v>6338</c:v>
                </c:pt>
                <c:pt idx="6338">
                  <c:v>6339</c:v>
                </c:pt>
                <c:pt idx="6339">
                  <c:v>6340</c:v>
                </c:pt>
                <c:pt idx="6340">
                  <c:v>6341</c:v>
                </c:pt>
                <c:pt idx="6341">
                  <c:v>6342</c:v>
                </c:pt>
                <c:pt idx="6342">
                  <c:v>6343</c:v>
                </c:pt>
                <c:pt idx="6343">
                  <c:v>6344</c:v>
                </c:pt>
                <c:pt idx="6344">
                  <c:v>6345</c:v>
                </c:pt>
                <c:pt idx="6345">
                  <c:v>6346</c:v>
                </c:pt>
                <c:pt idx="6346">
                  <c:v>6347</c:v>
                </c:pt>
                <c:pt idx="6347">
                  <c:v>6348</c:v>
                </c:pt>
                <c:pt idx="6348">
                  <c:v>6349</c:v>
                </c:pt>
                <c:pt idx="6349">
                  <c:v>6350</c:v>
                </c:pt>
                <c:pt idx="6350">
                  <c:v>6351</c:v>
                </c:pt>
                <c:pt idx="6351">
                  <c:v>6352</c:v>
                </c:pt>
                <c:pt idx="6352">
                  <c:v>6353</c:v>
                </c:pt>
                <c:pt idx="6353">
                  <c:v>6354</c:v>
                </c:pt>
                <c:pt idx="6354">
                  <c:v>6355</c:v>
                </c:pt>
                <c:pt idx="6355">
                  <c:v>6356</c:v>
                </c:pt>
                <c:pt idx="6356">
                  <c:v>6357</c:v>
                </c:pt>
                <c:pt idx="6357">
                  <c:v>6358</c:v>
                </c:pt>
                <c:pt idx="6358">
                  <c:v>6359</c:v>
                </c:pt>
                <c:pt idx="6359">
                  <c:v>6360</c:v>
                </c:pt>
                <c:pt idx="6360">
                  <c:v>6361</c:v>
                </c:pt>
                <c:pt idx="6361">
                  <c:v>6362</c:v>
                </c:pt>
                <c:pt idx="6362">
                  <c:v>6363</c:v>
                </c:pt>
                <c:pt idx="6363">
                  <c:v>6364</c:v>
                </c:pt>
                <c:pt idx="6364">
                  <c:v>6365</c:v>
                </c:pt>
                <c:pt idx="6365">
                  <c:v>6366</c:v>
                </c:pt>
                <c:pt idx="6366">
                  <c:v>6367</c:v>
                </c:pt>
                <c:pt idx="6367">
                  <c:v>6368</c:v>
                </c:pt>
                <c:pt idx="6368">
                  <c:v>6369</c:v>
                </c:pt>
                <c:pt idx="6369">
                  <c:v>6370</c:v>
                </c:pt>
                <c:pt idx="6370">
                  <c:v>6371</c:v>
                </c:pt>
                <c:pt idx="6371">
                  <c:v>6372</c:v>
                </c:pt>
                <c:pt idx="6372">
                  <c:v>6373</c:v>
                </c:pt>
                <c:pt idx="6373">
                  <c:v>6374</c:v>
                </c:pt>
                <c:pt idx="6374">
                  <c:v>6375</c:v>
                </c:pt>
                <c:pt idx="6375">
                  <c:v>6376</c:v>
                </c:pt>
                <c:pt idx="6376">
                  <c:v>6377</c:v>
                </c:pt>
                <c:pt idx="6377">
                  <c:v>6378</c:v>
                </c:pt>
                <c:pt idx="6378">
                  <c:v>6379</c:v>
                </c:pt>
                <c:pt idx="6379">
                  <c:v>6380</c:v>
                </c:pt>
                <c:pt idx="6380">
                  <c:v>6381</c:v>
                </c:pt>
                <c:pt idx="6381">
                  <c:v>6382</c:v>
                </c:pt>
                <c:pt idx="6382">
                  <c:v>6383</c:v>
                </c:pt>
                <c:pt idx="6383">
                  <c:v>6384</c:v>
                </c:pt>
                <c:pt idx="6384">
                  <c:v>6385</c:v>
                </c:pt>
                <c:pt idx="6385">
                  <c:v>6386</c:v>
                </c:pt>
                <c:pt idx="6386">
                  <c:v>6387</c:v>
                </c:pt>
                <c:pt idx="6387">
                  <c:v>6388</c:v>
                </c:pt>
                <c:pt idx="6388">
                  <c:v>6389</c:v>
                </c:pt>
                <c:pt idx="6389">
                  <c:v>6390</c:v>
                </c:pt>
                <c:pt idx="6390">
                  <c:v>6391</c:v>
                </c:pt>
                <c:pt idx="6391">
                  <c:v>6392</c:v>
                </c:pt>
                <c:pt idx="6392">
                  <c:v>6393</c:v>
                </c:pt>
                <c:pt idx="6393">
                  <c:v>6394</c:v>
                </c:pt>
                <c:pt idx="6394">
                  <c:v>6395</c:v>
                </c:pt>
                <c:pt idx="6395">
                  <c:v>6396</c:v>
                </c:pt>
                <c:pt idx="6396">
                  <c:v>6397</c:v>
                </c:pt>
                <c:pt idx="6397">
                  <c:v>6398</c:v>
                </c:pt>
                <c:pt idx="6398">
                  <c:v>6399</c:v>
                </c:pt>
                <c:pt idx="6399">
                  <c:v>6400</c:v>
                </c:pt>
                <c:pt idx="6400">
                  <c:v>6401</c:v>
                </c:pt>
                <c:pt idx="6401">
                  <c:v>6402</c:v>
                </c:pt>
                <c:pt idx="6402">
                  <c:v>6403</c:v>
                </c:pt>
                <c:pt idx="6403">
                  <c:v>6404</c:v>
                </c:pt>
                <c:pt idx="6404">
                  <c:v>6405</c:v>
                </c:pt>
                <c:pt idx="6405">
                  <c:v>6406</c:v>
                </c:pt>
                <c:pt idx="6406">
                  <c:v>6407</c:v>
                </c:pt>
                <c:pt idx="6407">
                  <c:v>6408</c:v>
                </c:pt>
                <c:pt idx="6408">
                  <c:v>6409</c:v>
                </c:pt>
                <c:pt idx="6409">
                  <c:v>6410</c:v>
                </c:pt>
                <c:pt idx="6410">
                  <c:v>6411</c:v>
                </c:pt>
                <c:pt idx="6411">
                  <c:v>6412</c:v>
                </c:pt>
                <c:pt idx="6412">
                  <c:v>6413</c:v>
                </c:pt>
                <c:pt idx="6413">
                  <c:v>6414</c:v>
                </c:pt>
                <c:pt idx="6414">
                  <c:v>6415</c:v>
                </c:pt>
                <c:pt idx="6415">
                  <c:v>6416</c:v>
                </c:pt>
                <c:pt idx="6416">
                  <c:v>6417</c:v>
                </c:pt>
                <c:pt idx="6417">
                  <c:v>6418</c:v>
                </c:pt>
                <c:pt idx="6418">
                  <c:v>6419</c:v>
                </c:pt>
                <c:pt idx="6419">
                  <c:v>6420</c:v>
                </c:pt>
                <c:pt idx="6420">
                  <c:v>6421</c:v>
                </c:pt>
                <c:pt idx="6421">
                  <c:v>6422</c:v>
                </c:pt>
                <c:pt idx="6422">
                  <c:v>6423</c:v>
                </c:pt>
                <c:pt idx="6423">
                  <c:v>6424</c:v>
                </c:pt>
                <c:pt idx="6424">
                  <c:v>6425</c:v>
                </c:pt>
                <c:pt idx="6425">
                  <c:v>6426</c:v>
                </c:pt>
                <c:pt idx="6426">
                  <c:v>6427</c:v>
                </c:pt>
                <c:pt idx="6427">
                  <c:v>6428</c:v>
                </c:pt>
                <c:pt idx="6428">
                  <c:v>6429</c:v>
                </c:pt>
                <c:pt idx="6429">
                  <c:v>6430</c:v>
                </c:pt>
                <c:pt idx="6430">
                  <c:v>6431</c:v>
                </c:pt>
                <c:pt idx="6431">
                  <c:v>6432</c:v>
                </c:pt>
                <c:pt idx="6432">
                  <c:v>6433</c:v>
                </c:pt>
                <c:pt idx="6433">
                  <c:v>6434</c:v>
                </c:pt>
                <c:pt idx="6434">
                  <c:v>6435</c:v>
                </c:pt>
                <c:pt idx="6435">
                  <c:v>6436</c:v>
                </c:pt>
                <c:pt idx="6436">
                  <c:v>6437</c:v>
                </c:pt>
                <c:pt idx="6437">
                  <c:v>6438</c:v>
                </c:pt>
                <c:pt idx="6438">
                  <c:v>6439</c:v>
                </c:pt>
                <c:pt idx="6439">
                  <c:v>6440</c:v>
                </c:pt>
                <c:pt idx="6440">
                  <c:v>6441</c:v>
                </c:pt>
                <c:pt idx="6441">
                  <c:v>6442</c:v>
                </c:pt>
                <c:pt idx="6442">
                  <c:v>6443</c:v>
                </c:pt>
                <c:pt idx="6443">
                  <c:v>6444</c:v>
                </c:pt>
                <c:pt idx="6444">
                  <c:v>6445</c:v>
                </c:pt>
                <c:pt idx="6445">
                  <c:v>6446</c:v>
                </c:pt>
                <c:pt idx="6446">
                  <c:v>6447</c:v>
                </c:pt>
                <c:pt idx="6447">
                  <c:v>6448</c:v>
                </c:pt>
                <c:pt idx="6448">
                  <c:v>6449</c:v>
                </c:pt>
                <c:pt idx="6449">
                  <c:v>6450</c:v>
                </c:pt>
                <c:pt idx="6450">
                  <c:v>6451</c:v>
                </c:pt>
                <c:pt idx="6451">
                  <c:v>6452</c:v>
                </c:pt>
                <c:pt idx="6452">
                  <c:v>6453</c:v>
                </c:pt>
                <c:pt idx="6453">
                  <c:v>6454</c:v>
                </c:pt>
                <c:pt idx="6454">
                  <c:v>6455</c:v>
                </c:pt>
                <c:pt idx="6455">
                  <c:v>6456</c:v>
                </c:pt>
                <c:pt idx="6456">
                  <c:v>6457</c:v>
                </c:pt>
                <c:pt idx="6457">
                  <c:v>6458</c:v>
                </c:pt>
                <c:pt idx="6458">
                  <c:v>6459</c:v>
                </c:pt>
                <c:pt idx="6459">
                  <c:v>6460</c:v>
                </c:pt>
                <c:pt idx="6460">
                  <c:v>6461</c:v>
                </c:pt>
                <c:pt idx="6461">
                  <c:v>6462</c:v>
                </c:pt>
                <c:pt idx="6462">
                  <c:v>6463</c:v>
                </c:pt>
                <c:pt idx="6463">
                  <c:v>6464</c:v>
                </c:pt>
                <c:pt idx="6464">
                  <c:v>6465</c:v>
                </c:pt>
                <c:pt idx="6465">
                  <c:v>6466</c:v>
                </c:pt>
                <c:pt idx="6466">
                  <c:v>6467</c:v>
                </c:pt>
                <c:pt idx="6467">
                  <c:v>6468</c:v>
                </c:pt>
                <c:pt idx="6468">
                  <c:v>6469</c:v>
                </c:pt>
                <c:pt idx="6469">
                  <c:v>6470</c:v>
                </c:pt>
                <c:pt idx="6470">
                  <c:v>6471</c:v>
                </c:pt>
                <c:pt idx="6471">
                  <c:v>6472</c:v>
                </c:pt>
                <c:pt idx="6472">
                  <c:v>6473</c:v>
                </c:pt>
                <c:pt idx="6473">
                  <c:v>6474</c:v>
                </c:pt>
                <c:pt idx="6474">
                  <c:v>6475</c:v>
                </c:pt>
                <c:pt idx="6475">
                  <c:v>6476</c:v>
                </c:pt>
                <c:pt idx="6476">
                  <c:v>6477</c:v>
                </c:pt>
                <c:pt idx="6477">
                  <c:v>6478</c:v>
                </c:pt>
                <c:pt idx="6478">
                  <c:v>6479</c:v>
                </c:pt>
                <c:pt idx="6479">
                  <c:v>6480</c:v>
                </c:pt>
                <c:pt idx="6480">
                  <c:v>6481</c:v>
                </c:pt>
                <c:pt idx="6481">
                  <c:v>6482</c:v>
                </c:pt>
                <c:pt idx="6482">
                  <c:v>6483</c:v>
                </c:pt>
                <c:pt idx="6483">
                  <c:v>6484</c:v>
                </c:pt>
                <c:pt idx="6484">
                  <c:v>6485</c:v>
                </c:pt>
                <c:pt idx="6485">
                  <c:v>6486</c:v>
                </c:pt>
                <c:pt idx="6486">
                  <c:v>6487</c:v>
                </c:pt>
                <c:pt idx="6487">
                  <c:v>6488</c:v>
                </c:pt>
                <c:pt idx="6488">
                  <c:v>6489</c:v>
                </c:pt>
                <c:pt idx="6489">
                  <c:v>6490</c:v>
                </c:pt>
                <c:pt idx="6490">
                  <c:v>6491</c:v>
                </c:pt>
                <c:pt idx="6491">
                  <c:v>6492</c:v>
                </c:pt>
                <c:pt idx="6492">
                  <c:v>6493</c:v>
                </c:pt>
                <c:pt idx="6493">
                  <c:v>6494</c:v>
                </c:pt>
                <c:pt idx="6494">
                  <c:v>6495</c:v>
                </c:pt>
                <c:pt idx="6495">
                  <c:v>6496</c:v>
                </c:pt>
                <c:pt idx="6496">
                  <c:v>6497</c:v>
                </c:pt>
                <c:pt idx="6497">
                  <c:v>6498</c:v>
                </c:pt>
                <c:pt idx="6498">
                  <c:v>6499</c:v>
                </c:pt>
                <c:pt idx="6499">
                  <c:v>6500</c:v>
                </c:pt>
                <c:pt idx="6500">
                  <c:v>6501</c:v>
                </c:pt>
                <c:pt idx="6501">
                  <c:v>6502</c:v>
                </c:pt>
                <c:pt idx="6502">
                  <c:v>6503</c:v>
                </c:pt>
                <c:pt idx="6503">
                  <c:v>6504</c:v>
                </c:pt>
                <c:pt idx="6504">
                  <c:v>6505</c:v>
                </c:pt>
                <c:pt idx="6505">
                  <c:v>6506</c:v>
                </c:pt>
                <c:pt idx="6506">
                  <c:v>6507</c:v>
                </c:pt>
                <c:pt idx="6507">
                  <c:v>6508</c:v>
                </c:pt>
                <c:pt idx="6508">
                  <c:v>6509</c:v>
                </c:pt>
                <c:pt idx="6509">
                  <c:v>6510</c:v>
                </c:pt>
                <c:pt idx="6510">
                  <c:v>6511</c:v>
                </c:pt>
                <c:pt idx="6511">
                  <c:v>6512</c:v>
                </c:pt>
                <c:pt idx="6512">
                  <c:v>6513</c:v>
                </c:pt>
                <c:pt idx="6513">
                  <c:v>6514</c:v>
                </c:pt>
                <c:pt idx="6514">
                  <c:v>6515</c:v>
                </c:pt>
                <c:pt idx="6515">
                  <c:v>6516</c:v>
                </c:pt>
                <c:pt idx="6516">
                  <c:v>6517</c:v>
                </c:pt>
                <c:pt idx="6517">
                  <c:v>6518</c:v>
                </c:pt>
                <c:pt idx="6518">
                  <c:v>6519</c:v>
                </c:pt>
                <c:pt idx="6519">
                  <c:v>6520</c:v>
                </c:pt>
                <c:pt idx="6520">
                  <c:v>6521</c:v>
                </c:pt>
                <c:pt idx="6521">
                  <c:v>6522</c:v>
                </c:pt>
                <c:pt idx="6522">
                  <c:v>6523</c:v>
                </c:pt>
                <c:pt idx="6523">
                  <c:v>6524</c:v>
                </c:pt>
                <c:pt idx="6524">
                  <c:v>6525</c:v>
                </c:pt>
                <c:pt idx="6525">
                  <c:v>6526</c:v>
                </c:pt>
                <c:pt idx="6526">
                  <c:v>6527</c:v>
                </c:pt>
                <c:pt idx="6527">
                  <c:v>6528</c:v>
                </c:pt>
                <c:pt idx="6528">
                  <c:v>6529</c:v>
                </c:pt>
                <c:pt idx="6529">
                  <c:v>6530</c:v>
                </c:pt>
                <c:pt idx="6530">
                  <c:v>6531</c:v>
                </c:pt>
                <c:pt idx="6531">
                  <c:v>6532</c:v>
                </c:pt>
                <c:pt idx="6532">
                  <c:v>6533</c:v>
                </c:pt>
                <c:pt idx="6533">
                  <c:v>6534</c:v>
                </c:pt>
                <c:pt idx="6534">
                  <c:v>6535</c:v>
                </c:pt>
                <c:pt idx="6535">
                  <c:v>6536</c:v>
                </c:pt>
                <c:pt idx="6536">
                  <c:v>6537</c:v>
                </c:pt>
                <c:pt idx="6537">
                  <c:v>6538</c:v>
                </c:pt>
                <c:pt idx="6538">
                  <c:v>6539</c:v>
                </c:pt>
                <c:pt idx="6539">
                  <c:v>6540</c:v>
                </c:pt>
                <c:pt idx="6540">
                  <c:v>6541</c:v>
                </c:pt>
                <c:pt idx="6541">
                  <c:v>6542</c:v>
                </c:pt>
                <c:pt idx="6542">
                  <c:v>6543</c:v>
                </c:pt>
                <c:pt idx="6543">
                  <c:v>6544</c:v>
                </c:pt>
                <c:pt idx="6544">
                  <c:v>6545</c:v>
                </c:pt>
                <c:pt idx="6545">
                  <c:v>6546</c:v>
                </c:pt>
                <c:pt idx="6546">
                  <c:v>6547</c:v>
                </c:pt>
                <c:pt idx="6547">
                  <c:v>6548</c:v>
                </c:pt>
                <c:pt idx="6548">
                  <c:v>6549</c:v>
                </c:pt>
                <c:pt idx="6549">
                  <c:v>6550</c:v>
                </c:pt>
                <c:pt idx="6550">
                  <c:v>6551</c:v>
                </c:pt>
                <c:pt idx="6551">
                  <c:v>6552</c:v>
                </c:pt>
                <c:pt idx="6552">
                  <c:v>6553</c:v>
                </c:pt>
                <c:pt idx="6553">
                  <c:v>6554</c:v>
                </c:pt>
                <c:pt idx="6554">
                  <c:v>6555</c:v>
                </c:pt>
                <c:pt idx="6555">
                  <c:v>6556</c:v>
                </c:pt>
                <c:pt idx="6556">
                  <c:v>6557</c:v>
                </c:pt>
                <c:pt idx="6557">
                  <c:v>6558</c:v>
                </c:pt>
                <c:pt idx="6558">
                  <c:v>6559</c:v>
                </c:pt>
                <c:pt idx="6559">
                  <c:v>6560</c:v>
                </c:pt>
                <c:pt idx="6560">
                  <c:v>6561</c:v>
                </c:pt>
                <c:pt idx="6561">
                  <c:v>6562</c:v>
                </c:pt>
                <c:pt idx="6562">
                  <c:v>6563</c:v>
                </c:pt>
                <c:pt idx="6563">
                  <c:v>6564</c:v>
                </c:pt>
                <c:pt idx="6564">
                  <c:v>6565</c:v>
                </c:pt>
                <c:pt idx="6565">
                  <c:v>6566</c:v>
                </c:pt>
                <c:pt idx="6566">
                  <c:v>6567</c:v>
                </c:pt>
                <c:pt idx="6567">
                  <c:v>6568</c:v>
                </c:pt>
                <c:pt idx="6568">
                  <c:v>6569</c:v>
                </c:pt>
                <c:pt idx="6569">
                  <c:v>6570</c:v>
                </c:pt>
                <c:pt idx="6570">
                  <c:v>6571</c:v>
                </c:pt>
                <c:pt idx="6571">
                  <c:v>6572</c:v>
                </c:pt>
                <c:pt idx="6572">
                  <c:v>6573</c:v>
                </c:pt>
                <c:pt idx="6573">
                  <c:v>6574</c:v>
                </c:pt>
                <c:pt idx="6574">
                  <c:v>6575</c:v>
                </c:pt>
                <c:pt idx="6575">
                  <c:v>6576</c:v>
                </c:pt>
                <c:pt idx="6576">
                  <c:v>6577</c:v>
                </c:pt>
                <c:pt idx="6577">
                  <c:v>6578</c:v>
                </c:pt>
                <c:pt idx="6578">
                  <c:v>6579</c:v>
                </c:pt>
                <c:pt idx="6579">
                  <c:v>6580</c:v>
                </c:pt>
                <c:pt idx="6580">
                  <c:v>6581</c:v>
                </c:pt>
                <c:pt idx="6581">
                  <c:v>6582</c:v>
                </c:pt>
                <c:pt idx="6582">
                  <c:v>6583</c:v>
                </c:pt>
                <c:pt idx="6583">
                  <c:v>6584</c:v>
                </c:pt>
                <c:pt idx="6584">
                  <c:v>6585</c:v>
                </c:pt>
                <c:pt idx="6585">
                  <c:v>6586</c:v>
                </c:pt>
                <c:pt idx="6586">
                  <c:v>6587</c:v>
                </c:pt>
                <c:pt idx="6587">
                  <c:v>6588</c:v>
                </c:pt>
                <c:pt idx="6588">
                  <c:v>6589</c:v>
                </c:pt>
                <c:pt idx="6589">
                  <c:v>6590</c:v>
                </c:pt>
                <c:pt idx="6590">
                  <c:v>6591</c:v>
                </c:pt>
                <c:pt idx="6591">
                  <c:v>6592</c:v>
                </c:pt>
                <c:pt idx="6592">
                  <c:v>6593</c:v>
                </c:pt>
                <c:pt idx="6593">
                  <c:v>6594</c:v>
                </c:pt>
                <c:pt idx="6594">
                  <c:v>6595</c:v>
                </c:pt>
                <c:pt idx="6595">
                  <c:v>6596</c:v>
                </c:pt>
                <c:pt idx="6596">
                  <c:v>6597</c:v>
                </c:pt>
                <c:pt idx="6597">
                  <c:v>6598</c:v>
                </c:pt>
                <c:pt idx="6598">
                  <c:v>6599</c:v>
                </c:pt>
                <c:pt idx="6599">
                  <c:v>6600</c:v>
                </c:pt>
                <c:pt idx="6600">
                  <c:v>6601</c:v>
                </c:pt>
                <c:pt idx="6601">
                  <c:v>6602</c:v>
                </c:pt>
                <c:pt idx="6602">
                  <c:v>6603</c:v>
                </c:pt>
                <c:pt idx="6603">
                  <c:v>6604</c:v>
                </c:pt>
                <c:pt idx="6604">
                  <c:v>6605</c:v>
                </c:pt>
                <c:pt idx="6605">
                  <c:v>6606</c:v>
                </c:pt>
                <c:pt idx="6606">
                  <c:v>6607</c:v>
                </c:pt>
                <c:pt idx="6607">
                  <c:v>6608</c:v>
                </c:pt>
                <c:pt idx="6608">
                  <c:v>6609</c:v>
                </c:pt>
                <c:pt idx="6609">
                  <c:v>6610</c:v>
                </c:pt>
                <c:pt idx="6610">
                  <c:v>6611</c:v>
                </c:pt>
                <c:pt idx="6611">
                  <c:v>6612</c:v>
                </c:pt>
                <c:pt idx="6612">
                  <c:v>6613</c:v>
                </c:pt>
                <c:pt idx="6613">
                  <c:v>6614</c:v>
                </c:pt>
                <c:pt idx="6614">
                  <c:v>6615</c:v>
                </c:pt>
                <c:pt idx="6615">
                  <c:v>6616</c:v>
                </c:pt>
                <c:pt idx="6616">
                  <c:v>6617</c:v>
                </c:pt>
                <c:pt idx="6617">
                  <c:v>6618</c:v>
                </c:pt>
                <c:pt idx="6618">
                  <c:v>6619</c:v>
                </c:pt>
                <c:pt idx="6619">
                  <c:v>6620</c:v>
                </c:pt>
                <c:pt idx="6620">
                  <c:v>6621</c:v>
                </c:pt>
                <c:pt idx="6621">
                  <c:v>6622</c:v>
                </c:pt>
                <c:pt idx="6622">
                  <c:v>6623</c:v>
                </c:pt>
                <c:pt idx="6623">
                  <c:v>6624</c:v>
                </c:pt>
                <c:pt idx="6624">
                  <c:v>6625</c:v>
                </c:pt>
                <c:pt idx="6625">
                  <c:v>6626</c:v>
                </c:pt>
                <c:pt idx="6626">
                  <c:v>6627</c:v>
                </c:pt>
                <c:pt idx="6627">
                  <c:v>6628</c:v>
                </c:pt>
                <c:pt idx="6628">
                  <c:v>6629</c:v>
                </c:pt>
                <c:pt idx="6629">
                  <c:v>6630</c:v>
                </c:pt>
                <c:pt idx="6630">
                  <c:v>6631</c:v>
                </c:pt>
                <c:pt idx="6631">
                  <c:v>6632</c:v>
                </c:pt>
                <c:pt idx="6632">
                  <c:v>6633</c:v>
                </c:pt>
                <c:pt idx="6633">
                  <c:v>6634</c:v>
                </c:pt>
                <c:pt idx="6634">
                  <c:v>6635</c:v>
                </c:pt>
                <c:pt idx="6635">
                  <c:v>6636</c:v>
                </c:pt>
                <c:pt idx="6636">
                  <c:v>6637</c:v>
                </c:pt>
                <c:pt idx="6637">
                  <c:v>6638</c:v>
                </c:pt>
                <c:pt idx="6638">
                  <c:v>6639</c:v>
                </c:pt>
                <c:pt idx="6639">
                  <c:v>6640</c:v>
                </c:pt>
                <c:pt idx="6640">
                  <c:v>6641</c:v>
                </c:pt>
                <c:pt idx="6641">
                  <c:v>6642</c:v>
                </c:pt>
                <c:pt idx="6642">
                  <c:v>6643</c:v>
                </c:pt>
                <c:pt idx="6643">
                  <c:v>6644</c:v>
                </c:pt>
                <c:pt idx="6644">
                  <c:v>6645</c:v>
                </c:pt>
                <c:pt idx="6645">
                  <c:v>6646</c:v>
                </c:pt>
                <c:pt idx="6646">
                  <c:v>6647</c:v>
                </c:pt>
                <c:pt idx="6647">
                  <c:v>6648</c:v>
                </c:pt>
                <c:pt idx="6648">
                  <c:v>6649</c:v>
                </c:pt>
                <c:pt idx="6649">
                  <c:v>6650</c:v>
                </c:pt>
                <c:pt idx="6650">
                  <c:v>6651</c:v>
                </c:pt>
                <c:pt idx="6651">
                  <c:v>6652</c:v>
                </c:pt>
                <c:pt idx="6652">
                  <c:v>6653</c:v>
                </c:pt>
                <c:pt idx="6653">
                  <c:v>6654</c:v>
                </c:pt>
                <c:pt idx="6654">
                  <c:v>6655</c:v>
                </c:pt>
                <c:pt idx="6655">
                  <c:v>6656</c:v>
                </c:pt>
                <c:pt idx="6656">
                  <c:v>6657</c:v>
                </c:pt>
                <c:pt idx="6657">
                  <c:v>6658</c:v>
                </c:pt>
                <c:pt idx="6658">
                  <c:v>6659</c:v>
                </c:pt>
                <c:pt idx="6659">
                  <c:v>6660</c:v>
                </c:pt>
                <c:pt idx="6660">
                  <c:v>6661</c:v>
                </c:pt>
                <c:pt idx="6661">
                  <c:v>6662</c:v>
                </c:pt>
                <c:pt idx="6662">
                  <c:v>6663</c:v>
                </c:pt>
                <c:pt idx="6663">
                  <c:v>6664</c:v>
                </c:pt>
                <c:pt idx="6664">
                  <c:v>6665</c:v>
                </c:pt>
                <c:pt idx="6665">
                  <c:v>6666</c:v>
                </c:pt>
                <c:pt idx="6666">
                  <c:v>6667</c:v>
                </c:pt>
                <c:pt idx="6667">
                  <c:v>6668</c:v>
                </c:pt>
                <c:pt idx="6668">
                  <c:v>6669</c:v>
                </c:pt>
                <c:pt idx="6669">
                  <c:v>6670</c:v>
                </c:pt>
                <c:pt idx="6670">
                  <c:v>6671</c:v>
                </c:pt>
                <c:pt idx="6671">
                  <c:v>6672</c:v>
                </c:pt>
                <c:pt idx="6672">
                  <c:v>6673</c:v>
                </c:pt>
                <c:pt idx="6673">
                  <c:v>6674</c:v>
                </c:pt>
                <c:pt idx="6674">
                  <c:v>6675</c:v>
                </c:pt>
                <c:pt idx="6675">
                  <c:v>6676</c:v>
                </c:pt>
                <c:pt idx="6676">
                  <c:v>6677</c:v>
                </c:pt>
                <c:pt idx="6677">
                  <c:v>6678</c:v>
                </c:pt>
                <c:pt idx="6678">
                  <c:v>6679</c:v>
                </c:pt>
                <c:pt idx="6679">
                  <c:v>6680</c:v>
                </c:pt>
                <c:pt idx="6680">
                  <c:v>6681</c:v>
                </c:pt>
                <c:pt idx="6681">
                  <c:v>6682</c:v>
                </c:pt>
                <c:pt idx="6682">
                  <c:v>6683</c:v>
                </c:pt>
                <c:pt idx="6683">
                  <c:v>6684</c:v>
                </c:pt>
                <c:pt idx="6684">
                  <c:v>6685</c:v>
                </c:pt>
                <c:pt idx="6685">
                  <c:v>6686</c:v>
                </c:pt>
                <c:pt idx="6686">
                  <c:v>6687</c:v>
                </c:pt>
                <c:pt idx="6687">
                  <c:v>6688</c:v>
                </c:pt>
                <c:pt idx="6688">
                  <c:v>6689</c:v>
                </c:pt>
                <c:pt idx="6689">
                  <c:v>6690</c:v>
                </c:pt>
                <c:pt idx="6690">
                  <c:v>6691</c:v>
                </c:pt>
                <c:pt idx="6691">
                  <c:v>6692</c:v>
                </c:pt>
                <c:pt idx="6692">
                  <c:v>6693</c:v>
                </c:pt>
                <c:pt idx="6693">
                  <c:v>6694</c:v>
                </c:pt>
                <c:pt idx="6694">
                  <c:v>6695</c:v>
                </c:pt>
                <c:pt idx="6695">
                  <c:v>6696</c:v>
                </c:pt>
                <c:pt idx="6696">
                  <c:v>6697</c:v>
                </c:pt>
                <c:pt idx="6697">
                  <c:v>6698</c:v>
                </c:pt>
                <c:pt idx="6698">
                  <c:v>6699</c:v>
                </c:pt>
                <c:pt idx="6699">
                  <c:v>6700</c:v>
                </c:pt>
                <c:pt idx="6700">
                  <c:v>6701</c:v>
                </c:pt>
                <c:pt idx="6701">
                  <c:v>6702</c:v>
                </c:pt>
                <c:pt idx="6702">
                  <c:v>6703</c:v>
                </c:pt>
                <c:pt idx="6703">
                  <c:v>6704</c:v>
                </c:pt>
                <c:pt idx="6704">
                  <c:v>6705</c:v>
                </c:pt>
                <c:pt idx="6705">
                  <c:v>6706</c:v>
                </c:pt>
                <c:pt idx="6706">
                  <c:v>6707</c:v>
                </c:pt>
                <c:pt idx="6707">
                  <c:v>6708</c:v>
                </c:pt>
                <c:pt idx="6708">
                  <c:v>6709</c:v>
                </c:pt>
                <c:pt idx="6709">
                  <c:v>6710</c:v>
                </c:pt>
                <c:pt idx="6710">
                  <c:v>6711</c:v>
                </c:pt>
                <c:pt idx="6711">
                  <c:v>6712</c:v>
                </c:pt>
                <c:pt idx="6712">
                  <c:v>6713</c:v>
                </c:pt>
                <c:pt idx="6713">
                  <c:v>6714</c:v>
                </c:pt>
                <c:pt idx="6714">
                  <c:v>6715</c:v>
                </c:pt>
                <c:pt idx="6715">
                  <c:v>6716</c:v>
                </c:pt>
                <c:pt idx="6716">
                  <c:v>6717</c:v>
                </c:pt>
                <c:pt idx="6717">
                  <c:v>6718</c:v>
                </c:pt>
                <c:pt idx="6718">
                  <c:v>6719</c:v>
                </c:pt>
                <c:pt idx="6719">
                  <c:v>6720</c:v>
                </c:pt>
                <c:pt idx="6720">
                  <c:v>6721</c:v>
                </c:pt>
                <c:pt idx="6721">
                  <c:v>6722</c:v>
                </c:pt>
                <c:pt idx="6722">
                  <c:v>6723</c:v>
                </c:pt>
                <c:pt idx="6723">
                  <c:v>6724</c:v>
                </c:pt>
                <c:pt idx="6724">
                  <c:v>6725</c:v>
                </c:pt>
                <c:pt idx="6725">
                  <c:v>6726</c:v>
                </c:pt>
                <c:pt idx="6726">
                  <c:v>6727</c:v>
                </c:pt>
                <c:pt idx="6727">
                  <c:v>6728</c:v>
                </c:pt>
                <c:pt idx="6728">
                  <c:v>6729</c:v>
                </c:pt>
                <c:pt idx="6729">
                  <c:v>6730</c:v>
                </c:pt>
                <c:pt idx="6730">
                  <c:v>6731</c:v>
                </c:pt>
                <c:pt idx="6731">
                  <c:v>6732</c:v>
                </c:pt>
                <c:pt idx="6732">
                  <c:v>6733</c:v>
                </c:pt>
                <c:pt idx="6733">
                  <c:v>6734</c:v>
                </c:pt>
                <c:pt idx="6734">
                  <c:v>6735</c:v>
                </c:pt>
                <c:pt idx="6735">
                  <c:v>6736</c:v>
                </c:pt>
                <c:pt idx="6736">
                  <c:v>6737</c:v>
                </c:pt>
                <c:pt idx="6737">
                  <c:v>6738</c:v>
                </c:pt>
                <c:pt idx="6738">
                  <c:v>6739</c:v>
                </c:pt>
                <c:pt idx="6739">
                  <c:v>6740</c:v>
                </c:pt>
                <c:pt idx="6740">
                  <c:v>6741</c:v>
                </c:pt>
                <c:pt idx="6741">
                  <c:v>6742</c:v>
                </c:pt>
                <c:pt idx="6742">
                  <c:v>6743</c:v>
                </c:pt>
                <c:pt idx="6743">
                  <c:v>6744</c:v>
                </c:pt>
                <c:pt idx="6744">
                  <c:v>6745</c:v>
                </c:pt>
                <c:pt idx="6745">
                  <c:v>6746</c:v>
                </c:pt>
                <c:pt idx="6746">
                  <c:v>6747</c:v>
                </c:pt>
                <c:pt idx="6747">
                  <c:v>6748</c:v>
                </c:pt>
                <c:pt idx="6748">
                  <c:v>6749</c:v>
                </c:pt>
                <c:pt idx="6749">
                  <c:v>6750</c:v>
                </c:pt>
                <c:pt idx="6750">
                  <c:v>6751</c:v>
                </c:pt>
                <c:pt idx="6751">
                  <c:v>6752</c:v>
                </c:pt>
                <c:pt idx="6752">
                  <c:v>6753</c:v>
                </c:pt>
                <c:pt idx="6753">
                  <c:v>6754</c:v>
                </c:pt>
                <c:pt idx="6754">
                  <c:v>6755</c:v>
                </c:pt>
                <c:pt idx="6755">
                  <c:v>6756</c:v>
                </c:pt>
                <c:pt idx="6756">
                  <c:v>6757</c:v>
                </c:pt>
                <c:pt idx="6757">
                  <c:v>6758</c:v>
                </c:pt>
                <c:pt idx="6758">
                  <c:v>6759</c:v>
                </c:pt>
                <c:pt idx="6759">
                  <c:v>6760</c:v>
                </c:pt>
                <c:pt idx="6760">
                  <c:v>6761</c:v>
                </c:pt>
                <c:pt idx="6761">
                  <c:v>6762</c:v>
                </c:pt>
                <c:pt idx="6762">
                  <c:v>6763</c:v>
                </c:pt>
                <c:pt idx="6763">
                  <c:v>6764</c:v>
                </c:pt>
                <c:pt idx="6764">
                  <c:v>6765</c:v>
                </c:pt>
                <c:pt idx="6765">
                  <c:v>6766</c:v>
                </c:pt>
                <c:pt idx="6766">
                  <c:v>6767</c:v>
                </c:pt>
                <c:pt idx="6767">
                  <c:v>6768</c:v>
                </c:pt>
                <c:pt idx="6768">
                  <c:v>6769</c:v>
                </c:pt>
                <c:pt idx="6769">
                  <c:v>6770</c:v>
                </c:pt>
                <c:pt idx="6770">
                  <c:v>6771</c:v>
                </c:pt>
                <c:pt idx="6771">
                  <c:v>6772</c:v>
                </c:pt>
                <c:pt idx="6772">
                  <c:v>6773</c:v>
                </c:pt>
                <c:pt idx="6773">
                  <c:v>6774</c:v>
                </c:pt>
                <c:pt idx="6774">
                  <c:v>6775</c:v>
                </c:pt>
                <c:pt idx="6775">
                  <c:v>6776</c:v>
                </c:pt>
                <c:pt idx="6776">
                  <c:v>6777</c:v>
                </c:pt>
                <c:pt idx="6777">
                  <c:v>6778</c:v>
                </c:pt>
                <c:pt idx="6778">
                  <c:v>6779</c:v>
                </c:pt>
                <c:pt idx="6779">
                  <c:v>6780</c:v>
                </c:pt>
                <c:pt idx="6780">
                  <c:v>6781</c:v>
                </c:pt>
                <c:pt idx="6781">
                  <c:v>6782</c:v>
                </c:pt>
                <c:pt idx="6782">
                  <c:v>6783</c:v>
                </c:pt>
                <c:pt idx="6783">
                  <c:v>6784</c:v>
                </c:pt>
                <c:pt idx="6784">
                  <c:v>6785</c:v>
                </c:pt>
                <c:pt idx="6785">
                  <c:v>6786</c:v>
                </c:pt>
                <c:pt idx="6786">
                  <c:v>6787</c:v>
                </c:pt>
                <c:pt idx="6787">
                  <c:v>6788</c:v>
                </c:pt>
                <c:pt idx="6788">
                  <c:v>6789</c:v>
                </c:pt>
                <c:pt idx="6789">
                  <c:v>6790</c:v>
                </c:pt>
                <c:pt idx="6790">
                  <c:v>6791</c:v>
                </c:pt>
                <c:pt idx="6791">
                  <c:v>6792</c:v>
                </c:pt>
                <c:pt idx="6792">
                  <c:v>6793</c:v>
                </c:pt>
                <c:pt idx="6793">
                  <c:v>6794</c:v>
                </c:pt>
                <c:pt idx="6794">
                  <c:v>6795</c:v>
                </c:pt>
                <c:pt idx="6795">
                  <c:v>6796</c:v>
                </c:pt>
                <c:pt idx="6796">
                  <c:v>6797</c:v>
                </c:pt>
                <c:pt idx="6797">
                  <c:v>6798</c:v>
                </c:pt>
                <c:pt idx="6798">
                  <c:v>6799</c:v>
                </c:pt>
                <c:pt idx="6799">
                  <c:v>6800</c:v>
                </c:pt>
                <c:pt idx="6800">
                  <c:v>6801</c:v>
                </c:pt>
                <c:pt idx="6801">
                  <c:v>6802</c:v>
                </c:pt>
                <c:pt idx="6802">
                  <c:v>6803</c:v>
                </c:pt>
                <c:pt idx="6803">
                  <c:v>6804</c:v>
                </c:pt>
                <c:pt idx="6804">
                  <c:v>6805</c:v>
                </c:pt>
                <c:pt idx="6805">
                  <c:v>6806</c:v>
                </c:pt>
                <c:pt idx="6806">
                  <c:v>6807</c:v>
                </c:pt>
                <c:pt idx="6807">
                  <c:v>6808</c:v>
                </c:pt>
                <c:pt idx="6808">
                  <c:v>6809</c:v>
                </c:pt>
                <c:pt idx="6809">
                  <c:v>6810</c:v>
                </c:pt>
                <c:pt idx="6810">
                  <c:v>6811</c:v>
                </c:pt>
                <c:pt idx="6811">
                  <c:v>6812</c:v>
                </c:pt>
                <c:pt idx="6812">
                  <c:v>6813</c:v>
                </c:pt>
                <c:pt idx="6813">
                  <c:v>6814</c:v>
                </c:pt>
                <c:pt idx="6814">
                  <c:v>6815</c:v>
                </c:pt>
                <c:pt idx="6815">
                  <c:v>6816</c:v>
                </c:pt>
                <c:pt idx="6816">
                  <c:v>6817</c:v>
                </c:pt>
                <c:pt idx="6817">
                  <c:v>6818</c:v>
                </c:pt>
                <c:pt idx="6818">
                  <c:v>6819</c:v>
                </c:pt>
                <c:pt idx="6819">
                  <c:v>6820</c:v>
                </c:pt>
                <c:pt idx="6820">
                  <c:v>6821</c:v>
                </c:pt>
                <c:pt idx="6821">
                  <c:v>6822</c:v>
                </c:pt>
                <c:pt idx="6822">
                  <c:v>6823</c:v>
                </c:pt>
                <c:pt idx="6823">
                  <c:v>6824</c:v>
                </c:pt>
                <c:pt idx="6824">
                  <c:v>6825</c:v>
                </c:pt>
                <c:pt idx="6825">
                  <c:v>6826</c:v>
                </c:pt>
                <c:pt idx="6826">
                  <c:v>6827</c:v>
                </c:pt>
                <c:pt idx="6827">
                  <c:v>6828</c:v>
                </c:pt>
                <c:pt idx="6828">
                  <c:v>6829</c:v>
                </c:pt>
                <c:pt idx="6829">
                  <c:v>6830</c:v>
                </c:pt>
                <c:pt idx="6830">
                  <c:v>6831</c:v>
                </c:pt>
                <c:pt idx="6831">
                  <c:v>6832</c:v>
                </c:pt>
                <c:pt idx="6832">
                  <c:v>6833</c:v>
                </c:pt>
                <c:pt idx="6833">
                  <c:v>6834</c:v>
                </c:pt>
                <c:pt idx="6834">
                  <c:v>6835</c:v>
                </c:pt>
                <c:pt idx="6835">
                  <c:v>6836</c:v>
                </c:pt>
                <c:pt idx="6836">
                  <c:v>6837</c:v>
                </c:pt>
                <c:pt idx="6837">
                  <c:v>6838</c:v>
                </c:pt>
                <c:pt idx="6838">
                  <c:v>6839</c:v>
                </c:pt>
                <c:pt idx="6839">
                  <c:v>6840</c:v>
                </c:pt>
                <c:pt idx="6840">
                  <c:v>6841</c:v>
                </c:pt>
                <c:pt idx="6841">
                  <c:v>6842</c:v>
                </c:pt>
                <c:pt idx="6842">
                  <c:v>6843</c:v>
                </c:pt>
                <c:pt idx="6843">
                  <c:v>6844</c:v>
                </c:pt>
                <c:pt idx="6844">
                  <c:v>6845</c:v>
                </c:pt>
                <c:pt idx="6845">
                  <c:v>6846</c:v>
                </c:pt>
                <c:pt idx="6846">
                  <c:v>6847</c:v>
                </c:pt>
                <c:pt idx="6847">
                  <c:v>6848</c:v>
                </c:pt>
                <c:pt idx="6848">
                  <c:v>6849</c:v>
                </c:pt>
                <c:pt idx="6849">
                  <c:v>6850</c:v>
                </c:pt>
                <c:pt idx="6850">
                  <c:v>6851</c:v>
                </c:pt>
                <c:pt idx="6851">
                  <c:v>6852</c:v>
                </c:pt>
                <c:pt idx="6852">
                  <c:v>6853</c:v>
                </c:pt>
                <c:pt idx="6853">
                  <c:v>6854</c:v>
                </c:pt>
                <c:pt idx="6854">
                  <c:v>6855</c:v>
                </c:pt>
                <c:pt idx="6855">
                  <c:v>6856</c:v>
                </c:pt>
                <c:pt idx="6856">
                  <c:v>6857</c:v>
                </c:pt>
                <c:pt idx="6857">
                  <c:v>6858</c:v>
                </c:pt>
                <c:pt idx="6858">
                  <c:v>6859</c:v>
                </c:pt>
                <c:pt idx="6859">
                  <c:v>6860</c:v>
                </c:pt>
                <c:pt idx="6860">
                  <c:v>6861</c:v>
                </c:pt>
                <c:pt idx="6861">
                  <c:v>6862</c:v>
                </c:pt>
                <c:pt idx="6862">
                  <c:v>6863</c:v>
                </c:pt>
                <c:pt idx="6863">
                  <c:v>6864</c:v>
                </c:pt>
                <c:pt idx="6864">
                  <c:v>6865</c:v>
                </c:pt>
                <c:pt idx="6865">
                  <c:v>6866</c:v>
                </c:pt>
                <c:pt idx="6866">
                  <c:v>6867</c:v>
                </c:pt>
                <c:pt idx="6867">
                  <c:v>6868</c:v>
                </c:pt>
                <c:pt idx="6868">
                  <c:v>6869</c:v>
                </c:pt>
                <c:pt idx="6869">
                  <c:v>6870</c:v>
                </c:pt>
                <c:pt idx="6870">
                  <c:v>6871</c:v>
                </c:pt>
                <c:pt idx="6871">
                  <c:v>6872</c:v>
                </c:pt>
                <c:pt idx="6872">
                  <c:v>6873</c:v>
                </c:pt>
                <c:pt idx="6873">
                  <c:v>6874</c:v>
                </c:pt>
                <c:pt idx="6874">
                  <c:v>6875</c:v>
                </c:pt>
                <c:pt idx="6875">
                  <c:v>6876</c:v>
                </c:pt>
                <c:pt idx="6876">
                  <c:v>6877</c:v>
                </c:pt>
                <c:pt idx="6877">
                  <c:v>6878</c:v>
                </c:pt>
                <c:pt idx="6878">
                  <c:v>6879</c:v>
                </c:pt>
                <c:pt idx="6879">
                  <c:v>6880</c:v>
                </c:pt>
                <c:pt idx="6880">
                  <c:v>6881</c:v>
                </c:pt>
                <c:pt idx="6881">
                  <c:v>6882</c:v>
                </c:pt>
                <c:pt idx="6882">
                  <c:v>6883</c:v>
                </c:pt>
                <c:pt idx="6883">
                  <c:v>6884</c:v>
                </c:pt>
                <c:pt idx="6884">
                  <c:v>6885</c:v>
                </c:pt>
                <c:pt idx="6885">
                  <c:v>6886</c:v>
                </c:pt>
                <c:pt idx="6886">
                  <c:v>6887</c:v>
                </c:pt>
                <c:pt idx="6887">
                  <c:v>6888</c:v>
                </c:pt>
                <c:pt idx="6888">
                  <c:v>6889</c:v>
                </c:pt>
                <c:pt idx="6889">
                  <c:v>6890</c:v>
                </c:pt>
                <c:pt idx="6890">
                  <c:v>6891</c:v>
                </c:pt>
                <c:pt idx="6891">
                  <c:v>6892</c:v>
                </c:pt>
                <c:pt idx="6892">
                  <c:v>6893</c:v>
                </c:pt>
                <c:pt idx="6893">
                  <c:v>6894</c:v>
                </c:pt>
                <c:pt idx="6894">
                  <c:v>6895</c:v>
                </c:pt>
                <c:pt idx="6895">
                  <c:v>6896</c:v>
                </c:pt>
                <c:pt idx="6896">
                  <c:v>6897</c:v>
                </c:pt>
                <c:pt idx="6897">
                  <c:v>6898</c:v>
                </c:pt>
                <c:pt idx="6898">
                  <c:v>6899</c:v>
                </c:pt>
                <c:pt idx="6899">
                  <c:v>6900</c:v>
                </c:pt>
                <c:pt idx="6900">
                  <c:v>6901</c:v>
                </c:pt>
                <c:pt idx="6901">
                  <c:v>6902</c:v>
                </c:pt>
                <c:pt idx="6902">
                  <c:v>6903</c:v>
                </c:pt>
                <c:pt idx="6903">
                  <c:v>6904</c:v>
                </c:pt>
                <c:pt idx="6904">
                  <c:v>6905</c:v>
                </c:pt>
                <c:pt idx="6905">
                  <c:v>6906</c:v>
                </c:pt>
                <c:pt idx="6906">
                  <c:v>6907</c:v>
                </c:pt>
                <c:pt idx="6907">
                  <c:v>6908</c:v>
                </c:pt>
                <c:pt idx="6908">
                  <c:v>6909</c:v>
                </c:pt>
                <c:pt idx="6909">
                  <c:v>6910</c:v>
                </c:pt>
                <c:pt idx="6910">
                  <c:v>6911</c:v>
                </c:pt>
                <c:pt idx="6911">
                  <c:v>6912</c:v>
                </c:pt>
                <c:pt idx="6912">
                  <c:v>6913</c:v>
                </c:pt>
                <c:pt idx="6913">
                  <c:v>6914</c:v>
                </c:pt>
                <c:pt idx="6914">
                  <c:v>6915</c:v>
                </c:pt>
                <c:pt idx="6915">
                  <c:v>6916</c:v>
                </c:pt>
                <c:pt idx="6916">
                  <c:v>6917</c:v>
                </c:pt>
                <c:pt idx="6917">
                  <c:v>6918</c:v>
                </c:pt>
                <c:pt idx="6918">
                  <c:v>6919</c:v>
                </c:pt>
                <c:pt idx="6919">
                  <c:v>6920</c:v>
                </c:pt>
                <c:pt idx="6920">
                  <c:v>6921</c:v>
                </c:pt>
                <c:pt idx="6921">
                  <c:v>6922</c:v>
                </c:pt>
                <c:pt idx="6922">
                  <c:v>6923</c:v>
                </c:pt>
                <c:pt idx="6923">
                  <c:v>6924</c:v>
                </c:pt>
                <c:pt idx="6924">
                  <c:v>6925</c:v>
                </c:pt>
                <c:pt idx="6925">
                  <c:v>6926</c:v>
                </c:pt>
                <c:pt idx="6926">
                  <c:v>6927</c:v>
                </c:pt>
                <c:pt idx="6927">
                  <c:v>6928</c:v>
                </c:pt>
                <c:pt idx="6928">
                  <c:v>6929</c:v>
                </c:pt>
                <c:pt idx="6929">
                  <c:v>6930</c:v>
                </c:pt>
                <c:pt idx="6930">
                  <c:v>6931</c:v>
                </c:pt>
                <c:pt idx="6931">
                  <c:v>6932</c:v>
                </c:pt>
                <c:pt idx="6932">
                  <c:v>6933</c:v>
                </c:pt>
                <c:pt idx="6933">
                  <c:v>6934</c:v>
                </c:pt>
                <c:pt idx="6934">
                  <c:v>6935</c:v>
                </c:pt>
                <c:pt idx="6935">
                  <c:v>6936</c:v>
                </c:pt>
                <c:pt idx="6936">
                  <c:v>6937</c:v>
                </c:pt>
                <c:pt idx="6937">
                  <c:v>6938</c:v>
                </c:pt>
                <c:pt idx="6938">
                  <c:v>6939</c:v>
                </c:pt>
                <c:pt idx="6939">
                  <c:v>6940</c:v>
                </c:pt>
                <c:pt idx="6940">
                  <c:v>6941</c:v>
                </c:pt>
                <c:pt idx="6941">
                  <c:v>6942</c:v>
                </c:pt>
                <c:pt idx="6942">
                  <c:v>6943</c:v>
                </c:pt>
                <c:pt idx="6943">
                  <c:v>6944</c:v>
                </c:pt>
                <c:pt idx="6944">
                  <c:v>6945</c:v>
                </c:pt>
                <c:pt idx="6945">
                  <c:v>6946</c:v>
                </c:pt>
                <c:pt idx="6946">
                  <c:v>6947</c:v>
                </c:pt>
                <c:pt idx="6947">
                  <c:v>6948</c:v>
                </c:pt>
                <c:pt idx="6948">
                  <c:v>6949</c:v>
                </c:pt>
                <c:pt idx="6949">
                  <c:v>6950</c:v>
                </c:pt>
                <c:pt idx="6950">
                  <c:v>6951</c:v>
                </c:pt>
                <c:pt idx="6951">
                  <c:v>6952</c:v>
                </c:pt>
                <c:pt idx="6952">
                  <c:v>6953</c:v>
                </c:pt>
                <c:pt idx="6953">
                  <c:v>6954</c:v>
                </c:pt>
                <c:pt idx="6954">
                  <c:v>6955</c:v>
                </c:pt>
                <c:pt idx="6955">
                  <c:v>6956</c:v>
                </c:pt>
                <c:pt idx="6956">
                  <c:v>6957</c:v>
                </c:pt>
                <c:pt idx="6957">
                  <c:v>6958</c:v>
                </c:pt>
                <c:pt idx="6958">
                  <c:v>6959</c:v>
                </c:pt>
                <c:pt idx="6959">
                  <c:v>6960</c:v>
                </c:pt>
                <c:pt idx="6960">
                  <c:v>6961</c:v>
                </c:pt>
                <c:pt idx="6961">
                  <c:v>6962</c:v>
                </c:pt>
                <c:pt idx="6962">
                  <c:v>6963</c:v>
                </c:pt>
                <c:pt idx="6963">
                  <c:v>6964</c:v>
                </c:pt>
                <c:pt idx="6964">
                  <c:v>6965</c:v>
                </c:pt>
                <c:pt idx="6965">
                  <c:v>6966</c:v>
                </c:pt>
                <c:pt idx="6966">
                  <c:v>6967</c:v>
                </c:pt>
                <c:pt idx="6967">
                  <c:v>6968</c:v>
                </c:pt>
                <c:pt idx="6968">
                  <c:v>6969</c:v>
                </c:pt>
                <c:pt idx="6969">
                  <c:v>6970</c:v>
                </c:pt>
                <c:pt idx="6970">
                  <c:v>6971</c:v>
                </c:pt>
                <c:pt idx="6971">
                  <c:v>6972</c:v>
                </c:pt>
                <c:pt idx="6972">
                  <c:v>6973</c:v>
                </c:pt>
                <c:pt idx="6973">
                  <c:v>6974</c:v>
                </c:pt>
                <c:pt idx="6974">
                  <c:v>6975</c:v>
                </c:pt>
                <c:pt idx="6975">
                  <c:v>6976</c:v>
                </c:pt>
                <c:pt idx="6976">
                  <c:v>6977</c:v>
                </c:pt>
                <c:pt idx="6977">
                  <c:v>6978</c:v>
                </c:pt>
                <c:pt idx="6978">
                  <c:v>6979</c:v>
                </c:pt>
                <c:pt idx="6979">
                  <c:v>6980</c:v>
                </c:pt>
                <c:pt idx="6980">
                  <c:v>6981</c:v>
                </c:pt>
                <c:pt idx="6981">
                  <c:v>6982</c:v>
                </c:pt>
                <c:pt idx="6982">
                  <c:v>6983</c:v>
                </c:pt>
                <c:pt idx="6983">
                  <c:v>6984</c:v>
                </c:pt>
                <c:pt idx="6984">
                  <c:v>6985</c:v>
                </c:pt>
                <c:pt idx="6985">
                  <c:v>6986</c:v>
                </c:pt>
                <c:pt idx="6986">
                  <c:v>6987</c:v>
                </c:pt>
                <c:pt idx="6987">
                  <c:v>6988</c:v>
                </c:pt>
                <c:pt idx="6988">
                  <c:v>6989</c:v>
                </c:pt>
                <c:pt idx="6989">
                  <c:v>6990</c:v>
                </c:pt>
                <c:pt idx="6990">
                  <c:v>6991</c:v>
                </c:pt>
                <c:pt idx="6991">
                  <c:v>6992</c:v>
                </c:pt>
                <c:pt idx="6992">
                  <c:v>6993</c:v>
                </c:pt>
                <c:pt idx="6993">
                  <c:v>6994</c:v>
                </c:pt>
                <c:pt idx="6994">
                  <c:v>6995</c:v>
                </c:pt>
                <c:pt idx="6995">
                  <c:v>6996</c:v>
                </c:pt>
                <c:pt idx="6996">
                  <c:v>6997</c:v>
                </c:pt>
                <c:pt idx="6997">
                  <c:v>6998</c:v>
                </c:pt>
                <c:pt idx="6998">
                  <c:v>6999</c:v>
                </c:pt>
                <c:pt idx="6999">
                  <c:v>7000</c:v>
                </c:pt>
                <c:pt idx="7000">
                  <c:v>7001</c:v>
                </c:pt>
                <c:pt idx="7001">
                  <c:v>7002</c:v>
                </c:pt>
                <c:pt idx="7002">
                  <c:v>7003</c:v>
                </c:pt>
                <c:pt idx="7003">
                  <c:v>7004</c:v>
                </c:pt>
                <c:pt idx="7004">
                  <c:v>7005</c:v>
                </c:pt>
                <c:pt idx="7005">
                  <c:v>7006</c:v>
                </c:pt>
                <c:pt idx="7006">
                  <c:v>7007</c:v>
                </c:pt>
                <c:pt idx="7007">
                  <c:v>7008</c:v>
                </c:pt>
                <c:pt idx="7008">
                  <c:v>7009</c:v>
                </c:pt>
                <c:pt idx="7009">
                  <c:v>7010</c:v>
                </c:pt>
                <c:pt idx="7010">
                  <c:v>7011</c:v>
                </c:pt>
                <c:pt idx="7011">
                  <c:v>7012</c:v>
                </c:pt>
                <c:pt idx="7012">
                  <c:v>7013</c:v>
                </c:pt>
                <c:pt idx="7013">
                  <c:v>7014</c:v>
                </c:pt>
                <c:pt idx="7014">
                  <c:v>7015</c:v>
                </c:pt>
                <c:pt idx="7015">
                  <c:v>7016</c:v>
                </c:pt>
                <c:pt idx="7016">
                  <c:v>7017</c:v>
                </c:pt>
                <c:pt idx="7017">
                  <c:v>7018</c:v>
                </c:pt>
                <c:pt idx="7018">
                  <c:v>7019</c:v>
                </c:pt>
                <c:pt idx="7019">
                  <c:v>7020</c:v>
                </c:pt>
                <c:pt idx="7020">
                  <c:v>7021</c:v>
                </c:pt>
                <c:pt idx="7021">
                  <c:v>7022</c:v>
                </c:pt>
                <c:pt idx="7022">
                  <c:v>7023</c:v>
                </c:pt>
                <c:pt idx="7023">
                  <c:v>7024</c:v>
                </c:pt>
                <c:pt idx="7024">
                  <c:v>7025</c:v>
                </c:pt>
                <c:pt idx="7025">
                  <c:v>7026</c:v>
                </c:pt>
                <c:pt idx="7026">
                  <c:v>7027</c:v>
                </c:pt>
                <c:pt idx="7027">
                  <c:v>7028</c:v>
                </c:pt>
                <c:pt idx="7028">
                  <c:v>7029</c:v>
                </c:pt>
                <c:pt idx="7029">
                  <c:v>7030</c:v>
                </c:pt>
                <c:pt idx="7030">
                  <c:v>7031</c:v>
                </c:pt>
                <c:pt idx="7031">
                  <c:v>7032</c:v>
                </c:pt>
                <c:pt idx="7032">
                  <c:v>7033</c:v>
                </c:pt>
                <c:pt idx="7033">
                  <c:v>7034</c:v>
                </c:pt>
                <c:pt idx="7034">
                  <c:v>7035</c:v>
                </c:pt>
                <c:pt idx="7035">
                  <c:v>7036</c:v>
                </c:pt>
                <c:pt idx="7036">
                  <c:v>7037</c:v>
                </c:pt>
                <c:pt idx="7037">
                  <c:v>7038</c:v>
                </c:pt>
                <c:pt idx="7038">
                  <c:v>7039</c:v>
                </c:pt>
                <c:pt idx="7039">
                  <c:v>7040</c:v>
                </c:pt>
                <c:pt idx="7040">
                  <c:v>7041</c:v>
                </c:pt>
                <c:pt idx="7041">
                  <c:v>7042</c:v>
                </c:pt>
                <c:pt idx="7042">
                  <c:v>7043</c:v>
                </c:pt>
                <c:pt idx="7043">
                  <c:v>7044</c:v>
                </c:pt>
                <c:pt idx="7044">
                  <c:v>7045</c:v>
                </c:pt>
                <c:pt idx="7045">
                  <c:v>7046</c:v>
                </c:pt>
                <c:pt idx="7046">
                  <c:v>7047</c:v>
                </c:pt>
                <c:pt idx="7047">
                  <c:v>7048</c:v>
                </c:pt>
                <c:pt idx="7048">
                  <c:v>7049</c:v>
                </c:pt>
                <c:pt idx="7049">
                  <c:v>7050</c:v>
                </c:pt>
                <c:pt idx="7050">
                  <c:v>7051</c:v>
                </c:pt>
                <c:pt idx="7051">
                  <c:v>7052</c:v>
                </c:pt>
                <c:pt idx="7052">
                  <c:v>7053</c:v>
                </c:pt>
                <c:pt idx="7053">
                  <c:v>7054</c:v>
                </c:pt>
                <c:pt idx="7054">
                  <c:v>7055</c:v>
                </c:pt>
                <c:pt idx="7055">
                  <c:v>7056</c:v>
                </c:pt>
                <c:pt idx="7056">
                  <c:v>7057</c:v>
                </c:pt>
                <c:pt idx="7057">
                  <c:v>7058</c:v>
                </c:pt>
                <c:pt idx="7058">
                  <c:v>7059</c:v>
                </c:pt>
                <c:pt idx="7059">
                  <c:v>7060</c:v>
                </c:pt>
                <c:pt idx="7060">
                  <c:v>7061</c:v>
                </c:pt>
                <c:pt idx="7061">
                  <c:v>7062</c:v>
                </c:pt>
                <c:pt idx="7062">
                  <c:v>7063</c:v>
                </c:pt>
                <c:pt idx="7063">
                  <c:v>7064</c:v>
                </c:pt>
                <c:pt idx="7064">
                  <c:v>7065</c:v>
                </c:pt>
                <c:pt idx="7065">
                  <c:v>7066</c:v>
                </c:pt>
                <c:pt idx="7066">
                  <c:v>7067</c:v>
                </c:pt>
                <c:pt idx="7067">
                  <c:v>7068</c:v>
                </c:pt>
                <c:pt idx="7068">
                  <c:v>7069</c:v>
                </c:pt>
                <c:pt idx="7069">
                  <c:v>7070</c:v>
                </c:pt>
                <c:pt idx="7070">
                  <c:v>7071</c:v>
                </c:pt>
                <c:pt idx="7071">
                  <c:v>7072</c:v>
                </c:pt>
                <c:pt idx="7072">
                  <c:v>7073</c:v>
                </c:pt>
                <c:pt idx="7073">
                  <c:v>7074</c:v>
                </c:pt>
                <c:pt idx="7074">
                  <c:v>7075</c:v>
                </c:pt>
                <c:pt idx="7075">
                  <c:v>7076</c:v>
                </c:pt>
                <c:pt idx="7076">
                  <c:v>7077</c:v>
                </c:pt>
                <c:pt idx="7077">
                  <c:v>7078</c:v>
                </c:pt>
                <c:pt idx="7078">
                  <c:v>7079</c:v>
                </c:pt>
                <c:pt idx="7079">
                  <c:v>7080</c:v>
                </c:pt>
                <c:pt idx="7080">
                  <c:v>7081</c:v>
                </c:pt>
                <c:pt idx="7081">
                  <c:v>7082</c:v>
                </c:pt>
                <c:pt idx="7082">
                  <c:v>7083</c:v>
                </c:pt>
                <c:pt idx="7083">
                  <c:v>7084</c:v>
                </c:pt>
                <c:pt idx="7084">
                  <c:v>7085</c:v>
                </c:pt>
                <c:pt idx="7085">
                  <c:v>7086</c:v>
                </c:pt>
                <c:pt idx="7086">
                  <c:v>7087</c:v>
                </c:pt>
                <c:pt idx="7087">
                  <c:v>7088</c:v>
                </c:pt>
                <c:pt idx="7088">
                  <c:v>7089</c:v>
                </c:pt>
                <c:pt idx="7089">
                  <c:v>7090</c:v>
                </c:pt>
                <c:pt idx="7090">
                  <c:v>7091</c:v>
                </c:pt>
                <c:pt idx="7091">
                  <c:v>7092</c:v>
                </c:pt>
                <c:pt idx="7092">
                  <c:v>7093</c:v>
                </c:pt>
                <c:pt idx="7093">
                  <c:v>7094</c:v>
                </c:pt>
                <c:pt idx="7094">
                  <c:v>7095</c:v>
                </c:pt>
                <c:pt idx="7095">
                  <c:v>7096</c:v>
                </c:pt>
                <c:pt idx="7096">
                  <c:v>7097</c:v>
                </c:pt>
                <c:pt idx="7097">
                  <c:v>7098</c:v>
                </c:pt>
                <c:pt idx="7098">
                  <c:v>7099</c:v>
                </c:pt>
                <c:pt idx="7099">
                  <c:v>7100</c:v>
                </c:pt>
                <c:pt idx="7100">
                  <c:v>7101</c:v>
                </c:pt>
                <c:pt idx="7101">
                  <c:v>7102</c:v>
                </c:pt>
                <c:pt idx="7102">
                  <c:v>7103</c:v>
                </c:pt>
                <c:pt idx="7103">
                  <c:v>7104</c:v>
                </c:pt>
                <c:pt idx="7104">
                  <c:v>7105</c:v>
                </c:pt>
                <c:pt idx="7105">
                  <c:v>7106</c:v>
                </c:pt>
                <c:pt idx="7106">
                  <c:v>7107</c:v>
                </c:pt>
                <c:pt idx="7107">
                  <c:v>7108</c:v>
                </c:pt>
                <c:pt idx="7108">
                  <c:v>7109</c:v>
                </c:pt>
                <c:pt idx="7109">
                  <c:v>7110</c:v>
                </c:pt>
                <c:pt idx="7110">
                  <c:v>7111</c:v>
                </c:pt>
                <c:pt idx="7111">
                  <c:v>7112</c:v>
                </c:pt>
                <c:pt idx="7112">
                  <c:v>7113</c:v>
                </c:pt>
                <c:pt idx="7113">
                  <c:v>7114</c:v>
                </c:pt>
                <c:pt idx="7114">
                  <c:v>7115</c:v>
                </c:pt>
                <c:pt idx="7115">
                  <c:v>7116</c:v>
                </c:pt>
                <c:pt idx="7116">
                  <c:v>7117</c:v>
                </c:pt>
                <c:pt idx="7117">
                  <c:v>7118</c:v>
                </c:pt>
                <c:pt idx="7118">
                  <c:v>7119</c:v>
                </c:pt>
                <c:pt idx="7119">
                  <c:v>7120</c:v>
                </c:pt>
                <c:pt idx="7120">
                  <c:v>7121</c:v>
                </c:pt>
                <c:pt idx="7121">
                  <c:v>7122</c:v>
                </c:pt>
                <c:pt idx="7122">
                  <c:v>7123</c:v>
                </c:pt>
                <c:pt idx="7123">
                  <c:v>7124</c:v>
                </c:pt>
                <c:pt idx="7124">
                  <c:v>7125</c:v>
                </c:pt>
                <c:pt idx="7125">
                  <c:v>7126</c:v>
                </c:pt>
                <c:pt idx="7126">
                  <c:v>7127</c:v>
                </c:pt>
                <c:pt idx="7127">
                  <c:v>7128</c:v>
                </c:pt>
                <c:pt idx="7128">
                  <c:v>7129</c:v>
                </c:pt>
                <c:pt idx="7129">
                  <c:v>7130</c:v>
                </c:pt>
                <c:pt idx="7130">
                  <c:v>7131</c:v>
                </c:pt>
                <c:pt idx="7131">
                  <c:v>7132</c:v>
                </c:pt>
                <c:pt idx="7132">
                  <c:v>7133</c:v>
                </c:pt>
                <c:pt idx="7133">
                  <c:v>7134</c:v>
                </c:pt>
                <c:pt idx="7134">
                  <c:v>7135</c:v>
                </c:pt>
                <c:pt idx="7135">
                  <c:v>7136</c:v>
                </c:pt>
                <c:pt idx="7136">
                  <c:v>7137</c:v>
                </c:pt>
                <c:pt idx="7137">
                  <c:v>7138</c:v>
                </c:pt>
                <c:pt idx="7138">
                  <c:v>7139</c:v>
                </c:pt>
                <c:pt idx="7139">
                  <c:v>7140</c:v>
                </c:pt>
                <c:pt idx="7140">
                  <c:v>7141</c:v>
                </c:pt>
                <c:pt idx="7141">
                  <c:v>7142</c:v>
                </c:pt>
                <c:pt idx="7142">
                  <c:v>7143</c:v>
                </c:pt>
                <c:pt idx="7143">
                  <c:v>7144</c:v>
                </c:pt>
                <c:pt idx="7144">
                  <c:v>7145</c:v>
                </c:pt>
                <c:pt idx="7145">
                  <c:v>7146</c:v>
                </c:pt>
                <c:pt idx="7146">
                  <c:v>7147</c:v>
                </c:pt>
                <c:pt idx="7147">
                  <c:v>7148</c:v>
                </c:pt>
                <c:pt idx="7148">
                  <c:v>7149</c:v>
                </c:pt>
                <c:pt idx="7149">
                  <c:v>7150</c:v>
                </c:pt>
                <c:pt idx="7150">
                  <c:v>7151</c:v>
                </c:pt>
                <c:pt idx="7151">
                  <c:v>7152</c:v>
                </c:pt>
                <c:pt idx="7152">
                  <c:v>7153</c:v>
                </c:pt>
                <c:pt idx="7153">
                  <c:v>7154</c:v>
                </c:pt>
                <c:pt idx="7154">
                  <c:v>7155</c:v>
                </c:pt>
                <c:pt idx="7155">
                  <c:v>7156</c:v>
                </c:pt>
                <c:pt idx="7156">
                  <c:v>7157</c:v>
                </c:pt>
                <c:pt idx="7157">
                  <c:v>7158</c:v>
                </c:pt>
                <c:pt idx="7158">
                  <c:v>7159</c:v>
                </c:pt>
                <c:pt idx="7159">
                  <c:v>7160</c:v>
                </c:pt>
                <c:pt idx="7160">
                  <c:v>7161</c:v>
                </c:pt>
                <c:pt idx="7161">
                  <c:v>7162</c:v>
                </c:pt>
                <c:pt idx="7162">
                  <c:v>7163</c:v>
                </c:pt>
                <c:pt idx="7163">
                  <c:v>7164</c:v>
                </c:pt>
                <c:pt idx="7164">
                  <c:v>7165</c:v>
                </c:pt>
                <c:pt idx="7165">
                  <c:v>7166</c:v>
                </c:pt>
                <c:pt idx="7166">
                  <c:v>7167</c:v>
                </c:pt>
                <c:pt idx="7167">
                  <c:v>7168</c:v>
                </c:pt>
                <c:pt idx="7168">
                  <c:v>7169</c:v>
                </c:pt>
                <c:pt idx="7169">
                  <c:v>7170</c:v>
                </c:pt>
                <c:pt idx="7170">
                  <c:v>7171</c:v>
                </c:pt>
                <c:pt idx="7171">
                  <c:v>7172</c:v>
                </c:pt>
                <c:pt idx="7172">
                  <c:v>7173</c:v>
                </c:pt>
                <c:pt idx="7173">
                  <c:v>7174</c:v>
                </c:pt>
                <c:pt idx="7174">
                  <c:v>7175</c:v>
                </c:pt>
                <c:pt idx="7175">
                  <c:v>7176</c:v>
                </c:pt>
                <c:pt idx="7176">
                  <c:v>7177</c:v>
                </c:pt>
                <c:pt idx="7177">
                  <c:v>7178</c:v>
                </c:pt>
                <c:pt idx="7178">
                  <c:v>7179</c:v>
                </c:pt>
                <c:pt idx="7179">
                  <c:v>7180</c:v>
                </c:pt>
                <c:pt idx="7180">
                  <c:v>7181</c:v>
                </c:pt>
                <c:pt idx="7181">
                  <c:v>7182</c:v>
                </c:pt>
                <c:pt idx="7182">
                  <c:v>7183</c:v>
                </c:pt>
                <c:pt idx="7183">
                  <c:v>7184</c:v>
                </c:pt>
                <c:pt idx="7184">
                  <c:v>7185</c:v>
                </c:pt>
                <c:pt idx="7185">
                  <c:v>7186</c:v>
                </c:pt>
                <c:pt idx="7186">
                  <c:v>7187</c:v>
                </c:pt>
                <c:pt idx="7187">
                  <c:v>7188</c:v>
                </c:pt>
                <c:pt idx="7188">
                  <c:v>7189</c:v>
                </c:pt>
                <c:pt idx="7189">
                  <c:v>7190</c:v>
                </c:pt>
                <c:pt idx="7190">
                  <c:v>7191</c:v>
                </c:pt>
                <c:pt idx="7191">
                  <c:v>7192</c:v>
                </c:pt>
                <c:pt idx="7192">
                  <c:v>7193</c:v>
                </c:pt>
                <c:pt idx="7193">
                  <c:v>7194</c:v>
                </c:pt>
                <c:pt idx="7194">
                  <c:v>7195</c:v>
                </c:pt>
                <c:pt idx="7195">
                  <c:v>7196</c:v>
                </c:pt>
                <c:pt idx="7196">
                  <c:v>7197</c:v>
                </c:pt>
                <c:pt idx="7197">
                  <c:v>7198</c:v>
                </c:pt>
                <c:pt idx="7198">
                  <c:v>7199</c:v>
                </c:pt>
                <c:pt idx="7199">
                  <c:v>7200</c:v>
                </c:pt>
                <c:pt idx="7200">
                  <c:v>7201</c:v>
                </c:pt>
                <c:pt idx="7201">
                  <c:v>7202</c:v>
                </c:pt>
                <c:pt idx="7202">
                  <c:v>7203</c:v>
                </c:pt>
                <c:pt idx="7203">
                  <c:v>7204</c:v>
                </c:pt>
                <c:pt idx="7204">
                  <c:v>7205</c:v>
                </c:pt>
                <c:pt idx="7205">
                  <c:v>7206</c:v>
                </c:pt>
                <c:pt idx="7206">
                  <c:v>7207</c:v>
                </c:pt>
                <c:pt idx="7207">
                  <c:v>7208</c:v>
                </c:pt>
                <c:pt idx="7208">
                  <c:v>7209</c:v>
                </c:pt>
                <c:pt idx="7209">
                  <c:v>7210</c:v>
                </c:pt>
                <c:pt idx="7210">
                  <c:v>7211</c:v>
                </c:pt>
                <c:pt idx="7211">
                  <c:v>7212</c:v>
                </c:pt>
                <c:pt idx="7212">
                  <c:v>7213</c:v>
                </c:pt>
                <c:pt idx="7213">
                  <c:v>7214</c:v>
                </c:pt>
                <c:pt idx="7214">
                  <c:v>7215</c:v>
                </c:pt>
                <c:pt idx="7215">
                  <c:v>7216</c:v>
                </c:pt>
                <c:pt idx="7216">
                  <c:v>7217</c:v>
                </c:pt>
                <c:pt idx="7217">
                  <c:v>7218</c:v>
                </c:pt>
                <c:pt idx="7218">
                  <c:v>7219</c:v>
                </c:pt>
                <c:pt idx="7219">
                  <c:v>7220</c:v>
                </c:pt>
                <c:pt idx="7220">
                  <c:v>7221</c:v>
                </c:pt>
                <c:pt idx="7221">
                  <c:v>7222</c:v>
                </c:pt>
                <c:pt idx="7222">
                  <c:v>7223</c:v>
                </c:pt>
                <c:pt idx="7223">
                  <c:v>7224</c:v>
                </c:pt>
                <c:pt idx="7224">
                  <c:v>7225</c:v>
                </c:pt>
                <c:pt idx="7225">
                  <c:v>7226</c:v>
                </c:pt>
                <c:pt idx="7226">
                  <c:v>7227</c:v>
                </c:pt>
                <c:pt idx="7227">
                  <c:v>7228</c:v>
                </c:pt>
                <c:pt idx="7228">
                  <c:v>7229</c:v>
                </c:pt>
                <c:pt idx="7229">
                  <c:v>7230</c:v>
                </c:pt>
                <c:pt idx="7230">
                  <c:v>7231</c:v>
                </c:pt>
                <c:pt idx="7231">
                  <c:v>7232</c:v>
                </c:pt>
                <c:pt idx="7232">
                  <c:v>7233</c:v>
                </c:pt>
                <c:pt idx="7233">
                  <c:v>7234</c:v>
                </c:pt>
                <c:pt idx="7234">
                  <c:v>7235</c:v>
                </c:pt>
                <c:pt idx="7235">
                  <c:v>7236</c:v>
                </c:pt>
                <c:pt idx="7236">
                  <c:v>7237</c:v>
                </c:pt>
                <c:pt idx="7237">
                  <c:v>7238</c:v>
                </c:pt>
                <c:pt idx="7238">
                  <c:v>7239</c:v>
                </c:pt>
                <c:pt idx="7239">
                  <c:v>7240</c:v>
                </c:pt>
                <c:pt idx="7240">
                  <c:v>7241</c:v>
                </c:pt>
                <c:pt idx="7241">
                  <c:v>7242</c:v>
                </c:pt>
                <c:pt idx="7242">
                  <c:v>7243</c:v>
                </c:pt>
                <c:pt idx="7243">
                  <c:v>7244</c:v>
                </c:pt>
                <c:pt idx="7244">
                  <c:v>7245</c:v>
                </c:pt>
                <c:pt idx="7245">
                  <c:v>7246</c:v>
                </c:pt>
                <c:pt idx="7246">
                  <c:v>7247</c:v>
                </c:pt>
                <c:pt idx="7247">
                  <c:v>7248</c:v>
                </c:pt>
                <c:pt idx="7248">
                  <c:v>7249</c:v>
                </c:pt>
                <c:pt idx="7249">
                  <c:v>7250</c:v>
                </c:pt>
                <c:pt idx="7250">
                  <c:v>7251</c:v>
                </c:pt>
                <c:pt idx="7251">
                  <c:v>7252</c:v>
                </c:pt>
                <c:pt idx="7252">
                  <c:v>7253</c:v>
                </c:pt>
                <c:pt idx="7253">
                  <c:v>7254</c:v>
                </c:pt>
                <c:pt idx="7254">
                  <c:v>7255</c:v>
                </c:pt>
                <c:pt idx="7255">
                  <c:v>7256</c:v>
                </c:pt>
                <c:pt idx="7256">
                  <c:v>7257</c:v>
                </c:pt>
                <c:pt idx="7257">
                  <c:v>7258</c:v>
                </c:pt>
                <c:pt idx="7258">
                  <c:v>7259</c:v>
                </c:pt>
                <c:pt idx="7259">
                  <c:v>7260</c:v>
                </c:pt>
                <c:pt idx="7260">
                  <c:v>7261</c:v>
                </c:pt>
                <c:pt idx="7261">
                  <c:v>7262</c:v>
                </c:pt>
                <c:pt idx="7262">
                  <c:v>7263</c:v>
                </c:pt>
                <c:pt idx="7263">
                  <c:v>7264</c:v>
                </c:pt>
                <c:pt idx="7264">
                  <c:v>7265</c:v>
                </c:pt>
                <c:pt idx="7265">
                  <c:v>7266</c:v>
                </c:pt>
                <c:pt idx="7266">
                  <c:v>7267</c:v>
                </c:pt>
                <c:pt idx="7267">
                  <c:v>7268</c:v>
                </c:pt>
                <c:pt idx="7268">
                  <c:v>7269</c:v>
                </c:pt>
                <c:pt idx="7269">
                  <c:v>7270</c:v>
                </c:pt>
                <c:pt idx="7270">
                  <c:v>7271</c:v>
                </c:pt>
                <c:pt idx="7271">
                  <c:v>7272</c:v>
                </c:pt>
                <c:pt idx="7272">
                  <c:v>7273</c:v>
                </c:pt>
                <c:pt idx="7273">
                  <c:v>7274</c:v>
                </c:pt>
                <c:pt idx="7274">
                  <c:v>7275</c:v>
                </c:pt>
                <c:pt idx="7275">
                  <c:v>7276</c:v>
                </c:pt>
                <c:pt idx="7276">
                  <c:v>7277</c:v>
                </c:pt>
                <c:pt idx="7277">
                  <c:v>7278</c:v>
                </c:pt>
                <c:pt idx="7278">
                  <c:v>7279</c:v>
                </c:pt>
                <c:pt idx="7279">
                  <c:v>7280</c:v>
                </c:pt>
                <c:pt idx="7280">
                  <c:v>7281</c:v>
                </c:pt>
                <c:pt idx="7281">
                  <c:v>7282</c:v>
                </c:pt>
                <c:pt idx="7282">
                  <c:v>7283</c:v>
                </c:pt>
                <c:pt idx="7283">
                  <c:v>7284</c:v>
                </c:pt>
                <c:pt idx="7284">
                  <c:v>7285</c:v>
                </c:pt>
                <c:pt idx="7285">
                  <c:v>7286</c:v>
                </c:pt>
                <c:pt idx="7286">
                  <c:v>7287</c:v>
                </c:pt>
                <c:pt idx="7287">
                  <c:v>7288</c:v>
                </c:pt>
                <c:pt idx="7288">
                  <c:v>7289</c:v>
                </c:pt>
                <c:pt idx="7289">
                  <c:v>7290</c:v>
                </c:pt>
                <c:pt idx="7290">
                  <c:v>7291</c:v>
                </c:pt>
                <c:pt idx="7291">
                  <c:v>7292</c:v>
                </c:pt>
                <c:pt idx="7292">
                  <c:v>7293</c:v>
                </c:pt>
                <c:pt idx="7293">
                  <c:v>7294</c:v>
                </c:pt>
                <c:pt idx="7294">
                  <c:v>7295</c:v>
                </c:pt>
                <c:pt idx="7295">
                  <c:v>7296</c:v>
                </c:pt>
                <c:pt idx="7296">
                  <c:v>7297</c:v>
                </c:pt>
                <c:pt idx="7297">
                  <c:v>7298</c:v>
                </c:pt>
                <c:pt idx="7298">
                  <c:v>7299</c:v>
                </c:pt>
                <c:pt idx="7299">
                  <c:v>7300</c:v>
                </c:pt>
                <c:pt idx="7300">
                  <c:v>7301</c:v>
                </c:pt>
                <c:pt idx="7301">
                  <c:v>7302</c:v>
                </c:pt>
                <c:pt idx="7302">
                  <c:v>7303</c:v>
                </c:pt>
                <c:pt idx="7303">
                  <c:v>7304</c:v>
                </c:pt>
                <c:pt idx="7304">
                  <c:v>7305</c:v>
                </c:pt>
                <c:pt idx="7305">
                  <c:v>7306</c:v>
                </c:pt>
                <c:pt idx="7306">
                  <c:v>7307</c:v>
                </c:pt>
                <c:pt idx="7307">
                  <c:v>7308</c:v>
                </c:pt>
                <c:pt idx="7308">
                  <c:v>7309</c:v>
                </c:pt>
                <c:pt idx="7309">
                  <c:v>7310</c:v>
                </c:pt>
                <c:pt idx="7310">
                  <c:v>7311</c:v>
                </c:pt>
                <c:pt idx="7311">
                  <c:v>7312</c:v>
                </c:pt>
                <c:pt idx="7312">
                  <c:v>7313</c:v>
                </c:pt>
                <c:pt idx="7313">
                  <c:v>7314</c:v>
                </c:pt>
                <c:pt idx="7314">
                  <c:v>7315</c:v>
                </c:pt>
                <c:pt idx="7315">
                  <c:v>7316</c:v>
                </c:pt>
                <c:pt idx="7316">
                  <c:v>7317</c:v>
                </c:pt>
                <c:pt idx="7317">
                  <c:v>7318</c:v>
                </c:pt>
                <c:pt idx="7318">
                  <c:v>7319</c:v>
                </c:pt>
                <c:pt idx="7319">
                  <c:v>7320</c:v>
                </c:pt>
                <c:pt idx="7320">
                  <c:v>7321</c:v>
                </c:pt>
                <c:pt idx="7321">
                  <c:v>7322</c:v>
                </c:pt>
                <c:pt idx="7322">
                  <c:v>7323</c:v>
                </c:pt>
                <c:pt idx="7323">
                  <c:v>7324</c:v>
                </c:pt>
                <c:pt idx="7324">
                  <c:v>7325</c:v>
                </c:pt>
                <c:pt idx="7325">
                  <c:v>7326</c:v>
                </c:pt>
                <c:pt idx="7326">
                  <c:v>7327</c:v>
                </c:pt>
                <c:pt idx="7327">
                  <c:v>7328</c:v>
                </c:pt>
                <c:pt idx="7328">
                  <c:v>7329</c:v>
                </c:pt>
                <c:pt idx="7329">
                  <c:v>7330</c:v>
                </c:pt>
                <c:pt idx="7330">
                  <c:v>7331</c:v>
                </c:pt>
                <c:pt idx="7331">
                  <c:v>7332</c:v>
                </c:pt>
                <c:pt idx="7332">
                  <c:v>7333</c:v>
                </c:pt>
                <c:pt idx="7333">
                  <c:v>7334</c:v>
                </c:pt>
                <c:pt idx="7334">
                  <c:v>7335</c:v>
                </c:pt>
                <c:pt idx="7335">
                  <c:v>7336</c:v>
                </c:pt>
                <c:pt idx="7336">
                  <c:v>7337</c:v>
                </c:pt>
                <c:pt idx="7337">
                  <c:v>7338</c:v>
                </c:pt>
                <c:pt idx="7338">
                  <c:v>7339</c:v>
                </c:pt>
                <c:pt idx="7339">
                  <c:v>7340</c:v>
                </c:pt>
                <c:pt idx="7340">
                  <c:v>7341</c:v>
                </c:pt>
                <c:pt idx="7341">
                  <c:v>7342</c:v>
                </c:pt>
                <c:pt idx="7342">
                  <c:v>7343</c:v>
                </c:pt>
                <c:pt idx="7343">
                  <c:v>7344</c:v>
                </c:pt>
                <c:pt idx="7344">
                  <c:v>7345</c:v>
                </c:pt>
                <c:pt idx="7345">
                  <c:v>7346</c:v>
                </c:pt>
                <c:pt idx="7346">
                  <c:v>7347</c:v>
                </c:pt>
                <c:pt idx="7347">
                  <c:v>7348</c:v>
                </c:pt>
                <c:pt idx="7348">
                  <c:v>7349</c:v>
                </c:pt>
                <c:pt idx="7349">
                  <c:v>7350</c:v>
                </c:pt>
                <c:pt idx="7350">
                  <c:v>7351</c:v>
                </c:pt>
                <c:pt idx="7351">
                  <c:v>7352</c:v>
                </c:pt>
                <c:pt idx="7352">
                  <c:v>7353</c:v>
                </c:pt>
                <c:pt idx="7353">
                  <c:v>7354</c:v>
                </c:pt>
                <c:pt idx="7354">
                  <c:v>7355</c:v>
                </c:pt>
                <c:pt idx="7355">
                  <c:v>7356</c:v>
                </c:pt>
                <c:pt idx="7356">
                  <c:v>7357</c:v>
                </c:pt>
                <c:pt idx="7357">
                  <c:v>7358</c:v>
                </c:pt>
                <c:pt idx="7358">
                  <c:v>7359</c:v>
                </c:pt>
                <c:pt idx="7359">
                  <c:v>7360</c:v>
                </c:pt>
                <c:pt idx="7360">
                  <c:v>7361</c:v>
                </c:pt>
                <c:pt idx="7361">
                  <c:v>7362</c:v>
                </c:pt>
                <c:pt idx="7362">
                  <c:v>7363</c:v>
                </c:pt>
                <c:pt idx="7363">
                  <c:v>7364</c:v>
                </c:pt>
                <c:pt idx="7364">
                  <c:v>7365</c:v>
                </c:pt>
                <c:pt idx="7365">
                  <c:v>7366</c:v>
                </c:pt>
                <c:pt idx="7366">
                  <c:v>7367</c:v>
                </c:pt>
                <c:pt idx="7367">
                  <c:v>7368</c:v>
                </c:pt>
                <c:pt idx="7368">
                  <c:v>7369</c:v>
                </c:pt>
                <c:pt idx="7369">
                  <c:v>7370</c:v>
                </c:pt>
                <c:pt idx="7370">
                  <c:v>7371</c:v>
                </c:pt>
                <c:pt idx="7371">
                  <c:v>7372</c:v>
                </c:pt>
                <c:pt idx="7372">
                  <c:v>7373</c:v>
                </c:pt>
                <c:pt idx="7373">
                  <c:v>7374</c:v>
                </c:pt>
                <c:pt idx="7374">
                  <c:v>7375</c:v>
                </c:pt>
                <c:pt idx="7375">
                  <c:v>7376</c:v>
                </c:pt>
                <c:pt idx="7376">
                  <c:v>7377</c:v>
                </c:pt>
                <c:pt idx="7377">
                  <c:v>7378</c:v>
                </c:pt>
                <c:pt idx="7378">
                  <c:v>7379</c:v>
                </c:pt>
                <c:pt idx="7379">
                  <c:v>7380</c:v>
                </c:pt>
                <c:pt idx="7380">
                  <c:v>7381</c:v>
                </c:pt>
                <c:pt idx="7381">
                  <c:v>7382</c:v>
                </c:pt>
                <c:pt idx="7382">
                  <c:v>7383</c:v>
                </c:pt>
                <c:pt idx="7383">
                  <c:v>7384</c:v>
                </c:pt>
                <c:pt idx="7384">
                  <c:v>7385</c:v>
                </c:pt>
                <c:pt idx="7385">
                  <c:v>7386</c:v>
                </c:pt>
                <c:pt idx="7386">
                  <c:v>7387</c:v>
                </c:pt>
                <c:pt idx="7387">
                  <c:v>7388</c:v>
                </c:pt>
                <c:pt idx="7388">
                  <c:v>7389</c:v>
                </c:pt>
                <c:pt idx="7389">
                  <c:v>7390</c:v>
                </c:pt>
                <c:pt idx="7390">
                  <c:v>7391</c:v>
                </c:pt>
                <c:pt idx="7391">
                  <c:v>7392</c:v>
                </c:pt>
                <c:pt idx="7392">
                  <c:v>7393</c:v>
                </c:pt>
                <c:pt idx="7393">
                  <c:v>7394</c:v>
                </c:pt>
                <c:pt idx="7394">
                  <c:v>7395</c:v>
                </c:pt>
                <c:pt idx="7395">
                  <c:v>7396</c:v>
                </c:pt>
                <c:pt idx="7396">
                  <c:v>7397</c:v>
                </c:pt>
                <c:pt idx="7397">
                  <c:v>7398</c:v>
                </c:pt>
                <c:pt idx="7398">
                  <c:v>7399</c:v>
                </c:pt>
                <c:pt idx="7399">
                  <c:v>7400</c:v>
                </c:pt>
                <c:pt idx="7400">
                  <c:v>7401</c:v>
                </c:pt>
                <c:pt idx="7401">
                  <c:v>7402</c:v>
                </c:pt>
                <c:pt idx="7402">
                  <c:v>7403</c:v>
                </c:pt>
                <c:pt idx="7403">
                  <c:v>7404</c:v>
                </c:pt>
                <c:pt idx="7404">
                  <c:v>7405</c:v>
                </c:pt>
                <c:pt idx="7405">
                  <c:v>7406</c:v>
                </c:pt>
                <c:pt idx="7406">
                  <c:v>7407</c:v>
                </c:pt>
                <c:pt idx="7407">
                  <c:v>7408</c:v>
                </c:pt>
                <c:pt idx="7408">
                  <c:v>7409</c:v>
                </c:pt>
                <c:pt idx="7409">
                  <c:v>7410</c:v>
                </c:pt>
                <c:pt idx="7410">
                  <c:v>7411</c:v>
                </c:pt>
                <c:pt idx="7411">
                  <c:v>7412</c:v>
                </c:pt>
                <c:pt idx="7412">
                  <c:v>7413</c:v>
                </c:pt>
                <c:pt idx="7413">
                  <c:v>7414</c:v>
                </c:pt>
                <c:pt idx="7414">
                  <c:v>7415</c:v>
                </c:pt>
                <c:pt idx="7415">
                  <c:v>7416</c:v>
                </c:pt>
                <c:pt idx="7416">
                  <c:v>7417</c:v>
                </c:pt>
                <c:pt idx="7417">
                  <c:v>7418</c:v>
                </c:pt>
                <c:pt idx="7418">
                  <c:v>7419</c:v>
                </c:pt>
                <c:pt idx="7419">
                  <c:v>7420</c:v>
                </c:pt>
                <c:pt idx="7420">
                  <c:v>7421</c:v>
                </c:pt>
                <c:pt idx="7421">
                  <c:v>7422</c:v>
                </c:pt>
                <c:pt idx="7422">
                  <c:v>7423</c:v>
                </c:pt>
                <c:pt idx="7423">
                  <c:v>7424</c:v>
                </c:pt>
                <c:pt idx="7424">
                  <c:v>7425</c:v>
                </c:pt>
                <c:pt idx="7425">
                  <c:v>7426</c:v>
                </c:pt>
                <c:pt idx="7426">
                  <c:v>7427</c:v>
                </c:pt>
                <c:pt idx="7427">
                  <c:v>7428</c:v>
                </c:pt>
                <c:pt idx="7428">
                  <c:v>7429</c:v>
                </c:pt>
                <c:pt idx="7429">
                  <c:v>7430</c:v>
                </c:pt>
                <c:pt idx="7430">
                  <c:v>7431</c:v>
                </c:pt>
                <c:pt idx="7431">
                  <c:v>7432</c:v>
                </c:pt>
                <c:pt idx="7432">
                  <c:v>7433</c:v>
                </c:pt>
                <c:pt idx="7433">
                  <c:v>7434</c:v>
                </c:pt>
                <c:pt idx="7434">
                  <c:v>7435</c:v>
                </c:pt>
                <c:pt idx="7435">
                  <c:v>7436</c:v>
                </c:pt>
                <c:pt idx="7436">
                  <c:v>7437</c:v>
                </c:pt>
                <c:pt idx="7437">
                  <c:v>7438</c:v>
                </c:pt>
                <c:pt idx="7438">
                  <c:v>7439</c:v>
                </c:pt>
                <c:pt idx="7439">
                  <c:v>7440</c:v>
                </c:pt>
                <c:pt idx="7440">
                  <c:v>7441</c:v>
                </c:pt>
                <c:pt idx="7441">
                  <c:v>7442</c:v>
                </c:pt>
                <c:pt idx="7442">
                  <c:v>7443</c:v>
                </c:pt>
                <c:pt idx="7443">
                  <c:v>7444</c:v>
                </c:pt>
                <c:pt idx="7444">
                  <c:v>7445</c:v>
                </c:pt>
                <c:pt idx="7445">
                  <c:v>7446</c:v>
                </c:pt>
                <c:pt idx="7446">
                  <c:v>7447</c:v>
                </c:pt>
                <c:pt idx="7447">
                  <c:v>7448</c:v>
                </c:pt>
                <c:pt idx="7448">
                  <c:v>7449</c:v>
                </c:pt>
                <c:pt idx="7449">
                  <c:v>7450</c:v>
                </c:pt>
                <c:pt idx="7450">
                  <c:v>7451</c:v>
                </c:pt>
                <c:pt idx="7451">
                  <c:v>7452</c:v>
                </c:pt>
                <c:pt idx="7452">
                  <c:v>7453</c:v>
                </c:pt>
                <c:pt idx="7453">
                  <c:v>7454</c:v>
                </c:pt>
                <c:pt idx="7454">
                  <c:v>7455</c:v>
                </c:pt>
                <c:pt idx="7455">
                  <c:v>7456</c:v>
                </c:pt>
                <c:pt idx="7456">
                  <c:v>7457</c:v>
                </c:pt>
                <c:pt idx="7457">
                  <c:v>7458</c:v>
                </c:pt>
                <c:pt idx="7458">
                  <c:v>7459</c:v>
                </c:pt>
                <c:pt idx="7459">
                  <c:v>7460</c:v>
                </c:pt>
                <c:pt idx="7460">
                  <c:v>7461</c:v>
                </c:pt>
                <c:pt idx="7461">
                  <c:v>7462</c:v>
                </c:pt>
                <c:pt idx="7462">
                  <c:v>7463</c:v>
                </c:pt>
                <c:pt idx="7463">
                  <c:v>7464</c:v>
                </c:pt>
                <c:pt idx="7464">
                  <c:v>7465</c:v>
                </c:pt>
                <c:pt idx="7465">
                  <c:v>7466</c:v>
                </c:pt>
                <c:pt idx="7466">
                  <c:v>7467</c:v>
                </c:pt>
                <c:pt idx="7467">
                  <c:v>7468</c:v>
                </c:pt>
                <c:pt idx="7468">
                  <c:v>7469</c:v>
                </c:pt>
                <c:pt idx="7469">
                  <c:v>7470</c:v>
                </c:pt>
                <c:pt idx="7470">
                  <c:v>7471</c:v>
                </c:pt>
                <c:pt idx="7471">
                  <c:v>7472</c:v>
                </c:pt>
                <c:pt idx="7472">
                  <c:v>7473</c:v>
                </c:pt>
                <c:pt idx="7473">
                  <c:v>7474</c:v>
                </c:pt>
                <c:pt idx="7474">
                  <c:v>7475</c:v>
                </c:pt>
                <c:pt idx="7475">
                  <c:v>7476</c:v>
                </c:pt>
                <c:pt idx="7476">
                  <c:v>7477</c:v>
                </c:pt>
                <c:pt idx="7477">
                  <c:v>7478</c:v>
                </c:pt>
                <c:pt idx="7478">
                  <c:v>7479</c:v>
                </c:pt>
                <c:pt idx="7479">
                  <c:v>7480</c:v>
                </c:pt>
                <c:pt idx="7480">
                  <c:v>7481</c:v>
                </c:pt>
                <c:pt idx="7481">
                  <c:v>7482</c:v>
                </c:pt>
                <c:pt idx="7482">
                  <c:v>7483</c:v>
                </c:pt>
                <c:pt idx="7483">
                  <c:v>7484</c:v>
                </c:pt>
                <c:pt idx="7484">
                  <c:v>7485</c:v>
                </c:pt>
                <c:pt idx="7485">
                  <c:v>7486</c:v>
                </c:pt>
                <c:pt idx="7486">
                  <c:v>7487</c:v>
                </c:pt>
                <c:pt idx="7487">
                  <c:v>7488</c:v>
                </c:pt>
                <c:pt idx="7488">
                  <c:v>7489</c:v>
                </c:pt>
                <c:pt idx="7489">
                  <c:v>7490</c:v>
                </c:pt>
                <c:pt idx="7490">
                  <c:v>7491</c:v>
                </c:pt>
                <c:pt idx="7491">
                  <c:v>7492</c:v>
                </c:pt>
                <c:pt idx="7492">
                  <c:v>7493</c:v>
                </c:pt>
                <c:pt idx="7493">
                  <c:v>7494</c:v>
                </c:pt>
                <c:pt idx="7494">
                  <c:v>7495</c:v>
                </c:pt>
                <c:pt idx="7495">
                  <c:v>7496</c:v>
                </c:pt>
                <c:pt idx="7496">
                  <c:v>7497</c:v>
                </c:pt>
                <c:pt idx="7497">
                  <c:v>7498</c:v>
                </c:pt>
                <c:pt idx="7498">
                  <c:v>7499</c:v>
                </c:pt>
                <c:pt idx="7499">
                  <c:v>7500</c:v>
                </c:pt>
                <c:pt idx="7500">
                  <c:v>7501</c:v>
                </c:pt>
                <c:pt idx="7501">
                  <c:v>7502</c:v>
                </c:pt>
                <c:pt idx="7502">
                  <c:v>7503</c:v>
                </c:pt>
                <c:pt idx="7503">
                  <c:v>7504</c:v>
                </c:pt>
                <c:pt idx="7504">
                  <c:v>7505</c:v>
                </c:pt>
                <c:pt idx="7505">
                  <c:v>7506</c:v>
                </c:pt>
                <c:pt idx="7506">
                  <c:v>7507</c:v>
                </c:pt>
                <c:pt idx="7507">
                  <c:v>7508</c:v>
                </c:pt>
                <c:pt idx="7508">
                  <c:v>7509</c:v>
                </c:pt>
                <c:pt idx="7509">
                  <c:v>7510</c:v>
                </c:pt>
                <c:pt idx="7510">
                  <c:v>7511</c:v>
                </c:pt>
                <c:pt idx="7511">
                  <c:v>7512</c:v>
                </c:pt>
                <c:pt idx="7512">
                  <c:v>7513</c:v>
                </c:pt>
                <c:pt idx="7513">
                  <c:v>7514</c:v>
                </c:pt>
                <c:pt idx="7514">
                  <c:v>7515</c:v>
                </c:pt>
                <c:pt idx="7515">
                  <c:v>7516</c:v>
                </c:pt>
                <c:pt idx="7516">
                  <c:v>7517</c:v>
                </c:pt>
                <c:pt idx="7517">
                  <c:v>7518</c:v>
                </c:pt>
                <c:pt idx="7518">
                  <c:v>7519</c:v>
                </c:pt>
                <c:pt idx="7519">
                  <c:v>7520</c:v>
                </c:pt>
                <c:pt idx="7520">
                  <c:v>7521</c:v>
                </c:pt>
                <c:pt idx="7521">
                  <c:v>7522</c:v>
                </c:pt>
                <c:pt idx="7522">
                  <c:v>7523</c:v>
                </c:pt>
                <c:pt idx="7523">
                  <c:v>7524</c:v>
                </c:pt>
                <c:pt idx="7524">
                  <c:v>7525</c:v>
                </c:pt>
                <c:pt idx="7525">
                  <c:v>7526</c:v>
                </c:pt>
                <c:pt idx="7526">
                  <c:v>7527</c:v>
                </c:pt>
                <c:pt idx="7527">
                  <c:v>7528</c:v>
                </c:pt>
                <c:pt idx="7528">
                  <c:v>7529</c:v>
                </c:pt>
                <c:pt idx="7529">
                  <c:v>7530</c:v>
                </c:pt>
                <c:pt idx="7530">
                  <c:v>7531</c:v>
                </c:pt>
                <c:pt idx="7531">
                  <c:v>7532</c:v>
                </c:pt>
                <c:pt idx="7532">
                  <c:v>7533</c:v>
                </c:pt>
                <c:pt idx="7533">
                  <c:v>7534</c:v>
                </c:pt>
                <c:pt idx="7534">
                  <c:v>7535</c:v>
                </c:pt>
                <c:pt idx="7535">
                  <c:v>7536</c:v>
                </c:pt>
                <c:pt idx="7536">
                  <c:v>7537</c:v>
                </c:pt>
                <c:pt idx="7537">
                  <c:v>7538</c:v>
                </c:pt>
                <c:pt idx="7538">
                  <c:v>7539</c:v>
                </c:pt>
                <c:pt idx="7539">
                  <c:v>7540</c:v>
                </c:pt>
                <c:pt idx="7540">
                  <c:v>7541</c:v>
                </c:pt>
                <c:pt idx="7541">
                  <c:v>7542</c:v>
                </c:pt>
                <c:pt idx="7542">
                  <c:v>7543</c:v>
                </c:pt>
                <c:pt idx="7543">
                  <c:v>7544</c:v>
                </c:pt>
                <c:pt idx="7544">
                  <c:v>7545</c:v>
                </c:pt>
                <c:pt idx="7545">
                  <c:v>7546</c:v>
                </c:pt>
                <c:pt idx="7546">
                  <c:v>7547</c:v>
                </c:pt>
                <c:pt idx="7547">
                  <c:v>7548</c:v>
                </c:pt>
                <c:pt idx="7548">
                  <c:v>7549</c:v>
                </c:pt>
                <c:pt idx="7549">
                  <c:v>7550</c:v>
                </c:pt>
                <c:pt idx="7550">
                  <c:v>7551</c:v>
                </c:pt>
                <c:pt idx="7551">
                  <c:v>7552</c:v>
                </c:pt>
                <c:pt idx="7552">
                  <c:v>7553</c:v>
                </c:pt>
                <c:pt idx="7553">
                  <c:v>7554</c:v>
                </c:pt>
                <c:pt idx="7554">
                  <c:v>7555</c:v>
                </c:pt>
                <c:pt idx="7555">
                  <c:v>7556</c:v>
                </c:pt>
                <c:pt idx="7556">
                  <c:v>7557</c:v>
                </c:pt>
                <c:pt idx="7557">
                  <c:v>7558</c:v>
                </c:pt>
                <c:pt idx="7558">
                  <c:v>7559</c:v>
                </c:pt>
                <c:pt idx="7559">
                  <c:v>7560</c:v>
                </c:pt>
                <c:pt idx="7560">
                  <c:v>7561</c:v>
                </c:pt>
                <c:pt idx="7561">
                  <c:v>7562</c:v>
                </c:pt>
                <c:pt idx="7562">
                  <c:v>7563</c:v>
                </c:pt>
                <c:pt idx="7563">
                  <c:v>7564</c:v>
                </c:pt>
                <c:pt idx="7564">
                  <c:v>7565</c:v>
                </c:pt>
                <c:pt idx="7565">
                  <c:v>7566</c:v>
                </c:pt>
                <c:pt idx="7566">
                  <c:v>7567</c:v>
                </c:pt>
                <c:pt idx="7567">
                  <c:v>7568</c:v>
                </c:pt>
                <c:pt idx="7568">
                  <c:v>7569</c:v>
                </c:pt>
                <c:pt idx="7569">
                  <c:v>7570</c:v>
                </c:pt>
                <c:pt idx="7570">
                  <c:v>7571</c:v>
                </c:pt>
                <c:pt idx="7571">
                  <c:v>7572</c:v>
                </c:pt>
                <c:pt idx="7572">
                  <c:v>7573</c:v>
                </c:pt>
                <c:pt idx="7573">
                  <c:v>7574</c:v>
                </c:pt>
                <c:pt idx="7574">
                  <c:v>7575</c:v>
                </c:pt>
                <c:pt idx="7575">
                  <c:v>7576</c:v>
                </c:pt>
                <c:pt idx="7576">
                  <c:v>7577</c:v>
                </c:pt>
                <c:pt idx="7577">
                  <c:v>7578</c:v>
                </c:pt>
                <c:pt idx="7578">
                  <c:v>7579</c:v>
                </c:pt>
                <c:pt idx="7579">
                  <c:v>7580</c:v>
                </c:pt>
                <c:pt idx="7580">
                  <c:v>7581</c:v>
                </c:pt>
                <c:pt idx="7581">
                  <c:v>7582</c:v>
                </c:pt>
                <c:pt idx="7582">
                  <c:v>7583</c:v>
                </c:pt>
                <c:pt idx="7583">
                  <c:v>7584</c:v>
                </c:pt>
                <c:pt idx="7584">
                  <c:v>7585</c:v>
                </c:pt>
                <c:pt idx="7585">
                  <c:v>7586</c:v>
                </c:pt>
                <c:pt idx="7586">
                  <c:v>7587</c:v>
                </c:pt>
                <c:pt idx="7587">
                  <c:v>7588</c:v>
                </c:pt>
                <c:pt idx="7588">
                  <c:v>7589</c:v>
                </c:pt>
                <c:pt idx="7589">
                  <c:v>7590</c:v>
                </c:pt>
                <c:pt idx="7590">
                  <c:v>7591</c:v>
                </c:pt>
                <c:pt idx="7591">
                  <c:v>7592</c:v>
                </c:pt>
                <c:pt idx="7592">
                  <c:v>7593</c:v>
                </c:pt>
                <c:pt idx="7593">
                  <c:v>7594</c:v>
                </c:pt>
                <c:pt idx="7594">
                  <c:v>7595</c:v>
                </c:pt>
                <c:pt idx="7595">
                  <c:v>7596</c:v>
                </c:pt>
                <c:pt idx="7596">
                  <c:v>7597</c:v>
                </c:pt>
                <c:pt idx="7597">
                  <c:v>7598</c:v>
                </c:pt>
                <c:pt idx="7598">
                  <c:v>7599</c:v>
                </c:pt>
                <c:pt idx="7599">
                  <c:v>7600</c:v>
                </c:pt>
                <c:pt idx="7600">
                  <c:v>7601</c:v>
                </c:pt>
                <c:pt idx="7601">
                  <c:v>7602</c:v>
                </c:pt>
                <c:pt idx="7602">
                  <c:v>7603</c:v>
                </c:pt>
                <c:pt idx="7603">
                  <c:v>7604</c:v>
                </c:pt>
                <c:pt idx="7604">
                  <c:v>7605</c:v>
                </c:pt>
                <c:pt idx="7605">
                  <c:v>7606</c:v>
                </c:pt>
                <c:pt idx="7606">
                  <c:v>7607</c:v>
                </c:pt>
                <c:pt idx="7607">
                  <c:v>7608</c:v>
                </c:pt>
                <c:pt idx="7608">
                  <c:v>7609</c:v>
                </c:pt>
                <c:pt idx="7609">
                  <c:v>7610</c:v>
                </c:pt>
                <c:pt idx="7610">
                  <c:v>7611</c:v>
                </c:pt>
                <c:pt idx="7611">
                  <c:v>7612</c:v>
                </c:pt>
                <c:pt idx="7612">
                  <c:v>7613</c:v>
                </c:pt>
                <c:pt idx="7613">
                  <c:v>7614</c:v>
                </c:pt>
                <c:pt idx="7614">
                  <c:v>7615</c:v>
                </c:pt>
                <c:pt idx="7615">
                  <c:v>7616</c:v>
                </c:pt>
                <c:pt idx="7616">
                  <c:v>7617</c:v>
                </c:pt>
                <c:pt idx="7617">
                  <c:v>7618</c:v>
                </c:pt>
                <c:pt idx="7618">
                  <c:v>7619</c:v>
                </c:pt>
                <c:pt idx="7619">
                  <c:v>7620</c:v>
                </c:pt>
                <c:pt idx="7620">
                  <c:v>7621</c:v>
                </c:pt>
                <c:pt idx="7621">
                  <c:v>7622</c:v>
                </c:pt>
                <c:pt idx="7622">
                  <c:v>7623</c:v>
                </c:pt>
                <c:pt idx="7623">
                  <c:v>7624</c:v>
                </c:pt>
                <c:pt idx="7624">
                  <c:v>7625</c:v>
                </c:pt>
                <c:pt idx="7625">
                  <c:v>7626</c:v>
                </c:pt>
                <c:pt idx="7626">
                  <c:v>7627</c:v>
                </c:pt>
                <c:pt idx="7627">
                  <c:v>7628</c:v>
                </c:pt>
                <c:pt idx="7628">
                  <c:v>7629</c:v>
                </c:pt>
                <c:pt idx="7629">
                  <c:v>7630</c:v>
                </c:pt>
                <c:pt idx="7630">
                  <c:v>7631</c:v>
                </c:pt>
                <c:pt idx="7631">
                  <c:v>7632</c:v>
                </c:pt>
                <c:pt idx="7632">
                  <c:v>7633</c:v>
                </c:pt>
                <c:pt idx="7633">
                  <c:v>7634</c:v>
                </c:pt>
                <c:pt idx="7634">
                  <c:v>7635</c:v>
                </c:pt>
                <c:pt idx="7635">
                  <c:v>7636</c:v>
                </c:pt>
                <c:pt idx="7636">
                  <c:v>7637</c:v>
                </c:pt>
                <c:pt idx="7637">
                  <c:v>7638</c:v>
                </c:pt>
                <c:pt idx="7638">
                  <c:v>7639</c:v>
                </c:pt>
                <c:pt idx="7639">
                  <c:v>7640</c:v>
                </c:pt>
                <c:pt idx="7640">
                  <c:v>7641</c:v>
                </c:pt>
                <c:pt idx="7641">
                  <c:v>7642</c:v>
                </c:pt>
                <c:pt idx="7642">
                  <c:v>7643</c:v>
                </c:pt>
                <c:pt idx="7643">
                  <c:v>7644</c:v>
                </c:pt>
                <c:pt idx="7644">
                  <c:v>7645</c:v>
                </c:pt>
                <c:pt idx="7645">
                  <c:v>7646</c:v>
                </c:pt>
                <c:pt idx="7646">
                  <c:v>7647</c:v>
                </c:pt>
                <c:pt idx="7647">
                  <c:v>7648</c:v>
                </c:pt>
                <c:pt idx="7648">
                  <c:v>7649</c:v>
                </c:pt>
                <c:pt idx="7649">
                  <c:v>7650</c:v>
                </c:pt>
                <c:pt idx="7650">
                  <c:v>7651</c:v>
                </c:pt>
                <c:pt idx="7651">
                  <c:v>7652</c:v>
                </c:pt>
                <c:pt idx="7652">
                  <c:v>7653</c:v>
                </c:pt>
                <c:pt idx="7653">
                  <c:v>7654</c:v>
                </c:pt>
                <c:pt idx="7654">
                  <c:v>7655</c:v>
                </c:pt>
                <c:pt idx="7655">
                  <c:v>7656</c:v>
                </c:pt>
                <c:pt idx="7656">
                  <c:v>7657</c:v>
                </c:pt>
                <c:pt idx="7657">
                  <c:v>7658</c:v>
                </c:pt>
                <c:pt idx="7658">
                  <c:v>7659</c:v>
                </c:pt>
                <c:pt idx="7659">
                  <c:v>7660</c:v>
                </c:pt>
                <c:pt idx="7660">
                  <c:v>7661</c:v>
                </c:pt>
                <c:pt idx="7661">
                  <c:v>7662</c:v>
                </c:pt>
                <c:pt idx="7662">
                  <c:v>7663</c:v>
                </c:pt>
                <c:pt idx="7663">
                  <c:v>7664</c:v>
                </c:pt>
                <c:pt idx="7664">
                  <c:v>7665</c:v>
                </c:pt>
                <c:pt idx="7665">
                  <c:v>7666</c:v>
                </c:pt>
                <c:pt idx="7666">
                  <c:v>7667</c:v>
                </c:pt>
                <c:pt idx="7667">
                  <c:v>7668</c:v>
                </c:pt>
                <c:pt idx="7668">
                  <c:v>7669</c:v>
                </c:pt>
                <c:pt idx="7669">
                  <c:v>7670</c:v>
                </c:pt>
                <c:pt idx="7670">
                  <c:v>7671</c:v>
                </c:pt>
                <c:pt idx="7671">
                  <c:v>7672</c:v>
                </c:pt>
                <c:pt idx="7672">
                  <c:v>7673</c:v>
                </c:pt>
                <c:pt idx="7673">
                  <c:v>7674</c:v>
                </c:pt>
                <c:pt idx="7674">
                  <c:v>7675</c:v>
                </c:pt>
                <c:pt idx="7675">
                  <c:v>7676</c:v>
                </c:pt>
                <c:pt idx="7676">
                  <c:v>7677</c:v>
                </c:pt>
                <c:pt idx="7677">
                  <c:v>7678</c:v>
                </c:pt>
                <c:pt idx="7678">
                  <c:v>7679</c:v>
                </c:pt>
                <c:pt idx="7679">
                  <c:v>7680</c:v>
                </c:pt>
                <c:pt idx="7680">
                  <c:v>7681</c:v>
                </c:pt>
                <c:pt idx="7681">
                  <c:v>7682</c:v>
                </c:pt>
                <c:pt idx="7682">
                  <c:v>7683</c:v>
                </c:pt>
                <c:pt idx="7683">
                  <c:v>7684</c:v>
                </c:pt>
                <c:pt idx="7684">
                  <c:v>7685</c:v>
                </c:pt>
                <c:pt idx="7685">
                  <c:v>7686</c:v>
                </c:pt>
                <c:pt idx="7686">
                  <c:v>7687</c:v>
                </c:pt>
                <c:pt idx="7687">
                  <c:v>7688</c:v>
                </c:pt>
                <c:pt idx="7688">
                  <c:v>7689</c:v>
                </c:pt>
                <c:pt idx="7689">
                  <c:v>7690</c:v>
                </c:pt>
                <c:pt idx="7690">
                  <c:v>7691</c:v>
                </c:pt>
                <c:pt idx="7691">
                  <c:v>7692</c:v>
                </c:pt>
                <c:pt idx="7692">
                  <c:v>7693</c:v>
                </c:pt>
                <c:pt idx="7693">
                  <c:v>7694</c:v>
                </c:pt>
                <c:pt idx="7694">
                  <c:v>7695</c:v>
                </c:pt>
                <c:pt idx="7695">
                  <c:v>7696</c:v>
                </c:pt>
                <c:pt idx="7696">
                  <c:v>7697</c:v>
                </c:pt>
                <c:pt idx="7697">
                  <c:v>7698</c:v>
                </c:pt>
                <c:pt idx="7698">
                  <c:v>7699</c:v>
                </c:pt>
                <c:pt idx="7699">
                  <c:v>7700</c:v>
                </c:pt>
                <c:pt idx="7700">
                  <c:v>7701</c:v>
                </c:pt>
                <c:pt idx="7701">
                  <c:v>7702</c:v>
                </c:pt>
                <c:pt idx="7702">
                  <c:v>7703</c:v>
                </c:pt>
                <c:pt idx="7703">
                  <c:v>7704</c:v>
                </c:pt>
                <c:pt idx="7704">
                  <c:v>7705</c:v>
                </c:pt>
                <c:pt idx="7705">
                  <c:v>7706</c:v>
                </c:pt>
                <c:pt idx="7706">
                  <c:v>7707</c:v>
                </c:pt>
                <c:pt idx="7707">
                  <c:v>7708</c:v>
                </c:pt>
                <c:pt idx="7708">
                  <c:v>7709</c:v>
                </c:pt>
                <c:pt idx="7709">
                  <c:v>7710</c:v>
                </c:pt>
                <c:pt idx="7710">
                  <c:v>7711</c:v>
                </c:pt>
                <c:pt idx="7711">
                  <c:v>7712</c:v>
                </c:pt>
                <c:pt idx="7712">
                  <c:v>7713</c:v>
                </c:pt>
                <c:pt idx="7713">
                  <c:v>7714</c:v>
                </c:pt>
                <c:pt idx="7714">
                  <c:v>7715</c:v>
                </c:pt>
                <c:pt idx="7715">
                  <c:v>7716</c:v>
                </c:pt>
                <c:pt idx="7716">
                  <c:v>7717</c:v>
                </c:pt>
                <c:pt idx="7717">
                  <c:v>7718</c:v>
                </c:pt>
                <c:pt idx="7718">
                  <c:v>7719</c:v>
                </c:pt>
                <c:pt idx="7719">
                  <c:v>7720</c:v>
                </c:pt>
                <c:pt idx="7720">
                  <c:v>7721</c:v>
                </c:pt>
                <c:pt idx="7721">
                  <c:v>7722</c:v>
                </c:pt>
                <c:pt idx="7722">
                  <c:v>7723</c:v>
                </c:pt>
                <c:pt idx="7723">
                  <c:v>7724</c:v>
                </c:pt>
                <c:pt idx="7724">
                  <c:v>7725</c:v>
                </c:pt>
                <c:pt idx="7725">
                  <c:v>7726</c:v>
                </c:pt>
                <c:pt idx="7726">
                  <c:v>7727</c:v>
                </c:pt>
                <c:pt idx="7727">
                  <c:v>7728</c:v>
                </c:pt>
                <c:pt idx="7728">
                  <c:v>7729</c:v>
                </c:pt>
                <c:pt idx="7729">
                  <c:v>7730</c:v>
                </c:pt>
                <c:pt idx="7730">
                  <c:v>7731</c:v>
                </c:pt>
                <c:pt idx="7731">
                  <c:v>7732</c:v>
                </c:pt>
                <c:pt idx="7732">
                  <c:v>7733</c:v>
                </c:pt>
                <c:pt idx="7733">
                  <c:v>7734</c:v>
                </c:pt>
                <c:pt idx="7734">
                  <c:v>7735</c:v>
                </c:pt>
                <c:pt idx="7735">
                  <c:v>7736</c:v>
                </c:pt>
                <c:pt idx="7736">
                  <c:v>7737</c:v>
                </c:pt>
                <c:pt idx="7737">
                  <c:v>7738</c:v>
                </c:pt>
                <c:pt idx="7738">
                  <c:v>7739</c:v>
                </c:pt>
                <c:pt idx="7739">
                  <c:v>7740</c:v>
                </c:pt>
                <c:pt idx="7740">
                  <c:v>7741</c:v>
                </c:pt>
                <c:pt idx="7741">
                  <c:v>7742</c:v>
                </c:pt>
                <c:pt idx="7742">
                  <c:v>7743</c:v>
                </c:pt>
                <c:pt idx="7743">
                  <c:v>7744</c:v>
                </c:pt>
                <c:pt idx="7744">
                  <c:v>7745</c:v>
                </c:pt>
                <c:pt idx="7745">
                  <c:v>7746</c:v>
                </c:pt>
                <c:pt idx="7746">
                  <c:v>7747</c:v>
                </c:pt>
                <c:pt idx="7747">
                  <c:v>7748</c:v>
                </c:pt>
                <c:pt idx="7748">
                  <c:v>7749</c:v>
                </c:pt>
                <c:pt idx="7749">
                  <c:v>7750</c:v>
                </c:pt>
                <c:pt idx="7750">
                  <c:v>7751</c:v>
                </c:pt>
                <c:pt idx="7751">
                  <c:v>7752</c:v>
                </c:pt>
                <c:pt idx="7752">
                  <c:v>7753</c:v>
                </c:pt>
                <c:pt idx="7753">
                  <c:v>7754</c:v>
                </c:pt>
                <c:pt idx="7754">
                  <c:v>7755</c:v>
                </c:pt>
                <c:pt idx="7755">
                  <c:v>7756</c:v>
                </c:pt>
                <c:pt idx="7756">
                  <c:v>7757</c:v>
                </c:pt>
                <c:pt idx="7757">
                  <c:v>7758</c:v>
                </c:pt>
                <c:pt idx="7758">
                  <c:v>7759</c:v>
                </c:pt>
                <c:pt idx="7759">
                  <c:v>7760</c:v>
                </c:pt>
                <c:pt idx="7760">
                  <c:v>7761</c:v>
                </c:pt>
                <c:pt idx="7761">
                  <c:v>7762</c:v>
                </c:pt>
                <c:pt idx="7762">
                  <c:v>7763</c:v>
                </c:pt>
                <c:pt idx="7763">
                  <c:v>7764</c:v>
                </c:pt>
                <c:pt idx="7764">
                  <c:v>7765</c:v>
                </c:pt>
                <c:pt idx="7765">
                  <c:v>7766</c:v>
                </c:pt>
                <c:pt idx="7766">
                  <c:v>7767</c:v>
                </c:pt>
                <c:pt idx="7767">
                  <c:v>7768</c:v>
                </c:pt>
                <c:pt idx="7768">
                  <c:v>7769</c:v>
                </c:pt>
                <c:pt idx="7769">
                  <c:v>7770</c:v>
                </c:pt>
                <c:pt idx="7770">
                  <c:v>7771</c:v>
                </c:pt>
                <c:pt idx="7771">
                  <c:v>7772</c:v>
                </c:pt>
                <c:pt idx="7772">
                  <c:v>7773</c:v>
                </c:pt>
                <c:pt idx="7773">
                  <c:v>7774</c:v>
                </c:pt>
                <c:pt idx="7774">
                  <c:v>7775</c:v>
                </c:pt>
                <c:pt idx="7775">
                  <c:v>7776</c:v>
                </c:pt>
                <c:pt idx="7776">
                  <c:v>7777</c:v>
                </c:pt>
                <c:pt idx="7777">
                  <c:v>7778</c:v>
                </c:pt>
                <c:pt idx="7778">
                  <c:v>7779</c:v>
                </c:pt>
                <c:pt idx="7779">
                  <c:v>7780</c:v>
                </c:pt>
                <c:pt idx="7780">
                  <c:v>7781</c:v>
                </c:pt>
                <c:pt idx="7781">
                  <c:v>7782</c:v>
                </c:pt>
                <c:pt idx="7782">
                  <c:v>7783</c:v>
                </c:pt>
                <c:pt idx="7783">
                  <c:v>7784</c:v>
                </c:pt>
                <c:pt idx="7784">
                  <c:v>7785</c:v>
                </c:pt>
                <c:pt idx="7785">
                  <c:v>7786</c:v>
                </c:pt>
                <c:pt idx="7786">
                  <c:v>7787</c:v>
                </c:pt>
                <c:pt idx="7787">
                  <c:v>7788</c:v>
                </c:pt>
                <c:pt idx="7788">
                  <c:v>7789</c:v>
                </c:pt>
                <c:pt idx="7789">
                  <c:v>7790</c:v>
                </c:pt>
                <c:pt idx="7790">
                  <c:v>7791</c:v>
                </c:pt>
                <c:pt idx="7791">
                  <c:v>7792</c:v>
                </c:pt>
                <c:pt idx="7792">
                  <c:v>7793</c:v>
                </c:pt>
                <c:pt idx="7793">
                  <c:v>7794</c:v>
                </c:pt>
                <c:pt idx="7794">
                  <c:v>7795</c:v>
                </c:pt>
                <c:pt idx="7795">
                  <c:v>7796</c:v>
                </c:pt>
                <c:pt idx="7796">
                  <c:v>7797</c:v>
                </c:pt>
                <c:pt idx="7797">
                  <c:v>7798</c:v>
                </c:pt>
                <c:pt idx="7798">
                  <c:v>7799</c:v>
                </c:pt>
                <c:pt idx="7799">
                  <c:v>7800</c:v>
                </c:pt>
                <c:pt idx="7800">
                  <c:v>7801</c:v>
                </c:pt>
                <c:pt idx="7801">
                  <c:v>7802</c:v>
                </c:pt>
                <c:pt idx="7802">
                  <c:v>7803</c:v>
                </c:pt>
                <c:pt idx="7803">
                  <c:v>7804</c:v>
                </c:pt>
                <c:pt idx="7804">
                  <c:v>7805</c:v>
                </c:pt>
                <c:pt idx="7805">
                  <c:v>7806</c:v>
                </c:pt>
                <c:pt idx="7806">
                  <c:v>7807</c:v>
                </c:pt>
                <c:pt idx="7807">
                  <c:v>7808</c:v>
                </c:pt>
                <c:pt idx="7808">
                  <c:v>7809</c:v>
                </c:pt>
                <c:pt idx="7809">
                  <c:v>7810</c:v>
                </c:pt>
                <c:pt idx="7810">
                  <c:v>7811</c:v>
                </c:pt>
                <c:pt idx="7811">
                  <c:v>7812</c:v>
                </c:pt>
                <c:pt idx="7812">
                  <c:v>7813</c:v>
                </c:pt>
                <c:pt idx="7813">
                  <c:v>7814</c:v>
                </c:pt>
                <c:pt idx="7814">
                  <c:v>7815</c:v>
                </c:pt>
                <c:pt idx="7815">
                  <c:v>7816</c:v>
                </c:pt>
                <c:pt idx="7816">
                  <c:v>7817</c:v>
                </c:pt>
                <c:pt idx="7817">
                  <c:v>7818</c:v>
                </c:pt>
                <c:pt idx="7818">
                  <c:v>7819</c:v>
                </c:pt>
                <c:pt idx="7819">
                  <c:v>7820</c:v>
                </c:pt>
                <c:pt idx="7820">
                  <c:v>7821</c:v>
                </c:pt>
                <c:pt idx="7821">
                  <c:v>7822</c:v>
                </c:pt>
                <c:pt idx="7822">
                  <c:v>7823</c:v>
                </c:pt>
                <c:pt idx="7823">
                  <c:v>7824</c:v>
                </c:pt>
                <c:pt idx="7824">
                  <c:v>7825</c:v>
                </c:pt>
                <c:pt idx="7825">
                  <c:v>7826</c:v>
                </c:pt>
                <c:pt idx="7826">
                  <c:v>7827</c:v>
                </c:pt>
                <c:pt idx="7827">
                  <c:v>7828</c:v>
                </c:pt>
                <c:pt idx="7828">
                  <c:v>7829</c:v>
                </c:pt>
                <c:pt idx="7829">
                  <c:v>7830</c:v>
                </c:pt>
                <c:pt idx="7830">
                  <c:v>7831</c:v>
                </c:pt>
                <c:pt idx="7831">
                  <c:v>7832</c:v>
                </c:pt>
                <c:pt idx="7832">
                  <c:v>7833</c:v>
                </c:pt>
                <c:pt idx="7833">
                  <c:v>7834</c:v>
                </c:pt>
                <c:pt idx="7834">
                  <c:v>7835</c:v>
                </c:pt>
                <c:pt idx="7835">
                  <c:v>7836</c:v>
                </c:pt>
                <c:pt idx="7836">
                  <c:v>7837</c:v>
                </c:pt>
                <c:pt idx="7837">
                  <c:v>7838</c:v>
                </c:pt>
                <c:pt idx="7838">
                  <c:v>7839</c:v>
                </c:pt>
                <c:pt idx="7839">
                  <c:v>7840</c:v>
                </c:pt>
                <c:pt idx="7840">
                  <c:v>7841</c:v>
                </c:pt>
                <c:pt idx="7841">
                  <c:v>7842</c:v>
                </c:pt>
                <c:pt idx="7842">
                  <c:v>7843</c:v>
                </c:pt>
                <c:pt idx="7843">
                  <c:v>7844</c:v>
                </c:pt>
                <c:pt idx="7844">
                  <c:v>7845</c:v>
                </c:pt>
                <c:pt idx="7845">
                  <c:v>7846</c:v>
                </c:pt>
                <c:pt idx="7846">
                  <c:v>7847</c:v>
                </c:pt>
                <c:pt idx="7847">
                  <c:v>7848</c:v>
                </c:pt>
                <c:pt idx="7848">
                  <c:v>7849</c:v>
                </c:pt>
                <c:pt idx="7849">
                  <c:v>7850</c:v>
                </c:pt>
                <c:pt idx="7850">
                  <c:v>7851</c:v>
                </c:pt>
                <c:pt idx="7851">
                  <c:v>7852</c:v>
                </c:pt>
                <c:pt idx="7852">
                  <c:v>7853</c:v>
                </c:pt>
                <c:pt idx="7853">
                  <c:v>7854</c:v>
                </c:pt>
                <c:pt idx="7854">
                  <c:v>7855</c:v>
                </c:pt>
                <c:pt idx="7855">
                  <c:v>7856</c:v>
                </c:pt>
                <c:pt idx="7856">
                  <c:v>7857</c:v>
                </c:pt>
                <c:pt idx="7857">
                  <c:v>7858</c:v>
                </c:pt>
                <c:pt idx="7858">
                  <c:v>7859</c:v>
                </c:pt>
                <c:pt idx="7859">
                  <c:v>7860</c:v>
                </c:pt>
                <c:pt idx="7860">
                  <c:v>7861</c:v>
                </c:pt>
                <c:pt idx="7861">
                  <c:v>7862</c:v>
                </c:pt>
                <c:pt idx="7862">
                  <c:v>7863</c:v>
                </c:pt>
                <c:pt idx="7863">
                  <c:v>7864</c:v>
                </c:pt>
                <c:pt idx="7864">
                  <c:v>7865</c:v>
                </c:pt>
                <c:pt idx="7865">
                  <c:v>7866</c:v>
                </c:pt>
                <c:pt idx="7866">
                  <c:v>7867</c:v>
                </c:pt>
                <c:pt idx="7867">
                  <c:v>7868</c:v>
                </c:pt>
                <c:pt idx="7868">
                  <c:v>7869</c:v>
                </c:pt>
                <c:pt idx="7869">
                  <c:v>7870</c:v>
                </c:pt>
                <c:pt idx="7870">
                  <c:v>7871</c:v>
                </c:pt>
                <c:pt idx="7871">
                  <c:v>7872</c:v>
                </c:pt>
                <c:pt idx="7872">
                  <c:v>7873</c:v>
                </c:pt>
                <c:pt idx="7873">
                  <c:v>7874</c:v>
                </c:pt>
                <c:pt idx="7874">
                  <c:v>7875</c:v>
                </c:pt>
                <c:pt idx="7875">
                  <c:v>7876</c:v>
                </c:pt>
                <c:pt idx="7876">
                  <c:v>7877</c:v>
                </c:pt>
                <c:pt idx="7877">
                  <c:v>7878</c:v>
                </c:pt>
                <c:pt idx="7878">
                  <c:v>7879</c:v>
                </c:pt>
                <c:pt idx="7879">
                  <c:v>7880</c:v>
                </c:pt>
                <c:pt idx="7880">
                  <c:v>7881</c:v>
                </c:pt>
                <c:pt idx="7881">
                  <c:v>7882</c:v>
                </c:pt>
                <c:pt idx="7882">
                  <c:v>7883</c:v>
                </c:pt>
                <c:pt idx="7883">
                  <c:v>7884</c:v>
                </c:pt>
                <c:pt idx="7884">
                  <c:v>7885</c:v>
                </c:pt>
                <c:pt idx="7885">
                  <c:v>7886</c:v>
                </c:pt>
                <c:pt idx="7886">
                  <c:v>7887</c:v>
                </c:pt>
                <c:pt idx="7887">
                  <c:v>7888</c:v>
                </c:pt>
                <c:pt idx="7888">
                  <c:v>7889</c:v>
                </c:pt>
                <c:pt idx="7889">
                  <c:v>7890</c:v>
                </c:pt>
                <c:pt idx="7890">
                  <c:v>7891</c:v>
                </c:pt>
                <c:pt idx="7891">
                  <c:v>7892</c:v>
                </c:pt>
                <c:pt idx="7892">
                  <c:v>7893</c:v>
                </c:pt>
                <c:pt idx="7893">
                  <c:v>7894</c:v>
                </c:pt>
                <c:pt idx="7894">
                  <c:v>7895</c:v>
                </c:pt>
                <c:pt idx="7895">
                  <c:v>7896</c:v>
                </c:pt>
                <c:pt idx="7896">
                  <c:v>7897</c:v>
                </c:pt>
                <c:pt idx="7897">
                  <c:v>7898</c:v>
                </c:pt>
                <c:pt idx="7898">
                  <c:v>7899</c:v>
                </c:pt>
                <c:pt idx="7899">
                  <c:v>7900</c:v>
                </c:pt>
                <c:pt idx="7900">
                  <c:v>7901</c:v>
                </c:pt>
                <c:pt idx="7901">
                  <c:v>7902</c:v>
                </c:pt>
                <c:pt idx="7902">
                  <c:v>7903</c:v>
                </c:pt>
                <c:pt idx="7903">
                  <c:v>7904</c:v>
                </c:pt>
                <c:pt idx="7904">
                  <c:v>7905</c:v>
                </c:pt>
                <c:pt idx="7905">
                  <c:v>7906</c:v>
                </c:pt>
                <c:pt idx="7906">
                  <c:v>7907</c:v>
                </c:pt>
                <c:pt idx="7907">
                  <c:v>7908</c:v>
                </c:pt>
                <c:pt idx="7908">
                  <c:v>7909</c:v>
                </c:pt>
                <c:pt idx="7909">
                  <c:v>7910</c:v>
                </c:pt>
                <c:pt idx="7910">
                  <c:v>7911</c:v>
                </c:pt>
                <c:pt idx="7911">
                  <c:v>7912</c:v>
                </c:pt>
                <c:pt idx="7912">
                  <c:v>7913</c:v>
                </c:pt>
                <c:pt idx="7913">
                  <c:v>7914</c:v>
                </c:pt>
                <c:pt idx="7914">
                  <c:v>7915</c:v>
                </c:pt>
                <c:pt idx="7915">
                  <c:v>7916</c:v>
                </c:pt>
                <c:pt idx="7916">
                  <c:v>7917</c:v>
                </c:pt>
                <c:pt idx="7917">
                  <c:v>7918</c:v>
                </c:pt>
                <c:pt idx="7918">
                  <c:v>7919</c:v>
                </c:pt>
                <c:pt idx="7919">
                  <c:v>7920</c:v>
                </c:pt>
                <c:pt idx="7920">
                  <c:v>7921</c:v>
                </c:pt>
                <c:pt idx="7921">
                  <c:v>7922</c:v>
                </c:pt>
                <c:pt idx="7922">
                  <c:v>7923</c:v>
                </c:pt>
                <c:pt idx="7923">
                  <c:v>7924</c:v>
                </c:pt>
                <c:pt idx="7924">
                  <c:v>7925</c:v>
                </c:pt>
                <c:pt idx="7925">
                  <c:v>7926</c:v>
                </c:pt>
                <c:pt idx="7926">
                  <c:v>7927</c:v>
                </c:pt>
                <c:pt idx="7927">
                  <c:v>7928</c:v>
                </c:pt>
                <c:pt idx="7928">
                  <c:v>7929</c:v>
                </c:pt>
                <c:pt idx="7929">
                  <c:v>7930</c:v>
                </c:pt>
                <c:pt idx="7930">
                  <c:v>7931</c:v>
                </c:pt>
                <c:pt idx="7931">
                  <c:v>7932</c:v>
                </c:pt>
                <c:pt idx="7932">
                  <c:v>7933</c:v>
                </c:pt>
                <c:pt idx="7933">
                  <c:v>7934</c:v>
                </c:pt>
                <c:pt idx="7934">
                  <c:v>7935</c:v>
                </c:pt>
                <c:pt idx="7935">
                  <c:v>7936</c:v>
                </c:pt>
                <c:pt idx="7936">
                  <c:v>7937</c:v>
                </c:pt>
                <c:pt idx="7937">
                  <c:v>7938</c:v>
                </c:pt>
                <c:pt idx="7938">
                  <c:v>7939</c:v>
                </c:pt>
                <c:pt idx="7939">
                  <c:v>7940</c:v>
                </c:pt>
                <c:pt idx="7940">
                  <c:v>7941</c:v>
                </c:pt>
                <c:pt idx="7941">
                  <c:v>7942</c:v>
                </c:pt>
                <c:pt idx="7942">
                  <c:v>7943</c:v>
                </c:pt>
                <c:pt idx="7943">
                  <c:v>7944</c:v>
                </c:pt>
                <c:pt idx="7944">
                  <c:v>7945</c:v>
                </c:pt>
                <c:pt idx="7945">
                  <c:v>7946</c:v>
                </c:pt>
                <c:pt idx="7946">
                  <c:v>7947</c:v>
                </c:pt>
                <c:pt idx="7947">
                  <c:v>7948</c:v>
                </c:pt>
                <c:pt idx="7948">
                  <c:v>7949</c:v>
                </c:pt>
                <c:pt idx="7949">
                  <c:v>7950</c:v>
                </c:pt>
                <c:pt idx="7950">
                  <c:v>7951</c:v>
                </c:pt>
                <c:pt idx="7951">
                  <c:v>7952</c:v>
                </c:pt>
                <c:pt idx="7952">
                  <c:v>7953</c:v>
                </c:pt>
                <c:pt idx="7953">
                  <c:v>7954</c:v>
                </c:pt>
                <c:pt idx="7954">
                  <c:v>7955</c:v>
                </c:pt>
                <c:pt idx="7955">
                  <c:v>7956</c:v>
                </c:pt>
                <c:pt idx="7956">
                  <c:v>7957</c:v>
                </c:pt>
                <c:pt idx="7957">
                  <c:v>7958</c:v>
                </c:pt>
                <c:pt idx="7958">
                  <c:v>7959</c:v>
                </c:pt>
                <c:pt idx="7959">
                  <c:v>7960</c:v>
                </c:pt>
                <c:pt idx="7960">
                  <c:v>7961</c:v>
                </c:pt>
                <c:pt idx="7961">
                  <c:v>7962</c:v>
                </c:pt>
                <c:pt idx="7962">
                  <c:v>7963</c:v>
                </c:pt>
                <c:pt idx="7963">
                  <c:v>7964</c:v>
                </c:pt>
                <c:pt idx="7964">
                  <c:v>7965</c:v>
                </c:pt>
                <c:pt idx="7965">
                  <c:v>7966</c:v>
                </c:pt>
                <c:pt idx="7966">
                  <c:v>7967</c:v>
                </c:pt>
                <c:pt idx="7967">
                  <c:v>7968</c:v>
                </c:pt>
                <c:pt idx="7968">
                  <c:v>7969</c:v>
                </c:pt>
                <c:pt idx="7969">
                  <c:v>7970</c:v>
                </c:pt>
                <c:pt idx="7970">
                  <c:v>7971</c:v>
                </c:pt>
                <c:pt idx="7971">
                  <c:v>7972</c:v>
                </c:pt>
                <c:pt idx="7972">
                  <c:v>7973</c:v>
                </c:pt>
                <c:pt idx="7973">
                  <c:v>7974</c:v>
                </c:pt>
                <c:pt idx="7974">
                  <c:v>7975</c:v>
                </c:pt>
                <c:pt idx="7975">
                  <c:v>7976</c:v>
                </c:pt>
                <c:pt idx="7976">
                  <c:v>7977</c:v>
                </c:pt>
                <c:pt idx="7977">
                  <c:v>7978</c:v>
                </c:pt>
                <c:pt idx="7978">
                  <c:v>7979</c:v>
                </c:pt>
                <c:pt idx="7979">
                  <c:v>7980</c:v>
                </c:pt>
                <c:pt idx="7980">
                  <c:v>7981</c:v>
                </c:pt>
                <c:pt idx="7981">
                  <c:v>7982</c:v>
                </c:pt>
                <c:pt idx="7982">
                  <c:v>7983</c:v>
                </c:pt>
                <c:pt idx="7983">
                  <c:v>7984</c:v>
                </c:pt>
                <c:pt idx="7984">
                  <c:v>7985</c:v>
                </c:pt>
                <c:pt idx="7985">
                  <c:v>7986</c:v>
                </c:pt>
                <c:pt idx="7986">
                  <c:v>7987</c:v>
                </c:pt>
                <c:pt idx="7987">
                  <c:v>7988</c:v>
                </c:pt>
                <c:pt idx="7988">
                  <c:v>7989</c:v>
                </c:pt>
                <c:pt idx="7989">
                  <c:v>7990</c:v>
                </c:pt>
                <c:pt idx="7990">
                  <c:v>7991</c:v>
                </c:pt>
                <c:pt idx="7991">
                  <c:v>7992</c:v>
                </c:pt>
                <c:pt idx="7992">
                  <c:v>7993</c:v>
                </c:pt>
                <c:pt idx="7993">
                  <c:v>7994</c:v>
                </c:pt>
                <c:pt idx="7994">
                  <c:v>7995</c:v>
                </c:pt>
                <c:pt idx="7995">
                  <c:v>7996</c:v>
                </c:pt>
                <c:pt idx="7996">
                  <c:v>7997</c:v>
                </c:pt>
                <c:pt idx="7997">
                  <c:v>7998</c:v>
                </c:pt>
                <c:pt idx="7998">
                  <c:v>7999</c:v>
                </c:pt>
                <c:pt idx="7999">
                  <c:v>8000</c:v>
                </c:pt>
                <c:pt idx="8000">
                  <c:v>8001</c:v>
                </c:pt>
                <c:pt idx="8001">
                  <c:v>8002</c:v>
                </c:pt>
                <c:pt idx="8002">
                  <c:v>8003</c:v>
                </c:pt>
                <c:pt idx="8003">
                  <c:v>8004</c:v>
                </c:pt>
                <c:pt idx="8004">
                  <c:v>8005</c:v>
                </c:pt>
                <c:pt idx="8005">
                  <c:v>8006</c:v>
                </c:pt>
                <c:pt idx="8006">
                  <c:v>8007</c:v>
                </c:pt>
                <c:pt idx="8007">
                  <c:v>8008</c:v>
                </c:pt>
                <c:pt idx="8008">
                  <c:v>8009</c:v>
                </c:pt>
                <c:pt idx="8009">
                  <c:v>8010</c:v>
                </c:pt>
                <c:pt idx="8010">
                  <c:v>8011</c:v>
                </c:pt>
                <c:pt idx="8011">
                  <c:v>8012</c:v>
                </c:pt>
                <c:pt idx="8012">
                  <c:v>8013</c:v>
                </c:pt>
                <c:pt idx="8013">
                  <c:v>8014</c:v>
                </c:pt>
                <c:pt idx="8014">
                  <c:v>8015</c:v>
                </c:pt>
                <c:pt idx="8015">
                  <c:v>8016</c:v>
                </c:pt>
                <c:pt idx="8016">
                  <c:v>8017</c:v>
                </c:pt>
                <c:pt idx="8017">
                  <c:v>8018</c:v>
                </c:pt>
                <c:pt idx="8018">
                  <c:v>8019</c:v>
                </c:pt>
                <c:pt idx="8019">
                  <c:v>8020</c:v>
                </c:pt>
                <c:pt idx="8020">
                  <c:v>8021</c:v>
                </c:pt>
                <c:pt idx="8021">
                  <c:v>8022</c:v>
                </c:pt>
                <c:pt idx="8022">
                  <c:v>8023</c:v>
                </c:pt>
                <c:pt idx="8023">
                  <c:v>8024</c:v>
                </c:pt>
                <c:pt idx="8024">
                  <c:v>8025</c:v>
                </c:pt>
                <c:pt idx="8025">
                  <c:v>8026</c:v>
                </c:pt>
                <c:pt idx="8026">
                  <c:v>8027</c:v>
                </c:pt>
                <c:pt idx="8027">
                  <c:v>8028</c:v>
                </c:pt>
                <c:pt idx="8028">
                  <c:v>8029</c:v>
                </c:pt>
                <c:pt idx="8029">
                  <c:v>8030</c:v>
                </c:pt>
                <c:pt idx="8030">
                  <c:v>8031</c:v>
                </c:pt>
                <c:pt idx="8031">
                  <c:v>8032</c:v>
                </c:pt>
                <c:pt idx="8032">
                  <c:v>8033</c:v>
                </c:pt>
                <c:pt idx="8033">
                  <c:v>8034</c:v>
                </c:pt>
                <c:pt idx="8034">
                  <c:v>8035</c:v>
                </c:pt>
                <c:pt idx="8035">
                  <c:v>8036</c:v>
                </c:pt>
                <c:pt idx="8036">
                  <c:v>8037</c:v>
                </c:pt>
                <c:pt idx="8037">
                  <c:v>8038</c:v>
                </c:pt>
                <c:pt idx="8038">
                  <c:v>8039</c:v>
                </c:pt>
                <c:pt idx="8039">
                  <c:v>8040</c:v>
                </c:pt>
                <c:pt idx="8040">
                  <c:v>8041</c:v>
                </c:pt>
                <c:pt idx="8041">
                  <c:v>8042</c:v>
                </c:pt>
                <c:pt idx="8042">
                  <c:v>8043</c:v>
                </c:pt>
                <c:pt idx="8043">
                  <c:v>8044</c:v>
                </c:pt>
                <c:pt idx="8044">
                  <c:v>8045</c:v>
                </c:pt>
                <c:pt idx="8045">
                  <c:v>8046</c:v>
                </c:pt>
                <c:pt idx="8046">
                  <c:v>8047</c:v>
                </c:pt>
                <c:pt idx="8047">
                  <c:v>8048</c:v>
                </c:pt>
                <c:pt idx="8048">
                  <c:v>8049</c:v>
                </c:pt>
                <c:pt idx="8049">
                  <c:v>8050</c:v>
                </c:pt>
                <c:pt idx="8050">
                  <c:v>8051</c:v>
                </c:pt>
                <c:pt idx="8051">
                  <c:v>8052</c:v>
                </c:pt>
                <c:pt idx="8052">
                  <c:v>8053</c:v>
                </c:pt>
                <c:pt idx="8053">
                  <c:v>8054</c:v>
                </c:pt>
                <c:pt idx="8054">
                  <c:v>8055</c:v>
                </c:pt>
                <c:pt idx="8055">
                  <c:v>8056</c:v>
                </c:pt>
                <c:pt idx="8056">
                  <c:v>8057</c:v>
                </c:pt>
                <c:pt idx="8057">
                  <c:v>8058</c:v>
                </c:pt>
                <c:pt idx="8058">
                  <c:v>8059</c:v>
                </c:pt>
                <c:pt idx="8059">
                  <c:v>8060</c:v>
                </c:pt>
                <c:pt idx="8060">
                  <c:v>8061</c:v>
                </c:pt>
                <c:pt idx="8061">
                  <c:v>8062</c:v>
                </c:pt>
                <c:pt idx="8062">
                  <c:v>8063</c:v>
                </c:pt>
                <c:pt idx="8063">
                  <c:v>8064</c:v>
                </c:pt>
                <c:pt idx="8064">
                  <c:v>8065</c:v>
                </c:pt>
                <c:pt idx="8065">
                  <c:v>8066</c:v>
                </c:pt>
                <c:pt idx="8066">
                  <c:v>8067</c:v>
                </c:pt>
                <c:pt idx="8067">
                  <c:v>8068</c:v>
                </c:pt>
                <c:pt idx="8068">
                  <c:v>8069</c:v>
                </c:pt>
                <c:pt idx="8069">
                  <c:v>8070</c:v>
                </c:pt>
                <c:pt idx="8070">
                  <c:v>8071</c:v>
                </c:pt>
                <c:pt idx="8071">
                  <c:v>8072</c:v>
                </c:pt>
                <c:pt idx="8072">
                  <c:v>8073</c:v>
                </c:pt>
                <c:pt idx="8073">
                  <c:v>8074</c:v>
                </c:pt>
                <c:pt idx="8074">
                  <c:v>8075</c:v>
                </c:pt>
                <c:pt idx="8075">
                  <c:v>8076</c:v>
                </c:pt>
                <c:pt idx="8076">
                  <c:v>8077</c:v>
                </c:pt>
                <c:pt idx="8077">
                  <c:v>8078</c:v>
                </c:pt>
                <c:pt idx="8078">
                  <c:v>8079</c:v>
                </c:pt>
                <c:pt idx="8079">
                  <c:v>8080</c:v>
                </c:pt>
                <c:pt idx="8080">
                  <c:v>8081</c:v>
                </c:pt>
                <c:pt idx="8081">
                  <c:v>8082</c:v>
                </c:pt>
                <c:pt idx="8082">
                  <c:v>8083</c:v>
                </c:pt>
                <c:pt idx="8083">
                  <c:v>8084</c:v>
                </c:pt>
                <c:pt idx="8084">
                  <c:v>8085</c:v>
                </c:pt>
                <c:pt idx="8085">
                  <c:v>8086</c:v>
                </c:pt>
                <c:pt idx="8086">
                  <c:v>8087</c:v>
                </c:pt>
                <c:pt idx="8087">
                  <c:v>8088</c:v>
                </c:pt>
                <c:pt idx="8088">
                  <c:v>8089</c:v>
                </c:pt>
                <c:pt idx="8089">
                  <c:v>8090</c:v>
                </c:pt>
                <c:pt idx="8090">
                  <c:v>8091</c:v>
                </c:pt>
                <c:pt idx="8091">
                  <c:v>8092</c:v>
                </c:pt>
                <c:pt idx="8092">
                  <c:v>8093</c:v>
                </c:pt>
                <c:pt idx="8093">
                  <c:v>8094</c:v>
                </c:pt>
                <c:pt idx="8094">
                  <c:v>8095</c:v>
                </c:pt>
                <c:pt idx="8095">
                  <c:v>8096</c:v>
                </c:pt>
                <c:pt idx="8096">
                  <c:v>8097</c:v>
                </c:pt>
                <c:pt idx="8097">
                  <c:v>8098</c:v>
                </c:pt>
                <c:pt idx="8098">
                  <c:v>8099</c:v>
                </c:pt>
                <c:pt idx="8099">
                  <c:v>8100</c:v>
                </c:pt>
                <c:pt idx="8100">
                  <c:v>8101</c:v>
                </c:pt>
                <c:pt idx="8101">
                  <c:v>8102</c:v>
                </c:pt>
                <c:pt idx="8102">
                  <c:v>8103</c:v>
                </c:pt>
                <c:pt idx="8103">
                  <c:v>8104</c:v>
                </c:pt>
                <c:pt idx="8104">
                  <c:v>8105</c:v>
                </c:pt>
                <c:pt idx="8105">
                  <c:v>8106</c:v>
                </c:pt>
                <c:pt idx="8106">
                  <c:v>8107</c:v>
                </c:pt>
                <c:pt idx="8107">
                  <c:v>8108</c:v>
                </c:pt>
                <c:pt idx="8108">
                  <c:v>8109</c:v>
                </c:pt>
                <c:pt idx="8109">
                  <c:v>8110</c:v>
                </c:pt>
                <c:pt idx="8110">
                  <c:v>8111</c:v>
                </c:pt>
                <c:pt idx="8111">
                  <c:v>8112</c:v>
                </c:pt>
                <c:pt idx="8112">
                  <c:v>8113</c:v>
                </c:pt>
                <c:pt idx="8113">
                  <c:v>8114</c:v>
                </c:pt>
                <c:pt idx="8114">
                  <c:v>8115</c:v>
                </c:pt>
                <c:pt idx="8115">
                  <c:v>8116</c:v>
                </c:pt>
                <c:pt idx="8116">
                  <c:v>8117</c:v>
                </c:pt>
                <c:pt idx="8117">
                  <c:v>8118</c:v>
                </c:pt>
                <c:pt idx="8118">
                  <c:v>8119</c:v>
                </c:pt>
                <c:pt idx="8119">
                  <c:v>8120</c:v>
                </c:pt>
                <c:pt idx="8120">
                  <c:v>8121</c:v>
                </c:pt>
                <c:pt idx="8121">
                  <c:v>8122</c:v>
                </c:pt>
                <c:pt idx="8122">
                  <c:v>8123</c:v>
                </c:pt>
                <c:pt idx="8123">
                  <c:v>8124</c:v>
                </c:pt>
                <c:pt idx="8124">
                  <c:v>8125</c:v>
                </c:pt>
                <c:pt idx="8125">
                  <c:v>8126</c:v>
                </c:pt>
                <c:pt idx="8126">
                  <c:v>8127</c:v>
                </c:pt>
                <c:pt idx="8127">
                  <c:v>8128</c:v>
                </c:pt>
                <c:pt idx="8128">
                  <c:v>8129</c:v>
                </c:pt>
                <c:pt idx="8129">
                  <c:v>8130</c:v>
                </c:pt>
                <c:pt idx="8130">
                  <c:v>8131</c:v>
                </c:pt>
                <c:pt idx="8131">
                  <c:v>8132</c:v>
                </c:pt>
                <c:pt idx="8132">
                  <c:v>8133</c:v>
                </c:pt>
                <c:pt idx="8133">
                  <c:v>8134</c:v>
                </c:pt>
                <c:pt idx="8134">
                  <c:v>8135</c:v>
                </c:pt>
                <c:pt idx="8135">
                  <c:v>8136</c:v>
                </c:pt>
                <c:pt idx="8136">
                  <c:v>8137</c:v>
                </c:pt>
                <c:pt idx="8137">
                  <c:v>8138</c:v>
                </c:pt>
                <c:pt idx="8138">
                  <c:v>8139</c:v>
                </c:pt>
                <c:pt idx="8139">
                  <c:v>8140</c:v>
                </c:pt>
                <c:pt idx="8140">
                  <c:v>8141</c:v>
                </c:pt>
                <c:pt idx="8141">
                  <c:v>8142</c:v>
                </c:pt>
                <c:pt idx="8142">
                  <c:v>8143</c:v>
                </c:pt>
                <c:pt idx="8143">
                  <c:v>8144</c:v>
                </c:pt>
                <c:pt idx="8144">
                  <c:v>8145</c:v>
                </c:pt>
                <c:pt idx="8145">
                  <c:v>8146</c:v>
                </c:pt>
                <c:pt idx="8146">
                  <c:v>8147</c:v>
                </c:pt>
                <c:pt idx="8147">
                  <c:v>8148</c:v>
                </c:pt>
                <c:pt idx="8148">
                  <c:v>8149</c:v>
                </c:pt>
                <c:pt idx="8149">
                  <c:v>8150</c:v>
                </c:pt>
                <c:pt idx="8150">
                  <c:v>8151</c:v>
                </c:pt>
                <c:pt idx="8151">
                  <c:v>8152</c:v>
                </c:pt>
                <c:pt idx="8152">
                  <c:v>8153</c:v>
                </c:pt>
                <c:pt idx="8153">
                  <c:v>8154</c:v>
                </c:pt>
                <c:pt idx="8154">
                  <c:v>8155</c:v>
                </c:pt>
                <c:pt idx="8155">
                  <c:v>8156</c:v>
                </c:pt>
                <c:pt idx="8156">
                  <c:v>8157</c:v>
                </c:pt>
                <c:pt idx="8157">
                  <c:v>8158</c:v>
                </c:pt>
                <c:pt idx="8158">
                  <c:v>8159</c:v>
                </c:pt>
                <c:pt idx="8159">
                  <c:v>8160</c:v>
                </c:pt>
                <c:pt idx="8160">
                  <c:v>8161</c:v>
                </c:pt>
                <c:pt idx="8161">
                  <c:v>8162</c:v>
                </c:pt>
                <c:pt idx="8162">
                  <c:v>8163</c:v>
                </c:pt>
                <c:pt idx="8163">
                  <c:v>8164</c:v>
                </c:pt>
                <c:pt idx="8164">
                  <c:v>8165</c:v>
                </c:pt>
                <c:pt idx="8165">
                  <c:v>8166</c:v>
                </c:pt>
                <c:pt idx="8166">
                  <c:v>8167</c:v>
                </c:pt>
                <c:pt idx="8167">
                  <c:v>8168</c:v>
                </c:pt>
                <c:pt idx="8168">
                  <c:v>8169</c:v>
                </c:pt>
                <c:pt idx="8169">
                  <c:v>8170</c:v>
                </c:pt>
                <c:pt idx="8170">
                  <c:v>8171</c:v>
                </c:pt>
                <c:pt idx="8171">
                  <c:v>8172</c:v>
                </c:pt>
                <c:pt idx="8172">
                  <c:v>8173</c:v>
                </c:pt>
                <c:pt idx="8173">
                  <c:v>8174</c:v>
                </c:pt>
                <c:pt idx="8174">
                  <c:v>8175</c:v>
                </c:pt>
                <c:pt idx="8175">
                  <c:v>8176</c:v>
                </c:pt>
                <c:pt idx="8176">
                  <c:v>8177</c:v>
                </c:pt>
                <c:pt idx="8177">
                  <c:v>8178</c:v>
                </c:pt>
                <c:pt idx="8178">
                  <c:v>8179</c:v>
                </c:pt>
                <c:pt idx="8179">
                  <c:v>8180</c:v>
                </c:pt>
                <c:pt idx="8180">
                  <c:v>8181</c:v>
                </c:pt>
                <c:pt idx="8181">
                  <c:v>8182</c:v>
                </c:pt>
                <c:pt idx="8182">
                  <c:v>8183</c:v>
                </c:pt>
                <c:pt idx="8183">
                  <c:v>8184</c:v>
                </c:pt>
                <c:pt idx="8184">
                  <c:v>8185</c:v>
                </c:pt>
                <c:pt idx="8185">
                  <c:v>8186</c:v>
                </c:pt>
                <c:pt idx="8186">
                  <c:v>8187</c:v>
                </c:pt>
                <c:pt idx="8187">
                  <c:v>8188</c:v>
                </c:pt>
                <c:pt idx="8188">
                  <c:v>8189</c:v>
                </c:pt>
                <c:pt idx="8189">
                  <c:v>8190</c:v>
                </c:pt>
                <c:pt idx="8190">
                  <c:v>8191</c:v>
                </c:pt>
                <c:pt idx="8191">
                  <c:v>8192</c:v>
                </c:pt>
                <c:pt idx="8192">
                  <c:v>8193</c:v>
                </c:pt>
                <c:pt idx="8193">
                  <c:v>8194</c:v>
                </c:pt>
                <c:pt idx="8194">
                  <c:v>8195</c:v>
                </c:pt>
                <c:pt idx="8195">
                  <c:v>8196</c:v>
                </c:pt>
                <c:pt idx="8196">
                  <c:v>8197</c:v>
                </c:pt>
                <c:pt idx="8197">
                  <c:v>8198</c:v>
                </c:pt>
                <c:pt idx="8198">
                  <c:v>8199</c:v>
                </c:pt>
                <c:pt idx="8199">
                  <c:v>8200</c:v>
                </c:pt>
                <c:pt idx="8200">
                  <c:v>8201</c:v>
                </c:pt>
                <c:pt idx="8201">
                  <c:v>8202</c:v>
                </c:pt>
                <c:pt idx="8202">
                  <c:v>8203</c:v>
                </c:pt>
                <c:pt idx="8203">
                  <c:v>8204</c:v>
                </c:pt>
                <c:pt idx="8204">
                  <c:v>8205</c:v>
                </c:pt>
                <c:pt idx="8205">
                  <c:v>8206</c:v>
                </c:pt>
                <c:pt idx="8206">
                  <c:v>8207</c:v>
                </c:pt>
                <c:pt idx="8207">
                  <c:v>8208</c:v>
                </c:pt>
                <c:pt idx="8208">
                  <c:v>8209</c:v>
                </c:pt>
                <c:pt idx="8209">
                  <c:v>8210</c:v>
                </c:pt>
                <c:pt idx="8210">
                  <c:v>8211</c:v>
                </c:pt>
                <c:pt idx="8211">
                  <c:v>8212</c:v>
                </c:pt>
                <c:pt idx="8212">
                  <c:v>8213</c:v>
                </c:pt>
                <c:pt idx="8213">
                  <c:v>8214</c:v>
                </c:pt>
                <c:pt idx="8214">
                  <c:v>8215</c:v>
                </c:pt>
                <c:pt idx="8215">
                  <c:v>8216</c:v>
                </c:pt>
                <c:pt idx="8216">
                  <c:v>8217</c:v>
                </c:pt>
                <c:pt idx="8217">
                  <c:v>8218</c:v>
                </c:pt>
                <c:pt idx="8218">
                  <c:v>8219</c:v>
                </c:pt>
                <c:pt idx="8219">
                  <c:v>8220</c:v>
                </c:pt>
                <c:pt idx="8220">
                  <c:v>8221</c:v>
                </c:pt>
                <c:pt idx="8221">
                  <c:v>8222</c:v>
                </c:pt>
                <c:pt idx="8222">
                  <c:v>8223</c:v>
                </c:pt>
                <c:pt idx="8223">
                  <c:v>8224</c:v>
                </c:pt>
                <c:pt idx="8224">
                  <c:v>8225</c:v>
                </c:pt>
                <c:pt idx="8225">
                  <c:v>8226</c:v>
                </c:pt>
                <c:pt idx="8226">
                  <c:v>8227</c:v>
                </c:pt>
                <c:pt idx="8227">
                  <c:v>8228</c:v>
                </c:pt>
                <c:pt idx="8228">
                  <c:v>8229</c:v>
                </c:pt>
                <c:pt idx="8229">
                  <c:v>8230</c:v>
                </c:pt>
                <c:pt idx="8230">
                  <c:v>8231</c:v>
                </c:pt>
                <c:pt idx="8231">
                  <c:v>8232</c:v>
                </c:pt>
                <c:pt idx="8232">
                  <c:v>8233</c:v>
                </c:pt>
                <c:pt idx="8233">
                  <c:v>8234</c:v>
                </c:pt>
                <c:pt idx="8234">
                  <c:v>8235</c:v>
                </c:pt>
                <c:pt idx="8235">
                  <c:v>8236</c:v>
                </c:pt>
                <c:pt idx="8236">
                  <c:v>8237</c:v>
                </c:pt>
                <c:pt idx="8237">
                  <c:v>8238</c:v>
                </c:pt>
                <c:pt idx="8238">
                  <c:v>8239</c:v>
                </c:pt>
                <c:pt idx="8239">
                  <c:v>8240</c:v>
                </c:pt>
                <c:pt idx="8240">
                  <c:v>8241</c:v>
                </c:pt>
                <c:pt idx="8241">
                  <c:v>8242</c:v>
                </c:pt>
                <c:pt idx="8242">
                  <c:v>8243</c:v>
                </c:pt>
                <c:pt idx="8243">
                  <c:v>8244</c:v>
                </c:pt>
                <c:pt idx="8244">
                  <c:v>8245</c:v>
                </c:pt>
                <c:pt idx="8245">
                  <c:v>8246</c:v>
                </c:pt>
                <c:pt idx="8246">
                  <c:v>8247</c:v>
                </c:pt>
                <c:pt idx="8247">
                  <c:v>8248</c:v>
                </c:pt>
                <c:pt idx="8248">
                  <c:v>8249</c:v>
                </c:pt>
                <c:pt idx="8249">
                  <c:v>8250</c:v>
                </c:pt>
                <c:pt idx="8250">
                  <c:v>8251</c:v>
                </c:pt>
                <c:pt idx="8251">
                  <c:v>8252</c:v>
                </c:pt>
                <c:pt idx="8252">
                  <c:v>8253</c:v>
                </c:pt>
                <c:pt idx="8253">
                  <c:v>8254</c:v>
                </c:pt>
                <c:pt idx="8254">
                  <c:v>8255</c:v>
                </c:pt>
                <c:pt idx="8255">
                  <c:v>8256</c:v>
                </c:pt>
                <c:pt idx="8256">
                  <c:v>8257</c:v>
                </c:pt>
                <c:pt idx="8257">
                  <c:v>8258</c:v>
                </c:pt>
                <c:pt idx="8258">
                  <c:v>8259</c:v>
                </c:pt>
                <c:pt idx="8259">
                  <c:v>8260</c:v>
                </c:pt>
                <c:pt idx="8260">
                  <c:v>8261</c:v>
                </c:pt>
                <c:pt idx="8261">
                  <c:v>8262</c:v>
                </c:pt>
                <c:pt idx="8262">
                  <c:v>8263</c:v>
                </c:pt>
                <c:pt idx="8263">
                  <c:v>8264</c:v>
                </c:pt>
                <c:pt idx="8264">
                  <c:v>8265</c:v>
                </c:pt>
                <c:pt idx="8265">
                  <c:v>8266</c:v>
                </c:pt>
                <c:pt idx="8266">
                  <c:v>8267</c:v>
                </c:pt>
                <c:pt idx="8267">
                  <c:v>8268</c:v>
                </c:pt>
                <c:pt idx="8268">
                  <c:v>8269</c:v>
                </c:pt>
                <c:pt idx="8269">
                  <c:v>8270</c:v>
                </c:pt>
                <c:pt idx="8270">
                  <c:v>8271</c:v>
                </c:pt>
                <c:pt idx="8271">
                  <c:v>8272</c:v>
                </c:pt>
                <c:pt idx="8272">
                  <c:v>8273</c:v>
                </c:pt>
                <c:pt idx="8273">
                  <c:v>8274</c:v>
                </c:pt>
                <c:pt idx="8274">
                  <c:v>8275</c:v>
                </c:pt>
                <c:pt idx="8275">
                  <c:v>8276</c:v>
                </c:pt>
                <c:pt idx="8276">
                  <c:v>8277</c:v>
                </c:pt>
                <c:pt idx="8277">
                  <c:v>8278</c:v>
                </c:pt>
                <c:pt idx="8278">
                  <c:v>8279</c:v>
                </c:pt>
                <c:pt idx="8279">
                  <c:v>8280</c:v>
                </c:pt>
                <c:pt idx="8280">
                  <c:v>8281</c:v>
                </c:pt>
                <c:pt idx="8281">
                  <c:v>8282</c:v>
                </c:pt>
                <c:pt idx="8282">
                  <c:v>8283</c:v>
                </c:pt>
                <c:pt idx="8283">
                  <c:v>8284</c:v>
                </c:pt>
                <c:pt idx="8284">
                  <c:v>8285</c:v>
                </c:pt>
                <c:pt idx="8285">
                  <c:v>8286</c:v>
                </c:pt>
                <c:pt idx="8286">
                  <c:v>8287</c:v>
                </c:pt>
                <c:pt idx="8287">
                  <c:v>8288</c:v>
                </c:pt>
                <c:pt idx="8288">
                  <c:v>8289</c:v>
                </c:pt>
                <c:pt idx="8289">
                  <c:v>8290</c:v>
                </c:pt>
                <c:pt idx="8290">
                  <c:v>8291</c:v>
                </c:pt>
                <c:pt idx="8291">
                  <c:v>8292</c:v>
                </c:pt>
                <c:pt idx="8292">
                  <c:v>8293</c:v>
                </c:pt>
                <c:pt idx="8293">
                  <c:v>8294</c:v>
                </c:pt>
                <c:pt idx="8294">
                  <c:v>8295</c:v>
                </c:pt>
                <c:pt idx="8295">
                  <c:v>8296</c:v>
                </c:pt>
                <c:pt idx="8296">
                  <c:v>8297</c:v>
                </c:pt>
                <c:pt idx="8297">
                  <c:v>8298</c:v>
                </c:pt>
                <c:pt idx="8298">
                  <c:v>8299</c:v>
                </c:pt>
                <c:pt idx="8299">
                  <c:v>8300</c:v>
                </c:pt>
                <c:pt idx="8300">
                  <c:v>8301</c:v>
                </c:pt>
                <c:pt idx="8301">
                  <c:v>8302</c:v>
                </c:pt>
                <c:pt idx="8302">
                  <c:v>8303</c:v>
                </c:pt>
                <c:pt idx="8303">
                  <c:v>8304</c:v>
                </c:pt>
                <c:pt idx="8304">
                  <c:v>8305</c:v>
                </c:pt>
                <c:pt idx="8305">
                  <c:v>8306</c:v>
                </c:pt>
                <c:pt idx="8306">
                  <c:v>8307</c:v>
                </c:pt>
                <c:pt idx="8307">
                  <c:v>8308</c:v>
                </c:pt>
                <c:pt idx="8308">
                  <c:v>8309</c:v>
                </c:pt>
                <c:pt idx="8309">
                  <c:v>8310</c:v>
                </c:pt>
                <c:pt idx="8310">
                  <c:v>8311</c:v>
                </c:pt>
                <c:pt idx="8311">
                  <c:v>8312</c:v>
                </c:pt>
                <c:pt idx="8312">
                  <c:v>8313</c:v>
                </c:pt>
                <c:pt idx="8313">
                  <c:v>8314</c:v>
                </c:pt>
                <c:pt idx="8314">
                  <c:v>8315</c:v>
                </c:pt>
                <c:pt idx="8315">
                  <c:v>8316</c:v>
                </c:pt>
                <c:pt idx="8316">
                  <c:v>8317</c:v>
                </c:pt>
                <c:pt idx="8317">
                  <c:v>8318</c:v>
                </c:pt>
                <c:pt idx="8318">
                  <c:v>8319</c:v>
                </c:pt>
                <c:pt idx="8319">
                  <c:v>8320</c:v>
                </c:pt>
                <c:pt idx="8320">
                  <c:v>8321</c:v>
                </c:pt>
                <c:pt idx="8321">
                  <c:v>8322</c:v>
                </c:pt>
                <c:pt idx="8322">
                  <c:v>8323</c:v>
                </c:pt>
                <c:pt idx="8323">
                  <c:v>8324</c:v>
                </c:pt>
                <c:pt idx="8324">
                  <c:v>8325</c:v>
                </c:pt>
                <c:pt idx="8325">
                  <c:v>8326</c:v>
                </c:pt>
                <c:pt idx="8326">
                  <c:v>8327</c:v>
                </c:pt>
                <c:pt idx="8327">
                  <c:v>8328</c:v>
                </c:pt>
                <c:pt idx="8328">
                  <c:v>8329</c:v>
                </c:pt>
                <c:pt idx="8329">
                  <c:v>8330</c:v>
                </c:pt>
                <c:pt idx="8330">
                  <c:v>8331</c:v>
                </c:pt>
                <c:pt idx="8331">
                  <c:v>8332</c:v>
                </c:pt>
                <c:pt idx="8332">
                  <c:v>8333</c:v>
                </c:pt>
                <c:pt idx="8333">
                  <c:v>8334</c:v>
                </c:pt>
                <c:pt idx="8334">
                  <c:v>8335</c:v>
                </c:pt>
                <c:pt idx="8335">
                  <c:v>8336</c:v>
                </c:pt>
                <c:pt idx="8336">
                  <c:v>8337</c:v>
                </c:pt>
                <c:pt idx="8337">
                  <c:v>8338</c:v>
                </c:pt>
                <c:pt idx="8338">
                  <c:v>8339</c:v>
                </c:pt>
                <c:pt idx="8339">
                  <c:v>8340</c:v>
                </c:pt>
                <c:pt idx="8340">
                  <c:v>8341</c:v>
                </c:pt>
                <c:pt idx="8341">
                  <c:v>8342</c:v>
                </c:pt>
                <c:pt idx="8342">
                  <c:v>8343</c:v>
                </c:pt>
                <c:pt idx="8343">
                  <c:v>8344</c:v>
                </c:pt>
                <c:pt idx="8344">
                  <c:v>8345</c:v>
                </c:pt>
                <c:pt idx="8345">
                  <c:v>8346</c:v>
                </c:pt>
                <c:pt idx="8346">
                  <c:v>8347</c:v>
                </c:pt>
                <c:pt idx="8347">
                  <c:v>8348</c:v>
                </c:pt>
                <c:pt idx="8348">
                  <c:v>8349</c:v>
                </c:pt>
                <c:pt idx="8349">
                  <c:v>8350</c:v>
                </c:pt>
                <c:pt idx="8350">
                  <c:v>8351</c:v>
                </c:pt>
                <c:pt idx="8351">
                  <c:v>8352</c:v>
                </c:pt>
                <c:pt idx="8352">
                  <c:v>8353</c:v>
                </c:pt>
                <c:pt idx="8353">
                  <c:v>8354</c:v>
                </c:pt>
                <c:pt idx="8354">
                  <c:v>8355</c:v>
                </c:pt>
                <c:pt idx="8355">
                  <c:v>8356</c:v>
                </c:pt>
                <c:pt idx="8356">
                  <c:v>8357</c:v>
                </c:pt>
                <c:pt idx="8357">
                  <c:v>8358</c:v>
                </c:pt>
                <c:pt idx="8358">
                  <c:v>8359</c:v>
                </c:pt>
                <c:pt idx="8359">
                  <c:v>8360</c:v>
                </c:pt>
                <c:pt idx="8360">
                  <c:v>8361</c:v>
                </c:pt>
                <c:pt idx="8361">
                  <c:v>8362</c:v>
                </c:pt>
                <c:pt idx="8362">
                  <c:v>8363</c:v>
                </c:pt>
                <c:pt idx="8363">
                  <c:v>8364</c:v>
                </c:pt>
                <c:pt idx="8364">
                  <c:v>8365</c:v>
                </c:pt>
                <c:pt idx="8365">
                  <c:v>8366</c:v>
                </c:pt>
                <c:pt idx="8366">
                  <c:v>8367</c:v>
                </c:pt>
                <c:pt idx="8367">
                  <c:v>8368</c:v>
                </c:pt>
                <c:pt idx="8368">
                  <c:v>8369</c:v>
                </c:pt>
                <c:pt idx="8369">
                  <c:v>8370</c:v>
                </c:pt>
                <c:pt idx="8370">
                  <c:v>8371</c:v>
                </c:pt>
                <c:pt idx="8371">
                  <c:v>8372</c:v>
                </c:pt>
                <c:pt idx="8372">
                  <c:v>8373</c:v>
                </c:pt>
                <c:pt idx="8373">
                  <c:v>8374</c:v>
                </c:pt>
                <c:pt idx="8374">
                  <c:v>8375</c:v>
                </c:pt>
                <c:pt idx="8375">
                  <c:v>8376</c:v>
                </c:pt>
                <c:pt idx="8376">
                  <c:v>8377</c:v>
                </c:pt>
                <c:pt idx="8377">
                  <c:v>8378</c:v>
                </c:pt>
                <c:pt idx="8378">
                  <c:v>8379</c:v>
                </c:pt>
                <c:pt idx="8379">
                  <c:v>8380</c:v>
                </c:pt>
                <c:pt idx="8380">
                  <c:v>8381</c:v>
                </c:pt>
                <c:pt idx="8381">
                  <c:v>8382</c:v>
                </c:pt>
                <c:pt idx="8382">
                  <c:v>8383</c:v>
                </c:pt>
                <c:pt idx="8383">
                  <c:v>8384</c:v>
                </c:pt>
                <c:pt idx="8384">
                  <c:v>8385</c:v>
                </c:pt>
                <c:pt idx="8385">
                  <c:v>8386</c:v>
                </c:pt>
                <c:pt idx="8386">
                  <c:v>8387</c:v>
                </c:pt>
                <c:pt idx="8387">
                  <c:v>8388</c:v>
                </c:pt>
                <c:pt idx="8388">
                  <c:v>8389</c:v>
                </c:pt>
                <c:pt idx="8389">
                  <c:v>8390</c:v>
                </c:pt>
                <c:pt idx="8390">
                  <c:v>8391</c:v>
                </c:pt>
                <c:pt idx="8391">
                  <c:v>8392</c:v>
                </c:pt>
                <c:pt idx="8392">
                  <c:v>8393</c:v>
                </c:pt>
                <c:pt idx="8393">
                  <c:v>8394</c:v>
                </c:pt>
                <c:pt idx="8394">
                  <c:v>8395</c:v>
                </c:pt>
                <c:pt idx="8395">
                  <c:v>8396</c:v>
                </c:pt>
                <c:pt idx="8396">
                  <c:v>8397</c:v>
                </c:pt>
                <c:pt idx="8397">
                  <c:v>8398</c:v>
                </c:pt>
                <c:pt idx="8398">
                  <c:v>8399</c:v>
                </c:pt>
                <c:pt idx="8399">
                  <c:v>8400</c:v>
                </c:pt>
                <c:pt idx="8400">
                  <c:v>8401</c:v>
                </c:pt>
                <c:pt idx="8401">
                  <c:v>8402</c:v>
                </c:pt>
                <c:pt idx="8402">
                  <c:v>8403</c:v>
                </c:pt>
                <c:pt idx="8403">
                  <c:v>8404</c:v>
                </c:pt>
                <c:pt idx="8404">
                  <c:v>8405</c:v>
                </c:pt>
                <c:pt idx="8405">
                  <c:v>8406</c:v>
                </c:pt>
                <c:pt idx="8406">
                  <c:v>8407</c:v>
                </c:pt>
                <c:pt idx="8407">
                  <c:v>8408</c:v>
                </c:pt>
                <c:pt idx="8408">
                  <c:v>8409</c:v>
                </c:pt>
                <c:pt idx="8409">
                  <c:v>8410</c:v>
                </c:pt>
                <c:pt idx="8410">
                  <c:v>8411</c:v>
                </c:pt>
                <c:pt idx="8411">
                  <c:v>8412</c:v>
                </c:pt>
                <c:pt idx="8412">
                  <c:v>8413</c:v>
                </c:pt>
                <c:pt idx="8413">
                  <c:v>8414</c:v>
                </c:pt>
                <c:pt idx="8414">
                  <c:v>8415</c:v>
                </c:pt>
                <c:pt idx="8415">
                  <c:v>8416</c:v>
                </c:pt>
                <c:pt idx="8416">
                  <c:v>8417</c:v>
                </c:pt>
                <c:pt idx="8417">
                  <c:v>8418</c:v>
                </c:pt>
                <c:pt idx="8418">
                  <c:v>8419</c:v>
                </c:pt>
                <c:pt idx="8419">
                  <c:v>8420</c:v>
                </c:pt>
                <c:pt idx="8420">
                  <c:v>8421</c:v>
                </c:pt>
                <c:pt idx="8421">
                  <c:v>8422</c:v>
                </c:pt>
                <c:pt idx="8422">
                  <c:v>8423</c:v>
                </c:pt>
                <c:pt idx="8423">
                  <c:v>8424</c:v>
                </c:pt>
                <c:pt idx="8424">
                  <c:v>8425</c:v>
                </c:pt>
                <c:pt idx="8425">
                  <c:v>8426</c:v>
                </c:pt>
                <c:pt idx="8426">
                  <c:v>8427</c:v>
                </c:pt>
                <c:pt idx="8427">
                  <c:v>8428</c:v>
                </c:pt>
                <c:pt idx="8428">
                  <c:v>8429</c:v>
                </c:pt>
                <c:pt idx="8429">
                  <c:v>8430</c:v>
                </c:pt>
                <c:pt idx="8430">
                  <c:v>8431</c:v>
                </c:pt>
                <c:pt idx="8431">
                  <c:v>8432</c:v>
                </c:pt>
                <c:pt idx="8432">
                  <c:v>8433</c:v>
                </c:pt>
                <c:pt idx="8433">
                  <c:v>8434</c:v>
                </c:pt>
                <c:pt idx="8434">
                  <c:v>8435</c:v>
                </c:pt>
                <c:pt idx="8435">
                  <c:v>8436</c:v>
                </c:pt>
                <c:pt idx="8436">
                  <c:v>8437</c:v>
                </c:pt>
                <c:pt idx="8437">
                  <c:v>8438</c:v>
                </c:pt>
                <c:pt idx="8438">
                  <c:v>8439</c:v>
                </c:pt>
                <c:pt idx="8439">
                  <c:v>8440</c:v>
                </c:pt>
                <c:pt idx="8440">
                  <c:v>8441</c:v>
                </c:pt>
                <c:pt idx="8441">
                  <c:v>8442</c:v>
                </c:pt>
                <c:pt idx="8442">
                  <c:v>8443</c:v>
                </c:pt>
                <c:pt idx="8443">
                  <c:v>8444</c:v>
                </c:pt>
                <c:pt idx="8444">
                  <c:v>8445</c:v>
                </c:pt>
                <c:pt idx="8445">
                  <c:v>8446</c:v>
                </c:pt>
                <c:pt idx="8446">
                  <c:v>8447</c:v>
                </c:pt>
                <c:pt idx="8447">
                  <c:v>8448</c:v>
                </c:pt>
                <c:pt idx="8448">
                  <c:v>8449</c:v>
                </c:pt>
                <c:pt idx="8449">
                  <c:v>8450</c:v>
                </c:pt>
                <c:pt idx="8450">
                  <c:v>8451</c:v>
                </c:pt>
                <c:pt idx="8451">
                  <c:v>8452</c:v>
                </c:pt>
                <c:pt idx="8452">
                  <c:v>8453</c:v>
                </c:pt>
                <c:pt idx="8453">
                  <c:v>8454</c:v>
                </c:pt>
                <c:pt idx="8454">
                  <c:v>8455</c:v>
                </c:pt>
                <c:pt idx="8455">
                  <c:v>8456</c:v>
                </c:pt>
                <c:pt idx="8456">
                  <c:v>8457</c:v>
                </c:pt>
                <c:pt idx="8457">
                  <c:v>8458</c:v>
                </c:pt>
                <c:pt idx="8458">
                  <c:v>8459</c:v>
                </c:pt>
                <c:pt idx="8459">
                  <c:v>8460</c:v>
                </c:pt>
                <c:pt idx="8460">
                  <c:v>8461</c:v>
                </c:pt>
                <c:pt idx="8461">
                  <c:v>8462</c:v>
                </c:pt>
                <c:pt idx="8462">
                  <c:v>8463</c:v>
                </c:pt>
                <c:pt idx="8463">
                  <c:v>8464</c:v>
                </c:pt>
                <c:pt idx="8464">
                  <c:v>8465</c:v>
                </c:pt>
                <c:pt idx="8465">
                  <c:v>8466</c:v>
                </c:pt>
                <c:pt idx="8466">
                  <c:v>8467</c:v>
                </c:pt>
                <c:pt idx="8467">
                  <c:v>8468</c:v>
                </c:pt>
                <c:pt idx="8468">
                  <c:v>8469</c:v>
                </c:pt>
                <c:pt idx="8469">
                  <c:v>8470</c:v>
                </c:pt>
                <c:pt idx="8470">
                  <c:v>8471</c:v>
                </c:pt>
                <c:pt idx="8471">
                  <c:v>8472</c:v>
                </c:pt>
                <c:pt idx="8472">
                  <c:v>8473</c:v>
                </c:pt>
                <c:pt idx="8473">
                  <c:v>8474</c:v>
                </c:pt>
                <c:pt idx="8474">
                  <c:v>8475</c:v>
                </c:pt>
                <c:pt idx="8475">
                  <c:v>8476</c:v>
                </c:pt>
                <c:pt idx="8476">
                  <c:v>8477</c:v>
                </c:pt>
                <c:pt idx="8477">
                  <c:v>8478</c:v>
                </c:pt>
                <c:pt idx="8478">
                  <c:v>8479</c:v>
                </c:pt>
                <c:pt idx="8479">
                  <c:v>8480</c:v>
                </c:pt>
                <c:pt idx="8480">
                  <c:v>8481</c:v>
                </c:pt>
                <c:pt idx="8481">
                  <c:v>8482</c:v>
                </c:pt>
                <c:pt idx="8482">
                  <c:v>8483</c:v>
                </c:pt>
                <c:pt idx="8483">
                  <c:v>8484</c:v>
                </c:pt>
                <c:pt idx="8484">
                  <c:v>8485</c:v>
                </c:pt>
                <c:pt idx="8485">
                  <c:v>8486</c:v>
                </c:pt>
                <c:pt idx="8486">
                  <c:v>8487</c:v>
                </c:pt>
                <c:pt idx="8487">
                  <c:v>8488</c:v>
                </c:pt>
                <c:pt idx="8488">
                  <c:v>8489</c:v>
                </c:pt>
                <c:pt idx="8489">
                  <c:v>8490</c:v>
                </c:pt>
                <c:pt idx="8490">
                  <c:v>8491</c:v>
                </c:pt>
                <c:pt idx="8491">
                  <c:v>8492</c:v>
                </c:pt>
                <c:pt idx="8492">
                  <c:v>8493</c:v>
                </c:pt>
                <c:pt idx="8493">
                  <c:v>8494</c:v>
                </c:pt>
                <c:pt idx="8494">
                  <c:v>8495</c:v>
                </c:pt>
                <c:pt idx="8495">
                  <c:v>8496</c:v>
                </c:pt>
                <c:pt idx="8496">
                  <c:v>8497</c:v>
                </c:pt>
                <c:pt idx="8497">
                  <c:v>8498</c:v>
                </c:pt>
                <c:pt idx="8498">
                  <c:v>8499</c:v>
                </c:pt>
                <c:pt idx="8499">
                  <c:v>8500</c:v>
                </c:pt>
                <c:pt idx="8500">
                  <c:v>8501</c:v>
                </c:pt>
                <c:pt idx="8501">
                  <c:v>8502</c:v>
                </c:pt>
                <c:pt idx="8502">
                  <c:v>8503</c:v>
                </c:pt>
                <c:pt idx="8503">
                  <c:v>8504</c:v>
                </c:pt>
                <c:pt idx="8504">
                  <c:v>8505</c:v>
                </c:pt>
                <c:pt idx="8505">
                  <c:v>8506</c:v>
                </c:pt>
                <c:pt idx="8506">
                  <c:v>8507</c:v>
                </c:pt>
                <c:pt idx="8507">
                  <c:v>8508</c:v>
                </c:pt>
                <c:pt idx="8508">
                  <c:v>8509</c:v>
                </c:pt>
                <c:pt idx="8509">
                  <c:v>8510</c:v>
                </c:pt>
                <c:pt idx="8510">
                  <c:v>8511</c:v>
                </c:pt>
                <c:pt idx="8511">
                  <c:v>8512</c:v>
                </c:pt>
                <c:pt idx="8512">
                  <c:v>8513</c:v>
                </c:pt>
                <c:pt idx="8513">
                  <c:v>8514</c:v>
                </c:pt>
                <c:pt idx="8514">
                  <c:v>8515</c:v>
                </c:pt>
                <c:pt idx="8515">
                  <c:v>8516</c:v>
                </c:pt>
                <c:pt idx="8516">
                  <c:v>8517</c:v>
                </c:pt>
                <c:pt idx="8517">
                  <c:v>8518</c:v>
                </c:pt>
                <c:pt idx="8518">
                  <c:v>8519</c:v>
                </c:pt>
                <c:pt idx="8519">
                  <c:v>8520</c:v>
                </c:pt>
                <c:pt idx="8520">
                  <c:v>8521</c:v>
                </c:pt>
                <c:pt idx="8521">
                  <c:v>8522</c:v>
                </c:pt>
                <c:pt idx="8522">
                  <c:v>8523</c:v>
                </c:pt>
                <c:pt idx="8523">
                  <c:v>8524</c:v>
                </c:pt>
                <c:pt idx="8524">
                  <c:v>8525</c:v>
                </c:pt>
                <c:pt idx="8525">
                  <c:v>8526</c:v>
                </c:pt>
                <c:pt idx="8526">
                  <c:v>8527</c:v>
                </c:pt>
                <c:pt idx="8527">
                  <c:v>8528</c:v>
                </c:pt>
                <c:pt idx="8528">
                  <c:v>8529</c:v>
                </c:pt>
                <c:pt idx="8529">
                  <c:v>8530</c:v>
                </c:pt>
                <c:pt idx="8530">
                  <c:v>8531</c:v>
                </c:pt>
                <c:pt idx="8531">
                  <c:v>8532</c:v>
                </c:pt>
                <c:pt idx="8532">
                  <c:v>8533</c:v>
                </c:pt>
                <c:pt idx="8533">
                  <c:v>8534</c:v>
                </c:pt>
                <c:pt idx="8534">
                  <c:v>8535</c:v>
                </c:pt>
                <c:pt idx="8535">
                  <c:v>8536</c:v>
                </c:pt>
                <c:pt idx="8536">
                  <c:v>8537</c:v>
                </c:pt>
                <c:pt idx="8537">
                  <c:v>8538</c:v>
                </c:pt>
                <c:pt idx="8538">
                  <c:v>8539</c:v>
                </c:pt>
                <c:pt idx="8539">
                  <c:v>8540</c:v>
                </c:pt>
                <c:pt idx="8540">
                  <c:v>8541</c:v>
                </c:pt>
                <c:pt idx="8541">
                  <c:v>8542</c:v>
                </c:pt>
                <c:pt idx="8542">
                  <c:v>8543</c:v>
                </c:pt>
                <c:pt idx="8543">
                  <c:v>8544</c:v>
                </c:pt>
                <c:pt idx="8544">
                  <c:v>8545</c:v>
                </c:pt>
                <c:pt idx="8545">
                  <c:v>8546</c:v>
                </c:pt>
                <c:pt idx="8546">
                  <c:v>8547</c:v>
                </c:pt>
                <c:pt idx="8547">
                  <c:v>8548</c:v>
                </c:pt>
                <c:pt idx="8548">
                  <c:v>8549</c:v>
                </c:pt>
                <c:pt idx="8549">
                  <c:v>8550</c:v>
                </c:pt>
                <c:pt idx="8550">
                  <c:v>8551</c:v>
                </c:pt>
                <c:pt idx="8551">
                  <c:v>8552</c:v>
                </c:pt>
                <c:pt idx="8552">
                  <c:v>8553</c:v>
                </c:pt>
                <c:pt idx="8553">
                  <c:v>8554</c:v>
                </c:pt>
                <c:pt idx="8554">
                  <c:v>8555</c:v>
                </c:pt>
                <c:pt idx="8555">
                  <c:v>8556</c:v>
                </c:pt>
                <c:pt idx="8556">
                  <c:v>8557</c:v>
                </c:pt>
                <c:pt idx="8557">
                  <c:v>8558</c:v>
                </c:pt>
                <c:pt idx="8558">
                  <c:v>8559</c:v>
                </c:pt>
                <c:pt idx="8559">
                  <c:v>8560</c:v>
                </c:pt>
                <c:pt idx="8560">
                  <c:v>8561</c:v>
                </c:pt>
                <c:pt idx="8561">
                  <c:v>8562</c:v>
                </c:pt>
                <c:pt idx="8562">
                  <c:v>8563</c:v>
                </c:pt>
                <c:pt idx="8563">
                  <c:v>8564</c:v>
                </c:pt>
                <c:pt idx="8564">
                  <c:v>8565</c:v>
                </c:pt>
                <c:pt idx="8565">
                  <c:v>8566</c:v>
                </c:pt>
                <c:pt idx="8566">
                  <c:v>8567</c:v>
                </c:pt>
                <c:pt idx="8567">
                  <c:v>8568</c:v>
                </c:pt>
                <c:pt idx="8568">
                  <c:v>8569</c:v>
                </c:pt>
                <c:pt idx="8569">
                  <c:v>8570</c:v>
                </c:pt>
                <c:pt idx="8570">
                  <c:v>8571</c:v>
                </c:pt>
                <c:pt idx="8571">
                  <c:v>8572</c:v>
                </c:pt>
                <c:pt idx="8572">
                  <c:v>8573</c:v>
                </c:pt>
                <c:pt idx="8573">
                  <c:v>8574</c:v>
                </c:pt>
                <c:pt idx="8574">
                  <c:v>8575</c:v>
                </c:pt>
                <c:pt idx="8575">
                  <c:v>8576</c:v>
                </c:pt>
                <c:pt idx="8576">
                  <c:v>8577</c:v>
                </c:pt>
                <c:pt idx="8577">
                  <c:v>8578</c:v>
                </c:pt>
                <c:pt idx="8578">
                  <c:v>8579</c:v>
                </c:pt>
                <c:pt idx="8579">
                  <c:v>8580</c:v>
                </c:pt>
                <c:pt idx="8580">
                  <c:v>8581</c:v>
                </c:pt>
                <c:pt idx="8581">
                  <c:v>8582</c:v>
                </c:pt>
                <c:pt idx="8582">
                  <c:v>8583</c:v>
                </c:pt>
                <c:pt idx="8583">
                  <c:v>8584</c:v>
                </c:pt>
                <c:pt idx="8584">
                  <c:v>8585</c:v>
                </c:pt>
                <c:pt idx="8585">
                  <c:v>8586</c:v>
                </c:pt>
                <c:pt idx="8586">
                  <c:v>8587</c:v>
                </c:pt>
                <c:pt idx="8587">
                  <c:v>8588</c:v>
                </c:pt>
                <c:pt idx="8588">
                  <c:v>8589</c:v>
                </c:pt>
                <c:pt idx="8589">
                  <c:v>8590</c:v>
                </c:pt>
                <c:pt idx="8590">
                  <c:v>8591</c:v>
                </c:pt>
                <c:pt idx="8591">
                  <c:v>8592</c:v>
                </c:pt>
                <c:pt idx="8592">
                  <c:v>8593</c:v>
                </c:pt>
                <c:pt idx="8593">
                  <c:v>8594</c:v>
                </c:pt>
                <c:pt idx="8594">
                  <c:v>8595</c:v>
                </c:pt>
                <c:pt idx="8595">
                  <c:v>8596</c:v>
                </c:pt>
                <c:pt idx="8596">
                  <c:v>8597</c:v>
                </c:pt>
                <c:pt idx="8597">
                  <c:v>8598</c:v>
                </c:pt>
                <c:pt idx="8598">
                  <c:v>8599</c:v>
                </c:pt>
                <c:pt idx="8599">
                  <c:v>8600</c:v>
                </c:pt>
                <c:pt idx="8600">
                  <c:v>8601</c:v>
                </c:pt>
                <c:pt idx="8601">
                  <c:v>8602</c:v>
                </c:pt>
                <c:pt idx="8602">
                  <c:v>8603</c:v>
                </c:pt>
                <c:pt idx="8603">
                  <c:v>8604</c:v>
                </c:pt>
                <c:pt idx="8604">
                  <c:v>8605</c:v>
                </c:pt>
                <c:pt idx="8605">
                  <c:v>8606</c:v>
                </c:pt>
                <c:pt idx="8606">
                  <c:v>8607</c:v>
                </c:pt>
                <c:pt idx="8607">
                  <c:v>8608</c:v>
                </c:pt>
                <c:pt idx="8608">
                  <c:v>8609</c:v>
                </c:pt>
                <c:pt idx="8609">
                  <c:v>8610</c:v>
                </c:pt>
                <c:pt idx="8610">
                  <c:v>8611</c:v>
                </c:pt>
                <c:pt idx="8611">
                  <c:v>8612</c:v>
                </c:pt>
                <c:pt idx="8612">
                  <c:v>8613</c:v>
                </c:pt>
                <c:pt idx="8613">
                  <c:v>8614</c:v>
                </c:pt>
                <c:pt idx="8614">
                  <c:v>8615</c:v>
                </c:pt>
                <c:pt idx="8615">
                  <c:v>8616</c:v>
                </c:pt>
                <c:pt idx="8616">
                  <c:v>8617</c:v>
                </c:pt>
                <c:pt idx="8617">
                  <c:v>8618</c:v>
                </c:pt>
                <c:pt idx="8618">
                  <c:v>8619</c:v>
                </c:pt>
                <c:pt idx="8619">
                  <c:v>8620</c:v>
                </c:pt>
                <c:pt idx="8620">
                  <c:v>8621</c:v>
                </c:pt>
                <c:pt idx="8621">
                  <c:v>8622</c:v>
                </c:pt>
                <c:pt idx="8622">
                  <c:v>8623</c:v>
                </c:pt>
                <c:pt idx="8623">
                  <c:v>8624</c:v>
                </c:pt>
                <c:pt idx="8624">
                  <c:v>8625</c:v>
                </c:pt>
                <c:pt idx="8625">
                  <c:v>8626</c:v>
                </c:pt>
                <c:pt idx="8626">
                  <c:v>8627</c:v>
                </c:pt>
                <c:pt idx="8627">
                  <c:v>8628</c:v>
                </c:pt>
                <c:pt idx="8628">
                  <c:v>8629</c:v>
                </c:pt>
                <c:pt idx="8629">
                  <c:v>8630</c:v>
                </c:pt>
                <c:pt idx="8630">
                  <c:v>8631</c:v>
                </c:pt>
                <c:pt idx="8631">
                  <c:v>8632</c:v>
                </c:pt>
                <c:pt idx="8632">
                  <c:v>8633</c:v>
                </c:pt>
                <c:pt idx="8633">
                  <c:v>8634</c:v>
                </c:pt>
                <c:pt idx="8634">
                  <c:v>8635</c:v>
                </c:pt>
                <c:pt idx="8635">
                  <c:v>8636</c:v>
                </c:pt>
                <c:pt idx="8636">
                  <c:v>8637</c:v>
                </c:pt>
                <c:pt idx="8637">
                  <c:v>8638</c:v>
                </c:pt>
                <c:pt idx="8638">
                  <c:v>8639</c:v>
                </c:pt>
                <c:pt idx="8639">
                  <c:v>8640</c:v>
                </c:pt>
                <c:pt idx="8640">
                  <c:v>8641</c:v>
                </c:pt>
                <c:pt idx="8641">
                  <c:v>8642</c:v>
                </c:pt>
                <c:pt idx="8642">
                  <c:v>8643</c:v>
                </c:pt>
                <c:pt idx="8643">
                  <c:v>8644</c:v>
                </c:pt>
                <c:pt idx="8644">
                  <c:v>8645</c:v>
                </c:pt>
                <c:pt idx="8645">
                  <c:v>8646</c:v>
                </c:pt>
                <c:pt idx="8646">
                  <c:v>8647</c:v>
                </c:pt>
                <c:pt idx="8647">
                  <c:v>8648</c:v>
                </c:pt>
                <c:pt idx="8648">
                  <c:v>8649</c:v>
                </c:pt>
                <c:pt idx="8649">
                  <c:v>8650</c:v>
                </c:pt>
                <c:pt idx="8650">
                  <c:v>8651</c:v>
                </c:pt>
                <c:pt idx="8651">
                  <c:v>8652</c:v>
                </c:pt>
                <c:pt idx="8652">
                  <c:v>8653</c:v>
                </c:pt>
                <c:pt idx="8653">
                  <c:v>8654</c:v>
                </c:pt>
                <c:pt idx="8654">
                  <c:v>8655</c:v>
                </c:pt>
                <c:pt idx="8655">
                  <c:v>8656</c:v>
                </c:pt>
                <c:pt idx="8656">
                  <c:v>8657</c:v>
                </c:pt>
                <c:pt idx="8657">
                  <c:v>8658</c:v>
                </c:pt>
                <c:pt idx="8658">
                  <c:v>8659</c:v>
                </c:pt>
                <c:pt idx="8659">
                  <c:v>8660</c:v>
                </c:pt>
                <c:pt idx="8660">
                  <c:v>8661</c:v>
                </c:pt>
                <c:pt idx="8661">
                  <c:v>8662</c:v>
                </c:pt>
                <c:pt idx="8662">
                  <c:v>8663</c:v>
                </c:pt>
                <c:pt idx="8663">
                  <c:v>8664</c:v>
                </c:pt>
                <c:pt idx="8664">
                  <c:v>8665</c:v>
                </c:pt>
                <c:pt idx="8665">
                  <c:v>8666</c:v>
                </c:pt>
                <c:pt idx="8666">
                  <c:v>8667</c:v>
                </c:pt>
                <c:pt idx="8667">
                  <c:v>8668</c:v>
                </c:pt>
                <c:pt idx="8668">
                  <c:v>8669</c:v>
                </c:pt>
                <c:pt idx="8669">
                  <c:v>8670</c:v>
                </c:pt>
                <c:pt idx="8670">
                  <c:v>8671</c:v>
                </c:pt>
                <c:pt idx="8671">
                  <c:v>8672</c:v>
                </c:pt>
                <c:pt idx="8672">
                  <c:v>8673</c:v>
                </c:pt>
                <c:pt idx="8673">
                  <c:v>8674</c:v>
                </c:pt>
                <c:pt idx="8674">
                  <c:v>8675</c:v>
                </c:pt>
                <c:pt idx="8675">
                  <c:v>8676</c:v>
                </c:pt>
                <c:pt idx="8676">
                  <c:v>8677</c:v>
                </c:pt>
                <c:pt idx="8677">
                  <c:v>8678</c:v>
                </c:pt>
                <c:pt idx="8678">
                  <c:v>8679</c:v>
                </c:pt>
                <c:pt idx="8679">
                  <c:v>8680</c:v>
                </c:pt>
                <c:pt idx="8680">
                  <c:v>8681</c:v>
                </c:pt>
                <c:pt idx="8681">
                  <c:v>8682</c:v>
                </c:pt>
                <c:pt idx="8682">
                  <c:v>8683</c:v>
                </c:pt>
                <c:pt idx="8683">
                  <c:v>8684</c:v>
                </c:pt>
                <c:pt idx="8684">
                  <c:v>8685</c:v>
                </c:pt>
                <c:pt idx="8685">
                  <c:v>8686</c:v>
                </c:pt>
                <c:pt idx="8686">
                  <c:v>8687</c:v>
                </c:pt>
                <c:pt idx="8687">
                  <c:v>8688</c:v>
                </c:pt>
                <c:pt idx="8688">
                  <c:v>8689</c:v>
                </c:pt>
                <c:pt idx="8689">
                  <c:v>8690</c:v>
                </c:pt>
                <c:pt idx="8690">
                  <c:v>8691</c:v>
                </c:pt>
                <c:pt idx="8691">
                  <c:v>8692</c:v>
                </c:pt>
                <c:pt idx="8692">
                  <c:v>8693</c:v>
                </c:pt>
                <c:pt idx="8693">
                  <c:v>8694</c:v>
                </c:pt>
                <c:pt idx="8694">
                  <c:v>8695</c:v>
                </c:pt>
                <c:pt idx="8695">
                  <c:v>8696</c:v>
                </c:pt>
                <c:pt idx="8696">
                  <c:v>8697</c:v>
                </c:pt>
                <c:pt idx="8697">
                  <c:v>8698</c:v>
                </c:pt>
                <c:pt idx="8698">
                  <c:v>8699</c:v>
                </c:pt>
                <c:pt idx="8699">
                  <c:v>8700</c:v>
                </c:pt>
                <c:pt idx="8700">
                  <c:v>8701</c:v>
                </c:pt>
                <c:pt idx="8701">
                  <c:v>8702</c:v>
                </c:pt>
                <c:pt idx="8702">
                  <c:v>8703</c:v>
                </c:pt>
                <c:pt idx="8703">
                  <c:v>8704</c:v>
                </c:pt>
                <c:pt idx="8704">
                  <c:v>8705</c:v>
                </c:pt>
                <c:pt idx="8705">
                  <c:v>8706</c:v>
                </c:pt>
                <c:pt idx="8706">
                  <c:v>8707</c:v>
                </c:pt>
                <c:pt idx="8707">
                  <c:v>8708</c:v>
                </c:pt>
                <c:pt idx="8708">
                  <c:v>8709</c:v>
                </c:pt>
                <c:pt idx="8709">
                  <c:v>8710</c:v>
                </c:pt>
                <c:pt idx="8710">
                  <c:v>8711</c:v>
                </c:pt>
                <c:pt idx="8711">
                  <c:v>8712</c:v>
                </c:pt>
                <c:pt idx="8712">
                  <c:v>8713</c:v>
                </c:pt>
                <c:pt idx="8713">
                  <c:v>8714</c:v>
                </c:pt>
                <c:pt idx="8714">
                  <c:v>8715</c:v>
                </c:pt>
                <c:pt idx="8715">
                  <c:v>8716</c:v>
                </c:pt>
                <c:pt idx="8716">
                  <c:v>8717</c:v>
                </c:pt>
                <c:pt idx="8717">
                  <c:v>8718</c:v>
                </c:pt>
                <c:pt idx="8718">
                  <c:v>8719</c:v>
                </c:pt>
                <c:pt idx="8719">
                  <c:v>8720</c:v>
                </c:pt>
                <c:pt idx="8720">
                  <c:v>8721</c:v>
                </c:pt>
                <c:pt idx="8721">
                  <c:v>8722</c:v>
                </c:pt>
                <c:pt idx="8722">
                  <c:v>8723</c:v>
                </c:pt>
                <c:pt idx="8723">
                  <c:v>8724</c:v>
                </c:pt>
                <c:pt idx="8724">
                  <c:v>8725</c:v>
                </c:pt>
                <c:pt idx="8725">
                  <c:v>8726</c:v>
                </c:pt>
                <c:pt idx="8726">
                  <c:v>8727</c:v>
                </c:pt>
                <c:pt idx="8727">
                  <c:v>8728</c:v>
                </c:pt>
                <c:pt idx="8728">
                  <c:v>8729</c:v>
                </c:pt>
                <c:pt idx="8729">
                  <c:v>8730</c:v>
                </c:pt>
                <c:pt idx="8730">
                  <c:v>8731</c:v>
                </c:pt>
                <c:pt idx="8731">
                  <c:v>8732</c:v>
                </c:pt>
                <c:pt idx="8732">
                  <c:v>8733</c:v>
                </c:pt>
                <c:pt idx="8733">
                  <c:v>8734</c:v>
                </c:pt>
                <c:pt idx="8734">
                  <c:v>8735</c:v>
                </c:pt>
                <c:pt idx="8735">
                  <c:v>8736</c:v>
                </c:pt>
                <c:pt idx="8736">
                  <c:v>8737</c:v>
                </c:pt>
                <c:pt idx="8737">
                  <c:v>8738</c:v>
                </c:pt>
                <c:pt idx="8738">
                  <c:v>8739</c:v>
                </c:pt>
                <c:pt idx="8739">
                  <c:v>8740</c:v>
                </c:pt>
                <c:pt idx="8740">
                  <c:v>8741</c:v>
                </c:pt>
                <c:pt idx="8741">
                  <c:v>8742</c:v>
                </c:pt>
                <c:pt idx="8742">
                  <c:v>8743</c:v>
                </c:pt>
                <c:pt idx="8743">
                  <c:v>8744</c:v>
                </c:pt>
                <c:pt idx="8744">
                  <c:v>8745</c:v>
                </c:pt>
                <c:pt idx="8745">
                  <c:v>8746</c:v>
                </c:pt>
                <c:pt idx="8746">
                  <c:v>8747</c:v>
                </c:pt>
                <c:pt idx="8747">
                  <c:v>8748</c:v>
                </c:pt>
                <c:pt idx="8748">
                  <c:v>8749</c:v>
                </c:pt>
                <c:pt idx="8749">
                  <c:v>8750</c:v>
                </c:pt>
                <c:pt idx="8750">
                  <c:v>8751</c:v>
                </c:pt>
                <c:pt idx="8751">
                  <c:v>8752</c:v>
                </c:pt>
                <c:pt idx="8752">
                  <c:v>8753</c:v>
                </c:pt>
                <c:pt idx="8753">
                  <c:v>8754</c:v>
                </c:pt>
                <c:pt idx="8754">
                  <c:v>8755</c:v>
                </c:pt>
                <c:pt idx="8755">
                  <c:v>8756</c:v>
                </c:pt>
                <c:pt idx="8756">
                  <c:v>8757</c:v>
                </c:pt>
                <c:pt idx="8757">
                  <c:v>8758</c:v>
                </c:pt>
                <c:pt idx="8758">
                  <c:v>8759</c:v>
                </c:pt>
                <c:pt idx="8759">
                  <c:v>8760</c:v>
                </c:pt>
                <c:pt idx="8760">
                  <c:v>8761</c:v>
                </c:pt>
                <c:pt idx="8761">
                  <c:v>8762</c:v>
                </c:pt>
                <c:pt idx="8762">
                  <c:v>8763</c:v>
                </c:pt>
                <c:pt idx="8763">
                  <c:v>8764</c:v>
                </c:pt>
                <c:pt idx="8764">
                  <c:v>8765</c:v>
                </c:pt>
                <c:pt idx="8765">
                  <c:v>8766</c:v>
                </c:pt>
                <c:pt idx="8766">
                  <c:v>8767</c:v>
                </c:pt>
                <c:pt idx="8767">
                  <c:v>8768</c:v>
                </c:pt>
                <c:pt idx="8768">
                  <c:v>8769</c:v>
                </c:pt>
                <c:pt idx="8769">
                  <c:v>8770</c:v>
                </c:pt>
                <c:pt idx="8770">
                  <c:v>8771</c:v>
                </c:pt>
                <c:pt idx="8771">
                  <c:v>8772</c:v>
                </c:pt>
                <c:pt idx="8772">
                  <c:v>8773</c:v>
                </c:pt>
                <c:pt idx="8773">
                  <c:v>8774</c:v>
                </c:pt>
                <c:pt idx="8774">
                  <c:v>8775</c:v>
                </c:pt>
                <c:pt idx="8775">
                  <c:v>8776</c:v>
                </c:pt>
                <c:pt idx="8776">
                  <c:v>8777</c:v>
                </c:pt>
                <c:pt idx="8777">
                  <c:v>8778</c:v>
                </c:pt>
                <c:pt idx="8778">
                  <c:v>8779</c:v>
                </c:pt>
                <c:pt idx="8779">
                  <c:v>8780</c:v>
                </c:pt>
                <c:pt idx="8780">
                  <c:v>8781</c:v>
                </c:pt>
                <c:pt idx="8781">
                  <c:v>8782</c:v>
                </c:pt>
                <c:pt idx="8782">
                  <c:v>8783</c:v>
                </c:pt>
                <c:pt idx="8783">
                  <c:v>8784</c:v>
                </c:pt>
                <c:pt idx="8784">
                  <c:v>8785</c:v>
                </c:pt>
                <c:pt idx="8785">
                  <c:v>8786</c:v>
                </c:pt>
                <c:pt idx="8786">
                  <c:v>8787</c:v>
                </c:pt>
                <c:pt idx="8787">
                  <c:v>8788</c:v>
                </c:pt>
                <c:pt idx="8788">
                  <c:v>8789</c:v>
                </c:pt>
                <c:pt idx="8789">
                  <c:v>8790</c:v>
                </c:pt>
                <c:pt idx="8790">
                  <c:v>8791</c:v>
                </c:pt>
                <c:pt idx="8791">
                  <c:v>8792</c:v>
                </c:pt>
                <c:pt idx="8792">
                  <c:v>8793</c:v>
                </c:pt>
                <c:pt idx="8793">
                  <c:v>8794</c:v>
                </c:pt>
                <c:pt idx="8794">
                  <c:v>8795</c:v>
                </c:pt>
                <c:pt idx="8795">
                  <c:v>8796</c:v>
                </c:pt>
                <c:pt idx="8796">
                  <c:v>8797</c:v>
                </c:pt>
                <c:pt idx="8797">
                  <c:v>8798</c:v>
                </c:pt>
                <c:pt idx="8798">
                  <c:v>8799</c:v>
                </c:pt>
                <c:pt idx="8799">
                  <c:v>8800</c:v>
                </c:pt>
                <c:pt idx="8800">
                  <c:v>8801</c:v>
                </c:pt>
                <c:pt idx="8801">
                  <c:v>8802</c:v>
                </c:pt>
                <c:pt idx="8802">
                  <c:v>8803</c:v>
                </c:pt>
                <c:pt idx="8803">
                  <c:v>8804</c:v>
                </c:pt>
                <c:pt idx="8804">
                  <c:v>8805</c:v>
                </c:pt>
                <c:pt idx="8805">
                  <c:v>8806</c:v>
                </c:pt>
                <c:pt idx="8806">
                  <c:v>8807</c:v>
                </c:pt>
                <c:pt idx="8807">
                  <c:v>8808</c:v>
                </c:pt>
                <c:pt idx="8808">
                  <c:v>8809</c:v>
                </c:pt>
                <c:pt idx="8809">
                  <c:v>8810</c:v>
                </c:pt>
                <c:pt idx="8810">
                  <c:v>8811</c:v>
                </c:pt>
                <c:pt idx="8811">
                  <c:v>8812</c:v>
                </c:pt>
                <c:pt idx="8812">
                  <c:v>8813</c:v>
                </c:pt>
                <c:pt idx="8813">
                  <c:v>8814</c:v>
                </c:pt>
                <c:pt idx="8814">
                  <c:v>8815</c:v>
                </c:pt>
                <c:pt idx="8815">
                  <c:v>8816</c:v>
                </c:pt>
                <c:pt idx="8816">
                  <c:v>8817</c:v>
                </c:pt>
                <c:pt idx="8817">
                  <c:v>8818</c:v>
                </c:pt>
                <c:pt idx="8818">
                  <c:v>8819</c:v>
                </c:pt>
                <c:pt idx="8819">
                  <c:v>8820</c:v>
                </c:pt>
                <c:pt idx="8820">
                  <c:v>8821</c:v>
                </c:pt>
                <c:pt idx="8821">
                  <c:v>8822</c:v>
                </c:pt>
                <c:pt idx="8822">
                  <c:v>8823</c:v>
                </c:pt>
                <c:pt idx="8823">
                  <c:v>8824</c:v>
                </c:pt>
                <c:pt idx="8824">
                  <c:v>8825</c:v>
                </c:pt>
                <c:pt idx="8825">
                  <c:v>8826</c:v>
                </c:pt>
                <c:pt idx="8826">
                  <c:v>8827</c:v>
                </c:pt>
                <c:pt idx="8827">
                  <c:v>8828</c:v>
                </c:pt>
                <c:pt idx="8828">
                  <c:v>8829</c:v>
                </c:pt>
                <c:pt idx="8829">
                  <c:v>8830</c:v>
                </c:pt>
                <c:pt idx="8830">
                  <c:v>8831</c:v>
                </c:pt>
                <c:pt idx="8831">
                  <c:v>8832</c:v>
                </c:pt>
                <c:pt idx="8832">
                  <c:v>8833</c:v>
                </c:pt>
                <c:pt idx="8833">
                  <c:v>8834</c:v>
                </c:pt>
                <c:pt idx="8834">
                  <c:v>8835</c:v>
                </c:pt>
                <c:pt idx="8835">
                  <c:v>8836</c:v>
                </c:pt>
                <c:pt idx="8836">
                  <c:v>8837</c:v>
                </c:pt>
                <c:pt idx="8837">
                  <c:v>8838</c:v>
                </c:pt>
                <c:pt idx="8838">
                  <c:v>8839</c:v>
                </c:pt>
                <c:pt idx="8839">
                  <c:v>8840</c:v>
                </c:pt>
                <c:pt idx="8840">
                  <c:v>8841</c:v>
                </c:pt>
                <c:pt idx="8841">
                  <c:v>8842</c:v>
                </c:pt>
                <c:pt idx="8842">
                  <c:v>8843</c:v>
                </c:pt>
                <c:pt idx="8843">
                  <c:v>8844</c:v>
                </c:pt>
                <c:pt idx="8844">
                  <c:v>8845</c:v>
                </c:pt>
                <c:pt idx="8845">
                  <c:v>8846</c:v>
                </c:pt>
                <c:pt idx="8846">
                  <c:v>8847</c:v>
                </c:pt>
                <c:pt idx="8847">
                  <c:v>8848</c:v>
                </c:pt>
                <c:pt idx="8848">
                  <c:v>8849</c:v>
                </c:pt>
                <c:pt idx="8849">
                  <c:v>8850</c:v>
                </c:pt>
                <c:pt idx="8850">
                  <c:v>8851</c:v>
                </c:pt>
                <c:pt idx="8851">
                  <c:v>8852</c:v>
                </c:pt>
                <c:pt idx="8852">
                  <c:v>8853</c:v>
                </c:pt>
                <c:pt idx="8853">
                  <c:v>8854</c:v>
                </c:pt>
                <c:pt idx="8854">
                  <c:v>8855</c:v>
                </c:pt>
                <c:pt idx="8855">
                  <c:v>8856</c:v>
                </c:pt>
                <c:pt idx="8856">
                  <c:v>8857</c:v>
                </c:pt>
                <c:pt idx="8857">
                  <c:v>8858</c:v>
                </c:pt>
                <c:pt idx="8858">
                  <c:v>8859</c:v>
                </c:pt>
                <c:pt idx="8859">
                  <c:v>8860</c:v>
                </c:pt>
                <c:pt idx="8860">
                  <c:v>8861</c:v>
                </c:pt>
                <c:pt idx="8861">
                  <c:v>8862</c:v>
                </c:pt>
                <c:pt idx="8862">
                  <c:v>8863</c:v>
                </c:pt>
                <c:pt idx="8863">
                  <c:v>8864</c:v>
                </c:pt>
                <c:pt idx="8864">
                  <c:v>8865</c:v>
                </c:pt>
                <c:pt idx="8865">
                  <c:v>8866</c:v>
                </c:pt>
                <c:pt idx="8866">
                  <c:v>8867</c:v>
                </c:pt>
                <c:pt idx="8867">
                  <c:v>8868</c:v>
                </c:pt>
                <c:pt idx="8868">
                  <c:v>8869</c:v>
                </c:pt>
                <c:pt idx="8869">
                  <c:v>8870</c:v>
                </c:pt>
                <c:pt idx="8870">
                  <c:v>8871</c:v>
                </c:pt>
                <c:pt idx="8871">
                  <c:v>8872</c:v>
                </c:pt>
                <c:pt idx="8872">
                  <c:v>8873</c:v>
                </c:pt>
                <c:pt idx="8873">
                  <c:v>8874</c:v>
                </c:pt>
                <c:pt idx="8874">
                  <c:v>8875</c:v>
                </c:pt>
                <c:pt idx="8875">
                  <c:v>8876</c:v>
                </c:pt>
                <c:pt idx="8876">
                  <c:v>8877</c:v>
                </c:pt>
                <c:pt idx="8877">
                  <c:v>8878</c:v>
                </c:pt>
                <c:pt idx="8878">
                  <c:v>8879</c:v>
                </c:pt>
                <c:pt idx="8879">
                  <c:v>8880</c:v>
                </c:pt>
                <c:pt idx="8880">
                  <c:v>8881</c:v>
                </c:pt>
                <c:pt idx="8881">
                  <c:v>8882</c:v>
                </c:pt>
                <c:pt idx="8882">
                  <c:v>8883</c:v>
                </c:pt>
                <c:pt idx="8883">
                  <c:v>8884</c:v>
                </c:pt>
                <c:pt idx="8884">
                  <c:v>8885</c:v>
                </c:pt>
                <c:pt idx="8885">
                  <c:v>8886</c:v>
                </c:pt>
                <c:pt idx="8886">
                  <c:v>8887</c:v>
                </c:pt>
                <c:pt idx="8887">
                  <c:v>8888</c:v>
                </c:pt>
                <c:pt idx="8888">
                  <c:v>8889</c:v>
                </c:pt>
                <c:pt idx="8889">
                  <c:v>8890</c:v>
                </c:pt>
                <c:pt idx="8890">
                  <c:v>8891</c:v>
                </c:pt>
                <c:pt idx="8891">
                  <c:v>8892</c:v>
                </c:pt>
                <c:pt idx="8892">
                  <c:v>8893</c:v>
                </c:pt>
                <c:pt idx="8893">
                  <c:v>8894</c:v>
                </c:pt>
                <c:pt idx="8894">
                  <c:v>8895</c:v>
                </c:pt>
                <c:pt idx="8895">
                  <c:v>8896</c:v>
                </c:pt>
                <c:pt idx="8896">
                  <c:v>8897</c:v>
                </c:pt>
                <c:pt idx="8897">
                  <c:v>8898</c:v>
                </c:pt>
                <c:pt idx="8898">
                  <c:v>8899</c:v>
                </c:pt>
                <c:pt idx="8899">
                  <c:v>8900</c:v>
                </c:pt>
                <c:pt idx="8900">
                  <c:v>8901</c:v>
                </c:pt>
                <c:pt idx="8901">
                  <c:v>8902</c:v>
                </c:pt>
                <c:pt idx="8902">
                  <c:v>8903</c:v>
                </c:pt>
                <c:pt idx="8903">
                  <c:v>8904</c:v>
                </c:pt>
                <c:pt idx="8904">
                  <c:v>8905</c:v>
                </c:pt>
                <c:pt idx="8905">
                  <c:v>8906</c:v>
                </c:pt>
                <c:pt idx="8906">
                  <c:v>8907</c:v>
                </c:pt>
                <c:pt idx="8907">
                  <c:v>8908</c:v>
                </c:pt>
                <c:pt idx="8908">
                  <c:v>8909</c:v>
                </c:pt>
                <c:pt idx="8909">
                  <c:v>8910</c:v>
                </c:pt>
                <c:pt idx="8910">
                  <c:v>8911</c:v>
                </c:pt>
                <c:pt idx="8911">
                  <c:v>8912</c:v>
                </c:pt>
                <c:pt idx="8912">
                  <c:v>8913</c:v>
                </c:pt>
                <c:pt idx="8913">
                  <c:v>8914</c:v>
                </c:pt>
                <c:pt idx="8914">
                  <c:v>8915</c:v>
                </c:pt>
                <c:pt idx="8915">
                  <c:v>8916</c:v>
                </c:pt>
                <c:pt idx="8916">
                  <c:v>8917</c:v>
                </c:pt>
                <c:pt idx="8917">
                  <c:v>8918</c:v>
                </c:pt>
                <c:pt idx="8918">
                  <c:v>8919</c:v>
                </c:pt>
                <c:pt idx="8919">
                  <c:v>8920</c:v>
                </c:pt>
                <c:pt idx="8920">
                  <c:v>8921</c:v>
                </c:pt>
                <c:pt idx="8921">
                  <c:v>8922</c:v>
                </c:pt>
                <c:pt idx="8922">
                  <c:v>8923</c:v>
                </c:pt>
                <c:pt idx="8923">
                  <c:v>8924</c:v>
                </c:pt>
                <c:pt idx="8924">
                  <c:v>8925</c:v>
                </c:pt>
                <c:pt idx="8925">
                  <c:v>8926</c:v>
                </c:pt>
                <c:pt idx="8926">
                  <c:v>8927</c:v>
                </c:pt>
                <c:pt idx="8927">
                  <c:v>8928</c:v>
                </c:pt>
                <c:pt idx="8928">
                  <c:v>8929</c:v>
                </c:pt>
                <c:pt idx="8929">
                  <c:v>8930</c:v>
                </c:pt>
                <c:pt idx="8930">
                  <c:v>8931</c:v>
                </c:pt>
                <c:pt idx="8931">
                  <c:v>8932</c:v>
                </c:pt>
                <c:pt idx="8932">
                  <c:v>8933</c:v>
                </c:pt>
                <c:pt idx="8933">
                  <c:v>8934</c:v>
                </c:pt>
                <c:pt idx="8934">
                  <c:v>8935</c:v>
                </c:pt>
                <c:pt idx="8935">
                  <c:v>8936</c:v>
                </c:pt>
                <c:pt idx="8936">
                  <c:v>8937</c:v>
                </c:pt>
                <c:pt idx="8937">
                  <c:v>8938</c:v>
                </c:pt>
                <c:pt idx="8938">
                  <c:v>8939</c:v>
                </c:pt>
                <c:pt idx="8939">
                  <c:v>8940</c:v>
                </c:pt>
                <c:pt idx="8940">
                  <c:v>8941</c:v>
                </c:pt>
                <c:pt idx="8941">
                  <c:v>8942</c:v>
                </c:pt>
                <c:pt idx="8942">
                  <c:v>8943</c:v>
                </c:pt>
                <c:pt idx="8943">
                  <c:v>8944</c:v>
                </c:pt>
                <c:pt idx="8944">
                  <c:v>8945</c:v>
                </c:pt>
                <c:pt idx="8945">
                  <c:v>8946</c:v>
                </c:pt>
                <c:pt idx="8946">
                  <c:v>8947</c:v>
                </c:pt>
                <c:pt idx="8947">
                  <c:v>8948</c:v>
                </c:pt>
                <c:pt idx="8948">
                  <c:v>8949</c:v>
                </c:pt>
                <c:pt idx="8949">
                  <c:v>8950</c:v>
                </c:pt>
                <c:pt idx="8950">
                  <c:v>8951</c:v>
                </c:pt>
                <c:pt idx="8951">
                  <c:v>8952</c:v>
                </c:pt>
                <c:pt idx="8952">
                  <c:v>8953</c:v>
                </c:pt>
                <c:pt idx="8953">
                  <c:v>8954</c:v>
                </c:pt>
                <c:pt idx="8954">
                  <c:v>8955</c:v>
                </c:pt>
                <c:pt idx="8955">
                  <c:v>8956</c:v>
                </c:pt>
                <c:pt idx="8956">
                  <c:v>8957</c:v>
                </c:pt>
                <c:pt idx="8957">
                  <c:v>8958</c:v>
                </c:pt>
                <c:pt idx="8958">
                  <c:v>8959</c:v>
                </c:pt>
                <c:pt idx="8959">
                  <c:v>8960</c:v>
                </c:pt>
                <c:pt idx="8960">
                  <c:v>8961</c:v>
                </c:pt>
                <c:pt idx="8961">
                  <c:v>8962</c:v>
                </c:pt>
                <c:pt idx="8962">
                  <c:v>8963</c:v>
                </c:pt>
                <c:pt idx="8963">
                  <c:v>8964</c:v>
                </c:pt>
                <c:pt idx="8964">
                  <c:v>8965</c:v>
                </c:pt>
                <c:pt idx="8965">
                  <c:v>8966</c:v>
                </c:pt>
                <c:pt idx="8966">
                  <c:v>8967</c:v>
                </c:pt>
                <c:pt idx="8967">
                  <c:v>8968</c:v>
                </c:pt>
                <c:pt idx="8968">
                  <c:v>8969</c:v>
                </c:pt>
                <c:pt idx="8969">
                  <c:v>8970</c:v>
                </c:pt>
                <c:pt idx="8970">
                  <c:v>8971</c:v>
                </c:pt>
                <c:pt idx="8971">
                  <c:v>8972</c:v>
                </c:pt>
                <c:pt idx="8972">
                  <c:v>8973</c:v>
                </c:pt>
                <c:pt idx="8973">
                  <c:v>8974</c:v>
                </c:pt>
                <c:pt idx="8974">
                  <c:v>8975</c:v>
                </c:pt>
                <c:pt idx="8975">
                  <c:v>8976</c:v>
                </c:pt>
                <c:pt idx="8976">
                  <c:v>8977</c:v>
                </c:pt>
                <c:pt idx="8977">
                  <c:v>8978</c:v>
                </c:pt>
                <c:pt idx="8978">
                  <c:v>8979</c:v>
                </c:pt>
                <c:pt idx="8979">
                  <c:v>8980</c:v>
                </c:pt>
                <c:pt idx="8980">
                  <c:v>8981</c:v>
                </c:pt>
                <c:pt idx="8981">
                  <c:v>8982</c:v>
                </c:pt>
                <c:pt idx="8982">
                  <c:v>8983</c:v>
                </c:pt>
                <c:pt idx="8983">
                  <c:v>8984</c:v>
                </c:pt>
                <c:pt idx="8984">
                  <c:v>8985</c:v>
                </c:pt>
                <c:pt idx="8985">
                  <c:v>8986</c:v>
                </c:pt>
                <c:pt idx="8986">
                  <c:v>8987</c:v>
                </c:pt>
                <c:pt idx="8987">
                  <c:v>8988</c:v>
                </c:pt>
                <c:pt idx="8988">
                  <c:v>8989</c:v>
                </c:pt>
                <c:pt idx="8989">
                  <c:v>8990</c:v>
                </c:pt>
                <c:pt idx="8990">
                  <c:v>8991</c:v>
                </c:pt>
                <c:pt idx="8991">
                  <c:v>8992</c:v>
                </c:pt>
                <c:pt idx="8992">
                  <c:v>8993</c:v>
                </c:pt>
                <c:pt idx="8993">
                  <c:v>8994</c:v>
                </c:pt>
                <c:pt idx="8994">
                  <c:v>8995</c:v>
                </c:pt>
                <c:pt idx="8995">
                  <c:v>8996</c:v>
                </c:pt>
                <c:pt idx="8996">
                  <c:v>8997</c:v>
                </c:pt>
                <c:pt idx="8997">
                  <c:v>8998</c:v>
                </c:pt>
                <c:pt idx="8998">
                  <c:v>8999</c:v>
                </c:pt>
                <c:pt idx="8999">
                  <c:v>9000</c:v>
                </c:pt>
                <c:pt idx="9000">
                  <c:v>9001</c:v>
                </c:pt>
                <c:pt idx="9001">
                  <c:v>9002</c:v>
                </c:pt>
                <c:pt idx="9002">
                  <c:v>9003</c:v>
                </c:pt>
                <c:pt idx="9003">
                  <c:v>9004</c:v>
                </c:pt>
                <c:pt idx="9004">
                  <c:v>9005</c:v>
                </c:pt>
                <c:pt idx="9005">
                  <c:v>9006</c:v>
                </c:pt>
                <c:pt idx="9006">
                  <c:v>9007</c:v>
                </c:pt>
                <c:pt idx="9007">
                  <c:v>9008</c:v>
                </c:pt>
                <c:pt idx="9008">
                  <c:v>9009</c:v>
                </c:pt>
                <c:pt idx="9009">
                  <c:v>9010</c:v>
                </c:pt>
                <c:pt idx="9010">
                  <c:v>9011</c:v>
                </c:pt>
                <c:pt idx="9011">
                  <c:v>9012</c:v>
                </c:pt>
                <c:pt idx="9012">
                  <c:v>9013</c:v>
                </c:pt>
                <c:pt idx="9013">
                  <c:v>9014</c:v>
                </c:pt>
                <c:pt idx="9014">
                  <c:v>9015</c:v>
                </c:pt>
                <c:pt idx="9015">
                  <c:v>9016</c:v>
                </c:pt>
                <c:pt idx="9016">
                  <c:v>9017</c:v>
                </c:pt>
                <c:pt idx="9017">
                  <c:v>9018</c:v>
                </c:pt>
                <c:pt idx="9018">
                  <c:v>9019</c:v>
                </c:pt>
                <c:pt idx="9019">
                  <c:v>9020</c:v>
                </c:pt>
                <c:pt idx="9020">
                  <c:v>9021</c:v>
                </c:pt>
                <c:pt idx="9021">
                  <c:v>9022</c:v>
                </c:pt>
                <c:pt idx="9022">
                  <c:v>9023</c:v>
                </c:pt>
                <c:pt idx="9023">
                  <c:v>9024</c:v>
                </c:pt>
                <c:pt idx="9024">
                  <c:v>9025</c:v>
                </c:pt>
                <c:pt idx="9025">
                  <c:v>9026</c:v>
                </c:pt>
                <c:pt idx="9026">
                  <c:v>9027</c:v>
                </c:pt>
                <c:pt idx="9027">
                  <c:v>9028</c:v>
                </c:pt>
                <c:pt idx="9028">
                  <c:v>9029</c:v>
                </c:pt>
                <c:pt idx="9029">
                  <c:v>9030</c:v>
                </c:pt>
                <c:pt idx="9030">
                  <c:v>9031</c:v>
                </c:pt>
                <c:pt idx="9031">
                  <c:v>9032</c:v>
                </c:pt>
                <c:pt idx="9032">
                  <c:v>9033</c:v>
                </c:pt>
                <c:pt idx="9033">
                  <c:v>9034</c:v>
                </c:pt>
                <c:pt idx="9034">
                  <c:v>9035</c:v>
                </c:pt>
                <c:pt idx="9035">
                  <c:v>9036</c:v>
                </c:pt>
                <c:pt idx="9036">
                  <c:v>9037</c:v>
                </c:pt>
                <c:pt idx="9037">
                  <c:v>9038</c:v>
                </c:pt>
                <c:pt idx="9038">
                  <c:v>9039</c:v>
                </c:pt>
                <c:pt idx="9039">
                  <c:v>9040</c:v>
                </c:pt>
                <c:pt idx="9040">
                  <c:v>9041</c:v>
                </c:pt>
                <c:pt idx="9041">
                  <c:v>9042</c:v>
                </c:pt>
                <c:pt idx="9042">
                  <c:v>9043</c:v>
                </c:pt>
                <c:pt idx="9043">
                  <c:v>9044</c:v>
                </c:pt>
                <c:pt idx="9044">
                  <c:v>9045</c:v>
                </c:pt>
                <c:pt idx="9045">
                  <c:v>9046</c:v>
                </c:pt>
                <c:pt idx="9046">
                  <c:v>9047</c:v>
                </c:pt>
                <c:pt idx="9047">
                  <c:v>9048</c:v>
                </c:pt>
                <c:pt idx="9048">
                  <c:v>9049</c:v>
                </c:pt>
                <c:pt idx="9049">
                  <c:v>9050</c:v>
                </c:pt>
                <c:pt idx="9050">
                  <c:v>9051</c:v>
                </c:pt>
                <c:pt idx="9051">
                  <c:v>9052</c:v>
                </c:pt>
                <c:pt idx="9052">
                  <c:v>9053</c:v>
                </c:pt>
                <c:pt idx="9053">
                  <c:v>9054</c:v>
                </c:pt>
                <c:pt idx="9054">
                  <c:v>9055</c:v>
                </c:pt>
                <c:pt idx="9055">
                  <c:v>9056</c:v>
                </c:pt>
                <c:pt idx="9056">
                  <c:v>9057</c:v>
                </c:pt>
                <c:pt idx="9057">
                  <c:v>9058</c:v>
                </c:pt>
                <c:pt idx="9058">
                  <c:v>9059</c:v>
                </c:pt>
                <c:pt idx="9059">
                  <c:v>9060</c:v>
                </c:pt>
                <c:pt idx="9060">
                  <c:v>9061</c:v>
                </c:pt>
                <c:pt idx="9061">
                  <c:v>9062</c:v>
                </c:pt>
                <c:pt idx="9062">
                  <c:v>9063</c:v>
                </c:pt>
                <c:pt idx="9063">
                  <c:v>9064</c:v>
                </c:pt>
                <c:pt idx="9064">
                  <c:v>9065</c:v>
                </c:pt>
                <c:pt idx="9065">
                  <c:v>9066</c:v>
                </c:pt>
                <c:pt idx="9066">
                  <c:v>9067</c:v>
                </c:pt>
                <c:pt idx="9067">
                  <c:v>9068</c:v>
                </c:pt>
                <c:pt idx="9068">
                  <c:v>9069</c:v>
                </c:pt>
                <c:pt idx="9069">
                  <c:v>9070</c:v>
                </c:pt>
                <c:pt idx="9070">
                  <c:v>9071</c:v>
                </c:pt>
                <c:pt idx="9071">
                  <c:v>9072</c:v>
                </c:pt>
                <c:pt idx="9072">
                  <c:v>9073</c:v>
                </c:pt>
                <c:pt idx="9073">
                  <c:v>9074</c:v>
                </c:pt>
                <c:pt idx="9074">
                  <c:v>9075</c:v>
                </c:pt>
                <c:pt idx="9075">
                  <c:v>9076</c:v>
                </c:pt>
                <c:pt idx="9076">
                  <c:v>9077</c:v>
                </c:pt>
                <c:pt idx="9077">
                  <c:v>9078</c:v>
                </c:pt>
                <c:pt idx="9078">
                  <c:v>9079</c:v>
                </c:pt>
                <c:pt idx="9079">
                  <c:v>9080</c:v>
                </c:pt>
                <c:pt idx="9080">
                  <c:v>9081</c:v>
                </c:pt>
                <c:pt idx="9081">
                  <c:v>9082</c:v>
                </c:pt>
                <c:pt idx="9082">
                  <c:v>9083</c:v>
                </c:pt>
                <c:pt idx="9083">
                  <c:v>9084</c:v>
                </c:pt>
                <c:pt idx="9084">
                  <c:v>9085</c:v>
                </c:pt>
                <c:pt idx="9085">
                  <c:v>9086</c:v>
                </c:pt>
                <c:pt idx="9086">
                  <c:v>9087</c:v>
                </c:pt>
                <c:pt idx="9087">
                  <c:v>9088</c:v>
                </c:pt>
                <c:pt idx="9088">
                  <c:v>9089</c:v>
                </c:pt>
                <c:pt idx="9089">
                  <c:v>9090</c:v>
                </c:pt>
                <c:pt idx="9090">
                  <c:v>9091</c:v>
                </c:pt>
                <c:pt idx="9091">
                  <c:v>9092</c:v>
                </c:pt>
                <c:pt idx="9092">
                  <c:v>9093</c:v>
                </c:pt>
                <c:pt idx="9093">
                  <c:v>9094</c:v>
                </c:pt>
                <c:pt idx="9094">
                  <c:v>9095</c:v>
                </c:pt>
                <c:pt idx="9095">
                  <c:v>9096</c:v>
                </c:pt>
                <c:pt idx="9096">
                  <c:v>9097</c:v>
                </c:pt>
                <c:pt idx="9097">
                  <c:v>9098</c:v>
                </c:pt>
                <c:pt idx="9098">
                  <c:v>9099</c:v>
                </c:pt>
                <c:pt idx="9099">
                  <c:v>9100</c:v>
                </c:pt>
                <c:pt idx="9100">
                  <c:v>9101</c:v>
                </c:pt>
                <c:pt idx="9101">
                  <c:v>9102</c:v>
                </c:pt>
                <c:pt idx="9102">
                  <c:v>9103</c:v>
                </c:pt>
                <c:pt idx="9103">
                  <c:v>9104</c:v>
                </c:pt>
                <c:pt idx="9104">
                  <c:v>9105</c:v>
                </c:pt>
                <c:pt idx="9105">
                  <c:v>9106</c:v>
                </c:pt>
                <c:pt idx="9106">
                  <c:v>9107</c:v>
                </c:pt>
                <c:pt idx="9107">
                  <c:v>9108</c:v>
                </c:pt>
                <c:pt idx="9108">
                  <c:v>9109</c:v>
                </c:pt>
                <c:pt idx="9109">
                  <c:v>9110</c:v>
                </c:pt>
                <c:pt idx="9110">
                  <c:v>9111</c:v>
                </c:pt>
                <c:pt idx="9111">
                  <c:v>9112</c:v>
                </c:pt>
                <c:pt idx="9112">
                  <c:v>9113</c:v>
                </c:pt>
                <c:pt idx="9113">
                  <c:v>9114</c:v>
                </c:pt>
                <c:pt idx="9114">
                  <c:v>9115</c:v>
                </c:pt>
                <c:pt idx="9115">
                  <c:v>9116</c:v>
                </c:pt>
                <c:pt idx="9116">
                  <c:v>9117</c:v>
                </c:pt>
                <c:pt idx="9117">
                  <c:v>9118</c:v>
                </c:pt>
                <c:pt idx="9118">
                  <c:v>9119</c:v>
                </c:pt>
                <c:pt idx="9119">
                  <c:v>9120</c:v>
                </c:pt>
                <c:pt idx="9120">
                  <c:v>9121</c:v>
                </c:pt>
                <c:pt idx="9121">
                  <c:v>9122</c:v>
                </c:pt>
                <c:pt idx="9122">
                  <c:v>9123</c:v>
                </c:pt>
                <c:pt idx="9123">
                  <c:v>9124</c:v>
                </c:pt>
                <c:pt idx="9124">
                  <c:v>9125</c:v>
                </c:pt>
                <c:pt idx="9125">
                  <c:v>9126</c:v>
                </c:pt>
                <c:pt idx="9126">
                  <c:v>9127</c:v>
                </c:pt>
                <c:pt idx="9127">
                  <c:v>9128</c:v>
                </c:pt>
                <c:pt idx="9128">
                  <c:v>9129</c:v>
                </c:pt>
                <c:pt idx="9129">
                  <c:v>9130</c:v>
                </c:pt>
                <c:pt idx="9130">
                  <c:v>9131</c:v>
                </c:pt>
                <c:pt idx="9131">
                  <c:v>9132</c:v>
                </c:pt>
                <c:pt idx="9132">
                  <c:v>9133</c:v>
                </c:pt>
                <c:pt idx="9133">
                  <c:v>9134</c:v>
                </c:pt>
                <c:pt idx="9134">
                  <c:v>9135</c:v>
                </c:pt>
                <c:pt idx="9135">
                  <c:v>9136</c:v>
                </c:pt>
                <c:pt idx="9136">
                  <c:v>9137</c:v>
                </c:pt>
                <c:pt idx="9137">
                  <c:v>9138</c:v>
                </c:pt>
                <c:pt idx="9138">
                  <c:v>9139</c:v>
                </c:pt>
                <c:pt idx="9139">
                  <c:v>9140</c:v>
                </c:pt>
                <c:pt idx="9140">
                  <c:v>9141</c:v>
                </c:pt>
                <c:pt idx="9141">
                  <c:v>9142</c:v>
                </c:pt>
                <c:pt idx="9142">
                  <c:v>9143</c:v>
                </c:pt>
                <c:pt idx="9143">
                  <c:v>9144</c:v>
                </c:pt>
                <c:pt idx="9144">
                  <c:v>9145</c:v>
                </c:pt>
                <c:pt idx="9145">
                  <c:v>9146</c:v>
                </c:pt>
                <c:pt idx="9146">
                  <c:v>9147</c:v>
                </c:pt>
                <c:pt idx="9147">
                  <c:v>9148</c:v>
                </c:pt>
                <c:pt idx="9148">
                  <c:v>9149</c:v>
                </c:pt>
                <c:pt idx="9149">
                  <c:v>9150</c:v>
                </c:pt>
                <c:pt idx="9150">
                  <c:v>9151</c:v>
                </c:pt>
                <c:pt idx="9151">
                  <c:v>9152</c:v>
                </c:pt>
                <c:pt idx="9152">
                  <c:v>9153</c:v>
                </c:pt>
                <c:pt idx="9153">
                  <c:v>9154</c:v>
                </c:pt>
                <c:pt idx="9154">
                  <c:v>9155</c:v>
                </c:pt>
                <c:pt idx="9155">
                  <c:v>9156</c:v>
                </c:pt>
                <c:pt idx="9156">
                  <c:v>9157</c:v>
                </c:pt>
                <c:pt idx="9157">
                  <c:v>9158</c:v>
                </c:pt>
                <c:pt idx="9158">
                  <c:v>9159</c:v>
                </c:pt>
                <c:pt idx="9159">
                  <c:v>9160</c:v>
                </c:pt>
                <c:pt idx="9160">
                  <c:v>9161</c:v>
                </c:pt>
                <c:pt idx="9161">
                  <c:v>9162</c:v>
                </c:pt>
                <c:pt idx="9162">
                  <c:v>9163</c:v>
                </c:pt>
                <c:pt idx="9163">
                  <c:v>9164</c:v>
                </c:pt>
                <c:pt idx="9164">
                  <c:v>9165</c:v>
                </c:pt>
                <c:pt idx="9165">
                  <c:v>9166</c:v>
                </c:pt>
                <c:pt idx="9166">
                  <c:v>9167</c:v>
                </c:pt>
                <c:pt idx="9167">
                  <c:v>9168</c:v>
                </c:pt>
                <c:pt idx="9168">
                  <c:v>9169</c:v>
                </c:pt>
                <c:pt idx="9169">
                  <c:v>9170</c:v>
                </c:pt>
                <c:pt idx="9170">
                  <c:v>9171</c:v>
                </c:pt>
                <c:pt idx="9171">
                  <c:v>9172</c:v>
                </c:pt>
                <c:pt idx="9172">
                  <c:v>9173</c:v>
                </c:pt>
                <c:pt idx="9173">
                  <c:v>9174</c:v>
                </c:pt>
                <c:pt idx="9174">
                  <c:v>9175</c:v>
                </c:pt>
                <c:pt idx="9175">
                  <c:v>9176</c:v>
                </c:pt>
                <c:pt idx="9176">
                  <c:v>9177</c:v>
                </c:pt>
                <c:pt idx="9177">
                  <c:v>9178</c:v>
                </c:pt>
                <c:pt idx="9178">
                  <c:v>9179</c:v>
                </c:pt>
                <c:pt idx="9179">
                  <c:v>9180</c:v>
                </c:pt>
                <c:pt idx="9180">
                  <c:v>9181</c:v>
                </c:pt>
                <c:pt idx="9181">
                  <c:v>9182</c:v>
                </c:pt>
                <c:pt idx="9182">
                  <c:v>9183</c:v>
                </c:pt>
                <c:pt idx="9183">
                  <c:v>9184</c:v>
                </c:pt>
                <c:pt idx="9184">
                  <c:v>9185</c:v>
                </c:pt>
                <c:pt idx="9185">
                  <c:v>9186</c:v>
                </c:pt>
                <c:pt idx="9186">
                  <c:v>9187</c:v>
                </c:pt>
                <c:pt idx="9187">
                  <c:v>9188</c:v>
                </c:pt>
                <c:pt idx="9188">
                  <c:v>9189</c:v>
                </c:pt>
                <c:pt idx="9189">
                  <c:v>9190</c:v>
                </c:pt>
                <c:pt idx="9190">
                  <c:v>9191</c:v>
                </c:pt>
                <c:pt idx="9191">
                  <c:v>9192</c:v>
                </c:pt>
                <c:pt idx="9192">
                  <c:v>9193</c:v>
                </c:pt>
                <c:pt idx="9193">
                  <c:v>9194</c:v>
                </c:pt>
                <c:pt idx="9194">
                  <c:v>9195</c:v>
                </c:pt>
                <c:pt idx="9195">
                  <c:v>9196</c:v>
                </c:pt>
                <c:pt idx="9196">
                  <c:v>9197</c:v>
                </c:pt>
                <c:pt idx="9197">
                  <c:v>9198</c:v>
                </c:pt>
                <c:pt idx="9198">
                  <c:v>9199</c:v>
                </c:pt>
                <c:pt idx="9199">
                  <c:v>9200</c:v>
                </c:pt>
                <c:pt idx="9200">
                  <c:v>9201</c:v>
                </c:pt>
                <c:pt idx="9201">
                  <c:v>9202</c:v>
                </c:pt>
                <c:pt idx="9202">
                  <c:v>9203</c:v>
                </c:pt>
                <c:pt idx="9203">
                  <c:v>9204</c:v>
                </c:pt>
                <c:pt idx="9204">
                  <c:v>9205</c:v>
                </c:pt>
                <c:pt idx="9205">
                  <c:v>9206</c:v>
                </c:pt>
                <c:pt idx="9206">
                  <c:v>9207</c:v>
                </c:pt>
                <c:pt idx="9207">
                  <c:v>9208</c:v>
                </c:pt>
                <c:pt idx="9208">
                  <c:v>9209</c:v>
                </c:pt>
                <c:pt idx="9209">
                  <c:v>9210</c:v>
                </c:pt>
                <c:pt idx="9210">
                  <c:v>9211</c:v>
                </c:pt>
                <c:pt idx="9211">
                  <c:v>9212</c:v>
                </c:pt>
                <c:pt idx="9212">
                  <c:v>9213</c:v>
                </c:pt>
                <c:pt idx="9213">
                  <c:v>9214</c:v>
                </c:pt>
                <c:pt idx="9214">
                  <c:v>9215</c:v>
                </c:pt>
                <c:pt idx="9215">
                  <c:v>9216</c:v>
                </c:pt>
                <c:pt idx="9216">
                  <c:v>9217</c:v>
                </c:pt>
                <c:pt idx="9217">
                  <c:v>9218</c:v>
                </c:pt>
                <c:pt idx="9218">
                  <c:v>9219</c:v>
                </c:pt>
                <c:pt idx="9219">
                  <c:v>9220</c:v>
                </c:pt>
                <c:pt idx="9220">
                  <c:v>9221</c:v>
                </c:pt>
                <c:pt idx="9221">
                  <c:v>9222</c:v>
                </c:pt>
                <c:pt idx="9222">
                  <c:v>9223</c:v>
                </c:pt>
                <c:pt idx="9223">
                  <c:v>9224</c:v>
                </c:pt>
                <c:pt idx="9224">
                  <c:v>9225</c:v>
                </c:pt>
                <c:pt idx="9225">
                  <c:v>9226</c:v>
                </c:pt>
                <c:pt idx="9226">
                  <c:v>9227</c:v>
                </c:pt>
                <c:pt idx="9227">
                  <c:v>9228</c:v>
                </c:pt>
                <c:pt idx="9228">
                  <c:v>9229</c:v>
                </c:pt>
                <c:pt idx="9229">
                  <c:v>9230</c:v>
                </c:pt>
                <c:pt idx="9230">
                  <c:v>9231</c:v>
                </c:pt>
                <c:pt idx="9231">
                  <c:v>9232</c:v>
                </c:pt>
                <c:pt idx="9232">
                  <c:v>9233</c:v>
                </c:pt>
                <c:pt idx="9233">
                  <c:v>9234</c:v>
                </c:pt>
                <c:pt idx="9234">
                  <c:v>9235</c:v>
                </c:pt>
                <c:pt idx="9235">
                  <c:v>9236</c:v>
                </c:pt>
                <c:pt idx="9236">
                  <c:v>9237</c:v>
                </c:pt>
                <c:pt idx="9237">
                  <c:v>9238</c:v>
                </c:pt>
                <c:pt idx="9238">
                  <c:v>9239</c:v>
                </c:pt>
                <c:pt idx="9239">
                  <c:v>9240</c:v>
                </c:pt>
                <c:pt idx="9240">
                  <c:v>9241</c:v>
                </c:pt>
                <c:pt idx="9241">
                  <c:v>9242</c:v>
                </c:pt>
                <c:pt idx="9242">
                  <c:v>9243</c:v>
                </c:pt>
                <c:pt idx="9243">
                  <c:v>9244</c:v>
                </c:pt>
                <c:pt idx="9244">
                  <c:v>9245</c:v>
                </c:pt>
                <c:pt idx="9245">
                  <c:v>9246</c:v>
                </c:pt>
                <c:pt idx="9246">
                  <c:v>9247</c:v>
                </c:pt>
                <c:pt idx="9247">
                  <c:v>9248</c:v>
                </c:pt>
                <c:pt idx="9248">
                  <c:v>9249</c:v>
                </c:pt>
                <c:pt idx="9249">
                  <c:v>9250</c:v>
                </c:pt>
                <c:pt idx="9250">
                  <c:v>9251</c:v>
                </c:pt>
                <c:pt idx="9251">
                  <c:v>9252</c:v>
                </c:pt>
                <c:pt idx="9252">
                  <c:v>9253</c:v>
                </c:pt>
                <c:pt idx="9253">
                  <c:v>9254</c:v>
                </c:pt>
                <c:pt idx="9254">
                  <c:v>9255</c:v>
                </c:pt>
                <c:pt idx="9255">
                  <c:v>9256</c:v>
                </c:pt>
                <c:pt idx="9256">
                  <c:v>9257</c:v>
                </c:pt>
                <c:pt idx="9257">
                  <c:v>9258</c:v>
                </c:pt>
                <c:pt idx="9258">
                  <c:v>9259</c:v>
                </c:pt>
                <c:pt idx="9259">
                  <c:v>9260</c:v>
                </c:pt>
                <c:pt idx="9260">
                  <c:v>9261</c:v>
                </c:pt>
                <c:pt idx="9261">
                  <c:v>9262</c:v>
                </c:pt>
                <c:pt idx="9262">
                  <c:v>9263</c:v>
                </c:pt>
                <c:pt idx="9263">
                  <c:v>9264</c:v>
                </c:pt>
                <c:pt idx="9264">
                  <c:v>9265</c:v>
                </c:pt>
                <c:pt idx="9265">
                  <c:v>9266</c:v>
                </c:pt>
                <c:pt idx="9266">
                  <c:v>9267</c:v>
                </c:pt>
                <c:pt idx="9267">
                  <c:v>9268</c:v>
                </c:pt>
                <c:pt idx="9268">
                  <c:v>9269</c:v>
                </c:pt>
                <c:pt idx="9269">
                  <c:v>9270</c:v>
                </c:pt>
                <c:pt idx="9270">
                  <c:v>9271</c:v>
                </c:pt>
                <c:pt idx="9271">
                  <c:v>9272</c:v>
                </c:pt>
                <c:pt idx="9272">
                  <c:v>9273</c:v>
                </c:pt>
                <c:pt idx="9273">
                  <c:v>9274</c:v>
                </c:pt>
                <c:pt idx="9274">
                  <c:v>9275</c:v>
                </c:pt>
                <c:pt idx="9275">
                  <c:v>9276</c:v>
                </c:pt>
                <c:pt idx="9276">
                  <c:v>9277</c:v>
                </c:pt>
                <c:pt idx="9277">
                  <c:v>9278</c:v>
                </c:pt>
                <c:pt idx="9278">
                  <c:v>9279</c:v>
                </c:pt>
                <c:pt idx="9279">
                  <c:v>9280</c:v>
                </c:pt>
                <c:pt idx="9280">
                  <c:v>9281</c:v>
                </c:pt>
                <c:pt idx="9281">
                  <c:v>9282</c:v>
                </c:pt>
                <c:pt idx="9282">
                  <c:v>9283</c:v>
                </c:pt>
                <c:pt idx="9283">
                  <c:v>9284</c:v>
                </c:pt>
                <c:pt idx="9284">
                  <c:v>9285</c:v>
                </c:pt>
                <c:pt idx="9285">
                  <c:v>9286</c:v>
                </c:pt>
                <c:pt idx="9286">
                  <c:v>9287</c:v>
                </c:pt>
                <c:pt idx="9287">
                  <c:v>9288</c:v>
                </c:pt>
                <c:pt idx="9288">
                  <c:v>9289</c:v>
                </c:pt>
                <c:pt idx="9289">
                  <c:v>9290</c:v>
                </c:pt>
                <c:pt idx="9290">
                  <c:v>9291</c:v>
                </c:pt>
                <c:pt idx="9291">
                  <c:v>9292</c:v>
                </c:pt>
                <c:pt idx="9292">
                  <c:v>9293</c:v>
                </c:pt>
                <c:pt idx="9293">
                  <c:v>9294</c:v>
                </c:pt>
                <c:pt idx="9294">
                  <c:v>9295</c:v>
                </c:pt>
                <c:pt idx="9295">
                  <c:v>9296</c:v>
                </c:pt>
                <c:pt idx="9296">
                  <c:v>9297</c:v>
                </c:pt>
                <c:pt idx="9297">
                  <c:v>9298</c:v>
                </c:pt>
                <c:pt idx="9298">
                  <c:v>9299</c:v>
                </c:pt>
                <c:pt idx="9299">
                  <c:v>9300</c:v>
                </c:pt>
                <c:pt idx="9300">
                  <c:v>9301</c:v>
                </c:pt>
                <c:pt idx="9301">
                  <c:v>9302</c:v>
                </c:pt>
                <c:pt idx="9302">
                  <c:v>9303</c:v>
                </c:pt>
                <c:pt idx="9303">
                  <c:v>9304</c:v>
                </c:pt>
                <c:pt idx="9304">
                  <c:v>9305</c:v>
                </c:pt>
                <c:pt idx="9305">
                  <c:v>9306</c:v>
                </c:pt>
                <c:pt idx="9306">
                  <c:v>9307</c:v>
                </c:pt>
                <c:pt idx="9307">
                  <c:v>9308</c:v>
                </c:pt>
                <c:pt idx="9308">
                  <c:v>9309</c:v>
                </c:pt>
                <c:pt idx="9309">
                  <c:v>9310</c:v>
                </c:pt>
                <c:pt idx="9310">
                  <c:v>9311</c:v>
                </c:pt>
                <c:pt idx="9311">
                  <c:v>9312</c:v>
                </c:pt>
                <c:pt idx="9312">
                  <c:v>9313</c:v>
                </c:pt>
                <c:pt idx="9313">
                  <c:v>9314</c:v>
                </c:pt>
                <c:pt idx="9314">
                  <c:v>9315</c:v>
                </c:pt>
                <c:pt idx="9315">
                  <c:v>9316</c:v>
                </c:pt>
                <c:pt idx="9316">
                  <c:v>9317</c:v>
                </c:pt>
                <c:pt idx="9317">
                  <c:v>9318</c:v>
                </c:pt>
                <c:pt idx="9318">
                  <c:v>9319</c:v>
                </c:pt>
                <c:pt idx="9319">
                  <c:v>9320</c:v>
                </c:pt>
                <c:pt idx="9320">
                  <c:v>9321</c:v>
                </c:pt>
                <c:pt idx="9321">
                  <c:v>9322</c:v>
                </c:pt>
                <c:pt idx="9322">
                  <c:v>9323</c:v>
                </c:pt>
                <c:pt idx="9323">
                  <c:v>9324</c:v>
                </c:pt>
                <c:pt idx="9324">
                  <c:v>9325</c:v>
                </c:pt>
                <c:pt idx="9325">
                  <c:v>9326</c:v>
                </c:pt>
                <c:pt idx="9326">
                  <c:v>9327</c:v>
                </c:pt>
                <c:pt idx="9327">
                  <c:v>9328</c:v>
                </c:pt>
                <c:pt idx="9328">
                  <c:v>9329</c:v>
                </c:pt>
                <c:pt idx="9329">
                  <c:v>9330</c:v>
                </c:pt>
                <c:pt idx="9330">
                  <c:v>9331</c:v>
                </c:pt>
                <c:pt idx="9331">
                  <c:v>9332</c:v>
                </c:pt>
                <c:pt idx="9332">
                  <c:v>9333</c:v>
                </c:pt>
                <c:pt idx="9333">
                  <c:v>9334</c:v>
                </c:pt>
                <c:pt idx="9334">
                  <c:v>9335</c:v>
                </c:pt>
                <c:pt idx="9335">
                  <c:v>9336</c:v>
                </c:pt>
                <c:pt idx="9336">
                  <c:v>9337</c:v>
                </c:pt>
                <c:pt idx="9337">
                  <c:v>9338</c:v>
                </c:pt>
                <c:pt idx="9338">
                  <c:v>9339</c:v>
                </c:pt>
                <c:pt idx="9339">
                  <c:v>9340</c:v>
                </c:pt>
                <c:pt idx="9340">
                  <c:v>9341</c:v>
                </c:pt>
                <c:pt idx="9341">
                  <c:v>9342</c:v>
                </c:pt>
                <c:pt idx="9342">
                  <c:v>9343</c:v>
                </c:pt>
                <c:pt idx="9343">
                  <c:v>9344</c:v>
                </c:pt>
                <c:pt idx="9344">
                  <c:v>9345</c:v>
                </c:pt>
                <c:pt idx="9345">
                  <c:v>9346</c:v>
                </c:pt>
                <c:pt idx="9346">
                  <c:v>9347</c:v>
                </c:pt>
                <c:pt idx="9347">
                  <c:v>9348</c:v>
                </c:pt>
                <c:pt idx="9348">
                  <c:v>9349</c:v>
                </c:pt>
                <c:pt idx="9349">
                  <c:v>9350</c:v>
                </c:pt>
                <c:pt idx="9350">
                  <c:v>9351</c:v>
                </c:pt>
                <c:pt idx="9351">
                  <c:v>9352</c:v>
                </c:pt>
                <c:pt idx="9352">
                  <c:v>9353</c:v>
                </c:pt>
                <c:pt idx="9353">
                  <c:v>9354</c:v>
                </c:pt>
                <c:pt idx="9354">
                  <c:v>9355</c:v>
                </c:pt>
                <c:pt idx="9355">
                  <c:v>9356</c:v>
                </c:pt>
                <c:pt idx="9356">
                  <c:v>9357</c:v>
                </c:pt>
                <c:pt idx="9357">
                  <c:v>9358</c:v>
                </c:pt>
                <c:pt idx="9358">
                  <c:v>9359</c:v>
                </c:pt>
                <c:pt idx="9359">
                  <c:v>9360</c:v>
                </c:pt>
                <c:pt idx="9360">
                  <c:v>9361</c:v>
                </c:pt>
                <c:pt idx="9361">
                  <c:v>9362</c:v>
                </c:pt>
                <c:pt idx="9362">
                  <c:v>9363</c:v>
                </c:pt>
                <c:pt idx="9363">
                  <c:v>9364</c:v>
                </c:pt>
                <c:pt idx="9364">
                  <c:v>9365</c:v>
                </c:pt>
                <c:pt idx="9365">
                  <c:v>9366</c:v>
                </c:pt>
                <c:pt idx="9366">
                  <c:v>9367</c:v>
                </c:pt>
                <c:pt idx="9367">
                  <c:v>9368</c:v>
                </c:pt>
                <c:pt idx="9368">
                  <c:v>9369</c:v>
                </c:pt>
                <c:pt idx="9369">
                  <c:v>9370</c:v>
                </c:pt>
                <c:pt idx="9370">
                  <c:v>9371</c:v>
                </c:pt>
                <c:pt idx="9371">
                  <c:v>9372</c:v>
                </c:pt>
                <c:pt idx="9372">
                  <c:v>9373</c:v>
                </c:pt>
                <c:pt idx="9373">
                  <c:v>9374</c:v>
                </c:pt>
                <c:pt idx="9374">
                  <c:v>9375</c:v>
                </c:pt>
                <c:pt idx="9375">
                  <c:v>9376</c:v>
                </c:pt>
                <c:pt idx="9376">
                  <c:v>9377</c:v>
                </c:pt>
                <c:pt idx="9377">
                  <c:v>9378</c:v>
                </c:pt>
                <c:pt idx="9378">
                  <c:v>9379</c:v>
                </c:pt>
                <c:pt idx="9379">
                  <c:v>9380</c:v>
                </c:pt>
                <c:pt idx="9380">
                  <c:v>9381</c:v>
                </c:pt>
                <c:pt idx="9381">
                  <c:v>9382</c:v>
                </c:pt>
                <c:pt idx="9382">
                  <c:v>9383</c:v>
                </c:pt>
                <c:pt idx="9383">
                  <c:v>9384</c:v>
                </c:pt>
                <c:pt idx="9384">
                  <c:v>9385</c:v>
                </c:pt>
                <c:pt idx="9385">
                  <c:v>9386</c:v>
                </c:pt>
                <c:pt idx="9386">
                  <c:v>9387</c:v>
                </c:pt>
                <c:pt idx="9387">
                  <c:v>9388</c:v>
                </c:pt>
                <c:pt idx="9388">
                  <c:v>9389</c:v>
                </c:pt>
                <c:pt idx="9389">
                  <c:v>9390</c:v>
                </c:pt>
                <c:pt idx="9390">
                  <c:v>9391</c:v>
                </c:pt>
                <c:pt idx="9391">
                  <c:v>9392</c:v>
                </c:pt>
                <c:pt idx="9392">
                  <c:v>9393</c:v>
                </c:pt>
                <c:pt idx="9393">
                  <c:v>9394</c:v>
                </c:pt>
                <c:pt idx="9394">
                  <c:v>9395</c:v>
                </c:pt>
                <c:pt idx="9395">
                  <c:v>9396</c:v>
                </c:pt>
                <c:pt idx="9396">
                  <c:v>9397</c:v>
                </c:pt>
                <c:pt idx="9397">
                  <c:v>9398</c:v>
                </c:pt>
                <c:pt idx="9398">
                  <c:v>9399</c:v>
                </c:pt>
                <c:pt idx="9399">
                  <c:v>9400</c:v>
                </c:pt>
                <c:pt idx="9400">
                  <c:v>9401</c:v>
                </c:pt>
                <c:pt idx="9401">
                  <c:v>9402</c:v>
                </c:pt>
                <c:pt idx="9402">
                  <c:v>9403</c:v>
                </c:pt>
                <c:pt idx="9403">
                  <c:v>9404</c:v>
                </c:pt>
                <c:pt idx="9404">
                  <c:v>9405</c:v>
                </c:pt>
                <c:pt idx="9405">
                  <c:v>9406</c:v>
                </c:pt>
                <c:pt idx="9406">
                  <c:v>9407</c:v>
                </c:pt>
                <c:pt idx="9407">
                  <c:v>9408</c:v>
                </c:pt>
                <c:pt idx="9408">
                  <c:v>9409</c:v>
                </c:pt>
                <c:pt idx="9409">
                  <c:v>9410</c:v>
                </c:pt>
                <c:pt idx="9410">
                  <c:v>9411</c:v>
                </c:pt>
                <c:pt idx="9411">
                  <c:v>9412</c:v>
                </c:pt>
                <c:pt idx="9412">
                  <c:v>9413</c:v>
                </c:pt>
                <c:pt idx="9413">
                  <c:v>9414</c:v>
                </c:pt>
                <c:pt idx="9414">
                  <c:v>9415</c:v>
                </c:pt>
                <c:pt idx="9415">
                  <c:v>9416</c:v>
                </c:pt>
                <c:pt idx="9416">
                  <c:v>9417</c:v>
                </c:pt>
                <c:pt idx="9417">
                  <c:v>9418</c:v>
                </c:pt>
                <c:pt idx="9418">
                  <c:v>9419</c:v>
                </c:pt>
                <c:pt idx="9419">
                  <c:v>9420</c:v>
                </c:pt>
                <c:pt idx="9420">
                  <c:v>9421</c:v>
                </c:pt>
                <c:pt idx="9421">
                  <c:v>9422</c:v>
                </c:pt>
                <c:pt idx="9422">
                  <c:v>9423</c:v>
                </c:pt>
                <c:pt idx="9423">
                  <c:v>9424</c:v>
                </c:pt>
                <c:pt idx="9424">
                  <c:v>9425</c:v>
                </c:pt>
                <c:pt idx="9425">
                  <c:v>9426</c:v>
                </c:pt>
                <c:pt idx="9426">
                  <c:v>9427</c:v>
                </c:pt>
                <c:pt idx="9427">
                  <c:v>9428</c:v>
                </c:pt>
                <c:pt idx="9428">
                  <c:v>9429</c:v>
                </c:pt>
                <c:pt idx="9429">
                  <c:v>9430</c:v>
                </c:pt>
                <c:pt idx="9430">
                  <c:v>9431</c:v>
                </c:pt>
                <c:pt idx="9431">
                  <c:v>9432</c:v>
                </c:pt>
                <c:pt idx="9432">
                  <c:v>9433</c:v>
                </c:pt>
                <c:pt idx="9433">
                  <c:v>9434</c:v>
                </c:pt>
                <c:pt idx="9434">
                  <c:v>9435</c:v>
                </c:pt>
                <c:pt idx="9435">
                  <c:v>9436</c:v>
                </c:pt>
                <c:pt idx="9436">
                  <c:v>9437</c:v>
                </c:pt>
                <c:pt idx="9437">
                  <c:v>9438</c:v>
                </c:pt>
                <c:pt idx="9438">
                  <c:v>9439</c:v>
                </c:pt>
                <c:pt idx="9439">
                  <c:v>9440</c:v>
                </c:pt>
                <c:pt idx="9440">
                  <c:v>9441</c:v>
                </c:pt>
                <c:pt idx="9441">
                  <c:v>9442</c:v>
                </c:pt>
                <c:pt idx="9442">
                  <c:v>9443</c:v>
                </c:pt>
                <c:pt idx="9443">
                  <c:v>9444</c:v>
                </c:pt>
                <c:pt idx="9444">
                  <c:v>9445</c:v>
                </c:pt>
                <c:pt idx="9445">
                  <c:v>9446</c:v>
                </c:pt>
                <c:pt idx="9446">
                  <c:v>9447</c:v>
                </c:pt>
                <c:pt idx="9447">
                  <c:v>9448</c:v>
                </c:pt>
                <c:pt idx="9448">
                  <c:v>9449</c:v>
                </c:pt>
                <c:pt idx="9449">
                  <c:v>9450</c:v>
                </c:pt>
                <c:pt idx="9450">
                  <c:v>9451</c:v>
                </c:pt>
                <c:pt idx="9451">
                  <c:v>9452</c:v>
                </c:pt>
                <c:pt idx="9452">
                  <c:v>9453</c:v>
                </c:pt>
                <c:pt idx="9453">
                  <c:v>9454</c:v>
                </c:pt>
                <c:pt idx="9454">
                  <c:v>9455</c:v>
                </c:pt>
                <c:pt idx="9455">
                  <c:v>9456</c:v>
                </c:pt>
                <c:pt idx="9456">
                  <c:v>9457</c:v>
                </c:pt>
                <c:pt idx="9457">
                  <c:v>9458</c:v>
                </c:pt>
                <c:pt idx="9458">
                  <c:v>9459</c:v>
                </c:pt>
                <c:pt idx="9459">
                  <c:v>9460</c:v>
                </c:pt>
                <c:pt idx="9460">
                  <c:v>9461</c:v>
                </c:pt>
                <c:pt idx="9461">
                  <c:v>9462</c:v>
                </c:pt>
                <c:pt idx="9462">
                  <c:v>9463</c:v>
                </c:pt>
                <c:pt idx="9463">
                  <c:v>9464</c:v>
                </c:pt>
                <c:pt idx="9464">
                  <c:v>9465</c:v>
                </c:pt>
                <c:pt idx="9465">
                  <c:v>9466</c:v>
                </c:pt>
                <c:pt idx="9466">
                  <c:v>9467</c:v>
                </c:pt>
                <c:pt idx="9467">
                  <c:v>9468</c:v>
                </c:pt>
                <c:pt idx="9468">
                  <c:v>9469</c:v>
                </c:pt>
                <c:pt idx="9469">
                  <c:v>9470</c:v>
                </c:pt>
                <c:pt idx="9470">
                  <c:v>9471</c:v>
                </c:pt>
                <c:pt idx="9471">
                  <c:v>9472</c:v>
                </c:pt>
                <c:pt idx="9472">
                  <c:v>9473</c:v>
                </c:pt>
                <c:pt idx="9473">
                  <c:v>9474</c:v>
                </c:pt>
                <c:pt idx="9474">
                  <c:v>9475</c:v>
                </c:pt>
                <c:pt idx="9475">
                  <c:v>9476</c:v>
                </c:pt>
                <c:pt idx="9476">
                  <c:v>9477</c:v>
                </c:pt>
                <c:pt idx="9477">
                  <c:v>9478</c:v>
                </c:pt>
                <c:pt idx="9478">
                  <c:v>9479</c:v>
                </c:pt>
                <c:pt idx="9479">
                  <c:v>9480</c:v>
                </c:pt>
                <c:pt idx="9480">
                  <c:v>9481</c:v>
                </c:pt>
                <c:pt idx="9481">
                  <c:v>9482</c:v>
                </c:pt>
                <c:pt idx="9482">
                  <c:v>9483</c:v>
                </c:pt>
                <c:pt idx="9483">
                  <c:v>9484</c:v>
                </c:pt>
                <c:pt idx="9484">
                  <c:v>9485</c:v>
                </c:pt>
                <c:pt idx="9485">
                  <c:v>9486</c:v>
                </c:pt>
                <c:pt idx="9486">
                  <c:v>9487</c:v>
                </c:pt>
                <c:pt idx="9487">
                  <c:v>9488</c:v>
                </c:pt>
                <c:pt idx="9488">
                  <c:v>9489</c:v>
                </c:pt>
                <c:pt idx="9489">
                  <c:v>9490</c:v>
                </c:pt>
                <c:pt idx="9490">
                  <c:v>9491</c:v>
                </c:pt>
                <c:pt idx="9491">
                  <c:v>9492</c:v>
                </c:pt>
                <c:pt idx="9492">
                  <c:v>9493</c:v>
                </c:pt>
                <c:pt idx="9493">
                  <c:v>9494</c:v>
                </c:pt>
                <c:pt idx="9494">
                  <c:v>9495</c:v>
                </c:pt>
                <c:pt idx="9495">
                  <c:v>9496</c:v>
                </c:pt>
                <c:pt idx="9496">
                  <c:v>9497</c:v>
                </c:pt>
                <c:pt idx="9497">
                  <c:v>9498</c:v>
                </c:pt>
                <c:pt idx="9498">
                  <c:v>9499</c:v>
                </c:pt>
                <c:pt idx="9499">
                  <c:v>9500</c:v>
                </c:pt>
                <c:pt idx="9500">
                  <c:v>9501</c:v>
                </c:pt>
                <c:pt idx="9501">
                  <c:v>9502</c:v>
                </c:pt>
                <c:pt idx="9502">
                  <c:v>9503</c:v>
                </c:pt>
                <c:pt idx="9503">
                  <c:v>9504</c:v>
                </c:pt>
                <c:pt idx="9504">
                  <c:v>9505</c:v>
                </c:pt>
                <c:pt idx="9505">
                  <c:v>9506</c:v>
                </c:pt>
                <c:pt idx="9506">
                  <c:v>9507</c:v>
                </c:pt>
                <c:pt idx="9507">
                  <c:v>9508</c:v>
                </c:pt>
                <c:pt idx="9508">
                  <c:v>9509</c:v>
                </c:pt>
                <c:pt idx="9509">
                  <c:v>9510</c:v>
                </c:pt>
                <c:pt idx="9510">
                  <c:v>9511</c:v>
                </c:pt>
                <c:pt idx="9511">
                  <c:v>9512</c:v>
                </c:pt>
                <c:pt idx="9512">
                  <c:v>9513</c:v>
                </c:pt>
                <c:pt idx="9513">
                  <c:v>9514</c:v>
                </c:pt>
                <c:pt idx="9514">
                  <c:v>9515</c:v>
                </c:pt>
                <c:pt idx="9515">
                  <c:v>9516</c:v>
                </c:pt>
                <c:pt idx="9516">
                  <c:v>9517</c:v>
                </c:pt>
                <c:pt idx="9517">
                  <c:v>9518</c:v>
                </c:pt>
                <c:pt idx="9518">
                  <c:v>9519</c:v>
                </c:pt>
                <c:pt idx="9519">
                  <c:v>9520</c:v>
                </c:pt>
                <c:pt idx="9520">
                  <c:v>9521</c:v>
                </c:pt>
                <c:pt idx="9521">
                  <c:v>9522</c:v>
                </c:pt>
                <c:pt idx="9522">
                  <c:v>9523</c:v>
                </c:pt>
                <c:pt idx="9523">
                  <c:v>9524</c:v>
                </c:pt>
                <c:pt idx="9524">
                  <c:v>9525</c:v>
                </c:pt>
                <c:pt idx="9525">
                  <c:v>9526</c:v>
                </c:pt>
                <c:pt idx="9526">
                  <c:v>9527</c:v>
                </c:pt>
                <c:pt idx="9527">
                  <c:v>9528</c:v>
                </c:pt>
                <c:pt idx="9528">
                  <c:v>9529</c:v>
                </c:pt>
                <c:pt idx="9529">
                  <c:v>9530</c:v>
                </c:pt>
                <c:pt idx="9530">
                  <c:v>9531</c:v>
                </c:pt>
                <c:pt idx="9531">
                  <c:v>9532</c:v>
                </c:pt>
                <c:pt idx="9532">
                  <c:v>9533</c:v>
                </c:pt>
                <c:pt idx="9533">
                  <c:v>9534</c:v>
                </c:pt>
                <c:pt idx="9534">
                  <c:v>9535</c:v>
                </c:pt>
                <c:pt idx="9535">
                  <c:v>9536</c:v>
                </c:pt>
                <c:pt idx="9536">
                  <c:v>9537</c:v>
                </c:pt>
                <c:pt idx="9537">
                  <c:v>9538</c:v>
                </c:pt>
                <c:pt idx="9538">
                  <c:v>9539</c:v>
                </c:pt>
                <c:pt idx="9539">
                  <c:v>9540</c:v>
                </c:pt>
                <c:pt idx="9540">
                  <c:v>9541</c:v>
                </c:pt>
                <c:pt idx="9541">
                  <c:v>9542</c:v>
                </c:pt>
                <c:pt idx="9542">
                  <c:v>9543</c:v>
                </c:pt>
                <c:pt idx="9543">
                  <c:v>9544</c:v>
                </c:pt>
                <c:pt idx="9544">
                  <c:v>9545</c:v>
                </c:pt>
                <c:pt idx="9545">
                  <c:v>9546</c:v>
                </c:pt>
                <c:pt idx="9546">
                  <c:v>9547</c:v>
                </c:pt>
                <c:pt idx="9547">
                  <c:v>9548</c:v>
                </c:pt>
                <c:pt idx="9548">
                  <c:v>9549</c:v>
                </c:pt>
                <c:pt idx="9549">
                  <c:v>9550</c:v>
                </c:pt>
                <c:pt idx="9550">
                  <c:v>9551</c:v>
                </c:pt>
                <c:pt idx="9551">
                  <c:v>9552</c:v>
                </c:pt>
                <c:pt idx="9552">
                  <c:v>9553</c:v>
                </c:pt>
                <c:pt idx="9553">
                  <c:v>9554</c:v>
                </c:pt>
                <c:pt idx="9554">
                  <c:v>9555</c:v>
                </c:pt>
                <c:pt idx="9555">
                  <c:v>9556</c:v>
                </c:pt>
                <c:pt idx="9556">
                  <c:v>9557</c:v>
                </c:pt>
                <c:pt idx="9557">
                  <c:v>9558</c:v>
                </c:pt>
                <c:pt idx="9558">
                  <c:v>9559</c:v>
                </c:pt>
                <c:pt idx="9559">
                  <c:v>9560</c:v>
                </c:pt>
                <c:pt idx="9560">
                  <c:v>9561</c:v>
                </c:pt>
                <c:pt idx="9561">
                  <c:v>9562</c:v>
                </c:pt>
                <c:pt idx="9562">
                  <c:v>9563</c:v>
                </c:pt>
                <c:pt idx="9563">
                  <c:v>9564</c:v>
                </c:pt>
                <c:pt idx="9564">
                  <c:v>9565</c:v>
                </c:pt>
                <c:pt idx="9565">
                  <c:v>9566</c:v>
                </c:pt>
                <c:pt idx="9566">
                  <c:v>9567</c:v>
                </c:pt>
                <c:pt idx="9567">
                  <c:v>9568</c:v>
                </c:pt>
                <c:pt idx="9568">
                  <c:v>9569</c:v>
                </c:pt>
                <c:pt idx="9569">
                  <c:v>9570</c:v>
                </c:pt>
                <c:pt idx="9570">
                  <c:v>9571</c:v>
                </c:pt>
                <c:pt idx="9571">
                  <c:v>9572</c:v>
                </c:pt>
                <c:pt idx="9572">
                  <c:v>9573</c:v>
                </c:pt>
                <c:pt idx="9573">
                  <c:v>9574</c:v>
                </c:pt>
                <c:pt idx="9574">
                  <c:v>9575</c:v>
                </c:pt>
                <c:pt idx="9575">
                  <c:v>9576</c:v>
                </c:pt>
                <c:pt idx="9576">
                  <c:v>9577</c:v>
                </c:pt>
                <c:pt idx="9577">
                  <c:v>9578</c:v>
                </c:pt>
                <c:pt idx="9578">
                  <c:v>9579</c:v>
                </c:pt>
                <c:pt idx="9579">
                  <c:v>9580</c:v>
                </c:pt>
                <c:pt idx="9580">
                  <c:v>9581</c:v>
                </c:pt>
                <c:pt idx="9581">
                  <c:v>9582</c:v>
                </c:pt>
                <c:pt idx="9582">
                  <c:v>9583</c:v>
                </c:pt>
                <c:pt idx="9583">
                  <c:v>9584</c:v>
                </c:pt>
                <c:pt idx="9584">
                  <c:v>9585</c:v>
                </c:pt>
                <c:pt idx="9585">
                  <c:v>9586</c:v>
                </c:pt>
                <c:pt idx="9586">
                  <c:v>9587</c:v>
                </c:pt>
                <c:pt idx="9587">
                  <c:v>9588</c:v>
                </c:pt>
                <c:pt idx="9588">
                  <c:v>9589</c:v>
                </c:pt>
                <c:pt idx="9589">
                  <c:v>9590</c:v>
                </c:pt>
                <c:pt idx="9590">
                  <c:v>9591</c:v>
                </c:pt>
                <c:pt idx="9591">
                  <c:v>9592</c:v>
                </c:pt>
                <c:pt idx="9592">
                  <c:v>9593</c:v>
                </c:pt>
                <c:pt idx="9593">
                  <c:v>9594</c:v>
                </c:pt>
                <c:pt idx="9594">
                  <c:v>9595</c:v>
                </c:pt>
                <c:pt idx="9595">
                  <c:v>9596</c:v>
                </c:pt>
                <c:pt idx="9596">
                  <c:v>9597</c:v>
                </c:pt>
                <c:pt idx="9597">
                  <c:v>9598</c:v>
                </c:pt>
                <c:pt idx="9598">
                  <c:v>9599</c:v>
                </c:pt>
                <c:pt idx="9599">
                  <c:v>9600</c:v>
                </c:pt>
                <c:pt idx="9600">
                  <c:v>9601</c:v>
                </c:pt>
                <c:pt idx="9601">
                  <c:v>9602</c:v>
                </c:pt>
                <c:pt idx="9602">
                  <c:v>9603</c:v>
                </c:pt>
                <c:pt idx="9603">
                  <c:v>9604</c:v>
                </c:pt>
                <c:pt idx="9604">
                  <c:v>9605</c:v>
                </c:pt>
                <c:pt idx="9605">
                  <c:v>9606</c:v>
                </c:pt>
                <c:pt idx="9606">
                  <c:v>9607</c:v>
                </c:pt>
                <c:pt idx="9607">
                  <c:v>9608</c:v>
                </c:pt>
                <c:pt idx="9608">
                  <c:v>9609</c:v>
                </c:pt>
                <c:pt idx="9609">
                  <c:v>9610</c:v>
                </c:pt>
                <c:pt idx="9610">
                  <c:v>9611</c:v>
                </c:pt>
                <c:pt idx="9611">
                  <c:v>9612</c:v>
                </c:pt>
                <c:pt idx="9612">
                  <c:v>9613</c:v>
                </c:pt>
                <c:pt idx="9613">
                  <c:v>9614</c:v>
                </c:pt>
                <c:pt idx="9614">
                  <c:v>9615</c:v>
                </c:pt>
                <c:pt idx="9615">
                  <c:v>9616</c:v>
                </c:pt>
                <c:pt idx="9616">
                  <c:v>9617</c:v>
                </c:pt>
                <c:pt idx="9617">
                  <c:v>9618</c:v>
                </c:pt>
                <c:pt idx="9618">
                  <c:v>9619</c:v>
                </c:pt>
                <c:pt idx="9619">
                  <c:v>9620</c:v>
                </c:pt>
                <c:pt idx="9620">
                  <c:v>9621</c:v>
                </c:pt>
                <c:pt idx="9621">
                  <c:v>9622</c:v>
                </c:pt>
                <c:pt idx="9622">
                  <c:v>9623</c:v>
                </c:pt>
                <c:pt idx="9623">
                  <c:v>9624</c:v>
                </c:pt>
                <c:pt idx="9624">
                  <c:v>9625</c:v>
                </c:pt>
                <c:pt idx="9625">
                  <c:v>9626</c:v>
                </c:pt>
                <c:pt idx="9626">
                  <c:v>9627</c:v>
                </c:pt>
                <c:pt idx="9627">
                  <c:v>9628</c:v>
                </c:pt>
                <c:pt idx="9628">
                  <c:v>9629</c:v>
                </c:pt>
                <c:pt idx="9629">
                  <c:v>9630</c:v>
                </c:pt>
                <c:pt idx="9630">
                  <c:v>9631</c:v>
                </c:pt>
                <c:pt idx="9631">
                  <c:v>9632</c:v>
                </c:pt>
                <c:pt idx="9632">
                  <c:v>9633</c:v>
                </c:pt>
                <c:pt idx="9633">
                  <c:v>9634</c:v>
                </c:pt>
                <c:pt idx="9634">
                  <c:v>9635</c:v>
                </c:pt>
                <c:pt idx="9635">
                  <c:v>9636</c:v>
                </c:pt>
                <c:pt idx="9636">
                  <c:v>9637</c:v>
                </c:pt>
                <c:pt idx="9637">
                  <c:v>9638</c:v>
                </c:pt>
                <c:pt idx="9638">
                  <c:v>9639</c:v>
                </c:pt>
                <c:pt idx="9639">
                  <c:v>9640</c:v>
                </c:pt>
                <c:pt idx="9640">
                  <c:v>9641</c:v>
                </c:pt>
                <c:pt idx="9641">
                  <c:v>9642</c:v>
                </c:pt>
                <c:pt idx="9642">
                  <c:v>9643</c:v>
                </c:pt>
                <c:pt idx="9643">
                  <c:v>9644</c:v>
                </c:pt>
                <c:pt idx="9644">
                  <c:v>9645</c:v>
                </c:pt>
                <c:pt idx="9645">
                  <c:v>9646</c:v>
                </c:pt>
                <c:pt idx="9646">
                  <c:v>9647</c:v>
                </c:pt>
                <c:pt idx="9647">
                  <c:v>9648</c:v>
                </c:pt>
                <c:pt idx="9648">
                  <c:v>9649</c:v>
                </c:pt>
                <c:pt idx="9649">
                  <c:v>9650</c:v>
                </c:pt>
                <c:pt idx="9650">
                  <c:v>9651</c:v>
                </c:pt>
                <c:pt idx="9651">
                  <c:v>9652</c:v>
                </c:pt>
                <c:pt idx="9652">
                  <c:v>9653</c:v>
                </c:pt>
                <c:pt idx="9653">
                  <c:v>9654</c:v>
                </c:pt>
                <c:pt idx="9654">
                  <c:v>9655</c:v>
                </c:pt>
                <c:pt idx="9655">
                  <c:v>9656</c:v>
                </c:pt>
                <c:pt idx="9656">
                  <c:v>9657</c:v>
                </c:pt>
                <c:pt idx="9657">
                  <c:v>9658</c:v>
                </c:pt>
                <c:pt idx="9658">
                  <c:v>9659</c:v>
                </c:pt>
                <c:pt idx="9659">
                  <c:v>9660</c:v>
                </c:pt>
                <c:pt idx="9660">
                  <c:v>9661</c:v>
                </c:pt>
                <c:pt idx="9661">
                  <c:v>9662</c:v>
                </c:pt>
                <c:pt idx="9662">
                  <c:v>9663</c:v>
                </c:pt>
                <c:pt idx="9663">
                  <c:v>9664</c:v>
                </c:pt>
                <c:pt idx="9664">
                  <c:v>9665</c:v>
                </c:pt>
                <c:pt idx="9665">
                  <c:v>9666</c:v>
                </c:pt>
                <c:pt idx="9666">
                  <c:v>9667</c:v>
                </c:pt>
                <c:pt idx="9667">
                  <c:v>9668</c:v>
                </c:pt>
                <c:pt idx="9668">
                  <c:v>9669</c:v>
                </c:pt>
                <c:pt idx="9669">
                  <c:v>9670</c:v>
                </c:pt>
                <c:pt idx="9670">
                  <c:v>9671</c:v>
                </c:pt>
                <c:pt idx="9671">
                  <c:v>9672</c:v>
                </c:pt>
                <c:pt idx="9672">
                  <c:v>9673</c:v>
                </c:pt>
                <c:pt idx="9673">
                  <c:v>9674</c:v>
                </c:pt>
                <c:pt idx="9674">
                  <c:v>9675</c:v>
                </c:pt>
                <c:pt idx="9675">
                  <c:v>9676</c:v>
                </c:pt>
                <c:pt idx="9676">
                  <c:v>9677</c:v>
                </c:pt>
                <c:pt idx="9677">
                  <c:v>9678</c:v>
                </c:pt>
                <c:pt idx="9678">
                  <c:v>9679</c:v>
                </c:pt>
                <c:pt idx="9679">
                  <c:v>9680</c:v>
                </c:pt>
                <c:pt idx="9680">
                  <c:v>9681</c:v>
                </c:pt>
                <c:pt idx="9681">
                  <c:v>9682</c:v>
                </c:pt>
                <c:pt idx="9682">
                  <c:v>9683</c:v>
                </c:pt>
                <c:pt idx="9683">
                  <c:v>9684</c:v>
                </c:pt>
                <c:pt idx="9684">
                  <c:v>9685</c:v>
                </c:pt>
                <c:pt idx="9685">
                  <c:v>9686</c:v>
                </c:pt>
                <c:pt idx="9686">
                  <c:v>9687</c:v>
                </c:pt>
                <c:pt idx="9687">
                  <c:v>9688</c:v>
                </c:pt>
                <c:pt idx="9688">
                  <c:v>9689</c:v>
                </c:pt>
                <c:pt idx="9689">
                  <c:v>9690</c:v>
                </c:pt>
                <c:pt idx="9690">
                  <c:v>9691</c:v>
                </c:pt>
                <c:pt idx="9691">
                  <c:v>9692</c:v>
                </c:pt>
                <c:pt idx="9692">
                  <c:v>9693</c:v>
                </c:pt>
                <c:pt idx="9693">
                  <c:v>9694</c:v>
                </c:pt>
                <c:pt idx="9694">
                  <c:v>9695</c:v>
                </c:pt>
                <c:pt idx="9695">
                  <c:v>9696</c:v>
                </c:pt>
                <c:pt idx="9696">
                  <c:v>9697</c:v>
                </c:pt>
                <c:pt idx="9697">
                  <c:v>9698</c:v>
                </c:pt>
                <c:pt idx="9698">
                  <c:v>9699</c:v>
                </c:pt>
                <c:pt idx="9699">
                  <c:v>9700</c:v>
                </c:pt>
                <c:pt idx="9700">
                  <c:v>9701</c:v>
                </c:pt>
                <c:pt idx="9701">
                  <c:v>9702</c:v>
                </c:pt>
                <c:pt idx="9702">
                  <c:v>9703</c:v>
                </c:pt>
                <c:pt idx="9703">
                  <c:v>9704</c:v>
                </c:pt>
                <c:pt idx="9704">
                  <c:v>9705</c:v>
                </c:pt>
                <c:pt idx="9705">
                  <c:v>9706</c:v>
                </c:pt>
                <c:pt idx="9706">
                  <c:v>9707</c:v>
                </c:pt>
                <c:pt idx="9707">
                  <c:v>9708</c:v>
                </c:pt>
                <c:pt idx="9708">
                  <c:v>9709</c:v>
                </c:pt>
                <c:pt idx="9709">
                  <c:v>9710</c:v>
                </c:pt>
                <c:pt idx="9710">
                  <c:v>9711</c:v>
                </c:pt>
                <c:pt idx="9711">
                  <c:v>9712</c:v>
                </c:pt>
                <c:pt idx="9712">
                  <c:v>9713</c:v>
                </c:pt>
                <c:pt idx="9713">
                  <c:v>9714</c:v>
                </c:pt>
                <c:pt idx="9714">
                  <c:v>9715</c:v>
                </c:pt>
                <c:pt idx="9715">
                  <c:v>9716</c:v>
                </c:pt>
                <c:pt idx="9716">
                  <c:v>9717</c:v>
                </c:pt>
                <c:pt idx="9717">
                  <c:v>9718</c:v>
                </c:pt>
                <c:pt idx="9718">
                  <c:v>9719</c:v>
                </c:pt>
                <c:pt idx="9719">
                  <c:v>9720</c:v>
                </c:pt>
                <c:pt idx="9720">
                  <c:v>9721</c:v>
                </c:pt>
                <c:pt idx="9721">
                  <c:v>9722</c:v>
                </c:pt>
                <c:pt idx="9722">
                  <c:v>9723</c:v>
                </c:pt>
                <c:pt idx="9723">
                  <c:v>9724</c:v>
                </c:pt>
                <c:pt idx="9724">
                  <c:v>9725</c:v>
                </c:pt>
                <c:pt idx="9725">
                  <c:v>9726</c:v>
                </c:pt>
                <c:pt idx="9726">
                  <c:v>9727</c:v>
                </c:pt>
                <c:pt idx="9727">
                  <c:v>9728</c:v>
                </c:pt>
                <c:pt idx="9728">
                  <c:v>9729</c:v>
                </c:pt>
                <c:pt idx="9729">
                  <c:v>9730</c:v>
                </c:pt>
                <c:pt idx="9730">
                  <c:v>9731</c:v>
                </c:pt>
                <c:pt idx="9731">
                  <c:v>9732</c:v>
                </c:pt>
                <c:pt idx="9732">
                  <c:v>9733</c:v>
                </c:pt>
                <c:pt idx="9733">
                  <c:v>9734</c:v>
                </c:pt>
                <c:pt idx="9734">
                  <c:v>9735</c:v>
                </c:pt>
                <c:pt idx="9735">
                  <c:v>9736</c:v>
                </c:pt>
                <c:pt idx="9736">
                  <c:v>9737</c:v>
                </c:pt>
                <c:pt idx="9737">
                  <c:v>9738</c:v>
                </c:pt>
                <c:pt idx="9738">
                  <c:v>9739</c:v>
                </c:pt>
                <c:pt idx="9739">
                  <c:v>9740</c:v>
                </c:pt>
                <c:pt idx="9740">
                  <c:v>9741</c:v>
                </c:pt>
                <c:pt idx="9741">
                  <c:v>9742</c:v>
                </c:pt>
                <c:pt idx="9742">
                  <c:v>9743</c:v>
                </c:pt>
                <c:pt idx="9743">
                  <c:v>9744</c:v>
                </c:pt>
                <c:pt idx="9744">
                  <c:v>9745</c:v>
                </c:pt>
                <c:pt idx="9745">
                  <c:v>9746</c:v>
                </c:pt>
                <c:pt idx="9746">
                  <c:v>9747</c:v>
                </c:pt>
                <c:pt idx="9747">
                  <c:v>9748</c:v>
                </c:pt>
                <c:pt idx="9748">
                  <c:v>9749</c:v>
                </c:pt>
                <c:pt idx="9749">
                  <c:v>9750</c:v>
                </c:pt>
                <c:pt idx="9750">
                  <c:v>9751</c:v>
                </c:pt>
                <c:pt idx="9751">
                  <c:v>9752</c:v>
                </c:pt>
                <c:pt idx="9752">
                  <c:v>9753</c:v>
                </c:pt>
                <c:pt idx="9753">
                  <c:v>9754</c:v>
                </c:pt>
                <c:pt idx="9754">
                  <c:v>9755</c:v>
                </c:pt>
                <c:pt idx="9755">
                  <c:v>9756</c:v>
                </c:pt>
                <c:pt idx="9756">
                  <c:v>9757</c:v>
                </c:pt>
                <c:pt idx="9757">
                  <c:v>9758</c:v>
                </c:pt>
                <c:pt idx="9758">
                  <c:v>9759</c:v>
                </c:pt>
                <c:pt idx="9759">
                  <c:v>9760</c:v>
                </c:pt>
                <c:pt idx="9760">
                  <c:v>9761</c:v>
                </c:pt>
                <c:pt idx="9761">
                  <c:v>9762</c:v>
                </c:pt>
                <c:pt idx="9762">
                  <c:v>9763</c:v>
                </c:pt>
                <c:pt idx="9763">
                  <c:v>9764</c:v>
                </c:pt>
                <c:pt idx="9764">
                  <c:v>9765</c:v>
                </c:pt>
                <c:pt idx="9765">
                  <c:v>9766</c:v>
                </c:pt>
                <c:pt idx="9766">
                  <c:v>9767</c:v>
                </c:pt>
                <c:pt idx="9767">
                  <c:v>9768</c:v>
                </c:pt>
                <c:pt idx="9768">
                  <c:v>9769</c:v>
                </c:pt>
                <c:pt idx="9769">
                  <c:v>9770</c:v>
                </c:pt>
                <c:pt idx="9770">
                  <c:v>9771</c:v>
                </c:pt>
                <c:pt idx="9771">
                  <c:v>9772</c:v>
                </c:pt>
                <c:pt idx="9772">
                  <c:v>9773</c:v>
                </c:pt>
                <c:pt idx="9773">
                  <c:v>9774</c:v>
                </c:pt>
                <c:pt idx="9774">
                  <c:v>9775</c:v>
                </c:pt>
                <c:pt idx="9775">
                  <c:v>9776</c:v>
                </c:pt>
                <c:pt idx="9776">
                  <c:v>9777</c:v>
                </c:pt>
                <c:pt idx="9777">
                  <c:v>9778</c:v>
                </c:pt>
                <c:pt idx="9778">
                  <c:v>9779</c:v>
                </c:pt>
                <c:pt idx="9779">
                  <c:v>9780</c:v>
                </c:pt>
                <c:pt idx="9780">
                  <c:v>9781</c:v>
                </c:pt>
                <c:pt idx="9781">
                  <c:v>9782</c:v>
                </c:pt>
                <c:pt idx="9782">
                  <c:v>9783</c:v>
                </c:pt>
                <c:pt idx="9783">
                  <c:v>9784</c:v>
                </c:pt>
                <c:pt idx="9784">
                  <c:v>9785</c:v>
                </c:pt>
                <c:pt idx="9785">
                  <c:v>9786</c:v>
                </c:pt>
                <c:pt idx="9786">
                  <c:v>9787</c:v>
                </c:pt>
                <c:pt idx="9787">
                  <c:v>9788</c:v>
                </c:pt>
                <c:pt idx="9788">
                  <c:v>9789</c:v>
                </c:pt>
                <c:pt idx="9789">
                  <c:v>9790</c:v>
                </c:pt>
                <c:pt idx="9790">
                  <c:v>9791</c:v>
                </c:pt>
                <c:pt idx="9791">
                  <c:v>9792</c:v>
                </c:pt>
                <c:pt idx="9792">
                  <c:v>9793</c:v>
                </c:pt>
                <c:pt idx="9793">
                  <c:v>9794</c:v>
                </c:pt>
                <c:pt idx="9794">
                  <c:v>9795</c:v>
                </c:pt>
                <c:pt idx="9795">
                  <c:v>9796</c:v>
                </c:pt>
                <c:pt idx="9796">
                  <c:v>9797</c:v>
                </c:pt>
                <c:pt idx="9797">
                  <c:v>9798</c:v>
                </c:pt>
                <c:pt idx="9798">
                  <c:v>9799</c:v>
                </c:pt>
                <c:pt idx="9799">
                  <c:v>9800</c:v>
                </c:pt>
                <c:pt idx="9800">
                  <c:v>9801</c:v>
                </c:pt>
                <c:pt idx="9801">
                  <c:v>9802</c:v>
                </c:pt>
                <c:pt idx="9802">
                  <c:v>9803</c:v>
                </c:pt>
                <c:pt idx="9803">
                  <c:v>9804</c:v>
                </c:pt>
                <c:pt idx="9804">
                  <c:v>9805</c:v>
                </c:pt>
                <c:pt idx="9805">
                  <c:v>9806</c:v>
                </c:pt>
                <c:pt idx="9806">
                  <c:v>9807</c:v>
                </c:pt>
                <c:pt idx="9807">
                  <c:v>9808</c:v>
                </c:pt>
                <c:pt idx="9808">
                  <c:v>9809</c:v>
                </c:pt>
                <c:pt idx="9809">
                  <c:v>9810</c:v>
                </c:pt>
                <c:pt idx="9810">
                  <c:v>9811</c:v>
                </c:pt>
                <c:pt idx="9811">
                  <c:v>9812</c:v>
                </c:pt>
                <c:pt idx="9812">
                  <c:v>9813</c:v>
                </c:pt>
                <c:pt idx="9813">
                  <c:v>9814</c:v>
                </c:pt>
                <c:pt idx="9814">
                  <c:v>9815</c:v>
                </c:pt>
                <c:pt idx="9815">
                  <c:v>9816</c:v>
                </c:pt>
                <c:pt idx="9816">
                  <c:v>9817</c:v>
                </c:pt>
                <c:pt idx="9817">
                  <c:v>9818</c:v>
                </c:pt>
                <c:pt idx="9818">
                  <c:v>9819</c:v>
                </c:pt>
                <c:pt idx="9819">
                  <c:v>9820</c:v>
                </c:pt>
                <c:pt idx="9820">
                  <c:v>9821</c:v>
                </c:pt>
                <c:pt idx="9821">
                  <c:v>9822</c:v>
                </c:pt>
                <c:pt idx="9822">
                  <c:v>9823</c:v>
                </c:pt>
                <c:pt idx="9823">
                  <c:v>9824</c:v>
                </c:pt>
                <c:pt idx="9824">
                  <c:v>9825</c:v>
                </c:pt>
                <c:pt idx="9825">
                  <c:v>9826</c:v>
                </c:pt>
                <c:pt idx="9826">
                  <c:v>9827</c:v>
                </c:pt>
                <c:pt idx="9827">
                  <c:v>9828</c:v>
                </c:pt>
                <c:pt idx="9828">
                  <c:v>9829</c:v>
                </c:pt>
                <c:pt idx="9829">
                  <c:v>9830</c:v>
                </c:pt>
                <c:pt idx="9830">
                  <c:v>9831</c:v>
                </c:pt>
                <c:pt idx="9831">
                  <c:v>9832</c:v>
                </c:pt>
                <c:pt idx="9832">
                  <c:v>9833</c:v>
                </c:pt>
                <c:pt idx="9833">
                  <c:v>9834</c:v>
                </c:pt>
                <c:pt idx="9834">
                  <c:v>9835</c:v>
                </c:pt>
                <c:pt idx="9835">
                  <c:v>9836</c:v>
                </c:pt>
                <c:pt idx="9836">
                  <c:v>9837</c:v>
                </c:pt>
                <c:pt idx="9837">
                  <c:v>9838</c:v>
                </c:pt>
                <c:pt idx="9838">
                  <c:v>9839</c:v>
                </c:pt>
                <c:pt idx="9839">
                  <c:v>9840</c:v>
                </c:pt>
                <c:pt idx="9840">
                  <c:v>9841</c:v>
                </c:pt>
                <c:pt idx="9841">
                  <c:v>9842</c:v>
                </c:pt>
                <c:pt idx="9842">
                  <c:v>9843</c:v>
                </c:pt>
                <c:pt idx="9843">
                  <c:v>9844</c:v>
                </c:pt>
                <c:pt idx="9844">
                  <c:v>9845</c:v>
                </c:pt>
                <c:pt idx="9845">
                  <c:v>9846</c:v>
                </c:pt>
                <c:pt idx="9846">
                  <c:v>9847</c:v>
                </c:pt>
                <c:pt idx="9847">
                  <c:v>9848</c:v>
                </c:pt>
                <c:pt idx="9848">
                  <c:v>9849</c:v>
                </c:pt>
                <c:pt idx="9849">
                  <c:v>9850</c:v>
                </c:pt>
                <c:pt idx="9850">
                  <c:v>9851</c:v>
                </c:pt>
                <c:pt idx="9851">
                  <c:v>9852</c:v>
                </c:pt>
                <c:pt idx="9852">
                  <c:v>9853</c:v>
                </c:pt>
                <c:pt idx="9853">
                  <c:v>9854</c:v>
                </c:pt>
                <c:pt idx="9854">
                  <c:v>9855</c:v>
                </c:pt>
                <c:pt idx="9855">
                  <c:v>9856</c:v>
                </c:pt>
                <c:pt idx="9856">
                  <c:v>9857</c:v>
                </c:pt>
                <c:pt idx="9857">
                  <c:v>9858</c:v>
                </c:pt>
                <c:pt idx="9858">
                  <c:v>9859</c:v>
                </c:pt>
                <c:pt idx="9859">
                  <c:v>9860</c:v>
                </c:pt>
                <c:pt idx="9860">
                  <c:v>9861</c:v>
                </c:pt>
                <c:pt idx="9861">
                  <c:v>9862</c:v>
                </c:pt>
                <c:pt idx="9862">
                  <c:v>9863</c:v>
                </c:pt>
                <c:pt idx="9863">
                  <c:v>9864</c:v>
                </c:pt>
                <c:pt idx="9864">
                  <c:v>9865</c:v>
                </c:pt>
                <c:pt idx="9865">
                  <c:v>9866</c:v>
                </c:pt>
                <c:pt idx="9866">
                  <c:v>9867</c:v>
                </c:pt>
                <c:pt idx="9867">
                  <c:v>9868</c:v>
                </c:pt>
                <c:pt idx="9868">
                  <c:v>9869</c:v>
                </c:pt>
                <c:pt idx="9869">
                  <c:v>9870</c:v>
                </c:pt>
                <c:pt idx="9870">
                  <c:v>9871</c:v>
                </c:pt>
                <c:pt idx="9871">
                  <c:v>9872</c:v>
                </c:pt>
                <c:pt idx="9872">
                  <c:v>9873</c:v>
                </c:pt>
                <c:pt idx="9873">
                  <c:v>9874</c:v>
                </c:pt>
                <c:pt idx="9874">
                  <c:v>9875</c:v>
                </c:pt>
                <c:pt idx="9875">
                  <c:v>9876</c:v>
                </c:pt>
                <c:pt idx="9876">
                  <c:v>9877</c:v>
                </c:pt>
                <c:pt idx="9877">
                  <c:v>9878</c:v>
                </c:pt>
                <c:pt idx="9878">
                  <c:v>9879</c:v>
                </c:pt>
                <c:pt idx="9879">
                  <c:v>9880</c:v>
                </c:pt>
                <c:pt idx="9880">
                  <c:v>9881</c:v>
                </c:pt>
                <c:pt idx="9881">
                  <c:v>9882</c:v>
                </c:pt>
                <c:pt idx="9882">
                  <c:v>9883</c:v>
                </c:pt>
                <c:pt idx="9883">
                  <c:v>9884</c:v>
                </c:pt>
                <c:pt idx="9884">
                  <c:v>9885</c:v>
                </c:pt>
                <c:pt idx="9885">
                  <c:v>9886</c:v>
                </c:pt>
                <c:pt idx="9886">
                  <c:v>9887</c:v>
                </c:pt>
                <c:pt idx="9887">
                  <c:v>9888</c:v>
                </c:pt>
                <c:pt idx="9888">
                  <c:v>9889</c:v>
                </c:pt>
                <c:pt idx="9889">
                  <c:v>9890</c:v>
                </c:pt>
                <c:pt idx="9890">
                  <c:v>9891</c:v>
                </c:pt>
                <c:pt idx="9891">
                  <c:v>9892</c:v>
                </c:pt>
                <c:pt idx="9892">
                  <c:v>9893</c:v>
                </c:pt>
                <c:pt idx="9893">
                  <c:v>9894</c:v>
                </c:pt>
                <c:pt idx="9894">
                  <c:v>9895</c:v>
                </c:pt>
                <c:pt idx="9895">
                  <c:v>9896</c:v>
                </c:pt>
                <c:pt idx="9896">
                  <c:v>9897</c:v>
                </c:pt>
                <c:pt idx="9897">
                  <c:v>9898</c:v>
                </c:pt>
                <c:pt idx="9898">
                  <c:v>9899</c:v>
                </c:pt>
                <c:pt idx="9899">
                  <c:v>9900</c:v>
                </c:pt>
                <c:pt idx="9900">
                  <c:v>9901</c:v>
                </c:pt>
                <c:pt idx="9901">
                  <c:v>9902</c:v>
                </c:pt>
                <c:pt idx="9902">
                  <c:v>9903</c:v>
                </c:pt>
                <c:pt idx="9903">
                  <c:v>9904</c:v>
                </c:pt>
                <c:pt idx="9904">
                  <c:v>9905</c:v>
                </c:pt>
                <c:pt idx="9905">
                  <c:v>9906</c:v>
                </c:pt>
                <c:pt idx="9906">
                  <c:v>9907</c:v>
                </c:pt>
                <c:pt idx="9907">
                  <c:v>9908</c:v>
                </c:pt>
                <c:pt idx="9908">
                  <c:v>9909</c:v>
                </c:pt>
                <c:pt idx="9909">
                  <c:v>9910</c:v>
                </c:pt>
                <c:pt idx="9910">
                  <c:v>9911</c:v>
                </c:pt>
                <c:pt idx="9911">
                  <c:v>9912</c:v>
                </c:pt>
                <c:pt idx="9912">
                  <c:v>9913</c:v>
                </c:pt>
                <c:pt idx="9913">
                  <c:v>9914</c:v>
                </c:pt>
                <c:pt idx="9914">
                  <c:v>9915</c:v>
                </c:pt>
                <c:pt idx="9915">
                  <c:v>9916</c:v>
                </c:pt>
                <c:pt idx="9916">
                  <c:v>9917</c:v>
                </c:pt>
                <c:pt idx="9917">
                  <c:v>9918</c:v>
                </c:pt>
                <c:pt idx="9918">
                  <c:v>9919</c:v>
                </c:pt>
                <c:pt idx="9919">
                  <c:v>9920</c:v>
                </c:pt>
                <c:pt idx="9920">
                  <c:v>9921</c:v>
                </c:pt>
                <c:pt idx="9921">
                  <c:v>9922</c:v>
                </c:pt>
                <c:pt idx="9922">
                  <c:v>9923</c:v>
                </c:pt>
                <c:pt idx="9923">
                  <c:v>9924</c:v>
                </c:pt>
                <c:pt idx="9924">
                  <c:v>9925</c:v>
                </c:pt>
                <c:pt idx="9925">
                  <c:v>9926</c:v>
                </c:pt>
                <c:pt idx="9926">
                  <c:v>9927</c:v>
                </c:pt>
                <c:pt idx="9927">
                  <c:v>9928</c:v>
                </c:pt>
                <c:pt idx="9928">
                  <c:v>9929</c:v>
                </c:pt>
                <c:pt idx="9929">
                  <c:v>9930</c:v>
                </c:pt>
                <c:pt idx="9930">
                  <c:v>9931</c:v>
                </c:pt>
                <c:pt idx="9931">
                  <c:v>9932</c:v>
                </c:pt>
                <c:pt idx="9932">
                  <c:v>9933</c:v>
                </c:pt>
                <c:pt idx="9933">
                  <c:v>9934</c:v>
                </c:pt>
                <c:pt idx="9934">
                  <c:v>9935</c:v>
                </c:pt>
                <c:pt idx="9935">
                  <c:v>9936</c:v>
                </c:pt>
                <c:pt idx="9936">
                  <c:v>9937</c:v>
                </c:pt>
                <c:pt idx="9937">
                  <c:v>9938</c:v>
                </c:pt>
                <c:pt idx="9938">
                  <c:v>9939</c:v>
                </c:pt>
                <c:pt idx="9939">
                  <c:v>9940</c:v>
                </c:pt>
                <c:pt idx="9940">
                  <c:v>9941</c:v>
                </c:pt>
                <c:pt idx="9941">
                  <c:v>9942</c:v>
                </c:pt>
                <c:pt idx="9942">
                  <c:v>9943</c:v>
                </c:pt>
                <c:pt idx="9943">
                  <c:v>9944</c:v>
                </c:pt>
                <c:pt idx="9944">
                  <c:v>9945</c:v>
                </c:pt>
                <c:pt idx="9945">
                  <c:v>9946</c:v>
                </c:pt>
                <c:pt idx="9946">
                  <c:v>9947</c:v>
                </c:pt>
                <c:pt idx="9947">
                  <c:v>9948</c:v>
                </c:pt>
                <c:pt idx="9948">
                  <c:v>9949</c:v>
                </c:pt>
                <c:pt idx="9949">
                  <c:v>9950</c:v>
                </c:pt>
                <c:pt idx="9950">
                  <c:v>9951</c:v>
                </c:pt>
                <c:pt idx="9951">
                  <c:v>9952</c:v>
                </c:pt>
                <c:pt idx="9952">
                  <c:v>9953</c:v>
                </c:pt>
                <c:pt idx="9953">
                  <c:v>9954</c:v>
                </c:pt>
                <c:pt idx="9954">
                  <c:v>9955</c:v>
                </c:pt>
                <c:pt idx="9955">
                  <c:v>9956</c:v>
                </c:pt>
                <c:pt idx="9956">
                  <c:v>9957</c:v>
                </c:pt>
                <c:pt idx="9957">
                  <c:v>9958</c:v>
                </c:pt>
                <c:pt idx="9958">
                  <c:v>9959</c:v>
                </c:pt>
                <c:pt idx="9959">
                  <c:v>9960</c:v>
                </c:pt>
                <c:pt idx="9960">
                  <c:v>9961</c:v>
                </c:pt>
                <c:pt idx="9961">
                  <c:v>9962</c:v>
                </c:pt>
                <c:pt idx="9962">
                  <c:v>9963</c:v>
                </c:pt>
                <c:pt idx="9963">
                  <c:v>9964</c:v>
                </c:pt>
                <c:pt idx="9964">
                  <c:v>9965</c:v>
                </c:pt>
                <c:pt idx="9965">
                  <c:v>9966</c:v>
                </c:pt>
                <c:pt idx="9966">
                  <c:v>9967</c:v>
                </c:pt>
                <c:pt idx="9967">
                  <c:v>9968</c:v>
                </c:pt>
                <c:pt idx="9968">
                  <c:v>9969</c:v>
                </c:pt>
                <c:pt idx="9969">
                  <c:v>9970</c:v>
                </c:pt>
                <c:pt idx="9970">
                  <c:v>9971</c:v>
                </c:pt>
                <c:pt idx="9971">
                  <c:v>9972</c:v>
                </c:pt>
                <c:pt idx="9972">
                  <c:v>9973</c:v>
                </c:pt>
                <c:pt idx="9973">
                  <c:v>9974</c:v>
                </c:pt>
                <c:pt idx="9974">
                  <c:v>9975</c:v>
                </c:pt>
                <c:pt idx="9975">
                  <c:v>9976</c:v>
                </c:pt>
                <c:pt idx="9976">
                  <c:v>9977</c:v>
                </c:pt>
                <c:pt idx="9977">
                  <c:v>9978</c:v>
                </c:pt>
                <c:pt idx="9978">
                  <c:v>9979</c:v>
                </c:pt>
                <c:pt idx="9979">
                  <c:v>9980</c:v>
                </c:pt>
                <c:pt idx="9980">
                  <c:v>9981</c:v>
                </c:pt>
                <c:pt idx="9981">
                  <c:v>9982</c:v>
                </c:pt>
                <c:pt idx="9982">
                  <c:v>9983</c:v>
                </c:pt>
                <c:pt idx="9983">
                  <c:v>9984</c:v>
                </c:pt>
                <c:pt idx="9984">
                  <c:v>9985</c:v>
                </c:pt>
                <c:pt idx="9985">
                  <c:v>9986</c:v>
                </c:pt>
                <c:pt idx="9986">
                  <c:v>9987</c:v>
                </c:pt>
                <c:pt idx="9987">
                  <c:v>9988</c:v>
                </c:pt>
                <c:pt idx="9988">
                  <c:v>9989</c:v>
                </c:pt>
                <c:pt idx="9989">
                  <c:v>9990</c:v>
                </c:pt>
                <c:pt idx="9990">
                  <c:v>9991</c:v>
                </c:pt>
                <c:pt idx="9991">
                  <c:v>9992</c:v>
                </c:pt>
                <c:pt idx="9992">
                  <c:v>9993</c:v>
                </c:pt>
                <c:pt idx="9993">
                  <c:v>9994</c:v>
                </c:pt>
                <c:pt idx="9994">
                  <c:v>9995</c:v>
                </c:pt>
                <c:pt idx="9995">
                  <c:v>9996</c:v>
                </c:pt>
                <c:pt idx="9996">
                  <c:v>9997</c:v>
                </c:pt>
                <c:pt idx="9997">
                  <c:v>9998</c:v>
                </c:pt>
                <c:pt idx="9998">
                  <c:v>9999</c:v>
                </c:pt>
                <c:pt idx="9999">
                  <c:v>10000</c:v>
                </c:pt>
                <c:pt idx="10000">
                  <c:v>10001</c:v>
                </c:pt>
                <c:pt idx="10001">
                  <c:v>10002</c:v>
                </c:pt>
                <c:pt idx="10002">
                  <c:v>10003</c:v>
                </c:pt>
                <c:pt idx="10003">
                  <c:v>10004</c:v>
                </c:pt>
                <c:pt idx="10004">
                  <c:v>10005</c:v>
                </c:pt>
                <c:pt idx="10005">
                  <c:v>10006</c:v>
                </c:pt>
                <c:pt idx="10006">
                  <c:v>10007</c:v>
                </c:pt>
                <c:pt idx="10007">
                  <c:v>10008</c:v>
                </c:pt>
                <c:pt idx="10008">
                  <c:v>10009</c:v>
                </c:pt>
                <c:pt idx="10009">
                  <c:v>10010</c:v>
                </c:pt>
                <c:pt idx="10010">
                  <c:v>10011</c:v>
                </c:pt>
                <c:pt idx="10011">
                  <c:v>10012</c:v>
                </c:pt>
                <c:pt idx="10012">
                  <c:v>10013</c:v>
                </c:pt>
                <c:pt idx="10013">
                  <c:v>10014</c:v>
                </c:pt>
                <c:pt idx="10014">
                  <c:v>10015</c:v>
                </c:pt>
                <c:pt idx="10015">
                  <c:v>10016</c:v>
                </c:pt>
                <c:pt idx="10016">
                  <c:v>10017</c:v>
                </c:pt>
                <c:pt idx="10017">
                  <c:v>10018</c:v>
                </c:pt>
                <c:pt idx="10018">
                  <c:v>10019</c:v>
                </c:pt>
                <c:pt idx="10019">
                  <c:v>10020</c:v>
                </c:pt>
                <c:pt idx="10020">
                  <c:v>10021</c:v>
                </c:pt>
                <c:pt idx="10021">
                  <c:v>10022</c:v>
                </c:pt>
                <c:pt idx="10022">
                  <c:v>10023</c:v>
                </c:pt>
                <c:pt idx="10023">
                  <c:v>10024</c:v>
                </c:pt>
                <c:pt idx="10024">
                  <c:v>10025</c:v>
                </c:pt>
                <c:pt idx="10025">
                  <c:v>10026</c:v>
                </c:pt>
                <c:pt idx="10026">
                  <c:v>10027</c:v>
                </c:pt>
                <c:pt idx="10027">
                  <c:v>10028</c:v>
                </c:pt>
                <c:pt idx="10028">
                  <c:v>10029</c:v>
                </c:pt>
                <c:pt idx="10029">
                  <c:v>10030</c:v>
                </c:pt>
                <c:pt idx="10030">
                  <c:v>10031</c:v>
                </c:pt>
                <c:pt idx="10031">
                  <c:v>10032</c:v>
                </c:pt>
                <c:pt idx="10032">
                  <c:v>10033</c:v>
                </c:pt>
                <c:pt idx="10033">
                  <c:v>10034</c:v>
                </c:pt>
                <c:pt idx="10034">
                  <c:v>10035</c:v>
                </c:pt>
                <c:pt idx="10035">
                  <c:v>10036</c:v>
                </c:pt>
                <c:pt idx="10036">
                  <c:v>10037</c:v>
                </c:pt>
                <c:pt idx="10037">
                  <c:v>10038</c:v>
                </c:pt>
                <c:pt idx="10038">
                  <c:v>10039</c:v>
                </c:pt>
                <c:pt idx="10039">
                  <c:v>10040</c:v>
                </c:pt>
                <c:pt idx="10040">
                  <c:v>10041</c:v>
                </c:pt>
                <c:pt idx="10041">
                  <c:v>10042</c:v>
                </c:pt>
                <c:pt idx="10042">
                  <c:v>10043</c:v>
                </c:pt>
                <c:pt idx="10043">
                  <c:v>10044</c:v>
                </c:pt>
                <c:pt idx="10044">
                  <c:v>10045</c:v>
                </c:pt>
                <c:pt idx="10045">
                  <c:v>10046</c:v>
                </c:pt>
                <c:pt idx="10046">
                  <c:v>10047</c:v>
                </c:pt>
                <c:pt idx="10047">
                  <c:v>10048</c:v>
                </c:pt>
                <c:pt idx="10048">
                  <c:v>10049</c:v>
                </c:pt>
                <c:pt idx="10049">
                  <c:v>10050</c:v>
                </c:pt>
                <c:pt idx="10050">
                  <c:v>10051</c:v>
                </c:pt>
                <c:pt idx="10051">
                  <c:v>10052</c:v>
                </c:pt>
                <c:pt idx="10052">
                  <c:v>10053</c:v>
                </c:pt>
                <c:pt idx="10053">
                  <c:v>10054</c:v>
                </c:pt>
                <c:pt idx="10054">
                  <c:v>10055</c:v>
                </c:pt>
                <c:pt idx="10055">
                  <c:v>10056</c:v>
                </c:pt>
                <c:pt idx="10056">
                  <c:v>10057</c:v>
                </c:pt>
                <c:pt idx="10057">
                  <c:v>10058</c:v>
                </c:pt>
                <c:pt idx="10058">
                  <c:v>10059</c:v>
                </c:pt>
                <c:pt idx="10059">
                  <c:v>10060</c:v>
                </c:pt>
                <c:pt idx="10060">
                  <c:v>10061</c:v>
                </c:pt>
                <c:pt idx="10061">
                  <c:v>10062</c:v>
                </c:pt>
                <c:pt idx="10062">
                  <c:v>10063</c:v>
                </c:pt>
                <c:pt idx="10063">
                  <c:v>10064</c:v>
                </c:pt>
                <c:pt idx="10064">
                  <c:v>10065</c:v>
                </c:pt>
                <c:pt idx="10065">
                  <c:v>10066</c:v>
                </c:pt>
                <c:pt idx="10066">
                  <c:v>10067</c:v>
                </c:pt>
                <c:pt idx="10067">
                  <c:v>10068</c:v>
                </c:pt>
                <c:pt idx="10068">
                  <c:v>10069</c:v>
                </c:pt>
                <c:pt idx="10069">
                  <c:v>10070</c:v>
                </c:pt>
                <c:pt idx="10070">
                  <c:v>10071</c:v>
                </c:pt>
                <c:pt idx="10071">
                  <c:v>10072</c:v>
                </c:pt>
                <c:pt idx="10072">
                  <c:v>10073</c:v>
                </c:pt>
                <c:pt idx="10073">
                  <c:v>10074</c:v>
                </c:pt>
                <c:pt idx="10074">
                  <c:v>10075</c:v>
                </c:pt>
                <c:pt idx="10075">
                  <c:v>10076</c:v>
                </c:pt>
                <c:pt idx="10076">
                  <c:v>10077</c:v>
                </c:pt>
                <c:pt idx="10077">
                  <c:v>10078</c:v>
                </c:pt>
                <c:pt idx="10078">
                  <c:v>10079</c:v>
                </c:pt>
                <c:pt idx="10079">
                  <c:v>10080</c:v>
                </c:pt>
                <c:pt idx="10080">
                  <c:v>10081</c:v>
                </c:pt>
                <c:pt idx="10081">
                  <c:v>10082</c:v>
                </c:pt>
                <c:pt idx="10082">
                  <c:v>10083</c:v>
                </c:pt>
                <c:pt idx="10083">
                  <c:v>10084</c:v>
                </c:pt>
                <c:pt idx="10084">
                  <c:v>10085</c:v>
                </c:pt>
                <c:pt idx="10085">
                  <c:v>10086</c:v>
                </c:pt>
                <c:pt idx="10086">
                  <c:v>10087</c:v>
                </c:pt>
                <c:pt idx="10087">
                  <c:v>10088</c:v>
                </c:pt>
                <c:pt idx="10088">
                  <c:v>10089</c:v>
                </c:pt>
                <c:pt idx="10089">
                  <c:v>10090</c:v>
                </c:pt>
                <c:pt idx="10090">
                  <c:v>10091</c:v>
                </c:pt>
                <c:pt idx="10091">
                  <c:v>10092</c:v>
                </c:pt>
                <c:pt idx="10092">
                  <c:v>10093</c:v>
                </c:pt>
                <c:pt idx="10093">
                  <c:v>10094</c:v>
                </c:pt>
                <c:pt idx="10094">
                  <c:v>10095</c:v>
                </c:pt>
                <c:pt idx="10095">
                  <c:v>10096</c:v>
                </c:pt>
                <c:pt idx="10096">
                  <c:v>10097</c:v>
                </c:pt>
                <c:pt idx="10097">
                  <c:v>10098</c:v>
                </c:pt>
                <c:pt idx="10098">
                  <c:v>10099</c:v>
                </c:pt>
                <c:pt idx="10099">
                  <c:v>10100</c:v>
                </c:pt>
                <c:pt idx="10100">
                  <c:v>10101</c:v>
                </c:pt>
                <c:pt idx="10101">
                  <c:v>10102</c:v>
                </c:pt>
                <c:pt idx="10102">
                  <c:v>10103</c:v>
                </c:pt>
                <c:pt idx="10103">
                  <c:v>10104</c:v>
                </c:pt>
                <c:pt idx="10104">
                  <c:v>10105</c:v>
                </c:pt>
                <c:pt idx="10105">
                  <c:v>10106</c:v>
                </c:pt>
                <c:pt idx="10106">
                  <c:v>10107</c:v>
                </c:pt>
                <c:pt idx="10107">
                  <c:v>10108</c:v>
                </c:pt>
                <c:pt idx="10108">
                  <c:v>10109</c:v>
                </c:pt>
                <c:pt idx="10109">
                  <c:v>10110</c:v>
                </c:pt>
                <c:pt idx="10110">
                  <c:v>10111</c:v>
                </c:pt>
                <c:pt idx="10111">
                  <c:v>10112</c:v>
                </c:pt>
                <c:pt idx="10112">
                  <c:v>10113</c:v>
                </c:pt>
                <c:pt idx="10113">
                  <c:v>10114</c:v>
                </c:pt>
                <c:pt idx="10114">
                  <c:v>10115</c:v>
                </c:pt>
                <c:pt idx="10115">
                  <c:v>10116</c:v>
                </c:pt>
                <c:pt idx="10116">
                  <c:v>10117</c:v>
                </c:pt>
                <c:pt idx="10117">
                  <c:v>10118</c:v>
                </c:pt>
                <c:pt idx="10118">
                  <c:v>10119</c:v>
                </c:pt>
                <c:pt idx="10119">
                  <c:v>10120</c:v>
                </c:pt>
                <c:pt idx="10120">
                  <c:v>10121</c:v>
                </c:pt>
                <c:pt idx="10121">
                  <c:v>10122</c:v>
                </c:pt>
                <c:pt idx="10122">
                  <c:v>10123</c:v>
                </c:pt>
                <c:pt idx="10123">
                  <c:v>10124</c:v>
                </c:pt>
                <c:pt idx="10124">
                  <c:v>10125</c:v>
                </c:pt>
                <c:pt idx="10125">
                  <c:v>10126</c:v>
                </c:pt>
                <c:pt idx="10126">
                  <c:v>10127</c:v>
                </c:pt>
                <c:pt idx="10127">
                  <c:v>10128</c:v>
                </c:pt>
                <c:pt idx="10128">
                  <c:v>10129</c:v>
                </c:pt>
                <c:pt idx="10129">
                  <c:v>10130</c:v>
                </c:pt>
                <c:pt idx="10130">
                  <c:v>10131</c:v>
                </c:pt>
                <c:pt idx="10131">
                  <c:v>10132</c:v>
                </c:pt>
                <c:pt idx="10132">
                  <c:v>10133</c:v>
                </c:pt>
                <c:pt idx="10133">
                  <c:v>10134</c:v>
                </c:pt>
                <c:pt idx="10134">
                  <c:v>10135</c:v>
                </c:pt>
                <c:pt idx="10135">
                  <c:v>10136</c:v>
                </c:pt>
                <c:pt idx="10136">
                  <c:v>10137</c:v>
                </c:pt>
                <c:pt idx="10137">
                  <c:v>10138</c:v>
                </c:pt>
                <c:pt idx="10138">
                  <c:v>10139</c:v>
                </c:pt>
                <c:pt idx="10139">
                  <c:v>10140</c:v>
                </c:pt>
                <c:pt idx="10140">
                  <c:v>10141</c:v>
                </c:pt>
                <c:pt idx="10141">
                  <c:v>10142</c:v>
                </c:pt>
                <c:pt idx="10142">
                  <c:v>10143</c:v>
                </c:pt>
                <c:pt idx="10143">
                  <c:v>10144</c:v>
                </c:pt>
                <c:pt idx="10144">
                  <c:v>10145</c:v>
                </c:pt>
                <c:pt idx="10145">
                  <c:v>10146</c:v>
                </c:pt>
                <c:pt idx="10146">
                  <c:v>10147</c:v>
                </c:pt>
                <c:pt idx="10147">
                  <c:v>10148</c:v>
                </c:pt>
                <c:pt idx="10148">
                  <c:v>10149</c:v>
                </c:pt>
                <c:pt idx="10149">
                  <c:v>10150</c:v>
                </c:pt>
                <c:pt idx="10150">
                  <c:v>10151</c:v>
                </c:pt>
                <c:pt idx="10151">
                  <c:v>10152</c:v>
                </c:pt>
                <c:pt idx="10152">
                  <c:v>10153</c:v>
                </c:pt>
                <c:pt idx="10153">
                  <c:v>10154</c:v>
                </c:pt>
                <c:pt idx="10154">
                  <c:v>10155</c:v>
                </c:pt>
                <c:pt idx="10155">
                  <c:v>10156</c:v>
                </c:pt>
                <c:pt idx="10156">
                  <c:v>10157</c:v>
                </c:pt>
                <c:pt idx="10157">
                  <c:v>10158</c:v>
                </c:pt>
                <c:pt idx="10158">
                  <c:v>10159</c:v>
                </c:pt>
                <c:pt idx="10159">
                  <c:v>10160</c:v>
                </c:pt>
                <c:pt idx="10160">
                  <c:v>10161</c:v>
                </c:pt>
                <c:pt idx="10161">
                  <c:v>10162</c:v>
                </c:pt>
                <c:pt idx="10162">
                  <c:v>10163</c:v>
                </c:pt>
                <c:pt idx="10163">
                  <c:v>10164</c:v>
                </c:pt>
                <c:pt idx="10164">
                  <c:v>10165</c:v>
                </c:pt>
                <c:pt idx="10165">
                  <c:v>10166</c:v>
                </c:pt>
                <c:pt idx="10166">
                  <c:v>10167</c:v>
                </c:pt>
                <c:pt idx="10167">
                  <c:v>10168</c:v>
                </c:pt>
                <c:pt idx="10168">
                  <c:v>10169</c:v>
                </c:pt>
                <c:pt idx="10169">
                  <c:v>10170</c:v>
                </c:pt>
                <c:pt idx="10170">
                  <c:v>10171</c:v>
                </c:pt>
                <c:pt idx="10171">
                  <c:v>10172</c:v>
                </c:pt>
                <c:pt idx="10172">
                  <c:v>10173</c:v>
                </c:pt>
                <c:pt idx="10173">
                  <c:v>10174</c:v>
                </c:pt>
                <c:pt idx="10174">
                  <c:v>10175</c:v>
                </c:pt>
                <c:pt idx="10175">
                  <c:v>10176</c:v>
                </c:pt>
                <c:pt idx="10176">
                  <c:v>10177</c:v>
                </c:pt>
                <c:pt idx="10177">
                  <c:v>10178</c:v>
                </c:pt>
                <c:pt idx="10178">
                  <c:v>10179</c:v>
                </c:pt>
                <c:pt idx="10179">
                  <c:v>10180</c:v>
                </c:pt>
                <c:pt idx="10180">
                  <c:v>10181</c:v>
                </c:pt>
                <c:pt idx="10181">
                  <c:v>10182</c:v>
                </c:pt>
                <c:pt idx="10182">
                  <c:v>10183</c:v>
                </c:pt>
                <c:pt idx="10183">
                  <c:v>10184</c:v>
                </c:pt>
                <c:pt idx="10184">
                  <c:v>10185</c:v>
                </c:pt>
                <c:pt idx="10185">
                  <c:v>10186</c:v>
                </c:pt>
                <c:pt idx="10186">
                  <c:v>10187</c:v>
                </c:pt>
                <c:pt idx="10187">
                  <c:v>10188</c:v>
                </c:pt>
                <c:pt idx="10188">
                  <c:v>10189</c:v>
                </c:pt>
                <c:pt idx="10189">
                  <c:v>10190</c:v>
                </c:pt>
                <c:pt idx="10190">
                  <c:v>10191</c:v>
                </c:pt>
                <c:pt idx="10191">
                  <c:v>10192</c:v>
                </c:pt>
                <c:pt idx="10192">
                  <c:v>10193</c:v>
                </c:pt>
                <c:pt idx="10193">
                  <c:v>10194</c:v>
                </c:pt>
                <c:pt idx="10194">
                  <c:v>10195</c:v>
                </c:pt>
                <c:pt idx="10195">
                  <c:v>10196</c:v>
                </c:pt>
                <c:pt idx="10196">
                  <c:v>10197</c:v>
                </c:pt>
                <c:pt idx="10197">
                  <c:v>10198</c:v>
                </c:pt>
                <c:pt idx="10198">
                  <c:v>10199</c:v>
                </c:pt>
                <c:pt idx="10199">
                  <c:v>10200</c:v>
                </c:pt>
                <c:pt idx="10200">
                  <c:v>10201</c:v>
                </c:pt>
                <c:pt idx="10201">
                  <c:v>10202</c:v>
                </c:pt>
                <c:pt idx="10202">
                  <c:v>10203</c:v>
                </c:pt>
                <c:pt idx="10203">
                  <c:v>10204</c:v>
                </c:pt>
                <c:pt idx="10204">
                  <c:v>10205</c:v>
                </c:pt>
                <c:pt idx="10205">
                  <c:v>10206</c:v>
                </c:pt>
                <c:pt idx="10206">
                  <c:v>10207</c:v>
                </c:pt>
                <c:pt idx="10207">
                  <c:v>10208</c:v>
                </c:pt>
                <c:pt idx="10208">
                  <c:v>10209</c:v>
                </c:pt>
                <c:pt idx="10209">
                  <c:v>10210</c:v>
                </c:pt>
                <c:pt idx="10210">
                  <c:v>10211</c:v>
                </c:pt>
                <c:pt idx="10211">
                  <c:v>10212</c:v>
                </c:pt>
                <c:pt idx="10212">
                  <c:v>10213</c:v>
                </c:pt>
                <c:pt idx="10213">
                  <c:v>10214</c:v>
                </c:pt>
                <c:pt idx="10214">
                  <c:v>10215</c:v>
                </c:pt>
                <c:pt idx="10215">
                  <c:v>10216</c:v>
                </c:pt>
                <c:pt idx="10216">
                  <c:v>10217</c:v>
                </c:pt>
                <c:pt idx="10217">
                  <c:v>10218</c:v>
                </c:pt>
                <c:pt idx="10218">
                  <c:v>10219</c:v>
                </c:pt>
                <c:pt idx="10219">
                  <c:v>10220</c:v>
                </c:pt>
                <c:pt idx="10220">
                  <c:v>10221</c:v>
                </c:pt>
                <c:pt idx="10221">
                  <c:v>10222</c:v>
                </c:pt>
                <c:pt idx="10222">
                  <c:v>10223</c:v>
                </c:pt>
                <c:pt idx="10223">
                  <c:v>10224</c:v>
                </c:pt>
                <c:pt idx="10224">
                  <c:v>10225</c:v>
                </c:pt>
                <c:pt idx="10225">
                  <c:v>10226</c:v>
                </c:pt>
                <c:pt idx="10226">
                  <c:v>10227</c:v>
                </c:pt>
                <c:pt idx="10227">
                  <c:v>10228</c:v>
                </c:pt>
                <c:pt idx="10228">
                  <c:v>10229</c:v>
                </c:pt>
                <c:pt idx="10229">
                  <c:v>10230</c:v>
                </c:pt>
                <c:pt idx="10230">
                  <c:v>10231</c:v>
                </c:pt>
                <c:pt idx="10231">
                  <c:v>10232</c:v>
                </c:pt>
                <c:pt idx="10232">
                  <c:v>10233</c:v>
                </c:pt>
                <c:pt idx="10233">
                  <c:v>10234</c:v>
                </c:pt>
                <c:pt idx="10234">
                  <c:v>10235</c:v>
                </c:pt>
                <c:pt idx="10235">
                  <c:v>10236</c:v>
                </c:pt>
                <c:pt idx="10236">
                  <c:v>10237</c:v>
                </c:pt>
                <c:pt idx="10237">
                  <c:v>10238</c:v>
                </c:pt>
                <c:pt idx="10238">
                  <c:v>10239</c:v>
                </c:pt>
                <c:pt idx="10239">
                  <c:v>10240</c:v>
                </c:pt>
                <c:pt idx="10240">
                  <c:v>10241</c:v>
                </c:pt>
                <c:pt idx="10241">
                  <c:v>10242</c:v>
                </c:pt>
                <c:pt idx="10242">
                  <c:v>10243</c:v>
                </c:pt>
                <c:pt idx="10243">
                  <c:v>10244</c:v>
                </c:pt>
                <c:pt idx="10244">
                  <c:v>10245</c:v>
                </c:pt>
                <c:pt idx="10245">
                  <c:v>10246</c:v>
                </c:pt>
                <c:pt idx="10246">
                  <c:v>10247</c:v>
                </c:pt>
                <c:pt idx="10247">
                  <c:v>10248</c:v>
                </c:pt>
                <c:pt idx="10248">
                  <c:v>10249</c:v>
                </c:pt>
                <c:pt idx="10249">
                  <c:v>10250</c:v>
                </c:pt>
                <c:pt idx="10250">
                  <c:v>10251</c:v>
                </c:pt>
                <c:pt idx="10251">
                  <c:v>10252</c:v>
                </c:pt>
                <c:pt idx="10252">
                  <c:v>10253</c:v>
                </c:pt>
                <c:pt idx="10253">
                  <c:v>10254</c:v>
                </c:pt>
                <c:pt idx="10254">
                  <c:v>10255</c:v>
                </c:pt>
                <c:pt idx="10255">
                  <c:v>10256</c:v>
                </c:pt>
                <c:pt idx="10256">
                  <c:v>10257</c:v>
                </c:pt>
                <c:pt idx="10257">
                  <c:v>10258</c:v>
                </c:pt>
                <c:pt idx="10258">
                  <c:v>10259</c:v>
                </c:pt>
                <c:pt idx="10259">
                  <c:v>10260</c:v>
                </c:pt>
                <c:pt idx="10260">
                  <c:v>10261</c:v>
                </c:pt>
                <c:pt idx="10261">
                  <c:v>10262</c:v>
                </c:pt>
                <c:pt idx="10262">
                  <c:v>10263</c:v>
                </c:pt>
                <c:pt idx="10263">
                  <c:v>10264</c:v>
                </c:pt>
                <c:pt idx="10264">
                  <c:v>10265</c:v>
                </c:pt>
                <c:pt idx="10265">
                  <c:v>10266</c:v>
                </c:pt>
                <c:pt idx="10266">
                  <c:v>10267</c:v>
                </c:pt>
                <c:pt idx="10267">
                  <c:v>10268</c:v>
                </c:pt>
                <c:pt idx="10268">
                  <c:v>10269</c:v>
                </c:pt>
                <c:pt idx="10269">
                  <c:v>10270</c:v>
                </c:pt>
                <c:pt idx="10270">
                  <c:v>10271</c:v>
                </c:pt>
                <c:pt idx="10271">
                  <c:v>10272</c:v>
                </c:pt>
                <c:pt idx="10272">
                  <c:v>10273</c:v>
                </c:pt>
                <c:pt idx="10273">
                  <c:v>10274</c:v>
                </c:pt>
                <c:pt idx="10274">
                  <c:v>10275</c:v>
                </c:pt>
                <c:pt idx="10275">
                  <c:v>10276</c:v>
                </c:pt>
                <c:pt idx="10276">
                  <c:v>10277</c:v>
                </c:pt>
                <c:pt idx="10277">
                  <c:v>10278</c:v>
                </c:pt>
                <c:pt idx="10278">
                  <c:v>10279</c:v>
                </c:pt>
                <c:pt idx="10279">
                  <c:v>10280</c:v>
                </c:pt>
                <c:pt idx="10280">
                  <c:v>10281</c:v>
                </c:pt>
                <c:pt idx="10281">
                  <c:v>10282</c:v>
                </c:pt>
                <c:pt idx="10282">
                  <c:v>10283</c:v>
                </c:pt>
                <c:pt idx="10283">
                  <c:v>10284</c:v>
                </c:pt>
                <c:pt idx="10284">
                  <c:v>10285</c:v>
                </c:pt>
                <c:pt idx="10285">
                  <c:v>10286</c:v>
                </c:pt>
                <c:pt idx="10286">
                  <c:v>10287</c:v>
                </c:pt>
                <c:pt idx="10287">
                  <c:v>10288</c:v>
                </c:pt>
                <c:pt idx="10288">
                  <c:v>10289</c:v>
                </c:pt>
                <c:pt idx="10289">
                  <c:v>10290</c:v>
                </c:pt>
                <c:pt idx="10290">
                  <c:v>10291</c:v>
                </c:pt>
                <c:pt idx="10291">
                  <c:v>10292</c:v>
                </c:pt>
                <c:pt idx="10292">
                  <c:v>10293</c:v>
                </c:pt>
                <c:pt idx="10293">
                  <c:v>10294</c:v>
                </c:pt>
                <c:pt idx="10294">
                  <c:v>10295</c:v>
                </c:pt>
                <c:pt idx="10295">
                  <c:v>10296</c:v>
                </c:pt>
                <c:pt idx="10296">
                  <c:v>10297</c:v>
                </c:pt>
                <c:pt idx="10297">
                  <c:v>10298</c:v>
                </c:pt>
                <c:pt idx="10298">
                  <c:v>10299</c:v>
                </c:pt>
                <c:pt idx="10299">
                  <c:v>10300</c:v>
                </c:pt>
                <c:pt idx="10300">
                  <c:v>10301</c:v>
                </c:pt>
                <c:pt idx="10301">
                  <c:v>10302</c:v>
                </c:pt>
                <c:pt idx="10302">
                  <c:v>10303</c:v>
                </c:pt>
                <c:pt idx="10303">
                  <c:v>10304</c:v>
                </c:pt>
                <c:pt idx="10304">
                  <c:v>10305</c:v>
                </c:pt>
                <c:pt idx="10305">
                  <c:v>10306</c:v>
                </c:pt>
                <c:pt idx="10306">
                  <c:v>10307</c:v>
                </c:pt>
                <c:pt idx="10307">
                  <c:v>10308</c:v>
                </c:pt>
                <c:pt idx="10308">
                  <c:v>10309</c:v>
                </c:pt>
                <c:pt idx="10309">
                  <c:v>10310</c:v>
                </c:pt>
                <c:pt idx="10310">
                  <c:v>10311</c:v>
                </c:pt>
                <c:pt idx="10311">
                  <c:v>10312</c:v>
                </c:pt>
                <c:pt idx="10312">
                  <c:v>10313</c:v>
                </c:pt>
                <c:pt idx="10313">
                  <c:v>10314</c:v>
                </c:pt>
                <c:pt idx="10314">
                  <c:v>10315</c:v>
                </c:pt>
                <c:pt idx="10315">
                  <c:v>10316</c:v>
                </c:pt>
                <c:pt idx="10316">
                  <c:v>10317</c:v>
                </c:pt>
                <c:pt idx="10317">
                  <c:v>10318</c:v>
                </c:pt>
                <c:pt idx="10318">
                  <c:v>10319</c:v>
                </c:pt>
                <c:pt idx="10319">
                  <c:v>10320</c:v>
                </c:pt>
                <c:pt idx="10320">
                  <c:v>10321</c:v>
                </c:pt>
                <c:pt idx="10321">
                  <c:v>10322</c:v>
                </c:pt>
                <c:pt idx="10322">
                  <c:v>10323</c:v>
                </c:pt>
                <c:pt idx="10323">
                  <c:v>10324</c:v>
                </c:pt>
                <c:pt idx="10324">
                  <c:v>10325</c:v>
                </c:pt>
                <c:pt idx="10325">
                  <c:v>10326</c:v>
                </c:pt>
                <c:pt idx="10326">
                  <c:v>10327</c:v>
                </c:pt>
                <c:pt idx="10327">
                  <c:v>10328</c:v>
                </c:pt>
                <c:pt idx="10328">
                  <c:v>10329</c:v>
                </c:pt>
                <c:pt idx="10329">
                  <c:v>10330</c:v>
                </c:pt>
                <c:pt idx="10330">
                  <c:v>10331</c:v>
                </c:pt>
                <c:pt idx="10331">
                  <c:v>10332</c:v>
                </c:pt>
                <c:pt idx="10332">
                  <c:v>10333</c:v>
                </c:pt>
                <c:pt idx="10333">
                  <c:v>10334</c:v>
                </c:pt>
                <c:pt idx="10334">
                  <c:v>10335</c:v>
                </c:pt>
                <c:pt idx="10335">
                  <c:v>10336</c:v>
                </c:pt>
                <c:pt idx="10336">
                  <c:v>10337</c:v>
                </c:pt>
                <c:pt idx="10337">
                  <c:v>10338</c:v>
                </c:pt>
                <c:pt idx="10338">
                  <c:v>10339</c:v>
                </c:pt>
                <c:pt idx="10339">
                  <c:v>10340</c:v>
                </c:pt>
                <c:pt idx="10340">
                  <c:v>10341</c:v>
                </c:pt>
                <c:pt idx="10341">
                  <c:v>10342</c:v>
                </c:pt>
                <c:pt idx="10342">
                  <c:v>10343</c:v>
                </c:pt>
                <c:pt idx="10343">
                  <c:v>10344</c:v>
                </c:pt>
                <c:pt idx="10344">
                  <c:v>10345</c:v>
                </c:pt>
                <c:pt idx="10345">
                  <c:v>10346</c:v>
                </c:pt>
                <c:pt idx="10346">
                  <c:v>10347</c:v>
                </c:pt>
                <c:pt idx="10347">
                  <c:v>10348</c:v>
                </c:pt>
                <c:pt idx="10348">
                  <c:v>10349</c:v>
                </c:pt>
                <c:pt idx="10349">
                  <c:v>10350</c:v>
                </c:pt>
                <c:pt idx="10350">
                  <c:v>10351</c:v>
                </c:pt>
                <c:pt idx="10351">
                  <c:v>10352</c:v>
                </c:pt>
                <c:pt idx="10352">
                  <c:v>10353</c:v>
                </c:pt>
                <c:pt idx="10353">
                  <c:v>10354</c:v>
                </c:pt>
                <c:pt idx="10354">
                  <c:v>10355</c:v>
                </c:pt>
                <c:pt idx="10355">
                  <c:v>10356</c:v>
                </c:pt>
                <c:pt idx="10356">
                  <c:v>10357</c:v>
                </c:pt>
                <c:pt idx="10357">
                  <c:v>10358</c:v>
                </c:pt>
                <c:pt idx="10358">
                  <c:v>10359</c:v>
                </c:pt>
                <c:pt idx="10359">
                  <c:v>10360</c:v>
                </c:pt>
                <c:pt idx="10360">
                  <c:v>10361</c:v>
                </c:pt>
                <c:pt idx="10361">
                  <c:v>10362</c:v>
                </c:pt>
                <c:pt idx="10362">
                  <c:v>10363</c:v>
                </c:pt>
                <c:pt idx="10363">
                  <c:v>10364</c:v>
                </c:pt>
                <c:pt idx="10364">
                  <c:v>10365</c:v>
                </c:pt>
                <c:pt idx="10365">
                  <c:v>10366</c:v>
                </c:pt>
                <c:pt idx="10366">
                  <c:v>10367</c:v>
                </c:pt>
                <c:pt idx="10367">
                  <c:v>10368</c:v>
                </c:pt>
                <c:pt idx="10368">
                  <c:v>10369</c:v>
                </c:pt>
                <c:pt idx="10369">
                  <c:v>10370</c:v>
                </c:pt>
                <c:pt idx="10370">
                  <c:v>10371</c:v>
                </c:pt>
                <c:pt idx="10371">
                  <c:v>10372</c:v>
                </c:pt>
                <c:pt idx="10372">
                  <c:v>10373</c:v>
                </c:pt>
                <c:pt idx="10373">
                  <c:v>10374</c:v>
                </c:pt>
                <c:pt idx="10374">
                  <c:v>10375</c:v>
                </c:pt>
                <c:pt idx="10375">
                  <c:v>10376</c:v>
                </c:pt>
                <c:pt idx="10376">
                  <c:v>10377</c:v>
                </c:pt>
                <c:pt idx="10377">
                  <c:v>10378</c:v>
                </c:pt>
                <c:pt idx="10378">
                  <c:v>10379</c:v>
                </c:pt>
                <c:pt idx="10379">
                  <c:v>10380</c:v>
                </c:pt>
                <c:pt idx="10380">
                  <c:v>10381</c:v>
                </c:pt>
                <c:pt idx="10381">
                  <c:v>10382</c:v>
                </c:pt>
                <c:pt idx="10382">
                  <c:v>10383</c:v>
                </c:pt>
                <c:pt idx="10383">
                  <c:v>10384</c:v>
                </c:pt>
                <c:pt idx="10384">
                  <c:v>10385</c:v>
                </c:pt>
                <c:pt idx="10385">
                  <c:v>10386</c:v>
                </c:pt>
                <c:pt idx="10386">
                  <c:v>10387</c:v>
                </c:pt>
                <c:pt idx="10387">
                  <c:v>10388</c:v>
                </c:pt>
                <c:pt idx="10388">
                  <c:v>10389</c:v>
                </c:pt>
                <c:pt idx="10389">
                  <c:v>10390</c:v>
                </c:pt>
                <c:pt idx="10390">
                  <c:v>10391</c:v>
                </c:pt>
                <c:pt idx="10391">
                  <c:v>10392</c:v>
                </c:pt>
                <c:pt idx="10392">
                  <c:v>10393</c:v>
                </c:pt>
                <c:pt idx="10393">
                  <c:v>10394</c:v>
                </c:pt>
                <c:pt idx="10394">
                  <c:v>10395</c:v>
                </c:pt>
                <c:pt idx="10395">
                  <c:v>10396</c:v>
                </c:pt>
                <c:pt idx="10396">
                  <c:v>10397</c:v>
                </c:pt>
                <c:pt idx="10397">
                  <c:v>10398</c:v>
                </c:pt>
                <c:pt idx="10398">
                  <c:v>10399</c:v>
                </c:pt>
                <c:pt idx="10399">
                  <c:v>10400</c:v>
                </c:pt>
                <c:pt idx="10400">
                  <c:v>10401</c:v>
                </c:pt>
                <c:pt idx="10401">
                  <c:v>10402</c:v>
                </c:pt>
                <c:pt idx="10402">
                  <c:v>10403</c:v>
                </c:pt>
                <c:pt idx="10403">
                  <c:v>10404</c:v>
                </c:pt>
                <c:pt idx="10404">
                  <c:v>10405</c:v>
                </c:pt>
                <c:pt idx="10405">
                  <c:v>10406</c:v>
                </c:pt>
                <c:pt idx="10406">
                  <c:v>10407</c:v>
                </c:pt>
                <c:pt idx="10407">
                  <c:v>10408</c:v>
                </c:pt>
                <c:pt idx="10408">
                  <c:v>10409</c:v>
                </c:pt>
                <c:pt idx="10409">
                  <c:v>10410</c:v>
                </c:pt>
                <c:pt idx="10410">
                  <c:v>10411</c:v>
                </c:pt>
                <c:pt idx="10411">
                  <c:v>10412</c:v>
                </c:pt>
                <c:pt idx="10412">
                  <c:v>10413</c:v>
                </c:pt>
                <c:pt idx="10413">
                  <c:v>10414</c:v>
                </c:pt>
                <c:pt idx="10414">
                  <c:v>10415</c:v>
                </c:pt>
                <c:pt idx="10415">
                  <c:v>10416</c:v>
                </c:pt>
                <c:pt idx="10416">
                  <c:v>10417</c:v>
                </c:pt>
                <c:pt idx="10417">
                  <c:v>10418</c:v>
                </c:pt>
                <c:pt idx="10418">
                  <c:v>10419</c:v>
                </c:pt>
                <c:pt idx="10419">
                  <c:v>10420</c:v>
                </c:pt>
                <c:pt idx="10420">
                  <c:v>10421</c:v>
                </c:pt>
                <c:pt idx="10421">
                  <c:v>10422</c:v>
                </c:pt>
                <c:pt idx="10422">
                  <c:v>10423</c:v>
                </c:pt>
                <c:pt idx="10423">
                  <c:v>10424</c:v>
                </c:pt>
                <c:pt idx="10424">
                  <c:v>10425</c:v>
                </c:pt>
                <c:pt idx="10425">
                  <c:v>10426</c:v>
                </c:pt>
                <c:pt idx="10426">
                  <c:v>10427</c:v>
                </c:pt>
                <c:pt idx="10427">
                  <c:v>10428</c:v>
                </c:pt>
                <c:pt idx="10428">
                  <c:v>10429</c:v>
                </c:pt>
                <c:pt idx="10429">
                  <c:v>10430</c:v>
                </c:pt>
                <c:pt idx="10430">
                  <c:v>10431</c:v>
                </c:pt>
                <c:pt idx="10431">
                  <c:v>10432</c:v>
                </c:pt>
                <c:pt idx="10432">
                  <c:v>10433</c:v>
                </c:pt>
                <c:pt idx="10433">
                  <c:v>10434</c:v>
                </c:pt>
                <c:pt idx="10434">
                  <c:v>10435</c:v>
                </c:pt>
                <c:pt idx="10435">
                  <c:v>10436</c:v>
                </c:pt>
                <c:pt idx="10436">
                  <c:v>10437</c:v>
                </c:pt>
                <c:pt idx="10437">
                  <c:v>10438</c:v>
                </c:pt>
                <c:pt idx="10438">
                  <c:v>10439</c:v>
                </c:pt>
                <c:pt idx="10439">
                  <c:v>10440</c:v>
                </c:pt>
                <c:pt idx="10440">
                  <c:v>10441</c:v>
                </c:pt>
                <c:pt idx="10441">
                  <c:v>10442</c:v>
                </c:pt>
                <c:pt idx="10442">
                  <c:v>10443</c:v>
                </c:pt>
                <c:pt idx="10443">
                  <c:v>10444</c:v>
                </c:pt>
                <c:pt idx="10444">
                  <c:v>10445</c:v>
                </c:pt>
                <c:pt idx="10445">
                  <c:v>10446</c:v>
                </c:pt>
                <c:pt idx="10446">
                  <c:v>10447</c:v>
                </c:pt>
                <c:pt idx="10447">
                  <c:v>10448</c:v>
                </c:pt>
                <c:pt idx="10448">
                  <c:v>10449</c:v>
                </c:pt>
                <c:pt idx="10449">
                  <c:v>10450</c:v>
                </c:pt>
                <c:pt idx="10450">
                  <c:v>10451</c:v>
                </c:pt>
                <c:pt idx="10451">
                  <c:v>10452</c:v>
                </c:pt>
                <c:pt idx="10452">
                  <c:v>10453</c:v>
                </c:pt>
                <c:pt idx="10453">
                  <c:v>10454</c:v>
                </c:pt>
                <c:pt idx="10454">
                  <c:v>10455</c:v>
                </c:pt>
                <c:pt idx="10455">
                  <c:v>10456</c:v>
                </c:pt>
                <c:pt idx="10456">
                  <c:v>10457</c:v>
                </c:pt>
                <c:pt idx="10457">
                  <c:v>10458</c:v>
                </c:pt>
                <c:pt idx="10458">
                  <c:v>10459</c:v>
                </c:pt>
                <c:pt idx="10459">
                  <c:v>10460</c:v>
                </c:pt>
                <c:pt idx="10460">
                  <c:v>10461</c:v>
                </c:pt>
                <c:pt idx="10461">
                  <c:v>10462</c:v>
                </c:pt>
                <c:pt idx="10462">
                  <c:v>10463</c:v>
                </c:pt>
                <c:pt idx="10463">
                  <c:v>10464</c:v>
                </c:pt>
                <c:pt idx="10464">
                  <c:v>10465</c:v>
                </c:pt>
                <c:pt idx="10465">
                  <c:v>10466</c:v>
                </c:pt>
                <c:pt idx="10466">
                  <c:v>10467</c:v>
                </c:pt>
                <c:pt idx="10467">
                  <c:v>10468</c:v>
                </c:pt>
                <c:pt idx="10468">
                  <c:v>10469</c:v>
                </c:pt>
                <c:pt idx="10469">
                  <c:v>10470</c:v>
                </c:pt>
                <c:pt idx="10470">
                  <c:v>10471</c:v>
                </c:pt>
                <c:pt idx="10471">
                  <c:v>10472</c:v>
                </c:pt>
                <c:pt idx="10472">
                  <c:v>10473</c:v>
                </c:pt>
                <c:pt idx="10473">
                  <c:v>10474</c:v>
                </c:pt>
                <c:pt idx="10474">
                  <c:v>10475</c:v>
                </c:pt>
                <c:pt idx="10475">
                  <c:v>10476</c:v>
                </c:pt>
                <c:pt idx="10476">
                  <c:v>10477</c:v>
                </c:pt>
                <c:pt idx="10477">
                  <c:v>10478</c:v>
                </c:pt>
                <c:pt idx="10478">
                  <c:v>10479</c:v>
                </c:pt>
                <c:pt idx="10479">
                  <c:v>10480</c:v>
                </c:pt>
                <c:pt idx="10480">
                  <c:v>10481</c:v>
                </c:pt>
                <c:pt idx="10481">
                  <c:v>10482</c:v>
                </c:pt>
                <c:pt idx="10482">
                  <c:v>10483</c:v>
                </c:pt>
                <c:pt idx="10483">
                  <c:v>10484</c:v>
                </c:pt>
                <c:pt idx="10484">
                  <c:v>10485</c:v>
                </c:pt>
                <c:pt idx="10485">
                  <c:v>10486</c:v>
                </c:pt>
                <c:pt idx="10486">
                  <c:v>10487</c:v>
                </c:pt>
                <c:pt idx="10487">
                  <c:v>10488</c:v>
                </c:pt>
                <c:pt idx="10488">
                  <c:v>10489</c:v>
                </c:pt>
                <c:pt idx="10489">
                  <c:v>10490</c:v>
                </c:pt>
                <c:pt idx="10490">
                  <c:v>10491</c:v>
                </c:pt>
                <c:pt idx="10491">
                  <c:v>10492</c:v>
                </c:pt>
                <c:pt idx="10492">
                  <c:v>10493</c:v>
                </c:pt>
                <c:pt idx="10493">
                  <c:v>10494</c:v>
                </c:pt>
                <c:pt idx="10494">
                  <c:v>10495</c:v>
                </c:pt>
                <c:pt idx="10495">
                  <c:v>10496</c:v>
                </c:pt>
                <c:pt idx="10496">
                  <c:v>10497</c:v>
                </c:pt>
                <c:pt idx="10497">
                  <c:v>10498</c:v>
                </c:pt>
                <c:pt idx="10498">
                  <c:v>10499</c:v>
                </c:pt>
                <c:pt idx="10499">
                  <c:v>10500</c:v>
                </c:pt>
                <c:pt idx="10500">
                  <c:v>10501</c:v>
                </c:pt>
                <c:pt idx="10501">
                  <c:v>10502</c:v>
                </c:pt>
                <c:pt idx="10502">
                  <c:v>10503</c:v>
                </c:pt>
                <c:pt idx="10503">
                  <c:v>10504</c:v>
                </c:pt>
                <c:pt idx="10504">
                  <c:v>10505</c:v>
                </c:pt>
                <c:pt idx="10505">
                  <c:v>10506</c:v>
                </c:pt>
                <c:pt idx="10506">
                  <c:v>10507</c:v>
                </c:pt>
                <c:pt idx="10507">
                  <c:v>10508</c:v>
                </c:pt>
                <c:pt idx="10508">
                  <c:v>10509</c:v>
                </c:pt>
                <c:pt idx="10509">
                  <c:v>10510</c:v>
                </c:pt>
                <c:pt idx="10510">
                  <c:v>10511</c:v>
                </c:pt>
                <c:pt idx="10511">
                  <c:v>10512</c:v>
                </c:pt>
                <c:pt idx="10512">
                  <c:v>10513</c:v>
                </c:pt>
                <c:pt idx="10513">
                  <c:v>10514</c:v>
                </c:pt>
                <c:pt idx="10514">
                  <c:v>10515</c:v>
                </c:pt>
                <c:pt idx="10515">
                  <c:v>10516</c:v>
                </c:pt>
                <c:pt idx="10516">
                  <c:v>10517</c:v>
                </c:pt>
                <c:pt idx="10517">
                  <c:v>10518</c:v>
                </c:pt>
                <c:pt idx="10518">
                  <c:v>10519</c:v>
                </c:pt>
                <c:pt idx="10519">
                  <c:v>10520</c:v>
                </c:pt>
                <c:pt idx="10520">
                  <c:v>10521</c:v>
                </c:pt>
                <c:pt idx="10521">
                  <c:v>10522</c:v>
                </c:pt>
                <c:pt idx="10522">
                  <c:v>10523</c:v>
                </c:pt>
                <c:pt idx="10523">
                  <c:v>10524</c:v>
                </c:pt>
                <c:pt idx="10524">
                  <c:v>10525</c:v>
                </c:pt>
                <c:pt idx="10525">
                  <c:v>10526</c:v>
                </c:pt>
                <c:pt idx="10526">
                  <c:v>10527</c:v>
                </c:pt>
                <c:pt idx="10527">
                  <c:v>10528</c:v>
                </c:pt>
                <c:pt idx="10528">
                  <c:v>10529</c:v>
                </c:pt>
                <c:pt idx="10529">
                  <c:v>10530</c:v>
                </c:pt>
                <c:pt idx="10530">
                  <c:v>10531</c:v>
                </c:pt>
                <c:pt idx="10531">
                  <c:v>10532</c:v>
                </c:pt>
                <c:pt idx="10532">
                  <c:v>10533</c:v>
                </c:pt>
                <c:pt idx="10533">
                  <c:v>10534</c:v>
                </c:pt>
                <c:pt idx="10534">
                  <c:v>10535</c:v>
                </c:pt>
                <c:pt idx="10535">
                  <c:v>10536</c:v>
                </c:pt>
                <c:pt idx="10536">
                  <c:v>10537</c:v>
                </c:pt>
                <c:pt idx="10537">
                  <c:v>10538</c:v>
                </c:pt>
                <c:pt idx="10538">
                  <c:v>10539</c:v>
                </c:pt>
                <c:pt idx="10539">
                  <c:v>10540</c:v>
                </c:pt>
                <c:pt idx="10540">
                  <c:v>10541</c:v>
                </c:pt>
                <c:pt idx="10541">
                  <c:v>10542</c:v>
                </c:pt>
                <c:pt idx="10542">
                  <c:v>10543</c:v>
                </c:pt>
                <c:pt idx="10543">
                  <c:v>10544</c:v>
                </c:pt>
                <c:pt idx="10544">
                  <c:v>10545</c:v>
                </c:pt>
                <c:pt idx="10545">
                  <c:v>10546</c:v>
                </c:pt>
                <c:pt idx="10546">
                  <c:v>10547</c:v>
                </c:pt>
                <c:pt idx="10547">
                  <c:v>10548</c:v>
                </c:pt>
                <c:pt idx="10548">
                  <c:v>10549</c:v>
                </c:pt>
                <c:pt idx="10549">
                  <c:v>10550</c:v>
                </c:pt>
                <c:pt idx="10550">
                  <c:v>10551</c:v>
                </c:pt>
                <c:pt idx="10551">
                  <c:v>10552</c:v>
                </c:pt>
                <c:pt idx="10552">
                  <c:v>10553</c:v>
                </c:pt>
                <c:pt idx="10553">
                  <c:v>10554</c:v>
                </c:pt>
                <c:pt idx="10554">
                  <c:v>10555</c:v>
                </c:pt>
                <c:pt idx="10555">
                  <c:v>10556</c:v>
                </c:pt>
                <c:pt idx="10556">
                  <c:v>10557</c:v>
                </c:pt>
                <c:pt idx="10557">
                  <c:v>10558</c:v>
                </c:pt>
                <c:pt idx="10558">
                  <c:v>10559</c:v>
                </c:pt>
                <c:pt idx="10559">
                  <c:v>10560</c:v>
                </c:pt>
                <c:pt idx="10560">
                  <c:v>10561</c:v>
                </c:pt>
                <c:pt idx="10561">
                  <c:v>10562</c:v>
                </c:pt>
                <c:pt idx="10562">
                  <c:v>10563</c:v>
                </c:pt>
                <c:pt idx="10563">
                  <c:v>10564</c:v>
                </c:pt>
                <c:pt idx="10564">
                  <c:v>10565</c:v>
                </c:pt>
                <c:pt idx="10565">
                  <c:v>10566</c:v>
                </c:pt>
                <c:pt idx="10566">
                  <c:v>10567</c:v>
                </c:pt>
                <c:pt idx="10567">
                  <c:v>10568</c:v>
                </c:pt>
                <c:pt idx="10568">
                  <c:v>10569</c:v>
                </c:pt>
                <c:pt idx="10569">
                  <c:v>10570</c:v>
                </c:pt>
                <c:pt idx="10570">
                  <c:v>10571</c:v>
                </c:pt>
                <c:pt idx="10571">
                  <c:v>10572</c:v>
                </c:pt>
                <c:pt idx="10572">
                  <c:v>10573</c:v>
                </c:pt>
                <c:pt idx="10573">
                  <c:v>10574</c:v>
                </c:pt>
                <c:pt idx="10574">
                  <c:v>10575</c:v>
                </c:pt>
                <c:pt idx="10575">
                  <c:v>10576</c:v>
                </c:pt>
                <c:pt idx="10576">
                  <c:v>10577</c:v>
                </c:pt>
                <c:pt idx="10577">
                  <c:v>10578</c:v>
                </c:pt>
                <c:pt idx="10578">
                  <c:v>10579</c:v>
                </c:pt>
                <c:pt idx="10579">
                  <c:v>10580</c:v>
                </c:pt>
                <c:pt idx="10580">
                  <c:v>10581</c:v>
                </c:pt>
                <c:pt idx="10581">
                  <c:v>10582</c:v>
                </c:pt>
                <c:pt idx="10582">
                  <c:v>10583</c:v>
                </c:pt>
                <c:pt idx="10583">
                  <c:v>10584</c:v>
                </c:pt>
                <c:pt idx="10584">
                  <c:v>10585</c:v>
                </c:pt>
                <c:pt idx="10585">
                  <c:v>10586</c:v>
                </c:pt>
                <c:pt idx="10586">
                  <c:v>10587</c:v>
                </c:pt>
                <c:pt idx="10587">
                  <c:v>10588</c:v>
                </c:pt>
                <c:pt idx="10588">
                  <c:v>10589</c:v>
                </c:pt>
                <c:pt idx="10589">
                  <c:v>10590</c:v>
                </c:pt>
                <c:pt idx="10590">
                  <c:v>10591</c:v>
                </c:pt>
                <c:pt idx="10591">
                  <c:v>10592</c:v>
                </c:pt>
                <c:pt idx="10592">
                  <c:v>10593</c:v>
                </c:pt>
                <c:pt idx="10593">
                  <c:v>10594</c:v>
                </c:pt>
                <c:pt idx="10594">
                  <c:v>10595</c:v>
                </c:pt>
                <c:pt idx="10595">
                  <c:v>10596</c:v>
                </c:pt>
                <c:pt idx="10596">
                  <c:v>10597</c:v>
                </c:pt>
                <c:pt idx="10597">
                  <c:v>10598</c:v>
                </c:pt>
                <c:pt idx="10598">
                  <c:v>10599</c:v>
                </c:pt>
                <c:pt idx="10599">
                  <c:v>10600</c:v>
                </c:pt>
                <c:pt idx="10600">
                  <c:v>10601</c:v>
                </c:pt>
                <c:pt idx="10601">
                  <c:v>10602</c:v>
                </c:pt>
                <c:pt idx="10602">
                  <c:v>10603</c:v>
                </c:pt>
                <c:pt idx="10603">
                  <c:v>10604</c:v>
                </c:pt>
                <c:pt idx="10604">
                  <c:v>10605</c:v>
                </c:pt>
                <c:pt idx="10605">
                  <c:v>10606</c:v>
                </c:pt>
                <c:pt idx="10606">
                  <c:v>10607</c:v>
                </c:pt>
                <c:pt idx="10607">
                  <c:v>10608</c:v>
                </c:pt>
                <c:pt idx="10608">
                  <c:v>10609</c:v>
                </c:pt>
                <c:pt idx="10609">
                  <c:v>10610</c:v>
                </c:pt>
                <c:pt idx="10610">
                  <c:v>10611</c:v>
                </c:pt>
                <c:pt idx="10611">
                  <c:v>10612</c:v>
                </c:pt>
                <c:pt idx="10612">
                  <c:v>10613</c:v>
                </c:pt>
                <c:pt idx="10613">
                  <c:v>10614</c:v>
                </c:pt>
                <c:pt idx="10614">
                  <c:v>10615</c:v>
                </c:pt>
                <c:pt idx="10615">
                  <c:v>10616</c:v>
                </c:pt>
                <c:pt idx="10616">
                  <c:v>10617</c:v>
                </c:pt>
                <c:pt idx="10617">
                  <c:v>10618</c:v>
                </c:pt>
                <c:pt idx="10618">
                  <c:v>10619</c:v>
                </c:pt>
                <c:pt idx="10619">
                  <c:v>10620</c:v>
                </c:pt>
                <c:pt idx="10620">
                  <c:v>10621</c:v>
                </c:pt>
                <c:pt idx="10621">
                  <c:v>10622</c:v>
                </c:pt>
                <c:pt idx="10622">
                  <c:v>10623</c:v>
                </c:pt>
                <c:pt idx="10623">
                  <c:v>10624</c:v>
                </c:pt>
                <c:pt idx="10624">
                  <c:v>10625</c:v>
                </c:pt>
                <c:pt idx="10625">
                  <c:v>10626</c:v>
                </c:pt>
                <c:pt idx="10626">
                  <c:v>10627</c:v>
                </c:pt>
                <c:pt idx="10627">
                  <c:v>10628</c:v>
                </c:pt>
                <c:pt idx="10628">
                  <c:v>10629</c:v>
                </c:pt>
                <c:pt idx="10629">
                  <c:v>10630</c:v>
                </c:pt>
                <c:pt idx="10630">
                  <c:v>10631</c:v>
                </c:pt>
                <c:pt idx="10631">
                  <c:v>10632</c:v>
                </c:pt>
                <c:pt idx="10632">
                  <c:v>10633</c:v>
                </c:pt>
                <c:pt idx="10633">
                  <c:v>10634</c:v>
                </c:pt>
                <c:pt idx="10634">
                  <c:v>10635</c:v>
                </c:pt>
                <c:pt idx="10635">
                  <c:v>10636</c:v>
                </c:pt>
                <c:pt idx="10636">
                  <c:v>10637</c:v>
                </c:pt>
                <c:pt idx="10637">
                  <c:v>10638</c:v>
                </c:pt>
                <c:pt idx="10638">
                  <c:v>10639</c:v>
                </c:pt>
                <c:pt idx="10639">
                  <c:v>10640</c:v>
                </c:pt>
                <c:pt idx="10640">
                  <c:v>10641</c:v>
                </c:pt>
                <c:pt idx="10641">
                  <c:v>10642</c:v>
                </c:pt>
                <c:pt idx="10642">
                  <c:v>10643</c:v>
                </c:pt>
                <c:pt idx="10643">
                  <c:v>10644</c:v>
                </c:pt>
                <c:pt idx="10644">
                  <c:v>10645</c:v>
                </c:pt>
                <c:pt idx="10645">
                  <c:v>10646</c:v>
                </c:pt>
                <c:pt idx="10646">
                  <c:v>10647</c:v>
                </c:pt>
                <c:pt idx="10647">
                  <c:v>10648</c:v>
                </c:pt>
                <c:pt idx="10648">
                  <c:v>10649</c:v>
                </c:pt>
                <c:pt idx="10649">
                  <c:v>10650</c:v>
                </c:pt>
                <c:pt idx="10650">
                  <c:v>10651</c:v>
                </c:pt>
                <c:pt idx="10651">
                  <c:v>10652</c:v>
                </c:pt>
                <c:pt idx="10652">
                  <c:v>10653</c:v>
                </c:pt>
                <c:pt idx="10653">
                  <c:v>10654</c:v>
                </c:pt>
                <c:pt idx="10654">
                  <c:v>10655</c:v>
                </c:pt>
                <c:pt idx="10655">
                  <c:v>10656</c:v>
                </c:pt>
                <c:pt idx="10656">
                  <c:v>10657</c:v>
                </c:pt>
                <c:pt idx="10657">
                  <c:v>10658</c:v>
                </c:pt>
                <c:pt idx="10658">
                  <c:v>10659</c:v>
                </c:pt>
                <c:pt idx="10659">
                  <c:v>10660</c:v>
                </c:pt>
                <c:pt idx="10660">
                  <c:v>10661</c:v>
                </c:pt>
                <c:pt idx="10661">
                  <c:v>10662</c:v>
                </c:pt>
                <c:pt idx="10662">
                  <c:v>10663</c:v>
                </c:pt>
                <c:pt idx="10663">
                  <c:v>10664</c:v>
                </c:pt>
                <c:pt idx="10664">
                  <c:v>10665</c:v>
                </c:pt>
                <c:pt idx="10665">
                  <c:v>10666</c:v>
                </c:pt>
                <c:pt idx="10666">
                  <c:v>10667</c:v>
                </c:pt>
                <c:pt idx="10667">
                  <c:v>10668</c:v>
                </c:pt>
                <c:pt idx="10668">
                  <c:v>10669</c:v>
                </c:pt>
                <c:pt idx="10669">
                  <c:v>10670</c:v>
                </c:pt>
                <c:pt idx="10670">
                  <c:v>10671</c:v>
                </c:pt>
                <c:pt idx="10671">
                  <c:v>10672</c:v>
                </c:pt>
                <c:pt idx="10672">
                  <c:v>10673</c:v>
                </c:pt>
                <c:pt idx="10673">
                  <c:v>10674</c:v>
                </c:pt>
                <c:pt idx="10674">
                  <c:v>10675</c:v>
                </c:pt>
                <c:pt idx="10675">
                  <c:v>10676</c:v>
                </c:pt>
                <c:pt idx="10676">
                  <c:v>10677</c:v>
                </c:pt>
                <c:pt idx="10677">
                  <c:v>10678</c:v>
                </c:pt>
                <c:pt idx="10678">
                  <c:v>10679</c:v>
                </c:pt>
                <c:pt idx="10679">
                  <c:v>10680</c:v>
                </c:pt>
                <c:pt idx="10680">
                  <c:v>10681</c:v>
                </c:pt>
                <c:pt idx="10681">
                  <c:v>10682</c:v>
                </c:pt>
                <c:pt idx="10682">
                  <c:v>10683</c:v>
                </c:pt>
                <c:pt idx="10683">
                  <c:v>10684</c:v>
                </c:pt>
                <c:pt idx="10684">
                  <c:v>10685</c:v>
                </c:pt>
                <c:pt idx="10685">
                  <c:v>10686</c:v>
                </c:pt>
                <c:pt idx="10686">
                  <c:v>10687</c:v>
                </c:pt>
                <c:pt idx="10687">
                  <c:v>10688</c:v>
                </c:pt>
                <c:pt idx="10688">
                  <c:v>10689</c:v>
                </c:pt>
                <c:pt idx="10689">
                  <c:v>10690</c:v>
                </c:pt>
                <c:pt idx="10690">
                  <c:v>10691</c:v>
                </c:pt>
                <c:pt idx="10691">
                  <c:v>10692</c:v>
                </c:pt>
                <c:pt idx="10692">
                  <c:v>10693</c:v>
                </c:pt>
                <c:pt idx="10693">
                  <c:v>10694</c:v>
                </c:pt>
                <c:pt idx="10694">
                  <c:v>10695</c:v>
                </c:pt>
                <c:pt idx="10695">
                  <c:v>10696</c:v>
                </c:pt>
                <c:pt idx="10696">
                  <c:v>10697</c:v>
                </c:pt>
                <c:pt idx="10697">
                  <c:v>10698</c:v>
                </c:pt>
                <c:pt idx="10698">
                  <c:v>10699</c:v>
                </c:pt>
                <c:pt idx="10699">
                  <c:v>10700</c:v>
                </c:pt>
                <c:pt idx="10700">
                  <c:v>10701</c:v>
                </c:pt>
                <c:pt idx="10701">
                  <c:v>10702</c:v>
                </c:pt>
                <c:pt idx="10702">
                  <c:v>10703</c:v>
                </c:pt>
                <c:pt idx="10703">
                  <c:v>10704</c:v>
                </c:pt>
                <c:pt idx="10704">
                  <c:v>10705</c:v>
                </c:pt>
                <c:pt idx="10705">
                  <c:v>10706</c:v>
                </c:pt>
                <c:pt idx="10706">
                  <c:v>10707</c:v>
                </c:pt>
                <c:pt idx="10707">
                  <c:v>10708</c:v>
                </c:pt>
                <c:pt idx="10708">
                  <c:v>10709</c:v>
                </c:pt>
                <c:pt idx="10709">
                  <c:v>10710</c:v>
                </c:pt>
                <c:pt idx="10710">
                  <c:v>10711</c:v>
                </c:pt>
                <c:pt idx="10711">
                  <c:v>10712</c:v>
                </c:pt>
                <c:pt idx="10712">
                  <c:v>10713</c:v>
                </c:pt>
                <c:pt idx="10713">
                  <c:v>10714</c:v>
                </c:pt>
                <c:pt idx="10714">
                  <c:v>10715</c:v>
                </c:pt>
                <c:pt idx="10715">
                  <c:v>10716</c:v>
                </c:pt>
                <c:pt idx="10716">
                  <c:v>10717</c:v>
                </c:pt>
                <c:pt idx="10717">
                  <c:v>10718</c:v>
                </c:pt>
                <c:pt idx="10718">
                  <c:v>10719</c:v>
                </c:pt>
                <c:pt idx="10719">
                  <c:v>10720</c:v>
                </c:pt>
                <c:pt idx="10720">
                  <c:v>10721</c:v>
                </c:pt>
                <c:pt idx="10721">
                  <c:v>10722</c:v>
                </c:pt>
                <c:pt idx="10722">
                  <c:v>10723</c:v>
                </c:pt>
                <c:pt idx="10723">
                  <c:v>10724</c:v>
                </c:pt>
                <c:pt idx="10724">
                  <c:v>10725</c:v>
                </c:pt>
                <c:pt idx="10725">
                  <c:v>10726</c:v>
                </c:pt>
                <c:pt idx="10726">
                  <c:v>10727</c:v>
                </c:pt>
                <c:pt idx="10727">
                  <c:v>10728</c:v>
                </c:pt>
                <c:pt idx="10728">
                  <c:v>10729</c:v>
                </c:pt>
                <c:pt idx="10729">
                  <c:v>10730</c:v>
                </c:pt>
                <c:pt idx="10730">
                  <c:v>10731</c:v>
                </c:pt>
                <c:pt idx="10731">
                  <c:v>10732</c:v>
                </c:pt>
                <c:pt idx="10732">
                  <c:v>10733</c:v>
                </c:pt>
                <c:pt idx="10733">
                  <c:v>10734</c:v>
                </c:pt>
                <c:pt idx="10734">
                  <c:v>10735</c:v>
                </c:pt>
                <c:pt idx="10735">
                  <c:v>10736</c:v>
                </c:pt>
                <c:pt idx="10736">
                  <c:v>10737</c:v>
                </c:pt>
                <c:pt idx="10737">
                  <c:v>10738</c:v>
                </c:pt>
                <c:pt idx="10738">
                  <c:v>10739</c:v>
                </c:pt>
                <c:pt idx="10739">
                  <c:v>10740</c:v>
                </c:pt>
                <c:pt idx="10740">
                  <c:v>10741</c:v>
                </c:pt>
                <c:pt idx="10741">
                  <c:v>10742</c:v>
                </c:pt>
                <c:pt idx="10742">
                  <c:v>10743</c:v>
                </c:pt>
                <c:pt idx="10743">
                  <c:v>10744</c:v>
                </c:pt>
                <c:pt idx="10744">
                  <c:v>10745</c:v>
                </c:pt>
                <c:pt idx="10745">
                  <c:v>10746</c:v>
                </c:pt>
                <c:pt idx="10746">
                  <c:v>10747</c:v>
                </c:pt>
                <c:pt idx="10747">
                  <c:v>10748</c:v>
                </c:pt>
                <c:pt idx="10748">
                  <c:v>10749</c:v>
                </c:pt>
                <c:pt idx="10749">
                  <c:v>10750</c:v>
                </c:pt>
                <c:pt idx="10750">
                  <c:v>10751</c:v>
                </c:pt>
                <c:pt idx="10751">
                  <c:v>10752</c:v>
                </c:pt>
                <c:pt idx="10752">
                  <c:v>10753</c:v>
                </c:pt>
                <c:pt idx="10753">
                  <c:v>10754</c:v>
                </c:pt>
                <c:pt idx="10754">
                  <c:v>10755</c:v>
                </c:pt>
                <c:pt idx="10755">
                  <c:v>10756</c:v>
                </c:pt>
                <c:pt idx="10756">
                  <c:v>10757</c:v>
                </c:pt>
                <c:pt idx="10757">
                  <c:v>10758</c:v>
                </c:pt>
                <c:pt idx="10758">
                  <c:v>10759</c:v>
                </c:pt>
                <c:pt idx="10759">
                  <c:v>10760</c:v>
                </c:pt>
                <c:pt idx="10760">
                  <c:v>10761</c:v>
                </c:pt>
                <c:pt idx="10761">
                  <c:v>10762</c:v>
                </c:pt>
                <c:pt idx="10762">
                  <c:v>10763</c:v>
                </c:pt>
                <c:pt idx="10763">
                  <c:v>10764</c:v>
                </c:pt>
                <c:pt idx="10764">
                  <c:v>10765</c:v>
                </c:pt>
                <c:pt idx="10765">
                  <c:v>10766</c:v>
                </c:pt>
                <c:pt idx="10766">
                  <c:v>10767</c:v>
                </c:pt>
                <c:pt idx="10767">
                  <c:v>10768</c:v>
                </c:pt>
                <c:pt idx="10768">
                  <c:v>10769</c:v>
                </c:pt>
                <c:pt idx="10769">
                  <c:v>10770</c:v>
                </c:pt>
                <c:pt idx="10770">
                  <c:v>10771</c:v>
                </c:pt>
                <c:pt idx="10771">
                  <c:v>10772</c:v>
                </c:pt>
                <c:pt idx="10772">
                  <c:v>10773</c:v>
                </c:pt>
                <c:pt idx="10773">
                  <c:v>10774</c:v>
                </c:pt>
                <c:pt idx="10774">
                  <c:v>10775</c:v>
                </c:pt>
                <c:pt idx="10775">
                  <c:v>10776</c:v>
                </c:pt>
                <c:pt idx="10776">
                  <c:v>10777</c:v>
                </c:pt>
                <c:pt idx="10777">
                  <c:v>10778</c:v>
                </c:pt>
                <c:pt idx="10778">
                  <c:v>10779</c:v>
                </c:pt>
                <c:pt idx="10779">
                  <c:v>10780</c:v>
                </c:pt>
                <c:pt idx="10780">
                  <c:v>10781</c:v>
                </c:pt>
                <c:pt idx="10781">
                  <c:v>10782</c:v>
                </c:pt>
                <c:pt idx="10782">
                  <c:v>10783</c:v>
                </c:pt>
                <c:pt idx="10783">
                  <c:v>10784</c:v>
                </c:pt>
                <c:pt idx="10784">
                  <c:v>10785</c:v>
                </c:pt>
                <c:pt idx="10785">
                  <c:v>10786</c:v>
                </c:pt>
                <c:pt idx="10786">
                  <c:v>10787</c:v>
                </c:pt>
                <c:pt idx="10787">
                  <c:v>10788</c:v>
                </c:pt>
                <c:pt idx="10788">
                  <c:v>10789</c:v>
                </c:pt>
                <c:pt idx="10789">
                  <c:v>10790</c:v>
                </c:pt>
                <c:pt idx="10790">
                  <c:v>10791</c:v>
                </c:pt>
                <c:pt idx="10791">
                  <c:v>10792</c:v>
                </c:pt>
                <c:pt idx="10792">
                  <c:v>10793</c:v>
                </c:pt>
                <c:pt idx="10793">
                  <c:v>10794</c:v>
                </c:pt>
                <c:pt idx="10794">
                  <c:v>10795</c:v>
                </c:pt>
                <c:pt idx="10795">
                  <c:v>10796</c:v>
                </c:pt>
                <c:pt idx="10796">
                  <c:v>10797</c:v>
                </c:pt>
                <c:pt idx="10797">
                  <c:v>10798</c:v>
                </c:pt>
                <c:pt idx="10798">
                  <c:v>10799</c:v>
                </c:pt>
                <c:pt idx="10799">
                  <c:v>10800</c:v>
                </c:pt>
                <c:pt idx="10800">
                  <c:v>10801</c:v>
                </c:pt>
                <c:pt idx="10801">
                  <c:v>10802</c:v>
                </c:pt>
                <c:pt idx="10802">
                  <c:v>10803</c:v>
                </c:pt>
                <c:pt idx="10803">
                  <c:v>10804</c:v>
                </c:pt>
                <c:pt idx="10804">
                  <c:v>10805</c:v>
                </c:pt>
                <c:pt idx="10805">
                  <c:v>10806</c:v>
                </c:pt>
                <c:pt idx="10806">
                  <c:v>10807</c:v>
                </c:pt>
                <c:pt idx="10807">
                  <c:v>10808</c:v>
                </c:pt>
                <c:pt idx="10808">
                  <c:v>10809</c:v>
                </c:pt>
                <c:pt idx="10809">
                  <c:v>10810</c:v>
                </c:pt>
                <c:pt idx="10810">
                  <c:v>10811</c:v>
                </c:pt>
                <c:pt idx="10811">
                  <c:v>10812</c:v>
                </c:pt>
                <c:pt idx="10812">
                  <c:v>10813</c:v>
                </c:pt>
                <c:pt idx="10813">
                  <c:v>10814</c:v>
                </c:pt>
                <c:pt idx="10814">
                  <c:v>10815</c:v>
                </c:pt>
                <c:pt idx="10815">
                  <c:v>10816</c:v>
                </c:pt>
                <c:pt idx="10816">
                  <c:v>10817</c:v>
                </c:pt>
                <c:pt idx="10817">
                  <c:v>10818</c:v>
                </c:pt>
                <c:pt idx="10818">
                  <c:v>10819</c:v>
                </c:pt>
                <c:pt idx="10819">
                  <c:v>10820</c:v>
                </c:pt>
                <c:pt idx="10820">
                  <c:v>10821</c:v>
                </c:pt>
                <c:pt idx="10821">
                  <c:v>10822</c:v>
                </c:pt>
                <c:pt idx="10822">
                  <c:v>10823</c:v>
                </c:pt>
                <c:pt idx="10823">
                  <c:v>10824</c:v>
                </c:pt>
                <c:pt idx="10824">
                  <c:v>10825</c:v>
                </c:pt>
                <c:pt idx="10825">
                  <c:v>10826</c:v>
                </c:pt>
                <c:pt idx="10826">
                  <c:v>10827</c:v>
                </c:pt>
                <c:pt idx="10827">
                  <c:v>10828</c:v>
                </c:pt>
                <c:pt idx="10828">
                  <c:v>10829</c:v>
                </c:pt>
                <c:pt idx="10829">
                  <c:v>10830</c:v>
                </c:pt>
                <c:pt idx="10830">
                  <c:v>10831</c:v>
                </c:pt>
                <c:pt idx="10831">
                  <c:v>10832</c:v>
                </c:pt>
                <c:pt idx="10832">
                  <c:v>10833</c:v>
                </c:pt>
                <c:pt idx="10833">
                  <c:v>10834</c:v>
                </c:pt>
                <c:pt idx="10834">
                  <c:v>10835</c:v>
                </c:pt>
                <c:pt idx="10835">
                  <c:v>10836</c:v>
                </c:pt>
                <c:pt idx="10836">
                  <c:v>10837</c:v>
                </c:pt>
                <c:pt idx="10837">
                  <c:v>10838</c:v>
                </c:pt>
                <c:pt idx="10838">
                  <c:v>10839</c:v>
                </c:pt>
                <c:pt idx="10839">
                  <c:v>10840</c:v>
                </c:pt>
                <c:pt idx="10840">
                  <c:v>10841</c:v>
                </c:pt>
                <c:pt idx="10841">
                  <c:v>10842</c:v>
                </c:pt>
                <c:pt idx="10842">
                  <c:v>10843</c:v>
                </c:pt>
                <c:pt idx="10843">
                  <c:v>10844</c:v>
                </c:pt>
                <c:pt idx="10844">
                  <c:v>10845</c:v>
                </c:pt>
                <c:pt idx="10845">
                  <c:v>10846</c:v>
                </c:pt>
                <c:pt idx="10846">
                  <c:v>10847</c:v>
                </c:pt>
                <c:pt idx="10847">
                  <c:v>10848</c:v>
                </c:pt>
                <c:pt idx="10848">
                  <c:v>10849</c:v>
                </c:pt>
                <c:pt idx="10849">
                  <c:v>10850</c:v>
                </c:pt>
                <c:pt idx="10850">
                  <c:v>10851</c:v>
                </c:pt>
                <c:pt idx="10851">
                  <c:v>10852</c:v>
                </c:pt>
                <c:pt idx="10852">
                  <c:v>10853</c:v>
                </c:pt>
                <c:pt idx="10853">
                  <c:v>10854</c:v>
                </c:pt>
                <c:pt idx="10854">
                  <c:v>10855</c:v>
                </c:pt>
                <c:pt idx="10855">
                  <c:v>10856</c:v>
                </c:pt>
                <c:pt idx="10856">
                  <c:v>10857</c:v>
                </c:pt>
                <c:pt idx="10857">
                  <c:v>10858</c:v>
                </c:pt>
                <c:pt idx="10858">
                  <c:v>10859</c:v>
                </c:pt>
                <c:pt idx="10859">
                  <c:v>10860</c:v>
                </c:pt>
                <c:pt idx="10860">
                  <c:v>10861</c:v>
                </c:pt>
                <c:pt idx="10861">
                  <c:v>10862</c:v>
                </c:pt>
                <c:pt idx="10862">
                  <c:v>10863</c:v>
                </c:pt>
                <c:pt idx="10863">
                  <c:v>10864</c:v>
                </c:pt>
                <c:pt idx="10864">
                  <c:v>10865</c:v>
                </c:pt>
                <c:pt idx="10865">
                  <c:v>10866</c:v>
                </c:pt>
                <c:pt idx="10866">
                  <c:v>10867</c:v>
                </c:pt>
                <c:pt idx="10867">
                  <c:v>10868</c:v>
                </c:pt>
                <c:pt idx="10868">
                  <c:v>10869</c:v>
                </c:pt>
                <c:pt idx="10869">
                  <c:v>10870</c:v>
                </c:pt>
                <c:pt idx="10870">
                  <c:v>10871</c:v>
                </c:pt>
                <c:pt idx="10871">
                  <c:v>10872</c:v>
                </c:pt>
                <c:pt idx="10872">
                  <c:v>10873</c:v>
                </c:pt>
                <c:pt idx="10873">
                  <c:v>10874</c:v>
                </c:pt>
                <c:pt idx="10874">
                  <c:v>10875</c:v>
                </c:pt>
                <c:pt idx="10875">
                  <c:v>10876</c:v>
                </c:pt>
                <c:pt idx="10876">
                  <c:v>10877</c:v>
                </c:pt>
                <c:pt idx="10877">
                  <c:v>10878</c:v>
                </c:pt>
                <c:pt idx="10878">
                  <c:v>10879</c:v>
                </c:pt>
                <c:pt idx="10879">
                  <c:v>10880</c:v>
                </c:pt>
                <c:pt idx="10880">
                  <c:v>10881</c:v>
                </c:pt>
                <c:pt idx="10881">
                  <c:v>10882</c:v>
                </c:pt>
                <c:pt idx="10882">
                  <c:v>10883</c:v>
                </c:pt>
                <c:pt idx="10883">
                  <c:v>10884</c:v>
                </c:pt>
                <c:pt idx="10884">
                  <c:v>10885</c:v>
                </c:pt>
                <c:pt idx="10885">
                  <c:v>10886</c:v>
                </c:pt>
                <c:pt idx="10886">
                  <c:v>10887</c:v>
                </c:pt>
                <c:pt idx="10887">
                  <c:v>10888</c:v>
                </c:pt>
                <c:pt idx="10888">
                  <c:v>10889</c:v>
                </c:pt>
                <c:pt idx="10889">
                  <c:v>10890</c:v>
                </c:pt>
                <c:pt idx="10890">
                  <c:v>10891</c:v>
                </c:pt>
                <c:pt idx="10891">
                  <c:v>10892</c:v>
                </c:pt>
                <c:pt idx="10892">
                  <c:v>10893</c:v>
                </c:pt>
                <c:pt idx="10893">
                  <c:v>10894</c:v>
                </c:pt>
                <c:pt idx="10894">
                  <c:v>10895</c:v>
                </c:pt>
                <c:pt idx="10895">
                  <c:v>10896</c:v>
                </c:pt>
                <c:pt idx="10896">
                  <c:v>10897</c:v>
                </c:pt>
                <c:pt idx="10897">
                  <c:v>10898</c:v>
                </c:pt>
                <c:pt idx="10898">
                  <c:v>10899</c:v>
                </c:pt>
                <c:pt idx="10899">
                  <c:v>10900</c:v>
                </c:pt>
                <c:pt idx="10900">
                  <c:v>10901</c:v>
                </c:pt>
                <c:pt idx="10901">
                  <c:v>10902</c:v>
                </c:pt>
                <c:pt idx="10902">
                  <c:v>10903</c:v>
                </c:pt>
                <c:pt idx="10903">
                  <c:v>10904</c:v>
                </c:pt>
                <c:pt idx="10904">
                  <c:v>10905</c:v>
                </c:pt>
                <c:pt idx="10905">
                  <c:v>10906</c:v>
                </c:pt>
                <c:pt idx="10906">
                  <c:v>10907</c:v>
                </c:pt>
                <c:pt idx="10907">
                  <c:v>10908</c:v>
                </c:pt>
                <c:pt idx="10908">
                  <c:v>10909</c:v>
                </c:pt>
                <c:pt idx="10909">
                  <c:v>10910</c:v>
                </c:pt>
                <c:pt idx="10910">
                  <c:v>10911</c:v>
                </c:pt>
                <c:pt idx="10911">
                  <c:v>10912</c:v>
                </c:pt>
                <c:pt idx="10912">
                  <c:v>10913</c:v>
                </c:pt>
                <c:pt idx="10913">
                  <c:v>10914</c:v>
                </c:pt>
                <c:pt idx="10914">
                  <c:v>10915</c:v>
                </c:pt>
                <c:pt idx="10915">
                  <c:v>10916</c:v>
                </c:pt>
                <c:pt idx="10916">
                  <c:v>10917</c:v>
                </c:pt>
                <c:pt idx="10917">
                  <c:v>10918</c:v>
                </c:pt>
                <c:pt idx="10918">
                  <c:v>10919</c:v>
                </c:pt>
                <c:pt idx="10919">
                  <c:v>10920</c:v>
                </c:pt>
                <c:pt idx="10920">
                  <c:v>10921</c:v>
                </c:pt>
                <c:pt idx="10921">
                  <c:v>10922</c:v>
                </c:pt>
                <c:pt idx="10922">
                  <c:v>10923</c:v>
                </c:pt>
                <c:pt idx="10923">
                  <c:v>10924</c:v>
                </c:pt>
                <c:pt idx="10924">
                  <c:v>10925</c:v>
                </c:pt>
                <c:pt idx="10925">
                  <c:v>10926</c:v>
                </c:pt>
                <c:pt idx="10926">
                  <c:v>10927</c:v>
                </c:pt>
                <c:pt idx="10927">
                  <c:v>10928</c:v>
                </c:pt>
                <c:pt idx="10928">
                  <c:v>10929</c:v>
                </c:pt>
                <c:pt idx="10929">
                  <c:v>10930</c:v>
                </c:pt>
                <c:pt idx="10930">
                  <c:v>10931</c:v>
                </c:pt>
                <c:pt idx="10931">
                  <c:v>10932</c:v>
                </c:pt>
                <c:pt idx="10932">
                  <c:v>10933</c:v>
                </c:pt>
                <c:pt idx="10933">
                  <c:v>10934</c:v>
                </c:pt>
                <c:pt idx="10934">
                  <c:v>10935</c:v>
                </c:pt>
                <c:pt idx="10935">
                  <c:v>10936</c:v>
                </c:pt>
                <c:pt idx="10936">
                  <c:v>10937</c:v>
                </c:pt>
                <c:pt idx="10937">
                  <c:v>10938</c:v>
                </c:pt>
                <c:pt idx="10938">
                  <c:v>10939</c:v>
                </c:pt>
                <c:pt idx="10939">
                  <c:v>10940</c:v>
                </c:pt>
                <c:pt idx="10940">
                  <c:v>10941</c:v>
                </c:pt>
                <c:pt idx="10941">
                  <c:v>10942</c:v>
                </c:pt>
                <c:pt idx="10942">
                  <c:v>10943</c:v>
                </c:pt>
                <c:pt idx="10943">
                  <c:v>10944</c:v>
                </c:pt>
                <c:pt idx="10944">
                  <c:v>10945</c:v>
                </c:pt>
                <c:pt idx="10945">
                  <c:v>10946</c:v>
                </c:pt>
                <c:pt idx="10946">
                  <c:v>10947</c:v>
                </c:pt>
                <c:pt idx="10947">
                  <c:v>10948</c:v>
                </c:pt>
                <c:pt idx="10948">
                  <c:v>10949</c:v>
                </c:pt>
                <c:pt idx="10949">
                  <c:v>10950</c:v>
                </c:pt>
                <c:pt idx="10950">
                  <c:v>10951</c:v>
                </c:pt>
                <c:pt idx="10951">
                  <c:v>10952</c:v>
                </c:pt>
                <c:pt idx="10952">
                  <c:v>10953</c:v>
                </c:pt>
                <c:pt idx="10953">
                  <c:v>10954</c:v>
                </c:pt>
                <c:pt idx="10954">
                  <c:v>10955</c:v>
                </c:pt>
                <c:pt idx="10955">
                  <c:v>10956</c:v>
                </c:pt>
                <c:pt idx="10956">
                  <c:v>10957</c:v>
                </c:pt>
                <c:pt idx="10957">
                  <c:v>10958</c:v>
                </c:pt>
                <c:pt idx="10958">
                  <c:v>10959</c:v>
                </c:pt>
                <c:pt idx="10959">
                  <c:v>10960</c:v>
                </c:pt>
                <c:pt idx="10960">
                  <c:v>10961</c:v>
                </c:pt>
                <c:pt idx="10961">
                  <c:v>10962</c:v>
                </c:pt>
                <c:pt idx="10962">
                  <c:v>10963</c:v>
                </c:pt>
                <c:pt idx="10963">
                  <c:v>10964</c:v>
                </c:pt>
                <c:pt idx="10964">
                  <c:v>10965</c:v>
                </c:pt>
                <c:pt idx="10965">
                  <c:v>10966</c:v>
                </c:pt>
                <c:pt idx="10966">
                  <c:v>10967</c:v>
                </c:pt>
                <c:pt idx="10967">
                  <c:v>10968</c:v>
                </c:pt>
                <c:pt idx="10968">
                  <c:v>10969</c:v>
                </c:pt>
                <c:pt idx="10969">
                  <c:v>10970</c:v>
                </c:pt>
                <c:pt idx="10970">
                  <c:v>10971</c:v>
                </c:pt>
                <c:pt idx="10971">
                  <c:v>10972</c:v>
                </c:pt>
                <c:pt idx="10972">
                  <c:v>10973</c:v>
                </c:pt>
                <c:pt idx="10973">
                  <c:v>10974</c:v>
                </c:pt>
                <c:pt idx="10974">
                  <c:v>10975</c:v>
                </c:pt>
                <c:pt idx="10975">
                  <c:v>10976</c:v>
                </c:pt>
                <c:pt idx="10976">
                  <c:v>10977</c:v>
                </c:pt>
                <c:pt idx="10977">
                  <c:v>10978</c:v>
                </c:pt>
                <c:pt idx="10978">
                  <c:v>10979</c:v>
                </c:pt>
                <c:pt idx="10979">
                  <c:v>10980</c:v>
                </c:pt>
                <c:pt idx="10980">
                  <c:v>10981</c:v>
                </c:pt>
                <c:pt idx="10981">
                  <c:v>10982</c:v>
                </c:pt>
                <c:pt idx="10982">
                  <c:v>10983</c:v>
                </c:pt>
                <c:pt idx="10983">
                  <c:v>10984</c:v>
                </c:pt>
                <c:pt idx="10984">
                  <c:v>10985</c:v>
                </c:pt>
                <c:pt idx="10985">
                  <c:v>10986</c:v>
                </c:pt>
                <c:pt idx="10986">
                  <c:v>10987</c:v>
                </c:pt>
                <c:pt idx="10987">
                  <c:v>10988</c:v>
                </c:pt>
                <c:pt idx="10988">
                  <c:v>10989</c:v>
                </c:pt>
                <c:pt idx="10989">
                  <c:v>10990</c:v>
                </c:pt>
                <c:pt idx="10990">
                  <c:v>10991</c:v>
                </c:pt>
                <c:pt idx="10991">
                  <c:v>10992</c:v>
                </c:pt>
                <c:pt idx="10992">
                  <c:v>10993</c:v>
                </c:pt>
                <c:pt idx="10993">
                  <c:v>10994</c:v>
                </c:pt>
                <c:pt idx="10994">
                  <c:v>10995</c:v>
                </c:pt>
                <c:pt idx="10995">
                  <c:v>10996</c:v>
                </c:pt>
                <c:pt idx="10996">
                  <c:v>10997</c:v>
                </c:pt>
                <c:pt idx="10997">
                  <c:v>10998</c:v>
                </c:pt>
                <c:pt idx="10998">
                  <c:v>10999</c:v>
                </c:pt>
                <c:pt idx="10999">
                  <c:v>11000</c:v>
                </c:pt>
                <c:pt idx="11000">
                  <c:v>11001</c:v>
                </c:pt>
                <c:pt idx="11001">
                  <c:v>11002</c:v>
                </c:pt>
                <c:pt idx="11002">
                  <c:v>11003</c:v>
                </c:pt>
                <c:pt idx="11003">
                  <c:v>11004</c:v>
                </c:pt>
                <c:pt idx="11004">
                  <c:v>11005</c:v>
                </c:pt>
                <c:pt idx="11005">
                  <c:v>11006</c:v>
                </c:pt>
                <c:pt idx="11006">
                  <c:v>11007</c:v>
                </c:pt>
                <c:pt idx="11007">
                  <c:v>11008</c:v>
                </c:pt>
                <c:pt idx="11008">
                  <c:v>11009</c:v>
                </c:pt>
                <c:pt idx="11009">
                  <c:v>11010</c:v>
                </c:pt>
                <c:pt idx="11010">
                  <c:v>11011</c:v>
                </c:pt>
                <c:pt idx="11011">
                  <c:v>11012</c:v>
                </c:pt>
                <c:pt idx="11012">
                  <c:v>11013</c:v>
                </c:pt>
                <c:pt idx="11013">
                  <c:v>11014</c:v>
                </c:pt>
                <c:pt idx="11014">
                  <c:v>11015</c:v>
                </c:pt>
                <c:pt idx="11015">
                  <c:v>11016</c:v>
                </c:pt>
                <c:pt idx="11016">
                  <c:v>11017</c:v>
                </c:pt>
                <c:pt idx="11017">
                  <c:v>11018</c:v>
                </c:pt>
                <c:pt idx="11018">
                  <c:v>11019</c:v>
                </c:pt>
                <c:pt idx="11019">
                  <c:v>11020</c:v>
                </c:pt>
                <c:pt idx="11020">
                  <c:v>11021</c:v>
                </c:pt>
                <c:pt idx="11021">
                  <c:v>11022</c:v>
                </c:pt>
                <c:pt idx="11022">
                  <c:v>11023</c:v>
                </c:pt>
                <c:pt idx="11023">
                  <c:v>11024</c:v>
                </c:pt>
                <c:pt idx="11024">
                  <c:v>11025</c:v>
                </c:pt>
                <c:pt idx="11025">
                  <c:v>11026</c:v>
                </c:pt>
                <c:pt idx="11026">
                  <c:v>11027</c:v>
                </c:pt>
                <c:pt idx="11027">
                  <c:v>11028</c:v>
                </c:pt>
                <c:pt idx="11028">
                  <c:v>11029</c:v>
                </c:pt>
                <c:pt idx="11029">
                  <c:v>11030</c:v>
                </c:pt>
                <c:pt idx="11030">
                  <c:v>11031</c:v>
                </c:pt>
                <c:pt idx="11031">
                  <c:v>11032</c:v>
                </c:pt>
                <c:pt idx="11032">
                  <c:v>11033</c:v>
                </c:pt>
                <c:pt idx="11033">
                  <c:v>11034</c:v>
                </c:pt>
                <c:pt idx="11034">
                  <c:v>11035</c:v>
                </c:pt>
                <c:pt idx="11035">
                  <c:v>11036</c:v>
                </c:pt>
                <c:pt idx="11036">
                  <c:v>11037</c:v>
                </c:pt>
                <c:pt idx="11037">
                  <c:v>11038</c:v>
                </c:pt>
                <c:pt idx="11038">
                  <c:v>11039</c:v>
                </c:pt>
                <c:pt idx="11039">
                  <c:v>11040</c:v>
                </c:pt>
                <c:pt idx="11040">
                  <c:v>11041</c:v>
                </c:pt>
                <c:pt idx="11041">
                  <c:v>11042</c:v>
                </c:pt>
                <c:pt idx="11042">
                  <c:v>11043</c:v>
                </c:pt>
                <c:pt idx="11043">
                  <c:v>11044</c:v>
                </c:pt>
                <c:pt idx="11044">
                  <c:v>11045</c:v>
                </c:pt>
                <c:pt idx="11045">
                  <c:v>11046</c:v>
                </c:pt>
                <c:pt idx="11046">
                  <c:v>11047</c:v>
                </c:pt>
                <c:pt idx="11047">
                  <c:v>11048</c:v>
                </c:pt>
                <c:pt idx="11048">
                  <c:v>11049</c:v>
                </c:pt>
                <c:pt idx="11049">
                  <c:v>11050</c:v>
                </c:pt>
                <c:pt idx="11050">
                  <c:v>11051</c:v>
                </c:pt>
                <c:pt idx="11051">
                  <c:v>11052</c:v>
                </c:pt>
                <c:pt idx="11052">
                  <c:v>11053</c:v>
                </c:pt>
                <c:pt idx="11053">
                  <c:v>11054</c:v>
                </c:pt>
                <c:pt idx="11054">
                  <c:v>11055</c:v>
                </c:pt>
                <c:pt idx="11055">
                  <c:v>11056</c:v>
                </c:pt>
                <c:pt idx="11056">
                  <c:v>11057</c:v>
                </c:pt>
                <c:pt idx="11057">
                  <c:v>11058</c:v>
                </c:pt>
                <c:pt idx="11058">
                  <c:v>11059</c:v>
                </c:pt>
                <c:pt idx="11059">
                  <c:v>11060</c:v>
                </c:pt>
                <c:pt idx="11060">
                  <c:v>11061</c:v>
                </c:pt>
                <c:pt idx="11061">
                  <c:v>11062</c:v>
                </c:pt>
                <c:pt idx="11062">
                  <c:v>11063</c:v>
                </c:pt>
                <c:pt idx="11063">
                  <c:v>11064</c:v>
                </c:pt>
                <c:pt idx="11064">
                  <c:v>11065</c:v>
                </c:pt>
                <c:pt idx="11065">
                  <c:v>11066</c:v>
                </c:pt>
                <c:pt idx="11066">
                  <c:v>11067</c:v>
                </c:pt>
                <c:pt idx="11067">
                  <c:v>11068</c:v>
                </c:pt>
                <c:pt idx="11068">
                  <c:v>11069</c:v>
                </c:pt>
                <c:pt idx="11069">
                  <c:v>11070</c:v>
                </c:pt>
                <c:pt idx="11070">
                  <c:v>11071</c:v>
                </c:pt>
                <c:pt idx="11071">
                  <c:v>11072</c:v>
                </c:pt>
                <c:pt idx="11072">
                  <c:v>11073</c:v>
                </c:pt>
                <c:pt idx="11073">
                  <c:v>11074</c:v>
                </c:pt>
                <c:pt idx="11074">
                  <c:v>11075</c:v>
                </c:pt>
                <c:pt idx="11075">
                  <c:v>11076</c:v>
                </c:pt>
                <c:pt idx="11076">
                  <c:v>11077</c:v>
                </c:pt>
                <c:pt idx="11077">
                  <c:v>11078</c:v>
                </c:pt>
                <c:pt idx="11078">
                  <c:v>11079</c:v>
                </c:pt>
                <c:pt idx="11079">
                  <c:v>11080</c:v>
                </c:pt>
                <c:pt idx="11080">
                  <c:v>11081</c:v>
                </c:pt>
                <c:pt idx="11081">
                  <c:v>11082</c:v>
                </c:pt>
                <c:pt idx="11082">
                  <c:v>11083</c:v>
                </c:pt>
                <c:pt idx="11083">
                  <c:v>11084</c:v>
                </c:pt>
                <c:pt idx="11084">
                  <c:v>11085</c:v>
                </c:pt>
                <c:pt idx="11085">
                  <c:v>11086</c:v>
                </c:pt>
                <c:pt idx="11086">
                  <c:v>11087</c:v>
                </c:pt>
                <c:pt idx="11087">
                  <c:v>11088</c:v>
                </c:pt>
                <c:pt idx="11088">
                  <c:v>11089</c:v>
                </c:pt>
                <c:pt idx="11089">
                  <c:v>11090</c:v>
                </c:pt>
                <c:pt idx="11090">
                  <c:v>11091</c:v>
                </c:pt>
                <c:pt idx="11091">
                  <c:v>11092</c:v>
                </c:pt>
                <c:pt idx="11092">
                  <c:v>11093</c:v>
                </c:pt>
                <c:pt idx="11093">
                  <c:v>11094</c:v>
                </c:pt>
                <c:pt idx="11094">
                  <c:v>11095</c:v>
                </c:pt>
                <c:pt idx="11095">
                  <c:v>11096</c:v>
                </c:pt>
                <c:pt idx="11096">
                  <c:v>11097</c:v>
                </c:pt>
                <c:pt idx="11097">
                  <c:v>11098</c:v>
                </c:pt>
                <c:pt idx="11098">
                  <c:v>11099</c:v>
                </c:pt>
                <c:pt idx="11099">
                  <c:v>11100</c:v>
                </c:pt>
                <c:pt idx="11100">
                  <c:v>11101</c:v>
                </c:pt>
                <c:pt idx="11101">
                  <c:v>11102</c:v>
                </c:pt>
                <c:pt idx="11102">
                  <c:v>11103</c:v>
                </c:pt>
                <c:pt idx="11103">
                  <c:v>11104</c:v>
                </c:pt>
                <c:pt idx="11104">
                  <c:v>11105</c:v>
                </c:pt>
                <c:pt idx="11105">
                  <c:v>11106</c:v>
                </c:pt>
                <c:pt idx="11106">
                  <c:v>11107</c:v>
                </c:pt>
                <c:pt idx="11107">
                  <c:v>11108</c:v>
                </c:pt>
                <c:pt idx="11108">
                  <c:v>11109</c:v>
                </c:pt>
                <c:pt idx="11109">
                  <c:v>11110</c:v>
                </c:pt>
                <c:pt idx="11110">
                  <c:v>11111</c:v>
                </c:pt>
                <c:pt idx="11111">
                  <c:v>11112</c:v>
                </c:pt>
                <c:pt idx="11112">
                  <c:v>11113</c:v>
                </c:pt>
                <c:pt idx="11113">
                  <c:v>11114</c:v>
                </c:pt>
                <c:pt idx="11114">
                  <c:v>11115</c:v>
                </c:pt>
                <c:pt idx="11115">
                  <c:v>11116</c:v>
                </c:pt>
                <c:pt idx="11116">
                  <c:v>11117</c:v>
                </c:pt>
                <c:pt idx="11117">
                  <c:v>11118</c:v>
                </c:pt>
                <c:pt idx="11118">
                  <c:v>11119</c:v>
                </c:pt>
                <c:pt idx="11119">
                  <c:v>11120</c:v>
                </c:pt>
                <c:pt idx="11120">
                  <c:v>11121</c:v>
                </c:pt>
                <c:pt idx="11121">
                  <c:v>11122</c:v>
                </c:pt>
                <c:pt idx="11122">
                  <c:v>11123</c:v>
                </c:pt>
                <c:pt idx="11123">
                  <c:v>11124</c:v>
                </c:pt>
                <c:pt idx="11124">
                  <c:v>11125</c:v>
                </c:pt>
                <c:pt idx="11125">
                  <c:v>11126</c:v>
                </c:pt>
                <c:pt idx="11126">
                  <c:v>11127</c:v>
                </c:pt>
                <c:pt idx="11127">
                  <c:v>11128</c:v>
                </c:pt>
                <c:pt idx="11128">
                  <c:v>11129</c:v>
                </c:pt>
                <c:pt idx="11129">
                  <c:v>11130</c:v>
                </c:pt>
                <c:pt idx="11130">
                  <c:v>11131</c:v>
                </c:pt>
                <c:pt idx="11131">
                  <c:v>11132</c:v>
                </c:pt>
                <c:pt idx="11132">
                  <c:v>11133</c:v>
                </c:pt>
                <c:pt idx="11133">
                  <c:v>11134</c:v>
                </c:pt>
                <c:pt idx="11134">
                  <c:v>11135</c:v>
                </c:pt>
                <c:pt idx="11135">
                  <c:v>11136</c:v>
                </c:pt>
                <c:pt idx="11136">
                  <c:v>11137</c:v>
                </c:pt>
                <c:pt idx="11137">
                  <c:v>11138</c:v>
                </c:pt>
                <c:pt idx="11138">
                  <c:v>11139</c:v>
                </c:pt>
                <c:pt idx="11139">
                  <c:v>11140</c:v>
                </c:pt>
                <c:pt idx="11140">
                  <c:v>11141</c:v>
                </c:pt>
                <c:pt idx="11141">
                  <c:v>11142</c:v>
                </c:pt>
                <c:pt idx="11142">
                  <c:v>11143</c:v>
                </c:pt>
                <c:pt idx="11143">
                  <c:v>11144</c:v>
                </c:pt>
                <c:pt idx="11144">
                  <c:v>11145</c:v>
                </c:pt>
                <c:pt idx="11145">
                  <c:v>11146</c:v>
                </c:pt>
                <c:pt idx="11146">
                  <c:v>11147</c:v>
                </c:pt>
                <c:pt idx="11147">
                  <c:v>11148</c:v>
                </c:pt>
                <c:pt idx="11148">
                  <c:v>11149</c:v>
                </c:pt>
                <c:pt idx="11149">
                  <c:v>11150</c:v>
                </c:pt>
                <c:pt idx="11150">
                  <c:v>11151</c:v>
                </c:pt>
                <c:pt idx="11151">
                  <c:v>11152</c:v>
                </c:pt>
                <c:pt idx="11152">
                  <c:v>11153</c:v>
                </c:pt>
                <c:pt idx="11153">
                  <c:v>11154</c:v>
                </c:pt>
                <c:pt idx="11154">
                  <c:v>11155</c:v>
                </c:pt>
                <c:pt idx="11155">
                  <c:v>11156</c:v>
                </c:pt>
                <c:pt idx="11156">
                  <c:v>11157</c:v>
                </c:pt>
                <c:pt idx="11157">
                  <c:v>11158</c:v>
                </c:pt>
                <c:pt idx="11158">
                  <c:v>11159</c:v>
                </c:pt>
                <c:pt idx="11159">
                  <c:v>11160</c:v>
                </c:pt>
                <c:pt idx="11160">
                  <c:v>11161</c:v>
                </c:pt>
                <c:pt idx="11161">
                  <c:v>11162</c:v>
                </c:pt>
                <c:pt idx="11162">
                  <c:v>11163</c:v>
                </c:pt>
                <c:pt idx="11163">
                  <c:v>11164</c:v>
                </c:pt>
                <c:pt idx="11164">
                  <c:v>11165</c:v>
                </c:pt>
                <c:pt idx="11165">
                  <c:v>11166</c:v>
                </c:pt>
                <c:pt idx="11166">
                  <c:v>11167</c:v>
                </c:pt>
                <c:pt idx="11167">
                  <c:v>11168</c:v>
                </c:pt>
                <c:pt idx="11168">
                  <c:v>11169</c:v>
                </c:pt>
                <c:pt idx="11169">
                  <c:v>11170</c:v>
                </c:pt>
                <c:pt idx="11170">
                  <c:v>11171</c:v>
                </c:pt>
                <c:pt idx="11171">
                  <c:v>11172</c:v>
                </c:pt>
                <c:pt idx="11172">
                  <c:v>11173</c:v>
                </c:pt>
                <c:pt idx="11173">
                  <c:v>11174</c:v>
                </c:pt>
                <c:pt idx="11174">
                  <c:v>11175</c:v>
                </c:pt>
                <c:pt idx="11175">
                  <c:v>11176</c:v>
                </c:pt>
                <c:pt idx="11176">
                  <c:v>11177</c:v>
                </c:pt>
                <c:pt idx="11177">
                  <c:v>11178</c:v>
                </c:pt>
                <c:pt idx="11178">
                  <c:v>11179</c:v>
                </c:pt>
                <c:pt idx="11179">
                  <c:v>11180</c:v>
                </c:pt>
                <c:pt idx="11180">
                  <c:v>11181</c:v>
                </c:pt>
                <c:pt idx="11181">
                  <c:v>11182</c:v>
                </c:pt>
                <c:pt idx="11182">
                  <c:v>11183</c:v>
                </c:pt>
                <c:pt idx="11183">
                  <c:v>11184</c:v>
                </c:pt>
                <c:pt idx="11184">
                  <c:v>11185</c:v>
                </c:pt>
                <c:pt idx="11185">
                  <c:v>11186</c:v>
                </c:pt>
                <c:pt idx="11186">
                  <c:v>11187</c:v>
                </c:pt>
                <c:pt idx="11187">
                  <c:v>11188</c:v>
                </c:pt>
                <c:pt idx="11188">
                  <c:v>11189</c:v>
                </c:pt>
                <c:pt idx="11189">
                  <c:v>11190</c:v>
                </c:pt>
                <c:pt idx="11190">
                  <c:v>11191</c:v>
                </c:pt>
                <c:pt idx="11191">
                  <c:v>11192</c:v>
                </c:pt>
                <c:pt idx="11192">
                  <c:v>11193</c:v>
                </c:pt>
                <c:pt idx="11193">
                  <c:v>11194</c:v>
                </c:pt>
                <c:pt idx="11194">
                  <c:v>11195</c:v>
                </c:pt>
                <c:pt idx="11195">
                  <c:v>11196</c:v>
                </c:pt>
                <c:pt idx="11196">
                  <c:v>11197</c:v>
                </c:pt>
                <c:pt idx="11197">
                  <c:v>11198</c:v>
                </c:pt>
                <c:pt idx="11198">
                  <c:v>11199</c:v>
                </c:pt>
                <c:pt idx="11199">
                  <c:v>11200</c:v>
                </c:pt>
                <c:pt idx="11200">
                  <c:v>11201</c:v>
                </c:pt>
                <c:pt idx="11201">
                  <c:v>11202</c:v>
                </c:pt>
                <c:pt idx="11202">
                  <c:v>11203</c:v>
                </c:pt>
                <c:pt idx="11203">
                  <c:v>11204</c:v>
                </c:pt>
                <c:pt idx="11204">
                  <c:v>11205</c:v>
                </c:pt>
                <c:pt idx="11205">
                  <c:v>11206</c:v>
                </c:pt>
                <c:pt idx="11206">
                  <c:v>11207</c:v>
                </c:pt>
                <c:pt idx="11207">
                  <c:v>11208</c:v>
                </c:pt>
                <c:pt idx="11208">
                  <c:v>11209</c:v>
                </c:pt>
                <c:pt idx="11209">
                  <c:v>11210</c:v>
                </c:pt>
                <c:pt idx="11210">
                  <c:v>11211</c:v>
                </c:pt>
                <c:pt idx="11211">
                  <c:v>11212</c:v>
                </c:pt>
                <c:pt idx="11212">
                  <c:v>11213</c:v>
                </c:pt>
                <c:pt idx="11213">
                  <c:v>11214</c:v>
                </c:pt>
                <c:pt idx="11214">
                  <c:v>11215</c:v>
                </c:pt>
                <c:pt idx="11215">
                  <c:v>11216</c:v>
                </c:pt>
                <c:pt idx="11216">
                  <c:v>11217</c:v>
                </c:pt>
                <c:pt idx="11217">
                  <c:v>11218</c:v>
                </c:pt>
                <c:pt idx="11218">
                  <c:v>11219</c:v>
                </c:pt>
                <c:pt idx="11219">
                  <c:v>11220</c:v>
                </c:pt>
                <c:pt idx="11220">
                  <c:v>11221</c:v>
                </c:pt>
                <c:pt idx="11221">
                  <c:v>11222</c:v>
                </c:pt>
                <c:pt idx="11222">
                  <c:v>11223</c:v>
                </c:pt>
                <c:pt idx="11223">
                  <c:v>11224</c:v>
                </c:pt>
                <c:pt idx="11224">
                  <c:v>11225</c:v>
                </c:pt>
                <c:pt idx="11225">
                  <c:v>11226</c:v>
                </c:pt>
                <c:pt idx="11226">
                  <c:v>11227</c:v>
                </c:pt>
                <c:pt idx="11227">
                  <c:v>11228</c:v>
                </c:pt>
                <c:pt idx="11228">
                  <c:v>11229</c:v>
                </c:pt>
                <c:pt idx="11229">
                  <c:v>11230</c:v>
                </c:pt>
                <c:pt idx="11230">
                  <c:v>11231</c:v>
                </c:pt>
                <c:pt idx="11231">
                  <c:v>11232</c:v>
                </c:pt>
                <c:pt idx="11232">
                  <c:v>11233</c:v>
                </c:pt>
                <c:pt idx="11233">
                  <c:v>11234</c:v>
                </c:pt>
                <c:pt idx="11234">
                  <c:v>11235</c:v>
                </c:pt>
                <c:pt idx="11235">
                  <c:v>11236</c:v>
                </c:pt>
                <c:pt idx="11236">
                  <c:v>11237</c:v>
                </c:pt>
                <c:pt idx="11237">
                  <c:v>11238</c:v>
                </c:pt>
                <c:pt idx="11238">
                  <c:v>11239</c:v>
                </c:pt>
                <c:pt idx="11239">
                  <c:v>11240</c:v>
                </c:pt>
                <c:pt idx="11240">
                  <c:v>11241</c:v>
                </c:pt>
                <c:pt idx="11241">
                  <c:v>11242</c:v>
                </c:pt>
                <c:pt idx="11242">
                  <c:v>11243</c:v>
                </c:pt>
                <c:pt idx="11243">
                  <c:v>11244</c:v>
                </c:pt>
                <c:pt idx="11244">
                  <c:v>11245</c:v>
                </c:pt>
                <c:pt idx="11245">
                  <c:v>11246</c:v>
                </c:pt>
                <c:pt idx="11246">
                  <c:v>11247</c:v>
                </c:pt>
                <c:pt idx="11247">
                  <c:v>11248</c:v>
                </c:pt>
                <c:pt idx="11248">
                  <c:v>11249</c:v>
                </c:pt>
                <c:pt idx="11249">
                  <c:v>11250</c:v>
                </c:pt>
                <c:pt idx="11250">
                  <c:v>11251</c:v>
                </c:pt>
                <c:pt idx="11251">
                  <c:v>11252</c:v>
                </c:pt>
                <c:pt idx="11252">
                  <c:v>11253</c:v>
                </c:pt>
                <c:pt idx="11253">
                  <c:v>11254</c:v>
                </c:pt>
                <c:pt idx="11254">
                  <c:v>11255</c:v>
                </c:pt>
                <c:pt idx="11255">
                  <c:v>11256</c:v>
                </c:pt>
                <c:pt idx="11256">
                  <c:v>11257</c:v>
                </c:pt>
                <c:pt idx="11257">
                  <c:v>11258</c:v>
                </c:pt>
                <c:pt idx="11258">
                  <c:v>11259</c:v>
                </c:pt>
                <c:pt idx="11259">
                  <c:v>11260</c:v>
                </c:pt>
                <c:pt idx="11260">
                  <c:v>11261</c:v>
                </c:pt>
                <c:pt idx="11261">
                  <c:v>11262</c:v>
                </c:pt>
                <c:pt idx="11262">
                  <c:v>11263</c:v>
                </c:pt>
                <c:pt idx="11263">
                  <c:v>11264</c:v>
                </c:pt>
                <c:pt idx="11264">
                  <c:v>11265</c:v>
                </c:pt>
                <c:pt idx="11265">
                  <c:v>11266</c:v>
                </c:pt>
                <c:pt idx="11266">
                  <c:v>11267</c:v>
                </c:pt>
                <c:pt idx="11267">
                  <c:v>11268</c:v>
                </c:pt>
                <c:pt idx="11268">
                  <c:v>11269</c:v>
                </c:pt>
                <c:pt idx="11269">
                  <c:v>11270</c:v>
                </c:pt>
                <c:pt idx="11270">
                  <c:v>11271</c:v>
                </c:pt>
                <c:pt idx="11271">
                  <c:v>11272</c:v>
                </c:pt>
                <c:pt idx="11272">
                  <c:v>11273</c:v>
                </c:pt>
                <c:pt idx="11273">
                  <c:v>11274</c:v>
                </c:pt>
                <c:pt idx="11274">
                  <c:v>11275</c:v>
                </c:pt>
                <c:pt idx="11275">
                  <c:v>11276</c:v>
                </c:pt>
                <c:pt idx="11276">
                  <c:v>11277</c:v>
                </c:pt>
                <c:pt idx="11277">
                  <c:v>11278</c:v>
                </c:pt>
                <c:pt idx="11278">
                  <c:v>11279</c:v>
                </c:pt>
                <c:pt idx="11279">
                  <c:v>11280</c:v>
                </c:pt>
                <c:pt idx="11280">
                  <c:v>11281</c:v>
                </c:pt>
                <c:pt idx="11281">
                  <c:v>11282</c:v>
                </c:pt>
                <c:pt idx="11282">
                  <c:v>11283</c:v>
                </c:pt>
                <c:pt idx="11283">
                  <c:v>11284</c:v>
                </c:pt>
                <c:pt idx="11284">
                  <c:v>11285</c:v>
                </c:pt>
                <c:pt idx="11285">
                  <c:v>11286</c:v>
                </c:pt>
                <c:pt idx="11286">
                  <c:v>11287</c:v>
                </c:pt>
                <c:pt idx="11287">
                  <c:v>11288</c:v>
                </c:pt>
                <c:pt idx="11288">
                  <c:v>11289</c:v>
                </c:pt>
                <c:pt idx="11289">
                  <c:v>11290</c:v>
                </c:pt>
                <c:pt idx="11290">
                  <c:v>11291</c:v>
                </c:pt>
                <c:pt idx="11291">
                  <c:v>11292</c:v>
                </c:pt>
                <c:pt idx="11292">
                  <c:v>11293</c:v>
                </c:pt>
                <c:pt idx="11293">
                  <c:v>11294</c:v>
                </c:pt>
                <c:pt idx="11294">
                  <c:v>11295</c:v>
                </c:pt>
                <c:pt idx="11295">
                  <c:v>11296</c:v>
                </c:pt>
                <c:pt idx="11296">
                  <c:v>11297</c:v>
                </c:pt>
                <c:pt idx="11297">
                  <c:v>11298</c:v>
                </c:pt>
                <c:pt idx="11298">
                  <c:v>11299</c:v>
                </c:pt>
                <c:pt idx="11299">
                  <c:v>11300</c:v>
                </c:pt>
                <c:pt idx="11300">
                  <c:v>11301</c:v>
                </c:pt>
                <c:pt idx="11301">
                  <c:v>11302</c:v>
                </c:pt>
                <c:pt idx="11302">
                  <c:v>11303</c:v>
                </c:pt>
                <c:pt idx="11303">
                  <c:v>11304</c:v>
                </c:pt>
                <c:pt idx="11304">
                  <c:v>11305</c:v>
                </c:pt>
                <c:pt idx="11305">
                  <c:v>11306</c:v>
                </c:pt>
                <c:pt idx="11306">
                  <c:v>11307</c:v>
                </c:pt>
                <c:pt idx="11307">
                  <c:v>11308</c:v>
                </c:pt>
                <c:pt idx="11308">
                  <c:v>11309</c:v>
                </c:pt>
                <c:pt idx="11309">
                  <c:v>11310</c:v>
                </c:pt>
                <c:pt idx="11310">
                  <c:v>11311</c:v>
                </c:pt>
                <c:pt idx="11311">
                  <c:v>11312</c:v>
                </c:pt>
                <c:pt idx="11312">
                  <c:v>11313</c:v>
                </c:pt>
                <c:pt idx="11313">
                  <c:v>11314</c:v>
                </c:pt>
                <c:pt idx="11314">
                  <c:v>11315</c:v>
                </c:pt>
                <c:pt idx="11315">
                  <c:v>11316</c:v>
                </c:pt>
                <c:pt idx="11316">
                  <c:v>11317</c:v>
                </c:pt>
                <c:pt idx="11317">
                  <c:v>11318</c:v>
                </c:pt>
                <c:pt idx="11318">
                  <c:v>11319</c:v>
                </c:pt>
                <c:pt idx="11319">
                  <c:v>11320</c:v>
                </c:pt>
                <c:pt idx="11320">
                  <c:v>11321</c:v>
                </c:pt>
                <c:pt idx="11321">
                  <c:v>11322</c:v>
                </c:pt>
                <c:pt idx="11322">
                  <c:v>11323</c:v>
                </c:pt>
                <c:pt idx="11323">
                  <c:v>11324</c:v>
                </c:pt>
                <c:pt idx="11324">
                  <c:v>11325</c:v>
                </c:pt>
                <c:pt idx="11325">
                  <c:v>11326</c:v>
                </c:pt>
                <c:pt idx="11326">
                  <c:v>11327</c:v>
                </c:pt>
                <c:pt idx="11327">
                  <c:v>11328</c:v>
                </c:pt>
                <c:pt idx="11328">
                  <c:v>11329</c:v>
                </c:pt>
                <c:pt idx="11329">
                  <c:v>11330</c:v>
                </c:pt>
                <c:pt idx="11330">
                  <c:v>11331</c:v>
                </c:pt>
                <c:pt idx="11331">
                  <c:v>11332</c:v>
                </c:pt>
                <c:pt idx="11332">
                  <c:v>11333</c:v>
                </c:pt>
                <c:pt idx="11333">
                  <c:v>11334</c:v>
                </c:pt>
                <c:pt idx="11334">
                  <c:v>11335</c:v>
                </c:pt>
                <c:pt idx="11335">
                  <c:v>11336</c:v>
                </c:pt>
                <c:pt idx="11336">
                  <c:v>11337</c:v>
                </c:pt>
                <c:pt idx="11337">
                  <c:v>11338</c:v>
                </c:pt>
                <c:pt idx="11338">
                  <c:v>11339</c:v>
                </c:pt>
                <c:pt idx="11339">
                  <c:v>11340</c:v>
                </c:pt>
                <c:pt idx="11340">
                  <c:v>11341</c:v>
                </c:pt>
                <c:pt idx="11341">
                  <c:v>11342</c:v>
                </c:pt>
                <c:pt idx="11342">
                  <c:v>11343</c:v>
                </c:pt>
                <c:pt idx="11343">
                  <c:v>11344</c:v>
                </c:pt>
                <c:pt idx="11344">
                  <c:v>11345</c:v>
                </c:pt>
                <c:pt idx="11345">
                  <c:v>11346</c:v>
                </c:pt>
                <c:pt idx="11346">
                  <c:v>11347</c:v>
                </c:pt>
                <c:pt idx="11347">
                  <c:v>11348</c:v>
                </c:pt>
                <c:pt idx="11348">
                  <c:v>11349</c:v>
                </c:pt>
                <c:pt idx="11349">
                  <c:v>11350</c:v>
                </c:pt>
                <c:pt idx="11350">
                  <c:v>11351</c:v>
                </c:pt>
                <c:pt idx="11351">
                  <c:v>11352</c:v>
                </c:pt>
                <c:pt idx="11352">
                  <c:v>11353</c:v>
                </c:pt>
                <c:pt idx="11353">
                  <c:v>11354</c:v>
                </c:pt>
                <c:pt idx="11354">
                  <c:v>11355</c:v>
                </c:pt>
                <c:pt idx="11355">
                  <c:v>11356</c:v>
                </c:pt>
                <c:pt idx="11356">
                  <c:v>11357</c:v>
                </c:pt>
                <c:pt idx="11357">
                  <c:v>11358</c:v>
                </c:pt>
                <c:pt idx="11358">
                  <c:v>11359</c:v>
                </c:pt>
                <c:pt idx="11359">
                  <c:v>11360</c:v>
                </c:pt>
                <c:pt idx="11360">
                  <c:v>11361</c:v>
                </c:pt>
                <c:pt idx="11361">
                  <c:v>11362</c:v>
                </c:pt>
                <c:pt idx="11362">
                  <c:v>11363</c:v>
                </c:pt>
                <c:pt idx="11363">
                  <c:v>11364</c:v>
                </c:pt>
                <c:pt idx="11364">
                  <c:v>11365</c:v>
                </c:pt>
                <c:pt idx="11365">
                  <c:v>11366</c:v>
                </c:pt>
                <c:pt idx="11366">
                  <c:v>11367</c:v>
                </c:pt>
                <c:pt idx="11367">
                  <c:v>11368</c:v>
                </c:pt>
                <c:pt idx="11368">
                  <c:v>11369</c:v>
                </c:pt>
                <c:pt idx="11369">
                  <c:v>11370</c:v>
                </c:pt>
                <c:pt idx="11370">
                  <c:v>11371</c:v>
                </c:pt>
                <c:pt idx="11371">
                  <c:v>11372</c:v>
                </c:pt>
                <c:pt idx="11372">
                  <c:v>11373</c:v>
                </c:pt>
                <c:pt idx="11373">
                  <c:v>11374</c:v>
                </c:pt>
                <c:pt idx="11374">
                  <c:v>11375</c:v>
                </c:pt>
                <c:pt idx="11375">
                  <c:v>11376</c:v>
                </c:pt>
                <c:pt idx="11376">
                  <c:v>11377</c:v>
                </c:pt>
                <c:pt idx="11377">
                  <c:v>11378</c:v>
                </c:pt>
                <c:pt idx="11378">
                  <c:v>11379</c:v>
                </c:pt>
                <c:pt idx="11379">
                  <c:v>11380</c:v>
                </c:pt>
                <c:pt idx="11380">
                  <c:v>11381</c:v>
                </c:pt>
                <c:pt idx="11381">
                  <c:v>11382</c:v>
                </c:pt>
                <c:pt idx="11382">
                  <c:v>11383</c:v>
                </c:pt>
                <c:pt idx="11383">
                  <c:v>11384</c:v>
                </c:pt>
                <c:pt idx="11384">
                  <c:v>11385</c:v>
                </c:pt>
                <c:pt idx="11385">
                  <c:v>11386</c:v>
                </c:pt>
                <c:pt idx="11386">
                  <c:v>11387</c:v>
                </c:pt>
                <c:pt idx="11387">
                  <c:v>11388</c:v>
                </c:pt>
                <c:pt idx="11388">
                  <c:v>11389</c:v>
                </c:pt>
                <c:pt idx="11389">
                  <c:v>11390</c:v>
                </c:pt>
                <c:pt idx="11390">
                  <c:v>11391</c:v>
                </c:pt>
                <c:pt idx="11391">
                  <c:v>11392</c:v>
                </c:pt>
                <c:pt idx="11392">
                  <c:v>11393</c:v>
                </c:pt>
                <c:pt idx="11393">
                  <c:v>11394</c:v>
                </c:pt>
                <c:pt idx="11394">
                  <c:v>11395</c:v>
                </c:pt>
                <c:pt idx="11395">
                  <c:v>11396</c:v>
                </c:pt>
                <c:pt idx="11396">
                  <c:v>11397</c:v>
                </c:pt>
                <c:pt idx="11397">
                  <c:v>11398</c:v>
                </c:pt>
                <c:pt idx="11398">
                  <c:v>11399</c:v>
                </c:pt>
                <c:pt idx="11399">
                  <c:v>11400</c:v>
                </c:pt>
                <c:pt idx="11400">
                  <c:v>11401</c:v>
                </c:pt>
                <c:pt idx="11401">
                  <c:v>11402</c:v>
                </c:pt>
                <c:pt idx="11402">
                  <c:v>11403</c:v>
                </c:pt>
                <c:pt idx="11403">
                  <c:v>11404</c:v>
                </c:pt>
                <c:pt idx="11404">
                  <c:v>11405</c:v>
                </c:pt>
                <c:pt idx="11405">
                  <c:v>11406</c:v>
                </c:pt>
                <c:pt idx="11406">
                  <c:v>11407</c:v>
                </c:pt>
                <c:pt idx="11407">
                  <c:v>11408</c:v>
                </c:pt>
                <c:pt idx="11408">
                  <c:v>11409</c:v>
                </c:pt>
                <c:pt idx="11409">
                  <c:v>11410</c:v>
                </c:pt>
                <c:pt idx="11410">
                  <c:v>11411</c:v>
                </c:pt>
                <c:pt idx="11411">
                  <c:v>11412</c:v>
                </c:pt>
                <c:pt idx="11412">
                  <c:v>11413</c:v>
                </c:pt>
                <c:pt idx="11413">
                  <c:v>11414</c:v>
                </c:pt>
                <c:pt idx="11414">
                  <c:v>11415</c:v>
                </c:pt>
                <c:pt idx="11415">
                  <c:v>11416</c:v>
                </c:pt>
                <c:pt idx="11416">
                  <c:v>11417</c:v>
                </c:pt>
                <c:pt idx="11417">
                  <c:v>11418</c:v>
                </c:pt>
                <c:pt idx="11418">
                  <c:v>11419</c:v>
                </c:pt>
                <c:pt idx="11419">
                  <c:v>11420</c:v>
                </c:pt>
                <c:pt idx="11420">
                  <c:v>11421</c:v>
                </c:pt>
                <c:pt idx="11421">
                  <c:v>11422</c:v>
                </c:pt>
                <c:pt idx="11422">
                  <c:v>11423</c:v>
                </c:pt>
                <c:pt idx="11423">
                  <c:v>11424</c:v>
                </c:pt>
                <c:pt idx="11424">
                  <c:v>11425</c:v>
                </c:pt>
                <c:pt idx="11425">
                  <c:v>11426</c:v>
                </c:pt>
                <c:pt idx="11426">
                  <c:v>11427</c:v>
                </c:pt>
                <c:pt idx="11427">
                  <c:v>11428</c:v>
                </c:pt>
                <c:pt idx="11428">
                  <c:v>11429</c:v>
                </c:pt>
                <c:pt idx="11429">
                  <c:v>11430</c:v>
                </c:pt>
                <c:pt idx="11430">
                  <c:v>11431</c:v>
                </c:pt>
                <c:pt idx="11431">
                  <c:v>11432</c:v>
                </c:pt>
                <c:pt idx="11432">
                  <c:v>11433</c:v>
                </c:pt>
                <c:pt idx="11433">
                  <c:v>11434</c:v>
                </c:pt>
                <c:pt idx="11434">
                  <c:v>11435</c:v>
                </c:pt>
                <c:pt idx="11435">
                  <c:v>11436</c:v>
                </c:pt>
                <c:pt idx="11436">
                  <c:v>11437</c:v>
                </c:pt>
                <c:pt idx="11437">
                  <c:v>11438</c:v>
                </c:pt>
                <c:pt idx="11438">
                  <c:v>11439</c:v>
                </c:pt>
                <c:pt idx="11439">
                  <c:v>11440</c:v>
                </c:pt>
                <c:pt idx="11440">
                  <c:v>11441</c:v>
                </c:pt>
                <c:pt idx="11441">
                  <c:v>11442</c:v>
                </c:pt>
                <c:pt idx="11442">
                  <c:v>11443</c:v>
                </c:pt>
                <c:pt idx="11443">
                  <c:v>11444</c:v>
                </c:pt>
                <c:pt idx="11444">
                  <c:v>11445</c:v>
                </c:pt>
                <c:pt idx="11445">
                  <c:v>11446</c:v>
                </c:pt>
                <c:pt idx="11446">
                  <c:v>11447</c:v>
                </c:pt>
                <c:pt idx="11447">
                  <c:v>11448</c:v>
                </c:pt>
                <c:pt idx="11448">
                  <c:v>11449</c:v>
                </c:pt>
                <c:pt idx="11449">
                  <c:v>11450</c:v>
                </c:pt>
                <c:pt idx="11450">
                  <c:v>11451</c:v>
                </c:pt>
                <c:pt idx="11451">
                  <c:v>11452</c:v>
                </c:pt>
                <c:pt idx="11452">
                  <c:v>11453</c:v>
                </c:pt>
                <c:pt idx="11453">
                  <c:v>11454</c:v>
                </c:pt>
                <c:pt idx="11454">
                  <c:v>11455</c:v>
                </c:pt>
                <c:pt idx="11455">
                  <c:v>11456</c:v>
                </c:pt>
                <c:pt idx="11456">
                  <c:v>11457</c:v>
                </c:pt>
                <c:pt idx="11457">
                  <c:v>11458</c:v>
                </c:pt>
                <c:pt idx="11458">
                  <c:v>11459</c:v>
                </c:pt>
                <c:pt idx="11459">
                  <c:v>11460</c:v>
                </c:pt>
                <c:pt idx="11460">
                  <c:v>11461</c:v>
                </c:pt>
                <c:pt idx="11461">
                  <c:v>11462</c:v>
                </c:pt>
                <c:pt idx="11462">
                  <c:v>11463</c:v>
                </c:pt>
                <c:pt idx="11463">
                  <c:v>11464</c:v>
                </c:pt>
                <c:pt idx="11464">
                  <c:v>11465</c:v>
                </c:pt>
                <c:pt idx="11465">
                  <c:v>11466</c:v>
                </c:pt>
                <c:pt idx="11466">
                  <c:v>11467</c:v>
                </c:pt>
                <c:pt idx="11467">
                  <c:v>11468</c:v>
                </c:pt>
                <c:pt idx="11468">
                  <c:v>11469</c:v>
                </c:pt>
                <c:pt idx="11469">
                  <c:v>11470</c:v>
                </c:pt>
                <c:pt idx="11470">
                  <c:v>11471</c:v>
                </c:pt>
                <c:pt idx="11471">
                  <c:v>11472</c:v>
                </c:pt>
                <c:pt idx="11472">
                  <c:v>11473</c:v>
                </c:pt>
                <c:pt idx="11473">
                  <c:v>11474</c:v>
                </c:pt>
                <c:pt idx="11474">
                  <c:v>11475</c:v>
                </c:pt>
                <c:pt idx="11475">
                  <c:v>11476</c:v>
                </c:pt>
                <c:pt idx="11476">
                  <c:v>11477</c:v>
                </c:pt>
                <c:pt idx="11477">
                  <c:v>11478</c:v>
                </c:pt>
                <c:pt idx="11478">
                  <c:v>11479</c:v>
                </c:pt>
                <c:pt idx="11479">
                  <c:v>11480</c:v>
                </c:pt>
                <c:pt idx="11480">
                  <c:v>11481</c:v>
                </c:pt>
                <c:pt idx="11481">
                  <c:v>11482</c:v>
                </c:pt>
                <c:pt idx="11482">
                  <c:v>11483</c:v>
                </c:pt>
                <c:pt idx="11483">
                  <c:v>11484</c:v>
                </c:pt>
                <c:pt idx="11484">
                  <c:v>11485</c:v>
                </c:pt>
                <c:pt idx="11485">
                  <c:v>11486</c:v>
                </c:pt>
                <c:pt idx="11486">
                  <c:v>11487</c:v>
                </c:pt>
                <c:pt idx="11487">
                  <c:v>11488</c:v>
                </c:pt>
                <c:pt idx="11488">
                  <c:v>11489</c:v>
                </c:pt>
                <c:pt idx="11489">
                  <c:v>11490</c:v>
                </c:pt>
                <c:pt idx="11490">
                  <c:v>11491</c:v>
                </c:pt>
                <c:pt idx="11491">
                  <c:v>11492</c:v>
                </c:pt>
                <c:pt idx="11492">
                  <c:v>11493</c:v>
                </c:pt>
                <c:pt idx="11493">
                  <c:v>11494</c:v>
                </c:pt>
                <c:pt idx="11494">
                  <c:v>11495</c:v>
                </c:pt>
                <c:pt idx="11495">
                  <c:v>11496</c:v>
                </c:pt>
                <c:pt idx="11496">
                  <c:v>11497</c:v>
                </c:pt>
                <c:pt idx="11497">
                  <c:v>11498</c:v>
                </c:pt>
                <c:pt idx="11498">
                  <c:v>11499</c:v>
                </c:pt>
                <c:pt idx="11499">
                  <c:v>11500</c:v>
                </c:pt>
                <c:pt idx="11500">
                  <c:v>11501</c:v>
                </c:pt>
                <c:pt idx="11501">
                  <c:v>11502</c:v>
                </c:pt>
                <c:pt idx="11502">
                  <c:v>11503</c:v>
                </c:pt>
                <c:pt idx="11503">
                  <c:v>11504</c:v>
                </c:pt>
                <c:pt idx="11504">
                  <c:v>11505</c:v>
                </c:pt>
                <c:pt idx="11505">
                  <c:v>11506</c:v>
                </c:pt>
                <c:pt idx="11506">
                  <c:v>11507</c:v>
                </c:pt>
                <c:pt idx="11507">
                  <c:v>11508</c:v>
                </c:pt>
                <c:pt idx="11508">
                  <c:v>11509</c:v>
                </c:pt>
                <c:pt idx="11509">
                  <c:v>11510</c:v>
                </c:pt>
                <c:pt idx="11510">
                  <c:v>11511</c:v>
                </c:pt>
                <c:pt idx="11511">
                  <c:v>11512</c:v>
                </c:pt>
                <c:pt idx="11512">
                  <c:v>11513</c:v>
                </c:pt>
                <c:pt idx="11513">
                  <c:v>11514</c:v>
                </c:pt>
                <c:pt idx="11514">
                  <c:v>11515</c:v>
                </c:pt>
                <c:pt idx="11515">
                  <c:v>11516</c:v>
                </c:pt>
                <c:pt idx="11516">
                  <c:v>11517</c:v>
                </c:pt>
                <c:pt idx="11517">
                  <c:v>11518</c:v>
                </c:pt>
                <c:pt idx="11518">
                  <c:v>11519</c:v>
                </c:pt>
                <c:pt idx="11519">
                  <c:v>11520</c:v>
                </c:pt>
                <c:pt idx="11520">
                  <c:v>11521</c:v>
                </c:pt>
                <c:pt idx="11521">
                  <c:v>11522</c:v>
                </c:pt>
                <c:pt idx="11522">
                  <c:v>11523</c:v>
                </c:pt>
                <c:pt idx="11523">
                  <c:v>11524</c:v>
                </c:pt>
                <c:pt idx="11524">
                  <c:v>11525</c:v>
                </c:pt>
                <c:pt idx="11525">
                  <c:v>11526</c:v>
                </c:pt>
                <c:pt idx="11526">
                  <c:v>11527</c:v>
                </c:pt>
                <c:pt idx="11527">
                  <c:v>11528</c:v>
                </c:pt>
                <c:pt idx="11528">
                  <c:v>11529</c:v>
                </c:pt>
                <c:pt idx="11529">
                  <c:v>11530</c:v>
                </c:pt>
                <c:pt idx="11530">
                  <c:v>11531</c:v>
                </c:pt>
                <c:pt idx="11531">
                  <c:v>11532</c:v>
                </c:pt>
                <c:pt idx="11532">
                  <c:v>11533</c:v>
                </c:pt>
                <c:pt idx="11533">
                  <c:v>11534</c:v>
                </c:pt>
                <c:pt idx="11534">
                  <c:v>11535</c:v>
                </c:pt>
                <c:pt idx="11535">
                  <c:v>11536</c:v>
                </c:pt>
                <c:pt idx="11536">
                  <c:v>11537</c:v>
                </c:pt>
                <c:pt idx="11537">
                  <c:v>11538</c:v>
                </c:pt>
                <c:pt idx="11538">
                  <c:v>11539</c:v>
                </c:pt>
                <c:pt idx="11539">
                  <c:v>11540</c:v>
                </c:pt>
                <c:pt idx="11540">
                  <c:v>11541</c:v>
                </c:pt>
                <c:pt idx="11541">
                  <c:v>11542</c:v>
                </c:pt>
                <c:pt idx="11542">
                  <c:v>11543</c:v>
                </c:pt>
                <c:pt idx="11543">
                  <c:v>11544</c:v>
                </c:pt>
                <c:pt idx="11544">
                  <c:v>11545</c:v>
                </c:pt>
                <c:pt idx="11545">
                  <c:v>11546</c:v>
                </c:pt>
                <c:pt idx="11546">
                  <c:v>11547</c:v>
                </c:pt>
                <c:pt idx="11547">
                  <c:v>11548</c:v>
                </c:pt>
                <c:pt idx="11548">
                  <c:v>11549</c:v>
                </c:pt>
                <c:pt idx="11549">
                  <c:v>11550</c:v>
                </c:pt>
                <c:pt idx="11550">
                  <c:v>11551</c:v>
                </c:pt>
                <c:pt idx="11551">
                  <c:v>11552</c:v>
                </c:pt>
                <c:pt idx="11552">
                  <c:v>11553</c:v>
                </c:pt>
                <c:pt idx="11553">
                  <c:v>11554</c:v>
                </c:pt>
                <c:pt idx="11554">
                  <c:v>11555</c:v>
                </c:pt>
                <c:pt idx="11555">
                  <c:v>11556</c:v>
                </c:pt>
                <c:pt idx="11556">
                  <c:v>11557</c:v>
                </c:pt>
                <c:pt idx="11557">
                  <c:v>11558</c:v>
                </c:pt>
                <c:pt idx="11558">
                  <c:v>11559</c:v>
                </c:pt>
                <c:pt idx="11559">
                  <c:v>11560</c:v>
                </c:pt>
                <c:pt idx="11560">
                  <c:v>11561</c:v>
                </c:pt>
                <c:pt idx="11561">
                  <c:v>11562</c:v>
                </c:pt>
                <c:pt idx="11562">
                  <c:v>11563</c:v>
                </c:pt>
                <c:pt idx="11563">
                  <c:v>11564</c:v>
                </c:pt>
                <c:pt idx="11564">
                  <c:v>11565</c:v>
                </c:pt>
                <c:pt idx="11565">
                  <c:v>11566</c:v>
                </c:pt>
                <c:pt idx="11566">
                  <c:v>11567</c:v>
                </c:pt>
                <c:pt idx="11567">
                  <c:v>11568</c:v>
                </c:pt>
                <c:pt idx="11568">
                  <c:v>11569</c:v>
                </c:pt>
                <c:pt idx="11569">
                  <c:v>11570</c:v>
                </c:pt>
                <c:pt idx="11570">
                  <c:v>11571</c:v>
                </c:pt>
                <c:pt idx="11571">
                  <c:v>11572</c:v>
                </c:pt>
                <c:pt idx="11572">
                  <c:v>11573</c:v>
                </c:pt>
                <c:pt idx="11573">
                  <c:v>11574</c:v>
                </c:pt>
                <c:pt idx="11574">
                  <c:v>11575</c:v>
                </c:pt>
                <c:pt idx="11575">
                  <c:v>11576</c:v>
                </c:pt>
                <c:pt idx="11576">
                  <c:v>11577</c:v>
                </c:pt>
                <c:pt idx="11577">
                  <c:v>11578</c:v>
                </c:pt>
                <c:pt idx="11578">
                  <c:v>11579</c:v>
                </c:pt>
                <c:pt idx="11579">
                  <c:v>11580</c:v>
                </c:pt>
                <c:pt idx="11580">
                  <c:v>11581</c:v>
                </c:pt>
                <c:pt idx="11581">
                  <c:v>11582</c:v>
                </c:pt>
                <c:pt idx="11582">
                  <c:v>11583</c:v>
                </c:pt>
                <c:pt idx="11583">
                  <c:v>11584</c:v>
                </c:pt>
                <c:pt idx="11584">
                  <c:v>11585</c:v>
                </c:pt>
                <c:pt idx="11585">
                  <c:v>11586</c:v>
                </c:pt>
                <c:pt idx="11586">
                  <c:v>11587</c:v>
                </c:pt>
                <c:pt idx="11587">
                  <c:v>11588</c:v>
                </c:pt>
                <c:pt idx="11588">
                  <c:v>11589</c:v>
                </c:pt>
                <c:pt idx="11589">
                  <c:v>11590</c:v>
                </c:pt>
                <c:pt idx="11590">
                  <c:v>11591</c:v>
                </c:pt>
                <c:pt idx="11591">
                  <c:v>11592</c:v>
                </c:pt>
                <c:pt idx="11592">
                  <c:v>11593</c:v>
                </c:pt>
                <c:pt idx="11593">
                  <c:v>11594</c:v>
                </c:pt>
                <c:pt idx="11594">
                  <c:v>11595</c:v>
                </c:pt>
                <c:pt idx="11595">
                  <c:v>11596</c:v>
                </c:pt>
                <c:pt idx="11596">
                  <c:v>11597</c:v>
                </c:pt>
                <c:pt idx="11597">
                  <c:v>11598</c:v>
                </c:pt>
                <c:pt idx="11598">
                  <c:v>11599</c:v>
                </c:pt>
                <c:pt idx="11599">
                  <c:v>11600</c:v>
                </c:pt>
                <c:pt idx="11600">
                  <c:v>11601</c:v>
                </c:pt>
                <c:pt idx="11601">
                  <c:v>11602</c:v>
                </c:pt>
                <c:pt idx="11602">
                  <c:v>11603</c:v>
                </c:pt>
                <c:pt idx="11603">
                  <c:v>11604</c:v>
                </c:pt>
                <c:pt idx="11604">
                  <c:v>11605</c:v>
                </c:pt>
                <c:pt idx="11605">
                  <c:v>11606</c:v>
                </c:pt>
                <c:pt idx="11606">
                  <c:v>11607</c:v>
                </c:pt>
                <c:pt idx="11607">
                  <c:v>11608</c:v>
                </c:pt>
                <c:pt idx="11608">
                  <c:v>11609</c:v>
                </c:pt>
                <c:pt idx="11609">
                  <c:v>11610</c:v>
                </c:pt>
                <c:pt idx="11610">
                  <c:v>11611</c:v>
                </c:pt>
                <c:pt idx="11611">
                  <c:v>11612</c:v>
                </c:pt>
                <c:pt idx="11612">
                  <c:v>11613</c:v>
                </c:pt>
                <c:pt idx="11613">
                  <c:v>11614</c:v>
                </c:pt>
                <c:pt idx="11614">
                  <c:v>11615</c:v>
                </c:pt>
                <c:pt idx="11615">
                  <c:v>11616</c:v>
                </c:pt>
                <c:pt idx="11616">
                  <c:v>11617</c:v>
                </c:pt>
                <c:pt idx="11617">
                  <c:v>11618</c:v>
                </c:pt>
                <c:pt idx="11618">
                  <c:v>11619</c:v>
                </c:pt>
                <c:pt idx="11619">
                  <c:v>11620</c:v>
                </c:pt>
                <c:pt idx="11620">
                  <c:v>11621</c:v>
                </c:pt>
                <c:pt idx="11621">
                  <c:v>11622</c:v>
                </c:pt>
                <c:pt idx="11622">
                  <c:v>11623</c:v>
                </c:pt>
                <c:pt idx="11623">
                  <c:v>11624</c:v>
                </c:pt>
                <c:pt idx="11624">
                  <c:v>11625</c:v>
                </c:pt>
                <c:pt idx="11625">
                  <c:v>11626</c:v>
                </c:pt>
                <c:pt idx="11626">
                  <c:v>11627</c:v>
                </c:pt>
                <c:pt idx="11627">
                  <c:v>11628</c:v>
                </c:pt>
                <c:pt idx="11628">
                  <c:v>11629</c:v>
                </c:pt>
                <c:pt idx="11629">
                  <c:v>11630</c:v>
                </c:pt>
                <c:pt idx="11630">
                  <c:v>11631</c:v>
                </c:pt>
                <c:pt idx="11631">
                  <c:v>11632</c:v>
                </c:pt>
                <c:pt idx="11632">
                  <c:v>11633</c:v>
                </c:pt>
                <c:pt idx="11633">
                  <c:v>11634</c:v>
                </c:pt>
                <c:pt idx="11634">
                  <c:v>11635</c:v>
                </c:pt>
                <c:pt idx="11635">
                  <c:v>11636</c:v>
                </c:pt>
                <c:pt idx="11636">
                  <c:v>11637</c:v>
                </c:pt>
                <c:pt idx="11637">
                  <c:v>11638</c:v>
                </c:pt>
                <c:pt idx="11638">
                  <c:v>11639</c:v>
                </c:pt>
                <c:pt idx="11639">
                  <c:v>11640</c:v>
                </c:pt>
                <c:pt idx="11640">
                  <c:v>11641</c:v>
                </c:pt>
                <c:pt idx="11641">
                  <c:v>11642</c:v>
                </c:pt>
                <c:pt idx="11642">
                  <c:v>11643</c:v>
                </c:pt>
                <c:pt idx="11643">
                  <c:v>11644</c:v>
                </c:pt>
                <c:pt idx="11644">
                  <c:v>11645</c:v>
                </c:pt>
                <c:pt idx="11645">
                  <c:v>11646</c:v>
                </c:pt>
                <c:pt idx="11646">
                  <c:v>11647</c:v>
                </c:pt>
                <c:pt idx="11647">
                  <c:v>11648</c:v>
                </c:pt>
                <c:pt idx="11648">
                  <c:v>11649</c:v>
                </c:pt>
                <c:pt idx="11649">
                  <c:v>11650</c:v>
                </c:pt>
                <c:pt idx="11650">
                  <c:v>11651</c:v>
                </c:pt>
                <c:pt idx="11651">
                  <c:v>11652</c:v>
                </c:pt>
                <c:pt idx="11652">
                  <c:v>11653</c:v>
                </c:pt>
                <c:pt idx="11653">
                  <c:v>11654</c:v>
                </c:pt>
                <c:pt idx="11654">
                  <c:v>11655</c:v>
                </c:pt>
                <c:pt idx="11655">
                  <c:v>11656</c:v>
                </c:pt>
                <c:pt idx="11656">
                  <c:v>11657</c:v>
                </c:pt>
                <c:pt idx="11657">
                  <c:v>11658</c:v>
                </c:pt>
                <c:pt idx="11658">
                  <c:v>11659</c:v>
                </c:pt>
                <c:pt idx="11659">
                  <c:v>11660</c:v>
                </c:pt>
                <c:pt idx="11660">
                  <c:v>11661</c:v>
                </c:pt>
                <c:pt idx="11661">
                  <c:v>11662</c:v>
                </c:pt>
                <c:pt idx="11662">
                  <c:v>11663</c:v>
                </c:pt>
                <c:pt idx="11663">
                  <c:v>11664</c:v>
                </c:pt>
                <c:pt idx="11664">
                  <c:v>11665</c:v>
                </c:pt>
                <c:pt idx="11665">
                  <c:v>11666</c:v>
                </c:pt>
                <c:pt idx="11666">
                  <c:v>11667</c:v>
                </c:pt>
                <c:pt idx="11667">
                  <c:v>11668</c:v>
                </c:pt>
                <c:pt idx="11668">
                  <c:v>11669</c:v>
                </c:pt>
                <c:pt idx="11669">
                  <c:v>11670</c:v>
                </c:pt>
                <c:pt idx="11670">
                  <c:v>11671</c:v>
                </c:pt>
                <c:pt idx="11671">
                  <c:v>11672</c:v>
                </c:pt>
                <c:pt idx="11672">
                  <c:v>11673</c:v>
                </c:pt>
                <c:pt idx="11673">
                  <c:v>11674</c:v>
                </c:pt>
                <c:pt idx="11674">
                  <c:v>11675</c:v>
                </c:pt>
                <c:pt idx="11675">
                  <c:v>11676</c:v>
                </c:pt>
                <c:pt idx="11676">
                  <c:v>11677</c:v>
                </c:pt>
                <c:pt idx="11677">
                  <c:v>11678</c:v>
                </c:pt>
                <c:pt idx="11678">
                  <c:v>11679</c:v>
                </c:pt>
                <c:pt idx="11679">
                  <c:v>11680</c:v>
                </c:pt>
                <c:pt idx="11680">
                  <c:v>11681</c:v>
                </c:pt>
                <c:pt idx="11681">
                  <c:v>11682</c:v>
                </c:pt>
                <c:pt idx="11682">
                  <c:v>11683</c:v>
                </c:pt>
                <c:pt idx="11683">
                  <c:v>11684</c:v>
                </c:pt>
                <c:pt idx="11684">
                  <c:v>11685</c:v>
                </c:pt>
                <c:pt idx="11685">
                  <c:v>11686</c:v>
                </c:pt>
                <c:pt idx="11686">
                  <c:v>11687</c:v>
                </c:pt>
                <c:pt idx="11687">
                  <c:v>11688</c:v>
                </c:pt>
                <c:pt idx="11688">
                  <c:v>11689</c:v>
                </c:pt>
                <c:pt idx="11689">
                  <c:v>11690</c:v>
                </c:pt>
                <c:pt idx="11690">
                  <c:v>11691</c:v>
                </c:pt>
                <c:pt idx="11691">
                  <c:v>11692</c:v>
                </c:pt>
                <c:pt idx="11692">
                  <c:v>11693</c:v>
                </c:pt>
                <c:pt idx="11693">
                  <c:v>11694</c:v>
                </c:pt>
                <c:pt idx="11694">
                  <c:v>11695</c:v>
                </c:pt>
                <c:pt idx="11695">
                  <c:v>11696</c:v>
                </c:pt>
                <c:pt idx="11696">
                  <c:v>11697</c:v>
                </c:pt>
                <c:pt idx="11697">
                  <c:v>11698</c:v>
                </c:pt>
                <c:pt idx="11698">
                  <c:v>11699</c:v>
                </c:pt>
                <c:pt idx="11699">
                  <c:v>11700</c:v>
                </c:pt>
                <c:pt idx="11700">
                  <c:v>11701</c:v>
                </c:pt>
                <c:pt idx="11701">
                  <c:v>11702</c:v>
                </c:pt>
                <c:pt idx="11702">
                  <c:v>11703</c:v>
                </c:pt>
                <c:pt idx="11703">
                  <c:v>11704</c:v>
                </c:pt>
                <c:pt idx="11704">
                  <c:v>11705</c:v>
                </c:pt>
                <c:pt idx="11705">
                  <c:v>11706</c:v>
                </c:pt>
                <c:pt idx="11706">
                  <c:v>11707</c:v>
                </c:pt>
                <c:pt idx="11707">
                  <c:v>11708</c:v>
                </c:pt>
                <c:pt idx="11708">
                  <c:v>11709</c:v>
                </c:pt>
                <c:pt idx="11709">
                  <c:v>11710</c:v>
                </c:pt>
                <c:pt idx="11710">
                  <c:v>11711</c:v>
                </c:pt>
                <c:pt idx="11711">
                  <c:v>11712</c:v>
                </c:pt>
                <c:pt idx="11712">
                  <c:v>11713</c:v>
                </c:pt>
                <c:pt idx="11713">
                  <c:v>11714</c:v>
                </c:pt>
                <c:pt idx="11714">
                  <c:v>11715</c:v>
                </c:pt>
                <c:pt idx="11715">
                  <c:v>11716</c:v>
                </c:pt>
                <c:pt idx="11716">
                  <c:v>11717</c:v>
                </c:pt>
                <c:pt idx="11717">
                  <c:v>11718</c:v>
                </c:pt>
                <c:pt idx="11718">
                  <c:v>11719</c:v>
                </c:pt>
                <c:pt idx="11719">
                  <c:v>11720</c:v>
                </c:pt>
                <c:pt idx="11720">
                  <c:v>11721</c:v>
                </c:pt>
                <c:pt idx="11721">
                  <c:v>11722</c:v>
                </c:pt>
                <c:pt idx="11722">
                  <c:v>11723</c:v>
                </c:pt>
                <c:pt idx="11723">
                  <c:v>11724</c:v>
                </c:pt>
                <c:pt idx="11724">
                  <c:v>11725</c:v>
                </c:pt>
                <c:pt idx="11725">
                  <c:v>11726</c:v>
                </c:pt>
                <c:pt idx="11726">
                  <c:v>11727</c:v>
                </c:pt>
                <c:pt idx="11727">
                  <c:v>11728</c:v>
                </c:pt>
                <c:pt idx="11728">
                  <c:v>11729</c:v>
                </c:pt>
                <c:pt idx="11729">
                  <c:v>11730</c:v>
                </c:pt>
                <c:pt idx="11730">
                  <c:v>11731</c:v>
                </c:pt>
                <c:pt idx="11731">
                  <c:v>11732</c:v>
                </c:pt>
                <c:pt idx="11732">
                  <c:v>11733</c:v>
                </c:pt>
                <c:pt idx="11733">
                  <c:v>11734</c:v>
                </c:pt>
                <c:pt idx="11734">
                  <c:v>11735</c:v>
                </c:pt>
                <c:pt idx="11735">
                  <c:v>11736</c:v>
                </c:pt>
                <c:pt idx="11736">
                  <c:v>11737</c:v>
                </c:pt>
                <c:pt idx="11737">
                  <c:v>11738</c:v>
                </c:pt>
                <c:pt idx="11738">
                  <c:v>11739</c:v>
                </c:pt>
                <c:pt idx="11739">
                  <c:v>11740</c:v>
                </c:pt>
                <c:pt idx="11740">
                  <c:v>11741</c:v>
                </c:pt>
                <c:pt idx="11741">
                  <c:v>11742</c:v>
                </c:pt>
                <c:pt idx="11742">
                  <c:v>11743</c:v>
                </c:pt>
                <c:pt idx="11743">
                  <c:v>11744</c:v>
                </c:pt>
                <c:pt idx="11744">
                  <c:v>11745</c:v>
                </c:pt>
                <c:pt idx="11745">
                  <c:v>11746</c:v>
                </c:pt>
                <c:pt idx="11746">
                  <c:v>11747</c:v>
                </c:pt>
                <c:pt idx="11747">
                  <c:v>11748</c:v>
                </c:pt>
                <c:pt idx="11748">
                  <c:v>11749</c:v>
                </c:pt>
                <c:pt idx="11749">
                  <c:v>11750</c:v>
                </c:pt>
                <c:pt idx="11750">
                  <c:v>11751</c:v>
                </c:pt>
                <c:pt idx="11751">
                  <c:v>11752</c:v>
                </c:pt>
                <c:pt idx="11752">
                  <c:v>11753</c:v>
                </c:pt>
                <c:pt idx="11753">
                  <c:v>11754</c:v>
                </c:pt>
                <c:pt idx="11754">
                  <c:v>11755</c:v>
                </c:pt>
                <c:pt idx="11755">
                  <c:v>11756</c:v>
                </c:pt>
                <c:pt idx="11756">
                  <c:v>11757</c:v>
                </c:pt>
                <c:pt idx="11757">
                  <c:v>11758</c:v>
                </c:pt>
                <c:pt idx="11758">
                  <c:v>11759</c:v>
                </c:pt>
                <c:pt idx="11759">
                  <c:v>11760</c:v>
                </c:pt>
                <c:pt idx="11760">
                  <c:v>11761</c:v>
                </c:pt>
                <c:pt idx="11761">
                  <c:v>11762</c:v>
                </c:pt>
                <c:pt idx="11762">
                  <c:v>11763</c:v>
                </c:pt>
                <c:pt idx="11763">
                  <c:v>11764</c:v>
                </c:pt>
                <c:pt idx="11764">
                  <c:v>11765</c:v>
                </c:pt>
                <c:pt idx="11765">
                  <c:v>11766</c:v>
                </c:pt>
                <c:pt idx="11766">
                  <c:v>11767</c:v>
                </c:pt>
                <c:pt idx="11767">
                  <c:v>11768</c:v>
                </c:pt>
                <c:pt idx="11768">
                  <c:v>11769</c:v>
                </c:pt>
                <c:pt idx="11769">
                  <c:v>11770</c:v>
                </c:pt>
                <c:pt idx="11770">
                  <c:v>11771</c:v>
                </c:pt>
                <c:pt idx="11771">
                  <c:v>11772</c:v>
                </c:pt>
                <c:pt idx="11772">
                  <c:v>11773</c:v>
                </c:pt>
                <c:pt idx="11773">
                  <c:v>11774</c:v>
                </c:pt>
                <c:pt idx="11774">
                  <c:v>11775</c:v>
                </c:pt>
                <c:pt idx="11775">
                  <c:v>11776</c:v>
                </c:pt>
                <c:pt idx="11776">
                  <c:v>11777</c:v>
                </c:pt>
                <c:pt idx="11777">
                  <c:v>11778</c:v>
                </c:pt>
                <c:pt idx="11778">
                  <c:v>11779</c:v>
                </c:pt>
                <c:pt idx="11779">
                  <c:v>11780</c:v>
                </c:pt>
                <c:pt idx="11780">
                  <c:v>11781</c:v>
                </c:pt>
                <c:pt idx="11781">
                  <c:v>11782</c:v>
                </c:pt>
                <c:pt idx="11782">
                  <c:v>11783</c:v>
                </c:pt>
                <c:pt idx="11783">
                  <c:v>11784</c:v>
                </c:pt>
                <c:pt idx="11784">
                  <c:v>11785</c:v>
                </c:pt>
                <c:pt idx="11785">
                  <c:v>11786</c:v>
                </c:pt>
                <c:pt idx="11786">
                  <c:v>11787</c:v>
                </c:pt>
                <c:pt idx="11787">
                  <c:v>11788</c:v>
                </c:pt>
                <c:pt idx="11788">
                  <c:v>11789</c:v>
                </c:pt>
                <c:pt idx="11789">
                  <c:v>11790</c:v>
                </c:pt>
                <c:pt idx="11790">
                  <c:v>11791</c:v>
                </c:pt>
                <c:pt idx="11791">
                  <c:v>11792</c:v>
                </c:pt>
                <c:pt idx="11792">
                  <c:v>11793</c:v>
                </c:pt>
                <c:pt idx="11793">
                  <c:v>11794</c:v>
                </c:pt>
                <c:pt idx="11794">
                  <c:v>11795</c:v>
                </c:pt>
                <c:pt idx="11795">
                  <c:v>11796</c:v>
                </c:pt>
                <c:pt idx="11796">
                  <c:v>11797</c:v>
                </c:pt>
                <c:pt idx="11797">
                  <c:v>11798</c:v>
                </c:pt>
                <c:pt idx="11798">
                  <c:v>11799</c:v>
                </c:pt>
                <c:pt idx="11799">
                  <c:v>11800</c:v>
                </c:pt>
                <c:pt idx="11800">
                  <c:v>11801</c:v>
                </c:pt>
                <c:pt idx="11801">
                  <c:v>11802</c:v>
                </c:pt>
                <c:pt idx="11802">
                  <c:v>11803</c:v>
                </c:pt>
                <c:pt idx="11803">
                  <c:v>11804</c:v>
                </c:pt>
                <c:pt idx="11804">
                  <c:v>11805</c:v>
                </c:pt>
                <c:pt idx="11805">
                  <c:v>11806</c:v>
                </c:pt>
                <c:pt idx="11806">
                  <c:v>11807</c:v>
                </c:pt>
                <c:pt idx="11807">
                  <c:v>11808</c:v>
                </c:pt>
                <c:pt idx="11808">
                  <c:v>11809</c:v>
                </c:pt>
                <c:pt idx="11809">
                  <c:v>11810</c:v>
                </c:pt>
                <c:pt idx="11810">
                  <c:v>11811</c:v>
                </c:pt>
                <c:pt idx="11811">
                  <c:v>11812</c:v>
                </c:pt>
                <c:pt idx="11812">
                  <c:v>11813</c:v>
                </c:pt>
                <c:pt idx="11813">
                  <c:v>11814</c:v>
                </c:pt>
                <c:pt idx="11814">
                  <c:v>11815</c:v>
                </c:pt>
                <c:pt idx="11815">
                  <c:v>11816</c:v>
                </c:pt>
                <c:pt idx="11816">
                  <c:v>11817</c:v>
                </c:pt>
                <c:pt idx="11817">
                  <c:v>11818</c:v>
                </c:pt>
                <c:pt idx="11818">
                  <c:v>11819</c:v>
                </c:pt>
                <c:pt idx="11819">
                  <c:v>11820</c:v>
                </c:pt>
                <c:pt idx="11820">
                  <c:v>11821</c:v>
                </c:pt>
                <c:pt idx="11821">
                  <c:v>11822</c:v>
                </c:pt>
                <c:pt idx="11822">
                  <c:v>11823</c:v>
                </c:pt>
                <c:pt idx="11823">
                  <c:v>11824</c:v>
                </c:pt>
                <c:pt idx="11824">
                  <c:v>11825</c:v>
                </c:pt>
                <c:pt idx="11825">
                  <c:v>11826</c:v>
                </c:pt>
                <c:pt idx="11826">
                  <c:v>11827</c:v>
                </c:pt>
                <c:pt idx="11827">
                  <c:v>11828</c:v>
                </c:pt>
                <c:pt idx="11828">
                  <c:v>11829</c:v>
                </c:pt>
                <c:pt idx="11829">
                  <c:v>11830</c:v>
                </c:pt>
                <c:pt idx="11830">
                  <c:v>11831</c:v>
                </c:pt>
                <c:pt idx="11831">
                  <c:v>11832</c:v>
                </c:pt>
                <c:pt idx="11832">
                  <c:v>11833</c:v>
                </c:pt>
                <c:pt idx="11833">
                  <c:v>11834</c:v>
                </c:pt>
                <c:pt idx="11834">
                  <c:v>11835</c:v>
                </c:pt>
                <c:pt idx="11835">
                  <c:v>11836</c:v>
                </c:pt>
                <c:pt idx="11836">
                  <c:v>11837</c:v>
                </c:pt>
                <c:pt idx="11837">
                  <c:v>11838</c:v>
                </c:pt>
                <c:pt idx="11838">
                  <c:v>11839</c:v>
                </c:pt>
                <c:pt idx="11839">
                  <c:v>11840</c:v>
                </c:pt>
                <c:pt idx="11840">
                  <c:v>11841</c:v>
                </c:pt>
                <c:pt idx="11841">
                  <c:v>11842</c:v>
                </c:pt>
                <c:pt idx="11842">
                  <c:v>11843</c:v>
                </c:pt>
                <c:pt idx="11843">
                  <c:v>11844</c:v>
                </c:pt>
                <c:pt idx="11844">
                  <c:v>11845</c:v>
                </c:pt>
                <c:pt idx="11845">
                  <c:v>11846</c:v>
                </c:pt>
                <c:pt idx="11846">
                  <c:v>11847</c:v>
                </c:pt>
                <c:pt idx="11847">
                  <c:v>11848</c:v>
                </c:pt>
                <c:pt idx="11848">
                  <c:v>11849</c:v>
                </c:pt>
                <c:pt idx="11849">
                  <c:v>11850</c:v>
                </c:pt>
                <c:pt idx="11850">
                  <c:v>11851</c:v>
                </c:pt>
                <c:pt idx="11851">
                  <c:v>11852</c:v>
                </c:pt>
                <c:pt idx="11852">
                  <c:v>11853</c:v>
                </c:pt>
                <c:pt idx="11853">
                  <c:v>11854</c:v>
                </c:pt>
                <c:pt idx="11854">
                  <c:v>11855</c:v>
                </c:pt>
                <c:pt idx="11855">
                  <c:v>11856</c:v>
                </c:pt>
                <c:pt idx="11856">
                  <c:v>11857</c:v>
                </c:pt>
                <c:pt idx="11857">
                  <c:v>11858</c:v>
                </c:pt>
                <c:pt idx="11858">
                  <c:v>11859</c:v>
                </c:pt>
                <c:pt idx="11859">
                  <c:v>11860</c:v>
                </c:pt>
                <c:pt idx="11860">
                  <c:v>11861</c:v>
                </c:pt>
                <c:pt idx="11861">
                  <c:v>11862</c:v>
                </c:pt>
                <c:pt idx="11862">
                  <c:v>11863</c:v>
                </c:pt>
                <c:pt idx="11863">
                  <c:v>11864</c:v>
                </c:pt>
                <c:pt idx="11864">
                  <c:v>11865</c:v>
                </c:pt>
                <c:pt idx="11865">
                  <c:v>11866</c:v>
                </c:pt>
                <c:pt idx="11866">
                  <c:v>11867</c:v>
                </c:pt>
                <c:pt idx="11867">
                  <c:v>11868</c:v>
                </c:pt>
                <c:pt idx="11868">
                  <c:v>11869</c:v>
                </c:pt>
                <c:pt idx="11869">
                  <c:v>11870</c:v>
                </c:pt>
                <c:pt idx="11870">
                  <c:v>11871</c:v>
                </c:pt>
                <c:pt idx="11871">
                  <c:v>11872</c:v>
                </c:pt>
                <c:pt idx="11872">
                  <c:v>11873</c:v>
                </c:pt>
                <c:pt idx="11873">
                  <c:v>11874</c:v>
                </c:pt>
                <c:pt idx="11874">
                  <c:v>11875</c:v>
                </c:pt>
                <c:pt idx="11875">
                  <c:v>11876</c:v>
                </c:pt>
                <c:pt idx="11876">
                  <c:v>11877</c:v>
                </c:pt>
                <c:pt idx="11877">
                  <c:v>11878</c:v>
                </c:pt>
                <c:pt idx="11878">
                  <c:v>11879</c:v>
                </c:pt>
                <c:pt idx="11879">
                  <c:v>11880</c:v>
                </c:pt>
                <c:pt idx="11880">
                  <c:v>11881</c:v>
                </c:pt>
                <c:pt idx="11881">
                  <c:v>11882</c:v>
                </c:pt>
                <c:pt idx="11882">
                  <c:v>11883</c:v>
                </c:pt>
                <c:pt idx="11883">
                  <c:v>11884</c:v>
                </c:pt>
                <c:pt idx="11884">
                  <c:v>11885</c:v>
                </c:pt>
                <c:pt idx="11885">
                  <c:v>11886</c:v>
                </c:pt>
                <c:pt idx="11886">
                  <c:v>11887</c:v>
                </c:pt>
                <c:pt idx="11887">
                  <c:v>11888</c:v>
                </c:pt>
                <c:pt idx="11888">
                  <c:v>11889</c:v>
                </c:pt>
                <c:pt idx="11889">
                  <c:v>11890</c:v>
                </c:pt>
                <c:pt idx="11890">
                  <c:v>11891</c:v>
                </c:pt>
                <c:pt idx="11891">
                  <c:v>11892</c:v>
                </c:pt>
                <c:pt idx="11892">
                  <c:v>11893</c:v>
                </c:pt>
                <c:pt idx="11893">
                  <c:v>11894</c:v>
                </c:pt>
                <c:pt idx="11894">
                  <c:v>11895</c:v>
                </c:pt>
                <c:pt idx="11895">
                  <c:v>11896</c:v>
                </c:pt>
                <c:pt idx="11896">
                  <c:v>11897</c:v>
                </c:pt>
                <c:pt idx="11897">
                  <c:v>11898</c:v>
                </c:pt>
                <c:pt idx="11898">
                  <c:v>11899</c:v>
                </c:pt>
                <c:pt idx="11899">
                  <c:v>11900</c:v>
                </c:pt>
                <c:pt idx="11900">
                  <c:v>11901</c:v>
                </c:pt>
                <c:pt idx="11901">
                  <c:v>11902</c:v>
                </c:pt>
                <c:pt idx="11902">
                  <c:v>11903</c:v>
                </c:pt>
                <c:pt idx="11903">
                  <c:v>11904</c:v>
                </c:pt>
                <c:pt idx="11904">
                  <c:v>11905</c:v>
                </c:pt>
                <c:pt idx="11905">
                  <c:v>11906</c:v>
                </c:pt>
                <c:pt idx="11906">
                  <c:v>11907</c:v>
                </c:pt>
                <c:pt idx="11907">
                  <c:v>11908</c:v>
                </c:pt>
                <c:pt idx="11908">
                  <c:v>11909</c:v>
                </c:pt>
                <c:pt idx="11909">
                  <c:v>11910</c:v>
                </c:pt>
                <c:pt idx="11910">
                  <c:v>11911</c:v>
                </c:pt>
                <c:pt idx="11911">
                  <c:v>11912</c:v>
                </c:pt>
                <c:pt idx="11912">
                  <c:v>11913</c:v>
                </c:pt>
                <c:pt idx="11913">
                  <c:v>11914</c:v>
                </c:pt>
                <c:pt idx="11914">
                  <c:v>11915</c:v>
                </c:pt>
                <c:pt idx="11915">
                  <c:v>11916</c:v>
                </c:pt>
                <c:pt idx="11916">
                  <c:v>11917</c:v>
                </c:pt>
                <c:pt idx="11917">
                  <c:v>11918</c:v>
                </c:pt>
                <c:pt idx="11918">
                  <c:v>11919</c:v>
                </c:pt>
                <c:pt idx="11919">
                  <c:v>11920</c:v>
                </c:pt>
                <c:pt idx="11920">
                  <c:v>11921</c:v>
                </c:pt>
                <c:pt idx="11921">
                  <c:v>11922</c:v>
                </c:pt>
                <c:pt idx="11922">
                  <c:v>11923</c:v>
                </c:pt>
                <c:pt idx="11923">
                  <c:v>11924</c:v>
                </c:pt>
                <c:pt idx="11924">
                  <c:v>11925</c:v>
                </c:pt>
                <c:pt idx="11925">
                  <c:v>11926</c:v>
                </c:pt>
                <c:pt idx="11926">
                  <c:v>11927</c:v>
                </c:pt>
                <c:pt idx="11927">
                  <c:v>11928</c:v>
                </c:pt>
                <c:pt idx="11928">
                  <c:v>11929</c:v>
                </c:pt>
                <c:pt idx="11929">
                  <c:v>11930</c:v>
                </c:pt>
                <c:pt idx="11930">
                  <c:v>11931</c:v>
                </c:pt>
                <c:pt idx="11931">
                  <c:v>11932</c:v>
                </c:pt>
                <c:pt idx="11932">
                  <c:v>11933</c:v>
                </c:pt>
                <c:pt idx="11933">
                  <c:v>11934</c:v>
                </c:pt>
                <c:pt idx="11934">
                  <c:v>11935</c:v>
                </c:pt>
                <c:pt idx="11935">
                  <c:v>11936</c:v>
                </c:pt>
                <c:pt idx="11936">
                  <c:v>11937</c:v>
                </c:pt>
                <c:pt idx="11937">
                  <c:v>11938</c:v>
                </c:pt>
                <c:pt idx="11938">
                  <c:v>11939</c:v>
                </c:pt>
                <c:pt idx="11939">
                  <c:v>11940</c:v>
                </c:pt>
                <c:pt idx="11940">
                  <c:v>11941</c:v>
                </c:pt>
                <c:pt idx="11941">
                  <c:v>11942</c:v>
                </c:pt>
                <c:pt idx="11942">
                  <c:v>11943</c:v>
                </c:pt>
                <c:pt idx="11943">
                  <c:v>11944</c:v>
                </c:pt>
                <c:pt idx="11944">
                  <c:v>11945</c:v>
                </c:pt>
                <c:pt idx="11945">
                  <c:v>11946</c:v>
                </c:pt>
                <c:pt idx="11946">
                  <c:v>11947</c:v>
                </c:pt>
                <c:pt idx="11947">
                  <c:v>11948</c:v>
                </c:pt>
                <c:pt idx="11948">
                  <c:v>11949</c:v>
                </c:pt>
                <c:pt idx="11949">
                  <c:v>11950</c:v>
                </c:pt>
                <c:pt idx="11950">
                  <c:v>11951</c:v>
                </c:pt>
                <c:pt idx="11951">
                  <c:v>11952</c:v>
                </c:pt>
                <c:pt idx="11952">
                  <c:v>11953</c:v>
                </c:pt>
                <c:pt idx="11953">
                  <c:v>11954</c:v>
                </c:pt>
                <c:pt idx="11954">
                  <c:v>11955</c:v>
                </c:pt>
                <c:pt idx="11955">
                  <c:v>11956</c:v>
                </c:pt>
                <c:pt idx="11956">
                  <c:v>11957</c:v>
                </c:pt>
                <c:pt idx="11957">
                  <c:v>11958</c:v>
                </c:pt>
                <c:pt idx="11958">
                  <c:v>11959</c:v>
                </c:pt>
                <c:pt idx="11959">
                  <c:v>11960</c:v>
                </c:pt>
                <c:pt idx="11960">
                  <c:v>11961</c:v>
                </c:pt>
                <c:pt idx="11961">
                  <c:v>11962</c:v>
                </c:pt>
                <c:pt idx="11962">
                  <c:v>11963</c:v>
                </c:pt>
                <c:pt idx="11963">
                  <c:v>11964</c:v>
                </c:pt>
                <c:pt idx="11964">
                  <c:v>11965</c:v>
                </c:pt>
                <c:pt idx="11965">
                  <c:v>11966</c:v>
                </c:pt>
                <c:pt idx="11966">
                  <c:v>11967</c:v>
                </c:pt>
                <c:pt idx="11967">
                  <c:v>11968</c:v>
                </c:pt>
                <c:pt idx="11968">
                  <c:v>11969</c:v>
                </c:pt>
                <c:pt idx="11969">
                  <c:v>11970</c:v>
                </c:pt>
                <c:pt idx="11970">
                  <c:v>11971</c:v>
                </c:pt>
                <c:pt idx="11971">
                  <c:v>11972</c:v>
                </c:pt>
                <c:pt idx="11972">
                  <c:v>11973</c:v>
                </c:pt>
                <c:pt idx="11973">
                  <c:v>11974</c:v>
                </c:pt>
                <c:pt idx="11974">
                  <c:v>11975</c:v>
                </c:pt>
                <c:pt idx="11975">
                  <c:v>11976</c:v>
                </c:pt>
                <c:pt idx="11976">
                  <c:v>11977</c:v>
                </c:pt>
                <c:pt idx="11977">
                  <c:v>11978</c:v>
                </c:pt>
                <c:pt idx="11978">
                  <c:v>11979</c:v>
                </c:pt>
                <c:pt idx="11979">
                  <c:v>11980</c:v>
                </c:pt>
                <c:pt idx="11980">
                  <c:v>11981</c:v>
                </c:pt>
                <c:pt idx="11981">
                  <c:v>11982</c:v>
                </c:pt>
                <c:pt idx="11982">
                  <c:v>11983</c:v>
                </c:pt>
                <c:pt idx="11983">
                  <c:v>11984</c:v>
                </c:pt>
                <c:pt idx="11984">
                  <c:v>11985</c:v>
                </c:pt>
                <c:pt idx="11985">
                  <c:v>11986</c:v>
                </c:pt>
                <c:pt idx="11986">
                  <c:v>11987</c:v>
                </c:pt>
                <c:pt idx="11987">
                  <c:v>11988</c:v>
                </c:pt>
                <c:pt idx="11988">
                  <c:v>11989</c:v>
                </c:pt>
                <c:pt idx="11989">
                  <c:v>11990</c:v>
                </c:pt>
                <c:pt idx="11990">
                  <c:v>11991</c:v>
                </c:pt>
                <c:pt idx="11991">
                  <c:v>11992</c:v>
                </c:pt>
                <c:pt idx="11992">
                  <c:v>11993</c:v>
                </c:pt>
                <c:pt idx="11993">
                  <c:v>11994</c:v>
                </c:pt>
                <c:pt idx="11994">
                  <c:v>11995</c:v>
                </c:pt>
                <c:pt idx="11995">
                  <c:v>11996</c:v>
                </c:pt>
                <c:pt idx="11996">
                  <c:v>11997</c:v>
                </c:pt>
                <c:pt idx="11997">
                  <c:v>11998</c:v>
                </c:pt>
                <c:pt idx="11998">
                  <c:v>11999</c:v>
                </c:pt>
                <c:pt idx="11999">
                  <c:v>12000</c:v>
                </c:pt>
                <c:pt idx="12000">
                  <c:v>12001</c:v>
                </c:pt>
                <c:pt idx="12001">
                  <c:v>12002</c:v>
                </c:pt>
                <c:pt idx="12002">
                  <c:v>12003</c:v>
                </c:pt>
                <c:pt idx="12003">
                  <c:v>12004</c:v>
                </c:pt>
                <c:pt idx="12004">
                  <c:v>12005</c:v>
                </c:pt>
                <c:pt idx="12005">
                  <c:v>12006</c:v>
                </c:pt>
                <c:pt idx="12006">
                  <c:v>12007</c:v>
                </c:pt>
                <c:pt idx="12007">
                  <c:v>12008</c:v>
                </c:pt>
                <c:pt idx="12008">
                  <c:v>12009</c:v>
                </c:pt>
                <c:pt idx="12009">
                  <c:v>12010</c:v>
                </c:pt>
                <c:pt idx="12010">
                  <c:v>12011</c:v>
                </c:pt>
                <c:pt idx="12011">
                  <c:v>12012</c:v>
                </c:pt>
                <c:pt idx="12012">
                  <c:v>12013</c:v>
                </c:pt>
                <c:pt idx="12013">
                  <c:v>12014</c:v>
                </c:pt>
                <c:pt idx="12014">
                  <c:v>12015</c:v>
                </c:pt>
                <c:pt idx="12015">
                  <c:v>12016</c:v>
                </c:pt>
                <c:pt idx="12016">
                  <c:v>12017</c:v>
                </c:pt>
                <c:pt idx="12017">
                  <c:v>12018</c:v>
                </c:pt>
                <c:pt idx="12018">
                  <c:v>12019</c:v>
                </c:pt>
                <c:pt idx="12019">
                  <c:v>12020</c:v>
                </c:pt>
                <c:pt idx="12020">
                  <c:v>12021</c:v>
                </c:pt>
                <c:pt idx="12021">
                  <c:v>12022</c:v>
                </c:pt>
                <c:pt idx="12022">
                  <c:v>12023</c:v>
                </c:pt>
                <c:pt idx="12023">
                  <c:v>12024</c:v>
                </c:pt>
                <c:pt idx="12024">
                  <c:v>12025</c:v>
                </c:pt>
                <c:pt idx="12025">
                  <c:v>12026</c:v>
                </c:pt>
                <c:pt idx="12026">
                  <c:v>12027</c:v>
                </c:pt>
                <c:pt idx="12027">
                  <c:v>12028</c:v>
                </c:pt>
                <c:pt idx="12028">
                  <c:v>12029</c:v>
                </c:pt>
                <c:pt idx="12029">
                  <c:v>12030</c:v>
                </c:pt>
                <c:pt idx="12030">
                  <c:v>12031</c:v>
                </c:pt>
                <c:pt idx="12031">
                  <c:v>12032</c:v>
                </c:pt>
                <c:pt idx="12032">
                  <c:v>12033</c:v>
                </c:pt>
                <c:pt idx="12033">
                  <c:v>12034</c:v>
                </c:pt>
                <c:pt idx="12034">
                  <c:v>12035</c:v>
                </c:pt>
                <c:pt idx="12035">
                  <c:v>12036</c:v>
                </c:pt>
                <c:pt idx="12036">
                  <c:v>12037</c:v>
                </c:pt>
                <c:pt idx="12037">
                  <c:v>12038</c:v>
                </c:pt>
                <c:pt idx="12038">
                  <c:v>12039</c:v>
                </c:pt>
                <c:pt idx="12039">
                  <c:v>12040</c:v>
                </c:pt>
                <c:pt idx="12040">
                  <c:v>12041</c:v>
                </c:pt>
                <c:pt idx="12041">
                  <c:v>12042</c:v>
                </c:pt>
                <c:pt idx="12042">
                  <c:v>12043</c:v>
                </c:pt>
                <c:pt idx="12043">
                  <c:v>12044</c:v>
                </c:pt>
                <c:pt idx="12044">
                  <c:v>12045</c:v>
                </c:pt>
                <c:pt idx="12045">
                  <c:v>12046</c:v>
                </c:pt>
                <c:pt idx="12046">
                  <c:v>12047</c:v>
                </c:pt>
                <c:pt idx="12047">
                  <c:v>12048</c:v>
                </c:pt>
                <c:pt idx="12048">
                  <c:v>12049</c:v>
                </c:pt>
                <c:pt idx="12049">
                  <c:v>12050</c:v>
                </c:pt>
                <c:pt idx="12050">
                  <c:v>12051</c:v>
                </c:pt>
                <c:pt idx="12051">
                  <c:v>12052</c:v>
                </c:pt>
                <c:pt idx="12052">
                  <c:v>12053</c:v>
                </c:pt>
                <c:pt idx="12053">
                  <c:v>12054</c:v>
                </c:pt>
                <c:pt idx="12054">
                  <c:v>12055</c:v>
                </c:pt>
                <c:pt idx="12055">
                  <c:v>12056</c:v>
                </c:pt>
                <c:pt idx="12056">
                  <c:v>12057</c:v>
                </c:pt>
                <c:pt idx="12057">
                  <c:v>12058</c:v>
                </c:pt>
                <c:pt idx="12058">
                  <c:v>12059</c:v>
                </c:pt>
                <c:pt idx="12059">
                  <c:v>12060</c:v>
                </c:pt>
                <c:pt idx="12060">
                  <c:v>12061</c:v>
                </c:pt>
                <c:pt idx="12061">
                  <c:v>12062</c:v>
                </c:pt>
                <c:pt idx="12062">
                  <c:v>12063</c:v>
                </c:pt>
                <c:pt idx="12063">
                  <c:v>12064</c:v>
                </c:pt>
                <c:pt idx="12064">
                  <c:v>12065</c:v>
                </c:pt>
                <c:pt idx="12065">
                  <c:v>12066</c:v>
                </c:pt>
                <c:pt idx="12066">
                  <c:v>12067</c:v>
                </c:pt>
                <c:pt idx="12067">
                  <c:v>12068</c:v>
                </c:pt>
                <c:pt idx="12068">
                  <c:v>12069</c:v>
                </c:pt>
                <c:pt idx="12069">
                  <c:v>12070</c:v>
                </c:pt>
                <c:pt idx="12070">
                  <c:v>12071</c:v>
                </c:pt>
                <c:pt idx="12071">
                  <c:v>12072</c:v>
                </c:pt>
                <c:pt idx="12072">
                  <c:v>12073</c:v>
                </c:pt>
                <c:pt idx="12073">
                  <c:v>12074</c:v>
                </c:pt>
                <c:pt idx="12074">
                  <c:v>12075</c:v>
                </c:pt>
                <c:pt idx="12075">
                  <c:v>12076</c:v>
                </c:pt>
                <c:pt idx="12076">
                  <c:v>12077</c:v>
                </c:pt>
                <c:pt idx="12077">
                  <c:v>12078</c:v>
                </c:pt>
                <c:pt idx="12078">
                  <c:v>12079</c:v>
                </c:pt>
                <c:pt idx="12079">
                  <c:v>12080</c:v>
                </c:pt>
                <c:pt idx="12080">
                  <c:v>12081</c:v>
                </c:pt>
                <c:pt idx="12081">
                  <c:v>12082</c:v>
                </c:pt>
                <c:pt idx="12082">
                  <c:v>12083</c:v>
                </c:pt>
                <c:pt idx="12083">
                  <c:v>12084</c:v>
                </c:pt>
                <c:pt idx="12084">
                  <c:v>12085</c:v>
                </c:pt>
                <c:pt idx="12085">
                  <c:v>12086</c:v>
                </c:pt>
                <c:pt idx="12086">
                  <c:v>12087</c:v>
                </c:pt>
                <c:pt idx="12087">
                  <c:v>12088</c:v>
                </c:pt>
                <c:pt idx="12088">
                  <c:v>12089</c:v>
                </c:pt>
                <c:pt idx="12089">
                  <c:v>12090</c:v>
                </c:pt>
                <c:pt idx="12090">
                  <c:v>12091</c:v>
                </c:pt>
                <c:pt idx="12091">
                  <c:v>12092</c:v>
                </c:pt>
                <c:pt idx="12092">
                  <c:v>12093</c:v>
                </c:pt>
                <c:pt idx="12093">
                  <c:v>12094</c:v>
                </c:pt>
                <c:pt idx="12094">
                  <c:v>12095</c:v>
                </c:pt>
                <c:pt idx="12095">
                  <c:v>12096</c:v>
                </c:pt>
                <c:pt idx="12096">
                  <c:v>12097</c:v>
                </c:pt>
                <c:pt idx="12097">
                  <c:v>12098</c:v>
                </c:pt>
                <c:pt idx="12098">
                  <c:v>12099</c:v>
                </c:pt>
                <c:pt idx="12099">
                  <c:v>12100</c:v>
                </c:pt>
                <c:pt idx="12100">
                  <c:v>12101</c:v>
                </c:pt>
                <c:pt idx="12101">
                  <c:v>12102</c:v>
                </c:pt>
                <c:pt idx="12102">
                  <c:v>12103</c:v>
                </c:pt>
                <c:pt idx="12103">
                  <c:v>12104</c:v>
                </c:pt>
                <c:pt idx="12104">
                  <c:v>12105</c:v>
                </c:pt>
                <c:pt idx="12105">
                  <c:v>12106</c:v>
                </c:pt>
                <c:pt idx="12106">
                  <c:v>12107</c:v>
                </c:pt>
                <c:pt idx="12107">
                  <c:v>12108</c:v>
                </c:pt>
                <c:pt idx="12108">
                  <c:v>12109</c:v>
                </c:pt>
                <c:pt idx="12109">
                  <c:v>12110</c:v>
                </c:pt>
                <c:pt idx="12110">
                  <c:v>12111</c:v>
                </c:pt>
                <c:pt idx="12111">
                  <c:v>12112</c:v>
                </c:pt>
                <c:pt idx="12112">
                  <c:v>12113</c:v>
                </c:pt>
                <c:pt idx="12113">
                  <c:v>12114</c:v>
                </c:pt>
                <c:pt idx="12114">
                  <c:v>12115</c:v>
                </c:pt>
                <c:pt idx="12115">
                  <c:v>12116</c:v>
                </c:pt>
                <c:pt idx="12116">
                  <c:v>12117</c:v>
                </c:pt>
                <c:pt idx="12117">
                  <c:v>12118</c:v>
                </c:pt>
                <c:pt idx="12118">
                  <c:v>12119</c:v>
                </c:pt>
                <c:pt idx="12119">
                  <c:v>12120</c:v>
                </c:pt>
                <c:pt idx="12120">
                  <c:v>12121</c:v>
                </c:pt>
                <c:pt idx="12121">
                  <c:v>12122</c:v>
                </c:pt>
                <c:pt idx="12122">
                  <c:v>12123</c:v>
                </c:pt>
                <c:pt idx="12123">
                  <c:v>12124</c:v>
                </c:pt>
                <c:pt idx="12124">
                  <c:v>12125</c:v>
                </c:pt>
                <c:pt idx="12125">
                  <c:v>12126</c:v>
                </c:pt>
                <c:pt idx="12126">
                  <c:v>12127</c:v>
                </c:pt>
                <c:pt idx="12127">
                  <c:v>12128</c:v>
                </c:pt>
                <c:pt idx="12128">
                  <c:v>12129</c:v>
                </c:pt>
                <c:pt idx="12129">
                  <c:v>12130</c:v>
                </c:pt>
                <c:pt idx="12130">
                  <c:v>12131</c:v>
                </c:pt>
                <c:pt idx="12131">
                  <c:v>12132</c:v>
                </c:pt>
                <c:pt idx="12132">
                  <c:v>12133</c:v>
                </c:pt>
                <c:pt idx="12133">
                  <c:v>12134</c:v>
                </c:pt>
                <c:pt idx="12134">
                  <c:v>12135</c:v>
                </c:pt>
                <c:pt idx="12135">
                  <c:v>12136</c:v>
                </c:pt>
                <c:pt idx="12136">
                  <c:v>12137</c:v>
                </c:pt>
                <c:pt idx="12137">
                  <c:v>12138</c:v>
                </c:pt>
                <c:pt idx="12138">
                  <c:v>12139</c:v>
                </c:pt>
                <c:pt idx="12139">
                  <c:v>12140</c:v>
                </c:pt>
                <c:pt idx="12140">
                  <c:v>12141</c:v>
                </c:pt>
                <c:pt idx="12141">
                  <c:v>12142</c:v>
                </c:pt>
                <c:pt idx="12142">
                  <c:v>12143</c:v>
                </c:pt>
                <c:pt idx="12143">
                  <c:v>12144</c:v>
                </c:pt>
                <c:pt idx="12144">
                  <c:v>12145</c:v>
                </c:pt>
                <c:pt idx="12145">
                  <c:v>12146</c:v>
                </c:pt>
                <c:pt idx="12146">
                  <c:v>12147</c:v>
                </c:pt>
                <c:pt idx="12147">
                  <c:v>12148</c:v>
                </c:pt>
                <c:pt idx="12148">
                  <c:v>12149</c:v>
                </c:pt>
                <c:pt idx="12149">
                  <c:v>12150</c:v>
                </c:pt>
                <c:pt idx="12150">
                  <c:v>12151</c:v>
                </c:pt>
                <c:pt idx="12151">
                  <c:v>12152</c:v>
                </c:pt>
                <c:pt idx="12152">
                  <c:v>12153</c:v>
                </c:pt>
                <c:pt idx="12153">
                  <c:v>12154</c:v>
                </c:pt>
                <c:pt idx="12154">
                  <c:v>12155</c:v>
                </c:pt>
                <c:pt idx="12155">
                  <c:v>12156</c:v>
                </c:pt>
                <c:pt idx="12156">
                  <c:v>12157</c:v>
                </c:pt>
                <c:pt idx="12157">
                  <c:v>12158</c:v>
                </c:pt>
                <c:pt idx="12158">
                  <c:v>12159</c:v>
                </c:pt>
                <c:pt idx="12159">
                  <c:v>12160</c:v>
                </c:pt>
                <c:pt idx="12160">
                  <c:v>12161</c:v>
                </c:pt>
                <c:pt idx="12161">
                  <c:v>12162</c:v>
                </c:pt>
                <c:pt idx="12162">
                  <c:v>12163</c:v>
                </c:pt>
                <c:pt idx="12163">
                  <c:v>12164</c:v>
                </c:pt>
                <c:pt idx="12164">
                  <c:v>12165</c:v>
                </c:pt>
                <c:pt idx="12165">
                  <c:v>12166</c:v>
                </c:pt>
                <c:pt idx="12166">
                  <c:v>12167</c:v>
                </c:pt>
                <c:pt idx="12167">
                  <c:v>12168</c:v>
                </c:pt>
                <c:pt idx="12168">
                  <c:v>12169</c:v>
                </c:pt>
                <c:pt idx="12169">
                  <c:v>12170</c:v>
                </c:pt>
                <c:pt idx="12170">
                  <c:v>12171</c:v>
                </c:pt>
                <c:pt idx="12171">
                  <c:v>12172</c:v>
                </c:pt>
                <c:pt idx="12172">
                  <c:v>12173</c:v>
                </c:pt>
                <c:pt idx="12173">
                  <c:v>12174</c:v>
                </c:pt>
                <c:pt idx="12174">
                  <c:v>12175</c:v>
                </c:pt>
                <c:pt idx="12175">
                  <c:v>12176</c:v>
                </c:pt>
                <c:pt idx="12176">
                  <c:v>12177</c:v>
                </c:pt>
                <c:pt idx="12177">
                  <c:v>12178</c:v>
                </c:pt>
                <c:pt idx="12178">
                  <c:v>12179</c:v>
                </c:pt>
                <c:pt idx="12179">
                  <c:v>12180</c:v>
                </c:pt>
                <c:pt idx="12180">
                  <c:v>12181</c:v>
                </c:pt>
                <c:pt idx="12181">
                  <c:v>12182</c:v>
                </c:pt>
                <c:pt idx="12182">
                  <c:v>12183</c:v>
                </c:pt>
                <c:pt idx="12183">
                  <c:v>12184</c:v>
                </c:pt>
                <c:pt idx="12184">
                  <c:v>12185</c:v>
                </c:pt>
                <c:pt idx="12185">
                  <c:v>12186</c:v>
                </c:pt>
                <c:pt idx="12186">
                  <c:v>12187</c:v>
                </c:pt>
                <c:pt idx="12187">
                  <c:v>12188</c:v>
                </c:pt>
                <c:pt idx="12188">
                  <c:v>12189</c:v>
                </c:pt>
                <c:pt idx="12189">
                  <c:v>12190</c:v>
                </c:pt>
                <c:pt idx="12190">
                  <c:v>12191</c:v>
                </c:pt>
                <c:pt idx="12191">
                  <c:v>12192</c:v>
                </c:pt>
                <c:pt idx="12192">
                  <c:v>12193</c:v>
                </c:pt>
                <c:pt idx="12193">
                  <c:v>12194</c:v>
                </c:pt>
                <c:pt idx="12194">
                  <c:v>12195</c:v>
                </c:pt>
                <c:pt idx="12195">
                  <c:v>12196</c:v>
                </c:pt>
                <c:pt idx="12196">
                  <c:v>12197</c:v>
                </c:pt>
                <c:pt idx="12197">
                  <c:v>12198</c:v>
                </c:pt>
                <c:pt idx="12198">
                  <c:v>12199</c:v>
                </c:pt>
                <c:pt idx="12199">
                  <c:v>12200</c:v>
                </c:pt>
                <c:pt idx="12200">
                  <c:v>12201</c:v>
                </c:pt>
                <c:pt idx="12201">
                  <c:v>12202</c:v>
                </c:pt>
                <c:pt idx="12202">
                  <c:v>12203</c:v>
                </c:pt>
                <c:pt idx="12203">
                  <c:v>12204</c:v>
                </c:pt>
                <c:pt idx="12204">
                  <c:v>12205</c:v>
                </c:pt>
                <c:pt idx="12205">
                  <c:v>12206</c:v>
                </c:pt>
                <c:pt idx="12206">
                  <c:v>12207</c:v>
                </c:pt>
                <c:pt idx="12207">
                  <c:v>12208</c:v>
                </c:pt>
                <c:pt idx="12208">
                  <c:v>12209</c:v>
                </c:pt>
                <c:pt idx="12209">
                  <c:v>12210</c:v>
                </c:pt>
                <c:pt idx="12210">
                  <c:v>12211</c:v>
                </c:pt>
                <c:pt idx="12211">
                  <c:v>12212</c:v>
                </c:pt>
                <c:pt idx="12212">
                  <c:v>12213</c:v>
                </c:pt>
                <c:pt idx="12213">
                  <c:v>12214</c:v>
                </c:pt>
                <c:pt idx="12214">
                  <c:v>12215</c:v>
                </c:pt>
                <c:pt idx="12215">
                  <c:v>12216</c:v>
                </c:pt>
                <c:pt idx="12216">
                  <c:v>12217</c:v>
                </c:pt>
                <c:pt idx="12217">
                  <c:v>12218</c:v>
                </c:pt>
                <c:pt idx="12218">
                  <c:v>12219</c:v>
                </c:pt>
                <c:pt idx="12219">
                  <c:v>12220</c:v>
                </c:pt>
                <c:pt idx="12220">
                  <c:v>12221</c:v>
                </c:pt>
                <c:pt idx="12221">
                  <c:v>12222</c:v>
                </c:pt>
                <c:pt idx="12222">
                  <c:v>12223</c:v>
                </c:pt>
                <c:pt idx="12223">
                  <c:v>12224</c:v>
                </c:pt>
                <c:pt idx="12224">
                  <c:v>12225</c:v>
                </c:pt>
                <c:pt idx="12225">
                  <c:v>12226</c:v>
                </c:pt>
                <c:pt idx="12226">
                  <c:v>12227</c:v>
                </c:pt>
                <c:pt idx="12227">
                  <c:v>12228</c:v>
                </c:pt>
                <c:pt idx="12228">
                  <c:v>12229</c:v>
                </c:pt>
                <c:pt idx="12229">
                  <c:v>12230</c:v>
                </c:pt>
                <c:pt idx="12230">
                  <c:v>12231</c:v>
                </c:pt>
                <c:pt idx="12231">
                  <c:v>12232</c:v>
                </c:pt>
                <c:pt idx="12232">
                  <c:v>12233</c:v>
                </c:pt>
                <c:pt idx="12233">
                  <c:v>12234</c:v>
                </c:pt>
                <c:pt idx="12234">
                  <c:v>12235</c:v>
                </c:pt>
                <c:pt idx="12235">
                  <c:v>12236</c:v>
                </c:pt>
                <c:pt idx="12236">
                  <c:v>12237</c:v>
                </c:pt>
                <c:pt idx="12237">
                  <c:v>12238</c:v>
                </c:pt>
                <c:pt idx="12238">
                  <c:v>12239</c:v>
                </c:pt>
                <c:pt idx="12239">
                  <c:v>12240</c:v>
                </c:pt>
                <c:pt idx="12240">
                  <c:v>12241</c:v>
                </c:pt>
                <c:pt idx="12241">
                  <c:v>12242</c:v>
                </c:pt>
                <c:pt idx="12242">
                  <c:v>12243</c:v>
                </c:pt>
                <c:pt idx="12243">
                  <c:v>12244</c:v>
                </c:pt>
                <c:pt idx="12244">
                  <c:v>12245</c:v>
                </c:pt>
                <c:pt idx="12245">
                  <c:v>12246</c:v>
                </c:pt>
                <c:pt idx="12246">
                  <c:v>12247</c:v>
                </c:pt>
                <c:pt idx="12247">
                  <c:v>12248</c:v>
                </c:pt>
                <c:pt idx="12248">
                  <c:v>12249</c:v>
                </c:pt>
                <c:pt idx="12249">
                  <c:v>12250</c:v>
                </c:pt>
                <c:pt idx="12250">
                  <c:v>12251</c:v>
                </c:pt>
                <c:pt idx="12251">
                  <c:v>12252</c:v>
                </c:pt>
                <c:pt idx="12252">
                  <c:v>12253</c:v>
                </c:pt>
                <c:pt idx="12253">
                  <c:v>12254</c:v>
                </c:pt>
                <c:pt idx="12254">
                  <c:v>12255</c:v>
                </c:pt>
                <c:pt idx="12255">
                  <c:v>12256</c:v>
                </c:pt>
                <c:pt idx="12256">
                  <c:v>12257</c:v>
                </c:pt>
                <c:pt idx="12257">
                  <c:v>12258</c:v>
                </c:pt>
                <c:pt idx="12258">
                  <c:v>12259</c:v>
                </c:pt>
                <c:pt idx="12259">
                  <c:v>12260</c:v>
                </c:pt>
                <c:pt idx="12260">
                  <c:v>12261</c:v>
                </c:pt>
                <c:pt idx="12261">
                  <c:v>12262</c:v>
                </c:pt>
                <c:pt idx="12262">
                  <c:v>12263</c:v>
                </c:pt>
                <c:pt idx="12263">
                  <c:v>12264</c:v>
                </c:pt>
                <c:pt idx="12264">
                  <c:v>12265</c:v>
                </c:pt>
                <c:pt idx="12265">
                  <c:v>12266</c:v>
                </c:pt>
                <c:pt idx="12266">
                  <c:v>12267</c:v>
                </c:pt>
                <c:pt idx="12267">
                  <c:v>12268</c:v>
                </c:pt>
                <c:pt idx="12268">
                  <c:v>12269</c:v>
                </c:pt>
                <c:pt idx="12269">
                  <c:v>12270</c:v>
                </c:pt>
                <c:pt idx="12270">
                  <c:v>12271</c:v>
                </c:pt>
                <c:pt idx="12271">
                  <c:v>12272</c:v>
                </c:pt>
                <c:pt idx="12272">
                  <c:v>12273</c:v>
                </c:pt>
                <c:pt idx="12273">
                  <c:v>12274</c:v>
                </c:pt>
                <c:pt idx="12274">
                  <c:v>12275</c:v>
                </c:pt>
                <c:pt idx="12275">
                  <c:v>12276</c:v>
                </c:pt>
                <c:pt idx="12276">
                  <c:v>12277</c:v>
                </c:pt>
                <c:pt idx="12277">
                  <c:v>12278</c:v>
                </c:pt>
                <c:pt idx="12278">
                  <c:v>12279</c:v>
                </c:pt>
                <c:pt idx="12279">
                  <c:v>12280</c:v>
                </c:pt>
                <c:pt idx="12280">
                  <c:v>12281</c:v>
                </c:pt>
                <c:pt idx="12281">
                  <c:v>12282</c:v>
                </c:pt>
                <c:pt idx="12282">
                  <c:v>12283</c:v>
                </c:pt>
                <c:pt idx="12283">
                  <c:v>12284</c:v>
                </c:pt>
                <c:pt idx="12284">
                  <c:v>12285</c:v>
                </c:pt>
                <c:pt idx="12285">
                  <c:v>12286</c:v>
                </c:pt>
                <c:pt idx="12286">
                  <c:v>12287</c:v>
                </c:pt>
                <c:pt idx="12287">
                  <c:v>12288</c:v>
                </c:pt>
                <c:pt idx="12288">
                  <c:v>12289</c:v>
                </c:pt>
                <c:pt idx="12289">
                  <c:v>12290</c:v>
                </c:pt>
                <c:pt idx="12290">
                  <c:v>12291</c:v>
                </c:pt>
                <c:pt idx="12291">
                  <c:v>12292</c:v>
                </c:pt>
                <c:pt idx="12292">
                  <c:v>12293</c:v>
                </c:pt>
                <c:pt idx="12293">
                  <c:v>12294</c:v>
                </c:pt>
                <c:pt idx="12294">
                  <c:v>12295</c:v>
                </c:pt>
                <c:pt idx="12295">
                  <c:v>12296</c:v>
                </c:pt>
                <c:pt idx="12296">
                  <c:v>12297</c:v>
                </c:pt>
                <c:pt idx="12297">
                  <c:v>12298</c:v>
                </c:pt>
                <c:pt idx="12298">
                  <c:v>12299</c:v>
                </c:pt>
                <c:pt idx="12299">
                  <c:v>12300</c:v>
                </c:pt>
                <c:pt idx="12300">
                  <c:v>12301</c:v>
                </c:pt>
                <c:pt idx="12301">
                  <c:v>12302</c:v>
                </c:pt>
                <c:pt idx="12302">
                  <c:v>12303</c:v>
                </c:pt>
                <c:pt idx="12303">
                  <c:v>12304</c:v>
                </c:pt>
                <c:pt idx="12304">
                  <c:v>12305</c:v>
                </c:pt>
                <c:pt idx="12305">
                  <c:v>12306</c:v>
                </c:pt>
                <c:pt idx="12306">
                  <c:v>12307</c:v>
                </c:pt>
                <c:pt idx="12307">
                  <c:v>12308</c:v>
                </c:pt>
                <c:pt idx="12308">
                  <c:v>12309</c:v>
                </c:pt>
                <c:pt idx="12309">
                  <c:v>12310</c:v>
                </c:pt>
                <c:pt idx="12310">
                  <c:v>12311</c:v>
                </c:pt>
                <c:pt idx="12311">
                  <c:v>12312</c:v>
                </c:pt>
                <c:pt idx="12312">
                  <c:v>12313</c:v>
                </c:pt>
                <c:pt idx="12313">
                  <c:v>12314</c:v>
                </c:pt>
                <c:pt idx="12314">
                  <c:v>12315</c:v>
                </c:pt>
                <c:pt idx="12315">
                  <c:v>12316</c:v>
                </c:pt>
                <c:pt idx="12316">
                  <c:v>12317</c:v>
                </c:pt>
                <c:pt idx="12317">
                  <c:v>12318</c:v>
                </c:pt>
                <c:pt idx="12318">
                  <c:v>12319</c:v>
                </c:pt>
                <c:pt idx="12319">
                  <c:v>12320</c:v>
                </c:pt>
                <c:pt idx="12320">
                  <c:v>12321</c:v>
                </c:pt>
                <c:pt idx="12321">
                  <c:v>12322</c:v>
                </c:pt>
                <c:pt idx="12322">
                  <c:v>12323</c:v>
                </c:pt>
                <c:pt idx="12323">
                  <c:v>12324</c:v>
                </c:pt>
                <c:pt idx="12324">
                  <c:v>12325</c:v>
                </c:pt>
                <c:pt idx="12325">
                  <c:v>12326</c:v>
                </c:pt>
                <c:pt idx="12326">
                  <c:v>12327</c:v>
                </c:pt>
                <c:pt idx="12327">
                  <c:v>12328</c:v>
                </c:pt>
                <c:pt idx="12328">
                  <c:v>12329</c:v>
                </c:pt>
                <c:pt idx="12329">
                  <c:v>12330</c:v>
                </c:pt>
                <c:pt idx="12330">
                  <c:v>12331</c:v>
                </c:pt>
                <c:pt idx="12331">
                  <c:v>12332</c:v>
                </c:pt>
                <c:pt idx="12332">
                  <c:v>12333</c:v>
                </c:pt>
                <c:pt idx="12333">
                  <c:v>12334</c:v>
                </c:pt>
                <c:pt idx="12334">
                  <c:v>12335</c:v>
                </c:pt>
                <c:pt idx="12335">
                  <c:v>12336</c:v>
                </c:pt>
                <c:pt idx="12336">
                  <c:v>12337</c:v>
                </c:pt>
                <c:pt idx="12337">
                  <c:v>12338</c:v>
                </c:pt>
                <c:pt idx="12338">
                  <c:v>12339</c:v>
                </c:pt>
                <c:pt idx="12339">
                  <c:v>12340</c:v>
                </c:pt>
                <c:pt idx="12340">
                  <c:v>12341</c:v>
                </c:pt>
                <c:pt idx="12341">
                  <c:v>12342</c:v>
                </c:pt>
                <c:pt idx="12342">
                  <c:v>12343</c:v>
                </c:pt>
                <c:pt idx="12343">
                  <c:v>12344</c:v>
                </c:pt>
                <c:pt idx="12344">
                  <c:v>12345</c:v>
                </c:pt>
                <c:pt idx="12345">
                  <c:v>12346</c:v>
                </c:pt>
                <c:pt idx="12346">
                  <c:v>12347</c:v>
                </c:pt>
                <c:pt idx="12347">
                  <c:v>12348</c:v>
                </c:pt>
                <c:pt idx="12348">
                  <c:v>12349</c:v>
                </c:pt>
                <c:pt idx="12349">
                  <c:v>12350</c:v>
                </c:pt>
                <c:pt idx="12350">
                  <c:v>12351</c:v>
                </c:pt>
                <c:pt idx="12351">
                  <c:v>12352</c:v>
                </c:pt>
                <c:pt idx="12352">
                  <c:v>12353</c:v>
                </c:pt>
                <c:pt idx="12353">
                  <c:v>12354</c:v>
                </c:pt>
                <c:pt idx="12354">
                  <c:v>12355</c:v>
                </c:pt>
                <c:pt idx="12355">
                  <c:v>12356</c:v>
                </c:pt>
                <c:pt idx="12356">
                  <c:v>12357</c:v>
                </c:pt>
                <c:pt idx="12357">
                  <c:v>12358</c:v>
                </c:pt>
                <c:pt idx="12358">
                  <c:v>12359</c:v>
                </c:pt>
                <c:pt idx="12359">
                  <c:v>12360</c:v>
                </c:pt>
                <c:pt idx="12360">
                  <c:v>12361</c:v>
                </c:pt>
                <c:pt idx="12361">
                  <c:v>12362</c:v>
                </c:pt>
                <c:pt idx="12362">
                  <c:v>12363</c:v>
                </c:pt>
                <c:pt idx="12363">
                  <c:v>12364</c:v>
                </c:pt>
                <c:pt idx="12364">
                  <c:v>12365</c:v>
                </c:pt>
                <c:pt idx="12365">
                  <c:v>12366</c:v>
                </c:pt>
                <c:pt idx="12366">
                  <c:v>12367</c:v>
                </c:pt>
                <c:pt idx="12367">
                  <c:v>12368</c:v>
                </c:pt>
                <c:pt idx="12368">
                  <c:v>12369</c:v>
                </c:pt>
                <c:pt idx="12369">
                  <c:v>12370</c:v>
                </c:pt>
                <c:pt idx="12370">
                  <c:v>12371</c:v>
                </c:pt>
                <c:pt idx="12371">
                  <c:v>12372</c:v>
                </c:pt>
                <c:pt idx="12372">
                  <c:v>12373</c:v>
                </c:pt>
                <c:pt idx="12373">
                  <c:v>12374</c:v>
                </c:pt>
                <c:pt idx="12374">
                  <c:v>12375</c:v>
                </c:pt>
                <c:pt idx="12375">
                  <c:v>12376</c:v>
                </c:pt>
                <c:pt idx="12376">
                  <c:v>12377</c:v>
                </c:pt>
                <c:pt idx="12377">
                  <c:v>12378</c:v>
                </c:pt>
                <c:pt idx="12378">
                  <c:v>12379</c:v>
                </c:pt>
                <c:pt idx="12379">
                  <c:v>12380</c:v>
                </c:pt>
                <c:pt idx="12380">
                  <c:v>12381</c:v>
                </c:pt>
                <c:pt idx="12381">
                  <c:v>12382</c:v>
                </c:pt>
                <c:pt idx="12382">
                  <c:v>12383</c:v>
                </c:pt>
                <c:pt idx="12383">
                  <c:v>12384</c:v>
                </c:pt>
                <c:pt idx="12384">
                  <c:v>12385</c:v>
                </c:pt>
                <c:pt idx="12385">
                  <c:v>12386</c:v>
                </c:pt>
                <c:pt idx="12386">
                  <c:v>12387</c:v>
                </c:pt>
                <c:pt idx="12387">
                  <c:v>12388</c:v>
                </c:pt>
                <c:pt idx="12388">
                  <c:v>12389</c:v>
                </c:pt>
                <c:pt idx="12389">
                  <c:v>12390</c:v>
                </c:pt>
                <c:pt idx="12390">
                  <c:v>12391</c:v>
                </c:pt>
                <c:pt idx="12391">
                  <c:v>12392</c:v>
                </c:pt>
                <c:pt idx="12392">
                  <c:v>12393</c:v>
                </c:pt>
                <c:pt idx="12393">
                  <c:v>12394</c:v>
                </c:pt>
                <c:pt idx="12394">
                  <c:v>12395</c:v>
                </c:pt>
                <c:pt idx="12395">
                  <c:v>12396</c:v>
                </c:pt>
                <c:pt idx="12396">
                  <c:v>12397</c:v>
                </c:pt>
                <c:pt idx="12397">
                  <c:v>12398</c:v>
                </c:pt>
                <c:pt idx="12398">
                  <c:v>12399</c:v>
                </c:pt>
                <c:pt idx="12399">
                  <c:v>12400</c:v>
                </c:pt>
                <c:pt idx="12400">
                  <c:v>12401</c:v>
                </c:pt>
                <c:pt idx="12401">
                  <c:v>12402</c:v>
                </c:pt>
                <c:pt idx="12402">
                  <c:v>12403</c:v>
                </c:pt>
                <c:pt idx="12403">
                  <c:v>12404</c:v>
                </c:pt>
                <c:pt idx="12404">
                  <c:v>12405</c:v>
                </c:pt>
                <c:pt idx="12405">
                  <c:v>12406</c:v>
                </c:pt>
                <c:pt idx="12406">
                  <c:v>12407</c:v>
                </c:pt>
                <c:pt idx="12407">
                  <c:v>12408</c:v>
                </c:pt>
                <c:pt idx="12408">
                  <c:v>12409</c:v>
                </c:pt>
                <c:pt idx="12409">
                  <c:v>12410</c:v>
                </c:pt>
                <c:pt idx="12410">
                  <c:v>12411</c:v>
                </c:pt>
                <c:pt idx="12411">
                  <c:v>12412</c:v>
                </c:pt>
                <c:pt idx="12412">
                  <c:v>12413</c:v>
                </c:pt>
                <c:pt idx="12413">
                  <c:v>12414</c:v>
                </c:pt>
                <c:pt idx="12414">
                  <c:v>12415</c:v>
                </c:pt>
                <c:pt idx="12415">
                  <c:v>12416</c:v>
                </c:pt>
                <c:pt idx="12416">
                  <c:v>12417</c:v>
                </c:pt>
                <c:pt idx="12417">
                  <c:v>12418</c:v>
                </c:pt>
                <c:pt idx="12418">
                  <c:v>12419</c:v>
                </c:pt>
                <c:pt idx="12419">
                  <c:v>12420</c:v>
                </c:pt>
                <c:pt idx="12420">
                  <c:v>12421</c:v>
                </c:pt>
                <c:pt idx="12421">
                  <c:v>12422</c:v>
                </c:pt>
                <c:pt idx="12422">
                  <c:v>12423</c:v>
                </c:pt>
                <c:pt idx="12423">
                  <c:v>12424</c:v>
                </c:pt>
                <c:pt idx="12424">
                  <c:v>12425</c:v>
                </c:pt>
                <c:pt idx="12425">
                  <c:v>12426</c:v>
                </c:pt>
                <c:pt idx="12426">
                  <c:v>12427</c:v>
                </c:pt>
                <c:pt idx="12427">
                  <c:v>12428</c:v>
                </c:pt>
                <c:pt idx="12428">
                  <c:v>12429</c:v>
                </c:pt>
                <c:pt idx="12429">
                  <c:v>12430</c:v>
                </c:pt>
                <c:pt idx="12430">
                  <c:v>12431</c:v>
                </c:pt>
                <c:pt idx="12431">
                  <c:v>12432</c:v>
                </c:pt>
                <c:pt idx="12432">
                  <c:v>12433</c:v>
                </c:pt>
                <c:pt idx="12433">
                  <c:v>12434</c:v>
                </c:pt>
                <c:pt idx="12434">
                  <c:v>12435</c:v>
                </c:pt>
                <c:pt idx="12435">
                  <c:v>12436</c:v>
                </c:pt>
                <c:pt idx="12436">
                  <c:v>12437</c:v>
                </c:pt>
                <c:pt idx="12437">
                  <c:v>12438</c:v>
                </c:pt>
                <c:pt idx="12438">
                  <c:v>12439</c:v>
                </c:pt>
                <c:pt idx="12439">
                  <c:v>12440</c:v>
                </c:pt>
                <c:pt idx="12440">
                  <c:v>12441</c:v>
                </c:pt>
                <c:pt idx="12441">
                  <c:v>12442</c:v>
                </c:pt>
                <c:pt idx="12442">
                  <c:v>12443</c:v>
                </c:pt>
                <c:pt idx="12443">
                  <c:v>12444</c:v>
                </c:pt>
                <c:pt idx="12444">
                  <c:v>12445</c:v>
                </c:pt>
                <c:pt idx="12445">
                  <c:v>12446</c:v>
                </c:pt>
                <c:pt idx="12446">
                  <c:v>12447</c:v>
                </c:pt>
                <c:pt idx="12447">
                  <c:v>12448</c:v>
                </c:pt>
                <c:pt idx="12448">
                  <c:v>12449</c:v>
                </c:pt>
                <c:pt idx="12449">
                  <c:v>12450</c:v>
                </c:pt>
                <c:pt idx="12450">
                  <c:v>12451</c:v>
                </c:pt>
                <c:pt idx="12451">
                  <c:v>12452</c:v>
                </c:pt>
                <c:pt idx="12452">
                  <c:v>12453</c:v>
                </c:pt>
                <c:pt idx="12453">
                  <c:v>12454</c:v>
                </c:pt>
                <c:pt idx="12454">
                  <c:v>12455</c:v>
                </c:pt>
                <c:pt idx="12455">
                  <c:v>12456</c:v>
                </c:pt>
                <c:pt idx="12456">
                  <c:v>12457</c:v>
                </c:pt>
                <c:pt idx="12457">
                  <c:v>12458</c:v>
                </c:pt>
                <c:pt idx="12458">
                  <c:v>12459</c:v>
                </c:pt>
                <c:pt idx="12459">
                  <c:v>12460</c:v>
                </c:pt>
                <c:pt idx="12460">
                  <c:v>12461</c:v>
                </c:pt>
                <c:pt idx="12461">
                  <c:v>12462</c:v>
                </c:pt>
                <c:pt idx="12462">
                  <c:v>12463</c:v>
                </c:pt>
                <c:pt idx="12463">
                  <c:v>12464</c:v>
                </c:pt>
                <c:pt idx="12464">
                  <c:v>12465</c:v>
                </c:pt>
                <c:pt idx="12465">
                  <c:v>12466</c:v>
                </c:pt>
                <c:pt idx="12466">
                  <c:v>12467</c:v>
                </c:pt>
                <c:pt idx="12467">
                  <c:v>12468</c:v>
                </c:pt>
                <c:pt idx="12468">
                  <c:v>12469</c:v>
                </c:pt>
                <c:pt idx="12469">
                  <c:v>12470</c:v>
                </c:pt>
                <c:pt idx="12470">
                  <c:v>12471</c:v>
                </c:pt>
                <c:pt idx="12471">
                  <c:v>12472</c:v>
                </c:pt>
                <c:pt idx="12472">
                  <c:v>12473</c:v>
                </c:pt>
                <c:pt idx="12473">
                  <c:v>12474</c:v>
                </c:pt>
                <c:pt idx="12474">
                  <c:v>12475</c:v>
                </c:pt>
                <c:pt idx="12475">
                  <c:v>12476</c:v>
                </c:pt>
                <c:pt idx="12476">
                  <c:v>12477</c:v>
                </c:pt>
                <c:pt idx="12477">
                  <c:v>12478</c:v>
                </c:pt>
                <c:pt idx="12478">
                  <c:v>12479</c:v>
                </c:pt>
                <c:pt idx="12479">
                  <c:v>12480</c:v>
                </c:pt>
                <c:pt idx="12480">
                  <c:v>12481</c:v>
                </c:pt>
                <c:pt idx="12481">
                  <c:v>12482</c:v>
                </c:pt>
                <c:pt idx="12482">
                  <c:v>12483</c:v>
                </c:pt>
                <c:pt idx="12483">
                  <c:v>12484</c:v>
                </c:pt>
                <c:pt idx="12484">
                  <c:v>12485</c:v>
                </c:pt>
                <c:pt idx="12485">
                  <c:v>12486</c:v>
                </c:pt>
                <c:pt idx="12486">
                  <c:v>12487</c:v>
                </c:pt>
                <c:pt idx="12487">
                  <c:v>12488</c:v>
                </c:pt>
                <c:pt idx="12488">
                  <c:v>12489</c:v>
                </c:pt>
                <c:pt idx="12489">
                  <c:v>12490</c:v>
                </c:pt>
                <c:pt idx="12490">
                  <c:v>12491</c:v>
                </c:pt>
                <c:pt idx="12491">
                  <c:v>12492</c:v>
                </c:pt>
                <c:pt idx="12492">
                  <c:v>12493</c:v>
                </c:pt>
                <c:pt idx="12493">
                  <c:v>12494</c:v>
                </c:pt>
                <c:pt idx="12494">
                  <c:v>12495</c:v>
                </c:pt>
                <c:pt idx="12495">
                  <c:v>12496</c:v>
                </c:pt>
                <c:pt idx="12496">
                  <c:v>12497</c:v>
                </c:pt>
                <c:pt idx="12497">
                  <c:v>12498</c:v>
                </c:pt>
                <c:pt idx="12498">
                  <c:v>12499</c:v>
                </c:pt>
                <c:pt idx="12499">
                  <c:v>12500</c:v>
                </c:pt>
                <c:pt idx="12500">
                  <c:v>12501</c:v>
                </c:pt>
                <c:pt idx="12501">
                  <c:v>12502</c:v>
                </c:pt>
                <c:pt idx="12502">
                  <c:v>12503</c:v>
                </c:pt>
                <c:pt idx="12503">
                  <c:v>12504</c:v>
                </c:pt>
                <c:pt idx="12504">
                  <c:v>12505</c:v>
                </c:pt>
                <c:pt idx="12505">
                  <c:v>12506</c:v>
                </c:pt>
                <c:pt idx="12506">
                  <c:v>12507</c:v>
                </c:pt>
                <c:pt idx="12507">
                  <c:v>12508</c:v>
                </c:pt>
                <c:pt idx="12508">
                  <c:v>12509</c:v>
                </c:pt>
                <c:pt idx="12509">
                  <c:v>12510</c:v>
                </c:pt>
                <c:pt idx="12510">
                  <c:v>12511</c:v>
                </c:pt>
                <c:pt idx="12511">
                  <c:v>12512</c:v>
                </c:pt>
                <c:pt idx="12512">
                  <c:v>12513</c:v>
                </c:pt>
                <c:pt idx="12513">
                  <c:v>12514</c:v>
                </c:pt>
                <c:pt idx="12514">
                  <c:v>12515</c:v>
                </c:pt>
                <c:pt idx="12515">
                  <c:v>12516</c:v>
                </c:pt>
                <c:pt idx="12516">
                  <c:v>12517</c:v>
                </c:pt>
                <c:pt idx="12517">
                  <c:v>12518</c:v>
                </c:pt>
                <c:pt idx="12518">
                  <c:v>12519</c:v>
                </c:pt>
                <c:pt idx="12519">
                  <c:v>12520</c:v>
                </c:pt>
                <c:pt idx="12520">
                  <c:v>12521</c:v>
                </c:pt>
                <c:pt idx="12521">
                  <c:v>12522</c:v>
                </c:pt>
                <c:pt idx="12522">
                  <c:v>12523</c:v>
                </c:pt>
                <c:pt idx="12523">
                  <c:v>12524</c:v>
                </c:pt>
                <c:pt idx="12524">
                  <c:v>12525</c:v>
                </c:pt>
                <c:pt idx="12525">
                  <c:v>12526</c:v>
                </c:pt>
                <c:pt idx="12526">
                  <c:v>12527</c:v>
                </c:pt>
                <c:pt idx="12527">
                  <c:v>12528</c:v>
                </c:pt>
                <c:pt idx="12528">
                  <c:v>12529</c:v>
                </c:pt>
                <c:pt idx="12529">
                  <c:v>12530</c:v>
                </c:pt>
                <c:pt idx="12530">
                  <c:v>12531</c:v>
                </c:pt>
                <c:pt idx="12531">
                  <c:v>12532</c:v>
                </c:pt>
                <c:pt idx="12532">
                  <c:v>12533</c:v>
                </c:pt>
                <c:pt idx="12533">
                  <c:v>12534</c:v>
                </c:pt>
                <c:pt idx="12534">
                  <c:v>12535</c:v>
                </c:pt>
                <c:pt idx="12535">
                  <c:v>12536</c:v>
                </c:pt>
                <c:pt idx="12536">
                  <c:v>12537</c:v>
                </c:pt>
                <c:pt idx="12537">
                  <c:v>12538</c:v>
                </c:pt>
                <c:pt idx="12538">
                  <c:v>12539</c:v>
                </c:pt>
                <c:pt idx="12539">
                  <c:v>12540</c:v>
                </c:pt>
                <c:pt idx="12540">
                  <c:v>12541</c:v>
                </c:pt>
                <c:pt idx="12541">
                  <c:v>12542</c:v>
                </c:pt>
                <c:pt idx="12542">
                  <c:v>12543</c:v>
                </c:pt>
                <c:pt idx="12543">
                  <c:v>12544</c:v>
                </c:pt>
                <c:pt idx="12544">
                  <c:v>12545</c:v>
                </c:pt>
                <c:pt idx="12545">
                  <c:v>12546</c:v>
                </c:pt>
                <c:pt idx="12546">
                  <c:v>12547</c:v>
                </c:pt>
                <c:pt idx="12547">
                  <c:v>12548</c:v>
                </c:pt>
                <c:pt idx="12548">
                  <c:v>12549</c:v>
                </c:pt>
                <c:pt idx="12549">
                  <c:v>12550</c:v>
                </c:pt>
                <c:pt idx="12550">
                  <c:v>12551</c:v>
                </c:pt>
                <c:pt idx="12551">
                  <c:v>12552</c:v>
                </c:pt>
                <c:pt idx="12552">
                  <c:v>12553</c:v>
                </c:pt>
                <c:pt idx="12553">
                  <c:v>12554</c:v>
                </c:pt>
                <c:pt idx="12554">
                  <c:v>12555</c:v>
                </c:pt>
                <c:pt idx="12555">
                  <c:v>12556</c:v>
                </c:pt>
                <c:pt idx="12556">
                  <c:v>12557</c:v>
                </c:pt>
                <c:pt idx="12557">
                  <c:v>12558</c:v>
                </c:pt>
                <c:pt idx="12558">
                  <c:v>12559</c:v>
                </c:pt>
                <c:pt idx="12559">
                  <c:v>12560</c:v>
                </c:pt>
                <c:pt idx="12560">
                  <c:v>12561</c:v>
                </c:pt>
                <c:pt idx="12561">
                  <c:v>12562</c:v>
                </c:pt>
                <c:pt idx="12562">
                  <c:v>12563</c:v>
                </c:pt>
                <c:pt idx="12563">
                  <c:v>12564</c:v>
                </c:pt>
                <c:pt idx="12564">
                  <c:v>12565</c:v>
                </c:pt>
                <c:pt idx="12565">
                  <c:v>12566</c:v>
                </c:pt>
                <c:pt idx="12566">
                  <c:v>12567</c:v>
                </c:pt>
                <c:pt idx="12567">
                  <c:v>12568</c:v>
                </c:pt>
                <c:pt idx="12568">
                  <c:v>12569</c:v>
                </c:pt>
                <c:pt idx="12569">
                  <c:v>12570</c:v>
                </c:pt>
                <c:pt idx="12570">
                  <c:v>12571</c:v>
                </c:pt>
                <c:pt idx="12571">
                  <c:v>12572</c:v>
                </c:pt>
                <c:pt idx="12572">
                  <c:v>12573</c:v>
                </c:pt>
                <c:pt idx="12573">
                  <c:v>12574</c:v>
                </c:pt>
                <c:pt idx="12574">
                  <c:v>12575</c:v>
                </c:pt>
                <c:pt idx="12575">
                  <c:v>12576</c:v>
                </c:pt>
                <c:pt idx="12576">
                  <c:v>12577</c:v>
                </c:pt>
                <c:pt idx="12577">
                  <c:v>12578</c:v>
                </c:pt>
                <c:pt idx="12578">
                  <c:v>12579</c:v>
                </c:pt>
                <c:pt idx="12579">
                  <c:v>12580</c:v>
                </c:pt>
                <c:pt idx="12580">
                  <c:v>12581</c:v>
                </c:pt>
                <c:pt idx="12581">
                  <c:v>12582</c:v>
                </c:pt>
                <c:pt idx="12582">
                  <c:v>12583</c:v>
                </c:pt>
                <c:pt idx="12583">
                  <c:v>12584</c:v>
                </c:pt>
                <c:pt idx="12584">
                  <c:v>12585</c:v>
                </c:pt>
                <c:pt idx="12585">
                  <c:v>12586</c:v>
                </c:pt>
                <c:pt idx="12586">
                  <c:v>12587</c:v>
                </c:pt>
                <c:pt idx="12587">
                  <c:v>12588</c:v>
                </c:pt>
                <c:pt idx="12588">
                  <c:v>12589</c:v>
                </c:pt>
                <c:pt idx="12589">
                  <c:v>12590</c:v>
                </c:pt>
                <c:pt idx="12590">
                  <c:v>12591</c:v>
                </c:pt>
                <c:pt idx="12591">
                  <c:v>12592</c:v>
                </c:pt>
                <c:pt idx="12592">
                  <c:v>12593</c:v>
                </c:pt>
                <c:pt idx="12593">
                  <c:v>12594</c:v>
                </c:pt>
                <c:pt idx="12594">
                  <c:v>12595</c:v>
                </c:pt>
                <c:pt idx="12595">
                  <c:v>12596</c:v>
                </c:pt>
                <c:pt idx="12596">
                  <c:v>12597</c:v>
                </c:pt>
                <c:pt idx="12597">
                  <c:v>12598</c:v>
                </c:pt>
                <c:pt idx="12598">
                  <c:v>12599</c:v>
                </c:pt>
                <c:pt idx="12599">
                  <c:v>12600</c:v>
                </c:pt>
                <c:pt idx="12600">
                  <c:v>12601</c:v>
                </c:pt>
                <c:pt idx="12601">
                  <c:v>12602</c:v>
                </c:pt>
                <c:pt idx="12602">
                  <c:v>12603</c:v>
                </c:pt>
                <c:pt idx="12603">
                  <c:v>12604</c:v>
                </c:pt>
                <c:pt idx="12604">
                  <c:v>12605</c:v>
                </c:pt>
                <c:pt idx="12605">
                  <c:v>12606</c:v>
                </c:pt>
                <c:pt idx="12606">
                  <c:v>12607</c:v>
                </c:pt>
                <c:pt idx="12607">
                  <c:v>12608</c:v>
                </c:pt>
                <c:pt idx="12608">
                  <c:v>12609</c:v>
                </c:pt>
                <c:pt idx="12609">
                  <c:v>12610</c:v>
                </c:pt>
                <c:pt idx="12610">
                  <c:v>12611</c:v>
                </c:pt>
                <c:pt idx="12611">
                  <c:v>12612</c:v>
                </c:pt>
                <c:pt idx="12612">
                  <c:v>12613</c:v>
                </c:pt>
                <c:pt idx="12613">
                  <c:v>12614</c:v>
                </c:pt>
                <c:pt idx="12614">
                  <c:v>12615</c:v>
                </c:pt>
                <c:pt idx="12615">
                  <c:v>12616</c:v>
                </c:pt>
                <c:pt idx="12616">
                  <c:v>12617</c:v>
                </c:pt>
                <c:pt idx="12617">
                  <c:v>12618</c:v>
                </c:pt>
                <c:pt idx="12618">
                  <c:v>12619</c:v>
                </c:pt>
                <c:pt idx="12619">
                  <c:v>12620</c:v>
                </c:pt>
                <c:pt idx="12620">
                  <c:v>12621</c:v>
                </c:pt>
                <c:pt idx="12621">
                  <c:v>12622</c:v>
                </c:pt>
                <c:pt idx="12622">
                  <c:v>12623</c:v>
                </c:pt>
                <c:pt idx="12623">
                  <c:v>12624</c:v>
                </c:pt>
                <c:pt idx="12624">
                  <c:v>12625</c:v>
                </c:pt>
                <c:pt idx="12625">
                  <c:v>12626</c:v>
                </c:pt>
                <c:pt idx="12626">
                  <c:v>12627</c:v>
                </c:pt>
                <c:pt idx="12627">
                  <c:v>12628</c:v>
                </c:pt>
                <c:pt idx="12628">
                  <c:v>12629</c:v>
                </c:pt>
                <c:pt idx="12629">
                  <c:v>12630</c:v>
                </c:pt>
                <c:pt idx="12630">
                  <c:v>12631</c:v>
                </c:pt>
                <c:pt idx="12631">
                  <c:v>12632</c:v>
                </c:pt>
                <c:pt idx="12632">
                  <c:v>12633</c:v>
                </c:pt>
                <c:pt idx="12633">
                  <c:v>12634</c:v>
                </c:pt>
                <c:pt idx="12634">
                  <c:v>12635</c:v>
                </c:pt>
                <c:pt idx="12635">
                  <c:v>12636</c:v>
                </c:pt>
                <c:pt idx="12636">
                  <c:v>12637</c:v>
                </c:pt>
                <c:pt idx="12637">
                  <c:v>12638</c:v>
                </c:pt>
                <c:pt idx="12638">
                  <c:v>12639</c:v>
                </c:pt>
                <c:pt idx="12639">
                  <c:v>12640</c:v>
                </c:pt>
                <c:pt idx="12640">
                  <c:v>12641</c:v>
                </c:pt>
                <c:pt idx="12641">
                  <c:v>12642</c:v>
                </c:pt>
                <c:pt idx="12642">
                  <c:v>12643</c:v>
                </c:pt>
                <c:pt idx="12643">
                  <c:v>12644</c:v>
                </c:pt>
                <c:pt idx="12644">
                  <c:v>12645</c:v>
                </c:pt>
                <c:pt idx="12645">
                  <c:v>12646</c:v>
                </c:pt>
                <c:pt idx="12646">
                  <c:v>12647</c:v>
                </c:pt>
                <c:pt idx="12647">
                  <c:v>12648</c:v>
                </c:pt>
                <c:pt idx="12648">
                  <c:v>12649</c:v>
                </c:pt>
                <c:pt idx="12649">
                  <c:v>12650</c:v>
                </c:pt>
                <c:pt idx="12650">
                  <c:v>12651</c:v>
                </c:pt>
                <c:pt idx="12651">
                  <c:v>12652</c:v>
                </c:pt>
                <c:pt idx="12652">
                  <c:v>12653</c:v>
                </c:pt>
                <c:pt idx="12653">
                  <c:v>12654</c:v>
                </c:pt>
                <c:pt idx="12654">
                  <c:v>12655</c:v>
                </c:pt>
                <c:pt idx="12655">
                  <c:v>12656</c:v>
                </c:pt>
                <c:pt idx="12656">
                  <c:v>12657</c:v>
                </c:pt>
                <c:pt idx="12657">
                  <c:v>12658</c:v>
                </c:pt>
                <c:pt idx="12658">
                  <c:v>12659</c:v>
                </c:pt>
                <c:pt idx="12659">
                  <c:v>12660</c:v>
                </c:pt>
                <c:pt idx="12660">
                  <c:v>12661</c:v>
                </c:pt>
                <c:pt idx="12661">
                  <c:v>12662</c:v>
                </c:pt>
                <c:pt idx="12662">
                  <c:v>12663</c:v>
                </c:pt>
                <c:pt idx="12663">
                  <c:v>12664</c:v>
                </c:pt>
                <c:pt idx="12664">
                  <c:v>12665</c:v>
                </c:pt>
                <c:pt idx="12665">
                  <c:v>12666</c:v>
                </c:pt>
                <c:pt idx="12666">
                  <c:v>12667</c:v>
                </c:pt>
                <c:pt idx="12667">
                  <c:v>12668</c:v>
                </c:pt>
                <c:pt idx="12668">
                  <c:v>12669</c:v>
                </c:pt>
                <c:pt idx="12669">
                  <c:v>12670</c:v>
                </c:pt>
                <c:pt idx="12670">
                  <c:v>12671</c:v>
                </c:pt>
                <c:pt idx="12671">
                  <c:v>12672</c:v>
                </c:pt>
                <c:pt idx="12672">
                  <c:v>12673</c:v>
                </c:pt>
                <c:pt idx="12673">
                  <c:v>12674</c:v>
                </c:pt>
                <c:pt idx="12674">
                  <c:v>12675</c:v>
                </c:pt>
                <c:pt idx="12675">
                  <c:v>12676</c:v>
                </c:pt>
                <c:pt idx="12676">
                  <c:v>12677</c:v>
                </c:pt>
                <c:pt idx="12677">
                  <c:v>12678</c:v>
                </c:pt>
                <c:pt idx="12678">
                  <c:v>12679</c:v>
                </c:pt>
                <c:pt idx="12679">
                  <c:v>12680</c:v>
                </c:pt>
                <c:pt idx="12680">
                  <c:v>12681</c:v>
                </c:pt>
                <c:pt idx="12681">
                  <c:v>12682</c:v>
                </c:pt>
                <c:pt idx="12682">
                  <c:v>12683</c:v>
                </c:pt>
                <c:pt idx="12683">
                  <c:v>12684</c:v>
                </c:pt>
                <c:pt idx="12684">
                  <c:v>12685</c:v>
                </c:pt>
                <c:pt idx="12685">
                  <c:v>12686</c:v>
                </c:pt>
                <c:pt idx="12686">
                  <c:v>12687</c:v>
                </c:pt>
                <c:pt idx="12687">
                  <c:v>12688</c:v>
                </c:pt>
                <c:pt idx="12688">
                  <c:v>12689</c:v>
                </c:pt>
                <c:pt idx="12689">
                  <c:v>12690</c:v>
                </c:pt>
                <c:pt idx="12690">
                  <c:v>12691</c:v>
                </c:pt>
                <c:pt idx="12691">
                  <c:v>12692</c:v>
                </c:pt>
                <c:pt idx="12692">
                  <c:v>12693</c:v>
                </c:pt>
                <c:pt idx="12693">
                  <c:v>12694</c:v>
                </c:pt>
                <c:pt idx="12694">
                  <c:v>12695</c:v>
                </c:pt>
                <c:pt idx="12695">
                  <c:v>12696</c:v>
                </c:pt>
                <c:pt idx="12696">
                  <c:v>12697</c:v>
                </c:pt>
                <c:pt idx="12697">
                  <c:v>12698</c:v>
                </c:pt>
                <c:pt idx="12698">
                  <c:v>12699</c:v>
                </c:pt>
                <c:pt idx="12699">
                  <c:v>12700</c:v>
                </c:pt>
                <c:pt idx="12700">
                  <c:v>12701</c:v>
                </c:pt>
                <c:pt idx="12701">
                  <c:v>12702</c:v>
                </c:pt>
                <c:pt idx="12702">
                  <c:v>12703</c:v>
                </c:pt>
                <c:pt idx="12703">
                  <c:v>12704</c:v>
                </c:pt>
                <c:pt idx="12704">
                  <c:v>12705</c:v>
                </c:pt>
                <c:pt idx="12705">
                  <c:v>12706</c:v>
                </c:pt>
                <c:pt idx="12706">
                  <c:v>12707</c:v>
                </c:pt>
                <c:pt idx="12707">
                  <c:v>12708</c:v>
                </c:pt>
                <c:pt idx="12708">
                  <c:v>12709</c:v>
                </c:pt>
                <c:pt idx="12709">
                  <c:v>12710</c:v>
                </c:pt>
                <c:pt idx="12710">
                  <c:v>12711</c:v>
                </c:pt>
                <c:pt idx="12711">
                  <c:v>12712</c:v>
                </c:pt>
                <c:pt idx="12712">
                  <c:v>12713</c:v>
                </c:pt>
                <c:pt idx="12713">
                  <c:v>12714</c:v>
                </c:pt>
                <c:pt idx="12714">
                  <c:v>12715</c:v>
                </c:pt>
                <c:pt idx="12715">
                  <c:v>12716</c:v>
                </c:pt>
                <c:pt idx="12716">
                  <c:v>12717</c:v>
                </c:pt>
                <c:pt idx="12717">
                  <c:v>12718</c:v>
                </c:pt>
                <c:pt idx="12718">
                  <c:v>12719</c:v>
                </c:pt>
                <c:pt idx="12719">
                  <c:v>12720</c:v>
                </c:pt>
                <c:pt idx="12720">
                  <c:v>12721</c:v>
                </c:pt>
                <c:pt idx="12721">
                  <c:v>12722</c:v>
                </c:pt>
                <c:pt idx="12722">
                  <c:v>12723</c:v>
                </c:pt>
                <c:pt idx="12723">
                  <c:v>12724</c:v>
                </c:pt>
                <c:pt idx="12724">
                  <c:v>12725</c:v>
                </c:pt>
                <c:pt idx="12725">
                  <c:v>12726</c:v>
                </c:pt>
                <c:pt idx="12726">
                  <c:v>12727</c:v>
                </c:pt>
                <c:pt idx="12727">
                  <c:v>12728</c:v>
                </c:pt>
                <c:pt idx="12728">
                  <c:v>12729</c:v>
                </c:pt>
                <c:pt idx="12729">
                  <c:v>12730</c:v>
                </c:pt>
                <c:pt idx="12730">
                  <c:v>12731</c:v>
                </c:pt>
                <c:pt idx="12731">
                  <c:v>12732</c:v>
                </c:pt>
                <c:pt idx="12732">
                  <c:v>12733</c:v>
                </c:pt>
                <c:pt idx="12733">
                  <c:v>12734</c:v>
                </c:pt>
                <c:pt idx="12734">
                  <c:v>12735</c:v>
                </c:pt>
                <c:pt idx="12735">
                  <c:v>12736</c:v>
                </c:pt>
                <c:pt idx="12736">
                  <c:v>12737</c:v>
                </c:pt>
                <c:pt idx="12737">
                  <c:v>12738</c:v>
                </c:pt>
                <c:pt idx="12738">
                  <c:v>12739</c:v>
                </c:pt>
                <c:pt idx="12739">
                  <c:v>12740</c:v>
                </c:pt>
                <c:pt idx="12740">
                  <c:v>12741</c:v>
                </c:pt>
                <c:pt idx="12741">
                  <c:v>12742</c:v>
                </c:pt>
                <c:pt idx="12742">
                  <c:v>12743</c:v>
                </c:pt>
                <c:pt idx="12743">
                  <c:v>12744</c:v>
                </c:pt>
                <c:pt idx="12744">
                  <c:v>12745</c:v>
                </c:pt>
                <c:pt idx="12745">
                  <c:v>12746</c:v>
                </c:pt>
                <c:pt idx="12746">
                  <c:v>12747</c:v>
                </c:pt>
                <c:pt idx="12747">
                  <c:v>12748</c:v>
                </c:pt>
                <c:pt idx="12748">
                  <c:v>12749</c:v>
                </c:pt>
                <c:pt idx="12749">
                  <c:v>12750</c:v>
                </c:pt>
                <c:pt idx="12750">
                  <c:v>12751</c:v>
                </c:pt>
                <c:pt idx="12751">
                  <c:v>12752</c:v>
                </c:pt>
                <c:pt idx="12752">
                  <c:v>12753</c:v>
                </c:pt>
                <c:pt idx="12753">
                  <c:v>12754</c:v>
                </c:pt>
                <c:pt idx="12754">
                  <c:v>12755</c:v>
                </c:pt>
                <c:pt idx="12755">
                  <c:v>12756</c:v>
                </c:pt>
                <c:pt idx="12756">
                  <c:v>12757</c:v>
                </c:pt>
                <c:pt idx="12757">
                  <c:v>12758</c:v>
                </c:pt>
                <c:pt idx="12758">
                  <c:v>12759</c:v>
                </c:pt>
                <c:pt idx="12759">
                  <c:v>12760</c:v>
                </c:pt>
                <c:pt idx="12760">
                  <c:v>12761</c:v>
                </c:pt>
                <c:pt idx="12761">
                  <c:v>12762</c:v>
                </c:pt>
                <c:pt idx="12762">
                  <c:v>12763</c:v>
                </c:pt>
                <c:pt idx="12763">
                  <c:v>12764</c:v>
                </c:pt>
                <c:pt idx="12764">
                  <c:v>12765</c:v>
                </c:pt>
                <c:pt idx="12765">
                  <c:v>12766</c:v>
                </c:pt>
                <c:pt idx="12766">
                  <c:v>12767</c:v>
                </c:pt>
                <c:pt idx="12767">
                  <c:v>12768</c:v>
                </c:pt>
                <c:pt idx="12768">
                  <c:v>12769</c:v>
                </c:pt>
                <c:pt idx="12769">
                  <c:v>12770</c:v>
                </c:pt>
                <c:pt idx="12770">
                  <c:v>12771</c:v>
                </c:pt>
                <c:pt idx="12771">
                  <c:v>12772</c:v>
                </c:pt>
                <c:pt idx="12772">
                  <c:v>12773</c:v>
                </c:pt>
                <c:pt idx="12773">
                  <c:v>12774</c:v>
                </c:pt>
                <c:pt idx="12774">
                  <c:v>12775</c:v>
                </c:pt>
                <c:pt idx="12775">
                  <c:v>12776</c:v>
                </c:pt>
                <c:pt idx="12776">
                  <c:v>12777</c:v>
                </c:pt>
                <c:pt idx="12777">
                  <c:v>12778</c:v>
                </c:pt>
                <c:pt idx="12778">
                  <c:v>12779</c:v>
                </c:pt>
                <c:pt idx="12779">
                  <c:v>12780</c:v>
                </c:pt>
                <c:pt idx="12780">
                  <c:v>12781</c:v>
                </c:pt>
                <c:pt idx="12781">
                  <c:v>12782</c:v>
                </c:pt>
                <c:pt idx="12782">
                  <c:v>12783</c:v>
                </c:pt>
                <c:pt idx="12783">
                  <c:v>12784</c:v>
                </c:pt>
                <c:pt idx="12784">
                  <c:v>12785</c:v>
                </c:pt>
                <c:pt idx="12785">
                  <c:v>12786</c:v>
                </c:pt>
                <c:pt idx="12786">
                  <c:v>12787</c:v>
                </c:pt>
                <c:pt idx="12787">
                  <c:v>12788</c:v>
                </c:pt>
                <c:pt idx="12788">
                  <c:v>12789</c:v>
                </c:pt>
                <c:pt idx="12789">
                  <c:v>12790</c:v>
                </c:pt>
                <c:pt idx="12790">
                  <c:v>12791</c:v>
                </c:pt>
                <c:pt idx="12791">
                  <c:v>12792</c:v>
                </c:pt>
                <c:pt idx="12792">
                  <c:v>12793</c:v>
                </c:pt>
                <c:pt idx="12793">
                  <c:v>12794</c:v>
                </c:pt>
                <c:pt idx="12794">
                  <c:v>12795</c:v>
                </c:pt>
                <c:pt idx="12795">
                  <c:v>12796</c:v>
                </c:pt>
                <c:pt idx="12796">
                  <c:v>12797</c:v>
                </c:pt>
                <c:pt idx="12797">
                  <c:v>12798</c:v>
                </c:pt>
                <c:pt idx="12798">
                  <c:v>12799</c:v>
                </c:pt>
                <c:pt idx="12799">
                  <c:v>12800</c:v>
                </c:pt>
                <c:pt idx="12800">
                  <c:v>12801</c:v>
                </c:pt>
                <c:pt idx="12801">
                  <c:v>12802</c:v>
                </c:pt>
                <c:pt idx="12802">
                  <c:v>12803</c:v>
                </c:pt>
                <c:pt idx="12803">
                  <c:v>12804</c:v>
                </c:pt>
                <c:pt idx="12804">
                  <c:v>12805</c:v>
                </c:pt>
                <c:pt idx="12805">
                  <c:v>12806</c:v>
                </c:pt>
                <c:pt idx="12806">
                  <c:v>12807</c:v>
                </c:pt>
                <c:pt idx="12807">
                  <c:v>12808</c:v>
                </c:pt>
                <c:pt idx="12808">
                  <c:v>12809</c:v>
                </c:pt>
                <c:pt idx="12809">
                  <c:v>12810</c:v>
                </c:pt>
                <c:pt idx="12810">
                  <c:v>12811</c:v>
                </c:pt>
                <c:pt idx="12811">
                  <c:v>12812</c:v>
                </c:pt>
                <c:pt idx="12812">
                  <c:v>12813</c:v>
                </c:pt>
                <c:pt idx="12813">
                  <c:v>12814</c:v>
                </c:pt>
                <c:pt idx="12814">
                  <c:v>12815</c:v>
                </c:pt>
                <c:pt idx="12815">
                  <c:v>12816</c:v>
                </c:pt>
                <c:pt idx="12816">
                  <c:v>12817</c:v>
                </c:pt>
                <c:pt idx="12817">
                  <c:v>12818</c:v>
                </c:pt>
                <c:pt idx="12818">
                  <c:v>12819</c:v>
                </c:pt>
                <c:pt idx="12819">
                  <c:v>12820</c:v>
                </c:pt>
                <c:pt idx="12820">
                  <c:v>12821</c:v>
                </c:pt>
                <c:pt idx="12821">
                  <c:v>12822</c:v>
                </c:pt>
                <c:pt idx="12822">
                  <c:v>12823</c:v>
                </c:pt>
                <c:pt idx="12823">
                  <c:v>12824</c:v>
                </c:pt>
                <c:pt idx="12824">
                  <c:v>12825</c:v>
                </c:pt>
                <c:pt idx="12825">
                  <c:v>12826</c:v>
                </c:pt>
                <c:pt idx="12826">
                  <c:v>12827</c:v>
                </c:pt>
                <c:pt idx="12827">
                  <c:v>12828</c:v>
                </c:pt>
                <c:pt idx="12828">
                  <c:v>12829</c:v>
                </c:pt>
                <c:pt idx="12829">
                  <c:v>12830</c:v>
                </c:pt>
                <c:pt idx="12830">
                  <c:v>12831</c:v>
                </c:pt>
                <c:pt idx="12831">
                  <c:v>12832</c:v>
                </c:pt>
                <c:pt idx="12832">
                  <c:v>12833</c:v>
                </c:pt>
                <c:pt idx="12833">
                  <c:v>12834</c:v>
                </c:pt>
                <c:pt idx="12834">
                  <c:v>12835</c:v>
                </c:pt>
                <c:pt idx="12835">
                  <c:v>12836</c:v>
                </c:pt>
                <c:pt idx="12836">
                  <c:v>12837</c:v>
                </c:pt>
                <c:pt idx="12837">
                  <c:v>12838</c:v>
                </c:pt>
                <c:pt idx="12838">
                  <c:v>12839</c:v>
                </c:pt>
                <c:pt idx="12839">
                  <c:v>12840</c:v>
                </c:pt>
                <c:pt idx="12840">
                  <c:v>12841</c:v>
                </c:pt>
                <c:pt idx="12841">
                  <c:v>12842</c:v>
                </c:pt>
                <c:pt idx="12842">
                  <c:v>12843</c:v>
                </c:pt>
                <c:pt idx="12843">
                  <c:v>12844</c:v>
                </c:pt>
                <c:pt idx="12844">
                  <c:v>12845</c:v>
                </c:pt>
                <c:pt idx="12845">
                  <c:v>12846</c:v>
                </c:pt>
                <c:pt idx="12846">
                  <c:v>12847</c:v>
                </c:pt>
                <c:pt idx="12847">
                  <c:v>12848</c:v>
                </c:pt>
                <c:pt idx="12848">
                  <c:v>12849</c:v>
                </c:pt>
                <c:pt idx="12849">
                  <c:v>12850</c:v>
                </c:pt>
                <c:pt idx="12850">
                  <c:v>12851</c:v>
                </c:pt>
                <c:pt idx="12851">
                  <c:v>12852</c:v>
                </c:pt>
                <c:pt idx="12852">
                  <c:v>12853</c:v>
                </c:pt>
                <c:pt idx="12853">
                  <c:v>12854</c:v>
                </c:pt>
                <c:pt idx="12854">
                  <c:v>12855</c:v>
                </c:pt>
                <c:pt idx="12855">
                  <c:v>12856</c:v>
                </c:pt>
                <c:pt idx="12856">
                  <c:v>12857</c:v>
                </c:pt>
                <c:pt idx="12857">
                  <c:v>12858</c:v>
                </c:pt>
                <c:pt idx="12858">
                  <c:v>12859</c:v>
                </c:pt>
                <c:pt idx="12859">
                  <c:v>12860</c:v>
                </c:pt>
                <c:pt idx="12860">
                  <c:v>12861</c:v>
                </c:pt>
                <c:pt idx="12861">
                  <c:v>12862</c:v>
                </c:pt>
                <c:pt idx="12862">
                  <c:v>12863</c:v>
                </c:pt>
                <c:pt idx="12863">
                  <c:v>12864</c:v>
                </c:pt>
                <c:pt idx="12864">
                  <c:v>12865</c:v>
                </c:pt>
                <c:pt idx="12865">
                  <c:v>12866</c:v>
                </c:pt>
                <c:pt idx="12866">
                  <c:v>12867</c:v>
                </c:pt>
                <c:pt idx="12867">
                  <c:v>12868</c:v>
                </c:pt>
                <c:pt idx="12868">
                  <c:v>12869</c:v>
                </c:pt>
                <c:pt idx="12869">
                  <c:v>12870</c:v>
                </c:pt>
                <c:pt idx="12870">
                  <c:v>12871</c:v>
                </c:pt>
                <c:pt idx="12871">
                  <c:v>12872</c:v>
                </c:pt>
                <c:pt idx="12872">
                  <c:v>12873</c:v>
                </c:pt>
                <c:pt idx="12873">
                  <c:v>12874</c:v>
                </c:pt>
                <c:pt idx="12874">
                  <c:v>12875</c:v>
                </c:pt>
                <c:pt idx="12875">
                  <c:v>12876</c:v>
                </c:pt>
                <c:pt idx="12876">
                  <c:v>12877</c:v>
                </c:pt>
                <c:pt idx="12877">
                  <c:v>12878</c:v>
                </c:pt>
                <c:pt idx="12878">
                  <c:v>12879</c:v>
                </c:pt>
                <c:pt idx="12879">
                  <c:v>12880</c:v>
                </c:pt>
                <c:pt idx="12880">
                  <c:v>12881</c:v>
                </c:pt>
                <c:pt idx="12881">
                  <c:v>12882</c:v>
                </c:pt>
                <c:pt idx="12882">
                  <c:v>12883</c:v>
                </c:pt>
                <c:pt idx="12883">
                  <c:v>12884</c:v>
                </c:pt>
                <c:pt idx="12884">
                  <c:v>12885</c:v>
                </c:pt>
                <c:pt idx="12885">
                  <c:v>12886</c:v>
                </c:pt>
                <c:pt idx="12886">
                  <c:v>12887</c:v>
                </c:pt>
                <c:pt idx="12887">
                  <c:v>12888</c:v>
                </c:pt>
                <c:pt idx="12888">
                  <c:v>12889</c:v>
                </c:pt>
                <c:pt idx="12889">
                  <c:v>12890</c:v>
                </c:pt>
                <c:pt idx="12890">
                  <c:v>12891</c:v>
                </c:pt>
                <c:pt idx="12891">
                  <c:v>12892</c:v>
                </c:pt>
                <c:pt idx="12892">
                  <c:v>12893</c:v>
                </c:pt>
                <c:pt idx="12893">
                  <c:v>12894</c:v>
                </c:pt>
                <c:pt idx="12894">
                  <c:v>12895</c:v>
                </c:pt>
                <c:pt idx="12895">
                  <c:v>12896</c:v>
                </c:pt>
                <c:pt idx="12896">
                  <c:v>12897</c:v>
                </c:pt>
                <c:pt idx="12897">
                  <c:v>12898</c:v>
                </c:pt>
                <c:pt idx="12898">
                  <c:v>12899</c:v>
                </c:pt>
                <c:pt idx="12899">
                  <c:v>12900</c:v>
                </c:pt>
                <c:pt idx="12900">
                  <c:v>12901</c:v>
                </c:pt>
                <c:pt idx="12901">
                  <c:v>12902</c:v>
                </c:pt>
                <c:pt idx="12902">
                  <c:v>12903</c:v>
                </c:pt>
                <c:pt idx="12903">
                  <c:v>12904</c:v>
                </c:pt>
                <c:pt idx="12904">
                  <c:v>12905</c:v>
                </c:pt>
                <c:pt idx="12905">
                  <c:v>12906</c:v>
                </c:pt>
                <c:pt idx="12906">
                  <c:v>12907</c:v>
                </c:pt>
                <c:pt idx="12907">
                  <c:v>12908</c:v>
                </c:pt>
                <c:pt idx="12908">
                  <c:v>12909</c:v>
                </c:pt>
                <c:pt idx="12909">
                  <c:v>12910</c:v>
                </c:pt>
                <c:pt idx="12910">
                  <c:v>12911</c:v>
                </c:pt>
                <c:pt idx="12911">
                  <c:v>12912</c:v>
                </c:pt>
                <c:pt idx="12912">
                  <c:v>12913</c:v>
                </c:pt>
                <c:pt idx="12913">
                  <c:v>12914</c:v>
                </c:pt>
                <c:pt idx="12914">
                  <c:v>12915</c:v>
                </c:pt>
                <c:pt idx="12915">
                  <c:v>12916</c:v>
                </c:pt>
                <c:pt idx="12916">
                  <c:v>12917</c:v>
                </c:pt>
                <c:pt idx="12917">
                  <c:v>12918</c:v>
                </c:pt>
                <c:pt idx="12918">
                  <c:v>12919</c:v>
                </c:pt>
                <c:pt idx="12919">
                  <c:v>12920</c:v>
                </c:pt>
                <c:pt idx="12920">
                  <c:v>12921</c:v>
                </c:pt>
                <c:pt idx="12921">
                  <c:v>12922</c:v>
                </c:pt>
                <c:pt idx="12922">
                  <c:v>12923</c:v>
                </c:pt>
                <c:pt idx="12923">
                  <c:v>12924</c:v>
                </c:pt>
                <c:pt idx="12924">
                  <c:v>12925</c:v>
                </c:pt>
                <c:pt idx="12925">
                  <c:v>12926</c:v>
                </c:pt>
                <c:pt idx="12926">
                  <c:v>12927</c:v>
                </c:pt>
                <c:pt idx="12927">
                  <c:v>12928</c:v>
                </c:pt>
                <c:pt idx="12928">
                  <c:v>12929</c:v>
                </c:pt>
                <c:pt idx="12929">
                  <c:v>12930</c:v>
                </c:pt>
                <c:pt idx="12930">
                  <c:v>12931</c:v>
                </c:pt>
                <c:pt idx="12931">
                  <c:v>12932</c:v>
                </c:pt>
                <c:pt idx="12932">
                  <c:v>12933</c:v>
                </c:pt>
                <c:pt idx="12933">
                  <c:v>12934</c:v>
                </c:pt>
                <c:pt idx="12934">
                  <c:v>12935</c:v>
                </c:pt>
                <c:pt idx="12935">
                  <c:v>12936</c:v>
                </c:pt>
                <c:pt idx="12936">
                  <c:v>12937</c:v>
                </c:pt>
                <c:pt idx="12937">
                  <c:v>12938</c:v>
                </c:pt>
                <c:pt idx="12938">
                  <c:v>12939</c:v>
                </c:pt>
                <c:pt idx="12939">
                  <c:v>12940</c:v>
                </c:pt>
                <c:pt idx="12940">
                  <c:v>12941</c:v>
                </c:pt>
                <c:pt idx="12941">
                  <c:v>12942</c:v>
                </c:pt>
                <c:pt idx="12942">
                  <c:v>12943</c:v>
                </c:pt>
                <c:pt idx="12943">
                  <c:v>12944</c:v>
                </c:pt>
                <c:pt idx="12944">
                  <c:v>12945</c:v>
                </c:pt>
                <c:pt idx="12945">
                  <c:v>12946</c:v>
                </c:pt>
                <c:pt idx="12946">
                  <c:v>12947</c:v>
                </c:pt>
                <c:pt idx="12947">
                  <c:v>12948</c:v>
                </c:pt>
                <c:pt idx="12948">
                  <c:v>12949</c:v>
                </c:pt>
                <c:pt idx="12949">
                  <c:v>12950</c:v>
                </c:pt>
                <c:pt idx="12950">
                  <c:v>12951</c:v>
                </c:pt>
                <c:pt idx="12951">
                  <c:v>12952</c:v>
                </c:pt>
                <c:pt idx="12952">
                  <c:v>12953</c:v>
                </c:pt>
                <c:pt idx="12953">
                  <c:v>12954</c:v>
                </c:pt>
                <c:pt idx="12954">
                  <c:v>12955</c:v>
                </c:pt>
                <c:pt idx="12955">
                  <c:v>12956</c:v>
                </c:pt>
                <c:pt idx="12956">
                  <c:v>12957</c:v>
                </c:pt>
                <c:pt idx="12957">
                  <c:v>12958</c:v>
                </c:pt>
                <c:pt idx="12958">
                  <c:v>12959</c:v>
                </c:pt>
                <c:pt idx="12959">
                  <c:v>12960</c:v>
                </c:pt>
                <c:pt idx="12960">
                  <c:v>12961</c:v>
                </c:pt>
                <c:pt idx="12961">
                  <c:v>12962</c:v>
                </c:pt>
                <c:pt idx="12962">
                  <c:v>12963</c:v>
                </c:pt>
                <c:pt idx="12963">
                  <c:v>12964</c:v>
                </c:pt>
                <c:pt idx="12964">
                  <c:v>12965</c:v>
                </c:pt>
                <c:pt idx="12965">
                  <c:v>12966</c:v>
                </c:pt>
                <c:pt idx="12966">
                  <c:v>12967</c:v>
                </c:pt>
                <c:pt idx="12967">
                  <c:v>12968</c:v>
                </c:pt>
                <c:pt idx="12968">
                  <c:v>12969</c:v>
                </c:pt>
                <c:pt idx="12969">
                  <c:v>12970</c:v>
                </c:pt>
                <c:pt idx="12970">
                  <c:v>12971</c:v>
                </c:pt>
                <c:pt idx="12971">
                  <c:v>12972</c:v>
                </c:pt>
                <c:pt idx="12972">
                  <c:v>12973</c:v>
                </c:pt>
                <c:pt idx="12973">
                  <c:v>12974</c:v>
                </c:pt>
                <c:pt idx="12974">
                  <c:v>12975</c:v>
                </c:pt>
                <c:pt idx="12975">
                  <c:v>12976</c:v>
                </c:pt>
                <c:pt idx="12976">
                  <c:v>12977</c:v>
                </c:pt>
                <c:pt idx="12977">
                  <c:v>12978</c:v>
                </c:pt>
                <c:pt idx="12978">
                  <c:v>12979</c:v>
                </c:pt>
                <c:pt idx="12979">
                  <c:v>12980</c:v>
                </c:pt>
                <c:pt idx="12980">
                  <c:v>12981</c:v>
                </c:pt>
                <c:pt idx="12981">
                  <c:v>12982</c:v>
                </c:pt>
                <c:pt idx="12982">
                  <c:v>12983</c:v>
                </c:pt>
                <c:pt idx="12983">
                  <c:v>12984</c:v>
                </c:pt>
                <c:pt idx="12984">
                  <c:v>12985</c:v>
                </c:pt>
                <c:pt idx="12985">
                  <c:v>12986</c:v>
                </c:pt>
                <c:pt idx="12986">
                  <c:v>12987</c:v>
                </c:pt>
                <c:pt idx="12987">
                  <c:v>12988</c:v>
                </c:pt>
                <c:pt idx="12988">
                  <c:v>12989</c:v>
                </c:pt>
                <c:pt idx="12989">
                  <c:v>12990</c:v>
                </c:pt>
                <c:pt idx="12990">
                  <c:v>12991</c:v>
                </c:pt>
                <c:pt idx="12991">
                  <c:v>12992</c:v>
                </c:pt>
                <c:pt idx="12992">
                  <c:v>12993</c:v>
                </c:pt>
                <c:pt idx="12993">
                  <c:v>12994</c:v>
                </c:pt>
                <c:pt idx="12994">
                  <c:v>12995</c:v>
                </c:pt>
                <c:pt idx="12995">
                  <c:v>12996</c:v>
                </c:pt>
                <c:pt idx="12996">
                  <c:v>12997</c:v>
                </c:pt>
                <c:pt idx="12997">
                  <c:v>12998</c:v>
                </c:pt>
                <c:pt idx="12998">
                  <c:v>12999</c:v>
                </c:pt>
                <c:pt idx="12999">
                  <c:v>13000</c:v>
                </c:pt>
                <c:pt idx="13000">
                  <c:v>13001</c:v>
                </c:pt>
                <c:pt idx="13001">
                  <c:v>13002</c:v>
                </c:pt>
                <c:pt idx="13002">
                  <c:v>13003</c:v>
                </c:pt>
                <c:pt idx="13003">
                  <c:v>13004</c:v>
                </c:pt>
                <c:pt idx="13004">
                  <c:v>13005</c:v>
                </c:pt>
                <c:pt idx="13005">
                  <c:v>13006</c:v>
                </c:pt>
                <c:pt idx="13006">
                  <c:v>13007</c:v>
                </c:pt>
                <c:pt idx="13007">
                  <c:v>13008</c:v>
                </c:pt>
                <c:pt idx="13008">
                  <c:v>13009</c:v>
                </c:pt>
                <c:pt idx="13009">
                  <c:v>13010</c:v>
                </c:pt>
                <c:pt idx="13010">
                  <c:v>13011</c:v>
                </c:pt>
                <c:pt idx="13011">
                  <c:v>13012</c:v>
                </c:pt>
                <c:pt idx="13012">
                  <c:v>13013</c:v>
                </c:pt>
                <c:pt idx="13013">
                  <c:v>13014</c:v>
                </c:pt>
                <c:pt idx="13014">
                  <c:v>13015</c:v>
                </c:pt>
                <c:pt idx="13015">
                  <c:v>13016</c:v>
                </c:pt>
                <c:pt idx="13016">
                  <c:v>13017</c:v>
                </c:pt>
                <c:pt idx="13017">
                  <c:v>13018</c:v>
                </c:pt>
                <c:pt idx="13018">
                  <c:v>13019</c:v>
                </c:pt>
                <c:pt idx="13019">
                  <c:v>13020</c:v>
                </c:pt>
                <c:pt idx="13020">
                  <c:v>13021</c:v>
                </c:pt>
                <c:pt idx="13021">
                  <c:v>13022</c:v>
                </c:pt>
                <c:pt idx="13022">
                  <c:v>13023</c:v>
                </c:pt>
                <c:pt idx="13023">
                  <c:v>13024</c:v>
                </c:pt>
                <c:pt idx="13024">
                  <c:v>13025</c:v>
                </c:pt>
                <c:pt idx="13025">
                  <c:v>13026</c:v>
                </c:pt>
                <c:pt idx="13026">
                  <c:v>13027</c:v>
                </c:pt>
                <c:pt idx="13027">
                  <c:v>13028</c:v>
                </c:pt>
                <c:pt idx="13028">
                  <c:v>13029</c:v>
                </c:pt>
                <c:pt idx="13029">
                  <c:v>13030</c:v>
                </c:pt>
                <c:pt idx="13030">
                  <c:v>13031</c:v>
                </c:pt>
                <c:pt idx="13031">
                  <c:v>13032</c:v>
                </c:pt>
                <c:pt idx="13032">
                  <c:v>13033</c:v>
                </c:pt>
                <c:pt idx="13033">
                  <c:v>13034</c:v>
                </c:pt>
                <c:pt idx="13034">
                  <c:v>13035</c:v>
                </c:pt>
                <c:pt idx="13035">
                  <c:v>13036</c:v>
                </c:pt>
                <c:pt idx="13036">
                  <c:v>13037</c:v>
                </c:pt>
                <c:pt idx="13037">
                  <c:v>13038</c:v>
                </c:pt>
                <c:pt idx="13038">
                  <c:v>13039</c:v>
                </c:pt>
                <c:pt idx="13039">
                  <c:v>13040</c:v>
                </c:pt>
                <c:pt idx="13040">
                  <c:v>13041</c:v>
                </c:pt>
                <c:pt idx="13041">
                  <c:v>13042</c:v>
                </c:pt>
                <c:pt idx="13042">
                  <c:v>13043</c:v>
                </c:pt>
                <c:pt idx="13043">
                  <c:v>13044</c:v>
                </c:pt>
                <c:pt idx="13044">
                  <c:v>13045</c:v>
                </c:pt>
                <c:pt idx="13045">
                  <c:v>13046</c:v>
                </c:pt>
                <c:pt idx="13046">
                  <c:v>13047</c:v>
                </c:pt>
                <c:pt idx="13047">
                  <c:v>13048</c:v>
                </c:pt>
                <c:pt idx="13048">
                  <c:v>13049</c:v>
                </c:pt>
                <c:pt idx="13049">
                  <c:v>13050</c:v>
                </c:pt>
                <c:pt idx="13050">
                  <c:v>13051</c:v>
                </c:pt>
                <c:pt idx="13051">
                  <c:v>13052</c:v>
                </c:pt>
                <c:pt idx="13052">
                  <c:v>13053</c:v>
                </c:pt>
                <c:pt idx="13053">
                  <c:v>13054</c:v>
                </c:pt>
                <c:pt idx="13054">
                  <c:v>13055</c:v>
                </c:pt>
                <c:pt idx="13055">
                  <c:v>13056</c:v>
                </c:pt>
                <c:pt idx="13056">
                  <c:v>13057</c:v>
                </c:pt>
                <c:pt idx="13057">
                  <c:v>13058</c:v>
                </c:pt>
                <c:pt idx="13058">
                  <c:v>13059</c:v>
                </c:pt>
                <c:pt idx="13059">
                  <c:v>13060</c:v>
                </c:pt>
                <c:pt idx="13060">
                  <c:v>13061</c:v>
                </c:pt>
                <c:pt idx="13061">
                  <c:v>13062</c:v>
                </c:pt>
                <c:pt idx="13062">
                  <c:v>13063</c:v>
                </c:pt>
                <c:pt idx="13063">
                  <c:v>13064</c:v>
                </c:pt>
                <c:pt idx="13064">
                  <c:v>13065</c:v>
                </c:pt>
                <c:pt idx="13065">
                  <c:v>13066</c:v>
                </c:pt>
                <c:pt idx="13066">
                  <c:v>13067</c:v>
                </c:pt>
                <c:pt idx="13067">
                  <c:v>13068</c:v>
                </c:pt>
                <c:pt idx="13068">
                  <c:v>13069</c:v>
                </c:pt>
                <c:pt idx="13069">
                  <c:v>13070</c:v>
                </c:pt>
                <c:pt idx="13070">
                  <c:v>13071</c:v>
                </c:pt>
                <c:pt idx="13071">
                  <c:v>13072</c:v>
                </c:pt>
                <c:pt idx="13072">
                  <c:v>13073</c:v>
                </c:pt>
                <c:pt idx="13073">
                  <c:v>13074</c:v>
                </c:pt>
                <c:pt idx="13074">
                  <c:v>13075</c:v>
                </c:pt>
                <c:pt idx="13075">
                  <c:v>13076</c:v>
                </c:pt>
                <c:pt idx="13076">
                  <c:v>13077</c:v>
                </c:pt>
                <c:pt idx="13077">
                  <c:v>13078</c:v>
                </c:pt>
                <c:pt idx="13078">
                  <c:v>13079</c:v>
                </c:pt>
                <c:pt idx="13079">
                  <c:v>13080</c:v>
                </c:pt>
                <c:pt idx="13080">
                  <c:v>13081</c:v>
                </c:pt>
                <c:pt idx="13081">
                  <c:v>13082</c:v>
                </c:pt>
                <c:pt idx="13082">
                  <c:v>13083</c:v>
                </c:pt>
                <c:pt idx="13083">
                  <c:v>13084</c:v>
                </c:pt>
                <c:pt idx="13084">
                  <c:v>13085</c:v>
                </c:pt>
                <c:pt idx="13085">
                  <c:v>13086</c:v>
                </c:pt>
                <c:pt idx="13086">
                  <c:v>13087</c:v>
                </c:pt>
                <c:pt idx="13087">
                  <c:v>13088</c:v>
                </c:pt>
                <c:pt idx="13088">
                  <c:v>13089</c:v>
                </c:pt>
                <c:pt idx="13089">
                  <c:v>13090</c:v>
                </c:pt>
                <c:pt idx="13090">
                  <c:v>13091</c:v>
                </c:pt>
                <c:pt idx="13091">
                  <c:v>13092</c:v>
                </c:pt>
                <c:pt idx="13092">
                  <c:v>13093</c:v>
                </c:pt>
                <c:pt idx="13093">
                  <c:v>13094</c:v>
                </c:pt>
                <c:pt idx="13094">
                  <c:v>13095</c:v>
                </c:pt>
                <c:pt idx="13095">
                  <c:v>13096</c:v>
                </c:pt>
                <c:pt idx="13096">
                  <c:v>13097</c:v>
                </c:pt>
                <c:pt idx="13097">
                  <c:v>13098</c:v>
                </c:pt>
                <c:pt idx="13098">
                  <c:v>13099</c:v>
                </c:pt>
                <c:pt idx="13099">
                  <c:v>13100</c:v>
                </c:pt>
                <c:pt idx="13100">
                  <c:v>13101</c:v>
                </c:pt>
                <c:pt idx="13101">
                  <c:v>13102</c:v>
                </c:pt>
                <c:pt idx="13102">
                  <c:v>13103</c:v>
                </c:pt>
                <c:pt idx="13103">
                  <c:v>13104</c:v>
                </c:pt>
                <c:pt idx="13104">
                  <c:v>13105</c:v>
                </c:pt>
                <c:pt idx="13105">
                  <c:v>13106</c:v>
                </c:pt>
                <c:pt idx="13106">
                  <c:v>13107</c:v>
                </c:pt>
                <c:pt idx="13107">
                  <c:v>13108</c:v>
                </c:pt>
                <c:pt idx="13108">
                  <c:v>13109</c:v>
                </c:pt>
                <c:pt idx="13109">
                  <c:v>13110</c:v>
                </c:pt>
                <c:pt idx="13110">
                  <c:v>13111</c:v>
                </c:pt>
                <c:pt idx="13111">
                  <c:v>13112</c:v>
                </c:pt>
                <c:pt idx="13112">
                  <c:v>13113</c:v>
                </c:pt>
                <c:pt idx="13113">
                  <c:v>13114</c:v>
                </c:pt>
                <c:pt idx="13114">
                  <c:v>13115</c:v>
                </c:pt>
                <c:pt idx="13115">
                  <c:v>13116</c:v>
                </c:pt>
                <c:pt idx="13116">
                  <c:v>13117</c:v>
                </c:pt>
                <c:pt idx="13117">
                  <c:v>13118</c:v>
                </c:pt>
                <c:pt idx="13118">
                  <c:v>13119</c:v>
                </c:pt>
                <c:pt idx="13119">
                  <c:v>13120</c:v>
                </c:pt>
                <c:pt idx="13120">
                  <c:v>13121</c:v>
                </c:pt>
                <c:pt idx="13121">
                  <c:v>13122</c:v>
                </c:pt>
                <c:pt idx="13122">
                  <c:v>13123</c:v>
                </c:pt>
                <c:pt idx="13123">
                  <c:v>13124</c:v>
                </c:pt>
                <c:pt idx="13124">
                  <c:v>13125</c:v>
                </c:pt>
                <c:pt idx="13125">
                  <c:v>13126</c:v>
                </c:pt>
                <c:pt idx="13126">
                  <c:v>13127</c:v>
                </c:pt>
                <c:pt idx="13127">
                  <c:v>13128</c:v>
                </c:pt>
                <c:pt idx="13128">
                  <c:v>13129</c:v>
                </c:pt>
                <c:pt idx="13129">
                  <c:v>13130</c:v>
                </c:pt>
                <c:pt idx="13130">
                  <c:v>13131</c:v>
                </c:pt>
                <c:pt idx="13131">
                  <c:v>13132</c:v>
                </c:pt>
                <c:pt idx="13132">
                  <c:v>13133</c:v>
                </c:pt>
                <c:pt idx="13133">
                  <c:v>13134</c:v>
                </c:pt>
                <c:pt idx="13134">
                  <c:v>13135</c:v>
                </c:pt>
                <c:pt idx="13135">
                  <c:v>13136</c:v>
                </c:pt>
                <c:pt idx="13136">
                  <c:v>13137</c:v>
                </c:pt>
                <c:pt idx="13137">
                  <c:v>13138</c:v>
                </c:pt>
                <c:pt idx="13138">
                  <c:v>13139</c:v>
                </c:pt>
                <c:pt idx="13139">
                  <c:v>13140</c:v>
                </c:pt>
                <c:pt idx="13140">
                  <c:v>13141</c:v>
                </c:pt>
                <c:pt idx="13141">
                  <c:v>13142</c:v>
                </c:pt>
                <c:pt idx="13142">
                  <c:v>13143</c:v>
                </c:pt>
                <c:pt idx="13143">
                  <c:v>13144</c:v>
                </c:pt>
                <c:pt idx="13144">
                  <c:v>13145</c:v>
                </c:pt>
                <c:pt idx="13145">
                  <c:v>13146</c:v>
                </c:pt>
                <c:pt idx="13146">
                  <c:v>13147</c:v>
                </c:pt>
                <c:pt idx="13147">
                  <c:v>13148</c:v>
                </c:pt>
                <c:pt idx="13148">
                  <c:v>13149</c:v>
                </c:pt>
                <c:pt idx="13149">
                  <c:v>13150</c:v>
                </c:pt>
                <c:pt idx="13150">
                  <c:v>13151</c:v>
                </c:pt>
                <c:pt idx="13151">
                  <c:v>13152</c:v>
                </c:pt>
                <c:pt idx="13152">
                  <c:v>13153</c:v>
                </c:pt>
                <c:pt idx="13153">
                  <c:v>13154</c:v>
                </c:pt>
                <c:pt idx="13154">
                  <c:v>13155</c:v>
                </c:pt>
                <c:pt idx="13155">
                  <c:v>13156</c:v>
                </c:pt>
                <c:pt idx="13156">
                  <c:v>13157</c:v>
                </c:pt>
                <c:pt idx="13157">
                  <c:v>13158</c:v>
                </c:pt>
                <c:pt idx="13158">
                  <c:v>13159</c:v>
                </c:pt>
                <c:pt idx="13159">
                  <c:v>13160</c:v>
                </c:pt>
                <c:pt idx="13160">
                  <c:v>13161</c:v>
                </c:pt>
                <c:pt idx="13161">
                  <c:v>13162</c:v>
                </c:pt>
                <c:pt idx="13162">
                  <c:v>13163</c:v>
                </c:pt>
                <c:pt idx="13163">
                  <c:v>13164</c:v>
                </c:pt>
                <c:pt idx="13164">
                  <c:v>13165</c:v>
                </c:pt>
                <c:pt idx="13165">
                  <c:v>13166</c:v>
                </c:pt>
                <c:pt idx="13166">
                  <c:v>13167</c:v>
                </c:pt>
                <c:pt idx="13167">
                  <c:v>13168</c:v>
                </c:pt>
                <c:pt idx="13168">
                  <c:v>13169</c:v>
                </c:pt>
                <c:pt idx="13169">
                  <c:v>13170</c:v>
                </c:pt>
                <c:pt idx="13170">
                  <c:v>13171</c:v>
                </c:pt>
                <c:pt idx="13171">
                  <c:v>13172</c:v>
                </c:pt>
                <c:pt idx="13172">
                  <c:v>13173</c:v>
                </c:pt>
                <c:pt idx="13173">
                  <c:v>13174</c:v>
                </c:pt>
                <c:pt idx="13174">
                  <c:v>13175</c:v>
                </c:pt>
                <c:pt idx="13175">
                  <c:v>13176</c:v>
                </c:pt>
                <c:pt idx="13176">
                  <c:v>13177</c:v>
                </c:pt>
                <c:pt idx="13177">
                  <c:v>13178</c:v>
                </c:pt>
                <c:pt idx="13178">
                  <c:v>13179</c:v>
                </c:pt>
                <c:pt idx="13179">
                  <c:v>13180</c:v>
                </c:pt>
                <c:pt idx="13180">
                  <c:v>13181</c:v>
                </c:pt>
                <c:pt idx="13181">
                  <c:v>13182</c:v>
                </c:pt>
                <c:pt idx="13182">
                  <c:v>13183</c:v>
                </c:pt>
                <c:pt idx="13183">
                  <c:v>13184</c:v>
                </c:pt>
                <c:pt idx="13184">
                  <c:v>13185</c:v>
                </c:pt>
                <c:pt idx="13185">
                  <c:v>13186</c:v>
                </c:pt>
                <c:pt idx="13186">
                  <c:v>13187</c:v>
                </c:pt>
                <c:pt idx="13187">
                  <c:v>13188</c:v>
                </c:pt>
                <c:pt idx="13188">
                  <c:v>13189</c:v>
                </c:pt>
                <c:pt idx="13189">
                  <c:v>13190</c:v>
                </c:pt>
                <c:pt idx="13190">
                  <c:v>13191</c:v>
                </c:pt>
                <c:pt idx="13191">
                  <c:v>13192</c:v>
                </c:pt>
                <c:pt idx="13192">
                  <c:v>13193</c:v>
                </c:pt>
                <c:pt idx="13193">
                  <c:v>13194</c:v>
                </c:pt>
                <c:pt idx="13194">
                  <c:v>13195</c:v>
                </c:pt>
                <c:pt idx="13195">
                  <c:v>13196</c:v>
                </c:pt>
                <c:pt idx="13196">
                  <c:v>13197</c:v>
                </c:pt>
                <c:pt idx="13197">
                  <c:v>13198</c:v>
                </c:pt>
                <c:pt idx="13198">
                  <c:v>13199</c:v>
                </c:pt>
                <c:pt idx="13199">
                  <c:v>13200</c:v>
                </c:pt>
                <c:pt idx="13200">
                  <c:v>13201</c:v>
                </c:pt>
                <c:pt idx="13201">
                  <c:v>13202</c:v>
                </c:pt>
                <c:pt idx="13202">
                  <c:v>13203</c:v>
                </c:pt>
                <c:pt idx="13203">
                  <c:v>13204</c:v>
                </c:pt>
                <c:pt idx="13204">
                  <c:v>13205</c:v>
                </c:pt>
                <c:pt idx="13205">
                  <c:v>13206</c:v>
                </c:pt>
                <c:pt idx="13206">
                  <c:v>13207</c:v>
                </c:pt>
                <c:pt idx="13207">
                  <c:v>13208</c:v>
                </c:pt>
                <c:pt idx="13208">
                  <c:v>13209</c:v>
                </c:pt>
                <c:pt idx="13209">
                  <c:v>13210</c:v>
                </c:pt>
                <c:pt idx="13210">
                  <c:v>13211</c:v>
                </c:pt>
                <c:pt idx="13211">
                  <c:v>13212</c:v>
                </c:pt>
                <c:pt idx="13212">
                  <c:v>13213</c:v>
                </c:pt>
                <c:pt idx="13213">
                  <c:v>13214</c:v>
                </c:pt>
                <c:pt idx="13214">
                  <c:v>13215</c:v>
                </c:pt>
                <c:pt idx="13215">
                  <c:v>13216</c:v>
                </c:pt>
                <c:pt idx="13216">
                  <c:v>13217</c:v>
                </c:pt>
                <c:pt idx="13217">
                  <c:v>13218</c:v>
                </c:pt>
                <c:pt idx="13218">
                  <c:v>13219</c:v>
                </c:pt>
                <c:pt idx="13219">
                  <c:v>13220</c:v>
                </c:pt>
                <c:pt idx="13220">
                  <c:v>13221</c:v>
                </c:pt>
                <c:pt idx="13221">
                  <c:v>13222</c:v>
                </c:pt>
                <c:pt idx="13222">
                  <c:v>13223</c:v>
                </c:pt>
                <c:pt idx="13223">
                  <c:v>13224</c:v>
                </c:pt>
                <c:pt idx="13224">
                  <c:v>13225</c:v>
                </c:pt>
                <c:pt idx="13225">
                  <c:v>13226</c:v>
                </c:pt>
                <c:pt idx="13226">
                  <c:v>13227</c:v>
                </c:pt>
                <c:pt idx="13227">
                  <c:v>13228</c:v>
                </c:pt>
                <c:pt idx="13228">
                  <c:v>13229</c:v>
                </c:pt>
                <c:pt idx="13229">
                  <c:v>13230</c:v>
                </c:pt>
                <c:pt idx="13230">
                  <c:v>13231</c:v>
                </c:pt>
                <c:pt idx="13231">
                  <c:v>13232</c:v>
                </c:pt>
                <c:pt idx="13232">
                  <c:v>13233</c:v>
                </c:pt>
                <c:pt idx="13233">
                  <c:v>13234</c:v>
                </c:pt>
                <c:pt idx="13234">
                  <c:v>13235</c:v>
                </c:pt>
                <c:pt idx="13235">
                  <c:v>13236</c:v>
                </c:pt>
                <c:pt idx="13236">
                  <c:v>13237</c:v>
                </c:pt>
                <c:pt idx="13237">
                  <c:v>13238</c:v>
                </c:pt>
                <c:pt idx="13238">
                  <c:v>13239</c:v>
                </c:pt>
                <c:pt idx="13239">
                  <c:v>13240</c:v>
                </c:pt>
                <c:pt idx="13240">
                  <c:v>13241</c:v>
                </c:pt>
                <c:pt idx="13241">
                  <c:v>13242</c:v>
                </c:pt>
                <c:pt idx="13242">
                  <c:v>13243</c:v>
                </c:pt>
                <c:pt idx="13243">
                  <c:v>13244</c:v>
                </c:pt>
                <c:pt idx="13244">
                  <c:v>13245</c:v>
                </c:pt>
                <c:pt idx="13245">
                  <c:v>13246</c:v>
                </c:pt>
                <c:pt idx="13246">
                  <c:v>13247</c:v>
                </c:pt>
                <c:pt idx="13247">
                  <c:v>13248</c:v>
                </c:pt>
                <c:pt idx="13248">
                  <c:v>13249</c:v>
                </c:pt>
                <c:pt idx="13249">
                  <c:v>13250</c:v>
                </c:pt>
                <c:pt idx="13250">
                  <c:v>13251</c:v>
                </c:pt>
                <c:pt idx="13251">
                  <c:v>13252</c:v>
                </c:pt>
                <c:pt idx="13252">
                  <c:v>13253</c:v>
                </c:pt>
                <c:pt idx="13253">
                  <c:v>13254</c:v>
                </c:pt>
                <c:pt idx="13254">
                  <c:v>13255</c:v>
                </c:pt>
                <c:pt idx="13255">
                  <c:v>13256</c:v>
                </c:pt>
                <c:pt idx="13256">
                  <c:v>13257</c:v>
                </c:pt>
                <c:pt idx="13257">
                  <c:v>13258</c:v>
                </c:pt>
                <c:pt idx="13258">
                  <c:v>13259</c:v>
                </c:pt>
                <c:pt idx="13259">
                  <c:v>13260</c:v>
                </c:pt>
                <c:pt idx="13260">
                  <c:v>13261</c:v>
                </c:pt>
                <c:pt idx="13261">
                  <c:v>13262</c:v>
                </c:pt>
                <c:pt idx="13262">
                  <c:v>13263</c:v>
                </c:pt>
                <c:pt idx="13263">
                  <c:v>13264</c:v>
                </c:pt>
                <c:pt idx="13264">
                  <c:v>13265</c:v>
                </c:pt>
                <c:pt idx="13265">
                  <c:v>13266</c:v>
                </c:pt>
                <c:pt idx="13266">
                  <c:v>13267</c:v>
                </c:pt>
                <c:pt idx="13267">
                  <c:v>13268</c:v>
                </c:pt>
                <c:pt idx="13268">
                  <c:v>13269</c:v>
                </c:pt>
                <c:pt idx="13269">
                  <c:v>13270</c:v>
                </c:pt>
                <c:pt idx="13270">
                  <c:v>13271</c:v>
                </c:pt>
                <c:pt idx="13271">
                  <c:v>13272</c:v>
                </c:pt>
                <c:pt idx="13272">
                  <c:v>13273</c:v>
                </c:pt>
                <c:pt idx="13273">
                  <c:v>13274</c:v>
                </c:pt>
                <c:pt idx="13274">
                  <c:v>13275</c:v>
                </c:pt>
                <c:pt idx="13275">
                  <c:v>13276</c:v>
                </c:pt>
                <c:pt idx="13276">
                  <c:v>13277</c:v>
                </c:pt>
              </c:numCache>
            </c:numRef>
          </c:xVal>
          <c:yVal>
            <c:numRef>
              <c:f>List1!$I$2:$I$13278</c:f>
              <c:numCache>
                <c:formatCode>General</c:formatCode>
                <c:ptCount val="13277"/>
                <c:pt idx="0">
                  <c:v>13277</c:v>
                </c:pt>
                <c:pt idx="1">
                  <c:v>6638.5</c:v>
                </c:pt>
                <c:pt idx="2">
                  <c:v>4425.666666666667</c:v>
                </c:pt>
                <c:pt idx="3">
                  <c:v>3319.25</c:v>
                </c:pt>
                <c:pt idx="4">
                  <c:v>2655.4</c:v>
                </c:pt>
                <c:pt idx="5">
                  <c:v>2212.8333333333335</c:v>
                </c:pt>
                <c:pt idx="6">
                  <c:v>1896.7142857142858</c:v>
                </c:pt>
                <c:pt idx="7">
                  <c:v>1659.625</c:v>
                </c:pt>
                <c:pt idx="8">
                  <c:v>1475.2222222222222</c:v>
                </c:pt>
                <c:pt idx="9">
                  <c:v>1327.7</c:v>
                </c:pt>
                <c:pt idx="10">
                  <c:v>1207</c:v>
                </c:pt>
                <c:pt idx="11">
                  <c:v>1106.4166666666667</c:v>
                </c:pt>
                <c:pt idx="12">
                  <c:v>1021.3076923076923</c:v>
                </c:pt>
                <c:pt idx="13">
                  <c:v>948.35714285714289</c:v>
                </c:pt>
                <c:pt idx="14">
                  <c:v>885.13333333333333</c:v>
                </c:pt>
                <c:pt idx="15">
                  <c:v>829.8125</c:v>
                </c:pt>
                <c:pt idx="16">
                  <c:v>781</c:v>
                </c:pt>
                <c:pt idx="17">
                  <c:v>737.61111111111109</c:v>
                </c:pt>
                <c:pt idx="18">
                  <c:v>698.78947368421052</c:v>
                </c:pt>
                <c:pt idx="19">
                  <c:v>663.85</c:v>
                </c:pt>
                <c:pt idx="20">
                  <c:v>632.23809523809518</c:v>
                </c:pt>
                <c:pt idx="21">
                  <c:v>603.5</c:v>
                </c:pt>
                <c:pt idx="22">
                  <c:v>577.26086956521738</c:v>
                </c:pt>
                <c:pt idx="23">
                  <c:v>553.20833333333337</c:v>
                </c:pt>
                <c:pt idx="24">
                  <c:v>531.08000000000004</c:v>
                </c:pt>
                <c:pt idx="25">
                  <c:v>510.65384615384613</c:v>
                </c:pt>
                <c:pt idx="26">
                  <c:v>491.74074074074076</c:v>
                </c:pt>
                <c:pt idx="27">
                  <c:v>474.17857142857144</c:v>
                </c:pt>
                <c:pt idx="28">
                  <c:v>457.82758620689657</c:v>
                </c:pt>
                <c:pt idx="29">
                  <c:v>442.56666666666666</c:v>
                </c:pt>
                <c:pt idx="30">
                  <c:v>428.29032258064518</c:v>
                </c:pt>
                <c:pt idx="31">
                  <c:v>414.90625</c:v>
                </c:pt>
                <c:pt idx="32">
                  <c:v>402.33333333333331</c:v>
                </c:pt>
                <c:pt idx="33">
                  <c:v>390.5</c:v>
                </c:pt>
                <c:pt idx="34">
                  <c:v>379.34285714285716</c:v>
                </c:pt>
                <c:pt idx="35">
                  <c:v>368.80555555555554</c:v>
                </c:pt>
                <c:pt idx="36">
                  <c:v>358.83783783783781</c:v>
                </c:pt>
                <c:pt idx="37">
                  <c:v>349.39473684210526</c:v>
                </c:pt>
                <c:pt idx="38">
                  <c:v>340.43589743589746</c:v>
                </c:pt>
                <c:pt idx="39">
                  <c:v>331.92500000000001</c:v>
                </c:pt>
                <c:pt idx="40">
                  <c:v>323.82926829268291</c:v>
                </c:pt>
                <c:pt idx="41">
                  <c:v>316.11904761904759</c:v>
                </c:pt>
                <c:pt idx="42">
                  <c:v>308.76744186046511</c:v>
                </c:pt>
                <c:pt idx="43">
                  <c:v>301.75</c:v>
                </c:pt>
                <c:pt idx="44">
                  <c:v>295.04444444444442</c:v>
                </c:pt>
                <c:pt idx="45">
                  <c:v>288.63043478260869</c:v>
                </c:pt>
                <c:pt idx="46">
                  <c:v>282.48936170212767</c:v>
                </c:pt>
                <c:pt idx="47">
                  <c:v>276.60416666666669</c:v>
                </c:pt>
                <c:pt idx="48">
                  <c:v>270.9591836734694</c:v>
                </c:pt>
                <c:pt idx="49">
                  <c:v>265.54000000000002</c:v>
                </c:pt>
                <c:pt idx="50">
                  <c:v>260.33333333333331</c:v>
                </c:pt>
                <c:pt idx="51">
                  <c:v>255.32692307692307</c:v>
                </c:pt>
                <c:pt idx="52">
                  <c:v>250.50943396226415</c:v>
                </c:pt>
                <c:pt idx="53">
                  <c:v>245.87037037037038</c:v>
                </c:pt>
                <c:pt idx="54">
                  <c:v>241.4</c:v>
                </c:pt>
                <c:pt idx="55">
                  <c:v>237.08928571428572</c:v>
                </c:pt>
                <c:pt idx="56">
                  <c:v>232.92982456140351</c:v>
                </c:pt>
                <c:pt idx="57">
                  <c:v>228.91379310344828</c:v>
                </c:pt>
                <c:pt idx="58">
                  <c:v>225.03389830508473</c:v>
                </c:pt>
                <c:pt idx="59">
                  <c:v>221.28333333333333</c:v>
                </c:pt>
                <c:pt idx="60">
                  <c:v>217.65573770491804</c:v>
                </c:pt>
                <c:pt idx="61">
                  <c:v>214.14516129032259</c:v>
                </c:pt>
                <c:pt idx="62">
                  <c:v>210.74603174603175</c:v>
                </c:pt>
                <c:pt idx="63">
                  <c:v>207.453125</c:v>
                </c:pt>
                <c:pt idx="64">
                  <c:v>204.26153846153846</c:v>
                </c:pt>
                <c:pt idx="65">
                  <c:v>201.16666666666666</c:v>
                </c:pt>
                <c:pt idx="66">
                  <c:v>198.16417910447763</c:v>
                </c:pt>
                <c:pt idx="67">
                  <c:v>195.25</c:v>
                </c:pt>
                <c:pt idx="68">
                  <c:v>192.42028985507247</c:v>
                </c:pt>
                <c:pt idx="69">
                  <c:v>189.67142857142858</c:v>
                </c:pt>
                <c:pt idx="70">
                  <c:v>187</c:v>
                </c:pt>
                <c:pt idx="71">
                  <c:v>184.40277777777777</c:v>
                </c:pt>
                <c:pt idx="72">
                  <c:v>181.87671232876713</c:v>
                </c:pt>
                <c:pt idx="73">
                  <c:v>179.41891891891891</c:v>
                </c:pt>
                <c:pt idx="74">
                  <c:v>177.02666666666667</c:v>
                </c:pt>
                <c:pt idx="75">
                  <c:v>174.69736842105263</c:v>
                </c:pt>
                <c:pt idx="76">
                  <c:v>172.42857142857142</c:v>
                </c:pt>
                <c:pt idx="77">
                  <c:v>170.21794871794873</c:v>
                </c:pt>
                <c:pt idx="78">
                  <c:v>168.0632911392405</c:v>
                </c:pt>
                <c:pt idx="79">
                  <c:v>165.96250000000001</c:v>
                </c:pt>
                <c:pt idx="80">
                  <c:v>163.91358024691357</c:v>
                </c:pt>
                <c:pt idx="81">
                  <c:v>161.91463414634146</c:v>
                </c:pt>
                <c:pt idx="82">
                  <c:v>159.96385542168676</c:v>
                </c:pt>
                <c:pt idx="83">
                  <c:v>158.0595238095238</c:v>
                </c:pt>
                <c:pt idx="84">
                  <c:v>156.19999999999999</c:v>
                </c:pt>
                <c:pt idx="85">
                  <c:v>154.38372093023256</c:v>
                </c:pt>
                <c:pt idx="86">
                  <c:v>152.60919540229884</c:v>
                </c:pt>
                <c:pt idx="87">
                  <c:v>150.875</c:v>
                </c:pt>
                <c:pt idx="88">
                  <c:v>149.17977528089887</c:v>
                </c:pt>
                <c:pt idx="89">
                  <c:v>147.52222222222221</c:v>
                </c:pt>
                <c:pt idx="90">
                  <c:v>145.90109890109889</c:v>
                </c:pt>
                <c:pt idx="91">
                  <c:v>144.31521739130434</c:v>
                </c:pt>
                <c:pt idx="92">
                  <c:v>142.76344086021504</c:v>
                </c:pt>
                <c:pt idx="93">
                  <c:v>141.24468085106383</c:v>
                </c:pt>
                <c:pt idx="94">
                  <c:v>139.7578947368421</c:v>
                </c:pt>
                <c:pt idx="95">
                  <c:v>138.30208333333334</c:v>
                </c:pt>
                <c:pt idx="96">
                  <c:v>136.8762886597938</c:v>
                </c:pt>
                <c:pt idx="97">
                  <c:v>135.4795918367347</c:v>
                </c:pt>
                <c:pt idx="98">
                  <c:v>134.11111111111111</c:v>
                </c:pt>
                <c:pt idx="99">
                  <c:v>132.77000000000001</c:v>
                </c:pt>
                <c:pt idx="100">
                  <c:v>131.45544554455446</c:v>
                </c:pt>
                <c:pt idx="101">
                  <c:v>130.16666666666666</c:v>
                </c:pt>
                <c:pt idx="102">
                  <c:v>128.90291262135923</c:v>
                </c:pt>
                <c:pt idx="103">
                  <c:v>127.66346153846153</c:v>
                </c:pt>
                <c:pt idx="104">
                  <c:v>126.44761904761904</c:v>
                </c:pt>
                <c:pt idx="105">
                  <c:v>125.25471698113208</c:v>
                </c:pt>
                <c:pt idx="106">
                  <c:v>124.08411214953271</c:v>
                </c:pt>
                <c:pt idx="107">
                  <c:v>122.93518518518519</c:v>
                </c:pt>
                <c:pt idx="108">
                  <c:v>121.80733944954129</c:v>
                </c:pt>
                <c:pt idx="109">
                  <c:v>120.7</c:v>
                </c:pt>
                <c:pt idx="110">
                  <c:v>119.61261261261261</c:v>
                </c:pt>
                <c:pt idx="111">
                  <c:v>118.54464285714286</c:v>
                </c:pt>
                <c:pt idx="112">
                  <c:v>117.49557522123894</c:v>
                </c:pt>
                <c:pt idx="113">
                  <c:v>116.46491228070175</c:v>
                </c:pt>
                <c:pt idx="114">
                  <c:v>115.45217391304348</c:v>
                </c:pt>
                <c:pt idx="115">
                  <c:v>114.45689655172414</c:v>
                </c:pt>
                <c:pt idx="116">
                  <c:v>113.47863247863248</c:v>
                </c:pt>
                <c:pt idx="117">
                  <c:v>112.51694915254237</c:v>
                </c:pt>
                <c:pt idx="118">
                  <c:v>111.57142857142857</c:v>
                </c:pt>
                <c:pt idx="119">
                  <c:v>110.64166666666667</c:v>
                </c:pt>
                <c:pt idx="120">
                  <c:v>109.72727272727273</c:v>
                </c:pt>
                <c:pt idx="121">
                  <c:v>108.82786885245902</c:v>
                </c:pt>
                <c:pt idx="122">
                  <c:v>107.9430894308943</c:v>
                </c:pt>
                <c:pt idx="123">
                  <c:v>107.0725806451613</c:v>
                </c:pt>
                <c:pt idx="124">
                  <c:v>106.21599999999999</c:v>
                </c:pt>
                <c:pt idx="125">
                  <c:v>105.37301587301587</c:v>
                </c:pt>
                <c:pt idx="126">
                  <c:v>104.54330708661418</c:v>
                </c:pt>
                <c:pt idx="127">
                  <c:v>103.7265625</c:v>
                </c:pt>
                <c:pt idx="128">
                  <c:v>102.92248062015504</c:v>
                </c:pt>
                <c:pt idx="129">
                  <c:v>102.13076923076923</c:v>
                </c:pt>
                <c:pt idx="130">
                  <c:v>101.35114503816794</c:v>
                </c:pt>
                <c:pt idx="131">
                  <c:v>100.58333333333333</c:v>
                </c:pt>
                <c:pt idx="132">
                  <c:v>99.827067669172934</c:v>
                </c:pt>
                <c:pt idx="133">
                  <c:v>99.082089552238813</c:v>
                </c:pt>
                <c:pt idx="134">
                  <c:v>98.348148148148155</c:v>
                </c:pt>
                <c:pt idx="135">
                  <c:v>97.625</c:v>
                </c:pt>
                <c:pt idx="136">
                  <c:v>96.912408759124091</c:v>
                </c:pt>
                <c:pt idx="137">
                  <c:v>96.210144927536234</c:v>
                </c:pt>
                <c:pt idx="138">
                  <c:v>95.517985611510795</c:v>
                </c:pt>
                <c:pt idx="139">
                  <c:v>94.835714285714289</c:v>
                </c:pt>
                <c:pt idx="140">
                  <c:v>94.163120567375884</c:v>
                </c:pt>
                <c:pt idx="141">
                  <c:v>93.5</c:v>
                </c:pt>
                <c:pt idx="142">
                  <c:v>92.84615384615384</c:v>
                </c:pt>
                <c:pt idx="143">
                  <c:v>92.201388888888886</c:v>
                </c:pt>
                <c:pt idx="144">
                  <c:v>91.565517241379311</c:v>
                </c:pt>
                <c:pt idx="145">
                  <c:v>90.938356164383563</c:v>
                </c:pt>
                <c:pt idx="146">
                  <c:v>90.319727891156461</c:v>
                </c:pt>
                <c:pt idx="147">
                  <c:v>89.709459459459453</c:v>
                </c:pt>
                <c:pt idx="148">
                  <c:v>89.107382550335572</c:v>
                </c:pt>
                <c:pt idx="149">
                  <c:v>88.513333333333335</c:v>
                </c:pt>
                <c:pt idx="150">
                  <c:v>87.927152317880797</c:v>
                </c:pt>
                <c:pt idx="151">
                  <c:v>87.348684210526315</c:v>
                </c:pt>
                <c:pt idx="152">
                  <c:v>86.777777777777771</c:v>
                </c:pt>
                <c:pt idx="153">
                  <c:v>86.214285714285708</c:v>
                </c:pt>
                <c:pt idx="154">
                  <c:v>85.658064516129031</c:v>
                </c:pt>
                <c:pt idx="155">
                  <c:v>85.108974358974365</c:v>
                </c:pt>
                <c:pt idx="156">
                  <c:v>84.566878980891715</c:v>
                </c:pt>
                <c:pt idx="157">
                  <c:v>84.031645569620252</c:v>
                </c:pt>
                <c:pt idx="158">
                  <c:v>83.503144654088047</c:v>
                </c:pt>
                <c:pt idx="159">
                  <c:v>82.981250000000003</c:v>
                </c:pt>
                <c:pt idx="160">
                  <c:v>82.465838509316768</c:v>
                </c:pt>
                <c:pt idx="161">
                  <c:v>81.956790123456784</c:v>
                </c:pt>
                <c:pt idx="162">
                  <c:v>81.453987730061343</c:v>
                </c:pt>
                <c:pt idx="163">
                  <c:v>80.957317073170728</c:v>
                </c:pt>
                <c:pt idx="164">
                  <c:v>80.466666666666669</c:v>
                </c:pt>
                <c:pt idx="165">
                  <c:v>79.981927710843379</c:v>
                </c:pt>
                <c:pt idx="166">
                  <c:v>79.502994011976043</c:v>
                </c:pt>
                <c:pt idx="167">
                  <c:v>79.029761904761898</c:v>
                </c:pt>
                <c:pt idx="168">
                  <c:v>78.562130177514788</c:v>
                </c:pt>
                <c:pt idx="169">
                  <c:v>78.099999999999994</c:v>
                </c:pt>
                <c:pt idx="170">
                  <c:v>77.643274853801174</c:v>
                </c:pt>
                <c:pt idx="171">
                  <c:v>77.191860465116278</c:v>
                </c:pt>
                <c:pt idx="172">
                  <c:v>76.74566473988439</c:v>
                </c:pt>
                <c:pt idx="173">
                  <c:v>76.304597701149419</c:v>
                </c:pt>
                <c:pt idx="174">
                  <c:v>75.868571428571428</c:v>
                </c:pt>
                <c:pt idx="175">
                  <c:v>75.4375</c:v>
                </c:pt>
                <c:pt idx="176">
                  <c:v>75.011299435028249</c:v>
                </c:pt>
                <c:pt idx="177">
                  <c:v>74.589887640449433</c:v>
                </c:pt>
                <c:pt idx="178">
                  <c:v>74.173184357541899</c:v>
                </c:pt>
                <c:pt idx="179">
                  <c:v>73.761111111111106</c:v>
                </c:pt>
                <c:pt idx="180">
                  <c:v>73.353591160221001</c:v>
                </c:pt>
                <c:pt idx="181">
                  <c:v>72.950549450549445</c:v>
                </c:pt>
                <c:pt idx="182">
                  <c:v>72.551912568306008</c:v>
                </c:pt>
                <c:pt idx="183">
                  <c:v>72.157608695652172</c:v>
                </c:pt>
                <c:pt idx="184">
                  <c:v>71.767567567567568</c:v>
                </c:pt>
                <c:pt idx="185">
                  <c:v>71.381720430107521</c:v>
                </c:pt>
                <c:pt idx="186">
                  <c:v>71</c:v>
                </c:pt>
                <c:pt idx="187">
                  <c:v>70.622340425531917</c:v>
                </c:pt>
                <c:pt idx="188">
                  <c:v>70.248677248677254</c:v>
                </c:pt>
                <c:pt idx="189">
                  <c:v>69.878947368421052</c:v>
                </c:pt>
                <c:pt idx="190">
                  <c:v>69.513089005235599</c:v>
                </c:pt>
                <c:pt idx="191">
                  <c:v>69.151041666666671</c:v>
                </c:pt>
                <c:pt idx="192">
                  <c:v>68.792746113989637</c:v>
                </c:pt>
                <c:pt idx="193">
                  <c:v>68.4381443298969</c:v>
                </c:pt>
                <c:pt idx="194">
                  <c:v>68.087179487179483</c:v>
                </c:pt>
                <c:pt idx="195">
                  <c:v>67.739795918367349</c:v>
                </c:pt>
                <c:pt idx="196">
                  <c:v>67.395939086294419</c:v>
                </c:pt>
                <c:pt idx="197">
                  <c:v>67.055555555555557</c:v>
                </c:pt>
                <c:pt idx="198">
                  <c:v>66.718592964824126</c:v>
                </c:pt>
                <c:pt idx="199">
                  <c:v>66.385000000000005</c:v>
                </c:pt>
                <c:pt idx="200">
                  <c:v>66.054726368159209</c:v>
                </c:pt>
                <c:pt idx="201">
                  <c:v>65.727722772277232</c:v>
                </c:pt>
                <c:pt idx="202">
                  <c:v>65.403940886699502</c:v>
                </c:pt>
                <c:pt idx="203">
                  <c:v>65.083333333333329</c:v>
                </c:pt>
                <c:pt idx="204">
                  <c:v>64.765853658536585</c:v>
                </c:pt>
                <c:pt idx="205">
                  <c:v>64.451456310679617</c:v>
                </c:pt>
                <c:pt idx="206">
                  <c:v>64.140096618357489</c:v>
                </c:pt>
                <c:pt idx="207">
                  <c:v>63.831730769230766</c:v>
                </c:pt>
                <c:pt idx="208">
                  <c:v>63.526315789473685</c:v>
                </c:pt>
                <c:pt idx="209">
                  <c:v>63.223809523809521</c:v>
                </c:pt>
                <c:pt idx="210">
                  <c:v>62.924170616113742</c:v>
                </c:pt>
                <c:pt idx="211">
                  <c:v>62.627358490566039</c:v>
                </c:pt>
                <c:pt idx="212">
                  <c:v>62.333333333333336</c:v>
                </c:pt>
                <c:pt idx="213">
                  <c:v>62.042056074766357</c:v>
                </c:pt>
                <c:pt idx="214">
                  <c:v>61.753488372093024</c:v>
                </c:pt>
                <c:pt idx="215">
                  <c:v>61.467592592592595</c:v>
                </c:pt>
                <c:pt idx="216">
                  <c:v>61.184331797235025</c:v>
                </c:pt>
                <c:pt idx="217">
                  <c:v>60.903669724770644</c:v>
                </c:pt>
                <c:pt idx="218">
                  <c:v>60.625570776255707</c:v>
                </c:pt>
                <c:pt idx="219">
                  <c:v>60.35</c:v>
                </c:pt>
                <c:pt idx="220">
                  <c:v>60.07692307692308</c:v>
                </c:pt>
                <c:pt idx="221">
                  <c:v>59.806306306306304</c:v>
                </c:pt>
                <c:pt idx="222">
                  <c:v>59.538116591928251</c:v>
                </c:pt>
                <c:pt idx="223">
                  <c:v>59.272321428571431</c:v>
                </c:pt>
                <c:pt idx="224">
                  <c:v>59.00888888888889</c:v>
                </c:pt>
                <c:pt idx="225">
                  <c:v>58.747787610619469</c:v>
                </c:pt>
                <c:pt idx="226">
                  <c:v>58.48898678414097</c:v>
                </c:pt>
                <c:pt idx="227">
                  <c:v>58.232456140350877</c:v>
                </c:pt>
                <c:pt idx="228">
                  <c:v>57.978165938864628</c:v>
                </c:pt>
                <c:pt idx="229">
                  <c:v>57.72608695652174</c:v>
                </c:pt>
                <c:pt idx="230">
                  <c:v>57.476190476190474</c:v>
                </c:pt>
                <c:pt idx="231">
                  <c:v>57.228448275862071</c:v>
                </c:pt>
                <c:pt idx="232">
                  <c:v>56.982832618025753</c:v>
                </c:pt>
                <c:pt idx="233">
                  <c:v>56.739316239316238</c:v>
                </c:pt>
                <c:pt idx="234">
                  <c:v>56.497872340425531</c:v>
                </c:pt>
                <c:pt idx="235">
                  <c:v>56.258474576271183</c:v>
                </c:pt>
                <c:pt idx="236">
                  <c:v>56.021097046413502</c:v>
                </c:pt>
                <c:pt idx="237">
                  <c:v>55.785714285714285</c:v>
                </c:pt>
                <c:pt idx="238">
                  <c:v>55.552301255230127</c:v>
                </c:pt>
                <c:pt idx="239">
                  <c:v>55.320833333333333</c:v>
                </c:pt>
                <c:pt idx="240">
                  <c:v>55.091286307053942</c:v>
                </c:pt>
                <c:pt idx="241">
                  <c:v>54.863636363636367</c:v>
                </c:pt>
                <c:pt idx="242">
                  <c:v>54.637860082304528</c:v>
                </c:pt>
                <c:pt idx="243">
                  <c:v>54.41393442622951</c:v>
                </c:pt>
                <c:pt idx="244">
                  <c:v>54.191836734693879</c:v>
                </c:pt>
                <c:pt idx="245">
                  <c:v>53.971544715447152</c:v>
                </c:pt>
                <c:pt idx="246">
                  <c:v>53.753036437246962</c:v>
                </c:pt>
                <c:pt idx="247">
                  <c:v>53.536290322580648</c:v>
                </c:pt>
                <c:pt idx="248">
                  <c:v>53.321285140562246</c:v>
                </c:pt>
                <c:pt idx="249">
                  <c:v>53.107999999999997</c:v>
                </c:pt>
                <c:pt idx="250">
                  <c:v>52.896414342629484</c:v>
                </c:pt>
                <c:pt idx="251">
                  <c:v>52.686507936507937</c:v>
                </c:pt>
                <c:pt idx="252">
                  <c:v>52.478260869565219</c:v>
                </c:pt>
                <c:pt idx="253">
                  <c:v>52.271653543307089</c:v>
                </c:pt>
                <c:pt idx="254">
                  <c:v>52.06666666666667</c:v>
                </c:pt>
                <c:pt idx="255">
                  <c:v>51.86328125</c:v>
                </c:pt>
                <c:pt idx="256">
                  <c:v>51.661478599221788</c:v>
                </c:pt>
                <c:pt idx="257">
                  <c:v>51.461240310077521</c:v>
                </c:pt>
                <c:pt idx="258">
                  <c:v>51.262548262548265</c:v>
                </c:pt>
                <c:pt idx="259">
                  <c:v>51.065384615384616</c:v>
                </c:pt>
                <c:pt idx="260">
                  <c:v>50.869731800766282</c:v>
                </c:pt>
                <c:pt idx="261">
                  <c:v>50.675572519083971</c:v>
                </c:pt>
                <c:pt idx="262">
                  <c:v>50.482889733840302</c:v>
                </c:pt>
                <c:pt idx="263">
                  <c:v>50.291666666666664</c:v>
                </c:pt>
                <c:pt idx="264">
                  <c:v>50.101886792452831</c:v>
                </c:pt>
                <c:pt idx="265">
                  <c:v>49.913533834586467</c:v>
                </c:pt>
                <c:pt idx="266">
                  <c:v>49.726591760299627</c:v>
                </c:pt>
                <c:pt idx="267">
                  <c:v>49.541044776119406</c:v>
                </c:pt>
                <c:pt idx="268">
                  <c:v>49.356877323420072</c:v>
                </c:pt>
                <c:pt idx="269">
                  <c:v>49.174074074074078</c:v>
                </c:pt>
                <c:pt idx="270">
                  <c:v>48.992619926199261</c:v>
                </c:pt>
                <c:pt idx="271">
                  <c:v>48.8125</c:v>
                </c:pt>
                <c:pt idx="272">
                  <c:v>48.633699633699635</c:v>
                </c:pt>
                <c:pt idx="273">
                  <c:v>48.456204379562045</c:v>
                </c:pt>
                <c:pt idx="274">
                  <c:v>48.28</c:v>
                </c:pt>
                <c:pt idx="275">
                  <c:v>48.105072463768117</c:v>
                </c:pt>
                <c:pt idx="276">
                  <c:v>47.931407942238266</c:v>
                </c:pt>
                <c:pt idx="277">
                  <c:v>47.758992805755398</c:v>
                </c:pt>
                <c:pt idx="278">
                  <c:v>47.587813620071685</c:v>
                </c:pt>
                <c:pt idx="279">
                  <c:v>47.417857142857144</c:v>
                </c:pt>
                <c:pt idx="280">
                  <c:v>47.2491103202847</c:v>
                </c:pt>
                <c:pt idx="281">
                  <c:v>47.081560283687942</c:v>
                </c:pt>
                <c:pt idx="282">
                  <c:v>46.915194346289752</c:v>
                </c:pt>
                <c:pt idx="283">
                  <c:v>46.75</c:v>
                </c:pt>
                <c:pt idx="284">
                  <c:v>46.585964912280701</c:v>
                </c:pt>
                <c:pt idx="285">
                  <c:v>46.42307692307692</c:v>
                </c:pt>
                <c:pt idx="286">
                  <c:v>46.261324041811847</c:v>
                </c:pt>
                <c:pt idx="287">
                  <c:v>46.100694444444443</c:v>
                </c:pt>
                <c:pt idx="288">
                  <c:v>45.941176470588232</c:v>
                </c:pt>
                <c:pt idx="289">
                  <c:v>45.782758620689656</c:v>
                </c:pt>
                <c:pt idx="290">
                  <c:v>45.625429553264603</c:v>
                </c:pt>
                <c:pt idx="291">
                  <c:v>45.469178082191782</c:v>
                </c:pt>
                <c:pt idx="292">
                  <c:v>45.31399317406143</c:v>
                </c:pt>
                <c:pt idx="293">
                  <c:v>45.15986394557823</c:v>
                </c:pt>
                <c:pt idx="294">
                  <c:v>45.006779661016949</c:v>
                </c:pt>
                <c:pt idx="295">
                  <c:v>44.854729729729726</c:v>
                </c:pt>
                <c:pt idx="296">
                  <c:v>44.703703703703702</c:v>
                </c:pt>
                <c:pt idx="297">
                  <c:v>44.553691275167786</c:v>
                </c:pt>
                <c:pt idx="298">
                  <c:v>44.404682274247492</c:v>
                </c:pt>
                <c:pt idx="299">
                  <c:v>44.256666666666668</c:v>
                </c:pt>
                <c:pt idx="300">
                  <c:v>44.10963455149502</c:v>
                </c:pt>
                <c:pt idx="301">
                  <c:v>43.963576158940398</c:v>
                </c:pt>
                <c:pt idx="302">
                  <c:v>43.818481848184817</c:v>
                </c:pt>
                <c:pt idx="303">
                  <c:v>43.674342105263158</c:v>
                </c:pt>
                <c:pt idx="304">
                  <c:v>43.531147540983604</c:v>
                </c:pt>
                <c:pt idx="305">
                  <c:v>43.388888888888886</c:v>
                </c:pt>
                <c:pt idx="306">
                  <c:v>43.247557003257327</c:v>
                </c:pt>
                <c:pt idx="307">
                  <c:v>43.107142857142854</c:v>
                </c:pt>
                <c:pt idx="308">
                  <c:v>42.967637540453076</c:v>
                </c:pt>
                <c:pt idx="309">
                  <c:v>42.829032258064515</c:v>
                </c:pt>
                <c:pt idx="310">
                  <c:v>42.69131832797428</c:v>
                </c:pt>
                <c:pt idx="311">
                  <c:v>42.554487179487182</c:v>
                </c:pt>
                <c:pt idx="312">
                  <c:v>42.418530351437703</c:v>
                </c:pt>
                <c:pt idx="313">
                  <c:v>42.283439490445858</c:v>
                </c:pt>
                <c:pt idx="314">
                  <c:v>42.149206349206352</c:v>
                </c:pt>
                <c:pt idx="315">
                  <c:v>42.015822784810126</c:v>
                </c:pt>
                <c:pt idx="316">
                  <c:v>41.883280757097793</c:v>
                </c:pt>
                <c:pt idx="317">
                  <c:v>41.751572327044023</c:v>
                </c:pt>
                <c:pt idx="318">
                  <c:v>41.620689655172413</c:v>
                </c:pt>
                <c:pt idx="319">
                  <c:v>41.490625000000001</c:v>
                </c:pt>
                <c:pt idx="320">
                  <c:v>41.361370716510905</c:v>
                </c:pt>
                <c:pt idx="321">
                  <c:v>41.232919254658384</c:v>
                </c:pt>
                <c:pt idx="322">
                  <c:v>41.10526315789474</c:v>
                </c:pt>
                <c:pt idx="323">
                  <c:v>40.978395061728392</c:v>
                </c:pt>
                <c:pt idx="324">
                  <c:v>40.85230769230769</c:v>
                </c:pt>
                <c:pt idx="325">
                  <c:v>40.726993865030671</c:v>
                </c:pt>
                <c:pt idx="326">
                  <c:v>40.602446483180429</c:v>
                </c:pt>
                <c:pt idx="327">
                  <c:v>40.478658536585364</c:v>
                </c:pt>
                <c:pt idx="328">
                  <c:v>40.355623100303951</c:v>
                </c:pt>
                <c:pt idx="329">
                  <c:v>40.233333333333334</c:v>
                </c:pt>
                <c:pt idx="330">
                  <c:v>40.111782477341393</c:v>
                </c:pt>
                <c:pt idx="331">
                  <c:v>39.99096385542169</c:v>
                </c:pt>
                <c:pt idx="332">
                  <c:v>39.870870870870874</c:v>
                </c:pt>
                <c:pt idx="333">
                  <c:v>39.751497005988021</c:v>
                </c:pt>
                <c:pt idx="334">
                  <c:v>39.632835820895522</c:v>
                </c:pt>
                <c:pt idx="335">
                  <c:v>39.514880952380949</c:v>
                </c:pt>
                <c:pt idx="336">
                  <c:v>39.397626112759646</c:v>
                </c:pt>
                <c:pt idx="337">
                  <c:v>39.281065088757394</c:v>
                </c:pt>
                <c:pt idx="338">
                  <c:v>39.165191740412979</c:v>
                </c:pt>
                <c:pt idx="339">
                  <c:v>39.049999999999997</c:v>
                </c:pt>
                <c:pt idx="340">
                  <c:v>38.935483870967744</c:v>
                </c:pt>
                <c:pt idx="341">
                  <c:v>38.821637426900587</c:v>
                </c:pt>
                <c:pt idx="342">
                  <c:v>38.708454810495624</c:v>
                </c:pt>
                <c:pt idx="343">
                  <c:v>38.595930232558139</c:v>
                </c:pt>
                <c:pt idx="344">
                  <c:v>38.484057971014494</c:v>
                </c:pt>
                <c:pt idx="345">
                  <c:v>38.372832369942195</c:v>
                </c:pt>
                <c:pt idx="346">
                  <c:v>38.262247838616716</c:v>
                </c:pt>
                <c:pt idx="347">
                  <c:v>38.152298850574709</c:v>
                </c:pt>
                <c:pt idx="348">
                  <c:v>38.042979942693407</c:v>
                </c:pt>
                <c:pt idx="349">
                  <c:v>37.934285714285714</c:v>
                </c:pt>
                <c:pt idx="350">
                  <c:v>37.826210826210826</c:v>
                </c:pt>
                <c:pt idx="351">
                  <c:v>37.71875</c:v>
                </c:pt>
                <c:pt idx="352">
                  <c:v>37.611898016997166</c:v>
                </c:pt>
                <c:pt idx="353">
                  <c:v>37.505649717514125</c:v>
                </c:pt>
                <c:pt idx="354">
                  <c:v>37.4</c:v>
                </c:pt>
                <c:pt idx="355">
                  <c:v>37.294943820224717</c:v>
                </c:pt>
                <c:pt idx="356">
                  <c:v>37.19047619047619</c:v>
                </c:pt>
                <c:pt idx="357">
                  <c:v>37.08659217877095</c:v>
                </c:pt>
                <c:pt idx="358">
                  <c:v>36.983286908077993</c:v>
                </c:pt>
                <c:pt idx="359">
                  <c:v>36.880555555555553</c:v>
                </c:pt>
                <c:pt idx="360">
                  <c:v>36.778393351800553</c:v>
                </c:pt>
                <c:pt idx="361">
                  <c:v>36.6767955801105</c:v>
                </c:pt>
                <c:pt idx="362">
                  <c:v>36.575757575757578</c:v>
                </c:pt>
                <c:pt idx="363">
                  <c:v>36.475274725274723</c:v>
                </c:pt>
                <c:pt idx="364">
                  <c:v>36.375342465753427</c:v>
                </c:pt>
                <c:pt idx="365">
                  <c:v>36.275956284153004</c:v>
                </c:pt>
                <c:pt idx="366">
                  <c:v>36.177111716621255</c:v>
                </c:pt>
                <c:pt idx="367">
                  <c:v>36.078804347826086</c:v>
                </c:pt>
                <c:pt idx="368">
                  <c:v>35.981029810298104</c:v>
                </c:pt>
                <c:pt idx="369">
                  <c:v>35.883783783783784</c:v>
                </c:pt>
                <c:pt idx="370">
                  <c:v>35.787061994609168</c:v>
                </c:pt>
                <c:pt idx="371">
                  <c:v>35.69086021505376</c:v>
                </c:pt>
                <c:pt idx="372">
                  <c:v>35.595174262734588</c:v>
                </c:pt>
                <c:pt idx="373">
                  <c:v>35.5</c:v>
                </c:pt>
                <c:pt idx="374">
                  <c:v>35.405333333333331</c:v>
                </c:pt>
                <c:pt idx="375">
                  <c:v>35.311170212765958</c:v>
                </c:pt>
                <c:pt idx="376">
                  <c:v>35.217506631299734</c:v>
                </c:pt>
                <c:pt idx="377">
                  <c:v>35.124338624338627</c:v>
                </c:pt>
                <c:pt idx="378">
                  <c:v>35.031662269129285</c:v>
                </c:pt>
                <c:pt idx="379">
                  <c:v>34.939473684210526</c:v>
                </c:pt>
                <c:pt idx="380">
                  <c:v>34.84776902887139</c:v>
                </c:pt>
                <c:pt idx="381">
                  <c:v>34.7565445026178</c:v>
                </c:pt>
                <c:pt idx="382">
                  <c:v>34.665796344647518</c:v>
                </c:pt>
                <c:pt idx="383">
                  <c:v>34.575520833333336</c:v>
                </c:pt>
                <c:pt idx="384">
                  <c:v>34.485714285714288</c:v>
                </c:pt>
                <c:pt idx="385">
                  <c:v>34.396373056994818</c:v>
                </c:pt>
                <c:pt idx="386">
                  <c:v>34.307493540051681</c:v>
                </c:pt>
                <c:pt idx="387">
                  <c:v>34.21907216494845</c:v>
                </c:pt>
                <c:pt idx="388">
                  <c:v>34.131105398457585</c:v>
                </c:pt>
                <c:pt idx="389">
                  <c:v>34.043589743589742</c:v>
                </c:pt>
                <c:pt idx="390">
                  <c:v>33.956521739130437</c:v>
                </c:pt>
                <c:pt idx="391">
                  <c:v>33.869897959183675</c:v>
                </c:pt>
                <c:pt idx="392">
                  <c:v>33.783715012722645</c:v>
                </c:pt>
                <c:pt idx="393">
                  <c:v>33.697969543147209</c:v>
                </c:pt>
                <c:pt idx="394">
                  <c:v>33.612658227848101</c:v>
                </c:pt>
                <c:pt idx="395">
                  <c:v>33.527777777777779</c:v>
                </c:pt>
                <c:pt idx="396">
                  <c:v>33.443324937027711</c:v>
                </c:pt>
                <c:pt idx="397">
                  <c:v>33.359296482412063</c:v>
                </c:pt>
                <c:pt idx="398">
                  <c:v>33.275689223057647</c:v>
                </c:pt>
                <c:pt idx="399">
                  <c:v>33.192500000000003</c:v>
                </c:pt>
                <c:pt idx="400">
                  <c:v>33.109725685785534</c:v>
                </c:pt>
                <c:pt idx="401">
                  <c:v>33.027363184079604</c:v>
                </c:pt>
                <c:pt idx="402">
                  <c:v>32.945409429280396</c:v>
                </c:pt>
                <c:pt idx="403">
                  <c:v>32.863861386138616</c:v>
                </c:pt>
                <c:pt idx="404">
                  <c:v>32.782716049382714</c:v>
                </c:pt>
                <c:pt idx="405">
                  <c:v>32.701970443349751</c:v>
                </c:pt>
                <c:pt idx="406">
                  <c:v>32.621621621621621</c:v>
                </c:pt>
                <c:pt idx="407">
                  <c:v>32.541666666666664</c:v>
                </c:pt>
                <c:pt idx="408">
                  <c:v>32.462102689486549</c:v>
                </c:pt>
                <c:pt idx="409">
                  <c:v>32.382926829268293</c:v>
                </c:pt>
                <c:pt idx="410">
                  <c:v>32.304136253041364</c:v>
                </c:pt>
                <c:pt idx="411">
                  <c:v>32.225728155339809</c:v>
                </c:pt>
                <c:pt idx="412">
                  <c:v>32.147699757869248</c:v>
                </c:pt>
                <c:pt idx="413">
                  <c:v>32.070048309178745</c:v>
                </c:pt>
                <c:pt idx="414">
                  <c:v>31.992771084337349</c:v>
                </c:pt>
                <c:pt idx="415">
                  <c:v>31.915865384615383</c:v>
                </c:pt>
                <c:pt idx="416">
                  <c:v>31.839328537170264</c:v>
                </c:pt>
                <c:pt idx="417">
                  <c:v>31.763157894736842</c:v>
                </c:pt>
                <c:pt idx="418">
                  <c:v>31.687350835322196</c:v>
                </c:pt>
                <c:pt idx="419">
                  <c:v>31.611904761904761</c:v>
                </c:pt>
                <c:pt idx="420">
                  <c:v>31.536817102137768</c:v>
                </c:pt>
                <c:pt idx="421">
                  <c:v>31.462085308056871</c:v>
                </c:pt>
                <c:pt idx="422">
                  <c:v>31.387706855791961</c:v>
                </c:pt>
                <c:pt idx="423">
                  <c:v>31.313679245283019</c:v>
                </c:pt>
                <c:pt idx="424">
                  <c:v>31.24</c:v>
                </c:pt>
                <c:pt idx="425">
                  <c:v>31.166666666666668</c:v>
                </c:pt>
                <c:pt idx="426">
                  <c:v>31.093676814988289</c:v>
                </c:pt>
                <c:pt idx="427">
                  <c:v>31.021028037383179</c:v>
                </c:pt>
                <c:pt idx="428">
                  <c:v>30.948717948717949</c:v>
                </c:pt>
                <c:pt idx="429">
                  <c:v>30.876744186046512</c:v>
                </c:pt>
                <c:pt idx="430">
                  <c:v>30.805104408352669</c:v>
                </c:pt>
                <c:pt idx="431">
                  <c:v>30.733796296296298</c:v>
                </c:pt>
                <c:pt idx="432">
                  <c:v>30.662817551963048</c:v>
                </c:pt>
                <c:pt idx="433">
                  <c:v>30.592165898617512</c:v>
                </c:pt>
                <c:pt idx="434">
                  <c:v>30.52183908045977</c:v>
                </c:pt>
                <c:pt idx="435">
                  <c:v>30.451834862385322</c:v>
                </c:pt>
                <c:pt idx="436">
                  <c:v>30.382151029748282</c:v>
                </c:pt>
                <c:pt idx="437">
                  <c:v>30.312785388127853</c:v>
                </c:pt>
                <c:pt idx="438">
                  <c:v>30.243735763097948</c:v>
                </c:pt>
                <c:pt idx="439">
                  <c:v>30.175000000000001</c:v>
                </c:pt>
                <c:pt idx="440">
                  <c:v>30.106575963718821</c:v>
                </c:pt>
                <c:pt idx="441">
                  <c:v>30.03846153846154</c:v>
                </c:pt>
                <c:pt idx="442">
                  <c:v>29.970654627539503</c:v>
                </c:pt>
                <c:pt idx="443">
                  <c:v>29.903153153153152</c:v>
                </c:pt>
                <c:pt idx="444">
                  <c:v>29.835955056179774</c:v>
                </c:pt>
                <c:pt idx="445">
                  <c:v>29.769058295964125</c:v>
                </c:pt>
                <c:pt idx="446">
                  <c:v>29.702460850111859</c:v>
                </c:pt>
                <c:pt idx="447">
                  <c:v>29.636160714285715</c:v>
                </c:pt>
                <c:pt idx="448">
                  <c:v>29.570155902004455</c:v>
                </c:pt>
                <c:pt idx="449">
                  <c:v>29.504444444444445</c:v>
                </c:pt>
                <c:pt idx="450">
                  <c:v>29.439024390243901</c:v>
                </c:pt>
                <c:pt idx="451">
                  <c:v>29.373893805309734</c:v>
                </c:pt>
                <c:pt idx="452">
                  <c:v>29.309050772626932</c:v>
                </c:pt>
                <c:pt idx="453">
                  <c:v>29.244493392070485</c:v>
                </c:pt>
                <c:pt idx="454">
                  <c:v>29.18021978021978</c:v>
                </c:pt>
                <c:pt idx="455">
                  <c:v>29.116228070175438</c:v>
                </c:pt>
                <c:pt idx="456">
                  <c:v>29.052516411378555</c:v>
                </c:pt>
                <c:pt idx="457">
                  <c:v>28.989082969432314</c:v>
                </c:pt>
                <c:pt idx="458">
                  <c:v>28.925925925925927</c:v>
                </c:pt>
                <c:pt idx="459">
                  <c:v>28.86304347826087</c:v>
                </c:pt>
                <c:pt idx="460">
                  <c:v>28.800433839479393</c:v>
                </c:pt>
                <c:pt idx="461">
                  <c:v>28.738095238095237</c:v>
                </c:pt>
                <c:pt idx="462">
                  <c:v>28.676025917926566</c:v>
                </c:pt>
                <c:pt idx="463">
                  <c:v>28.614224137931036</c:v>
                </c:pt>
                <c:pt idx="464">
                  <c:v>28.552688172043009</c:v>
                </c:pt>
                <c:pt idx="465">
                  <c:v>28.491416309012877</c:v>
                </c:pt>
                <c:pt idx="466">
                  <c:v>28.430406852248392</c:v>
                </c:pt>
                <c:pt idx="467">
                  <c:v>28.369658119658119</c:v>
                </c:pt>
                <c:pt idx="468">
                  <c:v>28.309168443496802</c:v>
                </c:pt>
                <c:pt idx="469">
                  <c:v>28.248936170212765</c:v>
                </c:pt>
                <c:pt idx="470">
                  <c:v>28.18895966029724</c:v>
                </c:pt>
                <c:pt idx="471">
                  <c:v>28.129237288135592</c:v>
                </c:pt>
                <c:pt idx="472">
                  <c:v>28.069767441860463</c:v>
                </c:pt>
                <c:pt idx="473">
                  <c:v>28.010548523206751</c:v>
                </c:pt>
                <c:pt idx="474">
                  <c:v>27.951578947368422</c:v>
                </c:pt>
                <c:pt idx="475">
                  <c:v>27.892857142857142</c:v>
                </c:pt>
                <c:pt idx="476">
                  <c:v>27.834381551362682</c:v>
                </c:pt>
                <c:pt idx="477">
                  <c:v>27.776150627615063</c:v>
                </c:pt>
                <c:pt idx="478">
                  <c:v>27.718162839248436</c:v>
                </c:pt>
                <c:pt idx="479">
                  <c:v>27.660416666666666</c:v>
                </c:pt>
                <c:pt idx="480">
                  <c:v>27.602910602910605</c:v>
                </c:pt>
                <c:pt idx="481">
                  <c:v>27.545643153526971</c:v>
                </c:pt>
                <c:pt idx="482">
                  <c:v>27.488612836438925</c:v>
                </c:pt>
                <c:pt idx="483">
                  <c:v>27.431818181818183</c:v>
                </c:pt>
                <c:pt idx="484">
                  <c:v>27.375257731958762</c:v>
                </c:pt>
                <c:pt idx="485">
                  <c:v>27.318930041152264</c:v>
                </c:pt>
                <c:pt idx="486">
                  <c:v>27.262833675564682</c:v>
                </c:pt>
                <c:pt idx="487">
                  <c:v>27.206967213114755</c:v>
                </c:pt>
                <c:pt idx="488">
                  <c:v>27.151329243353782</c:v>
                </c:pt>
                <c:pt idx="489">
                  <c:v>27.09591836734694</c:v>
                </c:pt>
                <c:pt idx="490">
                  <c:v>27.040733197556008</c:v>
                </c:pt>
                <c:pt idx="491">
                  <c:v>26.985772357723576</c:v>
                </c:pt>
                <c:pt idx="492">
                  <c:v>26.931034482758619</c:v>
                </c:pt>
                <c:pt idx="493">
                  <c:v>26.876518218623481</c:v>
                </c:pt>
                <c:pt idx="494">
                  <c:v>26.822222222222223</c:v>
                </c:pt>
                <c:pt idx="495">
                  <c:v>26.768145161290324</c:v>
                </c:pt>
                <c:pt idx="496">
                  <c:v>26.714285714285715</c:v>
                </c:pt>
                <c:pt idx="497">
                  <c:v>26.660642570281123</c:v>
                </c:pt>
                <c:pt idx="498">
                  <c:v>26.607214428857716</c:v>
                </c:pt>
                <c:pt idx="499">
                  <c:v>26.553999999999998</c:v>
                </c:pt>
                <c:pt idx="500">
                  <c:v>26.500998003992017</c:v>
                </c:pt>
                <c:pt idx="501">
                  <c:v>26.448207171314742</c:v>
                </c:pt>
                <c:pt idx="502">
                  <c:v>26.395626242544733</c:v>
                </c:pt>
                <c:pt idx="503">
                  <c:v>26.343253968253968</c:v>
                </c:pt>
                <c:pt idx="504">
                  <c:v>26.291089108910892</c:v>
                </c:pt>
                <c:pt idx="505">
                  <c:v>26.239130434782609</c:v>
                </c:pt>
                <c:pt idx="506">
                  <c:v>26.187376725838263</c:v>
                </c:pt>
                <c:pt idx="507">
                  <c:v>26.135826771653544</c:v>
                </c:pt>
                <c:pt idx="508">
                  <c:v>26.084479371316306</c:v>
                </c:pt>
                <c:pt idx="509">
                  <c:v>26.033333333333335</c:v>
                </c:pt>
                <c:pt idx="510">
                  <c:v>25.982387475538161</c:v>
                </c:pt>
                <c:pt idx="511">
                  <c:v>25.931640625</c:v>
                </c:pt>
                <c:pt idx="512">
                  <c:v>25.881091617933723</c:v>
                </c:pt>
                <c:pt idx="513">
                  <c:v>25.830739299610894</c:v>
                </c:pt>
                <c:pt idx="514">
                  <c:v>25.780582524271846</c:v>
                </c:pt>
                <c:pt idx="515">
                  <c:v>25.730620155038761</c:v>
                </c:pt>
                <c:pt idx="516">
                  <c:v>25.680851063829788</c:v>
                </c:pt>
                <c:pt idx="517">
                  <c:v>25.631274131274132</c:v>
                </c:pt>
                <c:pt idx="518">
                  <c:v>25.581888246628132</c:v>
                </c:pt>
                <c:pt idx="519">
                  <c:v>25.532692307692308</c:v>
                </c:pt>
                <c:pt idx="520">
                  <c:v>25.483685220729367</c:v>
                </c:pt>
                <c:pt idx="521">
                  <c:v>25.434865900383141</c:v>
                </c:pt>
                <c:pt idx="522">
                  <c:v>25.38623326959847</c:v>
                </c:pt>
                <c:pt idx="523">
                  <c:v>25.337786259541986</c:v>
                </c:pt>
                <c:pt idx="524">
                  <c:v>25.289523809523811</c:v>
                </c:pt>
                <c:pt idx="525">
                  <c:v>25.241444866920151</c:v>
                </c:pt>
                <c:pt idx="526">
                  <c:v>25.193548387096776</c:v>
                </c:pt>
                <c:pt idx="527">
                  <c:v>25.145833333333332</c:v>
                </c:pt>
                <c:pt idx="528">
                  <c:v>25.098298676748581</c:v>
                </c:pt>
                <c:pt idx="529">
                  <c:v>25.050943396226415</c:v>
                </c:pt>
                <c:pt idx="530">
                  <c:v>25.003766478342751</c:v>
                </c:pt>
                <c:pt idx="531">
                  <c:v>24.956766917293233</c:v>
                </c:pt>
                <c:pt idx="532">
                  <c:v>24.909943714821765</c:v>
                </c:pt>
                <c:pt idx="533">
                  <c:v>24.863295880149813</c:v>
                </c:pt>
                <c:pt idx="534">
                  <c:v>24.816822429906541</c:v>
                </c:pt>
                <c:pt idx="535">
                  <c:v>24.770522388059703</c:v>
                </c:pt>
                <c:pt idx="536">
                  <c:v>24.724394785847299</c:v>
                </c:pt>
                <c:pt idx="537">
                  <c:v>24.678438661710036</c:v>
                </c:pt>
                <c:pt idx="538">
                  <c:v>24.632653061224488</c:v>
                </c:pt>
                <c:pt idx="539">
                  <c:v>24.587037037037039</c:v>
                </c:pt>
                <c:pt idx="540">
                  <c:v>24.541589648798521</c:v>
                </c:pt>
                <c:pt idx="541">
                  <c:v>24.49630996309963</c:v>
                </c:pt>
                <c:pt idx="542">
                  <c:v>24.451197053406997</c:v>
                </c:pt>
                <c:pt idx="543">
                  <c:v>24.40625</c:v>
                </c:pt>
                <c:pt idx="544">
                  <c:v>24.361467889908258</c:v>
                </c:pt>
                <c:pt idx="545">
                  <c:v>24.316849816849818</c:v>
                </c:pt>
                <c:pt idx="546">
                  <c:v>24.272394881170019</c:v>
                </c:pt>
                <c:pt idx="547">
                  <c:v>24.228102189781023</c:v>
                </c:pt>
                <c:pt idx="548">
                  <c:v>24.183970856102004</c:v>
                </c:pt>
                <c:pt idx="549">
                  <c:v>24.14</c:v>
                </c:pt>
                <c:pt idx="550">
                  <c:v>24.096188747731397</c:v>
                </c:pt>
                <c:pt idx="551">
                  <c:v>24.052536231884059</c:v>
                </c:pt>
                <c:pt idx="552">
                  <c:v>24.009041591320074</c:v>
                </c:pt>
                <c:pt idx="553">
                  <c:v>23.965703971119133</c:v>
                </c:pt>
                <c:pt idx="554">
                  <c:v>23.922522522522524</c:v>
                </c:pt>
                <c:pt idx="555">
                  <c:v>23.879496402877699</c:v>
                </c:pt>
                <c:pt idx="556">
                  <c:v>23.836624775583484</c:v>
                </c:pt>
                <c:pt idx="557">
                  <c:v>23.793906810035843</c:v>
                </c:pt>
                <c:pt idx="558">
                  <c:v>23.751341681574239</c:v>
                </c:pt>
                <c:pt idx="559">
                  <c:v>23.708928571428572</c:v>
                </c:pt>
                <c:pt idx="560">
                  <c:v>23.666666666666668</c:v>
                </c:pt>
                <c:pt idx="561">
                  <c:v>23.62455516014235</c:v>
                </c:pt>
                <c:pt idx="562">
                  <c:v>23.582593250444049</c:v>
                </c:pt>
                <c:pt idx="563">
                  <c:v>23.540780141843971</c:v>
                </c:pt>
                <c:pt idx="564">
                  <c:v>23.499115044247787</c:v>
                </c:pt>
                <c:pt idx="565">
                  <c:v>23.457597173144876</c:v>
                </c:pt>
                <c:pt idx="566">
                  <c:v>23.416225749559082</c:v>
                </c:pt>
                <c:pt idx="567">
                  <c:v>23.375</c:v>
                </c:pt>
                <c:pt idx="568">
                  <c:v>23.333919156414762</c:v>
                </c:pt>
                <c:pt idx="569">
                  <c:v>23.292982456140351</c:v>
                </c:pt>
                <c:pt idx="570">
                  <c:v>23.252189141856391</c:v>
                </c:pt>
                <c:pt idx="571">
                  <c:v>23.21153846153846</c:v>
                </c:pt>
                <c:pt idx="572">
                  <c:v>23.171029668411869</c:v>
                </c:pt>
                <c:pt idx="573">
                  <c:v>23.130662020905923</c:v>
                </c:pt>
                <c:pt idx="574">
                  <c:v>23.090434782608696</c:v>
                </c:pt>
                <c:pt idx="575">
                  <c:v>23.050347222222221</c:v>
                </c:pt>
                <c:pt idx="576">
                  <c:v>23.010398613518198</c:v>
                </c:pt>
                <c:pt idx="577">
                  <c:v>22.970588235294116</c:v>
                </c:pt>
                <c:pt idx="578">
                  <c:v>22.930915371329878</c:v>
                </c:pt>
                <c:pt idx="579">
                  <c:v>22.891379310344828</c:v>
                </c:pt>
                <c:pt idx="580">
                  <c:v>22.85197934595525</c:v>
                </c:pt>
                <c:pt idx="581">
                  <c:v>22.812714776632301</c:v>
                </c:pt>
                <c:pt idx="582">
                  <c:v>22.773584905660378</c:v>
                </c:pt>
                <c:pt idx="583">
                  <c:v>22.734589041095891</c:v>
                </c:pt>
                <c:pt idx="584">
                  <c:v>22.695726495726497</c:v>
                </c:pt>
                <c:pt idx="585">
                  <c:v>22.656996587030715</c:v>
                </c:pt>
                <c:pt idx="586">
                  <c:v>22.618398637137989</c:v>
                </c:pt>
                <c:pt idx="587">
                  <c:v>22.579931972789115</c:v>
                </c:pt>
                <c:pt idx="588">
                  <c:v>22.541595925297113</c:v>
                </c:pt>
                <c:pt idx="589">
                  <c:v>22.503389830508475</c:v>
                </c:pt>
                <c:pt idx="590">
                  <c:v>22.465313028764804</c:v>
                </c:pt>
                <c:pt idx="591">
                  <c:v>22.427364864864863</c:v>
                </c:pt>
                <c:pt idx="592">
                  <c:v>22.38954468802698</c:v>
                </c:pt>
                <c:pt idx="593">
                  <c:v>22.351851851851851</c:v>
                </c:pt>
                <c:pt idx="594">
                  <c:v>22.314285714285713</c:v>
                </c:pt>
                <c:pt idx="595">
                  <c:v>22.276845637583893</c:v>
                </c:pt>
                <c:pt idx="596">
                  <c:v>22.239530988274709</c:v>
                </c:pt>
                <c:pt idx="597">
                  <c:v>22.202341137123746</c:v>
                </c:pt>
                <c:pt idx="598">
                  <c:v>22.165275459098499</c:v>
                </c:pt>
                <c:pt idx="599">
                  <c:v>22.128333333333334</c:v>
                </c:pt>
                <c:pt idx="600">
                  <c:v>22.091514143094841</c:v>
                </c:pt>
                <c:pt idx="601">
                  <c:v>22.05481727574751</c:v>
                </c:pt>
                <c:pt idx="602">
                  <c:v>22.018242122719734</c:v>
                </c:pt>
                <c:pt idx="603">
                  <c:v>21.981788079470199</c:v>
                </c:pt>
                <c:pt idx="604">
                  <c:v>21.945454545454545</c:v>
                </c:pt>
                <c:pt idx="605">
                  <c:v>21.909240924092408</c:v>
                </c:pt>
                <c:pt idx="606">
                  <c:v>21.873146622734762</c:v>
                </c:pt>
                <c:pt idx="607">
                  <c:v>21.837171052631579</c:v>
                </c:pt>
                <c:pt idx="608">
                  <c:v>21.801313628899837</c:v>
                </c:pt>
                <c:pt idx="609">
                  <c:v>21.765573770491802</c:v>
                </c:pt>
                <c:pt idx="610">
                  <c:v>21.729950900163665</c:v>
                </c:pt>
                <c:pt idx="611">
                  <c:v>21.694444444444443</c:v>
                </c:pt>
                <c:pt idx="612">
                  <c:v>21.659053833605221</c:v>
                </c:pt>
                <c:pt idx="613">
                  <c:v>21.623778501628664</c:v>
                </c:pt>
                <c:pt idx="614">
                  <c:v>21.588617886178863</c:v>
                </c:pt>
                <c:pt idx="615">
                  <c:v>21.553571428571427</c:v>
                </c:pt>
                <c:pt idx="616">
                  <c:v>21.518638573743921</c:v>
                </c:pt>
                <c:pt idx="617">
                  <c:v>21.483818770226538</c:v>
                </c:pt>
                <c:pt idx="618">
                  <c:v>21.449111470113085</c:v>
                </c:pt>
                <c:pt idx="619">
                  <c:v>21.414516129032258</c:v>
                </c:pt>
                <c:pt idx="620">
                  <c:v>21.380032206119164</c:v>
                </c:pt>
                <c:pt idx="621">
                  <c:v>21.34565916398714</c:v>
                </c:pt>
                <c:pt idx="622">
                  <c:v>21.31139646869984</c:v>
                </c:pt>
                <c:pt idx="623">
                  <c:v>21.277243589743591</c:v>
                </c:pt>
                <c:pt idx="624">
                  <c:v>21.243200000000002</c:v>
                </c:pt>
                <c:pt idx="625">
                  <c:v>21.209265175718851</c:v>
                </c:pt>
                <c:pt idx="626">
                  <c:v>21.17543859649123</c:v>
                </c:pt>
                <c:pt idx="627">
                  <c:v>21.141719745222929</c:v>
                </c:pt>
                <c:pt idx="628">
                  <c:v>21.108108108108109</c:v>
                </c:pt>
                <c:pt idx="629">
                  <c:v>21.074603174603176</c:v>
                </c:pt>
                <c:pt idx="630">
                  <c:v>21.04120443740095</c:v>
                </c:pt>
                <c:pt idx="631">
                  <c:v>21.007911392405063</c:v>
                </c:pt>
                <c:pt idx="632">
                  <c:v>20.974723538704581</c:v>
                </c:pt>
                <c:pt idx="633">
                  <c:v>20.941640378548897</c:v>
                </c:pt>
                <c:pt idx="634">
                  <c:v>20.908661417322836</c:v>
                </c:pt>
                <c:pt idx="635">
                  <c:v>20.875786163522012</c:v>
                </c:pt>
                <c:pt idx="636">
                  <c:v>20.843014128728413</c:v>
                </c:pt>
                <c:pt idx="637">
                  <c:v>20.810344827586206</c:v>
                </c:pt>
                <c:pt idx="638">
                  <c:v>20.777777777777779</c:v>
                </c:pt>
                <c:pt idx="639">
                  <c:v>20.745312500000001</c:v>
                </c:pt>
                <c:pt idx="640">
                  <c:v>20.712948517940717</c:v>
                </c:pt>
                <c:pt idx="641">
                  <c:v>20.680685358255452</c:v>
                </c:pt>
                <c:pt idx="642">
                  <c:v>20.648522550544325</c:v>
                </c:pt>
                <c:pt idx="643">
                  <c:v>20.616459627329192</c:v>
                </c:pt>
                <c:pt idx="644">
                  <c:v>20.584496124031009</c:v>
                </c:pt>
                <c:pt idx="645">
                  <c:v>20.55263157894737</c:v>
                </c:pt>
                <c:pt idx="646">
                  <c:v>20.520865533230292</c:v>
                </c:pt>
                <c:pt idx="647">
                  <c:v>20.489197530864196</c:v>
                </c:pt>
                <c:pt idx="648">
                  <c:v>20.457627118644069</c:v>
                </c:pt>
                <c:pt idx="649">
                  <c:v>20.426153846153845</c:v>
                </c:pt>
                <c:pt idx="650">
                  <c:v>20.394777265745006</c:v>
                </c:pt>
                <c:pt idx="651">
                  <c:v>20.363496932515336</c:v>
                </c:pt>
                <c:pt idx="652">
                  <c:v>20.332312404287901</c:v>
                </c:pt>
                <c:pt idx="653">
                  <c:v>20.301223241590215</c:v>
                </c:pt>
                <c:pt idx="654">
                  <c:v>20.270229007633588</c:v>
                </c:pt>
                <c:pt idx="655">
                  <c:v>20.239329268292682</c:v>
                </c:pt>
                <c:pt idx="656">
                  <c:v>20.208523592085236</c:v>
                </c:pt>
                <c:pt idx="657">
                  <c:v>20.177811550151976</c:v>
                </c:pt>
                <c:pt idx="658">
                  <c:v>20.147192716236724</c:v>
                </c:pt>
                <c:pt idx="659">
                  <c:v>20.116666666666667</c:v>
                </c:pt>
                <c:pt idx="660">
                  <c:v>20.086232980332831</c:v>
                </c:pt>
                <c:pt idx="661">
                  <c:v>20.055891238670696</c:v>
                </c:pt>
                <c:pt idx="662">
                  <c:v>20.025641025641026</c:v>
                </c:pt>
                <c:pt idx="663">
                  <c:v>19.995481927710845</c:v>
                </c:pt>
                <c:pt idx="664">
                  <c:v>19.965413533834585</c:v>
                </c:pt>
                <c:pt idx="665">
                  <c:v>19.935435435435437</c:v>
                </c:pt>
                <c:pt idx="666">
                  <c:v>19.905547226386808</c:v>
                </c:pt>
                <c:pt idx="667">
                  <c:v>19.875748502994011</c:v>
                </c:pt>
                <c:pt idx="668">
                  <c:v>19.846038863976084</c:v>
                </c:pt>
                <c:pt idx="669">
                  <c:v>19.816417910447761</c:v>
                </c:pt>
                <c:pt idx="670">
                  <c:v>19.78688524590164</c:v>
                </c:pt>
                <c:pt idx="671">
                  <c:v>19.757440476190474</c:v>
                </c:pt>
                <c:pt idx="672">
                  <c:v>19.728083209509659</c:v>
                </c:pt>
                <c:pt idx="673">
                  <c:v>19.698813056379823</c:v>
                </c:pt>
                <c:pt idx="674">
                  <c:v>19.669629629629629</c:v>
                </c:pt>
                <c:pt idx="675">
                  <c:v>19.640532544378697</c:v>
                </c:pt>
                <c:pt idx="676">
                  <c:v>19.611521418020679</c:v>
                </c:pt>
                <c:pt idx="677">
                  <c:v>19.58259587020649</c:v>
                </c:pt>
                <c:pt idx="678">
                  <c:v>19.553755522827689</c:v>
                </c:pt>
                <c:pt idx="679">
                  <c:v>19.524999999999999</c:v>
                </c:pt>
                <c:pt idx="680">
                  <c:v>19.496328928046989</c:v>
                </c:pt>
                <c:pt idx="681">
                  <c:v>19.467741935483872</c:v>
                </c:pt>
                <c:pt idx="682">
                  <c:v>19.439238653001464</c:v>
                </c:pt>
                <c:pt idx="683">
                  <c:v>19.410818713450293</c:v>
                </c:pt>
                <c:pt idx="684">
                  <c:v>19.382481751824816</c:v>
                </c:pt>
                <c:pt idx="685">
                  <c:v>19.354227405247812</c:v>
                </c:pt>
                <c:pt idx="686">
                  <c:v>19.326055312954875</c:v>
                </c:pt>
                <c:pt idx="687">
                  <c:v>19.29796511627907</c:v>
                </c:pt>
                <c:pt idx="688">
                  <c:v>19.269956458635704</c:v>
                </c:pt>
                <c:pt idx="689">
                  <c:v>19.242028985507247</c:v>
                </c:pt>
                <c:pt idx="690">
                  <c:v>19.214182344428366</c:v>
                </c:pt>
                <c:pt idx="691">
                  <c:v>19.186416184971097</c:v>
                </c:pt>
                <c:pt idx="692">
                  <c:v>19.158730158730158</c:v>
                </c:pt>
                <c:pt idx="693">
                  <c:v>19.131123919308358</c:v>
                </c:pt>
                <c:pt idx="694">
                  <c:v>19.103597122302158</c:v>
                </c:pt>
                <c:pt idx="695">
                  <c:v>19.076149425287355</c:v>
                </c:pt>
                <c:pt idx="696">
                  <c:v>19.048780487804876</c:v>
                </c:pt>
                <c:pt idx="697">
                  <c:v>19.021489971346703</c:v>
                </c:pt>
                <c:pt idx="698">
                  <c:v>18.994277539341915</c:v>
                </c:pt>
                <c:pt idx="699">
                  <c:v>18.967142857142857</c:v>
                </c:pt>
                <c:pt idx="700">
                  <c:v>18.940085592011414</c:v>
                </c:pt>
                <c:pt idx="701">
                  <c:v>18.913105413105413</c:v>
                </c:pt>
                <c:pt idx="702">
                  <c:v>18.88620199146515</c:v>
                </c:pt>
                <c:pt idx="703">
                  <c:v>18.859375</c:v>
                </c:pt>
                <c:pt idx="704">
                  <c:v>18.832624113475177</c:v>
                </c:pt>
                <c:pt idx="705">
                  <c:v>18.805949008498583</c:v>
                </c:pt>
                <c:pt idx="706">
                  <c:v>18.77934936350778</c:v>
                </c:pt>
                <c:pt idx="707">
                  <c:v>18.752824858757062</c:v>
                </c:pt>
                <c:pt idx="708">
                  <c:v>18.726375176304654</c:v>
                </c:pt>
                <c:pt idx="709">
                  <c:v>18.7</c:v>
                </c:pt>
                <c:pt idx="710">
                  <c:v>18.673699015471168</c:v>
                </c:pt>
                <c:pt idx="711">
                  <c:v>18.647471910112358</c:v>
                </c:pt>
                <c:pt idx="712">
                  <c:v>18.621318373071528</c:v>
                </c:pt>
                <c:pt idx="713">
                  <c:v>18.595238095238095</c:v>
                </c:pt>
                <c:pt idx="714">
                  <c:v>18.569230769230771</c:v>
                </c:pt>
                <c:pt idx="715">
                  <c:v>18.543296089385475</c:v>
                </c:pt>
                <c:pt idx="716">
                  <c:v>18.517433751743376</c:v>
                </c:pt>
                <c:pt idx="717">
                  <c:v>18.491643454038996</c:v>
                </c:pt>
                <c:pt idx="718">
                  <c:v>18.465924895688456</c:v>
                </c:pt>
                <c:pt idx="719">
                  <c:v>18.440277777777776</c:v>
                </c:pt>
                <c:pt idx="720">
                  <c:v>18.414701803051319</c:v>
                </c:pt>
                <c:pt idx="721">
                  <c:v>18.389196675900276</c:v>
                </c:pt>
                <c:pt idx="722">
                  <c:v>18.363762102351313</c:v>
                </c:pt>
                <c:pt idx="723">
                  <c:v>18.33839779005525</c:v>
                </c:pt>
                <c:pt idx="724">
                  <c:v>18.313103448275861</c:v>
                </c:pt>
                <c:pt idx="725">
                  <c:v>18.287878787878789</c:v>
                </c:pt>
                <c:pt idx="726">
                  <c:v>18.262723521320495</c:v>
                </c:pt>
                <c:pt idx="727">
                  <c:v>18.237637362637361</c:v>
                </c:pt>
                <c:pt idx="728">
                  <c:v>18.212620027434841</c:v>
                </c:pt>
                <c:pt idx="729">
                  <c:v>18.187671232876713</c:v>
                </c:pt>
                <c:pt idx="730">
                  <c:v>18.162790697674417</c:v>
                </c:pt>
                <c:pt idx="731">
                  <c:v>18.137978142076502</c:v>
                </c:pt>
                <c:pt idx="732">
                  <c:v>18.113233287858119</c:v>
                </c:pt>
                <c:pt idx="733">
                  <c:v>18.088555858310627</c:v>
                </c:pt>
                <c:pt idx="734">
                  <c:v>18.063945578231291</c:v>
                </c:pt>
                <c:pt idx="735">
                  <c:v>18.039402173913043</c:v>
                </c:pt>
                <c:pt idx="736">
                  <c:v>18.014925373134329</c:v>
                </c:pt>
                <c:pt idx="737">
                  <c:v>17.990514905149052</c:v>
                </c:pt>
                <c:pt idx="738">
                  <c:v>17.96617050067659</c:v>
                </c:pt>
                <c:pt idx="739">
                  <c:v>17.941891891891892</c:v>
                </c:pt>
                <c:pt idx="740">
                  <c:v>17.917678812415655</c:v>
                </c:pt>
                <c:pt idx="741">
                  <c:v>17.893530997304584</c:v>
                </c:pt>
                <c:pt idx="742">
                  <c:v>17.869448183041722</c:v>
                </c:pt>
                <c:pt idx="743">
                  <c:v>17.84543010752688</c:v>
                </c:pt>
                <c:pt idx="744">
                  <c:v>17.821476510067114</c:v>
                </c:pt>
                <c:pt idx="745">
                  <c:v>17.797587131367294</c:v>
                </c:pt>
                <c:pt idx="746">
                  <c:v>17.773761713520749</c:v>
                </c:pt>
                <c:pt idx="747">
                  <c:v>17.75</c:v>
                </c:pt>
                <c:pt idx="748">
                  <c:v>17.726301735647532</c:v>
                </c:pt>
                <c:pt idx="749">
                  <c:v>17.702666666666666</c:v>
                </c:pt>
                <c:pt idx="750">
                  <c:v>17.679094540612518</c:v>
                </c:pt>
                <c:pt idx="751">
                  <c:v>17.655585106382979</c:v>
                </c:pt>
                <c:pt idx="752">
                  <c:v>17.632138114209827</c:v>
                </c:pt>
                <c:pt idx="753">
                  <c:v>17.608753315649867</c:v>
                </c:pt>
                <c:pt idx="754">
                  <c:v>17.585430463576159</c:v>
                </c:pt>
                <c:pt idx="755">
                  <c:v>17.562169312169313</c:v>
                </c:pt>
                <c:pt idx="756">
                  <c:v>17.538969616908851</c:v>
                </c:pt>
                <c:pt idx="757">
                  <c:v>17.515831134564642</c:v>
                </c:pt>
                <c:pt idx="758">
                  <c:v>17.492753623188406</c:v>
                </c:pt>
                <c:pt idx="759">
                  <c:v>17.469736842105263</c:v>
                </c:pt>
                <c:pt idx="760">
                  <c:v>17.446780551905388</c:v>
                </c:pt>
                <c:pt idx="761">
                  <c:v>17.423884514435695</c:v>
                </c:pt>
                <c:pt idx="762">
                  <c:v>17.401048492791613</c:v>
                </c:pt>
                <c:pt idx="763">
                  <c:v>17.3782722513089</c:v>
                </c:pt>
                <c:pt idx="764">
                  <c:v>17.355555555555554</c:v>
                </c:pt>
                <c:pt idx="765">
                  <c:v>17.332898172323759</c:v>
                </c:pt>
                <c:pt idx="766">
                  <c:v>17.310299869621904</c:v>
                </c:pt>
                <c:pt idx="767">
                  <c:v>17.287760416666668</c:v>
                </c:pt>
                <c:pt idx="768">
                  <c:v>17.265279583875163</c:v>
                </c:pt>
                <c:pt idx="769">
                  <c:v>17.242857142857144</c:v>
                </c:pt>
                <c:pt idx="770">
                  <c:v>17.220492866407263</c:v>
                </c:pt>
                <c:pt idx="771">
                  <c:v>17.198186528497409</c:v>
                </c:pt>
                <c:pt idx="772">
                  <c:v>17.17593790426908</c:v>
                </c:pt>
                <c:pt idx="773">
                  <c:v>17.15374677002584</c:v>
                </c:pt>
                <c:pt idx="774">
                  <c:v>17.131612903225808</c:v>
                </c:pt>
                <c:pt idx="775">
                  <c:v>17.109536082474225</c:v>
                </c:pt>
                <c:pt idx="776">
                  <c:v>17.087516087516086</c:v>
                </c:pt>
                <c:pt idx="777">
                  <c:v>17.065552699228792</c:v>
                </c:pt>
                <c:pt idx="778">
                  <c:v>17.043645699614892</c:v>
                </c:pt>
                <c:pt idx="779">
                  <c:v>17.021794871794871</c:v>
                </c:pt>
                <c:pt idx="780">
                  <c:v>17</c:v>
                </c:pt>
                <c:pt idx="781">
                  <c:v>16.978260869565219</c:v>
                </c:pt>
                <c:pt idx="782">
                  <c:v>16.956577266922096</c:v>
                </c:pt>
                <c:pt idx="783">
                  <c:v>16.934948979591837</c:v>
                </c:pt>
                <c:pt idx="784">
                  <c:v>16.913375796178343</c:v>
                </c:pt>
                <c:pt idx="785">
                  <c:v>16.891857506361323</c:v>
                </c:pt>
                <c:pt idx="786">
                  <c:v>16.870393900889454</c:v>
                </c:pt>
                <c:pt idx="787">
                  <c:v>16.848984771573605</c:v>
                </c:pt>
                <c:pt idx="788">
                  <c:v>16.827629911280102</c:v>
                </c:pt>
                <c:pt idx="789">
                  <c:v>16.80632911392405</c:v>
                </c:pt>
                <c:pt idx="790">
                  <c:v>16.785082174462705</c:v>
                </c:pt>
                <c:pt idx="791">
                  <c:v>16.763888888888889</c:v>
                </c:pt>
                <c:pt idx="792">
                  <c:v>16.742749054224465</c:v>
                </c:pt>
                <c:pt idx="793">
                  <c:v>16.721662468513856</c:v>
                </c:pt>
                <c:pt idx="794">
                  <c:v>16.700628930817611</c:v>
                </c:pt>
                <c:pt idx="795">
                  <c:v>16.679648241206031</c:v>
                </c:pt>
                <c:pt idx="796">
                  <c:v>16.658720200752825</c:v>
                </c:pt>
                <c:pt idx="797">
                  <c:v>16.637844611528823</c:v>
                </c:pt>
                <c:pt idx="798">
                  <c:v>16.617021276595743</c:v>
                </c:pt>
                <c:pt idx="799">
                  <c:v>16.596250000000001</c:v>
                </c:pt>
                <c:pt idx="800">
                  <c:v>16.575530586766543</c:v>
                </c:pt>
                <c:pt idx="801">
                  <c:v>16.554862842892767</c:v>
                </c:pt>
                <c:pt idx="802">
                  <c:v>16.534246575342465</c:v>
                </c:pt>
                <c:pt idx="803">
                  <c:v>16.513681592039802</c:v>
                </c:pt>
                <c:pt idx="804">
                  <c:v>16.493167701863353</c:v>
                </c:pt>
                <c:pt idx="805">
                  <c:v>16.472704714640198</c:v>
                </c:pt>
                <c:pt idx="806">
                  <c:v>16.452292441140024</c:v>
                </c:pt>
                <c:pt idx="807">
                  <c:v>16.431930693069308</c:v>
                </c:pt>
                <c:pt idx="808">
                  <c:v>16.411619283065512</c:v>
                </c:pt>
                <c:pt idx="809">
                  <c:v>16.391358024691357</c:v>
                </c:pt>
                <c:pt idx="810">
                  <c:v>16.3711467324291</c:v>
                </c:pt>
                <c:pt idx="811">
                  <c:v>16.350985221674875</c:v>
                </c:pt>
                <c:pt idx="812">
                  <c:v>16.330873308733086</c:v>
                </c:pt>
                <c:pt idx="813">
                  <c:v>16.310810810810811</c:v>
                </c:pt>
                <c:pt idx="814">
                  <c:v>16.290797546012271</c:v>
                </c:pt>
                <c:pt idx="815">
                  <c:v>16.270833333333332</c:v>
                </c:pt>
                <c:pt idx="816">
                  <c:v>16.25091799265606</c:v>
                </c:pt>
                <c:pt idx="817">
                  <c:v>16.231051344743275</c:v>
                </c:pt>
                <c:pt idx="818">
                  <c:v>16.21123321123321</c:v>
                </c:pt>
                <c:pt idx="819">
                  <c:v>16.191463414634146</c:v>
                </c:pt>
                <c:pt idx="820">
                  <c:v>16.171741778319124</c:v>
                </c:pt>
                <c:pt idx="821">
                  <c:v>16.152068126520682</c:v>
                </c:pt>
                <c:pt idx="822">
                  <c:v>16.132442284325638</c:v>
                </c:pt>
                <c:pt idx="823">
                  <c:v>16.112864077669904</c:v>
                </c:pt>
                <c:pt idx="824">
                  <c:v>16.093333333333334</c:v>
                </c:pt>
                <c:pt idx="825">
                  <c:v>16.073849878934624</c:v>
                </c:pt>
                <c:pt idx="826">
                  <c:v>16.054413542926241</c:v>
                </c:pt>
                <c:pt idx="827">
                  <c:v>16.035024154589372</c:v>
                </c:pt>
                <c:pt idx="828">
                  <c:v>16.015681544028951</c:v>
                </c:pt>
                <c:pt idx="829">
                  <c:v>15.996385542168674</c:v>
                </c:pt>
                <c:pt idx="830">
                  <c:v>15.977135980746089</c:v>
                </c:pt>
                <c:pt idx="831">
                  <c:v>15.957932692307692</c:v>
                </c:pt>
                <c:pt idx="832">
                  <c:v>15.938775510204081</c:v>
                </c:pt>
                <c:pt idx="833">
                  <c:v>15.919664268585132</c:v>
                </c:pt>
                <c:pt idx="834">
                  <c:v>15.90059880239521</c:v>
                </c:pt>
                <c:pt idx="835">
                  <c:v>15.881578947368421</c:v>
                </c:pt>
                <c:pt idx="836">
                  <c:v>15.862604540023895</c:v>
                </c:pt>
                <c:pt idx="837">
                  <c:v>15.843675417661098</c:v>
                </c:pt>
                <c:pt idx="838">
                  <c:v>15.824791418355185</c:v>
                </c:pt>
                <c:pt idx="839">
                  <c:v>15.80595238095238</c:v>
                </c:pt>
                <c:pt idx="840">
                  <c:v>15.787158145065398</c:v>
                </c:pt>
                <c:pt idx="841">
                  <c:v>15.768408551068884</c:v>
                </c:pt>
                <c:pt idx="842">
                  <c:v>15.749703440094899</c:v>
                </c:pt>
                <c:pt idx="843">
                  <c:v>15.731042654028435</c:v>
                </c:pt>
                <c:pt idx="844">
                  <c:v>15.712426035502959</c:v>
                </c:pt>
                <c:pt idx="845">
                  <c:v>15.693853427895981</c:v>
                </c:pt>
                <c:pt idx="846">
                  <c:v>15.675324675324676</c:v>
                </c:pt>
                <c:pt idx="847">
                  <c:v>15.65683962264151</c:v>
                </c:pt>
                <c:pt idx="848">
                  <c:v>15.638398115429917</c:v>
                </c:pt>
                <c:pt idx="849">
                  <c:v>15.62</c:v>
                </c:pt>
                <c:pt idx="850">
                  <c:v>15.601645123384253</c:v>
                </c:pt>
                <c:pt idx="851">
                  <c:v>15.583333333333334</c:v>
                </c:pt>
                <c:pt idx="852">
                  <c:v>15.565064478311841</c:v>
                </c:pt>
                <c:pt idx="853">
                  <c:v>15.546838407494144</c:v>
                </c:pt>
                <c:pt idx="854">
                  <c:v>15.528654970760234</c:v>
                </c:pt>
                <c:pt idx="855">
                  <c:v>15.510514018691589</c:v>
                </c:pt>
                <c:pt idx="856">
                  <c:v>15.492415402567094</c:v>
                </c:pt>
                <c:pt idx="857">
                  <c:v>15.474358974358974</c:v>
                </c:pt>
                <c:pt idx="858">
                  <c:v>15.456344586728754</c:v>
                </c:pt>
                <c:pt idx="859">
                  <c:v>15.438372093023256</c:v>
                </c:pt>
                <c:pt idx="860">
                  <c:v>15.420441347270616</c:v>
                </c:pt>
                <c:pt idx="861">
                  <c:v>15.402552204176335</c:v>
                </c:pt>
                <c:pt idx="862">
                  <c:v>15.384704519119351</c:v>
                </c:pt>
                <c:pt idx="863">
                  <c:v>15.366898148148149</c:v>
                </c:pt>
                <c:pt idx="864">
                  <c:v>15.349132947976878</c:v>
                </c:pt>
                <c:pt idx="865">
                  <c:v>15.331408775981524</c:v>
                </c:pt>
                <c:pt idx="866">
                  <c:v>15.313725490196079</c:v>
                </c:pt>
                <c:pt idx="867">
                  <c:v>15.296082949308756</c:v>
                </c:pt>
                <c:pt idx="868">
                  <c:v>15.278481012658228</c:v>
                </c:pt>
                <c:pt idx="869">
                  <c:v>15.260919540229885</c:v>
                </c:pt>
                <c:pt idx="870">
                  <c:v>15.243398392652123</c:v>
                </c:pt>
                <c:pt idx="871">
                  <c:v>15.225917431192661</c:v>
                </c:pt>
                <c:pt idx="872">
                  <c:v>15.208476517754868</c:v>
                </c:pt>
                <c:pt idx="873">
                  <c:v>15.191075514874141</c:v>
                </c:pt>
                <c:pt idx="874">
                  <c:v>15.173714285714286</c:v>
                </c:pt>
                <c:pt idx="875">
                  <c:v>15.156392694063927</c:v>
                </c:pt>
                <c:pt idx="876">
                  <c:v>15.139110604332954</c:v>
                </c:pt>
                <c:pt idx="877">
                  <c:v>15.121867881548974</c:v>
                </c:pt>
                <c:pt idx="878">
                  <c:v>15.104664391353811</c:v>
                </c:pt>
                <c:pt idx="879">
                  <c:v>15.0875</c:v>
                </c:pt>
                <c:pt idx="880">
                  <c:v>15.070374574347333</c:v>
                </c:pt>
                <c:pt idx="881">
                  <c:v>15.053287981859411</c:v>
                </c:pt>
                <c:pt idx="882">
                  <c:v>15.036240090600227</c:v>
                </c:pt>
                <c:pt idx="883">
                  <c:v>15.01923076923077</c:v>
                </c:pt>
                <c:pt idx="884">
                  <c:v>15.00225988700565</c:v>
                </c:pt>
                <c:pt idx="885">
                  <c:v>14.985327313769751</c:v>
                </c:pt>
                <c:pt idx="886">
                  <c:v>14.968432919954903</c:v>
                </c:pt>
                <c:pt idx="887">
                  <c:v>14.951576576576576</c:v>
                </c:pt>
                <c:pt idx="888">
                  <c:v>14.934758155230597</c:v>
                </c:pt>
                <c:pt idx="889">
                  <c:v>14.917977528089887</c:v>
                </c:pt>
                <c:pt idx="890">
                  <c:v>14.901234567901234</c:v>
                </c:pt>
                <c:pt idx="891">
                  <c:v>14.884529147982063</c:v>
                </c:pt>
                <c:pt idx="892">
                  <c:v>14.867861142217246</c:v>
                </c:pt>
                <c:pt idx="893">
                  <c:v>14.851230425055929</c:v>
                </c:pt>
                <c:pt idx="894">
                  <c:v>14.83463687150838</c:v>
                </c:pt>
                <c:pt idx="895">
                  <c:v>14.818080357142858</c:v>
                </c:pt>
                <c:pt idx="896">
                  <c:v>14.801560758082497</c:v>
                </c:pt>
                <c:pt idx="897">
                  <c:v>14.785077951002227</c:v>
                </c:pt>
                <c:pt idx="898">
                  <c:v>14.768631813125696</c:v>
                </c:pt>
                <c:pt idx="899">
                  <c:v>14.752222222222223</c:v>
                </c:pt>
                <c:pt idx="900">
                  <c:v>14.735849056603774</c:v>
                </c:pt>
                <c:pt idx="901">
                  <c:v>14.719512195121951</c:v>
                </c:pt>
                <c:pt idx="902">
                  <c:v>14.703211517165006</c:v>
                </c:pt>
                <c:pt idx="903">
                  <c:v>14.686946902654867</c:v>
                </c:pt>
                <c:pt idx="904">
                  <c:v>14.6707182320442</c:v>
                </c:pt>
                <c:pt idx="905">
                  <c:v>14.654525386313466</c:v>
                </c:pt>
                <c:pt idx="906">
                  <c:v>14.638368246968026</c:v>
                </c:pt>
                <c:pt idx="907">
                  <c:v>14.622246696035242</c:v>
                </c:pt>
                <c:pt idx="908">
                  <c:v>14.606160616061606</c:v>
                </c:pt>
                <c:pt idx="909">
                  <c:v>14.59010989010989</c:v>
                </c:pt>
                <c:pt idx="910">
                  <c:v>14.574094401756312</c:v>
                </c:pt>
                <c:pt idx="911">
                  <c:v>14.558114035087719</c:v>
                </c:pt>
                <c:pt idx="912">
                  <c:v>14.542168674698795</c:v>
                </c:pt>
                <c:pt idx="913">
                  <c:v>14.526258205689278</c:v>
                </c:pt>
                <c:pt idx="914">
                  <c:v>14.510382513661202</c:v>
                </c:pt>
                <c:pt idx="915">
                  <c:v>14.494541484716157</c:v>
                </c:pt>
                <c:pt idx="916">
                  <c:v>14.478735005452563</c:v>
                </c:pt>
                <c:pt idx="917">
                  <c:v>14.462962962962964</c:v>
                </c:pt>
                <c:pt idx="918">
                  <c:v>14.447225244831339</c:v>
                </c:pt>
                <c:pt idx="919">
                  <c:v>14.431521739130435</c:v>
                </c:pt>
                <c:pt idx="920">
                  <c:v>14.41585233441911</c:v>
                </c:pt>
                <c:pt idx="921">
                  <c:v>14.400216919739696</c:v>
                </c:pt>
                <c:pt idx="922">
                  <c:v>14.384615384615385</c:v>
                </c:pt>
                <c:pt idx="923">
                  <c:v>14.369047619047619</c:v>
                </c:pt>
                <c:pt idx="924">
                  <c:v>14.353513513513514</c:v>
                </c:pt>
                <c:pt idx="925">
                  <c:v>14.338012958963283</c:v>
                </c:pt>
                <c:pt idx="926">
                  <c:v>14.322545846817691</c:v>
                </c:pt>
                <c:pt idx="927">
                  <c:v>14.307112068965518</c:v>
                </c:pt>
                <c:pt idx="928">
                  <c:v>14.291711517761033</c:v>
                </c:pt>
                <c:pt idx="929">
                  <c:v>14.276344086021505</c:v>
                </c:pt>
                <c:pt idx="930">
                  <c:v>14.261009667024705</c:v>
                </c:pt>
                <c:pt idx="931">
                  <c:v>14.245708154506438</c:v>
                </c:pt>
                <c:pt idx="932">
                  <c:v>14.230439442658092</c:v>
                </c:pt>
                <c:pt idx="933">
                  <c:v>14.215203426124196</c:v>
                </c:pt>
                <c:pt idx="934">
                  <c:v>14.2</c:v>
                </c:pt>
                <c:pt idx="935">
                  <c:v>14.18482905982906</c:v>
                </c:pt>
                <c:pt idx="936">
                  <c:v>14.169690501600854</c:v>
                </c:pt>
                <c:pt idx="937">
                  <c:v>14.154584221748401</c:v>
                </c:pt>
                <c:pt idx="938">
                  <c:v>14.1395101171459</c:v>
                </c:pt>
                <c:pt idx="939">
                  <c:v>14.124468085106383</c:v>
                </c:pt>
                <c:pt idx="940">
                  <c:v>14.109458023379384</c:v>
                </c:pt>
                <c:pt idx="941">
                  <c:v>14.09447983014862</c:v>
                </c:pt>
                <c:pt idx="942">
                  <c:v>14.079533404029693</c:v>
                </c:pt>
                <c:pt idx="943">
                  <c:v>14.064618644067796</c:v>
                </c:pt>
                <c:pt idx="944">
                  <c:v>14.049735449735449</c:v>
                </c:pt>
                <c:pt idx="945">
                  <c:v>14.034883720930232</c:v>
                </c:pt>
                <c:pt idx="946">
                  <c:v>14.020063357972544</c:v>
                </c:pt>
                <c:pt idx="947">
                  <c:v>14.005274261603375</c:v>
                </c:pt>
                <c:pt idx="948">
                  <c:v>13.990516332982086</c:v>
                </c:pt>
                <c:pt idx="949">
                  <c:v>13.975789473684211</c:v>
                </c:pt>
                <c:pt idx="950">
                  <c:v>13.961093585699263</c:v>
                </c:pt>
                <c:pt idx="951">
                  <c:v>13.946428571428571</c:v>
                </c:pt>
                <c:pt idx="952">
                  <c:v>13.931794333683106</c:v>
                </c:pt>
                <c:pt idx="953">
                  <c:v>13.917190775681341</c:v>
                </c:pt>
                <c:pt idx="954">
                  <c:v>13.902617801047121</c:v>
                </c:pt>
                <c:pt idx="955">
                  <c:v>13.888075313807532</c:v>
                </c:pt>
                <c:pt idx="956">
                  <c:v>13.873563218390805</c:v>
                </c:pt>
                <c:pt idx="957">
                  <c:v>13.859081419624218</c:v>
                </c:pt>
                <c:pt idx="958">
                  <c:v>13.844629822732012</c:v>
                </c:pt>
                <c:pt idx="959">
                  <c:v>13.830208333333333</c:v>
                </c:pt>
                <c:pt idx="960">
                  <c:v>13.815816857440167</c:v>
                </c:pt>
                <c:pt idx="961">
                  <c:v>13.801455301455302</c:v>
                </c:pt>
                <c:pt idx="962">
                  <c:v>13.787123572170302</c:v>
                </c:pt>
                <c:pt idx="963">
                  <c:v>13.772821576763485</c:v>
                </c:pt>
                <c:pt idx="964">
                  <c:v>13.758549222797928</c:v>
                </c:pt>
                <c:pt idx="965">
                  <c:v>13.744306418219463</c:v>
                </c:pt>
                <c:pt idx="966">
                  <c:v>13.730093071354705</c:v>
                </c:pt>
                <c:pt idx="967">
                  <c:v>13.715909090909092</c:v>
                </c:pt>
                <c:pt idx="968">
                  <c:v>13.701754385964913</c:v>
                </c:pt>
                <c:pt idx="969">
                  <c:v>13.687628865979381</c:v>
                </c:pt>
                <c:pt idx="970">
                  <c:v>13.673532440782699</c:v>
                </c:pt>
                <c:pt idx="971">
                  <c:v>13.659465020576132</c:v>
                </c:pt>
                <c:pt idx="972">
                  <c:v>13.645426515930113</c:v>
                </c:pt>
                <c:pt idx="973">
                  <c:v>13.631416837782341</c:v>
                </c:pt>
                <c:pt idx="974">
                  <c:v>13.617435897435897</c:v>
                </c:pt>
                <c:pt idx="975">
                  <c:v>13.603483606557377</c:v>
                </c:pt>
                <c:pt idx="976">
                  <c:v>13.589559877175025</c:v>
                </c:pt>
                <c:pt idx="977">
                  <c:v>13.575664621676891</c:v>
                </c:pt>
                <c:pt idx="978">
                  <c:v>13.561797752808989</c:v>
                </c:pt>
                <c:pt idx="979">
                  <c:v>13.54795918367347</c:v>
                </c:pt>
                <c:pt idx="980">
                  <c:v>13.53414882772681</c:v>
                </c:pt>
                <c:pt idx="981">
                  <c:v>13.520366598778004</c:v>
                </c:pt>
                <c:pt idx="982">
                  <c:v>13.506612410986776</c:v>
                </c:pt>
                <c:pt idx="983">
                  <c:v>13.492886178861788</c:v>
                </c:pt>
                <c:pt idx="984">
                  <c:v>13.479187817258882</c:v>
                </c:pt>
                <c:pt idx="985">
                  <c:v>13.46551724137931</c:v>
                </c:pt>
                <c:pt idx="986">
                  <c:v>13.451874366767983</c:v>
                </c:pt>
                <c:pt idx="987">
                  <c:v>13.438259109311741</c:v>
                </c:pt>
                <c:pt idx="988">
                  <c:v>13.424671385237614</c:v>
                </c:pt>
                <c:pt idx="989">
                  <c:v>13.411111111111111</c:v>
                </c:pt>
                <c:pt idx="990">
                  <c:v>13.397578203834511</c:v>
                </c:pt>
                <c:pt idx="991">
                  <c:v>13.384072580645162</c:v>
                </c:pt>
                <c:pt idx="992">
                  <c:v>13.370594159113796</c:v>
                </c:pt>
                <c:pt idx="993">
                  <c:v>13.357142857142858</c:v>
                </c:pt>
                <c:pt idx="994">
                  <c:v>13.343718592964825</c:v>
                </c:pt>
                <c:pt idx="995">
                  <c:v>13.330321285140561</c:v>
                </c:pt>
                <c:pt idx="996">
                  <c:v>13.316950852557673</c:v>
                </c:pt>
                <c:pt idx="997">
                  <c:v>13.303607214428858</c:v>
                </c:pt>
                <c:pt idx="998">
                  <c:v>13.29029029029029</c:v>
                </c:pt>
                <c:pt idx="999">
                  <c:v>13.276999999999999</c:v>
                </c:pt>
                <c:pt idx="1000">
                  <c:v>13.263736263736265</c:v>
                </c:pt>
                <c:pt idx="1001">
                  <c:v>13.250499001996008</c:v>
                </c:pt>
                <c:pt idx="1002">
                  <c:v>13.23728813559322</c:v>
                </c:pt>
                <c:pt idx="1003">
                  <c:v>13.224103585657371</c:v>
                </c:pt>
                <c:pt idx="1004">
                  <c:v>13.210945273631841</c:v>
                </c:pt>
                <c:pt idx="1005">
                  <c:v>13.197813121272366</c:v>
                </c:pt>
                <c:pt idx="1006">
                  <c:v>13.184707050645482</c:v>
                </c:pt>
                <c:pt idx="1007">
                  <c:v>13.171626984126984</c:v>
                </c:pt>
                <c:pt idx="1008">
                  <c:v>13.158572844400396</c:v>
                </c:pt>
                <c:pt idx="1009">
                  <c:v>13.145544554455446</c:v>
                </c:pt>
                <c:pt idx="1010">
                  <c:v>13.132542037586548</c:v>
                </c:pt>
                <c:pt idx="1011">
                  <c:v>13.119565217391305</c:v>
                </c:pt>
                <c:pt idx="1012">
                  <c:v>13.106614017769003</c:v>
                </c:pt>
                <c:pt idx="1013">
                  <c:v>13.093688362919131</c:v>
                </c:pt>
                <c:pt idx="1014">
                  <c:v>13.080788177339901</c:v>
                </c:pt>
                <c:pt idx="1015">
                  <c:v>13.067913385826772</c:v>
                </c:pt>
                <c:pt idx="1016">
                  <c:v>13.055063913470994</c:v>
                </c:pt>
                <c:pt idx="1017">
                  <c:v>13.042239685658153</c:v>
                </c:pt>
                <c:pt idx="1018">
                  <c:v>13.029440628066732</c:v>
                </c:pt>
                <c:pt idx="1019">
                  <c:v>13.016666666666667</c:v>
                </c:pt>
                <c:pt idx="1020">
                  <c:v>13.003917727717923</c:v>
                </c:pt>
                <c:pt idx="1021">
                  <c:v>12.99119373776908</c:v>
                </c:pt>
                <c:pt idx="1022">
                  <c:v>12.978494623655914</c:v>
                </c:pt>
                <c:pt idx="1023">
                  <c:v>12.9658203125</c:v>
                </c:pt>
                <c:pt idx="1024">
                  <c:v>12.953170731707317</c:v>
                </c:pt>
                <c:pt idx="1025">
                  <c:v>12.940545808966862</c:v>
                </c:pt>
                <c:pt idx="1026">
                  <c:v>12.92794547224927</c:v>
                </c:pt>
                <c:pt idx="1027">
                  <c:v>12.915369649805447</c:v>
                </c:pt>
                <c:pt idx="1028">
                  <c:v>12.902818270165209</c:v>
                </c:pt>
                <c:pt idx="1029">
                  <c:v>12.890291262135923</c:v>
                </c:pt>
                <c:pt idx="1030">
                  <c:v>12.877788554801164</c:v>
                </c:pt>
                <c:pt idx="1031">
                  <c:v>12.86531007751938</c:v>
                </c:pt>
                <c:pt idx="1032">
                  <c:v>12.852855759922555</c:v>
                </c:pt>
                <c:pt idx="1033">
                  <c:v>12.840425531914894</c:v>
                </c:pt>
                <c:pt idx="1034">
                  <c:v>12.828019323671498</c:v>
                </c:pt>
                <c:pt idx="1035">
                  <c:v>12.815637065637066</c:v>
                </c:pt>
                <c:pt idx="1036">
                  <c:v>12.803278688524591</c:v>
                </c:pt>
                <c:pt idx="1037">
                  <c:v>12.790944123314066</c:v>
                </c:pt>
                <c:pt idx="1038">
                  <c:v>12.778633301251203</c:v>
                </c:pt>
                <c:pt idx="1039">
                  <c:v>12.766346153846154</c:v>
                </c:pt>
                <c:pt idx="1040">
                  <c:v>12.754082612872239</c:v>
                </c:pt>
                <c:pt idx="1041">
                  <c:v>12.741842610364683</c:v>
                </c:pt>
                <c:pt idx="1042">
                  <c:v>12.729626078619367</c:v>
                </c:pt>
                <c:pt idx="1043">
                  <c:v>12.71743295019157</c:v>
                </c:pt>
                <c:pt idx="1044">
                  <c:v>12.705263157894738</c:v>
                </c:pt>
                <c:pt idx="1045">
                  <c:v>12.693116634799235</c:v>
                </c:pt>
                <c:pt idx="1046">
                  <c:v>12.680993314231136</c:v>
                </c:pt>
                <c:pt idx="1047">
                  <c:v>12.668893129770993</c:v>
                </c:pt>
                <c:pt idx="1048">
                  <c:v>12.656816015252621</c:v>
                </c:pt>
                <c:pt idx="1049">
                  <c:v>12.644761904761905</c:v>
                </c:pt>
                <c:pt idx="1050">
                  <c:v>12.632730732635585</c:v>
                </c:pt>
                <c:pt idx="1051">
                  <c:v>12.620722433460076</c:v>
                </c:pt>
                <c:pt idx="1052">
                  <c:v>12.608736942070275</c:v>
                </c:pt>
                <c:pt idx="1053">
                  <c:v>12.596774193548388</c:v>
                </c:pt>
                <c:pt idx="1054">
                  <c:v>12.584834123222748</c:v>
                </c:pt>
                <c:pt idx="1055">
                  <c:v>12.572916666666666</c:v>
                </c:pt>
                <c:pt idx="1056">
                  <c:v>12.561021759697256</c:v>
                </c:pt>
                <c:pt idx="1057">
                  <c:v>12.54914933837429</c:v>
                </c:pt>
                <c:pt idx="1058">
                  <c:v>12.537299338999055</c:v>
                </c:pt>
                <c:pt idx="1059">
                  <c:v>12.525471698113208</c:v>
                </c:pt>
                <c:pt idx="1060">
                  <c:v>12.513666352497644</c:v>
                </c:pt>
                <c:pt idx="1061">
                  <c:v>12.501883239171375</c:v>
                </c:pt>
                <c:pt idx="1062">
                  <c:v>12.490122295390405</c:v>
                </c:pt>
                <c:pt idx="1063">
                  <c:v>12.478383458646617</c:v>
                </c:pt>
                <c:pt idx="1064">
                  <c:v>12.466666666666667</c:v>
                </c:pt>
                <c:pt idx="1065">
                  <c:v>12.454971857410882</c:v>
                </c:pt>
                <c:pt idx="1066">
                  <c:v>12.443298969072165</c:v>
                </c:pt>
                <c:pt idx="1067">
                  <c:v>12.431647940074907</c:v>
                </c:pt>
                <c:pt idx="1068">
                  <c:v>12.420018709073901</c:v>
                </c:pt>
                <c:pt idx="1069">
                  <c:v>12.40841121495327</c:v>
                </c:pt>
                <c:pt idx="1070">
                  <c:v>12.396825396825397</c:v>
                </c:pt>
                <c:pt idx="1071">
                  <c:v>12.385261194029852</c:v>
                </c:pt>
                <c:pt idx="1072">
                  <c:v>12.37371854613234</c:v>
                </c:pt>
                <c:pt idx="1073">
                  <c:v>12.362197392923649</c:v>
                </c:pt>
                <c:pt idx="1074">
                  <c:v>12.350697674418605</c:v>
                </c:pt>
                <c:pt idx="1075">
                  <c:v>12.339219330855018</c:v>
                </c:pt>
                <c:pt idx="1076">
                  <c:v>12.327762302692665</c:v>
                </c:pt>
                <c:pt idx="1077">
                  <c:v>12.316326530612244</c:v>
                </c:pt>
                <c:pt idx="1078">
                  <c:v>12.304911955514365</c:v>
                </c:pt>
                <c:pt idx="1079">
                  <c:v>12.293518518518519</c:v>
                </c:pt>
                <c:pt idx="1080">
                  <c:v>12.282146160962073</c:v>
                </c:pt>
                <c:pt idx="1081">
                  <c:v>12.27079482439926</c:v>
                </c:pt>
                <c:pt idx="1082">
                  <c:v>12.259464450600184</c:v>
                </c:pt>
                <c:pt idx="1083">
                  <c:v>12.248154981549815</c:v>
                </c:pt>
                <c:pt idx="1084">
                  <c:v>12.236866359447005</c:v>
                </c:pt>
                <c:pt idx="1085">
                  <c:v>12.225598526703498</c:v>
                </c:pt>
                <c:pt idx="1086">
                  <c:v>12.214351425942962</c:v>
                </c:pt>
                <c:pt idx="1087">
                  <c:v>12.203125</c:v>
                </c:pt>
                <c:pt idx="1088">
                  <c:v>12.191919191919192</c:v>
                </c:pt>
                <c:pt idx="1089">
                  <c:v>12.180733944954129</c:v>
                </c:pt>
                <c:pt idx="1090">
                  <c:v>12.169569202566453</c:v>
                </c:pt>
                <c:pt idx="1091">
                  <c:v>12.158424908424909</c:v>
                </c:pt>
                <c:pt idx="1092">
                  <c:v>12.147301006404392</c:v>
                </c:pt>
                <c:pt idx="1093">
                  <c:v>12.136197440585009</c:v>
                </c:pt>
                <c:pt idx="1094">
                  <c:v>12.125114155251142</c:v>
                </c:pt>
                <c:pt idx="1095">
                  <c:v>12.114051094890511</c:v>
                </c:pt>
                <c:pt idx="1096">
                  <c:v>12.103008204193255</c:v>
                </c:pt>
                <c:pt idx="1097">
                  <c:v>12.091985428051002</c:v>
                </c:pt>
                <c:pt idx="1098">
                  <c:v>12.08098271155596</c:v>
                </c:pt>
                <c:pt idx="1099">
                  <c:v>12.07</c:v>
                </c:pt>
                <c:pt idx="1100">
                  <c:v>12.059037238873751</c:v>
                </c:pt>
                <c:pt idx="1101">
                  <c:v>12.048094373865698</c:v>
                </c:pt>
                <c:pt idx="1102">
                  <c:v>12.037171350861287</c:v>
                </c:pt>
                <c:pt idx="1103">
                  <c:v>12.026268115942029</c:v>
                </c:pt>
                <c:pt idx="1104">
                  <c:v>12.015384615384615</c:v>
                </c:pt>
                <c:pt idx="1105">
                  <c:v>12.004520795660037</c:v>
                </c:pt>
                <c:pt idx="1106">
                  <c:v>11.993676603432702</c:v>
                </c:pt>
                <c:pt idx="1107">
                  <c:v>11.982851985559567</c:v>
                </c:pt>
                <c:pt idx="1108">
                  <c:v>11.97204688908927</c:v>
                </c:pt>
                <c:pt idx="1109">
                  <c:v>11.961261261261262</c:v>
                </c:pt>
                <c:pt idx="1110">
                  <c:v>11.950495049504951</c:v>
                </c:pt>
                <c:pt idx="1111">
                  <c:v>11.939748201438849</c:v>
                </c:pt>
                <c:pt idx="1112">
                  <c:v>11.929020664869721</c:v>
                </c:pt>
                <c:pt idx="1113">
                  <c:v>11.918312387791742</c:v>
                </c:pt>
                <c:pt idx="1114">
                  <c:v>11.907623318385649</c:v>
                </c:pt>
                <c:pt idx="1115">
                  <c:v>11.896953405017921</c:v>
                </c:pt>
                <c:pt idx="1116">
                  <c:v>11.886302596239929</c:v>
                </c:pt>
                <c:pt idx="1117">
                  <c:v>11.875670840787119</c:v>
                </c:pt>
                <c:pt idx="1118">
                  <c:v>11.865058087578195</c:v>
                </c:pt>
                <c:pt idx="1119">
                  <c:v>11.854464285714286</c:v>
                </c:pt>
                <c:pt idx="1120">
                  <c:v>11.843889384478144</c:v>
                </c:pt>
                <c:pt idx="1121">
                  <c:v>11.833333333333334</c:v>
                </c:pt>
                <c:pt idx="1122">
                  <c:v>11.822796081923419</c:v>
                </c:pt>
                <c:pt idx="1123">
                  <c:v>11.812277580071175</c:v>
                </c:pt>
                <c:pt idx="1124">
                  <c:v>11.801777777777778</c:v>
                </c:pt>
                <c:pt idx="1125">
                  <c:v>11.791296625222024</c:v>
                </c:pt>
                <c:pt idx="1126">
                  <c:v>11.780834072759539</c:v>
                </c:pt>
                <c:pt idx="1127">
                  <c:v>11.770390070921986</c:v>
                </c:pt>
                <c:pt idx="1128">
                  <c:v>11.759964570416297</c:v>
                </c:pt>
                <c:pt idx="1129">
                  <c:v>11.749557522123894</c:v>
                </c:pt>
                <c:pt idx="1130">
                  <c:v>11.739168877099912</c:v>
                </c:pt>
                <c:pt idx="1131">
                  <c:v>11.728798586572438</c:v>
                </c:pt>
                <c:pt idx="1132">
                  <c:v>11.718446601941748</c:v>
                </c:pt>
                <c:pt idx="1133">
                  <c:v>11.708112874779541</c:v>
                </c:pt>
                <c:pt idx="1134">
                  <c:v>11.697797356828193</c:v>
                </c:pt>
                <c:pt idx="1135">
                  <c:v>11.6875</c:v>
                </c:pt>
                <c:pt idx="1136">
                  <c:v>11.677220756376428</c:v>
                </c:pt>
                <c:pt idx="1137">
                  <c:v>11.666959578207381</c:v>
                </c:pt>
                <c:pt idx="1138">
                  <c:v>11.656716417910447</c:v>
                </c:pt>
                <c:pt idx="1139">
                  <c:v>11.646491228070175</c:v>
                </c:pt>
                <c:pt idx="1140">
                  <c:v>11.636283961437336</c:v>
                </c:pt>
                <c:pt idx="1141">
                  <c:v>11.626094570928196</c:v>
                </c:pt>
                <c:pt idx="1142">
                  <c:v>11.615923009623797</c:v>
                </c:pt>
                <c:pt idx="1143">
                  <c:v>11.60576923076923</c:v>
                </c:pt>
                <c:pt idx="1144">
                  <c:v>11.595633187772926</c:v>
                </c:pt>
                <c:pt idx="1145">
                  <c:v>11.585514834205934</c:v>
                </c:pt>
                <c:pt idx="1146">
                  <c:v>11.57541412380122</c:v>
                </c:pt>
                <c:pt idx="1147">
                  <c:v>11.565331010452962</c:v>
                </c:pt>
                <c:pt idx="1148">
                  <c:v>11.55526544821584</c:v>
                </c:pt>
                <c:pt idx="1149">
                  <c:v>11.545217391304348</c:v>
                </c:pt>
                <c:pt idx="1150">
                  <c:v>11.535186794092095</c:v>
                </c:pt>
                <c:pt idx="1151">
                  <c:v>11.525173611111111</c:v>
                </c:pt>
                <c:pt idx="1152">
                  <c:v>11.515177797051171</c:v>
                </c:pt>
                <c:pt idx="1153">
                  <c:v>11.505199306759099</c:v>
                </c:pt>
                <c:pt idx="1154">
                  <c:v>11.495238095238095</c:v>
                </c:pt>
                <c:pt idx="1155">
                  <c:v>11.485294117647058</c:v>
                </c:pt>
                <c:pt idx="1156">
                  <c:v>11.475367329299914</c:v>
                </c:pt>
                <c:pt idx="1157">
                  <c:v>11.465457685664939</c:v>
                </c:pt>
                <c:pt idx="1158">
                  <c:v>11.455565142364106</c:v>
                </c:pt>
                <c:pt idx="1159">
                  <c:v>11.445689655172414</c:v>
                </c:pt>
                <c:pt idx="1160">
                  <c:v>11.435831180017226</c:v>
                </c:pt>
                <c:pt idx="1161">
                  <c:v>11.425989672977625</c:v>
                </c:pt>
                <c:pt idx="1162">
                  <c:v>11.41616509028375</c:v>
                </c:pt>
                <c:pt idx="1163">
                  <c:v>11.406357388316151</c:v>
                </c:pt>
                <c:pt idx="1164">
                  <c:v>11.39656652360515</c:v>
                </c:pt>
                <c:pt idx="1165">
                  <c:v>11.386792452830189</c:v>
                </c:pt>
                <c:pt idx="1166">
                  <c:v>11.377035132819195</c:v>
                </c:pt>
                <c:pt idx="1167">
                  <c:v>11.367294520547945</c:v>
                </c:pt>
                <c:pt idx="1168">
                  <c:v>11.357570573139435</c:v>
                </c:pt>
                <c:pt idx="1169">
                  <c:v>11.347863247863248</c:v>
                </c:pt>
                <c:pt idx="1170">
                  <c:v>11.338172502134928</c:v>
                </c:pt>
                <c:pt idx="1171">
                  <c:v>11.328498293515358</c:v>
                </c:pt>
                <c:pt idx="1172">
                  <c:v>11.318840579710145</c:v>
                </c:pt>
                <c:pt idx="1173">
                  <c:v>11.309199318568995</c:v>
                </c:pt>
                <c:pt idx="1174">
                  <c:v>11.299574468085106</c:v>
                </c:pt>
                <c:pt idx="1175">
                  <c:v>11.289965986394558</c:v>
                </c:pt>
                <c:pt idx="1176">
                  <c:v>11.280373831775702</c:v>
                </c:pt>
                <c:pt idx="1177">
                  <c:v>11.270797962648556</c:v>
                </c:pt>
                <c:pt idx="1178">
                  <c:v>11.261238337574216</c:v>
                </c:pt>
                <c:pt idx="1179">
                  <c:v>11.251694915254237</c:v>
                </c:pt>
                <c:pt idx="1180">
                  <c:v>11.242167654530059</c:v>
                </c:pt>
                <c:pt idx="1181">
                  <c:v>11.232656514382402</c:v>
                </c:pt>
                <c:pt idx="1182">
                  <c:v>11.223161453930684</c:v>
                </c:pt>
                <c:pt idx="1183">
                  <c:v>11.213682432432432</c:v>
                </c:pt>
                <c:pt idx="1184">
                  <c:v>11.2042194092827</c:v>
                </c:pt>
                <c:pt idx="1185">
                  <c:v>11.19477234401349</c:v>
                </c:pt>
                <c:pt idx="1186">
                  <c:v>11.185341196293177</c:v>
                </c:pt>
                <c:pt idx="1187">
                  <c:v>11.175925925925926</c:v>
                </c:pt>
                <c:pt idx="1188">
                  <c:v>11.166526492851135</c:v>
                </c:pt>
                <c:pt idx="1189">
                  <c:v>11.157142857142857</c:v>
                </c:pt>
                <c:pt idx="1190">
                  <c:v>11.147774979009236</c:v>
                </c:pt>
                <c:pt idx="1191">
                  <c:v>11.138422818791947</c:v>
                </c:pt>
                <c:pt idx="1192">
                  <c:v>11.129086336965633</c:v>
                </c:pt>
                <c:pt idx="1193">
                  <c:v>11.119765494137354</c:v>
                </c:pt>
                <c:pt idx="1194">
                  <c:v>11.110460251046025</c:v>
                </c:pt>
                <c:pt idx="1195">
                  <c:v>11.101170568561873</c:v>
                </c:pt>
                <c:pt idx="1196">
                  <c:v>11.091896407685882</c:v>
                </c:pt>
                <c:pt idx="1197">
                  <c:v>11.08263772954925</c:v>
                </c:pt>
                <c:pt idx="1198">
                  <c:v>11.073394495412844</c:v>
                </c:pt>
                <c:pt idx="1199">
                  <c:v>11.064166666666667</c:v>
                </c:pt>
                <c:pt idx="1200">
                  <c:v>11.054954204829309</c:v>
                </c:pt>
                <c:pt idx="1201">
                  <c:v>11.04575707154742</c:v>
                </c:pt>
                <c:pt idx="1202">
                  <c:v>11.036575228595179</c:v>
                </c:pt>
                <c:pt idx="1203">
                  <c:v>11.027408637873755</c:v>
                </c:pt>
                <c:pt idx="1204">
                  <c:v>11.018257261410788</c:v>
                </c:pt>
                <c:pt idx="1205">
                  <c:v>11.009121061359867</c:v>
                </c:pt>
                <c:pt idx="1206">
                  <c:v>11</c:v>
                </c:pt>
                <c:pt idx="1207">
                  <c:v>10.9908940397351</c:v>
                </c:pt>
                <c:pt idx="1208">
                  <c:v>10.981803143093465</c:v>
                </c:pt>
                <c:pt idx="1209">
                  <c:v>10.972727272727273</c:v>
                </c:pt>
                <c:pt idx="1210">
                  <c:v>10.963666391412056</c:v>
                </c:pt>
                <c:pt idx="1211">
                  <c:v>10.954620462046204</c:v>
                </c:pt>
                <c:pt idx="1212">
                  <c:v>10.945589447650454</c:v>
                </c:pt>
                <c:pt idx="1213">
                  <c:v>10.936573311367381</c:v>
                </c:pt>
                <c:pt idx="1214">
                  <c:v>10.927572016460905</c:v>
                </c:pt>
                <c:pt idx="1215">
                  <c:v>10.918585526315789</c:v>
                </c:pt>
                <c:pt idx="1216">
                  <c:v>10.909613804437141</c:v>
                </c:pt>
                <c:pt idx="1217">
                  <c:v>10.900656814449919</c:v>
                </c:pt>
                <c:pt idx="1218">
                  <c:v>10.891714520098441</c:v>
                </c:pt>
                <c:pt idx="1219">
                  <c:v>10.882786885245901</c:v>
                </c:pt>
                <c:pt idx="1220">
                  <c:v>10.873873873873874</c:v>
                </c:pt>
                <c:pt idx="1221">
                  <c:v>10.864975450081833</c:v>
                </c:pt>
                <c:pt idx="1222">
                  <c:v>10.856091578086673</c:v>
                </c:pt>
                <c:pt idx="1223">
                  <c:v>10.847222222222221</c:v>
                </c:pt>
                <c:pt idx="1224">
                  <c:v>10.838367346938776</c:v>
                </c:pt>
                <c:pt idx="1225">
                  <c:v>10.82952691680261</c:v>
                </c:pt>
                <c:pt idx="1226">
                  <c:v>10.820700896495518</c:v>
                </c:pt>
                <c:pt idx="1227">
                  <c:v>10.811889250814332</c:v>
                </c:pt>
                <c:pt idx="1228">
                  <c:v>10.803091944670463</c:v>
                </c:pt>
                <c:pt idx="1229">
                  <c:v>10.794308943089431</c:v>
                </c:pt>
                <c:pt idx="1230">
                  <c:v>10.785540211210398</c:v>
                </c:pt>
                <c:pt idx="1231">
                  <c:v>10.776785714285714</c:v>
                </c:pt>
                <c:pt idx="1232">
                  <c:v>10.768045417680455</c:v>
                </c:pt>
                <c:pt idx="1233">
                  <c:v>10.75931928687196</c:v>
                </c:pt>
                <c:pt idx="1234">
                  <c:v>10.750607287449393</c:v>
                </c:pt>
                <c:pt idx="1235">
                  <c:v>10.741909385113269</c:v>
                </c:pt>
                <c:pt idx="1236">
                  <c:v>10.733225545675021</c:v>
                </c:pt>
                <c:pt idx="1237">
                  <c:v>10.724555735056542</c:v>
                </c:pt>
                <c:pt idx="1238">
                  <c:v>10.71589991928975</c:v>
                </c:pt>
                <c:pt idx="1239">
                  <c:v>10.707258064516129</c:v>
                </c:pt>
                <c:pt idx="1240">
                  <c:v>10.698630136986301</c:v>
                </c:pt>
                <c:pt idx="1241">
                  <c:v>10.690016103059582</c:v>
                </c:pt>
                <c:pt idx="1242">
                  <c:v>10.68141592920354</c:v>
                </c:pt>
                <c:pt idx="1243">
                  <c:v>10.67282958199357</c:v>
                </c:pt>
                <c:pt idx="1244">
                  <c:v>10.66425702811245</c:v>
                </c:pt>
                <c:pt idx="1245">
                  <c:v>10.65569823434992</c:v>
                </c:pt>
                <c:pt idx="1246">
                  <c:v>10.647153167602246</c:v>
                </c:pt>
                <c:pt idx="1247">
                  <c:v>10.638621794871796</c:v>
                </c:pt>
                <c:pt idx="1248">
                  <c:v>10.630104083266612</c:v>
                </c:pt>
                <c:pt idx="1249">
                  <c:v>10.621600000000001</c:v>
                </c:pt>
                <c:pt idx="1250">
                  <c:v>10.613109512390087</c:v>
                </c:pt>
                <c:pt idx="1251">
                  <c:v>10.604632587859426</c:v>
                </c:pt>
                <c:pt idx="1252">
                  <c:v>10.596169193934557</c:v>
                </c:pt>
                <c:pt idx="1253">
                  <c:v>10.587719298245615</c:v>
                </c:pt>
                <c:pt idx="1254">
                  <c:v>10.579282868525896</c:v>
                </c:pt>
                <c:pt idx="1255">
                  <c:v>10.570859872611464</c:v>
                </c:pt>
                <c:pt idx="1256">
                  <c:v>10.562450278440732</c:v>
                </c:pt>
                <c:pt idx="1257">
                  <c:v>10.554054054054054</c:v>
                </c:pt>
                <c:pt idx="1258">
                  <c:v>10.545671167593328</c:v>
                </c:pt>
                <c:pt idx="1259">
                  <c:v>10.537301587301588</c:v>
                </c:pt>
                <c:pt idx="1260">
                  <c:v>10.528945281522601</c:v>
                </c:pt>
                <c:pt idx="1261">
                  <c:v>10.520602218700475</c:v>
                </c:pt>
                <c:pt idx="1262">
                  <c:v>10.512272367379255</c:v>
                </c:pt>
                <c:pt idx="1263">
                  <c:v>10.503955696202532</c:v>
                </c:pt>
                <c:pt idx="1264">
                  <c:v>10.495652173913044</c:v>
                </c:pt>
                <c:pt idx="1265">
                  <c:v>10.48736176935229</c:v>
                </c:pt>
                <c:pt idx="1266">
                  <c:v>10.479084451460142</c:v>
                </c:pt>
                <c:pt idx="1267">
                  <c:v>10.470820189274448</c:v>
                </c:pt>
                <c:pt idx="1268">
                  <c:v>10.462568951930654</c:v>
                </c:pt>
                <c:pt idx="1269">
                  <c:v>10.454330708661418</c:v>
                </c:pt>
                <c:pt idx="1270">
                  <c:v>10.446105428796223</c:v>
                </c:pt>
                <c:pt idx="1271">
                  <c:v>10.437893081761006</c:v>
                </c:pt>
                <c:pt idx="1272">
                  <c:v>10.429693637077769</c:v>
                </c:pt>
                <c:pt idx="1273">
                  <c:v>10.421507064364206</c:v>
                </c:pt>
                <c:pt idx="1274">
                  <c:v>10.413333333333334</c:v>
                </c:pt>
                <c:pt idx="1275">
                  <c:v>10.405172413793103</c:v>
                </c:pt>
                <c:pt idx="1276">
                  <c:v>10.397024275646045</c:v>
                </c:pt>
                <c:pt idx="1277">
                  <c:v>10.388888888888889</c:v>
                </c:pt>
                <c:pt idx="1278">
                  <c:v>10.380766223612197</c:v>
                </c:pt>
                <c:pt idx="1279">
                  <c:v>10.37265625</c:v>
                </c:pt>
                <c:pt idx="1280">
                  <c:v>10.364558938329431</c:v>
                </c:pt>
                <c:pt idx="1281">
                  <c:v>10.356474258970358</c:v>
                </c:pt>
                <c:pt idx="1282">
                  <c:v>10.348402182385035</c:v>
                </c:pt>
                <c:pt idx="1283">
                  <c:v>10.340342679127726</c:v>
                </c:pt>
                <c:pt idx="1284">
                  <c:v>10.332295719844359</c:v>
                </c:pt>
                <c:pt idx="1285">
                  <c:v>10.324261275272162</c:v>
                </c:pt>
                <c:pt idx="1286">
                  <c:v>10.316239316239317</c:v>
                </c:pt>
                <c:pt idx="1287">
                  <c:v>10.308229813664596</c:v>
                </c:pt>
                <c:pt idx="1288">
                  <c:v>10.300232738557021</c:v>
                </c:pt>
                <c:pt idx="1289">
                  <c:v>10.292248062015505</c:v>
                </c:pt>
                <c:pt idx="1290">
                  <c:v>10.284275755228505</c:v>
                </c:pt>
                <c:pt idx="1291">
                  <c:v>10.276315789473685</c:v>
                </c:pt>
                <c:pt idx="1292">
                  <c:v>10.268368136117557</c:v>
                </c:pt>
                <c:pt idx="1293">
                  <c:v>10.260432766615146</c:v>
                </c:pt>
                <c:pt idx="1294">
                  <c:v>10.252509652509653</c:v>
                </c:pt>
                <c:pt idx="1295">
                  <c:v>10.244598765432098</c:v>
                </c:pt>
                <c:pt idx="1296">
                  <c:v>10.236700077101002</c:v>
                </c:pt>
                <c:pt idx="1297">
                  <c:v>10.228813559322035</c:v>
                </c:pt>
                <c:pt idx="1298">
                  <c:v>10.220939183987683</c:v>
                </c:pt>
                <c:pt idx="1299">
                  <c:v>10.213076923076922</c:v>
                </c:pt>
                <c:pt idx="1300">
                  <c:v>10.20522674865488</c:v>
                </c:pt>
                <c:pt idx="1301">
                  <c:v>10.197388632872503</c:v>
                </c:pt>
                <c:pt idx="1302">
                  <c:v>10.189562547966231</c:v>
                </c:pt>
                <c:pt idx="1303">
                  <c:v>10.181748466257668</c:v>
                </c:pt>
                <c:pt idx="1304">
                  <c:v>10.173946360153257</c:v>
                </c:pt>
                <c:pt idx="1305">
                  <c:v>10.16615620214395</c:v>
                </c:pt>
                <c:pt idx="1306">
                  <c:v>10.158377964804897</c:v>
                </c:pt>
                <c:pt idx="1307">
                  <c:v>10.150611620795107</c:v>
                </c:pt>
                <c:pt idx="1308">
                  <c:v>10.142857142857142</c:v>
                </c:pt>
                <c:pt idx="1309">
                  <c:v>10.135114503816794</c:v>
                </c:pt>
                <c:pt idx="1310">
                  <c:v>10.127383676582761</c:v>
                </c:pt>
                <c:pt idx="1311">
                  <c:v>10.119664634146341</c:v>
                </c:pt>
                <c:pt idx="1312">
                  <c:v>10.111957349581113</c:v>
                </c:pt>
                <c:pt idx="1313">
                  <c:v>10.104261796042618</c:v>
                </c:pt>
                <c:pt idx="1314">
                  <c:v>10.096577946768061</c:v>
                </c:pt>
                <c:pt idx="1315">
                  <c:v>10.088905775075988</c:v>
                </c:pt>
                <c:pt idx="1316">
                  <c:v>10.081245254365983</c:v>
                </c:pt>
                <c:pt idx="1317">
                  <c:v>10.073596358118362</c:v>
                </c:pt>
                <c:pt idx="1318">
                  <c:v>10.065959059893858</c:v>
                </c:pt>
                <c:pt idx="1319">
                  <c:v>10.058333333333334</c:v>
                </c:pt>
                <c:pt idx="1320">
                  <c:v>10.050719152157457</c:v>
                </c:pt>
                <c:pt idx="1321">
                  <c:v>10.043116490166415</c:v>
                </c:pt>
                <c:pt idx="1322">
                  <c:v>10.035525321239607</c:v>
                </c:pt>
                <c:pt idx="1323">
                  <c:v>10.027945619335348</c:v>
                </c:pt>
                <c:pt idx="1324">
                  <c:v>10.020377358490567</c:v>
                </c:pt>
                <c:pt idx="1325">
                  <c:v>10.012820512820513</c:v>
                </c:pt>
                <c:pt idx="1326">
                  <c:v>10.005275056518462</c:v>
                </c:pt>
                <c:pt idx="1327">
                  <c:v>9.9977409638554224</c:v>
                </c:pt>
                <c:pt idx="1328">
                  <c:v>9.9902182091798348</c:v>
                </c:pt>
                <c:pt idx="1329">
                  <c:v>9.9827067669172926</c:v>
                </c:pt>
                <c:pt idx="1330">
                  <c:v>9.9752066115702487</c:v>
                </c:pt>
                <c:pt idx="1331">
                  <c:v>9.9677177177177185</c:v>
                </c:pt>
                <c:pt idx="1332">
                  <c:v>9.9602400600150034</c:v>
                </c:pt>
                <c:pt idx="1333">
                  <c:v>9.9527736131934041</c:v>
                </c:pt>
                <c:pt idx="1334">
                  <c:v>9.9453183520599246</c:v>
                </c:pt>
                <c:pt idx="1335">
                  <c:v>9.9378742514970053</c:v>
                </c:pt>
                <c:pt idx="1336">
                  <c:v>9.9304412864622282</c:v>
                </c:pt>
                <c:pt idx="1337">
                  <c:v>9.9230194319880418</c:v>
                </c:pt>
                <c:pt idx="1338">
                  <c:v>9.9156086631814784</c:v>
                </c:pt>
                <c:pt idx="1339">
                  <c:v>9.9082089552238806</c:v>
                </c:pt>
                <c:pt idx="1340">
                  <c:v>9.9008202833706189</c:v>
                </c:pt>
                <c:pt idx="1341">
                  <c:v>9.8934426229508201</c:v>
                </c:pt>
                <c:pt idx="1342">
                  <c:v>9.886075949367088</c:v>
                </c:pt>
                <c:pt idx="1343">
                  <c:v>9.8787202380952372</c:v>
                </c:pt>
                <c:pt idx="1344">
                  <c:v>9.8713754646840144</c:v>
                </c:pt>
                <c:pt idx="1345">
                  <c:v>9.8640416047548296</c:v>
                </c:pt>
                <c:pt idx="1346">
                  <c:v>9.856718634001485</c:v>
                </c:pt>
                <c:pt idx="1347">
                  <c:v>9.8494065281899115</c:v>
                </c:pt>
                <c:pt idx="1348">
                  <c:v>9.8421052631578956</c:v>
                </c:pt>
                <c:pt idx="1349">
                  <c:v>9.8348148148148145</c:v>
                </c:pt>
                <c:pt idx="1350">
                  <c:v>9.8275351591413767</c:v>
                </c:pt>
                <c:pt idx="1351">
                  <c:v>9.8202662721893486</c:v>
                </c:pt>
                <c:pt idx="1352">
                  <c:v>9.8130081300813004</c:v>
                </c:pt>
                <c:pt idx="1353">
                  <c:v>9.8057607090103396</c:v>
                </c:pt>
                <c:pt idx="1354">
                  <c:v>9.7985239852398518</c:v>
                </c:pt>
                <c:pt idx="1355">
                  <c:v>9.7912979351032448</c:v>
                </c:pt>
                <c:pt idx="1356">
                  <c:v>9.7840825350036837</c:v>
                </c:pt>
                <c:pt idx="1357">
                  <c:v>9.7768777614138447</c:v>
                </c:pt>
                <c:pt idx="1358">
                  <c:v>9.7696835908756441</c:v>
                </c:pt>
                <c:pt idx="1359">
                  <c:v>9.7624999999999993</c:v>
                </c:pt>
                <c:pt idx="1360">
                  <c:v>9.7553269654665691</c:v>
                </c:pt>
                <c:pt idx="1361">
                  <c:v>9.7481644640234943</c:v>
                </c:pt>
                <c:pt idx="1362">
                  <c:v>9.7410124724871601</c:v>
                </c:pt>
                <c:pt idx="1363">
                  <c:v>9.7338709677419359</c:v>
                </c:pt>
                <c:pt idx="1364">
                  <c:v>9.7267399267399259</c:v>
                </c:pt>
                <c:pt idx="1365">
                  <c:v>9.719619326500732</c:v>
                </c:pt>
                <c:pt idx="1366">
                  <c:v>9.712509144111193</c:v>
                </c:pt>
                <c:pt idx="1367">
                  <c:v>9.7054093567251467</c:v>
                </c:pt>
                <c:pt idx="1368">
                  <c:v>9.6983199415631844</c:v>
                </c:pt>
                <c:pt idx="1369">
                  <c:v>9.691240875912408</c:v>
                </c:pt>
                <c:pt idx="1370">
                  <c:v>9.6841721371261844</c:v>
                </c:pt>
                <c:pt idx="1371">
                  <c:v>9.677113702623906</c:v>
                </c:pt>
                <c:pt idx="1372">
                  <c:v>9.6700655498907508</c:v>
                </c:pt>
                <c:pt idx="1373">
                  <c:v>9.6630276564774373</c:v>
                </c:pt>
                <c:pt idx="1374">
                  <c:v>9.6560000000000006</c:v>
                </c:pt>
                <c:pt idx="1375">
                  <c:v>9.6489825581395348</c:v>
                </c:pt>
                <c:pt idx="1376">
                  <c:v>9.6419753086419746</c:v>
                </c:pt>
                <c:pt idx="1377">
                  <c:v>9.6349782293178521</c:v>
                </c:pt>
                <c:pt idx="1378">
                  <c:v>9.6279912980420601</c:v>
                </c:pt>
                <c:pt idx="1379">
                  <c:v>9.6210144927536234</c:v>
                </c:pt>
                <c:pt idx="1380">
                  <c:v>9.6140477914554676</c:v>
                </c:pt>
                <c:pt idx="1381">
                  <c:v>9.607091172214183</c:v>
                </c:pt>
                <c:pt idx="1382">
                  <c:v>9.6001446131597969</c:v>
                </c:pt>
                <c:pt idx="1383">
                  <c:v>9.5932080924855487</c:v>
                </c:pt>
                <c:pt idx="1384">
                  <c:v>9.5862815884476529</c:v>
                </c:pt>
                <c:pt idx="1385">
                  <c:v>9.5793650793650791</c:v>
                </c:pt>
                <c:pt idx="1386">
                  <c:v>9.572458543619323</c:v>
                </c:pt>
                <c:pt idx="1387">
                  <c:v>9.565561959654179</c:v>
                </c:pt>
                <c:pt idx="1388">
                  <c:v>9.5586753059755214</c:v>
                </c:pt>
                <c:pt idx="1389">
                  <c:v>9.5517985611510792</c:v>
                </c:pt>
                <c:pt idx="1390">
                  <c:v>9.5449317038102084</c:v>
                </c:pt>
                <c:pt idx="1391">
                  <c:v>9.5380747126436773</c:v>
                </c:pt>
                <c:pt idx="1392">
                  <c:v>9.5312275664034463</c:v>
                </c:pt>
                <c:pt idx="1393">
                  <c:v>9.5243902439024382</c:v>
                </c:pt>
                <c:pt idx="1394">
                  <c:v>9.5175627240143363</c:v>
                </c:pt>
                <c:pt idx="1395">
                  <c:v>9.5107449856733517</c:v>
                </c:pt>
                <c:pt idx="1396">
                  <c:v>9.5039370078740166</c:v>
                </c:pt>
                <c:pt idx="1397">
                  <c:v>9.4971387696709577</c:v>
                </c:pt>
                <c:pt idx="1398">
                  <c:v>9.4903502501786985</c:v>
                </c:pt>
                <c:pt idx="1399">
                  <c:v>9.4835714285714285</c:v>
                </c:pt>
                <c:pt idx="1400">
                  <c:v>9.4768022840827975</c:v>
                </c:pt>
                <c:pt idx="1401">
                  <c:v>9.470042796005707</c:v>
                </c:pt>
                <c:pt idx="1402">
                  <c:v>9.463292943692089</c:v>
                </c:pt>
                <c:pt idx="1403">
                  <c:v>9.4565527065527064</c:v>
                </c:pt>
                <c:pt idx="1404">
                  <c:v>9.4498220640569404</c:v>
                </c:pt>
                <c:pt idx="1405">
                  <c:v>9.4431009957325749</c:v>
                </c:pt>
                <c:pt idx="1406">
                  <c:v>9.4363894811655999</c:v>
                </c:pt>
                <c:pt idx="1407">
                  <c:v>9.4296875</c:v>
                </c:pt>
                <c:pt idx="1408">
                  <c:v>9.4229950319375444</c:v>
                </c:pt>
                <c:pt idx="1409">
                  <c:v>9.4163120567375884</c:v>
                </c:pt>
                <c:pt idx="1410">
                  <c:v>9.4096385542168672</c:v>
                </c:pt>
                <c:pt idx="1411">
                  <c:v>9.4029745042492916</c:v>
                </c:pt>
                <c:pt idx="1412">
                  <c:v>9.3963198867657471</c:v>
                </c:pt>
                <c:pt idx="1413">
                  <c:v>9.3896746817538901</c:v>
                </c:pt>
                <c:pt idx="1414">
                  <c:v>9.3830388692579501</c:v>
                </c:pt>
                <c:pt idx="1415">
                  <c:v>9.3764124293785311</c:v>
                </c:pt>
                <c:pt idx="1416">
                  <c:v>9.3697953422724058</c:v>
                </c:pt>
                <c:pt idx="1417">
                  <c:v>9.3631875881523268</c:v>
                </c:pt>
                <c:pt idx="1418">
                  <c:v>9.3565891472868223</c:v>
                </c:pt>
                <c:pt idx="1419">
                  <c:v>9.35</c:v>
                </c:pt>
                <c:pt idx="1420">
                  <c:v>9.3434201266713579</c:v>
                </c:pt>
                <c:pt idx="1421">
                  <c:v>9.3368495077355842</c:v>
                </c:pt>
                <c:pt idx="1422">
                  <c:v>9.3302881236823616</c:v>
                </c:pt>
                <c:pt idx="1423">
                  <c:v>9.3237359550561791</c:v>
                </c:pt>
                <c:pt idx="1424">
                  <c:v>9.3171929824561399</c:v>
                </c:pt>
                <c:pt idx="1425">
                  <c:v>9.310659186535764</c:v>
                </c:pt>
                <c:pt idx="1426">
                  <c:v>9.3041345480028035</c:v>
                </c:pt>
                <c:pt idx="1427">
                  <c:v>9.2976190476190474</c:v>
                </c:pt>
                <c:pt idx="1428">
                  <c:v>9.2911126662001404</c:v>
                </c:pt>
                <c:pt idx="1429">
                  <c:v>9.2846153846153854</c:v>
                </c:pt>
                <c:pt idx="1430">
                  <c:v>9.2781271837875607</c:v>
                </c:pt>
                <c:pt idx="1431">
                  <c:v>9.2716480446927374</c:v>
                </c:pt>
                <c:pt idx="1432">
                  <c:v>9.2651779483600833</c:v>
                </c:pt>
                <c:pt idx="1433">
                  <c:v>9.2587168758716878</c:v>
                </c:pt>
                <c:pt idx="1434">
                  <c:v>9.2522648083623693</c:v>
                </c:pt>
                <c:pt idx="1435">
                  <c:v>9.2458217270194982</c:v>
                </c:pt>
                <c:pt idx="1436">
                  <c:v>9.2393876130828119</c:v>
                </c:pt>
                <c:pt idx="1437">
                  <c:v>9.232962447844228</c:v>
                </c:pt>
                <c:pt idx="1438">
                  <c:v>9.2265462126476727</c:v>
                </c:pt>
                <c:pt idx="1439">
                  <c:v>9.2201388888888882</c:v>
                </c:pt>
                <c:pt idx="1440">
                  <c:v>9.213740458015268</c:v>
                </c:pt>
                <c:pt idx="1441">
                  <c:v>9.2073509015256594</c:v>
                </c:pt>
                <c:pt idx="1442">
                  <c:v>9.2009702009702004</c:v>
                </c:pt>
                <c:pt idx="1443">
                  <c:v>9.1945983379501381</c:v>
                </c:pt>
                <c:pt idx="1444">
                  <c:v>9.1882352941176464</c:v>
                </c:pt>
                <c:pt idx="1445">
                  <c:v>9.1818810511756563</c:v>
                </c:pt>
                <c:pt idx="1446">
                  <c:v>9.1755355908776774</c:v>
                </c:pt>
                <c:pt idx="1447">
                  <c:v>9.1691988950276251</c:v>
                </c:pt>
                <c:pt idx="1448">
                  <c:v>9.1628709454796411</c:v>
                </c:pt>
                <c:pt idx="1449">
                  <c:v>9.1565517241379304</c:v>
                </c:pt>
                <c:pt idx="1450">
                  <c:v>9.1502412129565815</c:v>
                </c:pt>
                <c:pt idx="1451">
                  <c:v>9.1439393939393945</c:v>
                </c:pt>
                <c:pt idx="1452">
                  <c:v>9.1376462491397117</c:v>
                </c:pt>
                <c:pt idx="1453">
                  <c:v>9.1313617606602477</c:v>
                </c:pt>
                <c:pt idx="1454">
                  <c:v>9.1250859106529205</c:v>
                </c:pt>
                <c:pt idx="1455">
                  <c:v>9.1188186813186807</c:v>
                </c:pt>
                <c:pt idx="1456">
                  <c:v>9.1125600549073447</c:v>
                </c:pt>
                <c:pt idx="1457">
                  <c:v>9.1063100137174207</c:v>
                </c:pt>
                <c:pt idx="1458">
                  <c:v>9.1000685400959558</c:v>
                </c:pt>
                <c:pt idx="1459">
                  <c:v>9.0938356164383567</c:v>
                </c:pt>
                <c:pt idx="1460">
                  <c:v>9.0876112251882279</c:v>
                </c:pt>
                <c:pt idx="1461">
                  <c:v>9.0813953488372086</c:v>
                </c:pt>
                <c:pt idx="1462">
                  <c:v>9.0751879699248121</c:v>
                </c:pt>
                <c:pt idx="1463">
                  <c:v>9.068989071038251</c:v>
                </c:pt>
                <c:pt idx="1464">
                  <c:v>9.0627986348122871</c:v>
                </c:pt>
                <c:pt idx="1465">
                  <c:v>9.0566166439290594</c:v>
                </c:pt>
                <c:pt idx="1466">
                  <c:v>9.0504430811179279</c:v>
                </c:pt>
                <c:pt idx="1467">
                  <c:v>9.0442779291553137</c:v>
                </c:pt>
                <c:pt idx="1468">
                  <c:v>9.0381211708645335</c:v>
                </c:pt>
                <c:pt idx="1469">
                  <c:v>9.0319727891156454</c:v>
                </c:pt>
                <c:pt idx="1470">
                  <c:v>9.0258327668252889</c:v>
                </c:pt>
                <c:pt idx="1471">
                  <c:v>9.0197010869565215</c:v>
                </c:pt>
                <c:pt idx="1472">
                  <c:v>9.0135777325186694</c:v>
                </c:pt>
                <c:pt idx="1473">
                  <c:v>9.0074626865671643</c:v>
                </c:pt>
                <c:pt idx="1474">
                  <c:v>9.0013559322033903</c:v>
                </c:pt>
                <c:pt idx="1475">
                  <c:v>8.9952574525745259</c:v>
                </c:pt>
                <c:pt idx="1476">
                  <c:v>8.9891672308733916</c:v>
                </c:pt>
                <c:pt idx="1477">
                  <c:v>8.983085250338295</c:v>
                </c:pt>
                <c:pt idx="1478">
                  <c:v>8.9770114942528743</c:v>
                </c:pt>
                <c:pt idx="1479">
                  <c:v>8.970945945945946</c:v>
                </c:pt>
                <c:pt idx="1480">
                  <c:v>8.9648885887913572</c:v>
                </c:pt>
                <c:pt idx="1481">
                  <c:v>8.9588394062078276</c:v>
                </c:pt>
                <c:pt idx="1482">
                  <c:v>8.9527983816588002</c:v>
                </c:pt>
                <c:pt idx="1483">
                  <c:v>8.946765498652292</c:v>
                </c:pt>
                <c:pt idx="1484">
                  <c:v>8.9407407407407415</c:v>
                </c:pt>
                <c:pt idx="1485">
                  <c:v>8.9347240915208612</c:v>
                </c:pt>
                <c:pt idx="1486">
                  <c:v>8.9287155346334899</c:v>
                </c:pt>
                <c:pt idx="1487">
                  <c:v>8.9227150537634401</c:v>
                </c:pt>
                <c:pt idx="1488">
                  <c:v>8.916722632639356</c:v>
                </c:pt>
                <c:pt idx="1489">
                  <c:v>8.9107382550335572</c:v>
                </c:pt>
                <c:pt idx="1490">
                  <c:v>8.9047619047619051</c:v>
                </c:pt>
                <c:pt idx="1491">
                  <c:v>8.898793565683647</c:v>
                </c:pt>
                <c:pt idx="1492">
                  <c:v>8.892833221701272</c:v>
                </c:pt>
                <c:pt idx="1493">
                  <c:v>8.8868808567603743</c:v>
                </c:pt>
                <c:pt idx="1494">
                  <c:v>8.8809364548494987</c:v>
                </c:pt>
                <c:pt idx="1495">
                  <c:v>8.875</c:v>
                </c:pt>
                <c:pt idx="1496">
                  <c:v>8.8690714762859049</c:v>
                </c:pt>
                <c:pt idx="1497">
                  <c:v>8.8631508678237658</c:v>
                </c:pt>
                <c:pt idx="1498">
                  <c:v>8.8572381587725157</c:v>
                </c:pt>
                <c:pt idx="1499">
                  <c:v>8.8513333333333328</c:v>
                </c:pt>
                <c:pt idx="1500">
                  <c:v>8.8454363757495003</c:v>
                </c:pt>
                <c:pt idx="1501">
                  <c:v>8.8395472703062588</c:v>
                </c:pt>
                <c:pt idx="1502">
                  <c:v>8.8336660013306716</c:v>
                </c:pt>
                <c:pt idx="1503">
                  <c:v>8.8277925531914896</c:v>
                </c:pt>
                <c:pt idx="1504">
                  <c:v>8.8219269102990037</c:v>
                </c:pt>
                <c:pt idx="1505">
                  <c:v>8.8160690571049134</c:v>
                </c:pt>
                <c:pt idx="1506">
                  <c:v>8.8102189781021902</c:v>
                </c:pt>
                <c:pt idx="1507">
                  <c:v>8.8043766578249336</c:v>
                </c:pt>
                <c:pt idx="1508">
                  <c:v>8.7985420808482431</c:v>
                </c:pt>
                <c:pt idx="1509">
                  <c:v>8.7927152317880797</c:v>
                </c:pt>
                <c:pt idx="1510">
                  <c:v>8.7868960953011257</c:v>
                </c:pt>
                <c:pt idx="1511">
                  <c:v>8.7810846560846567</c:v>
                </c:pt>
                <c:pt idx="1512">
                  <c:v>8.7752808988764048</c:v>
                </c:pt>
                <c:pt idx="1513">
                  <c:v>8.7694848084544255</c:v>
                </c:pt>
                <c:pt idx="1514">
                  <c:v>8.7636963696369641</c:v>
                </c:pt>
                <c:pt idx="1515">
                  <c:v>8.7579155672823212</c:v>
                </c:pt>
                <c:pt idx="1516">
                  <c:v>8.7521423862887282</c:v>
                </c:pt>
                <c:pt idx="1517">
                  <c:v>8.7463768115942031</c:v>
                </c:pt>
                <c:pt idx="1518">
                  <c:v>8.7406188281764319</c:v>
                </c:pt>
                <c:pt idx="1519">
                  <c:v>8.7348684210526315</c:v>
                </c:pt>
                <c:pt idx="1520">
                  <c:v>8.7291255752794221</c:v>
                </c:pt>
                <c:pt idx="1521">
                  <c:v>8.7233902759526938</c:v>
                </c:pt>
                <c:pt idx="1522">
                  <c:v>8.7176625082074857</c:v>
                </c:pt>
                <c:pt idx="1523">
                  <c:v>8.7119422572178475</c:v>
                </c:pt>
                <c:pt idx="1524">
                  <c:v>8.7062295081967207</c:v>
                </c:pt>
                <c:pt idx="1525">
                  <c:v>8.7005242463958066</c:v>
                </c:pt>
                <c:pt idx="1526">
                  <c:v>8.6948264571054352</c:v>
                </c:pt>
                <c:pt idx="1527">
                  <c:v>8.6891361256544499</c:v>
                </c:pt>
                <c:pt idx="1528">
                  <c:v>8.6834532374100721</c:v>
                </c:pt>
                <c:pt idx="1529">
                  <c:v>8.6777777777777771</c:v>
                </c:pt>
                <c:pt idx="1530">
                  <c:v>8.6721097322011751</c:v>
                </c:pt>
                <c:pt idx="1531">
                  <c:v>8.6664490861618795</c:v>
                </c:pt>
                <c:pt idx="1532">
                  <c:v>8.6607958251793864</c:v>
                </c:pt>
                <c:pt idx="1533">
                  <c:v>8.655149934810952</c:v>
                </c:pt>
                <c:pt idx="1534">
                  <c:v>8.6495114006514662</c:v>
                </c:pt>
                <c:pt idx="1535">
                  <c:v>8.6438802083333339</c:v>
                </c:pt>
                <c:pt idx="1536">
                  <c:v>8.6382563435263506</c:v>
                </c:pt>
                <c:pt idx="1537">
                  <c:v>8.6326397919375815</c:v>
                </c:pt>
                <c:pt idx="1538">
                  <c:v>8.6270305393112405</c:v>
                </c:pt>
                <c:pt idx="1539">
                  <c:v>8.6214285714285719</c:v>
                </c:pt>
                <c:pt idx="1540">
                  <c:v>8.6158338741077216</c:v>
                </c:pt>
                <c:pt idx="1541">
                  <c:v>8.6102464332036313</c:v>
                </c:pt>
                <c:pt idx="1542">
                  <c:v>8.6046662346079064</c:v>
                </c:pt>
                <c:pt idx="1543">
                  <c:v>8.5990932642487046</c:v>
                </c:pt>
                <c:pt idx="1544">
                  <c:v>8.5935275080906148</c:v>
                </c:pt>
                <c:pt idx="1545">
                  <c:v>8.5879689521345401</c:v>
                </c:pt>
                <c:pt idx="1546">
                  <c:v>8.5824175824175821</c:v>
                </c:pt>
                <c:pt idx="1547">
                  <c:v>8.5768733850129202</c:v>
                </c:pt>
                <c:pt idx="1548">
                  <c:v>8.5713363460296961</c:v>
                </c:pt>
                <c:pt idx="1549">
                  <c:v>8.5658064516129038</c:v>
                </c:pt>
                <c:pt idx="1550">
                  <c:v>8.5602836879432616</c:v>
                </c:pt>
                <c:pt idx="1551">
                  <c:v>8.5547680412371125</c:v>
                </c:pt>
                <c:pt idx="1552">
                  <c:v>8.5492594977462968</c:v>
                </c:pt>
                <c:pt idx="1553">
                  <c:v>8.5437580437580429</c:v>
                </c:pt>
                <c:pt idx="1554">
                  <c:v>8.5382636655948545</c:v>
                </c:pt>
                <c:pt idx="1555">
                  <c:v>8.5327763496143962</c:v>
                </c:pt>
                <c:pt idx="1556">
                  <c:v>8.5272960822093768</c:v>
                </c:pt>
                <c:pt idx="1557">
                  <c:v>8.521822849807446</c:v>
                </c:pt>
                <c:pt idx="1558">
                  <c:v>8.5163566388710716</c:v>
                </c:pt>
                <c:pt idx="1559">
                  <c:v>8.5108974358974354</c:v>
                </c:pt>
                <c:pt idx="1560">
                  <c:v>8.5054452274183223</c:v>
                </c:pt>
                <c:pt idx="1561">
                  <c:v>8.5</c:v>
                </c:pt>
                <c:pt idx="1562">
                  <c:v>8.4945617402431228</c:v>
                </c:pt>
                <c:pt idx="1563">
                  <c:v>8.4891304347826093</c:v>
                </c:pt>
                <c:pt idx="1564">
                  <c:v>8.4837060702875391</c:v>
                </c:pt>
                <c:pt idx="1565">
                  <c:v>8.4782886334610481</c:v>
                </c:pt>
                <c:pt idx="1566">
                  <c:v>8.4728781110402043</c:v>
                </c:pt>
                <c:pt idx="1567">
                  <c:v>8.4674744897959187</c:v>
                </c:pt>
                <c:pt idx="1568">
                  <c:v>8.4620777565328229</c:v>
                </c:pt>
                <c:pt idx="1569">
                  <c:v>8.4566878980891715</c:v>
                </c:pt>
                <c:pt idx="1570">
                  <c:v>8.4513049013367283</c:v>
                </c:pt>
                <c:pt idx="1571">
                  <c:v>8.4459287531806613</c:v>
                </c:pt>
                <c:pt idx="1572">
                  <c:v>8.44055944055944</c:v>
                </c:pt>
                <c:pt idx="1573">
                  <c:v>8.4351969504447268</c:v>
                </c:pt>
                <c:pt idx="1574">
                  <c:v>8.429841269841269</c:v>
                </c:pt>
                <c:pt idx="1575">
                  <c:v>8.4244923857868024</c:v>
                </c:pt>
                <c:pt idx="1576">
                  <c:v>8.4191502853519342</c:v>
                </c:pt>
                <c:pt idx="1577">
                  <c:v>8.413814955640051</c:v>
                </c:pt>
                <c:pt idx="1578">
                  <c:v>8.4084863837872064</c:v>
                </c:pt>
                <c:pt idx="1579">
                  <c:v>8.4031645569620252</c:v>
                </c:pt>
                <c:pt idx="1580">
                  <c:v>8.3978494623655919</c:v>
                </c:pt>
                <c:pt idx="1581">
                  <c:v>8.3925410872313524</c:v>
                </c:pt>
                <c:pt idx="1582">
                  <c:v>8.3872394188250166</c:v>
                </c:pt>
                <c:pt idx="1583">
                  <c:v>8.3819444444444446</c:v>
                </c:pt>
                <c:pt idx="1584">
                  <c:v>8.3766561514195583</c:v>
                </c:pt>
                <c:pt idx="1585">
                  <c:v>8.3713745271122324</c:v>
                </c:pt>
                <c:pt idx="1586">
                  <c:v>8.3660995589161935</c:v>
                </c:pt>
                <c:pt idx="1587">
                  <c:v>8.3608312342569278</c:v>
                </c:pt>
                <c:pt idx="1588">
                  <c:v>8.3555695405915671</c:v>
                </c:pt>
                <c:pt idx="1589">
                  <c:v>8.3503144654088057</c:v>
                </c:pt>
                <c:pt idx="1590">
                  <c:v>8.3450659962287865</c:v>
                </c:pt>
                <c:pt idx="1591">
                  <c:v>8.3398241206030157</c:v>
                </c:pt>
                <c:pt idx="1592">
                  <c:v>8.3345888261142491</c:v>
                </c:pt>
                <c:pt idx="1593">
                  <c:v>8.3293601003764124</c:v>
                </c:pt>
                <c:pt idx="1594">
                  <c:v>8.3241379310344836</c:v>
                </c:pt>
                <c:pt idx="1595">
                  <c:v>8.3189223057644117</c:v>
                </c:pt>
                <c:pt idx="1596">
                  <c:v>8.3137132122730115</c:v>
                </c:pt>
                <c:pt idx="1597">
                  <c:v>8.3085106382978715</c:v>
                </c:pt>
                <c:pt idx="1598">
                  <c:v>8.3033145716072543</c:v>
                </c:pt>
                <c:pt idx="1599">
                  <c:v>8.2981250000000006</c:v>
                </c:pt>
                <c:pt idx="1600">
                  <c:v>8.2929419113054337</c:v>
                </c:pt>
                <c:pt idx="1601">
                  <c:v>8.2877652933832717</c:v>
                </c:pt>
                <c:pt idx="1602">
                  <c:v>8.2825951341235182</c:v>
                </c:pt>
                <c:pt idx="1603">
                  <c:v>8.2774314214463836</c:v>
                </c:pt>
                <c:pt idx="1604">
                  <c:v>8.2722741433021802</c:v>
                </c:pt>
                <c:pt idx="1605">
                  <c:v>8.2671232876712324</c:v>
                </c:pt>
                <c:pt idx="1606">
                  <c:v>8.2619788425637832</c:v>
                </c:pt>
                <c:pt idx="1607">
                  <c:v>8.2568407960199011</c:v>
                </c:pt>
                <c:pt idx="1608">
                  <c:v>8.2517091361093851</c:v>
                </c:pt>
                <c:pt idx="1609">
                  <c:v>8.2465838509316765</c:v>
                </c:pt>
                <c:pt idx="1610">
                  <c:v>8.2414649286157662</c:v>
                </c:pt>
                <c:pt idx="1611">
                  <c:v>8.236352357320099</c:v>
                </c:pt>
                <c:pt idx="1612">
                  <c:v>8.2312461252324862</c:v>
                </c:pt>
                <c:pt idx="1613">
                  <c:v>8.226146220570012</c:v>
                </c:pt>
                <c:pt idx="1614">
                  <c:v>8.2210526315789476</c:v>
                </c:pt>
                <c:pt idx="1615">
                  <c:v>8.215965346534654</c:v>
                </c:pt>
                <c:pt idx="1616">
                  <c:v>8.2108843537414966</c:v>
                </c:pt>
                <c:pt idx="1617">
                  <c:v>8.2058096415327562</c:v>
                </c:pt>
                <c:pt idx="1618">
                  <c:v>8.2007411982705367</c:v>
                </c:pt>
                <c:pt idx="1619">
                  <c:v>8.1956790123456784</c:v>
                </c:pt>
                <c:pt idx="1620">
                  <c:v>8.1906230721776687</c:v>
                </c:pt>
                <c:pt idx="1621">
                  <c:v>8.18557336621455</c:v>
                </c:pt>
                <c:pt idx="1622">
                  <c:v>8.1805298829328397</c:v>
                </c:pt>
                <c:pt idx="1623">
                  <c:v>8.1754926108374377</c:v>
                </c:pt>
                <c:pt idx="1624">
                  <c:v>8.170461538461538</c:v>
                </c:pt>
                <c:pt idx="1625">
                  <c:v>8.1654366543665429</c:v>
                </c:pt>
                <c:pt idx="1626">
                  <c:v>8.1604179471419798</c:v>
                </c:pt>
                <c:pt idx="1627">
                  <c:v>8.1554054054054053</c:v>
                </c:pt>
                <c:pt idx="1628">
                  <c:v>8.1503990178023322</c:v>
                </c:pt>
                <c:pt idx="1629">
                  <c:v>8.1453987730061357</c:v>
                </c:pt>
                <c:pt idx="1630">
                  <c:v>8.140404659717964</c:v>
                </c:pt>
                <c:pt idx="1631">
                  <c:v>8.1354166666666661</c:v>
                </c:pt>
                <c:pt idx="1632">
                  <c:v>8.1304347826086953</c:v>
                </c:pt>
                <c:pt idx="1633">
                  <c:v>8.1254589963280299</c:v>
                </c:pt>
                <c:pt idx="1634">
                  <c:v>8.1204892966360855</c:v>
                </c:pt>
                <c:pt idx="1635">
                  <c:v>8.1155256723716374</c:v>
                </c:pt>
                <c:pt idx="1636">
                  <c:v>8.1105681124007329</c:v>
                </c:pt>
                <c:pt idx="1637">
                  <c:v>8.1056166056166052</c:v>
                </c:pt>
                <c:pt idx="1638">
                  <c:v>8.1006711409395979</c:v>
                </c:pt>
                <c:pt idx="1639">
                  <c:v>8.0957317073170731</c:v>
                </c:pt>
                <c:pt idx="1640">
                  <c:v>8.0907982937233403</c:v>
                </c:pt>
                <c:pt idx="1641">
                  <c:v>8.0858708891595619</c:v>
                </c:pt>
                <c:pt idx="1642">
                  <c:v>8.0809494826536827</c:v>
                </c:pt>
                <c:pt idx="1643">
                  <c:v>8.0760340632603409</c:v>
                </c:pt>
                <c:pt idx="1644">
                  <c:v>8.0711246200607896</c:v>
                </c:pt>
                <c:pt idx="1645">
                  <c:v>8.0662211421628189</c:v>
                </c:pt>
                <c:pt idx="1646">
                  <c:v>8.0613236187006674</c:v>
                </c:pt>
                <c:pt idx="1647">
                  <c:v>8.0564320388349522</c:v>
                </c:pt>
                <c:pt idx="1648">
                  <c:v>8.0515463917525771</c:v>
                </c:pt>
                <c:pt idx="1649">
                  <c:v>8.0466666666666669</c:v>
                </c:pt>
                <c:pt idx="1650">
                  <c:v>8.0417928528164744</c:v>
                </c:pt>
                <c:pt idx="1651">
                  <c:v>8.0369249394673119</c:v>
                </c:pt>
                <c:pt idx="1652">
                  <c:v>8.0320629159104655</c:v>
                </c:pt>
                <c:pt idx="1653">
                  <c:v>8.0272067714631206</c:v>
                </c:pt>
                <c:pt idx="1654">
                  <c:v>8.0223564954682782</c:v>
                </c:pt>
                <c:pt idx="1655">
                  <c:v>8.0175120772946862</c:v>
                </c:pt>
                <c:pt idx="1656">
                  <c:v>8.0126735063367533</c:v>
                </c:pt>
                <c:pt idx="1657">
                  <c:v>8.0078407720144753</c:v>
                </c:pt>
                <c:pt idx="1658">
                  <c:v>8.0030138637733579</c:v>
                </c:pt>
                <c:pt idx="1659">
                  <c:v>7.9981927710843372</c:v>
                </c:pt>
                <c:pt idx="1660">
                  <c:v>7.9933774834437088</c:v>
                </c:pt>
                <c:pt idx="1661">
                  <c:v>7.9885679903730447</c:v>
                </c:pt>
                <c:pt idx="1662">
                  <c:v>7.9837642814191216</c:v>
                </c:pt>
                <c:pt idx="1663">
                  <c:v>7.9789663461538458</c:v>
                </c:pt>
                <c:pt idx="1664">
                  <c:v>7.9741741741741743</c:v>
                </c:pt>
                <c:pt idx="1665">
                  <c:v>7.9693877551020407</c:v>
                </c:pt>
                <c:pt idx="1666">
                  <c:v>7.9646070785842831</c:v>
                </c:pt>
                <c:pt idx="1667">
                  <c:v>7.959832134292566</c:v>
                </c:pt>
                <c:pt idx="1668">
                  <c:v>7.9550629119233074</c:v>
                </c:pt>
                <c:pt idx="1669">
                  <c:v>7.9502994011976051</c:v>
                </c:pt>
                <c:pt idx="1670">
                  <c:v>7.9455415918611614</c:v>
                </c:pt>
                <c:pt idx="1671">
                  <c:v>7.9407894736842106</c:v>
                </c:pt>
                <c:pt idx="1672">
                  <c:v>7.9360430364614469</c:v>
                </c:pt>
                <c:pt idx="1673">
                  <c:v>7.9313022700119475</c:v>
                </c:pt>
                <c:pt idx="1674">
                  <c:v>7.9265671641791045</c:v>
                </c:pt>
                <c:pt idx="1675">
                  <c:v>7.9218377088305489</c:v>
                </c:pt>
                <c:pt idx="1676">
                  <c:v>7.9171138938580796</c:v>
                </c:pt>
                <c:pt idx="1677">
                  <c:v>7.9123957091775923</c:v>
                </c:pt>
                <c:pt idx="1678">
                  <c:v>7.9076831447290052</c:v>
                </c:pt>
                <c:pt idx="1679">
                  <c:v>7.9029761904761902</c:v>
                </c:pt>
                <c:pt idx="1680">
                  <c:v>7.8982748364069009</c:v>
                </c:pt>
                <c:pt idx="1681">
                  <c:v>7.8935790725326989</c:v>
                </c:pt>
                <c:pt idx="1682">
                  <c:v>7.8888888888888893</c:v>
                </c:pt>
                <c:pt idx="1683">
                  <c:v>7.8842042755344419</c:v>
                </c:pt>
                <c:pt idx="1684">
                  <c:v>7.879525222551929</c:v>
                </c:pt>
                <c:pt idx="1685">
                  <c:v>7.8748517200474497</c:v>
                </c:pt>
                <c:pt idx="1686">
                  <c:v>7.8701837581505627</c:v>
                </c:pt>
                <c:pt idx="1687">
                  <c:v>7.8655213270142177</c:v>
                </c:pt>
                <c:pt idx="1688">
                  <c:v>7.8608644168146835</c:v>
                </c:pt>
                <c:pt idx="1689">
                  <c:v>7.8562130177514797</c:v>
                </c:pt>
                <c:pt idx="1690">
                  <c:v>7.8515671200473092</c:v>
                </c:pt>
                <c:pt idx="1691">
                  <c:v>7.8469267139479904</c:v>
                </c:pt>
                <c:pt idx="1692">
                  <c:v>7.8422917897223865</c:v>
                </c:pt>
                <c:pt idx="1693">
                  <c:v>7.837662337662338</c:v>
                </c:pt>
                <c:pt idx="1694">
                  <c:v>7.8330383480825958</c:v>
                </c:pt>
                <c:pt idx="1695">
                  <c:v>7.8284198113207548</c:v>
                </c:pt>
                <c:pt idx="1696">
                  <c:v>7.8238067177371828</c:v>
                </c:pt>
                <c:pt idx="1697">
                  <c:v>7.8191990577149584</c:v>
                </c:pt>
                <c:pt idx="1698">
                  <c:v>7.8145968216597996</c:v>
                </c:pt>
                <c:pt idx="1699">
                  <c:v>7.81</c:v>
                </c:pt>
                <c:pt idx="1700">
                  <c:v>7.8054085831863613</c:v>
                </c:pt>
                <c:pt idx="1701">
                  <c:v>7.8008225616921267</c:v>
                </c:pt>
                <c:pt idx="1702">
                  <c:v>7.7962419260129181</c:v>
                </c:pt>
                <c:pt idx="1703">
                  <c:v>7.791666666666667</c:v>
                </c:pt>
                <c:pt idx="1704">
                  <c:v>7.7870967741935484</c:v>
                </c:pt>
                <c:pt idx="1705">
                  <c:v>7.7825322391559206</c:v>
                </c:pt>
                <c:pt idx="1706">
                  <c:v>7.777973052138254</c:v>
                </c:pt>
                <c:pt idx="1707">
                  <c:v>7.7734192037470722</c:v>
                </c:pt>
                <c:pt idx="1708">
                  <c:v>7.7688706846108833</c:v>
                </c:pt>
                <c:pt idx="1709">
                  <c:v>7.7643274853801172</c:v>
                </c:pt>
                <c:pt idx="1710">
                  <c:v>7.7597895967270603</c:v>
                </c:pt>
                <c:pt idx="1711">
                  <c:v>7.7552570093457946</c:v>
                </c:pt>
                <c:pt idx="1712">
                  <c:v>7.750729713952131</c:v>
                </c:pt>
                <c:pt idx="1713">
                  <c:v>7.7462077012835469</c:v>
                </c:pt>
                <c:pt idx="1714">
                  <c:v>7.741690962099125</c:v>
                </c:pt>
                <c:pt idx="1715">
                  <c:v>7.7371794871794872</c:v>
                </c:pt>
                <c:pt idx="1716">
                  <c:v>7.7326732673267324</c:v>
                </c:pt>
                <c:pt idx="1717">
                  <c:v>7.7281722933643771</c:v>
                </c:pt>
                <c:pt idx="1718">
                  <c:v>7.7236765561372893</c:v>
                </c:pt>
                <c:pt idx="1719">
                  <c:v>7.719186046511628</c:v>
                </c:pt>
                <c:pt idx="1720">
                  <c:v>7.7147007553747819</c:v>
                </c:pt>
                <c:pt idx="1721">
                  <c:v>7.7102206736353081</c:v>
                </c:pt>
                <c:pt idx="1722">
                  <c:v>7.7057457922228672</c:v>
                </c:pt>
                <c:pt idx="1723">
                  <c:v>7.7012761020881673</c:v>
                </c:pt>
                <c:pt idx="1724">
                  <c:v>7.6968115942028987</c:v>
                </c:pt>
                <c:pt idx="1725">
                  <c:v>7.6923522595596756</c:v>
                </c:pt>
                <c:pt idx="1726">
                  <c:v>7.6878980891719744</c:v>
                </c:pt>
                <c:pt idx="1727">
                  <c:v>7.6834490740740744</c:v>
                </c:pt>
                <c:pt idx="1728">
                  <c:v>7.679005205320995</c:v>
                </c:pt>
                <c:pt idx="1729">
                  <c:v>7.6745664739884392</c:v>
                </c:pt>
                <c:pt idx="1730">
                  <c:v>7.6701328711727328</c:v>
                </c:pt>
                <c:pt idx="1731">
                  <c:v>7.665704387990762</c:v>
                </c:pt>
                <c:pt idx="1732">
                  <c:v>7.6612810155799194</c:v>
                </c:pt>
                <c:pt idx="1733">
                  <c:v>7.6568627450980395</c:v>
                </c:pt>
                <c:pt idx="1734">
                  <c:v>7.6524495677233428</c:v>
                </c:pt>
                <c:pt idx="1735">
                  <c:v>7.6480414746543781</c:v>
                </c:pt>
                <c:pt idx="1736">
                  <c:v>7.6436384571099598</c:v>
                </c:pt>
                <c:pt idx="1737">
                  <c:v>7.6392405063291138</c:v>
                </c:pt>
                <c:pt idx="1738">
                  <c:v>7.6348476135710177</c:v>
                </c:pt>
                <c:pt idx="1739">
                  <c:v>7.6304597701149426</c:v>
                </c:pt>
                <c:pt idx="1740">
                  <c:v>7.6260769672601949</c:v>
                </c:pt>
                <c:pt idx="1741">
                  <c:v>7.6216991963260616</c:v>
                </c:pt>
                <c:pt idx="1742">
                  <c:v>7.6173264486517498</c:v>
                </c:pt>
                <c:pt idx="1743">
                  <c:v>7.6129587155963305</c:v>
                </c:pt>
                <c:pt idx="1744">
                  <c:v>7.6085959885386822</c:v>
                </c:pt>
                <c:pt idx="1745">
                  <c:v>7.6042382588774338</c:v>
                </c:pt>
                <c:pt idx="1746">
                  <c:v>7.5998855180309102</c:v>
                </c:pt>
                <c:pt idx="1747">
                  <c:v>7.5955377574370706</c:v>
                </c:pt>
                <c:pt idx="1748">
                  <c:v>7.5911949685534594</c:v>
                </c:pt>
                <c:pt idx="1749">
                  <c:v>7.5868571428571432</c:v>
                </c:pt>
                <c:pt idx="1750">
                  <c:v>7.5825242718446599</c:v>
                </c:pt>
                <c:pt idx="1751">
                  <c:v>7.5781963470319633</c:v>
                </c:pt>
                <c:pt idx="1752">
                  <c:v>7.5738733599543639</c:v>
                </c:pt>
                <c:pt idx="1753">
                  <c:v>7.569555302166477</c:v>
                </c:pt>
                <c:pt idx="1754">
                  <c:v>7.5652421652421653</c:v>
                </c:pt>
                <c:pt idx="1755">
                  <c:v>7.5609339407744871</c:v>
                </c:pt>
                <c:pt idx="1756">
                  <c:v>7.5566306203756399</c:v>
                </c:pt>
                <c:pt idx="1757">
                  <c:v>7.5523321956769056</c:v>
                </c:pt>
                <c:pt idx="1758">
                  <c:v>7.5480386583285961</c:v>
                </c:pt>
                <c:pt idx="1759">
                  <c:v>7.5437500000000002</c:v>
                </c:pt>
                <c:pt idx="1760">
                  <c:v>7.5394662123793301</c:v>
                </c:pt>
                <c:pt idx="1761">
                  <c:v>7.5351872871736667</c:v>
                </c:pt>
                <c:pt idx="1762">
                  <c:v>7.530913216108905</c:v>
                </c:pt>
                <c:pt idx="1763">
                  <c:v>7.5266439909297054</c:v>
                </c:pt>
                <c:pt idx="1764">
                  <c:v>7.5223796033994335</c:v>
                </c:pt>
                <c:pt idx="1765">
                  <c:v>7.5181200453001136</c:v>
                </c:pt>
                <c:pt idx="1766">
                  <c:v>7.5138653084323712</c:v>
                </c:pt>
                <c:pt idx="1767">
                  <c:v>7.509615384615385</c:v>
                </c:pt>
                <c:pt idx="1768">
                  <c:v>7.5053702656868291</c:v>
                </c:pt>
                <c:pt idx="1769">
                  <c:v>7.5011299435028249</c:v>
                </c:pt>
                <c:pt idx="1770">
                  <c:v>7.4968944099378882</c:v>
                </c:pt>
                <c:pt idx="1771">
                  <c:v>7.4926636568848757</c:v>
                </c:pt>
                <c:pt idx="1772">
                  <c:v>7.4884376762549349</c:v>
                </c:pt>
                <c:pt idx="1773">
                  <c:v>7.4842164599774517</c:v>
                </c:pt>
                <c:pt idx="1774">
                  <c:v>7.48</c:v>
                </c:pt>
                <c:pt idx="1775">
                  <c:v>7.475788288288288</c:v>
                </c:pt>
                <c:pt idx="1776">
                  <c:v>7.4715813168261116</c:v>
                </c:pt>
                <c:pt idx="1777">
                  <c:v>7.4673790776152984</c:v>
                </c:pt>
                <c:pt idx="1778">
                  <c:v>7.4631815626756604</c:v>
                </c:pt>
                <c:pt idx="1779">
                  <c:v>7.4589887640449435</c:v>
                </c:pt>
                <c:pt idx="1780">
                  <c:v>7.4548006737787755</c:v>
                </c:pt>
                <c:pt idx="1781">
                  <c:v>7.4506172839506171</c:v>
                </c:pt>
                <c:pt idx="1782">
                  <c:v>7.4464385866517109</c:v>
                </c:pt>
                <c:pt idx="1783">
                  <c:v>7.4422645739910314</c:v>
                </c:pt>
                <c:pt idx="1784">
                  <c:v>7.4380952380952383</c:v>
                </c:pt>
                <c:pt idx="1785">
                  <c:v>7.4339305711086228</c:v>
                </c:pt>
                <c:pt idx="1786">
                  <c:v>7.4297705651930608</c:v>
                </c:pt>
                <c:pt idx="1787">
                  <c:v>7.4256152125279646</c:v>
                </c:pt>
                <c:pt idx="1788">
                  <c:v>7.4214645053102295</c:v>
                </c:pt>
                <c:pt idx="1789">
                  <c:v>7.4173184357541899</c:v>
                </c:pt>
                <c:pt idx="1790">
                  <c:v>7.4131769960915692</c:v>
                </c:pt>
                <c:pt idx="1791">
                  <c:v>7.4090401785714288</c:v>
                </c:pt>
                <c:pt idx="1792">
                  <c:v>7.404907975460123</c:v>
                </c:pt>
                <c:pt idx="1793">
                  <c:v>7.4007803790412483</c:v>
                </c:pt>
                <c:pt idx="1794">
                  <c:v>7.3966573816155989</c:v>
                </c:pt>
                <c:pt idx="1795">
                  <c:v>7.3925389755011137</c:v>
                </c:pt>
                <c:pt idx="1796">
                  <c:v>7.3884251530328324</c:v>
                </c:pt>
                <c:pt idx="1797">
                  <c:v>7.3843159065628479</c:v>
                </c:pt>
                <c:pt idx="1798">
                  <c:v>7.3802112284602561</c:v>
                </c:pt>
                <c:pt idx="1799">
                  <c:v>7.3761111111111113</c:v>
                </c:pt>
                <c:pt idx="1800">
                  <c:v>7.3720155469183783</c:v>
                </c:pt>
                <c:pt idx="1801">
                  <c:v>7.367924528301887</c:v>
                </c:pt>
                <c:pt idx="1802">
                  <c:v>7.3638380476982803</c:v>
                </c:pt>
                <c:pt idx="1803">
                  <c:v>7.3597560975609753</c:v>
                </c:pt>
                <c:pt idx="1804">
                  <c:v>7.3556786703601107</c:v>
                </c:pt>
                <c:pt idx="1805">
                  <c:v>7.3516057585825028</c:v>
                </c:pt>
                <c:pt idx="1806">
                  <c:v>7.3475373547315996</c:v>
                </c:pt>
                <c:pt idx="1807">
                  <c:v>7.3434734513274336</c:v>
                </c:pt>
                <c:pt idx="1808">
                  <c:v>7.3394140409065782</c:v>
                </c:pt>
                <c:pt idx="1809">
                  <c:v>7.3353591160220999</c:v>
                </c:pt>
                <c:pt idx="1810">
                  <c:v>7.3313086692435121</c:v>
                </c:pt>
                <c:pt idx="1811">
                  <c:v>7.3272626931567331</c:v>
                </c:pt>
                <c:pt idx="1812">
                  <c:v>7.3232211803640377</c:v>
                </c:pt>
                <c:pt idx="1813">
                  <c:v>7.3191841234840131</c:v>
                </c:pt>
                <c:pt idx="1814">
                  <c:v>7.3151515151515154</c:v>
                </c:pt>
                <c:pt idx="1815">
                  <c:v>7.3111233480176212</c:v>
                </c:pt>
                <c:pt idx="1816">
                  <c:v>7.3070996147495872</c:v>
                </c:pt>
                <c:pt idx="1817">
                  <c:v>7.3030803080308031</c:v>
                </c:pt>
                <c:pt idx="1818">
                  <c:v>7.2990654205607477</c:v>
                </c:pt>
                <c:pt idx="1819">
                  <c:v>7.2950549450549449</c:v>
                </c:pt>
                <c:pt idx="1820">
                  <c:v>7.29104887424492</c:v>
                </c:pt>
                <c:pt idx="1821">
                  <c:v>7.2870472008781562</c:v>
                </c:pt>
                <c:pt idx="1822">
                  <c:v>7.2830499177180474</c:v>
                </c:pt>
                <c:pt idx="1823">
                  <c:v>7.2790570175438596</c:v>
                </c:pt>
                <c:pt idx="1824">
                  <c:v>7.2750684931506848</c:v>
                </c:pt>
                <c:pt idx="1825">
                  <c:v>7.2710843373493974</c:v>
                </c:pt>
                <c:pt idx="1826">
                  <c:v>7.2671045429666119</c:v>
                </c:pt>
                <c:pt idx="1827">
                  <c:v>7.2631291028446388</c:v>
                </c:pt>
                <c:pt idx="1828">
                  <c:v>7.2591580098414434</c:v>
                </c:pt>
                <c:pt idx="1829">
                  <c:v>7.2551912568306012</c:v>
                </c:pt>
                <c:pt idx="1830">
                  <c:v>7.2512288367012561</c:v>
                </c:pt>
                <c:pt idx="1831">
                  <c:v>7.2472707423580784</c:v>
                </c:pt>
                <c:pt idx="1832">
                  <c:v>7.2433169667212223</c:v>
                </c:pt>
                <c:pt idx="1833">
                  <c:v>7.2393675027262816</c:v>
                </c:pt>
                <c:pt idx="1834">
                  <c:v>7.2354223433242506</c:v>
                </c:pt>
                <c:pt idx="1835">
                  <c:v>7.2314814814814818</c:v>
                </c:pt>
                <c:pt idx="1836">
                  <c:v>7.227544910179641</c:v>
                </c:pt>
                <c:pt idx="1837">
                  <c:v>7.2236126224156694</c:v>
                </c:pt>
                <c:pt idx="1838">
                  <c:v>7.2196846112017399</c:v>
                </c:pt>
                <c:pt idx="1839">
                  <c:v>7.2157608695652176</c:v>
                </c:pt>
                <c:pt idx="1840">
                  <c:v>7.2118413905486145</c:v>
                </c:pt>
                <c:pt idx="1841">
                  <c:v>7.2079261672095551</c:v>
                </c:pt>
                <c:pt idx="1842">
                  <c:v>7.2040151926207274</c:v>
                </c:pt>
                <c:pt idx="1843">
                  <c:v>7.2001084598698482</c:v>
                </c:pt>
                <c:pt idx="1844">
                  <c:v>7.1962059620596204</c:v>
                </c:pt>
                <c:pt idx="1845">
                  <c:v>7.1923076923076925</c:v>
                </c:pt>
                <c:pt idx="1846">
                  <c:v>7.1884136437466157</c:v>
                </c:pt>
                <c:pt idx="1847">
                  <c:v>7.1845238095238093</c:v>
                </c:pt>
                <c:pt idx="1848">
                  <c:v>7.1806381828015144</c:v>
                </c:pt>
                <c:pt idx="1849">
                  <c:v>7.1767567567567569</c:v>
                </c:pt>
                <c:pt idx="1850">
                  <c:v>7.1728795245813073</c:v>
                </c:pt>
                <c:pt idx="1851">
                  <c:v>7.1690064794816415</c:v>
                </c:pt>
                <c:pt idx="1852">
                  <c:v>7.1651376146788994</c:v>
                </c:pt>
                <c:pt idx="1853">
                  <c:v>7.1612729234088457</c:v>
                </c:pt>
                <c:pt idx="1854">
                  <c:v>7.1574123989218332</c:v>
                </c:pt>
                <c:pt idx="1855">
                  <c:v>7.1535560344827589</c:v>
                </c:pt>
                <c:pt idx="1856">
                  <c:v>7.1497038233710288</c:v>
                </c:pt>
                <c:pt idx="1857">
                  <c:v>7.1458557588805167</c:v>
                </c:pt>
                <c:pt idx="1858">
                  <c:v>7.1420118343195265</c:v>
                </c:pt>
                <c:pt idx="1859">
                  <c:v>7.1381720430107523</c:v>
                </c:pt>
                <c:pt idx="1860">
                  <c:v>7.1343363782912412</c:v>
                </c:pt>
                <c:pt idx="1861">
                  <c:v>7.1305048335123526</c:v>
                </c:pt>
                <c:pt idx="1862">
                  <c:v>7.1266774020397206</c:v>
                </c:pt>
                <c:pt idx="1863">
                  <c:v>7.1228540772532192</c:v>
                </c:pt>
                <c:pt idx="1864">
                  <c:v>7.1190348525469167</c:v>
                </c:pt>
                <c:pt idx="1865">
                  <c:v>7.115219721329046</c:v>
                </c:pt>
                <c:pt idx="1866">
                  <c:v>7.1114086770219602</c:v>
                </c:pt>
                <c:pt idx="1867">
                  <c:v>7.1076017130620981</c:v>
                </c:pt>
                <c:pt idx="1868">
                  <c:v>7.1037988228999467</c:v>
                </c:pt>
                <c:pt idx="1869">
                  <c:v>7.1</c:v>
                </c:pt>
                <c:pt idx="1870">
                  <c:v>7.096205237840727</c:v>
                </c:pt>
                <c:pt idx="1871">
                  <c:v>7.0924145299145298</c:v>
                </c:pt>
                <c:pt idx="1872">
                  <c:v>7.0886278697277092</c:v>
                </c:pt>
                <c:pt idx="1873">
                  <c:v>7.0848452508004272</c:v>
                </c:pt>
                <c:pt idx="1874">
                  <c:v>7.0810666666666666</c:v>
                </c:pt>
                <c:pt idx="1875">
                  <c:v>7.0772921108742004</c:v>
                </c:pt>
                <c:pt idx="1876">
                  <c:v>7.0735215769845494</c:v>
                </c:pt>
                <c:pt idx="1877">
                  <c:v>7.0697550585729498</c:v>
                </c:pt>
                <c:pt idx="1878">
                  <c:v>7.0659925492283131</c:v>
                </c:pt>
                <c:pt idx="1879">
                  <c:v>7.0622340425531913</c:v>
                </c:pt>
                <c:pt idx="1880">
                  <c:v>7.0584795321637426</c:v>
                </c:pt>
                <c:pt idx="1881">
                  <c:v>7.0547290116896919</c:v>
                </c:pt>
                <c:pt idx="1882">
                  <c:v>7.0509824747742966</c:v>
                </c:pt>
                <c:pt idx="1883">
                  <c:v>7.0472399150743099</c:v>
                </c:pt>
                <c:pt idx="1884">
                  <c:v>7.0435013262599471</c:v>
                </c:pt>
                <c:pt idx="1885">
                  <c:v>7.0397667020148464</c:v>
                </c:pt>
                <c:pt idx="1886">
                  <c:v>7.0360360360360357</c:v>
                </c:pt>
                <c:pt idx="1887">
                  <c:v>7.0323093220338979</c:v>
                </c:pt>
                <c:pt idx="1888">
                  <c:v>7.0285865537321337</c:v>
                </c:pt>
                <c:pt idx="1889">
                  <c:v>7.0248677248677245</c:v>
                </c:pt>
                <c:pt idx="1890">
                  <c:v>7.0211528291909042</c:v>
                </c:pt>
                <c:pt idx="1891">
                  <c:v>7.0174418604651159</c:v>
                </c:pt>
                <c:pt idx="1892">
                  <c:v>7.0137348124669838</c:v>
                </c:pt>
                <c:pt idx="1893">
                  <c:v>7.0100316789862722</c:v>
                </c:pt>
                <c:pt idx="1894">
                  <c:v>7.0063324538258573</c:v>
                </c:pt>
                <c:pt idx="1895">
                  <c:v>7.0026371308016877</c:v>
                </c:pt>
                <c:pt idx="1896">
                  <c:v>6.998945703742752</c:v>
                </c:pt>
                <c:pt idx="1897">
                  <c:v>6.9952581664910429</c:v>
                </c:pt>
                <c:pt idx="1898">
                  <c:v>6.9915745129015274</c:v>
                </c:pt>
                <c:pt idx="1899">
                  <c:v>6.9878947368421054</c:v>
                </c:pt>
                <c:pt idx="1900">
                  <c:v>6.9842188321935827</c:v>
                </c:pt>
                <c:pt idx="1901">
                  <c:v>6.9805467928496316</c:v>
                </c:pt>
                <c:pt idx="1902">
                  <c:v>6.9768786127167628</c:v>
                </c:pt>
                <c:pt idx="1903">
                  <c:v>6.9732142857142856</c:v>
                </c:pt>
                <c:pt idx="1904">
                  <c:v>6.9695538057742779</c:v>
                </c:pt>
                <c:pt idx="1905">
                  <c:v>6.965897166841553</c:v>
                </c:pt>
                <c:pt idx="1906">
                  <c:v>6.9622443628736237</c:v>
                </c:pt>
                <c:pt idx="1907">
                  <c:v>6.9585953878406706</c:v>
                </c:pt>
                <c:pt idx="1908">
                  <c:v>6.9549502357255104</c:v>
                </c:pt>
                <c:pt idx="1909">
                  <c:v>6.9513089005235607</c:v>
                </c:pt>
                <c:pt idx="1910">
                  <c:v>6.9476713762428046</c:v>
                </c:pt>
                <c:pt idx="1911">
                  <c:v>6.9440376569037658</c:v>
                </c:pt>
                <c:pt idx="1912">
                  <c:v>6.9404077365394672</c:v>
                </c:pt>
                <c:pt idx="1913">
                  <c:v>6.9367816091954024</c:v>
                </c:pt>
                <c:pt idx="1914">
                  <c:v>6.9331592689295043</c:v>
                </c:pt>
                <c:pt idx="1915">
                  <c:v>6.9295407098121089</c:v>
                </c:pt>
                <c:pt idx="1916">
                  <c:v>6.9259259259259256</c:v>
                </c:pt>
                <c:pt idx="1917">
                  <c:v>6.9223149113660059</c:v>
                </c:pt>
                <c:pt idx="1918">
                  <c:v>6.9187076602397086</c:v>
                </c:pt>
                <c:pt idx="1919">
                  <c:v>6.9151041666666666</c:v>
                </c:pt>
                <c:pt idx="1920">
                  <c:v>6.9115044247787614</c:v>
                </c:pt>
                <c:pt idx="1921">
                  <c:v>6.9079084287200834</c:v>
                </c:pt>
                <c:pt idx="1922">
                  <c:v>6.9043161726469062</c:v>
                </c:pt>
                <c:pt idx="1923">
                  <c:v>6.9007276507276512</c:v>
                </c:pt>
                <c:pt idx="1924">
                  <c:v>6.8971428571428568</c:v>
                </c:pt>
                <c:pt idx="1925">
                  <c:v>6.8935617860851508</c:v>
                </c:pt>
                <c:pt idx="1926">
                  <c:v>6.8899844317592116</c:v>
                </c:pt>
                <c:pt idx="1927">
                  <c:v>6.8864107883817427</c:v>
                </c:pt>
                <c:pt idx="1928">
                  <c:v>6.8828408501814415</c:v>
                </c:pt>
                <c:pt idx="1929">
                  <c:v>6.879274611398964</c:v>
                </c:pt>
                <c:pt idx="1930">
                  <c:v>6.8757120662868978</c:v>
                </c:pt>
                <c:pt idx="1931">
                  <c:v>6.8721532091097313</c:v>
                </c:pt>
                <c:pt idx="1932">
                  <c:v>6.868598034143818</c:v>
                </c:pt>
                <c:pt idx="1933">
                  <c:v>6.8650465356773527</c:v>
                </c:pt>
                <c:pt idx="1934">
                  <c:v>6.8614987080103358</c:v>
                </c:pt>
                <c:pt idx="1935">
                  <c:v>6.8579545454545459</c:v>
                </c:pt>
                <c:pt idx="1936">
                  <c:v>6.8544140423335058</c:v>
                </c:pt>
                <c:pt idx="1937">
                  <c:v>6.8508771929824563</c:v>
                </c:pt>
                <c:pt idx="1938">
                  <c:v>6.8473439917483239</c:v>
                </c:pt>
                <c:pt idx="1939">
                  <c:v>6.8438144329896904</c:v>
                </c:pt>
                <c:pt idx="1940">
                  <c:v>6.8402885110767642</c:v>
                </c:pt>
                <c:pt idx="1941">
                  <c:v>6.8367662203913495</c:v>
                </c:pt>
                <c:pt idx="1942">
                  <c:v>6.8332475553268139</c:v>
                </c:pt>
                <c:pt idx="1943">
                  <c:v>6.8297325102880659</c:v>
                </c:pt>
                <c:pt idx="1944">
                  <c:v>6.8262210796915168</c:v>
                </c:pt>
                <c:pt idx="1945">
                  <c:v>6.8227132579650567</c:v>
                </c:pt>
                <c:pt idx="1946">
                  <c:v>6.8192090395480225</c:v>
                </c:pt>
                <c:pt idx="1947">
                  <c:v>6.8157084188911705</c:v>
                </c:pt>
                <c:pt idx="1948">
                  <c:v>6.8122113904566444</c:v>
                </c:pt>
                <c:pt idx="1949">
                  <c:v>6.8087179487179483</c:v>
                </c:pt>
                <c:pt idx="1950">
                  <c:v>6.8052280881599181</c:v>
                </c:pt>
                <c:pt idx="1951">
                  <c:v>6.8017418032786887</c:v>
                </c:pt>
                <c:pt idx="1952">
                  <c:v>6.7982590885816689</c:v>
                </c:pt>
                <c:pt idx="1953">
                  <c:v>6.7947799385875127</c:v>
                </c:pt>
                <c:pt idx="1954">
                  <c:v>6.7913043478260873</c:v>
                </c:pt>
                <c:pt idx="1955">
                  <c:v>6.7878323108384455</c:v>
                </c:pt>
                <c:pt idx="1956">
                  <c:v>6.7843638221768012</c:v>
                </c:pt>
                <c:pt idx="1957">
                  <c:v>6.7808988764044944</c:v>
                </c:pt>
                <c:pt idx="1958">
                  <c:v>6.7774374680959673</c:v>
                </c:pt>
                <c:pt idx="1959">
                  <c:v>6.7739795918367349</c:v>
                </c:pt>
                <c:pt idx="1960">
                  <c:v>6.7705252422233553</c:v>
                </c:pt>
                <c:pt idx="1961">
                  <c:v>6.7670744138634049</c:v>
                </c:pt>
                <c:pt idx="1962">
                  <c:v>6.7636271013754454</c:v>
                </c:pt>
                <c:pt idx="1963">
                  <c:v>6.7601832993890021</c:v>
                </c:pt>
                <c:pt idx="1964">
                  <c:v>6.7567430025445292</c:v>
                </c:pt>
                <c:pt idx="1965">
                  <c:v>6.7533062054933879</c:v>
                </c:pt>
                <c:pt idx="1966">
                  <c:v>6.7498729028978142</c:v>
                </c:pt>
                <c:pt idx="1967">
                  <c:v>6.746443089430894</c:v>
                </c:pt>
                <c:pt idx="1968">
                  <c:v>6.7430167597765367</c:v>
                </c:pt>
                <c:pt idx="1969">
                  <c:v>6.7395939086294412</c:v>
                </c:pt>
                <c:pt idx="1970">
                  <c:v>6.7361745306950782</c:v>
                </c:pt>
                <c:pt idx="1971">
                  <c:v>6.7327586206896548</c:v>
                </c:pt>
                <c:pt idx="1972">
                  <c:v>6.7293461733400912</c:v>
                </c:pt>
                <c:pt idx="1973">
                  <c:v>6.7259371833839916</c:v>
                </c:pt>
                <c:pt idx="1974">
                  <c:v>6.72253164556962</c:v>
                </c:pt>
                <c:pt idx="1975">
                  <c:v>6.7191295546558703</c:v>
                </c:pt>
                <c:pt idx="1976">
                  <c:v>6.7157309054122409</c:v>
                </c:pt>
                <c:pt idx="1977">
                  <c:v>6.7123356926188071</c:v>
                </c:pt>
                <c:pt idx="1978">
                  <c:v>6.7089439110661955</c:v>
                </c:pt>
                <c:pt idx="1979">
                  <c:v>6.7055555555555557</c:v>
                </c:pt>
                <c:pt idx="1980">
                  <c:v>6.7021706208985359</c:v>
                </c:pt>
                <c:pt idx="1981">
                  <c:v>6.6987891019172556</c:v>
                </c:pt>
                <c:pt idx="1982">
                  <c:v>6.695410993444276</c:v>
                </c:pt>
                <c:pt idx="1983">
                  <c:v>6.692036290322581</c:v>
                </c:pt>
                <c:pt idx="1984">
                  <c:v>6.6886649874055415</c:v>
                </c:pt>
                <c:pt idx="1985">
                  <c:v>6.6852970795568982</c:v>
                </c:pt>
                <c:pt idx="1986">
                  <c:v>6.6819325616507301</c:v>
                </c:pt>
                <c:pt idx="1987">
                  <c:v>6.6785714285714288</c:v>
                </c:pt>
                <c:pt idx="1988">
                  <c:v>6.6752136752136755</c:v>
                </c:pt>
                <c:pt idx="1989">
                  <c:v>6.6718592964824124</c:v>
                </c:pt>
                <c:pt idx="1990">
                  <c:v>6.6685082872928181</c:v>
                </c:pt>
                <c:pt idx="1991">
                  <c:v>6.6651606425702807</c:v>
                </c:pt>
                <c:pt idx="1992">
                  <c:v>6.6618163572503759</c:v>
                </c:pt>
                <c:pt idx="1993">
                  <c:v>6.6584754262788364</c:v>
                </c:pt>
                <c:pt idx="1994">
                  <c:v>6.655137844611529</c:v>
                </c:pt>
                <c:pt idx="1995">
                  <c:v>6.6518036072144291</c:v>
                </c:pt>
                <c:pt idx="1996">
                  <c:v>6.6484727090635953</c:v>
                </c:pt>
                <c:pt idx="1997">
                  <c:v>6.6451451451451451</c:v>
                </c:pt>
                <c:pt idx="1998">
                  <c:v>6.6418209104552277</c:v>
                </c:pt>
                <c:pt idx="1999">
                  <c:v>6.6384999999999996</c:v>
                </c:pt>
                <c:pt idx="2000">
                  <c:v>6.6351824087956022</c:v>
                </c:pt>
                <c:pt idx="2001">
                  <c:v>6.6318681318681323</c:v>
                </c:pt>
                <c:pt idx="2002">
                  <c:v>6.6285571642536194</c:v>
                </c:pt>
                <c:pt idx="2003">
                  <c:v>6.6252495009980041</c:v>
                </c:pt>
                <c:pt idx="2004">
                  <c:v>6.6219451371571072</c:v>
                </c:pt>
                <c:pt idx="2005">
                  <c:v>6.6186440677966099</c:v>
                </c:pt>
                <c:pt idx="2006">
                  <c:v>6.6153462879920282</c:v>
                </c:pt>
                <c:pt idx="2007">
                  <c:v>6.6120517928286855</c:v>
                </c:pt>
                <c:pt idx="2008">
                  <c:v>6.608760577401692</c:v>
                </c:pt>
                <c:pt idx="2009">
                  <c:v>6.6054726368159207</c:v>
                </c:pt>
                <c:pt idx="2010">
                  <c:v>6.6021879661859773</c:v>
                </c:pt>
                <c:pt idx="2011">
                  <c:v>6.5989065606361832</c:v>
                </c:pt>
                <c:pt idx="2012">
                  <c:v>6.5956284153005464</c:v>
                </c:pt>
                <c:pt idx="2013">
                  <c:v>6.592353525322741</c:v>
                </c:pt>
                <c:pt idx="2014">
                  <c:v>6.5890818858560793</c:v>
                </c:pt>
                <c:pt idx="2015">
                  <c:v>6.5858134920634921</c:v>
                </c:pt>
                <c:pt idx="2016">
                  <c:v>6.5825483391175013</c:v>
                </c:pt>
                <c:pt idx="2017">
                  <c:v>6.5792864222001981</c:v>
                </c:pt>
                <c:pt idx="2018">
                  <c:v>6.5760277365032191</c:v>
                </c:pt>
                <c:pt idx="2019">
                  <c:v>6.5727722772277231</c:v>
                </c:pt>
                <c:pt idx="2020">
                  <c:v>6.569520039584364</c:v>
                </c:pt>
                <c:pt idx="2021">
                  <c:v>6.566271018793274</c:v>
                </c:pt>
                <c:pt idx="2022">
                  <c:v>6.5630252100840334</c:v>
                </c:pt>
                <c:pt idx="2023">
                  <c:v>6.5597826086956523</c:v>
                </c:pt>
                <c:pt idx="2024">
                  <c:v>6.5565432098765433</c:v>
                </c:pt>
                <c:pt idx="2025">
                  <c:v>6.5533070088845014</c:v>
                </c:pt>
                <c:pt idx="2026">
                  <c:v>6.5500740009866796</c:v>
                </c:pt>
                <c:pt idx="2027">
                  <c:v>6.5468441814595657</c:v>
                </c:pt>
                <c:pt idx="2028">
                  <c:v>6.54361754558896</c:v>
                </c:pt>
                <c:pt idx="2029">
                  <c:v>6.5403940886699505</c:v>
                </c:pt>
                <c:pt idx="2030">
                  <c:v>6.5371738060068934</c:v>
                </c:pt>
                <c:pt idx="2031">
                  <c:v>6.5339566929133861</c:v>
                </c:pt>
                <c:pt idx="2032">
                  <c:v>6.5307427447122475</c:v>
                </c:pt>
                <c:pt idx="2033">
                  <c:v>6.5275319567354968</c:v>
                </c:pt>
                <c:pt idx="2034">
                  <c:v>6.5243243243243247</c:v>
                </c:pt>
                <c:pt idx="2035">
                  <c:v>6.5211198428290764</c:v>
                </c:pt>
                <c:pt idx="2036">
                  <c:v>6.5179185076092292</c:v>
                </c:pt>
                <c:pt idx="2037">
                  <c:v>6.514720314033366</c:v>
                </c:pt>
                <c:pt idx="2038">
                  <c:v>6.5115252574791569</c:v>
                </c:pt>
                <c:pt idx="2039">
                  <c:v>6.5083333333333337</c:v>
                </c:pt>
                <c:pt idx="2040">
                  <c:v>6.5051445369916712</c:v>
                </c:pt>
                <c:pt idx="2041">
                  <c:v>6.5019588638589614</c:v>
                </c:pt>
                <c:pt idx="2042">
                  <c:v>6.4987763093489965</c:v>
                </c:pt>
                <c:pt idx="2043">
                  <c:v>6.4955968688845402</c:v>
                </c:pt>
                <c:pt idx="2044">
                  <c:v>6.4924205378973108</c:v>
                </c:pt>
                <c:pt idx="2045">
                  <c:v>6.489247311827957</c:v>
                </c:pt>
                <c:pt idx="2046">
                  <c:v>6.486077186126038</c:v>
                </c:pt>
                <c:pt idx="2047">
                  <c:v>6.48291015625</c:v>
                </c:pt>
                <c:pt idx="2048">
                  <c:v>6.479746217667155</c:v>
                </c:pt>
                <c:pt idx="2049">
                  <c:v>6.4765853658536585</c:v>
                </c:pt>
                <c:pt idx="2050">
                  <c:v>6.4734275962944903</c:v>
                </c:pt>
                <c:pt idx="2051">
                  <c:v>6.4702729044834308</c:v>
                </c:pt>
                <c:pt idx="2052">
                  <c:v>6.4671212859230396</c:v>
                </c:pt>
                <c:pt idx="2053">
                  <c:v>6.4639727361246351</c:v>
                </c:pt>
                <c:pt idx="2054">
                  <c:v>6.4608272506082729</c:v>
                </c:pt>
                <c:pt idx="2055">
                  <c:v>6.4576848249027234</c:v>
                </c:pt>
                <c:pt idx="2056">
                  <c:v>6.4545454545454541</c:v>
                </c:pt>
                <c:pt idx="2057">
                  <c:v>6.4514091350826046</c:v>
                </c:pt>
                <c:pt idx="2058">
                  <c:v>6.4482758620689653</c:v>
                </c:pt>
                <c:pt idx="2059">
                  <c:v>6.4451456310679616</c:v>
                </c:pt>
                <c:pt idx="2060">
                  <c:v>6.4420184376516252</c:v>
                </c:pt>
                <c:pt idx="2061">
                  <c:v>6.438894277400582</c:v>
                </c:pt>
                <c:pt idx="2062">
                  <c:v>6.4357731459040233</c:v>
                </c:pt>
                <c:pt idx="2063">
                  <c:v>6.4326550387596901</c:v>
                </c:pt>
                <c:pt idx="2064">
                  <c:v>6.4295399515738501</c:v>
                </c:pt>
                <c:pt idx="2065">
                  <c:v>6.4264278799612775</c:v>
                </c:pt>
                <c:pt idx="2066">
                  <c:v>6.4233188195452344</c:v>
                </c:pt>
                <c:pt idx="2067">
                  <c:v>6.4202127659574471</c:v>
                </c:pt>
                <c:pt idx="2068">
                  <c:v>6.4171097148380865</c:v>
                </c:pt>
                <c:pt idx="2069">
                  <c:v>6.4140096618357489</c:v>
                </c:pt>
                <c:pt idx="2070">
                  <c:v>6.4109126026074357</c:v>
                </c:pt>
                <c:pt idx="2071">
                  <c:v>6.4078185328185331</c:v>
                </c:pt>
                <c:pt idx="2072">
                  <c:v>6.404727448142788</c:v>
                </c:pt>
                <c:pt idx="2073">
                  <c:v>6.4016393442622954</c:v>
                </c:pt>
                <c:pt idx="2074">
                  <c:v>6.3985542168674696</c:v>
                </c:pt>
                <c:pt idx="2075">
                  <c:v>6.3954720616570331</c:v>
                </c:pt>
                <c:pt idx="2076">
                  <c:v>6.3923928743379879</c:v>
                </c:pt>
                <c:pt idx="2077">
                  <c:v>6.3893166506256014</c:v>
                </c:pt>
                <c:pt idx="2078">
                  <c:v>6.3862433862433861</c:v>
                </c:pt>
                <c:pt idx="2079">
                  <c:v>6.383173076923077</c:v>
                </c:pt>
                <c:pt idx="2080">
                  <c:v>6.3801057184046135</c:v>
                </c:pt>
                <c:pt idx="2081">
                  <c:v>6.3770413064361193</c:v>
                </c:pt>
                <c:pt idx="2082">
                  <c:v>6.3739798367738842</c:v>
                </c:pt>
                <c:pt idx="2083">
                  <c:v>6.3709213051823417</c:v>
                </c:pt>
                <c:pt idx="2084">
                  <c:v>6.3678657074340528</c:v>
                </c:pt>
                <c:pt idx="2085">
                  <c:v>6.3648130393096833</c:v>
                </c:pt>
                <c:pt idx="2086">
                  <c:v>6.3617632965979878</c:v>
                </c:pt>
                <c:pt idx="2087">
                  <c:v>6.3587164750957852</c:v>
                </c:pt>
                <c:pt idx="2088">
                  <c:v>6.355672570607946</c:v>
                </c:pt>
                <c:pt idx="2089">
                  <c:v>6.3526315789473689</c:v>
                </c:pt>
                <c:pt idx="2090">
                  <c:v>6.3495934959349594</c:v>
                </c:pt>
                <c:pt idx="2091">
                  <c:v>6.3465583173996176</c:v>
                </c:pt>
                <c:pt idx="2092">
                  <c:v>6.3435260391782133</c:v>
                </c:pt>
                <c:pt idx="2093">
                  <c:v>6.3404966571155681</c:v>
                </c:pt>
                <c:pt idx="2094">
                  <c:v>6.3374701670644393</c:v>
                </c:pt>
                <c:pt idx="2095">
                  <c:v>6.3344465648854964</c:v>
                </c:pt>
                <c:pt idx="2096">
                  <c:v>6.3314258464473054</c:v>
                </c:pt>
                <c:pt idx="2097">
                  <c:v>6.3284080076263107</c:v>
                </c:pt>
                <c:pt idx="2098">
                  <c:v>6.3253930443068125</c:v>
                </c:pt>
                <c:pt idx="2099">
                  <c:v>6.3223809523809527</c:v>
                </c:pt>
                <c:pt idx="2100">
                  <c:v>6.3193717277486909</c:v>
                </c:pt>
                <c:pt idx="2101">
                  <c:v>6.3163653663177923</c:v>
                </c:pt>
                <c:pt idx="2102">
                  <c:v>6.3133618640038041</c:v>
                </c:pt>
                <c:pt idx="2103">
                  <c:v>6.3103612167300378</c:v>
                </c:pt>
                <c:pt idx="2104">
                  <c:v>6.3073634204275537</c:v>
                </c:pt>
                <c:pt idx="2105">
                  <c:v>6.3043684710351373</c:v>
                </c:pt>
                <c:pt idx="2106">
                  <c:v>6.301376364499288</c:v>
                </c:pt>
                <c:pt idx="2107">
                  <c:v>6.2983870967741939</c:v>
                </c:pt>
                <c:pt idx="2108">
                  <c:v>6.2954006638217166</c:v>
                </c:pt>
                <c:pt idx="2109">
                  <c:v>6.2924170616113742</c:v>
                </c:pt>
                <c:pt idx="2110">
                  <c:v>6.2894362861203224</c:v>
                </c:pt>
                <c:pt idx="2111">
                  <c:v>6.286458333333333</c:v>
                </c:pt>
                <c:pt idx="2112">
                  <c:v>6.2834831992427826</c:v>
                </c:pt>
                <c:pt idx="2113">
                  <c:v>6.2805108798486282</c:v>
                </c:pt>
                <c:pt idx="2114">
                  <c:v>6.2775413711583923</c:v>
                </c:pt>
                <c:pt idx="2115">
                  <c:v>6.2745746691871451</c:v>
                </c:pt>
                <c:pt idx="2116">
                  <c:v>6.271610769957487</c:v>
                </c:pt>
                <c:pt idx="2117">
                  <c:v>6.2686496694995277</c:v>
                </c:pt>
                <c:pt idx="2118">
                  <c:v>6.2656913638508733</c:v>
                </c:pt>
                <c:pt idx="2119">
                  <c:v>6.2627358490566039</c:v>
                </c:pt>
                <c:pt idx="2120">
                  <c:v>6.2597831211692601</c:v>
                </c:pt>
                <c:pt idx="2121">
                  <c:v>6.2568331762488221</c:v>
                </c:pt>
                <c:pt idx="2122">
                  <c:v>6.2538860103626943</c:v>
                </c:pt>
                <c:pt idx="2123">
                  <c:v>6.2509416195856877</c:v>
                </c:pt>
                <c:pt idx="2124">
                  <c:v>6.2480000000000002</c:v>
                </c:pt>
                <c:pt idx="2125">
                  <c:v>6.2450611476952025</c:v>
                </c:pt>
                <c:pt idx="2126">
                  <c:v>6.2421250587682184</c:v>
                </c:pt>
                <c:pt idx="2127">
                  <c:v>6.2391917293233083</c:v>
                </c:pt>
                <c:pt idx="2128">
                  <c:v>6.2362611554720528</c:v>
                </c:pt>
                <c:pt idx="2129">
                  <c:v>6.2333333333333334</c:v>
                </c:pt>
                <c:pt idx="2130">
                  <c:v>6.2304082590333181</c:v>
                </c:pt>
                <c:pt idx="2131">
                  <c:v>6.2274859287054412</c:v>
                </c:pt>
                <c:pt idx="2132">
                  <c:v>6.2245663384903889</c:v>
                </c:pt>
                <c:pt idx="2133">
                  <c:v>6.2216494845360826</c:v>
                </c:pt>
                <c:pt idx="2134">
                  <c:v>6.2187353629976583</c:v>
                </c:pt>
                <c:pt idx="2135">
                  <c:v>6.2158239700374533</c:v>
                </c:pt>
                <c:pt idx="2136">
                  <c:v>6.2129153018249887</c:v>
                </c:pt>
                <c:pt idx="2137">
                  <c:v>6.2100093545369504</c:v>
                </c:pt>
                <c:pt idx="2138">
                  <c:v>6.2071061243571766</c:v>
                </c:pt>
                <c:pt idx="2139">
                  <c:v>6.2042056074766352</c:v>
                </c:pt>
                <c:pt idx="2140">
                  <c:v>6.2013078000934145</c:v>
                </c:pt>
                <c:pt idx="2141">
                  <c:v>6.1984126984126986</c:v>
                </c:pt>
                <c:pt idx="2142">
                  <c:v>6.1955202986467572</c:v>
                </c:pt>
                <c:pt idx="2143">
                  <c:v>6.1926305970149258</c:v>
                </c:pt>
                <c:pt idx="2144">
                  <c:v>6.18974358974359</c:v>
                </c:pt>
                <c:pt idx="2145">
                  <c:v>6.1868592730661698</c:v>
                </c:pt>
                <c:pt idx="2146">
                  <c:v>6.1839776432231019</c:v>
                </c:pt>
                <c:pt idx="2147">
                  <c:v>6.1810986964618246</c:v>
                </c:pt>
                <c:pt idx="2148">
                  <c:v>6.1782224290367616</c:v>
                </c:pt>
                <c:pt idx="2149">
                  <c:v>6.1753488372093024</c:v>
                </c:pt>
                <c:pt idx="2150">
                  <c:v>6.1724779172477922</c:v>
                </c:pt>
                <c:pt idx="2151">
                  <c:v>6.169609665427509</c:v>
                </c:pt>
                <c:pt idx="2152">
                  <c:v>6.1667440780306553</c:v>
                </c:pt>
                <c:pt idx="2153">
                  <c:v>6.1638811513463327</c:v>
                </c:pt>
                <c:pt idx="2154">
                  <c:v>6.1610208816705336</c:v>
                </c:pt>
                <c:pt idx="2155">
                  <c:v>6.158163265306122</c:v>
                </c:pt>
                <c:pt idx="2156">
                  <c:v>6.1553082985628187</c:v>
                </c:pt>
                <c:pt idx="2157">
                  <c:v>6.1524559777571826</c:v>
                </c:pt>
                <c:pt idx="2158">
                  <c:v>6.1496062992125982</c:v>
                </c:pt>
                <c:pt idx="2159">
                  <c:v>6.1467592592592597</c:v>
                </c:pt>
                <c:pt idx="2160">
                  <c:v>6.1439148542341506</c:v>
                </c:pt>
                <c:pt idx="2161">
                  <c:v>6.1410730804810365</c:v>
                </c:pt>
                <c:pt idx="2162">
                  <c:v>6.1382339343504393</c:v>
                </c:pt>
                <c:pt idx="2163">
                  <c:v>6.1353974121996302</c:v>
                </c:pt>
                <c:pt idx="2164">
                  <c:v>6.1325635103926093</c:v>
                </c:pt>
                <c:pt idx="2165">
                  <c:v>6.1297322253000921</c:v>
                </c:pt>
                <c:pt idx="2166">
                  <c:v>6.126903553299492</c:v>
                </c:pt>
                <c:pt idx="2167">
                  <c:v>6.1240774907749076</c:v>
                </c:pt>
                <c:pt idx="2168">
                  <c:v>6.1212540341171042</c:v>
                </c:pt>
                <c:pt idx="2169">
                  <c:v>6.1184331797235023</c:v>
                </c:pt>
                <c:pt idx="2170">
                  <c:v>6.1156149239981579</c:v>
                </c:pt>
                <c:pt idx="2171">
                  <c:v>6.1127992633517492</c:v>
                </c:pt>
                <c:pt idx="2172">
                  <c:v>6.1099861942015643</c:v>
                </c:pt>
                <c:pt idx="2173">
                  <c:v>6.1071757129714808</c:v>
                </c:pt>
                <c:pt idx="2174">
                  <c:v>6.1043678160919539</c:v>
                </c:pt>
                <c:pt idx="2175">
                  <c:v>6.1015625</c:v>
                </c:pt>
                <c:pt idx="2176">
                  <c:v>6.0987597611391822</c:v>
                </c:pt>
                <c:pt idx="2177">
                  <c:v>6.095959595959596</c:v>
                </c:pt>
                <c:pt idx="2178">
                  <c:v>6.093162000917852</c:v>
                </c:pt>
                <c:pt idx="2179">
                  <c:v>6.0903669724770646</c:v>
                </c:pt>
                <c:pt idx="2180">
                  <c:v>6.0875745071068321</c:v>
                </c:pt>
                <c:pt idx="2181">
                  <c:v>6.0847846012832267</c:v>
                </c:pt>
                <c:pt idx="2182">
                  <c:v>6.0819972514887768</c:v>
                </c:pt>
                <c:pt idx="2183">
                  <c:v>6.0792124542124544</c:v>
                </c:pt>
                <c:pt idx="2184">
                  <c:v>6.0764302059496567</c:v>
                </c:pt>
                <c:pt idx="2185">
                  <c:v>6.0736505032021961</c:v>
                </c:pt>
                <c:pt idx="2186">
                  <c:v>6.070873342478281</c:v>
                </c:pt>
                <c:pt idx="2187">
                  <c:v>6.0680987202925047</c:v>
                </c:pt>
                <c:pt idx="2188">
                  <c:v>6.0653266331658289</c:v>
                </c:pt>
                <c:pt idx="2189">
                  <c:v>6.0625570776255708</c:v>
                </c:pt>
                <c:pt idx="2190">
                  <c:v>6.0597900502053861</c:v>
                </c:pt>
                <c:pt idx="2191">
                  <c:v>6.0570255474452557</c:v>
                </c:pt>
                <c:pt idx="2192">
                  <c:v>6.054263565891473</c:v>
                </c:pt>
                <c:pt idx="2193">
                  <c:v>6.0515041020966276</c:v>
                </c:pt>
                <c:pt idx="2194">
                  <c:v>6.0487471526195904</c:v>
                </c:pt>
                <c:pt idx="2195">
                  <c:v>6.045992714025501</c:v>
                </c:pt>
                <c:pt idx="2196">
                  <c:v>6.0432407828857535</c:v>
                </c:pt>
                <c:pt idx="2197">
                  <c:v>6.0404913557779798</c:v>
                </c:pt>
                <c:pt idx="2198">
                  <c:v>6.0377444292860387</c:v>
                </c:pt>
                <c:pt idx="2199">
                  <c:v>6.0350000000000001</c:v>
                </c:pt>
                <c:pt idx="2200">
                  <c:v>6.032258064516129</c:v>
                </c:pt>
                <c:pt idx="2201">
                  <c:v>6.0295186194368755</c:v>
                </c:pt>
                <c:pt idx="2202">
                  <c:v>6.0267816613708582</c:v>
                </c:pt>
                <c:pt idx="2203">
                  <c:v>6.0240471869328491</c:v>
                </c:pt>
                <c:pt idx="2204">
                  <c:v>6.0213151927437645</c:v>
                </c:pt>
                <c:pt idx="2205">
                  <c:v>6.0185856754306437</c:v>
                </c:pt>
                <c:pt idx="2206">
                  <c:v>6.0158586316266423</c:v>
                </c:pt>
                <c:pt idx="2207">
                  <c:v>6.0131340579710146</c:v>
                </c:pt>
                <c:pt idx="2208">
                  <c:v>6.0104119511090994</c:v>
                </c:pt>
                <c:pt idx="2209">
                  <c:v>6.0076923076923077</c:v>
                </c:pt>
                <c:pt idx="2210">
                  <c:v>6.0049751243781095</c:v>
                </c:pt>
                <c:pt idx="2211">
                  <c:v>6.0022603978300184</c:v>
                </c:pt>
                <c:pt idx="2212">
                  <c:v>5.9995481247175784</c:v>
                </c:pt>
                <c:pt idx="2213">
                  <c:v>5.9968383017163509</c:v>
                </c:pt>
                <c:pt idx="2214">
                  <c:v>5.9941309255079007</c:v>
                </c:pt>
                <c:pt idx="2215">
                  <c:v>5.9914259927797833</c:v>
                </c:pt>
                <c:pt idx="2216">
                  <c:v>5.9887235002255297</c:v>
                </c:pt>
                <c:pt idx="2217">
                  <c:v>5.9860234445446352</c:v>
                </c:pt>
                <c:pt idx="2218">
                  <c:v>5.9833258224425414</c:v>
                </c:pt>
                <c:pt idx="2219">
                  <c:v>5.9806306306306309</c:v>
                </c:pt>
                <c:pt idx="2220">
                  <c:v>5.9779378658262043</c:v>
                </c:pt>
                <c:pt idx="2221">
                  <c:v>5.9752475247524757</c:v>
                </c:pt>
                <c:pt idx="2222">
                  <c:v>5.9725596041385511</c:v>
                </c:pt>
                <c:pt idx="2223">
                  <c:v>5.9698741007194247</c:v>
                </c:pt>
                <c:pt idx="2224">
                  <c:v>5.967191011235955</c:v>
                </c:pt>
                <c:pt idx="2225">
                  <c:v>5.9645103324348607</c:v>
                </c:pt>
                <c:pt idx="2226">
                  <c:v>5.9618320610687023</c:v>
                </c:pt>
                <c:pt idx="2227">
                  <c:v>5.959156193895871</c:v>
                </c:pt>
                <c:pt idx="2228">
                  <c:v>5.9564827276805739</c:v>
                </c:pt>
                <c:pt idx="2229">
                  <c:v>5.9538116591928247</c:v>
                </c:pt>
                <c:pt idx="2230">
                  <c:v>5.9511429852084268</c:v>
                </c:pt>
                <c:pt idx="2231">
                  <c:v>5.9484767025089607</c:v>
                </c:pt>
                <c:pt idx="2232">
                  <c:v>5.9458128078817731</c:v>
                </c:pt>
                <c:pt idx="2233">
                  <c:v>5.9431512981199646</c:v>
                </c:pt>
                <c:pt idx="2234">
                  <c:v>5.9404921700223712</c:v>
                </c:pt>
                <c:pt idx="2235">
                  <c:v>5.9378354203935597</c:v>
                </c:pt>
                <c:pt idx="2236">
                  <c:v>5.9351810460438088</c:v>
                </c:pt>
                <c:pt idx="2237">
                  <c:v>5.9325290437890974</c:v>
                </c:pt>
                <c:pt idx="2238">
                  <c:v>5.9298794104510941</c:v>
                </c:pt>
                <c:pt idx="2239">
                  <c:v>5.9272321428571431</c:v>
                </c:pt>
                <c:pt idx="2240">
                  <c:v>5.9245872378402495</c:v>
                </c:pt>
                <c:pt idx="2241">
                  <c:v>5.9219446922390722</c:v>
                </c:pt>
                <c:pt idx="2242">
                  <c:v>5.919304502897905</c:v>
                </c:pt>
                <c:pt idx="2243">
                  <c:v>5.916666666666667</c:v>
                </c:pt>
                <c:pt idx="2244">
                  <c:v>5.9140311804008912</c:v>
                </c:pt>
                <c:pt idx="2245">
                  <c:v>5.9113980409617097</c:v>
                </c:pt>
                <c:pt idx="2246">
                  <c:v>5.9087672452158433</c:v>
                </c:pt>
                <c:pt idx="2247">
                  <c:v>5.9061387900355875</c:v>
                </c:pt>
                <c:pt idx="2248">
                  <c:v>5.9035126722987998</c:v>
                </c:pt>
                <c:pt idx="2249">
                  <c:v>5.9008888888888889</c:v>
                </c:pt>
                <c:pt idx="2250">
                  <c:v>5.8982674366948027</c:v>
                </c:pt>
                <c:pt idx="2251">
                  <c:v>5.8956483126110122</c:v>
                </c:pt>
                <c:pt idx="2252">
                  <c:v>5.8930315135375055</c:v>
                </c:pt>
                <c:pt idx="2253">
                  <c:v>5.8904170363797697</c:v>
                </c:pt>
                <c:pt idx="2254">
                  <c:v>5.8878048780487804</c:v>
                </c:pt>
                <c:pt idx="2255">
                  <c:v>5.8851950354609928</c:v>
                </c:pt>
                <c:pt idx="2256">
                  <c:v>5.882587505538325</c:v>
                </c:pt>
                <c:pt idx="2257">
                  <c:v>5.8799822852081487</c:v>
                </c:pt>
                <c:pt idx="2258">
                  <c:v>5.8773793714032756</c:v>
                </c:pt>
                <c:pt idx="2259">
                  <c:v>5.8747787610619469</c:v>
                </c:pt>
                <c:pt idx="2260">
                  <c:v>5.8721804511278197</c:v>
                </c:pt>
                <c:pt idx="2261">
                  <c:v>5.869584438549956</c:v>
                </c:pt>
                <c:pt idx="2262">
                  <c:v>5.8669907202828107</c:v>
                </c:pt>
                <c:pt idx="2263">
                  <c:v>5.864399293286219</c:v>
                </c:pt>
                <c:pt idx="2264">
                  <c:v>5.8618101545253865</c:v>
                </c:pt>
                <c:pt idx="2265">
                  <c:v>5.8592233009708741</c:v>
                </c:pt>
                <c:pt idx="2266">
                  <c:v>5.856638729598588</c:v>
                </c:pt>
                <c:pt idx="2267">
                  <c:v>5.8540564373897706</c:v>
                </c:pt>
                <c:pt idx="2268">
                  <c:v>5.8514764213309824</c:v>
                </c:pt>
                <c:pt idx="2269">
                  <c:v>5.8488986784140966</c:v>
                </c:pt>
                <c:pt idx="2270">
                  <c:v>5.8463232056362839</c:v>
                </c:pt>
                <c:pt idx="2271">
                  <c:v>5.84375</c:v>
                </c:pt>
                <c:pt idx="2272">
                  <c:v>5.8411790585129788</c:v>
                </c:pt>
                <c:pt idx="2273">
                  <c:v>5.8386103781882142</c:v>
                </c:pt>
                <c:pt idx="2274">
                  <c:v>5.8360439560439561</c:v>
                </c:pt>
                <c:pt idx="2275">
                  <c:v>5.8334797891036905</c:v>
                </c:pt>
                <c:pt idx="2276">
                  <c:v>5.8309178743961354</c:v>
                </c:pt>
                <c:pt idx="2277">
                  <c:v>5.8283582089552235</c:v>
                </c:pt>
                <c:pt idx="2278">
                  <c:v>5.8258007898200965</c:v>
                </c:pt>
                <c:pt idx="2279">
                  <c:v>5.8232456140350877</c:v>
                </c:pt>
                <c:pt idx="2280">
                  <c:v>5.8206926786497153</c:v>
                </c:pt>
                <c:pt idx="2281">
                  <c:v>5.8181419807186678</c:v>
                </c:pt>
                <c:pt idx="2282">
                  <c:v>5.8155935173017959</c:v>
                </c:pt>
                <c:pt idx="2283">
                  <c:v>5.8130472854640978</c:v>
                </c:pt>
                <c:pt idx="2284">
                  <c:v>5.810503282275711</c:v>
                </c:pt>
                <c:pt idx="2285">
                  <c:v>5.8079615048118987</c:v>
                </c:pt>
                <c:pt idx="2286">
                  <c:v>5.8054219501530389</c:v>
                </c:pt>
                <c:pt idx="2287">
                  <c:v>5.802884615384615</c:v>
                </c:pt>
                <c:pt idx="2288">
                  <c:v>5.8003494975972041</c:v>
                </c:pt>
                <c:pt idx="2289">
                  <c:v>5.7978165938864628</c:v>
                </c:pt>
                <c:pt idx="2290">
                  <c:v>5.7952859013531208</c:v>
                </c:pt>
                <c:pt idx="2291">
                  <c:v>5.7927574171029672</c:v>
                </c:pt>
                <c:pt idx="2292">
                  <c:v>5.7902311382468383</c:v>
                </c:pt>
                <c:pt idx="2293">
                  <c:v>5.7877070619006101</c:v>
                </c:pt>
                <c:pt idx="2294">
                  <c:v>5.7851851851851848</c:v>
                </c:pt>
                <c:pt idx="2295">
                  <c:v>5.7826655052264808</c:v>
                </c:pt>
                <c:pt idx="2296">
                  <c:v>5.78014801915542</c:v>
                </c:pt>
                <c:pt idx="2297">
                  <c:v>5.7776327241079199</c:v>
                </c:pt>
                <c:pt idx="2298">
                  <c:v>5.7751196172248802</c:v>
                </c:pt>
                <c:pt idx="2299">
                  <c:v>5.772608695652174</c:v>
                </c:pt>
                <c:pt idx="2300">
                  <c:v>5.7700999565406343</c:v>
                </c:pt>
                <c:pt idx="2301">
                  <c:v>5.7675933970460473</c:v>
                </c:pt>
                <c:pt idx="2302">
                  <c:v>5.7650890143291358</c:v>
                </c:pt>
                <c:pt idx="2303">
                  <c:v>5.7625868055555554</c:v>
                </c:pt>
                <c:pt idx="2304">
                  <c:v>5.7600867678958787</c:v>
                </c:pt>
                <c:pt idx="2305">
                  <c:v>5.7575888985255856</c:v>
                </c:pt>
                <c:pt idx="2306">
                  <c:v>5.7550931946250543</c:v>
                </c:pt>
                <c:pt idx="2307">
                  <c:v>5.7525996533795496</c:v>
                </c:pt>
                <c:pt idx="2308">
                  <c:v>5.7501082719792116</c:v>
                </c:pt>
                <c:pt idx="2309">
                  <c:v>5.7476190476190476</c:v>
                </c:pt>
                <c:pt idx="2310">
                  <c:v>5.745131977498918</c:v>
                </c:pt>
                <c:pt idx="2311">
                  <c:v>5.742647058823529</c:v>
                </c:pt>
                <c:pt idx="2312">
                  <c:v>5.7401642888024211</c:v>
                </c:pt>
                <c:pt idx="2313">
                  <c:v>5.7376836646499569</c:v>
                </c:pt>
                <c:pt idx="2314">
                  <c:v>5.7352051835853128</c:v>
                </c:pt>
                <c:pt idx="2315">
                  <c:v>5.7327288428324694</c:v>
                </c:pt>
                <c:pt idx="2316">
                  <c:v>5.7302546396201981</c:v>
                </c:pt>
                <c:pt idx="2317">
                  <c:v>5.7277825711820531</c:v>
                </c:pt>
                <c:pt idx="2318">
                  <c:v>5.7253126347563601</c:v>
                </c:pt>
                <c:pt idx="2319">
                  <c:v>5.7228448275862069</c:v>
                </c:pt>
                <c:pt idx="2320">
                  <c:v>5.7203791469194316</c:v>
                </c:pt>
                <c:pt idx="2321">
                  <c:v>5.7179155900086132</c:v>
                </c:pt>
                <c:pt idx="2322">
                  <c:v>5.7154541541110637</c:v>
                </c:pt>
                <c:pt idx="2323">
                  <c:v>5.7129948364888126</c:v>
                </c:pt>
                <c:pt idx="2324">
                  <c:v>5.7105376344086025</c:v>
                </c:pt>
                <c:pt idx="2325">
                  <c:v>5.7080825451418749</c:v>
                </c:pt>
                <c:pt idx="2326">
                  <c:v>5.7056295659647613</c:v>
                </c:pt>
                <c:pt idx="2327">
                  <c:v>5.7031786941580753</c:v>
                </c:pt>
                <c:pt idx="2328">
                  <c:v>5.7007299270072993</c:v>
                </c:pt>
                <c:pt idx="2329">
                  <c:v>5.6982832618025752</c:v>
                </c:pt>
                <c:pt idx="2330">
                  <c:v>5.6958386958386962</c:v>
                </c:pt>
                <c:pt idx="2331">
                  <c:v>5.6933962264150946</c:v>
                </c:pt>
                <c:pt idx="2332">
                  <c:v>5.6909558508358336</c:v>
                </c:pt>
                <c:pt idx="2333">
                  <c:v>5.6885175664095975</c:v>
                </c:pt>
                <c:pt idx="2334">
                  <c:v>5.6860813704496787</c:v>
                </c:pt>
                <c:pt idx="2335">
                  <c:v>5.6836472602739727</c:v>
                </c:pt>
                <c:pt idx="2336">
                  <c:v>5.6812152332049637</c:v>
                </c:pt>
                <c:pt idx="2337">
                  <c:v>5.6787852865697177</c:v>
                </c:pt>
                <c:pt idx="2338">
                  <c:v>5.6763574176998715</c:v>
                </c:pt>
                <c:pt idx="2339">
                  <c:v>5.6739316239316242</c:v>
                </c:pt>
                <c:pt idx="2340">
                  <c:v>5.6715079026057245</c:v>
                </c:pt>
                <c:pt idx="2341">
                  <c:v>5.6690862510674638</c:v>
                </c:pt>
                <c:pt idx="2342">
                  <c:v>5.666666666666667</c:v>
                </c:pt>
                <c:pt idx="2343">
                  <c:v>5.6642491467576788</c:v>
                </c:pt>
                <c:pt idx="2344">
                  <c:v>5.6618336886993603</c:v>
                </c:pt>
                <c:pt idx="2345">
                  <c:v>5.6594202898550723</c:v>
                </c:pt>
                <c:pt idx="2346">
                  <c:v>5.6570089475926713</c:v>
                </c:pt>
                <c:pt idx="2347">
                  <c:v>5.6545996592844974</c:v>
                </c:pt>
                <c:pt idx="2348">
                  <c:v>5.6521924223073645</c:v>
                </c:pt>
                <c:pt idx="2349">
                  <c:v>5.6497872340425532</c:v>
                </c:pt>
                <c:pt idx="2350">
                  <c:v>5.6473840918757974</c:v>
                </c:pt>
                <c:pt idx="2351">
                  <c:v>5.6449829931972788</c:v>
                </c:pt>
                <c:pt idx="2352">
                  <c:v>5.642583935401615</c:v>
                </c:pt>
                <c:pt idx="2353">
                  <c:v>5.6401869158878508</c:v>
                </c:pt>
                <c:pt idx="2354">
                  <c:v>5.6377919320594483</c:v>
                </c:pt>
                <c:pt idx="2355">
                  <c:v>5.6353989813242782</c:v>
                </c:pt>
                <c:pt idx="2356">
                  <c:v>5.6330080610946114</c:v>
                </c:pt>
                <c:pt idx="2357">
                  <c:v>5.6306191687871081</c:v>
                </c:pt>
                <c:pt idx="2358">
                  <c:v>5.6282323018228064</c:v>
                </c:pt>
                <c:pt idx="2359">
                  <c:v>5.6258474576271187</c:v>
                </c:pt>
                <c:pt idx="2360">
                  <c:v>5.6234646336298182</c:v>
                </c:pt>
                <c:pt idx="2361">
                  <c:v>5.6210838272650294</c:v>
                </c:pt>
                <c:pt idx="2362">
                  <c:v>5.6187050359712227</c:v>
                </c:pt>
                <c:pt idx="2363">
                  <c:v>5.616328257191201</c:v>
                </c:pt>
                <c:pt idx="2364">
                  <c:v>5.6139534883720934</c:v>
                </c:pt>
                <c:pt idx="2365">
                  <c:v>5.6115807269653422</c:v>
                </c:pt>
                <c:pt idx="2366">
                  <c:v>5.6092099704267007</c:v>
                </c:pt>
                <c:pt idx="2367">
                  <c:v>5.6068412162162158</c:v>
                </c:pt>
                <c:pt idx="2368">
                  <c:v>5.6044744617982269</c:v>
                </c:pt>
                <c:pt idx="2369">
                  <c:v>5.6021097046413502</c:v>
                </c:pt>
                <c:pt idx="2370">
                  <c:v>5.5997469422184736</c:v>
                </c:pt>
                <c:pt idx="2371">
                  <c:v>5.597386172006745</c:v>
                </c:pt>
                <c:pt idx="2372">
                  <c:v>5.5950273914875686</c:v>
                </c:pt>
                <c:pt idx="2373">
                  <c:v>5.5926705981465883</c:v>
                </c:pt>
                <c:pt idx="2374">
                  <c:v>5.5903157894736841</c:v>
                </c:pt>
                <c:pt idx="2375">
                  <c:v>5.5879629629629628</c:v>
                </c:pt>
                <c:pt idx="2376">
                  <c:v>5.5856121161127472</c:v>
                </c:pt>
                <c:pt idx="2377">
                  <c:v>5.5832632464255676</c:v>
                </c:pt>
                <c:pt idx="2378">
                  <c:v>5.5809163514081543</c:v>
                </c:pt>
                <c:pt idx="2379">
                  <c:v>5.5785714285714283</c:v>
                </c:pt>
                <c:pt idx="2380">
                  <c:v>5.5762284754304918</c:v>
                </c:pt>
                <c:pt idx="2381">
                  <c:v>5.5738874895046182</c:v>
                </c:pt>
                <c:pt idx="2382">
                  <c:v>5.5715484683172471</c:v>
                </c:pt>
                <c:pt idx="2383">
                  <c:v>5.5692114093959733</c:v>
                </c:pt>
                <c:pt idx="2384">
                  <c:v>5.5668763102725363</c:v>
                </c:pt>
                <c:pt idx="2385">
                  <c:v>5.5645431684828166</c:v>
                </c:pt>
                <c:pt idx="2386">
                  <c:v>5.5622119815668203</c:v>
                </c:pt>
                <c:pt idx="2387">
                  <c:v>5.5598827470686771</c:v>
                </c:pt>
                <c:pt idx="2388">
                  <c:v>5.5575554625366266</c:v>
                </c:pt>
                <c:pt idx="2389">
                  <c:v>5.5552301255230123</c:v>
                </c:pt>
                <c:pt idx="2390">
                  <c:v>5.5529067335842743</c:v>
                </c:pt>
                <c:pt idx="2391">
                  <c:v>5.5505852842809364</c:v>
                </c:pt>
                <c:pt idx="2392">
                  <c:v>5.548265775177601</c:v>
                </c:pt>
                <c:pt idx="2393">
                  <c:v>5.5459482038429408</c:v>
                </c:pt>
                <c:pt idx="2394">
                  <c:v>5.5436325678496869</c:v>
                </c:pt>
                <c:pt idx="2395">
                  <c:v>5.5413188647746248</c:v>
                </c:pt>
                <c:pt idx="2396">
                  <c:v>5.5390070921985819</c:v>
                </c:pt>
                <c:pt idx="2397">
                  <c:v>5.5366972477064218</c:v>
                </c:pt>
                <c:pt idx="2398">
                  <c:v>5.5343893288870358</c:v>
                </c:pt>
                <c:pt idx="2399">
                  <c:v>5.5320833333333335</c:v>
                </c:pt>
                <c:pt idx="2400">
                  <c:v>5.5297792586422325</c:v>
                </c:pt>
                <c:pt idx="2401">
                  <c:v>5.5274771024146547</c:v>
                </c:pt>
                <c:pt idx="2402">
                  <c:v>5.5251768622555142</c:v>
                </c:pt>
                <c:pt idx="2403">
                  <c:v>5.5228785357737102</c:v>
                </c:pt>
                <c:pt idx="2404">
                  <c:v>5.5205821205821204</c:v>
                </c:pt>
                <c:pt idx="2405">
                  <c:v>5.5182876142975896</c:v>
                </c:pt>
                <c:pt idx="2406">
                  <c:v>5.5159950145409224</c:v>
                </c:pt>
                <c:pt idx="2407">
                  <c:v>5.5137043189368775</c:v>
                </c:pt>
                <c:pt idx="2408">
                  <c:v>5.5114155251141552</c:v>
                </c:pt>
                <c:pt idx="2409">
                  <c:v>5.5091286307053942</c:v>
                </c:pt>
                <c:pt idx="2410">
                  <c:v>5.5068436333471587</c:v>
                </c:pt>
                <c:pt idx="2411">
                  <c:v>5.5045605306799334</c:v>
                </c:pt>
                <c:pt idx="2412">
                  <c:v>5.502279320348114</c:v>
                </c:pt>
                <c:pt idx="2413">
                  <c:v>5.5</c:v>
                </c:pt>
                <c:pt idx="2414">
                  <c:v>5.4977225672877843</c:v>
                </c:pt>
                <c:pt idx="2415">
                  <c:v>5.4954470198675498</c:v>
                </c:pt>
                <c:pt idx="2416">
                  <c:v>5.4931733553992554</c:v>
                </c:pt>
                <c:pt idx="2417">
                  <c:v>5.4909015715467326</c:v>
                </c:pt>
                <c:pt idx="2418">
                  <c:v>5.4886316659776764</c:v>
                </c:pt>
                <c:pt idx="2419">
                  <c:v>5.4863636363636363</c:v>
                </c:pt>
                <c:pt idx="2420">
                  <c:v>5.484097480380008</c:v>
                </c:pt>
                <c:pt idx="2421">
                  <c:v>5.4818331957060282</c:v>
                </c:pt>
                <c:pt idx="2422">
                  <c:v>5.4795707800247628</c:v>
                </c:pt>
                <c:pt idx="2423">
                  <c:v>5.4773102310231021</c:v>
                </c:pt>
                <c:pt idx="2424">
                  <c:v>5.4750515463917528</c:v>
                </c:pt>
                <c:pt idx="2425">
                  <c:v>5.4727947238252268</c:v>
                </c:pt>
                <c:pt idx="2426">
                  <c:v>5.470539761021838</c:v>
                </c:pt>
                <c:pt idx="2427">
                  <c:v>5.4682866556836904</c:v>
                </c:pt>
                <c:pt idx="2428">
                  <c:v>5.4660354055166733</c:v>
                </c:pt>
                <c:pt idx="2429">
                  <c:v>5.4637860082304526</c:v>
                </c:pt>
                <c:pt idx="2430">
                  <c:v>5.4615384615384617</c:v>
                </c:pt>
                <c:pt idx="2431">
                  <c:v>5.4592927631578947</c:v>
                </c:pt>
                <c:pt idx="2432">
                  <c:v>5.4570489108097</c:v>
                </c:pt>
                <c:pt idx="2433">
                  <c:v>5.4548069022185706</c:v>
                </c:pt>
                <c:pt idx="2434">
                  <c:v>5.4525667351129368</c:v>
                </c:pt>
                <c:pt idx="2435">
                  <c:v>5.4503284072249594</c:v>
                </c:pt>
                <c:pt idx="2436">
                  <c:v>5.4480919162905215</c:v>
                </c:pt>
                <c:pt idx="2437">
                  <c:v>5.4458572600492205</c:v>
                </c:pt>
                <c:pt idx="2438">
                  <c:v>5.4436244362443622</c:v>
                </c:pt>
                <c:pt idx="2439">
                  <c:v>5.4413934426229504</c:v>
                </c:pt>
                <c:pt idx="2440">
                  <c:v>5.4391642769356823</c:v>
                </c:pt>
                <c:pt idx="2441">
                  <c:v>5.4369369369369371</c:v>
                </c:pt>
                <c:pt idx="2442">
                  <c:v>5.4347114203847724</c:v>
                </c:pt>
                <c:pt idx="2443">
                  <c:v>5.4324877250409163</c:v>
                </c:pt>
                <c:pt idx="2444">
                  <c:v>5.4302658486707562</c:v>
                </c:pt>
                <c:pt idx="2445">
                  <c:v>5.4280457890433365</c:v>
                </c:pt>
                <c:pt idx="2446">
                  <c:v>5.4258275439313444</c:v>
                </c:pt>
                <c:pt idx="2447">
                  <c:v>5.4236111111111107</c:v>
                </c:pt>
                <c:pt idx="2448">
                  <c:v>5.4213964883625971</c:v>
                </c:pt>
                <c:pt idx="2449">
                  <c:v>5.4191836734693881</c:v>
                </c:pt>
                <c:pt idx="2450">
                  <c:v>5.4169726642186866</c:v>
                </c:pt>
                <c:pt idx="2451">
                  <c:v>5.4147634584013051</c:v>
                </c:pt>
                <c:pt idx="2452">
                  <c:v>5.4125560538116595</c:v>
                </c:pt>
                <c:pt idx="2453">
                  <c:v>5.4103504482477591</c:v>
                </c:pt>
                <c:pt idx="2454">
                  <c:v>5.4081466395112017</c:v>
                </c:pt>
                <c:pt idx="2455">
                  <c:v>5.4059446254071659</c:v>
                </c:pt>
                <c:pt idx="2456">
                  <c:v>5.4037444037444038</c:v>
                </c:pt>
                <c:pt idx="2457">
                  <c:v>5.4015459723352315</c:v>
                </c:pt>
                <c:pt idx="2458">
                  <c:v>5.3993493289955268</c:v>
                </c:pt>
                <c:pt idx="2459">
                  <c:v>5.3971544715447157</c:v>
                </c:pt>
                <c:pt idx="2460">
                  <c:v>5.39496139780577</c:v>
                </c:pt>
                <c:pt idx="2461">
                  <c:v>5.3927701056051989</c:v>
                </c:pt>
                <c:pt idx="2462">
                  <c:v>5.3905805927730412</c:v>
                </c:pt>
                <c:pt idx="2463">
                  <c:v>5.3883928571428568</c:v>
                </c:pt>
                <c:pt idx="2464">
                  <c:v>5.386206896551724</c:v>
                </c:pt>
                <c:pt idx="2465">
                  <c:v>5.3840227088402273</c:v>
                </c:pt>
                <c:pt idx="2466">
                  <c:v>5.3818402918524519</c:v>
                </c:pt>
                <c:pt idx="2467">
                  <c:v>5.3796596434359802</c:v>
                </c:pt>
                <c:pt idx="2468">
                  <c:v>5.3774807614418796</c:v>
                </c:pt>
                <c:pt idx="2469">
                  <c:v>5.3753036437246964</c:v>
                </c:pt>
                <c:pt idx="2470">
                  <c:v>5.3731282881424525</c:v>
                </c:pt>
                <c:pt idx="2471">
                  <c:v>5.3709546925566345</c:v>
                </c:pt>
                <c:pt idx="2472">
                  <c:v>5.3687828548321876</c:v>
                </c:pt>
                <c:pt idx="2473">
                  <c:v>5.3666127728375104</c:v>
                </c:pt>
                <c:pt idx="2474">
                  <c:v>5.3644444444444446</c:v>
                </c:pt>
                <c:pt idx="2475">
                  <c:v>5.3622778675282712</c:v>
                </c:pt>
                <c:pt idx="2476">
                  <c:v>5.3601130399677031</c:v>
                </c:pt>
                <c:pt idx="2477">
                  <c:v>5.3579499596448752</c:v>
                </c:pt>
                <c:pt idx="2478">
                  <c:v>5.3557886244453412</c:v>
                </c:pt>
                <c:pt idx="2479">
                  <c:v>5.3536290322580644</c:v>
                </c:pt>
                <c:pt idx="2480">
                  <c:v>5.3514711809754134</c:v>
                </c:pt>
                <c:pt idx="2481">
                  <c:v>5.3493150684931505</c:v>
                </c:pt>
                <c:pt idx="2482">
                  <c:v>5.3471606927104309</c:v>
                </c:pt>
                <c:pt idx="2483">
                  <c:v>5.3450080515297911</c:v>
                </c:pt>
                <c:pt idx="2484">
                  <c:v>5.3428571428571425</c:v>
                </c:pt>
                <c:pt idx="2485">
                  <c:v>5.3407079646017701</c:v>
                </c:pt>
                <c:pt idx="2486">
                  <c:v>5.3385605146763169</c:v>
                </c:pt>
                <c:pt idx="2487">
                  <c:v>5.336414790996785</c:v>
                </c:pt>
                <c:pt idx="2488">
                  <c:v>5.3342707914825231</c:v>
                </c:pt>
                <c:pt idx="2489">
                  <c:v>5.3321285140562251</c:v>
                </c:pt>
                <c:pt idx="2490">
                  <c:v>5.3299879566439179</c:v>
                </c:pt>
                <c:pt idx="2491">
                  <c:v>5.32784911717496</c:v>
                </c:pt>
                <c:pt idx="2492">
                  <c:v>5.3257119935820301</c:v>
                </c:pt>
                <c:pt idx="2493">
                  <c:v>5.3235765838011231</c:v>
                </c:pt>
                <c:pt idx="2494">
                  <c:v>5.3214428857715435</c:v>
                </c:pt>
                <c:pt idx="2495">
                  <c:v>5.3193108974358978</c:v>
                </c:pt>
                <c:pt idx="2496">
                  <c:v>5.3171806167400879</c:v>
                </c:pt>
                <c:pt idx="2497">
                  <c:v>5.3150520416333062</c:v>
                </c:pt>
                <c:pt idx="2498">
                  <c:v>5.3129251700680271</c:v>
                </c:pt>
                <c:pt idx="2499">
                  <c:v>5.3108000000000004</c:v>
                </c:pt>
                <c:pt idx="2500">
                  <c:v>5.3086765293882445</c:v>
                </c:pt>
                <c:pt idx="2501">
                  <c:v>5.3065547561950437</c:v>
                </c:pt>
                <c:pt idx="2502">
                  <c:v>5.3044346783859373</c:v>
                </c:pt>
                <c:pt idx="2503">
                  <c:v>5.3023162939297128</c:v>
                </c:pt>
                <c:pt idx="2504">
                  <c:v>5.3001996007984031</c:v>
                </c:pt>
                <c:pt idx="2505">
                  <c:v>5.2980845969672785</c:v>
                </c:pt>
                <c:pt idx="2506">
                  <c:v>5.2959712804148387</c:v>
                </c:pt>
                <c:pt idx="2507">
                  <c:v>5.2938596491228074</c:v>
                </c:pt>
                <c:pt idx="2508">
                  <c:v>5.2917497010761263</c:v>
                </c:pt>
                <c:pt idx="2509">
                  <c:v>5.2896414342629479</c:v>
                </c:pt>
                <c:pt idx="2510">
                  <c:v>5.2875348466746317</c:v>
                </c:pt>
                <c:pt idx="2511">
                  <c:v>5.2854299363057322</c:v>
                </c:pt>
                <c:pt idx="2512">
                  <c:v>5.2833267011539995</c:v>
                </c:pt>
                <c:pt idx="2513">
                  <c:v>5.281225139220366</c:v>
                </c:pt>
                <c:pt idx="2514">
                  <c:v>5.2791252485089464</c:v>
                </c:pt>
                <c:pt idx="2515">
                  <c:v>5.2770270270270272</c:v>
                </c:pt>
                <c:pt idx="2516">
                  <c:v>5.2749304727850612</c:v>
                </c:pt>
                <c:pt idx="2517">
                  <c:v>5.2728355837966641</c:v>
                </c:pt>
                <c:pt idx="2518">
                  <c:v>5.2707423580786026</c:v>
                </c:pt>
                <c:pt idx="2519">
                  <c:v>5.268650793650794</c:v>
                </c:pt>
                <c:pt idx="2520">
                  <c:v>5.2665608885362953</c:v>
                </c:pt>
                <c:pt idx="2521">
                  <c:v>5.2644726407613005</c:v>
                </c:pt>
                <c:pt idx="2522">
                  <c:v>5.2623860483551326</c:v>
                </c:pt>
                <c:pt idx="2523">
                  <c:v>5.2603011093502374</c:v>
                </c:pt>
                <c:pt idx="2524">
                  <c:v>5.2582178217821784</c:v>
                </c:pt>
                <c:pt idx="2525">
                  <c:v>5.2561361836896277</c:v>
                </c:pt>
                <c:pt idx="2526">
                  <c:v>5.2540561931143648</c:v>
                </c:pt>
                <c:pt idx="2527">
                  <c:v>5.2519778481012658</c:v>
                </c:pt>
                <c:pt idx="2528">
                  <c:v>5.2499011466983001</c:v>
                </c:pt>
                <c:pt idx="2529">
                  <c:v>5.2478260869565219</c:v>
                </c:pt>
                <c:pt idx="2530">
                  <c:v>5.2457526669300671</c:v>
                </c:pt>
                <c:pt idx="2531">
                  <c:v>5.2436808846761451</c:v>
                </c:pt>
                <c:pt idx="2532">
                  <c:v>5.2416107382550337</c:v>
                </c:pt>
                <c:pt idx="2533">
                  <c:v>5.2395422257300712</c:v>
                </c:pt>
                <c:pt idx="2534">
                  <c:v>5.2374753451676526</c:v>
                </c:pt>
                <c:pt idx="2535">
                  <c:v>5.2354100946372242</c:v>
                </c:pt>
                <c:pt idx="2536">
                  <c:v>5.2333464722112728</c:v>
                </c:pt>
                <c:pt idx="2537">
                  <c:v>5.2312844759653272</c:v>
                </c:pt>
                <c:pt idx="2538">
                  <c:v>5.2292241039779439</c:v>
                </c:pt>
                <c:pt idx="2539">
                  <c:v>5.2271653543307091</c:v>
                </c:pt>
                <c:pt idx="2540">
                  <c:v>5.225108225108225</c:v>
                </c:pt>
                <c:pt idx="2541">
                  <c:v>5.2230527143981114</c:v>
                </c:pt>
                <c:pt idx="2542">
                  <c:v>5.2209988202909949</c:v>
                </c:pt>
                <c:pt idx="2543">
                  <c:v>5.2189465408805029</c:v>
                </c:pt>
                <c:pt idx="2544">
                  <c:v>5.216895874263261</c:v>
                </c:pt>
                <c:pt idx="2545">
                  <c:v>5.2148468185388843</c:v>
                </c:pt>
                <c:pt idx="2546">
                  <c:v>5.2127993718099725</c:v>
                </c:pt>
                <c:pt idx="2547">
                  <c:v>5.2107535321821032</c:v>
                </c:pt>
                <c:pt idx="2548">
                  <c:v>5.2087092977638285</c:v>
                </c:pt>
                <c:pt idx="2549">
                  <c:v>5.206666666666667</c:v>
                </c:pt>
                <c:pt idx="2550">
                  <c:v>5.2046256370050958</c:v>
                </c:pt>
                <c:pt idx="2551">
                  <c:v>5.2025862068965516</c:v>
                </c:pt>
                <c:pt idx="2552">
                  <c:v>5.2005483744614178</c:v>
                </c:pt>
                <c:pt idx="2553">
                  <c:v>5.1985121378230223</c:v>
                </c:pt>
                <c:pt idx="2554">
                  <c:v>5.196477495107632</c:v>
                </c:pt>
                <c:pt idx="2555">
                  <c:v>5.1944444444444446</c:v>
                </c:pt>
                <c:pt idx="2556">
                  <c:v>5.1924129839655846</c:v>
                </c:pt>
                <c:pt idx="2557">
                  <c:v>5.1903831118060983</c:v>
                </c:pt>
                <c:pt idx="2558">
                  <c:v>5.1883548261039465</c:v>
                </c:pt>
                <c:pt idx="2559">
                  <c:v>5.1863281250000002</c:v>
                </c:pt>
                <c:pt idx="2560">
                  <c:v>5.1843030066380322</c:v>
                </c:pt>
                <c:pt idx="2561">
                  <c:v>5.1822794691647154</c:v>
                </c:pt>
                <c:pt idx="2562">
                  <c:v>5.1802575107296134</c:v>
                </c:pt>
                <c:pt idx="2563">
                  <c:v>5.1782371294851792</c:v>
                </c:pt>
                <c:pt idx="2564">
                  <c:v>5.1762183235867445</c:v>
                </c:pt>
                <c:pt idx="2565">
                  <c:v>5.1742010911925176</c:v>
                </c:pt>
                <c:pt idx="2566">
                  <c:v>5.1721854304635766</c:v>
                </c:pt>
                <c:pt idx="2567">
                  <c:v>5.1701713395638631</c:v>
                </c:pt>
                <c:pt idx="2568">
                  <c:v>5.1681588166601786</c:v>
                </c:pt>
                <c:pt idx="2569">
                  <c:v>5.1661478599221793</c:v>
                </c:pt>
                <c:pt idx="2570">
                  <c:v>5.1641384675223652</c:v>
                </c:pt>
                <c:pt idx="2571">
                  <c:v>5.1621306376360812</c:v>
                </c:pt>
                <c:pt idx="2572">
                  <c:v>5.1601243684415081</c:v>
                </c:pt>
                <c:pt idx="2573">
                  <c:v>5.1581196581196584</c:v>
                </c:pt>
                <c:pt idx="2574">
                  <c:v>5.1561165048543689</c:v>
                </c:pt>
                <c:pt idx="2575">
                  <c:v>5.154114906832298</c:v>
                </c:pt>
                <c:pt idx="2576">
                  <c:v>5.152114862242918</c:v>
                </c:pt>
                <c:pt idx="2577">
                  <c:v>5.1501163692785106</c:v>
                </c:pt>
                <c:pt idx="2578">
                  <c:v>5.1481194261341603</c:v>
                </c:pt>
                <c:pt idx="2579">
                  <c:v>5.1461240310077523</c:v>
                </c:pt>
                <c:pt idx="2580">
                  <c:v>5.1441301820999614</c:v>
                </c:pt>
                <c:pt idx="2581">
                  <c:v>5.1421378776142523</c:v>
                </c:pt>
                <c:pt idx="2582">
                  <c:v>5.1401471157568714</c:v>
                </c:pt>
                <c:pt idx="2583">
                  <c:v>5.1381578947368425</c:v>
                </c:pt>
                <c:pt idx="2584">
                  <c:v>5.1361702127659576</c:v>
                </c:pt>
                <c:pt idx="2585">
                  <c:v>5.1341840680587785</c:v>
                </c:pt>
                <c:pt idx="2586">
                  <c:v>5.1321994588326243</c:v>
                </c:pt>
                <c:pt idx="2587">
                  <c:v>5.1302163833075731</c:v>
                </c:pt>
                <c:pt idx="2588">
                  <c:v>5.1282348397064501</c:v>
                </c:pt>
                <c:pt idx="2589">
                  <c:v>5.1262548262548266</c:v>
                </c:pt>
                <c:pt idx="2590">
                  <c:v>5.1242763411810115</c:v>
                </c:pt>
                <c:pt idx="2591">
                  <c:v>5.122299382716049</c:v>
                </c:pt>
                <c:pt idx="2592">
                  <c:v>5.1203239490937138</c:v>
                </c:pt>
                <c:pt idx="2593">
                  <c:v>5.118350038550501</c:v>
                </c:pt>
                <c:pt idx="2594">
                  <c:v>5.1163776493256261</c:v>
                </c:pt>
                <c:pt idx="2595">
                  <c:v>5.1144067796610173</c:v>
                </c:pt>
                <c:pt idx="2596">
                  <c:v>5.1124374278013089</c:v>
                </c:pt>
                <c:pt idx="2597">
                  <c:v>5.1104695919938417</c:v>
                </c:pt>
                <c:pt idx="2598">
                  <c:v>5.1085032704886491</c:v>
                </c:pt>
                <c:pt idx="2599">
                  <c:v>5.1065384615384612</c:v>
                </c:pt>
                <c:pt idx="2600">
                  <c:v>5.1045751633986924</c:v>
                </c:pt>
                <c:pt idx="2601">
                  <c:v>5.10261337432744</c:v>
                </c:pt>
                <c:pt idx="2602">
                  <c:v>5.1006530925854783</c:v>
                </c:pt>
                <c:pt idx="2603">
                  <c:v>5.0986943164362515</c:v>
                </c:pt>
                <c:pt idx="2604">
                  <c:v>5.0967370441458737</c:v>
                </c:pt>
                <c:pt idx="2605">
                  <c:v>5.0947812739831155</c:v>
                </c:pt>
                <c:pt idx="2606">
                  <c:v>5.0928270042194095</c:v>
                </c:pt>
                <c:pt idx="2607">
                  <c:v>5.0908742331288339</c:v>
                </c:pt>
                <c:pt idx="2608">
                  <c:v>5.0889229589881184</c:v>
                </c:pt>
                <c:pt idx="2609">
                  <c:v>5.0869731800766287</c:v>
                </c:pt>
                <c:pt idx="2610">
                  <c:v>5.0850248946763692</c:v>
                </c:pt>
                <c:pt idx="2611">
                  <c:v>5.0830781010719752</c:v>
                </c:pt>
                <c:pt idx="2612">
                  <c:v>5.0811327975507083</c:v>
                </c:pt>
                <c:pt idx="2613">
                  <c:v>5.0791889824024485</c:v>
                </c:pt>
                <c:pt idx="2614">
                  <c:v>5.0772466539196941</c:v>
                </c:pt>
                <c:pt idx="2615">
                  <c:v>5.0753058103975537</c:v>
                </c:pt>
                <c:pt idx="2616">
                  <c:v>5.073366450133741</c:v>
                </c:pt>
                <c:pt idx="2617">
                  <c:v>5.0714285714285712</c:v>
                </c:pt>
                <c:pt idx="2618">
                  <c:v>5.0694921725849564</c:v>
                </c:pt>
                <c:pt idx="2619">
                  <c:v>5.0675572519083971</c:v>
                </c:pt>
                <c:pt idx="2620">
                  <c:v>5.0656238077069817</c:v>
                </c:pt>
                <c:pt idx="2621">
                  <c:v>5.0636918382913807</c:v>
                </c:pt>
                <c:pt idx="2622">
                  <c:v>5.0617613419748384</c:v>
                </c:pt>
                <c:pt idx="2623">
                  <c:v>5.0598323170731705</c:v>
                </c:pt>
                <c:pt idx="2624">
                  <c:v>5.0579047619047621</c:v>
                </c:pt>
                <c:pt idx="2625">
                  <c:v>5.0559786747905564</c:v>
                </c:pt>
                <c:pt idx="2626">
                  <c:v>5.0540540540540544</c:v>
                </c:pt>
                <c:pt idx="2627">
                  <c:v>5.0521308980213089</c:v>
                </c:pt>
                <c:pt idx="2628">
                  <c:v>5.0502092050209209</c:v>
                </c:pt>
                <c:pt idx="2629">
                  <c:v>5.0482889733840306</c:v>
                </c:pt>
                <c:pt idx="2630">
                  <c:v>5.0463702014443177</c:v>
                </c:pt>
                <c:pt idx="2631">
                  <c:v>5.0444528875379939</c:v>
                </c:pt>
                <c:pt idx="2632">
                  <c:v>5.0425370300037979</c:v>
                </c:pt>
                <c:pt idx="2633">
                  <c:v>5.0406226271829917</c:v>
                </c:pt>
                <c:pt idx="2634">
                  <c:v>5.0387096774193552</c:v>
                </c:pt>
                <c:pt idx="2635">
                  <c:v>5.0367981790591809</c:v>
                </c:pt>
                <c:pt idx="2636">
                  <c:v>5.0348881304512707</c:v>
                </c:pt>
                <c:pt idx="2637">
                  <c:v>5.0329795299469291</c:v>
                </c:pt>
                <c:pt idx="2638">
                  <c:v>5.0310723758999618</c:v>
                </c:pt>
                <c:pt idx="2639">
                  <c:v>5.0291666666666668</c:v>
                </c:pt>
                <c:pt idx="2640">
                  <c:v>5.0272624006058315</c:v>
                </c:pt>
                <c:pt idx="2641">
                  <c:v>5.0253595760787286</c:v>
                </c:pt>
                <c:pt idx="2642">
                  <c:v>5.0234581914491105</c:v>
                </c:pt>
                <c:pt idx="2643">
                  <c:v>5.0215582450832077</c:v>
                </c:pt>
                <c:pt idx="2644">
                  <c:v>5.0196597353497161</c:v>
                </c:pt>
                <c:pt idx="2645">
                  <c:v>5.0177626606198036</c:v>
                </c:pt>
                <c:pt idx="2646">
                  <c:v>5.0158670192670947</c:v>
                </c:pt>
                <c:pt idx="2647">
                  <c:v>5.0139728096676741</c:v>
                </c:pt>
                <c:pt idx="2648">
                  <c:v>5.0120800302000754</c:v>
                </c:pt>
                <c:pt idx="2649">
                  <c:v>5.0101886792452834</c:v>
                </c:pt>
                <c:pt idx="2650">
                  <c:v>5.008298755186722</c:v>
                </c:pt>
                <c:pt idx="2651">
                  <c:v>5.0064102564102564</c:v>
                </c:pt>
                <c:pt idx="2652">
                  <c:v>5.0045231813041839</c:v>
                </c:pt>
                <c:pt idx="2653">
                  <c:v>5.002637528259231</c:v>
                </c:pt>
                <c:pt idx="2654">
                  <c:v>5.0007532956685496</c:v>
                </c:pt>
                <c:pt idx="2655">
                  <c:v>4.9988704819277112</c:v>
                </c:pt>
                <c:pt idx="2656">
                  <c:v>4.9969890854347012</c:v>
                </c:pt>
                <c:pt idx="2657">
                  <c:v>4.9951091045899174</c:v>
                </c:pt>
                <c:pt idx="2658">
                  <c:v>4.9932305377961637</c:v>
                </c:pt>
                <c:pt idx="2659">
                  <c:v>4.9913533834586463</c:v>
                </c:pt>
                <c:pt idx="2660">
                  <c:v>4.9894776399849681</c:v>
                </c:pt>
                <c:pt idx="2661">
                  <c:v>4.9876033057851243</c:v>
                </c:pt>
                <c:pt idx="2662">
                  <c:v>4.985730379271498</c:v>
                </c:pt>
                <c:pt idx="2663">
                  <c:v>4.9838588588588593</c:v>
                </c:pt>
                <c:pt idx="2664">
                  <c:v>4.9819887429643526</c:v>
                </c:pt>
                <c:pt idx="2665">
                  <c:v>4.9801200300075017</c:v>
                </c:pt>
                <c:pt idx="2666">
                  <c:v>4.9782527184101983</c:v>
                </c:pt>
                <c:pt idx="2667">
                  <c:v>4.9763868065967021</c:v>
                </c:pt>
                <c:pt idx="2668">
                  <c:v>4.9745222929936306</c:v>
                </c:pt>
                <c:pt idx="2669">
                  <c:v>4.9726591760299623</c:v>
                </c:pt>
                <c:pt idx="2670">
                  <c:v>4.9707974541370277</c:v>
                </c:pt>
                <c:pt idx="2671">
                  <c:v>4.9689371257485027</c:v>
                </c:pt>
                <c:pt idx="2672">
                  <c:v>4.9670781893004117</c:v>
                </c:pt>
                <c:pt idx="2673">
                  <c:v>4.9652206432311141</c:v>
                </c:pt>
                <c:pt idx="2674">
                  <c:v>4.963364485981308</c:v>
                </c:pt>
                <c:pt idx="2675">
                  <c:v>4.9615097159940209</c:v>
                </c:pt>
                <c:pt idx="2676">
                  <c:v>4.9596563317146058</c:v>
                </c:pt>
                <c:pt idx="2677">
                  <c:v>4.9578043315907392</c:v>
                </c:pt>
                <c:pt idx="2678">
                  <c:v>4.9559537140724155</c:v>
                </c:pt>
                <c:pt idx="2679">
                  <c:v>4.9541044776119403</c:v>
                </c:pt>
                <c:pt idx="2680">
                  <c:v>4.9522566206639311</c:v>
                </c:pt>
                <c:pt idx="2681">
                  <c:v>4.9504101416853095</c:v>
                </c:pt>
                <c:pt idx="2682">
                  <c:v>4.9485650391352962</c:v>
                </c:pt>
                <c:pt idx="2683">
                  <c:v>4.9467213114754101</c:v>
                </c:pt>
                <c:pt idx="2684">
                  <c:v>4.9448789571694602</c:v>
                </c:pt>
                <c:pt idx="2685">
                  <c:v>4.943037974683544</c:v>
                </c:pt>
                <c:pt idx="2686">
                  <c:v>4.9411983624860438</c:v>
                </c:pt>
                <c:pt idx="2687">
                  <c:v>4.9393601190476186</c:v>
                </c:pt>
                <c:pt idx="2688">
                  <c:v>4.9375232428412046</c:v>
                </c:pt>
                <c:pt idx="2689">
                  <c:v>4.9356877323420072</c:v>
                </c:pt>
                <c:pt idx="2690">
                  <c:v>4.9338535860274995</c:v>
                </c:pt>
                <c:pt idx="2691">
                  <c:v>4.9320208023774148</c:v>
                </c:pt>
                <c:pt idx="2692">
                  <c:v>4.9301893798737471</c:v>
                </c:pt>
                <c:pt idx="2693">
                  <c:v>4.9283593170007425</c:v>
                </c:pt>
                <c:pt idx="2694">
                  <c:v>4.926530612244898</c:v>
                </c:pt>
                <c:pt idx="2695">
                  <c:v>4.9247032640949557</c:v>
                </c:pt>
                <c:pt idx="2696">
                  <c:v>4.922877271041898</c:v>
                </c:pt>
                <c:pt idx="2697">
                  <c:v>4.9210526315789478</c:v>
                </c:pt>
                <c:pt idx="2698">
                  <c:v>4.9192293442015558</c:v>
                </c:pt>
                <c:pt idx="2699">
                  <c:v>4.9174074074074072</c:v>
                </c:pt>
                <c:pt idx="2700">
                  <c:v>4.9155868196964088</c:v>
                </c:pt>
                <c:pt idx="2701">
                  <c:v>4.9137675795706883</c:v>
                </c:pt>
                <c:pt idx="2702">
                  <c:v>4.9119496855345908</c:v>
                </c:pt>
                <c:pt idx="2703">
                  <c:v>4.9101331360946743</c:v>
                </c:pt>
                <c:pt idx="2704">
                  <c:v>4.9083179297597042</c:v>
                </c:pt>
                <c:pt idx="2705">
                  <c:v>4.9065040650406502</c:v>
                </c:pt>
                <c:pt idx="2706">
                  <c:v>4.904691540450683</c:v>
                </c:pt>
                <c:pt idx="2707">
                  <c:v>4.9028803545051698</c:v>
                </c:pt>
                <c:pt idx="2708">
                  <c:v>4.9010705057216688</c:v>
                </c:pt>
                <c:pt idx="2709">
                  <c:v>4.8992619926199259</c:v>
                </c:pt>
                <c:pt idx="2710">
                  <c:v>4.8974548137218736</c:v>
                </c:pt>
                <c:pt idx="2711">
                  <c:v>4.8956489675516224</c:v>
                </c:pt>
                <c:pt idx="2712">
                  <c:v>4.8938444526354585</c:v>
                </c:pt>
                <c:pt idx="2713">
                  <c:v>4.8920412675018419</c:v>
                </c:pt>
                <c:pt idx="2714">
                  <c:v>4.8902394106813993</c:v>
                </c:pt>
                <c:pt idx="2715">
                  <c:v>4.8884388807069223</c:v>
                </c:pt>
                <c:pt idx="2716">
                  <c:v>4.8866396761133606</c:v>
                </c:pt>
                <c:pt idx="2717">
                  <c:v>4.884841795437822</c:v>
                </c:pt>
                <c:pt idx="2718">
                  <c:v>4.8830452372195658</c:v>
                </c:pt>
                <c:pt idx="2719">
                  <c:v>4.8812499999999996</c:v>
                </c:pt>
                <c:pt idx="2720">
                  <c:v>4.8794560823226751</c:v>
                </c:pt>
                <c:pt idx="2721">
                  <c:v>4.8776634827332845</c:v>
                </c:pt>
                <c:pt idx="2722">
                  <c:v>4.8758721997796544</c:v>
                </c:pt>
                <c:pt idx="2723">
                  <c:v>4.8740822320117472</c:v>
                </c:pt>
                <c:pt idx="2724">
                  <c:v>4.872293577981651</c:v>
                </c:pt>
                <c:pt idx="2725">
                  <c:v>4.87050623624358</c:v>
                </c:pt>
                <c:pt idx="2726">
                  <c:v>4.8687202053538687</c:v>
                </c:pt>
                <c:pt idx="2727">
                  <c:v>4.866935483870968</c:v>
                </c:pt>
                <c:pt idx="2728">
                  <c:v>4.8651520703554416</c:v>
                </c:pt>
                <c:pt idx="2729">
                  <c:v>4.863369963369963</c:v>
                </c:pt>
                <c:pt idx="2730">
                  <c:v>4.8615891614793112</c:v>
                </c:pt>
                <c:pt idx="2731">
                  <c:v>4.859809663250366</c:v>
                </c:pt>
                <c:pt idx="2732">
                  <c:v>4.8580314672521041</c:v>
                </c:pt>
                <c:pt idx="2733">
                  <c:v>4.8562545720555965</c:v>
                </c:pt>
                <c:pt idx="2734">
                  <c:v>4.8544789762340033</c:v>
                </c:pt>
                <c:pt idx="2735">
                  <c:v>4.8527046783625734</c:v>
                </c:pt>
                <c:pt idx="2736">
                  <c:v>4.8509316770186333</c:v>
                </c:pt>
                <c:pt idx="2737">
                  <c:v>4.8491599707815922</c:v>
                </c:pt>
                <c:pt idx="2738">
                  <c:v>4.8473895582329316</c:v>
                </c:pt>
                <c:pt idx="2739">
                  <c:v>4.845620437956204</c:v>
                </c:pt>
                <c:pt idx="2740">
                  <c:v>4.8438526085370306</c:v>
                </c:pt>
                <c:pt idx="2741">
                  <c:v>4.8420860685630922</c:v>
                </c:pt>
                <c:pt idx="2742">
                  <c:v>4.8403208166241338</c:v>
                </c:pt>
                <c:pt idx="2743">
                  <c:v>4.838556851311953</c:v>
                </c:pt>
                <c:pt idx="2744">
                  <c:v>4.8367941712204008</c:v>
                </c:pt>
                <c:pt idx="2745">
                  <c:v>4.8350327749453754</c:v>
                </c:pt>
                <c:pt idx="2746">
                  <c:v>4.8332726610848198</c:v>
                </c:pt>
                <c:pt idx="2747">
                  <c:v>4.8315138282387187</c:v>
                </c:pt>
                <c:pt idx="2748">
                  <c:v>4.8297562750090943</c:v>
                </c:pt>
                <c:pt idx="2749">
                  <c:v>4.8280000000000003</c:v>
                </c:pt>
                <c:pt idx="2750">
                  <c:v>4.8262450018175205</c:v>
                </c:pt>
                <c:pt idx="2751">
                  <c:v>4.8244912790697674</c:v>
                </c:pt>
                <c:pt idx="2752">
                  <c:v>4.8227388303668723</c:v>
                </c:pt>
                <c:pt idx="2753">
                  <c:v>4.8209876543209873</c:v>
                </c:pt>
                <c:pt idx="2754">
                  <c:v>4.8192377495462795</c:v>
                </c:pt>
                <c:pt idx="2755">
                  <c:v>4.817489114658926</c:v>
                </c:pt>
                <c:pt idx="2756">
                  <c:v>4.8157417482771132</c:v>
                </c:pt>
                <c:pt idx="2757">
                  <c:v>4.8139956490210301</c:v>
                </c:pt>
                <c:pt idx="2758">
                  <c:v>4.8122508155128667</c:v>
                </c:pt>
                <c:pt idx="2759">
                  <c:v>4.8105072463768117</c:v>
                </c:pt>
                <c:pt idx="2760">
                  <c:v>4.808764940239044</c:v>
                </c:pt>
                <c:pt idx="2761">
                  <c:v>4.8070238957277338</c:v>
                </c:pt>
                <c:pt idx="2762">
                  <c:v>4.8052841114730365</c:v>
                </c:pt>
                <c:pt idx="2763">
                  <c:v>4.8035455861070915</c:v>
                </c:pt>
                <c:pt idx="2764">
                  <c:v>4.8018083182640146</c:v>
                </c:pt>
                <c:pt idx="2765">
                  <c:v>4.8000723065798985</c:v>
                </c:pt>
                <c:pt idx="2766">
                  <c:v>4.7983375496928078</c:v>
                </c:pt>
                <c:pt idx="2767">
                  <c:v>4.7966040462427744</c:v>
                </c:pt>
                <c:pt idx="2768">
                  <c:v>4.7948717948717947</c:v>
                </c:pt>
                <c:pt idx="2769">
                  <c:v>4.7931407942238264</c:v>
                </c:pt>
                <c:pt idx="2770">
                  <c:v>4.7914110429447856</c:v>
                </c:pt>
                <c:pt idx="2771">
                  <c:v>4.7896825396825395</c:v>
                </c:pt>
                <c:pt idx="2772">
                  <c:v>4.7879552830869097</c:v>
                </c:pt>
                <c:pt idx="2773">
                  <c:v>4.7862292718096615</c:v>
                </c:pt>
                <c:pt idx="2774">
                  <c:v>4.7845045045045049</c:v>
                </c:pt>
                <c:pt idx="2775">
                  <c:v>4.7827809798270895</c:v>
                </c:pt>
                <c:pt idx="2776">
                  <c:v>4.7810586964350019</c:v>
                </c:pt>
                <c:pt idx="2777">
                  <c:v>4.7793376529877607</c:v>
                </c:pt>
                <c:pt idx="2778">
                  <c:v>4.7776178481468152</c:v>
                </c:pt>
                <c:pt idx="2779">
                  <c:v>4.7758992805755396</c:v>
                </c:pt>
                <c:pt idx="2780">
                  <c:v>4.7741819489392308</c:v>
                </c:pt>
                <c:pt idx="2781">
                  <c:v>4.7724658519051042</c:v>
                </c:pt>
                <c:pt idx="2782">
                  <c:v>4.7707509881422929</c:v>
                </c:pt>
                <c:pt idx="2783">
                  <c:v>4.7690373563218387</c:v>
                </c:pt>
                <c:pt idx="2784">
                  <c:v>4.7673249551166963</c:v>
                </c:pt>
                <c:pt idx="2785">
                  <c:v>4.7656137832017231</c:v>
                </c:pt>
                <c:pt idx="2786">
                  <c:v>4.7639038392536781</c:v>
                </c:pt>
                <c:pt idx="2787">
                  <c:v>4.7621951219512191</c:v>
                </c:pt>
                <c:pt idx="2788">
                  <c:v>4.760487629974901</c:v>
                </c:pt>
                <c:pt idx="2789">
                  <c:v>4.7587813620071682</c:v>
                </c:pt>
                <c:pt idx="2790">
                  <c:v>4.7570763167323538</c:v>
                </c:pt>
                <c:pt idx="2791">
                  <c:v>4.7553724928366758</c:v>
                </c:pt>
                <c:pt idx="2792">
                  <c:v>4.7536698890082345</c:v>
                </c:pt>
                <c:pt idx="2793">
                  <c:v>4.7519685039370083</c:v>
                </c:pt>
                <c:pt idx="2794">
                  <c:v>4.7502683363148481</c:v>
                </c:pt>
                <c:pt idx="2795">
                  <c:v>4.7485693848354789</c:v>
                </c:pt>
                <c:pt idx="2796">
                  <c:v>4.7468716481944941</c:v>
                </c:pt>
                <c:pt idx="2797">
                  <c:v>4.7451751250893492</c:v>
                </c:pt>
                <c:pt idx="2798">
                  <c:v>4.7434798142193637</c:v>
                </c:pt>
                <c:pt idx="2799">
                  <c:v>4.7417857142857143</c:v>
                </c:pt>
                <c:pt idx="2800">
                  <c:v>4.7400928239914313</c:v>
                </c:pt>
                <c:pt idx="2801">
                  <c:v>4.7384011420413987</c:v>
                </c:pt>
                <c:pt idx="2802">
                  <c:v>4.7367106671423471</c:v>
                </c:pt>
                <c:pt idx="2803">
                  <c:v>4.7350213980028535</c:v>
                </c:pt>
                <c:pt idx="2804">
                  <c:v>4.7333333333333334</c:v>
                </c:pt>
                <c:pt idx="2805">
                  <c:v>4.7316464718460445</c:v>
                </c:pt>
                <c:pt idx="2806">
                  <c:v>4.7299608122550767</c:v>
                </c:pt>
                <c:pt idx="2807">
                  <c:v>4.7282763532763532</c:v>
                </c:pt>
                <c:pt idx="2808">
                  <c:v>4.7265930936276259</c:v>
                </c:pt>
                <c:pt idx="2809">
                  <c:v>4.7249110320284702</c:v>
                </c:pt>
                <c:pt idx="2810">
                  <c:v>4.7232301672002848</c:v>
                </c:pt>
                <c:pt idx="2811">
                  <c:v>4.7215504978662874</c:v>
                </c:pt>
                <c:pt idx="2812">
                  <c:v>4.7198720227515105</c:v>
                </c:pt>
                <c:pt idx="2813">
                  <c:v>4.7181947405828</c:v>
                </c:pt>
                <c:pt idx="2814">
                  <c:v>4.7165186500888101</c:v>
                </c:pt>
                <c:pt idx="2815">
                  <c:v>4.71484375</c:v>
                </c:pt>
                <c:pt idx="2816">
                  <c:v>4.7131700390486335</c:v>
                </c:pt>
                <c:pt idx="2817">
                  <c:v>4.7114975159687722</c:v>
                </c:pt>
                <c:pt idx="2818">
                  <c:v>4.7098261794962752</c:v>
                </c:pt>
                <c:pt idx="2819">
                  <c:v>4.7081560283687942</c:v>
                </c:pt>
                <c:pt idx="2820">
                  <c:v>4.7064870613257712</c:v>
                </c:pt>
                <c:pt idx="2821">
                  <c:v>4.7048192771084336</c:v>
                </c:pt>
                <c:pt idx="2822">
                  <c:v>4.7031526744597949</c:v>
                </c:pt>
                <c:pt idx="2823">
                  <c:v>4.7014872521246458</c:v>
                </c:pt>
                <c:pt idx="2824">
                  <c:v>4.6998230088495578</c:v>
                </c:pt>
                <c:pt idx="2825">
                  <c:v>4.6981599433828736</c:v>
                </c:pt>
                <c:pt idx="2826">
                  <c:v>4.6964980544747084</c:v>
                </c:pt>
                <c:pt idx="2827">
                  <c:v>4.694837340876945</c:v>
                </c:pt>
                <c:pt idx="2828">
                  <c:v>4.6931778013432313</c:v>
                </c:pt>
                <c:pt idx="2829">
                  <c:v>4.691519434628975</c:v>
                </c:pt>
                <c:pt idx="2830">
                  <c:v>4.6898622394913456</c:v>
                </c:pt>
                <c:pt idx="2831">
                  <c:v>4.6882062146892656</c:v>
                </c:pt>
                <c:pt idx="2832">
                  <c:v>4.6865513589834098</c:v>
                </c:pt>
                <c:pt idx="2833">
                  <c:v>4.6848976711362029</c:v>
                </c:pt>
                <c:pt idx="2834">
                  <c:v>4.6832451499118166</c:v>
                </c:pt>
                <c:pt idx="2835">
                  <c:v>4.6815937940761634</c:v>
                </c:pt>
                <c:pt idx="2836">
                  <c:v>4.6799436023968983</c:v>
                </c:pt>
                <c:pt idx="2837">
                  <c:v>4.6782945736434112</c:v>
                </c:pt>
                <c:pt idx="2838">
                  <c:v>4.6766467065868262</c:v>
                </c:pt>
                <c:pt idx="2839">
                  <c:v>4.6749999999999998</c:v>
                </c:pt>
                <c:pt idx="2840">
                  <c:v>4.6733544526575148</c:v>
                </c:pt>
                <c:pt idx="2841">
                  <c:v>4.671710063335679</c:v>
                </c:pt>
                <c:pt idx="2842">
                  <c:v>4.6700668308125222</c:v>
                </c:pt>
                <c:pt idx="2843">
                  <c:v>4.6684247538677921</c:v>
                </c:pt>
                <c:pt idx="2844">
                  <c:v>4.6667838312829524</c:v>
                </c:pt>
                <c:pt idx="2845">
                  <c:v>4.6651440618411808</c:v>
                </c:pt>
                <c:pt idx="2846">
                  <c:v>4.6635054443273622</c:v>
                </c:pt>
                <c:pt idx="2847">
                  <c:v>4.6618679775280896</c:v>
                </c:pt>
                <c:pt idx="2848">
                  <c:v>4.66023166023166</c:v>
                </c:pt>
                <c:pt idx="2849">
                  <c:v>4.65859649122807</c:v>
                </c:pt>
                <c:pt idx="2850">
                  <c:v>4.6569624693090148</c:v>
                </c:pt>
                <c:pt idx="2851">
                  <c:v>4.655329593267882</c:v>
                </c:pt>
                <c:pt idx="2852">
                  <c:v>4.6536978618997544</c:v>
                </c:pt>
                <c:pt idx="2853">
                  <c:v>4.6520672740014017</c:v>
                </c:pt>
                <c:pt idx="2854">
                  <c:v>4.6504378283712784</c:v>
                </c:pt>
                <c:pt idx="2855">
                  <c:v>4.6488095238095237</c:v>
                </c:pt>
                <c:pt idx="2856">
                  <c:v>4.6471823591179557</c:v>
                </c:pt>
                <c:pt idx="2857">
                  <c:v>4.6455563331000702</c:v>
                </c:pt>
                <c:pt idx="2858">
                  <c:v>4.6439314445610353</c:v>
                </c:pt>
                <c:pt idx="2859">
                  <c:v>4.6423076923076927</c:v>
                </c:pt>
                <c:pt idx="2860">
                  <c:v>4.6406850751485491</c:v>
                </c:pt>
                <c:pt idx="2861">
                  <c:v>4.6390635918937804</c:v>
                </c:pt>
                <c:pt idx="2862">
                  <c:v>4.6374432413552222</c:v>
                </c:pt>
                <c:pt idx="2863">
                  <c:v>4.6358240223463687</c:v>
                </c:pt>
                <c:pt idx="2864">
                  <c:v>4.6342059336823738</c:v>
                </c:pt>
                <c:pt idx="2865">
                  <c:v>4.6325889741800417</c:v>
                </c:pt>
                <c:pt idx="2866">
                  <c:v>4.6309731426578304</c:v>
                </c:pt>
                <c:pt idx="2867">
                  <c:v>4.6293584379358439</c:v>
                </c:pt>
                <c:pt idx="2868">
                  <c:v>4.6277448588358316</c:v>
                </c:pt>
                <c:pt idx="2869">
                  <c:v>4.6261324041811847</c:v>
                </c:pt>
                <c:pt idx="2870">
                  <c:v>4.6245210727969353</c:v>
                </c:pt>
                <c:pt idx="2871">
                  <c:v>4.6229108635097491</c:v>
                </c:pt>
                <c:pt idx="2872">
                  <c:v>4.6213017751479288</c:v>
                </c:pt>
                <c:pt idx="2873">
                  <c:v>4.6196938065414059</c:v>
                </c:pt>
                <c:pt idx="2874">
                  <c:v>4.6180869565217391</c:v>
                </c:pt>
                <c:pt idx="2875">
                  <c:v>4.616481223922114</c:v>
                </c:pt>
                <c:pt idx="2876">
                  <c:v>4.6148766075773375</c:v>
                </c:pt>
                <c:pt idx="2877">
                  <c:v>4.6132731063238364</c:v>
                </c:pt>
                <c:pt idx="2878">
                  <c:v>4.6116707189996529</c:v>
                </c:pt>
                <c:pt idx="2879">
                  <c:v>4.6100694444444441</c:v>
                </c:pt>
                <c:pt idx="2880">
                  <c:v>4.6084692814994792</c:v>
                </c:pt>
                <c:pt idx="2881">
                  <c:v>4.606870229007634</c:v>
                </c:pt>
                <c:pt idx="2882">
                  <c:v>4.6052722858133892</c:v>
                </c:pt>
                <c:pt idx="2883">
                  <c:v>4.6036754507628297</c:v>
                </c:pt>
                <c:pt idx="2884">
                  <c:v>4.6020797227036399</c:v>
                </c:pt>
                <c:pt idx="2885">
                  <c:v>4.6004851004851002</c:v>
                </c:pt>
                <c:pt idx="2886">
                  <c:v>4.5988915829580881</c:v>
                </c:pt>
                <c:pt idx="2887">
                  <c:v>4.5972991689750691</c:v>
                </c:pt>
                <c:pt idx="2888">
                  <c:v>4.5957078573901002</c:v>
                </c:pt>
                <c:pt idx="2889">
                  <c:v>4.5941176470588232</c:v>
                </c:pt>
                <c:pt idx="2890">
                  <c:v>4.5925285368384641</c:v>
                </c:pt>
                <c:pt idx="2891">
                  <c:v>4.5909405255878282</c:v>
                </c:pt>
                <c:pt idx="2892">
                  <c:v>4.5893536121673</c:v>
                </c:pt>
                <c:pt idx="2893">
                  <c:v>4.5877677954388387</c:v>
                </c:pt>
                <c:pt idx="2894">
                  <c:v>4.5861830742659757</c:v>
                </c:pt>
                <c:pt idx="2895">
                  <c:v>4.5845994475138125</c:v>
                </c:pt>
                <c:pt idx="2896">
                  <c:v>4.5830169140490158</c:v>
                </c:pt>
                <c:pt idx="2897">
                  <c:v>4.5814354727398205</c:v>
                </c:pt>
                <c:pt idx="2898">
                  <c:v>4.5798551224560189</c:v>
                </c:pt>
                <c:pt idx="2899">
                  <c:v>4.5782758620689652</c:v>
                </c:pt>
                <c:pt idx="2900">
                  <c:v>4.5766976904515682</c:v>
                </c:pt>
                <c:pt idx="2901">
                  <c:v>4.5751206064782908</c:v>
                </c:pt>
                <c:pt idx="2902">
                  <c:v>4.5735446090251468</c:v>
                </c:pt>
                <c:pt idx="2903">
                  <c:v>4.5719696969696972</c:v>
                </c:pt>
                <c:pt idx="2904">
                  <c:v>4.5703958691910502</c:v>
                </c:pt>
                <c:pt idx="2905">
                  <c:v>4.5688231245698558</c:v>
                </c:pt>
                <c:pt idx="2906">
                  <c:v>4.5672514619883042</c:v>
                </c:pt>
                <c:pt idx="2907">
                  <c:v>4.5656808803301239</c:v>
                </c:pt>
                <c:pt idx="2908">
                  <c:v>4.5641113784805771</c:v>
                </c:pt>
                <c:pt idx="2909">
                  <c:v>4.5625429553264603</c:v>
                </c:pt>
                <c:pt idx="2910">
                  <c:v>4.5609756097560972</c:v>
                </c:pt>
                <c:pt idx="2911">
                  <c:v>4.5594093406593403</c:v>
                </c:pt>
                <c:pt idx="2912">
                  <c:v>4.5578441469275663</c:v>
                </c:pt>
                <c:pt idx="2913">
                  <c:v>4.5562800274536723</c:v>
                </c:pt>
                <c:pt idx="2914">
                  <c:v>4.5547169811320751</c:v>
                </c:pt>
                <c:pt idx="2915">
                  <c:v>4.5531550068587103</c:v>
                </c:pt>
                <c:pt idx="2916">
                  <c:v>4.5515941035310252</c:v>
                </c:pt>
                <c:pt idx="2917">
                  <c:v>4.5500342700479779</c:v>
                </c:pt>
                <c:pt idx="2918">
                  <c:v>4.5484755053100381</c:v>
                </c:pt>
                <c:pt idx="2919">
                  <c:v>4.5469178082191783</c:v>
                </c:pt>
                <c:pt idx="2920">
                  <c:v>4.5453611776788767</c:v>
                </c:pt>
                <c:pt idx="2921">
                  <c:v>4.543805612594114</c:v>
                </c:pt>
                <c:pt idx="2922">
                  <c:v>4.5422511118713649</c:v>
                </c:pt>
                <c:pt idx="2923">
                  <c:v>4.5406976744186043</c:v>
                </c:pt>
                <c:pt idx="2924">
                  <c:v>4.5391452991452992</c:v>
                </c:pt>
                <c:pt idx="2925">
                  <c:v>4.5375939849624061</c:v>
                </c:pt>
                <c:pt idx="2926">
                  <c:v>4.5360437307823709</c:v>
                </c:pt>
                <c:pt idx="2927">
                  <c:v>4.5344945355191255</c:v>
                </c:pt>
                <c:pt idx="2928">
                  <c:v>4.5329463980880851</c:v>
                </c:pt>
                <c:pt idx="2929">
                  <c:v>4.5313993174061435</c:v>
                </c:pt>
                <c:pt idx="2930">
                  <c:v>4.5298532923916754</c:v>
                </c:pt>
                <c:pt idx="2931">
                  <c:v>4.5283083219645297</c:v>
                </c:pt>
                <c:pt idx="2932">
                  <c:v>4.5267644050460278</c:v>
                </c:pt>
                <c:pt idx="2933">
                  <c:v>4.525221540558964</c:v>
                </c:pt>
                <c:pt idx="2934">
                  <c:v>4.5236797274275977</c:v>
                </c:pt>
                <c:pt idx="2935">
                  <c:v>4.5221389645776568</c:v>
                </c:pt>
                <c:pt idx="2936">
                  <c:v>4.5205992509363293</c:v>
                </c:pt>
                <c:pt idx="2937">
                  <c:v>4.5190605854322667</c:v>
                </c:pt>
                <c:pt idx="2938">
                  <c:v>4.5175229669955765</c:v>
                </c:pt>
                <c:pt idx="2939">
                  <c:v>4.5159863945578227</c:v>
                </c:pt>
                <c:pt idx="2940">
                  <c:v>4.5144508670520231</c:v>
                </c:pt>
                <c:pt idx="2941">
                  <c:v>4.5129163834126444</c:v>
                </c:pt>
                <c:pt idx="2942">
                  <c:v>4.5113829425756027</c:v>
                </c:pt>
                <c:pt idx="2943">
                  <c:v>4.5098505434782608</c:v>
                </c:pt>
                <c:pt idx="2944">
                  <c:v>4.5083191850594231</c:v>
                </c:pt>
                <c:pt idx="2945">
                  <c:v>4.5067888662593347</c:v>
                </c:pt>
                <c:pt idx="2946">
                  <c:v>4.5052595860196814</c:v>
                </c:pt>
                <c:pt idx="2947">
                  <c:v>4.5037313432835822</c:v>
                </c:pt>
                <c:pt idx="2948">
                  <c:v>4.5022041369955916</c:v>
                </c:pt>
                <c:pt idx="2949">
                  <c:v>4.5006779661016951</c:v>
                </c:pt>
                <c:pt idx="2950">
                  <c:v>4.4991528295493053</c:v>
                </c:pt>
                <c:pt idx="2951">
                  <c:v>4.497628726287263</c:v>
                </c:pt>
                <c:pt idx="2952">
                  <c:v>4.4961056552658309</c:v>
                </c:pt>
                <c:pt idx="2953">
                  <c:v>4.4945836154366958</c:v>
                </c:pt>
                <c:pt idx="2954">
                  <c:v>4.4930626057529608</c:v>
                </c:pt>
                <c:pt idx="2955">
                  <c:v>4.4915426251691475</c:v>
                </c:pt>
                <c:pt idx="2956">
                  <c:v>4.4900236726411906</c:v>
                </c:pt>
                <c:pt idx="2957">
                  <c:v>4.4885057471264371</c:v>
                </c:pt>
                <c:pt idx="2958">
                  <c:v>4.4869888475836435</c:v>
                </c:pt>
                <c:pt idx="2959">
                  <c:v>4.485472972972973</c:v>
                </c:pt>
                <c:pt idx="2960">
                  <c:v>4.483958122255995</c:v>
                </c:pt>
                <c:pt idx="2961">
                  <c:v>4.4824442943956786</c:v>
                </c:pt>
                <c:pt idx="2962">
                  <c:v>4.4809314883563953</c:v>
                </c:pt>
                <c:pt idx="2963">
                  <c:v>4.4794197031039138</c:v>
                </c:pt>
                <c:pt idx="2964">
                  <c:v>4.4779089376053962</c:v>
                </c:pt>
                <c:pt idx="2965">
                  <c:v>4.4763991908294001</c:v>
                </c:pt>
                <c:pt idx="2966">
                  <c:v>4.4748904617458711</c:v>
                </c:pt>
                <c:pt idx="2967">
                  <c:v>4.473382749326146</c:v>
                </c:pt>
                <c:pt idx="2968">
                  <c:v>4.4718760525429442</c:v>
                </c:pt>
                <c:pt idx="2969">
                  <c:v>4.4703703703703708</c:v>
                </c:pt>
                <c:pt idx="2970">
                  <c:v>4.4688657017839111</c:v>
                </c:pt>
                <c:pt idx="2971">
                  <c:v>4.4673620457604306</c:v>
                </c:pt>
                <c:pt idx="2972">
                  <c:v>4.4658594012781698</c:v>
                </c:pt>
                <c:pt idx="2973">
                  <c:v>4.4643577673167449</c:v>
                </c:pt>
                <c:pt idx="2974">
                  <c:v>4.4628571428571426</c:v>
                </c:pt>
                <c:pt idx="2975">
                  <c:v>4.46135752688172</c:v>
                </c:pt>
                <c:pt idx="2976">
                  <c:v>4.4598589183742021</c:v>
                </c:pt>
                <c:pt idx="2977">
                  <c:v>4.458361316319678</c:v>
                </c:pt>
                <c:pt idx="2978">
                  <c:v>4.4568647197045985</c:v>
                </c:pt>
                <c:pt idx="2979">
                  <c:v>4.4553691275167786</c:v>
                </c:pt>
                <c:pt idx="2980">
                  <c:v>4.4538745387453877</c:v>
                </c:pt>
                <c:pt idx="2981">
                  <c:v>4.4523809523809526</c:v>
                </c:pt>
                <c:pt idx="2982">
                  <c:v>4.4508883674153541</c:v>
                </c:pt>
                <c:pt idx="2983">
                  <c:v>4.4493967828418235</c:v>
                </c:pt>
                <c:pt idx="2984">
                  <c:v>4.447906197654941</c:v>
                </c:pt>
                <c:pt idx="2985">
                  <c:v>4.446416610850636</c:v>
                </c:pt>
                <c:pt idx="2986">
                  <c:v>4.4449280214261799</c:v>
                </c:pt>
                <c:pt idx="2987">
                  <c:v>4.4434404283801872</c:v>
                </c:pt>
                <c:pt idx="2988">
                  <c:v>4.4419538307126132</c:v>
                </c:pt>
                <c:pt idx="2989">
                  <c:v>4.4404682274247493</c:v>
                </c:pt>
                <c:pt idx="2990">
                  <c:v>4.4389836175192245</c:v>
                </c:pt>
                <c:pt idx="2991">
                  <c:v>4.4375</c:v>
                </c:pt>
                <c:pt idx="2992">
                  <c:v>4.4360173738723692</c:v>
                </c:pt>
                <c:pt idx="2993">
                  <c:v>4.4345357381429524</c:v>
                </c:pt>
                <c:pt idx="2994">
                  <c:v>4.4330550918196998</c:v>
                </c:pt>
                <c:pt idx="2995">
                  <c:v>4.4315754339118829</c:v>
                </c:pt>
                <c:pt idx="2996">
                  <c:v>4.4300967634300967</c:v>
                </c:pt>
                <c:pt idx="2997">
                  <c:v>4.4286190793862579</c:v>
                </c:pt>
                <c:pt idx="2998">
                  <c:v>4.4271423807935975</c:v>
                </c:pt>
                <c:pt idx="2999">
                  <c:v>4.4256666666666664</c:v>
                </c:pt>
                <c:pt idx="3000">
                  <c:v>4.4241919360213267</c:v>
                </c:pt>
                <c:pt idx="3001">
                  <c:v>4.4227181878747501</c:v>
                </c:pt>
                <c:pt idx="3002">
                  <c:v>4.4212454212454215</c:v>
                </c:pt>
                <c:pt idx="3003">
                  <c:v>4.4197736351531294</c:v>
                </c:pt>
                <c:pt idx="3004">
                  <c:v>4.4183028286189687</c:v>
                </c:pt>
                <c:pt idx="3005">
                  <c:v>4.4168330006653358</c:v>
                </c:pt>
                <c:pt idx="3006">
                  <c:v>4.4153641503159298</c:v>
                </c:pt>
                <c:pt idx="3007">
                  <c:v>4.4138962765957448</c:v>
                </c:pt>
                <c:pt idx="3008">
                  <c:v>4.4124293785310735</c:v>
                </c:pt>
                <c:pt idx="3009">
                  <c:v>4.4109634551495018</c:v>
                </c:pt>
                <c:pt idx="3010">
                  <c:v>4.409498505479907</c:v>
                </c:pt>
                <c:pt idx="3011">
                  <c:v>4.4080345285524567</c:v>
                </c:pt>
                <c:pt idx="3012">
                  <c:v>4.4065715233986058</c:v>
                </c:pt>
                <c:pt idx="3013">
                  <c:v>4.4051094890510951</c:v>
                </c:pt>
                <c:pt idx="3014">
                  <c:v>4.4036484245439471</c:v>
                </c:pt>
                <c:pt idx="3015">
                  <c:v>4.4021883289124668</c:v>
                </c:pt>
                <c:pt idx="3016">
                  <c:v>4.4007292011932382</c:v>
                </c:pt>
                <c:pt idx="3017">
                  <c:v>4.3992710404241215</c:v>
                </c:pt>
                <c:pt idx="3018">
                  <c:v>4.3978138456442535</c:v>
                </c:pt>
                <c:pt idx="3019">
                  <c:v>4.3963576158940398</c:v>
                </c:pt>
                <c:pt idx="3020">
                  <c:v>4.394902350215161</c:v>
                </c:pt>
                <c:pt idx="3021">
                  <c:v>4.3934480476505628</c:v>
                </c:pt>
                <c:pt idx="3022">
                  <c:v>4.391994707244459</c:v>
                </c:pt>
                <c:pt idx="3023">
                  <c:v>4.3905423280423284</c:v>
                </c:pt>
                <c:pt idx="3024">
                  <c:v>4.3890909090909087</c:v>
                </c:pt>
                <c:pt idx="3025">
                  <c:v>4.3876404494382024</c:v>
                </c:pt>
                <c:pt idx="3026">
                  <c:v>4.3861909481334651</c:v>
                </c:pt>
                <c:pt idx="3027">
                  <c:v>4.3847424042272127</c:v>
                </c:pt>
                <c:pt idx="3028">
                  <c:v>4.3832948167712118</c:v>
                </c:pt>
                <c:pt idx="3029">
                  <c:v>4.381848184818482</c:v>
                </c:pt>
                <c:pt idx="3030">
                  <c:v>4.3804025074232928</c:v>
                </c:pt>
                <c:pt idx="3031">
                  <c:v>4.3789577836411606</c:v>
                </c:pt>
                <c:pt idx="3032">
                  <c:v>4.3775140125288496</c:v>
                </c:pt>
                <c:pt idx="3033">
                  <c:v>4.3760711931443641</c:v>
                </c:pt>
                <c:pt idx="3034">
                  <c:v>4.3746293245469525</c:v>
                </c:pt>
                <c:pt idx="3035">
                  <c:v>4.3731884057971016</c:v>
                </c:pt>
                <c:pt idx="3036">
                  <c:v>4.3717484359565359</c:v>
                </c:pt>
                <c:pt idx="3037">
                  <c:v>4.3703094140882159</c:v>
                </c:pt>
                <c:pt idx="3038">
                  <c:v>4.3688713392563345</c:v>
                </c:pt>
                <c:pt idx="3039">
                  <c:v>4.3674342105263158</c:v>
                </c:pt>
                <c:pt idx="3040">
                  <c:v>4.3659980269648146</c:v>
                </c:pt>
                <c:pt idx="3041">
                  <c:v>4.3645627876397111</c:v>
                </c:pt>
                <c:pt idx="3042">
                  <c:v>4.3631284916201114</c:v>
                </c:pt>
                <c:pt idx="3043">
                  <c:v>4.3616951379763469</c:v>
                </c:pt>
                <c:pt idx="3044">
                  <c:v>4.3602627257799673</c:v>
                </c:pt>
                <c:pt idx="3045">
                  <c:v>4.3588312541037428</c:v>
                </c:pt>
                <c:pt idx="3046">
                  <c:v>4.3574007220216604</c:v>
                </c:pt>
                <c:pt idx="3047">
                  <c:v>4.3559711286089238</c:v>
                </c:pt>
                <c:pt idx="3048">
                  <c:v>4.3545424729419482</c:v>
                </c:pt>
                <c:pt idx="3049">
                  <c:v>4.3531147540983604</c:v>
                </c:pt>
                <c:pt idx="3050">
                  <c:v>4.3516879711569976</c:v>
                </c:pt>
                <c:pt idx="3051">
                  <c:v>4.3502621231979033</c:v>
                </c:pt>
                <c:pt idx="3052">
                  <c:v>4.3488372093023253</c:v>
                </c:pt>
                <c:pt idx="3053">
                  <c:v>4.3474132285527176</c:v>
                </c:pt>
                <c:pt idx="3054">
                  <c:v>4.3459901800327332</c:v>
                </c:pt>
                <c:pt idx="3055">
                  <c:v>4.344568062827225</c:v>
                </c:pt>
                <c:pt idx="3056">
                  <c:v>4.343146876022244</c:v>
                </c:pt>
                <c:pt idx="3057">
                  <c:v>4.3417266187050361</c:v>
                </c:pt>
                <c:pt idx="3058">
                  <c:v>4.3403072899640405</c:v>
                </c:pt>
                <c:pt idx="3059">
                  <c:v>4.3388888888888886</c:v>
                </c:pt>
                <c:pt idx="3060">
                  <c:v>4.3374714145704019</c:v>
                </c:pt>
                <c:pt idx="3061">
                  <c:v>4.3360548661005875</c:v>
                </c:pt>
                <c:pt idx="3062">
                  <c:v>4.3346392425726412</c:v>
                </c:pt>
                <c:pt idx="3063">
                  <c:v>4.3332245430809397</c:v>
                </c:pt>
                <c:pt idx="3064">
                  <c:v>4.3318107667210439</c:v>
                </c:pt>
                <c:pt idx="3065">
                  <c:v>4.3303979125896932</c:v>
                </c:pt>
                <c:pt idx="3066">
                  <c:v>4.3289859797848056</c:v>
                </c:pt>
                <c:pt idx="3067">
                  <c:v>4.327574967405476</c:v>
                </c:pt>
                <c:pt idx="3068">
                  <c:v>4.3261648745519716</c:v>
                </c:pt>
                <c:pt idx="3069">
                  <c:v>4.3247557003257331</c:v>
                </c:pt>
                <c:pt idx="3070">
                  <c:v>4.3233474438293715</c:v>
                </c:pt>
                <c:pt idx="3071">
                  <c:v>4.321940104166667</c:v>
                </c:pt>
                <c:pt idx="3072">
                  <c:v>4.3205336804425647</c:v>
                </c:pt>
                <c:pt idx="3073">
                  <c:v>4.3191281717631753</c:v>
                </c:pt>
                <c:pt idx="3074">
                  <c:v>4.317723577235772</c:v>
                </c:pt>
                <c:pt idx="3075">
                  <c:v>4.3163198959687907</c:v>
                </c:pt>
                <c:pt idx="3076">
                  <c:v>4.3149171270718236</c:v>
                </c:pt>
                <c:pt idx="3077">
                  <c:v>4.3135152696556203</c:v>
                </c:pt>
                <c:pt idx="3078">
                  <c:v>4.3121143228320884</c:v>
                </c:pt>
                <c:pt idx="3079">
                  <c:v>4.3107142857142859</c:v>
                </c:pt>
                <c:pt idx="3080">
                  <c:v>4.3093151574164237</c:v>
                </c:pt>
                <c:pt idx="3081">
                  <c:v>4.3079169370538608</c:v>
                </c:pt>
                <c:pt idx="3082">
                  <c:v>4.3065196237431076</c:v>
                </c:pt>
                <c:pt idx="3083">
                  <c:v>4.3051232166018156</c:v>
                </c:pt>
                <c:pt idx="3084">
                  <c:v>4.303727714748784</c:v>
                </c:pt>
                <c:pt idx="3085">
                  <c:v>4.3023331173039532</c:v>
                </c:pt>
                <c:pt idx="3086">
                  <c:v>4.3009394233884031</c:v>
                </c:pt>
                <c:pt idx="3087">
                  <c:v>4.2995466321243523</c:v>
                </c:pt>
                <c:pt idx="3088">
                  <c:v>4.2981547426351572</c:v>
                </c:pt>
                <c:pt idx="3089">
                  <c:v>4.2967637540453074</c:v>
                </c:pt>
                <c:pt idx="3090">
                  <c:v>4.2953736654804269</c:v>
                </c:pt>
                <c:pt idx="3091">
                  <c:v>4.2939844760672701</c:v>
                </c:pt>
                <c:pt idx="3092">
                  <c:v>4.2925961849337213</c:v>
                </c:pt>
                <c:pt idx="3093">
                  <c:v>4.2912087912087911</c:v>
                </c:pt>
                <c:pt idx="3094">
                  <c:v>4.2898222940226169</c:v>
                </c:pt>
                <c:pt idx="3095">
                  <c:v>4.2884366925064601</c:v>
                </c:pt>
                <c:pt idx="3096">
                  <c:v>4.2870519857927025</c:v>
                </c:pt>
                <c:pt idx="3097">
                  <c:v>4.285668173014848</c:v>
                </c:pt>
                <c:pt idx="3098">
                  <c:v>4.2842852533075186</c:v>
                </c:pt>
                <c:pt idx="3099">
                  <c:v>4.2829032258064519</c:v>
                </c:pt>
                <c:pt idx="3100">
                  <c:v>4.2815220896485009</c:v>
                </c:pt>
                <c:pt idx="3101">
                  <c:v>4.2801418439716308</c:v>
                </c:pt>
                <c:pt idx="3102">
                  <c:v>4.2787624879149213</c:v>
                </c:pt>
                <c:pt idx="3103">
                  <c:v>4.2773840206185563</c:v>
                </c:pt>
                <c:pt idx="3104">
                  <c:v>4.2760064412238323</c:v>
                </c:pt>
                <c:pt idx="3105">
                  <c:v>4.2746297488731484</c:v>
                </c:pt>
                <c:pt idx="3106">
                  <c:v>4.27325394271001</c:v>
                </c:pt>
                <c:pt idx="3107">
                  <c:v>4.2718790218790215</c:v>
                </c:pt>
                <c:pt idx="3108">
                  <c:v>4.2705049855258927</c:v>
                </c:pt>
                <c:pt idx="3109">
                  <c:v>4.2691318327974273</c:v>
                </c:pt>
                <c:pt idx="3110">
                  <c:v>4.2677595628415297</c:v>
                </c:pt>
                <c:pt idx="3111">
                  <c:v>4.2663881748071981</c:v>
                </c:pt>
                <c:pt idx="3112">
                  <c:v>4.2650176678445231</c:v>
                </c:pt>
                <c:pt idx="3113">
                  <c:v>4.2636480411046884</c:v>
                </c:pt>
                <c:pt idx="3114">
                  <c:v>4.2622792937399678</c:v>
                </c:pt>
                <c:pt idx="3115">
                  <c:v>4.260911424903723</c:v>
                </c:pt>
                <c:pt idx="3116">
                  <c:v>4.2595444337504009</c:v>
                </c:pt>
                <c:pt idx="3117">
                  <c:v>4.2581783194355358</c:v>
                </c:pt>
                <c:pt idx="3118">
                  <c:v>4.2568130811157419</c:v>
                </c:pt>
                <c:pt idx="3119">
                  <c:v>4.2554487179487177</c:v>
                </c:pt>
                <c:pt idx="3120">
                  <c:v>4.2540852290932394</c:v>
                </c:pt>
                <c:pt idx="3121">
                  <c:v>4.2527226137091612</c:v>
                </c:pt>
                <c:pt idx="3122">
                  <c:v>4.2513608709574129</c:v>
                </c:pt>
                <c:pt idx="3123">
                  <c:v>4.25</c:v>
                </c:pt>
                <c:pt idx="3124">
                  <c:v>4.24864</c:v>
                </c:pt>
                <c:pt idx="3125">
                  <c:v>4.2472808701215614</c:v>
                </c:pt>
                <c:pt idx="3126">
                  <c:v>4.2459226095299005</c:v>
                </c:pt>
                <c:pt idx="3127">
                  <c:v>4.2445652173913047</c:v>
                </c:pt>
                <c:pt idx="3128">
                  <c:v>4.2432086928731225</c:v>
                </c:pt>
                <c:pt idx="3129">
                  <c:v>4.2418530351437695</c:v>
                </c:pt>
                <c:pt idx="3130">
                  <c:v>4.2404982433727243</c:v>
                </c:pt>
                <c:pt idx="3131">
                  <c:v>4.2391443167305241</c:v>
                </c:pt>
                <c:pt idx="3132">
                  <c:v>4.2377912543887648</c:v>
                </c:pt>
                <c:pt idx="3133">
                  <c:v>4.2364390555201021</c:v>
                </c:pt>
                <c:pt idx="3134">
                  <c:v>4.2350877192982459</c:v>
                </c:pt>
                <c:pt idx="3135">
                  <c:v>4.2337372448979593</c:v>
                </c:pt>
                <c:pt idx="3136">
                  <c:v>4.232387631495059</c:v>
                </c:pt>
                <c:pt idx="3137">
                  <c:v>4.2310388782664115</c:v>
                </c:pt>
                <c:pt idx="3138">
                  <c:v>4.2296909843899329</c:v>
                </c:pt>
                <c:pt idx="3139">
                  <c:v>4.2283439490445858</c:v>
                </c:pt>
                <c:pt idx="3140">
                  <c:v>4.226997771410379</c:v>
                </c:pt>
                <c:pt idx="3141">
                  <c:v>4.2256524506683641</c:v>
                </c:pt>
                <c:pt idx="3142">
                  <c:v>4.2243079860006363</c:v>
                </c:pt>
                <c:pt idx="3143">
                  <c:v>4.2229643765903306</c:v>
                </c:pt>
                <c:pt idx="3144">
                  <c:v>4.2216216216216216</c:v>
                </c:pt>
                <c:pt idx="3145">
                  <c:v>4.22027972027972</c:v>
                </c:pt>
                <c:pt idx="3146">
                  <c:v>4.2189386717508741</c:v>
                </c:pt>
                <c:pt idx="3147">
                  <c:v>4.2175984752223634</c:v>
                </c:pt>
                <c:pt idx="3148">
                  <c:v>4.2162591298825021</c:v>
                </c:pt>
                <c:pt idx="3149">
                  <c:v>4.2149206349206345</c:v>
                </c:pt>
                <c:pt idx="3150">
                  <c:v>4.2135829895271346</c:v>
                </c:pt>
                <c:pt idx="3151">
                  <c:v>4.2122461928934012</c:v>
                </c:pt>
                <c:pt idx="3152">
                  <c:v>4.2109102442118616</c:v>
                </c:pt>
                <c:pt idx="3153">
                  <c:v>4.2095751426759671</c:v>
                </c:pt>
                <c:pt idx="3154">
                  <c:v>4.2082408874801898</c:v>
                </c:pt>
                <c:pt idx="3155">
                  <c:v>4.2069074778200255</c:v>
                </c:pt>
                <c:pt idx="3156">
                  <c:v>4.2055749128919864</c:v>
                </c:pt>
                <c:pt idx="3157">
                  <c:v>4.2042431918936032</c:v>
                </c:pt>
                <c:pt idx="3158">
                  <c:v>4.2029123140234255</c:v>
                </c:pt>
                <c:pt idx="3159">
                  <c:v>4.2015822784810126</c:v>
                </c:pt>
                <c:pt idx="3160">
                  <c:v>4.200253084466941</c:v>
                </c:pt>
                <c:pt idx="3161">
                  <c:v>4.198924731182796</c:v>
                </c:pt>
                <c:pt idx="3162">
                  <c:v>4.1975972178311727</c:v>
                </c:pt>
                <c:pt idx="3163">
                  <c:v>4.1962705436156762</c:v>
                </c:pt>
                <c:pt idx="3164">
                  <c:v>4.1949447077409161</c:v>
                </c:pt>
                <c:pt idx="3165">
                  <c:v>4.1936197094125083</c:v>
                </c:pt>
                <c:pt idx="3166">
                  <c:v>4.1922955478370696</c:v>
                </c:pt>
                <c:pt idx="3167">
                  <c:v>4.1909722222222223</c:v>
                </c:pt>
                <c:pt idx="3168">
                  <c:v>4.1896497317765853</c:v>
                </c:pt>
                <c:pt idx="3169">
                  <c:v>4.1883280757097792</c:v>
                </c:pt>
                <c:pt idx="3170">
                  <c:v>4.1870072532324185</c:v>
                </c:pt>
                <c:pt idx="3171">
                  <c:v>4.1856872635561162</c:v>
                </c:pt>
                <c:pt idx="3172">
                  <c:v>4.1843681058934763</c:v>
                </c:pt>
                <c:pt idx="3173">
                  <c:v>4.1830497794580968</c:v>
                </c:pt>
                <c:pt idx="3174">
                  <c:v>4.1817322834645667</c:v>
                </c:pt>
                <c:pt idx="3175">
                  <c:v>4.1804156171284639</c:v>
                </c:pt>
                <c:pt idx="3176">
                  <c:v>4.1790997796663518</c:v>
                </c:pt>
                <c:pt idx="3177">
                  <c:v>4.1777847702957835</c:v>
                </c:pt>
                <c:pt idx="3178">
                  <c:v>4.1764705882352944</c:v>
                </c:pt>
                <c:pt idx="3179">
                  <c:v>4.1751572327044029</c:v>
                </c:pt>
                <c:pt idx="3180">
                  <c:v>4.173844702923609</c:v>
                </c:pt>
                <c:pt idx="3181">
                  <c:v>4.1725329981143933</c:v>
                </c:pt>
                <c:pt idx="3182">
                  <c:v>4.171222117499215</c:v>
                </c:pt>
                <c:pt idx="3183">
                  <c:v>4.1699120603015079</c:v>
                </c:pt>
                <c:pt idx="3184">
                  <c:v>4.1686028257456833</c:v>
                </c:pt>
                <c:pt idx="3185">
                  <c:v>4.1672944130571246</c:v>
                </c:pt>
                <c:pt idx="3186">
                  <c:v>4.16598682146219</c:v>
                </c:pt>
                <c:pt idx="3187">
                  <c:v>4.1646800501882062</c:v>
                </c:pt>
                <c:pt idx="3188">
                  <c:v>4.1633740984634677</c:v>
                </c:pt>
                <c:pt idx="3189">
                  <c:v>4.1620689655172418</c:v>
                </c:pt>
                <c:pt idx="3190">
                  <c:v>4.1607646505797558</c:v>
                </c:pt>
                <c:pt idx="3191">
                  <c:v>4.1594611528822059</c:v>
                </c:pt>
                <c:pt idx="3192">
                  <c:v>4.1581584716567495</c:v>
                </c:pt>
                <c:pt idx="3193">
                  <c:v>4.1568566061365058</c:v>
                </c:pt>
                <c:pt idx="3194">
                  <c:v>4.1555555555555559</c:v>
                </c:pt>
                <c:pt idx="3195">
                  <c:v>4.1542553191489358</c:v>
                </c:pt>
                <c:pt idx="3196">
                  <c:v>4.1529558961526432</c:v>
                </c:pt>
                <c:pt idx="3197">
                  <c:v>4.1516572858036271</c:v>
                </c:pt>
                <c:pt idx="3198">
                  <c:v>4.1503594873397933</c:v>
                </c:pt>
                <c:pt idx="3199">
                  <c:v>4.1490625000000003</c:v>
                </c:pt>
                <c:pt idx="3200">
                  <c:v>4.1477663230240553</c:v>
                </c:pt>
                <c:pt idx="3201">
                  <c:v>4.1464709556527168</c:v>
                </c:pt>
                <c:pt idx="3202">
                  <c:v>4.1451763971276927</c:v>
                </c:pt>
                <c:pt idx="3203">
                  <c:v>4.1438826466916359</c:v>
                </c:pt>
                <c:pt idx="3204">
                  <c:v>4.1425897035881434</c:v>
                </c:pt>
                <c:pt idx="3205">
                  <c:v>4.1412975670617591</c:v>
                </c:pt>
                <c:pt idx="3206">
                  <c:v>4.1400062363579666</c:v>
                </c:pt>
                <c:pt idx="3207">
                  <c:v>4.1387157107231918</c:v>
                </c:pt>
                <c:pt idx="3208">
                  <c:v>4.1374259894047993</c:v>
                </c:pt>
                <c:pt idx="3209">
                  <c:v>4.1361370716510901</c:v>
                </c:pt>
                <c:pt idx="3210">
                  <c:v>4.1348489567113047</c:v>
                </c:pt>
                <c:pt idx="3211">
                  <c:v>4.1335616438356162</c:v>
                </c:pt>
                <c:pt idx="3212">
                  <c:v>4.1322751322751321</c:v>
                </c:pt>
                <c:pt idx="3213">
                  <c:v>4.1309894212818916</c:v>
                </c:pt>
                <c:pt idx="3214">
                  <c:v>4.1297045101088647</c:v>
                </c:pt>
                <c:pt idx="3215">
                  <c:v>4.1284203980099505</c:v>
                </c:pt>
                <c:pt idx="3216">
                  <c:v>4.1271370842399753</c:v>
                </c:pt>
                <c:pt idx="3217">
                  <c:v>4.1258545680546925</c:v>
                </c:pt>
                <c:pt idx="3218">
                  <c:v>4.1245728487107796</c:v>
                </c:pt>
                <c:pt idx="3219">
                  <c:v>4.1232919254658382</c:v>
                </c:pt>
                <c:pt idx="3220">
                  <c:v>4.1220117975783914</c:v>
                </c:pt>
                <c:pt idx="3221">
                  <c:v>4.1207324643078831</c:v>
                </c:pt>
                <c:pt idx="3222">
                  <c:v>4.1194539249146755</c:v>
                </c:pt>
                <c:pt idx="3223">
                  <c:v>4.1181761786600495</c:v>
                </c:pt>
                <c:pt idx="3224">
                  <c:v>4.1168992248062013</c:v>
                </c:pt>
                <c:pt idx="3225">
                  <c:v>4.1156230626162431</c:v>
                </c:pt>
                <c:pt idx="3226">
                  <c:v>4.1143476913541992</c:v>
                </c:pt>
                <c:pt idx="3227">
                  <c:v>4.113073110285006</c:v>
                </c:pt>
                <c:pt idx="3228">
                  <c:v>4.1117993186745121</c:v>
                </c:pt>
                <c:pt idx="3229">
                  <c:v>4.1105263157894738</c:v>
                </c:pt>
                <c:pt idx="3230">
                  <c:v>4.1092541008975552</c:v>
                </c:pt>
                <c:pt idx="3231">
                  <c:v>4.107982673267327</c:v>
                </c:pt>
                <c:pt idx="3232">
                  <c:v>4.1067120321682644</c:v>
                </c:pt>
                <c:pt idx="3233">
                  <c:v>4.1054421768707483</c:v>
                </c:pt>
                <c:pt idx="3234">
                  <c:v>4.1041731066460585</c:v>
                </c:pt>
                <c:pt idx="3235">
                  <c:v>4.1029048207663781</c:v>
                </c:pt>
                <c:pt idx="3236">
                  <c:v>4.1016373185047881</c:v>
                </c:pt>
                <c:pt idx="3237">
                  <c:v>4.1003705991352684</c:v>
                </c:pt>
                <c:pt idx="3238">
                  <c:v>4.099104661932695</c:v>
                </c:pt>
                <c:pt idx="3239">
                  <c:v>4.0978395061728392</c:v>
                </c:pt>
                <c:pt idx="3240">
                  <c:v>4.0965751311323668</c:v>
                </c:pt>
                <c:pt idx="3241">
                  <c:v>4.0953115360888344</c:v>
                </c:pt>
                <c:pt idx="3242">
                  <c:v>4.094048720320691</c:v>
                </c:pt>
                <c:pt idx="3243">
                  <c:v>4.092786683107275</c:v>
                </c:pt>
                <c:pt idx="3244">
                  <c:v>4.0915254237288137</c:v>
                </c:pt>
                <c:pt idx="3245">
                  <c:v>4.0902649414664198</c:v>
                </c:pt>
                <c:pt idx="3246">
                  <c:v>4.0890052356020945</c:v>
                </c:pt>
                <c:pt idx="3247">
                  <c:v>4.0877463054187189</c:v>
                </c:pt>
                <c:pt idx="3248">
                  <c:v>4.0864881502000614</c:v>
                </c:pt>
                <c:pt idx="3249">
                  <c:v>4.085230769230769</c:v>
                </c:pt>
                <c:pt idx="3250">
                  <c:v>4.0839741617963705</c:v>
                </c:pt>
                <c:pt idx="3251">
                  <c:v>4.0827183271832714</c:v>
                </c:pt>
                <c:pt idx="3252">
                  <c:v>4.0814632646787583</c:v>
                </c:pt>
                <c:pt idx="3253">
                  <c:v>4.0802089735709899</c:v>
                </c:pt>
                <c:pt idx="3254">
                  <c:v>4.0789554531490015</c:v>
                </c:pt>
                <c:pt idx="3255">
                  <c:v>4.0777027027027026</c:v>
                </c:pt>
                <c:pt idx="3256">
                  <c:v>4.0764507215228738</c:v>
                </c:pt>
                <c:pt idx="3257">
                  <c:v>4.0751995089011661</c:v>
                </c:pt>
                <c:pt idx="3258">
                  <c:v>4.073949064130101</c:v>
                </c:pt>
                <c:pt idx="3259">
                  <c:v>4.0726993865030678</c:v>
                </c:pt>
                <c:pt idx="3260">
                  <c:v>4.0714504753143208</c:v>
                </c:pt>
                <c:pt idx="3261">
                  <c:v>4.070202329858982</c:v>
                </c:pt>
                <c:pt idx="3262">
                  <c:v>4.0689549494330368</c:v>
                </c:pt>
                <c:pt idx="3263">
                  <c:v>4.067708333333333</c:v>
                </c:pt>
                <c:pt idx="3264">
                  <c:v>4.06646248085758</c:v>
                </c:pt>
                <c:pt idx="3265">
                  <c:v>4.0652173913043477</c:v>
                </c:pt>
                <c:pt idx="3266">
                  <c:v>4.063973063973064</c:v>
                </c:pt>
                <c:pt idx="3267">
                  <c:v>4.062729498164015</c:v>
                </c:pt>
                <c:pt idx="3268">
                  <c:v>4.0614866931783418</c:v>
                </c:pt>
                <c:pt idx="3269">
                  <c:v>4.0602446483180428</c:v>
                </c:pt>
                <c:pt idx="3270">
                  <c:v>4.0590033628859672</c:v>
                </c:pt>
                <c:pt idx="3271">
                  <c:v>4.0577628361858187</c:v>
                </c:pt>
                <c:pt idx="3272">
                  <c:v>4.0565230675221509</c:v>
                </c:pt>
                <c:pt idx="3273">
                  <c:v>4.0552840562003665</c:v>
                </c:pt>
                <c:pt idx="3274">
                  <c:v>4.0540458015267173</c:v>
                </c:pt>
                <c:pt idx="3275">
                  <c:v>4.0528083028083026</c:v>
                </c:pt>
                <c:pt idx="3276">
                  <c:v>4.051571559353067</c:v>
                </c:pt>
                <c:pt idx="3277">
                  <c:v>4.050335570469799</c:v>
                </c:pt>
                <c:pt idx="3278">
                  <c:v>4.0491003354681308</c:v>
                </c:pt>
                <c:pt idx="3279">
                  <c:v>4.0478658536585366</c:v>
                </c:pt>
                <c:pt idx="3280">
                  <c:v>4.0466321243523318</c:v>
                </c:pt>
                <c:pt idx="3281">
                  <c:v>4.0453991468616701</c:v>
                </c:pt>
                <c:pt idx="3282">
                  <c:v>4.044166920499543</c:v>
                </c:pt>
                <c:pt idx="3283">
                  <c:v>4.0429354445797809</c:v>
                </c:pt>
                <c:pt idx="3284">
                  <c:v>4.0417047184170469</c:v>
                </c:pt>
                <c:pt idx="3285">
                  <c:v>4.0404747413268414</c:v>
                </c:pt>
                <c:pt idx="3286">
                  <c:v>4.0392455126254942</c:v>
                </c:pt>
                <c:pt idx="3287">
                  <c:v>4.0380170316301705</c:v>
                </c:pt>
                <c:pt idx="3288">
                  <c:v>4.0367892976588626</c:v>
                </c:pt>
                <c:pt idx="3289">
                  <c:v>4.0355623100303948</c:v>
                </c:pt>
                <c:pt idx="3290">
                  <c:v>4.0343360680644178</c:v>
                </c:pt>
                <c:pt idx="3291">
                  <c:v>4.0331105710814095</c:v>
                </c:pt>
                <c:pt idx="3292">
                  <c:v>4.0318858184026727</c:v>
                </c:pt>
                <c:pt idx="3293">
                  <c:v>4.0306618093503337</c:v>
                </c:pt>
                <c:pt idx="3294">
                  <c:v>4.0294385432473447</c:v>
                </c:pt>
                <c:pt idx="3295">
                  <c:v>4.0282160194174761</c:v>
                </c:pt>
                <c:pt idx="3296">
                  <c:v>4.0269942371853196</c:v>
                </c:pt>
                <c:pt idx="3297">
                  <c:v>4.0257731958762886</c:v>
                </c:pt>
                <c:pt idx="3298">
                  <c:v>4.0245528948166109</c:v>
                </c:pt>
                <c:pt idx="3299">
                  <c:v>4.0233333333333334</c:v>
                </c:pt>
                <c:pt idx="3300">
                  <c:v>4.0221145107543173</c:v>
                </c:pt>
                <c:pt idx="3301">
                  <c:v>4.0208964264082372</c:v>
                </c:pt>
                <c:pt idx="3302">
                  <c:v>4.0196790796245834</c:v>
                </c:pt>
                <c:pt idx="3303">
                  <c:v>4.018462469733656</c:v>
                </c:pt>
                <c:pt idx="3304">
                  <c:v>4.017246596066566</c:v>
                </c:pt>
                <c:pt idx="3305">
                  <c:v>4.0160314579552328</c:v>
                </c:pt>
                <c:pt idx="3306">
                  <c:v>4.0148170547323856</c:v>
                </c:pt>
                <c:pt idx="3307">
                  <c:v>4.0136033857315603</c:v>
                </c:pt>
                <c:pt idx="3308">
                  <c:v>4.0123904502870955</c:v>
                </c:pt>
                <c:pt idx="3309">
                  <c:v>4.0111782477341391</c:v>
                </c:pt>
                <c:pt idx="3310">
                  <c:v>4.0099667774086383</c:v>
                </c:pt>
                <c:pt idx="3311">
                  <c:v>4.0087560386473431</c:v>
                </c:pt>
                <c:pt idx="3312">
                  <c:v>4.0075460307878057</c:v>
                </c:pt>
                <c:pt idx="3313">
                  <c:v>4.0063367531683767</c:v>
                </c:pt>
                <c:pt idx="3314">
                  <c:v>4.0051282051282051</c:v>
                </c:pt>
                <c:pt idx="3315">
                  <c:v>4.0039203860072377</c:v>
                </c:pt>
                <c:pt idx="3316">
                  <c:v>4.0027132951462168</c:v>
                </c:pt>
                <c:pt idx="3317">
                  <c:v>4.0015069318866789</c:v>
                </c:pt>
                <c:pt idx="3318">
                  <c:v>4.0003012955709547</c:v>
                </c:pt>
                <c:pt idx="3319">
                  <c:v>3.9990963855421686</c:v>
                </c:pt>
                <c:pt idx="3320">
                  <c:v>3.9978922011442335</c:v>
                </c:pt>
                <c:pt idx="3321">
                  <c:v>3.9966887417218544</c:v>
                </c:pt>
                <c:pt idx="3322">
                  <c:v>3.9954860066205238</c:v>
                </c:pt>
                <c:pt idx="3323">
                  <c:v>3.9942839951865223</c:v>
                </c:pt>
                <c:pt idx="3324">
                  <c:v>3.9930827067669172</c:v>
                </c:pt>
                <c:pt idx="3325">
                  <c:v>3.9918821407095608</c:v>
                </c:pt>
                <c:pt idx="3326">
                  <c:v>3.9906822963630897</c:v>
                </c:pt>
                <c:pt idx="3327">
                  <c:v>3.9894831730769229</c:v>
                </c:pt>
                <c:pt idx="3328">
                  <c:v>3.9882847702012616</c:v>
                </c:pt>
                <c:pt idx="3329">
                  <c:v>3.9870870870870871</c:v>
                </c:pt>
                <c:pt idx="3330">
                  <c:v>3.9858901230861603</c:v>
                </c:pt>
                <c:pt idx="3331">
                  <c:v>3.9846938775510203</c:v>
                </c:pt>
                <c:pt idx="3332">
                  <c:v>3.9834983498349836</c:v>
                </c:pt>
                <c:pt idx="3333">
                  <c:v>3.9823035392921415</c:v>
                </c:pt>
                <c:pt idx="3334">
                  <c:v>3.9811094452773612</c:v>
                </c:pt>
                <c:pt idx="3335">
                  <c:v>3.979916067146283</c:v>
                </c:pt>
                <c:pt idx="3336">
                  <c:v>3.978723404255319</c:v>
                </c:pt>
                <c:pt idx="3337">
                  <c:v>3.9775314559616537</c:v>
                </c:pt>
                <c:pt idx="3338">
                  <c:v>3.9763402216232406</c:v>
                </c:pt>
                <c:pt idx="3339">
                  <c:v>3.9751497005988026</c:v>
                </c:pt>
                <c:pt idx="3340">
                  <c:v>3.9739598922478301</c:v>
                </c:pt>
                <c:pt idx="3341">
                  <c:v>3.9727707959305807</c:v>
                </c:pt>
                <c:pt idx="3342">
                  <c:v>3.9715824110080766</c:v>
                </c:pt>
                <c:pt idx="3343">
                  <c:v>3.9703947368421053</c:v>
                </c:pt>
                <c:pt idx="3344">
                  <c:v>3.9692077727952166</c:v>
                </c:pt>
                <c:pt idx="3345">
                  <c:v>3.9680215182307235</c:v>
                </c:pt>
                <c:pt idx="3346">
                  <c:v>3.966835972512698</c:v>
                </c:pt>
                <c:pt idx="3347">
                  <c:v>3.9656511350059738</c:v>
                </c:pt>
                <c:pt idx="3348">
                  <c:v>3.9644670050761421</c:v>
                </c:pt>
                <c:pt idx="3349">
                  <c:v>3.9632835820895522</c:v>
                </c:pt>
                <c:pt idx="3350">
                  <c:v>3.9621008654133094</c:v>
                </c:pt>
                <c:pt idx="3351">
                  <c:v>3.9609188544152745</c:v>
                </c:pt>
                <c:pt idx="3352">
                  <c:v>3.9597375484640622</c:v>
                </c:pt>
                <c:pt idx="3353">
                  <c:v>3.9585569469290398</c:v>
                </c:pt>
                <c:pt idx="3354">
                  <c:v>3.957377049180328</c:v>
                </c:pt>
                <c:pt idx="3355">
                  <c:v>3.9561978545887961</c:v>
                </c:pt>
                <c:pt idx="3356">
                  <c:v>3.9550193625260648</c:v>
                </c:pt>
                <c:pt idx="3357">
                  <c:v>3.9538415723645026</c:v>
                </c:pt>
                <c:pt idx="3358">
                  <c:v>3.9526644834772253</c:v>
                </c:pt>
                <c:pt idx="3359">
                  <c:v>3.9514880952380951</c:v>
                </c:pt>
                <c:pt idx="3360">
                  <c:v>3.9503124070217197</c:v>
                </c:pt>
                <c:pt idx="3361">
                  <c:v>3.9491374182034504</c:v>
                </c:pt>
                <c:pt idx="3362">
                  <c:v>3.9479631281593814</c:v>
                </c:pt>
                <c:pt idx="3363">
                  <c:v>3.9467895362663494</c:v>
                </c:pt>
                <c:pt idx="3364">
                  <c:v>3.9456166419019318</c:v>
                </c:pt>
                <c:pt idx="3365">
                  <c:v>3.9444444444444446</c:v>
                </c:pt>
                <c:pt idx="3366">
                  <c:v>3.9432729432729432</c:v>
                </c:pt>
                <c:pt idx="3367">
                  <c:v>3.942102137767221</c:v>
                </c:pt>
                <c:pt idx="3368">
                  <c:v>3.9409320273078063</c:v>
                </c:pt>
                <c:pt idx="3369">
                  <c:v>3.9397626112759645</c:v>
                </c:pt>
                <c:pt idx="3370">
                  <c:v>3.9385938890536933</c:v>
                </c:pt>
                <c:pt idx="3371">
                  <c:v>3.9374258600237249</c:v>
                </c:pt>
                <c:pt idx="3372">
                  <c:v>3.9362585235695229</c:v>
                </c:pt>
                <c:pt idx="3373">
                  <c:v>3.9350918790752814</c:v>
                </c:pt>
                <c:pt idx="3374">
                  <c:v>3.933925925925926</c:v>
                </c:pt>
                <c:pt idx="3375">
                  <c:v>3.9327606635071088</c:v>
                </c:pt>
                <c:pt idx="3376">
                  <c:v>3.9315960912052117</c:v>
                </c:pt>
                <c:pt idx="3377">
                  <c:v>3.9304322084073418</c:v>
                </c:pt>
                <c:pt idx="3378">
                  <c:v>3.9292690145013318</c:v>
                </c:pt>
                <c:pt idx="3379">
                  <c:v>3.9281065088757399</c:v>
                </c:pt>
                <c:pt idx="3380">
                  <c:v>3.926944690919846</c:v>
                </c:pt>
                <c:pt idx="3381">
                  <c:v>3.9257835600236546</c:v>
                </c:pt>
                <c:pt idx="3382">
                  <c:v>3.9246231155778895</c:v>
                </c:pt>
                <c:pt idx="3383">
                  <c:v>3.9234633569739952</c:v>
                </c:pt>
                <c:pt idx="3384">
                  <c:v>3.9223042836041357</c:v>
                </c:pt>
                <c:pt idx="3385">
                  <c:v>3.9211458948611932</c:v>
                </c:pt>
                <c:pt idx="3386">
                  <c:v>3.9199881901387656</c:v>
                </c:pt>
                <c:pt idx="3387">
                  <c:v>3.918831168831169</c:v>
                </c:pt>
                <c:pt idx="3388">
                  <c:v>3.9176748303334317</c:v>
                </c:pt>
                <c:pt idx="3389">
                  <c:v>3.9165191740412979</c:v>
                </c:pt>
                <c:pt idx="3390">
                  <c:v>3.9153641993512238</c:v>
                </c:pt>
                <c:pt idx="3391">
                  <c:v>3.9142099056603774</c:v>
                </c:pt>
                <c:pt idx="3392">
                  <c:v>3.9130562923666372</c:v>
                </c:pt>
                <c:pt idx="3393">
                  <c:v>3.9119033588685914</c:v>
                </c:pt>
                <c:pt idx="3394">
                  <c:v>3.9107511045655374</c:v>
                </c:pt>
                <c:pt idx="3395">
                  <c:v>3.9095995288574792</c:v>
                </c:pt>
                <c:pt idx="3396">
                  <c:v>3.9084486311451281</c:v>
                </c:pt>
                <c:pt idx="3397">
                  <c:v>3.9072984108298998</c:v>
                </c:pt>
                <c:pt idx="3398">
                  <c:v>3.9061488673139158</c:v>
                </c:pt>
                <c:pt idx="3399">
                  <c:v>3.9049999999999998</c:v>
                </c:pt>
                <c:pt idx="3400">
                  <c:v>3.9038518082916789</c:v>
                </c:pt>
                <c:pt idx="3401">
                  <c:v>3.9027042915931807</c:v>
                </c:pt>
                <c:pt idx="3402">
                  <c:v>3.9015574493094327</c:v>
                </c:pt>
                <c:pt idx="3403">
                  <c:v>3.9004112808460634</c:v>
                </c:pt>
                <c:pt idx="3404">
                  <c:v>3.8992657856093977</c:v>
                </c:pt>
                <c:pt idx="3405">
                  <c:v>3.898120963006459</c:v>
                </c:pt>
                <c:pt idx="3406">
                  <c:v>3.8969768124449664</c:v>
                </c:pt>
                <c:pt idx="3407">
                  <c:v>3.8958333333333335</c:v>
                </c:pt>
                <c:pt idx="3408">
                  <c:v>3.8946905250806689</c:v>
                </c:pt>
                <c:pt idx="3409">
                  <c:v>3.8935483870967742</c:v>
                </c:pt>
                <c:pt idx="3410">
                  <c:v>3.8924069187921431</c:v>
                </c:pt>
                <c:pt idx="3411">
                  <c:v>3.8912661195779603</c:v>
                </c:pt>
                <c:pt idx="3412">
                  <c:v>3.8901259888661004</c:v>
                </c:pt>
                <c:pt idx="3413">
                  <c:v>3.888986526069127</c:v>
                </c:pt>
                <c:pt idx="3414">
                  <c:v>3.887847730600293</c:v>
                </c:pt>
                <c:pt idx="3415">
                  <c:v>3.8867096018735361</c:v>
                </c:pt>
                <c:pt idx="3416">
                  <c:v>3.8855721393034828</c:v>
                </c:pt>
                <c:pt idx="3417">
                  <c:v>3.8844353423054416</c:v>
                </c:pt>
                <c:pt idx="3418">
                  <c:v>3.8832992102954078</c:v>
                </c:pt>
                <c:pt idx="3419">
                  <c:v>3.8821637426900586</c:v>
                </c:pt>
                <c:pt idx="3420">
                  <c:v>3.8810289389067525</c:v>
                </c:pt>
                <c:pt idx="3421">
                  <c:v>3.8798947983635301</c:v>
                </c:pt>
                <c:pt idx="3422">
                  <c:v>3.878761320479112</c:v>
                </c:pt>
                <c:pt idx="3423">
                  <c:v>3.8776285046728973</c:v>
                </c:pt>
                <c:pt idx="3424">
                  <c:v>3.8764963503649637</c:v>
                </c:pt>
                <c:pt idx="3425">
                  <c:v>3.8753648569760655</c:v>
                </c:pt>
                <c:pt idx="3426">
                  <c:v>3.8742340239276336</c:v>
                </c:pt>
                <c:pt idx="3427">
                  <c:v>3.8731038506417734</c:v>
                </c:pt>
                <c:pt idx="3428">
                  <c:v>3.8719743365412658</c:v>
                </c:pt>
                <c:pt idx="3429">
                  <c:v>3.8708454810495625</c:v>
                </c:pt>
                <c:pt idx="3430">
                  <c:v>3.86971728359079</c:v>
                </c:pt>
                <c:pt idx="3431">
                  <c:v>3.8685897435897436</c:v>
                </c:pt>
                <c:pt idx="3432">
                  <c:v>3.8674628604718904</c:v>
                </c:pt>
                <c:pt idx="3433">
                  <c:v>3.8663366336633662</c:v>
                </c:pt>
                <c:pt idx="3434">
                  <c:v>3.8652110625909755</c:v>
                </c:pt>
                <c:pt idx="3435">
                  <c:v>3.8640861466821885</c:v>
                </c:pt>
                <c:pt idx="3436">
                  <c:v>3.8629618853651442</c:v>
                </c:pt>
                <c:pt idx="3437">
                  <c:v>3.8618382780686447</c:v>
                </c:pt>
                <c:pt idx="3438">
                  <c:v>3.8607153242221575</c:v>
                </c:pt>
                <c:pt idx="3439">
                  <c:v>3.859593023255814</c:v>
                </c:pt>
                <c:pt idx="3440">
                  <c:v>3.8584713746004069</c:v>
                </c:pt>
                <c:pt idx="3441">
                  <c:v>3.857350377687391</c:v>
                </c:pt>
                <c:pt idx="3442">
                  <c:v>3.8562300319488818</c:v>
                </c:pt>
                <c:pt idx="3443">
                  <c:v>3.855110336817654</c:v>
                </c:pt>
                <c:pt idx="3444">
                  <c:v>3.8539912917271408</c:v>
                </c:pt>
                <c:pt idx="3445">
                  <c:v>3.8528728961114336</c:v>
                </c:pt>
                <c:pt idx="3446">
                  <c:v>3.85175514940528</c:v>
                </c:pt>
                <c:pt idx="3447">
                  <c:v>3.8506380510440836</c:v>
                </c:pt>
                <c:pt idx="3448">
                  <c:v>3.8495216004639028</c:v>
                </c:pt>
                <c:pt idx="3449">
                  <c:v>3.8484057971014494</c:v>
                </c:pt>
                <c:pt idx="3450">
                  <c:v>3.8472906403940885</c:v>
                </c:pt>
                <c:pt idx="3451">
                  <c:v>3.8461761297798378</c:v>
                </c:pt>
                <c:pt idx="3452">
                  <c:v>3.8450622646973645</c:v>
                </c:pt>
                <c:pt idx="3453">
                  <c:v>3.8439490445859872</c:v>
                </c:pt>
                <c:pt idx="3454">
                  <c:v>3.8428364688856731</c:v>
                </c:pt>
                <c:pt idx="3455">
                  <c:v>3.8417245370370372</c:v>
                </c:pt>
                <c:pt idx="3456">
                  <c:v>3.840613248481342</c:v>
                </c:pt>
                <c:pt idx="3457">
                  <c:v>3.8395026026604975</c:v>
                </c:pt>
                <c:pt idx="3458">
                  <c:v>3.8383925990170571</c:v>
                </c:pt>
                <c:pt idx="3459">
                  <c:v>3.8372832369942196</c:v>
                </c:pt>
                <c:pt idx="3460">
                  <c:v>3.8361745160358276</c:v>
                </c:pt>
                <c:pt idx="3461">
                  <c:v>3.8350664355863664</c:v>
                </c:pt>
                <c:pt idx="3462">
                  <c:v>3.8339589950909616</c:v>
                </c:pt>
                <c:pt idx="3463">
                  <c:v>3.832852193995381</c:v>
                </c:pt>
                <c:pt idx="3464">
                  <c:v>3.8317460317460319</c:v>
                </c:pt>
                <c:pt idx="3465">
                  <c:v>3.8306405077899597</c:v>
                </c:pt>
                <c:pt idx="3466">
                  <c:v>3.8295356215748484</c:v>
                </c:pt>
                <c:pt idx="3467">
                  <c:v>3.8284313725490198</c:v>
                </c:pt>
                <c:pt idx="3468">
                  <c:v>3.8273277601614297</c:v>
                </c:pt>
                <c:pt idx="3469">
                  <c:v>3.8262247838616714</c:v>
                </c:pt>
                <c:pt idx="3470">
                  <c:v>3.8251224430999713</c:v>
                </c:pt>
                <c:pt idx="3471">
                  <c:v>3.8240207373271891</c:v>
                </c:pt>
                <c:pt idx="3472">
                  <c:v>3.8229196659948173</c:v>
                </c:pt>
                <c:pt idx="3473">
                  <c:v>3.8218192285549799</c:v>
                </c:pt>
                <c:pt idx="3474">
                  <c:v>3.8207194244604317</c:v>
                </c:pt>
                <c:pt idx="3475">
                  <c:v>3.8196202531645569</c:v>
                </c:pt>
                <c:pt idx="3476">
                  <c:v>3.8185217141213692</c:v>
                </c:pt>
                <c:pt idx="3477">
                  <c:v>3.8174238067855089</c:v>
                </c:pt>
                <c:pt idx="3478">
                  <c:v>3.8163265306122449</c:v>
                </c:pt>
                <c:pt idx="3479">
                  <c:v>3.8152298850574713</c:v>
                </c:pt>
                <c:pt idx="3480">
                  <c:v>3.8141338695777076</c:v>
                </c:pt>
                <c:pt idx="3481">
                  <c:v>3.8130384836300975</c:v>
                </c:pt>
                <c:pt idx="3482">
                  <c:v>3.8119437266724088</c:v>
                </c:pt>
                <c:pt idx="3483">
                  <c:v>3.8108495981630308</c:v>
                </c:pt>
                <c:pt idx="3484">
                  <c:v>3.8097560975609754</c:v>
                </c:pt>
                <c:pt idx="3485">
                  <c:v>3.8086632243258749</c:v>
                </c:pt>
                <c:pt idx="3486">
                  <c:v>3.8075709779179809</c:v>
                </c:pt>
                <c:pt idx="3487">
                  <c:v>3.8064793577981653</c:v>
                </c:pt>
                <c:pt idx="3488">
                  <c:v>3.8053883634279164</c:v>
                </c:pt>
                <c:pt idx="3489">
                  <c:v>3.8042979942693411</c:v>
                </c:pt>
                <c:pt idx="3490">
                  <c:v>3.803208249785162</c:v>
                </c:pt>
                <c:pt idx="3491">
                  <c:v>3.8021191294387169</c:v>
                </c:pt>
                <c:pt idx="3492">
                  <c:v>3.8010306326939594</c:v>
                </c:pt>
                <c:pt idx="3493">
                  <c:v>3.7999427590154551</c:v>
                </c:pt>
                <c:pt idx="3494">
                  <c:v>3.7988555078683834</c:v>
                </c:pt>
                <c:pt idx="3495">
                  <c:v>3.7977688787185353</c:v>
                </c:pt>
                <c:pt idx="3496">
                  <c:v>3.7966828710323135</c:v>
                </c:pt>
                <c:pt idx="3497">
                  <c:v>3.7955974842767297</c:v>
                </c:pt>
                <c:pt idx="3498">
                  <c:v>3.7945127179194054</c:v>
                </c:pt>
                <c:pt idx="3499">
                  <c:v>3.7934285714285716</c:v>
                </c:pt>
                <c:pt idx="3500">
                  <c:v>3.7923450442730648</c:v>
                </c:pt>
                <c:pt idx="3501">
                  <c:v>3.79126213592233</c:v>
                </c:pt>
                <c:pt idx="3502">
                  <c:v>3.7901798458464175</c:v>
                </c:pt>
                <c:pt idx="3503">
                  <c:v>3.7890981735159817</c:v>
                </c:pt>
                <c:pt idx="3504">
                  <c:v>3.7880171184022826</c:v>
                </c:pt>
                <c:pt idx="3505">
                  <c:v>3.786936679977182</c:v>
                </c:pt>
                <c:pt idx="3506">
                  <c:v>3.7858568577131453</c:v>
                </c:pt>
                <c:pt idx="3507">
                  <c:v>3.7847776510832385</c:v>
                </c:pt>
                <c:pt idx="3508">
                  <c:v>3.7836990595611284</c:v>
                </c:pt>
                <c:pt idx="3509">
                  <c:v>3.7826210826210827</c:v>
                </c:pt>
                <c:pt idx="3510">
                  <c:v>3.7815437197379662</c:v>
                </c:pt>
                <c:pt idx="3511">
                  <c:v>3.7804669703872436</c:v>
                </c:pt>
                <c:pt idx="3512">
                  <c:v>3.779390834044976</c:v>
                </c:pt>
                <c:pt idx="3513">
                  <c:v>3.77831531018782</c:v>
                </c:pt>
                <c:pt idx="3514">
                  <c:v>3.77724039829303</c:v>
                </c:pt>
                <c:pt idx="3515">
                  <c:v>3.7761660978384528</c:v>
                </c:pt>
                <c:pt idx="3516">
                  <c:v>3.7750924083025303</c:v>
                </c:pt>
                <c:pt idx="3517">
                  <c:v>3.7740193291642981</c:v>
                </c:pt>
                <c:pt idx="3518">
                  <c:v>3.7729468599033815</c:v>
                </c:pt>
                <c:pt idx="3519">
                  <c:v>3.7718750000000001</c:v>
                </c:pt>
                <c:pt idx="3520">
                  <c:v>3.7708037489349615</c:v>
                </c:pt>
                <c:pt idx="3521">
                  <c:v>3.7697331061896651</c:v>
                </c:pt>
                <c:pt idx="3522">
                  <c:v>3.7686630712460971</c:v>
                </c:pt>
                <c:pt idx="3523">
                  <c:v>3.7675936435868334</c:v>
                </c:pt>
                <c:pt idx="3524">
                  <c:v>3.7665248226950356</c:v>
                </c:pt>
                <c:pt idx="3525">
                  <c:v>3.7654566080544525</c:v>
                </c:pt>
                <c:pt idx="3526">
                  <c:v>3.7643889991494186</c:v>
                </c:pt>
                <c:pt idx="3527">
                  <c:v>3.7633219954648527</c:v>
                </c:pt>
                <c:pt idx="3528">
                  <c:v>3.7622555964862565</c:v>
                </c:pt>
                <c:pt idx="3529">
                  <c:v>3.7611898016997167</c:v>
                </c:pt>
                <c:pt idx="3530">
                  <c:v>3.7601246105919004</c:v>
                </c:pt>
                <c:pt idx="3531">
                  <c:v>3.7590600226500568</c:v>
                </c:pt>
                <c:pt idx="3532">
                  <c:v>3.7579960373620152</c:v>
                </c:pt>
                <c:pt idx="3533">
                  <c:v>3.7569326542161856</c:v>
                </c:pt>
                <c:pt idx="3534">
                  <c:v>3.755869872701556</c:v>
                </c:pt>
                <c:pt idx="3535">
                  <c:v>3.7548076923076925</c:v>
                </c:pt>
                <c:pt idx="3536">
                  <c:v>3.7537461125247384</c:v>
                </c:pt>
                <c:pt idx="3537">
                  <c:v>3.7526851328434145</c:v>
                </c:pt>
                <c:pt idx="3538">
                  <c:v>3.7516247527550157</c:v>
                </c:pt>
                <c:pt idx="3539">
                  <c:v>3.7505649717514125</c:v>
                </c:pt>
                <c:pt idx="3540">
                  <c:v>3.7495057893250494</c:v>
                </c:pt>
                <c:pt idx="3541">
                  <c:v>3.7484472049689441</c:v>
                </c:pt>
                <c:pt idx="3542">
                  <c:v>3.7473892181766866</c:v>
                </c:pt>
                <c:pt idx="3543">
                  <c:v>3.7463318284424378</c:v>
                </c:pt>
                <c:pt idx="3544">
                  <c:v>3.745275035260931</c:v>
                </c:pt>
                <c:pt idx="3545">
                  <c:v>3.7442188381274675</c:v>
                </c:pt>
                <c:pt idx="3546">
                  <c:v>3.7431632365379195</c:v>
                </c:pt>
                <c:pt idx="3547">
                  <c:v>3.7421082299887258</c:v>
                </c:pt>
                <c:pt idx="3548">
                  <c:v>3.7410538179768951</c:v>
                </c:pt>
                <c:pt idx="3549">
                  <c:v>3.74</c:v>
                </c:pt>
                <c:pt idx="3550">
                  <c:v>3.7389467755561814</c:v>
                </c:pt>
                <c:pt idx="3551">
                  <c:v>3.737894144144144</c:v>
                </c:pt>
                <c:pt idx="3552">
                  <c:v>3.736842105263158</c:v>
                </c:pt>
                <c:pt idx="3553">
                  <c:v>3.7357906584130558</c:v>
                </c:pt>
                <c:pt idx="3554">
                  <c:v>3.7347398030942336</c:v>
                </c:pt>
                <c:pt idx="3555">
                  <c:v>3.7336895388076492</c:v>
                </c:pt>
                <c:pt idx="3556">
                  <c:v>3.7326398650548214</c:v>
                </c:pt>
                <c:pt idx="3557">
                  <c:v>3.7315907813378302</c:v>
                </c:pt>
                <c:pt idx="3558">
                  <c:v>3.7305422871593144</c:v>
                </c:pt>
                <c:pt idx="3559">
                  <c:v>3.7294943820224717</c:v>
                </c:pt>
                <c:pt idx="3560">
                  <c:v>3.7284470654310589</c:v>
                </c:pt>
                <c:pt idx="3561">
                  <c:v>3.7274003368893878</c:v>
                </c:pt>
                <c:pt idx="3562">
                  <c:v>3.7263541959023296</c:v>
                </c:pt>
                <c:pt idx="3563">
                  <c:v>3.7253086419753085</c:v>
                </c:pt>
                <c:pt idx="3564">
                  <c:v>3.7242636746143059</c:v>
                </c:pt>
                <c:pt idx="3565">
                  <c:v>3.7232192933258554</c:v>
                </c:pt>
                <c:pt idx="3566">
                  <c:v>3.7221754976170449</c:v>
                </c:pt>
                <c:pt idx="3567">
                  <c:v>3.7211322869955157</c:v>
                </c:pt>
                <c:pt idx="3568">
                  <c:v>3.7200896609694594</c:v>
                </c:pt>
                <c:pt idx="3569">
                  <c:v>3.7190476190476192</c:v>
                </c:pt>
                <c:pt idx="3570">
                  <c:v>3.7180061607392889</c:v>
                </c:pt>
                <c:pt idx="3571">
                  <c:v>3.7169652855543114</c:v>
                </c:pt>
                <c:pt idx="3572">
                  <c:v>3.7159249930030787</c:v>
                </c:pt>
                <c:pt idx="3573">
                  <c:v>3.7148852825965304</c:v>
                </c:pt>
                <c:pt idx="3574">
                  <c:v>3.7138461538461538</c:v>
                </c:pt>
                <c:pt idx="3575">
                  <c:v>3.7128076062639823</c:v>
                </c:pt>
                <c:pt idx="3576">
                  <c:v>3.7117696393625943</c:v>
                </c:pt>
                <c:pt idx="3577">
                  <c:v>3.7107322526551147</c:v>
                </c:pt>
                <c:pt idx="3578">
                  <c:v>3.7096954456552109</c:v>
                </c:pt>
                <c:pt idx="3579">
                  <c:v>3.708659217877095</c:v>
                </c:pt>
                <c:pt idx="3580">
                  <c:v>3.7076235688355208</c:v>
                </c:pt>
                <c:pt idx="3581">
                  <c:v>3.7065884980457846</c:v>
                </c:pt>
                <c:pt idx="3582">
                  <c:v>3.705554005023723</c:v>
                </c:pt>
                <c:pt idx="3583">
                  <c:v>3.7045200892857144</c:v>
                </c:pt>
                <c:pt idx="3584">
                  <c:v>3.703486750348675</c:v>
                </c:pt>
                <c:pt idx="3585">
                  <c:v>3.7024539877300615</c:v>
                </c:pt>
                <c:pt idx="3586">
                  <c:v>3.7014218009478674</c:v>
                </c:pt>
                <c:pt idx="3587">
                  <c:v>3.7003901895206242</c:v>
                </c:pt>
                <c:pt idx="3588">
                  <c:v>3.6993591529674004</c:v>
                </c:pt>
                <c:pt idx="3589">
                  <c:v>3.6983286908077995</c:v>
                </c:pt>
                <c:pt idx="3590">
                  <c:v>3.6972988025619604</c:v>
                </c:pt>
                <c:pt idx="3591">
                  <c:v>3.6962694877505569</c:v>
                </c:pt>
                <c:pt idx="3592">
                  <c:v>3.6952407458947953</c:v>
                </c:pt>
                <c:pt idx="3593">
                  <c:v>3.6942125765164162</c:v>
                </c:pt>
                <c:pt idx="3594">
                  <c:v>3.6931849791376914</c:v>
                </c:pt>
                <c:pt idx="3595">
                  <c:v>3.6921579532814239</c:v>
                </c:pt>
                <c:pt idx="3596">
                  <c:v>3.691131498470948</c:v>
                </c:pt>
                <c:pt idx="3597">
                  <c:v>3.6901056142301281</c:v>
                </c:pt>
                <c:pt idx="3598">
                  <c:v>3.6890803000833565</c:v>
                </c:pt>
                <c:pt idx="3599">
                  <c:v>3.6880555555555556</c:v>
                </c:pt>
                <c:pt idx="3600">
                  <c:v>3.6870313801721744</c:v>
                </c:pt>
                <c:pt idx="3601">
                  <c:v>3.6860077734591892</c:v>
                </c:pt>
                <c:pt idx="3602">
                  <c:v>3.6849847349431029</c:v>
                </c:pt>
                <c:pt idx="3603">
                  <c:v>3.6839622641509435</c:v>
                </c:pt>
                <c:pt idx="3604">
                  <c:v>3.6829403606102633</c:v>
                </c:pt>
                <c:pt idx="3605">
                  <c:v>3.6819190238491402</c:v>
                </c:pt>
                <c:pt idx="3606">
                  <c:v>3.6808982533961743</c:v>
                </c:pt>
                <c:pt idx="3607">
                  <c:v>3.6798780487804876</c:v>
                </c:pt>
                <c:pt idx="3608">
                  <c:v>3.6788584095317263</c:v>
                </c:pt>
                <c:pt idx="3609">
                  <c:v>3.6778393351800553</c:v>
                </c:pt>
                <c:pt idx="3610">
                  <c:v>3.6768208252561618</c:v>
                </c:pt>
                <c:pt idx="3611">
                  <c:v>3.6758028792912514</c:v>
                </c:pt>
                <c:pt idx="3612">
                  <c:v>3.6747854968170497</c:v>
                </c:pt>
                <c:pt idx="3613">
                  <c:v>3.6737686773657998</c:v>
                </c:pt>
                <c:pt idx="3614">
                  <c:v>3.6727524204702626</c:v>
                </c:pt>
                <c:pt idx="3615">
                  <c:v>3.6717367256637168</c:v>
                </c:pt>
                <c:pt idx="3616">
                  <c:v>3.6707215924799557</c:v>
                </c:pt>
                <c:pt idx="3617">
                  <c:v>3.6697070204532891</c:v>
                </c:pt>
                <c:pt idx="3618">
                  <c:v>3.6686930091185412</c:v>
                </c:pt>
                <c:pt idx="3619">
                  <c:v>3.6676795580110499</c:v>
                </c:pt>
                <c:pt idx="3620">
                  <c:v>3.6666666666666665</c:v>
                </c:pt>
                <c:pt idx="3621">
                  <c:v>3.665654334621756</c:v>
                </c:pt>
                <c:pt idx="3622">
                  <c:v>3.6646425614131934</c:v>
                </c:pt>
                <c:pt idx="3623">
                  <c:v>3.6636313465783665</c:v>
                </c:pt>
                <c:pt idx="3624">
                  <c:v>3.6626206896551725</c:v>
                </c:pt>
                <c:pt idx="3625">
                  <c:v>3.6616105901820188</c:v>
                </c:pt>
                <c:pt idx="3626">
                  <c:v>3.6606010476978219</c:v>
                </c:pt>
                <c:pt idx="3627">
                  <c:v>3.6595920617420066</c:v>
                </c:pt>
                <c:pt idx="3628">
                  <c:v>3.6585836318545053</c:v>
                </c:pt>
                <c:pt idx="3629">
                  <c:v>3.6575757575757577</c:v>
                </c:pt>
                <c:pt idx="3630">
                  <c:v>3.6565684384467088</c:v>
                </c:pt>
                <c:pt idx="3631">
                  <c:v>3.6555616740088106</c:v>
                </c:pt>
                <c:pt idx="3632">
                  <c:v>3.6545554638040185</c:v>
                </c:pt>
                <c:pt idx="3633">
                  <c:v>3.6535498073747936</c:v>
                </c:pt>
                <c:pt idx="3634">
                  <c:v>3.6525447042640988</c:v>
                </c:pt>
                <c:pt idx="3635">
                  <c:v>3.6515401540154016</c:v>
                </c:pt>
                <c:pt idx="3636">
                  <c:v>3.6505361561726697</c:v>
                </c:pt>
                <c:pt idx="3637">
                  <c:v>3.6495327102803738</c:v>
                </c:pt>
                <c:pt idx="3638">
                  <c:v>3.6485298158834847</c:v>
                </c:pt>
                <c:pt idx="3639">
                  <c:v>3.6475274725274724</c:v>
                </c:pt>
                <c:pt idx="3640">
                  <c:v>3.6465256797583083</c:v>
                </c:pt>
                <c:pt idx="3641">
                  <c:v>3.64552443712246</c:v>
                </c:pt>
                <c:pt idx="3642">
                  <c:v>3.6445237441668956</c:v>
                </c:pt>
                <c:pt idx="3643">
                  <c:v>3.6435236004390781</c:v>
                </c:pt>
                <c:pt idx="3644">
                  <c:v>3.6425240054869685</c:v>
                </c:pt>
                <c:pt idx="3645">
                  <c:v>3.6415249588590237</c:v>
                </c:pt>
                <c:pt idx="3646">
                  <c:v>3.6405264601041951</c:v>
                </c:pt>
                <c:pt idx="3647">
                  <c:v>3.6395285087719298</c:v>
                </c:pt>
                <c:pt idx="3648">
                  <c:v>3.6385311044121678</c:v>
                </c:pt>
                <c:pt idx="3649">
                  <c:v>3.6375342465753424</c:v>
                </c:pt>
                <c:pt idx="3650">
                  <c:v>3.6365379348123801</c:v>
                </c:pt>
                <c:pt idx="3651">
                  <c:v>3.6355421686746987</c:v>
                </c:pt>
                <c:pt idx="3652">
                  <c:v>3.6345469477142074</c:v>
                </c:pt>
                <c:pt idx="3653">
                  <c:v>3.633552271483306</c:v>
                </c:pt>
                <c:pt idx="3654">
                  <c:v>3.6325581395348836</c:v>
                </c:pt>
                <c:pt idx="3655">
                  <c:v>3.6315645514223194</c:v>
                </c:pt>
                <c:pt idx="3656">
                  <c:v>3.6305715066994804</c:v>
                </c:pt>
                <c:pt idx="3657">
                  <c:v>3.6295790049207217</c:v>
                </c:pt>
                <c:pt idx="3658">
                  <c:v>3.6285870456408853</c:v>
                </c:pt>
                <c:pt idx="3659">
                  <c:v>3.6275956284153006</c:v>
                </c:pt>
                <c:pt idx="3660">
                  <c:v>3.6266047527997816</c:v>
                </c:pt>
                <c:pt idx="3661">
                  <c:v>3.625614418350628</c:v>
                </c:pt>
                <c:pt idx="3662">
                  <c:v>3.6246246246246248</c:v>
                </c:pt>
                <c:pt idx="3663">
                  <c:v>3.6236353711790392</c:v>
                </c:pt>
                <c:pt idx="3664">
                  <c:v>3.6226466575716234</c:v>
                </c:pt>
                <c:pt idx="3665">
                  <c:v>3.6216584833606111</c:v>
                </c:pt>
                <c:pt idx="3666">
                  <c:v>3.6206708481047176</c:v>
                </c:pt>
                <c:pt idx="3667">
                  <c:v>3.6196837513631408</c:v>
                </c:pt>
                <c:pt idx="3668">
                  <c:v>3.6186971926955573</c:v>
                </c:pt>
                <c:pt idx="3669">
                  <c:v>3.6177111716621253</c:v>
                </c:pt>
                <c:pt idx="3670">
                  <c:v>3.6167256878234815</c:v>
                </c:pt>
                <c:pt idx="3671">
                  <c:v>3.6157407407407409</c:v>
                </c:pt>
                <c:pt idx="3672">
                  <c:v>3.614756329975497</c:v>
                </c:pt>
                <c:pt idx="3673">
                  <c:v>3.6137724550898205</c:v>
                </c:pt>
                <c:pt idx="3674">
                  <c:v>3.6127891156462586</c:v>
                </c:pt>
                <c:pt idx="3675">
                  <c:v>3.6118063112078347</c:v>
                </c:pt>
                <c:pt idx="3676">
                  <c:v>3.6108240413380472</c:v>
                </c:pt>
                <c:pt idx="3677">
                  <c:v>3.6098423056008699</c:v>
                </c:pt>
                <c:pt idx="3678">
                  <c:v>3.6088611035607503</c:v>
                </c:pt>
                <c:pt idx="3679">
                  <c:v>3.6078804347826088</c:v>
                </c:pt>
                <c:pt idx="3680">
                  <c:v>3.6069002988318393</c:v>
                </c:pt>
                <c:pt idx="3681">
                  <c:v>3.6059206952743073</c:v>
                </c:pt>
                <c:pt idx="3682">
                  <c:v>3.6049416236763507</c:v>
                </c:pt>
                <c:pt idx="3683">
                  <c:v>3.6039630836047776</c:v>
                </c:pt>
                <c:pt idx="3684">
                  <c:v>3.6029850746268655</c:v>
                </c:pt>
                <c:pt idx="3685">
                  <c:v>3.6020075963103637</c:v>
                </c:pt>
                <c:pt idx="3686">
                  <c:v>3.601030648223488</c:v>
                </c:pt>
                <c:pt idx="3687">
                  <c:v>3.6000542299349241</c:v>
                </c:pt>
                <c:pt idx="3688">
                  <c:v>3.5990783410138247</c:v>
                </c:pt>
                <c:pt idx="3689">
                  <c:v>3.5981029810298102</c:v>
                </c:pt>
                <c:pt idx="3690">
                  <c:v>3.5971281495529666</c:v>
                </c:pt>
                <c:pt idx="3691">
                  <c:v>3.5961538461538463</c:v>
                </c:pt>
                <c:pt idx="3692">
                  <c:v>3.5951800704034662</c:v>
                </c:pt>
                <c:pt idx="3693">
                  <c:v>3.5942068218733079</c:v>
                </c:pt>
                <c:pt idx="3694">
                  <c:v>3.5932341001353181</c:v>
                </c:pt>
                <c:pt idx="3695">
                  <c:v>3.5922619047619047</c:v>
                </c:pt>
                <c:pt idx="3696">
                  <c:v>3.5912902353259399</c:v>
                </c:pt>
                <c:pt idx="3697">
                  <c:v>3.5903190914007572</c:v>
                </c:pt>
                <c:pt idx="3698">
                  <c:v>3.5893484725601512</c:v>
                </c:pt>
                <c:pt idx="3699">
                  <c:v>3.5883783783783785</c:v>
                </c:pt>
                <c:pt idx="3700">
                  <c:v>3.5874088084301539</c:v>
                </c:pt>
                <c:pt idx="3701">
                  <c:v>3.5864397622906536</c:v>
                </c:pt>
                <c:pt idx="3702">
                  <c:v>3.5854712395355119</c:v>
                </c:pt>
                <c:pt idx="3703">
                  <c:v>3.5845032397408207</c:v>
                </c:pt>
                <c:pt idx="3704">
                  <c:v>3.5835357624831308</c:v>
                </c:pt>
                <c:pt idx="3705">
                  <c:v>3.5825688073394497</c:v>
                </c:pt>
                <c:pt idx="3706">
                  <c:v>3.5816023738872405</c:v>
                </c:pt>
                <c:pt idx="3707">
                  <c:v>3.5806364617044228</c:v>
                </c:pt>
                <c:pt idx="3708">
                  <c:v>3.5796710703693719</c:v>
                </c:pt>
                <c:pt idx="3709">
                  <c:v>3.5787061994609166</c:v>
                </c:pt>
                <c:pt idx="3710">
                  <c:v>3.5777418485583401</c:v>
                </c:pt>
                <c:pt idx="3711">
                  <c:v>3.5767780172413794</c:v>
                </c:pt>
                <c:pt idx="3712">
                  <c:v>3.5758147050902234</c:v>
                </c:pt>
                <c:pt idx="3713">
                  <c:v>3.5748519116855144</c:v>
                </c:pt>
                <c:pt idx="3714">
                  <c:v>3.5738896366083446</c:v>
                </c:pt>
                <c:pt idx="3715">
                  <c:v>3.5729278794402584</c:v>
                </c:pt>
                <c:pt idx="3716">
                  <c:v>3.5719666397632501</c:v>
                </c:pt>
                <c:pt idx="3717">
                  <c:v>3.5710059171597632</c:v>
                </c:pt>
                <c:pt idx="3718">
                  <c:v>3.5700457112126918</c:v>
                </c:pt>
                <c:pt idx="3719">
                  <c:v>3.5690860215053761</c:v>
                </c:pt>
                <c:pt idx="3720">
                  <c:v>3.568126847621607</c:v>
                </c:pt>
                <c:pt idx="3721">
                  <c:v>3.5671681891456206</c:v>
                </c:pt>
                <c:pt idx="3722">
                  <c:v>3.5662100456621006</c:v>
                </c:pt>
                <c:pt idx="3723">
                  <c:v>3.5652524167561763</c:v>
                </c:pt>
                <c:pt idx="3724">
                  <c:v>3.5642953020134227</c:v>
                </c:pt>
                <c:pt idx="3725">
                  <c:v>3.5633387010198603</c:v>
                </c:pt>
                <c:pt idx="3726">
                  <c:v>3.5623826133619532</c:v>
                </c:pt>
                <c:pt idx="3727">
                  <c:v>3.5614270386266096</c:v>
                </c:pt>
                <c:pt idx="3728">
                  <c:v>3.5604719764011801</c:v>
                </c:pt>
                <c:pt idx="3729">
                  <c:v>3.5595174262734584</c:v>
                </c:pt>
                <c:pt idx="3730">
                  <c:v>3.5585633878316805</c:v>
                </c:pt>
                <c:pt idx="3731">
                  <c:v>3.557609860664523</c:v>
                </c:pt>
                <c:pt idx="3732">
                  <c:v>3.5566568443611035</c:v>
                </c:pt>
                <c:pt idx="3733">
                  <c:v>3.5557043385109801</c:v>
                </c:pt>
                <c:pt idx="3734">
                  <c:v>3.5547523427041501</c:v>
                </c:pt>
                <c:pt idx="3735">
                  <c:v>3.553800856531049</c:v>
                </c:pt>
                <c:pt idx="3736">
                  <c:v>3.5528498795825527</c:v>
                </c:pt>
                <c:pt idx="3737">
                  <c:v>3.5518994114499733</c:v>
                </c:pt>
                <c:pt idx="3738">
                  <c:v>3.5509494517250602</c:v>
                </c:pt>
                <c:pt idx="3739">
                  <c:v>3.55</c:v>
                </c:pt>
                <c:pt idx="3740">
                  <c:v>3.5490510558674151</c:v>
                </c:pt>
                <c:pt idx="3741">
                  <c:v>3.5481026189203635</c:v>
                </c:pt>
                <c:pt idx="3742">
                  <c:v>3.5471546887523377</c:v>
                </c:pt>
                <c:pt idx="3743">
                  <c:v>3.5462072649572649</c:v>
                </c:pt>
                <c:pt idx="3744">
                  <c:v>3.5452603471295059</c:v>
                </c:pt>
                <c:pt idx="3745">
                  <c:v>3.5443139348638546</c:v>
                </c:pt>
                <c:pt idx="3746">
                  <c:v>3.5433680277555379</c:v>
                </c:pt>
                <c:pt idx="3747">
                  <c:v>3.5424226254002136</c:v>
                </c:pt>
                <c:pt idx="3748">
                  <c:v>3.5414777273939717</c:v>
                </c:pt>
                <c:pt idx="3749">
                  <c:v>3.5405333333333333</c:v>
                </c:pt>
                <c:pt idx="3750">
                  <c:v>3.5395894428152492</c:v>
                </c:pt>
                <c:pt idx="3751">
                  <c:v>3.5386460554371002</c:v>
                </c:pt>
                <c:pt idx="3752">
                  <c:v>3.5377031707966959</c:v>
                </c:pt>
                <c:pt idx="3753">
                  <c:v>3.5367607884922747</c:v>
                </c:pt>
                <c:pt idx="3754">
                  <c:v>3.5358189081225033</c:v>
                </c:pt>
                <c:pt idx="3755">
                  <c:v>3.5348775292864749</c:v>
                </c:pt>
                <c:pt idx="3756">
                  <c:v>3.5339366515837103</c:v>
                </c:pt>
                <c:pt idx="3757">
                  <c:v>3.5329962746141566</c:v>
                </c:pt>
                <c:pt idx="3758">
                  <c:v>3.5320563979781858</c:v>
                </c:pt>
                <c:pt idx="3759">
                  <c:v>3.5311170212765957</c:v>
                </c:pt>
                <c:pt idx="3760">
                  <c:v>3.530178144110609</c:v>
                </c:pt>
                <c:pt idx="3761">
                  <c:v>3.5292397660818713</c:v>
                </c:pt>
                <c:pt idx="3762">
                  <c:v>3.5283018867924527</c:v>
                </c:pt>
                <c:pt idx="3763">
                  <c:v>3.527364505844846</c:v>
                </c:pt>
                <c:pt idx="3764">
                  <c:v>3.5264276228419655</c:v>
                </c:pt>
                <c:pt idx="3765">
                  <c:v>3.5254912373871483</c:v>
                </c:pt>
                <c:pt idx="3766">
                  <c:v>3.5245553490841517</c:v>
                </c:pt>
                <c:pt idx="3767">
                  <c:v>3.523619957537155</c:v>
                </c:pt>
                <c:pt idx="3768">
                  <c:v>3.5226850623507562</c:v>
                </c:pt>
                <c:pt idx="3769">
                  <c:v>3.5217506631299735</c:v>
                </c:pt>
                <c:pt idx="3770">
                  <c:v>3.520816759480244</c:v>
                </c:pt>
                <c:pt idx="3771">
                  <c:v>3.5198833510074232</c:v>
                </c:pt>
                <c:pt idx="3772">
                  <c:v>3.5189504373177845</c:v>
                </c:pt>
                <c:pt idx="3773">
                  <c:v>3.5180180180180178</c:v>
                </c:pt>
                <c:pt idx="3774">
                  <c:v>3.5170860927152319</c:v>
                </c:pt>
                <c:pt idx="3775">
                  <c:v>3.516154661016949</c:v>
                </c:pt>
                <c:pt idx="3776">
                  <c:v>3.5152237225311094</c:v>
                </c:pt>
                <c:pt idx="3777">
                  <c:v>3.5142932768660669</c:v>
                </c:pt>
                <c:pt idx="3778">
                  <c:v>3.5133633236305899</c:v>
                </c:pt>
                <c:pt idx="3779">
                  <c:v>3.5124338624338622</c:v>
                </c:pt>
                <c:pt idx="3780">
                  <c:v>3.5115048928854802</c:v>
                </c:pt>
                <c:pt idx="3781">
                  <c:v>3.5105764145954521</c:v>
                </c:pt>
                <c:pt idx="3782">
                  <c:v>3.5096484271742003</c:v>
                </c:pt>
                <c:pt idx="3783">
                  <c:v>3.5087209302325579</c:v>
                </c:pt>
                <c:pt idx="3784">
                  <c:v>3.5077939233817701</c:v>
                </c:pt>
                <c:pt idx="3785">
                  <c:v>3.5068674062334919</c:v>
                </c:pt>
                <c:pt idx="3786">
                  <c:v>3.5059413783997888</c:v>
                </c:pt>
                <c:pt idx="3787">
                  <c:v>3.5050158394931361</c:v>
                </c:pt>
                <c:pt idx="3788">
                  <c:v>3.5040907891264186</c:v>
                </c:pt>
                <c:pt idx="3789">
                  <c:v>3.5031662269129287</c:v>
                </c:pt>
                <c:pt idx="3790">
                  <c:v>3.5022421524663678</c:v>
                </c:pt>
                <c:pt idx="3791">
                  <c:v>3.5013185654008439</c:v>
                </c:pt>
                <c:pt idx="3792">
                  <c:v>3.5003954653308726</c:v>
                </c:pt>
                <c:pt idx="3793">
                  <c:v>3.499472851871376</c:v>
                </c:pt>
                <c:pt idx="3794">
                  <c:v>3.4985507246376812</c:v>
                </c:pt>
                <c:pt idx="3795">
                  <c:v>3.4976290832455215</c:v>
                </c:pt>
                <c:pt idx="3796">
                  <c:v>3.4967079273110349</c:v>
                </c:pt>
                <c:pt idx="3797">
                  <c:v>3.4957872564507637</c:v>
                </c:pt>
                <c:pt idx="3798">
                  <c:v>3.4948670702816531</c:v>
                </c:pt>
                <c:pt idx="3799">
                  <c:v>3.4939473684210527</c:v>
                </c:pt>
                <c:pt idx="3800">
                  <c:v>3.493028150486714</c:v>
                </c:pt>
                <c:pt idx="3801">
                  <c:v>3.4921094160967914</c:v>
                </c:pt>
                <c:pt idx="3802">
                  <c:v>3.4911911648698397</c:v>
                </c:pt>
                <c:pt idx="3803">
                  <c:v>3.4902733964248158</c:v>
                </c:pt>
                <c:pt idx="3804">
                  <c:v>3.4893561103810775</c:v>
                </c:pt>
                <c:pt idx="3805">
                  <c:v>3.4884393063583814</c:v>
                </c:pt>
                <c:pt idx="3806">
                  <c:v>3.4875229839768846</c:v>
                </c:pt>
                <c:pt idx="3807">
                  <c:v>3.4866071428571428</c:v>
                </c:pt>
                <c:pt idx="3808">
                  <c:v>3.4856917826201101</c:v>
                </c:pt>
                <c:pt idx="3809">
                  <c:v>3.4847769028871389</c:v>
                </c:pt>
                <c:pt idx="3810">
                  <c:v>3.4838625032799788</c:v>
                </c:pt>
                <c:pt idx="3811">
                  <c:v>3.4829485834207765</c:v>
                </c:pt>
                <c:pt idx="3812">
                  <c:v>3.4820351429320744</c:v>
                </c:pt>
                <c:pt idx="3813">
                  <c:v>3.4811221814368118</c:v>
                </c:pt>
                <c:pt idx="3814">
                  <c:v>3.4802096985583226</c:v>
                </c:pt>
                <c:pt idx="3815">
                  <c:v>3.4792976939203353</c:v>
                </c:pt>
                <c:pt idx="3816">
                  <c:v>3.478386167146974</c:v>
                </c:pt>
                <c:pt idx="3817">
                  <c:v>3.4774751178627552</c:v>
                </c:pt>
                <c:pt idx="3818">
                  <c:v>3.4765645456925895</c:v>
                </c:pt>
                <c:pt idx="3819">
                  <c:v>3.4756544502617803</c:v>
                </c:pt>
                <c:pt idx="3820">
                  <c:v>3.4747448311960221</c:v>
                </c:pt>
                <c:pt idx="3821">
                  <c:v>3.4738356881214023</c:v>
                </c:pt>
                <c:pt idx="3822">
                  <c:v>3.4729270206643998</c:v>
                </c:pt>
                <c:pt idx="3823">
                  <c:v>3.4720188284518829</c:v>
                </c:pt>
                <c:pt idx="3824">
                  <c:v>3.471111111111111</c:v>
                </c:pt>
                <c:pt idx="3825">
                  <c:v>3.4702038682697336</c:v>
                </c:pt>
                <c:pt idx="3826">
                  <c:v>3.4692970995557877</c:v>
                </c:pt>
                <c:pt idx="3827">
                  <c:v>3.4683908045977012</c:v>
                </c:pt>
                <c:pt idx="3828">
                  <c:v>3.4674849830242884</c:v>
                </c:pt>
                <c:pt idx="3829">
                  <c:v>3.4665796344647521</c:v>
                </c:pt>
                <c:pt idx="3830">
                  <c:v>3.465674758548682</c:v>
                </c:pt>
                <c:pt idx="3831">
                  <c:v>3.4647703549060545</c:v>
                </c:pt>
                <c:pt idx="3832">
                  <c:v>3.4638664231672318</c:v>
                </c:pt>
                <c:pt idx="3833">
                  <c:v>3.4629629629629628</c:v>
                </c:pt>
                <c:pt idx="3834">
                  <c:v>3.4620599739243807</c:v>
                </c:pt>
                <c:pt idx="3835">
                  <c:v>3.4611574556830029</c:v>
                </c:pt>
                <c:pt idx="3836">
                  <c:v>3.4602554078707324</c:v>
                </c:pt>
                <c:pt idx="3837">
                  <c:v>3.4593538301198543</c:v>
                </c:pt>
                <c:pt idx="3838">
                  <c:v>3.4584527220630372</c:v>
                </c:pt>
                <c:pt idx="3839">
                  <c:v>3.4575520833333333</c:v>
                </c:pt>
                <c:pt idx="3840">
                  <c:v>3.4566519135641758</c:v>
                </c:pt>
                <c:pt idx="3841">
                  <c:v>3.4557522123893807</c:v>
                </c:pt>
                <c:pt idx="3842">
                  <c:v>3.4548529794431433</c:v>
                </c:pt>
                <c:pt idx="3843">
                  <c:v>3.4539542143600417</c:v>
                </c:pt>
                <c:pt idx="3844">
                  <c:v>3.4530559167750323</c:v>
                </c:pt>
                <c:pt idx="3845">
                  <c:v>3.4521580863234531</c:v>
                </c:pt>
                <c:pt idx="3846">
                  <c:v>3.451260722641019</c:v>
                </c:pt>
                <c:pt idx="3847">
                  <c:v>3.4503638253638256</c:v>
                </c:pt>
                <c:pt idx="3848">
                  <c:v>3.4494673941283449</c:v>
                </c:pt>
                <c:pt idx="3849">
                  <c:v>3.4485714285714284</c:v>
                </c:pt>
                <c:pt idx="3850">
                  <c:v>3.447675928330304</c:v>
                </c:pt>
                <c:pt idx="3851">
                  <c:v>3.4467808930425754</c:v>
                </c:pt>
                <c:pt idx="3852">
                  <c:v>3.4458863223462237</c:v>
                </c:pt>
                <c:pt idx="3853">
                  <c:v>3.4449922158796058</c:v>
                </c:pt>
                <c:pt idx="3854">
                  <c:v>3.4440985732814529</c:v>
                </c:pt>
                <c:pt idx="3855">
                  <c:v>3.4432053941908713</c:v>
                </c:pt>
                <c:pt idx="3856">
                  <c:v>3.4423126782473426</c:v>
                </c:pt>
                <c:pt idx="3857">
                  <c:v>3.4414204250907208</c:v>
                </c:pt>
                <c:pt idx="3858">
                  <c:v>3.4405286343612334</c:v>
                </c:pt>
                <c:pt idx="3859">
                  <c:v>3.439637305699482</c:v>
                </c:pt>
                <c:pt idx="3860">
                  <c:v>3.4387464387464388</c:v>
                </c:pt>
                <c:pt idx="3861">
                  <c:v>3.4378560331434489</c:v>
                </c:pt>
                <c:pt idx="3862">
                  <c:v>3.4369660885322286</c:v>
                </c:pt>
                <c:pt idx="3863">
                  <c:v>3.4360766045548656</c:v>
                </c:pt>
                <c:pt idx="3864">
                  <c:v>3.4351875808538161</c:v>
                </c:pt>
                <c:pt idx="3865">
                  <c:v>3.434299017071909</c:v>
                </c:pt>
                <c:pt idx="3866">
                  <c:v>3.4334109128523402</c:v>
                </c:pt>
                <c:pt idx="3867">
                  <c:v>3.4325232678386763</c:v>
                </c:pt>
                <c:pt idx="3868">
                  <c:v>3.4316360816748515</c:v>
                </c:pt>
                <c:pt idx="3869">
                  <c:v>3.4307493540051679</c:v>
                </c:pt>
                <c:pt idx="3870">
                  <c:v>3.4298630844742961</c:v>
                </c:pt>
                <c:pt idx="3871">
                  <c:v>3.4289772727272729</c:v>
                </c:pt>
                <c:pt idx="3872">
                  <c:v>3.4280919184095016</c:v>
                </c:pt>
                <c:pt idx="3873">
                  <c:v>3.4272070211667529</c:v>
                </c:pt>
                <c:pt idx="3874">
                  <c:v>3.4263225806451612</c:v>
                </c:pt>
                <c:pt idx="3875">
                  <c:v>3.4254385964912282</c:v>
                </c:pt>
                <c:pt idx="3876">
                  <c:v>3.4245550683518182</c:v>
                </c:pt>
                <c:pt idx="3877">
                  <c:v>3.4236719958741619</c:v>
                </c:pt>
                <c:pt idx="3878">
                  <c:v>3.4227893787058519</c:v>
                </c:pt>
                <c:pt idx="3879">
                  <c:v>3.4219072164948452</c:v>
                </c:pt>
                <c:pt idx="3880">
                  <c:v>3.4210255088894614</c:v>
                </c:pt>
                <c:pt idx="3881">
                  <c:v>3.4201442555383821</c:v>
                </c:pt>
                <c:pt idx="3882">
                  <c:v>3.4192634560906514</c:v>
                </c:pt>
                <c:pt idx="3883">
                  <c:v>3.4183831101956748</c:v>
                </c:pt>
                <c:pt idx="3884">
                  <c:v>3.4175032175032176</c:v>
                </c:pt>
                <c:pt idx="3885">
                  <c:v>3.416623777663407</c:v>
                </c:pt>
                <c:pt idx="3886">
                  <c:v>3.41574479032673</c:v>
                </c:pt>
                <c:pt idx="3887">
                  <c:v>3.414866255144033</c:v>
                </c:pt>
                <c:pt idx="3888">
                  <c:v>3.4139881717665208</c:v>
                </c:pt>
                <c:pt idx="3889">
                  <c:v>3.4131105398457584</c:v>
                </c:pt>
                <c:pt idx="3890">
                  <c:v>3.4122333590336673</c:v>
                </c:pt>
                <c:pt idx="3891">
                  <c:v>3.4113566289825283</c:v>
                </c:pt>
                <c:pt idx="3892">
                  <c:v>3.410480349344978</c:v>
                </c:pt>
                <c:pt idx="3893">
                  <c:v>3.4096045197740112</c:v>
                </c:pt>
                <c:pt idx="3894">
                  <c:v>3.4087291399229782</c:v>
                </c:pt>
                <c:pt idx="3895">
                  <c:v>3.4078542094455853</c:v>
                </c:pt>
                <c:pt idx="3896">
                  <c:v>3.4069797279958944</c:v>
                </c:pt>
                <c:pt idx="3897">
                  <c:v>3.4061056952283222</c:v>
                </c:pt>
                <c:pt idx="3898">
                  <c:v>3.4052321107976402</c:v>
                </c:pt>
                <c:pt idx="3899">
                  <c:v>3.4043589743589742</c:v>
                </c:pt>
                <c:pt idx="3900">
                  <c:v>3.4034862855678032</c:v>
                </c:pt>
                <c:pt idx="3901">
                  <c:v>3.402614044079959</c:v>
                </c:pt>
                <c:pt idx="3902">
                  <c:v>3.401742249551627</c:v>
                </c:pt>
                <c:pt idx="3903">
                  <c:v>3.4008709016393444</c:v>
                </c:pt>
                <c:pt idx="3904">
                  <c:v>3.4</c:v>
                </c:pt>
                <c:pt idx="3905">
                  <c:v>3.3991295442908345</c:v>
                </c:pt>
                <c:pt idx="3906">
                  <c:v>3.3982595341694393</c:v>
                </c:pt>
                <c:pt idx="3907">
                  <c:v>3.3973899692937564</c:v>
                </c:pt>
                <c:pt idx="3908">
                  <c:v>3.3965208493220773</c:v>
                </c:pt>
                <c:pt idx="3909">
                  <c:v>3.3956521739130436</c:v>
                </c:pt>
                <c:pt idx="3910">
                  <c:v>3.3947839427256454</c:v>
                </c:pt>
                <c:pt idx="3911">
                  <c:v>3.3939161554192228</c:v>
                </c:pt>
                <c:pt idx="3912">
                  <c:v>3.3930488116534629</c:v>
                </c:pt>
                <c:pt idx="3913">
                  <c:v>3.3921819110884006</c:v>
                </c:pt>
                <c:pt idx="3914">
                  <c:v>3.391315453384419</c:v>
                </c:pt>
                <c:pt idx="3915">
                  <c:v>3.3904494382022472</c:v>
                </c:pt>
                <c:pt idx="3916">
                  <c:v>3.3895838652029613</c:v>
                </c:pt>
                <c:pt idx="3917">
                  <c:v>3.3887187340479836</c:v>
                </c:pt>
                <c:pt idx="3918">
                  <c:v>3.3878540443990812</c:v>
                </c:pt>
                <c:pt idx="3919">
                  <c:v>3.3869897959183675</c:v>
                </c:pt>
                <c:pt idx="3920">
                  <c:v>3.386125988268299</c:v>
                </c:pt>
                <c:pt idx="3921">
                  <c:v>3.3852626211116776</c:v>
                </c:pt>
                <c:pt idx="3922">
                  <c:v>3.3843996941116492</c:v>
                </c:pt>
                <c:pt idx="3923">
                  <c:v>3.3835372069317025</c:v>
                </c:pt>
                <c:pt idx="3924">
                  <c:v>3.382675159235669</c:v>
                </c:pt>
                <c:pt idx="3925">
                  <c:v>3.3818135506877227</c:v>
                </c:pt>
                <c:pt idx="3926">
                  <c:v>3.3809523809523809</c:v>
                </c:pt>
                <c:pt idx="3927">
                  <c:v>3.380091649694501</c:v>
                </c:pt>
                <c:pt idx="3928">
                  <c:v>3.3792313565792824</c:v>
                </c:pt>
                <c:pt idx="3929">
                  <c:v>3.3783715012722646</c:v>
                </c:pt>
                <c:pt idx="3930">
                  <c:v>3.3775120834393286</c:v>
                </c:pt>
                <c:pt idx="3931">
                  <c:v>3.3766531027466939</c:v>
                </c:pt>
                <c:pt idx="3932">
                  <c:v>3.3757945588609206</c:v>
                </c:pt>
                <c:pt idx="3933">
                  <c:v>3.3749364514489071</c:v>
                </c:pt>
                <c:pt idx="3934">
                  <c:v>3.3740787801778906</c:v>
                </c:pt>
                <c:pt idx="3935">
                  <c:v>3.373221544715447</c:v>
                </c:pt>
                <c:pt idx="3936">
                  <c:v>3.3723647447294893</c:v>
                </c:pt>
                <c:pt idx="3937">
                  <c:v>3.3715083798882683</c:v>
                </c:pt>
                <c:pt idx="3938">
                  <c:v>3.3706524498603705</c:v>
                </c:pt>
                <c:pt idx="3939">
                  <c:v>3.3697969543147206</c:v>
                </c:pt>
                <c:pt idx="3940">
                  <c:v>3.3689418929205783</c:v>
                </c:pt>
                <c:pt idx="3941">
                  <c:v>3.3680872653475391</c:v>
                </c:pt>
                <c:pt idx="3942">
                  <c:v>3.3672330712655341</c:v>
                </c:pt>
                <c:pt idx="3943">
                  <c:v>3.3663793103448274</c:v>
                </c:pt>
                <c:pt idx="3944">
                  <c:v>3.3655259822560204</c:v>
                </c:pt>
                <c:pt idx="3945">
                  <c:v>3.3646730866700456</c:v>
                </c:pt>
                <c:pt idx="3946">
                  <c:v>3.3638206232581709</c:v>
                </c:pt>
                <c:pt idx="3947">
                  <c:v>3.3629685916919958</c:v>
                </c:pt>
                <c:pt idx="3948">
                  <c:v>3.3621169916434539</c:v>
                </c:pt>
                <c:pt idx="3949">
                  <c:v>3.36126582278481</c:v>
                </c:pt>
                <c:pt idx="3950">
                  <c:v>3.3604150847886611</c:v>
                </c:pt>
                <c:pt idx="3951">
                  <c:v>3.3595647773279351</c:v>
                </c:pt>
                <c:pt idx="3952">
                  <c:v>3.3587149000758916</c:v>
                </c:pt>
                <c:pt idx="3953">
                  <c:v>3.3578654527061205</c:v>
                </c:pt>
                <c:pt idx="3954">
                  <c:v>3.3570164348925409</c:v>
                </c:pt>
                <c:pt idx="3955">
                  <c:v>3.3561678463094036</c:v>
                </c:pt>
                <c:pt idx="3956">
                  <c:v>3.3553196866312862</c:v>
                </c:pt>
                <c:pt idx="3957">
                  <c:v>3.3544719555330977</c:v>
                </c:pt>
                <c:pt idx="3958">
                  <c:v>3.353624652690073</c:v>
                </c:pt>
                <c:pt idx="3959">
                  <c:v>3.3527777777777779</c:v>
                </c:pt>
                <c:pt idx="3960">
                  <c:v>3.351931330472103</c:v>
                </c:pt>
                <c:pt idx="3961">
                  <c:v>3.3510853104492679</c:v>
                </c:pt>
                <c:pt idx="3962">
                  <c:v>3.3502397173858189</c:v>
                </c:pt>
                <c:pt idx="3963">
                  <c:v>3.3493945509586278</c:v>
                </c:pt>
                <c:pt idx="3964">
                  <c:v>3.3485498108448928</c:v>
                </c:pt>
                <c:pt idx="3965">
                  <c:v>3.347705496722138</c:v>
                </c:pt>
                <c:pt idx="3966">
                  <c:v>3.3468616082682128</c:v>
                </c:pt>
                <c:pt idx="3967">
                  <c:v>3.3460181451612905</c:v>
                </c:pt>
                <c:pt idx="3968">
                  <c:v>3.3451751070798692</c:v>
                </c:pt>
                <c:pt idx="3969">
                  <c:v>3.3443324937027707</c:v>
                </c:pt>
                <c:pt idx="3970">
                  <c:v>3.3434903047091411</c:v>
                </c:pt>
                <c:pt idx="3971">
                  <c:v>3.3426485397784491</c:v>
                </c:pt>
                <c:pt idx="3972">
                  <c:v>3.3418071985904856</c:v>
                </c:pt>
                <c:pt idx="3973">
                  <c:v>3.3409662808253651</c:v>
                </c:pt>
                <c:pt idx="3974">
                  <c:v>3.3401257861635218</c:v>
                </c:pt>
                <c:pt idx="3975">
                  <c:v>3.3392857142857144</c:v>
                </c:pt>
                <c:pt idx="3976">
                  <c:v>3.3384460648730196</c:v>
                </c:pt>
                <c:pt idx="3977">
                  <c:v>3.3376068376068377</c:v>
                </c:pt>
                <c:pt idx="3978">
                  <c:v>3.3367680321688868</c:v>
                </c:pt>
                <c:pt idx="3979">
                  <c:v>3.3359296482412062</c:v>
                </c:pt>
                <c:pt idx="3980">
                  <c:v>3.3350916855061543</c:v>
                </c:pt>
                <c:pt idx="3981">
                  <c:v>3.334254143646409</c:v>
                </c:pt>
                <c:pt idx="3982">
                  <c:v>3.3334170223449662</c:v>
                </c:pt>
                <c:pt idx="3983">
                  <c:v>3.3325803212851404</c:v>
                </c:pt>
                <c:pt idx="3984">
                  <c:v>3.3317440401505647</c:v>
                </c:pt>
                <c:pt idx="3985">
                  <c:v>3.330908178625188</c:v>
                </c:pt>
                <c:pt idx="3986">
                  <c:v>3.3300727363932783</c:v>
                </c:pt>
                <c:pt idx="3987">
                  <c:v>3.3292377131394182</c:v>
                </c:pt>
                <c:pt idx="3988">
                  <c:v>3.3284031085485082</c:v>
                </c:pt>
                <c:pt idx="3989">
                  <c:v>3.3275689223057645</c:v>
                </c:pt>
                <c:pt idx="3990">
                  <c:v>3.3267351540967178</c:v>
                </c:pt>
                <c:pt idx="3991">
                  <c:v>3.3259018036072145</c:v>
                </c:pt>
                <c:pt idx="3992">
                  <c:v>3.3250688705234159</c:v>
                </c:pt>
                <c:pt idx="3993">
                  <c:v>3.3242363545317977</c:v>
                </c:pt>
                <c:pt idx="3994">
                  <c:v>3.323404255319149</c:v>
                </c:pt>
                <c:pt idx="3995">
                  <c:v>3.3225725725725725</c:v>
                </c:pt>
                <c:pt idx="3996">
                  <c:v>3.3217413059794847</c:v>
                </c:pt>
                <c:pt idx="3997">
                  <c:v>3.3209104552276139</c:v>
                </c:pt>
                <c:pt idx="3998">
                  <c:v>3.3200800200050011</c:v>
                </c:pt>
                <c:pt idx="3999">
                  <c:v>3.3192499999999998</c:v>
                </c:pt>
                <c:pt idx="4000">
                  <c:v>3.3184203949012745</c:v>
                </c:pt>
                <c:pt idx="4001">
                  <c:v>3.3175912043978011</c:v>
                </c:pt>
                <c:pt idx="4002">
                  <c:v>3.3167624281788659</c:v>
                </c:pt>
                <c:pt idx="4003">
                  <c:v>3.3159340659340661</c:v>
                </c:pt>
                <c:pt idx="4004">
                  <c:v>3.3151061173533085</c:v>
                </c:pt>
                <c:pt idx="4005">
                  <c:v>3.3142785821268097</c:v>
                </c:pt>
                <c:pt idx="4006">
                  <c:v>3.3134514599450959</c:v>
                </c:pt>
                <c:pt idx="4007">
                  <c:v>3.3126247504990021</c:v>
                </c:pt>
                <c:pt idx="4008">
                  <c:v>3.3117984534796707</c:v>
                </c:pt>
                <c:pt idx="4009">
                  <c:v>3.3109725685785536</c:v>
                </c:pt>
                <c:pt idx="4010">
                  <c:v>3.3101470954874097</c:v>
                </c:pt>
                <c:pt idx="4011">
                  <c:v>3.3093220338983049</c:v>
                </c:pt>
                <c:pt idx="4012">
                  <c:v>3.3084973835036133</c:v>
                </c:pt>
                <c:pt idx="4013">
                  <c:v>3.3076731439960141</c:v>
                </c:pt>
                <c:pt idx="4014">
                  <c:v>3.3068493150684932</c:v>
                </c:pt>
                <c:pt idx="4015">
                  <c:v>3.3060258964143427</c:v>
                </c:pt>
                <c:pt idx="4016">
                  <c:v>3.3052028877271598</c:v>
                </c:pt>
                <c:pt idx="4017">
                  <c:v>3.304380288700846</c:v>
                </c:pt>
                <c:pt idx="4018">
                  <c:v>3.3035580990296092</c:v>
                </c:pt>
                <c:pt idx="4019">
                  <c:v>3.3027363184079603</c:v>
                </c:pt>
                <c:pt idx="4020">
                  <c:v>3.3019149465307138</c:v>
                </c:pt>
                <c:pt idx="4021">
                  <c:v>3.3010939830929886</c:v>
                </c:pt>
                <c:pt idx="4022">
                  <c:v>3.3002734277902062</c:v>
                </c:pt>
                <c:pt idx="4023">
                  <c:v>3.2994532803180916</c:v>
                </c:pt>
                <c:pt idx="4024">
                  <c:v>3.2986335403726708</c:v>
                </c:pt>
                <c:pt idx="4025">
                  <c:v>3.2978142076502732</c:v>
                </c:pt>
                <c:pt idx="4026">
                  <c:v>3.2969952818475292</c:v>
                </c:pt>
                <c:pt idx="4027">
                  <c:v>3.2961767626613705</c:v>
                </c:pt>
                <c:pt idx="4028">
                  <c:v>3.2953586497890295</c:v>
                </c:pt>
                <c:pt idx="4029">
                  <c:v>3.2945409429280397</c:v>
                </c:pt>
                <c:pt idx="4030">
                  <c:v>3.2937236417762343</c:v>
                </c:pt>
                <c:pt idx="4031">
                  <c:v>3.292906746031746</c:v>
                </c:pt>
                <c:pt idx="4032">
                  <c:v>3.2920902553930076</c:v>
                </c:pt>
                <c:pt idx="4033">
                  <c:v>3.2912741695587506</c:v>
                </c:pt>
                <c:pt idx="4034">
                  <c:v>3.2904584882280048</c:v>
                </c:pt>
                <c:pt idx="4035">
                  <c:v>3.2896432111000991</c:v>
                </c:pt>
                <c:pt idx="4036">
                  <c:v>3.2888283378746594</c:v>
                </c:pt>
                <c:pt idx="4037">
                  <c:v>3.2880138682516096</c:v>
                </c:pt>
                <c:pt idx="4038">
                  <c:v>3.287199801931171</c:v>
                </c:pt>
                <c:pt idx="4039">
                  <c:v>3.2863861386138615</c:v>
                </c:pt>
                <c:pt idx="4040">
                  <c:v>3.2855728780004951</c:v>
                </c:pt>
                <c:pt idx="4041">
                  <c:v>3.284760019792182</c:v>
                </c:pt>
                <c:pt idx="4042">
                  <c:v>3.283947563690329</c:v>
                </c:pt>
                <c:pt idx="4043">
                  <c:v>3.283135509396637</c:v>
                </c:pt>
                <c:pt idx="4044">
                  <c:v>3.2823238566131026</c:v>
                </c:pt>
                <c:pt idx="4045">
                  <c:v>3.2815126050420167</c:v>
                </c:pt>
                <c:pt idx="4046">
                  <c:v>3.2807017543859649</c:v>
                </c:pt>
                <c:pt idx="4047">
                  <c:v>3.2798913043478262</c:v>
                </c:pt>
                <c:pt idx="4048">
                  <c:v>3.279081254630773</c:v>
                </c:pt>
                <c:pt idx="4049">
                  <c:v>3.2782716049382716</c:v>
                </c:pt>
                <c:pt idx="4050">
                  <c:v>3.2774623549740807</c:v>
                </c:pt>
                <c:pt idx="4051">
                  <c:v>3.2766535044422507</c:v>
                </c:pt>
                <c:pt idx="4052">
                  <c:v>3.2758450530471257</c:v>
                </c:pt>
                <c:pt idx="4053">
                  <c:v>3.2750370004933398</c:v>
                </c:pt>
                <c:pt idx="4054">
                  <c:v>3.2742293464858201</c:v>
                </c:pt>
                <c:pt idx="4055">
                  <c:v>3.2734220907297829</c:v>
                </c:pt>
                <c:pt idx="4056">
                  <c:v>3.272615232930737</c:v>
                </c:pt>
                <c:pt idx="4057">
                  <c:v>3.27180877279448</c:v>
                </c:pt>
                <c:pt idx="4058">
                  <c:v>3.2710027100271004</c:v>
                </c:pt>
                <c:pt idx="4059">
                  <c:v>3.2701970443349753</c:v>
                </c:pt>
                <c:pt idx="4060">
                  <c:v>3.2693917754247721</c:v>
                </c:pt>
                <c:pt idx="4061">
                  <c:v>3.2685869030034467</c:v>
                </c:pt>
                <c:pt idx="4062">
                  <c:v>3.2677824267782425</c:v>
                </c:pt>
                <c:pt idx="4063">
                  <c:v>3.266978346456693</c:v>
                </c:pt>
                <c:pt idx="4064">
                  <c:v>3.2661746617466174</c:v>
                </c:pt>
                <c:pt idx="4065">
                  <c:v>3.2653713723561237</c:v>
                </c:pt>
                <c:pt idx="4066">
                  <c:v>3.2645684779936071</c:v>
                </c:pt>
                <c:pt idx="4067">
                  <c:v>3.2637659783677484</c:v>
                </c:pt>
                <c:pt idx="4068">
                  <c:v>3.2629638731875152</c:v>
                </c:pt>
                <c:pt idx="4069">
                  <c:v>3.2621621621621624</c:v>
                </c:pt>
                <c:pt idx="4070">
                  <c:v>3.2613608450012284</c:v>
                </c:pt>
                <c:pt idx="4071">
                  <c:v>3.2605599214145382</c:v>
                </c:pt>
                <c:pt idx="4072">
                  <c:v>3.2597593911122025</c:v>
                </c:pt>
                <c:pt idx="4073">
                  <c:v>3.2589592538046146</c:v>
                </c:pt>
                <c:pt idx="4074">
                  <c:v>3.258159509202454</c:v>
                </c:pt>
                <c:pt idx="4075">
                  <c:v>3.257360157016683</c:v>
                </c:pt>
                <c:pt idx="4076">
                  <c:v>3.2565611969585477</c:v>
                </c:pt>
                <c:pt idx="4077">
                  <c:v>3.2557626287395784</c:v>
                </c:pt>
                <c:pt idx="4078">
                  <c:v>3.2549644520715861</c:v>
                </c:pt>
                <c:pt idx="4079">
                  <c:v>3.2541666666666669</c:v>
                </c:pt>
                <c:pt idx="4080">
                  <c:v>3.253369272237197</c:v>
                </c:pt>
                <c:pt idx="4081">
                  <c:v>3.2525722684958356</c:v>
                </c:pt>
                <c:pt idx="4082">
                  <c:v>3.251775655155523</c:v>
                </c:pt>
                <c:pt idx="4083">
                  <c:v>3.2509794319294807</c:v>
                </c:pt>
                <c:pt idx="4084">
                  <c:v>3.250183598531212</c:v>
                </c:pt>
                <c:pt idx="4085">
                  <c:v>3.2493881546744983</c:v>
                </c:pt>
                <c:pt idx="4086">
                  <c:v>3.2485931000734034</c:v>
                </c:pt>
                <c:pt idx="4087">
                  <c:v>3.2477984344422701</c:v>
                </c:pt>
                <c:pt idx="4088">
                  <c:v>3.24700415749572</c:v>
                </c:pt>
                <c:pt idx="4089">
                  <c:v>3.2462102689486554</c:v>
                </c:pt>
                <c:pt idx="4090">
                  <c:v>3.2454167685162552</c:v>
                </c:pt>
                <c:pt idx="4091">
                  <c:v>3.2446236559139785</c:v>
                </c:pt>
                <c:pt idx="4092">
                  <c:v>3.2438309308575617</c:v>
                </c:pt>
                <c:pt idx="4093">
                  <c:v>3.243038593063019</c:v>
                </c:pt>
                <c:pt idx="4094">
                  <c:v>3.2422466422466423</c:v>
                </c:pt>
                <c:pt idx="4095">
                  <c:v>3.241455078125</c:v>
                </c:pt>
                <c:pt idx="4096">
                  <c:v>3.2406639004149378</c:v>
                </c:pt>
                <c:pt idx="4097">
                  <c:v>3.2398731088335775</c:v>
                </c:pt>
                <c:pt idx="4098">
                  <c:v>3.2390827030983167</c:v>
                </c:pt>
                <c:pt idx="4099">
                  <c:v>3.2382926829268293</c:v>
                </c:pt>
                <c:pt idx="4100">
                  <c:v>3.2375030480370643</c:v>
                </c:pt>
                <c:pt idx="4101">
                  <c:v>3.2367137981472451</c:v>
                </c:pt>
                <c:pt idx="4102">
                  <c:v>3.2359249329758715</c:v>
                </c:pt>
                <c:pt idx="4103">
                  <c:v>3.2351364522417154</c:v>
                </c:pt>
                <c:pt idx="4104">
                  <c:v>3.2343483556638244</c:v>
                </c:pt>
                <c:pt idx="4105">
                  <c:v>3.2335606429615198</c:v>
                </c:pt>
                <c:pt idx="4106">
                  <c:v>3.2327733138543948</c:v>
                </c:pt>
                <c:pt idx="4107">
                  <c:v>3.2319863680623175</c:v>
                </c:pt>
                <c:pt idx="4108">
                  <c:v>3.2311998053054269</c:v>
                </c:pt>
                <c:pt idx="4109">
                  <c:v>3.2304136253041364</c:v>
                </c:pt>
                <c:pt idx="4110">
                  <c:v>3.229627827779129</c:v>
                </c:pt>
                <c:pt idx="4111">
                  <c:v>3.2288424124513617</c:v>
                </c:pt>
                <c:pt idx="4112">
                  <c:v>3.2280573790420619</c:v>
                </c:pt>
                <c:pt idx="4113">
                  <c:v>3.2272727272727271</c:v>
                </c:pt>
                <c:pt idx="4114">
                  <c:v>3.2264884568651278</c:v>
                </c:pt>
                <c:pt idx="4115">
                  <c:v>3.2257045675413023</c:v>
                </c:pt>
                <c:pt idx="4116">
                  <c:v>3.2249210590235609</c:v>
                </c:pt>
                <c:pt idx="4117">
                  <c:v>3.2241379310344827</c:v>
                </c:pt>
                <c:pt idx="4118">
                  <c:v>3.2233551832969169</c:v>
                </c:pt>
                <c:pt idx="4119">
                  <c:v>3.2225728155339808</c:v>
                </c:pt>
                <c:pt idx="4120">
                  <c:v>3.2217908274690608</c:v>
                </c:pt>
                <c:pt idx="4121">
                  <c:v>3.2210092188258126</c:v>
                </c:pt>
                <c:pt idx="4122">
                  <c:v>3.2202279893281589</c:v>
                </c:pt>
                <c:pt idx="4123">
                  <c:v>3.219447138700291</c:v>
                </c:pt>
                <c:pt idx="4124">
                  <c:v>3.2186666666666666</c:v>
                </c:pt>
                <c:pt idx="4125">
                  <c:v>3.2178865729520116</c:v>
                </c:pt>
                <c:pt idx="4126">
                  <c:v>3.2171068572813182</c:v>
                </c:pt>
                <c:pt idx="4127">
                  <c:v>3.2163275193798451</c:v>
                </c:pt>
                <c:pt idx="4128">
                  <c:v>3.2155485589731172</c:v>
                </c:pt>
                <c:pt idx="4129">
                  <c:v>3.214769975786925</c:v>
                </c:pt>
                <c:pt idx="4130">
                  <c:v>3.213991769547325</c:v>
                </c:pt>
                <c:pt idx="4131">
                  <c:v>3.2132139399806388</c:v>
                </c:pt>
                <c:pt idx="4132">
                  <c:v>3.2124364868134525</c:v>
                </c:pt>
                <c:pt idx="4133">
                  <c:v>3.2116594097726172</c:v>
                </c:pt>
                <c:pt idx="4134">
                  <c:v>3.210882708585248</c:v>
                </c:pt>
                <c:pt idx="4135">
                  <c:v>3.2101063829787235</c:v>
                </c:pt>
                <c:pt idx="4136">
                  <c:v>3.2093304326806864</c:v>
                </c:pt>
                <c:pt idx="4137">
                  <c:v>3.2085548574190432</c:v>
                </c:pt>
                <c:pt idx="4138">
                  <c:v>3.2077796569219617</c:v>
                </c:pt>
                <c:pt idx="4139">
                  <c:v>3.2070048309178745</c:v>
                </c:pt>
                <c:pt idx="4140">
                  <c:v>3.2062303791354747</c:v>
                </c:pt>
                <c:pt idx="4141">
                  <c:v>3.2054563013037178</c:v>
                </c:pt>
                <c:pt idx="4142">
                  <c:v>3.2046825971518222</c:v>
                </c:pt>
                <c:pt idx="4143">
                  <c:v>3.2039092664092665</c:v>
                </c:pt>
                <c:pt idx="4144">
                  <c:v>3.20313630880579</c:v>
                </c:pt>
                <c:pt idx="4145">
                  <c:v>3.202363724071394</c:v>
                </c:pt>
                <c:pt idx="4146">
                  <c:v>3.2015915119363396</c:v>
                </c:pt>
                <c:pt idx="4147">
                  <c:v>3.2008196721311477</c:v>
                </c:pt>
                <c:pt idx="4148">
                  <c:v>3.200048204386599</c:v>
                </c:pt>
                <c:pt idx="4149">
                  <c:v>3.1992771084337348</c:v>
                </c:pt>
                <c:pt idx="4150">
                  <c:v>3.1985063840038546</c:v>
                </c:pt>
                <c:pt idx="4151">
                  <c:v>3.1977360308285165</c:v>
                </c:pt>
                <c:pt idx="4152">
                  <c:v>3.1969660486395375</c:v>
                </c:pt>
                <c:pt idx="4153">
                  <c:v>3.1961964371689939</c:v>
                </c:pt>
                <c:pt idx="4154">
                  <c:v>3.1954271961492178</c:v>
                </c:pt>
                <c:pt idx="4155">
                  <c:v>3.1946583253128007</c:v>
                </c:pt>
                <c:pt idx="4156">
                  <c:v>3.1938898243925906</c:v>
                </c:pt>
                <c:pt idx="4157">
                  <c:v>3.193121693121693</c:v>
                </c:pt>
                <c:pt idx="4158">
                  <c:v>3.1923539312334697</c:v>
                </c:pt>
                <c:pt idx="4159">
                  <c:v>3.1915865384615385</c:v>
                </c:pt>
                <c:pt idx="4160">
                  <c:v>3.1908195145397742</c:v>
                </c:pt>
                <c:pt idx="4161">
                  <c:v>3.1900528592023067</c:v>
                </c:pt>
                <c:pt idx="4162">
                  <c:v>3.1892865721835215</c:v>
                </c:pt>
                <c:pt idx="4163">
                  <c:v>3.1885206532180597</c:v>
                </c:pt>
                <c:pt idx="4164">
                  <c:v>3.1877551020408164</c:v>
                </c:pt>
                <c:pt idx="4165">
                  <c:v>3.1869899183869421</c:v>
                </c:pt>
                <c:pt idx="4166">
                  <c:v>3.1862251019918406</c:v>
                </c:pt>
                <c:pt idx="4167">
                  <c:v>3.1854606525911708</c:v>
                </c:pt>
                <c:pt idx="4168">
                  <c:v>3.1846965699208445</c:v>
                </c:pt>
                <c:pt idx="4169">
                  <c:v>3.1839328537170264</c:v>
                </c:pt>
                <c:pt idx="4170">
                  <c:v>3.1831695037161354</c:v>
                </c:pt>
                <c:pt idx="4171">
                  <c:v>3.1824065196548417</c:v>
                </c:pt>
                <c:pt idx="4172">
                  <c:v>3.1816439012700695</c:v>
                </c:pt>
                <c:pt idx="4173">
                  <c:v>3.1808816482989939</c:v>
                </c:pt>
                <c:pt idx="4174">
                  <c:v>3.1801197604790419</c:v>
                </c:pt>
                <c:pt idx="4175">
                  <c:v>3.1793582375478926</c:v>
                </c:pt>
                <c:pt idx="4176">
                  <c:v>3.1785970792434761</c:v>
                </c:pt>
                <c:pt idx="4177">
                  <c:v>3.177836285303973</c:v>
                </c:pt>
                <c:pt idx="4178">
                  <c:v>3.1770758554678151</c:v>
                </c:pt>
                <c:pt idx="4179">
                  <c:v>3.1763157894736844</c:v>
                </c:pt>
                <c:pt idx="4180">
                  <c:v>3.175556087060512</c:v>
                </c:pt>
                <c:pt idx="4181">
                  <c:v>3.1747967479674797</c:v>
                </c:pt>
                <c:pt idx="4182">
                  <c:v>3.1740377719340187</c:v>
                </c:pt>
                <c:pt idx="4183">
                  <c:v>3.1732791586998088</c:v>
                </c:pt>
                <c:pt idx="4184">
                  <c:v>3.1725209080047789</c:v>
                </c:pt>
                <c:pt idx="4185">
                  <c:v>3.1717630195891067</c:v>
                </c:pt>
                <c:pt idx="4186">
                  <c:v>3.171005493193217</c:v>
                </c:pt>
                <c:pt idx="4187">
                  <c:v>3.170248328557784</c:v>
                </c:pt>
                <c:pt idx="4188">
                  <c:v>3.1694915254237288</c:v>
                </c:pt>
                <c:pt idx="4189">
                  <c:v>3.1687350835322197</c:v>
                </c:pt>
                <c:pt idx="4190">
                  <c:v>3.1679790026246719</c:v>
                </c:pt>
                <c:pt idx="4191">
                  <c:v>3.1672232824427482</c:v>
                </c:pt>
                <c:pt idx="4192">
                  <c:v>3.1664679227283568</c:v>
                </c:pt>
                <c:pt idx="4193">
                  <c:v>3.1657129232236527</c:v>
                </c:pt>
                <c:pt idx="4194">
                  <c:v>3.1649582836710368</c:v>
                </c:pt>
                <c:pt idx="4195">
                  <c:v>3.1642040038131554</c:v>
                </c:pt>
                <c:pt idx="4196">
                  <c:v>3.1634500833928998</c:v>
                </c:pt>
                <c:pt idx="4197">
                  <c:v>3.1626965221534062</c:v>
                </c:pt>
                <c:pt idx="4198">
                  <c:v>3.1619433198380569</c:v>
                </c:pt>
                <c:pt idx="4199">
                  <c:v>3.1611904761904763</c:v>
                </c:pt>
                <c:pt idx="4200">
                  <c:v>3.1604379909545348</c:v>
                </c:pt>
                <c:pt idx="4201">
                  <c:v>3.1596858638743455</c:v>
                </c:pt>
                <c:pt idx="4202">
                  <c:v>3.1589340946942661</c:v>
                </c:pt>
                <c:pt idx="4203">
                  <c:v>3.1581826831588962</c:v>
                </c:pt>
                <c:pt idx="4204">
                  <c:v>3.1574316290130797</c:v>
                </c:pt>
                <c:pt idx="4205">
                  <c:v>3.156680932001902</c:v>
                </c:pt>
                <c:pt idx="4206">
                  <c:v>3.1559305918706917</c:v>
                </c:pt>
                <c:pt idx="4207">
                  <c:v>3.1551806083650189</c:v>
                </c:pt>
                <c:pt idx="4208">
                  <c:v>3.1544309812306963</c:v>
                </c:pt>
                <c:pt idx="4209">
                  <c:v>3.1536817102137769</c:v>
                </c:pt>
                <c:pt idx="4210">
                  <c:v>3.1529327950605559</c:v>
                </c:pt>
                <c:pt idx="4211">
                  <c:v>3.1521842355175687</c:v>
                </c:pt>
                <c:pt idx="4212">
                  <c:v>3.1514360313315928</c:v>
                </c:pt>
                <c:pt idx="4213">
                  <c:v>3.150688182249644</c:v>
                </c:pt>
                <c:pt idx="4214">
                  <c:v>3.14994068801898</c:v>
                </c:pt>
                <c:pt idx="4215">
                  <c:v>3.149193548387097</c:v>
                </c:pt>
                <c:pt idx="4216">
                  <c:v>3.148446763101731</c:v>
                </c:pt>
                <c:pt idx="4217">
                  <c:v>3.1477003319108583</c:v>
                </c:pt>
                <c:pt idx="4218">
                  <c:v>3.1469542545626927</c:v>
                </c:pt>
                <c:pt idx="4219">
                  <c:v>3.1462085308056871</c:v>
                </c:pt>
                <c:pt idx="4220">
                  <c:v>3.1454631603885335</c:v>
                </c:pt>
                <c:pt idx="4221">
                  <c:v>3.1447181430601612</c:v>
                </c:pt>
                <c:pt idx="4222">
                  <c:v>3.1439734785697371</c:v>
                </c:pt>
                <c:pt idx="4223">
                  <c:v>3.1432291666666665</c:v>
                </c:pt>
                <c:pt idx="4224">
                  <c:v>3.1424852071005915</c:v>
                </c:pt>
                <c:pt idx="4225">
                  <c:v>3.1417415996213913</c:v>
                </c:pt>
                <c:pt idx="4226">
                  <c:v>3.1409983439791813</c:v>
                </c:pt>
                <c:pt idx="4227">
                  <c:v>3.1402554399243141</c:v>
                </c:pt>
                <c:pt idx="4228">
                  <c:v>3.1395128872073776</c:v>
                </c:pt>
                <c:pt idx="4229">
                  <c:v>3.1387706855791961</c:v>
                </c:pt>
                <c:pt idx="4230">
                  <c:v>3.1380288347908296</c:v>
                </c:pt>
                <c:pt idx="4231">
                  <c:v>3.1372873345935726</c:v>
                </c:pt>
                <c:pt idx="4232">
                  <c:v>3.1365461847389557</c:v>
                </c:pt>
                <c:pt idx="4233">
                  <c:v>3.1358053849787435</c:v>
                </c:pt>
                <c:pt idx="4234">
                  <c:v>3.1350649350649351</c:v>
                </c:pt>
                <c:pt idx="4235">
                  <c:v>3.1343248347497639</c:v>
                </c:pt>
                <c:pt idx="4236">
                  <c:v>3.1335850837856976</c:v>
                </c:pt>
                <c:pt idx="4237">
                  <c:v>3.1328456819254367</c:v>
                </c:pt>
                <c:pt idx="4238">
                  <c:v>3.1321066289219157</c:v>
                </c:pt>
                <c:pt idx="4239">
                  <c:v>3.1313679245283019</c:v>
                </c:pt>
                <c:pt idx="4240">
                  <c:v>3.1306295684979957</c:v>
                </c:pt>
                <c:pt idx="4241">
                  <c:v>3.12989156058463</c:v>
                </c:pt>
                <c:pt idx="4242">
                  <c:v>3.1291539005420694</c:v>
                </c:pt>
                <c:pt idx="4243">
                  <c:v>3.128416588124411</c:v>
                </c:pt>
                <c:pt idx="4244">
                  <c:v>3.1276796230859834</c:v>
                </c:pt>
                <c:pt idx="4245">
                  <c:v>3.1269430051813472</c:v>
                </c:pt>
                <c:pt idx="4246">
                  <c:v>3.1262067341652933</c:v>
                </c:pt>
                <c:pt idx="4247">
                  <c:v>3.1254708097928439</c:v>
                </c:pt>
                <c:pt idx="4248">
                  <c:v>3.1247352318192516</c:v>
                </c:pt>
                <c:pt idx="4249">
                  <c:v>3.1240000000000001</c:v>
                </c:pt>
                <c:pt idx="4250">
                  <c:v>3.1232651140908021</c:v>
                </c:pt>
                <c:pt idx="4251">
                  <c:v>3.1225305738476012</c:v>
                </c:pt>
                <c:pt idx="4252">
                  <c:v>3.1217963790265695</c:v>
                </c:pt>
                <c:pt idx="4253">
                  <c:v>3.1210625293841092</c:v>
                </c:pt>
                <c:pt idx="4254">
                  <c:v>3.1203290246768507</c:v>
                </c:pt>
                <c:pt idx="4255">
                  <c:v>3.1195958646616542</c:v>
                </c:pt>
                <c:pt idx="4256">
                  <c:v>3.1188630490956073</c:v>
                </c:pt>
                <c:pt idx="4257">
                  <c:v>3.1181305777360264</c:v>
                </c:pt>
                <c:pt idx="4258">
                  <c:v>3.1173984503404557</c:v>
                </c:pt>
                <c:pt idx="4259">
                  <c:v>3.1166666666666667</c:v>
                </c:pt>
                <c:pt idx="4260">
                  <c:v>3.1159352264726592</c:v>
                </c:pt>
                <c:pt idx="4261">
                  <c:v>3.115204129516659</c:v>
                </c:pt>
                <c:pt idx="4262">
                  <c:v>3.1144733755571195</c:v>
                </c:pt>
                <c:pt idx="4263">
                  <c:v>3.1137429643527206</c:v>
                </c:pt>
                <c:pt idx="4264">
                  <c:v>3.1130128956623682</c:v>
                </c:pt>
                <c:pt idx="4265">
                  <c:v>3.1122831692451944</c:v>
                </c:pt>
                <c:pt idx="4266">
                  <c:v>3.1115537848605577</c:v>
                </c:pt>
                <c:pt idx="4267">
                  <c:v>3.1108247422680413</c:v>
                </c:pt>
                <c:pt idx="4268">
                  <c:v>3.1100960412274539</c:v>
                </c:pt>
                <c:pt idx="4269">
                  <c:v>3.1093676814988291</c:v>
                </c:pt>
                <c:pt idx="4270">
                  <c:v>3.1086396628424255</c:v>
                </c:pt>
                <c:pt idx="4271">
                  <c:v>3.1079119850187267</c:v>
                </c:pt>
                <c:pt idx="4272">
                  <c:v>3.1071846477884391</c:v>
                </c:pt>
                <c:pt idx="4273">
                  <c:v>3.1064576509124944</c:v>
                </c:pt>
                <c:pt idx="4274">
                  <c:v>3.1057309941520468</c:v>
                </c:pt>
                <c:pt idx="4275">
                  <c:v>3.1050046772684752</c:v>
                </c:pt>
                <c:pt idx="4276">
                  <c:v>3.1042787000233809</c:v>
                </c:pt>
                <c:pt idx="4277">
                  <c:v>3.1035530621785883</c:v>
                </c:pt>
                <c:pt idx="4278">
                  <c:v>3.1028277634961441</c:v>
                </c:pt>
                <c:pt idx="4279">
                  <c:v>3.1021028037383176</c:v>
                </c:pt>
                <c:pt idx="4280">
                  <c:v>3.101378182667601</c:v>
                </c:pt>
                <c:pt idx="4281">
                  <c:v>3.1006539000467073</c:v>
                </c:pt>
                <c:pt idx="4282">
                  <c:v>3.0999299556385709</c:v>
                </c:pt>
                <c:pt idx="4283">
                  <c:v>3.0992063492063493</c:v>
                </c:pt>
                <c:pt idx="4284">
                  <c:v>3.0984830805134189</c:v>
                </c:pt>
                <c:pt idx="4285">
                  <c:v>3.0977601493233786</c:v>
                </c:pt>
                <c:pt idx="4286">
                  <c:v>3.0970375554000467</c:v>
                </c:pt>
                <c:pt idx="4287">
                  <c:v>3.0963152985074629</c:v>
                </c:pt>
                <c:pt idx="4288">
                  <c:v>3.0955933784098857</c:v>
                </c:pt>
                <c:pt idx="4289">
                  <c:v>3.094871794871795</c:v>
                </c:pt>
                <c:pt idx="4290">
                  <c:v>3.0941505476578888</c:v>
                </c:pt>
                <c:pt idx="4291">
                  <c:v>3.0934296365330849</c:v>
                </c:pt>
                <c:pt idx="4292">
                  <c:v>3.0927090612625205</c:v>
                </c:pt>
                <c:pt idx="4293">
                  <c:v>3.091988821611551</c:v>
                </c:pt>
                <c:pt idx="4294">
                  <c:v>3.0912689173457508</c:v>
                </c:pt>
                <c:pt idx="4295">
                  <c:v>3.0905493482309123</c:v>
                </c:pt>
                <c:pt idx="4296">
                  <c:v>3.0898301140330462</c:v>
                </c:pt>
                <c:pt idx="4297">
                  <c:v>3.0891112145183808</c:v>
                </c:pt>
                <c:pt idx="4298">
                  <c:v>3.0883926494533611</c:v>
                </c:pt>
                <c:pt idx="4299">
                  <c:v>3.0876744186046512</c:v>
                </c:pt>
                <c:pt idx="4300">
                  <c:v>3.0869565217391304</c:v>
                </c:pt>
                <c:pt idx="4301">
                  <c:v>3.0862389586238961</c:v>
                </c:pt>
                <c:pt idx="4302">
                  <c:v>3.0855217290262607</c:v>
                </c:pt>
                <c:pt idx="4303">
                  <c:v>3.0848048327137545</c:v>
                </c:pt>
                <c:pt idx="4304">
                  <c:v>3.084088269454123</c:v>
                </c:pt>
                <c:pt idx="4305">
                  <c:v>3.0833720390153276</c:v>
                </c:pt>
                <c:pt idx="4306">
                  <c:v>3.0826561411655446</c:v>
                </c:pt>
                <c:pt idx="4307">
                  <c:v>3.0819405756731664</c:v>
                </c:pt>
                <c:pt idx="4308">
                  <c:v>3.0812253423067997</c:v>
                </c:pt>
                <c:pt idx="4309">
                  <c:v>3.0805104408352668</c:v>
                </c:pt>
                <c:pt idx="4310">
                  <c:v>3.0797958710276037</c:v>
                </c:pt>
                <c:pt idx="4311">
                  <c:v>3.079081632653061</c:v>
                </c:pt>
                <c:pt idx="4312">
                  <c:v>3.0783677254811037</c:v>
                </c:pt>
                <c:pt idx="4313">
                  <c:v>3.0776541492814093</c:v>
                </c:pt>
                <c:pt idx="4314">
                  <c:v>3.0769409038238704</c:v>
                </c:pt>
                <c:pt idx="4315">
                  <c:v>3.0762279888785913</c:v>
                </c:pt>
                <c:pt idx="4316">
                  <c:v>3.0755154042158908</c:v>
                </c:pt>
                <c:pt idx="4317">
                  <c:v>3.0748031496062991</c:v>
                </c:pt>
                <c:pt idx="4318">
                  <c:v>3.0740912248205605</c:v>
                </c:pt>
                <c:pt idx="4319">
                  <c:v>3.0733796296296299</c:v>
                </c:pt>
                <c:pt idx="4320">
                  <c:v>3.072668363804675</c:v>
                </c:pt>
                <c:pt idx="4321">
                  <c:v>3.0719574271170753</c:v>
                </c:pt>
                <c:pt idx="4322">
                  <c:v>3.0712468193384224</c:v>
                </c:pt>
                <c:pt idx="4323">
                  <c:v>3.0705365402405183</c:v>
                </c:pt>
                <c:pt idx="4324">
                  <c:v>3.0698265895953756</c:v>
                </c:pt>
                <c:pt idx="4325">
                  <c:v>3.0691169671752196</c:v>
                </c:pt>
                <c:pt idx="4326">
                  <c:v>3.0684076727524845</c:v>
                </c:pt>
                <c:pt idx="4327">
                  <c:v>3.0676987060998151</c:v>
                </c:pt>
                <c:pt idx="4328">
                  <c:v>3.0669900669900669</c:v>
                </c:pt>
                <c:pt idx="4329">
                  <c:v>3.0662817551963046</c:v>
                </c:pt>
                <c:pt idx="4330">
                  <c:v>3.0655737704918034</c:v>
                </c:pt>
                <c:pt idx="4331">
                  <c:v>3.064866112650046</c:v>
                </c:pt>
                <c:pt idx="4332">
                  <c:v>3.0641587814447266</c:v>
                </c:pt>
                <c:pt idx="4333">
                  <c:v>3.063451776649746</c:v>
                </c:pt>
                <c:pt idx="4334">
                  <c:v>3.0627450980392159</c:v>
                </c:pt>
                <c:pt idx="4335">
                  <c:v>3.0620387453874538</c:v>
                </c:pt>
                <c:pt idx="4336">
                  <c:v>3.0613327184689876</c:v>
                </c:pt>
                <c:pt idx="4337">
                  <c:v>3.0606270170585521</c:v>
                </c:pt>
                <c:pt idx="4338">
                  <c:v>3.0599216409310901</c:v>
                </c:pt>
                <c:pt idx="4339">
                  <c:v>3.0592165898617512</c:v>
                </c:pt>
                <c:pt idx="4340">
                  <c:v>3.0585118636258928</c:v>
                </c:pt>
                <c:pt idx="4341">
                  <c:v>3.0578074619990789</c:v>
                </c:pt>
                <c:pt idx="4342">
                  <c:v>3.0571033847570805</c:v>
                </c:pt>
                <c:pt idx="4343">
                  <c:v>3.0563996316758746</c:v>
                </c:pt>
                <c:pt idx="4344">
                  <c:v>3.0556962025316454</c:v>
                </c:pt>
                <c:pt idx="4345">
                  <c:v>3.0549930971007822</c:v>
                </c:pt>
                <c:pt idx="4346">
                  <c:v>3.0542903151598804</c:v>
                </c:pt>
                <c:pt idx="4347">
                  <c:v>3.0535878564857404</c:v>
                </c:pt>
                <c:pt idx="4348">
                  <c:v>3.052885720855369</c:v>
                </c:pt>
                <c:pt idx="4349">
                  <c:v>3.0521839080459769</c:v>
                </c:pt>
                <c:pt idx="4350">
                  <c:v>3.0514824178349804</c:v>
                </c:pt>
                <c:pt idx="4351">
                  <c:v>3.05078125</c:v>
                </c:pt>
                <c:pt idx="4352">
                  <c:v>3.0500804043188605</c:v>
                </c:pt>
                <c:pt idx="4353">
                  <c:v>3.0493798805695911</c:v>
                </c:pt>
                <c:pt idx="4354">
                  <c:v>3.0486796785304247</c:v>
                </c:pt>
                <c:pt idx="4355">
                  <c:v>3.047979797979798</c:v>
                </c:pt>
                <c:pt idx="4356">
                  <c:v>3.0472802386963509</c:v>
                </c:pt>
                <c:pt idx="4357">
                  <c:v>3.046581000458926</c:v>
                </c:pt>
                <c:pt idx="4358">
                  <c:v>3.0458820830465703</c:v>
                </c:pt>
                <c:pt idx="4359">
                  <c:v>3.0451834862385323</c:v>
                </c:pt>
                <c:pt idx="4360">
                  <c:v>3.0444852098142627</c:v>
                </c:pt>
                <c:pt idx="4361">
                  <c:v>3.0437872535534161</c:v>
                </c:pt>
                <c:pt idx="4362">
                  <c:v>3.043089617235847</c:v>
                </c:pt>
                <c:pt idx="4363">
                  <c:v>3.0423923006416134</c:v>
                </c:pt>
                <c:pt idx="4364">
                  <c:v>3.0416953035509735</c:v>
                </c:pt>
                <c:pt idx="4365">
                  <c:v>3.0409986257443884</c:v>
                </c:pt>
                <c:pt idx="4366">
                  <c:v>3.0403022670025188</c:v>
                </c:pt>
                <c:pt idx="4367">
                  <c:v>3.0396062271062272</c:v>
                </c:pt>
                <c:pt idx="4368">
                  <c:v>3.0389105058365757</c:v>
                </c:pt>
                <c:pt idx="4369">
                  <c:v>3.0382151029748283</c:v>
                </c:pt>
                <c:pt idx="4370">
                  <c:v>3.0375200183024478</c:v>
                </c:pt>
                <c:pt idx="4371">
                  <c:v>3.0368252516010981</c:v>
                </c:pt>
                <c:pt idx="4372">
                  <c:v>3.0361308026526412</c:v>
                </c:pt>
                <c:pt idx="4373">
                  <c:v>3.0354366712391405</c:v>
                </c:pt>
                <c:pt idx="4374">
                  <c:v>3.0347428571428572</c:v>
                </c:pt>
                <c:pt idx="4375">
                  <c:v>3.0340493601462524</c:v>
                </c:pt>
                <c:pt idx="4376">
                  <c:v>3.0333561800319853</c:v>
                </c:pt>
                <c:pt idx="4377">
                  <c:v>3.0326633165829144</c:v>
                </c:pt>
                <c:pt idx="4378">
                  <c:v>3.0319707695820965</c:v>
                </c:pt>
                <c:pt idx="4379">
                  <c:v>3.0312785388127854</c:v>
                </c:pt>
                <c:pt idx="4380">
                  <c:v>3.0305866240584343</c:v>
                </c:pt>
                <c:pt idx="4381">
                  <c:v>3.029895025102693</c:v>
                </c:pt>
                <c:pt idx="4382">
                  <c:v>3.0292037417294089</c:v>
                </c:pt>
                <c:pt idx="4383">
                  <c:v>3.0285127737226278</c:v>
                </c:pt>
                <c:pt idx="4384">
                  <c:v>3.0278221208665905</c:v>
                </c:pt>
                <c:pt idx="4385">
                  <c:v>3.0271317829457365</c:v>
                </c:pt>
                <c:pt idx="4386">
                  <c:v>3.0264417597447002</c:v>
                </c:pt>
                <c:pt idx="4387">
                  <c:v>3.0257520510483138</c:v>
                </c:pt>
                <c:pt idx="4388">
                  <c:v>3.0250626566416039</c:v>
                </c:pt>
                <c:pt idx="4389">
                  <c:v>3.0243735763097952</c:v>
                </c:pt>
                <c:pt idx="4390">
                  <c:v>3.0236848098383056</c:v>
                </c:pt>
                <c:pt idx="4391">
                  <c:v>3.0229963570127505</c:v>
                </c:pt>
                <c:pt idx="4392">
                  <c:v>3.0223082176189391</c:v>
                </c:pt>
                <c:pt idx="4393">
                  <c:v>3.0216203914428768</c:v>
                </c:pt>
                <c:pt idx="4394">
                  <c:v>3.0209328782707621</c:v>
                </c:pt>
                <c:pt idx="4395">
                  <c:v>3.0202456778889899</c:v>
                </c:pt>
                <c:pt idx="4396">
                  <c:v>3.0195587900841483</c:v>
                </c:pt>
                <c:pt idx="4397">
                  <c:v>3.0188722146430194</c:v>
                </c:pt>
                <c:pt idx="4398">
                  <c:v>3.0181859513525802</c:v>
                </c:pt>
                <c:pt idx="4399">
                  <c:v>3.0175000000000001</c:v>
                </c:pt>
                <c:pt idx="4400">
                  <c:v>3.0168143603726425</c:v>
                </c:pt>
                <c:pt idx="4401">
                  <c:v>3.0161290322580645</c:v>
                </c:pt>
                <c:pt idx="4402">
                  <c:v>3.0154440154440154</c:v>
                </c:pt>
                <c:pt idx="4403">
                  <c:v>3.0147593097184378</c:v>
                </c:pt>
                <c:pt idx="4404">
                  <c:v>3.0140749148694663</c:v>
                </c:pt>
                <c:pt idx="4405">
                  <c:v>3.0133908306854291</c:v>
                </c:pt>
                <c:pt idx="4406">
                  <c:v>3.0127070569548446</c:v>
                </c:pt>
                <c:pt idx="4407">
                  <c:v>3.0120235934664246</c:v>
                </c:pt>
                <c:pt idx="4408">
                  <c:v>3.0113404400090724</c:v>
                </c:pt>
                <c:pt idx="4409">
                  <c:v>3.0106575963718822</c:v>
                </c:pt>
                <c:pt idx="4410">
                  <c:v>3.0099750623441395</c:v>
                </c:pt>
                <c:pt idx="4411">
                  <c:v>3.0092928377153219</c:v>
                </c:pt>
                <c:pt idx="4412">
                  <c:v>3.0086109222750963</c:v>
                </c:pt>
                <c:pt idx="4413">
                  <c:v>3.0079293158133211</c:v>
                </c:pt>
                <c:pt idx="4414">
                  <c:v>3.0072480181200452</c:v>
                </c:pt>
                <c:pt idx="4415">
                  <c:v>3.0065670289855073</c:v>
                </c:pt>
                <c:pt idx="4416">
                  <c:v>3.0058863482001357</c:v>
                </c:pt>
                <c:pt idx="4417">
                  <c:v>3.0052059755545497</c:v>
                </c:pt>
                <c:pt idx="4418">
                  <c:v>3.0045259108395563</c:v>
                </c:pt>
                <c:pt idx="4419">
                  <c:v>3.0038461538461538</c:v>
                </c:pt>
                <c:pt idx="4420">
                  <c:v>3.0031667043655283</c:v>
                </c:pt>
                <c:pt idx="4421">
                  <c:v>3.0024875621890548</c:v>
                </c:pt>
                <c:pt idx="4422">
                  <c:v>3.0018087271082976</c:v>
                </c:pt>
                <c:pt idx="4423">
                  <c:v>3.0011301989150092</c:v>
                </c:pt>
                <c:pt idx="4424">
                  <c:v>3.0004519774011298</c:v>
                </c:pt>
                <c:pt idx="4425">
                  <c:v>2.9997740623587892</c:v>
                </c:pt>
                <c:pt idx="4426">
                  <c:v>2.9990964535803029</c:v>
                </c:pt>
                <c:pt idx="4427">
                  <c:v>2.9984191508581755</c:v>
                </c:pt>
                <c:pt idx="4428">
                  <c:v>2.9977421539850981</c:v>
                </c:pt>
                <c:pt idx="4429">
                  <c:v>2.9970654627539504</c:v>
                </c:pt>
                <c:pt idx="4430">
                  <c:v>2.9963890769577972</c:v>
                </c:pt>
                <c:pt idx="4431">
                  <c:v>2.9957129963898916</c:v>
                </c:pt>
                <c:pt idx="4432">
                  <c:v>2.9950372208436726</c:v>
                </c:pt>
                <c:pt idx="4433">
                  <c:v>2.9943617501127648</c:v>
                </c:pt>
                <c:pt idx="4434">
                  <c:v>2.9936865839909808</c:v>
                </c:pt>
                <c:pt idx="4435">
                  <c:v>2.9930117222723176</c:v>
                </c:pt>
                <c:pt idx="4436">
                  <c:v>2.9923371647509578</c:v>
                </c:pt>
                <c:pt idx="4437">
                  <c:v>2.9916629112212707</c:v>
                </c:pt>
                <c:pt idx="4438">
                  <c:v>2.9909889614778105</c:v>
                </c:pt>
                <c:pt idx="4439">
                  <c:v>2.9903153153153155</c:v>
                </c:pt>
                <c:pt idx="4440">
                  <c:v>2.9896419725287098</c:v>
                </c:pt>
                <c:pt idx="4441">
                  <c:v>2.9889689329131022</c:v>
                </c:pt>
                <c:pt idx="4442">
                  <c:v>2.9882961962637857</c:v>
                </c:pt>
                <c:pt idx="4443">
                  <c:v>2.9876237623762378</c:v>
                </c:pt>
                <c:pt idx="4444">
                  <c:v>2.9869516310461193</c:v>
                </c:pt>
                <c:pt idx="4445">
                  <c:v>2.9862798020692756</c:v>
                </c:pt>
                <c:pt idx="4446">
                  <c:v>2.9856082752417361</c:v>
                </c:pt>
                <c:pt idx="4447">
                  <c:v>2.9849370503597124</c:v>
                </c:pt>
                <c:pt idx="4448">
                  <c:v>2.9842661272196001</c:v>
                </c:pt>
                <c:pt idx="4449">
                  <c:v>2.9835955056179775</c:v>
                </c:pt>
                <c:pt idx="4450">
                  <c:v>2.9829251853516063</c:v>
                </c:pt>
                <c:pt idx="4451">
                  <c:v>2.9822551662174304</c:v>
                </c:pt>
                <c:pt idx="4452">
                  <c:v>2.9815854480125759</c:v>
                </c:pt>
                <c:pt idx="4453">
                  <c:v>2.9809160305343512</c:v>
                </c:pt>
                <c:pt idx="4454">
                  <c:v>2.9802469135802467</c:v>
                </c:pt>
                <c:pt idx="4455">
                  <c:v>2.9795780969479355</c:v>
                </c:pt>
                <c:pt idx="4456">
                  <c:v>2.9789095804352703</c:v>
                </c:pt>
                <c:pt idx="4457">
                  <c:v>2.9782413638402869</c:v>
                </c:pt>
                <c:pt idx="4458">
                  <c:v>2.9775734469612019</c:v>
                </c:pt>
                <c:pt idx="4459">
                  <c:v>2.9769058295964124</c:v>
                </c:pt>
                <c:pt idx="4460">
                  <c:v>2.9762385115444969</c:v>
                </c:pt>
                <c:pt idx="4461">
                  <c:v>2.9755714926042134</c:v>
                </c:pt>
                <c:pt idx="4462">
                  <c:v>2.9749047725745013</c:v>
                </c:pt>
                <c:pt idx="4463">
                  <c:v>2.9742383512544803</c:v>
                </c:pt>
                <c:pt idx="4464">
                  <c:v>2.9735722284434489</c:v>
                </c:pt>
                <c:pt idx="4465">
                  <c:v>2.9729064039408866</c:v>
                </c:pt>
                <c:pt idx="4466">
                  <c:v>2.9722408775464517</c:v>
                </c:pt>
                <c:pt idx="4467">
                  <c:v>2.9715756490599823</c:v>
                </c:pt>
                <c:pt idx="4468">
                  <c:v>2.9709107182814947</c:v>
                </c:pt>
                <c:pt idx="4469">
                  <c:v>2.9702460850111856</c:v>
                </c:pt>
                <c:pt idx="4470">
                  <c:v>2.9695817490494298</c:v>
                </c:pt>
                <c:pt idx="4471">
                  <c:v>2.9689177101967799</c:v>
                </c:pt>
                <c:pt idx="4472">
                  <c:v>2.9682539682539684</c:v>
                </c:pt>
                <c:pt idx="4473">
                  <c:v>2.9675905230219044</c:v>
                </c:pt>
                <c:pt idx="4474">
                  <c:v>2.966927374301676</c:v>
                </c:pt>
                <c:pt idx="4475">
                  <c:v>2.9662645218945487</c:v>
                </c:pt>
                <c:pt idx="4476">
                  <c:v>2.9656019656019654</c:v>
                </c:pt>
                <c:pt idx="4477">
                  <c:v>2.9649397052255471</c:v>
                </c:pt>
                <c:pt idx="4478">
                  <c:v>2.9642777405670908</c:v>
                </c:pt>
                <c:pt idx="4479">
                  <c:v>2.9636160714285715</c:v>
                </c:pt>
                <c:pt idx="4480">
                  <c:v>2.9629546976121404</c:v>
                </c:pt>
                <c:pt idx="4481">
                  <c:v>2.9622936189201248</c:v>
                </c:pt>
                <c:pt idx="4482">
                  <c:v>2.9616328351550303</c:v>
                </c:pt>
                <c:pt idx="4483">
                  <c:v>2.9609723461195361</c:v>
                </c:pt>
                <c:pt idx="4484">
                  <c:v>2.9603121516164994</c:v>
                </c:pt>
                <c:pt idx="4485">
                  <c:v>2.9596522514489525</c:v>
                </c:pt>
                <c:pt idx="4486">
                  <c:v>2.9589926454201025</c:v>
                </c:pt>
                <c:pt idx="4487">
                  <c:v>2.9583333333333335</c:v>
                </c:pt>
                <c:pt idx="4488">
                  <c:v>2.9576743149922033</c:v>
                </c:pt>
                <c:pt idx="4489">
                  <c:v>2.9570155902004456</c:v>
                </c:pt>
                <c:pt idx="4490">
                  <c:v>2.9563571587619686</c:v>
                </c:pt>
                <c:pt idx="4491">
                  <c:v>2.9556990204808549</c:v>
                </c:pt>
                <c:pt idx="4492">
                  <c:v>2.9550411751613623</c:v>
                </c:pt>
                <c:pt idx="4493">
                  <c:v>2.9543836226079216</c:v>
                </c:pt>
                <c:pt idx="4494">
                  <c:v>2.9537263626251389</c:v>
                </c:pt>
                <c:pt idx="4495">
                  <c:v>2.9530693950177938</c:v>
                </c:pt>
                <c:pt idx="4496">
                  <c:v>2.9524127195908383</c:v>
                </c:pt>
                <c:pt idx="4497">
                  <c:v>2.9517563361493999</c:v>
                </c:pt>
                <c:pt idx="4498">
                  <c:v>2.9511002444987775</c:v>
                </c:pt>
                <c:pt idx="4499">
                  <c:v>2.9504444444444444</c:v>
                </c:pt>
                <c:pt idx="4500">
                  <c:v>2.9497889357920464</c:v>
                </c:pt>
                <c:pt idx="4501">
                  <c:v>2.9491337183474013</c:v>
                </c:pt>
                <c:pt idx="4502">
                  <c:v>2.9484787919165001</c:v>
                </c:pt>
                <c:pt idx="4503">
                  <c:v>2.9478241563055061</c:v>
                </c:pt>
                <c:pt idx="4504">
                  <c:v>2.9471698113207547</c:v>
                </c:pt>
                <c:pt idx="4505">
                  <c:v>2.9465157567687528</c:v>
                </c:pt>
                <c:pt idx="4506">
                  <c:v>2.9458619924561793</c:v>
                </c:pt>
                <c:pt idx="4507">
                  <c:v>2.9452085181898848</c:v>
                </c:pt>
                <c:pt idx="4508">
                  <c:v>2.9445553337768908</c:v>
                </c:pt>
                <c:pt idx="4509">
                  <c:v>2.9439024390243902</c:v>
                </c:pt>
                <c:pt idx="4510">
                  <c:v>2.9432498337397472</c:v>
                </c:pt>
                <c:pt idx="4511">
                  <c:v>2.9425975177304964</c:v>
                </c:pt>
                <c:pt idx="4512">
                  <c:v>2.941945490804343</c:v>
                </c:pt>
                <c:pt idx="4513">
                  <c:v>2.9412937527691625</c:v>
                </c:pt>
                <c:pt idx="4514">
                  <c:v>2.9406423034330009</c:v>
                </c:pt>
                <c:pt idx="4515">
                  <c:v>2.9399911426040743</c:v>
                </c:pt>
                <c:pt idx="4516">
                  <c:v>2.939340270090768</c:v>
                </c:pt>
                <c:pt idx="4517">
                  <c:v>2.9386896857016378</c:v>
                </c:pt>
                <c:pt idx="4518">
                  <c:v>2.9380393892454082</c:v>
                </c:pt>
                <c:pt idx="4519">
                  <c:v>2.9373893805309734</c:v>
                </c:pt>
                <c:pt idx="4520">
                  <c:v>2.9367396593673964</c:v>
                </c:pt>
                <c:pt idx="4521">
                  <c:v>2.9360902255639099</c:v>
                </c:pt>
                <c:pt idx="4522">
                  <c:v>2.9354410789299137</c:v>
                </c:pt>
                <c:pt idx="4523">
                  <c:v>2.934792219274978</c:v>
                </c:pt>
                <c:pt idx="4524">
                  <c:v>2.93414364640884</c:v>
                </c:pt>
                <c:pt idx="4525">
                  <c:v>2.9334953601414053</c:v>
                </c:pt>
                <c:pt idx="4526">
                  <c:v>2.9328473602827478</c:v>
                </c:pt>
                <c:pt idx="4527">
                  <c:v>2.9321996466431095</c:v>
                </c:pt>
                <c:pt idx="4528">
                  <c:v>2.9315522190328993</c:v>
                </c:pt>
                <c:pt idx="4529">
                  <c:v>2.9309050772626932</c:v>
                </c:pt>
                <c:pt idx="4530">
                  <c:v>2.9302582211432355</c:v>
                </c:pt>
                <c:pt idx="4531">
                  <c:v>2.929611650485437</c:v>
                </c:pt>
                <c:pt idx="4532">
                  <c:v>2.9289653651003751</c:v>
                </c:pt>
                <c:pt idx="4533">
                  <c:v>2.928319364799294</c:v>
                </c:pt>
                <c:pt idx="4534">
                  <c:v>2.9276736493936051</c:v>
                </c:pt>
                <c:pt idx="4535">
                  <c:v>2.9270282186948853</c:v>
                </c:pt>
                <c:pt idx="4536">
                  <c:v>2.9263830725148776</c:v>
                </c:pt>
                <c:pt idx="4537">
                  <c:v>2.9257382106654912</c:v>
                </c:pt>
                <c:pt idx="4538">
                  <c:v>2.9250936329588013</c:v>
                </c:pt>
                <c:pt idx="4539">
                  <c:v>2.9244493392070483</c:v>
                </c:pt>
                <c:pt idx="4540">
                  <c:v>2.9238053292226382</c:v>
                </c:pt>
                <c:pt idx="4541">
                  <c:v>2.923161602818142</c:v>
                </c:pt>
                <c:pt idx="4542">
                  <c:v>2.9225181598062955</c:v>
                </c:pt>
                <c:pt idx="4543">
                  <c:v>2.921875</c:v>
                </c:pt>
                <c:pt idx="4544">
                  <c:v>2.9212321232123211</c:v>
                </c:pt>
                <c:pt idx="4545">
                  <c:v>2.9205895292564894</c:v>
                </c:pt>
                <c:pt idx="4546">
                  <c:v>2.9199472179458983</c:v>
                </c:pt>
                <c:pt idx="4547">
                  <c:v>2.9193051890941071</c:v>
                </c:pt>
                <c:pt idx="4548">
                  <c:v>2.9186634425148386</c:v>
                </c:pt>
                <c:pt idx="4549">
                  <c:v>2.918021978021978</c:v>
                </c:pt>
                <c:pt idx="4550">
                  <c:v>2.9173807954295761</c:v>
                </c:pt>
                <c:pt idx="4551">
                  <c:v>2.9167398945518452</c:v>
                </c:pt>
                <c:pt idx="4552">
                  <c:v>2.9160992752031629</c:v>
                </c:pt>
                <c:pt idx="4553">
                  <c:v>2.9154589371980677</c:v>
                </c:pt>
                <c:pt idx="4554">
                  <c:v>2.9148188803512625</c:v>
                </c:pt>
                <c:pt idx="4555">
                  <c:v>2.9141791044776117</c:v>
                </c:pt>
                <c:pt idx="4556">
                  <c:v>2.913539609392144</c:v>
                </c:pt>
                <c:pt idx="4557">
                  <c:v>2.9129003949100483</c:v>
                </c:pt>
                <c:pt idx="4558">
                  <c:v>2.9122614608466768</c:v>
                </c:pt>
                <c:pt idx="4559">
                  <c:v>2.9116228070175438</c:v>
                </c:pt>
                <c:pt idx="4560">
                  <c:v>2.9109844332383248</c:v>
                </c:pt>
                <c:pt idx="4561">
                  <c:v>2.9103463393248576</c:v>
                </c:pt>
                <c:pt idx="4562">
                  <c:v>2.9097085250931403</c:v>
                </c:pt>
                <c:pt idx="4563">
                  <c:v>2.9090709903593339</c:v>
                </c:pt>
                <c:pt idx="4564">
                  <c:v>2.9084337349397589</c:v>
                </c:pt>
                <c:pt idx="4565">
                  <c:v>2.9077967586508979</c:v>
                </c:pt>
                <c:pt idx="4566">
                  <c:v>2.9071600613093933</c:v>
                </c:pt>
                <c:pt idx="4567">
                  <c:v>2.9065236427320489</c:v>
                </c:pt>
                <c:pt idx="4568">
                  <c:v>2.9058875027358284</c:v>
                </c:pt>
                <c:pt idx="4569">
                  <c:v>2.9052516411378555</c:v>
                </c:pt>
                <c:pt idx="4570">
                  <c:v>2.9046160577554145</c:v>
                </c:pt>
                <c:pt idx="4571">
                  <c:v>2.9039807524059493</c:v>
                </c:pt>
                <c:pt idx="4572">
                  <c:v>2.9033457249070631</c:v>
                </c:pt>
                <c:pt idx="4573">
                  <c:v>2.9027109750765194</c:v>
                </c:pt>
                <c:pt idx="4574">
                  <c:v>2.9020765027322404</c:v>
                </c:pt>
                <c:pt idx="4575">
                  <c:v>2.9014423076923075</c:v>
                </c:pt>
                <c:pt idx="4576">
                  <c:v>2.9008083897749617</c:v>
                </c:pt>
                <c:pt idx="4577">
                  <c:v>2.900174748798602</c:v>
                </c:pt>
                <c:pt idx="4578">
                  <c:v>2.8995413845817866</c:v>
                </c:pt>
                <c:pt idx="4579">
                  <c:v>2.8989082969432314</c:v>
                </c:pt>
                <c:pt idx="4580">
                  <c:v>2.898275485701812</c:v>
                </c:pt>
                <c:pt idx="4581">
                  <c:v>2.8976429506765604</c:v>
                </c:pt>
                <c:pt idx="4582">
                  <c:v>2.8970106916866682</c:v>
                </c:pt>
                <c:pt idx="4583">
                  <c:v>2.8963787085514836</c:v>
                </c:pt>
                <c:pt idx="4584">
                  <c:v>2.8957470010905126</c:v>
                </c:pt>
                <c:pt idx="4585">
                  <c:v>2.8951155691234192</c:v>
                </c:pt>
                <c:pt idx="4586">
                  <c:v>2.8944844124700242</c:v>
                </c:pt>
                <c:pt idx="4587">
                  <c:v>2.8938535309503051</c:v>
                </c:pt>
                <c:pt idx="4588">
                  <c:v>2.8932229243843977</c:v>
                </c:pt>
                <c:pt idx="4589">
                  <c:v>2.8925925925925924</c:v>
                </c:pt>
                <c:pt idx="4590">
                  <c:v>2.8919625353953387</c:v>
                </c:pt>
                <c:pt idx="4591">
                  <c:v>2.8913327526132404</c:v>
                </c:pt>
                <c:pt idx="4592">
                  <c:v>2.8907032440670584</c:v>
                </c:pt>
                <c:pt idx="4593">
                  <c:v>2.89007400957771</c:v>
                </c:pt>
                <c:pt idx="4594">
                  <c:v>2.8894450489662677</c:v>
                </c:pt>
                <c:pt idx="4595">
                  <c:v>2.88881636205396</c:v>
                </c:pt>
                <c:pt idx="4596">
                  <c:v>2.8881879486621709</c:v>
                </c:pt>
                <c:pt idx="4597">
                  <c:v>2.8875598086124401</c:v>
                </c:pt>
                <c:pt idx="4598">
                  <c:v>2.8869319417264623</c:v>
                </c:pt>
                <c:pt idx="4599">
                  <c:v>2.886304347826087</c:v>
                </c:pt>
                <c:pt idx="4600">
                  <c:v>2.8856770267333189</c:v>
                </c:pt>
                <c:pt idx="4601">
                  <c:v>2.8850499782703172</c:v>
                </c:pt>
                <c:pt idx="4602">
                  <c:v>2.8844232022593959</c:v>
                </c:pt>
                <c:pt idx="4603">
                  <c:v>2.8837966985230237</c:v>
                </c:pt>
                <c:pt idx="4604">
                  <c:v>2.8831704668838221</c:v>
                </c:pt>
                <c:pt idx="4605">
                  <c:v>2.8825445071645679</c:v>
                </c:pt>
                <c:pt idx="4606">
                  <c:v>2.8819188191881917</c:v>
                </c:pt>
                <c:pt idx="4607">
                  <c:v>2.8812934027777777</c:v>
                </c:pt>
                <c:pt idx="4608">
                  <c:v>2.8806682577565632</c:v>
                </c:pt>
                <c:pt idx="4609">
                  <c:v>2.8800433839479394</c:v>
                </c:pt>
                <c:pt idx="4610">
                  <c:v>2.8794187811754499</c:v>
                </c:pt>
                <c:pt idx="4611">
                  <c:v>2.8787944492627928</c:v>
                </c:pt>
                <c:pt idx="4612">
                  <c:v>2.8781703880338174</c:v>
                </c:pt>
                <c:pt idx="4613">
                  <c:v>2.8775465973125272</c:v>
                </c:pt>
                <c:pt idx="4614">
                  <c:v>2.8769230769230769</c:v>
                </c:pt>
                <c:pt idx="4615">
                  <c:v>2.8762998266897748</c:v>
                </c:pt>
                <c:pt idx="4616">
                  <c:v>2.8756768464370803</c:v>
                </c:pt>
                <c:pt idx="4617">
                  <c:v>2.8750541359896058</c:v>
                </c:pt>
                <c:pt idx="4618">
                  <c:v>2.8744316951721154</c:v>
                </c:pt>
                <c:pt idx="4619">
                  <c:v>2.8738095238095238</c:v>
                </c:pt>
                <c:pt idx="4620">
                  <c:v>2.873187621726899</c:v>
                </c:pt>
                <c:pt idx="4621">
                  <c:v>2.872565988749459</c:v>
                </c:pt>
                <c:pt idx="4622">
                  <c:v>2.8719446247025742</c:v>
                </c:pt>
                <c:pt idx="4623">
                  <c:v>2.8713235294117645</c:v>
                </c:pt>
                <c:pt idx="4624">
                  <c:v>2.8707027027027028</c:v>
                </c:pt>
                <c:pt idx="4625">
                  <c:v>2.8700821444012106</c:v>
                </c:pt>
                <c:pt idx="4626">
                  <c:v>2.8694618543332613</c:v>
                </c:pt>
                <c:pt idx="4627">
                  <c:v>2.8688418323249785</c:v>
                </c:pt>
                <c:pt idx="4628">
                  <c:v>2.8682220782026357</c:v>
                </c:pt>
                <c:pt idx="4629">
                  <c:v>2.8676025917926564</c:v>
                </c:pt>
                <c:pt idx="4630">
                  <c:v>2.8669833729216152</c:v>
                </c:pt>
                <c:pt idx="4631">
                  <c:v>2.8663644214162347</c:v>
                </c:pt>
                <c:pt idx="4632">
                  <c:v>2.8657457371033885</c:v>
                </c:pt>
                <c:pt idx="4633">
                  <c:v>2.865127319810099</c:v>
                </c:pt>
                <c:pt idx="4634">
                  <c:v>2.8645091693635383</c:v>
                </c:pt>
                <c:pt idx="4635">
                  <c:v>2.8638912855910266</c:v>
                </c:pt>
                <c:pt idx="4636">
                  <c:v>2.8632736683200344</c:v>
                </c:pt>
                <c:pt idx="4637">
                  <c:v>2.86265631737818</c:v>
                </c:pt>
                <c:pt idx="4638">
                  <c:v>2.8620392325932311</c:v>
                </c:pt>
                <c:pt idx="4639">
                  <c:v>2.8614224137931035</c:v>
                </c:pt>
                <c:pt idx="4640">
                  <c:v>2.8608058608058609</c:v>
                </c:pt>
                <c:pt idx="4641">
                  <c:v>2.8601895734597158</c:v>
                </c:pt>
                <c:pt idx="4642">
                  <c:v>2.8595735515830283</c:v>
                </c:pt>
                <c:pt idx="4643">
                  <c:v>2.8589577950043066</c:v>
                </c:pt>
                <c:pt idx="4644">
                  <c:v>2.8583423035522069</c:v>
                </c:pt>
                <c:pt idx="4645">
                  <c:v>2.8577270770555319</c:v>
                </c:pt>
                <c:pt idx="4646">
                  <c:v>2.8571121153432322</c:v>
                </c:pt>
                <c:pt idx="4647">
                  <c:v>2.8564974182444063</c:v>
                </c:pt>
                <c:pt idx="4648">
                  <c:v>2.8558829855882983</c:v>
                </c:pt>
                <c:pt idx="4649">
                  <c:v>2.8552688172043013</c:v>
                </c:pt>
                <c:pt idx="4650">
                  <c:v>2.8546549129219523</c:v>
                </c:pt>
                <c:pt idx="4651">
                  <c:v>2.8540412725709374</c:v>
                </c:pt>
                <c:pt idx="4652">
                  <c:v>2.8534278959810875</c:v>
                </c:pt>
                <c:pt idx="4653">
                  <c:v>2.8528147829823807</c:v>
                </c:pt>
                <c:pt idx="4654">
                  <c:v>2.8522019334049409</c:v>
                </c:pt>
                <c:pt idx="4655">
                  <c:v>2.8515893470790377</c:v>
                </c:pt>
                <c:pt idx="4656">
                  <c:v>2.8509770238350871</c:v>
                </c:pt>
                <c:pt idx="4657">
                  <c:v>2.8503649635036497</c:v>
                </c:pt>
                <c:pt idx="4658">
                  <c:v>2.8497531659154327</c:v>
                </c:pt>
                <c:pt idx="4659">
                  <c:v>2.8491416309012876</c:v>
                </c:pt>
                <c:pt idx="4660">
                  <c:v>2.8485303582922121</c:v>
                </c:pt>
                <c:pt idx="4661">
                  <c:v>2.8479193479193481</c:v>
                </c:pt>
                <c:pt idx="4662">
                  <c:v>2.8473085996139824</c:v>
                </c:pt>
                <c:pt idx="4663">
                  <c:v>2.8466981132075473</c:v>
                </c:pt>
                <c:pt idx="4664">
                  <c:v>2.8460878885316183</c:v>
                </c:pt>
                <c:pt idx="4665">
                  <c:v>2.8454779254179168</c:v>
                </c:pt>
                <c:pt idx="4666">
                  <c:v>2.8448682236983074</c:v>
                </c:pt>
                <c:pt idx="4667">
                  <c:v>2.8442587832047987</c:v>
                </c:pt>
                <c:pt idx="4668">
                  <c:v>2.8436496037695438</c:v>
                </c:pt>
                <c:pt idx="4669">
                  <c:v>2.8430406852248393</c:v>
                </c:pt>
                <c:pt idx="4670">
                  <c:v>2.8424320274031256</c:v>
                </c:pt>
                <c:pt idx="4671">
                  <c:v>2.8418236301369864</c:v>
                </c:pt>
                <c:pt idx="4672">
                  <c:v>2.8412154932591482</c:v>
                </c:pt>
                <c:pt idx="4673">
                  <c:v>2.8406076166024818</c:v>
                </c:pt>
                <c:pt idx="4674">
                  <c:v>2.84</c:v>
                </c:pt>
                <c:pt idx="4675">
                  <c:v>2.8393926432848589</c:v>
                </c:pt>
                <c:pt idx="4676">
                  <c:v>2.8387855462903571</c:v>
                </c:pt>
                <c:pt idx="4677">
                  <c:v>2.8381787088499357</c:v>
                </c:pt>
                <c:pt idx="4678">
                  <c:v>2.8375721307971791</c:v>
                </c:pt>
                <c:pt idx="4679">
                  <c:v>2.8369658119658121</c:v>
                </c:pt>
                <c:pt idx="4680">
                  <c:v>2.8363597521897033</c:v>
                </c:pt>
                <c:pt idx="4681">
                  <c:v>2.8357539513028622</c:v>
                </c:pt>
                <c:pt idx="4682">
                  <c:v>2.8351484091394403</c:v>
                </c:pt>
                <c:pt idx="4683">
                  <c:v>2.8345431255337319</c:v>
                </c:pt>
                <c:pt idx="4684">
                  <c:v>2.8339381003201707</c:v>
                </c:pt>
                <c:pt idx="4685">
                  <c:v>2.8333333333333335</c:v>
                </c:pt>
                <c:pt idx="4686">
                  <c:v>2.8327288244079369</c:v>
                </c:pt>
                <c:pt idx="4687">
                  <c:v>2.8321245733788394</c:v>
                </c:pt>
                <c:pt idx="4688">
                  <c:v>2.8315205800810408</c:v>
                </c:pt>
                <c:pt idx="4689">
                  <c:v>2.8309168443496802</c:v>
                </c:pt>
                <c:pt idx="4690">
                  <c:v>2.8303133660200386</c:v>
                </c:pt>
                <c:pt idx="4691">
                  <c:v>2.8297101449275361</c:v>
                </c:pt>
                <c:pt idx="4692">
                  <c:v>2.8291071809077351</c:v>
                </c:pt>
                <c:pt idx="4693">
                  <c:v>2.8285044737963356</c:v>
                </c:pt>
                <c:pt idx="4694">
                  <c:v>2.8279020234291798</c:v>
                </c:pt>
                <c:pt idx="4695">
                  <c:v>2.8272998296422487</c:v>
                </c:pt>
                <c:pt idx="4696">
                  <c:v>2.8266978922716626</c:v>
                </c:pt>
                <c:pt idx="4697">
                  <c:v>2.8260962111536823</c:v>
                </c:pt>
                <c:pt idx="4698">
                  <c:v>2.8254947861247075</c:v>
                </c:pt>
                <c:pt idx="4699">
                  <c:v>2.8248936170212766</c:v>
                </c:pt>
                <c:pt idx="4700">
                  <c:v>2.8242927036800682</c:v>
                </c:pt>
                <c:pt idx="4701">
                  <c:v>2.8236920459378987</c:v>
                </c:pt>
                <c:pt idx="4702">
                  <c:v>2.8230916436317246</c:v>
                </c:pt>
                <c:pt idx="4703">
                  <c:v>2.8224914965986394</c:v>
                </c:pt>
                <c:pt idx="4704">
                  <c:v>2.8218916046758769</c:v>
                </c:pt>
                <c:pt idx="4705">
                  <c:v>2.8212919677008075</c:v>
                </c:pt>
                <c:pt idx="4706">
                  <c:v>2.8206925855109413</c:v>
                </c:pt>
                <c:pt idx="4707">
                  <c:v>2.8200934579439254</c:v>
                </c:pt>
                <c:pt idx="4708">
                  <c:v>2.8194945848375452</c:v>
                </c:pt>
                <c:pt idx="4709">
                  <c:v>2.8188959660297241</c:v>
                </c:pt>
                <c:pt idx="4710">
                  <c:v>2.8182976013585228</c:v>
                </c:pt>
                <c:pt idx="4711">
                  <c:v>2.8176994906621391</c:v>
                </c:pt>
                <c:pt idx="4712">
                  <c:v>2.8171016337789094</c:v>
                </c:pt>
                <c:pt idx="4713">
                  <c:v>2.8165040305473057</c:v>
                </c:pt>
                <c:pt idx="4714">
                  <c:v>2.8159066808059383</c:v>
                </c:pt>
                <c:pt idx="4715">
                  <c:v>2.8153095843935541</c:v>
                </c:pt>
                <c:pt idx="4716">
                  <c:v>2.8147127411490356</c:v>
                </c:pt>
                <c:pt idx="4717">
                  <c:v>2.8141161509114032</c:v>
                </c:pt>
                <c:pt idx="4718">
                  <c:v>2.8135198135198136</c:v>
                </c:pt>
                <c:pt idx="4719">
                  <c:v>2.8129237288135593</c:v>
                </c:pt>
                <c:pt idx="4720">
                  <c:v>2.8123278966320693</c:v>
                </c:pt>
                <c:pt idx="4721">
                  <c:v>2.8117323168149091</c:v>
                </c:pt>
                <c:pt idx="4722">
                  <c:v>2.8111369892017786</c:v>
                </c:pt>
                <c:pt idx="4723">
                  <c:v>2.8105419136325147</c:v>
                </c:pt>
                <c:pt idx="4724">
                  <c:v>2.80994708994709</c:v>
                </c:pt>
                <c:pt idx="4725">
                  <c:v>2.8093525179856114</c:v>
                </c:pt>
                <c:pt idx="4726">
                  <c:v>2.8087581975883222</c:v>
                </c:pt>
                <c:pt idx="4727">
                  <c:v>2.8081641285956005</c:v>
                </c:pt>
                <c:pt idx="4728">
                  <c:v>2.8075703108479595</c:v>
                </c:pt>
                <c:pt idx="4729">
                  <c:v>2.8069767441860467</c:v>
                </c:pt>
                <c:pt idx="4730">
                  <c:v>2.8063834284506446</c:v>
                </c:pt>
                <c:pt idx="4731">
                  <c:v>2.8057903634826711</c:v>
                </c:pt>
                <c:pt idx="4732">
                  <c:v>2.8051975491231778</c:v>
                </c:pt>
                <c:pt idx="4733">
                  <c:v>2.8046049852133503</c:v>
                </c:pt>
                <c:pt idx="4734">
                  <c:v>2.8040126715945091</c:v>
                </c:pt>
                <c:pt idx="4735">
                  <c:v>2.8034206081081079</c:v>
                </c:pt>
                <c:pt idx="4736">
                  <c:v>2.8028287945957358</c:v>
                </c:pt>
                <c:pt idx="4737">
                  <c:v>2.8022372308991135</c:v>
                </c:pt>
                <c:pt idx="4738">
                  <c:v>2.8016459168600969</c:v>
                </c:pt>
                <c:pt idx="4739">
                  <c:v>2.8010548523206751</c:v>
                </c:pt>
                <c:pt idx="4740">
                  <c:v>2.8004640371229699</c:v>
                </c:pt>
                <c:pt idx="4741">
                  <c:v>2.7998734711092368</c:v>
                </c:pt>
                <c:pt idx="4742">
                  <c:v>2.7992831541218637</c:v>
                </c:pt>
                <c:pt idx="4743">
                  <c:v>2.7986930860033725</c:v>
                </c:pt>
                <c:pt idx="4744">
                  <c:v>2.7981032665964172</c:v>
                </c:pt>
                <c:pt idx="4745">
                  <c:v>2.7975136957437843</c:v>
                </c:pt>
                <c:pt idx="4746">
                  <c:v>2.7969243732883928</c:v>
                </c:pt>
                <c:pt idx="4747">
                  <c:v>2.7963352990732941</c:v>
                </c:pt>
                <c:pt idx="4748">
                  <c:v>2.7957464729416719</c:v>
                </c:pt>
                <c:pt idx="4749">
                  <c:v>2.7951578947368421</c:v>
                </c:pt>
                <c:pt idx="4750">
                  <c:v>2.7945695643022521</c:v>
                </c:pt>
                <c:pt idx="4751">
                  <c:v>2.7939814814814814</c:v>
                </c:pt>
                <c:pt idx="4752">
                  <c:v>2.7933936461182411</c:v>
                </c:pt>
                <c:pt idx="4753">
                  <c:v>2.7928060580563736</c:v>
                </c:pt>
                <c:pt idx="4754">
                  <c:v>2.7922187171398529</c:v>
                </c:pt>
                <c:pt idx="4755">
                  <c:v>2.7916316232127838</c:v>
                </c:pt>
                <c:pt idx="4756">
                  <c:v>2.7910447761194028</c:v>
                </c:pt>
                <c:pt idx="4757">
                  <c:v>2.7904581757040772</c:v>
                </c:pt>
                <c:pt idx="4758">
                  <c:v>2.789871821811305</c:v>
                </c:pt>
                <c:pt idx="4759">
                  <c:v>2.7892857142857141</c:v>
                </c:pt>
                <c:pt idx="4760">
                  <c:v>2.7886998529720648</c:v>
                </c:pt>
                <c:pt idx="4761">
                  <c:v>2.7881142377152459</c:v>
                </c:pt>
                <c:pt idx="4762">
                  <c:v>2.787528868360277</c:v>
                </c:pt>
                <c:pt idx="4763">
                  <c:v>2.7869437447523091</c:v>
                </c:pt>
                <c:pt idx="4764">
                  <c:v>2.786358866736621</c:v>
                </c:pt>
                <c:pt idx="4765">
                  <c:v>2.7857742341586236</c:v>
                </c:pt>
                <c:pt idx="4766">
                  <c:v>2.7851898468638558</c:v>
                </c:pt>
                <c:pt idx="4767">
                  <c:v>2.7846057046979866</c:v>
                </c:pt>
                <c:pt idx="4768">
                  <c:v>2.7840218075068148</c:v>
                </c:pt>
                <c:pt idx="4769">
                  <c:v>2.7834381551362681</c:v>
                </c:pt>
                <c:pt idx="4770">
                  <c:v>2.7828547474324039</c:v>
                </c:pt>
                <c:pt idx="4771">
                  <c:v>2.7822715842414083</c:v>
                </c:pt>
                <c:pt idx="4772">
                  <c:v>2.7816886654095958</c:v>
                </c:pt>
                <c:pt idx="4773">
                  <c:v>2.7811059907834101</c:v>
                </c:pt>
                <c:pt idx="4774">
                  <c:v>2.7805235602094243</c:v>
                </c:pt>
                <c:pt idx="4775">
                  <c:v>2.7799413735343386</c:v>
                </c:pt>
                <c:pt idx="4776">
                  <c:v>2.7793594306049823</c:v>
                </c:pt>
                <c:pt idx="4777">
                  <c:v>2.7787777312683133</c:v>
                </c:pt>
                <c:pt idx="4778">
                  <c:v>2.7781962753714167</c:v>
                </c:pt>
                <c:pt idx="4779">
                  <c:v>2.7776150627615062</c:v>
                </c:pt>
                <c:pt idx="4780">
                  <c:v>2.7770340932859234</c:v>
                </c:pt>
                <c:pt idx="4781">
                  <c:v>2.7764533667921372</c:v>
                </c:pt>
                <c:pt idx="4782">
                  <c:v>2.7758728831277439</c:v>
                </c:pt>
                <c:pt idx="4783">
                  <c:v>2.7752926421404682</c:v>
                </c:pt>
                <c:pt idx="4784">
                  <c:v>2.7747126436781611</c:v>
                </c:pt>
                <c:pt idx="4785">
                  <c:v>2.7741328875888005</c:v>
                </c:pt>
                <c:pt idx="4786">
                  <c:v>2.7735533737204929</c:v>
                </c:pt>
                <c:pt idx="4787">
                  <c:v>2.7729741019214704</c:v>
                </c:pt>
                <c:pt idx="4788">
                  <c:v>2.7723950720400921</c:v>
                </c:pt>
                <c:pt idx="4789">
                  <c:v>2.7718162839248435</c:v>
                </c:pt>
                <c:pt idx="4790">
                  <c:v>2.7712377374243373</c:v>
                </c:pt>
                <c:pt idx="4791">
                  <c:v>2.7706594323873124</c:v>
                </c:pt>
                <c:pt idx="4792">
                  <c:v>2.7700813686626331</c:v>
                </c:pt>
                <c:pt idx="4793">
                  <c:v>2.7695035460992909</c:v>
                </c:pt>
                <c:pt idx="4794">
                  <c:v>2.7689259645464026</c:v>
                </c:pt>
                <c:pt idx="4795">
                  <c:v>2.7683486238532109</c:v>
                </c:pt>
                <c:pt idx="4796">
                  <c:v>2.7677715238690848</c:v>
                </c:pt>
                <c:pt idx="4797">
                  <c:v>2.7671946644435179</c:v>
                </c:pt>
                <c:pt idx="4798">
                  <c:v>2.7666180454261307</c:v>
                </c:pt>
                <c:pt idx="4799">
                  <c:v>2.7660416666666667</c:v>
                </c:pt>
                <c:pt idx="4800">
                  <c:v>2.7654655280149969</c:v>
                </c:pt>
                <c:pt idx="4801">
                  <c:v>2.7648896293211163</c:v>
                </c:pt>
                <c:pt idx="4802">
                  <c:v>2.7643139704351447</c:v>
                </c:pt>
                <c:pt idx="4803">
                  <c:v>2.7637385512073274</c:v>
                </c:pt>
                <c:pt idx="4804">
                  <c:v>2.7631633714880333</c:v>
                </c:pt>
                <c:pt idx="4805">
                  <c:v>2.7625884311277571</c:v>
                </c:pt>
                <c:pt idx="4806">
                  <c:v>2.7620137299771166</c:v>
                </c:pt>
                <c:pt idx="4807">
                  <c:v>2.7614392678868551</c:v>
                </c:pt>
                <c:pt idx="4808">
                  <c:v>2.7608650447078396</c:v>
                </c:pt>
                <c:pt idx="4809">
                  <c:v>2.7602910602910602</c:v>
                </c:pt>
                <c:pt idx="4810">
                  <c:v>2.7597173144876326</c:v>
                </c:pt>
                <c:pt idx="4811">
                  <c:v>2.7591438071487948</c:v>
                </c:pt>
                <c:pt idx="4812">
                  <c:v>2.7585705381259089</c:v>
                </c:pt>
                <c:pt idx="4813">
                  <c:v>2.7579975072704612</c:v>
                </c:pt>
                <c:pt idx="4814">
                  <c:v>2.7574247144340602</c:v>
                </c:pt>
                <c:pt idx="4815">
                  <c:v>2.7568521594684388</c:v>
                </c:pt>
                <c:pt idx="4816">
                  <c:v>2.7562798422254513</c:v>
                </c:pt>
                <c:pt idx="4817">
                  <c:v>2.7557077625570776</c:v>
                </c:pt>
                <c:pt idx="4818">
                  <c:v>2.7551359203154182</c:v>
                </c:pt>
                <c:pt idx="4819">
                  <c:v>2.7545643153526971</c:v>
                </c:pt>
                <c:pt idx="4820">
                  <c:v>2.7539929475212612</c:v>
                </c:pt>
                <c:pt idx="4821">
                  <c:v>2.7534218166735793</c:v>
                </c:pt>
                <c:pt idx="4822">
                  <c:v>2.7528509226622435</c:v>
                </c:pt>
                <c:pt idx="4823">
                  <c:v>2.7522802653399667</c:v>
                </c:pt>
                <c:pt idx="4824">
                  <c:v>2.7517098445595853</c:v>
                </c:pt>
                <c:pt idx="4825">
                  <c:v>2.751139660174057</c:v>
                </c:pt>
                <c:pt idx="4826">
                  <c:v>2.7505697120364614</c:v>
                </c:pt>
                <c:pt idx="4827">
                  <c:v>2.75</c:v>
                </c:pt>
                <c:pt idx="4828">
                  <c:v>2.7494305239179955</c:v>
                </c:pt>
                <c:pt idx="4829">
                  <c:v>2.7488612836438922</c:v>
                </c:pt>
                <c:pt idx="4830">
                  <c:v>2.7482922790312565</c:v>
                </c:pt>
                <c:pt idx="4831">
                  <c:v>2.7477235099337749</c:v>
                </c:pt>
                <c:pt idx="4832">
                  <c:v>2.7471549762052554</c:v>
                </c:pt>
                <c:pt idx="4833">
                  <c:v>2.7465866776996277</c:v>
                </c:pt>
                <c:pt idx="4834">
                  <c:v>2.7460186142709411</c:v>
                </c:pt>
                <c:pt idx="4835">
                  <c:v>2.7454507857733663</c:v>
                </c:pt>
                <c:pt idx="4836">
                  <c:v>2.7448831920611951</c:v>
                </c:pt>
                <c:pt idx="4837">
                  <c:v>2.7443158329888382</c:v>
                </c:pt>
                <c:pt idx="4838">
                  <c:v>2.7437487084108287</c:v>
                </c:pt>
                <c:pt idx="4839">
                  <c:v>2.7431818181818182</c:v>
                </c:pt>
                <c:pt idx="4840">
                  <c:v>2.7426151621565791</c:v>
                </c:pt>
                <c:pt idx="4841">
                  <c:v>2.742048740190004</c:v>
                </c:pt>
                <c:pt idx="4842">
                  <c:v>2.7414825521371049</c:v>
                </c:pt>
                <c:pt idx="4843">
                  <c:v>2.7409165978530141</c:v>
                </c:pt>
                <c:pt idx="4844">
                  <c:v>2.7403508771929825</c:v>
                </c:pt>
                <c:pt idx="4845">
                  <c:v>2.7397853900123814</c:v>
                </c:pt>
                <c:pt idx="4846">
                  <c:v>2.739220136166701</c:v>
                </c:pt>
                <c:pt idx="4847">
                  <c:v>2.7386551155115511</c:v>
                </c:pt>
                <c:pt idx="4848">
                  <c:v>2.7380903279026603</c:v>
                </c:pt>
                <c:pt idx="4849">
                  <c:v>2.7375257731958764</c:v>
                </c:pt>
                <c:pt idx="4850">
                  <c:v>2.7369614512471654</c:v>
                </c:pt>
                <c:pt idx="4851">
                  <c:v>2.7363973619126134</c:v>
                </c:pt>
                <c:pt idx="4852">
                  <c:v>2.7358335050484235</c:v>
                </c:pt>
                <c:pt idx="4853">
                  <c:v>2.735269880510919</c:v>
                </c:pt>
                <c:pt idx="4854">
                  <c:v>2.7347064881565397</c:v>
                </c:pt>
                <c:pt idx="4855">
                  <c:v>2.7341433278418452</c:v>
                </c:pt>
                <c:pt idx="4856">
                  <c:v>2.7335803994235124</c:v>
                </c:pt>
                <c:pt idx="4857">
                  <c:v>2.7330177027583367</c:v>
                </c:pt>
                <c:pt idx="4858">
                  <c:v>2.7324552377032312</c:v>
                </c:pt>
                <c:pt idx="4859">
                  <c:v>2.7318930041152263</c:v>
                </c:pt>
                <c:pt idx="4860">
                  <c:v>2.7313310018514709</c:v>
                </c:pt>
                <c:pt idx="4861">
                  <c:v>2.7307692307692308</c:v>
                </c:pt>
                <c:pt idx="4862">
                  <c:v>2.7302076907258894</c:v>
                </c:pt>
                <c:pt idx="4863">
                  <c:v>2.7296463815789473</c:v>
                </c:pt>
                <c:pt idx="4864">
                  <c:v>2.7290853031860225</c:v>
                </c:pt>
                <c:pt idx="4865">
                  <c:v>2.72852445540485</c:v>
                </c:pt>
                <c:pt idx="4866">
                  <c:v>2.7279638380932814</c:v>
                </c:pt>
                <c:pt idx="4867">
                  <c:v>2.7274034511092853</c:v>
                </c:pt>
                <c:pt idx="4868">
                  <c:v>2.7268432943109469</c:v>
                </c:pt>
                <c:pt idx="4869">
                  <c:v>2.7262833675564684</c:v>
                </c:pt>
                <c:pt idx="4870">
                  <c:v>2.7257236707041677</c:v>
                </c:pt>
                <c:pt idx="4871">
                  <c:v>2.7251642036124797</c:v>
                </c:pt>
                <c:pt idx="4872">
                  <c:v>2.724604966139955</c:v>
                </c:pt>
                <c:pt idx="4873">
                  <c:v>2.7240459581452607</c:v>
                </c:pt>
                <c:pt idx="4874">
                  <c:v>2.7234871794871793</c:v>
                </c:pt>
                <c:pt idx="4875">
                  <c:v>2.7229286300246103</c:v>
                </c:pt>
                <c:pt idx="4876">
                  <c:v>2.7223703096165677</c:v>
                </c:pt>
                <c:pt idx="4877">
                  <c:v>2.7218122181221811</c:v>
                </c:pt>
                <c:pt idx="4878">
                  <c:v>2.7212543554006969</c:v>
                </c:pt>
                <c:pt idx="4879">
                  <c:v>2.7206967213114752</c:v>
                </c:pt>
                <c:pt idx="4880">
                  <c:v>2.7201393157139933</c:v>
                </c:pt>
                <c:pt idx="4881">
                  <c:v>2.7195821384678411</c:v>
                </c:pt>
                <c:pt idx="4882">
                  <c:v>2.7190251894327258</c:v>
                </c:pt>
                <c:pt idx="4883">
                  <c:v>2.7184684684684686</c:v>
                </c:pt>
                <c:pt idx="4884">
                  <c:v>2.7179119754350052</c:v>
                </c:pt>
                <c:pt idx="4885">
                  <c:v>2.7173557101923862</c:v>
                </c:pt>
                <c:pt idx="4886">
                  <c:v>2.7167996726007777</c:v>
                </c:pt>
                <c:pt idx="4887">
                  <c:v>2.7162438625204581</c:v>
                </c:pt>
                <c:pt idx="4888">
                  <c:v>2.7156882798118223</c:v>
                </c:pt>
                <c:pt idx="4889">
                  <c:v>2.7151329243353781</c:v>
                </c:pt>
                <c:pt idx="4890">
                  <c:v>2.7145777959517483</c:v>
                </c:pt>
                <c:pt idx="4891">
                  <c:v>2.7140228945216682</c:v>
                </c:pt>
                <c:pt idx="4892">
                  <c:v>2.7134682199059883</c:v>
                </c:pt>
                <c:pt idx="4893">
                  <c:v>2.7129137719656722</c:v>
                </c:pt>
                <c:pt idx="4894">
                  <c:v>2.7123595505617977</c:v>
                </c:pt>
                <c:pt idx="4895">
                  <c:v>2.7118055555555554</c:v>
                </c:pt>
                <c:pt idx="4896">
                  <c:v>2.71125178680825</c:v>
                </c:pt>
                <c:pt idx="4897">
                  <c:v>2.7106982441812986</c:v>
                </c:pt>
                <c:pt idx="4898">
                  <c:v>2.7101449275362319</c:v>
                </c:pt>
                <c:pt idx="4899">
                  <c:v>2.7095918367346941</c:v>
                </c:pt>
                <c:pt idx="4900">
                  <c:v>2.7090389716384413</c:v>
                </c:pt>
                <c:pt idx="4901">
                  <c:v>2.7084863321093433</c:v>
                </c:pt>
                <c:pt idx="4902">
                  <c:v>2.707933918009382</c:v>
                </c:pt>
                <c:pt idx="4903">
                  <c:v>2.7073817292006526</c:v>
                </c:pt>
                <c:pt idx="4904">
                  <c:v>2.7068297655453617</c:v>
                </c:pt>
                <c:pt idx="4905">
                  <c:v>2.7062780269058297</c:v>
                </c:pt>
                <c:pt idx="4906">
                  <c:v>2.7057265131444876</c:v>
                </c:pt>
                <c:pt idx="4907">
                  <c:v>2.7051752241238796</c:v>
                </c:pt>
                <c:pt idx="4908">
                  <c:v>2.7046241597066611</c:v>
                </c:pt>
                <c:pt idx="4909">
                  <c:v>2.7040733197556008</c:v>
                </c:pt>
                <c:pt idx="4910">
                  <c:v>2.7035227041335776</c:v>
                </c:pt>
                <c:pt idx="4911">
                  <c:v>2.702972312703583</c:v>
                </c:pt>
                <c:pt idx="4912">
                  <c:v>2.7024221453287196</c:v>
                </c:pt>
                <c:pt idx="4913">
                  <c:v>2.7018722018722019</c:v>
                </c:pt>
                <c:pt idx="4914">
                  <c:v>2.7013224821973552</c:v>
                </c:pt>
                <c:pt idx="4915">
                  <c:v>2.7007729861676157</c:v>
                </c:pt>
                <c:pt idx="4916">
                  <c:v>2.7002237136465324</c:v>
                </c:pt>
                <c:pt idx="4917">
                  <c:v>2.6996746644977634</c:v>
                </c:pt>
                <c:pt idx="4918">
                  <c:v>2.6991258385850783</c:v>
                </c:pt>
                <c:pt idx="4919">
                  <c:v>2.6985772357723579</c:v>
                </c:pt>
                <c:pt idx="4920">
                  <c:v>2.6980288559235928</c:v>
                </c:pt>
                <c:pt idx="4921">
                  <c:v>2.697480698902885</c:v>
                </c:pt>
                <c:pt idx="4922">
                  <c:v>2.6969327645744463</c:v>
                </c:pt>
                <c:pt idx="4923">
                  <c:v>2.6963850528025994</c:v>
                </c:pt>
                <c:pt idx="4924">
                  <c:v>2.6958375634517768</c:v>
                </c:pt>
                <c:pt idx="4925">
                  <c:v>2.6952902963865206</c:v>
                </c:pt>
                <c:pt idx="4926">
                  <c:v>2.6947432514714835</c:v>
                </c:pt>
                <c:pt idx="4927">
                  <c:v>2.6941964285714284</c:v>
                </c:pt>
                <c:pt idx="4928">
                  <c:v>2.6936498275512273</c:v>
                </c:pt>
                <c:pt idx="4929">
                  <c:v>2.693103448275862</c:v>
                </c:pt>
                <c:pt idx="4930">
                  <c:v>2.692557290610424</c:v>
                </c:pt>
                <c:pt idx="4931">
                  <c:v>2.6920113544201136</c:v>
                </c:pt>
                <c:pt idx="4932">
                  <c:v>2.6914656395702412</c:v>
                </c:pt>
                <c:pt idx="4933">
                  <c:v>2.690920145926226</c:v>
                </c:pt>
                <c:pt idx="4934">
                  <c:v>2.6903748733535968</c:v>
                </c:pt>
                <c:pt idx="4935">
                  <c:v>2.6898298217179901</c:v>
                </c:pt>
                <c:pt idx="4936">
                  <c:v>2.6892849908851528</c:v>
                </c:pt>
                <c:pt idx="4937">
                  <c:v>2.6887403807209398</c:v>
                </c:pt>
                <c:pt idx="4938">
                  <c:v>2.6881959910913142</c:v>
                </c:pt>
                <c:pt idx="4939">
                  <c:v>2.6876518218623482</c:v>
                </c:pt>
                <c:pt idx="4940">
                  <c:v>2.6871078729002225</c:v>
                </c:pt>
                <c:pt idx="4941">
                  <c:v>2.6865641440712262</c:v>
                </c:pt>
                <c:pt idx="4942">
                  <c:v>2.6860206352417562</c:v>
                </c:pt>
                <c:pt idx="4943">
                  <c:v>2.6854773462783172</c:v>
                </c:pt>
                <c:pt idx="4944">
                  <c:v>2.6849342770475229</c:v>
                </c:pt>
                <c:pt idx="4945">
                  <c:v>2.6843914274160938</c:v>
                </c:pt>
                <c:pt idx="4946">
                  <c:v>2.6838487972508589</c:v>
                </c:pt>
                <c:pt idx="4947">
                  <c:v>2.6833063864187552</c:v>
                </c:pt>
                <c:pt idx="4948">
                  <c:v>2.6827641947868255</c:v>
                </c:pt>
                <c:pt idx="4949">
                  <c:v>2.6822222222222223</c:v>
                </c:pt>
                <c:pt idx="4950">
                  <c:v>2.6816804685922038</c:v>
                </c:pt>
                <c:pt idx="4951">
                  <c:v>2.6811389337641356</c:v>
                </c:pt>
                <c:pt idx="4952">
                  <c:v>2.6805976176054918</c:v>
                </c:pt>
                <c:pt idx="4953">
                  <c:v>2.6800565199838515</c:v>
                </c:pt>
                <c:pt idx="4954">
                  <c:v>2.6795156407669021</c:v>
                </c:pt>
                <c:pt idx="4955">
                  <c:v>2.6789749798224376</c:v>
                </c:pt>
                <c:pt idx="4956">
                  <c:v>2.678434537018358</c:v>
                </c:pt>
                <c:pt idx="4957">
                  <c:v>2.6778943122226706</c:v>
                </c:pt>
                <c:pt idx="4958">
                  <c:v>2.6773543053034885</c:v>
                </c:pt>
                <c:pt idx="4959">
                  <c:v>2.6768145161290322</c:v>
                </c:pt>
                <c:pt idx="4960">
                  <c:v>2.6762749445676275</c:v>
                </c:pt>
                <c:pt idx="4961">
                  <c:v>2.6757355904877067</c:v>
                </c:pt>
                <c:pt idx="4962">
                  <c:v>2.6751964537578079</c:v>
                </c:pt>
                <c:pt idx="4963">
                  <c:v>2.6746575342465753</c:v>
                </c:pt>
                <c:pt idx="4964">
                  <c:v>2.6741188318227591</c:v>
                </c:pt>
                <c:pt idx="4965">
                  <c:v>2.6735803463552155</c:v>
                </c:pt>
                <c:pt idx="4966">
                  <c:v>2.6730420777129051</c:v>
                </c:pt>
                <c:pt idx="4967">
                  <c:v>2.6725040257648955</c:v>
                </c:pt>
                <c:pt idx="4968">
                  <c:v>2.6719661903803584</c:v>
                </c:pt>
                <c:pt idx="4969">
                  <c:v>2.6714285714285713</c:v>
                </c:pt>
                <c:pt idx="4970">
                  <c:v>2.6708911687789176</c:v>
                </c:pt>
                <c:pt idx="4971">
                  <c:v>2.6703539823008851</c:v>
                </c:pt>
                <c:pt idx="4972">
                  <c:v>2.6698170118640658</c:v>
                </c:pt>
                <c:pt idx="4973">
                  <c:v>2.6692802573381584</c:v>
                </c:pt>
                <c:pt idx="4974">
                  <c:v>2.6687437185929648</c:v>
                </c:pt>
                <c:pt idx="4975">
                  <c:v>2.6682073954983925</c:v>
                </c:pt>
                <c:pt idx="4976">
                  <c:v>2.6676712879244526</c:v>
                </c:pt>
                <c:pt idx="4977">
                  <c:v>2.6671353957412616</c:v>
                </c:pt>
                <c:pt idx="4978">
                  <c:v>2.66659971881904</c:v>
                </c:pt>
                <c:pt idx="4979">
                  <c:v>2.6660642570281126</c:v>
                </c:pt>
                <c:pt idx="4980">
                  <c:v>2.6655290102389078</c:v>
                </c:pt>
                <c:pt idx="4981">
                  <c:v>2.6649939783219589</c:v>
                </c:pt>
                <c:pt idx="4982">
                  <c:v>2.6644591611479029</c:v>
                </c:pt>
                <c:pt idx="4983">
                  <c:v>2.66392455858748</c:v>
                </c:pt>
                <c:pt idx="4984">
                  <c:v>2.6633901705115348</c:v>
                </c:pt>
                <c:pt idx="4985">
                  <c:v>2.662855996791015</c:v>
                </c:pt>
                <c:pt idx="4986">
                  <c:v>2.6623220372969723</c:v>
                </c:pt>
                <c:pt idx="4987">
                  <c:v>2.6617882919005615</c:v>
                </c:pt>
                <c:pt idx="4988">
                  <c:v>2.6612547604730405</c:v>
                </c:pt>
                <c:pt idx="4989">
                  <c:v>2.6607214428857717</c:v>
                </c:pt>
                <c:pt idx="4990">
                  <c:v>2.6601883390102183</c:v>
                </c:pt>
                <c:pt idx="4991">
                  <c:v>2.6596554487179489</c:v>
                </c:pt>
                <c:pt idx="4992">
                  <c:v>2.6591227718806327</c:v>
                </c:pt>
                <c:pt idx="4993">
                  <c:v>2.658590308370044</c:v>
                </c:pt>
                <c:pt idx="4994">
                  <c:v>2.6580580580580579</c:v>
                </c:pt>
                <c:pt idx="4995">
                  <c:v>2.6575260208166531</c:v>
                </c:pt>
                <c:pt idx="4996">
                  <c:v>2.6569941965179109</c:v>
                </c:pt>
                <c:pt idx="4997">
                  <c:v>2.6564625850340136</c:v>
                </c:pt>
                <c:pt idx="4998">
                  <c:v>2.6559311862372477</c:v>
                </c:pt>
                <c:pt idx="4999">
                  <c:v>2.6554000000000002</c:v>
                </c:pt>
                <c:pt idx="5000">
                  <c:v>2.6548690261947612</c:v>
                </c:pt>
                <c:pt idx="5001">
                  <c:v>2.6543382646941223</c:v>
                </c:pt>
                <c:pt idx="5002">
                  <c:v>2.6538077153707778</c:v>
                </c:pt>
                <c:pt idx="5003">
                  <c:v>2.6532773780975218</c:v>
                </c:pt>
                <c:pt idx="5004">
                  <c:v>2.6527472527472526</c:v>
                </c:pt>
                <c:pt idx="5005">
                  <c:v>2.6522173391929686</c:v>
                </c:pt>
                <c:pt idx="5006">
                  <c:v>2.6516876373077691</c:v>
                </c:pt>
                <c:pt idx="5007">
                  <c:v>2.6511581469648564</c:v>
                </c:pt>
                <c:pt idx="5008">
                  <c:v>2.6506288680375323</c:v>
                </c:pt>
                <c:pt idx="5009">
                  <c:v>2.6500998003992016</c:v>
                </c:pt>
                <c:pt idx="5010">
                  <c:v>2.6495709439233686</c:v>
                </c:pt>
                <c:pt idx="5011">
                  <c:v>2.6490422984836393</c:v>
                </c:pt>
                <c:pt idx="5012">
                  <c:v>2.6485138639537205</c:v>
                </c:pt>
                <c:pt idx="5013">
                  <c:v>2.6479856402074193</c:v>
                </c:pt>
                <c:pt idx="5014">
                  <c:v>2.6474576271186439</c:v>
                </c:pt>
                <c:pt idx="5015">
                  <c:v>2.6469298245614037</c:v>
                </c:pt>
                <c:pt idx="5016">
                  <c:v>2.6464022324098067</c:v>
                </c:pt>
                <c:pt idx="5017">
                  <c:v>2.6458748505380631</c:v>
                </c:pt>
                <c:pt idx="5018">
                  <c:v>2.6453476788204822</c:v>
                </c:pt>
                <c:pt idx="5019">
                  <c:v>2.6448207171314739</c:v>
                </c:pt>
                <c:pt idx="5020">
                  <c:v>2.6442939653455486</c:v>
                </c:pt>
                <c:pt idx="5021">
                  <c:v>2.6437674233373158</c:v>
                </c:pt>
                <c:pt idx="5022">
                  <c:v>2.6432410909814852</c:v>
                </c:pt>
                <c:pt idx="5023">
                  <c:v>2.6427149681528661</c:v>
                </c:pt>
                <c:pt idx="5024">
                  <c:v>2.642189054726368</c:v>
                </c:pt>
                <c:pt idx="5025">
                  <c:v>2.6416633505769997</c:v>
                </c:pt>
                <c:pt idx="5026">
                  <c:v>2.6411378555798688</c:v>
                </c:pt>
                <c:pt idx="5027">
                  <c:v>2.640612569610183</c:v>
                </c:pt>
                <c:pt idx="5028">
                  <c:v>2.6400874925432491</c:v>
                </c:pt>
                <c:pt idx="5029">
                  <c:v>2.6395626242544732</c:v>
                </c:pt>
                <c:pt idx="5030">
                  <c:v>2.63903796461936</c:v>
                </c:pt>
                <c:pt idx="5031">
                  <c:v>2.6385135135135136</c:v>
                </c:pt>
                <c:pt idx="5032">
                  <c:v>2.6379892708126365</c:v>
                </c:pt>
                <c:pt idx="5033">
                  <c:v>2.6374652363925306</c:v>
                </c:pt>
                <c:pt idx="5034">
                  <c:v>2.6369414101290962</c:v>
                </c:pt>
                <c:pt idx="5035">
                  <c:v>2.636417791898332</c:v>
                </c:pt>
                <c:pt idx="5036">
                  <c:v>2.6358943815763349</c:v>
                </c:pt>
                <c:pt idx="5037">
                  <c:v>2.6353711790393013</c:v>
                </c:pt>
                <c:pt idx="5038">
                  <c:v>2.6348481841635243</c:v>
                </c:pt>
                <c:pt idx="5039">
                  <c:v>2.634325396825397</c:v>
                </c:pt>
                <c:pt idx="5040">
                  <c:v>2.6338028169014085</c:v>
                </c:pt>
                <c:pt idx="5041">
                  <c:v>2.6332804442681477</c:v>
                </c:pt>
                <c:pt idx="5042">
                  <c:v>2.6327582788023003</c:v>
                </c:pt>
                <c:pt idx="5043">
                  <c:v>2.6322363203806503</c:v>
                </c:pt>
                <c:pt idx="5044">
                  <c:v>2.6317145688800792</c:v>
                </c:pt>
                <c:pt idx="5045">
                  <c:v>2.6311930241775663</c:v>
                </c:pt>
                <c:pt idx="5046">
                  <c:v>2.6306716861501882</c:v>
                </c:pt>
                <c:pt idx="5047">
                  <c:v>2.6301505546751187</c:v>
                </c:pt>
                <c:pt idx="5048">
                  <c:v>2.6296296296296298</c:v>
                </c:pt>
                <c:pt idx="5049">
                  <c:v>2.6291089108910892</c:v>
                </c:pt>
                <c:pt idx="5050">
                  <c:v>2.6285883983369631</c:v>
                </c:pt>
                <c:pt idx="5051">
                  <c:v>2.6280680918448138</c:v>
                </c:pt>
                <c:pt idx="5052">
                  <c:v>2.6275479912923014</c:v>
                </c:pt>
                <c:pt idx="5053">
                  <c:v>2.6270280965571824</c:v>
                </c:pt>
                <c:pt idx="5054">
                  <c:v>2.6265084075173095</c:v>
                </c:pt>
                <c:pt idx="5055">
                  <c:v>2.6259889240506329</c:v>
                </c:pt>
                <c:pt idx="5056">
                  <c:v>2.6254696460351989</c:v>
                </c:pt>
                <c:pt idx="5057">
                  <c:v>2.6249505733491501</c:v>
                </c:pt>
                <c:pt idx="5058">
                  <c:v>2.6244317058707254</c:v>
                </c:pt>
                <c:pt idx="5059">
                  <c:v>2.6239130434782609</c:v>
                </c:pt>
                <c:pt idx="5060">
                  <c:v>2.6233945860501877</c:v>
                </c:pt>
                <c:pt idx="5061">
                  <c:v>2.6228763334650336</c:v>
                </c:pt>
                <c:pt idx="5062">
                  <c:v>2.6223582856014223</c:v>
                </c:pt>
                <c:pt idx="5063">
                  <c:v>2.6218404423380726</c:v>
                </c:pt>
                <c:pt idx="5064">
                  <c:v>2.6213228035538005</c:v>
                </c:pt>
                <c:pt idx="5065">
                  <c:v>2.6208053691275168</c:v>
                </c:pt>
                <c:pt idx="5066">
                  <c:v>2.6202881389382275</c:v>
                </c:pt>
                <c:pt idx="5067">
                  <c:v>2.6197711128650356</c:v>
                </c:pt>
                <c:pt idx="5068">
                  <c:v>2.6192542907871377</c:v>
                </c:pt>
                <c:pt idx="5069">
                  <c:v>2.6187376725838263</c:v>
                </c:pt>
                <c:pt idx="5070">
                  <c:v>2.6182212581344904</c:v>
                </c:pt>
                <c:pt idx="5071">
                  <c:v>2.6177050473186121</c:v>
                </c:pt>
                <c:pt idx="5072">
                  <c:v>2.6171890400157696</c:v>
                </c:pt>
                <c:pt idx="5073">
                  <c:v>2.6166732361056364</c:v>
                </c:pt>
                <c:pt idx="5074">
                  <c:v>2.6161576354679803</c:v>
                </c:pt>
                <c:pt idx="5075">
                  <c:v>2.6156422379826636</c:v>
                </c:pt>
                <c:pt idx="5076">
                  <c:v>2.6151270435296436</c:v>
                </c:pt>
                <c:pt idx="5077">
                  <c:v>2.614612051988972</c:v>
                </c:pt>
                <c:pt idx="5078">
                  <c:v>2.6140972632407955</c:v>
                </c:pt>
                <c:pt idx="5079">
                  <c:v>2.6135826771653545</c:v>
                </c:pt>
                <c:pt idx="5080">
                  <c:v>2.6130682936429839</c:v>
                </c:pt>
                <c:pt idx="5081">
                  <c:v>2.6125541125541125</c:v>
                </c:pt>
                <c:pt idx="5082">
                  <c:v>2.612040133779264</c:v>
                </c:pt>
                <c:pt idx="5083">
                  <c:v>2.6115263571990557</c:v>
                </c:pt>
                <c:pt idx="5084">
                  <c:v>2.6110127826941985</c:v>
                </c:pt>
                <c:pt idx="5085">
                  <c:v>2.6104994101454975</c:v>
                </c:pt>
                <c:pt idx="5086">
                  <c:v>2.6099862394338511</c:v>
                </c:pt>
                <c:pt idx="5087">
                  <c:v>2.6094732704402515</c:v>
                </c:pt>
                <c:pt idx="5088">
                  <c:v>2.6089605030457852</c:v>
                </c:pt>
                <c:pt idx="5089">
                  <c:v>2.6084479371316305</c:v>
                </c:pt>
                <c:pt idx="5090">
                  <c:v>2.6079355725790609</c:v>
                </c:pt>
                <c:pt idx="5091">
                  <c:v>2.6074234092694422</c:v>
                </c:pt>
                <c:pt idx="5092">
                  <c:v>2.6069114470842334</c:v>
                </c:pt>
                <c:pt idx="5093">
                  <c:v>2.6063996859049863</c:v>
                </c:pt>
                <c:pt idx="5094">
                  <c:v>2.6058881256133466</c:v>
                </c:pt>
                <c:pt idx="5095">
                  <c:v>2.6053767660910516</c:v>
                </c:pt>
                <c:pt idx="5096">
                  <c:v>2.6048656072199332</c:v>
                </c:pt>
                <c:pt idx="5097">
                  <c:v>2.6043546488819143</c:v>
                </c:pt>
                <c:pt idx="5098">
                  <c:v>2.6038438909590114</c:v>
                </c:pt>
                <c:pt idx="5099">
                  <c:v>2.6033333333333335</c:v>
                </c:pt>
                <c:pt idx="5100">
                  <c:v>2.6028229758870811</c:v>
                </c:pt>
                <c:pt idx="5101">
                  <c:v>2.6023128185025479</c:v>
                </c:pt>
                <c:pt idx="5102">
                  <c:v>2.6018028610621204</c:v>
                </c:pt>
                <c:pt idx="5103">
                  <c:v>2.6012931034482758</c:v>
                </c:pt>
                <c:pt idx="5104">
                  <c:v>2.6007835455435848</c:v>
                </c:pt>
                <c:pt idx="5105">
                  <c:v>2.6002741872307089</c:v>
                </c:pt>
                <c:pt idx="5106">
                  <c:v>2.5997650283924028</c:v>
                </c:pt>
                <c:pt idx="5107">
                  <c:v>2.5992560689115112</c:v>
                </c:pt>
                <c:pt idx="5108">
                  <c:v>2.5987473086709727</c:v>
                </c:pt>
                <c:pt idx="5109">
                  <c:v>2.598238747553816</c:v>
                </c:pt>
                <c:pt idx="5110">
                  <c:v>2.5977303854431617</c:v>
                </c:pt>
                <c:pt idx="5111">
                  <c:v>2.5972222222222223</c:v>
                </c:pt>
                <c:pt idx="5112">
                  <c:v>2.596714257774301</c:v>
                </c:pt>
                <c:pt idx="5113">
                  <c:v>2.5962064919827923</c:v>
                </c:pt>
                <c:pt idx="5114">
                  <c:v>2.5956989247311828</c:v>
                </c:pt>
                <c:pt idx="5115">
                  <c:v>2.5951915559030492</c:v>
                </c:pt>
                <c:pt idx="5116">
                  <c:v>2.5946843853820596</c:v>
                </c:pt>
                <c:pt idx="5117">
                  <c:v>2.5941774130519732</c:v>
                </c:pt>
                <c:pt idx="5118">
                  <c:v>2.5936706387966399</c:v>
                </c:pt>
                <c:pt idx="5119">
                  <c:v>2.5931640625000001</c:v>
                </c:pt>
                <c:pt idx="5120">
                  <c:v>2.5926576840460847</c:v>
                </c:pt>
                <c:pt idx="5121">
                  <c:v>2.5921515033190161</c:v>
                </c:pt>
                <c:pt idx="5122">
                  <c:v>2.5916455202030062</c:v>
                </c:pt>
                <c:pt idx="5123">
                  <c:v>2.5911397345823577</c:v>
                </c:pt>
                <c:pt idx="5124">
                  <c:v>2.5906341463414635</c:v>
                </c:pt>
                <c:pt idx="5125">
                  <c:v>2.5901287553648067</c:v>
                </c:pt>
                <c:pt idx="5126">
                  <c:v>2.5896235615369614</c:v>
                </c:pt>
                <c:pt idx="5127">
                  <c:v>2.5891185647425896</c:v>
                </c:pt>
                <c:pt idx="5128">
                  <c:v>2.5886137648664458</c:v>
                </c:pt>
                <c:pt idx="5129">
                  <c:v>2.5881091617933722</c:v>
                </c:pt>
                <c:pt idx="5130">
                  <c:v>2.5876047554083024</c:v>
                </c:pt>
                <c:pt idx="5131">
                  <c:v>2.5871005455962588</c:v>
                </c:pt>
                <c:pt idx="5132">
                  <c:v>2.5865965322423534</c:v>
                </c:pt>
                <c:pt idx="5133">
                  <c:v>2.5860927152317883</c:v>
                </c:pt>
                <c:pt idx="5134">
                  <c:v>2.5855890944498539</c:v>
                </c:pt>
                <c:pt idx="5135">
                  <c:v>2.5850856697819315</c:v>
                </c:pt>
                <c:pt idx="5136">
                  <c:v>2.5845824411134903</c:v>
                </c:pt>
                <c:pt idx="5137">
                  <c:v>2.5840794083300893</c:v>
                </c:pt>
                <c:pt idx="5138">
                  <c:v>2.5835765713173768</c:v>
                </c:pt>
                <c:pt idx="5139">
                  <c:v>2.5830739299610896</c:v>
                </c:pt>
                <c:pt idx="5140">
                  <c:v>2.5825714841470533</c:v>
                </c:pt>
                <c:pt idx="5141">
                  <c:v>2.5820692337611826</c:v>
                </c:pt>
                <c:pt idx="5142">
                  <c:v>2.5815671786894807</c:v>
                </c:pt>
                <c:pt idx="5143">
                  <c:v>2.5810653188180406</c:v>
                </c:pt>
                <c:pt idx="5144">
                  <c:v>2.5805636540330417</c:v>
                </c:pt>
                <c:pt idx="5145">
                  <c:v>2.5800621842207541</c:v>
                </c:pt>
                <c:pt idx="5146">
                  <c:v>2.5795609092675345</c:v>
                </c:pt>
                <c:pt idx="5147">
                  <c:v>2.5790598290598292</c:v>
                </c:pt>
                <c:pt idx="5148">
                  <c:v>2.5785589434841718</c:v>
                </c:pt>
                <c:pt idx="5149">
                  <c:v>2.5780582524271844</c:v>
                </c:pt>
                <c:pt idx="5150">
                  <c:v>2.5775577557755778</c:v>
                </c:pt>
                <c:pt idx="5151">
                  <c:v>2.577057453416149</c:v>
                </c:pt>
                <c:pt idx="5152">
                  <c:v>2.5765573452357851</c:v>
                </c:pt>
                <c:pt idx="5153">
                  <c:v>2.576057431121459</c:v>
                </c:pt>
                <c:pt idx="5154">
                  <c:v>2.5755577109602328</c:v>
                </c:pt>
                <c:pt idx="5155">
                  <c:v>2.5750581846392553</c:v>
                </c:pt>
                <c:pt idx="5156">
                  <c:v>2.574558852045763</c:v>
                </c:pt>
                <c:pt idx="5157">
                  <c:v>2.5740597130670801</c:v>
                </c:pt>
                <c:pt idx="5158">
                  <c:v>2.5735607675906182</c:v>
                </c:pt>
                <c:pt idx="5159">
                  <c:v>2.5730620155038761</c:v>
                </c:pt>
                <c:pt idx="5160">
                  <c:v>2.5725634566944389</c:v>
                </c:pt>
                <c:pt idx="5161">
                  <c:v>2.5720650910499807</c:v>
                </c:pt>
                <c:pt idx="5162">
                  <c:v>2.5715669184582608</c:v>
                </c:pt>
                <c:pt idx="5163">
                  <c:v>2.5710689388071262</c:v>
                </c:pt>
                <c:pt idx="5164">
                  <c:v>2.5705711519845109</c:v>
                </c:pt>
                <c:pt idx="5165">
                  <c:v>2.5700735578784357</c:v>
                </c:pt>
                <c:pt idx="5166">
                  <c:v>2.5695761563770079</c:v>
                </c:pt>
                <c:pt idx="5167">
                  <c:v>2.5690789473684212</c:v>
                </c:pt>
                <c:pt idx="5168">
                  <c:v>2.5685819307409559</c:v>
                </c:pt>
                <c:pt idx="5169">
                  <c:v>2.5680851063829788</c:v>
                </c:pt>
                <c:pt idx="5170">
                  <c:v>2.5675884741829433</c:v>
                </c:pt>
                <c:pt idx="5171">
                  <c:v>2.5670920340293892</c:v>
                </c:pt>
                <c:pt idx="5172">
                  <c:v>2.5665957858109416</c:v>
                </c:pt>
                <c:pt idx="5173">
                  <c:v>2.5660997294163121</c:v>
                </c:pt>
                <c:pt idx="5174">
                  <c:v>2.5656038647342996</c:v>
                </c:pt>
                <c:pt idx="5175">
                  <c:v>2.5651081916537866</c:v>
                </c:pt>
                <c:pt idx="5176">
                  <c:v>2.5646127100637437</c:v>
                </c:pt>
                <c:pt idx="5177">
                  <c:v>2.5641174198532251</c:v>
                </c:pt>
                <c:pt idx="5178">
                  <c:v>2.5636223209113727</c:v>
                </c:pt>
                <c:pt idx="5179">
                  <c:v>2.5631274131274133</c:v>
                </c:pt>
                <c:pt idx="5180">
                  <c:v>2.5626326963906583</c:v>
                </c:pt>
                <c:pt idx="5181">
                  <c:v>2.5621381705905057</c:v>
                </c:pt>
                <c:pt idx="5182">
                  <c:v>2.5616438356164384</c:v>
                </c:pt>
                <c:pt idx="5183">
                  <c:v>2.5611496913580245</c:v>
                </c:pt>
                <c:pt idx="5184">
                  <c:v>2.5606557377049182</c:v>
                </c:pt>
                <c:pt idx="5185">
                  <c:v>2.5601619745468569</c:v>
                </c:pt>
                <c:pt idx="5186">
                  <c:v>2.5596684017736648</c:v>
                </c:pt>
                <c:pt idx="5187">
                  <c:v>2.5591750192752505</c:v>
                </c:pt>
                <c:pt idx="5188">
                  <c:v>2.5586818269416072</c:v>
                </c:pt>
                <c:pt idx="5189">
                  <c:v>2.5581888246628131</c:v>
                </c:pt>
                <c:pt idx="5190">
                  <c:v>2.5576960123290311</c:v>
                </c:pt>
                <c:pt idx="5191">
                  <c:v>2.5572033898305087</c:v>
                </c:pt>
                <c:pt idx="5192">
                  <c:v>2.5567109570575774</c:v>
                </c:pt>
                <c:pt idx="5193">
                  <c:v>2.5562187139006545</c:v>
                </c:pt>
                <c:pt idx="5194">
                  <c:v>2.5557266602502406</c:v>
                </c:pt>
                <c:pt idx="5195">
                  <c:v>2.5552347959969208</c:v>
                </c:pt>
                <c:pt idx="5196">
                  <c:v>2.5547431210313643</c:v>
                </c:pt>
                <c:pt idx="5197">
                  <c:v>2.5542516352443245</c:v>
                </c:pt>
                <c:pt idx="5198">
                  <c:v>2.5537603385266396</c:v>
                </c:pt>
                <c:pt idx="5199">
                  <c:v>2.5532692307692306</c:v>
                </c:pt>
                <c:pt idx="5200">
                  <c:v>2.5527783118631033</c:v>
                </c:pt>
                <c:pt idx="5201">
                  <c:v>2.5522875816993462</c:v>
                </c:pt>
                <c:pt idx="5202">
                  <c:v>2.551797040169133</c:v>
                </c:pt>
                <c:pt idx="5203">
                  <c:v>2.55130668716372</c:v>
                </c:pt>
                <c:pt idx="5204">
                  <c:v>2.5508165225744475</c:v>
                </c:pt>
                <c:pt idx="5205">
                  <c:v>2.5503265462927391</c:v>
                </c:pt>
                <c:pt idx="5206">
                  <c:v>2.5498367582101018</c:v>
                </c:pt>
                <c:pt idx="5207">
                  <c:v>2.5493471582181257</c:v>
                </c:pt>
                <c:pt idx="5208">
                  <c:v>2.5488577462084852</c:v>
                </c:pt>
                <c:pt idx="5209">
                  <c:v>2.5483685220729368</c:v>
                </c:pt>
                <c:pt idx="5210">
                  <c:v>2.5478794857033198</c:v>
                </c:pt>
                <c:pt idx="5211">
                  <c:v>2.5473906369915578</c:v>
                </c:pt>
                <c:pt idx="5212">
                  <c:v>2.5469019758296567</c:v>
                </c:pt>
                <c:pt idx="5213">
                  <c:v>2.5464135021097047</c:v>
                </c:pt>
                <c:pt idx="5214">
                  <c:v>2.5459252157238734</c:v>
                </c:pt>
                <c:pt idx="5215">
                  <c:v>2.545437116564417</c:v>
                </c:pt>
                <c:pt idx="5216">
                  <c:v>2.5449492045236726</c:v>
                </c:pt>
                <c:pt idx="5217">
                  <c:v>2.5444614794940592</c:v>
                </c:pt>
                <c:pt idx="5218">
                  <c:v>2.543973941368078</c:v>
                </c:pt>
                <c:pt idx="5219">
                  <c:v>2.5434865900383143</c:v>
                </c:pt>
                <c:pt idx="5220">
                  <c:v>2.5429994253974333</c:v>
                </c:pt>
                <c:pt idx="5221">
                  <c:v>2.5425124473381846</c:v>
                </c:pt>
                <c:pt idx="5222">
                  <c:v>2.5420256557533984</c:v>
                </c:pt>
                <c:pt idx="5223">
                  <c:v>2.5415390505359876</c:v>
                </c:pt>
                <c:pt idx="5224">
                  <c:v>2.5410526315789475</c:v>
                </c:pt>
                <c:pt idx="5225">
                  <c:v>2.5405663987753542</c:v>
                </c:pt>
                <c:pt idx="5226">
                  <c:v>2.5400803520183661</c:v>
                </c:pt>
                <c:pt idx="5227">
                  <c:v>2.5395944912012243</c:v>
                </c:pt>
                <c:pt idx="5228">
                  <c:v>2.5391088162172499</c:v>
                </c:pt>
                <c:pt idx="5229">
                  <c:v>2.538623326959847</c:v>
                </c:pt>
                <c:pt idx="5230">
                  <c:v>2.5381380233225004</c:v>
                </c:pt>
                <c:pt idx="5231">
                  <c:v>2.5376529051987768</c:v>
                </c:pt>
                <c:pt idx="5232">
                  <c:v>2.5371679724823237</c:v>
                </c:pt>
                <c:pt idx="5233">
                  <c:v>2.5366832250668705</c:v>
                </c:pt>
                <c:pt idx="5234">
                  <c:v>2.5361986628462274</c:v>
                </c:pt>
                <c:pt idx="5235">
                  <c:v>2.5357142857142856</c:v>
                </c:pt>
                <c:pt idx="5236">
                  <c:v>2.5352300935650183</c:v>
                </c:pt>
                <c:pt idx="5237">
                  <c:v>2.5347460862924782</c:v>
                </c:pt>
                <c:pt idx="5238">
                  <c:v>2.5342622637907999</c:v>
                </c:pt>
                <c:pt idx="5239">
                  <c:v>2.5337786259541986</c:v>
                </c:pt>
                <c:pt idx="5240">
                  <c:v>2.5332951726769699</c:v>
                </c:pt>
                <c:pt idx="5241">
                  <c:v>2.5328119038534909</c:v>
                </c:pt>
                <c:pt idx="5242">
                  <c:v>2.5323288193782187</c:v>
                </c:pt>
                <c:pt idx="5243">
                  <c:v>2.5318459191456903</c:v>
                </c:pt>
                <c:pt idx="5244">
                  <c:v>2.5313632030505242</c:v>
                </c:pt>
                <c:pt idx="5245">
                  <c:v>2.5308806709874192</c:v>
                </c:pt>
                <c:pt idx="5246">
                  <c:v>2.5303983228511528</c:v>
                </c:pt>
                <c:pt idx="5247">
                  <c:v>2.5299161585365852</c:v>
                </c:pt>
                <c:pt idx="5248">
                  <c:v>2.5294341779386551</c:v>
                </c:pt>
                <c:pt idx="5249">
                  <c:v>2.5289523809523811</c:v>
                </c:pt>
                <c:pt idx="5250">
                  <c:v>2.5284707674728621</c:v>
                </c:pt>
                <c:pt idx="5251">
                  <c:v>2.5279893373952782</c:v>
                </c:pt>
                <c:pt idx="5252">
                  <c:v>2.5275080906148868</c:v>
                </c:pt>
                <c:pt idx="5253">
                  <c:v>2.5270270270270272</c:v>
                </c:pt>
                <c:pt idx="5254">
                  <c:v>2.5265461465271168</c:v>
                </c:pt>
                <c:pt idx="5255">
                  <c:v>2.5260654490106544</c:v>
                </c:pt>
                <c:pt idx="5256">
                  <c:v>2.5255849343732168</c:v>
                </c:pt>
                <c:pt idx="5257">
                  <c:v>2.5251046025104604</c:v>
                </c:pt>
                <c:pt idx="5258">
                  <c:v>2.5246244533181215</c:v>
                </c:pt>
                <c:pt idx="5259">
                  <c:v>2.5241444866920153</c:v>
                </c:pt>
                <c:pt idx="5260">
                  <c:v>2.5236647025280363</c:v>
                </c:pt>
                <c:pt idx="5261">
                  <c:v>2.5231851007221588</c:v>
                </c:pt>
                <c:pt idx="5262">
                  <c:v>2.5227056811704349</c:v>
                </c:pt>
                <c:pt idx="5263">
                  <c:v>2.522226443768997</c:v>
                </c:pt>
                <c:pt idx="5264">
                  <c:v>2.5217473884140551</c:v>
                </c:pt>
                <c:pt idx="5265">
                  <c:v>2.521268515001899</c:v>
                </c:pt>
                <c:pt idx="5266">
                  <c:v>2.5207898234288968</c:v>
                </c:pt>
                <c:pt idx="5267">
                  <c:v>2.5203113135914958</c:v>
                </c:pt>
                <c:pt idx="5268">
                  <c:v>2.5198329853862211</c:v>
                </c:pt>
                <c:pt idx="5269">
                  <c:v>2.5193548387096776</c:v>
                </c:pt>
                <c:pt idx="5270">
                  <c:v>2.5188768734585469</c:v>
                </c:pt>
                <c:pt idx="5271">
                  <c:v>2.5183990895295905</c:v>
                </c:pt>
                <c:pt idx="5272">
                  <c:v>2.5179214868196471</c:v>
                </c:pt>
                <c:pt idx="5273">
                  <c:v>2.5174440652256354</c:v>
                </c:pt>
                <c:pt idx="5274">
                  <c:v>2.5169668246445496</c:v>
                </c:pt>
                <c:pt idx="5275">
                  <c:v>2.5164897649734645</c:v>
                </c:pt>
                <c:pt idx="5276">
                  <c:v>2.5160128861095319</c:v>
                </c:pt>
                <c:pt idx="5277">
                  <c:v>2.5155361879499809</c:v>
                </c:pt>
                <c:pt idx="5278">
                  <c:v>2.5150596703921195</c:v>
                </c:pt>
                <c:pt idx="5279">
                  <c:v>2.5145833333333334</c:v>
                </c:pt>
                <c:pt idx="5280">
                  <c:v>2.514107176671085</c:v>
                </c:pt>
                <c:pt idx="5281">
                  <c:v>2.5136312003029158</c:v>
                </c:pt>
                <c:pt idx="5282">
                  <c:v>2.5131554041264432</c:v>
                </c:pt>
                <c:pt idx="5283">
                  <c:v>2.5126797880393643</c:v>
                </c:pt>
                <c:pt idx="5284">
                  <c:v>2.5122043519394515</c:v>
                </c:pt>
                <c:pt idx="5285">
                  <c:v>2.5117290957245553</c:v>
                </c:pt>
                <c:pt idx="5286">
                  <c:v>2.5112540192926045</c:v>
                </c:pt>
                <c:pt idx="5287">
                  <c:v>2.5107791225416038</c:v>
                </c:pt>
                <c:pt idx="5288">
                  <c:v>2.5103044053696353</c:v>
                </c:pt>
                <c:pt idx="5289">
                  <c:v>2.5098298676748581</c:v>
                </c:pt>
                <c:pt idx="5290">
                  <c:v>2.5093555093555096</c:v>
                </c:pt>
                <c:pt idx="5291">
                  <c:v>2.5088813303099018</c:v>
                </c:pt>
                <c:pt idx="5292">
                  <c:v>2.5084073304364254</c:v>
                </c:pt>
                <c:pt idx="5293">
                  <c:v>2.5079335096335473</c:v>
                </c:pt>
                <c:pt idx="5294">
                  <c:v>2.507459867799811</c:v>
                </c:pt>
                <c:pt idx="5295">
                  <c:v>2.5069864048338371</c:v>
                </c:pt>
                <c:pt idx="5296">
                  <c:v>2.5065131206343212</c:v>
                </c:pt>
                <c:pt idx="5297">
                  <c:v>2.5060400151000377</c:v>
                </c:pt>
                <c:pt idx="5298">
                  <c:v>2.505567088129836</c:v>
                </c:pt>
                <c:pt idx="5299">
                  <c:v>2.5050943396226417</c:v>
                </c:pt>
                <c:pt idx="5300">
                  <c:v>2.5046217694774571</c:v>
                </c:pt>
                <c:pt idx="5301">
                  <c:v>2.504149377593361</c:v>
                </c:pt>
                <c:pt idx="5302">
                  <c:v>2.5036771638695079</c:v>
                </c:pt>
                <c:pt idx="5303">
                  <c:v>2.5032051282051282</c:v>
                </c:pt>
                <c:pt idx="5304">
                  <c:v>2.5027332704995287</c:v>
                </c:pt>
                <c:pt idx="5305">
                  <c:v>2.502261590652092</c:v>
                </c:pt>
                <c:pt idx="5306">
                  <c:v>2.5017900885622764</c:v>
                </c:pt>
                <c:pt idx="5307">
                  <c:v>2.5013187641296155</c:v>
                </c:pt>
                <c:pt idx="5308">
                  <c:v>2.50084761725372</c:v>
                </c:pt>
                <c:pt idx="5309">
                  <c:v>2.5003766478342748</c:v>
                </c:pt>
                <c:pt idx="5310">
                  <c:v>2.4999058557710412</c:v>
                </c:pt>
                <c:pt idx="5311">
                  <c:v>2.4994352409638556</c:v>
                </c:pt>
                <c:pt idx="5312">
                  <c:v>2.4989648033126293</c:v>
                </c:pt>
                <c:pt idx="5313">
                  <c:v>2.4984945427173506</c:v>
                </c:pt>
                <c:pt idx="5314">
                  <c:v>2.4980244590780809</c:v>
                </c:pt>
                <c:pt idx="5315">
                  <c:v>2.4975545522949587</c:v>
                </c:pt>
                <c:pt idx="5316">
                  <c:v>2.4970848222681963</c:v>
                </c:pt>
                <c:pt idx="5317">
                  <c:v>2.4966152688980818</c:v>
                </c:pt>
                <c:pt idx="5318">
                  <c:v>2.4961458920849782</c:v>
                </c:pt>
                <c:pt idx="5319">
                  <c:v>2.4956766917293232</c:v>
                </c:pt>
                <c:pt idx="5320">
                  <c:v>2.4952076677316293</c:v>
                </c:pt>
                <c:pt idx="5321">
                  <c:v>2.494738819992484</c:v>
                </c:pt>
                <c:pt idx="5322">
                  <c:v>2.4942701484125491</c:v>
                </c:pt>
                <c:pt idx="5323">
                  <c:v>2.4938016528925622</c:v>
                </c:pt>
                <c:pt idx="5324">
                  <c:v>2.4933333333333332</c:v>
                </c:pt>
                <c:pt idx="5325">
                  <c:v>2.492865189635749</c:v>
                </c:pt>
                <c:pt idx="5326">
                  <c:v>2.4923972217007697</c:v>
                </c:pt>
                <c:pt idx="5327">
                  <c:v>2.4919294294294296</c:v>
                </c:pt>
                <c:pt idx="5328">
                  <c:v>2.4914618127228372</c:v>
                </c:pt>
                <c:pt idx="5329">
                  <c:v>2.4909943714821763</c:v>
                </c:pt>
                <c:pt idx="5330">
                  <c:v>2.4905271056087037</c:v>
                </c:pt>
                <c:pt idx="5331">
                  <c:v>2.4900600150037508</c:v>
                </c:pt>
                <c:pt idx="5332">
                  <c:v>2.4895930995687232</c:v>
                </c:pt>
                <c:pt idx="5333">
                  <c:v>2.4891263592050992</c:v>
                </c:pt>
                <c:pt idx="5334">
                  <c:v>2.488659793814433</c:v>
                </c:pt>
                <c:pt idx="5335">
                  <c:v>2.488193403298351</c:v>
                </c:pt>
                <c:pt idx="5336">
                  <c:v>2.4877271875585536</c:v>
                </c:pt>
                <c:pt idx="5337">
                  <c:v>2.4872611464968153</c:v>
                </c:pt>
                <c:pt idx="5338">
                  <c:v>2.486795280014984</c:v>
                </c:pt>
                <c:pt idx="5339">
                  <c:v>2.4863295880149812</c:v>
                </c:pt>
                <c:pt idx="5340">
                  <c:v>2.4858640703988018</c:v>
                </c:pt>
                <c:pt idx="5341">
                  <c:v>2.4853987270685138</c:v>
                </c:pt>
                <c:pt idx="5342">
                  <c:v>2.4849335579262588</c:v>
                </c:pt>
                <c:pt idx="5343">
                  <c:v>2.4844685628742513</c:v>
                </c:pt>
                <c:pt idx="5344">
                  <c:v>2.4840037418147802</c:v>
                </c:pt>
                <c:pt idx="5345">
                  <c:v>2.4835390946502058</c:v>
                </c:pt>
                <c:pt idx="5346">
                  <c:v>2.4830746212829622</c:v>
                </c:pt>
                <c:pt idx="5347">
                  <c:v>2.4826103216155571</c:v>
                </c:pt>
                <c:pt idx="5348">
                  <c:v>2.4821461955505701</c:v>
                </c:pt>
                <c:pt idx="5349">
                  <c:v>2.481682242990654</c:v>
                </c:pt>
                <c:pt idx="5350">
                  <c:v>2.4812184638385348</c:v>
                </c:pt>
                <c:pt idx="5351">
                  <c:v>2.4807548579970105</c:v>
                </c:pt>
                <c:pt idx="5352">
                  <c:v>2.4802914253689519</c:v>
                </c:pt>
                <c:pt idx="5353">
                  <c:v>2.4798281658573029</c:v>
                </c:pt>
                <c:pt idx="5354">
                  <c:v>2.4793650793650794</c:v>
                </c:pt>
                <c:pt idx="5355">
                  <c:v>2.4789021657953696</c:v>
                </c:pt>
                <c:pt idx="5356">
                  <c:v>2.4784394250513349</c:v>
                </c:pt>
                <c:pt idx="5357">
                  <c:v>2.4779768570362077</c:v>
                </c:pt>
                <c:pt idx="5358">
                  <c:v>2.4775144616532936</c:v>
                </c:pt>
                <c:pt idx="5359">
                  <c:v>2.4770522388059701</c:v>
                </c:pt>
                <c:pt idx="5360">
                  <c:v>2.4765901883976871</c:v>
                </c:pt>
                <c:pt idx="5361">
                  <c:v>2.4761283103319656</c:v>
                </c:pt>
                <c:pt idx="5362">
                  <c:v>2.4756666045123996</c:v>
                </c:pt>
                <c:pt idx="5363">
                  <c:v>2.4752050708426547</c:v>
                </c:pt>
                <c:pt idx="5364">
                  <c:v>2.4747437092264679</c:v>
                </c:pt>
                <c:pt idx="5365">
                  <c:v>2.4742825195676481</c:v>
                </c:pt>
                <c:pt idx="5366">
                  <c:v>2.4738215017700762</c:v>
                </c:pt>
                <c:pt idx="5367">
                  <c:v>2.473360655737705</c:v>
                </c:pt>
                <c:pt idx="5368">
                  <c:v>2.4728999813745576</c:v>
                </c:pt>
                <c:pt idx="5369">
                  <c:v>2.4724394785847301</c:v>
                </c:pt>
                <c:pt idx="5370">
                  <c:v>2.4719791472723887</c:v>
                </c:pt>
                <c:pt idx="5371">
                  <c:v>2.471518987341772</c:v>
                </c:pt>
                <c:pt idx="5372">
                  <c:v>2.4710589986971896</c:v>
                </c:pt>
                <c:pt idx="5373">
                  <c:v>2.4705991812430219</c:v>
                </c:pt>
                <c:pt idx="5374">
                  <c:v>2.470139534883721</c:v>
                </c:pt>
                <c:pt idx="5375">
                  <c:v>2.4696800595238093</c:v>
                </c:pt>
                <c:pt idx="5376">
                  <c:v>2.4692207550678815</c:v>
                </c:pt>
                <c:pt idx="5377">
                  <c:v>2.4687616214206023</c:v>
                </c:pt>
                <c:pt idx="5378">
                  <c:v>2.4683026584867074</c:v>
                </c:pt>
                <c:pt idx="5379">
                  <c:v>2.4678438661710036</c:v>
                </c:pt>
                <c:pt idx="5380">
                  <c:v>2.4673852443783684</c:v>
                </c:pt>
                <c:pt idx="5381">
                  <c:v>2.4669267930137497</c:v>
                </c:pt>
                <c:pt idx="5382">
                  <c:v>2.4664685119821659</c:v>
                </c:pt>
                <c:pt idx="5383">
                  <c:v>2.4660104011887074</c:v>
                </c:pt>
                <c:pt idx="5384">
                  <c:v>2.4655524605385328</c:v>
                </c:pt>
                <c:pt idx="5385">
                  <c:v>2.4650946899368735</c:v>
                </c:pt>
                <c:pt idx="5386">
                  <c:v>2.4646370892890292</c:v>
                </c:pt>
                <c:pt idx="5387">
                  <c:v>2.4641796585003712</c:v>
                </c:pt>
                <c:pt idx="5388">
                  <c:v>2.4637223974763405</c:v>
                </c:pt>
                <c:pt idx="5389">
                  <c:v>2.463265306122449</c:v>
                </c:pt>
                <c:pt idx="5390">
                  <c:v>2.4628083843442776</c:v>
                </c:pt>
                <c:pt idx="5391">
                  <c:v>2.4623516320474779</c:v>
                </c:pt>
                <c:pt idx="5392">
                  <c:v>2.4618950491377714</c:v>
                </c:pt>
                <c:pt idx="5393">
                  <c:v>2.461438635520949</c:v>
                </c:pt>
                <c:pt idx="5394">
                  <c:v>2.4609823911028732</c:v>
                </c:pt>
                <c:pt idx="5395">
                  <c:v>2.4605263157894739</c:v>
                </c:pt>
                <c:pt idx="5396">
                  <c:v>2.460070409486752</c:v>
                </c:pt>
                <c:pt idx="5397">
                  <c:v>2.4596146721007779</c:v>
                </c:pt>
                <c:pt idx="5398">
                  <c:v>2.4591591035376923</c:v>
                </c:pt>
                <c:pt idx="5399">
                  <c:v>2.4587037037037036</c:v>
                </c:pt>
                <c:pt idx="5400">
                  <c:v>2.4582484725050917</c:v>
                </c:pt>
                <c:pt idx="5401">
                  <c:v>2.4577934098482044</c:v>
                </c:pt>
                <c:pt idx="5402">
                  <c:v>2.4573385156394596</c:v>
                </c:pt>
                <c:pt idx="5403">
                  <c:v>2.4568837897853442</c:v>
                </c:pt>
                <c:pt idx="5404">
                  <c:v>2.4564292321924146</c:v>
                </c:pt>
                <c:pt idx="5405">
                  <c:v>2.4559748427672954</c:v>
                </c:pt>
                <c:pt idx="5406">
                  <c:v>2.455520621416682</c:v>
                </c:pt>
                <c:pt idx="5407">
                  <c:v>2.4550665680473371</c:v>
                </c:pt>
                <c:pt idx="5408">
                  <c:v>2.4546126825660934</c:v>
                </c:pt>
                <c:pt idx="5409">
                  <c:v>2.4541589648798521</c:v>
                </c:pt>
                <c:pt idx="5410">
                  <c:v>2.453705414895583</c:v>
                </c:pt>
                <c:pt idx="5411">
                  <c:v>2.4532520325203251</c:v>
                </c:pt>
                <c:pt idx="5412">
                  <c:v>2.4527988176611859</c:v>
                </c:pt>
                <c:pt idx="5413">
                  <c:v>2.4523457702253415</c:v>
                </c:pt>
                <c:pt idx="5414">
                  <c:v>2.4518928901200367</c:v>
                </c:pt>
                <c:pt idx="5415">
                  <c:v>2.4514401772525849</c:v>
                </c:pt>
                <c:pt idx="5416">
                  <c:v>2.4509876315303676</c:v>
                </c:pt>
                <c:pt idx="5417">
                  <c:v>2.4505352528608344</c:v>
                </c:pt>
                <c:pt idx="5418">
                  <c:v>2.4500830411515038</c:v>
                </c:pt>
                <c:pt idx="5419">
                  <c:v>2.4496309963099629</c:v>
                </c:pt>
                <c:pt idx="5420">
                  <c:v>2.4491791182438662</c:v>
                </c:pt>
                <c:pt idx="5421">
                  <c:v>2.4487274068609368</c:v>
                </c:pt>
                <c:pt idx="5422">
                  <c:v>2.4482758620689653</c:v>
                </c:pt>
                <c:pt idx="5423">
                  <c:v>2.4478244837758112</c:v>
                </c:pt>
                <c:pt idx="5424">
                  <c:v>2.447373271889401</c:v>
                </c:pt>
                <c:pt idx="5425">
                  <c:v>2.4469222263177293</c:v>
                </c:pt>
                <c:pt idx="5426">
                  <c:v>2.4464713469688593</c:v>
                </c:pt>
                <c:pt idx="5427">
                  <c:v>2.4460206337509209</c:v>
                </c:pt>
                <c:pt idx="5428">
                  <c:v>2.4455700865721126</c:v>
                </c:pt>
                <c:pt idx="5429">
                  <c:v>2.4451197053406997</c:v>
                </c:pt>
                <c:pt idx="5430">
                  <c:v>2.4446694899650154</c:v>
                </c:pt>
                <c:pt idx="5431">
                  <c:v>2.4442194403534612</c:v>
                </c:pt>
                <c:pt idx="5432">
                  <c:v>2.4437695564145039</c:v>
                </c:pt>
                <c:pt idx="5433">
                  <c:v>2.4433198380566803</c:v>
                </c:pt>
                <c:pt idx="5434">
                  <c:v>2.4428702851885924</c:v>
                </c:pt>
                <c:pt idx="5435">
                  <c:v>2.442420897718911</c:v>
                </c:pt>
                <c:pt idx="5436">
                  <c:v>2.4419716755563732</c:v>
                </c:pt>
                <c:pt idx="5437">
                  <c:v>2.4415226186097829</c:v>
                </c:pt>
                <c:pt idx="5438">
                  <c:v>2.4410737267880127</c:v>
                </c:pt>
                <c:pt idx="5439">
                  <c:v>2.4406249999999998</c:v>
                </c:pt>
                <c:pt idx="5440">
                  <c:v>2.4401764381547508</c:v>
                </c:pt>
                <c:pt idx="5441">
                  <c:v>2.4397280411613376</c:v>
                </c:pt>
                <c:pt idx="5442">
                  <c:v>2.4392798089288994</c:v>
                </c:pt>
                <c:pt idx="5443">
                  <c:v>2.4388317413666423</c:v>
                </c:pt>
                <c:pt idx="5444">
                  <c:v>2.4383838383838383</c:v>
                </c:pt>
                <c:pt idx="5445">
                  <c:v>2.4379360998898272</c:v>
                </c:pt>
                <c:pt idx="5446">
                  <c:v>2.4374885257940151</c:v>
                </c:pt>
                <c:pt idx="5447">
                  <c:v>2.4370411160058736</c:v>
                </c:pt>
                <c:pt idx="5448">
                  <c:v>2.4365938704349421</c:v>
                </c:pt>
                <c:pt idx="5449">
                  <c:v>2.4361467889908255</c:v>
                </c:pt>
                <c:pt idx="5450">
                  <c:v>2.4356998715831959</c:v>
                </c:pt>
                <c:pt idx="5451">
                  <c:v>2.43525311812179</c:v>
                </c:pt>
                <c:pt idx="5452">
                  <c:v>2.4348065285164129</c:v>
                </c:pt>
                <c:pt idx="5453">
                  <c:v>2.4343601026769344</c:v>
                </c:pt>
                <c:pt idx="5454">
                  <c:v>2.4339138405132905</c:v>
                </c:pt>
                <c:pt idx="5455">
                  <c:v>2.433467741935484</c:v>
                </c:pt>
                <c:pt idx="5456">
                  <c:v>2.4330218068535827</c:v>
                </c:pt>
                <c:pt idx="5457">
                  <c:v>2.4325760351777208</c:v>
                </c:pt>
                <c:pt idx="5458">
                  <c:v>2.4321304268180985</c:v>
                </c:pt>
                <c:pt idx="5459">
                  <c:v>2.4316849816849815</c:v>
                </c:pt>
                <c:pt idx="5460">
                  <c:v>2.4312396996887018</c:v>
                </c:pt>
                <c:pt idx="5461">
                  <c:v>2.4307945807396556</c:v>
                </c:pt>
                <c:pt idx="5462">
                  <c:v>2.430349624748307</c:v>
                </c:pt>
                <c:pt idx="5463">
                  <c:v>2.429904831625183</c:v>
                </c:pt>
                <c:pt idx="5464">
                  <c:v>2.4294602012808784</c:v>
                </c:pt>
                <c:pt idx="5465">
                  <c:v>2.4290157336260521</c:v>
                </c:pt>
                <c:pt idx="5466">
                  <c:v>2.4285714285714284</c:v>
                </c:pt>
                <c:pt idx="5467">
                  <c:v>2.4281272860277983</c:v>
                </c:pt>
                <c:pt idx="5468">
                  <c:v>2.4276833059060157</c:v>
                </c:pt>
                <c:pt idx="5469">
                  <c:v>2.4272394881170016</c:v>
                </c:pt>
                <c:pt idx="5470">
                  <c:v>2.426795832571742</c:v>
                </c:pt>
                <c:pt idx="5471">
                  <c:v>2.4263523391812867</c:v>
                </c:pt>
                <c:pt idx="5472">
                  <c:v>2.4259090078567511</c:v>
                </c:pt>
                <c:pt idx="5473">
                  <c:v>2.4254658385093166</c:v>
                </c:pt>
                <c:pt idx="5474">
                  <c:v>2.4250228310502284</c:v>
                </c:pt>
                <c:pt idx="5475">
                  <c:v>2.4245799853907961</c:v>
                </c:pt>
                <c:pt idx="5476">
                  <c:v>2.4241373014423955</c:v>
                </c:pt>
                <c:pt idx="5477">
                  <c:v>2.4236947791164658</c:v>
                </c:pt>
                <c:pt idx="5478">
                  <c:v>2.4232524183245117</c:v>
                </c:pt>
                <c:pt idx="5479">
                  <c:v>2.422810218978102</c:v>
                </c:pt>
                <c:pt idx="5480">
                  <c:v>2.4223681809888706</c:v>
                </c:pt>
                <c:pt idx="5481">
                  <c:v>2.4219263042685153</c:v>
                </c:pt>
                <c:pt idx="5482">
                  <c:v>2.4214845887287981</c:v>
                </c:pt>
                <c:pt idx="5483">
                  <c:v>2.4210430342815461</c:v>
                </c:pt>
                <c:pt idx="5484">
                  <c:v>2.420601640838651</c:v>
                </c:pt>
                <c:pt idx="5485">
                  <c:v>2.4201604083120669</c:v>
                </c:pt>
                <c:pt idx="5486">
                  <c:v>2.4197193366138143</c:v>
                </c:pt>
                <c:pt idx="5487">
                  <c:v>2.4192784256559765</c:v>
                </c:pt>
                <c:pt idx="5488">
                  <c:v>2.4188376753507015</c:v>
                </c:pt>
                <c:pt idx="5489">
                  <c:v>2.4183970856102004</c:v>
                </c:pt>
                <c:pt idx="5490">
                  <c:v>2.4179566563467492</c:v>
                </c:pt>
                <c:pt idx="5491">
                  <c:v>2.4175163874726877</c:v>
                </c:pt>
                <c:pt idx="5492">
                  <c:v>2.4170762789004185</c:v>
                </c:pt>
                <c:pt idx="5493">
                  <c:v>2.4166363305424099</c:v>
                </c:pt>
                <c:pt idx="5494">
                  <c:v>2.4161965423111922</c:v>
                </c:pt>
                <c:pt idx="5495">
                  <c:v>2.4157569141193593</c:v>
                </c:pt>
                <c:pt idx="5496">
                  <c:v>2.4153174458795705</c:v>
                </c:pt>
                <c:pt idx="5497">
                  <c:v>2.4148781375045472</c:v>
                </c:pt>
                <c:pt idx="5498">
                  <c:v>2.4144389889070741</c:v>
                </c:pt>
                <c:pt idx="5499">
                  <c:v>2.4140000000000001</c:v>
                </c:pt>
                <c:pt idx="5500">
                  <c:v>2.4135611706962372</c:v>
                </c:pt>
                <c:pt idx="5501">
                  <c:v>2.4131225009087602</c:v>
                </c:pt>
                <c:pt idx="5502">
                  <c:v>2.4126839905506086</c:v>
                </c:pt>
                <c:pt idx="5503">
                  <c:v>2.4122456395348837</c:v>
                </c:pt>
                <c:pt idx="5504">
                  <c:v>2.4118074477747502</c:v>
                </c:pt>
                <c:pt idx="5505">
                  <c:v>2.4113694151834362</c:v>
                </c:pt>
                <c:pt idx="5506">
                  <c:v>2.4109315416742327</c:v>
                </c:pt>
                <c:pt idx="5507">
                  <c:v>2.4104938271604937</c:v>
                </c:pt>
                <c:pt idx="5508">
                  <c:v>2.4100562715556362</c:v>
                </c:pt>
                <c:pt idx="5509">
                  <c:v>2.4096188747731397</c:v>
                </c:pt>
                <c:pt idx="5510">
                  <c:v>2.4091816367265468</c:v>
                </c:pt>
                <c:pt idx="5511">
                  <c:v>2.408744557329463</c:v>
                </c:pt>
                <c:pt idx="5512">
                  <c:v>2.408307636495556</c:v>
                </c:pt>
                <c:pt idx="5513">
                  <c:v>2.4078708741385566</c:v>
                </c:pt>
                <c:pt idx="5514">
                  <c:v>2.4074342701722573</c:v>
                </c:pt>
                <c:pt idx="5515">
                  <c:v>2.406997824510515</c:v>
                </c:pt>
                <c:pt idx="5516">
                  <c:v>2.4065615370672466</c:v>
                </c:pt>
                <c:pt idx="5517">
                  <c:v>2.4061254077564334</c:v>
                </c:pt>
                <c:pt idx="5518">
                  <c:v>2.4056894364921182</c:v>
                </c:pt>
                <c:pt idx="5519">
                  <c:v>2.4052536231884059</c:v>
                </c:pt>
                <c:pt idx="5520">
                  <c:v>2.4048179677594637</c:v>
                </c:pt>
                <c:pt idx="5521">
                  <c:v>2.404382470119522</c:v>
                </c:pt>
                <c:pt idx="5522">
                  <c:v>2.4039471301828716</c:v>
                </c:pt>
                <c:pt idx="5523">
                  <c:v>2.4035119478638669</c:v>
                </c:pt>
                <c:pt idx="5524">
                  <c:v>2.4030769230769229</c:v>
                </c:pt>
                <c:pt idx="5525">
                  <c:v>2.4026420557365182</c:v>
                </c:pt>
                <c:pt idx="5526">
                  <c:v>2.402207345757192</c:v>
                </c:pt>
                <c:pt idx="5527">
                  <c:v>2.4017727930535457</c:v>
                </c:pt>
                <c:pt idx="5528">
                  <c:v>2.4013383975402425</c:v>
                </c:pt>
                <c:pt idx="5529">
                  <c:v>2.4009041591320073</c:v>
                </c:pt>
                <c:pt idx="5530">
                  <c:v>2.400470077743627</c:v>
                </c:pt>
                <c:pt idx="5531">
                  <c:v>2.4000361532899492</c:v>
                </c:pt>
                <c:pt idx="5532">
                  <c:v>2.3996023856858848</c:v>
                </c:pt>
                <c:pt idx="5533">
                  <c:v>2.3991687748464039</c:v>
                </c:pt>
                <c:pt idx="5534">
                  <c:v>2.3987353206865403</c:v>
                </c:pt>
                <c:pt idx="5535">
                  <c:v>2.3983020231213872</c:v>
                </c:pt>
                <c:pt idx="5536">
                  <c:v>2.3978688820661009</c:v>
                </c:pt>
                <c:pt idx="5537">
                  <c:v>2.3974358974358974</c:v>
                </c:pt>
                <c:pt idx="5538">
                  <c:v>2.3970030691460553</c:v>
                </c:pt>
                <c:pt idx="5539">
                  <c:v>2.3965703971119132</c:v>
                </c:pt>
                <c:pt idx="5540">
                  <c:v>2.3961378812488721</c:v>
                </c:pt>
                <c:pt idx="5541">
                  <c:v>2.3957055214723928</c:v>
                </c:pt>
                <c:pt idx="5542">
                  <c:v>2.3952733176979977</c:v>
                </c:pt>
                <c:pt idx="5543">
                  <c:v>2.3948412698412698</c:v>
                </c:pt>
                <c:pt idx="5544">
                  <c:v>2.3944093778178539</c:v>
                </c:pt>
                <c:pt idx="5545">
                  <c:v>2.3939776415434548</c:v>
                </c:pt>
                <c:pt idx="5546">
                  <c:v>2.3935460609338381</c:v>
                </c:pt>
                <c:pt idx="5547">
                  <c:v>2.3931146359048308</c:v>
                </c:pt>
                <c:pt idx="5548">
                  <c:v>2.3926833663723195</c:v>
                </c:pt>
                <c:pt idx="5549">
                  <c:v>2.3922522522522525</c:v>
                </c:pt>
                <c:pt idx="5550">
                  <c:v>2.3918212934606378</c:v>
                </c:pt>
                <c:pt idx="5551">
                  <c:v>2.3913904899135447</c:v>
                </c:pt>
                <c:pt idx="5552">
                  <c:v>2.3909598415271023</c:v>
                </c:pt>
                <c:pt idx="5553">
                  <c:v>2.390529348217501</c:v>
                </c:pt>
                <c:pt idx="5554">
                  <c:v>2.39009900990099</c:v>
                </c:pt>
                <c:pt idx="5555">
                  <c:v>2.3896688264938803</c:v>
                </c:pt>
                <c:pt idx="5556">
                  <c:v>2.3892387979125429</c:v>
                </c:pt>
                <c:pt idx="5557">
                  <c:v>2.3888089240734076</c:v>
                </c:pt>
                <c:pt idx="5558">
                  <c:v>2.3883792048929662</c:v>
                </c:pt>
                <c:pt idx="5559">
                  <c:v>2.3879496402877698</c:v>
                </c:pt>
                <c:pt idx="5560">
                  <c:v>2.3875202301744292</c:v>
                </c:pt>
                <c:pt idx="5561">
                  <c:v>2.3870909744696154</c:v>
                </c:pt>
                <c:pt idx="5562">
                  <c:v>2.3866618730900595</c:v>
                </c:pt>
                <c:pt idx="5563">
                  <c:v>2.3862329259525521</c:v>
                </c:pt>
                <c:pt idx="5564">
                  <c:v>2.3858041329739441</c:v>
                </c:pt>
                <c:pt idx="5565">
                  <c:v>2.3853754940711465</c:v>
                </c:pt>
                <c:pt idx="5566">
                  <c:v>2.3849470091611282</c:v>
                </c:pt>
                <c:pt idx="5567">
                  <c:v>2.3845186781609193</c:v>
                </c:pt>
                <c:pt idx="5568">
                  <c:v>2.3840905009876101</c:v>
                </c:pt>
                <c:pt idx="5569">
                  <c:v>2.3836624775583481</c:v>
                </c:pt>
                <c:pt idx="5570">
                  <c:v>2.3832346077903428</c:v>
                </c:pt>
                <c:pt idx="5571">
                  <c:v>2.3828068916008616</c:v>
                </c:pt>
                <c:pt idx="5572">
                  <c:v>2.3823793289072315</c:v>
                </c:pt>
                <c:pt idx="5573">
                  <c:v>2.3819519196268391</c:v>
                </c:pt>
                <c:pt idx="5574">
                  <c:v>2.3815246636771299</c:v>
                </c:pt>
                <c:pt idx="5575">
                  <c:v>2.3810975609756095</c:v>
                </c:pt>
                <c:pt idx="5576">
                  <c:v>2.3806706114398422</c:v>
                </c:pt>
                <c:pt idx="5577">
                  <c:v>2.3802438149874505</c:v>
                </c:pt>
                <c:pt idx="5578">
                  <c:v>2.3798171715361174</c:v>
                </c:pt>
                <c:pt idx="5579">
                  <c:v>2.3793906810035841</c:v>
                </c:pt>
                <c:pt idx="5580">
                  <c:v>2.3789643433076511</c:v>
                </c:pt>
                <c:pt idx="5581">
                  <c:v>2.3785381583661769</c:v>
                </c:pt>
                <c:pt idx="5582">
                  <c:v>2.3781121260970806</c:v>
                </c:pt>
                <c:pt idx="5583">
                  <c:v>2.3776862464183379</c:v>
                </c:pt>
                <c:pt idx="5584">
                  <c:v>2.3772605192479856</c:v>
                </c:pt>
                <c:pt idx="5585">
                  <c:v>2.3768349445041173</c:v>
                </c:pt>
                <c:pt idx="5586">
                  <c:v>2.3764095221048862</c:v>
                </c:pt>
                <c:pt idx="5587">
                  <c:v>2.3759842519685042</c:v>
                </c:pt>
                <c:pt idx="5588">
                  <c:v>2.3755591340132405</c:v>
                </c:pt>
                <c:pt idx="5589">
                  <c:v>2.3751341681574241</c:v>
                </c:pt>
                <c:pt idx="5590">
                  <c:v>2.374709354319442</c:v>
                </c:pt>
                <c:pt idx="5591">
                  <c:v>2.3742846924177394</c:v>
                </c:pt>
                <c:pt idx="5592">
                  <c:v>2.3738601823708207</c:v>
                </c:pt>
                <c:pt idx="5593">
                  <c:v>2.3734358240972471</c:v>
                </c:pt>
                <c:pt idx="5594">
                  <c:v>2.373011617515639</c:v>
                </c:pt>
                <c:pt idx="5595">
                  <c:v>2.3725875625446746</c:v>
                </c:pt>
                <c:pt idx="5596">
                  <c:v>2.3721636591030908</c:v>
                </c:pt>
                <c:pt idx="5597">
                  <c:v>2.3717399071096819</c:v>
                </c:pt>
                <c:pt idx="5598">
                  <c:v>2.3713163064833007</c:v>
                </c:pt>
                <c:pt idx="5599">
                  <c:v>2.3708928571428571</c:v>
                </c:pt>
                <c:pt idx="5600">
                  <c:v>2.3704695590073199</c:v>
                </c:pt>
                <c:pt idx="5601">
                  <c:v>2.3700464119957156</c:v>
                </c:pt>
                <c:pt idx="5602">
                  <c:v>2.3696234160271281</c:v>
                </c:pt>
                <c:pt idx="5603">
                  <c:v>2.3692005710206994</c:v>
                </c:pt>
                <c:pt idx="5604">
                  <c:v>2.3687778768956287</c:v>
                </c:pt>
                <c:pt idx="5605">
                  <c:v>2.3683553335711736</c:v>
                </c:pt>
                <c:pt idx="5606">
                  <c:v>2.3679329409666487</c:v>
                </c:pt>
                <c:pt idx="5607">
                  <c:v>2.3675106990014267</c:v>
                </c:pt>
                <c:pt idx="5608">
                  <c:v>2.3670886075949369</c:v>
                </c:pt>
                <c:pt idx="5609">
                  <c:v>2.3666666666666667</c:v>
                </c:pt>
                <c:pt idx="5610">
                  <c:v>2.366244876136161</c:v>
                </c:pt>
                <c:pt idx="5611">
                  <c:v>2.3658232359230222</c:v>
                </c:pt>
                <c:pt idx="5612">
                  <c:v>2.365401745946909</c:v>
                </c:pt>
                <c:pt idx="5613">
                  <c:v>2.3649804061275383</c:v>
                </c:pt>
                <c:pt idx="5614">
                  <c:v>2.3645592163846838</c:v>
                </c:pt>
                <c:pt idx="5615">
                  <c:v>2.3641381766381766</c:v>
                </c:pt>
                <c:pt idx="5616">
                  <c:v>2.3637172868079044</c:v>
                </c:pt>
                <c:pt idx="5617">
                  <c:v>2.363296546813813</c:v>
                </c:pt>
                <c:pt idx="5618">
                  <c:v>2.3628759565759032</c:v>
                </c:pt>
                <c:pt idx="5619">
                  <c:v>2.3624555160142351</c:v>
                </c:pt>
                <c:pt idx="5620">
                  <c:v>2.3620352250489236</c:v>
                </c:pt>
                <c:pt idx="5621">
                  <c:v>2.3616150836001424</c:v>
                </c:pt>
                <c:pt idx="5622">
                  <c:v>2.3611950915881201</c:v>
                </c:pt>
                <c:pt idx="5623">
                  <c:v>2.3607752489331437</c:v>
                </c:pt>
                <c:pt idx="5624">
                  <c:v>2.3603555555555555</c:v>
                </c:pt>
                <c:pt idx="5625">
                  <c:v>2.3599360113757553</c:v>
                </c:pt>
                <c:pt idx="5626">
                  <c:v>2.3595166163141994</c:v>
                </c:pt>
                <c:pt idx="5627">
                  <c:v>2.3590973702914</c:v>
                </c:pt>
                <c:pt idx="5628">
                  <c:v>2.3586782732279268</c:v>
                </c:pt>
                <c:pt idx="5629">
                  <c:v>2.3582593250444051</c:v>
                </c:pt>
                <c:pt idx="5630">
                  <c:v>2.3578405256615165</c:v>
                </c:pt>
                <c:pt idx="5631">
                  <c:v>2.357421875</c:v>
                </c:pt>
                <c:pt idx="5632">
                  <c:v>2.3570033729806497</c:v>
                </c:pt>
                <c:pt idx="5633">
                  <c:v>2.3565850195243168</c:v>
                </c:pt>
                <c:pt idx="5634">
                  <c:v>2.3561668145519077</c:v>
                </c:pt>
                <c:pt idx="5635">
                  <c:v>2.3557487579843861</c:v>
                </c:pt>
                <c:pt idx="5636">
                  <c:v>2.3553308497427712</c:v>
                </c:pt>
                <c:pt idx="5637">
                  <c:v>2.3549130897481376</c:v>
                </c:pt>
                <c:pt idx="5638">
                  <c:v>2.3544954779216174</c:v>
                </c:pt>
                <c:pt idx="5639">
                  <c:v>2.3540780141843971</c:v>
                </c:pt>
                <c:pt idx="5640">
                  <c:v>2.3536606984577202</c:v>
                </c:pt>
                <c:pt idx="5641">
                  <c:v>2.3532435306628856</c:v>
                </c:pt>
                <c:pt idx="5642">
                  <c:v>2.3528265107212474</c:v>
                </c:pt>
                <c:pt idx="5643">
                  <c:v>2.3524096385542168</c:v>
                </c:pt>
                <c:pt idx="5644">
                  <c:v>2.3519929140832594</c:v>
                </c:pt>
                <c:pt idx="5645">
                  <c:v>2.3515763372298975</c:v>
                </c:pt>
                <c:pt idx="5646">
                  <c:v>2.3511599079157075</c:v>
                </c:pt>
                <c:pt idx="5647">
                  <c:v>2.3507436260623229</c:v>
                </c:pt>
                <c:pt idx="5648">
                  <c:v>2.3503274915914321</c:v>
                </c:pt>
                <c:pt idx="5649">
                  <c:v>2.3499115044247789</c:v>
                </c:pt>
                <c:pt idx="5650">
                  <c:v>2.349495664484162</c:v>
                </c:pt>
                <c:pt idx="5651">
                  <c:v>2.3490799716914368</c:v>
                </c:pt>
                <c:pt idx="5652">
                  <c:v>2.3486644259685123</c:v>
                </c:pt>
                <c:pt idx="5653">
                  <c:v>2.3482490272373542</c:v>
                </c:pt>
                <c:pt idx="5654">
                  <c:v>2.3478337754199825</c:v>
                </c:pt>
                <c:pt idx="5655">
                  <c:v>2.3474186704384725</c:v>
                </c:pt>
                <c:pt idx="5656">
                  <c:v>2.347003712214955</c:v>
                </c:pt>
                <c:pt idx="5657">
                  <c:v>2.3465889006716156</c:v>
                </c:pt>
                <c:pt idx="5658">
                  <c:v>2.3461742357306945</c:v>
                </c:pt>
                <c:pt idx="5659">
                  <c:v>2.3457597173144875</c:v>
                </c:pt>
                <c:pt idx="5660">
                  <c:v>2.3453453453453452</c:v>
                </c:pt>
                <c:pt idx="5661">
                  <c:v>2.3449311197456728</c:v>
                </c:pt>
                <c:pt idx="5662">
                  <c:v>2.3445170404379305</c:v>
                </c:pt>
                <c:pt idx="5663">
                  <c:v>2.3441031073446328</c:v>
                </c:pt>
                <c:pt idx="5664">
                  <c:v>2.3436893203883495</c:v>
                </c:pt>
                <c:pt idx="5665">
                  <c:v>2.3432756794917049</c:v>
                </c:pt>
                <c:pt idx="5666">
                  <c:v>2.3428621845773776</c:v>
                </c:pt>
                <c:pt idx="5667">
                  <c:v>2.3424488355681015</c:v>
                </c:pt>
                <c:pt idx="5668">
                  <c:v>2.3420356323866645</c:v>
                </c:pt>
                <c:pt idx="5669">
                  <c:v>2.3416225749559083</c:v>
                </c:pt>
                <c:pt idx="5670">
                  <c:v>2.3412096631987303</c:v>
                </c:pt>
                <c:pt idx="5671">
                  <c:v>2.3407968970380817</c:v>
                </c:pt>
                <c:pt idx="5672">
                  <c:v>2.3403842763969682</c:v>
                </c:pt>
                <c:pt idx="5673">
                  <c:v>2.3399718011984492</c:v>
                </c:pt>
                <c:pt idx="5674">
                  <c:v>2.3395594713656389</c:v>
                </c:pt>
                <c:pt idx="5675">
                  <c:v>2.3391472868217056</c:v>
                </c:pt>
                <c:pt idx="5676">
                  <c:v>2.3387352474898715</c:v>
                </c:pt>
                <c:pt idx="5677">
                  <c:v>2.3383233532934131</c:v>
                </c:pt>
                <c:pt idx="5678">
                  <c:v>2.3379116041556611</c:v>
                </c:pt>
                <c:pt idx="5679">
                  <c:v>2.3374999999999999</c:v>
                </c:pt>
                <c:pt idx="5680">
                  <c:v>2.337088540749868</c:v>
                </c:pt>
                <c:pt idx="5681">
                  <c:v>2.3366772263287574</c:v>
                </c:pt>
                <c:pt idx="5682">
                  <c:v>2.3362660566602145</c:v>
                </c:pt>
                <c:pt idx="5683">
                  <c:v>2.3358550316678395</c:v>
                </c:pt>
                <c:pt idx="5684">
                  <c:v>2.3354441512752859</c:v>
                </c:pt>
                <c:pt idx="5685">
                  <c:v>2.3350334154062611</c:v>
                </c:pt>
                <c:pt idx="5686">
                  <c:v>2.3346228239845259</c:v>
                </c:pt>
                <c:pt idx="5687">
                  <c:v>2.334212376933896</c:v>
                </c:pt>
                <c:pt idx="5688">
                  <c:v>2.3338020741782386</c:v>
                </c:pt>
                <c:pt idx="5689">
                  <c:v>2.3333919156414762</c:v>
                </c:pt>
                <c:pt idx="5690">
                  <c:v>2.3329819012475839</c:v>
                </c:pt>
                <c:pt idx="5691">
                  <c:v>2.3325720309205904</c:v>
                </c:pt>
                <c:pt idx="5692">
                  <c:v>2.3321623045845774</c:v>
                </c:pt>
                <c:pt idx="5693">
                  <c:v>2.3317527221636811</c:v>
                </c:pt>
                <c:pt idx="5694">
                  <c:v>2.3313432835820898</c:v>
                </c:pt>
                <c:pt idx="5695">
                  <c:v>2.3309339887640448</c:v>
                </c:pt>
                <c:pt idx="5696">
                  <c:v>2.3305248376338423</c:v>
                </c:pt>
                <c:pt idx="5697">
                  <c:v>2.33011583011583</c:v>
                </c:pt>
                <c:pt idx="5698">
                  <c:v>2.3297069661344096</c:v>
                </c:pt>
                <c:pt idx="5699">
                  <c:v>2.329298245614035</c:v>
                </c:pt>
                <c:pt idx="5700">
                  <c:v>2.328889668479214</c:v>
                </c:pt>
                <c:pt idx="5701">
                  <c:v>2.3284812346545074</c:v>
                </c:pt>
                <c:pt idx="5702">
                  <c:v>2.3280729440645276</c:v>
                </c:pt>
                <c:pt idx="5703">
                  <c:v>2.327664796633941</c:v>
                </c:pt>
                <c:pt idx="5704">
                  <c:v>2.327256792287467</c:v>
                </c:pt>
                <c:pt idx="5705">
                  <c:v>2.3268489309498772</c:v>
                </c:pt>
                <c:pt idx="5706">
                  <c:v>2.3264412125459963</c:v>
                </c:pt>
                <c:pt idx="5707">
                  <c:v>2.3260336370007009</c:v>
                </c:pt>
                <c:pt idx="5708">
                  <c:v>2.3256262042389211</c:v>
                </c:pt>
                <c:pt idx="5709">
                  <c:v>2.3252189141856392</c:v>
                </c:pt>
                <c:pt idx="5710">
                  <c:v>2.3248117667658903</c:v>
                </c:pt>
                <c:pt idx="5711">
                  <c:v>2.3244047619047619</c:v>
                </c:pt>
                <c:pt idx="5712">
                  <c:v>2.3239978995273938</c:v>
                </c:pt>
                <c:pt idx="5713">
                  <c:v>2.3235911795589779</c:v>
                </c:pt>
                <c:pt idx="5714">
                  <c:v>2.3231846019247593</c:v>
                </c:pt>
                <c:pt idx="5715">
                  <c:v>2.3227781665500351</c:v>
                </c:pt>
                <c:pt idx="5716">
                  <c:v>2.3223718733601539</c:v>
                </c:pt>
                <c:pt idx="5717">
                  <c:v>2.3219657222805177</c:v>
                </c:pt>
                <c:pt idx="5718">
                  <c:v>2.3215597132365797</c:v>
                </c:pt>
                <c:pt idx="5719">
                  <c:v>2.3211538461538463</c:v>
                </c:pt>
                <c:pt idx="5720">
                  <c:v>2.3207481209578744</c:v>
                </c:pt>
                <c:pt idx="5721">
                  <c:v>2.3203425375742746</c:v>
                </c:pt>
                <c:pt idx="5722">
                  <c:v>2.3199370959287089</c:v>
                </c:pt>
                <c:pt idx="5723">
                  <c:v>2.3195317959468902</c:v>
                </c:pt>
                <c:pt idx="5724">
                  <c:v>2.3191266375545854</c:v>
                </c:pt>
                <c:pt idx="5725">
                  <c:v>2.3187216206776111</c:v>
                </c:pt>
                <c:pt idx="5726">
                  <c:v>2.318316745241837</c:v>
                </c:pt>
                <c:pt idx="5727">
                  <c:v>2.3179120111731844</c:v>
                </c:pt>
                <c:pt idx="5728">
                  <c:v>2.3175074183976263</c:v>
                </c:pt>
                <c:pt idx="5729">
                  <c:v>2.3171029668411869</c:v>
                </c:pt>
                <c:pt idx="5730">
                  <c:v>2.3166986564299425</c:v>
                </c:pt>
                <c:pt idx="5731">
                  <c:v>2.3162944870900208</c:v>
                </c:pt>
                <c:pt idx="5732">
                  <c:v>2.3158904587476017</c:v>
                </c:pt>
                <c:pt idx="5733">
                  <c:v>2.3154865713289152</c:v>
                </c:pt>
                <c:pt idx="5734">
                  <c:v>2.315082824760244</c:v>
                </c:pt>
                <c:pt idx="5735">
                  <c:v>2.3146792189679219</c:v>
                </c:pt>
                <c:pt idx="5736">
                  <c:v>2.3142757538783338</c:v>
                </c:pt>
                <c:pt idx="5737">
                  <c:v>2.3138724294179158</c:v>
                </c:pt>
                <c:pt idx="5738">
                  <c:v>2.3134692455131556</c:v>
                </c:pt>
                <c:pt idx="5739">
                  <c:v>2.3130662020905923</c:v>
                </c:pt>
                <c:pt idx="5740">
                  <c:v>2.3126632990768159</c:v>
                </c:pt>
                <c:pt idx="5741">
                  <c:v>2.3122605363984676</c:v>
                </c:pt>
                <c:pt idx="5742">
                  <c:v>2.3118579139822391</c:v>
                </c:pt>
                <c:pt idx="5743">
                  <c:v>2.3114554317548746</c:v>
                </c:pt>
                <c:pt idx="5744">
                  <c:v>2.3110530896431678</c:v>
                </c:pt>
                <c:pt idx="5745">
                  <c:v>2.3106508875739644</c:v>
                </c:pt>
                <c:pt idx="5746">
                  <c:v>2.3102488254741602</c:v>
                </c:pt>
                <c:pt idx="5747">
                  <c:v>2.309846903270703</c:v>
                </c:pt>
                <c:pt idx="5748">
                  <c:v>2.3094451208905897</c:v>
                </c:pt>
                <c:pt idx="5749">
                  <c:v>2.3090434782608695</c:v>
                </c:pt>
                <c:pt idx="5750">
                  <c:v>2.308641975308642</c:v>
                </c:pt>
                <c:pt idx="5751">
                  <c:v>2.308240611961057</c:v>
                </c:pt>
                <c:pt idx="5752">
                  <c:v>2.3078393881453154</c:v>
                </c:pt>
                <c:pt idx="5753">
                  <c:v>2.3074383037886688</c:v>
                </c:pt>
                <c:pt idx="5754">
                  <c:v>2.3070373588184188</c:v>
                </c:pt>
                <c:pt idx="5755">
                  <c:v>2.3066365531619182</c:v>
                </c:pt>
                <c:pt idx="5756">
                  <c:v>2.3062358867465695</c:v>
                </c:pt>
                <c:pt idx="5757">
                  <c:v>2.3058353594998264</c:v>
                </c:pt>
                <c:pt idx="5758">
                  <c:v>2.3054349713491926</c:v>
                </c:pt>
                <c:pt idx="5759">
                  <c:v>2.3050347222222221</c:v>
                </c:pt>
                <c:pt idx="5760">
                  <c:v>2.3046346120465198</c:v>
                </c:pt>
                <c:pt idx="5761">
                  <c:v>2.3042346407497396</c:v>
                </c:pt>
                <c:pt idx="5762">
                  <c:v>2.303834808259587</c:v>
                </c:pt>
                <c:pt idx="5763">
                  <c:v>2.303435114503817</c:v>
                </c:pt>
                <c:pt idx="5764">
                  <c:v>2.3030355594102341</c:v>
                </c:pt>
                <c:pt idx="5765">
                  <c:v>2.3026361429066946</c:v>
                </c:pt>
                <c:pt idx="5766">
                  <c:v>2.3022368649211029</c:v>
                </c:pt>
                <c:pt idx="5767">
                  <c:v>2.3018377253814148</c:v>
                </c:pt>
                <c:pt idx="5768">
                  <c:v>2.3014387242156351</c:v>
                </c:pt>
                <c:pt idx="5769">
                  <c:v>2.3010398613518199</c:v>
                </c:pt>
                <c:pt idx="5770">
                  <c:v>2.300641136718073</c:v>
                </c:pt>
                <c:pt idx="5771">
                  <c:v>2.3002425502425501</c:v>
                </c:pt>
                <c:pt idx="5772">
                  <c:v>2.2998441018534557</c:v>
                </c:pt>
                <c:pt idx="5773">
                  <c:v>2.299445791479044</c:v>
                </c:pt>
                <c:pt idx="5774">
                  <c:v>2.2990476190476192</c:v>
                </c:pt>
                <c:pt idx="5775">
                  <c:v>2.2986495844875345</c:v>
                </c:pt>
                <c:pt idx="5776">
                  <c:v>2.2982516877271939</c:v>
                </c:pt>
                <c:pt idx="5777">
                  <c:v>2.2978539286950501</c:v>
                </c:pt>
                <c:pt idx="5778">
                  <c:v>2.2974563073196053</c:v>
                </c:pt>
                <c:pt idx="5779">
                  <c:v>2.2970588235294116</c:v>
                </c:pt>
                <c:pt idx="5780">
                  <c:v>2.2966614772530702</c:v>
                </c:pt>
                <c:pt idx="5781">
                  <c:v>2.296264268419232</c:v>
                </c:pt>
                <c:pt idx="5782">
                  <c:v>2.2958671969565971</c:v>
                </c:pt>
                <c:pt idx="5783">
                  <c:v>2.2954702627939141</c:v>
                </c:pt>
                <c:pt idx="5784">
                  <c:v>2.2950734658599825</c:v>
                </c:pt>
                <c:pt idx="5785">
                  <c:v>2.29467680608365</c:v>
                </c:pt>
                <c:pt idx="5786">
                  <c:v>2.2942802833938138</c:v>
                </c:pt>
                <c:pt idx="5787">
                  <c:v>2.2938838977194194</c:v>
                </c:pt>
                <c:pt idx="5788">
                  <c:v>2.2934876489894629</c:v>
                </c:pt>
                <c:pt idx="5789">
                  <c:v>2.2930915371329879</c:v>
                </c:pt>
                <c:pt idx="5790">
                  <c:v>2.2926955620790883</c:v>
                </c:pt>
                <c:pt idx="5791">
                  <c:v>2.2922997237569063</c:v>
                </c:pt>
                <c:pt idx="5792">
                  <c:v>2.2919040220956326</c:v>
                </c:pt>
                <c:pt idx="5793">
                  <c:v>2.2915084570245079</c:v>
                </c:pt>
                <c:pt idx="5794">
                  <c:v>2.2911130284728216</c:v>
                </c:pt>
                <c:pt idx="5795">
                  <c:v>2.2907177363699103</c:v>
                </c:pt>
                <c:pt idx="5796">
                  <c:v>2.2903225806451615</c:v>
                </c:pt>
                <c:pt idx="5797">
                  <c:v>2.2899275612280094</c:v>
                </c:pt>
                <c:pt idx="5798">
                  <c:v>2.2895326780479395</c:v>
                </c:pt>
                <c:pt idx="5799">
                  <c:v>2.2891379310344826</c:v>
                </c:pt>
                <c:pt idx="5800">
                  <c:v>2.2887433201172214</c:v>
                </c:pt>
                <c:pt idx="5801">
                  <c:v>2.2883488452257841</c:v>
                </c:pt>
                <c:pt idx="5802">
                  <c:v>2.2879545062898501</c:v>
                </c:pt>
                <c:pt idx="5803">
                  <c:v>2.2875603032391454</c:v>
                </c:pt>
                <c:pt idx="5804">
                  <c:v>2.2871662360034453</c:v>
                </c:pt>
                <c:pt idx="5805">
                  <c:v>2.2867723045125734</c:v>
                </c:pt>
                <c:pt idx="5806">
                  <c:v>2.286378508696401</c:v>
                </c:pt>
                <c:pt idx="5807">
                  <c:v>2.2859848484848486</c:v>
                </c:pt>
                <c:pt idx="5808">
                  <c:v>2.2855913238078842</c:v>
                </c:pt>
                <c:pt idx="5809">
                  <c:v>2.2851979345955251</c:v>
                </c:pt>
                <c:pt idx="5810">
                  <c:v>2.2848046807778353</c:v>
                </c:pt>
                <c:pt idx="5811">
                  <c:v>2.2844115622849279</c:v>
                </c:pt>
                <c:pt idx="5812">
                  <c:v>2.2840185790469638</c:v>
                </c:pt>
                <c:pt idx="5813">
                  <c:v>2.2836257309941521</c:v>
                </c:pt>
                <c:pt idx="5814">
                  <c:v>2.2832330180567499</c:v>
                </c:pt>
                <c:pt idx="5815">
                  <c:v>2.2828404401650619</c:v>
                </c:pt>
                <c:pt idx="5816">
                  <c:v>2.2824479972494411</c:v>
                </c:pt>
                <c:pt idx="5817">
                  <c:v>2.2820556892402886</c:v>
                </c:pt>
                <c:pt idx="5818">
                  <c:v>2.2816635160680527</c:v>
                </c:pt>
                <c:pt idx="5819">
                  <c:v>2.2812714776632301</c:v>
                </c:pt>
                <c:pt idx="5820">
                  <c:v>2.2808795739563648</c:v>
                </c:pt>
                <c:pt idx="5821">
                  <c:v>2.2804878048780486</c:v>
                </c:pt>
                <c:pt idx="5822">
                  <c:v>2.2800961703589215</c:v>
                </c:pt>
                <c:pt idx="5823">
                  <c:v>2.2797046703296702</c:v>
                </c:pt>
                <c:pt idx="5824">
                  <c:v>2.2793133047210299</c:v>
                </c:pt>
                <c:pt idx="5825">
                  <c:v>2.2789220734637832</c:v>
                </c:pt>
                <c:pt idx="5826">
                  <c:v>2.2785309764887591</c:v>
                </c:pt>
                <c:pt idx="5827">
                  <c:v>2.2781400137268362</c:v>
                </c:pt>
                <c:pt idx="5828">
                  <c:v>2.277749185108938</c:v>
                </c:pt>
                <c:pt idx="5829">
                  <c:v>2.2773584905660376</c:v>
                </c:pt>
                <c:pt idx="5830">
                  <c:v>2.2769679300291545</c:v>
                </c:pt>
                <c:pt idx="5831">
                  <c:v>2.2765775034293552</c:v>
                </c:pt>
                <c:pt idx="5832">
                  <c:v>2.2761872106977541</c:v>
                </c:pt>
                <c:pt idx="5833">
                  <c:v>2.2757970517655126</c:v>
                </c:pt>
                <c:pt idx="5834">
                  <c:v>2.2754070265638391</c:v>
                </c:pt>
                <c:pt idx="5835">
                  <c:v>2.2750171350239889</c:v>
                </c:pt>
                <c:pt idx="5836">
                  <c:v>2.2746273770772656</c:v>
                </c:pt>
                <c:pt idx="5837">
                  <c:v>2.274237752655019</c:v>
                </c:pt>
                <c:pt idx="5838">
                  <c:v>2.2738482616886455</c:v>
                </c:pt>
                <c:pt idx="5839">
                  <c:v>2.2734589041095892</c:v>
                </c:pt>
                <c:pt idx="5840">
                  <c:v>2.2730696798493408</c:v>
                </c:pt>
                <c:pt idx="5841">
                  <c:v>2.2726805888394384</c:v>
                </c:pt>
                <c:pt idx="5842">
                  <c:v>2.2722916310114667</c:v>
                </c:pt>
                <c:pt idx="5843">
                  <c:v>2.271902806297057</c:v>
                </c:pt>
                <c:pt idx="5844">
                  <c:v>2.271514114627887</c:v>
                </c:pt>
                <c:pt idx="5845">
                  <c:v>2.2711255559356824</c:v>
                </c:pt>
                <c:pt idx="5846">
                  <c:v>2.2707371301522148</c:v>
                </c:pt>
                <c:pt idx="5847">
                  <c:v>2.2703488372093021</c:v>
                </c:pt>
                <c:pt idx="5848">
                  <c:v>2.2699606770388101</c:v>
                </c:pt>
                <c:pt idx="5849">
                  <c:v>2.2695726495726496</c:v>
                </c:pt>
                <c:pt idx="5850">
                  <c:v>2.269184754742779</c:v>
                </c:pt>
                <c:pt idx="5851">
                  <c:v>2.268796992481203</c:v>
                </c:pt>
                <c:pt idx="5852">
                  <c:v>2.2684093627199728</c:v>
                </c:pt>
                <c:pt idx="5853">
                  <c:v>2.2680218653911854</c:v>
                </c:pt>
                <c:pt idx="5854">
                  <c:v>2.2676345004269853</c:v>
                </c:pt>
                <c:pt idx="5855">
                  <c:v>2.2672472677595628</c:v>
                </c:pt>
                <c:pt idx="5856">
                  <c:v>2.2668601673211541</c:v>
                </c:pt>
                <c:pt idx="5857">
                  <c:v>2.2664731990440425</c:v>
                </c:pt>
                <c:pt idx="5858">
                  <c:v>2.2660863628605563</c:v>
                </c:pt>
                <c:pt idx="5859">
                  <c:v>2.2656996587030718</c:v>
                </c:pt>
                <c:pt idx="5860">
                  <c:v>2.2653130865040096</c:v>
                </c:pt>
                <c:pt idx="5861">
                  <c:v>2.2649266461958377</c:v>
                </c:pt>
                <c:pt idx="5862">
                  <c:v>2.2645403377110696</c:v>
                </c:pt>
                <c:pt idx="5863">
                  <c:v>2.2641541609822649</c:v>
                </c:pt>
                <c:pt idx="5864">
                  <c:v>2.2637681159420291</c:v>
                </c:pt>
                <c:pt idx="5865">
                  <c:v>2.2633822025230139</c:v>
                </c:pt>
                <c:pt idx="5866">
                  <c:v>2.2629964206579172</c:v>
                </c:pt>
                <c:pt idx="5867">
                  <c:v>2.262610770279482</c:v>
                </c:pt>
                <c:pt idx="5868">
                  <c:v>2.2622252513204977</c:v>
                </c:pt>
                <c:pt idx="5869">
                  <c:v>2.2618398637137989</c:v>
                </c:pt>
                <c:pt idx="5870">
                  <c:v>2.2614546073922672</c:v>
                </c:pt>
                <c:pt idx="5871">
                  <c:v>2.2610694822888284</c:v>
                </c:pt>
                <c:pt idx="5872">
                  <c:v>2.2606844883364547</c:v>
                </c:pt>
                <c:pt idx="5873">
                  <c:v>2.2602996254681647</c:v>
                </c:pt>
                <c:pt idx="5874">
                  <c:v>2.2599148936170215</c:v>
                </c:pt>
                <c:pt idx="5875">
                  <c:v>2.2595302927161334</c:v>
                </c:pt>
                <c:pt idx="5876">
                  <c:v>2.2591458226986556</c:v>
                </c:pt>
                <c:pt idx="5877">
                  <c:v>2.2587614834977883</c:v>
                </c:pt>
                <c:pt idx="5878">
                  <c:v>2.2583772750467768</c:v>
                </c:pt>
                <c:pt idx="5879">
                  <c:v>2.2579931972789113</c:v>
                </c:pt>
                <c:pt idx="5880">
                  <c:v>2.2576092501275293</c:v>
                </c:pt>
                <c:pt idx="5881">
                  <c:v>2.2572254335260116</c:v>
                </c:pt>
                <c:pt idx="5882">
                  <c:v>2.2568417474077851</c:v>
                </c:pt>
                <c:pt idx="5883">
                  <c:v>2.2564581917063222</c:v>
                </c:pt>
                <c:pt idx="5884">
                  <c:v>2.2560747663551401</c:v>
                </c:pt>
                <c:pt idx="5885">
                  <c:v>2.2556914712878013</c:v>
                </c:pt>
                <c:pt idx="5886">
                  <c:v>2.255308306437914</c:v>
                </c:pt>
                <c:pt idx="5887">
                  <c:v>2.2549252717391304</c:v>
                </c:pt>
                <c:pt idx="5888">
                  <c:v>2.2545423671251488</c:v>
                </c:pt>
                <c:pt idx="5889">
                  <c:v>2.2541595925297115</c:v>
                </c:pt>
                <c:pt idx="5890">
                  <c:v>2.2537769478866068</c:v>
                </c:pt>
                <c:pt idx="5891">
                  <c:v>2.2533944331296674</c:v>
                </c:pt>
                <c:pt idx="5892">
                  <c:v>2.2530120481927711</c:v>
                </c:pt>
                <c:pt idx="5893">
                  <c:v>2.2526297930098407</c:v>
                </c:pt>
                <c:pt idx="5894">
                  <c:v>2.2522476675148431</c:v>
                </c:pt>
                <c:pt idx="5895">
                  <c:v>2.2518656716417911</c:v>
                </c:pt>
                <c:pt idx="5896">
                  <c:v>2.2514838053247415</c:v>
                </c:pt>
                <c:pt idx="5897">
                  <c:v>2.2511020684977958</c:v>
                </c:pt>
                <c:pt idx="5898">
                  <c:v>2.250720461095101</c:v>
                </c:pt>
                <c:pt idx="5899">
                  <c:v>2.2503389830508476</c:v>
                </c:pt>
                <c:pt idx="5900">
                  <c:v>2.2499576342992711</c:v>
                </c:pt>
                <c:pt idx="5901">
                  <c:v>2.2495764147746526</c:v>
                </c:pt>
                <c:pt idx="5902">
                  <c:v>2.2491953244113163</c:v>
                </c:pt>
                <c:pt idx="5903">
                  <c:v>2.2488143631436315</c:v>
                </c:pt>
                <c:pt idx="5904">
                  <c:v>2.2484335309060119</c:v>
                </c:pt>
                <c:pt idx="5905">
                  <c:v>2.2480528276329155</c:v>
                </c:pt>
                <c:pt idx="5906">
                  <c:v>2.2476722532588456</c:v>
                </c:pt>
                <c:pt idx="5907">
                  <c:v>2.2472918077183479</c:v>
                </c:pt>
                <c:pt idx="5908">
                  <c:v>2.2469114909460144</c:v>
                </c:pt>
                <c:pt idx="5909">
                  <c:v>2.2465313028764804</c:v>
                </c:pt>
                <c:pt idx="5910">
                  <c:v>2.2461512434444257</c:v>
                </c:pt>
                <c:pt idx="5911">
                  <c:v>2.2457713125845737</c:v>
                </c:pt>
                <c:pt idx="5912">
                  <c:v>2.245391510231693</c:v>
                </c:pt>
                <c:pt idx="5913">
                  <c:v>2.2450118363205953</c:v>
                </c:pt>
                <c:pt idx="5914">
                  <c:v>2.2446322907861371</c:v>
                </c:pt>
                <c:pt idx="5915">
                  <c:v>2.2442528735632186</c:v>
                </c:pt>
                <c:pt idx="5916">
                  <c:v>2.2438735845867837</c:v>
                </c:pt>
                <c:pt idx="5917">
                  <c:v>2.2434944237918217</c:v>
                </c:pt>
                <c:pt idx="5918">
                  <c:v>2.2431153911133639</c:v>
                </c:pt>
                <c:pt idx="5919">
                  <c:v>2.2427364864864865</c:v>
                </c:pt>
                <c:pt idx="5920">
                  <c:v>2.2423577098463099</c:v>
                </c:pt>
                <c:pt idx="5921">
                  <c:v>2.2419790611279975</c:v>
                </c:pt>
                <c:pt idx="5922">
                  <c:v>2.2416005402667567</c:v>
                </c:pt>
                <c:pt idx="5923">
                  <c:v>2.2412221471978393</c:v>
                </c:pt>
                <c:pt idx="5924">
                  <c:v>2.2408438818565402</c:v>
                </c:pt>
                <c:pt idx="5925">
                  <c:v>2.2404657441781977</c:v>
                </c:pt>
                <c:pt idx="5926">
                  <c:v>2.2400877340981946</c:v>
                </c:pt>
                <c:pt idx="5927">
                  <c:v>2.2397098515519569</c:v>
                </c:pt>
                <c:pt idx="5928">
                  <c:v>2.2393320964749535</c:v>
                </c:pt>
                <c:pt idx="5929">
                  <c:v>2.2389544688026981</c:v>
                </c:pt>
                <c:pt idx="5930">
                  <c:v>2.2385769684707468</c:v>
                </c:pt>
                <c:pt idx="5931">
                  <c:v>2.2381995954147</c:v>
                </c:pt>
                <c:pt idx="5932">
                  <c:v>2.2378223495702008</c:v>
                </c:pt>
                <c:pt idx="5933">
                  <c:v>2.2374452308729356</c:v>
                </c:pt>
                <c:pt idx="5934">
                  <c:v>2.2370682392586354</c:v>
                </c:pt>
                <c:pt idx="5935">
                  <c:v>2.236691374663073</c:v>
                </c:pt>
                <c:pt idx="5936">
                  <c:v>2.236314637022065</c:v>
                </c:pt>
                <c:pt idx="5937">
                  <c:v>2.2359380262714721</c:v>
                </c:pt>
                <c:pt idx="5938">
                  <c:v>2.2355615423471966</c:v>
                </c:pt>
                <c:pt idx="5939">
                  <c:v>2.2351851851851854</c:v>
                </c:pt>
                <c:pt idx="5940">
                  <c:v>2.2348089547214274</c:v>
                </c:pt>
                <c:pt idx="5941">
                  <c:v>2.2344328508919555</c:v>
                </c:pt>
                <c:pt idx="5942">
                  <c:v>2.2340568736328454</c:v>
                </c:pt>
                <c:pt idx="5943">
                  <c:v>2.2336810228802153</c:v>
                </c:pt>
                <c:pt idx="5944">
                  <c:v>2.2333052985702269</c:v>
                </c:pt>
                <c:pt idx="5945">
                  <c:v>2.2329297006390849</c:v>
                </c:pt>
                <c:pt idx="5946">
                  <c:v>2.2325542290230369</c:v>
                </c:pt>
                <c:pt idx="5947">
                  <c:v>2.2321788836583725</c:v>
                </c:pt>
                <c:pt idx="5948">
                  <c:v>2.2318036644814256</c:v>
                </c:pt>
                <c:pt idx="5949">
                  <c:v>2.2314285714285713</c:v>
                </c:pt>
                <c:pt idx="5950">
                  <c:v>2.2310536044362292</c:v>
                </c:pt>
                <c:pt idx="5951">
                  <c:v>2.23067876344086</c:v>
                </c:pt>
                <c:pt idx="5952">
                  <c:v>2.2303040483789687</c:v>
                </c:pt>
                <c:pt idx="5953">
                  <c:v>2.2299294591871011</c:v>
                </c:pt>
                <c:pt idx="5954">
                  <c:v>2.229554995801847</c:v>
                </c:pt>
                <c:pt idx="5955">
                  <c:v>2.229180658159839</c:v>
                </c:pt>
                <c:pt idx="5956">
                  <c:v>2.2288064461977504</c:v>
                </c:pt>
                <c:pt idx="5957">
                  <c:v>2.2284323598522993</c:v>
                </c:pt>
                <c:pt idx="5958">
                  <c:v>2.2280583990602452</c:v>
                </c:pt>
                <c:pt idx="5959">
                  <c:v>2.2276845637583893</c:v>
                </c:pt>
                <c:pt idx="5960">
                  <c:v>2.2273108538835764</c:v>
                </c:pt>
                <c:pt idx="5961">
                  <c:v>2.2269372693726939</c:v>
                </c:pt>
                <c:pt idx="5962">
                  <c:v>2.2265638101626699</c:v>
                </c:pt>
                <c:pt idx="5963">
                  <c:v>2.2261904761904763</c:v>
                </c:pt>
                <c:pt idx="5964">
                  <c:v>2.2258172673931265</c:v>
                </c:pt>
                <c:pt idx="5965">
                  <c:v>2.225444183707677</c:v>
                </c:pt>
                <c:pt idx="5966">
                  <c:v>2.225071225071225</c:v>
                </c:pt>
                <c:pt idx="5967">
                  <c:v>2.2246983914209117</c:v>
                </c:pt>
                <c:pt idx="5968">
                  <c:v>2.2243256826939186</c:v>
                </c:pt>
                <c:pt idx="5969">
                  <c:v>2.2239530988274705</c:v>
                </c:pt>
                <c:pt idx="5970">
                  <c:v>2.2235806397588345</c:v>
                </c:pt>
                <c:pt idx="5971">
                  <c:v>2.223208305425318</c:v>
                </c:pt>
                <c:pt idx="5972">
                  <c:v>2.2228360957642725</c:v>
                </c:pt>
                <c:pt idx="5973">
                  <c:v>2.22246401071309</c:v>
                </c:pt>
                <c:pt idx="5974">
                  <c:v>2.2220920502092052</c:v>
                </c:pt>
                <c:pt idx="5975">
                  <c:v>2.2217202141900936</c:v>
                </c:pt>
                <c:pt idx="5976">
                  <c:v>2.2213485025932744</c:v>
                </c:pt>
                <c:pt idx="5977">
                  <c:v>2.2209769153563066</c:v>
                </c:pt>
                <c:pt idx="5978">
                  <c:v>2.220605452416792</c:v>
                </c:pt>
                <c:pt idx="5979">
                  <c:v>2.2202341137123747</c:v>
                </c:pt>
                <c:pt idx="5980">
                  <c:v>2.2198628991807392</c:v>
                </c:pt>
                <c:pt idx="5981">
                  <c:v>2.2194918087596123</c:v>
                </c:pt>
                <c:pt idx="5982">
                  <c:v>2.2191208423867623</c:v>
                </c:pt>
                <c:pt idx="5983">
                  <c:v>2.21875</c:v>
                </c:pt>
                <c:pt idx="5984">
                  <c:v>2.2183792815371763</c:v>
                </c:pt>
                <c:pt idx="5985">
                  <c:v>2.2180086869361846</c:v>
                </c:pt>
                <c:pt idx="5986">
                  <c:v>2.2176382161349593</c:v>
                </c:pt>
                <c:pt idx="5987">
                  <c:v>2.2172678690714762</c:v>
                </c:pt>
                <c:pt idx="5988">
                  <c:v>2.2168976456837535</c:v>
                </c:pt>
                <c:pt idx="5989">
                  <c:v>2.2165275459098499</c:v>
                </c:pt>
                <c:pt idx="5990">
                  <c:v>2.2161575696878653</c:v>
                </c:pt>
                <c:pt idx="5991">
                  <c:v>2.2157877169559415</c:v>
                </c:pt>
                <c:pt idx="5992">
                  <c:v>2.2154179876522608</c:v>
                </c:pt>
                <c:pt idx="5993">
                  <c:v>2.2150483817150484</c:v>
                </c:pt>
                <c:pt idx="5994">
                  <c:v>2.214678899082569</c:v>
                </c:pt>
                <c:pt idx="5995">
                  <c:v>2.2143095396931289</c:v>
                </c:pt>
                <c:pt idx="5996">
                  <c:v>2.2139403034850758</c:v>
                </c:pt>
                <c:pt idx="5997">
                  <c:v>2.2135711903967987</c:v>
                </c:pt>
                <c:pt idx="5998">
                  <c:v>2.213202200366728</c:v>
                </c:pt>
                <c:pt idx="5999">
                  <c:v>2.2128333333333332</c:v>
                </c:pt>
                <c:pt idx="6000">
                  <c:v>2.2124645892351276</c:v>
                </c:pt>
                <c:pt idx="6001">
                  <c:v>2.2120959680106633</c:v>
                </c:pt>
                <c:pt idx="6002">
                  <c:v>2.2117274695985341</c:v>
                </c:pt>
                <c:pt idx="6003">
                  <c:v>2.2113590939373751</c:v>
                </c:pt>
                <c:pt idx="6004">
                  <c:v>2.2109908409658616</c:v>
                </c:pt>
                <c:pt idx="6005">
                  <c:v>2.2106227106227108</c:v>
                </c:pt>
                <c:pt idx="6006">
                  <c:v>2.210254702846679</c:v>
                </c:pt>
                <c:pt idx="6007">
                  <c:v>2.2098868175765647</c:v>
                </c:pt>
                <c:pt idx="6008">
                  <c:v>2.2095190547512065</c:v>
                </c:pt>
                <c:pt idx="6009">
                  <c:v>2.2091514143094844</c:v>
                </c:pt>
                <c:pt idx="6010">
                  <c:v>2.2087838961903179</c:v>
                </c:pt>
                <c:pt idx="6011">
                  <c:v>2.2084165003326679</c:v>
                </c:pt>
                <c:pt idx="6012">
                  <c:v>2.2080492266755365</c:v>
                </c:pt>
                <c:pt idx="6013">
                  <c:v>2.2076820751579649</c:v>
                </c:pt>
                <c:pt idx="6014">
                  <c:v>2.2073150457190356</c:v>
                </c:pt>
                <c:pt idx="6015">
                  <c:v>2.2069481382978724</c:v>
                </c:pt>
                <c:pt idx="6016">
                  <c:v>2.2065813528336382</c:v>
                </c:pt>
                <c:pt idx="6017">
                  <c:v>2.2062146892655368</c:v>
                </c:pt>
                <c:pt idx="6018">
                  <c:v>2.2058481475328127</c:v>
                </c:pt>
                <c:pt idx="6019">
                  <c:v>2.2054817275747509</c:v>
                </c:pt>
                <c:pt idx="6020">
                  <c:v>2.2051154293306761</c:v>
                </c:pt>
                <c:pt idx="6021">
                  <c:v>2.2047492527399535</c:v>
                </c:pt>
                <c:pt idx="6022">
                  <c:v>2.204383197741989</c:v>
                </c:pt>
                <c:pt idx="6023">
                  <c:v>2.2040172642762283</c:v>
                </c:pt>
                <c:pt idx="6024">
                  <c:v>2.2036514522821578</c:v>
                </c:pt>
                <c:pt idx="6025">
                  <c:v>2.2032857616993029</c:v>
                </c:pt>
                <c:pt idx="6026">
                  <c:v>2.2029201924672308</c:v>
                </c:pt>
                <c:pt idx="6027">
                  <c:v>2.2025547445255476</c:v>
                </c:pt>
                <c:pt idx="6028">
                  <c:v>2.2021894178138997</c:v>
                </c:pt>
                <c:pt idx="6029">
                  <c:v>2.2018242122719736</c:v>
                </c:pt>
                <c:pt idx="6030">
                  <c:v>2.2014591278394962</c:v>
                </c:pt>
                <c:pt idx="6031">
                  <c:v>2.2010941644562334</c:v>
                </c:pt>
                <c:pt idx="6032">
                  <c:v>2.2007293220619926</c:v>
                </c:pt>
                <c:pt idx="6033">
                  <c:v>2.2003646005966191</c:v>
                </c:pt>
                <c:pt idx="6034">
                  <c:v>2.2000000000000002</c:v>
                </c:pt>
                <c:pt idx="6035">
                  <c:v>2.1996355202120608</c:v>
                </c:pt>
                <c:pt idx="6036">
                  <c:v>2.199271161172768</c:v>
                </c:pt>
                <c:pt idx="6037">
                  <c:v>2.1989069228221267</c:v>
                </c:pt>
                <c:pt idx="6038">
                  <c:v>2.1985428051001823</c:v>
                </c:pt>
                <c:pt idx="6039">
                  <c:v>2.1981788079470199</c:v>
                </c:pt>
                <c:pt idx="6040">
                  <c:v>2.1978149313027644</c:v>
                </c:pt>
                <c:pt idx="6041">
                  <c:v>2.1974511751075805</c:v>
                </c:pt>
                <c:pt idx="6042">
                  <c:v>2.1970875393016716</c:v>
                </c:pt>
                <c:pt idx="6043">
                  <c:v>2.1967240238252814</c:v>
                </c:pt>
                <c:pt idx="6044">
                  <c:v>2.196360628618693</c:v>
                </c:pt>
                <c:pt idx="6045">
                  <c:v>2.1959973536222295</c:v>
                </c:pt>
                <c:pt idx="6046">
                  <c:v>2.1956341987762529</c:v>
                </c:pt>
                <c:pt idx="6047">
                  <c:v>2.1952711640211642</c:v>
                </c:pt>
                <c:pt idx="6048">
                  <c:v>2.1949082492974044</c:v>
                </c:pt>
                <c:pt idx="6049">
                  <c:v>2.1945454545454544</c:v>
                </c:pt>
                <c:pt idx="6050">
                  <c:v>2.1941827797058338</c:v>
                </c:pt>
                <c:pt idx="6051">
                  <c:v>2.1938202247191012</c:v>
                </c:pt>
                <c:pt idx="6052">
                  <c:v>2.1934577895258549</c:v>
                </c:pt>
                <c:pt idx="6053">
                  <c:v>2.1930954740667326</c:v>
                </c:pt>
                <c:pt idx="6054">
                  <c:v>2.1927332782824114</c:v>
                </c:pt>
                <c:pt idx="6055">
                  <c:v>2.1923712021136064</c:v>
                </c:pt>
                <c:pt idx="6056">
                  <c:v>2.1920092455010733</c:v>
                </c:pt>
                <c:pt idx="6057">
                  <c:v>2.1916474083856059</c:v>
                </c:pt>
                <c:pt idx="6058">
                  <c:v>2.1912856907080376</c:v>
                </c:pt>
                <c:pt idx="6059">
                  <c:v>2.190924092409241</c:v>
                </c:pt>
                <c:pt idx="6060">
                  <c:v>2.190562613430127</c:v>
                </c:pt>
                <c:pt idx="6061">
                  <c:v>2.1902012537116464</c:v>
                </c:pt>
                <c:pt idx="6062">
                  <c:v>2.1898400131947882</c:v>
                </c:pt>
                <c:pt idx="6063">
                  <c:v>2.1894788918205803</c:v>
                </c:pt>
                <c:pt idx="6064">
                  <c:v>2.1891178895300909</c:v>
                </c:pt>
                <c:pt idx="6065">
                  <c:v>2.1887570062644248</c:v>
                </c:pt>
                <c:pt idx="6066">
                  <c:v>2.1883962419647274</c:v>
                </c:pt>
                <c:pt idx="6067">
                  <c:v>2.1880355965721821</c:v>
                </c:pt>
                <c:pt idx="6068">
                  <c:v>2.1876750700280114</c:v>
                </c:pt>
                <c:pt idx="6069">
                  <c:v>2.1873146622734763</c:v>
                </c:pt>
                <c:pt idx="6070">
                  <c:v>2.1869543732498764</c:v>
                </c:pt>
                <c:pt idx="6071">
                  <c:v>2.1865942028985508</c:v>
                </c:pt>
                <c:pt idx="6072">
                  <c:v>2.186234151160876</c:v>
                </c:pt>
                <c:pt idx="6073">
                  <c:v>2.185874217978268</c:v>
                </c:pt>
                <c:pt idx="6074">
                  <c:v>2.1855144032921809</c:v>
                </c:pt>
                <c:pt idx="6075">
                  <c:v>2.185154707044108</c:v>
                </c:pt>
                <c:pt idx="6076">
                  <c:v>2.1847951291755803</c:v>
                </c:pt>
                <c:pt idx="6077">
                  <c:v>2.1844356696281673</c:v>
                </c:pt>
                <c:pt idx="6078">
                  <c:v>2.1840763283434774</c:v>
                </c:pt>
                <c:pt idx="6079">
                  <c:v>2.1837171052631579</c:v>
                </c:pt>
                <c:pt idx="6080">
                  <c:v>2.1833580003288935</c:v>
                </c:pt>
                <c:pt idx="6081">
                  <c:v>2.1829990134824073</c:v>
                </c:pt>
                <c:pt idx="6082">
                  <c:v>2.1826401446654611</c:v>
                </c:pt>
                <c:pt idx="6083">
                  <c:v>2.1822813938198555</c:v>
                </c:pt>
                <c:pt idx="6084">
                  <c:v>2.1819227608874283</c:v>
                </c:pt>
                <c:pt idx="6085">
                  <c:v>2.1815642458100557</c:v>
                </c:pt>
                <c:pt idx="6086">
                  <c:v>2.1812058485296535</c:v>
                </c:pt>
                <c:pt idx="6087">
                  <c:v>2.1808475689881734</c:v>
                </c:pt>
                <c:pt idx="6088">
                  <c:v>2.1804894071276073</c:v>
                </c:pt>
                <c:pt idx="6089">
                  <c:v>2.1801313628899837</c:v>
                </c:pt>
                <c:pt idx="6090">
                  <c:v>2.1797734362173697</c:v>
                </c:pt>
                <c:pt idx="6091">
                  <c:v>2.1794156270518714</c:v>
                </c:pt>
                <c:pt idx="6092">
                  <c:v>2.179057935335631</c:v>
                </c:pt>
                <c:pt idx="6093">
                  <c:v>2.1787003610108302</c:v>
                </c:pt>
                <c:pt idx="6094">
                  <c:v>2.1783429040196882</c:v>
                </c:pt>
                <c:pt idx="6095">
                  <c:v>2.1779855643044619</c:v>
                </c:pt>
                <c:pt idx="6096">
                  <c:v>2.1776283418074462</c:v>
                </c:pt>
                <c:pt idx="6097">
                  <c:v>2.1772712364709741</c:v>
                </c:pt>
                <c:pt idx="6098">
                  <c:v>2.176914248237416</c:v>
                </c:pt>
                <c:pt idx="6099">
                  <c:v>2.1765573770491802</c:v>
                </c:pt>
                <c:pt idx="6100">
                  <c:v>2.1762006228487132</c:v>
                </c:pt>
                <c:pt idx="6101">
                  <c:v>2.1758439855784988</c:v>
                </c:pt>
                <c:pt idx="6102">
                  <c:v>2.1754874651810585</c:v>
                </c:pt>
                <c:pt idx="6103">
                  <c:v>2.1751310615989516</c:v>
                </c:pt>
                <c:pt idx="6104">
                  <c:v>2.1747747747747748</c:v>
                </c:pt>
                <c:pt idx="6105">
                  <c:v>2.1744186046511627</c:v>
                </c:pt>
                <c:pt idx="6106">
                  <c:v>2.1740625511707878</c:v>
                </c:pt>
                <c:pt idx="6107">
                  <c:v>2.1737066142763588</c:v>
                </c:pt>
                <c:pt idx="6108">
                  <c:v>2.1733507939106236</c:v>
                </c:pt>
                <c:pt idx="6109">
                  <c:v>2.1729950900163666</c:v>
                </c:pt>
                <c:pt idx="6110">
                  <c:v>2.1726395025364096</c:v>
                </c:pt>
                <c:pt idx="6111">
                  <c:v>2.1722840314136125</c:v>
                </c:pt>
                <c:pt idx="6112">
                  <c:v>2.1719286765908721</c:v>
                </c:pt>
                <c:pt idx="6113">
                  <c:v>2.171573438011122</c:v>
                </c:pt>
                <c:pt idx="6114">
                  <c:v>2.1712183156173346</c:v>
                </c:pt>
                <c:pt idx="6115">
                  <c:v>2.170863309352518</c:v>
                </c:pt>
                <c:pt idx="6116">
                  <c:v>2.1705084191597188</c:v>
                </c:pt>
                <c:pt idx="6117">
                  <c:v>2.1701536449820202</c:v>
                </c:pt>
                <c:pt idx="6118">
                  <c:v>2.1697989867625429</c:v>
                </c:pt>
                <c:pt idx="6119">
                  <c:v>2.1694444444444443</c:v>
                </c:pt>
                <c:pt idx="6120">
                  <c:v>2.1690900179709196</c:v>
                </c:pt>
                <c:pt idx="6121">
                  <c:v>2.1687357072852009</c:v>
                </c:pt>
                <c:pt idx="6122">
                  <c:v>2.1683815123305568</c:v>
                </c:pt>
                <c:pt idx="6123">
                  <c:v>2.1680274330502938</c:v>
                </c:pt>
                <c:pt idx="6124">
                  <c:v>2.1676734693877551</c:v>
                </c:pt>
                <c:pt idx="6125">
                  <c:v>2.1673196212863206</c:v>
                </c:pt>
                <c:pt idx="6126">
                  <c:v>2.1669658886894076</c:v>
                </c:pt>
                <c:pt idx="6127">
                  <c:v>2.1666122715404699</c:v>
                </c:pt>
                <c:pt idx="6128">
                  <c:v>2.1662587697829987</c:v>
                </c:pt>
                <c:pt idx="6129">
                  <c:v>2.165905383360522</c:v>
                </c:pt>
                <c:pt idx="6130">
                  <c:v>2.1655521122166039</c:v>
                </c:pt>
                <c:pt idx="6131">
                  <c:v>2.1651989562948466</c:v>
                </c:pt>
                <c:pt idx="6132">
                  <c:v>2.1648459155388879</c:v>
                </c:pt>
                <c:pt idx="6133">
                  <c:v>2.1644929898924028</c:v>
                </c:pt>
                <c:pt idx="6134">
                  <c:v>2.1641401792991033</c:v>
                </c:pt>
                <c:pt idx="6135">
                  <c:v>2.163787483702738</c:v>
                </c:pt>
                <c:pt idx="6136">
                  <c:v>2.1634349030470914</c:v>
                </c:pt>
                <c:pt idx="6137">
                  <c:v>2.1630824372759858</c:v>
                </c:pt>
                <c:pt idx="6138">
                  <c:v>2.162730086333279</c:v>
                </c:pt>
                <c:pt idx="6139">
                  <c:v>2.1623778501628665</c:v>
                </c:pt>
                <c:pt idx="6140">
                  <c:v>2.1620257287086795</c:v>
                </c:pt>
                <c:pt idx="6141">
                  <c:v>2.1616737219146858</c:v>
                </c:pt>
                <c:pt idx="6142">
                  <c:v>2.1613218297248902</c:v>
                </c:pt>
                <c:pt idx="6143">
                  <c:v>2.1609700520833335</c:v>
                </c:pt>
                <c:pt idx="6144">
                  <c:v>2.1606183889340929</c:v>
                </c:pt>
                <c:pt idx="6145">
                  <c:v>2.1602668402212823</c:v>
                </c:pt>
                <c:pt idx="6146">
                  <c:v>2.1599154058890515</c:v>
                </c:pt>
                <c:pt idx="6147">
                  <c:v>2.1595640858815877</c:v>
                </c:pt>
                <c:pt idx="6148">
                  <c:v>2.1592128801431127</c:v>
                </c:pt>
                <c:pt idx="6149">
                  <c:v>2.158861788617886</c:v>
                </c:pt>
                <c:pt idx="6150">
                  <c:v>2.1585108112502032</c:v>
                </c:pt>
                <c:pt idx="6151">
                  <c:v>2.1581599479843954</c:v>
                </c:pt>
                <c:pt idx="6152">
                  <c:v>2.1578091987648302</c:v>
                </c:pt>
                <c:pt idx="6153">
                  <c:v>2.1574585635359118</c:v>
                </c:pt>
                <c:pt idx="6154">
                  <c:v>2.1571080422420796</c:v>
                </c:pt>
                <c:pt idx="6155">
                  <c:v>2.1567576348278101</c:v>
                </c:pt>
                <c:pt idx="6156">
                  <c:v>2.1564073412376157</c:v>
                </c:pt>
                <c:pt idx="6157">
                  <c:v>2.1560571614160442</c:v>
                </c:pt>
                <c:pt idx="6158">
                  <c:v>2.15570709530768</c:v>
                </c:pt>
                <c:pt idx="6159">
                  <c:v>2.155357142857143</c:v>
                </c:pt>
                <c:pt idx="6160">
                  <c:v>2.1550073040090894</c:v>
                </c:pt>
                <c:pt idx="6161">
                  <c:v>2.1546575787082118</c:v>
                </c:pt>
                <c:pt idx="6162">
                  <c:v>2.1543079668992373</c:v>
                </c:pt>
                <c:pt idx="6163">
                  <c:v>2.1539584685269304</c:v>
                </c:pt>
                <c:pt idx="6164">
                  <c:v>2.1536090835360908</c:v>
                </c:pt>
                <c:pt idx="6165">
                  <c:v>2.1532598118715538</c:v>
                </c:pt>
                <c:pt idx="6166">
                  <c:v>2.1529106534781906</c:v>
                </c:pt>
                <c:pt idx="6167">
                  <c:v>2.1525616083009078</c:v>
                </c:pt>
                <c:pt idx="6168">
                  <c:v>2.1522126762846492</c:v>
                </c:pt>
                <c:pt idx="6169">
                  <c:v>2.151863857374392</c:v>
                </c:pt>
                <c:pt idx="6170">
                  <c:v>2.1515151515151514</c:v>
                </c:pt>
                <c:pt idx="6171">
                  <c:v>2.1511665586519766</c:v>
                </c:pt>
                <c:pt idx="6172">
                  <c:v>2.1508180787299529</c:v>
                </c:pt>
                <c:pt idx="6173">
                  <c:v>2.1504697116942015</c:v>
                </c:pt>
                <c:pt idx="6174">
                  <c:v>2.1501214574898784</c:v>
                </c:pt>
                <c:pt idx="6175">
                  <c:v>2.1497733160621761</c:v>
                </c:pt>
                <c:pt idx="6176">
                  <c:v>2.1494252873563218</c:v>
                </c:pt>
                <c:pt idx="6177">
                  <c:v>2.1490773713175786</c:v>
                </c:pt>
                <c:pt idx="6178">
                  <c:v>2.1487295678912446</c:v>
                </c:pt>
                <c:pt idx="6179">
                  <c:v>2.1483818770226537</c:v>
                </c:pt>
                <c:pt idx="6180">
                  <c:v>2.1480342986571754</c:v>
                </c:pt>
                <c:pt idx="6181">
                  <c:v>2.1476868327402134</c:v>
                </c:pt>
                <c:pt idx="6182">
                  <c:v>2.1473394792172087</c:v>
                </c:pt>
                <c:pt idx="6183">
                  <c:v>2.146992238033635</c:v>
                </c:pt>
                <c:pt idx="6184">
                  <c:v>2.1466451091350041</c:v>
                </c:pt>
                <c:pt idx="6185">
                  <c:v>2.1462980924668607</c:v>
                </c:pt>
                <c:pt idx="6186">
                  <c:v>2.1459511879747857</c:v>
                </c:pt>
                <c:pt idx="6187">
                  <c:v>2.1456043956043955</c:v>
                </c:pt>
                <c:pt idx="6188">
                  <c:v>2.1452577153013412</c:v>
                </c:pt>
                <c:pt idx="6189">
                  <c:v>2.1449111470113085</c:v>
                </c:pt>
                <c:pt idx="6190">
                  <c:v>2.1445646906800193</c:v>
                </c:pt>
                <c:pt idx="6191">
                  <c:v>2.14421834625323</c:v>
                </c:pt>
                <c:pt idx="6192">
                  <c:v>2.1438721136767316</c:v>
                </c:pt>
                <c:pt idx="6193">
                  <c:v>2.1435259928963513</c:v>
                </c:pt>
                <c:pt idx="6194">
                  <c:v>2.1431799838579502</c:v>
                </c:pt>
                <c:pt idx="6195">
                  <c:v>2.142834086507424</c:v>
                </c:pt>
                <c:pt idx="6196">
                  <c:v>2.142488300790705</c:v>
                </c:pt>
                <c:pt idx="6197">
                  <c:v>2.1421426266537593</c:v>
                </c:pt>
                <c:pt idx="6198">
                  <c:v>2.1417970640425876</c:v>
                </c:pt>
                <c:pt idx="6199">
                  <c:v>2.1414516129032259</c:v>
                </c:pt>
                <c:pt idx="6200">
                  <c:v>2.141106273181745</c:v>
                </c:pt>
                <c:pt idx="6201">
                  <c:v>2.1407610448242504</c:v>
                </c:pt>
                <c:pt idx="6202">
                  <c:v>2.1404159277768819</c:v>
                </c:pt>
                <c:pt idx="6203">
                  <c:v>2.1400709219858154</c:v>
                </c:pt>
                <c:pt idx="6204">
                  <c:v>2.1397260273972605</c:v>
                </c:pt>
                <c:pt idx="6205">
                  <c:v>2.1393812439574607</c:v>
                </c:pt>
                <c:pt idx="6206">
                  <c:v>2.1390365716126953</c:v>
                </c:pt>
                <c:pt idx="6207">
                  <c:v>2.1386920103092781</c:v>
                </c:pt>
                <c:pt idx="6208">
                  <c:v>2.1383475599935577</c:v>
                </c:pt>
                <c:pt idx="6209">
                  <c:v>2.1380032206119162</c:v>
                </c:pt>
                <c:pt idx="6210">
                  <c:v>2.1376589921107714</c:v>
                </c:pt>
                <c:pt idx="6211">
                  <c:v>2.1373148744365742</c:v>
                </c:pt>
                <c:pt idx="6212">
                  <c:v>2.1369708675358119</c:v>
                </c:pt>
                <c:pt idx="6213">
                  <c:v>2.136626971355005</c:v>
                </c:pt>
                <c:pt idx="6214">
                  <c:v>2.1362831858407079</c:v>
                </c:pt>
                <c:pt idx="6215">
                  <c:v>2.1359395109395107</c:v>
                </c:pt>
                <c:pt idx="6216">
                  <c:v>2.1355959465980376</c:v>
                </c:pt>
                <c:pt idx="6217">
                  <c:v>2.1352524927629464</c:v>
                </c:pt>
                <c:pt idx="6218">
                  <c:v>2.1349091493809293</c:v>
                </c:pt>
                <c:pt idx="6219">
                  <c:v>2.1345659163987136</c:v>
                </c:pt>
                <c:pt idx="6220">
                  <c:v>2.1342227937630605</c:v>
                </c:pt>
                <c:pt idx="6221">
                  <c:v>2.1338797814207648</c:v>
                </c:pt>
                <c:pt idx="6222">
                  <c:v>2.1335368793186564</c:v>
                </c:pt>
                <c:pt idx="6223">
                  <c:v>2.1331940874035991</c:v>
                </c:pt>
                <c:pt idx="6224">
                  <c:v>2.1328514056224899</c:v>
                </c:pt>
                <c:pt idx="6225">
                  <c:v>2.1325088339222615</c:v>
                </c:pt>
                <c:pt idx="6226">
                  <c:v>2.1321663722498796</c:v>
                </c:pt>
                <c:pt idx="6227">
                  <c:v>2.1318240205523442</c:v>
                </c:pt>
                <c:pt idx="6228">
                  <c:v>2.1314817787766898</c:v>
                </c:pt>
                <c:pt idx="6229">
                  <c:v>2.1311396468699839</c:v>
                </c:pt>
                <c:pt idx="6230">
                  <c:v>2.130797624779329</c:v>
                </c:pt>
                <c:pt idx="6231">
                  <c:v>2.1304557124518615</c:v>
                </c:pt>
                <c:pt idx="6232">
                  <c:v>2.1301139098347504</c:v>
                </c:pt>
                <c:pt idx="6233">
                  <c:v>2.1297722168752005</c:v>
                </c:pt>
                <c:pt idx="6234">
                  <c:v>2.1294306335204491</c:v>
                </c:pt>
                <c:pt idx="6235">
                  <c:v>2.1290891597177679</c:v>
                </c:pt>
                <c:pt idx="6236">
                  <c:v>2.128747795414462</c:v>
                </c:pt>
                <c:pt idx="6237">
                  <c:v>2.1284065405578709</c:v>
                </c:pt>
                <c:pt idx="6238">
                  <c:v>2.1280653950953679</c:v>
                </c:pt>
                <c:pt idx="6239">
                  <c:v>2.1277243589743589</c:v>
                </c:pt>
                <c:pt idx="6240">
                  <c:v>2.1273834321422851</c:v>
                </c:pt>
                <c:pt idx="6241">
                  <c:v>2.1270426145466197</c:v>
                </c:pt>
                <c:pt idx="6242">
                  <c:v>2.1267019061348709</c:v>
                </c:pt>
                <c:pt idx="6243">
                  <c:v>2.1263613068545806</c:v>
                </c:pt>
                <c:pt idx="6244">
                  <c:v>2.1260208166533228</c:v>
                </c:pt>
                <c:pt idx="6245">
                  <c:v>2.1256804354787064</c:v>
                </c:pt>
                <c:pt idx="6246">
                  <c:v>2.1253401632783735</c:v>
                </c:pt>
                <c:pt idx="6247">
                  <c:v>2.125</c:v>
                </c:pt>
                <c:pt idx="6248">
                  <c:v>2.1246599455912945</c:v>
                </c:pt>
                <c:pt idx="6249">
                  <c:v>2.12432</c:v>
                </c:pt>
                <c:pt idx="6250">
                  <c:v>2.1239801631738922</c:v>
                </c:pt>
                <c:pt idx="6251">
                  <c:v>2.1236404350607807</c:v>
                </c:pt>
                <c:pt idx="6252">
                  <c:v>2.1233008156085078</c:v>
                </c:pt>
                <c:pt idx="6253">
                  <c:v>2.1229613047649503</c:v>
                </c:pt>
                <c:pt idx="6254">
                  <c:v>2.1226219024780177</c:v>
                </c:pt>
                <c:pt idx="6255">
                  <c:v>2.1222826086956523</c:v>
                </c:pt>
                <c:pt idx="6256">
                  <c:v>2.1219434233658303</c:v>
                </c:pt>
                <c:pt idx="6257">
                  <c:v>2.1216043464365613</c:v>
                </c:pt>
                <c:pt idx="6258">
                  <c:v>2.1212653778558876</c:v>
                </c:pt>
                <c:pt idx="6259">
                  <c:v>2.1209265175718848</c:v>
                </c:pt>
                <c:pt idx="6260">
                  <c:v>2.1205877655326626</c:v>
                </c:pt>
                <c:pt idx="6261">
                  <c:v>2.1202491216863621</c:v>
                </c:pt>
                <c:pt idx="6262">
                  <c:v>2.1199105859811591</c:v>
                </c:pt>
                <c:pt idx="6263">
                  <c:v>2.119572158365262</c:v>
                </c:pt>
                <c:pt idx="6264">
                  <c:v>2.1192338387869114</c:v>
                </c:pt>
                <c:pt idx="6265">
                  <c:v>2.1188956271943824</c:v>
                </c:pt>
                <c:pt idx="6266">
                  <c:v>2.1185575235359821</c:v>
                </c:pt>
                <c:pt idx="6267">
                  <c:v>2.1182195277600511</c:v>
                </c:pt>
                <c:pt idx="6268">
                  <c:v>2.1178816398149625</c:v>
                </c:pt>
                <c:pt idx="6269">
                  <c:v>2.117543859649123</c:v>
                </c:pt>
                <c:pt idx="6270">
                  <c:v>2.1172061872109711</c:v>
                </c:pt>
                <c:pt idx="6271">
                  <c:v>2.1168686224489797</c:v>
                </c:pt>
                <c:pt idx="6272">
                  <c:v>2.116531165311653</c:v>
                </c:pt>
                <c:pt idx="6273">
                  <c:v>2.1161938157475295</c:v>
                </c:pt>
                <c:pt idx="6274">
                  <c:v>2.1158565737051793</c:v>
                </c:pt>
                <c:pt idx="6275">
                  <c:v>2.1155194391332057</c:v>
                </c:pt>
                <c:pt idx="6276">
                  <c:v>2.1151824119802454</c:v>
                </c:pt>
                <c:pt idx="6277">
                  <c:v>2.1148454921949664</c:v>
                </c:pt>
                <c:pt idx="6278">
                  <c:v>2.1145086797260708</c:v>
                </c:pt>
                <c:pt idx="6279">
                  <c:v>2.1141719745222929</c:v>
                </c:pt>
                <c:pt idx="6280">
                  <c:v>2.1138353765323994</c:v>
                </c:pt>
                <c:pt idx="6281">
                  <c:v>2.1134988857051895</c:v>
                </c:pt>
                <c:pt idx="6282">
                  <c:v>2.1131625019894953</c:v>
                </c:pt>
                <c:pt idx="6283">
                  <c:v>2.1128262253341821</c:v>
                </c:pt>
                <c:pt idx="6284">
                  <c:v>2.1124900556881463</c:v>
                </c:pt>
                <c:pt idx="6285">
                  <c:v>2.1121539930003181</c:v>
                </c:pt>
                <c:pt idx="6286">
                  <c:v>2.1118180372196598</c:v>
                </c:pt>
                <c:pt idx="6287">
                  <c:v>2.1114821882951653</c:v>
                </c:pt>
                <c:pt idx="6288">
                  <c:v>2.1111464461758627</c:v>
                </c:pt>
                <c:pt idx="6289">
                  <c:v>2.1108108108108108</c:v>
                </c:pt>
                <c:pt idx="6290">
                  <c:v>2.110475282149102</c:v>
                </c:pt>
                <c:pt idx="6291">
                  <c:v>2.11013986013986</c:v>
                </c:pt>
                <c:pt idx="6292">
                  <c:v>2.109804544732242</c:v>
                </c:pt>
                <c:pt idx="6293">
                  <c:v>2.1094693358754371</c:v>
                </c:pt>
                <c:pt idx="6294">
                  <c:v>2.1091342335186658</c:v>
                </c:pt>
                <c:pt idx="6295">
                  <c:v>2.1087992376111817</c:v>
                </c:pt>
                <c:pt idx="6296">
                  <c:v>2.1084643481022711</c:v>
                </c:pt>
                <c:pt idx="6297">
                  <c:v>2.108129564941251</c:v>
                </c:pt>
                <c:pt idx="6298">
                  <c:v>2.1077948880774726</c:v>
                </c:pt>
                <c:pt idx="6299">
                  <c:v>2.1074603174603173</c:v>
                </c:pt>
                <c:pt idx="6300">
                  <c:v>2.1071258530392001</c:v>
                </c:pt>
                <c:pt idx="6301">
                  <c:v>2.1067914947635673</c:v>
                </c:pt>
                <c:pt idx="6302">
                  <c:v>2.1064572425828971</c:v>
                </c:pt>
                <c:pt idx="6303">
                  <c:v>2.1061230964467006</c:v>
                </c:pt>
                <c:pt idx="6304">
                  <c:v>2.1057890563045203</c:v>
                </c:pt>
                <c:pt idx="6305">
                  <c:v>2.1054551221059308</c:v>
                </c:pt>
                <c:pt idx="6306">
                  <c:v>2.105121293800539</c:v>
                </c:pt>
                <c:pt idx="6307">
                  <c:v>2.1047875713379836</c:v>
                </c:pt>
                <c:pt idx="6308">
                  <c:v>2.1044539546679348</c:v>
                </c:pt>
                <c:pt idx="6309">
                  <c:v>2.1041204437400949</c:v>
                </c:pt>
                <c:pt idx="6310">
                  <c:v>2.103787038504199</c:v>
                </c:pt>
                <c:pt idx="6311">
                  <c:v>2.1034537389100127</c:v>
                </c:pt>
                <c:pt idx="6312">
                  <c:v>2.103120544907334</c:v>
                </c:pt>
                <c:pt idx="6313">
                  <c:v>2.1027874564459932</c:v>
                </c:pt>
                <c:pt idx="6314">
                  <c:v>2.1024544734758512</c:v>
                </c:pt>
                <c:pt idx="6315">
                  <c:v>2.1021215959468016</c:v>
                </c:pt>
                <c:pt idx="6316">
                  <c:v>2.1017888238087701</c:v>
                </c:pt>
                <c:pt idx="6317">
                  <c:v>2.1014561570117127</c:v>
                </c:pt>
                <c:pt idx="6318">
                  <c:v>2.101123595505618</c:v>
                </c:pt>
                <c:pt idx="6319">
                  <c:v>2.1007911392405063</c:v>
                </c:pt>
                <c:pt idx="6320">
                  <c:v>2.1004587881664292</c:v>
                </c:pt>
                <c:pt idx="6321">
                  <c:v>2.1001265422334705</c:v>
                </c:pt>
                <c:pt idx="6322">
                  <c:v>2.0997944013917444</c:v>
                </c:pt>
                <c:pt idx="6323">
                  <c:v>2.099462365591398</c:v>
                </c:pt>
                <c:pt idx="6324">
                  <c:v>2.0991304347826087</c:v>
                </c:pt>
                <c:pt idx="6325">
                  <c:v>2.0987986089155863</c:v>
                </c:pt>
                <c:pt idx="6326">
                  <c:v>2.0984668879405723</c:v>
                </c:pt>
                <c:pt idx="6327">
                  <c:v>2.0981352718078381</c:v>
                </c:pt>
                <c:pt idx="6328">
                  <c:v>2.0978037604676882</c:v>
                </c:pt>
                <c:pt idx="6329">
                  <c:v>2.0974723538704581</c:v>
                </c:pt>
                <c:pt idx="6330">
                  <c:v>2.0971410519665139</c:v>
                </c:pt>
                <c:pt idx="6331">
                  <c:v>2.0968098547062541</c:v>
                </c:pt>
                <c:pt idx="6332">
                  <c:v>2.0964787620401073</c:v>
                </c:pt>
                <c:pt idx="6333">
                  <c:v>2.0961477739185348</c:v>
                </c:pt>
                <c:pt idx="6334">
                  <c:v>2.0958168902920282</c:v>
                </c:pt>
                <c:pt idx="6335">
                  <c:v>2.0954861111111112</c:v>
                </c:pt>
                <c:pt idx="6336">
                  <c:v>2.0951554363263374</c:v>
                </c:pt>
                <c:pt idx="6337">
                  <c:v>2.0948248658882926</c:v>
                </c:pt>
                <c:pt idx="6338">
                  <c:v>2.0944943997475942</c:v>
                </c:pt>
                <c:pt idx="6339">
                  <c:v>2.0941640378548896</c:v>
                </c:pt>
                <c:pt idx="6340">
                  <c:v>2.0938337801608577</c:v>
                </c:pt>
                <c:pt idx="6341">
                  <c:v>2.0935036266162093</c:v>
                </c:pt>
                <c:pt idx="6342">
                  <c:v>2.0931735771716853</c:v>
                </c:pt>
                <c:pt idx="6343">
                  <c:v>2.0928436317780581</c:v>
                </c:pt>
                <c:pt idx="6344">
                  <c:v>2.0925137903861306</c:v>
                </c:pt>
                <c:pt idx="6345">
                  <c:v>2.0921840529467381</c:v>
                </c:pt>
                <c:pt idx="6346">
                  <c:v>2.0918544194107453</c:v>
                </c:pt>
                <c:pt idx="6347">
                  <c:v>2.0915248897290484</c:v>
                </c:pt>
                <c:pt idx="6348">
                  <c:v>2.0911954638525754</c:v>
                </c:pt>
                <c:pt idx="6349">
                  <c:v>2.0908661417322834</c:v>
                </c:pt>
                <c:pt idx="6350">
                  <c:v>2.0905369233191622</c:v>
                </c:pt>
                <c:pt idx="6351">
                  <c:v>2.0902078085642319</c:v>
                </c:pt>
                <c:pt idx="6352">
                  <c:v>2.0898787974185424</c:v>
                </c:pt>
                <c:pt idx="6353">
                  <c:v>2.0895498898331759</c:v>
                </c:pt>
                <c:pt idx="6354">
                  <c:v>2.0892210857592448</c:v>
                </c:pt>
                <c:pt idx="6355">
                  <c:v>2.0888923851478918</c:v>
                </c:pt>
                <c:pt idx="6356">
                  <c:v>2.088563787950291</c:v>
                </c:pt>
                <c:pt idx="6357">
                  <c:v>2.0882352941176472</c:v>
                </c:pt>
                <c:pt idx="6358">
                  <c:v>2.087906903601195</c:v>
                </c:pt>
                <c:pt idx="6359">
                  <c:v>2.0875786163522014</c:v>
                </c:pt>
                <c:pt idx="6360">
                  <c:v>2.0872504323219618</c:v>
                </c:pt>
                <c:pt idx="6361">
                  <c:v>2.0869223514618045</c:v>
                </c:pt>
                <c:pt idx="6362">
                  <c:v>2.0865943737230865</c:v>
                </c:pt>
                <c:pt idx="6363">
                  <c:v>2.0862664990571966</c:v>
                </c:pt>
                <c:pt idx="6364">
                  <c:v>2.0859387274155536</c:v>
                </c:pt>
                <c:pt idx="6365">
                  <c:v>2.0856110587496075</c:v>
                </c:pt>
                <c:pt idx="6366">
                  <c:v>2.085283493010837</c:v>
                </c:pt>
                <c:pt idx="6367">
                  <c:v>2.0849560301507539</c:v>
                </c:pt>
                <c:pt idx="6368">
                  <c:v>2.0846286701208983</c:v>
                </c:pt>
                <c:pt idx="6369">
                  <c:v>2.0843014128728417</c:v>
                </c:pt>
                <c:pt idx="6370">
                  <c:v>2.0839742583581855</c:v>
                </c:pt>
                <c:pt idx="6371">
                  <c:v>2.0836472065285623</c:v>
                </c:pt>
                <c:pt idx="6372">
                  <c:v>2.0833202573356346</c:v>
                </c:pt>
                <c:pt idx="6373">
                  <c:v>2.082993410731095</c:v>
                </c:pt>
                <c:pt idx="6374">
                  <c:v>2.0826666666666669</c:v>
                </c:pt>
                <c:pt idx="6375">
                  <c:v>2.0823400250941031</c:v>
                </c:pt>
                <c:pt idx="6376">
                  <c:v>2.0820134859651875</c:v>
                </c:pt>
                <c:pt idx="6377">
                  <c:v>2.0816870492317339</c:v>
                </c:pt>
                <c:pt idx="6378">
                  <c:v>2.0813607148455873</c:v>
                </c:pt>
                <c:pt idx="6379">
                  <c:v>2.0810344827586209</c:v>
                </c:pt>
                <c:pt idx="6380">
                  <c:v>2.0807083529227395</c:v>
                </c:pt>
                <c:pt idx="6381">
                  <c:v>2.0803823252898779</c:v>
                </c:pt>
                <c:pt idx="6382">
                  <c:v>2.0800563998120007</c:v>
                </c:pt>
                <c:pt idx="6383">
                  <c:v>2.0797305764411029</c:v>
                </c:pt>
                <c:pt idx="6384">
                  <c:v>2.079404855129209</c:v>
                </c:pt>
                <c:pt idx="6385">
                  <c:v>2.0790792358283747</c:v>
                </c:pt>
                <c:pt idx="6386">
                  <c:v>2.0787537184906841</c:v>
                </c:pt>
                <c:pt idx="6387">
                  <c:v>2.0784283030682529</c:v>
                </c:pt>
                <c:pt idx="6388">
                  <c:v>2.0781029895132259</c:v>
                </c:pt>
                <c:pt idx="6389">
                  <c:v>2.0777777777777779</c:v>
                </c:pt>
                <c:pt idx="6390">
                  <c:v>2.0774526678141134</c:v>
                </c:pt>
                <c:pt idx="6391">
                  <c:v>2.0771276595744679</c:v>
                </c:pt>
                <c:pt idx="6392">
                  <c:v>2.0768027530111057</c:v>
                </c:pt>
                <c:pt idx="6393">
                  <c:v>2.0764779480763216</c:v>
                </c:pt>
                <c:pt idx="6394">
                  <c:v>2.0761532447224393</c:v>
                </c:pt>
                <c:pt idx="6395">
                  <c:v>2.0758286429018136</c:v>
                </c:pt>
                <c:pt idx="6396">
                  <c:v>2.0755041425668281</c:v>
                </c:pt>
                <c:pt idx="6397">
                  <c:v>2.0751797436698967</c:v>
                </c:pt>
                <c:pt idx="6398">
                  <c:v>2.074855446163463</c:v>
                </c:pt>
                <c:pt idx="6399">
                  <c:v>2.0745312500000002</c:v>
                </c:pt>
                <c:pt idx="6400">
                  <c:v>2.0742071551320107</c:v>
                </c:pt>
                <c:pt idx="6401">
                  <c:v>2.0738831615120277</c:v>
                </c:pt>
                <c:pt idx="6402">
                  <c:v>2.073559269092613</c:v>
                </c:pt>
                <c:pt idx="6403">
                  <c:v>2.0732354778263584</c:v>
                </c:pt>
                <c:pt idx="6404">
                  <c:v>2.0729117876658862</c:v>
                </c:pt>
                <c:pt idx="6405">
                  <c:v>2.0725881985638464</c:v>
                </c:pt>
                <c:pt idx="6406">
                  <c:v>2.0722647104729202</c:v>
                </c:pt>
                <c:pt idx="6407">
                  <c:v>2.0719413233458179</c:v>
                </c:pt>
                <c:pt idx="6408">
                  <c:v>2.0716180371352784</c:v>
                </c:pt>
                <c:pt idx="6409">
                  <c:v>2.0712948517940717</c:v>
                </c:pt>
                <c:pt idx="6410">
                  <c:v>2.0709717672749961</c:v>
                </c:pt>
                <c:pt idx="6411">
                  <c:v>2.0706487835308796</c:v>
                </c:pt>
                <c:pt idx="6412">
                  <c:v>2.0703259005145798</c:v>
                </c:pt>
                <c:pt idx="6413">
                  <c:v>2.0700031181789833</c:v>
                </c:pt>
                <c:pt idx="6414">
                  <c:v>2.0696804364770069</c:v>
                </c:pt>
                <c:pt idx="6415">
                  <c:v>2.0693578553615959</c:v>
                </c:pt>
                <c:pt idx="6416">
                  <c:v>2.0690353747857255</c:v>
                </c:pt>
                <c:pt idx="6417">
                  <c:v>2.0687129947023997</c:v>
                </c:pt>
                <c:pt idx="6418">
                  <c:v>2.0683907150646519</c:v>
                </c:pt>
                <c:pt idx="6419">
                  <c:v>2.0680685358255451</c:v>
                </c:pt>
                <c:pt idx="6420">
                  <c:v>2.0677464569381718</c:v>
                </c:pt>
                <c:pt idx="6421">
                  <c:v>2.0674244783556524</c:v>
                </c:pt>
                <c:pt idx="6422">
                  <c:v>2.0671026000311379</c:v>
                </c:pt>
                <c:pt idx="6423">
                  <c:v>2.0667808219178081</c:v>
                </c:pt>
                <c:pt idx="6424">
                  <c:v>2.0664591439688715</c:v>
                </c:pt>
                <c:pt idx="6425">
                  <c:v>2.0661375661375661</c:v>
                </c:pt>
                <c:pt idx="6426">
                  <c:v>2.0658160883771588</c:v>
                </c:pt>
                <c:pt idx="6427">
                  <c:v>2.0654947106409458</c:v>
                </c:pt>
                <c:pt idx="6428">
                  <c:v>2.0651734328822524</c:v>
                </c:pt>
                <c:pt idx="6429">
                  <c:v>2.0648522550544324</c:v>
                </c:pt>
                <c:pt idx="6430">
                  <c:v>2.0645311771108692</c:v>
                </c:pt>
                <c:pt idx="6431">
                  <c:v>2.0642101990049753</c:v>
                </c:pt>
                <c:pt idx="6432">
                  <c:v>2.0638893206901914</c:v>
                </c:pt>
                <c:pt idx="6433">
                  <c:v>2.0635685421199876</c:v>
                </c:pt>
                <c:pt idx="6434">
                  <c:v>2.0632478632478635</c:v>
                </c:pt>
                <c:pt idx="6435">
                  <c:v>2.0629272840273463</c:v>
                </c:pt>
                <c:pt idx="6436">
                  <c:v>2.0626068044119932</c:v>
                </c:pt>
                <c:pt idx="6437">
                  <c:v>2.0622864243553898</c:v>
                </c:pt>
                <c:pt idx="6438">
                  <c:v>2.061966143811151</c:v>
                </c:pt>
                <c:pt idx="6439">
                  <c:v>2.0616459627329191</c:v>
                </c:pt>
                <c:pt idx="6440">
                  <c:v>2.0613258810743673</c:v>
                </c:pt>
                <c:pt idx="6441">
                  <c:v>2.0610058987891957</c:v>
                </c:pt>
                <c:pt idx="6442">
                  <c:v>2.0606860158311346</c:v>
                </c:pt>
                <c:pt idx="6443">
                  <c:v>2.0603662321539415</c:v>
                </c:pt>
                <c:pt idx="6444">
                  <c:v>2.0600465477114041</c:v>
                </c:pt>
                <c:pt idx="6445">
                  <c:v>2.0597269624573378</c:v>
                </c:pt>
                <c:pt idx="6446">
                  <c:v>2.0594074763455872</c:v>
                </c:pt>
                <c:pt idx="6447">
                  <c:v>2.0590880893300247</c:v>
                </c:pt>
                <c:pt idx="6448">
                  <c:v>2.0587688013645526</c:v>
                </c:pt>
                <c:pt idx="6449">
                  <c:v>2.0584496124031006</c:v>
                </c:pt>
                <c:pt idx="6450">
                  <c:v>2.0581305223996278</c:v>
                </c:pt>
                <c:pt idx="6451">
                  <c:v>2.0578115313081216</c:v>
                </c:pt>
                <c:pt idx="6452">
                  <c:v>2.0574926390825974</c:v>
                </c:pt>
                <c:pt idx="6453">
                  <c:v>2.0571738456770996</c:v>
                </c:pt>
                <c:pt idx="6454">
                  <c:v>2.0568551510457009</c:v>
                </c:pt>
                <c:pt idx="6455">
                  <c:v>2.056536555142503</c:v>
                </c:pt>
                <c:pt idx="6456">
                  <c:v>2.0562180579216354</c:v>
                </c:pt>
                <c:pt idx="6457">
                  <c:v>2.055899659337256</c:v>
                </c:pt>
                <c:pt idx="6458">
                  <c:v>2.0555813593435515</c:v>
                </c:pt>
                <c:pt idx="6459">
                  <c:v>2.0552631578947369</c:v>
                </c:pt>
                <c:pt idx="6460">
                  <c:v>2.0549450549450547</c:v>
                </c:pt>
                <c:pt idx="6461">
                  <c:v>2.0546270504487776</c:v>
                </c:pt>
                <c:pt idx="6462">
                  <c:v>2.0543091443602042</c:v>
                </c:pt>
                <c:pt idx="6463">
                  <c:v>2.0539913366336635</c:v>
                </c:pt>
                <c:pt idx="6464">
                  <c:v>2.0536736272235112</c:v>
                </c:pt>
                <c:pt idx="6465">
                  <c:v>2.0533560160841322</c:v>
                </c:pt>
                <c:pt idx="6466">
                  <c:v>2.0530385031699399</c:v>
                </c:pt>
                <c:pt idx="6467">
                  <c:v>2.0527210884353742</c:v>
                </c:pt>
                <c:pt idx="6468">
                  <c:v>2.0524037718349049</c:v>
                </c:pt>
                <c:pt idx="6469">
                  <c:v>2.0520865533230292</c:v>
                </c:pt>
                <c:pt idx="6470">
                  <c:v>2.051769432854273</c:v>
                </c:pt>
                <c:pt idx="6471">
                  <c:v>2.051452410383189</c:v>
                </c:pt>
                <c:pt idx="6472">
                  <c:v>2.0511354858643598</c:v>
                </c:pt>
                <c:pt idx="6473">
                  <c:v>2.050818659252394</c:v>
                </c:pt>
                <c:pt idx="6474">
                  <c:v>2.0505019305019303</c:v>
                </c:pt>
                <c:pt idx="6475">
                  <c:v>2.0501852995676342</c:v>
                </c:pt>
                <c:pt idx="6476">
                  <c:v>2.0498687664041997</c:v>
                </c:pt>
                <c:pt idx="6477">
                  <c:v>2.0495523309663475</c:v>
                </c:pt>
                <c:pt idx="6478">
                  <c:v>2.0492359932088284</c:v>
                </c:pt>
                <c:pt idx="6479">
                  <c:v>2.0489197530864196</c:v>
                </c:pt>
                <c:pt idx="6480">
                  <c:v>2.0486036105539269</c:v>
                </c:pt>
                <c:pt idx="6481">
                  <c:v>2.0482875655661834</c:v>
                </c:pt>
                <c:pt idx="6482">
                  <c:v>2.0479716180780505</c:v>
                </c:pt>
                <c:pt idx="6483">
                  <c:v>2.0476557680444172</c:v>
                </c:pt>
                <c:pt idx="6484">
                  <c:v>2.0473400154202004</c:v>
                </c:pt>
                <c:pt idx="6485">
                  <c:v>2.0470243601603455</c:v>
                </c:pt>
                <c:pt idx="6486">
                  <c:v>2.0467088022198241</c:v>
                </c:pt>
                <c:pt idx="6487">
                  <c:v>2.0463933415536375</c:v>
                </c:pt>
                <c:pt idx="6488">
                  <c:v>2.0460779781168132</c:v>
                </c:pt>
                <c:pt idx="6489">
                  <c:v>2.0457627118644068</c:v>
                </c:pt>
                <c:pt idx="6490">
                  <c:v>2.0454475427515022</c:v>
                </c:pt>
                <c:pt idx="6491">
                  <c:v>2.0451324707332099</c:v>
                </c:pt>
                <c:pt idx="6492">
                  <c:v>2.0448174957646694</c:v>
                </c:pt>
                <c:pt idx="6493">
                  <c:v>2.0445026178010473</c:v>
                </c:pt>
                <c:pt idx="6494">
                  <c:v>2.0441878367975366</c:v>
                </c:pt>
                <c:pt idx="6495">
                  <c:v>2.0438731527093594</c:v>
                </c:pt>
                <c:pt idx="6496">
                  <c:v>2.0435585654917654</c:v>
                </c:pt>
                <c:pt idx="6497">
                  <c:v>2.0432440751000307</c:v>
                </c:pt>
                <c:pt idx="6498">
                  <c:v>2.04292968148946</c:v>
                </c:pt>
                <c:pt idx="6499">
                  <c:v>2.0426153846153845</c:v>
                </c:pt>
                <c:pt idx="6500">
                  <c:v>2.042301184433164</c:v>
                </c:pt>
                <c:pt idx="6501">
                  <c:v>2.0419870808981853</c:v>
                </c:pt>
                <c:pt idx="6502">
                  <c:v>2.0416730739658617</c:v>
                </c:pt>
                <c:pt idx="6503">
                  <c:v>2.0413591635916357</c:v>
                </c:pt>
                <c:pt idx="6504">
                  <c:v>2.0410453497309762</c:v>
                </c:pt>
                <c:pt idx="6505">
                  <c:v>2.0407316323393792</c:v>
                </c:pt>
                <c:pt idx="6506">
                  <c:v>2.0404180113723682</c:v>
                </c:pt>
                <c:pt idx="6507">
                  <c:v>2.0401044867854949</c:v>
                </c:pt>
                <c:pt idx="6508">
                  <c:v>2.0397910585343371</c:v>
                </c:pt>
                <c:pt idx="6509">
                  <c:v>2.0394777265745008</c:v>
                </c:pt>
                <c:pt idx="6510">
                  <c:v>2.0391644908616189</c:v>
                </c:pt>
                <c:pt idx="6511">
                  <c:v>2.0388513513513513</c:v>
                </c:pt>
                <c:pt idx="6512">
                  <c:v>2.038538307999386</c:v>
                </c:pt>
                <c:pt idx="6513">
                  <c:v>2.0382253607614369</c:v>
                </c:pt>
                <c:pt idx="6514">
                  <c:v>2.0379125095932462</c:v>
                </c:pt>
                <c:pt idx="6515">
                  <c:v>2.0375997544505831</c:v>
                </c:pt>
                <c:pt idx="6516">
                  <c:v>2.0372870952892437</c:v>
                </c:pt>
                <c:pt idx="6517">
                  <c:v>2.0369745320650505</c:v>
                </c:pt>
                <c:pt idx="6518">
                  <c:v>2.0366620647338549</c:v>
                </c:pt>
                <c:pt idx="6519">
                  <c:v>2.0363496932515339</c:v>
                </c:pt>
                <c:pt idx="6520">
                  <c:v>2.0360374175739917</c:v>
                </c:pt>
                <c:pt idx="6521">
                  <c:v>2.0357252376571604</c:v>
                </c:pt>
                <c:pt idx="6522">
                  <c:v>2.0354131534569984</c:v>
                </c:pt>
                <c:pt idx="6523">
                  <c:v>2.035101164929491</c:v>
                </c:pt>
                <c:pt idx="6524">
                  <c:v>2.0347892720306513</c:v>
                </c:pt>
                <c:pt idx="6525">
                  <c:v>2.0344774747165184</c:v>
                </c:pt>
                <c:pt idx="6526">
                  <c:v>2.034165772943159</c:v>
                </c:pt>
                <c:pt idx="6527">
                  <c:v>2.0338541666666665</c:v>
                </c:pt>
                <c:pt idx="6528">
                  <c:v>2.0335426558431613</c:v>
                </c:pt>
                <c:pt idx="6529">
                  <c:v>2.03323124042879</c:v>
                </c:pt>
                <c:pt idx="6530">
                  <c:v>2.0329199203797272</c:v>
                </c:pt>
                <c:pt idx="6531">
                  <c:v>2.0326086956521738</c:v>
                </c:pt>
                <c:pt idx="6532">
                  <c:v>2.0322975662023572</c:v>
                </c:pt>
                <c:pt idx="6533">
                  <c:v>2.031986531986532</c:v>
                </c:pt>
                <c:pt idx="6534">
                  <c:v>2.0316755929609793</c:v>
                </c:pt>
                <c:pt idx="6535">
                  <c:v>2.0313647490820075</c:v>
                </c:pt>
                <c:pt idx="6536">
                  <c:v>2.031054000305951</c:v>
                </c:pt>
                <c:pt idx="6537">
                  <c:v>2.0307433465891709</c:v>
                </c:pt>
                <c:pt idx="6538">
                  <c:v>2.0304327878880564</c:v>
                </c:pt>
                <c:pt idx="6539">
                  <c:v>2.0301223241590214</c:v>
                </c:pt>
                <c:pt idx="6540">
                  <c:v>2.0298119553585079</c:v>
                </c:pt>
                <c:pt idx="6541">
                  <c:v>2.0295016814429836</c:v>
                </c:pt>
                <c:pt idx="6542">
                  <c:v>2.0291915023689437</c:v>
                </c:pt>
                <c:pt idx="6543">
                  <c:v>2.0288814180929093</c:v>
                </c:pt>
                <c:pt idx="6544">
                  <c:v>2.0285714285714285</c:v>
                </c:pt>
                <c:pt idx="6545">
                  <c:v>2.0282615337610754</c:v>
                </c:pt>
                <c:pt idx="6546">
                  <c:v>2.0279517336184512</c:v>
                </c:pt>
                <c:pt idx="6547">
                  <c:v>2.0276420281001832</c:v>
                </c:pt>
                <c:pt idx="6548">
                  <c:v>2.0273324171629254</c:v>
                </c:pt>
                <c:pt idx="6549">
                  <c:v>2.0270229007633587</c:v>
                </c:pt>
                <c:pt idx="6550">
                  <c:v>2.0267134788581895</c:v>
                </c:pt>
                <c:pt idx="6551">
                  <c:v>2.0264041514041513</c:v>
                </c:pt>
                <c:pt idx="6552">
                  <c:v>2.0260949183580039</c:v>
                </c:pt>
                <c:pt idx="6553">
                  <c:v>2.0257857796765335</c:v>
                </c:pt>
                <c:pt idx="6554">
                  <c:v>2.0254767353165524</c:v>
                </c:pt>
                <c:pt idx="6555">
                  <c:v>2.0251677852348995</c:v>
                </c:pt>
                <c:pt idx="6556">
                  <c:v>2.02485892938844</c:v>
                </c:pt>
                <c:pt idx="6557">
                  <c:v>2.0245501677340654</c:v>
                </c:pt>
                <c:pt idx="6558">
                  <c:v>2.0242415002286935</c:v>
                </c:pt>
                <c:pt idx="6559">
                  <c:v>2.0239329268292683</c:v>
                </c:pt>
                <c:pt idx="6560">
                  <c:v>2.02362444749276</c:v>
                </c:pt>
                <c:pt idx="6561">
                  <c:v>2.0233160621761659</c:v>
                </c:pt>
                <c:pt idx="6562">
                  <c:v>2.0230077708365077</c:v>
                </c:pt>
                <c:pt idx="6563">
                  <c:v>2.0226995734308351</c:v>
                </c:pt>
                <c:pt idx="6564">
                  <c:v>2.0223914699162222</c:v>
                </c:pt>
                <c:pt idx="6565">
                  <c:v>2.0220834602497715</c:v>
                </c:pt>
                <c:pt idx="6566">
                  <c:v>2.0217755443886096</c:v>
                </c:pt>
                <c:pt idx="6567">
                  <c:v>2.0214677222898905</c:v>
                </c:pt>
                <c:pt idx="6568">
                  <c:v>2.0211599939107932</c:v>
                </c:pt>
                <c:pt idx="6569">
                  <c:v>2.0208523592085235</c:v>
                </c:pt>
                <c:pt idx="6570">
                  <c:v>2.0205448181403134</c:v>
                </c:pt>
                <c:pt idx="6571">
                  <c:v>2.0202373706634207</c:v>
                </c:pt>
                <c:pt idx="6572">
                  <c:v>2.0199300167351284</c:v>
                </c:pt>
                <c:pt idx="6573">
                  <c:v>2.0196227563127471</c:v>
                </c:pt>
                <c:pt idx="6574">
                  <c:v>2.0193155893536123</c:v>
                </c:pt>
                <c:pt idx="6575">
                  <c:v>2.0190085158150852</c:v>
                </c:pt>
                <c:pt idx="6576">
                  <c:v>2.0187015356545537</c:v>
                </c:pt>
                <c:pt idx="6577">
                  <c:v>2.0183946488294313</c:v>
                </c:pt>
                <c:pt idx="6578">
                  <c:v>2.0180878552971575</c:v>
                </c:pt>
                <c:pt idx="6579">
                  <c:v>2.0177811550151974</c:v>
                </c:pt>
                <c:pt idx="6580">
                  <c:v>2.0174745479410423</c:v>
                </c:pt>
                <c:pt idx="6581">
                  <c:v>2.0171680340322089</c:v>
                </c:pt>
                <c:pt idx="6582">
                  <c:v>2.0168616132462405</c:v>
                </c:pt>
                <c:pt idx="6583">
                  <c:v>2.0165552855407047</c:v>
                </c:pt>
                <c:pt idx="6584">
                  <c:v>2.0162490508731965</c:v>
                </c:pt>
                <c:pt idx="6585">
                  <c:v>2.0159429092013363</c:v>
                </c:pt>
                <c:pt idx="6586">
                  <c:v>2.0156368604827692</c:v>
                </c:pt>
                <c:pt idx="6587">
                  <c:v>2.0153309046751668</c:v>
                </c:pt>
                <c:pt idx="6588">
                  <c:v>2.015025041736227</c:v>
                </c:pt>
                <c:pt idx="6589">
                  <c:v>2.0147192716236724</c:v>
                </c:pt>
                <c:pt idx="6590">
                  <c:v>2.014413594295251</c:v>
                </c:pt>
                <c:pt idx="6591">
                  <c:v>2.014108009708738</c:v>
                </c:pt>
                <c:pt idx="6592">
                  <c:v>2.0138025178219325</c:v>
                </c:pt>
                <c:pt idx="6593">
                  <c:v>2.0134971185926598</c:v>
                </c:pt>
                <c:pt idx="6594">
                  <c:v>2.0131918119787717</c:v>
                </c:pt>
                <c:pt idx="6595">
                  <c:v>2.0128865979381443</c:v>
                </c:pt>
                <c:pt idx="6596">
                  <c:v>2.0125814764286796</c:v>
                </c:pt>
                <c:pt idx="6597">
                  <c:v>2.0122764474083055</c:v>
                </c:pt>
                <c:pt idx="6598">
                  <c:v>2.0119715108349752</c:v>
                </c:pt>
                <c:pt idx="6599">
                  <c:v>2.0116666666666667</c:v>
                </c:pt>
                <c:pt idx="6600">
                  <c:v>2.0113619148613848</c:v>
                </c:pt>
                <c:pt idx="6601">
                  <c:v>2.0110572553771586</c:v>
                </c:pt>
                <c:pt idx="6602">
                  <c:v>2.010752688172043</c:v>
                </c:pt>
                <c:pt idx="6603">
                  <c:v>2.0104482132041186</c:v>
                </c:pt>
                <c:pt idx="6604">
                  <c:v>2.0101438304314914</c:v>
                </c:pt>
                <c:pt idx="6605">
                  <c:v>2.0098395398122917</c:v>
                </c:pt>
                <c:pt idx="6606">
                  <c:v>2.009535341304677</c:v>
                </c:pt>
                <c:pt idx="6607">
                  <c:v>2.009231234866828</c:v>
                </c:pt>
                <c:pt idx="6608">
                  <c:v>2.0089272204569526</c:v>
                </c:pt>
                <c:pt idx="6609">
                  <c:v>2.008623298033283</c:v>
                </c:pt>
                <c:pt idx="6610">
                  <c:v>2.0083194675540765</c:v>
                </c:pt>
                <c:pt idx="6611">
                  <c:v>2.0080157289776164</c:v>
                </c:pt>
                <c:pt idx="6612">
                  <c:v>2.007712082262211</c:v>
                </c:pt>
                <c:pt idx="6613">
                  <c:v>2.0074085273661928</c:v>
                </c:pt>
                <c:pt idx="6614">
                  <c:v>2.0071050642479213</c:v>
                </c:pt>
                <c:pt idx="6615">
                  <c:v>2.0068016928657801</c:v>
                </c:pt>
                <c:pt idx="6616">
                  <c:v>2.0064984131781776</c:v>
                </c:pt>
                <c:pt idx="6617">
                  <c:v>2.0061952251435478</c:v>
                </c:pt>
                <c:pt idx="6618">
                  <c:v>2.0058921287203506</c:v>
                </c:pt>
                <c:pt idx="6619">
                  <c:v>2.0055891238670696</c:v>
                </c:pt>
                <c:pt idx="6620">
                  <c:v>2.0052862105422142</c:v>
                </c:pt>
                <c:pt idx="6621">
                  <c:v>2.0049833887043191</c:v>
                </c:pt>
                <c:pt idx="6622">
                  <c:v>2.0046806583119432</c:v>
                </c:pt>
                <c:pt idx="6623">
                  <c:v>2.0043780193236715</c:v>
                </c:pt>
                <c:pt idx="6624">
                  <c:v>2.0040754716981133</c:v>
                </c:pt>
                <c:pt idx="6625">
                  <c:v>2.0037730153939028</c:v>
                </c:pt>
                <c:pt idx="6626">
                  <c:v>2.0034706503696995</c:v>
                </c:pt>
                <c:pt idx="6627">
                  <c:v>2.0031683765841883</c:v>
                </c:pt>
                <c:pt idx="6628">
                  <c:v>2.0028661939960779</c:v>
                </c:pt>
                <c:pt idx="6629">
                  <c:v>2.0025641025641026</c:v>
                </c:pt>
                <c:pt idx="6630">
                  <c:v>2.0022621022470215</c:v>
                </c:pt>
                <c:pt idx="6631">
                  <c:v>2.0019601930036188</c:v>
                </c:pt>
                <c:pt idx="6632">
                  <c:v>2.001658374792703</c:v>
                </c:pt>
                <c:pt idx="6633">
                  <c:v>2.0013566475731084</c:v>
                </c:pt>
                <c:pt idx="6634">
                  <c:v>2.0010550113036927</c:v>
                </c:pt>
                <c:pt idx="6635">
                  <c:v>2.0007534659433395</c:v>
                </c:pt>
                <c:pt idx="6636">
                  <c:v>2.0004520114509567</c:v>
                </c:pt>
                <c:pt idx="6637">
                  <c:v>2.0001506477854774</c:v>
                </c:pt>
                <c:pt idx="6638">
                  <c:v>1.9998493749058592</c:v>
                </c:pt>
                <c:pt idx="6639">
                  <c:v>1.9995481927710843</c:v>
                </c:pt>
                <c:pt idx="6640">
                  <c:v>1.9992471013401596</c:v>
                </c:pt>
                <c:pt idx="6641">
                  <c:v>1.9989461005721167</c:v>
                </c:pt>
                <c:pt idx="6642">
                  <c:v>1.9986451904260123</c:v>
                </c:pt>
                <c:pt idx="6643">
                  <c:v>1.9983443708609272</c:v>
                </c:pt>
                <c:pt idx="6644">
                  <c:v>1.9980436418359668</c:v>
                </c:pt>
                <c:pt idx="6645">
                  <c:v>1.9977430033102619</c:v>
                </c:pt>
                <c:pt idx="6646">
                  <c:v>1.9974424552429668</c:v>
                </c:pt>
                <c:pt idx="6647">
                  <c:v>1.9971419975932612</c:v>
                </c:pt>
                <c:pt idx="6648">
                  <c:v>1.9968416303203489</c:v>
                </c:pt>
                <c:pt idx="6649">
                  <c:v>1.9965413533834586</c:v>
                </c:pt>
                <c:pt idx="6650">
                  <c:v>1.9962411667418434</c:v>
                </c:pt>
                <c:pt idx="6651">
                  <c:v>1.9959410703547804</c:v>
                </c:pt>
                <c:pt idx="6652">
                  <c:v>1.9956410641815723</c:v>
                </c:pt>
                <c:pt idx="6653">
                  <c:v>1.9953411481815448</c:v>
                </c:pt>
                <c:pt idx="6654">
                  <c:v>1.9950413223140495</c:v>
                </c:pt>
                <c:pt idx="6655">
                  <c:v>1.9947415865384615</c:v>
                </c:pt>
                <c:pt idx="6656">
                  <c:v>1.9944419408141805</c:v>
                </c:pt>
                <c:pt idx="6657">
                  <c:v>1.9941423851006308</c:v>
                </c:pt>
                <c:pt idx="6658">
                  <c:v>1.9938429193572609</c:v>
                </c:pt>
                <c:pt idx="6659">
                  <c:v>1.9935435435435436</c:v>
                </c:pt>
                <c:pt idx="6660">
                  <c:v>1.9932442576189762</c:v>
                </c:pt>
                <c:pt idx="6661">
                  <c:v>1.9929450615430802</c:v>
                </c:pt>
                <c:pt idx="6662">
                  <c:v>1.9926459552754014</c:v>
                </c:pt>
                <c:pt idx="6663">
                  <c:v>1.9923469387755102</c:v>
                </c:pt>
                <c:pt idx="6664">
                  <c:v>1.9920480120030009</c:v>
                </c:pt>
                <c:pt idx="6665">
                  <c:v>1.9917491749174918</c:v>
                </c:pt>
                <c:pt idx="6666">
                  <c:v>1.991450427478626</c:v>
                </c:pt>
                <c:pt idx="6667">
                  <c:v>1.9911517696460708</c:v>
                </c:pt>
                <c:pt idx="6668">
                  <c:v>1.9908532013795173</c:v>
                </c:pt>
                <c:pt idx="6669">
                  <c:v>1.9905547226386806</c:v>
                </c:pt>
                <c:pt idx="6670">
                  <c:v>1.9902563333833008</c:v>
                </c:pt>
                <c:pt idx="6671">
                  <c:v>1.9899580335731415</c:v>
                </c:pt>
                <c:pt idx="6672">
                  <c:v>1.9896598231679905</c:v>
                </c:pt>
                <c:pt idx="6673">
                  <c:v>1.9893617021276595</c:v>
                </c:pt>
                <c:pt idx="6674">
                  <c:v>1.9890636704119851</c:v>
                </c:pt>
                <c:pt idx="6675">
                  <c:v>1.9887657279808268</c:v>
                </c:pt>
                <c:pt idx="6676">
                  <c:v>1.9884678747940692</c:v>
                </c:pt>
                <c:pt idx="6677">
                  <c:v>1.9881701108116203</c:v>
                </c:pt>
                <c:pt idx="6678">
                  <c:v>1.9878724359934121</c:v>
                </c:pt>
                <c:pt idx="6679">
                  <c:v>1.9875748502994013</c:v>
                </c:pt>
                <c:pt idx="6680">
                  <c:v>1.9872773536895674</c:v>
                </c:pt>
                <c:pt idx="6681">
                  <c:v>1.986979946123915</c:v>
                </c:pt>
                <c:pt idx="6682">
                  <c:v>1.986682627562472</c:v>
                </c:pt>
                <c:pt idx="6683">
                  <c:v>1.9863853979652903</c:v>
                </c:pt>
                <c:pt idx="6684">
                  <c:v>1.9860882572924459</c:v>
                </c:pt>
                <c:pt idx="6685">
                  <c:v>1.9857912055040383</c:v>
                </c:pt>
                <c:pt idx="6686">
                  <c:v>1.9854942425601914</c:v>
                </c:pt>
                <c:pt idx="6687">
                  <c:v>1.9851973684210527</c:v>
                </c:pt>
                <c:pt idx="6688">
                  <c:v>1.9849005830467932</c:v>
                </c:pt>
                <c:pt idx="6689">
                  <c:v>1.9846038863976083</c:v>
                </c:pt>
                <c:pt idx="6690">
                  <c:v>1.984307278433717</c:v>
                </c:pt>
                <c:pt idx="6691">
                  <c:v>1.9840107591153617</c:v>
                </c:pt>
                <c:pt idx="6692">
                  <c:v>1.9837143284028089</c:v>
                </c:pt>
                <c:pt idx="6693">
                  <c:v>1.983417986256349</c:v>
                </c:pt>
                <c:pt idx="6694">
                  <c:v>1.9831217326362958</c:v>
                </c:pt>
                <c:pt idx="6695">
                  <c:v>1.9828255675029869</c:v>
                </c:pt>
                <c:pt idx="6696">
                  <c:v>1.9825294908167836</c:v>
                </c:pt>
                <c:pt idx="6697">
                  <c:v>1.9822335025380711</c:v>
                </c:pt>
                <c:pt idx="6698">
                  <c:v>1.9819376026272577</c:v>
                </c:pt>
                <c:pt idx="6699">
                  <c:v>1.9816417910447761</c:v>
                </c:pt>
                <c:pt idx="6700">
                  <c:v>1.9813460677510819</c:v>
                </c:pt>
                <c:pt idx="6701">
                  <c:v>1.9810504327066547</c:v>
                </c:pt>
                <c:pt idx="6702">
                  <c:v>1.9807548858719977</c:v>
                </c:pt>
                <c:pt idx="6703">
                  <c:v>1.9804594272076372</c:v>
                </c:pt>
                <c:pt idx="6704">
                  <c:v>1.9801640566741239</c:v>
                </c:pt>
                <c:pt idx="6705">
                  <c:v>1.9798687742320311</c:v>
                </c:pt>
                <c:pt idx="6706">
                  <c:v>1.9795735798419563</c:v>
                </c:pt>
                <c:pt idx="6707">
                  <c:v>1.9792784734645199</c:v>
                </c:pt>
                <c:pt idx="6708">
                  <c:v>1.9789834550603667</c:v>
                </c:pt>
                <c:pt idx="6709">
                  <c:v>1.978688524590164</c:v>
                </c:pt>
                <c:pt idx="6710">
                  <c:v>1.9783936820146029</c:v>
                </c:pt>
                <c:pt idx="6711">
                  <c:v>1.9780989272943981</c:v>
                </c:pt>
                <c:pt idx="6712">
                  <c:v>1.9778042603902874</c:v>
                </c:pt>
                <c:pt idx="6713">
                  <c:v>1.9775096812630324</c:v>
                </c:pt>
                <c:pt idx="6714">
                  <c:v>1.9772151898734178</c:v>
                </c:pt>
                <c:pt idx="6715">
                  <c:v>1.9769207861822513</c:v>
                </c:pt>
                <c:pt idx="6716">
                  <c:v>1.9766264701503649</c:v>
                </c:pt>
                <c:pt idx="6717">
                  <c:v>1.9763322417386127</c:v>
                </c:pt>
                <c:pt idx="6718">
                  <c:v>1.9760381009078731</c:v>
                </c:pt>
                <c:pt idx="6719">
                  <c:v>1.9757440476190475</c:v>
                </c:pt>
                <c:pt idx="6720">
                  <c:v>1.9754500818330605</c:v>
                </c:pt>
                <c:pt idx="6721">
                  <c:v>1.9751562035108599</c:v>
                </c:pt>
                <c:pt idx="6722">
                  <c:v>1.9748624126134167</c:v>
                </c:pt>
                <c:pt idx="6723">
                  <c:v>1.9745687091017252</c:v>
                </c:pt>
                <c:pt idx="6724">
                  <c:v>1.9742750929368029</c:v>
                </c:pt>
                <c:pt idx="6725">
                  <c:v>1.9739815640796907</c:v>
                </c:pt>
                <c:pt idx="6726">
                  <c:v>1.9736881224914524</c:v>
                </c:pt>
                <c:pt idx="6727">
                  <c:v>1.9733947681331747</c:v>
                </c:pt>
                <c:pt idx="6728">
                  <c:v>1.9731015009659683</c:v>
                </c:pt>
                <c:pt idx="6729">
                  <c:v>1.9728083209509659</c:v>
                </c:pt>
                <c:pt idx="6730">
                  <c:v>1.9725152280493241</c:v>
                </c:pt>
                <c:pt idx="6731">
                  <c:v>1.9722222222222223</c:v>
                </c:pt>
                <c:pt idx="6732">
                  <c:v>1.9719293034308629</c:v>
                </c:pt>
                <c:pt idx="6733">
                  <c:v>1.9716364716364716</c:v>
                </c:pt>
                <c:pt idx="6734">
                  <c:v>1.9713437268002969</c:v>
                </c:pt>
                <c:pt idx="6735">
                  <c:v>1.9710510688836105</c:v>
                </c:pt>
                <c:pt idx="6736">
                  <c:v>1.9707584978477066</c:v>
                </c:pt>
                <c:pt idx="6737">
                  <c:v>1.9704660136539032</c:v>
                </c:pt>
                <c:pt idx="6738">
                  <c:v>1.9701736162635406</c:v>
                </c:pt>
                <c:pt idx="6739">
                  <c:v>1.9698813056379822</c:v>
                </c:pt>
                <c:pt idx="6740">
                  <c:v>1.9695890817386144</c:v>
                </c:pt>
                <c:pt idx="6741">
                  <c:v>1.9692969445268467</c:v>
                </c:pt>
                <c:pt idx="6742">
                  <c:v>1.9690048939641109</c:v>
                </c:pt>
                <c:pt idx="6743">
                  <c:v>1.9687129300118624</c:v>
                </c:pt>
                <c:pt idx="6744">
                  <c:v>1.9684210526315788</c:v>
                </c:pt>
                <c:pt idx="6745">
                  <c:v>1.9681292617847614</c:v>
                </c:pt>
                <c:pt idx="6746">
                  <c:v>1.9678375574329332</c:v>
                </c:pt>
                <c:pt idx="6747">
                  <c:v>1.9675459395376407</c:v>
                </c:pt>
                <c:pt idx="6748">
                  <c:v>1.9672544080604535</c:v>
                </c:pt>
                <c:pt idx="6749">
                  <c:v>1.966962962962963</c:v>
                </c:pt>
                <c:pt idx="6750">
                  <c:v>1.9666716042067842</c:v>
                </c:pt>
                <c:pt idx="6751">
                  <c:v>1.9663803317535544</c:v>
                </c:pt>
                <c:pt idx="6752">
                  <c:v>1.9660891455649341</c:v>
                </c:pt>
                <c:pt idx="6753">
                  <c:v>1.9657980456026058</c:v>
                </c:pt>
                <c:pt idx="6754">
                  <c:v>1.9655070318282752</c:v>
                </c:pt>
                <c:pt idx="6755">
                  <c:v>1.9652161042036709</c:v>
                </c:pt>
                <c:pt idx="6756">
                  <c:v>1.9649252626905431</c:v>
                </c:pt>
                <c:pt idx="6757">
                  <c:v>1.9646345072506659</c:v>
                </c:pt>
                <c:pt idx="6758">
                  <c:v>1.9643438378458351</c:v>
                </c:pt>
                <c:pt idx="6759">
                  <c:v>1.9640532544378699</c:v>
                </c:pt>
                <c:pt idx="6760">
                  <c:v>1.9637627569886111</c:v>
                </c:pt>
                <c:pt idx="6761">
                  <c:v>1.963472345459923</c:v>
                </c:pt>
                <c:pt idx="6762">
                  <c:v>1.9631820198136922</c:v>
                </c:pt>
                <c:pt idx="6763">
                  <c:v>1.9628917800118273</c:v>
                </c:pt>
                <c:pt idx="6764">
                  <c:v>1.9626016260162602</c:v>
                </c:pt>
                <c:pt idx="6765">
                  <c:v>1.9623115577889447</c:v>
                </c:pt>
                <c:pt idx="6766">
                  <c:v>1.9620215752918575</c:v>
                </c:pt>
                <c:pt idx="6767">
                  <c:v>1.9617316784869976</c:v>
                </c:pt>
                <c:pt idx="6768">
                  <c:v>1.9614418673363865</c:v>
                </c:pt>
                <c:pt idx="6769">
                  <c:v>1.9611521418020679</c:v>
                </c:pt>
                <c:pt idx="6770">
                  <c:v>1.9608625018461083</c:v>
                </c:pt>
                <c:pt idx="6771">
                  <c:v>1.9605729474305966</c:v>
                </c:pt>
                <c:pt idx="6772">
                  <c:v>1.9602834785176435</c:v>
                </c:pt>
                <c:pt idx="6773">
                  <c:v>1.9599940950693828</c:v>
                </c:pt>
                <c:pt idx="6774">
                  <c:v>1.9597047970479704</c:v>
                </c:pt>
                <c:pt idx="6775">
                  <c:v>1.9594155844155845</c:v>
                </c:pt>
                <c:pt idx="6776">
                  <c:v>1.9591264571344253</c:v>
                </c:pt>
                <c:pt idx="6777">
                  <c:v>1.9588374151667158</c:v>
                </c:pt>
                <c:pt idx="6778">
                  <c:v>1.9585484584747013</c:v>
                </c:pt>
                <c:pt idx="6779">
                  <c:v>1.958259587020649</c:v>
                </c:pt>
                <c:pt idx="6780">
                  <c:v>1.9579708007668486</c:v>
                </c:pt>
                <c:pt idx="6781">
                  <c:v>1.9576820996756119</c:v>
                </c:pt>
                <c:pt idx="6782">
                  <c:v>1.9573934837092732</c:v>
                </c:pt>
                <c:pt idx="6783">
                  <c:v>1.9571049528301887</c:v>
                </c:pt>
                <c:pt idx="6784">
                  <c:v>1.9568165070007368</c:v>
                </c:pt>
                <c:pt idx="6785">
                  <c:v>1.9565281461833186</c:v>
                </c:pt>
                <c:pt idx="6786">
                  <c:v>1.9562398703403565</c:v>
                </c:pt>
                <c:pt idx="6787">
                  <c:v>1.9559516794342957</c:v>
                </c:pt>
                <c:pt idx="6788">
                  <c:v>1.9556635734276036</c:v>
                </c:pt>
                <c:pt idx="6789">
                  <c:v>1.9553755522827687</c:v>
                </c:pt>
                <c:pt idx="6790">
                  <c:v>1.955087615962303</c:v>
                </c:pt>
                <c:pt idx="6791">
                  <c:v>1.9547997644287396</c:v>
                </c:pt>
                <c:pt idx="6792">
                  <c:v>1.9545119976446341</c:v>
                </c:pt>
                <c:pt idx="6793">
                  <c:v>1.954224315572564</c:v>
                </c:pt>
                <c:pt idx="6794">
                  <c:v>1.9539367181751288</c:v>
                </c:pt>
                <c:pt idx="6795">
                  <c:v>1.9536492054149499</c:v>
                </c:pt>
                <c:pt idx="6796">
                  <c:v>1.9533617772546712</c:v>
                </c:pt>
                <c:pt idx="6797">
                  <c:v>1.9530744336569579</c:v>
                </c:pt>
                <c:pt idx="6798">
                  <c:v>1.9527871745844978</c:v>
                </c:pt>
                <c:pt idx="6799">
                  <c:v>1.9524999999999999</c:v>
                </c:pt>
                <c:pt idx="6800">
                  <c:v>1.9522129098661962</c:v>
                </c:pt>
                <c:pt idx="6801">
                  <c:v>1.9519259041458394</c:v>
                </c:pt>
                <c:pt idx="6802">
                  <c:v>1.9516389828017051</c:v>
                </c:pt>
                <c:pt idx="6803">
                  <c:v>1.9513521457965903</c:v>
                </c:pt>
                <c:pt idx="6804">
                  <c:v>1.9510653930933137</c:v>
                </c:pt>
                <c:pt idx="6805">
                  <c:v>1.9507787246547164</c:v>
                </c:pt>
                <c:pt idx="6806">
                  <c:v>1.950492140443661</c:v>
                </c:pt>
                <c:pt idx="6807">
                  <c:v>1.9502056404230317</c:v>
                </c:pt>
                <c:pt idx="6808">
                  <c:v>1.9499192245557351</c:v>
                </c:pt>
                <c:pt idx="6809">
                  <c:v>1.9496328928046989</c:v>
                </c:pt>
                <c:pt idx="6810">
                  <c:v>1.9493466451328734</c:v>
                </c:pt>
                <c:pt idx="6811">
                  <c:v>1.9490604815032295</c:v>
                </c:pt>
                <c:pt idx="6812">
                  <c:v>1.9487744018787612</c:v>
                </c:pt>
                <c:pt idx="6813">
                  <c:v>1.9484884062224832</c:v>
                </c:pt>
                <c:pt idx="6814">
                  <c:v>1.9482024944974321</c:v>
                </c:pt>
                <c:pt idx="6815">
                  <c:v>1.9479166666666667</c:v>
                </c:pt>
                <c:pt idx="6816">
                  <c:v>1.9476309226932669</c:v>
                </c:pt>
                <c:pt idx="6817">
                  <c:v>1.9473452625403345</c:v>
                </c:pt>
                <c:pt idx="6818">
                  <c:v>1.9470596861709928</c:v>
                </c:pt>
                <c:pt idx="6819">
                  <c:v>1.9467741935483871</c:v>
                </c:pt>
                <c:pt idx="6820">
                  <c:v>1.946488784635684</c:v>
                </c:pt>
                <c:pt idx="6821">
                  <c:v>1.9462034593960715</c:v>
                </c:pt>
                <c:pt idx="6822">
                  <c:v>1.9459182177927599</c:v>
                </c:pt>
                <c:pt idx="6823">
                  <c:v>1.9456330597889802</c:v>
                </c:pt>
                <c:pt idx="6824">
                  <c:v>1.9453479853479854</c:v>
                </c:pt>
                <c:pt idx="6825">
                  <c:v>1.9450629944330502</c:v>
                </c:pt>
                <c:pt idx="6826">
                  <c:v>1.9447780870074702</c:v>
                </c:pt>
                <c:pt idx="6827">
                  <c:v>1.9444932630345635</c:v>
                </c:pt>
                <c:pt idx="6828">
                  <c:v>1.9442085224776688</c:v>
                </c:pt>
                <c:pt idx="6829">
                  <c:v>1.9439238653001465</c:v>
                </c:pt>
                <c:pt idx="6830">
                  <c:v>1.9436392914653784</c:v>
                </c:pt>
                <c:pt idx="6831">
                  <c:v>1.943354800936768</c:v>
                </c:pt>
                <c:pt idx="6832">
                  <c:v>1.9430703936777405</c:v>
                </c:pt>
                <c:pt idx="6833">
                  <c:v>1.9427860696517414</c:v>
                </c:pt>
                <c:pt idx="6834">
                  <c:v>1.9425018288222384</c:v>
                </c:pt>
                <c:pt idx="6835">
                  <c:v>1.9422176711527208</c:v>
                </c:pt>
                <c:pt idx="6836">
                  <c:v>1.9419335966066988</c:v>
                </c:pt>
                <c:pt idx="6837">
                  <c:v>1.9416496051477039</c:v>
                </c:pt>
                <c:pt idx="6838">
                  <c:v>1.9413656967392894</c:v>
                </c:pt>
                <c:pt idx="6839">
                  <c:v>1.9410818713450293</c:v>
                </c:pt>
                <c:pt idx="6840">
                  <c:v>1.9407981289285192</c:v>
                </c:pt>
                <c:pt idx="6841">
                  <c:v>1.9405144694533762</c:v>
                </c:pt>
                <c:pt idx="6842">
                  <c:v>1.9402308928832384</c:v>
                </c:pt>
                <c:pt idx="6843">
                  <c:v>1.9399473991817651</c:v>
                </c:pt>
                <c:pt idx="6844">
                  <c:v>1.939663988312637</c:v>
                </c:pt>
                <c:pt idx="6845">
                  <c:v>1.939380660239556</c:v>
                </c:pt>
                <c:pt idx="6846">
                  <c:v>1.939097414926245</c:v>
                </c:pt>
                <c:pt idx="6847">
                  <c:v>1.9388142523364487</c:v>
                </c:pt>
                <c:pt idx="6848">
                  <c:v>1.938531172433932</c:v>
                </c:pt>
                <c:pt idx="6849">
                  <c:v>1.9382481751824818</c:v>
                </c:pt>
                <c:pt idx="6850">
                  <c:v>1.9379652605459057</c:v>
                </c:pt>
                <c:pt idx="6851">
                  <c:v>1.9376824284880327</c:v>
                </c:pt>
                <c:pt idx="6852">
                  <c:v>1.9373996789727126</c:v>
                </c:pt>
                <c:pt idx="6853">
                  <c:v>1.9371170119638168</c:v>
                </c:pt>
                <c:pt idx="6854">
                  <c:v>1.9368344274252371</c:v>
                </c:pt>
                <c:pt idx="6855">
                  <c:v>1.9365519253208867</c:v>
                </c:pt>
                <c:pt idx="6856">
                  <c:v>1.9362695056147003</c:v>
                </c:pt>
                <c:pt idx="6857">
                  <c:v>1.9359871682706329</c:v>
                </c:pt>
                <c:pt idx="6858">
                  <c:v>1.9357049132526607</c:v>
                </c:pt>
                <c:pt idx="6859">
                  <c:v>1.9354227405247812</c:v>
                </c:pt>
                <c:pt idx="6860">
                  <c:v>1.9351406500510129</c:v>
                </c:pt>
                <c:pt idx="6861">
                  <c:v>1.934858641795395</c:v>
                </c:pt>
                <c:pt idx="6862">
                  <c:v>1.9345767157219875</c:v>
                </c:pt>
                <c:pt idx="6863">
                  <c:v>1.9342948717948718</c:v>
                </c:pt>
                <c:pt idx="6864">
                  <c:v>1.9340131099781501</c:v>
                </c:pt>
                <c:pt idx="6865">
                  <c:v>1.9337314302359452</c:v>
                </c:pt>
                <c:pt idx="6866">
                  <c:v>1.9334498325324014</c:v>
                </c:pt>
                <c:pt idx="6867">
                  <c:v>1.9331683168316831</c:v>
                </c:pt>
                <c:pt idx="6868">
                  <c:v>1.9328868830979764</c:v>
                </c:pt>
                <c:pt idx="6869">
                  <c:v>1.9326055312954877</c:v>
                </c:pt>
                <c:pt idx="6870">
                  <c:v>1.9323242613884442</c:v>
                </c:pt>
                <c:pt idx="6871">
                  <c:v>1.9320430733410943</c:v>
                </c:pt>
                <c:pt idx="6872">
                  <c:v>1.9317619671177069</c:v>
                </c:pt>
                <c:pt idx="6873">
                  <c:v>1.9314809426825721</c:v>
                </c:pt>
                <c:pt idx="6874">
                  <c:v>1.9312</c:v>
                </c:pt>
                <c:pt idx="6875">
                  <c:v>1.9309191390343223</c:v>
                </c:pt>
                <c:pt idx="6876">
                  <c:v>1.9306383597498908</c:v>
                </c:pt>
                <c:pt idx="6877">
                  <c:v>1.9303576621110787</c:v>
                </c:pt>
                <c:pt idx="6878">
                  <c:v>1.9300770460822794</c:v>
                </c:pt>
                <c:pt idx="6879">
                  <c:v>1.929796511627907</c:v>
                </c:pt>
                <c:pt idx="6880">
                  <c:v>1.9295160587123965</c:v>
                </c:pt>
                <c:pt idx="6881">
                  <c:v>1.9292356873002035</c:v>
                </c:pt>
                <c:pt idx="6882">
                  <c:v>1.9289553973558042</c:v>
                </c:pt>
                <c:pt idx="6883">
                  <c:v>1.9286751888436955</c:v>
                </c:pt>
                <c:pt idx="6884">
                  <c:v>1.9283950617283951</c:v>
                </c:pt>
                <c:pt idx="6885">
                  <c:v>1.9281150159744409</c:v>
                </c:pt>
                <c:pt idx="6886">
                  <c:v>1.9278350515463918</c:v>
                </c:pt>
                <c:pt idx="6887">
                  <c:v>1.927555168408827</c:v>
                </c:pt>
                <c:pt idx="6888">
                  <c:v>1.9272753665263465</c:v>
                </c:pt>
                <c:pt idx="6889">
                  <c:v>1.9269956458635704</c:v>
                </c:pt>
                <c:pt idx="6890">
                  <c:v>1.9267160063851401</c:v>
                </c:pt>
                <c:pt idx="6891">
                  <c:v>1.9264364480557168</c:v>
                </c:pt>
                <c:pt idx="6892">
                  <c:v>1.9261569708399826</c:v>
                </c:pt>
                <c:pt idx="6893">
                  <c:v>1.92587757470264</c:v>
                </c:pt>
                <c:pt idx="6894">
                  <c:v>1.9255982596084118</c:v>
                </c:pt>
                <c:pt idx="6895">
                  <c:v>1.9253190255220418</c:v>
                </c:pt>
                <c:pt idx="6896">
                  <c:v>1.9250398724082936</c:v>
                </c:pt>
                <c:pt idx="6897">
                  <c:v>1.9247608002319514</c:v>
                </c:pt>
                <c:pt idx="6898">
                  <c:v>1.92448180895782</c:v>
                </c:pt>
                <c:pt idx="6899">
                  <c:v>1.9242028985507247</c:v>
                </c:pt>
                <c:pt idx="6900">
                  <c:v>1.9239240689755108</c:v>
                </c:pt>
                <c:pt idx="6901">
                  <c:v>1.9236453201970443</c:v>
                </c:pt>
                <c:pt idx="6902">
                  <c:v>1.9233666521802115</c:v>
                </c:pt>
                <c:pt idx="6903">
                  <c:v>1.9230880648899189</c:v>
                </c:pt>
                <c:pt idx="6904">
                  <c:v>1.9228095582910933</c:v>
                </c:pt>
                <c:pt idx="6905">
                  <c:v>1.9225311323486822</c:v>
                </c:pt>
                <c:pt idx="6906">
                  <c:v>1.9222527870276531</c:v>
                </c:pt>
                <c:pt idx="6907">
                  <c:v>1.9219745222929936</c:v>
                </c:pt>
                <c:pt idx="6908">
                  <c:v>1.9216963381097121</c:v>
                </c:pt>
                <c:pt idx="6909">
                  <c:v>1.9214182344428365</c:v>
                </c:pt>
                <c:pt idx="6910">
                  <c:v>1.9211402112574156</c:v>
                </c:pt>
                <c:pt idx="6911">
                  <c:v>1.9208622685185186</c:v>
                </c:pt>
                <c:pt idx="6912">
                  <c:v>1.9205844061912338</c:v>
                </c:pt>
                <c:pt idx="6913">
                  <c:v>1.920306624240671</c:v>
                </c:pt>
                <c:pt idx="6914">
                  <c:v>1.9200289226319596</c:v>
                </c:pt>
                <c:pt idx="6915">
                  <c:v>1.9197513013302487</c:v>
                </c:pt>
                <c:pt idx="6916">
                  <c:v>1.9194737603007084</c:v>
                </c:pt>
                <c:pt idx="6917">
                  <c:v>1.9191962995085285</c:v>
                </c:pt>
                <c:pt idx="6918">
                  <c:v>1.9189189189189189</c:v>
                </c:pt>
                <c:pt idx="6919">
                  <c:v>1.9186416184971098</c:v>
                </c:pt>
                <c:pt idx="6920">
                  <c:v>1.9183643982083514</c:v>
                </c:pt>
                <c:pt idx="6921">
                  <c:v>1.9180872580179138</c:v>
                </c:pt>
                <c:pt idx="6922">
                  <c:v>1.9178101978910878</c:v>
                </c:pt>
                <c:pt idx="6923">
                  <c:v>1.9175332177931832</c:v>
                </c:pt>
                <c:pt idx="6924">
                  <c:v>1.9172563176895308</c:v>
                </c:pt>
                <c:pt idx="6925">
                  <c:v>1.9169794975454808</c:v>
                </c:pt>
                <c:pt idx="6926">
                  <c:v>1.9167027573264039</c:v>
                </c:pt>
                <c:pt idx="6927">
                  <c:v>1.9164260969976905</c:v>
                </c:pt>
                <c:pt idx="6928">
                  <c:v>1.9161495165247511</c:v>
                </c:pt>
                <c:pt idx="6929">
                  <c:v>1.9158730158730159</c:v>
                </c:pt>
                <c:pt idx="6930">
                  <c:v>1.9155965950079354</c:v>
                </c:pt>
                <c:pt idx="6931">
                  <c:v>1.9153202538949798</c:v>
                </c:pt>
                <c:pt idx="6932">
                  <c:v>1.9150439924996394</c:v>
                </c:pt>
                <c:pt idx="6933">
                  <c:v>1.9147678107874242</c:v>
                </c:pt>
                <c:pt idx="6934">
                  <c:v>1.9144917087238644</c:v>
                </c:pt>
                <c:pt idx="6935">
                  <c:v>1.9142156862745099</c:v>
                </c:pt>
                <c:pt idx="6936">
                  <c:v>1.9139397434049301</c:v>
                </c:pt>
                <c:pt idx="6937">
                  <c:v>1.9136638800807149</c:v>
                </c:pt>
                <c:pt idx="6938">
                  <c:v>1.9133880962674736</c:v>
                </c:pt>
                <c:pt idx="6939">
                  <c:v>1.9131123919308357</c:v>
                </c:pt>
                <c:pt idx="6940">
                  <c:v>1.9128367670364501</c:v>
                </c:pt>
                <c:pt idx="6941">
                  <c:v>1.9125612215499856</c:v>
                </c:pt>
                <c:pt idx="6942">
                  <c:v>1.9122857554371309</c:v>
                </c:pt>
                <c:pt idx="6943">
                  <c:v>1.9120103686635945</c:v>
                </c:pt>
                <c:pt idx="6944">
                  <c:v>1.9117350611951045</c:v>
                </c:pt>
                <c:pt idx="6945">
                  <c:v>1.9114598329974086</c:v>
                </c:pt>
                <c:pt idx="6946">
                  <c:v>1.9111846840362747</c:v>
                </c:pt>
                <c:pt idx="6947">
                  <c:v>1.91090961427749</c:v>
                </c:pt>
                <c:pt idx="6948">
                  <c:v>1.9106346236868614</c:v>
                </c:pt>
                <c:pt idx="6949">
                  <c:v>1.9103597122302158</c:v>
                </c:pt>
                <c:pt idx="6950">
                  <c:v>1.9100848798733996</c:v>
                </c:pt>
                <c:pt idx="6951">
                  <c:v>1.9098101265822784</c:v>
                </c:pt>
                <c:pt idx="6952">
                  <c:v>1.9095354523227384</c:v>
                </c:pt>
                <c:pt idx="6953">
                  <c:v>1.9092608570606846</c:v>
                </c:pt>
                <c:pt idx="6954">
                  <c:v>1.9089863407620418</c:v>
                </c:pt>
                <c:pt idx="6955">
                  <c:v>1.9087119033927544</c:v>
                </c:pt>
                <c:pt idx="6956">
                  <c:v>1.9084375449187869</c:v>
                </c:pt>
                <c:pt idx="6957">
                  <c:v>1.9081632653061225</c:v>
                </c:pt>
                <c:pt idx="6958">
                  <c:v>1.9078890645207645</c:v>
                </c:pt>
                <c:pt idx="6959">
                  <c:v>1.9076149425287356</c:v>
                </c:pt>
                <c:pt idx="6960">
                  <c:v>1.9073408992960781</c:v>
                </c:pt>
                <c:pt idx="6961">
                  <c:v>1.9070669347888538</c:v>
                </c:pt>
                <c:pt idx="6962">
                  <c:v>1.9067930489731437</c:v>
                </c:pt>
                <c:pt idx="6963">
                  <c:v>1.9065192418150487</c:v>
                </c:pt>
                <c:pt idx="6964">
                  <c:v>1.9062455132806893</c:v>
                </c:pt>
                <c:pt idx="6965">
                  <c:v>1.9059718633362044</c:v>
                </c:pt>
                <c:pt idx="6966">
                  <c:v>1.9056982919477536</c:v>
                </c:pt>
                <c:pt idx="6967">
                  <c:v>1.9054247990815154</c:v>
                </c:pt>
                <c:pt idx="6968">
                  <c:v>1.9051513847036878</c:v>
                </c:pt>
                <c:pt idx="6969">
                  <c:v>1.9048780487804877</c:v>
                </c:pt>
                <c:pt idx="6970">
                  <c:v>1.9046047912781523</c:v>
                </c:pt>
                <c:pt idx="6971">
                  <c:v>1.9043316121629374</c:v>
                </c:pt>
                <c:pt idx="6972">
                  <c:v>1.9040585114011186</c:v>
                </c:pt>
                <c:pt idx="6973">
                  <c:v>1.9037854889589905</c:v>
                </c:pt>
                <c:pt idx="6974">
                  <c:v>1.9035125448028674</c:v>
                </c:pt>
                <c:pt idx="6975">
                  <c:v>1.9032396788990826</c:v>
                </c:pt>
                <c:pt idx="6976">
                  <c:v>1.9029668912139888</c:v>
                </c:pt>
                <c:pt idx="6977">
                  <c:v>1.9026941817139582</c:v>
                </c:pt>
                <c:pt idx="6978">
                  <c:v>1.9024215503653819</c:v>
                </c:pt>
                <c:pt idx="6979">
                  <c:v>1.9021489971346706</c:v>
                </c:pt>
                <c:pt idx="6980">
                  <c:v>1.9018765219882539</c:v>
                </c:pt>
                <c:pt idx="6981">
                  <c:v>1.901604124892581</c:v>
                </c:pt>
                <c:pt idx="6982">
                  <c:v>1.90133180581412</c:v>
                </c:pt>
                <c:pt idx="6983">
                  <c:v>1.9010595647193584</c:v>
                </c:pt>
                <c:pt idx="6984">
                  <c:v>1.9007874015748032</c:v>
                </c:pt>
                <c:pt idx="6985">
                  <c:v>1.9005153163469797</c:v>
                </c:pt>
                <c:pt idx="6986">
                  <c:v>1.9002433090024331</c:v>
                </c:pt>
                <c:pt idx="6987">
                  <c:v>1.8999713795077275</c:v>
                </c:pt>
                <c:pt idx="6988">
                  <c:v>1.8996995278294462</c:v>
                </c:pt>
                <c:pt idx="6989">
                  <c:v>1.8994277539341917</c:v>
                </c:pt>
                <c:pt idx="6990">
                  <c:v>1.8991560577885853</c:v>
                </c:pt>
                <c:pt idx="6991">
                  <c:v>1.8988844393592677</c:v>
                </c:pt>
                <c:pt idx="6992">
                  <c:v>1.8986128986128985</c:v>
                </c:pt>
                <c:pt idx="6993">
                  <c:v>1.8983414355161567</c:v>
                </c:pt>
                <c:pt idx="6994">
                  <c:v>1.8980700500357399</c:v>
                </c:pt>
                <c:pt idx="6995">
                  <c:v>1.8977987421383649</c:v>
                </c:pt>
                <c:pt idx="6996">
                  <c:v>1.8975275117907675</c:v>
                </c:pt>
                <c:pt idx="6997">
                  <c:v>1.8972563589597027</c:v>
                </c:pt>
                <c:pt idx="6998">
                  <c:v>1.8969852836119445</c:v>
                </c:pt>
                <c:pt idx="6999">
                  <c:v>1.8967142857142858</c:v>
                </c:pt>
                <c:pt idx="7000">
                  <c:v>1.896443365233538</c:v>
                </c:pt>
                <c:pt idx="7001">
                  <c:v>1.8961725221365324</c:v>
                </c:pt>
                <c:pt idx="7002">
                  <c:v>1.8959017563901186</c:v>
                </c:pt>
                <c:pt idx="7003">
                  <c:v>1.895631067961165</c:v>
                </c:pt>
                <c:pt idx="7004">
                  <c:v>1.8953604568165596</c:v>
                </c:pt>
                <c:pt idx="7005">
                  <c:v>1.8950899229232088</c:v>
                </c:pt>
                <c:pt idx="7006">
                  <c:v>1.8948194662480378</c:v>
                </c:pt>
                <c:pt idx="7007">
                  <c:v>1.8945490867579908</c:v>
                </c:pt>
                <c:pt idx="7008">
                  <c:v>1.8942787844200313</c:v>
                </c:pt>
                <c:pt idx="7009">
                  <c:v>1.8940085592011413</c:v>
                </c:pt>
                <c:pt idx="7010">
                  <c:v>1.8937384110683213</c:v>
                </c:pt>
                <c:pt idx="7011">
                  <c:v>1.893468339988591</c:v>
                </c:pt>
                <c:pt idx="7012">
                  <c:v>1.8931983459289889</c:v>
                </c:pt>
                <c:pt idx="7013">
                  <c:v>1.8929284288565726</c:v>
                </c:pt>
                <c:pt idx="7014">
                  <c:v>1.8926585887384177</c:v>
                </c:pt>
                <c:pt idx="7015">
                  <c:v>1.8923888255416192</c:v>
                </c:pt>
                <c:pt idx="7016">
                  <c:v>1.8921191392332906</c:v>
                </c:pt>
                <c:pt idx="7017">
                  <c:v>1.8918495297805642</c:v>
                </c:pt>
                <c:pt idx="7018">
                  <c:v>1.8915799971505913</c:v>
                </c:pt>
                <c:pt idx="7019">
                  <c:v>1.8913105413105413</c:v>
                </c:pt>
                <c:pt idx="7020">
                  <c:v>1.8910411622276029</c:v>
                </c:pt>
                <c:pt idx="7021">
                  <c:v>1.8907718598689831</c:v>
                </c:pt>
                <c:pt idx="7022">
                  <c:v>1.890502634201908</c:v>
                </c:pt>
                <c:pt idx="7023">
                  <c:v>1.8902334851936218</c:v>
                </c:pt>
                <c:pt idx="7024">
                  <c:v>1.8899644128113879</c:v>
                </c:pt>
                <c:pt idx="7025">
                  <c:v>1.889695417022488</c:v>
                </c:pt>
                <c:pt idx="7026">
                  <c:v>1.8894264977942223</c:v>
                </c:pt>
                <c:pt idx="7027">
                  <c:v>1.88915765509391</c:v>
                </c:pt>
                <c:pt idx="7028">
                  <c:v>1.8888888888888888</c:v>
                </c:pt>
                <c:pt idx="7029">
                  <c:v>1.888620199146515</c:v>
                </c:pt>
                <c:pt idx="7030">
                  <c:v>1.8883515858341631</c:v>
                </c:pt>
                <c:pt idx="7031">
                  <c:v>1.8880830489192264</c:v>
                </c:pt>
                <c:pt idx="7032">
                  <c:v>1.8878145883691171</c:v>
                </c:pt>
                <c:pt idx="7033">
                  <c:v>1.8875462041512652</c:v>
                </c:pt>
                <c:pt idx="7034">
                  <c:v>1.88727789623312</c:v>
                </c:pt>
                <c:pt idx="7035">
                  <c:v>1.887009664582149</c:v>
                </c:pt>
                <c:pt idx="7036">
                  <c:v>1.8867415091658377</c:v>
                </c:pt>
                <c:pt idx="7037">
                  <c:v>1.8864734299516908</c:v>
                </c:pt>
                <c:pt idx="7038">
                  <c:v>1.886205426907231</c:v>
                </c:pt>
                <c:pt idx="7039">
                  <c:v>1.8859375</c:v>
                </c:pt>
                <c:pt idx="7040">
                  <c:v>1.8856696491975571</c:v>
                </c:pt>
                <c:pt idx="7041">
                  <c:v>1.8854018744674808</c:v>
                </c:pt>
                <c:pt idx="7042">
                  <c:v>1.8851341757773676</c:v>
                </c:pt>
                <c:pt idx="7043">
                  <c:v>1.8848665530948325</c:v>
                </c:pt>
                <c:pt idx="7044">
                  <c:v>1.8845990063875089</c:v>
                </c:pt>
                <c:pt idx="7045">
                  <c:v>1.8843315356230486</c:v>
                </c:pt>
                <c:pt idx="7046">
                  <c:v>1.8840641407691217</c:v>
                </c:pt>
                <c:pt idx="7047">
                  <c:v>1.8837968217934167</c:v>
                </c:pt>
                <c:pt idx="7048">
                  <c:v>1.8835295786636401</c:v>
                </c:pt>
                <c:pt idx="7049">
                  <c:v>1.8832624113475178</c:v>
                </c:pt>
                <c:pt idx="7050">
                  <c:v>1.8829953198127924</c:v>
                </c:pt>
                <c:pt idx="7051">
                  <c:v>1.8827283040272262</c:v>
                </c:pt>
                <c:pt idx="7052">
                  <c:v>1.8824613639585992</c:v>
                </c:pt>
                <c:pt idx="7053">
                  <c:v>1.8821944995747093</c:v>
                </c:pt>
                <c:pt idx="7054">
                  <c:v>1.8819277108433734</c:v>
                </c:pt>
                <c:pt idx="7055">
                  <c:v>1.8816609977324263</c:v>
                </c:pt>
                <c:pt idx="7056">
                  <c:v>1.881394360209721</c:v>
                </c:pt>
                <c:pt idx="7057">
                  <c:v>1.8811277982431283</c:v>
                </c:pt>
                <c:pt idx="7058">
                  <c:v>1.8808613118005384</c:v>
                </c:pt>
                <c:pt idx="7059">
                  <c:v>1.8805949008498584</c:v>
                </c:pt>
                <c:pt idx="7060">
                  <c:v>1.8803285653590143</c:v>
                </c:pt>
                <c:pt idx="7061">
                  <c:v>1.8800623052959502</c:v>
                </c:pt>
                <c:pt idx="7062">
                  <c:v>1.879796120628628</c:v>
                </c:pt>
                <c:pt idx="7063">
                  <c:v>1.8795300113250284</c:v>
                </c:pt>
                <c:pt idx="7064">
                  <c:v>1.8792639773531494</c:v>
                </c:pt>
                <c:pt idx="7065">
                  <c:v>1.8789980186810076</c:v>
                </c:pt>
                <c:pt idx="7066">
                  <c:v>1.878732135276638</c:v>
                </c:pt>
                <c:pt idx="7067">
                  <c:v>1.8784663271080928</c:v>
                </c:pt>
                <c:pt idx="7068">
                  <c:v>1.8782005941434432</c:v>
                </c:pt>
                <c:pt idx="7069">
                  <c:v>1.877934936350778</c:v>
                </c:pt>
                <c:pt idx="7070">
                  <c:v>1.8776693536982039</c:v>
                </c:pt>
                <c:pt idx="7071">
                  <c:v>1.8774038461538463</c:v>
                </c:pt>
                <c:pt idx="7072">
                  <c:v>1.8771384136858476</c:v>
                </c:pt>
                <c:pt idx="7073">
                  <c:v>1.8768730562623692</c:v>
                </c:pt>
                <c:pt idx="7074">
                  <c:v>1.8766077738515901</c:v>
                </c:pt>
                <c:pt idx="7075">
                  <c:v>1.8763425664217073</c:v>
                </c:pt>
                <c:pt idx="7076">
                  <c:v>1.8760774339409354</c:v>
                </c:pt>
                <c:pt idx="7077">
                  <c:v>1.8758123763775079</c:v>
                </c:pt>
                <c:pt idx="7078">
                  <c:v>1.8755473936996752</c:v>
                </c:pt>
                <c:pt idx="7079">
                  <c:v>1.8752824858757062</c:v>
                </c:pt>
                <c:pt idx="7080">
                  <c:v>1.8750176528738878</c:v>
                </c:pt>
                <c:pt idx="7081">
                  <c:v>1.8747528946625247</c:v>
                </c:pt>
                <c:pt idx="7082">
                  <c:v>1.8744882112099392</c:v>
                </c:pt>
                <c:pt idx="7083">
                  <c:v>1.8742236024844721</c:v>
                </c:pt>
                <c:pt idx="7084">
                  <c:v>1.8739590684544813</c:v>
                </c:pt>
                <c:pt idx="7085">
                  <c:v>1.8736946090883433</c:v>
                </c:pt>
                <c:pt idx="7086">
                  <c:v>1.8734302243544518</c:v>
                </c:pt>
                <c:pt idx="7087">
                  <c:v>1.8731659142212189</c:v>
                </c:pt>
                <c:pt idx="7088">
                  <c:v>1.8729016786570742</c:v>
                </c:pt>
                <c:pt idx="7089">
                  <c:v>1.8726375176304655</c:v>
                </c:pt>
                <c:pt idx="7090">
                  <c:v>1.8723734311098577</c:v>
                </c:pt>
                <c:pt idx="7091">
                  <c:v>1.8721094190637337</c:v>
                </c:pt>
                <c:pt idx="7092">
                  <c:v>1.8718454814605949</c:v>
                </c:pt>
                <c:pt idx="7093">
                  <c:v>1.8715816182689597</c:v>
                </c:pt>
                <c:pt idx="7094">
                  <c:v>1.8713178294573642</c:v>
                </c:pt>
                <c:pt idx="7095">
                  <c:v>1.8710541149943629</c:v>
                </c:pt>
                <c:pt idx="7096">
                  <c:v>1.8707904748485276</c:v>
                </c:pt>
                <c:pt idx="7097">
                  <c:v>1.8705269089884475</c:v>
                </c:pt>
                <c:pt idx="7098">
                  <c:v>1.8702634173827299</c:v>
                </c:pt>
                <c:pt idx="7099">
                  <c:v>1.87</c:v>
                </c:pt>
                <c:pt idx="7100">
                  <c:v>1.8697366568089002</c:v>
                </c:pt>
                <c:pt idx="7101">
                  <c:v>1.8694733877780907</c:v>
                </c:pt>
                <c:pt idx="7102">
                  <c:v>1.8692101928762495</c:v>
                </c:pt>
                <c:pt idx="7103">
                  <c:v>1.868947072072072</c:v>
                </c:pt>
                <c:pt idx="7104">
                  <c:v>1.8686840253342716</c:v>
                </c:pt>
                <c:pt idx="7105">
                  <c:v>1.868421052631579</c:v>
                </c:pt>
                <c:pt idx="7106">
                  <c:v>1.8681581539327423</c:v>
                </c:pt>
                <c:pt idx="7107">
                  <c:v>1.8678953292065279</c:v>
                </c:pt>
                <c:pt idx="7108">
                  <c:v>1.8676325784217189</c:v>
                </c:pt>
                <c:pt idx="7109">
                  <c:v>1.8673699015471168</c:v>
                </c:pt>
                <c:pt idx="7110">
                  <c:v>1.8671072985515398</c:v>
                </c:pt>
                <c:pt idx="7111">
                  <c:v>1.8668447694038246</c:v>
                </c:pt>
                <c:pt idx="7112">
                  <c:v>1.8665823140728244</c:v>
                </c:pt>
                <c:pt idx="7113">
                  <c:v>1.8663199325274107</c:v>
                </c:pt>
                <c:pt idx="7114">
                  <c:v>1.8660576247364722</c:v>
                </c:pt>
                <c:pt idx="7115">
                  <c:v>1.8657953906689151</c:v>
                </c:pt>
                <c:pt idx="7116">
                  <c:v>1.8655332302936631</c:v>
                </c:pt>
                <c:pt idx="7117">
                  <c:v>1.8652711435796572</c:v>
                </c:pt>
                <c:pt idx="7118">
                  <c:v>1.8650091304958563</c:v>
                </c:pt>
                <c:pt idx="7119">
                  <c:v>1.8647471910112359</c:v>
                </c:pt>
                <c:pt idx="7120">
                  <c:v>1.8644853250947901</c:v>
                </c:pt>
                <c:pt idx="7121">
                  <c:v>1.8642235327155294</c:v>
                </c:pt>
                <c:pt idx="7122">
                  <c:v>1.8639618138424821</c:v>
                </c:pt>
                <c:pt idx="7123">
                  <c:v>1.8637001684446939</c:v>
                </c:pt>
                <c:pt idx="7124">
                  <c:v>1.8634385964912281</c:v>
                </c:pt>
                <c:pt idx="7125">
                  <c:v>1.8631770979511648</c:v>
                </c:pt>
                <c:pt idx="7126">
                  <c:v>1.8629156727936018</c:v>
                </c:pt>
                <c:pt idx="7127">
                  <c:v>1.8626543209876543</c:v>
                </c:pt>
                <c:pt idx="7128">
                  <c:v>1.8623930425024549</c:v>
                </c:pt>
                <c:pt idx="7129">
                  <c:v>1.8621318373071529</c:v>
                </c:pt>
                <c:pt idx="7130">
                  <c:v>1.8618707053709158</c:v>
                </c:pt>
                <c:pt idx="7131">
                  <c:v>1.8616096466629277</c:v>
                </c:pt>
                <c:pt idx="7132">
                  <c:v>1.8613486611523904</c:v>
                </c:pt>
                <c:pt idx="7133">
                  <c:v>1.8610877488085225</c:v>
                </c:pt>
                <c:pt idx="7134">
                  <c:v>1.8608269096005605</c:v>
                </c:pt>
                <c:pt idx="7135">
                  <c:v>1.8605661434977578</c:v>
                </c:pt>
                <c:pt idx="7136">
                  <c:v>1.860305450469385</c:v>
                </c:pt>
                <c:pt idx="7137">
                  <c:v>1.8600448304847297</c:v>
                </c:pt>
                <c:pt idx="7138">
                  <c:v>1.8597842835130971</c:v>
                </c:pt>
                <c:pt idx="7139">
                  <c:v>1.8595238095238096</c:v>
                </c:pt>
                <c:pt idx="7140">
                  <c:v>1.8592634084862063</c:v>
                </c:pt>
                <c:pt idx="7141">
                  <c:v>1.8590030803696445</c:v>
                </c:pt>
                <c:pt idx="7142">
                  <c:v>1.8587428251434972</c:v>
                </c:pt>
                <c:pt idx="7143">
                  <c:v>1.8584826427771557</c:v>
                </c:pt>
                <c:pt idx="7144">
                  <c:v>1.858222533240028</c:v>
                </c:pt>
                <c:pt idx="7145">
                  <c:v>1.8579624965015393</c:v>
                </c:pt>
                <c:pt idx="7146">
                  <c:v>1.857702532531132</c:v>
                </c:pt>
                <c:pt idx="7147">
                  <c:v>1.8574426412982652</c:v>
                </c:pt>
                <c:pt idx="7148">
                  <c:v>1.8571828227724156</c:v>
                </c:pt>
                <c:pt idx="7149">
                  <c:v>1.8569230769230769</c:v>
                </c:pt>
                <c:pt idx="7150">
                  <c:v>1.8566634037197596</c:v>
                </c:pt>
                <c:pt idx="7151">
                  <c:v>1.8564038031319912</c:v>
                </c:pt>
                <c:pt idx="7152">
                  <c:v>1.8561442751293165</c:v>
                </c:pt>
                <c:pt idx="7153">
                  <c:v>1.8558848196812971</c:v>
                </c:pt>
                <c:pt idx="7154">
                  <c:v>1.8556254367575122</c:v>
                </c:pt>
                <c:pt idx="7155">
                  <c:v>1.8553661263275574</c:v>
                </c:pt>
                <c:pt idx="7156">
                  <c:v>1.8551068883610451</c:v>
                </c:pt>
                <c:pt idx="7157">
                  <c:v>1.8548477228276055</c:v>
                </c:pt>
                <c:pt idx="7158">
                  <c:v>1.854588629696885</c:v>
                </c:pt>
                <c:pt idx="7159">
                  <c:v>1.8543296089385475</c:v>
                </c:pt>
                <c:pt idx="7160">
                  <c:v>1.8540706605222734</c:v>
                </c:pt>
                <c:pt idx="7161">
                  <c:v>1.8538117844177604</c:v>
                </c:pt>
                <c:pt idx="7162">
                  <c:v>1.8535529805947228</c:v>
                </c:pt>
                <c:pt idx="7163">
                  <c:v>1.8532942490228923</c:v>
                </c:pt>
                <c:pt idx="7164">
                  <c:v>1.8530355896720168</c:v>
                </c:pt>
                <c:pt idx="7165">
                  <c:v>1.8527770025118615</c:v>
                </c:pt>
                <c:pt idx="7166">
                  <c:v>1.8525184875122087</c:v>
                </c:pt>
                <c:pt idx="7167">
                  <c:v>1.8522600446428572</c:v>
                </c:pt>
                <c:pt idx="7168">
                  <c:v>1.8520016738736225</c:v>
                </c:pt>
                <c:pt idx="7169">
                  <c:v>1.8517433751743375</c:v>
                </c:pt>
                <c:pt idx="7170">
                  <c:v>1.8514851485148516</c:v>
                </c:pt>
                <c:pt idx="7171">
                  <c:v>1.8512269938650308</c:v>
                </c:pt>
                <c:pt idx="7172">
                  <c:v>1.850968911194758</c:v>
                </c:pt>
                <c:pt idx="7173">
                  <c:v>1.8507109004739337</c:v>
                </c:pt>
                <c:pt idx="7174">
                  <c:v>1.8504529616724739</c:v>
                </c:pt>
                <c:pt idx="7175">
                  <c:v>1.8501950947603121</c:v>
                </c:pt>
                <c:pt idx="7176">
                  <c:v>1.8499372997073986</c:v>
                </c:pt>
                <c:pt idx="7177">
                  <c:v>1.8496795764837002</c:v>
                </c:pt>
                <c:pt idx="7178">
                  <c:v>1.8494219250592006</c:v>
                </c:pt>
                <c:pt idx="7179">
                  <c:v>1.8491643454038997</c:v>
                </c:pt>
                <c:pt idx="7180">
                  <c:v>1.848906837487815</c:v>
                </c:pt>
                <c:pt idx="7181">
                  <c:v>1.8486494012809802</c:v>
                </c:pt>
                <c:pt idx="7182">
                  <c:v>1.8483920367534457</c:v>
                </c:pt>
                <c:pt idx="7183">
                  <c:v>1.8481347438752784</c:v>
                </c:pt>
                <c:pt idx="7184">
                  <c:v>1.8478775226165622</c:v>
                </c:pt>
                <c:pt idx="7185">
                  <c:v>1.8476203729473977</c:v>
                </c:pt>
                <c:pt idx="7186">
                  <c:v>1.8473632948379017</c:v>
                </c:pt>
                <c:pt idx="7187">
                  <c:v>1.8471062882582081</c:v>
                </c:pt>
                <c:pt idx="7188">
                  <c:v>1.8468493531784671</c:v>
                </c:pt>
                <c:pt idx="7189">
                  <c:v>1.8465924895688457</c:v>
                </c:pt>
                <c:pt idx="7190">
                  <c:v>1.8463356973995271</c:v>
                </c:pt>
                <c:pt idx="7191">
                  <c:v>1.846078976640712</c:v>
                </c:pt>
                <c:pt idx="7192">
                  <c:v>1.8458223272626164</c:v>
                </c:pt>
                <c:pt idx="7193">
                  <c:v>1.845565749235474</c:v>
                </c:pt>
                <c:pt idx="7194">
                  <c:v>1.8453092425295343</c:v>
                </c:pt>
                <c:pt idx="7195">
                  <c:v>1.845052807115064</c:v>
                </c:pt>
                <c:pt idx="7196">
                  <c:v>1.8447964429623454</c:v>
                </c:pt>
                <c:pt idx="7197">
                  <c:v>1.8445401500416783</c:v>
                </c:pt>
                <c:pt idx="7198">
                  <c:v>1.8442839283233783</c:v>
                </c:pt>
                <c:pt idx="7199">
                  <c:v>1.8440277777777778</c:v>
                </c:pt>
                <c:pt idx="7200">
                  <c:v>1.8437716983752257</c:v>
                </c:pt>
                <c:pt idx="7201">
                  <c:v>1.8435156900860872</c:v>
                </c:pt>
                <c:pt idx="7202">
                  <c:v>1.8432597528807442</c:v>
                </c:pt>
                <c:pt idx="7203">
                  <c:v>1.8430038867295946</c:v>
                </c:pt>
                <c:pt idx="7204">
                  <c:v>1.8427480916030534</c:v>
                </c:pt>
                <c:pt idx="7205">
                  <c:v>1.8424923674715514</c:v>
                </c:pt>
                <c:pt idx="7206">
                  <c:v>1.8422367143055363</c:v>
                </c:pt>
                <c:pt idx="7207">
                  <c:v>1.8419811320754718</c:v>
                </c:pt>
                <c:pt idx="7208">
                  <c:v>1.841725620751838</c:v>
                </c:pt>
                <c:pt idx="7209">
                  <c:v>1.8414701803051317</c:v>
                </c:pt>
                <c:pt idx="7210">
                  <c:v>1.8412148107058661</c:v>
                </c:pt>
                <c:pt idx="7211">
                  <c:v>1.8409595119245701</c:v>
                </c:pt>
                <c:pt idx="7212">
                  <c:v>1.8407042839317898</c:v>
                </c:pt>
                <c:pt idx="7213">
                  <c:v>1.8404491266980871</c:v>
                </c:pt>
                <c:pt idx="7214">
                  <c:v>1.8401940401940402</c:v>
                </c:pt>
                <c:pt idx="7215">
                  <c:v>1.8399390243902438</c:v>
                </c:pt>
                <c:pt idx="7216">
                  <c:v>1.839684079257309</c:v>
                </c:pt>
                <c:pt idx="7217">
                  <c:v>1.8394292047658631</c:v>
                </c:pt>
                <c:pt idx="7218">
                  <c:v>1.8391744008865494</c:v>
                </c:pt>
                <c:pt idx="7219">
                  <c:v>1.8389196675900277</c:v>
                </c:pt>
                <c:pt idx="7220">
                  <c:v>1.8386650048469741</c:v>
                </c:pt>
                <c:pt idx="7221">
                  <c:v>1.8384104126280809</c:v>
                </c:pt>
                <c:pt idx="7222">
                  <c:v>1.8381558909040565</c:v>
                </c:pt>
                <c:pt idx="7223">
                  <c:v>1.8379014396456257</c:v>
                </c:pt>
                <c:pt idx="7224">
                  <c:v>1.8376470588235294</c:v>
                </c:pt>
                <c:pt idx="7225">
                  <c:v>1.8373927484085248</c:v>
                </c:pt>
                <c:pt idx="7226">
                  <c:v>1.8371385083713851</c:v>
                </c:pt>
                <c:pt idx="7227">
                  <c:v>1.8368843386828999</c:v>
                </c:pt>
                <c:pt idx="7228">
                  <c:v>1.8366302393138747</c:v>
                </c:pt>
                <c:pt idx="7229">
                  <c:v>1.8363762102351313</c:v>
                </c:pt>
                <c:pt idx="7230">
                  <c:v>1.836122251417508</c:v>
                </c:pt>
                <c:pt idx="7231">
                  <c:v>1.8358683628318584</c:v>
                </c:pt>
                <c:pt idx="7232">
                  <c:v>1.835614544449053</c:v>
                </c:pt>
                <c:pt idx="7233">
                  <c:v>1.8353607962399778</c:v>
                </c:pt>
                <c:pt idx="7234">
                  <c:v>1.8351071181755356</c:v>
                </c:pt>
                <c:pt idx="7235">
                  <c:v>1.8348535102266446</c:v>
                </c:pt>
                <c:pt idx="7236">
                  <c:v>1.8345999723642392</c:v>
                </c:pt>
                <c:pt idx="7237">
                  <c:v>1.8343465045592706</c:v>
                </c:pt>
                <c:pt idx="7238">
                  <c:v>1.8340931067827049</c:v>
                </c:pt>
                <c:pt idx="7239">
                  <c:v>1.833839779005525</c:v>
                </c:pt>
                <c:pt idx="7240">
                  <c:v>1.8335865211987294</c:v>
                </c:pt>
                <c:pt idx="7241">
                  <c:v>1.8333333333333333</c:v>
                </c:pt>
                <c:pt idx="7242">
                  <c:v>1.8330802153803674</c:v>
                </c:pt>
                <c:pt idx="7243">
                  <c:v>1.832827167310878</c:v>
                </c:pt>
                <c:pt idx="7244">
                  <c:v>1.8325741890959282</c:v>
                </c:pt>
                <c:pt idx="7245">
                  <c:v>1.8323212807065967</c:v>
                </c:pt>
                <c:pt idx="7246">
                  <c:v>1.8320684421139781</c:v>
                </c:pt>
                <c:pt idx="7247">
                  <c:v>1.8318156732891833</c:v>
                </c:pt>
                <c:pt idx="7248">
                  <c:v>1.8315629742033384</c:v>
                </c:pt>
                <c:pt idx="7249">
                  <c:v>1.8313103448275863</c:v>
                </c:pt>
                <c:pt idx="7250">
                  <c:v>1.8310577851330851</c:v>
                </c:pt>
                <c:pt idx="7251">
                  <c:v>1.8308052950910094</c:v>
                </c:pt>
                <c:pt idx="7252">
                  <c:v>1.8305528746725492</c:v>
                </c:pt>
                <c:pt idx="7253">
                  <c:v>1.830300523848911</c:v>
                </c:pt>
                <c:pt idx="7254">
                  <c:v>1.8300482425913163</c:v>
                </c:pt>
                <c:pt idx="7255">
                  <c:v>1.8297960308710033</c:v>
                </c:pt>
                <c:pt idx="7256">
                  <c:v>1.8295438886592257</c:v>
                </c:pt>
                <c:pt idx="7257">
                  <c:v>1.8292918159272527</c:v>
                </c:pt>
                <c:pt idx="7258">
                  <c:v>1.8290398126463701</c:v>
                </c:pt>
                <c:pt idx="7259">
                  <c:v>1.8287878787878789</c:v>
                </c:pt>
                <c:pt idx="7260">
                  <c:v>1.828536014323096</c:v>
                </c:pt>
                <c:pt idx="7261">
                  <c:v>1.8282842192233544</c:v>
                </c:pt>
                <c:pt idx="7262">
                  <c:v>1.8280324934600027</c:v>
                </c:pt>
                <c:pt idx="7263">
                  <c:v>1.8277808370044053</c:v>
                </c:pt>
                <c:pt idx="7264">
                  <c:v>1.8275292498279423</c:v>
                </c:pt>
                <c:pt idx="7265">
                  <c:v>1.8272777319020093</c:v>
                </c:pt>
                <c:pt idx="7266">
                  <c:v>1.8270262831980184</c:v>
                </c:pt>
                <c:pt idx="7267">
                  <c:v>1.8267749036873968</c:v>
                </c:pt>
                <c:pt idx="7268">
                  <c:v>1.8265235933415875</c:v>
                </c:pt>
                <c:pt idx="7269">
                  <c:v>1.8262723521320494</c:v>
                </c:pt>
                <c:pt idx="7270">
                  <c:v>1.8260211800302573</c:v>
                </c:pt>
                <c:pt idx="7271">
                  <c:v>1.8257700770077008</c:v>
                </c:pt>
                <c:pt idx="7272">
                  <c:v>1.8255190430358861</c:v>
                </c:pt>
                <c:pt idx="7273">
                  <c:v>1.8252680780863348</c:v>
                </c:pt>
                <c:pt idx="7274">
                  <c:v>1.8250171821305843</c:v>
                </c:pt>
                <c:pt idx="7275">
                  <c:v>1.8247663551401869</c:v>
                </c:pt>
                <c:pt idx="7276">
                  <c:v>1.8245155970867115</c:v>
                </c:pt>
                <c:pt idx="7277">
                  <c:v>1.8242649079417423</c:v>
                </c:pt>
                <c:pt idx="7278">
                  <c:v>1.8240142876768788</c:v>
                </c:pt>
                <c:pt idx="7279">
                  <c:v>1.8237637362637362</c:v>
                </c:pt>
                <c:pt idx="7280">
                  <c:v>1.8235132536739458</c:v>
                </c:pt>
                <c:pt idx="7281">
                  <c:v>1.8232628398791542</c:v>
                </c:pt>
                <c:pt idx="7282">
                  <c:v>1.8230124948510229</c:v>
                </c:pt>
                <c:pt idx="7283">
                  <c:v>1.82276221856123</c:v>
                </c:pt>
                <c:pt idx="7284">
                  <c:v>1.8225120109814688</c:v>
                </c:pt>
                <c:pt idx="7285">
                  <c:v>1.8222618720834478</c:v>
                </c:pt>
                <c:pt idx="7286">
                  <c:v>1.8220118018388911</c:v>
                </c:pt>
                <c:pt idx="7287">
                  <c:v>1.821761800219539</c:v>
                </c:pt>
                <c:pt idx="7288">
                  <c:v>1.8215118671971464</c:v>
                </c:pt>
                <c:pt idx="7289">
                  <c:v>1.8212620027434843</c:v>
                </c:pt>
                <c:pt idx="7290">
                  <c:v>1.8210122068303387</c:v>
                </c:pt>
                <c:pt idx="7291">
                  <c:v>1.8207624794295119</c:v>
                </c:pt>
                <c:pt idx="7292">
                  <c:v>1.8205128205128205</c:v>
                </c:pt>
                <c:pt idx="7293">
                  <c:v>1.8202632300520976</c:v>
                </c:pt>
                <c:pt idx="7294">
                  <c:v>1.8200137080191912</c:v>
                </c:pt>
                <c:pt idx="7295">
                  <c:v>1.8197642543859649</c:v>
                </c:pt>
                <c:pt idx="7296">
                  <c:v>1.8195148691242977</c:v>
                </c:pt>
                <c:pt idx="7297">
                  <c:v>1.8192655522060839</c:v>
                </c:pt>
                <c:pt idx="7298">
                  <c:v>1.8190163036032334</c:v>
                </c:pt>
                <c:pt idx="7299">
                  <c:v>1.8187671232876712</c:v>
                </c:pt>
                <c:pt idx="7300">
                  <c:v>1.8185180112313382</c:v>
                </c:pt>
                <c:pt idx="7301">
                  <c:v>1.81826896740619</c:v>
                </c:pt>
                <c:pt idx="7302">
                  <c:v>1.8180199917841984</c:v>
                </c:pt>
                <c:pt idx="7303">
                  <c:v>1.8177710843373494</c:v>
                </c:pt>
                <c:pt idx="7304">
                  <c:v>1.8175222450376454</c:v>
                </c:pt>
                <c:pt idx="7305">
                  <c:v>1.8172734738571037</c:v>
                </c:pt>
                <c:pt idx="7306">
                  <c:v>1.8170247707677569</c:v>
                </c:pt>
                <c:pt idx="7307">
                  <c:v>1.816776135741653</c:v>
                </c:pt>
                <c:pt idx="7308">
                  <c:v>1.8165275687508551</c:v>
                </c:pt>
                <c:pt idx="7309">
                  <c:v>1.8162790697674418</c:v>
                </c:pt>
                <c:pt idx="7310">
                  <c:v>1.816030638763507</c:v>
                </c:pt>
                <c:pt idx="7311">
                  <c:v>1.8157822757111597</c:v>
                </c:pt>
                <c:pt idx="7312">
                  <c:v>1.8155339805825244</c:v>
                </c:pt>
                <c:pt idx="7313">
                  <c:v>1.8152857533497402</c:v>
                </c:pt>
                <c:pt idx="7314">
                  <c:v>1.8150375939849623</c:v>
                </c:pt>
                <c:pt idx="7315">
                  <c:v>1.8147895024603609</c:v>
                </c:pt>
                <c:pt idx="7316">
                  <c:v>1.8145414787481209</c:v>
                </c:pt>
                <c:pt idx="7317">
                  <c:v>1.8142935228204427</c:v>
                </c:pt>
                <c:pt idx="7318">
                  <c:v>1.8140456346495424</c:v>
                </c:pt>
                <c:pt idx="7319">
                  <c:v>1.8137978142076503</c:v>
                </c:pt>
                <c:pt idx="7320">
                  <c:v>1.8135500614670128</c:v>
                </c:pt>
                <c:pt idx="7321">
                  <c:v>1.8133023763998908</c:v>
                </c:pt>
                <c:pt idx="7322">
                  <c:v>1.8130547589785606</c:v>
                </c:pt>
                <c:pt idx="7323">
                  <c:v>1.812807209175314</c:v>
                </c:pt>
                <c:pt idx="7324">
                  <c:v>1.8125597269624574</c:v>
                </c:pt>
                <c:pt idx="7325">
                  <c:v>1.8123123123123124</c:v>
                </c:pt>
                <c:pt idx="7326">
                  <c:v>1.8120649651972158</c:v>
                </c:pt>
                <c:pt idx="7327">
                  <c:v>1.8118176855895196</c:v>
                </c:pt>
                <c:pt idx="7328">
                  <c:v>1.8115704734615909</c:v>
                </c:pt>
                <c:pt idx="7329">
                  <c:v>1.8113233287858117</c:v>
                </c:pt>
                <c:pt idx="7330">
                  <c:v>1.8110762515345791</c:v>
                </c:pt>
                <c:pt idx="7331">
                  <c:v>1.8108292416803056</c:v>
                </c:pt>
                <c:pt idx="7332">
                  <c:v>1.8105822991954179</c:v>
                </c:pt>
                <c:pt idx="7333">
                  <c:v>1.8103354240523588</c:v>
                </c:pt>
                <c:pt idx="7334">
                  <c:v>1.8100886162235856</c:v>
                </c:pt>
                <c:pt idx="7335">
                  <c:v>1.8098418756815704</c:v>
                </c:pt>
                <c:pt idx="7336">
                  <c:v>1.8095952023988007</c:v>
                </c:pt>
                <c:pt idx="7337">
                  <c:v>1.8093485963477787</c:v>
                </c:pt>
                <c:pt idx="7338">
                  <c:v>1.8091020575010219</c:v>
                </c:pt>
                <c:pt idx="7339">
                  <c:v>1.8088555858310627</c:v>
                </c:pt>
                <c:pt idx="7340">
                  <c:v>1.8086091813104481</c:v>
                </c:pt>
                <c:pt idx="7341">
                  <c:v>1.8083628439117407</c:v>
                </c:pt>
                <c:pt idx="7342">
                  <c:v>1.8081165736075173</c:v>
                </c:pt>
                <c:pt idx="7343">
                  <c:v>1.8078703703703705</c:v>
                </c:pt>
                <c:pt idx="7344">
                  <c:v>1.8076242341729067</c:v>
                </c:pt>
                <c:pt idx="7345">
                  <c:v>1.8073781649877485</c:v>
                </c:pt>
                <c:pt idx="7346">
                  <c:v>1.8071321627875323</c:v>
                </c:pt>
                <c:pt idx="7347">
                  <c:v>1.8068862275449102</c:v>
                </c:pt>
                <c:pt idx="7348">
                  <c:v>1.8066403592325486</c:v>
                </c:pt>
                <c:pt idx="7349">
                  <c:v>1.8063945578231293</c:v>
                </c:pt>
                <c:pt idx="7350">
                  <c:v>1.8061488232893483</c:v>
                </c:pt>
                <c:pt idx="7351">
                  <c:v>1.8059031556039173</c:v>
                </c:pt>
                <c:pt idx="7352">
                  <c:v>1.8056575547395621</c:v>
                </c:pt>
                <c:pt idx="7353">
                  <c:v>1.8054120206690236</c:v>
                </c:pt>
                <c:pt idx="7354">
                  <c:v>1.8051665533650578</c:v>
                </c:pt>
                <c:pt idx="7355">
                  <c:v>1.804921152800435</c:v>
                </c:pt>
                <c:pt idx="7356">
                  <c:v>1.8046758189479408</c:v>
                </c:pt>
                <c:pt idx="7357">
                  <c:v>1.8044305517803751</c:v>
                </c:pt>
                <c:pt idx="7358">
                  <c:v>1.804185351270553</c:v>
                </c:pt>
                <c:pt idx="7359">
                  <c:v>1.8039402173913044</c:v>
                </c:pt>
                <c:pt idx="7360">
                  <c:v>1.8036951501154734</c:v>
                </c:pt>
                <c:pt idx="7361">
                  <c:v>1.8034501494159196</c:v>
                </c:pt>
                <c:pt idx="7362">
                  <c:v>1.8032052152655167</c:v>
                </c:pt>
                <c:pt idx="7363">
                  <c:v>1.8029603476371536</c:v>
                </c:pt>
                <c:pt idx="7364">
                  <c:v>1.8027155465037339</c:v>
                </c:pt>
                <c:pt idx="7365">
                  <c:v>1.8024708118381754</c:v>
                </c:pt>
                <c:pt idx="7366">
                  <c:v>1.802226143613411</c:v>
                </c:pt>
                <c:pt idx="7367">
                  <c:v>1.8019815418023888</c:v>
                </c:pt>
                <c:pt idx="7368">
                  <c:v>1.8017370063780702</c:v>
                </c:pt>
                <c:pt idx="7369">
                  <c:v>1.8014925373134327</c:v>
                </c:pt>
                <c:pt idx="7370">
                  <c:v>1.8012481345814679</c:v>
                </c:pt>
                <c:pt idx="7371">
                  <c:v>1.8010037981551819</c:v>
                </c:pt>
                <c:pt idx="7372">
                  <c:v>1.8007595280075952</c:v>
                </c:pt>
                <c:pt idx="7373">
                  <c:v>1.800515324111744</c:v>
                </c:pt>
                <c:pt idx="7374">
                  <c:v>1.800271186440678</c:v>
                </c:pt>
                <c:pt idx="7375">
                  <c:v>1.800027114967462</c:v>
                </c:pt>
                <c:pt idx="7376">
                  <c:v>1.7997831096651755</c:v>
                </c:pt>
                <c:pt idx="7377">
                  <c:v>1.7995391705069124</c:v>
                </c:pt>
                <c:pt idx="7378">
                  <c:v>1.7992952974657812</c:v>
                </c:pt>
                <c:pt idx="7379">
                  <c:v>1.7990514905149051</c:v>
                </c:pt>
                <c:pt idx="7380">
                  <c:v>1.7988077496274217</c:v>
                </c:pt>
                <c:pt idx="7381">
                  <c:v>1.7985640747764833</c:v>
                </c:pt>
                <c:pt idx="7382">
                  <c:v>1.7983204659352567</c:v>
                </c:pt>
                <c:pt idx="7383">
                  <c:v>1.7980769230769231</c:v>
                </c:pt>
                <c:pt idx="7384">
                  <c:v>1.7978334461746783</c:v>
                </c:pt>
                <c:pt idx="7385">
                  <c:v>1.7975900352017331</c:v>
                </c:pt>
                <c:pt idx="7386">
                  <c:v>1.7973466901313118</c:v>
                </c:pt>
                <c:pt idx="7387">
                  <c:v>1.7971034109366539</c:v>
                </c:pt>
                <c:pt idx="7388">
                  <c:v>1.7968601975910137</c:v>
                </c:pt>
                <c:pt idx="7389">
                  <c:v>1.796617050067659</c:v>
                </c:pt>
                <c:pt idx="7390">
                  <c:v>1.7963739683398727</c:v>
                </c:pt>
                <c:pt idx="7391">
                  <c:v>1.7961309523809523</c:v>
                </c:pt>
                <c:pt idx="7392">
                  <c:v>1.7958880021642094</c:v>
                </c:pt>
                <c:pt idx="7393">
                  <c:v>1.79564511766297</c:v>
                </c:pt>
                <c:pt idx="7394">
                  <c:v>1.7954022988505747</c:v>
                </c:pt>
                <c:pt idx="7395">
                  <c:v>1.7951595457003786</c:v>
                </c:pt>
                <c:pt idx="7396">
                  <c:v>1.7949168581857511</c:v>
                </c:pt>
                <c:pt idx="7397">
                  <c:v>1.7946742362800756</c:v>
                </c:pt>
                <c:pt idx="7398">
                  <c:v>1.794431679956751</c:v>
                </c:pt>
                <c:pt idx="7399">
                  <c:v>1.7941891891891892</c:v>
                </c:pt>
                <c:pt idx="7400">
                  <c:v>1.7939467639508175</c:v>
                </c:pt>
                <c:pt idx="7401">
                  <c:v>1.7937044042150769</c:v>
                </c:pt>
                <c:pt idx="7402">
                  <c:v>1.7934621099554235</c:v>
                </c:pt>
                <c:pt idx="7403">
                  <c:v>1.7932198811453268</c:v>
                </c:pt>
                <c:pt idx="7404">
                  <c:v>1.7929777177582715</c:v>
                </c:pt>
                <c:pt idx="7405">
                  <c:v>1.792735619767756</c:v>
                </c:pt>
                <c:pt idx="7406">
                  <c:v>1.7924935871472931</c:v>
                </c:pt>
                <c:pt idx="7407">
                  <c:v>1.7922516198704104</c:v>
                </c:pt>
                <c:pt idx="7408">
                  <c:v>1.7920097179106491</c:v>
                </c:pt>
                <c:pt idx="7409">
                  <c:v>1.7917678812415654</c:v>
                </c:pt>
                <c:pt idx="7410">
                  <c:v>1.7915261098367292</c:v>
                </c:pt>
                <c:pt idx="7411">
                  <c:v>1.7912844036697249</c:v>
                </c:pt>
                <c:pt idx="7412">
                  <c:v>1.7910427627141507</c:v>
                </c:pt>
                <c:pt idx="7413">
                  <c:v>1.7908011869436202</c:v>
                </c:pt>
                <c:pt idx="7414">
                  <c:v>1.7905596763317599</c:v>
                </c:pt>
                <c:pt idx="7415">
                  <c:v>1.7903182308522114</c:v>
                </c:pt>
                <c:pt idx="7416">
                  <c:v>1.7900768504786302</c:v>
                </c:pt>
                <c:pt idx="7417">
                  <c:v>1.789835535184686</c:v>
                </c:pt>
                <c:pt idx="7418">
                  <c:v>1.7895942849440625</c:v>
                </c:pt>
                <c:pt idx="7419">
                  <c:v>1.7893530997304583</c:v>
                </c:pt>
                <c:pt idx="7420">
                  <c:v>1.7891119795175852</c:v>
                </c:pt>
                <c:pt idx="7421">
                  <c:v>1.78887092427917</c:v>
                </c:pt>
                <c:pt idx="7422">
                  <c:v>1.7886299339889533</c:v>
                </c:pt>
                <c:pt idx="7423">
                  <c:v>1.7883890086206897</c:v>
                </c:pt>
                <c:pt idx="7424">
                  <c:v>1.788148148148148</c:v>
                </c:pt>
                <c:pt idx="7425">
                  <c:v>1.7879073525451117</c:v>
                </c:pt>
                <c:pt idx="7426">
                  <c:v>1.7876666217853776</c:v>
                </c:pt>
                <c:pt idx="7427">
                  <c:v>1.7874259558427572</c:v>
                </c:pt>
                <c:pt idx="7428">
                  <c:v>1.7871853546910754</c:v>
                </c:pt>
                <c:pt idx="7429">
                  <c:v>1.7869448183041723</c:v>
                </c:pt>
                <c:pt idx="7430">
                  <c:v>1.7867043466559009</c:v>
                </c:pt>
                <c:pt idx="7431">
                  <c:v>1.7864639397201292</c:v>
                </c:pt>
                <c:pt idx="7432">
                  <c:v>1.7862235974707386</c:v>
                </c:pt>
                <c:pt idx="7433">
                  <c:v>1.7859833198816251</c:v>
                </c:pt>
                <c:pt idx="7434">
                  <c:v>1.785743106926698</c:v>
                </c:pt>
                <c:pt idx="7435">
                  <c:v>1.7855029585798816</c:v>
                </c:pt>
                <c:pt idx="7436">
                  <c:v>1.7852628748151136</c:v>
                </c:pt>
                <c:pt idx="7437">
                  <c:v>1.7850228556063459</c:v>
                </c:pt>
                <c:pt idx="7438">
                  <c:v>1.784782900927544</c:v>
                </c:pt>
                <c:pt idx="7439">
                  <c:v>1.7845430107526881</c:v>
                </c:pt>
                <c:pt idx="7440">
                  <c:v>1.784303185055772</c:v>
                </c:pt>
                <c:pt idx="7441">
                  <c:v>1.7840634238108035</c:v>
                </c:pt>
                <c:pt idx="7442">
                  <c:v>1.7838237269918045</c:v>
                </c:pt>
                <c:pt idx="7443">
                  <c:v>1.7835840945728103</c:v>
                </c:pt>
                <c:pt idx="7444">
                  <c:v>1.7833445265278711</c:v>
                </c:pt>
                <c:pt idx="7445">
                  <c:v>1.7831050228310503</c:v>
                </c:pt>
                <c:pt idx="7446">
                  <c:v>1.7828655834564253</c:v>
                </c:pt>
                <c:pt idx="7447">
                  <c:v>1.7826262083780882</c:v>
                </c:pt>
                <c:pt idx="7448">
                  <c:v>1.7823868975701436</c:v>
                </c:pt>
                <c:pt idx="7449">
                  <c:v>1.7821476510067114</c:v>
                </c:pt>
                <c:pt idx="7450">
                  <c:v>1.7819084686619246</c:v>
                </c:pt>
                <c:pt idx="7451">
                  <c:v>1.7816693505099301</c:v>
                </c:pt>
                <c:pt idx="7452">
                  <c:v>1.7814302965248894</c:v>
                </c:pt>
                <c:pt idx="7453">
                  <c:v>1.7811913066809766</c:v>
                </c:pt>
                <c:pt idx="7454">
                  <c:v>1.7809523809523808</c:v>
                </c:pt>
                <c:pt idx="7455">
                  <c:v>1.7807135193133048</c:v>
                </c:pt>
                <c:pt idx="7456">
                  <c:v>1.7804747217379644</c:v>
                </c:pt>
                <c:pt idx="7457">
                  <c:v>1.78023598820059</c:v>
                </c:pt>
                <c:pt idx="7458">
                  <c:v>1.7799973186754257</c:v>
                </c:pt>
                <c:pt idx="7459">
                  <c:v>1.7797587131367292</c:v>
                </c:pt>
                <c:pt idx="7460">
                  <c:v>1.7795201715587723</c:v>
                </c:pt>
                <c:pt idx="7461">
                  <c:v>1.7792816939158402</c:v>
                </c:pt>
                <c:pt idx="7462">
                  <c:v>1.7790432801822325</c:v>
                </c:pt>
                <c:pt idx="7463">
                  <c:v>1.7788049303322615</c:v>
                </c:pt>
                <c:pt idx="7464">
                  <c:v>1.7785666443402546</c:v>
                </c:pt>
                <c:pt idx="7465">
                  <c:v>1.7783284221805518</c:v>
                </c:pt>
                <c:pt idx="7466">
                  <c:v>1.7780902638275078</c:v>
                </c:pt>
                <c:pt idx="7467">
                  <c:v>1.7778521692554901</c:v>
                </c:pt>
                <c:pt idx="7468">
                  <c:v>1.7776141384388806</c:v>
                </c:pt>
                <c:pt idx="7469">
                  <c:v>1.777376171352075</c:v>
                </c:pt>
                <c:pt idx="7470">
                  <c:v>1.777138267969482</c:v>
                </c:pt>
                <c:pt idx="7471">
                  <c:v>1.7769004282655245</c:v>
                </c:pt>
                <c:pt idx="7472">
                  <c:v>1.7766626522146394</c:v>
                </c:pt>
                <c:pt idx="7473">
                  <c:v>1.7764249397912764</c:v>
                </c:pt>
                <c:pt idx="7474">
                  <c:v>1.7761872909698997</c:v>
                </c:pt>
                <c:pt idx="7475">
                  <c:v>1.7759497057249867</c:v>
                </c:pt>
                <c:pt idx="7476">
                  <c:v>1.7757121840310286</c:v>
                </c:pt>
                <c:pt idx="7477">
                  <c:v>1.7754747258625301</c:v>
                </c:pt>
                <c:pt idx="7478">
                  <c:v>1.7752373311940099</c:v>
                </c:pt>
                <c:pt idx="7479">
                  <c:v>1.7749999999999999</c:v>
                </c:pt>
                <c:pt idx="7480">
                  <c:v>1.7747627322550461</c:v>
                </c:pt>
                <c:pt idx="7481">
                  <c:v>1.7745255279337075</c:v>
                </c:pt>
                <c:pt idx="7482">
                  <c:v>1.7742883870105572</c:v>
                </c:pt>
                <c:pt idx="7483">
                  <c:v>1.7740513094601817</c:v>
                </c:pt>
                <c:pt idx="7484">
                  <c:v>1.7738142952571809</c:v>
                </c:pt>
                <c:pt idx="7485">
                  <c:v>1.7735773443761689</c:v>
                </c:pt>
                <c:pt idx="7486">
                  <c:v>1.7733404567917723</c:v>
                </c:pt>
                <c:pt idx="7487">
                  <c:v>1.7731036324786325</c:v>
                </c:pt>
                <c:pt idx="7488">
                  <c:v>1.7728668714114033</c:v>
                </c:pt>
                <c:pt idx="7489">
                  <c:v>1.7726301735647529</c:v>
                </c:pt>
                <c:pt idx="7490">
                  <c:v>1.7723935389133627</c:v>
                </c:pt>
                <c:pt idx="7491">
                  <c:v>1.7721569674319273</c:v>
                </c:pt>
                <c:pt idx="7492">
                  <c:v>1.7719204590951554</c:v>
                </c:pt>
                <c:pt idx="7493">
                  <c:v>1.771684013877769</c:v>
                </c:pt>
                <c:pt idx="7494">
                  <c:v>1.7714476317545029</c:v>
                </c:pt>
                <c:pt idx="7495">
                  <c:v>1.7712113127001068</c:v>
                </c:pt>
                <c:pt idx="7496">
                  <c:v>1.7709750566893423</c:v>
                </c:pt>
                <c:pt idx="7497">
                  <c:v>1.7707388636969859</c:v>
                </c:pt>
                <c:pt idx="7498">
                  <c:v>1.7705027336978263</c:v>
                </c:pt>
                <c:pt idx="7499">
                  <c:v>1.7702666666666667</c:v>
                </c:pt>
                <c:pt idx="7500">
                  <c:v>1.7700306625783229</c:v>
                </c:pt>
                <c:pt idx="7501">
                  <c:v>1.7697947214076246</c:v>
                </c:pt>
                <c:pt idx="7502">
                  <c:v>1.7695588431294149</c:v>
                </c:pt>
                <c:pt idx="7503">
                  <c:v>1.7693230277185501</c:v>
                </c:pt>
                <c:pt idx="7504">
                  <c:v>1.7690872751499001</c:v>
                </c:pt>
                <c:pt idx="7505">
                  <c:v>1.768851585398348</c:v>
                </c:pt>
                <c:pt idx="7506">
                  <c:v>1.7686159584387904</c:v>
                </c:pt>
                <c:pt idx="7507">
                  <c:v>1.7683803942461374</c:v>
                </c:pt>
                <c:pt idx="7508">
                  <c:v>1.7681448927953123</c:v>
                </c:pt>
                <c:pt idx="7509">
                  <c:v>1.7679094540612517</c:v>
                </c:pt>
                <c:pt idx="7510">
                  <c:v>1.7676740780189055</c:v>
                </c:pt>
                <c:pt idx="7511">
                  <c:v>1.7674387646432375</c:v>
                </c:pt>
                <c:pt idx="7512">
                  <c:v>1.7672035139092239</c:v>
                </c:pt>
                <c:pt idx="7513">
                  <c:v>1.7669683257918551</c:v>
                </c:pt>
                <c:pt idx="7514">
                  <c:v>1.7667332002661345</c:v>
                </c:pt>
                <c:pt idx="7515">
                  <c:v>1.7664981373070783</c:v>
                </c:pt>
                <c:pt idx="7516">
                  <c:v>1.7662631368897166</c:v>
                </c:pt>
                <c:pt idx="7517">
                  <c:v>1.7660281989890929</c:v>
                </c:pt>
                <c:pt idx="7518">
                  <c:v>1.7657933235802634</c:v>
                </c:pt>
                <c:pt idx="7519">
                  <c:v>1.7655585106382978</c:v>
                </c:pt>
                <c:pt idx="7520">
                  <c:v>1.7653237601382794</c:v>
                </c:pt>
                <c:pt idx="7521">
                  <c:v>1.7650890720553045</c:v>
                </c:pt>
                <c:pt idx="7522">
                  <c:v>1.7648544463644822</c:v>
                </c:pt>
                <c:pt idx="7523">
                  <c:v>1.7646198830409356</c:v>
                </c:pt>
                <c:pt idx="7524">
                  <c:v>1.7643853820598006</c:v>
                </c:pt>
                <c:pt idx="7525">
                  <c:v>1.7641509433962264</c:v>
                </c:pt>
                <c:pt idx="7526">
                  <c:v>1.7639165670253754</c:v>
                </c:pt>
                <c:pt idx="7527">
                  <c:v>1.763682252922423</c:v>
                </c:pt>
                <c:pt idx="7528">
                  <c:v>1.7634480010625582</c:v>
                </c:pt>
                <c:pt idx="7529">
                  <c:v>1.7632138114209828</c:v>
                </c:pt>
                <c:pt idx="7530">
                  <c:v>1.7629796839729119</c:v>
                </c:pt>
                <c:pt idx="7531">
                  <c:v>1.7627456186935742</c:v>
                </c:pt>
                <c:pt idx="7532">
                  <c:v>1.7625116155582106</c:v>
                </c:pt>
                <c:pt idx="7533">
                  <c:v>1.7622776745420758</c:v>
                </c:pt>
                <c:pt idx="7534">
                  <c:v>1.762043795620438</c:v>
                </c:pt>
                <c:pt idx="7535">
                  <c:v>1.7618099787685775</c:v>
                </c:pt>
                <c:pt idx="7536">
                  <c:v>1.7615762239617885</c:v>
                </c:pt>
                <c:pt idx="7537">
                  <c:v>1.7613425311753781</c:v>
                </c:pt>
                <c:pt idx="7538">
                  <c:v>1.7611089003846665</c:v>
                </c:pt>
                <c:pt idx="7539">
                  <c:v>1.7608753315649868</c:v>
                </c:pt>
                <c:pt idx="7540">
                  <c:v>1.7606418246916855</c:v>
                </c:pt>
                <c:pt idx="7541">
                  <c:v>1.760408379740122</c:v>
                </c:pt>
                <c:pt idx="7542">
                  <c:v>1.7601749966856688</c:v>
                </c:pt>
                <c:pt idx="7543">
                  <c:v>1.7599416755037116</c:v>
                </c:pt>
                <c:pt idx="7544">
                  <c:v>1.7597084161696488</c:v>
                </c:pt>
                <c:pt idx="7545">
                  <c:v>1.7594752186588922</c:v>
                </c:pt>
                <c:pt idx="7546">
                  <c:v>1.7592420829468662</c:v>
                </c:pt>
                <c:pt idx="7547">
                  <c:v>1.7590090090090089</c:v>
                </c:pt>
                <c:pt idx="7548">
                  <c:v>1.758775996820771</c:v>
                </c:pt>
                <c:pt idx="7549">
                  <c:v>1.7585430463576159</c:v>
                </c:pt>
                <c:pt idx="7550">
                  <c:v>1.7583101575950206</c:v>
                </c:pt>
                <c:pt idx="7551">
                  <c:v>1.7580773305084745</c:v>
                </c:pt>
                <c:pt idx="7552">
                  <c:v>1.7578445650734806</c:v>
                </c:pt>
                <c:pt idx="7553">
                  <c:v>1.7576118612655547</c:v>
                </c:pt>
                <c:pt idx="7554">
                  <c:v>1.7573792190602251</c:v>
                </c:pt>
                <c:pt idx="7555">
                  <c:v>1.7571466384330334</c:v>
                </c:pt>
                <c:pt idx="7556">
                  <c:v>1.7569141193595341</c:v>
                </c:pt>
                <c:pt idx="7557">
                  <c:v>1.7566816618152949</c:v>
                </c:pt>
                <c:pt idx="7558">
                  <c:v>1.7564492657758963</c:v>
                </c:pt>
                <c:pt idx="7559">
                  <c:v>1.7562169312169311</c:v>
                </c:pt>
                <c:pt idx="7560">
                  <c:v>1.7559846581140062</c:v>
                </c:pt>
                <c:pt idx="7561">
                  <c:v>1.7557524464427401</c:v>
                </c:pt>
                <c:pt idx="7562">
                  <c:v>1.755520296178765</c:v>
                </c:pt>
                <c:pt idx="7563">
                  <c:v>1.7552882072977261</c:v>
                </c:pt>
                <c:pt idx="7564">
                  <c:v>1.7550561797752808</c:v>
                </c:pt>
                <c:pt idx="7565">
                  <c:v>1.7548242135871002</c:v>
                </c:pt>
                <c:pt idx="7566">
                  <c:v>1.7545923087088675</c:v>
                </c:pt>
                <c:pt idx="7567">
                  <c:v>1.754360465116279</c:v>
                </c:pt>
                <c:pt idx="7568">
                  <c:v>1.7541286827850442</c:v>
                </c:pt>
                <c:pt idx="7569">
                  <c:v>1.753896961690885</c:v>
                </c:pt>
                <c:pt idx="7570">
                  <c:v>1.7536653018095363</c:v>
                </c:pt>
                <c:pt idx="7571">
                  <c:v>1.753433703116746</c:v>
                </c:pt>
                <c:pt idx="7572">
                  <c:v>1.7532021655882741</c:v>
                </c:pt>
                <c:pt idx="7573">
                  <c:v>1.7529706891998944</c:v>
                </c:pt>
                <c:pt idx="7574">
                  <c:v>1.7527392739273928</c:v>
                </c:pt>
                <c:pt idx="7575">
                  <c:v>1.7525079197465681</c:v>
                </c:pt>
                <c:pt idx="7576">
                  <c:v>1.7522766266332321</c:v>
                </c:pt>
                <c:pt idx="7577">
                  <c:v>1.7520453945632093</c:v>
                </c:pt>
                <c:pt idx="7578">
                  <c:v>1.7518142235123366</c:v>
                </c:pt>
                <c:pt idx="7579">
                  <c:v>1.7515831134564643</c:v>
                </c:pt>
                <c:pt idx="7580">
                  <c:v>1.7513520643714549</c:v>
                </c:pt>
                <c:pt idx="7581">
                  <c:v>1.7511210762331839</c:v>
                </c:pt>
                <c:pt idx="7582">
                  <c:v>1.7508901490175393</c:v>
                </c:pt>
                <c:pt idx="7583">
                  <c:v>1.7506592827004219</c:v>
                </c:pt>
                <c:pt idx="7584">
                  <c:v>1.7504284772577456</c:v>
                </c:pt>
                <c:pt idx="7585">
                  <c:v>1.7501977326654363</c:v>
                </c:pt>
                <c:pt idx="7586">
                  <c:v>1.7499670488994332</c:v>
                </c:pt>
                <c:pt idx="7587">
                  <c:v>1.749736425935688</c:v>
                </c:pt>
                <c:pt idx="7588">
                  <c:v>1.7495058637501648</c:v>
                </c:pt>
                <c:pt idx="7589">
                  <c:v>1.7492753623188406</c:v>
                </c:pt>
                <c:pt idx="7590">
                  <c:v>1.7490449216177051</c:v>
                </c:pt>
                <c:pt idx="7591">
                  <c:v>1.7488145416227607</c:v>
                </c:pt>
                <c:pt idx="7592">
                  <c:v>1.7485842223100223</c:v>
                </c:pt>
                <c:pt idx="7593">
                  <c:v>1.7483539636555174</c:v>
                </c:pt>
                <c:pt idx="7594">
                  <c:v>1.7481237656352864</c:v>
                </c:pt>
                <c:pt idx="7595">
                  <c:v>1.7478936282253819</c:v>
                </c:pt>
                <c:pt idx="7596">
                  <c:v>1.7476635514018692</c:v>
                </c:pt>
                <c:pt idx="7597">
                  <c:v>1.7474335351408266</c:v>
                </c:pt>
                <c:pt idx="7598">
                  <c:v>1.7472035794183445</c:v>
                </c:pt>
                <c:pt idx="7599">
                  <c:v>1.7469736842105263</c:v>
                </c:pt>
                <c:pt idx="7600">
                  <c:v>1.7467438494934877</c:v>
                </c:pt>
                <c:pt idx="7601">
                  <c:v>1.746514075243357</c:v>
                </c:pt>
                <c:pt idx="7602">
                  <c:v>1.7462843614362751</c:v>
                </c:pt>
                <c:pt idx="7603">
                  <c:v>1.7460547080483957</c:v>
                </c:pt>
                <c:pt idx="7604">
                  <c:v>1.7458251150558843</c:v>
                </c:pt>
                <c:pt idx="7605">
                  <c:v>1.7455955824349199</c:v>
                </c:pt>
                <c:pt idx="7606">
                  <c:v>1.7453661101616931</c:v>
                </c:pt>
                <c:pt idx="7607">
                  <c:v>1.7451366982124079</c:v>
                </c:pt>
                <c:pt idx="7608">
                  <c:v>1.7449073465632803</c:v>
                </c:pt>
                <c:pt idx="7609">
                  <c:v>1.7446780551905388</c:v>
                </c:pt>
                <c:pt idx="7610">
                  <c:v>1.7444488240704243</c:v>
                </c:pt>
                <c:pt idx="7611">
                  <c:v>1.7442196531791907</c:v>
                </c:pt>
                <c:pt idx="7612">
                  <c:v>1.7439905424931039</c:v>
                </c:pt>
                <c:pt idx="7613">
                  <c:v>1.7437614919884423</c:v>
                </c:pt>
                <c:pt idx="7614">
                  <c:v>1.7435325016414971</c:v>
                </c:pt>
                <c:pt idx="7615">
                  <c:v>1.7433035714285714</c:v>
                </c:pt>
                <c:pt idx="7616">
                  <c:v>1.7430747013259813</c:v>
                </c:pt>
                <c:pt idx="7617">
                  <c:v>1.7428458913100551</c:v>
                </c:pt>
                <c:pt idx="7618">
                  <c:v>1.7426171413571334</c:v>
                </c:pt>
                <c:pt idx="7619">
                  <c:v>1.7423884514435695</c:v>
                </c:pt>
                <c:pt idx="7620">
                  <c:v>1.742159821545729</c:v>
                </c:pt>
                <c:pt idx="7621">
                  <c:v>1.7419312516399894</c:v>
                </c:pt>
                <c:pt idx="7622">
                  <c:v>1.7417027417027418</c:v>
                </c:pt>
                <c:pt idx="7623">
                  <c:v>1.7414742917103883</c:v>
                </c:pt>
                <c:pt idx="7624">
                  <c:v>1.7412459016393442</c:v>
                </c:pt>
                <c:pt idx="7625">
                  <c:v>1.7410175714660372</c:v>
                </c:pt>
                <c:pt idx="7626">
                  <c:v>1.7407893011669071</c:v>
                </c:pt>
                <c:pt idx="7627">
                  <c:v>1.7405610907184059</c:v>
                </c:pt>
                <c:pt idx="7628">
                  <c:v>1.7403329400969982</c:v>
                </c:pt>
                <c:pt idx="7629">
                  <c:v>1.7401048492791613</c:v>
                </c:pt>
                <c:pt idx="7630">
                  <c:v>1.7398768182413837</c:v>
                </c:pt>
                <c:pt idx="7631">
                  <c:v>1.7396488469601676</c:v>
                </c:pt>
                <c:pt idx="7632">
                  <c:v>1.7394209354120267</c:v>
                </c:pt>
                <c:pt idx="7633">
                  <c:v>1.739193083573487</c:v>
                </c:pt>
                <c:pt idx="7634">
                  <c:v>1.7389652914210871</c:v>
                </c:pt>
                <c:pt idx="7635">
                  <c:v>1.7387375589313776</c:v>
                </c:pt>
                <c:pt idx="7636">
                  <c:v>1.7385098860809218</c:v>
                </c:pt>
                <c:pt idx="7637">
                  <c:v>1.7382822728462948</c:v>
                </c:pt>
                <c:pt idx="7638">
                  <c:v>1.7380547192040843</c:v>
                </c:pt>
                <c:pt idx="7639">
                  <c:v>1.7378272251308902</c:v>
                </c:pt>
                <c:pt idx="7640">
                  <c:v>1.7375997906033243</c:v>
                </c:pt>
                <c:pt idx="7641">
                  <c:v>1.737372415598011</c:v>
                </c:pt>
                <c:pt idx="7642">
                  <c:v>1.7371451000915872</c:v>
                </c:pt>
                <c:pt idx="7643">
                  <c:v>1.7369178440607012</c:v>
                </c:pt>
                <c:pt idx="7644">
                  <c:v>1.7366906474820143</c:v>
                </c:pt>
                <c:pt idx="7645">
                  <c:v>1.7364635103321999</c:v>
                </c:pt>
                <c:pt idx="7646">
                  <c:v>1.7362364325879429</c:v>
                </c:pt>
                <c:pt idx="7647">
                  <c:v>1.7360094142259415</c:v>
                </c:pt>
                <c:pt idx="7648">
                  <c:v>1.7357824552229049</c:v>
                </c:pt>
                <c:pt idx="7649">
                  <c:v>1.7355555555555555</c:v>
                </c:pt>
                <c:pt idx="7650">
                  <c:v>1.7353287152006274</c:v>
                </c:pt>
                <c:pt idx="7651">
                  <c:v>1.7351019341348668</c:v>
                </c:pt>
                <c:pt idx="7652">
                  <c:v>1.7348752123350319</c:v>
                </c:pt>
                <c:pt idx="7653">
                  <c:v>1.7346485497778938</c:v>
                </c:pt>
                <c:pt idx="7654">
                  <c:v>1.7344219464402351</c:v>
                </c:pt>
                <c:pt idx="7655">
                  <c:v>1.7341954022988506</c:v>
                </c:pt>
                <c:pt idx="7656">
                  <c:v>1.7339689173305473</c:v>
                </c:pt>
                <c:pt idx="7657">
                  <c:v>1.7337424915121442</c:v>
                </c:pt>
                <c:pt idx="7658">
                  <c:v>1.7335161248204727</c:v>
                </c:pt>
                <c:pt idx="7659">
                  <c:v>1.7332898172323761</c:v>
                </c:pt>
                <c:pt idx="7660">
                  <c:v>1.7330635687247096</c:v>
                </c:pt>
                <c:pt idx="7661">
                  <c:v>1.732837379274341</c:v>
                </c:pt>
                <c:pt idx="7662">
                  <c:v>1.7326112488581495</c:v>
                </c:pt>
                <c:pt idx="7663">
                  <c:v>1.7323851774530272</c:v>
                </c:pt>
                <c:pt idx="7664">
                  <c:v>1.7321591650358774</c:v>
                </c:pt>
                <c:pt idx="7665">
                  <c:v>1.7319332115836159</c:v>
                </c:pt>
                <c:pt idx="7666">
                  <c:v>1.7317073170731707</c:v>
                </c:pt>
                <c:pt idx="7667">
                  <c:v>1.7314814814814814</c:v>
                </c:pt>
                <c:pt idx="7668">
                  <c:v>1.7312557047855002</c:v>
                </c:pt>
                <c:pt idx="7669">
                  <c:v>1.7310299869621903</c:v>
                </c:pt>
                <c:pt idx="7670">
                  <c:v>1.7308043279885281</c:v>
                </c:pt>
                <c:pt idx="7671">
                  <c:v>1.7305787278415015</c:v>
                </c:pt>
                <c:pt idx="7672">
                  <c:v>1.7303531864981103</c:v>
                </c:pt>
                <c:pt idx="7673">
                  <c:v>1.7301277039353662</c:v>
                </c:pt>
                <c:pt idx="7674">
                  <c:v>1.7299022801302932</c:v>
                </c:pt>
                <c:pt idx="7675">
                  <c:v>1.7296769150599272</c:v>
                </c:pt>
                <c:pt idx="7676">
                  <c:v>1.7294516087013156</c:v>
                </c:pt>
                <c:pt idx="7677">
                  <c:v>1.7292263610315186</c:v>
                </c:pt>
                <c:pt idx="7678">
                  <c:v>1.7290011720276077</c:v>
                </c:pt>
                <c:pt idx="7679">
                  <c:v>1.7287760416666667</c:v>
                </c:pt>
                <c:pt idx="7680">
                  <c:v>1.7285509699257908</c:v>
                </c:pt>
                <c:pt idx="7681">
                  <c:v>1.7283259567820879</c:v>
                </c:pt>
                <c:pt idx="7682">
                  <c:v>1.7281010022126773</c:v>
                </c:pt>
                <c:pt idx="7683">
                  <c:v>1.7278761061946903</c:v>
                </c:pt>
                <c:pt idx="7684">
                  <c:v>1.7276512687052701</c:v>
                </c:pt>
                <c:pt idx="7685">
                  <c:v>1.7274264897215716</c:v>
                </c:pt>
                <c:pt idx="7686">
                  <c:v>1.7272017692207624</c:v>
                </c:pt>
                <c:pt idx="7687">
                  <c:v>1.7269771071800208</c:v>
                </c:pt>
                <c:pt idx="7688">
                  <c:v>1.7267525035765379</c:v>
                </c:pt>
                <c:pt idx="7689">
                  <c:v>1.7265279583875162</c:v>
                </c:pt>
                <c:pt idx="7690">
                  <c:v>1.7263034715901704</c:v>
                </c:pt>
                <c:pt idx="7691">
                  <c:v>1.7260790431617266</c:v>
                </c:pt>
                <c:pt idx="7692">
                  <c:v>1.7258546730794229</c:v>
                </c:pt>
                <c:pt idx="7693">
                  <c:v>1.7256303613205095</c:v>
                </c:pt>
                <c:pt idx="7694">
                  <c:v>1.7254061078622482</c:v>
                </c:pt>
                <c:pt idx="7695">
                  <c:v>1.7251819126819128</c:v>
                </c:pt>
                <c:pt idx="7696">
                  <c:v>1.7249577757567884</c:v>
                </c:pt>
                <c:pt idx="7697">
                  <c:v>1.7247336970641725</c:v>
                </c:pt>
                <c:pt idx="7698">
                  <c:v>1.7245096765813741</c:v>
                </c:pt>
                <c:pt idx="7699">
                  <c:v>1.7242857142857142</c:v>
                </c:pt>
                <c:pt idx="7700">
                  <c:v>1.7240618101545253</c:v>
                </c:pt>
                <c:pt idx="7701">
                  <c:v>1.723837964165152</c:v>
                </c:pt>
                <c:pt idx="7702">
                  <c:v>1.72361417629495</c:v>
                </c:pt>
                <c:pt idx="7703">
                  <c:v>1.7233904465212877</c:v>
                </c:pt>
                <c:pt idx="7704">
                  <c:v>1.7231667748215445</c:v>
                </c:pt>
                <c:pt idx="7705">
                  <c:v>1.7229431611731119</c:v>
                </c:pt>
                <c:pt idx="7706">
                  <c:v>1.7227196055533931</c:v>
                </c:pt>
                <c:pt idx="7707">
                  <c:v>1.7224961079398029</c:v>
                </c:pt>
                <c:pt idx="7708">
                  <c:v>1.7222726683097678</c:v>
                </c:pt>
                <c:pt idx="7709">
                  <c:v>1.7220492866407264</c:v>
                </c:pt>
                <c:pt idx="7710">
                  <c:v>1.7218259629101285</c:v>
                </c:pt>
                <c:pt idx="7711">
                  <c:v>1.7216026970954357</c:v>
                </c:pt>
                <c:pt idx="7712">
                  <c:v>1.7213794891741216</c:v>
                </c:pt>
                <c:pt idx="7713">
                  <c:v>1.7211563391236713</c:v>
                </c:pt>
                <c:pt idx="7714">
                  <c:v>1.7209332469215812</c:v>
                </c:pt>
                <c:pt idx="7715">
                  <c:v>1.7207102125453604</c:v>
                </c:pt>
                <c:pt idx="7716">
                  <c:v>1.7204872359725283</c:v>
                </c:pt>
                <c:pt idx="7717">
                  <c:v>1.7202643171806167</c:v>
                </c:pt>
                <c:pt idx="7718">
                  <c:v>1.7200414561471693</c:v>
                </c:pt>
                <c:pt idx="7719">
                  <c:v>1.719818652849741</c:v>
                </c:pt>
                <c:pt idx="7720">
                  <c:v>1.7195959072658982</c:v>
                </c:pt>
                <c:pt idx="7721">
                  <c:v>1.7193732193732194</c:v>
                </c:pt>
                <c:pt idx="7722">
                  <c:v>1.7191505891492944</c:v>
                </c:pt>
                <c:pt idx="7723">
                  <c:v>1.7189280165717244</c:v>
                </c:pt>
                <c:pt idx="7724">
                  <c:v>1.718705501618123</c:v>
                </c:pt>
                <c:pt idx="7725">
                  <c:v>1.7184830442661143</c:v>
                </c:pt>
                <c:pt idx="7726">
                  <c:v>1.718260644493335</c:v>
                </c:pt>
                <c:pt idx="7727">
                  <c:v>1.7180383022774328</c:v>
                </c:pt>
                <c:pt idx="7728">
                  <c:v>1.7178160175960668</c:v>
                </c:pt>
                <c:pt idx="7729">
                  <c:v>1.7175937904269081</c:v>
                </c:pt>
                <c:pt idx="7730">
                  <c:v>1.7173716207476393</c:v>
                </c:pt>
                <c:pt idx="7731">
                  <c:v>1.7171495085359545</c:v>
                </c:pt>
                <c:pt idx="7732">
                  <c:v>1.7169274537695591</c:v>
                </c:pt>
                <c:pt idx="7733">
                  <c:v>1.7167054564261701</c:v>
                </c:pt>
                <c:pt idx="7734">
                  <c:v>1.7164835164835164</c:v>
                </c:pt>
                <c:pt idx="7735">
                  <c:v>1.7162616339193382</c:v>
                </c:pt>
                <c:pt idx="7736">
                  <c:v>1.7160398087113868</c:v>
                </c:pt>
                <c:pt idx="7737">
                  <c:v>1.7158180408374257</c:v>
                </c:pt>
                <c:pt idx="7738">
                  <c:v>1.7155963302752293</c:v>
                </c:pt>
                <c:pt idx="7739">
                  <c:v>1.7153746770025839</c:v>
                </c:pt>
                <c:pt idx="7740">
                  <c:v>1.7151530809972872</c:v>
                </c:pt>
                <c:pt idx="7741">
                  <c:v>1.7149315422371481</c:v>
                </c:pt>
                <c:pt idx="7742">
                  <c:v>1.714710060699987</c:v>
                </c:pt>
                <c:pt idx="7743">
                  <c:v>1.7144886363636365</c:v>
                </c:pt>
                <c:pt idx="7744">
                  <c:v>1.7142672692059393</c:v>
                </c:pt>
                <c:pt idx="7745">
                  <c:v>1.7140459592047508</c:v>
                </c:pt>
                <c:pt idx="7746">
                  <c:v>1.7138247063379373</c:v>
                </c:pt>
                <c:pt idx="7747">
                  <c:v>1.7136035105833765</c:v>
                </c:pt>
                <c:pt idx="7748">
                  <c:v>1.7133823719189574</c:v>
                </c:pt>
                <c:pt idx="7749">
                  <c:v>1.7131612903225806</c:v>
                </c:pt>
                <c:pt idx="7750">
                  <c:v>1.7129402657721584</c:v>
                </c:pt>
                <c:pt idx="7751">
                  <c:v>1.7127192982456141</c:v>
                </c:pt>
                <c:pt idx="7752">
                  <c:v>1.7124983877208821</c:v>
                </c:pt>
                <c:pt idx="7753">
                  <c:v>1.7122775341759091</c:v>
                </c:pt>
                <c:pt idx="7754">
                  <c:v>1.7120567375886524</c:v>
                </c:pt>
                <c:pt idx="7755">
                  <c:v>1.711835997937081</c:v>
                </c:pt>
                <c:pt idx="7756">
                  <c:v>1.7116153151991749</c:v>
                </c:pt>
                <c:pt idx="7757">
                  <c:v>1.7113946893529259</c:v>
                </c:pt>
                <c:pt idx="7758">
                  <c:v>1.7111741203763371</c:v>
                </c:pt>
                <c:pt idx="7759">
                  <c:v>1.7109536082474226</c:v>
                </c:pt>
                <c:pt idx="7760">
                  <c:v>1.7107331529442082</c:v>
                </c:pt>
                <c:pt idx="7761">
                  <c:v>1.7105127544447307</c:v>
                </c:pt>
                <c:pt idx="7762">
                  <c:v>1.7102924127270385</c:v>
                </c:pt>
                <c:pt idx="7763">
                  <c:v>1.710072127769191</c:v>
                </c:pt>
                <c:pt idx="7764">
                  <c:v>1.7098518995492595</c:v>
                </c:pt>
                <c:pt idx="7765">
                  <c:v>1.7096317280453257</c:v>
                </c:pt>
                <c:pt idx="7766">
                  <c:v>1.7094116132354835</c:v>
                </c:pt>
                <c:pt idx="7767">
                  <c:v>1.7091915550978374</c:v>
                </c:pt>
                <c:pt idx="7768">
                  <c:v>1.7089715536105032</c:v>
                </c:pt>
                <c:pt idx="7769">
                  <c:v>1.7087516087516088</c:v>
                </c:pt>
                <c:pt idx="7770">
                  <c:v>1.7085317204992923</c:v>
                </c:pt>
                <c:pt idx="7771">
                  <c:v>1.7083118888317035</c:v>
                </c:pt>
                <c:pt idx="7772">
                  <c:v>1.7080921137270038</c:v>
                </c:pt>
                <c:pt idx="7773">
                  <c:v>1.707872395163365</c:v>
                </c:pt>
                <c:pt idx="7774">
                  <c:v>1.707652733118971</c:v>
                </c:pt>
                <c:pt idx="7775">
                  <c:v>1.7074331275720165</c:v>
                </c:pt>
                <c:pt idx="7776">
                  <c:v>1.7072135785007072</c:v>
                </c:pt>
                <c:pt idx="7777">
                  <c:v>1.7069940858832604</c:v>
                </c:pt>
                <c:pt idx="7778">
                  <c:v>1.7067746496979046</c:v>
                </c:pt>
                <c:pt idx="7779">
                  <c:v>1.7065552699228792</c:v>
                </c:pt>
                <c:pt idx="7780">
                  <c:v>1.7063359465364349</c:v>
                </c:pt>
                <c:pt idx="7781">
                  <c:v>1.7061166795168337</c:v>
                </c:pt>
                <c:pt idx="7782">
                  <c:v>1.7058974688423487</c:v>
                </c:pt>
                <c:pt idx="7783">
                  <c:v>1.7056783144912642</c:v>
                </c:pt>
                <c:pt idx="7784">
                  <c:v>1.7054592164418754</c:v>
                </c:pt>
                <c:pt idx="7785">
                  <c:v>1.705240174672489</c:v>
                </c:pt>
                <c:pt idx="7786">
                  <c:v>1.7050211891614229</c:v>
                </c:pt>
                <c:pt idx="7787">
                  <c:v>1.7048022598870056</c:v>
                </c:pt>
                <c:pt idx="7788">
                  <c:v>1.7045833868275773</c:v>
                </c:pt>
                <c:pt idx="7789">
                  <c:v>1.7043645699614891</c:v>
                </c:pt>
                <c:pt idx="7790">
                  <c:v>1.7041458092671031</c:v>
                </c:pt>
                <c:pt idx="7791">
                  <c:v>1.7039271047227926</c:v>
                </c:pt>
                <c:pt idx="7792">
                  <c:v>1.7037084563069422</c:v>
                </c:pt>
                <c:pt idx="7793">
                  <c:v>1.7034898639979472</c:v>
                </c:pt>
                <c:pt idx="7794">
                  <c:v>1.7032713277742142</c:v>
                </c:pt>
                <c:pt idx="7795">
                  <c:v>1.7030528476141611</c:v>
                </c:pt>
                <c:pt idx="7796">
                  <c:v>1.7028344234962165</c:v>
                </c:pt>
                <c:pt idx="7797">
                  <c:v>1.7026160553988201</c:v>
                </c:pt>
                <c:pt idx="7798">
                  <c:v>1.7023977433004231</c:v>
                </c:pt>
                <c:pt idx="7799">
                  <c:v>1.7021794871794871</c:v>
                </c:pt>
                <c:pt idx="7800">
                  <c:v>1.7019612870144853</c:v>
                </c:pt>
                <c:pt idx="7801">
                  <c:v>1.7017431427839016</c:v>
                </c:pt>
                <c:pt idx="7802">
                  <c:v>1.701525054466231</c:v>
                </c:pt>
                <c:pt idx="7803">
                  <c:v>1.7013070220399795</c:v>
                </c:pt>
                <c:pt idx="7804">
                  <c:v>1.7010890454836642</c:v>
                </c:pt>
                <c:pt idx="7805">
                  <c:v>1.7008711247758135</c:v>
                </c:pt>
                <c:pt idx="7806">
                  <c:v>1.700653259894966</c:v>
                </c:pt>
                <c:pt idx="7807">
                  <c:v>1.7004354508196722</c:v>
                </c:pt>
                <c:pt idx="7808">
                  <c:v>1.7002176975284928</c:v>
                </c:pt>
                <c:pt idx="7809">
                  <c:v>1.7</c:v>
                </c:pt>
                <c:pt idx="7810">
                  <c:v>1.6997823582127769</c:v>
                </c:pt>
                <c:pt idx="7811">
                  <c:v>1.6995647721454172</c:v>
                </c:pt>
                <c:pt idx="7812">
                  <c:v>1.6993472417765263</c:v>
                </c:pt>
                <c:pt idx="7813">
                  <c:v>1.6991297670847196</c:v>
                </c:pt>
                <c:pt idx="7814">
                  <c:v>1.6989123480486243</c:v>
                </c:pt>
                <c:pt idx="7815">
                  <c:v>1.6986949846468782</c:v>
                </c:pt>
                <c:pt idx="7816">
                  <c:v>1.6984776768581298</c:v>
                </c:pt>
                <c:pt idx="7817">
                  <c:v>1.6982604246610387</c:v>
                </c:pt>
                <c:pt idx="7818">
                  <c:v>1.6980432280342754</c:v>
                </c:pt>
                <c:pt idx="7819">
                  <c:v>1.6978260869565218</c:v>
                </c:pt>
                <c:pt idx="7820">
                  <c:v>1.6976090014064698</c:v>
                </c:pt>
                <c:pt idx="7821">
                  <c:v>1.6973919713628227</c:v>
                </c:pt>
                <c:pt idx="7822">
                  <c:v>1.6971749968042951</c:v>
                </c:pt>
                <c:pt idx="7823">
                  <c:v>1.6969580777096114</c:v>
                </c:pt>
                <c:pt idx="7824">
                  <c:v>1.696741214057508</c:v>
                </c:pt>
                <c:pt idx="7825">
                  <c:v>1.6965244058267315</c:v>
                </c:pt>
                <c:pt idx="7826">
                  <c:v>1.6963076529960393</c:v>
                </c:pt>
                <c:pt idx="7827">
                  <c:v>1.6960909555442003</c:v>
                </c:pt>
                <c:pt idx="7828">
                  <c:v>1.6958743134499936</c:v>
                </c:pt>
                <c:pt idx="7829">
                  <c:v>1.6956577266922095</c:v>
                </c:pt>
                <c:pt idx="7830">
                  <c:v>1.6954411952496489</c:v>
                </c:pt>
                <c:pt idx="7831">
                  <c:v>1.6952247191011236</c:v>
                </c:pt>
                <c:pt idx="7832">
                  <c:v>1.6950082982254564</c:v>
                </c:pt>
                <c:pt idx="7833">
                  <c:v>1.6947919326014806</c:v>
                </c:pt>
                <c:pt idx="7834">
                  <c:v>1.6945756222080408</c:v>
                </c:pt>
                <c:pt idx="7835">
                  <c:v>1.6943593670239918</c:v>
                </c:pt>
                <c:pt idx="7836">
                  <c:v>1.6941431670281997</c:v>
                </c:pt>
                <c:pt idx="7837">
                  <c:v>1.6939270221995406</c:v>
                </c:pt>
                <c:pt idx="7838">
                  <c:v>1.6937109325169026</c:v>
                </c:pt>
                <c:pt idx="7839">
                  <c:v>1.6934948979591837</c:v>
                </c:pt>
                <c:pt idx="7840">
                  <c:v>1.6932789185052928</c:v>
                </c:pt>
                <c:pt idx="7841">
                  <c:v>1.6930629941341495</c:v>
                </c:pt>
                <c:pt idx="7842">
                  <c:v>1.6928471248246844</c:v>
                </c:pt>
                <c:pt idx="7843">
                  <c:v>1.6926313105558388</c:v>
                </c:pt>
                <c:pt idx="7844">
                  <c:v>1.6924155513065646</c:v>
                </c:pt>
                <c:pt idx="7845">
                  <c:v>1.6921998470558246</c:v>
                </c:pt>
                <c:pt idx="7846">
                  <c:v>1.691984197782592</c:v>
                </c:pt>
                <c:pt idx="7847">
                  <c:v>1.6917686034658512</c:v>
                </c:pt>
                <c:pt idx="7848">
                  <c:v>1.6915530640845968</c:v>
                </c:pt>
                <c:pt idx="7849">
                  <c:v>1.6913375796178345</c:v>
                </c:pt>
                <c:pt idx="7850">
                  <c:v>1.6911221500445803</c:v>
                </c:pt>
                <c:pt idx="7851">
                  <c:v>1.6909067753438614</c:v>
                </c:pt>
                <c:pt idx="7852">
                  <c:v>1.6906914554947154</c:v>
                </c:pt>
                <c:pt idx="7853">
                  <c:v>1.6904761904761905</c:v>
                </c:pt>
                <c:pt idx="7854">
                  <c:v>1.6902609802673456</c:v>
                </c:pt>
                <c:pt idx="7855">
                  <c:v>1.6900458248472505</c:v>
                </c:pt>
                <c:pt idx="7856">
                  <c:v>1.6898307241949853</c:v>
                </c:pt>
                <c:pt idx="7857">
                  <c:v>1.6896156782896412</c:v>
                </c:pt>
                <c:pt idx="7858">
                  <c:v>1.6894006871103193</c:v>
                </c:pt>
                <c:pt idx="7859">
                  <c:v>1.6891857506361323</c:v>
                </c:pt>
                <c:pt idx="7860">
                  <c:v>1.6889708688462028</c:v>
                </c:pt>
                <c:pt idx="7861">
                  <c:v>1.6887560417196643</c:v>
                </c:pt>
                <c:pt idx="7862">
                  <c:v>1.6885412692356607</c:v>
                </c:pt>
                <c:pt idx="7863">
                  <c:v>1.688326551373347</c:v>
                </c:pt>
                <c:pt idx="7864">
                  <c:v>1.6881118881118882</c:v>
                </c:pt>
                <c:pt idx="7865">
                  <c:v>1.6878972794304603</c:v>
                </c:pt>
                <c:pt idx="7866">
                  <c:v>1.6876827253082496</c:v>
                </c:pt>
                <c:pt idx="7867">
                  <c:v>1.6874682257244535</c:v>
                </c:pt>
                <c:pt idx="7868">
                  <c:v>1.6872537806582792</c:v>
                </c:pt>
                <c:pt idx="7869">
                  <c:v>1.6870393900889453</c:v>
                </c:pt>
                <c:pt idx="7870">
                  <c:v>1.6868250539956804</c:v>
                </c:pt>
                <c:pt idx="7871">
                  <c:v>1.6866107723577235</c:v>
                </c:pt>
                <c:pt idx="7872">
                  <c:v>1.6863965451543248</c:v>
                </c:pt>
                <c:pt idx="7873">
                  <c:v>1.6861823723647447</c:v>
                </c:pt>
                <c:pt idx="7874">
                  <c:v>1.6859682539682539</c:v>
                </c:pt>
                <c:pt idx="7875">
                  <c:v>1.6857541899441342</c:v>
                </c:pt>
                <c:pt idx="7876">
                  <c:v>1.685540180271677</c:v>
                </c:pt>
                <c:pt idx="7877">
                  <c:v>1.6853262249301852</c:v>
                </c:pt>
                <c:pt idx="7878">
                  <c:v>1.685112323898972</c:v>
                </c:pt>
                <c:pt idx="7879">
                  <c:v>1.6848984771573603</c:v>
                </c:pt>
                <c:pt idx="7880">
                  <c:v>1.6846846846846846</c:v>
                </c:pt>
                <c:pt idx="7881">
                  <c:v>1.6844709464602892</c:v>
                </c:pt>
                <c:pt idx="7882">
                  <c:v>1.684257262463529</c:v>
                </c:pt>
                <c:pt idx="7883">
                  <c:v>1.6840436326737696</c:v>
                </c:pt>
                <c:pt idx="7884">
                  <c:v>1.6838300570703868</c:v>
                </c:pt>
                <c:pt idx="7885">
                  <c:v>1.683616535632767</c:v>
                </c:pt>
                <c:pt idx="7886">
                  <c:v>1.6834030683403067</c:v>
                </c:pt>
                <c:pt idx="7887">
                  <c:v>1.6831896551724137</c:v>
                </c:pt>
                <c:pt idx="7888">
                  <c:v>1.6829762961085055</c:v>
                </c:pt>
                <c:pt idx="7889">
                  <c:v>1.6827629911280102</c:v>
                </c:pt>
                <c:pt idx="7890">
                  <c:v>1.6825497402103662</c:v>
                </c:pt>
                <c:pt idx="7891">
                  <c:v>1.6823365433350228</c:v>
                </c:pt>
                <c:pt idx="7892">
                  <c:v>1.6821234004814392</c:v>
                </c:pt>
                <c:pt idx="7893">
                  <c:v>1.6819103116290854</c:v>
                </c:pt>
                <c:pt idx="7894">
                  <c:v>1.6816972767574414</c:v>
                </c:pt>
                <c:pt idx="7895">
                  <c:v>1.6814842958459979</c:v>
                </c:pt>
                <c:pt idx="7896">
                  <c:v>1.681271368874256</c:v>
                </c:pt>
                <c:pt idx="7897">
                  <c:v>1.681058495821727</c:v>
                </c:pt>
                <c:pt idx="7898">
                  <c:v>1.6808456766679327</c:v>
                </c:pt>
                <c:pt idx="7899">
                  <c:v>1.680632911392405</c:v>
                </c:pt>
                <c:pt idx="7900">
                  <c:v>1.6804201999746868</c:v>
                </c:pt>
                <c:pt idx="7901">
                  <c:v>1.6802075423943306</c:v>
                </c:pt>
                <c:pt idx="7902">
                  <c:v>1.6799949386308997</c:v>
                </c:pt>
                <c:pt idx="7903">
                  <c:v>1.6797823886639676</c:v>
                </c:pt>
                <c:pt idx="7904">
                  <c:v>1.6795698924731184</c:v>
                </c:pt>
                <c:pt idx="7905">
                  <c:v>1.6793574500379458</c:v>
                </c:pt>
                <c:pt idx="7906">
                  <c:v>1.679145061338055</c:v>
                </c:pt>
                <c:pt idx="7907">
                  <c:v>1.6789327263530602</c:v>
                </c:pt>
                <c:pt idx="7908">
                  <c:v>1.678720445062587</c:v>
                </c:pt>
                <c:pt idx="7909">
                  <c:v>1.6785082174462704</c:v>
                </c:pt>
                <c:pt idx="7910">
                  <c:v>1.6782960434837568</c:v>
                </c:pt>
                <c:pt idx="7911">
                  <c:v>1.6780839231547018</c:v>
                </c:pt>
                <c:pt idx="7912">
                  <c:v>1.6778718564387716</c:v>
                </c:pt>
                <c:pt idx="7913">
                  <c:v>1.6776598433156431</c:v>
                </c:pt>
                <c:pt idx="7914">
                  <c:v>1.6774478837650031</c:v>
                </c:pt>
                <c:pt idx="7915">
                  <c:v>1.6772359777665489</c:v>
                </c:pt>
                <c:pt idx="7916">
                  <c:v>1.6770241252999873</c:v>
                </c:pt>
                <c:pt idx="7917">
                  <c:v>1.6768123263450365</c:v>
                </c:pt>
                <c:pt idx="7918">
                  <c:v>1.6766005808814244</c:v>
                </c:pt>
                <c:pt idx="7919">
                  <c:v>1.6763888888888889</c:v>
                </c:pt>
                <c:pt idx="7920">
                  <c:v>1.6761772503471783</c:v>
                </c:pt>
                <c:pt idx="7921">
                  <c:v>1.6759656652360515</c:v>
                </c:pt>
                <c:pt idx="7922">
                  <c:v>1.675754133535277</c:v>
                </c:pt>
                <c:pt idx="7923">
                  <c:v>1.675542655224634</c:v>
                </c:pt>
                <c:pt idx="7924">
                  <c:v>1.6753312302839116</c:v>
                </c:pt>
                <c:pt idx="7925">
                  <c:v>1.6751198586929095</c:v>
                </c:pt>
                <c:pt idx="7926">
                  <c:v>1.6749085404314368</c:v>
                </c:pt>
                <c:pt idx="7927">
                  <c:v>1.6746972754793139</c:v>
                </c:pt>
                <c:pt idx="7928">
                  <c:v>1.6744860638163703</c:v>
                </c:pt>
                <c:pt idx="7929">
                  <c:v>1.6742749054224464</c:v>
                </c:pt>
                <c:pt idx="7930">
                  <c:v>1.6740638002773924</c:v>
                </c:pt>
                <c:pt idx="7931">
                  <c:v>1.673852748361069</c:v>
                </c:pt>
                <c:pt idx="7932">
                  <c:v>1.6736417496533469</c:v>
                </c:pt>
                <c:pt idx="7933">
                  <c:v>1.6734308041341064</c:v>
                </c:pt>
                <c:pt idx="7934">
                  <c:v>1.6732199117832389</c:v>
                </c:pt>
                <c:pt idx="7935">
                  <c:v>1.6730090725806452</c:v>
                </c:pt>
                <c:pt idx="7936">
                  <c:v>1.6727982865062365</c:v>
                </c:pt>
                <c:pt idx="7937">
                  <c:v>1.6725875535399346</c:v>
                </c:pt>
                <c:pt idx="7938">
                  <c:v>1.6723768736616702</c:v>
                </c:pt>
                <c:pt idx="7939">
                  <c:v>1.6721662468513854</c:v>
                </c:pt>
                <c:pt idx="7940">
                  <c:v>1.6719556730890317</c:v>
                </c:pt>
                <c:pt idx="7941">
                  <c:v>1.6717451523545706</c:v>
                </c:pt>
                <c:pt idx="7942">
                  <c:v>1.6715346846279744</c:v>
                </c:pt>
                <c:pt idx="7943">
                  <c:v>1.6713242698892246</c:v>
                </c:pt>
                <c:pt idx="7944">
                  <c:v>1.6711139081183135</c:v>
                </c:pt>
                <c:pt idx="7945">
                  <c:v>1.6709035992952428</c:v>
                </c:pt>
                <c:pt idx="7946">
                  <c:v>1.6706933434000251</c:v>
                </c:pt>
                <c:pt idx="7947">
                  <c:v>1.6704831404126825</c:v>
                </c:pt>
                <c:pt idx="7948">
                  <c:v>1.6702729903132469</c:v>
                </c:pt>
                <c:pt idx="7949">
                  <c:v>1.6700628930817609</c:v>
                </c:pt>
                <c:pt idx="7950">
                  <c:v>1.6698528486982769</c:v>
                </c:pt>
                <c:pt idx="7951">
                  <c:v>1.6696428571428572</c:v>
                </c:pt>
                <c:pt idx="7952">
                  <c:v>1.6694329183955741</c:v>
                </c:pt>
                <c:pt idx="7953">
                  <c:v>1.6692230324365098</c:v>
                </c:pt>
                <c:pt idx="7954">
                  <c:v>1.6690131992457573</c:v>
                </c:pt>
                <c:pt idx="7955">
                  <c:v>1.6688034188034189</c:v>
                </c:pt>
                <c:pt idx="7956">
                  <c:v>1.6685936910896066</c:v>
                </c:pt>
                <c:pt idx="7957">
                  <c:v>1.6683840160844434</c:v>
                </c:pt>
                <c:pt idx="7958">
                  <c:v>1.6681743937680613</c:v>
                </c:pt>
                <c:pt idx="7959">
                  <c:v>1.6679648241206031</c:v>
                </c:pt>
                <c:pt idx="7960">
                  <c:v>1.6677553071222209</c:v>
                </c:pt>
                <c:pt idx="7961">
                  <c:v>1.6675458427530772</c:v>
                </c:pt>
                <c:pt idx="7962">
                  <c:v>1.6673364309933443</c:v>
                </c:pt>
                <c:pt idx="7963">
                  <c:v>1.6671270718232045</c:v>
                </c:pt>
                <c:pt idx="7964">
                  <c:v>1.66691776522285</c:v>
                </c:pt>
                <c:pt idx="7965">
                  <c:v>1.6667085111724831</c:v>
                </c:pt>
                <c:pt idx="7966">
                  <c:v>1.6664993096523157</c:v>
                </c:pt>
                <c:pt idx="7967">
                  <c:v>1.6662901606425702</c:v>
                </c:pt>
                <c:pt idx="7968">
                  <c:v>1.6660810641234785</c:v>
                </c:pt>
                <c:pt idx="7969">
                  <c:v>1.6658720200752823</c:v>
                </c:pt>
                <c:pt idx="7970">
                  <c:v>1.6656630284782337</c:v>
                </c:pt>
                <c:pt idx="7971">
                  <c:v>1.665454089312594</c:v>
                </c:pt>
                <c:pt idx="7972">
                  <c:v>1.6652452025586353</c:v>
                </c:pt>
                <c:pt idx="7973">
                  <c:v>1.6650363681966391</c:v>
                </c:pt>
                <c:pt idx="7974">
                  <c:v>1.6648275862068966</c:v>
                </c:pt>
                <c:pt idx="7975">
                  <c:v>1.6646188565697091</c:v>
                </c:pt>
                <c:pt idx="7976">
                  <c:v>1.664410179265388</c:v>
                </c:pt>
                <c:pt idx="7977">
                  <c:v>1.6642015542742541</c:v>
                </c:pt>
                <c:pt idx="7978">
                  <c:v>1.6639929815766388</c:v>
                </c:pt>
                <c:pt idx="7979">
                  <c:v>1.6637844611528823</c:v>
                </c:pt>
                <c:pt idx="7980">
                  <c:v>1.6635759929833354</c:v>
                </c:pt>
                <c:pt idx="7981">
                  <c:v>1.6633675770483589</c:v>
                </c:pt>
                <c:pt idx="7982">
                  <c:v>1.6631592133283226</c:v>
                </c:pt>
                <c:pt idx="7983">
                  <c:v>1.6629509018036073</c:v>
                </c:pt>
                <c:pt idx="7984">
                  <c:v>1.6627426424546023</c:v>
                </c:pt>
                <c:pt idx="7985">
                  <c:v>1.662534435261708</c:v>
                </c:pt>
                <c:pt idx="7986">
                  <c:v>1.6623262802053336</c:v>
                </c:pt>
                <c:pt idx="7987">
                  <c:v>1.6621181772658988</c:v>
                </c:pt>
                <c:pt idx="7988">
                  <c:v>1.6619101264238327</c:v>
                </c:pt>
                <c:pt idx="7989">
                  <c:v>1.6617021276595745</c:v>
                </c:pt>
                <c:pt idx="7990">
                  <c:v>1.6614941809535728</c:v>
                </c:pt>
                <c:pt idx="7991">
                  <c:v>1.6612862862862863</c:v>
                </c:pt>
                <c:pt idx="7992">
                  <c:v>1.6610784436381834</c:v>
                </c:pt>
                <c:pt idx="7993">
                  <c:v>1.6608706529897423</c:v>
                </c:pt>
                <c:pt idx="7994">
                  <c:v>1.6606629143214509</c:v>
                </c:pt>
                <c:pt idx="7995">
                  <c:v>1.6604552276138069</c:v>
                </c:pt>
                <c:pt idx="7996">
                  <c:v>1.6602475928473177</c:v>
                </c:pt>
                <c:pt idx="7997">
                  <c:v>1.6600400100025006</c:v>
                </c:pt>
                <c:pt idx="7998">
                  <c:v>1.6598324790598824</c:v>
                </c:pt>
                <c:pt idx="7999">
                  <c:v>1.6596249999999999</c:v>
                </c:pt>
                <c:pt idx="8000">
                  <c:v>1.6594175728033995</c:v>
                </c:pt>
                <c:pt idx="8001">
                  <c:v>1.6592101974506372</c:v>
                </c:pt>
                <c:pt idx="8002">
                  <c:v>1.6590028739222791</c:v>
                </c:pt>
                <c:pt idx="8003">
                  <c:v>1.6587956021989005</c:v>
                </c:pt>
                <c:pt idx="8004">
                  <c:v>1.6585883822610867</c:v>
                </c:pt>
                <c:pt idx="8005">
                  <c:v>1.658381214089433</c:v>
                </c:pt>
                <c:pt idx="8006">
                  <c:v>1.6581740976645436</c:v>
                </c:pt>
                <c:pt idx="8007">
                  <c:v>1.6579670329670331</c:v>
                </c:pt>
                <c:pt idx="8008">
                  <c:v>1.6577600199775253</c:v>
                </c:pt>
                <c:pt idx="8009">
                  <c:v>1.6575530586766543</c:v>
                </c:pt>
                <c:pt idx="8010">
                  <c:v>1.6573461490450629</c:v>
                </c:pt>
                <c:pt idx="8011">
                  <c:v>1.6571392910634049</c:v>
                </c:pt>
                <c:pt idx="8012">
                  <c:v>1.6569324847123423</c:v>
                </c:pt>
                <c:pt idx="8013">
                  <c:v>1.656725729972548</c:v>
                </c:pt>
                <c:pt idx="8014">
                  <c:v>1.6565190268247036</c:v>
                </c:pt>
                <c:pt idx="8015">
                  <c:v>1.656312375249501</c:v>
                </c:pt>
                <c:pt idx="8016">
                  <c:v>1.6561057752276414</c:v>
                </c:pt>
                <c:pt idx="8017">
                  <c:v>1.6558992267398354</c:v>
                </c:pt>
                <c:pt idx="8018">
                  <c:v>1.6556927297668038</c:v>
                </c:pt>
                <c:pt idx="8019">
                  <c:v>1.6554862842892768</c:v>
                </c:pt>
                <c:pt idx="8020">
                  <c:v>1.6552798902879939</c:v>
                </c:pt>
                <c:pt idx="8021">
                  <c:v>1.6550735477437049</c:v>
                </c:pt>
                <c:pt idx="8022">
                  <c:v>1.654867256637168</c:v>
                </c:pt>
                <c:pt idx="8023">
                  <c:v>1.6546610169491525</c:v>
                </c:pt>
                <c:pt idx="8024">
                  <c:v>1.6544548286604361</c:v>
                </c:pt>
                <c:pt idx="8025">
                  <c:v>1.6542486917518067</c:v>
                </c:pt>
                <c:pt idx="8026">
                  <c:v>1.6540426062040612</c:v>
                </c:pt>
                <c:pt idx="8027">
                  <c:v>1.653836571998007</c:v>
                </c:pt>
                <c:pt idx="8028">
                  <c:v>1.65363058911446</c:v>
                </c:pt>
                <c:pt idx="8029">
                  <c:v>1.6534246575342466</c:v>
                </c:pt>
                <c:pt idx="8030">
                  <c:v>1.6532187772382019</c:v>
                </c:pt>
                <c:pt idx="8031">
                  <c:v>1.6530129482071714</c:v>
                </c:pt>
                <c:pt idx="8032">
                  <c:v>1.6528071704220093</c:v>
                </c:pt>
                <c:pt idx="8033">
                  <c:v>1.6526014438635799</c:v>
                </c:pt>
                <c:pt idx="8034">
                  <c:v>1.6523957685127566</c:v>
                </c:pt>
                <c:pt idx="8035">
                  <c:v>1.652190144350423</c:v>
                </c:pt>
                <c:pt idx="8036">
                  <c:v>1.6519845713574717</c:v>
                </c:pt>
                <c:pt idx="8037">
                  <c:v>1.6517790495148046</c:v>
                </c:pt>
                <c:pt idx="8038">
                  <c:v>1.6515735788033337</c:v>
                </c:pt>
                <c:pt idx="8039">
                  <c:v>1.6513681592039802</c:v>
                </c:pt>
                <c:pt idx="8040">
                  <c:v>1.6511627906976745</c:v>
                </c:pt>
                <c:pt idx="8041">
                  <c:v>1.6509574732653569</c:v>
                </c:pt>
                <c:pt idx="8042">
                  <c:v>1.6507522068879772</c:v>
                </c:pt>
                <c:pt idx="8043">
                  <c:v>1.6505469915464943</c:v>
                </c:pt>
                <c:pt idx="8044">
                  <c:v>1.6503418272218768</c:v>
                </c:pt>
                <c:pt idx="8045">
                  <c:v>1.6501367138951031</c:v>
                </c:pt>
                <c:pt idx="8046">
                  <c:v>1.6499316515471605</c:v>
                </c:pt>
                <c:pt idx="8047">
                  <c:v>1.6497266401590458</c:v>
                </c:pt>
                <c:pt idx="8048">
                  <c:v>1.6495216797117653</c:v>
                </c:pt>
                <c:pt idx="8049">
                  <c:v>1.6493167701863354</c:v>
                </c:pt>
                <c:pt idx="8050">
                  <c:v>1.6491119115637809</c:v>
                </c:pt>
                <c:pt idx="8051">
                  <c:v>1.6489071038251366</c:v>
                </c:pt>
                <c:pt idx="8052">
                  <c:v>1.6487023469514466</c:v>
                </c:pt>
                <c:pt idx="8053">
                  <c:v>1.6484976409237646</c:v>
                </c:pt>
                <c:pt idx="8054">
                  <c:v>1.6482929857231534</c:v>
                </c:pt>
                <c:pt idx="8055">
                  <c:v>1.6480883813306852</c:v>
                </c:pt>
                <c:pt idx="8056">
                  <c:v>1.6478838277274419</c:v>
                </c:pt>
                <c:pt idx="8057">
                  <c:v>1.6476793248945147</c:v>
                </c:pt>
                <c:pt idx="8058">
                  <c:v>1.6474748728130042</c:v>
                </c:pt>
                <c:pt idx="8059">
                  <c:v>1.6472704714640198</c:v>
                </c:pt>
                <c:pt idx="8060">
                  <c:v>1.6470661208286812</c:v>
                </c:pt>
                <c:pt idx="8061">
                  <c:v>1.6468618208881172</c:v>
                </c:pt>
                <c:pt idx="8062">
                  <c:v>1.6466575716234653</c:v>
                </c:pt>
                <c:pt idx="8063">
                  <c:v>1.646453373015873</c:v>
                </c:pt>
                <c:pt idx="8064">
                  <c:v>1.6462492250464973</c:v>
                </c:pt>
                <c:pt idx="8065">
                  <c:v>1.6460451276965038</c:v>
                </c:pt>
                <c:pt idx="8066">
                  <c:v>1.6458410809470683</c:v>
                </c:pt>
                <c:pt idx="8067">
                  <c:v>1.6456370847793753</c:v>
                </c:pt>
                <c:pt idx="8068">
                  <c:v>1.6454331391746189</c:v>
                </c:pt>
                <c:pt idx="8069">
                  <c:v>1.6452292441140024</c:v>
                </c:pt>
                <c:pt idx="8070">
                  <c:v>1.6450253995787387</c:v>
                </c:pt>
                <c:pt idx="8071">
                  <c:v>1.6448216055500495</c:v>
                </c:pt>
                <c:pt idx="8072">
                  <c:v>1.6446178620091663</c:v>
                </c:pt>
                <c:pt idx="8073">
                  <c:v>1.6444141689373297</c:v>
                </c:pt>
                <c:pt idx="8074">
                  <c:v>1.6442105263157896</c:v>
                </c:pt>
                <c:pt idx="8075">
                  <c:v>1.6440069341258048</c:v>
                </c:pt>
                <c:pt idx="8076">
                  <c:v>1.6438033923486444</c:v>
                </c:pt>
                <c:pt idx="8077">
                  <c:v>1.6435999009655855</c:v>
                </c:pt>
                <c:pt idx="8078">
                  <c:v>1.6433964599579156</c:v>
                </c:pt>
                <c:pt idx="8079">
                  <c:v>1.6431930693069308</c:v>
                </c:pt>
                <c:pt idx="8080">
                  <c:v>1.6429897289939364</c:v>
                </c:pt>
                <c:pt idx="8081">
                  <c:v>1.6427864390002476</c:v>
                </c:pt>
                <c:pt idx="8082">
                  <c:v>1.642583199307188</c:v>
                </c:pt>
                <c:pt idx="8083">
                  <c:v>1.642380009896091</c:v>
                </c:pt>
                <c:pt idx="8084">
                  <c:v>1.6421768707482993</c:v>
                </c:pt>
                <c:pt idx="8085">
                  <c:v>1.6419737818451645</c:v>
                </c:pt>
                <c:pt idx="8086">
                  <c:v>1.6417707431680475</c:v>
                </c:pt>
                <c:pt idx="8087">
                  <c:v>1.6415677546983185</c:v>
                </c:pt>
                <c:pt idx="8088">
                  <c:v>1.6413648164173569</c:v>
                </c:pt>
                <c:pt idx="8089">
                  <c:v>1.6411619283065513</c:v>
                </c:pt>
                <c:pt idx="8090">
                  <c:v>1.6409590903472995</c:v>
                </c:pt>
                <c:pt idx="8091">
                  <c:v>1.6407563025210083</c:v>
                </c:pt>
                <c:pt idx="8092">
                  <c:v>1.6405535648090943</c:v>
                </c:pt>
                <c:pt idx="8093">
                  <c:v>1.6403508771929824</c:v>
                </c:pt>
                <c:pt idx="8094">
                  <c:v>1.6401482396541074</c:v>
                </c:pt>
                <c:pt idx="8095">
                  <c:v>1.6399456521739131</c:v>
                </c:pt>
                <c:pt idx="8096">
                  <c:v>1.6397431147338521</c:v>
                </c:pt>
                <c:pt idx="8097">
                  <c:v>1.6395406273153865</c:v>
                </c:pt>
                <c:pt idx="8098">
                  <c:v>1.6393381898999877</c:v>
                </c:pt>
                <c:pt idx="8099">
                  <c:v>1.6391358024691358</c:v>
                </c:pt>
                <c:pt idx="8100">
                  <c:v>1.6389334650043204</c:v>
                </c:pt>
                <c:pt idx="8101">
                  <c:v>1.6387311774870403</c:v>
                </c:pt>
                <c:pt idx="8102">
                  <c:v>1.638528939898803</c:v>
                </c:pt>
                <c:pt idx="8103">
                  <c:v>1.6383267522211253</c:v>
                </c:pt>
                <c:pt idx="8104">
                  <c:v>1.6381246144355337</c:v>
                </c:pt>
                <c:pt idx="8105">
                  <c:v>1.6379225265235628</c:v>
                </c:pt>
                <c:pt idx="8106">
                  <c:v>1.6377204884667571</c:v>
                </c:pt>
                <c:pt idx="8107">
                  <c:v>1.6375185002466699</c:v>
                </c:pt>
                <c:pt idx="8108">
                  <c:v>1.6373165618448637</c:v>
                </c:pt>
                <c:pt idx="8109">
                  <c:v>1.63711467324291</c:v>
                </c:pt>
                <c:pt idx="8110">
                  <c:v>1.6369128344223893</c:v>
                </c:pt>
                <c:pt idx="8111">
                  <c:v>1.6367110453648914</c:v>
                </c:pt>
                <c:pt idx="8112">
                  <c:v>1.6365093060520153</c:v>
                </c:pt>
                <c:pt idx="8113">
                  <c:v>1.6363076164653685</c:v>
                </c:pt>
                <c:pt idx="8114">
                  <c:v>1.636105976586568</c:v>
                </c:pt>
                <c:pt idx="8115">
                  <c:v>1.63590438639724</c:v>
                </c:pt>
                <c:pt idx="8116">
                  <c:v>1.6357028458790193</c:v>
                </c:pt>
                <c:pt idx="8117">
                  <c:v>1.6355013550135502</c:v>
                </c:pt>
                <c:pt idx="8118">
                  <c:v>1.6352999137824855</c:v>
                </c:pt>
                <c:pt idx="8119">
                  <c:v>1.6350985221674876</c:v>
                </c:pt>
                <c:pt idx="8120">
                  <c:v>1.6348971801502279</c:v>
                </c:pt>
                <c:pt idx="8121">
                  <c:v>1.6346958877123861</c:v>
                </c:pt>
                <c:pt idx="8122">
                  <c:v>1.6344946448356519</c:v>
                </c:pt>
                <c:pt idx="8123">
                  <c:v>1.6342934515017233</c:v>
                </c:pt>
                <c:pt idx="8124">
                  <c:v>1.6340923076923077</c:v>
                </c:pt>
                <c:pt idx="8125">
                  <c:v>1.6338912133891212</c:v>
                </c:pt>
                <c:pt idx="8126">
                  <c:v>1.6336901685738896</c:v>
                </c:pt>
                <c:pt idx="8127">
                  <c:v>1.6334891732283465</c:v>
                </c:pt>
                <c:pt idx="8128">
                  <c:v>1.6332882273342355</c:v>
                </c:pt>
                <c:pt idx="8129">
                  <c:v>1.6330873308733087</c:v>
                </c:pt>
                <c:pt idx="8130">
                  <c:v>1.6328864838273276</c:v>
                </c:pt>
                <c:pt idx="8131">
                  <c:v>1.6326856861780619</c:v>
                </c:pt>
                <c:pt idx="8132">
                  <c:v>1.6324849379072912</c:v>
                </c:pt>
                <c:pt idx="8133">
                  <c:v>1.6322842389968035</c:v>
                </c:pt>
                <c:pt idx="8134">
                  <c:v>1.6320835894283958</c:v>
                </c:pt>
                <c:pt idx="8135">
                  <c:v>1.6318829891838742</c:v>
                </c:pt>
                <c:pt idx="8136">
                  <c:v>1.6316824382450534</c:v>
                </c:pt>
                <c:pt idx="8137">
                  <c:v>1.6314819365937576</c:v>
                </c:pt>
                <c:pt idx="8138">
                  <c:v>1.6312814842118197</c:v>
                </c:pt>
                <c:pt idx="8139">
                  <c:v>1.6310810810810812</c:v>
                </c:pt>
                <c:pt idx="8140">
                  <c:v>1.6308807271833927</c:v>
                </c:pt>
                <c:pt idx="8141">
                  <c:v>1.6306804225006142</c:v>
                </c:pt>
                <c:pt idx="8142">
                  <c:v>1.6304801670146138</c:v>
                </c:pt>
                <c:pt idx="8143">
                  <c:v>1.6302799607072691</c:v>
                </c:pt>
                <c:pt idx="8144">
                  <c:v>1.6300798035604664</c:v>
                </c:pt>
                <c:pt idx="8145">
                  <c:v>1.6298796955561012</c:v>
                </c:pt>
                <c:pt idx="8146">
                  <c:v>1.6296796366760771</c:v>
                </c:pt>
                <c:pt idx="8147">
                  <c:v>1.6294796269023073</c:v>
                </c:pt>
                <c:pt idx="8148">
                  <c:v>1.6292796662167137</c:v>
                </c:pt>
                <c:pt idx="8149">
                  <c:v>1.629079754601227</c:v>
                </c:pt>
                <c:pt idx="8150">
                  <c:v>1.6288798920377867</c:v>
                </c:pt>
                <c:pt idx="8151">
                  <c:v>1.6286800785083415</c:v>
                </c:pt>
                <c:pt idx="8152">
                  <c:v>1.6284803139948485</c:v>
                </c:pt>
                <c:pt idx="8153">
                  <c:v>1.6282805984792739</c:v>
                </c:pt>
                <c:pt idx="8154">
                  <c:v>1.6280809319435929</c:v>
                </c:pt>
                <c:pt idx="8155">
                  <c:v>1.6278813143697892</c:v>
                </c:pt>
                <c:pt idx="8156">
                  <c:v>1.6276817457398554</c:v>
                </c:pt>
                <c:pt idx="8157">
                  <c:v>1.6274822260357931</c:v>
                </c:pt>
                <c:pt idx="8158">
                  <c:v>1.6272827552396127</c:v>
                </c:pt>
                <c:pt idx="8159">
                  <c:v>1.6270833333333334</c:v>
                </c:pt>
                <c:pt idx="8160">
                  <c:v>1.6268839602989831</c:v>
                </c:pt>
                <c:pt idx="8161">
                  <c:v>1.6266846361185985</c:v>
                </c:pt>
                <c:pt idx="8162">
                  <c:v>1.6264853607742251</c:v>
                </c:pt>
                <c:pt idx="8163">
                  <c:v>1.6262861342479178</c:v>
                </c:pt>
                <c:pt idx="8164">
                  <c:v>1.6260869565217391</c:v>
                </c:pt>
                <c:pt idx="8165">
                  <c:v>1.6258878275777615</c:v>
                </c:pt>
                <c:pt idx="8166">
                  <c:v>1.6256887473980655</c:v>
                </c:pt>
                <c:pt idx="8167">
                  <c:v>1.6254897159647403</c:v>
                </c:pt>
                <c:pt idx="8168">
                  <c:v>1.6252907332598849</c:v>
                </c:pt>
                <c:pt idx="8169">
                  <c:v>1.625091799265606</c:v>
                </c:pt>
                <c:pt idx="8170">
                  <c:v>1.6248929139640191</c:v>
                </c:pt>
                <c:pt idx="8171">
                  <c:v>1.6246940773372491</c:v>
                </c:pt>
                <c:pt idx="8172">
                  <c:v>1.6244952893674294</c:v>
                </c:pt>
                <c:pt idx="8173">
                  <c:v>1.6242965500367017</c:v>
                </c:pt>
                <c:pt idx="8174">
                  <c:v>1.6240978593272171</c:v>
                </c:pt>
                <c:pt idx="8175">
                  <c:v>1.6238992172211351</c:v>
                </c:pt>
                <c:pt idx="8176">
                  <c:v>1.6237006237006237</c:v>
                </c:pt>
                <c:pt idx="8177">
                  <c:v>1.62350207874786</c:v>
                </c:pt>
                <c:pt idx="8178">
                  <c:v>1.6233035823450299</c:v>
                </c:pt>
                <c:pt idx="8179">
                  <c:v>1.6231051344743277</c:v>
                </c:pt>
                <c:pt idx="8180">
                  <c:v>1.6229067351179562</c:v>
                </c:pt>
                <c:pt idx="8181">
                  <c:v>1.6227083842581276</c:v>
                </c:pt>
                <c:pt idx="8182">
                  <c:v>1.6225100818770621</c:v>
                </c:pt>
                <c:pt idx="8183">
                  <c:v>1.6223118279569892</c:v>
                </c:pt>
                <c:pt idx="8184">
                  <c:v>1.6221136224801467</c:v>
                </c:pt>
                <c:pt idx="8185">
                  <c:v>1.6219154654287808</c:v>
                </c:pt>
                <c:pt idx="8186">
                  <c:v>1.6217173567851473</c:v>
                </c:pt>
                <c:pt idx="8187">
                  <c:v>1.6215192965315095</c:v>
                </c:pt>
                <c:pt idx="8188">
                  <c:v>1.6213212846501404</c:v>
                </c:pt>
                <c:pt idx="8189">
                  <c:v>1.6211233211233211</c:v>
                </c:pt>
                <c:pt idx="8190">
                  <c:v>1.6209254059333416</c:v>
                </c:pt>
                <c:pt idx="8191">
                  <c:v>1.6207275390625</c:v>
                </c:pt>
                <c:pt idx="8192">
                  <c:v>1.620529720493104</c:v>
                </c:pt>
                <c:pt idx="8193">
                  <c:v>1.6203319502074689</c:v>
                </c:pt>
                <c:pt idx="8194">
                  <c:v>1.6201342281879194</c:v>
                </c:pt>
                <c:pt idx="8195">
                  <c:v>1.6199365544167887</c:v>
                </c:pt>
                <c:pt idx="8196">
                  <c:v>1.6197389288764181</c:v>
                </c:pt>
                <c:pt idx="8197">
                  <c:v>1.6195413515491583</c:v>
                </c:pt>
                <c:pt idx="8198">
                  <c:v>1.619343822417368</c:v>
                </c:pt>
                <c:pt idx="8199">
                  <c:v>1.6191463414634146</c:v>
                </c:pt>
                <c:pt idx="8200">
                  <c:v>1.6189489086696744</c:v>
                </c:pt>
                <c:pt idx="8201">
                  <c:v>1.6187515240185322</c:v>
                </c:pt>
                <c:pt idx="8202">
                  <c:v>1.6185541874923808</c:v>
                </c:pt>
                <c:pt idx="8203">
                  <c:v>1.6183568990736226</c:v>
                </c:pt>
                <c:pt idx="8204">
                  <c:v>1.6181596587446678</c:v>
                </c:pt>
                <c:pt idx="8205">
                  <c:v>1.6179624664879357</c:v>
                </c:pt>
                <c:pt idx="8206">
                  <c:v>1.6177653222858535</c:v>
                </c:pt>
                <c:pt idx="8207">
                  <c:v>1.6175682261208577</c:v>
                </c:pt>
                <c:pt idx="8208">
                  <c:v>1.6173711779753928</c:v>
                </c:pt>
                <c:pt idx="8209">
                  <c:v>1.6171741778319122</c:v>
                </c:pt>
                <c:pt idx="8210">
                  <c:v>1.6169772256728778</c:v>
                </c:pt>
                <c:pt idx="8211">
                  <c:v>1.6167803214807599</c:v>
                </c:pt>
                <c:pt idx="8212">
                  <c:v>1.6165834652380373</c:v>
                </c:pt>
                <c:pt idx="8213">
                  <c:v>1.6163866569271974</c:v>
                </c:pt>
                <c:pt idx="8214">
                  <c:v>1.6161898965307364</c:v>
                </c:pt>
                <c:pt idx="8215">
                  <c:v>1.6159931840311588</c:v>
                </c:pt>
                <c:pt idx="8216">
                  <c:v>1.6157965194109773</c:v>
                </c:pt>
                <c:pt idx="8217">
                  <c:v>1.6155999026527135</c:v>
                </c:pt>
                <c:pt idx="8218">
                  <c:v>1.6154033337388978</c:v>
                </c:pt>
                <c:pt idx="8219">
                  <c:v>1.6152068126520682</c:v>
                </c:pt>
                <c:pt idx="8220">
                  <c:v>1.6150103393747719</c:v>
                </c:pt>
                <c:pt idx="8221">
                  <c:v>1.6148139138895645</c:v>
                </c:pt>
                <c:pt idx="8222">
                  <c:v>1.61461753617901</c:v>
                </c:pt>
                <c:pt idx="8223">
                  <c:v>1.6144212062256809</c:v>
                </c:pt>
                <c:pt idx="8224">
                  <c:v>1.614224924012158</c:v>
                </c:pt>
                <c:pt idx="8225">
                  <c:v>1.614028689521031</c:v>
                </c:pt>
                <c:pt idx="8226">
                  <c:v>1.6138325027348972</c:v>
                </c:pt>
                <c:pt idx="8227">
                  <c:v>1.6136363636363635</c:v>
                </c:pt>
                <c:pt idx="8228">
                  <c:v>1.6134402722080448</c:v>
                </c:pt>
                <c:pt idx="8229">
                  <c:v>1.6132442284325639</c:v>
                </c:pt>
                <c:pt idx="8230">
                  <c:v>1.6130482322925526</c:v>
                </c:pt>
                <c:pt idx="8231">
                  <c:v>1.6128522837706512</c:v>
                </c:pt>
                <c:pt idx="8232">
                  <c:v>1.6126563828495082</c:v>
                </c:pt>
                <c:pt idx="8233">
                  <c:v>1.6124605295117804</c:v>
                </c:pt>
                <c:pt idx="8234">
                  <c:v>1.6122647237401335</c:v>
                </c:pt>
                <c:pt idx="8235">
                  <c:v>1.6120689655172413</c:v>
                </c:pt>
                <c:pt idx="8236">
                  <c:v>1.6118732548257861</c:v>
                </c:pt>
                <c:pt idx="8237">
                  <c:v>1.6116775916484585</c:v>
                </c:pt>
                <c:pt idx="8238">
                  <c:v>1.6114819759679573</c:v>
                </c:pt>
                <c:pt idx="8239">
                  <c:v>1.6112864077669904</c:v>
                </c:pt>
                <c:pt idx="8240">
                  <c:v>1.6110908870282732</c:v>
                </c:pt>
                <c:pt idx="8241">
                  <c:v>1.6108954137345304</c:v>
                </c:pt>
                <c:pt idx="8242">
                  <c:v>1.6106999878684944</c:v>
                </c:pt>
                <c:pt idx="8243">
                  <c:v>1.6105046094129063</c:v>
                </c:pt>
                <c:pt idx="8244">
                  <c:v>1.6103092783505155</c:v>
                </c:pt>
                <c:pt idx="8245">
                  <c:v>1.6101139946640795</c:v>
                </c:pt>
                <c:pt idx="8246">
                  <c:v>1.6099187583363648</c:v>
                </c:pt>
                <c:pt idx="8247">
                  <c:v>1.6097235693501455</c:v>
                </c:pt>
                <c:pt idx="8248">
                  <c:v>1.6095284276882047</c:v>
                </c:pt>
                <c:pt idx="8249">
                  <c:v>1.6093333333333333</c:v>
                </c:pt>
                <c:pt idx="8250">
                  <c:v>1.6091382862683312</c:v>
                </c:pt>
                <c:pt idx="8251">
                  <c:v>1.6089432864760058</c:v>
                </c:pt>
                <c:pt idx="8252">
                  <c:v>1.6087483339391737</c:v>
                </c:pt>
                <c:pt idx="8253">
                  <c:v>1.6085534286406591</c:v>
                </c:pt>
                <c:pt idx="8254">
                  <c:v>1.608358570563295</c:v>
                </c:pt>
                <c:pt idx="8255">
                  <c:v>1.6081637596899225</c:v>
                </c:pt>
                <c:pt idx="8256">
                  <c:v>1.6079689960033912</c:v>
                </c:pt>
                <c:pt idx="8257">
                  <c:v>1.6077742794865586</c:v>
                </c:pt>
                <c:pt idx="8258">
                  <c:v>1.6075796101222908</c:v>
                </c:pt>
                <c:pt idx="8259">
                  <c:v>1.6073849878934625</c:v>
                </c:pt>
                <c:pt idx="8260">
                  <c:v>1.6071904127829562</c:v>
                </c:pt>
                <c:pt idx="8261">
                  <c:v>1.6069958847736625</c:v>
                </c:pt>
                <c:pt idx="8262">
                  <c:v>1.6068014038484812</c:v>
                </c:pt>
                <c:pt idx="8263">
                  <c:v>1.6066069699903194</c:v>
                </c:pt>
                <c:pt idx="8264">
                  <c:v>1.6064125831820932</c:v>
                </c:pt>
                <c:pt idx="8265">
                  <c:v>1.6062182434067263</c:v>
                </c:pt>
                <c:pt idx="8266">
                  <c:v>1.6060239506471514</c:v>
                </c:pt>
                <c:pt idx="8267">
                  <c:v>1.6058297048863086</c:v>
                </c:pt>
                <c:pt idx="8268">
                  <c:v>1.6056355061071472</c:v>
                </c:pt>
                <c:pt idx="8269">
                  <c:v>1.605441354292624</c:v>
                </c:pt>
                <c:pt idx="8270">
                  <c:v>1.6052472494257042</c:v>
                </c:pt>
                <c:pt idx="8271">
                  <c:v>1.6050531914893618</c:v>
                </c:pt>
                <c:pt idx="8272">
                  <c:v>1.6048591804665779</c:v>
                </c:pt>
                <c:pt idx="8273">
                  <c:v>1.6046652163403432</c:v>
                </c:pt>
                <c:pt idx="8274">
                  <c:v>1.6044712990936556</c:v>
                </c:pt>
                <c:pt idx="8275">
                  <c:v>1.6042774287095216</c:v>
                </c:pt>
                <c:pt idx="8276">
                  <c:v>1.6040836051709557</c:v>
                </c:pt>
                <c:pt idx="8277">
                  <c:v>1.6038898284609808</c:v>
                </c:pt>
                <c:pt idx="8278">
                  <c:v>1.6036960985626283</c:v>
                </c:pt>
                <c:pt idx="8279">
                  <c:v>1.6035024154589372</c:v>
                </c:pt>
                <c:pt idx="8280">
                  <c:v>1.603308779132955</c:v>
                </c:pt>
                <c:pt idx="8281">
                  <c:v>1.6031151895677374</c:v>
                </c:pt>
                <c:pt idx="8282">
                  <c:v>1.6029216467463479</c:v>
                </c:pt>
                <c:pt idx="8283">
                  <c:v>1.6027281506518589</c:v>
                </c:pt>
                <c:pt idx="8284">
                  <c:v>1.6025347012673505</c:v>
                </c:pt>
                <c:pt idx="8285">
                  <c:v>1.6023412985759111</c:v>
                </c:pt>
                <c:pt idx="8286">
                  <c:v>1.6021479425606371</c:v>
                </c:pt>
                <c:pt idx="8287">
                  <c:v>1.6019546332046333</c:v>
                </c:pt>
                <c:pt idx="8288">
                  <c:v>1.6017613704910121</c:v>
                </c:pt>
                <c:pt idx="8289">
                  <c:v>1.601568154402895</c:v>
                </c:pt>
                <c:pt idx="8290">
                  <c:v>1.6013749849234109</c:v>
                </c:pt>
                <c:pt idx="8291">
                  <c:v>1.601181862035697</c:v>
                </c:pt>
                <c:pt idx="8292">
                  <c:v>1.6009887857228988</c:v>
                </c:pt>
                <c:pt idx="8293">
                  <c:v>1.6007957559681698</c:v>
                </c:pt>
                <c:pt idx="8294">
                  <c:v>1.6006027727546714</c:v>
                </c:pt>
                <c:pt idx="8295">
                  <c:v>1.6004098360655739</c:v>
                </c:pt>
                <c:pt idx="8296">
                  <c:v>1.6002169458840545</c:v>
                </c:pt>
                <c:pt idx="8297">
                  <c:v>1.6000241021932995</c:v>
                </c:pt>
                <c:pt idx="8298">
                  <c:v>1.5998313049765032</c:v>
                </c:pt>
                <c:pt idx="8299">
                  <c:v>1.5996385542168674</c:v>
                </c:pt>
                <c:pt idx="8300">
                  <c:v>1.5994458498976027</c:v>
                </c:pt>
                <c:pt idx="8301">
                  <c:v>1.5992531920019273</c:v>
                </c:pt>
                <c:pt idx="8302">
                  <c:v>1.5990605805130675</c:v>
                </c:pt>
                <c:pt idx="8303">
                  <c:v>1.5988680154142583</c:v>
                </c:pt>
                <c:pt idx="8304">
                  <c:v>1.5986754966887418</c:v>
                </c:pt>
                <c:pt idx="8305">
                  <c:v>1.5984830243197687</c:v>
                </c:pt>
                <c:pt idx="8306">
                  <c:v>1.5982905982905984</c:v>
                </c:pt>
                <c:pt idx="8307">
                  <c:v>1.598098218584497</c:v>
                </c:pt>
                <c:pt idx="8308">
                  <c:v>1.5979058851847394</c:v>
                </c:pt>
                <c:pt idx="8309">
                  <c:v>1.5977135980746089</c:v>
                </c:pt>
                <c:pt idx="8310">
                  <c:v>1.5975213572373963</c:v>
                </c:pt>
                <c:pt idx="8311">
                  <c:v>1.5973291626564003</c:v>
                </c:pt>
                <c:pt idx="8312">
                  <c:v>1.5971370143149284</c:v>
                </c:pt>
                <c:pt idx="8313">
                  <c:v>1.5969449121962953</c:v>
                </c:pt>
                <c:pt idx="8314">
                  <c:v>1.5967528562838245</c:v>
                </c:pt>
                <c:pt idx="8315">
                  <c:v>1.5965608465608465</c:v>
                </c:pt>
                <c:pt idx="8316">
                  <c:v>1.596368883010701</c:v>
                </c:pt>
                <c:pt idx="8317">
                  <c:v>1.5961769656167348</c:v>
                </c:pt>
                <c:pt idx="8318">
                  <c:v>1.5959850943623031</c:v>
                </c:pt>
                <c:pt idx="8319">
                  <c:v>1.5957932692307693</c:v>
                </c:pt>
                <c:pt idx="8320">
                  <c:v>1.5956014902055042</c:v>
                </c:pt>
                <c:pt idx="8321">
                  <c:v>1.5954097572698871</c:v>
                </c:pt>
                <c:pt idx="8322">
                  <c:v>1.5952180704073051</c:v>
                </c:pt>
                <c:pt idx="8323">
                  <c:v>1.5950264296011534</c:v>
                </c:pt>
                <c:pt idx="8324">
                  <c:v>1.5948348348348349</c:v>
                </c:pt>
                <c:pt idx="8325">
                  <c:v>1.5946432860917608</c:v>
                </c:pt>
                <c:pt idx="8326">
                  <c:v>1.59445178335535</c:v>
                </c:pt>
                <c:pt idx="8327">
                  <c:v>1.5942603266090298</c:v>
                </c:pt>
                <c:pt idx="8328">
                  <c:v>1.5940689158362349</c:v>
                </c:pt>
                <c:pt idx="8329">
                  <c:v>1.5938775510204082</c:v>
                </c:pt>
                <c:pt idx="8330">
                  <c:v>1.5936862321450005</c:v>
                </c:pt>
                <c:pt idx="8331">
                  <c:v>1.5934949591934711</c:v>
                </c:pt>
                <c:pt idx="8332">
                  <c:v>1.593303732149286</c:v>
                </c:pt>
                <c:pt idx="8333">
                  <c:v>1.5931125509959203</c:v>
                </c:pt>
                <c:pt idx="8334">
                  <c:v>1.5929214157168565</c:v>
                </c:pt>
                <c:pt idx="8335">
                  <c:v>1.5927303262955854</c:v>
                </c:pt>
                <c:pt idx="8336">
                  <c:v>1.5925392827156051</c:v>
                </c:pt>
                <c:pt idx="8337">
                  <c:v>1.5923482849604222</c:v>
                </c:pt>
                <c:pt idx="8338">
                  <c:v>1.5921573330135508</c:v>
                </c:pt>
                <c:pt idx="8339">
                  <c:v>1.5919664268585132</c:v>
                </c:pt>
                <c:pt idx="8340">
                  <c:v>1.5917755664788396</c:v>
                </c:pt>
                <c:pt idx="8341">
                  <c:v>1.5915847518580677</c:v>
                </c:pt>
                <c:pt idx="8342">
                  <c:v>1.5913939829797434</c:v>
                </c:pt>
                <c:pt idx="8343">
                  <c:v>1.5912032598274208</c:v>
                </c:pt>
                <c:pt idx="8344">
                  <c:v>1.5910125823846615</c:v>
                </c:pt>
                <c:pt idx="8345">
                  <c:v>1.5908219506350347</c:v>
                </c:pt>
                <c:pt idx="8346">
                  <c:v>1.5906313645621182</c:v>
                </c:pt>
                <c:pt idx="8347">
                  <c:v>1.5904408241494969</c:v>
                </c:pt>
                <c:pt idx="8348">
                  <c:v>1.5902503293807642</c:v>
                </c:pt>
                <c:pt idx="8349">
                  <c:v>1.5900598802395209</c:v>
                </c:pt>
                <c:pt idx="8350">
                  <c:v>1.5898694767093762</c:v>
                </c:pt>
                <c:pt idx="8351">
                  <c:v>1.5896791187739463</c:v>
                </c:pt>
                <c:pt idx="8352">
                  <c:v>1.5894888064168562</c:v>
                </c:pt>
                <c:pt idx="8353">
                  <c:v>1.5892985396217381</c:v>
                </c:pt>
                <c:pt idx="8354">
                  <c:v>1.5891083183722321</c:v>
                </c:pt>
                <c:pt idx="8355">
                  <c:v>1.5889181426519865</c:v>
                </c:pt>
                <c:pt idx="8356">
                  <c:v>1.5887280124446572</c:v>
                </c:pt>
                <c:pt idx="8357">
                  <c:v>1.5885379277339076</c:v>
                </c:pt>
                <c:pt idx="8358">
                  <c:v>1.5883478885034095</c:v>
                </c:pt>
                <c:pt idx="8359">
                  <c:v>1.5881578947368422</c:v>
                </c:pt>
                <c:pt idx="8360">
                  <c:v>1.5879679464178926</c:v>
                </c:pt>
                <c:pt idx="8361">
                  <c:v>1.587778043530256</c:v>
                </c:pt>
                <c:pt idx="8362">
                  <c:v>1.5875881860576349</c:v>
                </c:pt>
                <c:pt idx="8363">
                  <c:v>1.5873983739837398</c:v>
                </c:pt>
                <c:pt idx="8364">
                  <c:v>1.5872086072922893</c:v>
                </c:pt>
                <c:pt idx="8365">
                  <c:v>1.5870188859670094</c:v>
                </c:pt>
                <c:pt idx="8366">
                  <c:v>1.5868292099916339</c:v>
                </c:pt>
                <c:pt idx="8367">
                  <c:v>1.5866395793499044</c:v>
                </c:pt>
                <c:pt idx="8368">
                  <c:v>1.5864499940255705</c:v>
                </c:pt>
                <c:pt idx="8369">
                  <c:v>1.5862604540023895</c:v>
                </c:pt>
                <c:pt idx="8370">
                  <c:v>1.5860709592641262</c:v>
                </c:pt>
                <c:pt idx="8371">
                  <c:v>1.5858815097945533</c:v>
                </c:pt>
                <c:pt idx="8372">
                  <c:v>1.5856921055774513</c:v>
                </c:pt>
                <c:pt idx="8373">
                  <c:v>1.5855027465966085</c:v>
                </c:pt>
                <c:pt idx="8374">
                  <c:v>1.5853134328358209</c:v>
                </c:pt>
                <c:pt idx="8375">
                  <c:v>1.585124164278892</c:v>
                </c:pt>
                <c:pt idx="8376">
                  <c:v>1.5849349409096336</c:v>
                </c:pt>
                <c:pt idx="8377">
                  <c:v>1.5847457627118644</c:v>
                </c:pt>
                <c:pt idx="8378">
                  <c:v>1.5845566296694116</c:v>
                </c:pt>
                <c:pt idx="8379">
                  <c:v>1.5843675417661098</c:v>
                </c:pt>
                <c:pt idx="8380">
                  <c:v>1.5841784989858012</c:v>
                </c:pt>
                <c:pt idx="8381">
                  <c:v>1.583989501312336</c:v>
                </c:pt>
                <c:pt idx="8382">
                  <c:v>1.5838005487295717</c:v>
                </c:pt>
                <c:pt idx="8383">
                  <c:v>1.5836116412213741</c:v>
                </c:pt>
                <c:pt idx="8384">
                  <c:v>1.583422778771616</c:v>
                </c:pt>
                <c:pt idx="8385">
                  <c:v>1.5832339613641784</c:v>
                </c:pt>
                <c:pt idx="8386">
                  <c:v>1.5830451889829498</c:v>
                </c:pt>
                <c:pt idx="8387">
                  <c:v>1.5828564616118264</c:v>
                </c:pt>
                <c:pt idx="8388">
                  <c:v>1.5826677792347121</c:v>
                </c:pt>
                <c:pt idx="8389">
                  <c:v>1.5824791418355184</c:v>
                </c:pt>
                <c:pt idx="8390">
                  <c:v>1.5822905493981647</c:v>
                </c:pt>
                <c:pt idx="8391">
                  <c:v>1.5821020019065777</c:v>
                </c:pt>
                <c:pt idx="8392">
                  <c:v>1.5819134993446919</c:v>
                </c:pt>
                <c:pt idx="8393">
                  <c:v>1.5817250416964499</c:v>
                </c:pt>
                <c:pt idx="8394">
                  <c:v>1.581536628945801</c:v>
                </c:pt>
                <c:pt idx="8395">
                  <c:v>1.5813482610767031</c:v>
                </c:pt>
                <c:pt idx="8396">
                  <c:v>1.5811599380731214</c:v>
                </c:pt>
                <c:pt idx="8397">
                  <c:v>1.5809716599190284</c:v>
                </c:pt>
                <c:pt idx="8398">
                  <c:v>1.5807834265984047</c:v>
                </c:pt>
                <c:pt idx="8399">
                  <c:v>1.5805952380952382</c:v>
                </c:pt>
                <c:pt idx="8400">
                  <c:v>1.5804070943935247</c:v>
                </c:pt>
                <c:pt idx="8401">
                  <c:v>1.5802189954772674</c:v>
                </c:pt>
                <c:pt idx="8402">
                  <c:v>1.5800309413304772</c:v>
                </c:pt>
                <c:pt idx="8403">
                  <c:v>1.5798429319371727</c:v>
                </c:pt>
                <c:pt idx="8404">
                  <c:v>1.5796549672813802</c:v>
                </c:pt>
                <c:pt idx="8405">
                  <c:v>1.5794670473471331</c:v>
                </c:pt>
                <c:pt idx="8406">
                  <c:v>1.5792791721184727</c:v>
                </c:pt>
                <c:pt idx="8407">
                  <c:v>1.5790913415794481</c:v>
                </c:pt>
                <c:pt idx="8408">
                  <c:v>1.5789035557141158</c:v>
                </c:pt>
                <c:pt idx="8409">
                  <c:v>1.5787158145065399</c:v>
                </c:pt>
                <c:pt idx="8410">
                  <c:v>1.5785281179407917</c:v>
                </c:pt>
                <c:pt idx="8411">
                  <c:v>1.578340466000951</c:v>
                </c:pt>
                <c:pt idx="8412">
                  <c:v>1.5781528586711042</c:v>
                </c:pt>
                <c:pt idx="8413">
                  <c:v>1.5779652959353458</c:v>
                </c:pt>
                <c:pt idx="8414">
                  <c:v>1.5777777777777777</c:v>
                </c:pt>
                <c:pt idx="8415">
                  <c:v>1.5775903041825095</c:v>
                </c:pt>
                <c:pt idx="8416">
                  <c:v>1.5774028751336582</c:v>
                </c:pt>
                <c:pt idx="8417">
                  <c:v>1.5772154906153482</c:v>
                </c:pt>
                <c:pt idx="8418">
                  <c:v>1.5770281506117116</c:v>
                </c:pt>
                <c:pt idx="8419">
                  <c:v>1.5768408551068884</c:v>
                </c:pt>
                <c:pt idx="8420">
                  <c:v>1.5766536040850256</c:v>
                </c:pt>
                <c:pt idx="8421">
                  <c:v>1.576466397530278</c:v>
                </c:pt>
                <c:pt idx="8422">
                  <c:v>1.5762792354268076</c:v>
                </c:pt>
                <c:pt idx="8423">
                  <c:v>1.5760921177587843</c:v>
                </c:pt>
                <c:pt idx="8424">
                  <c:v>1.5759050445103857</c:v>
                </c:pt>
                <c:pt idx="8425">
                  <c:v>1.5757180156657964</c:v>
                </c:pt>
                <c:pt idx="8426">
                  <c:v>1.5755310312092086</c:v>
                </c:pt>
                <c:pt idx="8427">
                  <c:v>1.575344091124822</c:v>
                </c:pt>
                <c:pt idx="8428">
                  <c:v>1.5751571953968442</c:v>
                </c:pt>
                <c:pt idx="8429">
                  <c:v>1.57497034400949</c:v>
                </c:pt>
                <c:pt idx="8430">
                  <c:v>1.5747835369469814</c:v>
                </c:pt>
                <c:pt idx="8431">
                  <c:v>1.5745967741935485</c:v>
                </c:pt>
                <c:pt idx="8432">
                  <c:v>1.5744100557334282</c:v>
                </c:pt>
                <c:pt idx="8433">
                  <c:v>1.5742233815508655</c:v>
                </c:pt>
                <c:pt idx="8434">
                  <c:v>1.5740367516301126</c:v>
                </c:pt>
                <c:pt idx="8435">
                  <c:v>1.5738501659554291</c:v>
                </c:pt>
                <c:pt idx="8436">
                  <c:v>1.5736636245110822</c:v>
                </c:pt>
                <c:pt idx="8437">
                  <c:v>1.5734771272813464</c:v>
                </c:pt>
                <c:pt idx="8438">
                  <c:v>1.5732906742505035</c:v>
                </c:pt>
                <c:pt idx="8439">
                  <c:v>1.5731042654028435</c:v>
                </c:pt>
                <c:pt idx="8440">
                  <c:v>1.5729179007226632</c:v>
                </c:pt>
                <c:pt idx="8441">
                  <c:v>1.5727315801942667</c:v>
                </c:pt>
                <c:pt idx="8442">
                  <c:v>1.5725453038019661</c:v>
                </c:pt>
                <c:pt idx="8443">
                  <c:v>1.5723590715300806</c:v>
                </c:pt>
                <c:pt idx="8444">
                  <c:v>1.5721728833629367</c:v>
                </c:pt>
                <c:pt idx="8445">
                  <c:v>1.5719867392848685</c:v>
                </c:pt>
                <c:pt idx="8446">
                  <c:v>1.5718006392802177</c:v>
                </c:pt>
                <c:pt idx="8447">
                  <c:v>1.5716145833333333</c:v>
                </c:pt>
                <c:pt idx="8448">
                  <c:v>1.5714285714285714</c:v>
                </c:pt>
                <c:pt idx="8449">
                  <c:v>1.5712426035502958</c:v>
                </c:pt>
                <c:pt idx="8450">
                  <c:v>1.5710566796828778</c:v>
                </c:pt>
                <c:pt idx="8451">
                  <c:v>1.5708707998106957</c:v>
                </c:pt>
                <c:pt idx="8452">
                  <c:v>1.5706849639181355</c:v>
                </c:pt>
                <c:pt idx="8453">
                  <c:v>1.5704991719895907</c:v>
                </c:pt>
                <c:pt idx="8454">
                  <c:v>1.5703134240094618</c:v>
                </c:pt>
                <c:pt idx="8455">
                  <c:v>1.5701277199621571</c:v>
                </c:pt>
                <c:pt idx="8456">
                  <c:v>1.5699420598320917</c:v>
                </c:pt>
                <c:pt idx="8457">
                  <c:v>1.5697564436036888</c:v>
                </c:pt>
                <c:pt idx="8458">
                  <c:v>1.5695708712613785</c:v>
                </c:pt>
                <c:pt idx="8459">
                  <c:v>1.5693853427895981</c:v>
                </c:pt>
                <c:pt idx="8460">
                  <c:v>1.5691998581727928</c:v>
                </c:pt>
                <c:pt idx="8461">
                  <c:v>1.5690144173954148</c:v>
                </c:pt>
                <c:pt idx="8462">
                  <c:v>1.5688290204419237</c:v>
                </c:pt>
                <c:pt idx="8463">
                  <c:v>1.5686436672967863</c:v>
                </c:pt>
                <c:pt idx="8464">
                  <c:v>1.5684583579444773</c:v>
                </c:pt>
                <c:pt idx="8465">
                  <c:v>1.5682730923694779</c:v>
                </c:pt>
                <c:pt idx="8466">
                  <c:v>1.5680878705562773</c:v>
                </c:pt>
                <c:pt idx="8467">
                  <c:v>1.5679026924893718</c:v>
                </c:pt>
                <c:pt idx="8468">
                  <c:v>1.5677175581532647</c:v>
                </c:pt>
                <c:pt idx="8469">
                  <c:v>1.5675324675324676</c:v>
                </c:pt>
                <c:pt idx="8470">
                  <c:v>1.5673474206114981</c:v>
                </c:pt>
                <c:pt idx="8471">
                  <c:v>1.5671624173748819</c:v>
                </c:pt>
                <c:pt idx="8472">
                  <c:v>1.566977457807152</c:v>
                </c:pt>
                <c:pt idx="8473">
                  <c:v>1.5667925418928488</c:v>
                </c:pt>
                <c:pt idx="8474">
                  <c:v>1.5666076696165192</c:v>
                </c:pt>
                <c:pt idx="8475">
                  <c:v>1.5664228409627183</c:v>
                </c:pt>
                <c:pt idx="8476">
                  <c:v>1.5662380559160081</c:v>
                </c:pt>
                <c:pt idx="8477">
                  <c:v>1.5660533144609579</c:v>
                </c:pt>
                <c:pt idx="8478">
                  <c:v>1.565868616582144</c:v>
                </c:pt>
                <c:pt idx="8479">
                  <c:v>1.565683962264151</c:v>
                </c:pt>
                <c:pt idx="8480">
                  <c:v>1.5654993514915694</c:v>
                </c:pt>
                <c:pt idx="8481">
                  <c:v>1.5653147842489978</c:v>
                </c:pt>
                <c:pt idx="8482">
                  <c:v>1.565130260521042</c:v>
                </c:pt>
                <c:pt idx="8483">
                  <c:v>1.564945780292315</c:v>
                </c:pt>
                <c:pt idx="8484">
                  <c:v>1.5647613435474366</c:v>
                </c:pt>
                <c:pt idx="8485">
                  <c:v>1.5645769502710347</c:v>
                </c:pt>
                <c:pt idx="8486">
                  <c:v>1.5643926004477435</c:v>
                </c:pt>
                <c:pt idx="8487">
                  <c:v>1.5642082940622055</c:v>
                </c:pt>
                <c:pt idx="8488">
                  <c:v>1.5640240310990694</c:v>
                </c:pt>
                <c:pt idx="8489">
                  <c:v>1.5638398115429917</c:v>
                </c:pt>
                <c:pt idx="8490">
                  <c:v>1.5636556353786362</c:v>
                </c:pt>
                <c:pt idx="8491">
                  <c:v>1.5634715025906736</c:v>
                </c:pt>
                <c:pt idx="8492">
                  <c:v>1.5632874131637819</c:v>
                </c:pt>
                <c:pt idx="8493">
                  <c:v>1.5631033670826466</c:v>
                </c:pt>
                <c:pt idx="8494">
                  <c:v>1.5629193643319599</c:v>
                </c:pt>
                <c:pt idx="8495">
                  <c:v>1.5627354048964219</c:v>
                </c:pt>
                <c:pt idx="8496">
                  <c:v>1.562551488760739</c:v>
                </c:pt>
                <c:pt idx="8497">
                  <c:v>1.5623676159096258</c:v>
                </c:pt>
                <c:pt idx="8498">
                  <c:v>1.5621837863278032</c:v>
                </c:pt>
                <c:pt idx="8499">
                  <c:v>1.5620000000000001</c:v>
                </c:pt>
                <c:pt idx="8500">
                  <c:v>1.5618162569109517</c:v>
                </c:pt>
                <c:pt idx="8501">
                  <c:v>1.561632557045401</c:v>
                </c:pt>
                <c:pt idx="8502">
                  <c:v>1.5614489003880982</c:v>
                </c:pt>
                <c:pt idx="8503">
                  <c:v>1.5612652869238006</c:v>
                </c:pt>
                <c:pt idx="8504">
                  <c:v>1.5610817166372721</c:v>
                </c:pt>
                <c:pt idx="8505">
                  <c:v>1.5608981895132847</c:v>
                </c:pt>
                <c:pt idx="8506">
                  <c:v>1.5607147055366168</c:v>
                </c:pt>
                <c:pt idx="8507">
                  <c:v>1.5605312646920546</c:v>
                </c:pt>
                <c:pt idx="8508">
                  <c:v>1.5603478669643907</c:v>
                </c:pt>
                <c:pt idx="8509">
                  <c:v>1.5601645123384253</c:v>
                </c:pt>
                <c:pt idx="8510">
                  <c:v>1.559981200798966</c:v>
                </c:pt>
                <c:pt idx="8511">
                  <c:v>1.5597979323308271</c:v>
                </c:pt>
                <c:pt idx="8512">
                  <c:v>1.55961470691883</c:v>
                </c:pt>
                <c:pt idx="8513">
                  <c:v>1.5594315245478036</c:v>
                </c:pt>
                <c:pt idx="8514">
                  <c:v>1.5592483852025836</c:v>
                </c:pt>
                <c:pt idx="8515">
                  <c:v>1.5590652888680132</c:v>
                </c:pt>
                <c:pt idx="8516">
                  <c:v>1.558882235528942</c:v>
                </c:pt>
                <c:pt idx="8517">
                  <c:v>1.5586992251702279</c:v>
                </c:pt>
                <c:pt idx="8518">
                  <c:v>1.5585162577767344</c:v>
                </c:pt>
                <c:pt idx="8519">
                  <c:v>1.5583333333333333</c:v>
                </c:pt>
                <c:pt idx="8520">
                  <c:v>1.5581504518249032</c:v>
                </c:pt>
                <c:pt idx="8521">
                  <c:v>1.5579676132363296</c:v>
                </c:pt>
                <c:pt idx="8522">
                  <c:v>1.5577848175525051</c:v>
                </c:pt>
                <c:pt idx="8523">
                  <c:v>1.5576020647583295</c:v>
                </c:pt>
                <c:pt idx="8524">
                  <c:v>1.5574193548387096</c:v>
                </c:pt>
                <c:pt idx="8525">
                  <c:v>1.5572366877785597</c:v>
                </c:pt>
                <c:pt idx="8526">
                  <c:v>1.5570540635628005</c:v>
                </c:pt>
                <c:pt idx="8527">
                  <c:v>1.5568714821763603</c:v>
                </c:pt>
                <c:pt idx="8528">
                  <c:v>1.556688943604174</c:v>
                </c:pt>
                <c:pt idx="8529">
                  <c:v>1.5565064478311841</c:v>
                </c:pt>
                <c:pt idx="8530">
                  <c:v>1.5563239948423397</c:v>
                </c:pt>
                <c:pt idx="8531">
                  <c:v>1.5561415846225972</c:v>
                </c:pt>
                <c:pt idx="8532">
                  <c:v>1.5559592171569201</c:v>
                </c:pt>
                <c:pt idx="8533">
                  <c:v>1.5557768924302788</c:v>
                </c:pt>
                <c:pt idx="8534">
                  <c:v>1.5555946104276508</c:v>
                </c:pt>
                <c:pt idx="8535">
                  <c:v>1.5554123711340206</c:v>
                </c:pt>
                <c:pt idx="8536">
                  <c:v>1.5552301745343797</c:v>
                </c:pt>
                <c:pt idx="8537">
                  <c:v>1.5550480206137269</c:v>
                </c:pt>
                <c:pt idx="8538">
                  <c:v>1.5548659093570676</c:v>
                </c:pt>
                <c:pt idx="8539">
                  <c:v>1.5546838407494146</c:v>
                </c:pt>
                <c:pt idx="8540">
                  <c:v>1.5545018147757874</c:v>
                </c:pt>
                <c:pt idx="8541">
                  <c:v>1.5543198314212128</c:v>
                </c:pt>
                <c:pt idx="8542">
                  <c:v>1.5541378906707246</c:v>
                </c:pt>
                <c:pt idx="8543">
                  <c:v>1.5539559925093633</c:v>
                </c:pt>
                <c:pt idx="8544">
                  <c:v>1.5537741369221767</c:v>
                </c:pt>
                <c:pt idx="8545">
                  <c:v>1.5535923238942195</c:v>
                </c:pt>
                <c:pt idx="8546">
                  <c:v>1.5534105534105533</c:v>
                </c:pt>
                <c:pt idx="8547">
                  <c:v>1.5532288254562472</c:v>
                </c:pt>
                <c:pt idx="8548">
                  <c:v>1.5530471400163761</c:v>
                </c:pt>
                <c:pt idx="8549">
                  <c:v>1.5528654970760234</c:v>
                </c:pt>
                <c:pt idx="8550">
                  <c:v>1.5526838966202783</c:v>
                </c:pt>
                <c:pt idx="8551">
                  <c:v>1.5525023386342376</c:v>
                </c:pt>
                <c:pt idx="8552">
                  <c:v>1.5523208231030048</c:v>
                </c:pt>
                <c:pt idx="8553">
                  <c:v>1.5521393500116905</c:v>
                </c:pt>
                <c:pt idx="8554">
                  <c:v>1.5519579193454121</c:v>
                </c:pt>
                <c:pt idx="8555">
                  <c:v>1.5517765310892941</c:v>
                </c:pt>
                <c:pt idx="8556">
                  <c:v>1.551595185228468</c:v>
                </c:pt>
                <c:pt idx="8557">
                  <c:v>1.551413881748072</c:v>
                </c:pt>
                <c:pt idx="8558">
                  <c:v>1.5512326206332516</c:v>
                </c:pt>
                <c:pt idx="8559">
                  <c:v>1.5510514018691588</c:v>
                </c:pt>
                <c:pt idx="8560">
                  <c:v>1.5508702254409532</c:v>
                </c:pt>
                <c:pt idx="8561">
                  <c:v>1.5506890913338005</c:v>
                </c:pt>
                <c:pt idx="8562">
                  <c:v>1.5505079995328739</c:v>
                </c:pt>
                <c:pt idx="8563">
                  <c:v>1.5503269500233536</c:v>
                </c:pt>
                <c:pt idx="8564">
                  <c:v>1.5501459427904261</c:v>
                </c:pt>
                <c:pt idx="8565">
                  <c:v>1.5499649778192854</c:v>
                </c:pt>
                <c:pt idx="8566">
                  <c:v>1.5497840550951325</c:v>
                </c:pt>
                <c:pt idx="8567">
                  <c:v>1.5496031746031746</c:v>
                </c:pt>
                <c:pt idx="8568">
                  <c:v>1.5494223363286264</c:v>
                </c:pt>
                <c:pt idx="8569">
                  <c:v>1.5492415402567095</c:v>
                </c:pt>
                <c:pt idx="8570">
                  <c:v>1.549060786372652</c:v>
                </c:pt>
                <c:pt idx="8571">
                  <c:v>1.5488800746616893</c:v>
                </c:pt>
                <c:pt idx="8572">
                  <c:v>1.5486994051090632</c:v>
                </c:pt>
                <c:pt idx="8573">
                  <c:v>1.5485187777000233</c:v>
                </c:pt>
                <c:pt idx="8574">
                  <c:v>1.5483381924198252</c:v>
                </c:pt>
                <c:pt idx="8575">
                  <c:v>1.5481576492537314</c:v>
                </c:pt>
                <c:pt idx="8576">
                  <c:v>1.5479771481870117</c:v>
                </c:pt>
                <c:pt idx="8577">
                  <c:v>1.5477966892049428</c:v>
                </c:pt>
                <c:pt idx="8578">
                  <c:v>1.547616272292808</c:v>
                </c:pt>
                <c:pt idx="8579">
                  <c:v>1.5474358974358975</c:v>
                </c:pt>
                <c:pt idx="8580">
                  <c:v>1.5472555646195083</c:v>
                </c:pt>
                <c:pt idx="8581">
                  <c:v>1.5470752738289444</c:v>
                </c:pt>
                <c:pt idx="8582">
                  <c:v>1.5468950250495166</c:v>
                </c:pt>
                <c:pt idx="8583">
                  <c:v>1.5467148182665424</c:v>
                </c:pt>
                <c:pt idx="8584">
                  <c:v>1.5465346534653466</c:v>
                </c:pt>
                <c:pt idx="8585">
                  <c:v>1.5463545306312603</c:v>
                </c:pt>
                <c:pt idx="8586">
                  <c:v>1.5461744497496215</c:v>
                </c:pt>
                <c:pt idx="8587">
                  <c:v>1.5459944108057755</c:v>
                </c:pt>
                <c:pt idx="8588">
                  <c:v>1.545814413785074</c:v>
                </c:pt>
                <c:pt idx="8589">
                  <c:v>1.5456344586728754</c:v>
                </c:pt>
                <c:pt idx="8590">
                  <c:v>1.5454545454545454</c:v>
                </c:pt>
                <c:pt idx="8591">
                  <c:v>1.5452746741154562</c:v>
                </c:pt>
                <c:pt idx="8592">
                  <c:v>1.5450948446409869</c:v>
                </c:pt>
                <c:pt idx="8593">
                  <c:v>1.5449150570165231</c:v>
                </c:pt>
                <c:pt idx="8594">
                  <c:v>1.5447353112274578</c:v>
                </c:pt>
                <c:pt idx="8595">
                  <c:v>1.5445556072591904</c:v>
                </c:pt>
                <c:pt idx="8596">
                  <c:v>1.5443759450971268</c:v>
                </c:pt>
                <c:pt idx="8597">
                  <c:v>1.5441963247266806</c:v>
                </c:pt>
                <c:pt idx="8598">
                  <c:v>1.5440167461332712</c:v>
                </c:pt>
                <c:pt idx="8599">
                  <c:v>1.5438372093023256</c:v>
                </c:pt>
                <c:pt idx="8600">
                  <c:v>1.5436577142192769</c:v>
                </c:pt>
                <c:pt idx="8601">
                  <c:v>1.5434782608695652</c:v>
                </c:pt>
                <c:pt idx="8602">
                  <c:v>1.5432988492386377</c:v>
                </c:pt>
                <c:pt idx="8603">
                  <c:v>1.543119479311948</c:v>
                </c:pt>
                <c:pt idx="8604">
                  <c:v>1.5429401510749565</c:v>
                </c:pt>
                <c:pt idx="8605">
                  <c:v>1.5427608645131303</c:v>
                </c:pt>
                <c:pt idx="8606">
                  <c:v>1.5425816196119437</c:v>
                </c:pt>
                <c:pt idx="8607">
                  <c:v>1.5424024163568772</c:v>
                </c:pt>
                <c:pt idx="8608">
                  <c:v>1.5422232547334185</c:v>
                </c:pt>
                <c:pt idx="8609">
                  <c:v>1.5420441347270615</c:v>
                </c:pt>
                <c:pt idx="8610">
                  <c:v>1.5418650563233074</c:v>
                </c:pt>
                <c:pt idx="8611">
                  <c:v>1.5416860195076638</c:v>
                </c:pt>
                <c:pt idx="8612">
                  <c:v>1.541507024265645</c:v>
                </c:pt>
                <c:pt idx="8613">
                  <c:v>1.5413280705827723</c:v>
                </c:pt>
                <c:pt idx="8614">
                  <c:v>1.5411491584445733</c:v>
                </c:pt>
                <c:pt idx="8615">
                  <c:v>1.5409702878365832</c:v>
                </c:pt>
                <c:pt idx="8616">
                  <c:v>1.5407914587443425</c:v>
                </c:pt>
                <c:pt idx="8617">
                  <c:v>1.5406126711533998</c:v>
                </c:pt>
                <c:pt idx="8618">
                  <c:v>1.5404339250493098</c:v>
                </c:pt>
                <c:pt idx="8619">
                  <c:v>1.5402552204176334</c:v>
                </c:pt>
                <c:pt idx="8620">
                  <c:v>1.5400765572439392</c:v>
                </c:pt>
                <c:pt idx="8621">
                  <c:v>1.5398979355138018</c:v>
                </c:pt>
                <c:pt idx="8622">
                  <c:v>1.539719355212803</c:v>
                </c:pt>
                <c:pt idx="8623">
                  <c:v>1.5395408163265305</c:v>
                </c:pt>
                <c:pt idx="8624">
                  <c:v>1.5393623188405796</c:v>
                </c:pt>
                <c:pt idx="8625">
                  <c:v>1.5391838627405519</c:v>
                </c:pt>
                <c:pt idx="8626">
                  <c:v>1.5390054480120552</c:v>
                </c:pt>
                <c:pt idx="8627">
                  <c:v>1.5388270746407047</c:v>
                </c:pt>
                <c:pt idx="8628">
                  <c:v>1.5386487426121218</c:v>
                </c:pt>
                <c:pt idx="8629">
                  <c:v>1.5384704519119352</c:v>
                </c:pt>
                <c:pt idx="8630">
                  <c:v>1.5382922025257793</c:v>
                </c:pt>
                <c:pt idx="8631">
                  <c:v>1.5381139944392956</c:v>
                </c:pt>
                <c:pt idx="8632">
                  <c:v>1.5379358276381327</c:v>
                </c:pt>
                <c:pt idx="8633">
                  <c:v>1.5377577021079454</c:v>
                </c:pt>
                <c:pt idx="8634">
                  <c:v>1.537579617834395</c:v>
                </c:pt>
                <c:pt idx="8635">
                  <c:v>1.5374015748031495</c:v>
                </c:pt>
                <c:pt idx="8636">
                  <c:v>1.5372235729998842</c:v>
                </c:pt>
                <c:pt idx="8637">
                  <c:v>1.5370456124102803</c:v>
                </c:pt>
                <c:pt idx="8638">
                  <c:v>1.5368676930200256</c:v>
                </c:pt>
                <c:pt idx="8639">
                  <c:v>1.5366898148148149</c:v>
                </c:pt>
                <c:pt idx="8640">
                  <c:v>1.5365119777803495</c:v>
                </c:pt>
                <c:pt idx="8641">
                  <c:v>1.5363341819023375</c:v>
                </c:pt>
                <c:pt idx="8642">
                  <c:v>1.5361564271664931</c:v>
                </c:pt>
                <c:pt idx="8643">
                  <c:v>1.5359787135585377</c:v>
                </c:pt>
                <c:pt idx="8644">
                  <c:v>1.5358010410641989</c:v>
                </c:pt>
                <c:pt idx="8645">
                  <c:v>1.5356234096692112</c:v>
                </c:pt>
                <c:pt idx="8646">
                  <c:v>1.5354458193593155</c:v>
                </c:pt>
                <c:pt idx="8647">
                  <c:v>1.5352682701202591</c:v>
                </c:pt>
                <c:pt idx="8648">
                  <c:v>1.5350907619377963</c:v>
                </c:pt>
                <c:pt idx="8649">
                  <c:v>1.5349132947976878</c:v>
                </c:pt>
                <c:pt idx="8650">
                  <c:v>1.5347358686857011</c:v>
                </c:pt>
                <c:pt idx="8651">
                  <c:v>1.5345584835876098</c:v>
                </c:pt>
                <c:pt idx="8652">
                  <c:v>1.5343811394891944</c:v>
                </c:pt>
                <c:pt idx="8653">
                  <c:v>1.5342038363762422</c:v>
                </c:pt>
                <c:pt idx="8654">
                  <c:v>1.5340265742345465</c:v>
                </c:pt>
                <c:pt idx="8655">
                  <c:v>1.5338493530499075</c:v>
                </c:pt>
                <c:pt idx="8656">
                  <c:v>1.5336721728081322</c:v>
                </c:pt>
                <c:pt idx="8657">
                  <c:v>1.5334950334950335</c:v>
                </c:pt>
                <c:pt idx="8658">
                  <c:v>1.5333179350964314</c:v>
                </c:pt>
                <c:pt idx="8659">
                  <c:v>1.5331408775981523</c:v>
                </c:pt>
                <c:pt idx="8660">
                  <c:v>1.5329638609860294</c:v>
                </c:pt>
                <c:pt idx="8661">
                  <c:v>1.5327868852459017</c:v>
                </c:pt>
                <c:pt idx="8662">
                  <c:v>1.5326099503636155</c:v>
                </c:pt>
                <c:pt idx="8663">
                  <c:v>1.532433056325023</c:v>
                </c:pt>
                <c:pt idx="8664">
                  <c:v>1.5322562031159839</c:v>
                </c:pt>
                <c:pt idx="8665">
                  <c:v>1.5320793907223633</c:v>
                </c:pt>
                <c:pt idx="8666">
                  <c:v>1.5319026191300336</c:v>
                </c:pt>
                <c:pt idx="8667">
                  <c:v>1.531725888324873</c:v>
                </c:pt>
                <c:pt idx="8668">
                  <c:v>1.5315491982927674</c:v>
                </c:pt>
                <c:pt idx="8669">
                  <c:v>1.531372549019608</c:v>
                </c:pt>
                <c:pt idx="8670">
                  <c:v>1.5311959404912927</c:v>
                </c:pt>
                <c:pt idx="8671">
                  <c:v>1.5310193726937269</c:v>
                </c:pt>
                <c:pt idx="8672">
                  <c:v>1.5308428456128214</c:v>
                </c:pt>
                <c:pt idx="8673">
                  <c:v>1.5306663592344938</c:v>
                </c:pt>
                <c:pt idx="8674">
                  <c:v>1.5304899135446686</c:v>
                </c:pt>
                <c:pt idx="8675">
                  <c:v>1.5303135085292761</c:v>
                </c:pt>
                <c:pt idx="8676">
                  <c:v>1.5301371441742537</c:v>
                </c:pt>
                <c:pt idx="8677">
                  <c:v>1.529960820465545</c:v>
                </c:pt>
                <c:pt idx="8678">
                  <c:v>1.5297845373891001</c:v>
                </c:pt>
                <c:pt idx="8679">
                  <c:v>1.5296082949308756</c:v>
                </c:pt>
                <c:pt idx="8680">
                  <c:v>1.5294320930768344</c:v>
                </c:pt>
                <c:pt idx="8681">
                  <c:v>1.5292559318129464</c:v>
                </c:pt>
                <c:pt idx="8682">
                  <c:v>1.5290798111251871</c:v>
                </c:pt>
                <c:pt idx="8683">
                  <c:v>1.5289037309995395</c:v>
                </c:pt>
                <c:pt idx="8684">
                  <c:v>1.5287276914219918</c:v>
                </c:pt>
                <c:pt idx="8685">
                  <c:v>1.5285516923785403</c:v>
                </c:pt>
                <c:pt idx="8686">
                  <c:v>1.528375733855186</c:v>
                </c:pt>
                <c:pt idx="8687">
                  <c:v>1.5281998158379373</c:v>
                </c:pt>
                <c:pt idx="8688">
                  <c:v>1.5280239383128094</c:v>
                </c:pt>
                <c:pt idx="8689">
                  <c:v>1.5278481012658227</c:v>
                </c:pt>
                <c:pt idx="8690">
                  <c:v>1.5276723046830054</c:v>
                </c:pt>
                <c:pt idx="8691">
                  <c:v>1.5274965485503911</c:v>
                </c:pt>
                <c:pt idx="8692">
                  <c:v>1.5273208328540204</c:v>
                </c:pt>
                <c:pt idx="8693">
                  <c:v>1.5271451575799402</c:v>
                </c:pt>
                <c:pt idx="8694">
                  <c:v>1.5269695227142035</c:v>
                </c:pt>
                <c:pt idx="8695">
                  <c:v>1.5267939282428702</c:v>
                </c:pt>
                <c:pt idx="8696">
                  <c:v>1.5266183741520065</c:v>
                </c:pt>
                <c:pt idx="8697">
                  <c:v>1.5264428604276845</c:v>
                </c:pt>
                <c:pt idx="8698">
                  <c:v>1.5262673870559835</c:v>
                </c:pt>
                <c:pt idx="8699">
                  <c:v>1.5260919540229885</c:v>
                </c:pt>
                <c:pt idx="8700">
                  <c:v>1.5259165613147914</c:v>
                </c:pt>
                <c:pt idx="8701">
                  <c:v>1.5257412089174902</c:v>
                </c:pt>
                <c:pt idx="8702">
                  <c:v>1.5255658968171895</c:v>
                </c:pt>
                <c:pt idx="8703">
                  <c:v>1.525390625</c:v>
                </c:pt>
                <c:pt idx="8704">
                  <c:v>1.5252153934520392</c:v>
                </c:pt>
                <c:pt idx="8705">
                  <c:v>1.5250402021594303</c:v>
                </c:pt>
                <c:pt idx="8706">
                  <c:v>1.5248650511083037</c:v>
                </c:pt>
                <c:pt idx="8707">
                  <c:v>1.5246899402847955</c:v>
                </c:pt>
                <c:pt idx="8708">
                  <c:v>1.5245148696750488</c:v>
                </c:pt>
                <c:pt idx="8709">
                  <c:v>1.5243398392652123</c:v>
                </c:pt>
                <c:pt idx="8710">
                  <c:v>1.5241648490414419</c:v>
                </c:pt>
                <c:pt idx="8711">
                  <c:v>1.523989898989899</c:v>
                </c:pt>
                <c:pt idx="8712">
                  <c:v>1.5238149890967521</c:v>
                </c:pt>
                <c:pt idx="8713">
                  <c:v>1.5236401193481754</c:v>
                </c:pt>
                <c:pt idx="8714">
                  <c:v>1.52346528973035</c:v>
                </c:pt>
                <c:pt idx="8715">
                  <c:v>1.523290500229463</c:v>
                </c:pt>
                <c:pt idx="8716">
                  <c:v>1.5231157508317081</c:v>
                </c:pt>
                <c:pt idx="8717">
                  <c:v>1.5229410415232851</c:v>
                </c:pt>
                <c:pt idx="8718">
                  <c:v>1.5227663722904003</c:v>
                </c:pt>
                <c:pt idx="8719">
                  <c:v>1.5225917431192661</c:v>
                </c:pt>
                <c:pt idx="8720">
                  <c:v>1.5224171539961013</c:v>
                </c:pt>
                <c:pt idx="8721">
                  <c:v>1.5222426049071314</c:v>
                </c:pt>
                <c:pt idx="8722">
                  <c:v>1.5220680958385877</c:v>
                </c:pt>
                <c:pt idx="8723">
                  <c:v>1.521893626776708</c:v>
                </c:pt>
                <c:pt idx="8724">
                  <c:v>1.5217191977077364</c:v>
                </c:pt>
                <c:pt idx="8725">
                  <c:v>1.5215448086179235</c:v>
                </c:pt>
                <c:pt idx="8726">
                  <c:v>1.5213704594935258</c:v>
                </c:pt>
                <c:pt idx="8727">
                  <c:v>1.5211961503208067</c:v>
                </c:pt>
                <c:pt idx="8728">
                  <c:v>1.521021881086035</c:v>
                </c:pt>
                <c:pt idx="8729">
                  <c:v>1.5208476517754868</c:v>
                </c:pt>
                <c:pt idx="8730">
                  <c:v>1.5206734623754439</c:v>
                </c:pt>
                <c:pt idx="8731">
                  <c:v>1.5204993128721942</c:v>
                </c:pt>
                <c:pt idx="8732">
                  <c:v>1.5203252032520325</c:v>
                </c:pt>
                <c:pt idx="8733">
                  <c:v>1.5201511335012594</c:v>
                </c:pt>
                <c:pt idx="8734">
                  <c:v>1.519977103606182</c:v>
                </c:pt>
                <c:pt idx="8735">
                  <c:v>1.5198031135531136</c:v>
                </c:pt>
                <c:pt idx="8736">
                  <c:v>1.5196291633283736</c:v>
                </c:pt>
                <c:pt idx="8737">
                  <c:v>1.5194552529182879</c:v>
                </c:pt>
                <c:pt idx="8738">
                  <c:v>1.5192813823091886</c:v>
                </c:pt>
                <c:pt idx="8739">
                  <c:v>1.5191075514874142</c:v>
                </c:pt>
                <c:pt idx="8740">
                  <c:v>1.5189337604393089</c:v>
                </c:pt>
                <c:pt idx="8741">
                  <c:v>1.5187600091512239</c:v>
                </c:pt>
                <c:pt idx="8742">
                  <c:v>1.5185862976095161</c:v>
                </c:pt>
                <c:pt idx="8743">
                  <c:v>1.518412625800549</c:v>
                </c:pt>
                <c:pt idx="8744">
                  <c:v>1.5182389937106919</c:v>
                </c:pt>
                <c:pt idx="8745">
                  <c:v>1.5180654013263206</c:v>
                </c:pt>
                <c:pt idx="8746">
                  <c:v>1.5178918486338173</c:v>
                </c:pt>
                <c:pt idx="8747">
                  <c:v>1.5177183356195703</c:v>
                </c:pt>
                <c:pt idx="8748">
                  <c:v>1.5175448622699736</c:v>
                </c:pt>
                <c:pt idx="8749">
                  <c:v>1.5173714285714286</c:v>
                </c:pt>
                <c:pt idx="8750">
                  <c:v>1.5171980345103417</c:v>
                </c:pt>
                <c:pt idx="8751">
                  <c:v>1.5170246800731262</c:v>
                </c:pt>
                <c:pt idx="8752">
                  <c:v>1.5168513652462012</c:v>
                </c:pt>
                <c:pt idx="8753">
                  <c:v>1.5166780900159926</c:v>
                </c:pt>
                <c:pt idx="8754">
                  <c:v>1.5165048543689321</c:v>
                </c:pt>
                <c:pt idx="8755">
                  <c:v>1.5163316582914572</c:v>
                </c:pt>
                <c:pt idx="8756">
                  <c:v>1.5161585017700125</c:v>
                </c:pt>
                <c:pt idx="8757">
                  <c:v>1.5159853847910483</c:v>
                </c:pt>
                <c:pt idx="8758">
                  <c:v>1.5158123073410206</c:v>
                </c:pt>
                <c:pt idx="8759">
                  <c:v>1.5156392694063927</c:v>
                </c:pt>
                <c:pt idx="8760">
                  <c:v>1.5154662709736331</c:v>
                </c:pt>
                <c:pt idx="8761">
                  <c:v>1.5152933120292171</c:v>
                </c:pt>
                <c:pt idx="8762">
                  <c:v>1.5151203925596257</c:v>
                </c:pt>
                <c:pt idx="8763">
                  <c:v>1.5149475125513465</c:v>
                </c:pt>
                <c:pt idx="8764">
                  <c:v>1.5147746719908728</c:v>
                </c:pt>
                <c:pt idx="8765">
                  <c:v>1.5146018708647044</c:v>
                </c:pt>
                <c:pt idx="8766">
                  <c:v>1.5144291091593476</c:v>
                </c:pt>
                <c:pt idx="8767">
                  <c:v>1.5142563868613139</c:v>
                </c:pt>
                <c:pt idx="8768">
                  <c:v>1.5140837039571218</c:v>
                </c:pt>
                <c:pt idx="8769">
                  <c:v>1.5139110604332953</c:v>
                </c:pt>
                <c:pt idx="8770">
                  <c:v>1.5137384562763654</c:v>
                </c:pt>
                <c:pt idx="8771">
                  <c:v>1.5135658914728682</c:v>
                </c:pt>
                <c:pt idx="8772">
                  <c:v>1.5133933660093468</c:v>
                </c:pt>
                <c:pt idx="8773">
                  <c:v>1.5132208798723501</c:v>
                </c:pt>
                <c:pt idx="8774">
                  <c:v>1.5130484330484331</c:v>
                </c:pt>
                <c:pt idx="8775">
                  <c:v>1.5128760255241569</c:v>
                </c:pt>
                <c:pt idx="8776">
                  <c:v>1.5127036572860886</c:v>
                </c:pt>
                <c:pt idx="8777">
                  <c:v>1.5125313283208019</c:v>
                </c:pt>
                <c:pt idx="8778">
                  <c:v>1.5123590386148764</c:v>
                </c:pt>
                <c:pt idx="8779">
                  <c:v>1.5121867881548976</c:v>
                </c:pt>
                <c:pt idx="8780">
                  <c:v>1.5120145769274571</c:v>
                </c:pt>
                <c:pt idx="8781">
                  <c:v>1.5118424049191528</c:v>
                </c:pt>
                <c:pt idx="8782">
                  <c:v>1.5116702721165889</c:v>
                </c:pt>
                <c:pt idx="8783">
                  <c:v>1.5114981785063752</c:v>
                </c:pt>
                <c:pt idx="8784">
                  <c:v>1.5113261240751281</c:v>
                </c:pt>
                <c:pt idx="8785">
                  <c:v>1.5111541088094695</c:v>
                </c:pt>
                <c:pt idx="8786">
                  <c:v>1.5109821326960282</c:v>
                </c:pt>
                <c:pt idx="8787">
                  <c:v>1.5108101957214384</c:v>
                </c:pt>
                <c:pt idx="8788">
                  <c:v>1.5106382978723405</c:v>
                </c:pt>
                <c:pt idx="8789">
                  <c:v>1.510466439135381</c:v>
                </c:pt>
                <c:pt idx="8790">
                  <c:v>1.5102946194972131</c:v>
                </c:pt>
                <c:pt idx="8791">
                  <c:v>1.5101228389444949</c:v>
                </c:pt>
                <c:pt idx="8792">
                  <c:v>1.5099510974638917</c:v>
                </c:pt>
                <c:pt idx="8793">
                  <c:v>1.5097793950420741</c:v>
                </c:pt>
                <c:pt idx="8794">
                  <c:v>1.5096077316657193</c:v>
                </c:pt>
                <c:pt idx="8795">
                  <c:v>1.5094361073215097</c:v>
                </c:pt>
                <c:pt idx="8796">
                  <c:v>1.5092645219961351</c:v>
                </c:pt>
                <c:pt idx="8797">
                  <c:v>1.5090929756762901</c:v>
                </c:pt>
                <c:pt idx="8798">
                  <c:v>1.508921468348676</c:v>
                </c:pt>
                <c:pt idx="8799">
                  <c:v>1.50875</c:v>
                </c:pt>
                <c:pt idx="8800">
                  <c:v>1.5085785706169754</c:v>
                </c:pt>
                <c:pt idx="8801">
                  <c:v>1.5084071801863213</c:v>
                </c:pt>
                <c:pt idx="8802">
                  <c:v>1.5082358286947632</c:v>
                </c:pt>
                <c:pt idx="8803">
                  <c:v>1.5080645161290323</c:v>
                </c:pt>
                <c:pt idx="8804">
                  <c:v>1.507893242475866</c:v>
                </c:pt>
                <c:pt idx="8805">
                  <c:v>1.5077220077220077</c:v>
                </c:pt>
                <c:pt idx="8806">
                  <c:v>1.5075508118542069</c:v>
                </c:pt>
                <c:pt idx="8807">
                  <c:v>1.5073796548592189</c:v>
                </c:pt>
                <c:pt idx="8808">
                  <c:v>1.5072085367238053</c:v>
                </c:pt>
                <c:pt idx="8809">
                  <c:v>1.5070374574347332</c:v>
                </c:pt>
                <c:pt idx="8810">
                  <c:v>1.5068664169787764</c:v>
                </c:pt>
                <c:pt idx="8811">
                  <c:v>1.5066954153427146</c:v>
                </c:pt>
                <c:pt idx="8812">
                  <c:v>1.5065244525133326</c:v>
                </c:pt>
                <c:pt idx="8813">
                  <c:v>1.5063535284774223</c:v>
                </c:pt>
                <c:pt idx="8814">
                  <c:v>1.5061826432217811</c:v>
                </c:pt>
                <c:pt idx="8815">
                  <c:v>1.5060117967332123</c:v>
                </c:pt>
                <c:pt idx="8816">
                  <c:v>1.5058409889985256</c:v>
                </c:pt>
                <c:pt idx="8817">
                  <c:v>1.5056702200045362</c:v>
                </c:pt>
                <c:pt idx="8818">
                  <c:v>1.5054994897380656</c:v>
                </c:pt>
                <c:pt idx="8819">
                  <c:v>1.5053287981859411</c:v>
                </c:pt>
                <c:pt idx="8820">
                  <c:v>1.505158145334996</c:v>
                </c:pt>
                <c:pt idx="8821">
                  <c:v>1.5049875311720697</c:v>
                </c:pt>
                <c:pt idx="8822">
                  <c:v>1.5048169556840076</c:v>
                </c:pt>
                <c:pt idx="8823">
                  <c:v>1.5046464188576609</c:v>
                </c:pt>
                <c:pt idx="8824">
                  <c:v>1.5044759206798868</c:v>
                </c:pt>
                <c:pt idx="8825">
                  <c:v>1.5043054611375481</c:v>
                </c:pt>
                <c:pt idx="8826">
                  <c:v>1.5041350402175144</c:v>
                </c:pt>
                <c:pt idx="8827">
                  <c:v>1.5039646579066606</c:v>
                </c:pt>
                <c:pt idx="8828">
                  <c:v>1.5037943141918677</c:v>
                </c:pt>
                <c:pt idx="8829">
                  <c:v>1.5036240090600226</c:v>
                </c:pt>
                <c:pt idx="8830">
                  <c:v>1.5034537424980183</c:v>
                </c:pt>
                <c:pt idx="8831">
                  <c:v>1.5032835144927537</c:v>
                </c:pt>
                <c:pt idx="8832">
                  <c:v>1.5031133250311333</c:v>
                </c:pt>
                <c:pt idx="8833">
                  <c:v>1.5029431741000678</c:v>
                </c:pt>
                <c:pt idx="8834">
                  <c:v>1.5027730616864743</c:v>
                </c:pt>
                <c:pt idx="8835">
                  <c:v>1.5026029877772749</c:v>
                </c:pt>
                <c:pt idx="8836">
                  <c:v>1.502432952359398</c:v>
                </c:pt>
                <c:pt idx="8837">
                  <c:v>1.5022629554197782</c:v>
                </c:pt>
                <c:pt idx="8838">
                  <c:v>1.5020929969453558</c:v>
                </c:pt>
                <c:pt idx="8839">
                  <c:v>1.5019230769230769</c:v>
                </c:pt>
                <c:pt idx="8840">
                  <c:v>1.5017531953398937</c:v>
                </c:pt>
                <c:pt idx="8841">
                  <c:v>1.5015833521827642</c:v>
                </c:pt>
                <c:pt idx="8842">
                  <c:v>1.5014135474386521</c:v>
                </c:pt>
                <c:pt idx="8843">
                  <c:v>1.5012437810945274</c:v>
                </c:pt>
                <c:pt idx="8844">
                  <c:v>1.5010740531373656</c:v>
                </c:pt>
                <c:pt idx="8845">
                  <c:v>1.5009043635541488</c:v>
                </c:pt>
                <c:pt idx="8846">
                  <c:v>1.500734712331864</c:v>
                </c:pt>
                <c:pt idx="8847">
                  <c:v>1.5005650994575046</c:v>
                </c:pt>
                <c:pt idx="8848">
                  <c:v>1.5003955249180698</c:v>
                </c:pt>
                <c:pt idx="8849">
                  <c:v>1.5002259887005649</c:v>
                </c:pt>
                <c:pt idx="8850">
                  <c:v>1.5000564907920009</c:v>
                </c:pt>
                <c:pt idx="8851">
                  <c:v>1.4998870311793946</c:v>
                </c:pt>
                <c:pt idx="8852">
                  <c:v>1.4997176098497684</c:v>
                </c:pt>
                <c:pt idx="8853">
                  <c:v>1.4995482267901514</c:v>
                </c:pt>
                <c:pt idx="8854">
                  <c:v>1.4993788819875777</c:v>
                </c:pt>
                <c:pt idx="8855">
                  <c:v>1.4992095754290877</c:v>
                </c:pt>
                <c:pt idx="8856">
                  <c:v>1.4990403071017275</c:v>
                </c:pt>
                <c:pt idx="8857">
                  <c:v>1.4988710769925491</c:v>
                </c:pt>
                <c:pt idx="8858">
                  <c:v>1.4987018850886105</c:v>
                </c:pt>
                <c:pt idx="8859">
                  <c:v>1.4985327313769752</c:v>
                </c:pt>
                <c:pt idx="8860">
                  <c:v>1.4983636158447129</c:v>
                </c:pt>
                <c:pt idx="8861">
                  <c:v>1.4981945384788986</c:v>
                </c:pt>
                <c:pt idx="8862">
                  <c:v>1.498025499266614</c:v>
                </c:pt>
                <c:pt idx="8863">
                  <c:v>1.4978564981949458</c:v>
                </c:pt>
                <c:pt idx="8864">
                  <c:v>1.4976875352509871</c:v>
                </c:pt>
                <c:pt idx="8865">
                  <c:v>1.4975186104218363</c:v>
                </c:pt>
                <c:pt idx="8866">
                  <c:v>1.4973497236945978</c:v>
                </c:pt>
                <c:pt idx="8867">
                  <c:v>1.4971808750563824</c:v>
                </c:pt>
                <c:pt idx="8868">
                  <c:v>1.4970120644943059</c:v>
                </c:pt>
                <c:pt idx="8869">
                  <c:v>1.4968432919954904</c:v>
                </c:pt>
                <c:pt idx="8870">
                  <c:v>1.4966745575470635</c:v>
                </c:pt>
                <c:pt idx="8871">
                  <c:v>1.4965058611361588</c:v>
                </c:pt>
                <c:pt idx="8872">
                  <c:v>1.4963372027499156</c:v>
                </c:pt>
                <c:pt idx="8873">
                  <c:v>1.4961685823754789</c:v>
                </c:pt>
                <c:pt idx="8874">
                  <c:v>1.496</c:v>
                </c:pt>
                <c:pt idx="8875">
                  <c:v>1.4958314556106354</c:v>
                </c:pt>
                <c:pt idx="8876">
                  <c:v>1.4956629491945477</c:v>
                </c:pt>
                <c:pt idx="8877">
                  <c:v>1.4954944807389052</c:v>
                </c:pt>
                <c:pt idx="8878">
                  <c:v>1.4953260502308818</c:v>
                </c:pt>
                <c:pt idx="8879">
                  <c:v>1.4951576576576577</c:v>
                </c:pt>
                <c:pt idx="8880">
                  <c:v>1.4949893030064183</c:v>
                </c:pt>
                <c:pt idx="8881">
                  <c:v>1.4948209862643549</c:v>
                </c:pt>
                <c:pt idx="8882">
                  <c:v>1.4946527074186648</c:v>
                </c:pt>
                <c:pt idx="8883">
                  <c:v>1.4944844664565511</c:v>
                </c:pt>
                <c:pt idx="8884">
                  <c:v>1.4943162633652223</c:v>
                </c:pt>
                <c:pt idx="8885">
                  <c:v>1.4941480981318929</c:v>
                </c:pt>
                <c:pt idx="8886">
                  <c:v>1.4939799707437831</c:v>
                </c:pt>
                <c:pt idx="8887">
                  <c:v>1.4938118811881189</c:v>
                </c:pt>
                <c:pt idx="8888">
                  <c:v>1.4936438294521319</c:v>
                </c:pt>
                <c:pt idx="8889">
                  <c:v>1.4934758155230596</c:v>
                </c:pt>
                <c:pt idx="8890">
                  <c:v>1.4933078393881454</c:v>
                </c:pt>
                <c:pt idx="8891">
                  <c:v>1.4931399010346378</c:v>
                </c:pt>
                <c:pt idx="8892">
                  <c:v>1.4929720004497919</c:v>
                </c:pt>
                <c:pt idx="8893">
                  <c:v>1.4928041376208681</c:v>
                </c:pt>
                <c:pt idx="8894">
                  <c:v>1.4926363125351321</c:v>
                </c:pt>
                <c:pt idx="8895">
                  <c:v>1.4924685251798562</c:v>
                </c:pt>
                <c:pt idx="8896">
                  <c:v>1.4923007755423177</c:v>
                </c:pt>
                <c:pt idx="8897">
                  <c:v>1.4921330636098</c:v>
                </c:pt>
                <c:pt idx="8898">
                  <c:v>1.4919653893695921</c:v>
                </c:pt>
                <c:pt idx="8899">
                  <c:v>1.4917977528089887</c:v>
                </c:pt>
                <c:pt idx="8900">
                  <c:v>1.4916301539152905</c:v>
                </c:pt>
                <c:pt idx="8901">
                  <c:v>1.4914625926758032</c:v>
                </c:pt>
                <c:pt idx="8902">
                  <c:v>1.491295069077839</c:v>
                </c:pt>
                <c:pt idx="8903">
                  <c:v>1.4911275831087152</c:v>
                </c:pt>
                <c:pt idx="8904">
                  <c:v>1.4909601347557553</c:v>
                </c:pt>
                <c:pt idx="8905">
                  <c:v>1.4907927240062879</c:v>
                </c:pt>
                <c:pt idx="8906">
                  <c:v>1.4906253508476479</c:v>
                </c:pt>
                <c:pt idx="8907">
                  <c:v>1.4904580152671756</c:v>
                </c:pt>
                <c:pt idx="8908">
                  <c:v>1.4902907172522168</c:v>
                </c:pt>
                <c:pt idx="8909">
                  <c:v>1.4901234567901234</c:v>
                </c:pt>
                <c:pt idx="8910">
                  <c:v>1.4899562338682528</c:v>
                </c:pt>
                <c:pt idx="8911">
                  <c:v>1.4897890484739678</c:v>
                </c:pt>
                <c:pt idx="8912">
                  <c:v>1.4896219005946369</c:v>
                </c:pt>
                <c:pt idx="8913">
                  <c:v>1.4894547902176352</c:v>
                </c:pt>
                <c:pt idx="8914">
                  <c:v>1.489287717330342</c:v>
                </c:pt>
                <c:pt idx="8915">
                  <c:v>1.4891206819201435</c:v>
                </c:pt>
                <c:pt idx="8916">
                  <c:v>1.4889536839744308</c:v>
                </c:pt>
                <c:pt idx="8917">
                  <c:v>1.4887867234806009</c:v>
                </c:pt>
                <c:pt idx="8918">
                  <c:v>1.4886198004260567</c:v>
                </c:pt>
                <c:pt idx="8919">
                  <c:v>1.4884529147982062</c:v>
                </c:pt>
                <c:pt idx="8920">
                  <c:v>1.4882860665844637</c:v>
                </c:pt>
                <c:pt idx="8921">
                  <c:v>1.4881192557722485</c:v>
                </c:pt>
                <c:pt idx="8922">
                  <c:v>1.4879524823489858</c:v>
                </c:pt>
                <c:pt idx="8923">
                  <c:v>1.4877857463021067</c:v>
                </c:pt>
                <c:pt idx="8924">
                  <c:v>1.4876190476190476</c:v>
                </c:pt>
                <c:pt idx="8925">
                  <c:v>1.4874523862872506</c:v>
                </c:pt>
                <c:pt idx="8926">
                  <c:v>1.4872857622941638</c:v>
                </c:pt>
                <c:pt idx="8927">
                  <c:v>1.4871191756272402</c:v>
                </c:pt>
                <c:pt idx="8928">
                  <c:v>1.4869526262739388</c:v>
                </c:pt>
                <c:pt idx="8929">
                  <c:v>1.4867861142217245</c:v>
                </c:pt>
                <c:pt idx="8930">
                  <c:v>1.4866196394580673</c:v>
                </c:pt>
                <c:pt idx="8931">
                  <c:v>1.4864532019704433</c:v>
                </c:pt>
                <c:pt idx="8932">
                  <c:v>1.4862868017463338</c:v>
                </c:pt>
                <c:pt idx="8933">
                  <c:v>1.4861204387732259</c:v>
                </c:pt>
                <c:pt idx="8934">
                  <c:v>1.4859541130386122</c:v>
                </c:pt>
                <c:pt idx="8935">
                  <c:v>1.4857878245299911</c:v>
                </c:pt>
                <c:pt idx="8936">
                  <c:v>1.4856215732348663</c:v>
                </c:pt>
                <c:pt idx="8937">
                  <c:v>1.4854553591407473</c:v>
                </c:pt>
                <c:pt idx="8938">
                  <c:v>1.4852891822351493</c:v>
                </c:pt>
                <c:pt idx="8939">
                  <c:v>1.4851230425055928</c:v>
                </c:pt>
                <c:pt idx="8940">
                  <c:v>1.4849569399396041</c:v>
                </c:pt>
                <c:pt idx="8941">
                  <c:v>1.4847908745247149</c:v>
                </c:pt>
                <c:pt idx="8942">
                  <c:v>1.4846248462484626</c:v>
                </c:pt>
                <c:pt idx="8943">
                  <c:v>1.4844588550983899</c:v>
                </c:pt>
                <c:pt idx="8944">
                  <c:v>1.4842929010620458</c:v>
                </c:pt>
                <c:pt idx="8945">
                  <c:v>1.4841269841269842</c:v>
                </c:pt>
                <c:pt idx="8946">
                  <c:v>1.4839611042807646</c:v>
                </c:pt>
                <c:pt idx="8947">
                  <c:v>1.4837952615109522</c:v>
                </c:pt>
                <c:pt idx="8948">
                  <c:v>1.483629455805118</c:v>
                </c:pt>
                <c:pt idx="8949">
                  <c:v>1.483463687150838</c:v>
                </c:pt>
                <c:pt idx="8950">
                  <c:v>1.4832979555356944</c:v>
                </c:pt>
                <c:pt idx="8951">
                  <c:v>1.4831322609472744</c:v>
                </c:pt>
                <c:pt idx="8952">
                  <c:v>1.482966603373171</c:v>
                </c:pt>
                <c:pt idx="8953">
                  <c:v>1.4828009828009827</c:v>
                </c:pt>
                <c:pt idx="8954">
                  <c:v>1.4826353992183139</c:v>
                </c:pt>
                <c:pt idx="8955">
                  <c:v>1.4824698526127735</c:v>
                </c:pt>
                <c:pt idx="8956">
                  <c:v>1.4823043429719773</c:v>
                </c:pt>
                <c:pt idx="8957">
                  <c:v>1.4821388702835454</c:v>
                </c:pt>
                <c:pt idx="8958">
                  <c:v>1.4819734345351043</c:v>
                </c:pt>
                <c:pt idx="8959">
                  <c:v>1.4818080357142858</c:v>
                </c:pt>
                <c:pt idx="8960">
                  <c:v>1.4816426738087267</c:v>
                </c:pt>
                <c:pt idx="8961">
                  <c:v>1.4814773488060702</c:v>
                </c:pt>
                <c:pt idx="8962">
                  <c:v>1.481312060693964</c:v>
                </c:pt>
                <c:pt idx="8963">
                  <c:v>1.4811468094600624</c:v>
                </c:pt>
                <c:pt idx="8964">
                  <c:v>1.4809815950920246</c:v>
                </c:pt>
                <c:pt idx="8965">
                  <c:v>1.4808164175775151</c:v>
                </c:pt>
                <c:pt idx="8966">
                  <c:v>1.4806512769042044</c:v>
                </c:pt>
                <c:pt idx="8967">
                  <c:v>1.480486173059768</c:v>
                </c:pt>
                <c:pt idx="8968">
                  <c:v>1.4803211060318877</c:v>
                </c:pt>
                <c:pt idx="8969">
                  <c:v>1.4801560758082497</c:v>
                </c:pt>
                <c:pt idx="8970">
                  <c:v>1.4799910823765468</c:v>
                </c:pt>
                <c:pt idx="8971">
                  <c:v>1.4798261257244762</c:v>
                </c:pt>
                <c:pt idx="8972">
                  <c:v>1.4796612058397414</c:v>
                </c:pt>
                <c:pt idx="8973">
                  <c:v>1.4794963227100513</c:v>
                </c:pt>
                <c:pt idx="8974">
                  <c:v>1.4793314763231198</c:v>
                </c:pt>
                <c:pt idx="8975">
                  <c:v>1.4791666666666667</c:v>
                </c:pt>
                <c:pt idx="8976">
                  <c:v>1.4790018937284171</c:v>
                </c:pt>
                <c:pt idx="8977">
                  <c:v>1.4788371574961017</c:v>
                </c:pt>
                <c:pt idx="8978">
                  <c:v>1.4786724579574564</c:v>
                </c:pt>
                <c:pt idx="8979">
                  <c:v>1.4785077951002228</c:v>
                </c:pt>
                <c:pt idx="8980">
                  <c:v>1.4783431689121478</c:v>
                </c:pt>
                <c:pt idx="8981">
                  <c:v>1.4781785793809843</c:v>
                </c:pt>
                <c:pt idx="8982">
                  <c:v>1.4780140264944897</c:v>
                </c:pt>
                <c:pt idx="8983">
                  <c:v>1.4778495102404274</c:v>
                </c:pt>
                <c:pt idx="8984">
                  <c:v>1.4776850306065665</c:v>
                </c:pt>
                <c:pt idx="8985">
                  <c:v>1.4775205875806812</c:v>
                </c:pt>
                <c:pt idx="8986">
                  <c:v>1.4773561811505509</c:v>
                </c:pt>
                <c:pt idx="8987">
                  <c:v>1.4771918113039608</c:v>
                </c:pt>
                <c:pt idx="8988">
                  <c:v>1.4770274780287018</c:v>
                </c:pt>
                <c:pt idx="8989">
                  <c:v>1.4768631813125694</c:v>
                </c:pt>
                <c:pt idx="8990">
                  <c:v>1.4766989211433657</c:v>
                </c:pt>
                <c:pt idx="8991">
                  <c:v>1.4765346975088969</c:v>
                </c:pt>
                <c:pt idx="8992">
                  <c:v>1.4763705103969755</c:v>
                </c:pt>
                <c:pt idx="8993">
                  <c:v>1.4762063597954191</c:v>
                </c:pt>
                <c:pt idx="8994">
                  <c:v>1.4760422456920512</c:v>
                </c:pt>
                <c:pt idx="8995">
                  <c:v>1.4758781680747</c:v>
                </c:pt>
                <c:pt idx="8996">
                  <c:v>1.4757141269311993</c:v>
                </c:pt>
                <c:pt idx="8997">
                  <c:v>1.4755501222493888</c:v>
                </c:pt>
                <c:pt idx="8998">
                  <c:v>1.4753861540171129</c:v>
                </c:pt>
                <c:pt idx="8999">
                  <c:v>1.4752222222222222</c:v>
                </c:pt>
                <c:pt idx="9000">
                  <c:v>1.4750583268525719</c:v>
                </c:pt>
                <c:pt idx="9001">
                  <c:v>1.4748944678960232</c:v>
                </c:pt>
                <c:pt idx="9002">
                  <c:v>1.4747306453404421</c:v>
                </c:pt>
                <c:pt idx="9003">
                  <c:v>1.4745668591737007</c:v>
                </c:pt>
                <c:pt idx="9004">
                  <c:v>1.4744031093836758</c:v>
                </c:pt>
                <c:pt idx="9005">
                  <c:v>1.47423939595825</c:v>
                </c:pt>
                <c:pt idx="9006">
                  <c:v>1.4740757188853115</c:v>
                </c:pt>
                <c:pt idx="9007">
                  <c:v>1.473912078152753</c:v>
                </c:pt>
                <c:pt idx="9008">
                  <c:v>1.4737484737484738</c:v>
                </c:pt>
                <c:pt idx="9009">
                  <c:v>1.4735849056603774</c:v>
                </c:pt>
                <c:pt idx="9010">
                  <c:v>1.4734213738763733</c:v>
                </c:pt>
                <c:pt idx="9011">
                  <c:v>1.4732578783843764</c:v>
                </c:pt>
                <c:pt idx="9012">
                  <c:v>1.4730944191723068</c:v>
                </c:pt>
                <c:pt idx="9013">
                  <c:v>1.4729309962280897</c:v>
                </c:pt>
                <c:pt idx="9014">
                  <c:v>1.472767609539656</c:v>
                </c:pt>
                <c:pt idx="9015">
                  <c:v>1.4726042590949424</c:v>
                </c:pt>
                <c:pt idx="9016">
                  <c:v>1.4724409448818898</c:v>
                </c:pt>
                <c:pt idx="9017">
                  <c:v>1.4722776668884454</c:v>
                </c:pt>
                <c:pt idx="9018">
                  <c:v>1.4721144251025613</c:v>
                </c:pt>
                <c:pt idx="9019">
                  <c:v>1.4719512195121951</c:v>
                </c:pt>
                <c:pt idx="9020">
                  <c:v>1.4717880501053098</c:v>
                </c:pt>
                <c:pt idx="9021">
                  <c:v>1.4716249168698736</c:v>
                </c:pt>
                <c:pt idx="9022">
                  <c:v>1.47146181979386</c:v>
                </c:pt>
                <c:pt idx="9023">
                  <c:v>1.4712987588652482</c:v>
                </c:pt>
                <c:pt idx="9024">
                  <c:v>1.4711357340720221</c:v>
                </c:pt>
                <c:pt idx="9025">
                  <c:v>1.4709727454021715</c:v>
                </c:pt>
                <c:pt idx="9026">
                  <c:v>1.4708097928436912</c:v>
                </c:pt>
                <c:pt idx="9027">
                  <c:v>1.4706468763845812</c:v>
                </c:pt>
                <c:pt idx="9028">
                  <c:v>1.4704839960128475</c:v>
                </c:pt>
                <c:pt idx="9029">
                  <c:v>1.4703211517165005</c:v>
                </c:pt>
                <c:pt idx="9030">
                  <c:v>1.4701583434835566</c:v>
                </c:pt>
                <c:pt idx="9031">
                  <c:v>1.4699955713020372</c:v>
                </c:pt>
                <c:pt idx="9032">
                  <c:v>1.469832835159969</c:v>
                </c:pt>
                <c:pt idx="9033">
                  <c:v>1.469670135045384</c:v>
                </c:pt>
                <c:pt idx="9034">
                  <c:v>1.4695074709463198</c:v>
                </c:pt>
                <c:pt idx="9035">
                  <c:v>1.4693448428508189</c:v>
                </c:pt>
                <c:pt idx="9036">
                  <c:v>1.4691822507469292</c:v>
                </c:pt>
                <c:pt idx="9037">
                  <c:v>1.4690196946227041</c:v>
                </c:pt>
                <c:pt idx="9038">
                  <c:v>1.468857174466202</c:v>
                </c:pt>
                <c:pt idx="9039">
                  <c:v>1.4686946902654867</c:v>
                </c:pt>
                <c:pt idx="9040">
                  <c:v>1.4685322420086273</c:v>
                </c:pt>
                <c:pt idx="9041">
                  <c:v>1.4683698296836982</c:v>
                </c:pt>
                <c:pt idx="9042">
                  <c:v>1.4682074532787792</c:v>
                </c:pt>
                <c:pt idx="9043">
                  <c:v>1.4680451127819549</c:v>
                </c:pt>
                <c:pt idx="9044">
                  <c:v>1.4678828081813156</c:v>
                </c:pt>
                <c:pt idx="9045">
                  <c:v>1.4677205394649568</c:v>
                </c:pt>
                <c:pt idx="9046">
                  <c:v>1.4675583066209794</c:v>
                </c:pt>
                <c:pt idx="9047">
                  <c:v>1.467396109637489</c:v>
                </c:pt>
                <c:pt idx="9048">
                  <c:v>1.4672339485025969</c:v>
                </c:pt>
                <c:pt idx="9049">
                  <c:v>1.46707182320442</c:v>
                </c:pt>
                <c:pt idx="9050">
                  <c:v>1.4669097337310795</c:v>
                </c:pt>
                <c:pt idx="9051">
                  <c:v>1.4667476800707027</c:v>
                </c:pt>
                <c:pt idx="9052">
                  <c:v>1.4665856622114217</c:v>
                </c:pt>
                <c:pt idx="9053">
                  <c:v>1.4664236801413739</c:v>
                </c:pt>
                <c:pt idx="9054">
                  <c:v>1.4662617338487023</c:v>
                </c:pt>
                <c:pt idx="9055">
                  <c:v>1.4660998233215548</c:v>
                </c:pt>
                <c:pt idx="9056">
                  <c:v>1.4659379485480843</c:v>
                </c:pt>
                <c:pt idx="9057">
                  <c:v>1.4657761095164497</c:v>
                </c:pt>
                <c:pt idx="9058">
                  <c:v>1.4656143062148139</c:v>
                </c:pt>
                <c:pt idx="9059">
                  <c:v>1.4654525386313466</c:v>
                </c:pt>
                <c:pt idx="9060">
                  <c:v>1.4652908067542214</c:v>
                </c:pt>
                <c:pt idx="9061">
                  <c:v>1.4651291105716178</c:v>
                </c:pt>
                <c:pt idx="9062">
                  <c:v>1.4649674500717202</c:v>
                </c:pt>
                <c:pt idx="9063">
                  <c:v>1.4648058252427185</c:v>
                </c:pt>
                <c:pt idx="9064">
                  <c:v>1.4646442360728076</c:v>
                </c:pt>
                <c:pt idx="9065">
                  <c:v>1.4644826825501875</c:v>
                </c:pt>
                <c:pt idx="9066">
                  <c:v>1.4643211646630638</c:v>
                </c:pt>
                <c:pt idx="9067">
                  <c:v>1.464159682399647</c:v>
                </c:pt>
                <c:pt idx="9068">
                  <c:v>1.4639982357481531</c:v>
                </c:pt>
                <c:pt idx="9069">
                  <c:v>1.4638368246968025</c:v>
                </c:pt>
                <c:pt idx="9070">
                  <c:v>1.463675449233822</c:v>
                </c:pt>
                <c:pt idx="9071">
                  <c:v>1.4635141093474426</c:v>
                </c:pt>
                <c:pt idx="9072">
                  <c:v>1.463352805025901</c:v>
                </c:pt>
                <c:pt idx="9073">
                  <c:v>1.4631915362574388</c:v>
                </c:pt>
                <c:pt idx="9074">
                  <c:v>1.4630303030303031</c:v>
                </c:pt>
                <c:pt idx="9075">
                  <c:v>1.4628691053327456</c:v>
                </c:pt>
                <c:pt idx="9076">
                  <c:v>1.4627079431530241</c:v>
                </c:pt>
                <c:pt idx="9077">
                  <c:v>1.4625468164794007</c:v>
                </c:pt>
                <c:pt idx="9078">
                  <c:v>1.4623857253001431</c:v>
                </c:pt>
                <c:pt idx="9079">
                  <c:v>1.4622246696035242</c:v>
                </c:pt>
                <c:pt idx="9080">
                  <c:v>1.4620636493778219</c:v>
                </c:pt>
                <c:pt idx="9081">
                  <c:v>1.4619026646113191</c:v>
                </c:pt>
                <c:pt idx="9082">
                  <c:v>1.4617417152923042</c:v>
                </c:pt>
                <c:pt idx="9083">
                  <c:v>1.461580801409071</c:v>
                </c:pt>
                <c:pt idx="9084">
                  <c:v>1.4614199229499174</c:v>
                </c:pt>
                <c:pt idx="9085">
                  <c:v>1.4612590799031477</c:v>
                </c:pt>
                <c:pt idx="9086">
                  <c:v>1.4610982722570705</c:v>
                </c:pt>
                <c:pt idx="9087">
                  <c:v>1.4609375</c:v>
                </c:pt>
                <c:pt idx="9088">
                  <c:v>1.4607767631202553</c:v>
                </c:pt>
                <c:pt idx="9089">
                  <c:v>1.4606160616061605</c:v>
                </c:pt>
                <c:pt idx="9090">
                  <c:v>1.4604553954460455</c:v>
                </c:pt>
                <c:pt idx="9091">
                  <c:v>1.4602947646282447</c:v>
                </c:pt>
                <c:pt idx="9092">
                  <c:v>1.4601341691410976</c:v>
                </c:pt>
                <c:pt idx="9093">
                  <c:v>1.4599736089729491</c:v>
                </c:pt>
                <c:pt idx="9094">
                  <c:v>1.4598130841121495</c:v>
                </c:pt>
                <c:pt idx="9095">
                  <c:v>1.4596525945470535</c:v>
                </c:pt>
                <c:pt idx="9096">
                  <c:v>1.4594921402660217</c:v>
                </c:pt>
                <c:pt idx="9097">
                  <c:v>1.4593317212574193</c:v>
                </c:pt>
                <c:pt idx="9098">
                  <c:v>1.4591713375096165</c:v>
                </c:pt>
                <c:pt idx="9099">
                  <c:v>1.459010989010989</c:v>
                </c:pt>
                <c:pt idx="9100">
                  <c:v>1.4588506757499176</c:v>
                </c:pt>
                <c:pt idx="9101">
                  <c:v>1.458690397714788</c:v>
                </c:pt>
                <c:pt idx="9102">
                  <c:v>1.4585301548939911</c:v>
                </c:pt>
                <c:pt idx="9103">
                  <c:v>1.4583699472759226</c:v>
                </c:pt>
                <c:pt idx="9104">
                  <c:v>1.4582097748489842</c:v>
                </c:pt>
                <c:pt idx="9105">
                  <c:v>1.4580496376015815</c:v>
                </c:pt>
                <c:pt idx="9106">
                  <c:v>1.4578895355221257</c:v>
                </c:pt>
                <c:pt idx="9107">
                  <c:v>1.4577294685990339</c:v>
                </c:pt>
                <c:pt idx="9108">
                  <c:v>1.4575694368207268</c:v>
                </c:pt>
                <c:pt idx="9109">
                  <c:v>1.4574094401756312</c:v>
                </c:pt>
                <c:pt idx="9110">
                  <c:v>1.4572494786521786</c:v>
                </c:pt>
                <c:pt idx="9111">
                  <c:v>1.4570895522388059</c:v>
                </c:pt>
                <c:pt idx="9112">
                  <c:v>1.4569296609239548</c:v>
                </c:pt>
                <c:pt idx="9113">
                  <c:v>1.456769804696072</c:v>
                </c:pt>
                <c:pt idx="9114">
                  <c:v>1.4566099835436095</c:v>
                </c:pt>
                <c:pt idx="9115">
                  <c:v>1.4564501974550241</c:v>
                </c:pt>
                <c:pt idx="9116">
                  <c:v>1.456290446418778</c:v>
                </c:pt>
                <c:pt idx="9117">
                  <c:v>1.4561307304233384</c:v>
                </c:pt>
                <c:pt idx="9118">
                  <c:v>1.4559710494571774</c:v>
                </c:pt>
                <c:pt idx="9119">
                  <c:v>1.4558114035087719</c:v>
                </c:pt>
                <c:pt idx="9120">
                  <c:v>1.4556517925666046</c:v>
                </c:pt>
                <c:pt idx="9121">
                  <c:v>1.4554922166191624</c:v>
                </c:pt>
                <c:pt idx="9122">
                  <c:v>1.4553326756549381</c:v>
                </c:pt>
                <c:pt idx="9123">
                  <c:v>1.4551731696624288</c:v>
                </c:pt>
                <c:pt idx="9124">
                  <c:v>1.455013698630137</c:v>
                </c:pt>
                <c:pt idx="9125">
                  <c:v>1.4548542625465701</c:v>
                </c:pt>
                <c:pt idx="9126">
                  <c:v>1.4546948614002411</c:v>
                </c:pt>
                <c:pt idx="9127">
                  <c:v>1.454535495179667</c:v>
                </c:pt>
                <c:pt idx="9128">
                  <c:v>1.4543761638733705</c:v>
                </c:pt>
                <c:pt idx="9129">
                  <c:v>1.4542168674698794</c:v>
                </c:pt>
                <c:pt idx="9130">
                  <c:v>1.4540576059577264</c:v>
                </c:pt>
                <c:pt idx="9131">
                  <c:v>1.453898379325449</c:v>
                </c:pt>
                <c:pt idx="9132">
                  <c:v>1.4537391875615899</c:v>
                </c:pt>
                <c:pt idx="9133">
                  <c:v>1.4535800306546967</c:v>
                </c:pt>
                <c:pt idx="9134">
                  <c:v>1.4534209085933223</c:v>
                </c:pt>
                <c:pt idx="9135">
                  <c:v>1.4532618213660244</c:v>
                </c:pt>
                <c:pt idx="9136">
                  <c:v>1.4531027689613658</c:v>
                </c:pt>
                <c:pt idx="9137">
                  <c:v>1.4529437513679142</c:v>
                </c:pt>
                <c:pt idx="9138">
                  <c:v>1.4527847685742423</c:v>
                </c:pt>
                <c:pt idx="9139">
                  <c:v>1.4526258205689278</c:v>
                </c:pt>
                <c:pt idx="9140">
                  <c:v>1.4524669073405536</c:v>
                </c:pt>
                <c:pt idx="9141">
                  <c:v>1.4523080288777073</c:v>
                </c:pt>
                <c:pt idx="9142">
                  <c:v>1.4521491851689818</c:v>
                </c:pt>
                <c:pt idx="9143">
                  <c:v>1.4519903762029747</c:v>
                </c:pt>
                <c:pt idx="9144">
                  <c:v>1.4518316019682886</c:v>
                </c:pt>
                <c:pt idx="9145">
                  <c:v>1.4516728624535316</c:v>
                </c:pt>
                <c:pt idx="9146">
                  <c:v>1.4515141576473161</c:v>
                </c:pt>
                <c:pt idx="9147">
                  <c:v>1.4513554875382597</c:v>
                </c:pt>
                <c:pt idx="9148">
                  <c:v>1.4511968521149852</c:v>
                </c:pt>
                <c:pt idx="9149">
                  <c:v>1.4510382513661202</c:v>
                </c:pt>
                <c:pt idx="9150">
                  <c:v>1.4508796852802972</c:v>
                </c:pt>
                <c:pt idx="9151">
                  <c:v>1.4507211538461537</c:v>
                </c:pt>
                <c:pt idx="9152">
                  <c:v>1.4505626570523327</c:v>
                </c:pt>
                <c:pt idx="9153">
                  <c:v>1.4504041948874808</c:v>
                </c:pt>
                <c:pt idx="9154">
                  <c:v>1.4502457673402511</c:v>
                </c:pt>
                <c:pt idx="9155">
                  <c:v>1.450087374399301</c:v>
                </c:pt>
                <c:pt idx="9156">
                  <c:v>1.4499290160532925</c:v>
                </c:pt>
                <c:pt idx="9157">
                  <c:v>1.4497706922908933</c:v>
                </c:pt>
                <c:pt idx="9158">
                  <c:v>1.4496124031007751</c:v>
                </c:pt>
                <c:pt idx="9159">
                  <c:v>1.4494541484716157</c:v>
                </c:pt>
                <c:pt idx="9160">
                  <c:v>1.449295928392097</c:v>
                </c:pt>
                <c:pt idx="9161">
                  <c:v>1.449137742850906</c:v>
                </c:pt>
                <c:pt idx="9162">
                  <c:v>1.4489795918367347</c:v>
                </c:pt>
                <c:pt idx="9163">
                  <c:v>1.4488214753382802</c:v>
                </c:pt>
                <c:pt idx="9164">
                  <c:v>1.4486633933442443</c:v>
                </c:pt>
                <c:pt idx="9165">
                  <c:v>1.4485053458433341</c:v>
                </c:pt>
                <c:pt idx="9166">
                  <c:v>1.4483473328242609</c:v>
                </c:pt>
                <c:pt idx="9167">
                  <c:v>1.4481893542757418</c:v>
                </c:pt>
                <c:pt idx="9168">
                  <c:v>1.4480314101864979</c:v>
                </c:pt>
                <c:pt idx="9169">
                  <c:v>1.4478735005452563</c:v>
                </c:pt>
                <c:pt idx="9170">
                  <c:v>1.4477156253407479</c:v>
                </c:pt>
                <c:pt idx="9171">
                  <c:v>1.4475577845617096</c:v>
                </c:pt>
                <c:pt idx="9172">
                  <c:v>1.4473999781968823</c:v>
                </c:pt>
                <c:pt idx="9173">
                  <c:v>1.4472422062350121</c:v>
                </c:pt>
                <c:pt idx="9174">
                  <c:v>1.4470844686648501</c:v>
                </c:pt>
                <c:pt idx="9175">
                  <c:v>1.4469267654751525</c:v>
                </c:pt>
                <c:pt idx="9176">
                  <c:v>1.4467690966546802</c:v>
                </c:pt>
                <c:pt idx="9177">
                  <c:v>1.4466114621921988</c:v>
                </c:pt>
                <c:pt idx="9178">
                  <c:v>1.4464538620764789</c:v>
                </c:pt>
                <c:pt idx="9179">
                  <c:v>1.4462962962962962</c:v>
                </c:pt>
                <c:pt idx="9180">
                  <c:v>1.4461387648404314</c:v>
                </c:pt>
                <c:pt idx="9181">
                  <c:v>1.4459812676976693</c:v>
                </c:pt>
                <c:pt idx="9182">
                  <c:v>1.4458238048568006</c:v>
                </c:pt>
                <c:pt idx="9183">
                  <c:v>1.4456663763066202</c:v>
                </c:pt>
                <c:pt idx="9184">
                  <c:v>1.4455089820359281</c:v>
                </c:pt>
                <c:pt idx="9185">
                  <c:v>1.4453516220335292</c:v>
                </c:pt>
                <c:pt idx="9186">
                  <c:v>1.4451942962882334</c:v>
                </c:pt>
                <c:pt idx="9187">
                  <c:v>1.445037004788855</c:v>
                </c:pt>
                <c:pt idx="9188">
                  <c:v>1.4448797475242137</c:v>
                </c:pt>
                <c:pt idx="9189">
                  <c:v>1.4447225244831339</c:v>
                </c:pt>
                <c:pt idx="9190">
                  <c:v>1.4445653356544446</c:v>
                </c:pt>
                <c:pt idx="9191">
                  <c:v>1.44440818102698</c:v>
                </c:pt>
                <c:pt idx="9192">
                  <c:v>1.4442510605895791</c:v>
                </c:pt>
                <c:pt idx="9193">
                  <c:v>1.4440939743310854</c:v>
                </c:pt>
                <c:pt idx="9194">
                  <c:v>1.443936922240348</c:v>
                </c:pt>
                <c:pt idx="9195">
                  <c:v>1.4437799043062201</c:v>
                </c:pt>
                <c:pt idx="9196">
                  <c:v>1.4436229205175601</c:v>
                </c:pt>
                <c:pt idx="9197">
                  <c:v>1.4434659708632311</c:v>
                </c:pt>
                <c:pt idx="9198">
                  <c:v>1.4433090553321013</c:v>
                </c:pt>
                <c:pt idx="9199">
                  <c:v>1.4431521739130435</c:v>
                </c:pt>
                <c:pt idx="9200">
                  <c:v>1.4429953265949353</c:v>
                </c:pt>
                <c:pt idx="9201">
                  <c:v>1.4428385133666595</c:v>
                </c:pt>
                <c:pt idx="9202">
                  <c:v>1.4426817342171032</c:v>
                </c:pt>
                <c:pt idx="9203">
                  <c:v>1.4425249891351586</c:v>
                </c:pt>
                <c:pt idx="9204">
                  <c:v>1.4423682781097229</c:v>
                </c:pt>
                <c:pt idx="9205">
                  <c:v>1.4422116011296979</c:v>
                </c:pt>
                <c:pt idx="9206">
                  <c:v>1.4420549581839905</c:v>
                </c:pt>
                <c:pt idx="9207">
                  <c:v>1.4418983492615118</c:v>
                </c:pt>
                <c:pt idx="9208">
                  <c:v>1.4417417743511782</c:v>
                </c:pt>
                <c:pt idx="9209">
                  <c:v>1.441585233441911</c:v>
                </c:pt>
                <c:pt idx="9210">
                  <c:v>1.441428726522636</c:v>
                </c:pt>
                <c:pt idx="9211">
                  <c:v>1.4412722535822839</c:v>
                </c:pt>
                <c:pt idx="9212">
                  <c:v>1.4411158146097904</c:v>
                </c:pt>
                <c:pt idx="9213">
                  <c:v>1.4409594095940959</c:v>
                </c:pt>
                <c:pt idx="9214">
                  <c:v>1.4408030385241455</c:v>
                </c:pt>
                <c:pt idx="9215">
                  <c:v>1.4406467013888888</c:v>
                </c:pt>
                <c:pt idx="9216">
                  <c:v>1.4404903981772812</c:v>
                </c:pt>
                <c:pt idx="9217">
                  <c:v>1.4403341288782816</c:v>
                </c:pt>
                <c:pt idx="9218">
                  <c:v>1.4401778934808547</c:v>
                </c:pt>
                <c:pt idx="9219">
                  <c:v>1.4400216919739697</c:v>
                </c:pt>
                <c:pt idx="9220">
                  <c:v>1.4398655243466001</c:v>
                </c:pt>
                <c:pt idx="9221">
                  <c:v>1.439709390587725</c:v>
                </c:pt>
                <c:pt idx="9222">
                  <c:v>1.4395532906863278</c:v>
                </c:pt>
                <c:pt idx="9223">
                  <c:v>1.4393972246313964</c:v>
                </c:pt>
                <c:pt idx="9224">
                  <c:v>1.4392411924119242</c:v>
                </c:pt>
                <c:pt idx="9225">
                  <c:v>1.4390851940169087</c:v>
                </c:pt>
                <c:pt idx="9226">
                  <c:v>1.4389292294353528</c:v>
                </c:pt>
                <c:pt idx="9227">
                  <c:v>1.4387732986562636</c:v>
                </c:pt>
                <c:pt idx="9228">
                  <c:v>1.4386174016686533</c:v>
                </c:pt>
                <c:pt idx="9229">
                  <c:v>1.4384615384615385</c:v>
                </c:pt>
                <c:pt idx="9230">
                  <c:v>1.4383057090239411</c:v>
                </c:pt>
                <c:pt idx="9231">
                  <c:v>1.4381499133448874</c:v>
                </c:pt>
                <c:pt idx="9232">
                  <c:v>1.4379941514134085</c:v>
                </c:pt>
                <c:pt idx="9233">
                  <c:v>1.4378384232185402</c:v>
                </c:pt>
                <c:pt idx="9234">
                  <c:v>1.4376827287493232</c:v>
                </c:pt>
                <c:pt idx="9235">
                  <c:v>1.4375270679948029</c:v>
                </c:pt>
                <c:pt idx="9236">
                  <c:v>1.4373714409440295</c:v>
                </c:pt>
                <c:pt idx="9237">
                  <c:v>1.4372158475860577</c:v>
                </c:pt>
                <c:pt idx="9238">
                  <c:v>1.437060287909947</c:v>
                </c:pt>
                <c:pt idx="9239">
                  <c:v>1.4369047619047619</c:v>
                </c:pt>
                <c:pt idx="9240">
                  <c:v>1.4367492695595714</c:v>
                </c:pt>
                <c:pt idx="9241">
                  <c:v>1.4365938108634495</c:v>
                </c:pt>
                <c:pt idx="9242">
                  <c:v>1.4364383858054743</c:v>
                </c:pt>
                <c:pt idx="9243">
                  <c:v>1.4362829943747295</c:v>
                </c:pt>
                <c:pt idx="9244">
                  <c:v>1.4361276365603028</c:v>
                </c:pt>
                <c:pt idx="9245">
                  <c:v>1.4359723123512871</c:v>
                </c:pt>
                <c:pt idx="9246">
                  <c:v>1.4358170217367794</c:v>
                </c:pt>
                <c:pt idx="9247">
                  <c:v>1.4356617647058822</c:v>
                </c:pt>
                <c:pt idx="9248">
                  <c:v>1.4355065412477024</c:v>
                </c:pt>
                <c:pt idx="9249">
                  <c:v>1.4353513513513514</c:v>
                </c:pt>
                <c:pt idx="9250">
                  <c:v>1.4351961950059453</c:v>
                </c:pt>
                <c:pt idx="9251">
                  <c:v>1.4350410722006053</c:v>
                </c:pt>
                <c:pt idx="9252">
                  <c:v>1.4348859829244569</c:v>
                </c:pt>
                <c:pt idx="9253">
                  <c:v>1.4347309271666306</c:v>
                </c:pt>
                <c:pt idx="9254">
                  <c:v>1.4345759049162614</c:v>
                </c:pt>
                <c:pt idx="9255">
                  <c:v>1.4344209161624892</c:v>
                </c:pt>
                <c:pt idx="9256">
                  <c:v>1.4342659608944583</c:v>
                </c:pt>
                <c:pt idx="9257">
                  <c:v>1.4341110391013179</c:v>
                </c:pt>
                <c:pt idx="9258">
                  <c:v>1.4339561507722216</c:v>
                </c:pt>
                <c:pt idx="9259">
                  <c:v>1.4338012958963282</c:v>
                </c:pt>
                <c:pt idx="9260">
                  <c:v>1.433646474462801</c:v>
                </c:pt>
                <c:pt idx="9261">
                  <c:v>1.4334916864608076</c:v>
                </c:pt>
                <c:pt idx="9262">
                  <c:v>1.4333369318795206</c:v>
                </c:pt>
                <c:pt idx="9263">
                  <c:v>1.4331822107081174</c:v>
                </c:pt>
                <c:pt idx="9264">
                  <c:v>1.4330275229357798</c:v>
                </c:pt>
                <c:pt idx="9265">
                  <c:v>1.4328728685516943</c:v>
                </c:pt>
                <c:pt idx="9266">
                  <c:v>1.4327182475450524</c:v>
                </c:pt>
                <c:pt idx="9267">
                  <c:v>1.4325636599050495</c:v>
                </c:pt>
                <c:pt idx="9268">
                  <c:v>1.4324091056208867</c:v>
                </c:pt>
                <c:pt idx="9269">
                  <c:v>1.4322545846817691</c:v>
                </c:pt>
                <c:pt idx="9270">
                  <c:v>1.4321000970769064</c:v>
                </c:pt>
                <c:pt idx="9271">
                  <c:v>1.4319456427955133</c:v>
                </c:pt>
                <c:pt idx="9272">
                  <c:v>1.431791221826809</c:v>
                </c:pt>
                <c:pt idx="9273">
                  <c:v>1.4316368341600172</c:v>
                </c:pt>
                <c:pt idx="9274">
                  <c:v>1.4314824797843666</c:v>
                </c:pt>
                <c:pt idx="9275">
                  <c:v>1.43132815868909</c:v>
                </c:pt>
                <c:pt idx="9276">
                  <c:v>1.4311738708634256</c:v>
                </c:pt>
                <c:pt idx="9277">
                  <c:v>1.4310196162966156</c:v>
                </c:pt>
                <c:pt idx="9278">
                  <c:v>1.4308653949779071</c:v>
                </c:pt>
                <c:pt idx="9279">
                  <c:v>1.4307112068965517</c:v>
                </c:pt>
                <c:pt idx="9280">
                  <c:v>1.4305570520418058</c:v>
                </c:pt>
                <c:pt idx="9281">
                  <c:v>1.4304029304029304</c:v>
                </c:pt>
                <c:pt idx="9282">
                  <c:v>1.430248841969191</c:v>
                </c:pt>
                <c:pt idx="9283">
                  <c:v>1.4300947867298579</c:v>
                </c:pt>
                <c:pt idx="9284">
                  <c:v>1.4299407646742057</c:v>
                </c:pt>
                <c:pt idx="9285">
                  <c:v>1.4297867757915141</c:v>
                </c:pt>
                <c:pt idx="9286">
                  <c:v>1.4296328200710671</c:v>
                </c:pt>
                <c:pt idx="9287">
                  <c:v>1.4294788975021533</c:v>
                </c:pt>
                <c:pt idx="9288">
                  <c:v>1.429325008074066</c:v>
                </c:pt>
                <c:pt idx="9289">
                  <c:v>1.4291711517761034</c:v>
                </c:pt>
                <c:pt idx="9290">
                  <c:v>1.4290173285975676</c:v>
                </c:pt>
                <c:pt idx="9291">
                  <c:v>1.4288635385277659</c:v>
                </c:pt>
                <c:pt idx="9292">
                  <c:v>1.4287097815560099</c:v>
                </c:pt>
                <c:pt idx="9293">
                  <c:v>1.4285560576716161</c:v>
                </c:pt>
                <c:pt idx="9294">
                  <c:v>1.4284023668639054</c:v>
                </c:pt>
                <c:pt idx="9295">
                  <c:v>1.4282487091222031</c:v>
                </c:pt>
                <c:pt idx="9296">
                  <c:v>1.4280950844358395</c:v>
                </c:pt>
                <c:pt idx="9297">
                  <c:v>1.4279414927941492</c:v>
                </c:pt>
                <c:pt idx="9298">
                  <c:v>1.4277879341864717</c:v>
                </c:pt>
                <c:pt idx="9299">
                  <c:v>1.4276344086021506</c:v>
                </c:pt>
                <c:pt idx="9300">
                  <c:v>1.4274809160305344</c:v>
                </c:pt>
                <c:pt idx="9301">
                  <c:v>1.4273274564609761</c:v>
                </c:pt>
                <c:pt idx="9302">
                  <c:v>1.4271740298828335</c:v>
                </c:pt>
                <c:pt idx="9303">
                  <c:v>1.4270206362854687</c:v>
                </c:pt>
                <c:pt idx="9304">
                  <c:v>1.4268672756582483</c:v>
                </c:pt>
                <c:pt idx="9305">
                  <c:v>1.4267139479905437</c:v>
                </c:pt>
                <c:pt idx="9306">
                  <c:v>1.426560653271731</c:v>
                </c:pt>
                <c:pt idx="9307">
                  <c:v>1.4264073914911903</c:v>
                </c:pt>
                <c:pt idx="9308">
                  <c:v>1.426254162638307</c:v>
                </c:pt>
                <c:pt idx="9309">
                  <c:v>1.4261009667024704</c:v>
                </c:pt>
                <c:pt idx="9310">
                  <c:v>1.4259478036730748</c:v>
                </c:pt>
                <c:pt idx="9311">
                  <c:v>1.4257946735395188</c:v>
                </c:pt>
                <c:pt idx="9312">
                  <c:v>1.4256415762912058</c:v>
                </c:pt>
                <c:pt idx="9313">
                  <c:v>1.4254885119175436</c:v>
                </c:pt>
                <c:pt idx="9314">
                  <c:v>1.4253354804079441</c:v>
                </c:pt>
                <c:pt idx="9315">
                  <c:v>1.4251824817518248</c:v>
                </c:pt>
                <c:pt idx="9316">
                  <c:v>1.4250295159386068</c:v>
                </c:pt>
                <c:pt idx="9317">
                  <c:v>1.4248765829577164</c:v>
                </c:pt>
                <c:pt idx="9318">
                  <c:v>1.4247236827985836</c:v>
                </c:pt>
                <c:pt idx="9319">
                  <c:v>1.4245708154506438</c:v>
                </c:pt>
                <c:pt idx="9320">
                  <c:v>1.4244179809033366</c:v>
                </c:pt>
                <c:pt idx="9321">
                  <c:v>1.4242651791461061</c:v>
                </c:pt>
                <c:pt idx="9322">
                  <c:v>1.4241124101684006</c:v>
                </c:pt>
                <c:pt idx="9323">
                  <c:v>1.423959673959674</c:v>
                </c:pt>
                <c:pt idx="9324">
                  <c:v>1.4238069705093834</c:v>
                </c:pt>
                <c:pt idx="9325">
                  <c:v>1.4236542998069912</c:v>
                </c:pt>
                <c:pt idx="9326">
                  <c:v>1.4235016618419642</c:v>
                </c:pt>
                <c:pt idx="9327">
                  <c:v>1.4233490566037736</c:v>
                </c:pt>
                <c:pt idx="9328">
                  <c:v>1.4231964840818951</c:v>
                </c:pt>
                <c:pt idx="9329">
                  <c:v>1.4230439442658092</c:v>
                </c:pt>
                <c:pt idx="9330">
                  <c:v>1.4228914371450005</c:v>
                </c:pt>
                <c:pt idx="9331">
                  <c:v>1.4227389627089584</c:v>
                </c:pt>
                <c:pt idx="9332">
                  <c:v>1.4225865209471766</c:v>
                </c:pt>
                <c:pt idx="9333">
                  <c:v>1.4224341118491537</c:v>
                </c:pt>
                <c:pt idx="9334">
                  <c:v>1.4222817354043922</c:v>
                </c:pt>
                <c:pt idx="9335">
                  <c:v>1.4221293916023994</c:v>
                </c:pt>
                <c:pt idx="9336">
                  <c:v>1.4219770804326872</c:v>
                </c:pt>
                <c:pt idx="9337">
                  <c:v>1.4218248018847719</c:v>
                </c:pt>
                <c:pt idx="9338">
                  <c:v>1.4216725559481744</c:v>
                </c:pt>
                <c:pt idx="9339">
                  <c:v>1.4215203426124197</c:v>
                </c:pt>
                <c:pt idx="9340">
                  <c:v>1.4213681618670377</c:v>
                </c:pt>
                <c:pt idx="9341">
                  <c:v>1.4212160137015628</c:v>
                </c:pt>
                <c:pt idx="9342">
                  <c:v>1.4210638981055335</c:v>
                </c:pt>
                <c:pt idx="9343">
                  <c:v>1.4209118150684932</c:v>
                </c:pt>
                <c:pt idx="9344">
                  <c:v>1.4207597645799892</c:v>
                </c:pt>
                <c:pt idx="9345">
                  <c:v>1.4206077466295741</c:v>
                </c:pt>
                <c:pt idx="9346">
                  <c:v>1.4204557612068043</c:v>
                </c:pt>
                <c:pt idx="9347">
                  <c:v>1.4203038083012409</c:v>
                </c:pt>
                <c:pt idx="9348">
                  <c:v>1.4201518879024495</c:v>
                </c:pt>
                <c:pt idx="9349">
                  <c:v>1.42</c:v>
                </c:pt>
                <c:pt idx="9350">
                  <c:v>1.419848144583467</c:v>
                </c:pt>
                <c:pt idx="9351">
                  <c:v>1.4196963216424294</c:v>
                </c:pt>
                <c:pt idx="9352">
                  <c:v>1.4195445311664707</c:v>
                </c:pt>
                <c:pt idx="9353">
                  <c:v>1.4193927731451785</c:v>
                </c:pt>
                <c:pt idx="9354">
                  <c:v>1.4192410475681454</c:v>
                </c:pt>
                <c:pt idx="9355">
                  <c:v>1.4190893544249679</c:v>
                </c:pt>
                <c:pt idx="9356">
                  <c:v>1.4189376937052474</c:v>
                </c:pt>
                <c:pt idx="9357">
                  <c:v>1.4187860653985895</c:v>
                </c:pt>
                <c:pt idx="9358">
                  <c:v>1.418634469494604</c:v>
                </c:pt>
                <c:pt idx="9359">
                  <c:v>1.4184829059829061</c:v>
                </c:pt>
                <c:pt idx="9360">
                  <c:v>1.4183313748531139</c:v>
                </c:pt>
                <c:pt idx="9361">
                  <c:v>1.4181798760948516</c:v>
                </c:pt>
                <c:pt idx="9362">
                  <c:v>1.4180284096977465</c:v>
                </c:pt>
                <c:pt idx="9363">
                  <c:v>1.4178769756514311</c:v>
                </c:pt>
                <c:pt idx="9364">
                  <c:v>1.4177255739455419</c:v>
                </c:pt>
                <c:pt idx="9365">
                  <c:v>1.4175742045697202</c:v>
                </c:pt>
                <c:pt idx="9366">
                  <c:v>1.4174228675136116</c:v>
                </c:pt>
                <c:pt idx="9367">
                  <c:v>1.4172715627668659</c:v>
                </c:pt>
                <c:pt idx="9368">
                  <c:v>1.4171202903191376</c:v>
                </c:pt>
                <c:pt idx="9369">
                  <c:v>1.4169690501600853</c:v>
                </c:pt>
                <c:pt idx="9370">
                  <c:v>1.4168178422793725</c:v>
                </c:pt>
                <c:pt idx="9371">
                  <c:v>1.4166666666666667</c:v>
                </c:pt>
                <c:pt idx="9372">
                  <c:v>1.4165155233116398</c:v>
                </c:pt>
                <c:pt idx="9373">
                  <c:v>1.4163644122039685</c:v>
                </c:pt>
                <c:pt idx="9374">
                  <c:v>1.4162133333333333</c:v>
                </c:pt>
                <c:pt idx="9375">
                  <c:v>1.4160622866894197</c:v>
                </c:pt>
                <c:pt idx="9376">
                  <c:v>1.4159112722619174</c:v>
                </c:pt>
                <c:pt idx="9377">
                  <c:v>1.4157602900405204</c:v>
                </c:pt>
                <c:pt idx="9378">
                  <c:v>1.415609340014927</c:v>
                </c:pt>
                <c:pt idx="9379">
                  <c:v>1.4154584221748401</c:v>
                </c:pt>
                <c:pt idx="9380">
                  <c:v>1.415307536509967</c:v>
                </c:pt>
                <c:pt idx="9381">
                  <c:v>1.4151566830100193</c:v>
                </c:pt>
                <c:pt idx="9382">
                  <c:v>1.4150058616647128</c:v>
                </c:pt>
                <c:pt idx="9383">
                  <c:v>1.4148550724637681</c:v>
                </c:pt>
                <c:pt idx="9384">
                  <c:v>1.4147043153969099</c:v>
                </c:pt>
                <c:pt idx="9385">
                  <c:v>1.4145535904538675</c:v>
                </c:pt>
                <c:pt idx="9386">
                  <c:v>1.4144028976243741</c:v>
                </c:pt>
                <c:pt idx="9387">
                  <c:v>1.4142522368981678</c:v>
                </c:pt>
                <c:pt idx="9388">
                  <c:v>1.4141016082649909</c:v>
                </c:pt>
                <c:pt idx="9389">
                  <c:v>1.4139510117145899</c:v>
                </c:pt>
                <c:pt idx="9390">
                  <c:v>1.4138004472367161</c:v>
                </c:pt>
                <c:pt idx="9391">
                  <c:v>1.4136499148211243</c:v>
                </c:pt>
                <c:pt idx="9392">
                  <c:v>1.4134994144575748</c:v>
                </c:pt>
                <c:pt idx="9393">
                  <c:v>1.4133489461358313</c:v>
                </c:pt>
                <c:pt idx="9394">
                  <c:v>1.4131985098456625</c:v>
                </c:pt>
                <c:pt idx="9395">
                  <c:v>1.4130481055768411</c:v>
                </c:pt>
                <c:pt idx="9396">
                  <c:v>1.4128977333191444</c:v>
                </c:pt>
                <c:pt idx="9397">
                  <c:v>1.4127473930623538</c:v>
                </c:pt>
                <c:pt idx="9398">
                  <c:v>1.412597084796255</c:v>
                </c:pt>
                <c:pt idx="9399">
                  <c:v>1.4124468085106383</c:v>
                </c:pt>
                <c:pt idx="9400">
                  <c:v>1.4122965641952985</c:v>
                </c:pt>
                <c:pt idx="9401">
                  <c:v>1.4121463518400341</c:v>
                </c:pt>
                <c:pt idx="9402">
                  <c:v>1.4119961714346485</c:v>
                </c:pt>
                <c:pt idx="9403">
                  <c:v>1.4118460229689493</c:v>
                </c:pt>
                <c:pt idx="9404">
                  <c:v>1.4116959064327486</c:v>
                </c:pt>
                <c:pt idx="9405">
                  <c:v>1.4115458218158623</c:v>
                </c:pt>
                <c:pt idx="9406">
                  <c:v>1.4113957691081109</c:v>
                </c:pt>
                <c:pt idx="9407">
                  <c:v>1.4112457482993197</c:v>
                </c:pt>
                <c:pt idx="9408">
                  <c:v>1.4110957593793176</c:v>
                </c:pt>
                <c:pt idx="9409">
                  <c:v>1.4109458023379384</c:v>
                </c:pt>
                <c:pt idx="9410">
                  <c:v>1.4107958771650198</c:v>
                </c:pt>
                <c:pt idx="9411">
                  <c:v>1.4106459838504037</c:v>
                </c:pt>
                <c:pt idx="9412">
                  <c:v>1.4104961223839372</c:v>
                </c:pt>
                <c:pt idx="9413">
                  <c:v>1.4103462927554706</c:v>
                </c:pt>
                <c:pt idx="9414">
                  <c:v>1.4101964949548593</c:v>
                </c:pt>
                <c:pt idx="9415">
                  <c:v>1.4100467289719627</c:v>
                </c:pt>
                <c:pt idx="9416">
                  <c:v>1.4098969947966444</c:v>
                </c:pt>
                <c:pt idx="9417">
                  <c:v>1.4097472924187726</c:v>
                </c:pt>
                <c:pt idx="9418">
                  <c:v>1.4095976218282196</c:v>
                </c:pt>
                <c:pt idx="9419">
                  <c:v>1.4094479830148621</c:v>
                </c:pt>
                <c:pt idx="9420">
                  <c:v>1.4092983759685809</c:v>
                </c:pt>
                <c:pt idx="9421">
                  <c:v>1.4091488006792614</c:v>
                </c:pt>
                <c:pt idx="9422">
                  <c:v>1.4089992571367929</c:v>
                </c:pt>
                <c:pt idx="9423">
                  <c:v>1.4088497453310695</c:v>
                </c:pt>
                <c:pt idx="9424">
                  <c:v>1.4087002652519893</c:v>
                </c:pt>
                <c:pt idx="9425">
                  <c:v>1.4085508168894547</c:v>
                </c:pt>
                <c:pt idx="9426">
                  <c:v>1.4084014002333722</c:v>
                </c:pt>
                <c:pt idx="9427">
                  <c:v>1.4082520152736528</c:v>
                </c:pt>
                <c:pt idx="9428">
                  <c:v>1.4081026620002122</c:v>
                </c:pt>
                <c:pt idx="9429">
                  <c:v>1.4079533404029692</c:v>
                </c:pt>
                <c:pt idx="9430">
                  <c:v>1.4078040504718481</c:v>
                </c:pt>
                <c:pt idx="9431">
                  <c:v>1.407654792196777</c:v>
                </c:pt>
                <c:pt idx="9432">
                  <c:v>1.4075055655676878</c:v>
                </c:pt>
                <c:pt idx="9433">
                  <c:v>1.4073563705745178</c:v>
                </c:pt>
                <c:pt idx="9434">
                  <c:v>1.4072072072072073</c:v>
                </c:pt>
                <c:pt idx="9435">
                  <c:v>1.4070580754557016</c:v>
                </c:pt>
                <c:pt idx="9436">
                  <c:v>1.4069089753099502</c:v>
                </c:pt>
                <c:pt idx="9437">
                  <c:v>1.4067599067599068</c:v>
                </c:pt>
                <c:pt idx="9438">
                  <c:v>1.4066108697955293</c:v>
                </c:pt>
                <c:pt idx="9439">
                  <c:v>1.4064618644067797</c:v>
                </c:pt>
                <c:pt idx="9440">
                  <c:v>1.4063128905836246</c:v>
                </c:pt>
                <c:pt idx="9441">
                  <c:v>1.4061639483160346</c:v>
                </c:pt>
                <c:pt idx="9442">
                  <c:v>1.4060150375939851</c:v>
                </c:pt>
                <c:pt idx="9443">
                  <c:v>1.4058661584074545</c:v>
                </c:pt>
                <c:pt idx="9444">
                  <c:v>1.4057173107464267</c:v>
                </c:pt>
                <c:pt idx="9445">
                  <c:v>1.4055684946008893</c:v>
                </c:pt>
                <c:pt idx="9446">
                  <c:v>1.4054197099608341</c:v>
                </c:pt>
                <c:pt idx="9447">
                  <c:v>1.4052709568162574</c:v>
                </c:pt>
                <c:pt idx="9448">
                  <c:v>1.4051222351571595</c:v>
                </c:pt>
                <c:pt idx="9449">
                  <c:v>1.404973544973545</c:v>
                </c:pt>
                <c:pt idx="9450">
                  <c:v>1.4048248862554227</c:v>
                </c:pt>
                <c:pt idx="9451">
                  <c:v>1.4046762589928057</c:v>
                </c:pt>
                <c:pt idx="9452">
                  <c:v>1.4045276631757113</c:v>
                </c:pt>
                <c:pt idx="9453">
                  <c:v>1.4043790987941611</c:v>
                </c:pt>
                <c:pt idx="9454">
                  <c:v>1.4042305658381808</c:v>
                </c:pt>
                <c:pt idx="9455">
                  <c:v>1.4040820642978002</c:v>
                </c:pt>
                <c:pt idx="9456">
                  <c:v>1.4039335941630537</c:v>
                </c:pt>
                <c:pt idx="9457">
                  <c:v>1.4037851554239797</c:v>
                </c:pt>
                <c:pt idx="9458">
                  <c:v>1.4036367480706207</c:v>
                </c:pt>
                <c:pt idx="9459">
                  <c:v>1.4034883720930234</c:v>
                </c:pt>
                <c:pt idx="9460">
                  <c:v>1.4033400274812389</c:v>
                </c:pt>
                <c:pt idx="9461">
                  <c:v>1.4031917142253223</c:v>
                </c:pt>
                <c:pt idx="9462">
                  <c:v>1.4030434323153333</c:v>
                </c:pt>
                <c:pt idx="9463">
                  <c:v>1.4028951817413355</c:v>
                </c:pt>
                <c:pt idx="9464">
                  <c:v>1.4027469624933968</c:v>
                </c:pt>
                <c:pt idx="9465">
                  <c:v>1.4025987745615889</c:v>
                </c:pt>
                <c:pt idx="9466">
                  <c:v>1.4024506179359881</c:v>
                </c:pt>
                <c:pt idx="9467">
                  <c:v>1.4023024926066752</c:v>
                </c:pt>
                <c:pt idx="9468">
                  <c:v>1.4021543985637344</c:v>
                </c:pt>
                <c:pt idx="9469">
                  <c:v>1.4020063357972545</c:v>
                </c:pt>
                <c:pt idx="9470">
                  <c:v>1.4018583042973287</c:v>
                </c:pt>
                <c:pt idx="9471">
                  <c:v>1.4017103040540539</c:v>
                </c:pt>
                <c:pt idx="9472">
                  <c:v>1.4015623350575319</c:v>
                </c:pt>
                <c:pt idx="9473">
                  <c:v>1.4014143972978679</c:v>
                </c:pt>
                <c:pt idx="9474">
                  <c:v>1.4012664907651715</c:v>
                </c:pt>
                <c:pt idx="9475">
                  <c:v>1.4011186154495567</c:v>
                </c:pt>
                <c:pt idx="9476">
                  <c:v>1.4009707713411417</c:v>
                </c:pt>
                <c:pt idx="9477">
                  <c:v>1.4008229584300484</c:v>
                </c:pt>
                <c:pt idx="9478">
                  <c:v>1.4006751767064036</c:v>
                </c:pt>
                <c:pt idx="9479">
                  <c:v>1.4005274261603375</c:v>
                </c:pt>
                <c:pt idx="9480">
                  <c:v>1.400379706781985</c:v>
                </c:pt>
                <c:pt idx="9481">
                  <c:v>1.4002320185614849</c:v>
                </c:pt>
                <c:pt idx="9482">
                  <c:v>1.4000843614889802</c:v>
                </c:pt>
                <c:pt idx="9483">
                  <c:v>1.3999367355546184</c:v>
                </c:pt>
                <c:pt idx="9484">
                  <c:v>1.3997891407485503</c:v>
                </c:pt>
                <c:pt idx="9485">
                  <c:v>1.3996415770609318</c:v>
                </c:pt>
                <c:pt idx="9486">
                  <c:v>1.3994940444819226</c:v>
                </c:pt>
                <c:pt idx="9487">
                  <c:v>1.3993465430016863</c:v>
                </c:pt>
                <c:pt idx="9488">
                  <c:v>1.3991990726103909</c:v>
                </c:pt>
                <c:pt idx="9489">
                  <c:v>1.3990516332982086</c:v>
                </c:pt>
                <c:pt idx="9490">
                  <c:v>1.3989042250553156</c:v>
                </c:pt>
                <c:pt idx="9491">
                  <c:v>1.3987568478718921</c:v>
                </c:pt>
                <c:pt idx="9492">
                  <c:v>1.3986095017381228</c:v>
                </c:pt>
                <c:pt idx="9493">
                  <c:v>1.3984621866441964</c:v>
                </c:pt>
                <c:pt idx="9494">
                  <c:v>1.3983149025803054</c:v>
                </c:pt>
                <c:pt idx="9495">
                  <c:v>1.3981676495366471</c:v>
                </c:pt>
                <c:pt idx="9496">
                  <c:v>1.398020427503422</c:v>
                </c:pt>
                <c:pt idx="9497">
                  <c:v>1.3978732364708359</c:v>
                </c:pt>
                <c:pt idx="9498">
                  <c:v>1.3977260764290977</c:v>
                </c:pt>
                <c:pt idx="9499">
                  <c:v>1.397578947368421</c:v>
                </c:pt>
                <c:pt idx="9500">
                  <c:v>1.3974318492790232</c:v>
                </c:pt>
                <c:pt idx="9501">
                  <c:v>1.3972847821511261</c:v>
                </c:pt>
                <c:pt idx="9502">
                  <c:v>1.3971377459749552</c:v>
                </c:pt>
                <c:pt idx="9503">
                  <c:v>1.3969907407407407</c:v>
                </c:pt>
                <c:pt idx="9504">
                  <c:v>1.3968437664387165</c:v>
                </c:pt>
                <c:pt idx="9505">
                  <c:v>1.3966968230591206</c:v>
                </c:pt>
                <c:pt idx="9506">
                  <c:v>1.3965499105921952</c:v>
                </c:pt>
                <c:pt idx="9507">
                  <c:v>1.3964030290281868</c:v>
                </c:pt>
                <c:pt idx="9508">
                  <c:v>1.3962561783573457</c:v>
                </c:pt>
                <c:pt idx="9509">
                  <c:v>1.3961093585699265</c:v>
                </c:pt>
                <c:pt idx="9510">
                  <c:v>1.3959625696561875</c:v>
                </c:pt>
                <c:pt idx="9511">
                  <c:v>1.3958158116063919</c:v>
                </c:pt>
                <c:pt idx="9512">
                  <c:v>1.3956690844108062</c:v>
                </c:pt>
                <c:pt idx="9513">
                  <c:v>1.3955223880597014</c:v>
                </c:pt>
                <c:pt idx="9514">
                  <c:v>1.3953757225433525</c:v>
                </c:pt>
                <c:pt idx="9515">
                  <c:v>1.3952290878520386</c:v>
                </c:pt>
                <c:pt idx="9516">
                  <c:v>1.395082483976043</c:v>
                </c:pt>
                <c:pt idx="9517">
                  <c:v>1.3949359109056525</c:v>
                </c:pt>
                <c:pt idx="9518">
                  <c:v>1.3947893686311588</c:v>
                </c:pt>
                <c:pt idx="9519">
                  <c:v>1.3946428571428571</c:v>
                </c:pt>
                <c:pt idx="9520">
                  <c:v>1.3944963764310472</c:v>
                </c:pt>
                <c:pt idx="9521">
                  <c:v>1.3943499264860324</c:v>
                </c:pt>
                <c:pt idx="9522">
                  <c:v>1.3942035072981203</c:v>
                </c:pt>
                <c:pt idx="9523">
                  <c:v>1.394057118857623</c:v>
                </c:pt>
                <c:pt idx="9524">
                  <c:v>1.3939107611548556</c:v>
                </c:pt>
                <c:pt idx="9525">
                  <c:v>1.3937644341801385</c:v>
                </c:pt>
                <c:pt idx="9526">
                  <c:v>1.3936181379237955</c:v>
                </c:pt>
                <c:pt idx="9527">
                  <c:v>1.3934718723761546</c:v>
                </c:pt>
                <c:pt idx="9528">
                  <c:v>1.3933256375275476</c:v>
                </c:pt>
                <c:pt idx="9529">
                  <c:v>1.3931794333683105</c:v>
                </c:pt>
                <c:pt idx="9530">
                  <c:v>1.393033259888784</c:v>
                </c:pt>
                <c:pt idx="9531">
                  <c:v>1.3928871170793118</c:v>
                </c:pt>
                <c:pt idx="9532">
                  <c:v>1.3927410049302422</c:v>
                </c:pt>
                <c:pt idx="9533">
                  <c:v>1.3925949234319279</c:v>
                </c:pt>
                <c:pt idx="9534">
                  <c:v>1.3924488725747246</c:v>
                </c:pt>
                <c:pt idx="9535">
                  <c:v>1.3923028523489933</c:v>
                </c:pt>
                <c:pt idx="9536">
                  <c:v>1.392156862745098</c:v>
                </c:pt>
                <c:pt idx="9537">
                  <c:v>1.3920109037534074</c:v>
                </c:pt>
                <c:pt idx="9538">
                  <c:v>1.391864975364294</c:v>
                </c:pt>
                <c:pt idx="9539">
                  <c:v>1.3917190775681341</c:v>
                </c:pt>
                <c:pt idx="9540">
                  <c:v>1.3915732103553087</c:v>
                </c:pt>
                <c:pt idx="9541">
                  <c:v>1.391427373716202</c:v>
                </c:pt>
                <c:pt idx="9542">
                  <c:v>1.3912815676412029</c:v>
                </c:pt>
                <c:pt idx="9543">
                  <c:v>1.3911357921207042</c:v>
                </c:pt>
                <c:pt idx="9544">
                  <c:v>1.3909900471451022</c:v>
                </c:pt>
                <c:pt idx="9545">
                  <c:v>1.3908443327047979</c:v>
                </c:pt>
                <c:pt idx="9546">
                  <c:v>1.3906986487901958</c:v>
                </c:pt>
                <c:pt idx="9547">
                  <c:v>1.3905529953917051</c:v>
                </c:pt>
                <c:pt idx="9548">
                  <c:v>1.3904073724997381</c:v>
                </c:pt>
                <c:pt idx="9549">
                  <c:v>1.3902617801047121</c:v>
                </c:pt>
                <c:pt idx="9550">
                  <c:v>1.3901162181970474</c:v>
                </c:pt>
                <c:pt idx="9551">
                  <c:v>1.3899706867671693</c:v>
                </c:pt>
                <c:pt idx="9552">
                  <c:v>1.3898251858055062</c:v>
                </c:pt>
                <c:pt idx="9553">
                  <c:v>1.3896797153024911</c:v>
                </c:pt>
                <c:pt idx="9554">
                  <c:v>1.3895342752485609</c:v>
                </c:pt>
                <c:pt idx="9555">
                  <c:v>1.3893888656341566</c:v>
                </c:pt>
                <c:pt idx="9556">
                  <c:v>1.3892434864497227</c:v>
                </c:pt>
                <c:pt idx="9557">
                  <c:v>1.3890981376857083</c:v>
                </c:pt>
                <c:pt idx="9558">
                  <c:v>1.3889528193325662</c:v>
                </c:pt>
                <c:pt idx="9559">
                  <c:v>1.3888075313807531</c:v>
                </c:pt>
                <c:pt idx="9560">
                  <c:v>1.3886622738207302</c:v>
                </c:pt>
                <c:pt idx="9561">
                  <c:v>1.3885170466429617</c:v>
                </c:pt>
                <c:pt idx="9562">
                  <c:v>1.3883718498379169</c:v>
                </c:pt>
                <c:pt idx="9563">
                  <c:v>1.3882266833960686</c:v>
                </c:pt>
                <c:pt idx="9564">
                  <c:v>1.3880815473078933</c:v>
                </c:pt>
                <c:pt idx="9565">
                  <c:v>1.387936441563872</c:v>
                </c:pt>
                <c:pt idx="9566">
                  <c:v>1.3877913661544894</c:v>
                </c:pt>
                <c:pt idx="9567">
                  <c:v>1.3876463210702341</c:v>
                </c:pt>
                <c:pt idx="9568">
                  <c:v>1.3875013063015988</c:v>
                </c:pt>
                <c:pt idx="9569">
                  <c:v>1.3873563218390805</c:v>
                </c:pt>
                <c:pt idx="9570">
                  <c:v>1.3872113676731794</c:v>
                </c:pt>
                <c:pt idx="9571">
                  <c:v>1.3870664437944003</c:v>
                </c:pt>
                <c:pt idx="9572">
                  <c:v>1.3869215501932519</c:v>
                </c:pt>
                <c:pt idx="9573">
                  <c:v>1.3867766868602465</c:v>
                </c:pt>
                <c:pt idx="9574">
                  <c:v>1.3866318537859008</c:v>
                </c:pt>
                <c:pt idx="9575">
                  <c:v>1.3864870509607352</c:v>
                </c:pt>
                <c:pt idx="9576">
                  <c:v>1.3863422783752741</c:v>
                </c:pt>
                <c:pt idx="9577">
                  <c:v>1.386197536020046</c:v>
                </c:pt>
                <c:pt idx="9578">
                  <c:v>1.3860528238855832</c:v>
                </c:pt>
                <c:pt idx="9579">
                  <c:v>1.3859081419624217</c:v>
                </c:pt>
                <c:pt idx="9580">
                  <c:v>1.3857634902411022</c:v>
                </c:pt>
                <c:pt idx="9581">
                  <c:v>1.3856188687121687</c:v>
                </c:pt>
                <c:pt idx="9582">
                  <c:v>1.3854742773661692</c:v>
                </c:pt>
                <c:pt idx="9583">
                  <c:v>1.3853297161936562</c:v>
                </c:pt>
                <c:pt idx="9584">
                  <c:v>1.3851851851851851</c:v>
                </c:pt>
                <c:pt idx="9585">
                  <c:v>1.3850406843313166</c:v>
                </c:pt>
                <c:pt idx="9586">
                  <c:v>1.3848962136226139</c:v>
                </c:pt>
                <c:pt idx="9587">
                  <c:v>1.3847517730496455</c:v>
                </c:pt>
                <c:pt idx="9588">
                  <c:v>1.3846073626029827</c:v>
                </c:pt>
                <c:pt idx="9589">
                  <c:v>1.3844629822732013</c:v>
                </c:pt>
                <c:pt idx="9590">
                  <c:v>1.3843186320508811</c:v>
                </c:pt>
                <c:pt idx="9591">
                  <c:v>1.3841743119266054</c:v>
                </c:pt>
                <c:pt idx="9592">
                  <c:v>1.3840300218909622</c:v>
                </c:pt>
                <c:pt idx="9593">
                  <c:v>1.3838857619345424</c:v>
                </c:pt>
                <c:pt idx="9594">
                  <c:v>1.3837415320479416</c:v>
                </c:pt>
                <c:pt idx="9595">
                  <c:v>1.383597332221759</c:v>
                </c:pt>
                <c:pt idx="9596">
                  <c:v>1.383453162446598</c:v>
                </c:pt>
                <c:pt idx="9597">
                  <c:v>1.3833090227130653</c:v>
                </c:pt>
                <c:pt idx="9598">
                  <c:v>1.383164913011772</c:v>
                </c:pt>
                <c:pt idx="9599">
                  <c:v>1.3830208333333334</c:v>
                </c:pt>
                <c:pt idx="9600">
                  <c:v>1.382876783668368</c:v>
                </c:pt>
                <c:pt idx="9601">
                  <c:v>1.3827327640074984</c:v>
                </c:pt>
                <c:pt idx="9602">
                  <c:v>1.3825887743413516</c:v>
                </c:pt>
                <c:pt idx="9603">
                  <c:v>1.3824448146605581</c:v>
                </c:pt>
                <c:pt idx="9604">
                  <c:v>1.3823008849557523</c:v>
                </c:pt>
                <c:pt idx="9605">
                  <c:v>1.3821569852175724</c:v>
                </c:pt>
                <c:pt idx="9606">
                  <c:v>1.3820131154366608</c:v>
                </c:pt>
                <c:pt idx="9607">
                  <c:v>1.3818692756036637</c:v>
                </c:pt>
                <c:pt idx="9608">
                  <c:v>1.3817254657092308</c:v>
                </c:pt>
                <c:pt idx="9609">
                  <c:v>1.3815816857440166</c:v>
                </c:pt>
                <c:pt idx="9610">
                  <c:v>1.3814379356986786</c:v>
                </c:pt>
                <c:pt idx="9611">
                  <c:v>1.3812942155638785</c:v>
                </c:pt>
                <c:pt idx="9612">
                  <c:v>1.3811505253302818</c:v>
                </c:pt>
                <c:pt idx="9613">
                  <c:v>1.3810068649885583</c:v>
                </c:pt>
                <c:pt idx="9614">
                  <c:v>1.3808632345293812</c:v>
                </c:pt>
                <c:pt idx="9615">
                  <c:v>1.3807196339434276</c:v>
                </c:pt>
                <c:pt idx="9616">
                  <c:v>1.3805760632213788</c:v>
                </c:pt>
                <c:pt idx="9617">
                  <c:v>1.3804325223539198</c:v>
                </c:pt>
                <c:pt idx="9618">
                  <c:v>1.3802890113317392</c:v>
                </c:pt>
                <c:pt idx="9619">
                  <c:v>1.3801455301455301</c:v>
                </c:pt>
                <c:pt idx="9620">
                  <c:v>1.380002078785989</c:v>
                </c:pt>
                <c:pt idx="9621">
                  <c:v>1.3798586572438163</c:v>
                </c:pt>
                <c:pt idx="9622">
                  <c:v>1.3797152655097162</c:v>
                </c:pt>
                <c:pt idx="9623">
                  <c:v>1.3795719035743974</c:v>
                </c:pt>
                <c:pt idx="9624">
                  <c:v>1.3794285714285714</c:v>
                </c:pt>
                <c:pt idx="9625">
                  <c:v>1.3792852690629545</c:v>
                </c:pt>
                <c:pt idx="9626">
                  <c:v>1.3791419964682663</c:v>
                </c:pt>
                <c:pt idx="9627">
                  <c:v>1.3789987536352306</c:v>
                </c:pt>
                <c:pt idx="9628">
                  <c:v>1.3788555405545748</c:v>
                </c:pt>
                <c:pt idx="9629">
                  <c:v>1.3787123572170301</c:v>
                </c:pt>
                <c:pt idx="9630">
                  <c:v>1.3785692036133319</c:v>
                </c:pt>
                <c:pt idx="9631">
                  <c:v>1.3784260797342194</c:v>
                </c:pt>
                <c:pt idx="9632">
                  <c:v>1.378282985570435</c:v>
                </c:pt>
                <c:pt idx="9633">
                  <c:v>1.3781399211127257</c:v>
                </c:pt>
                <c:pt idx="9634">
                  <c:v>1.3779968863518421</c:v>
                </c:pt>
                <c:pt idx="9635">
                  <c:v>1.3778538812785388</c:v>
                </c:pt>
                <c:pt idx="9636">
                  <c:v>1.3777109058835737</c:v>
                </c:pt>
                <c:pt idx="9637">
                  <c:v>1.3775679601577091</c:v>
                </c:pt>
                <c:pt idx="9638">
                  <c:v>1.3774250440917108</c:v>
                </c:pt>
                <c:pt idx="9639">
                  <c:v>1.3772821576763485</c:v>
                </c:pt>
                <c:pt idx="9640">
                  <c:v>1.377139300902396</c:v>
                </c:pt>
                <c:pt idx="9641">
                  <c:v>1.3769964737606306</c:v>
                </c:pt>
                <c:pt idx="9642">
                  <c:v>1.3768536762418335</c:v>
                </c:pt>
                <c:pt idx="9643">
                  <c:v>1.3767109083367897</c:v>
                </c:pt>
                <c:pt idx="9644">
                  <c:v>1.3765681700362882</c:v>
                </c:pt>
                <c:pt idx="9645">
                  <c:v>1.3764254613311218</c:v>
                </c:pt>
                <c:pt idx="9646">
                  <c:v>1.3762827822120867</c:v>
                </c:pt>
                <c:pt idx="9647">
                  <c:v>1.3761401326699834</c:v>
                </c:pt>
                <c:pt idx="9648">
                  <c:v>1.3759975126956161</c:v>
                </c:pt>
                <c:pt idx="9649">
                  <c:v>1.3758549222797927</c:v>
                </c:pt>
                <c:pt idx="9650">
                  <c:v>1.3757123614133251</c:v>
                </c:pt>
                <c:pt idx="9651">
                  <c:v>1.3755698300870285</c:v>
                </c:pt>
                <c:pt idx="9652">
                  <c:v>1.3754273282917229</c:v>
                </c:pt>
                <c:pt idx="9653">
                  <c:v>1.3752848560182307</c:v>
                </c:pt>
                <c:pt idx="9654">
                  <c:v>1.3751424132573795</c:v>
                </c:pt>
                <c:pt idx="9655">
                  <c:v>1.375</c:v>
                </c:pt>
                <c:pt idx="9656">
                  <c:v>1.3748576162369266</c:v>
                </c:pt>
                <c:pt idx="9657">
                  <c:v>1.3747152619589977</c:v>
                </c:pt>
                <c:pt idx="9658">
                  <c:v>1.3745729371570556</c:v>
                </c:pt>
                <c:pt idx="9659">
                  <c:v>1.3744306418219461</c:v>
                </c:pt>
                <c:pt idx="9660">
                  <c:v>1.3742883759445192</c:v>
                </c:pt>
                <c:pt idx="9661">
                  <c:v>1.3741461395156283</c:v>
                </c:pt>
                <c:pt idx="9662">
                  <c:v>1.3740039325261306</c:v>
                </c:pt>
                <c:pt idx="9663">
                  <c:v>1.3738617549668874</c:v>
                </c:pt>
                <c:pt idx="9664">
                  <c:v>1.3737196068287636</c:v>
                </c:pt>
                <c:pt idx="9665">
                  <c:v>1.3735774881026277</c:v>
                </c:pt>
                <c:pt idx="9666">
                  <c:v>1.3734353987793524</c:v>
                </c:pt>
                <c:pt idx="9667">
                  <c:v>1.3732933388498139</c:v>
                </c:pt>
                <c:pt idx="9668">
                  <c:v>1.3731513083048918</c:v>
                </c:pt>
                <c:pt idx="9669">
                  <c:v>1.3730093071354705</c:v>
                </c:pt>
                <c:pt idx="9670">
                  <c:v>1.3728673353324372</c:v>
                </c:pt>
                <c:pt idx="9671">
                  <c:v>1.3727253928866832</c:v>
                </c:pt>
                <c:pt idx="9672">
                  <c:v>1.3725834797891037</c:v>
                </c:pt>
                <c:pt idx="9673">
                  <c:v>1.3724415960305976</c:v>
                </c:pt>
                <c:pt idx="9674">
                  <c:v>1.3722997416020672</c:v>
                </c:pt>
                <c:pt idx="9675">
                  <c:v>1.3721579164944191</c:v>
                </c:pt>
                <c:pt idx="9676">
                  <c:v>1.3720161206985637</c:v>
                </c:pt>
                <c:pt idx="9677">
                  <c:v>1.3718743542054144</c:v>
                </c:pt>
                <c:pt idx="9678">
                  <c:v>1.371732617005889</c:v>
                </c:pt>
                <c:pt idx="9679">
                  <c:v>1.3715909090909091</c:v>
                </c:pt>
                <c:pt idx="9680">
                  <c:v>1.3714492304513997</c:v>
                </c:pt>
                <c:pt idx="9681">
                  <c:v>1.3713075810782895</c:v>
                </c:pt>
                <c:pt idx="9682">
                  <c:v>1.3711659609625115</c:v>
                </c:pt>
                <c:pt idx="9683">
                  <c:v>1.371024370095002</c:v>
                </c:pt>
                <c:pt idx="9684">
                  <c:v>1.3708828084667011</c:v>
                </c:pt>
                <c:pt idx="9685">
                  <c:v>1.3707412760685524</c:v>
                </c:pt>
                <c:pt idx="9686">
                  <c:v>1.370599772891504</c:v>
                </c:pt>
                <c:pt idx="9687">
                  <c:v>1.3704582989265071</c:v>
                </c:pt>
                <c:pt idx="9688">
                  <c:v>1.3703168541645165</c:v>
                </c:pt>
                <c:pt idx="9689">
                  <c:v>1.3701754385964913</c:v>
                </c:pt>
                <c:pt idx="9690">
                  <c:v>1.3700340522133938</c:v>
                </c:pt>
                <c:pt idx="9691">
                  <c:v>1.3698926950061907</c:v>
                </c:pt>
                <c:pt idx="9692">
                  <c:v>1.3697513669658516</c:v>
                </c:pt>
                <c:pt idx="9693">
                  <c:v>1.3696100680833505</c:v>
                </c:pt>
                <c:pt idx="9694">
                  <c:v>1.3694687983496647</c:v>
                </c:pt>
                <c:pt idx="9695">
                  <c:v>1.3693275577557755</c:v>
                </c:pt>
                <c:pt idx="9696">
                  <c:v>1.3691863462926679</c:v>
                </c:pt>
                <c:pt idx="9697">
                  <c:v>1.3690451639513301</c:v>
                </c:pt>
                <c:pt idx="9698">
                  <c:v>1.368904010722755</c:v>
                </c:pt>
                <c:pt idx="9699">
                  <c:v>1.3687628865979382</c:v>
                </c:pt>
                <c:pt idx="9700">
                  <c:v>1.3686217915678796</c:v>
                </c:pt>
                <c:pt idx="9701">
                  <c:v>1.3684807256235827</c:v>
                </c:pt>
                <c:pt idx="9702">
                  <c:v>1.3683396887560548</c:v>
                </c:pt>
                <c:pt idx="9703">
                  <c:v>1.3681986809563067</c:v>
                </c:pt>
                <c:pt idx="9704">
                  <c:v>1.3680577022153528</c:v>
                </c:pt>
                <c:pt idx="9705">
                  <c:v>1.3679167525242117</c:v>
                </c:pt>
                <c:pt idx="9706">
                  <c:v>1.3677758318739055</c:v>
                </c:pt>
                <c:pt idx="9707">
                  <c:v>1.3676349402554595</c:v>
                </c:pt>
                <c:pt idx="9708">
                  <c:v>1.3674940776599032</c:v>
                </c:pt>
                <c:pt idx="9709">
                  <c:v>1.3673532440782699</c:v>
                </c:pt>
                <c:pt idx="9710">
                  <c:v>1.3672124395015961</c:v>
                </c:pt>
                <c:pt idx="9711">
                  <c:v>1.3670716639209226</c:v>
                </c:pt>
                <c:pt idx="9712">
                  <c:v>1.3669309173272932</c:v>
                </c:pt>
                <c:pt idx="9713">
                  <c:v>1.3667901997117562</c:v>
                </c:pt>
                <c:pt idx="9714">
                  <c:v>1.3666495110653629</c:v>
                </c:pt>
                <c:pt idx="9715">
                  <c:v>1.3665088513791683</c:v>
                </c:pt>
                <c:pt idx="9716">
                  <c:v>1.3663682206442318</c:v>
                </c:pt>
                <c:pt idx="9717">
                  <c:v>1.3662276188516156</c:v>
                </c:pt>
                <c:pt idx="9718">
                  <c:v>1.366087045992386</c:v>
                </c:pt>
                <c:pt idx="9719">
                  <c:v>1.3659465020576131</c:v>
                </c:pt>
                <c:pt idx="9720">
                  <c:v>1.3658059870383705</c:v>
                </c:pt>
                <c:pt idx="9721">
                  <c:v>1.3656655009257355</c:v>
                </c:pt>
                <c:pt idx="9722">
                  <c:v>1.3655250437107889</c:v>
                </c:pt>
                <c:pt idx="9723">
                  <c:v>1.3653846153846154</c:v>
                </c:pt>
                <c:pt idx="9724">
                  <c:v>1.3652442159383034</c:v>
                </c:pt>
                <c:pt idx="9725">
                  <c:v>1.3651038453629447</c:v>
                </c:pt>
                <c:pt idx="9726">
                  <c:v>1.364963503649635</c:v>
                </c:pt>
                <c:pt idx="9727">
                  <c:v>1.3648231907894737</c:v>
                </c:pt>
                <c:pt idx="9728">
                  <c:v>1.3646829067735635</c:v>
                </c:pt>
                <c:pt idx="9729">
                  <c:v>1.3645426515930112</c:v>
                </c:pt>
                <c:pt idx="9730">
                  <c:v>1.3644024252389271</c:v>
                </c:pt>
                <c:pt idx="9731">
                  <c:v>1.364262227702425</c:v>
                </c:pt>
                <c:pt idx="9732">
                  <c:v>1.3641220589746224</c:v>
                </c:pt>
                <c:pt idx="9733">
                  <c:v>1.3639819190466407</c:v>
                </c:pt>
                <c:pt idx="9734">
                  <c:v>1.3638418079096044</c:v>
                </c:pt>
                <c:pt idx="9735">
                  <c:v>1.3637017255546426</c:v>
                </c:pt>
                <c:pt idx="9736">
                  <c:v>1.3635616719728869</c:v>
                </c:pt>
                <c:pt idx="9737">
                  <c:v>1.3634216471554734</c:v>
                </c:pt>
                <c:pt idx="9738">
                  <c:v>1.3632816510935415</c:v>
                </c:pt>
                <c:pt idx="9739">
                  <c:v>1.3631416837782342</c:v>
                </c:pt>
                <c:pt idx="9740">
                  <c:v>1.3630017452006982</c:v>
                </c:pt>
                <c:pt idx="9741">
                  <c:v>1.3628618353520838</c:v>
                </c:pt>
                <c:pt idx="9742">
                  <c:v>1.3627219542235451</c:v>
                </c:pt>
                <c:pt idx="9743">
                  <c:v>1.3625821018062398</c:v>
                </c:pt>
                <c:pt idx="9744">
                  <c:v>1.3624422780913288</c:v>
                </c:pt>
                <c:pt idx="9745">
                  <c:v>1.3623024830699775</c:v>
                </c:pt>
                <c:pt idx="9746">
                  <c:v>1.3621627167333539</c:v>
                </c:pt>
                <c:pt idx="9747">
                  <c:v>1.3620229790726304</c:v>
                </c:pt>
                <c:pt idx="9748">
                  <c:v>1.3618832700789825</c:v>
                </c:pt>
                <c:pt idx="9749">
                  <c:v>1.3617435897435897</c:v>
                </c:pt>
                <c:pt idx="9750">
                  <c:v>1.361603938057635</c:v>
                </c:pt>
                <c:pt idx="9751">
                  <c:v>1.3614643150123051</c:v>
                </c:pt>
                <c:pt idx="9752">
                  <c:v>1.3613247205987902</c:v>
                </c:pt>
                <c:pt idx="9753">
                  <c:v>1.3611851548082838</c:v>
                </c:pt>
                <c:pt idx="9754">
                  <c:v>1.3610456176319836</c:v>
                </c:pt>
                <c:pt idx="9755">
                  <c:v>1.3609061090610906</c:v>
                </c:pt>
                <c:pt idx="9756">
                  <c:v>1.3607666290868095</c:v>
                </c:pt>
                <c:pt idx="9757">
                  <c:v>1.3606271777003485</c:v>
                </c:pt>
                <c:pt idx="9758">
                  <c:v>1.3604877548929193</c:v>
                </c:pt>
                <c:pt idx="9759">
                  <c:v>1.3603483606557376</c:v>
                </c:pt>
                <c:pt idx="9760">
                  <c:v>1.3602089949800225</c:v>
                </c:pt>
                <c:pt idx="9761">
                  <c:v>1.3600696578569966</c:v>
                </c:pt>
                <c:pt idx="9762">
                  <c:v>1.3599303492778858</c:v>
                </c:pt>
                <c:pt idx="9763">
                  <c:v>1.3597910692339206</c:v>
                </c:pt>
                <c:pt idx="9764">
                  <c:v>1.3596518177163339</c:v>
                </c:pt>
                <c:pt idx="9765">
                  <c:v>1.3595125947163629</c:v>
                </c:pt>
                <c:pt idx="9766">
                  <c:v>1.3593734002252482</c:v>
                </c:pt>
                <c:pt idx="9767">
                  <c:v>1.3592342342342343</c:v>
                </c:pt>
                <c:pt idx="9768">
                  <c:v>1.3590950967345685</c:v>
                </c:pt>
                <c:pt idx="9769">
                  <c:v>1.3589559877175026</c:v>
                </c:pt>
                <c:pt idx="9770">
                  <c:v>1.3588169071742913</c:v>
                </c:pt>
                <c:pt idx="9771">
                  <c:v>1.3586778550961931</c:v>
                </c:pt>
                <c:pt idx="9772">
                  <c:v>1.3585388314744704</c:v>
                </c:pt>
                <c:pt idx="9773">
                  <c:v>1.3583998363003889</c:v>
                </c:pt>
                <c:pt idx="9774">
                  <c:v>1.3582608695652174</c:v>
                </c:pt>
                <c:pt idx="9775">
                  <c:v>1.3581219312602291</c:v>
                </c:pt>
                <c:pt idx="9776">
                  <c:v>1.3579830213767003</c:v>
                </c:pt>
                <c:pt idx="9777">
                  <c:v>1.3578441399059111</c:v>
                </c:pt>
                <c:pt idx="9778">
                  <c:v>1.357705286839145</c:v>
                </c:pt>
                <c:pt idx="9779">
                  <c:v>1.3575664621676891</c:v>
                </c:pt>
                <c:pt idx="9780">
                  <c:v>1.3574276658828341</c:v>
                </c:pt>
                <c:pt idx="9781">
                  <c:v>1.3572888979758742</c:v>
                </c:pt>
                <c:pt idx="9782">
                  <c:v>1.3571501584381069</c:v>
                </c:pt>
                <c:pt idx="9783">
                  <c:v>1.3570114472608341</c:v>
                </c:pt>
                <c:pt idx="9784">
                  <c:v>1.3568727644353602</c:v>
                </c:pt>
                <c:pt idx="9785">
                  <c:v>1.3567341099529941</c:v>
                </c:pt>
                <c:pt idx="9786">
                  <c:v>1.3565954838050476</c:v>
                </c:pt>
                <c:pt idx="9787">
                  <c:v>1.3564568859828361</c:v>
                </c:pt>
                <c:pt idx="9788">
                  <c:v>1.3563183164776791</c:v>
                </c:pt>
                <c:pt idx="9789">
                  <c:v>1.3561797752808988</c:v>
                </c:pt>
                <c:pt idx="9790">
                  <c:v>1.3560412623838218</c:v>
                </c:pt>
                <c:pt idx="9791">
                  <c:v>1.3559027777777777</c:v>
                </c:pt>
                <c:pt idx="9792">
                  <c:v>1.3557643214541</c:v>
                </c:pt>
                <c:pt idx="9793">
                  <c:v>1.355625893404125</c:v>
                </c:pt>
                <c:pt idx="9794">
                  <c:v>1.3554874936191934</c:v>
                </c:pt>
                <c:pt idx="9795">
                  <c:v>1.3553491220906493</c:v>
                </c:pt>
                <c:pt idx="9796">
                  <c:v>1.3552107788098398</c:v>
                </c:pt>
                <c:pt idx="9797">
                  <c:v>1.355072463768116</c:v>
                </c:pt>
                <c:pt idx="9798">
                  <c:v>1.3549341769568324</c:v>
                </c:pt>
                <c:pt idx="9799">
                  <c:v>1.354795918367347</c:v>
                </c:pt>
                <c:pt idx="9800">
                  <c:v>1.3546576879910213</c:v>
                </c:pt>
                <c:pt idx="9801">
                  <c:v>1.3545194858192207</c:v>
                </c:pt>
                <c:pt idx="9802">
                  <c:v>1.3543813118433132</c:v>
                </c:pt>
                <c:pt idx="9803">
                  <c:v>1.3542431660546717</c:v>
                </c:pt>
                <c:pt idx="9804">
                  <c:v>1.3541050484446711</c:v>
                </c:pt>
                <c:pt idx="9805">
                  <c:v>1.353966959004691</c:v>
                </c:pt>
                <c:pt idx="9806">
                  <c:v>1.3538288977261139</c:v>
                </c:pt>
                <c:pt idx="9807">
                  <c:v>1.3536908646003263</c:v>
                </c:pt>
                <c:pt idx="9808">
                  <c:v>1.3535528596187174</c:v>
                </c:pt>
                <c:pt idx="9809">
                  <c:v>1.3534148827726808</c:v>
                </c:pt>
                <c:pt idx="9810">
                  <c:v>1.3532769340536133</c:v>
                </c:pt>
                <c:pt idx="9811">
                  <c:v>1.3531390134529149</c:v>
                </c:pt>
                <c:pt idx="9812">
                  <c:v>1.3530011209619892</c:v>
                </c:pt>
                <c:pt idx="9813">
                  <c:v>1.3528632565722438</c:v>
                </c:pt>
                <c:pt idx="9814">
                  <c:v>1.3527254202750891</c:v>
                </c:pt>
                <c:pt idx="9815">
                  <c:v>1.3525876120619398</c:v>
                </c:pt>
                <c:pt idx="9816">
                  <c:v>1.3524498319242131</c:v>
                </c:pt>
                <c:pt idx="9817">
                  <c:v>1.3523120798533306</c:v>
                </c:pt>
                <c:pt idx="9818">
                  <c:v>1.3521743558407169</c:v>
                </c:pt>
                <c:pt idx="9819">
                  <c:v>1.3520366598778004</c:v>
                </c:pt>
                <c:pt idx="9820">
                  <c:v>1.3518989919560127</c:v>
                </c:pt>
                <c:pt idx="9821">
                  <c:v>1.3517613520667888</c:v>
                </c:pt>
                <c:pt idx="9822">
                  <c:v>1.3516237402015678</c:v>
                </c:pt>
                <c:pt idx="9823">
                  <c:v>1.3514861563517915</c:v>
                </c:pt>
                <c:pt idx="9824">
                  <c:v>1.3513486005089059</c:v>
                </c:pt>
                <c:pt idx="9825">
                  <c:v>1.3512110726643598</c:v>
                </c:pt>
                <c:pt idx="9826">
                  <c:v>1.3510735728096062</c:v>
                </c:pt>
                <c:pt idx="9827">
                  <c:v>1.3509361009361009</c:v>
                </c:pt>
                <c:pt idx="9828">
                  <c:v>1.3507986570353037</c:v>
                </c:pt>
                <c:pt idx="9829">
                  <c:v>1.3506612410986776</c:v>
                </c:pt>
                <c:pt idx="9830">
                  <c:v>1.3505238531176889</c:v>
                </c:pt>
                <c:pt idx="9831">
                  <c:v>1.3503864930838079</c:v>
                </c:pt>
                <c:pt idx="9832">
                  <c:v>1.3502491609885081</c:v>
                </c:pt>
                <c:pt idx="9833">
                  <c:v>1.3501118568232662</c:v>
                </c:pt>
                <c:pt idx="9834">
                  <c:v>1.3499745805795629</c:v>
                </c:pt>
                <c:pt idx="9835">
                  <c:v>1.3498373322488817</c:v>
                </c:pt>
                <c:pt idx="9836">
                  <c:v>1.3497001118227101</c:v>
                </c:pt>
                <c:pt idx="9837">
                  <c:v>1.3495629192925391</c:v>
                </c:pt>
                <c:pt idx="9838">
                  <c:v>1.3494257546498627</c:v>
                </c:pt>
                <c:pt idx="9839">
                  <c:v>1.3492886178861789</c:v>
                </c:pt>
                <c:pt idx="9840">
                  <c:v>1.3491515089929884</c:v>
                </c:pt>
                <c:pt idx="9841">
                  <c:v>1.3490144279617964</c:v>
                </c:pt>
                <c:pt idx="9842">
                  <c:v>1.3488773747841105</c:v>
                </c:pt>
                <c:pt idx="9843">
                  <c:v>1.3487403494514425</c:v>
                </c:pt>
                <c:pt idx="9844">
                  <c:v>1.3486033519553073</c:v>
                </c:pt>
                <c:pt idx="9845">
                  <c:v>1.3484663822872232</c:v>
                </c:pt>
                <c:pt idx="9846">
                  <c:v>1.3483294404387123</c:v>
                </c:pt>
                <c:pt idx="9847">
                  <c:v>1.3481925264012997</c:v>
                </c:pt>
                <c:pt idx="9848">
                  <c:v>1.3480556401665145</c:v>
                </c:pt>
                <c:pt idx="9849">
                  <c:v>1.3479187817258884</c:v>
                </c:pt>
                <c:pt idx="9850">
                  <c:v>1.3477819510709572</c:v>
                </c:pt>
                <c:pt idx="9851">
                  <c:v>1.3476451481932603</c:v>
                </c:pt>
                <c:pt idx="9852">
                  <c:v>1.3475083730843398</c:v>
                </c:pt>
                <c:pt idx="9853">
                  <c:v>1.3473716257357418</c:v>
                </c:pt>
                <c:pt idx="9854">
                  <c:v>1.3472349061390156</c:v>
                </c:pt>
                <c:pt idx="9855">
                  <c:v>1.3470982142857142</c:v>
                </c:pt>
                <c:pt idx="9856">
                  <c:v>1.3469615501673937</c:v>
                </c:pt>
                <c:pt idx="9857">
                  <c:v>1.3468249137756136</c:v>
                </c:pt>
                <c:pt idx="9858">
                  <c:v>1.3466883051019374</c:v>
                </c:pt>
                <c:pt idx="9859">
                  <c:v>1.346551724137931</c:v>
                </c:pt>
                <c:pt idx="9860">
                  <c:v>1.3464151708751648</c:v>
                </c:pt>
                <c:pt idx="9861">
                  <c:v>1.346278645305212</c:v>
                </c:pt>
                <c:pt idx="9862">
                  <c:v>1.3461421474196491</c:v>
                </c:pt>
                <c:pt idx="9863">
                  <c:v>1.3460056772100568</c:v>
                </c:pt>
                <c:pt idx="9864">
                  <c:v>1.3458692346680183</c:v>
                </c:pt>
                <c:pt idx="9865">
                  <c:v>1.3457328197851206</c:v>
                </c:pt>
                <c:pt idx="9866">
                  <c:v>1.3455964325529544</c:v>
                </c:pt>
                <c:pt idx="9867">
                  <c:v>1.345460072963113</c:v>
                </c:pt>
                <c:pt idx="9868">
                  <c:v>1.3453237410071943</c:v>
                </c:pt>
                <c:pt idx="9869">
                  <c:v>1.3451874366767984</c:v>
                </c:pt>
                <c:pt idx="9870">
                  <c:v>1.3450511599635295</c:v>
                </c:pt>
                <c:pt idx="9871">
                  <c:v>1.3449149108589951</c:v>
                </c:pt>
                <c:pt idx="9872">
                  <c:v>1.3447786893548059</c:v>
                </c:pt>
                <c:pt idx="9873">
                  <c:v>1.3446424954425764</c:v>
                </c:pt>
                <c:pt idx="9874">
                  <c:v>1.3445063291139241</c:v>
                </c:pt>
                <c:pt idx="9875">
                  <c:v>1.3443701903604699</c:v>
                </c:pt>
                <c:pt idx="9876">
                  <c:v>1.3442340791738383</c:v>
                </c:pt>
                <c:pt idx="9877">
                  <c:v>1.3440979955456571</c:v>
                </c:pt>
                <c:pt idx="9878">
                  <c:v>1.3439619394675575</c:v>
                </c:pt>
                <c:pt idx="9879">
                  <c:v>1.3438259109311741</c:v>
                </c:pt>
                <c:pt idx="9880">
                  <c:v>1.343689909928145</c:v>
                </c:pt>
                <c:pt idx="9881">
                  <c:v>1.3435539364501112</c:v>
                </c:pt>
                <c:pt idx="9882">
                  <c:v>1.343417990488718</c:v>
                </c:pt>
                <c:pt idx="9883">
                  <c:v>1.3432820720356131</c:v>
                </c:pt>
                <c:pt idx="9884">
                  <c:v>1.3431461810824481</c:v>
                </c:pt>
                <c:pt idx="9885">
                  <c:v>1.3430103176208781</c:v>
                </c:pt>
                <c:pt idx="9886">
                  <c:v>1.3428744816425608</c:v>
                </c:pt>
                <c:pt idx="9887">
                  <c:v>1.3427386731391586</c:v>
                </c:pt>
                <c:pt idx="9888">
                  <c:v>1.3426028921023359</c:v>
                </c:pt>
                <c:pt idx="9889">
                  <c:v>1.3424671385237614</c:v>
                </c:pt>
                <c:pt idx="9890">
                  <c:v>1.3423314123951067</c:v>
                </c:pt>
                <c:pt idx="9891">
                  <c:v>1.3421957137080469</c:v>
                </c:pt>
                <c:pt idx="9892">
                  <c:v>1.3420600424542606</c:v>
                </c:pt>
                <c:pt idx="9893">
                  <c:v>1.3419243986254294</c:v>
                </c:pt>
                <c:pt idx="9894">
                  <c:v>1.3417887822132391</c:v>
                </c:pt>
                <c:pt idx="9895">
                  <c:v>1.3416531932093776</c:v>
                </c:pt>
                <c:pt idx="9896">
                  <c:v>1.3415176316055371</c:v>
                </c:pt>
                <c:pt idx="9897">
                  <c:v>1.3413820973934127</c:v>
                </c:pt>
                <c:pt idx="9898">
                  <c:v>1.3412465905647035</c:v>
                </c:pt>
                <c:pt idx="9899">
                  <c:v>1.3411111111111111</c:v>
                </c:pt>
                <c:pt idx="9900">
                  <c:v>1.3409756590243409</c:v>
                </c:pt>
                <c:pt idx="9901">
                  <c:v>1.3408402342961019</c:v>
                </c:pt>
                <c:pt idx="9902">
                  <c:v>1.3407048369181056</c:v>
                </c:pt>
                <c:pt idx="9903">
                  <c:v>1.3405694668820678</c:v>
                </c:pt>
                <c:pt idx="9904">
                  <c:v>1.3404341241797073</c:v>
                </c:pt>
                <c:pt idx="9905">
                  <c:v>1.3402988088027459</c:v>
                </c:pt>
                <c:pt idx="9906">
                  <c:v>1.340163520742909</c:v>
                </c:pt>
                <c:pt idx="9907">
                  <c:v>1.3400282599919258</c:v>
                </c:pt>
                <c:pt idx="9908">
                  <c:v>1.3398930265415279</c:v>
                </c:pt>
                <c:pt idx="9909">
                  <c:v>1.339757820383451</c:v>
                </c:pt>
                <c:pt idx="9910">
                  <c:v>1.3396226415094339</c:v>
                </c:pt>
                <c:pt idx="9911">
                  <c:v>1.3394874899112188</c:v>
                </c:pt>
                <c:pt idx="9912">
                  <c:v>1.3393523655805508</c:v>
                </c:pt>
                <c:pt idx="9913">
                  <c:v>1.339217268509179</c:v>
                </c:pt>
                <c:pt idx="9914">
                  <c:v>1.3390821986888553</c:v>
                </c:pt>
                <c:pt idx="9915">
                  <c:v>1.3389471561113353</c:v>
                </c:pt>
                <c:pt idx="9916">
                  <c:v>1.3388121407683775</c:v>
                </c:pt>
                <c:pt idx="9917">
                  <c:v>1.3386771526517443</c:v>
                </c:pt>
                <c:pt idx="9918">
                  <c:v>1.338542191753201</c:v>
                </c:pt>
                <c:pt idx="9919">
                  <c:v>1.3384072580645161</c:v>
                </c:pt>
                <c:pt idx="9920">
                  <c:v>1.3382723515774619</c:v>
                </c:pt>
                <c:pt idx="9921">
                  <c:v>1.3381374722838137</c:v>
                </c:pt>
                <c:pt idx="9922">
                  <c:v>1.3380026201753501</c:v>
                </c:pt>
                <c:pt idx="9923">
                  <c:v>1.3378677952438534</c:v>
                </c:pt>
                <c:pt idx="9924">
                  <c:v>1.3377329974811083</c:v>
                </c:pt>
                <c:pt idx="9925">
                  <c:v>1.337598226878904</c:v>
                </c:pt>
                <c:pt idx="9926">
                  <c:v>1.337463483429032</c:v>
                </c:pt>
                <c:pt idx="9927">
                  <c:v>1.3373287671232876</c:v>
                </c:pt>
                <c:pt idx="9928">
                  <c:v>1.3371940779534697</c:v>
                </c:pt>
                <c:pt idx="9929">
                  <c:v>1.3370594159113796</c:v>
                </c:pt>
                <c:pt idx="9930">
                  <c:v>1.3369247809888229</c:v>
                </c:pt>
                <c:pt idx="9931">
                  <c:v>1.3367901731776077</c:v>
                </c:pt>
                <c:pt idx="9932">
                  <c:v>1.336655592469546</c:v>
                </c:pt>
                <c:pt idx="9933">
                  <c:v>1.3365210388564526</c:v>
                </c:pt>
                <c:pt idx="9934">
                  <c:v>1.3363865123301459</c:v>
                </c:pt>
                <c:pt idx="9935">
                  <c:v>1.3362520128824478</c:v>
                </c:pt>
                <c:pt idx="9936">
                  <c:v>1.3361175405051826</c:v>
                </c:pt>
                <c:pt idx="9937">
                  <c:v>1.3359830951901792</c:v>
                </c:pt>
                <c:pt idx="9938">
                  <c:v>1.3358486769292686</c:v>
                </c:pt>
                <c:pt idx="9939">
                  <c:v>1.3357142857142856</c:v>
                </c:pt>
                <c:pt idx="9940">
                  <c:v>1.3355799215370687</c:v>
                </c:pt>
                <c:pt idx="9941">
                  <c:v>1.3354455843894588</c:v>
                </c:pt>
                <c:pt idx="9942">
                  <c:v>1.3353112742633009</c:v>
                </c:pt>
                <c:pt idx="9943">
                  <c:v>1.3351769911504425</c:v>
                </c:pt>
                <c:pt idx="9944">
                  <c:v>1.335042735042735</c:v>
                </c:pt>
                <c:pt idx="9945">
                  <c:v>1.3349085059320329</c:v>
                </c:pt>
                <c:pt idx="9946">
                  <c:v>1.334774303810194</c:v>
                </c:pt>
                <c:pt idx="9947">
                  <c:v>1.3346401286690792</c:v>
                </c:pt>
                <c:pt idx="9948">
                  <c:v>1.3345059805005528</c:v>
                </c:pt>
                <c:pt idx="9949">
                  <c:v>1.3343718592964824</c:v>
                </c:pt>
                <c:pt idx="9950">
                  <c:v>1.3342377650487389</c:v>
                </c:pt>
                <c:pt idx="9951">
                  <c:v>1.3341036977491962</c:v>
                </c:pt>
                <c:pt idx="9952">
                  <c:v>1.3339696573897317</c:v>
                </c:pt>
                <c:pt idx="9953">
                  <c:v>1.3338356439622263</c:v>
                </c:pt>
                <c:pt idx="9954">
                  <c:v>1.3337016574585636</c:v>
                </c:pt>
                <c:pt idx="9955">
                  <c:v>1.3335676978706308</c:v>
                </c:pt>
                <c:pt idx="9956">
                  <c:v>1.3334337651903183</c:v>
                </c:pt>
                <c:pt idx="9957">
                  <c:v>1.33329985940952</c:v>
                </c:pt>
                <c:pt idx="9958">
                  <c:v>1.3331659805201326</c:v>
                </c:pt>
                <c:pt idx="9959">
                  <c:v>1.3330321285140563</c:v>
                </c:pt>
                <c:pt idx="9960">
                  <c:v>1.3328983033831945</c:v>
                </c:pt>
                <c:pt idx="9961">
                  <c:v>1.3327645051194539</c:v>
                </c:pt>
                <c:pt idx="9962">
                  <c:v>1.3326307337147445</c:v>
                </c:pt>
                <c:pt idx="9963">
                  <c:v>1.3324969891609795</c:v>
                </c:pt>
                <c:pt idx="9964">
                  <c:v>1.3323632714500753</c:v>
                </c:pt>
                <c:pt idx="9965">
                  <c:v>1.3322295805739515</c:v>
                </c:pt>
                <c:pt idx="9966">
                  <c:v>1.332095916524531</c:v>
                </c:pt>
                <c:pt idx="9967">
                  <c:v>1.33196227929374</c:v>
                </c:pt>
                <c:pt idx="9968">
                  <c:v>1.3318286688735079</c:v>
                </c:pt>
                <c:pt idx="9969">
                  <c:v>1.3316950852557674</c:v>
                </c:pt>
                <c:pt idx="9970">
                  <c:v>1.331561528432454</c:v>
                </c:pt>
                <c:pt idx="9971">
                  <c:v>1.3314279983955075</c:v>
                </c:pt>
                <c:pt idx="9972">
                  <c:v>1.3312944951368695</c:v>
                </c:pt>
                <c:pt idx="9973">
                  <c:v>1.3311610186484861</c:v>
                </c:pt>
                <c:pt idx="9974">
                  <c:v>1.3310275689223057</c:v>
                </c:pt>
                <c:pt idx="9975">
                  <c:v>1.3308941459502808</c:v>
                </c:pt>
                <c:pt idx="9976">
                  <c:v>1.3307607497243661</c:v>
                </c:pt>
                <c:pt idx="9977">
                  <c:v>1.3306273802365203</c:v>
                </c:pt>
                <c:pt idx="9978">
                  <c:v>1.3304940374787053</c:v>
                </c:pt>
                <c:pt idx="9979">
                  <c:v>1.3303607214428859</c:v>
                </c:pt>
                <c:pt idx="9980">
                  <c:v>1.3302274321210299</c:v>
                </c:pt>
                <c:pt idx="9981">
                  <c:v>1.3300941695051092</c:v>
                </c:pt>
                <c:pt idx="9982">
                  <c:v>1.3299609335870981</c:v>
                </c:pt>
                <c:pt idx="9983">
                  <c:v>1.3298277243589745</c:v>
                </c:pt>
                <c:pt idx="9984">
                  <c:v>1.3296945418127191</c:v>
                </c:pt>
                <c:pt idx="9985">
                  <c:v>1.3295613859403164</c:v>
                </c:pt>
                <c:pt idx="9986">
                  <c:v>1.3294282567337539</c:v>
                </c:pt>
                <c:pt idx="9987">
                  <c:v>1.329295154185022</c:v>
                </c:pt>
                <c:pt idx="9988">
                  <c:v>1.3291620782861147</c:v>
                </c:pt>
                <c:pt idx="9989">
                  <c:v>1.329029029029029</c:v>
                </c:pt>
                <c:pt idx="9990">
                  <c:v>1.3288960064057651</c:v>
                </c:pt>
                <c:pt idx="9991">
                  <c:v>1.3287630104083266</c:v>
                </c:pt>
                <c:pt idx="9992">
                  <c:v>1.3286300410287202</c:v>
                </c:pt>
                <c:pt idx="9993">
                  <c:v>1.3284970982589555</c:v>
                </c:pt>
                <c:pt idx="9994">
                  <c:v>1.3283641820910455</c:v>
                </c:pt>
                <c:pt idx="9995">
                  <c:v>1.3282312925170068</c:v>
                </c:pt>
                <c:pt idx="9996">
                  <c:v>1.3280984295288587</c:v>
                </c:pt>
                <c:pt idx="9997">
                  <c:v>1.3279655931186238</c:v>
                </c:pt>
                <c:pt idx="9998">
                  <c:v>1.3278327832783279</c:v>
                </c:pt>
                <c:pt idx="9999">
                  <c:v>1.3277000000000001</c:v>
                </c:pt>
                <c:pt idx="10000">
                  <c:v>1.3275672432756724</c:v>
                </c:pt>
                <c:pt idx="10001">
                  <c:v>1.3274345130973806</c:v>
                </c:pt>
                <c:pt idx="10002">
                  <c:v>1.3273018094571629</c:v>
                </c:pt>
                <c:pt idx="10003">
                  <c:v>1.3271691323470611</c:v>
                </c:pt>
                <c:pt idx="10004">
                  <c:v>1.3270364817591205</c:v>
                </c:pt>
                <c:pt idx="10005">
                  <c:v>1.3269038576853889</c:v>
                </c:pt>
                <c:pt idx="10006">
                  <c:v>1.3267712601179174</c:v>
                </c:pt>
                <c:pt idx="10007">
                  <c:v>1.3266386890487609</c:v>
                </c:pt>
                <c:pt idx="10008">
                  <c:v>1.3265061444699771</c:v>
                </c:pt>
                <c:pt idx="10009">
                  <c:v>1.3263736263736263</c:v>
                </c:pt>
                <c:pt idx="10010">
                  <c:v>1.3262411347517731</c:v>
                </c:pt>
                <c:pt idx="10011">
                  <c:v>1.3261086695964843</c:v>
                </c:pt>
                <c:pt idx="10012">
                  <c:v>1.3259762308998302</c:v>
                </c:pt>
                <c:pt idx="10013">
                  <c:v>1.3258438186538846</c:v>
                </c:pt>
                <c:pt idx="10014">
                  <c:v>1.325711432850724</c:v>
                </c:pt>
                <c:pt idx="10015">
                  <c:v>1.3255790734824282</c:v>
                </c:pt>
                <c:pt idx="10016">
                  <c:v>1.3254467405410801</c:v>
                </c:pt>
                <c:pt idx="10017">
                  <c:v>1.3253144340187661</c:v>
                </c:pt>
                <c:pt idx="10018">
                  <c:v>1.3251821539075757</c:v>
                </c:pt>
                <c:pt idx="10019">
                  <c:v>1.3250499001996008</c:v>
                </c:pt>
                <c:pt idx="10020">
                  <c:v>1.3249176728869374</c:v>
                </c:pt>
                <c:pt idx="10021">
                  <c:v>1.3247854719616843</c:v>
                </c:pt>
                <c:pt idx="10022">
                  <c:v>1.3246532974159433</c:v>
                </c:pt>
                <c:pt idx="10023">
                  <c:v>1.3245211492418196</c:v>
                </c:pt>
                <c:pt idx="10024">
                  <c:v>1.3243890274314214</c:v>
                </c:pt>
                <c:pt idx="10025">
                  <c:v>1.3242569319768602</c:v>
                </c:pt>
                <c:pt idx="10026">
                  <c:v>1.3241248628702502</c:v>
                </c:pt>
                <c:pt idx="10027">
                  <c:v>1.3239928201037097</c:v>
                </c:pt>
                <c:pt idx="10028">
                  <c:v>1.3238608036693589</c:v>
                </c:pt>
                <c:pt idx="10029">
                  <c:v>1.3237288135593219</c:v>
                </c:pt>
                <c:pt idx="10030">
                  <c:v>1.3235968497657262</c:v>
                </c:pt>
                <c:pt idx="10031">
                  <c:v>1.3234649122807018</c:v>
                </c:pt>
                <c:pt idx="10032">
                  <c:v>1.323333001096382</c:v>
                </c:pt>
                <c:pt idx="10033">
                  <c:v>1.3232011162049033</c:v>
                </c:pt>
                <c:pt idx="10034">
                  <c:v>1.3230692575984055</c:v>
                </c:pt>
                <c:pt idx="10035">
                  <c:v>1.3229374252690316</c:v>
                </c:pt>
                <c:pt idx="10036">
                  <c:v>1.322805619208927</c:v>
                </c:pt>
                <c:pt idx="10037">
                  <c:v>1.3226738394102411</c:v>
                </c:pt>
                <c:pt idx="10038">
                  <c:v>1.322542085865126</c:v>
                </c:pt>
                <c:pt idx="10039">
                  <c:v>1.322410358565737</c:v>
                </c:pt>
                <c:pt idx="10040">
                  <c:v>1.3222786575042327</c:v>
                </c:pt>
                <c:pt idx="10041">
                  <c:v>1.3221469826727743</c:v>
                </c:pt>
                <c:pt idx="10042">
                  <c:v>1.3220153340635268</c:v>
                </c:pt>
                <c:pt idx="10043">
                  <c:v>1.3218837116686579</c:v>
                </c:pt>
                <c:pt idx="10044">
                  <c:v>1.3217521154803384</c:v>
                </c:pt>
                <c:pt idx="10045">
                  <c:v>1.3216205454907426</c:v>
                </c:pt>
                <c:pt idx="10046">
                  <c:v>1.3214890016920473</c:v>
                </c:pt>
                <c:pt idx="10047">
                  <c:v>1.3213574840764331</c:v>
                </c:pt>
                <c:pt idx="10048">
                  <c:v>1.3212259926360832</c:v>
                </c:pt>
                <c:pt idx="10049">
                  <c:v>1.321094527363184</c:v>
                </c:pt>
                <c:pt idx="10050">
                  <c:v>1.3209630882499255</c:v>
                </c:pt>
                <c:pt idx="10051">
                  <c:v>1.3208316752884999</c:v>
                </c:pt>
                <c:pt idx="10052">
                  <c:v>1.3207002884711032</c:v>
                </c:pt>
                <c:pt idx="10053">
                  <c:v>1.3205689277899344</c:v>
                </c:pt>
                <c:pt idx="10054">
                  <c:v>1.3204375932371955</c:v>
                </c:pt>
                <c:pt idx="10055">
                  <c:v>1.3203062848050915</c:v>
                </c:pt>
                <c:pt idx="10056">
                  <c:v>1.3201750024858308</c:v>
                </c:pt>
                <c:pt idx="10057">
                  <c:v>1.3200437462716246</c:v>
                </c:pt>
                <c:pt idx="10058">
                  <c:v>1.3199125161546874</c:v>
                </c:pt>
                <c:pt idx="10059">
                  <c:v>1.3197813121272366</c:v>
                </c:pt>
                <c:pt idx="10060">
                  <c:v>1.3196501341814928</c:v>
                </c:pt>
                <c:pt idx="10061">
                  <c:v>1.31951898230968</c:v>
                </c:pt>
                <c:pt idx="10062">
                  <c:v>1.3193878565040247</c:v>
                </c:pt>
                <c:pt idx="10063">
                  <c:v>1.3192567567567568</c:v>
                </c:pt>
                <c:pt idx="10064">
                  <c:v>1.3191256830601092</c:v>
                </c:pt>
                <c:pt idx="10065">
                  <c:v>1.3189946354063182</c:v>
                </c:pt>
                <c:pt idx="10066">
                  <c:v>1.3188636137876228</c:v>
                </c:pt>
                <c:pt idx="10067">
                  <c:v>1.3187326181962653</c:v>
                </c:pt>
                <c:pt idx="10068">
                  <c:v>1.3186016486244909</c:v>
                </c:pt>
                <c:pt idx="10069">
                  <c:v>1.3184707050645481</c:v>
                </c:pt>
                <c:pt idx="10070">
                  <c:v>1.3183397875086884</c:v>
                </c:pt>
                <c:pt idx="10071">
                  <c:v>1.318208895949166</c:v>
                </c:pt>
                <c:pt idx="10072">
                  <c:v>1.3180780303782389</c:v>
                </c:pt>
                <c:pt idx="10073">
                  <c:v>1.3179471907881675</c:v>
                </c:pt>
                <c:pt idx="10074">
                  <c:v>1.3178163771712159</c:v>
                </c:pt>
                <c:pt idx="10075">
                  <c:v>1.3176855895196506</c:v>
                </c:pt>
                <c:pt idx="10076">
                  <c:v>1.3175548278257418</c:v>
                </c:pt>
                <c:pt idx="10077">
                  <c:v>1.3174240920817621</c:v>
                </c:pt>
                <c:pt idx="10078">
                  <c:v>1.3172933822799882</c:v>
                </c:pt>
                <c:pt idx="10079">
                  <c:v>1.3171626984126985</c:v>
                </c:pt>
                <c:pt idx="10080">
                  <c:v>1.3170320404721754</c:v>
                </c:pt>
                <c:pt idx="10081">
                  <c:v>1.3169014084507042</c:v>
                </c:pt>
                <c:pt idx="10082">
                  <c:v>1.3167708023405733</c:v>
                </c:pt>
                <c:pt idx="10083">
                  <c:v>1.3166402221340738</c:v>
                </c:pt>
                <c:pt idx="10084">
                  <c:v>1.3165096678235002</c:v>
                </c:pt>
                <c:pt idx="10085">
                  <c:v>1.3163791394011501</c:v>
                </c:pt>
                <c:pt idx="10086">
                  <c:v>1.3162486368593238</c:v>
                </c:pt>
                <c:pt idx="10087">
                  <c:v>1.3161181601903251</c:v>
                </c:pt>
                <c:pt idx="10088">
                  <c:v>1.3159877093864605</c:v>
                </c:pt>
                <c:pt idx="10089">
                  <c:v>1.3158572844400396</c:v>
                </c:pt>
                <c:pt idx="10090">
                  <c:v>1.3157268853433752</c:v>
                </c:pt>
                <c:pt idx="10091">
                  <c:v>1.3155965120887831</c:v>
                </c:pt>
                <c:pt idx="10092">
                  <c:v>1.3154661646685821</c:v>
                </c:pt>
                <c:pt idx="10093">
                  <c:v>1.3153358430750941</c:v>
                </c:pt>
                <c:pt idx="10094">
                  <c:v>1.3152055473006439</c:v>
                </c:pt>
                <c:pt idx="10095">
                  <c:v>1.3150752773375594</c:v>
                </c:pt>
                <c:pt idx="10096">
                  <c:v>1.3149450331781718</c:v>
                </c:pt>
                <c:pt idx="10097">
                  <c:v>1.3148148148148149</c:v>
                </c:pt>
                <c:pt idx="10098">
                  <c:v>1.3146846222398256</c:v>
                </c:pt>
                <c:pt idx="10099">
                  <c:v>1.3145544554455446</c:v>
                </c:pt>
                <c:pt idx="10100">
                  <c:v>1.3144243144243144</c:v>
                </c:pt>
                <c:pt idx="10101">
                  <c:v>1.3142941991684816</c:v>
                </c:pt>
                <c:pt idx="10102">
                  <c:v>1.3141641096703949</c:v>
                </c:pt>
                <c:pt idx="10103">
                  <c:v>1.3140340459224069</c:v>
                </c:pt>
                <c:pt idx="10104">
                  <c:v>1.3139040079168729</c:v>
                </c:pt>
                <c:pt idx="10105">
                  <c:v>1.3137739956461507</c:v>
                </c:pt>
                <c:pt idx="10106">
                  <c:v>1.3136440091026023</c:v>
                </c:pt>
                <c:pt idx="10107">
                  <c:v>1.3135140482785912</c:v>
                </c:pt>
                <c:pt idx="10108">
                  <c:v>1.3133841131664854</c:v>
                </c:pt>
                <c:pt idx="10109">
                  <c:v>1.3132542037586548</c:v>
                </c:pt>
                <c:pt idx="10110">
                  <c:v>1.3131243200474731</c:v>
                </c:pt>
                <c:pt idx="10111">
                  <c:v>1.3129944620253164</c:v>
                </c:pt>
                <c:pt idx="10112">
                  <c:v>1.3128646296845645</c:v>
                </c:pt>
                <c:pt idx="10113">
                  <c:v>1.3127348230175995</c:v>
                </c:pt>
                <c:pt idx="10114">
                  <c:v>1.3126050420168067</c:v>
                </c:pt>
                <c:pt idx="10115">
                  <c:v>1.312475286674575</c:v>
                </c:pt>
                <c:pt idx="10116">
                  <c:v>1.3123455569832954</c:v>
                </c:pt>
                <c:pt idx="10117">
                  <c:v>1.3122158529353627</c:v>
                </c:pt>
                <c:pt idx="10118">
                  <c:v>1.3120861745231742</c:v>
                </c:pt>
                <c:pt idx="10119">
                  <c:v>1.3119565217391305</c:v>
                </c:pt>
                <c:pt idx="10120">
                  <c:v>1.3118268945756348</c:v>
                </c:pt>
                <c:pt idx="10121">
                  <c:v>1.3116972930250939</c:v>
                </c:pt>
                <c:pt idx="10122">
                  <c:v>1.3115677170799169</c:v>
                </c:pt>
                <c:pt idx="10123">
                  <c:v>1.3114381667325168</c:v>
                </c:pt>
                <c:pt idx="10124">
                  <c:v>1.3113086419753086</c:v>
                </c:pt>
                <c:pt idx="10125">
                  <c:v>1.3111791428007111</c:v>
                </c:pt>
                <c:pt idx="10126">
                  <c:v>1.3110496692011455</c:v>
                </c:pt>
                <c:pt idx="10127">
                  <c:v>1.3109202211690363</c:v>
                </c:pt>
                <c:pt idx="10128">
                  <c:v>1.310790798696811</c:v>
                </c:pt>
                <c:pt idx="10129">
                  <c:v>1.3106614017769003</c:v>
                </c:pt>
                <c:pt idx="10130">
                  <c:v>1.3105320304017372</c:v>
                </c:pt>
                <c:pt idx="10131">
                  <c:v>1.3104026845637584</c:v>
                </c:pt>
                <c:pt idx="10132">
                  <c:v>1.3102733642554032</c:v>
                </c:pt>
                <c:pt idx="10133">
                  <c:v>1.3101440694691138</c:v>
                </c:pt>
                <c:pt idx="10134">
                  <c:v>1.310014800197336</c:v>
                </c:pt>
                <c:pt idx="10135">
                  <c:v>1.3098855564325178</c:v>
                </c:pt>
                <c:pt idx="10136">
                  <c:v>1.3097563381671107</c:v>
                </c:pt>
                <c:pt idx="10137">
                  <c:v>1.3096271453935688</c:v>
                </c:pt>
                <c:pt idx="10138">
                  <c:v>1.3094979781043496</c:v>
                </c:pt>
                <c:pt idx="10139">
                  <c:v>1.3093688362919131</c:v>
                </c:pt>
                <c:pt idx="10140">
                  <c:v>1.3092397199487229</c:v>
                </c:pt>
                <c:pt idx="10141">
                  <c:v>1.3091106290672452</c:v>
                </c:pt>
                <c:pt idx="10142">
                  <c:v>1.3089815636399487</c:v>
                </c:pt>
                <c:pt idx="10143">
                  <c:v>1.308852523659306</c:v>
                </c:pt>
                <c:pt idx="10144">
                  <c:v>1.308723509117792</c:v>
                </c:pt>
                <c:pt idx="10145">
                  <c:v>1.3085945200078848</c:v>
                </c:pt>
                <c:pt idx="10146">
                  <c:v>1.3084655563220657</c:v>
                </c:pt>
                <c:pt idx="10147">
                  <c:v>1.3083366180528182</c:v>
                </c:pt>
                <c:pt idx="10148">
                  <c:v>1.3082077051926297</c:v>
                </c:pt>
                <c:pt idx="10149">
                  <c:v>1.3080788177339902</c:v>
                </c:pt>
                <c:pt idx="10150">
                  <c:v>1.3079499556693921</c:v>
                </c:pt>
                <c:pt idx="10151">
                  <c:v>1.3078211189913318</c:v>
                </c:pt>
                <c:pt idx="10152">
                  <c:v>1.3076923076923077</c:v>
                </c:pt>
                <c:pt idx="10153">
                  <c:v>1.3075635217648218</c:v>
                </c:pt>
                <c:pt idx="10154">
                  <c:v>1.3074347612013786</c:v>
                </c:pt>
                <c:pt idx="10155">
                  <c:v>1.307306025994486</c:v>
                </c:pt>
                <c:pt idx="10156">
                  <c:v>1.3071773161366544</c:v>
                </c:pt>
                <c:pt idx="10157">
                  <c:v>1.3070486316203977</c:v>
                </c:pt>
                <c:pt idx="10158">
                  <c:v>1.3069199724382321</c:v>
                </c:pt>
                <c:pt idx="10159">
                  <c:v>1.3067913385826773</c:v>
                </c:pt>
                <c:pt idx="10160">
                  <c:v>1.3066627300462552</c:v>
                </c:pt>
                <c:pt idx="10161">
                  <c:v>1.3065341468214919</c:v>
                </c:pt>
                <c:pt idx="10162">
                  <c:v>1.3064055889009152</c:v>
                </c:pt>
                <c:pt idx="10163">
                  <c:v>1.3062770562770563</c:v>
                </c:pt>
                <c:pt idx="10164">
                  <c:v>1.3061485489424496</c:v>
                </c:pt>
                <c:pt idx="10165">
                  <c:v>1.306020066889632</c:v>
                </c:pt>
                <c:pt idx="10166">
                  <c:v>1.305891610111144</c:v>
                </c:pt>
                <c:pt idx="10167">
                  <c:v>1.3057631785995278</c:v>
                </c:pt>
                <c:pt idx="10168">
                  <c:v>1.3056347723473301</c:v>
                </c:pt>
                <c:pt idx="10169">
                  <c:v>1.3055063913470992</c:v>
                </c:pt>
                <c:pt idx="10170">
                  <c:v>1.3053780355913873</c:v>
                </c:pt>
                <c:pt idx="10171">
                  <c:v>1.3052497050727487</c:v>
                </c:pt>
                <c:pt idx="10172">
                  <c:v>1.3051213997837412</c:v>
                </c:pt>
                <c:pt idx="10173">
                  <c:v>1.3049931197169256</c:v>
                </c:pt>
                <c:pt idx="10174">
                  <c:v>1.3048648648648649</c:v>
                </c:pt>
                <c:pt idx="10175">
                  <c:v>1.3047366352201257</c:v>
                </c:pt>
                <c:pt idx="10176">
                  <c:v>1.3046084307752777</c:v>
                </c:pt>
                <c:pt idx="10177">
                  <c:v>1.3044802515228926</c:v>
                </c:pt>
                <c:pt idx="10178">
                  <c:v>1.3043520974555458</c:v>
                </c:pt>
                <c:pt idx="10179">
                  <c:v>1.3042239685658152</c:v>
                </c:pt>
                <c:pt idx="10180">
                  <c:v>1.3040958648462824</c:v>
                </c:pt>
                <c:pt idx="10181">
                  <c:v>1.3039677862895305</c:v>
                </c:pt>
                <c:pt idx="10182">
                  <c:v>1.3038397328881468</c:v>
                </c:pt>
                <c:pt idx="10183">
                  <c:v>1.3037117046347211</c:v>
                </c:pt>
                <c:pt idx="10184">
                  <c:v>1.3035837015218459</c:v>
                </c:pt>
                <c:pt idx="10185">
                  <c:v>1.3034557235421167</c:v>
                </c:pt>
                <c:pt idx="10186">
                  <c:v>1.3033277706881319</c:v>
                </c:pt>
                <c:pt idx="10187">
                  <c:v>1.3031998429524931</c:v>
                </c:pt>
                <c:pt idx="10188">
                  <c:v>1.3030719403278046</c:v>
                </c:pt>
                <c:pt idx="10189">
                  <c:v>1.3029440628066733</c:v>
                </c:pt>
                <c:pt idx="10190">
                  <c:v>1.3028162103817094</c:v>
                </c:pt>
                <c:pt idx="10191">
                  <c:v>1.3026883830455258</c:v>
                </c:pt>
                <c:pt idx="10192">
                  <c:v>1.3025605807907388</c:v>
                </c:pt>
                <c:pt idx="10193">
                  <c:v>1.3024328036099666</c:v>
                </c:pt>
                <c:pt idx="10194">
                  <c:v>1.3023050514958312</c:v>
                </c:pt>
                <c:pt idx="10195">
                  <c:v>1.3021773244409571</c:v>
                </c:pt>
                <c:pt idx="10196">
                  <c:v>1.3020496224379718</c:v>
                </c:pt>
                <c:pt idx="10197">
                  <c:v>1.3019219454795057</c:v>
                </c:pt>
                <c:pt idx="10198">
                  <c:v>1.3017942935581919</c:v>
                </c:pt>
                <c:pt idx="10199">
                  <c:v>1.3016666666666667</c:v>
                </c:pt>
                <c:pt idx="10200">
                  <c:v>1.3015390647975689</c:v>
                </c:pt>
                <c:pt idx="10201">
                  <c:v>1.3014114879435406</c:v>
                </c:pt>
                <c:pt idx="10202">
                  <c:v>1.3012839360972264</c:v>
                </c:pt>
                <c:pt idx="10203">
                  <c:v>1.301156409251274</c:v>
                </c:pt>
                <c:pt idx="10204">
                  <c:v>1.3010289073983341</c:v>
                </c:pt>
                <c:pt idx="10205">
                  <c:v>1.3009014305310602</c:v>
                </c:pt>
                <c:pt idx="10206">
                  <c:v>1.3007739786421084</c:v>
                </c:pt>
                <c:pt idx="10207">
                  <c:v>1.3006465517241379</c:v>
                </c:pt>
                <c:pt idx="10208">
                  <c:v>1.300519149769811</c:v>
                </c:pt>
                <c:pt idx="10209">
                  <c:v>1.3003917727717924</c:v>
                </c:pt>
                <c:pt idx="10210">
                  <c:v>1.3002644207227501</c:v>
                </c:pt>
                <c:pt idx="10211">
                  <c:v>1.3001370936153545</c:v>
                </c:pt>
                <c:pt idx="10212">
                  <c:v>1.3000097914422795</c:v>
                </c:pt>
                <c:pt idx="10213">
                  <c:v>1.2998825141962014</c:v>
                </c:pt>
                <c:pt idx="10214">
                  <c:v>1.2997552618697994</c:v>
                </c:pt>
                <c:pt idx="10215">
                  <c:v>1.2996280344557556</c:v>
                </c:pt>
                <c:pt idx="10216">
                  <c:v>1.2995008319467554</c:v>
                </c:pt>
                <c:pt idx="10217">
                  <c:v>1.2993736543354863</c:v>
                </c:pt>
                <c:pt idx="10218">
                  <c:v>1.2992465016146395</c:v>
                </c:pt>
                <c:pt idx="10219">
                  <c:v>1.299119373776908</c:v>
                </c:pt>
                <c:pt idx="10220">
                  <c:v>1.2989922708149888</c:v>
                </c:pt>
                <c:pt idx="10221">
                  <c:v>1.2988651927215809</c:v>
                </c:pt>
                <c:pt idx="10222">
                  <c:v>1.2987381394893867</c:v>
                </c:pt>
                <c:pt idx="10223">
                  <c:v>1.2986111111111112</c:v>
                </c:pt>
                <c:pt idx="10224">
                  <c:v>1.2984841075794622</c:v>
                </c:pt>
                <c:pt idx="10225">
                  <c:v>1.2983571288871505</c:v>
                </c:pt>
                <c:pt idx="10226">
                  <c:v>1.2982301750268896</c:v>
                </c:pt>
                <c:pt idx="10227">
                  <c:v>1.2981032459913961</c:v>
                </c:pt>
                <c:pt idx="10228">
                  <c:v>1.2979763417733894</c:v>
                </c:pt>
                <c:pt idx="10229">
                  <c:v>1.2978494623655914</c:v>
                </c:pt>
                <c:pt idx="10230">
                  <c:v>1.2977226077607271</c:v>
                </c:pt>
                <c:pt idx="10231">
                  <c:v>1.2975957779515246</c:v>
                </c:pt>
                <c:pt idx="10232">
                  <c:v>1.2974689729307143</c:v>
                </c:pt>
                <c:pt idx="10233">
                  <c:v>1.2973421926910298</c:v>
                </c:pt>
                <c:pt idx="10234">
                  <c:v>1.2972154372252076</c:v>
                </c:pt>
                <c:pt idx="10235">
                  <c:v>1.2970887065259866</c:v>
                </c:pt>
                <c:pt idx="10236">
                  <c:v>1.2969620005861091</c:v>
                </c:pt>
                <c:pt idx="10237">
                  <c:v>1.29683531939832</c:v>
                </c:pt>
                <c:pt idx="10238">
                  <c:v>1.2967086629553668</c:v>
                </c:pt>
                <c:pt idx="10239">
                  <c:v>1.29658203125</c:v>
                </c:pt>
                <c:pt idx="10240">
                  <c:v>1.2964554242749731</c:v>
                </c:pt>
                <c:pt idx="10241">
                  <c:v>1.2963288420230423</c:v>
                </c:pt>
                <c:pt idx="10242">
                  <c:v>1.2962022844869667</c:v>
                </c:pt>
                <c:pt idx="10243">
                  <c:v>1.2960757516595081</c:v>
                </c:pt>
                <c:pt idx="10244">
                  <c:v>1.295949243533431</c:v>
                </c:pt>
                <c:pt idx="10245">
                  <c:v>1.2958227601015031</c:v>
                </c:pt>
                <c:pt idx="10246">
                  <c:v>1.2956963013564946</c:v>
                </c:pt>
                <c:pt idx="10247">
                  <c:v>1.2955698672911788</c:v>
                </c:pt>
                <c:pt idx="10248">
                  <c:v>1.2954434578983316</c:v>
                </c:pt>
                <c:pt idx="10249">
                  <c:v>1.2953170731707317</c:v>
                </c:pt>
                <c:pt idx="10250">
                  <c:v>1.2951907131011609</c:v>
                </c:pt>
                <c:pt idx="10251">
                  <c:v>1.2950643776824033</c:v>
                </c:pt>
                <c:pt idx="10252">
                  <c:v>1.2949380669072466</c:v>
                </c:pt>
                <c:pt idx="10253">
                  <c:v>1.2948117807684807</c:v>
                </c:pt>
                <c:pt idx="10254">
                  <c:v>1.2946855192588982</c:v>
                </c:pt>
                <c:pt idx="10255">
                  <c:v>1.2945592823712948</c:v>
                </c:pt>
                <c:pt idx="10256">
                  <c:v>1.2944330700984694</c:v>
                </c:pt>
                <c:pt idx="10257">
                  <c:v>1.2943068824332229</c:v>
                </c:pt>
                <c:pt idx="10258">
                  <c:v>1.2941807193683594</c:v>
                </c:pt>
                <c:pt idx="10259">
                  <c:v>1.2940545808966861</c:v>
                </c:pt>
                <c:pt idx="10260">
                  <c:v>1.2939284670110125</c:v>
                </c:pt>
                <c:pt idx="10261">
                  <c:v>1.2938023777041512</c:v>
                </c:pt>
                <c:pt idx="10262">
                  <c:v>1.2936763129689175</c:v>
                </c:pt>
                <c:pt idx="10263">
                  <c:v>1.2935502727981294</c:v>
                </c:pt>
                <c:pt idx="10264">
                  <c:v>1.293424257184608</c:v>
                </c:pt>
                <c:pt idx="10265">
                  <c:v>1.2932982661211767</c:v>
                </c:pt>
                <c:pt idx="10266">
                  <c:v>1.2931722996006623</c:v>
                </c:pt>
                <c:pt idx="10267">
                  <c:v>1.2930463576158941</c:v>
                </c:pt>
                <c:pt idx="10268">
                  <c:v>1.2929204401597039</c:v>
                </c:pt>
                <c:pt idx="10269">
                  <c:v>1.2927945472249269</c:v>
                </c:pt>
                <c:pt idx="10270">
                  <c:v>1.2926686788044008</c:v>
                </c:pt>
                <c:pt idx="10271">
                  <c:v>1.2925428348909658</c:v>
                </c:pt>
                <c:pt idx="10272">
                  <c:v>1.2924170154774652</c:v>
                </c:pt>
                <c:pt idx="10273">
                  <c:v>1.2922912205567452</c:v>
                </c:pt>
                <c:pt idx="10274">
                  <c:v>1.2921654501216544</c:v>
                </c:pt>
                <c:pt idx="10275">
                  <c:v>1.2920397041650447</c:v>
                </c:pt>
                <c:pt idx="10276">
                  <c:v>1.2919139826797703</c:v>
                </c:pt>
                <c:pt idx="10277">
                  <c:v>1.2917882856586884</c:v>
                </c:pt>
                <c:pt idx="10278">
                  <c:v>1.2916626130946589</c:v>
                </c:pt>
                <c:pt idx="10279">
                  <c:v>1.2915369649805448</c:v>
                </c:pt>
                <c:pt idx="10280">
                  <c:v>1.2914113413092112</c:v>
                </c:pt>
                <c:pt idx="10281">
                  <c:v>1.2912857420735266</c:v>
                </c:pt>
                <c:pt idx="10282">
                  <c:v>1.291160167266362</c:v>
                </c:pt>
                <c:pt idx="10283">
                  <c:v>1.2910346168805913</c:v>
                </c:pt>
                <c:pt idx="10284">
                  <c:v>1.290909090909091</c:v>
                </c:pt>
                <c:pt idx="10285">
                  <c:v>1.2907835893447404</c:v>
                </c:pt>
                <c:pt idx="10286">
                  <c:v>1.2906581121804219</c:v>
                </c:pt>
                <c:pt idx="10287">
                  <c:v>1.2905326594090203</c:v>
                </c:pt>
                <c:pt idx="10288">
                  <c:v>1.2904072310234231</c:v>
                </c:pt>
                <c:pt idx="10289">
                  <c:v>1.2902818270165208</c:v>
                </c:pt>
                <c:pt idx="10290">
                  <c:v>1.2901564473812068</c:v>
                </c:pt>
                <c:pt idx="10291">
                  <c:v>1.290031092110377</c:v>
                </c:pt>
                <c:pt idx="10292">
                  <c:v>1.28990576119693</c:v>
                </c:pt>
                <c:pt idx="10293">
                  <c:v>1.2897804546337672</c:v>
                </c:pt>
                <c:pt idx="10294">
                  <c:v>1.289655172413793</c:v>
                </c:pt>
                <c:pt idx="10295">
                  <c:v>1.2895299145299146</c:v>
                </c:pt>
                <c:pt idx="10296">
                  <c:v>1.2894046809750412</c:v>
                </c:pt>
                <c:pt idx="10297">
                  <c:v>1.2892794717420859</c:v>
                </c:pt>
                <c:pt idx="10298">
                  <c:v>1.2891542868239636</c:v>
                </c:pt>
                <c:pt idx="10299">
                  <c:v>1.2890291262135922</c:v>
                </c:pt>
                <c:pt idx="10300">
                  <c:v>1.2889039899038928</c:v>
                </c:pt>
                <c:pt idx="10301">
                  <c:v>1.2887788778877889</c:v>
                </c:pt>
                <c:pt idx="10302">
                  <c:v>1.2886537901582062</c:v>
                </c:pt>
                <c:pt idx="10303">
                  <c:v>1.2885287267080745</c:v>
                </c:pt>
                <c:pt idx="10304">
                  <c:v>1.2884036875303251</c:v>
                </c:pt>
                <c:pt idx="10305">
                  <c:v>1.2882786726178925</c:v>
                </c:pt>
                <c:pt idx="10306">
                  <c:v>1.288153681963714</c:v>
                </c:pt>
                <c:pt idx="10307">
                  <c:v>1.2880287155607295</c:v>
                </c:pt>
                <c:pt idx="10308">
                  <c:v>1.2879037734018819</c:v>
                </c:pt>
                <c:pt idx="10309">
                  <c:v>1.2877788554801164</c:v>
                </c:pt>
                <c:pt idx="10310">
                  <c:v>1.2876539617883813</c:v>
                </c:pt>
                <c:pt idx="10311">
                  <c:v>1.2875290923196276</c:v>
                </c:pt>
                <c:pt idx="10312">
                  <c:v>1.2874042470668088</c:v>
                </c:pt>
                <c:pt idx="10313">
                  <c:v>1.2872794260228815</c:v>
                </c:pt>
                <c:pt idx="10314">
                  <c:v>1.2871546291808047</c:v>
                </c:pt>
                <c:pt idx="10315">
                  <c:v>1.2870298565335401</c:v>
                </c:pt>
                <c:pt idx="10316">
                  <c:v>1.2869051080740526</c:v>
                </c:pt>
                <c:pt idx="10317">
                  <c:v>1.2867803837953091</c:v>
                </c:pt>
                <c:pt idx="10318">
                  <c:v>1.28665568369028</c:v>
                </c:pt>
                <c:pt idx="10319">
                  <c:v>1.2865310077519381</c:v>
                </c:pt>
                <c:pt idx="10320">
                  <c:v>1.2864063559732584</c:v>
                </c:pt>
                <c:pt idx="10321">
                  <c:v>1.2862817283472194</c:v>
                </c:pt>
                <c:pt idx="10322">
                  <c:v>1.2861571248668022</c:v>
                </c:pt>
                <c:pt idx="10323">
                  <c:v>1.2860325455249904</c:v>
                </c:pt>
                <c:pt idx="10324">
                  <c:v>1.2859079903147699</c:v>
                </c:pt>
                <c:pt idx="10325">
                  <c:v>1.2857834592291304</c:v>
                </c:pt>
                <c:pt idx="10326">
                  <c:v>1.2856589522610633</c:v>
                </c:pt>
                <c:pt idx="10327">
                  <c:v>1.2855344694035631</c:v>
                </c:pt>
                <c:pt idx="10328">
                  <c:v>1.2854100106496273</c:v>
                </c:pt>
                <c:pt idx="10329">
                  <c:v>1.2852855759922555</c:v>
                </c:pt>
                <c:pt idx="10330">
                  <c:v>1.2851611654244506</c:v>
                </c:pt>
                <c:pt idx="10331">
                  <c:v>1.2850367789392179</c:v>
                </c:pt>
                <c:pt idx="10332">
                  <c:v>1.2849124165295656</c:v>
                </c:pt>
                <c:pt idx="10333">
                  <c:v>1.2847880781885039</c:v>
                </c:pt>
                <c:pt idx="10334">
                  <c:v>1.284663763909047</c:v>
                </c:pt>
                <c:pt idx="10335">
                  <c:v>1.2845394736842106</c:v>
                </c:pt>
                <c:pt idx="10336">
                  <c:v>1.2844152075070137</c:v>
                </c:pt>
                <c:pt idx="10337">
                  <c:v>1.2842909653704779</c:v>
                </c:pt>
                <c:pt idx="10338">
                  <c:v>1.2841667472676275</c:v>
                </c:pt>
                <c:pt idx="10339">
                  <c:v>1.2840425531914894</c:v>
                </c:pt>
                <c:pt idx="10340">
                  <c:v>1.2839183831350933</c:v>
                </c:pt>
                <c:pt idx="10341">
                  <c:v>1.2837942370914717</c:v>
                </c:pt>
                <c:pt idx="10342">
                  <c:v>1.2836701150536596</c:v>
                </c:pt>
                <c:pt idx="10343">
                  <c:v>1.2835460170146946</c:v>
                </c:pt>
                <c:pt idx="10344">
                  <c:v>1.2834219429676172</c:v>
                </c:pt>
                <c:pt idx="10345">
                  <c:v>1.2832978929054708</c:v>
                </c:pt>
                <c:pt idx="10346">
                  <c:v>1.2831738668213009</c:v>
                </c:pt>
                <c:pt idx="10347">
                  <c:v>1.2830498647081561</c:v>
                </c:pt>
                <c:pt idx="10348">
                  <c:v>1.2829258865590878</c:v>
                </c:pt>
                <c:pt idx="10349">
                  <c:v>1.2828019323671498</c:v>
                </c:pt>
                <c:pt idx="10350">
                  <c:v>1.2826780021253985</c:v>
                </c:pt>
                <c:pt idx="10351">
                  <c:v>1.2825540958268933</c:v>
                </c:pt>
                <c:pt idx="10352">
                  <c:v>1.2824302134646963</c:v>
                </c:pt>
                <c:pt idx="10353">
                  <c:v>1.2823063550318718</c:v>
                </c:pt>
                <c:pt idx="10354">
                  <c:v>1.2821825205214872</c:v>
                </c:pt>
                <c:pt idx="10355">
                  <c:v>1.2820587099266125</c:v>
                </c:pt>
                <c:pt idx="10356">
                  <c:v>1.2819349232403205</c:v>
                </c:pt>
                <c:pt idx="10357">
                  <c:v>1.2818111604556863</c:v>
                </c:pt>
                <c:pt idx="10358">
                  <c:v>1.2816874215657883</c:v>
                </c:pt>
                <c:pt idx="10359">
                  <c:v>1.2815637065637067</c:v>
                </c:pt>
                <c:pt idx="10360">
                  <c:v>1.2814400154425249</c:v>
                </c:pt>
                <c:pt idx="10361">
                  <c:v>1.2813163481953291</c:v>
                </c:pt>
                <c:pt idx="10362">
                  <c:v>1.2811927048152079</c:v>
                </c:pt>
                <c:pt idx="10363">
                  <c:v>1.2810690852952529</c:v>
                </c:pt>
                <c:pt idx="10364">
                  <c:v>1.2809454896285577</c:v>
                </c:pt>
                <c:pt idx="10365">
                  <c:v>1.2808219178082192</c:v>
                </c:pt>
                <c:pt idx="10366">
                  <c:v>1.2806983698273366</c:v>
                </c:pt>
                <c:pt idx="10367">
                  <c:v>1.2805748456790123</c:v>
                </c:pt>
                <c:pt idx="10368">
                  <c:v>1.2804513453563506</c:v>
                </c:pt>
                <c:pt idx="10369">
                  <c:v>1.2803278688524591</c:v>
                </c:pt>
                <c:pt idx="10370">
                  <c:v>1.2802044161604473</c:v>
                </c:pt>
                <c:pt idx="10371">
                  <c:v>1.2800809872734285</c:v>
                </c:pt>
                <c:pt idx="10372">
                  <c:v>1.2799575821845175</c:v>
                </c:pt>
                <c:pt idx="10373">
                  <c:v>1.2798342008868324</c:v>
                </c:pt>
                <c:pt idx="10374">
                  <c:v>1.2797108433734941</c:v>
                </c:pt>
                <c:pt idx="10375">
                  <c:v>1.2795875096376252</c:v>
                </c:pt>
                <c:pt idx="10376">
                  <c:v>1.2794641996723524</c:v>
                </c:pt>
                <c:pt idx="10377">
                  <c:v>1.2793409134708036</c:v>
                </c:pt>
                <c:pt idx="10378">
                  <c:v>1.2792176510261104</c:v>
                </c:pt>
                <c:pt idx="10379">
                  <c:v>1.2790944123314065</c:v>
                </c:pt>
                <c:pt idx="10380">
                  <c:v>1.2789711973798286</c:v>
                </c:pt>
                <c:pt idx="10381">
                  <c:v>1.2788480061645155</c:v>
                </c:pt>
                <c:pt idx="10382">
                  <c:v>1.2787248386786092</c:v>
                </c:pt>
                <c:pt idx="10383">
                  <c:v>1.2786016949152543</c:v>
                </c:pt>
                <c:pt idx="10384">
                  <c:v>1.2784785748675975</c:v>
                </c:pt>
                <c:pt idx="10385">
                  <c:v>1.2783554785287887</c:v>
                </c:pt>
                <c:pt idx="10386">
                  <c:v>1.2782324058919803</c:v>
                </c:pt>
                <c:pt idx="10387">
                  <c:v>1.2781093569503272</c:v>
                </c:pt>
                <c:pt idx="10388">
                  <c:v>1.2779863316969873</c:v>
                </c:pt>
                <c:pt idx="10389">
                  <c:v>1.2778633301251203</c:v>
                </c:pt>
                <c:pt idx="10390">
                  <c:v>1.2777403522278896</c:v>
                </c:pt>
                <c:pt idx="10391">
                  <c:v>1.2776173979984604</c:v>
                </c:pt>
                <c:pt idx="10392">
                  <c:v>1.2774944674300011</c:v>
                </c:pt>
                <c:pt idx="10393">
                  <c:v>1.2773715605156821</c:v>
                </c:pt>
                <c:pt idx="10394">
                  <c:v>1.2772486772486773</c:v>
                </c:pt>
                <c:pt idx="10395">
                  <c:v>1.2771258176221623</c:v>
                </c:pt>
                <c:pt idx="10396">
                  <c:v>1.2770029816293162</c:v>
                </c:pt>
                <c:pt idx="10397">
                  <c:v>1.2768801692633198</c:v>
                </c:pt>
                <c:pt idx="10398">
                  <c:v>1.2767573805173575</c:v>
                </c:pt>
                <c:pt idx="10399">
                  <c:v>1.2766346153846153</c:v>
                </c:pt>
                <c:pt idx="10400">
                  <c:v>1.2765118738582828</c:v>
                </c:pt>
                <c:pt idx="10401">
                  <c:v>1.2763891559315517</c:v>
                </c:pt>
                <c:pt idx="10402">
                  <c:v>1.276266461597616</c:v>
                </c:pt>
                <c:pt idx="10403">
                  <c:v>1.2761437908496731</c:v>
                </c:pt>
                <c:pt idx="10404">
                  <c:v>1.2760211436809226</c:v>
                </c:pt>
                <c:pt idx="10405">
                  <c:v>1.2758985200845665</c:v>
                </c:pt>
                <c:pt idx="10406">
                  <c:v>1.2757759200538099</c:v>
                </c:pt>
                <c:pt idx="10407">
                  <c:v>1.27565334358186</c:v>
                </c:pt>
                <c:pt idx="10408">
                  <c:v>1.2755307906619271</c:v>
                </c:pt>
                <c:pt idx="10409">
                  <c:v>1.2754082612872237</c:v>
                </c:pt>
                <c:pt idx="10410">
                  <c:v>1.2752857554509653</c:v>
                </c:pt>
                <c:pt idx="10411">
                  <c:v>1.2751632731463696</c:v>
                </c:pt>
                <c:pt idx="10412">
                  <c:v>1.2750408143666572</c:v>
                </c:pt>
                <c:pt idx="10413">
                  <c:v>1.2749183791050509</c:v>
                </c:pt>
                <c:pt idx="10414">
                  <c:v>1.2747959673547768</c:v>
                </c:pt>
                <c:pt idx="10415">
                  <c:v>1.2746735791090629</c:v>
                </c:pt>
                <c:pt idx="10416">
                  <c:v>1.2745512143611404</c:v>
                </c:pt>
                <c:pt idx="10417">
                  <c:v>1.2744288731042426</c:v>
                </c:pt>
                <c:pt idx="10418">
                  <c:v>1.2743065553316058</c:v>
                </c:pt>
                <c:pt idx="10419">
                  <c:v>1.2741842610364684</c:v>
                </c:pt>
                <c:pt idx="10420">
                  <c:v>1.2740619902120718</c:v>
                </c:pt>
                <c:pt idx="10421">
                  <c:v>1.2739397428516599</c:v>
                </c:pt>
                <c:pt idx="10422">
                  <c:v>1.2738175189484793</c:v>
                </c:pt>
                <c:pt idx="10423">
                  <c:v>1.2736953184957789</c:v>
                </c:pt>
                <c:pt idx="10424">
                  <c:v>1.2735731414868106</c:v>
                </c:pt>
                <c:pt idx="10425">
                  <c:v>1.2734509879148284</c:v>
                </c:pt>
                <c:pt idx="10426">
                  <c:v>1.273328857773089</c:v>
                </c:pt>
                <c:pt idx="10427">
                  <c:v>1.2732067510548524</c:v>
                </c:pt>
                <c:pt idx="10428">
                  <c:v>1.27308466775338</c:v>
                </c:pt>
                <c:pt idx="10429">
                  <c:v>1.2729626078619367</c:v>
                </c:pt>
                <c:pt idx="10430">
                  <c:v>1.2728405713737896</c:v>
                </c:pt>
                <c:pt idx="10431">
                  <c:v>1.2727185582822085</c:v>
                </c:pt>
                <c:pt idx="10432">
                  <c:v>1.2725965685804659</c:v>
                </c:pt>
                <c:pt idx="10433">
                  <c:v>1.2724746022618363</c:v>
                </c:pt>
                <c:pt idx="10434">
                  <c:v>1.2723526593195975</c:v>
                </c:pt>
                <c:pt idx="10435">
                  <c:v>1.2722307397470296</c:v>
                </c:pt>
                <c:pt idx="10436">
                  <c:v>1.272108843537415</c:v>
                </c:pt>
                <c:pt idx="10437">
                  <c:v>1.271986970684039</c:v>
                </c:pt>
                <c:pt idx="10438">
                  <c:v>1.2718651211801897</c:v>
                </c:pt>
                <c:pt idx="10439">
                  <c:v>1.2717432950191572</c:v>
                </c:pt>
                <c:pt idx="10440">
                  <c:v>1.2716214921942344</c:v>
                </c:pt>
                <c:pt idx="10441">
                  <c:v>1.2714997126987166</c:v>
                </c:pt>
                <c:pt idx="10442">
                  <c:v>1.2713779565259025</c:v>
                </c:pt>
                <c:pt idx="10443">
                  <c:v>1.2712562236690923</c:v>
                </c:pt>
                <c:pt idx="10444">
                  <c:v>1.2711345141215893</c:v>
                </c:pt>
                <c:pt idx="10445">
                  <c:v>1.2710128278766992</c:v>
                </c:pt>
                <c:pt idx="10446">
                  <c:v>1.2708911649277304</c:v>
                </c:pt>
                <c:pt idx="10447">
                  <c:v>1.2707695252679938</c:v>
                </c:pt>
                <c:pt idx="10448">
                  <c:v>1.2706479088908029</c:v>
                </c:pt>
                <c:pt idx="10449">
                  <c:v>1.2705263157894737</c:v>
                </c:pt>
                <c:pt idx="10450">
                  <c:v>1.2704047459573247</c:v>
                </c:pt>
                <c:pt idx="10451">
                  <c:v>1.2702831993876771</c:v>
                </c:pt>
                <c:pt idx="10452">
                  <c:v>1.2701616760738543</c:v>
                </c:pt>
                <c:pt idx="10453">
                  <c:v>1.2700401760091831</c:v>
                </c:pt>
                <c:pt idx="10454">
                  <c:v>1.269918699186992</c:v>
                </c:pt>
                <c:pt idx="10455">
                  <c:v>1.2697972456006121</c:v>
                </c:pt>
                <c:pt idx="10456">
                  <c:v>1.2696758152433776</c:v>
                </c:pt>
                <c:pt idx="10457">
                  <c:v>1.269554408108625</c:v>
                </c:pt>
                <c:pt idx="10458">
                  <c:v>1.2694330241896932</c:v>
                </c:pt>
                <c:pt idx="10459">
                  <c:v>1.2693116634799235</c:v>
                </c:pt>
                <c:pt idx="10460">
                  <c:v>1.2691903259726605</c:v>
                </c:pt>
                <c:pt idx="10461">
                  <c:v>1.2690690116612502</c:v>
                </c:pt>
                <c:pt idx="10462">
                  <c:v>1.2689477205390423</c:v>
                </c:pt>
                <c:pt idx="10463">
                  <c:v>1.2688264525993884</c:v>
                </c:pt>
                <c:pt idx="10464">
                  <c:v>1.2687052078356427</c:v>
                </c:pt>
                <c:pt idx="10465">
                  <c:v>1.2685839862411619</c:v>
                </c:pt>
                <c:pt idx="10466">
                  <c:v>1.2684627878093053</c:v>
                </c:pt>
                <c:pt idx="10467">
                  <c:v>1.2683416125334352</c:v>
                </c:pt>
                <c:pt idx="10468">
                  <c:v>1.2682204604069156</c:v>
                </c:pt>
                <c:pt idx="10469">
                  <c:v>1.2680993314231137</c:v>
                </c:pt>
                <c:pt idx="10470">
                  <c:v>1.2679782255753986</c:v>
                </c:pt>
                <c:pt idx="10471">
                  <c:v>1.2678571428571428</c:v>
                </c:pt>
                <c:pt idx="10472">
                  <c:v>1.2677360832617206</c:v>
                </c:pt>
                <c:pt idx="10473">
                  <c:v>1.2676150467825091</c:v>
                </c:pt>
                <c:pt idx="10474">
                  <c:v>1.2674940334128879</c:v>
                </c:pt>
                <c:pt idx="10475">
                  <c:v>1.2673730431462391</c:v>
                </c:pt>
                <c:pt idx="10476">
                  <c:v>1.2672520759759474</c:v>
                </c:pt>
                <c:pt idx="10477">
                  <c:v>1.2671311318953999</c:v>
                </c:pt>
                <c:pt idx="10478">
                  <c:v>1.2670102108979864</c:v>
                </c:pt>
                <c:pt idx="10479">
                  <c:v>1.2668893129770993</c:v>
                </c:pt>
                <c:pt idx="10480">
                  <c:v>1.266768438126133</c:v>
                </c:pt>
                <c:pt idx="10481">
                  <c:v>1.266647586338485</c:v>
                </c:pt>
                <c:pt idx="10482">
                  <c:v>1.2665267576075552</c:v>
                </c:pt>
                <c:pt idx="10483">
                  <c:v>1.2664059519267454</c:v>
                </c:pt>
                <c:pt idx="10484">
                  <c:v>1.2662851692894612</c:v>
                </c:pt>
                <c:pt idx="10485">
                  <c:v>1.2661644096891094</c:v>
                </c:pt>
                <c:pt idx="10486">
                  <c:v>1.2660436731190998</c:v>
                </c:pt>
                <c:pt idx="10487">
                  <c:v>1.2659229595728452</c:v>
                </c:pt>
                <c:pt idx="10488">
                  <c:v>1.26580226904376</c:v>
                </c:pt>
                <c:pt idx="10489">
                  <c:v>1.2656816015252621</c:v>
                </c:pt>
                <c:pt idx="10490">
                  <c:v>1.2655609570107711</c:v>
                </c:pt>
                <c:pt idx="10491">
                  <c:v>1.2654403354937096</c:v>
                </c:pt>
                <c:pt idx="10492">
                  <c:v>1.2653197369675022</c:v>
                </c:pt>
                <c:pt idx="10493">
                  <c:v>1.2651991614255764</c:v>
                </c:pt>
                <c:pt idx="10494">
                  <c:v>1.2650786088613626</c:v>
                </c:pt>
                <c:pt idx="10495">
                  <c:v>1.2649580792682926</c:v>
                </c:pt>
                <c:pt idx="10496">
                  <c:v>1.2648375726398018</c:v>
                </c:pt>
                <c:pt idx="10497">
                  <c:v>1.2647170889693276</c:v>
                </c:pt>
                <c:pt idx="10498">
                  <c:v>1.2645966282503096</c:v>
                </c:pt>
                <c:pt idx="10499">
                  <c:v>1.2644761904761905</c:v>
                </c:pt>
                <c:pt idx="10500">
                  <c:v>1.2643557756404151</c:v>
                </c:pt>
                <c:pt idx="10501">
                  <c:v>1.2642353837364311</c:v>
                </c:pt>
                <c:pt idx="10502">
                  <c:v>1.2641150147576883</c:v>
                </c:pt>
                <c:pt idx="10503">
                  <c:v>1.2639946686976391</c:v>
                </c:pt>
                <c:pt idx="10504">
                  <c:v>1.2638743455497383</c:v>
                </c:pt>
                <c:pt idx="10505">
                  <c:v>1.2637540453074434</c:v>
                </c:pt>
                <c:pt idx="10506">
                  <c:v>1.2636337679642142</c:v>
                </c:pt>
                <c:pt idx="10507">
                  <c:v>1.2635135135135136</c:v>
                </c:pt>
                <c:pt idx="10508">
                  <c:v>1.2633932819488058</c:v>
                </c:pt>
                <c:pt idx="10509">
                  <c:v>1.2632730732635584</c:v>
                </c:pt>
                <c:pt idx="10510">
                  <c:v>1.2631528874512417</c:v>
                </c:pt>
                <c:pt idx="10511">
                  <c:v>1.2630327245053272</c:v>
                </c:pt>
                <c:pt idx="10512">
                  <c:v>1.2629125844192903</c:v>
                </c:pt>
                <c:pt idx="10513">
                  <c:v>1.2627924671866084</c:v>
                </c:pt>
                <c:pt idx="10514">
                  <c:v>1.2626723728007607</c:v>
                </c:pt>
                <c:pt idx="10515">
                  <c:v>1.2625523012552302</c:v>
                </c:pt>
                <c:pt idx="10516">
                  <c:v>1.262432252543501</c:v>
                </c:pt>
                <c:pt idx="10517">
                  <c:v>1.2623122266590607</c:v>
                </c:pt>
                <c:pt idx="10518">
                  <c:v>1.2621922235953988</c:v>
                </c:pt>
                <c:pt idx="10519">
                  <c:v>1.2620722433460076</c:v>
                </c:pt>
                <c:pt idx="10520">
                  <c:v>1.2619522859043817</c:v>
                </c:pt>
                <c:pt idx="10521">
                  <c:v>1.2618323512640182</c:v>
                </c:pt>
                <c:pt idx="10522">
                  <c:v>1.2617124394184167</c:v>
                </c:pt>
                <c:pt idx="10523">
                  <c:v>1.2615925503610794</c:v>
                </c:pt>
                <c:pt idx="10524">
                  <c:v>1.2614726840855106</c:v>
                </c:pt>
                <c:pt idx="10525">
                  <c:v>1.2613528405852175</c:v>
                </c:pt>
                <c:pt idx="10526">
                  <c:v>1.2612330198537096</c:v>
                </c:pt>
                <c:pt idx="10527">
                  <c:v>1.2611132218844985</c:v>
                </c:pt>
                <c:pt idx="10528">
                  <c:v>1.2609934466710988</c:v>
                </c:pt>
                <c:pt idx="10529">
                  <c:v>1.2608736942070276</c:v>
                </c:pt>
                <c:pt idx="10530">
                  <c:v>1.2607539644858039</c:v>
                </c:pt>
                <c:pt idx="10531">
                  <c:v>1.2606342575009495</c:v>
                </c:pt>
                <c:pt idx="10532">
                  <c:v>1.2605145732459888</c:v>
                </c:pt>
                <c:pt idx="10533">
                  <c:v>1.2603949117144484</c:v>
                </c:pt>
                <c:pt idx="10534">
                  <c:v>1.2602752728998576</c:v>
                </c:pt>
                <c:pt idx="10535">
                  <c:v>1.2601556567957479</c:v>
                </c:pt>
                <c:pt idx="10536">
                  <c:v>1.2600360633956533</c:v>
                </c:pt>
                <c:pt idx="10537">
                  <c:v>1.2599164926931106</c:v>
                </c:pt>
                <c:pt idx="10538">
                  <c:v>1.2597969446816586</c:v>
                </c:pt>
                <c:pt idx="10539">
                  <c:v>1.2596774193548388</c:v>
                </c:pt>
                <c:pt idx="10540">
                  <c:v>1.2595579167061948</c:v>
                </c:pt>
                <c:pt idx="10541">
                  <c:v>1.2594384367292735</c:v>
                </c:pt>
                <c:pt idx="10542">
                  <c:v>1.2593189794176232</c:v>
                </c:pt>
                <c:pt idx="10543">
                  <c:v>1.2591995447647952</c:v>
                </c:pt>
                <c:pt idx="10544">
                  <c:v>1.2590801327643433</c:v>
                </c:pt>
                <c:pt idx="10545">
                  <c:v>1.2589607434098236</c:v>
                </c:pt>
                <c:pt idx="10546">
                  <c:v>1.2588413766947948</c:v>
                </c:pt>
                <c:pt idx="10547">
                  <c:v>1.2587220326128177</c:v>
                </c:pt>
                <c:pt idx="10548">
                  <c:v>1.2586027111574556</c:v>
                </c:pt>
                <c:pt idx="10549">
                  <c:v>1.2584834123222748</c:v>
                </c:pt>
                <c:pt idx="10550">
                  <c:v>1.2583641361008435</c:v>
                </c:pt>
                <c:pt idx="10551">
                  <c:v>1.2582448824867323</c:v>
                </c:pt>
                <c:pt idx="10552">
                  <c:v>1.2581256514735146</c:v>
                </c:pt>
                <c:pt idx="10553">
                  <c:v>1.2580064430547659</c:v>
                </c:pt>
                <c:pt idx="10554">
                  <c:v>1.2578872572240645</c:v>
                </c:pt>
                <c:pt idx="10555">
                  <c:v>1.2577680939749905</c:v>
                </c:pt>
                <c:pt idx="10556">
                  <c:v>1.2576489533011272</c:v>
                </c:pt>
                <c:pt idx="10557">
                  <c:v>1.2575298351960598</c:v>
                </c:pt>
                <c:pt idx="10558">
                  <c:v>1.2574107396533762</c:v>
                </c:pt>
                <c:pt idx="10559">
                  <c:v>1.2572916666666667</c:v>
                </c:pt>
                <c:pt idx="10560">
                  <c:v>1.2571726162295238</c:v>
                </c:pt>
                <c:pt idx="10561">
                  <c:v>1.2570535883355425</c:v>
                </c:pt>
                <c:pt idx="10562">
                  <c:v>1.2569345829783205</c:v>
                </c:pt>
                <c:pt idx="10563">
                  <c:v>1.2568156001514579</c:v>
                </c:pt>
                <c:pt idx="10564">
                  <c:v>1.2566966398485566</c:v>
                </c:pt>
                <c:pt idx="10565">
                  <c:v>1.2565777020632216</c:v>
                </c:pt>
                <c:pt idx="10566">
                  <c:v>1.2564587867890602</c:v>
                </c:pt>
                <c:pt idx="10567">
                  <c:v>1.2563398940196822</c:v>
                </c:pt>
                <c:pt idx="10568">
                  <c:v>1.256221023748699</c:v>
                </c:pt>
                <c:pt idx="10569">
                  <c:v>1.2561021759697257</c:v>
                </c:pt>
                <c:pt idx="10570">
                  <c:v>1.2559833506763787</c:v>
                </c:pt>
                <c:pt idx="10571">
                  <c:v>1.2558645478622776</c:v>
                </c:pt>
                <c:pt idx="10572">
                  <c:v>1.2557457675210442</c:v>
                </c:pt>
                <c:pt idx="10573">
                  <c:v>1.2556270096463023</c:v>
                </c:pt>
                <c:pt idx="10574">
                  <c:v>1.2555082742316785</c:v>
                </c:pt>
                <c:pt idx="10575">
                  <c:v>1.2553895612708019</c:v>
                </c:pt>
                <c:pt idx="10576">
                  <c:v>1.2552708707573035</c:v>
                </c:pt>
                <c:pt idx="10577">
                  <c:v>1.2551522026848176</c:v>
                </c:pt>
                <c:pt idx="10578">
                  <c:v>1.2550335570469799</c:v>
                </c:pt>
                <c:pt idx="10579">
                  <c:v>1.254914933837429</c:v>
                </c:pt>
                <c:pt idx="10580">
                  <c:v>1.2547963330498062</c:v>
                </c:pt>
                <c:pt idx="10581">
                  <c:v>1.2546777546777548</c:v>
                </c:pt>
                <c:pt idx="10582">
                  <c:v>1.2545591987149201</c:v>
                </c:pt>
                <c:pt idx="10583">
                  <c:v>1.2544406651549509</c:v>
                </c:pt>
                <c:pt idx="10584">
                  <c:v>1.2543221539914975</c:v>
                </c:pt>
                <c:pt idx="10585">
                  <c:v>1.2542036652182127</c:v>
                </c:pt>
                <c:pt idx="10586">
                  <c:v>1.2540851988287522</c:v>
                </c:pt>
                <c:pt idx="10587">
                  <c:v>1.2539667548167737</c:v>
                </c:pt>
                <c:pt idx="10588">
                  <c:v>1.2538483331759374</c:v>
                </c:pt>
                <c:pt idx="10589">
                  <c:v>1.2537299338999055</c:v>
                </c:pt>
                <c:pt idx="10590">
                  <c:v>1.2536115569823434</c:v>
                </c:pt>
                <c:pt idx="10591">
                  <c:v>1.2534932024169185</c:v>
                </c:pt>
                <c:pt idx="10592">
                  <c:v>1.2533748701973002</c:v>
                </c:pt>
                <c:pt idx="10593">
                  <c:v>1.2532565603171606</c:v>
                </c:pt>
                <c:pt idx="10594">
                  <c:v>1.2531382727701745</c:v>
                </c:pt>
                <c:pt idx="10595">
                  <c:v>1.2530200075500189</c:v>
                </c:pt>
                <c:pt idx="10596">
                  <c:v>1.2529017646503728</c:v>
                </c:pt>
                <c:pt idx="10597">
                  <c:v>1.252783544064918</c:v>
                </c:pt>
                <c:pt idx="10598">
                  <c:v>1.2526653457873385</c:v>
                </c:pt>
                <c:pt idx="10599">
                  <c:v>1.2525471698113209</c:v>
                </c:pt>
                <c:pt idx="10600">
                  <c:v>1.2524290161305538</c:v>
                </c:pt>
                <c:pt idx="10601">
                  <c:v>1.2523108847387285</c:v>
                </c:pt>
                <c:pt idx="10602">
                  <c:v>1.2521927756295388</c:v>
                </c:pt>
                <c:pt idx="10603">
                  <c:v>1.2520746887966805</c:v>
                </c:pt>
                <c:pt idx="10604">
                  <c:v>1.251956624233852</c:v>
                </c:pt>
                <c:pt idx="10605">
                  <c:v>1.2518385819347539</c:v>
                </c:pt>
                <c:pt idx="10606">
                  <c:v>1.2517205618930896</c:v>
                </c:pt>
                <c:pt idx="10607">
                  <c:v>1.2516025641025641</c:v>
                </c:pt>
                <c:pt idx="10608">
                  <c:v>1.2514845885568857</c:v>
                </c:pt>
                <c:pt idx="10609">
                  <c:v>1.2513666352497643</c:v>
                </c:pt>
                <c:pt idx="10610">
                  <c:v>1.2512487041749127</c:v>
                </c:pt>
                <c:pt idx="10611">
                  <c:v>1.251130795326046</c:v>
                </c:pt>
                <c:pt idx="10612">
                  <c:v>1.2510129086968811</c:v>
                </c:pt>
                <c:pt idx="10613">
                  <c:v>1.2508950442811382</c:v>
                </c:pt>
                <c:pt idx="10614">
                  <c:v>1.250777202072539</c:v>
                </c:pt>
                <c:pt idx="10615">
                  <c:v>1.2506593820648078</c:v>
                </c:pt>
                <c:pt idx="10616">
                  <c:v>1.2505415842516718</c:v>
                </c:pt>
                <c:pt idx="10617">
                  <c:v>1.25042380862686</c:v>
                </c:pt>
                <c:pt idx="10618">
                  <c:v>1.2503060551841039</c:v>
                </c:pt>
                <c:pt idx="10619">
                  <c:v>1.2501883239171374</c:v>
                </c:pt>
                <c:pt idx="10620">
                  <c:v>1.2500706148196967</c:v>
                </c:pt>
                <c:pt idx="10621">
                  <c:v>1.2499529278855206</c:v>
                </c:pt>
                <c:pt idx="10622">
                  <c:v>1.2498352631083498</c:v>
                </c:pt>
                <c:pt idx="10623">
                  <c:v>1.2497176204819278</c:v>
                </c:pt>
                <c:pt idx="10624">
                  <c:v>1.2496</c:v>
                </c:pt>
                <c:pt idx="10625">
                  <c:v>1.2494824016563146</c:v>
                </c:pt>
                <c:pt idx="10626">
                  <c:v>1.2493648254446221</c:v>
                </c:pt>
                <c:pt idx="10627">
                  <c:v>1.2492472713586753</c:v>
                </c:pt>
                <c:pt idx="10628">
                  <c:v>1.2491297393922287</c:v>
                </c:pt>
                <c:pt idx="10629">
                  <c:v>1.2490122295390405</c:v>
                </c:pt>
                <c:pt idx="10630">
                  <c:v>1.24889474179287</c:v>
                </c:pt>
                <c:pt idx="10631">
                  <c:v>1.2487772761474794</c:v>
                </c:pt>
                <c:pt idx="10632">
                  <c:v>1.2486598325966332</c:v>
                </c:pt>
                <c:pt idx="10633">
                  <c:v>1.2485424111340981</c:v>
                </c:pt>
                <c:pt idx="10634">
                  <c:v>1.2484250117536437</c:v>
                </c:pt>
                <c:pt idx="10635">
                  <c:v>1.2483076344490409</c:v>
                </c:pt>
                <c:pt idx="10636">
                  <c:v>1.2481902792140642</c:v>
                </c:pt>
                <c:pt idx="10637">
                  <c:v>1.2480729460424891</c:v>
                </c:pt>
                <c:pt idx="10638">
                  <c:v>1.2479556349280947</c:v>
                </c:pt>
                <c:pt idx="10639">
                  <c:v>1.2478383458646616</c:v>
                </c:pt>
                <c:pt idx="10640">
                  <c:v>1.2477210788459732</c:v>
                </c:pt>
                <c:pt idx="10641">
                  <c:v>1.2476038338658146</c:v>
                </c:pt>
                <c:pt idx="10642">
                  <c:v>1.2474866109179743</c:v>
                </c:pt>
                <c:pt idx="10643">
                  <c:v>1.247369409996242</c:v>
                </c:pt>
                <c:pt idx="10644">
                  <c:v>1.2472522310944105</c:v>
                </c:pt>
                <c:pt idx="10645">
                  <c:v>1.2471350742062746</c:v>
                </c:pt>
                <c:pt idx="10646">
                  <c:v>1.2470179393256315</c:v>
                </c:pt>
                <c:pt idx="10647">
                  <c:v>1.2469008264462811</c:v>
                </c:pt>
                <c:pt idx="10648">
                  <c:v>1.2467837355620246</c:v>
                </c:pt>
                <c:pt idx="10649">
                  <c:v>1.2466666666666666</c:v>
                </c:pt>
                <c:pt idx="10650">
                  <c:v>1.2465496197540138</c:v>
                </c:pt>
                <c:pt idx="10651">
                  <c:v>1.2464325948178745</c:v>
                </c:pt>
                <c:pt idx="10652">
                  <c:v>1.2463155918520605</c:v>
                </c:pt>
                <c:pt idx="10653">
                  <c:v>1.2461986108503849</c:v>
                </c:pt>
                <c:pt idx="10654">
                  <c:v>1.2460816518066635</c:v>
                </c:pt>
                <c:pt idx="10655">
                  <c:v>1.2459647147147148</c:v>
                </c:pt>
                <c:pt idx="10656">
                  <c:v>1.2458477995683588</c:v>
                </c:pt>
                <c:pt idx="10657">
                  <c:v>1.2457309063614186</c:v>
                </c:pt>
                <c:pt idx="10658">
                  <c:v>1.2456140350877194</c:v>
                </c:pt>
                <c:pt idx="10659">
                  <c:v>1.2454971857410881</c:v>
                </c:pt>
                <c:pt idx="10660">
                  <c:v>1.2453803583153551</c:v>
                </c:pt>
                <c:pt idx="10661">
                  <c:v>1.2452635528043519</c:v>
                </c:pt>
                <c:pt idx="10662">
                  <c:v>1.2451467692019131</c:v>
                </c:pt>
                <c:pt idx="10663">
                  <c:v>1.2450300075018754</c:v>
                </c:pt>
                <c:pt idx="10664">
                  <c:v>1.2449132676980779</c:v>
                </c:pt>
                <c:pt idx="10665">
                  <c:v>1.2447965497843616</c:v>
                </c:pt>
                <c:pt idx="10666">
                  <c:v>1.2446798537545702</c:v>
                </c:pt>
                <c:pt idx="10667">
                  <c:v>1.2445631796025496</c:v>
                </c:pt>
                <c:pt idx="10668">
                  <c:v>1.2444465273221483</c:v>
                </c:pt>
                <c:pt idx="10669">
                  <c:v>1.2443298969072165</c:v>
                </c:pt>
                <c:pt idx="10670">
                  <c:v>1.244213288351607</c:v>
                </c:pt>
                <c:pt idx="10671">
                  <c:v>1.2440967016491755</c:v>
                </c:pt>
                <c:pt idx="10672">
                  <c:v>1.2439801367937786</c:v>
                </c:pt>
                <c:pt idx="10673">
                  <c:v>1.2438635937792768</c:v>
                </c:pt>
                <c:pt idx="10674">
                  <c:v>1.2437470725995317</c:v>
                </c:pt>
                <c:pt idx="10675">
                  <c:v>1.2436305732484076</c:v>
                </c:pt>
                <c:pt idx="10676">
                  <c:v>1.2435140957197715</c:v>
                </c:pt>
                <c:pt idx="10677">
                  <c:v>1.243397640007492</c:v>
                </c:pt>
                <c:pt idx="10678">
                  <c:v>1.2432812061054406</c:v>
                </c:pt>
                <c:pt idx="10679">
                  <c:v>1.2431647940074906</c:v>
                </c:pt>
                <c:pt idx="10680">
                  <c:v>1.243048403707518</c:v>
                </c:pt>
                <c:pt idx="10681">
                  <c:v>1.2429320351994009</c:v>
                </c:pt>
                <c:pt idx="10682">
                  <c:v>1.2428156884770196</c:v>
                </c:pt>
                <c:pt idx="10683">
                  <c:v>1.2426993635342569</c:v>
                </c:pt>
                <c:pt idx="10684">
                  <c:v>1.2425830603649977</c:v>
                </c:pt>
                <c:pt idx="10685">
                  <c:v>1.2424667789631294</c:v>
                </c:pt>
                <c:pt idx="10686">
                  <c:v>1.2423505193225415</c:v>
                </c:pt>
                <c:pt idx="10687">
                  <c:v>1.2422342814371257</c:v>
                </c:pt>
                <c:pt idx="10688">
                  <c:v>1.2421180653007764</c:v>
                </c:pt>
                <c:pt idx="10689">
                  <c:v>1.2420018709073901</c:v>
                </c:pt>
                <c:pt idx="10690">
                  <c:v>1.2418856982508653</c:v>
                </c:pt>
                <c:pt idx="10691">
                  <c:v>1.2417695473251029</c:v>
                </c:pt>
                <c:pt idx="10692">
                  <c:v>1.2416534181240064</c:v>
                </c:pt>
                <c:pt idx="10693">
                  <c:v>1.2415373106414811</c:v>
                </c:pt>
                <c:pt idx="10694">
                  <c:v>1.2414212248714354</c:v>
                </c:pt>
                <c:pt idx="10695">
                  <c:v>1.2413051608077785</c:v>
                </c:pt>
                <c:pt idx="10696">
                  <c:v>1.2411891184444237</c:v>
                </c:pt>
                <c:pt idx="10697">
                  <c:v>1.2410730977752851</c:v>
                </c:pt>
                <c:pt idx="10698">
                  <c:v>1.2409570987942797</c:v>
                </c:pt>
                <c:pt idx="10699">
                  <c:v>1.240841121495327</c:v>
                </c:pt>
                <c:pt idx="10700">
                  <c:v>1.2407251658723484</c:v>
                </c:pt>
                <c:pt idx="10701">
                  <c:v>1.2406092319192674</c:v>
                </c:pt>
                <c:pt idx="10702">
                  <c:v>1.2404933196300103</c:v>
                </c:pt>
                <c:pt idx="10703">
                  <c:v>1.2403774289985052</c:v>
                </c:pt>
                <c:pt idx="10704">
                  <c:v>1.2402615600186828</c:v>
                </c:pt>
                <c:pt idx="10705">
                  <c:v>1.2401457126844759</c:v>
                </c:pt>
                <c:pt idx="10706">
                  <c:v>1.2400298869898196</c:v>
                </c:pt>
                <c:pt idx="10707">
                  <c:v>1.2399140829286515</c:v>
                </c:pt>
                <c:pt idx="10708">
                  <c:v>1.2397983004949109</c:v>
                </c:pt>
                <c:pt idx="10709">
                  <c:v>1.2396825396825397</c:v>
                </c:pt>
                <c:pt idx="10710">
                  <c:v>1.2395668004854823</c:v>
                </c:pt>
                <c:pt idx="10711">
                  <c:v>1.2394510828976848</c:v>
                </c:pt>
                <c:pt idx="10712">
                  <c:v>1.2393353869130963</c:v>
                </c:pt>
                <c:pt idx="10713">
                  <c:v>1.2392197125256674</c:v>
                </c:pt>
                <c:pt idx="10714">
                  <c:v>1.2391040597293514</c:v>
                </c:pt>
                <c:pt idx="10715">
                  <c:v>1.2389884285181039</c:v>
                </c:pt>
                <c:pt idx="10716">
                  <c:v>1.2388728188858822</c:v>
                </c:pt>
                <c:pt idx="10717">
                  <c:v>1.2387572308266468</c:v>
                </c:pt>
                <c:pt idx="10718">
                  <c:v>1.2386416643343596</c:v>
                </c:pt>
                <c:pt idx="10719">
                  <c:v>1.2385261194029851</c:v>
                </c:pt>
                <c:pt idx="10720">
                  <c:v>1.2384105960264902</c:v>
                </c:pt>
                <c:pt idx="10721">
                  <c:v>1.2382950941988435</c:v>
                </c:pt>
                <c:pt idx="10722">
                  <c:v>1.2381796139140167</c:v>
                </c:pt>
                <c:pt idx="10723">
                  <c:v>1.2380641551659828</c:v>
                </c:pt>
                <c:pt idx="10724">
                  <c:v>1.2379487179487179</c:v>
                </c:pt>
                <c:pt idx="10725">
                  <c:v>1.2378333022561998</c:v>
                </c:pt>
                <c:pt idx="10726">
                  <c:v>1.2377179080824088</c:v>
                </c:pt>
                <c:pt idx="10727">
                  <c:v>1.2376025354213274</c:v>
                </c:pt>
                <c:pt idx="10728">
                  <c:v>1.2374871842669402</c:v>
                </c:pt>
                <c:pt idx="10729">
                  <c:v>1.237371854613234</c:v>
                </c:pt>
                <c:pt idx="10730">
                  <c:v>1.237256546454198</c:v>
                </c:pt>
                <c:pt idx="10731">
                  <c:v>1.2371412597838241</c:v>
                </c:pt>
                <c:pt idx="10732">
                  <c:v>1.2370259945961055</c:v>
                </c:pt>
                <c:pt idx="10733">
                  <c:v>1.2369107508850381</c:v>
                </c:pt>
                <c:pt idx="10734">
                  <c:v>1.2367955286446204</c:v>
                </c:pt>
                <c:pt idx="10735">
                  <c:v>1.2366803278688525</c:v>
                </c:pt>
                <c:pt idx="10736">
                  <c:v>1.236565148551737</c:v>
                </c:pt>
                <c:pt idx="10737">
                  <c:v>1.2364499906872788</c:v>
                </c:pt>
                <c:pt idx="10738">
                  <c:v>1.236334854269485</c:v>
                </c:pt>
                <c:pt idx="10739">
                  <c:v>1.2362197392923651</c:v>
                </c:pt>
                <c:pt idx="10740">
                  <c:v>1.2361046457499301</c:v>
                </c:pt>
                <c:pt idx="10741">
                  <c:v>1.2359895736361943</c:v>
                </c:pt>
                <c:pt idx="10742">
                  <c:v>1.2358745229451735</c:v>
                </c:pt>
                <c:pt idx="10743">
                  <c:v>1.235759493670886</c:v>
                </c:pt>
                <c:pt idx="10744">
                  <c:v>1.2356444858073523</c:v>
                </c:pt>
                <c:pt idx="10745">
                  <c:v>1.2355294993485948</c:v>
                </c:pt>
                <c:pt idx="10746">
                  <c:v>1.2354145342886387</c:v>
                </c:pt>
                <c:pt idx="10747">
                  <c:v>1.235299590621511</c:v>
                </c:pt>
                <c:pt idx="10748">
                  <c:v>1.2351846683412411</c:v>
                </c:pt>
                <c:pt idx="10749">
                  <c:v>1.2350697674418605</c:v>
                </c:pt>
                <c:pt idx="10750">
                  <c:v>1.234954887917403</c:v>
                </c:pt>
                <c:pt idx="10751">
                  <c:v>1.2348400297619047</c:v>
                </c:pt>
                <c:pt idx="10752">
                  <c:v>1.2347251929694039</c:v>
                </c:pt>
                <c:pt idx="10753">
                  <c:v>1.2346103775339408</c:v>
                </c:pt>
                <c:pt idx="10754">
                  <c:v>1.2344955834495583</c:v>
                </c:pt>
                <c:pt idx="10755">
                  <c:v>1.2343808107103011</c:v>
                </c:pt>
                <c:pt idx="10756">
                  <c:v>1.2342660593102166</c:v>
                </c:pt>
                <c:pt idx="10757">
                  <c:v>1.2341513292433537</c:v>
                </c:pt>
                <c:pt idx="10758">
                  <c:v>1.2340366205037643</c:v>
                </c:pt>
                <c:pt idx="10759">
                  <c:v>1.2339219330855018</c:v>
                </c:pt>
                <c:pt idx="10760">
                  <c:v>1.2338072669826223</c:v>
                </c:pt>
                <c:pt idx="10761">
                  <c:v>1.2336926221891842</c:v>
                </c:pt>
                <c:pt idx="10762">
                  <c:v>1.2335779986992474</c:v>
                </c:pt>
                <c:pt idx="10763">
                  <c:v>1.2334633965068749</c:v>
                </c:pt>
                <c:pt idx="10764">
                  <c:v>1.233348815606131</c:v>
                </c:pt>
                <c:pt idx="10765">
                  <c:v>1.2332342559910829</c:v>
                </c:pt>
                <c:pt idx="10766">
                  <c:v>1.2331197176558002</c:v>
                </c:pt>
                <c:pt idx="10767">
                  <c:v>1.2330052005943537</c:v>
                </c:pt>
                <c:pt idx="10768">
                  <c:v>1.2328907048008171</c:v>
                </c:pt>
                <c:pt idx="10769">
                  <c:v>1.2327762302692664</c:v>
                </c:pt>
                <c:pt idx="10770">
                  <c:v>1.2326617769937795</c:v>
                </c:pt>
                <c:pt idx="10771">
                  <c:v>1.2325473449684368</c:v>
                </c:pt>
                <c:pt idx="10772">
                  <c:v>1.2324329341873201</c:v>
                </c:pt>
                <c:pt idx="10773">
                  <c:v>1.2323185446445146</c:v>
                </c:pt>
                <c:pt idx="10774">
                  <c:v>1.2322041763341067</c:v>
                </c:pt>
                <c:pt idx="10775">
                  <c:v>1.2320898292501856</c:v>
                </c:pt>
                <c:pt idx="10776">
                  <c:v>1.2319755033868423</c:v>
                </c:pt>
                <c:pt idx="10777">
                  <c:v>1.2318611987381702</c:v>
                </c:pt>
                <c:pt idx="10778">
                  <c:v>1.2317469152982652</c:v>
                </c:pt>
                <c:pt idx="10779">
                  <c:v>1.2316326530612245</c:v>
                </c:pt>
                <c:pt idx="10780">
                  <c:v>1.2315184120211484</c:v>
                </c:pt>
                <c:pt idx="10781">
                  <c:v>1.2314041921721388</c:v>
                </c:pt>
                <c:pt idx="10782">
                  <c:v>1.2312899935083002</c:v>
                </c:pt>
                <c:pt idx="10783">
                  <c:v>1.2311758160237389</c:v>
                </c:pt>
                <c:pt idx="10784">
                  <c:v>1.2310616597125636</c:v>
                </c:pt>
                <c:pt idx="10785">
                  <c:v>1.2309475245688857</c:v>
                </c:pt>
                <c:pt idx="10786">
                  <c:v>1.2308334105868175</c:v>
                </c:pt>
                <c:pt idx="10787">
                  <c:v>1.2307193177604745</c:v>
                </c:pt>
                <c:pt idx="10788">
                  <c:v>1.2306052460839745</c:v>
                </c:pt>
                <c:pt idx="10789">
                  <c:v>1.2304911955514366</c:v>
                </c:pt>
                <c:pt idx="10790">
                  <c:v>1.2303771661569827</c:v>
                </c:pt>
                <c:pt idx="10791">
                  <c:v>1.2302631578947369</c:v>
                </c:pt>
                <c:pt idx="10792">
                  <c:v>1.2301491707588252</c:v>
                </c:pt>
                <c:pt idx="10793">
                  <c:v>1.230035204743376</c:v>
                </c:pt>
                <c:pt idx="10794">
                  <c:v>1.2299212598425198</c:v>
                </c:pt>
                <c:pt idx="10795">
                  <c:v>1.2298073360503889</c:v>
                </c:pt>
                <c:pt idx="10796">
                  <c:v>1.2296934333611189</c:v>
                </c:pt>
                <c:pt idx="10797">
                  <c:v>1.2295795517688461</c:v>
                </c:pt>
                <c:pt idx="10798">
                  <c:v>1.22946569126771</c:v>
                </c:pt>
                <c:pt idx="10799">
                  <c:v>1.2293518518518518</c:v>
                </c:pt>
                <c:pt idx="10800">
                  <c:v>1.2292380335154152</c:v>
                </c:pt>
                <c:pt idx="10801">
                  <c:v>1.2291242362525459</c:v>
                </c:pt>
                <c:pt idx="10802">
                  <c:v>1.2290104600573915</c:v>
                </c:pt>
                <c:pt idx="10803">
                  <c:v>1.2288967049241022</c:v>
                </c:pt>
                <c:pt idx="10804">
                  <c:v>1.2287829708468301</c:v>
                </c:pt>
                <c:pt idx="10805">
                  <c:v>1.2286692578197298</c:v>
                </c:pt>
                <c:pt idx="10806">
                  <c:v>1.2285555658369576</c:v>
                </c:pt>
                <c:pt idx="10807">
                  <c:v>1.2284418948926721</c:v>
                </c:pt>
                <c:pt idx="10808">
                  <c:v>1.2283282449810344</c:v>
                </c:pt>
                <c:pt idx="10809">
                  <c:v>1.2282146160962073</c:v>
                </c:pt>
                <c:pt idx="10810">
                  <c:v>1.228101008232356</c:v>
                </c:pt>
                <c:pt idx="10811">
                  <c:v>1.2279874213836477</c:v>
                </c:pt>
                <c:pt idx="10812">
                  <c:v>1.2278738555442523</c:v>
                </c:pt>
                <c:pt idx="10813">
                  <c:v>1.227760310708341</c:v>
                </c:pt>
                <c:pt idx="10814">
                  <c:v>1.2276467868700878</c:v>
                </c:pt>
                <c:pt idx="10815">
                  <c:v>1.2275332840236686</c:v>
                </c:pt>
                <c:pt idx="10816">
                  <c:v>1.2274198021632616</c:v>
                </c:pt>
                <c:pt idx="10817">
                  <c:v>1.2273063412830467</c:v>
                </c:pt>
                <c:pt idx="10818">
                  <c:v>1.2271929013772067</c:v>
                </c:pt>
                <c:pt idx="10819">
                  <c:v>1.227079482439926</c:v>
                </c:pt>
                <c:pt idx="10820">
                  <c:v>1.2269660844653913</c:v>
                </c:pt>
                <c:pt idx="10821">
                  <c:v>1.2268527074477915</c:v>
                </c:pt>
                <c:pt idx="10822">
                  <c:v>1.2267393513813176</c:v>
                </c:pt>
                <c:pt idx="10823">
                  <c:v>1.2266260162601625</c:v>
                </c:pt>
                <c:pt idx="10824">
                  <c:v>1.226512702078522</c:v>
                </c:pt>
                <c:pt idx="10825">
                  <c:v>1.226399408830593</c:v>
                </c:pt>
                <c:pt idx="10826">
                  <c:v>1.2262861365105755</c:v>
                </c:pt>
                <c:pt idx="10827">
                  <c:v>1.2261728851126708</c:v>
                </c:pt>
                <c:pt idx="10828">
                  <c:v>1.2260596546310831</c:v>
                </c:pt>
                <c:pt idx="10829">
                  <c:v>1.2259464450600184</c:v>
                </c:pt>
                <c:pt idx="10830">
                  <c:v>1.2258332563936849</c:v>
                </c:pt>
                <c:pt idx="10831">
                  <c:v>1.2257200886262924</c:v>
                </c:pt>
                <c:pt idx="10832">
                  <c:v>1.2256069417520539</c:v>
                </c:pt>
                <c:pt idx="10833">
                  <c:v>1.2254938157651838</c:v>
                </c:pt>
                <c:pt idx="10834">
                  <c:v>1.2253807106598984</c:v>
                </c:pt>
                <c:pt idx="10835">
                  <c:v>1.2252676264304172</c:v>
                </c:pt>
                <c:pt idx="10836">
                  <c:v>1.2251545630709606</c:v>
                </c:pt>
                <c:pt idx="10837">
                  <c:v>1.2250415205757519</c:v>
                </c:pt>
                <c:pt idx="10838">
                  <c:v>1.2249284989390166</c:v>
                </c:pt>
                <c:pt idx="10839">
                  <c:v>1.2248154981549815</c:v>
                </c:pt>
                <c:pt idx="10840">
                  <c:v>1.2247025182178766</c:v>
                </c:pt>
                <c:pt idx="10841">
                  <c:v>1.2245895591219331</c:v>
                </c:pt>
                <c:pt idx="10842">
                  <c:v>1.2244766208613853</c:v>
                </c:pt>
                <c:pt idx="10843">
                  <c:v>1.2243637034304684</c:v>
                </c:pt>
                <c:pt idx="10844">
                  <c:v>1.224250806823421</c:v>
                </c:pt>
                <c:pt idx="10845">
                  <c:v>1.2241379310344827</c:v>
                </c:pt>
                <c:pt idx="10846">
                  <c:v>1.2240250760578961</c:v>
                </c:pt>
                <c:pt idx="10847">
                  <c:v>1.2239122418879056</c:v>
                </c:pt>
                <c:pt idx="10848">
                  <c:v>1.2237994285187574</c:v>
                </c:pt>
                <c:pt idx="10849">
                  <c:v>1.2236866359447005</c:v>
                </c:pt>
                <c:pt idx="10850">
                  <c:v>1.2235738641599851</c:v>
                </c:pt>
                <c:pt idx="10851">
                  <c:v>1.2234611131588646</c:v>
                </c:pt>
                <c:pt idx="10852">
                  <c:v>1.2233483829355938</c:v>
                </c:pt>
                <c:pt idx="10853">
                  <c:v>1.2232356734844296</c:v>
                </c:pt>
                <c:pt idx="10854">
                  <c:v>1.2231229847996314</c:v>
                </c:pt>
                <c:pt idx="10855">
                  <c:v>1.2230103168754605</c:v>
                </c:pt>
                <c:pt idx="10856">
                  <c:v>1.2228976697061804</c:v>
                </c:pt>
                <c:pt idx="10857">
                  <c:v>1.2227850432860563</c:v>
                </c:pt>
                <c:pt idx="10858">
                  <c:v>1.2226724376093563</c:v>
                </c:pt>
                <c:pt idx="10859">
                  <c:v>1.2225598526703498</c:v>
                </c:pt>
                <c:pt idx="10860">
                  <c:v>1.2224472884633091</c:v>
                </c:pt>
                <c:pt idx="10861">
                  <c:v>1.2223347449825077</c:v>
                </c:pt>
                <c:pt idx="10862">
                  <c:v>1.2222222222222223</c:v>
                </c:pt>
                <c:pt idx="10863">
                  <c:v>1.2221097201767306</c:v>
                </c:pt>
                <c:pt idx="10864">
                  <c:v>1.2219972388403129</c:v>
                </c:pt>
                <c:pt idx="10865">
                  <c:v>1.2218847782072519</c:v>
                </c:pt>
                <c:pt idx="10866">
                  <c:v>1.2217723382718322</c:v>
                </c:pt>
                <c:pt idx="10867">
                  <c:v>1.2216599190283401</c:v>
                </c:pt>
                <c:pt idx="10868">
                  <c:v>1.2215475204710644</c:v>
                </c:pt>
                <c:pt idx="10869">
                  <c:v>1.2214351425942962</c:v>
                </c:pt>
                <c:pt idx="10870">
                  <c:v>1.2213227853923283</c:v>
                </c:pt>
                <c:pt idx="10871">
                  <c:v>1.2212104488594555</c:v>
                </c:pt>
                <c:pt idx="10872">
                  <c:v>1.2210981329899753</c:v>
                </c:pt>
                <c:pt idx="10873">
                  <c:v>1.2209858377781866</c:v>
                </c:pt>
                <c:pt idx="10874">
                  <c:v>1.2208735632183909</c:v>
                </c:pt>
                <c:pt idx="10875">
                  <c:v>1.2207613093048915</c:v>
                </c:pt>
                <c:pt idx="10876">
                  <c:v>1.2206490760319941</c:v>
                </c:pt>
                <c:pt idx="10877">
                  <c:v>1.2205368633940064</c:v>
                </c:pt>
                <c:pt idx="10878">
                  <c:v>1.2204246713852376</c:v>
                </c:pt>
                <c:pt idx="10879">
                  <c:v>1.2203124999999999</c:v>
                </c:pt>
                <c:pt idx="10880">
                  <c:v>1.2202003492326072</c:v>
                </c:pt>
                <c:pt idx="10881">
                  <c:v>1.2200882190773754</c:v>
                </c:pt>
                <c:pt idx="10882">
                  <c:v>1.2199761095286226</c:v>
                </c:pt>
                <c:pt idx="10883">
                  <c:v>1.2198640205806688</c:v>
                </c:pt>
                <c:pt idx="10884">
                  <c:v>1.2197519522278364</c:v>
                </c:pt>
                <c:pt idx="10885">
                  <c:v>1.2196399044644497</c:v>
                </c:pt>
                <c:pt idx="10886">
                  <c:v>1.219527877284835</c:v>
                </c:pt>
                <c:pt idx="10887">
                  <c:v>1.2194158706833211</c:v>
                </c:pt>
                <c:pt idx="10888">
                  <c:v>1.2193038846542381</c:v>
                </c:pt>
                <c:pt idx="10889">
                  <c:v>1.2191919191919192</c:v>
                </c:pt>
                <c:pt idx="10890">
                  <c:v>1.2190799742906988</c:v>
                </c:pt>
                <c:pt idx="10891">
                  <c:v>1.2189680499449136</c:v>
                </c:pt>
                <c:pt idx="10892">
                  <c:v>1.2188561461489029</c:v>
                </c:pt>
                <c:pt idx="10893">
                  <c:v>1.2187442628970075</c:v>
                </c:pt>
                <c:pt idx="10894">
                  <c:v>1.2186324001835704</c:v>
                </c:pt>
                <c:pt idx="10895">
                  <c:v>1.2185205580029368</c:v>
                </c:pt>
                <c:pt idx="10896">
                  <c:v>1.218408736349454</c:v>
                </c:pt>
                <c:pt idx="10897">
                  <c:v>1.2182969352174711</c:v>
                </c:pt>
                <c:pt idx="10898">
                  <c:v>1.2181851546013396</c:v>
                </c:pt>
                <c:pt idx="10899">
                  <c:v>1.2180733944954127</c:v>
                </c:pt>
                <c:pt idx="10900">
                  <c:v>1.2179616548940464</c:v>
                </c:pt>
                <c:pt idx="10901">
                  <c:v>1.2178499357915979</c:v>
                </c:pt>
                <c:pt idx="10902">
                  <c:v>1.2177382371824268</c:v>
                </c:pt>
                <c:pt idx="10903">
                  <c:v>1.217626559060895</c:v>
                </c:pt>
                <c:pt idx="10904">
                  <c:v>1.2175149014213664</c:v>
                </c:pt>
                <c:pt idx="10905">
                  <c:v>1.2174032642582064</c:v>
                </c:pt>
                <c:pt idx="10906">
                  <c:v>1.2172916475657833</c:v>
                </c:pt>
                <c:pt idx="10907">
                  <c:v>1.2171800513384672</c:v>
                </c:pt>
                <c:pt idx="10908">
                  <c:v>1.2170684755706298</c:v>
                </c:pt>
                <c:pt idx="10909">
                  <c:v>1.2169569202566453</c:v>
                </c:pt>
                <c:pt idx="10910">
                  <c:v>1.2168453853908898</c:v>
                </c:pt>
                <c:pt idx="10911">
                  <c:v>1.216733870967742</c:v>
                </c:pt>
                <c:pt idx="10912">
                  <c:v>1.2166223769815816</c:v>
                </c:pt>
                <c:pt idx="10913">
                  <c:v>1.2165109034267914</c:v>
                </c:pt>
                <c:pt idx="10914">
                  <c:v>1.2163994502977553</c:v>
                </c:pt>
                <c:pt idx="10915">
                  <c:v>1.2162880175888604</c:v>
                </c:pt>
                <c:pt idx="10916">
                  <c:v>1.2161766052944949</c:v>
                </c:pt>
                <c:pt idx="10917">
                  <c:v>1.2160652134090493</c:v>
                </c:pt>
                <c:pt idx="10918">
                  <c:v>1.2159538419269165</c:v>
                </c:pt>
                <c:pt idx="10919">
                  <c:v>1.2158424908424907</c:v>
                </c:pt>
                <c:pt idx="10920">
                  <c:v>1.2157311601501695</c:v>
                </c:pt>
                <c:pt idx="10921">
                  <c:v>1.2156198498443509</c:v>
                </c:pt>
                <c:pt idx="10922">
                  <c:v>1.215508559919436</c:v>
                </c:pt>
                <c:pt idx="10923">
                  <c:v>1.2153972903698278</c:v>
                </c:pt>
                <c:pt idx="10924">
                  <c:v>1.2152860411899313</c:v>
                </c:pt>
                <c:pt idx="10925">
                  <c:v>1.2151748123741535</c:v>
                </c:pt>
                <c:pt idx="10926">
                  <c:v>1.2150636039169032</c:v>
                </c:pt>
                <c:pt idx="10927">
                  <c:v>1.2149524158125915</c:v>
                </c:pt>
                <c:pt idx="10928">
                  <c:v>1.2148412480556319</c:v>
                </c:pt>
                <c:pt idx="10929">
                  <c:v>1.2147301006404392</c:v>
                </c:pt>
                <c:pt idx="10930">
                  <c:v>1.2146189735614308</c:v>
                </c:pt>
                <c:pt idx="10931">
                  <c:v>1.214507866813026</c:v>
                </c:pt>
                <c:pt idx="10932">
                  <c:v>1.214396780389646</c:v>
                </c:pt>
                <c:pt idx="10933">
                  <c:v>1.2142857142857142</c:v>
                </c:pt>
                <c:pt idx="10934">
                  <c:v>1.2141746684956563</c:v>
                </c:pt>
                <c:pt idx="10935">
                  <c:v>1.2140636430138991</c:v>
                </c:pt>
                <c:pt idx="10936">
                  <c:v>1.2139526378348724</c:v>
                </c:pt>
                <c:pt idx="10937">
                  <c:v>1.2138416529530078</c:v>
                </c:pt>
                <c:pt idx="10938">
                  <c:v>1.2137306883627388</c:v>
                </c:pt>
                <c:pt idx="10939">
                  <c:v>1.2136197440585008</c:v>
                </c:pt>
                <c:pt idx="10940">
                  <c:v>1.2135088200347317</c:v>
                </c:pt>
                <c:pt idx="10941">
                  <c:v>1.213397916285871</c:v>
                </c:pt>
                <c:pt idx="10942">
                  <c:v>1.2132870328063603</c:v>
                </c:pt>
                <c:pt idx="10943">
                  <c:v>1.2131761695906433</c:v>
                </c:pt>
                <c:pt idx="10944">
                  <c:v>1.2130653266331659</c:v>
                </c:pt>
                <c:pt idx="10945">
                  <c:v>1.2129545039283756</c:v>
                </c:pt>
                <c:pt idx="10946">
                  <c:v>1.2128437014707225</c:v>
                </c:pt>
                <c:pt idx="10947">
                  <c:v>1.2127329192546583</c:v>
                </c:pt>
                <c:pt idx="10948">
                  <c:v>1.212622157274637</c:v>
                </c:pt>
                <c:pt idx="10949">
                  <c:v>1.2125114155251142</c:v>
                </c:pt>
                <c:pt idx="10950">
                  <c:v>1.2124006940005478</c:v>
                </c:pt>
                <c:pt idx="10951">
                  <c:v>1.2122899926953981</c:v>
                </c:pt>
                <c:pt idx="10952">
                  <c:v>1.2121793116041266</c:v>
                </c:pt>
                <c:pt idx="10953">
                  <c:v>1.2120686507211977</c:v>
                </c:pt>
                <c:pt idx="10954">
                  <c:v>1.2119580100410772</c:v>
                </c:pt>
                <c:pt idx="10955">
                  <c:v>1.2118473895582329</c:v>
                </c:pt>
                <c:pt idx="10956">
                  <c:v>1.2117367892671351</c:v>
                </c:pt>
                <c:pt idx="10957">
                  <c:v>1.2116262091622558</c:v>
                </c:pt>
                <c:pt idx="10958">
                  <c:v>1.2115156492380692</c:v>
                </c:pt>
                <c:pt idx="10959">
                  <c:v>1.211405109489051</c:v>
                </c:pt>
                <c:pt idx="10960">
                  <c:v>1.2112945899096799</c:v>
                </c:pt>
                <c:pt idx="10961">
                  <c:v>1.2111840904944353</c:v>
                </c:pt>
                <c:pt idx="10962">
                  <c:v>1.2110736112377998</c:v>
                </c:pt>
                <c:pt idx="10963">
                  <c:v>1.2109631521342576</c:v>
                </c:pt>
                <c:pt idx="10964">
                  <c:v>1.2108527131782947</c:v>
                </c:pt>
                <c:pt idx="10965">
                  <c:v>1.2107422943643991</c:v>
                </c:pt>
                <c:pt idx="10966">
                  <c:v>1.2106318956870612</c:v>
                </c:pt>
                <c:pt idx="10967">
                  <c:v>1.2105215171407731</c:v>
                </c:pt>
                <c:pt idx="10968">
                  <c:v>1.2104111587200292</c:v>
                </c:pt>
                <c:pt idx="10969">
                  <c:v>1.2103008204193255</c:v>
                </c:pt>
                <c:pt idx="10970">
                  <c:v>1.21019050223316</c:v>
                </c:pt>
                <c:pt idx="10971">
                  <c:v>1.2100802041560335</c:v>
                </c:pt>
                <c:pt idx="10972">
                  <c:v>1.2099699261824479</c:v>
                </c:pt>
                <c:pt idx="10973">
                  <c:v>1.2098596683069072</c:v>
                </c:pt>
                <c:pt idx="10974">
                  <c:v>1.209749430523918</c:v>
                </c:pt>
                <c:pt idx="10975">
                  <c:v>1.2096392128279883</c:v>
                </c:pt>
                <c:pt idx="10976">
                  <c:v>1.2095290152136284</c:v>
                </c:pt>
                <c:pt idx="10977">
                  <c:v>1.2094188376753507</c:v>
                </c:pt>
                <c:pt idx="10978">
                  <c:v>1.2093086802076691</c:v>
                </c:pt>
                <c:pt idx="10979">
                  <c:v>1.2091985428051002</c:v>
                </c:pt>
                <c:pt idx="10980">
                  <c:v>1.2090884254621619</c:v>
                </c:pt>
                <c:pt idx="10981">
                  <c:v>1.2089783281733746</c:v>
                </c:pt>
                <c:pt idx="10982">
                  <c:v>1.2088682509332604</c:v>
                </c:pt>
                <c:pt idx="10983">
                  <c:v>1.2087581937363439</c:v>
                </c:pt>
                <c:pt idx="10984">
                  <c:v>1.2086481565771507</c:v>
                </c:pt>
                <c:pt idx="10985">
                  <c:v>1.2085381394502093</c:v>
                </c:pt>
                <c:pt idx="10986">
                  <c:v>1.20842814235005</c:v>
                </c:pt>
                <c:pt idx="10987">
                  <c:v>1.2083181652712049</c:v>
                </c:pt>
                <c:pt idx="10988">
                  <c:v>1.2082082082082082</c:v>
                </c:pt>
                <c:pt idx="10989">
                  <c:v>1.2080982711555961</c:v>
                </c:pt>
                <c:pt idx="10990">
                  <c:v>1.2079883541079064</c:v>
                </c:pt>
                <c:pt idx="10991">
                  <c:v>1.2078784570596797</c:v>
                </c:pt>
                <c:pt idx="10992">
                  <c:v>1.2077685800054581</c:v>
                </c:pt>
                <c:pt idx="10993">
                  <c:v>1.2076587229397853</c:v>
                </c:pt>
                <c:pt idx="10994">
                  <c:v>1.2075488858572079</c:v>
                </c:pt>
                <c:pt idx="10995">
                  <c:v>1.2074390687522736</c:v>
                </c:pt>
                <c:pt idx="10996">
                  <c:v>1.2073292716195325</c:v>
                </c:pt>
                <c:pt idx="10997">
                  <c:v>1.207219494453537</c:v>
                </c:pt>
                <c:pt idx="10998">
                  <c:v>1.2071097372488409</c:v>
                </c:pt>
                <c:pt idx="10999">
                  <c:v>1.2070000000000001</c:v>
                </c:pt>
                <c:pt idx="11000">
                  <c:v>1.2068902827015726</c:v>
                </c:pt>
                <c:pt idx="11001">
                  <c:v>1.2067805853481186</c:v>
                </c:pt>
                <c:pt idx="11002">
                  <c:v>1.2066709079341997</c:v>
                </c:pt>
                <c:pt idx="11003">
                  <c:v>1.2065612504543801</c:v>
                </c:pt>
                <c:pt idx="11004">
                  <c:v>1.2064516129032259</c:v>
                </c:pt>
                <c:pt idx="11005">
                  <c:v>1.2063419952753043</c:v>
                </c:pt>
                <c:pt idx="11006">
                  <c:v>1.2062323975651859</c:v>
                </c:pt>
                <c:pt idx="11007">
                  <c:v>1.2061228197674418</c:v>
                </c:pt>
                <c:pt idx="11008">
                  <c:v>1.2060132618766464</c:v>
                </c:pt>
                <c:pt idx="11009">
                  <c:v>1.2059037238873751</c:v>
                </c:pt>
                <c:pt idx="11010">
                  <c:v>1.2057942057942057</c:v>
                </c:pt>
                <c:pt idx="11011">
                  <c:v>1.2056847075917181</c:v>
                </c:pt>
                <c:pt idx="11012">
                  <c:v>1.2055752292744937</c:v>
                </c:pt>
                <c:pt idx="11013">
                  <c:v>1.2054657708371164</c:v>
                </c:pt>
                <c:pt idx="11014">
                  <c:v>1.2053563322741716</c:v>
                </c:pt>
                <c:pt idx="11015">
                  <c:v>1.2052469135802468</c:v>
                </c:pt>
                <c:pt idx="11016">
                  <c:v>1.2051375147499319</c:v>
                </c:pt>
                <c:pt idx="11017">
                  <c:v>1.2050281357778181</c:v>
                </c:pt>
                <c:pt idx="11018">
                  <c:v>1.204918776658499</c:v>
                </c:pt>
                <c:pt idx="11019">
                  <c:v>1.2048094373865699</c:v>
                </c:pt>
                <c:pt idx="11020">
                  <c:v>1.2047001179566283</c:v>
                </c:pt>
                <c:pt idx="11021">
                  <c:v>1.2045908183632734</c:v>
                </c:pt>
                <c:pt idx="11022">
                  <c:v>1.2044815386011067</c:v>
                </c:pt>
                <c:pt idx="11023">
                  <c:v>1.2043722786647315</c:v>
                </c:pt>
                <c:pt idx="11024">
                  <c:v>1.2042630385487529</c:v>
                </c:pt>
                <c:pt idx="11025">
                  <c:v>1.204153818247778</c:v>
                </c:pt>
                <c:pt idx="11026">
                  <c:v>1.2040446177564161</c:v>
                </c:pt>
                <c:pt idx="11027">
                  <c:v>1.2039354370692783</c:v>
                </c:pt>
                <c:pt idx="11028">
                  <c:v>1.2038262761809775</c:v>
                </c:pt>
                <c:pt idx="11029">
                  <c:v>1.2037171350861287</c:v>
                </c:pt>
                <c:pt idx="11030">
                  <c:v>1.203608013779349</c:v>
                </c:pt>
                <c:pt idx="11031">
                  <c:v>1.2034989122552575</c:v>
                </c:pt>
                <c:pt idx="11032">
                  <c:v>1.2033898305084745</c:v>
                </c:pt>
                <c:pt idx="11033">
                  <c:v>1.2032807685336233</c:v>
                </c:pt>
                <c:pt idx="11034">
                  <c:v>1.2031717263253285</c:v>
                </c:pt>
                <c:pt idx="11035">
                  <c:v>1.2030627038782167</c:v>
                </c:pt>
                <c:pt idx="11036">
                  <c:v>1.2029537011869167</c:v>
                </c:pt>
                <c:pt idx="11037">
                  <c:v>1.2028447182460591</c:v>
                </c:pt>
                <c:pt idx="11038">
                  <c:v>1.2027357550502762</c:v>
                </c:pt>
                <c:pt idx="11039">
                  <c:v>1.2026268115942029</c:v>
                </c:pt>
                <c:pt idx="11040">
                  <c:v>1.2025178878724754</c:v>
                </c:pt>
                <c:pt idx="11041">
                  <c:v>1.2024089838797318</c:v>
                </c:pt>
                <c:pt idx="11042">
                  <c:v>1.202300099610613</c:v>
                </c:pt>
                <c:pt idx="11043">
                  <c:v>1.202191235059761</c:v>
                </c:pt>
                <c:pt idx="11044">
                  <c:v>1.2020823902218198</c:v>
                </c:pt>
                <c:pt idx="11045">
                  <c:v>1.2019735650914358</c:v>
                </c:pt>
                <c:pt idx="11046">
                  <c:v>1.201864759663257</c:v>
                </c:pt>
                <c:pt idx="11047">
                  <c:v>1.2017559739319335</c:v>
                </c:pt>
                <c:pt idx="11048">
                  <c:v>1.201647207892117</c:v>
                </c:pt>
                <c:pt idx="11049">
                  <c:v>1.2015384615384614</c:v>
                </c:pt>
                <c:pt idx="11050">
                  <c:v>1.2014297348656231</c:v>
                </c:pt>
                <c:pt idx="11051">
                  <c:v>1.2013210278682591</c:v>
                </c:pt>
                <c:pt idx="11052">
                  <c:v>1.2012123405410295</c:v>
                </c:pt>
                <c:pt idx="11053">
                  <c:v>1.201103672878596</c:v>
                </c:pt>
                <c:pt idx="11054">
                  <c:v>1.2009950248756218</c:v>
                </c:pt>
                <c:pt idx="11055">
                  <c:v>1.2008863965267729</c:v>
                </c:pt>
                <c:pt idx="11056">
                  <c:v>1.2007777878267161</c:v>
                </c:pt>
                <c:pt idx="11057">
                  <c:v>1.2006691987701212</c:v>
                </c:pt>
                <c:pt idx="11058">
                  <c:v>1.2005606293516593</c:v>
                </c:pt>
                <c:pt idx="11059">
                  <c:v>1.2004520795660036</c:v>
                </c:pt>
                <c:pt idx="11060">
                  <c:v>1.2003435494078294</c:v>
                </c:pt>
                <c:pt idx="11061">
                  <c:v>1.2002350388718135</c:v>
                </c:pt>
                <c:pt idx="11062">
                  <c:v>1.2001265479526348</c:v>
                </c:pt>
                <c:pt idx="11063">
                  <c:v>1.2000180766449746</c:v>
                </c:pt>
                <c:pt idx="11064">
                  <c:v>1.1999096249435155</c:v>
                </c:pt>
                <c:pt idx="11065">
                  <c:v>1.1998011928429424</c:v>
                </c:pt>
                <c:pt idx="11066">
                  <c:v>1.1996927803379416</c:v>
                </c:pt>
                <c:pt idx="11067">
                  <c:v>1.1995843874232019</c:v>
                </c:pt>
                <c:pt idx="11068">
                  <c:v>1.199476014093414</c:v>
                </c:pt>
                <c:pt idx="11069">
                  <c:v>1.1993676603432701</c:v>
                </c:pt>
                <c:pt idx="11070">
                  <c:v>1.1992593261674644</c:v>
                </c:pt>
                <c:pt idx="11071">
                  <c:v>1.1991510115606936</c:v>
                </c:pt>
                <c:pt idx="11072">
                  <c:v>1.1990427165176556</c:v>
                </c:pt>
                <c:pt idx="11073">
                  <c:v>1.1989344410330505</c:v>
                </c:pt>
                <c:pt idx="11074">
                  <c:v>1.1988261851015802</c:v>
                </c:pt>
                <c:pt idx="11075">
                  <c:v>1.1987179487179487</c:v>
                </c:pt>
                <c:pt idx="11076">
                  <c:v>1.198609731876862</c:v>
                </c:pt>
                <c:pt idx="11077">
                  <c:v>1.1985015345730277</c:v>
                </c:pt>
                <c:pt idx="11078">
                  <c:v>1.1983933568011553</c:v>
                </c:pt>
                <c:pt idx="11079">
                  <c:v>1.1982851985559566</c:v>
                </c:pt>
                <c:pt idx="11080">
                  <c:v>1.1981770598321451</c:v>
                </c:pt>
                <c:pt idx="11081">
                  <c:v>1.198068940624436</c:v>
                </c:pt>
                <c:pt idx="11082">
                  <c:v>1.1979608409275466</c:v>
                </c:pt>
                <c:pt idx="11083">
                  <c:v>1.1978527607361964</c:v>
                </c:pt>
                <c:pt idx="11084">
                  <c:v>1.197744700045106</c:v>
                </c:pt>
                <c:pt idx="11085">
                  <c:v>1.1976366588489988</c:v>
                </c:pt>
                <c:pt idx="11086">
                  <c:v>1.1975286371425995</c:v>
                </c:pt>
                <c:pt idx="11087">
                  <c:v>1.1974206349206349</c:v>
                </c:pt>
                <c:pt idx="11088">
                  <c:v>1.1973126521778339</c:v>
                </c:pt>
                <c:pt idx="11089">
                  <c:v>1.197204688908927</c:v>
                </c:pt>
                <c:pt idx="11090">
                  <c:v>1.1970967451086467</c:v>
                </c:pt>
                <c:pt idx="11091">
                  <c:v>1.1969888207717274</c:v>
                </c:pt>
                <c:pt idx="11092">
                  <c:v>1.1968809158929055</c:v>
                </c:pt>
                <c:pt idx="11093">
                  <c:v>1.1967730304669191</c:v>
                </c:pt>
                <c:pt idx="11094">
                  <c:v>1.1966651644885082</c:v>
                </c:pt>
                <c:pt idx="11095">
                  <c:v>1.1965573179524154</c:v>
                </c:pt>
                <c:pt idx="11096">
                  <c:v>1.1964494908533838</c:v>
                </c:pt>
                <c:pt idx="11097">
                  <c:v>1.1963416831861597</c:v>
                </c:pt>
                <c:pt idx="11098">
                  <c:v>1.1962338949454905</c:v>
                </c:pt>
                <c:pt idx="11099">
                  <c:v>1.1961261261261262</c:v>
                </c:pt>
                <c:pt idx="11100">
                  <c:v>1.1960183767228179</c:v>
                </c:pt>
                <c:pt idx="11101">
                  <c:v>1.1959106467303189</c:v>
                </c:pt>
                <c:pt idx="11102">
                  <c:v>1.1958029361433846</c:v>
                </c:pt>
                <c:pt idx="11103">
                  <c:v>1.1956952449567724</c:v>
                </c:pt>
                <c:pt idx="11104">
                  <c:v>1.1955875731652408</c:v>
                </c:pt>
                <c:pt idx="11105">
                  <c:v>1.1954799207635511</c:v>
                </c:pt>
                <c:pt idx="11106">
                  <c:v>1.1953722877464661</c:v>
                </c:pt>
                <c:pt idx="11107">
                  <c:v>1.1952646741087505</c:v>
                </c:pt>
                <c:pt idx="11108">
                  <c:v>1.1951570798451705</c:v>
                </c:pt>
                <c:pt idx="11109">
                  <c:v>1.195049504950495</c:v>
                </c:pt>
                <c:pt idx="11110">
                  <c:v>1.1949419494194942</c:v>
                </c:pt>
                <c:pt idx="11111">
                  <c:v>1.1948344132469402</c:v>
                </c:pt>
                <c:pt idx="11112">
                  <c:v>1.1947268964276072</c:v>
                </c:pt>
                <c:pt idx="11113">
                  <c:v>1.1946193989562714</c:v>
                </c:pt>
                <c:pt idx="11114">
                  <c:v>1.1945119208277104</c:v>
                </c:pt>
                <c:pt idx="11115">
                  <c:v>1.1944044620367038</c:v>
                </c:pt>
                <c:pt idx="11116">
                  <c:v>1.1942970225780336</c:v>
                </c:pt>
                <c:pt idx="11117">
                  <c:v>1.1941896024464831</c:v>
                </c:pt>
                <c:pt idx="11118">
                  <c:v>1.1940822016368378</c:v>
                </c:pt>
                <c:pt idx="11119">
                  <c:v>1.1939748201438849</c:v>
                </c:pt>
                <c:pt idx="11120">
                  <c:v>1.1938674579624136</c:v>
                </c:pt>
                <c:pt idx="11121">
                  <c:v>1.1937601150872146</c:v>
                </c:pt>
                <c:pt idx="11122">
                  <c:v>1.193652791513081</c:v>
                </c:pt>
                <c:pt idx="11123">
                  <c:v>1.1935454872348077</c:v>
                </c:pt>
                <c:pt idx="11124">
                  <c:v>1.193438202247191</c:v>
                </c:pt>
                <c:pt idx="11125">
                  <c:v>1.1933309365450298</c:v>
                </c:pt>
                <c:pt idx="11126">
                  <c:v>1.1932236901231239</c:v>
                </c:pt>
                <c:pt idx="11127">
                  <c:v>1.193116462976276</c:v>
                </c:pt>
                <c:pt idx="11128">
                  <c:v>1.1930092550992901</c:v>
                </c:pt>
                <c:pt idx="11129">
                  <c:v>1.1929020664869721</c:v>
                </c:pt>
                <c:pt idx="11130">
                  <c:v>1.19279489713413</c:v>
                </c:pt>
                <c:pt idx="11131">
                  <c:v>1.1926877470355732</c:v>
                </c:pt>
                <c:pt idx="11132">
                  <c:v>1.1925806161861134</c:v>
                </c:pt>
                <c:pt idx="11133">
                  <c:v>1.1924735045805641</c:v>
                </c:pt>
                <c:pt idx="11134">
                  <c:v>1.1923664122137405</c:v>
                </c:pt>
                <c:pt idx="11135">
                  <c:v>1.1922593390804597</c:v>
                </c:pt>
                <c:pt idx="11136">
                  <c:v>1.1921522851755411</c:v>
                </c:pt>
                <c:pt idx="11137">
                  <c:v>1.1920452504938051</c:v>
                </c:pt>
                <c:pt idx="11138">
                  <c:v>1.1919382350300745</c:v>
                </c:pt>
                <c:pt idx="11139">
                  <c:v>1.1918312387791741</c:v>
                </c:pt>
                <c:pt idx="11140">
                  <c:v>1.1917242617359303</c:v>
                </c:pt>
                <c:pt idx="11141">
                  <c:v>1.1916173038951714</c:v>
                </c:pt>
                <c:pt idx="11142">
                  <c:v>1.1915103652517276</c:v>
                </c:pt>
                <c:pt idx="11143">
                  <c:v>1.1914034458004308</c:v>
                </c:pt>
                <c:pt idx="11144">
                  <c:v>1.1912965455361149</c:v>
                </c:pt>
                <c:pt idx="11145">
                  <c:v>1.1911896644536157</c:v>
                </c:pt>
                <c:pt idx="11146">
                  <c:v>1.1910828025477707</c:v>
                </c:pt>
                <c:pt idx="11147">
                  <c:v>1.1909759598134195</c:v>
                </c:pt>
                <c:pt idx="11148">
                  <c:v>1.1908691362454031</c:v>
                </c:pt>
                <c:pt idx="11149">
                  <c:v>1.1907623318385649</c:v>
                </c:pt>
                <c:pt idx="11150">
                  <c:v>1.19065554658775</c:v>
                </c:pt>
                <c:pt idx="11151">
                  <c:v>1.1905487804878048</c:v>
                </c:pt>
                <c:pt idx="11152">
                  <c:v>1.1904420335335784</c:v>
                </c:pt>
                <c:pt idx="11153">
                  <c:v>1.1903353057199211</c:v>
                </c:pt>
                <c:pt idx="11154">
                  <c:v>1.1902285970416853</c:v>
                </c:pt>
                <c:pt idx="11155">
                  <c:v>1.1901219074937253</c:v>
                </c:pt>
                <c:pt idx="11156">
                  <c:v>1.1900152370708972</c:v>
                </c:pt>
                <c:pt idx="11157">
                  <c:v>1.1899085857680587</c:v>
                </c:pt>
                <c:pt idx="11158">
                  <c:v>1.1898019535800699</c:v>
                </c:pt>
                <c:pt idx="11159">
                  <c:v>1.189695340501792</c:v>
                </c:pt>
                <c:pt idx="11160">
                  <c:v>1.189588746528089</c:v>
                </c:pt>
                <c:pt idx="11161">
                  <c:v>1.1894821716538255</c:v>
                </c:pt>
                <c:pt idx="11162">
                  <c:v>1.1893756158738691</c:v>
                </c:pt>
                <c:pt idx="11163">
                  <c:v>1.1892690791830884</c:v>
                </c:pt>
                <c:pt idx="11164">
                  <c:v>1.1891625615763546</c:v>
                </c:pt>
                <c:pt idx="11165">
                  <c:v>1.1890560630485403</c:v>
                </c:pt>
                <c:pt idx="11166">
                  <c:v>1.1889495835945196</c:v>
                </c:pt>
                <c:pt idx="11167">
                  <c:v>1.188843123209169</c:v>
                </c:pt>
                <c:pt idx="11168">
                  <c:v>1.1887366818873668</c:v>
                </c:pt>
                <c:pt idx="11169">
                  <c:v>1.1886302596239928</c:v>
                </c:pt>
                <c:pt idx="11170">
                  <c:v>1.1885238564139289</c:v>
                </c:pt>
                <c:pt idx="11171">
                  <c:v>1.1884174722520586</c:v>
                </c:pt>
                <c:pt idx="11172">
                  <c:v>1.1883111071332677</c:v>
                </c:pt>
                <c:pt idx="11173">
                  <c:v>1.1882047610524431</c:v>
                </c:pt>
                <c:pt idx="11174">
                  <c:v>1.1880984340044742</c:v>
                </c:pt>
                <c:pt idx="11175">
                  <c:v>1.1879921259842521</c:v>
                </c:pt>
                <c:pt idx="11176">
                  <c:v>1.1878858369866689</c:v>
                </c:pt>
                <c:pt idx="11177">
                  <c:v>1.1877795670066202</c:v>
                </c:pt>
                <c:pt idx="11178">
                  <c:v>1.1876733160390016</c:v>
                </c:pt>
                <c:pt idx="11179">
                  <c:v>1.187567084078712</c:v>
                </c:pt>
                <c:pt idx="11180">
                  <c:v>1.1874608711206511</c:v>
                </c:pt>
                <c:pt idx="11181">
                  <c:v>1.187354677159721</c:v>
                </c:pt>
                <c:pt idx="11182">
                  <c:v>1.1872485021908254</c:v>
                </c:pt>
                <c:pt idx="11183">
                  <c:v>1.1871423462088697</c:v>
                </c:pt>
                <c:pt idx="11184">
                  <c:v>1.1870362092087616</c:v>
                </c:pt>
                <c:pt idx="11185">
                  <c:v>1.1869300911854104</c:v>
                </c:pt>
                <c:pt idx="11186">
                  <c:v>1.1868239921337267</c:v>
                </c:pt>
                <c:pt idx="11187">
                  <c:v>1.1867179120486235</c:v>
                </c:pt>
                <c:pt idx="11188">
                  <c:v>1.1866118509250156</c:v>
                </c:pt>
                <c:pt idx="11189">
                  <c:v>1.1865058087578195</c:v>
                </c:pt>
                <c:pt idx="11190">
                  <c:v>1.1863997855419532</c:v>
                </c:pt>
                <c:pt idx="11191">
                  <c:v>1.1862937812723373</c:v>
                </c:pt>
                <c:pt idx="11192">
                  <c:v>1.1861877959438936</c:v>
                </c:pt>
                <c:pt idx="11193">
                  <c:v>1.1860818295515454</c:v>
                </c:pt>
                <c:pt idx="11194">
                  <c:v>1.1859758820902189</c:v>
                </c:pt>
                <c:pt idx="11195">
                  <c:v>1.1858699535548409</c:v>
                </c:pt>
                <c:pt idx="11196">
                  <c:v>1.1857640439403412</c:v>
                </c:pt>
                <c:pt idx="11197">
                  <c:v>1.1856581532416504</c:v>
                </c:pt>
                <c:pt idx="11198">
                  <c:v>1.1855522814537012</c:v>
                </c:pt>
                <c:pt idx="11199">
                  <c:v>1.1854464285714286</c:v>
                </c:pt>
                <c:pt idx="11200">
                  <c:v>1.1853405945897688</c:v>
                </c:pt>
                <c:pt idx="11201">
                  <c:v>1.18523477950366</c:v>
                </c:pt>
                <c:pt idx="11202">
                  <c:v>1.1851289833080425</c:v>
                </c:pt>
                <c:pt idx="11203">
                  <c:v>1.1850232059978578</c:v>
                </c:pt>
                <c:pt idx="11204">
                  <c:v>1.18491744756805</c:v>
                </c:pt>
                <c:pt idx="11205">
                  <c:v>1.1848117080135641</c:v>
                </c:pt>
                <c:pt idx="11206">
                  <c:v>1.1847059873293477</c:v>
                </c:pt>
                <c:pt idx="11207">
                  <c:v>1.1846002855103497</c:v>
                </c:pt>
                <c:pt idx="11208">
                  <c:v>1.1844946025515211</c:v>
                </c:pt>
                <c:pt idx="11209">
                  <c:v>1.1843889384478143</c:v>
                </c:pt>
                <c:pt idx="11210">
                  <c:v>1.1842832931941842</c:v>
                </c:pt>
                <c:pt idx="11211">
                  <c:v>1.1841776667855868</c:v>
                </c:pt>
                <c:pt idx="11212">
                  <c:v>1.1840720592169802</c:v>
                </c:pt>
                <c:pt idx="11213">
                  <c:v>1.1839664704833244</c:v>
                </c:pt>
                <c:pt idx="11214">
                  <c:v>1.1838609005795808</c:v>
                </c:pt>
                <c:pt idx="11215">
                  <c:v>1.1837553495007134</c:v>
                </c:pt>
                <c:pt idx="11216">
                  <c:v>1.1836498172416867</c:v>
                </c:pt>
                <c:pt idx="11217">
                  <c:v>1.1835443037974684</c:v>
                </c:pt>
                <c:pt idx="11218">
                  <c:v>1.183438809163027</c:v>
                </c:pt>
                <c:pt idx="11219">
                  <c:v>1.1833333333333333</c:v>
                </c:pt>
                <c:pt idx="11220">
                  <c:v>1.1832278763033597</c:v>
                </c:pt>
                <c:pt idx="11221">
                  <c:v>1.1831224380680805</c:v>
                </c:pt>
                <c:pt idx="11222">
                  <c:v>1.1830170186224718</c:v>
                </c:pt>
                <c:pt idx="11223">
                  <c:v>1.1829116179615111</c:v>
                </c:pt>
                <c:pt idx="11224">
                  <c:v>1.1828062360801781</c:v>
                </c:pt>
                <c:pt idx="11225">
                  <c:v>1.1827008729734545</c:v>
                </c:pt>
                <c:pt idx="11226">
                  <c:v>1.1825955286363232</c:v>
                </c:pt>
                <c:pt idx="11227">
                  <c:v>1.1824902030637692</c:v>
                </c:pt>
                <c:pt idx="11228">
                  <c:v>1.1823848962507792</c:v>
                </c:pt>
                <c:pt idx="11229">
                  <c:v>1.1822796081923419</c:v>
                </c:pt>
                <c:pt idx="11230">
                  <c:v>1.1821743388834476</c:v>
                </c:pt>
                <c:pt idx="11231">
                  <c:v>1.1820690883190883</c:v>
                </c:pt>
                <c:pt idx="11232">
                  <c:v>1.1819638564942581</c:v>
                </c:pt>
                <c:pt idx="11233">
                  <c:v>1.1818586434039522</c:v>
                </c:pt>
                <c:pt idx="11234">
                  <c:v>1.1817534490431687</c:v>
                </c:pt>
                <c:pt idx="11235">
                  <c:v>1.1816482734069065</c:v>
                </c:pt>
                <c:pt idx="11236">
                  <c:v>1.1815431164901664</c:v>
                </c:pt>
                <c:pt idx="11237">
                  <c:v>1.1814379782879516</c:v>
                </c:pt>
                <c:pt idx="11238">
                  <c:v>1.1813328587952665</c:v>
                </c:pt>
                <c:pt idx="11239">
                  <c:v>1.1812277580071175</c:v>
                </c:pt>
                <c:pt idx="11240">
                  <c:v>1.1811226759185125</c:v>
                </c:pt>
                <c:pt idx="11241">
                  <c:v>1.1810176125244618</c:v>
                </c:pt>
                <c:pt idx="11242">
                  <c:v>1.1809125678199768</c:v>
                </c:pt>
                <c:pt idx="11243">
                  <c:v>1.1808075418000712</c:v>
                </c:pt>
                <c:pt idx="11244">
                  <c:v>1.1807025344597599</c:v>
                </c:pt>
                <c:pt idx="11245">
                  <c:v>1.1805975457940601</c:v>
                </c:pt>
                <c:pt idx="11246">
                  <c:v>1.1804925757979905</c:v>
                </c:pt>
                <c:pt idx="11247">
                  <c:v>1.1803876244665719</c:v>
                </c:pt>
                <c:pt idx="11248">
                  <c:v>1.1802826917948261</c:v>
                </c:pt>
                <c:pt idx="11249">
                  <c:v>1.1801777777777778</c:v>
                </c:pt>
                <c:pt idx="11250">
                  <c:v>1.1800728824104525</c:v>
                </c:pt>
                <c:pt idx="11251">
                  <c:v>1.1799680056878776</c:v>
                </c:pt>
                <c:pt idx="11252">
                  <c:v>1.1798631476050832</c:v>
                </c:pt>
                <c:pt idx="11253">
                  <c:v>1.1797583081570997</c:v>
                </c:pt>
                <c:pt idx="11254">
                  <c:v>1.1796534873389604</c:v>
                </c:pt>
                <c:pt idx="11255">
                  <c:v>1.1795486851457</c:v>
                </c:pt>
                <c:pt idx="11256">
                  <c:v>1.179443901572355</c:v>
                </c:pt>
                <c:pt idx="11257">
                  <c:v>1.1793391366139634</c:v>
                </c:pt>
                <c:pt idx="11258">
                  <c:v>1.1792343902655653</c:v>
                </c:pt>
                <c:pt idx="11259">
                  <c:v>1.1791296625222025</c:v>
                </c:pt>
                <c:pt idx="11260">
                  <c:v>1.1790249533789183</c:v>
                </c:pt>
                <c:pt idx="11261">
                  <c:v>1.1789202628307582</c:v>
                </c:pt>
                <c:pt idx="11262">
                  <c:v>1.1788155908727693</c:v>
                </c:pt>
                <c:pt idx="11263">
                  <c:v>1.1787109375</c:v>
                </c:pt>
                <c:pt idx="11264">
                  <c:v>1.1786063027075011</c:v>
                </c:pt>
                <c:pt idx="11265">
                  <c:v>1.1785016864903248</c:v>
                </c:pt>
                <c:pt idx="11266">
                  <c:v>1.1783970888435253</c:v>
                </c:pt>
                <c:pt idx="11267">
                  <c:v>1.1782925097621584</c:v>
                </c:pt>
                <c:pt idx="11268">
                  <c:v>1.1781879492412815</c:v>
                </c:pt>
                <c:pt idx="11269">
                  <c:v>1.1780834072759538</c:v>
                </c:pt>
                <c:pt idx="11270">
                  <c:v>1.1779788838612368</c:v>
                </c:pt>
                <c:pt idx="11271">
                  <c:v>1.177874378992193</c:v>
                </c:pt>
                <c:pt idx="11272">
                  <c:v>1.1777698926638871</c:v>
                </c:pt>
                <c:pt idx="11273">
                  <c:v>1.1776654248713856</c:v>
                </c:pt>
                <c:pt idx="11274">
                  <c:v>1.177560975609756</c:v>
                </c:pt>
                <c:pt idx="11275">
                  <c:v>1.1774565448740688</c:v>
                </c:pt>
                <c:pt idx="11276">
                  <c:v>1.1773521326593952</c:v>
                </c:pt>
                <c:pt idx="11277">
                  <c:v>1.1772477389608087</c:v>
                </c:pt>
                <c:pt idx="11278">
                  <c:v>1.1771433637733841</c:v>
                </c:pt>
                <c:pt idx="11279">
                  <c:v>1.1770390070921986</c:v>
                </c:pt>
                <c:pt idx="11280">
                  <c:v>1.1769346689123306</c:v>
                </c:pt>
                <c:pt idx="11281">
                  <c:v>1.1768303492288601</c:v>
                </c:pt>
                <c:pt idx="11282">
                  <c:v>1.1767260480368695</c:v>
                </c:pt>
                <c:pt idx="11283">
                  <c:v>1.1766217653314428</c:v>
                </c:pt>
                <c:pt idx="11284">
                  <c:v>1.176517501107665</c:v>
                </c:pt>
                <c:pt idx="11285">
                  <c:v>1.1764132553606237</c:v>
                </c:pt>
                <c:pt idx="11286">
                  <c:v>1.176309028085408</c:v>
                </c:pt>
                <c:pt idx="11287">
                  <c:v>1.1762048192771084</c:v>
                </c:pt>
                <c:pt idx="11288">
                  <c:v>1.1761006289308176</c:v>
                </c:pt>
                <c:pt idx="11289">
                  <c:v>1.1759964570416297</c:v>
                </c:pt>
                <c:pt idx="11290">
                  <c:v>1.1758923036046409</c:v>
                </c:pt>
                <c:pt idx="11291">
                  <c:v>1.1757881686149487</c:v>
                </c:pt>
                <c:pt idx="11292">
                  <c:v>1.1756840520676526</c:v>
                </c:pt>
                <c:pt idx="11293">
                  <c:v>1.1755799539578538</c:v>
                </c:pt>
                <c:pt idx="11294">
                  <c:v>1.1754758742806553</c:v>
                </c:pt>
                <c:pt idx="11295">
                  <c:v>1.1753718130311614</c:v>
                </c:pt>
                <c:pt idx="11296">
                  <c:v>1.1752677702044791</c:v>
                </c:pt>
                <c:pt idx="11297">
                  <c:v>1.175163745795716</c:v>
                </c:pt>
                <c:pt idx="11298">
                  <c:v>1.1750597397999822</c:v>
                </c:pt>
                <c:pt idx="11299">
                  <c:v>1.1749557522123895</c:v>
                </c:pt>
                <c:pt idx="11300">
                  <c:v>1.1748517830280507</c:v>
                </c:pt>
                <c:pt idx="11301">
                  <c:v>1.174747832242081</c:v>
                </c:pt>
                <c:pt idx="11302">
                  <c:v>1.1746438998495974</c:v>
                </c:pt>
                <c:pt idx="11303">
                  <c:v>1.1745399858457184</c:v>
                </c:pt>
                <c:pt idx="11304">
                  <c:v>1.1744360902255639</c:v>
                </c:pt>
                <c:pt idx="11305">
                  <c:v>1.1743322129842562</c:v>
                </c:pt>
                <c:pt idx="11306">
                  <c:v>1.1742283541169187</c:v>
                </c:pt>
                <c:pt idx="11307">
                  <c:v>1.1741245136186771</c:v>
                </c:pt>
                <c:pt idx="11308">
                  <c:v>1.1740206914846583</c:v>
                </c:pt>
                <c:pt idx="11309">
                  <c:v>1.1739168877099913</c:v>
                </c:pt>
                <c:pt idx="11310">
                  <c:v>1.1738131022898064</c:v>
                </c:pt>
                <c:pt idx="11311">
                  <c:v>1.1737093352192363</c:v>
                </c:pt>
                <c:pt idx="11312">
                  <c:v>1.1736055864934147</c:v>
                </c:pt>
                <c:pt idx="11313">
                  <c:v>1.1735018561074775</c:v>
                </c:pt>
                <c:pt idx="11314">
                  <c:v>1.1733981440565622</c:v>
                </c:pt>
                <c:pt idx="11315">
                  <c:v>1.1732944503358078</c:v>
                </c:pt>
                <c:pt idx="11316">
                  <c:v>1.1731907749403552</c:v>
                </c:pt>
                <c:pt idx="11317">
                  <c:v>1.1730871178653473</c:v>
                </c:pt>
                <c:pt idx="11318">
                  <c:v>1.1729834791059282</c:v>
                </c:pt>
                <c:pt idx="11319">
                  <c:v>1.1728798586572438</c:v>
                </c:pt>
                <c:pt idx="11320">
                  <c:v>1.1727762565144422</c:v>
                </c:pt>
                <c:pt idx="11321">
                  <c:v>1.1726726726726726</c:v>
                </c:pt>
                <c:pt idx="11322">
                  <c:v>1.1725691071270865</c:v>
                </c:pt>
                <c:pt idx="11323">
                  <c:v>1.1724655598728364</c:v>
                </c:pt>
                <c:pt idx="11324">
                  <c:v>1.1723620309050773</c:v>
                </c:pt>
                <c:pt idx="11325">
                  <c:v>1.1722585202189653</c:v>
                </c:pt>
                <c:pt idx="11326">
                  <c:v>1.1721550278096584</c:v>
                </c:pt>
                <c:pt idx="11327">
                  <c:v>1.1720515536723164</c:v>
                </c:pt>
                <c:pt idx="11328">
                  <c:v>1.1719480978021009</c:v>
                </c:pt>
                <c:pt idx="11329">
                  <c:v>1.1718446601941748</c:v>
                </c:pt>
                <c:pt idx="11330">
                  <c:v>1.1717412408437031</c:v>
                </c:pt>
                <c:pt idx="11331">
                  <c:v>1.1716378397458524</c:v>
                </c:pt>
                <c:pt idx="11332">
                  <c:v>1.1715344568957911</c:v>
                </c:pt>
                <c:pt idx="11333">
                  <c:v>1.1714310922886888</c:v>
                </c:pt>
                <c:pt idx="11334">
                  <c:v>1.1713277459197178</c:v>
                </c:pt>
                <c:pt idx="11335">
                  <c:v>1.1712244177840507</c:v>
                </c:pt>
                <c:pt idx="11336">
                  <c:v>1.1711211078768633</c:v>
                </c:pt>
                <c:pt idx="11337">
                  <c:v>1.1710178161933322</c:v>
                </c:pt>
                <c:pt idx="11338">
                  <c:v>1.1709145427286356</c:v>
                </c:pt>
                <c:pt idx="11339">
                  <c:v>1.1708112874779542</c:v>
                </c:pt>
                <c:pt idx="11340">
                  <c:v>1.1707080504364695</c:v>
                </c:pt>
                <c:pt idx="11341">
                  <c:v>1.1706048315993651</c:v>
                </c:pt>
                <c:pt idx="11342">
                  <c:v>1.1705016309618266</c:v>
                </c:pt>
                <c:pt idx="11343">
                  <c:v>1.1703984485190408</c:v>
                </c:pt>
                <c:pt idx="11344">
                  <c:v>1.1702952842661967</c:v>
                </c:pt>
                <c:pt idx="11345">
                  <c:v>1.1701921381984841</c:v>
                </c:pt>
                <c:pt idx="11346">
                  <c:v>1.1700890103110955</c:v>
                </c:pt>
                <c:pt idx="11347">
                  <c:v>1.1699859005992246</c:v>
                </c:pt>
                <c:pt idx="11348">
                  <c:v>1.1698828090580669</c:v>
                </c:pt>
                <c:pt idx="11349">
                  <c:v>1.1697797356828195</c:v>
                </c:pt>
                <c:pt idx="11350">
                  <c:v>1.1696766804686811</c:v>
                </c:pt>
                <c:pt idx="11351">
                  <c:v>1.1695736434108528</c:v>
                </c:pt>
                <c:pt idx="11352">
                  <c:v>1.1694706245045363</c:v>
                </c:pt>
                <c:pt idx="11353">
                  <c:v>1.1693676237449357</c:v>
                </c:pt>
                <c:pt idx="11354">
                  <c:v>1.1692646411272567</c:v>
                </c:pt>
                <c:pt idx="11355">
                  <c:v>1.1691616766467066</c:v>
                </c:pt>
                <c:pt idx="11356">
                  <c:v>1.1690587302984943</c:v>
                </c:pt>
                <c:pt idx="11357">
                  <c:v>1.1689558020778306</c:v>
                </c:pt>
                <c:pt idx="11358">
                  <c:v>1.1688528919799279</c:v>
                </c:pt>
                <c:pt idx="11359">
                  <c:v>1.16875</c:v>
                </c:pt>
                <c:pt idx="11360">
                  <c:v>1.1686471261332629</c:v>
                </c:pt>
                <c:pt idx="11361">
                  <c:v>1.168544270374934</c:v>
                </c:pt>
                <c:pt idx="11362">
                  <c:v>1.1684414327202324</c:v>
                </c:pt>
                <c:pt idx="11363">
                  <c:v>1.1683386131643787</c:v>
                </c:pt>
                <c:pt idx="11364">
                  <c:v>1.1682358117025957</c:v>
                </c:pt>
                <c:pt idx="11365">
                  <c:v>1.1681330283301072</c:v>
                </c:pt>
                <c:pt idx="11366">
                  <c:v>1.1680302630421395</c:v>
                </c:pt>
                <c:pt idx="11367">
                  <c:v>1.1679275158339197</c:v>
                </c:pt>
                <c:pt idx="11368">
                  <c:v>1.1678247867006772</c:v>
                </c:pt>
                <c:pt idx="11369">
                  <c:v>1.167722075637643</c:v>
                </c:pt>
                <c:pt idx="11370">
                  <c:v>1.1676193826400492</c:v>
                </c:pt>
                <c:pt idx="11371">
                  <c:v>1.1675167077031305</c:v>
                </c:pt>
                <c:pt idx="11372">
                  <c:v>1.1674140508221225</c:v>
                </c:pt>
                <c:pt idx="11373">
                  <c:v>1.167311411992263</c:v>
                </c:pt>
                <c:pt idx="11374">
                  <c:v>1.1672087912087912</c:v>
                </c:pt>
                <c:pt idx="11375">
                  <c:v>1.167106188466948</c:v>
                </c:pt>
                <c:pt idx="11376">
                  <c:v>1.167003603761976</c:v>
                </c:pt>
                <c:pt idx="11377">
                  <c:v>1.1669010370891193</c:v>
                </c:pt>
                <c:pt idx="11378">
                  <c:v>1.1667984884436242</c:v>
                </c:pt>
                <c:pt idx="11379">
                  <c:v>1.1666959578207381</c:v>
                </c:pt>
                <c:pt idx="11380">
                  <c:v>1.1665934452157103</c:v>
                </c:pt>
                <c:pt idx="11381">
                  <c:v>1.1664909506237919</c:v>
                </c:pt>
                <c:pt idx="11382">
                  <c:v>1.1663884740402355</c:v>
                </c:pt>
                <c:pt idx="11383">
                  <c:v>1.1662860154602952</c:v>
                </c:pt>
                <c:pt idx="11384">
                  <c:v>1.1661835748792271</c:v>
                </c:pt>
                <c:pt idx="11385">
                  <c:v>1.1660811522922887</c:v>
                </c:pt>
                <c:pt idx="11386">
                  <c:v>1.1659787476947396</c:v>
                </c:pt>
                <c:pt idx="11387">
                  <c:v>1.1658763610818406</c:v>
                </c:pt>
                <c:pt idx="11388">
                  <c:v>1.1657739924488542</c:v>
                </c:pt>
                <c:pt idx="11389">
                  <c:v>1.1656716417910449</c:v>
                </c:pt>
                <c:pt idx="11390">
                  <c:v>1.1655693091036783</c:v>
                </c:pt>
                <c:pt idx="11391">
                  <c:v>1.1654669943820224</c:v>
                </c:pt>
                <c:pt idx="11392">
                  <c:v>1.1653646976213465</c:v>
                </c:pt>
                <c:pt idx="11393">
                  <c:v>1.1652624188169212</c:v>
                </c:pt>
                <c:pt idx="11394">
                  <c:v>1.1651601579640194</c:v>
                </c:pt>
                <c:pt idx="11395">
                  <c:v>1.165057915057915</c:v>
                </c:pt>
                <c:pt idx="11396">
                  <c:v>1.1649556900938844</c:v>
                </c:pt>
                <c:pt idx="11397">
                  <c:v>1.1648534830672048</c:v>
                </c:pt>
                <c:pt idx="11398">
                  <c:v>1.1647512939731555</c:v>
                </c:pt>
                <c:pt idx="11399">
                  <c:v>1.1646491228070175</c:v>
                </c:pt>
                <c:pt idx="11400">
                  <c:v>1.1645469695640733</c:v>
                </c:pt>
                <c:pt idx="11401">
                  <c:v>1.164444834239607</c:v>
                </c:pt>
                <c:pt idx="11402">
                  <c:v>1.1643427168289047</c:v>
                </c:pt>
                <c:pt idx="11403">
                  <c:v>1.1642406173272537</c:v>
                </c:pt>
                <c:pt idx="11404">
                  <c:v>1.164138535729943</c:v>
                </c:pt>
                <c:pt idx="11405">
                  <c:v>1.1640364720322638</c:v>
                </c:pt>
                <c:pt idx="11406">
                  <c:v>1.1639344262295082</c:v>
                </c:pt>
                <c:pt idx="11407">
                  <c:v>1.1638323983169705</c:v>
                </c:pt>
                <c:pt idx="11408">
                  <c:v>1.1637303882899466</c:v>
                </c:pt>
                <c:pt idx="11409">
                  <c:v>1.1636283961437335</c:v>
                </c:pt>
                <c:pt idx="11410">
                  <c:v>1.1635264218736308</c:v>
                </c:pt>
                <c:pt idx="11411">
                  <c:v>1.1634244654749386</c:v>
                </c:pt>
                <c:pt idx="11412">
                  <c:v>1.1633225269429597</c:v>
                </c:pt>
                <c:pt idx="11413">
                  <c:v>1.1632206062729982</c:v>
                </c:pt>
                <c:pt idx="11414">
                  <c:v>1.1631187034603592</c:v>
                </c:pt>
                <c:pt idx="11415">
                  <c:v>1.1630168185003504</c:v>
                </c:pt>
                <c:pt idx="11416">
                  <c:v>1.1629149513882806</c:v>
                </c:pt>
                <c:pt idx="11417">
                  <c:v>1.1628131021194605</c:v>
                </c:pt>
                <c:pt idx="11418">
                  <c:v>1.1627112706892022</c:v>
                </c:pt>
                <c:pt idx="11419">
                  <c:v>1.1626094570928196</c:v>
                </c:pt>
                <c:pt idx="11420">
                  <c:v>1.1625076613256282</c:v>
                </c:pt>
                <c:pt idx="11421">
                  <c:v>1.1624058833829451</c:v>
                </c:pt>
                <c:pt idx="11422">
                  <c:v>1.1623041232600893</c:v>
                </c:pt>
                <c:pt idx="11423">
                  <c:v>1.1622023809523809</c:v>
                </c:pt>
                <c:pt idx="11424">
                  <c:v>1.1621006564551422</c:v>
                </c:pt>
                <c:pt idx="11425">
                  <c:v>1.1619989497636969</c:v>
                </c:pt>
                <c:pt idx="11426">
                  <c:v>1.1618972608733702</c:v>
                </c:pt>
                <c:pt idx="11427">
                  <c:v>1.1617955897794889</c:v>
                </c:pt>
                <c:pt idx="11428">
                  <c:v>1.1616939364773822</c:v>
                </c:pt>
                <c:pt idx="11429">
                  <c:v>1.1615923009623796</c:v>
                </c:pt>
                <c:pt idx="11430">
                  <c:v>1.1614906832298137</c:v>
                </c:pt>
                <c:pt idx="11431">
                  <c:v>1.1613890832750176</c:v>
                </c:pt>
                <c:pt idx="11432">
                  <c:v>1.1612875010933263</c:v>
                </c:pt>
                <c:pt idx="11433">
                  <c:v>1.161185936680077</c:v>
                </c:pt>
                <c:pt idx="11434">
                  <c:v>1.1610843900306078</c:v>
                </c:pt>
                <c:pt idx="11435">
                  <c:v>1.1609828611402588</c:v>
                </c:pt>
                <c:pt idx="11436">
                  <c:v>1.1608813500043718</c:v>
                </c:pt>
                <c:pt idx="11437">
                  <c:v>1.1607798566182899</c:v>
                </c:pt>
                <c:pt idx="11438">
                  <c:v>1.1606783809773582</c:v>
                </c:pt>
                <c:pt idx="11439">
                  <c:v>1.1605769230769232</c:v>
                </c:pt>
                <c:pt idx="11440">
                  <c:v>1.1604754829123329</c:v>
                </c:pt>
                <c:pt idx="11441">
                  <c:v>1.1603740604789372</c:v>
                </c:pt>
                <c:pt idx="11442">
                  <c:v>1.1602726557720877</c:v>
                </c:pt>
                <c:pt idx="11443">
                  <c:v>1.1601712687871373</c:v>
                </c:pt>
                <c:pt idx="11444">
                  <c:v>1.1600698995194407</c:v>
                </c:pt>
                <c:pt idx="11445">
                  <c:v>1.1599685479643544</c:v>
                </c:pt>
                <c:pt idx="11446">
                  <c:v>1.1598672141172359</c:v>
                </c:pt>
                <c:pt idx="11447">
                  <c:v>1.1597658979734451</c:v>
                </c:pt>
                <c:pt idx="11448">
                  <c:v>1.159664599528343</c:v>
                </c:pt>
                <c:pt idx="11449">
                  <c:v>1.1595633187772927</c:v>
                </c:pt>
                <c:pt idx="11450">
                  <c:v>1.1594620557156581</c:v>
                </c:pt>
                <c:pt idx="11451">
                  <c:v>1.1593608103388056</c:v>
                </c:pt>
                <c:pt idx="11452">
                  <c:v>1.1592595826421026</c:v>
                </c:pt>
                <c:pt idx="11453">
                  <c:v>1.1591583726209185</c:v>
                </c:pt>
                <c:pt idx="11454">
                  <c:v>1.1590571802706242</c:v>
                </c:pt>
                <c:pt idx="11455">
                  <c:v>1.1589560055865922</c:v>
                </c:pt>
                <c:pt idx="11456">
                  <c:v>1.1588548485641965</c:v>
                </c:pt>
                <c:pt idx="11457">
                  <c:v>1.1587537091988132</c:v>
                </c:pt>
                <c:pt idx="11458">
                  <c:v>1.1586525874858189</c:v>
                </c:pt>
                <c:pt idx="11459">
                  <c:v>1.1585514834205934</c:v>
                </c:pt>
                <c:pt idx="11460">
                  <c:v>1.1584503969985167</c:v>
                </c:pt>
                <c:pt idx="11461">
                  <c:v>1.1583493282149713</c:v>
                </c:pt>
                <c:pt idx="11462">
                  <c:v>1.1582482770653406</c:v>
                </c:pt>
                <c:pt idx="11463">
                  <c:v>1.1581472435450104</c:v>
                </c:pt>
                <c:pt idx="11464">
                  <c:v>1.1580462276493677</c:v>
                </c:pt>
                <c:pt idx="11465">
                  <c:v>1.1579452293738008</c:v>
                </c:pt>
                <c:pt idx="11466">
                  <c:v>1.1578442487137002</c:v>
                </c:pt>
                <c:pt idx="11467">
                  <c:v>1.1577432856644576</c:v>
                </c:pt>
                <c:pt idx="11468">
                  <c:v>1.1576423402214666</c:v>
                </c:pt>
                <c:pt idx="11469">
                  <c:v>1.157541412380122</c:v>
                </c:pt>
                <c:pt idx="11470">
                  <c:v>1.1574405021358207</c:v>
                </c:pt>
                <c:pt idx="11471">
                  <c:v>1.157339609483961</c:v>
                </c:pt>
                <c:pt idx="11472">
                  <c:v>1.1572387344199424</c:v>
                </c:pt>
                <c:pt idx="11473">
                  <c:v>1.1571378769391669</c:v>
                </c:pt>
                <c:pt idx="11474">
                  <c:v>1.1570370370370371</c:v>
                </c:pt>
                <c:pt idx="11475">
                  <c:v>1.1569362147089579</c:v>
                </c:pt>
                <c:pt idx="11476">
                  <c:v>1.1568354099503355</c:v>
                </c:pt>
                <c:pt idx="11477">
                  <c:v>1.1567346227565778</c:v>
                </c:pt>
                <c:pt idx="11478">
                  <c:v>1.1566338531230944</c:v>
                </c:pt>
                <c:pt idx="11479">
                  <c:v>1.1565331010452962</c:v>
                </c:pt>
                <c:pt idx="11480">
                  <c:v>1.156432366518596</c:v>
                </c:pt>
                <c:pt idx="11481">
                  <c:v>1.1563316495384079</c:v>
                </c:pt>
                <c:pt idx="11482">
                  <c:v>1.156230950100148</c:v>
                </c:pt>
                <c:pt idx="11483">
                  <c:v>1.1561302681992338</c:v>
                </c:pt>
                <c:pt idx="11484">
                  <c:v>1.156029603831084</c:v>
                </c:pt>
                <c:pt idx="11485">
                  <c:v>1.1559289569911195</c:v>
                </c:pt>
                <c:pt idx="11486">
                  <c:v>1.1558283276747627</c:v>
                </c:pt>
                <c:pt idx="11487">
                  <c:v>1.1557277158774373</c:v>
                </c:pt>
                <c:pt idx="11488">
                  <c:v>1.1556271215945688</c:v>
                </c:pt>
                <c:pt idx="11489">
                  <c:v>1.1555265448215839</c:v>
                </c:pt>
                <c:pt idx="11490">
                  <c:v>1.1554259855539117</c:v>
                </c:pt>
                <c:pt idx="11491">
                  <c:v>1.1553254437869822</c:v>
                </c:pt>
                <c:pt idx="11492">
                  <c:v>1.1552249195162272</c:v>
                </c:pt>
                <c:pt idx="11493">
                  <c:v>1.1551244127370801</c:v>
                </c:pt>
                <c:pt idx="11494">
                  <c:v>1.1550239234449762</c:v>
                </c:pt>
                <c:pt idx="11495">
                  <c:v>1.1549234516353515</c:v>
                </c:pt>
                <c:pt idx="11496">
                  <c:v>1.1548229973036443</c:v>
                </c:pt>
                <c:pt idx="11497">
                  <c:v>1.1547225604452949</c:v>
                </c:pt>
                <c:pt idx="11498">
                  <c:v>1.154622141055744</c:v>
                </c:pt>
                <c:pt idx="11499">
                  <c:v>1.1545217391304348</c:v>
                </c:pt>
                <c:pt idx="11500">
                  <c:v>1.1544213546648117</c:v>
                </c:pt>
                <c:pt idx="11501">
                  <c:v>1.154320987654321</c:v>
                </c:pt>
                <c:pt idx="11502">
                  <c:v>1.1542206380944102</c:v>
                </c:pt>
                <c:pt idx="11503">
                  <c:v>1.1541203059805285</c:v>
                </c:pt>
                <c:pt idx="11504">
                  <c:v>1.1540199913081268</c:v>
                </c:pt>
                <c:pt idx="11505">
                  <c:v>1.1539196940726577</c:v>
                </c:pt>
                <c:pt idx="11506">
                  <c:v>1.153819414269575</c:v>
                </c:pt>
                <c:pt idx="11507">
                  <c:v>1.1537191518943344</c:v>
                </c:pt>
                <c:pt idx="11508">
                  <c:v>1.153618906942393</c:v>
                </c:pt>
                <c:pt idx="11509">
                  <c:v>1.1535186794092094</c:v>
                </c:pt>
                <c:pt idx="11510">
                  <c:v>1.1534184692902441</c:v>
                </c:pt>
                <c:pt idx="11511">
                  <c:v>1.1533182765809591</c:v>
                </c:pt>
                <c:pt idx="11512">
                  <c:v>1.1532181012768175</c:v>
                </c:pt>
                <c:pt idx="11513">
                  <c:v>1.1531179433732848</c:v>
                </c:pt>
                <c:pt idx="11514">
                  <c:v>1.1530178028658271</c:v>
                </c:pt>
                <c:pt idx="11515">
                  <c:v>1.1529176797499132</c:v>
                </c:pt>
                <c:pt idx="11516">
                  <c:v>1.1528175740210125</c:v>
                </c:pt>
                <c:pt idx="11517">
                  <c:v>1.1527174856745963</c:v>
                </c:pt>
                <c:pt idx="11518">
                  <c:v>1.1526174147061377</c:v>
                </c:pt>
                <c:pt idx="11519">
                  <c:v>1.152517361111111</c:v>
                </c:pt>
                <c:pt idx="11520">
                  <c:v>1.1524173248849927</c:v>
                </c:pt>
                <c:pt idx="11521">
                  <c:v>1.1523173060232599</c:v>
                </c:pt>
                <c:pt idx="11522">
                  <c:v>1.1522173045213919</c:v>
                </c:pt>
                <c:pt idx="11523">
                  <c:v>1.1521173203748698</c:v>
                </c:pt>
                <c:pt idx="11524">
                  <c:v>1.1520173535791758</c:v>
                </c:pt>
                <c:pt idx="11525">
                  <c:v>1.1519174041297935</c:v>
                </c:pt>
                <c:pt idx="11526">
                  <c:v>1.1518174720222087</c:v>
                </c:pt>
                <c:pt idx="11527">
                  <c:v>1.1517175572519085</c:v>
                </c:pt>
                <c:pt idx="11528">
                  <c:v>1.151617659814381</c:v>
                </c:pt>
                <c:pt idx="11529">
                  <c:v>1.151517779705117</c:v>
                </c:pt>
                <c:pt idx="11530">
                  <c:v>1.1514179169196079</c:v>
                </c:pt>
                <c:pt idx="11531">
                  <c:v>1.1513180714533473</c:v>
                </c:pt>
                <c:pt idx="11532">
                  <c:v>1.1512182433018294</c:v>
                </c:pt>
                <c:pt idx="11533">
                  <c:v>1.1511184324605515</c:v>
                </c:pt>
                <c:pt idx="11534">
                  <c:v>1.1510186389250108</c:v>
                </c:pt>
                <c:pt idx="11535">
                  <c:v>1.1509188626907074</c:v>
                </c:pt>
                <c:pt idx="11536">
                  <c:v>1.1508191037531421</c:v>
                </c:pt>
                <c:pt idx="11537">
                  <c:v>1.1507193621078176</c:v>
                </c:pt>
                <c:pt idx="11538">
                  <c:v>1.1506196377502382</c:v>
                </c:pt>
                <c:pt idx="11539">
                  <c:v>1.15051993067591</c:v>
                </c:pt>
                <c:pt idx="11540">
                  <c:v>1.1504202408803397</c:v>
                </c:pt>
                <c:pt idx="11541">
                  <c:v>1.1503205683590365</c:v>
                </c:pt>
                <c:pt idx="11542">
                  <c:v>1.150220913107511</c:v>
                </c:pt>
                <c:pt idx="11543">
                  <c:v>1.150121275121275</c:v>
                </c:pt>
                <c:pt idx="11544">
                  <c:v>1.1500216543958424</c:v>
                </c:pt>
                <c:pt idx="11545">
                  <c:v>1.1499220509267278</c:v>
                </c:pt>
                <c:pt idx="11546">
                  <c:v>1.1498224647094484</c:v>
                </c:pt>
                <c:pt idx="11547">
                  <c:v>1.149722895739522</c:v>
                </c:pt>
                <c:pt idx="11548">
                  <c:v>1.1496233440124686</c:v>
                </c:pt>
                <c:pt idx="11549">
                  <c:v>1.1495238095238096</c:v>
                </c:pt>
                <c:pt idx="11550">
                  <c:v>1.1494242922690676</c:v>
                </c:pt>
                <c:pt idx="11551">
                  <c:v>1.1493247922437673</c:v>
                </c:pt>
                <c:pt idx="11552">
                  <c:v>1.1492253094434346</c:v>
                </c:pt>
                <c:pt idx="11553">
                  <c:v>1.149125843863597</c:v>
                </c:pt>
                <c:pt idx="11554">
                  <c:v>1.1490263954997837</c:v>
                </c:pt>
                <c:pt idx="11555">
                  <c:v>1.1489269643475251</c:v>
                </c:pt>
                <c:pt idx="11556">
                  <c:v>1.1488275504023535</c:v>
                </c:pt>
                <c:pt idx="11557">
                  <c:v>1.1487281536598026</c:v>
                </c:pt>
                <c:pt idx="11558">
                  <c:v>1.148628774115408</c:v>
                </c:pt>
                <c:pt idx="11559">
                  <c:v>1.1485294117647058</c:v>
                </c:pt>
                <c:pt idx="11560">
                  <c:v>1.148430066603235</c:v>
                </c:pt>
                <c:pt idx="11561">
                  <c:v>1.1483307386265351</c:v>
                </c:pt>
                <c:pt idx="11562">
                  <c:v>1.148231427830148</c:v>
                </c:pt>
                <c:pt idx="11563">
                  <c:v>1.148132134209616</c:v>
                </c:pt>
                <c:pt idx="11564">
                  <c:v>1.1480328577604841</c:v>
                </c:pt>
                <c:pt idx="11565">
                  <c:v>1.1479335984782986</c:v>
                </c:pt>
                <c:pt idx="11566">
                  <c:v>1.1478343563586064</c:v>
                </c:pt>
                <c:pt idx="11567">
                  <c:v>1.147735131396957</c:v>
                </c:pt>
                <c:pt idx="11568">
                  <c:v>1.1476359235889013</c:v>
                </c:pt>
                <c:pt idx="11569">
                  <c:v>1.1475367329299913</c:v>
                </c:pt>
                <c:pt idx="11570">
                  <c:v>1.1474375594157809</c:v>
                </c:pt>
                <c:pt idx="11571">
                  <c:v>1.147338403041825</c:v>
                </c:pt>
                <c:pt idx="11572">
                  <c:v>1.147239263803681</c:v>
                </c:pt>
                <c:pt idx="11573">
                  <c:v>1.1471401416969069</c:v>
                </c:pt>
                <c:pt idx="11574">
                  <c:v>1.1470410367170627</c:v>
                </c:pt>
                <c:pt idx="11575">
                  <c:v>1.1469419488597097</c:v>
                </c:pt>
                <c:pt idx="11576">
                  <c:v>1.1468428781204112</c:v>
                </c:pt>
                <c:pt idx="11577">
                  <c:v>1.1467438244947314</c:v>
                </c:pt>
                <c:pt idx="11578">
                  <c:v>1.1466447879782364</c:v>
                </c:pt>
                <c:pt idx="11579">
                  <c:v>1.1465457685664939</c:v>
                </c:pt>
                <c:pt idx="11580">
                  <c:v>1.146446766255073</c:v>
                </c:pt>
                <c:pt idx="11581">
                  <c:v>1.1463477810395442</c:v>
                </c:pt>
                <c:pt idx="11582">
                  <c:v>1.1462488129154795</c:v>
                </c:pt>
                <c:pt idx="11583">
                  <c:v>1.1461498618784531</c:v>
                </c:pt>
                <c:pt idx="11584">
                  <c:v>1.1460509279240396</c:v>
                </c:pt>
                <c:pt idx="11585">
                  <c:v>1.1459520110478163</c:v>
                </c:pt>
                <c:pt idx="11586">
                  <c:v>1.1458531112453612</c:v>
                </c:pt>
                <c:pt idx="11587">
                  <c:v>1.1457542285122539</c:v>
                </c:pt>
                <c:pt idx="11588">
                  <c:v>1.1456553628440762</c:v>
                </c:pt>
                <c:pt idx="11589">
                  <c:v>1.1455565142364108</c:v>
                </c:pt>
                <c:pt idx="11590">
                  <c:v>1.1454576826848417</c:v>
                </c:pt>
                <c:pt idx="11591">
                  <c:v>1.1453588681849551</c:v>
                </c:pt>
                <c:pt idx="11592">
                  <c:v>1.1452600707323384</c:v>
                </c:pt>
                <c:pt idx="11593">
                  <c:v>1.1451612903225807</c:v>
                </c:pt>
                <c:pt idx="11594">
                  <c:v>1.1450625269512722</c:v>
                </c:pt>
                <c:pt idx="11595">
                  <c:v>1.1449637806140047</c:v>
                </c:pt>
                <c:pt idx="11596">
                  <c:v>1.1448650513063723</c:v>
                </c:pt>
                <c:pt idx="11597">
                  <c:v>1.1447663390239697</c:v>
                </c:pt>
                <c:pt idx="11598">
                  <c:v>1.1446676437623933</c:v>
                </c:pt>
                <c:pt idx="11599">
                  <c:v>1.1445689655172413</c:v>
                </c:pt>
                <c:pt idx="11600">
                  <c:v>1.1444703042841133</c:v>
                </c:pt>
                <c:pt idx="11601">
                  <c:v>1.1443716600586107</c:v>
                </c:pt>
                <c:pt idx="11602">
                  <c:v>1.1442730328363355</c:v>
                </c:pt>
                <c:pt idx="11603">
                  <c:v>1.144174422612892</c:v>
                </c:pt>
                <c:pt idx="11604">
                  <c:v>1.1440758293838862</c:v>
                </c:pt>
                <c:pt idx="11605">
                  <c:v>1.143977253144925</c:v>
                </c:pt>
                <c:pt idx="11606">
                  <c:v>1.1438786938916172</c:v>
                </c:pt>
                <c:pt idx="11607">
                  <c:v>1.1437801516195727</c:v>
                </c:pt>
                <c:pt idx="11608">
                  <c:v>1.1436816263244034</c:v>
                </c:pt>
                <c:pt idx="11609">
                  <c:v>1.1435831180017226</c:v>
                </c:pt>
                <c:pt idx="11610">
                  <c:v>1.143484626647145</c:v>
                </c:pt>
                <c:pt idx="11611">
                  <c:v>1.1433861522562867</c:v>
                </c:pt>
                <c:pt idx="11612">
                  <c:v>1.1432876948247654</c:v>
                </c:pt>
                <c:pt idx="11613">
                  <c:v>1.1431892543482005</c:v>
                </c:pt>
                <c:pt idx="11614">
                  <c:v>1.1430908308222127</c:v>
                </c:pt>
                <c:pt idx="11615">
                  <c:v>1.1429924242424243</c:v>
                </c:pt>
                <c:pt idx="11616">
                  <c:v>1.1428940346044589</c:v>
                </c:pt>
                <c:pt idx="11617">
                  <c:v>1.1427956619039421</c:v>
                </c:pt>
                <c:pt idx="11618">
                  <c:v>1.1426973061365007</c:v>
                </c:pt>
                <c:pt idx="11619">
                  <c:v>1.1425989672977626</c:v>
                </c:pt>
                <c:pt idx="11620">
                  <c:v>1.1425006453833577</c:v>
                </c:pt>
                <c:pt idx="11621">
                  <c:v>1.1424023403889176</c:v>
                </c:pt>
                <c:pt idx="11622">
                  <c:v>1.1423040523100749</c:v>
                </c:pt>
                <c:pt idx="11623">
                  <c:v>1.142205781142464</c:v>
                </c:pt>
                <c:pt idx="11624">
                  <c:v>1.1421075268817205</c:v>
                </c:pt>
                <c:pt idx="11625">
                  <c:v>1.1420092895234819</c:v>
                </c:pt>
                <c:pt idx="11626">
                  <c:v>1.1419110690633869</c:v>
                </c:pt>
                <c:pt idx="11627">
                  <c:v>1.1418128654970761</c:v>
                </c:pt>
                <c:pt idx="11628">
                  <c:v>1.1417146788201908</c:v>
                </c:pt>
                <c:pt idx="11629">
                  <c:v>1.141616509028375</c:v>
                </c:pt>
                <c:pt idx="11630">
                  <c:v>1.1415183561172728</c:v>
                </c:pt>
                <c:pt idx="11631">
                  <c:v>1.141420220082531</c:v>
                </c:pt>
                <c:pt idx="11632">
                  <c:v>1.1413221009197971</c:v>
                </c:pt>
                <c:pt idx="11633">
                  <c:v>1.1412239986247206</c:v>
                </c:pt>
                <c:pt idx="11634">
                  <c:v>1.1411259131929523</c:v>
                </c:pt>
                <c:pt idx="11635">
                  <c:v>1.1410278446201443</c:v>
                </c:pt>
                <c:pt idx="11636">
                  <c:v>1.1409297929019506</c:v>
                </c:pt>
                <c:pt idx="11637">
                  <c:v>1.1408317580340264</c:v>
                </c:pt>
                <c:pt idx="11638">
                  <c:v>1.1407337400120285</c:v>
                </c:pt>
                <c:pt idx="11639">
                  <c:v>1.1406357388316151</c:v>
                </c:pt>
                <c:pt idx="11640">
                  <c:v>1.1405377544884461</c:v>
                </c:pt>
                <c:pt idx="11641">
                  <c:v>1.1404397869781824</c:v>
                </c:pt>
                <c:pt idx="11642">
                  <c:v>1.1403418362964872</c:v>
                </c:pt>
                <c:pt idx="11643">
                  <c:v>1.1402439024390243</c:v>
                </c:pt>
                <c:pt idx="11644">
                  <c:v>1.1401459854014599</c:v>
                </c:pt>
                <c:pt idx="11645">
                  <c:v>1.1400480851794608</c:v>
                </c:pt>
                <c:pt idx="11646">
                  <c:v>1.1399502017686958</c:v>
                </c:pt>
                <c:pt idx="11647">
                  <c:v>1.1398523351648351</c:v>
                </c:pt>
                <c:pt idx="11648">
                  <c:v>1.1397544853635506</c:v>
                </c:pt>
                <c:pt idx="11649">
                  <c:v>1.1396566523605149</c:v>
                </c:pt>
                <c:pt idx="11650">
                  <c:v>1.1395588361514033</c:v>
                </c:pt>
                <c:pt idx="11651">
                  <c:v>1.1394610367318916</c:v>
                </c:pt>
                <c:pt idx="11652">
                  <c:v>1.1393632540976573</c:v>
                </c:pt>
                <c:pt idx="11653">
                  <c:v>1.1392654882443796</c:v>
                </c:pt>
                <c:pt idx="11654">
                  <c:v>1.1391677391677391</c:v>
                </c:pt>
                <c:pt idx="11655">
                  <c:v>1.1390700068634181</c:v>
                </c:pt>
                <c:pt idx="11656">
                  <c:v>1.1389722913270997</c:v>
                </c:pt>
                <c:pt idx="11657">
                  <c:v>1.138874592554469</c:v>
                </c:pt>
                <c:pt idx="11658">
                  <c:v>1.1387769105412129</c:v>
                </c:pt>
                <c:pt idx="11659">
                  <c:v>1.1386792452830188</c:v>
                </c:pt>
                <c:pt idx="11660">
                  <c:v>1.1385815967755768</c:v>
                </c:pt>
                <c:pt idx="11661">
                  <c:v>1.1384839650145773</c:v>
                </c:pt>
                <c:pt idx="11662">
                  <c:v>1.138386349995713</c:v>
                </c:pt>
                <c:pt idx="11663">
                  <c:v>1.1382887517146776</c:v>
                </c:pt>
                <c:pt idx="11664">
                  <c:v>1.1381911701671668</c:v>
                </c:pt>
                <c:pt idx="11665">
                  <c:v>1.138093605348877</c:v>
                </c:pt>
                <c:pt idx="11666">
                  <c:v>1.137996057255507</c:v>
                </c:pt>
                <c:pt idx="11667">
                  <c:v>1.1378985258827563</c:v>
                </c:pt>
                <c:pt idx="11668">
                  <c:v>1.1378010112263262</c:v>
                </c:pt>
                <c:pt idx="11669">
                  <c:v>1.1377035132819195</c:v>
                </c:pt>
                <c:pt idx="11670">
                  <c:v>1.1376060320452404</c:v>
                </c:pt>
                <c:pt idx="11671">
                  <c:v>1.1375085675119945</c:v>
                </c:pt>
                <c:pt idx="11672">
                  <c:v>1.1374111196778891</c:v>
                </c:pt>
                <c:pt idx="11673">
                  <c:v>1.1373136885386328</c:v>
                </c:pt>
                <c:pt idx="11674">
                  <c:v>1.1372162740899359</c:v>
                </c:pt>
                <c:pt idx="11675">
                  <c:v>1.1371188763275095</c:v>
                </c:pt>
                <c:pt idx="11676">
                  <c:v>1.137021495247067</c:v>
                </c:pt>
                <c:pt idx="11677">
                  <c:v>1.1369241308443228</c:v>
                </c:pt>
                <c:pt idx="11678">
                  <c:v>1.1368267831149927</c:v>
                </c:pt>
                <c:pt idx="11679">
                  <c:v>1.1367294520547946</c:v>
                </c:pt>
                <c:pt idx="11680">
                  <c:v>1.136632137659447</c:v>
                </c:pt>
                <c:pt idx="11681">
                  <c:v>1.1365348399246704</c:v>
                </c:pt>
                <c:pt idx="11682">
                  <c:v>1.1364375588461868</c:v>
                </c:pt>
                <c:pt idx="11683">
                  <c:v>1.1363402944197192</c:v>
                </c:pt>
                <c:pt idx="11684">
                  <c:v>1.1362430466409927</c:v>
                </c:pt>
                <c:pt idx="11685">
                  <c:v>1.1361458155057333</c:v>
                </c:pt>
                <c:pt idx="11686">
                  <c:v>1.1360486010096689</c:v>
                </c:pt>
                <c:pt idx="11687">
                  <c:v>1.1359514031485285</c:v>
                </c:pt>
                <c:pt idx="11688">
                  <c:v>1.1358542219180425</c:v>
                </c:pt>
                <c:pt idx="11689">
                  <c:v>1.1357570573139435</c:v>
                </c:pt>
                <c:pt idx="11690">
                  <c:v>1.1356599093319648</c:v>
                </c:pt>
                <c:pt idx="11691">
                  <c:v>1.1355627779678412</c:v>
                </c:pt>
                <c:pt idx="11692">
                  <c:v>1.1354656632173095</c:v>
                </c:pt>
                <c:pt idx="11693">
                  <c:v>1.1353685650761074</c:v>
                </c:pt>
                <c:pt idx="11694">
                  <c:v>1.1352714835399744</c:v>
                </c:pt>
                <c:pt idx="11695">
                  <c:v>1.1351744186046511</c:v>
                </c:pt>
                <c:pt idx="11696">
                  <c:v>1.1350773702658801</c:v>
                </c:pt>
                <c:pt idx="11697">
                  <c:v>1.1349803385194051</c:v>
                </c:pt>
                <c:pt idx="11698">
                  <c:v>1.134883323360971</c:v>
                </c:pt>
                <c:pt idx="11699">
                  <c:v>1.1347863247863248</c:v>
                </c:pt>
                <c:pt idx="11700">
                  <c:v>1.1346893427912144</c:v>
                </c:pt>
                <c:pt idx="11701">
                  <c:v>1.1345923773713895</c:v>
                </c:pt>
                <c:pt idx="11702">
                  <c:v>1.134495428522601</c:v>
                </c:pt>
                <c:pt idx="11703">
                  <c:v>1.1343984962406015</c:v>
                </c:pt>
                <c:pt idx="11704">
                  <c:v>1.1343015805211447</c:v>
                </c:pt>
                <c:pt idx="11705">
                  <c:v>1.1342046813599864</c:v>
                </c:pt>
                <c:pt idx="11706">
                  <c:v>1.1341077987528829</c:v>
                </c:pt>
                <c:pt idx="11707">
                  <c:v>1.1340109326955927</c:v>
                </c:pt>
                <c:pt idx="11708">
                  <c:v>1.1339140831838757</c:v>
                </c:pt>
                <c:pt idx="11709">
                  <c:v>1.1338172502134927</c:v>
                </c:pt>
                <c:pt idx="11710">
                  <c:v>1.1337204337802067</c:v>
                </c:pt>
                <c:pt idx="11711">
                  <c:v>1.1336236338797814</c:v>
                </c:pt>
                <c:pt idx="11712">
                  <c:v>1.1335268505079825</c:v>
                </c:pt>
                <c:pt idx="11713">
                  <c:v>1.1334300836605771</c:v>
                </c:pt>
                <c:pt idx="11714">
                  <c:v>1.1333333333333333</c:v>
                </c:pt>
                <c:pt idx="11715">
                  <c:v>1.1332365995220213</c:v>
                </c:pt>
                <c:pt idx="11716">
                  <c:v>1.1331398822224119</c:v>
                </c:pt>
                <c:pt idx="11717">
                  <c:v>1.1330431814302782</c:v>
                </c:pt>
                <c:pt idx="11718">
                  <c:v>1.1329464971413943</c:v>
                </c:pt>
                <c:pt idx="11719">
                  <c:v>1.1328498293515359</c:v>
                </c:pt>
                <c:pt idx="11720">
                  <c:v>1.1327531780564799</c:v>
                </c:pt>
                <c:pt idx="11721">
                  <c:v>1.1326565432520048</c:v>
                </c:pt>
                <c:pt idx="11722">
                  <c:v>1.1325599249338907</c:v>
                </c:pt>
                <c:pt idx="11723">
                  <c:v>1.1324633230979189</c:v>
                </c:pt>
                <c:pt idx="11724">
                  <c:v>1.1323667377398721</c:v>
                </c:pt>
                <c:pt idx="11725">
                  <c:v>1.1322701688555348</c:v>
                </c:pt>
                <c:pt idx="11726">
                  <c:v>1.1321736164406924</c:v>
                </c:pt>
                <c:pt idx="11727">
                  <c:v>1.1320770804911324</c:v>
                </c:pt>
                <c:pt idx="11728">
                  <c:v>1.131980561002643</c:v>
                </c:pt>
                <c:pt idx="11729">
                  <c:v>1.1318840579710145</c:v>
                </c:pt>
                <c:pt idx="11730">
                  <c:v>1.1317875713920382</c:v>
                </c:pt>
                <c:pt idx="11731">
                  <c:v>1.131691101261507</c:v>
                </c:pt>
                <c:pt idx="11732">
                  <c:v>1.1315946475752152</c:v>
                </c:pt>
                <c:pt idx="11733">
                  <c:v>1.1314982103289586</c:v>
                </c:pt>
                <c:pt idx="11734">
                  <c:v>1.1314017895185342</c:v>
                </c:pt>
                <c:pt idx="11735">
                  <c:v>1.131305385139741</c:v>
                </c:pt>
                <c:pt idx="11736">
                  <c:v>1.1312089971883785</c:v>
                </c:pt>
                <c:pt idx="11737">
                  <c:v>1.1311126256602488</c:v>
                </c:pt>
                <c:pt idx="11738">
                  <c:v>1.1310162705511542</c:v>
                </c:pt>
                <c:pt idx="11739">
                  <c:v>1.1309199318568994</c:v>
                </c:pt>
                <c:pt idx="11740">
                  <c:v>1.1308236095732902</c:v>
                </c:pt>
                <c:pt idx="11741">
                  <c:v>1.1307273036961336</c:v>
                </c:pt>
                <c:pt idx="11742">
                  <c:v>1.1306310142212381</c:v>
                </c:pt>
                <c:pt idx="11743">
                  <c:v>1.1305347411444142</c:v>
                </c:pt>
                <c:pt idx="11744">
                  <c:v>1.130438484461473</c:v>
                </c:pt>
                <c:pt idx="11745">
                  <c:v>1.1303422441682274</c:v>
                </c:pt>
                <c:pt idx="11746">
                  <c:v>1.130246020260492</c:v>
                </c:pt>
                <c:pt idx="11747">
                  <c:v>1.1301498127340823</c:v>
                </c:pt>
                <c:pt idx="11748">
                  <c:v>1.1300536215848158</c:v>
                </c:pt>
                <c:pt idx="11749">
                  <c:v>1.1299574468085107</c:v>
                </c:pt>
                <c:pt idx="11750">
                  <c:v>1.1298612884009871</c:v>
                </c:pt>
                <c:pt idx="11751">
                  <c:v>1.1297651463580667</c:v>
                </c:pt>
                <c:pt idx="11752">
                  <c:v>1.1296690206755722</c:v>
                </c:pt>
                <c:pt idx="11753">
                  <c:v>1.1295729113493278</c:v>
                </c:pt>
                <c:pt idx="11754">
                  <c:v>1.1294768183751596</c:v>
                </c:pt>
                <c:pt idx="11755">
                  <c:v>1.1293807417488941</c:v>
                </c:pt>
                <c:pt idx="11756">
                  <c:v>1.1292846814663604</c:v>
                </c:pt>
                <c:pt idx="11757">
                  <c:v>1.1291886375233884</c:v>
                </c:pt>
                <c:pt idx="11758">
                  <c:v>1.1290926099158092</c:v>
                </c:pt>
                <c:pt idx="11759">
                  <c:v>1.1289965986394557</c:v>
                </c:pt>
                <c:pt idx="11760">
                  <c:v>1.1289006036901623</c:v>
                </c:pt>
                <c:pt idx="11761">
                  <c:v>1.1288046250637647</c:v>
                </c:pt>
                <c:pt idx="11762">
                  <c:v>1.1287086627560996</c:v>
                </c:pt>
                <c:pt idx="11763">
                  <c:v>1.1286127167630058</c:v>
                </c:pt>
                <c:pt idx="11764">
                  <c:v>1.128516787080323</c:v>
                </c:pt>
                <c:pt idx="11765">
                  <c:v>1.1284208737038925</c:v>
                </c:pt>
                <c:pt idx="11766">
                  <c:v>1.1283249766295573</c:v>
                </c:pt>
                <c:pt idx="11767">
                  <c:v>1.1282290958531611</c:v>
                </c:pt>
                <c:pt idx="11768">
                  <c:v>1.1281332313705497</c:v>
                </c:pt>
                <c:pt idx="11769">
                  <c:v>1.1280373831775701</c:v>
                </c:pt>
                <c:pt idx="11770">
                  <c:v>1.1279415512700706</c:v>
                </c:pt>
                <c:pt idx="11771">
                  <c:v>1.1278457356439007</c:v>
                </c:pt>
                <c:pt idx="11772">
                  <c:v>1.1277499362949122</c:v>
                </c:pt>
                <c:pt idx="11773">
                  <c:v>1.127654153218957</c:v>
                </c:pt>
                <c:pt idx="11774">
                  <c:v>1.1275583864118897</c:v>
                </c:pt>
                <c:pt idx="11775">
                  <c:v>1.1274626358695652</c:v>
                </c:pt>
                <c:pt idx="11776">
                  <c:v>1.1273669015878407</c:v>
                </c:pt>
                <c:pt idx="11777">
                  <c:v>1.1272711835625744</c:v>
                </c:pt>
                <c:pt idx="11778">
                  <c:v>1.1271754817896256</c:v>
                </c:pt>
                <c:pt idx="11779">
                  <c:v>1.1270797962648558</c:v>
                </c:pt>
                <c:pt idx="11780">
                  <c:v>1.126984126984127</c:v>
                </c:pt>
                <c:pt idx="11781">
                  <c:v>1.1268884739433034</c:v>
                </c:pt>
                <c:pt idx="11782">
                  <c:v>1.1267928371382501</c:v>
                </c:pt>
                <c:pt idx="11783">
                  <c:v>1.1266972165648337</c:v>
                </c:pt>
                <c:pt idx="11784">
                  <c:v>1.1266016122189224</c:v>
                </c:pt>
                <c:pt idx="11785">
                  <c:v>1.1265060240963856</c:v>
                </c:pt>
                <c:pt idx="11786">
                  <c:v>1.126410452193094</c:v>
                </c:pt>
                <c:pt idx="11787">
                  <c:v>1.1263148965049203</c:v>
                </c:pt>
                <c:pt idx="11788">
                  <c:v>1.1262193570277377</c:v>
                </c:pt>
                <c:pt idx="11789">
                  <c:v>1.1261238337574215</c:v>
                </c:pt>
                <c:pt idx="11790">
                  <c:v>1.1260283266898481</c:v>
                </c:pt>
                <c:pt idx="11791">
                  <c:v>1.1259328358208955</c:v>
                </c:pt>
                <c:pt idx="11792">
                  <c:v>1.1258373611464427</c:v>
                </c:pt>
                <c:pt idx="11793">
                  <c:v>1.1257419026623707</c:v>
                </c:pt>
                <c:pt idx="11794">
                  <c:v>1.1256464603645613</c:v>
                </c:pt>
                <c:pt idx="11795">
                  <c:v>1.1255510342488979</c:v>
                </c:pt>
                <c:pt idx="11796">
                  <c:v>1.1254556243112657</c:v>
                </c:pt>
                <c:pt idx="11797">
                  <c:v>1.1253602305475505</c:v>
                </c:pt>
                <c:pt idx="11798">
                  <c:v>1.1252648529536402</c:v>
                </c:pt>
                <c:pt idx="11799">
                  <c:v>1.1251694915254238</c:v>
                </c:pt>
                <c:pt idx="11800">
                  <c:v>1.1250741462587917</c:v>
                </c:pt>
                <c:pt idx="11801">
                  <c:v>1.1249788171496355</c:v>
                </c:pt>
                <c:pt idx="11802">
                  <c:v>1.124883504193849</c:v>
                </c:pt>
                <c:pt idx="11803">
                  <c:v>1.1247882073873263</c:v>
                </c:pt>
                <c:pt idx="11804">
                  <c:v>1.1246929267259635</c:v>
                </c:pt>
                <c:pt idx="11805">
                  <c:v>1.1245976622056582</c:v>
                </c:pt>
                <c:pt idx="11806">
                  <c:v>1.1245024138223088</c:v>
                </c:pt>
                <c:pt idx="11807">
                  <c:v>1.1244071815718157</c:v>
                </c:pt>
                <c:pt idx="11808">
                  <c:v>1.1243119654500804</c:v>
                </c:pt>
                <c:pt idx="11809">
                  <c:v>1.124216765453006</c:v>
                </c:pt>
                <c:pt idx="11810">
                  <c:v>1.1241215815764964</c:v>
                </c:pt>
                <c:pt idx="11811">
                  <c:v>1.1240264138164577</c:v>
                </c:pt>
                <c:pt idx="11812">
                  <c:v>1.1239312621687971</c:v>
                </c:pt>
                <c:pt idx="11813">
                  <c:v>1.1238361266294228</c:v>
                </c:pt>
                <c:pt idx="11814">
                  <c:v>1.1237410071942446</c:v>
                </c:pt>
                <c:pt idx="11815">
                  <c:v>1.123645903859174</c:v>
                </c:pt>
                <c:pt idx="11816">
                  <c:v>1.1235508166201236</c:v>
                </c:pt>
                <c:pt idx="11817">
                  <c:v>1.1234557454730072</c:v>
                </c:pt>
                <c:pt idx="11818">
                  <c:v>1.1233606904137405</c:v>
                </c:pt>
                <c:pt idx="11819">
                  <c:v>1.1232656514382402</c:v>
                </c:pt>
                <c:pt idx="11820">
                  <c:v>1.1231706285424246</c:v>
                </c:pt>
                <c:pt idx="11821">
                  <c:v>1.1230756217222129</c:v>
                </c:pt>
                <c:pt idx="11822">
                  <c:v>1.1229806309735262</c:v>
                </c:pt>
                <c:pt idx="11823">
                  <c:v>1.1228856562922869</c:v>
                </c:pt>
                <c:pt idx="11824">
                  <c:v>1.1227906976744186</c:v>
                </c:pt>
                <c:pt idx="11825">
                  <c:v>1.1226957551158465</c:v>
                </c:pt>
                <c:pt idx="11826">
                  <c:v>1.1226008286124969</c:v>
                </c:pt>
                <c:pt idx="11827">
                  <c:v>1.1225059181602977</c:v>
                </c:pt>
                <c:pt idx="11828">
                  <c:v>1.1224110237551779</c:v>
                </c:pt>
                <c:pt idx="11829">
                  <c:v>1.1223161453930686</c:v>
                </c:pt>
                <c:pt idx="11830">
                  <c:v>1.1222212830699012</c:v>
                </c:pt>
                <c:pt idx="11831">
                  <c:v>1.1221264367816093</c:v>
                </c:pt>
                <c:pt idx="11832">
                  <c:v>1.1220316065241274</c:v>
                </c:pt>
                <c:pt idx="11833">
                  <c:v>1.1219367922933918</c:v>
                </c:pt>
                <c:pt idx="11834">
                  <c:v>1.1218419940853401</c:v>
                </c:pt>
                <c:pt idx="11835">
                  <c:v>1.1217472118959109</c:v>
                </c:pt>
                <c:pt idx="11836">
                  <c:v>1.1216524457210442</c:v>
                </c:pt>
                <c:pt idx="11837">
                  <c:v>1.1215576955566819</c:v>
                </c:pt>
                <c:pt idx="11838">
                  <c:v>1.1214629613987668</c:v>
                </c:pt>
                <c:pt idx="11839">
                  <c:v>1.1213682432432432</c:v>
                </c:pt>
                <c:pt idx="11840">
                  <c:v>1.1212735410860568</c:v>
                </c:pt>
                <c:pt idx="11841">
                  <c:v>1.1211788549231549</c:v>
                </c:pt>
                <c:pt idx="11842">
                  <c:v>1.1210841847504855</c:v>
                </c:pt>
                <c:pt idx="11843">
                  <c:v>1.1209895305639987</c:v>
                </c:pt>
                <c:pt idx="11844">
                  <c:v>1.1208948923596453</c:v>
                </c:pt>
                <c:pt idx="11845">
                  <c:v>1.1208002701333784</c:v>
                </c:pt>
                <c:pt idx="11846">
                  <c:v>1.1207056638811514</c:v>
                </c:pt>
                <c:pt idx="11847">
                  <c:v>1.1206110735989196</c:v>
                </c:pt>
                <c:pt idx="11848">
                  <c:v>1.12051649928264</c:v>
                </c:pt>
                <c:pt idx="11849">
                  <c:v>1.1204219409282701</c:v>
                </c:pt>
                <c:pt idx="11850">
                  <c:v>1.1203273985317694</c:v>
                </c:pt>
                <c:pt idx="11851">
                  <c:v>1.1202328720890988</c:v>
                </c:pt>
                <c:pt idx="11852">
                  <c:v>1.1201383615962204</c:v>
                </c:pt>
                <c:pt idx="11853">
                  <c:v>1.1200438670490973</c:v>
                </c:pt>
                <c:pt idx="11854">
                  <c:v>1.1199493884436946</c:v>
                </c:pt>
                <c:pt idx="11855">
                  <c:v>1.1198549257759784</c:v>
                </c:pt>
                <c:pt idx="11856">
                  <c:v>1.1197604790419162</c:v>
                </c:pt>
                <c:pt idx="11857">
                  <c:v>1.1196660482374767</c:v>
                </c:pt>
                <c:pt idx="11858">
                  <c:v>1.1195716333586305</c:v>
                </c:pt>
                <c:pt idx="11859">
                  <c:v>1.1194772344013491</c:v>
                </c:pt>
                <c:pt idx="11860">
                  <c:v>1.1193828513616053</c:v>
                </c:pt>
                <c:pt idx="11861">
                  <c:v>1.1192884842353734</c:v>
                </c:pt>
                <c:pt idx="11862">
                  <c:v>1.1191941330186292</c:v>
                </c:pt>
                <c:pt idx="11863">
                  <c:v>1.11909979770735</c:v>
                </c:pt>
                <c:pt idx="11864">
                  <c:v>1.1190054782975136</c:v>
                </c:pt>
                <c:pt idx="11865">
                  <c:v>1.1189111747851004</c:v>
                </c:pt>
                <c:pt idx="11866">
                  <c:v>1.1188168871660908</c:v>
                </c:pt>
                <c:pt idx="11867">
                  <c:v>1.1187226154364678</c:v>
                </c:pt>
                <c:pt idx="11868">
                  <c:v>1.1186283595922151</c:v>
                </c:pt>
                <c:pt idx="11869">
                  <c:v>1.1185341196293177</c:v>
                </c:pt>
                <c:pt idx="11870">
                  <c:v>1.1184398955437622</c:v>
                </c:pt>
                <c:pt idx="11871">
                  <c:v>1.1183456873315365</c:v>
                </c:pt>
                <c:pt idx="11872">
                  <c:v>1.1182514949886297</c:v>
                </c:pt>
                <c:pt idx="11873">
                  <c:v>1.1181573185110325</c:v>
                </c:pt>
                <c:pt idx="11874">
                  <c:v>1.1180631578947369</c:v>
                </c:pt>
                <c:pt idx="11875">
                  <c:v>1.117969013135736</c:v>
                </c:pt>
                <c:pt idx="11876">
                  <c:v>1.1178748842300243</c:v>
                </c:pt>
                <c:pt idx="11877">
                  <c:v>1.1177807711735983</c:v>
                </c:pt>
                <c:pt idx="11878">
                  <c:v>1.1176866739624547</c:v>
                </c:pt>
                <c:pt idx="11879">
                  <c:v>1.1175925925925927</c:v>
                </c:pt>
                <c:pt idx="11880">
                  <c:v>1.1174985270600117</c:v>
                </c:pt>
                <c:pt idx="11881">
                  <c:v>1.1174044773607137</c:v>
                </c:pt>
                <c:pt idx="11882">
                  <c:v>1.1173104434907011</c:v>
                </c:pt>
                <c:pt idx="11883">
                  <c:v>1.1172164254459778</c:v>
                </c:pt>
                <c:pt idx="11884">
                  <c:v>1.1171224232225494</c:v>
                </c:pt>
                <c:pt idx="11885">
                  <c:v>1.1170284368164227</c:v>
                </c:pt>
                <c:pt idx="11886">
                  <c:v>1.1169344662236056</c:v>
                </c:pt>
                <c:pt idx="11887">
                  <c:v>1.1168405114401077</c:v>
                </c:pt>
                <c:pt idx="11888">
                  <c:v>1.1167465724619396</c:v>
                </c:pt>
                <c:pt idx="11889">
                  <c:v>1.1166526492851134</c:v>
                </c:pt>
                <c:pt idx="11890">
                  <c:v>1.1165587419056429</c:v>
                </c:pt>
                <c:pt idx="11891">
                  <c:v>1.1164648503195425</c:v>
                </c:pt>
                <c:pt idx="11892">
                  <c:v>1.1163709745228285</c:v>
                </c:pt>
                <c:pt idx="11893">
                  <c:v>1.1162771145115185</c:v>
                </c:pt>
                <c:pt idx="11894">
                  <c:v>1.116183270281631</c:v>
                </c:pt>
                <c:pt idx="11895">
                  <c:v>1.1160894418291862</c:v>
                </c:pt>
                <c:pt idx="11896">
                  <c:v>1.115995629150206</c:v>
                </c:pt>
                <c:pt idx="11897">
                  <c:v>1.1159018322407128</c:v>
                </c:pt>
                <c:pt idx="11898">
                  <c:v>1.1158080510967308</c:v>
                </c:pt>
                <c:pt idx="11899">
                  <c:v>1.1157142857142857</c:v>
                </c:pt>
                <c:pt idx="11900">
                  <c:v>1.1156205360894043</c:v>
                </c:pt>
                <c:pt idx="11901">
                  <c:v>1.1155268022181146</c:v>
                </c:pt>
                <c:pt idx="11902">
                  <c:v>1.1154330840964464</c:v>
                </c:pt>
                <c:pt idx="11903">
                  <c:v>1.11533938172043</c:v>
                </c:pt>
                <c:pt idx="11904">
                  <c:v>1.1152456950860983</c:v>
                </c:pt>
                <c:pt idx="11905">
                  <c:v>1.1151520241894843</c:v>
                </c:pt>
                <c:pt idx="11906">
                  <c:v>1.1150583690266229</c:v>
                </c:pt>
                <c:pt idx="11907">
                  <c:v>1.1149647295935505</c:v>
                </c:pt>
                <c:pt idx="11908">
                  <c:v>1.1148711058863046</c:v>
                </c:pt>
                <c:pt idx="11909">
                  <c:v>1.1147774979009235</c:v>
                </c:pt>
                <c:pt idx="11910">
                  <c:v>1.1146839056334481</c:v>
                </c:pt>
                <c:pt idx="11911">
                  <c:v>1.1145903290799195</c:v>
                </c:pt>
                <c:pt idx="11912">
                  <c:v>1.1144967682363804</c:v>
                </c:pt>
                <c:pt idx="11913">
                  <c:v>1.1144032230988752</c:v>
                </c:pt>
                <c:pt idx="11914">
                  <c:v>1.1143096936634493</c:v>
                </c:pt>
                <c:pt idx="11915">
                  <c:v>1.1142161799261496</c:v>
                </c:pt>
                <c:pt idx="11916">
                  <c:v>1.1141226818830243</c:v>
                </c:pt>
                <c:pt idx="11917">
                  <c:v>1.1140291995301226</c:v>
                </c:pt>
                <c:pt idx="11918">
                  <c:v>1.1139357328634953</c:v>
                </c:pt>
                <c:pt idx="11919">
                  <c:v>1.1138422818791947</c:v>
                </c:pt>
                <c:pt idx="11920">
                  <c:v>1.1137488465732741</c:v>
                </c:pt>
                <c:pt idx="11921">
                  <c:v>1.1136554269417882</c:v>
                </c:pt>
                <c:pt idx="11922">
                  <c:v>1.1135620229807934</c:v>
                </c:pt>
                <c:pt idx="11923">
                  <c:v>1.1134686346863469</c:v>
                </c:pt>
                <c:pt idx="11924">
                  <c:v>1.1133752620545074</c:v>
                </c:pt>
                <c:pt idx="11925">
                  <c:v>1.113281905081335</c:v>
                </c:pt>
                <c:pt idx="11926">
                  <c:v>1.1131885637628909</c:v>
                </c:pt>
                <c:pt idx="11927">
                  <c:v>1.1130952380952381</c:v>
                </c:pt>
                <c:pt idx="11928">
                  <c:v>1.1130019280744405</c:v>
                </c:pt>
                <c:pt idx="11929">
                  <c:v>1.1129086336965632</c:v>
                </c:pt>
                <c:pt idx="11930">
                  <c:v>1.1128153549576734</c:v>
                </c:pt>
                <c:pt idx="11931">
                  <c:v>1.1127220918538385</c:v>
                </c:pt>
                <c:pt idx="11932">
                  <c:v>1.1126288443811279</c:v>
                </c:pt>
                <c:pt idx="11933">
                  <c:v>1.1125356125356125</c:v>
                </c:pt>
                <c:pt idx="11934">
                  <c:v>1.1124423963133641</c:v>
                </c:pt>
                <c:pt idx="11935">
                  <c:v>1.1123491957104559</c:v>
                </c:pt>
                <c:pt idx="11936">
                  <c:v>1.1122560107229622</c:v>
                </c:pt>
                <c:pt idx="11937">
                  <c:v>1.1121628413469593</c:v>
                </c:pt>
                <c:pt idx="11938">
                  <c:v>1.1120696875785241</c:v>
                </c:pt>
                <c:pt idx="11939">
                  <c:v>1.1119765494137352</c:v>
                </c:pt>
                <c:pt idx="11940">
                  <c:v>1.1118834268486726</c:v>
                </c:pt>
                <c:pt idx="11941">
                  <c:v>1.1117903198794172</c:v>
                </c:pt>
                <c:pt idx="11942">
                  <c:v>1.1116972285020514</c:v>
                </c:pt>
                <c:pt idx="11943">
                  <c:v>1.111604152712659</c:v>
                </c:pt>
                <c:pt idx="11944">
                  <c:v>1.1115110925073253</c:v>
                </c:pt>
                <c:pt idx="11945">
                  <c:v>1.1114180478821363</c:v>
                </c:pt>
                <c:pt idx="11946">
                  <c:v>1.1113250188331798</c:v>
                </c:pt>
                <c:pt idx="11947">
                  <c:v>1.111232005356545</c:v>
                </c:pt>
                <c:pt idx="11948">
                  <c:v>1.1111390074483221</c:v>
                </c:pt>
                <c:pt idx="11949">
                  <c:v>1.1110460251046026</c:v>
                </c:pt>
                <c:pt idx="11950">
                  <c:v>1.1109530583214793</c:v>
                </c:pt>
                <c:pt idx="11951">
                  <c:v>1.1108601070950468</c:v>
                </c:pt>
                <c:pt idx="11952">
                  <c:v>1.1107671714214005</c:v>
                </c:pt>
                <c:pt idx="11953">
                  <c:v>1.1106742512966372</c:v>
                </c:pt>
                <c:pt idx="11954">
                  <c:v>1.1105813467168548</c:v>
                </c:pt>
                <c:pt idx="11955">
                  <c:v>1.1104884576781533</c:v>
                </c:pt>
                <c:pt idx="11956">
                  <c:v>1.1103955841766329</c:v>
                </c:pt>
                <c:pt idx="11957">
                  <c:v>1.110302726208396</c:v>
                </c:pt>
                <c:pt idx="11958">
                  <c:v>1.110209883769546</c:v>
                </c:pt>
                <c:pt idx="11959">
                  <c:v>1.1101170568561873</c:v>
                </c:pt>
                <c:pt idx="11960">
                  <c:v>1.110024245464426</c:v>
                </c:pt>
                <c:pt idx="11961">
                  <c:v>1.1099314495903696</c:v>
                </c:pt>
                <c:pt idx="11962">
                  <c:v>1.1098386692301263</c:v>
                </c:pt>
                <c:pt idx="11963">
                  <c:v>1.1097459043798061</c:v>
                </c:pt>
                <c:pt idx="11964">
                  <c:v>1.1096531550355202</c:v>
                </c:pt>
                <c:pt idx="11965">
                  <c:v>1.1095604211933812</c:v>
                </c:pt>
                <c:pt idx="11966">
                  <c:v>1.1094677028495028</c:v>
                </c:pt>
                <c:pt idx="11967">
                  <c:v>1.109375</c:v>
                </c:pt>
                <c:pt idx="11968">
                  <c:v>1.1092823126409892</c:v>
                </c:pt>
                <c:pt idx="11969">
                  <c:v>1.1091896407685882</c:v>
                </c:pt>
                <c:pt idx="11970">
                  <c:v>1.1090969843789158</c:v>
                </c:pt>
                <c:pt idx="11971">
                  <c:v>1.1090043434680923</c:v>
                </c:pt>
                <c:pt idx="11972">
                  <c:v>1.1089117180322392</c:v>
                </c:pt>
                <c:pt idx="11973">
                  <c:v>1.1088191080674796</c:v>
                </c:pt>
                <c:pt idx="11974">
                  <c:v>1.1087265135699373</c:v>
                </c:pt>
                <c:pt idx="11975">
                  <c:v>1.1086339345357381</c:v>
                </c:pt>
                <c:pt idx="11976">
                  <c:v>1.1085413709610086</c:v>
                </c:pt>
                <c:pt idx="11977">
                  <c:v>1.1084488228418767</c:v>
                </c:pt>
                <c:pt idx="11978">
                  <c:v>1.1083562901744719</c:v>
                </c:pt>
                <c:pt idx="11979">
                  <c:v>1.108263772954925</c:v>
                </c:pt>
                <c:pt idx="11980">
                  <c:v>1.1081712711793674</c:v>
                </c:pt>
                <c:pt idx="11981">
                  <c:v>1.1080787848439326</c:v>
                </c:pt>
                <c:pt idx="11982">
                  <c:v>1.107986313944755</c:v>
                </c:pt>
                <c:pt idx="11983">
                  <c:v>1.1078938584779707</c:v>
                </c:pt>
                <c:pt idx="11984">
                  <c:v>1.1078014184397162</c:v>
                </c:pt>
                <c:pt idx="11985">
                  <c:v>1.1077089938261304</c:v>
                </c:pt>
                <c:pt idx="11986">
                  <c:v>1.1076165846333528</c:v>
                </c:pt>
                <c:pt idx="11987">
                  <c:v>1.1075241908575242</c:v>
                </c:pt>
                <c:pt idx="11988">
                  <c:v>1.1074318124947868</c:v>
                </c:pt>
                <c:pt idx="11989">
                  <c:v>1.1073394495412845</c:v>
                </c:pt>
                <c:pt idx="11990">
                  <c:v>1.1072471019931616</c:v>
                </c:pt>
                <c:pt idx="11991">
                  <c:v>1.1071547698465645</c:v>
                </c:pt>
                <c:pt idx="11992">
                  <c:v>1.1070624530976403</c:v>
                </c:pt>
                <c:pt idx="11993">
                  <c:v>1.1069701517425379</c:v>
                </c:pt>
                <c:pt idx="11994">
                  <c:v>1.1068778657774072</c:v>
                </c:pt>
                <c:pt idx="11995">
                  <c:v>1.1067855951983994</c:v>
                </c:pt>
                <c:pt idx="11996">
                  <c:v>1.1066933400016672</c:v>
                </c:pt>
                <c:pt idx="11997">
                  <c:v>1.106601100183364</c:v>
                </c:pt>
                <c:pt idx="11998">
                  <c:v>1.1065088757396451</c:v>
                </c:pt>
                <c:pt idx="11999">
                  <c:v>1.1064166666666666</c:v>
                </c:pt>
                <c:pt idx="12000">
                  <c:v>1.1063244729605866</c:v>
                </c:pt>
                <c:pt idx="12001">
                  <c:v>1.1062322946175638</c:v>
                </c:pt>
                <c:pt idx="12002">
                  <c:v>1.1061401316337582</c:v>
                </c:pt>
                <c:pt idx="12003">
                  <c:v>1.1060479840053317</c:v>
                </c:pt>
                <c:pt idx="12004">
                  <c:v>1.1059558517284465</c:v>
                </c:pt>
                <c:pt idx="12005">
                  <c:v>1.105863734799267</c:v>
                </c:pt>
                <c:pt idx="12006">
                  <c:v>1.1057716332139584</c:v>
                </c:pt>
                <c:pt idx="12007">
                  <c:v>1.1056795469686875</c:v>
                </c:pt>
                <c:pt idx="12008">
                  <c:v>1.105587476059622</c:v>
                </c:pt>
                <c:pt idx="12009">
                  <c:v>1.1054954204829308</c:v>
                </c:pt>
                <c:pt idx="12010">
                  <c:v>1.1054033802347847</c:v>
                </c:pt>
                <c:pt idx="12011">
                  <c:v>1.1053113553113554</c:v>
                </c:pt>
                <c:pt idx="12012">
                  <c:v>1.1052193457088155</c:v>
                </c:pt>
                <c:pt idx="12013">
                  <c:v>1.1051273514233395</c:v>
                </c:pt>
                <c:pt idx="12014">
                  <c:v>1.1050353724511028</c:v>
                </c:pt>
                <c:pt idx="12015">
                  <c:v>1.1049434087882823</c:v>
                </c:pt>
                <c:pt idx="12016">
                  <c:v>1.104851460431056</c:v>
                </c:pt>
                <c:pt idx="12017">
                  <c:v>1.1047595273756032</c:v>
                </c:pt>
                <c:pt idx="12018">
                  <c:v>1.1046676096181047</c:v>
                </c:pt>
                <c:pt idx="12019">
                  <c:v>1.1045757071547422</c:v>
                </c:pt>
                <c:pt idx="12020">
                  <c:v>1.1044838199816986</c:v>
                </c:pt>
                <c:pt idx="12021">
                  <c:v>1.1043919480951589</c:v>
                </c:pt>
                <c:pt idx="12022">
                  <c:v>1.1043000914913084</c:v>
                </c:pt>
                <c:pt idx="12023">
                  <c:v>1.1042082501663339</c:v>
                </c:pt>
                <c:pt idx="12024">
                  <c:v>1.1041164241164241</c:v>
                </c:pt>
                <c:pt idx="12025">
                  <c:v>1.1040246133377682</c:v>
                </c:pt>
                <c:pt idx="12026">
                  <c:v>1.1039328178265568</c:v>
                </c:pt>
                <c:pt idx="12027">
                  <c:v>1.1038410375789824</c:v>
                </c:pt>
                <c:pt idx="12028">
                  <c:v>1.1037492725912379</c:v>
                </c:pt>
                <c:pt idx="12029">
                  <c:v>1.1036575228595178</c:v>
                </c:pt>
                <c:pt idx="12030">
                  <c:v>1.1035657883800183</c:v>
                </c:pt>
                <c:pt idx="12031">
                  <c:v>1.1034740691489362</c:v>
                </c:pt>
                <c:pt idx="12032">
                  <c:v>1.1033823651624699</c:v>
                </c:pt>
                <c:pt idx="12033">
                  <c:v>1.1032906764168191</c:v>
                </c:pt>
                <c:pt idx="12034">
                  <c:v>1.1031990029081844</c:v>
                </c:pt>
                <c:pt idx="12035">
                  <c:v>1.1031073446327684</c:v>
                </c:pt>
                <c:pt idx="12036">
                  <c:v>1.1030157015867741</c:v>
                </c:pt>
                <c:pt idx="12037">
                  <c:v>1.1029240737664063</c:v>
                </c:pt>
                <c:pt idx="12038">
                  <c:v>1.102832461167871</c:v>
                </c:pt>
                <c:pt idx="12039">
                  <c:v>1.1027408637873755</c:v>
                </c:pt>
                <c:pt idx="12040">
                  <c:v>1.1026492816211277</c:v>
                </c:pt>
                <c:pt idx="12041">
                  <c:v>1.102557714665338</c:v>
                </c:pt>
                <c:pt idx="12042">
                  <c:v>1.1024661629162169</c:v>
                </c:pt>
                <c:pt idx="12043">
                  <c:v>1.1023746263699767</c:v>
                </c:pt>
                <c:pt idx="12044">
                  <c:v>1.102283105022831</c:v>
                </c:pt>
                <c:pt idx="12045">
                  <c:v>1.1021915988709945</c:v>
                </c:pt>
                <c:pt idx="12046">
                  <c:v>1.1021001079106831</c:v>
                </c:pt>
                <c:pt idx="12047">
                  <c:v>1.1020086321381142</c:v>
                </c:pt>
                <c:pt idx="12048">
                  <c:v>1.1019171715495062</c:v>
                </c:pt>
                <c:pt idx="12049">
                  <c:v>1.1018257261410789</c:v>
                </c:pt>
                <c:pt idx="12050">
                  <c:v>1.1017342959090533</c:v>
                </c:pt>
                <c:pt idx="12051">
                  <c:v>1.1016428808496515</c:v>
                </c:pt>
                <c:pt idx="12052">
                  <c:v>1.1015514809590974</c:v>
                </c:pt>
                <c:pt idx="12053">
                  <c:v>1.1014600962336154</c:v>
                </c:pt>
                <c:pt idx="12054">
                  <c:v>1.1013687266694319</c:v>
                </c:pt>
                <c:pt idx="12055">
                  <c:v>1.1012773722627738</c:v>
                </c:pt>
                <c:pt idx="12056">
                  <c:v>1.1011860330098697</c:v>
                </c:pt>
                <c:pt idx="12057">
                  <c:v>1.1010947089069498</c:v>
                </c:pt>
                <c:pt idx="12058">
                  <c:v>1.1010033999502447</c:v>
                </c:pt>
                <c:pt idx="12059">
                  <c:v>1.1009121061359868</c:v>
                </c:pt>
                <c:pt idx="12060">
                  <c:v>1.1008208274604097</c:v>
                </c:pt>
                <c:pt idx="12061">
                  <c:v>1.1007295639197481</c:v>
                </c:pt>
                <c:pt idx="12062">
                  <c:v>1.1006383155102379</c:v>
                </c:pt>
                <c:pt idx="12063">
                  <c:v>1.1005470822281167</c:v>
                </c:pt>
                <c:pt idx="12064">
                  <c:v>1.1004558640696229</c:v>
                </c:pt>
                <c:pt idx="12065">
                  <c:v>1.1003646610309963</c:v>
                </c:pt>
                <c:pt idx="12066">
                  <c:v>1.1002734731084776</c:v>
                </c:pt>
                <c:pt idx="12067">
                  <c:v>1.1001823002983095</c:v>
                </c:pt>
                <c:pt idx="12068">
                  <c:v>1.1000911425967355</c:v>
                </c:pt>
                <c:pt idx="12069">
                  <c:v>1.1000000000000001</c:v>
                </c:pt>
                <c:pt idx="12070">
                  <c:v>1.0999088725043493</c:v>
                </c:pt>
                <c:pt idx="12071">
                  <c:v>1.0998177601060304</c:v>
                </c:pt>
                <c:pt idx="12072">
                  <c:v>1.0997266628012921</c:v>
                </c:pt>
                <c:pt idx="12073">
                  <c:v>1.099635580586384</c:v>
                </c:pt>
                <c:pt idx="12074">
                  <c:v>1.099544513457557</c:v>
                </c:pt>
                <c:pt idx="12075">
                  <c:v>1.0994534614110634</c:v>
                </c:pt>
                <c:pt idx="12076">
                  <c:v>1.0993624244431563</c:v>
                </c:pt>
                <c:pt idx="12077">
                  <c:v>1.0992714025500911</c:v>
                </c:pt>
                <c:pt idx="12078">
                  <c:v>1.0991803957281232</c:v>
                </c:pt>
                <c:pt idx="12079">
                  <c:v>1.09908940397351</c:v>
                </c:pt>
                <c:pt idx="12080">
                  <c:v>1.0989984272825097</c:v>
                </c:pt>
                <c:pt idx="12081">
                  <c:v>1.0989074656513822</c:v>
                </c:pt>
                <c:pt idx="12082">
                  <c:v>1.0988165190763883</c:v>
                </c:pt>
                <c:pt idx="12083">
                  <c:v>1.0987255875537902</c:v>
                </c:pt>
                <c:pt idx="12084">
                  <c:v>1.0986346710798511</c:v>
                </c:pt>
                <c:pt idx="12085">
                  <c:v>1.0985437696508358</c:v>
                </c:pt>
                <c:pt idx="12086">
                  <c:v>1.0984528832630098</c:v>
                </c:pt>
                <c:pt idx="12087">
                  <c:v>1.0983620119126407</c:v>
                </c:pt>
                <c:pt idx="12088">
                  <c:v>1.0982711555959963</c:v>
                </c:pt>
                <c:pt idx="12089">
                  <c:v>1.0981803143093465</c:v>
                </c:pt>
                <c:pt idx="12090">
                  <c:v>1.098089488048962</c:v>
                </c:pt>
                <c:pt idx="12091">
                  <c:v>1.0979986768111147</c:v>
                </c:pt>
                <c:pt idx="12092">
                  <c:v>1.0979078805920781</c:v>
                </c:pt>
                <c:pt idx="12093">
                  <c:v>1.0978170993881264</c:v>
                </c:pt>
                <c:pt idx="12094">
                  <c:v>1.0977263331955354</c:v>
                </c:pt>
                <c:pt idx="12095">
                  <c:v>1.0976355820105821</c:v>
                </c:pt>
                <c:pt idx="12096">
                  <c:v>1.0975448458295445</c:v>
                </c:pt>
                <c:pt idx="12097">
                  <c:v>1.0974541246487022</c:v>
                </c:pt>
                <c:pt idx="12098">
                  <c:v>1.0973634184643359</c:v>
                </c:pt>
                <c:pt idx="12099">
                  <c:v>1.0972727272727272</c:v>
                </c:pt>
                <c:pt idx="12100">
                  <c:v>1.0971820510701595</c:v>
                </c:pt>
                <c:pt idx="12101">
                  <c:v>1.0970913898529169</c:v>
                </c:pt>
                <c:pt idx="12102">
                  <c:v>1.0970007436172851</c:v>
                </c:pt>
                <c:pt idx="12103">
                  <c:v>1.0969101123595506</c:v>
                </c:pt>
                <c:pt idx="12104">
                  <c:v>1.0968194960760016</c:v>
                </c:pt>
                <c:pt idx="12105">
                  <c:v>1.0967288947629275</c:v>
                </c:pt>
                <c:pt idx="12106">
                  <c:v>1.0966383084166185</c:v>
                </c:pt>
                <c:pt idx="12107">
                  <c:v>1.0965477370333663</c:v>
                </c:pt>
                <c:pt idx="12108">
                  <c:v>1.0964571806094641</c:v>
                </c:pt>
                <c:pt idx="12109">
                  <c:v>1.0963666391412057</c:v>
                </c:pt>
                <c:pt idx="12110">
                  <c:v>1.0962761126248866</c:v>
                </c:pt>
                <c:pt idx="12111">
                  <c:v>1.0961856010568032</c:v>
                </c:pt>
                <c:pt idx="12112">
                  <c:v>1.0960951044332534</c:v>
                </c:pt>
                <c:pt idx="12113">
                  <c:v>1.0960046227505367</c:v>
                </c:pt>
                <c:pt idx="12114">
                  <c:v>1.0959141560049526</c:v>
                </c:pt>
                <c:pt idx="12115">
                  <c:v>1.0958237041928029</c:v>
                </c:pt>
                <c:pt idx="12116">
                  <c:v>1.0957332673103903</c:v>
                </c:pt>
                <c:pt idx="12117">
                  <c:v>1.0956428453540188</c:v>
                </c:pt>
                <c:pt idx="12118">
                  <c:v>1.0955524383199935</c:v>
                </c:pt>
                <c:pt idx="12119">
                  <c:v>1.0954620462046205</c:v>
                </c:pt>
                <c:pt idx="12120">
                  <c:v>1.0953716690042077</c:v>
                </c:pt>
                <c:pt idx="12121">
                  <c:v>1.0952813067150635</c:v>
                </c:pt>
                <c:pt idx="12122">
                  <c:v>1.0951909593334983</c:v>
                </c:pt>
                <c:pt idx="12123">
                  <c:v>1.0951006268558232</c:v>
                </c:pt>
                <c:pt idx="12124">
                  <c:v>1.0950103092783505</c:v>
                </c:pt>
                <c:pt idx="12125">
                  <c:v>1.0949200065973941</c:v>
                </c:pt>
                <c:pt idx="12126">
                  <c:v>1.0948297188092686</c:v>
                </c:pt>
                <c:pt idx="12127">
                  <c:v>1.0947394459102902</c:v>
                </c:pt>
                <c:pt idx="12128">
                  <c:v>1.0946491878967763</c:v>
                </c:pt>
                <c:pt idx="12129">
                  <c:v>1.0945589447650454</c:v>
                </c:pt>
                <c:pt idx="12130">
                  <c:v>1.0944687165114171</c:v>
                </c:pt>
                <c:pt idx="12131">
                  <c:v>1.0943785031322124</c:v>
                </c:pt>
                <c:pt idx="12132">
                  <c:v>1.0942883046237535</c:v>
                </c:pt>
                <c:pt idx="12133">
                  <c:v>1.0941981209823637</c:v>
                </c:pt>
                <c:pt idx="12134">
                  <c:v>1.0941079522043675</c:v>
                </c:pt>
                <c:pt idx="12135">
                  <c:v>1.094017798286091</c:v>
                </c:pt>
                <c:pt idx="12136">
                  <c:v>1.0939276592238609</c:v>
                </c:pt>
                <c:pt idx="12137">
                  <c:v>1.0938375350140057</c:v>
                </c:pt>
                <c:pt idx="12138">
                  <c:v>1.0937474256528545</c:v>
                </c:pt>
                <c:pt idx="12139">
                  <c:v>1.0936573311367381</c:v>
                </c:pt>
                <c:pt idx="12140">
                  <c:v>1.0935672514619883</c:v>
                </c:pt>
                <c:pt idx="12141">
                  <c:v>1.0934771866249382</c:v>
                </c:pt>
                <c:pt idx="12142">
                  <c:v>1.0933871366219221</c:v>
                </c:pt>
                <c:pt idx="12143">
                  <c:v>1.0932971014492754</c:v>
                </c:pt>
                <c:pt idx="12144">
                  <c:v>1.0932070811033348</c:v>
                </c:pt>
                <c:pt idx="12145">
                  <c:v>1.093117075580438</c:v>
                </c:pt>
                <c:pt idx="12146">
                  <c:v>1.0930270848769243</c:v>
                </c:pt>
                <c:pt idx="12147">
                  <c:v>1.092937108989134</c:v>
                </c:pt>
                <c:pt idx="12148">
                  <c:v>1.0928471479134085</c:v>
                </c:pt>
                <c:pt idx="12149">
                  <c:v>1.0927572016460905</c:v>
                </c:pt>
                <c:pt idx="12150">
                  <c:v>1.0926672701835241</c:v>
                </c:pt>
                <c:pt idx="12151">
                  <c:v>1.092577353522054</c:v>
                </c:pt>
                <c:pt idx="12152">
                  <c:v>1.0924874516580267</c:v>
                </c:pt>
                <c:pt idx="12153">
                  <c:v>1.0923975645877901</c:v>
                </c:pt>
                <c:pt idx="12154">
                  <c:v>1.0923076923076922</c:v>
                </c:pt>
                <c:pt idx="12155">
                  <c:v>1.0922178348140836</c:v>
                </c:pt>
                <c:pt idx="12156">
                  <c:v>1.0921279921033149</c:v>
                </c:pt>
                <c:pt idx="12157">
                  <c:v>1.0920381641717387</c:v>
                </c:pt>
                <c:pt idx="12158">
                  <c:v>1.0919483510157084</c:v>
                </c:pt>
                <c:pt idx="12159">
                  <c:v>1.0918585526315789</c:v>
                </c:pt>
                <c:pt idx="12160">
                  <c:v>1.0917687690157059</c:v>
                </c:pt>
                <c:pt idx="12161">
                  <c:v>1.0916790001644467</c:v>
                </c:pt>
                <c:pt idx="12162">
                  <c:v>1.0915892460741594</c:v>
                </c:pt>
                <c:pt idx="12163">
                  <c:v>1.0914995067412037</c:v>
                </c:pt>
                <c:pt idx="12164">
                  <c:v>1.09140978216194</c:v>
                </c:pt>
                <c:pt idx="12165">
                  <c:v>1.0913200723327305</c:v>
                </c:pt>
                <c:pt idx="12166">
                  <c:v>1.0912303772499383</c:v>
                </c:pt>
                <c:pt idx="12167">
                  <c:v>1.0911406969099278</c:v>
                </c:pt>
                <c:pt idx="12168">
                  <c:v>1.091051031309064</c:v>
                </c:pt>
                <c:pt idx="12169">
                  <c:v>1.0909613804437142</c:v>
                </c:pt>
                <c:pt idx="12170">
                  <c:v>1.0908717443102456</c:v>
                </c:pt>
                <c:pt idx="12171">
                  <c:v>1.0907821229050279</c:v>
                </c:pt>
                <c:pt idx="12172">
                  <c:v>1.0906925162244312</c:v>
                </c:pt>
                <c:pt idx="12173">
                  <c:v>1.0906029242648267</c:v>
                </c:pt>
                <c:pt idx="12174">
                  <c:v>1.0905133470225872</c:v>
                </c:pt>
                <c:pt idx="12175">
                  <c:v>1.0904237844940867</c:v>
                </c:pt>
                <c:pt idx="12176">
                  <c:v>1.0903342366757001</c:v>
                </c:pt>
                <c:pt idx="12177">
                  <c:v>1.0902447035638037</c:v>
                </c:pt>
                <c:pt idx="12178">
                  <c:v>1.0901551851547746</c:v>
                </c:pt>
                <c:pt idx="12179">
                  <c:v>1.0900656814449918</c:v>
                </c:pt>
                <c:pt idx="12180">
                  <c:v>1.0899761924308349</c:v>
                </c:pt>
                <c:pt idx="12181">
                  <c:v>1.0898867181086849</c:v>
                </c:pt>
                <c:pt idx="12182">
                  <c:v>1.089797258474924</c:v>
                </c:pt>
                <c:pt idx="12183">
                  <c:v>1.0897078135259357</c:v>
                </c:pt>
                <c:pt idx="12184">
                  <c:v>1.0896183832581041</c:v>
                </c:pt>
                <c:pt idx="12185">
                  <c:v>1.0895289676678155</c:v>
                </c:pt>
                <c:pt idx="12186">
                  <c:v>1.0894395667514565</c:v>
                </c:pt>
                <c:pt idx="12187">
                  <c:v>1.0893501805054151</c:v>
                </c:pt>
                <c:pt idx="12188">
                  <c:v>1.0892608089260809</c:v>
                </c:pt>
                <c:pt idx="12189">
                  <c:v>1.0891714520098441</c:v>
                </c:pt>
                <c:pt idx="12190">
                  <c:v>1.0890821097530965</c:v>
                </c:pt>
                <c:pt idx="12191">
                  <c:v>1.0889927821522309</c:v>
                </c:pt>
                <c:pt idx="12192">
                  <c:v>1.0889034692036414</c:v>
                </c:pt>
                <c:pt idx="12193">
                  <c:v>1.0888141709037231</c:v>
                </c:pt>
                <c:pt idx="12194">
                  <c:v>1.0887248872488724</c:v>
                </c:pt>
                <c:pt idx="12195">
                  <c:v>1.088635618235487</c:v>
                </c:pt>
                <c:pt idx="12196">
                  <c:v>1.0885463638599655</c:v>
                </c:pt>
                <c:pt idx="12197">
                  <c:v>1.088457124118708</c:v>
                </c:pt>
                <c:pt idx="12198">
                  <c:v>1.0883678990081154</c:v>
                </c:pt>
                <c:pt idx="12199">
                  <c:v>1.0882786885245901</c:v>
                </c:pt>
                <c:pt idx="12200">
                  <c:v>1.0881894926645357</c:v>
                </c:pt>
                <c:pt idx="12201">
                  <c:v>1.0881003114243566</c:v>
                </c:pt>
                <c:pt idx="12202">
                  <c:v>1.0880111448004588</c:v>
                </c:pt>
                <c:pt idx="12203">
                  <c:v>1.0879219927892494</c:v>
                </c:pt>
                <c:pt idx="12204">
                  <c:v>1.0878328553871364</c:v>
                </c:pt>
                <c:pt idx="12205">
                  <c:v>1.0877437325905293</c:v>
                </c:pt>
                <c:pt idx="12206">
                  <c:v>1.0876546243958385</c:v>
                </c:pt>
                <c:pt idx="12207">
                  <c:v>1.0875655307994758</c:v>
                </c:pt>
                <c:pt idx="12208">
                  <c:v>1.0874764517978541</c:v>
                </c:pt>
                <c:pt idx="12209">
                  <c:v>1.0873873873873874</c:v>
                </c:pt>
                <c:pt idx="12210">
                  <c:v>1.0872983375644911</c:v>
                </c:pt>
                <c:pt idx="12211">
                  <c:v>1.0872093023255813</c:v>
                </c:pt>
                <c:pt idx="12212">
                  <c:v>1.087120281667076</c:v>
                </c:pt>
                <c:pt idx="12213">
                  <c:v>1.0870312755853939</c:v>
                </c:pt>
                <c:pt idx="12214">
                  <c:v>1.0869422840769545</c:v>
                </c:pt>
                <c:pt idx="12215">
                  <c:v>1.0868533071381794</c:v>
                </c:pt>
                <c:pt idx="12216">
                  <c:v>1.0867643447654907</c:v>
                </c:pt>
                <c:pt idx="12217">
                  <c:v>1.0866753969553118</c:v>
                </c:pt>
                <c:pt idx="12218">
                  <c:v>1.0865864637040674</c:v>
                </c:pt>
                <c:pt idx="12219">
                  <c:v>1.0864975450081833</c:v>
                </c:pt>
                <c:pt idx="12220">
                  <c:v>1.0864086408640865</c:v>
                </c:pt>
                <c:pt idx="12221">
                  <c:v>1.0863197512682048</c:v>
                </c:pt>
                <c:pt idx="12222">
                  <c:v>1.0862308762169681</c:v>
                </c:pt>
                <c:pt idx="12223">
                  <c:v>1.0861420157068062</c:v>
                </c:pt>
                <c:pt idx="12224">
                  <c:v>1.0860531697341513</c:v>
                </c:pt>
                <c:pt idx="12225">
                  <c:v>1.085964338295436</c:v>
                </c:pt>
                <c:pt idx="12226">
                  <c:v>1.0858755213870941</c:v>
                </c:pt>
                <c:pt idx="12227">
                  <c:v>1.085786719005561</c:v>
                </c:pt>
                <c:pt idx="12228">
                  <c:v>1.085697931147273</c:v>
                </c:pt>
                <c:pt idx="12229">
                  <c:v>1.0856091578086673</c:v>
                </c:pt>
                <c:pt idx="12230">
                  <c:v>1.0855203989861826</c:v>
                </c:pt>
                <c:pt idx="12231">
                  <c:v>1.085431654676259</c:v>
                </c:pt>
                <c:pt idx="12232">
                  <c:v>1.0853429248753372</c:v>
                </c:pt>
                <c:pt idx="12233">
                  <c:v>1.0852542095798594</c:v>
                </c:pt>
                <c:pt idx="12234">
                  <c:v>1.0851655087862688</c:v>
                </c:pt>
                <c:pt idx="12235">
                  <c:v>1.0850768224910101</c:v>
                </c:pt>
                <c:pt idx="12236">
                  <c:v>1.0849881506905288</c:v>
                </c:pt>
                <c:pt idx="12237">
                  <c:v>1.0848994933812715</c:v>
                </c:pt>
                <c:pt idx="12238">
                  <c:v>1.0848108505596863</c:v>
                </c:pt>
                <c:pt idx="12239">
                  <c:v>1.0847222222222221</c:v>
                </c:pt>
                <c:pt idx="12240">
                  <c:v>1.0846336083653296</c:v>
                </c:pt>
                <c:pt idx="12241">
                  <c:v>1.0845450089854598</c:v>
                </c:pt>
                <c:pt idx="12242">
                  <c:v>1.0844564240790655</c:v>
                </c:pt>
                <c:pt idx="12243">
                  <c:v>1.0843678536426005</c:v>
                </c:pt>
                <c:pt idx="12244">
                  <c:v>1.0842792976725193</c:v>
                </c:pt>
                <c:pt idx="12245">
                  <c:v>1.0841907561652784</c:v>
                </c:pt>
                <c:pt idx="12246">
                  <c:v>1.0841022291173348</c:v>
                </c:pt>
                <c:pt idx="12247">
                  <c:v>1.0840137165251469</c:v>
                </c:pt>
                <c:pt idx="12248">
                  <c:v>1.0839252183851742</c:v>
                </c:pt>
                <c:pt idx="12249">
                  <c:v>1.0838367346938775</c:v>
                </c:pt>
                <c:pt idx="12250">
                  <c:v>1.0837482654477186</c:v>
                </c:pt>
                <c:pt idx="12251">
                  <c:v>1.0836598106431603</c:v>
                </c:pt>
                <c:pt idx="12252">
                  <c:v>1.0835713702766669</c:v>
                </c:pt>
                <c:pt idx="12253">
                  <c:v>1.0834829443447038</c:v>
                </c:pt>
                <c:pt idx="12254">
                  <c:v>1.0833945328437373</c:v>
                </c:pt>
                <c:pt idx="12255">
                  <c:v>1.0833061357702349</c:v>
                </c:pt>
                <c:pt idx="12256">
                  <c:v>1.0832177531206657</c:v>
                </c:pt>
                <c:pt idx="12257">
                  <c:v>1.0831293848914993</c:v>
                </c:pt>
                <c:pt idx="12258">
                  <c:v>1.0830410310792071</c:v>
                </c:pt>
                <c:pt idx="12259">
                  <c:v>1.082952691680261</c:v>
                </c:pt>
                <c:pt idx="12260">
                  <c:v>1.0828643666911344</c:v>
                </c:pt>
                <c:pt idx="12261">
                  <c:v>1.082776056108302</c:v>
                </c:pt>
                <c:pt idx="12262">
                  <c:v>1.0826877599282394</c:v>
                </c:pt>
                <c:pt idx="12263">
                  <c:v>1.0825994781474233</c:v>
                </c:pt>
                <c:pt idx="12264">
                  <c:v>1.0825112107623318</c:v>
                </c:pt>
                <c:pt idx="12265">
                  <c:v>1.082422957769444</c:v>
                </c:pt>
                <c:pt idx="12266">
                  <c:v>1.0823347191652402</c:v>
                </c:pt>
                <c:pt idx="12267">
                  <c:v>1.0822464949462014</c:v>
                </c:pt>
                <c:pt idx="12268">
                  <c:v>1.0821582851088107</c:v>
                </c:pt>
                <c:pt idx="12269">
                  <c:v>1.0820700896495516</c:v>
                </c:pt>
                <c:pt idx="12270">
                  <c:v>1.0819819085649092</c:v>
                </c:pt>
                <c:pt idx="12271">
                  <c:v>1.081893741851369</c:v>
                </c:pt>
                <c:pt idx="12272">
                  <c:v>1.0818055895054184</c:v>
                </c:pt>
                <c:pt idx="12273">
                  <c:v>1.0817174515235457</c:v>
                </c:pt>
                <c:pt idx="12274">
                  <c:v>1.0816293279022404</c:v>
                </c:pt>
                <c:pt idx="12275">
                  <c:v>1.0815412186379929</c:v>
                </c:pt>
                <c:pt idx="12276">
                  <c:v>1.0814531237272949</c:v>
                </c:pt>
                <c:pt idx="12277">
                  <c:v>1.0813650431666395</c:v>
                </c:pt>
                <c:pt idx="12278">
                  <c:v>1.0812769769525206</c:v>
                </c:pt>
                <c:pt idx="12279">
                  <c:v>1.0811889250814333</c:v>
                </c:pt>
                <c:pt idx="12280">
                  <c:v>1.0811008875498738</c:v>
                </c:pt>
                <c:pt idx="12281">
                  <c:v>1.0810128643543397</c:v>
                </c:pt>
                <c:pt idx="12282">
                  <c:v>1.0809248554913296</c:v>
                </c:pt>
                <c:pt idx="12283">
                  <c:v>1.0808368609573429</c:v>
                </c:pt>
                <c:pt idx="12284">
                  <c:v>1.0807488807488808</c:v>
                </c:pt>
                <c:pt idx="12285">
                  <c:v>1.0806609148624451</c:v>
                </c:pt>
                <c:pt idx="12286">
                  <c:v>1.0805729632945389</c:v>
                </c:pt>
                <c:pt idx="12287">
                  <c:v>1.0804850260416667</c:v>
                </c:pt>
                <c:pt idx="12288">
                  <c:v>1.0803971031003337</c:v>
                </c:pt>
                <c:pt idx="12289">
                  <c:v>1.0803091944670464</c:v>
                </c:pt>
                <c:pt idx="12290">
                  <c:v>1.0802213001383125</c:v>
                </c:pt>
                <c:pt idx="12291">
                  <c:v>1.0801334201106412</c:v>
                </c:pt>
                <c:pt idx="12292">
                  <c:v>1.0800455543805418</c:v>
                </c:pt>
                <c:pt idx="12293">
                  <c:v>1.0799577029445258</c:v>
                </c:pt>
                <c:pt idx="12294">
                  <c:v>1.0798698657991053</c:v>
                </c:pt>
                <c:pt idx="12295">
                  <c:v>1.0797820429407938</c:v>
                </c:pt>
                <c:pt idx="12296">
                  <c:v>1.0796942343661056</c:v>
                </c:pt>
                <c:pt idx="12297">
                  <c:v>1.0796064400715564</c:v>
                </c:pt>
                <c:pt idx="12298">
                  <c:v>1.0795186600536628</c:v>
                </c:pt>
                <c:pt idx="12299">
                  <c:v>1.079430894308943</c:v>
                </c:pt>
                <c:pt idx="12300">
                  <c:v>1.079343142833916</c:v>
                </c:pt>
                <c:pt idx="12301">
                  <c:v>1.0792554056251016</c:v>
                </c:pt>
                <c:pt idx="12302">
                  <c:v>1.0791676826790213</c:v>
                </c:pt>
                <c:pt idx="12303">
                  <c:v>1.0790799739921977</c:v>
                </c:pt>
                <c:pt idx="12304">
                  <c:v>1.078992279561154</c:v>
                </c:pt>
                <c:pt idx="12305">
                  <c:v>1.0789045993824151</c:v>
                </c:pt>
                <c:pt idx="12306">
                  <c:v>1.0788169334525066</c:v>
                </c:pt>
                <c:pt idx="12307">
                  <c:v>1.0787292817679559</c:v>
                </c:pt>
                <c:pt idx="12308">
                  <c:v>1.0786416443252904</c:v>
                </c:pt>
                <c:pt idx="12309">
                  <c:v>1.0785540211210398</c:v>
                </c:pt>
                <c:pt idx="12310">
                  <c:v>1.0784664121517342</c:v>
                </c:pt>
                <c:pt idx="12311">
                  <c:v>1.0783788174139051</c:v>
                </c:pt>
                <c:pt idx="12312">
                  <c:v>1.0782912369040851</c:v>
                </c:pt>
                <c:pt idx="12313">
                  <c:v>1.0782036706188078</c:v>
                </c:pt>
                <c:pt idx="12314">
                  <c:v>1.0781161185546082</c:v>
                </c:pt>
                <c:pt idx="12315">
                  <c:v>1.0780285807080221</c:v>
                </c:pt>
                <c:pt idx="12316">
                  <c:v>1.0779410570755865</c:v>
                </c:pt>
                <c:pt idx="12317">
                  <c:v>1.07785354765384</c:v>
                </c:pt>
                <c:pt idx="12318">
                  <c:v>1.0777660524393213</c:v>
                </c:pt>
                <c:pt idx="12319">
                  <c:v>1.0776785714285715</c:v>
                </c:pt>
                <c:pt idx="12320">
                  <c:v>1.0775911046181317</c:v>
                </c:pt>
                <c:pt idx="12321">
                  <c:v>1.0775036520045447</c:v>
                </c:pt>
                <c:pt idx="12322">
                  <c:v>1.0774162135843544</c:v>
                </c:pt>
                <c:pt idx="12323">
                  <c:v>1.0773287893541059</c:v>
                </c:pt>
                <c:pt idx="12324">
                  <c:v>1.0772413793103448</c:v>
                </c:pt>
                <c:pt idx="12325">
                  <c:v>1.0771539834496187</c:v>
                </c:pt>
                <c:pt idx="12326">
                  <c:v>1.0770666017684758</c:v>
                </c:pt>
                <c:pt idx="12327">
                  <c:v>1.0769792342634652</c:v>
                </c:pt>
                <c:pt idx="12328">
                  <c:v>1.0768918809311379</c:v>
                </c:pt>
                <c:pt idx="12329">
                  <c:v>1.0768045417680454</c:v>
                </c:pt>
                <c:pt idx="12330">
                  <c:v>1.0767172167707404</c:v>
                </c:pt>
                <c:pt idx="12331">
                  <c:v>1.0766299059357769</c:v>
                </c:pt>
                <c:pt idx="12332">
                  <c:v>1.0765426092597097</c:v>
                </c:pt>
                <c:pt idx="12333">
                  <c:v>1.0764553267390953</c:v>
                </c:pt>
                <c:pt idx="12334">
                  <c:v>1.0763680583704904</c:v>
                </c:pt>
                <c:pt idx="12335">
                  <c:v>1.0762808041504539</c:v>
                </c:pt>
                <c:pt idx="12336">
                  <c:v>1.0761935640755451</c:v>
                </c:pt>
                <c:pt idx="12337">
                  <c:v>1.0761063381423246</c:v>
                </c:pt>
                <c:pt idx="12338">
                  <c:v>1.076019126347354</c:v>
                </c:pt>
                <c:pt idx="12339">
                  <c:v>1.075931928687196</c:v>
                </c:pt>
                <c:pt idx="12340">
                  <c:v>1.075844745158415</c:v>
                </c:pt>
                <c:pt idx="12341">
                  <c:v>1.0757575757575757</c:v>
                </c:pt>
                <c:pt idx="12342">
                  <c:v>1.0756704204812444</c:v>
                </c:pt>
                <c:pt idx="12343">
                  <c:v>1.0755832793259883</c:v>
                </c:pt>
                <c:pt idx="12344">
                  <c:v>1.0754961522883759</c:v>
                </c:pt>
                <c:pt idx="12345">
                  <c:v>1.0754090393649764</c:v>
                </c:pt>
                <c:pt idx="12346">
                  <c:v>1.0753219405523609</c:v>
                </c:pt>
                <c:pt idx="12347">
                  <c:v>1.0752348558471008</c:v>
                </c:pt>
                <c:pt idx="12348">
                  <c:v>1.0751477852457689</c:v>
                </c:pt>
                <c:pt idx="12349">
                  <c:v>1.0750607287449392</c:v>
                </c:pt>
                <c:pt idx="12350">
                  <c:v>1.074973686341187</c:v>
                </c:pt>
                <c:pt idx="12351">
                  <c:v>1.0748866580310881</c:v>
                </c:pt>
                <c:pt idx="12352">
                  <c:v>1.07479964381122</c:v>
                </c:pt>
                <c:pt idx="12353">
                  <c:v>1.0747126436781609</c:v>
                </c:pt>
                <c:pt idx="12354">
                  <c:v>1.0746256576284905</c:v>
                </c:pt>
                <c:pt idx="12355">
                  <c:v>1.0745386856587893</c:v>
                </c:pt>
                <c:pt idx="12356">
                  <c:v>1.0744517277656389</c:v>
                </c:pt>
                <c:pt idx="12357">
                  <c:v>1.0743647839456223</c:v>
                </c:pt>
                <c:pt idx="12358">
                  <c:v>1.0742778541953233</c:v>
                </c:pt>
                <c:pt idx="12359">
                  <c:v>1.0741909385113269</c:v>
                </c:pt>
                <c:pt idx="12360">
                  <c:v>1.0741040368902193</c:v>
                </c:pt>
                <c:pt idx="12361">
                  <c:v>1.0740171493285877</c:v>
                </c:pt>
                <c:pt idx="12362">
                  <c:v>1.0739302758230203</c:v>
                </c:pt>
                <c:pt idx="12363">
                  <c:v>1.0738434163701067</c:v>
                </c:pt>
                <c:pt idx="12364">
                  <c:v>1.0737565709664376</c:v>
                </c:pt>
                <c:pt idx="12365">
                  <c:v>1.0736697396086043</c:v>
                </c:pt>
                <c:pt idx="12366">
                  <c:v>1.0735829222931996</c:v>
                </c:pt>
                <c:pt idx="12367">
                  <c:v>1.0734961190168175</c:v>
                </c:pt>
                <c:pt idx="12368">
                  <c:v>1.073409329776053</c:v>
                </c:pt>
                <c:pt idx="12369">
                  <c:v>1.073322554567502</c:v>
                </c:pt>
                <c:pt idx="12370">
                  <c:v>1.0732357933877616</c:v>
                </c:pt>
                <c:pt idx="12371">
                  <c:v>1.0731490462334303</c:v>
                </c:pt>
                <c:pt idx="12372">
                  <c:v>1.0730623131011072</c:v>
                </c:pt>
                <c:pt idx="12373">
                  <c:v>1.0729755939873928</c:v>
                </c:pt>
                <c:pt idx="12374">
                  <c:v>1.0728888888888888</c:v>
                </c:pt>
                <c:pt idx="12375">
                  <c:v>1.0728021978021978</c:v>
                </c:pt>
                <c:pt idx="12376">
                  <c:v>1.0727155207239234</c:v>
                </c:pt>
                <c:pt idx="12377">
                  <c:v>1.0726288576506706</c:v>
                </c:pt>
                <c:pt idx="12378">
                  <c:v>1.0725422085790453</c:v>
                </c:pt>
                <c:pt idx="12379">
                  <c:v>1.0724555735056542</c:v>
                </c:pt>
                <c:pt idx="12380">
                  <c:v>1.0723689524271061</c:v>
                </c:pt>
                <c:pt idx="12381">
                  <c:v>1.0722823453400097</c:v>
                </c:pt>
                <c:pt idx="12382">
                  <c:v>1.0721957522409755</c:v>
                </c:pt>
                <c:pt idx="12383">
                  <c:v>1.072109173126615</c:v>
                </c:pt>
                <c:pt idx="12384">
                  <c:v>1.0720226079935407</c:v>
                </c:pt>
                <c:pt idx="12385">
                  <c:v>1.0719360568383658</c:v>
                </c:pt>
                <c:pt idx="12386">
                  <c:v>1.0718495196577056</c:v>
                </c:pt>
                <c:pt idx="12387">
                  <c:v>1.0717629964481756</c:v>
                </c:pt>
                <c:pt idx="12388">
                  <c:v>1.0716764872063929</c:v>
                </c:pt>
                <c:pt idx="12389">
                  <c:v>1.0715899919289751</c:v>
                </c:pt>
                <c:pt idx="12390">
                  <c:v>1.0715035106125415</c:v>
                </c:pt>
                <c:pt idx="12391">
                  <c:v>1.071417043253712</c:v>
                </c:pt>
                <c:pt idx="12392">
                  <c:v>1.0713305898491083</c:v>
                </c:pt>
                <c:pt idx="12393">
                  <c:v>1.0712441503953525</c:v>
                </c:pt>
                <c:pt idx="12394">
                  <c:v>1.0711577248890682</c:v>
                </c:pt>
                <c:pt idx="12395">
                  <c:v>1.0710713133268797</c:v>
                </c:pt>
                <c:pt idx="12396">
                  <c:v>1.0709849157054125</c:v>
                </c:pt>
                <c:pt idx="12397">
                  <c:v>1.0708985320212938</c:v>
                </c:pt>
                <c:pt idx="12398">
                  <c:v>1.0708121622711508</c:v>
                </c:pt>
                <c:pt idx="12399">
                  <c:v>1.070725806451613</c:v>
                </c:pt>
                <c:pt idx="12400">
                  <c:v>1.0706394645593098</c:v>
                </c:pt>
                <c:pt idx="12401">
                  <c:v>1.0705531365908725</c:v>
                </c:pt>
                <c:pt idx="12402">
                  <c:v>1.0704668225429332</c:v>
                </c:pt>
                <c:pt idx="12403">
                  <c:v>1.0703805224121252</c:v>
                </c:pt>
                <c:pt idx="12404">
                  <c:v>1.0702942361950827</c:v>
                </c:pt>
                <c:pt idx="12405">
                  <c:v>1.070207963888441</c:v>
                </c:pt>
                <c:pt idx="12406">
                  <c:v>1.070121705488837</c:v>
                </c:pt>
                <c:pt idx="12407">
                  <c:v>1.0700354609929077</c:v>
                </c:pt>
                <c:pt idx="12408">
                  <c:v>1.0699492303972924</c:v>
                </c:pt>
                <c:pt idx="12409">
                  <c:v>1.0698630136986302</c:v>
                </c:pt>
                <c:pt idx="12410">
                  <c:v>1.0697768108935621</c:v>
                </c:pt>
                <c:pt idx="12411">
                  <c:v>1.0696906219787303</c:v>
                </c:pt>
                <c:pt idx="12412">
                  <c:v>1.0696044469507775</c:v>
                </c:pt>
                <c:pt idx="12413">
                  <c:v>1.0695182858063477</c:v>
                </c:pt>
                <c:pt idx="12414">
                  <c:v>1.0694321385420862</c:v>
                </c:pt>
                <c:pt idx="12415">
                  <c:v>1.0693460051546391</c:v>
                </c:pt>
                <c:pt idx="12416">
                  <c:v>1.0692598856406539</c:v>
                </c:pt>
                <c:pt idx="12417">
                  <c:v>1.0691737799967789</c:v>
                </c:pt>
                <c:pt idx="12418">
                  <c:v>1.0690876882196634</c:v>
                </c:pt>
                <c:pt idx="12419">
                  <c:v>1.0690016103059581</c:v>
                </c:pt>
                <c:pt idx="12420">
                  <c:v>1.0689155462523146</c:v>
                </c:pt>
                <c:pt idx="12421">
                  <c:v>1.0688294960553857</c:v>
                </c:pt>
                <c:pt idx="12422">
                  <c:v>1.0687434597118248</c:v>
                </c:pt>
                <c:pt idx="12423">
                  <c:v>1.0686574372182871</c:v>
                </c:pt>
                <c:pt idx="12424">
                  <c:v>1.0685714285714285</c:v>
                </c:pt>
                <c:pt idx="12425">
                  <c:v>1.0684854337679059</c:v>
                </c:pt>
                <c:pt idx="12426">
                  <c:v>1.0683994528043776</c:v>
                </c:pt>
                <c:pt idx="12427">
                  <c:v>1.0683134856775025</c:v>
                </c:pt>
                <c:pt idx="12428">
                  <c:v>1.0682275323839407</c:v>
                </c:pt>
                <c:pt idx="12429">
                  <c:v>1.0681415929203539</c:v>
                </c:pt>
                <c:pt idx="12430">
                  <c:v>1.0680556672834043</c:v>
                </c:pt>
                <c:pt idx="12431">
                  <c:v>1.0679697554697554</c:v>
                </c:pt>
                <c:pt idx="12432">
                  <c:v>1.0678838574760718</c:v>
                </c:pt>
                <c:pt idx="12433">
                  <c:v>1.0677979732990188</c:v>
                </c:pt>
                <c:pt idx="12434">
                  <c:v>1.0677121029352634</c:v>
                </c:pt>
                <c:pt idx="12435">
                  <c:v>1.0676262463814732</c:v>
                </c:pt>
                <c:pt idx="12436">
                  <c:v>1.067540403634317</c:v>
                </c:pt>
                <c:pt idx="12437">
                  <c:v>1.0674545746904647</c:v>
                </c:pt>
                <c:pt idx="12438">
                  <c:v>1.0673687595465873</c:v>
                </c:pt>
                <c:pt idx="12439">
                  <c:v>1.0672829581993568</c:v>
                </c:pt>
                <c:pt idx="12440">
                  <c:v>1.0671971706454466</c:v>
                </c:pt>
                <c:pt idx="12441">
                  <c:v>1.0671113968815302</c:v>
                </c:pt>
                <c:pt idx="12442">
                  <c:v>1.0670256369042834</c:v>
                </c:pt>
                <c:pt idx="12443">
                  <c:v>1.0669398907103824</c:v>
                </c:pt>
                <c:pt idx="12444">
                  <c:v>1.0668541582965045</c:v>
                </c:pt>
                <c:pt idx="12445">
                  <c:v>1.0667684396593282</c:v>
                </c:pt>
                <c:pt idx="12446">
                  <c:v>1.066682734795533</c:v>
                </c:pt>
                <c:pt idx="12447">
                  <c:v>1.0665970437017995</c:v>
                </c:pt>
                <c:pt idx="12448">
                  <c:v>1.0665113663748091</c:v>
                </c:pt>
                <c:pt idx="12449">
                  <c:v>1.0664257028112449</c:v>
                </c:pt>
                <c:pt idx="12450">
                  <c:v>1.0663400530077904</c:v>
                </c:pt>
                <c:pt idx="12451">
                  <c:v>1.0662544169611308</c:v>
                </c:pt>
                <c:pt idx="12452">
                  <c:v>1.0661687946679514</c:v>
                </c:pt>
                <c:pt idx="12453">
                  <c:v>1.0660831861249398</c:v>
                </c:pt>
                <c:pt idx="12454">
                  <c:v>1.0659975913287836</c:v>
                </c:pt>
                <c:pt idx="12455">
                  <c:v>1.0659120102761721</c:v>
                </c:pt>
                <c:pt idx="12456">
                  <c:v>1.0658264429637954</c:v>
                </c:pt>
                <c:pt idx="12457">
                  <c:v>1.0657408893883449</c:v>
                </c:pt>
                <c:pt idx="12458">
                  <c:v>1.0656553495465126</c:v>
                </c:pt>
                <c:pt idx="12459">
                  <c:v>1.065569823434992</c:v>
                </c:pt>
                <c:pt idx="12460">
                  <c:v>1.0654843110504775</c:v>
                </c:pt>
                <c:pt idx="12461">
                  <c:v>1.0653988123896645</c:v>
                </c:pt>
                <c:pt idx="12462">
                  <c:v>1.0653133274492497</c:v>
                </c:pt>
                <c:pt idx="12463">
                  <c:v>1.0652278562259307</c:v>
                </c:pt>
                <c:pt idx="12464">
                  <c:v>1.0651423987164059</c:v>
                </c:pt>
                <c:pt idx="12465">
                  <c:v>1.0650569549173752</c:v>
                </c:pt>
                <c:pt idx="12466">
                  <c:v>1.0649715248255394</c:v>
                </c:pt>
                <c:pt idx="12467">
                  <c:v>1.0648861084376002</c:v>
                </c:pt>
                <c:pt idx="12468">
                  <c:v>1.0648007057502606</c:v>
                </c:pt>
                <c:pt idx="12469">
                  <c:v>1.0647153167602246</c:v>
                </c:pt>
                <c:pt idx="12470">
                  <c:v>1.0646299414641969</c:v>
                </c:pt>
                <c:pt idx="12471">
                  <c:v>1.064544579858884</c:v>
                </c:pt>
                <c:pt idx="12472">
                  <c:v>1.0644592319409925</c:v>
                </c:pt>
                <c:pt idx="12473">
                  <c:v>1.064373897707231</c:v>
                </c:pt>
                <c:pt idx="12474">
                  <c:v>1.0642885771543087</c:v>
                </c:pt>
                <c:pt idx="12475">
                  <c:v>1.0642032702789355</c:v>
                </c:pt>
                <c:pt idx="12476">
                  <c:v>1.0641179770778233</c:v>
                </c:pt>
                <c:pt idx="12477">
                  <c:v>1.0640326975476839</c:v>
                </c:pt>
                <c:pt idx="12478">
                  <c:v>1.0639474316852311</c:v>
                </c:pt>
                <c:pt idx="12479">
                  <c:v>1.0638621794871794</c:v>
                </c:pt>
                <c:pt idx="12480">
                  <c:v>1.0637769409502444</c:v>
                </c:pt>
                <c:pt idx="12481">
                  <c:v>1.0636917160711425</c:v>
                </c:pt>
                <c:pt idx="12482">
                  <c:v>1.0636065048465915</c:v>
                </c:pt>
                <c:pt idx="12483">
                  <c:v>1.0635213072733098</c:v>
                </c:pt>
                <c:pt idx="12484">
                  <c:v>1.0634361233480176</c:v>
                </c:pt>
                <c:pt idx="12485">
                  <c:v>1.0633509530674354</c:v>
                </c:pt>
                <c:pt idx="12486">
                  <c:v>1.0632657964282854</c:v>
                </c:pt>
                <c:pt idx="12487">
                  <c:v>1.0631806534272903</c:v>
                </c:pt>
                <c:pt idx="12488">
                  <c:v>1.0630955240611739</c:v>
                </c:pt>
                <c:pt idx="12489">
                  <c:v>1.0630104083266614</c:v>
                </c:pt>
                <c:pt idx="12490">
                  <c:v>1.0629253062204786</c:v>
                </c:pt>
                <c:pt idx="12491">
                  <c:v>1.0628402177393532</c:v>
                </c:pt>
                <c:pt idx="12492">
                  <c:v>1.0627551428800128</c:v>
                </c:pt>
                <c:pt idx="12493">
                  <c:v>1.0626700816391867</c:v>
                </c:pt>
                <c:pt idx="12494">
                  <c:v>1.0625850340136054</c:v>
                </c:pt>
                <c:pt idx="12495">
                  <c:v>1.0625</c:v>
                </c:pt>
                <c:pt idx="12496">
                  <c:v>1.0624149795951028</c:v>
                </c:pt>
                <c:pt idx="12497">
                  <c:v>1.0623299727956472</c:v>
                </c:pt>
                <c:pt idx="12498">
                  <c:v>1.0622449795983679</c:v>
                </c:pt>
                <c:pt idx="12499">
                  <c:v>1.06216</c:v>
                </c:pt>
                <c:pt idx="12500">
                  <c:v>1.0620750339972802</c:v>
                </c:pt>
                <c:pt idx="12501">
                  <c:v>1.0619900815869461</c:v>
                </c:pt>
                <c:pt idx="12502">
                  <c:v>1.0619051427657362</c:v>
                </c:pt>
                <c:pt idx="12503">
                  <c:v>1.0618202175303904</c:v>
                </c:pt>
                <c:pt idx="12504">
                  <c:v>1.0617353058776489</c:v>
                </c:pt>
                <c:pt idx="12505">
                  <c:v>1.0616504078042539</c:v>
                </c:pt>
                <c:pt idx="12506">
                  <c:v>1.0615655233069481</c:v>
                </c:pt>
                <c:pt idx="12507">
                  <c:v>1.0614806523824751</c:v>
                </c:pt>
                <c:pt idx="12508">
                  <c:v>1.0613957950275801</c:v>
                </c:pt>
                <c:pt idx="12509">
                  <c:v>1.0613109512390089</c:v>
                </c:pt>
                <c:pt idx="12510">
                  <c:v>1.0612261210135081</c:v>
                </c:pt>
                <c:pt idx="12511">
                  <c:v>1.0611413043478262</c:v>
                </c:pt>
                <c:pt idx="12512">
                  <c:v>1.0610565012387116</c:v>
                </c:pt>
                <c:pt idx="12513">
                  <c:v>1.0609717116829152</c:v>
                </c:pt>
                <c:pt idx="12514">
                  <c:v>1.0608869356771873</c:v>
                </c:pt>
                <c:pt idx="12515">
                  <c:v>1.0608021732182806</c:v>
                </c:pt>
                <c:pt idx="12516">
                  <c:v>1.060717424302948</c:v>
                </c:pt>
                <c:pt idx="12517">
                  <c:v>1.0606326889279438</c:v>
                </c:pt>
                <c:pt idx="12518">
                  <c:v>1.0605479670900231</c:v>
                </c:pt>
                <c:pt idx="12519">
                  <c:v>1.0604632587859424</c:v>
                </c:pt>
                <c:pt idx="12520">
                  <c:v>1.060378564012459</c:v>
                </c:pt>
                <c:pt idx="12521">
                  <c:v>1.0602938827663313</c:v>
                </c:pt>
                <c:pt idx="12522">
                  <c:v>1.0602092150443185</c:v>
                </c:pt>
                <c:pt idx="12523">
                  <c:v>1.0601245608431811</c:v>
                </c:pt>
                <c:pt idx="12524">
                  <c:v>1.0600399201596806</c:v>
                </c:pt>
                <c:pt idx="12525">
                  <c:v>1.0599552929905796</c:v>
                </c:pt>
                <c:pt idx="12526">
                  <c:v>1.0598706793326416</c:v>
                </c:pt>
                <c:pt idx="12527">
                  <c:v>1.059786079182631</c:v>
                </c:pt>
                <c:pt idx="12528">
                  <c:v>1.0597014925373134</c:v>
                </c:pt>
                <c:pt idx="12529">
                  <c:v>1.0596169193934557</c:v>
                </c:pt>
                <c:pt idx="12530">
                  <c:v>1.0595323597478254</c:v>
                </c:pt>
                <c:pt idx="12531">
                  <c:v>1.0594478135971912</c:v>
                </c:pt>
                <c:pt idx="12532">
                  <c:v>1.0593632809383229</c:v>
                </c:pt>
                <c:pt idx="12533">
                  <c:v>1.0592787617679911</c:v>
                </c:pt>
                <c:pt idx="12534">
                  <c:v>1.0591942560829677</c:v>
                </c:pt>
                <c:pt idx="12535">
                  <c:v>1.0591097638800255</c:v>
                </c:pt>
                <c:pt idx="12536">
                  <c:v>1.0590252851559385</c:v>
                </c:pt>
                <c:pt idx="12537">
                  <c:v>1.0589408199074812</c:v>
                </c:pt>
                <c:pt idx="12538">
                  <c:v>1.05885636813143</c:v>
                </c:pt>
                <c:pt idx="12539">
                  <c:v>1.0587719298245615</c:v>
                </c:pt>
                <c:pt idx="12540">
                  <c:v>1.0586875049836537</c:v>
                </c:pt>
                <c:pt idx="12541">
                  <c:v>1.0586030936054855</c:v>
                </c:pt>
                <c:pt idx="12542">
                  <c:v>1.0585186956868373</c:v>
                </c:pt>
                <c:pt idx="12543">
                  <c:v>1.0584343112244898</c:v>
                </c:pt>
                <c:pt idx="12544">
                  <c:v>1.0583499402152252</c:v>
                </c:pt>
                <c:pt idx="12545">
                  <c:v>1.0582655826558265</c:v>
                </c:pt>
                <c:pt idx="12546">
                  <c:v>1.058181238543078</c:v>
                </c:pt>
                <c:pt idx="12547">
                  <c:v>1.0580969078737648</c:v>
                </c:pt>
                <c:pt idx="12548">
                  <c:v>1.0580125906446729</c:v>
                </c:pt>
                <c:pt idx="12549">
                  <c:v>1.0579282868525897</c:v>
                </c:pt>
                <c:pt idx="12550">
                  <c:v>1.0578439964943032</c:v>
                </c:pt>
                <c:pt idx="12551">
                  <c:v>1.0577597195666029</c:v>
                </c:pt>
                <c:pt idx="12552">
                  <c:v>1.0576754560662789</c:v>
                </c:pt>
                <c:pt idx="12553">
                  <c:v>1.0575912059901227</c:v>
                </c:pt>
                <c:pt idx="12554">
                  <c:v>1.0575069693349264</c:v>
                </c:pt>
                <c:pt idx="12555">
                  <c:v>1.0574227460974832</c:v>
                </c:pt>
                <c:pt idx="12556">
                  <c:v>1.057338536274588</c:v>
                </c:pt>
                <c:pt idx="12557">
                  <c:v>1.0572543398630354</c:v>
                </c:pt>
                <c:pt idx="12558">
                  <c:v>1.0571701568596226</c:v>
                </c:pt>
                <c:pt idx="12559">
                  <c:v>1.0570859872611464</c:v>
                </c:pt>
                <c:pt idx="12560">
                  <c:v>1.0570018310644056</c:v>
                </c:pt>
                <c:pt idx="12561">
                  <c:v>1.0569176882661997</c:v>
                </c:pt>
                <c:pt idx="12562">
                  <c:v>1.0568335588633289</c:v>
                </c:pt>
                <c:pt idx="12563">
                  <c:v>1.0567494428525948</c:v>
                </c:pt>
                <c:pt idx="12564">
                  <c:v>1.0566653402307999</c:v>
                </c:pt>
                <c:pt idx="12565">
                  <c:v>1.0565812509947476</c:v>
                </c:pt>
                <c:pt idx="12566">
                  <c:v>1.0564971751412429</c:v>
                </c:pt>
                <c:pt idx="12567">
                  <c:v>1.056413112667091</c:v>
                </c:pt>
                <c:pt idx="12568">
                  <c:v>1.0563290635690985</c:v>
                </c:pt>
                <c:pt idx="12569">
                  <c:v>1.0562450278440731</c:v>
                </c:pt>
                <c:pt idx="12570">
                  <c:v>1.0561610054888235</c:v>
                </c:pt>
                <c:pt idx="12571">
                  <c:v>1.0560769965001591</c:v>
                </c:pt>
                <c:pt idx="12572">
                  <c:v>1.0559930008748906</c:v>
                </c:pt>
                <c:pt idx="12573">
                  <c:v>1.0559090186098299</c:v>
                </c:pt>
                <c:pt idx="12574">
                  <c:v>1.0558250497017894</c:v>
                </c:pt>
                <c:pt idx="12575">
                  <c:v>1.0557410941475827</c:v>
                </c:pt>
                <c:pt idx="12576">
                  <c:v>1.0556571519440248</c:v>
                </c:pt>
                <c:pt idx="12577">
                  <c:v>1.0555732230879313</c:v>
                </c:pt>
                <c:pt idx="12578">
                  <c:v>1.0554893075761189</c:v>
                </c:pt>
                <c:pt idx="12579">
                  <c:v>1.0554054054054054</c:v>
                </c:pt>
                <c:pt idx="12580">
                  <c:v>1.0553215165726095</c:v>
                </c:pt>
                <c:pt idx="12581">
                  <c:v>1.055237641074551</c:v>
                </c:pt>
                <c:pt idx="12582">
                  <c:v>1.0551537789080505</c:v>
                </c:pt>
                <c:pt idx="12583">
                  <c:v>1.05506993006993</c:v>
                </c:pt>
                <c:pt idx="12584">
                  <c:v>1.0549860945570124</c:v>
                </c:pt>
                <c:pt idx="12585">
                  <c:v>1.054902272366121</c:v>
                </c:pt>
                <c:pt idx="12586">
                  <c:v>1.0548184634940811</c:v>
                </c:pt>
                <c:pt idx="12587">
                  <c:v>1.0547346679377185</c:v>
                </c:pt>
                <c:pt idx="12588">
                  <c:v>1.0546508856938597</c:v>
                </c:pt>
                <c:pt idx="12589">
                  <c:v>1.0545671167593329</c:v>
                </c:pt>
                <c:pt idx="12590">
                  <c:v>1.0544833611309665</c:v>
                </c:pt>
                <c:pt idx="12591">
                  <c:v>1.0543996188055909</c:v>
                </c:pt>
                <c:pt idx="12592">
                  <c:v>1.0543158897800364</c:v>
                </c:pt>
                <c:pt idx="12593">
                  <c:v>1.0542321740511356</c:v>
                </c:pt>
                <c:pt idx="12594">
                  <c:v>1.0541484716157206</c:v>
                </c:pt>
                <c:pt idx="12595">
                  <c:v>1.0540647824706255</c:v>
                </c:pt>
                <c:pt idx="12596">
                  <c:v>1.0539811066126856</c:v>
                </c:pt>
                <c:pt idx="12597">
                  <c:v>1.0538974440387363</c:v>
                </c:pt>
                <c:pt idx="12598">
                  <c:v>1.0538137947456148</c:v>
                </c:pt>
                <c:pt idx="12599">
                  <c:v>1.0537301587301586</c:v>
                </c:pt>
                <c:pt idx="12600">
                  <c:v>1.0536465359892071</c:v>
                </c:pt>
                <c:pt idx="12601">
                  <c:v>1.0535629265196</c:v>
                </c:pt>
                <c:pt idx="12602">
                  <c:v>1.0534793303181782</c:v>
                </c:pt>
                <c:pt idx="12603">
                  <c:v>1.0533957473817837</c:v>
                </c:pt>
                <c:pt idx="12604">
                  <c:v>1.0533121777072589</c:v>
                </c:pt>
                <c:pt idx="12605">
                  <c:v>1.0532286212914486</c:v>
                </c:pt>
                <c:pt idx="12606">
                  <c:v>1.0531450781311968</c:v>
                </c:pt>
                <c:pt idx="12607">
                  <c:v>1.0530615482233503</c:v>
                </c:pt>
                <c:pt idx="12608">
                  <c:v>1.0529780315647552</c:v>
                </c:pt>
                <c:pt idx="12609">
                  <c:v>1.0528945281522601</c:v>
                </c:pt>
                <c:pt idx="12610">
                  <c:v>1.0528110379827136</c:v>
                </c:pt>
                <c:pt idx="12611">
                  <c:v>1.0527275610529654</c:v>
                </c:pt>
                <c:pt idx="12612">
                  <c:v>1.0526440973598667</c:v>
                </c:pt>
                <c:pt idx="12613">
                  <c:v>1.0525606469002695</c:v>
                </c:pt>
                <c:pt idx="12614">
                  <c:v>1.0524772096710266</c:v>
                </c:pt>
                <c:pt idx="12615">
                  <c:v>1.0523937856689918</c:v>
                </c:pt>
                <c:pt idx="12616">
                  <c:v>1.0523103748910201</c:v>
                </c:pt>
                <c:pt idx="12617">
                  <c:v>1.0522269773339674</c:v>
                </c:pt>
                <c:pt idx="12618">
                  <c:v>1.0521435929946905</c:v>
                </c:pt>
                <c:pt idx="12619">
                  <c:v>1.0520602218700474</c:v>
                </c:pt>
                <c:pt idx="12620">
                  <c:v>1.0519768639568972</c:v>
                </c:pt>
                <c:pt idx="12621">
                  <c:v>1.0518935192520995</c:v>
                </c:pt>
                <c:pt idx="12622">
                  <c:v>1.0518101877525152</c:v>
                </c:pt>
                <c:pt idx="12623">
                  <c:v>1.0517268694550064</c:v>
                </c:pt>
                <c:pt idx="12624">
                  <c:v>1.0516435643564357</c:v>
                </c:pt>
                <c:pt idx="12625">
                  <c:v>1.051560272453667</c:v>
                </c:pt>
                <c:pt idx="12626">
                  <c:v>1.0514769937435653</c:v>
                </c:pt>
                <c:pt idx="12627">
                  <c:v>1.0513937282229966</c:v>
                </c:pt>
                <c:pt idx="12628">
                  <c:v>1.0513104758888272</c:v>
                </c:pt>
                <c:pt idx="12629">
                  <c:v>1.0512272367379256</c:v>
                </c:pt>
                <c:pt idx="12630">
                  <c:v>1.0511440107671601</c:v>
                </c:pt>
                <c:pt idx="12631">
                  <c:v>1.0510607979734008</c:v>
                </c:pt>
                <c:pt idx="12632">
                  <c:v>1.0509775983535186</c:v>
                </c:pt>
                <c:pt idx="12633">
                  <c:v>1.050894411904385</c:v>
                </c:pt>
                <c:pt idx="12634">
                  <c:v>1.050811238622873</c:v>
                </c:pt>
                <c:pt idx="12635">
                  <c:v>1.0507280785058564</c:v>
                </c:pt>
                <c:pt idx="12636">
                  <c:v>1.0506449315502098</c:v>
                </c:pt>
                <c:pt idx="12637">
                  <c:v>1.050561797752809</c:v>
                </c:pt>
                <c:pt idx="12638">
                  <c:v>1.050478677110531</c:v>
                </c:pt>
                <c:pt idx="12639">
                  <c:v>1.0503955696202532</c:v>
                </c:pt>
                <c:pt idx="12640">
                  <c:v>1.0503124752788546</c:v>
                </c:pt>
                <c:pt idx="12641">
                  <c:v>1.0502293940832146</c:v>
                </c:pt>
                <c:pt idx="12642">
                  <c:v>1.0501463260302144</c:v>
                </c:pt>
                <c:pt idx="12643">
                  <c:v>1.0500632711167353</c:v>
                </c:pt>
                <c:pt idx="12644">
                  <c:v>1.0499802293396598</c:v>
                </c:pt>
                <c:pt idx="12645">
                  <c:v>1.0498972006958722</c:v>
                </c:pt>
                <c:pt idx="12646">
                  <c:v>1.0498141851822567</c:v>
                </c:pt>
                <c:pt idx="12647">
                  <c:v>1.049731182795699</c:v>
                </c:pt>
                <c:pt idx="12648">
                  <c:v>1.0496481935330857</c:v>
                </c:pt>
                <c:pt idx="12649">
                  <c:v>1.0495652173913044</c:v>
                </c:pt>
                <c:pt idx="12650">
                  <c:v>1.0494822543672437</c:v>
                </c:pt>
                <c:pt idx="12651">
                  <c:v>1.0493993044577932</c:v>
                </c:pt>
                <c:pt idx="12652">
                  <c:v>1.0493163676598436</c:v>
                </c:pt>
                <c:pt idx="12653">
                  <c:v>1.0492334439702862</c:v>
                </c:pt>
                <c:pt idx="12654">
                  <c:v>1.0491505333860134</c:v>
                </c:pt>
                <c:pt idx="12655">
                  <c:v>1.049067635903919</c:v>
                </c:pt>
                <c:pt idx="12656">
                  <c:v>1.0489847515208974</c:v>
                </c:pt>
                <c:pt idx="12657">
                  <c:v>1.0489018802338441</c:v>
                </c:pt>
                <c:pt idx="12658">
                  <c:v>1.0488190220396556</c:v>
                </c:pt>
                <c:pt idx="12659">
                  <c:v>1.048736176935229</c:v>
                </c:pt>
                <c:pt idx="12660">
                  <c:v>1.0486533449174631</c:v>
                </c:pt>
                <c:pt idx="12661">
                  <c:v>1.048570525983257</c:v>
                </c:pt>
                <c:pt idx="12662">
                  <c:v>1.0484877201295111</c:v>
                </c:pt>
                <c:pt idx="12663">
                  <c:v>1.0484049273531271</c:v>
                </c:pt>
                <c:pt idx="12664">
                  <c:v>1.0483221476510067</c:v>
                </c:pt>
                <c:pt idx="12665">
                  <c:v>1.0482393810200537</c:v>
                </c:pt>
                <c:pt idx="12666">
                  <c:v>1.0481566274571721</c:v>
                </c:pt>
                <c:pt idx="12667">
                  <c:v>1.0480738869592674</c:v>
                </c:pt>
                <c:pt idx="12668">
                  <c:v>1.0479911595232456</c:v>
                </c:pt>
                <c:pt idx="12669">
                  <c:v>1.0479084451460141</c:v>
                </c:pt>
                <c:pt idx="12670">
                  <c:v>1.0478257438244811</c:v>
                </c:pt>
                <c:pt idx="12671">
                  <c:v>1.0477430555555556</c:v>
                </c:pt>
                <c:pt idx="12672">
                  <c:v>1.0476603803361477</c:v>
                </c:pt>
                <c:pt idx="12673">
                  <c:v>1.0475777181631687</c:v>
                </c:pt>
                <c:pt idx="12674">
                  <c:v>1.0474950690335305</c:v>
                </c:pt>
                <c:pt idx="12675">
                  <c:v>1.0474124329441463</c:v>
                </c:pt>
                <c:pt idx="12676">
                  <c:v>1.0473298098919304</c:v>
                </c:pt>
                <c:pt idx="12677">
                  <c:v>1.0472471998737971</c:v>
                </c:pt>
                <c:pt idx="12678">
                  <c:v>1.047164602886663</c:v>
                </c:pt>
                <c:pt idx="12679">
                  <c:v>1.0470820189274448</c:v>
                </c:pt>
                <c:pt idx="12680">
                  <c:v>1.0469994479930604</c:v>
                </c:pt>
                <c:pt idx="12681">
                  <c:v>1.0469168900804289</c:v>
                </c:pt>
                <c:pt idx="12682">
                  <c:v>1.0468343451864701</c:v>
                </c:pt>
                <c:pt idx="12683">
                  <c:v>1.0467518133081046</c:v>
                </c:pt>
                <c:pt idx="12684">
                  <c:v>1.0466692944422546</c:v>
                </c:pt>
                <c:pt idx="12685">
                  <c:v>1.0465867885858426</c:v>
                </c:pt>
                <c:pt idx="12686">
                  <c:v>1.0465042957357926</c:v>
                </c:pt>
                <c:pt idx="12687">
                  <c:v>1.046421815889029</c:v>
                </c:pt>
                <c:pt idx="12688">
                  <c:v>1.0463393490424777</c:v>
                </c:pt>
                <c:pt idx="12689">
                  <c:v>1.0462568951930653</c:v>
                </c:pt>
                <c:pt idx="12690">
                  <c:v>1.0461744543377196</c:v>
                </c:pt>
                <c:pt idx="12691">
                  <c:v>1.0460920264733691</c:v>
                </c:pt>
                <c:pt idx="12692">
                  <c:v>1.0460096115969433</c:v>
                </c:pt>
                <c:pt idx="12693">
                  <c:v>1.0459272097053727</c:v>
                </c:pt>
                <c:pt idx="12694">
                  <c:v>1.0458448207955888</c:v>
                </c:pt>
                <c:pt idx="12695">
                  <c:v>1.0457624448645242</c:v>
                </c:pt>
                <c:pt idx="12696">
                  <c:v>1.0456800819091123</c:v>
                </c:pt>
                <c:pt idx="12697">
                  <c:v>1.0455977319262877</c:v>
                </c:pt>
                <c:pt idx="12698">
                  <c:v>1.0455153949129852</c:v>
                </c:pt>
                <c:pt idx="12699">
                  <c:v>1.0454330708661417</c:v>
                </c:pt>
                <c:pt idx="12700">
                  <c:v>1.0453507597826943</c:v>
                </c:pt>
                <c:pt idx="12701">
                  <c:v>1.0452684616595811</c:v>
                </c:pt>
                <c:pt idx="12702">
                  <c:v>1.0451861764937416</c:v>
                </c:pt>
                <c:pt idx="12703">
                  <c:v>1.045103904282116</c:v>
                </c:pt>
                <c:pt idx="12704">
                  <c:v>1.045021645021645</c:v>
                </c:pt>
                <c:pt idx="12705">
                  <c:v>1.0449393987092712</c:v>
                </c:pt>
                <c:pt idx="12706">
                  <c:v>1.0448571653419376</c:v>
                </c:pt>
                <c:pt idx="12707">
                  <c:v>1.044774944916588</c:v>
                </c:pt>
                <c:pt idx="12708">
                  <c:v>1.0446927374301676</c:v>
                </c:pt>
                <c:pt idx="12709">
                  <c:v>1.0446105428796224</c:v>
                </c:pt>
                <c:pt idx="12710">
                  <c:v>1.0445283612618992</c:v>
                </c:pt>
                <c:pt idx="12711">
                  <c:v>1.0444461925739459</c:v>
                </c:pt>
                <c:pt idx="12712">
                  <c:v>1.0443640368127114</c:v>
                </c:pt>
                <c:pt idx="12713">
                  <c:v>1.0442818939751455</c:v>
                </c:pt>
                <c:pt idx="12714">
                  <c:v>1.044199764058199</c:v>
                </c:pt>
                <c:pt idx="12715">
                  <c:v>1.0441176470588236</c:v>
                </c:pt>
                <c:pt idx="12716">
                  <c:v>1.0440355429739718</c:v>
                </c:pt>
                <c:pt idx="12717">
                  <c:v>1.0439534518005975</c:v>
                </c:pt>
                <c:pt idx="12718">
                  <c:v>1.0438713735356553</c:v>
                </c:pt>
                <c:pt idx="12719">
                  <c:v>1.0437893081761007</c:v>
                </c:pt>
                <c:pt idx="12720">
                  <c:v>1.04370725571889</c:v>
                </c:pt>
                <c:pt idx="12721">
                  <c:v>1.0436252161609809</c:v>
                </c:pt>
                <c:pt idx="12722">
                  <c:v>1.0435431894993319</c:v>
                </c:pt>
                <c:pt idx="12723">
                  <c:v>1.0434611757309022</c:v>
                </c:pt>
                <c:pt idx="12724">
                  <c:v>1.0433791748526522</c:v>
                </c:pt>
                <c:pt idx="12725">
                  <c:v>1.0432971868615433</c:v>
                </c:pt>
                <c:pt idx="12726">
                  <c:v>1.0432152117545377</c:v>
                </c:pt>
                <c:pt idx="12727">
                  <c:v>1.0431332495285983</c:v>
                </c:pt>
                <c:pt idx="12728">
                  <c:v>1.0430513001806898</c:v>
                </c:pt>
                <c:pt idx="12729">
                  <c:v>1.0429693637077768</c:v>
                </c:pt>
                <c:pt idx="12730">
                  <c:v>1.0428874401068258</c:v>
                </c:pt>
                <c:pt idx="12731">
                  <c:v>1.0428055293748038</c:v>
                </c:pt>
                <c:pt idx="12732">
                  <c:v>1.0427236315086783</c:v>
                </c:pt>
                <c:pt idx="12733">
                  <c:v>1.0426417465054185</c:v>
                </c:pt>
                <c:pt idx="12734">
                  <c:v>1.0425598743619946</c:v>
                </c:pt>
                <c:pt idx="12735">
                  <c:v>1.042478015075377</c:v>
                </c:pt>
                <c:pt idx="12736">
                  <c:v>1.0423961686425376</c:v>
                </c:pt>
                <c:pt idx="12737">
                  <c:v>1.0423143350604491</c:v>
                </c:pt>
                <c:pt idx="12738">
                  <c:v>1.0422325143260853</c:v>
                </c:pt>
                <c:pt idx="12739">
                  <c:v>1.0421507064364208</c:v>
                </c:pt>
                <c:pt idx="12740">
                  <c:v>1.0420689113884309</c:v>
                </c:pt>
                <c:pt idx="12741">
                  <c:v>1.0419871291790928</c:v>
                </c:pt>
                <c:pt idx="12742">
                  <c:v>1.0419053598053833</c:v>
                </c:pt>
                <c:pt idx="12743">
                  <c:v>1.0418236032642811</c:v>
                </c:pt>
                <c:pt idx="12744">
                  <c:v>1.0417418595527659</c:v>
                </c:pt>
                <c:pt idx="12745">
                  <c:v>1.0416601286678173</c:v>
                </c:pt>
                <c:pt idx="12746">
                  <c:v>1.0415784106064172</c:v>
                </c:pt>
                <c:pt idx="12747">
                  <c:v>1.0414967053655475</c:v>
                </c:pt>
                <c:pt idx="12748">
                  <c:v>1.0414150129421915</c:v>
                </c:pt>
                <c:pt idx="12749">
                  <c:v>1.0413333333333334</c:v>
                </c:pt>
                <c:pt idx="12750">
                  <c:v>1.0412516665359579</c:v>
                </c:pt>
                <c:pt idx="12751">
                  <c:v>1.0411700125470515</c:v>
                </c:pt>
                <c:pt idx="12752">
                  <c:v>1.0410883713636008</c:v>
                </c:pt>
                <c:pt idx="12753">
                  <c:v>1.0410067429825938</c:v>
                </c:pt>
                <c:pt idx="12754">
                  <c:v>1.0409251274010192</c:v>
                </c:pt>
                <c:pt idx="12755">
                  <c:v>1.0408435246158669</c:v>
                </c:pt>
                <c:pt idx="12756">
                  <c:v>1.0407619346241279</c:v>
                </c:pt>
                <c:pt idx="12757">
                  <c:v>1.0406803574227936</c:v>
                </c:pt>
                <c:pt idx="12758">
                  <c:v>1.0405987930088565</c:v>
                </c:pt>
                <c:pt idx="12759">
                  <c:v>1.0405172413793105</c:v>
                </c:pt>
                <c:pt idx="12760">
                  <c:v>1.0404357025311497</c:v>
                </c:pt>
                <c:pt idx="12761">
                  <c:v>1.0403541764613697</c:v>
                </c:pt>
                <c:pt idx="12762">
                  <c:v>1.040272663166967</c:v>
                </c:pt>
                <c:pt idx="12763">
                  <c:v>1.0401911626449389</c:v>
                </c:pt>
                <c:pt idx="12764">
                  <c:v>1.0401096748922836</c:v>
                </c:pt>
                <c:pt idx="12765">
                  <c:v>1.0400281999060004</c:v>
                </c:pt>
                <c:pt idx="12766">
                  <c:v>1.0399467376830893</c:v>
                </c:pt>
                <c:pt idx="12767">
                  <c:v>1.0398652882205515</c:v>
                </c:pt>
                <c:pt idx="12768">
                  <c:v>1.0397838515153888</c:v>
                </c:pt>
                <c:pt idx="12769">
                  <c:v>1.0397024275646045</c:v>
                </c:pt>
                <c:pt idx="12770">
                  <c:v>1.0396210163652024</c:v>
                </c:pt>
                <c:pt idx="12771">
                  <c:v>1.0395396179141874</c:v>
                </c:pt>
                <c:pt idx="12772">
                  <c:v>1.039458232208565</c:v>
                </c:pt>
                <c:pt idx="12773">
                  <c:v>1.0393768592453421</c:v>
                </c:pt>
                <c:pt idx="12774">
                  <c:v>1.0392954990215264</c:v>
                </c:pt>
                <c:pt idx="12775">
                  <c:v>1.0392141515341264</c:v>
                </c:pt>
                <c:pt idx="12776">
                  <c:v>1.0391328167801519</c:v>
                </c:pt>
                <c:pt idx="12777">
                  <c:v>1.039051494756613</c:v>
                </c:pt>
                <c:pt idx="12778">
                  <c:v>1.0389701854605211</c:v>
                </c:pt>
                <c:pt idx="12779">
                  <c:v>1.038888888888889</c:v>
                </c:pt>
                <c:pt idx="12780">
                  <c:v>1.0388076050387294</c:v>
                </c:pt>
                <c:pt idx="12781">
                  <c:v>1.0387263339070567</c:v>
                </c:pt>
                <c:pt idx="12782">
                  <c:v>1.0386450754908862</c:v>
                </c:pt>
                <c:pt idx="12783">
                  <c:v>1.0385638297872339</c:v>
                </c:pt>
                <c:pt idx="12784">
                  <c:v>1.0384825967931168</c:v>
                </c:pt>
                <c:pt idx="12785">
                  <c:v>1.0384013765055529</c:v>
                </c:pt>
                <c:pt idx="12786">
                  <c:v>1.0383201689215609</c:v>
                </c:pt>
                <c:pt idx="12787">
                  <c:v>1.0382389740381608</c:v>
                </c:pt>
                <c:pt idx="12788">
                  <c:v>1.0381577918523732</c:v>
                </c:pt>
                <c:pt idx="12789">
                  <c:v>1.0380766223612197</c:v>
                </c:pt>
                <c:pt idx="12790">
                  <c:v>1.0379954655617232</c:v>
                </c:pt>
                <c:pt idx="12791">
                  <c:v>1.0379143214509068</c:v>
                </c:pt>
                <c:pt idx="12792">
                  <c:v>1.0378331900257953</c:v>
                </c:pt>
                <c:pt idx="12793">
                  <c:v>1.0377520712834141</c:v>
                </c:pt>
                <c:pt idx="12794">
                  <c:v>1.0376709652207894</c:v>
                </c:pt>
                <c:pt idx="12795">
                  <c:v>1.0375898718349483</c:v>
                </c:pt>
                <c:pt idx="12796">
                  <c:v>1.0375087911229195</c:v>
                </c:pt>
                <c:pt idx="12797">
                  <c:v>1.0374277230817315</c:v>
                </c:pt>
                <c:pt idx="12798">
                  <c:v>1.0373466677084147</c:v>
                </c:pt>
                <c:pt idx="12799">
                  <c:v>1.0372656250000001</c:v>
                </c:pt>
                <c:pt idx="12800">
                  <c:v>1.0371845949535192</c:v>
                </c:pt>
                <c:pt idx="12801">
                  <c:v>1.0371035775660054</c:v>
                </c:pt>
                <c:pt idx="12802">
                  <c:v>1.037022572834492</c:v>
                </c:pt>
                <c:pt idx="12803">
                  <c:v>1.0369415807560138</c:v>
                </c:pt>
                <c:pt idx="12804">
                  <c:v>1.0368606013276065</c:v>
                </c:pt>
                <c:pt idx="12805">
                  <c:v>1.0367796345463065</c:v>
                </c:pt>
                <c:pt idx="12806">
                  <c:v>1.0366986804091511</c:v>
                </c:pt>
                <c:pt idx="12807">
                  <c:v>1.0366177389131792</c:v>
                </c:pt>
                <c:pt idx="12808">
                  <c:v>1.0365368100554297</c:v>
                </c:pt>
                <c:pt idx="12809">
                  <c:v>1.0364558938329431</c:v>
                </c:pt>
                <c:pt idx="12810">
                  <c:v>1.0363749902427601</c:v>
                </c:pt>
                <c:pt idx="12811">
                  <c:v>1.0362940992819232</c:v>
                </c:pt>
                <c:pt idx="12812">
                  <c:v>1.0362132209474753</c:v>
                </c:pt>
                <c:pt idx="12813">
                  <c:v>1.0361323552364601</c:v>
                </c:pt>
                <c:pt idx="12814">
                  <c:v>1.0360515021459227</c:v>
                </c:pt>
                <c:pt idx="12815">
                  <c:v>1.035970661672909</c:v>
                </c:pt>
                <c:pt idx="12816">
                  <c:v>1.0358898338144651</c:v>
                </c:pt>
                <c:pt idx="12817">
                  <c:v>1.0358090185676392</c:v>
                </c:pt>
                <c:pt idx="12818">
                  <c:v>1.0357282159294796</c:v>
                </c:pt>
                <c:pt idx="12819">
                  <c:v>1.0356474258970358</c:v>
                </c:pt>
                <c:pt idx="12820">
                  <c:v>1.0355666484673582</c:v>
                </c:pt>
                <c:pt idx="12821">
                  <c:v>1.0354858836374981</c:v>
                </c:pt>
                <c:pt idx="12822">
                  <c:v>1.0354051314045076</c:v>
                </c:pt>
                <c:pt idx="12823">
                  <c:v>1.0353243917654398</c:v>
                </c:pt>
                <c:pt idx="12824">
                  <c:v>1.0352436647173489</c:v>
                </c:pt>
                <c:pt idx="12825">
                  <c:v>1.0351629502572899</c:v>
                </c:pt>
                <c:pt idx="12826">
                  <c:v>1.0350822483823185</c:v>
                </c:pt>
                <c:pt idx="12827">
                  <c:v>1.0350015590894917</c:v>
                </c:pt>
                <c:pt idx="12828">
                  <c:v>1.0349208823758671</c:v>
                </c:pt>
                <c:pt idx="12829">
                  <c:v>1.0348402182385035</c:v>
                </c:pt>
                <c:pt idx="12830">
                  <c:v>1.0347595666744602</c:v>
                </c:pt>
                <c:pt idx="12831">
                  <c:v>1.0346789276807979</c:v>
                </c:pt>
                <c:pt idx="12832">
                  <c:v>1.0345983012545781</c:v>
                </c:pt>
                <c:pt idx="12833">
                  <c:v>1.0345176873928628</c:v>
                </c:pt>
                <c:pt idx="12834">
                  <c:v>1.0344370860927152</c:v>
                </c:pt>
                <c:pt idx="12835">
                  <c:v>1.0343564973511998</c:v>
                </c:pt>
                <c:pt idx="12836">
                  <c:v>1.0342759211653814</c:v>
                </c:pt>
                <c:pt idx="12837">
                  <c:v>1.0341953575323259</c:v>
                </c:pt>
                <c:pt idx="12838">
                  <c:v>1.0341148064491004</c:v>
                </c:pt>
                <c:pt idx="12839">
                  <c:v>1.0340342679127725</c:v>
                </c:pt>
                <c:pt idx="12840">
                  <c:v>1.0339537419204112</c:v>
                </c:pt>
                <c:pt idx="12841">
                  <c:v>1.0338732284690859</c:v>
                </c:pt>
                <c:pt idx="12842">
                  <c:v>1.0337927275558669</c:v>
                </c:pt>
                <c:pt idx="12843">
                  <c:v>1.0337122391778262</c:v>
                </c:pt>
                <c:pt idx="12844">
                  <c:v>1.0336317633320358</c:v>
                </c:pt>
                <c:pt idx="12845">
                  <c:v>1.0335513000155689</c:v>
                </c:pt>
                <c:pt idx="12846">
                  <c:v>1.0334708492255</c:v>
                </c:pt>
                <c:pt idx="12847">
                  <c:v>1.033390410958904</c:v>
                </c:pt>
                <c:pt idx="12848">
                  <c:v>1.0333099852128571</c:v>
                </c:pt>
                <c:pt idx="12849">
                  <c:v>1.0332295719844358</c:v>
                </c:pt>
                <c:pt idx="12850">
                  <c:v>1.0331491712707181</c:v>
                </c:pt>
                <c:pt idx="12851">
                  <c:v>1.033068783068783</c:v>
                </c:pt>
                <c:pt idx="12852">
                  <c:v>1.0329884073757098</c:v>
                </c:pt>
                <c:pt idx="12853">
                  <c:v>1.0329080441885794</c:v>
                </c:pt>
                <c:pt idx="12854">
                  <c:v>1.0328276935044729</c:v>
                </c:pt>
                <c:pt idx="12855">
                  <c:v>1.0327473553204729</c:v>
                </c:pt>
                <c:pt idx="12856">
                  <c:v>1.0326670296336626</c:v>
                </c:pt>
                <c:pt idx="12857">
                  <c:v>1.0325867164411262</c:v>
                </c:pt>
                <c:pt idx="12858">
                  <c:v>1.0325064157399486</c:v>
                </c:pt>
                <c:pt idx="12859">
                  <c:v>1.0324261275272162</c:v>
                </c:pt>
                <c:pt idx="12860">
                  <c:v>1.0323458518000155</c:v>
                </c:pt>
                <c:pt idx="12861">
                  <c:v>1.0322655885554346</c:v>
                </c:pt>
                <c:pt idx="12862">
                  <c:v>1.0321853377905621</c:v>
                </c:pt>
                <c:pt idx="12863">
                  <c:v>1.0321050995024876</c:v>
                </c:pt>
                <c:pt idx="12864">
                  <c:v>1.0320248736883015</c:v>
                </c:pt>
                <c:pt idx="12865">
                  <c:v>1.0319446603450957</c:v>
                </c:pt>
                <c:pt idx="12866">
                  <c:v>1.031864459469962</c:v>
                </c:pt>
                <c:pt idx="12867">
                  <c:v>1.0317842710599938</c:v>
                </c:pt>
                <c:pt idx="12868">
                  <c:v>1.0317040951122853</c:v>
                </c:pt>
                <c:pt idx="12869">
                  <c:v>1.0316239316239317</c:v>
                </c:pt>
                <c:pt idx="12870">
                  <c:v>1.0315437805920287</c:v>
                </c:pt>
                <c:pt idx="12871">
                  <c:v>1.0314636420136731</c:v>
                </c:pt>
                <c:pt idx="12872">
                  <c:v>1.0313835158859628</c:v>
                </c:pt>
                <c:pt idx="12873">
                  <c:v>1.0313034022059966</c:v>
                </c:pt>
                <c:pt idx="12874">
                  <c:v>1.0312233009708738</c:v>
                </c:pt>
                <c:pt idx="12875">
                  <c:v>1.0311432121776949</c:v>
                </c:pt>
                <c:pt idx="12876">
                  <c:v>1.0310631358235613</c:v>
                </c:pt>
                <c:pt idx="12877">
                  <c:v>1.0309830719055755</c:v>
                </c:pt>
                <c:pt idx="12878">
                  <c:v>1.03090302042084</c:v>
                </c:pt>
                <c:pt idx="12879">
                  <c:v>1.0308229813664596</c:v>
                </c:pt>
                <c:pt idx="12880">
                  <c:v>1.0307429547395388</c:v>
                </c:pt>
                <c:pt idx="12881">
                  <c:v>1.0306629405371837</c:v>
                </c:pt>
                <c:pt idx="12882">
                  <c:v>1.0305829387565009</c:v>
                </c:pt>
                <c:pt idx="12883">
                  <c:v>1.0305029493945979</c:v>
                </c:pt>
                <c:pt idx="12884">
                  <c:v>1.0304229724485836</c:v>
                </c:pt>
                <c:pt idx="12885">
                  <c:v>1.0303430079155673</c:v>
                </c:pt>
                <c:pt idx="12886">
                  <c:v>1.0302630557926593</c:v>
                </c:pt>
                <c:pt idx="12887">
                  <c:v>1.0301831160769708</c:v>
                </c:pt>
                <c:pt idx="12888">
                  <c:v>1.030103188765614</c:v>
                </c:pt>
                <c:pt idx="12889">
                  <c:v>1.030023273855702</c:v>
                </c:pt>
                <c:pt idx="12890">
                  <c:v>1.0299433713443489</c:v>
                </c:pt>
                <c:pt idx="12891">
                  <c:v>1.0298634812286689</c:v>
                </c:pt>
                <c:pt idx="12892">
                  <c:v>1.0297836035057784</c:v>
                </c:pt>
                <c:pt idx="12893">
                  <c:v>1.0297037381727936</c:v>
                </c:pt>
                <c:pt idx="12894">
                  <c:v>1.029623885226832</c:v>
                </c:pt>
                <c:pt idx="12895">
                  <c:v>1.0295440446650124</c:v>
                </c:pt>
                <c:pt idx="12896">
                  <c:v>1.0294642164844539</c:v>
                </c:pt>
                <c:pt idx="12897">
                  <c:v>1.0293844006822763</c:v>
                </c:pt>
                <c:pt idx="12898">
                  <c:v>1.0293045972556012</c:v>
                </c:pt>
                <c:pt idx="12899">
                  <c:v>1.0292248062015503</c:v>
                </c:pt>
                <c:pt idx="12900">
                  <c:v>1.0291450275172467</c:v>
                </c:pt>
                <c:pt idx="12901">
                  <c:v>1.0290652611998139</c:v>
                </c:pt>
                <c:pt idx="12902">
                  <c:v>1.0289855072463767</c:v>
                </c:pt>
                <c:pt idx="12903">
                  <c:v>1.0289057656540608</c:v>
                </c:pt>
                <c:pt idx="12904">
                  <c:v>1.0288260364199922</c:v>
                </c:pt>
                <c:pt idx="12905">
                  <c:v>1.0287463195412987</c:v>
                </c:pt>
                <c:pt idx="12906">
                  <c:v>1.028666615015108</c:v>
                </c:pt>
                <c:pt idx="12907">
                  <c:v>1.0285869228385498</c:v>
                </c:pt>
                <c:pt idx="12908">
                  <c:v>1.0285072430087536</c:v>
                </c:pt>
                <c:pt idx="12909">
                  <c:v>1.0284275755228505</c:v>
                </c:pt>
                <c:pt idx="12910">
                  <c:v>1.0283479203779722</c:v>
                </c:pt>
                <c:pt idx="12911">
                  <c:v>1.0282682775712515</c:v>
                </c:pt>
                <c:pt idx="12912">
                  <c:v>1.0281886470998218</c:v>
                </c:pt>
                <c:pt idx="12913">
                  <c:v>1.0281090289608177</c:v>
                </c:pt>
                <c:pt idx="12914">
                  <c:v>1.0280294231513745</c:v>
                </c:pt>
                <c:pt idx="12915">
                  <c:v>1.027949829668628</c:v>
                </c:pt>
                <c:pt idx="12916">
                  <c:v>1.027870248509716</c:v>
                </c:pt>
                <c:pt idx="12917">
                  <c:v>1.0277906796717757</c:v>
                </c:pt>
                <c:pt idx="12918">
                  <c:v>1.0277111231519467</c:v>
                </c:pt>
                <c:pt idx="12919">
                  <c:v>1.0276315789473685</c:v>
                </c:pt>
                <c:pt idx="12920">
                  <c:v>1.0275520470551815</c:v>
                </c:pt>
                <c:pt idx="12921">
                  <c:v>1.0274725274725274</c:v>
                </c:pt>
                <c:pt idx="12922">
                  <c:v>1.0273930201965489</c:v>
                </c:pt>
                <c:pt idx="12923">
                  <c:v>1.0273135252243888</c:v>
                </c:pt>
                <c:pt idx="12924">
                  <c:v>1.0272340425531914</c:v>
                </c:pt>
                <c:pt idx="12925">
                  <c:v>1.0271545721801021</c:v>
                </c:pt>
                <c:pt idx="12926">
                  <c:v>1.0270751141022665</c:v>
                </c:pt>
                <c:pt idx="12927">
                  <c:v>1.0269956683168318</c:v>
                </c:pt>
                <c:pt idx="12928">
                  <c:v>1.0269162348209451</c:v>
                </c:pt>
                <c:pt idx="12929">
                  <c:v>1.0268368136117556</c:v>
                </c:pt>
                <c:pt idx="12930">
                  <c:v>1.0267574046864125</c:v>
                </c:pt>
                <c:pt idx="12931">
                  <c:v>1.0266780080420661</c:v>
                </c:pt>
                <c:pt idx="12932">
                  <c:v>1.026598623675868</c:v>
                </c:pt>
                <c:pt idx="12933">
                  <c:v>1.0265192515849699</c:v>
                </c:pt>
                <c:pt idx="12934">
                  <c:v>1.0264398917665249</c:v>
                </c:pt>
                <c:pt idx="12935">
                  <c:v>1.0263605442176871</c:v>
                </c:pt>
                <c:pt idx="12936">
                  <c:v>1.026281208935611</c:v>
                </c:pt>
                <c:pt idx="12937">
                  <c:v>1.0262018859174524</c:v>
                </c:pt>
                <c:pt idx="12938">
                  <c:v>1.026122575160368</c:v>
                </c:pt>
                <c:pt idx="12939">
                  <c:v>1.0260432766615146</c:v>
                </c:pt>
                <c:pt idx="12940">
                  <c:v>1.0259639904180511</c:v>
                </c:pt>
                <c:pt idx="12941">
                  <c:v>1.0258847164271365</c:v>
                </c:pt>
                <c:pt idx="12942">
                  <c:v>1.0258054546859305</c:v>
                </c:pt>
                <c:pt idx="12943">
                  <c:v>1.0257262051915945</c:v>
                </c:pt>
                <c:pt idx="12944">
                  <c:v>1.0256469679412901</c:v>
                </c:pt>
                <c:pt idx="12945">
                  <c:v>1.0255677429321799</c:v>
                </c:pt>
                <c:pt idx="12946">
                  <c:v>1.0254885301614274</c:v>
                </c:pt>
                <c:pt idx="12947">
                  <c:v>1.025409329626197</c:v>
                </c:pt>
                <c:pt idx="12948">
                  <c:v>1.0253301413236544</c:v>
                </c:pt>
                <c:pt idx="12949">
                  <c:v>1.0252509652509652</c:v>
                </c:pt>
                <c:pt idx="12950">
                  <c:v>1.0251718014052968</c:v>
                </c:pt>
                <c:pt idx="12951">
                  <c:v>1.0250926497838171</c:v>
                </c:pt>
                <c:pt idx="12952">
                  <c:v>1.0250135103836948</c:v>
                </c:pt>
                <c:pt idx="12953">
                  <c:v>1.0249343832020998</c:v>
                </c:pt>
                <c:pt idx="12954">
                  <c:v>1.0248552682362022</c:v>
                </c:pt>
                <c:pt idx="12955">
                  <c:v>1.0247761654831737</c:v>
                </c:pt>
                <c:pt idx="12956">
                  <c:v>1.0246970749401867</c:v>
                </c:pt>
                <c:pt idx="12957">
                  <c:v>1.0246179966044142</c:v>
                </c:pt>
                <c:pt idx="12958">
                  <c:v>1.0245389304730304</c:v>
                </c:pt>
                <c:pt idx="12959">
                  <c:v>1.0244598765432098</c:v>
                </c:pt>
                <c:pt idx="12960">
                  <c:v>1.0243808348121286</c:v>
                </c:pt>
                <c:pt idx="12961">
                  <c:v>1.0243018052769635</c:v>
                </c:pt>
                <c:pt idx="12962">
                  <c:v>1.0242227879348915</c:v>
                </c:pt>
                <c:pt idx="12963">
                  <c:v>1.0241437827830917</c:v>
                </c:pt>
                <c:pt idx="12964">
                  <c:v>1.0240647898187427</c:v>
                </c:pt>
                <c:pt idx="12965">
                  <c:v>1.0239858090390253</c:v>
                </c:pt>
                <c:pt idx="12966">
                  <c:v>1.0239068404411198</c:v>
                </c:pt>
                <c:pt idx="12967">
                  <c:v>1.0238278840222086</c:v>
                </c:pt>
                <c:pt idx="12968">
                  <c:v>1.0237489397794741</c:v>
                </c:pt>
                <c:pt idx="12969">
                  <c:v>1.0236700077101002</c:v>
                </c:pt>
                <c:pt idx="12970">
                  <c:v>1.0235910878112713</c:v>
                </c:pt>
                <c:pt idx="12971">
                  <c:v>1.0235121800801728</c:v>
                </c:pt>
                <c:pt idx="12972">
                  <c:v>1.0234332845139906</c:v>
                </c:pt>
                <c:pt idx="12973">
                  <c:v>1.023354401109912</c:v>
                </c:pt>
                <c:pt idx="12974">
                  <c:v>1.0232755298651253</c:v>
                </c:pt>
                <c:pt idx="12975">
                  <c:v>1.0231966707768188</c:v>
                </c:pt>
                <c:pt idx="12976">
                  <c:v>1.0231178238421823</c:v>
                </c:pt>
                <c:pt idx="12977">
                  <c:v>1.0230389890584066</c:v>
                </c:pt>
                <c:pt idx="12978">
                  <c:v>1.0229601664226828</c:v>
                </c:pt>
                <c:pt idx="12979">
                  <c:v>1.0228813559322034</c:v>
                </c:pt>
                <c:pt idx="12980">
                  <c:v>1.0228025575841615</c:v>
                </c:pt>
                <c:pt idx="12981">
                  <c:v>1.0227237713757511</c:v>
                </c:pt>
                <c:pt idx="12982">
                  <c:v>1.0226449973041669</c:v>
                </c:pt>
                <c:pt idx="12983">
                  <c:v>1.022566235366605</c:v>
                </c:pt>
                <c:pt idx="12984">
                  <c:v>1.0224874855602619</c:v>
                </c:pt>
                <c:pt idx="12985">
                  <c:v>1.0224087478823347</c:v>
                </c:pt>
                <c:pt idx="12986">
                  <c:v>1.0223300223300222</c:v>
                </c:pt>
                <c:pt idx="12987">
                  <c:v>1.0222513089005236</c:v>
                </c:pt>
                <c:pt idx="12988">
                  <c:v>1.0221726075910387</c:v>
                </c:pt>
                <c:pt idx="12989">
                  <c:v>1.0220939183987683</c:v>
                </c:pt>
                <c:pt idx="12990">
                  <c:v>1.0220152413209145</c:v>
                </c:pt>
                <c:pt idx="12991">
                  <c:v>1.0219365763546797</c:v>
                </c:pt>
                <c:pt idx="12992">
                  <c:v>1.0218579234972678</c:v>
                </c:pt>
                <c:pt idx="12993">
                  <c:v>1.0217792827458827</c:v>
                </c:pt>
                <c:pt idx="12994">
                  <c:v>1.0217006540977298</c:v>
                </c:pt>
                <c:pt idx="12995">
                  <c:v>1.0216220375500153</c:v>
                </c:pt>
                <c:pt idx="12996">
                  <c:v>1.0215434330999462</c:v>
                </c:pt>
                <c:pt idx="12997">
                  <c:v>1.02146484074473</c:v>
                </c:pt>
                <c:pt idx="12998">
                  <c:v>1.0213862604815755</c:v>
                </c:pt>
                <c:pt idx="12999">
                  <c:v>1.0213076923076922</c:v>
                </c:pt>
                <c:pt idx="13000">
                  <c:v>1.0212291362202908</c:v>
                </c:pt>
                <c:pt idx="13001">
                  <c:v>1.021150592216582</c:v>
                </c:pt>
                <c:pt idx="13002">
                  <c:v>1.0210720602937784</c:v>
                </c:pt>
                <c:pt idx="13003">
                  <c:v>1.0209935404490926</c:v>
                </c:pt>
                <c:pt idx="13004">
                  <c:v>1.0209150326797385</c:v>
                </c:pt>
                <c:pt idx="13005">
                  <c:v>1.0208365369829309</c:v>
                </c:pt>
                <c:pt idx="13006">
                  <c:v>1.0207580533558853</c:v>
                </c:pt>
                <c:pt idx="13007">
                  <c:v>1.0206795817958179</c:v>
                </c:pt>
                <c:pt idx="13008">
                  <c:v>1.0206011222999463</c:v>
                </c:pt>
                <c:pt idx="13009">
                  <c:v>1.0205226748654881</c:v>
                </c:pt>
                <c:pt idx="13010">
                  <c:v>1.0204442394896627</c:v>
                </c:pt>
                <c:pt idx="13011">
                  <c:v>1.0203658161696896</c:v>
                </c:pt>
                <c:pt idx="13012">
                  <c:v>1.0202874049027895</c:v>
                </c:pt>
                <c:pt idx="13013">
                  <c:v>1.0202090056861841</c:v>
                </c:pt>
                <c:pt idx="13014">
                  <c:v>1.0201306185170957</c:v>
                </c:pt>
                <c:pt idx="13015">
                  <c:v>1.0200522433927475</c:v>
                </c:pt>
                <c:pt idx="13016">
                  <c:v>1.0199738803103633</c:v>
                </c:pt>
                <c:pt idx="13017">
                  <c:v>1.0198955292671685</c:v>
                </c:pt>
                <c:pt idx="13018">
                  <c:v>1.0198171902603888</c:v>
                </c:pt>
                <c:pt idx="13019">
                  <c:v>1.0197388632872504</c:v>
                </c:pt>
                <c:pt idx="13020">
                  <c:v>1.0196605483449812</c:v>
                </c:pt>
                <c:pt idx="13021">
                  <c:v>1.0195822454308094</c:v>
                </c:pt>
                <c:pt idx="13022">
                  <c:v>1.0195039545419642</c:v>
                </c:pt>
                <c:pt idx="13023">
                  <c:v>1.0194256756756757</c:v>
                </c:pt>
                <c:pt idx="13024">
                  <c:v>1.0193474088291747</c:v>
                </c:pt>
                <c:pt idx="13025">
                  <c:v>1.019269153999693</c:v>
                </c:pt>
                <c:pt idx="13026">
                  <c:v>1.019190911184463</c:v>
                </c:pt>
                <c:pt idx="13027">
                  <c:v>1.0191126803807184</c:v>
                </c:pt>
                <c:pt idx="13028">
                  <c:v>1.0190344615856934</c:v>
                </c:pt>
                <c:pt idx="13029">
                  <c:v>1.0189562547966231</c:v>
                </c:pt>
                <c:pt idx="13030">
                  <c:v>1.0188780600107437</c:v>
                </c:pt>
                <c:pt idx="13031">
                  <c:v>1.0187998772252915</c:v>
                </c:pt>
                <c:pt idx="13032">
                  <c:v>1.0187217064375047</c:v>
                </c:pt>
                <c:pt idx="13033">
                  <c:v>1.0186435476446218</c:v>
                </c:pt>
                <c:pt idx="13034">
                  <c:v>1.0185654008438818</c:v>
                </c:pt>
                <c:pt idx="13035">
                  <c:v>1.0184872660325253</c:v>
                </c:pt>
                <c:pt idx="13036">
                  <c:v>1.0184091432077933</c:v>
                </c:pt>
                <c:pt idx="13037">
                  <c:v>1.0183310323669275</c:v>
                </c:pt>
                <c:pt idx="13038">
                  <c:v>1.0182529335071708</c:v>
                </c:pt>
                <c:pt idx="13039">
                  <c:v>1.018174846625767</c:v>
                </c:pt>
                <c:pt idx="13040">
                  <c:v>1.01809677171996</c:v>
                </c:pt>
                <c:pt idx="13041">
                  <c:v>1.0180187087869959</c:v>
                </c:pt>
                <c:pt idx="13042">
                  <c:v>1.0179406578241201</c:v>
                </c:pt>
                <c:pt idx="13043">
                  <c:v>1.0178626188285802</c:v>
                </c:pt>
                <c:pt idx="13044">
                  <c:v>1.0177845917976236</c:v>
                </c:pt>
                <c:pt idx="13045">
                  <c:v>1.0177065767284992</c:v>
                </c:pt>
                <c:pt idx="13046">
                  <c:v>1.0176285736184563</c:v>
                </c:pt>
                <c:pt idx="13047">
                  <c:v>1.0175505824647455</c:v>
                </c:pt>
                <c:pt idx="13048">
                  <c:v>1.017472603264618</c:v>
                </c:pt>
                <c:pt idx="13049">
                  <c:v>1.0173946360153256</c:v>
                </c:pt>
                <c:pt idx="13050">
                  <c:v>1.0173166807141216</c:v>
                </c:pt>
                <c:pt idx="13051">
                  <c:v>1.0172387373582592</c:v>
                </c:pt>
                <c:pt idx="13052">
                  <c:v>1.0171608059449935</c:v>
                </c:pt>
                <c:pt idx="13053">
                  <c:v>1.0170828864715795</c:v>
                </c:pt>
                <c:pt idx="13054">
                  <c:v>1.0170049789352738</c:v>
                </c:pt>
                <c:pt idx="13055">
                  <c:v>1.0169270833333333</c:v>
                </c:pt>
                <c:pt idx="13056">
                  <c:v>1.016849199663016</c:v>
                </c:pt>
                <c:pt idx="13057">
                  <c:v>1.0167713279215806</c:v>
                </c:pt>
                <c:pt idx="13058">
                  <c:v>1.0166934681062869</c:v>
                </c:pt>
                <c:pt idx="13059">
                  <c:v>1.016615620214395</c:v>
                </c:pt>
                <c:pt idx="13060">
                  <c:v>1.0165377842431667</c:v>
                </c:pt>
                <c:pt idx="13061">
                  <c:v>1.0164599601898636</c:v>
                </c:pt>
                <c:pt idx="13062">
                  <c:v>1.0163821480517492</c:v>
                </c:pt>
                <c:pt idx="13063">
                  <c:v>1.0163043478260869</c:v>
                </c:pt>
                <c:pt idx="13064">
                  <c:v>1.0162265595101416</c:v>
                </c:pt>
                <c:pt idx="13065">
                  <c:v>1.0161487831011786</c:v>
                </c:pt>
                <c:pt idx="13066">
                  <c:v>1.0160710185964643</c:v>
                </c:pt>
                <c:pt idx="13067">
                  <c:v>1.015993265993266</c:v>
                </c:pt>
                <c:pt idx="13068">
                  <c:v>1.0159155252888514</c:v>
                </c:pt>
                <c:pt idx="13069">
                  <c:v>1.0158377964804897</c:v>
                </c:pt>
                <c:pt idx="13070">
                  <c:v>1.0157600795654502</c:v>
                </c:pt>
                <c:pt idx="13071">
                  <c:v>1.0156823745410037</c:v>
                </c:pt>
                <c:pt idx="13072">
                  <c:v>1.0156046814044213</c:v>
                </c:pt>
                <c:pt idx="13073">
                  <c:v>1.0155270001529755</c:v>
                </c:pt>
                <c:pt idx="13074">
                  <c:v>1.0154493307839387</c:v>
                </c:pt>
                <c:pt idx="13075">
                  <c:v>1.0153716732945854</c:v>
                </c:pt>
                <c:pt idx="13076">
                  <c:v>1.01529402768219</c:v>
                </c:pt>
                <c:pt idx="13077">
                  <c:v>1.0152163939440282</c:v>
                </c:pt>
                <c:pt idx="13078">
                  <c:v>1.0151387720773759</c:v>
                </c:pt>
                <c:pt idx="13079">
                  <c:v>1.0150611620795107</c:v>
                </c:pt>
                <c:pt idx="13080">
                  <c:v>1.0149835639477105</c:v>
                </c:pt>
                <c:pt idx="13081">
                  <c:v>1.0149059776792539</c:v>
                </c:pt>
                <c:pt idx="13082">
                  <c:v>1.014828403271421</c:v>
                </c:pt>
                <c:pt idx="13083">
                  <c:v>1.0147508407214918</c:v>
                </c:pt>
                <c:pt idx="13084">
                  <c:v>1.0146732900267481</c:v>
                </c:pt>
                <c:pt idx="13085">
                  <c:v>1.0145957511844719</c:v>
                </c:pt>
                <c:pt idx="13086">
                  <c:v>1.0145182241919461</c:v>
                </c:pt>
                <c:pt idx="13087">
                  <c:v>1.0144407090464547</c:v>
                </c:pt>
                <c:pt idx="13088">
                  <c:v>1.0143632057452823</c:v>
                </c:pt>
                <c:pt idx="13089">
                  <c:v>1.0142857142857142</c:v>
                </c:pt>
                <c:pt idx="13090">
                  <c:v>1.014208234665037</c:v>
                </c:pt>
                <c:pt idx="13091">
                  <c:v>1.0141307668805377</c:v>
                </c:pt>
                <c:pt idx="13092">
                  <c:v>1.0140533109295042</c:v>
                </c:pt>
                <c:pt idx="13093">
                  <c:v>1.0139758668092256</c:v>
                </c:pt>
                <c:pt idx="13094">
                  <c:v>1.0138984345169912</c:v>
                </c:pt>
                <c:pt idx="13095">
                  <c:v>1.0138210140500916</c:v>
                </c:pt>
                <c:pt idx="13096">
                  <c:v>1.0137436054058182</c:v>
                </c:pt>
                <c:pt idx="13097">
                  <c:v>1.0136662085814627</c:v>
                </c:pt>
                <c:pt idx="13098">
                  <c:v>1.0135888235743187</c:v>
                </c:pt>
                <c:pt idx="13099">
                  <c:v>1.0135114503816793</c:v>
                </c:pt>
                <c:pt idx="13100">
                  <c:v>1.0134340890008395</c:v>
                </c:pt>
                <c:pt idx="13101">
                  <c:v>1.0133567394290948</c:v>
                </c:pt>
                <c:pt idx="13102">
                  <c:v>1.0132794016637412</c:v>
                </c:pt>
                <c:pt idx="13103">
                  <c:v>1.0132020757020757</c:v>
                </c:pt>
                <c:pt idx="13104">
                  <c:v>1.0131247615413965</c:v>
                </c:pt>
                <c:pt idx="13105">
                  <c:v>1.013047459179002</c:v>
                </c:pt>
                <c:pt idx="13106">
                  <c:v>1.0129701686121919</c:v>
                </c:pt>
                <c:pt idx="13107">
                  <c:v>1.0128928898382668</c:v>
                </c:pt>
                <c:pt idx="13108">
                  <c:v>1.0128156228545275</c:v>
                </c:pt>
                <c:pt idx="13109">
                  <c:v>1.0127383676582762</c:v>
                </c:pt>
                <c:pt idx="13110">
                  <c:v>1.0126611242468158</c:v>
                </c:pt>
                <c:pt idx="13111">
                  <c:v>1.0125838926174497</c:v>
                </c:pt>
                <c:pt idx="13112">
                  <c:v>1.0125066727674827</c:v>
                </c:pt>
                <c:pt idx="13113">
                  <c:v>1.01242946469422</c:v>
                </c:pt>
                <c:pt idx="13114">
                  <c:v>1.0123522683949675</c:v>
                </c:pt>
                <c:pt idx="13115">
                  <c:v>1.0122750838670327</c:v>
                </c:pt>
                <c:pt idx="13116">
                  <c:v>1.0121979111077228</c:v>
                </c:pt>
                <c:pt idx="13117">
                  <c:v>1.0121207501143468</c:v>
                </c:pt>
                <c:pt idx="13118">
                  <c:v>1.0120436008842137</c:v>
                </c:pt>
                <c:pt idx="13119">
                  <c:v>1.0119664634146341</c:v>
                </c:pt>
                <c:pt idx="13120">
                  <c:v>1.011889337702919</c:v>
                </c:pt>
                <c:pt idx="13121">
                  <c:v>1.01181222374638</c:v>
                </c:pt>
                <c:pt idx="13122">
                  <c:v>1.0117351215423303</c:v>
                </c:pt>
                <c:pt idx="13123">
                  <c:v>1.0116580310880829</c:v>
                </c:pt>
                <c:pt idx="13124">
                  <c:v>1.0115809523809525</c:v>
                </c:pt>
                <c:pt idx="13125">
                  <c:v>1.0115038854182539</c:v>
                </c:pt>
                <c:pt idx="13126">
                  <c:v>1.0114268301973033</c:v>
                </c:pt>
                <c:pt idx="13127">
                  <c:v>1.0113497867154175</c:v>
                </c:pt>
                <c:pt idx="13128">
                  <c:v>1.0112727549699139</c:v>
                </c:pt>
                <c:pt idx="13129">
                  <c:v>1.0111957349581111</c:v>
                </c:pt>
                <c:pt idx="13130">
                  <c:v>1.0111187266773285</c:v>
                </c:pt>
                <c:pt idx="13131">
                  <c:v>1.0110417301248857</c:v>
                </c:pt>
                <c:pt idx="13132">
                  <c:v>1.0109647452981041</c:v>
                </c:pt>
                <c:pt idx="13133">
                  <c:v>1.0108877721943048</c:v>
                </c:pt>
                <c:pt idx="13134">
                  <c:v>1.0108108108108107</c:v>
                </c:pt>
                <c:pt idx="13135">
                  <c:v>1.0107338611449452</c:v>
                </c:pt>
                <c:pt idx="13136">
                  <c:v>1.0106569231940321</c:v>
                </c:pt>
                <c:pt idx="13137">
                  <c:v>1.0105799969553966</c:v>
                </c:pt>
                <c:pt idx="13138">
                  <c:v>1.0105030824263643</c:v>
                </c:pt>
                <c:pt idx="13139">
                  <c:v>1.0104261796042617</c:v>
                </c:pt>
                <c:pt idx="13140">
                  <c:v>1.0103492884864165</c:v>
                </c:pt>
                <c:pt idx="13141">
                  <c:v>1.0102724090701567</c:v>
                </c:pt>
                <c:pt idx="13142">
                  <c:v>1.0101955413528114</c:v>
                </c:pt>
                <c:pt idx="13143">
                  <c:v>1.0101186853317103</c:v>
                </c:pt>
                <c:pt idx="13144">
                  <c:v>1.010041841004184</c:v>
                </c:pt>
                <c:pt idx="13145">
                  <c:v>1.0099650083675642</c:v>
                </c:pt>
                <c:pt idx="13146">
                  <c:v>1.0098881874191832</c:v>
                </c:pt>
                <c:pt idx="13147">
                  <c:v>1.0098113781563736</c:v>
                </c:pt>
                <c:pt idx="13148">
                  <c:v>1.0097345805764697</c:v>
                </c:pt>
                <c:pt idx="13149">
                  <c:v>1.0096577946768062</c:v>
                </c:pt>
                <c:pt idx="13150">
                  <c:v>1.0095810204547182</c:v>
                </c:pt>
                <c:pt idx="13151">
                  <c:v>1.0095042579075426</c:v>
                </c:pt>
                <c:pt idx="13152">
                  <c:v>1.0094275070326162</c:v>
                </c:pt>
                <c:pt idx="13153">
                  <c:v>1.0093507678272768</c:v>
                </c:pt>
                <c:pt idx="13154">
                  <c:v>1.0092740402888636</c:v>
                </c:pt>
                <c:pt idx="13155">
                  <c:v>1.0091973244147157</c:v>
                </c:pt>
                <c:pt idx="13156">
                  <c:v>1.0091206202021739</c:v>
                </c:pt>
                <c:pt idx="13157">
                  <c:v>1.0090439276485788</c:v>
                </c:pt>
                <c:pt idx="13158">
                  <c:v>1.0089672467512729</c:v>
                </c:pt>
                <c:pt idx="13159">
                  <c:v>1.0088905775075987</c:v>
                </c:pt>
                <c:pt idx="13160">
                  <c:v>1.0088139199149</c:v>
                </c:pt>
                <c:pt idx="13161">
                  <c:v>1.0087372739705212</c:v>
                </c:pt>
                <c:pt idx="13162">
                  <c:v>1.0086606396718074</c:v>
                </c:pt>
                <c:pt idx="13163">
                  <c:v>1.0085840170161045</c:v>
                </c:pt>
                <c:pt idx="13164">
                  <c:v>1.0085074060007595</c:v>
                </c:pt>
                <c:pt idx="13165">
                  <c:v>1.0084308066231202</c:v>
                </c:pt>
                <c:pt idx="13166">
                  <c:v>1.0083542188805348</c:v>
                </c:pt>
                <c:pt idx="13167">
                  <c:v>1.0082776427703524</c:v>
                </c:pt>
                <c:pt idx="13168">
                  <c:v>1.0082010782899233</c:v>
                </c:pt>
                <c:pt idx="13169">
                  <c:v>1.0081245254365983</c:v>
                </c:pt>
                <c:pt idx="13170">
                  <c:v>1.008047984207729</c:v>
                </c:pt>
                <c:pt idx="13171">
                  <c:v>1.0079714546006682</c:v>
                </c:pt>
                <c:pt idx="13172">
                  <c:v>1.0078949366127685</c:v>
                </c:pt>
                <c:pt idx="13173">
                  <c:v>1.0078184302413846</c:v>
                </c:pt>
                <c:pt idx="13174">
                  <c:v>1.007741935483871</c:v>
                </c:pt>
                <c:pt idx="13175">
                  <c:v>1.0076654523375834</c:v>
                </c:pt>
                <c:pt idx="13176">
                  <c:v>1.0075889807998786</c:v>
                </c:pt>
                <c:pt idx="13177">
                  <c:v>1.0075125208681135</c:v>
                </c:pt>
                <c:pt idx="13178">
                  <c:v>1.0074360725396465</c:v>
                </c:pt>
                <c:pt idx="13179">
                  <c:v>1.0073596358118362</c:v>
                </c:pt>
                <c:pt idx="13180">
                  <c:v>1.0072832106820424</c:v>
                </c:pt>
                <c:pt idx="13181">
                  <c:v>1.0072067971476255</c:v>
                </c:pt>
                <c:pt idx="13182">
                  <c:v>1.0071303952059472</c:v>
                </c:pt>
                <c:pt idx="13183">
                  <c:v>1.007054004854369</c:v>
                </c:pt>
                <c:pt idx="13184">
                  <c:v>1.0069776260902541</c:v>
                </c:pt>
                <c:pt idx="13185">
                  <c:v>1.0069012589109663</c:v>
                </c:pt>
                <c:pt idx="13186">
                  <c:v>1.0068249033138696</c:v>
                </c:pt>
                <c:pt idx="13187">
                  <c:v>1.0067485592963299</c:v>
                </c:pt>
                <c:pt idx="13188">
                  <c:v>1.0066722268557131</c:v>
                </c:pt>
                <c:pt idx="13189">
                  <c:v>1.0065959059893859</c:v>
                </c:pt>
                <c:pt idx="13190">
                  <c:v>1.006519596694716</c:v>
                </c:pt>
                <c:pt idx="13191">
                  <c:v>1.0064432989690721</c:v>
                </c:pt>
                <c:pt idx="13192">
                  <c:v>1.0063670128098234</c:v>
                </c:pt>
                <c:pt idx="13193">
                  <c:v>1.0062907382143398</c:v>
                </c:pt>
                <c:pt idx="13194">
                  <c:v>1.0062144751799924</c:v>
                </c:pt>
                <c:pt idx="13195">
                  <c:v>1.0061382237041527</c:v>
                </c:pt>
                <c:pt idx="13196">
                  <c:v>1.0060619837841933</c:v>
                </c:pt>
                <c:pt idx="13197">
                  <c:v>1.0059857554174876</c:v>
                </c:pt>
                <c:pt idx="13198">
                  <c:v>1.0059095386014092</c:v>
                </c:pt>
                <c:pt idx="13199">
                  <c:v>1.0058333333333334</c:v>
                </c:pt>
                <c:pt idx="13200">
                  <c:v>1.0057571396106355</c:v>
                </c:pt>
                <c:pt idx="13201">
                  <c:v>1.0056809574306924</c:v>
                </c:pt>
                <c:pt idx="13202">
                  <c:v>1.0056047867908808</c:v>
                </c:pt>
                <c:pt idx="13203">
                  <c:v>1.0055286276885793</c:v>
                </c:pt>
                <c:pt idx="13204">
                  <c:v>1.0054524801211662</c:v>
                </c:pt>
                <c:pt idx="13205">
                  <c:v>1.0053763440860215</c:v>
                </c:pt>
                <c:pt idx="13206">
                  <c:v>1.0053002195805254</c:v>
                </c:pt>
                <c:pt idx="13207">
                  <c:v>1.0052241066020593</c:v>
                </c:pt>
                <c:pt idx="13208">
                  <c:v>1.0051480051480051</c:v>
                </c:pt>
                <c:pt idx="13209">
                  <c:v>1.0050719152157457</c:v>
                </c:pt>
                <c:pt idx="13210">
                  <c:v>1.0049958368026644</c:v>
                </c:pt>
                <c:pt idx="13211">
                  <c:v>1.0049197699061458</c:v>
                </c:pt>
                <c:pt idx="13212">
                  <c:v>1.0048437145235753</c:v>
                </c:pt>
                <c:pt idx="13213">
                  <c:v>1.0047676706523385</c:v>
                </c:pt>
                <c:pt idx="13214">
                  <c:v>1.0046916382898221</c:v>
                </c:pt>
                <c:pt idx="13215">
                  <c:v>1.004615617433414</c:v>
                </c:pt>
                <c:pt idx="13216">
                  <c:v>1.0045396080805025</c:v>
                </c:pt>
                <c:pt idx="13217">
                  <c:v>1.0044636102284763</c:v>
                </c:pt>
                <c:pt idx="13218">
                  <c:v>1.0043876238747258</c:v>
                </c:pt>
                <c:pt idx="13219">
                  <c:v>1.0043116490166415</c:v>
                </c:pt>
                <c:pt idx="13220">
                  <c:v>1.0042356856516148</c:v>
                </c:pt>
                <c:pt idx="13221">
                  <c:v>1.0041597337770383</c:v>
                </c:pt>
                <c:pt idx="13222">
                  <c:v>1.0040837933903048</c:v>
                </c:pt>
                <c:pt idx="13223">
                  <c:v>1.0040078644888082</c:v>
                </c:pt>
                <c:pt idx="13224">
                  <c:v>1.0039319470699433</c:v>
                </c:pt>
                <c:pt idx="13225">
                  <c:v>1.0038560411311055</c:v>
                </c:pt>
                <c:pt idx="13226">
                  <c:v>1.0037801466696907</c:v>
                </c:pt>
                <c:pt idx="13227">
                  <c:v>1.0037042636830964</c:v>
                </c:pt>
                <c:pt idx="13228">
                  <c:v>1.0036283921687201</c:v>
                </c:pt>
                <c:pt idx="13229">
                  <c:v>1.0035525321239607</c:v>
                </c:pt>
                <c:pt idx="13230">
                  <c:v>1.0034766835462172</c:v>
                </c:pt>
                <c:pt idx="13231">
                  <c:v>1.0034008464328901</c:v>
                </c:pt>
                <c:pt idx="13232">
                  <c:v>1.00332502078138</c:v>
                </c:pt>
                <c:pt idx="13233">
                  <c:v>1.0032492065890888</c:v>
                </c:pt>
                <c:pt idx="13234">
                  <c:v>1.003173403853419</c:v>
                </c:pt>
                <c:pt idx="13235">
                  <c:v>1.0030976125717739</c:v>
                </c:pt>
                <c:pt idx="13236">
                  <c:v>1.0030218327415577</c:v>
                </c:pt>
                <c:pt idx="13237">
                  <c:v>1.0029460643601753</c:v>
                </c:pt>
                <c:pt idx="13238">
                  <c:v>1.002870307425032</c:v>
                </c:pt>
                <c:pt idx="13239">
                  <c:v>1.0027945619335348</c:v>
                </c:pt>
                <c:pt idx="13240">
                  <c:v>1.0027188278830903</c:v>
                </c:pt>
                <c:pt idx="13241">
                  <c:v>1.0026431052711071</c:v>
                </c:pt>
                <c:pt idx="13242">
                  <c:v>1.0025673940949935</c:v>
                </c:pt>
                <c:pt idx="13243">
                  <c:v>1.0024916943521596</c:v>
                </c:pt>
                <c:pt idx="13244">
                  <c:v>1.0024160060400151</c:v>
                </c:pt>
                <c:pt idx="13245">
                  <c:v>1.0023403291559716</c:v>
                </c:pt>
                <c:pt idx="13246">
                  <c:v>1.0022646636974408</c:v>
                </c:pt>
                <c:pt idx="13247">
                  <c:v>1.0021890096618358</c:v>
                </c:pt>
                <c:pt idx="13248">
                  <c:v>1.0021133670465696</c:v>
                </c:pt>
                <c:pt idx="13249">
                  <c:v>1.0020377358490566</c:v>
                </c:pt>
                <c:pt idx="13250">
                  <c:v>1.001962116066712</c:v>
                </c:pt>
                <c:pt idx="13251">
                  <c:v>1.0018865076969514</c:v>
                </c:pt>
                <c:pt idx="13252">
                  <c:v>1.0018109107371915</c:v>
                </c:pt>
                <c:pt idx="13253">
                  <c:v>1.0017353251848498</c:v>
                </c:pt>
                <c:pt idx="13254">
                  <c:v>1.0016597510373444</c:v>
                </c:pt>
                <c:pt idx="13255">
                  <c:v>1.0015841882920942</c:v>
                </c:pt>
                <c:pt idx="13256">
                  <c:v>1.0015086369465189</c:v>
                </c:pt>
                <c:pt idx="13257">
                  <c:v>1.001433096998039</c:v>
                </c:pt>
                <c:pt idx="13258">
                  <c:v>1.0013575684440756</c:v>
                </c:pt>
                <c:pt idx="13259">
                  <c:v>1.0012820512820513</c:v>
                </c:pt>
                <c:pt idx="13260">
                  <c:v>1.0012065455093884</c:v>
                </c:pt>
                <c:pt idx="13261">
                  <c:v>1.0011310511235108</c:v>
                </c:pt>
                <c:pt idx="13262">
                  <c:v>1.0010555681218427</c:v>
                </c:pt>
                <c:pt idx="13263">
                  <c:v>1.0009800965018094</c:v>
                </c:pt>
                <c:pt idx="13264">
                  <c:v>1.0009046362608367</c:v>
                </c:pt>
                <c:pt idx="13265">
                  <c:v>1.0008291873963515</c:v>
                </c:pt>
                <c:pt idx="13266">
                  <c:v>1.0007537499057813</c:v>
                </c:pt>
                <c:pt idx="13267">
                  <c:v>1.0006783237865542</c:v>
                </c:pt>
                <c:pt idx="13268">
                  <c:v>1.0006029090360993</c:v>
                </c:pt>
                <c:pt idx="13269">
                  <c:v>1.0005275056518463</c:v>
                </c:pt>
                <c:pt idx="13270">
                  <c:v>1.0004521136312259</c:v>
                </c:pt>
                <c:pt idx="13271">
                  <c:v>1.0003767329716697</c:v>
                </c:pt>
                <c:pt idx="13272">
                  <c:v>1.0003013636706095</c:v>
                </c:pt>
                <c:pt idx="13273">
                  <c:v>1.0002260057254784</c:v>
                </c:pt>
                <c:pt idx="13274">
                  <c:v>1.0001506591337099</c:v>
                </c:pt>
                <c:pt idx="13275">
                  <c:v>1.0000753238927387</c:v>
                </c:pt>
                <c:pt idx="13276">
                  <c:v>1</c:v>
                </c:pt>
              </c:numCache>
            </c:numRef>
          </c:yVal>
          <c:smooth val="1"/>
        </c:ser>
        <c:ser>
          <c:idx val="1"/>
          <c:order val="1"/>
          <c:tx>
            <c:v>Data</c:v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C000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List1!$E$2:$E$13278</c:f>
              <c:numCache>
                <c:formatCode>General</c:formatCode>
                <c:ptCount val="13277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>
                  <c:v>66</c:v>
                </c:pt>
                <c:pt idx="66">
                  <c:v>67</c:v>
                </c:pt>
                <c:pt idx="67">
                  <c:v>68</c:v>
                </c:pt>
                <c:pt idx="68">
                  <c:v>69</c:v>
                </c:pt>
                <c:pt idx="69">
                  <c:v>70</c:v>
                </c:pt>
                <c:pt idx="70">
                  <c:v>71</c:v>
                </c:pt>
                <c:pt idx="71">
                  <c:v>72</c:v>
                </c:pt>
                <c:pt idx="72">
                  <c:v>73</c:v>
                </c:pt>
                <c:pt idx="73">
                  <c:v>74</c:v>
                </c:pt>
                <c:pt idx="74">
                  <c:v>75</c:v>
                </c:pt>
                <c:pt idx="75">
                  <c:v>76</c:v>
                </c:pt>
                <c:pt idx="76">
                  <c:v>77</c:v>
                </c:pt>
                <c:pt idx="77">
                  <c:v>78</c:v>
                </c:pt>
                <c:pt idx="78">
                  <c:v>79</c:v>
                </c:pt>
                <c:pt idx="79">
                  <c:v>80</c:v>
                </c:pt>
                <c:pt idx="80">
                  <c:v>81</c:v>
                </c:pt>
                <c:pt idx="81">
                  <c:v>82</c:v>
                </c:pt>
                <c:pt idx="82">
                  <c:v>83</c:v>
                </c:pt>
                <c:pt idx="83">
                  <c:v>84</c:v>
                </c:pt>
                <c:pt idx="84">
                  <c:v>85</c:v>
                </c:pt>
                <c:pt idx="85">
                  <c:v>86</c:v>
                </c:pt>
                <c:pt idx="86">
                  <c:v>87</c:v>
                </c:pt>
                <c:pt idx="87">
                  <c:v>88</c:v>
                </c:pt>
                <c:pt idx="88">
                  <c:v>89</c:v>
                </c:pt>
                <c:pt idx="89">
                  <c:v>90</c:v>
                </c:pt>
                <c:pt idx="90">
                  <c:v>91</c:v>
                </c:pt>
                <c:pt idx="91">
                  <c:v>92</c:v>
                </c:pt>
                <c:pt idx="92">
                  <c:v>93</c:v>
                </c:pt>
                <c:pt idx="93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  <c:pt idx="99">
                  <c:v>100</c:v>
                </c:pt>
                <c:pt idx="100">
                  <c:v>101</c:v>
                </c:pt>
                <c:pt idx="101">
                  <c:v>102</c:v>
                </c:pt>
                <c:pt idx="102">
                  <c:v>103</c:v>
                </c:pt>
                <c:pt idx="103">
                  <c:v>104</c:v>
                </c:pt>
                <c:pt idx="104">
                  <c:v>105</c:v>
                </c:pt>
                <c:pt idx="105">
                  <c:v>106</c:v>
                </c:pt>
                <c:pt idx="106">
                  <c:v>107</c:v>
                </c:pt>
                <c:pt idx="107">
                  <c:v>108</c:v>
                </c:pt>
                <c:pt idx="108">
                  <c:v>109</c:v>
                </c:pt>
                <c:pt idx="109">
                  <c:v>110</c:v>
                </c:pt>
                <c:pt idx="110">
                  <c:v>111</c:v>
                </c:pt>
                <c:pt idx="111">
                  <c:v>112</c:v>
                </c:pt>
                <c:pt idx="112">
                  <c:v>113</c:v>
                </c:pt>
                <c:pt idx="113">
                  <c:v>114</c:v>
                </c:pt>
                <c:pt idx="114">
                  <c:v>115</c:v>
                </c:pt>
                <c:pt idx="115">
                  <c:v>116</c:v>
                </c:pt>
                <c:pt idx="116">
                  <c:v>117</c:v>
                </c:pt>
                <c:pt idx="117">
                  <c:v>118</c:v>
                </c:pt>
                <c:pt idx="118">
                  <c:v>119</c:v>
                </c:pt>
                <c:pt idx="119">
                  <c:v>120</c:v>
                </c:pt>
                <c:pt idx="120">
                  <c:v>121</c:v>
                </c:pt>
                <c:pt idx="121">
                  <c:v>122</c:v>
                </c:pt>
                <c:pt idx="122">
                  <c:v>123</c:v>
                </c:pt>
                <c:pt idx="123">
                  <c:v>124</c:v>
                </c:pt>
                <c:pt idx="124">
                  <c:v>125</c:v>
                </c:pt>
                <c:pt idx="125">
                  <c:v>126</c:v>
                </c:pt>
                <c:pt idx="126">
                  <c:v>127</c:v>
                </c:pt>
                <c:pt idx="127">
                  <c:v>128</c:v>
                </c:pt>
                <c:pt idx="128">
                  <c:v>129</c:v>
                </c:pt>
                <c:pt idx="129">
                  <c:v>130</c:v>
                </c:pt>
                <c:pt idx="130">
                  <c:v>131</c:v>
                </c:pt>
                <c:pt idx="131">
                  <c:v>132</c:v>
                </c:pt>
                <c:pt idx="132">
                  <c:v>133</c:v>
                </c:pt>
                <c:pt idx="133">
                  <c:v>134</c:v>
                </c:pt>
                <c:pt idx="134">
                  <c:v>135</c:v>
                </c:pt>
                <c:pt idx="135">
                  <c:v>136</c:v>
                </c:pt>
                <c:pt idx="136">
                  <c:v>137</c:v>
                </c:pt>
                <c:pt idx="137">
                  <c:v>138</c:v>
                </c:pt>
                <c:pt idx="138">
                  <c:v>139</c:v>
                </c:pt>
                <c:pt idx="139">
                  <c:v>140</c:v>
                </c:pt>
                <c:pt idx="140">
                  <c:v>141</c:v>
                </c:pt>
                <c:pt idx="141">
                  <c:v>142</c:v>
                </c:pt>
                <c:pt idx="142">
                  <c:v>143</c:v>
                </c:pt>
                <c:pt idx="143">
                  <c:v>144</c:v>
                </c:pt>
                <c:pt idx="144">
                  <c:v>145</c:v>
                </c:pt>
                <c:pt idx="145">
                  <c:v>146</c:v>
                </c:pt>
                <c:pt idx="146">
                  <c:v>147</c:v>
                </c:pt>
                <c:pt idx="147">
                  <c:v>148</c:v>
                </c:pt>
                <c:pt idx="148">
                  <c:v>149</c:v>
                </c:pt>
                <c:pt idx="149">
                  <c:v>150</c:v>
                </c:pt>
                <c:pt idx="150">
                  <c:v>151</c:v>
                </c:pt>
                <c:pt idx="151">
                  <c:v>152</c:v>
                </c:pt>
                <c:pt idx="152">
                  <c:v>153</c:v>
                </c:pt>
                <c:pt idx="153">
                  <c:v>154</c:v>
                </c:pt>
                <c:pt idx="154">
                  <c:v>155</c:v>
                </c:pt>
                <c:pt idx="155">
                  <c:v>156</c:v>
                </c:pt>
                <c:pt idx="156">
                  <c:v>157</c:v>
                </c:pt>
                <c:pt idx="157">
                  <c:v>158</c:v>
                </c:pt>
                <c:pt idx="158">
                  <c:v>159</c:v>
                </c:pt>
                <c:pt idx="159">
                  <c:v>160</c:v>
                </c:pt>
                <c:pt idx="160">
                  <c:v>161</c:v>
                </c:pt>
                <c:pt idx="161">
                  <c:v>162</c:v>
                </c:pt>
                <c:pt idx="162">
                  <c:v>163</c:v>
                </c:pt>
                <c:pt idx="163">
                  <c:v>164</c:v>
                </c:pt>
                <c:pt idx="164">
                  <c:v>165</c:v>
                </c:pt>
                <c:pt idx="165">
                  <c:v>166</c:v>
                </c:pt>
                <c:pt idx="166">
                  <c:v>167</c:v>
                </c:pt>
                <c:pt idx="167">
                  <c:v>168</c:v>
                </c:pt>
                <c:pt idx="168">
                  <c:v>169</c:v>
                </c:pt>
                <c:pt idx="169">
                  <c:v>170</c:v>
                </c:pt>
                <c:pt idx="170">
                  <c:v>171</c:v>
                </c:pt>
                <c:pt idx="171">
                  <c:v>172</c:v>
                </c:pt>
                <c:pt idx="172">
                  <c:v>173</c:v>
                </c:pt>
                <c:pt idx="173">
                  <c:v>174</c:v>
                </c:pt>
                <c:pt idx="174">
                  <c:v>175</c:v>
                </c:pt>
                <c:pt idx="175">
                  <c:v>176</c:v>
                </c:pt>
                <c:pt idx="176">
                  <c:v>177</c:v>
                </c:pt>
                <c:pt idx="177">
                  <c:v>178</c:v>
                </c:pt>
                <c:pt idx="178">
                  <c:v>179</c:v>
                </c:pt>
                <c:pt idx="179">
                  <c:v>180</c:v>
                </c:pt>
                <c:pt idx="180">
                  <c:v>181</c:v>
                </c:pt>
                <c:pt idx="181">
                  <c:v>182</c:v>
                </c:pt>
                <c:pt idx="182">
                  <c:v>183</c:v>
                </c:pt>
                <c:pt idx="183">
                  <c:v>184</c:v>
                </c:pt>
                <c:pt idx="184">
                  <c:v>185</c:v>
                </c:pt>
                <c:pt idx="185">
                  <c:v>186</c:v>
                </c:pt>
                <c:pt idx="186">
                  <c:v>187</c:v>
                </c:pt>
                <c:pt idx="187">
                  <c:v>188</c:v>
                </c:pt>
                <c:pt idx="188">
                  <c:v>189</c:v>
                </c:pt>
                <c:pt idx="189">
                  <c:v>190</c:v>
                </c:pt>
                <c:pt idx="190">
                  <c:v>191</c:v>
                </c:pt>
                <c:pt idx="191">
                  <c:v>192</c:v>
                </c:pt>
                <c:pt idx="192">
                  <c:v>193</c:v>
                </c:pt>
                <c:pt idx="193">
                  <c:v>194</c:v>
                </c:pt>
                <c:pt idx="194">
                  <c:v>195</c:v>
                </c:pt>
                <c:pt idx="195">
                  <c:v>196</c:v>
                </c:pt>
                <c:pt idx="196">
                  <c:v>197</c:v>
                </c:pt>
                <c:pt idx="197">
                  <c:v>198</c:v>
                </c:pt>
                <c:pt idx="198">
                  <c:v>199</c:v>
                </c:pt>
                <c:pt idx="199">
                  <c:v>200</c:v>
                </c:pt>
                <c:pt idx="200">
                  <c:v>201</c:v>
                </c:pt>
                <c:pt idx="201">
                  <c:v>202</c:v>
                </c:pt>
                <c:pt idx="202">
                  <c:v>203</c:v>
                </c:pt>
                <c:pt idx="203">
                  <c:v>204</c:v>
                </c:pt>
                <c:pt idx="204">
                  <c:v>205</c:v>
                </c:pt>
                <c:pt idx="205">
                  <c:v>206</c:v>
                </c:pt>
                <c:pt idx="206">
                  <c:v>207</c:v>
                </c:pt>
                <c:pt idx="207">
                  <c:v>208</c:v>
                </c:pt>
                <c:pt idx="208">
                  <c:v>209</c:v>
                </c:pt>
                <c:pt idx="209">
                  <c:v>210</c:v>
                </c:pt>
                <c:pt idx="210">
                  <c:v>211</c:v>
                </c:pt>
                <c:pt idx="211">
                  <c:v>212</c:v>
                </c:pt>
                <c:pt idx="212">
                  <c:v>213</c:v>
                </c:pt>
                <c:pt idx="213">
                  <c:v>214</c:v>
                </c:pt>
                <c:pt idx="214">
                  <c:v>215</c:v>
                </c:pt>
                <c:pt idx="215">
                  <c:v>216</c:v>
                </c:pt>
                <c:pt idx="216">
                  <c:v>217</c:v>
                </c:pt>
                <c:pt idx="217">
                  <c:v>218</c:v>
                </c:pt>
                <c:pt idx="218">
                  <c:v>219</c:v>
                </c:pt>
                <c:pt idx="219">
                  <c:v>220</c:v>
                </c:pt>
                <c:pt idx="220">
                  <c:v>221</c:v>
                </c:pt>
                <c:pt idx="221">
                  <c:v>222</c:v>
                </c:pt>
                <c:pt idx="222">
                  <c:v>223</c:v>
                </c:pt>
                <c:pt idx="223">
                  <c:v>224</c:v>
                </c:pt>
                <c:pt idx="224">
                  <c:v>225</c:v>
                </c:pt>
                <c:pt idx="225">
                  <c:v>226</c:v>
                </c:pt>
                <c:pt idx="226">
                  <c:v>227</c:v>
                </c:pt>
                <c:pt idx="227">
                  <c:v>228</c:v>
                </c:pt>
                <c:pt idx="228">
                  <c:v>229</c:v>
                </c:pt>
                <c:pt idx="229">
                  <c:v>230</c:v>
                </c:pt>
                <c:pt idx="230">
                  <c:v>231</c:v>
                </c:pt>
                <c:pt idx="231">
                  <c:v>232</c:v>
                </c:pt>
                <c:pt idx="232">
                  <c:v>233</c:v>
                </c:pt>
                <c:pt idx="233">
                  <c:v>234</c:v>
                </c:pt>
                <c:pt idx="234">
                  <c:v>235</c:v>
                </c:pt>
                <c:pt idx="235">
                  <c:v>236</c:v>
                </c:pt>
                <c:pt idx="236">
                  <c:v>237</c:v>
                </c:pt>
                <c:pt idx="237">
                  <c:v>238</c:v>
                </c:pt>
                <c:pt idx="238">
                  <c:v>239</c:v>
                </c:pt>
                <c:pt idx="239">
                  <c:v>240</c:v>
                </c:pt>
                <c:pt idx="240">
                  <c:v>241</c:v>
                </c:pt>
                <c:pt idx="241">
                  <c:v>242</c:v>
                </c:pt>
                <c:pt idx="242">
                  <c:v>243</c:v>
                </c:pt>
                <c:pt idx="243">
                  <c:v>244</c:v>
                </c:pt>
                <c:pt idx="244">
                  <c:v>245</c:v>
                </c:pt>
                <c:pt idx="245">
                  <c:v>246</c:v>
                </c:pt>
                <c:pt idx="246">
                  <c:v>247</c:v>
                </c:pt>
                <c:pt idx="247">
                  <c:v>248</c:v>
                </c:pt>
                <c:pt idx="248">
                  <c:v>249</c:v>
                </c:pt>
                <c:pt idx="249">
                  <c:v>250</c:v>
                </c:pt>
                <c:pt idx="250">
                  <c:v>251</c:v>
                </c:pt>
                <c:pt idx="251">
                  <c:v>252</c:v>
                </c:pt>
                <c:pt idx="252">
                  <c:v>253</c:v>
                </c:pt>
                <c:pt idx="253">
                  <c:v>254</c:v>
                </c:pt>
                <c:pt idx="254">
                  <c:v>255</c:v>
                </c:pt>
                <c:pt idx="255">
                  <c:v>256</c:v>
                </c:pt>
                <c:pt idx="256">
                  <c:v>257</c:v>
                </c:pt>
                <c:pt idx="257">
                  <c:v>258</c:v>
                </c:pt>
                <c:pt idx="258">
                  <c:v>259</c:v>
                </c:pt>
                <c:pt idx="259">
                  <c:v>260</c:v>
                </c:pt>
                <c:pt idx="260">
                  <c:v>261</c:v>
                </c:pt>
                <c:pt idx="261">
                  <c:v>262</c:v>
                </c:pt>
                <c:pt idx="262">
                  <c:v>263</c:v>
                </c:pt>
                <c:pt idx="263">
                  <c:v>264</c:v>
                </c:pt>
                <c:pt idx="264">
                  <c:v>265</c:v>
                </c:pt>
                <c:pt idx="265">
                  <c:v>266</c:v>
                </c:pt>
                <c:pt idx="266">
                  <c:v>267</c:v>
                </c:pt>
                <c:pt idx="267">
                  <c:v>268</c:v>
                </c:pt>
                <c:pt idx="268">
                  <c:v>269</c:v>
                </c:pt>
                <c:pt idx="269">
                  <c:v>270</c:v>
                </c:pt>
                <c:pt idx="270">
                  <c:v>271</c:v>
                </c:pt>
                <c:pt idx="271">
                  <c:v>272</c:v>
                </c:pt>
                <c:pt idx="272">
                  <c:v>273</c:v>
                </c:pt>
                <c:pt idx="273">
                  <c:v>274</c:v>
                </c:pt>
                <c:pt idx="274">
                  <c:v>275</c:v>
                </c:pt>
                <c:pt idx="275">
                  <c:v>276</c:v>
                </c:pt>
                <c:pt idx="276">
                  <c:v>277</c:v>
                </c:pt>
                <c:pt idx="277">
                  <c:v>278</c:v>
                </c:pt>
                <c:pt idx="278">
                  <c:v>279</c:v>
                </c:pt>
                <c:pt idx="279">
                  <c:v>280</c:v>
                </c:pt>
                <c:pt idx="280">
                  <c:v>281</c:v>
                </c:pt>
                <c:pt idx="281">
                  <c:v>282</c:v>
                </c:pt>
                <c:pt idx="282">
                  <c:v>283</c:v>
                </c:pt>
                <c:pt idx="283">
                  <c:v>284</c:v>
                </c:pt>
                <c:pt idx="284">
                  <c:v>285</c:v>
                </c:pt>
                <c:pt idx="285">
                  <c:v>286</c:v>
                </c:pt>
                <c:pt idx="286">
                  <c:v>287</c:v>
                </c:pt>
                <c:pt idx="287">
                  <c:v>288</c:v>
                </c:pt>
                <c:pt idx="288">
                  <c:v>289</c:v>
                </c:pt>
                <c:pt idx="289">
                  <c:v>290</c:v>
                </c:pt>
                <c:pt idx="290">
                  <c:v>291</c:v>
                </c:pt>
                <c:pt idx="291">
                  <c:v>292</c:v>
                </c:pt>
                <c:pt idx="292">
                  <c:v>293</c:v>
                </c:pt>
                <c:pt idx="293">
                  <c:v>294</c:v>
                </c:pt>
                <c:pt idx="294">
                  <c:v>295</c:v>
                </c:pt>
                <c:pt idx="295">
                  <c:v>296</c:v>
                </c:pt>
                <c:pt idx="296">
                  <c:v>297</c:v>
                </c:pt>
                <c:pt idx="297">
                  <c:v>298</c:v>
                </c:pt>
                <c:pt idx="298">
                  <c:v>299</c:v>
                </c:pt>
                <c:pt idx="299">
                  <c:v>300</c:v>
                </c:pt>
                <c:pt idx="300">
                  <c:v>301</c:v>
                </c:pt>
                <c:pt idx="301">
                  <c:v>302</c:v>
                </c:pt>
                <c:pt idx="302">
                  <c:v>303</c:v>
                </c:pt>
                <c:pt idx="303">
                  <c:v>304</c:v>
                </c:pt>
                <c:pt idx="304">
                  <c:v>305</c:v>
                </c:pt>
                <c:pt idx="305">
                  <c:v>306</c:v>
                </c:pt>
                <c:pt idx="306">
                  <c:v>307</c:v>
                </c:pt>
                <c:pt idx="307">
                  <c:v>308</c:v>
                </c:pt>
                <c:pt idx="308">
                  <c:v>309</c:v>
                </c:pt>
                <c:pt idx="309">
                  <c:v>310</c:v>
                </c:pt>
                <c:pt idx="310">
                  <c:v>311</c:v>
                </c:pt>
                <c:pt idx="311">
                  <c:v>312</c:v>
                </c:pt>
                <c:pt idx="312">
                  <c:v>313</c:v>
                </c:pt>
                <c:pt idx="313">
                  <c:v>314</c:v>
                </c:pt>
                <c:pt idx="314">
                  <c:v>315</c:v>
                </c:pt>
                <c:pt idx="315">
                  <c:v>316</c:v>
                </c:pt>
                <c:pt idx="316">
                  <c:v>317</c:v>
                </c:pt>
                <c:pt idx="317">
                  <c:v>318</c:v>
                </c:pt>
                <c:pt idx="318">
                  <c:v>319</c:v>
                </c:pt>
                <c:pt idx="319">
                  <c:v>320</c:v>
                </c:pt>
                <c:pt idx="320">
                  <c:v>321</c:v>
                </c:pt>
                <c:pt idx="321">
                  <c:v>322</c:v>
                </c:pt>
                <c:pt idx="322">
                  <c:v>323</c:v>
                </c:pt>
                <c:pt idx="323">
                  <c:v>324</c:v>
                </c:pt>
                <c:pt idx="324">
                  <c:v>325</c:v>
                </c:pt>
                <c:pt idx="325">
                  <c:v>326</c:v>
                </c:pt>
                <c:pt idx="326">
                  <c:v>327</c:v>
                </c:pt>
                <c:pt idx="327">
                  <c:v>328</c:v>
                </c:pt>
                <c:pt idx="328">
                  <c:v>329</c:v>
                </c:pt>
                <c:pt idx="329">
                  <c:v>330</c:v>
                </c:pt>
                <c:pt idx="330">
                  <c:v>331</c:v>
                </c:pt>
                <c:pt idx="331">
                  <c:v>332</c:v>
                </c:pt>
                <c:pt idx="332">
                  <c:v>333</c:v>
                </c:pt>
                <c:pt idx="333">
                  <c:v>334</c:v>
                </c:pt>
                <c:pt idx="334">
                  <c:v>335</c:v>
                </c:pt>
                <c:pt idx="335">
                  <c:v>336</c:v>
                </c:pt>
                <c:pt idx="336">
                  <c:v>337</c:v>
                </c:pt>
                <c:pt idx="337">
                  <c:v>338</c:v>
                </c:pt>
                <c:pt idx="338">
                  <c:v>339</c:v>
                </c:pt>
                <c:pt idx="339">
                  <c:v>340</c:v>
                </c:pt>
                <c:pt idx="340">
                  <c:v>341</c:v>
                </c:pt>
                <c:pt idx="341">
                  <c:v>342</c:v>
                </c:pt>
                <c:pt idx="342">
                  <c:v>343</c:v>
                </c:pt>
                <c:pt idx="343">
                  <c:v>344</c:v>
                </c:pt>
                <c:pt idx="344">
                  <c:v>345</c:v>
                </c:pt>
                <c:pt idx="345">
                  <c:v>346</c:v>
                </c:pt>
                <c:pt idx="346">
                  <c:v>347</c:v>
                </c:pt>
                <c:pt idx="347">
                  <c:v>348</c:v>
                </c:pt>
                <c:pt idx="348">
                  <c:v>349</c:v>
                </c:pt>
                <c:pt idx="349">
                  <c:v>350</c:v>
                </c:pt>
                <c:pt idx="350">
                  <c:v>351</c:v>
                </c:pt>
                <c:pt idx="351">
                  <c:v>352</c:v>
                </c:pt>
                <c:pt idx="352">
                  <c:v>353</c:v>
                </c:pt>
                <c:pt idx="353">
                  <c:v>354</c:v>
                </c:pt>
                <c:pt idx="354">
                  <c:v>355</c:v>
                </c:pt>
                <c:pt idx="355">
                  <c:v>356</c:v>
                </c:pt>
                <c:pt idx="356">
                  <c:v>357</c:v>
                </c:pt>
                <c:pt idx="357">
                  <c:v>358</c:v>
                </c:pt>
                <c:pt idx="358">
                  <c:v>359</c:v>
                </c:pt>
                <c:pt idx="359">
                  <c:v>360</c:v>
                </c:pt>
                <c:pt idx="360">
                  <c:v>361</c:v>
                </c:pt>
                <c:pt idx="361">
                  <c:v>362</c:v>
                </c:pt>
                <c:pt idx="362">
                  <c:v>363</c:v>
                </c:pt>
                <c:pt idx="363">
                  <c:v>364</c:v>
                </c:pt>
                <c:pt idx="364">
                  <c:v>365</c:v>
                </c:pt>
                <c:pt idx="365">
                  <c:v>366</c:v>
                </c:pt>
                <c:pt idx="366">
                  <c:v>367</c:v>
                </c:pt>
                <c:pt idx="367">
                  <c:v>368</c:v>
                </c:pt>
                <c:pt idx="368">
                  <c:v>369</c:v>
                </c:pt>
                <c:pt idx="369">
                  <c:v>370</c:v>
                </c:pt>
                <c:pt idx="370">
                  <c:v>371</c:v>
                </c:pt>
                <c:pt idx="371">
                  <c:v>372</c:v>
                </c:pt>
                <c:pt idx="372">
                  <c:v>373</c:v>
                </c:pt>
                <c:pt idx="373">
                  <c:v>374</c:v>
                </c:pt>
                <c:pt idx="374">
                  <c:v>375</c:v>
                </c:pt>
                <c:pt idx="375">
                  <c:v>376</c:v>
                </c:pt>
                <c:pt idx="376">
                  <c:v>377</c:v>
                </c:pt>
                <c:pt idx="377">
                  <c:v>378</c:v>
                </c:pt>
                <c:pt idx="378">
                  <c:v>379</c:v>
                </c:pt>
                <c:pt idx="379">
                  <c:v>380</c:v>
                </c:pt>
                <c:pt idx="380">
                  <c:v>381</c:v>
                </c:pt>
                <c:pt idx="381">
                  <c:v>382</c:v>
                </c:pt>
                <c:pt idx="382">
                  <c:v>383</c:v>
                </c:pt>
                <c:pt idx="383">
                  <c:v>384</c:v>
                </c:pt>
                <c:pt idx="384">
                  <c:v>385</c:v>
                </c:pt>
                <c:pt idx="385">
                  <c:v>386</c:v>
                </c:pt>
                <c:pt idx="386">
                  <c:v>387</c:v>
                </c:pt>
                <c:pt idx="387">
                  <c:v>388</c:v>
                </c:pt>
                <c:pt idx="388">
                  <c:v>389</c:v>
                </c:pt>
                <c:pt idx="389">
                  <c:v>390</c:v>
                </c:pt>
                <c:pt idx="390">
                  <c:v>391</c:v>
                </c:pt>
                <c:pt idx="391">
                  <c:v>392</c:v>
                </c:pt>
                <c:pt idx="392">
                  <c:v>393</c:v>
                </c:pt>
                <c:pt idx="393">
                  <c:v>394</c:v>
                </c:pt>
                <c:pt idx="394">
                  <c:v>395</c:v>
                </c:pt>
                <c:pt idx="395">
                  <c:v>396</c:v>
                </c:pt>
                <c:pt idx="396">
                  <c:v>397</c:v>
                </c:pt>
                <c:pt idx="397">
                  <c:v>398</c:v>
                </c:pt>
                <c:pt idx="398">
                  <c:v>399</c:v>
                </c:pt>
                <c:pt idx="399">
                  <c:v>400</c:v>
                </c:pt>
                <c:pt idx="400">
                  <c:v>401</c:v>
                </c:pt>
                <c:pt idx="401">
                  <c:v>402</c:v>
                </c:pt>
                <c:pt idx="402">
                  <c:v>403</c:v>
                </c:pt>
                <c:pt idx="403">
                  <c:v>404</c:v>
                </c:pt>
                <c:pt idx="404">
                  <c:v>405</c:v>
                </c:pt>
                <c:pt idx="405">
                  <c:v>406</c:v>
                </c:pt>
                <c:pt idx="406">
                  <c:v>407</c:v>
                </c:pt>
                <c:pt idx="407">
                  <c:v>408</c:v>
                </c:pt>
                <c:pt idx="408">
                  <c:v>409</c:v>
                </c:pt>
                <c:pt idx="409">
                  <c:v>410</c:v>
                </c:pt>
                <c:pt idx="410">
                  <c:v>411</c:v>
                </c:pt>
                <c:pt idx="411">
                  <c:v>412</c:v>
                </c:pt>
                <c:pt idx="412">
                  <c:v>413</c:v>
                </c:pt>
                <c:pt idx="413">
                  <c:v>414</c:v>
                </c:pt>
                <c:pt idx="414">
                  <c:v>415</c:v>
                </c:pt>
                <c:pt idx="415">
                  <c:v>416</c:v>
                </c:pt>
                <c:pt idx="416">
                  <c:v>417</c:v>
                </c:pt>
                <c:pt idx="417">
                  <c:v>418</c:v>
                </c:pt>
                <c:pt idx="418">
                  <c:v>419</c:v>
                </c:pt>
                <c:pt idx="419">
                  <c:v>420</c:v>
                </c:pt>
                <c:pt idx="420">
                  <c:v>421</c:v>
                </c:pt>
                <c:pt idx="421">
                  <c:v>422</c:v>
                </c:pt>
                <c:pt idx="422">
                  <c:v>423</c:v>
                </c:pt>
                <c:pt idx="423">
                  <c:v>424</c:v>
                </c:pt>
                <c:pt idx="424">
                  <c:v>425</c:v>
                </c:pt>
                <c:pt idx="425">
                  <c:v>426</c:v>
                </c:pt>
                <c:pt idx="426">
                  <c:v>427</c:v>
                </c:pt>
                <c:pt idx="427">
                  <c:v>428</c:v>
                </c:pt>
                <c:pt idx="428">
                  <c:v>429</c:v>
                </c:pt>
                <c:pt idx="429">
                  <c:v>430</c:v>
                </c:pt>
                <c:pt idx="430">
                  <c:v>431</c:v>
                </c:pt>
                <c:pt idx="431">
                  <c:v>432</c:v>
                </c:pt>
                <c:pt idx="432">
                  <c:v>433</c:v>
                </c:pt>
                <c:pt idx="433">
                  <c:v>434</c:v>
                </c:pt>
                <c:pt idx="434">
                  <c:v>435</c:v>
                </c:pt>
                <c:pt idx="435">
                  <c:v>436</c:v>
                </c:pt>
                <c:pt idx="436">
                  <c:v>437</c:v>
                </c:pt>
                <c:pt idx="437">
                  <c:v>438</c:v>
                </c:pt>
                <c:pt idx="438">
                  <c:v>439</c:v>
                </c:pt>
                <c:pt idx="439">
                  <c:v>440</c:v>
                </c:pt>
                <c:pt idx="440">
                  <c:v>441</c:v>
                </c:pt>
                <c:pt idx="441">
                  <c:v>442</c:v>
                </c:pt>
                <c:pt idx="442">
                  <c:v>443</c:v>
                </c:pt>
                <c:pt idx="443">
                  <c:v>444</c:v>
                </c:pt>
                <c:pt idx="444">
                  <c:v>445</c:v>
                </c:pt>
                <c:pt idx="445">
                  <c:v>446</c:v>
                </c:pt>
                <c:pt idx="446">
                  <c:v>447</c:v>
                </c:pt>
                <c:pt idx="447">
                  <c:v>448</c:v>
                </c:pt>
                <c:pt idx="448">
                  <c:v>449</c:v>
                </c:pt>
                <c:pt idx="449">
                  <c:v>450</c:v>
                </c:pt>
                <c:pt idx="450">
                  <c:v>451</c:v>
                </c:pt>
                <c:pt idx="451">
                  <c:v>452</c:v>
                </c:pt>
                <c:pt idx="452">
                  <c:v>453</c:v>
                </c:pt>
                <c:pt idx="453">
                  <c:v>454</c:v>
                </c:pt>
                <c:pt idx="454">
                  <c:v>455</c:v>
                </c:pt>
                <c:pt idx="455">
                  <c:v>456</c:v>
                </c:pt>
                <c:pt idx="456">
                  <c:v>457</c:v>
                </c:pt>
                <c:pt idx="457">
                  <c:v>458</c:v>
                </c:pt>
                <c:pt idx="458">
                  <c:v>459</c:v>
                </c:pt>
                <c:pt idx="459">
                  <c:v>460</c:v>
                </c:pt>
                <c:pt idx="460">
                  <c:v>461</c:v>
                </c:pt>
                <c:pt idx="461">
                  <c:v>462</c:v>
                </c:pt>
                <c:pt idx="462">
                  <c:v>463</c:v>
                </c:pt>
                <c:pt idx="463">
                  <c:v>464</c:v>
                </c:pt>
                <c:pt idx="464">
                  <c:v>465</c:v>
                </c:pt>
                <c:pt idx="465">
                  <c:v>466</c:v>
                </c:pt>
                <c:pt idx="466">
                  <c:v>467</c:v>
                </c:pt>
                <c:pt idx="467">
                  <c:v>468</c:v>
                </c:pt>
                <c:pt idx="468">
                  <c:v>469</c:v>
                </c:pt>
                <c:pt idx="469">
                  <c:v>470</c:v>
                </c:pt>
                <c:pt idx="470">
                  <c:v>471</c:v>
                </c:pt>
                <c:pt idx="471">
                  <c:v>472</c:v>
                </c:pt>
                <c:pt idx="472">
                  <c:v>473</c:v>
                </c:pt>
                <c:pt idx="473">
                  <c:v>474</c:v>
                </c:pt>
                <c:pt idx="474">
                  <c:v>475</c:v>
                </c:pt>
                <c:pt idx="475">
                  <c:v>476</c:v>
                </c:pt>
                <c:pt idx="476">
                  <c:v>477</c:v>
                </c:pt>
                <c:pt idx="477">
                  <c:v>478</c:v>
                </c:pt>
                <c:pt idx="478">
                  <c:v>479</c:v>
                </c:pt>
                <c:pt idx="479">
                  <c:v>480</c:v>
                </c:pt>
                <c:pt idx="480">
                  <c:v>481</c:v>
                </c:pt>
                <c:pt idx="481">
                  <c:v>482</c:v>
                </c:pt>
                <c:pt idx="482">
                  <c:v>483</c:v>
                </c:pt>
                <c:pt idx="483">
                  <c:v>484</c:v>
                </c:pt>
                <c:pt idx="484">
                  <c:v>485</c:v>
                </c:pt>
                <c:pt idx="485">
                  <c:v>486</c:v>
                </c:pt>
                <c:pt idx="486">
                  <c:v>487</c:v>
                </c:pt>
                <c:pt idx="487">
                  <c:v>488</c:v>
                </c:pt>
                <c:pt idx="488">
                  <c:v>489</c:v>
                </c:pt>
                <c:pt idx="489">
                  <c:v>490</c:v>
                </c:pt>
                <c:pt idx="490">
                  <c:v>491</c:v>
                </c:pt>
                <c:pt idx="491">
                  <c:v>492</c:v>
                </c:pt>
                <c:pt idx="492">
                  <c:v>493</c:v>
                </c:pt>
                <c:pt idx="493">
                  <c:v>494</c:v>
                </c:pt>
                <c:pt idx="494">
                  <c:v>495</c:v>
                </c:pt>
                <c:pt idx="495">
                  <c:v>496</c:v>
                </c:pt>
                <c:pt idx="496">
                  <c:v>497</c:v>
                </c:pt>
                <c:pt idx="497">
                  <c:v>498</c:v>
                </c:pt>
                <c:pt idx="498">
                  <c:v>499</c:v>
                </c:pt>
                <c:pt idx="499">
                  <c:v>500</c:v>
                </c:pt>
                <c:pt idx="500">
                  <c:v>501</c:v>
                </c:pt>
                <c:pt idx="501">
                  <c:v>502</c:v>
                </c:pt>
                <c:pt idx="502">
                  <c:v>503</c:v>
                </c:pt>
                <c:pt idx="503">
                  <c:v>504</c:v>
                </c:pt>
                <c:pt idx="504">
                  <c:v>505</c:v>
                </c:pt>
                <c:pt idx="505">
                  <c:v>506</c:v>
                </c:pt>
                <c:pt idx="506">
                  <c:v>507</c:v>
                </c:pt>
                <c:pt idx="507">
                  <c:v>508</c:v>
                </c:pt>
                <c:pt idx="508">
                  <c:v>509</c:v>
                </c:pt>
                <c:pt idx="509">
                  <c:v>510</c:v>
                </c:pt>
                <c:pt idx="510">
                  <c:v>511</c:v>
                </c:pt>
                <c:pt idx="511">
                  <c:v>512</c:v>
                </c:pt>
                <c:pt idx="512">
                  <c:v>513</c:v>
                </c:pt>
                <c:pt idx="513">
                  <c:v>514</c:v>
                </c:pt>
                <c:pt idx="514">
                  <c:v>515</c:v>
                </c:pt>
                <c:pt idx="515">
                  <c:v>516</c:v>
                </c:pt>
                <c:pt idx="516">
                  <c:v>517</c:v>
                </c:pt>
                <c:pt idx="517">
                  <c:v>518</c:v>
                </c:pt>
                <c:pt idx="518">
                  <c:v>519</c:v>
                </c:pt>
                <c:pt idx="519">
                  <c:v>520</c:v>
                </c:pt>
                <c:pt idx="520">
                  <c:v>521</c:v>
                </c:pt>
                <c:pt idx="521">
                  <c:v>522</c:v>
                </c:pt>
                <c:pt idx="522">
                  <c:v>523</c:v>
                </c:pt>
                <c:pt idx="523">
                  <c:v>524</c:v>
                </c:pt>
                <c:pt idx="524">
                  <c:v>525</c:v>
                </c:pt>
                <c:pt idx="525">
                  <c:v>526</c:v>
                </c:pt>
                <c:pt idx="526">
                  <c:v>527</c:v>
                </c:pt>
                <c:pt idx="527">
                  <c:v>528</c:v>
                </c:pt>
                <c:pt idx="528">
                  <c:v>529</c:v>
                </c:pt>
                <c:pt idx="529">
                  <c:v>530</c:v>
                </c:pt>
                <c:pt idx="530">
                  <c:v>531</c:v>
                </c:pt>
                <c:pt idx="531">
                  <c:v>532</c:v>
                </c:pt>
                <c:pt idx="532">
                  <c:v>533</c:v>
                </c:pt>
                <c:pt idx="533">
                  <c:v>534</c:v>
                </c:pt>
                <c:pt idx="534">
                  <c:v>535</c:v>
                </c:pt>
                <c:pt idx="535">
                  <c:v>536</c:v>
                </c:pt>
                <c:pt idx="536">
                  <c:v>537</c:v>
                </c:pt>
                <c:pt idx="537">
                  <c:v>538</c:v>
                </c:pt>
                <c:pt idx="538">
                  <c:v>539</c:v>
                </c:pt>
                <c:pt idx="539">
                  <c:v>540</c:v>
                </c:pt>
                <c:pt idx="540">
                  <c:v>541</c:v>
                </c:pt>
                <c:pt idx="541">
                  <c:v>542</c:v>
                </c:pt>
                <c:pt idx="542">
                  <c:v>543</c:v>
                </c:pt>
                <c:pt idx="543">
                  <c:v>544</c:v>
                </c:pt>
                <c:pt idx="544">
                  <c:v>545</c:v>
                </c:pt>
                <c:pt idx="545">
                  <c:v>546</c:v>
                </c:pt>
                <c:pt idx="546">
                  <c:v>547</c:v>
                </c:pt>
                <c:pt idx="547">
                  <c:v>548</c:v>
                </c:pt>
                <c:pt idx="548">
                  <c:v>549</c:v>
                </c:pt>
                <c:pt idx="549">
                  <c:v>550</c:v>
                </c:pt>
                <c:pt idx="550">
                  <c:v>551</c:v>
                </c:pt>
                <c:pt idx="551">
                  <c:v>552</c:v>
                </c:pt>
                <c:pt idx="552">
                  <c:v>553</c:v>
                </c:pt>
                <c:pt idx="553">
                  <c:v>554</c:v>
                </c:pt>
                <c:pt idx="554">
                  <c:v>555</c:v>
                </c:pt>
                <c:pt idx="555">
                  <c:v>556</c:v>
                </c:pt>
                <c:pt idx="556">
                  <c:v>557</c:v>
                </c:pt>
                <c:pt idx="557">
                  <c:v>558</c:v>
                </c:pt>
                <c:pt idx="558">
                  <c:v>559</c:v>
                </c:pt>
                <c:pt idx="559">
                  <c:v>560</c:v>
                </c:pt>
                <c:pt idx="560">
                  <c:v>561</c:v>
                </c:pt>
                <c:pt idx="561">
                  <c:v>562</c:v>
                </c:pt>
                <c:pt idx="562">
                  <c:v>563</c:v>
                </c:pt>
                <c:pt idx="563">
                  <c:v>564</c:v>
                </c:pt>
                <c:pt idx="564">
                  <c:v>565</c:v>
                </c:pt>
                <c:pt idx="565">
                  <c:v>566</c:v>
                </c:pt>
                <c:pt idx="566">
                  <c:v>567</c:v>
                </c:pt>
                <c:pt idx="567">
                  <c:v>568</c:v>
                </c:pt>
                <c:pt idx="568">
                  <c:v>569</c:v>
                </c:pt>
                <c:pt idx="569">
                  <c:v>570</c:v>
                </c:pt>
                <c:pt idx="570">
                  <c:v>571</c:v>
                </c:pt>
                <c:pt idx="571">
                  <c:v>572</c:v>
                </c:pt>
                <c:pt idx="572">
                  <c:v>573</c:v>
                </c:pt>
                <c:pt idx="573">
                  <c:v>574</c:v>
                </c:pt>
                <c:pt idx="574">
                  <c:v>575</c:v>
                </c:pt>
                <c:pt idx="575">
                  <c:v>576</c:v>
                </c:pt>
                <c:pt idx="576">
                  <c:v>577</c:v>
                </c:pt>
                <c:pt idx="577">
                  <c:v>578</c:v>
                </c:pt>
                <c:pt idx="578">
                  <c:v>579</c:v>
                </c:pt>
                <c:pt idx="579">
                  <c:v>580</c:v>
                </c:pt>
                <c:pt idx="580">
                  <c:v>581</c:v>
                </c:pt>
                <c:pt idx="581">
                  <c:v>582</c:v>
                </c:pt>
                <c:pt idx="582">
                  <c:v>583</c:v>
                </c:pt>
                <c:pt idx="583">
                  <c:v>584</c:v>
                </c:pt>
                <c:pt idx="584">
                  <c:v>585</c:v>
                </c:pt>
                <c:pt idx="585">
                  <c:v>586</c:v>
                </c:pt>
                <c:pt idx="586">
                  <c:v>587</c:v>
                </c:pt>
                <c:pt idx="587">
                  <c:v>588</c:v>
                </c:pt>
                <c:pt idx="588">
                  <c:v>589</c:v>
                </c:pt>
                <c:pt idx="589">
                  <c:v>590</c:v>
                </c:pt>
                <c:pt idx="590">
                  <c:v>591</c:v>
                </c:pt>
                <c:pt idx="591">
                  <c:v>592</c:v>
                </c:pt>
                <c:pt idx="592">
                  <c:v>593</c:v>
                </c:pt>
                <c:pt idx="593">
                  <c:v>594</c:v>
                </c:pt>
                <c:pt idx="594">
                  <c:v>595</c:v>
                </c:pt>
                <c:pt idx="595">
                  <c:v>596</c:v>
                </c:pt>
                <c:pt idx="596">
                  <c:v>597</c:v>
                </c:pt>
                <c:pt idx="597">
                  <c:v>598</c:v>
                </c:pt>
                <c:pt idx="598">
                  <c:v>599</c:v>
                </c:pt>
                <c:pt idx="599">
                  <c:v>600</c:v>
                </c:pt>
                <c:pt idx="600">
                  <c:v>601</c:v>
                </c:pt>
                <c:pt idx="601">
                  <c:v>602</c:v>
                </c:pt>
                <c:pt idx="602">
                  <c:v>603</c:v>
                </c:pt>
                <c:pt idx="603">
                  <c:v>604</c:v>
                </c:pt>
                <c:pt idx="604">
                  <c:v>605</c:v>
                </c:pt>
                <c:pt idx="605">
                  <c:v>606</c:v>
                </c:pt>
                <c:pt idx="606">
                  <c:v>607</c:v>
                </c:pt>
                <c:pt idx="607">
                  <c:v>608</c:v>
                </c:pt>
                <c:pt idx="608">
                  <c:v>609</c:v>
                </c:pt>
                <c:pt idx="609">
                  <c:v>610</c:v>
                </c:pt>
                <c:pt idx="610">
                  <c:v>611</c:v>
                </c:pt>
                <c:pt idx="611">
                  <c:v>612</c:v>
                </c:pt>
                <c:pt idx="612">
                  <c:v>613</c:v>
                </c:pt>
                <c:pt idx="613">
                  <c:v>614</c:v>
                </c:pt>
                <c:pt idx="614">
                  <c:v>615</c:v>
                </c:pt>
                <c:pt idx="615">
                  <c:v>616</c:v>
                </c:pt>
                <c:pt idx="616">
                  <c:v>617</c:v>
                </c:pt>
                <c:pt idx="617">
                  <c:v>618</c:v>
                </c:pt>
                <c:pt idx="618">
                  <c:v>619</c:v>
                </c:pt>
                <c:pt idx="619">
                  <c:v>620</c:v>
                </c:pt>
                <c:pt idx="620">
                  <c:v>621</c:v>
                </c:pt>
                <c:pt idx="621">
                  <c:v>622</c:v>
                </c:pt>
                <c:pt idx="622">
                  <c:v>623</c:v>
                </c:pt>
                <c:pt idx="623">
                  <c:v>624</c:v>
                </c:pt>
                <c:pt idx="624">
                  <c:v>625</c:v>
                </c:pt>
                <c:pt idx="625">
                  <c:v>626</c:v>
                </c:pt>
                <c:pt idx="626">
                  <c:v>627</c:v>
                </c:pt>
                <c:pt idx="627">
                  <c:v>628</c:v>
                </c:pt>
                <c:pt idx="628">
                  <c:v>629</c:v>
                </c:pt>
                <c:pt idx="629">
                  <c:v>630</c:v>
                </c:pt>
                <c:pt idx="630">
                  <c:v>631</c:v>
                </c:pt>
                <c:pt idx="631">
                  <c:v>632</c:v>
                </c:pt>
                <c:pt idx="632">
                  <c:v>633</c:v>
                </c:pt>
                <c:pt idx="633">
                  <c:v>634</c:v>
                </c:pt>
                <c:pt idx="634">
                  <c:v>635</c:v>
                </c:pt>
                <c:pt idx="635">
                  <c:v>636</c:v>
                </c:pt>
                <c:pt idx="636">
                  <c:v>637</c:v>
                </c:pt>
                <c:pt idx="637">
                  <c:v>638</c:v>
                </c:pt>
                <c:pt idx="638">
                  <c:v>639</c:v>
                </c:pt>
                <c:pt idx="639">
                  <c:v>640</c:v>
                </c:pt>
                <c:pt idx="640">
                  <c:v>641</c:v>
                </c:pt>
                <c:pt idx="641">
                  <c:v>642</c:v>
                </c:pt>
                <c:pt idx="642">
                  <c:v>643</c:v>
                </c:pt>
                <c:pt idx="643">
                  <c:v>644</c:v>
                </c:pt>
                <c:pt idx="644">
                  <c:v>645</c:v>
                </c:pt>
                <c:pt idx="645">
                  <c:v>646</c:v>
                </c:pt>
                <c:pt idx="646">
                  <c:v>647</c:v>
                </c:pt>
                <c:pt idx="647">
                  <c:v>648</c:v>
                </c:pt>
                <c:pt idx="648">
                  <c:v>649</c:v>
                </c:pt>
                <c:pt idx="649">
                  <c:v>650</c:v>
                </c:pt>
                <c:pt idx="650">
                  <c:v>651</c:v>
                </c:pt>
                <c:pt idx="651">
                  <c:v>652</c:v>
                </c:pt>
                <c:pt idx="652">
                  <c:v>653</c:v>
                </c:pt>
                <c:pt idx="653">
                  <c:v>654</c:v>
                </c:pt>
                <c:pt idx="654">
                  <c:v>655</c:v>
                </c:pt>
                <c:pt idx="655">
                  <c:v>656</c:v>
                </c:pt>
                <c:pt idx="656">
                  <c:v>657</c:v>
                </c:pt>
                <c:pt idx="657">
                  <c:v>658</c:v>
                </c:pt>
                <c:pt idx="658">
                  <c:v>659</c:v>
                </c:pt>
                <c:pt idx="659">
                  <c:v>660</c:v>
                </c:pt>
                <c:pt idx="660">
                  <c:v>661</c:v>
                </c:pt>
                <c:pt idx="661">
                  <c:v>662</c:v>
                </c:pt>
                <c:pt idx="662">
                  <c:v>663</c:v>
                </c:pt>
                <c:pt idx="663">
                  <c:v>664</c:v>
                </c:pt>
                <c:pt idx="664">
                  <c:v>665</c:v>
                </c:pt>
                <c:pt idx="665">
                  <c:v>666</c:v>
                </c:pt>
                <c:pt idx="666">
                  <c:v>667</c:v>
                </c:pt>
                <c:pt idx="667">
                  <c:v>668</c:v>
                </c:pt>
                <c:pt idx="668">
                  <c:v>669</c:v>
                </c:pt>
                <c:pt idx="669">
                  <c:v>670</c:v>
                </c:pt>
                <c:pt idx="670">
                  <c:v>671</c:v>
                </c:pt>
                <c:pt idx="671">
                  <c:v>672</c:v>
                </c:pt>
                <c:pt idx="672">
                  <c:v>673</c:v>
                </c:pt>
                <c:pt idx="673">
                  <c:v>674</c:v>
                </c:pt>
                <c:pt idx="674">
                  <c:v>675</c:v>
                </c:pt>
                <c:pt idx="675">
                  <c:v>676</c:v>
                </c:pt>
                <c:pt idx="676">
                  <c:v>677</c:v>
                </c:pt>
                <c:pt idx="677">
                  <c:v>678</c:v>
                </c:pt>
                <c:pt idx="678">
                  <c:v>679</c:v>
                </c:pt>
                <c:pt idx="679">
                  <c:v>680</c:v>
                </c:pt>
                <c:pt idx="680">
                  <c:v>681</c:v>
                </c:pt>
                <c:pt idx="681">
                  <c:v>682</c:v>
                </c:pt>
                <c:pt idx="682">
                  <c:v>683</c:v>
                </c:pt>
                <c:pt idx="683">
                  <c:v>684</c:v>
                </c:pt>
                <c:pt idx="684">
                  <c:v>685</c:v>
                </c:pt>
                <c:pt idx="685">
                  <c:v>686</c:v>
                </c:pt>
                <c:pt idx="686">
                  <c:v>687</c:v>
                </c:pt>
                <c:pt idx="687">
                  <c:v>688</c:v>
                </c:pt>
                <c:pt idx="688">
                  <c:v>689</c:v>
                </c:pt>
                <c:pt idx="689">
                  <c:v>690</c:v>
                </c:pt>
                <c:pt idx="690">
                  <c:v>691</c:v>
                </c:pt>
                <c:pt idx="691">
                  <c:v>692</c:v>
                </c:pt>
                <c:pt idx="692">
                  <c:v>693</c:v>
                </c:pt>
                <c:pt idx="693">
                  <c:v>694</c:v>
                </c:pt>
                <c:pt idx="694">
                  <c:v>695</c:v>
                </c:pt>
                <c:pt idx="695">
                  <c:v>696</c:v>
                </c:pt>
                <c:pt idx="696">
                  <c:v>697</c:v>
                </c:pt>
                <c:pt idx="697">
                  <c:v>698</c:v>
                </c:pt>
                <c:pt idx="698">
                  <c:v>699</c:v>
                </c:pt>
                <c:pt idx="699">
                  <c:v>700</c:v>
                </c:pt>
                <c:pt idx="700">
                  <c:v>701</c:v>
                </c:pt>
                <c:pt idx="701">
                  <c:v>702</c:v>
                </c:pt>
                <c:pt idx="702">
                  <c:v>703</c:v>
                </c:pt>
                <c:pt idx="703">
                  <c:v>704</c:v>
                </c:pt>
                <c:pt idx="704">
                  <c:v>705</c:v>
                </c:pt>
                <c:pt idx="705">
                  <c:v>706</c:v>
                </c:pt>
                <c:pt idx="706">
                  <c:v>707</c:v>
                </c:pt>
                <c:pt idx="707">
                  <c:v>708</c:v>
                </c:pt>
                <c:pt idx="708">
                  <c:v>709</c:v>
                </c:pt>
                <c:pt idx="709">
                  <c:v>710</c:v>
                </c:pt>
                <c:pt idx="710">
                  <c:v>711</c:v>
                </c:pt>
                <c:pt idx="711">
                  <c:v>712</c:v>
                </c:pt>
                <c:pt idx="712">
                  <c:v>713</c:v>
                </c:pt>
                <c:pt idx="713">
                  <c:v>714</c:v>
                </c:pt>
                <c:pt idx="714">
                  <c:v>715</c:v>
                </c:pt>
                <c:pt idx="715">
                  <c:v>716</c:v>
                </c:pt>
                <c:pt idx="716">
                  <c:v>717</c:v>
                </c:pt>
                <c:pt idx="717">
                  <c:v>718</c:v>
                </c:pt>
                <c:pt idx="718">
                  <c:v>719</c:v>
                </c:pt>
                <c:pt idx="719">
                  <c:v>720</c:v>
                </c:pt>
                <c:pt idx="720">
                  <c:v>721</c:v>
                </c:pt>
                <c:pt idx="721">
                  <c:v>722</c:v>
                </c:pt>
                <c:pt idx="722">
                  <c:v>723</c:v>
                </c:pt>
                <c:pt idx="723">
                  <c:v>724</c:v>
                </c:pt>
                <c:pt idx="724">
                  <c:v>725</c:v>
                </c:pt>
                <c:pt idx="725">
                  <c:v>726</c:v>
                </c:pt>
                <c:pt idx="726">
                  <c:v>727</c:v>
                </c:pt>
                <c:pt idx="727">
                  <c:v>728</c:v>
                </c:pt>
                <c:pt idx="728">
                  <c:v>729</c:v>
                </c:pt>
                <c:pt idx="729">
                  <c:v>730</c:v>
                </c:pt>
                <c:pt idx="730">
                  <c:v>731</c:v>
                </c:pt>
                <c:pt idx="731">
                  <c:v>732</c:v>
                </c:pt>
                <c:pt idx="732">
                  <c:v>733</c:v>
                </c:pt>
                <c:pt idx="733">
                  <c:v>734</c:v>
                </c:pt>
                <c:pt idx="734">
                  <c:v>735</c:v>
                </c:pt>
                <c:pt idx="735">
                  <c:v>736</c:v>
                </c:pt>
                <c:pt idx="736">
                  <c:v>737</c:v>
                </c:pt>
                <c:pt idx="737">
                  <c:v>738</c:v>
                </c:pt>
                <c:pt idx="738">
                  <c:v>739</c:v>
                </c:pt>
                <c:pt idx="739">
                  <c:v>740</c:v>
                </c:pt>
                <c:pt idx="740">
                  <c:v>741</c:v>
                </c:pt>
                <c:pt idx="741">
                  <c:v>742</c:v>
                </c:pt>
                <c:pt idx="742">
                  <c:v>743</c:v>
                </c:pt>
                <c:pt idx="743">
                  <c:v>744</c:v>
                </c:pt>
                <c:pt idx="744">
                  <c:v>745</c:v>
                </c:pt>
                <c:pt idx="745">
                  <c:v>746</c:v>
                </c:pt>
                <c:pt idx="746">
                  <c:v>747</c:v>
                </c:pt>
                <c:pt idx="747">
                  <c:v>748</c:v>
                </c:pt>
                <c:pt idx="748">
                  <c:v>749</c:v>
                </c:pt>
                <c:pt idx="749">
                  <c:v>750</c:v>
                </c:pt>
                <c:pt idx="750">
                  <c:v>751</c:v>
                </c:pt>
                <c:pt idx="751">
                  <c:v>752</c:v>
                </c:pt>
                <c:pt idx="752">
                  <c:v>753</c:v>
                </c:pt>
                <c:pt idx="753">
                  <c:v>754</c:v>
                </c:pt>
                <c:pt idx="754">
                  <c:v>755</c:v>
                </c:pt>
                <c:pt idx="755">
                  <c:v>756</c:v>
                </c:pt>
                <c:pt idx="756">
                  <c:v>757</c:v>
                </c:pt>
                <c:pt idx="757">
                  <c:v>758</c:v>
                </c:pt>
                <c:pt idx="758">
                  <c:v>759</c:v>
                </c:pt>
                <c:pt idx="759">
                  <c:v>760</c:v>
                </c:pt>
                <c:pt idx="760">
                  <c:v>761</c:v>
                </c:pt>
                <c:pt idx="761">
                  <c:v>762</c:v>
                </c:pt>
                <c:pt idx="762">
                  <c:v>763</c:v>
                </c:pt>
                <c:pt idx="763">
                  <c:v>764</c:v>
                </c:pt>
                <c:pt idx="764">
                  <c:v>765</c:v>
                </c:pt>
                <c:pt idx="765">
                  <c:v>766</c:v>
                </c:pt>
                <c:pt idx="766">
                  <c:v>767</c:v>
                </c:pt>
                <c:pt idx="767">
                  <c:v>768</c:v>
                </c:pt>
                <c:pt idx="768">
                  <c:v>769</c:v>
                </c:pt>
                <c:pt idx="769">
                  <c:v>770</c:v>
                </c:pt>
                <c:pt idx="770">
                  <c:v>771</c:v>
                </c:pt>
                <c:pt idx="771">
                  <c:v>772</c:v>
                </c:pt>
                <c:pt idx="772">
                  <c:v>773</c:v>
                </c:pt>
                <c:pt idx="773">
                  <c:v>774</c:v>
                </c:pt>
                <c:pt idx="774">
                  <c:v>775</c:v>
                </c:pt>
                <c:pt idx="775">
                  <c:v>776</c:v>
                </c:pt>
                <c:pt idx="776">
                  <c:v>777</c:v>
                </c:pt>
                <c:pt idx="777">
                  <c:v>778</c:v>
                </c:pt>
                <c:pt idx="778">
                  <c:v>779</c:v>
                </c:pt>
                <c:pt idx="779">
                  <c:v>780</c:v>
                </c:pt>
                <c:pt idx="780">
                  <c:v>781</c:v>
                </c:pt>
                <c:pt idx="781">
                  <c:v>782</c:v>
                </c:pt>
                <c:pt idx="782">
                  <c:v>783</c:v>
                </c:pt>
                <c:pt idx="783">
                  <c:v>784</c:v>
                </c:pt>
                <c:pt idx="784">
                  <c:v>785</c:v>
                </c:pt>
                <c:pt idx="785">
                  <c:v>786</c:v>
                </c:pt>
                <c:pt idx="786">
                  <c:v>787</c:v>
                </c:pt>
                <c:pt idx="787">
                  <c:v>788</c:v>
                </c:pt>
                <c:pt idx="788">
                  <c:v>789</c:v>
                </c:pt>
                <c:pt idx="789">
                  <c:v>790</c:v>
                </c:pt>
                <c:pt idx="790">
                  <c:v>791</c:v>
                </c:pt>
                <c:pt idx="791">
                  <c:v>792</c:v>
                </c:pt>
                <c:pt idx="792">
                  <c:v>793</c:v>
                </c:pt>
                <c:pt idx="793">
                  <c:v>794</c:v>
                </c:pt>
                <c:pt idx="794">
                  <c:v>795</c:v>
                </c:pt>
                <c:pt idx="795">
                  <c:v>796</c:v>
                </c:pt>
                <c:pt idx="796">
                  <c:v>797</c:v>
                </c:pt>
                <c:pt idx="797">
                  <c:v>798</c:v>
                </c:pt>
                <c:pt idx="798">
                  <c:v>799</c:v>
                </c:pt>
                <c:pt idx="799">
                  <c:v>800</c:v>
                </c:pt>
                <c:pt idx="800">
                  <c:v>801</c:v>
                </c:pt>
                <c:pt idx="801">
                  <c:v>802</c:v>
                </c:pt>
                <c:pt idx="802">
                  <c:v>803</c:v>
                </c:pt>
                <c:pt idx="803">
                  <c:v>804</c:v>
                </c:pt>
                <c:pt idx="804">
                  <c:v>805</c:v>
                </c:pt>
                <c:pt idx="805">
                  <c:v>806</c:v>
                </c:pt>
                <c:pt idx="806">
                  <c:v>807</c:v>
                </c:pt>
                <c:pt idx="807">
                  <c:v>808</c:v>
                </c:pt>
                <c:pt idx="808">
                  <c:v>809</c:v>
                </c:pt>
                <c:pt idx="809">
                  <c:v>810</c:v>
                </c:pt>
                <c:pt idx="810">
                  <c:v>811</c:v>
                </c:pt>
                <c:pt idx="811">
                  <c:v>812</c:v>
                </c:pt>
                <c:pt idx="812">
                  <c:v>813</c:v>
                </c:pt>
                <c:pt idx="813">
                  <c:v>814</c:v>
                </c:pt>
                <c:pt idx="814">
                  <c:v>815</c:v>
                </c:pt>
                <c:pt idx="815">
                  <c:v>816</c:v>
                </c:pt>
                <c:pt idx="816">
                  <c:v>817</c:v>
                </c:pt>
                <c:pt idx="817">
                  <c:v>818</c:v>
                </c:pt>
                <c:pt idx="818">
                  <c:v>819</c:v>
                </c:pt>
                <c:pt idx="819">
                  <c:v>820</c:v>
                </c:pt>
                <c:pt idx="820">
                  <c:v>821</c:v>
                </c:pt>
                <c:pt idx="821">
                  <c:v>822</c:v>
                </c:pt>
                <c:pt idx="822">
                  <c:v>823</c:v>
                </c:pt>
                <c:pt idx="823">
                  <c:v>824</c:v>
                </c:pt>
                <c:pt idx="824">
                  <c:v>825</c:v>
                </c:pt>
                <c:pt idx="825">
                  <c:v>826</c:v>
                </c:pt>
                <c:pt idx="826">
                  <c:v>827</c:v>
                </c:pt>
                <c:pt idx="827">
                  <c:v>828</c:v>
                </c:pt>
                <c:pt idx="828">
                  <c:v>829</c:v>
                </c:pt>
                <c:pt idx="829">
                  <c:v>830</c:v>
                </c:pt>
                <c:pt idx="830">
                  <c:v>831</c:v>
                </c:pt>
                <c:pt idx="831">
                  <c:v>832</c:v>
                </c:pt>
                <c:pt idx="832">
                  <c:v>833</c:v>
                </c:pt>
                <c:pt idx="833">
                  <c:v>834</c:v>
                </c:pt>
                <c:pt idx="834">
                  <c:v>835</c:v>
                </c:pt>
                <c:pt idx="835">
                  <c:v>836</c:v>
                </c:pt>
                <c:pt idx="836">
                  <c:v>837</c:v>
                </c:pt>
                <c:pt idx="837">
                  <c:v>838</c:v>
                </c:pt>
                <c:pt idx="838">
                  <c:v>839</c:v>
                </c:pt>
                <c:pt idx="839">
                  <c:v>840</c:v>
                </c:pt>
                <c:pt idx="840">
                  <c:v>841</c:v>
                </c:pt>
                <c:pt idx="841">
                  <c:v>842</c:v>
                </c:pt>
                <c:pt idx="842">
                  <c:v>843</c:v>
                </c:pt>
                <c:pt idx="843">
                  <c:v>844</c:v>
                </c:pt>
                <c:pt idx="844">
                  <c:v>845</c:v>
                </c:pt>
                <c:pt idx="845">
                  <c:v>846</c:v>
                </c:pt>
                <c:pt idx="846">
                  <c:v>847</c:v>
                </c:pt>
                <c:pt idx="847">
                  <c:v>848</c:v>
                </c:pt>
                <c:pt idx="848">
                  <c:v>849</c:v>
                </c:pt>
                <c:pt idx="849">
                  <c:v>850</c:v>
                </c:pt>
                <c:pt idx="850">
                  <c:v>851</c:v>
                </c:pt>
                <c:pt idx="851">
                  <c:v>852</c:v>
                </c:pt>
                <c:pt idx="852">
                  <c:v>853</c:v>
                </c:pt>
                <c:pt idx="853">
                  <c:v>854</c:v>
                </c:pt>
                <c:pt idx="854">
                  <c:v>855</c:v>
                </c:pt>
                <c:pt idx="855">
                  <c:v>856</c:v>
                </c:pt>
                <c:pt idx="856">
                  <c:v>857</c:v>
                </c:pt>
                <c:pt idx="857">
                  <c:v>858</c:v>
                </c:pt>
                <c:pt idx="858">
                  <c:v>859</c:v>
                </c:pt>
                <c:pt idx="859">
                  <c:v>860</c:v>
                </c:pt>
                <c:pt idx="860">
                  <c:v>861</c:v>
                </c:pt>
                <c:pt idx="861">
                  <c:v>862</c:v>
                </c:pt>
                <c:pt idx="862">
                  <c:v>863</c:v>
                </c:pt>
                <c:pt idx="863">
                  <c:v>864</c:v>
                </c:pt>
                <c:pt idx="864">
                  <c:v>865</c:v>
                </c:pt>
                <c:pt idx="865">
                  <c:v>866</c:v>
                </c:pt>
                <c:pt idx="866">
                  <c:v>867</c:v>
                </c:pt>
                <c:pt idx="867">
                  <c:v>868</c:v>
                </c:pt>
                <c:pt idx="868">
                  <c:v>869</c:v>
                </c:pt>
                <c:pt idx="869">
                  <c:v>870</c:v>
                </c:pt>
                <c:pt idx="870">
                  <c:v>871</c:v>
                </c:pt>
                <c:pt idx="871">
                  <c:v>872</c:v>
                </c:pt>
                <c:pt idx="872">
                  <c:v>873</c:v>
                </c:pt>
                <c:pt idx="873">
                  <c:v>874</c:v>
                </c:pt>
                <c:pt idx="874">
                  <c:v>875</c:v>
                </c:pt>
                <c:pt idx="875">
                  <c:v>876</c:v>
                </c:pt>
                <c:pt idx="876">
                  <c:v>877</c:v>
                </c:pt>
                <c:pt idx="877">
                  <c:v>878</c:v>
                </c:pt>
                <c:pt idx="878">
                  <c:v>879</c:v>
                </c:pt>
                <c:pt idx="879">
                  <c:v>880</c:v>
                </c:pt>
                <c:pt idx="880">
                  <c:v>881</c:v>
                </c:pt>
                <c:pt idx="881">
                  <c:v>882</c:v>
                </c:pt>
                <c:pt idx="882">
                  <c:v>883</c:v>
                </c:pt>
                <c:pt idx="883">
                  <c:v>884</c:v>
                </c:pt>
                <c:pt idx="884">
                  <c:v>885</c:v>
                </c:pt>
                <c:pt idx="885">
                  <c:v>886</c:v>
                </c:pt>
                <c:pt idx="886">
                  <c:v>887</c:v>
                </c:pt>
                <c:pt idx="887">
                  <c:v>888</c:v>
                </c:pt>
                <c:pt idx="888">
                  <c:v>889</c:v>
                </c:pt>
                <c:pt idx="889">
                  <c:v>890</c:v>
                </c:pt>
                <c:pt idx="890">
                  <c:v>891</c:v>
                </c:pt>
                <c:pt idx="891">
                  <c:v>892</c:v>
                </c:pt>
                <c:pt idx="892">
                  <c:v>893</c:v>
                </c:pt>
                <c:pt idx="893">
                  <c:v>894</c:v>
                </c:pt>
                <c:pt idx="894">
                  <c:v>895</c:v>
                </c:pt>
                <c:pt idx="895">
                  <c:v>896</c:v>
                </c:pt>
                <c:pt idx="896">
                  <c:v>897</c:v>
                </c:pt>
                <c:pt idx="897">
                  <c:v>898</c:v>
                </c:pt>
                <c:pt idx="898">
                  <c:v>899</c:v>
                </c:pt>
                <c:pt idx="899">
                  <c:v>900</c:v>
                </c:pt>
                <c:pt idx="900">
                  <c:v>901</c:v>
                </c:pt>
                <c:pt idx="901">
                  <c:v>902</c:v>
                </c:pt>
                <c:pt idx="902">
                  <c:v>903</c:v>
                </c:pt>
                <c:pt idx="903">
                  <c:v>904</c:v>
                </c:pt>
                <c:pt idx="904">
                  <c:v>905</c:v>
                </c:pt>
                <c:pt idx="905">
                  <c:v>906</c:v>
                </c:pt>
                <c:pt idx="906">
                  <c:v>907</c:v>
                </c:pt>
                <c:pt idx="907">
                  <c:v>908</c:v>
                </c:pt>
                <c:pt idx="908">
                  <c:v>909</c:v>
                </c:pt>
                <c:pt idx="909">
                  <c:v>910</c:v>
                </c:pt>
                <c:pt idx="910">
                  <c:v>911</c:v>
                </c:pt>
                <c:pt idx="911">
                  <c:v>912</c:v>
                </c:pt>
                <c:pt idx="912">
                  <c:v>913</c:v>
                </c:pt>
                <c:pt idx="913">
                  <c:v>914</c:v>
                </c:pt>
                <c:pt idx="914">
                  <c:v>915</c:v>
                </c:pt>
                <c:pt idx="915">
                  <c:v>916</c:v>
                </c:pt>
                <c:pt idx="916">
                  <c:v>917</c:v>
                </c:pt>
                <c:pt idx="917">
                  <c:v>918</c:v>
                </c:pt>
                <c:pt idx="918">
                  <c:v>919</c:v>
                </c:pt>
                <c:pt idx="919">
                  <c:v>920</c:v>
                </c:pt>
                <c:pt idx="920">
                  <c:v>921</c:v>
                </c:pt>
                <c:pt idx="921">
                  <c:v>922</c:v>
                </c:pt>
                <c:pt idx="922">
                  <c:v>923</c:v>
                </c:pt>
                <c:pt idx="923">
                  <c:v>924</c:v>
                </c:pt>
                <c:pt idx="924">
                  <c:v>925</c:v>
                </c:pt>
                <c:pt idx="925">
                  <c:v>926</c:v>
                </c:pt>
                <c:pt idx="926">
                  <c:v>927</c:v>
                </c:pt>
                <c:pt idx="927">
                  <c:v>928</c:v>
                </c:pt>
                <c:pt idx="928">
                  <c:v>929</c:v>
                </c:pt>
                <c:pt idx="929">
                  <c:v>930</c:v>
                </c:pt>
                <c:pt idx="930">
                  <c:v>931</c:v>
                </c:pt>
                <c:pt idx="931">
                  <c:v>932</c:v>
                </c:pt>
                <c:pt idx="932">
                  <c:v>933</c:v>
                </c:pt>
                <c:pt idx="933">
                  <c:v>934</c:v>
                </c:pt>
                <c:pt idx="934">
                  <c:v>935</c:v>
                </c:pt>
                <c:pt idx="935">
                  <c:v>936</c:v>
                </c:pt>
                <c:pt idx="936">
                  <c:v>937</c:v>
                </c:pt>
                <c:pt idx="937">
                  <c:v>938</c:v>
                </c:pt>
                <c:pt idx="938">
                  <c:v>939</c:v>
                </c:pt>
                <c:pt idx="939">
                  <c:v>940</c:v>
                </c:pt>
                <c:pt idx="940">
                  <c:v>941</c:v>
                </c:pt>
                <c:pt idx="941">
                  <c:v>942</c:v>
                </c:pt>
                <c:pt idx="942">
                  <c:v>943</c:v>
                </c:pt>
                <c:pt idx="943">
                  <c:v>944</c:v>
                </c:pt>
                <c:pt idx="944">
                  <c:v>945</c:v>
                </c:pt>
                <c:pt idx="945">
                  <c:v>946</c:v>
                </c:pt>
                <c:pt idx="946">
                  <c:v>947</c:v>
                </c:pt>
                <c:pt idx="947">
                  <c:v>948</c:v>
                </c:pt>
                <c:pt idx="948">
                  <c:v>949</c:v>
                </c:pt>
                <c:pt idx="949">
                  <c:v>950</c:v>
                </c:pt>
                <c:pt idx="950">
                  <c:v>951</c:v>
                </c:pt>
                <c:pt idx="951">
                  <c:v>952</c:v>
                </c:pt>
                <c:pt idx="952">
                  <c:v>953</c:v>
                </c:pt>
                <c:pt idx="953">
                  <c:v>954</c:v>
                </c:pt>
                <c:pt idx="954">
                  <c:v>955</c:v>
                </c:pt>
                <c:pt idx="955">
                  <c:v>956</c:v>
                </c:pt>
                <c:pt idx="956">
                  <c:v>957</c:v>
                </c:pt>
                <c:pt idx="957">
                  <c:v>958</c:v>
                </c:pt>
                <c:pt idx="958">
                  <c:v>959</c:v>
                </c:pt>
                <c:pt idx="959">
                  <c:v>960</c:v>
                </c:pt>
                <c:pt idx="960">
                  <c:v>961</c:v>
                </c:pt>
                <c:pt idx="961">
                  <c:v>962</c:v>
                </c:pt>
                <c:pt idx="962">
                  <c:v>963</c:v>
                </c:pt>
                <c:pt idx="963">
                  <c:v>964</c:v>
                </c:pt>
                <c:pt idx="964">
                  <c:v>965</c:v>
                </c:pt>
                <c:pt idx="965">
                  <c:v>966</c:v>
                </c:pt>
                <c:pt idx="966">
                  <c:v>967</c:v>
                </c:pt>
                <c:pt idx="967">
                  <c:v>968</c:v>
                </c:pt>
                <c:pt idx="968">
                  <c:v>969</c:v>
                </c:pt>
                <c:pt idx="969">
                  <c:v>970</c:v>
                </c:pt>
                <c:pt idx="970">
                  <c:v>971</c:v>
                </c:pt>
                <c:pt idx="971">
                  <c:v>972</c:v>
                </c:pt>
                <c:pt idx="972">
                  <c:v>973</c:v>
                </c:pt>
                <c:pt idx="973">
                  <c:v>974</c:v>
                </c:pt>
                <c:pt idx="974">
                  <c:v>975</c:v>
                </c:pt>
                <c:pt idx="975">
                  <c:v>976</c:v>
                </c:pt>
                <c:pt idx="976">
                  <c:v>977</c:v>
                </c:pt>
                <c:pt idx="977">
                  <c:v>978</c:v>
                </c:pt>
                <c:pt idx="978">
                  <c:v>979</c:v>
                </c:pt>
                <c:pt idx="979">
                  <c:v>980</c:v>
                </c:pt>
                <c:pt idx="980">
                  <c:v>981</c:v>
                </c:pt>
                <c:pt idx="981">
                  <c:v>982</c:v>
                </c:pt>
                <c:pt idx="982">
                  <c:v>983</c:v>
                </c:pt>
                <c:pt idx="983">
                  <c:v>984</c:v>
                </c:pt>
                <c:pt idx="984">
                  <c:v>985</c:v>
                </c:pt>
                <c:pt idx="985">
                  <c:v>986</c:v>
                </c:pt>
                <c:pt idx="986">
                  <c:v>987</c:v>
                </c:pt>
                <c:pt idx="987">
                  <c:v>988</c:v>
                </c:pt>
                <c:pt idx="988">
                  <c:v>989</c:v>
                </c:pt>
                <c:pt idx="989">
                  <c:v>990</c:v>
                </c:pt>
                <c:pt idx="990">
                  <c:v>991</c:v>
                </c:pt>
                <c:pt idx="991">
                  <c:v>992</c:v>
                </c:pt>
                <c:pt idx="992">
                  <c:v>993</c:v>
                </c:pt>
                <c:pt idx="993">
                  <c:v>994</c:v>
                </c:pt>
                <c:pt idx="994">
                  <c:v>995</c:v>
                </c:pt>
                <c:pt idx="995">
                  <c:v>996</c:v>
                </c:pt>
                <c:pt idx="996">
                  <c:v>997</c:v>
                </c:pt>
                <c:pt idx="997">
                  <c:v>998</c:v>
                </c:pt>
                <c:pt idx="998">
                  <c:v>999</c:v>
                </c:pt>
                <c:pt idx="999">
                  <c:v>1000</c:v>
                </c:pt>
                <c:pt idx="1000">
                  <c:v>1001</c:v>
                </c:pt>
                <c:pt idx="1001">
                  <c:v>1002</c:v>
                </c:pt>
                <c:pt idx="1002">
                  <c:v>1003</c:v>
                </c:pt>
                <c:pt idx="1003">
                  <c:v>1004</c:v>
                </c:pt>
                <c:pt idx="1004">
                  <c:v>1005</c:v>
                </c:pt>
                <c:pt idx="1005">
                  <c:v>1006</c:v>
                </c:pt>
                <c:pt idx="1006">
                  <c:v>1007</c:v>
                </c:pt>
                <c:pt idx="1007">
                  <c:v>1008</c:v>
                </c:pt>
                <c:pt idx="1008">
                  <c:v>1009</c:v>
                </c:pt>
                <c:pt idx="1009">
                  <c:v>1010</c:v>
                </c:pt>
                <c:pt idx="1010">
                  <c:v>1011</c:v>
                </c:pt>
                <c:pt idx="1011">
                  <c:v>1012</c:v>
                </c:pt>
                <c:pt idx="1012">
                  <c:v>1013</c:v>
                </c:pt>
                <c:pt idx="1013">
                  <c:v>1014</c:v>
                </c:pt>
                <c:pt idx="1014">
                  <c:v>1015</c:v>
                </c:pt>
                <c:pt idx="1015">
                  <c:v>1016</c:v>
                </c:pt>
                <c:pt idx="1016">
                  <c:v>1017</c:v>
                </c:pt>
                <c:pt idx="1017">
                  <c:v>1018</c:v>
                </c:pt>
                <c:pt idx="1018">
                  <c:v>1019</c:v>
                </c:pt>
                <c:pt idx="1019">
                  <c:v>1020</c:v>
                </c:pt>
                <c:pt idx="1020">
                  <c:v>1021</c:v>
                </c:pt>
                <c:pt idx="1021">
                  <c:v>1022</c:v>
                </c:pt>
                <c:pt idx="1022">
                  <c:v>1023</c:v>
                </c:pt>
                <c:pt idx="1023">
                  <c:v>1024</c:v>
                </c:pt>
                <c:pt idx="1024">
                  <c:v>1025</c:v>
                </c:pt>
                <c:pt idx="1025">
                  <c:v>1026</c:v>
                </c:pt>
                <c:pt idx="1026">
                  <c:v>1027</c:v>
                </c:pt>
                <c:pt idx="1027">
                  <c:v>1028</c:v>
                </c:pt>
                <c:pt idx="1028">
                  <c:v>1029</c:v>
                </c:pt>
                <c:pt idx="1029">
                  <c:v>1030</c:v>
                </c:pt>
                <c:pt idx="1030">
                  <c:v>1031</c:v>
                </c:pt>
                <c:pt idx="1031">
                  <c:v>1032</c:v>
                </c:pt>
                <c:pt idx="1032">
                  <c:v>1033</c:v>
                </c:pt>
                <c:pt idx="1033">
                  <c:v>1034</c:v>
                </c:pt>
                <c:pt idx="1034">
                  <c:v>1035</c:v>
                </c:pt>
                <c:pt idx="1035">
                  <c:v>1036</c:v>
                </c:pt>
                <c:pt idx="1036">
                  <c:v>1037</c:v>
                </c:pt>
                <c:pt idx="1037">
                  <c:v>1038</c:v>
                </c:pt>
                <c:pt idx="1038">
                  <c:v>1039</c:v>
                </c:pt>
                <c:pt idx="1039">
                  <c:v>1040</c:v>
                </c:pt>
                <c:pt idx="1040">
                  <c:v>1041</c:v>
                </c:pt>
                <c:pt idx="1041">
                  <c:v>1042</c:v>
                </c:pt>
                <c:pt idx="1042">
                  <c:v>1043</c:v>
                </c:pt>
                <c:pt idx="1043">
                  <c:v>1044</c:v>
                </c:pt>
                <c:pt idx="1044">
                  <c:v>1045</c:v>
                </c:pt>
                <c:pt idx="1045">
                  <c:v>1046</c:v>
                </c:pt>
                <c:pt idx="1046">
                  <c:v>1047</c:v>
                </c:pt>
                <c:pt idx="1047">
                  <c:v>1048</c:v>
                </c:pt>
                <c:pt idx="1048">
                  <c:v>1049</c:v>
                </c:pt>
                <c:pt idx="1049">
                  <c:v>1050</c:v>
                </c:pt>
                <c:pt idx="1050">
                  <c:v>1051</c:v>
                </c:pt>
                <c:pt idx="1051">
                  <c:v>1052</c:v>
                </c:pt>
                <c:pt idx="1052">
                  <c:v>1053</c:v>
                </c:pt>
                <c:pt idx="1053">
                  <c:v>1054</c:v>
                </c:pt>
                <c:pt idx="1054">
                  <c:v>1055</c:v>
                </c:pt>
                <c:pt idx="1055">
                  <c:v>1056</c:v>
                </c:pt>
                <c:pt idx="1056">
                  <c:v>1057</c:v>
                </c:pt>
                <c:pt idx="1057">
                  <c:v>1058</c:v>
                </c:pt>
                <c:pt idx="1058">
                  <c:v>1059</c:v>
                </c:pt>
                <c:pt idx="1059">
                  <c:v>1060</c:v>
                </c:pt>
                <c:pt idx="1060">
                  <c:v>1061</c:v>
                </c:pt>
                <c:pt idx="1061">
                  <c:v>1062</c:v>
                </c:pt>
                <c:pt idx="1062">
                  <c:v>1063</c:v>
                </c:pt>
                <c:pt idx="1063">
                  <c:v>1064</c:v>
                </c:pt>
                <c:pt idx="1064">
                  <c:v>1065</c:v>
                </c:pt>
                <c:pt idx="1065">
                  <c:v>1066</c:v>
                </c:pt>
                <c:pt idx="1066">
                  <c:v>1067</c:v>
                </c:pt>
                <c:pt idx="1067">
                  <c:v>1068</c:v>
                </c:pt>
                <c:pt idx="1068">
                  <c:v>1069</c:v>
                </c:pt>
                <c:pt idx="1069">
                  <c:v>1070</c:v>
                </c:pt>
                <c:pt idx="1070">
                  <c:v>1071</c:v>
                </c:pt>
                <c:pt idx="1071">
                  <c:v>1072</c:v>
                </c:pt>
                <c:pt idx="1072">
                  <c:v>1073</c:v>
                </c:pt>
                <c:pt idx="1073">
                  <c:v>1074</c:v>
                </c:pt>
                <c:pt idx="1074">
                  <c:v>1075</c:v>
                </c:pt>
                <c:pt idx="1075">
                  <c:v>1076</c:v>
                </c:pt>
                <c:pt idx="1076">
                  <c:v>1077</c:v>
                </c:pt>
                <c:pt idx="1077">
                  <c:v>1078</c:v>
                </c:pt>
                <c:pt idx="1078">
                  <c:v>1079</c:v>
                </c:pt>
                <c:pt idx="1079">
                  <c:v>1080</c:v>
                </c:pt>
                <c:pt idx="1080">
                  <c:v>1081</c:v>
                </c:pt>
                <c:pt idx="1081">
                  <c:v>1082</c:v>
                </c:pt>
                <c:pt idx="1082">
                  <c:v>1083</c:v>
                </c:pt>
                <c:pt idx="1083">
                  <c:v>1084</c:v>
                </c:pt>
                <c:pt idx="1084">
                  <c:v>1085</c:v>
                </c:pt>
                <c:pt idx="1085">
                  <c:v>1086</c:v>
                </c:pt>
                <c:pt idx="1086">
                  <c:v>1087</c:v>
                </c:pt>
                <c:pt idx="1087">
                  <c:v>1088</c:v>
                </c:pt>
                <c:pt idx="1088">
                  <c:v>1089</c:v>
                </c:pt>
                <c:pt idx="1089">
                  <c:v>1090</c:v>
                </c:pt>
                <c:pt idx="1090">
                  <c:v>1091</c:v>
                </c:pt>
                <c:pt idx="1091">
                  <c:v>1092</c:v>
                </c:pt>
                <c:pt idx="1092">
                  <c:v>1093</c:v>
                </c:pt>
                <c:pt idx="1093">
                  <c:v>1094</c:v>
                </c:pt>
                <c:pt idx="1094">
                  <c:v>1095</c:v>
                </c:pt>
                <c:pt idx="1095">
                  <c:v>1096</c:v>
                </c:pt>
                <c:pt idx="1096">
                  <c:v>1097</c:v>
                </c:pt>
                <c:pt idx="1097">
                  <c:v>1098</c:v>
                </c:pt>
                <c:pt idx="1098">
                  <c:v>1099</c:v>
                </c:pt>
                <c:pt idx="1099">
                  <c:v>1100</c:v>
                </c:pt>
                <c:pt idx="1100">
                  <c:v>1101</c:v>
                </c:pt>
                <c:pt idx="1101">
                  <c:v>1102</c:v>
                </c:pt>
                <c:pt idx="1102">
                  <c:v>1103</c:v>
                </c:pt>
                <c:pt idx="1103">
                  <c:v>1104</c:v>
                </c:pt>
                <c:pt idx="1104">
                  <c:v>1105</c:v>
                </c:pt>
                <c:pt idx="1105">
                  <c:v>1106</c:v>
                </c:pt>
                <c:pt idx="1106">
                  <c:v>1107</c:v>
                </c:pt>
                <c:pt idx="1107">
                  <c:v>1108</c:v>
                </c:pt>
                <c:pt idx="1108">
                  <c:v>1109</c:v>
                </c:pt>
                <c:pt idx="1109">
                  <c:v>1110</c:v>
                </c:pt>
                <c:pt idx="1110">
                  <c:v>1111</c:v>
                </c:pt>
                <c:pt idx="1111">
                  <c:v>1112</c:v>
                </c:pt>
                <c:pt idx="1112">
                  <c:v>1113</c:v>
                </c:pt>
                <c:pt idx="1113">
                  <c:v>1114</c:v>
                </c:pt>
                <c:pt idx="1114">
                  <c:v>1115</c:v>
                </c:pt>
                <c:pt idx="1115">
                  <c:v>1116</c:v>
                </c:pt>
                <c:pt idx="1116">
                  <c:v>1117</c:v>
                </c:pt>
                <c:pt idx="1117">
                  <c:v>1118</c:v>
                </c:pt>
                <c:pt idx="1118">
                  <c:v>1119</c:v>
                </c:pt>
                <c:pt idx="1119">
                  <c:v>1120</c:v>
                </c:pt>
                <c:pt idx="1120">
                  <c:v>1121</c:v>
                </c:pt>
                <c:pt idx="1121">
                  <c:v>1122</c:v>
                </c:pt>
                <c:pt idx="1122">
                  <c:v>1123</c:v>
                </c:pt>
                <c:pt idx="1123">
                  <c:v>1124</c:v>
                </c:pt>
                <c:pt idx="1124">
                  <c:v>1125</c:v>
                </c:pt>
                <c:pt idx="1125">
                  <c:v>1126</c:v>
                </c:pt>
                <c:pt idx="1126">
                  <c:v>1127</c:v>
                </c:pt>
                <c:pt idx="1127">
                  <c:v>1128</c:v>
                </c:pt>
                <c:pt idx="1128">
                  <c:v>1129</c:v>
                </c:pt>
                <c:pt idx="1129">
                  <c:v>1130</c:v>
                </c:pt>
                <c:pt idx="1130">
                  <c:v>1131</c:v>
                </c:pt>
                <c:pt idx="1131">
                  <c:v>1132</c:v>
                </c:pt>
                <c:pt idx="1132">
                  <c:v>1133</c:v>
                </c:pt>
                <c:pt idx="1133">
                  <c:v>1134</c:v>
                </c:pt>
                <c:pt idx="1134">
                  <c:v>1135</c:v>
                </c:pt>
                <c:pt idx="1135">
                  <c:v>1136</c:v>
                </c:pt>
                <c:pt idx="1136">
                  <c:v>1137</c:v>
                </c:pt>
                <c:pt idx="1137">
                  <c:v>1138</c:v>
                </c:pt>
                <c:pt idx="1138">
                  <c:v>1139</c:v>
                </c:pt>
                <c:pt idx="1139">
                  <c:v>1140</c:v>
                </c:pt>
                <c:pt idx="1140">
                  <c:v>1141</c:v>
                </c:pt>
                <c:pt idx="1141">
                  <c:v>1142</c:v>
                </c:pt>
                <c:pt idx="1142">
                  <c:v>1143</c:v>
                </c:pt>
                <c:pt idx="1143">
                  <c:v>1144</c:v>
                </c:pt>
                <c:pt idx="1144">
                  <c:v>1145</c:v>
                </c:pt>
                <c:pt idx="1145">
                  <c:v>1146</c:v>
                </c:pt>
                <c:pt idx="1146">
                  <c:v>1147</c:v>
                </c:pt>
                <c:pt idx="1147">
                  <c:v>1148</c:v>
                </c:pt>
                <c:pt idx="1148">
                  <c:v>1149</c:v>
                </c:pt>
                <c:pt idx="1149">
                  <c:v>1150</c:v>
                </c:pt>
                <c:pt idx="1150">
                  <c:v>1151</c:v>
                </c:pt>
                <c:pt idx="1151">
                  <c:v>1152</c:v>
                </c:pt>
                <c:pt idx="1152">
                  <c:v>1153</c:v>
                </c:pt>
                <c:pt idx="1153">
                  <c:v>1154</c:v>
                </c:pt>
                <c:pt idx="1154">
                  <c:v>1155</c:v>
                </c:pt>
                <c:pt idx="1155">
                  <c:v>1156</c:v>
                </c:pt>
                <c:pt idx="1156">
                  <c:v>1157</c:v>
                </c:pt>
                <c:pt idx="1157">
                  <c:v>1158</c:v>
                </c:pt>
                <c:pt idx="1158">
                  <c:v>1159</c:v>
                </c:pt>
                <c:pt idx="1159">
                  <c:v>1160</c:v>
                </c:pt>
                <c:pt idx="1160">
                  <c:v>1161</c:v>
                </c:pt>
                <c:pt idx="1161">
                  <c:v>1162</c:v>
                </c:pt>
                <c:pt idx="1162">
                  <c:v>1163</c:v>
                </c:pt>
                <c:pt idx="1163">
                  <c:v>1164</c:v>
                </c:pt>
                <c:pt idx="1164">
                  <c:v>1165</c:v>
                </c:pt>
                <c:pt idx="1165">
                  <c:v>1166</c:v>
                </c:pt>
                <c:pt idx="1166">
                  <c:v>1167</c:v>
                </c:pt>
                <c:pt idx="1167">
                  <c:v>1168</c:v>
                </c:pt>
                <c:pt idx="1168">
                  <c:v>1169</c:v>
                </c:pt>
                <c:pt idx="1169">
                  <c:v>1170</c:v>
                </c:pt>
                <c:pt idx="1170">
                  <c:v>1171</c:v>
                </c:pt>
                <c:pt idx="1171">
                  <c:v>1172</c:v>
                </c:pt>
                <c:pt idx="1172">
                  <c:v>1173</c:v>
                </c:pt>
                <c:pt idx="1173">
                  <c:v>1174</c:v>
                </c:pt>
                <c:pt idx="1174">
                  <c:v>1175</c:v>
                </c:pt>
                <c:pt idx="1175">
                  <c:v>1176</c:v>
                </c:pt>
                <c:pt idx="1176">
                  <c:v>1177</c:v>
                </c:pt>
                <c:pt idx="1177">
                  <c:v>1178</c:v>
                </c:pt>
                <c:pt idx="1178">
                  <c:v>1179</c:v>
                </c:pt>
                <c:pt idx="1179">
                  <c:v>1180</c:v>
                </c:pt>
                <c:pt idx="1180">
                  <c:v>1181</c:v>
                </c:pt>
                <c:pt idx="1181">
                  <c:v>1182</c:v>
                </c:pt>
                <c:pt idx="1182">
                  <c:v>1183</c:v>
                </c:pt>
                <c:pt idx="1183">
                  <c:v>1184</c:v>
                </c:pt>
                <c:pt idx="1184">
                  <c:v>1185</c:v>
                </c:pt>
                <c:pt idx="1185">
                  <c:v>1186</c:v>
                </c:pt>
                <c:pt idx="1186">
                  <c:v>1187</c:v>
                </c:pt>
                <c:pt idx="1187">
                  <c:v>1188</c:v>
                </c:pt>
                <c:pt idx="1188">
                  <c:v>1189</c:v>
                </c:pt>
                <c:pt idx="1189">
                  <c:v>1190</c:v>
                </c:pt>
                <c:pt idx="1190">
                  <c:v>1191</c:v>
                </c:pt>
                <c:pt idx="1191">
                  <c:v>1192</c:v>
                </c:pt>
                <c:pt idx="1192">
                  <c:v>1193</c:v>
                </c:pt>
                <c:pt idx="1193">
                  <c:v>1194</c:v>
                </c:pt>
                <c:pt idx="1194">
                  <c:v>1195</c:v>
                </c:pt>
                <c:pt idx="1195">
                  <c:v>1196</c:v>
                </c:pt>
                <c:pt idx="1196">
                  <c:v>1197</c:v>
                </c:pt>
                <c:pt idx="1197">
                  <c:v>1198</c:v>
                </c:pt>
                <c:pt idx="1198">
                  <c:v>1199</c:v>
                </c:pt>
                <c:pt idx="1199">
                  <c:v>1200</c:v>
                </c:pt>
                <c:pt idx="1200">
                  <c:v>1201</c:v>
                </c:pt>
                <c:pt idx="1201">
                  <c:v>1202</c:v>
                </c:pt>
                <c:pt idx="1202">
                  <c:v>1203</c:v>
                </c:pt>
                <c:pt idx="1203">
                  <c:v>1204</c:v>
                </c:pt>
                <c:pt idx="1204">
                  <c:v>1205</c:v>
                </c:pt>
                <c:pt idx="1205">
                  <c:v>1206</c:v>
                </c:pt>
                <c:pt idx="1206">
                  <c:v>1207</c:v>
                </c:pt>
                <c:pt idx="1207">
                  <c:v>1208</c:v>
                </c:pt>
                <c:pt idx="1208">
                  <c:v>1209</c:v>
                </c:pt>
                <c:pt idx="1209">
                  <c:v>1210</c:v>
                </c:pt>
                <c:pt idx="1210">
                  <c:v>1211</c:v>
                </c:pt>
                <c:pt idx="1211">
                  <c:v>1212</c:v>
                </c:pt>
                <c:pt idx="1212">
                  <c:v>1213</c:v>
                </c:pt>
                <c:pt idx="1213">
                  <c:v>1214</c:v>
                </c:pt>
                <c:pt idx="1214">
                  <c:v>1215</c:v>
                </c:pt>
                <c:pt idx="1215">
                  <c:v>1216</c:v>
                </c:pt>
                <c:pt idx="1216">
                  <c:v>1217</c:v>
                </c:pt>
                <c:pt idx="1217">
                  <c:v>1218</c:v>
                </c:pt>
                <c:pt idx="1218">
                  <c:v>1219</c:v>
                </c:pt>
                <c:pt idx="1219">
                  <c:v>1220</c:v>
                </c:pt>
                <c:pt idx="1220">
                  <c:v>1221</c:v>
                </c:pt>
                <c:pt idx="1221">
                  <c:v>1222</c:v>
                </c:pt>
                <c:pt idx="1222">
                  <c:v>1223</c:v>
                </c:pt>
                <c:pt idx="1223">
                  <c:v>1224</c:v>
                </c:pt>
                <c:pt idx="1224">
                  <c:v>1225</c:v>
                </c:pt>
                <c:pt idx="1225">
                  <c:v>1226</c:v>
                </c:pt>
                <c:pt idx="1226">
                  <c:v>1227</c:v>
                </c:pt>
                <c:pt idx="1227">
                  <c:v>1228</c:v>
                </c:pt>
                <c:pt idx="1228">
                  <c:v>1229</c:v>
                </c:pt>
                <c:pt idx="1229">
                  <c:v>1230</c:v>
                </c:pt>
                <c:pt idx="1230">
                  <c:v>1231</c:v>
                </c:pt>
                <c:pt idx="1231">
                  <c:v>1232</c:v>
                </c:pt>
                <c:pt idx="1232">
                  <c:v>1233</c:v>
                </c:pt>
                <c:pt idx="1233">
                  <c:v>1234</c:v>
                </c:pt>
                <c:pt idx="1234">
                  <c:v>1235</c:v>
                </c:pt>
                <c:pt idx="1235">
                  <c:v>1236</c:v>
                </c:pt>
                <c:pt idx="1236">
                  <c:v>1237</c:v>
                </c:pt>
                <c:pt idx="1237">
                  <c:v>1238</c:v>
                </c:pt>
                <c:pt idx="1238">
                  <c:v>1239</c:v>
                </c:pt>
                <c:pt idx="1239">
                  <c:v>1240</c:v>
                </c:pt>
                <c:pt idx="1240">
                  <c:v>1241</c:v>
                </c:pt>
                <c:pt idx="1241">
                  <c:v>1242</c:v>
                </c:pt>
                <c:pt idx="1242">
                  <c:v>1243</c:v>
                </c:pt>
                <c:pt idx="1243">
                  <c:v>1244</c:v>
                </c:pt>
                <c:pt idx="1244">
                  <c:v>1245</c:v>
                </c:pt>
                <c:pt idx="1245">
                  <c:v>1246</c:v>
                </c:pt>
                <c:pt idx="1246">
                  <c:v>1247</c:v>
                </c:pt>
                <c:pt idx="1247">
                  <c:v>1248</c:v>
                </c:pt>
                <c:pt idx="1248">
                  <c:v>1249</c:v>
                </c:pt>
                <c:pt idx="1249">
                  <c:v>1250</c:v>
                </c:pt>
                <c:pt idx="1250">
                  <c:v>1251</c:v>
                </c:pt>
                <c:pt idx="1251">
                  <c:v>1252</c:v>
                </c:pt>
                <c:pt idx="1252">
                  <c:v>1253</c:v>
                </c:pt>
                <c:pt idx="1253">
                  <c:v>1254</c:v>
                </c:pt>
                <c:pt idx="1254">
                  <c:v>1255</c:v>
                </c:pt>
                <c:pt idx="1255">
                  <c:v>1256</c:v>
                </c:pt>
                <c:pt idx="1256">
                  <c:v>1257</c:v>
                </c:pt>
                <c:pt idx="1257">
                  <c:v>1258</c:v>
                </c:pt>
                <c:pt idx="1258">
                  <c:v>1259</c:v>
                </c:pt>
                <c:pt idx="1259">
                  <c:v>1260</c:v>
                </c:pt>
                <c:pt idx="1260">
                  <c:v>1261</c:v>
                </c:pt>
                <c:pt idx="1261">
                  <c:v>1262</c:v>
                </c:pt>
                <c:pt idx="1262">
                  <c:v>1263</c:v>
                </c:pt>
                <c:pt idx="1263">
                  <c:v>1264</c:v>
                </c:pt>
                <c:pt idx="1264">
                  <c:v>1265</c:v>
                </c:pt>
                <c:pt idx="1265">
                  <c:v>1266</c:v>
                </c:pt>
                <c:pt idx="1266">
                  <c:v>1267</c:v>
                </c:pt>
                <c:pt idx="1267">
                  <c:v>1268</c:v>
                </c:pt>
                <c:pt idx="1268">
                  <c:v>1269</c:v>
                </c:pt>
                <c:pt idx="1269">
                  <c:v>1270</c:v>
                </c:pt>
                <c:pt idx="1270">
                  <c:v>1271</c:v>
                </c:pt>
                <c:pt idx="1271">
                  <c:v>1272</c:v>
                </c:pt>
                <c:pt idx="1272">
                  <c:v>1273</c:v>
                </c:pt>
                <c:pt idx="1273">
                  <c:v>1274</c:v>
                </c:pt>
                <c:pt idx="1274">
                  <c:v>1275</c:v>
                </c:pt>
                <c:pt idx="1275">
                  <c:v>1276</c:v>
                </c:pt>
                <c:pt idx="1276">
                  <c:v>1277</c:v>
                </c:pt>
                <c:pt idx="1277">
                  <c:v>1278</c:v>
                </c:pt>
                <c:pt idx="1278">
                  <c:v>1279</c:v>
                </c:pt>
                <c:pt idx="1279">
                  <c:v>1280</c:v>
                </c:pt>
                <c:pt idx="1280">
                  <c:v>1281</c:v>
                </c:pt>
                <c:pt idx="1281">
                  <c:v>1282</c:v>
                </c:pt>
                <c:pt idx="1282">
                  <c:v>1283</c:v>
                </c:pt>
                <c:pt idx="1283">
                  <c:v>1284</c:v>
                </c:pt>
                <c:pt idx="1284">
                  <c:v>1285</c:v>
                </c:pt>
                <c:pt idx="1285">
                  <c:v>1286</c:v>
                </c:pt>
                <c:pt idx="1286">
                  <c:v>1287</c:v>
                </c:pt>
                <c:pt idx="1287">
                  <c:v>1288</c:v>
                </c:pt>
                <c:pt idx="1288">
                  <c:v>1289</c:v>
                </c:pt>
                <c:pt idx="1289">
                  <c:v>1290</c:v>
                </c:pt>
                <c:pt idx="1290">
                  <c:v>1291</c:v>
                </c:pt>
                <c:pt idx="1291">
                  <c:v>1292</c:v>
                </c:pt>
                <c:pt idx="1292">
                  <c:v>1293</c:v>
                </c:pt>
                <c:pt idx="1293">
                  <c:v>1294</c:v>
                </c:pt>
                <c:pt idx="1294">
                  <c:v>1295</c:v>
                </c:pt>
                <c:pt idx="1295">
                  <c:v>1296</c:v>
                </c:pt>
                <c:pt idx="1296">
                  <c:v>1297</c:v>
                </c:pt>
                <c:pt idx="1297">
                  <c:v>1298</c:v>
                </c:pt>
                <c:pt idx="1298">
                  <c:v>1299</c:v>
                </c:pt>
                <c:pt idx="1299">
                  <c:v>1300</c:v>
                </c:pt>
                <c:pt idx="1300">
                  <c:v>1301</c:v>
                </c:pt>
                <c:pt idx="1301">
                  <c:v>1302</c:v>
                </c:pt>
                <c:pt idx="1302">
                  <c:v>1303</c:v>
                </c:pt>
                <c:pt idx="1303">
                  <c:v>1304</c:v>
                </c:pt>
                <c:pt idx="1304">
                  <c:v>1305</c:v>
                </c:pt>
                <c:pt idx="1305">
                  <c:v>1306</c:v>
                </c:pt>
                <c:pt idx="1306">
                  <c:v>1307</c:v>
                </c:pt>
                <c:pt idx="1307">
                  <c:v>1308</c:v>
                </c:pt>
                <c:pt idx="1308">
                  <c:v>1309</c:v>
                </c:pt>
                <c:pt idx="1309">
                  <c:v>1310</c:v>
                </c:pt>
                <c:pt idx="1310">
                  <c:v>1311</c:v>
                </c:pt>
                <c:pt idx="1311">
                  <c:v>1312</c:v>
                </c:pt>
                <c:pt idx="1312">
                  <c:v>1313</c:v>
                </c:pt>
                <c:pt idx="1313">
                  <c:v>1314</c:v>
                </c:pt>
                <c:pt idx="1314">
                  <c:v>1315</c:v>
                </c:pt>
                <c:pt idx="1315">
                  <c:v>1316</c:v>
                </c:pt>
                <c:pt idx="1316">
                  <c:v>1317</c:v>
                </c:pt>
                <c:pt idx="1317">
                  <c:v>1318</c:v>
                </c:pt>
                <c:pt idx="1318">
                  <c:v>1319</c:v>
                </c:pt>
                <c:pt idx="1319">
                  <c:v>1320</c:v>
                </c:pt>
                <c:pt idx="1320">
                  <c:v>1321</c:v>
                </c:pt>
                <c:pt idx="1321">
                  <c:v>1322</c:v>
                </c:pt>
                <c:pt idx="1322">
                  <c:v>1323</c:v>
                </c:pt>
                <c:pt idx="1323">
                  <c:v>1324</c:v>
                </c:pt>
                <c:pt idx="1324">
                  <c:v>1325</c:v>
                </c:pt>
                <c:pt idx="1325">
                  <c:v>1326</c:v>
                </c:pt>
                <c:pt idx="1326">
                  <c:v>1327</c:v>
                </c:pt>
                <c:pt idx="1327">
                  <c:v>1328</c:v>
                </c:pt>
                <c:pt idx="1328">
                  <c:v>1329</c:v>
                </c:pt>
                <c:pt idx="1329">
                  <c:v>1330</c:v>
                </c:pt>
                <c:pt idx="1330">
                  <c:v>1331</c:v>
                </c:pt>
                <c:pt idx="1331">
                  <c:v>1332</c:v>
                </c:pt>
                <c:pt idx="1332">
                  <c:v>1333</c:v>
                </c:pt>
                <c:pt idx="1333">
                  <c:v>1334</c:v>
                </c:pt>
                <c:pt idx="1334">
                  <c:v>1335</c:v>
                </c:pt>
                <c:pt idx="1335">
                  <c:v>1336</c:v>
                </c:pt>
                <c:pt idx="1336">
                  <c:v>1337</c:v>
                </c:pt>
                <c:pt idx="1337">
                  <c:v>1338</c:v>
                </c:pt>
                <c:pt idx="1338">
                  <c:v>1339</c:v>
                </c:pt>
                <c:pt idx="1339">
                  <c:v>1340</c:v>
                </c:pt>
                <c:pt idx="1340">
                  <c:v>1341</c:v>
                </c:pt>
                <c:pt idx="1341">
                  <c:v>1342</c:v>
                </c:pt>
                <c:pt idx="1342">
                  <c:v>1343</c:v>
                </c:pt>
                <c:pt idx="1343">
                  <c:v>1344</c:v>
                </c:pt>
                <c:pt idx="1344">
                  <c:v>1345</c:v>
                </c:pt>
                <c:pt idx="1345">
                  <c:v>1346</c:v>
                </c:pt>
                <c:pt idx="1346">
                  <c:v>1347</c:v>
                </c:pt>
                <c:pt idx="1347">
                  <c:v>1348</c:v>
                </c:pt>
                <c:pt idx="1348">
                  <c:v>1349</c:v>
                </c:pt>
                <c:pt idx="1349">
                  <c:v>1350</c:v>
                </c:pt>
                <c:pt idx="1350">
                  <c:v>1351</c:v>
                </c:pt>
                <c:pt idx="1351">
                  <c:v>1352</c:v>
                </c:pt>
                <c:pt idx="1352">
                  <c:v>1353</c:v>
                </c:pt>
                <c:pt idx="1353">
                  <c:v>1354</c:v>
                </c:pt>
                <c:pt idx="1354">
                  <c:v>1355</c:v>
                </c:pt>
                <c:pt idx="1355">
                  <c:v>1356</c:v>
                </c:pt>
                <c:pt idx="1356">
                  <c:v>1357</c:v>
                </c:pt>
                <c:pt idx="1357">
                  <c:v>1358</c:v>
                </c:pt>
                <c:pt idx="1358">
                  <c:v>1359</c:v>
                </c:pt>
                <c:pt idx="1359">
                  <c:v>1360</c:v>
                </c:pt>
                <c:pt idx="1360">
                  <c:v>1361</c:v>
                </c:pt>
                <c:pt idx="1361">
                  <c:v>1362</c:v>
                </c:pt>
                <c:pt idx="1362">
                  <c:v>1363</c:v>
                </c:pt>
                <c:pt idx="1363">
                  <c:v>1364</c:v>
                </c:pt>
                <c:pt idx="1364">
                  <c:v>1365</c:v>
                </c:pt>
                <c:pt idx="1365">
                  <c:v>1366</c:v>
                </c:pt>
                <c:pt idx="1366">
                  <c:v>1367</c:v>
                </c:pt>
                <c:pt idx="1367">
                  <c:v>1368</c:v>
                </c:pt>
                <c:pt idx="1368">
                  <c:v>1369</c:v>
                </c:pt>
                <c:pt idx="1369">
                  <c:v>1370</c:v>
                </c:pt>
                <c:pt idx="1370">
                  <c:v>1371</c:v>
                </c:pt>
                <c:pt idx="1371">
                  <c:v>1372</c:v>
                </c:pt>
                <c:pt idx="1372">
                  <c:v>1373</c:v>
                </c:pt>
                <c:pt idx="1373">
                  <c:v>1374</c:v>
                </c:pt>
                <c:pt idx="1374">
                  <c:v>1375</c:v>
                </c:pt>
                <c:pt idx="1375">
                  <c:v>1376</c:v>
                </c:pt>
                <c:pt idx="1376">
                  <c:v>1377</c:v>
                </c:pt>
                <c:pt idx="1377">
                  <c:v>1378</c:v>
                </c:pt>
                <c:pt idx="1378">
                  <c:v>1379</c:v>
                </c:pt>
                <c:pt idx="1379">
                  <c:v>1380</c:v>
                </c:pt>
                <c:pt idx="1380">
                  <c:v>1381</c:v>
                </c:pt>
                <c:pt idx="1381">
                  <c:v>1382</c:v>
                </c:pt>
                <c:pt idx="1382">
                  <c:v>1383</c:v>
                </c:pt>
                <c:pt idx="1383">
                  <c:v>1384</c:v>
                </c:pt>
                <c:pt idx="1384">
                  <c:v>1385</c:v>
                </c:pt>
                <c:pt idx="1385">
                  <c:v>1386</c:v>
                </c:pt>
                <c:pt idx="1386">
                  <c:v>1387</c:v>
                </c:pt>
                <c:pt idx="1387">
                  <c:v>1388</c:v>
                </c:pt>
                <c:pt idx="1388">
                  <c:v>1389</c:v>
                </c:pt>
                <c:pt idx="1389">
                  <c:v>1390</c:v>
                </c:pt>
                <c:pt idx="1390">
                  <c:v>1391</c:v>
                </c:pt>
                <c:pt idx="1391">
                  <c:v>1392</c:v>
                </c:pt>
                <c:pt idx="1392">
                  <c:v>1393</c:v>
                </c:pt>
                <c:pt idx="1393">
                  <c:v>1394</c:v>
                </c:pt>
                <c:pt idx="1394">
                  <c:v>1395</c:v>
                </c:pt>
                <c:pt idx="1395">
                  <c:v>1396</c:v>
                </c:pt>
                <c:pt idx="1396">
                  <c:v>1397</c:v>
                </c:pt>
                <c:pt idx="1397">
                  <c:v>1398</c:v>
                </c:pt>
                <c:pt idx="1398">
                  <c:v>1399</c:v>
                </c:pt>
                <c:pt idx="1399">
                  <c:v>1400</c:v>
                </c:pt>
                <c:pt idx="1400">
                  <c:v>1401</c:v>
                </c:pt>
                <c:pt idx="1401">
                  <c:v>1402</c:v>
                </c:pt>
                <c:pt idx="1402">
                  <c:v>1403</c:v>
                </c:pt>
                <c:pt idx="1403">
                  <c:v>1404</c:v>
                </c:pt>
                <c:pt idx="1404">
                  <c:v>1405</c:v>
                </c:pt>
                <c:pt idx="1405">
                  <c:v>1406</c:v>
                </c:pt>
                <c:pt idx="1406">
                  <c:v>1407</c:v>
                </c:pt>
                <c:pt idx="1407">
                  <c:v>1408</c:v>
                </c:pt>
                <c:pt idx="1408">
                  <c:v>1409</c:v>
                </c:pt>
                <c:pt idx="1409">
                  <c:v>1410</c:v>
                </c:pt>
                <c:pt idx="1410">
                  <c:v>1411</c:v>
                </c:pt>
                <c:pt idx="1411">
                  <c:v>1412</c:v>
                </c:pt>
                <c:pt idx="1412">
                  <c:v>1413</c:v>
                </c:pt>
                <c:pt idx="1413">
                  <c:v>1414</c:v>
                </c:pt>
                <c:pt idx="1414">
                  <c:v>1415</c:v>
                </c:pt>
                <c:pt idx="1415">
                  <c:v>1416</c:v>
                </c:pt>
                <c:pt idx="1416">
                  <c:v>1417</c:v>
                </c:pt>
                <c:pt idx="1417">
                  <c:v>1418</c:v>
                </c:pt>
                <c:pt idx="1418">
                  <c:v>1419</c:v>
                </c:pt>
                <c:pt idx="1419">
                  <c:v>1420</c:v>
                </c:pt>
                <c:pt idx="1420">
                  <c:v>1421</c:v>
                </c:pt>
                <c:pt idx="1421">
                  <c:v>1422</c:v>
                </c:pt>
                <c:pt idx="1422">
                  <c:v>1423</c:v>
                </c:pt>
                <c:pt idx="1423">
                  <c:v>1424</c:v>
                </c:pt>
                <c:pt idx="1424">
                  <c:v>1425</c:v>
                </c:pt>
                <c:pt idx="1425">
                  <c:v>1426</c:v>
                </c:pt>
                <c:pt idx="1426">
                  <c:v>1427</c:v>
                </c:pt>
                <c:pt idx="1427">
                  <c:v>1428</c:v>
                </c:pt>
                <c:pt idx="1428">
                  <c:v>1429</c:v>
                </c:pt>
                <c:pt idx="1429">
                  <c:v>1430</c:v>
                </c:pt>
                <c:pt idx="1430">
                  <c:v>1431</c:v>
                </c:pt>
                <c:pt idx="1431">
                  <c:v>1432</c:v>
                </c:pt>
                <c:pt idx="1432">
                  <c:v>1433</c:v>
                </c:pt>
                <c:pt idx="1433">
                  <c:v>1434</c:v>
                </c:pt>
                <c:pt idx="1434">
                  <c:v>1435</c:v>
                </c:pt>
                <c:pt idx="1435">
                  <c:v>1436</c:v>
                </c:pt>
                <c:pt idx="1436">
                  <c:v>1437</c:v>
                </c:pt>
                <c:pt idx="1437">
                  <c:v>1438</c:v>
                </c:pt>
                <c:pt idx="1438">
                  <c:v>1439</c:v>
                </c:pt>
                <c:pt idx="1439">
                  <c:v>1440</c:v>
                </c:pt>
                <c:pt idx="1440">
                  <c:v>1441</c:v>
                </c:pt>
                <c:pt idx="1441">
                  <c:v>1442</c:v>
                </c:pt>
                <c:pt idx="1442">
                  <c:v>1443</c:v>
                </c:pt>
                <c:pt idx="1443">
                  <c:v>1444</c:v>
                </c:pt>
                <c:pt idx="1444">
                  <c:v>1445</c:v>
                </c:pt>
                <c:pt idx="1445">
                  <c:v>1446</c:v>
                </c:pt>
                <c:pt idx="1446">
                  <c:v>1447</c:v>
                </c:pt>
                <c:pt idx="1447">
                  <c:v>1448</c:v>
                </c:pt>
                <c:pt idx="1448">
                  <c:v>1449</c:v>
                </c:pt>
                <c:pt idx="1449">
                  <c:v>1450</c:v>
                </c:pt>
                <c:pt idx="1450">
                  <c:v>1451</c:v>
                </c:pt>
                <c:pt idx="1451">
                  <c:v>1452</c:v>
                </c:pt>
                <c:pt idx="1452">
                  <c:v>1453</c:v>
                </c:pt>
                <c:pt idx="1453">
                  <c:v>1454</c:v>
                </c:pt>
                <c:pt idx="1454">
                  <c:v>1455</c:v>
                </c:pt>
                <c:pt idx="1455">
                  <c:v>1456</c:v>
                </c:pt>
                <c:pt idx="1456">
                  <c:v>1457</c:v>
                </c:pt>
                <c:pt idx="1457">
                  <c:v>1458</c:v>
                </c:pt>
                <c:pt idx="1458">
                  <c:v>1459</c:v>
                </c:pt>
                <c:pt idx="1459">
                  <c:v>1460</c:v>
                </c:pt>
                <c:pt idx="1460">
                  <c:v>1461</c:v>
                </c:pt>
                <c:pt idx="1461">
                  <c:v>1462</c:v>
                </c:pt>
                <c:pt idx="1462">
                  <c:v>1463</c:v>
                </c:pt>
                <c:pt idx="1463">
                  <c:v>1464</c:v>
                </c:pt>
                <c:pt idx="1464">
                  <c:v>1465</c:v>
                </c:pt>
                <c:pt idx="1465">
                  <c:v>1466</c:v>
                </c:pt>
                <c:pt idx="1466">
                  <c:v>1467</c:v>
                </c:pt>
                <c:pt idx="1467">
                  <c:v>1468</c:v>
                </c:pt>
                <c:pt idx="1468">
                  <c:v>1469</c:v>
                </c:pt>
                <c:pt idx="1469">
                  <c:v>1470</c:v>
                </c:pt>
                <c:pt idx="1470">
                  <c:v>1471</c:v>
                </c:pt>
                <c:pt idx="1471">
                  <c:v>1472</c:v>
                </c:pt>
                <c:pt idx="1472">
                  <c:v>1473</c:v>
                </c:pt>
                <c:pt idx="1473">
                  <c:v>1474</c:v>
                </c:pt>
                <c:pt idx="1474">
                  <c:v>1475</c:v>
                </c:pt>
                <c:pt idx="1475">
                  <c:v>1476</c:v>
                </c:pt>
                <c:pt idx="1476">
                  <c:v>1477</c:v>
                </c:pt>
                <c:pt idx="1477">
                  <c:v>1478</c:v>
                </c:pt>
                <c:pt idx="1478">
                  <c:v>1479</c:v>
                </c:pt>
                <c:pt idx="1479">
                  <c:v>1480</c:v>
                </c:pt>
                <c:pt idx="1480">
                  <c:v>1481</c:v>
                </c:pt>
                <c:pt idx="1481">
                  <c:v>1482</c:v>
                </c:pt>
                <c:pt idx="1482">
                  <c:v>1483</c:v>
                </c:pt>
                <c:pt idx="1483">
                  <c:v>1484</c:v>
                </c:pt>
                <c:pt idx="1484">
                  <c:v>1485</c:v>
                </c:pt>
                <c:pt idx="1485">
                  <c:v>1486</c:v>
                </c:pt>
                <c:pt idx="1486">
                  <c:v>1487</c:v>
                </c:pt>
                <c:pt idx="1487">
                  <c:v>1488</c:v>
                </c:pt>
                <c:pt idx="1488">
                  <c:v>1489</c:v>
                </c:pt>
                <c:pt idx="1489">
                  <c:v>1490</c:v>
                </c:pt>
                <c:pt idx="1490">
                  <c:v>1491</c:v>
                </c:pt>
                <c:pt idx="1491">
                  <c:v>1492</c:v>
                </c:pt>
                <c:pt idx="1492">
                  <c:v>1493</c:v>
                </c:pt>
                <c:pt idx="1493">
                  <c:v>1494</c:v>
                </c:pt>
                <c:pt idx="1494">
                  <c:v>1495</c:v>
                </c:pt>
                <c:pt idx="1495">
                  <c:v>1496</c:v>
                </c:pt>
                <c:pt idx="1496">
                  <c:v>1497</c:v>
                </c:pt>
                <c:pt idx="1497">
                  <c:v>1498</c:v>
                </c:pt>
                <c:pt idx="1498">
                  <c:v>1499</c:v>
                </c:pt>
                <c:pt idx="1499">
                  <c:v>1500</c:v>
                </c:pt>
                <c:pt idx="1500">
                  <c:v>1501</c:v>
                </c:pt>
                <c:pt idx="1501">
                  <c:v>1502</c:v>
                </c:pt>
                <c:pt idx="1502">
                  <c:v>1503</c:v>
                </c:pt>
                <c:pt idx="1503">
                  <c:v>1504</c:v>
                </c:pt>
                <c:pt idx="1504">
                  <c:v>1505</c:v>
                </c:pt>
                <c:pt idx="1505">
                  <c:v>1506</c:v>
                </c:pt>
                <c:pt idx="1506">
                  <c:v>1507</c:v>
                </c:pt>
                <c:pt idx="1507">
                  <c:v>1508</c:v>
                </c:pt>
                <c:pt idx="1508">
                  <c:v>1509</c:v>
                </c:pt>
                <c:pt idx="1509">
                  <c:v>1510</c:v>
                </c:pt>
                <c:pt idx="1510">
                  <c:v>1511</c:v>
                </c:pt>
                <c:pt idx="1511">
                  <c:v>1512</c:v>
                </c:pt>
                <c:pt idx="1512">
                  <c:v>1513</c:v>
                </c:pt>
                <c:pt idx="1513">
                  <c:v>1514</c:v>
                </c:pt>
                <c:pt idx="1514">
                  <c:v>1515</c:v>
                </c:pt>
                <c:pt idx="1515">
                  <c:v>1516</c:v>
                </c:pt>
                <c:pt idx="1516">
                  <c:v>1517</c:v>
                </c:pt>
                <c:pt idx="1517">
                  <c:v>1518</c:v>
                </c:pt>
                <c:pt idx="1518">
                  <c:v>1519</c:v>
                </c:pt>
                <c:pt idx="1519">
                  <c:v>1520</c:v>
                </c:pt>
                <c:pt idx="1520">
                  <c:v>1521</c:v>
                </c:pt>
                <c:pt idx="1521">
                  <c:v>1522</c:v>
                </c:pt>
                <c:pt idx="1522">
                  <c:v>1523</c:v>
                </c:pt>
                <c:pt idx="1523">
                  <c:v>1524</c:v>
                </c:pt>
                <c:pt idx="1524">
                  <c:v>1525</c:v>
                </c:pt>
                <c:pt idx="1525">
                  <c:v>1526</c:v>
                </c:pt>
                <c:pt idx="1526">
                  <c:v>1527</c:v>
                </c:pt>
                <c:pt idx="1527">
                  <c:v>1528</c:v>
                </c:pt>
                <c:pt idx="1528">
                  <c:v>1529</c:v>
                </c:pt>
                <c:pt idx="1529">
                  <c:v>1530</c:v>
                </c:pt>
                <c:pt idx="1530">
                  <c:v>1531</c:v>
                </c:pt>
                <c:pt idx="1531">
                  <c:v>1532</c:v>
                </c:pt>
                <c:pt idx="1532">
                  <c:v>1533</c:v>
                </c:pt>
                <c:pt idx="1533">
                  <c:v>1534</c:v>
                </c:pt>
                <c:pt idx="1534">
                  <c:v>1535</c:v>
                </c:pt>
                <c:pt idx="1535">
                  <c:v>1536</c:v>
                </c:pt>
                <c:pt idx="1536">
                  <c:v>1537</c:v>
                </c:pt>
                <c:pt idx="1537">
                  <c:v>1538</c:v>
                </c:pt>
                <c:pt idx="1538">
                  <c:v>1539</c:v>
                </c:pt>
                <c:pt idx="1539">
                  <c:v>1540</c:v>
                </c:pt>
                <c:pt idx="1540">
                  <c:v>1541</c:v>
                </c:pt>
                <c:pt idx="1541">
                  <c:v>1542</c:v>
                </c:pt>
                <c:pt idx="1542">
                  <c:v>1543</c:v>
                </c:pt>
                <c:pt idx="1543">
                  <c:v>1544</c:v>
                </c:pt>
                <c:pt idx="1544">
                  <c:v>1545</c:v>
                </c:pt>
                <c:pt idx="1545">
                  <c:v>1546</c:v>
                </c:pt>
                <c:pt idx="1546">
                  <c:v>1547</c:v>
                </c:pt>
                <c:pt idx="1547">
                  <c:v>1548</c:v>
                </c:pt>
                <c:pt idx="1548">
                  <c:v>1549</c:v>
                </c:pt>
                <c:pt idx="1549">
                  <c:v>1550</c:v>
                </c:pt>
                <c:pt idx="1550">
                  <c:v>1551</c:v>
                </c:pt>
                <c:pt idx="1551">
                  <c:v>1552</c:v>
                </c:pt>
                <c:pt idx="1552">
                  <c:v>1553</c:v>
                </c:pt>
                <c:pt idx="1553">
                  <c:v>1554</c:v>
                </c:pt>
                <c:pt idx="1554">
                  <c:v>1555</c:v>
                </c:pt>
                <c:pt idx="1555">
                  <c:v>1556</c:v>
                </c:pt>
                <c:pt idx="1556">
                  <c:v>1557</c:v>
                </c:pt>
                <c:pt idx="1557">
                  <c:v>1558</c:v>
                </c:pt>
                <c:pt idx="1558">
                  <c:v>1559</c:v>
                </c:pt>
                <c:pt idx="1559">
                  <c:v>1560</c:v>
                </c:pt>
                <c:pt idx="1560">
                  <c:v>1561</c:v>
                </c:pt>
                <c:pt idx="1561">
                  <c:v>1562</c:v>
                </c:pt>
                <c:pt idx="1562">
                  <c:v>1563</c:v>
                </c:pt>
                <c:pt idx="1563">
                  <c:v>1564</c:v>
                </c:pt>
                <c:pt idx="1564">
                  <c:v>1565</c:v>
                </c:pt>
                <c:pt idx="1565">
                  <c:v>1566</c:v>
                </c:pt>
                <c:pt idx="1566">
                  <c:v>1567</c:v>
                </c:pt>
                <c:pt idx="1567">
                  <c:v>1568</c:v>
                </c:pt>
                <c:pt idx="1568">
                  <c:v>1569</c:v>
                </c:pt>
                <c:pt idx="1569">
                  <c:v>1570</c:v>
                </c:pt>
                <c:pt idx="1570">
                  <c:v>1571</c:v>
                </c:pt>
                <c:pt idx="1571">
                  <c:v>1572</c:v>
                </c:pt>
                <c:pt idx="1572">
                  <c:v>1573</c:v>
                </c:pt>
                <c:pt idx="1573">
                  <c:v>1574</c:v>
                </c:pt>
                <c:pt idx="1574">
                  <c:v>1575</c:v>
                </c:pt>
                <c:pt idx="1575">
                  <c:v>1576</c:v>
                </c:pt>
                <c:pt idx="1576">
                  <c:v>1577</c:v>
                </c:pt>
                <c:pt idx="1577">
                  <c:v>1578</c:v>
                </c:pt>
                <c:pt idx="1578">
                  <c:v>1579</c:v>
                </c:pt>
                <c:pt idx="1579">
                  <c:v>1580</c:v>
                </c:pt>
                <c:pt idx="1580">
                  <c:v>1581</c:v>
                </c:pt>
                <c:pt idx="1581">
                  <c:v>1582</c:v>
                </c:pt>
                <c:pt idx="1582">
                  <c:v>1583</c:v>
                </c:pt>
                <c:pt idx="1583">
                  <c:v>1584</c:v>
                </c:pt>
                <c:pt idx="1584">
                  <c:v>1585</c:v>
                </c:pt>
                <c:pt idx="1585">
                  <c:v>1586</c:v>
                </c:pt>
                <c:pt idx="1586">
                  <c:v>1587</c:v>
                </c:pt>
                <c:pt idx="1587">
                  <c:v>1588</c:v>
                </c:pt>
                <c:pt idx="1588">
                  <c:v>1589</c:v>
                </c:pt>
                <c:pt idx="1589">
                  <c:v>1590</c:v>
                </c:pt>
                <c:pt idx="1590">
                  <c:v>1591</c:v>
                </c:pt>
                <c:pt idx="1591">
                  <c:v>1592</c:v>
                </c:pt>
                <c:pt idx="1592">
                  <c:v>1593</c:v>
                </c:pt>
                <c:pt idx="1593">
                  <c:v>1594</c:v>
                </c:pt>
                <c:pt idx="1594">
                  <c:v>1595</c:v>
                </c:pt>
                <c:pt idx="1595">
                  <c:v>1596</c:v>
                </c:pt>
                <c:pt idx="1596">
                  <c:v>1597</c:v>
                </c:pt>
                <c:pt idx="1597">
                  <c:v>1598</c:v>
                </c:pt>
                <c:pt idx="1598">
                  <c:v>1599</c:v>
                </c:pt>
                <c:pt idx="1599">
                  <c:v>1600</c:v>
                </c:pt>
                <c:pt idx="1600">
                  <c:v>1601</c:v>
                </c:pt>
                <c:pt idx="1601">
                  <c:v>1602</c:v>
                </c:pt>
                <c:pt idx="1602">
                  <c:v>1603</c:v>
                </c:pt>
                <c:pt idx="1603">
                  <c:v>1604</c:v>
                </c:pt>
                <c:pt idx="1604">
                  <c:v>1605</c:v>
                </c:pt>
                <c:pt idx="1605">
                  <c:v>1606</c:v>
                </c:pt>
                <c:pt idx="1606">
                  <c:v>1607</c:v>
                </c:pt>
                <c:pt idx="1607">
                  <c:v>1608</c:v>
                </c:pt>
                <c:pt idx="1608">
                  <c:v>1609</c:v>
                </c:pt>
                <c:pt idx="1609">
                  <c:v>1610</c:v>
                </c:pt>
                <c:pt idx="1610">
                  <c:v>1611</c:v>
                </c:pt>
                <c:pt idx="1611">
                  <c:v>1612</c:v>
                </c:pt>
                <c:pt idx="1612">
                  <c:v>1613</c:v>
                </c:pt>
                <c:pt idx="1613">
                  <c:v>1614</c:v>
                </c:pt>
                <c:pt idx="1614">
                  <c:v>1615</c:v>
                </c:pt>
                <c:pt idx="1615">
                  <c:v>1616</c:v>
                </c:pt>
                <c:pt idx="1616">
                  <c:v>1617</c:v>
                </c:pt>
                <c:pt idx="1617">
                  <c:v>1618</c:v>
                </c:pt>
                <c:pt idx="1618">
                  <c:v>1619</c:v>
                </c:pt>
                <c:pt idx="1619">
                  <c:v>1620</c:v>
                </c:pt>
                <c:pt idx="1620">
                  <c:v>1621</c:v>
                </c:pt>
                <c:pt idx="1621">
                  <c:v>1622</c:v>
                </c:pt>
                <c:pt idx="1622">
                  <c:v>1623</c:v>
                </c:pt>
                <c:pt idx="1623">
                  <c:v>1624</c:v>
                </c:pt>
                <c:pt idx="1624">
                  <c:v>1625</c:v>
                </c:pt>
                <c:pt idx="1625">
                  <c:v>1626</c:v>
                </c:pt>
                <c:pt idx="1626">
                  <c:v>1627</c:v>
                </c:pt>
                <c:pt idx="1627">
                  <c:v>1628</c:v>
                </c:pt>
                <c:pt idx="1628">
                  <c:v>1629</c:v>
                </c:pt>
                <c:pt idx="1629">
                  <c:v>1630</c:v>
                </c:pt>
                <c:pt idx="1630">
                  <c:v>1631</c:v>
                </c:pt>
                <c:pt idx="1631">
                  <c:v>1632</c:v>
                </c:pt>
                <c:pt idx="1632">
                  <c:v>1633</c:v>
                </c:pt>
                <c:pt idx="1633">
                  <c:v>1634</c:v>
                </c:pt>
                <c:pt idx="1634">
                  <c:v>1635</c:v>
                </c:pt>
                <c:pt idx="1635">
                  <c:v>1636</c:v>
                </c:pt>
                <c:pt idx="1636">
                  <c:v>1637</c:v>
                </c:pt>
                <c:pt idx="1637">
                  <c:v>1638</c:v>
                </c:pt>
                <c:pt idx="1638">
                  <c:v>1639</c:v>
                </c:pt>
                <c:pt idx="1639">
                  <c:v>1640</c:v>
                </c:pt>
                <c:pt idx="1640">
                  <c:v>1641</c:v>
                </c:pt>
                <c:pt idx="1641">
                  <c:v>1642</c:v>
                </c:pt>
                <c:pt idx="1642">
                  <c:v>1643</c:v>
                </c:pt>
                <c:pt idx="1643">
                  <c:v>1644</c:v>
                </c:pt>
                <c:pt idx="1644">
                  <c:v>1645</c:v>
                </c:pt>
                <c:pt idx="1645">
                  <c:v>1646</c:v>
                </c:pt>
                <c:pt idx="1646">
                  <c:v>1647</c:v>
                </c:pt>
                <c:pt idx="1647">
                  <c:v>1648</c:v>
                </c:pt>
                <c:pt idx="1648">
                  <c:v>1649</c:v>
                </c:pt>
                <c:pt idx="1649">
                  <c:v>1650</c:v>
                </c:pt>
                <c:pt idx="1650">
                  <c:v>1651</c:v>
                </c:pt>
                <c:pt idx="1651">
                  <c:v>1652</c:v>
                </c:pt>
                <c:pt idx="1652">
                  <c:v>1653</c:v>
                </c:pt>
                <c:pt idx="1653">
                  <c:v>1654</c:v>
                </c:pt>
                <c:pt idx="1654">
                  <c:v>1655</c:v>
                </c:pt>
                <c:pt idx="1655">
                  <c:v>1656</c:v>
                </c:pt>
                <c:pt idx="1656">
                  <c:v>1657</c:v>
                </c:pt>
                <c:pt idx="1657">
                  <c:v>1658</c:v>
                </c:pt>
                <c:pt idx="1658">
                  <c:v>1659</c:v>
                </c:pt>
                <c:pt idx="1659">
                  <c:v>1660</c:v>
                </c:pt>
                <c:pt idx="1660">
                  <c:v>1661</c:v>
                </c:pt>
                <c:pt idx="1661">
                  <c:v>1662</c:v>
                </c:pt>
                <c:pt idx="1662">
                  <c:v>1663</c:v>
                </c:pt>
                <c:pt idx="1663">
                  <c:v>1664</c:v>
                </c:pt>
                <c:pt idx="1664">
                  <c:v>1665</c:v>
                </c:pt>
                <c:pt idx="1665">
                  <c:v>1666</c:v>
                </c:pt>
                <c:pt idx="1666">
                  <c:v>1667</c:v>
                </c:pt>
                <c:pt idx="1667">
                  <c:v>1668</c:v>
                </c:pt>
                <c:pt idx="1668">
                  <c:v>1669</c:v>
                </c:pt>
                <c:pt idx="1669">
                  <c:v>1670</c:v>
                </c:pt>
                <c:pt idx="1670">
                  <c:v>1671</c:v>
                </c:pt>
                <c:pt idx="1671">
                  <c:v>1672</c:v>
                </c:pt>
                <c:pt idx="1672">
                  <c:v>1673</c:v>
                </c:pt>
                <c:pt idx="1673">
                  <c:v>1674</c:v>
                </c:pt>
                <c:pt idx="1674">
                  <c:v>1675</c:v>
                </c:pt>
                <c:pt idx="1675">
                  <c:v>1676</c:v>
                </c:pt>
                <c:pt idx="1676">
                  <c:v>1677</c:v>
                </c:pt>
                <c:pt idx="1677">
                  <c:v>1678</c:v>
                </c:pt>
                <c:pt idx="1678">
                  <c:v>1679</c:v>
                </c:pt>
                <c:pt idx="1679">
                  <c:v>1680</c:v>
                </c:pt>
                <c:pt idx="1680">
                  <c:v>1681</c:v>
                </c:pt>
                <c:pt idx="1681">
                  <c:v>1682</c:v>
                </c:pt>
                <c:pt idx="1682">
                  <c:v>1683</c:v>
                </c:pt>
                <c:pt idx="1683">
                  <c:v>1684</c:v>
                </c:pt>
                <c:pt idx="1684">
                  <c:v>1685</c:v>
                </c:pt>
                <c:pt idx="1685">
                  <c:v>1686</c:v>
                </c:pt>
                <c:pt idx="1686">
                  <c:v>1687</c:v>
                </c:pt>
                <c:pt idx="1687">
                  <c:v>1688</c:v>
                </c:pt>
                <c:pt idx="1688">
                  <c:v>1689</c:v>
                </c:pt>
                <c:pt idx="1689">
                  <c:v>1690</c:v>
                </c:pt>
                <c:pt idx="1690">
                  <c:v>1691</c:v>
                </c:pt>
                <c:pt idx="1691">
                  <c:v>1692</c:v>
                </c:pt>
                <c:pt idx="1692">
                  <c:v>1693</c:v>
                </c:pt>
                <c:pt idx="1693">
                  <c:v>1694</c:v>
                </c:pt>
                <c:pt idx="1694">
                  <c:v>1695</c:v>
                </c:pt>
                <c:pt idx="1695">
                  <c:v>1696</c:v>
                </c:pt>
                <c:pt idx="1696">
                  <c:v>1697</c:v>
                </c:pt>
                <c:pt idx="1697">
                  <c:v>1698</c:v>
                </c:pt>
                <c:pt idx="1698">
                  <c:v>1699</c:v>
                </c:pt>
                <c:pt idx="1699">
                  <c:v>1700</c:v>
                </c:pt>
                <c:pt idx="1700">
                  <c:v>1701</c:v>
                </c:pt>
                <c:pt idx="1701">
                  <c:v>1702</c:v>
                </c:pt>
                <c:pt idx="1702">
                  <c:v>1703</c:v>
                </c:pt>
                <c:pt idx="1703">
                  <c:v>1704</c:v>
                </c:pt>
                <c:pt idx="1704">
                  <c:v>1705</c:v>
                </c:pt>
                <c:pt idx="1705">
                  <c:v>1706</c:v>
                </c:pt>
                <c:pt idx="1706">
                  <c:v>1707</c:v>
                </c:pt>
                <c:pt idx="1707">
                  <c:v>1708</c:v>
                </c:pt>
                <c:pt idx="1708">
                  <c:v>1709</c:v>
                </c:pt>
                <c:pt idx="1709">
                  <c:v>1710</c:v>
                </c:pt>
                <c:pt idx="1710">
                  <c:v>1711</c:v>
                </c:pt>
                <c:pt idx="1711">
                  <c:v>1712</c:v>
                </c:pt>
                <c:pt idx="1712">
                  <c:v>1713</c:v>
                </c:pt>
                <c:pt idx="1713">
                  <c:v>1714</c:v>
                </c:pt>
                <c:pt idx="1714">
                  <c:v>1715</c:v>
                </c:pt>
                <c:pt idx="1715">
                  <c:v>1716</c:v>
                </c:pt>
                <c:pt idx="1716">
                  <c:v>1717</c:v>
                </c:pt>
                <c:pt idx="1717">
                  <c:v>1718</c:v>
                </c:pt>
                <c:pt idx="1718">
                  <c:v>1719</c:v>
                </c:pt>
                <c:pt idx="1719">
                  <c:v>1720</c:v>
                </c:pt>
                <c:pt idx="1720">
                  <c:v>1721</c:v>
                </c:pt>
                <c:pt idx="1721">
                  <c:v>1722</c:v>
                </c:pt>
                <c:pt idx="1722">
                  <c:v>1723</c:v>
                </c:pt>
                <c:pt idx="1723">
                  <c:v>1724</c:v>
                </c:pt>
                <c:pt idx="1724">
                  <c:v>1725</c:v>
                </c:pt>
                <c:pt idx="1725">
                  <c:v>1726</c:v>
                </c:pt>
                <c:pt idx="1726">
                  <c:v>1727</c:v>
                </c:pt>
                <c:pt idx="1727">
                  <c:v>1728</c:v>
                </c:pt>
                <c:pt idx="1728">
                  <c:v>1729</c:v>
                </c:pt>
                <c:pt idx="1729">
                  <c:v>1730</c:v>
                </c:pt>
                <c:pt idx="1730">
                  <c:v>1731</c:v>
                </c:pt>
                <c:pt idx="1731">
                  <c:v>1732</c:v>
                </c:pt>
                <c:pt idx="1732">
                  <c:v>1733</c:v>
                </c:pt>
                <c:pt idx="1733">
                  <c:v>1734</c:v>
                </c:pt>
                <c:pt idx="1734">
                  <c:v>1735</c:v>
                </c:pt>
                <c:pt idx="1735">
                  <c:v>1736</c:v>
                </c:pt>
                <c:pt idx="1736">
                  <c:v>1737</c:v>
                </c:pt>
                <c:pt idx="1737">
                  <c:v>1738</c:v>
                </c:pt>
                <c:pt idx="1738">
                  <c:v>1739</c:v>
                </c:pt>
                <c:pt idx="1739">
                  <c:v>1740</c:v>
                </c:pt>
                <c:pt idx="1740">
                  <c:v>1741</c:v>
                </c:pt>
                <c:pt idx="1741">
                  <c:v>1742</c:v>
                </c:pt>
                <c:pt idx="1742">
                  <c:v>1743</c:v>
                </c:pt>
                <c:pt idx="1743">
                  <c:v>1744</c:v>
                </c:pt>
                <c:pt idx="1744">
                  <c:v>1745</c:v>
                </c:pt>
                <c:pt idx="1745">
                  <c:v>1746</c:v>
                </c:pt>
                <c:pt idx="1746">
                  <c:v>1747</c:v>
                </c:pt>
                <c:pt idx="1747">
                  <c:v>1748</c:v>
                </c:pt>
                <c:pt idx="1748">
                  <c:v>1749</c:v>
                </c:pt>
                <c:pt idx="1749">
                  <c:v>1750</c:v>
                </c:pt>
                <c:pt idx="1750">
                  <c:v>1751</c:v>
                </c:pt>
                <c:pt idx="1751">
                  <c:v>1752</c:v>
                </c:pt>
                <c:pt idx="1752">
                  <c:v>1753</c:v>
                </c:pt>
                <c:pt idx="1753">
                  <c:v>1754</c:v>
                </c:pt>
                <c:pt idx="1754">
                  <c:v>1755</c:v>
                </c:pt>
                <c:pt idx="1755">
                  <c:v>1756</c:v>
                </c:pt>
                <c:pt idx="1756">
                  <c:v>1757</c:v>
                </c:pt>
                <c:pt idx="1757">
                  <c:v>1758</c:v>
                </c:pt>
                <c:pt idx="1758">
                  <c:v>1759</c:v>
                </c:pt>
                <c:pt idx="1759">
                  <c:v>1760</c:v>
                </c:pt>
                <c:pt idx="1760">
                  <c:v>1761</c:v>
                </c:pt>
                <c:pt idx="1761">
                  <c:v>1762</c:v>
                </c:pt>
                <c:pt idx="1762">
                  <c:v>1763</c:v>
                </c:pt>
                <c:pt idx="1763">
                  <c:v>1764</c:v>
                </c:pt>
                <c:pt idx="1764">
                  <c:v>1765</c:v>
                </c:pt>
                <c:pt idx="1765">
                  <c:v>1766</c:v>
                </c:pt>
                <c:pt idx="1766">
                  <c:v>1767</c:v>
                </c:pt>
                <c:pt idx="1767">
                  <c:v>1768</c:v>
                </c:pt>
                <c:pt idx="1768">
                  <c:v>1769</c:v>
                </c:pt>
                <c:pt idx="1769">
                  <c:v>1770</c:v>
                </c:pt>
                <c:pt idx="1770">
                  <c:v>1771</c:v>
                </c:pt>
                <c:pt idx="1771">
                  <c:v>1772</c:v>
                </c:pt>
                <c:pt idx="1772">
                  <c:v>1773</c:v>
                </c:pt>
                <c:pt idx="1773">
                  <c:v>1774</c:v>
                </c:pt>
                <c:pt idx="1774">
                  <c:v>1775</c:v>
                </c:pt>
                <c:pt idx="1775">
                  <c:v>1776</c:v>
                </c:pt>
                <c:pt idx="1776">
                  <c:v>1777</c:v>
                </c:pt>
                <c:pt idx="1777">
                  <c:v>1778</c:v>
                </c:pt>
                <c:pt idx="1778">
                  <c:v>1779</c:v>
                </c:pt>
                <c:pt idx="1779">
                  <c:v>1780</c:v>
                </c:pt>
                <c:pt idx="1780">
                  <c:v>1781</c:v>
                </c:pt>
                <c:pt idx="1781">
                  <c:v>1782</c:v>
                </c:pt>
                <c:pt idx="1782">
                  <c:v>1783</c:v>
                </c:pt>
                <c:pt idx="1783">
                  <c:v>1784</c:v>
                </c:pt>
                <c:pt idx="1784">
                  <c:v>1785</c:v>
                </c:pt>
                <c:pt idx="1785">
                  <c:v>1786</c:v>
                </c:pt>
                <c:pt idx="1786">
                  <c:v>1787</c:v>
                </c:pt>
                <c:pt idx="1787">
                  <c:v>1788</c:v>
                </c:pt>
                <c:pt idx="1788">
                  <c:v>1789</c:v>
                </c:pt>
                <c:pt idx="1789">
                  <c:v>1790</c:v>
                </c:pt>
                <c:pt idx="1790">
                  <c:v>1791</c:v>
                </c:pt>
                <c:pt idx="1791">
                  <c:v>1792</c:v>
                </c:pt>
                <c:pt idx="1792">
                  <c:v>1793</c:v>
                </c:pt>
                <c:pt idx="1793">
                  <c:v>1794</c:v>
                </c:pt>
                <c:pt idx="1794">
                  <c:v>1795</c:v>
                </c:pt>
                <c:pt idx="1795">
                  <c:v>1796</c:v>
                </c:pt>
                <c:pt idx="1796">
                  <c:v>1797</c:v>
                </c:pt>
                <c:pt idx="1797">
                  <c:v>1798</c:v>
                </c:pt>
                <c:pt idx="1798">
                  <c:v>1799</c:v>
                </c:pt>
                <c:pt idx="1799">
                  <c:v>1800</c:v>
                </c:pt>
                <c:pt idx="1800">
                  <c:v>1801</c:v>
                </c:pt>
                <c:pt idx="1801">
                  <c:v>1802</c:v>
                </c:pt>
                <c:pt idx="1802">
                  <c:v>1803</c:v>
                </c:pt>
                <c:pt idx="1803">
                  <c:v>1804</c:v>
                </c:pt>
                <c:pt idx="1804">
                  <c:v>1805</c:v>
                </c:pt>
                <c:pt idx="1805">
                  <c:v>1806</c:v>
                </c:pt>
                <c:pt idx="1806">
                  <c:v>1807</c:v>
                </c:pt>
                <c:pt idx="1807">
                  <c:v>1808</c:v>
                </c:pt>
                <c:pt idx="1808">
                  <c:v>1809</c:v>
                </c:pt>
                <c:pt idx="1809">
                  <c:v>1810</c:v>
                </c:pt>
                <c:pt idx="1810">
                  <c:v>1811</c:v>
                </c:pt>
                <c:pt idx="1811">
                  <c:v>1812</c:v>
                </c:pt>
                <c:pt idx="1812">
                  <c:v>1813</c:v>
                </c:pt>
                <c:pt idx="1813">
                  <c:v>1814</c:v>
                </c:pt>
                <c:pt idx="1814">
                  <c:v>1815</c:v>
                </c:pt>
                <c:pt idx="1815">
                  <c:v>1816</c:v>
                </c:pt>
                <c:pt idx="1816">
                  <c:v>1817</c:v>
                </c:pt>
                <c:pt idx="1817">
                  <c:v>1818</c:v>
                </c:pt>
                <c:pt idx="1818">
                  <c:v>1819</c:v>
                </c:pt>
                <c:pt idx="1819">
                  <c:v>1820</c:v>
                </c:pt>
                <c:pt idx="1820">
                  <c:v>1821</c:v>
                </c:pt>
                <c:pt idx="1821">
                  <c:v>1822</c:v>
                </c:pt>
                <c:pt idx="1822">
                  <c:v>1823</c:v>
                </c:pt>
                <c:pt idx="1823">
                  <c:v>1824</c:v>
                </c:pt>
                <c:pt idx="1824">
                  <c:v>1825</c:v>
                </c:pt>
                <c:pt idx="1825">
                  <c:v>1826</c:v>
                </c:pt>
                <c:pt idx="1826">
                  <c:v>1827</c:v>
                </c:pt>
                <c:pt idx="1827">
                  <c:v>1828</c:v>
                </c:pt>
                <c:pt idx="1828">
                  <c:v>1829</c:v>
                </c:pt>
                <c:pt idx="1829">
                  <c:v>1830</c:v>
                </c:pt>
                <c:pt idx="1830">
                  <c:v>1831</c:v>
                </c:pt>
                <c:pt idx="1831">
                  <c:v>1832</c:v>
                </c:pt>
                <c:pt idx="1832">
                  <c:v>1833</c:v>
                </c:pt>
                <c:pt idx="1833">
                  <c:v>1834</c:v>
                </c:pt>
                <c:pt idx="1834">
                  <c:v>1835</c:v>
                </c:pt>
                <c:pt idx="1835">
                  <c:v>1836</c:v>
                </c:pt>
                <c:pt idx="1836">
                  <c:v>1837</c:v>
                </c:pt>
                <c:pt idx="1837">
                  <c:v>1838</c:v>
                </c:pt>
                <c:pt idx="1838">
                  <c:v>1839</c:v>
                </c:pt>
                <c:pt idx="1839">
                  <c:v>1840</c:v>
                </c:pt>
                <c:pt idx="1840">
                  <c:v>1841</c:v>
                </c:pt>
                <c:pt idx="1841">
                  <c:v>1842</c:v>
                </c:pt>
                <c:pt idx="1842">
                  <c:v>1843</c:v>
                </c:pt>
                <c:pt idx="1843">
                  <c:v>1844</c:v>
                </c:pt>
                <c:pt idx="1844">
                  <c:v>1845</c:v>
                </c:pt>
                <c:pt idx="1845">
                  <c:v>1846</c:v>
                </c:pt>
                <c:pt idx="1846">
                  <c:v>1847</c:v>
                </c:pt>
                <c:pt idx="1847">
                  <c:v>1848</c:v>
                </c:pt>
                <c:pt idx="1848">
                  <c:v>1849</c:v>
                </c:pt>
                <c:pt idx="1849">
                  <c:v>1850</c:v>
                </c:pt>
                <c:pt idx="1850">
                  <c:v>1851</c:v>
                </c:pt>
                <c:pt idx="1851">
                  <c:v>1852</c:v>
                </c:pt>
                <c:pt idx="1852">
                  <c:v>1853</c:v>
                </c:pt>
                <c:pt idx="1853">
                  <c:v>1854</c:v>
                </c:pt>
                <c:pt idx="1854">
                  <c:v>1855</c:v>
                </c:pt>
                <c:pt idx="1855">
                  <c:v>1856</c:v>
                </c:pt>
                <c:pt idx="1856">
                  <c:v>1857</c:v>
                </c:pt>
                <c:pt idx="1857">
                  <c:v>1858</c:v>
                </c:pt>
                <c:pt idx="1858">
                  <c:v>1859</c:v>
                </c:pt>
                <c:pt idx="1859">
                  <c:v>1860</c:v>
                </c:pt>
                <c:pt idx="1860">
                  <c:v>1861</c:v>
                </c:pt>
                <c:pt idx="1861">
                  <c:v>1862</c:v>
                </c:pt>
                <c:pt idx="1862">
                  <c:v>1863</c:v>
                </c:pt>
                <c:pt idx="1863">
                  <c:v>1864</c:v>
                </c:pt>
                <c:pt idx="1864">
                  <c:v>1865</c:v>
                </c:pt>
                <c:pt idx="1865">
                  <c:v>1866</c:v>
                </c:pt>
                <c:pt idx="1866">
                  <c:v>1867</c:v>
                </c:pt>
                <c:pt idx="1867">
                  <c:v>1868</c:v>
                </c:pt>
                <c:pt idx="1868">
                  <c:v>1869</c:v>
                </c:pt>
                <c:pt idx="1869">
                  <c:v>1870</c:v>
                </c:pt>
                <c:pt idx="1870">
                  <c:v>1871</c:v>
                </c:pt>
                <c:pt idx="1871">
                  <c:v>1872</c:v>
                </c:pt>
                <c:pt idx="1872">
                  <c:v>1873</c:v>
                </c:pt>
                <c:pt idx="1873">
                  <c:v>1874</c:v>
                </c:pt>
                <c:pt idx="1874">
                  <c:v>1875</c:v>
                </c:pt>
                <c:pt idx="1875">
                  <c:v>1876</c:v>
                </c:pt>
                <c:pt idx="1876">
                  <c:v>1877</c:v>
                </c:pt>
                <c:pt idx="1877">
                  <c:v>1878</c:v>
                </c:pt>
                <c:pt idx="1878">
                  <c:v>1879</c:v>
                </c:pt>
                <c:pt idx="1879">
                  <c:v>1880</c:v>
                </c:pt>
                <c:pt idx="1880">
                  <c:v>1881</c:v>
                </c:pt>
                <c:pt idx="1881">
                  <c:v>1882</c:v>
                </c:pt>
                <c:pt idx="1882">
                  <c:v>1883</c:v>
                </c:pt>
                <c:pt idx="1883">
                  <c:v>1884</c:v>
                </c:pt>
                <c:pt idx="1884">
                  <c:v>1885</c:v>
                </c:pt>
                <c:pt idx="1885">
                  <c:v>1886</c:v>
                </c:pt>
                <c:pt idx="1886">
                  <c:v>1887</c:v>
                </c:pt>
                <c:pt idx="1887">
                  <c:v>1888</c:v>
                </c:pt>
                <c:pt idx="1888">
                  <c:v>1889</c:v>
                </c:pt>
                <c:pt idx="1889">
                  <c:v>1890</c:v>
                </c:pt>
                <c:pt idx="1890">
                  <c:v>1891</c:v>
                </c:pt>
                <c:pt idx="1891">
                  <c:v>1892</c:v>
                </c:pt>
                <c:pt idx="1892">
                  <c:v>1893</c:v>
                </c:pt>
                <c:pt idx="1893">
                  <c:v>1894</c:v>
                </c:pt>
                <c:pt idx="1894">
                  <c:v>1895</c:v>
                </c:pt>
                <c:pt idx="1895">
                  <c:v>1896</c:v>
                </c:pt>
                <c:pt idx="1896">
                  <c:v>1897</c:v>
                </c:pt>
                <c:pt idx="1897">
                  <c:v>1898</c:v>
                </c:pt>
                <c:pt idx="1898">
                  <c:v>1899</c:v>
                </c:pt>
                <c:pt idx="1899">
                  <c:v>1900</c:v>
                </c:pt>
                <c:pt idx="1900">
                  <c:v>1901</c:v>
                </c:pt>
                <c:pt idx="1901">
                  <c:v>1902</c:v>
                </c:pt>
                <c:pt idx="1902">
                  <c:v>1903</c:v>
                </c:pt>
                <c:pt idx="1903">
                  <c:v>1904</c:v>
                </c:pt>
                <c:pt idx="1904">
                  <c:v>1905</c:v>
                </c:pt>
                <c:pt idx="1905">
                  <c:v>1906</c:v>
                </c:pt>
                <c:pt idx="1906">
                  <c:v>1907</c:v>
                </c:pt>
                <c:pt idx="1907">
                  <c:v>1908</c:v>
                </c:pt>
                <c:pt idx="1908">
                  <c:v>1909</c:v>
                </c:pt>
                <c:pt idx="1909">
                  <c:v>1910</c:v>
                </c:pt>
                <c:pt idx="1910">
                  <c:v>1911</c:v>
                </c:pt>
                <c:pt idx="1911">
                  <c:v>1912</c:v>
                </c:pt>
                <c:pt idx="1912">
                  <c:v>1913</c:v>
                </c:pt>
                <c:pt idx="1913">
                  <c:v>1914</c:v>
                </c:pt>
                <c:pt idx="1914">
                  <c:v>1915</c:v>
                </c:pt>
                <c:pt idx="1915">
                  <c:v>1916</c:v>
                </c:pt>
                <c:pt idx="1916">
                  <c:v>1917</c:v>
                </c:pt>
                <c:pt idx="1917">
                  <c:v>1918</c:v>
                </c:pt>
                <c:pt idx="1918">
                  <c:v>1919</c:v>
                </c:pt>
                <c:pt idx="1919">
                  <c:v>1920</c:v>
                </c:pt>
                <c:pt idx="1920">
                  <c:v>1921</c:v>
                </c:pt>
                <c:pt idx="1921">
                  <c:v>1922</c:v>
                </c:pt>
                <c:pt idx="1922">
                  <c:v>1923</c:v>
                </c:pt>
                <c:pt idx="1923">
                  <c:v>1924</c:v>
                </c:pt>
                <c:pt idx="1924">
                  <c:v>1925</c:v>
                </c:pt>
                <c:pt idx="1925">
                  <c:v>1926</c:v>
                </c:pt>
                <c:pt idx="1926">
                  <c:v>1927</c:v>
                </c:pt>
                <c:pt idx="1927">
                  <c:v>1928</c:v>
                </c:pt>
                <c:pt idx="1928">
                  <c:v>1929</c:v>
                </c:pt>
                <c:pt idx="1929">
                  <c:v>1930</c:v>
                </c:pt>
                <c:pt idx="1930">
                  <c:v>1931</c:v>
                </c:pt>
                <c:pt idx="1931">
                  <c:v>1932</c:v>
                </c:pt>
                <c:pt idx="1932">
                  <c:v>1933</c:v>
                </c:pt>
                <c:pt idx="1933">
                  <c:v>1934</c:v>
                </c:pt>
                <c:pt idx="1934">
                  <c:v>1935</c:v>
                </c:pt>
                <c:pt idx="1935">
                  <c:v>1936</c:v>
                </c:pt>
                <c:pt idx="1936">
                  <c:v>1937</c:v>
                </c:pt>
                <c:pt idx="1937">
                  <c:v>1938</c:v>
                </c:pt>
                <c:pt idx="1938">
                  <c:v>1939</c:v>
                </c:pt>
                <c:pt idx="1939">
                  <c:v>1940</c:v>
                </c:pt>
                <c:pt idx="1940">
                  <c:v>1941</c:v>
                </c:pt>
                <c:pt idx="1941">
                  <c:v>1942</c:v>
                </c:pt>
                <c:pt idx="1942">
                  <c:v>1943</c:v>
                </c:pt>
                <c:pt idx="1943">
                  <c:v>1944</c:v>
                </c:pt>
                <c:pt idx="1944">
                  <c:v>1945</c:v>
                </c:pt>
                <c:pt idx="1945">
                  <c:v>1946</c:v>
                </c:pt>
                <c:pt idx="1946">
                  <c:v>1947</c:v>
                </c:pt>
                <c:pt idx="1947">
                  <c:v>1948</c:v>
                </c:pt>
                <c:pt idx="1948">
                  <c:v>1949</c:v>
                </c:pt>
                <c:pt idx="1949">
                  <c:v>1950</c:v>
                </c:pt>
                <c:pt idx="1950">
                  <c:v>1951</c:v>
                </c:pt>
                <c:pt idx="1951">
                  <c:v>1952</c:v>
                </c:pt>
                <c:pt idx="1952">
                  <c:v>1953</c:v>
                </c:pt>
                <c:pt idx="1953">
                  <c:v>1954</c:v>
                </c:pt>
                <c:pt idx="1954">
                  <c:v>1955</c:v>
                </c:pt>
                <c:pt idx="1955">
                  <c:v>1956</c:v>
                </c:pt>
                <c:pt idx="1956">
                  <c:v>1957</c:v>
                </c:pt>
                <c:pt idx="1957">
                  <c:v>1958</c:v>
                </c:pt>
                <c:pt idx="1958">
                  <c:v>1959</c:v>
                </c:pt>
                <c:pt idx="1959">
                  <c:v>1960</c:v>
                </c:pt>
                <c:pt idx="1960">
                  <c:v>1961</c:v>
                </c:pt>
                <c:pt idx="1961">
                  <c:v>1962</c:v>
                </c:pt>
                <c:pt idx="1962">
                  <c:v>1963</c:v>
                </c:pt>
                <c:pt idx="1963">
                  <c:v>1964</c:v>
                </c:pt>
                <c:pt idx="1964">
                  <c:v>1965</c:v>
                </c:pt>
                <c:pt idx="1965">
                  <c:v>1966</c:v>
                </c:pt>
                <c:pt idx="1966">
                  <c:v>1967</c:v>
                </c:pt>
                <c:pt idx="1967">
                  <c:v>1968</c:v>
                </c:pt>
                <c:pt idx="1968">
                  <c:v>1969</c:v>
                </c:pt>
                <c:pt idx="1969">
                  <c:v>1970</c:v>
                </c:pt>
                <c:pt idx="1970">
                  <c:v>1971</c:v>
                </c:pt>
                <c:pt idx="1971">
                  <c:v>1972</c:v>
                </c:pt>
                <c:pt idx="1972">
                  <c:v>1973</c:v>
                </c:pt>
                <c:pt idx="1973">
                  <c:v>1974</c:v>
                </c:pt>
                <c:pt idx="1974">
                  <c:v>1975</c:v>
                </c:pt>
                <c:pt idx="1975">
                  <c:v>1976</c:v>
                </c:pt>
                <c:pt idx="1976">
                  <c:v>1977</c:v>
                </c:pt>
                <c:pt idx="1977">
                  <c:v>1978</c:v>
                </c:pt>
                <c:pt idx="1978">
                  <c:v>1979</c:v>
                </c:pt>
                <c:pt idx="1979">
                  <c:v>1980</c:v>
                </c:pt>
                <c:pt idx="1980">
                  <c:v>1981</c:v>
                </c:pt>
                <c:pt idx="1981">
                  <c:v>1982</c:v>
                </c:pt>
                <c:pt idx="1982">
                  <c:v>1983</c:v>
                </c:pt>
                <c:pt idx="1983">
                  <c:v>1984</c:v>
                </c:pt>
                <c:pt idx="1984">
                  <c:v>1985</c:v>
                </c:pt>
                <c:pt idx="1985">
                  <c:v>1986</c:v>
                </c:pt>
                <c:pt idx="1986">
                  <c:v>1987</c:v>
                </c:pt>
                <c:pt idx="1987">
                  <c:v>1988</c:v>
                </c:pt>
                <c:pt idx="1988">
                  <c:v>1989</c:v>
                </c:pt>
                <c:pt idx="1989">
                  <c:v>1990</c:v>
                </c:pt>
                <c:pt idx="1990">
                  <c:v>1991</c:v>
                </c:pt>
                <c:pt idx="1991">
                  <c:v>1992</c:v>
                </c:pt>
                <c:pt idx="1992">
                  <c:v>1993</c:v>
                </c:pt>
                <c:pt idx="1993">
                  <c:v>1994</c:v>
                </c:pt>
                <c:pt idx="1994">
                  <c:v>1995</c:v>
                </c:pt>
                <c:pt idx="1995">
                  <c:v>1996</c:v>
                </c:pt>
                <c:pt idx="1996">
                  <c:v>1997</c:v>
                </c:pt>
                <c:pt idx="1997">
                  <c:v>1998</c:v>
                </c:pt>
                <c:pt idx="1998">
                  <c:v>1999</c:v>
                </c:pt>
                <c:pt idx="1999">
                  <c:v>2000</c:v>
                </c:pt>
                <c:pt idx="2000">
                  <c:v>2001</c:v>
                </c:pt>
                <c:pt idx="2001">
                  <c:v>2002</c:v>
                </c:pt>
                <c:pt idx="2002">
                  <c:v>2003</c:v>
                </c:pt>
                <c:pt idx="2003">
                  <c:v>2004</c:v>
                </c:pt>
                <c:pt idx="2004">
                  <c:v>2005</c:v>
                </c:pt>
                <c:pt idx="2005">
                  <c:v>2006</c:v>
                </c:pt>
                <c:pt idx="2006">
                  <c:v>2007</c:v>
                </c:pt>
                <c:pt idx="2007">
                  <c:v>2008</c:v>
                </c:pt>
                <c:pt idx="2008">
                  <c:v>2009</c:v>
                </c:pt>
                <c:pt idx="2009">
                  <c:v>2010</c:v>
                </c:pt>
                <c:pt idx="2010">
                  <c:v>2011</c:v>
                </c:pt>
                <c:pt idx="2011">
                  <c:v>2012</c:v>
                </c:pt>
                <c:pt idx="2012">
                  <c:v>2013</c:v>
                </c:pt>
                <c:pt idx="2013">
                  <c:v>2014</c:v>
                </c:pt>
                <c:pt idx="2014">
                  <c:v>2015</c:v>
                </c:pt>
                <c:pt idx="2015">
                  <c:v>2016</c:v>
                </c:pt>
                <c:pt idx="2016">
                  <c:v>2017</c:v>
                </c:pt>
                <c:pt idx="2017">
                  <c:v>2018</c:v>
                </c:pt>
                <c:pt idx="2018">
                  <c:v>2019</c:v>
                </c:pt>
                <c:pt idx="2019">
                  <c:v>2020</c:v>
                </c:pt>
                <c:pt idx="2020">
                  <c:v>2021</c:v>
                </c:pt>
                <c:pt idx="2021">
                  <c:v>2022</c:v>
                </c:pt>
                <c:pt idx="2022">
                  <c:v>2023</c:v>
                </c:pt>
                <c:pt idx="2023">
                  <c:v>2024</c:v>
                </c:pt>
                <c:pt idx="2024">
                  <c:v>2025</c:v>
                </c:pt>
                <c:pt idx="2025">
                  <c:v>2026</c:v>
                </c:pt>
                <c:pt idx="2026">
                  <c:v>2027</c:v>
                </c:pt>
                <c:pt idx="2027">
                  <c:v>2028</c:v>
                </c:pt>
                <c:pt idx="2028">
                  <c:v>2029</c:v>
                </c:pt>
                <c:pt idx="2029">
                  <c:v>2030</c:v>
                </c:pt>
                <c:pt idx="2030">
                  <c:v>2031</c:v>
                </c:pt>
                <c:pt idx="2031">
                  <c:v>2032</c:v>
                </c:pt>
                <c:pt idx="2032">
                  <c:v>2033</c:v>
                </c:pt>
                <c:pt idx="2033">
                  <c:v>2034</c:v>
                </c:pt>
                <c:pt idx="2034">
                  <c:v>2035</c:v>
                </c:pt>
                <c:pt idx="2035">
                  <c:v>2036</c:v>
                </c:pt>
                <c:pt idx="2036">
                  <c:v>2037</c:v>
                </c:pt>
                <c:pt idx="2037">
                  <c:v>2038</c:v>
                </c:pt>
                <c:pt idx="2038">
                  <c:v>2039</c:v>
                </c:pt>
                <c:pt idx="2039">
                  <c:v>2040</c:v>
                </c:pt>
                <c:pt idx="2040">
                  <c:v>2041</c:v>
                </c:pt>
                <c:pt idx="2041">
                  <c:v>2042</c:v>
                </c:pt>
                <c:pt idx="2042">
                  <c:v>2043</c:v>
                </c:pt>
                <c:pt idx="2043">
                  <c:v>2044</c:v>
                </c:pt>
                <c:pt idx="2044">
                  <c:v>2045</c:v>
                </c:pt>
                <c:pt idx="2045">
                  <c:v>2046</c:v>
                </c:pt>
                <c:pt idx="2046">
                  <c:v>2047</c:v>
                </c:pt>
                <c:pt idx="2047">
                  <c:v>2048</c:v>
                </c:pt>
                <c:pt idx="2048">
                  <c:v>2049</c:v>
                </c:pt>
                <c:pt idx="2049">
                  <c:v>2050</c:v>
                </c:pt>
                <c:pt idx="2050">
                  <c:v>2051</c:v>
                </c:pt>
                <c:pt idx="2051">
                  <c:v>2052</c:v>
                </c:pt>
                <c:pt idx="2052">
                  <c:v>2053</c:v>
                </c:pt>
                <c:pt idx="2053">
                  <c:v>2054</c:v>
                </c:pt>
                <c:pt idx="2054">
                  <c:v>2055</c:v>
                </c:pt>
                <c:pt idx="2055">
                  <c:v>2056</c:v>
                </c:pt>
                <c:pt idx="2056">
                  <c:v>2057</c:v>
                </c:pt>
                <c:pt idx="2057">
                  <c:v>2058</c:v>
                </c:pt>
                <c:pt idx="2058">
                  <c:v>2059</c:v>
                </c:pt>
                <c:pt idx="2059">
                  <c:v>2060</c:v>
                </c:pt>
                <c:pt idx="2060">
                  <c:v>2061</c:v>
                </c:pt>
                <c:pt idx="2061">
                  <c:v>2062</c:v>
                </c:pt>
                <c:pt idx="2062">
                  <c:v>2063</c:v>
                </c:pt>
                <c:pt idx="2063">
                  <c:v>2064</c:v>
                </c:pt>
                <c:pt idx="2064">
                  <c:v>2065</c:v>
                </c:pt>
                <c:pt idx="2065">
                  <c:v>2066</c:v>
                </c:pt>
                <c:pt idx="2066">
                  <c:v>2067</c:v>
                </c:pt>
                <c:pt idx="2067">
                  <c:v>2068</c:v>
                </c:pt>
                <c:pt idx="2068">
                  <c:v>2069</c:v>
                </c:pt>
                <c:pt idx="2069">
                  <c:v>2070</c:v>
                </c:pt>
                <c:pt idx="2070">
                  <c:v>2071</c:v>
                </c:pt>
                <c:pt idx="2071">
                  <c:v>2072</c:v>
                </c:pt>
                <c:pt idx="2072">
                  <c:v>2073</c:v>
                </c:pt>
                <c:pt idx="2073">
                  <c:v>2074</c:v>
                </c:pt>
                <c:pt idx="2074">
                  <c:v>2075</c:v>
                </c:pt>
                <c:pt idx="2075">
                  <c:v>2076</c:v>
                </c:pt>
                <c:pt idx="2076">
                  <c:v>2077</c:v>
                </c:pt>
                <c:pt idx="2077">
                  <c:v>2078</c:v>
                </c:pt>
                <c:pt idx="2078">
                  <c:v>2079</c:v>
                </c:pt>
                <c:pt idx="2079">
                  <c:v>2080</c:v>
                </c:pt>
                <c:pt idx="2080">
                  <c:v>2081</c:v>
                </c:pt>
                <c:pt idx="2081">
                  <c:v>2082</c:v>
                </c:pt>
                <c:pt idx="2082">
                  <c:v>2083</c:v>
                </c:pt>
                <c:pt idx="2083">
                  <c:v>2084</c:v>
                </c:pt>
                <c:pt idx="2084">
                  <c:v>2085</c:v>
                </c:pt>
                <c:pt idx="2085">
                  <c:v>2086</c:v>
                </c:pt>
                <c:pt idx="2086">
                  <c:v>2087</c:v>
                </c:pt>
                <c:pt idx="2087">
                  <c:v>2088</c:v>
                </c:pt>
                <c:pt idx="2088">
                  <c:v>2089</c:v>
                </c:pt>
                <c:pt idx="2089">
                  <c:v>2090</c:v>
                </c:pt>
                <c:pt idx="2090">
                  <c:v>2091</c:v>
                </c:pt>
                <c:pt idx="2091">
                  <c:v>2092</c:v>
                </c:pt>
                <c:pt idx="2092">
                  <c:v>2093</c:v>
                </c:pt>
                <c:pt idx="2093">
                  <c:v>2094</c:v>
                </c:pt>
                <c:pt idx="2094">
                  <c:v>2095</c:v>
                </c:pt>
                <c:pt idx="2095">
                  <c:v>2096</c:v>
                </c:pt>
                <c:pt idx="2096">
                  <c:v>2097</c:v>
                </c:pt>
                <c:pt idx="2097">
                  <c:v>2098</c:v>
                </c:pt>
                <c:pt idx="2098">
                  <c:v>2099</c:v>
                </c:pt>
                <c:pt idx="2099">
                  <c:v>2100</c:v>
                </c:pt>
                <c:pt idx="2100">
                  <c:v>2101</c:v>
                </c:pt>
                <c:pt idx="2101">
                  <c:v>2102</c:v>
                </c:pt>
                <c:pt idx="2102">
                  <c:v>2103</c:v>
                </c:pt>
                <c:pt idx="2103">
                  <c:v>2104</c:v>
                </c:pt>
                <c:pt idx="2104">
                  <c:v>2105</c:v>
                </c:pt>
                <c:pt idx="2105">
                  <c:v>2106</c:v>
                </c:pt>
                <c:pt idx="2106">
                  <c:v>2107</c:v>
                </c:pt>
                <c:pt idx="2107">
                  <c:v>2108</c:v>
                </c:pt>
                <c:pt idx="2108">
                  <c:v>2109</c:v>
                </c:pt>
                <c:pt idx="2109">
                  <c:v>2110</c:v>
                </c:pt>
                <c:pt idx="2110">
                  <c:v>2111</c:v>
                </c:pt>
                <c:pt idx="2111">
                  <c:v>2112</c:v>
                </c:pt>
                <c:pt idx="2112">
                  <c:v>2113</c:v>
                </c:pt>
                <c:pt idx="2113">
                  <c:v>2114</c:v>
                </c:pt>
                <c:pt idx="2114">
                  <c:v>2115</c:v>
                </c:pt>
                <c:pt idx="2115">
                  <c:v>2116</c:v>
                </c:pt>
                <c:pt idx="2116">
                  <c:v>2117</c:v>
                </c:pt>
                <c:pt idx="2117">
                  <c:v>2118</c:v>
                </c:pt>
                <c:pt idx="2118">
                  <c:v>2119</c:v>
                </c:pt>
                <c:pt idx="2119">
                  <c:v>2120</c:v>
                </c:pt>
                <c:pt idx="2120">
                  <c:v>2121</c:v>
                </c:pt>
                <c:pt idx="2121">
                  <c:v>2122</c:v>
                </c:pt>
                <c:pt idx="2122">
                  <c:v>2123</c:v>
                </c:pt>
                <c:pt idx="2123">
                  <c:v>2124</c:v>
                </c:pt>
                <c:pt idx="2124">
                  <c:v>2125</c:v>
                </c:pt>
                <c:pt idx="2125">
                  <c:v>2126</c:v>
                </c:pt>
                <c:pt idx="2126">
                  <c:v>2127</c:v>
                </c:pt>
                <c:pt idx="2127">
                  <c:v>2128</c:v>
                </c:pt>
                <c:pt idx="2128">
                  <c:v>2129</c:v>
                </c:pt>
                <c:pt idx="2129">
                  <c:v>2130</c:v>
                </c:pt>
                <c:pt idx="2130">
                  <c:v>2131</c:v>
                </c:pt>
                <c:pt idx="2131">
                  <c:v>2132</c:v>
                </c:pt>
                <c:pt idx="2132">
                  <c:v>2133</c:v>
                </c:pt>
                <c:pt idx="2133">
                  <c:v>2134</c:v>
                </c:pt>
                <c:pt idx="2134">
                  <c:v>2135</c:v>
                </c:pt>
                <c:pt idx="2135">
                  <c:v>2136</c:v>
                </c:pt>
                <c:pt idx="2136">
                  <c:v>2137</c:v>
                </c:pt>
                <c:pt idx="2137">
                  <c:v>2138</c:v>
                </c:pt>
                <c:pt idx="2138">
                  <c:v>2139</c:v>
                </c:pt>
                <c:pt idx="2139">
                  <c:v>2140</c:v>
                </c:pt>
                <c:pt idx="2140">
                  <c:v>2141</c:v>
                </c:pt>
                <c:pt idx="2141">
                  <c:v>2142</c:v>
                </c:pt>
                <c:pt idx="2142">
                  <c:v>2143</c:v>
                </c:pt>
                <c:pt idx="2143">
                  <c:v>2144</c:v>
                </c:pt>
                <c:pt idx="2144">
                  <c:v>2145</c:v>
                </c:pt>
                <c:pt idx="2145">
                  <c:v>2146</c:v>
                </c:pt>
                <c:pt idx="2146">
                  <c:v>2147</c:v>
                </c:pt>
                <c:pt idx="2147">
                  <c:v>2148</c:v>
                </c:pt>
                <c:pt idx="2148">
                  <c:v>2149</c:v>
                </c:pt>
                <c:pt idx="2149">
                  <c:v>2150</c:v>
                </c:pt>
                <c:pt idx="2150">
                  <c:v>2151</c:v>
                </c:pt>
                <c:pt idx="2151">
                  <c:v>2152</c:v>
                </c:pt>
                <c:pt idx="2152">
                  <c:v>2153</c:v>
                </c:pt>
                <c:pt idx="2153">
                  <c:v>2154</c:v>
                </c:pt>
                <c:pt idx="2154">
                  <c:v>2155</c:v>
                </c:pt>
                <c:pt idx="2155">
                  <c:v>2156</c:v>
                </c:pt>
                <c:pt idx="2156">
                  <c:v>2157</c:v>
                </c:pt>
                <c:pt idx="2157">
                  <c:v>2158</c:v>
                </c:pt>
                <c:pt idx="2158">
                  <c:v>2159</c:v>
                </c:pt>
                <c:pt idx="2159">
                  <c:v>2160</c:v>
                </c:pt>
                <c:pt idx="2160">
                  <c:v>2161</c:v>
                </c:pt>
                <c:pt idx="2161">
                  <c:v>2162</c:v>
                </c:pt>
                <c:pt idx="2162">
                  <c:v>2163</c:v>
                </c:pt>
                <c:pt idx="2163">
                  <c:v>2164</c:v>
                </c:pt>
                <c:pt idx="2164">
                  <c:v>2165</c:v>
                </c:pt>
                <c:pt idx="2165">
                  <c:v>2166</c:v>
                </c:pt>
                <c:pt idx="2166">
                  <c:v>2167</c:v>
                </c:pt>
                <c:pt idx="2167">
                  <c:v>2168</c:v>
                </c:pt>
                <c:pt idx="2168">
                  <c:v>2169</c:v>
                </c:pt>
                <c:pt idx="2169">
                  <c:v>2170</c:v>
                </c:pt>
                <c:pt idx="2170">
                  <c:v>2171</c:v>
                </c:pt>
                <c:pt idx="2171">
                  <c:v>2172</c:v>
                </c:pt>
                <c:pt idx="2172">
                  <c:v>2173</c:v>
                </c:pt>
                <c:pt idx="2173">
                  <c:v>2174</c:v>
                </c:pt>
                <c:pt idx="2174">
                  <c:v>2175</c:v>
                </c:pt>
                <c:pt idx="2175">
                  <c:v>2176</c:v>
                </c:pt>
                <c:pt idx="2176">
                  <c:v>2177</c:v>
                </c:pt>
                <c:pt idx="2177">
                  <c:v>2178</c:v>
                </c:pt>
                <c:pt idx="2178">
                  <c:v>2179</c:v>
                </c:pt>
                <c:pt idx="2179">
                  <c:v>2180</c:v>
                </c:pt>
                <c:pt idx="2180">
                  <c:v>2181</c:v>
                </c:pt>
                <c:pt idx="2181">
                  <c:v>2182</c:v>
                </c:pt>
                <c:pt idx="2182">
                  <c:v>2183</c:v>
                </c:pt>
                <c:pt idx="2183">
                  <c:v>2184</c:v>
                </c:pt>
                <c:pt idx="2184">
                  <c:v>2185</c:v>
                </c:pt>
                <c:pt idx="2185">
                  <c:v>2186</c:v>
                </c:pt>
                <c:pt idx="2186">
                  <c:v>2187</c:v>
                </c:pt>
                <c:pt idx="2187">
                  <c:v>2188</c:v>
                </c:pt>
                <c:pt idx="2188">
                  <c:v>2189</c:v>
                </c:pt>
                <c:pt idx="2189">
                  <c:v>2190</c:v>
                </c:pt>
                <c:pt idx="2190">
                  <c:v>2191</c:v>
                </c:pt>
                <c:pt idx="2191">
                  <c:v>2192</c:v>
                </c:pt>
                <c:pt idx="2192">
                  <c:v>2193</c:v>
                </c:pt>
                <c:pt idx="2193">
                  <c:v>2194</c:v>
                </c:pt>
                <c:pt idx="2194">
                  <c:v>2195</c:v>
                </c:pt>
                <c:pt idx="2195">
                  <c:v>2196</c:v>
                </c:pt>
                <c:pt idx="2196">
                  <c:v>2197</c:v>
                </c:pt>
                <c:pt idx="2197">
                  <c:v>2198</c:v>
                </c:pt>
                <c:pt idx="2198">
                  <c:v>2199</c:v>
                </c:pt>
                <c:pt idx="2199">
                  <c:v>2200</c:v>
                </c:pt>
                <c:pt idx="2200">
                  <c:v>2201</c:v>
                </c:pt>
                <c:pt idx="2201">
                  <c:v>2202</c:v>
                </c:pt>
                <c:pt idx="2202">
                  <c:v>2203</c:v>
                </c:pt>
                <c:pt idx="2203">
                  <c:v>2204</c:v>
                </c:pt>
                <c:pt idx="2204">
                  <c:v>2205</c:v>
                </c:pt>
                <c:pt idx="2205">
                  <c:v>2206</c:v>
                </c:pt>
                <c:pt idx="2206">
                  <c:v>2207</c:v>
                </c:pt>
                <c:pt idx="2207">
                  <c:v>2208</c:v>
                </c:pt>
                <c:pt idx="2208">
                  <c:v>2209</c:v>
                </c:pt>
                <c:pt idx="2209">
                  <c:v>2210</c:v>
                </c:pt>
                <c:pt idx="2210">
                  <c:v>2211</c:v>
                </c:pt>
                <c:pt idx="2211">
                  <c:v>2212</c:v>
                </c:pt>
                <c:pt idx="2212">
                  <c:v>2213</c:v>
                </c:pt>
                <c:pt idx="2213">
                  <c:v>2214</c:v>
                </c:pt>
                <c:pt idx="2214">
                  <c:v>2215</c:v>
                </c:pt>
                <c:pt idx="2215">
                  <c:v>2216</c:v>
                </c:pt>
                <c:pt idx="2216">
                  <c:v>2217</c:v>
                </c:pt>
                <c:pt idx="2217">
                  <c:v>2218</c:v>
                </c:pt>
                <c:pt idx="2218">
                  <c:v>2219</c:v>
                </c:pt>
                <c:pt idx="2219">
                  <c:v>2220</c:v>
                </c:pt>
                <c:pt idx="2220">
                  <c:v>2221</c:v>
                </c:pt>
                <c:pt idx="2221">
                  <c:v>2222</c:v>
                </c:pt>
                <c:pt idx="2222">
                  <c:v>2223</c:v>
                </c:pt>
                <c:pt idx="2223">
                  <c:v>2224</c:v>
                </c:pt>
                <c:pt idx="2224">
                  <c:v>2225</c:v>
                </c:pt>
                <c:pt idx="2225">
                  <c:v>2226</c:v>
                </c:pt>
                <c:pt idx="2226">
                  <c:v>2227</c:v>
                </c:pt>
                <c:pt idx="2227">
                  <c:v>2228</c:v>
                </c:pt>
                <c:pt idx="2228">
                  <c:v>2229</c:v>
                </c:pt>
                <c:pt idx="2229">
                  <c:v>2230</c:v>
                </c:pt>
                <c:pt idx="2230">
                  <c:v>2231</c:v>
                </c:pt>
                <c:pt idx="2231">
                  <c:v>2232</c:v>
                </c:pt>
                <c:pt idx="2232">
                  <c:v>2233</c:v>
                </c:pt>
                <c:pt idx="2233">
                  <c:v>2234</c:v>
                </c:pt>
                <c:pt idx="2234">
                  <c:v>2235</c:v>
                </c:pt>
                <c:pt idx="2235">
                  <c:v>2236</c:v>
                </c:pt>
                <c:pt idx="2236">
                  <c:v>2237</c:v>
                </c:pt>
                <c:pt idx="2237">
                  <c:v>2238</c:v>
                </c:pt>
                <c:pt idx="2238">
                  <c:v>2239</c:v>
                </c:pt>
                <c:pt idx="2239">
                  <c:v>2240</c:v>
                </c:pt>
                <c:pt idx="2240">
                  <c:v>2241</c:v>
                </c:pt>
                <c:pt idx="2241">
                  <c:v>2242</c:v>
                </c:pt>
                <c:pt idx="2242">
                  <c:v>2243</c:v>
                </c:pt>
                <c:pt idx="2243">
                  <c:v>2244</c:v>
                </c:pt>
                <c:pt idx="2244">
                  <c:v>2245</c:v>
                </c:pt>
                <c:pt idx="2245">
                  <c:v>2246</c:v>
                </c:pt>
                <c:pt idx="2246">
                  <c:v>2247</c:v>
                </c:pt>
                <c:pt idx="2247">
                  <c:v>2248</c:v>
                </c:pt>
                <c:pt idx="2248">
                  <c:v>2249</c:v>
                </c:pt>
                <c:pt idx="2249">
                  <c:v>2250</c:v>
                </c:pt>
                <c:pt idx="2250">
                  <c:v>2251</c:v>
                </c:pt>
                <c:pt idx="2251">
                  <c:v>2252</c:v>
                </c:pt>
                <c:pt idx="2252">
                  <c:v>2253</c:v>
                </c:pt>
                <c:pt idx="2253">
                  <c:v>2254</c:v>
                </c:pt>
                <c:pt idx="2254">
                  <c:v>2255</c:v>
                </c:pt>
                <c:pt idx="2255">
                  <c:v>2256</c:v>
                </c:pt>
                <c:pt idx="2256">
                  <c:v>2257</c:v>
                </c:pt>
                <c:pt idx="2257">
                  <c:v>2258</c:v>
                </c:pt>
                <c:pt idx="2258">
                  <c:v>2259</c:v>
                </c:pt>
                <c:pt idx="2259">
                  <c:v>2260</c:v>
                </c:pt>
                <c:pt idx="2260">
                  <c:v>2261</c:v>
                </c:pt>
                <c:pt idx="2261">
                  <c:v>2262</c:v>
                </c:pt>
                <c:pt idx="2262">
                  <c:v>2263</c:v>
                </c:pt>
                <c:pt idx="2263">
                  <c:v>2264</c:v>
                </c:pt>
                <c:pt idx="2264">
                  <c:v>2265</c:v>
                </c:pt>
                <c:pt idx="2265">
                  <c:v>2266</c:v>
                </c:pt>
                <c:pt idx="2266">
                  <c:v>2267</c:v>
                </c:pt>
                <c:pt idx="2267">
                  <c:v>2268</c:v>
                </c:pt>
                <c:pt idx="2268">
                  <c:v>2269</c:v>
                </c:pt>
                <c:pt idx="2269">
                  <c:v>2270</c:v>
                </c:pt>
                <c:pt idx="2270">
                  <c:v>2271</c:v>
                </c:pt>
                <c:pt idx="2271">
                  <c:v>2272</c:v>
                </c:pt>
                <c:pt idx="2272">
                  <c:v>2273</c:v>
                </c:pt>
                <c:pt idx="2273">
                  <c:v>2274</c:v>
                </c:pt>
                <c:pt idx="2274">
                  <c:v>2275</c:v>
                </c:pt>
                <c:pt idx="2275">
                  <c:v>2276</c:v>
                </c:pt>
                <c:pt idx="2276">
                  <c:v>2277</c:v>
                </c:pt>
                <c:pt idx="2277">
                  <c:v>2278</c:v>
                </c:pt>
                <c:pt idx="2278">
                  <c:v>2279</c:v>
                </c:pt>
                <c:pt idx="2279">
                  <c:v>2280</c:v>
                </c:pt>
                <c:pt idx="2280">
                  <c:v>2281</c:v>
                </c:pt>
                <c:pt idx="2281">
                  <c:v>2282</c:v>
                </c:pt>
                <c:pt idx="2282">
                  <c:v>2283</c:v>
                </c:pt>
                <c:pt idx="2283">
                  <c:v>2284</c:v>
                </c:pt>
                <c:pt idx="2284">
                  <c:v>2285</c:v>
                </c:pt>
                <c:pt idx="2285">
                  <c:v>2286</c:v>
                </c:pt>
                <c:pt idx="2286">
                  <c:v>2287</c:v>
                </c:pt>
                <c:pt idx="2287">
                  <c:v>2288</c:v>
                </c:pt>
                <c:pt idx="2288">
                  <c:v>2289</c:v>
                </c:pt>
                <c:pt idx="2289">
                  <c:v>2290</c:v>
                </c:pt>
                <c:pt idx="2290">
                  <c:v>2291</c:v>
                </c:pt>
                <c:pt idx="2291">
                  <c:v>2292</c:v>
                </c:pt>
                <c:pt idx="2292">
                  <c:v>2293</c:v>
                </c:pt>
                <c:pt idx="2293">
                  <c:v>2294</c:v>
                </c:pt>
                <c:pt idx="2294">
                  <c:v>2295</c:v>
                </c:pt>
                <c:pt idx="2295">
                  <c:v>2296</c:v>
                </c:pt>
                <c:pt idx="2296">
                  <c:v>2297</c:v>
                </c:pt>
                <c:pt idx="2297">
                  <c:v>2298</c:v>
                </c:pt>
                <c:pt idx="2298">
                  <c:v>2299</c:v>
                </c:pt>
                <c:pt idx="2299">
                  <c:v>2300</c:v>
                </c:pt>
                <c:pt idx="2300">
                  <c:v>2301</c:v>
                </c:pt>
                <c:pt idx="2301">
                  <c:v>2302</c:v>
                </c:pt>
                <c:pt idx="2302">
                  <c:v>2303</c:v>
                </c:pt>
                <c:pt idx="2303">
                  <c:v>2304</c:v>
                </c:pt>
                <c:pt idx="2304">
                  <c:v>2305</c:v>
                </c:pt>
                <c:pt idx="2305">
                  <c:v>2306</c:v>
                </c:pt>
                <c:pt idx="2306">
                  <c:v>2307</c:v>
                </c:pt>
                <c:pt idx="2307">
                  <c:v>2308</c:v>
                </c:pt>
                <c:pt idx="2308">
                  <c:v>2309</c:v>
                </c:pt>
                <c:pt idx="2309">
                  <c:v>2310</c:v>
                </c:pt>
                <c:pt idx="2310">
                  <c:v>2311</c:v>
                </c:pt>
                <c:pt idx="2311">
                  <c:v>2312</c:v>
                </c:pt>
                <c:pt idx="2312">
                  <c:v>2313</c:v>
                </c:pt>
                <c:pt idx="2313">
                  <c:v>2314</c:v>
                </c:pt>
                <c:pt idx="2314">
                  <c:v>2315</c:v>
                </c:pt>
                <c:pt idx="2315">
                  <c:v>2316</c:v>
                </c:pt>
                <c:pt idx="2316">
                  <c:v>2317</c:v>
                </c:pt>
                <c:pt idx="2317">
                  <c:v>2318</c:v>
                </c:pt>
                <c:pt idx="2318">
                  <c:v>2319</c:v>
                </c:pt>
                <c:pt idx="2319">
                  <c:v>2320</c:v>
                </c:pt>
                <c:pt idx="2320">
                  <c:v>2321</c:v>
                </c:pt>
                <c:pt idx="2321">
                  <c:v>2322</c:v>
                </c:pt>
                <c:pt idx="2322">
                  <c:v>2323</c:v>
                </c:pt>
                <c:pt idx="2323">
                  <c:v>2324</c:v>
                </c:pt>
                <c:pt idx="2324">
                  <c:v>2325</c:v>
                </c:pt>
                <c:pt idx="2325">
                  <c:v>2326</c:v>
                </c:pt>
                <c:pt idx="2326">
                  <c:v>2327</c:v>
                </c:pt>
                <c:pt idx="2327">
                  <c:v>2328</c:v>
                </c:pt>
                <c:pt idx="2328">
                  <c:v>2329</c:v>
                </c:pt>
                <c:pt idx="2329">
                  <c:v>2330</c:v>
                </c:pt>
                <c:pt idx="2330">
                  <c:v>2331</c:v>
                </c:pt>
                <c:pt idx="2331">
                  <c:v>2332</c:v>
                </c:pt>
                <c:pt idx="2332">
                  <c:v>2333</c:v>
                </c:pt>
                <c:pt idx="2333">
                  <c:v>2334</c:v>
                </c:pt>
                <c:pt idx="2334">
                  <c:v>2335</c:v>
                </c:pt>
                <c:pt idx="2335">
                  <c:v>2336</c:v>
                </c:pt>
                <c:pt idx="2336">
                  <c:v>2337</c:v>
                </c:pt>
                <c:pt idx="2337">
                  <c:v>2338</c:v>
                </c:pt>
                <c:pt idx="2338">
                  <c:v>2339</c:v>
                </c:pt>
                <c:pt idx="2339">
                  <c:v>2340</c:v>
                </c:pt>
                <c:pt idx="2340">
                  <c:v>2341</c:v>
                </c:pt>
                <c:pt idx="2341">
                  <c:v>2342</c:v>
                </c:pt>
                <c:pt idx="2342">
                  <c:v>2343</c:v>
                </c:pt>
                <c:pt idx="2343">
                  <c:v>2344</c:v>
                </c:pt>
                <c:pt idx="2344">
                  <c:v>2345</c:v>
                </c:pt>
                <c:pt idx="2345">
                  <c:v>2346</c:v>
                </c:pt>
                <c:pt idx="2346">
                  <c:v>2347</c:v>
                </c:pt>
                <c:pt idx="2347">
                  <c:v>2348</c:v>
                </c:pt>
                <c:pt idx="2348">
                  <c:v>2349</c:v>
                </c:pt>
                <c:pt idx="2349">
                  <c:v>2350</c:v>
                </c:pt>
                <c:pt idx="2350">
                  <c:v>2351</c:v>
                </c:pt>
                <c:pt idx="2351">
                  <c:v>2352</c:v>
                </c:pt>
                <c:pt idx="2352">
                  <c:v>2353</c:v>
                </c:pt>
                <c:pt idx="2353">
                  <c:v>2354</c:v>
                </c:pt>
                <c:pt idx="2354">
                  <c:v>2355</c:v>
                </c:pt>
                <c:pt idx="2355">
                  <c:v>2356</c:v>
                </c:pt>
                <c:pt idx="2356">
                  <c:v>2357</c:v>
                </c:pt>
                <c:pt idx="2357">
                  <c:v>2358</c:v>
                </c:pt>
                <c:pt idx="2358">
                  <c:v>2359</c:v>
                </c:pt>
                <c:pt idx="2359">
                  <c:v>2360</c:v>
                </c:pt>
                <c:pt idx="2360">
                  <c:v>2361</c:v>
                </c:pt>
                <c:pt idx="2361">
                  <c:v>2362</c:v>
                </c:pt>
                <c:pt idx="2362">
                  <c:v>2363</c:v>
                </c:pt>
                <c:pt idx="2363">
                  <c:v>2364</c:v>
                </c:pt>
                <c:pt idx="2364">
                  <c:v>2365</c:v>
                </c:pt>
                <c:pt idx="2365">
                  <c:v>2366</c:v>
                </c:pt>
                <c:pt idx="2366">
                  <c:v>2367</c:v>
                </c:pt>
                <c:pt idx="2367">
                  <c:v>2368</c:v>
                </c:pt>
                <c:pt idx="2368">
                  <c:v>2369</c:v>
                </c:pt>
                <c:pt idx="2369">
                  <c:v>2370</c:v>
                </c:pt>
                <c:pt idx="2370">
                  <c:v>2371</c:v>
                </c:pt>
                <c:pt idx="2371">
                  <c:v>2372</c:v>
                </c:pt>
                <c:pt idx="2372">
                  <c:v>2373</c:v>
                </c:pt>
                <c:pt idx="2373">
                  <c:v>2374</c:v>
                </c:pt>
                <c:pt idx="2374">
                  <c:v>2375</c:v>
                </c:pt>
                <c:pt idx="2375">
                  <c:v>2376</c:v>
                </c:pt>
                <c:pt idx="2376">
                  <c:v>2377</c:v>
                </c:pt>
                <c:pt idx="2377">
                  <c:v>2378</c:v>
                </c:pt>
                <c:pt idx="2378">
                  <c:v>2379</c:v>
                </c:pt>
                <c:pt idx="2379">
                  <c:v>2380</c:v>
                </c:pt>
                <c:pt idx="2380">
                  <c:v>2381</c:v>
                </c:pt>
                <c:pt idx="2381">
                  <c:v>2382</c:v>
                </c:pt>
                <c:pt idx="2382">
                  <c:v>2383</c:v>
                </c:pt>
                <c:pt idx="2383">
                  <c:v>2384</c:v>
                </c:pt>
                <c:pt idx="2384">
                  <c:v>2385</c:v>
                </c:pt>
                <c:pt idx="2385">
                  <c:v>2386</c:v>
                </c:pt>
                <c:pt idx="2386">
                  <c:v>2387</c:v>
                </c:pt>
                <c:pt idx="2387">
                  <c:v>2388</c:v>
                </c:pt>
                <c:pt idx="2388">
                  <c:v>2389</c:v>
                </c:pt>
                <c:pt idx="2389">
                  <c:v>2390</c:v>
                </c:pt>
                <c:pt idx="2390">
                  <c:v>2391</c:v>
                </c:pt>
                <c:pt idx="2391">
                  <c:v>2392</c:v>
                </c:pt>
                <c:pt idx="2392">
                  <c:v>2393</c:v>
                </c:pt>
                <c:pt idx="2393">
                  <c:v>2394</c:v>
                </c:pt>
                <c:pt idx="2394">
                  <c:v>2395</c:v>
                </c:pt>
                <c:pt idx="2395">
                  <c:v>2396</c:v>
                </c:pt>
                <c:pt idx="2396">
                  <c:v>2397</c:v>
                </c:pt>
                <c:pt idx="2397">
                  <c:v>2398</c:v>
                </c:pt>
                <c:pt idx="2398">
                  <c:v>2399</c:v>
                </c:pt>
                <c:pt idx="2399">
                  <c:v>2400</c:v>
                </c:pt>
                <c:pt idx="2400">
                  <c:v>2401</c:v>
                </c:pt>
                <c:pt idx="2401">
                  <c:v>2402</c:v>
                </c:pt>
                <c:pt idx="2402">
                  <c:v>2403</c:v>
                </c:pt>
                <c:pt idx="2403">
                  <c:v>2404</c:v>
                </c:pt>
                <c:pt idx="2404">
                  <c:v>2405</c:v>
                </c:pt>
                <c:pt idx="2405">
                  <c:v>2406</c:v>
                </c:pt>
                <c:pt idx="2406">
                  <c:v>2407</c:v>
                </c:pt>
                <c:pt idx="2407">
                  <c:v>2408</c:v>
                </c:pt>
                <c:pt idx="2408">
                  <c:v>2409</c:v>
                </c:pt>
                <c:pt idx="2409">
                  <c:v>2410</c:v>
                </c:pt>
                <c:pt idx="2410">
                  <c:v>2411</c:v>
                </c:pt>
                <c:pt idx="2411">
                  <c:v>2412</c:v>
                </c:pt>
                <c:pt idx="2412">
                  <c:v>2413</c:v>
                </c:pt>
                <c:pt idx="2413">
                  <c:v>2414</c:v>
                </c:pt>
                <c:pt idx="2414">
                  <c:v>2415</c:v>
                </c:pt>
                <c:pt idx="2415">
                  <c:v>2416</c:v>
                </c:pt>
                <c:pt idx="2416">
                  <c:v>2417</c:v>
                </c:pt>
                <c:pt idx="2417">
                  <c:v>2418</c:v>
                </c:pt>
                <c:pt idx="2418">
                  <c:v>2419</c:v>
                </c:pt>
                <c:pt idx="2419">
                  <c:v>2420</c:v>
                </c:pt>
                <c:pt idx="2420">
                  <c:v>2421</c:v>
                </c:pt>
                <c:pt idx="2421">
                  <c:v>2422</c:v>
                </c:pt>
                <c:pt idx="2422">
                  <c:v>2423</c:v>
                </c:pt>
                <c:pt idx="2423">
                  <c:v>2424</c:v>
                </c:pt>
                <c:pt idx="2424">
                  <c:v>2425</c:v>
                </c:pt>
                <c:pt idx="2425">
                  <c:v>2426</c:v>
                </c:pt>
                <c:pt idx="2426">
                  <c:v>2427</c:v>
                </c:pt>
                <c:pt idx="2427">
                  <c:v>2428</c:v>
                </c:pt>
                <c:pt idx="2428">
                  <c:v>2429</c:v>
                </c:pt>
                <c:pt idx="2429">
                  <c:v>2430</c:v>
                </c:pt>
                <c:pt idx="2430">
                  <c:v>2431</c:v>
                </c:pt>
                <c:pt idx="2431">
                  <c:v>2432</c:v>
                </c:pt>
                <c:pt idx="2432">
                  <c:v>2433</c:v>
                </c:pt>
                <c:pt idx="2433">
                  <c:v>2434</c:v>
                </c:pt>
                <c:pt idx="2434">
                  <c:v>2435</c:v>
                </c:pt>
                <c:pt idx="2435">
                  <c:v>2436</c:v>
                </c:pt>
                <c:pt idx="2436">
                  <c:v>2437</c:v>
                </c:pt>
                <c:pt idx="2437">
                  <c:v>2438</c:v>
                </c:pt>
                <c:pt idx="2438">
                  <c:v>2439</c:v>
                </c:pt>
                <c:pt idx="2439">
                  <c:v>2440</c:v>
                </c:pt>
                <c:pt idx="2440">
                  <c:v>2441</c:v>
                </c:pt>
                <c:pt idx="2441">
                  <c:v>2442</c:v>
                </c:pt>
                <c:pt idx="2442">
                  <c:v>2443</c:v>
                </c:pt>
                <c:pt idx="2443">
                  <c:v>2444</c:v>
                </c:pt>
                <c:pt idx="2444">
                  <c:v>2445</c:v>
                </c:pt>
                <c:pt idx="2445">
                  <c:v>2446</c:v>
                </c:pt>
                <c:pt idx="2446">
                  <c:v>2447</c:v>
                </c:pt>
                <c:pt idx="2447">
                  <c:v>2448</c:v>
                </c:pt>
                <c:pt idx="2448">
                  <c:v>2449</c:v>
                </c:pt>
                <c:pt idx="2449">
                  <c:v>2450</c:v>
                </c:pt>
                <c:pt idx="2450">
                  <c:v>2451</c:v>
                </c:pt>
                <c:pt idx="2451">
                  <c:v>2452</c:v>
                </c:pt>
                <c:pt idx="2452">
                  <c:v>2453</c:v>
                </c:pt>
                <c:pt idx="2453">
                  <c:v>2454</c:v>
                </c:pt>
                <c:pt idx="2454">
                  <c:v>2455</c:v>
                </c:pt>
                <c:pt idx="2455">
                  <c:v>2456</c:v>
                </c:pt>
                <c:pt idx="2456">
                  <c:v>2457</c:v>
                </c:pt>
                <c:pt idx="2457">
                  <c:v>2458</c:v>
                </c:pt>
                <c:pt idx="2458">
                  <c:v>2459</c:v>
                </c:pt>
                <c:pt idx="2459">
                  <c:v>2460</c:v>
                </c:pt>
                <c:pt idx="2460">
                  <c:v>2461</c:v>
                </c:pt>
                <c:pt idx="2461">
                  <c:v>2462</c:v>
                </c:pt>
                <c:pt idx="2462">
                  <c:v>2463</c:v>
                </c:pt>
                <c:pt idx="2463">
                  <c:v>2464</c:v>
                </c:pt>
                <c:pt idx="2464">
                  <c:v>2465</c:v>
                </c:pt>
                <c:pt idx="2465">
                  <c:v>2466</c:v>
                </c:pt>
                <c:pt idx="2466">
                  <c:v>2467</c:v>
                </c:pt>
                <c:pt idx="2467">
                  <c:v>2468</c:v>
                </c:pt>
                <c:pt idx="2468">
                  <c:v>2469</c:v>
                </c:pt>
                <c:pt idx="2469">
                  <c:v>2470</c:v>
                </c:pt>
                <c:pt idx="2470">
                  <c:v>2471</c:v>
                </c:pt>
                <c:pt idx="2471">
                  <c:v>2472</c:v>
                </c:pt>
                <c:pt idx="2472">
                  <c:v>2473</c:v>
                </c:pt>
                <c:pt idx="2473">
                  <c:v>2474</c:v>
                </c:pt>
                <c:pt idx="2474">
                  <c:v>2475</c:v>
                </c:pt>
                <c:pt idx="2475">
                  <c:v>2476</c:v>
                </c:pt>
                <c:pt idx="2476">
                  <c:v>2477</c:v>
                </c:pt>
                <c:pt idx="2477">
                  <c:v>2478</c:v>
                </c:pt>
                <c:pt idx="2478">
                  <c:v>2479</c:v>
                </c:pt>
                <c:pt idx="2479">
                  <c:v>2480</c:v>
                </c:pt>
                <c:pt idx="2480">
                  <c:v>2481</c:v>
                </c:pt>
                <c:pt idx="2481">
                  <c:v>2482</c:v>
                </c:pt>
                <c:pt idx="2482">
                  <c:v>2483</c:v>
                </c:pt>
                <c:pt idx="2483">
                  <c:v>2484</c:v>
                </c:pt>
                <c:pt idx="2484">
                  <c:v>2485</c:v>
                </c:pt>
                <c:pt idx="2485">
                  <c:v>2486</c:v>
                </c:pt>
                <c:pt idx="2486">
                  <c:v>2487</c:v>
                </c:pt>
                <c:pt idx="2487">
                  <c:v>2488</c:v>
                </c:pt>
                <c:pt idx="2488">
                  <c:v>2489</c:v>
                </c:pt>
                <c:pt idx="2489">
                  <c:v>2490</c:v>
                </c:pt>
                <c:pt idx="2490">
                  <c:v>2491</c:v>
                </c:pt>
                <c:pt idx="2491">
                  <c:v>2492</c:v>
                </c:pt>
                <c:pt idx="2492">
                  <c:v>2493</c:v>
                </c:pt>
                <c:pt idx="2493">
                  <c:v>2494</c:v>
                </c:pt>
                <c:pt idx="2494">
                  <c:v>2495</c:v>
                </c:pt>
                <c:pt idx="2495">
                  <c:v>2496</c:v>
                </c:pt>
                <c:pt idx="2496">
                  <c:v>2497</c:v>
                </c:pt>
                <c:pt idx="2497">
                  <c:v>2498</c:v>
                </c:pt>
                <c:pt idx="2498">
                  <c:v>2499</c:v>
                </c:pt>
                <c:pt idx="2499">
                  <c:v>2500</c:v>
                </c:pt>
                <c:pt idx="2500">
                  <c:v>2501</c:v>
                </c:pt>
                <c:pt idx="2501">
                  <c:v>2502</c:v>
                </c:pt>
                <c:pt idx="2502">
                  <c:v>2503</c:v>
                </c:pt>
                <c:pt idx="2503">
                  <c:v>2504</c:v>
                </c:pt>
                <c:pt idx="2504">
                  <c:v>2505</c:v>
                </c:pt>
                <c:pt idx="2505">
                  <c:v>2506</c:v>
                </c:pt>
                <c:pt idx="2506">
                  <c:v>2507</c:v>
                </c:pt>
                <c:pt idx="2507">
                  <c:v>2508</c:v>
                </c:pt>
                <c:pt idx="2508">
                  <c:v>2509</c:v>
                </c:pt>
                <c:pt idx="2509">
                  <c:v>2510</c:v>
                </c:pt>
                <c:pt idx="2510">
                  <c:v>2511</c:v>
                </c:pt>
                <c:pt idx="2511">
                  <c:v>2512</c:v>
                </c:pt>
                <c:pt idx="2512">
                  <c:v>2513</c:v>
                </c:pt>
                <c:pt idx="2513">
                  <c:v>2514</c:v>
                </c:pt>
                <c:pt idx="2514">
                  <c:v>2515</c:v>
                </c:pt>
                <c:pt idx="2515">
                  <c:v>2516</c:v>
                </c:pt>
                <c:pt idx="2516">
                  <c:v>2517</c:v>
                </c:pt>
                <c:pt idx="2517">
                  <c:v>2518</c:v>
                </c:pt>
                <c:pt idx="2518">
                  <c:v>2519</c:v>
                </c:pt>
                <c:pt idx="2519">
                  <c:v>2520</c:v>
                </c:pt>
                <c:pt idx="2520">
                  <c:v>2521</c:v>
                </c:pt>
                <c:pt idx="2521">
                  <c:v>2522</c:v>
                </c:pt>
                <c:pt idx="2522">
                  <c:v>2523</c:v>
                </c:pt>
                <c:pt idx="2523">
                  <c:v>2524</c:v>
                </c:pt>
                <c:pt idx="2524">
                  <c:v>2525</c:v>
                </c:pt>
                <c:pt idx="2525">
                  <c:v>2526</c:v>
                </c:pt>
                <c:pt idx="2526">
                  <c:v>2527</c:v>
                </c:pt>
                <c:pt idx="2527">
                  <c:v>2528</c:v>
                </c:pt>
                <c:pt idx="2528">
                  <c:v>2529</c:v>
                </c:pt>
                <c:pt idx="2529">
                  <c:v>2530</c:v>
                </c:pt>
                <c:pt idx="2530">
                  <c:v>2531</c:v>
                </c:pt>
                <c:pt idx="2531">
                  <c:v>2532</c:v>
                </c:pt>
                <c:pt idx="2532">
                  <c:v>2533</c:v>
                </c:pt>
                <c:pt idx="2533">
                  <c:v>2534</c:v>
                </c:pt>
                <c:pt idx="2534">
                  <c:v>2535</c:v>
                </c:pt>
                <c:pt idx="2535">
                  <c:v>2536</c:v>
                </c:pt>
                <c:pt idx="2536">
                  <c:v>2537</c:v>
                </c:pt>
                <c:pt idx="2537">
                  <c:v>2538</c:v>
                </c:pt>
                <c:pt idx="2538">
                  <c:v>2539</c:v>
                </c:pt>
                <c:pt idx="2539">
                  <c:v>2540</c:v>
                </c:pt>
                <c:pt idx="2540">
                  <c:v>2541</c:v>
                </c:pt>
                <c:pt idx="2541">
                  <c:v>2542</c:v>
                </c:pt>
                <c:pt idx="2542">
                  <c:v>2543</c:v>
                </c:pt>
                <c:pt idx="2543">
                  <c:v>2544</c:v>
                </c:pt>
                <c:pt idx="2544">
                  <c:v>2545</c:v>
                </c:pt>
                <c:pt idx="2545">
                  <c:v>2546</c:v>
                </c:pt>
                <c:pt idx="2546">
                  <c:v>2547</c:v>
                </c:pt>
                <c:pt idx="2547">
                  <c:v>2548</c:v>
                </c:pt>
                <c:pt idx="2548">
                  <c:v>2549</c:v>
                </c:pt>
                <c:pt idx="2549">
                  <c:v>2550</c:v>
                </c:pt>
                <c:pt idx="2550">
                  <c:v>2551</c:v>
                </c:pt>
                <c:pt idx="2551">
                  <c:v>2552</c:v>
                </c:pt>
                <c:pt idx="2552">
                  <c:v>2553</c:v>
                </c:pt>
                <c:pt idx="2553">
                  <c:v>2554</c:v>
                </c:pt>
                <c:pt idx="2554">
                  <c:v>2555</c:v>
                </c:pt>
                <c:pt idx="2555">
                  <c:v>2556</c:v>
                </c:pt>
                <c:pt idx="2556">
                  <c:v>2557</c:v>
                </c:pt>
                <c:pt idx="2557">
                  <c:v>2558</c:v>
                </c:pt>
                <c:pt idx="2558">
                  <c:v>2559</c:v>
                </c:pt>
                <c:pt idx="2559">
                  <c:v>2560</c:v>
                </c:pt>
                <c:pt idx="2560">
                  <c:v>2561</c:v>
                </c:pt>
                <c:pt idx="2561">
                  <c:v>2562</c:v>
                </c:pt>
                <c:pt idx="2562">
                  <c:v>2563</c:v>
                </c:pt>
                <c:pt idx="2563">
                  <c:v>2564</c:v>
                </c:pt>
                <c:pt idx="2564">
                  <c:v>2565</c:v>
                </c:pt>
                <c:pt idx="2565">
                  <c:v>2566</c:v>
                </c:pt>
                <c:pt idx="2566">
                  <c:v>2567</c:v>
                </c:pt>
                <c:pt idx="2567">
                  <c:v>2568</c:v>
                </c:pt>
                <c:pt idx="2568">
                  <c:v>2569</c:v>
                </c:pt>
                <c:pt idx="2569">
                  <c:v>2570</c:v>
                </c:pt>
                <c:pt idx="2570">
                  <c:v>2571</c:v>
                </c:pt>
                <c:pt idx="2571">
                  <c:v>2572</c:v>
                </c:pt>
                <c:pt idx="2572">
                  <c:v>2573</c:v>
                </c:pt>
                <c:pt idx="2573">
                  <c:v>2574</c:v>
                </c:pt>
                <c:pt idx="2574">
                  <c:v>2575</c:v>
                </c:pt>
                <c:pt idx="2575">
                  <c:v>2576</c:v>
                </c:pt>
                <c:pt idx="2576">
                  <c:v>2577</c:v>
                </c:pt>
                <c:pt idx="2577">
                  <c:v>2578</c:v>
                </c:pt>
                <c:pt idx="2578">
                  <c:v>2579</c:v>
                </c:pt>
                <c:pt idx="2579">
                  <c:v>2580</c:v>
                </c:pt>
                <c:pt idx="2580">
                  <c:v>2581</c:v>
                </c:pt>
                <c:pt idx="2581">
                  <c:v>2582</c:v>
                </c:pt>
                <c:pt idx="2582">
                  <c:v>2583</c:v>
                </c:pt>
                <c:pt idx="2583">
                  <c:v>2584</c:v>
                </c:pt>
                <c:pt idx="2584">
                  <c:v>2585</c:v>
                </c:pt>
                <c:pt idx="2585">
                  <c:v>2586</c:v>
                </c:pt>
                <c:pt idx="2586">
                  <c:v>2587</c:v>
                </c:pt>
                <c:pt idx="2587">
                  <c:v>2588</c:v>
                </c:pt>
                <c:pt idx="2588">
                  <c:v>2589</c:v>
                </c:pt>
                <c:pt idx="2589">
                  <c:v>2590</c:v>
                </c:pt>
                <c:pt idx="2590">
                  <c:v>2591</c:v>
                </c:pt>
                <c:pt idx="2591">
                  <c:v>2592</c:v>
                </c:pt>
                <c:pt idx="2592">
                  <c:v>2593</c:v>
                </c:pt>
                <c:pt idx="2593">
                  <c:v>2594</c:v>
                </c:pt>
                <c:pt idx="2594">
                  <c:v>2595</c:v>
                </c:pt>
                <c:pt idx="2595">
                  <c:v>2596</c:v>
                </c:pt>
                <c:pt idx="2596">
                  <c:v>2597</c:v>
                </c:pt>
                <c:pt idx="2597">
                  <c:v>2598</c:v>
                </c:pt>
                <c:pt idx="2598">
                  <c:v>2599</c:v>
                </c:pt>
                <c:pt idx="2599">
                  <c:v>2600</c:v>
                </c:pt>
                <c:pt idx="2600">
                  <c:v>2601</c:v>
                </c:pt>
                <c:pt idx="2601">
                  <c:v>2602</c:v>
                </c:pt>
                <c:pt idx="2602">
                  <c:v>2603</c:v>
                </c:pt>
                <c:pt idx="2603">
                  <c:v>2604</c:v>
                </c:pt>
                <c:pt idx="2604">
                  <c:v>2605</c:v>
                </c:pt>
                <c:pt idx="2605">
                  <c:v>2606</c:v>
                </c:pt>
                <c:pt idx="2606">
                  <c:v>2607</c:v>
                </c:pt>
                <c:pt idx="2607">
                  <c:v>2608</c:v>
                </c:pt>
                <c:pt idx="2608">
                  <c:v>2609</c:v>
                </c:pt>
                <c:pt idx="2609">
                  <c:v>2610</c:v>
                </c:pt>
                <c:pt idx="2610">
                  <c:v>2611</c:v>
                </c:pt>
                <c:pt idx="2611">
                  <c:v>2612</c:v>
                </c:pt>
                <c:pt idx="2612">
                  <c:v>2613</c:v>
                </c:pt>
                <c:pt idx="2613">
                  <c:v>2614</c:v>
                </c:pt>
                <c:pt idx="2614">
                  <c:v>2615</c:v>
                </c:pt>
                <c:pt idx="2615">
                  <c:v>2616</c:v>
                </c:pt>
                <c:pt idx="2616">
                  <c:v>2617</c:v>
                </c:pt>
                <c:pt idx="2617">
                  <c:v>2618</c:v>
                </c:pt>
                <c:pt idx="2618">
                  <c:v>2619</c:v>
                </c:pt>
                <c:pt idx="2619">
                  <c:v>2620</c:v>
                </c:pt>
                <c:pt idx="2620">
                  <c:v>2621</c:v>
                </c:pt>
                <c:pt idx="2621">
                  <c:v>2622</c:v>
                </c:pt>
                <c:pt idx="2622">
                  <c:v>2623</c:v>
                </c:pt>
                <c:pt idx="2623">
                  <c:v>2624</c:v>
                </c:pt>
                <c:pt idx="2624">
                  <c:v>2625</c:v>
                </c:pt>
                <c:pt idx="2625">
                  <c:v>2626</c:v>
                </c:pt>
                <c:pt idx="2626">
                  <c:v>2627</c:v>
                </c:pt>
                <c:pt idx="2627">
                  <c:v>2628</c:v>
                </c:pt>
                <c:pt idx="2628">
                  <c:v>2629</c:v>
                </c:pt>
                <c:pt idx="2629">
                  <c:v>2630</c:v>
                </c:pt>
                <c:pt idx="2630">
                  <c:v>2631</c:v>
                </c:pt>
                <c:pt idx="2631">
                  <c:v>2632</c:v>
                </c:pt>
                <c:pt idx="2632">
                  <c:v>2633</c:v>
                </c:pt>
                <c:pt idx="2633">
                  <c:v>2634</c:v>
                </c:pt>
                <c:pt idx="2634">
                  <c:v>2635</c:v>
                </c:pt>
                <c:pt idx="2635">
                  <c:v>2636</c:v>
                </c:pt>
                <c:pt idx="2636">
                  <c:v>2637</c:v>
                </c:pt>
                <c:pt idx="2637">
                  <c:v>2638</c:v>
                </c:pt>
                <c:pt idx="2638">
                  <c:v>2639</c:v>
                </c:pt>
                <c:pt idx="2639">
                  <c:v>2640</c:v>
                </c:pt>
                <c:pt idx="2640">
                  <c:v>2641</c:v>
                </c:pt>
                <c:pt idx="2641">
                  <c:v>2642</c:v>
                </c:pt>
                <c:pt idx="2642">
                  <c:v>2643</c:v>
                </c:pt>
                <c:pt idx="2643">
                  <c:v>2644</c:v>
                </c:pt>
                <c:pt idx="2644">
                  <c:v>2645</c:v>
                </c:pt>
                <c:pt idx="2645">
                  <c:v>2646</c:v>
                </c:pt>
                <c:pt idx="2646">
                  <c:v>2647</c:v>
                </c:pt>
                <c:pt idx="2647">
                  <c:v>2648</c:v>
                </c:pt>
                <c:pt idx="2648">
                  <c:v>2649</c:v>
                </c:pt>
                <c:pt idx="2649">
                  <c:v>2650</c:v>
                </c:pt>
                <c:pt idx="2650">
                  <c:v>2651</c:v>
                </c:pt>
                <c:pt idx="2651">
                  <c:v>2652</c:v>
                </c:pt>
                <c:pt idx="2652">
                  <c:v>2653</c:v>
                </c:pt>
                <c:pt idx="2653">
                  <c:v>2654</c:v>
                </c:pt>
                <c:pt idx="2654">
                  <c:v>2655</c:v>
                </c:pt>
                <c:pt idx="2655">
                  <c:v>2656</c:v>
                </c:pt>
                <c:pt idx="2656">
                  <c:v>2657</c:v>
                </c:pt>
                <c:pt idx="2657">
                  <c:v>2658</c:v>
                </c:pt>
                <c:pt idx="2658">
                  <c:v>2659</c:v>
                </c:pt>
                <c:pt idx="2659">
                  <c:v>2660</c:v>
                </c:pt>
                <c:pt idx="2660">
                  <c:v>2661</c:v>
                </c:pt>
                <c:pt idx="2661">
                  <c:v>2662</c:v>
                </c:pt>
                <c:pt idx="2662">
                  <c:v>2663</c:v>
                </c:pt>
                <c:pt idx="2663">
                  <c:v>2664</c:v>
                </c:pt>
                <c:pt idx="2664">
                  <c:v>2665</c:v>
                </c:pt>
                <c:pt idx="2665">
                  <c:v>2666</c:v>
                </c:pt>
                <c:pt idx="2666">
                  <c:v>2667</c:v>
                </c:pt>
                <c:pt idx="2667">
                  <c:v>2668</c:v>
                </c:pt>
                <c:pt idx="2668">
                  <c:v>2669</c:v>
                </c:pt>
                <c:pt idx="2669">
                  <c:v>2670</c:v>
                </c:pt>
                <c:pt idx="2670">
                  <c:v>2671</c:v>
                </c:pt>
                <c:pt idx="2671">
                  <c:v>2672</c:v>
                </c:pt>
                <c:pt idx="2672">
                  <c:v>2673</c:v>
                </c:pt>
                <c:pt idx="2673">
                  <c:v>2674</c:v>
                </c:pt>
                <c:pt idx="2674">
                  <c:v>2675</c:v>
                </c:pt>
                <c:pt idx="2675">
                  <c:v>2676</c:v>
                </c:pt>
                <c:pt idx="2676">
                  <c:v>2677</c:v>
                </c:pt>
                <c:pt idx="2677">
                  <c:v>2678</c:v>
                </c:pt>
                <c:pt idx="2678">
                  <c:v>2679</c:v>
                </c:pt>
                <c:pt idx="2679">
                  <c:v>2680</c:v>
                </c:pt>
                <c:pt idx="2680">
                  <c:v>2681</c:v>
                </c:pt>
                <c:pt idx="2681">
                  <c:v>2682</c:v>
                </c:pt>
                <c:pt idx="2682">
                  <c:v>2683</c:v>
                </c:pt>
                <c:pt idx="2683">
                  <c:v>2684</c:v>
                </c:pt>
                <c:pt idx="2684">
                  <c:v>2685</c:v>
                </c:pt>
                <c:pt idx="2685">
                  <c:v>2686</c:v>
                </c:pt>
                <c:pt idx="2686">
                  <c:v>2687</c:v>
                </c:pt>
                <c:pt idx="2687">
                  <c:v>2688</c:v>
                </c:pt>
                <c:pt idx="2688">
                  <c:v>2689</c:v>
                </c:pt>
                <c:pt idx="2689">
                  <c:v>2690</c:v>
                </c:pt>
                <c:pt idx="2690">
                  <c:v>2691</c:v>
                </c:pt>
                <c:pt idx="2691">
                  <c:v>2692</c:v>
                </c:pt>
                <c:pt idx="2692">
                  <c:v>2693</c:v>
                </c:pt>
                <c:pt idx="2693">
                  <c:v>2694</c:v>
                </c:pt>
                <c:pt idx="2694">
                  <c:v>2695</c:v>
                </c:pt>
                <c:pt idx="2695">
                  <c:v>2696</c:v>
                </c:pt>
                <c:pt idx="2696">
                  <c:v>2697</c:v>
                </c:pt>
                <c:pt idx="2697">
                  <c:v>2698</c:v>
                </c:pt>
                <c:pt idx="2698">
                  <c:v>2699</c:v>
                </c:pt>
                <c:pt idx="2699">
                  <c:v>2700</c:v>
                </c:pt>
                <c:pt idx="2700">
                  <c:v>2701</c:v>
                </c:pt>
                <c:pt idx="2701">
                  <c:v>2702</c:v>
                </c:pt>
                <c:pt idx="2702">
                  <c:v>2703</c:v>
                </c:pt>
                <c:pt idx="2703">
                  <c:v>2704</c:v>
                </c:pt>
                <c:pt idx="2704">
                  <c:v>2705</c:v>
                </c:pt>
                <c:pt idx="2705">
                  <c:v>2706</c:v>
                </c:pt>
                <c:pt idx="2706">
                  <c:v>2707</c:v>
                </c:pt>
                <c:pt idx="2707">
                  <c:v>2708</c:v>
                </c:pt>
                <c:pt idx="2708">
                  <c:v>2709</c:v>
                </c:pt>
                <c:pt idx="2709">
                  <c:v>2710</c:v>
                </c:pt>
                <c:pt idx="2710">
                  <c:v>2711</c:v>
                </c:pt>
                <c:pt idx="2711">
                  <c:v>2712</c:v>
                </c:pt>
                <c:pt idx="2712">
                  <c:v>2713</c:v>
                </c:pt>
                <c:pt idx="2713">
                  <c:v>2714</c:v>
                </c:pt>
                <c:pt idx="2714">
                  <c:v>2715</c:v>
                </c:pt>
                <c:pt idx="2715">
                  <c:v>2716</c:v>
                </c:pt>
                <c:pt idx="2716">
                  <c:v>2717</c:v>
                </c:pt>
                <c:pt idx="2717">
                  <c:v>2718</c:v>
                </c:pt>
                <c:pt idx="2718">
                  <c:v>2719</c:v>
                </c:pt>
                <c:pt idx="2719">
                  <c:v>2720</c:v>
                </c:pt>
                <c:pt idx="2720">
                  <c:v>2721</c:v>
                </c:pt>
                <c:pt idx="2721">
                  <c:v>2722</c:v>
                </c:pt>
                <c:pt idx="2722">
                  <c:v>2723</c:v>
                </c:pt>
                <c:pt idx="2723">
                  <c:v>2724</c:v>
                </c:pt>
                <c:pt idx="2724">
                  <c:v>2725</c:v>
                </c:pt>
                <c:pt idx="2725">
                  <c:v>2726</c:v>
                </c:pt>
                <c:pt idx="2726">
                  <c:v>2727</c:v>
                </c:pt>
                <c:pt idx="2727">
                  <c:v>2728</c:v>
                </c:pt>
                <c:pt idx="2728">
                  <c:v>2729</c:v>
                </c:pt>
                <c:pt idx="2729">
                  <c:v>2730</c:v>
                </c:pt>
                <c:pt idx="2730">
                  <c:v>2731</c:v>
                </c:pt>
                <c:pt idx="2731">
                  <c:v>2732</c:v>
                </c:pt>
                <c:pt idx="2732">
                  <c:v>2733</c:v>
                </c:pt>
                <c:pt idx="2733">
                  <c:v>2734</c:v>
                </c:pt>
                <c:pt idx="2734">
                  <c:v>2735</c:v>
                </c:pt>
                <c:pt idx="2735">
                  <c:v>2736</c:v>
                </c:pt>
                <c:pt idx="2736">
                  <c:v>2737</c:v>
                </c:pt>
                <c:pt idx="2737">
                  <c:v>2738</c:v>
                </c:pt>
                <c:pt idx="2738">
                  <c:v>2739</c:v>
                </c:pt>
                <c:pt idx="2739">
                  <c:v>2740</c:v>
                </c:pt>
                <c:pt idx="2740">
                  <c:v>2741</c:v>
                </c:pt>
                <c:pt idx="2741">
                  <c:v>2742</c:v>
                </c:pt>
                <c:pt idx="2742">
                  <c:v>2743</c:v>
                </c:pt>
                <c:pt idx="2743">
                  <c:v>2744</c:v>
                </c:pt>
                <c:pt idx="2744">
                  <c:v>2745</c:v>
                </c:pt>
                <c:pt idx="2745">
                  <c:v>2746</c:v>
                </c:pt>
                <c:pt idx="2746">
                  <c:v>2747</c:v>
                </c:pt>
                <c:pt idx="2747">
                  <c:v>2748</c:v>
                </c:pt>
                <c:pt idx="2748">
                  <c:v>2749</c:v>
                </c:pt>
                <c:pt idx="2749">
                  <c:v>2750</c:v>
                </c:pt>
                <c:pt idx="2750">
                  <c:v>2751</c:v>
                </c:pt>
                <c:pt idx="2751">
                  <c:v>2752</c:v>
                </c:pt>
                <c:pt idx="2752">
                  <c:v>2753</c:v>
                </c:pt>
                <c:pt idx="2753">
                  <c:v>2754</c:v>
                </c:pt>
                <c:pt idx="2754">
                  <c:v>2755</c:v>
                </c:pt>
                <c:pt idx="2755">
                  <c:v>2756</c:v>
                </c:pt>
                <c:pt idx="2756">
                  <c:v>2757</c:v>
                </c:pt>
                <c:pt idx="2757">
                  <c:v>2758</c:v>
                </c:pt>
                <c:pt idx="2758">
                  <c:v>2759</c:v>
                </c:pt>
                <c:pt idx="2759">
                  <c:v>2760</c:v>
                </c:pt>
                <c:pt idx="2760">
                  <c:v>2761</c:v>
                </c:pt>
                <c:pt idx="2761">
                  <c:v>2762</c:v>
                </c:pt>
                <c:pt idx="2762">
                  <c:v>2763</c:v>
                </c:pt>
                <c:pt idx="2763">
                  <c:v>2764</c:v>
                </c:pt>
                <c:pt idx="2764">
                  <c:v>2765</c:v>
                </c:pt>
                <c:pt idx="2765">
                  <c:v>2766</c:v>
                </c:pt>
                <c:pt idx="2766">
                  <c:v>2767</c:v>
                </c:pt>
                <c:pt idx="2767">
                  <c:v>2768</c:v>
                </c:pt>
                <c:pt idx="2768">
                  <c:v>2769</c:v>
                </c:pt>
                <c:pt idx="2769">
                  <c:v>2770</c:v>
                </c:pt>
                <c:pt idx="2770">
                  <c:v>2771</c:v>
                </c:pt>
                <c:pt idx="2771">
                  <c:v>2772</c:v>
                </c:pt>
                <c:pt idx="2772">
                  <c:v>2773</c:v>
                </c:pt>
                <c:pt idx="2773">
                  <c:v>2774</c:v>
                </c:pt>
                <c:pt idx="2774">
                  <c:v>2775</c:v>
                </c:pt>
                <c:pt idx="2775">
                  <c:v>2776</c:v>
                </c:pt>
                <c:pt idx="2776">
                  <c:v>2777</c:v>
                </c:pt>
                <c:pt idx="2777">
                  <c:v>2778</c:v>
                </c:pt>
                <c:pt idx="2778">
                  <c:v>2779</c:v>
                </c:pt>
                <c:pt idx="2779">
                  <c:v>2780</c:v>
                </c:pt>
                <c:pt idx="2780">
                  <c:v>2781</c:v>
                </c:pt>
                <c:pt idx="2781">
                  <c:v>2782</c:v>
                </c:pt>
                <c:pt idx="2782">
                  <c:v>2783</c:v>
                </c:pt>
                <c:pt idx="2783">
                  <c:v>2784</c:v>
                </c:pt>
                <c:pt idx="2784">
                  <c:v>2785</c:v>
                </c:pt>
                <c:pt idx="2785">
                  <c:v>2786</c:v>
                </c:pt>
                <c:pt idx="2786">
                  <c:v>2787</c:v>
                </c:pt>
                <c:pt idx="2787">
                  <c:v>2788</c:v>
                </c:pt>
                <c:pt idx="2788">
                  <c:v>2789</c:v>
                </c:pt>
                <c:pt idx="2789">
                  <c:v>2790</c:v>
                </c:pt>
                <c:pt idx="2790">
                  <c:v>2791</c:v>
                </c:pt>
                <c:pt idx="2791">
                  <c:v>2792</c:v>
                </c:pt>
                <c:pt idx="2792">
                  <c:v>2793</c:v>
                </c:pt>
                <c:pt idx="2793">
                  <c:v>2794</c:v>
                </c:pt>
                <c:pt idx="2794">
                  <c:v>2795</c:v>
                </c:pt>
                <c:pt idx="2795">
                  <c:v>2796</c:v>
                </c:pt>
                <c:pt idx="2796">
                  <c:v>2797</c:v>
                </c:pt>
                <c:pt idx="2797">
                  <c:v>2798</c:v>
                </c:pt>
                <c:pt idx="2798">
                  <c:v>2799</c:v>
                </c:pt>
                <c:pt idx="2799">
                  <c:v>2800</c:v>
                </c:pt>
                <c:pt idx="2800">
                  <c:v>2801</c:v>
                </c:pt>
                <c:pt idx="2801">
                  <c:v>2802</c:v>
                </c:pt>
                <c:pt idx="2802">
                  <c:v>2803</c:v>
                </c:pt>
                <c:pt idx="2803">
                  <c:v>2804</c:v>
                </c:pt>
                <c:pt idx="2804">
                  <c:v>2805</c:v>
                </c:pt>
                <c:pt idx="2805">
                  <c:v>2806</c:v>
                </c:pt>
                <c:pt idx="2806">
                  <c:v>2807</c:v>
                </c:pt>
                <c:pt idx="2807">
                  <c:v>2808</c:v>
                </c:pt>
                <c:pt idx="2808">
                  <c:v>2809</c:v>
                </c:pt>
                <c:pt idx="2809">
                  <c:v>2810</c:v>
                </c:pt>
                <c:pt idx="2810">
                  <c:v>2811</c:v>
                </c:pt>
                <c:pt idx="2811">
                  <c:v>2812</c:v>
                </c:pt>
                <c:pt idx="2812">
                  <c:v>2813</c:v>
                </c:pt>
                <c:pt idx="2813">
                  <c:v>2814</c:v>
                </c:pt>
                <c:pt idx="2814">
                  <c:v>2815</c:v>
                </c:pt>
                <c:pt idx="2815">
                  <c:v>2816</c:v>
                </c:pt>
                <c:pt idx="2816">
                  <c:v>2817</c:v>
                </c:pt>
                <c:pt idx="2817">
                  <c:v>2818</c:v>
                </c:pt>
                <c:pt idx="2818">
                  <c:v>2819</c:v>
                </c:pt>
                <c:pt idx="2819">
                  <c:v>2820</c:v>
                </c:pt>
                <c:pt idx="2820">
                  <c:v>2821</c:v>
                </c:pt>
                <c:pt idx="2821">
                  <c:v>2822</c:v>
                </c:pt>
                <c:pt idx="2822">
                  <c:v>2823</c:v>
                </c:pt>
                <c:pt idx="2823">
                  <c:v>2824</c:v>
                </c:pt>
                <c:pt idx="2824">
                  <c:v>2825</c:v>
                </c:pt>
                <c:pt idx="2825">
                  <c:v>2826</c:v>
                </c:pt>
                <c:pt idx="2826">
                  <c:v>2827</c:v>
                </c:pt>
                <c:pt idx="2827">
                  <c:v>2828</c:v>
                </c:pt>
                <c:pt idx="2828">
                  <c:v>2829</c:v>
                </c:pt>
                <c:pt idx="2829">
                  <c:v>2830</c:v>
                </c:pt>
                <c:pt idx="2830">
                  <c:v>2831</c:v>
                </c:pt>
                <c:pt idx="2831">
                  <c:v>2832</c:v>
                </c:pt>
                <c:pt idx="2832">
                  <c:v>2833</c:v>
                </c:pt>
                <c:pt idx="2833">
                  <c:v>2834</c:v>
                </c:pt>
                <c:pt idx="2834">
                  <c:v>2835</c:v>
                </c:pt>
                <c:pt idx="2835">
                  <c:v>2836</c:v>
                </c:pt>
                <c:pt idx="2836">
                  <c:v>2837</c:v>
                </c:pt>
                <c:pt idx="2837">
                  <c:v>2838</c:v>
                </c:pt>
                <c:pt idx="2838">
                  <c:v>2839</c:v>
                </c:pt>
                <c:pt idx="2839">
                  <c:v>2840</c:v>
                </c:pt>
                <c:pt idx="2840">
                  <c:v>2841</c:v>
                </c:pt>
                <c:pt idx="2841">
                  <c:v>2842</c:v>
                </c:pt>
                <c:pt idx="2842">
                  <c:v>2843</c:v>
                </c:pt>
                <c:pt idx="2843">
                  <c:v>2844</c:v>
                </c:pt>
                <c:pt idx="2844">
                  <c:v>2845</c:v>
                </c:pt>
                <c:pt idx="2845">
                  <c:v>2846</c:v>
                </c:pt>
                <c:pt idx="2846">
                  <c:v>2847</c:v>
                </c:pt>
                <c:pt idx="2847">
                  <c:v>2848</c:v>
                </c:pt>
                <c:pt idx="2848">
                  <c:v>2849</c:v>
                </c:pt>
                <c:pt idx="2849">
                  <c:v>2850</c:v>
                </c:pt>
                <c:pt idx="2850">
                  <c:v>2851</c:v>
                </c:pt>
                <c:pt idx="2851">
                  <c:v>2852</c:v>
                </c:pt>
                <c:pt idx="2852">
                  <c:v>2853</c:v>
                </c:pt>
                <c:pt idx="2853">
                  <c:v>2854</c:v>
                </c:pt>
                <c:pt idx="2854">
                  <c:v>2855</c:v>
                </c:pt>
                <c:pt idx="2855">
                  <c:v>2856</c:v>
                </c:pt>
                <c:pt idx="2856">
                  <c:v>2857</c:v>
                </c:pt>
                <c:pt idx="2857">
                  <c:v>2858</c:v>
                </c:pt>
                <c:pt idx="2858">
                  <c:v>2859</c:v>
                </c:pt>
                <c:pt idx="2859">
                  <c:v>2860</c:v>
                </c:pt>
                <c:pt idx="2860">
                  <c:v>2861</c:v>
                </c:pt>
                <c:pt idx="2861">
                  <c:v>2862</c:v>
                </c:pt>
                <c:pt idx="2862">
                  <c:v>2863</c:v>
                </c:pt>
                <c:pt idx="2863">
                  <c:v>2864</c:v>
                </c:pt>
                <c:pt idx="2864">
                  <c:v>2865</c:v>
                </c:pt>
                <c:pt idx="2865">
                  <c:v>2866</c:v>
                </c:pt>
                <c:pt idx="2866">
                  <c:v>2867</c:v>
                </c:pt>
                <c:pt idx="2867">
                  <c:v>2868</c:v>
                </c:pt>
                <c:pt idx="2868">
                  <c:v>2869</c:v>
                </c:pt>
                <c:pt idx="2869">
                  <c:v>2870</c:v>
                </c:pt>
                <c:pt idx="2870">
                  <c:v>2871</c:v>
                </c:pt>
                <c:pt idx="2871">
                  <c:v>2872</c:v>
                </c:pt>
                <c:pt idx="2872">
                  <c:v>2873</c:v>
                </c:pt>
                <c:pt idx="2873">
                  <c:v>2874</c:v>
                </c:pt>
                <c:pt idx="2874">
                  <c:v>2875</c:v>
                </c:pt>
                <c:pt idx="2875">
                  <c:v>2876</c:v>
                </c:pt>
                <c:pt idx="2876">
                  <c:v>2877</c:v>
                </c:pt>
                <c:pt idx="2877">
                  <c:v>2878</c:v>
                </c:pt>
                <c:pt idx="2878">
                  <c:v>2879</c:v>
                </c:pt>
                <c:pt idx="2879">
                  <c:v>2880</c:v>
                </c:pt>
                <c:pt idx="2880">
                  <c:v>2881</c:v>
                </c:pt>
                <c:pt idx="2881">
                  <c:v>2882</c:v>
                </c:pt>
                <c:pt idx="2882">
                  <c:v>2883</c:v>
                </c:pt>
                <c:pt idx="2883">
                  <c:v>2884</c:v>
                </c:pt>
                <c:pt idx="2884">
                  <c:v>2885</c:v>
                </c:pt>
                <c:pt idx="2885">
                  <c:v>2886</c:v>
                </c:pt>
                <c:pt idx="2886">
                  <c:v>2887</c:v>
                </c:pt>
                <c:pt idx="2887">
                  <c:v>2888</c:v>
                </c:pt>
                <c:pt idx="2888">
                  <c:v>2889</c:v>
                </c:pt>
                <c:pt idx="2889">
                  <c:v>2890</c:v>
                </c:pt>
                <c:pt idx="2890">
                  <c:v>2891</c:v>
                </c:pt>
                <c:pt idx="2891">
                  <c:v>2892</c:v>
                </c:pt>
                <c:pt idx="2892">
                  <c:v>2893</c:v>
                </c:pt>
                <c:pt idx="2893">
                  <c:v>2894</c:v>
                </c:pt>
                <c:pt idx="2894">
                  <c:v>2895</c:v>
                </c:pt>
                <c:pt idx="2895">
                  <c:v>2896</c:v>
                </c:pt>
                <c:pt idx="2896">
                  <c:v>2897</c:v>
                </c:pt>
                <c:pt idx="2897">
                  <c:v>2898</c:v>
                </c:pt>
                <c:pt idx="2898">
                  <c:v>2899</c:v>
                </c:pt>
                <c:pt idx="2899">
                  <c:v>2900</c:v>
                </c:pt>
                <c:pt idx="2900">
                  <c:v>2901</c:v>
                </c:pt>
                <c:pt idx="2901">
                  <c:v>2902</c:v>
                </c:pt>
                <c:pt idx="2902">
                  <c:v>2903</c:v>
                </c:pt>
                <c:pt idx="2903">
                  <c:v>2904</c:v>
                </c:pt>
                <c:pt idx="2904">
                  <c:v>2905</c:v>
                </c:pt>
                <c:pt idx="2905">
                  <c:v>2906</c:v>
                </c:pt>
                <c:pt idx="2906">
                  <c:v>2907</c:v>
                </c:pt>
                <c:pt idx="2907">
                  <c:v>2908</c:v>
                </c:pt>
                <c:pt idx="2908">
                  <c:v>2909</c:v>
                </c:pt>
                <c:pt idx="2909">
                  <c:v>2910</c:v>
                </c:pt>
                <c:pt idx="2910">
                  <c:v>2911</c:v>
                </c:pt>
                <c:pt idx="2911">
                  <c:v>2912</c:v>
                </c:pt>
                <c:pt idx="2912">
                  <c:v>2913</c:v>
                </c:pt>
                <c:pt idx="2913">
                  <c:v>2914</c:v>
                </c:pt>
                <c:pt idx="2914">
                  <c:v>2915</c:v>
                </c:pt>
                <c:pt idx="2915">
                  <c:v>2916</c:v>
                </c:pt>
                <c:pt idx="2916">
                  <c:v>2917</c:v>
                </c:pt>
                <c:pt idx="2917">
                  <c:v>2918</c:v>
                </c:pt>
                <c:pt idx="2918">
                  <c:v>2919</c:v>
                </c:pt>
                <c:pt idx="2919">
                  <c:v>2920</c:v>
                </c:pt>
                <c:pt idx="2920">
                  <c:v>2921</c:v>
                </c:pt>
                <c:pt idx="2921">
                  <c:v>2922</c:v>
                </c:pt>
                <c:pt idx="2922">
                  <c:v>2923</c:v>
                </c:pt>
                <c:pt idx="2923">
                  <c:v>2924</c:v>
                </c:pt>
                <c:pt idx="2924">
                  <c:v>2925</c:v>
                </c:pt>
                <c:pt idx="2925">
                  <c:v>2926</c:v>
                </c:pt>
                <c:pt idx="2926">
                  <c:v>2927</c:v>
                </c:pt>
                <c:pt idx="2927">
                  <c:v>2928</c:v>
                </c:pt>
                <c:pt idx="2928">
                  <c:v>2929</c:v>
                </c:pt>
                <c:pt idx="2929">
                  <c:v>2930</c:v>
                </c:pt>
                <c:pt idx="2930">
                  <c:v>2931</c:v>
                </c:pt>
                <c:pt idx="2931">
                  <c:v>2932</c:v>
                </c:pt>
                <c:pt idx="2932">
                  <c:v>2933</c:v>
                </c:pt>
                <c:pt idx="2933">
                  <c:v>2934</c:v>
                </c:pt>
                <c:pt idx="2934">
                  <c:v>2935</c:v>
                </c:pt>
                <c:pt idx="2935">
                  <c:v>2936</c:v>
                </c:pt>
                <c:pt idx="2936">
                  <c:v>2937</c:v>
                </c:pt>
                <c:pt idx="2937">
                  <c:v>2938</c:v>
                </c:pt>
                <c:pt idx="2938">
                  <c:v>2939</c:v>
                </c:pt>
                <c:pt idx="2939">
                  <c:v>2940</c:v>
                </c:pt>
                <c:pt idx="2940">
                  <c:v>2941</c:v>
                </c:pt>
                <c:pt idx="2941">
                  <c:v>2942</c:v>
                </c:pt>
                <c:pt idx="2942">
                  <c:v>2943</c:v>
                </c:pt>
                <c:pt idx="2943">
                  <c:v>2944</c:v>
                </c:pt>
                <c:pt idx="2944">
                  <c:v>2945</c:v>
                </c:pt>
                <c:pt idx="2945">
                  <c:v>2946</c:v>
                </c:pt>
                <c:pt idx="2946">
                  <c:v>2947</c:v>
                </c:pt>
                <c:pt idx="2947">
                  <c:v>2948</c:v>
                </c:pt>
                <c:pt idx="2948">
                  <c:v>2949</c:v>
                </c:pt>
                <c:pt idx="2949">
                  <c:v>2950</c:v>
                </c:pt>
                <c:pt idx="2950">
                  <c:v>2951</c:v>
                </c:pt>
                <c:pt idx="2951">
                  <c:v>2952</c:v>
                </c:pt>
                <c:pt idx="2952">
                  <c:v>2953</c:v>
                </c:pt>
                <c:pt idx="2953">
                  <c:v>2954</c:v>
                </c:pt>
                <c:pt idx="2954">
                  <c:v>2955</c:v>
                </c:pt>
                <c:pt idx="2955">
                  <c:v>2956</c:v>
                </c:pt>
                <c:pt idx="2956">
                  <c:v>2957</c:v>
                </c:pt>
                <c:pt idx="2957">
                  <c:v>2958</c:v>
                </c:pt>
                <c:pt idx="2958">
                  <c:v>2959</c:v>
                </c:pt>
                <c:pt idx="2959">
                  <c:v>2960</c:v>
                </c:pt>
                <c:pt idx="2960">
                  <c:v>2961</c:v>
                </c:pt>
                <c:pt idx="2961">
                  <c:v>2962</c:v>
                </c:pt>
                <c:pt idx="2962">
                  <c:v>2963</c:v>
                </c:pt>
                <c:pt idx="2963">
                  <c:v>2964</c:v>
                </c:pt>
                <c:pt idx="2964">
                  <c:v>2965</c:v>
                </c:pt>
                <c:pt idx="2965">
                  <c:v>2966</c:v>
                </c:pt>
                <c:pt idx="2966">
                  <c:v>2967</c:v>
                </c:pt>
                <c:pt idx="2967">
                  <c:v>2968</c:v>
                </c:pt>
                <c:pt idx="2968">
                  <c:v>2969</c:v>
                </c:pt>
                <c:pt idx="2969">
                  <c:v>2970</c:v>
                </c:pt>
                <c:pt idx="2970">
                  <c:v>2971</c:v>
                </c:pt>
                <c:pt idx="2971">
                  <c:v>2972</c:v>
                </c:pt>
                <c:pt idx="2972">
                  <c:v>2973</c:v>
                </c:pt>
                <c:pt idx="2973">
                  <c:v>2974</c:v>
                </c:pt>
                <c:pt idx="2974">
                  <c:v>2975</c:v>
                </c:pt>
                <c:pt idx="2975">
                  <c:v>2976</c:v>
                </c:pt>
                <c:pt idx="2976">
                  <c:v>2977</c:v>
                </c:pt>
                <c:pt idx="2977">
                  <c:v>2978</c:v>
                </c:pt>
                <c:pt idx="2978">
                  <c:v>2979</c:v>
                </c:pt>
                <c:pt idx="2979">
                  <c:v>2980</c:v>
                </c:pt>
                <c:pt idx="2980">
                  <c:v>2981</c:v>
                </c:pt>
                <c:pt idx="2981">
                  <c:v>2982</c:v>
                </c:pt>
                <c:pt idx="2982">
                  <c:v>2983</c:v>
                </c:pt>
                <c:pt idx="2983">
                  <c:v>2984</c:v>
                </c:pt>
                <c:pt idx="2984">
                  <c:v>2985</c:v>
                </c:pt>
                <c:pt idx="2985">
                  <c:v>2986</c:v>
                </c:pt>
                <c:pt idx="2986">
                  <c:v>2987</c:v>
                </c:pt>
                <c:pt idx="2987">
                  <c:v>2988</c:v>
                </c:pt>
                <c:pt idx="2988">
                  <c:v>2989</c:v>
                </c:pt>
                <c:pt idx="2989">
                  <c:v>2990</c:v>
                </c:pt>
                <c:pt idx="2990">
                  <c:v>2991</c:v>
                </c:pt>
                <c:pt idx="2991">
                  <c:v>2992</c:v>
                </c:pt>
                <c:pt idx="2992">
                  <c:v>2993</c:v>
                </c:pt>
                <c:pt idx="2993">
                  <c:v>2994</c:v>
                </c:pt>
                <c:pt idx="2994">
                  <c:v>2995</c:v>
                </c:pt>
                <c:pt idx="2995">
                  <c:v>2996</c:v>
                </c:pt>
                <c:pt idx="2996">
                  <c:v>2997</c:v>
                </c:pt>
                <c:pt idx="2997">
                  <c:v>2998</c:v>
                </c:pt>
                <c:pt idx="2998">
                  <c:v>2999</c:v>
                </c:pt>
                <c:pt idx="2999">
                  <c:v>3000</c:v>
                </c:pt>
                <c:pt idx="3000">
                  <c:v>3001</c:v>
                </c:pt>
                <c:pt idx="3001">
                  <c:v>3002</c:v>
                </c:pt>
                <c:pt idx="3002">
                  <c:v>3003</c:v>
                </c:pt>
                <c:pt idx="3003">
                  <c:v>3004</c:v>
                </c:pt>
                <c:pt idx="3004">
                  <c:v>3005</c:v>
                </c:pt>
                <c:pt idx="3005">
                  <c:v>3006</c:v>
                </c:pt>
                <c:pt idx="3006">
                  <c:v>3007</c:v>
                </c:pt>
                <c:pt idx="3007">
                  <c:v>3008</c:v>
                </c:pt>
                <c:pt idx="3008">
                  <c:v>3009</c:v>
                </c:pt>
                <c:pt idx="3009">
                  <c:v>3010</c:v>
                </c:pt>
                <c:pt idx="3010">
                  <c:v>3011</c:v>
                </c:pt>
                <c:pt idx="3011">
                  <c:v>3012</c:v>
                </c:pt>
                <c:pt idx="3012">
                  <c:v>3013</c:v>
                </c:pt>
                <c:pt idx="3013">
                  <c:v>3014</c:v>
                </c:pt>
                <c:pt idx="3014">
                  <c:v>3015</c:v>
                </c:pt>
                <c:pt idx="3015">
                  <c:v>3016</c:v>
                </c:pt>
                <c:pt idx="3016">
                  <c:v>3017</c:v>
                </c:pt>
                <c:pt idx="3017">
                  <c:v>3018</c:v>
                </c:pt>
                <c:pt idx="3018">
                  <c:v>3019</c:v>
                </c:pt>
                <c:pt idx="3019">
                  <c:v>3020</c:v>
                </c:pt>
                <c:pt idx="3020">
                  <c:v>3021</c:v>
                </c:pt>
                <c:pt idx="3021">
                  <c:v>3022</c:v>
                </c:pt>
                <c:pt idx="3022">
                  <c:v>3023</c:v>
                </c:pt>
                <c:pt idx="3023">
                  <c:v>3024</c:v>
                </c:pt>
                <c:pt idx="3024">
                  <c:v>3025</c:v>
                </c:pt>
                <c:pt idx="3025">
                  <c:v>3026</c:v>
                </c:pt>
                <c:pt idx="3026">
                  <c:v>3027</c:v>
                </c:pt>
                <c:pt idx="3027">
                  <c:v>3028</c:v>
                </c:pt>
                <c:pt idx="3028">
                  <c:v>3029</c:v>
                </c:pt>
                <c:pt idx="3029">
                  <c:v>3030</c:v>
                </c:pt>
                <c:pt idx="3030">
                  <c:v>3031</c:v>
                </c:pt>
                <c:pt idx="3031">
                  <c:v>3032</c:v>
                </c:pt>
                <c:pt idx="3032">
                  <c:v>3033</c:v>
                </c:pt>
                <c:pt idx="3033">
                  <c:v>3034</c:v>
                </c:pt>
                <c:pt idx="3034">
                  <c:v>3035</c:v>
                </c:pt>
                <c:pt idx="3035">
                  <c:v>3036</c:v>
                </c:pt>
                <c:pt idx="3036">
                  <c:v>3037</c:v>
                </c:pt>
                <c:pt idx="3037">
                  <c:v>3038</c:v>
                </c:pt>
                <c:pt idx="3038">
                  <c:v>3039</c:v>
                </c:pt>
                <c:pt idx="3039">
                  <c:v>3040</c:v>
                </c:pt>
                <c:pt idx="3040">
                  <c:v>3041</c:v>
                </c:pt>
                <c:pt idx="3041">
                  <c:v>3042</c:v>
                </c:pt>
                <c:pt idx="3042">
                  <c:v>3043</c:v>
                </c:pt>
                <c:pt idx="3043">
                  <c:v>3044</c:v>
                </c:pt>
                <c:pt idx="3044">
                  <c:v>3045</c:v>
                </c:pt>
                <c:pt idx="3045">
                  <c:v>3046</c:v>
                </c:pt>
                <c:pt idx="3046">
                  <c:v>3047</c:v>
                </c:pt>
                <c:pt idx="3047">
                  <c:v>3048</c:v>
                </c:pt>
                <c:pt idx="3048">
                  <c:v>3049</c:v>
                </c:pt>
                <c:pt idx="3049">
                  <c:v>3050</c:v>
                </c:pt>
                <c:pt idx="3050">
                  <c:v>3051</c:v>
                </c:pt>
                <c:pt idx="3051">
                  <c:v>3052</c:v>
                </c:pt>
                <c:pt idx="3052">
                  <c:v>3053</c:v>
                </c:pt>
                <c:pt idx="3053">
                  <c:v>3054</c:v>
                </c:pt>
                <c:pt idx="3054">
                  <c:v>3055</c:v>
                </c:pt>
                <c:pt idx="3055">
                  <c:v>3056</c:v>
                </c:pt>
                <c:pt idx="3056">
                  <c:v>3057</c:v>
                </c:pt>
                <c:pt idx="3057">
                  <c:v>3058</c:v>
                </c:pt>
                <c:pt idx="3058">
                  <c:v>3059</c:v>
                </c:pt>
                <c:pt idx="3059">
                  <c:v>3060</c:v>
                </c:pt>
                <c:pt idx="3060">
                  <c:v>3061</c:v>
                </c:pt>
                <c:pt idx="3061">
                  <c:v>3062</c:v>
                </c:pt>
                <c:pt idx="3062">
                  <c:v>3063</c:v>
                </c:pt>
                <c:pt idx="3063">
                  <c:v>3064</c:v>
                </c:pt>
                <c:pt idx="3064">
                  <c:v>3065</c:v>
                </c:pt>
                <c:pt idx="3065">
                  <c:v>3066</c:v>
                </c:pt>
                <c:pt idx="3066">
                  <c:v>3067</c:v>
                </c:pt>
                <c:pt idx="3067">
                  <c:v>3068</c:v>
                </c:pt>
                <c:pt idx="3068">
                  <c:v>3069</c:v>
                </c:pt>
                <c:pt idx="3069">
                  <c:v>3070</c:v>
                </c:pt>
                <c:pt idx="3070">
                  <c:v>3071</c:v>
                </c:pt>
                <c:pt idx="3071">
                  <c:v>3072</c:v>
                </c:pt>
                <c:pt idx="3072">
                  <c:v>3073</c:v>
                </c:pt>
                <c:pt idx="3073">
                  <c:v>3074</c:v>
                </c:pt>
                <c:pt idx="3074">
                  <c:v>3075</c:v>
                </c:pt>
                <c:pt idx="3075">
                  <c:v>3076</c:v>
                </c:pt>
                <c:pt idx="3076">
                  <c:v>3077</c:v>
                </c:pt>
                <c:pt idx="3077">
                  <c:v>3078</c:v>
                </c:pt>
                <c:pt idx="3078">
                  <c:v>3079</c:v>
                </c:pt>
                <c:pt idx="3079">
                  <c:v>3080</c:v>
                </c:pt>
                <c:pt idx="3080">
                  <c:v>3081</c:v>
                </c:pt>
                <c:pt idx="3081">
                  <c:v>3082</c:v>
                </c:pt>
                <c:pt idx="3082">
                  <c:v>3083</c:v>
                </c:pt>
                <c:pt idx="3083">
                  <c:v>3084</c:v>
                </c:pt>
                <c:pt idx="3084">
                  <c:v>3085</c:v>
                </c:pt>
                <c:pt idx="3085">
                  <c:v>3086</c:v>
                </c:pt>
                <c:pt idx="3086">
                  <c:v>3087</c:v>
                </c:pt>
                <c:pt idx="3087">
                  <c:v>3088</c:v>
                </c:pt>
                <c:pt idx="3088">
                  <c:v>3089</c:v>
                </c:pt>
                <c:pt idx="3089">
                  <c:v>3090</c:v>
                </c:pt>
                <c:pt idx="3090">
                  <c:v>3091</c:v>
                </c:pt>
                <c:pt idx="3091">
                  <c:v>3092</c:v>
                </c:pt>
                <c:pt idx="3092">
                  <c:v>3093</c:v>
                </c:pt>
                <c:pt idx="3093">
                  <c:v>3094</c:v>
                </c:pt>
                <c:pt idx="3094">
                  <c:v>3095</c:v>
                </c:pt>
                <c:pt idx="3095">
                  <c:v>3096</c:v>
                </c:pt>
                <c:pt idx="3096">
                  <c:v>3097</c:v>
                </c:pt>
                <c:pt idx="3097">
                  <c:v>3098</c:v>
                </c:pt>
                <c:pt idx="3098">
                  <c:v>3099</c:v>
                </c:pt>
                <c:pt idx="3099">
                  <c:v>3100</c:v>
                </c:pt>
                <c:pt idx="3100">
                  <c:v>3101</c:v>
                </c:pt>
                <c:pt idx="3101">
                  <c:v>3102</c:v>
                </c:pt>
                <c:pt idx="3102">
                  <c:v>3103</c:v>
                </c:pt>
                <c:pt idx="3103">
                  <c:v>3104</c:v>
                </c:pt>
                <c:pt idx="3104">
                  <c:v>3105</c:v>
                </c:pt>
                <c:pt idx="3105">
                  <c:v>3106</c:v>
                </c:pt>
                <c:pt idx="3106">
                  <c:v>3107</c:v>
                </c:pt>
                <c:pt idx="3107">
                  <c:v>3108</c:v>
                </c:pt>
                <c:pt idx="3108">
                  <c:v>3109</c:v>
                </c:pt>
                <c:pt idx="3109">
                  <c:v>3110</c:v>
                </c:pt>
                <c:pt idx="3110">
                  <c:v>3111</c:v>
                </c:pt>
                <c:pt idx="3111">
                  <c:v>3112</c:v>
                </c:pt>
                <c:pt idx="3112">
                  <c:v>3113</c:v>
                </c:pt>
                <c:pt idx="3113">
                  <c:v>3114</c:v>
                </c:pt>
                <c:pt idx="3114">
                  <c:v>3115</c:v>
                </c:pt>
                <c:pt idx="3115">
                  <c:v>3116</c:v>
                </c:pt>
                <c:pt idx="3116">
                  <c:v>3117</c:v>
                </c:pt>
                <c:pt idx="3117">
                  <c:v>3118</c:v>
                </c:pt>
                <c:pt idx="3118">
                  <c:v>3119</c:v>
                </c:pt>
                <c:pt idx="3119">
                  <c:v>3120</c:v>
                </c:pt>
                <c:pt idx="3120">
                  <c:v>3121</c:v>
                </c:pt>
                <c:pt idx="3121">
                  <c:v>3122</c:v>
                </c:pt>
                <c:pt idx="3122">
                  <c:v>3123</c:v>
                </c:pt>
                <c:pt idx="3123">
                  <c:v>3124</c:v>
                </c:pt>
                <c:pt idx="3124">
                  <c:v>3125</c:v>
                </c:pt>
                <c:pt idx="3125">
                  <c:v>3126</c:v>
                </c:pt>
                <c:pt idx="3126">
                  <c:v>3127</c:v>
                </c:pt>
                <c:pt idx="3127">
                  <c:v>3128</c:v>
                </c:pt>
                <c:pt idx="3128">
                  <c:v>3129</c:v>
                </c:pt>
                <c:pt idx="3129">
                  <c:v>3130</c:v>
                </c:pt>
                <c:pt idx="3130">
                  <c:v>3131</c:v>
                </c:pt>
                <c:pt idx="3131">
                  <c:v>3132</c:v>
                </c:pt>
                <c:pt idx="3132">
                  <c:v>3133</c:v>
                </c:pt>
                <c:pt idx="3133">
                  <c:v>3134</c:v>
                </c:pt>
                <c:pt idx="3134">
                  <c:v>3135</c:v>
                </c:pt>
                <c:pt idx="3135">
                  <c:v>3136</c:v>
                </c:pt>
                <c:pt idx="3136">
                  <c:v>3137</c:v>
                </c:pt>
                <c:pt idx="3137">
                  <c:v>3138</c:v>
                </c:pt>
                <c:pt idx="3138">
                  <c:v>3139</c:v>
                </c:pt>
                <c:pt idx="3139">
                  <c:v>3140</c:v>
                </c:pt>
                <c:pt idx="3140">
                  <c:v>3141</c:v>
                </c:pt>
                <c:pt idx="3141">
                  <c:v>3142</c:v>
                </c:pt>
                <c:pt idx="3142">
                  <c:v>3143</c:v>
                </c:pt>
                <c:pt idx="3143">
                  <c:v>3144</c:v>
                </c:pt>
                <c:pt idx="3144">
                  <c:v>3145</c:v>
                </c:pt>
                <c:pt idx="3145">
                  <c:v>3146</c:v>
                </c:pt>
                <c:pt idx="3146">
                  <c:v>3147</c:v>
                </c:pt>
                <c:pt idx="3147">
                  <c:v>3148</c:v>
                </c:pt>
                <c:pt idx="3148">
                  <c:v>3149</c:v>
                </c:pt>
                <c:pt idx="3149">
                  <c:v>3150</c:v>
                </c:pt>
                <c:pt idx="3150">
                  <c:v>3151</c:v>
                </c:pt>
                <c:pt idx="3151">
                  <c:v>3152</c:v>
                </c:pt>
                <c:pt idx="3152">
                  <c:v>3153</c:v>
                </c:pt>
                <c:pt idx="3153">
                  <c:v>3154</c:v>
                </c:pt>
                <c:pt idx="3154">
                  <c:v>3155</c:v>
                </c:pt>
                <c:pt idx="3155">
                  <c:v>3156</c:v>
                </c:pt>
                <c:pt idx="3156">
                  <c:v>3157</c:v>
                </c:pt>
                <c:pt idx="3157">
                  <c:v>3158</c:v>
                </c:pt>
                <c:pt idx="3158">
                  <c:v>3159</c:v>
                </c:pt>
                <c:pt idx="3159">
                  <c:v>3160</c:v>
                </c:pt>
                <c:pt idx="3160">
                  <c:v>3161</c:v>
                </c:pt>
                <c:pt idx="3161">
                  <c:v>3162</c:v>
                </c:pt>
                <c:pt idx="3162">
                  <c:v>3163</c:v>
                </c:pt>
                <c:pt idx="3163">
                  <c:v>3164</c:v>
                </c:pt>
                <c:pt idx="3164">
                  <c:v>3165</c:v>
                </c:pt>
                <c:pt idx="3165">
                  <c:v>3166</c:v>
                </c:pt>
                <c:pt idx="3166">
                  <c:v>3167</c:v>
                </c:pt>
                <c:pt idx="3167">
                  <c:v>3168</c:v>
                </c:pt>
                <c:pt idx="3168">
                  <c:v>3169</c:v>
                </c:pt>
                <c:pt idx="3169">
                  <c:v>3170</c:v>
                </c:pt>
                <c:pt idx="3170">
                  <c:v>3171</c:v>
                </c:pt>
                <c:pt idx="3171">
                  <c:v>3172</c:v>
                </c:pt>
                <c:pt idx="3172">
                  <c:v>3173</c:v>
                </c:pt>
                <c:pt idx="3173">
                  <c:v>3174</c:v>
                </c:pt>
                <c:pt idx="3174">
                  <c:v>3175</c:v>
                </c:pt>
                <c:pt idx="3175">
                  <c:v>3176</c:v>
                </c:pt>
                <c:pt idx="3176">
                  <c:v>3177</c:v>
                </c:pt>
                <c:pt idx="3177">
                  <c:v>3178</c:v>
                </c:pt>
                <c:pt idx="3178">
                  <c:v>3179</c:v>
                </c:pt>
                <c:pt idx="3179">
                  <c:v>3180</c:v>
                </c:pt>
                <c:pt idx="3180">
                  <c:v>3181</c:v>
                </c:pt>
                <c:pt idx="3181">
                  <c:v>3182</c:v>
                </c:pt>
                <c:pt idx="3182">
                  <c:v>3183</c:v>
                </c:pt>
                <c:pt idx="3183">
                  <c:v>3184</c:v>
                </c:pt>
                <c:pt idx="3184">
                  <c:v>3185</c:v>
                </c:pt>
                <c:pt idx="3185">
                  <c:v>3186</c:v>
                </c:pt>
                <c:pt idx="3186">
                  <c:v>3187</c:v>
                </c:pt>
                <c:pt idx="3187">
                  <c:v>3188</c:v>
                </c:pt>
                <c:pt idx="3188">
                  <c:v>3189</c:v>
                </c:pt>
                <c:pt idx="3189">
                  <c:v>3190</c:v>
                </c:pt>
                <c:pt idx="3190">
                  <c:v>3191</c:v>
                </c:pt>
                <c:pt idx="3191">
                  <c:v>3192</c:v>
                </c:pt>
                <c:pt idx="3192">
                  <c:v>3193</c:v>
                </c:pt>
                <c:pt idx="3193">
                  <c:v>3194</c:v>
                </c:pt>
                <c:pt idx="3194">
                  <c:v>3195</c:v>
                </c:pt>
                <c:pt idx="3195">
                  <c:v>3196</c:v>
                </c:pt>
                <c:pt idx="3196">
                  <c:v>3197</c:v>
                </c:pt>
                <c:pt idx="3197">
                  <c:v>3198</c:v>
                </c:pt>
                <c:pt idx="3198">
                  <c:v>3199</c:v>
                </c:pt>
                <c:pt idx="3199">
                  <c:v>3200</c:v>
                </c:pt>
                <c:pt idx="3200">
                  <c:v>3201</c:v>
                </c:pt>
                <c:pt idx="3201">
                  <c:v>3202</c:v>
                </c:pt>
                <c:pt idx="3202">
                  <c:v>3203</c:v>
                </c:pt>
                <c:pt idx="3203">
                  <c:v>3204</c:v>
                </c:pt>
                <c:pt idx="3204">
                  <c:v>3205</c:v>
                </c:pt>
                <c:pt idx="3205">
                  <c:v>3206</c:v>
                </c:pt>
                <c:pt idx="3206">
                  <c:v>3207</c:v>
                </c:pt>
                <c:pt idx="3207">
                  <c:v>3208</c:v>
                </c:pt>
                <c:pt idx="3208">
                  <c:v>3209</c:v>
                </c:pt>
                <c:pt idx="3209">
                  <c:v>3210</c:v>
                </c:pt>
                <c:pt idx="3210">
                  <c:v>3211</c:v>
                </c:pt>
                <c:pt idx="3211">
                  <c:v>3212</c:v>
                </c:pt>
                <c:pt idx="3212">
                  <c:v>3213</c:v>
                </c:pt>
                <c:pt idx="3213">
                  <c:v>3214</c:v>
                </c:pt>
                <c:pt idx="3214">
                  <c:v>3215</c:v>
                </c:pt>
                <c:pt idx="3215">
                  <c:v>3216</c:v>
                </c:pt>
                <c:pt idx="3216">
                  <c:v>3217</c:v>
                </c:pt>
                <c:pt idx="3217">
                  <c:v>3218</c:v>
                </c:pt>
                <c:pt idx="3218">
                  <c:v>3219</c:v>
                </c:pt>
                <c:pt idx="3219">
                  <c:v>3220</c:v>
                </c:pt>
                <c:pt idx="3220">
                  <c:v>3221</c:v>
                </c:pt>
                <c:pt idx="3221">
                  <c:v>3222</c:v>
                </c:pt>
                <c:pt idx="3222">
                  <c:v>3223</c:v>
                </c:pt>
                <c:pt idx="3223">
                  <c:v>3224</c:v>
                </c:pt>
                <c:pt idx="3224">
                  <c:v>3225</c:v>
                </c:pt>
                <c:pt idx="3225">
                  <c:v>3226</c:v>
                </c:pt>
                <c:pt idx="3226">
                  <c:v>3227</c:v>
                </c:pt>
                <c:pt idx="3227">
                  <c:v>3228</c:v>
                </c:pt>
                <c:pt idx="3228">
                  <c:v>3229</c:v>
                </c:pt>
                <c:pt idx="3229">
                  <c:v>3230</c:v>
                </c:pt>
                <c:pt idx="3230">
                  <c:v>3231</c:v>
                </c:pt>
                <c:pt idx="3231">
                  <c:v>3232</c:v>
                </c:pt>
                <c:pt idx="3232">
                  <c:v>3233</c:v>
                </c:pt>
                <c:pt idx="3233">
                  <c:v>3234</c:v>
                </c:pt>
                <c:pt idx="3234">
                  <c:v>3235</c:v>
                </c:pt>
                <c:pt idx="3235">
                  <c:v>3236</c:v>
                </c:pt>
                <c:pt idx="3236">
                  <c:v>3237</c:v>
                </c:pt>
                <c:pt idx="3237">
                  <c:v>3238</c:v>
                </c:pt>
                <c:pt idx="3238">
                  <c:v>3239</c:v>
                </c:pt>
                <c:pt idx="3239">
                  <c:v>3240</c:v>
                </c:pt>
                <c:pt idx="3240">
                  <c:v>3241</c:v>
                </c:pt>
                <c:pt idx="3241">
                  <c:v>3242</c:v>
                </c:pt>
                <c:pt idx="3242">
                  <c:v>3243</c:v>
                </c:pt>
                <c:pt idx="3243">
                  <c:v>3244</c:v>
                </c:pt>
                <c:pt idx="3244">
                  <c:v>3245</c:v>
                </c:pt>
                <c:pt idx="3245">
                  <c:v>3246</c:v>
                </c:pt>
                <c:pt idx="3246">
                  <c:v>3247</c:v>
                </c:pt>
                <c:pt idx="3247">
                  <c:v>3248</c:v>
                </c:pt>
                <c:pt idx="3248">
                  <c:v>3249</c:v>
                </c:pt>
                <c:pt idx="3249">
                  <c:v>3250</c:v>
                </c:pt>
                <c:pt idx="3250">
                  <c:v>3251</c:v>
                </c:pt>
                <c:pt idx="3251">
                  <c:v>3252</c:v>
                </c:pt>
                <c:pt idx="3252">
                  <c:v>3253</c:v>
                </c:pt>
                <c:pt idx="3253">
                  <c:v>3254</c:v>
                </c:pt>
                <c:pt idx="3254">
                  <c:v>3255</c:v>
                </c:pt>
                <c:pt idx="3255">
                  <c:v>3256</c:v>
                </c:pt>
                <c:pt idx="3256">
                  <c:v>3257</c:v>
                </c:pt>
                <c:pt idx="3257">
                  <c:v>3258</c:v>
                </c:pt>
                <c:pt idx="3258">
                  <c:v>3259</c:v>
                </c:pt>
                <c:pt idx="3259">
                  <c:v>3260</c:v>
                </c:pt>
                <c:pt idx="3260">
                  <c:v>3261</c:v>
                </c:pt>
                <c:pt idx="3261">
                  <c:v>3262</c:v>
                </c:pt>
                <c:pt idx="3262">
                  <c:v>3263</c:v>
                </c:pt>
                <c:pt idx="3263">
                  <c:v>3264</c:v>
                </c:pt>
                <c:pt idx="3264">
                  <c:v>3265</c:v>
                </c:pt>
                <c:pt idx="3265">
                  <c:v>3266</c:v>
                </c:pt>
                <c:pt idx="3266">
                  <c:v>3267</c:v>
                </c:pt>
                <c:pt idx="3267">
                  <c:v>3268</c:v>
                </c:pt>
                <c:pt idx="3268">
                  <c:v>3269</c:v>
                </c:pt>
                <c:pt idx="3269">
                  <c:v>3270</c:v>
                </c:pt>
                <c:pt idx="3270">
                  <c:v>3271</c:v>
                </c:pt>
                <c:pt idx="3271">
                  <c:v>3272</c:v>
                </c:pt>
                <c:pt idx="3272">
                  <c:v>3273</c:v>
                </c:pt>
                <c:pt idx="3273">
                  <c:v>3274</c:v>
                </c:pt>
                <c:pt idx="3274">
                  <c:v>3275</c:v>
                </c:pt>
                <c:pt idx="3275">
                  <c:v>3276</c:v>
                </c:pt>
                <c:pt idx="3276">
                  <c:v>3277</c:v>
                </c:pt>
                <c:pt idx="3277">
                  <c:v>3278</c:v>
                </c:pt>
                <c:pt idx="3278">
                  <c:v>3279</c:v>
                </c:pt>
                <c:pt idx="3279">
                  <c:v>3280</c:v>
                </c:pt>
                <c:pt idx="3280">
                  <c:v>3281</c:v>
                </c:pt>
                <c:pt idx="3281">
                  <c:v>3282</c:v>
                </c:pt>
                <c:pt idx="3282">
                  <c:v>3283</c:v>
                </c:pt>
                <c:pt idx="3283">
                  <c:v>3284</c:v>
                </c:pt>
                <c:pt idx="3284">
                  <c:v>3285</c:v>
                </c:pt>
                <c:pt idx="3285">
                  <c:v>3286</c:v>
                </c:pt>
                <c:pt idx="3286">
                  <c:v>3287</c:v>
                </c:pt>
                <c:pt idx="3287">
                  <c:v>3288</c:v>
                </c:pt>
                <c:pt idx="3288">
                  <c:v>3289</c:v>
                </c:pt>
                <c:pt idx="3289">
                  <c:v>3290</c:v>
                </c:pt>
                <c:pt idx="3290">
                  <c:v>3291</c:v>
                </c:pt>
                <c:pt idx="3291">
                  <c:v>3292</c:v>
                </c:pt>
                <c:pt idx="3292">
                  <c:v>3293</c:v>
                </c:pt>
                <c:pt idx="3293">
                  <c:v>3294</c:v>
                </c:pt>
                <c:pt idx="3294">
                  <c:v>3295</c:v>
                </c:pt>
                <c:pt idx="3295">
                  <c:v>3296</c:v>
                </c:pt>
                <c:pt idx="3296">
                  <c:v>3297</c:v>
                </c:pt>
                <c:pt idx="3297">
                  <c:v>3298</c:v>
                </c:pt>
                <c:pt idx="3298">
                  <c:v>3299</c:v>
                </c:pt>
                <c:pt idx="3299">
                  <c:v>3300</c:v>
                </c:pt>
                <c:pt idx="3300">
                  <c:v>3301</c:v>
                </c:pt>
                <c:pt idx="3301">
                  <c:v>3302</c:v>
                </c:pt>
                <c:pt idx="3302">
                  <c:v>3303</c:v>
                </c:pt>
                <c:pt idx="3303">
                  <c:v>3304</c:v>
                </c:pt>
                <c:pt idx="3304">
                  <c:v>3305</c:v>
                </c:pt>
                <c:pt idx="3305">
                  <c:v>3306</c:v>
                </c:pt>
                <c:pt idx="3306">
                  <c:v>3307</c:v>
                </c:pt>
                <c:pt idx="3307">
                  <c:v>3308</c:v>
                </c:pt>
                <c:pt idx="3308">
                  <c:v>3309</c:v>
                </c:pt>
                <c:pt idx="3309">
                  <c:v>3310</c:v>
                </c:pt>
                <c:pt idx="3310">
                  <c:v>3311</c:v>
                </c:pt>
                <c:pt idx="3311">
                  <c:v>3312</c:v>
                </c:pt>
                <c:pt idx="3312">
                  <c:v>3313</c:v>
                </c:pt>
                <c:pt idx="3313">
                  <c:v>3314</c:v>
                </c:pt>
                <c:pt idx="3314">
                  <c:v>3315</c:v>
                </c:pt>
                <c:pt idx="3315">
                  <c:v>3316</c:v>
                </c:pt>
                <c:pt idx="3316">
                  <c:v>3317</c:v>
                </c:pt>
                <c:pt idx="3317">
                  <c:v>3318</c:v>
                </c:pt>
                <c:pt idx="3318">
                  <c:v>3319</c:v>
                </c:pt>
                <c:pt idx="3319">
                  <c:v>3320</c:v>
                </c:pt>
                <c:pt idx="3320">
                  <c:v>3321</c:v>
                </c:pt>
                <c:pt idx="3321">
                  <c:v>3322</c:v>
                </c:pt>
                <c:pt idx="3322">
                  <c:v>3323</c:v>
                </c:pt>
                <c:pt idx="3323">
                  <c:v>3324</c:v>
                </c:pt>
                <c:pt idx="3324">
                  <c:v>3325</c:v>
                </c:pt>
                <c:pt idx="3325">
                  <c:v>3326</c:v>
                </c:pt>
                <c:pt idx="3326">
                  <c:v>3327</c:v>
                </c:pt>
                <c:pt idx="3327">
                  <c:v>3328</c:v>
                </c:pt>
                <c:pt idx="3328">
                  <c:v>3329</c:v>
                </c:pt>
                <c:pt idx="3329">
                  <c:v>3330</c:v>
                </c:pt>
                <c:pt idx="3330">
                  <c:v>3331</c:v>
                </c:pt>
                <c:pt idx="3331">
                  <c:v>3332</c:v>
                </c:pt>
                <c:pt idx="3332">
                  <c:v>3333</c:v>
                </c:pt>
                <c:pt idx="3333">
                  <c:v>3334</c:v>
                </c:pt>
                <c:pt idx="3334">
                  <c:v>3335</c:v>
                </c:pt>
                <c:pt idx="3335">
                  <c:v>3336</c:v>
                </c:pt>
                <c:pt idx="3336">
                  <c:v>3337</c:v>
                </c:pt>
                <c:pt idx="3337">
                  <c:v>3338</c:v>
                </c:pt>
                <c:pt idx="3338">
                  <c:v>3339</c:v>
                </c:pt>
                <c:pt idx="3339">
                  <c:v>3340</c:v>
                </c:pt>
                <c:pt idx="3340">
                  <c:v>3341</c:v>
                </c:pt>
                <c:pt idx="3341">
                  <c:v>3342</c:v>
                </c:pt>
                <c:pt idx="3342">
                  <c:v>3343</c:v>
                </c:pt>
                <c:pt idx="3343">
                  <c:v>3344</c:v>
                </c:pt>
                <c:pt idx="3344">
                  <c:v>3345</c:v>
                </c:pt>
                <c:pt idx="3345">
                  <c:v>3346</c:v>
                </c:pt>
                <c:pt idx="3346">
                  <c:v>3347</c:v>
                </c:pt>
                <c:pt idx="3347">
                  <c:v>3348</c:v>
                </c:pt>
                <c:pt idx="3348">
                  <c:v>3349</c:v>
                </c:pt>
                <c:pt idx="3349">
                  <c:v>3350</c:v>
                </c:pt>
                <c:pt idx="3350">
                  <c:v>3351</c:v>
                </c:pt>
                <c:pt idx="3351">
                  <c:v>3352</c:v>
                </c:pt>
                <c:pt idx="3352">
                  <c:v>3353</c:v>
                </c:pt>
                <c:pt idx="3353">
                  <c:v>3354</c:v>
                </c:pt>
                <c:pt idx="3354">
                  <c:v>3355</c:v>
                </c:pt>
                <c:pt idx="3355">
                  <c:v>3356</c:v>
                </c:pt>
                <c:pt idx="3356">
                  <c:v>3357</c:v>
                </c:pt>
                <c:pt idx="3357">
                  <c:v>3358</c:v>
                </c:pt>
                <c:pt idx="3358">
                  <c:v>3359</c:v>
                </c:pt>
                <c:pt idx="3359">
                  <c:v>3360</c:v>
                </c:pt>
                <c:pt idx="3360">
                  <c:v>3361</c:v>
                </c:pt>
                <c:pt idx="3361">
                  <c:v>3362</c:v>
                </c:pt>
                <c:pt idx="3362">
                  <c:v>3363</c:v>
                </c:pt>
                <c:pt idx="3363">
                  <c:v>3364</c:v>
                </c:pt>
                <c:pt idx="3364">
                  <c:v>3365</c:v>
                </c:pt>
                <c:pt idx="3365">
                  <c:v>3366</c:v>
                </c:pt>
                <c:pt idx="3366">
                  <c:v>3367</c:v>
                </c:pt>
                <c:pt idx="3367">
                  <c:v>3368</c:v>
                </c:pt>
                <c:pt idx="3368">
                  <c:v>3369</c:v>
                </c:pt>
                <c:pt idx="3369">
                  <c:v>3370</c:v>
                </c:pt>
                <c:pt idx="3370">
                  <c:v>3371</c:v>
                </c:pt>
                <c:pt idx="3371">
                  <c:v>3372</c:v>
                </c:pt>
                <c:pt idx="3372">
                  <c:v>3373</c:v>
                </c:pt>
                <c:pt idx="3373">
                  <c:v>3374</c:v>
                </c:pt>
                <c:pt idx="3374">
                  <c:v>3375</c:v>
                </c:pt>
                <c:pt idx="3375">
                  <c:v>3376</c:v>
                </c:pt>
                <c:pt idx="3376">
                  <c:v>3377</c:v>
                </c:pt>
                <c:pt idx="3377">
                  <c:v>3378</c:v>
                </c:pt>
                <c:pt idx="3378">
                  <c:v>3379</c:v>
                </c:pt>
                <c:pt idx="3379">
                  <c:v>3380</c:v>
                </c:pt>
                <c:pt idx="3380">
                  <c:v>3381</c:v>
                </c:pt>
                <c:pt idx="3381">
                  <c:v>3382</c:v>
                </c:pt>
                <c:pt idx="3382">
                  <c:v>3383</c:v>
                </c:pt>
                <c:pt idx="3383">
                  <c:v>3384</c:v>
                </c:pt>
                <c:pt idx="3384">
                  <c:v>3385</c:v>
                </c:pt>
                <c:pt idx="3385">
                  <c:v>3386</c:v>
                </c:pt>
                <c:pt idx="3386">
                  <c:v>3387</c:v>
                </c:pt>
                <c:pt idx="3387">
                  <c:v>3388</c:v>
                </c:pt>
                <c:pt idx="3388">
                  <c:v>3389</c:v>
                </c:pt>
                <c:pt idx="3389">
                  <c:v>3390</c:v>
                </c:pt>
                <c:pt idx="3390">
                  <c:v>3391</c:v>
                </c:pt>
                <c:pt idx="3391">
                  <c:v>3392</c:v>
                </c:pt>
                <c:pt idx="3392">
                  <c:v>3393</c:v>
                </c:pt>
                <c:pt idx="3393">
                  <c:v>3394</c:v>
                </c:pt>
                <c:pt idx="3394">
                  <c:v>3395</c:v>
                </c:pt>
                <c:pt idx="3395">
                  <c:v>3396</c:v>
                </c:pt>
                <c:pt idx="3396">
                  <c:v>3397</c:v>
                </c:pt>
                <c:pt idx="3397">
                  <c:v>3398</c:v>
                </c:pt>
                <c:pt idx="3398">
                  <c:v>3399</c:v>
                </c:pt>
                <c:pt idx="3399">
                  <c:v>3400</c:v>
                </c:pt>
                <c:pt idx="3400">
                  <c:v>3401</c:v>
                </c:pt>
                <c:pt idx="3401">
                  <c:v>3402</c:v>
                </c:pt>
                <c:pt idx="3402">
                  <c:v>3403</c:v>
                </c:pt>
                <c:pt idx="3403">
                  <c:v>3404</c:v>
                </c:pt>
                <c:pt idx="3404">
                  <c:v>3405</c:v>
                </c:pt>
                <c:pt idx="3405">
                  <c:v>3406</c:v>
                </c:pt>
                <c:pt idx="3406">
                  <c:v>3407</c:v>
                </c:pt>
                <c:pt idx="3407">
                  <c:v>3408</c:v>
                </c:pt>
                <c:pt idx="3408">
                  <c:v>3409</c:v>
                </c:pt>
                <c:pt idx="3409">
                  <c:v>3410</c:v>
                </c:pt>
                <c:pt idx="3410">
                  <c:v>3411</c:v>
                </c:pt>
                <c:pt idx="3411">
                  <c:v>3412</c:v>
                </c:pt>
                <c:pt idx="3412">
                  <c:v>3413</c:v>
                </c:pt>
                <c:pt idx="3413">
                  <c:v>3414</c:v>
                </c:pt>
                <c:pt idx="3414">
                  <c:v>3415</c:v>
                </c:pt>
                <c:pt idx="3415">
                  <c:v>3416</c:v>
                </c:pt>
                <c:pt idx="3416">
                  <c:v>3417</c:v>
                </c:pt>
                <c:pt idx="3417">
                  <c:v>3418</c:v>
                </c:pt>
                <c:pt idx="3418">
                  <c:v>3419</c:v>
                </c:pt>
                <c:pt idx="3419">
                  <c:v>3420</c:v>
                </c:pt>
                <c:pt idx="3420">
                  <c:v>3421</c:v>
                </c:pt>
                <c:pt idx="3421">
                  <c:v>3422</c:v>
                </c:pt>
                <c:pt idx="3422">
                  <c:v>3423</c:v>
                </c:pt>
                <c:pt idx="3423">
                  <c:v>3424</c:v>
                </c:pt>
                <c:pt idx="3424">
                  <c:v>3425</c:v>
                </c:pt>
                <c:pt idx="3425">
                  <c:v>3426</c:v>
                </c:pt>
                <c:pt idx="3426">
                  <c:v>3427</c:v>
                </c:pt>
                <c:pt idx="3427">
                  <c:v>3428</c:v>
                </c:pt>
                <c:pt idx="3428">
                  <c:v>3429</c:v>
                </c:pt>
                <c:pt idx="3429">
                  <c:v>3430</c:v>
                </c:pt>
                <c:pt idx="3430">
                  <c:v>3431</c:v>
                </c:pt>
                <c:pt idx="3431">
                  <c:v>3432</c:v>
                </c:pt>
                <c:pt idx="3432">
                  <c:v>3433</c:v>
                </c:pt>
                <c:pt idx="3433">
                  <c:v>3434</c:v>
                </c:pt>
                <c:pt idx="3434">
                  <c:v>3435</c:v>
                </c:pt>
                <c:pt idx="3435">
                  <c:v>3436</c:v>
                </c:pt>
                <c:pt idx="3436">
                  <c:v>3437</c:v>
                </c:pt>
                <c:pt idx="3437">
                  <c:v>3438</c:v>
                </c:pt>
                <c:pt idx="3438">
                  <c:v>3439</c:v>
                </c:pt>
                <c:pt idx="3439">
                  <c:v>3440</c:v>
                </c:pt>
                <c:pt idx="3440">
                  <c:v>3441</c:v>
                </c:pt>
                <c:pt idx="3441">
                  <c:v>3442</c:v>
                </c:pt>
                <c:pt idx="3442">
                  <c:v>3443</c:v>
                </c:pt>
                <c:pt idx="3443">
                  <c:v>3444</c:v>
                </c:pt>
                <c:pt idx="3444">
                  <c:v>3445</c:v>
                </c:pt>
                <c:pt idx="3445">
                  <c:v>3446</c:v>
                </c:pt>
                <c:pt idx="3446">
                  <c:v>3447</c:v>
                </c:pt>
                <c:pt idx="3447">
                  <c:v>3448</c:v>
                </c:pt>
                <c:pt idx="3448">
                  <c:v>3449</c:v>
                </c:pt>
                <c:pt idx="3449">
                  <c:v>3450</c:v>
                </c:pt>
                <c:pt idx="3450">
                  <c:v>3451</c:v>
                </c:pt>
                <c:pt idx="3451">
                  <c:v>3452</c:v>
                </c:pt>
                <c:pt idx="3452">
                  <c:v>3453</c:v>
                </c:pt>
                <c:pt idx="3453">
                  <c:v>3454</c:v>
                </c:pt>
                <c:pt idx="3454">
                  <c:v>3455</c:v>
                </c:pt>
                <c:pt idx="3455">
                  <c:v>3456</c:v>
                </c:pt>
                <c:pt idx="3456">
                  <c:v>3457</c:v>
                </c:pt>
                <c:pt idx="3457">
                  <c:v>3458</c:v>
                </c:pt>
                <c:pt idx="3458">
                  <c:v>3459</c:v>
                </c:pt>
                <c:pt idx="3459">
                  <c:v>3460</c:v>
                </c:pt>
                <c:pt idx="3460">
                  <c:v>3461</c:v>
                </c:pt>
                <c:pt idx="3461">
                  <c:v>3462</c:v>
                </c:pt>
                <c:pt idx="3462">
                  <c:v>3463</c:v>
                </c:pt>
                <c:pt idx="3463">
                  <c:v>3464</c:v>
                </c:pt>
                <c:pt idx="3464">
                  <c:v>3465</c:v>
                </c:pt>
                <c:pt idx="3465">
                  <c:v>3466</c:v>
                </c:pt>
                <c:pt idx="3466">
                  <c:v>3467</c:v>
                </c:pt>
                <c:pt idx="3467">
                  <c:v>3468</c:v>
                </c:pt>
                <c:pt idx="3468">
                  <c:v>3469</c:v>
                </c:pt>
                <c:pt idx="3469">
                  <c:v>3470</c:v>
                </c:pt>
                <c:pt idx="3470">
                  <c:v>3471</c:v>
                </c:pt>
                <c:pt idx="3471">
                  <c:v>3472</c:v>
                </c:pt>
                <c:pt idx="3472">
                  <c:v>3473</c:v>
                </c:pt>
                <c:pt idx="3473">
                  <c:v>3474</c:v>
                </c:pt>
                <c:pt idx="3474">
                  <c:v>3475</c:v>
                </c:pt>
                <c:pt idx="3475">
                  <c:v>3476</c:v>
                </c:pt>
                <c:pt idx="3476">
                  <c:v>3477</c:v>
                </c:pt>
                <c:pt idx="3477">
                  <c:v>3478</c:v>
                </c:pt>
                <c:pt idx="3478">
                  <c:v>3479</c:v>
                </c:pt>
                <c:pt idx="3479">
                  <c:v>3480</c:v>
                </c:pt>
                <c:pt idx="3480">
                  <c:v>3481</c:v>
                </c:pt>
                <c:pt idx="3481">
                  <c:v>3482</c:v>
                </c:pt>
                <c:pt idx="3482">
                  <c:v>3483</c:v>
                </c:pt>
                <c:pt idx="3483">
                  <c:v>3484</c:v>
                </c:pt>
                <c:pt idx="3484">
                  <c:v>3485</c:v>
                </c:pt>
                <c:pt idx="3485">
                  <c:v>3486</c:v>
                </c:pt>
                <c:pt idx="3486">
                  <c:v>3487</c:v>
                </c:pt>
                <c:pt idx="3487">
                  <c:v>3488</c:v>
                </c:pt>
                <c:pt idx="3488">
                  <c:v>3489</c:v>
                </c:pt>
                <c:pt idx="3489">
                  <c:v>3490</c:v>
                </c:pt>
                <c:pt idx="3490">
                  <c:v>3491</c:v>
                </c:pt>
                <c:pt idx="3491">
                  <c:v>3492</c:v>
                </c:pt>
                <c:pt idx="3492">
                  <c:v>3493</c:v>
                </c:pt>
                <c:pt idx="3493">
                  <c:v>3494</c:v>
                </c:pt>
                <c:pt idx="3494">
                  <c:v>3495</c:v>
                </c:pt>
                <c:pt idx="3495">
                  <c:v>3496</c:v>
                </c:pt>
                <c:pt idx="3496">
                  <c:v>3497</c:v>
                </c:pt>
                <c:pt idx="3497">
                  <c:v>3498</c:v>
                </c:pt>
                <c:pt idx="3498">
                  <c:v>3499</c:v>
                </c:pt>
                <c:pt idx="3499">
                  <c:v>3500</c:v>
                </c:pt>
                <c:pt idx="3500">
                  <c:v>3501</c:v>
                </c:pt>
                <c:pt idx="3501">
                  <c:v>3502</c:v>
                </c:pt>
                <c:pt idx="3502">
                  <c:v>3503</c:v>
                </c:pt>
                <c:pt idx="3503">
                  <c:v>3504</c:v>
                </c:pt>
                <c:pt idx="3504">
                  <c:v>3505</c:v>
                </c:pt>
                <c:pt idx="3505">
                  <c:v>3506</c:v>
                </c:pt>
                <c:pt idx="3506">
                  <c:v>3507</c:v>
                </c:pt>
                <c:pt idx="3507">
                  <c:v>3508</c:v>
                </c:pt>
                <c:pt idx="3508">
                  <c:v>3509</c:v>
                </c:pt>
                <c:pt idx="3509">
                  <c:v>3510</c:v>
                </c:pt>
                <c:pt idx="3510">
                  <c:v>3511</c:v>
                </c:pt>
                <c:pt idx="3511">
                  <c:v>3512</c:v>
                </c:pt>
                <c:pt idx="3512">
                  <c:v>3513</c:v>
                </c:pt>
                <c:pt idx="3513">
                  <c:v>3514</c:v>
                </c:pt>
                <c:pt idx="3514">
                  <c:v>3515</c:v>
                </c:pt>
                <c:pt idx="3515">
                  <c:v>3516</c:v>
                </c:pt>
                <c:pt idx="3516">
                  <c:v>3517</c:v>
                </c:pt>
                <c:pt idx="3517">
                  <c:v>3518</c:v>
                </c:pt>
                <c:pt idx="3518">
                  <c:v>3519</c:v>
                </c:pt>
                <c:pt idx="3519">
                  <c:v>3520</c:v>
                </c:pt>
                <c:pt idx="3520">
                  <c:v>3521</c:v>
                </c:pt>
                <c:pt idx="3521">
                  <c:v>3522</c:v>
                </c:pt>
                <c:pt idx="3522">
                  <c:v>3523</c:v>
                </c:pt>
                <c:pt idx="3523">
                  <c:v>3524</c:v>
                </c:pt>
                <c:pt idx="3524">
                  <c:v>3525</c:v>
                </c:pt>
                <c:pt idx="3525">
                  <c:v>3526</c:v>
                </c:pt>
                <c:pt idx="3526">
                  <c:v>3527</c:v>
                </c:pt>
                <c:pt idx="3527">
                  <c:v>3528</c:v>
                </c:pt>
                <c:pt idx="3528">
                  <c:v>3529</c:v>
                </c:pt>
                <c:pt idx="3529">
                  <c:v>3530</c:v>
                </c:pt>
                <c:pt idx="3530">
                  <c:v>3531</c:v>
                </c:pt>
                <c:pt idx="3531">
                  <c:v>3532</c:v>
                </c:pt>
                <c:pt idx="3532">
                  <c:v>3533</c:v>
                </c:pt>
                <c:pt idx="3533">
                  <c:v>3534</c:v>
                </c:pt>
                <c:pt idx="3534">
                  <c:v>3535</c:v>
                </c:pt>
                <c:pt idx="3535">
                  <c:v>3536</c:v>
                </c:pt>
                <c:pt idx="3536">
                  <c:v>3537</c:v>
                </c:pt>
                <c:pt idx="3537">
                  <c:v>3538</c:v>
                </c:pt>
                <c:pt idx="3538">
                  <c:v>3539</c:v>
                </c:pt>
                <c:pt idx="3539">
                  <c:v>3540</c:v>
                </c:pt>
                <c:pt idx="3540">
                  <c:v>3541</c:v>
                </c:pt>
                <c:pt idx="3541">
                  <c:v>3542</c:v>
                </c:pt>
                <c:pt idx="3542">
                  <c:v>3543</c:v>
                </c:pt>
                <c:pt idx="3543">
                  <c:v>3544</c:v>
                </c:pt>
                <c:pt idx="3544">
                  <c:v>3545</c:v>
                </c:pt>
                <c:pt idx="3545">
                  <c:v>3546</c:v>
                </c:pt>
                <c:pt idx="3546">
                  <c:v>3547</c:v>
                </c:pt>
                <c:pt idx="3547">
                  <c:v>3548</c:v>
                </c:pt>
                <c:pt idx="3548">
                  <c:v>3549</c:v>
                </c:pt>
                <c:pt idx="3549">
                  <c:v>3550</c:v>
                </c:pt>
                <c:pt idx="3550">
                  <c:v>3551</c:v>
                </c:pt>
                <c:pt idx="3551">
                  <c:v>3552</c:v>
                </c:pt>
                <c:pt idx="3552">
                  <c:v>3553</c:v>
                </c:pt>
                <c:pt idx="3553">
                  <c:v>3554</c:v>
                </c:pt>
                <c:pt idx="3554">
                  <c:v>3555</c:v>
                </c:pt>
                <c:pt idx="3555">
                  <c:v>3556</c:v>
                </c:pt>
                <c:pt idx="3556">
                  <c:v>3557</c:v>
                </c:pt>
                <c:pt idx="3557">
                  <c:v>3558</c:v>
                </c:pt>
                <c:pt idx="3558">
                  <c:v>3559</c:v>
                </c:pt>
                <c:pt idx="3559">
                  <c:v>3560</c:v>
                </c:pt>
                <c:pt idx="3560">
                  <c:v>3561</c:v>
                </c:pt>
                <c:pt idx="3561">
                  <c:v>3562</c:v>
                </c:pt>
                <c:pt idx="3562">
                  <c:v>3563</c:v>
                </c:pt>
                <c:pt idx="3563">
                  <c:v>3564</c:v>
                </c:pt>
                <c:pt idx="3564">
                  <c:v>3565</c:v>
                </c:pt>
                <c:pt idx="3565">
                  <c:v>3566</c:v>
                </c:pt>
                <c:pt idx="3566">
                  <c:v>3567</c:v>
                </c:pt>
                <c:pt idx="3567">
                  <c:v>3568</c:v>
                </c:pt>
                <c:pt idx="3568">
                  <c:v>3569</c:v>
                </c:pt>
                <c:pt idx="3569">
                  <c:v>3570</c:v>
                </c:pt>
                <c:pt idx="3570">
                  <c:v>3571</c:v>
                </c:pt>
                <c:pt idx="3571">
                  <c:v>3572</c:v>
                </c:pt>
                <c:pt idx="3572">
                  <c:v>3573</c:v>
                </c:pt>
                <c:pt idx="3573">
                  <c:v>3574</c:v>
                </c:pt>
                <c:pt idx="3574">
                  <c:v>3575</c:v>
                </c:pt>
                <c:pt idx="3575">
                  <c:v>3576</c:v>
                </c:pt>
                <c:pt idx="3576">
                  <c:v>3577</c:v>
                </c:pt>
                <c:pt idx="3577">
                  <c:v>3578</c:v>
                </c:pt>
                <c:pt idx="3578">
                  <c:v>3579</c:v>
                </c:pt>
                <c:pt idx="3579">
                  <c:v>3580</c:v>
                </c:pt>
                <c:pt idx="3580">
                  <c:v>3581</c:v>
                </c:pt>
                <c:pt idx="3581">
                  <c:v>3582</c:v>
                </c:pt>
                <c:pt idx="3582">
                  <c:v>3583</c:v>
                </c:pt>
                <c:pt idx="3583">
                  <c:v>3584</c:v>
                </c:pt>
                <c:pt idx="3584">
                  <c:v>3585</c:v>
                </c:pt>
                <c:pt idx="3585">
                  <c:v>3586</c:v>
                </c:pt>
                <c:pt idx="3586">
                  <c:v>3587</c:v>
                </c:pt>
                <c:pt idx="3587">
                  <c:v>3588</c:v>
                </c:pt>
                <c:pt idx="3588">
                  <c:v>3589</c:v>
                </c:pt>
                <c:pt idx="3589">
                  <c:v>3590</c:v>
                </c:pt>
                <c:pt idx="3590">
                  <c:v>3591</c:v>
                </c:pt>
                <c:pt idx="3591">
                  <c:v>3592</c:v>
                </c:pt>
                <c:pt idx="3592">
                  <c:v>3593</c:v>
                </c:pt>
                <c:pt idx="3593">
                  <c:v>3594</c:v>
                </c:pt>
                <c:pt idx="3594">
                  <c:v>3595</c:v>
                </c:pt>
                <c:pt idx="3595">
                  <c:v>3596</c:v>
                </c:pt>
                <c:pt idx="3596">
                  <c:v>3597</c:v>
                </c:pt>
                <c:pt idx="3597">
                  <c:v>3598</c:v>
                </c:pt>
                <c:pt idx="3598">
                  <c:v>3599</c:v>
                </c:pt>
                <c:pt idx="3599">
                  <c:v>3600</c:v>
                </c:pt>
                <c:pt idx="3600">
                  <c:v>3601</c:v>
                </c:pt>
                <c:pt idx="3601">
                  <c:v>3602</c:v>
                </c:pt>
                <c:pt idx="3602">
                  <c:v>3603</c:v>
                </c:pt>
                <c:pt idx="3603">
                  <c:v>3604</c:v>
                </c:pt>
                <c:pt idx="3604">
                  <c:v>3605</c:v>
                </c:pt>
                <c:pt idx="3605">
                  <c:v>3606</c:v>
                </c:pt>
                <c:pt idx="3606">
                  <c:v>3607</c:v>
                </c:pt>
                <c:pt idx="3607">
                  <c:v>3608</c:v>
                </c:pt>
                <c:pt idx="3608">
                  <c:v>3609</c:v>
                </c:pt>
                <c:pt idx="3609">
                  <c:v>3610</c:v>
                </c:pt>
                <c:pt idx="3610">
                  <c:v>3611</c:v>
                </c:pt>
                <c:pt idx="3611">
                  <c:v>3612</c:v>
                </c:pt>
                <c:pt idx="3612">
                  <c:v>3613</c:v>
                </c:pt>
                <c:pt idx="3613">
                  <c:v>3614</c:v>
                </c:pt>
                <c:pt idx="3614">
                  <c:v>3615</c:v>
                </c:pt>
                <c:pt idx="3615">
                  <c:v>3616</c:v>
                </c:pt>
                <c:pt idx="3616">
                  <c:v>3617</c:v>
                </c:pt>
                <c:pt idx="3617">
                  <c:v>3618</c:v>
                </c:pt>
                <c:pt idx="3618">
                  <c:v>3619</c:v>
                </c:pt>
                <c:pt idx="3619">
                  <c:v>3620</c:v>
                </c:pt>
                <c:pt idx="3620">
                  <c:v>3621</c:v>
                </c:pt>
                <c:pt idx="3621">
                  <c:v>3622</c:v>
                </c:pt>
                <c:pt idx="3622">
                  <c:v>3623</c:v>
                </c:pt>
                <c:pt idx="3623">
                  <c:v>3624</c:v>
                </c:pt>
                <c:pt idx="3624">
                  <c:v>3625</c:v>
                </c:pt>
                <c:pt idx="3625">
                  <c:v>3626</c:v>
                </c:pt>
                <c:pt idx="3626">
                  <c:v>3627</c:v>
                </c:pt>
                <c:pt idx="3627">
                  <c:v>3628</c:v>
                </c:pt>
                <c:pt idx="3628">
                  <c:v>3629</c:v>
                </c:pt>
                <c:pt idx="3629">
                  <c:v>3630</c:v>
                </c:pt>
                <c:pt idx="3630">
                  <c:v>3631</c:v>
                </c:pt>
                <c:pt idx="3631">
                  <c:v>3632</c:v>
                </c:pt>
                <c:pt idx="3632">
                  <c:v>3633</c:v>
                </c:pt>
                <c:pt idx="3633">
                  <c:v>3634</c:v>
                </c:pt>
                <c:pt idx="3634">
                  <c:v>3635</c:v>
                </c:pt>
                <c:pt idx="3635">
                  <c:v>3636</c:v>
                </c:pt>
                <c:pt idx="3636">
                  <c:v>3637</c:v>
                </c:pt>
                <c:pt idx="3637">
                  <c:v>3638</c:v>
                </c:pt>
                <c:pt idx="3638">
                  <c:v>3639</c:v>
                </c:pt>
                <c:pt idx="3639">
                  <c:v>3640</c:v>
                </c:pt>
                <c:pt idx="3640">
                  <c:v>3641</c:v>
                </c:pt>
                <c:pt idx="3641">
                  <c:v>3642</c:v>
                </c:pt>
                <c:pt idx="3642">
                  <c:v>3643</c:v>
                </c:pt>
                <c:pt idx="3643">
                  <c:v>3644</c:v>
                </c:pt>
                <c:pt idx="3644">
                  <c:v>3645</c:v>
                </c:pt>
                <c:pt idx="3645">
                  <c:v>3646</c:v>
                </c:pt>
                <c:pt idx="3646">
                  <c:v>3647</c:v>
                </c:pt>
                <c:pt idx="3647">
                  <c:v>3648</c:v>
                </c:pt>
                <c:pt idx="3648">
                  <c:v>3649</c:v>
                </c:pt>
                <c:pt idx="3649">
                  <c:v>3650</c:v>
                </c:pt>
                <c:pt idx="3650">
                  <c:v>3651</c:v>
                </c:pt>
                <c:pt idx="3651">
                  <c:v>3652</c:v>
                </c:pt>
                <c:pt idx="3652">
                  <c:v>3653</c:v>
                </c:pt>
                <c:pt idx="3653">
                  <c:v>3654</c:v>
                </c:pt>
                <c:pt idx="3654">
                  <c:v>3655</c:v>
                </c:pt>
                <c:pt idx="3655">
                  <c:v>3656</c:v>
                </c:pt>
                <c:pt idx="3656">
                  <c:v>3657</c:v>
                </c:pt>
                <c:pt idx="3657">
                  <c:v>3658</c:v>
                </c:pt>
                <c:pt idx="3658">
                  <c:v>3659</c:v>
                </c:pt>
                <c:pt idx="3659">
                  <c:v>3660</c:v>
                </c:pt>
                <c:pt idx="3660">
                  <c:v>3661</c:v>
                </c:pt>
                <c:pt idx="3661">
                  <c:v>3662</c:v>
                </c:pt>
                <c:pt idx="3662">
                  <c:v>3663</c:v>
                </c:pt>
                <c:pt idx="3663">
                  <c:v>3664</c:v>
                </c:pt>
                <c:pt idx="3664">
                  <c:v>3665</c:v>
                </c:pt>
                <c:pt idx="3665">
                  <c:v>3666</c:v>
                </c:pt>
                <c:pt idx="3666">
                  <c:v>3667</c:v>
                </c:pt>
                <c:pt idx="3667">
                  <c:v>3668</c:v>
                </c:pt>
                <c:pt idx="3668">
                  <c:v>3669</c:v>
                </c:pt>
                <c:pt idx="3669">
                  <c:v>3670</c:v>
                </c:pt>
                <c:pt idx="3670">
                  <c:v>3671</c:v>
                </c:pt>
                <c:pt idx="3671">
                  <c:v>3672</c:v>
                </c:pt>
                <c:pt idx="3672">
                  <c:v>3673</c:v>
                </c:pt>
                <c:pt idx="3673">
                  <c:v>3674</c:v>
                </c:pt>
                <c:pt idx="3674">
                  <c:v>3675</c:v>
                </c:pt>
                <c:pt idx="3675">
                  <c:v>3676</c:v>
                </c:pt>
                <c:pt idx="3676">
                  <c:v>3677</c:v>
                </c:pt>
                <c:pt idx="3677">
                  <c:v>3678</c:v>
                </c:pt>
                <c:pt idx="3678">
                  <c:v>3679</c:v>
                </c:pt>
                <c:pt idx="3679">
                  <c:v>3680</c:v>
                </c:pt>
                <c:pt idx="3680">
                  <c:v>3681</c:v>
                </c:pt>
                <c:pt idx="3681">
                  <c:v>3682</c:v>
                </c:pt>
                <c:pt idx="3682">
                  <c:v>3683</c:v>
                </c:pt>
                <c:pt idx="3683">
                  <c:v>3684</c:v>
                </c:pt>
                <c:pt idx="3684">
                  <c:v>3685</c:v>
                </c:pt>
                <c:pt idx="3685">
                  <c:v>3686</c:v>
                </c:pt>
                <c:pt idx="3686">
                  <c:v>3687</c:v>
                </c:pt>
                <c:pt idx="3687">
                  <c:v>3688</c:v>
                </c:pt>
                <c:pt idx="3688">
                  <c:v>3689</c:v>
                </c:pt>
                <c:pt idx="3689">
                  <c:v>3690</c:v>
                </c:pt>
                <c:pt idx="3690">
                  <c:v>3691</c:v>
                </c:pt>
                <c:pt idx="3691">
                  <c:v>3692</c:v>
                </c:pt>
                <c:pt idx="3692">
                  <c:v>3693</c:v>
                </c:pt>
                <c:pt idx="3693">
                  <c:v>3694</c:v>
                </c:pt>
                <c:pt idx="3694">
                  <c:v>3695</c:v>
                </c:pt>
                <c:pt idx="3695">
                  <c:v>3696</c:v>
                </c:pt>
                <c:pt idx="3696">
                  <c:v>3697</c:v>
                </c:pt>
                <c:pt idx="3697">
                  <c:v>3698</c:v>
                </c:pt>
                <c:pt idx="3698">
                  <c:v>3699</c:v>
                </c:pt>
                <c:pt idx="3699">
                  <c:v>3700</c:v>
                </c:pt>
                <c:pt idx="3700">
                  <c:v>3701</c:v>
                </c:pt>
                <c:pt idx="3701">
                  <c:v>3702</c:v>
                </c:pt>
                <c:pt idx="3702">
                  <c:v>3703</c:v>
                </c:pt>
                <c:pt idx="3703">
                  <c:v>3704</c:v>
                </c:pt>
                <c:pt idx="3704">
                  <c:v>3705</c:v>
                </c:pt>
                <c:pt idx="3705">
                  <c:v>3706</c:v>
                </c:pt>
                <c:pt idx="3706">
                  <c:v>3707</c:v>
                </c:pt>
                <c:pt idx="3707">
                  <c:v>3708</c:v>
                </c:pt>
                <c:pt idx="3708">
                  <c:v>3709</c:v>
                </c:pt>
                <c:pt idx="3709">
                  <c:v>3710</c:v>
                </c:pt>
                <c:pt idx="3710">
                  <c:v>3711</c:v>
                </c:pt>
                <c:pt idx="3711">
                  <c:v>3712</c:v>
                </c:pt>
                <c:pt idx="3712">
                  <c:v>3713</c:v>
                </c:pt>
                <c:pt idx="3713">
                  <c:v>3714</c:v>
                </c:pt>
                <c:pt idx="3714">
                  <c:v>3715</c:v>
                </c:pt>
                <c:pt idx="3715">
                  <c:v>3716</c:v>
                </c:pt>
                <c:pt idx="3716">
                  <c:v>3717</c:v>
                </c:pt>
                <c:pt idx="3717">
                  <c:v>3718</c:v>
                </c:pt>
                <c:pt idx="3718">
                  <c:v>3719</c:v>
                </c:pt>
                <c:pt idx="3719">
                  <c:v>3720</c:v>
                </c:pt>
                <c:pt idx="3720">
                  <c:v>3721</c:v>
                </c:pt>
                <c:pt idx="3721">
                  <c:v>3722</c:v>
                </c:pt>
                <c:pt idx="3722">
                  <c:v>3723</c:v>
                </c:pt>
                <c:pt idx="3723">
                  <c:v>3724</c:v>
                </c:pt>
                <c:pt idx="3724">
                  <c:v>3725</c:v>
                </c:pt>
                <c:pt idx="3725">
                  <c:v>3726</c:v>
                </c:pt>
                <c:pt idx="3726">
                  <c:v>3727</c:v>
                </c:pt>
                <c:pt idx="3727">
                  <c:v>3728</c:v>
                </c:pt>
                <c:pt idx="3728">
                  <c:v>3729</c:v>
                </c:pt>
                <c:pt idx="3729">
                  <c:v>3730</c:v>
                </c:pt>
                <c:pt idx="3730">
                  <c:v>3731</c:v>
                </c:pt>
                <c:pt idx="3731">
                  <c:v>3732</c:v>
                </c:pt>
                <c:pt idx="3732">
                  <c:v>3733</c:v>
                </c:pt>
                <c:pt idx="3733">
                  <c:v>3734</c:v>
                </c:pt>
                <c:pt idx="3734">
                  <c:v>3735</c:v>
                </c:pt>
                <c:pt idx="3735">
                  <c:v>3736</c:v>
                </c:pt>
                <c:pt idx="3736">
                  <c:v>3737</c:v>
                </c:pt>
                <c:pt idx="3737">
                  <c:v>3738</c:v>
                </c:pt>
                <c:pt idx="3738">
                  <c:v>3739</c:v>
                </c:pt>
                <c:pt idx="3739">
                  <c:v>3740</c:v>
                </c:pt>
                <c:pt idx="3740">
                  <c:v>3741</c:v>
                </c:pt>
                <c:pt idx="3741">
                  <c:v>3742</c:v>
                </c:pt>
                <c:pt idx="3742">
                  <c:v>3743</c:v>
                </c:pt>
                <c:pt idx="3743">
                  <c:v>3744</c:v>
                </c:pt>
                <c:pt idx="3744">
                  <c:v>3745</c:v>
                </c:pt>
                <c:pt idx="3745">
                  <c:v>3746</c:v>
                </c:pt>
                <c:pt idx="3746">
                  <c:v>3747</c:v>
                </c:pt>
                <c:pt idx="3747">
                  <c:v>3748</c:v>
                </c:pt>
                <c:pt idx="3748">
                  <c:v>3749</c:v>
                </c:pt>
                <c:pt idx="3749">
                  <c:v>3750</c:v>
                </c:pt>
                <c:pt idx="3750">
                  <c:v>3751</c:v>
                </c:pt>
                <c:pt idx="3751">
                  <c:v>3752</c:v>
                </c:pt>
                <c:pt idx="3752">
                  <c:v>3753</c:v>
                </c:pt>
                <c:pt idx="3753">
                  <c:v>3754</c:v>
                </c:pt>
                <c:pt idx="3754">
                  <c:v>3755</c:v>
                </c:pt>
                <c:pt idx="3755">
                  <c:v>3756</c:v>
                </c:pt>
                <c:pt idx="3756">
                  <c:v>3757</c:v>
                </c:pt>
                <c:pt idx="3757">
                  <c:v>3758</c:v>
                </c:pt>
                <c:pt idx="3758">
                  <c:v>3759</c:v>
                </c:pt>
                <c:pt idx="3759">
                  <c:v>3760</c:v>
                </c:pt>
                <c:pt idx="3760">
                  <c:v>3761</c:v>
                </c:pt>
                <c:pt idx="3761">
                  <c:v>3762</c:v>
                </c:pt>
                <c:pt idx="3762">
                  <c:v>3763</c:v>
                </c:pt>
                <c:pt idx="3763">
                  <c:v>3764</c:v>
                </c:pt>
                <c:pt idx="3764">
                  <c:v>3765</c:v>
                </c:pt>
                <c:pt idx="3765">
                  <c:v>3766</c:v>
                </c:pt>
                <c:pt idx="3766">
                  <c:v>3767</c:v>
                </c:pt>
                <c:pt idx="3767">
                  <c:v>3768</c:v>
                </c:pt>
                <c:pt idx="3768">
                  <c:v>3769</c:v>
                </c:pt>
                <c:pt idx="3769">
                  <c:v>3770</c:v>
                </c:pt>
                <c:pt idx="3770">
                  <c:v>3771</c:v>
                </c:pt>
                <c:pt idx="3771">
                  <c:v>3772</c:v>
                </c:pt>
                <c:pt idx="3772">
                  <c:v>3773</c:v>
                </c:pt>
                <c:pt idx="3773">
                  <c:v>3774</c:v>
                </c:pt>
                <c:pt idx="3774">
                  <c:v>3775</c:v>
                </c:pt>
                <c:pt idx="3775">
                  <c:v>3776</c:v>
                </c:pt>
                <c:pt idx="3776">
                  <c:v>3777</c:v>
                </c:pt>
                <c:pt idx="3777">
                  <c:v>3778</c:v>
                </c:pt>
                <c:pt idx="3778">
                  <c:v>3779</c:v>
                </c:pt>
                <c:pt idx="3779">
                  <c:v>3780</c:v>
                </c:pt>
                <c:pt idx="3780">
                  <c:v>3781</c:v>
                </c:pt>
                <c:pt idx="3781">
                  <c:v>3782</c:v>
                </c:pt>
                <c:pt idx="3782">
                  <c:v>3783</c:v>
                </c:pt>
                <c:pt idx="3783">
                  <c:v>3784</c:v>
                </c:pt>
                <c:pt idx="3784">
                  <c:v>3785</c:v>
                </c:pt>
                <c:pt idx="3785">
                  <c:v>3786</c:v>
                </c:pt>
                <c:pt idx="3786">
                  <c:v>3787</c:v>
                </c:pt>
                <c:pt idx="3787">
                  <c:v>3788</c:v>
                </c:pt>
                <c:pt idx="3788">
                  <c:v>3789</c:v>
                </c:pt>
                <c:pt idx="3789">
                  <c:v>3790</c:v>
                </c:pt>
                <c:pt idx="3790">
                  <c:v>3791</c:v>
                </c:pt>
                <c:pt idx="3791">
                  <c:v>3792</c:v>
                </c:pt>
                <c:pt idx="3792">
                  <c:v>3793</c:v>
                </c:pt>
                <c:pt idx="3793">
                  <c:v>3794</c:v>
                </c:pt>
                <c:pt idx="3794">
                  <c:v>3795</c:v>
                </c:pt>
                <c:pt idx="3795">
                  <c:v>3796</c:v>
                </c:pt>
                <c:pt idx="3796">
                  <c:v>3797</c:v>
                </c:pt>
                <c:pt idx="3797">
                  <c:v>3798</c:v>
                </c:pt>
                <c:pt idx="3798">
                  <c:v>3799</c:v>
                </c:pt>
                <c:pt idx="3799">
                  <c:v>3800</c:v>
                </c:pt>
                <c:pt idx="3800">
                  <c:v>3801</c:v>
                </c:pt>
                <c:pt idx="3801">
                  <c:v>3802</c:v>
                </c:pt>
                <c:pt idx="3802">
                  <c:v>3803</c:v>
                </c:pt>
                <c:pt idx="3803">
                  <c:v>3804</c:v>
                </c:pt>
                <c:pt idx="3804">
                  <c:v>3805</c:v>
                </c:pt>
                <c:pt idx="3805">
                  <c:v>3806</c:v>
                </c:pt>
                <c:pt idx="3806">
                  <c:v>3807</c:v>
                </c:pt>
                <c:pt idx="3807">
                  <c:v>3808</c:v>
                </c:pt>
                <c:pt idx="3808">
                  <c:v>3809</c:v>
                </c:pt>
                <c:pt idx="3809">
                  <c:v>3810</c:v>
                </c:pt>
                <c:pt idx="3810">
                  <c:v>3811</c:v>
                </c:pt>
                <c:pt idx="3811">
                  <c:v>3812</c:v>
                </c:pt>
                <c:pt idx="3812">
                  <c:v>3813</c:v>
                </c:pt>
                <c:pt idx="3813">
                  <c:v>3814</c:v>
                </c:pt>
                <c:pt idx="3814">
                  <c:v>3815</c:v>
                </c:pt>
                <c:pt idx="3815">
                  <c:v>3816</c:v>
                </c:pt>
                <c:pt idx="3816">
                  <c:v>3817</c:v>
                </c:pt>
                <c:pt idx="3817">
                  <c:v>3818</c:v>
                </c:pt>
                <c:pt idx="3818">
                  <c:v>3819</c:v>
                </c:pt>
                <c:pt idx="3819">
                  <c:v>3820</c:v>
                </c:pt>
                <c:pt idx="3820">
                  <c:v>3821</c:v>
                </c:pt>
                <c:pt idx="3821">
                  <c:v>3822</c:v>
                </c:pt>
                <c:pt idx="3822">
                  <c:v>3823</c:v>
                </c:pt>
                <c:pt idx="3823">
                  <c:v>3824</c:v>
                </c:pt>
                <c:pt idx="3824">
                  <c:v>3825</c:v>
                </c:pt>
                <c:pt idx="3825">
                  <c:v>3826</c:v>
                </c:pt>
                <c:pt idx="3826">
                  <c:v>3827</c:v>
                </c:pt>
                <c:pt idx="3827">
                  <c:v>3828</c:v>
                </c:pt>
                <c:pt idx="3828">
                  <c:v>3829</c:v>
                </c:pt>
                <c:pt idx="3829">
                  <c:v>3830</c:v>
                </c:pt>
                <c:pt idx="3830">
                  <c:v>3831</c:v>
                </c:pt>
                <c:pt idx="3831">
                  <c:v>3832</c:v>
                </c:pt>
                <c:pt idx="3832">
                  <c:v>3833</c:v>
                </c:pt>
                <c:pt idx="3833">
                  <c:v>3834</c:v>
                </c:pt>
                <c:pt idx="3834">
                  <c:v>3835</c:v>
                </c:pt>
                <c:pt idx="3835">
                  <c:v>3836</c:v>
                </c:pt>
                <c:pt idx="3836">
                  <c:v>3837</c:v>
                </c:pt>
                <c:pt idx="3837">
                  <c:v>3838</c:v>
                </c:pt>
                <c:pt idx="3838">
                  <c:v>3839</c:v>
                </c:pt>
                <c:pt idx="3839">
                  <c:v>3840</c:v>
                </c:pt>
                <c:pt idx="3840">
                  <c:v>3841</c:v>
                </c:pt>
                <c:pt idx="3841">
                  <c:v>3842</c:v>
                </c:pt>
                <c:pt idx="3842">
                  <c:v>3843</c:v>
                </c:pt>
                <c:pt idx="3843">
                  <c:v>3844</c:v>
                </c:pt>
                <c:pt idx="3844">
                  <c:v>3845</c:v>
                </c:pt>
                <c:pt idx="3845">
                  <c:v>3846</c:v>
                </c:pt>
                <c:pt idx="3846">
                  <c:v>3847</c:v>
                </c:pt>
                <c:pt idx="3847">
                  <c:v>3848</c:v>
                </c:pt>
                <c:pt idx="3848">
                  <c:v>3849</c:v>
                </c:pt>
                <c:pt idx="3849">
                  <c:v>3850</c:v>
                </c:pt>
                <c:pt idx="3850">
                  <c:v>3851</c:v>
                </c:pt>
                <c:pt idx="3851">
                  <c:v>3852</c:v>
                </c:pt>
                <c:pt idx="3852">
                  <c:v>3853</c:v>
                </c:pt>
                <c:pt idx="3853">
                  <c:v>3854</c:v>
                </c:pt>
                <c:pt idx="3854">
                  <c:v>3855</c:v>
                </c:pt>
                <c:pt idx="3855">
                  <c:v>3856</c:v>
                </c:pt>
                <c:pt idx="3856">
                  <c:v>3857</c:v>
                </c:pt>
                <c:pt idx="3857">
                  <c:v>3858</c:v>
                </c:pt>
                <c:pt idx="3858">
                  <c:v>3859</c:v>
                </c:pt>
                <c:pt idx="3859">
                  <c:v>3860</c:v>
                </c:pt>
                <c:pt idx="3860">
                  <c:v>3861</c:v>
                </c:pt>
                <c:pt idx="3861">
                  <c:v>3862</c:v>
                </c:pt>
                <c:pt idx="3862">
                  <c:v>3863</c:v>
                </c:pt>
                <c:pt idx="3863">
                  <c:v>3864</c:v>
                </c:pt>
                <c:pt idx="3864">
                  <c:v>3865</c:v>
                </c:pt>
                <c:pt idx="3865">
                  <c:v>3866</c:v>
                </c:pt>
                <c:pt idx="3866">
                  <c:v>3867</c:v>
                </c:pt>
                <c:pt idx="3867">
                  <c:v>3868</c:v>
                </c:pt>
                <c:pt idx="3868">
                  <c:v>3869</c:v>
                </c:pt>
                <c:pt idx="3869">
                  <c:v>3870</c:v>
                </c:pt>
                <c:pt idx="3870">
                  <c:v>3871</c:v>
                </c:pt>
                <c:pt idx="3871">
                  <c:v>3872</c:v>
                </c:pt>
                <c:pt idx="3872">
                  <c:v>3873</c:v>
                </c:pt>
                <c:pt idx="3873">
                  <c:v>3874</c:v>
                </c:pt>
                <c:pt idx="3874">
                  <c:v>3875</c:v>
                </c:pt>
                <c:pt idx="3875">
                  <c:v>3876</c:v>
                </c:pt>
                <c:pt idx="3876">
                  <c:v>3877</c:v>
                </c:pt>
                <c:pt idx="3877">
                  <c:v>3878</c:v>
                </c:pt>
                <c:pt idx="3878">
                  <c:v>3879</c:v>
                </c:pt>
                <c:pt idx="3879">
                  <c:v>3880</c:v>
                </c:pt>
                <c:pt idx="3880">
                  <c:v>3881</c:v>
                </c:pt>
                <c:pt idx="3881">
                  <c:v>3882</c:v>
                </c:pt>
                <c:pt idx="3882">
                  <c:v>3883</c:v>
                </c:pt>
                <c:pt idx="3883">
                  <c:v>3884</c:v>
                </c:pt>
                <c:pt idx="3884">
                  <c:v>3885</c:v>
                </c:pt>
                <c:pt idx="3885">
                  <c:v>3886</c:v>
                </c:pt>
                <c:pt idx="3886">
                  <c:v>3887</c:v>
                </c:pt>
                <c:pt idx="3887">
                  <c:v>3888</c:v>
                </c:pt>
                <c:pt idx="3888">
                  <c:v>3889</c:v>
                </c:pt>
                <c:pt idx="3889">
                  <c:v>3890</c:v>
                </c:pt>
                <c:pt idx="3890">
                  <c:v>3891</c:v>
                </c:pt>
                <c:pt idx="3891">
                  <c:v>3892</c:v>
                </c:pt>
                <c:pt idx="3892">
                  <c:v>3893</c:v>
                </c:pt>
                <c:pt idx="3893">
                  <c:v>3894</c:v>
                </c:pt>
                <c:pt idx="3894">
                  <c:v>3895</c:v>
                </c:pt>
                <c:pt idx="3895">
                  <c:v>3896</c:v>
                </c:pt>
                <c:pt idx="3896">
                  <c:v>3897</c:v>
                </c:pt>
                <c:pt idx="3897">
                  <c:v>3898</c:v>
                </c:pt>
                <c:pt idx="3898">
                  <c:v>3899</c:v>
                </c:pt>
                <c:pt idx="3899">
                  <c:v>3900</c:v>
                </c:pt>
                <c:pt idx="3900">
                  <c:v>3901</c:v>
                </c:pt>
                <c:pt idx="3901">
                  <c:v>3902</c:v>
                </c:pt>
                <c:pt idx="3902">
                  <c:v>3903</c:v>
                </c:pt>
                <c:pt idx="3903">
                  <c:v>3904</c:v>
                </c:pt>
                <c:pt idx="3904">
                  <c:v>3905</c:v>
                </c:pt>
                <c:pt idx="3905">
                  <c:v>3906</c:v>
                </c:pt>
                <c:pt idx="3906">
                  <c:v>3907</c:v>
                </c:pt>
                <c:pt idx="3907">
                  <c:v>3908</c:v>
                </c:pt>
                <c:pt idx="3908">
                  <c:v>3909</c:v>
                </c:pt>
                <c:pt idx="3909">
                  <c:v>3910</c:v>
                </c:pt>
                <c:pt idx="3910">
                  <c:v>3911</c:v>
                </c:pt>
                <c:pt idx="3911">
                  <c:v>3912</c:v>
                </c:pt>
                <c:pt idx="3912">
                  <c:v>3913</c:v>
                </c:pt>
                <c:pt idx="3913">
                  <c:v>3914</c:v>
                </c:pt>
                <c:pt idx="3914">
                  <c:v>3915</c:v>
                </c:pt>
                <c:pt idx="3915">
                  <c:v>3916</c:v>
                </c:pt>
                <c:pt idx="3916">
                  <c:v>3917</c:v>
                </c:pt>
                <c:pt idx="3917">
                  <c:v>3918</c:v>
                </c:pt>
                <c:pt idx="3918">
                  <c:v>3919</c:v>
                </c:pt>
                <c:pt idx="3919">
                  <c:v>3920</c:v>
                </c:pt>
                <c:pt idx="3920">
                  <c:v>3921</c:v>
                </c:pt>
                <c:pt idx="3921">
                  <c:v>3922</c:v>
                </c:pt>
                <c:pt idx="3922">
                  <c:v>3923</c:v>
                </c:pt>
                <c:pt idx="3923">
                  <c:v>3924</c:v>
                </c:pt>
                <c:pt idx="3924">
                  <c:v>3925</c:v>
                </c:pt>
                <c:pt idx="3925">
                  <c:v>3926</c:v>
                </c:pt>
                <c:pt idx="3926">
                  <c:v>3927</c:v>
                </c:pt>
                <c:pt idx="3927">
                  <c:v>3928</c:v>
                </c:pt>
                <c:pt idx="3928">
                  <c:v>3929</c:v>
                </c:pt>
                <c:pt idx="3929">
                  <c:v>3930</c:v>
                </c:pt>
                <c:pt idx="3930">
                  <c:v>3931</c:v>
                </c:pt>
                <c:pt idx="3931">
                  <c:v>3932</c:v>
                </c:pt>
                <c:pt idx="3932">
                  <c:v>3933</c:v>
                </c:pt>
                <c:pt idx="3933">
                  <c:v>3934</c:v>
                </c:pt>
                <c:pt idx="3934">
                  <c:v>3935</c:v>
                </c:pt>
                <c:pt idx="3935">
                  <c:v>3936</c:v>
                </c:pt>
                <c:pt idx="3936">
                  <c:v>3937</c:v>
                </c:pt>
                <c:pt idx="3937">
                  <c:v>3938</c:v>
                </c:pt>
                <c:pt idx="3938">
                  <c:v>3939</c:v>
                </c:pt>
                <c:pt idx="3939">
                  <c:v>3940</c:v>
                </c:pt>
                <c:pt idx="3940">
                  <c:v>3941</c:v>
                </c:pt>
                <c:pt idx="3941">
                  <c:v>3942</c:v>
                </c:pt>
                <c:pt idx="3942">
                  <c:v>3943</c:v>
                </c:pt>
                <c:pt idx="3943">
                  <c:v>3944</c:v>
                </c:pt>
                <c:pt idx="3944">
                  <c:v>3945</c:v>
                </c:pt>
                <c:pt idx="3945">
                  <c:v>3946</c:v>
                </c:pt>
                <c:pt idx="3946">
                  <c:v>3947</c:v>
                </c:pt>
                <c:pt idx="3947">
                  <c:v>3948</c:v>
                </c:pt>
                <c:pt idx="3948">
                  <c:v>3949</c:v>
                </c:pt>
                <c:pt idx="3949">
                  <c:v>3950</c:v>
                </c:pt>
                <c:pt idx="3950">
                  <c:v>3951</c:v>
                </c:pt>
                <c:pt idx="3951">
                  <c:v>3952</c:v>
                </c:pt>
                <c:pt idx="3952">
                  <c:v>3953</c:v>
                </c:pt>
                <c:pt idx="3953">
                  <c:v>3954</c:v>
                </c:pt>
                <c:pt idx="3954">
                  <c:v>3955</c:v>
                </c:pt>
                <c:pt idx="3955">
                  <c:v>3956</c:v>
                </c:pt>
                <c:pt idx="3956">
                  <c:v>3957</c:v>
                </c:pt>
                <c:pt idx="3957">
                  <c:v>3958</c:v>
                </c:pt>
                <c:pt idx="3958">
                  <c:v>3959</c:v>
                </c:pt>
                <c:pt idx="3959">
                  <c:v>3960</c:v>
                </c:pt>
                <c:pt idx="3960">
                  <c:v>3961</c:v>
                </c:pt>
                <c:pt idx="3961">
                  <c:v>3962</c:v>
                </c:pt>
                <c:pt idx="3962">
                  <c:v>3963</c:v>
                </c:pt>
                <c:pt idx="3963">
                  <c:v>3964</c:v>
                </c:pt>
                <c:pt idx="3964">
                  <c:v>3965</c:v>
                </c:pt>
                <c:pt idx="3965">
                  <c:v>3966</c:v>
                </c:pt>
                <c:pt idx="3966">
                  <c:v>3967</c:v>
                </c:pt>
                <c:pt idx="3967">
                  <c:v>3968</c:v>
                </c:pt>
                <c:pt idx="3968">
                  <c:v>3969</c:v>
                </c:pt>
                <c:pt idx="3969">
                  <c:v>3970</c:v>
                </c:pt>
                <c:pt idx="3970">
                  <c:v>3971</c:v>
                </c:pt>
                <c:pt idx="3971">
                  <c:v>3972</c:v>
                </c:pt>
                <c:pt idx="3972">
                  <c:v>3973</c:v>
                </c:pt>
                <c:pt idx="3973">
                  <c:v>3974</c:v>
                </c:pt>
                <c:pt idx="3974">
                  <c:v>3975</c:v>
                </c:pt>
                <c:pt idx="3975">
                  <c:v>3976</c:v>
                </c:pt>
                <c:pt idx="3976">
                  <c:v>3977</c:v>
                </c:pt>
                <c:pt idx="3977">
                  <c:v>3978</c:v>
                </c:pt>
                <c:pt idx="3978">
                  <c:v>3979</c:v>
                </c:pt>
                <c:pt idx="3979">
                  <c:v>3980</c:v>
                </c:pt>
                <c:pt idx="3980">
                  <c:v>3981</c:v>
                </c:pt>
                <c:pt idx="3981">
                  <c:v>3982</c:v>
                </c:pt>
                <c:pt idx="3982">
                  <c:v>3983</c:v>
                </c:pt>
                <c:pt idx="3983">
                  <c:v>3984</c:v>
                </c:pt>
                <c:pt idx="3984">
                  <c:v>3985</c:v>
                </c:pt>
                <c:pt idx="3985">
                  <c:v>3986</c:v>
                </c:pt>
                <c:pt idx="3986">
                  <c:v>3987</c:v>
                </c:pt>
                <c:pt idx="3987">
                  <c:v>3988</c:v>
                </c:pt>
                <c:pt idx="3988">
                  <c:v>3989</c:v>
                </c:pt>
                <c:pt idx="3989">
                  <c:v>3990</c:v>
                </c:pt>
                <c:pt idx="3990">
                  <c:v>3991</c:v>
                </c:pt>
                <c:pt idx="3991">
                  <c:v>3992</c:v>
                </c:pt>
                <c:pt idx="3992">
                  <c:v>3993</c:v>
                </c:pt>
                <c:pt idx="3993">
                  <c:v>3994</c:v>
                </c:pt>
                <c:pt idx="3994">
                  <c:v>3995</c:v>
                </c:pt>
                <c:pt idx="3995">
                  <c:v>3996</c:v>
                </c:pt>
                <c:pt idx="3996">
                  <c:v>3997</c:v>
                </c:pt>
                <c:pt idx="3997">
                  <c:v>3998</c:v>
                </c:pt>
                <c:pt idx="3998">
                  <c:v>3999</c:v>
                </c:pt>
                <c:pt idx="3999">
                  <c:v>4000</c:v>
                </c:pt>
                <c:pt idx="4000">
                  <c:v>4001</c:v>
                </c:pt>
                <c:pt idx="4001">
                  <c:v>4002</c:v>
                </c:pt>
                <c:pt idx="4002">
                  <c:v>4003</c:v>
                </c:pt>
                <c:pt idx="4003">
                  <c:v>4004</c:v>
                </c:pt>
                <c:pt idx="4004">
                  <c:v>4005</c:v>
                </c:pt>
                <c:pt idx="4005">
                  <c:v>4006</c:v>
                </c:pt>
                <c:pt idx="4006">
                  <c:v>4007</c:v>
                </c:pt>
                <c:pt idx="4007">
                  <c:v>4008</c:v>
                </c:pt>
                <c:pt idx="4008">
                  <c:v>4009</c:v>
                </c:pt>
                <c:pt idx="4009">
                  <c:v>4010</c:v>
                </c:pt>
                <c:pt idx="4010">
                  <c:v>4011</c:v>
                </c:pt>
                <c:pt idx="4011">
                  <c:v>4012</c:v>
                </c:pt>
                <c:pt idx="4012">
                  <c:v>4013</c:v>
                </c:pt>
                <c:pt idx="4013">
                  <c:v>4014</c:v>
                </c:pt>
                <c:pt idx="4014">
                  <c:v>4015</c:v>
                </c:pt>
                <c:pt idx="4015">
                  <c:v>4016</c:v>
                </c:pt>
                <c:pt idx="4016">
                  <c:v>4017</c:v>
                </c:pt>
                <c:pt idx="4017">
                  <c:v>4018</c:v>
                </c:pt>
                <c:pt idx="4018">
                  <c:v>4019</c:v>
                </c:pt>
                <c:pt idx="4019">
                  <c:v>4020</c:v>
                </c:pt>
                <c:pt idx="4020">
                  <c:v>4021</c:v>
                </c:pt>
                <c:pt idx="4021">
                  <c:v>4022</c:v>
                </c:pt>
                <c:pt idx="4022">
                  <c:v>4023</c:v>
                </c:pt>
                <c:pt idx="4023">
                  <c:v>4024</c:v>
                </c:pt>
                <c:pt idx="4024">
                  <c:v>4025</c:v>
                </c:pt>
                <c:pt idx="4025">
                  <c:v>4026</c:v>
                </c:pt>
                <c:pt idx="4026">
                  <c:v>4027</c:v>
                </c:pt>
                <c:pt idx="4027">
                  <c:v>4028</c:v>
                </c:pt>
                <c:pt idx="4028">
                  <c:v>4029</c:v>
                </c:pt>
                <c:pt idx="4029">
                  <c:v>4030</c:v>
                </c:pt>
                <c:pt idx="4030">
                  <c:v>4031</c:v>
                </c:pt>
                <c:pt idx="4031">
                  <c:v>4032</c:v>
                </c:pt>
                <c:pt idx="4032">
                  <c:v>4033</c:v>
                </c:pt>
                <c:pt idx="4033">
                  <c:v>4034</c:v>
                </c:pt>
                <c:pt idx="4034">
                  <c:v>4035</c:v>
                </c:pt>
                <c:pt idx="4035">
                  <c:v>4036</c:v>
                </c:pt>
                <c:pt idx="4036">
                  <c:v>4037</c:v>
                </c:pt>
                <c:pt idx="4037">
                  <c:v>4038</c:v>
                </c:pt>
                <c:pt idx="4038">
                  <c:v>4039</c:v>
                </c:pt>
                <c:pt idx="4039">
                  <c:v>4040</c:v>
                </c:pt>
                <c:pt idx="4040">
                  <c:v>4041</c:v>
                </c:pt>
                <c:pt idx="4041">
                  <c:v>4042</c:v>
                </c:pt>
                <c:pt idx="4042">
                  <c:v>4043</c:v>
                </c:pt>
                <c:pt idx="4043">
                  <c:v>4044</c:v>
                </c:pt>
                <c:pt idx="4044">
                  <c:v>4045</c:v>
                </c:pt>
                <c:pt idx="4045">
                  <c:v>4046</c:v>
                </c:pt>
                <c:pt idx="4046">
                  <c:v>4047</c:v>
                </c:pt>
                <c:pt idx="4047">
                  <c:v>4048</c:v>
                </c:pt>
                <c:pt idx="4048">
                  <c:v>4049</c:v>
                </c:pt>
                <c:pt idx="4049">
                  <c:v>4050</c:v>
                </c:pt>
                <c:pt idx="4050">
                  <c:v>4051</c:v>
                </c:pt>
                <c:pt idx="4051">
                  <c:v>4052</c:v>
                </c:pt>
                <c:pt idx="4052">
                  <c:v>4053</c:v>
                </c:pt>
                <c:pt idx="4053">
                  <c:v>4054</c:v>
                </c:pt>
                <c:pt idx="4054">
                  <c:v>4055</c:v>
                </c:pt>
                <c:pt idx="4055">
                  <c:v>4056</c:v>
                </c:pt>
                <c:pt idx="4056">
                  <c:v>4057</c:v>
                </c:pt>
                <c:pt idx="4057">
                  <c:v>4058</c:v>
                </c:pt>
                <c:pt idx="4058">
                  <c:v>4059</c:v>
                </c:pt>
                <c:pt idx="4059">
                  <c:v>4060</c:v>
                </c:pt>
                <c:pt idx="4060">
                  <c:v>4061</c:v>
                </c:pt>
                <c:pt idx="4061">
                  <c:v>4062</c:v>
                </c:pt>
                <c:pt idx="4062">
                  <c:v>4063</c:v>
                </c:pt>
                <c:pt idx="4063">
                  <c:v>4064</c:v>
                </c:pt>
                <c:pt idx="4064">
                  <c:v>4065</c:v>
                </c:pt>
                <c:pt idx="4065">
                  <c:v>4066</c:v>
                </c:pt>
                <c:pt idx="4066">
                  <c:v>4067</c:v>
                </c:pt>
                <c:pt idx="4067">
                  <c:v>4068</c:v>
                </c:pt>
                <c:pt idx="4068">
                  <c:v>4069</c:v>
                </c:pt>
                <c:pt idx="4069">
                  <c:v>4070</c:v>
                </c:pt>
                <c:pt idx="4070">
                  <c:v>4071</c:v>
                </c:pt>
                <c:pt idx="4071">
                  <c:v>4072</c:v>
                </c:pt>
                <c:pt idx="4072">
                  <c:v>4073</c:v>
                </c:pt>
                <c:pt idx="4073">
                  <c:v>4074</c:v>
                </c:pt>
                <c:pt idx="4074">
                  <c:v>4075</c:v>
                </c:pt>
                <c:pt idx="4075">
                  <c:v>4076</c:v>
                </c:pt>
                <c:pt idx="4076">
                  <c:v>4077</c:v>
                </c:pt>
                <c:pt idx="4077">
                  <c:v>4078</c:v>
                </c:pt>
                <c:pt idx="4078">
                  <c:v>4079</c:v>
                </c:pt>
                <c:pt idx="4079">
                  <c:v>4080</c:v>
                </c:pt>
                <c:pt idx="4080">
                  <c:v>4081</c:v>
                </c:pt>
                <c:pt idx="4081">
                  <c:v>4082</c:v>
                </c:pt>
                <c:pt idx="4082">
                  <c:v>4083</c:v>
                </c:pt>
                <c:pt idx="4083">
                  <c:v>4084</c:v>
                </c:pt>
                <c:pt idx="4084">
                  <c:v>4085</c:v>
                </c:pt>
                <c:pt idx="4085">
                  <c:v>4086</c:v>
                </c:pt>
                <c:pt idx="4086">
                  <c:v>4087</c:v>
                </c:pt>
                <c:pt idx="4087">
                  <c:v>4088</c:v>
                </c:pt>
                <c:pt idx="4088">
                  <c:v>4089</c:v>
                </c:pt>
                <c:pt idx="4089">
                  <c:v>4090</c:v>
                </c:pt>
                <c:pt idx="4090">
                  <c:v>4091</c:v>
                </c:pt>
                <c:pt idx="4091">
                  <c:v>4092</c:v>
                </c:pt>
                <c:pt idx="4092">
                  <c:v>4093</c:v>
                </c:pt>
                <c:pt idx="4093">
                  <c:v>4094</c:v>
                </c:pt>
                <c:pt idx="4094">
                  <c:v>4095</c:v>
                </c:pt>
                <c:pt idx="4095">
                  <c:v>4096</c:v>
                </c:pt>
                <c:pt idx="4096">
                  <c:v>4097</c:v>
                </c:pt>
                <c:pt idx="4097">
                  <c:v>4098</c:v>
                </c:pt>
                <c:pt idx="4098">
                  <c:v>4099</c:v>
                </c:pt>
                <c:pt idx="4099">
                  <c:v>4100</c:v>
                </c:pt>
                <c:pt idx="4100">
                  <c:v>4101</c:v>
                </c:pt>
                <c:pt idx="4101">
                  <c:v>4102</c:v>
                </c:pt>
                <c:pt idx="4102">
                  <c:v>4103</c:v>
                </c:pt>
                <c:pt idx="4103">
                  <c:v>4104</c:v>
                </c:pt>
                <c:pt idx="4104">
                  <c:v>4105</c:v>
                </c:pt>
                <c:pt idx="4105">
                  <c:v>4106</c:v>
                </c:pt>
                <c:pt idx="4106">
                  <c:v>4107</c:v>
                </c:pt>
                <c:pt idx="4107">
                  <c:v>4108</c:v>
                </c:pt>
                <c:pt idx="4108">
                  <c:v>4109</c:v>
                </c:pt>
                <c:pt idx="4109">
                  <c:v>4110</c:v>
                </c:pt>
                <c:pt idx="4110">
                  <c:v>4111</c:v>
                </c:pt>
                <c:pt idx="4111">
                  <c:v>4112</c:v>
                </c:pt>
                <c:pt idx="4112">
                  <c:v>4113</c:v>
                </c:pt>
                <c:pt idx="4113">
                  <c:v>4114</c:v>
                </c:pt>
                <c:pt idx="4114">
                  <c:v>4115</c:v>
                </c:pt>
                <c:pt idx="4115">
                  <c:v>4116</c:v>
                </c:pt>
                <c:pt idx="4116">
                  <c:v>4117</c:v>
                </c:pt>
                <c:pt idx="4117">
                  <c:v>4118</c:v>
                </c:pt>
                <c:pt idx="4118">
                  <c:v>4119</c:v>
                </c:pt>
                <c:pt idx="4119">
                  <c:v>4120</c:v>
                </c:pt>
                <c:pt idx="4120">
                  <c:v>4121</c:v>
                </c:pt>
                <c:pt idx="4121">
                  <c:v>4122</c:v>
                </c:pt>
                <c:pt idx="4122">
                  <c:v>4123</c:v>
                </c:pt>
                <c:pt idx="4123">
                  <c:v>4124</c:v>
                </c:pt>
                <c:pt idx="4124">
                  <c:v>4125</c:v>
                </c:pt>
                <c:pt idx="4125">
                  <c:v>4126</c:v>
                </c:pt>
                <c:pt idx="4126">
                  <c:v>4127</c:v>
                </c:pt>
                <c:pt idx="4127">
                  <c:v>4128</c:v>
                </c:pt>
                <c:pt idx="4128">
                  <c:v>4129</c:v>
                </c:pt>
                <c:pt idx="4129">
                  <c:v>4130</c:v>
                </c:pt>
                <c:pt idx="4130">
                  <c:v>4131</c:v>
                </c:pt>
                <c:pt idx="4131">
                  <c:v>4132</c:v>
                </c:pt>
                <c:pt idx="4132">
                  <c:v>4133</c:v>
                </c:pt>
                <c:pt idx="4133">
                  <c:v>4134</c:v>
                </c:pt>
                <c:pt idx="4134">
                  <c:v>4135</c:v>
                </c:pt>
                <c:pt idx="4135">
                  <c:v>4136</c:v>
                </c:pt>
                <c:pt idx="4136">
                  <c:v>4137</c:v>
                </c:pt>
                <c:pt idx="4137">
                  <c:v>4138</c:v>
                </c:pt>
                <c:pt idx="4138">
                  <c:v>4139</c:v>
                </c:pt>
                <c:pt idx="4139">
                  <c:v>4140</c:v>
                </c:pt>
                <c:pt idx="4140">
                  <c:v>4141</c:v>
                </c:pt>
                <c:pt idx="4141">
                  <c:v>4142</c:v>
                </c:pt>
                <c:pt idx="4142">
                  <c:v>4143</c:v>
                </c:pt>
                <c:pt idx="4143">
                  <c:v>4144</c:v>
                </c:pt>
                <c:pt idx="4144">
                  <c:v>4145</c:v>
                </c:pt>
                <c:pt idx="4145">
                  <c:v>4146</c:v>
                </c:pt>
                <c:pt idx="4146">
                  <c:v>4147</c:v>
                </c:pt>
                <c:pt idx="4147">
                  <c:v>4148</c:v>
                </c:pt>
                <c:pt idx="4148">
                  <c:v>4149</c:v>
                </c:pt>
                <c:pt idx="4149">
                  <c:v>4150</c:v>
                </c:pt>
                <c:pt idx="4150">
                  <c:v>4151</c:v>
                </c:pt>
                <c:pt idx="4151">
                  <c:v>4152</c:v>
                </c:pt>
                <c:pt idx="4152">
                  <c:v>4153</c:v>
                </c:pt>
                <c:pt idx="4153">
                  <c:v>4154</c:v>
                </c:pt>
                <c:pt idx="4154">
                  <c:v>4155</c:v>
                </c:pt>
                <c:pt idx="4155">
                  <c:v>4156</c:v>
                </c:pt>
                <c:pt idx="4156">
                  <c:v>4157</c:v>
                </c:pt>
                <c:pt idx="4157">
                  <c:v>4158</c:v>
                </c:pt>
                <c:pt idx="4158">
                  <c:v>4159</c:v>
                </c:pt>
                <c:pt idx="4159">
                  <c:v>4160</c:v>
                </c:pt>
                <c:pt idx="4160">
                  <c:v>4161</c:v>
                </c:pt>
                <c:pt idx="4161">
                  <c:v>4162</c:v>
                </c:pt>
                <c:pt idx="4162">
                  <c:v>4163</c:v>
                </c:pt>
                <c:pt idx="4163">
                  <c:v>4164</c:v>
                </c:pt>
                <c:pt idx="4164">
                  <c:v>4165</c:v>
                </c:pt>
                <c:pt idx="4165">
                  <c:v>4166</c:v>
                </c:pt>
                <c:pt idx="4166">
                  <c:v>4167</c:v>
                </c:pt>
                <c:pt idx="4167">
                  <c:v>4168</c:v>
                </c:pt>
                <c:pt idx="4168">
                  <c:v>4169</c:v>
                </c:pt>
                <c:pt idx="4169">
                  <c:v>4170</c:v>
                </c:pt>
                <c:pt idx="4170">
                  <c:v>4171</c:v>
                </c:pt>
                <c:pt idx="4171">
                  <c:v>4172</c:v>
                </c:pt>
                <c:pt idx="4172">
                  <c:v>4173</c:v>
                </c:pt>
                <c:pt idx="4173">
                  <c:v>4174</c:v>
                </c:pt>
                <c:pt idx="4174">
                  <c:v>4175</c:v>
                </c:pt>
                <c:pt idx="4175">
                  <c:v>4176</c:v>
                </c:pt>
                <c:pt idx="4176">
                  <c:v>4177</c:v>
                </c:pt>
                <c:pt idx="4177">
                  <c:v>4178</c:v>
                </c:pt>
                <c:pt idx="4178">
                  <c:v>4179</c:v>
                </c:pt>
                <c:pt idx="4179">
                  <c:v>4180</c:v>
                </c:pt>
                <c:pt idx="4180">
                  <c:v>4181</c:v>
                </c:pt>
                <c:pt idx="4181">
                  <c:v>4182</c:v>
                </c:pt>
                <c:pt idx="4182">
                  <c:v>4183</c:v>
                </c:pt>
                <c:pt idx="4183">
                  <c:v>4184</c:v>
                </c:pt>
                <c:pt idx="4184">
                  <c:v>4185</c:v>
                </c:pt>
                <c:pt idx="4185">
                  <c:v>4186</c:v>
                </c:pt>
                <c:pt idx="4186">
                  <c:v>4187</c:v>
                </c:pt>
                <c:pt idx="4187">
                  <c:v>4188</c:v>
                </c:pt>
                <c:pt idx="4188">
                  <c:v>4189</c:v>
                </c:pt>
                <c:pt idx="4189">
                  <c:v>4190</c:v>
                </c:pt>
                <c:pt idx="4190">
                  <c:v>4191</c:v>
                </c:pt>
                <c:pt idx="4191">
                  <c:v>4192</c:v>
                </c:pt>
                <c:pt idx="4192">
                  <c:v>4193</c:v>
                </c:pt>
                <c:pt idx="4193">
                  <c:v>4194</c:v>
                </c:pt>
                <c:pt idx="4194">
                  <c:v>4195</c:v>
                </c:pt>
                <c:pt idx="4195">
                  <c:v>4196</c:v>
                </c:pt>
                <c:pt idx="4196">
                  <c:v>4197</c:v>
                </c:pt>
                <c:pt idx="4197">
                  <c:v>4198</c:v>
                </c:pt>
                <c:pt idx="4198">
                  <c:v>4199</c:v>
                </c:pt>
                <c:pt idx="4199">
                  <c:v>4200</c:v>
                </c:pt>
                <c:pt idx="4200">
                  <c:v>4201</c:v>
                </c:pt>
                <c:pt idx="4201">
                  <c:v>4202</c:v>
                </c:pt>
                <c:pt idx="4202">
                  <c:v>4203</c:v>
                </c:pt>
                <c:pt idx="4203">
                  <c:v>4204</c:v>
                </c:pt>
                <c:pt idx="4204">
                  <c:v>4205</c:v>
                </c:pt>
                <c:pt idx="4205">
                  <c:v>4206</c:v>
                </c:pt>
                <c:pt idx="4206">
                  <c:v>4207</c:v>
                </c:pt>
                <c:pt idx="4207">
                  <c:v>4208</c:v>
                </c:pt>
                <c:pt idx="4208">
                  <c:v>4209</c:v>
                </c:pt>
                <c:pt idx="4209">
                  <c:v>4210</c:v>
                </c:pt>
                <c:pt idx="4210">
                  <c:v>4211</c:v>
                </c:pt>
                <c:pt idx="4211">
                  <c:v>4212</c:v>
                </c:pt>
                <c:pt idx="4212">
                  <c:v>4213</c:v>
                </c:pt>
                <c:pt idx="4213">
                  <c:v>4214</c:v>
                </c:pt>
                <c:pt idx="4214">
                  <c:v>4215</c:v>
                </c:pt>
                <c:pt idx="4215">
                  <c:v>4216</c:v>
                </c:pt>
                <c:pt idx="4216">
                  <c:v>4217</c:v>
                </c:pt>
                <c:pt idx="4217">
                  <c:v>4218</c:v>
                </c:pt>
                <c:pt idx="4218">
                  <c:v>4219</c:v>
                </c:pt>
                <c:pt idx="4219">
                  <c:v>4220</c:v>
                </c:pt>
                <c:pt idx="4220">
                  <c:v>4221</c:v>
                </c:pt>
                <c:pt idx="4221">
                  <c:v>4222</c:v>
                </c:pt>
                <c:pt idx="4222">
                  <c:v>4223</c:v>
                </c:pt>
                <c:pt idx="4223">
                  <c:v>4224</c:v>
                </c:pt>
                <c:pt idx="4224">
                  <c:v>4225</c:v>
                </c:pt>
                <c:pt idx="4225">
                  <c:v>4226</c:v>
                </c:pt>
                <c:pt idx="4226">
                  <c:v>4227</c:v>
                </c:pt>
                <c:pt idx="4227">
                  <c:v>4228</c:v>
                </c:pt>
                <c:pt idx="4228">
                  <c:v>4229</c:v>
                </c:pt>
                <c:pt idx="4229">
                  <c:v>4230</c:v>
                </c:pt>
                <c:pt idx="4230">
                  <c:v>4231</c:v>
                </c:pt>
                <c:pt idx="4231">
                  <c:v>4232</c:v>
                </c:pt>
                <c:pt idx="4232">
                  <c:v>4233</c:v>
                </c:pt>
                <c:pt idx="4233">
                  <c:v>4234</c:v>
                </c:pt>
                <c:pt idx="4234">
                  <c:v>4235</c:v>
                </c:pt>
                <c:pt idx="4235">
                  <c:v>4236</c:v>
                </c:pt>
                <c:pt idx="4236">
                  <c:v>4237</c:v>
                </c:pt>
                <c:pt idx="4237">
                  <c:v>4238</c:v>
                </c:pt>
                <c:pt idx="4238">
                  <c:v>4239</c:v>
                </c:pt>
                <c:pt idx="4239">
                  <c:v>4240</c:v>
                </c:pt>
                <c:pt idx="4240">
                  <c:v>4241</c:v>
                </c:pt>
                <c:pt idx="4241">
                  <c:v>4242</c:v>
                </c:pt>
                <c:pt idx="4242">
                  <c:v>4243</c:v>
                </c:pt>
                <c:pt idx="4243">
                  <c:v>4244</c:v>
                </c:pt>
                <c:pt idx="4244">
                  <c:v>4245</c:v>
                </c:pt>
                <c:pt idx="4245">
                  <c:v>4246</c:v>
                </c:pt>
                <c:pt idx="4246">
                  <c:v>4247</c:v>
                </c:pt>
                <c:pt idx="4247">
                  <c:v>4248</c:v>
                </c:pt>
                <c:pt idx="4248">
                  <c:v>4249</c:v>
                </c:pt>
                <c:pt idx="4249">
                  <c:v>4250</c:v>
                </c:pt>
                <c:pt idx="4250">
                  <c:v>4251</c:v>
                </c:pt>
                <c:pt idx="4251">
                  <c:v>4252</c:v>
                </c:pt>
                <c:pt idx="4252">
                  <c:v>4253</c:v>
                </c:pt>
                <c:pt idx="4253">
                  <c:v>4254</c:v>
                </c:pt>
                <c:pt idx="4254">
                  <c:v>4255</c:v>
                </c:pt>
                <c:pt idx="4255">
                  <c:v>4256</c:v>
                </c:pt>
                <c:pt idx="4256">
                  <c:v>4257</c:v>
                </c:pt>
                <c:pt idx="4257">
                  <c:v>4258</c:v>
                </c:pt>
                <c:pt idx="4258">
                  <c:v>4259</c:v>
                </c:pt>
                <c:pt idx="4259">
                  <c:v>4260</c:v>
                </c:pt>
                <c:pt idx="4260">
                  <c:v>4261</c:v>
                </c:pt>
                <c:pt idx="4261">
                  <c:v>4262</c:v>
                </c:pt>
                <c:pt idx="4262">
                  <c:v>4263</c:v>
                </c:pt>
                <c:pt idx="4263">
                  <c:v>4264</c:v>
                </c:pt>
                <c:pt idx="4264">
                  <c:v>4265</c:v>
                </c:pt>
                <c:pt idx="4265">
                  <c:v>4266</c:v>
                </c:pt>
                <c:pt idx="4266">
                  <c:v>4267</c:v>
                </c:pt>
                <c:pt idx="4267">
                  <c:v>4268</c:v>
                </c:pt>
                <c:pt idx="4268">
                  <c:v>4269</c:v>
                </c:pt>
                <c:pt idx="4269">
                  <c:v>4270</c:v>
                </c:pt>
                <c:pt idx="4270">
                  <c:v>4271</c:v>
                </c:pt>
                <c:pt idx="4271">
                  <c:v>4272</c:v>
                </c:pt>
                <c:pt idx="4272">
                  <c:v>4273</c:v>
                </c:pt>
                <c:pt idx="4273">
                  <c:v>4274</c:v>
                </c:pt>
                <c:pt idx="4274">
                  <c:v>4275</c:v>
                </c:pt>
                <c:pt idx="4275">
                  <c:v>4276</c:v>
                </c:pt>
                <c:pt idx="4276">
                  <c:v>4277</c:v>
                </c:pt>
                <c:pt idx="4277">
                  <c:v>4278</c:v>
                </c:pt>
                <c:pt idx="4278">
                  <c:v>4279</c:v>
                </c:pt>
                <c:pt idx="4279">
                  <c:v>4280</c:v>
                </c:pt>
                <c:pt idx="4280">
                  <c:v>4281</c:v>
                </c:pt>
                <c:pt idx="4281">
                  <c:v>4282</c:v>
                </c:pt>
                <c:pt idx="4282">
                  <c:v>4283</c:v>
                </c:pt>
                <c:pt idx="4283">
                  <c:v>4284</c:v>
                </c:pt>
                <c:pt idx="4284">
                  <c:v>4285</c:v>
                </c:pt>
                <c:pt idx="4285">
                  <c:v>4286</c:v>
                </c:pt>
                <c:pt idx="4286">
                  <c:v>4287</c:v>
                </c:pt>
                <c:pt idx="4287">
                  <c:v>4288</c:v>
                </c:pt>
                <c:pt idx="4288">
                  <c:v>4289</c:v>
                </c:pt>
                <c:pt idx="4289">
                  <c:v>4290</c:v>
                </c:pt>
                <c:pt idx="4290">
                  <c:v>4291</c:v>
                </c:pt>
                <c:pt idx="4291">
                  <c:v>4292</c:v>
                </c:pt>
                <c:pt idx="4292">
                  <c:v>4293</c:v>
                </c:pt>
                <c:pt idx="4293">
                  <c:v>4294</c:v>
                </c:pt>
                <c:pt idx="4294">
                  <c:v>4295</c:v>
                </c:pt>
                <c:pt idx="4295">
                  <c:v>4296</c:v>
                </c:pt>
                <c:pt idx="4296">
                  <c:v>4297</c:v>
                </c:pt>
                <c:pt idx="4297">
                  <c:v>4298</c:v>
                </c:pt>
                <c:pt idx="4298">
                  <c:v>4299</c:v>
                </c:pt>
                <c:pt idx="4299">
                  <c:v>4300</c:v>
                </c:pt>
                <c:pt idx="4300">
                  <c:v>4301</c:v>
                </c:pt>
                <c:pt idx="4301">
                  <c:v>4302</c:v>
                </c:pt>
                <c:pt idx="4302">
                  <c:v>4303</c:v>
                </c:pt>
                <c:pt idx="4303">
                  <c:v>4304</c:v>
                </c:pt>
                <c:pt idx="4304">
                  <c:v>4305</c:v>
                </c:pt>
                <c:pt idx="4305">
                  <c:v>4306</c:v>
                </c:pt>
                <c:pt idx="4306">
                  <c:v>4307</c:v>
                </c:pt>
                <c:pt idx="4307">
                  <c:v>4308</c:v>
                </c:pt>
                <c:pt idx="4308">
                  <c:v>4309</c:v>
                </c:pt>
                <c:pt idx="4309">
                  <c:v>4310</c:v>
                </c:pt>
                <c:pt idx="4310">
                  <c:v>4311</c:v>
                </c:pt>
                <c:pt idx="4311">
                  <c:v>4312</c:v>
                </c:pt>
                <c:pt idx="4312">
                  <c:v>4313</c:v>
                </c:pt>
                <c:pt idx="4313">
                  <c:v>4314</c:v>
                </c:pt>
                <c:pt idx="4314">
                  <c:v>4315</c:v>
                </c:pt>
                <c:pt idx="4315">
                  <c:v>4316</c:v>
                </c:pt>
                <c:pt idx="4316">
                  <c:v>4317</c:v>
                </c:pt>
                <c:pt idx="4317">
                  <c:v>4318</c:v>
                </c:pt>
                <c:pt idx="4318">
                  <c:v>4319</c:v>
                </c:pt>
                <c:pt idx="4319">
                  <c:v>4320</c:v>
                </c:pt>
                <c:pt idx="4320">
                  <c:v>4321</c:v>
                </c:pt>
                <c:pt idx="4321">
                  <c:v>4322</c:v>
                </c:pt>
                <c:pt idx="4322">
                  <c:v>4323</c:v>
                </c:pt>
                <c:pt idx="4323">
                  <c:v>4324</c:v>
                </c:pt>
                <c:pt idx="4324">
                  <c:v>4325</c:v>
                </c:pt>
                <c:pt idx="4325">
                  <c:v>4326</c:v>
                </c:pt>
                <c:pt idx="4326">
                  <c:v>4327</c:v>
                </c:pt>
                <c:pt idx="4327">
                  <c:v>4328</c:v>
                </c:pt>
                <c:pt idx="4328">
                  <c:v>4329</c:v>
                </c:pt>
                <c:pt idx="4329">
                  <c:v>4330</c:v>
                </c:pt>
                <c:pt idx="4330">
                  <c:v>4331</c:v>
                </c:pt>
                <c:pt idx="4331">
                  <c:v>4332</c:v>
                </c:pt>
                <c:pt idx="4332">
                  <c:v>4333</c:v>
                </c:pt>
                <c:pt idx="4333">
                  <c:v>4334</c:v>
                </c:pt>
                <c:pt idx="4334">
                  <c:v>4335</c:v>
                </c:pt>
                <c:pt idx="4335">
                  <c:v>4336</c:v>
                </c:pt>
                <c:pt idx="4336">
                  <c:v>4337</c:v>
                </c:pt>
                <c:pt idx="4337">
                  <c:v>4338</c:v>
                </c:pt>
                <c:pt idx="4338">
                  <c:v>4339</c:v>
                </c:pt>
                <c:pt idx="4339">
                  <c:v>4340</c:v>
                </c:pt>
                <c:pt idx="4340">
                  <c:v>4341</c:v>
                </c:pt>
                <c:pt idx="4341">
                  <c:v>4342</c:v>
                </c:pt>
                <c:pt idx="4342">
                  <c:v>4343</c:v>
                </c:pt>
                <c:pt idx="4343">
                  <c:v>4344</c:v>
                </c:pt>
                <c:pt idx="4344">
                  <c:v>4345</c:v>
                </c:pt>
                <c:pt idx="4345">
                  <c:v>4346</c:v>
                </c:pt>
                <c:pt idx="4346">
                  <c:v>4347</c:v>
                </c:pt>
                <c:pt idx="4347">
                  <c:v>4348</c:v>
                </c:pt>
                <c:pt idx="4348">
                  <c:v>4349</c:v>
                </c:pt>
                <c:pt idx="4349">
                  <c:v>4350</c:v>
                </c:pt>
                <c:pt idx="4350">
                  <c:v>4351</c:v>
                </c:pt>
                <c:pt idx="4351">
                  <c:v>4352</c:v>
                </c:pt>
                <c:pt idx="4352">
                  <c:v>4353</c:v>
                </c:pt>
                <c:pt idx="4353">
                  <c:v>4354</c:v>
                </c:pt>
                <c:pt idx="4354">
                  <c:v>4355</c:v>
                </c:pt>
                <c:pt idx="4355">
                  <c:v>4356</c:v>
                </c:pt>
                <c:pt idx="4356">
                  <c:v>4357</c:v>
                </c:pt>
                <c:pt idx="4357">
                  <c:v>4358</c:v>
                </c:pt>
                <c:pt idx="4358">
                  <c:v>4359</c:v>
                </c:pt>
                <c:pt idx="4359">
                  <c:v>4360</c:v>
                </c:pt>
                <c:pt idx="4360">
                  <c:v>4361</c:v>
                </c:pt>
                <c:pt idx="4361">
                  <c:v>4362</c:v>
                </c:pt>
                <c:pt idx="4362">
                  <c:v>4363</c:v>
                </c:pt>
                <c:pt idx="4363">
                  <c:v>4364</c:v>
                </c:pt>
                <c:pt idx="4364">
                  <c:v>4365</c:v>
                </c:pt>
                <c:pt idx="4365">
                  <c:v>4366</c:v>
                </c:pt>
                <c:pt idx="4366">
                  <c:v>4367</c:v>
                </c:pt>
                <c:pt idx="4367">
                  <c:v>4368</c:v>
                </c:pt>
                <c:pt idx="4368">
                  <c:v>4369</c:v>
                </c:pt>
                <c:pt idx="4369">
                  <c:v>4370</c:v>
                </c:pt>
                <c:pt idx="4370">
                  <c:v>4371</c:v>
                </c:pt>
                <c:pt idx="4371">
                  <c:v>4372</c:v>
                </c:pt>
                <c:pt idx="4372">
                  <c:v>4373</c:v>
                </c:pt>
                <c:pt idx="4373">
                  <c:v>4374</c:v>
                </c:pt>
                <c:pt idx="4374">
                  <c:v>4375</c:v>
                </c:pt>
                <c:pt idx="4375">
                  <c:v>4376</c:v>
                </c:pt>
                <c:pt idx="4376">
                  <c:v>4377</c:v>
                </c:pt>
                <c:pt idx="4377">
                  <c:v>4378</c:v>
                </c:pt>
                <c:pt idx="4378">
                  <c:v>4379</c:v>
                </c:pt>
                <c:pt idx="4379">
                  <c:v>4380</c:v>
                </c:pt>
                <c:pt idx="4380">
                  <c:v>4381</c:v>
                </c:pt>
                <c:pt idx="4381">
                  <c:v>4382</c:v>
                </c:pt>
                <c:pt idx="4382">
                  <c:v>4383</c:v>
                </c:pt>
                <c:pt idx="4383">
                  <c:v>4384</c:v>
                </c:pt>
                <c:pt idx="4384">
                  <c:v>4385</c:v>
                </c:pt>
                <c:pt idx="4385">
                  <c:v>4386</c:v>
                </c:pt>
                <c:pt idx="4386">
                  <c:v>4387</c:v>
                </c:pt>
                <c:pt idx="4387">
                  <c:v>4388</c:v>
                </c:pt>
                <c:pt idx="4388">
                  <c:v>4389</c:v>
                </c:pt>
                <c:pt idx="4389">
                  <c:v>4390</c:v>
                </c:pt>
                <c:pt idx="4390">
                  <c:v>4391</c:v>
                </c:pt>
                <c:pt idx="4391">
                  <c:v>4392</c:v>
                </c:pt>
                <c:pt idx="4392">
                  <c:v>4393</c:v>
                </c:pt>
                <c:pt idx="4393">
                  <c:v>4394</c:v>
                </c:pt>
                <c:pt idx="4394">
                  <c:v>4395</c:v>
                </c:pt>
                <c:pt idx="4395">
                  <c:v>4396</c:v>
                </c:pt>
                <c:pt idx="4396">
                  <c:v>4397</c:v>
                </c:pt>
                <c:pt idx="4397">
                  <c:v>4398</c:v>
                </c:pt>
                <c:pt idx="4398">
                  <c:v>4399</c:v>
                </c:pt>
                <c:pt idx="4399">
                  <c:v>4400</c:v>
                </c:pt>
                <c:pt idx="4400">
                  <c:v>4401</c:v>
                </c:pt>
                <c:pt idx="4401">
                  <c:v>4402</c:v>
                </c:pt>
                <c:pt idx="4402">
                  <c:v>4403</c:v>
                </c:pt>
                <c:pt idx="4403">
                  <c:v>4404</c:v>
                </c:pt>
                <c:pt idx="4404">
                  <c:v>4405</c:v>
                </c:pt>
                <c:pt idx="4405">
                  <c:v>4406</c:v>
                </c:pt>
                <c:pt idx="4406">
                  <c:v>4407</c:v>
                </c:pt>
                <c:pt idx="4407">
                  <c:v>4408</c:v>
                </c:pt>
                <c:pt idx="4408">
                  <c:v>4409</c:v>
                </c:pt>
                <c:pt idx="4409">
                  <c:v>4410</c:v>
                </c:pt>
                <c:pt idx="4410">
                  <c:v>4411</c:v>
                </c:pt>
                <c:pt idx="4411">
                  <c:v>4412</c:v>
                </c:pt>
                <c:pt idx="4412">
                  <c:v>4413</c:v>
                </c:pt>
                <c:pt idx="4413">
                  <c:v>4414</c:v>
                </c:pt>
                <c:pt idx="4414">
                  <c:v>4415</c:v>
                </c:pt>
                <c:pt idx="4415">
                  <c:v>4416</c:v>
                </c:pt>
                <c:pt idx="4416">
                  <c:v>4417</c:v>
                </c:pt>
                <c:pt idx="4417">
                  <c:v>4418</c:v>
                </c:pt>
                <c:pt idx="4418">
                  <c:v>4419</c:v>
                </c:pt>
                <c:pt idx="4419">
                  <c:v>4420</c:v>
                </c:pt>
                <c:pt idx="4420">
                  <c:v>4421</c:v>
                </c:pt>
                <c:pt idx="4421">
                  <c:v>4422</c:v>
                </c:pt>
                <c:pt idx="4422">
                  <c:v>4423</c:v>
                </c:pt>
                <c:pt idx="4423">
                  <c:v>4424</c:v>
                </c:pt>
                <c:pt idx="4424">
                  <c:v>4425</c:v>
                </c:pt>
                <c:pt idx="4425">
                  <c:v>4426</c:v>
                </c:pt>
                <c:pt idx="4426">
                  <c:v>4427</c:v>
                </c:pt>
                <c:pt idx="4427">
                  <c:v>4428</c:v>
                </c:pt>
                <c:pt idx="4428">
                  <c:v>4429</c:v>
                </c:pt>
                <c:pt idx="4429">
                  <c:v>4430</c:v>
                </c:pt>
                <c:pt idx="4430">
                  <c:v>4431</c:v>
                </c:pt>
                <c:pt idx="4431">
                  <c:v>4432</c:v>
                </c:pt>
                <c:pt idx="4432">
                  <c:v>4433</c:v>
                </c:pt>
                <c:pt idx="4433">
                  <c:v>4434</c:v>
                </c:pt>
                <c:pt idx="4434">
                  <c:v>4435</c:v>
                </c:pt>
                <c:pt idx="4435">
                  <c:v>4436</c:v>
                </c:pt>
                <c:pt idx="4436">
                  <c:v>4437</c:v>
                </c:pt>
                <c:pt idx="4437">
                  <c:v>4438</c:v>
                </c:pt>
                <c:pt idx="4438">
                  <c:v>4439</c:v>
                </c:pt>
                <c:pt idx="4439">
                  <c:v>4440</c:v>
                </c:pt>
                <c:pt idx="4440">
                  <c:v>4441</c:v>
                </c:pt>
                <c:pt idx="4441">
                  <c:v>4442</c:v>
                </c:pt>
                <c:pt idx="4442">
                  <c:v>4443</c:v>
                </c:pt>
                <c:pt idx="4443">
                  <c:v>4444</c:v>
                </c:pt>
                <c:pt idx="4444">
                  <c:v>4445</c:v>
                </c:pt>
                <c:pt idx="4445">
                  <c:v>4446</c:v>
                </c:pt>
                <c:pt idx="4446">
                  <c:v>4447</c:v>
                </c:pt>
                <c:pt idx="4447">
                  <c:v>4448</c:v>
                </c:pt>
                <c:pt idx="4448">
                  <c:v>4449</c:v>
                </c:pt>
                <c:pt idx="4449">
                  <c:v>4450</c:v>
                </c:pt>
                <c:pt idx="4450">
                  <c:v>4451</c:v>
                </c:pt>
                <c:pt idx="4451">
                  <c:v>4452</c:v>
                </c:pt>
                <c:pt idx="4452">
                  <c:v>4453</c:v>
                </c:pt>
                <c:pt idx="4453">
                  <c:v>4454</c:v>
                </c:pt>
                <c:pt idx="4454">
                  <c:v>4455</c:v>
                </c:pt>
                <c:pt idx="4455">
                  <c:v>4456</c:v>
                </c:pt>
                <c:pt idx="4456">
                  <c:v>4457</c:v>
                </c:pt>
                <c:pt idx="4457">
                  <c:v>4458</c:v>
                </c:pt>
                <c:pt idx="4458">
                  <c:v>4459</c:v>
                </c:pt>
                <c:pt idx="4459">
                  <c:v>4460</c:v>
                </c:pt>
                <c:pt idx="4460">
                  <c:v>4461</c:v>
                </c:pt>
                <c:pt idx="4461">
                  <c:v>4462</c:v>
                </c:pt>
                <c:pt idx="4462">
                  <c:v>4463</c:v>
                </c:pt>
                <c:pt idx="4463">
                  <c:v>4464</c:v>
                </c:pt>
                <c:pt idx="4464">
                  <c:v>4465</c:v>
                </c:pt>
                <c:pt idx="4465">
                  <c:v>4466</c:v>
                </c:pt>
                <c:pt idx="4466">
                  <c:v>4467</c:v>
                </c:pt>
                <c:pt idx="4467">
                  <c:v>4468</c:v>
                </c:pt>
                <c:pt idx="4468">
                  <c:v>4469</c:v>
                </c:pt>
                <c:pt idx="4469">
                  <c:v>4470</c:v>
                </c:pt>
                <c:pt idx="4470">
                  <c:v>4471</c:v>
                </c:pt>
                <c:pt idx="4471">
                  <c:v>4472</c:v>
                </c:pt>
                <c:pt idx="4472">
                  <c:v>4473</c:v>
                </c:pt>
                <c:pt idx="4473">
                  <c:v>4474</c:v>
                </c:pt>
                <c:pt idx="4474">
                  <c:v>4475</c:v>
                </c:pt>
                <c:pt idx="4475">
                  <c:v>4476</c:v>
                </c:pt>
                <c:pt idx="4476">
                  <c:v>4477</c:v>
                </c:pt>
                <c:pt idx="4477">
                  <c:v>4478</c:v>
                </c:pt>
                <c:pt idx="4478">
                  <c:v>4479</c:v>
                </c:pt>
                <c:pt idx="4479">
                  <c:v>4480</c:v>
                </c:pt>
                <c:pt idx="4480">
                  <c:v>4481</c:v>
                </c:pt>
                <c:pt idx="4481">
                  <c:v>4482</c:v>
                </c:pt>
                <c:pt idx="4482">
                  <c:v>4483</c:v>
                </c:pt>
                <c:pt idx="4483">
                  <c:v>4484</c:v>
                </c:pt>
                <c:pt idx="4484">
                  <c:v>4485</c:v>
                </c:pt>
                <c:pt idx="4485">
                  <c:v>4486</c:v>
                </c:pt>
                <c:pt idx="4486">
                  <c:v>4487</c:v>
                </c:pt>
                <c:pt idx="4487">
                  <c:v>4488</c:v>
                </c:pt>
                <c:pt idx="4488">
                  <c:v>4489</c:v>
                </c:pt>
                <c:pt idx="4489">
                  <c:v>4490</c:v>
                </c:pt>
                <c:pt idx="4490">
                  <c:v>4491</c:v>
                </c:pt>
                <c:pt idx="4491">
                  <c:v>4492</c:v>
                </c:pt>
                <c:pt idx="4492">
                  <c:v>4493</c:v>
                </c:pt>
                <c:pt idx="4493">
                  <c:v>4494</c:v>
                </c:pt>
                <c:pt idx="4494">
                  <c:v>4495</c:v>
                </c:pt>
                <c:pt idx="4495">
                  <c:v>4496</c:v>
                </c:pt>
                <c:pt idx="4496">
                  <c:v>4497</c:v>
                </c:pt>
                <c:pt idx="4497">
                  <c:v>4498</c:v>
                </c:pt>
                <c:pt idx="4498">
                  <c:v>4499</c:v>
                </c:pt>
                <c:pt idx="4499">
                  <c:v>4500</c:v>
                </c:pt>
                <c:pt idx="4500">
                  <c:v>4501</c:v>
                </c:pt>
                <c:pt idx="4501">
                  <c:v>4502</c:v>
                </c:pt>
                <c:pt idx="4502">
                  <c:v>4503</c:v>
                </c:pt>
                <c:pt idx="4503">
                  <c:v>4504</c:v>
                </c:pt>
                <c:pt idx="4504">
                  <c:v>4505</c:v>
                </c:pt>
                <c:pt idx="4505">
                  <c:v>4506</c:v>
                </c:pt>
                <c:pt idx="4506">
                  <c:v>4507</c:v>
                </c:pt>
                <c:pt idx="4507">
                  <c:v>4508</c:v>
                </c:pt>
                <c:pt idx="4508">
                  <c:v>4509</c:v>
                </c:pt>
                <c:pt idx="4509">
                  <c:v>4510</c:v>
                </c:pt>
                <c:pt idx="4510">
                  <c:v>4511</c:v>
                </c:pt>
                <c:pt idx="4511">
                  <c:v>4512</c:v>
                </c:pt>
                <c:pt idx="4512">
                  <c:v>4513</c:v>
                </c:pt>
                <c:pt idx="4513">
                  <c:v>4514</c:v>
                </c:pt>
                <c:pt idx="4514">
                  <c:v>4515</c:v>
                </c:pt>
                <c:pt idx="4515">
                  <c:v>4516</c:v>
                </c:pt>
                <c:pt idx="4516">
                  <c:v>4517</c:v>
                </c:pt>
                <c:pt idx="4517">
                  <c:v>4518</c:v>
                </c:pt>
                <c:pt idx="4518">
                  <c:v>4519</c:v>
                </c:pt>
                <c:pt idx="4519">
                  <c:v>4520</c:v>
                </c:pt>
                <c:pt idx="4520">
                  <c:v>4521</c:v>
                </c:pt>
                <c:pt idx="4521">
                  <c:v>4522</c:v>
                </c:pt>
                <c:pt idx="4522">
                  <c:v>4523</c:v>
                </c:pt>
                <c:pt idx="4523">
                  <c:v>4524</c:v>
                </c:pt>
                <c:pt idx="4524">
                  <c:v>4525</c:v>
                </c:pt>
                <c:pt idx="4525">
                  <c:v>4526</c:v>
                </c:pt>
                <c:pt idx="4526">
                  <c:v>4527</c:v>
                </c:pt>
                <c:pt idx="4527">
                  <c:v>4528</c:v>
                </c:pt>
                <c:pt idx="4528">
                  <c:v>4529</c:v>
                </c:pt>
                <c:pt idx="4529">
                  <c:v>4530</c:v>
                </c:pt>
                <c:pt idx="4530">
                  <c:v>4531</c:v>
                </c:pt>
                <c:pt idx="4531">
                  <c:v>4532</c:v>
                </c:pt>
                <c:pt idx="4532">
                  <c:v>4533</c:v>
                </c:pt>
                <c:pt idx="4533">
                  <c:v>4534</c:v>
                </c:pt>
                <c:pt idx="4534">
                  <c:v>4535</c:v>
                </c:pt>
                <c:pt idx="4535">
                  <c:v>4536</c:v>
                </c:pt>
                <c:pt idx="4536">
                  <c:v>4537</c:v>
                </c:pt>
                <c:pt idx="4537">
                  <c:v>4538</c:v>
                </c:pt>
                <c:pt idx="4538">
                  <c:v>4539</c:v>
                </c:pt>
                <c:pt idx="4539">
                  <c:v>4540</c:v>
                </c:pt>
                <c:pt idx="4540">
                  <c:v>4541</c:v>
                </c:pt>
                <c:pt idx="4541">
                  <c:v>4542</c:v>
                </c:pt>
                <c:pt idx="4542">
                  <c:v>4543</c:v>
                </c:pt>
                <c:pt idx="4543">
                  <c:v>4544</c:v>
                </c:pt>
                <c:pt idx="4544">
                  <c:v>4545</c:v>
                </c:pt>
                <c:pt idx="4545">
                  <c:v>4546</c:v>
                </c:pt>
                <c:pt idx="4546">
                  <c:v>4547</c:v>
                </c:pt>
                <c:pt idx="4547">
                  <c:v>4548</c:v>
                </c:pt>
                <c:pt idx="4548">
                  <c:v>4549</c:v>
                </c:pt>
                <c:pt idx="4549">
                  <c:v>4550</c:v>
                </c:pt>
                <c:pt idx="4550">
                  <c:v>4551</c:v>
                </c:pt>
                <c:pt idx="4551">
                  <c:v>4552</c:v>
                </c:pt>
                <c:pt idx="4552">
                  <c:v>4553</c:v>
                </c:pt>
                <c:pt idx="4553">
                  <c:v>4554</c:v>
                </c:pt>
                <c:pt idx="4554">
                  <c:v>4555</c:v>
                </c:pt>
                <c:pt idx="4555">
                  <c:v>4556</c:v>
                </c:pt>
                <c:pt idx="4556">
                  <c:v>4557</c:v>
                </c:pt>
                <c:pt idx="4557">
                  <c:v>4558</c:v>
                </c:pt>
                <c:pt idx="4558">
                  <c:v>4559</c:v>
                </c:pt>
                <c:pt idx="4559">
                  <c:v>4560</c:v>
                </c:pt>
                <c:pt idx="4560">
                  <c:v>4561</c:v>
                </c:pt>
                <c:pt idx="4561">
                  <c:v>4562</c:v>
                </c:pt>
                <c:pt idx="4562">
                  <c:v>4563</c:v>
                </c:pt>
                <c:pt idx="4563">
                  <c:v>4564</c:v>
                </c:pt>
                <c:pt idx="4564">
                  <c:v>4565</c:v>
                </c:pt>
                <c:pt idx="4565">
                  <c:v>4566</c:v>
                </c:pt>
                <c:pt idx="4566">
                  <c:v>4567</c:v>
                </c:pt>
                <c:pt idx="4567">
                  <c:v>4568</c:v>
                </c:pt>
                <c:pt idx="4568">
                  <c:v>4569</c:v>
                </c:pt>
                <c:pt idx="4569">
                  <c:v>4570</c:v>
                </c:pt>
                <c:pt idx="4570">
                  <c:v>4571</c:v>
                </c:pt>
                <c:pt idx="4571">
                  <c:v>4572</c:v>
                </c:pt>
                <c:pt idx="4572">
                  <c:v>4573</c:v>
                </c:pt>
                <c:pt idx="4573">
                  <c:v>4574</c:v>
                </c:pt>
                <c:pt idx="4574">
                  <c:v>4575</c:v>
                </c:pt>
                <c:pt idx="4575">
                  <c:v>4576</c:v>
                </c:pt>
                <c:pt idx="4576">
                  <c:v>4577</c:v>
                </c:pt>
                <c:pt idx="4577">
                  <c:v>4578</c:v>
                </c:pt>
                <c:pt idx="4578">
                  <c:v>4579</c:v>
                </c:pt>
                <c:pt idx="4579">
                  <c:v>4580</c:v>
                </c:pt>
                <c:pt idx="4580">
                  <c:v>4581</c:v>
                </c:pt>
                <c:pt idx="4581">
                  <c:v>4582</c:v>
                </c:pt>
                <c:pt idx="4582">
                  <c:v>4583</c:v>
                </c:pt>
                <c:pt idx="4583">
                  <c:v>4584</c:v>
                </c:pt>
                <c:pt idx="4584">
                  <c:v>4585</c:v>
                </c:pt>
                <c:pt idx="4585">
                  <c:v>4586</c:v>
                </c:pt>
                <c:pt idx="4586">
                  <c:v>4587</c:v>
                </c:pt>
                <c:pt idx="4587">
                  <c:v>4588</c:v>
                </c:pt>
                <c:pt idx="4588">
                  <c:v>4589</c:v>
                </c:pt>
                <c:pt idx="4589">
                  <c:v>4590</c:v>
                </c:pt>
                <c:pt idx="4590">
                  <c:v>4591</c:v>
                </c:pt>
                <c:pt idx="4591">
                  <c:v>4592</c:v>
                </c:pt>
                <c:pt idx="4592">
                  <c:v>4593</c:v>
                </c:pt>
                <c:pt idx="4593">
                  <c:v>4594</c:v>
                </c:pt>
                <c:pt idx="4594">
                  <c:v>4595</c:v>
                </c:pt>
                <c:pt idx="4595">
                  <c:v>4596</c:v>
                </c:pt>
                <c:pt idx="4596">
                  <c:v>4597</c:v>
                </c:pt>
                <c:pt idx="4597">
                  <c:v>4598</c:v>
                </c:pt>
                <c:pt idx="4598">
                  <c:v>4599</c:v>
                </c:pt>
                <c:pt idx="4599">
                  <c:v>4600</c:v>
                </c:pt>
                <c:pt idx="4600">
                  <c:v>4601</c:v>
                </c:pt>
                <c:pt idx="4601">
                  <c:v>4602</c:v>
                </c:pt>
                <c:pt idx="4602">
                  <c:v>4603</c:v>
                </c:pt>
                <c:pt idx="4603">
                  <c:v>4604</c:v>
                </c:pt>
                <c:pt idx="4604">
                  <c:v>4605</c:v>
                </c:pt>
                <c:pt idx="4605">
                  <c:v>4606</c:v>
                </c:pt>
                <c:pt idx="4606">
                  <c:v>4607</c:v>
                </c:pt>
                <c:pt idx="4607">
                  <c:v>4608</c:v>
                </c:pt>
                <c:pt idx="4608">
                  <c:v>4609</c:v>
                </c:pt>
                <c:pt idx="4609">
                  <c:v>4610</c:v>
                </c:pt>
                <c:pt idx="4610">
                  <c:v>4611</c:v>
                </c:pt>
                <c:pt idx="4611">
                  <c:v>4612</c:v>
                </c:pt>
                <c:pt idx="4612">
                  <c:v>4613</c:v>
                </c:pt>
                <c:pt idx="4613">
                  <c:v>4614</c:v>
                </c:pt>
                <c:pt idx="4614">
                  <c:v>4615</c:v>
                </c:pt>
                <c:pt idx="4615">
                  <c:v>4616</c:v>
                </c:pt>
                <c:pt idx="4616">
                  <c:v>4617</c:v>
                </c:pt>
                <c:pt idx="4617">
                  <c:v>4618</c:v>
                </c:pt>
                <c:pt idx="4618">
                  <c:v>4619</c:v>
                </c:pt>
                <c:pt idx="4619">
                  <c:v>4620</c:v>
                </c:pt>
                <c:pt idx="4620">
                  <c:v>4621</c:v>
                </c:pt>
                <c:pt idx="4621">
                  <c:v>4622</c:v>
                </c:pt>
                <c:pt idx="4622">
                  <c:v>4623</c:v>
                </c:pt>
                <c:pt idx="4623">
                  <c:v>4624</c:v>
                </c:pt>
                <c:pt idx="4624">
                  <c:v>4625</c:v>
                </c:pt>
                <c:pt idx="4625">
                  <c:v>4626</c:v>
                </c:pt>
                <c:pt idx="4626">
                  <c:v>4627</c:v>
                </c:pt>
                <c:pt idx="4627">
                  <c:v>4628</c:v>
                </c:pt>
                <c:pt idx="4628">
                  <c:v>4629</c:v>
                </c:pt>
                <c:pt idx="4629">
                  <c:v>4630</c:v>
                </c:pt>
                <c:pt idx="4630">
                  <c:v>4631</c:v>
                </c:pt>
                <c:pt idx="4631">
                  <c:v>4632</c:v>
                </c:pt>
                <c:pt idx="4632">
                  <c:v>4633</c:v>
                </c:pt>
                <c:pt idx="4633">
                  <c:v>4634</c:v>
                </c:pt>
                <c:pt idx="4634">
                  <c:v>4635</c:v>
                </c:pt>
                <c:pt idx="4635">
                  <c:v>4636</c:v>
                </c:pt>
                <c:pt idx="4636">
                  <c:v>4637</c:v>
                </c:pt>
                <c:pt idx="4637">
                  <c:v>4638</c:v>
                </c:pt>
                <c:pt idx="4638">
                  <c:v>4639</c:v>
                </c:pt>
                <c:pt idx="4639">
                  <c:v>4640</c:v>
                </c:pt>
                <c:pt idx="4640">
                  <c:v>4641</c:v>
                </c:pt>
                <c:pt idx="4641">
                  <c:v>4642</c:v>
                </c:pt>
                <c:pt idx="4642">
                  <c:v>4643</c:v>
                </c:pt>
                <c:pt idx="4643">
                  <c:v>4644</c:v>
                </c:pt>
                <c:pt idx="4644">
                  <c:v>4645</c:v>
                </c:pt>
                <c:pt idx="4645">
                  <c:v>4646</c:v>
                </c:pt>
                <c:pt idx="4646">
                  <c:v>4647</c:v>
                </c:pt>
                <c:pt idx="4647">
                  <c:v>4648</c:v>
                </c:pt>
                <c:pt idx="4648">
                  <c:v>4649</c:v>
                </c:pt>
                <c:pt idx="4649">
                  <c:v>4650</c:v>
                </c:pt>
                <c:pt idx="4650">
                  <c:v>4651</c:v>
                </c:pt>
                <c:pt idx="4651">
                  <c:v>4652</c:v>
                </c:pt>
                <c:pt idx="4652">
                  <c:v>4653</c:v>
                </c:pt>
                <c:pt idx="4653">
                  <c:v>4654</c:v>
                </c:pt>
                <c:pt idx="4654">
                  <c:v>4655</c:v>
                </c:pt>
                <c:pt idx="4655">
                  <c:v>4656</c:v>
                </c:pt>
                <c:pt idx="4656">
                  <c:v>4657</c:v>
                </c:pt>
                <c:pt idx="4657">
                  <c:v>4658</c:v>
                </c:pt>
                <c:pt idx="4658">
                  <c:v>4659</c:v>
                </c:pt>
                <c:pt idx="4659">
                  <c:v>4660</c:v>
                </c:pt>
                <c:pt idx="4660">
                  <c:v>4661</c:v>
                </c:pt>
                <c:pt idx="4661">
                  <c:v>4662</c:v>
                </c:pt>
                <c:pt idx="4662">
                  <c:v>4663</c:v>
                </c:pt>
                <c:pt idx="4663">
                  <c:v>4664</c:v>
                </c:pt>
                <c:pt idx="4664">
                  <c:v>4665</c:v>
                </c:pt>
                <c:pt idx="4665">
                  <c:v>4666</c:v>
                </c:pt>
                <c:pt idx="4666">
                  <c:v>4667</c:v>
                </c:pt>
                <c:pt idx="4667">
                  <c:v>4668</c:v>
                </c:pt>
                <c:pt idx="4668">
                  <c:v>4669</c:v>
                </c:pt>
                <c:pt idx="4669">
                  <c:v>4670</c:v>
                </c:pt>
                <c:pt idx="4670">
                  <c:v>4671</c:v>
                </c:pt>
                <c:pt idx="4671">
                  <c:v>4672</c:v>
                </c:pt>
                <c:pt idx="4672">
                  <c:v>4673</c:v>
                </c:pt>
                <c:pt idx="4673">
                  <c:v>4674</c:v>
                </c:pt>
                <c:pt idx="4674">
                  <c:v>4675</c:v>
                </c:pt>
                <c:pt idx="4675">
                  <c:v>4676</c:v>
                </c:pt>
                <c:pt idx="4676">
                  <c:v>4677</c:v>
                </c:pt>
                <c:pt idx="4677">
                  <c:v>4678</c:v>
                </c:pt>
                <c:pt idx="4678">
                  <c:v>4679</c:v>
                </c:pt>
                <c:pt idx="4679">
                  <c:v>4680</c:v>
                </c:pt>
                <c:pt idx="4680">
                  <c:v>4681</c:v>
                </c:pt>
                <c:pt idx="4681">
                  <c:v>4682</c:v>
                </c:pt>
                <c:pt idx="4682">
                  <c:v>4683</c:v>
                </c:pt>
                <c:pt idx="4683">
                  <c:v>4684</c:v>
                </c:pt>
                <c:pt idx="4684">
                  <c:v>4685</c:v>
                </c:pt>
                <c:pt idx="4685">
                  <c:v>4686</c:v>
                </c:pt>
                <c:pt idx="4686">
                  <c:v>4687</c:v>
                </c:pt>
                <c:pt idx="4687">
                  <c:v>4688</c:v>
                </c:pt>
                <c:pt idx="4688">
                  <c:v>4689</c:v>
                </c:pt>
                <c:pt idx="4689">
                  <c:v>4690</c:v>
                </c:pt>
                <c:pt idx="4690">
                  <c:v>4691</c:v>
                </c:pt>
                <c:pt idx="4691">
                  <c:v>4692</c:v>
                </c:pt>
                <c:pt idx="4692">
                  <c:v>4693</c:v>
                </c:pt>
                <c:pt idx="4693">
                  <c:v>4694</c:v>
                </c:pt>
                <c:pt idx="4694">
                  <c:v>4695</c:v>
                </c:pt>
                <c:pt idx="4695">
                  <c:v>4696</c:v>
                </c:pt>
                <c:pt idx="4696">
                  <c:v>4697</c:v>
                </c:pt>
                <c:pt idx="4697">
                  <c:v>4698</c:v>
                </c:pt>
                <c:pt idx="4698">
                  <c:v>4699</c:v>
                </c:pt>
                <c:pt idx="4699">
                  <c:v>4700</c:v>
                </c:pt>
                <c:pt idx="4700">
                  <c:v>4701</c:v>
                </c:pt>
                <c:pt idx="4701">
                  <c:v>4702</c:v>
                </c:pt>
                <c:pt idx="4702">
                  <c:v>4703</c:v>
                </c:pt>
                <c:pt idx="4703">
                  <c:v>4704</c:v>
                </c:pt>
                <c:pt idx="4704">
                  <c:v>4705</c:v>
                </c:pt>
                <c:pt idx="4705">
                  <c:v>4706</c:v>
                </c:pt>
                <c:pt idx="4706">
                  <c:v>4707</c:v>
                </c:pt>
                <c:pt idx="4707">
                  <c:v>4708</c:v>
                </c:pt>
                <c:pt idx="4708">
                  <c:v>4709</c:v>
                </c:pt>
                <c:pt idx="4709">
                  <c:v>4710</c:v>
                </c:pt>
                <c:pt idx="4710">
                  <c:v>4711</c:v>
                </c:pt>
                <c:pt idx="4711">
                  <c:v>4712</c:v>
                </c:pt>
                <c:pt idx="4712">
                  <c:v>4713</c:v>
                </c:pt>
                <c:pt idx="4713">
                  <c:v>4714</c:v>
                </c:pt>
                <c:pt idx="4714">
                  <c:v>4715</c:v>
                </c:pt>
                <c:pt idx="4715">
                  <c:v>4716</c:v>
                </c:pt>
                <c:pt idx="4716">
                  <c:v>4717</c:v>
                </c:pt>
                <c:pt idx="4717">
                  <c:v>4718</c:v>
                </c:pt>
                <c:pt idx="4718">
                  <c:v>4719</c:v>
                </c:pt>
                <c:pt idx="4719">
                  <c:v>4720</c:v>
                </c:pt>
                <c:pt idx="4720">
                  <c:v>4721</c:v>
                </c:pt>
                <c:pt idx="4721">
                  <c:v>4722</c:v>
                </c:pt>
                <c:pt idx="4722">
                  <c:v>4723</c:v>
                </c:pt>
                <c:pt idx="4723">
                  <c:v>4724</c:v>
                </c:pt>
                <c:pt idx="4724">
                  <c:v>4725</c:v>
                </c:pt>
                <c:pt idx="4725">
                  <c:v>4726</c:v>
                </c:pt>
                <c:pt idx="4726">
                  <c:v>4727</c:v>
                </c:pt>
                <c:pt idx="4727">
                  <c:v>4728</c:v>
                </c:pt>
                <c:pt idx="4728">
                  <c:v>4729</c:v>
                </c:pt>
                <c:pt idx="4729">
                  <c:v>4730</c:v>
                </c:pt>
                <c:pt idx="4730">
                  <c:v>4731</c:v>
                </c:pt>
                <c:pt idx="4731">
                  <c:v>4732</c:v>
                </c:pt>
                <c:pt idx="4732">
                  <c:v>4733</c:v>
                </c:pt>
                <c:pt idx="4733">
                  <c:v>4734</c:v>
                </c:pt>
                <c:pt idx="4734">
                  <c:v>4735</c:v>
                </c:pt>
                <c:pt idx="4735">
                  <c:v>4736</c:v>
                </c:pt>
                <c:pt idx="4736">
                  <c:v>4737</c:v>
                </c:pt>
                <c:pt idx="4737">
                  <c:v>4738</c:v>
                </c:pt>
                <c:pt idx="4738">
                  <c:v>4739</c:v>
                </c:pt>
                <c:pt idx="4739">
                  <c:v>4740</c:v>
                </c:pt>
                <c:pt idx="4740">
                  <c:v>4741</c:v>
                </c:pt>
                <c:pt idx="4741">
                  <c:v>4742</c:v>
                </c:pt>
                <c:pt idx="4742">
                  <c:v>4743</c:v>
                </c:pt>
                <c:pt idx="4743">
                  <c:v>4744</c:v>
                </c:pt>
                <c:pt idx="4744">
                  <c:v>4745</c:v>
                </c:pt>
                <c:pt idx="4745">
                  <c:v>4746</c:v>
                </c:pt>
                <c:pt idx="4746">
                  <c:v>4747</c:v>
                </c:pt>
                <c:pt idx="4747">
                  <c:v>4748</c:v>
                </c:pt>
                <c:pt idx="4748">
                  <c:v>4749</c:v>
                </c:pt>
                <c:pt idx="4749">
                  <c:v>4750</c:v>
                </c:pt>
                <c:pt idx="4750">
                  <c:v>4751</c:v>
                </c:pt>
                <c:pt idx="4751">
                  <c:v>4752</c:v>
                </c:pt>
                <c:pt idx="4752">
                  <c:v>4753</c:v>
                </c:pt>
                <c:pt idx="4753">
                  <c:v>4754</c:v>
                </c:pt>
                <c:pt idx="4754">
                  <c:v>4755</c:v>
                </c:pt>
                <c:pt idx="4755">
                  <c:v>4756</c:v>
                </c:pt>
                <c:pt idx="4756">
                  <c:v>4757</c:v>
                </c:pt>
                <c:pt idx="4757">
                  <c:v>4758</c:v>
                </c:pt>
                <c:pt idx="4758">
                  <c:v>4759</c:v>
                </c:pt>
                <c:pt idx="4759">
                  <c:v>4760</c:v>
                </c:pt>
                <c:pt idx="4760">
                  <c:v>4761</c:v>
                </c:pt>
                <c:pt idx="4761">
                  <c:v>4762</c:v>
                </c:pt>
                <c:pt idx="4762">
                  <c:v>4763</c:v>
                </c:pt>
                <c:pt idx="4763">
                  <c:v>4764</c:v>
                </c:pt>
                <c:pt idx="4764">
                  <c:v>4765</c:v>
                </c:pt>
                <c:pt idx="4765">
                  <c:v>4766</c:v>
                </c:pt>
                <c:pt idx="4766">
                  <c:v>4767</c:v>
                </c:pt>
                <c:pt idx="4767">
                  <c:v>4768</c:v>
                </c:pt>
                <c:pt idx="4768">
                  <c:v>4769</c:v>
                </c:pt>
                <c:pt idx="4769">
                  <c:v>4770</c:v>
                </c:pt>
                <c:pt idx="4770">
                  <c:v>4771</c:v>
                </c:pt>
                <c:pt idx="4771">
                  <c:v>4772</c:v>
                </c:pt>
                <c:pt idx="4772">
                  <c:v>4773</c:v>
                </c:pt>
                <c:pt idx="4773">
                  <c:v>4774</c:v>
                </c:pt>
                <c:pt idx="4774">
                  <c:v>4775</c:v>
                </c:pt>
                <c:pt idx="4775">
                  <c:v>4776</c:v>
                </c:pt>
                <c:pt idx="4776">
                  <c:v>4777</c:v>
                </c:pt>
                <c:pt idx="4777">
                  <c:v>4778</c:v>
                </c:pt>
                <c:pt idx="4778">
                  <c:v>4779</c:v>
                </c:pt>
                <c:pt idx="4779">
                  <c:v>4780</c:v>
                </c:pt>
                <c:pt idx="4780">
                  <c:v>4781</c:v>
                </c:pt>
                <c:pt idx="4781">
                  <c:v>4782</c:v>
                </c:pt>
                <c:pt idx="4782">
                  <c:v>4783</c:v>
                </c:pt>
                <c:pt idx="4783">
                  <c:v>4784</c:v>
                </c:pt>
                <c:pt idx="4784">
                  <c:v>4785</c:v>
                </c:pt>
                <c:pt idx="4785">
                  <c:v>4786</c:v>
                </c:pt>
                <c:pt idx="4786">
                  <c:v>4787</c:v>
                </c:pt>
                <c:pt idx="4787">
                  <c:v>4788</c:v>
                </c:pt>
                <c:pt idx="4788">
                  <c:v>4789</c:v>
                </c:pt>
                <c:pt idx="4789">
                  <c:v>4790</c:v>
                </c:pt>
                <c:pt idx="4790">
                  <c:v>4791</c:v>
                </c:pt>
                <c:pt idx="4791">
                  <c:v>4792</c:v>
                </c:pt>
                <c:pt idx="4792">
                  <c:v>4793</c:v>
                </c:pt>
                <c:pt idx="4793">
                  <c:v>4794</c:v>
                </c:pt>
                <c:pt idx="4794">
                  <c:v>4795</c:v>
                </c:pt>
                <c:pt idx="4795">
                  <c:v>4796</c:v>
                </c:pt>
                <c:pt idx="4796">
                  <c:v>4797</c:v>
                </c:pt>
                <c:pt idx="4797">
                  <c:v>4798</c:v>
                </c:pt>
                <c:pt idx="4798">
                  <c:v>4799</c:v>
                </c:pt>
                <c:pt idx="4799">
                  <c:v>4800</c:v>
                </c:pt>
                <c:pt idx="4800">
                  <c:v>4801</c:v>
                </c:pt>
                <c:pt idx="4801">
                  <c:v>4802</c:v>
                </c:pt>
                <c:pt idx="4802">
                  <c:v>4803</c:v>
                </c:pt>
                <c:pt idx="4803">
                  <c:v>4804</c:v>
                </c:pt>
                <c:pt idx="4804">
                  <c:v>4805</c:v>
                </c:pt>
                <c:pt idx="4805">
                  <c:v>4806</c:v>
                </c:pt>
                <c:pt idx="4806">
                  <c:v>4807</c:v>
                </c:pt>
                <c:pt idx="4807">
                  <c:v>4808</c:v>
                </c:pt>
                <c:pt idx="4808">
                  <c:v>4809</c:v>
                </c:pt>
                <c:pt idx="4809">
                  <c:v>4810</c:v>
                </c:pt>
                <c:pt idx="4810">
                  <c:v>4811</c:v>
                </c:pt>
                <c:pt idx="4811">
                  <c:v>4812</c:v>
                </c:pt>
                <c:pt idx="4812">
                  <c:v>4813</c:v>
                </c:pt>
                <c:pt idx="4813">
                  <c:v>4814</c:v>
                </c:pt>
                <c:pt idx="4814">
                  <c:v>4815</c:v>
                </c:pt>
                <c:pt idx="4815">
                  <c:v>4816</c:v>
                </c:pt>
                <c:pt idx="4816">
                  <c:v>4817</c:v>
                </c:pt>
                <c:pt idx="4817">
                  <c:v>4818</c:v>
                </c:pt>
                <c:pt idx="4818">
                  <c:v>4819</c:v>
                </c:pt>
                <c:pt idx="4819">
                  <c:v>4820</c:v>
                </c:pt>
                <c:pt idx="4820">
                  <c:v>4821</c:v>
                </c:pt>
                <c:pt idx="4821">
                  <c:v>4822</c:v>
                </c:pt>
                <c:pt idx="4822">
                  <c:v>4823</c:v>
                </c:pt>
                <c:pt idx="4823">
                  <c:v>4824</c:v>
                </c:pt>
                <c:pt idx="4824">
                  <c:v>4825</c:v>
                </c:pt>
                <c:pt idx="4825">
                  <c:v>4826</c:v>
                </c:pt>
                <c:pt idx="4826">
                  <c:v>4827</c:v>
                </c:pt>
                <c:pt idx="4827">
                  <c:v>4828</c:v>
                </c:pt>
                <c:pt idx="4828">
                  <c:v>4829</c:v>
                </c:pt>
                <c:pt idx="4829">
                  <c:v>4830</c:v>
                </c:pt>
                <c:pt idx="4830">
                  <c:v>4831</c:v>
                </c:pt>
                <c:pt idx="4831">
                  <c:v>4832</c:v>
                </c:pt>
                <c:pt idx="4832">
                  <c:v>4833</c:v>
                </c:pt>
                <c:pt idx="4833">
                  <c:v>4834</c:v>
                </c:pt>
                <c:pt idx="4834">
                  <c:v>4835</c:v>
                </c:pt>
                <c:pt idx="4835">
                  <c:v>4836</c:v>
                </c:pt>
                <c:pt idx="4836">
                  <c:v>4837</c:v>
                </c:pt>
                <c:pt idx="4837">
                  <c:v>4838</c:v>
                </c:pt>
                <c:pt idx="4838">
                  <c:v>4839</c:v>
                </c:pt>
                <c:pt idx="4839">
                  <c:v>4840</c:v>
                </c:pt>
                <c:pt idx="4840">
                  <c:v>4841</c:v>
                </c:pt>
                <c:pt idx="4841">
                  <c:v>4842</c:v>
                </c:pt>
                <c:pt idx="4842">
                  <c:v>4843</c:v>
                </c:pt>
                <c:pt idx="4843">
                  <c:v>4844</c:v>
                </c:pt>
                <c:pt idx="4844">
                  <c:v>4845</c:v>
                </c:pt>
                <c:pt idx="4845">
                  <c:v>4846</c:v>
                </c:pt>
                <c:pt idx="4846">
                  <c:v>4847</c:v>
                </c:pt>
                <c:pt idx="4847">
                  <c:v>4848</c:v>
                </c:pt>
                <c:pt idx="4848">
                  <c:v>4849</c:v>
                </c:pt>
                <c:pt idx="4849">
                  <c:v>4850</c:v>
                </c:pt>
                <c:pt idx="4850">
                  <c:v>4851</c:v>
                </c:pt>
                <c:pt idx="4851">
                  <c:v>4852</c:v>
                </c:pt>
                <c:pt idx="4852">
                  <c:v>4853</c:v>
                </c:pt>
                <c:pt idx="4853">
                  <c:v>4854</c:v>
                </c:pt>
                <c:pt idx="4854">
                  <c:v>4855</c:v>
                </c:pt>
                <c:pt idx="4855">
                  <c:v>4856</c:v>
                </c:pt>
                <c:pt idx="4856">
                  <c:v>4857</c:v>
                </c:pt>
                <c:pt idx="4857">
                  <c:v>4858</c:v>
                </c:pt>
                <c:pt idx="4858">
                  <c:v>4859</c:v>
                </c:pt>
                <c:pt idx="4859">
                  <c:v>4860</c:v>
                </c:pt>
                <c:pt idx="4860">
                  <c:v>4861</c:v>
                </c:pt>
                <c:pt idx="4861">
                  <c:v>4862</c:v>
                </c:pt>
                <c:pt idx="4862">
                  <c:v>4863</c:v>
                </c:pt>
                <c:pt idx="4863">
                  <c:v>4864</c:v>
                </c:pt>
                <c:pt idx="4864">
                  <c:v>4865</c:v>
                </c:pt>
                <c:pt idx="4865">
                  <c:v>4866</c:v>
                </c:pt>
                <c:pt idx="4866">
                  <c:v>4867</c:v>
                </c:pt>
                <c:pt idx="4867">
                  <c:v>4868</c:v>
                </c:pt>
                <c:pt idx="4868">
                  <c:v>4869</c:v>
                </c:pt>
                <c:pt idx="4869">
                  <c:v>4870</c:v>
                </c:pt>
                <c:pt idx="4870">
                  <c:v>4871</c:v>
                </c:pt>
                <c:pt idx="4871">
                  <c:v>4872</c:v>
                </c:pt>
                <c:pt idx="4872">
                  <c:v>4873</c:v>
                </c:pt>
                <c:pt idx="4873">
                  <c:v>4874</c:v>
                </c:pt>
                <c:pt idx="4874">
                  <c:v>4875</c:v>
                </c:pt>
                <c:pt idx="4875">
                  <c:v>4876</c:v>
                </c:pt>
                <c:pt idx="4876">
                  <c:v>4877</c:v>
                </c:pt>
                <c:pt idx="4877">
                  <c:v>4878</c:v>
                </c:pt>
                <c:pt idx="4878">
                  <c:v>4879</c:v>
                </c:pt>
                <c:pt idx="4879">
                  <c:v>4880</c:v>
                </c:pt>
                <c:pt idx="4880">
                  <c:v>4881</c:v>
                </c:pt>
                <c:pt idx="4881">
                  <c:v>4882</c:v>
                </c:pt>
                <c:pt idx="4882">
                  <c:v>4883</c:v>
                </c:pt>
                <c:pt idx="4883">
                  <c:v>4884</c:v>
                </c:pt>
                <c:pt idx="4884">
                  <c:v>4885</c:v>
                </c:pt>
                <c:pt idx="4885">
                  <c:v>4886</c:v>
                </c:pt>
                <c:pt idx="4886">
                  <c:v>4887</c:v>
                </c:pt>
                <c:pt idx="4887">
                  <c:v>4888</c:v>
                </c:pt>
                <c:pt idx="4888">
                  <c:v>4889</c:v>
                </c:pt>
                <c:pt idx="4889">
                  <c:v>4890</c:v>
                </c:pt>
                <c:pt idx="4890">
                  <c:v>4891</c:v>
                </c:pt>
                <c:pt idx="4891">
                  <c:v>4892</c:v>
                </c:pt>
                <c:pt idx="4892">
                  <c:v>4893</c:v>
                </c:pt>
                <c:pt idx="4893">
                  <c:v>4894</c:v>
                </c:pt>
                <c:pt idx="4894">
                  <c:v>4895</c:v>
                </c:pt>
                <c:pt idx="4895">
                  <c:v>4896</c:v>
                </c:pt>
                <c:pt idx="4896">
                  <c:v>4897</c:v>
                </c:pt>
                <c:pt idx="4897">
                  <c:v>4898</c:v>
                </c:pt>
                <c:pt idx="4898">
                  <c:v>4899</c:v>
                </c:pt>
                <c:pt idx="4899">
                  <c:v>4900</c:v>
                </c:pt>
                <c:pt idx="4900">
                  <c:v>4901</c:v>
                </c:pt>
                <c:pt idx="4901">
                  <c:v>4902</c:v>
                </c:pt>
                <c:pt idx="4902">
                  <c:v>4903</c:v>
                </c:pt>
                <c:pt idx="4903">
                  <c:v>4904</c:v>
                </c:pt>
                <c:pt idx="4904">
                  <c:v>4905</c:v>
                </c:pt>
                <c:pt idx="4905">
                  <c:v>4906</c:v>
                </c:pt>
                <c:pt idx="4906">
                  <c:v>4907</c:v>
                </c:pt>
                <c:pt idx="4907">
                  <c:v>4908</c:v>
                </c:pt>
                <c:pt idx="4908">
                  <c:v>4909</c:v>
                </c:pt>
                <c:pt idx="4909">
                  <c:v>4910</c:v>
                </c:pt>
                <c:pt idx="4910">
                  <c:v>4911</c:v>
                </c:pt>
                <c:pt idx="4911">
                  <c:v>4912</c:v>
                </c:pt>
                <c:pt idx="4912">
                  <c:v>4913</c:v>
                </c:pt>
                <c:pt idx="4913">
                  <c:v>4914</c:v>
                </c:pt>
                <c:pt idx="4914">
                  <c:v>4915</c:v>
                </c:pt>
                <c:pt idx="4915">
                  <c:v>4916</c:v>
                </c:pt>
                <c:pt idx="4916">
                  <c:v>4917</c:v>
                </c:pt>
                <c:pt idx="4917">
                  <c:v>4918</c:v>
                </c:pt>
                <c:pt idx="4918">
                  <c:v>4919</c:v>
                </c:pt>
                <c:pt idx="4919">
                  <c:v>4920</c:v>
                </c:pt>
                <c:pt idx="4920">
                  <c:v>4921</c:v>
                </c:pt>
                <c:pt idx="4921">
                  <c:v>4922</c:v>
                </c:pt>
                <c:pt idx="4922">
                  <c:v>4923</c:v>
                </c:pt>
                <c:pt idx="4923">
                  <c:v>4924</c:v>
                </c:pt>
                <c:pt idx="4924">
                  <c:v>4925</c:v>
                </c:pt>
                <c:pt idx="4925">
                  <c:v>4926</c:v>
                </c:pt>
                <c:pt idx="4926">
                  <c:v>4927</c:v>
                </c:pt>
                <c:pt idx="4927">
                  <c:v>4928</c:v>
                </c:pt>
                <c:pt idx="4928">
                  <c:v>4929</c:v>
                </c:pt>
                <c:pt idx="4929">
                  <c:v>4930</c:v>
                </c:pt>
                <c:pt idx="4930">
                  <c:v>4931</c:v>
                </c:pt>
                <c:pt idx="4931">
                  <c:v>4932</c:v>
                </c:pt>
                <c:pt idx="4932">
                  <c:v>4933</c:v>
                </c:pt>
                <c:pt idx="4933">
                  <c:v>4934</c:v>
                </c:pt>
                <c:pt idx="4934">
                  <c:v>4935</c:v>
                </c:pt>
                <c:pt idx="4935">
                  <c:v>4936</c:v>
                </c:pt>
                <c:pt idx="4936">
                  <c:v>4937</c:v>
                </c:pt>
                <c:pt idx="4937">
                  <c:v>4938</c:v>
                </c:pt>
                <c:pt idx="4938">
                  <c:v>4939</c:v>
                </c:pt>
                <c:pt idx="4939">
                  <c:v>4940</c:v>
                </c:pt>
                <c:pt idx="4940">
                  <c:v>4941</c:v>
                </c:pt>
                <c:pt idx="4941">
                  <c:v>4942</c:v>
                </c:pt>
                <c:pt idx="4942">
                  <c:v>4943</c:v>
                </c:pt>
                <c:pt idx="4943">
                  <c:v>4944</c:v>
                </c:pt>
                <c:pt idx="4944">
                  <c:v>4945</c:v>
                </c:pt>
                <c:pt idx="4945">
                  <c:v>4946</c:v>
                </c:pt>
                <c:pt idx="4946">
                  <c:v>4947</c:v>
                </c:pt>
                <c:pt idx="4947">
                  <c:v>4948</c:v>
                </c:pt>
                <c:pt idx="4948">
                  <c:v>4949</c:v>
                </c:pt>
                <c:pt idx="4949">
                  <c:v>4950</c:v>
                </c:pt>
                <c:pt idx="4950">
                  <c:v>4951</c:v>
                </c:pt>
                <c:pt idx="4951">
                  <c:v>4952</c:v>
                </c:pt>
                <c:pt idx="4952">
                  <c:v>4953</c:v>
                </c:pt>
                <c:pt idx="4953">
                  <c:v>4954</c:v>
                </c:pt>
                <c:pt idx="4954">
                  <c:v>4955</c:v>
                </c:pt>
                <c:pt idx="4955">
                  <c:v>4956</c:v>
                </c:pt>
                <c:pt idx="4956">
                  <c:v>4957</c:v>
                </c:pt>
                <c:pt idx="4957">
                  <c:v>4958</c:v>
                </c:pt>
                <c:pt idx="4958">
                  <c:v>4959</c:v>
                </c:pt>
                <c:pt idx="4959">
                  <c:v>4960</c:v>
                </c:pt>
                <c:pt idx="4960">
                  <c:v>4961</c:v>
                </c:pt>
                <c:pt idx="4961">
                  <c:v>4962</c:v>
                </c:pt>
                <c:pt idx="4962">
                  <c:v>4963</c:v>
                </c:pt>
                <c:pt idx="4963">
                  <c:v>4964</c:v>
                </c:pt>
                <c:pt idx="4964">
                  <c:v>4965</c:v>
                </c:pt>
                <c:pt idx="4965">
                  <c:v>4966</c:v>
                </c:pt>
                <c:pt idx="4966">
                  <c:v>4967</c:v>
                </c:pt>
                <c:pt idx="4967">
                  <c:v>4968</c:v>
                </c:pt>
                <c:pt idx="4968">
                  <c:v>4969</c:v>
                </c:pt>
                <c:pt idx="4969">
                  <c:v>4970</c:v>
                </c:pt>
                <c:pt idx="4970">
                  <c:v>4971</c:v>
                </c:pt>
                <c:pt idx="4971">
                  <c:v>4972</c:v>
                </c:pt>
                <c:pt idx="4972">
                  <c:v>4973</c:v>
                </c:pt>
                <c:pt idx="4973">
                  <c:v>4974</c:v>
                </c:pt>
                <c:pt idx="4974">
                  <c:v>4975</c:v>
                </c:pt>
                <c:pt idx="4975">
                  <c:v>4976</c:v>
                </c:pt>
                <c:pt idx="4976">
                  <c:v>4977</c:v>
                </c:pt>
                <c:pt idx="4977">
                  <c:v>4978</c:v>
                </c:pt>
                <c:pt idx="4978">
                  <c:v>4979</c:v>
                </c:pt>
                <c:pt idx="4979">
                  <c:v>4980</c:v>
                </c:pt>
                <c:pt idx="4980">
                  <c:v>4981</c:v>
                </c:pt>
                <c:pt idx="4981">
                  <c:v>4982</c:v>
                </c:pt>
                <c:pt idx="4982">
                  <c:v>4983</c:v>
                </c:pt>
                <c:pt idx="4983">
                  <c:v>4984</c:v>
                </c:pt>
                <c:pt idx="4984">
                  <c:v>4985</c:v>
                </c:pt>
                <c:pt idx="4985">
                  <c:v>4986</c:v>
                </c:pt>
                <c:pt idx="4986">
                  <c:v>4987</c:v>
                </c:pt>
                <c:pt idx="4987">
                  <c:v>4988</c:v>
                </c:pt>
                <c:pt idx="4988">
                  <c:v>4989</c:v>
                </c:pt>
                <c:pt idx="4989">
                  <c:v>4990</c:v>
                </c:pt>
                <c:pt idx="4990">
                  <c:v>4991</c:v>
                </c:pt>
                <c:pt idx="4991">
                  <c:v>4992</c:v>
                </c:pt>
                <c:pt idx="4992">
                  <c:v>4993</c:v>
                </c:pt>
                <c:pt idx="4993">
                  <c:v>4994</c:v>
                </c:pt>
                <c:pt idx="4994">
                  <c:v>4995</c:v>
                </c:pt>
                <c:pt idx="4995">
                  <c:v>4996</c:v>
                </c:pt>
                <c:pt idx="4996">
                  <c:v>4997</c:v>
                </c:pt>
                <c:pt idx="4997">
                  <c:v>4998</c:v>
                </c:pt>
                <c:pt idx="4998">
                  <c:v>4999</c:v>
                </c:pt>
                <c:pt idx="4999">
                  <c:v>5000</c:v>
                </c:pt>
                <c:pt idx="5000">
                  <c:v>5001</c:v>
                </c:pt>
                <c:pt idx="5001">
                  <c:v>5002</c:v>
                </c:pt>
                <c:pt idx="5002">
                  <c:v>5003</c:v>
                </c:pt>
                <c:pt idx="5003">
                  <c:v>5004</c:v>
                </c:pt>
                <c:pt idx="5004">
                  <c:v>5005</c:v>
                </c:pt>
                <c:pt idx="5005">
                  <c:v>5006</c:v>
                </c:pt>
                <c:pt idx="5006">
                  <c:v>5007</c:v>
                </c:pt>
                <c:pt idx="5007">
                  <c:v>5008</c:v>
                </c:pt>
                <c:pt idx="5008">
                  <c:v>5009</c:v>
                </c:pt>
                <c:pt idx="5009">
                  <c:v>5010</c:v>
                </c:pt>
                <c:pt idx="5010">
                  <c:v>5011</c:v>
                </c:pt>
                <c:pt idx="5011">
                  <c:v>5012</c:v>
                </c:pt>
                <c:pt idx="5012">
                  <c:v>5013</c:v>
                </c:pt>
                <c:pt idx="5013">
                  <c:v>5014</c:v>
                </c:pt>
                <c:pt idx="5014">
                  <c:v>5015</c:v>
                </c:pt>
                <c:pt idx="5015">
                  <c:v>5016</c:v>
                </c:pt>
                <c:pt idx="5016">
                  <c:v>5017</c:v>
                </c:pt>
                <c:pt idx="5017">
                  <c:v>5018</c:v>
                </c:pt>
                <c:pt idx="5018">
                  <c:v>5019</c:v>
                </c:pt>
                <c:pt idx="5019">
                  <c:v>5020</c:v>
                </c:pt>
                <c:pt idx="5020">
                  <c:v>5021</c:v>
                </c:pt>
                <c:pt idx="5021">
                  <c:v>5022</c:v>
                </c:pt>
                <c:pt idx="5022">
                  <c:v>5023</c:v>
                </c:pt>
                <c:pt idx="5023">
                  <c:v>5024</c:v>
                </c:pt>
                <c:pt idx="5024">
                  <c:v>5025</c:v>
                </c:pt>
                <c:pt idx="5025">
                  <c:v>5026</c:v>
                </c:pt>
                <c:pt idx="5026">
                  <c:v>5027</c:v>
                </c:pt>
                <c:pt idx="5027">
                  <c:v>5028</c:v>
                </c:pt>
                <c:pt idx="5028">
                  <c:v>5029</c:v>
                </c:pt>
                <c:pt idx="5029">
                  <c:v>5030</c:v>
                </c:pt>
                <c:pt idx="5030">
                  <c:v>5031</c:v>
                </c:pt>
                <c:pt idx="5031">
                  <c:v>5032</c:v>
                </c:pt>
                <c:pt idx="5032">
                  <c:v>5033</c:v>
                </c:pt>
                <c:pt idx="5033">
                  <c:v>5034</c:v>
                </c:pt>
                <c:pt idx="5034">
                  <c:v>5035</c:v>
                </c:pt>
                <c:pt idx="5035">
                  <c:v>5036</c:v>
                </c:pt>
                <c:pt idx="5036">
                  <c:v>5037</c:v>
                </c:pt>
                <c:pt idx="5037">
                  <c:v>5038</c:v>
                </c:pt>
                <c:pt idx="5038">
                  <c:v>5039</c:v>
                </c:pt>
                <c:pt idx="5039">
                  <c:v>5040</c:v>
                </c:pt>
                <c:pt idx="5040">
                  <c:v>5041</c:v>
                </c:pt>
                <c:pt idx="5041">
                  <c:v>5042</c:v>
                </c:pt>
                <c:pt idx="5042">
                  <c:v>5043</c:v>
                </c:pt>
                <c:pt idx="5043">
                  <c:v>5044</c:v>
                </c:pt>
                <c:pt idx="5044">
                  <c:v>5045</c:v>
                </c:pt>
                <c:pt idx="5045">
                  <c:v>5046</c:v>
                </c:pt>
                <c:pt idx="5046">
                  <c:v>5047</c:v>
                </c:pt>
                <c:pt idx="5047">
                  <c:v>5048</c:v>
                </c:pt>
                <c:pt idx="5048">
                  <c:v>5049</c:v>
                </c:pt>
                <c:pt idx="5049">
                  <c:v>5050</c:v>
                </c:pt>
                <c:pt idx="5050">
                  <c:v>5051</c:v>
                </c:pt>
                <c:pt idx="5051">
                  <c:v>5052</c:v>
                </c:pt>
                <c:pt idx="5052">
                  <c:v>5053</c:v>
                </c:pt>
                <c:pt idx="5053">
                  <c:v>5054</c:v>
                </c:pt>
                <c:pt idx="5054">
                  <c:v>5055</c:v>
                </c:pt>
                <c:pt idx="5055">
                  <c:v>5056</c:v>
                </c:pt>
                <c:pt idx="5056">
                  <c:v>5057</c:v>
                </c:pt>
                <c:pt idx="5057">
                  <c:v>5058</c:v>
                </c:pt>
                <c:pt idx="5058">
                  <c:v>5059</c:v>
                </c:pt>
                <c:pt idx="5059">
                  <c:v>5060</c:v>
                </c:pt>
                <c:pt idx="5060">
                  <c:v>5061</c:v>
                </c:pt>
                <c:pt idx="5061">
                  <c:v>5062</c:v>
                </c:pt>
                <c:pt idx="5062">
                  <c:v>5063</c:v>
                </c:pt>
                <c:pt idx="5063">
                  <c:v>5064</c:v>
                </c:pt>
                <c:pt idx="5064">
                  <c:v>5065</c:v>
                </c:pt>
                <c:pt idx="5065">
                  <c:v>5066</c:v>
                </c:pt>
                <c:pt idx="5066">
                  <c:v>5067</c:v>
                </c:pt>
                <c:pt idx="5067">
                  <c:v>5068</c:v>
                </c:pt>
                <c:pt idx="5068">
                  <c:v>5069</c:v>
                </c:pt>
                <c:pt idx="5069">
                  <c:v>5070</c:v>
                </c:pt>
                <c:pt idx="5070">
                  <c:v>5071</c:v>
                </c:pt>
                <c:pt idx="5071">
                  <c:v>5072</c:v>
                </c:pt>
                <c:pt idx="5072">
                  <c:v>5073</c:v>
                </c:pt>
                <c:pt idx="5073">
                  <c:v>5074</c:v>
                </c:pt>
                <c:pt idx="5074">
                  <c:v>5075</c:v>
                </c:pt>
                <c:pt idx="5075">
                  <c:v>5076</c:v>
                </c:pt>
                <c:pt idx="5076">
                  <c:v>5077</c:v>
                </c:pt>
                <c:pt idx="5077">
                  <c:v>5078</c:v>
                </c:pt>
                <c:pt idx="5078">
                  <c:v>5079</c:v>
                </c:pt>
                <c:pt idx="5079">
                  <c:v>5080</c:v>
                </c:pt>
                <c:pt idx="5080">
                  <c:v>5081</c:v>
                </c:pt>
                <c:pt idx="5081">
                  <c:v>5082</c:v>
                </c:pt>
                <c:pt idx="5082">
                  <c:v>5083</c:v>
                </c:pt>
                <c:pt idx="5083">
                  <c:v>5084</c:v>
                </c:pt>
                <c:pt idx="5084">
                  <c:v>5085</c:v>
                </c:pt>
                <c:pt idx="5085">
                  <c:v>5086</c:v>
                </c:pt>
                <c:pt idx="5086">
                  <c:v>5087</c:v>
                </c:pt>
                <c:pt idx="5087">
                  <c:v>5088</c:v>
                </c:pt>
                <c:pt idx="5088">
                  <c:v>5089</c:v>
                </c:pt>
                <c:pt idx="5089">
                  <c:v>5090</c:v>
                </c:pt>
                <c:pt idx="5090">
                  <c:v>5091</c:v>
                </c:pt>
                <c:pt idx="5091">
                  <c:v>5092</c:v>
                </c:pt>
                <c:pt idx="5092">
                  <c:v>5093</c:v>
                </c:pt>
                <c:pt idx="5093">
                  <c:v>5094</c:v>
                </c:pt>
                <c:pt idx="5094">
                  <c:v>5095</c:v>
                </c:pt>
                <c:pt idx="5095">
                  <c:v>5096</c:v>
                </c:pt>
                <c:pt idx="5096">
                  <c:v>5097</c:v>
                </c:pt>
                <c:pt idx="5097">
                  <c:v>5098</c:v>
                </c:pt>
                <c:pt idx="5098">
                  <c:v>5099</c:v>
                </c:pt>
                <c:pt idx="5099">
                  <c:v>5100</c:v>
                </c:pt>
                <c:pt idx="5100">
                  <c:v>5101</c:v>
                </c:pt>
                <c:pt idx="5101">
                  <c:v>5102</c:v>
                </c:pt>
                <c:pt idx="5102">
                  <c:v>5103</c:v>
                </c:pt>
                <c:pt idx="5103">
                  <c:v>5104</c:v>
                </c:pt>
                <c:pt idx="5104">
                  <c:v>5105</c:v>
                </c:pt>
                <c:pt idx="5105">
                  <c:v>5106</c:v>
                </c:pt>
                <c:pt idx="5106">
                  <c:v>5107</c:v>
                </c:pt>
                <c:pt idx="5107">
                  <c:v>5108</c:v>
                </c:pt>
                <c:pt idx="5108">
                  <c:v>5109</c:v>
                </c:pt>
                <c:pt idx="5109">
                  <c:v>5110</c:v>
                </c:pt>
                <c:pt idx="5110">
                  <c:v>5111</c:v>
                </c:pt>
                <c:pt idx="5111">
                  <c:v>5112</c:v>
                </c:pt>
                <c:pt idx="5112">
                  <c:v>5113</c:v>
                </c:pt>
                <c:pt idx="5113">
                  <c:v>5114</c:v>
                </c:pt>
                <c:pt idx="5114">
                  <c:v>5115</c:v>
                </c:pt>
                <c:pt idx="5115">
                  <c:v>5116</c:v>
                </c:pt>
                <c:pt idx="5116">
                  <c:v>5117</c:v>
                </c:pt>
                <c:pt idx="5117">
                  <c:v>5118</c:v>
                </c:pt>
                <c:pt idx="5118">
                  <c:v>5119</c:v>
                </c:pt>
                <c:pt idx="5119">
                  <c:v>5120</c:v>
                </c:pt>
                <c:pt idx="5120">
                  <c:v>5121</c:v>
                </c:pt>
                <c:pt idx="5121">
                  <c:v>5122</c:v>
                </c:pt>
                <c:pt idx="5122">
                  <c:v>5123</c:v>
                </c:pt>
                <c:pt idx="5123">
                  <c:v>5124</c:v>
                </c:pt>
                <c:pt idx="5124">
                  <c:v>5125</c:v>
                </c:pt>
                <c:pt idx="5125">
                  <c:v>5126</c:v>
                </c:pt>
                <c:pt idx="5126">
                  <c:v>5127</c:v>
                </c:pt>
                <c:pt idx="5127">
                  <c:v>5128</c:v>
                </c:pt>
                <c:pt idx="5128">
                  <c:v>5129</c:v>
                </c:pt>
                <c:pt idx="5129">
                  <c:v>5130</c:v>
                </c:pt>
                <c:pt idx="5130">
                  <c:v>5131</c:v>
                </c:pt>
                <c:pt idx="5131">
                  <c:v>5132</c:v>
                </c:pt>
                <c:pt idx="5132">
                  <c:v>5133</c:v>
                </c:pt>
                <c:pt idx="5133">
                  <c:v>5134</c:v>
                </c:pt>
                <c:pt idx="5134">
                  <c:v>5135</c:v>
                </c:pt>
                <c:pt idx="5135">
                  <c:v>5136</c:v>
                </c:pt>
                <c:pt idx="5136">
                  <c:v>5137</c:v>
                </c:pt>
                <c:pt idx="5137">
                  <c:v>5138</c:v>
                </c:pt>
                <c:pt idx="5138">
                  <c:v>5139</c:v>
                </c:pt>
                <c:pt idx="5139">
                  <c:v>5140</c:v>
                </c:pt>
                <c:pt idx="5140">
                  <c:v>5141</c:v>
                </c:pt>
                <c:pt idx="5141">
                  <c:v>5142</c:v>
                </c:pt>
                <c:pt idx="5142">
                  <c:v>5143</c:v>
                </c:pt>
                <c:pt idx="5143">
                  <c:v>5144</c:v>
                </c:pt>
                <c:pt idx="5144">
                  <c:v>5145</c:v>
                </c:pt>
                <c:pt idx="5145">
                  <c:v>5146</c:v>
                </c:pt>
                <c:pt idx="5146">
                  <c:v>5147</c:v>
                </c:pt>
                <c:pt idx="5147">
                  <c:v>5148</c:v>
                </c:pt>
                <c:pt idx="5148">
                  <c:v>5149</c:v>
                </c:pt>
                <c:pt idx="5149">
                  <c:v>5150</c:v>
                </c:pt>
                <c:pt idx="5150">
                  <c:v>5151</c:v>
                </c:pt>
                <c:pt idx="5151">
                  <c:v>5152</c:v>
                </c:pt>
                <c:pt idx="5152">
                  <c:v>5153</c:v>
                </c:pt>
                <c:pt idx="5153">
                  <c:v>5154</c:v>
                </c:pt>
                <c:pt idx="5154">
                  <c:v>5155</c:v>
                </c:pt>
                <c:pt idx="5155">
                  <c:v>5156</c:v>
                </c:pt>
                <c:pt idx="5156">
                  <c:v>5157</c:v>
                </c:pt>
                <c:pt idx="5157">
                  <c:v>5158</c:v>
                </c:pt>
                <c:pt idx="5158">
                  <c:v>5159</c:v>
                </c:pt>
                <c:pt idx="5159">
                  <c:v>5160</c:v>
                </c:pt>
                <c:pt idx="5160">
                  <c:v>5161</c:v>
                </c:pt>
                <c:pt idx="5161">
                  <c:v>5162</c:v>
                </c:pt>
                <c:pt idx="5162">
                  <c:v>5163</c:v>
                </c:pt>
                <c:pt idx="5163">
                  <c:v>5164</c:v>
                </c:pt>
                <c:pt idx="5164">
                  <c:v>5165</c:v>
                </c:pt>
                <c:pt idx="5165">
                  <c:v>5166</c:v>
                </c:pt>
                <c:pt idx="5166">
                  <c:v>5167</c:v>
                </c:pt>
                <c:pt idx="5167">
                  <c:v>5168</c:v>
                </c:pt>
                <c:pt idx="5168">
                  <c:v>5169</c:v>
                </c:pt>
                <c:pt idx="5169">
                  <c:v>5170</c:v>
                </c:pt>
                <c:pt idx="5170">
                  <c:v>5171</c:v>
                </c:pt>
                <c:pt idx="5171">
                  <c:v>5172</c:v>
                </c:pt>
                <c:pt idx="5172">
                  <c:v>5173</c:v>
                </c:pt>
                <c:pt idx="5173">
                  <c:v>5174</c:v>
                </c:pt>
                <c:pt idx="5174">
                  <c:v>5175</c:v>
                </c:pt>
                <c:pt idx="5175">
                  <c:v>5176</c:v>
                </c:pt>
                <c:pt idx="5176">
                  <c:v>5177</c:v>
                </c:pt>
                <c:pt idx="5177">
                  <c:v>5178</c:v>
                </c:pt>
                <c:pt idx="5178">
                  <c:v>5179</c:v>
                </c:pt>
                <c:pt idx="5179">
                  <c:v>5180</c:v>
                </c:pt>
                <c:pt idx="5180">
                  <c:v>5181</c:v>
                </c:pt>
                <c:pt idx="5181">
                  <c:v>5182</c:v>
                </c:pt>
                <c:pt idx="5182">
                  <c:v>5183</c:v>
                </c:pt>
                <c:pt idx="5183">
                  <c:v>5184</c:v>
                </c:pt>
                <c:pt idx="5184">
                  <c:v>5185</c:v>
                </c:pt>
                <c:pt idx="5185">
                  <c:v>5186</c:v>
                </c:pt>
                <c:pt idx="5186">
                  <c:v>5187</c:v>
                </c:pt>
                <c:pt idx="5187">
                  <c:v>5188</c:v>
                </c:pt>
                <c:pt idx="5188">
                  <c:v>5189</c:v>
                </c:pt>
                <c:pt idx="5189">
                  <c:v>5190</c:v>
                </c:pt>
                <c:pt idx="5190">
                  <c:v>5191</c:v>
                </c:pt>
                <c:pt idx="5191">
                  <c:v>5192</c:v>
                </c:pt>
                <c:pt idx="5192">
                  <c:v>5193</c:v>
                </c:pt>
                <c:pt idx="5193">
                  <c:v>5194</c:v>
                </c:pt>
                <c:pt idx="5194">
                  <c:v>5195</c:v>
                </c:pt>
                <c:pt idx="5195">
                  <c:v>5196</c:v>
                </c:pt>
                <c:pt idx="5196">
                  <c:v>5197</c:v>
                </c:pt>
                <c:pt idx="5197">
                  <c:v>5198</c:v>
                </c:pt>
                <c:pt idx="5198">
                  <c:v>5199</c:v>
                </c:pt>
                <c:pt idx="5199">
                  <c:v>5200</c:v>
                </c:pt>
                <c:pt idx="5200">
                  <c:v>5201</c:v>
                </c:pt>
                <c:pt idx="5201">
                  <c:v>5202</c:v>
                </c:pt>
                <c:pt idx="5202">
                  <c:v>5203</c:v>
                </c:pt>
                <c:pt idx="5203">
                  <c:v>5204</c:v>
                </c:pt>
                <c:pt idx="5204">
                  <c:v>5205</c:v>
                </c:pt>
                <c:pt idx="5205">
                  <c:v>5206</c:v>
                </c:pt>
                <c:pt idx="5206">
                  <c:v>5207</c:v>
                </c:pt>
                <c:pt idx="5207">
                  <c:v>5208</c:v>
                </c:pt>
                <c:pt idx="5208">
                  <c:v>5209</c:v>
                </c:pt>
                <c:pt idx="5209">
                  <c:v>5210</c:v>
                </c:pt>
                <c:pt idx="5210">
                  <c:v>5211</c:v>
                </c:pt>
                <c:pt idx="5211">
                  <c:v>5212</c:v>
                </c:pt>
                <c:pt idx="5212">
                  <c:v>5213</c:v>
                </c:pt>
                <c:pt idx="5213">
                  <c:v>5214</c:v>
                </c:pt>
                <c:pt idx="5214">
                  <c:v>5215</c:v>
                </c:pt>
                <c:pt idx="5215">
                  <c:v>5216</c:v>
                </c:pt>
                <c:pt idx="5216">
                  <c:v>5217</c:v>
                </c:pt>
                <c:pt idx="5217">
                  <c:v>5218</c:v>
                </c:pt>
                <c:pt idx="5218">
                  <c:v>5219</c:v>
                </c:pt>
                <c:pt idx="5219">
                  <c:v>5220</c:v>
                </c:pt>
                <c:pt idx="5220">
                  <c:v>5221</c:v>
                </c:pt>
                <c:pt idx="5221">
                  <c:v>5222</c:v>
                </c:pt>
                <c:pt idx="5222">
                  <c:v>5223</c:v>
                </c:pt>
                <c:pt idx="5223">
                  <c:v>5224</c:v>
                </c:pt>
                <c:pt idx="5224">
                  <c:v>5225</c:v>
                </c:pt>
                <c:pt idx="5225">
                  <c:v>5226</c:v>
                </c:pt>
                <c:pt idx="5226">
                  <c:v>5227</c:v>
                </c:pt>
                <c:pt idx="5227">
                  <c:v>5228</c:v>
                </c:pt>
                <c:pt idx="5228">
                  <c:v>5229</c:v>
                </c:pt>
                <c:pt idx="5229">
                  <c:v>5230</c:v>
                </c:pt>
                <c:pt idx="5230">
                  <c:v>5231</c:v>
                </c:pt>
                <c:pt idx="5231">
                  <c:v>5232</c:v>
                </c:pt>
                <c:pt idx="5232">
                  <c:v>5233</c:v>
                </c:pt>
                <c:pt idx="5233">
                  <c:v>5234</c:v>
                </c:pt>
                <c:pt idx="5234">
                  <c:v>5235</c:v>
                </c:pt>
                <c:pt idx="5235">
                  <c:v>5236</c:v>
                </c:pt>
                <c:pt idx="5236">
                  <c:v>5237</c:v>
                </c:pt>
                <c:pt idx="5237">
                  <c:v>5238</c:v>
                </c:pt>
                <c:pt idx="5238">
                  <c:v>5239</c:v>
                </c:pt>
                <c:pt idx="5239">
                  <c:v>5240</c:v>
                </c:pt>
                <c:pt idx="5240">
                  <c:v>5241</c:v>
                </c:pt>
                <c:pt idx="5241">
                  <c:v>5242</c:v>
                </c:pt>
                <c:pt idx="5242">
                  <c:v>5243</c:v>
                </c:pt>
                <c:pt idx="5243">
                  <c:v>5244</c:v>
                </c:pt>
                <c:pt idx="5244">
                  <c:v>5245</c:v>
                </c:pt>
                <c:pt idx="5245">
                  <c:v>5246</c:v>
                </c:pt>
                <c:pt idx="5246">
                  <c:v>5247</c:v>
                </c:pt>
                <c:pt idx="5247">
                  <c:v>5248</c:v>
                </c:pt>
                <c:pt idx="5248">
                  <c:v>5249</c:v>
                </c:pt>
                <c:pt idx="5249">
                  <c:v>5250</c:v>
                </c:pt>
                <c:pt idx="5250">
                  <c:v>5251</c:v>
                </c:pt>
                <c:pt idx="5251">
                  <c:v>5252</c:v>
                </c:pt>
                <c:pt idx="5252">
                  <c:v>5253</c:v>
                </c:pt>
                <c:pt idx="5253">
                  <c:v>5254</c:v>
                </c:pt>
                <c:pt idx="5254">
                  <c:v>5255</c:v>
                </c:pt>
                <c:pt idx="5255">
                  <c:v>5256</c:v>
                </c:pt>
                <c:pt idx="5256">
                  <c:v>5257</c:v>
                </c:pt>
                <c:pt idx="5257">
                  <c:v>5258</c:v>
                </c:pt>
                <c:pt idx="5258">
                  <c:v>5259</c:v>
                </c:pt>
                <c:pt idx="5259">
                  <c:v>5260</c:v>
                </c:pt>
                <c:pt idx="5260">
                  <c:v>5261</c:v>
                </c:pt>
                <c:pt idx="5261">
                  <c:v>5262</c:v>
                </c:pt>
                <c:pt idx="5262">
                  <c:v>5263</c:v>
                </c:pt>
                <c:pt idx="5263">
                  <c:v>5264</c:v>
                </c:pt>
                <c:pt idx="5264">
                  <c:v>5265</c:v>
                </c:pt>
                <c:pt idx="5265">
                  <c:v>5266</c:v>
                </c:pt>
                <c:pt idx="5266">
                  <c:v>5267</c:v>
                </c:pt>
                <c:pt idx="5267">
                  <c:v>5268</c:v>
                </c:pt>
                <c:pt idx="5268">
                  <c:v>5269</c:v>
                </c:pt>
                <c:pt idx="5269">
                  <c:v>5270</c:v>
                </c:pt>
                <c:pt idx="5270">
                  <c:v>5271</c:v>
                </c:pt>
                <c:pt idx="5271">
                  <c:v>5272</c:v>
                </c:pt>
                <c:pt idx="5272">
                  <c:v>5273</c:v>
                </c:pt>
                <c:pt idx="5273">
                  <c:v>5274</c:v>
                </c:pt>
                <c:pt idx="5274">
                  <c:v>5275</c:v>
                </c:pt>
                <c:pt idx="5275">
                  <c:v>5276</c:v>
                </c:pt>
                <c:pt idx="5276">
                  <c:v>5277</c:v>
                </c:pt>
                <c:pt idx="5277">
                  <c:v>5278</c:v>
                </c:pt>
                <c:pt idx="5278">
                  <c:v>5279</c:v>
                </c:pt>
                <c:pt idx="5279">
                  <c:v>5280</c:v>
                </c:pt>
                <c:pt idx="5280">
                  <c:v>5281</c:v>
                </c:pt>
                <c:pt idx="5281">
                  <c:v>5282</c:v>
                </c:pt>
                <c:pt idx="5282">
                  <c:v>5283</c:v>
                </c:pt>
                <c:pt idx="5283">
                  <c:v>5284</c:v>
                </c:pt>
                <c:pt idx="5284">
                  <c:v>5285</c:v>
                </c:pt>
                <c:pt idx="5285">
                  <c:v>5286</c:v>
                </c:pt>
                <c:pt idx="5286">
                  <c:v>5287</c:v>
                </c:pt>
                <c:pt idx="5287">
                  <c:v>5288</c:v>
                </c:pt>
                <c:pt idx="5288">
                  <c:v>5289</c:v>
                </c:pt>
                <c:pt idx="5289">
                  <c:v>5290</c:v>
                </c:pt>
                <c:pt idx="5290">
                  <c:v>5291</c:v>
                </c:pt>
                <c:pt idx="5291">
                  <c:v>5292</c:v>
                </c:pt>
                <c:pt idx="5292">
                  <c:v>5293</c:v>
                </c:pt>
                <c:pt idx="5293">
                  <c:v>5294</c:v>
                </c:pt>
                <c:pt idx="5294">
                  <c:v>5295</c:v>
                </c:pt>
                <c:pt idx="5295">
                  <c:v>5296</c:v>
                </c:pt>
                <c:pt idx="5296">
                  <c:v>5297</c:v>
                </c:pt>
                <c:pt idx="5297">
                  <c:v>5298</c:v>
                </c:pt>
                <c:pt idx="5298">
                  <c:v>5299</c:v>
                </c:pt>
                <c:pt idx="5299">
                  <c:v>5300</c:v>
                </c:pt>
                <c:pt idx="5300">
                  <c:v>5301</c:v>
                </c:pt>
                <c:pt idx="5301">
                  <c:v>5302</c:v>
                </c:pt>
                <c:pt idx="5302">
                  <c:v>5303</c:v>
                </c:pt>
                <c:pt idx="5303">
                  <c:v>5304</c:v>
                </c:pt>
                <c:pt idx="5304">
                  <c:v>5305</c:v>
                </c:pt>
                <c:pt idx="5305">
                  <c:v>5306</c:v>
                </c:pt>
                <c:pt idx="5306">
                  <c:v>5307</c:v>
                </c:pt>
                <c:pt idx="5307">
                  <c:v>5308</c:v>
                </c:pt>
                <c:pt idx="5308">
                  <c:v>5309</c:v>
                </c:pt>
                <c:pt idx="5309">
                  <c:v>5310</c:v>
                </c:pt>
                <c:pt idx="5310">
                  <c:v>5311</c:v>
                </c:pt>
                <c:pt idx="5311">
                  <c:v>5312</c:v>
                </c:pt>
                <c:pt idx="5312">
                  <c:v>5313</c:v>
                </c:pt>
                <c:pt idx="5313">
                  <c:v>5314</c:v>
                </c:pt>
                <c:pt idx="5314">
                  <c:v>5315</c:v>
                </c:pt>
                <c:pt idx="5315">
                  <c:v>5316</c:v>
                </c:pt>
                <c:pt idx="5316">
                  <c:v>5317</c:v>
                </c:pt>
                <c:pt idx="5317">
                  <c:v>5318</c:v>
                </c:pt>
                <c:pt idx="5318">
                  <c:v>5319</c:v>
                </c:pt>
                <c:pt idx="5319">
                  <c:v>5320</c:v>
                </c:pt>
                <c:pt idx="5320">
                  <c:v>5321</c:v>
                </c:pt>
                <c:pt idx="5321">
                  <c:v>5322</c:v>
                </c:pt>
                <c:pt idx="5322">
                  <c:v>5323</c:v>
                </c:pt>
                <c:pt idx="5323">
                  <c:v>5324</c:v>
                </c:pt>
                <c:pt idx="5324">
                  <c:v>5325</c:v>
                </c:pt>
                <c:pt idx="5325">
                  <c:v>5326</c:v>
                </c:pt>
                <c:pt idx="5326">
                  <c:v>5327</c:v>
                </c:pt>
                <c:pt idx="5327">
                  <c:v>5328</c:v>
                </c:pt>
                <c:pt idx="5328">
                  <c:v>5329</c:v>
                </c:pt>
                <c:pt idx="5329">
                  <c:v>5330</c:v>
                </c:pt>
                <c:pt idx="5330">
                  <c:v>5331</c:v>
                </c:pt>
                <c:pt idx="5331">
                  <c:v>5332</c:v>
                </c:pt>
                <c:pt idx="5332">
                  <c:v>5333</c:v>
                </c:pt>
                <c:pt idx="5333">
                  <c:v>5334</c:v>
                </c:pt>
                <c:pt idx="5334">
                  <c:v>5335</c:v>
                </c:pt>
                <c:pt idx="5335">
                  <c:v>5336</c:v>
                </c:pt>
                <c:pt idx="5336">
                  <c:v>5337</c:v>
                </c:pt>
                <c:pt idx="5337">
                  <c:v>5338</c:v>
                </c:pt>
                <c:pt idx="5338">
                  <c:v>5339</c:v>
                </c:pt>
                <c:pt idx="5339">
                  <c:v>5340</c:v>
                </c:pt>
                <c:pt idx="5340">
                  <c:v>5341</c:v>
                </c:pt>
                <c:pt idx="5341">
                  <c:v>5342</c:v>
                </c:pt>
                <c:pt idx="5342">
                  <c:v>5343</c:v>
                </c:pt>
                <c:pt idx="5343">
                  <c:v>5344</c:v>
                </c:pt>
                <c:pt idx="5344">
                  <c:v>5345</c:v>
                </c:pt>
                <c:pt idx="5345">
                  <c:v>5346</c:v>
                </c:pt>
                <c:pt idx="5346">
                  <c:v>5347</c:v>
                </c:pt>
                <c:pt idx="5347">
                  <c:v>5348</c:v>
                </c:pt>
                <c:pt idx="5348">
                  <c:v>5349</c:v>
                </c:pt>
                <c:pt idx="5349">
                  <c:v>5350</c:v>
                </c:pt>
                <c:pt idx="5350">
                  <c:v>5351</c:v>
                </c:pt>
                <c:pt idx="5351">
                  <c:v>5352</c:v>
                </c:pt>
                <c:pt idx="5352">
                  <c:v>5353</c:v>
                </c:pt>
                <c:pt idx="5353">
                  <c:v>5354</c:v>
                </c:pt>
                <c:pt idx="5354">
                  <c:v>5355</c:v>
                </c:pt>
                <c:pt idx="5355">
                  <c:v>5356</c:v>
                </c:pt>
                <c:pt idx="5356">
                  <c:v>5357</c:v>
                </c:pt>
                <c:pt idx="5357">
                  <c:v>5358</c:v>
                </c:pt>
                <c:pt idx="5358">
                  <c:v>5359</c:v>
                </c:pt>
                <c:pt idx="5359">
                  <c:v>5360</c:v>
                </c:pt>
                <c:pt idx="5360">
                  <c:v>5361</c:v>
                </c:pt>
                <c:pt idx="5361">
                  <c:v>5362</c:v>
                </c:pt>
                <c:pt idx="5362">
                  <c:v>5363</c:v>
                </c:pt>
                <c:pt idx="5363">
                  <c:v>5364</c:v>
                </c:pt>
                <c:pt idx="5364">
                  <c:v>5365</c:v>
                </c:pt>
                <c:pt idx="5365">
                  <c:v>5366</c:v>
                </c:pt>
                <c:pt idx="5366">
                  <c:v>5367</c:v>
                </c:pt>
                <c:pt idx="5367">
                  <c:v>5368</c:v>
                </c:pt>
                <c:pt idx="5368">
                  <c:v>5369</c:v>
                </c:pt>
                <c:pt idx="5369">
                  <c:v>5370</c:v>
                </c:pt>
                <c:pt idx="5370">
                  <c:v>5371</c:v>
                </c:pt>
                <c:pt idx="5371">
                  <c:v>5372</c:v>
                </c:pt>
                <c:pt idx="5372">
                  <c:v>5373</c:v>
                </c:pt>
                <c:pt idx="5373">
                  <c:v>5374</c:v>
                </c:pt>
                <c:pt idx="5374">
                  <c:v>5375</c:v>
                </c:pt>
                <c:pt idx="5375">
                  <c:v>5376</c:v>
                </c:pt>
                <c:pt idx="5376">
                  <c:v>5377</c:v>
                </c:pt>
                <c:pt idx="5377">
                  <c:v>5378</c:v>
                </c:pt>
                <c:pt idx="5378">
                  <c:v>5379</c:v>
                </c:pt>
                <c:pt idx="5379">
                  <c:v>5380</c:v>
                </c:pt>
                <c:pt idx="5380">
                  <c:v>5381</c:v>
                </c:pt>
                <c:pt idx="5381">
                  <c:v>5382</c:v>
                </c:pt>
                <c:pt idx="5382">
                  <c:v>5383</c:v>
                </c:pt>
                <c:pt idx="5383">
                  <c:v>5384</c:v>
                </c:pt>
                <c:pt idx="5384">
                  <c:v>5385</c:v>
                </c:pt>
                <c:pt idx="5385">
                  <c:v>5386</c:v>
                </c:pt>
                <c:pt idx="5386">
                  <c:v>5387</c:v>
                </c:pt>
                <c:pt idx="5387">
                  <c:v>5388</c:v>
                </c:pt>
                <c:pt idx="5388">
                  <c:v>5389</c:v>
                </c:pt>
                <c:pt idx="5389">
                  <c:v>5390</c:v>
                </c:pt>
                <c:pt idx="5390">
                  <c:v>5391</c:v>
                </c:pt>
                <c:pt idx="5391">
                  <c:v>5392</c:v>
                </c:pt>
                <c:pt idx="5392">
                  <c:v>5393</c:v>
                </c:pt>
                <c:pt idx="5393">
                  <c:v>5394</c:v>
                </c:pt>
                <c:pt idx="5394">
                  <c:v>5395</c:v>
                </c:pt>
                <c:pt idx="5395">
                  <c:v>5396</c:v>
                </c:pt>
                <c:pt idx="5396">
                  <c:v>5397</c:v>
                </c:pt>
                <c:pt idx="5397">
                  <c:v>5398</c:v>
                </c:pt>
                <c:pt idx="5398">
                  <c:v>5399</c:v>
                </c:pt>
                <c:pt idx="5399">
                  <c:v>5400</c:v>
                </c:pt>
                <c:pt idx="5400">
                  <c:v>5401</c:v>
                </c:pt>
                <c:pt idx="5401">
                  <c:v>5402</c:v>
                </c:pt>
                <c:pt idx="5402">
                  <c:v>5403</c:v>
                </c:pt>
                <c:pt idx="5403">
                  <c:v>5404</c:v>
                </c:pt>
                <c:pt idx="5404">
                  <c:v>5405</c:v>
                </c:pt>
                <c:pt idx="5405">
                  <c:v>5406</c:v>
                </c:pt>
                <c:pt idx="5406">
                  <c:v>5407</c:v>
                </c:pt>
                <c:pt idx="5407">
                  <c:v>5408</c:v>
                </c:pt>
                <c:pt idx="5408">
                  <c:v>5409</c:v>
                </c:pt>
                <c:pt idx="5409">
                  <c:v>5410</c:v>
                </c:pt>
                <c:pt idx="5410">
                  <c:v>5411</c:v>
                </c:pt>
                <c:pt idx="5411">
                  <c:v>5412</c:v>
                </c:pt>
                <c:pt idx="5412">
                  <c:v>5413</c:v>
                </c:pt>
                <c:pt idx="5413">
                  <c:v>5414</c:v>
                </c:pt>
                <c:pt idx="5414">
                  <c:v>5415</c:v>
                </c:pt>
                <c:pt idx="5415">
                  <c:v>5416</c:v>
                </c:pt>
                <c:pt idx="5416">
                  <c:v>5417</c:v>
                </c:pt>
                <c:pt idx="5417">
                  <c:v>5418</c:v>
                </c:pt>
                <c:pt idx="5418">
                  <c:v>5419</c:v>
                </c:pt>
                <c:pt idx="5419">
                  <c:v>5420</c:v>
                </c:pt>
                <c:pt idx="5420">
                  <c:v>5421</c:v>
                </c:pt>
                <c:pt idx="5421">
                  <c:v>5422</c:v>
                </c:pt>
                <c:pt idx="5422">
                  <c:v>5423</c:v>
                </c:pt>
                <c:pt idx="5423">
                  <c:v>5424</c:v>
                </c:pt>
                <c:pt idx="5424">
                  <c:v>5425</c:v>
                </c:pt>
                <c:pt idx="5425">
                  <c:v>5426</c:v>
                </c:pt>
                <c:pt idx="5426">
                  <c:v>5427</c:v>
                </c:pt>
                <c:pt idx="5427">
                  <c:v>5428</c:v>
                </c:pt>
                <c:pt idx="5428">
                  <c:v>5429</c:v>
                </c:pt>
                <c:pt idx="5429">
                  <c:v>5430</c:v>
                </c:pt>
                <c:pt idx="5430">
                  <c:v>5431</c:v>
                </c:pt>
                <c:pt idx="5431">
                  <c:v>5432</c:v>
                </c:pt>
                <c:pt idx="5432">
                  <c:v>5433</c:v>
                </c:pt>
                <c:pt idx="5433">
                  <c:v>5434</c:v>
                </c:pt>
                <c:pt idx="5434">
                  <c:v>5435</c:v>
                </c:pt>
                <c:pt idx="5435">
                  <c:v>5436</c:v>
                </c:pt>
                <c:pt idx="5436">
                  <c:v>5437</c:v>
                </c:pt>
                <c:pt idx="5437">
                  <c:v>5438</c:v>
                </c:pt>
                <c:pt idx="5438">
                  <c:v>5439</c:v>
                </c:pt>
                <c:pt idx="5439">
                  <c:v>5440</c:v>
                </c:pt>
                <c:pt idx="5440">
                  <c:v>5441</c:v>
                </c:pt>
                <c:pt idx="5441">
                  <c:v>5442</c:v>
                </c:pt>
                <c:pt idx="5442">
                  <c:v>5443</c:v>
                </c:pt>
                <c:pt idx="5443">
                  <c:v>5444</c:v>
                </c:pt>
                <c:pt idx="5444">
                  <c:v>5445</c:v>
                </c:pt>
                <c:pt idx="5445">
                  <c:v>5446</c:v>
                </c:pt>
                <c:pt idx="5446">
                  <c:v>5447</c:v>
                </c:pt>
                <c:pt idx="5447">
                  <c:v>5448</c:v>
                </c:pt>
                <c:pt idx="5448">
                  <c:v>5449</c:v>
                </c:pt>
                <c:pt idx="5449">
                  <c:v>5450</c:v>
                </c:pt>
                <c:pt idx="5450">
                  <c:v>5451</c:v>
                </c:pt>
                <c:pt idx="5451">
                  <c:v>5452</c:v>
                </c:pt>
                <c:pt idx="5452">
                  <c:v>5453</c:v>
                </c:pt>
                <c:pt idx="5453">
                  <c:v>5454</c:v>
                </c:pt>
                <c:pt idx="5454">
                  <c:v>5455</c:v>
                </c:pt>
                <c:pt idx="5455">
                  <c:v>5456</c:v>
                </c:pt>
                <c:pt idx="5456">
                  <c:v>5457</c:v>
                </c:pt>
                <c:pt idx="5457">
                  <c:v>5458</c:v>
                </c:pt>
                <c:pt idx="5458">
                  <c:v>5459</c:v>
                </c:pt>
                <c:pt idx="5459">
                  <c:v>5460</c:v>
                </c:pt>
                <c:pt idx="5460">
                  <c:v>5461</c:v>
                </c:pt>
                <c:pt idx="5461">
                  <c:v>5462</c:v>
                </c:pt>
                <c:pt idx="5462">
                  <c:v>5463</c:v>
                </c:pt>
                <c:pt idx="5463">
                  <c:v>5464</c:v>
                </c:pt>
                <c:pt idx="5464">
                  <c:v>5465</c:v>
                </c:pt>
                <c:pt idx="5465">
                  <c:v>5466</c:v>
                </c:pt>
                <c:pt idx="5466">
                  <c:v>5467</c:v>
                </c:pt>
                <c:pt idx="5467">
                  <c:v>5468</c:v>
                </c:pt>
                <c:pt idx="5468">
                  <c:v>5469</c:v>
                </c:pt>
                <c:pt idx="5469">
                  <c:v>5470</c:v>
                </c:pt>
                <c:pt idx="5470">
                  <c:v>5471</c:v>
                </c:pt>
                <c:pt idx="5471">
                  <c:v>5472</c:v>
                </c:pt>
                <c:pt idx="5472">
                  <c:v>5473</c:v>
                </c:pt>
                <c:pt idx="5473">
                  <c:v>5474</c:v>
                </c:pt>
                <c:pt idx="5474">
                  <c:v>5475</c:v>
                </c:pt>
                <c:pt idx="5475">
                  <c:v>5476</c:v>
                </c:pt>
                <c:pt idx="5476">
                  <c:v>5477</c:v>
                </c:pt>
                <c:pt idx="5477">
                  <c:v>5478</c:v>
                </c:pt>
                <c:pt idx="5478">
                  <c:v>5479</c:v>
                </c:pt>
                <c:pt idx="5479">
                  <c:v>5480</c:v>
                </c:pt>
                <c:pt idx="5480">
                  <c:v>5481</c:v>
                </c:pt>
                <c:pt idx="5481">
                  <c:v>5482</c:v>
                </c:pt>
                <c:pt idx="5482">
                  <c:v>5483</c:v>
                </c:pt>
                <c:pt idx="5483">
                  <c:v>5484</c:v>
                </c:pt>
                <c:pt idx="5484">
                  <c:v>5485</c:v>
                </c:pt>
                <c:pt idx="5485">
                  <c:v>5486</c:v>
                </c:pt>
                <c:pt idx="5486">
                  <c:v>5487</c:v>
                </c:pt>
                <c:pt idx="5487">
                  <c:v>5488</c:v>
                </c:pt>
                <c:pt idx="5488">
                  <c:v>5489</c:v>
                </c:pt>
                <c:pt idx="5489">
                  <c:v>5490</c:v>
                </c:pt>
                <c:pt idx="5490">
                  <c:v>5491</c:v>
                </c:pt>
                <c:pt idx="5491">
                  <c:v>5492</c:v>
                </c:pt>
                <c:pt idx="5492">
                  <c:v>5493</c:v>
                </c:pt>
                <c:pt idx="5493">
                  <c:v>5494</c:v>
                </c:pt>
                <c:pt idx="5494">
                  <c:v>5495</c:v>
                </c:pt>
                <c:pt idx="5495">
                  <c:v>5496</c:v>
                </c:pt>
                <c:pt idx="5496">
                  <c:v>5497</c:v>
                </c:pt>
                <c:pt idx="5497">
                  <c:v>5498</c:v>
                </c:pt>
                <c:pt idx="5498">
                  <c:v>5499</c:v>
                </c:pt>
                <c:pt idx="5499">
                  <c:v>5500</c:v>
                </c:pt>
                <c:pt idx="5500">
                  <c:v>5501</c:v>
                </c:pt>
                <c:pt idx="5501">
                  <c:v>5502</c:v>
                </c:pt>
                <c:pt idx="5502">
                  <c:v>5503</c:v>
                </c:pt>
                <c:pt idx="5503">
                  <c:v>5504</c:v>
                </c:pt>
                <c:pt idx="5504">
                  <c:v>5505</c:v>
                </c:pt>
                <c:pt idx="5505">
                  <c:v>5506</c:v>
                </c:pt>
                <c:pt idx="5506">
                  <c:v>5507</c:v>
                </c:pt>
                <c:pt idx="5507">
                  <c:v>5508</c:v>
                </c:pt>
                <c:pt idx="5508">
                  <c:v>5509</c:v>
                </c:pt>
                <c:pt idx="5509">
                  <c:v>5510</c:v>
                </c:pt>
                <c:pt idx="5510">
                  <c:v>5511</c:v>
                </c:pt>
                <c:pt idx="5511">
                  <c:v>5512</c:v>
                </c:pt>
                <c:pt idx="5512">
                  <c:v>5513</c:v>
                </c:pt>
                <c:pt idx="5513">
                  <c:v>5514</c:v>
                </c:pt>
                <c:pt idx="5514">
                  <c:v>5515</c:v>
                </c:pt>
                <c:pt idx="5515">
                  <c:v>5516</c:v>
                </c:pt>
                <c:pt idx="5516">
                  <c:v>5517</c:v>
                </c:pt>
                <c:pt idx="5517">
                  <c:v>5518</c:v>
                </c:pt>
                <c:pt idx="5518">
                  <c:v>5519</c:v>
                </c:pt>
                <c:pt idx="5519">
                  <c:v>5520</c:v>
                </c:pt>
                <c:pt idx="5520">
                  <c:v>5521</c:v>
                </c:pt>
                <c:pt idx="5521">
                  <c:v>5522</c:v>
                </c:pt>
                <c:pt idx="5522">
                  <c:v>5523</c:v>
                </c:pt>
                <c:pt idx="5523">
                  <c:v>5524</c:v>
                </c:pt>
                <c:pt idx="5524">
                  <c:v>5525</c:v>
                </c:pt>
                <c:pt idx="5525">
                  <c:v>5526</c:v>
                </c:pt>
                <c:pt idx="5526">
                  <c:v>5527</c:v>
                </c:pt>
                <c:pt idx="5527">
                  <c:v>5528</c:v>
                </c:pt>
                <c:pt idx="5528">
                  <c:v>5529</c:v>
                </c:pt>
                <c:pt idx="5529">
                  <c:v>5530</c:v>
                </c:pt>
                <c:pt idx="5530">
                  <c:v>5531</c:v>
                </c:pt>
                <c:pt idx="5531">
                  <c:v>5532</c:v>
                </c:pt>
                <c:pt idx="5532">
                  <c:v>5533</c:v>
                </c:pt>
                <c:pt idx="5533">
                  <c:v>5534</c:v>
                </c:pt>
                <c:pt idx="5534">
                  <c:v>5535</c:v>
                </c:pt>
                <c:pt idx="5535">
                  <c:v>5536</c:v>
                </c:pt>
                <c:pt idx="5536">
                  <c:v>5537</c:v>
                </c:pt>
                <c:pt idx="5537">
                  <c:v>5538</c:v>
                </c:pt>
                <c:pt idx="5538">
                  <c:v>5539</c:v>
                </c:pt>
                <c:pt idx="5539">
                  <c:v>5540</c:v>
                </c:pt>
                <c:pt idx="5540">
                  <c:v>5541</c:v>
                </c:pt>
                <c:pt idx="5541">
                  <c:v>5542</c:v>
                </c:pt>
                <c:pt idx="5542">
                  <c:v>5543</c:v>
                </c:pt>
                <c:pt idx="5543">
                  <c:v>5544</c:v>
                </c:pt>
                <c:pt idx="5544">
                  <c:v>5545</c:v>
                </c:pt>
                <c:pt idx="5545">
                  <c:v>5546</c:v>
                </c:pt>
                <c:pt idx="5546">
                  <c:v>5547</c:v>
                </c:pt>
                <c:pt idx="5547">
                  <c:v>5548</c:v>
                </c:pt>
                <c:pt idx="5548">
                  <c:v>5549</c:v>
                </c:pt>
                <c:pt idx="5549">
                  <c:v>5550</c:v>
                </c:pt>
                <c:pt idx="5550">
                  <c:v>5551</c:v>
                </c:pt>
                <c:pt idx="5551">
                  <c:v>5552</c:v>
                </c:pt>
                <c:pt idx="5552">
                  <c:v>5553</c:v>
                </c:pt>
                <c:pt idx="5553">
                  <c:v>5554</c:v>
                </c:pt>
                <c:pt idx="5554">
                  <c:v>5555</c:v>
                </c:pt>
                <c:pt idx="5555">
                  <c:v>5556</c:v>
                </c:pt>
                <c:pt idx="5556">
                  <c:v>5557</c:v>
                </c:pt>
                <c:pt idx="5557">
                  <c:v>5558</c:v>
                </c:pt>
                <c:pt idx="5558">
                  <c:v>5559</c:v>
                </c:pt>
                <c:pt idx="5559">
                  <c:v>5560</c:v>
                </c:pt>
                <c:pt idx="5560">
                  <c:v>5561</c:v>
                </c:pt>
                <c:pt idx="5561">
                  <c:v>5562</c:v>
                </c:pt>
                <c:pt idx="5562">
                  <c:v>5563</c:v>
                </c:pt>
                <c:pt idx="5563">
                  <c:v>5564</c:v>
                </c:pt>
                <c:pt idx="5564">
                  <c:v>5565</c:v>
                </c:pt>
                <c:pt idx="5565">
                  <c:v>5566</c:v>
                </c:pt>
                <c:pt idx="5566">
                  <c:v>5567</c:v>
                </c:pt>
                <c:pt idx="5567">
                  <c:v>5568</c:v>
                </c:pt>
                <c:pt idx="5568">
                  <c:v>5569</c:v>
                </c:pt>
                <c:pt idx="5569">
                  <c:v>5570</c:v>
                </c:pt>
                <c:pt idx="5570">
                  <c:v>5571</c:v>
                </c:pt>
                <c:pt idx="5571">
                  <c:v>5572</c:v>
                </c:pt>
                <c:pt idx="5572">
                  <c:v>5573</c:v>
                </c:pt>
                <c:pt idx="5573">
                  <c:v>5574</c:v>
                </c:pt>
                <c:pt idx="5574">
                  <c:v>5575</c:v>
                </c:pt>
                <c:pt idx="5575">
                  <c:v>5576</c:v>
                </c:pt>
                <c:pt idx="5576">
                  <c:v>5577</c:v>
                </c:pt>
                <c:pt idx="5577">
                  <c:v>5578</c:v>
                </c:pt>
                <c:pt idx="5578">
                  <c:v>5579</c:v>
                </c:pt>
                <c:pt idx="5579">
                  <c:v>5580</c:v>
                </c:pt>
                <c:pt idx="5580">
                  <c:v>5581</c:v>
                </c:pt>
                <c:pt idx="5581">
                  <c:v>5582</c:v>
                </c:pt>
                <c:pt idx="5582">
                  <c:v>5583</c:v>
                </c:pt>
                <c:pt idx="5583">
                  <c:v>5584</c:v>
                </c:pt>
                <c:pt idx="5584">
                  <c:v>5585</c:v>
                </c:pt>
                <c:pt idx="5585">
                  <c:v>5586</c:v>
                </c:pt>
                <c:pt idx="5586">
                  <c:v>5587</c:v>
                </c:pt>
                <c:pt idx="5587">
                  <c:v>5588</c:v>
                </c:pt>
                <c:pt idx="5588">
                  <c:v>5589</c:v>
                </c:pt>
                <c:pt idx="5589">
                  <c:v>5590</c:v>
                </c:pt>
                <c:pt idx="5590">
                  <c:v>5591</c:v>
                </c:pt>
                <c:pt idx="5591">
                  <c:v>5592</c:v>
                </c:pt>
                <c:pt idx="5592">
                  <c:v>5593</c:v>
                </c:pt>
                <c:pt idx="5593">
                  <c:v>5594</c:v>
                </c:pt>
                <c:pt idx="5594">
                  <c:v>5595</c:v>
                </c:pt>
                <c:pt idx="5595">
                  <c:v>5596</c:v>
                </c:pt>
                <c:pt idx="5596">
                  <c:v>5597</c:v>
                </c:pt>
                <c:pt idx="5597">
                  <c:v>5598</c:v>
                </c:pt>
                <c:pt idx="5598">
                  <c:v>5599</c:v>
                </c:pt>
                <c:pt idx="5599">
                  <c:v>5600</c:v>
                </c:pt>
                <c:pt idx="5600">
                  <c:v>5601</c:v>
                </c:pt>
                <c:pt idx="5601">
                  <c:v>5602</c:v>
                </c:pt>
                <c:pt idx="5602">
                  <c:v>5603</c:v>
                </c:pt>
                <c:pt idx="5603">
                  <c:v>5604</c:v>
                </c:pt>
                <c:pt idx="5604">
                  <c:v>5605</c:v>
                </c:pt>
                <c:pt idx="5605">
                  <c:v>5606</c:v>
                </c:pt>
                <c:pt idx="5606">
                  <c:v>5607</c:v>
                </c:pt>
                <c:pt idx="5607">
                  <c:v>5608</c:v>
                </c:pt>
                <c:pt idx="5608">
                  <c:v>5609</c:v>
                </c:pt>
                <c:pt idx="5609">
                  <c:v>5610</c:v>
                </c:pt>
                <c:pt idx="5610">
                  <c:v>5611</c:v>
                </c:pt>
                <c:pt idx="5611">
                  <c:v>5612</c:v>
                </c:pt>
                <c:pt idx="5612">
                  <c:v>5613</c:v>
                </c:pt>
                <c:pt idx="5613">
                  <c:v>5614</c:v>
                </c:pt>
                <c:pt idx="5614">
                  <c:v>5615</c:v>
                </c:pt>
                <c:pt idx="5615">
                  <c:v>5616</c:v>
                </c:pt>
                <c:pt idx="5616">
                  <c:v>5617</c:v>
                </c:pt>
                <c:pt idx="5617">
                  <c:v>5618</c:v>
                </c:pt>
                <c:pt idx="5618">
                  <c:v>5619</c:v>
                </c:pt>
                <c:pt idx="5619">
                  <c:v>5620</c:v>
                </c:pt>
                <c:pt idx="5620">
                  <c:v>5621</c:v>
                </c:pt>
                <c:pt idx="5621">
                  <c:v>5622</c:v>
                </c:pt>
                <c:pt idx="5622">
                  <c:v>5623</c:v>
                </c:pt>
                <c:pt idx="5623">
                  <c:v>5624</c:v>
                </c:pt>
                <c:pt idx="5624">
                  <c:v>5625</c:v>
                </c:pt>
                <c:pt idx="5625">
                  <c:v>5626</c:v>
                </c:pt>
                <c:pt idx="5626">
                  <c:v>5627</c:v>
                </c:pt>
                <c:pt idx="5627">
                  <c:v>5628</c:v>
                </c:pt>
                <c:pt idx="5628">
                  <c:v>5629</c:v>
                </c:pt>
                <c:pt idx="5629">
                  <c:v>5630</c:v>
                </c:pt>
                <c:pt idx="5630">
                  <c:v>5631</c:v>
                </c:pt>
                <c:pt idx="5631">
                  <c:v>5632</c:v>
                </c:pt>
                <c:pt idx="5632">
                  <c:v>5633</c:v>
                </c:pt>
                <c:pt idx="5633">
                  <c:v>5634</c:v>
                </c:pt>
                <c:pt idx="5634">
                  <c:v>5635</c:v>
                </c:pt>
                <c:pt idx="5635">
                  <c:v>5636</c:v>
                </c:pt>
                <c:pt idx="5636">
                  <c:v>5637</c:v>
                </c:pt>
                <c:pt idx="5637">
                  <c:v>5638</c:v>
                </c:pt>
                <c:pt idx="5638">
                  <c:v>5639</c:v>
                </c:pt>
                <c:pt idx="5639">
                  <c:v>5640</c:v>
                </c:pt>
                <c:pt idx="5640">
                  <c:v>5641</c:v>
                </c:pt>
                <c:pt idx="5641">
                  <c:v>5642</c:v>
                </c:pt>
                <c:pt idx="5642">
                  <c:v>5643</c:v>
                </c:pt>
                <c:pt idx="5643">
                  <c:v>5644</c:v>
                </c:pt>
                <c:pt idx="5644">
                  <c:v>5645</c:v>
                </c:pt>
                <c:pt idx="5645">
                  <c:v>5646</c:v>
                </c:pt>
                <c:pt idx="5646">
                  <c:v>5647</c:v>
                </c:pt>
                <c:pt idx="5647">
                  <c:v>5648</c:v>
                </c:pt>
                <c:pt idx="5648">
                  <c:v>5649</c:v>
                </c:pt>
                <c:pt idx="5649">
                  <c:v>5650</c:v>
                </c:pt>
                <c:pt idx="5650">
                  <c:v>5651</c:v>
                </c:pt>
                <c:pt idx="5651">
                  <c:v>5652</c:v>
                </c:pt>
                <c:pt idx="5652">
                  <c:v>5653</c:v>
                </c:pt>
                <c:pt idx="5653">
                  <c:v>5654</c:v>
                </c:pt>
                <c:pt idx="5654">
                  <c:v>5655</c:v>
                </c:pt>
                <c:pt idx="5655">
                  <c:v>5656</c:v>
                </c:pt>
                <c:pt idx="5656">
                  <c:v>5657</c:v>
                </c:pt>
                <c:pt idx="5657">
                  <c:v>5658</c:v>
                </c:pt>
                <c:pt idx="5658">
                  <c:v>5659</c:v>
                </c:pt>
                <c:pt idx="5659">
                  <c:v>5660</c:v>
                </c:pt>
                <c:pt idx="5660">
                  <c:v>5661</c:v>
                </c:pt>
                <c:pt idx="5661">
                  <c:v>5662</c:v>
                </c:pt>
                <c:pt idx="5662">
                  <c:v>5663</c:v>
                </c:pt>
                <c:pt idx="5663">
                  <c:v>5664</c:v>
                </c:pt>
                <c:pt idx="5664">
                  <c:v>5665</c:v>
                </c:pt>
                <c:pt idx="5665">
                  <c:v>5666</c:v>
                </c:pt>
                <c:pt idx="5666">
                  <c:v>5667</c:v>
                </c:pt>
                <c:pt idx="5667">
                  <c:v>5668</c:v>
                </c:pt>
                <c:pt idx="5668">
                  <c:v>5669</c:v>
                </c:pt>
                <c:pt idx="5669">
                  <c:v>5670</c:v>
                </c:pt>
                <c:pt idx="5670">
                  <c:v>5671</c:v>
                </c:pt>
                <c:pt idx="5671">
                  <c:v>5672</c:v>
                </c:pt>
                <c:pt idx="5672">
                  <c:v>5673</c:v>
                </c:pt>
                <c:pt idx="5673">
                  <c:v>5674</c:v>
                </c:pt>
                <c:pt idx="5674">
                  <c:v>5675</c:v>
                </c:pt>
                <c:pt idx="5675">
                  <c:v>5676</c:v>
                </c:pt>
                <c:pt idx="5676">
                  <c:v>5677</c:v>
                </c:pt>
                <c:pt idx="5677">
                  <c:v>5678</c:v>
                </c:pt>
                <c:pt idx="5678">
                  <c:v>5679</c:v>
                </c:pt>
                <c:pt idx="5679">
                  <c:v>5680</c:v>
                </c:pt>
                <c:pt idx="5680">
                  <c:v>5681</c:v>
                </c:pt>
                <c:pt idx="5681">
                  <c:v>5682</c:v>
                </c:pt>
                <c:pt idx="5682">
                  <c:v>5683</c:v>
                </c:pt>
                <c:pt idx="5683">
                  <c:v>5684</c:v>
                </c:pt>
                <c:pt idx="5684">
                  <c:v>5685</c:v>
                </c:pt>
                <c:pt idx="5685">
                  <c:v>5686</c:v>
                </c:pt>
                <c:pt idx="5686">
                  <c:v>5687</c:v>
                </c:pt>
                <c:pt idx="5687">
                  <c:v>5688</c:v>
                </c:pt>
                <c:pt idx="5688">
                  <c:v>5689</c:v>
                </c:pt>
                <c:pt idx="5689">
                  <c:v>5690</c:v>
                </c:pt>
                <c:pt idx="5690">
                  <c:v>5691</c:v>
                </c:pt>
                <c:pt idx="5691">
                  <c:v>5692</c:v>
                </c:pt>
                <c:pt idx="5692">
                  <c:v>5693</c:v>
                </c:pt>
                <c:pt idx="5693">
                  <c:v>5694</c:v>
                </c:pt>
                <c:pt idx="5694">
                  <c:v>5695</c:v>
                </c:pt>
                <c:pt idx="5695">
                  <c:v>5696</c:v>
                </c:pt>
                <c:pt idx="5696">
                  <c:v>5697</c:v>
                </c:pt>
                <c:pt idx="5697">
                  <c:v>5698</c:v>
                </c:pt>
                <c:pt idx="5698">
                  <c:v>5699</c:v>
                </c:pt>
                <c:pt idx="5699">
                  <c:v>5700</c:v>
                </c:pt>
                <c:pt idx="5700">
                  <c:v>5701</c:v>
                </c:pt>
                <c:pt idx="5701">
                  <c:v>5702</c:v>
                </c:pt>
                <c:pt idx="5702">
                  <c:v>5703</c:v>
                </c:pt>
                <c:pt idx="5703">
                  <c:v>5704</c:v>
                </c:pt>
                <c:pt idx="5704">
                  <c:v>5705</c:v>
                </c:pt>
                <c:pt idx="5705">
                  <c:v>5706</c:v>
                </c:pt>
                <c:pt idx="5706">
                  <c:v>5707</c:v>
                </c:pt>
                <c:pt idx="5707">
                  <c:v>5708</c:v>
                </c:pt>
                <c:pt idx="5708">
                  <c:v>5709</c:v>
                </c:pt>
                <c:pt idx="5709">
                  <c:v>5710</c:v>
                </c:pt>
                <c:pt idx="5710">
                  <c:v>5711</c:v>
                </c:pt>
                <c:pt idx="5711">
                  <c:v>5712</c:v>
                </c:pt>
                <c:pt idx="5712">
                  <c:v>5713</c:v>
                </c:pt>
                <c:pt idx="5713">
                  <c:v>5714</c:v>
                </c:pt>
                <c:pt idx="5714">
                  <c:v>5715</c:v>
                </c:pt>
                <c:pt idx="5715">
                  <c:v>5716</c:v>
                </c:pt>
                <c:pt idx="5716">
                  <c:v>5717</c:v>
                </c:pt>
                <c:pt idx="5717">
                  <c:v>5718</c:v>
                </c:pt>
                <c:pt idx="5718">
                  <c:v>5719</c:v>
                </c:pt>
                <c:pt idx="5719">
                  <c:v>5720</c:v>
                </c:pt>
                <c:pt idx="5720">
                  <c:v>5721</c:v>
                </c:pt>
                <c:pt idx="5721">
                  <c:v>5722</c:v>
                </c:pt>
                <c:pt idx="5722">
                  <c:v>5723</c:v>
                </c:pt>
                <c:pt idx="5723">
                  <c:v>5724</c:v>
                </c:pt>
                <c:pt idx="5724">
                  <c:v>5725</c:v>
                </c:pt>
                <c:pt idx="5725">
                  <c:v>5726</c:v>
                </c:pt>
                <c:pt idx="5726">
                  <c:v>5727</c:v>
                </c:pt>
                <c:pt idx="5727">
                  <c:v>5728</c:v>
                </c:pt>
                <c:pt idx="5728">
                  <c:v>5729</c:v>
                </c:pt>
                <c:pt idx="5729">
                  <c:v>5730</c:v>
                </c:pt>
                <c:pt idx="5730">
                  <c:v>5731</c:v>
                </c:pt>
                <c:pt idx="5731">
                  <c:v>5732</c:v>
                </c:pt>
                <c:pt idx="5732">
                  <c:v>5733</c:v>
                </c:pt>
                <c:pt idx="5733">
                  <c:v>5734</c:v>
                </c:pt>
                <c:pt idx="5734">
                  <c:v>5735</c:v>
                </c:pt>
                <c:pt idx="5735">
                  <c:v>5736</c:v>
                </c:pt>
                <c:pt idx="5736">
                  <c:v>5737</c:v>
                </c:pt>
                <c:pt idx="5737">
                  <c:v>5738</c:v>
                </c:pt>
                <c:pt idx="5738">
                  <c:v>5739</c:v>
                </c:pt>
                <c:pt idx="5739">
                  <c:v>5740</c:v>
                </c:pt>
                <c:pt idx="5740">
                  <c:v>5741</c:v>
                </c:pt>
                <c:pt idx="5741">
                  <c:v>5742</c:v>
                </c:pt>
                <c:pt idx="5742">
                  <c:v>5743</c:v>
                </c:pt>
                <c:pt idx="5743">
                  <c:v>5744</c:v>
                </c:pt>
                <c:pt idx="5744">
                  <c:v>5745</c:v>
                </c:pt>
                <c:pt idx="5745">
                  <c:v>5746</c:v>
                </c:pt>
                <c:pt idx="5746">
                  <c:v>5747</c:v>
                </c:pt>
                <c:pt idx="5747">
                  <c:v>5748</c:v>
                </c:pt>
                <c:pt idx="5748">
                  <c:v>5749</c:v>
                </c:pt>
                <c:pt idx="5749">
                  <c:v>5750</c:v>
                </c:pt>
                <c:pt idx="5750">
                  <c:v>5751</c:v>
                </c:pt>
                <c:pt idx="5751">
                  <c:v>5752</c:v>
                </c:pt>
                <c:pt idx="5752">
                  <c:v>5753</c:v>
                </c:pt>
                <c:pt idx="5753">
                  <c:v>5754</c:v>
                </c:pt>
                <c:pt idx="5754">
                  <c:v>5755</c:v>
                </c:pt>
                <c:pt idx="5755">
                  <c:v>5756</c:v>
                </c:pt>
                <c:pt idx="5756">
                  <c:v>5757</c:v>
                </c:pt>
                <c:pt idx="5757">
                  <c:v>5758</c:v>
                </c:pt>
                <c:pt idx="5758">
                  <c:v>5759</c:v>
                </c:pt>
                <c:pt idx="5759">
                  <c:v>5760</c:v>
                </c:pt>
                <c:pt idx="5760">
                  <c:v>5761</c:v>
                </c:pt>
                <c:pt idx="5761">
                  <c:v>5762</c:v>
                </c:pt>
                <c:pt idx="5762">
                  <c:v>5763</c:v>
                </c:pt>
                <c:pt idx="5763">
                  <c:v>5764</c:v>
                </c:pt>
                <c:pt idx="5764">
                  <c:v>5765</c:v>
                </c:pt>
                <c:pt idx="5765">
                  <c:v>5766</c:v>
                </c:pt>
                <c:pt idx="5766">
                  <c:v>5767</c:v>
                </c:pt>
                <c:pt idx="5767">
                  <c:v>5768</c:v>
                </c:pt>
                <c:pt idx="5768">
                  <c:v>5769</c:v>
                </c:pt>
                <c:pt idx="5769">
                  <c:v>5770</c:v>
                </c:pt>
                <c:pt idx="5770">
                  <c:v>5771</c:v>
                </c:pt>
                <c:pt idx="5771">
                  <c:v>5772</c:v>
                </c:pt>
                <c:pt idx="5772">
                  <c:v>5773</c:v>
                </c:pt>
                <c:pt idx="5773">
                  <c:v>5774</c:v>
                </c:pt>
                <c:pt idx="5774">
                  <c:v>5775</c:v>
                </c:pt>
                <c:pt idx="5775">
                  <c:v>5776</c:v>
                </c:pt>
                <c:pt idx="5776">
                  <c:v>5777</c:v>
                </c:pt>
                <c:pt idx="5777">
                  <c:v>5778</c:v>
                </c:pt>
                <c:pt idx="5778">
                  <c:v>5779</c:v>
                </c:pt>
                <c:pt idx="5779">
                  <c:v>5780</c:v>
                </c:pt>
                <c:pt idx="5780">
                  <c:v>5781</c:v>
                </c:pt>
                <c:pt idx="5781">
                  <c:v>5782</c:v>
                </c:pt>
                <c:pt idx="5782">
                  <c:v>5783</c:v>
                </c:pt>
                <c:pt idx="5783">
                  <c:v>5784</c:v>
                </c:pt>
                <c:pt idx="5784">
                  <c:v>5785</c:v>
                </c:pt>
                <c:pt idx="5785">
                  <c:v>5786</c:v>
                </c:pt>
                <c:pt idx="5786">
                  <c:v>5787</c:v>
                </c:pt>
                <c:pt idx="5787">
                  <c:v>5788</c:v>
                </c:pt>
                <c:pt idx="5788">
                  <c:v>5789</c:v>
                </c:pt>
                <c:pt idx="5789">
                  <c:v>5790</c:v>
                </c:pt>
                <c:pt idx="5790">
                  <c:v>5791</c:v>
                </c:pt>
                <c:pt idx="5791">
                  <c:v>5792</c:v>
                </c:pt>
                <c:pt idx="5792">
                  <c:v>5793</c:v>
                </c:pt>
                <c:pt idx="5793">
                  <c:v>5794</c:v>
                </c:pt>
                <c:pt idx="5794">
                  <c:v>5795</c:v>
                </c:pt>
                <c:pt idx="5795">
                  <c:v>5796</c:v>
                </c:pt>
                <c:pt idx="5796">
                  <c:v>5797</c:v>
                </c:pt>
                <c:pt idx="5797">
                  <c:v>5798</c:v>
                </c:pt>
                <c:pt idx="5798">
                  <c:v>5799</c:v>
                </c:pt>
                <c:pt idx="5799">
                  <c:v>5800</c:v>
                </c:pt>
                <c:pt idx="5800">
                  <c:v>5801</c:v>
                </c:pt>
                <c:pt idx="5801">
                  <c:v>5802</c:v>
                </c:pt>
                <c:pt idx="5802">
                  <c:v>5803</c:v>
                </c:pt>
                <c:pt idx="5803">
                  <c:v>5804</c:v>
                </c:pt>
                <c:pt idx="5804">
                  <c:v>5805</c:v>
                </c:pt>
                <c:pt idx="5805">
                  <c:v>5806</c:v>
                </c:pt>
                <c:pt idx="5806">
                  <c:v>5807</c:v>
                </c:pt>
                <c:pt idx="5807">
                  <c:v>5808</c:v>
                </c:pt>
                <c:pt idx="5808">
                  <c:v>5809</c:v>
                </c:pt>
                <c:pt idx="5809">
                  <c:v>5810</c:v>
                </c:pt>
                <c:pt idx="5810">
                  <c:v>5811</c:v>
                </c:pt>
                <c:pt idx="5811">
                  <c:v>5812</c:v>
                </c:pt>
                <c:pt idx="5812">
                  <c:v>5813</c:v>
                </c:pt>
                <c:pt idx="5813">
                  <c:v>5814</c:v>
                </c:pt>
                <c:pt idx="5814">
                  <c:v>5815</c:v>
                </c:pt>
                <c:pt idx="5815">
                  <c:v>5816</c:v>
                </c:pt>
                <c:pt idx="5816">
                  <c:v>5817</c:v>
                </c:pt>
                <c:pt idx="5817">
                  <c:v>5818</c:v>
                </c:pt>
                <c:pt idx="5818">
                  <c:v>5819</c:v>
                </c:pt>
                <c:pt idx="5819">
                  <c:v>5820</c:v>
                </c:pt>
                <c:pt idx="5820">
                  <c:v>5821</c:v>
                </c:pt>
                <c:pt idx="5821">
                  <c:v>5822</c:v>
                </c:pt>
                <c:pt idx="5822">
                  <c:v>5823</c:v>
                </c:pt>
                <c:pt idx="5823">
                  <c:v>5824</c:v>
                </c:pt>
                <c:pt idx="5824">
                  <c:v>5825</c:v>
                </c:pt>
                <c:pt idx="5825">
                  <c:v>5826</c:v>
                </c:pt>
                <c:pt idx="5826">
                  <c:v>5827</c:v>
                </c:pt>
                <c:pt idx="5827">
                  <c:v>5828</c:v>
                </c:pt>
                <c:pt idx="5828">
                  <c:v>5829</c:v>
                </c:pt>
                <c:pt idx="5829">
                  <c:v>5830</c:v>
                </c:pt>
                <c:pt idx="5830">
                  <c:v>5831</c:v>
                </c:pt>
                <c:pt idx="5831">
                  <c:v>5832</c:v>
                </c:pt>
                <c:pt idx="5832">
                  <c:v>5833</c:v>
                </c:pt>
                <c:pt idx="5833">
                  <c:v>5834</c:v>
                </c:pt>
                <c:pt idx="5834">
                  <c:v>5835</c:v>
                </c:pt>
                <c:pt idx="5835">
                  <c:v>5836</c:v>
                </c:pt>
                <c:pt idx="5836">
                  <c:v>5837</c:v>
                </c:pt>
                <c:pt idx="5837">
                  <c:v>5838</c:v>
                </c:pt>
                <c:pt idx="5838">
                  <c:v>5839</c:v>
                </c:pt>
                <c:pt idx="5839">
                  <c:v>5840</c:v>
                </c:pt>
                <c:pt idx="5840">
                  <c:v>5841</c:v>
                </c:pt>
                <c:pt idx="5841">
                  <c:v>5842</c:v>
                </c:pt>
                <c:pt idx="5842">
                  <c:v>5843</c:v>
                </c:pt>
                <c:pt idx="5843">
                  <c:v>5844</c:v>
                </c:pt>
                <c:pt idx="5844">
                  <c:v>5845</c:v>
                </c:pt>
                <c:pt idx="5845">
                  <c:v>5846</c:v>
                </c:pt>
                <c:pt idx="5846">
                  <c:v>5847</c:v>
                </c:pt>
                <c:pt idx="5847">
                  <c:v>5848</c:v>
                </c:pt>
                <c:pt idx="5848">
                  <c:v>5849</c:v>
                </c:pt>
                <c:pt idx="5849">
                  <c:v>5850</c:v>
                </c:pt>
                <c:pt idx="5850">
                  <c:v>5851</c:v>
                </c:pt>
                <c:pt idx="5851">
                  <c:v>5852</c:v>
                </c:pt>
                <c:pt idx="5852">
                  <c:v>5853</c:v>
                </c:pt>
                <c:pt idx="5853">
                  <c:v>5854</c:v>
                </c:pt>
                <c:pt idx="5854">
                  <c:v>5855</c:v>
                </c:pt>
                <c:pt idx="5855">
                  <c:v>5856</c:v>
                </c:pt>
                <c:pt idx="5856">
                  <c:v>5857</c:v>
                </c:pt>
                <c:pt idx="5857">
                  <c:v>5858</c:v>
                </c:pt>
                <c:pt idx="5858">
                  <c:v>5859</c:v>
                </c:pt>
                <c:pt idx="5859">
                  <c:v>5860</c:v>
                </c:pt>
                <c:pt idx="5860">
                  <c:v>5861</c:v>
                </c:pt>
                <c:pt idx="5861">
                  <c:v>5862</c:v>
                </c:pt>
                <c:pt idx="5862">
                  <c:v>5863</c:v>
                </c:pt>
                <c:pt idx="5863">
                  <c:v>5864</c:v>
                </c:pt>
                <c:pt idx="5864">
                  <c:v>5865</c:v>
                </c:pt>
                <c:pt idx="5865">
                  <c:v>5866</c:v>
                </c:pt>
                <c:pt idx="5866">
                  <c:v>5867</c:v>
                </c:pt>
                <c:pt idx="5867">
                  <c:v>5868</c:v>
                </c:pt>
                <c:pt idx="5868">
                  <c:v>5869</c:v>
                </c:pt>
                <c:pt idx="5869">
                  <c:v>5870</c:v>
                </c:pt>
                <c:pt idx="5870">
                  <c:v>5871</c:v>
                </c:pt>
                <c:pt idx="5871">
                  <c:v>5872</c:v>
                </c:pt>
                <c:pt idx="5872">
                  <c:v>5873</c:v>
                </c:pt>
                <c:pt idx="5873">
                  <c:v>5874</c:v>
                </c:pt>
                <c:pt idx="5874">
                  <c:v>5875</c:v>
                </c:pt>
                <c:pt idx="5875">
                  <c:v>5876</c:v>
                </c:pt>
                <c:pt idx="5876">
                  <c:v>5877</c:v>
                </c:pt>
                <c:pt idx="5877">
                  <c:v>5878</c:v>
                </c:pt>
                <c:pt idx="5878">
                  <c:v>5879</c:v>
                </c:pt>
                <c:pt idx="5879">
                  <c:v>5880</c:v>
                </c:pt>
                <c:pt idx="5880">
                  <c:v>5881</c:v>
                </c:pt>
                <c:pt idx="5881">
                  <c:v>5882</c:v>
                </c:pt>
                <c:pt idx="5882">
                  <c:v>5883</c:v>
                </c:pt>
                <c:pt idx="5883">
                  <c:v>5884</c:v>
                </c:pt>
                <c:pt idx="5884">
                  <c:v>5885</c:v>
                </c:pt>
                <c:pt idx="5885">
                  <c:v>5886</c:v>
                </c:pt>
                <c:pt idx="5886">
                  <c:v>5887</c:v>
                </c:pt>
                <c:pt idx="5887">
                  <c:v>5888</c:v>
                </c:pt>
                <c:pt idx="5888">
                  <c:v>5889</c:v>
                </c:pt>
                <c:pt idx="5889">
                  <c:v>5890</c:v>
                </c:pt>
                <c:pt idx="5890">
                  <c:v>5891</c:v>
                </c:pt>
                <c:pt idx="5891">
                  <c:v>5892</c:v>
                </c:pt>
                <c:pt idx="5892">
                  <c:v>5893</c:v>
                </c:pt>
                <c:pt idx="5893">
                  <c:v>5894</c:v>
                </c:pt>
                <c:pt idx="5894">
                  <c:v>5895</c:v>
                </c:pt>
                <c:pt idx="5895">
                  <c:v>5896</c:v>
                </c:pt>
                <c:pt idx="5896">
                  <c:v>5897</c:v>
                </c:pt>
                <c:pt idx="5897">
                  <c:v>5898</c:v>
                </c:pt>
                <c:pt idx="5898">
                  <c:v>5899</c:v>
                </c:pt>
                <c:pt idx="5899">
                  <c:v>5900</c:v>
                </c:pt>
                <c:pt idx="5900">
                  <c:v>5901</c:v>
                </c:pt>
                <c:pt idx="5901">
                  <c:v>5902</c:v>
                </c:pt>
                <c:pt idx="5902">
                  <c:v>5903</c:v>
                </c:pt>
                <c:pt idx="5903">
                  <c:v>5904</c:v>
                </c:pt>
                <c:pt idx="5904">
                  <c:v>5905</c:v>
                </c:pt>
                <c:pt idx="5905">
                  <c:v>5906</c:v>
                </c:pt>
                <c:pt idx="5906">
                  <c:v>5907</c:v>
                </c:pt>
                <c:pt idx="5907">
                  <c:v>5908</c:v>
                </c:pt>
                <c:pt idx="5908">
                  <c:v>5909</c:v>
                </c:pt>
                <c:pt idx="5909">
                  <c:v>5910</c:v>
                </c:pt>
                <c:pt idx="5910">
                  <c:v>5911</c:v>
                </c:pt>
                <c:pt idx="5911">
                  <c:v>5912</c:v>
                </c:pt>
                <c:pt idx="5912">
                  <c:v>5913</c:v>
                </c:pt>
                <c:pt idx="5913">
                  <c:v>5914</c:v>
                </c:pt>
                <c:pt idx="5914">
                  <c:v>5915</c:v>
                </c:pt>
                <c:pt idx="5915">
                  <c:v>5916</c:v>
                </c:pt>
                <c:pt idx="5916">
                  <c:v>5917</c:v>
                </c:pt>
                <c:pt idx="5917">
                  <c:v>5918</c:v>
                </c:pt>
                <c:pt idx="5918">
                  <c:v>5919</c:v>
                </c:pt>
                <c:pt idx="5919">
                  <c:v>5920</c:v>
                </c:pt>
                <c:pt idx="5920">
                  <c:v>5921</c:v>
                </c:pt>
                <c:pt idx="5921">
                  <c:v>5922</c:v>
                </c:pt>
                <c:pt idx="5922">
                  <c:v>5923</c:v>
                </c:pt>
                <c:pt idx="5923">
                  <c:v>5924</c:v>
                </c:pt>
                <c:pt idx="5924">
                  <c:v>5925</c:v>
                </c:pt>
                <c:pt idx="5925">
                  <c:v>5926</c:v>
                </c:pt>
                <c:pt idx="5926">
                  <c:v>5927</c:v>
                </c:pt>
                <c:pt idx="5927">
                  <c:v>5928</c:v>
                </c:pt>
                <c:pt idx="5928">
                  <c:v>5929</c:v>
                </c:pt>
                <c:pt idx="5929">
                  <c:v>5930</c:v>
                </c:pt>
                <c:pt idx="5930">
                  <c:v>5931</c:v>
                </c:pt>
                <c:pt idx="5931">
                  <c:v>5932</c:v>
                </c:pt>
                <c:pt idx="5932">
                  <c:v>5933</c:v>
                </c:pt>
                <c:pt idx="5933">
                  <c:v>5934</c:v>
                </c:pt>
                <c:pt idx="5934">
                  <c:v>5935</c:v>
                </c:pt>
                <c:pt idx="5935">
                  <c:v>5936</c:v>
                </c:pt>
                <c:pt idx="5936">
                  <c:v>5937</c:v>
                </c:pt>
                <c:pt idx="5937">
                  <c:v>5938</c:v>
                </c:pt>
                <c:pt idx="5938">
                  <c:v>5939</c:v>
                </c:pt>
                <c:pt idx="5939">
                  <c:v>5940</c:v>
                </c:pt>
                <c:pt idx="5940">
                  <c:v>5941</c:v>
                </c:pt>
                <c:pt idx="5941">
                  <c:v>5942</c:v>
                </c:pt>
                <c:pt idx="5942">
                  <c:v>5943</c:v>
                </c:pt>
                <c:pt idx="5943">
                  <c:v>5944</c:v>
                </c:pt>
                <c:pt idx="5944">
                  <c:v>5945</c:v>
                </c:pt>
                <c:pt idx="5945">
                  <c:v>5946</c:v>
                </c:pt>
                <c:pt idx="5946">
                  <c:v>5947</c:v>
                </c:pt>
                <c:pt idx="5947">
                  <c:v>5948</c:v>
                </c:pt>
                <c:pt idx="5948">
                  <c:v>5949</c:v>
                </c:pt>
                <c:pt idx="5949">
                  <c:v>5950</c:v>
                </c:pt>
                <c:pt idx="5950">
                  <c:v>5951</c:v>
                </c:pt>
                <c:pt idx="5951">
                  <c:v>5952</c:v>
                </c:pt>
                <c:pt idx="5952">
                  <c:v>5953</c:v>
                </c:pt>
                <c:pt idx="5953">
                  <c:v>5954</c:v>
                </c:pt>
                <c:pt idx="5954">
                  <c:v>5955</c:v>
                </c:pt>
                <c:pt idx="5955">
                  <c:v>5956</c:v>
                </c:pt>
                <c:pt idx="5956">
                  <c:v>5957</c:v>
                </c:pt>
                <c:pt idx="5957">
                  <c:v>5958</c:v>
                </c:pt>
                <c:pt idx="5958">
                  <c:v>5959</c:v>
                </c:pt>
                <c:pt idx="5959">
                  <c:v>5960</c:v>
                </c:pt>
                <c:pt idx="5960">
                  <c:v>5961</c:v>
                </c:pt>
                <c:pt idx="5961">
                  <c:v>5962</c:v>
                </c:pt>
                <c:pt idx="5962">
                  <c:v>5963</c:v>
                </c:pt>
                <c:pt idx="5963">
                  <c:v>5964</c:v>
                </c:pt>
                <c:pt idx="5964">
                  <c:v>5965</c:v>
                </c:pt>
                <c:pt idx="5965">
                  <c:v>5966</c:v>
                </c:pt>
                <c:pt idx="5966">
                  <c:v>5967</c:v>
                </c:pt>
                <c:pt idx="5967">
                  <c:v>5968</c:v>
                </c:pt>
                <c:pt idx="5968">
                  <c:v>5969</c:v>
                </c:pt>
                <c:pt idx="5969">
                  <c:v>5970</c:v>
                </c:pt>
                <c:pt idx="5970">
                  <c:v>5971</c:v>
                </c:pt>
                <c:pt idx="5971">
                  <c:v>5972</c:v>
                </c:pt>
                <c:pt idx="5972">
                  <c:v>5973</c:v>
                </c:pt>
                <c:pt idx="5973">
                  <c:v>5974</c:v>
                </c:pt>
                <c:pt idx="5974">
                  <c:v>5975</c:v>
                </c:pt>
                <c:pt idx="5975">
                  <c:v>5976</c:v>
                </c:pt>
                <c:pt idx="5976">
                  <c:v>5977</c:v>
                </c:pt>
                <c:pt idx="5977">
                  <c:v>5978</c:v>
                </c:pt>
                <c:pt idx="5978">
                  <c:v>5979</c:v>
                </c:pt>
                <c:pt idx="5979">
                  <c:v>5980</c:v>
                </c:pt>
                <c:pt idx="5980">
                  <c:v>5981</c:v>
                </c:pt>
                <c:pt idx="5981">
                  <c:v>5982</c:v>
                </c:pt>
                <c:pt idx="5982">
                  <c:v>5983</c:v>
                </c:pt>
                <c:pt idx="5983">
                  <c:v>5984</c:v>
                </c:pt>
                <c:pt idx="5984">
                  <c:v>5985</c:v>
                </c:pt>
                <c:pt idx="5985">
                  <c:v>5986</c:v>
                </c:pt>
                <c:pt idx="5986">
                  <c:v>5987</c:v>
                </c:pt>
                <c:pt idx="5987">
                  <c:v>5988</c:v>
                </c:pt>
                <c:pt idx="5988">
                  <c:v>5989</c:v>
                </c:pt>
                <c:pt idx="5989">
                  <c:v>5990</c:v>
                </c:pt>
                <c:pt idx="5990">
                  <c:v>5991</c:v>
                </c:pt>
                <c:pt idx="5991">
                  <c:v>5992</c:v>
                </c:pt>
                <c:pt idx="5992">
                  <c:v>5993</c:v>
                </c:pt>
                <c:pt idx="5993">
                  <c:v>5994</c:v>
                </c:pt>
                <c:pt idx="5994">
                  <c:v>5995</c:v>
                </c:pt>
                <c:pt idx="5995">
                  <c:v>5996</c:v>
                </c:pt>
                <c:pt idx="5996">
                  <c:v>5997</c:v>
                </c:pt>
                <c:pt idx="5997">
                  <c:v>5998</c:v>
                </c:pt>
                <c:pt idx="5998">
                  <c:v>5999</c:v>
                </c:pt>
                <c:pt idx="5999">
                  <c:v>6000</c:v>
                </c:pt>
                <c:pt idx="6000">
                  <c:v>6001</c:v>
                </c:pt>
                <c:pt idx="6001">
                  <c:v>6002</c:v>
                </c:pt>
                <c:pt idx="6002">
                  <c:v>6003</c:v>
                </c:pt>
                <c:pt idx="6003">
                  <c:v>6004</c:v>
                </c:pt>
                <c:pt idx="6004">
                  <c:v>6005</c:v>
                </c:pt>
                <c:pt idx="6005">
                  <c:v>6006</c:v>
                </c:pt>
                <c:pt idx="6006">
                  <c:v>6007</c:v>
                </c:pt>
                <c:pt idx="6007">
                  <c:v>6008</c:v>
                </c:pt>
                <c:pt idx="6008">
                  <c:v>6009</c:v>
                </c:pt>
                <c:pt idx="6009">
                  <c:v>6010</c:v>
                </c:pt>
                <c:pt idx="6010">
                  <c:v>6011</c:v>
                </c:pt>
                <c:pt idx="6011">
                  <c:v>6012</c:v>
                </c:pt>
                <c:pt idx="6012">
                  <c:v>6013</c:v>
                </c:pt>
                <c:pt idx="6013">
                  <c:v>6014</c:v>
                </c:pt>
                <c:pt idx="6014">
                  <c:v>6015</c:v>
                </c:pt>
                <c:pt idx="6015">
                  <c:v>6016</c:v>
                </c:pt>
                <c:pt idx="6016">
                  <c:v>6017</c:v>
                </c:pt>
                <c:pt idx="6017">
                  <c:v>6018</c:v>
                </c:pt>
                <c:pt idx="6018">
                  <c:v>6019</c:v>
                </c:pt>
                <c:pt idx="6019">
                  <c:v>6020</c:v>
                </c:pt>
                <c:pt idx="6020">
                  <c:v>6021</c:v>
                </c:pt>
                <c:pt idx="6021">
                  <c:v>6022</c:v>
                </c:pt>
                <c:pt idx="6022">
                  <c:v>6023</c:v>
                </c:pt>
                <c:pt idx="6023">
                  <c:v>6024</c:v>
                </c:pt>
                <c:pt idx="6024">
                  <c:v>6025</c:v>
                </c:pt>
                <c:pt idx="6025">
                  <c:v>6026</c:v>
                </c:pt>
                <c:pt idx="6026">
                  <c:v>6027</c:v>
                </c:pt>
                <c:pt idx="6027">
                  <c:v>6028</c:v>
                </c:pt>
                <c:pt idx="6028">
                  <c:v>6029</c:v>
                </c:pt>
                <c:pt idx="6029">
                  <c:v>6030</c:v>
                </c:pt>
                <c:pt idx="6030">
                  <c:v>6031</c:v>
                </c:pt>
                <c:pt idx="6031">
                  <c:v>6032</c:v>
                </c:pt>
                <c:pt idx="6032">
                  <c:v>6033</c:v>
                </c:pt>
                <c:pt idx="6033">
                  <c:v>6034</c:v>
                </c:pt>
                <c:pt idx="6034">
                  <c:v>6035</c:v>
                </c:pt>
                <c:pt idx="6035">
                  <c:v>6036</c:v>
                </c:pt>
                <c:pt idx="6036">
                  <c:v>6037</c:v>
                </c:pt>
                <c:pt idx="6037">
                  <c:v>6038</c:v>
                </c:pt>
                <c:pt idx="6038">
                  <c:v>6039</c:v>
                </c:pt>
                <c:pt idx="6039">
                  <c:v>6040</c:v>
                </c:pt>
                <c:pt idx="6040">
                  <c:v>6041</c:v>
                </c:pt>
                <c:pt idx="6041">
                  <c:v>6042</c:v>
                </c:pt>
                <c:pt idx="6042">
                  <c:v>6043</c:v>
                </c:pt>
                <c:pt idx="6043">
                  <c:v>6044</c:v>
                </c:pt>
                <c:pt idx="6044">
                  <c:v>6045</c:v>
                </c:pt>
                <c:pt idx="6045">
                  <c:v>6046</c:v>
                </c:pt>
                <c:pt idx="6046">
                  <c:v>6047</c:v>
                </c:pt>
                <c:pt idx="6047">
                  <c:v>6048</c:v>
                </c:pt>
                <c:pt idx="6048">
                  <c:v>6049</c:v>
                </c:pt>
                <c:pt idx="6049">
                  <c:v>6050</c:v>
                </c:pt>
                <c:pt idx="6050">
                  <c:v>6051</c:v>
                </c:pt>
                <c:pt idx="6051">
                  <c:v>6052</c:v>
                </c:pt>
                <c:pt idx="6052">
                  <c:v>6053</c:v>
                </c:pt>
                <c:pt idx="6053">
                  <c:v>6054</c:v>
                </c:pt>
                <c:pt idx="6054">
                  <c:v>6055</c:v>
                </c:pt>
                <c:pt idx="6055">
                  <c:v>6056</c:v>
                </c:pt>
                <c:pt idx="6056">
                  <c:v>6057</c:v>
                </c:pt>
                <c:pt idx="6057">
                  <c:v>6058</c:v>
                </c:pt>
                <c:pt idx="6058">
                  <c:v>6059</c:v>
                </c:pt>
                <c:pt idx="6059">
                  <c:v>6060</c:v>
                </c:pt>
                <c:pt idx="6060">
                  <c:v>6061</c:v>
                </c:pt>
                <c:pt idx="6061">
                  <c:v>6062</c:v>
                </c:pt>
                <c:pt idx="6062">
                  <c:v>6063</c:v>
                </c:pt>
                <c:pt idx="6063">
                  <c:v>6064</c:v>
                </c:pt>
                <c:pt idx="6064">
                  <c:v>6065</c:v>
                </c:pt>
                <c:pt idx="6065">
                  <c:v>6066</c:v>
                </c:pt>
                <c:pt idx="6066">
                  <c:v>6067</c:v>
                </c:pt>
                <c:pt idx="6067">
                  <c:v>6068</c:v>
                </c:pt>
                <c:pt idx="6068">
                  <c:v>6069</c:v>
                </c:pt>
                <c:pt idx="6069">
                  <c:v>6070</c:v>
                </c:pt>
                <c:pt idx="6070">
                  <c:v>6071</c:v>
                </c:pt>
                <c:pt idx="6071">
                  <c:v>6072</c:v>
                </c:pt>
                <c:pt idx="6072">
                  <c:v>6073</c:v>
                </c:pt>
                <c:pt idx="6073">
                  <c:v>6074</c:v>
                </c:pt>
                <c:pt idx="6074">
                  <c:v>6075</c:v>
                </c:pt>
                <c:pt idx="6075">
                  <c:v>6076</c:v>
                </c:pt>
                <c:pt idx="6076">
                  <c:v>6077</c:v>
                </c:pt>
                <c:pt idx="6077">
                  <c:v>6078</c:v>
                </c:pt>
                <c:pt idx="6078">
                  <c:v>6079</c:v>
                </c:pt>
                <c:pt idx="6079">
                  <c:v>6080</c:v>
                </c:pt>
                <c:pt idx="6080">
                  <c:v>6081</c:v>
                </c:pt>
                <c:pt idx="6081">
                  <c:v>6082</c:v>
                </c:pt>
                <c:pt idx="6082">
                  <c:v>6083</c:v>
                </c:pt>
                <c:pt idx="6083">
                  <c:v>6084</c:v>
                </c:pt>
                <c:pt idx="6084">
                  <c:v>6085</c:v>
                </c:pt>
                <c:pt idx="6085">
                  <c:v>6086</c:v>
                </c:pt>
                <c:pt idx="6086">
                  <c:v>6087</c:v>
                </c:pt>
                <c:pt idx="6087">
                  <c:v>6088</c:v>
                </c:pt>
                <c:pt idx="6088">
                  <c:v>6089</c:v>
                </c:pt>
                <c:pt idx="6089">
                  <c:v>6090</c:v>
                </c:pt>
                <c:pt idx="6090">
                  <c:v>6091</c:v>
                </c:pt>
                <c:pt idx="6091">
                  <c:v>6092</c:v>
                </c:pt>
                <c:pt idx="6092">
                  <c:v>6093</c:v>
                </c:pt>
                <c:pt idx="6093">
                  <c:v>6094</c:v>
                </c:pt>
                <c:pt idx="6094">
                  <c:v>6095</c:v>
                </c:pt>
                <c:pt idx="6095">
                  <c:v>6096</c:v>
                </c:pt>
                <c:pt idx="6096">
                  <c:v>6097</c:v>
                </c:pt>
                <c:pt idx="6097">
                  <c:v>6098</c:v>
                </c:pt>
                <c:pt idx="6098">
                  <c:v>6099</c:v>
                </c:pt>
                <c:pt idx="6099">
                  <c:v>6100</c:v>
                </c:pt>
                <c:pt idx="6100">
                  <c:v>6101</c:v>
                </c:pt>
                <c:pt idx="6101">
                  <c:v>6102</c:v>
                </c:pt>
                <c:pt idx="6102">
                  <c:v>6103</c:v>
                </c:pt>
                <c:pt idx="6103">
                  <c:v>6104</c:v>
                </c:pt>
                <c:pt idx="6104">
                  <c:v>6105</c:v>
                </c:pt>
                <c:pt idx="6105">
                  <c:v>6106</c:v>
                </c:pt>
                <c:pt idx="6106">
                  <c:v>6107</c:v>
                </c:pt>
                <c:pt idx="6107">
                  <c:v>6108</c:v>
                </c:pt>
                <c:pt idx="6108">
                  <c:v>6109</c:v>
                </c:pt>
                <c:pt idx="6109">
                  <c:v>6110</c:v>
                </c:pt>
                <c:pt idx="6110">
                  <c:v>6111</c:v>
                </c:pt>
                <c:pt idx="6111">
                  <c:v>6112</c:v>
                </c:pt>
                <c:pt idx="6112">
                  <c:v>6113</c:v>
                </c:pt>
                <c:pt idx="6113">
                  <c:v>6114</c:v>
                </c:pt>
                <c:pt idx="6114">
                  <c:v>6115</c:v>
                </c:pt>
                <c:pt idx="6115">
                  <c:v>6116</c:v>
                </c:pt>
                <c:pt idx="6116">
                  <c:v>6117</c:v>
                </c:pt>
                <c:pt idx="6117">
                  <c:v>6118</c:v>
                </c:pt>
                <c:pt idx="6118">
                  <c:v>6119</c:v>
                </c:pt>
                <c:pt idx="6119">
                  <c:v>6120</c:v>
                </c:pt>
                <c:pt idx="6120">
                  <c:v>6121</c:v>
                </c:pt>
                <c:pt idx="6121">
                  <c:v>6122</c:v>
                </c:pt>
                <c:pt idx="6122">
                  <c:v>6123</c:v>
                </c:pt>
                <c:pt idx="6123">
                  <c:v>6124</c:v>
                </c:pt>
                <c:pt idx="6124">
                  <c:v>6125</c:v>
                </c:pt>
                <c:pt idx="6125">
                  <c:v>6126</c:v>
                </c:pt>
                <c:pt idx="6126">
                  <c:v>6127</c:v>
                </c:pt>
                <c:pt idx="6127">
                  <c:v>6128</c:v>
                </c:pt>
                <c:pt idx="6128">
                  <c:v>6129</c:v>
                </c:pt>
                <c:pt idx="6129">
                  <c:v>6130</c:v>
                </c:pt>
                <c:pt idx="6130">
                  <c:v>6131</c:v>
                </c:pt>
                <c:pt idx="6131">
                  <c:v>6132</c:v>
                </c:pt>
                <c:pt idx="6132">
                  <c:v>6133</c:v>
                </c:pt>
                <c:pt idx="6133">
                  <c:v>6134</c:v>
                </c:pt>
                <c:pt idx="6134">
                  <c:v>6135</c:v>
                </c:pt>
                <c:pt idx="6135">
                  <c:v>6136</c:v>
                </c:pt>
                <c:pt idx="6136">
                  <c:v>6137</c:v>
                </c:pt>
                <c:pt idx="6137">
                  <c:v>6138</c:v>
                </c:pt>
                <c:pt idx="6138">
                  <c:v>6139</c:v>
                </c:pt>
                <c:pt idx="6139">
                  <c:v>6140</c:v>
                </c:pt>
                <c:pt idx="6140">
                  <c:v>6141</c:v>
                </c:pt>
                <c:pt idx="6141">
                  <c:v>6142</c:v>
                </c:pt>
                <c:pt idx="6142">
                  <c:v>6143</c:v>
                </c:pt>
                <c:pt idx="6143">
                  <c:v>6144</c:v>
                </c:pt>
                <c:pt idx="6144">
                  <c:v>6145</c:v>
                </c:pt>
                <c:pt idx="6145">
                  <c:v>6146</c:v>
                </c:pt>
                <c:pt idx="6146">
                  <c:v>6147</c:v>
                </c:pt>
                <c:pt idx="6147">
                  <c:v>6148</c:v>
                </c:pt>
                <c:pt idx="6148">
                  <c:v>6149</c:v>
                </c:pt>
                <c:pt idx="6149">
                  <c:v>6150</c:v>
                </c:pt>
                <c:pt idx="6150">
                  <c:v>6151</c:v>
                </c:pt>
                <c:pt idx="6151">
                  <c:v>6152</c:v>
                </c:pt>
                <c:pt idx="6152">
                  <c:v>6153</c:v>
                </c:pt>
                <c:pt idx="6153">
                  <c:v>6154</c:v>
                </c:pt>
                <c:pt idx="6154">
                  <c:v>6155</c:v>
                </c:pt>
                <c:pt idx="6155">
                  <c:v>6156</c:v>
                </c:pt>
                <c:pt idx="6156">
                  <c:v>6157</c:v>
                </c:pt>
                <c:pt idx="6157">
                  <c:v>6158</c:v>
                </c:pt>
                <c:pt idx="6158">
                  <c:v>6159</c:v>
                </c:pt>
                <c:pt idx="6159">
                  <c:v>6160</c:v>
                </c:pt>
                <c:pt idx="6160">
                  <c:v>6161</c:v>
                </c:pt>
                <c:pt idx="6161">
                  <c:v>6162</c:v>
                </c:pt>
                <c:pt idx="6162">
                  <c:v>6163</c:v>
                </c:pt>
                <c:pt idx="6163">
                  <c:v>6164</c:v>
                </c:pt>
                <c:pt idx="6164">
                  <c:v>6165</c:v>
                </c:pt>
                <c:pt idx="6165">
                  <c:v>6166</c:v>
                </c:pt>
                <c:pt idx="6166">
                  <c:v>6167</c:v>
                </c:pt>
                <c:pt idx="6167">
                  <c:v>6168</c:v>
                </c:pt>
                <c:pt idx="6168">
                  <c:v>6169</c:v>
                </c:pt>
                <c:pt idx="6169">
                  <c:v>6170</c:v>
                </c:pt>
                <c:pt idx="6170">
                  <c:v>6171</c:v>
                </c:pt>
                <c:pt idx="6171">
                  <c:v>6172</c:v>
                </c:pt>
                <c:pt idx="6172">
                  <c:v>6173</c:v>
                </c:pt>
                <c:pt idx="6173">
                  <c:v>6174</c:v>
                </c:pt>
                <c:pt idx="6174">
                  <c:v>6175</c:v>
                </c:pt>
                <c:pt idx="6175">
                  <c:v>6176</c:v>
                </c:pt>
                <c:pt idx="6176">
                  <c:v>6177</c:v>
                </c:pt>
                <c:pt idx="6177">
                  <c:v>6178</c:v>
                </c:pt>
                <c:pt idx="6178">
                  <c:v>6179</c:v>
                </c:pt>
                <c:pt idx="6179">
                  <c:v>6180</c:v>
                </c:pt>
                <c:pt idx="6180">
                  <c:v>6181</c:v>
                </c:pt>
                <c:pt idx="6181">
                  <c:v>6182</c:v>
                </c:pt>
                <c:pt idx="6182">
                  <c:v>6183</c:v>
                </c:pt>
                <c:pt idx="6183">
                  <c:v>6184</c:v>
                </c:pt>
                <c:pt idx="6184">
                  <c:v>6185</c:v>
                </c:pt>
                <c:pt idx="6185">
                  <c:v>6186</c:v>
                </c:pt>
                <c:pt idx="6186">
                  <c:v>6187</c:v>
                </c:pt>
                <c:pt idx="6187">
                  <c:v>6188</c:v>
                </c:pt>
                <c:pt idx="6188">
                  <c:v>6189</c:v>
                </c:pt>
                <c:pt idx="6189">
                  <c:v>6190</c:v>
                </c:pt>
                <c:pt idx="6190">
                  <c:v>6191</c:v>
                </c:pt>
                <c:pt idx="6191">
                  <c:v>6192</c:v>
                </c:pt>
                <c:pt idx="6192">
                  <c:v>6193</c:v>
                </c:pt>
                <c:pt idx="6193">
                  <c:v>6194</c:v>
                </c:pt>
                <c:pt idx="6194">
                  <c:v>6195</c:v>
                </c:pt>
                <c:pt idx="6195">
                  <c:v>6196</c:v>
                </c:pt>
                <c:pt idx="6196">
                  <c:v>6197</c:v>
                </c:pt>
                <c:pt idx="6197">
                  <c:v>6198</c:v>
                </c:pt>
                <c:pt idx="6198">
                  <c:v>6199</c:v>
                </c:pt>
                <c:pt idx="6199">
                  <c:v>6200</c:v>
                </c:pt>
                <c:pt idx="6200">
                  <c:v>6201</c:v>
                </c:pt>
                <c:pt idx="6201">
                  <c:v>6202</c:v>
                </c:pt>
                <c:pt idx="6202">
                  <c:v>6203</c:v>
                </c:pt>
                <c:pt idx="6203">
                  <c:v>6204</c:v>
                </c:pt>
                <c:pt idx="6204">
                  <c:v>6205</c:v>
                </c:pt>
                <c:pt idx="6205">
                  <c:v>6206</c:v>
                </c:pt>
                <c:pt idx="6206">
                  <c:v>6207</c:v>
                </c:pt>
                <c:pt idx="6207">
                  <c:v>6208</c:v>
                </c:pt>
                <c:pt idx="6208">
                  <c:v>6209</c:v>
                </c:pt>
                <c:pt idx="6209">
                  <c:v>6210</c:v>
                </c:pt>
                <c:pt idx="6210">
                  <c:v>6211</c:v>
                </c:pt>
                <c:pt idx="6211">
                  <c:v>6212</c:v>
                </c:pt>
                <c:pt idx="6212">
                  <c:v>6213</c:v>
                </c:pt>
                <c:pt idx="6213">
                  <c:v>6214</c:v>
                </c:pt>
                <c:pt idx="6214">
                  <c:v>6215</c:v>
                </c:pt>
                <c:pt idx="6215">
                  <c:v>6216</c:v>
                </c:pt>
                <c:pt idx="6216">
                  <c:v>6217</c:v>
                </c:pt>
                <c:pt idx="6217">
                  <c:v>6218</c:v>
                </c:pt>
                <c:pt idx="6218">
                  <c:v>6219</c:v>
                </c:pt>
                <c:pt idx="6219">
                  <c:v>6220</c:v>
                </c:pt>
                <c:pt idx="6220">
                  <c:v>6221</c:v>
                </c:pt>
                <c:pt idx="6221">
                  <c:v>6222</c:v>
                </c:pt>
                <c:pt idx="6222">
                  <c:v>6223</c:v>
                </c:pt>
                <c:pt idx="6223">
                  <c:v>6224</c:v>
                </c:pt>
                <c:pt idx="6224">
                  <c:v>6225</c:v>
                </c:pt>
                <c:pt idx="6225">
                  <c:v>6226</c:v>
                </c:pt>
                <c:pt idx="6226">
                  <c:v>6227</c:v>
                </c:pt>
                <c:pt idx="6227">
                  <c:v>6228</c:v>
                </c:pt>
                <c:pt idx="6228">
                  <c:v>6229</c:v>
                </c:pt>
                <c:pt idx="6229">
                  <c:v>6230</c:v>
                </c:pt>
                <c:pt idx="6230">
                  <c:v>6231</c:v>
                </c:pt>
                <c:pt idx="6231">
                  <c:v>6232</c:v>
                </c:pt>
                <c:pt idx="6232">
                  <c:v>6233</c:v>
                </c:pt>
                <c:pt idx="6233">
                  <c:v>6234</c:v>
                </c:pt>
                <c:pt idx="6234">
                  <c:v>6235</c:v>
                </c:pt>
                <c:pt idx="6235">
                  <c:v>6236</c:v>
                </c:pt>
                <c:pt idx="6236">
                  <c:v>6237</c:v>
                </c:pt>
                <c:pt idx="6237">
                  <c:v>6238</c:v>
                </c:pt>
                <c:pt idx="6238">
                  <c:v>6239</c:v>
                </c:pt>
                <c:pt idx="6239">
                  <c:v>6240</c:v>
                </c:pt>
                <c:pt idx="6240">
                  <c:v>6241</c:v>
                </c:pt>
                <c:pt idx="6241">
                  <c:v>6242</c:v>
                </c:pt>
                <c:pt idx="6242">
                  <c:v>6243</c:v>
                </c:pt>
                <c:pt idx="6243">
                  <c:v>6244</c:v>
                </c:pt>
                <c:pt idx="6244">
                  <c:v>6245</c:v>
                </c:pt>
                <c:pt idx="6245">
                  <c:v>6246</c:v>
                </c:pt>
                <c:pt idx="6246">
                  <c:v>6247</c:v>
                </c:pt>
                <c:pt idx="6247">
                  <c:v>6248</c:v>
                </c:pt>
                <c:pt idx="6248">
                  <c:v>6249</c:v>
                </c:pt>
                <c:pt idx="6249">
                  <c:v>6250</c:v>
                </c:pt>
                <c:pt idx="6250">
                  <c:v>6251</c:v>
                </c:pt>
                <c:pt idx="6251">
                  <c:v>6252</c:v>
                </c:pt>
                <c:pt idx="6252">
                  <c:v>6253</c:v>
                </c:pt>
                <c:pt idx="6253">
                  <c:v>6254</c:v>
                </c:pt>
                <c:pt idx="6254">
                  <c:v>6255</c:v>
                </c:pt>
                <c:pt idx="6255">
                  <c:v>6256</c:v>
                </c:pt>
                <c:pt idx="6256">
                  <c:v>6257</c:v>
                </c:pt>
                <c:pt idx="6257">
                  <c:v>6258</c:v>
                </c:pt>
                <c:pt idx="6258">
                  <c:v>6259</c:v>
                </c:pt>
                <c:pt idx="6259">
                  <c:v>6260</c:v>
                </c:pt>
                <c:pt idx="6260">
                  <c:v>6261</c:v>
                </c:pt>
                <c:pt idx="6261">
                  <c:v>6262</c:v>
                </c:pt>
                <c:pt idx="6262">
                  <c:v>6263</c:v>
                </c:pt>
                <c:pt idx="6263">
                  <c:v>6264</c:v>
                </c:pt>
                <c:pt idx="6264">
                  <c:v>6265</c:v>
                </c:pt>
                <c:pt idx="6265">
                  <c:v>6266</c:v>
                </c:pt>
                <c:pt idx="6266">
                  <c:v>6267</c:v>
                </c:pt>
                <c:pt idx="6267">
                  <c:v>6268</c:v>
                </c:pt>
                <c:pt idx="6268">
                  <c:v>6269</c:v>
                </c:pt>
                <c:pt idx="6269">
                  <c:v>6270</c:v>
                </c:pt>
                <c:pt idx="6270">
                  <c:v>6271</c:v>
                </c:pt>
                <c:pt idx="6271">
                  <c:v>6272</c:v>
                </c:pt>
                <c:pt idx="6272">
                  <c:v>6273</c:v>
                </c:pt>
                <c:pt idx="6273">
                  <c:v>6274</c:v>
                </c:pt>
                <c:pt idx="6274">
                  <c:v>6275</c:v>
                </c:pt>
                <c:pt idx="6275">
                  <c:v>6276</c:v>
                </c:pt>
                <c:pt idx="6276">
                  <c:v>6277</c:v>
                </c:pt>
                <c:pt idx="6277">
                  <c:v>6278</c:v>
                </c:pt>
                <c:pt idx="6278">
                  <c:v>6279</c:v>
                </c:pt>
                <c:pt idx="6279">
                  <c:v>6280</c:v>
                </c:pt>
                <c:pt idx="6280">
                  <c:v>6281</c:v>
                </c:pt>
                <c:pt idx="6281">
                  <c:v>6282</c:v>
                </c:pt>
                <c:pt idx="6282">
                  <c:v>6283</c:v>
                </c:pt>
                <c:pt idx="6283">
                  <c:v>6284</c:v>
                </c:pt>
                <c:pt idx="6284">
                  <c:v>6285</c:v>
                </c:pt>
                <c:pt idx="6285">
                  <c:v>6286</c:v>
                </c:pt>
                <c:pt idx="6286">
                  <c:v>6287</c:v>
                </c:pt>
                <c:pt idx="6287">
                  <c:v>6288</c:v>
                </c:pt>
                <c:pt idx="6288">
                  <c:v>6289</c:v>
                </c:pt>
                <c:pt idx="6289">
                  <c:v>6290</c:v>
                </c:pt>
                <c:pt idx="6290">
                  <c:v>6291</c:v>
                </c:pt>
                <c:pt idx="6291">
                  <c:v>6292</c:v>
                </c:pt>
                <c:pt idx="6292">
                  <c:v>6293</c:v>
                </c:pt>
                <c:pt idx="6293">
                  <c:v>6294</c:v>
                </c:pt>
                <c:pt idx="6294">
                  <c:v>6295</c:v>
                </c:pt>
                <c:pt idx="6295">
                  <c:v>6296</c:v>
                </c:pt>
                <c:pt idx="6296">
                  <c:v>6297</c:v>
                </c:pt>
                <c:pt idx="6297">
                  <c:v>6298</c:v>
                </c:pt>
                <c:pt idx="6298">
                  <c:v>6299</c:v>
                </c:pt>
                <c:pt idx="6299">
                  <c:v>6300</c:v>
                </c:pt>
                <c:pt idx="6300">
                  <c:v>6301</c:v>
                </c:pt>
                <c:pt idx="6301">
                  <c:v>6302</c:v>
                </c:pt>
                <c:pt idx="6302">
                  <c:v>6303</c:v>
                </c:pt>
                <c:pt idx="6303">
                  <c:v>6304</c:v>
                </c:pt>
                <c:pt idx="6304">
                  <c:v>6305</c:v>
                </c:pt>
                <c:pt idx="6305">
                  <c:v>6306</c:v>
                </c:pt>
                <c:pt idx="6306">
                  <c:v>6307</c:v>
                </c:pt>
                <c:pt idx="6307">
                  <c:v>6308</c:v>
                </c:pt>
                <c:pt idx="6308">
                  <c:v>6309</c:v>
                </c:pt>
                <c:pt idx="6309">
                  <c:v>6310</c:v>
                </c:pt>
                <c:pt idx="6310">
                  <c:v>6311</c:v>
                </c:pt>
                <c:pt idx="6311">
                  <c:v>6312</c:v>
                </c:pt>
                <c:pt idx="6312">
                  <c:v>6313</c:v>
                </c:pt>
                <c:pt idx="6313">
                  <c:v>6314</c:v>
                </c:pt>
                <c:pt idx="6314">
                  <c:v>6315</c:v>
                </c:pt>
                <c:pt idx="6315">
                  <c:v>6316</c:v>
                </c:pt>
                <c:pt idx="6316">
                  <c:v>6317</c:v>
                </c:pt>
                <c:pt idx="6317">
                  <c:v>6318</c:v>
                </c:pt>
                <c:pt idx="6318">
                  <c:v>6319</c:v>
                </c:pt>
                <c:pt idx="6319">
                  <c:v>6320</c:v>
                </c:pt>
                <c:pt idx="6320">
                  <c:v>6321</c:v>
                </c:pt>
                <c:pt idx="6321">
                  <c:v>6322</c:v>
                </c:pt>
                <c:pt idx="6322">
                  <c:v>6323</c:v>
                </c:pt>
                <c:pt idx="6323">
                  <c:v>6324</c:v>
                </c:pt>
                <c:pt idx="6324">
                  <c:v>6325</c:v>
                </c:pt>
                <c:pt idx="6325">
                  <c:v>6326</c:v>
                </c:pt>
                <c:pt idx="6326">
                  <c:v>6327</c:v>
                </c:pt>
                <c:pt idx="6327">
                  <c:v>6328</c:v>
                </c:pt>
                <c:pt idx="6328">
                  <c:v>6329</c:v>
                </c:pt>
                <c:pt idx="6329">
                  <c:v>6330</c:v>
                </c:pt>
                <c:pt idx="6330">
                  <c:v>6331</c:v>
                </c:pt>
                <c:pt idx="6331">
                  <c:v>6332</c:v>
                </c:pt>
                <c:pt idx="6332">
                  <c:v>6333</c:v>
                </c:pt>
                <c:pt idx="6333">
                  <c:v>6334</c:v>
                </c:pt>
                <c:pt idx="6334">
                  <c:v>6335</c:v>
                </c:pt>
                <c:pt idx="6335">
                  <c:v>6336</c:v>
                </c:pt>
                <c:pt idx="6336">
                  <c:v>6337</c:v>
                </c:pt>
                <c:pt idx="6337">
                  <c:v>6338</c:v>
                </c:pt>
                <c:pt idx="6338">
                  <c:v>6339</c:v>
                </c:pt>
                <c:pt idx="6339">
                  <c:v>6340</c:v>
                </c:pt>
                <c:pt idx="6340">
                  <c:v>6341</c:v>
                </c:pt>
                <c:pt idx="6341">
                  <c:v>6342</c:v>
                </c:pt>
                <c:pt idx="6342">
                  <c:v>6343</c:v>
                </c:pt>
                <c:pt idx="6343">
                  <c:v>6344</c:v>
                </c:pt>
                <c:pt idx="6344">
                  <c:v>6345</c:v>
                </c:pt>
                <c:pt idx="6345">
                  <c:v>6346</c:v>
                </c:pt>
                <c:pt idx="6346">
                  <c:v>6347</c:v>
                </c:pt>
                <c:pt idx="6347">
                  <c:v>6348</c:v>
                </c:pt>
                <c:pt idx="6348">
                  <c:v>6349</c:v>
                </c:pt>
                <c:pt idx="6349">
                  <c:v>6350</c:v>
                </c:pt>
                <c:pt idx="6350">
                  <c:v>6351</c:v>
                </c:pt>
                <c:pt idx="6351">
                  <c:v>6352</c:v>
                </c:pt>
                <c:pt idx="6352">
                  <c:v>6353</c:v>
                </c:pt>
                <c:pt idx="6353">
                  <c:v>6354</c:v>
                </c:pt>
                <c:pt idx="6354">
                  <c:v>6355</c:v>
                </c:pt>
                <c:pt idx="6355">
                  <c:v>6356</c:v>
                </c:pt>
                <c:pt idx="6356">
                  <c:v>6357</c:v>
                </c:pt>
                <c:pt idx="6357">
                  <c:v>6358</c:v>
                </c:pt>
                <c:pt idx="6358">
                  <c:v>6359</c:v>
                </c:pt>
                <c:pt idx="6359">
                  <c:v>6360</c:v>
                </c:pt>
                <c:pt idx="6360">
                  <c:v>6361</c:v>
                </c:pt>
                <c:pt idx="6361">
                  <c:v>6362</c:v>
                </c:pt>
                <c:pt idx="6362">
                  <c:v>6363</c:v>
                </c:pt>
                <c:pt idx="6363">
                  <c:v>6364</c:v>
                </c:pt>
                <c:pt idx="6364">
                  <c:v>6365</c:v>
                </c:pt>
                <c:pt idx="6365">
                  <c:v>6366</c:v>
                </c:pt>
                <c:pt idx="6366">
                  <c:v>6367</c:v>
                </c:pt>
                <c:pt idx="6367">
                  <c:v>6368</c:v>
                </c:pt>
                <c:pt idx="6368">
                  <c:v>6369</c:v>
                </c:pt>
                <c:pt idx="6369">
                  <c:v>6370</c:v>
                </c:pt>
                <c:pt idx="6370">
                  <c:v>6371</c:v>
                </c:pt>
                <c:pt idx="6371">
                  <c:v>6372</c:v>
                </c:pt>
                <c:pt idx="6372">
                  <c:v>6373</c:v>
                </c:pt>
                <c:pt idx="6373">
                  <c:v>6374</c:v>
                </c:pt>
                <c:pt idx="6374">
                  <c:v>6375</c:v>
                </c:pt>
                <c:pt idx="6375">
                  <c:v>6376</c:v>
                </c:pt>
                <c:pt idx="6376">
                  <c:v>6377</c:v>
                </c:pt>
                <c:pt idx="6377">
                  <c:v>6378</c:v>
                </c:pt>
                <c:pt idx="6378">
                  <c:v>6379</c:v>
                </c:pt>
                <c:pt idx="6379">
                  <c:v>6380</c:v>
                </c:pt>
                <c:pt idx="6380">
                  <c:v>6381</c:v>
                </c:pt>
                <c:pt idx="6381">
                  <c:v>6382</c:v>
                </c:pt>
                <c:pt idx="6382">
                  <c:v>6383</c:v>
                </c:pt>
                <c:pt idx="6383">
                  <c:v>6384</c:v>
                </c:pt>
                <c:pt idx="6384">
                  <c:v>6385</c:v>
                </c:pt>
                <c:pt idx="6385">
                  <c:v>6386</c:v>
                </c:pt>
                <c:pt idx="6386">
                  <c:v>6387</c:v>
                </c:pt>
                <c:pt idx="6387">
                  <c:v>6388</c:v>
                </c:pt>
                <c:pt idx="6388">
                  <c:v>6389</c:v>
                </c:pt>
                <c:pt idx="6389">
                  <c:v>6390</c:v>
                </c:pt>
                <c:pt idx="6390">
                  <c:v>6391</c:v>
                </c:pt>
                <c:pt idx="6391">
                  <c:v>6392</c:v>
                </c:pt>
                <c:pt idx="6392">
                  <c:v>6393</c:v>
                </c:pt>
                <c:pt idx="6393">
                  <c:v>6394</c:v>
                </c:pt>
                <c:pt idx="6394">
                  <c:v>6395</c:v>
                </c:pt>
                <c:pt idx="6395">
                  <c:v>6396</c:v>
                </c:pt>
                <c:pt idx="6396">
                  <c:v>6397</c:v>
                </c:pt>
                <c:pt idx="6397">
                  <c:v>6398</c:v>
                </c:pt>
                <c:pt idx="6398">
                  <c:v>6399</c:v>
                </c:pt>
                <c:pt idx="6399">
                  <c:v>6400</c:v>
                </c:pt>
                <c:pt idx="6400">
                  <c:v>6401</c:v>
                </c:pt>
                <c:pt idx="6401">
                  <c:v>6402</c:v>
                </c:pt>
                <c:pt idx="6402">
                  <c:v>6403</c:v>
                </c:pt>
                <c:pt idx="6403">
                  <c:v>6404</c:v>
                </c:pt>
                <c:pt idx="6404">
                  <c:v>6405</c:v>
                </c:pt>
                <c:pt idx="6405">
                  <c:v>6406</c:v>
                </c:pt>
                <c:pt idx="6406">
                  <c:v>6407</c:v>
                </c:pt>
                <c:pt idx="6407">
                  <c:v>6408</c:v>
                </c:pt>
                <c:pt idx="6408">
                  <c:v>6409</c:v>
                </c:pt>
                <c:pt idx="6409">
                  <c:v>6410</c:v>
                </c:pt>
                <c:pt idx="6410">
                  <c:v>6411</c:v>
                </c:pt>
                <c:pt idx="6411">
                  <c:v>6412</c:v>
                </c:pt>
                <c:pt idx="6412">
                  <c:v>6413</c:v>
                </c:pt>
                <c:pt idx="6413">
                  <c:v>6414</c:v>
                </c:pt>
                <c:pt idx="6414">
                  <c:v>6415</c:v>
                </c:pt>
                <c:pt idx="6415">
                  <c:v>6416</c:v>
                </c:pt>
                <c:pt idx="6416">
                  <c:v>6417</c:v>
                </c:pt>
                <c:pt idx="6417">
                  <c:v>6418</c:v>
                </c:pt>
                <c:pt idx="6418">
                  <c:v>6419</c:v>
                </c:pt>
                <c:pt idx="6419">
                  <c:v>6420</c:v>
                </c:pt>
                <c:pt idx="6420">
                  <c:v>6421</c:v>
                </c:pt>
                <c:pt idx="6421">
                  <c:v>6422</c:v>
                </c:pt>
                <c:pt idx="6422">
                  <c:v>6423</c:v>
                </c:pt>
                <c:pt idx="6423">
                  <c:v>6424</c:v>
                </c:pt>
                <c:pt idx="6424">
                  <c:v>6425</c:v>
                </c:pt>
                <c:pt idx="6425">
                  <c:v>6426</c:v>
                </c:pt>
                <c:pt idx="6426">
                  <c:v>6427</c:v>
                </c:pt>
                <c:pt idx="6427">
                  <c:v>6428</c:v>
                </c:pt>
                <c:pt idx="6428">
                  <c:v>6429</c:v>
                </c:pt>
                <c:pt idx="6429">
                  <c:v>6430</c:v>
                </c:pt>
                <c:pt idx="6430">
                  <c:v>6431</c:v>
                </c:pt>
                <c:pt idx="6431">
                  <c:v>6432</c:v>
                </c:pt>
                <c:pt idx="6432">
                  <c:v>6433</c:v>
                </c:pt>
                <c:pt idx="6433">
                  <c:v>6434</c:v>
                </c:pt>
                <c:pt idx="6434">
                  <c:v>6435</c:v>
                </c:pt>
                <c:pt idx="6435">
                  <c:v>6436</c:v>
                </c:pt>
                <c:pt idx="6436">
                  <c:v>6437</c:v>
                </c:pt>
                <c:pt idx="6437">
                  <c:v>6438</c:v>
                </c:pt>
                <c:pt idx="6438">
                  <c:v>6439</c:v>
                </c:pt>
                <c:pt idx="6439">
                  <c:v>6440</c:v>
                </c:pt>
                <c:pt idx="6440">
                  <c:v>6441</c:v>
                </c:pt>
                <c:pt idx="6441">
                  <c:v>6442</c:v>
                </c:pt>
                <c:pt idx="6442">
                  <c:v>6443</c:v>
                </c:pt>
                <c:pt idx="6443">
                  <c:v>6444</c:v>
                </c:pt>
                <c:pt idx="6444">
                  <c:v>6445</c:v>
                </c:pt>
                <c:pt idx="6445">
                  <c:v>6446</c:v>
                </c:pt>
                <c:pt idx="6446">
                  <c:v>6447</c:v>
                </c:pt>
                <c:pt idx="6447">
                  <c:v>6448</c:v>
                </c:pt>
                <c:pt idx="6448">
                  <c:v>6449</c:v>
                </c:pt>
                <c:pt idx="6449">
                  <c:v>6450</c:v>
                </c:pt>
                <c:pt idx="6450">
                  <c:v>6451</c:v>
                </c:pt>
                <c:pt idx="6451">
                  <c:v>6452</c:v>
                </c:pt>
                <c:pt idx="6452">
                  <c:v>6453</c:v>
                </c:pt>
                <c:pt idx="6453">
                  <c:v>6454</c:v>
                </c:pt>
                <c:pt idx="6454">
                  <c:v>6455</c:v>
                </c:pt>
                <c:pt idx="6455">
                  <c:v>6456</c:v>
                </c:pt>
                <c:pt idx="6456">
                  <c:v>6457</c:v>
                </c:pt>
                <c:pt idx="6457">
                  <c:v>6458</c:v>
                </c:pt>
                <c:pt idx="6458">
                  <c:v>6459</c:v>
                </c:pt>
                <c:pt idx="6459">
                  <c:v>6460</c:v>
                </c:pt>
                <c:pt idx="6460">
                  <c:v>6461</c:v>
                </c:pt>
                <c:pt idx="6461">
                  <c:v>6462</c:v>
                </c:pt>
                <c:pt idx="6462">
                  <c:v>6463</c:v>
                </c:pt>
                <c:pt idx="6463">
                  <c:v>6464</c:v>
                </c:pt>
                <c:pt idx="6464">
                  <c:v>6465</c:v>
                </c:pt>
                <c:pt idx="6465">
                  <c:v>6466</c:v>
                </c:pt>
                <c:pt idx="6466">
                  <c:v>6467</c:v>
                </c:pt>
                <c:pt idx="6467">
                  <c:v>6468</c:v>
                </c:pt>
                <c:pt idx="6468">
                  <c:v>6469</c:v>
                </c:pt>
                <c:pt idx="6469">
                  <c:v>6470</c:v>
                </c:pt>
                <c:pt idx="6470">
                  <c:v>6471</c:v>
                </c:pt>
                <c:pt idx="6471">
                  <c:v>6472</c:v>
                </c:pt>
                <c:pt idx="6472">
                  <c:v>6473</c:v>
                </c:pt>
                <c:pt idx="6473">
                  <c:v>6474</c:v>
                </c:pt>
                <c:pt idx="6474">
                  <c:v>6475</c:v>
                </c:pt>
                <c:pt idx="6475">
                  <c:v>6476</c:v>
                </c:pt>
                <c:pt idx="6476">
                  <c:v>6477</c:v>
                </c:pt>
                <c:pt idx="6477">
                  <c:v>6478</c:v>
                </c:pt>
                <c:pt idx="6478">
                  <c:v>6479</c:v>
                </c:pt>
                <c:pt idx="6479">
                  <c:v>6480</c:v>
                </c:pt>
                <c:pt idx="6480">
                  <c:v>6481</c:v>
                </c:pt>
                <c:pt idx="6481">
                  <c:v>6482</c:v>
                </c:pt>
                <c:pt idx="6482">
                  <c:v>6483</c:v>
                </c:pt>
                <c:pt idx="6483">
                  <c:v>6484</c:v>
                </c:pt>
                <c:pt idx="6484">
                  <c:v>6485</c:v>
                </c:pt>
                <c:pt idx="6485">
                  <c:v>6486</c:v>
                </c:pt>
                <c:pt idx="6486">
                  <c:v>6487</c:v>
                </c:pt>
                <c:pt idx="6487">
                  <c:v>6488</c:v>
                </c:pt>
                <c:pt idx="6488">
                  <c:v>6489</c:v>
                </c:pt>
                <c:pt idx="6489">
                  <c:v>6490</c:v>
                </c:pt>
                <c:pt idx="6490">
                  <c:v>6491</c:v>
                </c:pt>
                <c:pt idx="6491">
                  <c:v>6492</c:v>
                </c:pt>
                <c:pt idx="6492">
                  <c:v>6493</c:v>
                </c:pt>
                <c:pt idx="6493">
                  <c:v>6494</c:v>
                </c:pt>
                <c:pt idx="6494">
                  <c:v>6495</c:v>
                </c:pt>
                <c:pt idx="6495">
                  <c:v>6496</c:v>
                </c:pt>
                <c:pt idx="6496">
                  <c:v>6497</c:v>
                </c:pt>
                <c:pt idx="6497">
                  <c:v>6498</c:v>
                </c:pt>
                <c:pt idx="6498">
                  <c:v>6499</c:v>
                </c:pt>
                <c:pt idx="6499">
                  <c:v>6500</c:v>
                </c:pt>
                <c:pt idx="6500">
                  <c:v>6501</c:v>
                </c:pt>
                <c:pt idx="6501">
                  <c:v>6502</c:v>
                </c:pt>
                <c:pt idx="6502">
                  <c:v>6503</c:v>
                </c:pt>
                <c:pt idx="6503">
                  <c:v>6504</c:v>
                </c:pt>
                <c:pt idx="6504">
                  <c:v>6505</c:v>
                </c:pt>
                <c:pt idx="6505">
                  <c:v>6506</c:v>
                </c:pt>
                <c:pt idx="6506">
                  <c:v>6507</c:v>
                </c:pt>
                <c:pt idx="6507">
                  <c:v>6508</c:v>
                </c:pt>
                <c:pt idx="6508">
                  <c:v>6509</c:v>
                </c:pt>
                <c:pt idx="6509">
                  <c:v>6510</c:v>
                </c:pt>
                <c:pt idx="6510">
                  <c:v>6511</c:v>
                </c:pt>
                <c:pt idx="6511">
                  <c:v>6512</c:v>
                </c:pt>
                <c:pt idx="6512">
                  <c:v>6513</c:v>
                </c:pt>
                <c:pt idx="6513">
                  <c:v>6514</c:v>
                </c:pt>
                <c:pt idx="6514">
                  <c:v>6515</c:v>
                </c:pt>
                <c:pt idx="6515">
                  <c:v>6516</c:v>
                </c:pt>
                <c:pt idx="6516">
                  <c:v>6517</c:v>
                </c:pt>
                <c:pt idx="6517">
                  <c:v>6518</c:v>
                </c:pt>
                <c:pt idx="6518">
                  <c:v>6519</c:v>
                </c:pt>
                <c:pt idx="6519">
                  <c:v>6520</c:v>
                </c:pt>
                <c:pt idx="6520">
                  <c:v>6521</c:v>
                </c:pt>
                <c:pt idx="6521">
                  <c:v>6522</c:v>
                </c:pt>
                <c:pt idx="6522">
                  <c:v>6523</c:v>
                </c:pt>
                <c:pt idx="6523">
                  <c:v>6524</c:v>
                </c:pt>
                <c:pt idx="6524">
                  <c:v>6525</c:v>
                </c:pt>
                <c:pt idx="6525">
                  <c:v>6526</c:v>
                </c:pt>
                <c:pt idx="6526">
                  <c:v>6527</c:v>
                </c:pt>
                <c:pt idx="6527">
                  <c:v>6528</c:v>
                </c:pt>
                <c:pt idx="6528">
                  <c:v>6529</c:v>
                </c:pt>
                <c:pt idx="6529">
                  <c:v>6530</c:v>
                </c:pt>
                <c:pt idx="6530">
                  <c:v>6531</c:v>
                </c:pt>
                <c:pt idx="6531">
                  <c:v>6532</c:v>
                </c:pt>
                <c:pt idx="6532">
                  <c:v>6533</c:v>
                </c:pt>
                <c:pt idx="6533">
                  <c:v>6534</c:v>
                </c:pt>
                <c:pt idx="6534">
                  <c:v>6535</c:v>
                </c:pt>
                <c:pt idx="6535">
                  <c:v>6536</c:v>
                </c:pt>
                <c:pt idx="6536">
                  <c:v>6537</c:v>
                </c:pt>
                <c:pt idx="6537">
                  <c:v>6538</c:v>
                </c:pt>
                <c:pt idx="6538">
                  <c:v>6539</c:v>
                </c:pt>
                <c:pt idx="6539">
                  <c:v>6540</c:v>
                </c:pt>
                <c:pt idx="6540">
                  <c:v>6541</c:v>
                </c:pt>
                <c:pt idx="6541">
                  <c:v>6542</c:v>
                </c:pt>
                <c:pt idx="6542">
                  <c:v>6543</c:v>
                </c:pt>
                <c:pt idx="6543">
                  <c:v>6544</c:v>
                </c:pt>
                <c:pt idx="6544">
                  <c:v>6545</c:v>
                </c:pt>
                <c:pt idx="6545">
                  <c:v>6546</c:v>
                </c:pt>
                <c:pt idx="6546">
                  <c:v>6547</c:v>
                </c:pt>
                <c:pt idx="6547">
                  <c:v>6548</c:v>
                </c:pt>
                <c:pt idx="6548">
                  <c:v>6549</c:v>
                </c:pt>
                <c:pt idx="6549">
                  <c:v>6550</c:v>
                </c:pt>
                <c:pt idx="6550">
                  <c:v>6551</c:v>
                </c:pt>
                <c:pt idx="6551">
                  <c:v>6552</c:v>
                </c:pt>
                <c:pt idx="6552">
                  <c:v>6553</c:v>
                </c:pt>
                <c:pt idx="6553">
                  <c:v>6554</c:v>
                </c:pt>
                <c:pt idx="6554">
                  <c:v>6555</c:v>
                </c:pt>
                <c:pt idx="6555">
                  <c:v>6556</c:v>
                </c:pt>
                <c:pt idx="6556">
                  <c:v>6557</c:v>
                </c:pt>
                <c:pt idx="6557">
                  <c:v>6558</c:v>
                </c:pt>
                <c:pt idx="6558">
                  <c:v>6559</c:v>
                </c:pt>
                <c:pt idx="6559">
                  <c:v>6560</c:v>
                </c:pt>
                <c:pt idx="6560">
                  <c:v>6561</c:v>
                </c:pt>
                <c:pt idx="6561">
                  <c:v>6562</c:v>
                </c:pt>
                <c:pt idx="6562">
                  <c:v>6563</c:v>
                </c:pt>
                <c:pt idx="6563">
                  <c:v>6564</c:v>
                </c:pt>
                <c:pt idx="6564">
                  <c:v>6565</c:v>
                </c:pt>
                <c:pt idx="6565">
                  <c:v>6566</c:v>
                </c:pt>
                <c:pt idx="6566">
                  <c:v>6567</c:v>
                </c:pt>
                <c:pt idx="6567">
                  <c:v>6568</c:v>
                </c:pt>
                <c:pt idx="6568">
                  <c:v>6569</c:v>
                </c:pt>
                <c:pt idx="6569">
                  <c:v>6570</c:v>
                </c:pt>
                <c:pt idx="6570">
                  <c:v>6571</c:v>
                </c:pt>
                <c:pt idx="6571">
                  <c:v>6572</c:v>
                </c:pt>
                <c:pt idx="6572">
                  <c:v>6573</c:v>
                </c:pt>
                <c:pt idx="6573">
                  <c:v>6574</c:v>
                </c:pt>
                <c:pt idx="6574">
                  <c:v>6575</c:v>
                </c:pt>
                <c:pt idx="6575">
                  <c:v>6576</c:v>
                </c:pt>
                <c:pt idx="6576">
                  <c:v>6577</c:v>
                </c:pt>
                <c:pt idx="6577">
                  <c:v>6578</c:v>
                </c:pt>
                <c:pt idx="6578">
                  <c:v>6579</c:v>
                </c:pt>
                <c:pt idx="6579">
                  <c:v>6580</c:v>
                </c:pt>
                <c:pt idx="6580">
                  <c:v>6581</c:v>
                </c:pt>
                <c:pt idx="6581">
                  <c:v>6582</c:v>
                </c:pt>
                <c:pt idx="6582">
                  <c:v>6583</c:v>
                </c:pt>
                <c:pt idx="6583">
                  <c:v>6584</c:v>
                </c:pt>
                <c:pt idx="6584">
                  <c:v>6585</c:v>
                </c:pt>
                <c:pt idx="6585">
                  <c:v>6586</c:v>
                </c:pt>
                <c:pt idx="6586">
                  <c:v>6587</c:v>
                </c:pt>
                <c:pt idx="6587">
                  <c:v>6588</c:v>
                </c:pt>
                <c:pt idx="6588">
                  <c:v>6589</c:v>
                </c:pt>
                <c:pt idx="6589">
                  <c:v>6590</c:v>
                </c:pt>
                <c:pt idx="6590">
                  <c:v>6591</c:v>
                </c:pt>
                <c:pt idx="6591">
                  <c:v>6592</c:v>
                </c:pt>
                <c:pt idx="6592">
                  <c:v>6593</c:v>
                </c:pt>
                <c:pt idx="6593">
                  <c:v>6594</c:v>
                </c:pt>
                <c:pt idx="6594">
                  <c:v>6595</c:v>
                </c:pt>
                <c:pt idx="6595">
                  <c:v>6596</c:v>
                </c:pt>
                <c:pt idx="6596">
                  <c:v>6597</c:v>
                </c:pt>
                <c:pt idx="6597">
                  <c:v>6598</c:v>
                </c:pt>
                <c:pt idx="6598">
                  <c:v>6599</c:v>
                </c:pt>
                <c:pt idx="6599">
                  <c:v>6600</c:v>
                </c:pt>
                <c:pt idx="6600">
                  <c:v>6601</c:v>
                </c:pt>
                <c:pt idx="6601">
                  <c:v>6602</c:v>
                </c:pt>
                <c:pt idx="6602">
                  <c:v>6603</c:v>
                </c:pt>
                <c:pt idx="6603">
                  <c:v>6604</c:v>
                </c:pt>
                <c:pt idx="6604">
                  <c:v>6605</c:v>
                </c:pt>
                <c:pt idx="6605">
                  <c:v>6606</c:v>
                </c:pt>
                <c:pt idx="6606">
                  <c:v>6607</c:v>
                </c:pt>
                <c:pt idx="6607">
                  <c:v>6608</c:v>
                </c:pt>
                <c:pt idx="6608">
                  <c:v>6609</c:v>
                </c:pt>
                <c:pt idx="6609">
                  <c:v>6610</c:v>
                </c:pt>
                <c:pt idx="6610">
                  <c:v>6611</c:v>
                </c:pt>
                <c:pt idx="6611">
                  <c:v>6612</c:v>
                </c:pt>
                <c:pt idx="6612">
                  <c:v>6613</c:v>
                </c:pt>
                <c:pt idx="6613">
                  <c:v>6614</c:v>
                </c:pt>
                <c:pt idx="6614">
                  <c:v>6615</c:v>
                </c:pt>
                <c:pt idx="6615">
                  <c:v>6616</c:v>
                </c:pt>
                <c:pt idx="6616">
                  <c:v>6617</c:v>
                </c:pt>
                <c:pt idx="6617">
                  <c:v>6618</c:v>
                </c:pt>
                <c:pt idx="6618">
                  <c:v>6619</c:v>
                </c:pt>
                <c:pt idx="6619">
                  <c:v>6620</c:v>
                </c:pt>
                <c:pt idx="6620">
                  <c:v>6621</c:v>
                </c:pt>
                <c:pt idx="6621">
                  <c:v>6622</c:v>
                </c:pt>
                <c:pt idx="6622">
                  <c:v>6623</c:v>
                </c:pt>
                <c:pt idx="6623">
                  <c:v>6624</c:v>
                </c:pt>
                <c:pt idx="6624">
                  <c:v>6625</c:v>
                </c:pt>
                <c:pt idx="6625">
                  <c:v>6626</c:v>
                </c:pt>
                <c:pt idx="6626">
                  <c:v>6627</c:v>
                </c:pt>
                <c:pt idx="6627">
                  <c:v>6628</c:v>
                </c:pt>
                <c:pt idx="6628">
                  <c:v>6629</c:v>
                </c:pt>
                <c:pt idx="6629">
                  <c:v>6630</c:v>
                </c:pt>
                <c:pt idx="6630">
                  <c:v>6631</c:v>
                </c:pt>
                <c:pt idx="6631">
                  <c:v>6632</c:v>
                </c:pt>
                <c:pt idx="6632">
                  <c:v>6633</c:v>
                </c:pt>
                <c:pt idx="6633">
                  <c:v>6634</c:v>
                </c:pt>
                <c:pt idx="6634">
                  <c:v>6635</c:v>
                </c:pt>
                <c:pt idx="6635">
                  <c:v>6636</c:v>
                </c:pt>
                <c:pt idx="6636">
                  <c:v>6637</c:v>
                </c:pt>
                <c:pt idx="6637">
                  <c:v>6638</c:v>
                </c:pt>
                <c:pt idx="6638">
                  <c:v>6639</c:v>
                </c:pt>
                <c:pt idx="6639">
                  <c:v>6640</c:v>
                </c:pt>
                <c:pt idx="6640">
                  <c:v>6641</c:v>
                </c:pt>
                <c:pt idx="6641">
                  <c:v>6642</c:v>
                </c:pt>
                <c:pt idx="6642">
                  <c:v>6643</c:v>
                </c:pt>
                <c:pt idx="6643">
                  <c:v>6644</c:v>
                </c:pt>
                <c:pt idx="6644">
                  <c:v>6645</c:v>
                </c:pt>
                <c:pt idx="6645">
                  <c:v>6646</c:v>
                </c:pt>
                <c:pt idx="6646">
                  <c:v>6647</c:v>
                </c:pt>
                <c:pt idx="6647">
                  <c:v>6648</c:v>
                </c:pt>
                <c:pt idx="6648">
                  <c:v>6649</c:v>
                </c:pt>
                <c:pt idx="6649">
                  <c:v>6650</c:v>
                </c:pt>
                <c:pt idx="6650">
                  <c:v>6651</c:v>
                </c:pt>
                <c:pt idx="6651">
                  <c:v>6652</c:v>
                </c:pt>
                <c:pt idx="6652">
                  <c:v>6653</c:v>
                </c:pt>
                <c:pt idx="6653">
                  <c:v>6654</c:v>
                </c:pt>
                <c:pt idx="6654">
                  <c:v>6655</c:v>
                </c:pt>
                <c:pt idx="6655">
                  <c:v>6656</c:v>
                </c:pt>
                <c:pt idx="6656">
                  <c:v>6657</c:v>
                </c:pt>
                <c:pt idx="6657">
                  <c:v>6658</c:v>
                </c:pt>
                <c:pt idx="6658">
                  <c:v>6659</c:v>
                </c:pt>
                <c:pt idx="6659">
                  <c:v>6660</c:v>
                </c:pt>
                <c:pt idx="6660">
                  <c:v>6661</c:v>
                </c:pt>
                <c:pt idx="6661">
                  <c:v>6662</c:v>
                </c:pt>
                <c:pt idx="6662">
                  <c:v>6663</c:v>
                </c:pt>
                <c:pt idx="6663">
                  <c:v>6664</c:v>
                </c:pt>
                <c:pt idx="6664">
                  <c:v>6665</c:v>
                </c:pt>
                <c:pt idx="6665">
                  <c:v>6666</c:v>
                </c:pt>
                <c:pt idx="6666">
                  <c:v>6667</c:v>
                </c:pt>
                <c:pt idx="6667">
                  <c:v>6668</c:v>
                </c:pt>
                <c:pt idx="6668">
                  <c:v>6669</c:v>
                </c:pt>
                <c:pt idx="6669">
                  <c:v>6670</c:v>
                </c:pt>
                <c:pt idx="6670">
                  <c:v>6671</c:v>
                </c:pt>
                <c:pt idx="6671">
                  <c:v>6672</c:v>
                </c:pt>
                <c:pt idx="6672">
                  <c:v>6673</c:v>
                </c:pt>
                <c:pt idx="6673">
                  <c:v>6674</c:v>
                </c:pt>
                <c:pt idx="6674">
                  <c:v>6675</c:v>
                </c:pt>
                <c:pt idx="6675">
                  <c:v>6676</c:v>
                </c:pt>
                <c:pt idx="6676">
                  <c:v>6677</c:v>
                </c:pt>
                <c:pt idx="6677">
                  <c:v>6678</c:v>
                </c:pt>
                <c:pt idx="6678">
                  <c:v>6679</c:v>
                </c:pt>
                <c:pt idx="6679">
                  <c:v>6680</c:v>
                </c:pt>
                <c:pt idx="6680">
                  <c:v>6681</c:v>
                </c:pt>
                <c:pt idx="6681">
                  <c:v>6682</c:v>
                </c:pt>
                <c:pt idx="6682">
                  <c:v>6683</c:v>
                </c:pt>
                <c:pt idx="6683">
                  <c:v>6684</c:v>
                </c:pt>
                <c:pt idx="6684">
                  <c:v>6685</c:v>
                </c:pt>
                <c:pt idx="6685">
                  <c:v>6686</c:v>
                </c:pt>
                <c:pt idx="6686">
                  <c:v>6687</c:v>
                </c:pt>
                <c:pt idx="6687">
                  <c:v>6688</c:v>
                </c:pt>
                <c:pt idx="6688">
                  <c:v>6689</c:v>
                </c:pt>
                <c:pt idx="6689">
                  <c:v>6690</c:v>
                </c:pt>
                <c:pt idx="6690">
                  <c:v>6691</c:v>
                </c:pt>
                <c:pt idx="6691">
                  <c:v>6692</c:v>
                </c:pt>
                <c:pt idx="6692">
                  <c:v>6693</c:v>
                </c:pt>
                <c:pt idx="6693">
                  <c:v>6694</c:v>
                </c:pt>
                <c:pt idx="6694">
                  <c:v>6695</c:v>
                </c:pt>
                <c:pt idx="6695">
                  <c:v>6696</c:v>
                </c:pt>
                <c:pt idx="6696">
                  <c:v>6697</c:v>
                </c:pt>
                <c:pt idx="6697">
                  <c:v>6698</c:v>
                </c:pt>
                <c:pt idx="6698">
                  <c:v>6699</c:v>
                </c:pt>
                <c:pt idx="6699">
                  <c:v>6700</c:v>
                </c:pt>
                <c:pt idx="6700">
                  <c:v>6701</c:v>
                </c:pt>
                <c:pt idx="6701">
                  <c:v>6702</c:v>
                </c:pt>
                <c:pt idx="6702">
                  <c:v>6703</c:v>
                </c:pt>
                <c:pt idx="6703">
                  <c:v>6704</c:v>
                </c:pt>
                <c:pt idx="6704">
                  <c:v>6705</c:v>
                </c:pt>
                <c:pt idx="6705">
                  <c:v>6706</c:v>
                </c:pt>
                <c:pt idx="6706">
                  <c:v>6707</c:v>
                </c:pt>
                <c:pt idx="6707">
                  <c:v>6708</c:v>
                </c:pt>
                <c:pt idx="6708">
                  <c:v>6709</c:v>
                </c:pt>
                <c:pt idx="6709">
                  <c:v>6710</c:v>
                </c:pt>
                <c:pt idx="6710">
                  <c:v>6711</c:v>
                </c:pt>
                <c:pt idx="6711">
                  <c:v>6712</c:v>
                </c:pt>
                <c:pt idx="6712">
                  <c:v>6713</c:v>
                </c:pt>
                <c:pt idx="6713">
                  <c:v>6714</c:v>
                </c:pt>
                <c:pt idx="6714">
                  <c:v>6715</c:v>
                </c:pt>
                <c:pt idx="6715">
                  <c:v>6716</c:v>
                </c:pt>
                <c:pt idx="6716">
                  <c:v>6717</c:v>
                </c:pt>
                <c:pt idx="6717">
                  <c:v>6718</c:v>
                </c:pt>
                <c:pt idx="6718">
                  <c:v>6719</c:v>
                </c:pt>
                <c:pt idx="6719">
                  <c:v>6720</c:v>
                </c:pt>
                <c:pt idx="6720">
                  <c:v>6721</c:v>
                </c:pt>
                <c:pt idx="6721">
                  <c:v>6722</c:v>
                </c:pt>
                <c:pt idx="6722">
                  <c:v>6723</c:v>
                </c:pt>
                <c:pt idx="6723">
                  <c:v>6724</c:v>
                </c:pt>
                <c:pt idx="6724">
                  <c:v>6725</c:v>
                </c:pt>
                <c:pt idx="6725">
                  <c:v>6726</c:v>
                </c:pt>
                <c:pt idx="6726">
                  <c:v>6727</c:v>
                </c:pt>
                <c:pt idx="6727">
                  <c:v>6728</c:v>
                </c:pt>
                <c:pt idx="6728">
                  <c:v>6729</c:v>
                </c:pt>
                <c:pt idx="6729">
                  <c:v>6730</c:v>
                </c:pt>
                <c:pt idx="6730">
                  <c:v>6731</c:v>
                </c:pt>
                <c:pt idx="6731">
                  <c:v>6732</c:v>
                </c:pt>
                <c:pt idx="6732">
                  <c:v>6733</c:v>
                </c:pt>
                <c:pt idx="6733">
                  <c:v>6734</c:v>
                </c:pt>
                <c:pt idx="6734">
                  <c:v>6735</c:v>
                </c:pt>
                <c:pt idx="6735">
                  <c:v>6736</c:v>
                </c:pt>
                <c:pt idx="6736">
                  <c:v>6737</c:v>
                </c:pt>
                <c:pt idx="6737">
                  <c:v>6738</c:v>
                </c:pt>
                <c:pt idx="6738">
                  <c:v>6739</c:v>
                </c:pt>
                <c:pt idx="6739">
                  <c:v>6740</c:v>
                </c:pt>
                <c:pt idx="6740">
                  <c:v>6741</c:v>
                </c:pt>
                <c:pt idx="6741">
                  <c:v>6742</c:v>
                </c:pt>
                <c:pt idx="6742">
                  <c:v>6743</c:v>
                </c:pt>
                <c:pt idx="6743">
                  <c:v>6744</c:v>
                </c:pt>
                <c:pt idx="6744">
                  <c:v>6745</c:v>
                </c:pt>
                <c:pt idx="6745">
                  <c:v>6746</c:v>
                </c:pt>
                <c:pt idx="6746">
                  <c:v>6747</c:v>
                </c:pt>
                <c:pt idx="6747">
                  <c:v>6748</c:v>
                </c:pt>
                <c:pt idx="6748">
                  <c:v>6749</c:v>
                </c:pt>
                <c:pt idx="6749">
                  <c:v>6750</c:v>
                </c:pt>
                <c:pt idx="6750">
                  <c:v>6751</c:v>
                </c:pt>
                <c:pt idx="6751">
                  <c:v>6752</c:v>
                </c:pt>
                <c:pt idx="6752">
                  <c:v>6753</c:v>
                </c:pt>
                <c:pt idx="6753">
                  <c:v>6754</c:v>
                </c:pt>
                <c:pt idx="6754">
                  <c:v>6755</c:v>
                </c:pt>
                <c:pt idx="6755">
                  <c:v>6756</c:v>
                </c:pt>
                <c:pt idx="6756">
                  <c:v>6757</c:v>
                </c:pt>
                <c:pt idx="6757">
                  <c:v>6758</c:v>
                </c:pt>
                <c:pt idx="6758">
                  <c:v>6759</c:v>
                </c:pt>
                <c:pt idx="6759">
                  <c:v>6760</c:v>
                </c:pt>
                <c:pt idx="6760">
                  <c:v>6761</c:v>
                </c:pt>
                <c:pt idx="6761">
                  <c:v>6762</c:v>
                </c:pt>
                <c:pt idx="6762">
                  <c:v>6763</c:v>
                </c:pt>
                <c:pt idx="6763">
                  <c:v>6764</c:v>
                </c:pt>
                <c:pt idx="6764">
                  <c:v>6765</c:v>
                </c:pt>
                <c:pt idx="6765">
                  <c:v>6766</c:v>
                </c:pt>
                <c:pt idx="6766">
                  <c:v>6767</c:v>
                </c:pt>
                <c:pt idx="6767">
                  <c:v>6768</c:v>
                </c:pt>
                <c:pt idx="6768">
                  <c:v>6769</c:v>
                </c:pt>
                <c:pt idx="6769">
                  <c:v>6770</c:v>
                </c:pt>
                <c:pt idx="6770">
                  <c:v>6771</c:v>
                </c:pt>
                <c:pt idx="6771">
                  <c:v>6772</c:v>
                </c:pt>
                <c:pt idx="6772">
                  <c:v>6773</c:v>
                </c:pt>
                <c:pt idx="6773">
                  <c:v>6774</c:v>
                </c:pt>
                <c:pt idx="6774">
                  <c:v>6775</c:v>
                </c:pt>
                <c:pt idx="6775">
                  <c:v>6776</c:v>
                </c:pt>
                <c:pt idx="6776">
                  <c:v>6777</c:v>
                </c:pt>
                <c:pt idx="6777">
                  <c:v>6778</c:v>
                </c:pt>
                <c:pt idx="6778">
                  <c:v>6779</c:v>
                </c:pt>
                <c:pt idx="6779">
                  <c:v>6780</c:v>
                </c:pt>
                <c:pt idx="6780">
                  <c:v>6781</c:v>
                </c:pt>
                <c:pt idx="6781">
                  <c:v>6782</c:v>
                </c:pt>
                <c:pt idx="6782">
                  <c:v>6783</c:v>
                </c:pt>
                <c:pt idx="6783">
                  <c:v>6784</c:v>
                </c:pt>
                <c:pt idx="6784">
                  <c:v>6785</c:v>
                </c:pt>
                <c:pt idx="6785">
                  <c:v>6786</c:v>
                </c:pt>
                <c:pt idx="6786">
                  <c:v>6787</c:v>
                </c:pt>
                <c:pt idx="6787">
                  <c:v>6788</c:v>
                </c:pt>
                <c:pt idx="6788">
                  <c:v>6789</c:v>
                </c:pt>
                <c:pt idx="6789">
                  <c:v>6790</c:v>
                </c:pt>
                <c:pt idx="6790">
                  <c:v>6791</c:v>
                </c:pt>
                <c:pt idx="6791">
                  <c:v>6792</c:v>
                </c:pt>
                <c:pt idx="6792">
                  <c:v>6793</c:v>
                </c:pt>
                <c:pt idx="6793">
                  <c:v>6794</c:v>
                </c:pt>
                <c:pt idx="6794">
                  <c:v>6795</c:v>
                </c:pt>
                <c:pt idx="6795">
                  <c:v>6796</c:v>
                </c:pt>
                <c:pt idx="6796">
                  <c:v>6797</c:v>
                </c:pt>
                <c:pt idx="6797">
                  <c:v>6798</c:v>
                </c:pt>
                <c:pt idx="6798">
                  <c:v>6799</c:v>
                </c:pt>
                <c:pt idx="6799">
                  <c:v>6800</c:v>
                </c:pt>
                <c:pt idx="6800">
                  <c:v>6801</c:v>
                </c:pt>
                <c:pt idx="6801">
                  <c:v>6802</c:v>
                </c:pt>
                <c:pt idx="6802">
                  <c:v>6803</c:v>
                </c:pt>
                <c:pt idx="6803">
                  <c:v>6804</c:v>
                </c:pt>
                <c:pt idx="6804">
                  <c:v>6805</c:v>
                </c:pt>
                <c:pt idx="6805">
                  <c:v>6806</c:v>
                </c:pt>
                <c:pt idx="6806">
                  <c:v>6807</c:v>
                </c:pt>
                <c:pt idx="6807">
                  <c:v>6808</c:v>
                </c:pt>
                <c:pt idx="6808">
                  <c:v>6809</c:v>
                </c:pt>
                <c:pt idx="6809">
                  <c:v>6810</c:v>
                </c:pt>
                <c:pt idx="6810">
                  <c:v>6811</c:v>
                </c:pt>
                <c:pt idx="6811">
                  <c:v>6812</c:v>
                </c:pt>
                <c:pt idx="6812">
                  <c:v>6813</c:v>
                </c:pt>
                <c:pt idx="6813">
                  <c:v>6814</c:v>
                </c:pt>
                <c:pt idx="6814">
                  <c:v>6815</c:v>
                </c:pt>
                <c:pt idx="6815">
                  <c:v>6816</c:v>
                </c:pt>
                <c:pt idx="6816">
                  <c:v>6817</c:v>
                </c:pt>
                <c:pt idx="6817">
                  <c:v>6818</c:v>
                </c:pt>
                <c:pt idx="6818">
                  <c:v>6819</c:v>
                </c:pt>
                <c:pt idx="6819">
                  <c:v>6820</c:v>
                </c:pt>
                <c:pt idx="6820">
                  <c:v>6821</c:v>
                </c:pt>
                <c:pt idx="6821">
                  <c:v>6822</c:v>
                </c:pt>
                <c:pt idx="6822">
                  <c:v>6823</c:v>
                </c:pt>
                <c:pt idx="6823">
                  <c:v>6824</c:v>
                </c:pt>
                <c:pt idx="6824">
                  <c:v>6825</c:v>
                </c:pt>
                <c:pt idx="6825">
                  <c:v>6826</c:v>
                </c:pt>
                <c:pt idx="6826">
                  <c:v>6827</c:v>
                </c:pt>
                <c:pt idx="6827">
                  <c:v>6828</c:v>
                </c:pt>
                <c:pt idx="6828">
                  <c:v>6829</c:v>
                </c:pt>
                <c:pt idx="6829">
                  <c:v>6830</c:v>
                </c:pt>
                <c:pt idx="6830">
                  <c:v>6831</c:v>
                </c:pt>
                <c:pt idx="6831">
                  <c:v>6832</c:v>
                </c:pt>
                <c:pt idx="6832">
                  <c:v>6833</c:v>
                </c:pt>
                <c:pt idx="6833">
                  <c:v>6834</c:v>
                </c:pt>
                <c:pt idx="6834">
                  <c:v>6835</c:v>
                </c:pt>
                <c:pt idx="6835">
                  <c:v>6836</c:v>
                </c:pt>
                <c:pt idx="6836">
                  <c:v>6837</c:v>
                </c:pt>
                <c:pt idx="6837">
                  <c:v>6838</c:v>
                </c:pt>
                <c:pt idx="6838">
                  <c:v>6839</c:v>
                </c:pt>
                <c:pt idx="6839">
                  <c:v>6840</c:v>
                </c:pt>
                <c:pt idx="6840">
                  <c:v>6841</c:v>
                </c:pt>
                <c:pt idx="6841">
                  <c:v>6842</c:v>
                </c:pt>
                <c:pt idx="6842">
                  <c:v>6843</c:v>
                </c:pt>
                <c:pt idx="6843">
                  <c:v>6844</c:v>
                </c:pt>
                <c:pt idx="6844">
                  <c:v>6845</c:v>
                </c:pt>
                <c:pt idx="6845">
                  <c:v>6846</c:v>
                </c:pt>
                <c:pt idx="6846">
                  <c:v>6847</c:v>
                </c:pt>
                <c:pt idx="6847">
                  <c:v>6848</c:v>
                </c:pt>
                <c:pt idx="6848">
                  <c:v>6849</c:v>
                </c:pt>
                <c:pt idx="6849">
                  <c:v>6850</c:v>
                </c:pt>
                <c:pt idx="6850">
                  <c:v>6851</c:v>
                </c:pt>
                <c:pt idx="6851">
                  <c:v>6852</c:v>
                </c:pt>
                <c:pt idx="6852">
                  <c:v>6853</c:v>
                </c:pt>
                <c:pt idx="6853">
                  <c:v>6854</c:v>
                </c:pt>
                <c:pt idx="6854">
                  <c:v>6855</c:v>
                </c:pt>
                <c:pt idx="6855">
                  <c:v>6856</c:v>
                </c:pt>
                <c:pt idx="6856">
                  <c:v>6857</c:v>
                </c:pt>
                <c:pt idx="6857">
                  <c:v>6858</c:v>
                </c:pt>
                <c:pt idx="6858">
                  <c:v>6859</c:v>
                </c:pt>
                <c:pt idx="6859">
                  <c:v>6860</c:v>
                </c:pt>
                <c:pt idx="6860">
                  <c:v>6861</c:v>
                </c:pt>
                <c:pt idx="6861">
                  <c:v>6862</c:v>
                </c:pt>
                <c:pt idx="6862">
                  <c:v>6863</c:v>
                </c:pt>
                <c:pt idx="6863">
                  <c:v>6864</c:v>
                </c:pt>
                <c:pt idx="6864">
                  <c:v>6865</c:v>
                </c:pt>
                <c:pt idx="6865">
                  <c:v>6866</c:v>
                </c:pt>
                <c:pt idx="6866">
                  <c:v>6867</c:v>
                </c:pt>
                <c:pt idx="6867">
                  <c:v>6868</c:v>
                </c:pt>
                <c:pt idx="6868">
                  <c:v>6869</c:v>
                </c:pt>
                <c:pt idx="6869">
                  <c:v>6870</c:v>
                </c:pt>
                <c:pt idx="6870">
                  <c:v>6871</c:v>
                </c:pt>
                <c:pt idx="6871">
                  <c:v>6872</c:v>
                </c:pt>
                <c:pt idx="6872">
                  <c:v>6873</c:v>
                </c:pt>
                <c:pt idx="6873">
                  <c:v>6874</c:v>
                </c:pt>
                <c:pt idx="6874">
                  <c:v>6875</c:v>
                </c:pt>
                <c:pt idx="6875">
                  <c:v>6876</c:v>
                </c:pt>
                <c:pt idx="6876">
                  <c:v>6877</c:v>
                </c:pt>
                <c:pt idx="6877">
                  <c:v>6878</c:v>
                </c:pt>
                <c:pt idx="6878">
                  <c:v>6879</c:v>
                </c:pt>
                <c:pt idx="6879">
                  <c:v>6880</c:v>
                </c:pt>
                <c:pt idx="6880">
                  <c:v>6881</c:v>
                </c:pt>
                <c:pt idx="6881">
                  <c:v>6882</c:v>
                </c:pt>
                <c:pt idx="6882">
                  <c:v>6883</c:v>
                </c:pt>
                <c:pt idx="6883">
                  <c:v>6884</c:v>
                </c:pt>
                <c:pt idx="6884">
                  <c:v>6885</c:v>
                </c:pt>
                <c:pt idx="6885">
                  <c:v>6886</c:v>
                </c:pt>
                <c:pt idx="6886">
                  <c:v>6887</c:v>
                </c:pt>
                <c:pt idx="6887">
                  <c:v>6888</c:v>
                </c:pt>
                <c:pt idx="6888">
                  <c:v>6889</c:v>
                </c:pt>
                <c:pt idx="6889">
                  <c:v>6890</c:v>
                </c:pt>
                <c:pt idx="6890">
                  <c:v>6891</c:v>
                </c:pt>
                <c:pt idx="6891">
                  <c:v>6892</c:v>
                </c:pt>
                <c:pt idx="6892">
                  <c:v>6893</c:v>
                </c:pt>
                <c:pt idx="6893">
                  <c:v>6894</c:v>
                </c:pt>
                <c:pt idx="6894">
                  <c:v>6895</c:v>
                </c:pt>
                <c:pt idx="6895">
                  <c:v>6896</c:v>
                </c:pt>
                <c:pt idx="6896">
                  <c:v>6897</c:v>
                </c:pt>
                <c:pt idx="6897">
                  <c:v>6898</c:v>
                </c:pt>
                <c:pt idx="6898">
                  <c:v>6899</c:v>
                </c:pt>
                <c:pt idx="6899">
                  <c:v>6900</c:v>
                </c:pt>
                <c:pt idx="6900">
                  <c:v>6901</c:v>
                </c:pt>
                <c:pt idx="6901">
                  <c:v>6902</c:v>
                </c:pt>
                <c:pt idx="6902">
                  <c:v>6903</c:v>
                </c:pt>
                <c:pt idx="6903">
                  <c:v>6904</c:v>
                </c:pt>
                <c:pt idx="6904">
                  <c:v>6905</c:v>
                </c:pt>
                <c:pt idx="6905">
                  <c:v>6906</c:v>
                </c:pt>
                <c:pt idx="6906">
                  <c:v>6907</c:v>
                </c:pt>
                <c:pt idx="6907">
                  <c:v>6908</c:v>
                </c:pt>
                <c:pt idx="6908">
                  <c:v>6909</c:v>
                </c:pt>
                <c:pt idx="6909">
                  <c:v>6910</c:v>
                </c:pt>
                <c:pt idx="6910">
                  <c:v>6911</c:v>
                </c:pt>
                <c:pt idx="6911">
                  <c:v>6912</c:v>
                </c:pt>
                <c:pt idx="6912">
                  <c:v>6913</c:v>
                </c:pt>
                <c:pt idx="6913">
                  <c:v>6914</c:v>
                </c:pt>
                <c:pt idx="6914">
                  <c:v>6915</c:v>
                </c:pt>
                <c:pt idx="6915">
                  <c:v>6916</c:v>
                </c:pt>
                <c:pt idx="6916">
                  <c:v>6917</c:v>
                </c:pt>
                <c:pt idx="6917">
                  <c:v>6918</c:v>
                </c:pt>
                <c:pt idx="6918">
                  <c:v>6919</c:v>
                </c:pt>
                <c:pt idx="6919">
                  <c:v>6920</c:v>
                </c:pt>
                <c:pt idx="6920">
                  <c:v>6921</c:v>
                </c:pt>
                <c:pt idx="6921">
                  <c:v>6922</c:v>
                </c:pt>
                <c:pt idx="6922">
                  <c:v>6923</c:v>
                </c:pt>
                <c:pt idx="6923">
                  <c:v>6924</c:v>
                </c:pt>
                <c:pt idx="6924">
                  <c:v>6925</c:v>
                </c:pt>
                <c:pt idx="6925">
                  <c:v>6926</c:v>
                </c:pt>
                <c:pt idx="6926">
                  <c:v>6927</c:v>
                </c:pt>
                <c:pt idx="6927">
                  <c:v>6928</c:v>
                </c:pt>
                <c:pt idx="6928">
                  <c:v>6929</c:v>
                </c:pt>
                <c:pt idx="6929">
                  <c:v>6930</c:v>
                </c:pt>
                <c:pt idx="6930">
                  <c:v>6931</c:v>
                </c:pt>
                <c:pt idx="6931">
                  <c:v>6932</c:v>
                </c:pt>
                <c:pt idx="6932">
                  <c:v>6933</c:v>
                </c:pt>
                <c:pt idx="6933">
                  <c:v>6934</c:v>
                </c:pt>
                <c:pt idx="6934">
                  <c:v>6935</c:v>
                </c:pt>
                <c:pt idx="6935">
                  <c:v>6936</c:v>
                </c:pt>
                <c:pt idx="6936">
                  <c:v>6937</c:v>
                </c:pt>
                <c:pt idx="6937">
                  <c:v>6938</c:v>
                </c:pt>
                <c:pt idx="6938">
                  <c:v>6939</c:v>
                </c:pt>
                <c:pt idx="6939">
                  <c:v>6940</c:v>
                </c:pt>
                <c:pt idx="6940">
                  <c:v>6941</c:v>
                </c:pt>
                <c:pt idx="6941">
                  <c:v>6942</c:v>
                </c:pt>
                <c:pt idx="6942">
                  <c:v>6943</c:v>
                </c:pt>
                <c:pt idx="6943">
                  <c:v>6944</c:v>
                </c:pt>
                <c:pt idx="6944">
                  <c:v>6945</c:v>
                </c:pt>
                <c:pt idx="6945">
                  <c:v>6946</c:v>
                </c:pt>
                <c:pt idx="6946">
                  <c:v>6947</c:v>
                </c:pt>
                <c:pt idx="6947">
                  <c:v>6948</c:v>
                </c:pt>
                <c:pt idx="6948">
                  <c:v>6949</c:v>
                </c:pt>
                <c:pt idx="6949">
                  <c:v>6950</c:v>
                </c:pt>
                <c:pt idx="6950">
                  <c:v>6951</c:v>
                </c:pt>
                <c:pt idx="6951">
                  <c:v>6952</c:v>
                </c:pt>
                <c:pt idx="6952">
                  <c:v>6953</c:v>
                </c:pt>
                <c:pt idx="6953">
                  <c:v>6954</c:v>
                </c:pt>
                <c:pt idx="6954">
                  <c:v>6955</c:v>
                </c:pt>
                <c:pt idx="6955">
                  <c:v>6956</c:v>
                </c:pt>
                <c:pt idx="6956">
                  <c:v>6957</c:v>
                </c:pt>
                <c:pt idx="6957">
                  <c:v>6958</c:v>
                </c:pt>
                <c:pt idx="6958">
                  <c:v>6959</c:v>
                </c:pt>
                <c:pt idx="6959">
                  <c:v>6960</c:v>
                </c:pt>
                <c:pt idx="6960">
                  <c:v>6961</c:v>
                </c:pt>
                <c:pt idx="6961">
                  <c:v>6962</c:v>
                </c:pt>
                <c:pt idx="6962">
                  <c:v>6963</c:v>
                </c:pt>
                <c:pt idx="6963">
                  <c:v>6964</c:v>
                </c:pt>
                <c:pt idx="6964">
                  <c:v>6965</c:v>
                </c:pt>
                <c:pt idx="6965">
                  <c:v>6966</c:v>
                </c:pt>
                <c:pt idx="6966">
                  <c:v>6967</c:v>
                </c:pt>
                <c:pt idx="6967">
                  <c:v>6968</c:v>
                </c:pt>
                <c:pt idx="6968">
                  <c:v>6969</c:v>
                </c:pt>
                <c:pt idx="6969">
                  <c:v>6970</c:v>
                </c:pt>
                <c:pt idx="6970">
                  <c:v>6971</c:v>
                </c:pt>
                <c:pt idx="6971">
                  <c:v>6972</c:v>
                </c:pt>
                <c:pt idx="6972">
                  <c:v>6973</c:v>
                </c:pt>
                <c:pt idx="6973">
                  <c:v>6974</c:v>
                </c:pt>
                <c:pt idx="6974">
                  <c:v>6975</c:v>
                </c:pt>
                <c:pt idx="6975">
                  <c:v>6976</c:v>
                </c:pt>
                <c:pt idx="6976">
                  <c:v>6977</c:v>
                </c:pt>
                <c:pt idx="6977">
                  <c:v>6978</c:v>
                </c:pt>
                <c:pt idx="6978">
                  <c:v>6979</c:v>
                </c:pt>
                <c:pt idx="6979">
                  <c:v>6980</c:v>
                </c:pt>
                <c:pt idx="6980">
                  <c:v>6981</c:v>
                </c:pt>
                <c:pt idx="6981">
                  <c:v>6982</c:v>
                </c:pt>
                <c:pt idx="6982">
                  <c:v>6983</c:v>
                </c:pt>
                <c:pt idx="6983">
                  <c:v>6984</c:v>
                </c:pt>
                <c:pt idx="6984">
                  <c:v>6985</c:v>
                </c:pt>
                <c:pt idx="6985">
                  <c:v>6986</c:v>
                </c:pt>
                <c:pt idx="6986">
                  <c:v>6987</c:v>
                </c:pt>
                <c:pt idx="6987">
                  <c:v>6988</c:v>
                </c:pt>
                <c:pt idx="6988">
                  <c:v>6989</c:v>
                </c:pt>
                <c:pt idx="6989">
                  <c:v>6990</c:v>
                </c:pt>
                <c:pt idx="6990">
                  <c:v>6991</c:v>
                </c:pt>
                <c:pt idx="6991">
                  <c:v>6992</c:v>
                </c:pt>
                <c:pt idx="6992">
                  <c:v>6993</c:v>
                </c:pt>
                <c:pt idx="6993">
                  <c:v>6994</c:v>
                </c:pt>
                <c:pt idx="6994">
                  <c:v>6995</c:v>
                </c:pt>
                <c:pt idx="6995">
                  <c:v>6996</c:v>
                </c:pt>
                <c:pt idx="6996">
                  <c:v>6997</c:v>
                </c:pt>
                <c:pt idx="6997">
                  <c:v>6998</c:v>
                </c:pt>
                <c:pt idx="6998">
                  <c:v>6999</c:v>
                </c:pt>
                <c:pt idx="6999">
                  <c:v>7000</c:v>
                </c:pt>
                <c:pt idx="7000">
                  <c:v>7001</c:v>
                </c:pt>
                <c:pt idx="7001">
                  <c:v>7002</c:v>
                </c:pt>
                <c:pt idx="7002">
                  <c:v>7003</c:v>
                </c:pt>
                <c:pt idx="7003">
                  <c:v>7004</c:v>
                </c:pt>
                <c:pt idx="7004">
                  <c:v>7005</c:v>
                </c:pt>
                <c:pt idx="7005">
                  <c:v>7006</c:v>
                </c:pt>
                <c:pt idx="7006">
                  <c:v>7007</c:v>
                </c:pt>
                <c:pt idx="7007">
                  <c:v>7008</c:v>
                </c:pt>
                <c:pt idx="7008">
                  <c:v>7009</c:v>
                </c:pt>
                <c:pt idx="7009">
                  <c:v>7010</c:v>
                </c:pt>
                <c:pt idx="7010">
                  <c:v>7011</c:v>
                </c:pt>
                <c:pt idx="7011">
                  <c:v>7012</c:v>
                </c:pt>
                <c:pt idx="7012">
                  <c:v>7013</c:v>
                </c:pt>
                <c:pt idx="7013">
                  <c:v>7014</c:v>
                </c:pt>
                <c:pt idx="7014">
                  <c:v>7015</c:v>
                </c:pt>
                <c:pt idx="7015">
                  <c:v>7016</c:v>
                </c:pt>
                <c:pt idx="7016">
                  <c:v>7017</c:v>
                </c:pt>
                <c:pt idx="7017">
                  <c:v>7018</c:v>
                </c:pt>
                <c:pt idx="7018">
                  <c:v>7019</c:v>
                </c:pt>
                <c:pt idx="7019">
                  <c:v>7020</c:v>
                </c:pt>
                <c:pt idx="7020">
                  <c:v>7021</c:v>
                </c:pt>
                <c:pt idx="7021">
                  <c:v>7022</c:v>
                </c:pt>
                <c:pt idx="7022">
                  <c:v>7023</c:v>
                </c:pt>
                <c:pt idx="7023">
                  <c:v>7024</c:v>
                </c:pt>
                <c:pt idx="7024">
                  <c:v>7025</c:v>
                </c:pt>
                <c:pt idx="7025">
                  <c:v>7026</c:v>
                </c:pt>
                <c:pt idx="7026">
                  <c:v>7027</c:v>
                </c:pt>
                <c:pt idx="7027">
                  <c:v>7028</c:v>
                </c:pt>
                <c:pt idx="7028">
                  <c:v>7029</c:v>
                </c:pt>
                <c:pt idx="7029">
                  <c:v>7030</c:v>
                </c:pt>
                <c:pt idx="7030">
                  <c:v>7031</c:v>
                </c:pt>
                <c:pt idx="7031">
                  <c:v>7032</c:v>
                </c:pt>
                <c:pt idx="7032">
                  <c:v>7033</c:v>
                </c:pt>
                <c:pt idx="7033">
                  <c:v>7034</c:v>
                </c:pt>
                <c:pt idx="7034">
                  <c:v>7035</c:v>
                </c:pt>
                <c:pt idx="7035">
                  <c:v>7036</c:v>
                </c:pt>
                <c:pt idx="7036">
                  <c:v>7037</c:v>
                </c:pt>
                <c:pt idx="7037">
                  <c:v>7038</c:v>
                </c:pt>
                <c:pt idx="7038">
                  <c:v>7039</c:v>
                </c:pt>
                <c:pt idx="7039">
                  <c:v>7040</c:v>
                </c:pt>
                <c:pt idx="7040">
                  <c:v>7041</c:v>
                </c:pt>
                <c:pt idx="7041">
                  <c:v>7042</c:v>
                </c:pt>
                <c:pt idx="7042">
                  <c:v>7043</c:v>
                </c:pt>
                <c:pt idx="7043">
                  <c:v>7044</c:v>
                </c:pt>
                <c:pt idx="7044">
                  <c:v>7045</c:v>
                </c:pt>
                <c:pt idx="7045">
                  <c:v>7046</c:v>
                </c:pt>
                <c:pt idx="7046">
                  <c:v>7047</c:v>
                </c:pt>
                <c:pt idx="7047">
                  <c:v>7048</c:v>
                </c:pt>
                <c:pt idx="7048">
                  <c:v>7049</c:v>
                </c:pt>
                <c:pt idx="7049">
                  <c:v>7050</c:v>
                </c:pt>
                <c:pt idx="7050">
                  <c:v>7051</c:v>
                </c:pt>
                <c:pt idx="7051">
                  <c:v>7052</c:v>
                </c:pt>
                <c:pt idx="7052">
                  <c:v>7053</c:v>
                </c:pt>
                <c:pt idx="7053">
                  <c:v>7054</c:v>
                </c:pt>
                <c:pt idx="7054">
                  <c:v>7055</c:v>
                </c:pt>
                <c:pt idx="7055">
                  <c:v>7056</c:v>
                </c:pt>
                <c:pt idx="7056">
                  <c:v>7057</c:v>
                </c:pt>
                <c:pt idx="7057">
                  <c:v>7058</c:v>
                </c:pt>
                <c:pt idx="7058">
                  <c:v>7059</c:v>
                </c:pt>
                <c:pt idx="7059">
                  <c:v>7060</c:v>
                </c:pt>
                <c:pt idx="7060">
                  <c:v>7061</c:v>
                </c:pt>
                <c:pt idx="7061">
                  <c:v>7062</c:v>
                </c:pt>
                <c:pt idx="7062">
                  <c:v>7063</c:v>
                </c:pt>
                <c:pt idx="7063">
                  <c:v>7064</c:v>
                </c:pt>
                <c:pt idx="7064">
                  <c:v>7065</c:v>
                </c:pt>
                <c:pt idx="7065">
                  <c:v>7066</c:v>
                </c:pt>
                <c:pt idx="7066">
                  <c:v>7067</c:v>
                </c:pt>
                <c:pt idx="7067">
                  <c:v>7068</c:v>
                </c:pt>
                <c:pt idx="7068">
                  <c:v>7069</c:v>
                </c:pt>
                <c:pt idx="7069">
                  <c:v>7070</c:v>
                </c:pt>
                <c:pt idx="7070">
                  <c:v>7071</c:v>
                </c:pt>
                <c:pt idx="7071">
                  <c:v>7072</c:v>
                </c:pt>
                <c:pt idx="7072">
                  <c:v>7073</c:v>
                </c:pt>
                <c:pt idx="7073">
                  <c:v>7074</c:v>
                </c:pt>
                <c:pt idx="7074">
                  <c:v>7075</c:v>
                </c:pt>
                <c:pt idx="7075">
                  <c:v>7076</c:v>
                </c:pt>
                <c:pt idx="7076">
                  <c:v>7077</c:v>
                </c:pt>
                <c:pt idx="7077">
                  <c:v>7078</c:v>
                </c:pt>
                <c:pt idx="7078">
                  <c:v>7079</c:v>
                </c:pt>
                <c:pt idx="7079">
                  <c:v>7080</c:v>
                </c:pt>
                <c:pt idx="7080">
                  <c:v>7081</c:v>
                </c:pt>
                <c:pt idx="7081">
                  <c:v>7082</c:v>
                </c:pt>
                <c:pt idx="7082">
                  <c:v>7083</c:v>
                </c:pt>
                <c:pt idx="7083">
                  <c:v>7084</c:v>
                </c:pt>
                <c:pt idx="7084">
                  <c:v>7085</c:v>
                </c:pt>
                <c:pt idx="7085">
                  <c:v>7086</c:v>
                </c:pt>
                <c:pt idx="7086">
                  <c:v>7087</c:v>
                </c:pt>
                <c:pt idx="7087">
                  <c:v>7088</c:v>
                </c:pt>
                <c:pt idx="7088">
                  <c:v>7089</c:v>
                </c:pt>
                <c:pt idx="7089">
                  <c:v>7090</c:v>
                </c:pt>
                <c:pt idx="7090">
                  <c:v>7091</c:v>
                </c:pt>
                <c:pt idx="7091">
                  <c:v>7092</c:v>
                </c:pt>
                <c:pt idx="7092">
                  <c:v>7093</c:v>
                </c:pt>
                <c:pt idx="7093">
                  <c:v>7094</c:v>
                </c:pt>
                <c:pt idx="7094">
                  <c:v>7095</c:v>
                </c:pt>
                <c:pt idx="7095">
                  <c:v>7096</c:v>
                </c:pt>
                <c:pt idx="7096">
                  <c:v>7097</c:v>
                </c:pt>
                <c:pt idx="7097">
                  <c:v>7098</c:v>
                </c:pt>
                <c:pt idx="7098">
                  <c:v>7099</c:v>
                </c:pt>
                <c:pt idx="7099">
                  <c:v>7100</c:v>
                </c:pt>
                <c:pt idx="7100">
                  <c:v>7101</c:v>
                </c:pt>
                <c:pt idx="7101">
                  <c:v>7102</c:v>
                </c:pt>
                <c:pt idx="7102">
                  <c:v>7103</c:v>
                </c:pt>
                <c:pt idx="7103">
                  <c:v>7104</c:v>
                </c:pt>
                <c:pt idx="7104">
                  <c:v>7105</c:v>
                </c:pt>
                <c:pt idx="7105">
                  <c:v>7106</c:v>
                </c:pt>
                <c:pt idx="7106">
                  <c:v>7107</c:v>
                </c:pt>
                <c:pt idx="7107">
                  <c:v>7108</c:v>
                </c:pt>
                <c:pt idx="7108">
                  <c:v>7109</c:v>
                </c:pt>
                <c:pt idx="7109">
                  <c:v>7110</c:v>
                </c:pt>
                <c:pt idx="7110">
                  <c:v>7111</c:v>
                </c:pt>
                <c:pt idx="7111">
                  <c:v>7112</c:v>
                </c:pt>
                <c:pt idx="7112">
                  <c:v>7113</c:v>
                </c:pt>
                <c:pt idx="7113">
                  <c:v>7114</c:v>
                </c:pt>
                <c:pt idx="7114">
                  <c:v>7115</c:v>
                </c:pt>
                <c:pt idx="7115">
                  <c:v>7116</c:v>
                </c:pt>
                <c:pt idx="7116">
                  <c:v>7117</c:v>
                </c:pt>
                <c:pt idx="7117">
                  <c:v>7118</c:v>
                </c:pt>
                <c:pt idx="7118">
                  <c:v>7119</c:v>
                </c:pt>
                <c:pt idx="7119">
                  <c:v>7120</c:v>
                </c:pt>
                <c:pt idx="7120">
                  <c:v>7121</c:v>
                </c:pt>
                <c:pt idx="7121">
                  <c:v>7122</c:v>
                </c:pt>
                <c:pt idx="7122">
                  <c:v>7123</c:v>
                </c:pt>
                <c:pt idx="7123">
                  <c:v>7124</c:v>
                </c:pt>
                <c:pt idx="7124">
                  <c:v>7125</c:v>
                </c:pt>
                <c:pt idx="7125">
                  <c:v>7126</c:v>
                </c:pt>
                <c:pt idx="7126">
                  <c:v>7127</c:v>
                </c:pt>
                <c:pt idx="7127">
                  <c:v>7128</c:v>
                </c:pt>
                <c:pt idx="7128">
                  <c:v>7129</c:v>
                </c:pt>
                <c:pt idx="7129">
                  <c:v>7130</c:v>
                </c:pt>
                <c:pt idx="7130">
                  <c:v>7131</c:v>
                </c:pt>
                <c:pt idx="7131">
                  <c:v>7132</c:v>
                </c:pt>
                <c:pt idx="7132">
                  <c:v>7133</c:v>
                </c:pt>
                <c:pt idx="7133">
                  <c:v>7134</c:v>
                </c:pt>
                <c:pt idx="7134">
                  <c:v>7135</c:v>
                </c:pt>
                <c:pt idx="7135">
                  <c:v>7136</c:v>
                </c:pt>
                <c:pt idx="7136">
                  <c:v>7137</c:v>
                </c:pt>
                <c:pt idx="7137">
                  <c:v>7138</c:v>
                </c:pt>
                <c:pt idx="7138">
                  <c:v>7139</c:v>
                </c:pt>
                <c:pt idx="7139">
                  <c:v>7140</c:v>
                </c:pt>
                <c:pt idx="7140">
                  <c:v>7141</c:v>
                </c:pt>
                <c:pt idx="7141">
                  <c:v>7142</c:v>
                </c:pt>
                <c:pt idx="7142">
                  <c:v>7143</c:v>
                </c:pt>
                <c:pt idx="7143">
                  <c:v>7144</c:v>
                </c:pt>
                <c:pt idx="7144">
                  <c:v>7145</c:v>
                </c:pt>
                <c:pt idx="7145">
                  <c:v>7146</c:v>
                </c:pt>
                <c:pt idx="7146">
                  <c:v>7147</c:v>
                </c:pt>
                <c:pt idx="7147">
                  <c:v>7148</c:v>
                </c:pt>
                <c:pt idx="7148">
                  <c:v>7149</c:v>
                </c:pt>
                <c:pt idx="7149">
                  <c:v>7150</c:v>
                </c:pt>
                <c:pt idx="7150">
                  <c:v>7151</c:v>
                </c:pt>
                <c:pt idx="7151">
                  <c:v>7152</c:v>
                </c:pt>
                <c:pt idx="7152">
                  <c:v>7153</c:v>
                </c:pt>
                <c:pt idx="7153">
                  <c:v>7154</c:v>
                </c:pt>
                <c:pt idx="7154">
                  <c:v>7155</c:v>
                </c:pt>
                <c:pt idx="7155">
                  <c:v>7156</c:v>
                </c:pt>
                <c:pt idx="7156">
                  <c:v>7157</c:v>
                </c:pt>
                <c:pt idx="7157">
                  <c:v>7158</c:v>
                </c:pt>
                <c:pt idx="7158">
                  <c:v>7159</c:v>
                </c:pt>
                <c:pt idx="7159">
                  <c:v>7160</c:v>
                </c:pt>
                <c:pt idx="7160">
                  <c:v>7161</c:v>
                </c:pt>
                <c:pt idx="7161">
                  <c:v>7162</c:v>
                </c:pt>
                <c:pt idx="7162">
                  <c:v>7163</c:v>
                </c:pt>
                <c:pt idx="7163">
                  <c:v>7164</c:v>
                </c:pt>
                <c:pt idx="7164">
                  <c:v>7165</c:v>
                </c:pt>
                <c:pt idx="7165">
                  <c:v>7166</c:v>
                </c:pt>
                <c:pt idx="7166">
                  <c:v>7167</c:v>
                </c:pt>
                <c:pt idx="7167">
                  <c:v>7168</c:v>
                </c:pt>
                <c:pt idx="7168">
                  <c:v>7169</c:v>
                </c:pt>
                <c:pt idx="7169">
                  <c:v>7170</c:v>
                </c:pt>
                <c:pt idx="7170">
                  <c:v>7171</c:v>
                </c:pt>
                <c:pt idx="7171">
                  <c:v>7172</c:v>
                </c:pt>
                <c:pt idx="7172">
                  <c:v>7173</c:v>
                </c:pt>
                <c:pt idx="7173">
                  <c:v>7174</c:v>
                </c:pt>
                <c:pt idx="7174">
                  <c:v>7175</c:v>
                </c:pt>
                <c:pt idx="7175">
                  <c:v>7176</c:v>
                </c:pt>
                <c:pt idx="7176">
                  <c:v>7177</c:v>
                </c:pt>
                <c:pt idx="7177">
                  <c:v>7178</c:v>
                </c:pt>
                <c:pt idx="7178">
                  <c:v>7179</c:v>
                </c:pt>
                <c:pt idx="7179">
                  <c:v>7180</c:v>
                </c:pt>
                <c:pt idx="7180">
                  <c:v>7181</c:v>
                </c:pt>
                <c:pt idx="7181">
                  <c:v>7182</c:v>
                </c:pt>
                <c:pt idx="7182">
                  <c:v>7183</c:v>
                </c:pt>
                <c:pt idx="7183">
                  <c:v>7184</c:v>
                </c:pt>
                <c:pt idx="7184">
                  <c:v>7185</c:v>
                </c:pt>
                <c:pt idx="7185">
                  <c:v>7186</c:v>
                </c:pt>
                <c:pt idx="7186">
                  <c:v>7187</c:v>
                </c:pt>
                <c:pt idx="7187">
                  <c:v>7188</c:v>
                </c:pt>
                <c:pt idx="7188">
                  <c:v>7189</c:v>
                </c:pt>
                <c:pt idx="7189">
                  <c:v>7190</c:v>
                </c:pt>
                <c:pt idx="7190">
                  <c:v>7191</c:v>
                </c:pt>
                <c:pt idx="7191">
                  <c:v>7192</c:v>
                </c:pt>
                <c:pt idx="7192">
                  <c:v>7193</c:v>
                </c:pt>
                <c:pt idx="7193">
                  <c:v>7194</c:v>
                </c:pt>
                <c:pt idx="7194">
                  <c:v>7195</c:v>
                </c:pt>
                <c:pt idx="7195">
                  <c:v>7196</c:v>
                </c:pt>
                <c:pt idx="7196">
                  <c:v>7197</c:v>
                </c:pt>
                <c:pt idx="7197">
                  <c:v>7198</c:v>
                </c:pt>
                <c:pt idx="7198">
                  <c:v>7199</c:v>
                </c:pt>
                <c:pt idx="7199">
                  <c:v>7200</c:v>
                </c:pt>
                <c:pt idx="7200">
                  <c:v>7201</c:v>
                </c:pt>
                <c:pt idx="7201">
                  <c:v>7202</c:v>
                </c:pt>
                <c:pt idx="7202">
                  <c:v>7203</c:v>
                </c:pt>
                <c:pt idx="7203">
                  <c:v>7204</c:v>
                </c:pt>
                <c:pt idx="7204">
                  <c:v>7205</c:v>
                </c:pt>
                <c:pt idx="7205">
                  <c:v>7206</c:v>
                </c:pt>
                <c:pt idx="7206">
                  <c:v>7207</c:v>
                </c:pt>
                <c:pt idx="7207">
                  <c:v>7208</c:v>
                </c:pt>
                <c:pt idx="7208">
                  <c:v>7209</c:v>
                </c:pt>
                <c:pt idx="7209">
                  <c:v>7210</c:v>
                </c:pt>
                <c:pt idx="7210">
                  <c:v>7211</c:v>
                </c:pt>
                <c:pt idx="7211">
                  <c:v>7212</c:v>
                </c:pt>
                <c:pt idx="7212">
                  <c:v>7213</c:v>
                </c:pt>
                <c:pt idx="7213">
                  <c:v>7214</c:v>
                </c:pt>
                <c:pt idx="7214">
                  <c:v>7215</c:v>
                </c:pt>
                <c:pt idx="7215">
                  <c:v>7216</c:v>
                </c:pt>
                <c:pt idx="7216">
                  <c:v>7217</c:v>
                </c:pt>
                <c:pt idx="7217">
                  <c:v>7218</c:v>
                </c:pt>
                <c:pt idx="7218">
                  <c:v>7219</c:v>
                </c:pt>
                <c:pt idx="7219">
                  <c:v>7220</c:v>
                </c:pt>
                <c:pt idx="7220">
                  <c:v>7221</c:v>
                </c:pt>
                <c:pt idx="7221">
                  <c:v>7222</c:v>
                </c:pt>
                <c:pt idx="7222">
                  <c:v>7223</c:v>
                </c:pt>
                <c:pt idx="7223">
                  <c:v>7224</c:v>
                </c:pt>
                <c:pt idx="7224">
                  <c:v>7225</c:v>
                </c:pt>
                <c:pt idx="7225">
                  <c:v>7226</c:v>
                </c:pt>
                <c:pt idx="7226">
                  <c:v>7227</c:v>
                </c:pt>
                <c:pt idx="7227">
                  <c:v>7228</c:v>
                </c:pt>
                <c:pt idx="7228">
                  <c:v>7229</c:v>
                </c:pt>
                <c:pt idx="7229">
                  <c:v>7230</c:v>
                </c:pt>
                <c:pt idx="7230">
                  <c:v>7231</c:v>
                </c:pt>
                <c:pt idx="7231">
                  <c:v>7232</c:v>
                </c:pt>
                <c:pt idx="7232">
                  <c:v>7233</c:v>
                </c:pt>
                <c:pt idx="7233">
                  <c:v>7234</c:v>
                </c:pt>
                <c:pt idx="7234">
                  <c:v>7235</c:v>
                </c:pt>
                <c:pt idx="7235">
                  <c:v>7236</c:v>
                </c:pt>
                <c:pt idx="7236">
                  <c:v>7237</c:v>
                </c:pt>
                <c:pt idx="7237">
                  <c:v>7238</c:v>
                </c:pt>
                <c:pt idx="7238">
                  <c:v>7239</c:v>
                </c:pt>
                <c:pt idx="7239">
                  <c:v>7240</c:v>
                </c:pt>
                <c:pt idx="7240">
                  <c:v>7241</c:v>
                </c:pt>
                <c:pt idx="7241">
                  <c:v>7242</c:v>
                </c:pt>
                <c:pt idx="7242">
                  <c:v>7243</c:v>
                </c:pt>
                <c:pt idx="7243">
                  <c:v>7244</c:v>
                </c:pt>
                <c:pt idx="7244">
                  <c:v>7245</c:v>
                </c:pt>
                <c:pt idx="7245">
                  <c:v>7246</c:v>
                </c:pt>
                <c:pt idx="7246">
                  <c:v>7247</c:v>
                </c:pt>
                <c:pt idx="7247">
                  <c:v>7248</c:v>
                </c:pt>
                <c:pt idx="7248">
                  <c:v>7249</c:v>
                </c:pt>
                <c:pt idx="7249">
                  <c:v>7250</c:v>
                </c:pt>
                <c:pt idx="7250">
                  <c:v>7251</c:v>
                </c:pt>
                <c:pt idx="7251">
                  <c:v>7252</c:v>
                </c:pt>
                <c:pt idx="7252">
                  <c:v>7253</c:v>
                </c:pt>
                <c:pt idx="7253">
                  <c:v>7254</c:v>
                </c:pt>
                <c:pt idx="7254">
                  <c:v>7255</c:v>
                </c:pt>
                <c:pt idx="7255">
                  <c:v>7256</c:v>
                </c:pt>
                <c:pt idx="7256">
                  <c:v>7257</c:v>
                </c:pt>
                <c:pt idx="7257">
                  <c:v>7258</c:v>
                </c:pt>
                <c:pt idx="7258">
                  <c:v>7259</c:v>
                </c:pt>
                <c:pt idx="7259">
                  <c:v>7260</c:v>
                </c:pt>
                <c:pt idx="7260">
                  <c:v>7261</c:v>
                </c:pt>
                <c:pt idx="7261">
                  <c:v>7262</c:v>
                </c:pt>
                <c:pt idx="7262">
                  <c:v>7263</c:v>
                </c:pt>
                <c:pt idx="7263">
                  <c:v>7264</c:v>
                </c:pt>
                <c:pt idx="7264">
                  <c:v>7265</c:v>
                </c:pt>
                <c:pt idx="7265">
                  <c:v>7266</c:v>
                </c:pt>
                <c:pt idx="7266">
                  <c:v>7267</c:v>
                </c:pt>
                <c:pt idx="7267">
                  <c:v>7268</c:v>
                </c:pt>
                <c:pt idx="7268">
                  <c:v>7269</c:v>
                </c:pt>
                <c:pt idx="7269">
                  <c:v>7270</c:v>
                </c:pt>
                <c:pt idx="7270">
                  <c:v>7271</c:v>
                </c:pt>
                <c:pt idx="7271">
                  <c:v>7272</c:v>
                </c:pt>
                <c:pt idx="7272">
                  <c:v>7273</c:v>
                </c:pt>
                <c:pt idx="7273">
                  <c:v>7274</c:v>
                </c:pt>
                <c:pt idx="7274">
                  <c:v>7275</c:v>
                </c:pt>
                <c:pt idx="7275">
                  <c:v>7276</c:v>
                </c:pt>
                <c:pt idx="7276">
                  <c:v>7277</c:v>
                </c:pt>
                <c:pt idx="7277">
                  <c:v>7278</c:v>
                </c:pt>
                <c:pt idx="7278">
                  <c:v>7279</c:v>
                </c:pt>
                <c:pt idx="7279">
                  <c:v>7280</c:v>
                </c:pt>
                <c:pt idx="7280">
                  <c:v>7281</c:v>
                </c:pt>
                <c:pt idx="7281">
                  <c:v>7282</c:v>
                </c:pt>
                <c:pt idx="7282">
                  <c:v>7283</c:v>
                </c:pt>
                <c:pt idx="7283">
                  <c:v>7284</c:v>
                </c:pt>
                <c:pt idx="7284">
                  <c:v>7285</c:v>
                </c:pt>
                <c:pt idx="7285">
                  <c:v>7286</c:v>
                </c:pt>
                <c:pt idx="7286">
                  <c:v>7287</c:v>
                </c:pt>
                <c:pt idx="7287">
                  <c:v>7288</c:v>
                </c:pt>
                <c:pt idx="7288">
                  <c:v>7289</c:v>
                </c:pt>
                <c:pt idx="7289">
                  <c:v>7290</c:v>
                </c:pt>
                <c:pt idx="7290">
                  <c:v>7291</c:v>
                </c:pt>
                <c:pt idx="7291">
                  <c:v>7292</c:v>
                </c:pt>
                <c:pt idx="7292">
                  <c:v>7293</c:v>
                </c:pt>
                <c:pt idx="7293">
                  <c:v>7294</c:v>
                </c:pt>
                <c:pt idx="7294">
                  <c:v>7295</c:v>
                </c:pt>
                <c:pt idx="7295">
                  <c:v>7296</c:v>
                </c:pt>
                <c:pt idx="7296">
                  <c:v>7297</c:v>
                </c:pt>
                <c:pt idx="7297">
                  <c:v>7298</c:v>
                </c:pt>
                <c:pt idx="7298">
                  <c:v>7299</c:v>
                </c:pt>
                <c:pt idx="7299">
                  <c:v>7300</c:v>
                </c:pt>
                <c:pt idx="7300">
                  <c:v>7301</c:v>
                </c:pt>
                <c:pt idx="7301">
                  <c:v>7302</c:v>
                </c:pt>
                <c:pt idx="7302">
                  <c:v>7303</c:v>
                </c:pt>
                <c:pt idx="7303">
                  <c:v>7304</c:v>
                </c:pt>
                <c:pt idx="7304">
                  <c:v>7305</c:v>
                </c:pt>
                <c:pt idx="7305">
                  <c:v>7306</c:v>
                </c:pt>
                <c:pt idx="7306">
                  <c:v>7307</c:v>
                </c:pt>
                <c:pt idx="7307">
                  <c:v>7308</c:v>
                </c:pt>
                <c:pt idx="7308">
                  <c:v>7309</c:v>
                </c:pt>
                <c:pt idx="7309">
                  <c:v>7310</c:v>
                </c:pt>
                <c:pt idx="7310">
                  <c:v>7311</c:v>
                </c:pt>
                <c:pt idx="7311">
                  <c:v>7312</c:v>
                </c:pt>
                <c:pt idx="7312">
                  <c:v>7313</c:v>
                </c:pt>
                <c:pt idx="7313">
                  <c:v>7314</c:v>
                </c:pt>
                <c:pt idx="7314">
                  <c:v>7315</c:v>
                </c:pt>
                <c:pt idx="7315">
                  <c:v>7316</c:v>
                </c:pt>
                <c:pt idx="7316">
                  <c:v>7317</c:v>
                </c:pt>
                <c:pt idx="7317">
                  <c:v>7318</c:v>
                </c:pt>
                <c:pt idx="7318">
                  <c:v>7319</c:v>
                </c:pt>
                <c:pt idx="7319">
                  <c:v>7320</c:v>
                </c:pt>
                <c:pt idx="7320">
                  <c:v>7321</c:v>
                </c:pt>
                <c:pt idx="7321">
                  <c:v>7322</c:v>
                </c:pt>
                <c:pt idx="7322">
                  <c:v>7323</c:v>
                </c:pt>
                <c:pt idx="7323">
                  <c:v>7324</c:v>
                </c:pt>
                <c:pt idx="7324">
                  <c:v>7325</c:v>
                </c:pt>
                <c:pt idx="7325">
                  <c:v>7326</c:v>
                </c:pt>
                <c:pt idx="7326">
                  <c:v>7327</c:v>
                </c:pt>
                <c:pt idx="7327">
                  <c:v>7328</c:v>
                </c:pt>
                <c:pt idx="7328">
                  <c:v>7329</c:v>
                </c:pt>
                <c:pt idx="7329">
                  <c:v>7330</c:v>
                </c:pt>
                <c:pt idx="7330">
                  <c:v>7331</c:v>
                </c:pt>
                <c:pt idx="7331">
                  <c:v>7332</c:v>
                </c:pt>
                <c:pt idx="7332">
                  <c:v>7333</c:v>
                </c:pt>
                <c:pt idx="7333">
                  <c:v>7334</c:v>
                </c:pt>
                <c:pt idx="7334">
                  <c:v>7335</c:v>
                </c:pt>
                <c:pt idx="7335">
                  <c:v>7336</c:v>
                </c:pt>
                <c:pt idx="7336">
                  <c:v>7337</c:v>
                </c:pt>
                <c:pt idx="7337">
                  <c:v>7338</c:v>
                </c:pt>
                <c:pt idx="7338">
                  <c:v>7339</c:v>
                </c:pt>
                <c:pt idx="7339">
                  <c:v>7340</c:v>
                </c:pt>
                <c:pt idx="7340">
                  <c:v>7341</c:v>
                </c:pt>
                <c:pt idx="7341">
                  <c:v>7342</c:v>
                </c:pt>
                <c:pt idx="7342">
                  <c:v>7343</c:v>
                </c:pt>
                <c:pt idx="7343">
                  <c:v>7344</c:v>
                </c:pt>
                <c:pt idx="7344">
                  <c:v>7345</c:v>
                </c:pt>
                <c:pt idx="7345">
                  <c:v>7346</c:v>
                </c:pt>
                <c:pt idx="7346">
                  <c:v>7347</c:v>
                </c:pt>
                <c:pt idx="7347">
                  <c:v>7348</c:v>
                </c:pt>
                <c:pt idx="7348">
                  <c:v>7349</c:v>
                </c:pt>
                <c:pt idx="7349">
                  <c:v>7350</c:v>
                </c:pt>
                <c:pt idx="7350">
                  <c:v>7351</c:v>
                </c:pt>
                <c:pt idx="7351">
                  <c:v>7352</c:v>
                </c:pt>
                <c:pt idx="7352">
                  <c:v>7353</c:v>
                </c:pt>
                <c:pt idx="7353">
                  <c:v>7354</c:v>
                </c:pt>
                <c:pt idx="7354">
                  <c:v>7355</c:v>
                </c:pt>
                <c:pt idx="7355">
                  <c:v>7356</c:v>
                </c:pt>
                <c:pt idx="7356">
                  <c:v>7357</c:v>
                </c:pt>
                <c:pt idx="7357">
                  <c:v>7358</c:v>
                </c:pt>
                <c:pt idx="7358">
                  <c:v>7359</c:v>
                </c:pt>
                <c:pt idx="7359">
                  <c:v>7360</c:v>
                </c:pt>
                <c:pt idx="7360">
                  <c:v>7361</c:v>
                </c:pt>
                <c:pt idx="7361">
                  <c:v>7362</c:v>
                </c:pt>
                <c:pt idx="7362">
                  <c:v>7363</c:v>
                </c:pt>
                <c:pt idx="7363">
                  <c:v>7364</c:v>
                </c:pt>
                <c:pt idx="7364">
                  <c:v>7365</c:v>
                </c:pt>
                <c:pt idx="7365">
                  <c:v>7366</c:v>
                </c:pt>
                <c:pt idx="7366">
                  <c:v>7367</c:v>
                </c:pt>
                <c:pt idx="7367">
                  <c:v>7368</c:v>
                </c:pt>
                <c:pt idx="7368">
                  <c:v>7369</c:v>
                </c:pt>
                <c:pt idx="7369">
                  <c:v>7370</c:v>
                </c:pt>
                <c:pt idx="7370">
                  <c:v>7371</c:v>
                </c:pt>
                <c:pt idx="7371">
                  <c:v>7372</c:v>
                </c:pt>
                <c:pt idx="7372">
                  <c:v>7373</c:v>
                </c:pt>
                <c:pt idx="7373">
                  <c:v>7374</c:v>
                </c:pt>
                <c:pt idx="7374">
                  <c:v>7375</c:v>
                </c:pt>
                <c:pt idx="7375">
                  <c:v>7376</c:v>
                </c:pt>
                <c:pt idx="7376">
                  <c:v>7377</c:v>
                </c:pt>
                <c:pt idx="7377">
                  <c:v>7378</c:v>
                </c:pt>
                <c:pt idx="7378">
                  <c:v>7379</c:v>
                </c:pt>
                <c:pt idx="7379">
                  <c:v>7380</c:v>
                </c:pt>
                <c:pt idx="7380">
                  <c:v>7381</c:v>
                </c:pt>
                <c:pt idx="7381">
                  <c:v>7382</c:v>
                </c:pt>
                <c:pt idx="7382">
                  <c:v>7383</c:v>
                </c:pt>
                <c:pt idx="7383">
                  <c:v>7384</c:v>
                </c:pt>
                <c:pt idx="7384">
                  <c:v>7385</c:v>
                </c:pt>
                <c:pt idx="7385">
                  <c:v>7386</c:v>
                </c:pt>
                <c:pt idx="7386">
                  <c:v>7387</c:v>
                </c:pt>
                <c:pt idx="7387">
                  <c:v>7388</c:v>
                </c:pt>
                <c:pt idx="7388">
                  <c:v>7389</c:v>
                </c:pt>
                <c:pt idx="7389">
                  <c:v>7390</c:v>
                </c:pt>
                <c:pt idx="7390">
                  <c:v>7391</c:v>
                </c:pt>
                <c:pt idx="7391">
                  <c:v>7392</c:v>
                </c:pt>
                <c:pt idx="7392">
                  <c:v>7393</c:v>
                </c:pt>
                <c:pt idx="7393">
                  <c:v>7394</c:v>
                </c:pt>
                <c:pt idx="7394">
                  <c:v>7395</c:v>
                </c:pt>
                <c:pt idx="7395">
                  <c:v>7396</c:v>
                </c:pt>
                <c:pt idx="7396">
                  <c:v>7397</c:v>
                </c:pt>
                <c:pt idx="7397">
                  <c:v>7398</c:v>
                </c:pt>
                <c:pt idx="7398">
                  <c:v>7399</c:v>
                </c:pt>
                <c:pt idx="7399">
                  <c:v>7400</c:v>
                </c:pt>
                <c:pt idx="7400">
                  <c:v>7401</c:v>
                </c:pt>
                <c:pt idx="7401">
                  <c:v>7402</c:v>
                </c:pt>
                <c:pt idx="7402">
                  <c:v>7403</c:v>
                </c:pt>
                <c:pt idx="7403">
                  <c:v>7404</c:v>
                </c:pt>
                <c:pt idx="7404">
                  <c:v>7405</c:v>
                </c:pt>
                <c:pt idx="7405">
                  <c:v>7406</c:v>
                </c:pt>
                <c:pt idx="7406">
                  <c:v>7407</c:v>
                </c:pt>
                <c:pt idx="7407">
                  <c:v>7408</c:v>
                </c:pt>
                <c:pt idx="7408">
                  <c:v>7409</c:v>
                </c:pt>
                <c:pt idx="7409">
                  <c:v>7410</c:v>
                </c:pt>
                <c:pt idx="7410">
                  <c:v>7411</c:v>
                </c:pt>
                <c:pt idx="7411">
                  <c:v>7412</c:v>
                </c:pt>
                <c:pt idx="7412">
                  <c:v>7413</c:v>
                </c:pt>
                <c:pt idx="7413">
                  <c:v>7414</c:v>
                </c:pt>
                <c:pt idx="7414">
                  <c:v>7415</c:v>
                </c:pt>
                <c:pt idx="7415">
                  <c:v>7416</c:v>
                </c:pt>
                <c:pt idx="7416">
                  <c:v>7417</c:v>
                </c:pt>
                <c:pt idx="7417">
                  <c:v>7418</c:v>
                </c:pt>
                <c:pt idx="7418">
                  <c:v>7419</c:v>
                </c:pt>
                <c:pt idx="7419">
                  <c:v>7420</c:v>
                </c:pt>
                <c:pt idx="7420">
                  <c:v>7421</c:v>
                </c:pt>
                <c:pt idx="7421">
                  <c:v>7422</c:v>
                </c:pt>
                <c:pt idx="7422">
                  <c:v>7423</c:v>
                </c:pt>
                <c:pt idx="7423">
                  <c:v>7424</c:v>
                </c:pt>
                <c:pt idx="7424">
                  <c:v>7425</c:v>
                </c:pt>
                <c:pt idx="7425">
                  <c:v>7426</c:v>
                </c:pt>
                <c:pt idx="7426">
                  <c:v>7427</c:v>
                </c:pt>
                <c:pt idx="7427">
                  <c:v>7428</c:v>
                </c:pt>
                <c:pt idx="7428">
                  <c:v>7429</c:v>
                </c:pt>
                <c:pt idx="7429">
                  <c:v>7430</c:v>
                </c:pt>
                <c:pt idx="7430">
                  <c:v>7431</c:v>
                </c:pt>
                <c:pt idx="7431">
                  <c:v>7432</c:v>
                </c:pt>
                <c:pt idx="7432">
                  <c:v>7433</c:v>
                </c:pt>
                <c:pt idx="7433">
                  <c:v>7434</c:v>
                </c:pt>
                <c:pt idx="7434">
                  <c:v>7435</c:v>
                </c:pt>
                <c:pt idx="7435">
                  <c:v>7436</c:v>
                </c:pt>
                <c:pt idx="7436">
                  <c:v>7437</c:v>
                </c:pt>
                <c:pt idx="7437">
                  <c:v>7438</c:v>
                </c:pt>
                <c:pt idx="7438">
                  <c:v>7439</c:v>
                </c:pt>
                <c:pt idx="7439">
                  <c:v>7440</c:v>
                </c:pt>
                <c:pt idx="7440">
                  <c:v>7441</c:v>
                </c:pt>
                <c:pt idx="7441">
                  <c:v>7442</c:v>
                </c:pt>
                <c:pt idx="7442">
                  <c:v>7443</c:v>
                </c:pt>
                <c:pt idx="7443">
                  <c:v>7444</c:v>
                </c:pt>
                <c:pt idx="7444">
                  <c:v>7445</c:v>
                </c:pt>
                <c:pt idx="7445">
                  <c:v>7446</c:v>
                </c:pt>
                <c:pt idx="7446">
                  <c:v>7447</c:v>
                </c:pt>
                <c:pt idx="7447">
                  <c:v>7448</c:v>
                </c:pt>
                <c:pt idx="7448">
                  <c:v>7449</c:v>
                </c:pt>
                <c:pt idx="7449">
                  <c:v>7450</c:v>
                </c:pt>
                <c:pt idx="7450">
                  <c:v>7451</c:v>
                </c:pt>
                <c:pt idx="7451">
                  <c:v>7452</c:v>
                </c:pt>
                <c:pt idx="7452">
                  <c:v>7453</c:v>
                </c:pt>
                <c:pt idx="7453">
                  <c:v>7454</c:v>
                </c:pt>
                <c:pt idx="7454">
                  <c:v>7455</c:v>
                </c:pt>
                <c:pt idx="7455">
                  <c:v>7456</c:v>
                </c:pt>
                <c:pt idx="7456">
                  <c:v>7457</c:v>
                </c:pt>
                <c:pt idx="7457">
                  <c:v>7458</c:v>
                </c:pt>
                <c:pt idx="7458">
                  <c:v>7459</c:v>
                </c:pt>
                <c:pt idx="7459">
                  <c:v>7460</c:v>
                </c:pt>
                <c:pt idx="7460">
                  <c:v>7461</c:v>
                </c:pt>
                <c:pt idx="7461">
                  <c:v>7462</c:v>
                </c:pt>
                <c:pt idx="7462">
                  <c:v>7463</c:v>
                </c:pt>
                <c:pt idx="7463">
                  <c:v>7464</c:v>
                </c:pt>
                <c:pt idx="7464">
                  <c:v>7465</c:v>
                </c:pt>
                <c:pt idx="7465">
                  <c:v>7466</c:v>
                </c:pt>
                <c:pt idx="7466">
                  <c:v>7467</c:v>
                </c:pt>
                <c:pt idx="7467">
                  <c:v>7468</c:v>
                </c:pt>
                <c:pt idx="7468">
                  <c:v>7469</c:v>
                </c:pt>
                <c:pt idx="7469">
                  <c:v>7470</c:v>
                </c:pt>
                <c:pt idx="7470">
                  <c:v>7471</c:v>
                </c:pt>
                <c:pt idx="7471">
                  <c:v>7472</c:v>
                </c:pt>
                <c:pt idx="7472">
                  <c:v>7473</c:v>
                </c:pt>
                <c:pt idx="7473">
                  <c:v>7474</c:v>
                </c:pt>
                <c:pt idx="7474">
                  <c:v>7475</c:v>
                </c:pt>
                <c:pt idx="7475">
                  <c:v>7476</c:v>
                </c:pt>
                <c:pt idx="7476">
                  <c:v>7477</c:v>
                </c:pt>
                <c:pt idx="7477">
                  <c:v>7478</c:v>
                </c:pt>
                <c:pt idx="7478">
                  <c:v>7479</c:v>
                </c:pt>
                <c:pt idx="7479">
                  <c:v>7480</c:v>
                </c:pt>
                <c:pt idx="7480">
                  <c:v>7481</c:v>
                </c:pt>
                <c:pt idx="7481">
                  <c:v>7482</c:v>
                </c:pt>
                <c:pt idx="7482">
                  <c:v>7483</c:v>
                </c:pt>
                <c:pt idx="7483">
                  <c:v>7484</c:v>
                </c:pt>
                <c:pt idx="7484">
                  <c:v>7485</c:v>
                </c:pt>
                <c:pt idx="7485">
                  <c:v>7486</c:v>
                </c:pt>
                <c:pt idx="7486">
                  <c:v>7487</c:v>
                </c:pt>
                <c:pt idx="7487">
                  <c:v>7488</c:v>
                </c:pt>
                <c:pt idx="7488">
                  <c:v>7489</c:v>
                </c:pt>
                <c:pt idx="7489">
                  <c:v>7490</c:v>
                </c:pt>
                <c:pt idx="7490">
                  <c:v>7491</c:v>
                </c:pt>
                <c:pt idx="7491">
                  <c:v>7492</c:v>
                </c:pt>
                <c:pt idx="7492">
                  <c:v>7493</c:v>
                </c:pt>
                <c:pt idx="7493">
                  <c:v>7494</c:v>
                </c:pt>
                <c:pt idx="7494">
                  <c:v>7495</c:v>
                </c:pt>
                <c:pt idx="7495">
                  <c:v>7496</c:v>
                </c:pt>
                <c:pt idx="7496">
                  <c:v>7497</c:v>
                </c:pt>
                <c:pt idx="7497">
                  <c:v>7498</c:v>
                </c:pt>
                <c:pt idx="7498">
                  <c:v>7499</c:v>
                </c:pt>
                <c:pt idx="7499">
                  <c:v>7500</c:v>
                </c:pt>
                <c:pt idx="7500">
                  <c:v>7501</c:v>
                </c:pt>
                <c:pt idx="7501">
                  <c:v>7502</c:v>
                </c:pt>
                <c:pt idx="7502">
                  <c:v>7503</c:v>
                </c:pt>
                <c:pt idx="7503">
                  <c:v>7504</c:v>
                </c:pt>
                <c:pt idx="7504">
                  <c:v>7505</c:v>
                </c:pt>
                <c:pt idx="7505">
                  <c:v>7506</c:v>
                </c:pt>
                <c:pt idx="7506">
                  <c:v>7507</c:v>
                </c:pt>
                <c:pt idx="7507">
                  <c:v>7508</c:v>
                </c:pt>
                <c:pt idx="7508">
                  <c:v>7509</c:v>
                </c:pt>
                <c:pt idx="7509">
                  <c:v>7510</c:v>
                </c:pt>
                <c:pt idx="7510">
                  <c:v>7511</c:v>
                </c:pt>
                <c:pt idx="7511">
                  <c:v>7512</c:v>
                </c:pt>
                <c:pt idx="7512">
                  <c:v>7513</c:v>
                </c:pt>
                <c:pt idx="7513">
                  <c:v>7514</c:v>
                </c:pt>
                <c:pt idx="7514">
                  <c:v>7515</c:v>
                </c:pt>
                <c:pt idx="7515">
                  <c:v>7516</c:v>
                </c:pt>
                <c:pt idx="7516">
                  <c:v>7517</c:v>
                </c:pt>
                <c:pt idx="7517">
                  <c:v>7518</c:v>
                </c:pt>
                <c:pt idx="7518">
                  <c:v>7519</c:v>
                </c:pt>
                <c:pt idx="7519">
                  <c:v>7520</c:v>
                </c:pt>
                <c:pt idx="7520">
                  <c:v>7521</c:v>
                </c:pt>
                <c:pt idx="7521">
                  <c:v>7522</c:v>
                </c:pt>
                <c:pt idx="7522">
                  <c:v>7523</c:v>
                </c:pt>
                <c:pt idx="7523">
                  <c:v>7524</c:v>
                </c:pt>
                <c:pt idx="7524">
                  <c:v>7525</c:v>
                </c:pt>
                <c:pt idx="7525">
                  <c:v>7526</c:v>
                </c:pt>
                <c:pt idx="7526">
                  <c:v>7527</c:v>
                </c:pt>
                <c:pt idx="7527">
                  <c:v>7528</c:v>
                </c:pt>
                <c:pt idx="7528">
                  <c:v>7529</c:v>
                </c:pt>
                <c:pt idx="7529">
                  <c:v>7530</c:v>
                </c:pt>
                <c:pt idx="7530">
                  <c:v>7531</c:v>
                </c:pt>
                <c:pt idx="7531">
                  <c:v>7532</c:v>
                </c:pt>
                <c:pt idx="7532">
                  <c:v>7533</c:v>
                </c:pt>
                <c:pt idx="7533">
                  <c:v>7534</c:v>
                </c:pt>
                <c:pt idx="7534">
                  <c:v>7535</c:v>
                </c:pt>
                <c:pt idx="7535">
                  <c:v>7536</c:v>
                </c:pt>
                <c:pt idx="7536">
                  <c:v>7537</c:v>
                </c:pt>
                <c:pt idx="7537">
                  <c:v>7538</c:v>
                </c:pt>
                <c:pt idx="7538">
                  <c:v>7539</c:v>
                </c:pt>
                <c:pt idx="7539">
                  <c:v>7540</c:v>
                </c:pt>
                <c:pt idx="7540">
                  <c:v>7541</c:v>
                </c:pt>
                <c:pt idx="7541">
                  <c:v>7542</c:v>
                </c:pt>
                <c:pt idx="7542">
                  <c:v>7543</c:v>
                </c:pt>
                <c:pt idx="7543">
                  <c:v>7544</c:v>
                </c:pt>
                <c:pt idx="7544">
                  <c:v>7545</c:v>
                </c:pt>
                <c:pt idx="7545">
                  <c:v>7546</c:v>
                </c:pt>
                <c:pt idx="7546">
                  <c:v>7547</c:v>
                </c:pt>
                <c:pt idx="7547">
                  <c:v>7548</c:v>
                </c:pt>
                <c:pt idx="7548">
                  <c:v>7549</c:v>
                </c:pt>
                <c:pt idx="7549">
                  <c:v>7550</c:v>
                </c:pt>
                <c:pt idx="7550">
                  <c:v>7551</c:v>
                </c:pt>
                <c:pt idx="7551">
                  <c:v>7552</c:v>
                </c:pt>
                <c:pt idx="7552">
                  <c:v>7553</c:v>
                </c:pt>
                <c:pt idx="7553">
                  <c:v>7554</c:v>
                </c:pt>
                <c:pt idx="7554">
                  <c:v>7555</c:v>
                </c:pt>
                <c:pt idx="7555">
                  <c:v>7556</c:v>
                </c:pt>
                <c:pt idx="7556">
                  <c:v>7557</c:v>
                </c:pt>
                <c:pt idx="7557">
                  <c:v>7558</c:v>
                </c:pt>
                <c:pt idx="7558">
                  <c:v>7559</c:v>
                </c:pt>
                <c:pt idx="7559">
                  <c:v>7560</c:v>
                </c:pt>
                <c:pt idx="7560">
                  <c:v>7561</c:v>
                </c:pt>
                <c:pt idx="7561">
                  <c:v>7562</c:v>
                </c:pt>
                <c:pt idx="7562">
                  <c:v>7563</c:v>
                </c:pt>
                <c:pt idx="7563">
                  <c:v>7564</c:v>
                </c:pt>
                <c:pt idx="7564">
                  <c:v>7565</c:v>
                </c:pt>
                <c:pt idx="7565">
                  <c:v>7566</c:v>
                </c:pt>
                <c:pt idx="7566">
                  <c:v>7567</c:v>
                </c:pt>
                <c:pt idx="7567">
                  <c:v>7568</c:v>
                </c:pt>
                <c:pt idx="7568">
                  <c:v>7569</c:v>
                </c:pt>
                <c:pt idx="7569">
                  <c:v>7570</c:v>
                </c:pt>
                <c:pt idx="7570">
                  <c:v>7571</c:v>
                </c:pt>
                <c:pt idx="7571">
                  <c:v>7572</c:v>
                </c:pt>
                <c:pt idx="7572">
                  <c:v>7573</c:v>
                </c:pt>
                <c:pt idx="7573">
                  <c:v>7574</c:v>
                </c:pt>
                <c:pt idx="7574">
                  <c:v>7575</c:v>
                </c:pt>
                <c:pt idx="7575">
                  <c:v>7576</c:v>
                </c:pt>
                <c:pt idx="7576">
                  <c:v>7577</c:v>
                </c:pt>
                <c:pt idx="7577">
                  <c:v>7578</c:v>
                </c:pt>
                <c:pt idx="7578">
                  <c:v>7579</c:v>
                </c:pt>
                <c:pt idx="7579">
                  <c:v>7580</c:v>
                </c:pt>
                <c:pt idx="7580">
                  <c:v>7581</c:v>
                </c:pt>
                <c:pt idx="7581">
                  <c:v>7582</c:v>
                </c:pt>
                <c:pt idx="7582">
                  <c:v>7583</c:v>
                </c:pt>
                <c:pt idx="7583">
                  <c:v>7584</c:v>
                </c:pt>
                <c:pt idx="7584">
                  <c:v>7585</c:v>
                </c:pt>
                <c:pt idx="7585">
                  <c:v>7586</c:v>
                </c:pt>
                <c:pt idx="7586">
                  <c:v>7587</c:v>
                </c:pt>
                <c:pt idx="7587">
                  <c:v>7588</c:v>
                </c:pt>
                <c:pt idx="7588">
                  <c:v>7589</c:v>
                </c:pt>
                <c:pt idx="7589">
                  <c:v>7590</c:v>
                </c:pt>
                <c:pt idx="7590">
                  <c:v>7591</c:v>
                </c:pt>
                <c:pt idx="7591">
                  <c:v>7592</c:v>
                </c:pt>
                <c:pt idx="7592">
                  <c:v>7593</c:v>
                </c:pt>
                <c:pt idx="7593">
                  <c:v>7594</c:v>
                </c:pt>
                <c:pt idx="7594">
                  <c:v>7595</c:v>
                </c:pt>
                <c:pt idx="7595">
                  <c:v>7596</c:v>
                </c:pt>
                <c:pt idx="7596">
                  <c:v>7597</c:v>
                </c:pt>
                <c:pt idx="7597">
                  <c:v>7598</c:v>
                </c:pt>
                <c:pt idx="7598">
                  <c:v>7599</c:v>
                </c:pt>
                <c:pt idx="7599">
                  <c:v>7600</c:v>
                </c:pt>
                <c:pt idx="7600">
                  <c:v>7601</c:v>
                </c:pt>
                <c:pt idx="7601">
                  <c:v>7602</c:v>
                </c:pt>
                <c:pt idx="7602">
                  <c:v>7603</c:v>
                </c:pt>
                <c:pt idx="7603">
                  <c:v>7604</c:v>
                </c:pt>
                <c:pt idx="7604">
                  <c:v>7605</c:v>
                </c:pt>
                <c:pt idx="7605">
                  <c:v>7606</c:v>
                </c:pt>
                <c:pt idx="7606">
                  <c:v>7607</c:v>
                </c:pt>
                <c:pt idx="7607">
                  <c:v>7608</c:v>
                </c:pt>
                <c:pt idx="7608">
                  <c:v>7609</c:v>
                </c:pt>
                <c:pt idx="7609">
                  <c:v>7610</c:v>
                </c:pt>
                <c:pt idx="7610">
                  <c:v>7611</c:v>
                </c:pt>
                <c:pt idx="7611">
                  <c:v>7612</c:v>
                </c:pt>
                <c:pt idx="7612">
                  <c:v>7613</c:v>
                </c:pt>
                <c:pt idx="7613">
                  <c:v>7614</c:v>
                </c:pt>
                <c:pt idx="7614">
                  <c:v>7615</c:v>
                </c:pt>
                <c:pt idx="7615">
                  <c:v>7616</c:v>
                </c:pt>
                <c:pt idx="7616">
                  <c:v>7617</c:v>
                </c:pt>
                <c:pt idx="7617">
                  <c:v>7618</c:v>
                </c:pt>
                <c:pt idx="7618">
                  <c:v>7619</c:v>
                </c:pt>
                <c:pt idx="7619">
                  <c:v>7620</c:v>
                </c:pt>
                <c:pt idx="7620">
                  <c:v>7621</c:v>
                </c:pt>
                <c:pt idx="7621">
                  <c:v>7622</c:v>
                </c:pt>
                <c:pt idx="7622">
                  <c:v>7623</c:v>
                </c:pt>
                <c:pt idx="7623">
                  <c:v>7624</c:v>
                </c:pt>
                <c:pt idx="7624">
                  <c:v>7625</c:v>
                </c:pt>
                <c:pt idx="7625">
                  <c:v>7626</c:v>
                </c:pt>
                <c:pt idx="7626">
                  <c:v>7627</c:v>
                </c:pt>
                <c:pt idx="7627">
                  <c:v>7628</c:v>
                </c:pt>
                <c:pt idx="7628">
                  <c:v>7629</c:v>
                </c:pt>
                <c:pt idx="7629">
                  <c:v>7630</c:v>
                </c:pt>
                <c:pt idx="7630">
                  <c:v>7631</c:v>
                </c:pt>
                <c:pt idx="7631">
                  <c:v>7632</c:v>
                </c:pt>
                <c:pt idx="7632">
                  <c:v>7633</c:v>
                </c:pt>
                <c:pt idx="7633">
                  <c:v>7634</c:v>
                </c:pt>
                <c:pt idx="7634">
                  <c:v>7635</c:v>
                </c:pt>
                <c:pt idx="7635">
                  <c:v>7636</c:v>
                </c:pt>
                <c:pt idx="7636">
                  <c:v>7637</c:v>
                </c:pt>
                <c:pt idx="7637">
                  <c:v>7638</c:v>
                </c:pt>
                <c:pt idx="7638">
                  <c:v>7639</c:v>
                </c:pt>
                <c:pt idx="7639">
                  <c:v>7640</c:v>
                </c:pt>
                <c:pt idx="7640">
                  <c:v>7641</c:v>
                </c:pt>
                <c:pt idx="7641">
                  <c:v>7642</c:v>
                </c:pt>
                <c:pt idx="7642">
                  <c:v>7643</c:v>
                </c:pt>
                <c:pt idx="7643">
                  <c:v>7644</c:v>
                </c:pt>
                <c:pt idx="7644">
                  <c:v>7645</c:v>
                </c:pt>
                <c:pt idx="7645">
                  <c:v>7646</c:v>
                </c:pt>
                <c:pt idx="7646">
                  <c:v>7647</c:v>
                </c:pt>
                <c:pt idx="7647">
                  <c:v>7648</c:v>
                </c:pt>
                <c:pt idx="7648">
                  <c:v>7649</c:v>
                </c:pt>
                <c:pt idx="7649">
                  <c:v>7650</c:v>
                </c:pt>
                <c:pt idx="7650">
                  <c:v>7651</c:v>
                </c:pt>
                <c:pt idx="7651">
                  <c:v>7652</c:v>
                </c:pt>
                <c:pt idx="7652">
                  <c:v>7653</c:v>
                </c:pt>
                <c:pt idx="7653">
                  <c:v>7654</c:v>
                </c:pt>
                <c:pt idx="7654">
                  <c:v>7655</c:v>
                </c:pt>
                <c:pt idx="7655">
                  <c:v>7656</c:v>
                </c:pt>
                <c:pt idx="7656">
                  <c:v>7657</c:v>
                </c:pt>
                <c:pt idx="7657">
                  <c:v>7658</c:v>
                </c:pt>
                <c:pt idx="7658">
                  <c:v>7659</c:v>
                </c:pt>
                <c:pt idx="7659">
                  <c:v>7660</c:v>
                </c:pt>
                <c:pt idx="7660">
                  <c:v>7661</c:v>
                </c:pt>
                <c:pt idx="7661">
                  <c:v>7662</c:v>
                </c:pt>
                <c:pt idx="7662">
                  <c:v>7663</c:v>
                </c:pt>
                <c:pt idx="7663">
                  <c:v>7664</c:v>
                </c:pt>
                <c:pt idx="7664">
                  <c:v>7665</c:v>
                </c:pt>
                <c:pt idx="7665">
                  <c:v>7666</c:v>
                </c:pt>
                <c:pt idx="7666">
                  <c:v>7667</c:v>
                </c:pt>
                <c:pt idx="7667">
                  <c:v>7668</c:v>
                </c:pt>
                <c:pt idx="7668">
                  <c:v>7669</c:v>
                </c:pt>
                <c:pt idx="7669">
                  <c:v>7670</c:v>
                </c:pt>
                <c:pt idx="7670">
                  <c:v>7671</c:v>
                </c:pt>
                <c:pt idx="7671">
                  <c:v>7672</c:v>
                </c:pt>
                <c:pt idx="7672">
                  <c:v>7673</c:v>
                </c:pt>
                <c:pt idx="7673">
                  <c:v>7674</c:v>
                </c:pt>
                <c:pt idx="7674">
                  <c:v>7675</c:v>
                </c:pt>
                <c:pt idx="7675">
                  <c:v>7676</c:v>
                </c:pt>
                <c:pt idx="7676">
                  <c:v>7677</c:v>
                </c:pt>
                <c:pt idx="7677">
                  <c:v>7678</c:v>
                </c:pt>
                <c:pt idx="7678">
                  <c:v>7679</c:v>
                </c:pt>
                <c:pt idx="7679">
                  <c:v>7680</c:v>
                </c:pt>
                <c:pt idx="7680">
                  <c:v>7681</c:v>
                </c:pt>
                <c:pt idx="7681">
                  <c:v>7682</c:v>
                </c:pt>
                <c:pt idx="7682">
                  <c:v>7683</c:v>
                </c:pt>
                <c:pt idx="7683">
                  <c:v>7684</c:v>
                </c:pt>
                <c:pt idx="7684">
                  <c:v>7685</c:v>
                </c:pt>
                <c:pt idx="7685">
                  <c:v>7686</c:v>
                </c:pt>
                <c:pt idx="7686">
                  <c:v>7687</c:v>
                </c:pt>
                <c:pt idx="7687">
                  <c:v>7688</c:v>
                </c:pt>
                <c:pt idx="7688">
                  <c:v>7689</c:v>
                </c:pt>
                <c:pt idx="7689">
                  <c:v>7690</c:v>
                </c:pt>
                <c:pt idx="7690">
                  <c:v>7691</c:v>
                </c:pt>
                <c:pt idx="7691">
                  <c:v>7692</c:v>
                </c:pt>
                <c:pt idx="7692">
                  <c:v>7693</c:v>
                </c:pt>
                <c:pt idx="7693">
                  <c:v>7694</c:v>
                </c:pt>
                <c:pt idx="7694">
                  <c:v>7695</c:v>
                </c:pt>
                <c:pt idx="7695">
                  <c:v>7696</c:v>
                </c:pt>
                <c:pt idx="7696">
                  <c:v>7697</c:v>
                </c:pt>
                <c:pt idx="7697">
                  <c:v>7698</c:v>
                </c:pt>
                <c:pt idx="7698">
                  <c:v>7699</c:v>
                </c:pt>
                <c:pt idx="7699">
                  <c:v>7700</c:v>
                </c:pt>
                <c:pt idx="7700">
                  <c:v>7701</c:v>
                </c:pt>
                <c:pt idx="7701">
                  <c:v>7702</c:v>
                </c:pt>
                <c:pt idx="7702">
                  <c:v>7703</c:v>
                </c:pt>
                <c:pt idx="7703">
                  <c:v>7704</c:v>
                </c:pt>
                <c:pt idx="7704">
                  <c:v>7705</c:v>
                </c:pt>
                <c:pt idx="7705">
                  <c:v>7706</c:v>
                </c:pt>
                <c:pt idx="7706">
                  <c:v>7707</c:v>
                </c:pt>
                <c:pt idx="7707">
                  <c:v>7708</c:v>
                </c:pt>
                <c:pt idx="7708">
                  <c:v>7709</c:v>
                </c:pt>
                <c:pt idx="7709">
                  <c:v>7710</c:v>
                </c:pt>
                <c:pt idx="7710">
                  <c:v>7711</c:v>
                </c:pt>
                <c:pt idx="7711">
                  <c:v>7712</c:v>
                </c:pt>
                <c:pt idx="7712">
                  <c:v>7713</c:v>
                </c:pt>
                <c:pt idx="7713">
                  <c:v>7714</c:v>
                </c:pt>
                <c:pt idx="7714">
                  <c:v>7715</c:v>
                </c:pt>
                <c:pt idx="7715">
                  <c:v>7716</c:v>
                </c:pt>
                <c:pt idx="7716">
                  <c:v>7717</c:v>
                </c:pt>
                <c:pt idx="7717">
                  <c:v>7718</c:v>
                </c:pt>
                <c:pt idx="7718">
                  <c:v>7719</c:v>
                </c:pt>
                <c:pt idx="7719">
                  <c:v>7720</c:v>
                </c:pt>
                <c:pt idx="7720">
                  <c:v>7721</c:v>
                </c:pt>
                <c:pt idx="7721">
                  <c:v>7722</c:v>
                </c:pt>
                <c:pt idx="7722">
                  <c:v>7723</c:v>
                </c:pt>
                <c:pt idx="7723">
                  <c:v>7724</c:v>
                </c:pt>
                <c:pt idx="7724">
                  <c:v>7725</c:v>
                </c:pt>
                <c:pt idx="7725">
                  <c:v>7726</c:v>
                </c:pt>
                <c:pt idx="7726">
                  <c:v>7727</c:v>
                </c:pt>
                <c:pt idx="7727">
                  <c:v>7728</c:v>
                </c:pt>
                <c:pt idx="7728">
                  <c:v>7729</c:v>
                </c:pt>
                <c:pt idx="7729">
                  <c:v>7730</c:v>
                </c:pt>
                <c:pt idx="7730">
                  <c:v>7731</c:v>
                </c:pt>
                <c:pt idx="7731">
                  <c:v>7732</c:v>
                </c:pt>
                <c:pt idx="7732">
                  <c:v>7733</c:v>
                </c:pt>
                <c:pt idx="7733">
                  <c:v>7734</c:v>
                </c:pt>
                <c:pt idx="7734">
                  <c:v>7735</c:v>
                </c:pt>
                <c:pt idx="7735">
                  <c:v>7736</c:v>
                </c:pt>
                <c:pt idx="7736">
                  <c:v>7737</c:v>
                </c:pt>
                <c:pt idx="7737">
                  <c:v>7738</c:v>
                </c:pt>
                <c:pt idx="7738">
                  <c:v>7739</c:v>
                </c:pt>
                <c:pt idx="7739">
                  <c:v>7740</c:v>
                </c:pt>
                <c:pt idx="7740">
                  <c:v>7741</c:v>
                </c:pt>
                <c:pt idx="7741">
                  <c:v>7742</c:v>
                </c:pt>
                <c:pt idx="7742">
                  <c:v>7743</c:v>
                </c:pt>
                <c:pt idx="7743">
                  <c:v>7744</c:v>
                </c:pt>
                <c:pt idx="7744">
                  <c:v>7745</c:v>
                </c:pt>
                <c:pt idx="7745">
                  <c:v>7746</c:v>
                </c:pt>
                <c:pt idx="7746">
                  <c:v>7747</c:v>
                </c:pt>
                <c:pt idx="7747">
                  <c:v>7748</c:v>
                </c:pt>
                <c:pt idx="7748">
                  <c:v>7749</c:v>
                </c:pt>
                <c:pt idx="7749">
                  <c:v>7750</c:v>
                </c:pt>
                <c:pt idx="7750">
                  <c:v>7751</c:v>
                </c:pt>
                <c:pt idx="7751">
                  <c:v>7752</c:v>
                </c:pt>
                <c:pt idx="7752">
                  <c:v>7753</c:v>
                </c:pt>
                <c:pt idx="7753">
                  <c:v>7754</c:v>
                </c:pt>
                <c:pt idx="7754">
                  <c:v>7755</c:v>
                </c:pt>
                <c:pt idx="7755">
                  <c:v>7756</c:v>
                </c:pt>
                <c:pt idx="7756">
                  <c:v>7757</c:v>
                </c:pt>
                <c:pt idx="7757">
                  <c:v>7758</c:v>
                </c:pt>
                <c:pt idx="7758">
                  <c:v>7759</c:v>
                </c:pt>
                <c:pt idx="7759">
                  <c:v>7760</c:v>
                </c:pt>
                <c:pt idx="7760">
                  <c:v>7761</c:v>
                </c:pt>
                <c:pt idx="7761">
                  <c:v>7762</c:v>
                </c:pt>
                <c:pt idx="7762">
                  <c:v>7763</c:v>
                </c:pt>
                <c:pt idx="7763">
                  <c:v>7764</c:v>
                </c:pt>
                <c:pt idx="7764">
                  <c:v>7765</c:v>
                </c:pt>
                <c:pt idx="7765">
                  <c:v>7766</c:v>
                </c:pt>
                <c:pt idx="7766">
                  <c:v>7767</c:v>
                </c:pt>
                <c:pt idx="7767">
                  <c:v>7768</c:v>
                </c:pt>
                <c:pt idx="7768">
                  <c:v>7769</c:v>
                </c:pt>
                <c:pt idx="7769">
                  <c:v>7770</c:v>
                </c:pt>
                <c:pt idx="7770">
                  <c:v>7771</c:v>
                </c:pt>
                <c:pt idx="7771">
                  <c:v>7772</c:v>
                </c:pt>
                <c:pt idx="7772">
                  <c:v>7773</c:v>
                </c:pt>
                <c:pt idx="7773">
                  <c:v>7774</c:v>
                </c:pt>
                <c:pt idx="7774">
                  <c:v>7775</c:v>
                </c:pt>
                <c:pt idx="7775">
                  <c:v>7776</c:v>
                </c:pt>
                <c:pt idx="7776">
                  <c:v>7777</c:v>
                </c:pt>
                <c:pt idx="7777">
                  <c:v>7778</c:v>
                </c:pt>
                <c:pt idx="7778">
                  <c:v>7779</c:v>
                </c:pt>
                <c:pt idx="7779">
                  <c:v>7780</c:v>
                </c:pt>
                <c:pt idx="7780">
                  <c:v>7781</c:v>
                </c:pt>
                <c:pt idx="7781">
                  <c:v>7782</c:v>
                </c:pt>
                <c:pt idx="7782">
                  <c:v>7783</c:v>
                </c:pt>
                <c:pt idx="7783">
                  <c:v>7784</c:v>
                </c:pt>
                <c:pt idx="7784">
                  <c:v>7785</c:v>
                </c:pt>
                <c:pt idx="7785">
                  <c:v>7786</c:v>
                </c:pt>
                <c:pt idx="7786">
                  <c:v>7787</c:v>
                </c:pt>
                <c:pt idx="7787">
                  <c:v>7788</c:v>
                </c:pt>
                <c:pt idx="7788">
                  <c:v>7789</c:v>
                </c:pt>
                <c:pt idx="7789">
                  <c:v>7790</c:v>
                </c:pt>
                <c:pt idx="7790">
                  <c:v>7791</c:v>
                </c:pt>
                <c:pt idx="7791">
                  <c:v>7792</c:v>
                </c:pt>
                <c:pt idx="7792">
                  <c:v>7793</c:v>
                </c:pt>
                <c:pt idx="7793">
                  <c:v>7794</c:v>
                </c:pt>
                <c:pt idx="7794">
                  <c:v>7795</c:v>
                </c:pt>
                <c:pt idx="7795">
                  <c:v>7796</c:v>
                </c:pt>
                <c:pt idx="7796">
                  <c:v>7797</c:v>
                </c:pt>
                <c:pt idx="7797">
                  <c:v>7798</c:v>
                </c:pt>
                <c:pt idx="7798">
                  <c:v>7799</c:v>
                </c:pt>
                <c:pt idx="7799">
                  <c:v>7800</c:v>
                </c:pt>
                <c:pt idx="7800">
                  <c:v>7801</c:v>
                </c:pt>
                <c:pt idx="7801">
                  <c:v>7802</c:v>
                </c:pt>
                <c:pt idx="7802">
                  <c:v>7803</c:v>
                </c:pt>
                <c:pt idx="7803">
                  <c:v>7804</c:v>
                </c:pt>
                <c:pt idx="7804">
                  <c:v>7805</c:v>
                </c:pt>
                <c:pt idx="7805">
                  <c:v>7806</c:v>
                </c:pt>
                <c:pt idx="7806">
                  <c:v>7807</c:v>
                </c:pt>
                <c:pt idx="7807">
                  <c:v>7808</c:v>
                </c:pt>
                <c:pt idx="7808">
                  <c:v>7809</c:v>
                </c:pt>
                <c:pt idx="7809">
                  <c:v>7810</c:v>
                </c:pt>
                <c:pt idx="7810">
                  <c:v>7811</c:v>
                </c:pt>
                <c:pt idx="7811">
                  <c:v>7812</c:v>
                </c:pt>
                <c:pt idx="7812">
                  <c:v>7813</c:v>
                </c:pt>
                <c:pt idx="7813">
                  <c:v>7814</c:v>
                </c:pt>
                <c:pt idx="7814">
                  <c:v>7815</c:v>
                </c:pt>
                <c:pt idx="7815">
                  <c:v>7816</c:v>
                </c:pt>
                <c:pt idx="7816">
                  <c:v>7817</c:v>
                </c:pt>
                <c:pt idx="7817">
                  <c:v>7818</c:v>
                </c:pt>
                <c:pt idx="7818">
                  <c:v>7819</c:v>
                </c:pt>
                <c:pt idx="7819">
                  <c:v>7820</c:v>
                </c:pt>
                <c:pt idx="7820">
                  <c:v>7821</c:v>
                </c:pt>
                <c:pt idx="7821">
                  <c:v>7822</c:v>
                </c:pt>
                <c:pt idx="7822">
                  <c:v>7823</c:v>
                </c:pt>
                <c:pt idx="7823">
                  <c:v>7824</c:v>
                </c:pt>
                <c:pt idx="7824">
                  <c:v>7825</c:v>
                </c:pt>
                <c:pt idx="7825">
                  <c:v>7826</c:v>
                </c:pt>
                <c:pt idx="7826">
                  <c:v>7827</c:v>
                </c:pt>
                <c:pt idx="7827">
                  <c:v>7828</c:v>
                </c:pt>
                <c:pt idx="7828">
                  <c:v>7829</c:v>
                </c:pt>
                <c:pt idx="7829">
                  <c:v>7830</c:v>
                </c:pt>
                <c:pt idx="7830">
                  <c:v>7831</c:v>
                </c:pt>
                <c:pt idx="7831">
                  <c:v>7832</c:v>
                </c:pt>
                <c:pt idx="7832">
                  <c:v>7833</c:v>
                </c:pt>
                <c:pt idx="7833">
                  <c:v>7834</c:v>
                </c:pt>
                <c:pt idx="7834">
                  <c:v>7835</c:v>
                </c:pt>
                <c:pt idx="7835">
                  <c:v>7836</c:v>
                </c:pt>
                <c:pt idx="7836">
                  <c:v>7837</c:v>
                </c:pt>
                <c:pt idx="7837">
                  <c:v>7838</c:v>
                </c:pt>
                <c:pt idx="7838">
                  <c:v>7839</c:v>
                </c:pt>
                <c:pt idx="7839">
                  <c:v>7840</c:v>
                </c:pt>
                <c:pt idx="7840">
                  <c:v>7841</c:v>
                </c:pt>
                <c:pt idx="7841">
                  <c:v>7842</c:v>
                </c:pt>
                <c:pt idx="7842">
                  <c:v>7843</c:v>
                </c:pt>
                <c:pt idx="7843">
                  <c:v>7844</c:v>
                </c:pt>
                <c:pt idx="7844">
                  <c:v>7845</c:v>
                </c:pt>
                <c:pt idx="7845">
                  <c:v>7846</c:v>
                </c:pt>
                <c:pt idx="7846">
                  <c:v>7847</c:v>
                </c:pt>
                <c:pt idx="7847">
                  <c:v>7848</c:v>
                </c:pt>
                <c:pt idx="7848">
                  <c:v>7849</c:v>
                </c:pt>
                <c:pt idx="7849">
                  <c:v>7850</c:v>
                </c:pt>
                <c:pt idx="7850">
                  <c:v>7851</c:v>
                </c:pt>
                <c:pt idx="7851">
                  <c:v>7852</c:v>
                </c:pt>
                <c:pt idx="7852">
                  <c:v>7853</c:v>
                </c:pt>
                <c:pt idx="7853">
                  <c:v>7854</c:v>
                </c:pt>
                <c:pt idx="7854">
                  <c:v>7855</c:v>
                </c:pt>
                <c:pt idx="7855">
                  <c:v>7856</c:v>
                </c:pt>
                <c:pt idx="7856">
                  <c:v>7857</c:v>
                </c:pt>
                <c:pt idx="7857">
                  <c:v>7858</c:v>
                </c:pt>
                <c:pt idx="7858">
                  <c:v>7859</c:v>
                </c:pt>
                <c:pt idx="7859">
                  <c:v>7860</c:v>
                </c:pt>
                <c:pt idx="7860">
                  <c:v>7861</c:v>
                </c:pt>
                <c:pt idx="7861">
                  <c:v>7862</c:v>
                </c:pt>
                <c:pt idx="7862">
                  <c:v>7863</c:v>
                </c:pt>
                <c:pt idx="7863">
                  <c:v>7864</c:v>
                </c:pt>
                <c:pt idx="7864">
                  <c:v>7865</c:v>
                </c:pt>
                <c:pt idx="7865">
                  <c:v>7866</c:v>
                </c:pt>
                <c:pt idx="7866">
                  <c:v>7867</c:v>
                </c:pt>
                <c:pt idx="7867">
                  <c:v>7868</c:v>
                </c:pt>
                <c:pt idx="7868">
                  <c:v>7869</c:v>
                </c:pt>
                <c:pt idx="7869">
                  <c:v>7870</c:v>
                </c:pt>
                <c:pt idx="7870">
                  <c:v>7871</c:v>
                </c:pt>
                <c:pt idx="7871">
                  <c:v>7872</c:v>
                </c:pt>
                <c:pt idx="7872">
                  <c:v>7873</c:v>
                </c:pt>
                <c:pt idx="7873">
                  <c:v>7874</c:v>
                </c:pt>
                <c:pt idx="7874">
                  <c:v>7875</c:v>
                </c:pt>
                <c:pt idx="7875">
                  <c:v>7876</c:v>
                </c:pt>
                <c:pt idx="7876">
                  <c:v>7877</c:v>
                </c:pt>
                <c:pt idx="7877">
                  <c:v>7878</c:v>
                </c:pt>
                <c:pt idx="7878">
                  <c:v>7879</c:v>
                </c:pt>
                <c:pt idx="7879">
                  <c:v>7880</c:v>
                </c:pt>
                <c:pt idx="7880">
                  <c:v>7881</c:v>
                </c:pt>
                <c:pt idx="7881">
                  <c:v>7882</c:v>
                </c:pt>
                <c:pt idx="7882">
                  <c:v>7883</c:v>
                </c:pt>
                <c:pt idx="7883">
                  <c:v>7884</c:v>
                </c:pt>
                <c:pt idx="7884">
                  <c:v>7885</c:v>
                </c:pt>
                <c:pt idx="7885">
                  <c:v>7886</c:v>
                </c:pt>
                <c:pt idx="7886">
                  <c:v>7887</c:v>
                </c:pt>
                <c:pt idx="7887">
                  <c:v>7888</c:v>
                </c:pt>
                <c:pt idx="7888">
                  <c:v>7889</c:v>
                </c:pt>
                <c:pt idx="7889">
                  <c:v>7890</c:v>
                </c:pt>
                <c:pt idx="7890">
                  <c:v>7891</c:v>
                </c:pt>
                <c:pt idx="7891">
                  <c:v>7892</c:v>
                </c:pt>
                <c:pt idx="7892">
                  <c:v>7893</c:v>
                </c:pt>
                <c:pt idx="7893">
                  <c:v>7894</c:v>
                </c:pt>
                <c:pt idx="7894">
                  <c:v>7895</c:v>
                </c:pt>
                <c:pt idx="7895">
                  <c:v>7896</c:v>
                </c:pt>
                <c:pt idx="7896">
                  <c:v>7897</c:v>
                </c:pt>
                <c:pt idx="7897">
                  <c:v>7898</c:v>
                </c:pt>
                <c:pt idx="7898">
                  <c:v>7899</c:v>
                </c:pt>
                <c:pt idx="7899">
                  <c:v>7900</c:v>
                </c:pt>
                <c:pt idx="7900">
                  <c:v>7901</c:v>
                </c:pt>
                <c:pt idx="7901">
                  <c:v>7902</c:v>
                </c:pt>
                <c:pt idx="7902">
                  <c:v>7903</c:v>
                </c:pt>
                <c:pt idx="7903">
                  <c:v>7904</c:v>
                </c:pt>
                <c:pt idx="7904">
                  <c:v>7905</c:v>
                </c:pt>
                <c:pt idx="7905">
                  <c:v>7906</c:v>
                </c:pt>
                <c:pt idx="7906">
                  <c:v>7907</c:v>
                </c:pt>
                <c:pt idx="7907">
                  <c:v>7908</c:v>
                </c:pt>
                <c:pt idx="7908">
                  <c:v>7909</c:v>
                </c:pt>
                <c:pt idx="7909">
                  <c:v>7910</c:v>
                </c:pt>
                <c:pt idx="7910">
                  <c:v>7911</c:v>
                </c:pt>
                <c:pt idx="7911">
                  <c:v>7912</c:v>
                </c:pt>
                <c:pt idx="7912">
                  <c:v>7913</c:v>
                </c:pt>
                <c:pt idx="7913">
                  <c:v>7914</c:v>
                </c:pt>
                <c:pt idx="7914">
                  <c:v>7915</c:v>
                </c:pt>
                <c:pt idx="7915">
                  <c:v>7916</c:v>
                </c:pt>
                <c:pt idx="7916">
                  <c:v>7917</c:v>
                </c:pt>
                <c:pt idx="7917">
                  <c:v>7918</c:v>
                </c:pt>
                <c:pt idx="7918">
                  <c:v>7919</c:v>
                </c:pt>
                <c:pt idx="7919">
                  <c:v>7920</c:v>
                </c:pt>
                <c:pt idx="7920">
                  <c:v>7921</c:v>
                </c:pt>
                <c:pt idx="7921">
                  <c:v>7922</c:v>
                </c:pt>
                <c:pt idx="7922">
                  <c:v>7923</c:v>
                </c:pt>
                <c:pt idx="7923">
                  <c:v>7924</c:v>
                </c:pt>
                <c:pt idx="7924">
                  <c:v>7925</c:v>
                </c:pt>
                <c:pt idx="7925">
                  <c:v>7926</c:v>
                </c:pt>
                <c:pt idx="7926">
                  <c:v>7927</c:v>
                </c:pt>
                <c:pt idx="7927">
                  <c:v>7928</c:v>
                </c:pt>
                <c:pt idx="7928">
                  <c:v>7929</c:v>
                </c:pt>
                <c:pt idx="7929">
                  <c:v>7930</c:v>
                </c:pt>
                <c:pt idx="7930">
                  <c:v>7931</c:v>
                </c:pt>
                <c:pt idx="7931">
                  <c:v>7932</c:v>
                </c:pt>
                <c:pt idx="7932">
                  <c:v>7933</c:v>
                </c:pt>
                <c:pt idx="7933">
                  <c:v>7934</c:v>
                </c:pt>
                <c:pt idx="7934">
                  <c:v>7935</c:v>
                </c:pt>
                <c:pt idx="7935">
                  <c:v>7936</c:v>
                </c:pt>
                <c:pt idx="7936">
                  <c:v>7937</c:v>
                </c:pt>
                <c:pt idx="7937">
                  <c:v>7938</c:v>
                </c:pt>
                <c:pt idx="7938">
                  <c:v>7939</c:v>
                </c:pt>
                <c:pt idx="7939">
                  <c:v>7940</c:v>
                </c:pt>
                <c:pt idx="7940">
                  <c:v>7941</c:v>
                </c:pt>
                <c:pt idx="7941">
                  <c:v>7942</c:v>
                </c:pt>
                <c:pt idx="7942">
                  <c:v>7943</c:v>
                </c:pt>
                <c:pt idx="7943">
                  <c:v>7944</c:v>
                </c:pt>
                <c:pt idx="7944">
                  <c:v>7945</c:v>
                </c:pt>
                <c:pt idx="7945">
                  <c:v>7946</c:v>
                </c:pt>
                <c:pt idx="7946">
                  <c:v>7947</c:v>
                </c:pt>
                <c:pt idx="7947">
                  <c:v>7948</c:v>
                </c:pt>
                <c:pt idx="7948">
                  <c:v>7949</c:v>
                </c:pt>
                <c:pt idx="7949">
                  <c:v>7950</c:v>
                </c:pt>
                <c:pt idx="7950">
                  <c:v>7951</c:v>
                </c:pt>
                <c:pt idx="7951">
                  <c:v>7952</c:v>
                </c:pt>
                <c:pt idx="7952">
                  <c:v>7953</c:v>
                </c:pt>
                <c:pt idx="7953">
                  <c:v>7954</c:v>
                </c:pt>
                <c:pt idx="7954">
                  <c:v>7955</c:v>
                </c:pt>
                <c:pt idx="7955">
                  <c:v>7956</c:v>
                </c:pt>
                <c:pt idx="7956">
                  <c:v>7957</c:v>
                </c:pt>
                <c:pt idx="7957">
                  <c:v>7958</c:v>
                </c:pt>
                <c:pt idx="7958">
                  <c:v>7959</c:v>
                </c:pt>
                <c:pt idx="7959">
                  <c:v>7960</c:v>
                </c:pt>
                <c:pt idx="7960">
                  <c:v>7961</c:v>
                </c:pt>
                <c:pt idx="7961">
                  <c:v>7962</c:v>
                </c:pt>
                <c:pt idx="7962">
                  <c:v>7963</c:v>
                </c:pt>
                <c:pt idx="7963">
                  <c:v>7964</c:v>
                </c:pt>
                <c:pt idx="7964">
                  <c:v>7965</c:v>
                </c:pt>
                <c:pt idx="7965">
                  <c:v>7966</c:v>
                </c:pt>
                <c:pt idx="7966">
                  <c:v>7967</c:v>
                </c:pt>
                <c:pt idx="7967">
                  <c:v>7968</c:v>
                </c:pt>
                <c:pt idx="7968">
                  <c:v>7969</c:v>
                </c:pt>
                <c:pt idx="7969">
                  <c:v>7970</c:v>
                </c:pt>
                <c:pt idx="7970">
                  <c:v>7971</c:v>
                </c:pt>
                <c:pt idx="7971">
                  <c:v>7972</c:v>
                </c:pt>
                <c:pt idx="7972">
                  <c:v>7973</c:v>
                </c:pt>
                <c:pt idx="7973">
                  <c:v>7974</c:v>
                </c:pt>
                <c:pt idx="7974">
                  <c:v>7975</c:v>
                </c:pt>
                <c:pt idx="7975">
                  <c:v>7976</c:v>
                </c:pt>
                <c:pt idx="7976">
                  <c:v>7977</c:v>
                </c:pt>
                <c:pt idx="7977">
                  <c:v>7978</c:v>
                </c:pt>
                <c:pt idx="7978">
                  <c:v>7979</c:v>
                </c:pt>
                <c:pt idx="7979">
                  <c:v>7980</c:v>
                </c:pt>
                <c:pt idx="7980">
                  <c:v>7981</c:v>
                </c:pt>
                <c:pt idx="7981">
                  <c:v>7982</c:v>
                </c:pt>
                <c:pt idx="7982">
                  <c:v>7983</c:v>
                </c:pt>
                <c:pt idx="7983">
                  <c:v>7984</c:v>
                </c:pt>
                <c:pt idx="7984">
                  <c:v>7985</c:v>
                </c:pt>
                <c:pt idx="7985">
                  <c:v>7986</c:v>
                </c:pt>
                <c:pt idx="7986">
                  <c:v>7987</c:v>
                </c:pt>
                <c:pt idx="7987">
                  <c:v>7988</c:v>
                </c:pt>
                <c:pt idx="7988">
                  <c:v>7989</c:v>
                </c:pt>
                <c:pt idx="7989">
                  <c:v>7990</c:v>
                </c:pt>
                <c:pt idx="7990">
                  <c:v>7991</c:v>
                </c:pt>
                <c:pt idx="7991">
                  <c:v>7992</c:v>
                </c:pt>
                <c:pt idx="7992">
                  <c:v>7993</c:v>
                </c:pt>
                <c:pt idx="7993">
                  <c:v>7994</c:v>
                </c:pt>
                <c:pt idx="7994">
                  <c:v>7995</c:v>
                </c:pt>
                <c:pt idx="7995">
                  <c:v>7996</c:v>
                </c:pt>
                <c:pt idx="7996">
                  <c:v>7997</c:v>
                </c:pt>
                <c:pt idx="7997">
                  <c:v>7998</c:v>
                </c:pt>
                <c:pt idx="7998">
                  <c:v>7999</c:v>
                </c:pt>
                <c:pt idx="7999">
                  <c:v>8000</c:v>
                </c:pt>
                <c:pt idx="8000">
                  <c:v>8001</c:v>
                </c:pt>
                <c:pt idx="8001">
                  <c:v>8002</c:v>
                </c:pt>
                <c:pt idx="8002">
                  <c:v>8003</c:v>
                </c:pt>
                <c:pt idx="8003">
                  <c:v>8004</c:v>
                </c:pt>
                <c:pt idx="8004">
                  <c:v>8005</c:v>
                </c:pt>
                <c:pt idx="8005">
                  <c:v>8006</c:v>
                </c:pt>
                <c:pt idx="8006">
                  <c:v>8007</c:v>
                </c:pt>
                <c:pt idx="8007">
                  <c:v>8008</c:v>
                </c:pt>
                <c:pt idx="8008">
                  <c:v>8009</c:v>
                </c:pt>
                <c:pt idx="8009">
                  <c:v>8010</c:v>
                </c:pt>
                <c:pt idx="8010">
                  <c:v>8011</c:v>
                </c:pt>
                <c:pt idx="8011">
                  <c:v>8012</c:v>
                </c:pt>
                <c:pt idx="8012">
                  <c:v>8013</c:v>
                </c:pt>
                <c:pt idx="8013">
                  <c:v>8014</c:v>
                </c:pt>
                <c:pt idx="8014">
                  <c:v>8015</c:v>
                </c:pt>
                <c:pt idx="8015">
                  <c:v>8016</c:v>
                </c:pt>
                <c:pt idx="8016">
                  <c:v>8017</c:v>
                </c:pt>
                <c:pt idx="8017">
                  <c:v>8018</c:v>
                </c:pt>
                <c:pt idx="8018">
                  <c:v>8019</c:v>
                </c:pt>
                <c:pt idx="8019">
                  <c:v>8020</c:v>
                </c:pt>
                <c:pt idx="8020">
                  <c:v>8021</c:v>
                </c:pt>
                <c:pt idx="8021">
                  <c:v>8022</c:v>
                </c:pt>
                <c:pt idx="8022">
                  <c:v>8023</c:v>
                </c:pt>
                <c:pt idx="8023">
                  <c:v>8024</c:v>
                </c:pt>
                <c:pt idx="8024">
                  <c:v>8025</c:v>
                </c:pt>
                <c:pt idx="8025">
                  <c:v>8026</c:v>
                </c:pt>
                <c:pt idx="8026">
                  <c:v>8027</c:v>
                </c:pt>
                <c:pt idx="8027">
                  <c:v>8028</c:v>
                </c:pt>
                <c:pt idx="8028">
                  <c:v>8029</c:v>
                </c:pt>
                <c:pt idx="8029">
                  <c:v>8030</c:v>
                </c:pt>
                <c:pt idx="8030">
                  <c:v>8031</c:v>
                </c:pt>
                <c:pt idx="8031">
                  <c:v>8032</c:v>
                </c:pt>
                <c:pt idx="8032">
                  <c:v>8033</c:v>
                </c:pt>
                <c:pt idx="8033">
                  <c:v>8034</c:v>
                </c:pt>
                <c:pt idx="8034">
                  <c:v>8035</c:v>
                </c:pt>
                <c:pt idx="8035">
                  <c:v>8036</c:v>
                </c:pt>
                <c:pt idx="8036">
                  <c:v>8037</c:v>
                </c:pt>
                <c:pt idx="8037">
                  <c:v>8038</c:v>
                </c:pt>
                <c:pt idx="8038">
                  <c:v>8039</c:v>
                </c:pt>
                <c:pt idx="8039">
                  <c:v>8040</c:v>
                </c:pt>
                <c:pt idx="8040">
                  <c:v>8041</c:v>
                </c:pt>
                <c:pt idx="8041">
                  <c:v>8042</c:v>
                </c:pt>
                <c:pt idx="8042">
                  <c:v>8043</c:v>
                </c:pt>
                <c:pt idx="8043">
                  <c:v>8044</c:v>
                </c:pt>
                <c:pt idx="8044">
                  <c:v>8045</c:v>
                </c:pt>
                <c:pt idx="8045">
                  <c:v>8046</c:v>
                </c:pt>
                <c:pt idx="8046">
                  <c:v>8047</c:v>
                </c:pt>
                <c:pt idx="8047">
                  <c:v>8048</c:v>
                </c:pt>
                <c:pt idx="8048">
                  <c:v>8049</c:v>
                </c:pt>
                <c:pt idx="8049">
                  <c:v>8050</c:v>
                </c:pt>
                <c:pt idx="8050">
                  <c:v>8051</c:v>
                </c:pt>
                <c:pt idx="8051">
                  <c:v>8052</c:v>
                </c:pt>
                <c:pt idx="8052">
                  <c:v>8053</c:v>
                </c:pt>
                <c:pt idx="8053">
                  <c:v>8054</c:v>
                </c:pt>
                <c:pt idx="8054">
                  <c:v>8055</c:v>
                </c:pt>
                <c:pt idx="8055">
                  <c:v>8056</c:v>
                </c:pt>
                <c:pt idx="8056">
                  <c:v>8057</c:v>
                </c:pt>
                <c:pt idx="8057">
                  <c:v>8058</c:v>
                </c:pt>
                <c:pt idx="8058">
                  <c:v>8059</c:v>
                </c:pt>
                <c:pt idx="8059">
                  <c:v>8060</c:v>
                </c:pt>
                <c:pt idx="8060">
                  <c:v>8061</c:v>
                </c:pt>
                <c:pt idx="8061">
                  <c:v>8062</c:v>
                </c:pt>
                <c:pt idx="8062">
                  <c:v>8063</c:v>
                </c:pt>
                <c:pt idx="8063">
                  <c:v>8064</c:v>
                </c:pt>
                <c:pt idx="8064">
                  <c:v>8065</c:v>
                </c:pt>
                <c:pt idx="8065">
                  <c:v>8066</c:v>
                </c:pt>
                <c:pt idx="8066">
                  <c:v>8067</c:v>
                </c:pt>
                <c:pt idx="8067">
                  <c:v>8068</c:v>
                </c:pt>
                <c:pt idx="8068">
                  <c:v>8069</c:v>
                </c:pt>
                <c:pt idx="8069">
                  <c:v>8070</c:v>
                </c:pt>
                <c:pt idx="8070">
                  <c:v>8071</c:v>
                </c:pt>
                <c:pt idx="8071">
                  <c:v>8072</c:v>
                </c:pt>
                <c:pt idx="8072">
                  <c:v>8073</c:v>
                </c:pt>
                <c:pt idx="8073">
                  <c:v>8074</c:v>
                </c:pt>
                <c:pt idx="8074">
                  <c:v>8075</c:v>
                </c:pt>
                <c:pt idx="8075">
                  <c:v>8076</c:v>
                </c:pt>
                <c:pt idx="8076">
                  <c:v>8077</c:v>
                </c:pt>
                <c:pt idx="8077">
                  <c:v>8078</c:v>
                </c:pt>
                <c:pt idx="8078">
                  <c:v>8079</c:v>
                </c:pt>
                <c:pt idx="8079">
                  <c:v>8080</c:v>
                </c:pt>
                <c:pt idx="8080">
                  <c:v>8081</c:v>
                </c:pt>
                <c:pt idx="8081">
                  <c:v>8082</c:v>
                </c:pt>
                <c:pt idx="8082">
                  <c:v>8083</c:v>
                </c:pt>
                <c:pt idx="8083">
                  <c:v>8084</c:v>
                </c:pt>
                <c:pt idx="8084">
                  <c:v>8085</c:v>
                </c:pt>
                <c:pt idx="8085">
                  <c:v>8086</c:v>
                </c:pt>
                <c:pt idx="8086">
                  <c:v>8087</c:v>
                </c:pt>
                <c:pt idx="8087">
                  <c:v>8088</c:v>
                </c:pt>
                <c:pt idx="8088">
                  <c:v>8089</c:v>
                </c:pt>
                <c:pt idx="8089">
                  <c:v>8090</c:v>
                </c:pt>
                <c:pt idx="8090">
                  <c:v>8091</c:v>
                </c:pt>
                <c:pt idx="8091">
                  <c:v>8092</c:v>
                </c:pt>
                <c:pt idx="8092">
                  <c:v>8093</c:v>
                </c:pt>
                <c:pt idx="8093">
                  <c:v>8094</c:v>
                </c:pt>
                <c:pt idx="8094">
                  <c:v>8095</c:v>
                </c:pt>
                <c:pt idx="8095">
                  <c:v>8096</c:v>
                </c:pt>
                <c:pt idx="8096">
                  <c:v>8097</c:v>
                </c:pt>
                <c:pt idx="8097">
                  <c:v>8098</c:v>
                </c:pt>
                <c:pt idx="8098">
                  <c:v>8099</c:v>
                </c:pt>
                <c:pt idx="8099">
                  <c:v>8100</c:v>
                </c:pt>
                <c:pt idx="8100">
                  <c:v>8101</c:v>
                </c:pt>
                <c:pt idx="8101">
                  <c:v>8102</c:v>
                </c:pt>
                <c:pt idx="8102">
                  <c:v>8103</c:v>
                </c:pt>
                <c:pt idx="8103">
                  <c:v>8104</c:v>
                </c:pt>
                <c:pt idx="8104">
                  <c:v>8105</c:v>
                </c:pt>
                <c:pt idx="8105">
                  <c:v>8106</c:v>
                </c:pt>
                <c:pt idx="8106">
                  <c:v>8107</c:v>
                </c:pt>
                <c:pt idx="8107">
                  <c:v>8108</c:v>
                </c:pt>
                <c:pt idx="8108">
                  <c:v>8109</c:v>
                </c:pt>
                <c:pt idx="8109">
                  <c:v>8110</c:v>
                </c:pt>
                <c:pt idx="8110">
                  <c:v>8111</c:v>
                </c:pt>
                <c:pt idx="8111">
                  <c:v>8112</c:v>
                </c:pt>
                <c:pt idx="8112">
                  <c:v>8113</c:v>
                </c:pt>
                <c:pt idx="8113">
                  <c:v>8114</c:v>
                </c:pt>
                <c:pt idx="8114">
                  <c:v>8115</c:v>
                </c:pt>
                <c:pt idx="8115">
                  <c:v>8116</c:v>
                </c:pt>
                <c:pt idx="8116">
                  <c:v>8117</c:v>
                </c:pt>
                <c:pt idx="8117">
                  <c:v>8118</c:v>
                </c:pt>
                <c:pt idx="8118">
                  <c:v>8119</c:v>
                </c:pt>
                <c:pt idx="8119">
                  <c:v>8120</c:v>
                </c:pt>
                <c:pt idx="8120">
                  <c:v>8121</c:v>
                </c:pt>
                <c:pt idx="8121">
                  <c:v>8122</c:v>
                </c:pt>
                <c:pt idx="8122">
                  <c:v>8123</c:v>
                </c:pt>
                <c:pt idx="8123">
                  <c:v>8124</c:v>
                </c:pt>
                <c:pt idx="8124">
                  <c:v>8125</c:v>
                </c:pt>
                <c:pt idx="8125">
                  <c:v>8126</c:v>
                </c:pt>
                <c:pt idx="8126">
                  <c:v>8127</c:v>
                </c:pt>
                <c:pt idx="8127">
                  <c:v>8128</c:v>
                </c:pt>
                <c:pt idx="8128">
                  <c:v>8129</c:v>
                </c:pt>
                <c:pt idx="8129">
                  <c:v>8130</c:v>
                </c:pt>
                <c:pt idx="8130">
                  <c:v>8131</c:v>
                </c:pt>
                <c:pt idx="8131">
                  <c:v>8132</c:v>
                </c:pt>
                <c:pt idx="8132">
                  <c:v>8133</c:v>
                </c:pt>
                <c:pt idx="8133">
                  <c:v>8134</c:v>
                </c:pt>
                <c:pt idx="8134">
                  <c:v>8135</c:v>
                </c:pt>
                <c:pt idx="8135">
                  <c:v>8136</c:v>
                </c:pt>
                <c:pt idx="8136">
                  <c:v>8137</c:v>
                </c:pt>
                <c:pt idx="8137">
                  <c:v>8138</c:v>
                </c:pt>
                <c:pt idx="8138">
                  <c:v>8139</c:v>
                </c:pt>
                <c:pt idx="8139">
                  <c:v>8140</c:v>
                </c:pt>
                <c:pt idx="8140">
                  <c:v>8141</c:v>
                </c:pt>
                <c:pt idx="8141">
                  <c:v>8142</c:v>
                </c:pt>
                <c:pt idx="8142">
                  <c:v>8143</c:v>
                </c:pt>
                <c:pt idx="8143">
                  <c:v>8144</c:v>
                </c:pt>
                <c:pt idx="8144">
                  <c:v>8145</c:v>
                </c:pt>
                <c:pt idx="8145">
                  <c:v>8146</c:v>
                </c:pt>
                <c:pt idx="8146">
                  <c:v>8147</c:v>
                </c:pt>
                <c:pt idx="8147">
                  <c:v>8148</c:v>
                </c:pt>
                <c:pt idx="8148">
                  <c:v>8149</c:v>
                </c:pt>
                <c:pt idx="8149">
                  <c:v>8150</c:v>
                </c:pt>
                <c:pt idx="8150">
                  <c:v>8151</c:v>
                </c:pt>
                <c:pt idx="8151">
                  <c:v>8152</c:v>
                </c:pt>
                <c:pt idx="8152">
                  <c:v>8153</c:v>
                </c:pt>
                <c:pt idx="8153">
                  <c:v>8154</c:v>
                </c:pt>
                <c:pt idx="8154">
                  <c:v>8155</c:v>
                </c:pt>
                <c:pt idx="8155">
                  <c:v>8156</c:v>
                </c:pt>
                <c:pt idx="8156">
                  <c:v>8157</c:v>
                </c:pt>
                <c:pt idx="8157">
                  <c:v>8158</c:v>
                </c:pt>
                <c:pt idx="8158">
                  <c:v>8159</c:v>
                </c:pt>
                <c:pt idx="8159">
                  <c:v>8160</c:v>
                </c:pt>
                <c:pt idx="8160">
                  <c:v>8161</c:v>
                </c:pt>
                <c:pt idx="8161">
                  <c:v>8162</c:v>
                </c:pt>
                <c:pt idx="8162">
                  <c:v>8163</c:v>
                </c:pt>
                <c:pt idx="8163">
                  <c:v>8164</c:v>
                </c:pt>
                <c:pt idx="8164">
                  <c:v>8165</c:v>
                </c:pt>
                <c:pt idx="8165">
                  <c:v>8166</c:v>
                </c:pt>
                <c:pt idx="8166">
                  <c:v>8167</c:v>
                </c:pt>
                <c:pt idx="8167">
                  <c:v>8168</c:v>
                </c:pt>
                <c:pt idx="8168">
                  <c:v>8169</c:v>
                </c:pt>
                <c:pt idx="8169">
                  <c:v>8170</c:v>
                </c:pt>
                <c:pt idx="8170">
                  <c:v>8171</c:v>
                </c:pt>
                <c:pt idx="8171">
                  <c:v>8172</c:v>
                </c:pt>
                <c:pt idx="8172">
                  <c:v>8173</c:v>
                </c:pt>
                <c:pt idx="8173">
                  <c:v>8174</c:v>
                </c:pt>
                <c:pt idx="8174">
                  <c:v>8175</c:v>
                </c:pt>
                <c:pt idx="8175">
                  <c:v>8176</c:v>
                </c:pt>
                <c:pt idx="8176">
                  <c:v>8177</c:v>
                </c:pt>
                <c:pt idx="8177">
                  <c:v>8178</c:v>
                </c:pt>
                <c:pt idx="8178">
                  <c:v>8179</c:v>
                </c:pt>
                <c:pt idx="8179">
                  <c:v>8180</c:v>
                </c:pt>
                <c:pt idx="8180">
                  <c:v>8181</c:v>
                </c:pt>
                <c:pt idx="8181">
                  <c:v>8182</c:v>
                </c:pt>
                <c:pt idx="8182">
                  <c:v>8183</c:v>
                </c:pt>
                <c:pt idx="8183">
                  <c:v>8184</c:v>
                </c:pt>
                <c:pt idx="8184">
                  <c:v>8185</c:v>
                </c:pt>
                <c:pt idx="8185">
                  <c:v>8186</c:v>
                </c:pt>
                <c:pt idx="8186">
                  <c:v>8187</c:v>
                </c:pt>
                <c:pt idx="8187">
                  <c:v>8188</c:v>
                </c:pt>
                <c:pt idx="8188">
                  <c:v>8189</c:v>
                </c:pt>
                <c:pt idx="8189">
                  <c:v>8190</c:v>
                </c:pt>
                <c:pt idx="8190">
                  <c:v>8191</c:v>
                </c:pt>
                <c:pt idx="8191">
                  <c:v>8192</c:v>
                </c:pt>
                <c:pt idx="8192">
                  <c:v>8193</c:v>
                </c:pt>
                <c:pt idx="8193">
                  <c:v>8194</c:v>
                </c:pt>
                <c:pt idx="8194">
                  <c:v>8195</c:v>
                </c:pt>
                <c:pt idx="8195">
                  <c:v>8196</c:v>
                </c:pt>
                <c:pt idx="8196">
                  <c:v>8197</c:v>
                </c:pt>
                <c:pt idx="8197">
                  <c:v>8198</c:v>
                </c:pt>
                <c:pt idx="8198">
                  <c:v>8199</c:v>
                </c:pt>
                <c:pt idx="8199">
                  <c:v>8200</c:v>
                </c:pt>
                <c:pt idx="8200">
                  <c:v>8201</c:v>
                </c:pt>
                <c:pt idx="8201">
                  <c:v>8202</c:v>
                </c:pt>
                <c:pt idx="8202">
                  <c:v>8203</c:v>
                </c:pt>
                <c:pt idx="8203">
                  <c:v>8204</c:v>
                </c:pt>
                <c:pt idx="8204">
                  <c:v>8205</c:v>
                </c:pt>
                <c:pt idx="8205">
                  <c:v>8206</c:v>
                </c:pt>
                <c:pt idx="8206">
                  <c:v>8207</c:v>
                </c:pt>
                <c:pt idx="8207">
                  <c:v>8208</c:v>
                </c:pt>
                <c:pt idx="8208">
                  <c:v>8209</c:v>
                </c:pt>
                <c:pt idx="8209">
                  <c:v>8210</c:v>
                </c:pt>
                <c:pt idx="8210">
                  <c:v>8211</c:v>
                </c:pt>
                <c:pt idx="8211">
                  <c:v>8212</c:v>
                </c:pt>
                <c:pt idx="8212">
                  <c:v>8213</c:v>
                </c:pt>
                <c:pt idx="8213">
                  <c:v>8214</c:v>
                </c:pt>
                <c:pt idx="8214">
                  <c:v>8215</c:v>
                </c:pt>
                <c:pt idx="8215">
                  <c:v>8216</c:v>
                </c:pt>
                <c:pt idx="8216">
                  <c:v>8217</c:v>
                </c:pt>
                <c:pt idx="8217">
                  <c:v>8218</c:v>
                </c:pt>
                <c:pt idx="8218">
                  <c:v>8219</c:v>
                </c:pt>
                <c:pt idx="8219">
                  <c:v>8220</c:v>
                </c:pt>
                <c:pt idx="8220">
                  <c:v>8221</c:v>
                </c:pt>
                <c:pt idx="8221">
                  <c:v>8222</c:v>
                </c:pt>
                <c:pt idx="8222">
                  <c:v>8223</c:v>
                </c:pt>
                <c:pt idx="8223">
                  <c:v>8224</c:v>
                </c:pt>
                <c:pt idx="8224">
                  <c:v>8225</c:v>
                </c:pt>
                <c:pt idx="8225">
                  <c:v>8226</c:v>
                </c:pt>
                <c:pt idx="8226">
                  <c:v>8227</c:v>
                </c:pt>
                <c:pt idx="8227">
                  <c:v>8228</c:v>
                </c:pt>
                <c:pt idx="8228">
                  <c:v>8229</c:v>
                </c:pt>
                <c:pt idx="8229">
                  <c:v>8230</c:v>
                </c:pt>
                <c:pt idx="8230">
                  <c:v>8231</c:v>
                </c:pt>
                <c:pt idx="8231">
                  <c:v>8232</c:v>
                </c:pt>
                <c:pt idx="8232">
                  <c:v>8233</c:v>
                </c:pt>
                <c:pt idx="8233">
                  <c:v>8234</c:v>
                </c:pt>
                <c:pt idx="8234">
                  <c:v>8235</c:v>
                </c:pt>
                <c:pt idx="8235">
                  <c:v>8236</c:v>
                </c:pt>
                <c:pt idx="8236">
                  <c:v>8237</c:v>
                </c:pt>
                <c:pt idx="8237">
                  <c:v>8238</c:v>
                </c:pt>
                <c:pt idx="8238">
                  <c:v>8239</c:v>
                </c:pt>
                <c:pt idx="8239">
                  <c:v>8240</c:v>
                </c:pt>
                <c:pt idx="8240">
                  <c:v>8241</c:v>
                </c:pt>
                <c:pt idx="8241">
                  <c:v>8242</c:v>
                </c:pt>
                <c:pt idx="8242">
                  <c:v>8243</c:v>
                </c:pt>
                <c:pt idx="8243">
                  <c:v>8244</c:v>
                </c:pt>
                <c:pt idx="8244">
                  <c:v>8245</c:v>
                </c:pt>
                <c:pt idx="8245">
                  <c:v>8246</c:v>
                </c:pt>
                <c:pt idx="8246">
                  <c:v>8247</c:v>
                </c:pt>
                <c:pt idx="8247">
                  <c:v>8248</c:v>
                </c:pt>
                <c:pt idx="8248">
                  <c:v>8249</c:v>
                </c:pt>
                <c:pt idx="8249">
                  <c:v>8250</c:v>
                </c:pt>
                <c:pt idx="8250">
                  <c:v>8251</c:v>
                </c:pt>
                <c:pt idx="8251">
                  <c:v>8252</c:v>
                </c:pt>
                <c:pt idx="8252">
                  <c:v>8253</c:v>
                </c:pt>
                <c:pt idx="8253">
                  <c:v>8254</c:v>
                </c:pt>
                <c:pt idx="8254">
                  <c:v>8255</c:v>
                </c:pt>
                <c:pt idx="8255">
                  <c:v>8256</c:v>
                </c:pt>
                <c:pt idx="8256">
                  <c:v>8257</c:v>
                </c:pt>
                <c:pt idx="8257">
                  <c:v>8258</c:v>
                </c:pt>
                <c:pt idx="8258">
                  <c:v>8259</c:v>
                </c:pt>
                <c:pt idx="8259">
                  <c:v>8260</c:v>
                </c:pt>
                <c:pt idx="8260">
                  <c:v>8261</c:v>
                </c:pt>
                <c:pt idx="8261">
                  <c:v>8262</c:v>
                </c:pt>
                <c:pt idx="8262">
                  <c:v>8263</c:v>
                </c:pt>
                <c:pt idx="8263">
                  <c:v>8264</c:v>
                </c:pt>
                <c:pt idx="8264">
                  <c:v>8265</c:v>
                </c:pt>
                <c:pt idx="8265">
                  <c:v>8266</c:v>
                </c:pt>
                <c:pt idx="8266">
                  <c:v>8267</c:v>
                </c:pt>
                <c:pt idx="8267">
                  <c:v>8268</c:v>
                </c:pt>
                <c:pt idx="8268">
                  <c:v>8269</c:v>
                </c:pt>
                <c:pt idx="8269">
                  <c:v>8270</c:v>
                </c:pt>
                <c:pt idx="8270">
                  <c:v>8271</c:v>
                </c:pt>
                <c:pt idx="8271">
                  <c:v>8272</c:v>
                </c:pt>
                <c:pt idx="8272">
                  <c:v>8273</c:v>
                </c:pt>
                <c:pt idx="8273">
                  <c:v>8274</c:v>
                </c:pt>
                <c:pt idx="8274">
                  <c:v>8275</c:v>
                </c:pt>
                <c:pt idx="8275">
                  <c:v>8276</c:v>
                </c:pt>
                <c:pt idx="8276">
                  <c:v>8277</c:v>
                </c:pt>
                <c:pt idx="8277">
                  <c:v>8278</c:v>
                </c:pt>
                <c:pt idx="8278">
                  <c:v>8279</c:v>
                </c:pt>
                <c:pt idx="8279">
                  <c:v>8280</c:v>
                </c:pt>
                <c:pt idx="8280">
                  <c:v>8281</c:v>
                </c:pt>
                <c:pt idx="8281">
                  <c:v>8282</c:v>
                </c:pt>
                <c:pt idx="8282">
                  <c:v>8283</c:v>
                </c:pt>
                <c:pt idx="8283">
                  <c:v>8284</c:v>
                </c:pt>
                <c:pt idx="8284">
                  <c:v>8285</c:v>
                </c:pt>
                <c:pt idx="8285">
                  <c:v>8286</c:v>
                </c:pt>
                <c:pt idx="8286">
                  <c:v>8287</c:v>
                </c:pt>
                <c:pt idx="8287">
                  <c:v>8288</c:v>
                </c:pt>
                <c:pt idx="8288">
                  <c:v>8289</c:v>
                </c:pt>
                <c:pt idx="8289">
                  <c:v>8290</c:v>
                </c:pt>
                <c:pt idx="8290">
                  <c:v>8291</c:v>
                </c:pt>
                <c:pt idx="8291">
                  <c:v>8292</c:v>
                </c:pt>
                <c:pt idx="8292">
                  <c:v>8293</c:v>
                </c:pt>
                <c:pt idx="8293">
                  <c:v>8294</c:v>
                </c:pt>
                <c:pt idx="8294">
                  <c:v>8295</c:v>
                </c:pt>
                <c:pt idx="8295">
                  <c:v>8296</c:v>
                </c:pt>
                <c:pt idx="8296">
                  <c:v>8297</c:v>
                </c:pt>
                <c:pt idx="8297">
                  <c:v>8298</c:v>
                </c:pt>
                <c:pt idx="8298">
                  <c:v>8299</c:v>
                </c:pt>
                <c:pt idx="8299">
                  <c:v>8300</c:v>
                </c:pt>
                <c:pt idx="8300">
                  <c:v>8301</c:v>
                </c:pt>
                <c:pt idx="8301">
                  <c:v>8302</c:v>
                </c:pt>
                <c:pt idx="8302">
                  <c:v>8303</c:v>
                </c:pt>
                <c:pt idx="8303">
                  <c:v>8304</c:v>
                </c:pt>
                <c:pt idx="8304">
                  <c:v>8305</c:v>
                </c:pt>
                <c:pt idx="8305">
                  <c:v>8306</c:v>
                </c:pt>
                <c:pt idx="8306">
                  <c:v>8307</c:v>
                </c:pt>
                <c:pt idx="8307">
                  <c:v>8308</c:v>
                </c:pt>
                <c:pt idx="8308">
                  <c:v>8309</c:v>
                </c:pt>
                <c:pt idx="8309">
                  <c:v>8310</c:v>
                </c:pt>
                <c:pt idx="8310">
                  <c:v>8311</c:v>
                </c:pt>
                <c:pt idx="8311">
                  <c:v>8312</c:v>
                </c:pt>
                <c:pt idx="8312">
                  <c:v>8313</c:v>
                </c:pt>
                <c:pt idx="8313">
                  <c:v>8314</c:v>
                </c:pt>
                <c:pt idx="8314">
                  <c:v>8315</c:v>
                </c:pt>
                <c:pt idx="8315">
                  <c:v>8316</c:v>
                </c:pt>
                <c:pt idx="8316">
                  <c:v>8317</c:v>
                </c:pt>
                <c:pt idx="8317">
                  <c:v>8318</c:v>
                </c:pt>
                <c:pt idx="8318">
                  <c:v>8319</c:v>
                </c:pt>
                <c:pt idx="8319">
                  <c:v>8320</c:v>
                </c:pt>
                <c:pt idx="8320">
                  <c:v>8321</c:v>
                </c:pt>
                <c:pt idx="8321">
                  <c:v>8322</c:v>
                </c:pt>
                <c:pt idx="8322">
                  <c:v>8323</c:v>
                </c:pt>
                <c:pt idx="8323">
                  <c:v>8324</c:v>
                </c:pt>
                <c:pt idx="8324">
                  <c:v>8325</c:v>
                </c:pt>
                <c:pt idx="8325">
                  <c:v>8326</c:v>
                </c:pt>
                <c:pt idx="8326">
                  <c:v>8327</c:v>
                </c:pt>
                <c:pt idx="8327">
                  <c:v>8328</c:v>
                </c:pt>
                <c:pt idx="8328">
                  <c:v>8329</c:v>
                </c:pt>
                <c:pt idx="8329">
                  <c:v>8330</c:v>
                </c:pt>
                <c:pt idx="8330">
                  <c:v>8331</c:v>
                </c:pt>
                <c:pt idx="8331">
                  <c:v>8332</c:v>
                </c:pt>
                <c:pt idx="8332">
                  <c:v>8333</c:v>
                </c:pt>
                <c:pt idx="8333">
                  <c:v>8334</c:v>
                </c:pt>
                <c:pt idx="8334">
                  <c:v>8335</c:v>
                </c:pt>
                <c:pt idx="8335">
                  <c:v>8336</c:v>
                </c:pt>
                <c:pt idx="8336">
                  <c:v>8337</c:v>
                </c:pt>
                <c:pt idx="8337">
                  <c:v>8338</c:v>
                </c:pt>
                <c:pt idx="8338">
                  <c:v>8339</c:v>
                </c:pt>
                <c:pt idx="8339">
                  <c:v>8340</c:v>
                </c:pt>
                <c:pt idx="8340">
                  <c:v>8341</c:v>
                </c:pt>
                <c:pt idx="8341">
                  <c:v>8342</c:v>
                </c:pt>
                <c:pt idx="8342">
                  <c:v>8343</c:v>
                </c:pt>
                <c:pt idx="8343">
                  <c:v>8344</c:v>
                </c:pt>
                <c:pt idx="8344">
                  <c:v>8345</c:v>
                </c:pt>
                <c:pt idx="8345">
                  <c:v>8346</c:v>
                </c:pt>
                <c:pt idx="8346">
                  <c:v>8347</c:v>
                </c:pt>
                <c:pt idx="8347">
                  <c:v>8348</c:v>
                </c:pt>
                <c:pt idx="8348">
                  <c:v>8349</c:v>
                </c:pt>
                <c:pt idx="8349">
                  <c:v>8350</c:v>
                </c:pt>
                <c:pt idx="8350">
                  <c:v>8351</c:v>
                </c:pt>
                <c:pt idx="8351">
                  <c:v>8352</c:v>
                </c:pt>
                <c:pt idx="8352">
                  <c:v>8353</c:v>
                </c:pt>
                <c:pt idx="8353">
                  <c:v>8354</c:v>
                </c:pt>
                <c:pt idx="8354">
                  <c:v>8355</c:v>
                </c:pt>
                <c:pt idx="8355">
                  <c:v>8356</c:v>
                </c:pt>
                <c:pt idx="8356">
                  <c:v>8357</c:v>
                </c:pt>
                <c:pt idx="8357">
                  <c:v>8358</c:v>
                </c:pt>
                <c:pt idx="8358">
                  <c:v>8359</c:v>
                </c:pt>
                <c:pt idx="8359">
                  <c:v>8360</c:v>
                </c:pt>
                <c:pt idx="8360">
                  <c:v>8361</c:v>
                </c:pt>
                <c:pt idx="8361">
                  <c:v>8362</c:v>
                </c:pt>
                <c:pt idx="8362">
                  <c:v>8363</c:v>
                </c:pt>
                <c:pt idx="8363">
                  <c:v>8364</c:v>
                </c:pt>
                <c:pt idx="8364">
                  <c:v>8365</c:v>
                </c:pt>
                <c:pt idx="8365">
                  <c:v>8366</c:v>
                </c:pt>
                <c:pt idx="8366">
                  <c:v>8367</c:v>
                </c:pt>
                <c:pt idx="8367">
                  <c:v>8368</c:v>
                </c:pt>
                <c:pt idx="8368">
                  <c:v>8369</c:v>
                </c:pt>
                <c:pt idx="8369">
                  <c:v>8370</c:v>
                </c:pt>
                <c:pt idx="8370">
                  <c:v>8371</c:v>
                </c:pt>
                <c:pt idx="8371">
                  <c:v>8372</c:v>
                </c:pt>
                <c:pt idx="8372">
                  <c:v>8373</c:v>
                </c:pt>
                <c:pt idx="8373">
                  <c:v>8374</c:v>
                </c:pt>
                <c:pt idx="8374">
                  <c:v>8375</c:v>
                </c:pt>
                <c:pt idx="8375">
                  <c:v>8376</c:v>
                </c:pt>
                <c:pt idx="8376">
                  <c:v>8377</c:v>
                </c:pt>
                <c:pt idx="8377">
                  <c:v>8378</c:v>
                </c:pt>
                <c:pt idx="8378">
                  <c:v>8379</c:v>
                </c:pt>
                <c:pt idx="8379">
                  <c:v>8380</c:v>
                </c:pt>
                <c:pt idx="8380">
                  <c:v>8381</c:v>
                </c:pt>
                <c:pt idx="8381">
                  <c:v>8382</c:v>
                </c:pt>
                <c:pt idx="8382">
                  <c:v>8383</c:v>
                </c:pt>
                <c:pt idx="8383">
                  <c:v>8384</c:v>
                </c:pt>
                <c:pt idx="8384">
                  <c:v>8385</c:v>
                </c:pt>
                <c:pt idx="8385">
                  <c:v>8386</c:v>
                </c:pt>
                <c:pt idx="8386">
                  <c:v>8387</c:v>
                </c:pt>
                <c:pt idx="8387">
                  <c:v>8388</c:v>
                </c:pt>
                <c:pt idx="8388">
                  <c:v>8389</c:v>
                </c:pt>
                <c:pt idx="8389">
                  <c:v>8390</c:v>
                </c:pt>
                <c:pt idx="8390">
                  <c:v>8391</c:v>
                </c:pt>
                <c:pt idx="8391">
                  <c:v>8392</c:v>
                </c:pt>
                <c:pt idx="8392">
                  <c:v>8393</c:v>
                </c:pt>
                <c:pt idx="8393">
                  <c:v>8394</c:v>
                </c:pt>
                <c:pt idx="8394">
                  <c:v>8395</c:v>
                </c:pt>
                <c:pt idx="8395">
                  <c:v>8396</c:v>
                </c:pt>
                <c:pt idx="8396">
                  <c:v>8397</c:v>
                </c:pt>
                <c:pt idx="8397">
                  <c:v>8398</c:v>
                </c:pt>
                <c:pt idx="8398">
                  <c:v>8399</c:v>
                </c:pt>
                <c:pt idx="8399">
                  <c:v>8400</c:v>
                </c:pt>
                <c:pt idx="8400">
                  <c:v>8401</c:v>
                </c:pt>
                <c:pt idx="8401">
                  <c:v>8402</c:v>
                </c:pt>
                <c:pt idx="8402">
                  <c:v>8403</c:v>
                </c:pt>
                <c:pt idx="8403">
                  <c:v>8404</c:v>
                </c:pt>
                <c:pt idx="8404">
                  <c:v>8405</c:v>
                </c:pt>
                <c:pt idx="8405">
                  <c:v>8406</c:v>
                </c:pt>
                <c:pt idx="8406">
                  <c:v>8407</c:v>
                </c:pt>
                <c:pt idx="8407">
                  <c:v>8408</c:v>
                </c:pt>
                <c:pt idx="8408">
                  <c:v>8409</c:v>
                </c:pt>
                <c:pt idx="8409">
                  <c:v>8410</c:v>
                </c:pt>
                <c:pt idx="8410">
                  <c:v>8411</c:v>
                </c:pt>
                <c:pt idx="8411">
                  <c:v>8412</c:v>
                </c:pt>
                <c:pt idx="8412">
                  <c:v>8413</c:v>
                </c:pt>
                <c:pt idx="8413">
                  <c:v>8414</c:v>
                </c:pt>
                <c:pt idx="8414">
                  <c:v>8415</c:v>
                </c:pt>
                <c:pt idx="8415">
                  <c:v>8416</c:v>
                </c:pt>
                <c:pt idx="8416">
                  <c:v>8417</c:v>
                </c:pt>
                <c:pt idx="8417">
                  <c:v>8418</c:v>
                </c:pt>
                <c:pt idx="8418">
                  <c:v>8419</c:v>
                </c:pt>
                <c:pt idx="8419">
                  <c:v>8420</c:v>
                </c:pt>
                <c:pt idx="8420">
                  <c:v>8421</c:v>
                </c:pt>
                <c:pt idx="8421">
                  <c:v>8422</c:v>
                </c:pt>
                <c:pt idx="8422">
                  <c:v>8423</c:v>
                </c:pt>
                <c:pt idx="8423">
                  <c:v>8424</c:v>
                </c:pt>
                <c:pt idx="8424">
                  <c:v>8425</c:v>
                </c:pt>
                <c:pt idx="8425">
                  <c:v>8426</c:v>
                </c:pt>
                <c:pt idx="8426">
                  <c:v>8427</c:v>
                </c:pt>
                <c:pt idx="8427">
                  <c:v>8428</c:v>
                </c:pt>
                <c:pt idx="8428">
                  <c:v>8429</c:v>
                </c:pt>
                <c:pt idx="8429">
                  <c:v>8430</c:v>
                </c:pt>
                <c:pt idx="8430">
                  <c:v>8431</c:v>
                </c:pt>
                <c:pt idx="8431">
                  <c:v>8432</c:v>
                </c:pt>
                <c:pt idx="8432">
                  <c:v>8433</c:v>
                </c:pt>
                <c:pt idx="8433">
                  <c:v>8434</c:v>
                </c:pt>
                <c:pt idx="8434">
                  <c:v>8435</c:v>
                </c:pt>
                <c:pt idx="8435">
                  <c:v>8436</c:v>
                </c:pt>
                <c:pt idx="8436">
                  <c:v>8437</c:v>
                </c:pt>
                <c:pt idx="8437">
                  <c:v>8438</c:v>
                </c:pt>
                <c:pt idx="8438">
                  <c:v>8439</c:v>
                </c:pt>
                <c:pt idx="8439">
                  <c:v>8440</c:v>
                </c:pt>
                <c:pt idx="8440">
                  <c:v>8441</c:v>
                </c:pt>
                <c:pt idx="8441">
                  <c:v>8442</c:v>
                </c:pt>
                <c:pt idx="8442">
                  <c:v>8443</c:v>
                </c:pt>
                <c:pt idx="8443">
                  <c:v>8444</c:v>
                </c:pt>
                <c:pt idx="8444">
                  <c:v>8445</c:v>
                </c:pt>
                <c:pt idx="8445">
                  <c:v>8446</c:v>
                </c:pt>
                <c:pt idx="8446">
                  <c:v>8447</c:v>
                </c:pt>
                <c:pt idx="8447">
                  <c:v>8448</c:v>
                </c:pt>
                <c:pt idx="8448">
                  <c:v>8449</c:v>
                </c:pt>
                <c:pt idx="8449">
                  <c:v>8450</c:v>
                </c:pt>
                <c:pt idx="8450">
                  <c:v>8451</c:v>
                </c:pt>
                <c:pt idx="8451">
                  <c:v>8452</c:v>
                </c:pt>
                <c:pt idx="8452">
                  <c:v>8453</c:v>
                </c:pt>
                <c:pt idx="8453">
                  <c:v>8454</c:v>
                </c:pt>
                <c:pt idx="8454">
                  <c:v>8455</c:v>
                </c:pt>
                <c:pt idx="8455">
                  <c:v>8456</c:v>
                </c:pt>
                <c:pt idx="8456">
                  <c:v>8457</c:v>
                </c:pt>
                <c:pt idx="8457">
                  <c:v>8458</c:v>
                </c:pt>
                <c:pt idx="8458">
                  <c:v>8459</c:v>
                </c:pt>
                <c:pt idx="8459">
                  <c:v>8460</c:v>
                </c:pt>
                <c:pt idx="8460">
                  <c:v>8461</c:v>
                </c:pt>
                <c:pt idx="8461">
                  <c:v>8462</c:v>
                </c:pt>
                <c:pt idx="8462">
                  <c:v>8463</c:v>
                </c:pt>
                <c:pt idx="8463">
                  <c:v>8464</c:v>
                </c:pt>
                <c:pt idx="8464">
                  <c:v>8465</c:v>
                </c:pt>
                <c:pt idx="8465">
                  <c:v>8466</c:v>
                </c:pt>
                <c:pt idx="8466">
                  <c:v>8467</c:v>
                </c:pt>
                <c:pt idx="8467">
                  <c:v>8468</c:v>
                </c:pt>
                <c:pt idx="8468">
                  <c:v>8469</c:v>
                </c:pt>
                <c:pt idx="8469">
                  <c:v>8470</c:v>
                </c:pt>
                <c:pt idx="8470">
                  <c:v>8471</c:v>
                </c:pt>
                <c:pt idx="8471">
                  <c:v>8472</c:v>
                </c:pt>
                <c:pt idx="8472">
                  <c:v>8473</c:v>
                </c:pt>
                <c:pt idx="8473">
                  <c:v>8474</c:v>
                </c:pt>
                <c:pt idx="8474">
                  <c:v>8475</c:v>
                </c:pt>
                <c:pt idx="8475">
                  <c:v>8476</c:v>
                </c:pt>
                <c:pt idx="8476">
                  <c:v>8477</c:v>
                </c:pt>
                <c:pt idx="8477">
                  <c:v>8478</c:v>
                </c:pt>
                <c:pt idx="8478">
                  <c:v>8479</c:v>
                </c:pt>
                <c:pt idx="8479">
                  <c:v>8480</c:v>
                </c:pt>
                <c:pt idx="8480">
                  <c:v>8481</c:v>
                </c:pt>
                <c:pt idx="8481">
                  <c:v>8482</c:v>
                </c:pt>
                <c:pt idx="8482">
                  <c:v>8483</c:v>
                </c:pt>
                <c:pt idx="8483">
                  <c:v>8484</c:v>
                </c:pt>
                <c:pt idx="8484">
                  <c:v>8485</c:v>
                </c:pt>
                <c:pt idx="8485">
                  <c:v>8486</c:v>
                </c:pt>
                <c:pt idx="8486">
                  <c:v>8487</c:v>
                </c:pt>
                <c:pt idx="8487">
                  <c:v>8488</c:v>
                </c:pt>
                <c:pt idx="8488">
                  <c:v>8489</c:v>
                </c:pt>
                <c:pt idx="8489">
                  <c:v>8490</c:v>
                </c:pt>
                <c:pt idx="8490">
                  <c:v>8491</c:v>
                </c:pt>
                <c:pt idx="8491">
                  <c:v>8492</c:v>
                </c:pt>
                <c:pt idx="8492">
                  <c:v>8493</c:v>
                </c:pt>
                <c:pt idx="8493">
                  <c:v>8494</c:v>
                </c:pt>
                <c:pt idx="8494">
                  <c:v>8495</c:v>
                </c:pt>
                <c:pt idx="8495">
                  <c:v>8496</c:v>
                </c:pt>
                <c:pt idx="8496">
                  <c:v>8497</c:v>
                </c:pt>
                <c:pt idx="8497">
                  <c:v>8498</c:v>
                </c:pt>
                <c:pt idx="8498">
                  <c:v>8499</c:v>
                </c:pt>
                <c:pt idx="8499">
                  <c:v>8500</c:v>
                </c:pt>
                <c:pt idx="8500">
                  <c:v>8501</c:v>
                </c:pt>
                <c:pt idx="8501">
                  <c:v>8502</c:v>
                </c:pt>
                <c:pt idx="8502">
                  <c:v>8503</c:v>
                </c:pt>
                <c:pt idx="8503">
                  <c:v>8504</c:v>
                </c:pt>
                <c:pt idx="8504">
                  <c:v>8505</c:v>
                </c:pt>
                <c:pt idx="8505">
                  <c:v>8506</c:v>
                </c:pt>
                <c:pt idx="8506">
                  <c:v>8507</c:v>
                </c:pt>
                <c:pt idx="8507">
                  <c:v>8508</c:v>
                </c:pt>
                <c:pt idx="8508">
                  <c:v>8509</c:v>
                </c:pt>
                <c:pt idx="8509">
                  <c:v>8510</c:v>
                </c:pt>
                <c:pt idx="8510">
                  <c:v>8511</c:v>
                </c:pt>
                <c:pt idx="8511">
                  <c:v>8512</c:v>
                </c:pt>
                <c:pt idx="8512">
                  <c:v>8513</c:v>
                </c:pt>
                <c:pt idx="8513">
                  <c:v>8514</c:v>
                </c:pt>
                <c:pt idx="8514">
                  <c:v>8515</c:v>
                </c:pt>
                <c:pt idx="8515">
                  <c:v>8516</c:v>
                </c:pt>
                <c:pt idx="8516">
                  <c:v>8517</c:v>
                </c:pt>
                <c:pt idx="8517">
                  <c:v>8518</c:v>
                </c:pt>
                <c:pt idx="8518">
                  <c:v>8519</c:v>
                </c:pt>
                <c:pt idx="8519">
                  <c:v>8520</c:v>
                </c:pt>
                <c:pt idx="8520">
                  <c:v>8521</c:v>
                </c:pt>
                <c:pt idx="8521">
                  <c:v>8522</c:v>
                </c:pt>
                <c:pt idx="8522">
                  <c:v>8523</c:v>
                </c:pt>
                <c:pt idx="8523">
                  <c:v>8524</c:v>
                </c:pt>
                <c:pt idx="8524">
                  <c:v>8525</c:v>
                </c:pt>
                <c:pt idx="8525">
                  <c:v>8526</c:v>
                </c:pt>
                <c:pt idx="8526">
                  <c:v>8527</c:v>
                </c:pt>
                <c:pt idx="8527">
                  <c:v>8528</c:v>
                </c:pt>
                <c:pt idx="8528">
                  <c:v>8529</c:v>
                </c:pt>
                <c:pt idx="8529">
                  <c:v>8530</c:v>
                </c:pt>
                <c:pt idx="8530">
                  <c:v>8531</c:v>
                </c:pt>
                <c:pt idx="8531">
                  <c:v>8532</c:v>
                </c:pt>
                <c:pt idx="8532">
                  <c:v>8533</c:v>
                </c:pt>
                <c:pt idx="8533">
                  <c:v>8534</c:v>
                </c:pt>
                <c:pt idx="8534">
                  <c:v>8535</c:v>
                </c:pt>
                <c:pt idx="8535">
                  <c:v>8536</c:v>
                </c:pt>
                <c:pt idx="8536">
                  <c:v>8537</c:v>
                </c:pt>
                <c:pt idx="8537">
                  <c:v>8538</c:v>
                </c:pt>
                <c:pt idx="8538">
                  <c:v>8539</c:v>
                </c:pt>
                <c:pt idx="8539">
                  <c:v>8540</c:v>
                </c:pt>
                <c:pt idx="8540">
                  <c:v>8541</c:v>
                </c:pt>
                <c:pt idx="8541">
                  <c:v>8542</c:v>
                </c:pt>
                <c:pt idx="8542">
                  <c:v>8543</c:v>
                </c:pt>
                <c:pt idx="8543">
                  <c:v>8544</c:v>
                </c:pt>
                <c:pt idx="8544">
                  <c:v>8545</c:v>
                </c:pt>
                <c:pt idx="8545">
                  <c:v>8546</c:v>
                </c:pt>
                <c:pt idx="8546">
                  <c:v>8547</c:v>
                </c:pt>
                <c:pt idx="8547">
                  <c:v>8548</c:v>
                </c:pt>
                <c:pt idx="8548">
                  <c:v>8549</c:v>
                </c:pt>
                <c:pt idx="8549">
                  <c:v>8550</c:v>
                </c:pt>
                <c:pt idx="8550">
                  <c:v>8551</c:v>
                </c:pt>
                <c:pt idx="8551">
                  <c:v>8552</c:v>
                </c:pt>
                <c:pt idx="8552">
                  <c:v>8553</c:v>
                </c:pt>
                <c:pt idx="8553">
                  <c:v>8554</c:v>
                </c:pt>
                <c:pt idx="8554">
                  <c:v>8555</c:v>
                </c:pt>
                <c:pt idx="8555">
                  <c:v>8556</c:v>
                </c:pt>
                <c:pt idx="8556">
                  <c:v>8557</c:v>
                </c:pt>
                <c:pt idx="8557">
                  <c:v>8558</c:v>
                </c:pt>
                <c:pt idx="8558">
                  <c:v>8559</c:v>
                </c:pt>
                <c:pt idx="8559">
                  <c:v>8560</c:v>
                </c:pt>
                <c:pt idx="8560">
                  <c:v>8561</c:v>
                </c:pt>
                <c:pt idx="8561">
                  <c:v>8562</c:v>
                </c:pt>
                <c:pt idx="8562">
                  <c:v>8563</c:v>
                </c:pt>
                <c:pt idx="8563">
                  <c:v>8564</c:v>
                </c:pt>
                <c:pt idx="8564">
                  <c:v>8565</c:v>
                </c:pt>
                <c:pt idx="8565">
                  <c:v>8566</c:v>
                </c:pt>
                <c:pt idx="8566">
                  <c:v>8567</c:v>
                </c:pt>
                <c:pt idx="8567">
                  <c:v>8568</c:v>
                </c:pt>
                <c:pt idx="8568">
                  <c:v>8569</c:v>
                </c:pt>
                <c:pt idx="8569">
                  <c:v>8570</c:v>
                </c:pt>
                <c:pt idx="8570">
                  <c:v>8571</c:v>
                </c:pt>
                <c:pt idx="8571">
                  <c:v>8572</c:v>
                </c:pt>
                <c:pt idx="8572">
                  <c:v>8573</c:v>
                </c:pt>
                <c:pt idx="8573">
                  <c:v>8574</c:v>
                </c:pt>
                <c:pt idx="8574">
                  <c:v>8575</c:v>
                </c:pt>
                <c:pt idx="8575">
                  <c:v>8576</c:v>
                </c:pt>
                <c:pt idx="8576">
                  <c:v>8577</c:v>
                </c:pt>
                <c:pt idx="8577">
                  <c:v>8578</c:v>
                </c:pt>
                <c:pt idx="8578">
                  <c:v>8579</c:v>
                </c:pt>
                <c:pt idx="8579">
                  <c:v>8580</c:v>
                </c:pt>
                <c:pt idx="8580">
                  <c:v>8581</c:v>
                </c:pt>
                <c:pt idx="8581">
                  <c:v>8582</c:v>
                </c:pt>
                <c:pt idx="8582">
                  <c:v>8583</c:v>
                </c:pt>
                <c:pt idx="8583">
                  <c:v>8584</c:v>
                </c:pt>
                <c:pt idx="8584">
                  <c:v>8585</c:v>
                </c:pt>
                <c:pt idx="8585">
                  <c:v>8586</c:v>
                </c:pt>
                <c:pt idx="8586">
                  <c:v>8587</c:v>
                </c:pt>
                <c:pt idx="8587">
                  <c:v>8588</c:v>
                </c:pt>
                <c:pt idx="8588">
                  <c:v>8589</c:v>
                </c:pt>
                <c:pt idx="8589">
                  <c:v>8590</c:v>
                </c:pt>
                <c:pt idx="8590">
                  <c:v>8591</c:v>
                </c:pt>
                <c:pt idx="8591">
                  <c:v>8592</c:v>
                </c:pt>
                <c:pt idx="8592">
                  <c:v>8593</c:v>
                </c:pt>
                <c:pt idx="8593">
                  <c:v>8594</c:v>
                </c:pt>
                <c:pt idx="8594">
                  <c:v>8595</c:v>
                </c:pt>
                <c:pt idx="8595">
                  <c:v>8596</c:v>
                </c:pt>
                <c:pt idx="8596">
                  <c:v>8597</c:v>
                </c:pt>
                <c:pt idx="8597">
                  <c:v>8598</c:v>
                </c:pt>
                <c:pt idx="8598">
                  <c:v>8599</c:v>
                </c:pt>
                <c:pt idx="8599">
                  <c:v>8600</c:v>
                </c:pt>
                <c:pt idx="8600">
                  <c:v>8601</c:v>
                </c:pt>
                <c:pt idx="8601">
                  <c:v>8602</c:v>
                </c:pt>
                <c:pt idx="8602">
                  <c:v>8603</c:v>
                </c:pt>
                <c:pt idx="8603">
                  <c:v>8604</c:v>
                </c:pt>
                <c:pt idx="8604">
                  <c:v>8605</c:v>
                </c:pt>
                <c:pt idx="8605">
                  <c:v>8606</c:v>
                </c:pt>
                <c:pt idx="8606">
                  <c:v>8607</c:v>
                </c:pt>
                <c:pt idx="8607">
                  <c:v>8608</c:v>
                </c:pt>
                <c:pt idx="8608">
                  <c:v>8609</c:v>
                </c:pt>
                <c:pt idx="8609">
                  <c:v>8610</c:v>
                </c:pt>
                <c:pt idx="8610">
                  <c:v>8611</c:v>
                </c:pt>
                <c:pt idx="8611">
                  <c:v>8612</c:v>
                </c:pt>
                <c:pt idx="8612">
                  <c:v>8613</c:v>
                </c:pt>
                <c:pt idx="8613">
                  <c:v>8614</c:v>
                </c:pt>
                <c:pt idx="8614">
                  <c:v>8615</c:v>
                </c:pt>
                <c:pt idx="8615">
                  <c:v>8616</c:v>
                </c:pt>
                <c:pt idx="8616">
                  <c:v>8617</c:v>
                </c:pt>
                <c:pt idx="8617">
                  <c:v>8618</c:v>
                </c:pt>
                <c:pt idx="8618">
                  <c:v>8619</c:v>
                </c:pt>
                <c:pt idx="8619">
                  <c:v>8620</c:v>
                </c:pt>
                <c:pt idx="8620">
                  <c:v>8621</c:v>
                </c:pt>
                <c:pt idx="8621">
                  <c:v>8622</c:v>
                </c:pt>
                <c:pt idx="8622">
                  <c:v>8623</c:v>
                </c:pt>
                <c:pt idx="8623">
                  <c:v>8624</c:v>
                </c:pt>
                <c:pt idx="8624">
                  <c:v>8625</c:v>
                </c:pt>
                <c:pt idx="8625">
                  <c:v>8626</c:v>
                </c:pt>
                <c:pt idx="8626">
                  <c:v>8627</c:v>
                </c:pt>
                <c:pt idx="8627">
                  <c:v>8628</c:v>
                </c:pt>
                <c:pt idx="8628">
                  <c:v>8629</c:v>
                </c:pt>
                <c:pt idx="8629">
                  <c:v>8630</c:v>
                </c:pt>
                <c:pt idx="8630">
                  <c:v>8631</c:v>
                </c:pt>
                <c:pt idx="8631">
                  <c:v>8632</c:v>
                </c:pt>
                <c:pt idx="8632">
                  <c:v>8633</c:v>
                </c:pt>
                <c:pt idx="8633">
                  <c:v>8634</c:v>
                </c:pt>
                <c:pt idx="8634">
                  <c:v>8635</c:v>
                </c:pt>
                <c:pt idx="8635">
                  <c:v>8636</c:v>
                </c:pt>
                <c:pt idx="8636">
                  <c:v>8637</c:v>
                </c:pt>
                <c:pt idx="8637">
                  <c:v>8638</c:v>
                </c:pt>
                <c:pt idx="8638">
                  <c:v>8639</c:v>
                </c:pt>
                <c:pt idx="8639">
                  <c:v>8640</c:v>
                </c:pt>
                <c:pt idx="8640">
                  <c:v>8641</c:v>
                </c:pt>
                <c:pt idx="8641">
                  <c:v>8642</c:v>
                </c:pt>
                <c:pt idx="8642">
                  <c:v>8643</c:v>
                </c:pt>
                <c:pt idx="8643">
                  <c:v>8644</c:v>
                </c:pt>
                <c:pt idx="8644">
                  <c:v>8645</c:v>
                </c:pt>
                <c:pt idx="8645">
                  <c:v>8646</c:v>
                </c:pt>
                <c:pt idx="8646">
                  <c:v>8647</c:v>
                </c:pt>
                <c:pt idx="8647">
                  <c:v>8648</c:v>
                </c:pt>
                <c:pt idx="8648">
                  <c:v>8649</c:v>
                </c:pt>
                <c:pt idx="8649">
                  <c:v>8650</c:v>
                </c:pt>
                <c:pt idx="8650">
                  <c:v>8651</c:v>
                </c:pt>
                <c:pt idx="8651">
                  <c:v>8652</c:v>
                </c:pt>
                <c:pt idx="8652">
                  <c:v>8653</c:v>
                </c:pt>
                <c:pt idx="8653">
                  <c:v>8654</c:v>
                </c:pt>
                <c:pt idx="8654">
                  <c:v>8655</c:v>
                </c:pt>
                <c:pt idx="8655">
                  <c:v>8656</c:v>
                </c:pt>
                <c:pt idx="8656">
                  <c:v>8657</c:v>
                </c:pt>
                <c:pt idx="8657">
                  <c:v>8658</c:v>
                </c:pt>
                <c:pt idx="8658">
                  <c:v>8659</c:v>
                </c:pt>
                <c:pt idx="8659">
                  <c:v>8660</c:v>
                </c:pt>
                <c:pt idx="8660">
                  <c:v>8661</c:v>
                </c:pt>
                <c:pt idx="8661">
                  <c:v>8662</c:v>
                </c:pt>
                <c:pt idx="8662">
                  <c:v>8663</c:v>
                </c:pt>
                <c:pt idx="8663">
                  <c:v>8664</c:v>
                </c:pt>
                <c:pt idx="8664">
                  <c:v>8665</c:v>
                </c:pt>
                <c:pt idx="8665">
                  <c:v>8666</c:v>
                </c:pt>
                <c:pt idx="8666">
                  <c:v>8667</c:v>
                </c:pt>
                <c:pt idx="8667">
                  <c:v>8668</c:v>
                </c:pt>
                <c:pt idx="8668">
                  <c:v>8669</c:v>
                </c:pt>
                <c:pt idx="8669">
                  <c:v>8670</c:v>
                </c:pt>
                <c:pt idx="8670">
                  <c:v>8671</c:v>
                </c:pt>
                <c:pt idx="8671">
                  <c:v>8672</c:v>
                </c:pt>
                <c:pt idx="8672">
                  <c:v>8673</c:v>
                </c:pt>
                <c:pt idx="8673">
                  <c:v>8674</c:v>
                </c:pt>
                <c:pt idx="8674">
                  <c:v>8675</c:v>
                </c:pt>
                <c:pt idx="8675">
                  <c:v>8676</c:v>
                </c:pt>
                <c:pt idx="8676">
                  <c:v>8677</c:v>
                </c:pt>
                <c:pt idx="8677">
                  <c:v>8678</c:v>
                </c:pt>
                <c:pt idx="8678">
                  <c:v>8679</c:v>
                </c:pt>
                <c:pt idx="8679">
                  <c:v>8680</c:v>
                </c:pt>
                <c:pt idx="8680">
                  <c:v>8681</c:v>
                </c:pt>
                <c:pt idx="8681">
                  <c:v>8682</c:v>
                </c:pt>
                <c:pt idx="8682">
                  <c:v>8683</c:v>
                </c:pt>
                <c:pt idx="8683">
                  <c:v>8684</c:v>
                </c:pt>
                <c:pt idx="8684">
                  <c:v>8685</c:v>
                </c:pt>
                <c:pt idx="8685">
                  <c:v>8686</c:v>
                </c:pt>
                <c:pt idx="8686">
                  <c:v>8687</c:v>
                </c:pt>
                <c:pt idx="8687">
                  <c:v>8688</c:v>
                </c:pt>
                <c:pt idx="8688">
                  <c:v>8689</c:v>
                </c:pt>
                <c:pt idx="8689">
                  <c:v>8690</c:v>
                </c:pt>
                <c:pt idx="8690">
                  <c:v>8691</c:v>
                </c:pt>
                <c:pt idx="8691">
                  <c:v>8692</c:v>
                </c:pt>
                <c:pt idx="8692">
                  <c:v>8693</c:v>
                </c:pt>
                <c:pt idx="8693">
                  <c:v>8694</c:v>
                </c:pt>
                <c:pt idx="8694">
                  <c:v>8695</c:v>
                </c:pt>
                <c:pt idx="8695">
                  <c:v>8696</c:v>
                </c:pt>
                <c:pt idx="8696">
                  <c:v>8697</c:v>
                </c:pt>
                <c:pt idx="8697">
                  <c:v>8698</c:v>
                </c:pt>
                <c:pt idx="8698">
                  <c:v>8699</c:v>
                </c:pt>
                <c:pt idx="8699">
                  <c:v>8700</c:v>
                </c:pt>
                <c:pt idx="8700">
                  <c:v>8701</c:v>
                </c:pt>
                <c:pt idx="8701">
                  <c:v>8702</c:v>
                </c:pt>
                <c:pt idx="8702">
                  <c:v>8703</c:v>
                </c:pt>
                <c:pt idx="8703">
                  <c:v>8704</c:v>
                </c:pt>
                <c:pt idx="8704">
                  <c:v>8705</c:v>
                </c:pt>
                <c:pt idx="8705">
                  <c:v>8706</c:v>
                </c:pt>
                <c:pt idx="8706">
                  <c:v>8707</c:v>
                </c:pt>
                <c:pt idx="8707">
                  <c:v>8708</c:v>
                </c:pt>
                <c:pt idx="8708">
                  <c:v>8709</c:v>
                </c:pt>
                <c:pt idx="8709">
                  <c:v>8710</c:v>
                </c:pt>
                <c:pt idx="8710">
                  <c:v>8711</c:v>
                </c:pt>
                <c:pt idx="8711">
                  <c:v>8712</c:v>
                </c:pt>
                <c:pt idx="8712">
                  <c:v>8713</c:v>
                </c:pt>
                <c:pt idx="8713">
                  <c:v>8714</c:v>
                </c:pt>
                <c:pt idx="8714">
                  <c:v>8715</c:v>
                </c:pt>
                <c:pt idx="8715">
                  <c:v>8716</c:v>
                </c:pt>
                <c:pt idx="8716">
                  <c:v>8717</c:v>
                </c:pt>
                <c:pt idx="8717">
                  <c:v>8718</c:v>
                </c:pt>
                <c:pt idx="8718">
                  <c:v>8719</c:v>
                </c:pt>
                <c:pt idx="8719">
                  <c:v>8720</c:v>
                </c:pt>
                <c:pt idx="8720">
                  <c:v>8721</c:v>
                </c:pt>
                <c:pt idx="8721">
                  <c:v>8722</c:v>
                </c:pt>
                <c:pt idx="8722">
                  <c:v>8723</c:v>
                </c:pt>
                <c:pt idx="8723">
                  <c:v>8724</c:v>
                </c:pt>
                <c:pt idx="8724">
                  <c:v>8725</c:v>
                </c:pt>
                <c:pt idx="8725">
                  <c:v>8726</c:v>
                </c:pt>
                <c:pt idx="8726">
                  <c:v>8727</c:v>
                </c:pt>
                <c:pt idx="8727">
                  <c:v>8728</c:v>
                </c:pt>
                <c:pt idx="8728">
                  <c:v>8729</c:v>
                </c:pt>
                <c:pt idx="8729">
                  <c:v>8730</c:v>
                </c:pt>
                <c:pt idx="8730">
                  <c:v>8731</c:v>
                </c:pt>
                <c:pt idx="8731">
                  <c:v>8732</c:v>
                </c:pt>
                <c:pt idx="8732">
                  <c:v>8733</c:v>
                </c:pt>
                <c:pt idx="8733">
                  <c:v>8734</c:v>
                </c:pt>
                <c:pt idx="8734">
                  <c:v>8735</c:v>
                </c:pt>
                <c:pt idx="8735">
                  <c:v>8736</c:v>
                </c:pt>
                <c:pt idx="8736">
                  <c:v>8737</c:v>
                </c:pt>
                <c:pt idx="8737">
                  <c:v>8738</c:v>
                </c:pt>
                <c:pt idx="8738">
                  <c:v>8739</c:v>
                </c:pt>
                <c:pt idx="8739">
                  <c:v>8740</c:v>
                </c:pt>
                <c:pt idx="8740">
                  <c:v>8741</c:v>
                </c:pt>
                <c:pt idx="8741">
                  <c:v>8742</c:v>
                </c:pt>
                <c:pt idx="8742">
                  <c:v>8743</c:v>
                </c:pt>
                <c:pt idx="8743">
                  <c:v>8744</c:v>
                </c:pt>
                <c:pt idx="8744">
                  <c:v>8745</c:v>
                </c:pt>
                <c:pt idx="8745">
                  <c:v>8746</c:v>
                </c:pt>
                <c:pt idx="8746">
                  <c:v>8747</c:v>
                </c:pt>
                <c:pt idx="8747">
                  <c:v>8748</c:v>
                </c:pt>
                <c:pt idx="8748">
                  <c:v>8749</c:v>
                </c:pt>
                <c:pt idx="8749">
                  <c:v>8750</c:v>
                </c:pt>
                <c:pt idx="8750">
                  <c:v>8751</c:v>
                </c:pt>
                <c:pt idx="8751">
                  <c:v>8752</c:v>
                </c:pt>
                <c:pt idx="8752">
                  <c:v>8753</c:v>
                </c:pt>
                <c:pt idx="8753">
                  <c:v>8754</c:v>
                </c:pt>
                <c:pt idx="8754">
                  <c:v>8755</c:v>
                </c:pt>
                <c:pt idx="8755">
                  <c:v>8756</c:v>
                </c:pt>
                <c:pt idx="8756">
                  <c:v>8757</c:v>
                </c:pt>
                <c:pt idx="8757">
                  <c:v>8758</c:v>
                </c:pt>
                <c:pt idx="8758">
                  <c:v>8759</c:v>
                </c:pt>
                <c:pt idx="8759">
                  <c:v>8760</c:v>
                </c:pt>
                <c:pt idx="8760">
                  <c:v>8761</c:v>
                </c:pt>
                <c:pt idx="8761">
                  <c:v>8762</c:v>
                </c:pt>
                <c:pt idx="8762">
                  <c:v>8763</c:v>
                </c:pt>
                <c:pt idx="8763">
                  <c:v>8764</c:v>
                </c:pt>
                <c:pt idx="8764">
                  <c:v>8765</c:v>
                </c:pt>
                <c:pt idx="8765">
                  <c:v>8766</c:v>
                </c:pt>
                <c:pt idx="8766">
                  <c:v>8767</c:v>
                </c:pt>
                <c:pt idx="8767">
                  <c:v>8768</c:v>
                </c:pt>
                <c:pt idx="8768">
                  <c:v>8769</c:v>
                </c:pt>
                <c:pt idx="8769">
                  <c:v>8770</c:v>
                </c:pt>
                <c:pt idx="8770">
                  <c:v>8771</c:v>
                </c:pt>
                <c:pt idx="8771">
                  <c:v>8772</c:v>
                </c:pt>
                <c:pt idx="8772">
                  <c:v>8773</c:v>
                </c:pt>
                <c:pt idx="8773">
                  <c:v>8774</c:v>
                </c:pt>
                <c:pt idx="8774">
                  <c:v>8775</c:v>
                </c:pt>
                <c:pt idx="8775">
                  <c:v>8776</c:v>
                </c:pt>
                <c:pt idx="8776">
                  <c:v>8777</c:v>
                </c:pt>
                <c:pt idx="8777">
                  <c:v>8778</c:v>
                </c:pt>
                <c:pt idx="8778">
                  <c:v>8779</c:v>
                </c:pt>
                <c:pt idx="8779">
                  <c:v>8780</c:v>
                </c:pt>
                <c:pt idx="8780">
                  <c:v>8781</c:v>
                </c:pt>
                <c:pt idx="8781">
                  <c:v>8782</c:v>
                </c:pt>
                <c:pt idx="8782">
                  <c:v>8783</c:v>
                </c:pt>
                <c:pt idx="8783">
                  <c:v>8784</c:v>
                </c:pt>
                <c:pt idx="8784">
                  <c:v>8785</c:v>
                </c:pt>
                <c:pt idx="8785">
                  <c:v>8786</c:v>
                </c:pt>
                <c:pt idx="8786">
                  <c:v>8787</c:v>
                </c:pt>
                <c:pt idx="8787">
                  <c:v>8788</c:v>
                </c:pt>
                <c:pt idx="8788">
                  <c:v>8789</c:v>
                </c:pt>
                <c:pt idx="8789">
                  <c:v>8790</c:v>
                </c:pt>
                <c:pt idx="8790">
                  <c:v>8791</c:v>
                </c:pt>
                <c:pt idx="8791">
                  <c:v>8792</c:v>
                </c:pt>
                <c:pt idx="8792">
                  <c:v>8793</c:v>
                </c:pt>
                <c:pt idx="8793">
                  <c:v>8794</c:v>
                </c:pt>
                <c:pt idx="8794">
                  <c:v>8795</c:v>
                </c:pt>
                <c:pt idx="8795">
                  <c:v>8796</c:v>
                </c:pt>
                <c:pt idx="8796">
                  <c:v>8797</c:v>
                </c:pt>
                <c:pt idx="8797">
                  <c:v>8798</c:v>
                </c:pt>
                <c:pt idx="8798">
                  <c:v>8799</c:v>
                </c:pt>
                <c:pt idx="8799">
                  <c:v>8800</c:v>
                </c:pt>
                <c:pt idx="8800">
                  <c:v>8801</c:v>
                </c:pt>
                <c:pt idx="8801">
                  <c:v>8802</c:v>
                </c:pt>
                <c:pt idx="8802">
                  <c:v>8803</c:v>
                </c:pt>
                <c:pt idx="8803">
                  <c:v>8804</c:v>
                </c:pt>
                <c:pt idx="8804">
                  <c:v>8805</c:v>
                </c:pt>
                <c:pt idx="8805">
                  <c:v>8806</c:v>
                </c:pt>
                <c:pt idx="8806">
                  <c:v>8807</c:v>
                </c:pt>
                <c:pt idx="8807">
                  <c:v>8808</c:v>
                </c:pt>
                <c:pt idx="8808">
                  <c:v>8809</c:v>
                </c:pt>
                <c:pt idx="8809">
                  <c:v>8810</c:v>
                </c:pt>
                <c:pt idx="8810">
                  <c:v>8811</c:v>
                </c:pt>
                <c:pt idx="8811">
                  <c:v>8812</c:v>
                </c:pt>
                <c:pt idx="8812">
                  <c:v>8813</c:v>
                </c:pt>
                <c:pt idx="8813">
                  <c:v>8814</c:v>
                </c:pt>
                <c:pt idx="8814">
                  <c:v>8815</c:v>
                </c:pt>
                <c:pt idx="8815">
                  <c:v>8816</c:v>
                </c:pt>
                <c:pt idx="8816">
                  <c:v>8817</c:v>
                </c:pt>
                <c:pt idx="8817">
                  <c:v>8818</c:v>
                </c:pt>
                <c:pt idx="8818">
                  <c:v>8819</c:v>
                </c:pt>
                <c:pt idx="8819">
                  <c:v>8820</c:v>
                </c:pt>
                <c:pt idx="8820">
                  <c:v>8821</c:v>
                </c:pt>
                <c:pt idx="8821">
                  <c:v>8822</c:v>
                </c:pt>
                <c:pt idx="8822">
                  <c:v>8823</c:v>
                </c:pt>
                <c:pt idx="8823">
                  <c:v>8824</c:v>
                </c:pt>
                <c:pt idx="8824">
                  <c:v>8825</c:v>
                </c:pt>
                <c:pt idx="8825">
                  <c:v>8826</c:v>
                </c:pt>
                <c:pt idx="8826">
                  <c:v>8827</c:v>
                </c:pt>
                <c:pt idx="8827">
                  <c:v>8828</c:v>
                </c:pt>
                <c:pt idx="8828">
                  <c:v>8829</c:v>
                </c:pt>
                <c:pt idx="8829">
                  <c:v>8830</c:v>
                </c:pt>
                <c:pt idx="8830">
                  <c:v>8831</c:v>
                </c:pt>
                <c:pt idx="8831">
                  <c:v>8832</c:v>
                </c:pt>
                <c:pt idx="8832">
                  <c:v>8833</c:v>
                </c:pt>
                <c:pt idx="8833">
                  <c:v>8834</c:v>
                </c:pt>
                <c:pt idx="8834">
                  <c:v>8835</c:v>
                </c:pt>
                <c:pt idx="8835">
                  <c:v>8836</c:v>
                </c:pt>
                <c:pt idx="8836">
                  <c:v>8837</c:v>
                </c:pt>
                <c:pt idx="8837">
                  <c:v>8838</c:v>
                </c:pt>
                <c:pt idx="8838">
                  <c:v>8839</c:v>
                </c:pt>
                <c:pt idx="8839">
                  <c:v>8840</c:v>
                </c:pt>
                <c:pt idx="8840">
                  <c:v>8841</c:v>
                </c:pt>
                <c:pt idx="8841">
                  <c:v>8842</c:v>
                </c:pt>
                <c:pt idx="8842">
                  <c:v>8843</c:v>
                </c:pt>
                <c:pt idx="8843">
                  <c:v>8844</c:v>
                </c:pt>
                <c:pt idx="8844">
                  <c:v>8845</c:v>
                </c:pt>
                <c:pt idx="8845">
                  <c:v>8846</c:v>
                </c:pt>
                <c:pt idx="8846">
                  <c:v>8847</c:v>
                </c:pt>
                <c:pt idx="8847">
                  <c:v>8848</c:v>
                </c:pt>
                <c:pt idx="8848">
                  <c:v>8849</c:v>
                </c:pt>
                <c:pt idx="8849">
                  <c:v>8850</c:v>
                </c:pt>
                <c:pt idx="8850">
                  <c:v>8851</c:v>
                </c:pt>
                <c:pt idx="8851">
                  <c:v>8852</c:v>
                </c:pt>
                <c:pt idx="8852">
                  <c:v>8853</c:v>
                </c:pt>
                <c:pt idx="8853">
                  <c:v>8854</c:v>
                </c:pt>
                <c:pt idx="8854">
                  <c:v>8855</c:v>
                </c:pt>
                <c:pt idx="8855">
                  <c:v>8856</c:v>
                </c:pt>
                <c:pt idx="8856">
                  <c:v>8857</c:v>
                </c:pt>
                <c:pt idx="8857">
                  <c:v>8858</c:v>
                </c:pt>
                <c:pt idx="8858">
                  <c:v>8859</c:v>
                </c:pt>
                <c:pt idx="8859">
                  <c:v>8860</c:v>
                </c:pt>
                <c:pt idx="8860">
                  <c:v>8861</c:v>
                </c:pt>
                <c:pt idx="8861">
                  <c:v>8862</c:v>
                </c:pt>
                <c:pt idx="8862">
                  <c:v>8863</c:v>
                </c:pt>
                <c:pt idx="8863">
                  <c:v>8864</c:v>
                </c:pt>
                <c:pt idx="8864">
                  <c:v>8865</c:v>
                </c:pt>
                <c:pt idx="8865">
                  <c:v>8866</c:v>
                </c:pt>
                <c:pt idx="8866">
                  <c:v>8867</c:v>
                </c:pt>
                <c:pt idx="8867">
                  <c:v>8868</c:v>
                </c:pt>
                <c:pt idx="8868">
                  <c:v>8869</c:v>
                </c:pt>
                <c:pt idx="8869">
                  <c:v>8870</c:v>
                </c:pt>
                <c:pt idx="8870">
                  <c:v>8871</c:v>
                </c:pt>
                <c:pt idx="8871">
                  <c:v>8872</c:v>
                </c:pt>
                <c:pt idx="8872">
                  <c:v>8873</c:v>
                </c:pt>
                <c:pt idx="8873">
                  <c:v>8874</c:v>
                </c:pt>
                <c:pt idx="8874">
                  <c:v>8875</c:v>
                </c:pt>
                <c:pt idx="8875">
                  <c:v>8876</c:v>
                </c:pt>
                <c:pt idx="8876">
                  <c:v>8877</c:v>
                </c:pt>
                <c:pt idx="8877">
                  <c:v>8878</c:v>
                </c:pt>
                <c:pt idx="8878">
                  <c:v>8879</c:v>
                </c:pt>
                <c:pt idx="8879">
                  <c:v>8880</c:v>
                </c:pt>
                <c:pt idx="8880">
                  <c:v>8881</c:v>
                </c:pt>
                <c:pt idx="8881">
                  <c:v>8882</c:v>
                </c:pt>
                <c:pt idx="8882">
                  <c:v>8883</c:v>
                </c:pt>
                <c:pt idx="8883">
                  <c:v>8884</c:v>
                </c:pt>
                <c:pt idx="8884">
                  <c:v>8885</c:v>
                </c:pt>
                <c:pt idx="8885">
                  <c:v>8886</c:v>
                </c:pt>
                <c:pt idx="8886">
                  <c:v>8887</c:v>
                </c:pt>
                <c:pt idx="8887">
                  <c:v>8888</c:v>
                </c:pt>
                <c:pt idx="8888">
                  <c:v>8889</c:v>
                </c:pt>
                <c:pt idx="8889">
                  <c:v>8890</c:v>
                </c:pt>
                <c:pt idx="8890">
                  <c:v>8891</c:v>
                </c:pt>
                <c:pt idx="8891">
                  <c:v>8892</c:v>
                </c:pt>
                <c:pt idx="8892">
                  <c:v>8893</c:v>
                </c:pt>
                <c:pt idx="8893">
                  <c:v>8894</c:v>
                </c:pt>
                <c:pt idx="8894">
                  <c:v>8895</c:v>
                </c:pt>
                <c:pt idx="8895">
                  <c:v>8896</c:v>
                </c:pt>
                <c:pt idx="8896">
                  <c:v>8897</c:v>
                </c:pt>
                <c:pt idx="8897">
                  <c:v>8898</c:v>
                </c:pt>
                <c:pt idx="8898">
                  <c:v>8899</c:v>
                </c:pt>
                <c:pt idx="8899">
                  <c:v>8900</c:v>
                </c:pt>
                <c:pt idx="8900">
                  <c:v>8901</c:v>
                </c:pt>
                <c:pt idx="8901">
                  <c:v>8902</c:v>
                </c:pt>
                <c:pt idx="8902">
                  <c:v>8903</c:v>
                </c:pt>
                <c:pt idx="8903">
                  <c:v>8904</c:v>
                </c:pt>
                <c:pt idx="8904">
                  <c:v>8905</c:v>
                </c:pt>
                <c:pt idx="8905">
                  <c:v>8906</c:v>
                </c:pt>
                <c:pt idx="8906">
                  <c:v>8907</c:v>
                </c:pt>
                <c:pt idx="8907">
                  <c:v>8908</c:v>
                </c:pt>
                <c:pt idx="8908">
                  <c:v>8909</c:v>
                </c:pt>
                <c:pt idx="8909">
                  <c:v>8910</c:v>
                </c:pt>
                <c:pt idx="8910">
                  <c:v>8911</c:v>
                </c:pt>
                <c:pt idx="8911">
                  <c:v>8912</c:v>
                </c:pt>
                <c:pt idx="8912">
                  <c:v>8913</c:v>
                </c:pt>
                <c:pt idx="8913">
                  <c:v>8914</c:v>
                </c:pt>
                <c:pt idx="8914">
                  <c:v>8915</c:v>
                </c:pt>
                <c:pt idx="8915">
                  <c:v>8916</c:v>
                </c:pt>
                <c:pt idx="8916">
                  <c:v>8917</c:v>
                </c:pt>
                <c:pt idx="8917">
                  <c:v>8918</c:v>
                </c:pt>
                <c:pt idx="8918">
                  <c:v>8919</c:v>
                </c:pt>
                <c:pt idx="8919">
                  <c:v>8920</c:v>
                </c:pt>
                <c:pt idx="8920">
                  <c:v>8921</c:v>
                </c:pt>
                <c:pt idx="8921">
                  <c:v>8922</c:v>
                </c:pt>
                <c:pt idx="8922">
                  <c:v>8923</c:v>
                </c:pt>
                <c:pt idx="8923">
                  <c:v>8924</c:v>
                </c:pt>
                <c:pt idx="8924">
                  <c:v>8925</c:v>
                </c:pt>
                <c:pt idx="8925">
                  <c:v>8926</c:v>
                </c:pt>
                <c:pt idx="8926">
                  <c:v>8927</c:v>
                </c:pt>
                <c:pt idx="8927">
                  <c:v>8928</c:v>
                </c:pt>
                <c:pt idx="8928">
                  <c:v>8929</c:v>
                </c:pt>
                <c:pt idx="8929">
                  <c:v>8930</c:v>
                </c:pt>
                <c:pt idx="8930">
                  <c:v>8931</c:v>
                </c:pt>
                <c:pt idx="8931">
                  <c:v>8932</c:v>
                </c:pt>
                <c:pt idx="8932">
                  <c:v>8933</c:v>
                </c:pt>
                <c:pt idx="8933">
                  <c:v>8934</c:v>
                </c:pt>
                <c:pt idx="8934">
                  <c:v>8935</c:v>
                </c:pt>
                <c:pt idx="8935">
                  <c:v>8936</c:v>
                </c:pt>
                <c:pt idx="8936">
                  <c:v>8937</c:v>
                </c:pt>
                <c:pt idx="8937">
                  <c:v>8938</c:v>
                </c:pt>
                <c:pt idx="8938">
                  <c:v>8939</c:v>
                </c:pt>
                <c:pt idx="8939">
                  <c:v>8940</c:v>
                </c:pt>
                <c:pt idx="8940">
                  <c:v>8941</c:v>
                </c:pt>
                <c:pt idx="8941">
                  <c:v>8942</c:v>
                </c:pt>
                <c:pt idx="8942">
                  <c:v>8943</c:v>
                </c:pt>
                <c:pt idx="8943">
                  <c:v>8944</c:v>
                </c:pt>
                <c:pt idx="8944">
                  <c:v>8945</c:v>
                </c:pt>
                <c:pt idx="8945">
                  <c:v>8946</c:v>
                </c:pt>
                <c:pt idx="8946">
                  <c:v>8947</c:v>
                </c:pt>
                <c:pt idx="8947">
                  <c:v>8948</c:v>
                </c:pt>
                <c:pt idx="8948">
                  <c:v>8949</c:v>
                </c:pt>
                <c:pt idx="8949">
                  <c:v>8950</c:v>
                </c:pt>
                <c:pt idx="8950">
                  <c:v>8951</c:v>
                </c:pt>
                <c:pt idx="8951">
                  <c:v>8952</c:v>
                </c:pt>
                <c:pt idx="8952">
                  <c:v>8953</c:v>
                </c:pt>
                <c:pt idx="8953">
                  <c:v>8954</c:v>
                </c:pt>
                <c:pt idx="8954">
                  <c:v>8955</c:v>
                </c:pt>
                <c:pt idx="8955">
                  <c:v>8956</c:v>
                </c:pt>
                <c:pt idx="8956">
                  <c:v>8957</c:v>
                </c:pt>
                <c:pt idx="8957">
                  <c:v>8958</c:v>
                </c:pt>
                <c:pt idx="8958">
                  <c:v>8959</c:v>
                </c:pt>
                <c:pt idx="8959">
                  <c:v>8960</c:v>
                </c:pt>
                <c:pt idx="8960">
                  <c:v>8961</c:v>
                </c:pt>
                <c:pt idx="8961">
                  <c:v>8962</c:v>
                </c:pt>
                <c:pt idx="8962">
                  <c:v>8963</c:v>
                </c:pt>
                <c:pt idx="8963">
                  <c:v>8964</c:v>
                </c:pt>
                <c:pt idx="8964">
                  <c:v>8965</c:v>
                </c:pt>
                <c:pt idx="8965">
                  <c:v>8966</c:v>
                </c:pt>
                <c:pt idx="8966">
                  <c:v>8967</c:v>
                </c:pt>
                <c:pt idx="8967">
                  <c:v>8968</c:v>
                </c:pt>
                <c:pt idx="8968">
                  <c:v>8969</c:v>
                </c:pt>
                <c:pt idx="8969">
                  <c:v>8970</c:v>
                </c:pt>
                <c:pt idx="8970">
                  <c:v>8971</c:v>
                </c:pt>
                <c:pt idx="8971">
                  <c:v>8972</c:v>
                </c:pt>
                <c:pt idx="8972">
                  <c:v>8973</c:v>
                </c:pt>
                <c:pt idx="8973">
                  <c:v>8974</c:v>
                </c:pt>
                <c:pt idx="8974">
                  <c:v>8975</c:v>
                </c:pt>
                <c:pt idx="8975">
                  <c:v>8976</c:v>
                </c:pt>
                <c:pt idx="8976">
                  <c:v>8977</c:v>
                </c:pt>
                <c:pt idx="8977">
                  <c:v>8978</c:v>
                </c:pt>
                <c:pt idx="8978">
                  <c:v>8979</c:v>
                </c:pt>
                <c:pt idx="8979">
                  <c:v>8980</c:v>
                </c:pt>
                <c:pt idx="8980">
                  <c:v>8981</c:v>
                </c:pt>
                <c:pt idx="8981">
                  <c:v>8982</c:v>
                </c:pt>
                <c:pt idx="8982">
                  <c:v>8983</c:v>
                </c:pt>
                <c:pt idx="8983">
                  <c:v>8984</c:v>
                </c:pt>
                <c:pt idx="8984">
                  <c:v>8985</c:v>
                </c:pt>
                <c:pt idx="8985">
                  <c:v>8986</c:v>
                </c:pt>
                <c:pt idx="8986">
                  <c:v>8987</c:v>
                </c:pt>
                <c:pt idx="8987">
                  <c:v>8988</c:v>
                </c:pt>
                <c:pt idx="8988">
                  <c:v>8989</c:v>
                </c:pt>
                <c:pt idx="8989">
                  <c:v>8990</c:v>
                </c:pt>
                <c:pt idx="8990">
                  <c:v>8991</c:v>
                </c:pt>
                <c:pt idx="8991">
                  <c:v>8992</c:v>
                </c:pt>
                <c:pt idx="8992">
                  <c:v>8993</c:v>
                </c:pt>
                <c:pt idx="8993">
                  <c:v>8994</c:v>
                </c:pt>
                <c:pt idx="8994">
                  <c:v>8995</c:v>
                </c:pt>
                <c:pt idx="8995">
                  <c:v>8996</c:v>
                </c:pt>
                <c:pt idx="8996">
                  <c:v>8997</c:v>
                </c:pt>
                <c:pt idx="8997">
                  <c:v>8998</c:v>
                </c:pt>
                <c:pt idx="8998">
                  <c:v>8999</c:v>
                </c:pt>
                <c:pt idx="8999">
                  <c:v>9000</c:v>
                </c:pt>
                <c:pt idx="9000">
                  <c:v>9001</c:v>
                </c:pt>
                <c:pt idx="9001">
                  <c:v>9002</c:v>
                </c:pt>
                <c:pt idx="9002">
                  <c:v>9003</c:v>
                </c:pt>
                <c:pt idx="9003">
                  <c:v>9004</c:v>
                </c:pt>
                <c:pt idx="9004">
                  <c:v>9005</c:v>
                </c:pt>
                <c:pt idx="9005">
                  <c:v>9006</c:v>
                </c:pt>
                <c:pt idx="9006">
                  <c:v>9007</c:v>
                </c:pt>
                <c:pt idx="9007">
                  <c:v>9008</c:v>
                </c:pt>
                <c:pt idx="9008">
                  <c:v>9009</c:v>
                </c:pt>
                <c:pt idx="9009">
                  <c:v>9010</c:v>
                </c:pt>
                <c:pt idx="9010">
                  <c:v>9011</c:v>
                </c:pt>
                <c:pt idx="9011">
                  <c:v>9012</c:v>
                </c:pt>
                <c:pt idx="9012">
                  <c:v>9013</c:v>
                </c:pt>
                <c:pt idx="9013">
                  <c:v>9014</c:v>
                </c:pt>
                <c:pt idx="9014">
                  <c:v>9015</c:v>
                </c:pt>
                <c:pt idx="9015">
                  <c:v>9016</c:v>
                </c:pt>
                <c:pt idx="9016">
                  <c:v>9017</c:v>
                </c:pt>
                <c:pt idx="9017">
                  <c:v>9018</c:v>
                </c:pt>
                <c:pt idx="9018">
                  <c:v>9019</c:v>
                </c:pt>
                <c:pt idx="9019">
                  <c:v>9020</c:v>
                </c:pt>
                <c:pt idx="9020">
                  <c:v>9021</c:v>
                </c:pt>
                <c:pt idx="9021">
                  <c:v>9022</c:v>
                </c:pt>
                <c:pt idx="9022">
                  <c:v>9023</c:v>
                </c:pt>
                <c:pt idx="9023">
                  <c:v>9024</c:v>
                </c:pt>
                <c:pt idx="9024">
                  <c:v>9025</c:v>
                </c:pt>
                <c:pt idx="9025">
                  <c:v>9026</c:v>
                </c:pt>
                <c:pt idx="9026">
                  <c:v>9027</c:v>
                </c:pt>
                <c:pt idx="9027">
                  <c:v>9028</c:v>
                </c:pt>
                <c:pt idx="9028">
                  <c:v>9029</c:v>
                </c:pt>
                <c:pt idx="9029">
                  <c:v>9030</c:v>
                </c:pt>
                <c:pt idx="9030">
                  <c:v>9031</c:v>
                </c:pt>
                <c:pt idx="9031">
                  <c:v>9032</c:v>
                </c:pt>
                <c:pt idx="9032">
                  <c:v>9033</c:v>
                </c:pt>
                <c:pt idx="9033">
                  <c:v>9034</c:v>
                </c:pt>
                <c:pt idx="9034">
                  <c:v>9035</c:v>
                </c:pt>
                <c:pt idx="9035">
                  <c:v>9036</c:v>
                </c:pt>
                <c:pt idx="9036">
                  <c:v>9037</c:v>
                </c:pt>
                <c:pt idx="9037">
                  <c:v>9038</c:v>
                </c:pt>
                <c:pt idx="9038">
                  <c:v>9039</c:v>
                </c:pt>
                <c:pt idx="9039">
                  <c:v>9040</c:v>
                </c:pt>
                <c:pt idx="9040">
                  <c:v>9041</c:v>
                </c:pt>
                <c:pt idx="9041">
                  <c:v>9042</c:v>
                </c:pt>
                <c:pt idx="9042">
                  <c:v>9043</c:v>
                </c:pt>
                <c:pt idx="9043">
                  <c:v>9044</c:v>
                </c:pt>
                <c:pt idx="9044">
                  <c:v>9045</c:v>
                </c:pt>
                <c:pt idx="9045">
                  <c:v>9046</c:v>
                </c:pt>
                <c:pt idx="9046">
                  <c:v>9047</c:v>
                </c:pt>
                <c:pt idx="9047">
                  <c:v>9048</c:v>
                </c:pt>
                <c:pt idx="9048">
                  <c:v>9049</c:v>
                </c:pt>
                <c:pt idx="9049">
                  <c:v>9050</c:v>
                </c:pt>
                <c:pt idx="9050">
                  <c:v>9051</c:v>
                </c:pt>
                <c:pt idx="9051">
                  <c:v>9052</c:v>
                </c:pt>
                <c:pt idx="9052">
                  <c:v>9053</c:v>
                </c:pt>
                <c:pt idx="9053">
                  <c:v>9054</c:v>
                </c:pt>
                <c:pt idx="9054">
                  <c:v>9055</c:v>
                </c:pt>
                <c:pt idx="9055">
                  <c:v>9056</c:v>
                </c:pt>
                <c:pt idx="9056">
                  <c:v>9057</c:v>
                </c:pt>
                <c:pt idx="9057">
                  <c:v>9058</c:v>
                </c:pt>
                <c:pt idx="9058">
                  <c:v>9059</c:v>
                </c:pt>
                <c:pt idx="9059">
                  <c:v>9060</c:v>
                </c:pt>
                <c:pt idx="9060">
                  <c:v>9061</c:v>
                </c:pt>
                <c:pt idx="9061">
                  <c:v>9062</c:v>
                </c:pt>
                <c:pt idx="9062">
                  <c:v>9063</c:v>
                </c:pt>
                <c:pt idx="9063">
                  <c:v>9064</c:v>
                </c:pt>
                <c:pt idx="9064">
                  <c:v>9065</c:v>
                </c:pt>
                <c:pt idx="9065">
                  <c:v>9066</c:v>
                </c:pt>
                <c:pt idx="9066">
                  <c:v>9067</c:v>
                </c:pt>
                <c:pt idx="9067">
                  <c:v>9068</c:v>
                </c:pt>
                <c:pt idx="9068">
                  <c:v>9069</c:v>
                </c:pt>
                <c:pt idx="9069">
                  <c:v>9070</c:v>
                </c:pt>
                <c:pt idx="9070">
                  <c:v>9071</c:v>
                </c:pt>
                <c:pt idx="9071">
                  <c:v>9072</c:v>
                </c:pt>
                <c:pt idx="9072">
                  <c:v>9073</c:v>
                </c:pt>
                <c:pt idx="9073">
                  <c:v>9074</c:v>
                </c:pt>
                <c:pt idx="9074">
                  <c:v>9075</c:v>
                </c:pt>
                <c:pt idx="9075">
                  <c:v>9076</c:v>
                </c:pt>
                <c:pt idx="9076">
                  <c:v>9077</c:v>
                </c:pt>
                <c:pt idx="9077">
                  <c:v>9078</c:v>
                </c:pt>
                <c:pt idx="9078">
                  <c:v>9079</c:v>
                </c:pt>
                <c:pt idx="9079">
                  <c:v>9080</c:v>
                </c:pt>
                <c:pt idx="9080">
                  <c:v>9081</c:v>
                </c:pt>
                <c:pt idx="9081">
                  <c:v>9082</c:v>
                </c:pt>
                <c:pt idx="9082">
                  <c:v>9083</c:v>
                </c:pt>
                <c:pt idx="9083">
                  <c:v>9084</c:v>
                </c:pt>
                <c:pt idx="9084">
                  <c:v>9085</c:v>
                </c:pt>
                <c:pt idx="9085">
                  <c:v>9086</c:v>
                </c:pt>
                <c:pt idx="9086">
                  <c:v>9087</c:v>
                </c:pt>
                <c:pt idx="9087">
                  <c:v>9088</c:v>
                </c:pt>
                <c:pt idx="9088">
                  <c:v>9089</c:v>
                </c:pt>
                <c:pt idx="9089">
                  <c:v>9090</c:v>
                </c:pt>
                <c:pt idx="9090">
                  <c:v>9091</c:v>
                </c:pt>
                <c:pt idx="9091">
                  <c:v>9092</c:v>
                </c:pt>
                <c:pt idx="9092">
                  <c:v>9093</c:v>
                </c:pt>
                <c:pt idx="9093">
                  <c:v>9094</c:v>
                </c:pt>
                <c:pt idx="9094">
                  <c:v>9095</c:v>
                </c:pt>
                <c:pt idx="9095">
                  <c:v>9096</c:v>
                </c:pt>
                <c:pt idx="9096">
                  <c:v>9097</c:v>
                </c:pt>
                <c:pt idx="9097">
                  <c:v>9098</c:v>
                </c:pt>
                <c:pt idx="9098">
                  <c:v>9099</c:v>
                </c:pt>
                <c:pt idx="9099">
                  <c:v>9100</c:v>
                </c:pt>
                <c:pt idx="9100">
                  <c:v>9101</c:v>
                </c:pt>
                <c:pt idx="9101">
                  <c:v>9102</c:v>
                </c:pt>
                <c:pt idx="9102">
                  <c:v>9103</c:v>
                </c:pt>
                <c:pt idx="9103">
                  <c:v>9104</c:v>
                </c:pt>
                <c:pt idx="9104">
                  <c:v>9105</c:v>
                </c:pt>
                <c:pt idx="9105">
                  <c:v>9106</c:v>
                </c:pt>
                <c:pt idx="9106">
                  <c:v>9107</c:v>
                </c:pt>
                <c:pt idx="9107">
                  <c:v>9108</c:v>
                </c:pt>
                <c:pt idx="9108">
                  <c:v>9109</c:v>
                </c:pt>
                <c:pt idx="9109">
                  <c:v>9110</c:v>
                </c:pt>
                <c:pt idx="9110">
                  <c:v>9111</c:v>
                </c:pt>
                <c:pt idx="9111">
                  <c:v>9112</c:v>
                </c:pt>
                <c:pt idx="9112">
                  <c:v>9113</c:v>
                </c:pt>
                <c:pt idx="9113">
                  <c:v>9114</c:v>
                </c:pt>
                <c:pt idx="9114">
                  <c:v>9115</c:v>
                </c:pt>
                <c:pt idx="9115">
                  <c:v>9116</c:v>
                </c:pt>
                <c:pt idx="9116">
                  <c:v>9117</c:v>
                </c:pt>
                <c:pt idx="9117">
                  <c:v>9118</c:v>
                </c:pt>
                <c:pt idx="9118">
                  <c:v>9119</c:v>
                </c:pt>
                <c:pt idx="9119">
                  <c:v>9120</c:v>
                </c:pt>
                <c:pt idx="9120">
                  <c:v>9121</c:v>
                </c:pt>
                <c:pt idx="9121">
                  <c:v>9122</c:v>
                </c:pt>
                <c:pt idx="9122">
                  <c:v>9123</c:v>
                </c:pt>
                <c:pt idx="9123">
                  <c:v>9124</c:v>
                </c:pt>
                <c:pt idx="9124">
                  <c:v>9125</c:v>
                </c:pt>
                <c:pt idx="9125">
                  <c:v>9126</c:v>
                </c:pt>
                <c:pt idx="9126">
                  <c:v>9127</c:v>
                </c:pt>
                <c:pt idx="9127">
                  <c:v>9128</c:v>
                </c:pt>
                <c:pt idx="9128">
                  <c:v>9129</c:v>
                </c:pt>
                <c:pt idx="9129">
                  <c:v>9130</c:v>
                </c:pt>
                <c:pt idx="9130">
                  <c:v>9131</c:v>
                </c:pt>
                <c:pt idx="9131">
                  <c:v>9132</c:v>
                </c:pt>
                <c:pt idx="9132">
                  <c:v>9133</c:v>
                </c:pt>
                <c:pt idx="9133">
                  <c:v>9134</c:v>
                </c:pt>
                <c:pt idx="9134">
                  <c:v>9135</c:v>
                </c:pt>
                <c:pt idx="9135">
                  <c:v>9136</c:v>
                </c:pt>
                <c:pt idx="9136">
                  <c:v>9137</c:v>
                </c:pt>
                <c:pt idx="9137">
                  <c:v>9138</c:v>
                </c:pt>
                <c:pt idx="9138">
                  <c:v>9139</c:v>
                </c:pt>
                <c:pt idx="9139">
                  <c:v>9140</c:v>
                </c:pt>
                <c:pt idx="9140">
                  <c:v>9141</c:v>
                </c:pt>
                <c:pt idx="9141">
                  <c:v>9142</c:v>
                </c:pt>
                <c:pt idx="9142">
                  <c:v>9143</c:v>
                </c:pt>
                <c:pt idx="9143">
                  <c:v>9144</c:v>
                </c:pt>
                <c:pt idx="9144">
                  <c:v>9145</c:v>
                </c:pt>
                <c:pt idx="9145">
                  <c:v>9146</c:v>
                </c:pt>
                <c:pt idx="9146">
                  <c:v>9147</c:v>
                </c:pt>
                <c:pt idx="9147">
                  <c:v>9148</c:v>
                </c:pt>
                <c:pt idx="9148">
                  <c:v>9149</c:v>
                </c:pt>
                <c:pt idx="9149">
                  <c:v>9150</c:v>
                </c:pt>
                <c:pt idx="9150">
                  <c:v>9151</c:v>
                </c:pt>
                <c:pt idx="9151">
                  <c:v>9152</c:v>
                </c:pt>
                <c:pt idx="9152">
                  <c:v>9153</c:v>
                </c:pt>
                <c:pt idx="9153">
                  <c:v>9154</c:v>
                </c:pt>
                <c:pt idx="9154">
                  <c:v>9155</c:v>
                </c:pt>
                <c:pt idx="9155">
                  <c:v>9156</c:v>
                </c:pt>
                <c:pt idx="9156">
                  <c:v>9157</c:v>
                </c:pt>
                <c:pt idx="9157">
                  <c:v>9158</c:v>
                </c:pt>
                <c:pt idx="9158">
                  <c:v>9159</c:v>
                </c:pt>
                <c:pt idx="9159">
                  <c:v>9160</c:v>
                </c:pt>
                <c:pt idx="9160">
                  <c:v>9161</c:v>
                </c:pt>
                <c:pt idx="9161">
                  <c:v>9162</c:v>
                </c:pt>
                <c:pt idx="9162">
                  <c:v>9163</c:v>
                </c:pt>
                <c:pt idx="9163">
                  <c:v>9164</c:v>
                </c:pt>
                <c:pt idx="9164">
                  <c:v>9165</c:v>
                </c:pt>
                <c:pt idx="9165">
                  <c:v>9166</c:v>
                </c:pt>
                <c:pt idx="9166">
                  <c:v>9167</c:v>
                </c:pt>
                <c:pt idx="9167">
                  <c:v>9168</c:v>
                </c:pt>
                <c:pt idx="9168">
                  <c:v>9169</c:v>
                </c:pt>
                <c:pt idx="9169">
                  <c:v>9170</c:v>
                </c:pt>
                <c:pt idx="9170">
                  <c:v>9171</c:v>
                </c:pt>
                <c:pt idx="9171">
                  <c:v>9172</c:v>
                </c:pt>
                <c:pt idx="9172">
                  <c:v>9173</c:v>
                </c:pt>
                <c:pt idx="9173">
                  <c:v>9174</c:v>
                </c:pt>
                <c:pt idx="9174">
                  <c:v>9175</c:v>
                </c:pt>
                <c:pt idx="9175">
                  <c:v>9176</c:v>
                </c:pt>
                <c:pt idx="9176">
                  <c:v>9177</c:v>
                </c:pt>
                <c:pt idx="9177">
                  <c:v>9178</c:v>
                </c:pt>
                <c:pt idx="9178">
                  <c:v>9179</c:v>
                </c:pt>
                <c:pt idx="9179">
                  <c:v>9180</c:v>
                </c:pt>
                <c:pt idx="9180">
                  <c:v>9181</c:v>
                </c:pt>
                <c:pt idx="9181">
                  <c:v>9182</c:v>
                </c:pt>
                <c:pt idx="9182">
                  <c:v>9183</c:v>
                </c:pt>
                <c:pt idx="9183">
                  <c:v>9184</c:v>
                </c:pt>
                <c:pt idx="9184">
                  <c:v>9185</c:v>
                </c:pt>
                <c:pt idx="9185">
                  <c:v>9186</c:v>
                </c:pt>
                <c:pt idx="9186">
                  <c:v>9187</c:v>
                </c:pt>
                <c:pt idx="9187">
                  <c:v>9188</c:v>
                </c:pt>
                <c:pt idx="9188">
                  <c:v>9189</c:v>
                </c:pt>
                <c:pt idx="9189">
                  <c:v>9190</c:v>
                </c:pt>
                <c:pt idx="9190">
                  <c:v>9191</c:v>
                </c:pt>
                <c:pt idx="9191">
                  <c:v>9192</c:v>
                </c:pt>
                <c:pt idx="9192">
                  <c:v>9193</c:v>
                </c:pt>
                <c:pt idx="9193">
                  <c:v>9194</c:v>
                </c:pt>
                <c:pt idx="9194">
                  <c:v>9195</c:v>
                </c:pt>
                <c:pt idx="9195">
                  <c:v>9196</c:v>
                </c:pt>
                <c:pt idx="9196">
                  <c:v>9197</c:v>
                </c:pt>
                <c:pt idx="9197">
                  <c:v>9198</c:v>
                </c:pt>
                <c:pt idx="9198">
                  <c:v>9199</c:v>
                </c:pt>
                <c:pt idx="9199">
                  <c:v>9200</c:v>
                </c:pt>
                <c:pt idx="9200">
                  <c:v>9201</c:v>
                </c:pt>
                <c:pt idx="9201">
                  <c:v>9202</c:v>
                </c:pt>
                <c:pt idx="9202">
                  <c:v>9203</c:v>
                </c:pt>
                <c:pt idx="9203">
                  <c:v>9204</c:v>
                </c:pt>
                <c:pt idx="9204">
                  <c:v>9205</c:v>
                </c:pt>
                <c:pt idx="9205">
                  <c:v>9206</c:v>
                </c:pt>
                <c:pt idx="9206">
                  <c:v>9207</c:v>
                </c:pt>
                <c:pt idx="9207">
                  <c:v>9208</c:v>
                </c:pt>
                <c:pt idx="9208">
                  <c:v>9209</c:v>
                </c:pt>
                <c:pt idx="9209">
                  <c:v>9210</c:v>
                </c:pt>
                <c:pt idx="9210">
                  <c:v>9211</c:v>
                </c:pt>
                <c:pt idx="9211">
                  <c:v>9212</c:v>
                </c:pt>
                <c:pt idx="9212">
                  <c:v>9213</c:v>
                </c:pt>
                <c:pt idx="9213">
                  <c:v>9214</c:v>
                </c:pt>
                <c:pt idx="9214">
                  <c:v>9215</c:v>
                </c:pt>
                <c:pt idx="9215">
                  <c:v>9216</c:v>
                </c:pt>
                <c:pt idx="9216">
                  <c:v>9217</c:v>
                </c:pt>
                <c:pt idx="9217">
                  <c:v>9218</c:v>
                </c:pt>
                <c:pt idx="9218">
                  <c:v>9219</c:v>
                </c:pt>
                <c:pt idx="9219">
                  <c:v>9220</c:v>
                </c:pt>
                <c:pt idx="9220">
                  <c:v>9221</c:v>
                </c:pt>
                <c:pt idx="9221">
                  <c:v>9222</c:v>
                </c:pt>
                <c:pt idx="9222">
                  <c:v>9223</c:v>
                </c:pt>
                <c:pt idx="9223">
                  <c:v>9224</c:v>
                </c:pt>
                <c:pt idx="9224">
                  <c:v>9225</c:v>
                </c:pt>
                <c:pt idx="9225">
                  <c:v>9226</c:v>
                </c:pt>
                <c:pt idx="9226">
                  <c:v>9227</c:v>
                </c:pt>
                <c:pt idx="9227">
                  <c:v>9228</c:v>
                </c:pt>
                <c:pt idx="9228">
                  <c:v>9229</c:v>
                </c:pt>
                <c:pt idx="9229">
                  <c:v>9230</c:v>
                </c:pt>
                <c:pt idx="9230">
                  <c:v>9231</c:v>
                </c:pt>
                <c:pt idx="9231">
                  <c:v>9232</c:v>
                </c:pt>
                <c:pt idx="9232">
                  <c:v>9233</c:v>
                </c:pt>
                <c:pt idx="9233">
                  <c:v>9234</c:v>
                </c:pt>
                <c:pt idx="9234">
                  <c:v>9235</c:v>
                </c:pt>
                <c:pt idx="9235">
                  <c:v>9236</c:v>
                </c:pt>
                <c:pt idx="9236">
                  <c:v>9237</c:v>
                </c:pt>
                <c:pt idx="9237">
                  <c:v>9238</c:v>
                </c:pt>
                <c:pt idx="9238">
                  <c:v>9239</c:v>
                </c:pt>
                <c:pt idx="9239">
                  <c:v>9240</c:v>
                </c:pt>
                <c:pt idx="9240">
                  <c:v>9241</c:v>
                </c:pt>
                <c:pt idx="9241">
                  <c:v>9242</c:v>
                </c:pt>
                <c:pt idx="9242">
                  <c:v>9243</c:v>
                </c:pt>
                <c:pt idx="9243">
                  <c:v>9244</c:v>
                </c:pt>
                <c:pt idx="9244">
                  <c:v>9245</c:v>
                </c:pt>
                <c:pt idx="9245">
                  <c:v>9246</c:v>
                </c:pt>
                <c:pt idx="9246">
                  <c:v>9247</c:v>
                </c:pt>
                <c:pt idx="9247">
                  <c:v>9248</c:v>
                </c:pt>
                <c:pt idx="9248">
                  <c:v>9249</c:v>
                </c:pt>
                <c:pt idx="9249">
                  <c:v>9250</c:v>
                </c:pt>
                <c:pt idx="9250">
                  <c:v>9251</c:v>
                </c:pt>
                <c:pt idx="9251">
                  <c:v>9252</c:v>
                </c:pt>
                <c:pt idx="9252">
                  <c:v>9253</c:v>
                </c:pt>
                <c:pt idx="9253">
                  <c:v>9254</c:v>
                </c:pt>
                <c:pt idx="9254">
                  <c:v>9255</c:v>
                </c:pt>
                <c:pt idx="9255">
                  <c:v>9256</c:v>
                </c:pt>
                <c:pt idx="9256">
                  <c:v>9257</c:v>
                </c:pt>
                <c:pt idx="9257">
                  <c:v>9258</c:v>
                </c:pt>
                <c:pt idx="9258">
                  <c:v>9259</c:v>
                </c:pt>
                <c:pt idx="9259">
                  <c:v>9260</c:v>
                </c:pt>
                <c:pt idx="9260">
                  <c:v>9261</c:v>
                </c:pt>
                <c:pt idx="9261">
                  <c:v>9262</c:v>
                </c:pt>
                <c:pt idx="9262">
                  <c:v>9263</c:v>
                </c:pt>
                <c:pt idx="9263">
                  <c:v>9264</c:v>
                </c:pt>
                <c:pt idx="9264">
                  <c:v>9265</c:v>
                </c:pt>
                <c:pt idx="9265">
                  <c:v>9266</c:v>
                </c:pt>
                <c:pt idx="9266">
                  <c:v>9267</c:v>
                </c:pt>
                <c:pt idx="9267">
                  <c:v>9268</c:v>
                </c:pt>
                <c:pt idx="9268">
                  <c:v>9269</c:v>
                </c:pt>
                <c:pt idx="9269">
                  <c:v>9270</c:v>
                </c:pt>
                <c:pt idx="9270">
                  <c:v>9271</c:v>
                </c:pt>
                <c:pt idx="9271">
                  <c:v>9272</c:v>
                </c:pt>
                <c:pt idx="9272">
                  <c:v>9273</c:v>
                </c:pt>
                <c:pt idx="9273">
                  <c:v>9274</c:v>
                </c:pt>
                <c:pt idx="9274">
                  <c:v>9275</c:v>
                </c:pt>
                <c:pt idx="9275">
                  <c:v>9276</c:v>
                </c:pt>
                <c:pt idx="9276">
                  <c:v>9277</c:v>
                </c:pt>
                <c:pt idx="9277">
                  <c:v>9278</c:v>
                </c:pt>
                <c:pt idx="9278">
                  <c:v>9279</c:v>
                </c:pt>
                <c:pt idx="9279">
                  <c:v>9280</c:v>
                </c:pt>
                <c:pt idx="9280">
                  <c:v>9281</c:v>
                </c:pt>
                <c:pt idx="9281">
                  <c:v>9282</c:v>
                </c:pt>
                <c:pt idx="9282">
                  <c:v>9283</c:v>
                </c:pt>
                <c:pt idx="9283">
                  <c:v>9284</c:v>
                </c:pt>
                <c:pt idx="9284">
                  <c:v>9285</c:v>
                </c:pt>
                <c:pt idx="9285">
                  <c:v>9286</c:v>
                </c:pt>
                <c:pt idx="9286">
                  <c:v>9287</c:v>
                </c:pt>
                <c:pt idx="9287">
                  <c:v>9288</c:v>
                </c:pt>
                <c:pt idx="9288">
                  <c:v>9289</c:v>
                </c:pt>
                <c:pt idx="9289">
                  <c:v>9290</c:v>
                </c:pt>
                <c:pt idx="9290">
                  <c:v>9291</c:v>
                </c:pt>
                <c:pt idx="9291">
                  <c:v>9292</c:v>
                </c:pt>
                <c:pt idx="9292">
                  <c:v>9293</c:v>
                </c:pt>
                <c:pt idx="9293">
                  <c:v>9294</c:v>
                </c:pt>
                <c:pt idx="9294">
                  <c:v>9295</c:v>
                </c:pt>
                <c:pt idx="9295">
                  <c:v>9296</c:v>
                </c:pt>
                <c:pt idx="9296">
                  <c:v>9297</c:v>
                </c:pt>
                <c:pt idx="9297">
                  <c:v>9298</c:v>
                </c:pt>
                <c:pt idx="9298">
                  <c:v>9299</c:v>
                </c:pt>
                <c:pt idx="9299">
                  <c:v>9300</c:v>
                </c:pt>
                <c:pt idx="9300">
                  <c:v>9301</c:v>
                </c:pt>
                <c:pt idx="9301">
                  <c:v>9302</c:v>
                </c:pt>
                <c:pt idx="9302">
                  <c:v>9303</c:v>
                </c:pt>
                <c:pt idx="9303">
                  <c:v>9304</c:v>
                </c:pt>
                <c:pt idx="9304">
                  <c:v>9305</c:v>
                </c:pt>
                <c:pt idx="9305">
                  <c:v>9306</c:v>
                </c:pt>
                <c:pt idx="9306">
                  <c:v>9307</c:v>
                </c:pt>
                <c:pt idx="9307">
                  <c:v>9308</c:v>
                </c:pt>
                <c:pt idx="9308">
                  <c:v>9309</c:v>
                </c:pt>
                <c:pt idx="9309">
                  <c:v>9310</c:v>
                </c:pt>
                <c:pt idx="9310">
                  <c:v>9311</c:v>
                </c:pt>
                <c:pt idx="9311">
                  <c:v>9312</c:v>
                </c:pt>
                <c:pt idx="9312">
                  <c:v>9313</c:v>
                </c:pt>
                <c:pt idx="9313">
                  <c:v>9314</c:v>
                </c:pt>
                <c:pt idx="9314">
                  <c:v>9315</c:v>
                </c:pt>
                <c:pt idx="9315">
                  <c:v>9316</c:v>
                </c:pt>
                <c:pt idx="9316">
                  <c:v>9317</c:v>
                </c:pt>
                <c:pt idx="9317">
                  <c:v>9318</c:v>
                </c:pt>
                <c:pt idx="9318">
                  <c:v>9319</c:v>
                </c:pt>
                <c:pt idx="9319">
                  <c:v>9320</c:v>
                </c:pt>
                <c:pt idx="9320">
                  <c:v>9321</c:v>
                </c:pt>
                <c:pt idx="9321">
                  <c:v>9322</c:v>
                </c:pt>
                <c:pt idx="9322">
                  <c:v>9323</c:v>
                </c:pt>
                <c:pt idx="9323">
                  <c:v>9324</c:v>
                </c:pt>
                <c:pt idx="9324">
                  <c:v>9325</c:v>
                </c:pt>
                <c:pt idx="9325">
                  <c:v>9326</c:v>
                </c:pt>
                <c:pt idx="9326">
                  <c:v>9327</c:v>
                </c:pt>
                <c:pt idx="9327">
                  <c:v>9328</c:v>
                </c:pt>
                <c:pt idx="9328">
                  <c:v>9329</c:v>
                </c:pt>
                <c:pt idx="9329">
                  <c:v>9330</c:v>
                </c:pt>
                <c:pt idx="9330">
                  <c:v>9331</c:v>
                </c:pt>
                <c:pt idx="9331">
                  <c:v>9332</c:v>
                </c:pt>
                <c:pt idx="9332">
                  <c:v>9333</c:v>
                </c:pt>
                <c:pt idx="9333">
                  <c:v>9334</c:v>
                </c:pt>
                <c:pt idx="9334">
                  <c:v>9335</c:v>
                </c:pt>
                <c:pt idx="9335">
                  <c:v>9336</c:v>
                </c:pt>
                <c:pt idx="9336">
                  <c:v>9337</c:v>
                </c:pt>
                <c:pt idx="9337">
                  <c:v>9338</c:v>
                </c:pt>
                <c:pt idx="9338">
                  <c:v>9339</c:v>
                </c:pt>
                <c:pt idx="9339">
                  <c:v>9340</c:v>
                </c:pt>
                <c:pt idx="9340">
                  <c:v>9341</c:v>
                </c:pt>
                <c:pt idx="9341">
                  <c:v>9342</c:v>
                </c:pt>
                <c:pt idx="9342">
                  <c:v>9343</c:v>
                </c:pt>
                <c:pt idx="9343">
                  <c:v>9344</c:v>
                </c:pt>
                <c:pt idx="9344">
                  <c:v>9345</c:v>
                </c:pt>
                <c:pt idx="9345">
                  <c:v>9346</c:v>
                </c:pt>
                <c:pt idx="9346">
                  <c:v>9347</c:v>
                </c:pt>
                <c:pt idx="9347">
                  <c:v>9348</c:v>
                </c:pt>
                <c:pt idx="9348">
                  <c:v>9349</c:v>
                </c:pt>
                <c:pt idx="9349">
                  <c:v>9350</c:v>
                </c:pt>
                <c:pt idx="9350">
                  <c:v>9351</c:v>
                </c:pt>
                <c:pt idx="9351">
                  <c:v>9352</c:v>
                </c:pt>
                <c:pt idx="9352">
                  <c:v>9353</c:v>
                </c:pt>
                <c:pt idx="9353">
                  <c:v>9354</c:v>
                </c:pt>
                <c:pt idx="9354">
                  <c:v>9355</c:v>
                </c:pt>
                <c:pt idx="9355">
                  <c:v>9356</c:v>
                </c:pt>
                <c:pt idx="9356">
                  <c:v>9357</c:v>
                </c:pt>
                <c:pt idx="9357">
                  <c:v>9358</c:v>
                </c:pt>
                <c:pt idx="9358">
                  <c:v>9359</c:v>
                </c:pt>
                <c:pt idx="9359">
                  <c:v>9360</c:v>
                </c:pt>
                <c:pt idx="9360">
                  <c:v>9361</c:v>
                </c:pt>
                <c:pt idx="9361">
                  <c:v>9362</c:v>
                </c:pt>
                <c:pt idx="9362">
                  <c:v>9363</c:v>
                </c:pt>
                <c:pt idx="9363">
                  <c:v>9364</c:v>
                </c:pt>
                <c:pt idx="9364">
                  <c:v>9365</c:v>
                </c:pt>
                <c:pt idx="9365">
                  <c:v>9366</c:v>
                </c:pt>
                <c:pt idx="9366">
                  <c:v>9367</c:v>
                </c:pt>
                <c:pt idx="9367">
                  <c:v>9368</c:v>
                </c:pt>
                <c:pt idx="9368">
                  <c:v>9369</c:v>
                </c:pt>
                <c:pt idx="9369">
                  <c:v>9370</c:v>
                </c:pt>
                <c:pt idx="9370">
                  <c:v>9371</c:v>
                </c:pt>
                <c:pt idx="9371">
                  <c:v>9372</c:v>
                </c:pt>
                <c:pt idx="9372">
                  <c:v>9373</c:v>
                </c:pt>
                <c:pt idx="9373">
                  <c:v>9374</c:v>
                </c:pt>
                <c:pt idx="9374">
                  <c:v>9375</c:v>
                </c:pt>
                <c:pt idx="9375">
                  <c:v>9376</c:v>
                </c:pt>
                <c:pt idx="9376">
                  <c:v>9377</c:v>
                </c:pt>
                <c:pt idx="9377">
                  <c:v>9378</c:v>
                </c:pt>
                <c:pt idx="9378">
                  <c:v>9379</c:v>
                </c:pt>
                <c:pt idx="9379">
                  <c:v>9380</c:v>
                </c:pt>
                <c:pt idx="9380">
                  <c:v>9381</c:v>
                </c:pt>
                <c:pt idx="9381">
                  <c:v>9382</c:v>
                </c:pt>
                <c:pt idx="9382">
                  <c:v>9383</c:v>
                </c:pt>
                <c:pt idx="9383">
                  <c:v>9384</c:v>
                </c:pt>
                <c:pt idx="9384">
                  <c:v>9385</c:v>
                </c:pt>
                <c:pt idx="9385">
                  <c:v>9386</c:v>
                </c:pt>
                <c:pt idx="9386">
                  <c:v>9387</c:v>
                </c:pt>
                <c:pt idx="9387">
                  <c:v>9388</c:v>
                </c:pt>
                <c:pt idx="9388">
                  <c:v>9389</c:v>
                </c:pt>
                <c:pt idx="9389">
                  <c:v>9390</c:v>
                </c:pt>
                <c:pt idx="9390">
                  <c:v>9391</c:v>
                </c:pt>
                <c:pt idx="9391">
                  <c:v>9392</c:v>
                </c:pt>
                <c:pt idx="9392">
                  <c:v>9393</c:v>
                </c:pt>
                <c:pt idx="9393">
                  <c:v>9394</c:v>
                </c:pt>
                <c:pt idx="9394">
                  <c:v>9395</c:v>
                </c:pt>
                <c:pt idx="9395">
                  <c:v>9396</c:v>
                </c:pt>
                <c:pt idx="9396">
                  <c:v>9397</c:v>
                </c:pt>
                <c:pt idx="9397">
                  <c:v>9398</c:v>
                </c:pt>
                <c:pt idx="9398">
                  <c:v>9399</c:v>
                </c:pt>
                <c:pt idx="9399">
                  <c:v>9400</c:v>
                </c:pt>
                <c:pt idx="9400">
                  <c:v>9401</c:v>
                </c:pt>
                <c:pt idx="9401">
                  <c:v>9402</c:v>
                </c:pt>
                <c:pt idx="9402">
                  <c:v>9403</c:v>
                </c:pt>
                <c:pt idx="9403">
                  <c:v>9404</c:v>
                </c:pt>
                <c:pt idx="9404">
                  <c:v>9405</c:v>
                </c:pt>
                <c:pt idx="9405">
                  <c:v>9406</c:v>
                </c:pt>
                <c:pt idx="9406">
                  <c:v>9407</c:v>
                </c:pt>
                <c:pt idx="9407">
                  <c:v>9408</c:v>
                </c:pt>
                <c:pt idx="9408">
                  <c:v>9409</c:v>
                </c:pt>
                <c:pt idx="9409">
                  <c:v>9410</c:v>
                </c:pt>
                <c:pt idx="9410">
                  <c:v>9411</c:v>
                </c:pt>
                <c:pt idx="9411">
                  <c:v>9412</c:v>
                </c:pt>
                <c:pt idx="9412">
                  <c:v>9413</c:v>
                </c:pt>
                <c:pt idx="9413">
                  <c:v>9414</c:v>
                </c:pt>
                <c:pt idx="9414">
                  <c:v>9415</c:v>
                </c:pt>
                <c:pt idx="9415">
                  <c:v>9416</c:v>
                </c:pt>
                <c:pt idx="9416">
                  <c:v>9417</c:v>
                </c:pt>
                <c:pt idx="9417">
                  <c:v>9418</c:v>
                </c:pt>
                <c:pt idx="9418">
                  <c:v>9419</c:v>
                </c:pt>
                <c:pt idx="9419">
                  <c:v>9420</c:v>
                </c:pt>
                <c:pt idx="9420">
                  <c:v>9421</c:v>
                </c:pt>
                <c:pt idx="9421">
                  <c:v>9422</c:v>
                </c:pt>
                <c:pt idx="9422">
                  <c:v>9423</c:v>
                </c:pt>
                <c:pt idx="9423">
                  <c:v>9424</c:v>
                </c:pt>
                <c:pt idx="9424">
                  <c:v>9425</c:v>
                </c:pt>
                <c:pt idx="9425">
                  <c:v>9426</c:v>
                </c:pt>
                <c:pt idx="9426">
                  <c:v>9427</c:v>
                </c:pt>
                <c:pt idx="9427">
                  <c:v>9428</c:v>
                </c:pt>
                <c:pt idx="9428">
                  <c:v>9429</c:v>
                </c:pt>
                <c:pt idx="9429">
                  <c:v>9430</c:v>
                </c:pt>
                <c:pt idx="9430">
                  <c:v>9431</c:v>
                </c:pt>
                <c:pt idx="9431">
                  <c:v>9432</c:v>
                </c:pt>
                <c:pt idx="9432">
                  <c:v>9433</c:v>
                </c:pt>
                <c:pt idx="9433">
                  <c:v>9434</c:v>
                </c:pt>
                <c:pt idx="9434">
                  <c:v>9435</c:v>
                </c:pt>
                <c:pt idx="9435">
                  <c:v>9436</c:v>
                </c:pt>
                <c:pt idx="9436">
                  <c:v>9437</c:v>
                </c:pt>
                <c:pt idx="9437">
                  <c:v>9438</c:v>
                </c:pt>
                <c:pt idx="9438">
                  <c:v>9439</c:v>
                </c:pt>
                <c:pt idx="9439">
                  <c:v>9440</c:v>
                </c:pt>
                <c:pt idx="9440">
                  <c:v>9441</c:v>
                </c:pt>
                <c:pt idx="9441">
                  <c:v>9442</c:v>
                </c:pt>
                <c:pt idx="9442">
                  <c:v>9443</c:v>
                </c:pt>
                <c:pt idx="9443">
                  <c:v>9444</c:v>
                </c:pt>
                <c:pt idx="9444">
                  <c:v>9445</c:v>
                </c:pt>
                <c:pt idx="9445">
                  <c:v>9446</c:v>
                </c:pt>
                <c:pt idx="9446">
                  <c:v>9447</c:v>
                </c:pt>
                <c:pt idx="9447">
                  <c:v>9448</c:v>
                </c:pt>
                <c:pt idx="9448">
                  <c:v>9449</c:v>
                </c:pt>
                <c:pt idx="9449">
                  <c:v>9450</c:v>
                </c:pt>
                <c:pt idx="9450">
                  <c:v>9451</c:v>
                </c:pt>
                <c:pt idx="9451">
                  <c:v>9452</c:v>
                </c:pt>
                <c:pt idx="9452">
                  <c:v>9453</c:v>
                </c:pt>
                <c:pt idx="9453">
                  <c:v>9454</c:v>
                </c:pt>
                <c:pt idx="9454">
                  <c:v>9455</c:v>
                </c:pt>
                <c:pt idx="9455">
                  <c:v>9456</c:v>
                </c:pt>
                <c:pt idx="9456">
                  <c:v>9457</c:v>
                </c:pt>
                <c:pt idx="9457">
                  <c:v>9458</c:v>
                </c:pt>
                <c:pt idx="9458">
                  <c:v>9459</c:v>
                </c:pt>
                <c:pt idx="9459">
                  <c:v>9460</c:v>
                </c:pt>
                <c:pt idx="9460">
                  <c:v>9461</c:v>
                </c:pt>
                <c:pt idx="9461">
                  <c:v>9462</c:v>
                </c:pt>
                <c:pt idx="9462">
                  <c:v>9463</c:v>
                </c:pt>
                <c:pt idx="9463">
                  <c:v>9464</c:v>
                </c:pt>
                <c:pt idx="9464">
                  <c:v>9465</c:v>
                </c:pt>
                <c:pt idx="9465">
                  <c:v>9466</c:v>
                </c:pt>
                <c:pt idx="9466">
                  <c:v>9467</c:v>
                </c:pt>
                <c:pt idx="9467">
                  <c:v>9468</c:v>
                </c:pt>
                <c:pt idx="9468">
                  <c:v>9469</c:v>
                </c:pt>
                <c:pt idx="9469">
                  <c:v>9470</c:v>
                </c:pt>
                <c:pt idx="9470">
                  <c:v>9471</c:v>
                </c:pt>
                <c:pt idx="9471">
                  <c:v>9472</c:v>
                </c:pt>
                <c:pt idx="9472">
                  <c:v>9473</c:v>
                </c:pt>
                <c:pt idx="9473">
                  <c:v>9474</c:v>
                </c:pt>
                <c:pt idx="9474">
                  <c:v>9475</c:v>
                </c:pt>
                <c:pt idx="9475">
                  <c:v>9476</c:v>
                </c:pt>
                <c:pt idx="9476">
                  <c:v>9477</c:v>
                </c:pt>
                <c:pt idx="9477">
                  <c:v>9478</c:v>
                </c:pt>
                <c:pt idx="9478">
                  <c:v>9479</c:v>
                </c:pt>
                <c:pt idx="9479">
                  <c:v>9480</c:v>
                </c:pt>
                <c:pt idx="9480">
                  <c:v>9481</c:v>
                </c:pt>
                <c:pt idx="9481">
                  <c:v>9482</c:v>
                </c:pt>
                <c:pt idx="9482">
                  <c:v>9483</c:v>
                </c:pt>
                <c:pt idx="9483">
                  <c:v>9484</c:v>
                </c:pt>
                <c:pt idx="9484">
                  <c:v>9485</c:v>
                </c:pt>
                <c:pt idx="9485">
                  <c:v>9486</c:v>
                </c:pt>
                <c:pt idx="9486">
                  <c:v>9487</c:v>
                </c:pt>
                <c:pt idx="9487">
                  <c:v>9488</c:v>
                </c:pt>
                <c:pt idx="9488">
                  <c:v>9489</c:v>
                </c:pt>
                <c:pt idx="9489">
                  <c:v>9490</c:v>
                </c:pt>
                <c:pt idx="9490">
                  <c:v>9491</c:v>
                </c:pt>
                <c:pt idx="9491">
                  <c:v>9492</c:v>
                </c:pt>
                <c:pt idx="9492">
                  <c:v>9493</c:v>
                </c:pt>
                <c:pt idx="9493">
                  <c:v>9494</c:v>
                </c:pt>
                <c:pt idx="9494">
                  <c:v>9495</c:v>
                </c:pt>
                <c:pt idx="9495">
                  <c:v>9496</c:v>
                </c:pt>
                <c:pt idx="9496">
                  <c:v>9497</c:v>
                </c:pt>
                <c:pt idx="9497">
                  <c:v>9498</c:v>
                </c:pt>
                <c:pt idx="9498">
                  <c:v>9499</c:v>
                </c:pt>
                <c:pt idx="9499">
                  <c:v>9500</c:v>
                </c:pt>
                <c:pt idx="9500">
                  <c:v>9501</c:v>
                </c:pt>
                <c:pt idx="9501">
                  <c:v>9502</c:v>
                </c:pt>
                <c:pt idx="9502">
                  <c:v>9503</c:v>
                </c:pt>
                <c:pt idx="9503">
                  <c:v>9504</c:v>
                </c:pt>
                <c:pt idx="9504">
                  <c:v>9505</c:v>
                </c:pt>
                <c:pt idx="9505">
                  <c:v>9506</c:v>
                </c:pt>
                <c:pt idx="9506">
                  <c:v>9507</c:v>
                </c:pt>
                <c:pt idx="9507">
                  <c:v>9508</c:v>
                </c:pt>
                <c:pt idx="9508">
                  <c:v>9509</c:v>
                </c:pt>
                <c:pt idx="9509">
                  <c:v>9510</c:v>
                </c:pt>
                <c:pt idx="9510">
                  <c:v>9511</c:v>
                </c:pt>
                <c:pt idx="9511">
                  <c:v>9512</c:v>
                </c:pt>
                <c:pt idx="9512">
                  <c:v>9513</c:v>
                </c:pt>
                <c:pt idx="9513">
                  <c:v>9514</c:v>
                </c:pt>
                <c:pt idx="9514">
                  <c:v>9515</c:v>
                </c:pt>
                <c:pt idx="9515">
                  <c:v>9516</c:v>
                </c:pt>
                <c:pt idx="9516">
                  <c:v>9517</c:v>
                </c:pt>
                <c:pt idx="9517">
                  <c:v>9518</c:v>
                </c:pt>
                <c:pt idx="9518">
                  <c:v>9519</c:v>
                </c:pt>
                <c:pt idx="9519">
                  <c:v>9520</c:v>
                </c:pt>
                <c:pt idx="9520">
                  <c:v>9521</c:v>
                </c:pt>
                <c:pt idx="9521">
                  <c:v>9522</c:v>
                </c:pt>
                <c:pt idx="9522">
                  <c:v>9523</c:v>
                </c:pt>
                <c:pt idx="9523">
                  <c:v>9524</c:v>
                </c:pt>
                <c:pt idx="9524">
                  <c:v>9525</c:v>
                </c:pt>
                <c:pt idx="9525">
                  <c:v>9526</c:v>
                </c:pt>
                <c:pt idx="9526">
                  <c:v>9527</c:v>
                </c:pt>
                <c:pt idx="9527">
                  <c:v>9528</c:v>
                </c:pt>
                <c:pt idx="9528">
                  <c:v>9529</c:v>
                </c:pt>
                <c:pt idx="9529">
                  <c:v>9530</c:v>
                </c:pt>
                <c:pt idx="9530">
                  <c:v>9531</c:v>
                </c:pt>
                <c:pt idx="9531">
                  <c:v>9532</c:v>
                </c:pt>
                <c:pt idx="9532">
                  <c:v>9533</c:v>
                </c:pt>
                <c:pt idx="9533">
                  <c:v>9534</c:v>
                </c:pt>
                <c:pt idx="9534">
                  <c:v>9535</c:v>
                </c:pt>
                <c:pt idx="9535">
                  <c:v>9536</c:v>
                </c:pt>
                <c:pt idx="9536">
                  <c:v>9537</c:v>
                </c:pt>
                <c:pt idx="9537">
                  <c:v>9538</c:v>
                </c:pt>
                <c:pt idx="9538">
                  <c:v>9539</c:v>
                </c:pt>
                <c:pt idx="9539">
                  <c:v>9540</c:v>
                </c:pt>
                <c:pt idx="9540">
                  <c:v>9541</c:v>
                </c:pt>
                <c:pt idx="9541">
                  <c:v>9542</c:v>
                </c:pt>
                <c:pt idx="9542">
                  <c:v>9543</c:v>
                </c:pt>
                <c:pt idx="9543">
                  <c:v>9544</c:v>
                </c:pt>
                <c:pt idx="9544">
                  <c:v>9545</c:v>
                </c:pt>
                <c:pt idx="9545">
                  <c:v>9546</c:v>
                </c:pt>
                <c:pt idx="9546">
                  <c:v>9547</c:v>
                </c:pt>
                <c:pt idx="9547">
                  <c:v>9548</c:v>
                </c:pt>
                <c:pt idx="9548">
                  <c:v>9549</c:v>
                </c:pt>
                <c:pt idx="9549">
                  <c:v>9550</c:v>
                </c:pt>
                <c:pt idx="9550">
                  <c:v>9551</c:v>
                </c:pt>
                <c:pt idx="9551">
                  <c:v>9552</c:v>
                </c:pt>
                <c:pt idx="9552">
                  <c:v>9553</c:v>
                </c:pt>
                <c:pt idx="9553">
                  <c:v>9554</c:v>
                </c:pt>
                <c:pt idx="9554">
                  <c:v>9555</c:v>
                </c:pt>
                <c:pt idx="9555">
                  <c:v>9556</c:v>
                </c:pt>
                <c:pt idx="9556">
                  <c:v>9557</c:v>
                </c:pt>
                <c:pt idx="9557">
                  <c:v>9558</c:v>
                </c:pt>
                <c:pt idx="9558">
                  <c:v>9559</c:v>
                </c:pt>
                <c:pt idx="9559">
                  <c:v>9560</c:v>
                </c:pt>
                <c:pt idx="9560">
                  <c:v>9561</c:v>
                </c:pt>
                <c:pt idx="9561">
                  <c:v>9562</c:v>
                </c:pt>
                <c:pt idx="9562">
                  <c:v>9563</c:v>
                </c:pt>
                <c:pt idx="9563">
                  <c:v>9564</c:v>
                </c:pt>
                <c:pt idx="9564">
                  <c:v>9565</c:v>
                </c:pt>
                <c:pt idx="9565">
                  <c:v>9566</c:v>
                </c:pt>
                <c:pt idx="9566">
                  <c:v>9567</c:v>
                </c:pt>
                <c:pt idx="9567">
                  <c:v>9568</c:v>
                </c:pt>
                <c:pt idx="9568">
                  <c:v>9569</c:v>
                </c:pt>
                <c:pt idx="9569">
                  <c:v>9570</c:v>
                </c:pt>
                <c:pt idx="9570">
                  <c:v>9571</c:v>
                </c:pt>
                <c:pt idx="9571">
                  <c:v>9572</c:v>
                </c:pt>
                <c:pt idx="9572">
                  <c:v>9573</c:v>
                </c:pt>
                <c:pt idx="9573">
                  <c:v>9574</c:v>
                </c:pt>
                <c:pt idx="9574">
                  <c:v>9575</c:v>
                </c:pt>
                <c:pt idx="9575">
                  <c:v>9576</c:v>
                </c:pt>
                <c:pt idx="9576">
                  <c:v>9577</c:v>
                </c:pt>
                <c:pt idx="9577">
                  <c:v>9578</c:v>
                </c:pt>
                <c:pt idx="9578">
                  <c:v>9579</c:v>
                </c:pt>
                <c:pt idx="9579">
                  <c:v>9580</c:v>
                </c:pt>
                <c:pt idx="9580">
                  <c:v>9581</c:v>
                </c:pt>
                <c:pt idx="9581">
                  <c:v>9582</c:v>
                </c:pt>
                <c:pt idx="9582">
                  <c:v>9583</c:v>
                </c:pt>
                <c:pt idx="9583">
                  <c:v>9584</c:v>
                </c:pt>
                <c:pt idx="9584">
                  <c:v>9585</c:v>
                </c:pt>
                <c:pt idx="9585">
                  <c:v>9586</c:v>
                </c:pt>
                <c:pt idx="9586">
                  <c:v>9587</c:v>
                </c:pt>
                <c:pt idx="9587">
                  <c:v>9588</c:v>
                </c:pt>
                <c:pt idx="9588">
                  <c:v>9589</c:v>
                </c:pt>
                <c:pt idx="9589">
                  <c:v>9590</c:v>
                </c:pt>
                <c:pt idx="9590">
                  <c:v>9591</c:v>
                </c:pt>
                <c:pt idx="9591">
                  <c:v>9592</c:v>
                </c:pt>
                <c:pt idx="9592">
                  <c:v>9593</c:v>
                </c:pt>
                <c:pt idx="9593">
                  <c:v>9594</c:v>
                </c:pt>
                <c:pt idx="9594">
                  <c:v>9595</c:v>
                </c:pt>
                <c:pt idx="9595">
                  <c:v>9596</c:v>
                </c:pt>
                <c:pt idx="9596">
                  <c:v>9597</c:v>
                </c:pt>
                <c:pt idx="9597">
                  <c:v>9598</c:v>
                </c:pt>
                <c:pt idx="9598">
                  <c:v>9599</c:v>
                </c:pt>
                <c:pt idx="9599">
                  <c:v>9600</c:v>
                </c:pt>
                <c:pt idx="9600">
                  <c:v>9601</c:v>
                </c:pt>
                <c:pt idx="9601">
                  <c:v>9602</c:v>
                </c:pt>
                <c:pt idx="9602">
                  <c:v>9603</c:v>
                </c:pt>
                <c:pt idx="9603">
                  <c:v>9604</c:v>
                </c:pt>
                <c:pt idx="9604">
                  <c:v>9605</c:v>
                </c:pt>
                <c:pt idx="9605">
                  <c:v>9606</c:v>
                </c:pt>
                <c:pt idx="9606">
                  <c:v>9607</c:v>
                </c:pt>
                <c:pt idx="9607">
                  <c:v>9608</c:v>
                </c:pt>
                <c:pt idx="9608">
                  <c:v>9609</c:v>
                </c:pt>
                <c:pt idx="9609">
                  <c:v>9610</c:v>
                </c:pt>
                <c:pt idx="9610">
                  <c:v>9611</c:v>
                </c:pt>
                <c:pt idx="9611">
                  <c:v>9612</c:v>
                </c:pt>
                <c:pt idx="9612">
                  <c:v>9613</c:v>
                </c:pt>
                <c:pt idx="9613">
                  <c:v>9614</c:v>
                </c:pt>
                <c:pt idx="9614">
                  <c:v>9615</c:v>
                </c:pt>
                <c:pt idx="9615">
                  <c:v>9616</c:v>
                </c:pt>
                <c:pt idx="9616">
                  <c:v>9617</c:v>
                </c:pt>
                <c:pt idx="9617">
                  <c:v>9618</c:v>
                </c:pt>
                <c:pt idx="9618">
                  <c:v>9619</c:v>
                </c:pt>
                <c:pt idx="9619">
                  <c:v>9620</c:v>
                </c:pt>
                <c:pt idx="9620">
                  <c:v>9621</c:v>
                </c:pt>
                <c:pt idx="9621">
                  <c:v>9622</c:v>
                </c:pt>
                <c:pt idx="9622">
                  <c:v>9623</c:v>
                </c:pt>
                <c:pt idx="9623">
                  <c:v>9624</c:v>
                </c:pt>
                <c:pt idx="9624">
                  <c:v>9625</c:v>
                </c:pt>
                <c:pt idx="9625">
                  <c:v>9626</c:v>
                </c:pt>
                <c:pt idx="9626">
                  <c:v>9627</c:v>
                </c:pt>
                <c:pt idx="9627">
                  <c:v>9628</c:v>
                </c:pt>
                <c:pt idx="9628">
                  <c:v>9629</c:v>
                </c:pt>
                <c:pt idx="9629">
                  <c:v>9630</c:v>
                </c:pt>
                <c:pt idx="9630">
                  <c:v>9631</c:v>
                </c:pt>
                <c:pt idx="9631">
                  <c:v>9632</c:v>
                </c:pt>
                <c:pt idx="9632">
                  <c:v>9633</c:v>
                </c:pt>
                <c:pt idx="9633">
                  <c:v>9634</c:v>
                </c:pt>
                <c:pt idx="9634">
                  <c:v>9635</c:v>
                </c:pt>
                <c:pt idx="9635">
                  <c:v>9636</c:v>
                </c:pt>
                <c:pt idx="9636">
                  <c:v>9637</c:v>
                </c:pt>
                <c:pt idx="9637">
                  <c:v>9638</c:v>
                </c:pt>
                <c:pt idx="9638">
                  <c:v>9639</c:v>
                </c:pt>
                <c:pt idx="9639">
                  <c:v>9640</c:v>
                </c:pt>
                <c:pt idx="9640">
                  <c:v>9641</c:v>
                </c:pt>
                <c:pt idx="9641">
                  <c:v>9642</c:v>
                </c:pt>
                <c:pt idx="9642">
                  <c:v>9643</c:v>
                </c:pt>
                <c:pt idx="9643">
                  <c:v>9644</c:v>
                </c:pt>
                <c:pt idx="9644">
                  <c:v>9645</c:v>
                </c:pt>
                <c:pt idx="9645">
                  <c:v>9646</c:v>
                </c:pt>
                <c:pt idx="9646">
                  <c:v>9647</c:v>
                </c:pt>
                <c:pt idx="9647">
                  <c:v>9648</c:v>
                </c:pt>
                <c:pt idx="9648">
                  <c:v>9649</c:v>
                </c:pt>
                <c:pt idx="9649">
                  <c:v>9650</c:v>
                </c:pt>
                <c:pt idx="9650">
                  <c:v>9651</c:v>
                </c:pt>
                <c:pt idx="9651">
                  <c:v>9652</c:v>
                </c:pt>
                <c:pt idx="9652">
                  <c:v>9653</c:v>
                </c:pt>
                <c:pt idx="9653">
                  <c:v>9654</c:v>
                </c:pt>
                <c:pt idx="9654">
                  <c:v>9655</c:v>
                </c:pt>
                <c:pt idx="9655">
                  <c:v>9656</c:v>
                </c:pt>
                <c:pt idx="9656">
                  <c:v>9657</c:v>
                </c:pt>
                <c:pt idx="9657">
                  <c:v>9658</c:v>
                </c:pt>
                <c:pt idx="9658">
                  <c:v>9659</c:v>
                </c:pt>
                <c:pt idx="9659">
                  <c:v>9660</c:v>
                </c:pt>
                <c:pt idx="9660">
                  <c:v>9661</c:v>
                </c:pt>
                <c:pt idx="9661">
                  <c:v>9662</c:v>
                </c:pt>
                <c:pt idx="9662">
                  <c:v>9663</c:v>
                </c:pt>
                <c:pt idx="9663">
                  <c:v>9664</c:v>
                </c:pt>
                <c:pt idx="9664">
                  <c:v>9665</c:v>
                </c:pt>
                <c:pt idx="9665">
                  <c:v>9666</c:v>
                </c:pt>
                <c:pt idx="9666">
                  <c:v>9667</c:v>
                </c:pt>
                <c:pt idx="9667">
                  <c:v>9668</c:v>
                </c:pt>
                <c:pt idx="9668">
                  <c:v>9669</c:v>
                </c:pt>
                <c:pt idx="9669">
                  <c:v>9670</c:v>
                </c:pt>
                <c:pt idx="9670">
                  <c:v>9671</c:v>
                </c:pt>
                <c:pt idx="9671">
                  <c:v>9672</c:v>
                </c:pt>
                <c:pt idx="9672">
                  <c:v>9673</c:v>
                </c:pt>
                <c:pt idx="9673">
                  <c:v>9674</c:v>
                </c:pt>
                <c:pt idx="9674">
                  <c:v>9675</c:v>
                </c:pt>
                <c:pt idx="9675">
                  <c:v>9676</c:v>
                </c:pt>
                <c:pt idx="9676">
                  <c:v>9677</c:v>
                </c:pt>
                <c:pt idx="9677">
                  <c:v>9678</c:v>
                </c:pt>
                <c:pt idx="9678">
                  <c:v>9679</c:v>
                </c:pt>
                <c:pt idx="9679">
                  <c:v>9680</c:v>
                </c:pt>
                <c:pt idx="9680">
                  <c:v>9681</c:v>
                </c:pt>
                <c:pt idx="9681">
                  <c:v>9682</c:v>
                </c:pt>
                <c:pt idx="9682">
                  <c:v>9683</c:v>
                </c:pt>
                <c:pt idx="9683">
                  <c:v>9684</c:v>
                </c:pt>
                <c:pt idx="9684">
                  <c:v>9685</c:v>
                </c:pt>
                <c:pt idx="9685">
                  <c:v>9686</c:v>
                </c:pt>
                <c:pt idx="9686">
                  <c:v>9687</c:v>
                </c:pt>
                <c:pt idx="9687">
                  <c:v>9688</c:v>
                </c:pt>
                <c:pt idx="9688">
                  <c:v>9689</c:v>
                </c:pt>
                <c:pt idx="9689">
                  <c:v>9690</c:v>
                </c:pt>
                <c:pt idx="9690">
                  <c:v>9691</c:v>
                </c:pt>
                <c:pt idx="9691">
                  <c:v>9692</c:v>
                </c:pt>
                <c:pt idx="9692">
                  <c:v>9693</c:v>
                </c:pt>
                <c:pt idx="9693">
                  <c:v>9694</c:v>
                </c:pt>
                <c:pt idx="9694">
                  <c:v>9695</c:v>
                </c:pt>
                <c:pt idx="9695">
                  <c:v>9696</c:v>
                </c:pt>
                <c:pt idx="9696">
                  <c:v>9697</c:v>
                </c:pt>
                <c:pt idx="9697">
                  <c:v>9698</c:v>
                </c:pt>
                <c:pt idx="9698">
                  <c:v>9699</c:v>
                </c:pt>
                <c:pt idx="9699">
                  <c:v>9700</c:v>
                </c:pt>
                <c:pt idx="9700">
                  <c:v>9701</c:v>
                </c:pt>
                <c:pt idx="9701">
                  <c:v>9702</c:v>
                </c:pt>
                <c:pt idx="9702">
                  <c:v>9703</c:v>
                </c:pt>
                <c:pt idx="9703">
                  <c:v>9704</c:v>
                </c:pt>
                <c:pt idx="9704">
                  <c:v>9705</c:v>
                </c:pt>
                <c:pt idx="9705">
                  <c:v>9706</c:v>
                </c:pt>
                <c:pt idx="9706">
                  <c:v>9707</c:v>
                </c:pt>
                <c:pt idx="9707">
                  <c:v>9708</c:v>
                </c:pt>
                <c:pt idx="9708">
                  <c:v>9709</c:v>
                </c:pt>
                <c:pt idx="9709">
                  <c:v>9710</c:v>
                </c:pt>
                <c:pt idx="9710">
                  <c:v>9711</c:v>
                </c:pt>
                <c:pt idx="9711">
                  <c:v>9712</c:v>
                </c:pt>
                <c:pt idx="9712">
                  <c:v>9713</c:v>
                </c:pt>
                <c:pt idx="9713">
                  <c:v>9714</c:v>
                </c:pt>
                <c:pt idx="9714">
                  <c:v>9715</c:v>
                </c:pt>
                <c:pt idx="9715">
                  <c:v>9716</c:v>
                </c:pt>
                <c:pt idx="9716">
                  <c:v>9717</c:v>
                </c:pt>
                <c:pt idx="9717">
                  <c:v>9718</c:v>
                </c:pt>
                <c:pt idx="9718">
                  <c:v>9719</c:v>
                </c:pt>
                <c:pt idx="9719">
                  <c:v>9720</c:v>
                </c:pt>
                <c:pt idx="9720">
                  <c:v>9721</c:v>
                </c:pt>
                <c:pt idx="9721">
                  <c:v>9722</c:v>
                </c:pt>
                <c:pt idx="9722">
                  <c:v>9723</c:v>
                </c:pt>
                <c:pt idx="9723">
                  <c:v>9724</c:v>
                </c:pt>
                <c:pt idx="9724">
                  <c:v>9725</c:v>
                </c:pt>
                <c:pt idx="9725">
                  <c:v>9726</c:v>
                </c:pt>
                <c:pt idx="9726">
                  <c:v>9727</c:v>
                </c:pt>
                <c:pt idx="9727">
                  <c:v>9728</c:v>
                </c:pt>
                <c:pt idx="9728">
                  <c:v>9729</c:v>
                </c:pt>
                <c:pt idx="9729">
                  <c:v>9730</c:v>
                </c:pt>
                <c:pt idx="9730">
                  <c:v>9731</c:v>
                </c:pt>
                <c:pt idx="9731">
                  <c:v>9732</c:v>
                </c:pt>
                <c:pt idx="9732">
                  <c:v>9733</c:v>
                </c:pt>
                <c:pt idx="9733">
                  <c:v>9734</c:v>
                </c:pt>
                <c:pt idx="9734">
                  <c:v>9735</c:v>
                </c:pt>
                <c:pt idx="9735">
                  <c:v>9736</c:v>
                </c:pt>
                <c:pt idx="9736">
                  <c:v>9737</c:v>
                </c:pt>
                <c:pt idx="9737">
                  <c:v>9738</c:v>
                </c:pt>
                <c:pt idx="9738">
                  <c:v>9739</c:v>
                </c:pt>
                <c:pt idx="9739">
                  <c:v>9740</c:v>
                </c:pt>
                <c:pt idx="9740">
                  <c:v>9741</c:v>
                </c:pt>
                <c:pt idx="9741">
                  <c:v>9742</c:v>
                </c:pt>
                <c:pt idx="9742">
                  <c:v>9743</c:v>
                </c:pt>
                <c:pt idx="9743">
                  <c:v>9744</c:v>
                </c:pt>
                <c:pt idx="9744">
                  <c:v>9745</c:v>
                </c:pt>
                <c:pt idx="9745">
                  <c:v>9746</c:v>
                </c:pt>
                <c:pt idx="9746">
                  <c:v>9747</c:v>
                </c:pt>
                <c:pt idx="9747">
                  <c:v>9748</c:v>
                </c:pt>
                <c:pt idx="9748">
                  <c:v>9749</c:v>
                </c:pt>
                <c:pt idx="9749">
                  <c:v>9750</c:v>
                </c:pt>
                <c:pt idx="9750">
                  <c:v>9751</c:v>
                </c:pt>
                <c:pt idx="9751">
                  <c:v>9752</c:v>
                </c:pt>
                <c:pt idx="9752">
                  <c:v>9753</c:v>
                </c:pt>
                <c:pt idx="9753">
                  <c:v>9754</c:v>
                </c:pt>
                <c:pt idx="9754">
                  <c:v>9755</c:v>
                </c:pt>
                <c:pt idx="9755">
                  <c:v>9756</c:v>
                </c:pt>
                <c:pt idx="9756">
                  <c:v>9757</c:v>
                </c:pt>
                <c:pt idx="9757">
                  <c:v>9758</c:v>
                </c:pt>
                <c:pt idx="9758">
                  <c:v>9759</c:v>
                </c:pt>
                <c:pt idx="9759">
                  <c:v>9760</c:v>
                </c:pt>
                <c:pt idx="9760">
                  <c:v>9761</c:v>
                </c:pt>
                <c:pt idx="9761">
                  <c:v>9762</c:v>
                </c:pt>
                <c:pt idx="9762">
                  <c:v>9763</c:v>
                </c:pt>
                <c:pt idx="9763">
                  <c:v>9764</c:v>
                </c:pt>
                <c:pt idx="9764">
                  <c:v>9765</c:v>
                </c:pt>
                <c:pt idx="9765">
                  <c:v>9766</c:v>
                </c:pt>
                <c:pt idx="9766">
                  <c:v>9767</c:v>
                </c:pt>
                <c:pt idx="9767">
                  <c:v>9768</c:v>
                </c:pt>
                <c:pt idx="9768">
                  <c:v>9769</c:v>
                </c:pt>
                <c:pt idx="9769">
                  <c:v>9770</c:v>
                </c:pt>
                <c:pt idx="9770">
                  <c:v>9771</c:v>
                </c:pt>
                <c:pt idx="9771">
                  <c:v>9772</c:v>
                </c:pt>
                <c:pt idx="9772">
                  <c:v>9773</c:v>
                </c:pt>
                <c:pt idx="9773">
                  <c:v>9774</c:v>
                </c:pt>
                <c:pt idx="9774">
                  <c:v>9775</c:v>
                </c:pt>
                <c:pt idx="9775">
                  <c:v>9776</c:v>
                </c:pt>
                <c:pt idx="9776">
                  <c:v>9777</c:v>
                </c:pt>
                <c:pt idx="9777">
                  <c:v>9778</c:v>
                </c:pt>
                <c:pt idx="9778">
                  <c:v>9779</c:v>
                </c:pt>
                <c:pt idx="9779">
                  <c:v>9780</c:v>
                </c:pt>
                <c:pt idx="9780">
                  <c:v>9781</c:v>
                </c:pt>
                <c:pt idx="9781">
                  <c:v>9782</c:v>
                </c:pt>
                <c:pt idx="9782">
                  <c:v>9783</c:v>
                </c:pt>
                <c:pt idx="9783">
                  <c:v>9784</c:v>
                </c:pt>
                <c:pt idx="9784">
                  <c:v>9785</c:v>
                </c:pt>
                <c:pt idx="9785">
                  <c:v>9786</c:v>
                </c:pt>
                <c:pt idx="9786">
                  <c:v>9787</c:v>
                </c:pt>
                <c:pt idx="9787">
                  <c:v>9788</c:v>
                </c:pt>
                <c:pt idx="9788">
                  <c:v>9789</c:v>
                </c:pt>
                <c:pt idx="9789">
                  <c:v>9790</c:v>
                </c:pt>
                <c:pt idx="9790">
                  <c:v>9791</c:v>
                </c:pt>
                <c:pt idx="9791">
                  <c:v>9792</c:v>
                </c:pt>
                <c:pt idx="9792">
                  <c:v>9793</c:v>
                </c:pt>
                <c:pt idx="9793">
                  <c:v>9794</c:v>
                </c:pt>
                <c:pt idx="9794">
                  <c:v>9795</c:v>
                </c:pt>
                <c:pt idx="9795">
                  <c:v>9796</c:v>
                </c:pt>
                <c:pt idx="9796">
                  <c:v>9797</c:v>
                </c:pt>
                <c:pt idx="9797">
                  <c:v>9798</c:v>
                </c:pt>
                <c:pt idx="9798">
                  <c:v>9799</c:v>
                </c:pt>
                <c:pt idx="9799">
                  <c:v>9800</c:v>
                </c:pt>
                <c:pt idx="9800">
                  <c:v>9801</c:v>
                </c:pt>
                <c:pt idx="9801">
                  <c:v>9802</c:v>
                </c:pt>
                <c:pt idx="9802">
                  <c:v>9803</c:v>
                </c:pt>
                <c:pt idx="9803">
                  <c:v>9804</c:v>
                </c:pt>
                <c:pt idx="9804">
                  <c:v>9805</c:v>
                </c:pt>
                <c:pt idx="9805">
                  <c:v>9806</c:v>
                </c:pt>
                <c:pt idx="9806">
                  <c:v>9807</c:v>
                </c:pt>
                <c:pt idx="9807">
                  <c:v>9808</c:v>
                </c:pt>
                <c:pt idx="9808">
                  <c:v>9809</c:v>
                </c:pt>
                <c:pt idx="9809">
                  <c:v>9810</c:v>
                </c:pt>
                <c:pt idx="9810">
                  <c:v>9811</c:v>
                </c:pt>
                <c:pt idx="9811">
                  <c:v>9812</c:v>
                </c:pt>
                <c:pt idx="9812">
                  <c:v>9813</c:v>
                </c:pt>
                <c:pt idx="9813">
                  <c:v>9814</c:v>
                </c:pt>
                <c:pt idx="9814">
                  <c:v>9815</c:v>
                </c:pt>
                <c:pt idx="9815">
                  <c:v>9816</c:v>
                </c:pt>
                <c:pt idx="9816">
                  <c:v>9817</c:v>
                </c:pt>
                <c:pt idx="9817">
                  <c:v>9818</c:v>
                </c:pt>
                <c:pt idx="9818">
                  <c:v>9819</c:v>
                </c:pt>
                <c:pt idx="9819">
                  <c:v>9820</c:v>
                </c:pt>
                <c:pt idx="9820">
                  <c:v>9821</c:v>
                </c:pt>
                <c:pt idx="9821">
                  <c:v>9822</c:v>
                </c:pt>
                <c:pt idx="9822">
                  <c:v>9823</c:v>
                </c:pt>
                <c:pt idx="9823">
                  <c:v>9824</c:v>
                </c:pt>
                <c:pt idx="9824">
                  <c:v>9825</c:v>
                </c:pt>
                <c:pt idx="9825">
                  <c:v>9826</c:v>
                </c:pt>
                <c:pt idx="9826">
                  <c:v>9827</c:v>
                </c:pt>
                <c:pt idx="9827">
                  <c:v>9828</c:v>
                </c:pt>
                <c:pt idx="9828">
                  <c:v>9829</c:v>
                </c:pt>
                <c:pt idx="9829">
                  <c:v>9830</c:v>
                </c:pt>
                <c:pt idx="9830">
                  <c:v>9831</c:v>
                </c:pt>
                <c:pt idx="9831">
                  <c:v>9832</c:v>
                </c:pt>
                <c:pt idx="9832">
                  <c:v>9833</c:v>
                </c:pt>
                <c:pt idx="9833">
                  <c:v>9834</c:v>
                </c:pt>
                <c:pt idx="9834">
                  <c:v>9835</c:v>
                </c:pt>
                <c:pt idx="9835">
                  <c:v>9836</c:v>
                </c:pt>
                <c:pt idx="9836">
                  <c:v>9837</c:v>
                </c:pt>
                <c:pt idx="9837">
                  <c:v>9838</c:v>
                </c:pt>
                <c:pt idx="9838">
                  <c:v>9839</c:v>
                </c:pt>
                <c:pt idx="9839">
                  <c:v>9840</c:v>
                </c:pt>
                <c:pt idx="9840">
                  <c:v>9841</c:v>
                </c:pt>
                <c:pt idx="9841">
                  <c:v>9842</c:v>
                </c:pt>
                <c:pt idx="9842">
                  <c:v>9843</c:v>
                </c:pt>
                <c:pt idx="9843">
                  <c:v>9844</c:v>
                </c:pt>
                <c:pt idx="9844">
                  <c:v>9845</c:v>
                </c:pt>
                <c:pt idx="9845">
                  <c:v>9846</c:v>
                </c:pt>
                <c:pt idx="9846">
                  <c:v>9847</c:v>
                </c:pt>
                <c:pt idx="9847">
                  <c:v>9848</c:v>
                </c:pt>
                <c:pt idx="9848">
                  <c:v>9849</c:v>
                </c:pt>
                <c:pt idx="9849">
                  <c:v>9850</c:v>
                </c:pt>
                <c:pt idx="9850">
                  <c:v>9851</c:v>
                </c:pt>
                <c:pt idx="9851">
                  <c:v>9852</c:v>
                </c:pt>
                <c:pt idx="9852">
                  <c:v>9853</c:v>
                </c:pt>
                <c:pt idx="9853">
                  <c:v>9854</c:v>
                </c:pt>
                <c:pt idx="9854">
                  <c:v>9855</c:v>
                </c:pt>
                <c:pt idx="9855">
                  <c:v>9856</c:v>
                </c:pt>
                <c:pt idx="9856">
                  <c:v>9857</c:v>
                </c:pt>
                <c:pt idx="9857">
                  <c:v>9858</c:v>
                </c:pt>
                <c:pt idx="9858">
                  <c:v>9859</c:v>
                </c:pt>
                <c:pt idx="9859">
                  <c:v>9860</c:v>
                </c:pt>
                <c:pt idx="9860">
                  <c:v>9861</c:v>
                </c:pt>
                <c:pt idx="9861">
                  <c:v>9862</c:v>
                </c:pt>
                <c:pt idx="9862">
                  <c:v>9863</c:v>
                </c:pt>
                <c:pt idx="9863">
                  <c:v>9864</c:v>
                </c:pt>
                <c:pt idx="9864">
                  <c:v>9865</c:v>
                </c:pt>
                <c:pt idx="9865">
                  <c:v>9866</c:v>
                </c:pt>
                <c:pt idx="9866">
                  <c:v>9867</c:v>
                </c:pt>
                <c:pt idx="9867">
                  <c:v>9868</c:v>
                </c:pt>
                <c:pt idx="9868">
                  <c:v>9869</c:v>
                </c:pt>
                <c:pt idx="9869">
                  <c:v>9870</c:v>
                </c:pt>
                <c:pt idx="9870">
                  <c:v>9871</c:v>
                </c:pt>
                <c:pt idx="9871">
                  <c:v>9872</c:v>
                </c:pt>
                <c:pt idx="9872">
                  <c:v>9873</c:v>
                </c:pt>
                <c:pt idx="9873">
                  <c:v>9874</c:v>
                </c:pt>
                <c:pt idx="9874">
                  <c:v>9875</c:v>
                </c:pt>
                <c:pt idx="9875">
                  <c:v>9876</c:v>
                </c:pt>
                <c:pt idx="9876">
                  <c:v>9877</c:v>
                </c:pt>
                <c:pt idx="9877">
                  <c:v>9878</c:v>
                </c:pt>
                <c:pt idx="9878">
                  <c:v>9879</c:v>
                </c:pt>
                <c:pt idx="9879">
                  <c:v>9880</c:v>
                </c:pt>
                <c:pt idx="9880">
                  <c:v>9881</c:v>
                </c:pt>
                <c:pt idx="9881">
                  <c:v>9882</c:v>
                </c:pt>
                <c:pt idx="9882">
                  <c:v>9883</c:v>
                </c:pt>
                <c:pt idx="9883">
                  <c:v>9884</c:v>
                </c:pt>
                <c:pt idx="9884">
                  <c:v>9885</c:v>
                </c:pt>
                <c:pt idx="9885">
                  <c:v>9886</c:v>
                </c:pt>
                <c:pt idx="9886">
                  <c:v>9887</c:v>
                </c:pt>
                <c:pt idx="9887">
                  <c:v>9888</c:v>
                </c:pt>
                <c:pt idx="9888">
                  <c:v>9889</c:v>
                </c:pt>
                <c:pt idx="9889">
                  <c:v>9890</c:v>
                </c:pt>
                <c:pt idx="9890">
                  <c:v>9891</c:v>
                </c:pt>
                <c:pt idx="9891">
                  <c:v>9892</c:v>
                </c:pt>
                <c:pt idx="9892">
                  <c:v>9893</c:v>
                </c:pt>
                <c:pt idx="9893">
                  <c:v>9894</c:v>
                </c:pt>
                <c:pt idx="9894">
                  <c:v>9895</c:v>
                </c:pt>
                <c:pt idx="9895">
                  <c:v>9896</c:v>
                </c:pt>
                <c:pt idx="9896">
                  <c:v>9897</c:v>
                </c:pt>
                <c:pt idx="9897">
                  <c:v>9898</c:v>
                </c:pt>
                <c:pt idx="9898">
                  <c:v>9899</c:v>
                </c:pt>
                <c:pt idx="9899">
                  <c:v>9900</c:v>
                </c:pt>
                <c:pt idx="9900">
                  <c:v>9901</c:v>
                </c:pt>
                <c:pt idx="9901">
                  <c:v>9902</c:v>
                </c:pt>
                <c:pt idx="9902">
                  <c:v>9903</c:v>
                </c:pt>
                <c:pt idx="9903">
                  <c:v>9904</c:v>
                </c:pt>
                <c:pt idx="9904">
                  <c:v>9905</c:v>
                </c:pt>
                <c:pt idx="9905">
                  <c:v>9906</c:v>
                </c:pt>
                <c:pt idx="9906">
                  <c:v>9907</c:v>
                </c:pt>
                <c:pt idx="9907">
                  <c:v>9908</c:v>
                </c:pt>
                <c:pt idx="9908">
                  <c:v>9909</c:v>
                </c:pt>
                <c:pt idx="9909">
                  <c:v>9910</c:v>
                </c:pt>
                <c:pt idx="9910">
                  <c:v>9911</c:v>
                </c:pt>
                <c:pt idx="9911">
                  <c:v>9912</c:v>
                </c:pt>
                <c:pt idx="9912">
                  <c:v>9913</c:v>
                </c:pt>
                <c:pt idx="9913">
                  <c:v>9914</c:v>
                </c:pt>
                <c:pt idx="9914">
                  <c:v>9915</c:v>
                </c:pt>
                <c:pt idx="9915">
                  <c:v>9916</c:v>
                </c:pt>
                <c:pt idx="9916">
                  <c:v>9917</c:v>
                </c:pt>
                <c:pt idx="9917">
                  <c:v>9918</c:v>
                </c:pt>
                <c:pt idx="9918">
                  <c:v>9919</c:v>
                </c:pt>
                <c:pt idx="9919">
                  <c:v>9920</c:v>
                </c:pt>
                <c:pt idx="9920">
                  <c:v>9921</c:v>
                </c:pt>
                <c:pt idx="9921">
                  <c:v>9922</c:v>
                </c:pt>
                <c:pt idx="9922">
                  <c:v>9923</c:v>
                </c:pt>
                <c:pt idx="9923">
                  <c:v>9924</c:v>
                </c:pt>
                <c:pt idx="9924">
                  <c:v>9925</c:v>
                </c:pt>
                <c:pt idx="9925">
                  <c:v>9926</c:v>
                </c:pt>
                <c:pt idx="9926">
                  <c:v>9927</c:v>
                </c:pt>
                <c:pt idx="9927">
                  <c:v>9928</c:v>
                </c:pt>
                <c:pt idx="9928">
                  <c:v>9929</c:v>
                </c:pt>
                <c:pt idx="9929">
                  <c:v>9930</c:v>
                </c:pt>
                <c:pt idx="9930">
                  <c:v>9931</c:v>
                </c:pt>
                <c:pt idx="9931">
                  <c:v>9932</c:v>
                </c:pt>
                <c:pt idx="9932">
                  <c:v>9933</c:v>
                </c:pt>
                <c:pt idx="9933">
                  <c:v>9934</c:v>
                </c:pt>
                <c:pt idx="9934">
                  <c:v>9935</c:v>
                </c:pt>
                <c:pt idx="9935">
                  <c:v>9936</c:v>
                </c:pt>
                <c:pt idx="9936">
                  <c:v>9937</c:v>
                </c:pt>
                <c:pt idx="9937">
                  <c:v>9938</c:v>
                </c:pt>
                <c:pt idx="9938">
                  <c:v>9939</c:v>
                </c:pt>
                <c:pt idx="9939">
                  <c:v>9940</c:v>
                </c:pt>
                <c:pt idx="9940">
                  <c:v>9941</c:v>
                </c:pt>
                <c:pt idx="9941">
                  <c:v>9942</c:v>
                </c:pt>
                <c:pt idx="9942">
                  <c:v>9943</c:v>
                </c:pt>
                <c:pt idx="9943">
                  <c:v>9944</c:v>
                </c:pt>
                <c:pt idx="9944">
                  <c:v>9945</c:v>
                </c:pt>
                <c:pt idx="9945">
                  <c:v>9946</c:v>
                </c:pt>
                <c:pt idx="9946">
                  <c:v>9947</c:v>
                </c:pt>
                <c:pt idx="9947">
                  <c:v>9948</c:v>
                </c:pt>
                <c:pt idx="9948">
                  <c:v>9949</c:v>
                </c:pt>
                <c:pt idx="9949">
                  <c:v>9950</c:v>
                </c:pt>
                <c:pt idx="9950">
                  <c:v>9951</c:v>
                </c:pt>
                <c:pt idx="9951">
                  <c:v>9952</c:v>
                </c:pt>
                <c:pt idx="9952">
                  <c:v>9953</c:v>
                </c:pt>
                <c:pt idx="9953">
                  <c:v>9954</c:v>
                </c:pt>
                <c:pt idx="9954">
                  <c:v>9955</c:v>
                </c:pt>
                <c:pt idx="9955">
                  <c:v>9956</c:v>
                </c:pt>
                <c:pt idx="9956">
                  <c:v>9957</c:v>
                </c:pt>
                <c:pt idx="9957">
                  <c:v>9958</c:v>
                </c:pt>
                <c:pt idx="9958">
                  <c:v>9959</c:v>
                </c:pt>
                <c:pt idx="9959">
                  <c:v>9960</c:v>
                </c:pt>
                <c:pt idx="9960">
                  <c:v>9961</c:v>
                </c:pt>
                <c:pt idx="9961">
                  <c:v>9962</c:v>
                </c:pt>
                <c:pt idx="9962">
                  <c:v>9963</c:v>
                </c:pt>
                <c:pt idx="9963">
                  <c:v>9964</c:v>
                </c:pt>
                <c:pt idx="9964">
                  <c:v>9965</c:v>
                </c:pt>
                <c:pt idx="9965">
                  <c:v>9966</c:v>
                </c:pt>
                <c:pt idx="9966">
                  <c:v>9967</c:v>
                </c:pt>
                <c:pt idx="9967">
                  <c:v>9968</c:v>
                </c:pt>
                <c:pt idx="9968">
                  <c:v>9969</c:v>
                </c:pt>
                <c:pt idx="9969">
                  <c:v>9970</c:v>
                </c:pt>
                <c:pt idx="9970">
                  <c:v>9971</c:v>
                </c:pt>
                <c:pt idx="9971">
                  <c:v>9972</c:v>
                </c:pt>
                <c:pt idx="9972">
                  <c:v>9973</c:v>
                </c:pt>
                <c:pt idx="9973">
                  <c:v>9974</c:v>
                </c:pt>
                <c:pt idx="9974">
                  <c:v>9975</c:v>
                </c:pt>
                <c:pt idx="9975">
                  <c:v>9976</c:v>
                </c:pt>
                <c:pt idx="9976">
                  <c:v>9977</c:v>
                </c:pt>
                <c:pt idx="9977">
                  <c:v>9978</c:v>
                </c:pt>
                <c:pt idx="9978">
                  <c:v>9979</c:v>
                </c:pt>
                <c:pt idx="9979">
                  <c:v>9980</c:v>
                </c:pt>
                <c:pt idx="9980">
                  <c:v>9981</c:v>
                </c:pt>
                <c:pt idx="9981">
                  <c:v>9982</c:v>
                </c:pt>
                <c:pt idx="9982">
                  <c:v>9983</c:v>
                </c:pt>
                <c:pt idx="9983">
                  <c:v>9984</c:v>
                </c:pt>
                <c:pt idx="9984">
                  <c:v>9985</c:v>
                </c:pt>
                <c:pt idx="9985">
                  <c:v>9986</c:v>
                </c:pt>
                <c:pt idx="9986">
                  <c:v>9987</c:v>
                </c:pt>
                <c:pt idx="9987">
                  <c:v>9988</c:v>
                </c:pt>
                <c:pt idx="9988">
                  <c:v>9989</c:v>
                </c:pt>
                <c:pt idx="9989">
                  <c:v>9990</c:v>
                </c:pt>
                <c:pt idx="9990">
                  <c:v>9991</c:v>
                </c:pt>
                <c:pt idx="9991">
                  <c:v>9992</c:v>
                </c:pt>
                <c:pt idx="9992">
                  <c:v>9993</c:v>
                </c:pt>
                <c:pt idx="9993">
                  <c:v>9994</c:v>
                </c:pt>
                <c:pt idx="9994">
                  <c:v>9995</c:v>
                </c:pt>
                <c:pt idx="9995">
                  <c:v>9996</c:v>
                </c:pt>
                <c:pt idx="9996">
                  <c:v>9997</c:v>
                </c:pt>
                <c:pt idx="9997">
                  <c:v>9998</c:v>
                </c:pt>
                <c:pt idx="9998">
                  <c:v>9999</c:v>
                </c:pt>
                <c:pt idx="9999">
                  <c:v>10000</c:v>
                </c:pt>
                <c:pt idx="10000">
                  <c:v>10001</c:v>
                </c:pt>
                <c:pt idx="10001">
                  <c:v>10002</c:v>
                </c:pt>
                <c:pt idx="10002">
                  <c:v>10003</c:v>
                </c:pt>
                <c:pt idx="10003">
                  <c:v>10004</c:v>
                </c:pt>
                <c:pt idx="10004">
                  <c:v>10005</c:v>
                </c:pt>
                <c:pt idx="10005">
                  <c:v>10006</c:v>
                </c:pt>
                <c:pt idx="10006">
                  <c:v>10007</c:v>
                </c:pt>
                <c:pt idx="10007">
                  <c:v>10008</c:v>
                </c:pt>
                <c:pt idx="10008">
                  <c:v>10009</c:v>
                </c:pt>
                <c:pt idx="10009">
                  <c:v>10010</c:v>
                </c:pt>
                <c:pt idx="10010">
                  <c:v>10011</c:v>
                </c:pt>
                <c:pt idx="10011">
                  <c:v>10012</c:v>
                </c:pt>
                <c:pt idx="10012">
                  <c:v>10013</c:v>
                </c:pt>
                <c:pt idx="10013">
                  <c:v>10014</c:v>
                </c:pt>
                <c:pt idx="10014">
                  <c:v>10015</c:v>
                </c:pt>
                <c:pt idx="10015">
                  <c:v>10016</c:v>
                </c:pt>
                <c:pt idx="10016">
                  <c:v>10017</c:v>
                </c:pt>
                <c:pt idx="10017">
                  <c:v>10018</c:v>
                </c:pt>
                <c:pt idx="10018">
                  <c:v>10019</c:v>
                </c:pt>
                <c:pt idx="10019">
                  <c:v>10020</c:v>
                </c:pt>
                <c:pt idx="10020">
                  <c:v>10021</c:v>
                </c:pt>
                <c:pt idx="10021">
                  <c:v>10022</c:v>
                </c:pt>
                <c:pt idx="10022">
                  <c:v>10023</c:v>
                </c:pt>
                <c:pt idx="10023">
                  <c:v>10024</c:v>
                </c:pt>
                <c:pt idx="10024">
                  <c:v>10025</c:v>
                </c:pt>
                <c:pt idx="10025">
                  <c:v>10026</c:v>
                </c:pt>
                <c:pt idx="10026">
                  <c:v>10027</c:v>
                </c:pt>
                <c:pt idx="10027">
                  <c:v>10028</c:v>
                </c:pt>
                <c:pt idx="10028">
                  <c:v>10029</c:v>
                </c:pt>
                <c:pt idx="10029">
                  <c:v>10030</c:v>
                </c:pt>
                <c:pt idx="10030">
                  <c:v>10031</c:v>
                </c:pt>
                <c:pt idx="10031">
                  <c:v>10032</c:v>
                </c:pt>
                <c:pt idx="10032">
                  <c:v>10033</c:v>
                </c:pt>
                <c:pt idx="10033">
                  <c:v>10034</c:v>
                </c:pt>
                <c:pt idx="10034">
                  <c:v>10035</c:v>
                </c:pt>
                <c:pt idx="10035">
                  <c:v>10036</c:v>
                </c:pt>
                <c:pt idx="10036">
                  <c:v>10037</c:v>
                </c:pt>
                <c:pt idx="10037">
                  <c:v>10038</c:v>
                </c:pt>
                <c:pt idx="10038">
                  <c:v>10039</c:v>
                </c:pt>
                <c:pt idx="10039">
                  <c:v>10040</c:v>
                </c:pt>
                <c:pt idx="10040">
                  <c:v>10041</c:v>
                </c:pt>
                <c:pt idx="10041">
                  <c:v>10042</c:v>
                </c:pt>
                <c:pt idx="10042">
                  <c:v>10043</c:v>
                </c:pt>
                <c:pt idx="10043">
                  <c:v>10044</c:v>
                </c:pt>
                <c:pt idx="10044">
                  <c:v>10045</c:v>
                </c:pt>
                <c:pt idx="10045">
                  <c:v>10046</c:v>
                </c:pt>
                <c:pt idx="10046">
                  <c:v>10047</c:v>
                </c:pt>
                <c:pt idx="10047">
                  <c:v>10048</c:v>
                </c:pt>
                <c:pt idx="10048">
                  <c:v>10049</c:v>
                </c:pt>
                <c:pt idx="10049">
                  <c:v>10050</c:v>
                </c:pt>
                <c:pt idx="10050">
                  <c:v>10051</c:v>
                </c:pt>
                <c:pt idx="10051">
                  <c:v>10052</c:v>
                </c:pt>
                <c:pt idx="10052">
                  <c:v>10053</c:v>
                </c:pt>
                <c:pt idx="10053">
                  <c:v>10054</c:v>
                </c:pt>
                <c:pt idx="10054">
                  <c:v>10055</c:v>
                </c:pt>
                <c:pt idx="10055">
                  <c:v>10056</c:v>
                </c:pt>
                <c:pt idx="10056">
                  <c:v>10057</c:v>
                </c:pt>
                <c:pt idx="10057">
                  <c:v>10058</c:v>
                </c:pt>
                <c:pt idx="10058">
                  <c:v>10059</c:v>
                </c:pt>
                <c:pt idx="10059">
                  <c:v>10060</c:v>
                </c:pt>
                <c:pt idx="10060">
                  <c:v>10061</c:v>
                </c:pt>
                <c:pt idx="10061">
                  <c:v>10062</c:v>
                </c:pt>
                <c:pt idx="10062">
                  <c:v>10063</c:v>
                </c:pt>
                <c:pt idx="10063">
                  <c:v>10064</c:v>
                </c:pt>
                <c:pt idx="10064">
                  <c:v>10065</c:v>
                </c:pt>
                <c:pt idx="10065">
                  <c:v>10066</c:v>
                </c:pt>
                <c:pt idx="10066">
                  <c:v>10067</c:v>
                </c:pt>
                <c:pt idx="10067">
                  <c:v>10068</c:v>
                </c:pt>
                <c:pt idx="10068">
                  <c:v>10069</c:v>
                </c:pt>
                <c:pt idx="10069">
                  <c:v>10070</c:v>
                </c:pt>
                <c:pt idx="10070">
                  <c:v>10071</c:v>
                </c:pt>
                <c:pt idx="10071">
                  <c:v>10072</c:v>
                </c:pt>
                <c:pt idx="10072">
                  <c:v>10073</c:v>
                </c:pt>
                <c:pt idx="10073">
                  <c:v>10074</c:v>
                </c:pt>
                <c:pt idx="10074">
                  <c:v>10075</c:v>
                </c:pt>
                <c:pt idx="10075">
                  <c:v>10076</c:v>
                </c:pt>
                <c:pt idx="10076">
                  <c:v>10077</c:v>
                </c:pt>
                <c:pt idx="10077">
                  <c:v>10078</c:v>
                </c:pt>
                <c:pt idx="10078">
                  <c:v>10079</c:v>
                </c:pt>
                <c:pt idx="10079">
                  <c:v>10080</c:v>
                </c:pt>
                <c:pt idx="10080">
                  <c:v>10081</c:v>
                </c:pt>
                <c:pt idx="10081">
                  <c:v>10082</c:v>
                </c:pt>
                <c:pt idx="10082">
                  <c:v>10083</c:v>
                </c:pt>
                <c:pt idx="10083">
                  <c:v>10084</c:v>
                </c:pt>
                <c:pt idx="10084">
                  <c:v>10085</c:v>
                </c:pt>
                <c:pt idx="10085">
                  <c:v>10086</c:v>
                </c:pt>
                <c:pt idx="10086">
                  <c:v>10087</c:v>
                </c:pt>
                <c:pt idx="10087">
                  <c:v>10088</c:v>
                </c:pt>
                <c:pt idx="10088">
                  <c:v>10089</c:v>
                </c:pt>
                <c:pt idx="10089">
                  <c:v>10090</c:v>
                </c:pt>
                <c:pt idx="10090">
                  <c:v>10091</c:v>
                </c:pt>
                <c:pt idx="10091">
                  <c:v>10092</c:v>
                </c:pt>
                <c:pt idx="10092">
                  <c:v>10093</c:v>
                </c:pt>
                <c:pt idx="10093">
                  <c:v>10094</c:v>
                </c:pt>
                <c:pt idx="10094">
                  <c:v>10095</c:v>
                </c:pt>
                <c:pt idx="10095">
                  <c:v>10096</c:v>
                </c:pt>
                <c:pt idx="10096">
                  <c:v>10097</c:v>
                </c:pt>
                <c:pt idx="10097">
                  <c:v>10098</c:v>
                </c:pt>
                <c:pt idx="10098">
                  <c:v>10099</c:v>
                </c:pt>
                <c:pt idx="10099">
                  <c:v>10100</c:v>
                </c:pt>
                <c:pt idx="10100">
                  <c:v>10101</c:v>
                </c:pt>
                <c:pt idx="10101">
                  <c:v>10102</c:v>
                </c:pt>
                <c:pt idx="10102">
                  <c:v>10103</c:v>
                </c:pt>
                <c:pt idx="10103">
                  <c:v>10104</c:v>
                </c:pt>
                <c:pt idx="10104">
                  <c:v>10105</c:v>
                </c:pt>
                <c:pt idx="10105">
                  <c:v>10106</c:v>
                </c:pt>
                <c:pt idx="10106">
                  <c:v>10107</c:v>
                </c:pt>
                <c:pt idx="10107">
                  <c:v>10108</c:v>
                </c:pt>
                <c:pt idx="10108">
                  <c:v>10109</c:v>
                </c:pt>
                <c:pt idx="10109">
                  <c:v>10110</c:v>
                </c:pt>
                <c:pt idx="10110">
                  <c:v>10111</c:v>
                </c:pt>
                <c:pt idx="10111">
                  <c:v>10112</c:v>
                </c:pt>
                <c:pt idx="10112">
                  <c:v>10113</c:v>
                </c:pt>
                <c:pt idx="10113">
                  <c:v>10114</c:v>
                </c:pt>
                <c:pt idx="10114">
                  <c:v>10115</c:v>
                </c:pt>
                <c:pt idx="10115">
                  <c:v>10116</c:v>
                </c:pt>
                <c:pt idx="10116">
                  <c:v>10117</c:v>
                </c:pt>
                <c:pt idx="10117">
                  <c:v>10118</c:v>
                </c:pt>
                <c:pt idx="10118">
                  <c:v>10119</c:v>
                </c:pt>
                <c:pt idx="10119">
                  <c:v>10120</c:v>
                </c:pt>
                <c:pt idx="10120">
                  <c:v>10121</c:v>
                </c:pt>
                <c:pt idx="10121">
                  <c:v>10122</c:v>
                </c:pt>
                <c:pt idx="10122">
                  <c:v>10123</c:v>
                </c:pt>
                <c:pt idx="10123">
                  <c:v>10124</c:v>
                </c:pt>
                <c:pt idx="10124">
                  <c:v>10125</c:v>
                </c:pt>
                <c:pt idx="10125">
                  <c:v>10126</c:v>
                </c:pt>
                <c:pt idx="10126">
                  <c:v>10127</c:v>
                </c:pt>
                <c:pt idx="10127">
                  <c:v>10128</c:v>
                </c:pt>
                <c:pt idx="10128">
                  <c:v>10129</c:v>
                </c:pt>
                <c:pt idx="10129">
                  <c:v>10130</c:v>
                </c:pt>
                <c:pt idx="10130">
                  <c:v>10131</c:v>
                </c:pt>
                <c:pt idx="10131">
                  <c:v>10132</c:v>
                </c:pt>
                <c:pt idx="10132">
                  <c:v>10133</c:v>
                </c:pt>
                <c:pt idx="10133">
                  <c:v>10134</c:v>
                </c:pt>
                <c:pt idx="10134">
                  <c:v>10135</c:v>
                </c:pt>
                <c:pt idx="10135">
                  <c:v>10136</c:v>
                </c:pt>
                <c:pt idx="10136">
                  <c:v>10137</c:v>
                </c:pt>
                <c:pt idx="10137">
                  <c:v>10138</c:v>
                </c:pt>
                <c:pt idx="10138">
                  <c:v>10139</c:v>
                </c:pt>
                <c:pt idx="10139">
                  <c:v>10140</c:v>
                </c:pt>
                <c:pt idx="10140">
                  <c:v>10141</c:v>
                </c:pt>
                <c:pt idx="10141">
                  <c:v>10142</c:v>
                </c:pt>
                <c:pt idx="10142">
                  <c:v>10143</c:v>
                </c:pt>
                <c:pt idx="10143">
                  <c:v>10144</c:v>
                </c:pt>
                <c:pt idx="10144">
                  <c:v>10145</c:v>
                </c:pt>
                <c:pt idx="10145">
                  <c:v>10146</c:v>
                </c:pt>
                <c:pt idx="10146">
                  <c:v>10147</c:v>
                </c:pt>
                <c:pt idx="10147">
                  <c:v>10148</c:v>
                </c:pt>
                <c:pt idx="10148">
                  <c:v>10149</c:v>
                </c:pt>
                <c:pt idx="10149">
                  <c:v>10150</c:v>
                </c:pt>
                <c:pt idx="10150">
                  <c:v>10151</c:v>
                </c:pt>
                <c:pt idx="10151">
                  <c:v>10152</c:v>
                </c:pt>
                <c:pt idx="10152">
                  <c:v>10153</c:v>
                </c:pt>
                <c:pt idx="10153">
                  <c:v>10154</c:v>
                </c:pt>
                <c:pt idx="10154">
                  <c:v>10155</c:v>
                </c:pt>
                <c:pt idx="10155">
                  <c:v>10156</c:v>
                </c:pt>
                <c:pt idx="10156">
                  <c:v>10157</c:v>
                </c:pt>
                <c:pt idx="10157">
                  <c:v>10158</c:v>
                </c:pt>
                <c:pt idx="10158">
                  <c:v>10159</c:v>
                </c:pt>
                <c:pt idx="10159">
                  <c:v>10160</c:v>
                </c:pt>
                <c:pt idx="10160">
                  <c:v>10161</c:v>
                </c:pt>
                <c:pt idx="10161">
                  <c:v>10162</c:v>
                </c:pt>
                <c:pt idx="10162">
                  <c:v>10163</c:v>
                </c:pt>
                <c:pt idx="10163">
                  <c:v>10164</c:v>
                </c:pt>
                <c:pt idx="10164">
                  <c:v>10165</c:v>
                </c:pt>
                <c:pt idx="10165">
                  <c:v>10166</c:v>
                </c:pt>
                <c:pt idx="10166">
                  <c:v>10167</c:v>
                </c:pt>
                <c:pt idx="10167">
                  <c:v>10168</c:v>
                </c:pt>
                <c:pt idx="10168">
                  <c:v>10169</c:v>
                </c:pt>
                <c:pt idx="10169">
                  <c:v>10170</c:v>
                </c:pt>
                <c:pt idx="10170">
                  <c:v>10171</c:v>
                </c:pt>
                <c:pt idx="10171">
                  <c:v>10172</c:v>
                </c:pt>
                <c:pt idx="10172">
                  <c:v>10173</c:v>
                </c:pt>
                <c:pt idx="10173">
                  <c:v>10174</c:v>
                </c:pt>
                <c:pt idx="10174">
                  <c:v>10175</c:v>
                </c:pt>
                <c:pt idx="10175">
                  <c:v>10176</c:v>
                </c:pt>
                <c:pt idx="10176">
                  <c:v>10177</c:v>
                </c:pt>
                <c:pt idx="10177">
                  <c:v>10178</c:v>
                </c:pt>
                <c:pt idx="10178">
                  <c:v>10179</c:v>
                </c:pt>
                <c:pt idx="10179">
                  <c:v>10180</c:v>
                </c:pt>
                <c:pt idx="10180">
                  <c:v>10181</c:v>
                </c:pt>
                <c:pt idx="10181">
                  <c:v>10182</c:v>
                </c:pt>
                <c:pt idx="10182">
                  <c:v>10183</c:v>
                </c:pt>
                <c:pt idx="10183">
                  <c:v>10184</c:v>
                </c:pt>
                <c:pt idx="10184">
                  <c:v>10185</c:v>
                </c:pt>
                <c:pt idx="10185">
                  <c:v>10186</c:v>
                </c:pt>
                <c:pt idx="10186">
                  <c:v>10187</c:v>
                </c:pt>
                <c:pt idx="10187">
                  <c:v>10188</c:v>
                </c:pt>
                <c:pt idx="10188">
                  <c:v>10189</c:v>
                </c:pt>
                <c:pt idx="10189">
                  <c:v>10190</c:v>
                </c:pt>
                <c:pt idx="10190">
                  <c:v>10191</c:v>
                </c:pt>
                <c:pt idx="10191">
                  <c:v>10192</c:v>
                </c:pt>
                <c:pt idx="10192">
                  <c:v>10193</c:v>
                </c:pt>
                <c:pt idx="10193">
                  <c:v>10194</c:v>
                </c:pt>
                <c:pt idx="10194">
                  <c:v>10195</c:v>
                </c:pt>
                <c:pt idx="10195">
                  <c:v>10196</c:v>
                </c:pt>
                <c:pt idx="10196">
                  <c:v>10197</c:v>
                </c:pt>
                <c:pt idx="10197">
                  <c:v>10198</c:v>
                </c:pt>
                <c:pt idx="10198">
                  <c:v>10199</c:v>
                </c:pt>
                <c:pt idx="10199">
                  <c:v>10200</c:v>
                </c:pt>
                <c:pt idx="10200">
                  <c:v>10201</c:v>
                </c:pt>
                <c:pt idx="10201">
                  <c:v>10202</c:v>
                </c:pt>
                <c:pt idx="10202">
                  <c:v>10203</c:v>
                </c:pt>
                <c:pt idx="10203">
                  <c:v>10204</c:v>
                </c:pt>
                <c:pt idx="10204">
                  <c:v>10205</c:v>
                </c:pt>
                <c:pt idx="10205">
                  <c:v>10206</c:v>
                </c:pt>
                <c:pt idx="10206">
                  <c:v>10207</c:v>
                </c:pt>
                <c:pt idx="10207">
                  <c:v>10208</c:v>
                </c:pt>
                <c:pt idx="10208">
                  <c:v>10209</c:v>
                </c:pt>
                <c:pt idx="10209">
                  <c:v>10210</c:v>
                </c:pt>
                <c:pt idx="10210">
                  <c:v>10211</c:v>
                </c:pt>
                <c:pt idx="10211">
                  <c:v>10212</c:v>
                </c:pt>
                <c:pt idx="10212">
                  <c:v>10213</c:v>
                </c:pt>
                <c:pt idx="10213">
                  <c:v>10214</c:v>
                </c:pt>
                <c:pt idx="10214">
                  <c:v>10215</c:v>
                </c:pt>
                <c:pt idx="10215">
                  <c:v>10216</c:v>
                </c:pt>
                <c:pt idx="10216">
                  <c:v>10217</c:v>
                </c:pt>
                <c:pt idx="10217">
                  <c:v>10218</c:v>
                </c:pt>
                <c:pt idx="10218">
                  <c:v>10219</c:v>
                </c:pt>
                <c:pt idx="10219">
                  <c:v>10220</c:v>
                </c:pt>
                <c:pt idx="10220">
                  <c:v>10221</c:v>
                </c:pt>
                <c:pt idx="10221">
                  <c:v>10222</c:v>
                </c:pt>
                <c:pt idx="10222">
                  <c:v>10223</c:v>
                </c:pt>
                <c:pt idx="10223">
                  <c:v>10224</c:v>
                </c:pt>
                <c:pt idx="10224">
                  <c:v>10225</c:v>
                </c:pt>
                <c:pt idx="10225">
                  <c:v>10226</c:v>
                </c:pt>
                <c:pt idx="10226">
                  <c:v>10227</c:v>
                </c:pt>
                <c:pt idx="10227">
                  <c:v>10228</c:v>
                </c:pt>
                <c:pt idx="10228">
                  <c:v>10229</c:v>
                </c:pt>
                <c:pt idx="10229">
                  <c:v>10230</c:v>
                </c:pt>
                <c:pt idx="10230">
                  <c:v>10231</c:v>
                </c:pt>
                <c:pt idx="10231">
                  <c:v>10232</c:v>
                </c:pt>
                <c:pt idx="10232">
                  <c:v>10233</c:v>
                </c:pt>
                <c:pt idx="10233">
                  <c:v>10234</c:v>
                </c:pt>
                <c:pt idx="10234">
                  <c:v>10235</c:v>
                </c:pt>
                <c:pt idx="10235">
                  <c:v>10236</c:v>
                </c:pt>
                <c:pt idx="10236">
                  <c:v>10237</c:v>
                </c:pt>
                <c:pt idx="10237">
                  <c:v>10238</c:v>
                </c:pt>
                <c:pt idx="10238">
                  <c:v>10239</c:v>
                </c:pt>
                <c:pt idx="10239">
                  <c:v>10240</c:v>
                </c:pt>
                <c:pt idx="10240">
                  <c:v>10241</c:v>
                </c:pt>
                <c:pt idx="10241">
                  <c:v>10242</c:v>
                </c:pt>
                <c:pt idx="10242">
                  <c:v>10243</c:v>
                </c:pt>
                <c:pt idx="10243">
                  <c:v>10244</c:v>
                </c:pt>
                <c:pt idx="10244">
                  <c:v>10245</c:v>
                </c:pt>
                <c:pt idx="10245">
                  <c:v>10246</c:v>
                </c:pt>
                <c:pt idx="10246">
                  <c:v>10247</c:v>
                </c:pt>
                <c:pt idx="10247">
                  <c:v>10248</c:v>
                </c:pt>
                <c:pt idx="10248">
                  <c:v>10249</c:v>
                </c:pt>
                <c:pt idx="10249">
                  <c:v>10250</c:v>
                </c:pt>
                <c:pt idx="10250">
                  <c:v>10251</c:v>
                </c:pt>
                <c:pt idx="10251">
                  <c:v>10252</c:v>
                </c:pt>
                <c:pt idx="10252">
                  <c:v>10253</c:v>
                </c:pt>
                <c:pt idx="10253">
                  <c:v>10254</c:v>
                </c:pt>
                <c:pt idx="10254">
                  <c:v>10255</c:v>
                </c:pt>
                <c:pt idx="10255">
                  <c:v>10256</c:v>
                </c:pt>
                <c:pt idx="10256">
                  <c:v>10257</c:v>
                </c:pt>
                <c:pt idx="10257">
                  <c:v>10258</c:v>
                </c:pt>
                <c:pt idx="10258">
                  <c:v>10259</c:v>
                </c:pt>
                <c:pt idx="10259">
                  <c:v>10260</c:v>
                </c:pt>
                <c:pt idx="10260">
                  <c:v>10261</c:v>
                </c:pt>
                <c:pt idx="10261">
                  <c:v>10262</c:v>
                </c:pt>
                <c:pt idx="10262">
                  <c:v>10263</c:v>
                </c:pt>
                <c:pt idx="10263">
                  <c:v>10264</c:v>
                </c:pt>
                <c:pt idx="10264">
                  <c:v>10265</c:v>
                </c:pt>
                <c:pt idx="10265">
                  <c:v>10266</c:v>
                </c:pt>
                <c:pt idx="10266">
                  <c:v>10267</c:v>
                </c:pt>
                <c:pt idx="10267">
                  <c:v>10268</c:v>
                </c:pt>
                <c:pt idx="10268">
                  <c:v>10269</c:v>
                </c:pt>
                <c:pt idx="10269">
                  <c:v>10270</c:v>
                </c:pt>
                <c:pt idx="10270">
                  <c:v>10271</c:v>
                </c:pt>
                <c:pt idx="10271">
                  <c:v>10272</c:v>
                </c:pt>
                <c:pt idx="10272">
                  <c:v>10273</c:v>
                </c:pt>
                <c:pt idx="10273">
                  <c:v>10274</c:v>
                </c:pt>
                <c:pt idx="10274">
                  <c:v>10275</c:v>
                </c:pt>
                <c:pt idx="10275">
                  <c:v>10276</c:v>
                </c:pt>
                <c:pt idx="10276">
                  <c:v>10277</c:v>
                </c:pt>
                <c:pt idx="10277">
                  <c:v>10278</c:v>
                </c:pt>
                <c:pt idx="10278">
                  <c:v>10279</c:v>
                </c:pt>
                <c:pt idx="10279">
                  <c:v>10280</c:v>
                </c:pt>
                <c:pt idx="10280">
                  <c:v>10281</c:v>
                </c:pt>
                <c:pt idx="10281">
                  <c:v>10282</c:v>
                </c:pt>
                <c:pt idx="10282">
                  <c:v>10283</c:v>
                </c:pt>
                <c:pt idx="10283">
                  <c:v>10284</c:v>
                </c:pt>
                <c:pt idx="10284">
                  <c:v>10285</c:v>
                </c:pt>
                <c:pt idx="10285">
                  <c:v>10286</c:v>
                </c:pt>
                <c:pt idx="10286">
                  <c:v>10287</c:v>
                </c:pt>
                <c:pt idx="10287">
                  <c:v>10288</c:v>
                </c:pt>
                <c:pt idx="10288">
                  <c:v>10289</c:v>
                </c:pt>
                <c:pt idx="10289">
                  <c:v>10290</c:v>
                </c:pt>
                <c:pt idx="10290">
                  <c:v>10291</c:v>
                </c:pt>
                <c:pt idx="10291">
                  <c:v>10292</c:v>
                </c:pt>
                <c:pt idx="10292">
                  <c:v>10293</c:v>
                </c:pt>
                <c:pt idx="10293">
                  <c:v>10294</c:v>
                </c:pt>
                <c:pt idx="10294">
                  <c:v>10295</c:v>
                </c:pt>
                <c:pt idx="10295">
                  <c:v>10296</c:v>
                </c:pt>
                <c:pt idx="10296">
                  <c:v>10297</c:v>
                </c:pt>
                <c:pt idx="10297">
                  <c:v>10298</c:v>
                </c:pt>
                <c:pt idx="10298">
                  <c:v>10299</c:v>
                </c:pt>
                <c:pt idx="10299">
                  <c:v>10300</c:v>
                </c:pt>
                <c:pt idx="10300">
                  <c:v>10301</c:v>
                </c:pt>
                <c:pt idx="10301">
                  <c:v>10302</c:v>
                </c:pt>
                <c:pt idx="10302">
                  <c:v>10303</c:v>
                </c:pt>
                <c:pt idx="10303">
                  <c:v>10304</c:v>
                </c:pt>
                <c:pt idx="10304">
                  <c:v>10305</c:v>
                </c:pt>
                <c:pt idx="10305">
                  <c:v>10306</c:v>
                </c:pt>
                <c:pt idx="10306">
                  <c:v>10307</c:v>
                </c:pt>
                <c:pt idx="10307">
                  <c:v>10308</c:v>
                </c:pt>
                <c:pt idx="10308">
                  <c:v>10309</c:v>
                </c:pt>
                <c:pt idx="10309">
                  <c:v>10310</c:v>
                </c:pt>
                <c:pt idx="10310">
                  <c:v>10311</c:v>
                </c:pt>
                <c:pt idx="10311">
                  <c:v>10312</c:v>
                </c:pt>
                <c:pt idx="10312">
                  <c:v>10313</c:v>
                </c:pt>
                <c:pt idx="10313">
                  <c:v>10314</c:v>
                </c:pt>
                <c:pt idx="10314">
                  <c:v>10315</c:v>
                </c:pt>
                <c:pt idx="10315">
                  <c:v>10316</c:v>
                </c:pt>
                <c:pt idx="10316">
                  <c:v>10317</c:v>
                </c:pt>
                <c:pt idx="10317">
                  <c:v>10318</c:v>
                </c:pt>
                <c:pt idx="10318">
                  <c:v>10319</c:v>
                </c:pt>
                <c:pt idx="10319">
                  <c:v>10320</c:v>
                </c:pt>
                <c:pt idx="10320">
                  <c:v>10321</c:v>
                </c:pt>
                <c:pt idx="10321">
                  <c:v>10322</c:v>
                </c:pt>
                <c:pt idx="10322">
                  <c:v>10323</c:v>
                </c:pt>
                <c:pt idx="10323">
                  <c:v>10324</c:v>
                </c:pt>
                <c:pt idx="10324">
                  <c:v>10325</c:v>
                </c:pt>
                <c:pt idx="10325">
                  <c:v>10326</c:v>
                </c:pt>
                <c:pt idx="10326">
                  <c:v>10327</c:v>
                </c:pt>
                <c:pt idx="10327">
                  <c:v>10328</c:v>
                </c:pt>
                <c:pt idx="10328">
                  <c:v>10329</c:v>
                </c:pt>
                <c:pt idx="10329">
                  <c:v>10330</c:v>
                </c:pt>
                <c:pt idx="10330">
                  <c:v>10331</c:v>
                </c:pt>
                <c:pt idx="10331">
                  <c:v>10332</c:v>
                </c:pt>
                <c:pt idx="10332">
                  <c:v>10333</c:v>
                </c:pt>
                <c:pt idx="10333">
                  <c:v>10334</c:v>
                </c:pt>
                <c:pt idx="10334">
                  <c:v>10335</c:v>
                </c:pt>
                <c:pt idx="10335">
                  <c:v>10336</c:v>
                </c:pt>
                <c:pt idx="10336">
                  <c:v>10337</c:v>
                </c:pt>
                <c:pt idx="10337">
                  <c:v>10338</c:v>
                </c:pt>
                <c:pt idx="10338">
                  <c:v>10339</c:v>
                </c:pt>
                <c:pt idx="10339">
                  <c:v>10340</c:v>
                </c:pt>
                <c:pt idx="10340">
                  <c:v>10341</c:v>
                </c:pt>
                <c:pt idx="10341">
                  <c:v>10342</c:v>
                </c:pt>
                <c:pt idx="10342">
                  <c:v>10343</c:v>
                </c:pt>
                <c:pt idx="10343">
                  <c:v>10344</c:v>
                </c:pt>
                <c:pt idx="10344">
                  <c:v>10345</c:v>
                </c:pt>
                <c:pt idx="10345">
                  <c:v>10346</c:v>
                </c:pt>
                <c:pt idx="10346">
                  <c:v>10347</c:v>
                </c:pt>
                <c:pt idx="10347">
                  <c:v>10348</c:v>
                </c:pt>
                <c:pt idx="10348">
                  <c:v>10349</c:v>
                </c:pt>
                <c:pt idx="10349">
                  <c:v>10350</c:v>
                </c:pt>
                <c:pt idx="10350">
                  <c:v>10351</c:v>
                </c:pt>
                <c:pt idx="10351">
                  <c:v>10352</c:v>
                </c:pt>
                <c:pt idx="10352">
                  <c:v>10353</c:v>
                </c:pt>
                <c:pt idx="10353">
                  <c:v>10354</c:v>
                </c:pt>
                <c:pt idx="10354">
                  <c:v>10355</c:v>
                </c:pt>
                <c:pt idx="10355">
                  <c:v>10356</c:v>
                </c:pt>
                <c:pt idx="10356">
                  <c:v>10357</c:v>
                </c:pt>
                <c:pt idx="10357">
                  <c:v>10358</c:v>
                </c:pt>
                <c:pt idx="10358">
                  <c:v>10359</c:v>
                </c:pt>
                <c:pt idx="10359">
                  <c:v>10360</c:v>
                </c:pt>
                <c:pt idx="10360">
                  <c:v>10361</c:v>
                </c:pt>
                <c:pt idx="10361">
                  <c:v>10362</c:v>
                </c:pt>
                <c:pt idx="10362">
                  <c:v>10363</c:v>
                </c:pt>
                <c:pt idx="10363">
                  <c:v>10364</c:v>
                </c:pt>
                <c:pt idx="10364">
                  <c:v>10365</c:v>
                </c:pt>
                <c:pt idx="10365">
                  <c:v>10366</c:v>
                </c:pt>
                <c:pt idx="10366">
                  <c:v>10367</c:v>
                </c:pt>
                <c:pt idx="10367">
                  <c:v>10368</c:v>
                </c:pt>
                <c:pt idx="10368">
                  <c:v>10369</c:v>
                </c:pt>
                <c:pt idx="10369">
                  <c:v>10370</c:v>
                </c:pt>
                <c:pt idx="10370">
                  <c:v>10371</c:v>
                </c:pt>
                <c:pt idx="10371">
                  <c:v>10372</c:v>
                </c:pt>
                <c:pt idx="10372">
                  <c:v>10373</c:v>
                </c:pt>
                <c:pt idx="10373">
                  <c:v>10374</c:v>
                </c:pt>
                <c:pt idx="10374">
                  <c:v>10375</c:v>
                </c:pt>
                <c:pt idx="10375">
                  <c:v>10376</c:v>
                </c:pt>
                <c:pt idx="10376">
                  <c:v>10377</c:v>
                </c:pt>
                <c:pt idx="10377">
                  <c:v>10378</c:v>
                </c:pt>
                <c:pt idx="10378">
                  <c:v>10379</c:v>
                </c:pt>
                <c:pt idx="10379">
                  <c:v>10380</c:v>
                </c:pt>
                <c:pt idx="10380">
                  <c:v>10381</c:v>
                </c:pt>
                <c:pt idx="10381">
                  <c:v>10382</c:v>
                </c:pt>
                <c:pt idx="10382">
                  <c:v>10383</c:v>
                </c:pt>
                <c:pt idx="10383">
                  <c:v>10384</c:v>
                </c:pt>
                <c:pt idx="10384">
                  <c:v>10385</c:v>
                </c:pt>
                <c:pt idx="10385">
                  <c:v>10386</c:v>
                </c:pt>
                <c:pt idx="10386">
                  <c:v>10387</c:v>
                </c:pt>
                <c:pt idx="10387">
                  <c:v>10388</c:v>
                </c:pt>
                <c:pt idx="10388">
                  <c:v>10389</c:v>
                </c:pt>
                <c:pt idx="10389">
                  <c:v>10390</c:v>
                </c:pt>
                <c:pt idx="10390">
                  <c:v>10391</c:v>
                </c:pt>
                <c:pt idx="10391">
                  <c:v>10392</c:v>
                </c:pt>
                <c:pt idx="10392">
                  <c:v>10393</c:v>
                </c:pt>
                <c:pt idx="10393">
                  <c:v>10394</c:v>
                </c:pt>
                <c:pt idx="10394">
                  <c:v>10395</c:v>
                </c:pt>
                <c:pt idx="10395">
                  <c:v>10396</c:v>
                </c:pt>
                <c:pt idx="10396">
                  <c:v>10397</c:v>
                </c:pt>
                <c:pt idx="10397">
                  <c:v>10398</c:v>
                </c:pt>
                <c:pt idx="10398">
                  <c:v>10399</c:v>
                </c:pt>
                <c:pt idx="10399">
                  <c:v>10400</c:v>
                </c:pt>
                <c:pt idx="10400">
                  <c:v>10401</c:v>
                </c:pt>
                <c:pt idx="10401">
                  <c:v>10402</c:v>
                </c:pt>
                <c:pt idx="10402">
                  <c:v>10403</c:v>
                </c:pt>
                <c:pt idx="10403">
                  <c:v>10404</c:v>
                </c:pt>
                <c:pt idx="10404">
                  <c:v>10405</c:v>
                </c:pt>
                <c:pt idx="10405">
                  <c:v>10406</c:v>
                </c:pt>
                <c:pt idx="10406">
                  <c:v>10407</c:v>
                </c:pt>
                <c:pt idx="10407">
                  <c:v>10408</c:v>
                </c:pt>
                <c:pt idx="10408">
                  <c:v>10409</c:v>
                </c:pt>
                <c:pt idx="10409">
                  <c:v>10410</c:v>
                </c:pt>
                <c:pt idx="10410">
                  <c:v>10411</c:v>
                </c:pt>
                <c:pt idx="10411">
                  <c:v>10412</c:v>
                </c:pt>
                <c:pt idx="10412">
                  <c:v>10413</c:v>
                </c:pt>
                <c:pt idx="10413">
                  <c:v>10414</c:v>
                </c:pt>
                <c:pt idx="10414">
                  <c:v>10415</c:v>
                </c:pt>
                <c:pt idx="10415">
                  <c:v>10416</c:v>
                </c:pt>
                <c:pt idx="10416">
                  <c:v>10417</c:v>
                </c:pt>
                <c:pt idx="10417">
                  <c:v>10418</c:v>
                </c:pt>
                <c:pt idx="10418">
                  <c:v>10419</c:v>
                </c:pt>
                <c:pt idx="10419">
                  <c:v>10420</c:v>
                </c:pt>
                <c:pt idx="10420">
                  <c:v>10421</c:v>
                </c:pt>
                <c:pt idx="10421">
                  <c:v>10422</c:v>
                </c:pt>
                <c:pt idx="10422">
                  <c:v>10423</c:v>
                </c:pt>
                <c:pt idx="10423">
                  <c:v>10424</c:v>
                </c:pt>
                <c:pt idx="10424">
                  <c:v>10425</c:v>
                </c:pt>
                <c:pt idx="10425">
                  <c:v>10426</c:v>
                </c:pt>
                <c:pt idx="10426">
                  <c:v>10427</c:v>
                </c:pt>
                <c:pt idx="10427">
                  <c:v>10428</c:v>
                </c:pt>
                <c:pt idx="10428">
                  <c:v>10429</c:v>
                </c:pt>
                <c:pt idx="10429">
                  <c:v>10430</c:v>
                </c:pt>
                <c:pt idx="10430">
                  <c:v>10431</c:v>
                </c:pt>
                <c:pt idx="10431">
                  <c:v>10432</c:v>
                </c:pt>
                <c:pt idx="10432">
                  <c:v>10433</c:v>
                </c:pt>
                <c:pt idx="10433">
                  <c:v>10434</c:v>
                </c:pt>
                <c:pt idx="10434">
                  <c:v>10435</c:v>
                </c:pt>
                <c:pt idx="10435">
                  <c:v>10436</c:v>
                </c:pt>
                <c:pt idx="10436">
                  <c:v>10437</c:v>
                </c:pt>
                <c:pt idx="10437">
                  <c:v>10438</c:v>
                </c:pt>
                <c:pt idx="10438">
                  <c:v>10439</c:v>
                </c:pt>
                <c:pt idx="10439">
                  <c:v>10440</c:v>
                </c:pt>
                <c:pt idx="10440">
                  <c:v>10441</c:v>
                </c:pt>
                <c:pt idx="10441">
                  <c:v>10442</c:v>
                </c:pt>
                <c:pt idx="10442">
                  <c:v>10443</c:v>
                </c:pt>
                <c:pt idx="10443">
                  <c:v>10444</c:v>
                </c:pt>
                <c:pt idx="10444">
                  <c:v>10445</c:v>
                </c:pt>
                <c:pt idx="10445">
                  <c:v>10446</c:v>
                </c:pt>
                <c:pt idx="10446">
                  <c:v>10447</c:v>
                </c:pt>
                <c:pt idx="10447">
                  <c:v>10448</c:v>
                </c:pt>
                <c:pt idx="10448">
                  <c:v>10449</c:v>
                </c:pt>
                <c:pt idx="10449">
                  <c:v>10450</c:v>
                </c:pt>
                <c:pt idx="10450">
                  <c:v>10451</c:v>
                </c:pt>
                <c:pt idx="10451">
                  <c:v>10452</c:v>
                </c:pt>
                <c:pt idx="10452">
                  <c:v>10453</c:v>
                </c:pt>
                <c:pt idx="10453">
                  <c:v>10454</c:v>
                </c:pt>
                <c:pt idx="10454">
                  <c:v>10455</c:v>
                </c:pt>
                <c:pt idx="10455">
                  <c:v>10456</c:v>
                </c:pt>
                <c:pt idx="10456">
                  <c:v>10457</c:v>
                </c:pt>
                <c:pt idx="10457">
                  <c:v>10458</c:v>
                </c:pt>
                <c:pt idx="10458">
                  <c:v>10459</c:v>
                </c:pt>
                <c:pt idx="10459">
                  <c:v>10460</c:v>
                </c:pt>
                <c:pt idx="10460">
                  <c:v>10461</c:v>
                </c:pt>
                <c:pt idx="10461">
                  <c:v>10462</c:v>
                </c:pt>
                <c:pt idx="10462">
                  <c:v>10463</c:v>
                </c:pt>
                <c:pt idx="10463">
                  <c:v>10464</c:v>
                </c:pt>
                <c:pt idx="10464">
                  <c:v>10465</c:v>
                </c:pt>
                <c:pt idx="10465">
                  <c:v>10466</c:v>
                </c:pt>
                <c:pt idx="10466">
                  <c:v>10467</c:v>
                </c:pt>
                <c:pt idx="10467">
                  <c:v>10468</c:v>
                </c:pt>
                <c:pt idx="10468">
                  <c:v>10469</c:v>
                </c:pt>
                <c:pt idx="10469">
                  <c:v>10470</c:v>
                </c:pt>
                <c:pt idx="10470">
                  <c:v>10471</c:v>
                </c:pt>
                <c:pt idx="10471">
                  <c:v>10472</c:v>
                </c:pt>
                <c:pt idx="10472">
                  <c:v>10473</c:v>
                </c:pt>
                <c:pt idx="10473">
                  <c:v>10474</c:v>
                </c:pt>
                <c:pt idx="10474">
                  <c:v>10475</c:v>
                </c:pt>
                <c:pt idx="10475">
                  <c:v>10476</c:v>
                </c:pt>
                <c:pt idx="10476">
                  <c:v>10477</c:v>
                </c:pt>
                <c:pt idx="10477">
                  <c:v>10478</c:v>
                </c:pt>
                <c:pt idx="10478">
                  <c:v>10479</c:v>
                </c:pt>
                <c:pt idx="10479">
                  <c:v>10480</c:v>
                </c:pt>
                <c:pt idx="10480">
                  <c:v>10481</c:v>
                </c:pt>
                <c:pt idx="10481">
                  <c:v>10482</c:v>
                </c:pt>
                <c:pt idx="10482">
                  <c:v>10483</c:v>
                </c:pt>
                <c:pt idx="10483">
                  <c:v>10484</c:v>
                </c:pt>
                <c:pt idx="10484">
                  <c:v>10485</c:v>
                </c:pt>
                <c:pt idx="10485">
                  <c:v>10486</c:v>
                </c:pt>
                <c:pt idx="10486">
                  <c:v>10487</c:v>
                </c:pt>
                <c:pt idx="10487">
                  <c:v>10488</c:v>
                </c:pt>
                <c:pt idx="10488">
                  <c:v>10489</c:v>
                </c:pt>
                <c:pt idx="10489">
                  <c:v>10490</c:v>
                </c:pt>
                <c:pt idx="10490">
                  <c:v>10491</c:v>
                </c:pt>
                <c:pt idx="10491">
                  <c:v>10492</c:v>
                </c:pt>
                <c:pt idx="10492">
                  <c:v>10493</c:v>
                </c:pt>
                <c:pt idx="10493">
                  <c:v>10494</c:v>
                </c:pt>
                <c:pt idx="10494">
                  <c:v>10495</c:v>
                </c:pt>
                <c:pt idx="10495">
                  <c:v>10496</c:v>
                </c:pt>
                <c:pt idx="10496">
                  <c:v>10497</c:v>
                </c:pt>
                <c:pt idx="10497">
                  <c:v>10498</c:v>
                </c:pt>
                <c:pt idx="10498">
                  <c:v>10499</c:v>
                </c:pt>
                <c:pt idx="10499">
                  <c:v>10500</c:v>
                </c:pt>
                <c:pt idx="10500">
                  <c:v>10501</c:v>
                </c:pt>
                <c:pt idx="10501">
                  <c:v>10502</c:v>
                </c:pt>
                <c:pt idx="10502">
                  <c:v>10503</c:v>
                </c:pt>
                <c:pt idx="10503">
                  <c:v>10504</c:v>
                </c:pt>
                <c:pt idx="10504">
                  <c:v>10505</c:v>
                </c:pt>
                <c:pt idx="10505">
                  <c:v>10506</c:v>
                </c:pt>
                <c:pt idx="10506">
                  <c:v>10507</c:v>
                </c:pt>
                <c:pt idx="10507">
                  <c:v>10508</c:v>
                </c:pt>
                <c:pt idx="10508">
                  <c:v>10509</c:v>
                </c:pt>
                <c:pt idx="10509">
                  <c:v>10510</c:v>
                </c:pt>
                <c:pt idx="10510">
                  <c:v>10511</c:v>
                </c:pt>
                <c:pt idx="10511">
                  <c:v>10512</c:v>
                </c:pt>
                <c:pt idx="10512">
                  <c:v>10513</c:v>
                </c:pt>
                <c:pt idx="10513">
                  <c:v>10514</c:v>
                </c:pt>
                <c:pt idx="10514">
                  <c:v>10515</c:v>
                </c:pt>
                <c:pt idx="10515">
                  <c:v>10516</c:v>
                </c:pt>
                <c:pt idx="10516">
                  <c:v>10517</c:v>
                </c:pt>
                <c:pt idx="10517">
                  <c:v>10518</c:v>
                </c:pt>
                <c:pt idx="10518">
                  <c:v>10519</c:v>
                </c:pt>
                <c:pt idx="10519">
                  <c:v>10520</c:v>
                </c:pt>
                <c:pt idx="10520">
                  <c:v>10521</c:v>
                </c:pt>
                <c:pt idx="10521">
                  <c:v>10522</c:v>
                </c:pt>
                <c:pt idx="10522">
                  <c:v>10523</c:v>
                </c:pt>
                <c:pt idx="10523">
                  <c:v>10524</c:v>
                </c:pt>
                <c:pt idx="10524">
                  <c:v>10525</c:v>
                </c:pt>
                <c:pt idx="10525">
                  <c:v>10526</c:v>
                </c:pt>
                <c:pt idx="10526">
                  <c:v>10527</c:v>
                </c:pt>
                <c:pt idx="10527">
                  <c:v>10528</c:v>
                </c:pt>
                <c:pt idx="10528">
                  <c:v>10529</c:v>
                </c:pt>
                <c:pt idx="10529">
                  <c:v>10530</c:v>
                </c:pt>
                <c:pt idx="10530">
                  <c:v>10531</c:v>
                </c:pt>
                <c:pt idx="10531">
                  <c:v>10532</c:v>
                </c:pt>
                <c:pt idx="10532">
                  <c:v>10533</c:v>
                </c:pt>
                <c:pt idx="10533">
                  <c:v>10534</c:v>
                </c:pt>
                <c:pt idx="10534">
                  <c:v>10535</c:v>
                </c:pt>
                <c:pt idx="10535">
                  <c:v>10536</c:v>
                </c:pt>
                <c:pt idx="10536">
                  <c:v>10537</c:v>
                </c:pt>
                <c:pt idx="10537">
                  <c:v>10538</c:v>
                </c:pt>
                <c:pt idx="10538">
                  <c:v>10539</c:v>
                </c:pt>
                <c:pt idx="10539">
                  <c:v>10540</c:v>
                </c:pt>
                <c:pt idx="10540">
                  <c:v>10541</c:v>
                </c:pt>
                <c:pt idx="10541">
                  <c:v>10542</c:v>
                </c:pt>
                <c:pt idx="10542">
                  <c:v>10543</c:v>
                </c:pt>
                <c:pt idx="10543">
                  <c:v>10544</c:v>
                </c:pt>
                <c:pt idx="10544">
                  <c:v>10545</c:v>
                </c:pt>
                <c:pt idx="10545">
                  <c:v>10546</c:v>
                </c:pt>
                <c:pt idx="10546">
                  <c:v>10547</c:v>
                </c:pt>
                <c:pt idx="10547">
                  <c:v>10548</c:v>
                </c:pt>
                <c:pt idx="10548">
                  <c:v>10549</c:v>
                </c:pt>
                <c:pt idx="10549">
                  <c:v>10550</c:v>
                </c:pt>
                <c:pt idx="10550">
                  <c:v>10551</c:v>
                </c:pt>
                <c:pt idx="10551">
                  <c:v>10552</c:v>
                </c:pt>
                <c:pt idx="10552">
                  <c:v>10553</c:v>
                </c:pt>
                <c:pt idx="10553">
                  <c:v>10554</c:v>
                </c:pt>
                <c:pt idx="10554">
                  <c:v>10555</c:v>
                </c:pt>
                <c:pt idx="10555">
                  <c:v>10556</c:v>
                </c:pt>
                <c:pt idx="10556">
                  <c:v>10557</c:v>
                </c:pt>
                <c:pt idx="10557">
                  <c:v>10558</c:v>
                </c:pt>
                <c:pt idx="10558">
                  <c:v>10559</c:v>
                </c:pt>
                <c:pt idx="10559">
                  <c:v>10560</c:v>
                </c:pt>
                <c:pt idx="10560">
                  <c:v>10561</c:v>
                </c:pt>
                <c:pt idx="10561">
                  <c:v>10562</c:v>
                </c:pt>
                <c:pt idx="10562">
                  <c:v>10563</c:v>
                </c:pt>
                <c:pt idx="10563">
                  <c:v>10564</c:v>
                </c:pt>
                <c:pt idx="10564">
                  <c:v>10565</c:v>
                </c:pt>
                <c:pt idx="10565">
                  <c:v>10566</c:v>
                </c:pt>
                <c:pt idx="10566">
                  <c:v>10567</c:v>
                </c:pt>
                <c:pt idx="10567">
                  <c:v>10568</c:v>
                </c:pt>
                <c:pt idx="10568">
                  <c:v>10569</c:v>
                </c:pt>
                <c:pt idx="10569">
                  <c:v>10570</c:v>
                </c:pt>
                <c:pt idx="10570">
                  <c:v>10571</c:v>
                </c:pt>
                <c:pt idx="10571">
                  <c:v>10572</c:v>
                </c:pt>
                <c:pt idx="10572">
                  <c:v>10573</c:v>
                </c:pt>
                <c:pt idx="10573">
                  <c:v>10574</c:v>
                </c:pt>
                <c:pt idx="10574">
                  <c:v>10575</c:v>
                </c:pt>
                <c:pt idx="10575">
                  <c:v>10576</c:v>
                </c:pt>
                <c:pt idx="10576">
                  <c:v>10577</c:v>
                </c:pt>
                <c:pt idx="10577">
                  <c:v>10578</c:v>
                </c:pt>
                <c:pt idx="10578">
                  <c:v>10579</c:v>
                </c:pt>
                <c:pt idx="10579">
                  <c:v>10580</c:v>
                </c:pt>
                <c:pt idx="10580">
                  <c:v>10581</c:v>
                </c:pt>
                <c:pt idx="10581">
                  <c:v>10582</c:v>
                </c:pt>
                <c:pt idx="10582">
                  <c:v>10583</c:v>
                </c:pt>
                <c:pt idx="10583">
                  <c:v>10584</c:v>
                </c:pt>
                <c:pt idx="10584">
                  <c:v>10585</c:v>
                </c:pt>
                <c:pt idx="10585">
                  <c:v>10586</c:v>
                </c:pt>
                <c:pt idx="10586">
                  <c:v>10587</c:v>
                </c:pt>
                <c:pt idx="10587">
                  <c:v>10588</c:v>
                </c:pt>
                <c:pt idx="10588">
                  <c:v>10589</c:v>
                </c:pt>
                <c:pt idx="10589">
                  <c:v>10590</c:v>
                </c:pt>
                <c:pt idx="10590">
                  <c:v>10591</c:v>
                </c:pt>
                <c:pt idx="10591">
                  <c:v>10592</c:v>
                </c:pt>
                <c:pt idx="10592">
                  <c:v>10593</c:v>
                </c:pt>
                <c:pt idx="10593">
                  <c:v>10594</c:v>
                </c:pt>
                <c:pt idx="10594">
                  <c:v>10595</c:v>
                </c:pt>
                <c:pt idx="10595">
                  <c:v>10596</c:v>
                </c:pt>
                <c:pt idx="10596">
                  <c:v>10597</c:v>
                </c:pt>
                <c:pt idx="10597">
                  <c:v>10598</c:v>
                </c:pt>
                <c:pt idx="10598">
                  <c:v>10599</c:v>
                </c:pt>
                <c:pt idx="10599">
                  <c:v>10600</c:v>
                </c:pt>
                <c:pt idx="10600">
                  <c:v>10601</c:v>
                </c:pt>
                <c:pt idx="10601">
                  <c:v>10602</c:v>
                </c:pt>
                <c:pt idx="10602">
                  <c:v>10603</c:v>
                </c:pt>
                <c:pt idx="10603">
                  <c:v>10604</c:v>
                </c:pt>
                <c:pt idx="10604">
                  <c:v>10605</c:v>
                </c:pt>
                <c:pt idx="10605">
                  <c:v>10606</c:v>
                </c:pt>
                <c:pt idx="10606">
                  <c:v>10607</c:v>
                </c:pt>
                <c:pt idx="10607">
                  <c:v>10608</c:v>
                </c:pt>
                <c:pt idx="10608">
                  <c:v>10609</c:v>
                </c:pt>
                <c:pt idx="10609">
                  <c:v>10610</c:v>
                </c:pt>
                <c:pt idx="10610">
                  <c:v>10611</c:v>
                </c:pt>
                <c:pt idx="10611">
                  <c:v>10612</c:v>
                </c:pt>
                <c:pt idx="10612">
                  <c:v>10613</c:v>
                </c:pt>
                <c:pt idx="10613">
                  <c:v>10614</c:v>
                </c:pt>
                <c:pt idx="10614">
                  <c:v>10615</c:v>
                </c:pt>
                <c:pt idx="10615">
                  <c:v>10616</c:v>
                </c:pt>
                <c:pt idx="10616">
                  <c:v>10617</c:v>
                </c:pt>
                <c:pt idx="10617">
                  <c:v>10618</c:v>
                </c:pt>
                <c:pt idx="10618">
                  <c:v>10619</c:v>
                </c:pt>
                <c:pt idx="10619">
                  <c:v>10620</c:v>
                </c:pt>
                <c:pt idx="10620">
                  <c:v>10621</c:v>
                </c:pt>
                <c:pt idx="10621">
                  <c:v>10622</c:v>
                </c:pt>
                <c:pt idx="10622">
                  <c:v>10623</c:v>
                </c:pt>
                <c:pt idx="10623">
                  <c:v>10624</c:v>
                </c:pt>
                <c:pt idx="10624">
                  <c:v>10625</c:v>
                </c:pt>
                <c:pt idx="10625">
                  <c:v>10626</c:v>
                </c:pt>
                <c:pt idx="10626">
                  <c:v>10627</c:v>
                </c:pt>
                <c:pt idx="10627">
                  <c:v>10628</c:v>
                </c:pt>
                <c:pt idx="10628">
                  <c:v>10629</c:v>
                </c:pt>
                <c:pt idx="10629">
                  <c:v>10630</c:v>
                </c:pt>
                <c:pt idx="10630">
                  <c:v>10631</c:v>
                </c:pt>
                <c:pt idx="10631">
                  <c:v>10632</c:v>
                </c:pt>
                <c:pt idx="10632">
                  <c:v>10633</c:v>
                </c:pt>
                <c:pt idx="10633">
                  <c:v>10634</c:v>
                </c:pt>
                <c:pt idx="10634">
                  <c:v>10635</c:v>
                </c:pt>
                <c:pt idx="10635">
                  <c:v>10636</c:v>
                </c:pt>
                <c:pt idx="10636">
                  <c:v>10637</c:v>
                </c:pt>
                <c:pt idx="10637">
                  <c:v>10638</c:v>
                </c:pt>
                <c:pt idx="10638">
                  <c:v>10639</c:v>
                </c:pt>
                <c:pt idx="10639">
                  <c:v>10640</c:v>
                </c:pt>
                <c:pt idx="10640">
                  <c:v>10641</c:v>
                </c:pt>
                <c:pt idx="10641">
                  <c:v>10642</c:v>
                </c:pt>
                <c:pt idx="10642">
                  <c:v>10643</c:v>
                </c:pt>
                <c:pt idx="10643">
                  <c:v>10644</c:v>
                </c:pt>
                <c:pt idx="10644">
                  <c:v>10645</c:v>
                </c:pt>
                <c:pt idx="10645">
                  <c:v>10646</c:v>
                </c:pt>
                <c:pt idx="10646">
                  <c:v>10647</c:v>
                </c:pt>
                <c:pt idx="10647">
                  <c:v>10648</c:v>
                </c:pt>
                <c:pt idx="10648">
                  <c:v>10649</c:v>
                </c:pt>
                <c:pt idx="10649">
                  <c:v>10650</c:v>
                </c:pt>
                <c:pt idx="10650">
                  <c:v>10651</c:v>
                </c:pt>
                <c:pt idx="10651">
                  <c:v>10652</c:v>
                </c:pt>
                <c:pt idx="10652">
                  <c:v>10653</c:v>
                </c:pt>
                <c:pt idx="10653">
                  <c:v>10654</c:v>
                </c:pt>
                <c:pt idx="10654">
                  <c:v>10655</c:v>
                </c:pt>
                <c:pt idx="10655">
                  <c:v>10656</c:v>
                </c:pt>
                <c:pt idx="10656">
                  <c:v>10657</c:v>
                </c:pt>
                <c:pt idx="10657">
                  <c:v>10658</c:v>
                </c:pt>
                <c:pt idx="10658">
                  <c:v>10659</c:v>
                </c:pt>
                <c:pt idx="10659">
                  <c:v>10660</c:v>
                </c:pt>
                <c:pt idx="10660">
                  <c:v>10661</c:v>
                </c:pt>
                <c:pt idx="10661">
                  <c:v>10662</c:v>
                </c:pt>
                <c:pt idx="10662">
                  <c:v>10663</c:v>
                </c:pt>
                <c:pt idx="10663">
                  <c:v>10664</c:v>
                </c:pt>
                <c:pt idx="10664">
                  <c:v>10665</c:v>
                </c:pt>
                <c:pt idx="10665">
                  <c:v>10666</c:v>
                </c:pt>
                <c:pt idx="10666">
                  <c:v>10667</c:v>
                </c:pt>
                <c:pt idx="10667">
                  <c:v>10668</c:v>
                </c:pt>
                <c:pt idx="10668">
                  <c:v>10669</c:v>
                </c:pt>
                <c:pt idx="10669">
                  <c:v>10670</c:v>
                </c:pt>
                <c:pt idx="10670">
                  <c:v>10671</c:v>
                </c:pt>
                <c:pt idx="10671">
                  <c:v>10672</c:v>
                </c:pt>
                <c:pt idx="10672">
                  <c:v>10673</c:v>
                </c:pt>
                <c:pt idx="10673">
                  <c:v>10674</c:v>
                </c:pt>
                <c:pt idx="10674">
                  <c:v>10675</c:v>
                </c:pt>
                <c:pt idx="10675">
                  <c:v>10676</c:v>
                </c:pt>
                <c:pt idx="10676">
                  <c:v>10677</c:v>
                </c:pt>
                <c:pt idx="10677">
                  <c:v>10678</c:v>
                </c:pt>
                <c:pt idx="10678">
                  <c:v>10679</c:v>
                </c:pt>
                <c:pt idx="10679">
                  <c:v>10680</c:v>
                </c:pt>
                <c:pt idx="10680">
                  <c:v>10681</c:v>
                </c:pt>
                <c:pt idx="10681">
                  <c:v>10682</c:v>
                </c:pt>
                <c:pt idx="10682">
                  <c:v>10683</c:v>
                </c:pt>
                <c:pt idx="10683">
                  <c:v>10684</c:v>
                </c:pt>
                <c:pt idx="10684">
                  <c:v>10685</c:v>
                </c:pt>
                <c:pt idx="10685">
                  <c:v>10686</c:v>
                </c:pt>
                <c:pt idx="10686">
                  <c:v>10687</c:v>
                </c:pt>
                <c:pt idx="10687">
                  <c:v>10688</c:v>
                </c:pt>
                <c:pt idx="10688">
                  <c:v>10689</c:v>
                </c:pt>
                <c:pt idx="10689">
                  <c:v>10690</c:v>
                </c:pt>
                <c:pt idx="10690">
                  <c:v>10691</c:v>
                </c:pt>
                <c:pt idx="10691">
                  <c:v>10692</c:v>
                </c:pt>
                <c:pt idx="10692">
                  <c:v>10693</c:v>
                </c:pt>
                <c:pt idx="10693">
                  <c:v>10694</c:v>
                </c:pt>
                <c:pt idx="10694">
                  <c:v>10695</c:v>
                </c:pt>
                <c:pt idx="10695">
                  <c:v>10696</c:v>
                </c:pt>
                <c:pt idx="10696">
                  <c:v>10697</c:v>
                </c:pt>
                <c:pt idx="10697">
                  <c:v>10698</c:v>
                </c:pt>
                <c:pt idx="10698">
                  <c:v>10699</c:v>
                </c:pt>
                <c:pt idx="10699">
                  <c:v>10700</c:v>
                </c:pt>
                <c:pt idx="10700">
                  <c:v>10701</c:v>
                </c:pt>
                <c:pt idx="10701">
                  <c:v>10702</c:v>
                </c:pt>
                <c:pt idx="10702">
                  <c:v>10703</c:v>
                </c:pt>
                <c:pt idx="10703">
                  <c:v>10704</c:v>
                </c:pt>
                <c:pt idx="10704">
                  <c:v>10705</c:v>
                </c:pt>
                <c:pt idx="10705">
                  <c:v>10706</c:v>
                </c:pt>
                <c:pt idx="10706">
                  <c:v>10707</c:v>
                </c:pt>
                <c:pt idx="10707">
                  <c:v>10708</c:v>
                </c:pt>
                <c:pt idx="10708">
                  <c:v>10709</c:v>
                </c:pt>
                <c:pt idx="10709">
                  <c:v>10710</c:v>
                </c:pt>
                <c:pt idx="10710">
                  <c:v>10711</c:v>
                </c:pt>
                <c:pt idx="10711">
                  <c:v>10712</c:v>
                </c:pt>
                <c:pt idx="10712">
                  <c:v>10713</c:v>
                </c:pt>
                <c:pt idx="10713">
                  <c:v>10714</c:v>
                </c:pt>
                <c:pt idx="10714">
                  <c:v>10715</c:v>
                </c:pt>
                <c:pt idx="10715">
                  <c:v>10716</c:v>
                </c:pt>
                <c:pt idx="10716">
                  <c:v>10717</c:v>
                </c:pt>
                <c:pt idx="10717">
                  <c:v>10718</c:v>
                </c:pt>
                <c:pt idx="10718">
                  <c:v>10719</c:v>
                </c:pt>
                <c:pt idx="10719">
                  <c:v>10720</c:v>
                </c:pt>
                <c:pt idx="10720">
                  <c:v>10721</c:v>
                </c:pt>
                <c:pt idx="10721">
                  <c:v>10722</c:v>
                </c:pt>
                <c:pt idx="10722">
                  <c:v>10723</c:v>
                </c:pt>
                <c:pt idx="10723">
                  <c:v>10724</c:v>
                </c:pt>
                <c:pt idx="10724">
                  <c:v>10725</c:v>
                </c:pt>
                <c:pt idx="10725">
                  <c:v>10726</c:v>
                </c:pt>
                <c:pt idx="10726">
                  <c:v>10727</c:v>
                </c:pt>
                <c:pt idx="10727">
                  <c:v>10728</c:v>
                </c:pt>
                <c:pt idx="10728">
                  <c:v>10729</c:v>
                </c:pt>
                <c:pt idx="10729">
                  <c:v>10730</c:v>
                </c:pt>
                <c:pt idx="10730">
                  <c:v>10731</c:v>
                </c:pt>
                <c:pt idx="10731">
                  <c:v>10732</c:v>
                </c:pt>
                <c:pt idx="10732">
                  <c:v>10733</c:v>
                </c:pt>
                <c:pt idx="10733">
                  <c:v>10734</c:v>
                </c:pt>
                <c:pt idx="10734">
                  <c:v>10735</c:v>
                </c:pt>
                <c:pt idx="10735">
                  <c:v>10736</c:v>
                </c:pt>
                <c:pt idx="10736">
                  <c:v>10737</c:v>
                </c:pt>
                <c:pt idx="10737">
                  <c:v>10738</c:v>
                </c:pt>
                <c:pt idx="10738">
                  <c:v>10739</c:v>
                </c:pt>
                <c:pt idx="10739">
                  <c:v>10740</c:v>
                </c:pt>
                <c:pt idx="10740">
                  <c:v>10741</c:v>
                </c:pt>
                <c:pt idx="10741">
                  <c:v>10742</c:v>
                </c:pt>
                <c:pt idx="10742">
                  <c:v>10743</c:v>
                </c:pt>
                <c:pt idx="10743">
                  <c:v>10744</c:v>
                </c:pt>
                <c:pt idx="10744">
                  <c:v>10745</c:v>
                </c:pt>
                <c:pt idx="10745">
                  <c:v>10746</c:v>
                </c:pt>
                <c:pt idx="10746">
                  <c:v>10747</c:v>
                </c:pt>
                <c:pt idx="10747">
                  <c:v>10748</c:v>
                </c:pt>
                <c:pt idx="10748">
                  <c:v>10749</c:v>
                </c:pt>
                <c:pt idx="10749">
                  <c:v>10750</c:v>
                </c:pt>
                <c:pt idx="10750">
                  <c:v>10751</c:v>
                </c:pt>
                <c:pt idx="10751">
                  <c:v>10752</c:v>
                </c:pt>
                <c:pt idx="10752">
                  <c:v>10753</c:v>
                </c:pt>
                <c:pt idx="10753">
                  <c:v>10754</c:v>
                </c:pt>
                <c:pt idx="10754">
                  <c:v>10755</c:v>
                </c:pt>
                <c:pt idx="10755">
                  <c:v>10756</c:v>
                </c:pt>
                <c:pt idx="10756">
                  <c:v>10757</c:v>
                </c:pt>
                <c:pt idx="10757">
                  <c:v>10758</c:v>
                </c:pt>
                <c:pt idx="10758">
                  <c:v>10759</c:v>
                </c:pt>
                <c:pt idx="10759">
                  <c:v>10760</c:v>
                </c:pt>
                <c:pt idx="10760">
                  <c:v>10761</c:v>
                </c:pt>
                <c:pt idx="10761">
                  <c:v>10762</c:v>
                </c:pt>
                <c:pt idx="10762">
                  <c:v>10763</c:v>
                </c:pt>
                <c:pt idx="10763">
                  <c:v>10764</c:v>
                </c:pt>
                <c:pt idx="10764">
                  <c:v>10765</c:v>
                </c:pt>
                <c:pt idx="10765">
                  <c:v>10766</c:v>
                </c:pt>
                <c:pt idx="10766">
                  <c:v>10767</c:v>
                </c:pt>
                <c:pt idx="10767">
                  <c:v>10768</c:v>
                </c:pt>
                <c:pt idx="10768">
                  <c:v>10769</c:v>
                </c:pt>
                <c:pt idx="10769">
                  <c:v>10770</c:v>
                </c:pt>
                <c:pt idx="10770">
                  <c:v>10771</c:v>
                </c:pt>
                <c:pt idx="10771">
                  <c:v>10772</c:v>
                </c:pt>
                <c:pt idx="10772">
                  <c:v>10773</c:v>
                </c:pt>
                <c:pt idx="10773">
                  <c:v>10774</c:v>
                </c:pt>
                <c:pt idx="10774">
                  <c:v>10775</c:v>
                </c:pt>
                <c:pt idx="10775">
                  <c:v>10776</c:v>
                </c:pt>
                <c:pt idx="10776">
                  <c:v>10777</c:v>
                </c:pt>
                <c:pt idx="10777">
                  <c:v>10778</c:v>
                </c:pt>
                <c:pt idx="10778">
                  <c:v>10779</c:v>
                </c:pt>
                <c:pt idx="10779">
                  <c:v>10780</c:v>
                </c:pt>
                <c:pt idx="10780">
                  <c:v>10781</c:v>
                </c:pt>
                <c:pt idx="10781">
                  <c:v>10782</c:v>
                </c:pt>
                <c:pt idx="10782">
                  <c:v>10783</c:v>
                </c:pt>
                <c:pt idx="10783">
                  <c:v>10784</c:v>
                </c:pt>
                <c:pt idx="10784">
                  <c:v>10785</c:v>
                </c:pt>
                <c:pt idx="10785">
                  <c:v>10786</c:v>
                </c:pt>
                <c:pt idx="10786">
                  <c:v>10787</c:v>
                </c:pt>
                <c:pt idx="10787">
                  <c:v>10788</c:v>
                </c:pt>
                <c:pt idx="10788">
                  <c:v>10789</c:v>
                </c:pt>
                <c:pt idx="10789">
                  <c:v>10790</c:v>
                </c:pt>
                <c:pt idx="10790">
                  <c:v>10791</c:v>
                </c:pt>
                <c:pt idx="10791">
                  <c:v>10792</c:v>
                </c:pt>
                <c:pt idx="10792">
                  <c:v>10793</c:v>
                </c:pt>
                <c:pt idx="10793">
                  <c:v>10794</c:v>
                </c:pt>
                <c:pt idx="10794">
                  <c:v>10795</c:v>
                </c:pt>
                <c:pt idx="10795">
                  <c:v>10796</c:v>
                </c:pt>
                <c:pt idx="10796">
                  <c:v>10797</c:v>
                </c:pt>
                <c:pt idx="10797">
                  <c:v>10798</c:v>
                </c:pt>
                <c:pt idx="10798">
                  <c:v>10799</c:v>
                </c:pt>
                <c:pt idx="10799">
                  <c:v>10800</c:v>
                </c:pt>
                <c:pt idx="10800">
                  <c:v>10801</c:v>
                </c:pt>
                <c:pt idx="10801">
                  <c:v>10802</c:v>
                </c:pt>
                <c:pt idx="10802">
                  <c:v>10803</c:v>
                </c:pt>
                <c:pt idx="10803">
                  <c:v>10804</c:v>
                </c:pt>
                <c:pt idx="10804">
                  <c:v>10805</c:v>
                </c:pt>
                <c:pt idx="10805">
                  <c:v>10806</c:v>
                </c:pt>
                <c:pt idx="10806">
                  <c:v>10807</c:v>
                </c:pt>
                <c:pt idx="10807">
                  <c:v>10808</c:v>
                </c:pt>
                <c:pt idx="10808">
                  <c:v>10809</c:v>
                </c:pt>
                <c:pt idx="10809">
                  <c:v>10810</c:v>
                </c:pt>
                <c:pt idx="10810">
                  <c:v>10811</c:v>
                </c:pt>
                <c:pt idx="10811">
                  <c:v>10812</c:v>
                </c:pt>
                <c:pt idx="10812">
                  <c:v>10813</c:v>
                </c:pt>
                <c:pt idx="10813">
                  <c:v>10814</c:v>
                </c:pt>
                <c:pt idx="10814">
                  <c:v>10815</c:v>
                </c:pt>
                <c:pt idx="10815">
                  <c:v>10816</c:v>
                </c:pt>
                <c:pt idx="10816">
                  <c:v>10817</c:v>
                </c:pt>
                <c:pt idx="10817">
                  <c:v>10818</c:v>
                </c:pt>
                <c:pt idx="10818">
                  <c:v>10819</c:v>
                </c:pt>
                <c:pt idx="10819">
                  <c:v>10820</c:v>
                </c:pt>
                <c:pt idx="10820">
                  <c:v>10821</c:v>
                </c:pt>
                <c:pt idx="10821">
                  <c:v>10822</c:v>
                </c:pt>
                <c:pt idx="10822">
                  <c:v>10823</c:v>
                </c:pt>
                <c:pt idx="10823">
                  <c:v>10824</c:v>
                </c:pt>
                <c:pt idx="10824">
                  <c:v>10825</c:v>
                </c:pt>
                <c:pt idx="10825">
                  <c:v>10826</c:v>
                </c:pt>
                <c:pt idx="10826">
                  <c:v>10827</c:v>
                </c:pt>
                <c:pt idx="10827">
                  <c:v>10828</c:v>
                </c:pt>
                <c:pt idx="10828">
                  <c:v>10829</c:v>
                </c:pt>
                <c:pt idx="10829">
                  <c:v>10830</c:v>
                </c:pt>
                <c:pt idx="10830">
                  <c:v>10831</c:v>
                </c:pt>
                <c:pt idx="10831">
                  <c:v>10832</c:v>
                </c:pt>
                <c:pt idx="10832">
                  <c:v>10833</c:v>
                </c:pt>
                <c:pt idx="10833">
                  <c:v>10834</c:v>
                </c:pt>
                <c:pt idx="10834">
                  <c:v>10835</c:v>
                </c:pt>
                <c:pt idx="10835">
                  <c:v>10836</c:v>
                </c:pt>
                <c:pt idx="10836">
                  <c:v>10837</c:v>
                </c:pt>
                <c:pt idx="10837">
                  <c:v>10838</c:v>
                </c:pt>
                <c:pt idx="10838">
                  <c:v>10839</c:v>
                </c:pt>
                <c:pt idx="10839">
                  <c:v>10840</c:v>
                </c:pt>
                <c:pt idx="10840">
                  <c:v>10841</c:v>
                </c:pt>
                <c:pt idx="10841">
                  <c:v>10842</c:v>
                </c:pt>
                <c:pt idx="10842">
                  <c:v>10843</c:v>
                </c:pt>
                <c:pt idx="10843">
                  <c:v>10844</c:v>
                </c:pt>
                <c:pt idx="10844">
                  <c:v>10845</c:v>
                </c:pt>
                <c:pt idx="10845">
                  <c:v>10846</c:v>
                </c:pt>
                <c:pt idx="10846">
                  <c:v>10847</c:v>
                </c:pt>
                <c:pt idx="10847">
                  <c:v>10848</c:v>
                </c:pt>
                <c:pt idx="10848">
                  <c:v>10849</c:v>
                </c:pt>
                <c:pt idx="10849">
                  <c:v>10850</c:v>
                </c:pt>
                <c:pt idx="10850">
                  <c:v>10851</c:v>
                </c:pt>
                <c:pt idx="10851">
                  <c:v>10852</c:v>
                </c:pt>
                <c:pt idx="10852">
                  <c:v>10853</c:v>
                </c:pt>
                <c:pt idx="10853">
                  <c:v>10854</c:v>
                </c:pt>
                <c:pt idx="10854">
                  <c:v>10855</c:v>
                </c:pt>
                <c:pt idx="10855">
                  <c:v>10856</c:v>
                </c:pt>
                <c:pt idx="10856">
                  <c:v>10857</c:v>
                </c:pt>
                <c:pt idx="10857">
                  <c:v>10858</c:v>
                </c:pt>
                <c:pt idx="10858">
                  <c:v>10859</c:v>
                </c:pt>
                <c:pt idx="10859">
                  <c:v>10860</c:v>
                </c:pt>
                <c:pt idx="10860">
                  <c:v>10861</c:v>
                </c:pt>
                <c:pt idx="10861">
                  <c:v>10862</c:v>
                </c:pt>
                <c:pt idx="10862">
                  <c:v>10863</c:v>
                </c:pt>
                <c:pt idx="10863">
                  <c:v>10864</c:v>
                </c:pt>
                <c:pt idx="10864">
                  <c:v>10865</c:v>
                </c:pt>
                <c:pt idx="10865">
                  <c:v>10866</c:v>
                </c:pt>
                <c:pt idx="10866">
                  <c:v>10867</c:v>
                </c:pt>
                <c:pt idx="10867">
                  <c:v>10868</c:v>
                </c:pt>
                <c:pt idx="10868">
                  <c:v>10869</c:v>
                </c:pt>
                <c:pt idx="10869">
                  <c:v>10870</c:v>
                </c:pt>
                <c:pt idx="10870">
                  <c:v>10871</c:v>
                </c:pt>
                <c:pt idx="10871">
                  <c:v>10872</c:v>
                </c:pt>
                <c:pt idx="10872">
                  <c:v>10873</c:v>
                </c:pt>
                <c:pt idx="10873">
                  <c:v>10874</c:v>
                </c:pt>
                <c:pt idx="10874">
                  <c:v>10875</c:v>
                </c:pt>
                <c:pt idx="10875">
                  <c:v>10876</c:v>
                </c:pt>
                <c:pt idx="10876">
                  <c:v>10877</c:v>
                </c:pt>
                <c:pt idx="10877">
                  <c:v>10878</c:v>
                </c:pt>
                <c:pt idx="10878">
                  <c:v>10879</c:v>
                </c:pt>
                <c:pt idx="10879">
                  <c:v>10880</c:v>
                </c:pt>
                <c:pt idx="10880">
                  <c:v>10881</c:v>
                </c:pt>
                <c:pt idx="10881">
                  <c:v>10882</c:v>
                </c:pt>
                <c:pt idx="10882">
                  <c:v>10883</c:v>
                </c:pt>
                <c:pt idx="10883">
                  <c:v>10884</c:v>
                </c:pt>
                <c:pt idx="10884">
                  <c:v>10885</c:v>
                </c:pt>
                <c:pt idx="10885">
                  <c:v>10886</c:v>
                </c:pt>
                <c:pt idx="10886">
                  <c:v>10887</c:v>
                </c:pt>
                <c:pt idx="10887">
                  <c:v>10888</c:v>
                </c:pt>
                <c:pt idx="10888">
                  <c:v>10889</c:v>
                </c:pt>
                <c:pt idx="10889">
                  <c:v>10890</c:v>
                </c:pt>
                <c:pt idx="10890">
                  <c:v>10891</c:v>
                </c:pt>
                <c:pt idx="10891">
                  <c:v>10892</c:v>
                </c:pt>
                <c:pt idx="10892">
                  <c:v>10893</c:v>
                </c:pt>
                <c:pt idx="10893">
                  <c:v>10894</c:v>
                </c:pt>
                <c:pt idx="10894">
                  <c:v>10895</c:v>
                </c:pt>
                <c:pt idx="10895">
                  <c:v>10896</c:v>
                </c:pt>
                <c:pt idx="10896">
                  <c:v>10897</c:v>
                </c:pt>
                <c:pt idx="10897">
                  <c:v>10898</c:v>
                </c:pt>
                <c:pt idx="10898">
                  <c:v>10899</c:v>
                </c:pt>
                <c:pt idx="10899">
                  <c:v>10900</c:v>
                </c:pt>
                <c:pt idx="10900">
                  <c:v>10901</c:v>
                </c:pt>
                <c:pt idx="10901">
                  <c:v>10902</c:v>
                </c:pt>
                <c:pt idx="10902">
                  <c:v>10903</c:v>
                </c:pt>
                <c:pt idx="10903">
                  <c:v>10904</c:v>
                </c:pt>
                <c:pt idx="10904">
                  <c:v>10905</c:v>
                </c:pt>
                <c:pt idx="10905">
                  <c:v>10906</c:v>
                </c:pt>
                <c:pt idx="10906">
                  <c:v>10907</c:v>
                </c:pt>
                <c:pt idx="10907">
                  <c:v>10908</c:v>
                </c:pt>
                <c:pt idx="10908">
                  <c:v>10909</c:v>
                </c:pt>
                <c:pt idx="10909">
                  <c:v>10910</c:v>
                </c:pt>
                <c:pt idx="10910">
                  <c:v>10911</c:v>
                </c:pt>
                <c:pt idx="10911">
                  <c:v>10912</c:v>
                </c:pt>
                <c:pt idx="10912">
                  <c:v>10913</c:v>
                </c:pt>
                <c:pt idx="10913">
                  <c:v>10914</c:v>
                </c:pt>
                <c:pt idx="10914">
                  <c:v>10915</c:v>
                </c:pt>
                <c:pt idx="10915">
                  <c:v>10916</c:v>
                </c:pt>
                <c:pt idx="10916">
                  <c:v>10917</c:v>
                </c:pt>
                <c:pt idx="10917">
                  <c:v>10918</c:v>
                </c:pt>
                <c:pt idx="10918">
                  <c:v>10919</c:v>
                </c:pt>
                <c:pt idx="10919">
                  <c:v>10920</c:v>
                </c:pt>
                <c:pt idx="10920">
                  <c:v>10921</c:v>
                </c:pt>
                <c:pt idx="10921">
                  <c:v>10922</c:v>
                </c:pt>
                <c:pt idx="10922">
                  <c:v>10923</c:v>
                </c:pt>
                <c:pt idx="10923">
                  <c:v>10924</c:v>
                </c:pt>
                <c:pt idx="10924">
                  <c:v>10925</c:v>
                </c:pt>
                <c:pt idx="10925">
                  <c:v>10926</c:v>
                </c:pt>
                <c:pt idx="10926">
                  <c:v>10927</c:v>
                </c:pt>
                <c:pt idx="10927">
                  <c:v>10928</c:v>
                </c:pt>
                <c:pt idx="10928">
                  <c:v>10929</c:v>
                </c:pt>
                <c:pt idx="10929">
                  <c:v>10930</c:v>
                </c:pt>
                <c:pt idx="10930">
                  <c:v>10931</c:v>
                </c:pt>
                <c:pt idx="10931">
                  <c:v>10932</c:v>
                </c:pt>
                <c:pt idx="10932">
                  <c:v>10933</c:v>
                </c:pt>
                <c:pt idx="10933">
                  <c:v>10934</c:v>
                </c:pt>
                <c:pt idx="10934">
                  <c:v>10935</c:v>
                </c:pt>
                <c:pt idx="10935">
                  <c:v>10936</c:v>
                </c:pt>
                <c:pt idx="10936">
                  <c:v>10937</c:v>
                </c:pt>
                <c:pt idx="10937">
                  <c:v>10938</c:v>
                </c:pt>
                <c:pt idx="10938">
                  <c:v>10939</c:v>
                </c:pt>
                <c:pt idx="10939">
                  <c:v>10940</c:v>
                </c:pt>
                <c:pt idx="10940">
                  <c:v>10941</c:v>
                </c:pt>
                <c:pt idx="10941">
                  <c:v>10942</c:v>
                </c:pt>
                <c:pt idx="10942">
                  <c:v>10943</c:v>
                </c:pt>
                <c:pt idx="10943">
                  <c:v>10944</c:v>
                </c:pt>
                <c:pt idx="10944">
                  <c:v>10945</c:v>
                </c:pt>
                <c:pt idx="10945">
                  <c:v>10946</c:v>
                </c:pt>
                <c:pt idx="10946">
                  <c:v>10947</c:v>
                </c:pt>
                <c:pt idx="10947">
                  <c:v>10948</c:v>
                </c:pt>
                <c:pt idx="10948">
                  <c:v>10949</c:v>
                </c:pt>
                <c:pt idx="10949">
                  <c:v>10950</c:v>
                </c:pt>
                <c:pt idx="10950">
                  <c:v>10951</c:v>
                </c:pt>
                <c:pt idx="10951">
                  <c:v>10952</c:v>
                </c:pt>
                <c:pt idx="10952">
                  <c:v>10953</c:v>
                </c:pt>
                <c:pt idx="10953">
                  <c:v>10954</c:v>
                </c:pt>
                <c:pt idx="10954">
                  <c:v>10955</c:v>
                </c:pt>
                <c:pt idx="10955">
                  <c:v>10956</c:v>
                </c:pt>
                <c:pt idx="10956">
                  <c:v>10957</c:v>
                </c:pt>
                <c:pt idx="10957">
                  <c:v>10958</c:v>
                </c:pt>
                <c:pt idx="10958">
                  <c:v>10959</c:v>
                </c:pt>
                <c:pt idx="10959">
                  <c:v>10960</c:v>
                </c:pt>
                <c:pt idx="10960">
                  <c:v>10961</c:v>
                </c:pt>
                <c:pt idx="10961">
                  <c:v>10962</c:v>
                </c:pt>
                <c:pt idx="10962">
                  <c:v>10963</c:v>
                </c:pt>
                <c:pt idx="10963">
                  <c:v>10964</c:v>
                </c:pt>
                <c:pt idx="10964">
                  <c:v>10965</c:v>
                </c:pt>
                <c:pt idx="10965">
                  <c:v>10966</c:v>
                </c:pt>
                <c:pt idx="10966">
                  <c:v>10967</c:v>
                </c:pt>
                <c:pt idx="10967">
                  <c:v>10968</c:v>
                </c:pt>
                <c:pt idx="10968">
                  <c:v>10969</c:v>
                </c:pt>
                <c:pt idx="10969">
                  <c:v>10970</c:v>
                </c:pt>
                <c:pt idx="10970">
                  <c:v>10971</c:v>
                </c:pt>
                <c:pt idx="10971">
                  <c:v>10972</c:v>
                </c:pt>
                <c:pt idx="10972">
                  <c:v>10973</c:v>
                </c:pt>
                <c:pt idx="10973">
                  <c:v>10974</c:v>
                </c:pt>
                <c:pt idx="10974">
                  <c:v>10975</c:v>
                </c:pt>
                <c:pt idx="10975">
                  <c:v>10976</c:v>
                </c:pt>
                <c:pt idx="10976">
                  <c:v>10977</c:v>
                </c:pt>
                <c:pt idx="10977">
                  <c:v>10978</c:v>
                </c:pt>
                <c:pt idx="10978">
                  <c:v>10979</c:v>
                </c:pt>
                <c:pt idx="10979">
                  <c:v>10980</c:v>
                </c:pt>
                <c:pt idx="10980">
                  <c:v>10981</c:v>
                </c:pt>
                <c:pt idx="10981">
                  <c:v>10982</c:v>
                </c:pt>
                <c:pt idx="10982">
                  <c:v>10983</c:v>
                </c:pt>
                <c:pt idx="10983">
                  <c:v>10984</c:v>
                </c:pt>
                <c:pt idx="10984">
                  <c:v>10985</c:v>
                </c:pt>
                <c:pt idx="10985">
                  <c:v>10986</c:v>
                </c:pt>
                <c:pt idx="10986">
                  <c:v>10987</c:v>
                </c:pt>
                <c:pt idx="10987">
                  <c:v>10988</c:v>
                </c:pt>
                <c:pt idx="10988">
                  <c:v>10989</c:v>
                </c:pt>
                <c:pt idx="10989">
                  <c:v>10990</c:v>
                </c:pt>
                <c:pt idx="10990">
                  <c:v>10991</c:v>
                </c:pt>
                <c:pt idx="10991">
                  <c:v>10992</c:v>
                </c:pt>
                <c:pt idx="10992">
                  <c:v>10993</c:v>
                </c:pt>
                <c:pt idx="10993">
                  <c:v>10994</c:v>
                </c:pt>
                <c:pt idx="10994">
                  <c:v>10995</c:v>
                </c:pt>
                <c:pt idx="10995">
                  <c:v>10996</c:v>
                </c:pt>
                <c:pt idx="10996">
                  <c:v>10997</c:v>
                </c:pt>
                <c:pt idx="10997">
                  <c:v>10998</c:v>
                </c:pt>
                <c:pt idx="10998">
                  <c:v>10999</c:v>
                </c:pt>
                <c:pt idx="10999">
                  <c:v>11000</c:v>
                </c:pt>
                <c:pt idx="11000">
                  <c:v>11001</c:v>
                </c:pt>
                <c:pt idx="11001">
                  <c:v>11002</c:v>
                </c:pt>
                <c:pt idx="11002">
                  <c:v>11003</c:v>
                </c:pt>
                <c:pt idx="11003">
                  <c:v>11004</c:v>
                </c:pt>
                <c:pt idx="11004">
                  <c:v>11005</c:v>
                </c:pt>
                <c:pt idx="11005">
                  <c:v>11006</c:v>
                </c:pt>
                <c:pt idx="11006">
                  <c:v>11007</c:v>
                </c:pt>
                <c:pt idx="11007">
                  <c:v>11008</c:v>
                </c:pt>
                <c:pt idx="11008">
                  <c:v>11009</c:v>
                </c:pt>
                <c:pt idx="11009">
                  <c:v>11010</c:v>
                </c:pt>
                <c:pt idx="11010">
                  <c:v>11011</c:v>
                </c:pt>
                <c:pt idx="11011">
                  <c:v>11012</c:v>
                </c:pt>
                <c:pt idx="11012">
                  <c:v>11013</c:v>
                </c:pt>
                <c:pt idx="11013">
                  <c:v>11014</c:v>
                </c:pt>
                <c:pt idx="11014">
                  <c:v>11015</c:v>
                </c:pt>
                <c:pt idx="11015">
                  <c:v>11016</c:v>
                </c:pt>
                <c:pt idx="11016">
                  <c:v>11017</c:v>
                </c:pt>
                <c:pt idx="11017">
                  <c:v>11018</c:v>
                </c:pt>
                <c:pt idx="11018">
                  <c:v>11019</c:v>
                </c:pt>
                <c:pt idx="11019">
                  <c:v>11020</c:v>
                </c:pt>
                <c:pt idx="11020">
                  <c:v>11021</c:v>
                </c:pt>
                <c:pt idx="11021">
                  <c:v>11022</c:v>
                </c:pt>
                <c:pt idx="11022">
                  <c:v>11023</c:v>
                </c:pt>
                <c:pt idx="11023">
                  <c:v>11024</c:v>
                </c:pt>
                <c:pt idx="11024">
                  <c:v>11025</c:v>
                </c:pt>
                <c:pt idx="11025">
                  <c:v>11026</c:v>
                </c:pt>
                <c:pt idx="11026">
                  <c:v>11027</c:v>
                </c:pt>
                <c:pt idx="11027">
                  <c:v>11028</c:v>
                </c:pt>
                <c:pt idx="11028">
                  <c:v>11029</c:v>
                </c:pt>
                <c:pt idx="11029">
                  <c:v>11030</c:v>
                </c:pt>
                <c:pt idx="11030">
                  <c:v>11031</c:v>
                </c:pt>
                <c:pt idx="11031">
                  <c:v>11032</c:v>
                </c:pt>
                <c:pt idx="11032">
                  <c:v>11033</c:v>
                </c:pt>
                <c:pt idx="11033">
                  <c:v>11034</c:v>
                </c:pt>
                <c:pt idx="11034">
                  <c:v>11035</c:v>
                </c:pt>
                <c:pt idx="11035">
                  <c:v>11036</c:v>
                </c:pt>
                <c:pt idx="11036">
                  <c:v>11037</c:v>
                </c:pt>
                <c:pt idx="11037">
                  <c:v>11038</c:v>
                </c:pt>
                <c:pt idx="11038">
                  <c:v>11039</c:v>
                </c:pt>
                <c:pt idx="11039">
                  <c:v>11040</c:v>
                </c:pt>
                <c:pt idx="11040">
                  <c:v>11041</c:v>
                </c:pt>
                <c:pt idx="11041">
                  <c:v>11042</c:v>
                </c:pt>
                <c:pt idx="11042">
                  <c:v>11043</c:v>
                </c:pt>
                <c:pt idx="11043">
                  <c:v>11044</c:v>
                </c:pt>
                <c:pt idx="11044">
                  <c:v>11045</c:v>
                </c:pt>
                <c:pt idx="11045">
                  <c:v>11046</c:v>
                </c:pt>
                <c:pt idx="11046">
                  <c:v>11047</c:v>
                </c:pt>
                <c:pt idx="11047">
                  <c:v>11048</c:v>
                </c:pt>
                <c:pt idx="11048">
                  <c:v>11049</c:v>
                </c:pt>
                <c:pt idx="11049">
                  <c:v>11050</c:v>
                </c:pt>
                <c:pt idx="11050">
                  <c:v>11051</c:v>
                </c:pt>
                <c:pt idx="11051">
                  <c:v>11052</c:v>
                </c:pt>
                <c:pt idx="11052">
                  <c:v>11053</c:v>
                </c:pt>
                <c:pt idx="11053">
                  <c:v>11054</c:v>
                </c:pt>
                <c:pt idx="11054">
                  <c:v>11055</c:v>
                </c:pt>
                <c:pt idx="11055">
                  <c:v>11056</c:v>
                </c:pt>
                <c:pt idx="11056">
                  <c:v>11057</c:v>
                </c:pt>
                <c:pt idx="11057">
                  <c:v>11058</c:v>
                </c:pt>
                <c:pt idx="11058">
                  <c:v>11059</c:v>
                </c:pt>
                <c:pt idx="11059">
                  <c:v>11060</c:v>
                </c:pt>
                <c:pt idx="11060">
                  <c:v>11061</c:v>
                </c:pt>
                <c:pt idx="11061">
                  <c:v>11062</c:v>
                </c:pt>
                <c:pt idx="11062">
                  <c:v>11063</c:v>
                </c:pt>
                <c:pt idx="11063">
                  <c:v>11064</c:v>
                </c:pt>
                <c:pt idx="11064">
                  <c:v>11065</c:v>
                </c:pt>
                <c:pt idx="11065">
                  <c:v>11066</c:v>
                </c:pt>
                <c:pt idx="11066">
                  <c:v>11067</c:v>
                </c:pt>
                <c:pt idx="11067">
                  <c:v>11068</c:v>
                </c:pt>
                <c:pt idx="11068">
                  <c:v>11069</c:v>
                </c:pt>
                <c:pt idx="11069">
                  <c:v>11070</c:v>
                </c:pt>
                <c:pt idx="11070">
                  <c:v>11071</c:v>
                </c:pt>
                <c:pt idx="11071">
                  <c:v>11072</c:v>
                </c:pt>
                <c:pt idx="11072">
                  <c:v>11073</c:v>
                </c:pt>
                <c:pt idx="11073">
                  <c:v>11074</c:v>
                </c:pt>
                <c:pt idx="11074">
                  <c:v>11075</c:v>
                </c:pt>
                <c:pt idx="11075">
                  <c:v>11076</c:v>
                </c:pt>
                <c:pt idx="11076">
                  <c:v>11077</c:v>
                </c:pt>
                <c:pt idx="11077">
                  <c:v>11078</c:v>
                </c:pt>
                <c:pt idx="11078">
                  <c:v>11079</c:v>
                </c:pt>
                <c:pt idx="11079">
                  <c:v>11080</c:v>
                </c:pt>
                <c:pt idx="11080">
                  <c:v>11081</c:v>
                </c:pt>
                <c:pt idx="11081">
                  <c:v>11082</c:v>
                </c:pt>
                <c:pt idx="11082">
                  <c:v>11083</c:v>
                </c:pt>
                <c:pt idx="11083">
                  <c:v>11084</c:v>
                </c:pt>
                <c:pt idx="11084">
                  <c:v>11085</c:v>
                </c:pt>
                <c:pt idx="11085">
                  <c:v>11086</c:v>
                </c:pt>
                <c:pt idx="11086">
                  <c:v>11087</c:v>
                </c:pt>
                <c:pt idx="11087">
                  <c:v>11088</c:v>
                </c:pt>
                <c:pt idx="11088">
                  <c:v>11089</c:v>
                </c:pt>
                <c:pt idx="11089">
                  <c:v>11090</c:v>
                </c:pt>
                <c:pt idx="11090">
                  <c:v>11091</c:v>
                </c:pt>
                <c:pt idx="11091">
                  <c:v>11092</c:v>
                </c:pt>
                <c:pt idx="11092">
                  <c:v>11093</c:v>
                </c:pt>
                <c:pt idx="11093">
                  <c:v>11094</c:v>
                </c:pt>
                <c:pt idx="11094">
                  <c:v>11095</c:v>
                </c:pt>
                <c:pt idx="11095">
                  <c:v>11096</c:v>
                </c:pt>
                <c:pt idx="11096">
                  <c:v>11097</c:v>
                </c:pt>
                <c:pt idx="11097">
                  <c:v>11098</c:v>
                </c:pt>
                <c:pt idx="11098">
                  <c:v>11099</c:v>
                </c:pt>
                <c:pt idx="11099">
                  <c:v>11100</c:v>
                </c:pt>
                <c:pt idx="11100">
                  <c:v>11101</c:v>
                </c:pt>
                <c:pt idx="11101">
                  <c:v>11102</c:v>
                </c:pt>
                <c:pt idx="11102">
                  <c:v>11103</c:v>
                </c:pt>
                <c:pt idx="11103">
                  <c:v>11104</c:v>
                </c:pt>
                <c:pt idx="11104">
                  <c:v>11105</c:v>
                </c:pt>
                <c:pt idx="11105">
                  <c:v>11106</c:v>
                </c:pt>
                <c:pt idx="11106">
                  <c:v>11107</c:v>
                </c:pt>
                <c:pt idx="11107">
                  <c:v>11108</c:v>
                </c:pt>
                <c:pt idx="11108">
                  <c:v>11109</c:v>
                </c:pt>
                <c:pt idx="11109">
                  <c:v>11110</c:v>
                </c:pt>
                <c:pt idx="11110">
                  <c:v>11111</c:v>
                </c:pt>
                <c:pt idx="11111">
                  <c:v>11112</c:v>
                </c:pt>
                <c:pt idx="11112">
                  <c:v>11113</c:v>
                </c:pt>
                <c:pt idx="11113">
                  <c:v>11114</c:v>
                </c:pt>
                <c:pt idx="11114">
                  <c:v>11115</c:v>
                </c:pt>
                <c:pt idx="11115">
                  <c:v>11116</c:v>
                </c:pt>
                <c:pt idx="11116">
                  <c:v>11117</c:v>
                </c:pt>
                <c:pt idx="11117">
                  <c:v>11118</c:v>
                </c:pt>
                <c:pt idx="11118">
                  <c:v>11119</c:v>
                </c:pt>
                <c:pt idx="11119">
                  <c:v>11120</c:v>
                </c:pt>
                <c:pt idx="11120">
                  <c:v>11121</c:v>
                </c:pt>
                <c:pt idx="11121">
                  <c:v>11122</c:v>
                </c:pt>
                <c:pt idx="11122">
                  <c:v>11123</c:v>
                </c:pt>
                <c:pt idx="11123">
                  <c:v>11124</c:v>
                </c:pt>
                <c:pt idx="11124">
                  <c:v>11125</c:v>
                </c:pt>
                <c:pt idx="11125">
                  <c:v>11126</c:v>
                </c:pt>
                <c:pt idx="11126">
                  <c:v>11127</c:v>
                </c:pt>
                <c:pt idx="11127">
                  <c:v>11128</c:v>
                </c:pt>
                <c:pt idx="11128">
                  <c:v>11129</c:v>
                </c:pt>
                <c:pt idx="11129">
                  <c:v>11130</c:v>
                </c:pt>
                <c:pt idx="11130">
                  <c:v>11131</c:v>
                </c:pt>
                <c:pt idx="11131">
                  <c:v>11132</c:v>
                </c:pt>
                <c:pt idx="11132">
                  <c:v>11133</c:v>
                </c:pt>
                <c:pt idx="11133">
                  <c:v>11134</c:v>
                </c:pt>
                <c:pt idx="11134">
                  <c:v>11135</c:v>
                </c:pt>
                <c:pt idx="11135">
                  <c:v>11136</c:v>
                </c:pt>
                <c:pt idx="11136">
                  <c:v>11137</c:v>
                </c:pt>
                <c:pt idx="11137">
                  <c:v>11138</c:v>
                </c:pt>
                <c:pt idx="11138">
                  <c:v>11139</c:v>
                </c:pt>
                <c:pt idx="11139">
                  <c:v>11140</c:v>
                </c:pt>
                <c:pt idx="11140">
                  <c:v>11141</c:v>
                </c:pt>
                <c:pt idx="11141">
                  <c:v>11142</c:v>
                </c:pt>
                <c:pt idx="11142">
                  <c:v>11143</c:v>
                </c:pt>
                <c:pt idx="11143">
                  <c:v>11144</c:v>
                </c:pt>
                <c:pt idx="11144">
                  <c:v>11145</c:v>
                </c:pt>
                <c:pt idx="11145">
                  <c:v>11146</c:v>
                </c:pt>
                <c:pt idx="11146">
                  <c:v>11147</c:v>
                </c:pt>
                <c:pt idx="11147">
                  <c:v>11148</c:v>
                </c:pt>
                <c:pt idx="11148">
                  <c:v>11149</c:v>
                </c:pt>
                <c:pt idx="11149">
                  <c:v>11150</c:v>
                </c:pt>
                <c:pt idx="11150">
                  <c:v>11151</c:v>
                </c:pt>
                <c:pt idx="11151">
                  <c:v>11152</c:v>
                </c:pt>
                <c:pt idx="11152">
                  <c:v>11153</c:v>
                </c:pt>
                <c:pt idx="11153">
                  <c:v>11154</c:v>
                </c:pt>
                <c:pt idx="11154">
                  <c:v>11155</c:v>
                </c:pt>
                <c:pt idx="11155">
                  <c:v>11156</c:v>
                </c:pt>
                <c:pt idx="11156">
                  <c:v>11157</c:v>
                </c:pt>
                <c:pt idx="11157">
                  <c:v>11158</c:v>
                </c:pt>
                <c:pt idx="11158">
                  <c:v>11159</c:v>
                </c:pt>
                <c:pt idx="11159">
                  <c:v>11160</c:v>
                </c:pt>
                <c:pt idx="11160">
                  <c:v>11161</c:v>
                </c:pt>
                <c:pt idx="11161">
                  <c:v>11162</c:v>
                </c:pt>
                <c:pt idx="11162">
                  <c:v>11163</c:v>
                </c:pt>
                <c:pt idx="11163">
                  <c:v>11164</c:v>
                </c:pt>
                <c:pt idx="11164">
                  <c:v>11165</c:v>
                </c:pt>
                <c:pt idx="11165">
                  <c:v>11166</c:v>
                </c:pt>
                <c:pt idx="11166">
                  <c:v>11167</c:v>
                </c:pt>
                <c:pt idx="11167">
                  <c:v>11168</c:v>
                </c:pt>
                <c:pt idx="11168">
                  <c:v>11169</c:v>
                </c:pt>
                <c:pt idx="11169">
                  <c:v>11170</c:v>
                </c:pt>
                <c:pt idx="11170">
                  <c:v>11171</c:v>
                </c:pt>
                <c:pt idx="11171">
                  <c:v>11172</c:v>
                </c:pt>
                <c:pt idx="11172">
                  <c:v>11173</c:v>
                </c:pt>
                <c:pt idx="11173">
                  <c:v>11174</c:v>
                </c:pt>
                <c:pt idx="11174">
                  <c:v>11175</c:v>
                </c:pt>
                <c:pt idx="11175">
                  <c:v>11176</c:v>
                </c:pt>
                <c:pt idx="11176">
                  <c:v>11177</c:v>
                </c:pt>
                <c:pt idx="11177">
                  <c:v>11178</c:v>
                </c:pt>
                <c:pt idx="11178">
                  <c:v>11179</c:v>
                </c:pt>
                <c:pt idx="11179">
                  <c:v>11180</c:v>
                </c:pt>
                <c:pt idx="11180">
                  <c:v>11181</c:v>
                </c:pt>
                <c:pt idx="11181">
                  <c:v>11182</c:v>
                </c:pt>
                <c:pt idx="11182">
                  <c:v>11183</c:v>
                </c:pt>
                <c:pt idx="11183">
                  <c:v>11184</c:v>
                </c:pt>
                <c:pt idx="11184">
                  <c:v>11185</c:v>
                </c:pt>
                <c:pt idx="11185">
                  <c:v>11186</c:v>
                </c:pt>
                <c:pt idx="11186">
                  <c:v>11187</c:v>
                </c:pt>
                <c:pt idx="11187">
                  <c:v>11188</c:v>
                </c:pt>
                <c:pt idx="11188">
                  <c:v>11189</c:v>
                </c:pt>
                <c:pt idx="11189">
                  <c:v>11190</c:v>
                </c:pt>
                <c:pt idx="11190">
                  <c:v>11191</c:v>
                </c:pt>
                <c:pt idx="11191">
                  <c:v>11192</c:v>
                </c:pt>
                <c:pt idx="11192">
                  <c:v>11193</c:v>
                </c:pt>
                <c:pt idx="11193">
                  <c:v>11194</c:v>
                </c:pt>
                <c:pt idx="11194">
                  <c:v>11195</c:v>
                </c:pt>
                <c:pt idx="11195">
                  <c:v>11196</c:v>
                </c:pt>
                <c:pt idx="11196">
                  <c:v>11197</c:v>
                </c:pt>
                <c:pt idx="11197">
                  <c:v>11198</c:v>
                </c:pt>
                <c:pt idx="11198">
                  <c:v>11199</c:v>
                </c:pt>
                <c:pt idx="11199">
                  <c:v>11200</c:v>
                </c:pt>
                <c:pt idx="11200">
                  <c:v>11201</c:v>
                </c:pt>
                <c:pt idx="11201">
                  <c:v>11202</c:v>
                </c:pt>
                <c:pt idx="11202">
                  <c:v>11203</c:v>
                </c:pt>
                <c:pt idx="11203">
                  <c:v>11204</c:v>
                </c:pt>
                <c:pt idx="11204">
                  <c:v>11205</c:v>
                </c:pt>
                <c:pt idx="11205">
                  <c:v>11206</c:v>
                </c:pt>
                <c:pt idx="11206">
                  <c:v>11207</c:v>
                </c:pt>
                <c:pt idx="11207">
                  <c:v>11208</c:v>
                </c:pt>
                <c:pt idx="11208">
                  <c:v>11209</c:v>
                </c:pt>
                <c:pt idx="11209">
                  <c:v>11210</c:v>
                </c:pt>
                <c:pt idx="11210">
                  <c:v>11211</c:v>
                </c:pt>
                <c:pt idx="11211">
                  <c:v>11212</c:v>
                </c:pt>
                <c:pt idx="11212">
                  <c:v>11213</c:v>
                </c:pt>
                <c:pt idx="11213">
                  <c:v>11214</c:v>
                </c:pt>
                <c:pt idx="11214">
                  <c:v>11215</c:v>
                </c:pt>
                <c:pt idx="11215">
                  <c:v>11216</c:v>
                </c:pt>
                <c:pt idx="11216">
                  <c:v>11217</c:v>
                </c:pt>
                <c:pt idx="11217">
                  <c:v>11218</c:v>
                </c:pt>
                <c:pt idx="11218">
                  <c:v>11219</c:v>
                </c:pt>
                <c:pt idx="11219">
                  <c:v>11220</c:v>
                </c:pt>
                <c:pt idx="11220">
                  <c:v>11221</c:v>
                </c:pt>
                <c:pt idx="11221">
                  <c:v>11222</c:v>
                </c:pt>
                <c:pt idx="11222">
                  <c:v>11223</c:v>
                </c:pt>
                <c:pt idx="11223">
                  <c:v>11224</c:v>
                </c:pt>
                <c:pt idx="11224">
                  <c:v>11225</c:v>
                </c:pt>
                <c:pt idx="11225">
                  <c:v>11226</c:v>
                </c:pt>
                <c:pt idx="11226">
                  <c:v>11227</c:v>
                </c:pt>
                <c:pt idx="11227">
                  <c:v>11228</c:v>
                </c:pt>
                <c:pt idx="11228">
                  <c:v>11229</c:v>
                </c:pt>
                <c:pt idx="11229">
                  <c:v>11230</c:v>
                </c:pt>
                <c:pt idx="11230">
                  <c:v>11231</c:v>
                </c:pt>
                <c:pt idx="11231">
                  <c:v>11232</c:v>
                </c:pt>
                <c:pt idx="11232">
                  <c:v>11233</c:v>
                </c:pt>
                <c:pt idx="11233">
                  <c:v>11234</c:v>
                </c:pt>
                <c:pt idx="11234">
                  <c:v>11235</c:v>
                </c:pt>
                <c:pt idx="11235">
                  <c:v>11236</c:v>
                </c:pt>
                <c:pt idx="11236">
                  <c:v>11237</c:v>
                </c:pt>
                <c:pt idx="11237">
                  <c:v>11238</c:v>
                </c:pt>
                <c:pt idx="11238">
                  <c:v>11239</c:v>
                </c:pt>
                <c:pt idx="11239">
                  <c:v>11240</c:v>
                </c:pt>
                <c:pt idx="11240">
                  <c:v>11241</c:v>
                </c:pt>
                <c:pt idx="11241">
                  <c:v>11242</c:v>
                </c:pt>
                <c:pt idx="11242">
                  <c:v>11243</c:v>
                </c:pt>
                <c:pt idx="11243">
                  <c:v>11244</c:v>
                </c:pt>
                <c:pt idx="11244">
                  <c:v>11245</c:v>
                </c:pt>
                <c:pt idx="11245">
                  <c:v>11246</c:v>
                </c:pt>
                <c:pt idx="11246">
                  <c:v>11247</c:v>
                </c:pt>
                <c:pt idx="11247">
                  <c:v>11248</c:v>
                </c:pt>
                <c:pt idx="11248">
                  <c:v>11249</c:v>
                </c:pt>
                <c:pt idx="11249">
                  <c:v>11250</c:v>
                </c:pt>
                <c:pt idx="11250">
                  <c:v>11251</c:v>
                </c:pt>
                <c:pt idx="11251">
                  <c:v>11252</c:v>
                </c:pt>
                <c:pt idx="11252">
                  <c:v>11253</c:v>
                </c:pt>
                <c:pt idx="11253">
                  <c:v>11254</c:v>
                </c:pt>
                <c:pt idx="11254">
                  <c:v>11255</c:v>
                </c:pt>
                <c:pt idx="11255">
                  <c:v>11256</c:v>
                </c:pt>
                <c:pt idx="11256">
                  <c:v>11257</c:v>
                </c:pt>
                <c:pt idx="11257">
                  <c:v>11258</c:v>
                </c:pt>
                <c:pt idx="11258">
                  <c:v>11259</c:v>
                </c:pt>
                <c:pt idx="11259">
                  <c:v>11260</c:v>
                </c:pt>
                <c:pt idx="11260">
                  <c:v>11261</c:v>
                </c:pt>
                <c:pt idx="11261">
                  <c:v>11262</c:v>
                </c:pt>
                <c:pt idx="11262">
                  <c:v>11263</c:v>
                </c:pt>
                <c:pt idx="11263">
                  <c:v>11264</c:v>
                </c:pt>
                <c:pt idx="11264">
                  <c:v>11265</c:v>
                </c:pt>
                <c:pt idx="11265">
                  <c:v>11266</c:v>
                </c:pt>
                <c:pt idx="11266">
                  <c:v>11267</c:v>
                </c:pt>
                <c:pt idx="11267">
                  <c:v>11268</c:v>
                </c:pt>
                <c:pt idx="11268">
                  <c:v>11269</c:v>
                </c:pt>
                <c:pt idx="11269">
                  <c:v>11270</c:v>
                </c:pt>
                <c:pt idx="11270">
                  <c:v>11271</c:v>
                </c:pt>
                <c:pt idx="11271">
                  <c:v>11272</c:v>
                </c:pt>
                <c:pt idx="11272">
                  <c:v>11273</c:v>
                </c:pt>
                <c:pt idx="11273">
                  <c:v>11274</c:v>
                </c:pt>
                <c:pt idx="11274">
                  <c:v>11275</c:v>
                </c:pt>
                <c:pt idx="11275">
                  <c:v>11276</c:v>
                </c:pt>
                <c:pt idx="11276">
                  <c:v>11277</c:v>
                </c:pt>
                <c:pt idx="11277">
                  <c:v>11278</c:v>
                </c:pt>
                <c:pt idx="11278">
                  <c:v>11279</c:v>
                </c:pt>
                <c:pt idx="11279">
                  <c:v>11280</c:v>
                </c:pt>
                <c:pt idx="11280">
                  <c:v>11281</c:v>
                </c:pt>
                <c:pt idx="11281">
                  <c:v>11282</c:v>
                </c:pt>
                <c:pt idx="11282">
                  <c:v>11283</c:v>
                </c:pt>
                <c:pt idx="11283">
                  <c:v>11284</c:v>
                </c:pt>
                <c:pt idx="11284">
                  <c:v>11285</c:v>
                </c:pt>
                <c:pt idx="11285">
                  <c:v>11286</c:v>
                </c:pt>
                <c:pt idx="11286">
                  <c:v>11287</c:v>
                </c:pt>
                <c:pt idx="11287">
                  <c:v>11288</c:v>
                </c:pt>
                <c:pt idx="11288">
                  <c:v>11289</c:v>
                </c:pt>
                <c:pt idx="11289">
                  <c:v>11290</c:v>
                </c:pt>
                <c:pt idx="11290">
                  <c:v>11291</c:v>
                </c:pt>
                <c:pt idx="11291">
                  <c:v>11292</c:v>
                </c:pt>
                <c:pt idx="11292">
                  <c:v>11293</c:v>
                </c:pt>
                <c:pt idx="11293">
                  <c:v>11294</c:v>
                </c:pt>
                <c:pt idx="11294">
                  <c:v>11295</c:v>
                </c:pt>
                <c:pt idx="11295">
                  <c:v>11296</c:v>
                </c:pt>
                <c:pt idx="11296">
                  <c:v>11297</c:v>
                </c:pt>
                <c:pt idx="11297">
                  <c:v>11298</c:v>
                </c:pt>
                <c:pt idx="11298">
                  <c:v>11299</c:v>
                </c:pt>
                <c:pt idx="11299">
                  <c:v>11300</c:v>
                </c:pt>
                <c:pt idx="11300">
                  <c:v>11301</c:v>
                </c:pt>
                <c:pt idx="11301">
                  <c:v>11302</c:v>
                </c:pt>
                <c:pt idx="11302">
                  <c:v>11303</c:v>
                </c:pt>
                <c:pt idx="11303">
                  <c:v>11304</c:v>
                </c:pt>
                <c:pt idx="11304">
                  <c:v>11305</c:v>
                </c:pt>
                <c:pt idx="11305">
                  <c:v>11306</c:v>
                </c:pt>
                <c:pt idx="11306">
                  <c:v>11307</c:v>
                </c:pt>
                <c:pt idx="11307">
                  <c:v>11308</c:v>
                </c:pt>
                <c:pt idx="11308">
                  <c:v>11309</c:v>
                </c:pt>
                <c:pt idx="11309">
                  <c:v>11310</c:v>
                </c:pt>
                <c:pt idx="11310">
                  <c:v>11311</c:v>
                </c:pt>
                <c:pt idx="11311">
                  <c:v>11312</c:v>
                </c:pt>
                <c:pt idx="11312">
                  <c:v>11313</c:v>
                </c:pt>
                <c:pt idx="11313">
                  <c:v>11314</c:v>
                </c:pt>
                <c:pt idx="11314">
                  <c:v>11315</c:v>
                </c:pt>
                <c:pt idx="11315">
                  <c:v>11316</c:v>
                </c:pt>
                <c:pt idx="11316">
                  <c:v>11317</c:v>
                </c:pt>
                <c:pt idx="11317">
                  <c:v>11318</c:v>
                </c:pt>
                <c:pt idx="11318">
                  <c:v>11319</c:v>
                </c:pt>
                <c:pt idx="11319">
                  <c:v>11320</c:v>
                </c:pt>
                <c:pt idx="11320">
                  <c:v>11321</c:v>
                </c:pt>
                <c:pt idx="11321">
                  <c:v>11322</c:v>
                </c:pt>
                <c:pt idx="11322">
                  <c:v>11323</c:v>
                </c:pt>
                <c:pt idx="11323">
                  <c:v>11324</c:v>
                </c:pt>
                <c:pt idx="11324">
                  <c:v>11325</c:v>
                </c:pt>
                <c:pt idx="11325">
                  <c:v>11326</c:v>
                </c:pt>
                <c:pt idx="11326">
                  <c:v>11327</c:v>
                </c:pt>
                <c:pt idx="11327">
                  <c:v>11328</c:v>
                </c:pt>
                <c:pt idx="11328">
                  <c:v>11329</c:v>
                </c:pt>
                <c:pt idx="11329">
                  <c:v>11330</c:v>
                </c:pt>
                <c:pt idx="11330">
                  <c:v>11331</c:v>
                </c:pt>
                <c:pt idx="11331">
                  <c:v>11332</c:v>
                </c:pt>
                <c:pt idx="11332">
                  <c:v>11333</c:v>
                </c:pt>
                <c:pt idx="11333">
                  <c:v>11334</c:v>
                </c:pt>
                <c:pt idx="11334">
                  <c:v>11335</c:v>
                </c:pt>
                <c:pt idx="11335">
                  <c:v>11336</c:v>
                </c:pt>
                <c:pt idx="11336">
                  <c:v>11337</c:v>
                </c:pt>
                <c:pt idx="11337">
                  <c:v>11338</c:v>
                </c:pt>
                <c:pt idx="11338">
                  <c:v>11339</c:v>
                </c:pt>
                <c:pt idx="11339">
                  <c:v>11340</c:v>
                </c:pt>
                <c:pt idx="11340">
                  <c:v>11341</c:v>
                </c:pt>
                <c:pt idx="11341">
                  <c:v>11342</c:v>
                </c:pt>
                <c:pt idx="11342">
                  <c:v>11343</c:v>
                </c:pt>
                <c:pt idx="11343">
                  <c:v>11344</c:v>
                </c:pt>
                <c:pt idx="11344">
                  <c:v>11345</c:v>
                </c:pt>
                <c:pt idx="11345">
                  <c:v>11346</c:v>
                </c:pt>
                <c:pt idx="11346">
                  <c:v>11347</c:v>
                </c:pt>
                <c:pt idx="11347">
                  <c:v>11348</c:v>
                </c:pt>
                <c:pt idx="11348">
                  <c:v>11349</c:v>
                </c:pt>
                <c:pt idx="11349">
                  <c:v>11350</c:v>
                </c:pt>
                <c:pt idx="11350">
                  <c:v>11351</c:v>
                </c:pt>
                <c:pt idx="11351">
                  <c:v>11352</c:v>
                </c:pt>
                <c:pt idx="11352">
                  <c:v>11353</c:v>
                </c:pt>
                <c:pt idx="11353">
                  <c:v>11354</c:v>
                </c:pt>
                <c:pt idx="11354">
                  <c:v>11355</c:v>
                </c:pt>
                <c:pt idx="11355">
                  <c:v>11356</c:v>
                </c:pt>
                <c:pt idx="11356">
                  <c:v>11357</c:v>
                </c:pt>
                <c:pt idx="11357">
                  <c:v>11358</c:v>
                </c:pt>
                <c:pt idx="11358">
                  <c:v>11359</c:v>
                </c:pt>
                <c:pt idx="11359">
                  <c:v>11360</c:v>
                </c:pt>
                <c:pt idx="11360">
                  <c:v>11361</c:v>
                </c:pt>
                <c:pt idx="11361">
                  <c:v>11362</c:v>
                </c:pt>
                <c:pt idx="11362">
                  <c:v>11363</c:v>
                </c:pt>
                <c:pt idx="11363">
                  <c:v>11364</c:v>
                </c:pt>
                <c:pt idx="11364">
                  <c:v>11365</c:v>
                </c:pt>
                <c:pt idx="11365">
                  <c:v>11366</c:v>
                </c:pt>
                <c:pt idx="11366">
                  <c:v>11367</c:v>
                </c:pt>
                <c:pt idx="11367">
                  <c:v>11368</c:v>
                </c:pt>
                <c:pt idx="11368">
                  <c:v>11369</c:v>
                </c:pt>
                <c:pt idx="11369">
                  <c:v>11370</c:v>
                </c:pt>
                <c:pt idx="11370">
                  <c:v>11371</c:v>
                </c:pt>
                <c:pt idx="11371">
                  <c:v>11372</c:v>
                </c:pt>
                <c:pt idx="11372">
                  <c:v>11373</c:v>
                </c:pt>
                <c:pt idx="11373">
                  <c:v>11374</c:v>
                </c:pt>
                <c:pt idx="11374">
                  <c:v>11375</c:v>
                </c:pt>
                <c:pt idx="11375">
                  <c:v>11376</c:v>
                </c:pt>
                <c:pt idx="11376">
                  <c:v>11377</c:v>
                </c:pt>
                <c:pt idx="11377">
                  <c:v>11378</c:v>
                </c:pt>
                <c:pt idx="11378">
                  <c:v>11379</c:v>
                </c:pt>
                <c:pt idx="11379">
                  <c:v>11380</c:v>
                </c:pt>
                <c:pt idx="11380">
                  <c:v>11381</c:v>
                </c:pt>
                <c:pt idx="11381">
                  <c:v>11382</c:v>
                </c:pt>
                <c:pt idx="11382">
                  <c:v>11383</c:v>
                </c:pt>
                <c:pt idx="11383">
                  <c:v>11384</c:v>
                </c:pt>
                <c:pt idx="11384">
                  <c:v>11385</c:v>
                </c:pt>
                <c:pt idx="11385">
                  <c:v>11386</c:v>
                </c:pt>
                <c:pt idx="11386">
                  <c:v>11387</c:v>
                </c:pt>
                <c:pt idx="11387">
                  <c:v>11388</c:v>
                </c:pt>
                <c:pt idx="11388">
                  <c:v>11389</c:v>
                </c:pt>
                <c:pt idx="11389">
                  <c:v>11390</c:v>
                </c:pt>
                <c:pt idx="11390">
                  <c:v>11391</c:v>
                </c:pt>
                <c:pt idx="11391">
                  <c:v>11392</c:v>
                </c:pt>
                <c:pt idx="11392">
                  <c:v>11393</c:v>
                </c:pt>
                <c:pt idx="11393">
                  <c:v>11394</c:v>
                </c:pt>
                <c:pt idx="11394">
                  <c:v>11395</c:v>
                </c:pt>
                <c:pt idx="11395">
                  <c:v>11396</c:v>
                </c:pt>
                <c:pt idx="11396">
                  <c:v>11397</c:v>
                </c:pt>
                <c:pt idx="11397">
                  <c:v>11398</c:v>
                </c:pt>
                <c:pt idx="11398">
                  <c:v>11399</c:v>
                </c:pt>
                <c:pt idx="11399">
                  <c:v>11400</c:v>
                </c:pt>
                <c:pt idx="11400">
                  <c:v>11401</c:v>
                </c:pt>
                <c:pt idx="11401">
                  <c:v>11402</c:v>
                </c:pt>
                <c:pt idx="11402">
                  <c:v>11403</c:v>
                </c:pt>
                <c:pt idx="11403">
                  <c:v>11404</c:v>
                </c:pt>
                <c:pt idx="11404">
                  <c:v>11405</c:v>
                </c:pt>
                <c:pt idx="11405">
                  <c:v>11406</c:v>
                </c:pt>
                <c:pt idx="11406">
                  <c:v>11407</c:v>
                </c:pt>
                <c:pt idx="11407">
                  <c:v>11408</c:v>
                </c:pt>
                <c:pt idx="11408">
                  <c:v>11409</c:v>
                </c:pt>
                <c:pt idx="11409">
                  <c:v>11410</c:v>
                </c:pt>
                <c:pt idx="11410">
                  <c:v>11411</c:v>
                </c:pt>
                <c:pt idx="11411">
                  <c:v>11412</c:v>
                </c:pt>
                <c:pt idx="11412">
                  <c:v>11413</c:v>
                </c:pt>
                <c:pt idx="11413">
                  <c:v>11414</c:v>
                </c:pt>
                <c:pt idx="11414">
                  <c:v>11415</c:v>
                </c:pt>
                <c:pt idx="11415">
                  <c:v>11416</c:v>
                </c:pt>
                <c:pt idx="11416">
                  <c:v>11417</c:v>
                </c:pt>
                <c:pt idx="11417">
                  <c:v>11418</c:v>
                </c:pt>
                <c:pt idx="11418">
                  <c:v>11419</c:v>
                </c:pt>
                <c:pt idx="11419">
                  <c:v>11420</c:v>
                </c:pt>
                <c:pt idx="11420">
                  <c:v>11421</c:v>
                </c:pt>
                <c:pt idx="11421">
                  <c:v>11422</c:v>
                </c:pt>
                <c:pt idx="11422">
                  <c:v>11423</c:v>
                </c:pt>
                <c:pt idx="11423">
                  <c:v>11424</c:v>
                </c:pt>
                <c:pt idx="11424">
                  <c:v>11425</c:v>
                </c:pt>
                <c:pt idx="11425">
                  <c:v>11426</c:v>
                </c:pt>
                <c:pt idx="11426">
                  <c:v>11427</c:v>
                </c:pt>
                <c:pt idx="11427">
                  <c:v>11428</c:v>
                </c:pt>
                <c:pt idx="11428">
                  <c:v>11429</c:v>
                </c:pt>
                <c:pt idx="11429">
                  <c:v>11430</c:v>
                </c:pt>
                <c:pt idx="11430">
                  <c:v>11431</c:v>
                </c:pt>
                <c:pt idx="11431">
                  <c:v>11432</c:v>
                </c:pt>
                <c:pt idx="11432">
                  <c:v>11433</c:v>
                </c:pt>
                <c:pt idx="11433">
                  <c:v>11434</c:v>
                </c:pt>
                <c:pt idx="11434">
                  <c:v>11435</c:v>
                </c:pt>
                <c:pt idx="11435">
                  <c:v>11436</c:v>
                </c:pt>
                <c:pt idx="11436">
                  <c:v>11437</c:v>
                </c:pt>
                <c:pt idx="11437">
                  <c:v>11438</c:v>
                </c:pt>
                <c:pt idx="11438">
                  <c:v>11439</c:v>
                </c:pt>
                <c:pt idx="11439">
                  <c:v>11440</c:v>
                </c:pt>
                <c:pt idx="11440">
                  <c:v>11441</c:v>
                </c:pt>
                <c:pt idx="11441">
                  <c:v>11442</c:v>
                </c:pt>
                <c:pt idx="11442">
                  <c:v>11443</c:v>
                </c:pt>
                <c:pt idx="11443">
                  <c:v>11444</c:v>
                </c:pt>
                <c:pt idx="11444">
                  <c:v>11445</c:v>
                </c:pt>
                <c:pt idx="11445">
                  <c:v>11446</c:v>
                </c:pt>
                <c:pt idx="11446">
                  <c:v>11447</c:v>
                </c:pt>
                <c:pt idx="11447">
                  <c:v>11448</c:v>
                </c:pt>
                <c:pt idx="11448">
                  <c:v>11449</c:v>
                </c:pt>
                <c:pt idx="11449">
                  <c:v>11450</c:v>
                </c:pt>
                <c:pt idx="11450">
                  <c:v>11451</c:v>
                </c:pt>
                <c:pt idx="11451">
                  <c:v>11452</c:v>
                </c:pt>
                <c:pt idx="11452">
                  <c:v>11453</c:v>
                </c:pt>
                <c:pt idx="11453">
                  <c:v>11454</c:v>
                </c:pt>
                <c:pt idx="11454">
                  <c:v>11455</c:v>
                </c:pt>
                <c:pt idx="11455">
                  <c:v>11456</c:v>
                </c:pt>
                <c:pt idx="11456">
                  <c:v>11457</c:v>
                </c:pt>
                <c:pt idx="11457">
                  <c:v>11458</c:v>
                </c:pt>
                <c:pt idx="11458">
                  <c:v>11459</c:v>
                </c:pt>
                <c:pt idx="11459">
                  <c:v>11460</c:v>
                </c:pt>
                <c:pt idx="11460">
                  <c:v>11461</c:v>
                </c:pt>
                <c:pt idx="11461">
                  <c:v>11462</c:v>
                </c:pt>
                <c:pt idx="11462">
                  <c:v>11463</c:v>
                </c:pt>
                <c:pt idx="11463">
                  <c:v>11464</c:v>
                </c:pt>
                <c:pt idx="11464">
                  <c:v>11465</c:v>
                </c:pt>
                <c:pt idx="11465">
                  <c:v>11466</c:v>
                </c:pt>
                <c:pt idx="11466">
                  <c:v>11467</c:v>
                </c:pt>
                <c:pt idx="11467">
                  <c:v>11468</c:v>
                </c:pt>
                <c:pt idx="11468">
                  <c:v>11469</c:v>
                </c:pt>
                <c:pt idx="11469">
                  <c:v>11470</c:v>
                </c:pt>
                <c:pt idx="11470">
                  <c:v>11471</c:v>
                </c:pt>
                <c:pt idx="11471">
                  <c:v>11472</c:v>
                </c:pt>
                <c:pt idx="11472">
                  <c:v>11473</c:v>
                </c:pt>
                <c:pt idx="11473">
                  <c:v>11474</c:v>
                </c:pt>
                <c:pt idx="11474">
                  <c:v>11475</c:v>
                </c:pt>
                <c:pt idx="11475">
                  <c:v>11476</c:v>
                </c:pt>
                <c:pt idx="11476">
                  <c:v>11477</c:v>
                </c:pt>
                <c:pt idx="11477">
                  <c:v>11478</c:v>
                </c:pt>
                <c:pt idx="11478">
                  <c:v>11479</c:v>
                </c:pt>
                <c:pt idx="11479">
                  <c:v>11480</c:v>
                </c:pt>
                <c:pt idx="11480">
                  <c:v>11481</c:v>
                </c:pt>
                <c:pt idx="11481">
                  <c:v>11482</c:v>
                </c:pt>
                <c:pt idx="11482">
                  <c:v>11483</c:v>
                </c:pt>
                <c:pt idx="11483">
                  <c:v>11484</c:v>
                </c:pt>
                <c:pt idx="11484">
                  <c:v>11485</c:v>
                </c:pt>
                <c:pt idx="11485">
                  <c:v>11486</c:v>
                </c:pt>
                <c:pt idx="11486">
                  <c:v>11487</c:v>
                </c:pt>
                <c:pt idx="11487">
                  <c:v>11488</c:v>
                </c:pt>
                <c:pt idx="11488">
                  <c:v>11489</c:v>
                </c:pt>
                <c:pt idx="11489">
                  <c:v>11490</c:v>
                </c:pt>
                <c:pt idx="11490">
                  <c:v>11491</c:v>
                </c:pt>
                <c:pt idx="11491">
                  <c:v>11492</c:v>
                </c:pt>
                <c:pt idx="11492">
                  <c:v>11493</c:v>
                </c:pt>
                <c:pt idx="11493">
                  <c:v>11494</c:v>
                </c:pt>
                <c:pt idx="11494">
                  <c:v>11495</c:v>
                </c:pt>
                <c:pt idx="11495">
                  <c:v>11496</c:v>
                </c:pt>
                <c:pt idx="11496">
                  <c:v>11497</c:v>
                </c:pt>
                <c:pt idx="11497">
                  <c:v>11498</c:v>
                </c:pt>
                <c:pt idx="11498">
                  <c:v>11499</c:v>
                </c:pt>
                <c:pt idx="11499">
                  <c:v>11500</c:v>
                </c:pt>
                <c:pt idx="11500">
                  <c:v>11501</c:v>
                </c:pt>
                <c:pt idx="11501">
                  <c:v>11502</c:v>
                </c:pt>
                <c:pt idx="11502">
                  <c:v>11503</c:v>
                </c:pt>
                <c:pt idx="11503">
                  <c:v>11504</c:v>
                </c:pt>
                <c:pt idx="11504">
                  <c:v>11505</c:v>
                </c:pt>
                <c:pt idx="11505">
                  <c:v>11506</c:v>
                </c:pt>
                <c:pt idx="11506">
                  <c:v>11507</c:v>
                </c:pt>
                <c:pt idx="11507">
                  <c:v>11508</c:v>
                </c:pt>
                <c:pt idx="11508">
                  <c:v>11509</c:v>
                </c:pt>
                <c:pt idx="11509">
                  <c:v>11510</c:v>
                </c:pt>
                <c:pt idx="11510">
                  <c:v>11511</c:v>
                </c:pt>
                <c:pt idx="11511">
                  <c:v>11512</c:v>
                </c:pt>
                <c:pt idx="11512">
                  <c:v>11513</c:v>
                </c:pt>
                <c:pt idx="11513">
                  <c:v>11514</c:v>
                </c:pt>
                <c:pt idx="11514">
                  <c:v>11515</c:v>
                </c:pt>
                <c:pt idx="11515">
                  <c:v>11516</c:v>
                </c:pt>
                <c:pt idx="11516">
                  <c:v>11517</c:v>
                </c:pt>
                <c:pt idx="11517">
                  <c:v>11518</c:v>
                </c:pt>
                <c:pt idx="11518">
                  <c:v>11519</c:v>
                </c:pt>
                <c:pt idx="11519">
                  <c:v>11520</c:v>
                </c:pt>
                <c:pt idx="11520">
                  <c:v>11521</c:v>
                </c:pt>
                <c:pt idx="11521">
                  <c:v>11522</c:v>
                </c:pt>
                <c:pt idx="11522">
                  <c:v>11523</c:v>
                </c:pt>
                <c:pt idx="11523">
                  <c:v>11524</c:v>
                </c:pt>
                <c:pt idx="11524">
                  <c:v>11525</c:v>
                </c:pt>
                <c:pt idx="11525">
                  <c:v>11526</c:v>
                </c:pt>
                <c:pt idx="11526">
                  <c:v>11527</c:v>
                </c:pt>
                <c:pt idx="11527">
                  <c:v>11528</c:v>
                </c:pt>
                <c:pt idx="11528">
                  <c:v>11529</c:v>
                </c:pt>
                <c:pt idx="11529">
                  <c:v>11530</c:v>
                </c:pt>
                <c:pt idx="11530">
                  <c:v>11531</c:v>
                </c:pt>
                <c:pt idx="11531">
                  <c:v>11532</c:v>
                </c:pt>
                <c:pt idx="11532">
                  <c:v>11533</c:v>
                </c:pt>
                <c:pt idx="11533">
                  <c:v>11534</c:v>
                </c:pt>
                <c:pt idx="11534">
                  <c:v>11535</c:v>
                </c:pt>
                <c:pt idx="11535">
                  <c:v>11536</c:v>
                </c:pt>
                <c:pt idx="11536">
                  <c:v>11537</c:v>
                </c:pt>
                <c:pt idx="11537">
                  <c:v>11538</c:v>
                </c:pt>
                <c:pt idx="11538">
                  <c:v>11539</c:v>
                </c:pt>
                <c:pt idx="11539">
                  <c:v>11540</c:v>
                </c:pt>
                <c:pt idx="11540">
                  <c:v>11541</c:v>
                </c:pt>
                <c:pt idx="11541">
                  <c:v>11542</c:v>
                </c:pt>
                <c:pt idx="11542">
                  <c:v>11543</c:v>
                </c:pt>
                <c:pt idx="11543">
                  <c:v>11544</c:v>
                </c:pt>
                <c:pt idx="11544">
                  <c:v>11545</c:v>
                </c:pt>
                <c:pt idx="11545">
                  <c:v>11546</c:v>
                </c:pt>
                <c:pt idx="11546">
                  <c:v>11547</c:v>
                </c:pt>
                <c:pt idx="11547">
                  <c:v>11548</c:v>
                </c:pt>
                <c:pt idx="11548">
                  <c:v>11549</c:v>
                </c:pt>
                <c:pt idx="11549">
                  <c:v>11550</c:v>
                </c:pt>
                <c:pt idx="11550">
                  <c:v>11551</c:v>
                </c:pt>
                <c:pt idx="11551">
                  <c:v>11552</c:v>
                </c:pt>
                <c:pt idx="11552">
                  <c:v>11553</c:v>
                </c:pt>
                <c:pt idx="11553">
                  <c:v>11554</c:v>
                </c:pt>
                <c:pt idx="11554">
                  <c:v>11555</c:v>
                </c:pt>
                <c:pt idx="11555">
                  <c:v>11556</c:v>
                </c:pt>
                <c:pt idx="11556">
                  <c:v>11557</c:v>
                </c:pt>
                <c:pt idx="11557">
                  <c:v>11558</c:v>
                </c:pt>
                <c:pt idx="11558">
                  <c:v>11559</c:v>
                </c:pt>
                <c:pt idx="11559">
                  <c:v>11560</c:v>
                </c:pt>
                <c:pt idx="11560">
                  <c:v>11561</c:v>
                </c:pt>
                <c:pt idx="11561">
                  <c:v>11562</c:v>
                </c:pt>
                <c:pt idx="11562">
                  <c:v>11563</c:v>
                </c:pt>
                <c:pt idx="11563">
                  <c:v>11564</c:v>
                </c:pt>
                <c:pt idx="11564">
                  <c:v>11565</c:v>
                </c:pt>
                <c:pt idx="11565">
                  <c:v>11566</c:v>
                </c:pt>
                <c:pt idx="11566">
                  <c:v>11567</c:v>
                </c:pt>
                <c:pt idx="11567">
                  <c:v>11568</c:v>
                </c:pt>
                <c:pt idx="11568">
                  <c:v>11569</c:v>
                </c:pt>
                <c:pt idx="11569">
                  <c:v>11570</c:v>
                </c:pt>
                <c:pt idx="11570">
                  <c:v>11571</c:v>
                </c:pt>
                <c:pt idx="11571">
                  <c:v>11572</c:v>
                </c:pt>
                <c:pt idx="11572">
                  <c:v>11573</c:v>
                </c:pt>
                <c:pt idx="11573">
                  <c:v>11574</c:v>
                </c:pt>
                <c:pt idx="11574">
                  <c:v>11575</c:v>
                </c:pt>
                <c:pt idx="11575">
                  <c:v>11576</c:v>
                </c:pt>
                <c:pt idx="11576">
                  <c:v>11577</c:v>
                </c:pt>
                <c:pt idx="11577">
                  <c:v>11578</c:v>
                </c:pt>
                <c:pt idx="11578">
                  <c:v>11579</c:v>
                </c:pt>
                <c:pt idx="11579">
                  <c:v>11580</c:v>
                </c:pt>
                <c:pt idx="11580">
                  <c:v>11581</c:v>
                </c:pt>
                <c:pt idx="11581">
                  <c:v>11582</c:v>
                </c:pt>
                <c:pt idx="11582">
                  <c:v>11583</c:v>
                </c:pt>
                <c:pt idx="11583">
                  <c:v>11584</c:v>
                </c:pt>
                <c:pt idx="11584">
                  <c:v>11585</c:v>
                </c:pt>
                <c:pt idx="11585">
                  <c:v>11586</c:v>
                </c:pt>
                <c:pt idx="11586">
                  <c:v>11587</c:v>
                </c:pt>
                <c:pt idx="11587">
                  <c:v>11588</c:v>
                </c:pt>
                <c:pt idx="11588">
                  <c:v>11589</c:v>
                </c:pt>
                <c:pt idx="11589">
                  <c:v>11590</c:v>
                </c:pt>
                <c:pt idx="11590">
                  <c:v>11591</c:v>
                </c:pt>
                <c:pt idx="11591">
                  <c:v>11592</c:v>
                </c:pt>
                <c:pt idx="11592">
                  <c:v>11593</c:v>
                </c:pt>
                <c:pt idx="11593">
                  <c:v>11594</c:v>
                </c:pt>
                <c:pt idx="11594">
                  <c:v>11595</c:v>
                </c:pt>
                <c:pt idx="11595">
                  <c:v>11596</c:v>
                </c:pt>
                <c:pt idx="11596">
                  <c:v>11597</c:v>
                </c:pt>
                <c:pt idx="11597">
                  <c:v>11598</c:v>
                </c:pt>
                <c:pt idx="11598">
                  <c:v>11599</c:v>
                </c:pt>
                <c:pt idx="11599">
                  <c:v>11600</c:v>
                </c:pt>
                <c:pt idx="11600">
                  <c:v>11601</c:v>
                </c:pt>
                <c:pt idx="11601">
                  <c:v>11602</c:v>
                </c:pt>
                <c:pt idx="11602">
                  <c:v>11603</c:v>
                </c:pt>
                <c:pt idx="11603">
                  <c:v>11604</c:v>
                </c:pt>
                <c:pt idx="11604">
                  <c:v>11605</c:v>
                </c:pt>
                <c:pt idx="11605">
                  <c:v>11606</c:v>
                </c:pt>
                <c:pt idx="11606">
                  <c:v>11607</c:v>
                </c:pt>
                <c:pt idx="11607">
                  <c:v>11608</c:v>
                </c:pt>
                <c:pt idx="11608">
                  <c:v>11609</c:v>
                </c:pt>
                <c:pt idx="11609">
                  <c:v>11610</c:v>
                </c:pt>
                <c:pt idx="11610">
                  <c:v>11611</c:v>
                </c:pt>
                <c:pt idx="11611">
                  <c:v>11612</c:v>
                </c:pt>
                <c:pt idx="11612">
                  <c:v>11613</c:v>
                </c:pt>
                <c:pt idx="11613">
                  <c:v>11614</c:v>
                </c:pt>
                <c:pt idx="11614">
                  <c:v>11615</c:v>
                </c:pt>
                <c:pt idx="11615">
                  <c:v>11616</c:v>
                </c:pt>
                <c:pt idx="11616">
                  <c:v>11617</c:v>
                </c:pt>
                <c:pt idx="11617">
                  <c:v>11618</c:v>
                </c:pt>
                <c:pt idx="11618">
                  <c:v>11619</c:v>
                </c:pt>
                <c:pt idx="11619">
                  <c:v>11620</c:v>
                </c:pt>
                <c:pt idx="11620">
                  <c:v>11621</c:v>
                </c:pt>
                <c:pt idx="11621">
                  <c:v>11622</c:v>
                </c:pt>
                <c:pt idx="11622">
                  <c:v>11623</c:v>
                </c:pt>
                <c:pt idx="11623">
                  <c:v>11624</c:v>
                </c:pt>
                <c:pt idx="11624">
                  <c:v>11625</c:v>
                </c:pt>
                <c:pt idx="11625">
                  <c:v>11626</c:v>
                </c:pt>
                <c:pt idx="11626">
                  <c:v>11627</c:v>
                </c:pt>
                <c:pt idx="11627">
                  <c:v>11628</c:v>
                </c:pt>
                <c:pt idx="11628">
                  <c:v>11629</c:v>
                </c:pt>
                <c:pt idx="11629">
                  <c:v>11630</c:v>
                </c:pt>
                <c:pt idx="11630">
                  <c:v>11631</c:v>
                </c:pt>
                <c:pt idx="11631">
                  <c:v>11632</c:v>
                </c:pt>
                <c:pt idx="11632">
                  <c:v>11633</c:v>
                </c:pt>
                <c:pt idx="11633">
                  <c:v>11634</c:v>
                </c:pt>
                <c:pt idx="11634">
                  <c:v>11635</c:v>
                </c:pt>
                <c:pt idx="11635">
                  <c:v>11636</c:v>
                </c:pt>
                <c:pt idx="11636">
                  <c:v>11637</c:v>
                </c:pt>
                <c:pt idx="11637">
                  <c:v>11638</c:v>
                </c:pt>
                <c:pt idx="11638">
                  <c:v>11639</c:v>
                </c:pt>
                <c:pt idx="11639">
                  <c:v>11640</c:v>
                </c:pt>
                <c:pt idx="11640">
                  <c:v>11641</c:v>
                </c:pt>
                <c:pt idx="11641">
                  <c:v>11642</c:v>
                </c:pt>
                <c:pt idx="11642">
                  <c:v>11643</c:v>
                </c:pt>
                <c:pt idx="11643">
                  <c:v>11644</c:v>
                </c:pt>
                <c:pt idx="11644">
                  <c:v>11645</c:v>
                </c:pt>
                <c:pt idx="11645">
                  <c:v>11646</c:v>
                </c:pt>
                <c:pt idx="11646">
                  <c:v>11647</c:v>
                </c:pt>
                <c:pt idx="11647">
                  <c:v>11648</c:v>
                </c:pt>
                <c:pt idx="11648">
                  <c:v>11649</c:v>
                </c:pt>
                <c:pt idx="11649">
                  <c:v>11650</c:v>
                </c:pt>
                <c:pt idx="11650">
                  <c:v>11651</c:v>
                </c:pt>
                <c:pt idx="11651">
                  <c:v>11652</c:v>
                </c:pt>
                <c:pt idx="11652">
                  <c:v>11653</c:v>
                </c:pt>
                <c:pt idx="11653">
                  <c:v>11654</c:v>
                </c:pt>
                <c:pt idx="11654">
                  <c:v>11655</c:v>
                </c:pt>
                <c:pt idx="11655">
                  <c:v>11656</c:v>
                </c:pt>
                <c:pt idx="11656">
                  <c:v>11657</c:v>
                </c:pt>
                <c:pt idx="11657">
                  <c:v>11658</c:v>
                </c:pt>
                <c:pt idx="11658">
                  <c:v>11659</c:v>
                </c:pt>
                <c:pt idx="11659">
                  <c:v>11660</c:v>
                </c:pt>
                <c:pt idx="11660">
                  <c:v>11661</c:v>
                </c:pt>
                <c:pt idx="11661">
                  <c:v>11662</c:v>
                </c:pt>
                <c:pt idx="11662">
                  <c:v>11663</c:v>
                </c:pt>
                <c:pt idx="11663">
                  <c:v>11664</c:v>
                </c:pt>
                <c:pt idx="11664">
                  <c:v>11665</c:v>
                </c:pt>
                <c:pt idx="11665">
                  <c:v>11666</c:v>
                </c:pt>
                <c:pt idx="11666">
                  <c:v>11667</c:v>
                </c:pt>
                <c:pt idx="11667">
                  <c:v>11668</c:v>
                </c:pt>
                <c:pt idx="11668">
                  <c:v>11669</c:v>
                </c:pt>
                <c:pt idx="11669">
                  <c:v>11670</c:v>
                </c:pt>
                <c:pt idx="11670">
                  <c:v>11671</c:v>
                </c:pt>
                <c:pt idx="11671">
                  <c:v>11672</c:v>
                </c:pt>
                <c:pt idx="11672">
                  <c:v>11673</c:v>
                </c:pt>
                <c:pt idx="11673">
                  <c:v>11674</c:v>
                </c:pt>
                <c:pt idx="11674">
                  <c:v>11675</c:v>
                </c:pt>
                <c:pt idx="11675">
                  <c:v>11676</c:v>
                </c:pt>
                <c:pt idx="11676">
                  <c:v>11677</c:v>
                </c:pt>
                <c:pt idx="11677">
                  <c:v>11678</c:v>
                </c:pt>
                <c:pt idx="11678">
                  <c:v>11679</c:v>
                </c:pt>
                <c:pt idx="11679">
                  <c:v>11680</c:v>
                </c:pt>
                <c:pt idx="11680">
                  <c:v>11681</c:v>
                </c:pt>
                <c:pt idx="11681">
                  <c:v>11682</c:v>
                </c:pt>
                <c:pt idx="11682">
                  <c:v>11683</c:v>
                </c:pt>
                <c:pt idx="11683">
                  <c:v>11684</c:v>
                </c:pt>
                <c:pt idx="11684">
                  <c:v>11685</c:v>
                </c:pt>
                <c:pt idx="11685">
                  <c:v>11686</c:v>
                </c:pt>
                <c:pt idx="11686">
                  <c:v>11687</c:v>
                </c:pt>
                <c:pt idx="11687">
                  <c:v>11688</c:v>
                </c:pt>
                <c:pt idx="11688">
                  <c:v>11689</c:v>
                </c:pt>
                <c:pt idx="11689">
                  <c:v>11690</c:v>
                </c:pt>
                <c:pt idx="11690">
                  <c:v>11691</c:v>
                </c:pt>
                <c:pt idx="11691">
                  <c:v>11692</c:v>
                </c:pt>
                <c:pt idx="11692">
                  <c:v>11693</c:v>
                </c:pt>
                <c:pt idx="11693">
                  <c:v>11694</c:v>
                </c:pt>
                <c:pt idx="11694">
                  <c:v>11695</c:v>
                </c:pt>
                <c:pt idx="11695">
                  <c:v>11696</c:v>
                </c:pt>
                <c:pt idx="11696">
                  <c:v>11697</c:v>
                </c:pt>
                <c:pt idx="11697">
                  <c:v>11698</c:v>
                </c:pt>
                <c:pt idx="11698">
                  <c:v>11699</c:v>
                </c:pt>
                <c:pt idx="11699">
                  <c:v>11700</c:v>
                </c:pt>
                <c:pt idx="11700">
                  <c:v>11701</c:v>
                </c:pt>
                <c:pt idx="11701">
                  <c:v>11702</c:v>
                </c:pt>
                <c:pt idx="11702">
                  <c:v>11703</c:v>
                </c:pt>
                <c:pt idx="11703">
                  <c:v>11704</c:v>
                </c:pt>
                <c:pt idx="11704">
                  <c:v>11705</c:v>
                </c:pt>
                <c:pt idx="11705">
                  <c:v>11706</c:v>
                </c:pt>
                <c:pt idx="11706">
                  <c:v>11707</c:v>
                </c:pt>
                <c:pt idx="11707">
                  <c:v>11708</c:v>
                </c:pt>
                <c:pt idx="11708">
                  <c:v>11709</c:v>
                </c:pt>
                <c:pt idx="11709">
                  <c:v>11710</c:v>
                </c:pt>
                <c:pt idx="11710">
                  <c:v>11711</c:v>
                </c:pt>
                <c:pt idx="11711">
                  <c:v>11712</c:v>
                </c:pt>
                <c:pt idx="11712">
                  <c:v>11713</c:v>
                </c:pt>
                <c:pt idx="11713">
                  <c:v>11714</c:v>
                </c:pt>
                <c:pt idx="11714">
                  <c:v>11715</c:v>
                </c:pt>
                <c:pt idx="11715">
                  <c:v>11716</c:v>
                </c:pt>
                <c:pt idx="11716">
                  <c:v>11717</c:v>
                </c:pt>
                <c:pt idx="11717">
                  <c:v>11718</c:v>
                </c:pt>
                <c:pt idx="11718">
                  <c:v>11719</c:v>
                </c:pt>
                <c:pt idx="11719">
                  <c:v>11720</c:v>
                </c:pt>
                <c:pt idx="11720">
                  <c:v>11721</c:v>
                </c:pt>
                <c:pt idx="11721">
                  <c:v>11722</c:v>
                </c:pt>
                <c:pt idx="11722">
                  <c:v>11723</c:v>
                </c:pt>
                <c:pt idx="11723">
                  <c:v>11724</c:v>
                </c:pt>
                <c:pt idx="11724">
                  <c:v>11725</c:v>
                </c:pt>
                <c:pt idx="11725">
                  <c:v>11726</c:v>
                </c:pt>
                <c:pt idx="11726">
                  <c:v>11727</c:v>
                </c:pt>
                <c:pt idx="11727">
                  <c:v>11728</c:v>
                </c:pt>
                <c:pt idx="11728">
                  <c:v>11729</c:v>
                </c:pt>
                <c:pt idx="11729">
                  <c:v>11730</c:v>
                </c:pt>
                <c:pt idx="11730">
                  <c:v>11731</c:v>
                </c:pt>
                <c:pt idx="11731">
                  <c:v>11732</c:v>
                </c:pt>
                <c:pt idx="11732">
                  <c:v>11733</c:v>
                </c:pt>
                <c:pt idx="11733">
                  <c:v>11734</c:v>
                </c:pt>
                <c:pt idx="11734">
                  <c:v>11735</c:v>
                </c:pt>
                <c:pt idx="11735">
                  <c:v>11736</c:v>
                </c:pt>
                <c:pt idx="11736">
                  <c:v>11737</c:v>
                </c:pt>
                <c:pt idx="11737">
                  <c:v>11738</c:v>
                </c:pt>
                <c:pt idx="11738">
                  <c:v>11739</c:v>
                </c:pt>
                <c:pt idx="11739">
                  <c:v>11740</c:v>
                </c:pt>
                <c:pt idx="11740">
                  <c:v>11741</c:v>
                </c:pt>
                <c:pt idx="11741">
                  <c:v>11742</c:v>
                </c:pt>
                <c:pt idx="11742">
                  <c:v>11743</c:v>
                </c:pt>
                <c:pt idx="11743">
                  <c:v>11744</c:v>
                </c:pt>
                <c:pt idx="11744">
                  <c:v>11745</c:v>
                </c:pt>
                <c:pt idx="11745">
                  <c:v>11746</c:v>
                </c:pt>
                <c:pt idx="11746">
                  <c:v>11747</c:v>
                </c:pt>
                <c:pt idx="11747">
                  <c:v>11748</c:v>
                </c:pt>
                <c:pt idx="11748">
                  <c:v>11749</c:v>
                </c:pt>
                <c:pt idx="11749">
                  <c:v>11750</c:v>
                </c:pt>
                <c:pt idx="11750">
                  <c:v>11751</c:v>
                </c:pt>
                <c:pt idx="11751">
                  <c:v>11752</c:v>
                </c:pt>
                <c:pt idx="11752">
                  <c:v>11753</c:v>
                </c:pt>
                <c:pt idx="11753">
                  <c:v>11754</c:v>
                </c:pt>
                <c:pt idx="11754">
                  <c:v>11755</c:v>
                </c:pt>
                <c:pt idx="11755">
                  <c:v>11756</c:v>
                </c:pt>
                <c:pt idx="11756">
                  <c:v>11757</c:v>
                </c:pt>
                <c:pt idx="11757">
                  <c:v>11758</c:v>
                </c:pt>
                <c:pt idx="11758">
                  <c:v>11759</c:v>
                </c:pt>
                <c:pt idx="11759">
                  <c:v>11760</c:v>
                </c:pt>
                <c:pt idx="11760">
                  <c:v>11761</c:v>
                </c:pt>
                <c:pt idx="11761">
                  <c:v>11762</c:v>
                </c:pt>
                <c:pt idx="11762">
                  <c:v>11763</c:v>
                </c:pt>
                <c:pt idx="11763">
                  <c:v>11764</c:v>
                </c:pt>
                <c:pt idx="11764">
                  <c:v>11765</c:v>
                </c:pt>
                <c:pt idx="11765">
                  <c:v>11766</c:v>
                </c:pt>
                <c:pt idx="11766">
                  <c:v>11767</c:v>
                </c:pt>
                <c:pt idx="11767">
                  <c:v>11768</c:v>
                </c:pt>
                <c:pt idx="11768">
                  <c:v>11769</c:v>
                </c:pt>
                <c:pt idx="11769">
                  <c:v>11770</c:v>
                </c:pt>
                <c:pt idx="11770">
                  <c:v>11771</c:v>
                </c:pt>
                <c:pt idx="11771">
                  <c:v>11772</c:v>
                </c:pt>
                <c:pt idx="11772">
                  <c:v>11773</c:v>
                </c:pt>
                <c:pt idx="11773">
                  <c:v>11774</c:v>
                </c:pt>
                <c:pt idx="11774">
                  <c:v>11775</c:v>
                </c:pt>
                <c:pt idx="11775">
                  <c:v>11776</c:v>
                </c:pt>
                <c:pt idx="11776">
                  <c:v>11777</c:v>
                </c:pt>
                <c:pt idx="11777">
                  <c:v>11778</c:v>
                </c:pt>
                <c:pt idx="11778">
                  <c:v>11779</c:v>
                </c:pt>
                <c:pt idx="11779">
                  <c:v>11780</c:v>
                </c:pt>
                <c:pt idx="11780">
                  <c:v>11781</c:v>
                </c:pt>
                <c:pt idx="11781">
                  <c:v>11782</c:v>
                </c:pt>
                <c:pt idx="11782">
                  <c:v>11783</c:v>
                </c:pt>
                <c:pt idx="11783">
                  <c:v>11784</c:v>
                </c:pt>
                <c:pt idx="11784">
                  <c:v>11785</c:v>
                </c:pt>
                <c:pt idx="11785">
                  <c:v>11786</c:v>
                </c:pt>
                <c:pt idx="11786">
                  <c:v>11787</c:v>
                </c:pt>
                <c:pt idx="11787">
                  <c:v>11788</c:v>
                </c:pt>
                <c:pt idx="11788">
                  <c:v>11789</c:v>
                </c:pt>
                <c:pt idx="11789">
                  <c:v>11790</c:v>
                </c:pt>
                <c:pt idx="11790">
                  <c:v>11791</c:v>
                </c:pt>
                <c:pt idx="11791">
                  <c:v>11792</c:v>
                </c:pt>
                <c:pt idx="11792">
                  <c:v>11793</c:v>
                </c:pt>
                <c:pt idx="11793">
                  <c:v>11794</c:v>
                </c:pt>
                <c:pt idx="11794">
                  <c:v>11795</c:v>
                </c:pt>
                <c:pt idx="11795">
                  <c:v>11796</c:v>
                </c:pt>
                <c:pt idx="11796">
                  <c:v>11797</c:v>
                </c:pt>
                <c:pt idx="11797">
                  <c:v>11798</c:v>
                </c:pt>
                <c:pt idx="11798">
                  <c:v>11799</c:v>
                </c:pt>
                <c:pt idx="11799">
                  <c:v>11800</c:v>
                </c:pt>
                <c:pt idx="11800">
                  <c:v>11801</c:v>
                </c:pt>
                <c:pt idx="11801">
                  <c:v>11802</c:v>
                </c:pt>
                <c:pt idx="11802">
                  <c:v>11803</c:v>
                </c:pt>
                <c:pt idx="11803">
                  <c:v>11804</c:v>
                </c:pt>
                <c:pt idx="11804">
                  <c:v>11805</c:v>
                </c:pt>
                <c:pt idx="11805">
                  <c:v>11806</c:v>
                </c:pt>
                <c:pt idx="11806">
                  <c:v>11807</c:v>
                </c:pt>
                <c:pt idx="11807">
                  <c:v>11808</c:v>
                </c:pt>
                <c:pt idx="11808">
                  <c:v>11809</c:v>
                </c:pt>
                <c:pt idx="11809">
                  <c:v>11810</c:v>
                </c:pt>
                <c:pt idx="11810">
                  <c:v>11811</c:v>
                </c:pt>
                <c:pt idx="11811">
                  <c:v>11812</c:v>
                </c:pt>
                <c:pt idx="11812">
                  <c:v>11813</c:v>
                </c:pt>
                <c:pt idx="11813">
                  <c:v>11814</c:v>
                </c:pt>
                <c:pt idx="11814">
                  <c:v>11815</c:v>
                </c:pt>
                <c:pt idx="11815">
                  <c:v>11816</c:v>
                </c:pt>
                <c:pt idx="11816">
                  <c:v>11817</c:v>
                </c:pt>
                <c:pt idx="11817">
                  <c:v>11818</c:v>
                </c:pt>
                <c:pt idx="11818">
                  <c:v>11819</c:v>
                </c:pt>
                <c:pt idx="11819">
                  <c:v>11820</c:v>
                </c:pt>
                <c:pt idx="11820">
                  <c:v>11821</c:v>
                </c:pt>
                <c:pt idx="11821">
                  <c:v>11822</c:v>
                </c:pt>
                <c:pt idx="11822">
                  <c:v>11823</c:v>
                </c:pt>
                <c:pt idx="11823">
                  <c:v>11824</c:v>
                </c:pt>
                <c:pt idx="11824">
                  <c:v>11825</c:v>
                </c:pt>
                <c:pt idx="11825">
                  <c:v>11826</c:v>
                </c:pt>
                <c:pt idx="11826">
                  <c:v>11827</c:v>
                </c:pt>
                <c:pt idx="11827">
                  <c:v>11828</c:v>
                </c:pt>
                <c:pt idx="11828">
                  <c:v>11829</c:v>
                </c:pt>
                <c:pt idx="11829">
                  <c:v>11830</c:v>
                </c:pt>
                <c:pt idx="11830">
                  <c:v>11831</c:v>
                </c:pt>
                <c:pt idx="11831">
                  <c:v>11832</c:v>
                </c:pt>
                <c:pt idx="11832">
                  <c:v>11833</c:v>
                </c:pt>
                <c:pt idx="11833">
                  <c:v>11834</c:v>
                </c:pt>
                <c:pt idx="11834">
                  <c:v>11835</c:v>
                </c:pt>
                <c:pt idx="11835">
                  <c:v>11836</c:v>
                </c:pt>
                <c:pt idx="11836">
                  <c:v>11837</c:v>
                </c:pt>
                <c:pt idx="11837">
                  <c:v>11838</c:v>
                </c:pt>
                <c:pt idx="11838">
                  <c:v>11839</c:v>
                </c:pt>
                <c:pt idx="11839">
                  <c:v>11840</c:v>
                </c:pt>
                <c:pt idx="11840">
                  <c:v>11841</c:v>
                </c:pt>
                <c:pt idx="11841">
                  <c:v>11842</c:v>
                </c:pt>
                <c:pt idx="11842">
                  <c:v>11843</c:v>
                </c:pt>
                <c:pt idx="11843">
                  <c:v>11844</c:v>
                </c:pt>
                <c:pt idx="11844">
                  <c:v>11845</c:v>
                </c:pt>
                <c:pt idx="11845">
                  <c:v>11846</c:v>
                </c:pt>
                <c:pt idx="11846">
                  <c:v>11847</c:v>
                </c:pt>
                <c:pt idx="11847">
                  <c:v>11848</c:v>
                </c:pt>
                <c:pt idx="11848">
                  <c:v>11849</c:v>
                </c:pt>
                <c:pt idx="11849">
                  <c:v>11850</c:v>
                </c:pt>
                <c:pt idx="11850">
                  <c:v>11851</c:v>
                </c:pt>
                <c:pt idx="11851">
                  <c:v>11852</c:v>
                </c:pt>
                <c:pt idx="11852">
                  <c:v>11853</c:v>
                </c:pt>
                <c:pt idx="11853">
                  <c:v>11854</c:v>
                </c:pt>
                <c:pt idx="11854">
                  <c:v>11855</c:v>
                </c:pt>
                <c:pt idx="11855">
                  <c:v>11856</c:v>
                </c:pt>
                <c:pt idx="11856">
                  <c:v>11857</c:v>
                </c:pt>
                <c:pt idx="11857">
                  <c:v>11858</c:v>
                </c:pt>
                <c:pt idx="11858">
                  <c:v>11859</c:v>
                </c:pt>
                <c:pt idx="11859">
                  <c:v>11860</c:v>
                </c:pt>
                <c:pt idx="11860">
                  <c:v>11861</c:v>
                </c:pt>
                <c:pt idx="11861">
                  <c:v>11862</c:v>
                </c:pt>
                <c:pt idx="11862">
                  <c:v>11863</c:v>
                </c:pt>
                <c:pt idx="11863">
                  <c:v>11864</c:v>
                </c:pt>
                <c:pt idx="11864">
                  <c:v>11865</c:v>
                </c:pt>
                <c:pt idx="11865">
                  <c:v>11866</c:v>
                </c:pt>
                <c:pt idx="11866">
                  <c:v>11867</c:v>
                </c:pt>
                <c:pt idx="11867">
                  <c:v>11868</c:v>
                </c:pt>
                <c:pt idx="11868">
                  <c:v>11869</c:v>
                </c:pt>
                <c:pt idx="11869">
                  <c:v>11870</c:v>
                </c:pt>
                <c:pt idx="11870">
                  <c:v>11871</c:v>
                </c:pt>
                <c:pt idx="11871">
                  <c:v>11872</c:v>
                </c:pt>
                <c:pt idx="11872">
                  <c:v>11873</c:v>
                </c:pt>
                <c:pt idx="11873">
                  <c:v>11874</c:v>
                </c:pt>
                <c:pt idx="11874">
                  <c:v>11875</c:v>
                </c:pt>
                <c:pt idx="11875">
                  <c:v>11876</c:v>
                </c:pt>
                <c:pt idx="11876">
                  <c:v>11877</c:v>
                </c:pt>
                <c:pt idx="11877">
                  <c:v>11878</c:v>
                </c:pt>
                <c:pt idx="11878">
                  <c:v>11879</c:v>
                </c:pt>
                <c:pt idx="11879">
                  <c:v>11880</c:v>
                </c:pt>
                <c:pt idx="11880">
                  <c:v>11881</c:v>
                </c:pt>
                <c:pt idx="11881">
                  <c:v>11882</c:v>
                </c:pt>
                <c:pt idx="11882">
                  <c:v>11883</c:v>
                </c:pt>
                <c:pt idx="11883">
                  <c:v>11884</c:v>
                </c:pt>
                <c:pt idx="11884">
                  <c:v>11885</c:v>
                </c:pt>
                <c:pt idx="11885">
                  <c:v>11886</c:v>
                </c:pt>
                <c:pt idx="11886">
                  <c:v>11887</c:v>
                </c:pt>
                <c:pt idx="11887">
                  <c:v>11888</c:v>
                </c:pt>
                <c:pt idx="11888">
                  <c:v>11889</c:v>
                </c:pt>
                <c:pt idx="11889">
                  <c:v>11890</c:v>
                </c:pt>
                <c:pt idx="11890">
                  <c:v>11891</c:v>
                </c:pt>
                <c:pt idx="11891">
                  <c:v>11892</c:v>
                </c:pt>
                <c:pt idx="11892">
                  <c:v>11893</c:v>
                </c:pt>
                <c:pt idx="11893">
                  <c:v>11894</c:v>
                </c:pt>
                <c:pt idx="11894">
                  <c:v>11895</c:v>
                </c:pt>
                <c:pt idx="11895">
                  <c:v>11896</c:v>
                </c:pt>
                <c:pt idx="11896">
                  <c:v>11897</c:v>
                </c:pt>
                <c:pt idx="11897">
                  <c:v>11898</c:v>
                </c:pt>
                <c:pt idx="11898">
                  <c:v>11899</c:v>
                </c:pt>
                <c:pt idx="11899">
                  <c:v>11900</c:v>
                </c:pt>
                <c:pt idx="11900">
                  <c:v>11901</c:v>
                </c:pt>
                <c:pt idx="11901">
                  <c:v>11902</c:v>
                </c:pt>
                <c:pt idx="11902">
                  <c:v>11903</c:v>
                </c:pt>
                <c:pt idx="11903">
                  <c:v>11904</c:v>
                </c:pt>
                <c:pt idx="11904">
                  <c:v>11905</c:v>
                </c:pt>
                <c:pt idx="11905">
                  <c:v>11906</c:v>
                </c:pt>
                <c:pt idx="11906">
                  <c:v>11907</c:v>
                </c:pt>
                <c:pt idx="11907">
                  <c:v>11908</c:v>
                </c:pt>
                <c:pt idx="11908">
                  <c:v>11909</c:v>
                </c:pt>
                <c:pt idx="11909">
                  <c:v>11910</c:v>
                </c:pt>
                <c:pt idx="11910">
                  <c:v>11911</c:v>
                </c:pt>
                <c:pt idx="11911">
                  <c:v>11912</c:v>
                </c:pt>
                <c:pt idx="11912">
                  <c:v>11913</c:v>
                </c:pt>
                <c:pt idx="11913">
                  <c:v>11914</c:v>
                </c:pt>
                <c:pt idx="11914">
                  <c:v>11915</c:v>
                </c:pt>
                <c:pt idx="11915">
                  <c:v>11916</c:v>
                </c:pt>
                <c:pt idx="11916">
                  <c:v>11917</c:v>
                </c:pt>
                <c:pt idx="11917">
                  <c:v>11918</c:v>
                </c:pt>
                <c:pt idx="11918">
                  <c:v>11919</c:v>
                </c:pt>
                <c:pt idx="11919">
                  <c:v>11920</c:v>
                </c:pt>
                <c:pt idx="11920">
                  <c:v>11921</c:v>
                </c:pt>
                <c:pt idx="11921">
                  <c:v>11922</c:v>
                </c:pt>
                <c:pt idx="11922">
                  <c:v>11923</c:v>
                </c:pt>
                <c:pt idx="11923">
                  <c:v>11924</c:v>
                </c:pt>
                <c:pt idx="11924">
                  <c:v>11925</c:v>
                </c:pt>
                <c:pt idx="11925">
                  <c:v>11926</c:v>
                </c:pt>
                <c:pt idx="11926">
                  <c:v>11927</c:v>
                </c:pt>
                <c:pt idx="11927">
                  <c:v>11928</c:v>
                </c:pt>
                <c:pt idx="11928">
                  <c:v>11929</c:v>
                </c:pt>
                <c:pt idx="11929">
                  <c:v>11930</c:v>
                </c:pt>
                <c:pt idx="11930">
                  <c:v>11931</c:v>
                </c:pt>
                <c:pt idx="11931">
                  <c:v>11932</c:v>
                </c:pt>
                <c:pt idx="11932">
                  <c:v>11933</c:v>
                </c:pt>
                <c:pt idx="11933">
                  <c:v>11934</c:v>
                </c:pt>
                <c:pt idx="11934">
                  <c:v>11935</c:v>
                </c:pt>
                <c:pt idx="11935">
                  <c:v>11936</c:v>
                </c:pt>
                <c:pt idx="11936">
                  <c:v>11937</c:v>
                </c:pt>
                <c:pt idx="11937">
                  <c:v>11938</c:v>
                </c:pt>
                <c:pt idx="11938">
                  <c:v>11939</c:v>
                </c:pt>
                <c:pt idx="11939">
                  <c:v>11940</c:v>
                </c:pt>
                <c:pt idx="11940">
                  <c:v>11941</c:v>
                </c:pt>
                <c:pt idx="11941">
                  <c:v>11942</c:v>
                </c:pt>
                <c:pt idx="11942">
                  <c:v>11943</c:v>
                </c:pt>
                <c:pt idx="11943">
                  <c:v>11944</c:v>
                </c:pt>
                <c:pt idx="11944">
                  <c:v>11945</c:v>
                </c:pt>
                <c:pt idx="11945">
                  <c:v>11946</c:v>
                </c:pt>
                <c:pt idx="11946">
                  <c:v>11947</c:v>
                </c:pt>
                <c:pt idx="11947">
                  <c:v>11948</c:v>
                </c:pt>
                <c:pt idx="11948">
                  <c:v>11949</c:v>
                </c:pt>
                <c:pt idx="11949">
                  <c:v>11950</c:v>
                </c:pt>
                <c:pt idx="11950">
                  <c:v>11951</c:v>
                </c:pt>
                <c:pt idx="11951">
                  <c:v>11952</c:v>
                </c:pt>
                <c:pt idx="11952">
                  <c:v>11953</c:v>
                </c:pt>
                <c:pt idx="11953">
                  <c:v>11954</c:v>
                </c:pt>
                <c:pt idx="11954">
                  <c:v>11955</c:v>
                </c:pt>
                <c:pt idx="11955">
                  <c:v>11956</c:v>
                </c:pt>
                <c:pt idx="11956">
                  <c:v>11957</c:v>
                </c:pt>
                <c:pt idx="11957">
                  <c:v>11958</c:v>
                </c:pt>
                <c:pt idx="11958">
                  <c:v>11959</c:v>
                </c:pt>
                <c:pt idx="11959">
                  <c:v>11960</c:v>
                </c:pt>
                <c:pt idx="11960">
                  <c:v>11961</c:v>
                </c:pt>
                <c:pt idx="11961">
                  <c:v>11962</c:v>
                </c:pt>
                <c:pt idx="11962">
                  <c:v>11963</c:v>
                </c:pt>
                <c:pt idx="11963">
                  <c:v>11964</c:v>
                </c:pt>
                <c:pt idx="11964">
                  <c:v>11965</c:v>
                </c:pt>
                <c:pt idx="11965">
                  <c:v>11966</c:v>
                </c:pt>
                <c:pt idx="11966">
                  <c:v>11967</c:v>
                </c:pt>
                <c:pt idx="11967">
                  <c:v>11968</c:v>
                </c:pt>
                <c:pt idx="11968">
                  <c:v>11969</c:v>
                </c:pt>
                <c:pt idx="11969">
                  <c:v>11970</c:v>
                </c:pt>
                <c:pt idx="11970">
                  <c:v>11971</c:v>
                </c:pt>
                <c:pt idx="11971">
                  <c:v>11972</c:v>
                </c:pt>
                <c:pt idx="11972">
                  <c:v>11973</c:v>
                </c:pt>
                <c:pt idx="11973">
                  <c:v>11974</c:v>
                </c:pt>
                <c:pt idx="11974">
                  <c:v>11975</c:v>
                </c:pt>
                <c:pt idx="11975">
                  <c:v>11976</c:v>
                </c:pt>
                <c:pt idx="11976">
                  <c:v>11977</c:v>
                </c:pt>
                <c:pt idx="11977">
                  <c:v>11978</c:v>
                </c:pt>
                <c:pt idx="11978">
                  <c:v>11979</c:v>
                </c:pt>
                <c:pt idx="11979">
                  <c:v>11980</c:v>
                </c:pt>
                <c:pt idx="11980">
                  <c:v>11981</c:v>
                </c:pt>
                <c:pt idx="11981">
                  <c:v>11982</c:v>
                </c:pt>
                <c:pt idx="11982">
                  <c:v>11983</c:v>
                </c:pt>
                <c:pt idx="11983">
                  <c:v>11984</c:v>
                </c:pt>
                <c:pt idx="11984">
                  <c:v>11985</c:v>
                </c:pt>
                <c:pt idx="11985">
                  <c:v>11986</c:v>
                </c:pt>
                <c:pt idx="11986">
                  <c:v>11987</c:v>
                </c:pt>
                <c:pt idx="11987">
                  <c:v>11988</c:v>
                </c:pt>
                <c:pt idx="11988">
                  <c:v>11989</c:v>
                </c:pt>
                <c:pt idx="11989">
                  <c:v>11990</c:v>
                </c:pt>
                <c:pt idx="11990">
                  <c:v>11991</c:v>
                </c:pt>
                <c:pt idx="11991">
                  <c:v>11992</c:v>
                </c:pt>
                <c:pt idx="11992">
                  <c:v>11993</c:v>
                </c:pt>
                <c:pt idx="11993">
                  <c:v>11994</c:v>
                </c:pt>
                <c:pt idx="11994">
                  <c:v>11995</c:v>
                </c:pt>
                <c:pt idx="11995">
                  <c:v>11996</c:v>
                </c:pt>
                <c:pt idx="11996">
                  <c:v>11997</c:v>
                </c:pt>
                <c:pt idx="11997">
                  <c:v>11998</c:v>
                </c:pt>
                <c:pt idx="11998">
                  <c:v>11999</c:v>
                </c:pt>
                <c:pt idx="11999">
                  <c:v>12000</c:v>
                </c:pt>
                <c:pt idx="12000">
                  <c:v>12001</c:v>
                </c:pt>
                <c:pt idx="12001">
                  <c:v>12002</c:v>
                </c:pt>
                <c:pt idx="12002">
                  <c:v>12003</c:v>
                </c:pt>
                <c:pt idx="12003">
                  <c:v>12004</c:v>
                </c:pt>
                <c:pt idx="12004">
                  <c:v>12005</c:v>
                </c:pt>
                <c:pt idx="12005">
                  <c:v>12006</c:v>
                </c:pt>
                <c:pt idx="12006">
                  <c:v>12007</c:v>
                </c:pt>
                <c:pt idx="12007">
                  <c:v>12008</c:v>
                </c:pt>
                <c:pt idx="12008">
                  <c:v>12009</c:v>
                </c:pt>
                <c:pt idx="12009">
                  <c:v>12010</c:v>
                </c:pt>
                <c:pt idx="12010">
                  <c:v>12011</c:v>
                </c:pt>
                <c:pt idx="12011">
                  <c:v>12012</c:v>
                </c:pt>
                <c:pt idx="12012">
                  <c:v>12013</c:v>
                </c:pt>
                <c:pt idx="12013">
                  <c:v>12014</c:v>
                </c:pt>
                <c:pt idx="12014">
                  <c:v>12015</c:v>
                </c:pt>
                <c:pt idx="12015">
                  <c:v>12016</c:v>
                </c:pt>
                <c:pt idx="12016">
                  <c:v>12017</c:v>
                </c:pt>
                <c:pt idx="12017">
                  <c:v>12018</c:v>
                </c:pt>
                <c:pt idx="12018">
                  <c:v>12019</c:v>
                </c:pt>
                <c:pt idx="12019">
                  <c:v>12020</c:v>
                </c:pt>
                <c:pt idx="12020">
                  <c:v>12021</c:v>
                </c:pt>
                <c:pt idx="12021">
                  <c:v>12022</c:v>
                </c:pt>
                <c:pt idx="12022">
                  <c:v>12023</c:v>
                </c:pt>
                <c:pt idx="12023">
                  <c:v>12024</c:v>
                </c:pt>
                <c:pt idx="12024">
                  <c:v>12025</c:v>
                </c:pt>
                <c:pt idx="12025">
                  <c:v>12026</c:v>
                </c:pt>
                <c:pt idx="12026">
                  <c:v>12027</c:v>
                </c:pt>
                <c:pt idx="12027">
                  <c:v>12028</c:v>
                </c:pt>
                <c:pt idx="12028">
                  <c:v>12029</c:v>
                </c:pt>
                <c:pt idx="12029">
                  <c:v>12030</c:v>
                </c:pt>
                <c:pt idx="12030">
                  <c:v>12031</c:v>
                </c:pt>
                <c:pt idx="12031">
                  <c:v>12032</c:v>
                </c:pt>
                <c:pt idx="12032">
                  <c:v>12033</c:v>
                </c:pt>
                <c:pt idx="12033">
                  <c:v>12034</c:v>
                </c:pt>
                <c:pt idx="12034">
                  <c:v>12035</c:v>
                </c:pt>
                <c:pt idx="12035">
                  <c:v>12036</c:v>
                </c:pt>
                <c:pt idx="12036">
                  <c:v>12037</c:v>
                </c:pt>
                <c:pt idx="12037">
                  <c:v>12038</c:v>
                </c:pt>
                <c:pt idx="12038">
                  <c:v>12039</c:v>
                </c:pt>
                <c:pt idx="12039">
                  <c:v>12040</c:v>
                </c:pt>
                <c:pt idx="12040">
                  <c:v>12041</c:v>
                </c:pt>
                <c:pt idx="12041">
                  <c:v>12042</c:v>
                </c:pt>
                <c:pt idx="12042">
                  <c:v>12043</c:v>
                </c:pt>
                <c:pt idx="12043">
                  <c:v>12044</c:v>
                </c:pt>
                <c:pt idx="12044">
                  <c:v>12045</c:v>
                </c:pt>
                <c:pt idx="12045">
                  <c:v>12046</c:v>
                </c:pt>
                <c:pt idx="12046">
                  <c:v>12047</c:v>
                </c:pt>
                <c:pt idx="12047">
                  <c:v>12048</c:v>
                </c:pt>
                <c:pt idx="12048">
                  <c:v>12049</c:v>
                </c:pt>
                <c:pt idx="12049">
                  <c:v>12050</c:v>
                </c:pt>
                <c:pt idx="12050">
                  <c:v>12051</c:v>
                </c:pt>
                <c:pt idx="12051">
                  <c:v>12052</c:v>
                </c:pt>
                <c:pt idx="12052">
                  <c:v>12053</c:v>
                </c:pt>
                <c:pt idx="12053">
                  <c:v>12054</c:v>
                </c:pt>
                <c:pt idx="12054">
                  <c:v>12055</c:v>
                </c:pt>
                <c:pt idx="12055">
                  <c:v>12056</c:v>
                </c:pt>
                <c:pt idx="12056">
                  <c:v>12057</c:v>
                </c:pt>
                <c:pt idx="12057">
                  <c:v>12058</c:v>
                </c:pt>
                <c:pt idx="12058">
                  <c:v>12059</c:v>
                </c:pt>
                <c:pt idx="12059">
                  <c:v>12060</c:v>
                </c:pt>
                <c:pt idx="12060">
                  <c:v>12061</c:v>
                </c:pt>
                <c:pt idx="12061">
                  <c:v>12062</c:v>
                </c:pt>
                <c:pt idx="12062">
                  <c:v>12063</c:v>
                </c:pt>
                <c:pt idx="12063">
                  <c:v>12064</c:v>
                </c:pt>
                <c:pt idx="12064">
                  <c:v>12065</c:v>
                </c:pt>
                <c:pt idx="12065">
                  <c:v>12066</c:v>
                </c:pt>
                <c:pt idx="12066">
                  <c:v>12067</c:v>
                </c:pt>
                <c:pt idx="12067">
                  <c:v>12068</c:v>
                </c:pt>
                <c:pt idx="12068">
                  <c:v>12069</c:v>
                </c:pt>
                <c:pt idx="12069">
                  <c:v>12070</c:v>
                </c:pt>
                <c:pt idx="12070">
                  <c:v>12071</c:v>
                </c:pt>
                <c:pt idx="12071">
                  <c:v>12072</c:v>
                </c:pt>
                <c:pt idx="12072">
                  <c:v>12073</c:v>
                </c:pt>
                <c:pt idx="12073">
                  <c:v>12074</c:v>
                </c:pt>
                <c:pt idx="12074">
                  <c:v>12075</c:v>
                </c:pt>
                <c:pt idx="12075">
                  <c:v>12076</c:v>
                </c:pt>
                <c:pt idx="12076">
                  <c:v>12077</c:v>
                </c:pt>
                <c:pt idx="12077">
                  <c:v>12078</c:v>
                </c:pt>
                <c:pt idx="12078">
                  <c:v>12079</c:v>
                </c:pt>
                <c:pt idx="12079">
                  <c:v>12080</c:v>
                </c:pt>
                <c:pt idx="12080">
                  <c:v>12081</c:v>
                </c:pt>
                <c:pt idx="12081">
                  <c:v>12082</c:v>
                </c:pt>
                <c:pt idx="12082">
                  <c:v>12083</c:v>
                </c:pt>
                <c:pt idx="12083">
                  <c:v>12084</c:v>
                </c:pt>
                <c:pt idx="12084">
                  <c:v>12085</c:v>
                </c:pt>
                <c:pt idx="12085">
                  <c:v>12086</c:v>
                </c:pt>
                <c:pt idx="12086">
                  <c:v>12087</c:v>
                </c:pt>
                <c:pt idx="12087">
                  <c:v>12088</c:v>
                </c:pt>
                <c:pt idx="12088">
                  <c:v>12089</c:v>
                </c:pt>
                <c:pt idx="12089">
                  <c:v>12090</c:v>
                </c:pt>
                <c:pt idx="12090">
                  <c:v>12091</c:v>
                </c:pt>
                <c:pt idx="12091">
                  <c:v>12092</c:v>
                </c:pt>
                <c:pt idx="12092">
                  <c:v>12093</c:v>
                </c:pt>
                <c:pt idx="12093">
                  <c:v>12094</c:v>
                </c:pt>
                <c:pt idx="12094">
                  <c:v>12095</c:v>
                </c:pt>
                <c:pt idx="12095">
                  <c:v>12096</c:v>
                </c:pt>
                <c:pt idx="12096">
                  <c:v>12097</c:v>
                </c:pt>
                <c:pt idx="12097">
                  <c:v>12098</c:v>
                </c:pt>
                <c:pt idx="12098">
                  <c:v>12099</c:v>
                </c:pt>
                <c:pt idx="12099">
                  <c:v>12100</c:v>
                </c:pt>
                <c:pt idx="12100">
                  <c:v>12101</c:v>
                </c:pt>
                <c:pt idx="12101">
                  <c:v>12102</c:v>
                </c:pt>
                <c:pt idx="12102">
                  <c:v>12103</c:v>
                </c:pt>
                <c:pt idx="12103">
                  <c:v>12104</c:v>
                </c:pt>
                <c:pt idx="12104">
                  <c:v>12105</c:v>
                </c:pt>
                <c:pt idx="12105">
                  <c:v>12106</c:v>
                </c:pt>
                <c:pt idx="12106">
                  <c:v>12107</c:v>
                </c:pt>
                <c:pt idx="12107">
                  <c:v>12108</c:v>
                </c:pt>
                <c:pt idx="12108">
                  <c:v>12109</c:v>
                </c:pt>
                <c:pt idx="12109">
                  <c:v>12110</c:v>
                </c:pt>
                <c:pt idx="12110">
                  <c:v>12111</c:v>
                </c:pt>
                <c:pt idx="12111">
                  <c:v>12112</c:v>
                </c:pt>
                <c:pt idx="12112">
                  <c:v>12113</c:v>
                </c:pt>
                <c:pt idx="12113">
                  <c:v>12114</c:v>
                </c:pt>
                <c:pt idx="12114">
                  <c:v>12115</c:v>
                </c:pt>
                <c:pt idx="12115">
                  <c:v>12116</c:v>
                </c:pt>
                <c:pt idx="12116">
                  <c:v>12117</c:v>
                </c:pt>
                <c:pt idx="12117">
                  <c:v>12118</c:v>
                </c:pt>
                <c:pt idx="12118">
                  <c:v>12119</c:v>
                </c:pt>
                <c:pt idx="12119">
                  <c:v>12120</c:v>
                </c:pt>
                <c:pt idx="12120">
                  <c:v>12121</c:v>
                </c:pt>
                <c:pt idx="12121">
                  <c:v>12122</c:v>
                </c:pt>
                <c:pt idx="12122">
                  <c:v>12123</c:v>
                </c:pt>
                <c:pt idx="12123">
                  <c:v>12124</c:v>
                </c:pt>
                <c:pt idx="12124">
                  <c:v>12125</c:v>
                </c:pt>
                <c:pt idx="12125">
                  <c:v>12126</c:v>
                </c:pt>
                <c:pt idx="12126">
                  <c:v>12127</c:v>
                </c:pt>
                <c:pt idx="12127">
                  <c:v>12128</c:v>
                </c:pt>
                <c:pt idx="12128">
                  <c:v>12129</c:v>
                </c:pt>
                <c:pt idx="12129">
                  <c:v>12130</c:v>
                </c:pt>
                <c:pt idx="12130">
                  <c:v>12131</c:v>
                </c:pt>
                <c:pt idx="12131">
                  <c:v>12132</c:v>
                </c:pt>
                <c:pt idx="12132">
                  <c:v>12133</c:v>
                </c:pt>
                <c:pt idx="12133">
                  <c:v>12134</c:v>
                </c:pt>
                <c:pt idx="12134">
                  <c:v>12135</c:v>
                </c:pt>
                <c:pt idx="12135">
                  <c:v>12136</c:v>
                </c:pt>
                <c:pt idx="12136">
                  <c:v>12137</c:v>
                </c:pt>
                <c:pt idx="12137">
                  <c:v>12138</c:v>
                </c:pt>
                <c:pt idx="12138">
                  <c:v>12139</c:v>
                </c:pt>
                <c:pt idx="12139">
                  <c:v>12140</c:v>
                </c:pt>
                <c:pt idx="12140">
                  <c:v>12141</c:v>
                </c:pt>
                <c:pt idx="12141">
                  <c:v>12142</c:v>
                </c:pt>
                <c:pt idx="12142">
                  <c:v>12143</c:v>
                </c:pt>
                <c:pt idx="12143">
                  <c:v>12144</c:v>
                </c:pt>
                <c:pt idx="12144">
                  <c:v>12145</c:v>
                </c:pt>
                <c:pt idx="12145">
                  <c:v>12146</c:v>
                </c:pt>
                <c:pt idx="12146">
                  <c:v>12147</c:v>
                </c:pt>
                <c:pt idx="12147">
                  <c:v>12148</c:v>
                </c:pt>
                <c:pt idx="12148">
                  <c:v>12149</c:v>
                </c:pt>
                <c:pt idx="12149">
                  <c:v>12150</c:v>
                </c:pt>
                <c:pt idx="12150">
                  <c:v>12151</c:v>
                </c:pt>
                <c:pt idx="12151">
                  <c:v>12152</c:v>
                </c:pt>
                <c:pt idx="12152">
                  <c:v>12153</c:v>
                </c:pt>
                <c:pt idx="12153">
                  <c:v>12154</c:v>
                </c:pt>
                <c:pt idx="12154">
                  <c:v>12155</c:v>
                </c:pt>
                <c:pt idx="12155">
                  <c:v>12156</c:v>
                </c:pt>
                <c:pt idx="12156">
                  <c:v>12157</c:v>
                </c:pt>
                <c:pt idx="12157">
                  <c:v>12158</c:v>
                </c:pt>
                <c:pt idx="12158">
                  <c:v>12159</c:v>
                </c:pt>
                <c:pt idx="12159">
                  <c:v>12160</c:v>
                </c:pt>
                <c:pt idx="12160">
                  <c:v>12161</c:v>
                </c:pt>
                <c:pt idx="12161">
                  <c:v>12162</c:v>
                </c:pt>
                <c:pt idx="12162">
                  <c:v>12163</c:v>
                </c:pt>
                <c:pt idx="12163">
                  <c:v>12164</c:v>
                </c:pt>
                <c:pt idx="12164">
                  <c:v>12165</c:v>
                </c:pt>
                <c:pt idx="12165">
                  <c:v>12166</c:v>
                </c:pt>
                <c:pt idx="12166">
                  <c:v>12167</c:v>
                </c:pt>
                <c:pt idx="12167">
                  <c:v>12168</c:v>
                </c:pt>
                <c:pt idx="12168">
                  <c:v>12169</c:v>
                </c:pt>
                <c:pt idx="12169">
                  <c:v>12170</c:v>
                </c:pt>
                <c:pt idx="12170">
                  <c:v>12171</c:v>
                </c:pt>
                <c:pt idx="12171">
                  <c:v>12172</c:v>
                </c:pt>
                <c:pt idx="12172">
                  <c:v>12173</c:v>
                </c:pt>
                <c:pt idx="12173">
                  <c:v>12174</c:v>
                </c:pt>
                <c:pt idx="12174">
                  <c:v>12175</c:v>
                </c:pt>
                <c:pt idx="12175">
                  <c:v>12176</c:v>
                </c:pt>
                <c:pt idx="12176">
                  <c:v>12177</c:v>
                </c:pt>
                <c:pt idx="12177">
                  <c:v>12178</c:v>
                </c:pt>
                <c:pt idx="12178">
                  <c:v>12179</c:v>
                </c:pt>
                <c:pt idx="12179">
                  <c:v>12180</c:v>
                </c:pt>
                <c:pt idx="12180">
                  <c:v>12181</c:v>
                </c:pt>
                <c:pt idx="12181">
                  <c:v>12182</c:v>
                </c:pt>
                <c:pt idx="12182">
                  <c:v>12183</c:v>
                </c:pt>
                <c:pt idx="12183">
                  <c:v>12184</c:v>
                </c:pt>
                <c:pt idx="12184">
                  <c:v>12185</c:v>
                </c:pt>
                <c:pt idx="12185">
                  <c:v>12186</c:v>
                </c:pt>
                <c:pt idx="12186">
                  <c:v>12187</c:v>
                </c:pt>
                <c:pt idx="12187">
                  <c:v>12188</c:v>
                </c:pt>
                <c:pt idx="12188">
                  <c:v>12189</c:v>
                </c:pt>
                <c:pt idx="12189">
                  <c:v>12190</c:v>
                </c:pt>
                <c:pt idx="12190">
                  <c:v>12191</c:v>
                </c:pt>
                <c:pt idx="12191">
                  <c:v>12192</c:v>
                </c:pt>
                <c:pt idx="12192">
                  <c:v>12193</c:v>
                </c:pt>
                <c:pt idx="12193">
                  <c:v>12194</c:v>
                </c:pt>
                <c:pt idx="12194">
                  <c:v>12195</c:v>
                </c:pt>
                <c:pt idx="12195">
                  <c:v>12196</c:v>
                </c:pt>
                <c:pt idx="12196">
                  <c:v>12197</c:v>
                </c:pt>
                <c:pt idx="12197">
                  <c:v>12198</c:v>
                </c:pt>
                <c:pt idx="12198">
                  <c:v>12199</c:v>
                </c:pt>
                <c:pt idx="12199">
                  <c:v>12200</c:v>
                </c:pt>
                <c:pt idx="12200">
                  <c:v>12201</c:v>
                </c:pt>
                <c:pt idx="12201">
                  <c:v>12202</c:v>
                </c:pt>
                <c:pt idx="12202">
                  <c:v>12203</c:v>
                </c:pt>
                <c:pt idx="12203">
                  <c:v>12204</c:v>
                </c:pt>
                <c:pt idx="12204">
                  <c:v>12205</c:v>
                </c:pt>
                <c:pt idx="12205">
                  <c:v>12206</c:v>
                </c:pt>
                <c:pt idx="12206">
                  <c:v>12207</c:v>
                </c:pt>
                <c:pt idx="12207">
                  <c:v>12208</c:v>
                </c:pt>
                <c:pt idx="12208">
                  <c:v>12209</c:v>
                </c:pt>
                <c:pt idx="12209">
                  <c:v>12210</c:v>
                </c:pt>
                <c:pt idx="12210">
                  <c:v>12211</c:v>
                </c:pt>
                <c:pt idx="12211">
                  <c:v>12212</c:v>
                </c:pt>
                <c:pt idx="12212">
                  <c:v>12213</c:v>
                </c:pt>
                <c:pt idx="12213">
                  <c:v>12214</c:v>
                </c:pt>
                <c:pt idx="12214">
                  <c:v>12215</c:v>
                </c:pt>
                <c:pt idx="12215">
                  <c:v>12216</c:v>
                </c:pt>
                <c:pt idx="12216">
                  <c:v>12217</c:v>
                </c:pt>
                <c:pt idx="12217">
                  <c:v>12218</c:v>
                </c:pt>
                <c:pt idx="12218">
                  <c:v>12219</c:v>
                </c:pt>
                <c:pt idx="12219">
                  <c:v>12220</c:v>
                </c:pt>
                <c:pt idx="12220">
                  <c:v>12221</c:v>
                </c:pt>
                <c:pt idx="12221">
                  <c:v>12222</c:v>
                </c:pt>
                <c:pt idx="12222">
                  <c:v>12223</c:v>
                </c:pt>
                <c:pt idx="12223">
                  <c:v>12224</c:v>
                </c:pt>
                <c:pt idx="12224">
                  <c:v>12225</c:v>
                </c:pt>
                <c:pt idx="12225">
                  <c:v>12226</c:v>
                </c:pt>
                <c:pt idx="12226">
                  <c:v>12227</c:v>
                </c:pt>
                <c:pt idx="12227">
                  <c:v>12228</c:v>
                </c:pt>
                <c:pt idx="12228">
                  <c:v>12229</c:v>
                </c:pt>
                <c:pt idx="12229">
                  <c:v>12230</c:v>
                </c:pt>
                <c:pt idx="12230">
                  <c:v>12231</c:v>
                </c:pt>
                <c:pt idx="12231">
                  <c:v>12232</c:v>
                </c:pt>
                <c:pt idx="12232">
                  <c:v>12233</c:v>
                </c:pt>
                <c:pt idx="12233">
                  <c:v>12234</c:v>
                </c:pt>
                <c:pt idx="12234">
                  <c:v>12235</c:v>
                </c:pt>
                <c:pt idx="12235">
                  <c:v>12236</c:v>
                </c:pt>
                <c:pt idx="12236">
                  <c:v>12237</c:v>
                </c:pt>
                <c:pt idx="12237">
                  <c:v>12238</c:v>
                </c:pt>
                <c:pt idx="12238">
                  <c:v>12239</c:v>
                </c:pt>
                <c:pt idx="12239">
                  <c:v>12240</c:v>
                </c:pt>
                <c:pt idx="12240">
                  <c:v>12241</c:v>
                </c:pt>
                <c:pt idx="12241">
                  <c:v>12242</c:v>
                </c:pt>
                <c:pt idx="12242">
                  <c:v>12243</c:v>
                </c:pt>
                <c:pt idx="12243">
                  <c:v>12244</c:v>
                </c:pt>
                <c:pt idx="12244">
                  <c:v>12245</c:v>
                </c:pt>
                <c:pt idx="12245">
                  <c:v>12246</c:v>
                </c:pt>
                <c:pt idx="12246">
                  <c:v>12247</c:v>
                </c:pt>
                <c:pt idx="12247">
                  <c:v>12248</c:v>
                </c:pt>
                <c:pt idx="12248">
                  <c:v>12249</c:v>
                </c:pt>
                <c:pt idx="12249">
                  <c:v>12250</c:v>
                </c:pt>
                <c:pt idx="12250">
                  <c:v>12251</c:v>
                </c:pt>
                <c:pt idx="12251">
                  <c:v>12252</c:v>
                </c:pt>
                <c:pt idx="12252">
                  <c:v>12253</c:v>
                </c:pt>
                <c:pt idx="12253">
                  <c:v>12254</c:v>
                </c:pt>
                <c:pt idx="12254">
                  <c:v>12255</c:v>
                </c:pt>
                <c:pt idx="12255">
                  <c:v>12256</c:v>
                </c:pt>
                <c:pt idx="12256">
                  <c:v>12257</c:v>
                </c:pt>
                <c:pt idx="12257">
                  <c:v>12258</c:v>
                </c:pt>
                <c:pt idx="12258">
                  <c:v>12259</c:v>
                </c:pt>
                <c:pt idx="12259">
                  <c:v>12260</c:v>
                </c:pt>
                <c:pt idx="12260">
                  <c:v>12261</c:v>
                </c:pt>
                <c:pt idx="12261">
                  <c:v>12262</c:v>
                </c:pt>
                <c:pt idx="12262">
                  <c:v>12263</c:v>
                </c:pt>
                <c:pt idx="12263">
                  <c:v>12264</c:v>
                </c:pt>
                <c:pt idx="12264">
                  <c:v>12265</c:v>
                </c:pt>
                <c:pt idx="12265">
                  <c:v>12266</c:v>
                </c:pt>
                <c:pt idx="12266">
                  <c:v>12267</c:v>
                </c:pt>
                <c:pt idx="12267">
                  <c:v>12268</c:v>
                </c:pt>
                <c:pt idx="12268">
                  <c:v>12269</c:v>
                </c:pt>
                <c:pt idx="12269">
                  <c:v>12270</c:v>
                </c:pt>
                <c:pt idx="12270">
                  <c:v>12271</c:v>
                </c:pt>
                <c:pt idx="12271">
                  <c:v>12272</c:v>
                </c:pt>
                <c:pt idx="12272">
                  <c:v>12273</c:v>
                </c:pt>
                <c:pt idx="12273">
                  <c:v>12274</c:v>
                </c:pt>
                <c:pt idx="12274">
                  <c:v>12275</c:v>
                </c:pt>
                <c:pt idx="12275">
                  <c:v>12276</c:v>
                </c:pt>
                <c:pt idx="12276">
                  <c:v>12277</c:v>
                </c:pt>
                <c:pt idx="12277">
                  <c:v>12278</c:v>
                </c:pt>
                <c:pt idx="12278">
                  <c:v>12279</c:v>
                </c:pt>
                <c:pt idx="12279">
                  <c:v>12280</c:v>
                </c:pt>
                <c:pt idx="12280">
                  <c:v>12281</c:v>
                </c:pt>
                <c:pt idx="12281">
                  <c:v>12282</c:v>
                </c:pt>
                <c:pt idx="12282">
                  <c:v>12283</c:v>
                </c:pt>
                <c:pt idx="12283">
                  <c:v>12284</c:v>
                </c:pt>
                <c:pt idx="12284">
                  <c:v>12285</c:v>
                </c:pt>
                <c:pt idx="12285">
                  <c:v>12286</c:v>
                </c:pt>
                <c:pt idx="12286">
                  <c:v>12287</c:v>
                </c:pt>
                <c:pt idx="12287">
                  <c:v>12288</c:v>
                </c:pt>
                <c:pt idx="12288">
                  <c:v>12289</c:v>
                </c:pt>
                <c:pt idx="12289">
                  <c:v>12290</c:v>
                </c:pt>
                <c:pt idx="12290">
                  <c:v>12291</c:v>
                </c:pt>
                <c:pt idx="12291">
                  <c:v>12292</c:v>
                </c:pt>
                <c:pt idx="12292">
                  <c:v>12293</c:v>
                </c:pt>
                <c:pt idx="12293">
                  <c:v>12294</c:v>
                </c:pt>
                <c:pt idx="12294">
                  <c:v>12295</c:v>
                </c:pt>
                <c:pt idx="12295">
                  <c:v>12296</c:v>
                </c:pt>
                <c:pt idx="12296">
                  <c:v>12297</c:v>
                </c:pt>
                <c:pt idx="12297">
                  <c:v>12298</c:v>
                </c:pt>
                <c:pt idx="12298">
                  <c:v>12299</c:v>
                </c:pt>
                <c:pt idx="12299">
                  <c:v>12300</c:v>
                </c:pt>
                <c:pt idx="12300">
                  <c:v>12301</c:v>
                </c:pt>
                <c:pt idx="12301">
                  <c:v>12302</c:v>
                </c:pt>
                <c:pt idx="12302">
                  <c:v>12303</c:v>
                </c:pt>
                <c:pt idx="12303">
                  <c:v>12304</c:v>
                </c:pt>
                <c:pt idx="12304">
                  <c:v>12305</c:v>
                </c:pt>
                <c:pt idx="12305">
                  <c:v>12306</c:v>
                </c:pt>
                <c:pt idx="12306">
                  <c:v>12307</c:v>
                </c:pt>
                <c:pt idx="12307">
                  <c:v>12308</c:v>
                </c:pt>
                <c:pt idx="12308">
                  <c:v>12309</c:v>
                </c:pt>
                <c:pt idx="12309">
                  <c:v>12310</c:v>
                </c:pt>
                <c:pt idx="12310">
                  <c:v>12311</c:v>
                </c:pt>
                <c:pt idx="12311">
                  <c:v>12312</c:v>
                </c:pt>
                <c:pt idx="12312">
                  <c:v>12313</c:v>
                </c:pt>
                <c:pt idx="12313">
                  <c:v>12314</c:v>
                </c:pt>
                <c:pt idx="12314">
                  <c:v>12315</c:v>
                </c:pt>
                <c:pt idx="12315">
                  <c:v>12316</c:v>
                </c:pt>
                <c:pt idx="12316">
                  <c:v>12317</c:v>
                </c:pt>
                <c:pt idx="12317">
                  <c:v>12318</c:v>
                </c:pt>
                <c:pt idx="12318">
                  <c:v>12319</c:v>
                </c:pt>
                <c:pt idx="12319">
                  <c:v>12320</c:v>
                </c:pt>
                <c:pt idx="12320">
                  <c:v>12321</c:v>
                </c:pt>
                <c:pt idx="12321">
                  <c:v>12322</c:v>
                </c:pt>
                <c:pt idx="12322">
                  <c:v>12323</c:v>
                </c:pt>
                <c:pt idx="12323">
                  <c:v>12324</c:v>
                </c:pt>
                <c:pt idx="12324">
                  <c:v>12325</c:v>
                </c:pt>
                <c:pt idx="12325">
                  <c:v>12326</c:v>
                </c:pt>
                <c:pt idx="12326">
                  <c:v>12327</c:v>
                </c:pt>
                <c:pt idx="12327">
                  <c:v>12328</c:v>
                </c:pt>
                <c:pt idx="12328">
                  <c:v>12329</c:v>
                </c:pt>
                <c:pt idx="12329">
                  <c:v>12330</c:v>
                </c:pt>
                <c:pt idx="12330">
                  <c:v>12331</c:v>
                </c:pt>
                <c:pt idx="12331">
                  <c:v>12332</c:v>
                </c:pt>
                <c:pt idx="12332">
                  <c:v>12333</c:v>
                </c:pt>
                <c:pt idx="12333">
                  <c:v>12334</c:v>
                </c:pt>
                <c:pt idx="12334">
                  <c:v>12335</c:v>
                </c:pt>
                <c:pt idx="12335">
                  <c:v>12336</c:v>
                </c:pt>
                <c:pt idx="12336">
                  <c:v>12337</c:v>
                </c:pt>
                <c:pt idx="12337">
                  <c:v>12338</c:v>
                </c:pt>
                <c:pt idx="12338">
                  <c:v>12339</c:v>
                </c:pt>
                <c:pt idx="12339">
                  <c:v>12340</c:v>
                </c:pt>
                <c:pt idx="12340">
                  <c:v>12341</c:v>
                </c:pt>
                <c:pt idx="12341">
                  <c:v>12342</c:v>
                </c:pt>
                <c:pt idx="12342">
                  <c:v>12343</c:v>
                </c:pt>
                <c:pt idx="12343">
                  <c:v>12344</c:v>
                </c:pt>
                <c:pt idx="12344">
                  <c:v>12345</c:v>
                </c:pt>
                <c:pt idx="12345">
                  <c:v>12346</c:v>
                </c:pt>
                <c:pt idx="12346">
                  <c:v>12347</c:v>
                </c:pt>
                <c:pt idx="12347">
                  <c:v>12348</c:v>
                </c:pt>
                <c:pt idx="12348">
                  <c:v>12349</c:v>
                </c:pt>
                <c:pt idx="12349">
                  <c:v>12350</c:v>
                </c:pt>
                <c:pt idx="12350">
                  <c:v>12351</c:v>
                </c:pt>
                <c:pt idx="12351">
                  <c:v>12352</c:v>
                </c:pt>
                <c:pt idx="12352">
                  <c:v>12353</c:v>
                </c:pt>
                <c:pt idx="12353">
                  <c:v>12354</c:v>
                </c:pt>
                <c:pt idx="12354">
                  <c:v>12355</c:v>
                </c:pt>
                <c:pt idx="12355">
                  <c:v>12356</c:v>
                </c:pt>
                <c:pt idx="12356">
                  <c:v>12357</c:v>
                </c:pt>
                <c:pt idx="12357">
                  <c:v>12358</c:v>
                </c:pt>
                <c:pt idx="12358">
                  <c:v>12359</c:v>
                </c:pt>
                <c:pt idx="12359">
                  <c:v>12360</c:v>
                </c:pt>
                <c:pt idx="12360">
                  <c:v>12361</c:v>
                </c:pt>
                <c:pt idx="12361">
                  <c:v>12362</c:v>
                </c:pt>
                <c:pt idx="12362">
                  <c:v>12363</c:v>
                </c:pt>
                <c:pt idx="12363">
                  <c:v>12364</c:v>
                </c:pt>
                <c:pt idx="12364">
                  <c:v>12365</c:v>
                </c:pt>
                <c:pt idx="12365">
                  <c:v>12366</c:v>
                </c:pt>
                <c:pt idx="12366">
                  <c:v>12367</c:v>
                </c:pt>
                <c:pt idx="12367">
                  <c:v>12368</c:v>
                </c:pt>
                <c:pt idx="12368">
                  <c:v>12369</c:v>
                </c:pt>
                <c:pt idx="12369">
                  <c:v>12370</c:v>
                </c:pt>
                <c:pt idx="12370">
                  <c:v>12371</c:v>
                </c:pt>
                <c:pt idx="12371">
                  <c:v>12372</c:v>
                </c:pt>
                <c:pt idx="12372">
                  <c:v>12373</c:v>
                </c:pt>
                <c:pt idx="12373">
                  <c:v>12374</c:v>
                </c:pt>
                <c:pt idx="12374">
                  <c:v>12375</c:v>
                </c:pt>
                <c:pt idx="12375">
                  <c:v>12376</c:v>
                </c:pt>
                <c:pt idx="12376">
                  <c:v>12377</c:v>
                </c:pt>
                <c:pt idx="12377">
                  <c:v>12378</c:v>
                </c:pt>
                <c:pt idx="12378">
                  <c:v>12379</c:v>
                </c:pt>
                <c:pt idx="12379">
                  <c:v>12380</c:v>
                </c:pt>
                <c:pt idx="12380">
                  <c:v>12381</c:v>
                </c:pt>
                <c:pt idx="12381">
                  <c:v>12382</c:v>
                </c:pt>
                <c:pt idx="12382">
                  <c:v>12383</c:v>
                </c:pt>
                <c:pt idx="12383">
                  <c:v>12384</c:v>
                </c:pt>
                <c:pt idx="12384">
                  <c:v>12385</c:v>
                </c:pt>
                <c:pt idx="12385">
                  <c:v>12386</c:v>
                </c:pt>
                <c:pt idx="12386">
                  <c:v>12387</c:v>
                </c:pt>
                <c:pt idx="12387">
                  <c:v>12388</c:v>
                </c:pt>
                <c:pt idx="12388">
                  <c:v>12389</c:v>
                </c:pt>
                <c:pt idx="12389">
                  <c:v>12390</c:v>
                </c:pt>
                <c:pt idx="12390">
                  <c:v>12391</c:v>
                </c:pt>
                <c:pt idx="12391">
                  <c:v>12392</c:v>
                </c:pt>
                <c:pt idx="12392">
                  <c:v>12393</c:v>
                </c:pt>
                <c:pt idx="12393">
                  <c:v>12394</c:v>
                </c:pt>
                <c:pt idx="12394">
                  <c:v>12395</c:v>
                </c:pt>
                <c:pt idx="12395">
                  <c:v>12396</c:v>
                </c:pt>
                <c:pt idx="12396">
                  <c:v>12397</c:v>
                </c:pt>
                <c:pt idx="12397">
                  <c:v>12398</c:v>
                </c:pt>
                <c:pt idx="12398">
                  <c:v>12399</c:v>
                </c:pt>
                <c:pt idx="12399">
                  <c:v>12400</c:v>
                </c:pt>
                <c:pt idx="12400">
                  <c:v>12401</c:v>
                </c:pt>
                <c:pt idx="12401">
                  <c:v>12402</c:v>
                </c:pt>
                <c:pt idx="12402">
                  <c:v>12403</c:v>
                </c:pt>
                <c:pt idx="12403">
                  <c:v>12404</c:v>
                </c:pt>
                <c:pt idx="12404">
                  <c:v>12405</c:v>
                </c:pt>
                <c:pt idx="12405">
                  <c:v>12406</c:v>
                </c:pt>
                <c:pt idx="12406">
                  <c:v>12407</c:v>
                </c:pt>
                <c:pt idx="12407">
                  <c:v>12408</c:v>
                </c:pt>
                <c:pt idx="12408">
                  <c:v>12409</c:v>
                </c:pt>
                <c:pt idx="12409">
                  <c:v>12410</c:v>
                </c:pt>
                <c:pt idx="12410">
                  <c:v>12411</c:v>
                </c:pt>
                <c:pt idx="12411">
                  <c:v>12412</c:v>
                </c:pt>
                <c:pt idx="12412">
                  <c:v>12413</c:v>
                </c:pt>
                <c:pt idx="12413">
                  <c:v>12414</c:v>
                </c:pt>
                <c:pt idx="12414">
                  <c:v>12415</c:v>
                </c:pt>
                <c:pt idx="12415">
                  <c:v>12416</c:v>
                </c:pt>
                <c:pt idx="12416">
                  <c:v>12417</c:v>
                </c:pt>
                <c:pt idx="12417">
                  <c:v>12418</c:v>
                </c:pt>
                <c:pt idx="12418">
                  <c:v>12419</c:v>
                </c:pt>
                <c:pt idx="12419">
                  <c:v>12420</c:v>
                </c:pt>
                <c:pt idx="12420">
                  <c:v>12421</c:v>
                </c:pt>
                <c:pt idx="12421">
                  <c:v>12422</c:v>
                </c:pt>
                <c:pt idx="12422">
                  <c:v>12423</c:v>
                </c:pt>
                <c:pt idx="12423">
                  <c:v>12424</c:v>
                </c:pt>
                <c:pt idx="12424">
                  <c:v>12425</c:v>
                </c:pt>
                <c:pt idx="12425">
                  <c:v>12426</c:v>
                </c:pt>
                <c:pt idx="12426">
                  <c:v>12427</c:v>
                </c:pt>
                <c:pt idx="12427">
                  <c:v>12428</c:v>
                </c:pt>
                <c:pt idx="12428">
                  <c:v>12429</c:v>
                </c:pt>
                <c:pt idx="12429">
                  <c:v>12430</c:v>
                </c:pt>
                <c:pt idx="12430">
                  <c:v>12431</c:v>
                </c:pt>
                <c:pt idx="12431">
                  <c:v>12432</c:v>
                </c:pt>
                <c:pt idx="12432">
                  <c:v>12433</c:v>
                </c:pt>
                <c:pt idx="12433">
                  <c:v>12434</c:v>
                </c:pt>
                <c:pt idx="12434">
                  <c:v>12435</c:v>
                </c:pt>
                <c:pt idx="12435">
                  <c:v>12436</c:v>
                </c:pt>
                <c:pt idx="12436">
                  <c:v>12437</c:v>
                </c:pt>
                <c:pt idx="12437">
                  <c:v>12438</c:v>
                </c:pt>
                <c:pt idx="12438">
                  <c:v>12439</c:v>
                </c:pt>
                <c:pt idx="12439">
                  <c:v>12440</c:v>
                </c:pt>
                <c:pt idx="12440">
                  <c:v>12441</c:v>
                </c:pt>
                <c:pt idx="12441">
                  <c:v>12442</c:v>
                </c:pt>
                <c:pt idx="12442">
                  <c:v>12443</c:v>
                </c:pt>
                <c:pt idx="12443">
                  <c:v>12444</c:v>
                </c:pt>
                <c:pt idx="12444">
                  <c:v>12445</c:v>
                </c:pt>
                <c:pt idx="12445">
                  <c:v>12446</c:v>
                </c:pt>
                <c:pt idx="12446">
                  <c:v>12447</c:v>
                </c:pt>
                <c:pt idx="12447">
                  <c:v>12448</c:v>
                </c:pt>
                <c:pt idx="12448">
                  <c:v>12449</c:v>
                </c:pt>
                <c:pt idx="12449">
                  <c:v>12450</c:v>
                </c:pt>
                <c:pt idx="12450">
                  <c:v>12451</c:v>
                </c:pt>
                <c:pt idx="12451">
                  <c:v>12452</c:v>
                </c:pt>
                <c:pt idx="12452">
                  <c:v>12453</c:v>
                </c:pt>
                <c:pt idx="12453">
                  <c:v>12454</c:v>
                </c:pt>
                <c:pt idx="12454">
                  <c:v>12455</c:v>
                </c:pt>
                <c:pt idx="12455">
                  <c:v>12456</c:v>
                </c:pt>
                <c:pt idx="12456">
                  <c:v>12457</c:v>
                </c:pt>
                <c:pt idx="12457">
                  <c:v>12458</c:v>
                </c:pt>
                <c:pt idx="12458">
                  <c:v>12459</c:v>
                </c:pt>
                <c:pt idx="12459">
                  <c:v>12460</c:v>
                </c:pt>
                <c:pt idx="12460">
                  <c:v>12461</c:v>
                </c:pt>
                <c:pt idx="12461">
                  <c:v>12462</c:v>
                </c:pt>
                <c:pt idx="12462">
                  <c:v>12463</c:v>
                </c:pt>
                <c:pt idx="12463">
                  <c:v>12464</c:v>
                </c:pt>
                <c:pt idx="12464">
                  <c:v>12465</c:v>
                </c:pt>
                <c:pt idx="12465">
                  <c:v>12466</c:v>
                </c:pt>
                <c:pt idx="12466">
                  <c:v>12467</c:v>
                </c:pt>
                <c:pt idx="12467">
                  <c:v>12468</c:v>
                </c:pt>
                <c:pt idx="12468">
                  <c:v>12469</c:v>
                </c:pt>
                <c:pt idx="12469">
                  <c:v>12470</c:v>
                </c:pt>
                <c:pt idx="12470">
                  <c:v>12471</c:v>
                </c:pt>
                <c:pt idx="12471">
                  <c:v>12472</c:v>
                </c:pt>
                <c:pt idx="12472">
                  <c:v>12473</c:v>
                </c:pt>
                <c:pt idx="12473">
                  <c:v>12474</c:v>
                </c:pt>
                <c:pt idx="12474">
                  <c:v>12475</c:v>
                </c:pt>
                <c:pt idx="12475">
                  <c:v>12476</c:v>
                </c:pt>
                <c:pt idx="12476">
                  <c:v>12477</c:v>
                </c:pt>
                <c:pt idx="12477">
                  <c:v>12478</c:v>
                </c:pt>
                <c:pt idx="12478">
                  <c:v>12479</c:v>
                </c:pt>
                <c:pt idx="12479">
                  <c:v>12480</c:v>
                </c:pt>
                <c:pt idx="12480">
                  <c:v>12481</c:v>
                </c:pt>
                <c:pt idx="12481">
                  <c:v>12482</c:v>
                </c:pt>
                <c:pt idx="12482">
                  <c:v>12483</c:v>
                </c:pt>
                <c:pt idx="12483">
                  <c:v>12484</c:v>
                </c:pt>
                <c:pt idx="12484">
                  <c:v>12485</c:v>
                </c:pt>
                <c:pt idx="12485">
                  <c:v>12486</c:v>
                </c:pt>
                <c:pt idx="12486">
                  <c:v>12487</c:v>
                </c:pt>
                <c:pt idx="12487">
                  <c:v>12488</c:v>
                </c:pt>
                <c:pt idx="12488">
                  <c:v>12489</c:v>
                </c:pt>
                <c:pt idx="12489">
                  <c:v>12490</c:v>
                </c:pt>
                <c:pt idx="12490">
                  <c:v>12491</c:v>
                </c:pt>
                <c:pt idx="12491">
                  <c:v>12492</c:v>
                </c:pt>
                <c:pt idx="12492">
                  <c:v>12493</c:v>
                </c:pt>
                <c:pt idx="12493">
                  <c:v>12494</c:v>
                </c:pt>
                <c:pt idx="12494">
                  <c:v>12495</c:v>
                </c:pt>
                <c:pt idx="12495">
                  <c:v>12496</c:v>
                </c:pt>
                <c:pt idx="12496">
                  <c:v>12497</c:v>
                </c:pt>
                <c:pt idx="12497">
                  <c:v>12498</c:v>
                </c:pt>
                <c:pt idx="12498">
                  <c:v>12499</c:v>
                </c:pt>
                <c:pt idx="12499">
                  <c:v>12500</c:v>
                </c:pt>
                <c:pt idx="12500">
                  <c:v>12501</c:v>
                </c:pt>
                <c:pt idx="12501">
                  <c:v>12502</c:v>
                </c:pt>
                <c:pt idx="12502">
                  <c:v>12503</c:v>
                </c:pt>
                <c:pt idx="12503">
                  <c:v>12504</c:v>
                </c:pt>
                <c:pt idx="12504">
                  <c:v>12505</c:v>
                </c:pt>
                <c:pt idx="12505">
                  <c:v>12506</c:v>
                </c:pt>
                <c:pt idx="12506">
                  <c:v>12507</c:v>
                </c:pt>
                <c:pt idx="12507">
                  <c:v>12508</c:v>
                </c:pt>
                <c:pt idx="12508">
                  <c:v>12509</c:v>
                </c:pt>
                <c:pt idx="12509">
                  <c:v>12510</c:v>
                </c:pt>
                <c:pt idx="12510">
                  <c:v>12511</c:v>
                </c:pt>
                <c:pt idx="12511">
                  <c:v>12512</c:v>
                </c:pt>
                <c:pt idx="12512">
                  <c:v>12513</c:v>
                </c:pt>
                <c:pt idx="12513">
                  <c:v>12514</c:v>
                </c:pt>
                <c:pt idx="12514">
                  <c:v>12515</c:v>
                </c:pt>
                <c:pt idx="12515">
                  <c:v>12516</c:v>
                </c:pt>
                <c:pt idx="12516">
                  <c:v>12517</c:v>
                </c:pt>
                <c:pt idx="12517">
                  <c:v>12518</c:v>
                </c:pt>
                <c:pt idx="12518">
                  <c:v>12519</c:v>
                </c:pt>
                <c:pt idx="12519">
                  <c:v>12520</c:v>
                </c:pt>
                <c:pt idx="12520">
                  <c:v>12521</c:v>
                </c:pt>
                <c:pt idx="12521">
                  <c:v>12522</c:v>
                </c:pt>
                <c:pt idx="12522">
                  <c:v>12523</c:v>
                </c:pt>
                <c:pt idx="12523">
                  <c:v>12524</c:v>
                </c:pt>
                <c:pt idx="12524">
                  <c:v>12525</c:v>
                </c:pt>
                <c:pt idx="12525">
                  <c:v>12526</c:v>
                </c:pt>
                <c:pt idx="12526">
                  <c:v>12527</c:v>
                </c:pt>
                <c:pt idx="12527">
                  <c:v>12528</c:v>
                </c:pt>
                <c:pt idx="12528">
                  <c:v>12529</c:v>
                </c:pt>
                <c:pt idx="12529">
                  <c:v>12530</c:v>
                </c:pt>
                <c:pt idx="12530">
                  <c:v>12531</c:v>
                </c:pt>
                <c:pt idx="12531">
                  <c:v>12532</c:v>
                </c:pt>
                <c:pt idx="12532">
                  <c:v>12533</c:v>
                </c:pt>
                <c:pt idx="12533">
                  <c:v>12534</c:v>
                </c:pt>
                <c:pt idx="12534">
                  <c:v>12535</c:v>
                </c:pt>
                <c:pt idx="12535">
                  <c:v>12536</c:v>
                </c:pt>
                <c:pt idx="12536">
                  <c:v>12537</c:v>
                </c:pt>
                <c:pt idx="12537">
                  <c:v>12538</c:v>
                </c:pt>
                <c:pt idx="12538">
                  <c:v>12539</c:v>
                </c:pt>
                <c:pt idx="12539">
                  <c:v>12540</c:v>
                </c:pt>
                <c:pt idx="12540">
                  <c:v>12541</c:v>
                </c:pt>
                <c:pt idx="12541">
                  <c:v>12542</c:v>
                </c:pt>
                <c:pt idx="12542">
                  <c:v>12543</c:v>
                </c:pt>
                <c:pt idx="12543">
                  <c:v>12544</c:v>
                </c:pt>
                <c:pt idx="12544">
                  <c:v>12545</c:v>
                </c:pt>
                <c:pt idx="12545">
                  <c:v>12546</c:v>
                </c:pt>
                <c:pt idx="12546">
                  <c:v>12547</c:v>
                </c:pt>
                <c:pt idx="12547">
                  <c:v>12548</c:v>
                </c:pt>
                <c:pt idx="12548">
                  <c:v>12549</c:v>
                </c:pt>
                <c:pt idx="12549">
                  <c:v>12550</c:v>
                </c:pt>
                <c:pt idx="12550">
                  <c:v>12551</c:v>
                </c:pt>
                <c:pt idx="12551">
                  <c:v>12552</c:v>
                </c:pt>
                <c:pt idx="12552">
                  <c:v>12553</c:v>
                </c:pt>
                <c:pt idx="12553">
                  <c:v>12554</c:v>
                </c:pt>
                <c:pt idx="12554">
                  <c:v>12555</c:v>
                </c:pt>
                <c:pt idx="12555">
                  <c:v>12556</c:v>
                </c:pt>
                <c:pt idx="12556">
                  <c:v>12557</c:v>
                </c:pt>
                <c:pt idx="12557">
                  <c:v>12558</c:v>
                </c:pt>
                <c:pt idx="12558">
                  <c:v>12559</c:v>
                </c:pt>
                <c:pt idx="12559">
                  <c:v>12560</c:v>
                </c:pt>
                <c:pt idx="12560">
                  <c:v>12561</c:v>
                </c:pt>
                <c:pt idx="12561">
                  <c:v>12562</c:v>
                </c:pt>
                <c:pt idx="12562">
                  <c:v>12563</c:v>
                </c:pt>
                <c:pt idx="12563">
                  <c:v>12564</c:v>
                </c:pt>
                <c:pt idx="12564">
                  <c:v>12565</c:v>
                </c:pt>
                <c:pt idx="12565">
                  <c:v>12566</c:v>
                </c:pt>
                <c:pt idx="12566">
                  <c:v>12567</c:v>
                </c:pt>
                <c:pt idx="12567">
                  <c:v>12568</c:v>
                </c:pt>
                <c:pt idx="12568">
                  <c:v>12569</c:v>
                </c:pt>
                <c:pt idx="12569">
                  <c:v>12570</c:v>
                </c:pt>
                <c:pt idx="12570">
                  <c:v>12571</c:v>
                </c:pt>
                <c:pt idx="12571">
                  <c:v>12572</c:v>
                </c:pt>
                <c:pt idx="12572">
                  <c:v>12573</c:v>
                </c:pt>
                <c:pt idx="12573">
                  <c:v>12574</c:v>
                </c:pt>
                <c:pt idx="12574">
                  <c:v>12575</c:v>
                </c:pt>
                <c:pt idx="12575">
                  <c:v>12576</c:v>
                </c:pt>
                <c:pt idx="12576">
                  <c:v>12577</c:v>
                </c:pt>
                <c:pt idx="12577">
                  <c:v>12578</c:v>
                </c:pt>
                <c:pt idx="12578">
                  <c:v>12579</c:v>
                </c:pt>
                <c:pt idx="12579">
                  <c:v>12580</c:v>
                </c:pt>
                <c:pt idx="12580">
                  <c:v>12581</c:v>
                </c:pt>
                <c:pt idx="12581">
                  <c:v>12582</c:v>
                </c:pt>
                <c:pt idx="12582">
                  <c:v>12583</c:v>
                </c:pt>
                <c:pt idx="12583">
                  <c:v>12584</c:v>
                </c:pt>
                <c:pt idx="12584">
                  <c:v>12585</c:v>
                </c:pt>
                <c:pt idx="12585">
                  <c:v>12586</c:v>
                </c:pt>
                <c:pt idx="12586">
                  <c:v>12587</c:v>
                </c:pt>
                <c:pt idx="12587">
                  <c:v>12588</c:v>
                </c:pt>
                <c:pt idx="12588">
                  <c:v>12589</c:v>
                </c:pt>
                <c:pt idx="12589">
                  <c:v>12590</c:v>
                </c:pt>
                <c:pt idx="12590">
                  <c:v>12591</c:v>
                </c:pt>
                <c:pt idx="12591">
                  <c:v>12592</c:v>
                </c:pt>
                <c:pt idx="12592">
                  <c:v>12593</c:v>
                </c:pt>
                <c:pt idx="12593">
                  <c:v>12594</c:v>
                </c:pt>
                <c:pt idx="12594">
                  <c:v>12595</c:v>
                </c:pt>
                <c:pt idx="12595">
                  <c:v>12596</c:v>
                </c:pt>
                <c:pt idx="12596">
                  <c:v>12597</c:v>
                </c:pt>
                <c:pt idx="12597">
                  <c:v>12598</c:v>
                </c:pt>
                <c:pt idx="12598">
                  <c:v>12599</c:v>
                </c:pt>
                <c:pt idx="12599">
                  <c:v>12600</c:v>
                </c:pt>
                <c:pt idx="12600">
                  <c:v>12601</c:v>
                </c:pt>
                <c:pt idx="12601">
                  <c:v>12602</c:v>
                </c:pt>
                <c:pt idx="12602">
                  <c:v>12603</c:v>
                </c:pt>
                <c:pt idx="12603">
                  <c:v>12604</c:v>
                </c:pt>
                <c:pt idx="12604">
                  <c:v>12605</c:v>
                </c:pt>
                <c:pt idx="12605">
                  <c:v>12606</c:v>
                </c:pt>
                <c:pt idx="12606">
                  <c:v>12607</c:v>
                </c:pt>
                <c:pt idx="12607">
                  <c:v>12608</c:v>
                </c:pt>
                <c:pt idx="12608">
                  <c:v>12609</c:v>
                </c:pt>
                <c:pt idx="12609">
                  <c:v>12610</c:v>
                </c:pt>
                <c:pt idx="12610">
                  <c:v>12611</c:v>
                </c:pt>
                <c:pt idx="12611">
                  <c:v>12612</c:v>
                </c:pt>
                <c:pt idx="12612">
                  <c:v>12613</c:v>
                </c:pt>
                <c:pt idx="12613">
                  <c:v>12614</c:v>
                </c:pt>
                <c:pt idx="12614">
                  <c:v>12615</c:v>
                </c:pt>
                <c:pt idx="12615">
                  <c:v>12616</c:v>
                </c:pt>
                <c:pt idx="12616">
                  <c:v>12617</c:v>
                </c:pt>
                <c:pt idx="12617">
                  <c:v>12618</c:v>
                </c:pt>
                <c:pt idx="12618">
                  <c:v>12619</c:v>
                </c:pt>
                <c:pt idx="12619">
                  <c:v>12620</c:v>
                </c:pt>
                <c:pt idx="12620">
                  <c:v>12621</c:v>
                </c:pt>
                <c:pt idx="12621">
                  <c:v>12622</c:v>
                </c:pt>
                <c:pt idx="12622">
                  <c:v>12623</c:v>
                </c:pt>
                <c:pt idx="12623">
                  <c:v>12624</c:v>
                </c:pt>
                <c:pt idx="12624">
                  <c:v>12625</c:v>
                </c:pt>
                <c:pt idx="12625">
                  <c:v>12626</c:v>
                </c:pt>
                <c:pt idx="12626">
                  <c:v>12627</c:v>
                </c:pt>
                <c:pt idx="12627">
                  <c:v>12628</c:v>
                </c:pt>
                <c:pt idx="12628">
                  <c:v>12629</c:v>
                </c:pt>
                <c:pt idx="12629">
                  <c:v>12630</c:v>
                </c:pt>
                <c:pt idx="12630">
                  <c:v>12631</c:v>
                </c:pt>
                <c:pt idx="12631">
                  <c:v>12632</c:v>
                </c:pt>
                <c:pt idx="12632">
                  <c:v>12633</c:v>
                </c:pt>
                <c:pt idx="12633">
                  <c:v>12634</c:v>
                </c:pt>
                <c:pt idx="12634">
                  <c:v>12635</c:v>
                </c:pt>
                <c:pt idx="12635">
                  <c:v>12636</c:v>
                </c:pt>
                <c:pt idx="12636">
                  <c:v>12637</c:v>
                </c:pt>
                <c:pt idx="12637">
                  <c:v>12638</c:v>
                </c:pt>
                <c:pt idx="12638">
                  <c:v>12639</c:v>
                </c:pt>
                <c:pt idx="12639">
                  <c:v>12640</c:v>
                </c:pt>
                <c:pt idx="12640">
                  <c:v>12641</c:v>
                </c:pt>
                <c:pt idx="12641">
                  <c:v>12642</c:v>
                </c:pt>
                <c:pt idx="12642">
                  <c:v>12643</c:v>
                </c:pt>
                <c:pt idx="12643">
                  <c:v>12644</c:v>
                </c:pt>
                <c:pt idx="12644">
                  <c:v>12645</c:v>
                </c:pt>
                <c:pt idx="12645">
                  <c:v>12646</c:v>
                </c:pt>
                <c:pt idx="12646">
                  <c:v>12647</c:v>
                </c:pt>
                <c:pt idx="12647">
                  <c:v>12648</c:v>
                </c:pt>
                <c:pt idx="12648">
                  <c:v>12649</c:v>
                </c:pt>
                <c:pt idx="12649">
                  <c:v>12650</c:v>
                </c:pt>
                <c:pt idx="12650">
                  <c:v>12651</c:v>
                </c:pt>
                <c:pt idx="12651">
                  <c:v>12652</c:v>
                </c:pt>
                <c:pt idx="12652">
                  <c:v>12653</c:v>
                </c:pt>
                <c:pt idx="12653">
                  <c:v>12654</c:v>
                </c:pt>
                <c:pt idx="12654">
                  <c:v>12655</c:v>
                </c:pt>
                <c:pt idx="12655">
                  <c:v>12656</c:v>
                </c:pt>
                <c:pt idx="12656">
                  <c:v>12657</c:v>
                </c:pt>
                <c:pt idx="12657">
                  <c:v>12658</c:v>
                </c:pt>
                <c:pt idx="12658">
                  <c:v>12659</c:v>
                </c:pt>
                <c:pt idx="12659">
                  <c:v>12660</c:v>
                </c:pt>
                <c:pt idx="12660">
                  <c:v>12661</c:v>
                </c:pt>
                <c:pt idx="12661">
                  <c:v>12662</c:v>
                </c:pt>
                <c:pt idx="12662">
                  <c:v>12663</c:v>
                </c:pt>
                <c:pt idx="12663">
                  <c:v>12664</c:v>
                </c:pt>
                <c:pt idx="12664">
                  <c:v>12665</c:v>
                </c:pt>
                <c:pt idx="12665">
                  <c:v>12666</c:v>
                </c:pt>
                <c:pt idx="12666">
                  <c:v>12667</c:v>
                </c:pt>
                <c:pt idx="12667">
                  <c:v>12668</c:v>
                </c:pt>
                <c:pt idx="12668">
                  <c:v>12669</c:v>
                </c:pt>
                <c:pt idx="12669">
                  <c:v>12670</c:v>
                </c:pt>
                <c:pt idx="12670">
                  <c:v>12671</c:v>
                </c:pt>
                <c:pt idx="12671">
                  <c:v>12672</c:v>
                </c:pt>
                <c:pt idx="12672">
                  <c:v>12673</c:v>
                </c:pt>
                <c:pt idx="12673">
                  <c:v>12674</c:v>
                </c:pt>
                <c:pt idx="12674">
                  <c:v>12675</c:v>
                </c:pt>
                <c:pt idx="12675">
                  <c:v>12676</c:v>
                </c:pt>
                <c:pt idx="12676">
                  <c:v>12677</c:v>
                </c:pt>
                <c:pt idx="12677">
                  <c:v>12678</c:v>
                </c:pt>
                <c:pt idx="12678">
                  <c:v>12679</c:v>
                </c:pt>
                <c:pt idx="12679">
                  <c:v>12680</c:v>
                </c:pt>
                <c:pt idx="12680">
                  <c:v>12681</c:v>
                </c:pt>
                <c:pt idx="12681">
                  <c:v>12682</c:v>
                </c:pt>
                <c:pt idx="12682">
                  <c:v>12683</c:v>
                </c:pt>
                <c:pt idx="12683">
                  <c:v>12684</c:v>
                </c:pt>
                <c:pt idx="12684">
                  <c:v>12685</c:v>
                </c:pt>
                <c:pt idx="12685">
                  <c:v>12686</c:v>
                </c:pt>
                <c:pt idx="12686">
                  <c:v>12687</c:v>
                </c:pt>
                <c:pt idx="12687">
                  <c:v>12688</c:v>
                </c:pt>
                <c:pt idx="12688">
                  <c:v>12689</c:v>
                </c:pt>
                <c:pt idx="12689">
                  <c:v>12690</c:v>
                </c:pt>
                <c:pt idx="12690">
                  <c:v>12691</c:v>
                </c:pt>
                <c:pt idx="12691">
                  <c:v>12692</c:v>
                </c:pt>
                <c:pt idx="12692">
                  <c:v>12693</c:v>
                </c:pt>
                <c:pt idx="12693">
                  <c:v>12694</c:v>
                </c:pt>
                <c:pt idx="12694">
                  <c:v>12695</c:v>
                </c:pt>
                <c:pt idx="12695">
                  <c:v>12696</c:v>
                </c:pt>
                <c:pt idx="12696">
                  <c:v>12697</c:v>
                </c:pt>
                <c:pt idx="12697">
                  <c:v>12698</c:v>
                </c:pt>
                <c:pt idx="12698">
                  <c:v>12699</c:v>
                </c:pt>
                <c:pt idx="12699">
                  <c:v>12700</c:v>
                </c:pt>
                <c:pt idx="12700">
                  <c:v>12701</c:v>
                </c:pt>
                <c:pt idx="12701">
                  <c:v>12702</c:v>
                </c:pt>
                <c:pt idx="12702">
                  <c:v>12703</c:v>
                </c:pt>
                <c:pt idx="12703">
                  <c:v>12704</c:v>
                </c:pt>
                <c:pt idx="12704">
                  <c:v>12705</c:v>
                </c:pt>
                <c:pt idx="12705">
                  <c:v>12706</c:v>
                </c:pt>
                <c:pt idx="12706">
                  <c:v>12707</c:v>
                </c:pt>
                <c:pt idx="12707">
                  <c:v>12708</c:v>
                </c:pt>
                <c:pt idx="12708">
                  <c:v>12709</c:v>
                </c:pt>
                <c:pt idx="12709">
                  <c:v>12710</c:v>
                </c:pt>
                <c:pt idx="12710">
                  <c:v>12711</c:v>
                </c:pt>
                <c:pt idx="12711">
                  <c:v>12712</c:v>
                </c:pt>
                <c:pt idx="12712">
                  <c:v>12713</c:v>
                </c:pt>
                <c:pt idx="12713">
                  <c:v>12714</c:v>
                </c:pt>
                <c:pt idx="12714">
                  <c:v>12715</c:v>
                </c:pt>
                <c:pt idx="12715">
                  <c:v>12716</c:v>
                </c:pt>
                <c:pt idx="12716">
                  <c:v>12717</c:v>
                </c:pt>
                <c:pt idx="12717">
                  <c:v>12718</c:v>
                </c:pt>
                <c:pt idx="12718">
                  <c:v>12719</c:v>
                </c:pt>
                <c:pt idx="12719">
                  <c:v>12720</c:v>
                </c:pt>
                <c:pt idx="12720">
                  <c:v>12721</c:v>
                </c:pt>
                <c:pt idx="12721">
                  <c:v>12722</c:v>
                </c:pt>
                <c:pt idx="12722">
                  <c:v>12723</c:v>
                </c:pt>
                <c:pt idx="12723">
                  <c:v>12724</c:v>
                </c:pt>
                <c:pt idx="12724">
                  <c:v>12725</c:v>
                </c:pt>
                <c:pt idx="12725">
                  <c:v>12726</c:v>
                </c:pt>
                <c:pt idx="12726">
                  <c:v>12727</c:v>
                </c:pt>
                <c:pt idx="12727">
                  <c:v>12728</c:v>
                </c:pt>
                <c:pt idx="12728">
                  <c:v>12729</c:v>
                </c:pt>
                <c:pt idx="12729">
                  <c:v>12730</c:v>
                </c:pt>
                <c:pt idx="12730">
                  <c:v>12731</c:v>
                </c:pt>
                <c:pt idx="12731">
                  <c:v>12732</c:v>
                </c:pt>
                <c:pt idx="12732">
                  <c:v>12733</c:v>
                </c:pt>
                <c:pt idx="12733">
                  <c:v>12734</c:v>
                </c:pt>
                <c:pt idx="12734">
                  <c:v>12735</c:v>
                </c:pt>
                <c:pt idx="12735">
                  <c:v>12736</c:v>
                </c:pt>
                <c:pt idx="12736">
                  <c:v>12737</c:v>
                </c:pt>
                <c:pt idx="12737">
                  <c:v>12738</c:v>
                </c:pt>
                <c:pt idx="12738">
                  <c:v>12739</c:v>
                </c:pt>
                <c:pt idx="12739">
                  <c:v>12740</c:v>
                </c:pt>
                <c:pt idx="12740">
                  <c:v>12741</c:v>
                </c:pt>
                <c:pt idx="12741">
                  <c:v>12742</c:v>
                </c:pt>
                <c:pt idx="12742">
                  <c:v>12743</c:v>
                </c:pt>
                <c:pt idx="12743">
                  <c:v>12744</c:v>
                </c:pt>
                <c:pt idx="12744">
                  <c:v>12745</c:v>
                </c:pt>
                <c:pt idx="12745">
                  <c:v>12746</c:v>
                </c:pt>
                <c:pt idx="12746">
                  <c:v>12747</c:v>
                </c:pt>
                <c:pt idx="12747">
                  <c:v>12748</c:v>
                </c:pt>
                <c:pt idx="12748">
                  <c:v>12749</c:v>
                </c:pt>
                <c:pt idx="12749">
                  <c:v>12750</c:v>
                </c:pt>
                <c:pt idx="12750">
                  <c:v>12751</c:v>
                </c:pt>
                <c:pt idx="12751">
                  <c:v>12752</c:v>
                </c:pt>
                <c:pt idx="12752">
                  <c:v>12753</c:v>
                </c:pt>
                <c:pt idx="12753">
                  <c:v>12754</c:v>
                </c:pt>
                <c:pt idx="12754">
                  <c:v>12755</c:v>
                </c:pt>
                <c:pt idx="12755">
                  <c:v>12756</c:v>
                </c:pt>
                <c:pt idx="12756">
                  <c:v>12757</c:v>
                </c:pt>
                <c:pt idx="12757">
                  <c:v>12758</c:v>
                </c:pt>
                <c:pt idx="12758">
                  <c:v>12759</c:v>
                </c:pt>
                <c:pt idx="12759">
                  <c:v>12760</c:v>
                </c:pt>
                <c:pt idx="12760">
                  <c:v>12761</c:v>
                </c:pt>
                <c:pt idx="12761">
                  <c:v>12762</c:v>
                </c:pt>
                <c:pt idx="12762">
                  <c:v>12763</c:v>
                </c:pt>
                <c:pt idx="12763">
                  <c:v>12764</c:v>
                </c:pt>
                <c:pt idx="12764">
                  <c:v>12765</c:v>
                </c:pt>
                <c:pt idx="12765">
                  <c:v>12766</c:v>
                </c:pt>
                <c:pt idx="12766">
                  <c:v>12767</c:v>
                </c:pt>
                <c:pt idx="12767">
                  <c:v>12768</c:v>
                </c:pt>
                <c:pt idx="12768">
                  <c:v>12769</c:v>
                </c:pt>
                <c:pt idx="12769">
                  <c:v>12770</c:v>
                </c:pt>
                <c:pt idx="12770">
                  <c:v>12771</c:v>
                </c:pt>
                <c:pt idx="12771">
                  <c:v>12772</c:v>
                </c:pt>
                <c:pt idx="12772">
                  <c:v>12773</c:v>
                </c:pt>
                <c:pt idx="12773">
                  <c:v>12774</c:v>
                </c:pt>
                <c:pt idx="12774">
                  <c:v>12775</c:v>
                </c:pt>
                <c:pt idx="12775">
                  <c:v>12776</c:v>
                </c:pt>
                <c:pt idx="12776">
                  <c:v>12777</c:v>
                </c:pt>
                <c:pt idx="12777">
                  <c:v>12778</c:v>
                </c:pt>
                <c:pt idx="12778">
                  <c:v>12779</c:v>
                </c:pt>
                <c:pt idx="12779">
                  <c:v>12780</c:v>
                </c:pt>
                <c:pt idx="12780">
                  <c:v>12781</c:v>
                </c:pt>
                <c:pt idx="12781">
                  <c:v>12782</c:v>
                </c:pt>
                <c:pt idx="12782">
                  <c:v>12783</c:v>
                </c:pt>
                <c:pt idx="12783">
                  <c:v>12784</c:v>
                </c:pt>
                <c:pt idx="12784">
                  <c:v>12785</c:v>
                </c:pt>
                <c:pt idx="12785">
                  <c:v>12786</c:v>
                </c:pt>
                <c:pt idx="12786">
                  <c:v>12787</c:v>
                </c:pt>
                <c:pt idx="12787">
                  <c:v>12788</c:v>
                </c:pt>
                <c:pt idx="12788">
                  <c:v>12789</c:v>
                </c:pt>
                <c:pt idx="12789">
                  <c:v>12790</c:v>
                </c:pt>
                <c:pt idx="12790">
                  <c:v>12791</c:v>
                </c:pt>
                <c:pt idx="12791">
                  <c:v>12792</c:v>
                </c:pt>
                <c:pt idx="12792">
                  <c:v>12793</c:v>
                </c:pt>
                <c:pt idx="12793">
                  <c:v>12794</c:v>
                </c:pt>
                <c:pt idx="12794">
                  <c:v>12795</c:v>
                </c:pt>
                <c:pt idx="12795">
                  <c:v>12796</c:v>
                </c:pt>
                <c:pt idx="12796">
                  <c:v>12797</c:v>
                </c:pt>
                <c:pt idx="12797">
                  <c:v>12798</c:v>
                </c:pt>
                <c:pt idx="12798">
                  <c:v>12799</c:v>
                </c:pt>
                <c:pt idx="12799">
                  <c:v>12800</c:v>
                </c:pt>
                <c:pt idx="12800">
                  <c:v>12801</c:v>
                </c:pt>
                <c:pt idx="12801">
                  <c:v>12802</c:v>
                </c:pt>
                <c:pt idx="12802">
                  <c:v>12803</c:v>
                </c:pt>
                <c:pt idx="12803">
                  <c:v>12804</c:v>
                </c:pt>
                <c:pt idx="12804">
                  <c:v>12805</c:v>
                </c:pt>
                <c:pt idx="12805">
                  <c:v>12806</c:v>
                </c:pt>
                <c:pt idx="12806">
                  <c:v>12807</c:v>
                </c:pt>
                <c:pt idx="12807">
                  <c:v>12808</c:v>
                </c:pt>
                <c:pt idx="12808">
                  <c:v>12809</c:v>
                </c:pt>
                <c:pt idx="12809">
                  <c:v>12810</c:v>
                </c:pt>
                <c:pt idx="12810">
                  <c:v>12811</c:v>
                </c:pt>
                <c:pt idx="12811">
                  <c:v>12812</c:v>
                </c:pt>
                <c:pt idx="12812">
                  <c:v>12813</c:v>
                </c:pt>
                <c:pt idx="12813">
                  <c:v>12814</c:v>
                </c:pt>
                <c:pt idx="12814">
                  <c:v>12815</c:v>
                </c:pt>
                <c:pt idx="12815">
                  <c:v>12816</c:v>
                </c:pt>
                <c:pt idx="12816">
                  <c:v>12817</c:v>
                </c:pt>
                <c:pt idx="12817">
                  <c:v>12818</c:v>
                </c:pt>
                <c:pt idx="12818">
                  <c:v>12819</c:v>
                </c:pt>
                <c:pt idx="12819">
                  <c:v>12820</c:v>
                </c:pt>
                <c:pt idx="12820">
                  <c:v>12821</c:v>
                </c:pt>
                <c:pt idx="12821">
                  <c:v>12822</c:v>
                </c:pt>
                <c:pt idx="12822">
                  <c:v>12823</c:v>
                </c:pt>
                <c:pt idx="12823">
                  <c:v>12824</c:v>
                </c:pt>
                <c:pt idx="12824">
                  <c:v>12825</c:v>
                </c:pt>
                <c:pt idx="12825">
                  <c:v>12826</c:v>
                </c:pt>
                <c:pt idx="12826">
                  <c:v>12827</c:v>
                </c:pt>
                <c:pt idx="12827">
                  <c:v>12828</c:v>
                </c:pt>
                <c:pt idx="12828">
                  <c:v>12829</c:v>
                </c:pt>
                <c:pt idx="12829">
                  <c:v>12830</c:v>
                </c:pt>
                <c:pt idx="12830">
                  <c:v>12831</c:v>
                </c:pt>
                <c:pt idx="12831">
                  <c:v>12832</c:v>
                </c:pt>
                <c:pt idx="12832">
                  <c:v>12833</c:v>
                </c:pt>
                <c:pt idx="12833">
                  <c:v>12834</c:v>
                </c:pt>
                <c:pt idx="12834">
                  <c:v>12835</c:v>
                </c:pt>
                <c:pt idx="12835">
                  <c:v>12836</c:v>
                </c:pt>
                <c:pt idx="12836">
                  <c:v>12837</c:v>
                </c:pt>
                <c:pt idx="12837">
                  <c:v>12838</c:v>
                </c:pt>
                <c:pt idx="12838">
                  <c:v>12839</c:v>
                </c:pt>
                <c:pt idx="12839">
                  <c:v>12840</c:v>
                </c:pt>
                <c:pt idx="12840">
                  <c:v>12841</c:v>
                </c:pt>
                <c:pt idx="12841">
                  <c:v>12842</c:v>
                </c:pt>
                <c:pt idx="12842">
                  <c:v>12843</c:v>
                </c:pt>
                <c:pt idx="12843">
                  <c:v>12844</c:v>
                </c:pt>
                <c:pt idx="12844">
                  <c:v>12845</c:v>
                </c:pt>
                <c:pt idx="12845">
                  <c:v>12846</c:v>
                </c:pt>
                <c:pt idx="12846">
                  <c:v>12847</c:v>
                </c:pt>
                <c:pt idx="12847">
                  <c:v>12848</c:v>
                </c:pt>
                <c:pt idx="12848">
                  <c:v>12849</c:v>
                </c:pt>
                <c:pt idx="12849">
                  <c:v>12850</c:v>
                </c:pt>
                <c:pt idx="12850">
                  <c:v>12851</c:v>
                </c:pt>
                <c:pt idx="12851">
                  <c:v>12852</c:v>
                </c:pt>
                <c:pt idx="12852">
                  <c:v>12853</c:v>
                </c:pt>
                <c:pt idx="12853">
                  <c:v>12854</c:v>
                </c:pt>
                <c:pt idx="12854">
                  <c:v>12855</c:v>
                </c:pt>
                <c:pt idx="12855">
                  <c:v>12856</c:v>
                </c:pt>
                <c:pt idx="12856">
                  <c:v>12857</c:v>
                </c:pt>
                <c:pt idx="12857">
                  <c:v>12858</c:v>
                </c:pt>
                <c:pt idx="12858">
                  <c:v>12859</c:v>
                </c:pt>
                <c:pt idx="12859">
                  <c:v>12860</c:v>
                </c:pt>
                <c:pt idx="12860">
                  <c:v>12861</c:v>
                </c:pt>
                <c:pt idx="12861">
                  <c:v>12862</c:v>
                </c:pt>
                <c:pt idx="12862">
                  <c:v>12863</c:v>
                </c:pt>
                <c:pt idx="12863">
                  <c:v>12864</c:v>
                </c:pt>
                <c:pt idx="12864">
                  <c:v>12865</c:v>
                </c:pt>
                <c:pt idx="12865">
                  <c:v>12866</c:v>
                </c:pt>
                <c:pt idx="12866">
                  <c:v>12867</c:v>
                </c:pt>
                <c:pt idx="12867">
                  <c:v>12868</c:v>
                </c:pt>
                <c:pt idx="12868">
                  <c:v>12869</c:v>
                </c:pt>
                <c:pt idx="12869">
                  <c:v>12870</c:v>
                </c:pt>
                <c:pt idx="12870">
                  <c:v>12871</c:v>
                </c:pt>
                <c:pt idx="12871">
                  <c:v>12872</c:v>
                </c:pt>
                <c:pt idx="12872">
                  <c:v>12873</c:v>
                </c:pt>
                <c:pt idx="12873">
                  <c:v>12874</c:v>
                </c:pt>
                <c:pt idx="12874">
                  <c:v>12875</c:v>
                </c:pt>
                <c:pt idx="12875">
                  <c:v>12876</c:v>
                </c:pt>
                <c:pt idx="12876">
                  <c:v>12877</c:v>
                </c:pt>
                <c:pt idx="12877">
                  <c:v>12878</c:v>
                </c:pt>
                <c:pt idx="12878">
                  <c:v>12879</c:v>
                </c:pt>
                <c:pt idx="12879">
                  <c:v>12880</c:v>
                </c:pt>
                <c:pt idx="12880">
                  <c:v>12881</c:v>
                </c:pt>
                <c:pt idx="12881">
                  <c:v>12882</c:v>
                </c:pt>
                <c:pt idx="12882">
                  <c:v>12883</c:v>
                </c:pt>
                <c:pt idx="12883">
                  <c:v>12884</c:v>
                </c:pt>
                <c:pt idx="12884">
                  <c:v>12885</c:v>
                </c:pt>
                <c:pt idx="12885">
                  <c:v>12886</c:v>
                </c:pt>
                <c:pt idx="12886">
                  <c:v>12887</c:v>
                </c:pt>
                <c:pt idx="12887">
                  <c:v>12888</c:v>
                </c:pt>
                <c:pt idx="12888">
                  <c:v>12889</c:v>
                </c:pt>
                <c:pt idx="12889">
                  <c:v>12890</c:v>
                </c:pt>
                <c:pt idx="12890">
                  <c:v>12891</c:v>
                </c:pt>
                <c:pt idx="12891">
                  <c:v>12892</c:v>
                </c:pt>
                <c:pt idx="12892">
                  <c:v>12893</c:v>
                </c:pt>
                <c:pt idx="12893">
                  <c:v>12894</c:v>
                </c:pt>
                <c:pt idx="12894">
                  <c:v>12895</c:v>
                </c:pt>
                <c:pt idx="12895">
                  <c:v>12896</c:v>
                </c:pt>
                <c:pt idx="12896">
                  <c:v>12897</c:v>
                </c:pt>
                <c:pt idx="12897">
                  <c:v>12898</c:v>
                </c:pt>
                <c:pt idx="12898">
                  <c:v>12899</c:v>
                </c:pt>
                <c:pt idx="12899">
                  <c:v>12900</c:v>
                </c:pt>
                <c:pt idx="12900">
                  <c:v>12901</c:v>
                </c:pt>
                <c:pt idx="12901">
                  <c:v>12902</c:v>
                </c:pt>
                <c:pt idx="12902">
                  <c:v>12903</c:v>
                </c:pt>
                <c:pt idx="12903">
                  <c:v>12904</c:v>
                </c:pt>
                <c:pt idx="12904">
                  <c:v>12905</c:v>
                </c:pt>
                <c:pt idx="12905">
                  <c:v>12906</c:v>
                </c:pt>
                <c:pt idx="12906">
                  <c:v>12907</c:v>
                </c:pt>
                <c:pt idx="12907">
                  <c:v>12908</c:v>
                </c:pt>
                <c:pt idx="12908">
                  <c:v>12909</c:v>
                </c:pt>
                <c:pt idx="12909">
                  <c:v>12910</c:v>
                </c:pt>
                <c:pt idx="12910">
                  <c:v>12911</c:v>
                </c:pt>
                <c:pt idx="12911">
                  <c:v>12912</c:v>
                </c:pt>
                <c:pt idx="12912">
                  <c:v>12913</c:v>
                </c:pt>
                <c:pt idx="12913">
                  <c:v>12914</c:v>
                </c:pt>
                <c:pt idx="12914">
                  <c:v>12915</c:v>
                </c:pt>
                <c:pt idx="12915">
                  <c:v>12916</c:v>
                </c:pt>
                <c:pt idx="12916">
                  <c:v>12917</c:v>
                </c:pt>
                <c:pt idx="12917">
                  <c:v>12918</c:v>
                </c:pt>
                <c:pt idx="12918">
                  <c:v>12919</c:v>
                </c:pt>
                <c:pt idx="12919">
                  <c:v>12920</c:v>
                </c:pt>
                <c:pt idx="12920">
                  <c:v>12921</c:v>
                </c:pt>
                <c:pt idx="12921">
                  <c:v>12922</c:v>
                </c:pt>
                <c:pt idx="12922">
                  <c:v>12923</c:v>
                </c:pt>
                <c:pt idx="12923">
                  <c:v>12924</c:v>
                </c:pt>
                <c:pt idx="12924">
                  <c:v>12925</c:v>
                </c:pt>
                <c:pt idx="12925">
                  <c:v>12926</c:v>
                </c:pt>
                <c:pt idx="12926">
                  <c:v>12927</c:v>
                </c:pt>
                <c:pt idx="12927">
                  <c:v>12928</c:v>
                </c:pt>
                <c:pt idx="12928">
                  <c:v>12929</c:v>
                </c:pt>
                <c:pt idx="12929">
                  <c:v>12930</c:v>
                </c:pt>
                <c:pt idx="12930">
                  <c:v>12931</c:v>
                </c:pt>
                <c:pt idx="12931">
                  <c:v>12932</c:v>
                </c:pt>
                <c:pt idx="12932">
                  <c:v>12933</c:v>
                </c:pt>
                <c:pt idx="12933">
                  <c:v>12934</c:v>
                </c:pt>
                <c:pt idx="12934">
                  <c:v>12935</c:v>
                </c:pt>
                <c:pt idx="12935">
                  <c:v>12936</c:v>
                </c:pt>
                <c:pt idx="12936">
                  <c:v>12937</c:v>
                </c:pt>
                <c:pt idx="12937">
                  <c:v>12938</c:v>
                </c:pt>
                <c:pt idx="12938">
                  <c:v>12939</c:v>
                </c:pt>
                <c:pt idx="12939">
                  <c:v>12940</c:v>
                </c:pt>
                <c:pt idx="12940">
                  <c:v>12941</c:v>
                </c:pt>
                <c:pt idx="12941">
                  <c:v>12942</c:v>
                </c:pt>
                <c:pt idx="12942">
                  <c:v>12943</c:v>
                </c:pt>
                <c:pt idx="12943">
                  <c:v>12944</c:v>
                </c:pt>
                <c:pt idx="12944">
                  <c:v>12945</c:v>
                </c:pt>
                <c:pt idx="12945">
                  <c:v>12946</c:v>
                </c:pt>
                <c:pt idx="12946">
                  <c:v>12947</c:v>
                </c:pt>
                <c:pt idx="12947">
                  <c:v>12948</c:v>
                </c:pt>
                <c:pt idx="12948">
                  <c:v>12949</c:v>
                </c:pt>
                <c:pt idx="12949">
                  <c:v>12950</c:v>
                </c:pt>
                <c:pt idx="12950">
                  <c:v>12951</c:v>
                </c:pt>
                <c:pt idx="12951">
                  <c:v>12952</c:v>
                </c:pt>
                <c:pt idx="12952">
                  <c:v>12953</c:v>
                </c:pt>
                <c:pt idx="12953">
                  <c:v>12954</c:v>
                </c:pt>
                <c:pt idx="12954">
                  <c:v>12955</c:v>
                </c:pt>
                <c:pt idx="12955">
                  <c:v>12956</c:v>
                </c:pt>
                <c:pt idx="12956">
                  <c:v>12957</c:v>
                </c:pt>
                <c:pt idx="12957">
                  <c:v>12958</c:v>
                </c:pt>
                <c:pt idx="12958">
                  <c:v>12959</c:v>
                </c:pt>
                <c:pt idx="12959">
                  <c:v>12960</c:v>
                </c:pt>
                <c:pt idx="12960">
                  <c:v>12961</c:v>
                </c:pt>
                <c:pt idx="12961">
                  <c:v>12962</c:v>
                </c:pt>
                <c:pt idx="12962">
                  <c:v>12963</c:v>
                </c:pt>
                <c:pt idx="12963">
                  <c:v>12964</c:v>
                </c:pt>
                <c:pt idx="12964">
                  <c:v>12965</c:v>
                </c:pt>
                <c:pt idx="12965">
                  <c:v>12966</c:v>
                </c:pt>
                <c:pt idx="12966">
                  <c:v>12967</c:v>
                </c:pt>
                <c:pt idx="12967">
                  <c:v>12968</c:v>
                </c:pt>
                <c:pt idx="12968">
                  <c:v>12969</c:v>
                </c:pt>
                <c:pt idx="12969">
                  <c:v>12970</c:v>
                </c:pt>
                <c:pt idx="12970">
                  <c:v>12971</c:v>
                </c:pt>
                <c:pt idx="12971">
                  <c:v>12972</c:v>
                </c:pt>
                <c:pt idx="12972">
                  <c:v>12973</c:v>
                </c:pt>
                <c:pt idx="12973">
                  <c:v>12974</c:v>
                </c:pt>
                <c:pt idx="12974">
                  <c:v>12975</c:v>
                </c:pt>
                <c:pt idx="12975">
                  <c:v>12976</c:v>
                </c:pt>
                <c:pt idx="12976">
                  <c:v>12977</c:v>
                </c:pt>
                <c:pt idx="12977">
                  <c:v>12978</c:v>
                </c:pt>
                <c:pt idx="12978">
                  <c:v>12979</c:v>
                </c:pt>
                <c:pt idx="12979">
                  <c:v>12980</c:v>
                </c:pt>
                <c:pt idx="12980">
                  <c:v>12981</c:v>
                </c:pt>
                <c:pt idx="12981">
                  <c:v>12982</c:v>
                </c:pt>
                <c:pt idx="12982">
                  <c:v>12983</c:v>
                </c:pt>
                <c:pt idx="12983">
                  <c:v>12984</c:v>
                </c:pt>
                <c:pt idx="12984">
                  <c:v>12985</c:v>
                </c:pt>
                <c:pt idx="12985">
                  <c:v>12986</c:v>
                </c:pt>
                <c:pt idx="12986">
                  <c:v>12987</c:v>
                </c:pt>
                <c:pt idx="12987">
                  <c:v>12988</c:v>
                </c:pt>
                <c:pt idx="12988">
                  <c:v>12989</c:v>
                </c:pt>
                <c:pt idx="12989">
                  <c:v>12990</c:v>
                </c:pt>
                <c:pt idx="12990">
                  <c:v>12991</c:v>
                </c:pt>
                <c:pt idx="12991">
                  <c:v>12992</c:v>
                </c:pt>
                <c:pt idx="12992">
                  <c:v>12993</c:v>
                </c:pt>
                <c:pt idx="12993">
                  <c:v>12994</c:v>
                </c:pt>
                <c:pt idx="12994">
                  <c:v>12995</c:v>
                </c:pt>
                <c:pt idx="12995">
                  <c:v>12996</c:v>
                </c:pt>
                <c:pt idx="12996">
                  <c:v>12997</c:v>
                </c:pt>
                <c:pt idx="12997">
                  <c:v>12998</c:v>
                </c:pt>
                <c:pt idx="12998">
                  <c:v>12999</c:v>
                </c:pt>
                <c:pt idx="12999">
                  <c:v>13000</c:v>
                </c:pt>
                <c:pt idx="13000">
                  <c:v>13001</c:v>
                </c:pt>
                <c:pt idx="13001">
                  <c:v>13002</c:v>
                </c:pt>
                <c:pt idx="13002">
                  <c:v>13003</c:v>
                </c:pt>
                <c:pt idx="13003">
                  <c:v>13004</c:v>
                </c:pt>
                <c:pt idx="13004">
                  <c:v>13005</c:v>
                </c:pt>
                <c:pt idx="13005">
                  <c:v>13006</c:v>
                </c:pt>
                <c:pt idx="13006">
                  <c:v>13007</c:v>
                </c:pt>
                <c:pt idx="13007">
                  <c:v>13008</c:v>
                </c:pt>
                <c:pt idx="13008">
                  <c:v>13009</c:v>
                </c:pt>
                <c:pt idx="13009">
                  <c:v>13010</c:v>
                </c:pt>
                <c:pt idx="13010">
                  <c:v>13011</c:v>
                </c:pt>
                <c:pt idx="13011">
                  <c:v>13012</c:v>
                </c:pt>
                <c:pt idx="13012">
                  <c:v>13013</c:v>
                </c:pt>
                <c:pt idx="13013">
                  <c:v>13014</c:v>
                </c:pt>
                <c:pt idx="13014">
                  <c:v>13015</c:v>
                </c:pt>
                <c:pt idx="13015">
                  <c:v>13016</c:v>
                </c:pt>
                <c:pt idx="13016">
                  <c:v>13017</c:v>
                </c:pt>
                <c:pt idx="13017">
                  <c:v>13018</c:v>
                </c:pt>
                <c:pt idx="13018">
                  <c:v>13019</c:v>
                </c:pt>
                <c:pt idx="13019">
                  <c:v>13020</c:v>
                </c:pt>
                <c:pt idx="13020">
                  <c:v>13021</c:v>
                </c:pt>
                <c:pt idx="13021">
                  <c:v>13022</c:v>
                </c:pt>
                <c:pt idx="13022">
                  <c:v>13023</c:v>
                </c:pt>
                <c:pt idx="13023">
                  <c:v>13024</c:v>
                </c:pt>
                <c:pt idx="13024">
                  <c:v>13025</c:v>
                </c:pt>
                <c:pt idx="13025">
                  <c:v>13026</c:v>
                </c:pt>
                <c:pt idx="13026">
                  <c:v>13027</c:v>
                </c:pt>
                <c:pt idx="13027">
                  <c:v>13028</c:v>
                </c:pt>
                <c:pt idx="13028">
                  <c:v>13029</c:v>
                </c:pt>
                <c:pt idx="13029">
                  <c:v>13030</c:v>
                </c:pt>
                <c:pt idx="13030">
                  <c:v>13031</c:v>
                </c:pt>
                <c:pt idx="13031">
                  <c:v>13032</c:v>
                </c:pt>
                <c:pt idx="13032">
                  <c:v>13033</c:v>
                </c:pt>
                <c:pt idx="13033">
                  <c:v>13034</c:v>
                </c:pt>
                <c:pt idx="13034">
                  <c:v>13035</c:v>
                </c:pt>
                <c:pt idx="13035">
                  <c:v>13036</c:v>
                </c:pt>
                <c:pt idx="13036">
                  <c:v>13037</c:v>
                </c:pt>
                <c:pt idx="13037">
                  <c:v>13038</c:v>
                </c:pt>
                <c:pt idx="13038">
                  <c:v>13039</c:v>
                </c:pt>
                <c:pt idx="13039">
                  <c:v>13040</c:v>
                </c:pt>
                <c:pt idx="13040">
                  <c:v>13041</c:v>
                </c:pt>
                <c:pt idx="13041">
                  <c:v>13042</c:v>
                </c:pt>
                <c:pt idx="13042">
                  <c:v>13043</c:v>
                </c:pt>
                <c:pt idx="13043">
                  <c:v>13044</c:v>
                </c:pt>
                <c:pt idx="13044">
                  <c:v>13045</c:v>
                </c:pt>
                <c:pt idx="13045">
                  <c:v>13046</c:v>
                </c:pt>
                <c:pt idx="13046">
                  <c:v>13047</c:v>
                </c:pt>
                <c:pt idx="13047">
                  <c:v>13048</c:v>
                </c:pt>
                <c:pt idx="13048">
                  <c:v>13049</c:v>
                </c:pt>
                <c:pt idx="13049">
                  <c:v>13050</c:v>
                </c:pt>
                <c:pt idx="13050">
                  <c:v>13051</c:v>
                </c:pt>
                <c:pt idx="13051">
                  <c:v>13052</c:v>
                </c:pt>
                <c:pt idx="13052">
                  <c:v>13053</c:v>
                </c:pt>
                <c:pt idx="13053">
                  <c:v>13054</c:v>
                </c:pt>
                <c:pt idx="13054">
                  <c:v>13055</c:v>
                </c:pt>
                <c:pt idx="13055">
                  <c:v>13056</c:v>
                </c:pt>
                <c:pt idx="13056">
                  <c:v>13057</c:v>
                </c:pt>
                <c:pt idx="13057">
                  <c:v>13058</c:v>
                </c:pt>
                <c:pt idx="13058">
                  <c:v>13059</c:v>
                </c:pt>
                <c:pt idx="13059">
                  <c:v>13060</c:v>
                </c:pt>
                <c:pt idx="13060">
                  <c:v>13061</c:v>
                </c:pt>
                <c:pt idx="13061">
                  <c:v>13062</c:v>
                </c:pt>
                <c:pt idx="13062">
                  <c:v>13063</c:v>
                </c:pt>
                <c:pt idx="13063">
                  <c:v>13064</c:v>
                </c:pt>
                <c:pt idx="13064">
                  <c:v>13065</c:v>
                </c:pt>
                <c:pt idx="13065">
                  <c:v>13066</c:v>
                </c:pt>
                <c:pt idx="13066">
                  <c:v>13067</c:v>
                </c:pt>
                <c:pt idx="13067">
                  <c:v>13068</c:v>
                </c:pt>
                <c:pt idx="13068">
                  <c:v>13069</c:v>
                </c:pt>
                <c:pt idx="13069">
                  <c:v>13070</c:v>
                </c:pt>
                <c:pt idx="13070">
                  <c:v>13071</c:v>
                </c:pt>
                <c:pt idx="13071">
                  <c:v>13072</c:v>
                </c:pt>
                <c:pt idx="13072">
                  <c:v>13073</c:v>
                </c:pt>
                <c:pt idx="13073">
                  <c:v>13074</c:v>
                </c:pt>
                <c:pt idx="13074">
                  <c:v>13075</c:v>
                </c:pt>
                <c:pt idx="13075">
                  <c:v>13076</c:v>
                </c:pt>
                <c:pt idx="13076">
                  <c:v>13077</c:v>
                </c:pt>
                <c:pt idx="13077">
                  <c:v>13078</c:v>
                </c:pt>
                <c:pt idx="13078">
                  <c:v>13079</c:v>
                </c:pt>
                <c:pt idx="13079">
                  <c:v>13080</c:v>
                </c:pt>
                <c:pt idx="13080">
                  <c:v>13081</c:v>
                </c:pt>
                <c:pt idx="13081">
                  <c:v>13082</c:v>
                </c:pt>
                <c:pt idx="13082">
                  <c:v>13083</c:v>
                </c:pt>
                <c:pt idx="13083">
                  <c:v>13084</c:v>
                </c:pt>
                <c:pt idx="13084">
                  <c:v>13085</c:v>
                </c:pt>
                <c:pt idx="13085">
                  <c:v>13086</c:v>
                </c:pt>
                <c:pt idx="13086">
                  <c:v>13087</c:v>
                </c:pt>
                <c:pt idx="13087">
                  <c:v>13088</c:v>
                </c:pt>
                <c:pt idx="13088">
                  <c:v>13089</c:v>
                </c:pt>
                <c:pt idx="13089">
                  <c:v>13090</c:v>
                </c:pt>
                <c:pt idx="13090">
                  <c:v>13091</c:v>
                </c:pt>
                <c:pt idx="13091">
                  <c:v>13092</c:v>
                </c:pt>
                <c:pt idx="13092">
                  <c:v>13093</c:v>
                </c:pt>
                <c:pt idx="13093">
                  <c:v>13094</c:v>
                </c:pt>
                <c:pt idx="13094">
                  <c:v>13095</c:v>
                </c:pt>
                <c:pt idx="13095">
                  <c:v>13096</c:v>
                </c:pt>
                <c:pt idx="13096">
                  <c:v>13097</c:v>
                </c:pt>
                <c:pt idx="13097">
                  <c:v>13098</c:v>
                </c:pt>
                <c:pt idx="13098">
                  <c:v>13099</c:v>
                </c:pt>
                <c:pt idx="13099">
                  <c:v>13100</c:v>
                </c:pt>
                <c:pt idx="13100">
                  <c:v>13101</c:v>
                </c:pt>
                <c:pt idx="13101">
                  <c:v>13102</c:v>
                </c:pt>
                <c:pt idx="13102">
                  <c:v>13103</c:v>
                </c:pt>
                <c:pt idx="13103">
                  <c:v>13104</c:v>
                </c:pt>
                <c:pt idx="13104">
                  <c:v>13105</c:v>
                </c:pt>
                <c:pt idx="13105">
                  <c:v>13106</c:v>
                </c:pt>
                <c:pt idx="13106">
                  <c:v>13107</c:v>
                </c:pt>
                <c:pt idx="13107">
                  <c:v>13108</c:v>
                </c:pt>
                <c:pt idx="13108">
                  <c:v>13109</c:v>
                </c:pt>
                <c:pt idx="13109">
                  <c:v>13110</c:v>
                </c:pt>
                <c:pt idx="13110">
                  <c:v>13111</c:v>
                </c:pt>
                <c:pt idx="13111">
                  <c:v>13112</c:v>
                </c:pt>
                <c:pt idx="13112">
                  <c:v>13113</c:v>
                </c:pt>
                <c:pt idx="13113">
                  <c:v>13114</c:v>
                </c:pt>
                <c:pt idx="13114">
                  <c:v>13115</c:v>
                </c:pt>
                <c:pt idx="13115">
                  <c:v>13116</c:v>
                </c:pt>
                <c:pt idx="13116">
                  <c:v>13117</c:v>
                </c:pt>
                <c:pt idx="13117">
                  <c:v>13118</c:v>
                </c:pt>
                <c:pt idx="13118">
                  <c:v>13119</c:v>
                </c:pt>
                <c:pt idx="13119">
                  <c:v>13120</c:v>
                </c:pt>
                <c:pt idx="13120">
                  <c:v>13121</c:v>
                </c:pt>
                <c:pt idx="13121">
                  <c:v>13122</c:v>
                </c:pt>
                <c:pt idx="13122">
                  <c:v>13123</c:v>
                </c:pt>
                <c:pt idx="13123">
                  <c:v>13124</c:v>
                </c:pt>
                <c:pt idx="13124">
                  <c:v>13125</c:v>
                </c:pt>
                <c:pt idx="13125">
                  <c:v>13126</c:v>
                </c:pt>
                <c:pt idx="13126">
                  <c:v>13127</c:v>
                </c:pt>
                <c:pt idx="13127">
                  <c:v>13128</c:v>
                </c:pt>
                <c:pt idx="13128">
                  <c:v>13129</c:v>
                </c:pt>
                <c:pt idx="13129">
                  <c:v>13130</c:v>
                </c:pt>
                <c:pt idx="13130">
                  <c:v>13131</c:v>
                </c:pt>
                <c:pt idx="13131">
                  <c:v>13132</c:v>
                </c:pt>
                <c:pt idx="13132">
                  <c:v>13133</c:v>
                </c:pt>
                <c:pt idx="13133">
                  <c:v>13134</c:v>
                </c:pt>
                <c:pt idx="13134">
                  <c:v>13135</c:v>
                </c:pt>
                <c:pt idx="13135">
                  <c:v>13136</c:v>
                </c:pt>
                <c:pt idx="13136">
                  <c:v>13137</c:v>
                </c:pt>
                <c:pt idx="13137">
                  <c:v>13138</c:v>
                </c:pt>
                <c:pt idx="13138">
                  <c:v>13139</c:v>
                </c:pt>
                <c:pt idx="13139">
                  <c:v>13140</c:v>
                </c:pt>
                <c:pt idx="13140">
                  <c:v>13141</c:v>
                </c:pt>
                <c:pt idx="13141">
                  <c:v>13142</c:v>
                </c:pt>
                <c:pt idx="13142">
                  <c:v>13143</c:v>
                </c:pt>
                <c:pt idx="13143">
                  <c:v>13144</c:v>
                </c:pt>
                <c:pt idx="13144">
                  <c:v>13145</c:v>
                </c:pt>
                <c:pt idx="13145">
                  <c:v>13146</c:v>
                </c:pt>
                <c:pt idx="13146">
                  <c:v>13147</c:v>
                </c:pt>
                <c:pt idx="13147">
                  <c:v>13148</c:v>
                </c:pt>
                <c:pt idx="13148">
                  <c:v>13149</c:v>
                </c:pt>
                <c:pt idx="13149">
                  <c:v>13150</c:v>
                </c:pt>
                <c:pt idx="13150">
                  <c:v>13151</c:v>
                </c:pt>
                <c:pt idx="13151">
                  <c:v>13152</c:v>
                </c:pt>
                <c:pt idx="13152">
                  <c:v>13153</c:v>
                </c:pt>
                <c:pt idx="13153">
                  <c:v>13154</c:v>
                </c:pt>
                <c:pt idx="13154">
                  <c:v>13155</c:v>
                </c:pt>
                <c:pt idx="13155">
                  <c:v>13156</c:v>
                </c:pt>
                <c:pt idx="13156">
                  <c:v>13157</c:v>
                </c:pt>
                <c:pt idx="13157">
                  <c:v>13158</c:v>
                </c:pt>
                <c:pt idx="13158">
                  <c:v>13159</c:v>
                </c:pt>
                <c:pt idx="13159">
                  <c:v>13160</c:v>
                </c:pt>
                <c:pt idx="13160">
                  <c:v>13161</c:v>
                </c:pt>
                <c:pt idx="13161">
                  <c:v>13162</c:v>
                </c:pt>
                <c:pt idx="13162">
                  <c:v>13163</c:v>
                </c:pt>
                <c:pt idx="13163">
                  <c:v>13164</c:v>
                </c:pt>
                <c:pt idx="13164">
                  <c:v>13165</c:v>
                </c:pt>
                <c:pt idx="13165">
                  <c:v>13166</c:v>
                </c:pt>
                <c:pt idx="13166">
                  <c:v>13167</c:v>
                </c:pt>
                <c:pt idx="13167">
                  <c:v>13168</c:v>
                </c:pt>
                <c:pt idx="13168">
                  <c:v>13169</c:v>
                </c:pt>
                <c:pt idx="13169">
                  <c:v>13170</c:v>
                </c:pt>
                <c:pt idx="13170">
                  <c:v>13171</c:v>
                </c:pt>
                <c:pt idx="13171">
                  <c:v>13172</c:v>
                </c:pt>
                <c:pt idx="13172">
                  <c:v>13173</c:v>
                </c:pt>
                <c:pt idx="13173">
                  <c:v>13174</c:v>
                </c:pt>
                <c:pt idx="13174">
                  <c:v>13175</c:v>
                </c:pt>
                <c:pt idx="13175">
                  <c:v>13176</c:v>
                </c:pt>
                <c:pt idx="13176">
                  <c:v>13177</c:v>
                </c:pt>
                <c:pt idx="13177">
                  <c:v>13178</c:v>
                </c:pt>
                <c:pt idx="13178">
                  <c:v>13179</c:v>
                </c:pt>
                <c:pt idx="13179">
                  <c:v>13180</c:v>
                </c:pt>
                <c:pt idx="13180">
                  <c:v>13181</c:v>
                </c:pt>
                <c:pt idx="13181">
                  <c:v>13182</c:v>
                </c:pt>
                <c:pt idx="13182">
                  <c:v>13183</c:v>
                </c:pt>
                <c:pt idx="13183">
                  <c:v>13184</c:v>
                </c:pt>
                <c:pt idx="13184">
                  <c:v>13185</c:v>
                </c:pt>
                <c:pt idx="13185">
                  <c:v>13186</c:v>
                </c:pt>
                <c:pt idx="13186">
                  <c:v>13187</c:v>
                </c:pt>
                <c:pt idx="13187">
                  <c:v>13188</c:v>
                </c:pt>
                <c:pt idx="13188">
                  <c:v>13189</c:v>
                </c:pt>
                <c:pt idx="13189">
                  <c:v>13190</c:v>
                </c:pt>
                <c:pt idx="13190">
                  <c:v>13191</c:v>
                </c:pt>
                <c:pt idx="13191">
                  <c:v>13192</c:v>
                </c:pt>
                <c:pt idx="13192">
                  <c:v>13193</c:v>
                </c:pt>
                <c:pt idx="13193">
                  <c:v>13194</c:v>
                </c:pt>
                <c:pt idx="13194">
                  <c:v>13195</c:v>
                </c:pt>
                <c:pt idx="13195">
                  <c:v>13196</c:v>
                </c:pt>
                <c:pt idx="13196">
                  <c:v>13197</c:v>
                </c:pt>
                <c:pt idx="13197">
                  <c:v>13198</c:v>
                </c:pt>
                <c:pt idx="13198">
                  <c:v>13199</c:v>
                </c:pt>
                <c:pt idx="13199">
                  <c:v>13200</c:v>
                </c:pt>
                <c:pt idx="13200">
                  <c:v>13201</c:v>
                </c:pt>
                <c:pt idx="13201">
                  <c:v>13202</c:v>
                </c:pt>
                <c:pt idx="13202">
                  <c:v>13203</c:v>
                </c:pt>
                <c:pt idx="13203">
                  <c:v>13204</c:v>
                </c:pt>
                <c:pt idx="13204">
                  <c:v>13205</c:v>
                </c:pt>
                <c:pt idx="13205">
                  <c:v>13206</c:v>
                </c:pt>
                <c:pt idx="13206">
                  <c:v>13207</c:v>
                </c:pt>
                <c:pt idx="13207">
                  <c:v>13208</c:v>
                </c:pt>
                <c:pt idx="13208">
                  <c:v>13209</c:v>
                </c:pt>
                <c:pt idx="13209">
                  <c:v>13210</c:v>
                </c:pt>
                <c:pt idx="13210">
                  <c:v>13211</c:v>
                </c:pt>
                <c:pt idx="13211">
                  <c:v>13212</c:v>
                </c:pt>
                <c:pt idx="13212">
                  <c:v>13213</c:v>
                </c:pt>
                <c:pt idx="13213">
                  <c:v>13214</c:v>
                </c:pt>
                <c:pt idx="13214">
                  <c:v>13215</c:v>
                </c:pt>
                <c:pt idx="13215">
                  <c:v>13216</c:v>
                </c:pt>
                <c:pt idx="13216">
                  <c:v>13217</c:v>
                </c:pt>
                <c:pt idx="13217">
                  <c:v>13218</c:v>
                </c:pt>
                <c:pt idx="13218">
                  <c:v>13219</c:v>
                </c:pt>
                <c:pt idx="13219">
                  <c:v>13220</c:v>
                </c:pt>
                <c:pt idx="13220">
                  <c:v>13221</c:v>
                </c:pt>
                <c:pt idx="13221">
                  <c:v>13222</c:v>
                </c:pt>
                <c:pt idx="13222">
                  <c:v>13223</c:v>
                </c:pt>
                <c:pt idx="13223">
                  <c:v>13224</c:v>
                </c:pt>
                <c:pt idx="13224">
                  <c:v>13225</c:v>
                </c:pt>
                <c:pt idx="13225">
                  <c:v>13226</c:v>
                </c:pt>
                <c:pt idx="13226">
                  <c:v>13227</c:v>
                </c:pt>
                <c:pt idx="13227">
                  <c:v>13228</c:v>
                </c:pt>
                <c:pt idx="13228">
                  <c:v>13229</c:v>
                </c:pt>
                <c:pt idx="13229">
                  <c:v>13230</c:v>
                </c:pt>
                <c:pt idx="13230">
                  <c:v>13231</c:v>
                </c:pt>
                <c:pt idx="13231">
                  <c:v>13232</c:v>
                </c:pt>
                <c:pt idx="13232">
                  <c:v>13233</c:v>
                </c:pt>
                <c:pt idx="13233">
                  <c:v>13234</c:v>
                </c:pt>
                <c:pt idx="13234">
                  <c:v>13235</c:v>
                </c:pt>
                <c:pt idx="13235">
                  <c:v>13236</c:v>
                </c:pt>
                <c:pt idx="13236">
                  <c:v>13237</c:v>
                </c:pt>
                <c:pt idx="13237">
                  <c:v>13238</c:v>
                </c:pt>
                <c:pt idx="13238">
                  <c:v>13239</c:v>
                </c:pt>
                <c:pt idx="13239">
                  <c:v>13240</c:v>
                </c:pt>
                <c:pt idx="13240">
                  <c:v>13241</c:v>
                </c:pt>
                <c:pt idx="13241">
                  <c:v>13242</c:v>
                </c:pt>
                <c:pt idx="13242">
                  <c:v>13243</c:v>
                </c:pt>
                <c:pt idx="13243">
                  <c:v>13244</c:v>
                </c:pt>
                <c:pt idx="13244">
                  <c:v>13245</c:v>
                </c:pt>
                <c:pt idx="13245">
                  <c:v>13246</c:v>
                </c:pt>
                <c:pt idx="13246">
                  <c:v>13247</c:v>
                </c:pt>
                <c:pt idx="13247">
                  <c:v>13248</c:v>
                </c:pt>
                <c:pt idx="13248">
                  <c:v>13249</c:v>
                </c:pt>
                <c:pt idx="13249">
                  <c:v>13250</c:v>
                </c:pt>
                <c:pt idx="13250">
                  <c:v>13251</c:v>
                </c:pt>
                <c:pt idx="13251">
                  <c:v>13252</c:v>
                </c:pt>
                <c:pt idx="13252">
                  <c:v>13253</c:v>
                </c:pt>
                <c:pt idx="13253">
                  <c:v>13254</c:v>
                </c:pt>
                <c:pt idx="13254">
                  <c:v>13255</c:v>
                </c:pt>
                <c:pt idx="13255">
                  <c:v>13256</c:v>
                </c:pt>
                <c:pt idx="13256">
                  <c:v>13257</c:v>
                </c:pt>
                <c:pt idx="13257">
                  <c:v>13258</c:v>
                </c:pt>
                <c:pt idx="13258">
                  <c:v>13259</c:v>
                </c:pt>
                <c:pt idx="13259">
                  <c:v>13260</c:v>
                </c:pt>
                <c:pt idx="13260">
                  <c:v>13261</c:v>
                </c:pt>
                <c:pt idx="13261">
                  <c:v>13262</c:v>
                </c:pt>
                <c:pt idx="13262">
                  <c:v>13263</c:v>
                </c:pt>
                <c:pt idx="13263">
                  <c:v>13264</c:v>
                </c:pt>
                <c:pt idx="13264">
                  <c:v>13265</c:v>
                </c:pt>
                <c:pt idx="13265">
                  <c:v>13266</c:v>
                </c:pt>
                <c:pt idx="13266">
                  <c:v>13267</c:v>
                </c:pt>
                <c:pt idx="13267">
                  <c:v>13268</c:v>
                </c:pt>
                <c:pt idx="13268">
                  <c:v>13269</c:v>
                </c:pt>
                <c:pt idx="13269">
                  <c:v>13270</c:v>
                </c:pt>
                <c:pt idx="13270">
                  <c:v>13271</c:v>
                </c:pt>
                <c:pt idx="13271">
                  <c:v>13272</c:v>
                </c:pt>
                <c:pt idx="13272">
                  <c:v>13273</c:v>
                </c:pt>
                <c:pt idx="13273">
                  <c:v>13274</c:v>
                </c:pt>
                <c:pt idx="13274">
                  <c:v>13275</c:v>
                </c:pt>
                <c:pt idx="13275">
                  <c:v>13276</c:v>
                </c:pt>
                <c:pt idx="13276">
                  <c:v>13277</c:v>
                </c:pt>
              </c:numCache>
            </c:numRef>
          </c:xVal>
          <c:yVal>
            <c:numRef>
              <c:f>List1!$G$2:$G$13278</c:f>
              <c:numCache>
                <c:formatCode>General</c:formatCode>
                <c:ptCount val="13277"/>
                <c:pt idx="0">
                  <c:v>4124</c:v>
                </c:pt>
                <c:pt idx="1">
                  <c:v>3778</c:v>
                </c:pt>
                <c:pt idx="2">
                  <c:v>2038</c:v>
                </c:pt>
                <c:pt idx="3">
                  <c:v>1789</c:v>
                </c:pt>
                <c:pt idx="4">
                  <c:v>1524</c:v>
                </c:pt>
                <c:pt idx="5">
                  <c:v>1442</c:v>
                </c:pt>
                <c:pt idx="6">
                  <c:v>1271</c:v>
                </c:pt>
                <c:pt idx="7">
                  <c:v>1250</c:v>
                </c:pt>
                <c:pt idx="8">
                  <c:v>963</c:v>
                </c:pt>
                <c:pt idx="9">
                  <c:v>820</c:v>
                </c:pt>
                <c:pt idx="10">
                  <c:v>757</c:v>
                </c:pt>
                <c:pt idx="11">
                  <c:v>704</c:v>
                </c:pt>
                <c:pt idx="12">
                  <c:v>692</c:v>
                </c:pt>
                <c:pt idx="13">
                  <c:v>681</c:v>
                </c:pt>
                <c:pt idx="14">
                  <c:v>658</c:v>
                </c:pt>
                <c:pt idx="15">
                  <c:v>655</c:v>
                </c:pt>
                <c:pt idx="16">
                  <c:v>622</c:v>
                </c:pt>
                <c:pt idx="17">
                  <c:v>578</c:v>
                </c:pt>
                <c:pt idx="18">
                  <c:v>575</c:v>
                </c:pt>
                <c:pt idx="19">
                  <c:v>554</c:v>
                </c:pt>
                <c:pt idx="20">
                  <c:v>534</c:v>
                </c:pt>
                <c:pt idx="21">
                  <c:v>505</c:v>
                </c:pt>
                <c:pt idx="22">
                  <c:v>484</c:v>
                </c:pt>
                <c:pt idx="23">
                  <c:v>482</c:v>
                </c:pt>
                <c:pt idx="24">
                  <c:v>436</c:v>
                </c:pt>
                <c:pt idx="25">
                  <c:v>434</c:v>
                </c:pt>
                <c:pt idx="26">
                  <c:v>398</c:v>
                </c:pt>
                <c:pt idx="27">
                  <c:v>398</c:v>
                </c:pt>
                <c:pt idx="28">
                  <c:v>395</c:v>
                </c:pt>
                <c:pt idx="29">
                  <c:v>393</c:v>
                </c:pt>
                <c:pt idx="30">
                  <c:v>383</c:v>
                </c:pt>
                <c:pt idx="31">
                  <c:v>381</c:v>
                </c:pt>
                <c:pt idx="32">
                  <c:v>348</c:v>
                </c:pt>
                <c:pt idx="33">
                  <c:v>336</c:v>
                </c:pt>
                <c:pt idx="34">
                  <c:v>329</c:v>
                </c:pt>
                <c:pt idx="35">
                  <c:v>322</c:v>
                </c:pt>
                <c:pt idx="36">
                  <c:v>304</c:v>
                </c:pt>
                <c:pt idx="37">
                  <c:v>303</c:v>
                </c:pt>
                <c:pt idx="38">
                  <c:v>295</c:v>
                </c:pt>
                <c:pt idx="39">
                  <c:v>284</c:v>
                </c:pt>
                <c:pt idx="40">
                  <c:v>281</c:v>
                </c:pt>
                <c:pt idx="41">
                  <c:v>270</c:v>
                </c:pt>
                <c:pt idx="42">
                  <c:v>269</c:v>
                </c:pt>
                <c:pt idx="43">
                  <c:v>268</c:v>
                </c:pt>
                <c:pt idx="44">
                  <c:v>267</c:v>
                </c:pt>
                <c:pt idx="45">
                  <c:v>265</c:v>
                </c:pt>
                <c:pt idx="46">
                  <c:v>258</c:v>
                </c:pt>
                <c:pt idx="47">
                  <c:v>243</c:v>
                </c:pt>
                <c:pt idx="48">
                  <c:v>240</c:v>
                </c:pt>
                <c:pt idx="49">
                  <c:v>233</c:v>
                </c:pt>
                <c:pt idx="50">
                  <c:v>219</c:v>
                </c:pt>
                <c:pt idx="51">
                  <c:v>216</c:v>
                </c:pt>
                <c:pt idx="52">
                  <c:v>213</c:v>
                </c:pt>
                <c:pt idx="53">
                  <c:v>213</c:v>
                </c:pt>
                <c:pt idx="54">
                  <c:v>213</c:v>
                </c:pt>
                <c:pt idx="55">
                  <c:v>204</c:v>
                </c:pt>
                <c:pt idx="56">
                  <c:v>196</c:v>
                </c:pt>
                <c:pt idx="57">
                  <c:v>196</c:v>
                </c:pt>
                <c:pt idx="58">
                  <c:v>193</c:v>
                </c:pt>
                <c:pt idx="59">
                  <c:v>188</c:v>
                </c:pt>
                <c:pt idx="60">
                  <c:v>184</c:v>
                </c:pt>
                <c:pt idx="61">
                  <c:v>178</c:v>
                </c:pt>
                <c:pt idx="62">
                  <c:v>177</c:v>
                </c:pt>
                <c:pt idx="63">
                  <c:v>176</c:v>
                </c:pt>
                <c:pt idx="64">
                  <c:v>176</c:v>
                </c:pt>
                <c:pt idx="65">
                  <c:v>175</c:v>
                </c:pt>
                <c:pt idx="66">
                  <c:v>174</c:v>
                </c:pt>
                <c:pt idx="67">
                  <c:v>171</c:v>
                </c:pt>
                <c:pt idx="68">
                  <c:v>170</c:v>
                </c:pt>
                <c:pt idx="69">
                  <c:v>168</c:v>
                </c:pt>
                <c:pt idx="70">
                  <c:v>167</c:v>
                </c:pt>
                <c:pt idx="71">
                  <c:v>167</c:v>
                </c:pt>
                <c:pt idx="72">
                  <c:v>165</c:v>
                </c:pt>
                <c:pt idx="73">
                  <c:v>165</c:v>
                </c:pt>
                <c:pt idx="74">
                  <c:v>162</c:v>
                </c:pt>
                <c:pt idx="75">
                  <c:v>158</c:v>
                </c:pt>
                <c:pt idx="76">
                  <c:v>155</c:v>
                </c:pt>
                <c:pt idx="77">
                  <c:v>154</c:v>
                </c:pt>
                <c:pt idx="78">
                  <c:v>152</c:v>
                </c:pt>
                <c:pt idx="79">
                  <c:v>150</c:v>
                </c:pt>
                <c:pt idx="80">
                  <c:v>149</c:v>
                </c:pt>
                <c:pt idx="81">
                  <c:v>147</c:v>
                </c:pt>
                <c:pt idx="82">
                  <c:v>145</c:v>
                </c:pt>
                <c:pt idx="83">
                  <c:v>145</c:v>
                </c:pt>
                <c:pt idx="84">
                  <c:v>145</c:v>
                </c:pt>
                <c:pt idx="85">
                  <c:v>143</c:v>
                </c:pt>
                <c:pt idx="86">
                  <c:v>137</c:v>
                </c:pt>
                <c:pt idx="87">
                  <c:v>137</c:v>
                </c:pt>
                <c:pt idx="88">
                  <c:v>136</c:v>
                </c:pt>
                <c:pt idx="89">
                  <c:v>135</c:v>
                </c:pt>
                <c:pt idx="90">
                  <c:v>134</c:v>
                </c:pt>
                <c:pt idx="91">
                  <c:v>132</c:v>
                </c:pt>
                <c:pt idx="92">
                  <c:v>130</c:v>
                </c:pt>
                <c:pt idx="93">
                  <c:v>128</c:v>
                </c:pt>
                <c:pt idx="94">
                  <c:v>127</c:v>
                </c:pt>
                <c:pt idx="95">
                  <c:v>126</c:v>
                </c:pt>
                <c:pt idx="96">
                  <c:v>126</c:v>
                </c:pt>
                <c:pt idx="97">
                  <c:v>126</c:v>
                </c:pt>
                <c:pt idx="98">
                  <c:v>124</c:v>
                </c:pt>
                <c:pt idx="99">
                  <c:v>122</c:v>
                </c:pt>
                <c:pt idx="100">
                  <c:v>122</c:v>
                </c:pt>
                <c:pt idx="101">
                  <c:v>121</c:v>
                </c:pt>
                <c:pt idx="102">
                  <c:v>121</c:v>
                </c:pt>
                <c:pt idx="103">
                  <c:v>120</c:v>
                </c:pt>
                <c:pt idx="104">
                  <c:v>119</c:v>
                </c:pt>
                <c:pt idx="105">
                  <c:v>118</c:v>
                </c:pt>
                <c:pt idx="106">
                  <c:v>116</c:v>
                </c:pt>
                <c:pt idx="107">
                  <c:v>114</c:v>
                </c:pt>
                <c:pt idx="108">
                  <c:v>113</c:v>
                </c:pt>
                <c:pt idx="109">
                  <c:v>113</c:v>
                </c:pt>
                <c:pt idx="110">
                  <c:v>111</c:v>
                </c:pt>
                <c:pt idx="111">
                  <c:v>111</c:v>
                </c:pt>
                <c:pt idx="112">
                  <c:v>110</c:v>
                </c:pt>
                <c:pt idx="113">
                  <c:v>109</c:v>
                </c:pt>
                <c:pt idx="114">
                  <c:v>109</c:v>
                </c:pt>
                <c:pt idx="115">
                  <c:v>109</c:v>
                </c:pt>
                <c:pt idx="116">
                  <c:v>109</c:v>
                </c:pt>
                <c:pt idx="117">
                  <c:v>107</c:v>
                </c:pt>
                <c:pt idx="118">
                  <c:v>107</c:v>
                </c:pt>
                <c:pt idx="119">
                  <c:v>107</c:v>
                </c:pt>
                <c:pt idx="120">
                  <c:v>105</c:v>
                </c:pt>
                <c:pt idx="121">
                  <c:v>104</c:v>
                </c:pt>
                <c:pt idx="122">
                  <c:v>104</c:v>
                </c:pt>
                <c:pt idx="123">
                  <c:v>103</c:v>
                </c:pt>
                <c:pt idx="124">
                  <c:v>102</c:v>
                </c:pt>
                <c:pt idx="125">
                  <c:v>101</c:v>
                </c:pt>
                <c:pt idx="126">
                  <c:v>101</c:v>
                </c:pt>
                <c:pt idx="127">
                  <c:v>101</c:v>
                </c:pt>
                <c:pt idx="128">
                  <c:v>99</c:v>
                </c:pt>
                <c:pt idx="129">
                  <c:v>98</c:v>
                </c:pt>
                <c:pt idx="130">
                  <c:v>96</c:v>
                </c:pt>
                <c:pt idx="131">
                  <c:v>95</c:v>
                </c:pt>
                <c:pt idx="132">
                  <c:v>95</c:v>
                </c:pt>
                <c:pt idx="133">
                  <c:v>94</c:v>
                </c:pt>
                <c:pt idx="134">
                  <c:v>94</c:v>
                </c:pt>
                <c:pt idx="135">
                  <c:v>94</c:v>
                </c:pt>
                <c:pt idx="136">
                  <c:v>94</c:v>
                </c:pt>
                <c:pt idx="137">
                  <c:v>94</c:v>
                </c:pt>
                <c:pt idx="138">
                  <c:v>93</c:v>
                </c:pt>
                <c:pt idx="139">
                  <c:v>92</c:v>
                </c:pt>
                <c:pt idx="140">
                  <c:v>90</c:v>
                </c:pt>
                <c:pt idx="141">
                  <c:v>88</c:v>
                </c:pt>
                <c:pt idx="142">
                  <c:v>88</c:v>
                </c:pt>
                <c:pt idx="143">
                  <c:v>87</c:v>
                </c:pt>
                <c:pt idx="144">
                  <c:v>86</c:v>
                </c:pt>
                <c:pt idx="145">
                  <c:v>86</c:v>
                </c:pt>
                <c:pt idx="146">
                  <c:v>86</c:v>
                </c:pt>
                <c:pt idx="147">
                  <c:v>86</c:v>
                </c:pt>
                <c:pt idx="148">
                  <c:v>85</c:v>
                </c:pt>
                <c:pt idx="149">
                  <c:v>84</c:v>
                </c:pt>
                <c:pt idx="150">
                  <c:v>84</c:v>
                </c:pt>
                <c:pt idx="151">
                  <c:v>84</c:v>
                </c:pt>
                <c:pt idx="152">
                  <c:v>82</c:v>
                </c:pt>
                <c:pt idx="153">
                  <c:v>82</c:v>
                </c:pt>
                <c:pt idx="154">
                  <c:v>82</c:v>
                </c:pt>
                <c:pt idx="155">
                  <c:v>81</c:v>
                </c:pt>
                <c:pt idx="156">
                  <c:v>81</c:v>
                </c:pt>
                <c:pt idx="157">
                  <c:v>81</c:v>
                </c:pt>
                <c:pt idx="158">
                  <c:v>81</c:v>
                </c:pt>
                <c:pt idx="159">
                  <c:v>80</c:v>
                </c:pt>
                <c:pt idx="160">
                  <c:v>80</c:v>
                </c:pt>
                <c:pt idx="161">
                  <c:v>80</c:v>
                </c:pt>
                <c:pt idx="162">
                  <c:v>79</c:v>
                </c:pt>
                <c:pt idx="163">
                  <c:v>79</c:v>
                </c:pt>
                <c:pt idx="164">
                  <c:v>79</c:v>
                </c:pt>
                <c:pt idx="165">
                  <c:v>78</c:v>
                </c:pt>
                <c:pt idx="166">
                  <c:v>78</c:v>
                </c:pt>
                <c:pt idx="167">
                  <c:v>78</c:v>
                </c:pt>
                <c:pt idx="168">
                  <c:v>78</c:v>
                </c:pt>
                <c:pt idx="169">
                  <c:v>78</c:v>
                </c:pt>
                <c:pt idx="170">
                  <c:v>78</c:v>
                </c:pt>
                <c:pt idx="171">
                  <c:v>77</c:v>
                </c:pt>
                <c:pt idx="172">
                  <c:v>76</c:v>
                </c:pt>
                <c:pt idx="173">
                  <c:v>75</c:v>
                </c:pt>
                <c:pt idx="174">
                  <c:v>75</c:v>
                </c:pt>
                <c:pt idx="175">
                  <c:v>75</c:v>
                </c:pt>
                <c:pt idx="176">
                  <c:v>75</c:v>
                </c:pt>
                <c:pt idx="177">
                  <c:v>75</c:v>
                </c:pt>
                <c:pt idx="178">
                  <c:v>75</c:v>
                </c:pt>
                <c:pt idx="179">
                  <c:v>74</c:v>
                </c:pt>
                <c:pt idx="180">
                  <c:v>74</c:v>
                </c:pt>
                <c:pt idx="181">
                  <c:v>73</c:v>
                </c:pt>
                <c:pt idx="182">
                  <c:v>72</c:v>
                </c:pt>
                <c:pt idx="183">
                  <c:v>72</c:v>
                </c:pt>
                <c:pt idx="184">
                  <c:v>72</c:v>
                </c:pt>
                <c:pt idx="185">
                  <c:v>71</c:v>
                </c:pt>
                <c:pt idx="186">
                  <c:v>71</c:v>
                </c:pt>
                <c:pt idx="187">
                  <c:v>70</c:v>
                </c:pt>
                <c:pt idx="188">
                  <c:v>70</c:v>
                </c:pt>
                <c:pt idx="189">
                  <c:v>70</c:v>
                </c:pt>
                <c:pt idx="190">
                  <c:v>70</c:v>
                </c:pt>
                <c:pt idx="191">
                  <c:v>70</c:v>
                </c:pt>
                <c:pt idx="192">
                  <c:v>70</c:v>
                </c:pt>
                <c:pt idx="193">
                  <c:v>70</c:v>
                </c:pt>
                <c:pt idx="194">
                  <c:v>69</c:v>
                </c:pt>
                <c:pt idx="195">
                  <c:v>68</c:v>
                </c:pt>
                <c:pt idx="196">
                  <c:v>68</c:v>
                </c:pt>
                <c:pt idx="197">
                  <c:v>68</c:v>
                </c:pt>
                <c:pt idx="198">
                  <c:v>67</c:v>
                </c:pt>
                <c:pt idx="199">
                  <c:v>67</c:v>
                </c:pt>
                <c:pt idx="200">
                  <c:v>67</c:v>
                </c:pt>
                <c:pt idx="201">
                  <c:v>67</c:v>
                </c:pt>
                <c:pt idx="202">
                  <c:v>66</c:v>
                </c:pt>
                <c:pt idx="203">
                  <c:v>66</c:v>
                </c:pt>
                <c:pt idx="204">
                  <c:v>65</c:v>
                </c:pt>
                <c:pt idx="205">
                  <c:v>64</c:v>
                </c:pt>
                <c:pt idx="206">
                  <c:v>63</c:v>
                </c:pt>
                <c:pt idx="207">
                  <c:v>63</c:v>
                </c:pt>
                <c:pt idx="208">
                  <c:v>62</c:v>
                </c:pt>
                <c:pt idx="209">
                  <c:v>62</c:v>
                </c:pt>
                <c:pt idx="210">
                  <c:v>62</c:v>
                </c:pt>
                <c:pt idx="211">
                  <c:v>62</c:v>
                </c:pt>
                <c:pt idx="212">
                  <c:v>62</c:v>
                </c:pt>
                <c:pt idx="213">
                  <c:v>62</c:v>
                </c:pt>
                <c:pt idx="214">
                  <c:v>61</c:v>
                </c:pt>
                <c:pt idx="215">
                  <c:v>61</c:v>
                </c:pt>
                <c:pt idx="216">
                  <c:v>61</c:v>
                </c:pt>
                <c:pt idx="217">
                  <c:v>61</c:v>
                </c:pt>
                <c:pt idx="218">
                  <c:v>61</c:v>
                </c:pt>
                <c:pt idx="219">
                  <c:v>61</c:v>
                </c:pt>
                <c:pt idx="220">
                  <c:v>60</c:v>
                </c:pt>
                <c:pt idx="221">
                  <c:v>60</c:v>
                </c:pt>
                <c:pt idx="222">
                  <c:v>60</c:v>
                </c:pt>
                <c:pt idx="223">
                  <c:v>59</c:v>
                </c:pt>
                <c:pt idx="224">
                  <c:v>59</c:v>
                </c:pt>
                <c:pt idx="225">
                  <c:v>59</c:v>
                </c:pt>
                <c:pt idx="226">
                  <c:v>59</c:v>
                </c:pt>
                <c:pt idx="227">
                  <c:v>59</c:v>
                </c:pt>
                <c:pt idx="228">
                  <c:v>59</c:v>
                </c:pt>
                <c:pt idx="229">
                  <c:v>58</c:v>
                </c:pt>
                <c:pt idx="230">
                  <c:v>58</c:v>
                </c:pt>
                <c:pt idx="231">
                  <c:v>58</c:v>
                </c:pt>
                <c:pt idx="232">
                  <c:v>58</c:v>
                </c:pt>
                <c:pt idx="233">
                  <c:v>58</c:v>
                </c:pt>
                <c:pt idx="234">
                  <c:v>58</c:v>
                </c:pt>
                <c:pt idx="235">
                  <c:v>58</c:v>
                </c:pt>
                <c:pt idx="236">
                  <c:v>58</c:v>
                </c:pt>
                <c:pt idx="237">
                  <c:v>57</c:v>
                </c:pt>
                <c:pt idx="238">
                  <c:v>57</c:v>
                </c:pt>
                <c:pt idx="239">
                  <c:v>57</c:v>
                </c:pt>
                <c:pt idx="240">
                  <c:v>57</c:v>
                </c:pt>
                <c:pt idx="241">
                  <c:v>57</c:v>
                </c:pt>
                <c:pt idx="242">
                  <c:v>56</c:v>
                </c:pt>
                <c:pt idx="243">
                  <c:v>56</c:v>
                </c:pt>
                <c:pt idx="244">
                  <c:v>56</c:v>
                </c:pt>
                <c:pt idx="245">
                  <c:v>55</c:v>
                </c:pt>
                <c:pt idx="246">
                  <c:v>55</c:v>
                </c:pt>
                <c:pt idx="247">
                  <c:v>55</c:v>
                </c:pt>
                <c:pt idx="248">
                  <c:v>55</c:v>
                </c:pt>
                <c:pt idx="249">
                  <c:v>54</c:v>
                </c:pt>
                <c:pt idx="250">
                  <c:v>54</c:v>
                </c:pt>
                <c:pt idx="251">
                  <c:v>54</c:v>
                </c:pt>
                <c:pt idx="252">
                  <c:v>54</c:v>
                </c:pt>
                <c:pt idx="253">
                  <c:v>53</c:v>
                </c:pt>
                <c:pt idx="254">
                  <c:v>53</c:v>
                </c:pt>
                <c:pt idx="255">
                  <c:v>53</c:v>
                </c:pt>
                <c:pt idx="256">
                  <c:v>53</c:v>
                </c:pt>
                <c:pt idx="257">
                  <c:v>52</c:v>
                </c:pt>
                <c:pt idx="258">
                  <c:v>52</c:v>
                </c:pt>
                <c:pt idx="259">
                  <c:v>52</c:v>
                </c:pt>
                <c:pt idx="260">
                  <c:v>51</c:v>
                </c:pt>
                <c:pt idx="261">
                  <c:v>51</c:v>
                </c:pt>
                <c:pt idx="262">
                  <c:v>51</c:v>
                </c:pt>
                <c:pt idx="263">
                  <c:v>51</c:v>
                </c:pt>
                <c:pt idx="264">
                  <c:v>51</c:v>
                </c:pt>
                <c:pt idx="265">
                  <c:v>50</c:v>
                </c:pt>
                <c:pt idx="266">
                  <c:v>50</c:v>
                </c:pt>
                <c:pt idx="267">
                  <c:v>50</c:v>
                </c:pt>
                <c:pt idx="268">
                  <c:v>50</c:v>
                </c:pt>
                <c:pt idx="269">
                  <c:v>50</c:v>
                </c:pt>
                <c:pt idx="270">
                  <c:v>50</c:v>
                </c:pt>
                <c:pt idx="271">
                  <c:v>49</c:v>
                </c:pt>
                <c:pt idx="272">
                  <c:v>49</c:v>
                </c:pt>
                <c:pt idx="273">
                  <c:v>49</c:v>
                </c:pt>
                <c:pt idx="274">
                  <c:v>49</c:v>
                </c:pt>
                <c:pt idx="275">
                  <c:v>49</c:v>
                </c:pt>
                <c:pt idx="276">
                  <c:v>49</c:v>
                </c:pt>
                <c:pt idx="277">
                  <c:v>48</c:v>
                </c:pt>
                <c:pt idx="278">
                  <c:v>48</c:v>
                </c:pt>
                <c:pt idx="279">
                  <c:v>48</c:v>
                </c:pt>
                <c:pt idx="280">
                  <c:v>48</c:v>
                </c:pt>
                <c:pt idx="281">
                  <c:v>48</c:v>
                </c:pt>
                <c:pt idx="282">
                  <c:v>47</c:v>
                </c:pt>
                <c:pt idx="283">
                  <c:v>47</c:v>
                </c:pt>
                <c:pt idx="284">
                  <c:v>47</c:v>
                </c:pt>
                <c:pt idx="285">
                  <c:v>47</c:v>
                </c:pt>
                <c:pt idx="286">
                  <c:v>47</c:v>
                </c:pt>
                <c:pt idx="287">
                  <c:v>47</c:v>
                </c:pt>
                <c:pt idx="288">
                  <c:v>47</c:v>
                </c:pt>
                <c:pt idx="289">
                  <c:v>47</c:v>
                </c:pt>
                <c:pt idx="290">
                  <c:v>46</c:v>
                </c:pt>
                <c:pt idx="291">
                  <c:v>46</c:v>
                </c:pt>
                <c:pt idx="292">
                  <c:v>46</c:v>
                </c:pt>
                <c:pt idx="293">
                  <c:v>46</c:v>
                </c:pt>
                <c:pt idx="294">
                  <c:v>45</c:v>
                </c:pt>
                <c:pt idx="295">
                  <c:v>45</c:v>
                </c:pt>
                <c:pt idx="296">
                  <c:v>45</c:v>
                </c:pt>
                <c:pt idx="297">
                  <c:v>45</c:v>
                </c:pt>
                <c:pt idx="298">
                  <c:v>45</c:v>
                </c:pt>
                <c:pt idx="299">
                  <c:v>45</c:v>
                </c:pt>
                <c:pt idx="300">
                  <c:v>44</c:v>
                </c:pt>
                <c:pt idx="301">
                  <c:v>44</c:v>
                </c:pt>
                <c:pt idx="302">
                  <c:v>44</c:v>
                </c:pt>
                <c:pt idx="303">
                  <c:v>44</c:v>
                </c:pt>
                <c:pt idx="304">
                  <c:v>44</c:v>
                </c:pt>
                <c:pt idx="305">
                  <c:v>44</c:v>
                </c:pt>
                <c:pt idx="306">
                  <c:v>44</c:v>
                </c:pt>
                <c:pt idx="307">
                  <c:v>43</c:v>
                </c:pt>
                <c:pt idx="308">
                  <c:v>43</c:v>
                </c:pt>
                <c:pt idx="309">
                  <c:v>43</c:v>
                </c:pt>
                <c:pt idx="310">
                  <c:v>43</c:v>
                </c:pt>
                <c:pt idx="311">
                  <c:v>43</c:v>
                </c:pt>
                <c:pt idx="312">
                  <c:v>43</c:v>
                </c:pt>
                <c:pt idx="313">
                  <c:v>42</c:v>
                </c:pt>
                <c:pt idx="314">
                  <c:v>42</c:v>
                </c:pt>
                <c:pt idx="315">
                  <c:v>42</c:v>
                </c:pt>
                <c:pt idx="316">
                  <c:v>42</c:v>
                </c:pt>
                <c:pt idx="317">
                  <c:v>42</c:v>
                </c:pt>
                <c:pt idx="318">
                  <c:v>42</c:v>
                </c:pt>
                <c:pt idx="319">
                  <c:v>41</c:v>
                </c:pt>
                <c:pt idx="320">
                  <c:v>41</c:v>
                </c:pt>
                <c:pt idx="321">
                  <c:v>41</c:v>
                </c:pt>
                <c:pt idx="322">
                  <c:v>41</c:v>
                </c:pt>
                <c:pt idx="323">
                  <c:v>41</c:v>
                </c:pt>
                <c:pt idx="324">
                  <c:v>41</c:v>
                </c:pt>
                <c:pt idx="325">
                  <c:v>41</c:v>
                </c:pt>
                <c:pt idx="326">
                  <c:v>41</c:v>
                </c:pt>
                <c:pt idx="327">
                  <c:v>41</c:v>
                </c:pt>
                <c:pt idx="328">
                  <c:v>41</c:v>
                </c:pt>
                <c:pt idx="329">
                  <c:v>40</c:v>
                </c:pt>
                <c:pt idx="330">
                  <c:v>40</c:v>
                </c:pt>
                <c:pt idx="331">
                  <c:v>40</c:v>
                </c:pt>
                <c:pt idx="332">
                  <c:v>40</c:v>
                </c:pt>
                <c:pt idx="333">
                  <c:v>40</c:v>
                </c:pt>
                <c:pt idx="334">
                  <c:v>40</c:v>
                </c:pt>
                <c:pt idx="335">
                  <c:v>40</c:v>
                </c:pt>
                <c:pt idx="336">
                  <c:v>40</c:v>
                </c:pt>
                <c:pt idx="337">
                  <c:v>40</c:v>
                </c:pt>
                <c:pt idx="338">
                  <c:v>39</c:v>
                </c:pt>
                <c:pt idx="339">
                  <c:v>39</c:v>
                </c:pt>
                <c:pt idx="340">
                  <c:v>39</c:v>
                </c:pt>
                <c:pt idx="341">
                  <c:v>39</c:v>
                </c:pt>
                <c:pt idx="342">
                  <c:v>39</c:v>
                </c:pt>
                <c:pt idx="343">
                  <c:v>39</c:v>
                </c:pt>
                <c:pt idx="344">
                  <c:v>39</c:v>
                </c:pt>
                <c:pt idx="345">
                  <c:v>39</c:v>
                </c:pt>
                <c:pt idx="346">
                  <c:v>39</c:v>
                </c:pt>
                <c:pt idx="347">
                  <c:v>39</c:v>
                </c:pt>
                <c:pt idx="348">
                  <c:v>38</c:v>
                </c:pt>
                <c:pt idx="349">
                  <c:v>38</c:v>
                </c:pt>
                <c:pt idx="350">
                  <c:v>38</c:v>
                </c:pt>
                <c:pt idx="351">
                  <c:v>38</c:v>
                </c:pt>
                <c:pt idx="352">
                  <c:v>38</c:v>
                </c:pt>
                <c:pt idx="353">
                  <c:v>38</c:v>
                </c:pt>
                <c:pt idx="354">
                  <c:v>38</c:v>
                </c:pt>
                <c:pt idx="355">
                  <c:v>38</c:v>
                </c:pt>
                <c:pt idx="356">
                  <c:v>38</c:v>
                </c:pt>
                <c:pt idx="357">
                  <c:v>38</c:v>
                </c:pt>
                <c:pt idx="358">
                  <c:v>37</c:v>
                </c:pt>
                <c:pt idx="359">
                  <c:v>37</c:v>
                </c:pt>
                <c:pt idx="360">
                  <c:v>37</c:v>
                </c:pt>
                <c:pt idx="361">
                  <c:v>37</c:v>
                </c:pt>
                <c:pt idx="362">
                  <c:v>37</c:v>
                </c:pt>
                <c:pt idx="363">
                  <c:v>37</c:v>
                </c:pt>
                <c:pt idx="364">
                  <c:v>37</c:v>
                </c:pt>
                <c:pt idx="365">
                  <c:v>37</c:v>
                </c:pt>
                <c:pt idx="366">
                  <c:v>37</c:v>
                </c:pt>
                <c:pt idx="367">
                  <c:v>37</c:v>
                </c:pt>
                <c:pt idx="368">
                  <c:v>37</c:v>
                </c:pt>
                <c:pt idx="369">
                  <c:v>37</c:v>
                </c:pt>
                <c:pt idx="370">
                  <c:v>37</c:v>
                </c:pt>
                <c:pt idx="371">
                  <c:v>37</c:v>
                </c:pt>
                <c:pt idx="372">
                  <c:v>37</c:v>
                </c:pt>
                <c:pt idx="373">
                  <c:v>37</c:v>
                </c:pt>
                <c:pt idx="374">
                  <c:v>37</c:v>
                </c:pt>
                <c:pt idx="375">
                  <c:v>37</c:v>
                </c:pt>
                <c:pt idx="376">
                  <c:v>36</c:v>
                </c:pt>
                <c:pt idx="377">
                  <c:v>36</c:v>
                </c:pt>
                <c:pt idx="378">
                  <c:v>36</c:v>
                </c:pt>
                <c:pt idx="379">
                  <c:v>36</c:v>
                </c:pt>
                <c:pt idx="380">
                  <c:v>36</c:v>
                </c:pt>
                <c:pt idx="381">
                  <c:v>36</c:v>
                </c:pt>
                <c:pt idx="382">
                  <c:v>36</c:v>
                </c:pt>
                <c:pt idx="383">
                  <c:v>36</c:v>
                </c:pt>
                <c:pt idx="384">
                  <c:v>36</c:v>
                </c:pt>
                <c:pt idx="385">
                  <c:v>36</c:v>
                </c:pt>
                <c:pt idx="386">
                  <c:v>36</c:v>
                </c:pt>
                <c:pt idx="387">
                  <c:v>36</c:v>
                </c:pt>
                <c:pt idx="388">
                  <c:v>36</c:v>
                </c:pt>
                <c:pt idx="389">
                  <c:v>35</c:v>
                </c:pt>
                <c:pt idx="390">
                  <c:v>35</c:v>
                </c:pt>
                <c:pt idx="391">
                  <c:v>35</c:v>
                </c:pt>
                <c:pt idx="392">
                  <c:v>35</c:v>
                </c:pt>
                <c:pt idx="393">
                  <c:v>35</c:v>
                </c:pt>
                <c:pt idx="394">
                  <c:v>35</c:v>
                </c:pt>
                <c:pt idx="395">
                  <c:v>35</c:v>
                </c:pt>
                <c:pt idx="396">
                  <c:v>35</c:v>
                </c:pt>
                <c:pt idx="397">
                  <c:v>35</c:v>
                </c:pt>
                <c:pt idx="398">
                  <c:v>35</c:v>
                </c:pt>
                <c:pt idx="399">
                  <c:v>35</c:v>
                </c:pt>
                <c:pt idx="400">
                  <c:v>35</c:v>
                </c:pt>
                <c:pt idx="401">
                  <c:v>34</c:v>
                </c:pt>
                <c:pt idx="402">
                  <c:v>34</c:v>
                </c:pt>
                <c:pt idx="403">
                  <c:v>34</c:v>
                </c:pt>
                <c:pt idx="404">
                  <c:v>34</c:v>
                </c:pt>
                <c:pt idx="405">
                  <c:v>34</c:v>
                </c:pt>
                <c:pt idx="406">
                  <c:v>34</c:v>
                </c:pt>
                <c:pt idx="407">
                  <c:v>33</c:v>
                </c:pt>
                <c:pt idx="408">
                  <c:v>33</c:v>
                </c:pt>
                <c:pt idx="409">
                  <c:v>33</c:v>
                </c:pt>
                <c:pt idx="410">
                  <c:v>33</c:v>
                </c:pt>
                <c:pt idx="411">
                  <c:v>33</c:v>
                </c:pt>
                <c:pt idx="412">
                  <c:v>33</c:v>
                </c:pt>
                <c:pt idx="413">
                  <c:v>33</c:v>
                </c:pt>
                <c:pt idx="414">
                  <c:v>33</c:v>
                </c:pt>
                <c:pt idx="415">
                  <c:v>33</c:v>
                </c:pt>
                <c:pt idx="416">
                  <c:v>33</c:v>
                </c:pt>
                <c:pt idx="417">
                  <c:v>33</c:v>
                </c:pt>
                <c:pt idx="418">
                  <c:v>33</c:v>
                </c:pt>
                <c:pt idx="419">
                  <c:v>33</c:v>
                </c:pt>
                <c:pt idx="420">
                  <c:v>32</c:v>
                </c:pt>
                <c:pt idx="421">
                  <c:v>32</c:v>
                </c:pt>
                <c:pt idx="422">
                  <c:v>32</c:v>
                </c:pt>
                <c:pt idx="423">
                  <c:v>32</c:v>
                </c:pt>
                <c:pt idx="424">
                  <c:v>32</c:v>
                </c:pt>
                <c:pt idx="425">
                  <c:v>32</c:v>
                </c:pt>
                <c:pt idx="426">
                  <c:v>32</c:v>
                </c:pt>
                <c:pt idx="427">
                  <c:v>32</c:v>
                </c:pt>
                <c:pt idx="428">
                  <c:v>32</c:v>
                </c:pt>
                <c:pt idx="429">
                  <c:v>32</c:v>
                </c:pt>
                <c:pt idx="430">
                  <c:v>32</c:v>
                </c:pt>
                <c:pt idx="431">
                  <c:v>32</c:v>
                </c:pt>
                <c:pt idx="432">
                  <c:v>31</c:v>
                </c:pt>
                <c:pt idx="433">
                  <c:v>31</c:v>
                </c:pt>
                <c:pt idx="434">
                  <c:v>31</c:v>
                </c:pt>
                <c:pt idx="435">
                  <c:v>31</c:v>
                </c:pt>
                <c:pt idx="436">
                  <c:v>31</c:v>
                </c:pt>
                <c:pt idx="437">
                  <c:v>31</c:v>
                </c:pt>
                <c:pt idx="438">
                  <c:v>31</c:v>
                </c:pt>
                <c:pt idx="439">
                  <c:v>31</c:v>
                </c:pt>
                <c:pt idx="440">
                  <c:v>31</c:v>
                </c:pt>
                <c:pt idx="441">
                  <c:v>31</c:v>
                </c:pt>
                <c:pt idx="442">
                  <c:v>31</c:v>
                </c:pt>
                <c:pt idx="443">
                  <c:v>31</c:v>
                </c:pt>
                <c:pt idx="444">
                  <c:v>31</c:v>
                </c:pt>
                <c:pt idx="445">
                  <c:v>31</c:v>
                </c:pt>
                <c:pt idx="446">
                  <c:v>30</c:v>
                </c:pt>
                <c:pt idx="447">
                  <c:v>30</c:v>
                </c:pt>
                <c:pt idx="448">
                  <c:v>30</c:v>
                </c:pt>
                <c:pt idx="449">
                  <c:v>30</c:v>
                </c:pt>
                <c:pt idx="450">
                  <c:v>30</c:v>
                </c:pt>
                <c:pt idx="451">
                  <c:v>30</c:v>
                </c:pt>
                <c:pt idx="452">
                  <c:v>30</c:v>
                </c:pt>
                <c:pt idx="453">
                  <c:v>30</c:v>
                </c:pt>
                <c:pt idx="454">
                  <c:v>30</c:v>
                </c:pt>
                <c:pt idx="455">
                  <c:v>30</c:v>
                </c:pt>
                <c:pt idx="456">
                  <c:v>30</c:v>
                </c:pt>
                <c:pt idx="457">
                  <c:v>30</c:v>
                </c:pt>
                <c:pt idx="458">
                  <c:v>30</c:v>
                </c:pt>
                <c:pt idx="459">
                  <c:v>30</c:v>
                </c:pt>
                <c:pt idx="460">
                  <c:v>30</c:v>
                </c:pt>
                <c:pt idx="461">
                  <c:v>29</c:v>
                </c:pt>
                <c:pt idx="462">
                  <c:v>29</c:v>
                </c:pt>
                <c:pt idx="463">
                  <c:v>29</c:v>
                </c:pt>
                <c:pt idx="464">
                  <c:v>29</c:v>
                </c:pt>
                <c:pt idx="465">
                  <c:v>29</c:v>
                </c:pt>
                <c:pt idx="466">
                  <c:v>29</c:v>
                </c:pt>
                <c:pt idx="467">
                  <c:v>29</c:v>
                </c:pt>
                <c:pt idx="468">
                  <c:v>29</c:v>
                </c:pt>
                <c:pt idx="469">
                  <c:v>29</c:v>
                </c:pt>
                <c:pt idx="470">
                  <c:v>29</c:v>
                </c:pt>
                <c:pt idx="471">
                  <c:v>29</c:v>
                </c:pt>
                <c:pt idx="472">
                  <c:v>29</c:v>
                </c:pt>
                <c:pt idx="473">
                  <c:v>29</c:v>
                </c:pt>
                <c:pt idx="474">
                  <c:v>29</c:v>
                </c:pt>
                <c:pt idx="475">
                  <c:v>29</c:v>
                </c:pt>
                <c:pt idx="476">
                  <c:v>29</c:v>
                </c:pt>
                <c:pt idx="477">
                  <c:v>29</c:v>
                </c:pt>
                <c:pt idx="478">
                  <c:v>29</c:v>
                </c:pt>
                <c:pt idx="479">
                  <c:v>29</c:v>
                </c:pt>
                <c:pt idx="480">
                  <c:v>29</c:v>
                </c:pt>
                <c:pt idx="481">
                  <c:v>29</c:v>
                </c:pt>
                <c:pt idx="482">
                  <c:v>29</c:v>
                </c:pt>
                <c:pt idx="483">
                  <c:v>28</c:v>
                </c:pt>
                <c:pt idx="484">
                  <c:v>28</c:v>
                </c:pt>
                <c:pt idx="485">
                  <c:v>28</c:v>
                </c:pt>
                <c:pt idx="486">
                  <c:v>28</c:v>
                </c:pt>
                <c:pt idx="487">
                  <c:v>28</c:v>
                </c:pt>
                <c:pt idx="488">
                  <c:v>28</c:v>
                </c:pt>
                <c:pt idx="489">
                  <c:v>28</c:v>
                </c:pt>
                <c:pt idx="490">
                  <c:v>28</c:v>
                </c:pt>
                <c:pt idx="491">
                  <c:v>28</c:v>
                </c:pt>
                <c:pt idx="492">
                  <c:v>28</c:v>
                </c:pt>
                <c:pt idx="493">
                  <c:v>28</c:v>
                </c:pt>
                <c:pt idx="494">
                  <c:v>28</c:v>
                </c:pt>
                <c:pt idx="495">
                  <c:v>28</c:v>
                </c:pt>
                <c:pt idx="496">
                  <c:v>27</c:v>
                </c:pt>
                <c:pt idx="497">
                  <c:v>27</c:v>
                </c:pt>
                <c:pt idx="498">
                  <c:v>27</c:v>
                </c:pt>
                <c:pt idx="499">
                  <c:v>27</c:v>
                </c:pt>
                <c:pt idx="500">
                  <c:v>27</c:v>
                </c:pt>
                <c:pt idx="501">
                  <c:v>27</c:v>
                </c:pt>
                <c:pt idx="502">
                  <c:v>27</c:v>
                </c:pt>
                <c:pt idx="503">
                  <c:v>27</c:v>
                </c:pt>
                <c:pt idx="504">
                  <c:v>27</c:v>
                </c:pt>
                <c:pt idx="505">
                  <c:v>27</c:v>
                </c:pt>
                <c:pt idx="506">
                  <c:v>27</c:v>
                </c:pt>
                <c:pt idx="507">
                  <c:v>27</c:v>
                </c:pt>
                <c:pt idx="508">
                  <c:v>27</c:v>
                </c:pt>
                <c:pt idx="509">
                  <c:v>27</c:v>
                </c:pt>
                <c:pt idx="510">
                  <c:v>27</c:v>
                </c:pt>
                <c:pt idx="511">
                  <c:v>27</c:v>
                </c:pt>
                <c:pt idx="512">
                  <c:v>27</c:v>
                </c:pt>
                <c:pt idx="513">
                  <c:v>27</c:v>
                </c:pt>
                <c:pt idx="514">
                  <c:v>27</c:v>
                </c:pt>
                <c:pt idx="515">
                  <c:v>27</c:v>
                </c:pt>
                <c:pt idx="516">
                  <c:v>27</c:v>
                </c:pt>
                <c:pt idx="517">
                  <c:v>26</c:v>
                </c:pt>
                <c:pt idx="518">
                  <c:v>26</c:v>
                </c:pt>
                <c:pt idx="519">
                  <c:v>26</c:v>
                </c:pt>
                <c:pt idx="520">
                  <c:v>26</c:v>
                </c:pt>
                <c:pt idx="521">
                  <c:v>26</c:v>
                </c:pt>
                <c:pt idx="522">
                  <c:v>26</c:v>
                </c:pt>
                <c:pt idx="523">
                  <c:v>26</c:v>
                </c:pt>
                <c:pt idx="524">
                  <c:v>26</c:v>
                </c:pt>
                <c:pt idx="525">
                  <c:v>26</c:v>
                </c:pt>
                <c:pt idx="526">
                  <c:v>26</c:v>
                </c:pt>
                <c:pt idx="527">
                  <c:v>26</c:v>
                </c:pt>
                <c:pt idx="528">
                  <c:v>26</c:v>
                </c:pt>
                <c:pt idx="529">
                  <c:v>26</c:v>
                </c:pt>
                <c:pt idx="530">
                  <c:v>26</c:v>
                </c:pt>
                <c:pt idx="531">
                  <c:v>26</c:v>
                </c:pt>
                <c:pt idx="532">
                  <c:v>26</c:v>
                </c:pt>
                <c:pt idx="533">
                  <c:v>26</c:v>
                </c:pt>
                <c:pt idx="534">
                  <c:v>26</c:v>
                </c:pt>
                <c:pt idx="535">
                  <c:v>25</c:v>
                </c:pt>
                <c:pt idx="536">
                  <c:v>25</c:v>
                </c:pt>
                <c:pt idx="537">
                  <c:v>25</c:v>
                </c:pt>
                <c:pt idx="538">
                  <c:v>25</c:v>
                </c:pt>
                <c:pt idx="539">
                  <c:v>25</c:v>
                </c:pt>
                <c:pt idx="540">
                  <c:v>25</c:v>
                </c:pt>
                <c:pt idx="541">
                  <c:v>25</c:v>
                </c:pt>
                <c:pt idx="542">
                  <c:v>25</c:v>
                </c:pt>
                <c:pt idx="543">
                  <c:v>25</c:v>
                </c:pt>
                <c:pt idx="544">
                  <c:v>25</c:v>
                </c:pt>
                <c:pt idx="545">
                  <c:v>25</c:v>
                </c:pt>
                <c:pt idx="546">
                  <c:v>25</c:v>
                </c:pt>
                <c:pt idx="547">
                  <c:v>25</c:v>
                </c:pt>
                <c:pt idx="548">
                  <c:v>25</c:v>
                </c:pt>
                <c:pt idx="549">
                  <c:v>25</c:v>
                </c:pt>
                <c:pt idx="550">
                  <c:v>25</c:v>
                </c:pt>
                <c:pt idx="551">
                  <c:v>25</c:v>
                </c:pt>
                <c:pt idx="552">
                  <c:v>25</c:v>
                </c:pt>
                <c:pt idx="553">
                  <c:v>25</c:v>
                </c:pt>
                <c:pt idx="554">
                  <c:v>24</c:v>
                </c:pt>
                <c:pt idx="555">
                  <c:v>24</c:v>
                </c:pt>
                <c:pt idx="556">
                  <c:v>24</c:v>
                </c:pt>
                <c:pt idx="557">
                  <c:v>24</c:v>
                </c:pt>
                <c:pt idx="558">
                  <c:v>24</c:v>
                </c:pt>
                <c:pt idx="559">
                  <c:v>24</c:v>
                </c:pt>
                <c:pt idx="560">
                  <c:v>24</c:v>
                </c:pt>
                <c:pt idx="561">
                  <c:v>24</c:v>
                </c:pt>
                <c:pt idx="562">
                  <c:v>24</c:v>
                </c:pt>
                <c:pt idx="563">
                  <c:v>24</c:v>
                </c:pt>
                <c:pt idx="564">
                  <c:v>24</c:v>
                </c:pt>
                <c:pt idx="565">
                  <c:v>24</c:v>
                </c:pt>
                <c:pt idx="566">
                  <c:v>24</c:v>
                </c:pt>
                <c:pt idx="567">
                  <c:v>24</c:v>
                </c:pt>
                <c:pt idx="568">
                  <c:v>24</c:v>
                </c:pt>
                <c:pt idx="569">
                  <c:v>24</c:v>
                </c:pt>
                <c:pt idx="570">
                  <c:v>24</c:v>
                </c:pt>
                <c:pt idx="571">
                  <c:v>24</c:v>
                </c:pt>
                <c:pt idx="572">
                  <c:v>24</c:v>
                </c:pt>
                <c:pt idx="573">
                  <c:v>24</c:v>
                </c:pt>
                <c:pt idx="574">
                  <c:v>24</c:v>
                </c:pt>
                <c:pt idx="575">
                  <c:v>24</c:v>
                </c:pt>
                <c:pt idx="576">
                  <c:v>24</c:v>
                </c:pt>
                <c:pt idx="577">
                  <c:v>24</c:v>
                </c:pt>
                <c:pt idx="578">
                  <c:v>24</c:v>
                </c:pt>
                <c:pt idx="579">
                  <c:v>24</c:v>
                </c:pt>
                <c:pt idx="580">
                  <c:v>24</c:v>
                </c:pt>
                <c:pt idx="581">
                  <c:v>24</c:v>
                </c:pt>
                <c:pt idx="582">
                  <c:v>24</c:v>
                </c:pt>
                <c:pt idx="583">
                  <c:v>24</c:v>
                </c:pt>
                <c:pt idx="584">
                  <c:v>24</c:v>
                </c:pt>
                <c:pt idx="585">
                  <c:v>24</c:v>
                </c:pt>
                <c:pt idx="586">
                  <c:v>24</c:v>
                </c:pt>
                <c:pt idx="587">
                  <c:v>24</c:v>
                </c:pt>
                <c:pt idx="588">
                  <c:v>24</c:v>
                </c:pt>
                <c:pt idx="589">
                  <c:v>23</c:v>
                </c:pt>
                <c:pt idx="590">
                  <c:v>23</c:v>
                </c:pt>
                <c:pt idx="591">
                  <c:v>23</c:v>
                </c:pt>
                <c:pt idx="592">
                  <c:v>23</c:v>
                </c:pt>
                <c:pt idx="593">
                  <c:v>23</c:v>
                </c:pt>
                <c:pt idx="594">
                  <c:v>23</c:v>
                </c:pt>
                <c:pt idx="595">
                  <c:v>23</c:v>
                </c:pt>
                <c:pt idx="596">
                  <c:v>23</c:v>
                </c:pt>
                <c:pt idx="597">
                  <c:v>23</c:v>
                </c:pt>
                <c:pt idx="598">
                  <c:v>23</c:v>
                </c:pt>
                <c:pt idx="599">
                  <c:v>23</c:v>
                </c:pt>
                <c:pt idx="600">
                  <c:v>23</c:v>
                </c:pt>
                <c:pt idx="601">
                  <c:v>23</c:v>
                </c:pt>
                <c:pt idx="602">
                  <c:v>23</c:v>
                </c:pt>
                <c:pt idx="603">
                  <c:v>23</c:v>
                </c:pt>
                <c:pt idx="604">
                  <c:v>23</c:v>
                </c:pt>
                <c:pt idx="605">
                  <c:v>23</c:v>
                </c:pt>
                <c:pt idx="606">
                  <c:v>23</c:v>
                </c:pt>
                <c:pt idx="607">
                  <c:v>23</c:v>
                </c:pt>
                <c:pt idx="608">
                  <c:v>23</c:v>
                </c:pt>
                <c:pt idx="609">
                  <c:v>23</c:v>
                </c:pt>
                <c:pt idx="610">
                  <c:v>23</c:v>
                </c:pt>
                <c:pt idx="611">
                  <c:v>23</c:v>
                </c:pt>
                <c:pt idx="612">
                  <c:v>23</c:v>
                </c:pt>
                <c:pt idx="613">
                  <c:v>23</c:v>
                </c:pt>
                <c:pt idx="614">
                  <c:v>23</c:v>
                </c:pt>
                <c:pt idx="615">
                  <c:v>23</c:v>
                </c:pt>
                <c:pt idx="616">
                  <c:v>23</c:v>
                </c:pt>
                <c:pt idx="617">
                  <c:v>23</c:v>
                </c:pt>
                <c:pt idx="618">
                  <c:v>23</c:v>
                </c:pt>
                <c:pt idx="619">
                  <c:v>23</c:v>
                </c:pt>
                <c:pt idx="620">
                  <c:v>23</c:v>
                </c:pt>
                <c:pt idx="621">
                  <c:v>23</c:v>
                </c:pt>
                <c:pt idx="622">
                  <c:v>23</c:v>
                </c:pt>
                <c:pt idx="623">
                  <c:v>23</c:v>
                </c:pt>
                <c:pt idx="624">
                  <c:v>23</c:v>
                </c:pt>
                <c:pt idx="625">
                  <c:v>22</c:v>
                </c:pt>
                <c:pt idx="626">
                  <c:v>22</c:v>
                </c:pt>
                <c:pt idx="627">
                  <c:v>22</c:v>
                </c:pt>
                <c:pt idx="628">
                  <c:v>22</c:v>
                </c:pt>
                <c:pt idx="629">
                  <c:v>22</c:v>
                </c:pt>
                <c:pt idx="630">
                  <c:v>22</c:v>
                </c:pt>
                <c:pt idx="631">
                  <c:v>22</c:v>
                </c:pt>
                <c:pt idx="632">
                  <c:v>22</c:v>
                </c:pt>
                <c:pt idx="633">
                  <c:v>22</c:v>
                </c:pt>
                <c:pt idx="634">
                  <c:v>22</c:v>
                </c:pt>
                <c:pt idx="635">
                  <c:v>22</c:v>
                </c:pt>
                <c:pt idx="636">
                  <c:v>22</c:v>
                </c:pt>
                <c:pt idx="637">
                  <c:v>22</c:v>
                </c:pt>
                <c:pt idx="638">
                  <c:v>22</c:v>
                </c:pt>
                <c:pt idx="639">
                  <c:v>22</c:v>
                </c:pt>
                <c:pt idx="640">
                  <c:v>22</c:v>
                </c:pt>
                <c:pt idx="641">
                  <c:v>22</c:v>
                </c:pt>
                <c:pt idx="642">
                  <c:v>22</c:v>
                </c:pt>
                <c:pt idx="643">
                  <c:v>22</c:v>
                </c:pt>
                <c:pt idx="644">
                  <c:v>22</c:v>
                </c:pt>
                <c:pt idx="645">
                  <c:v>22</c:v>
                </c:pt>
                <c:pt idx="646">
                  <c:v>22</c:v>
                </c:pt>
                <c:pt idx="647">
                  <c:v>22</c:v>
                </c:pt>
                <c:pt idx="648">
                  <c:v>22</c:v>
                </c:pt>
                <c:pt idx="649">
                  <c:v>22</c:v>
                </c:pt>
                <c:pt idx="650">
                  <c:v>22</c:v>
                </c:pt>
                <c:pt idx="651">
                  <c:v>22</c:v>
                </c:pt>
                <c:pt idx="652">
                  <c:v>22</c:v>
                </c:pt>
                <c:pt idx="653">
                  <c:v>22</c:v>
                </c:pt>
                <c:pt idx="654">
                  <c:v>22</c:v>
                </c:pt>
                <c:pt idx="655">
                  <c:v>21</c:v>
                </c:pt>
                <c:pt idx="656">
                  <c:v>21</c:v>
                </c:pt>
                <c:pt idx="657">
                  <c:v>21</c:v>
                </c:pt>
                <c:pt idx="658">
                  <c:v>21</c:v>
                </c:pt>
                <c:pt idx="659">
                  <c:v>21</c:v>
                </c:pt>
                <c:pt idx="660">
                  <c:v>21</c:v>
                </c:pt>
                <c:pt idx="661">
                  <c:v>21</c:v>
                </c:pt>
                <c:pt idx="662">
                  <c:v>21</c:v>
                </c:pt>
                <c:pt idx="663">
                  <c:v>21</c:v>
                </c:pt>
                <c:pt idx="664">
                  <c:v>21</c:v>
                </c:pt>
                <c:pt idx="665">
                  <c:v>21</c:v>
                </c:pt>
                <c:pt idx="666">
                  <c:v>21</c:v>
                </c:pt>
                <c:pt idx="667">
                  <c:v>21</c:v>
                </c:pt>
                <c:pt idx="668">
                  <c:v>21</c:v>
                </c:pt>
                <c:pt idx="669">
                  <c:v>21</c:v>
                </c:pt>
                <c:pt idx="670">
                  <c:v>21</c:v>
                </c:pt>
                <c:pt idx="671">
                  <c:v>21</c:v>
                </c:pt>
                <c:pt idx="672">
                  <c:v>21</c:v>
                </c:pt>
                <c:pt idx="673">
                  <c:v>21</c:v>
                </c:pt>
                <c:pt idx="674">
                  <c:v>21</c:v>
                </c:pt>
                <c:pt idx="675">
                  <c:v>21</c:v>
                </c:pt>
                <c:pt idx="676">
                  <c:v>21</c:v>
                </c:pt>
                <c:pt idx="677">
                  <c:v>21</c:v>
                </c:pt>
                <c:pt idx="678">
                  <c:v>21</c:v>
                </c:pt>
                <c:pt idx="679">
                  <c:v>21</c:v>
                </c:pt>
                <c:pt idx="680">
                  <c:v>21</c:v>
                </c:pt>
                <c:pt idx="681">
                  <c:v>21</c:v>
                </c:pt>
                <c:pt idx="682">
                  <c:v>21</c:v>
                </c:pt>
                <c:pt idx="683">
                  <c:v>21</c:v>
                </c:pt>
                <c:pt idx="684">
                  <c:v>21</c:v>
                </c:pt>
                <c:pt idx="685">
                  <c:v>21</c:v>
                </c:pt>
                <c:pt idx="686">
                  <c:v>21</c:v>
                </c:pt>
                <c:pt idx="687">
                  <c:v>21</c:v>
                </c:pt>
                <c:pt idx="688">
                  <c:v>21</c:v>
                </c:pt>
                <c:pt idx="689">
                  <c:v>21</c:v>
                </c:pt>
                <c:pt idx="690">
                  <c:v>21</c:v>
                </c:pt>
                <c:pt idx="691">
                  <c:v>21</c:v>
                </c:pt>
                <c:pt idx="692">
                  <c:v>20</c:v>
                </c:pt>
                <c:pt idx="693">
                  <c:v>20</c:v>
                </c:pt>
                <c:pt idx="694">
                  <c:v>20</c:v>
                </c:pt>
                <c:pt idx="695">
                  <c:v>20</c:v>
                </c:pt>
                <c:pt idx="696">
                  <c:v>20</c:v>
                </c:pt>
                <c:pt idx="697">
                  <c:v>20</c:v>
                </c:pt>
                <c:pt idx="698">
                  <c:v>20</c:v>
                </c:pt>
                <c:pt idx="699">
                  <c:v>20</c:v>
                </c:pt>
                <c:pt idx="700">
                  <c:v>20</c:v>
                </c:pt>
                <c:pt idx="701">
                  <c:v>20</c:v>
                </c:pt>
                <c:pt idx="702">
                  <c:v>20</c:v>
                </c:pt>
                <c:pt idx="703">
                  <c:v>20</c:v>
                </c:pt>
                <c:pt idx="704">
                  <c:v>20</c:v>
                </c:pt>
                <c:pt idx="705">
                  <c:v>20</c:v>
                </c:pt>
                <c:pt idx="706">
                  <c:v>20</c:v>
                </c:pt>
                <c:pt idx="707">
                  <c:v>20</c:v>
                </c:pt>
                <c:pt idx="708">
                  <c:v>20</c:v>
                </c:pt>
                <c:pt idx="709">
                  <c:v>20</c:v>
                </c:pt>
                <c:pt idx="710">
                  <c:v>20</c:v>
                </c:pt>
                <c:pt idx="711">
                  <c:v>20</c:v>
                </c:pt>
                <c:pt idx="712">
                  <c:v>20</c:v>
                </c:pt>
                <c:pt idx="713">
                  <c:v>20</c:v>
                </c:pt>
                <c:pt idx="714">
                  <c:v>20</c:v>
                </c:pt>
                <c:pt idx="715">
                  <c:v>20</c:v>
                </c:pt>
                <c:pt idx="716">
                  <c:v>20</c:v>
                </c:pt>
                <c:pt idx="717">
                  <c:v>20</c:v>
                </c:pt>
                <c:pt idx="718">
                  <c:v>20</c:v>
                </c:pt>
                <c:pt idx="719">
                  <c:v>20</c:v>
                </c:pt>
                <c:pt idx="720">
                  <c:v>20</c:v>
                </c:pt>
                <c:pt idx="721">
                  <c:v>20</c:v>
                </c:pt>
                <c:pt idx="722">
                  <c:v>20</c:v>
                </c:pt>
                <c:pt idx="723">
                  <c:v>20</c:v>
                </c:pt>
                <c:pt idx="724">
                  <c:v>20</c:v>
                </c:pt>
                <c:pt idx="725">
                  <c:v>20</c:v>
                </c:pt>
                <c:pt idx="726">
                  <c:v>20</c:v>
                </c:pt>
                <c:pt idx="727">
                  <c:v>20</c:v>
                </c:pt>
                <c:pt idx="728">
                  <c:v>20</c:v>
                </c:pt>
                <c:pt idx="729">
                  <c:v>20</c:v>
                </c:pt>
                <c:pt idx="730">
                  <c:v>20</c:v>
                </c:pt>
                <c:pt idx="731">
                  <c:v>20</c:v>
                </c:pt>
                <c:pt idx="732">
                  <c:v>19</c:v>
                </c:pt>
                <c:pt idx="733">
                  <c:v>19</c:v>
                </c:pt>
                <c:pt idx="734">
                  <c:v>19</c:v>
                </c:pt>
                <c:pt idx="735">
                  <c:v>19</c:v>
                </c:pt>
                <c:pt idx="736">
                  <c:v>19</c:v>
                </c:pt>
                <c:pt idx="737">
                  <c:v>19</c:v>
                </c:pt>
                <c:pt idx="738">
                  <c:v>19</c:v>
                </c:pt>
                <c:pt idx="739">
                  <c:v>19</c:v>
                </c:pt>
                <c:pt idx="740">
                  <c:v>19</c:v>
                </c:pt>
                <c:pt idx="741">
                  <c:v>19</c:v>
                </c:pt>
                <c:pt idx="742">
                  <c:v>19</c:v>
                </c:pt>
                <c:pt idx="743">
                  <c:v>19</c:v>
                </c:pt>
                <c:pt idx="744">
                  <c:v>19</c:v>
                </c:pt>
                <c:pt idx="745">
                  <c:v>19</c:v>
                </c:pt>
                <c:pt idx="746">
                  <c:v>19</c:v>
                </c:pt>
                <c:pt idx="747">
                  <c:v>19</c:v>
                </c:pt>
                <c:pt idx="748">
                  <c:v>19</c:v>
                </c:pt>
                <c:pt idx="749">
                  <c:v>19</c:v>
                </c:pt>
                <c:pt idx="750">
                  <c:v>19</c:v>
                </c:pt>
                <c:pt idx="751">
                  <c:v>19</c:v>
                </c:pt>
                <c:pt idx="752">
                  <c:v>19</c:v>
                </c:pt>
                <c:pt idx="753">
                  <c:v>19</c:v>
                </c:pt>
                <c:pt idx="754">
                  <c:v>19</c:v>
                </c:pt>
                <c:pt idx="755">
                  <c:v>19</c:v>
                </c:pt>
                <c:pt idx="756">
                  <c:v>19</c:v>
                </c:pt>
                <c:pt idx="757">
                  <c:v>19</c:v>
                </c:pt>
                <c:pt idx="758">
                  <c:v>19</c:v>
                </c:pt>
                <c:pt idx="759">
                  <c:v>19</c:v>
                </c:pt>
                <c:pt idx="760">
                  <c:v>19</c:v>
                </c:pt>
                <c:pt idx="761">
                  <c:v>19</c:v>
                </c:pt>
                <c:pt idx="762">
                  <c:v>19</c:v>
                </c:pt>
                <c:pt idx="763">
                  <c:v>19</c:v>
                </c:pt>
                <c:pt idx="764">
                  <c:v>19</c:v>
                </c:pt>
                <c:pt idx="765">
                  <c:v>19</c:v>
                </c:pt>
                <c:pt idx="766">
                  <c:v>19</c:v>
                </c:pt>
                <c:pt idx="767">
                  <c:v>19</c:v>
                </c:pt>
                <c:pt idx="768">
                  <c:v>19</c:v>
                </c:pt>
                <c:pt idx="769">
                  <c:v>19</c:v>
                </c:pt>
                <c:pt idx="770">
                  <c:v>19</c:v>
                </c:pt>
                <c:pt idx="771">
                  <c:v>19</c:v>
                </c:pt>
                <c:pt idx="772">
                  <c:v>19</c:v>
                </c:pt>
                <c:pt idx="773">
                  <c:v>19</c:v>
                </c:pt>
                <c:pt idx="774">
                  <c:v>19</c:v>
                </c:pt>
                <c:pt idx="775">
                  <c:v>19</c:v>
                </c:pt>
                <c:pt idx="776">
                  <c:v>19</c:v>
                </c:pt>
                <c:pt idx="777">
                  <c:v>19</c:v>
                </c:pt>
                <c:pt idx="778">
                  <c:v>19</c:v>
                </c:pt>
                <c:pt idx="779">
                  <c:v>19</c:v>
                </c:pt>
                <c:pt idx="780">
                  <c:v>18</c:v>
                </c:pt>
                <c:pt idx="781">
                  <c:v>18</c:v>
                </c:pt>
                <c:pt idx="782">
                  <c:v>18</c:v>
                </c:pt>
                <c:pt idx="783">
                  <c:v>18</c:v>
                </c:pt>
                <c:pt idx="784">
                  <c:v>18</c:v>
                </c:pt>
                <c:pt idx="785">
                  <c:v>18</c:v>
                </c:pt>
                <c:pt idx="786">
                  <c:v>18</c:v>
                </c:pt>
                <c:pt idx="787">
                  <c:v>18</c:v>
                </c:pt>
                <c:pt idx="788">
                  <c:v>18</c:v>
                </c:pt>
                <c:pt idx="789">
                  <c:v>18</c:v>
                </c:pt>
                <c:pt idx="790">
                  <c:v>18</c:v>
                </c:pt>
                <c:pt idx="791">
                  <c:v>18</c:v>
                </c:pt>
                <c:pt idx="792">
                  <c:v>18</c:v>
                </c:pt>
                <c:pt idx="793">
                  <c:v>18</c:v>
                </c:pt>
                <c:pt idx="794">
                  <c:v>18</c:v>
                </c:pt>
                <c:pt idx="795">
                  <c:v>18</c:v>
                </c:pt>
                <c:pt idx="796">
                  <c:v>18</c:v>
                </c:pt>
                <c:pt idx="797">
                  <c:v>18</c:v>
                </c:pt>
                <c:pt idx="798">
                  <c:v>18</c:v>
                </c:pt>
                <c:pt idx="799">
                  <c:v>18</c:v>
                </c:pt>
                <c:pt idx="800">
                  <c:v>18</c:v>
                </c:pt>
                <c:pt idx="801">
                  <c:v>18</c:v>
                </c:pt>
                <c:pt idx="802">
                  <c:v>18</c:v>
                </c:pt>
                <c:pt idx="803">
                  <c:v>18</c:v>
                </c:pt>
                <c:pt idx="804">
                  <c:v>18</c:v>
                </c:pt>
                <c:pt idx="805">
                  <c:v>18</c:v>
                </c:pt>
                <c:pt idx="806">
                  <c:v>18</c:v>
                </c:pt>
                <c:pt idx="807">
                  <c:v>18</c:v>
                </c:pt>
                <c:pt idx="808">
                  <c:v>18</c:v>
                </c:pt>
                <c:pt idx="809">
                  <c:v>18</c:v>
                </c:pt>
                <c:pt idx="810">
                  <c:v>18</c:v>
                </c:pt>
                <c:pt idx="811">
                  <c:v>18</c:v>
                </c:pt>
                <c:pt idx="812">
                  <c:v>17</c:v>
                </c:pt>
                <c:pt idx="813">
                  <c:v>17</c:v>
                </c:pt>
                <c:pt idx="814">
                  <c:v>17</c:v>
                </c:pt>
                <c:pt idx="815">
                  <c:v>17</c:v>
                </c:pt>
                <c:pt idx="816">
                  <c:v>17</c:v>
                </c:pt>
                <c:pt idx="817">
                  <c:v>17</c:v>
                </c:pt>
                <c:pt idx="818">
                  <c:v>17</c:v>
                </c:pt>
                <c:pt idx="819">
                  <c:v>17</c:v>
                </c:pt>
                <c:pt idx="820">
                  <c:v>17</c:v>
                </c:pt>
                <c:pt idx="821">
                  <c:v>17</c:v>
                </c:pt>
                <c:pt idx="822">
                  <c:v>17</c:v>
                </c:pt>
                <c:pt idx="823">
                  <c:v>17</c:v>
                </c:pt>
                <c:pt idx="824">
                  <c:v>17</c:v>
                </c:pt>
                <c:pt idx="825">
                  <c:v>17</c:v>
                </c:pt>
                <c:pt idx="826">
                  <c:v>17</c:v>
                </c:pt>
                <c:pt idx="827">
                  <c:v>17</c:v>
                </c:pt>
                <c:pt idx="828">
                  <c:v>17</c:v>
                </c:pt>
                <c:pt idx="829">
                  <c:v>17</c:v>
                </c:pt>
                <c:pt idx="830">
                  <c:v>17</c:v>
                </c:pt>
                <c:pt idx="831">
                  <c:v>17</c:v>
                </c:pt>
                <c:pt idx="832">
                  <c:v>17</c:v>
                </c:pt>
                <c:pt idx="833">
                  <c:v>17</c:v>
                </c:pt>
                <c:pt idx="834">
                  <c:v>17</c:v>
                </c:pt>
                <c:pt idx="835">
                  <c:v>17</c:v>
                </c:pt>
                <c:pt idx="836">
                  <c:v>17</c:v>
                </c:pt>
                <c:pt idx="837">
                  <c:v>17</c:v>
                </c:pt>
                <c:pt idx="838">
                  <c:v>17</c:v>
                </c:pt>
                <c:pt idx="839">
                  <c:v>17</c:v>
                </c:pt>
                <c:pt idx="840">
                  <c:v>17</c:v>
                </c:pt>
                <c:pt idx="841">
                  <c:v>17</c:v>
                </c:pt>
                <c:pt idx="842">
                  <c:v>17</c:v>
                </c:pt>
                <c:pt idx="843">
                  <c:v>17</c:v>
                </c:pt>
                <c:pt idx="844">
                  <c:v>17</c:v>
                </c:pt>
                <c:pt idx="845">
                  <c:v>17</c:v>
                </c:pt>
                <c:pt idx="846">
                  <c:v>17</c:v>
                </c:pt>
                <c:pt idx="847">
                  <c:v>17</c:v>
                </c:pt>
                <c:pt idx="848">
                  <c:v>17</c:v>
                </c:pt>
                <c:pt idx="849">
                  <c:v>17</c:v>
                </c:pt>
                <c:pt idx="850">
                  <c:v>17</c:v>
                </c:pt>
                <c:pt idx="851">
                  <c:v>17</c:v>
                </c:pt>
                <c:pt idx="852">
                  <c:v>17</c:v>
                </c:pt>
                <c:pt idx="853">
                  <c:v>17</c:v>
                </c:pt>
                <c:pt idx="854">
                  <c:v>17</c:v>
                </c:pt>
                <c:pt idx="855">
                  <c:v>17</c:v>
                </c:pt>
                <c:pt idx="856">
                  <c:v>17</c:v>
                </c:pt>
                <c:pt idx="857">
                  <c:v>17</c:v>
                </c:pt>
                <c:pt idx="858">
                  <c:v>17</c:v>
                </c:pt>
                <c:pt idx="859">
                  <c:v>17</c:v>
                </c:pt>
                <c:pt idx="860">
                  <c:v>17</c:v>
                </c:pt>
                <c:pt idx="861">
                  <c:v>17</c:v>
                </c:pt>
                <c:pt idx="862">
                  <c:v>17</c:v>
                </c:pt>
                <c:pt idx="863">
                  <c:v>17</c:v>
                </c:pt>
                <c:pt idx="864">
                  <c:v>17</c:v>
                </c:pt>
                <c:pt idx="865">
                  <c:v>16</c:v>
                </c:pt>
                <c:pt idx="866">
                  <c:v>16</c:v>
                </c:pt>
                <c:pt idx="867">
                  <c:v>16</c:v>
                </c:pt>
                <c:pt idx="868">
                  <c:v>16</c:v>
                </c:pt>
                <c:pt idx="869">
                  <c:v>16</c:v>
                </c:pt>
                <c:pt idx="870">
                  <c:v>16</c:v>
                </c:pt>
                <c:pt idx="871">
                  <c:v>16</c:v>
                </c:pt>
                <c:pt idx="872">
                  <c:v>16</c:v>
                </c:pt>
                <c:pt idx="873">
                  <c:v>16</c:v>
                </c:pt>
                <c:pt idx="874">
                  <c:v>16</c:v>
                </c:pt>
                <c:pt idx="875">
                  <c:v>16</c:v>
                </c:pt>
                <c:pt idx="876">
                  <c:v>16</c:v>
                </c:pt>
                <c:pt idx="877">
                  <c:v>16</c:v>
                </c:pt>
                <c:pt idx="878">
                  <c:v>16</c:v>
                </c:pt>
                <c:pt idx="879">
                  <c:v>16</c:v>
                </c:pt>
                <c:pt idx="880">
                  <c:v>16</c:v>
                </c:pt>
                <c:pt idx="881">
                  <c:v>16</c:v>
                </c:pt>
                <c:pt idx="882">
                  <c:v>16</c:v>
                </c:pt>
                <c:pt idx="883">
                  <c:v>16</c:v>
                </c:pt>
                <c:pt idx="884">
                  <c:v>16</c:v>
                </c:pt>
                <c:pt idx="885">
                  <c:v>16</c:v>
                </c:pt>
                <c:pt idx="886">
                  <c:v>16</c:v>
                </c:pt>
                <c:pt idx="887">
                  <c:v>16</c:v>
                </c:pt>
                <c:pt idx="888">
                  <c:v>16</c:v>
                </c:pt>
                <c:pt idx="889">
                  <c:v>16</c:v>
                </c:pt>
                <c:pt idx="890">
                  <c:v>16</c:v>
                </c:pt>
                <c:pt idx="891">
                  <c:v>16</c:v>
                </c:pt>
                <c:pt idx="892">
                  <c:v>16</c:v>
                </c:pt>
                <c:pt idx="893">
                  <c:v>16</c:v>
                </c:pt>
                <c:pt idx="894">
                  <c:v>16</c:v>
                </c:pt>
                <c:pt idx="895">
                  <c:v>16</c:v>
                </c:pt>
                <c:pt idx="896">
                  <c:v>16</c:v>
                </c:pt>
                <c:pt idx="897">
                  <c:v>16</c:v>
                </c:pt>
                <c:pt idx="898">
                  <c:v>16</c:v>
                </c:pt>
                <c:pt idx="899">
                  <c:v>16</c:v>
                </c:pt>
                <c:pt idx="900">
                  <c:v>16</c:v>
                </c:pt>
                <c:pt idx="901">
                  <c:v>16</c:v>
                </c:pt>
                <c:pt idx="902">
                  <c:v>16</c:v>
                </c:pt>
                <c:pt idx="903">
                  <c:v>16</c:v>
                </c:pt>
                <c:pt idx="904">
                  <c:v>16</c:v>
                </c:pt>
                <c:pt idx="905">
                  <c:v>16</c:v>
                </c:pt>
                <c:pt idx="906">
                  <c:v>16</c:v>
                </c:pt>
                <c:pt idx="907">
                  <c:v>16</c:v>
                </c:pt>
                <c:pt idx="908">
                  <c:v>16</c:v>
                </c:pt>
                <c:pt idx="909">
                  <c:v>16</c:v>
                </c:pt>
                <c:pt idx="910">
                  <c:v>16</c:v>
                </c:pt>
                <c:pt idx="911">
                  <c:v>16</c:v>
                </c:pt>
                <c:pt idx="912">
                  <c:v>16</c:v>
                </c:pt>
                <c:pt idx="913">
                  <c:v>16</c:v>
                </c:pt>
                <c:pt idx="914">
                  <c:v>16</c:v>
                </c:pt>
                <c:pt idx="915">
                  <c:v>16</c:v>
                </c:pt>
                <c:pt idx="916">
                  <c:v>16</c:v>
                </c:pt>
                <c:pt idx="917">
                  <c:v>16</c:v>
                </c:pt>
                <c:pt idx="918">
                  <c:v>16</c:v>
                </c:pt>
                <c:pt idx="919">
                  <c:v>16</c:v>
                </c:pt>
                <c:pt idx="920">
                  <c:v>16</c:v>
                </c:pt>
                <c:pt idx="921">
                  <c:v>16</c:v>
                </c:pt>
                <c:pt idx="922">
                  <c:v>16</c:v>
                </c:pt>
                <c:pt idx="923">
                  <c:v>16</c:v>
                </c:pt>
                <c:pt idx="924">
                  <c:v>16</c:v>
                </c:pt>
                <c:pt idx="925">
                  <c:v>16</c:v>
                </c:pt>
                <c:pt idx="926">
                  <c:v>15</c:v>
                </c:pt>
                <c:pt idx="927">
                  <c:v>15</c:v>
                </c:pt>
                <c:pt idx="928">
                  <c:v>15</c:v>
                </c:pt>
                <c:pt idx="929">
                  <c:v>15</c:v>
                </c:pt>
                <c:pt idx="930">
                  <c:v>15</c:v>
                </c:pt>
                <c:pt idx="931">
                  <c:v>15</c:v>
                </c:pt>
                <c:pt idx="932">
                  <c:v>15</c:v>
                </c:pt>
                <c:pt idx="933">
                  <c:v>15</c:v>
                </c:pt>
                <c:pt idx="934">
                  <c:v>15</c:v>
                </c:pt>
                <c:pt idx="935">
                  <c:v>15</c:v>
                </c:pt>
                <c:pt idx="936">
                  <c:v>15</c:v>
                </c:pt>
                <c:pt idx="937">
                  <c:v>15</c:v>
                </c:pt>
                <c:pt idx="938">
                  <c:v>15</c:v>
                </c:pt>
                <c:pt idx="939">
                  <c:v>15</c:v>
                </c:pt>
                <c:pt idx="940">
                  <c:v>15</c:v>
                </c:pt>
                <c:pt idx="941">
                  <c:v>15</c:v>
                </c:pt>
                <c:pt idx="942">
                  <c:v>15</c:v>
                </c:pt>
                <c:pt idx="943">
                  <c:v>15</c:v>
                </c:pt>
                <c:pt idx="944">
                  <c:v>15</c:v>
                </c:pt>
                <c:pt idx="945">
                  <c:v>15</c:v>
                </c:pt>
                <c:pt idx="946">
                  <c:v>15</c:v>
                </c:pt>
                <c:pt idx="947">
                  <c:v>15</c:v>
                </c:pt>
                <c:pt idx="948">
                  <c:v>15</c:v>
                </c:pt>
                <c:pt idx="949">
                  <c:v>15</c:v>
                </c:pt>
                <c:pt idx="950">
                  <c:v>15</c:v>
                </c:pt>
                <c:pt idx="951">
                  <c:v>15</c:v>
                </c:pt>
                <c:pt idx="952">
                  <c:v>15</c:v>
                </c:pt>
                <c:pt idx="953">
                  <c:v>15</c:v>
                </c:pt>
                <c:pt idx="954">
                  <c:v>15</c:v>
                </c:pt>
                <c:pt idx="955">
                  <c:v>15</c:v>
                </c:pt>
                <c:pt idx="956">
                  <c:v>15</c:v>
                </c:pt>
                <c:pt idx="957">
                  <c:v>15</c:v>
                </c:pt>
                <c:pt idx="958">
                  <c:v>15</c:v>
                </c:pt>
                <c:pt idx="959">
                  <c:v>15</c:v>
                </c:pt>
                <c:pt idx="960">
                  <c:v>15</c:v>
                </c:pt>
                <c:pt idx="961">
                  <c:v>15</c:v>
                </c:pt>
                <c:pt idx="962">
                  <c:v>15</c:v>
                </c:pt>
                <c:pt idx="963">
                  <c:v>15</c:v>
                </c:pt>
                <c:pt idx="964">
                  <c:v>15</c:v>
                </c:pt>
                <c:pt idx="965">
                  <c:v>15</c:v>
                </c:pt>
                <c:pt idx="966">
                  <c:v>15</c:v>
                </c:pt>
                <c:pt idx="967">
                  <c:v>15</c:v>
                </c:pt>
                <c:pt idx="968">
                  <c:v>15</c:v>
                </c:pt>
                <c:pt idx="969">
                  <c:v>15</c:v>
                </c:pt>
                <c:pt idx="970">
                  <c:v>15</c:v>
                </c:pt>
                <c:pt idx="971">
                  <c:v>15</c:v>
                </c:pt>
                <c:pt idx="972">
                  <c:v>15</c:v>
                </c:pt>
                <c:pt idx="973">
                  <c:v>15</c:v>
                </c:pt>
                <c:pt idx="974">
                  <c:v>15</c:v>
                </c:pt>
                <c:pt idx="975">
                  <c:v>15</c:v>
                </c:pt>
                <c:pt idx="976">
                  <c:v>15</c:v>
                </c:pt>
                <c:pt idx="977">
                  <c:v>15</c:v>
                </c:pt>
                <c:pt idx="978">
                  <c:v>15</c:v>
                </c:pt>
                <c:pt idx="979">
                  <c:v>15</c:v>
                </c:pt>
                <c:pt idx="980">
                  <c:v>15</c:v>
                </c:pt>
                <c:pt idx="981">
                  <c:v>15</c:v>
                </c:pt>
                <c:pt idx="982">
                  <c:v>15</c:v>
                </c:pt>
                <c:pt idx="983">
                  <c:v>15</c:v>
                </c:pt>
                <c:pt idx="984">
                  <c:v>15</c:v>
                </c:pt>
                <c:pt idx="985">
                  <c:v>15</c:v>
                </c:pt>
                <c:pt idx="986">
                  <c:v>15</c:v>
                </c:pt>
                <c:pt idx="987">
                  <c:v>15</c:v>
                </c:pt>
                <c:pt idx="988">
                  <c:v>15</c:v>
                </c:pt>
                <c:pt idx="989">
                  <c:v>15</c:v>
                </c:pt>
                <c:pt idx="990">
                  <c:v>15</c:v>
                </c:pt>
                <c:pt idx="991">
                  <c:v>15</c:v>
                </c:pt>
                <c:pt idx="992">
                  <c:v>15</c:v>
                </c:pt>
                <c:pt idx="993">
                  <c:v>14</c:v>
                </c:pt>
                <c:pt idx="994">
                  <c:v>14</c:v>
                </c:pt>
                <c:pt idx="995">
                  <c:v>14</c:v>
                </c:pt>
                <c:pt idx="996">
                  <c:v>14</c:v>
                </c:pt>
                <c:pt idx="997">
                  <c:v>14</c:v>
                </c:pt>
                <c:pt idx="998">
                  <c:v>14</c:v>
                </c:pt>
                <c:pt idx="999">
                  <c:v>14</c:v>
                </c:pt>
                <c:pt idx="1000">
                  <c:v>14</c:v>
                </c:pt>
                <c:pt idx="1001">
                  <c:v>14</c:v>
                </c:pt>
                <c:pt idx="1002">
                  <c:v>14</c:v>
                </c:pt>
                <c:pt idx="1003">
                  <c:v>14</c:v>
                </c:pt>
                <c:pt idx="1004">
                  <c:v>14</c:v>
                </c:pt>
                <c:pt idx="1005">
                  <c:v>14</c:v>
                </c:pt>
                <c:pt idx="1006">
                  <c:v>14</c:v>
                </c:pt>
                <c:pt idx="1007">
                  <c:v>14</c:v>
                </c:pt>
                <c:pt idx="1008">
                  <c:v>14</c:v>
                </c:pt>
                <c:pt idx="1009">
                  <c:v>14</c:v>
                </c:pt>
                <c:pt idx="1010">
                  <c:v>14</c:v>
                </c:pt>
                <c:pt idx="1011">
                  <c:v>14</c:v>
                </c:pt>
                <c:pt idx="1012">
                  <c:v>14</c:v>
                </c:pt>
                <c:pt idx="1013">
                  <c:v>14</c:v>
                </c:pt>
                <c:pt idx="1014">
                  <c:v>14</c:v>
                </c:pt>
                <c:pt idx="1015">
                  <c:v>14</c:v>
                </c:pt>
                <c:pt idx="1016">
                  <c:v>14</c:v>
                </c:pt>
                <c:pt idx="1017">
                  <c:v>14</c:v>
                </c:pt>
                <c:pt idx="1018">
                  <c:v>14</c:v>
                </c:pt>
                <c:pt idx="1019">
                  <c:v>14</c:v>
                </c:pt>
                <c:pt idx="1020">
                  <c:v>14</c:v>
                </c:pt>
                <c:pt idx="1021">
                  <c:v>14</c:v>
                </c:pt>
                <c:pt idx="1022">
                  <c:v>14</c:v>
                </c:pt>
                <c:pt idx="1023">
                  <c:v>14</c:v>
                </c:pt>
                <c:pt idx="1024">
                  <c:v>14</c:v>
                </c:pt>
                <c:pt idx="1025">
                  <c:v>14</c:v>
                </c:pt>
                <c:pt idx="1026">
                  <c:v>14</c:v>
                </c:pt>
                <c:pt idx="1027">
                  <c:v>14</c:v>
                </c:pt>
                <c:pt idx="1028">
                  <c:v>14</c:v>
                </c:pt>
                <c:pt idx="1029">
                  <c:v>14</c:v>
                </c:pt>
                <c:pt idx="1030">
                  <c:v>14</c:v>
                </c:pt>
                <c:pt idx="1031">
                  <c:v>14</c:v>
                </c:pt>
                <c:pt idx="1032">
                  <c:v>14</c:v>
                </c:pt>
                <c:pt idx="1033">
                  <c:v>14</c:v>
                </c:pt>
                <c:pt idx="1034">
                  <c:v>14</c:v>
                </c:pt>
                <c:pt idx="1035">
                  <c:v>14</c:v>
                </c:pt>
                <c:pt idx="1036">
                  <c:v>14</c:v>
                </c:pt>
                <c:pt idx="1037">
                  <c:v>14</c:v>
                </c:pt>
                <c:pt idx="1038">
                  <c:v>14</c:v>
                </c:pt>
                <c:pt idx="1039">
                  <c:v>14</c:v>
                </c:pt>
                <c:pt idx="1040">
                  <c:v>14</c:v>
                </c:pt>
                <c:pt idx="1041">
                  <c:v>14</c:v>
                </c:pt>
                <c:pt idx="1042">
                  <c:v>14</c:v>
                </c:pt>
                <c:pt idx="1043">
                  <c:v>14</c:v>
                </c:pt>
                <c:pt idx="1044">
                  <c:v>14</c:v>
                </c:pt>
                <c:pt idx="1045">
                  <c:v>14</c:v>
                </c:pt>
                <c:pt idx="1046">
                  <c:v>14</c:v>
                </c:pt>
                <c:pt idx="1047">
                  <c:v>14</c:v>
                </c:pt>
                <c:pt idx="1048">
                  <c:v>14</c:v>
                </c:pt>
                <c:pt idx="1049">
                  <c:v>14</c:v>
                </c:pt>
                <c:pt idx="1050">
                  <c:v>14</c:v>
                </c:pt>
                <c:pt idx="1051">
                  <c:v>14</c:v>
                </c:pt>
                <c:pt idx="1052">
                  <c:v>14</c:v>
                </c:pt>
                <c:pt idx="1053">
                  <c:v>14</c:v>
                </c:pt>
                <c:pt idx="1054">
                  <c:v>14</c:v>
                </c:pt>
                <c:pt idx="1055">
                  <c:v>14</c:v>
                </c:pt>
                <c:pt idx="1056">
                  <c:v>14</c:v>
                </c:pt>
                <c:pt idx="1057">
                  <c:v>14</c:v>
                </c:pt>
                <c:pt idx="1058">
                  <c:v>14</c:v>
                </c:pt>
                <c:pt idx="1059">
                  <c:v>13</c:v>
                </c:pt>
                <c:pt idx="1060">
                  <c:v>13</c:v>
                </c:pt>
                <c:pt idx="1061">
                  <c:v>13</c:v>
                </c:pt>
                <c:pt idx="1062">
                  <c:v>13</c:v>
                </c:pt>
                <c:pt idx="1063">
                  <c:v>13</c:v>
                </c:pt>
                <c:pt idx="1064">
                  <c:v>13</c:v>
                </c:pt>
                <c:pt idx="1065">
                  <c:v>13</c:v>
                </c:pt>
                <c:pt idx="1066">
                  <c:v>13</c:v>
                </c:pt>
                <c:pt idx="1067">
                  <c:v>13</c:v>
                </c:pt>
                <c:pt idx="1068">
                  <c:v>13</c:v>
                </c:pt>
                <c:pt idx="1069">
                  <c:v>13</c:v>
                </c:pt>
                <c:pt idx="1070">
                  <c:v>13</c:v>
                </c:pt>
                <c:pt idx="1071">
                  <c:v>13</c:v>
                </c:pt>
                <c:pt idx="1072">
                  <c:v>13</c:v>
                </c:pt>
                <c:pt idx="1073">
                  <c:v>13</c:v>
                </c:pt>
                <c:pt idx="1074">
                  <c:v>13</c:v>
                </c:pt>
                <c:pt idx="1075">
                  <c:v>13</c:v>
                </c:pt>
                <c:pt idx="1076">
                  <c:v>13</c:v>
                </c:pt>
                <c:pt idx="1077">
                  <c:v>13</c:v>
                </c:pt>
                <c:pt idx="1078">
                  <c:v>13</c:v>
                </c:pt>
                <c:pt idx="1079">
                  <c:v>13</c:v>
                </c:pt>
                <c:pt idx="1080">
                  <c:v>13</c:v>
                </c:pt>
                <c:pt idx="1081">
                  <c:v>13</c:v>
                </c:pt>
                <c:pt idx="1082">
                  <c:v>13</c:v>
                </c:pt>
                <c:pt idx="1083">
                  <c:v>13</c:v>
                </c:pt>
                <c:pt idx="1084">
                  <c:v>13</c:v>
                </c:pt>
                <c:pt idx="1085">
                  <c:v>13</c:v>
                </c:pt>
                <c:pt idx="1086">
                  <c:v>13</c:v>
                </c:pt>
                <c:pt idx="1087">
                  <c:v>13</c:v>
                </c:pt>
                <c:pt idx="1088">
                  <c:v>13</c:v>
                </c:pt>
                <c:pt idx="1089">
                  <c:v>13</c:v>
                </c:pt>
                <c:pt idx="1090">
                  <c:v>13</c:v>
                </c:pt>
                <c:pt idx="1091">
                  <c:v>13</c:v>
                </c:pt>
                <c:pt idx="1092">
                  <c:v>13</c:v>
                </c:pt>
                <c:pt idx="1093">
                  <c:v>13</c:v>
                </c:pt>
                <c:pt idx="1094">
                  <c:v>13</c:v>
                </c:pt>
                <c:pt idx="1095">
                  <c:v>13</c:v>
                </c:pt>
                <c:pt idx="1096">
                  <c:v>13</c:v>
                </c:pt>
                <c:pt idx="1097">
                  <c:v>13</c:v>
                </c:pt>
                <c:pt idx="1098">
                  <c:v>13</c:v>
                </c:pt>
                <c:pt idx="1099">
                  <c:v>13</c:v>
                </c:pt>
                <c:pt idx="1100">
                  <c:v>13</c:v>
                </c:pt>
                <c:pt idx="1101">
                  <c:v>13</c:v>
                </c:pt>
                <c:pt idx="1102">
                  <c:v>13</c:v>
                </c:pt>
                <c:pt idx="1103">
                  <c:v>13</c:v>
                </c:pt>
                <c:pt idx="1104">
                  <c:v>13</c:v>
                </c:pt>
                <c:pt idx="1105">
                  <c:v>13</c:v>
                </c:pt>
                <c:pt idx="1106">
                  <c:v>13</c:v>
                </c:pt>
                <c:pt idx="1107">
                  <c:v>13</c:v>
                </c:pt>
                <c:pt idx="1108">
                  <c:v>13</c:v>
                </c:pt>
                <c:pt idx="1109">
                  <c:v>13</c:v>
                </c:pt>
                <c:pt idx="1110">
                  <c:v>13</c:v>
                </c:pt>
                <c:pt idx="1111">
                  <c:v>13</c:v>
                </c:pt>
                <c:pt idx="1112">
                  <c:v>13</c:v>
                </c:pt>
                <c:pt idx="1113">
                  <c:v>13</c:v>
                </c:pt>
                <c:pt idx="1114">
                  <c:v>13</c:v>
                </c:pt>
                <c:pt idx="1115">
                  <c:v>13</c:v>
                </c:pt>
                <c:pt idx="1116">
                  <c:v>13</c:v>
                </c:pt>
                <c:pt idx="1117">
                  <c:v>13</c:v>
                </c:pt>
                <c:pt idx="1118">
                  <c:v>13</c:v>
                </c:pt>
                <c:pt idx="1119">
                  <c:v>13</c:v>
                </c:pt>
                <c:pt idx="1120">
                  <c:v>13</c:v>
                </c:pt>
                <c:pt idx="1121">
                  <c:v>13</c:v>
                </c:pt>
                <c:pt idx="1122">
                  <c:v>13</c:v>
                </c:pt>
                <c:pt idx="1123">
                  <c:v>13</c:v>
                </c:pt>
                <c:pt idx="1124">
                  <c:v>13</c:v>
                </c:pt>
                <c:pt idx="1125">
                  <c:v>13</c:v>
                </c:pt>
                <c:pt idx="1126">
                  <c:v>13</c:v>
                </c:pt>
                <c:pt idx="1127">
                  <c:v>13</c:v>
                </c:pt>
                <c:pt idx="1128">
                  <c:v>13</c:v>
                </c:pt>
                <c:pt idx="1129">
                  <c:v>13</c:v>
                </c:pt>
                <c:pt idx="1130">
                  <c:v>13</c:v>
                </c:pt>
                <c:pt idx="1131">
                  <c:v>13</c:v>
                </c:pt>
                <c:pt idx="1132">
                  <c:v>13</c:v>
                </c:pt>
                <c:pt idx="1133">
                  <c:v>13</c:v>
                </c:pt>
                <c:pt idx="1134">
                  <c:v>13</c:v>
                </c:pt>
                <c:pt idx="1135">
                  <c:v>13</c:v>
                </c:pt>
                <c:pt idx="1136">
                  <c:v>13</c:v>
                </c:pt>
                <c:pt idx="1137">
                  <c:v>13</c:v>
                </c:pt>
                <c:pt idx="1138">
                  <c:v>13</c:v>
                </c:pt>
                <c:pt idx="1139">
                  <c:v>13</c:v>
                </c:pt>
                <c:pt idx="1140">
                  <c:v>13</c:v>
                </c:pt>
                <c:pt idx="1141">
                  <c:v>13</c:v>
                </c:pt>
                <c:pt idx="1142">
                  <c:v>12</c:v>
                </c:pt>
                <c:pt idx="1143">
                  <c:v>12</c:v>
                </c:pt>
                <c:pt idx="1144">
                  <c:v>12</c:v>
                </c:pt>
                <c:pt idx="1145">
                  <c:v>12</c:v>
                </c:pt>
                <c:pt idx="1146">
                  <c:v>12</c:v>
                </c:pt>
                <c:pt idx="1147">
                  <c:v>12</c:v>
                </c:pt>
                <c:pt idx="1148">
                  <c:v>12</c:v>
                </c:pt>
                <c:pt idx="1149">
                  <c:v>12</c:v>
                </c:pt>
                <c:pt idx="1150">
                  <c:v>12</c:v>
                </c:pt>
                <c:pt idx="1151">
                  <c:v>12</c:v>
                </c:pt>
                <c:pt idx="1152">
                  <c:v>12</c:v>
                </c:pt>
                <c:pt idx="1153">
                  <c:v>12</c:v>
                </c:pt>
                <c:pt idx="1154">
                  <c:v>12</c:v>
                </c:pt>
                <c:pt idx="1155">
                  <c:v>12</c:v>
                </c:pt>
                <c:pt idx="1156">
                  <c:v>12</c:v>
                </c:pt>
                <c:pt idx="1157">
                  <c:v>12</c:v>
                </c:pt>
                <c:pt idx="1158">
                  <c:v>12</c:v>
                </c:pt>
                <c:pt idx="1159">
                  <c:v>12</c:v>
                </c:pt>
                <c:pt idx="1160">
                  <c:v>12</c:v>
                </c:pt>
                <c:pt idx="1161">
                  <c:v>12</c:v>
                </c:pt>
                <c:pt idx="1162">
                  <c:v>12</c:v>
                </c:pt>
                <c:pt idx="1163">
                  <c:v>12</c:v>
                </c:pt>
                <c:pt idx="1164">
                  <c:v>12</c:v>
                </c:pt>
                <c:pt idx="1165">
                  <c:v>12</c:v>
                </c:pt>
                <c:pt idx="1166">
                  <c:v>12</c:v>
                </c:pt>
                <c:pt idx="1167">
                  <c:v>12</c:v>
                </c:pt>
                <c:pt idx="1168">
                  <c:v>12</c:v>
                </c:pt>
                <c:pt idx="1169">
                  <c:v>12</c:v>
                </c:pt>
                <c:pt idx="1170">
                  <c:v>12</c:v>
                </c:pt>
                <c:pt idx="1171">
                  <c:v>12</c:v>
                </c:pt>
                <c:pt idx="1172">
                  <c:v>12</c:v>
                </c:pt>
                <c:pt idx="1173">
                  <c:v>12</c:v>
                </c:pt>
                <c:pt idx="1174">
                  <c:v>12</c:v>
                </c:pt>
                <c:pt idx="1175">
                  <c:v>12</c:v>
                </c:pt>
                <c:pt idx="1176">
                  <c:v>12</c:v>
                </c:pt>
                <c:pt idx="1177">
                  <c:v>12</c:v>
                </c:pt>
                <c:pt idx="1178">
                  <c:v>12</c:v>
                </c:pt>
                <c:pt idx="1179">
                  <c:v>12</c:v>
                </c:pt>
                <c:pt idx="1180">
                  <c:v>12</c:v>
                </c:pt>
                <c:pt idx="1181">
                  <c:v>12</c:v>
                </c:pt>
                <c:pt idx="1182">
                  <c:v>12</c:v>
                </c:pt>
                <c:pt idx="1183">
                  <c:v>12</c:v>
                </c:pt>
                <c:pt idx="1184">
                  <c:v>12</c:v>
                </c:pt>
                <c:pt idx="1185">
                  <c:v>12</c:v>
                </c:pt>
                <c:pt idx="1186">
                  <c:v>12</c:v>
                </c:pt>
                <c:pt idx="1187">
                  <c:v>12</c:v>
                </c:pt>
                <c:pt idx="1188">
                  <c:v>12</c:v>
                </c:pt>
                <c:pt idx="1189">
                  <c:v>12</c:v>
                </c:pt>
                <c:pt idx="1190">
                  <c:v>12</c:v>
                </c:pt>
                <c:pt idx="1191">
                  <c:v>12</c:v>
                </c:pt>
                <c:pt idx="1192">
                  <c:v>12</c:v>
                </c:pt>
                <c:pt idx="1193">
                  <c:v>12</c:v>
                </c:pt>
                <c:pt idx="1194">
                  <c:v>12</c:v>
                </c:pt>
                <c:pt idx="1195">
                  <c:v>12</c:v>
                </c:pt>
                <c:pt idx="1196">
                  <c:v>12</c:v>
                </c:pt>
                <c:pt idx="1197">
                  <c:v>12</c:v>
                </c:pt>
                <c:pt idx="1198">
                  <c:v>12</c:v>
                </c:pt>
                <c:pt idx="1199">
                  <c:v>12</c:v>
                </c:pt>
                <c:pt idx="1200">
                  <c:v>12</c:v>
                </c:pt>
                <c:pt idx="1201">
                  <c:v>12</c:v>
                </c:pt>
                <c:pt idx="1202">
                  <c:v>12</c:v>
                </c:pt>
                <c:pt idx="1203">
                  <c:v>12</c:v>
                </c:pt>
                <c:pt idx="1204">
                  <c:v>12</c:v>
                </c:pt>
                <c:pt idx="1205">
                  <c:v>12</c:v>
                </c:pt>
                <c:pt idx="1206">
                  <c:v>12</c:v>
                </c:pt>
                <c:pt idx="1207">
                  <c:v>12</c:v>
                </c:pt>
                <c:pt idx="1208">
                  <c:v>12</c:v>
                </c:pt>
                <c:pt idx="1209">
                  <c:v>12</c:v>
                </c:pt>
                <c:pt idx="1210">
                  <c:v>12</c:v>
                </c:pt>
                <c:pt idx="1211">
                  <c:v>12</c:v>
                </c:pt>
                <c:pt idx="1212">
                  <c:v>12</c:v>
                </c:pt>
                <c:pt idx="1213">
                  <c:v>12</c:v>
                </c:pt>
                <c:pt idx="1214">
                  <c:v>12</c:v>
                </c:pt>
                <c:pt idx="1215">
                  <c:v>12</c:v>
                </c:pt>
                <c:pt idx="1216">
                  <c:v>12</c:v>
                </c:pt>
                <c:pt idx="1217">
                  <c:v>12</c:v>
                </c:pt>
                <c:pt idx="1218">
                  <c:v>12</c:v>
                </c:pt>
                <c:pt idx="1219">
                  <c:v>12</c:v>
                </c:pt>
                <c:pt idx="1220">
                  <c:v>12</c:v>
                </c:pt>
                <c:pt idx="1221">
                  <c:v>12</c:v>
                </c:pt>
                <c:pt idx="1222">
                  <c:v>12</c:v>
                </c:pt>
                <c:pt idx="1223">
                  <c:v>12</c:v>
                </c:pt>
                <c:pt idx="1224">
                  <c:v>12</c:v>
                </c:pt>
                <c:pt idx="1225">
                  <c:v>12</c:v>
                </c:pt>
                <c:pt idx="1226">
                  <c:v>12</c:v>
                </c:pt>
                <c:pt idx="1227">
                  <c:v>12</c:v>
                </c:pt>
                <c:pt idx="1228">
                  <c:v>12</c:v>
                </c:pt>
                <c:pt idx="1229">
                  <c:v>12</c:v>
                </c:pt>
                <c:pt idx="1230">
                  <c:v>12</c:v>
                </c:pt>
                <c:pt idx="1231">
                  <c:v>12</c:v>
                </c:pt>
                <c:pt idx="1232">
                  <c:v>12</c:v>
                </c:pt>
                <c:pt idx="1233">
                  <c:v>11</c:v>
                </c:pt>
                <c:pt idx="1234">
                  <c:v>11</c:v>
                </c:pt>
                <c:pt idx="1235">
                  <c:v>11</c:v>
                </c:pt>
                <c:pt idx="1236">
                  <c:v>11</c:v>
                </c:pt>
                <c:pt idx="1237">
                  <c:v>11</c:v>
                </c:pt>
                <c:pt idx="1238">
                  <c:v>11</c:v>
                </c:pt>
                <c:pt idx="1239">
                  <c:v>11</c:v>
                </c:pt>
                <c:pt idx="1240">
                  <c:v>11</c:v>
                </c:pt>
                <c:pt idx="1241">
                  <c:v>11</c:v>
                </c:pt>
                <c:pt idx="1242">
                  <c:v>11</c:v>
                </c:pt>
                <c:pt idx="1243">
                  <c:v>11</c:v>
                </c:pt>
                <c:pt idx="1244">
                  <c:v>11</c:v>
                </c:pt>
                <c:pt idx="1245">
                  <c:v>11</c:v>
                </c:pt>
                <c:pt idx="1246">
                  <c:v>11</c:v>
                </c:pt>
                <c:pt idx="1247">
                  <c:v>11</c:v>
                </c:pt>
                <c:pt idx="1248">
                  <c:v>11</c:v>
                </c:pt>
                <c:pt idx="1249">
                  <c:v>11</c:v>
                </c:pt>
                <c:pt idx="1250">
                  <c:v>11</c:v>
                </c:pt>
                <c:pt idx="1251">
                  <c:v>11</c:v>
                </c:pt>
                <c:pt idx="1252">
                  <c:v>11</c:v>
                </c:pt>
                <c:pt idx="1253">
                  <c:v>11</c:v>
                </c:pt>
                <c:pt idx="1254">
                  <c:v>11</c:v>
                </c:pt>
                <c:pt idx="1255">
                  <c:v>11</c:v>
                </c:pt>
                <c:pt idx="1256">
                  <c:v>11</c:v>
                </c:pt>
                <c:pt idx="1257">
                  <c:v>11</c:v>
                </c:pt>
                <c:pt idx="1258">
                  <c:v>11</c:v>
                </c:pt>
                <c:pt idx="1259">
                  <c:v>11</c:v>
                </c:pt>
                <c:pt idx="1260">
                  <c:v>11</c:v>
                </c:pt>
                <c:pt idx="1261">
                  <c:v>11</c:v>
                </c:pt>
                <c:pt idx="1262">
                  <c:v>11</c:v>
                </c:pt>
                <c:pt idx="1263">
                  <c:v>11</c:v>
                </c:pt>
                <c:pt idx="1264">
                  <c:v>11</c:v>
                </c:pt>
                <c:pt idx="1265">
                  <c:v>11</c:v>
                </c:pt>
                <c:pt idx="1266">
                  <c:v>11</c:v>
                </c:pt>
                <c:pt idx="1267">
                  <c:v>11</c:v>
                </c:pt>
                <c:pt idx="1268">
                  <c:v>11</c:v>
                </c:pt>
                <c:pt idx="1269">
                  <c:v>11</c:v>
                </c:pt>
                <c:pt idx="1270">
                  <c:v>11</c:v>
                </c:pt>
                <c:pt idx="1271">
                  <c:v>11</c:v>
                </c:pt>
                <c:pt idx="1272">
                  <c:v>11</c:v>
                </c:pt>
                <c:pt idx="1273">
                  <c:v>11</c:v>
                </c:pt>
                <c:pt idx="1274">
                  <c:v>11</c:v>
                </c:pt>
                <c:pt idx="1275">
                  <c:v>11</c:v>
                </c:pt>
                <c:pt idx="1276">
                  <c:v>11</c:v>
                </c:pt>
                <c:pt idx="1277">
                  <c:v>11</c:v>
                </c:pt>
                <c:pt idx="1278">
                  <c:v>11</c:v>
                </c:pt>
                <c:pt idx="1279">
                  <c:v>11</c:v>
                </c:pt>
                <c:pt idx="1280">
                  <c:v>11</c:v>
                </c:pt>
                <c:pt idx="1281">
                  <c:v>11</c:v>
                </c:pt>
                <c:pt idx="1282">
                  <c:v>11</c:v>
                </c:pt>
                <c:pt idx="1283">
                  <c:v>11</c:v>
                </c:pt>
                <c:pt idx="1284">
                  <c:v>11</c:v>
                </c:pt>
                <c:pt idx="1285">
                  <c:v>11</c:v>
                </c:pt>
                <c:pt idx="1286">
                  <c:v>11</c:v>
                </c:pt>
                <c:pt idx="1287">
                  <c:v>11</c:v>
                </c:pt>
                <c:pt idx="1288">
                  <c:v>11</c:v>
                </c:pt>
                <c:pt idx="1289">
                  <c:v>11</c:v>
                </c:pt>
                <c:pt idx="1290">
                  <c:v>11</c:v>
                </c:pt>
                <c:pt idx="1291">
                  <c:v>11</c:v>
                </c:pt>
                <c:pt idx="1292">
                  <c:v>11</c:v>
                </c:pt>
                <c:pt idx="1293">
                  <c:v>11</c:v>
                </c:pt>
                <c:pt idx="1294">
                  <c:v>11</c:v>
                </c:pt>
                <c:pt idx="1295">
                  <c:v>11</c:v>
                </c:pt>
                <c:pt idx="1296">
                  <c:v>11</c:v>
                </c:pt>
                <c:pt idx="1297">
                  <c:v>11</c:v>
                </c:pt>
                <c:pt idx="1298">
                  <c:v>11</c:v>
                </c:pt>
                <c:pt idx="1299">
                  <c:v>11</c:v>
                </c:pt>
                <c:pt idx="1300">
                  <c:v>11</c:v>
                </c:pt>
                <c:pt idx="1301">
                  <c:v>11</c:v>
                </c:pt>
                <c:pt idx="1302">
                  <c:v>11</c:v>
                </c:pt>
                <c:pt idx="1303">
                  <c:v>11</c:v>
                </c:pt>
                <c:pt idx="1304">
                  <c:v>11</c:v>
                </c:pt>
                <c:pt idx="1305">
                  <c:v>11</c:v>
                </c:pt>
                <c:pt idx="1306">
                  <c:v>11</c:v>
                </c:pt>
                <c:pt idx="1307">
                  <c:v>11</c:v>
                </c:pt>
                <c:pt idx="1308">
                  <c:v>11</c:v>
                </c:pt>
                <c:pt idx="1309">
                  <c:v>11</c:v>
                </c:pt>
                <c:pt idx="1310">
                  <c:v>11</c:v>
                </c:pt>
                <c:pt idx="1311">
                  <c:v>11</c:v>
                </c:pt>
                <c:pt idx="1312">
                  <c:v>11</c:v>
                </c:pt>
                <c:pt idx="1313">
                  <c:v>11</c:v>
                </c:pt>
                <c:pt idx="1314">
                  <c:v>11</c:v>
                </c:pt>
                <c:pt idx="1315">
                  <c:v>11</c:v>
                </c:pt>
                <c:pt idx="1316">
                  <c:v>11</c:v>
                </c:pt>
                <c:pt idx="1317">
                  <c:v>11</c:v>
                </c:pt>
                <c:pt idx="1318">
                  <c:v>11</c:v>
                </c:pt>
                <c:pt idx="1319">
                  <c:v>11</c:v>
                </c:pt>
                <c:pt idx="1320">
                  <c:v>11</c:v>
                </c:pt>
                <c:pt idx="1321">
                  <c:v>11</c:v>
                </c:pt>
                <c:pt idx="1322">
                  <c:v>11</c:v>
                </c:pt>
                <c:pt idx="1323">
                  <c:v>11</c:v>
                </c:pt>
                <c:pt idx="1324">
                  <c:v>11</c:v>
                </c:pt>
                <c:pt idx="1325">
                  <c:v>11</c:v>
                </c:pt>
                <c:pt idx="1326">
                  <c:v>11</c:v>
                </c:pt>
                <c:pt idx="1327">
                  <c:v>11</c:v>
                </c:pt>
                <c:pt idx="1328">
                  <c:v>11</c:v>
                </c:pt>
                <c:pt idx="1329">
                  <c:v>11</c:v>
                </c:pt>
                <c:pt idx="1330">
                  <c:v>11</c:v>
                </c:pt>
                <c:pt idx="1331">
                  <c:v>11</c:v>
                </c:pt>
                <c:pt idx="1332">
                  <c:v>11</c:v>
                </c:pt>
                <c:pt idx="1333">
                  <c:v>11</c:v>
                </c:pt>
                <c:pt idx="1334">
                  <c:v>11</c:v>
                </c:pt>
                <c:pt idx="1335">
                  <c:v>11</c:v>
                </c:pt>
                <c:pt idx="1336">
                  <c:v>11</c:v>
                </c:pt>
                <c:pt idx="1337">
                  <c:v>10</c:v>
                </c:pt>
                <c:pt idx="1338">
                  <c:v>10</c:v>
                </c:pt>
                <c:pt idx="1339">
                  <c:v>10</c:v>
                </c:pt>
                <c:pt idx="1340">
                  <c:v>10</c:v>
                </c:pt>
                <c:pt idx="1341">
                  <c:v>10</c:v>
                </c:pt>
                <c:pt idx="1342">
                  <c:v>10</c:v>
                </c:pt>
                <c:pt idx="1343">
                  <c:v>10</c:v>
                </c:pt>
                <c:pt idx="1344">
                  <c:v>10</c:v>
                </c:pt>
                <c:pt idx="1345">
                  <c:v>10</c:v>
                </c:pt>
                <c:pt idx="1346">
                  <c:v>10</c:v>
                </c:pt>
                <c:pt idx="1347">
                  <c:v>10</c:v>
                </c:pt>
                <c:pt idx="1348">
                  <c:v>10</c:v>
                </c:pt>
                <c:pt idx="1349">
                  <c:v>10</c:v>
                </c:pt>
                <c:pt idx="1350">
                  <c:v>10</c:v>
                </c:pt>
                <c:pt idx="1351">
                  <c:v>10</c:v>
                </c:pt>
                <c:pt idx="1352">
                  <c:v>10</c:v>
                </c:pt>
                <c:pt idx="1353">
                  <c:v>10</c:v>
                </c:pt>
                <c:pt idx="1354">
                  <c:v>10</c:v>
                </c:pt>
                <c:pt idx="1355">
                  <c:v>10</c:v>
                </c:pt>
                <c:pt idx="1356">
                  <c:v>10</c:v>
                </c:pt>
                <c:pt idx="1357">
                  <c:v>10</c:v>
                </c:pt>
                <c:pt idx="1358">
                  <c:v>10</c:v>
                </c:pt>
                <c:pt idx="1359">
                  <c:v>10</c:v>
                </c:pt>
                <c:pt idx="1360">
                  <c:v>10</c:v>
                </c:pt>
                <c:pt idx="1361">
                  <c:v>10</c:v>
                </c:pt>
                <c:pt idx="1362">
                  <c:v>10</c:v>
                </c:pt>
                <c:pt idx="1363">
                  <c:v>10</c:v>
                </c:pt>
                <c:pt idx="1364">
                  <c:v>10</c:v>
                </c:pt>
                <c:pt idx="1365">
                  <c:v>10</c:v>
                </c:pt>
                <c:pt idx="1366">
                  <c:v>10</c:v>
                </c:pt>
                <c:pt idx="1367">
                  <c:v>10</c:v>
                </c:pt>
                <c:pt idx="1368">
                  <c:v>10</c:v>
                </c:pt>
                <c:pt idx="1369">
                  <c:v>10</c:v>
                </c:pt>
                <c:pt idx="1370">
                  <c:v>10</c:v>
                </c:pt>
                <c:pt idx="1371">
                  <c:v>10</c:v>
                </c:pt>
                <c:pt idx="1372">
                  <c:v>10</c:v>
                </c:pt>
                <c:pt idx="1373">
                  <c:v>10</c:v>
                </c:pt>
                <c:pt idx="1374">
                  <c:v>10</c:v>
                </c:pt>
                <c:pt idx="1375">
                  <c:v>10</c:v>
                </c:pt>
                <c:pt idx="1376">
                  <c:v>10</c:v>
                </c:pt>
                <c:pt idx="1377">
                  <c:v>10</c:v>
                </c:pt>
                <c:pt idx="1378">
                  <c:v>10</c:v>
                </c:pt>
                <c:pt idx="1379">
                  <c:v>10</c:v>
                </c:pt>
                <c:pt idx="1380">
                  <c:v>10</c:v>
                </c:pt>
                <c:pt idx="1381">
                  <c:v>10</c:v>
                </c:pt>
                <c:pt idx="1382">
                  <c:v>10</c:v>
                </c:pt>
                <c:pt idx="1383">
                  <c:v>10</c:v>
                </c:pt>
                <c:pt idx="1384">
                  <c:v>10</c:v>
                </c:pt>
                <c:pt idx="1385">
                  <c:v>10</c:v>
                </c:pt>
                <c:pt idx="1386">
                  <c:v>10</c:v>
                </c:pt>
                <c:pt idx="1387">
                  <c:v>10</c:v>
                </c:pt>
                <c:pt idx="1388">
                  <c:v>10</c:v>
                </c:pt>
                <c:pt idx="1389">
                  <c:v>10</c:v>
                </c:pt>
                <c:pt idx="1390">
                  <c:v>10</c:v>
                </c:pt>
                <c:pt idx="1391">
                  <c:v>10</c:v>
                </c:pt>
                <c:pt idx="1392">
                  <c:v>10</c:v>
                </c:pt>
                <c:pt idx="1393">
                  <c:v>10</c:v>
                </c:pt>
                <c:pt idx="1394">
                  <c:v>10</c:v>
                </c:pt>
                <c:pt idx="1395">
                  <c:v>10</c:v>
                </c:pt>
                <c:pt idx="1396">
                  <c:v>10</c:v>
                </c:pt>
                <c:pt idx="1397">
                  <c:v>10</c:v>
                </c:pt>
                <c:pt idx="1398">
                  <c:v>10</c:v>
                </c:pt>
                <c:pt idx="1399">
                  <c:v>10</c:v>
                </c:pt>
                <c:pt idx="1400">
                  <c:v>10</c:v>
                </c:pt>
                <c:pt idx="1401">
                  <c:v>10</c:v>
                </c:pt>
                <c:pt idx="1402">
                  <c:v>10</c:v>
                </c:pt>
                <c:pt idx="1403">
                  <c:v>10</c:v>
                </c:pt>
                <c:pt idx="1404">
                  <c:v>10</c:v>
                </c:pt>
                <c:pt idx="1405">
                  <c:v>10</c:v>
                </c:pt>
                <c:pt idx="1406">
                  <c:v>10</c:v>
                </c:pt>
                <c:pt idx="1407">
                  <c:v>10</c:v>
                </c:pt>
                <c:pt idx="1408">
                  <c:v>10</c:v>
                </c:pt>
                <c:pt idx="1409">
                  <c:v>10</c:v>
                </c:pt>
                <c:pt idx="1410">
                  <c:v>10</c:v>
                </c:pt>
                <c:pt idx="1411">
                  <c:v>10</c:v>
                </c:pt>
                <c:pt idx="1412">
                  <c:v>10</c:v>
                </c:pt>
                <c:pt idx="1413">
                  <c:v>10</c:v>
                </c:pt>
                <c:pt idx="1414">
                  <c:v>10</c:v>
                </c:pt>
                <c:pt idx="1415">
                  <c:v>10</c:v>
                </c:pt>
                <c:pt idx="1416">
                  <c:v>10</c:v>
                </c:pt>
                <c:pt idx="1417">
                  <c:v>10</c:v>
                </c:pt>
                <c:pt idx="1418">
                  <c:v>10</c:v>
                </c:pt>
                <c:pt idx="1419">
                  <c:v>10</c:v>
                </c:pt>
                <c:pt idx="1420">
                  <c:v>10</c:v>
                </c:pt>
                <c:pt idx="1421">
                  <c:v>10</c:v>
                </c:pt>
                <c:pt idx="1422">
                  <c:v>10</c:v>
                </c:pt>
                <c:pt idx="1423">
                  <c:v>10</c:v>
                </c:pt>
                <c:pt idx="1424">
                  <c:v>10</c:v>
                </c:pt>
                <c:pt idx="1425">
                  <c:v>10</c:v>
                </c:pt>
                <c:pt idx="1426">
                  <c:v>10</c:v>
                </c:pt>
                <c:pt idx="1427">
                  <c:v>10</c:v>
                </c:pt>
                <c:pt idx="1428">
                  <c:v>10</c:v>
                </c:pt>
                <c:pt idx="1429">
                  <c:v>10</c:v>
                </c:pt>
                <c:pt idx="1430">
                  <c:v>10</c:v>
                </c:pt>
                <c:pt idx="1431">
                  <c:v>10</c:v>
                </c:pt>
                <c:pt idx="1432">
                  <c:v>10</c:v>
                </c:pt>
                <c:pt idx="1433">
                  <c:v>10</c:v>
                </c:pt>
                <c:pt idx="1434">
                  <c:v>10</c:v>
                </c:pt>
                <c:pt idx="1435">
                  <c:v>10</c:v>
                </c:pt>
                <c:pt idx="1436">
                  <c:v>10</c:v>
                </c:pt>
                <c:pt idx="1437">
                  <c:v>10</c:v>
                </c:pt>
                <c:pt idx="1438">
                  <c:v>10</c:v>
                </c:pt>
                <c:pt idx="1439">
                  <c:v>10</c:v>
                </c:pt>
                <c:pt idx="1440">
                  <c:v>10</c:v>
                </c:pt>
                <c:pt idx="1441">
                  <c:v>10</c:v>
                </c:pt>
                <c:pt idx="1442">
                  <c:v>10</c:v>
                </c:pt>
                <c:pt idx="1443">
                  <c:v>10</c:v>
                </c:pt>
                <c:pt idx="1444">
                  <c:v>10</c:v>
                </c:pt>
                <c:pt idx="1445">
                  <c:v>10</c:v>
                </c:pt>
                <c:pt idx="1446">
                  <c:v>10</c:v>
                </c:pt>
                <c:pt idx="1447">
                  <c:v>10</c:v>
                </c:pt>
                <c:pt idx="1448">
                  <c:v>10</c:v>
                </c:pt>
                <c:pt idx="1449">
                  <c:v>10</c:v>
                </c:pt>
                <c:pt idx="1450">
                  <c:v>10</c:v>
                </c:pt>
                <c:pt idx="1451">
                  <c:v>10</c:v>
                </c:pt>
                <c:pt idx="1452">
                  <c:v>10</c:v>
                </c:pt>
                <c:pt idx="1453">
                  <c:v>10</c:v>
                </c:pt>
                <c:pt idx="1454">
                  <c:v>10</c:v>
                </c:pt>
                <c:pt idx="1455">
                  <c:v>10</c:v>
                </c:pt>
                <c:pt idx="1456">
                  <c:v>10</c:v>
                </c:pt>
                <c:pt idx="1457">
                  <c:v>10</c:v>
                </c:pt>
                <c:pt idx="1458">
                  <c:v>10</c:v>
                </c:pt>
                <c:pt idx="1459">
                  <c:v>10</c:v>
                </c:pt>
                <c:pt idx="1460">
                  <c:v>10</c:v>
                </c:pt>
                <c:pt idx="1461">
                  <c:v>10</c:v>
                </c:pt>
                <c:pt idx="1462">
                  <c:v>10</c:v>
                </c:pt>
                <c:pt idx="1463">
                  <c:v>10</c:v>
                </c:pt>
                <c:pt idx="1464">
                  <c:v>10</c:v>
                </c:pt>
                <c:pt idx="1465">
                  <c:v>10</c:v>
                </c:pt>
                <c:pt idx="1466">
                  <c:v>9</c:v>
                </c:pt>
                <c:pt idx="1467">
                  <c:v>9</c:v>
                </c:pt>
                <c:pt idx="1468">
                  <c:v>9</c:v>
                </c:pt>
                <c:pt idx="1469">
                  <c:v>9</c:v>
                </c:pt>
                <c:pt idx="1470">
                  <c:v>9</c:v>
                </c:pt>
                <c:pt idx="1471">
                  <c:v>9</c:v>
                </c:pt>
                <c:pt idx="1472">
                  <c:v>9</c:v>
                </c:pt>
                <c:pt idx="1473">
                  <c:v>9</c:v>
                </c:pt>
                <c:pt idx="1474">
                  <c:v>9</c:v>
                </c:pt>
                <c:pt idx="1475">
                  <c:v>9</c:v>
                </c:pt>
                <c:pt idx="1476">
                  <c:v>9</c:v>
                </c:pt>
                <c:pt idx="1477">
                  <c:v>9</c:v>
                </c:pt>
                <c:pt idx="1478">
                  <c:v>9</c:v>
                </c:pt>
                <c:pt idx="1479">
                  <c:v>9</c:v>
                </c:pt>
                <c:pt idx="1480">
                  <c:v>9</c:v>
                </c:pt>
                <c:pt idx="1481">
                  <c:v>9</c:v>
                </c:pt>
                <c:pt idx="1482">
                  <c:v>9</c:v>
                </c:pt>
                <c:pt idx="1483">
                  <c:v>9</c:v>
                </c:pt>
                <c:pt idx="1484">
                  <c:v>9</c:v>
                </c:pt>
                <c:pt idx="1485">
                  <c:v>9</c:v>
                </c:pt>
                <c:pt idx="1486">
                  <c:v>9</c:v>
                </c:pt>
                <c:pt idx="1487">
                  <c:v>9</c:v>
                </c:pt>
                <c:pt idx="1488">
                  <c:v>9</c:v>
                </c:pt>
                <c:pt idx="1489">
                  <c:v>9</c:v>
                </c:pt>
                <c:pt idx="1490">
                  <c:v>9</c:v>
                </c:pt>
                <c:pt idx="1491">
                  <c:v>9</c:v>
                </c:pt>
                <c:pt idx="1492">
                  <c:v>9</c:v>
                </c:pt>
                <c:pt idx="1493">
                  <c:v>9</c:v>
                </c:pt>
                <c:pt idx="1494">
                  <c:v>9</c:v>
                </c:pt>
                <c:pt idx="1495">
                  <c:v>9</c:v>
                </c:pt>
                <c:pt idx="1496">
                  <c:v>9</c:v>
                </c:pt>
                <c:pt idx="1497">
                  <c:v>9</c:v>
                </c:pt>
                <c:pt idx="1498">
                  <c:v>9</c:v>
                </c:pt>
                <c:pt idx="1499">
                  <c:v>9</c:v>
                </c:pt>
                <c:pt idx="1500">
                  <c:v>9</c:v>
                </c:pt>
                <c:pt idx="1501">
                  <c:v>9</c:v>
                </c:pt>
                <c:pt idx="1502">
                  <c:v>9</c:v>
                </c:pt>
                <c:pt idx="1503">
                  <c:v>9</c:v>
                </c:pt>
                <c:pt idx="1504">
                  <c:v>9</c:v>
                </c:pt>
                <c:pt idx="1505">
                  <c:v>9</c:v>
                </c:pt>
                <c:pt idx="1506">
                  <c:v>9</c:v>
                </c:pt>
                <c:pt idx="1507">
                  <c:v>9</c:v>
                </c:pt>
                <c:pt idx="1508">
                  <c:v>9</c:v>
                </c:pt>
                <c:pt idx="1509">
                  <c:v>9</c:v>
                </c:pt>
                <c:pt idx="1510">
                  <c:v>9</c:v>
                </c:pt>
                <c:pt idx="1511">
                  <c:v>9</c:v>
                </c:pt>
                <c:pt idx="1512">
                  <c:v>9</c:v>
                </c:pt>
                <c:pt idx="1513">
                  <c:v>9</c:v>
                </c:pt>
                <c:pt idx="1514">
                  <c:v>9</c:v>
                </c:pt>
                <c:pt idx="1515">
                  <c:v>9</c:v>
                </c:pt>
                <c:pt idx="1516">
                  <c:v>9</c:v>
                </c:pt>
                <c:pt idx="1517">
                  <c:v>9</c:v>
                </c:pt>
                <c:pt idx="1518">
                  <c:v>9</c:v>
                </c:pt>
                <c:pt idx="1519">
                  <c:v>9</c:v>
                </c:pt>
                <c:pt idx="1520">
                  <c:v>9</c:v>
                </c:pt>
                <c:pt idx="1521">
                  <c:v>9</c:v>
                </c:pt>
                <c:pt idx="1522">
                  <c:v>9</c:v>
                </c:pt>
                <c:pt idx="1523">
                  <c:v>9</c:v>
                </c:pt>
                <c:pt idx="1524">
                  <c:v>9</c:v>
                </c:pt>
                <c:pt idx="1525">
                  <c:v>9</c:v>
                </c:pt>
                <c:pt idx="1526">
                  <c:v>9</c:v>
                </c:pt>
                <c:pt idx="1527">
                  <c:v>9</c:v>
                </c:pt>
                <c:pt idx="1528">
                  <c:v>9</c:v>
                </c:pt>
                <c:pt idx="1529">
                  <c:v>9</c:v>
                </c:pt>
                <c:pt idx="1530">
                  <c:v>9</c:v>
                </c:pt>
                <c:pt idx="1531">
                  <c:v>9</c:v>
                </c:pt>
                <c:pt idx="1532">
                  <c:v>9</c:v>
                </c:pt>
                <c:pt idx="1533">
                  <c:v>9</c:v>
                </c:pt>
                <c:pt idx="1534">
                  <c:v>9</c:v>
                </c:pt>
                <c:pt idx="1535">
                  <c:v>9</c:v>
                </c:pt>
                <c:pt idx="1536">
                  <c:v>9</c:v>
                </c:pt>
                <c:pt idx="1537">
                  <c:v>9</c:v>
                </c:pt>
                <c:pt idx="1538">
                  <c:v>9</c:v>
                </c:pt>
                <c:pt idx="1539">
                  <c:v>9</c:v>
                </c:pt>
                <c:pt idx="1540">
                  <c:v>9</c:v>
                </c:pt>
                <c:pt idx="1541">
                  <c:v>9</c:v>
                </c:pt>
                <c:pt idx="1542">
                  <c:v>9</c:v>
                </c:pt>
                <c:pt idx="1543">
                  <c:v>9</c:v>
                </c:pt>
                <c:pt idx="1544">
                  <c:v>9</c:v>
                </c:pt>
                <c:pt idx="1545">
                  <c:v>9</c:v>
                </c:pt>
                <c:pt idx="1546">
                  <c:v>9</c:v>
                </c:pt>
                <c:pt idx="1547">
                  <c:v>9</c:v>
                </c:pt>
                <c:pt idx="1548">
                  <c:v>9</c:v>
                </c:pt>
                <c:pt idx="1549">
                  <c:v>9</c:v>
                </c:pt>
                <c:pt idx="1550">
                  <c:v>9</c:v>
                </c:pt>
                <c:pt idx="1551">
                  <c:v>9</c:v>
                </c:pt>
                <c:pt idx="1552">
                  <c:v>9</c:v>
                </c:pt>
                <c:pt idx="1553">
                  <c:v>9</c:v>
                </c:pt>
                <c:pt idx="1554">
                  <c:v>9</c:v>
                </c:pt>
                <c:pt idx="1555">
                  <c:v>9</c:v>
                </c:pt>
                <c:pt idx="1556">
                  <c:v>9</c:v>
                </c:pt>
                <c:pt idx="1557">
                  <c:v>9</c:v>
                </c:pt>
                <c:pt idx="1558">
                  <c:v>9</c:v>
                </c:pt>
                <c:pt idx="1559">
                  <c:v>9</c:v>
                </c:pt>
                <c:pt idx="1560">
                  <c:v>9</c:v>
                </c:pt>
                <c:pt idx="1561">
                  <c:v>9</c:v>
                </c:pt>
                <c:pt idx="1562">
                  <c:v>9</c:v>
                </c:pt>
                <c:pt idx="1563">
                  <c:v>9</c:v>
                </c:pt>
                <c:pt idx="1564">
                  <c:v>9</c:v>
                </c:pt>
                <c:pt idx="1565">
                  <c:v>9</c:v>
                </c:pt>
                <c:pt idx="1566">
                  <c:v>9</c:v>
                </c:pt>
                <c:pt idx="1567">
                  <c:v>9</c:v>
                </c:pt>
                <c:pt idx="1568">
                  <c:v>9</c:v>
                </c:pt>
                <c:pt idx="1569">
                  <c:v>9</c:v>
                </c:pt>
                <c:pt idx="1570">
                  <c:v>9</c:v>
                </c:pt>
                <c:pt idx="1571">
                  <c:v>9</c:v>
                </c:pt>
                <c:pt idx="1572">
                  <c:v>9</c:v>
                </c:pt>
                <c:pt idx="1573">
                  <c:v>9</c:v>
                </c:pt>
                <c:pt idx="1574">
                  <c:v>9</c:v>
                </c:pt>
                <c:pt idx="1575">
                  <c:v>9</c:v>
                </c:pt>
                <c:pt idx="1576">
                  <c:v>9</c:v>
                </c:pt>
                <c:pt idx="1577">
                  <c:v>9</c:v>
                </c:pt>
                <c:pt idx="1578">
                  <c:v>9</c:v>
                </c:pt>
                <c:pt idx="1579">
                  <c:v>9</c:v>
                </c:pt>
                <c:pt idx="1580">
                  <c:v>9</c:v>
                </c:pt>
                <c:pt idx="1581">
                  <c:v>9</c:v>
                </c:pt>
                <c:pt idx="1582">
                  <c:v>9</c:v>
                </c:pt>
                <c:pt idx="1583">
                  <c:v>9</c:v>
                </c:pt>
                <c:pt idx="1584">
                  <c:v>9</c:v>
                </c:pt>
                <c:pt idx="1585">
                  <c:v>9</c:v>
                </c:pt>
                <c:pt idx="1586">
                  <c:v>9</c:v>
                </c:pt>
                <c:pt idx="1587">
                  <c:v>9</c:v>
                </c:pt>
                <c:pt idx="1588">
                  <c:v>9</c:v>
                </c:pt>
                <c:pt idx="1589">
                  <c:v>9</c:v>
                </c:pt>
                <c:pt idx="1590">
                  <c:v>9</c:v>
                </c:pt>
                <c:pt idx="1591">
                  <c:v>9</c:v>
                </c:pt>
                <c:pt idx="1592">
                  <c:v>9</c:v>
                </c:pt>
                <c:pt idx="1593">
                  <c:v>9</c:v>
                </c:pt>
                <c:pt idx="1594">
                  <c:v>9</c:v>
                </c:pt>
                <c:pt idx="1595">
                  <c:v>9</c:v>
                </c:pt>
                <c:pt idx="1596">
                  <c:v>9</c:v>
                </c:pt>
                <c:pt idx="1597">
                  <c:v>9</c:v>
                </c:pt>
                <c:pt idx="1598">
                  <c:v>9</c:v>
                </c:pt>
                <c:pt idx="1599">
                  <c:v>9</c:v>
                </c:pt>
                <c:pt idx="1600">
                  <c:v>9</c:v>
                </c:pt>
                <c:pt idx="1601">
                  <c:v>9</c:v>
                </c:pt>
                <c:pt idx="1602">
                  <c:v>9</c:v>
                </c:pt>
                <c:pt idx="1603">
                  <c:v>9</c:v>
                </c:pt>
                <c:pt idx="1604">
                  <c:v>9</c:v>
                </c:pt>
                <c:pt idx="1605">
                  <c:v>9</c:v>
                </c:pt>
                <c:pt idx="1606">
                  <c:v>9</c:v>
                </c:pt>
                <c:pt idx="1607">
                  <c:v>9</c:v>
                </c:pt>
                <c:pt idx="1608">
                  <c:v>9</c:v>
                </c:pt>
                <c:pt idx="1609">
                  <c:v>9</c:v>
                </c:pt>
                <c:pt idx="1610">
                  <c:v>9</c:v>
                </c:pt>
                <c:pt idx="1611">
                  <c:v>9</c:v>
                </c:pt>
                <c:pt idx="1612">
                  <c:v>9</c:v>
                </c:pt>
                <c:pt idx="1613">
                  <c:v>9</c:v>
                </c:pt>
                <c:pt idx="1614">
                  <c:v>9</c:v>
                </c:pt>
                <c:pt idx="1615">
                  <c:v>9</c:v>
                </c:pt>
                <c:pt idx="1616">
                  <c:v>9</c:v>
                </c:pt>
                <c:pt idx="1617">
                  <c:v>9</c:v>
                </c:pt>
                <c:pt idx="1618">
                  <c:v>9</c:v>
                </c:pt>
                <c:pt idx="1619">
                  <c:v>9</c:v>
                </c:pt>
                <c:pt idx="1620">
                  <c:v>9</c:v>
                </c:pt>
                <c:pt idx="1621">
                  <c:v>9</c:v>
                </c:pt>
                <c:pt idx="1622">
                  <c:v>9</c:v>
                </c:pt>
                <c:pt idx="1623">
                  <c:v>9</c:v>
                </c:pt>
                <c:pt idx="1624">
                  <c:v>9</c:v>
                </c:pt>
                <c:pt idx="1625">
                  <c:v>9</c:v>
                </c:pt>
                <c:pt idx="1626">
                  <c:v>9</c:v>
                </c:pt>
                <c:pt idx="1627">
                  <c:v>9</c:v>
                </c:pt>
                <c:pt idx="1628">
                  <c:v>9</c:v>
                </c:pt>
                <c:pt idx="1629">
                  <c:v>9</c:v>
                </c:pt>
                <c:pt idx="1630">
                  <c:v>9</c:v>
                </c:pt>
                <c:pt idx="1631">
                  <c:v>9</c:v>
                </c:pt>
                <c:pt idx="1632">
                  <c:v>9</c:v>
                </c:pt>
                <c:pt idx="1633">
                  <c:v>9</c:v>
                </c:pt>
                <c:pt idx="1634">
                  <c:v>9</c:v>
                </c:pt>
                <c:pt idx="1635">
                  <c:v>9</c:v>
                </c:pt>
                <c:pt idx="1636">
                  <c:v>8</c:v>
                </c:pt>
                <c:pt idx="1637">
                  <c:v>8</c:v>
                </c:pt>
                <c:pt idx="1638">
                  <c:v>8</c:v>
                </c:pt>
                <c:pt idx="1639">
                  <c:v>8</c:v>
                </c:pt>
                <c:pt idx="1640">
                  <c:v>8</c:v>
                </c:pt>
                <c:pt idx="1641">
                  <c:v>8</c:v>
                </c:pt>
                <c:pt idx="1642">
                  <c:v>8</c:v>
                </c:pt>
                <c:pt idx="1643">
                  <c:v>8</c:v>
                </c:pt>
                <c:pt idx="1644">
                  <c:v>8</c:v>
                </c:pt>
                <c:pt idx="1645">
                  <c:v>8</c:v>
                </c:pt>
                <c:pt idx="1646">
                  <c:v>8</c:v>
                </c:pt>
                <c:pt idx="1647">
                  <c:v>8</c:v>
                </c:pt>
                <c:pt idx="1648">
                  <c:v>8</c:v>
                </c:pt>
                <c:pt idx="1649">
                  <c:v>8</c:v>
                </c:pt>
                <c:pt idx="1650">
                  <c:v>8</c:v>
                </c:pt>
                <c:pt idx="1651">
                  <c:v>8</c:v>
                </c:pt>
                <c:pt idx="1652">
                  <c:v>8</c:v>
                </c:pt>
                <c:pt idx="1653">
                  <c:v>8</c:v>
                </c:pt>
                <c:pt idx="1654">
                  <c:v>8</c:v>
                </c:pt>
                <c:pt idx="1655">
                  <c:v>8</c:v>
                </c:pt>
                <c:pt idx="1656">
                  <c:v>8</c:v>
                </c:pt>
                <c:pt idx="1657">
                  <c:v>8</c:v>
                </c:pt>
                <c:pt idx="1658">
                  <c:v>8</c:v>
                </c:pt>
                <c:pt idx="1659">
                  <c:v>8</c:v>
                </c:pt>
                <c:pt idx="1660">
                  <c:v>8</c:v>
                </c:pt>
                <c:pt idx="1661">
                  <c:v>8</c:v>
                </c:pt>
                <c:pt idx="1662">
                  <c:v>8</c:v>
                </c:pt>
                <c:pt idx="1663">
                  <c:v>8</c:v>
                </c:pt>
                <c:pt idx="1664">
                  <c:v>8</c:v>
                </c:pt>
                <c:pt idx="1665">
                  <c:v>8</c:v>
                </c:pt>
                <c:pt idx="1666">
                  <c:v>8</c:v>
                </c:pt>
                <c:pt idx="1667">
                  <c:v>8</c:v>
                </c:pt>
                <c:pt idx="1668">
                  <c:v>8</c:v>
                </c:pt>
                <c:pt idx="1669">
                  <c:v>8</c:v>
                </c:pt>
                <c:pt idx="1670">
                  <c:v>8</c:v>
                </c:pt>
                <c:pt idx="1671">
                  <c:v>8</c:v>
                </c:pt>
                <c:pt idx="1672">
                  <c:v>8</c:v>
                </c:pt>
                <c:pt idx="1673">
                  <c:v>8</c:v>
                </c:pt>
                <c:pt idx="1674">
                  <c:v>8</c:v>
                </c:pt>
                <c:pt idx="1675">
                  <c:v>8</c:v>
                </c:pt>
                <c:pt idx="1676">
                  <c:v>8</c:v>
                </c:pt>
                <c:pt idx="1677">
                  <c:v>8</c:v>
                </c:pt>
                <c:pt idx="1678">
                  <c:v>8</c:v>
                </c:pt>
                <c:pt idx="1679">
                  <c:v>8</c:v>
                </c:pt>
                <c:pt idx="1680">
                  <c:v>8</c:v>
                </c:pt>
                <c:pt idx="1681">
                  <c:v>8</c:v>
                </c:pt>
                <c:pt idx="1682">
                  <c:v>8</c:v>
                </c:pt>
                <c:pt idx="1683">
                  <c:v>8</c:v>
                </c:pt>
                <c:pt idx="1684">
                  <c:v>8</c:v>
                </c:pt>
                <c:pt idx="1685">
                  <c:v>8</c:v>
                </c:pt>
                <c:pt idx="1686">
                  <c:v>8</c:v>
                </c:pt>
                <c:pt idx="1687">
                  <c:v>8</c:v>
                </c:pt>
                <c:pt idx="1688">
                  <c:v>8</c:v>
                </c:pt>
                <c:pt idx="1689">
                  <c:v>8</c:v>
                </c:pt>
                <c:pt idx="1690">
                  <c:v>8</c:v>
                </c:pt>
                <c:pt idx="1691">
                  <c:v>8</c:v>
                </c:pt>
                <c:pt idx="1692">
                  <c:v>8</c:v>
                </c:pt>
                <c:pt idx="1693">
                  <c:v>8</c:v>
                </c:pt>
                <c:pt idx="1694">
                  <c:v>8</c:v>
                </c:pt>
                <c:pt idx="1695">
                  <c:v>8</c:v>
                </c:pt>
                <c:pt idx="1696">
                  <c:v>8</c:v>
                </c:pt>
                <c:pt idx="1697">
                  <c:v>8</c:v>
                </c:pt>
                <c:pt idx="1698">
                  <c:v>8</c:v>
                </c:pt>
                <c:pt idx="1699">
                  <c:v>8</c:v>
                </c:pt>
                <c:pt idx="1700">
                  <c:v>8</c:v>
                </c:pt>
                <c:pt idx="1701">
                  <c:v>8</c:v>
                </c:pt>
                <c:pt idx="1702">
                  <c:v>8</c:v>
                </c:pt>
                <c:pt idx="1703">
                  <c:v>8</c:v>
                </c:pt>
                <c:pt idx="1704">
                  <c:v>8</c:v>
                </c:pt>
                <c:pt idx="1705">
                  <c:v>8</c:v>
                </c:pt>
                <c:pt idx="1706">
                  <c:v>8</c:v>
                </c:pt>
                <c:pt idx="1707">
                  <c:v>8</c:v>
                </c:pt>
                <c:pt idx="1708">
                  <c:v>8</c:v>
                </c:pt>
                <c:pt idx="1709">
                  <c:v>8</c:v>
                </c:pt>
                <c:pt idx="1710">
                  <c:v>8</c:v>
                </c:pt>
                <c:pt idx="1711">
                  <c:v>8</c:v>
                </c:pt>
                <c:pt idx="1712">
                  <c:v>8</c:v>
                </c:pt>
                <c:pt idx="1713">
                  <c:v>8</c:v>
                </c:pt>
                <c:pt idx="1714">
                  <c:v>8</c:v>
                </c:pt>
                <c:pt idx="1715">
                  <c:v>8</c:v>
                </c:pt>
                <c:pt idx="1716">
                  <c:v>8</c:v>
                </c:pt>
                <c:pt idx="1717">
                  <c:v>8</c:v>
                </c:pt>
                <c:pt idx="1718">
                  <c:v>8</c:v>
                </c:pt>
                <c:pt idx="1719">
                  <c:v>8</c:v>
                </c:pt>
                <c:pt idx="1720">
                  <c:v>8</c:v>
                </c:pt>
                <c:pt idx="1721">
                  <c:v>8</c:v>
                </c:pt>
                <c:pt idx="1722">
                  <c:v>8</c:v>
                </c:pt>
                <c:pt idx="1723">
                  <c:v>8</c:v>
                </c:pt>
                <c:pt idx="1724">
                  <c:v>8</c:v>
                </c:pt>
                <c:pt idx="1725">
                  <c:v>8</c:v>
                </c:pt>
                <c:pt idx="1726">
                  <c:v>8</c:v>
                </c:pt>
                <c:pt idx="1727">
                  <c:v>8</c:v>
                </c:pt>
                <c:pt idx="1728">
                  <c:v>8</c:v>
                </c:pt>
                <c:pt idx="1729">
                  <c:v>8</c:v>
                </c:pt>
                <c:pt idx="1730">
                  <c:v>8</c:v>
                </c:pt>
                <c:pt idx="1731">
                  <c:v>8</c:v>
                </c:pt>
                <c:pt idx="1732">
                  <c:v>8</c:v>
                </c:pt>
                <c:pt idx="1733">
                  <c:v>8</c:v>
                </c:pt>
                <c:pt idx="1734">
                  <c:v>8</c:v>
                </c:pt>
                <c:pt idx="1735">
                  <c:v>8</c:v>
                </c:pt>
                <c:pt idx="1736">
                  <c:v>8</c:v>
                </c:pt>
                <c:pt idx="1737">
                  <c:v>8</c:v>
                </c:pt>
                <c:pt idx="1738">
                  <c:v>8</c:v>
                </c:pt>
                <c:pt idx="1739">
                  <c:v>8</c:v>
                </c:pt>
                <c:pt idx="1740">
                  <c:v>8</c:v>
                </c:pt>
                <c:pt idx="1741">
                  <c:v>8</c:v>
                </c:pt>
                <c:pt idx="1742">
                  <c:v>8</c:v>
                </c:pt>
                <c:pt idx="1743">
                  <c:v>8</c:v>
                </c:pt>
                <c:pt idx="1744">
                  <c:v>8</c:v>
                </c:pt>
                <c:pt idx="1745">
                  <c:v>8</c:v>
                </c:pt>
                <c:pt idx="1746">
                  <c:v>8</c:v>
                </c:pt>
                <c:pt idx="1747">
                  <c:v>8</c:v>
                </c:pt>
                <c:pt idx="1748">
                  <c:v>8</c:v>
                </c:pt>
                <c:pt idx="1749">
                  <c:v>8</c:v>
                </c:pt>
                <c:pt idx="1750">
                  <c:v>8</c:v>
                </c:pt>
                <c:pt idx="1751">
                  <c:v>8</c:v>
                </c:pt>
                <c:pt idx="1752">
                  <c:v>8</c:v>
                </c:pt>
                <c:pt idx="1753">
                  <c:v>8</c:v>
                </c:pt>
                <c:pt idx="1754">
                  <c:v>8</c:v>
                </c:pt>
                <c:pt idx="1755">
                  <c:v>8</c:v>
                </c:pt>
                <c:pt idx="1756">
                  <c:v>8</c:v>
                </c:pt>
                <c:pt idx="1757">
                  <c:v>8</c:v>
                </c:pt>
                <c:pt idx="1758">
                  <c:v>8</c:v>
                </c:pt>
                <c:pt idx="1759">
                  <c:v>8</c:v>
                </c:pt>
                <c:pt idx="1760">
                  <c:v>8</c:v>
                </c:pt>
                <c:pt idx="1761">
                  <c:v>8</c:v>
                </c:pt>
                <c:pt idx="1762">
                  <c:v>8</c:v>
                </c:pt>
                <c:pt idx="1763">
                  <c:v>8</c:v>
                </c:pt>
                <c:pt idx="1764">
                  <c:v>8</c:v>
                </c:pt>
                <c:pt idx="1765">
                  <c:v>8</c:v>
                </c:pt>
                <c:pt idx="1766">
                  <c:v>8</c:v>
                </c:pt>
                <c:pt idx="1767">
                  <c:v>8</c:v>
                </c:pt>
                <c:pt idx="1768">
                  <c:v>8</c:v>
                </c:pt>
                <c:pt idx="1769">
                  <c:v>8</c:v>
                </c:pt>
                <c:pt idx="1770">
                  <c:v>8</c:v>
                </c:pt>
                <c:pt idx="1771">
                  <c:v>8</c:v>
                </c:pt>
                <c:pt idx="1772">
                  <c:v>8</c:v>
                </c:pt>
                <c:pt idx="1773">
                  <c:v>8</c:v>
                </c:pt>
                <c:pt idx="1774">
                  <c:v>8</c:v>
                </c:pt>
                <c:pt idx="1775">
                  <c:v>8</c:v>
                </c:pt>
                <c:pt idx="1776">
                  <c:v>8</c:v>
                </c:pt>
                <c:pt idx="1777">
                  <c:v>8</c:v>
                </c:pt>
                <c:pt idx="1778">
                  <c:v>8</c:v>
                </c:pt>
                <c:pt idx="1779">
                  <c:v>8</c:v>
                </c:pt>
                <c:pt idx="1780">
                  <c:v>8</c:v>
                </c:pt>
                <c:pt idx="1781">
                  <c:v>8</c:v>
                </c:pt>
                <c:pt idx="1782">
                  <c:v>8</c:v>
                </c:pt>
                <c:pt idx="1783">
                  <c:v>8</c:v>
                </c:pt>
                <c:pt idx="1784">
                  <c:v>8</c:v>
                </c:pt>
                <c:pt idx="1785">
                  <c:v>8</c:v>
                </c:pt>
                <c:pt idx="1786">
                  <c:v>8</c:v>
                </c:pt>
                <c:pt idx="1787">
                  <c:v>8</c:v>
                </c:pt>
                <c:pt idx="1788">
                  <c:v>8</c:v>
                </c:pt>
                <c:pt idx="1789">
                  <c:v>8</c:v>
                </c:pt>
                <c:pt idx="1790">
                  <c:v>8</c:v>
                </c:pt>
                <c:pt idx="1791">
                  <c:v>8</c:v>
                </c:pt>
                <c:pt idx="1792">
                  <c:v>8</c:v>
                </c:pt>
                <c:pt idx="1793">
                  <c:v>8</c:v>
                </c:pt>
                <c:pt idx="1794">
                  <c:v>8</c:v>
                </c:pt>
                <c:pt idx="1795">
                  <c:v>8</c:v>
                </c:pt>
                <c:pt idx="1796">
                  <c:v>8</c:v>
                </c:pt>
                <c:pt idx="1797">
                  <c:v>8</c:v>
                </c:pt>
                <c:pt idx="1798">
                  <c:v>8</c:v>
                </c:pt>
                <c:pt idx="1799">
                  <c:v>8</c:v>
                </c:pt>
                <c:pt idx="1800">
                  <c:v>8</c:v>
                </c:pt>
                <c:pt idx="1801">
                  <c:v>8</c:v>
                </c:pt>
                <c:pt idx="1802">
                  <c:v>8</c:v>
                </c:pt>
                <c:pt idx="1803">
                  <c:v>8</c:v>
                </c:pt>
                <c:pt idx="1804">
                  <c:v>8</c:v>
                </c:pt>
                <c:pt idx="1805">
                  <c:v>8</c:v>
                </c:pt>
                <c:pt idx="1806">
                  <c:v>8</c:v>
                </c:pt>
                <c:pt idx="1807">
                  <c:v>8</c:v>
                </c:pt>
                <c:pt idx="1808">
                  <c:v>8</c:v>
                </c:pt>
                <c:pt idx="1809">
                  <c:v>8</c:v>
                </c:pt>
                <c:pt idx="1810">
                  <c:v>8</c:v>
                </c:pt>
                <c:pt idx="1811">
                  <c:v>8</c:v>
                </c:pt>
                <c:pt idx="1812">
                  <c:v>8</c:v>
                </c:pt>
                <c:pt idx="1813">
                  <c:v>8</c:v>
                </c:pt>
                <c:pt idx="1814">
                  <c:v>8</c:v>
                </c:pt>
                <c:pt idx="1815">
                  <c:v>8</c:v>
                </c:pt>
                <c:pt idx="1816">
                  <c:v>8</c:v>
                </c:pt>
                <c:pt idx="1817">
                  <c:v>8</c:v>
                </c:pt>
                <c:pt idx="1818">
                  <c:v>8</c:v>
                </c:pt>
                <c:pt idx="1819">
                  <c:v>8</c:v>
                </c:pt>
                <c:pt idx="1820">
                  <c:v>8</c:v>
                </c:pt>
                <c:pt idx="1821">
                  <c:v>8</c:v>
                </c:pt>
                <c:pt idx="1822">
                  <c:v>8</c:v>
                </c:pt>
                <c:pt idx="1823">
                  <c:v>8</c:v>
                </c:pt>
                <c:pt idx="1824">
                  <c:v>8</c:v>
                </c:pt>
                <c:pt idx="1825">
                  <c:v>8</c:v>
                </c:pt>
                <c:pt idx="1826">
                  <c:v>8</c:v>
                </c:pt>
                <c:pt idx="1827">
                  <c:v>8</c:v>
                </c:pt>
                <c:pt idx="1828">
                  <c:v>8</c:v>
                </c:pt>
                <c:pt idx="1829">
                  <c:v>8</c:v>
                </c:pt>
                <c:pt idx="1830">
                  <c:v>8</c:v>
                </c:pt>
                <c:pt idx="1831">
                  <c:v>8</c:v>
                </c:pt>
                <c:pt idx="1832">
                  <c:v>8</c:v>
                </c:pt>
                <c:pt idx="1833">
                  <c:v>8</c:v>
                </c:pt>
                <c:pt idx="1834">
                  <c:v>8</c:v>
                </c:pt>
                <c:pt idx="1835">
                  <c:v>8</c:v>
                </c:pt>
                <c:pt idx="1836">
                  <c:v>8</c:v>
                </c:pt>
                <c:pt idx="1837">
                  <c:v>8</c:v>
                </c:pt>
                <c:pt idx="1838">
                  <c:v>8</c:v>
                </c:pt>
                <c:pt idx="1839">
                  <c:v>8</c:v>
                </c:pt>
                <c:pt idx="1840">
                  <c:v>8</c:v>
                </c:pt>
                <c:pt idx="1841">
                  <c:v>8</c:v>
                </c:pt>
                <c:pt idx="1842">
                  <c:v>8</c:v>
                </c:pt>
                <c:pt idx="1843">
                  <c:v>8</c:v>
                </c:pt>
                <c:pt idx="1844">
                  <c:v>8</c:v>
                </c:pt>
                <c:pt idx="1845">
                  <c:v>8</c:v>
                </c:pt>
                <c:pt idx="1846">
                  <c:v>8</c:v>
                </c:pt>
                <c:pt idx="1847">
                  <c:v>8</c:v>
                </c:pt>
                <c:pt idx="1848">
                  <c:v>8</c:v>
                </c:pt>
                <c:pt idx="1849">
                  <c:v>8</c:v>
                </c:pt>
                <c:pt idx="1850">
                  <c:v>8</c:v>
                </c:pt>
                <c:pt idx="1851">
                  <c:v>8</c:v>
                </c:pt>
                <c:pt idx="1852">
                  <c:v>8</c:v>
                </c:pt>
                <c:pt idx="1853">
                  <c:v>8</c:v>
                </c:pt>
                <c:pt idx="1854">
                  <c:v>8</c:v>
                </c:pt>
                <c:pt idx="1855">
                  <c:v>8</c:v>
                </c:pt>
                <c:pt idx="1856">
                  <c:v>8</c:v>
                </c:pt>
                <c:pt idx="1857">
                  <c:v>8</c:v>
                </c:pt>
                <c:pt idx="1858">
                  <c:v>8</c:v>
                </c:pt>
                <c:pt idx="1859">
                  <c:v>8</c:v>
                </c:pt>
                <c:pt idx="1860">
                  <c:v>8</c:v>
                </c:pt>
                <c:pt idx="1861">
                  <c:v>8</c:v>
                </c:pt>
                <c:pt idx="1862">
                  <c:v>8</c:v>
                </c:pt>
                <c:pt idx="1863">
                  <c:v>8</c:v>
                </c:pt>
                <c:pt idx="1864">
                  <c:v>8</c:v>
                </c:pt>
                <c:pt idx="1865">
                  <c:v>8</c:v>
                </c:pt>
                <c:pt idx="1866">
                  <c:v>8</c:v>
                </c:pt>
                <c:pt idx="1867">
                  <c:v>8</c:v>
                </c:pt>
                <c:pt idx="1868">
                  <c:v>8</c:v>
                </c:pt>
                <c:pt idx="1869">
                  <c:v>8</c:v>
                </c:pt>
                <c:pt idx="1870">
                  <c:v>8</c:v>
                </c:pt>
                <c:pt idx="1871">
                  <c:v>8</c:v>
                </c:pt>
                <c:pt idx="1872">
                  <c:v>8</c:v>
                </c:pt>
                <c:pt idx="1873">
                  <c:v>8</c:v>
                </c:pt>
                <c:pt idx="1874">
                  <c:v>8</c:v>
                </c:pt>
                <c:pt idx="1875">
                  <c:v>8</c:v>
                </c:pt>
                <c:pt idx="1876">
                  <c:v>8</c:v>
                </c:pt>
                <c:pt idx="1877">
                  <c:v>8</c:v>
                </c:pt>
                <c:pt idx="1878">
                  <c:v>8</c:v>
                </c:pt>
                <c:pt idx="1879">
                  <c:v>8</c:v>
                </c:pt>
                <c:pt idx="1880">
                  <c:v>8</c:v>
                </c:pt>
                <c:pt idx="1881">
                  <c:v>8</c:v>
                </c:pt>
                <c:pt idx="1882">
                  <c:v>8</c:v>
                </c:pt>
                <c:pt idx="1883">
                  <c:v>8</c:v>
                </c:pt>
                <c:pt idx="1884">
                  <c:v>8</c:v>
                </c:pt>
                <c:pt idx="1885">
                  <c:v>8</c:v>
                </c:pt>
                <c:pt idx="1886">
                  <c:v>8</c:v>
                </c:pt>
                <c:pt idx="1887">
                  <c:v>8</c:v>
                </c:pt>
                <c:pt idx="1888">
                  <c:v>8</c:v>
                </c:pt>
                <c:pt idx="1889">
                  <c:v>8</c:v>
                </c:pt>
                <c:pt idx="1890">
                  <c:v>8</c:v>
                </c:pt>
                <c:pt idx="1891">
                  <c:v>8</c:v>
                </c:pt>
                <c:pt idx="1892">
                  <c:v>8</c:v>
                </c:pt>
                <c:pt idx="1893">
                  <c:v>8</c:v>
                </c:pt>
                <c:pt idx="1894">
                  <c:v>8</c:v>
                </c:pt>
                <c:pt idx="1895">
                  <c:v>7</c:v>
                </c:pt>
                <c:pt idx="1896">
                  <c:v>7</c:v>
                </c:pt>
                <c:pt idx="1897">
                  <c:v>7</c:v>
                </c:pt>
                <c:pt idx="1898">
                  <c:v>7</c:v>
                </c:pt>
                <c:pt idx="1899">
                  <c:v>7</c:v>
                </c:pt>
                <c:pt idx="1900">
                  <c:v>7</c:v>
                </c:pt>
                <c:pt idx="1901">
                  <c:v>7</c:v>
                </c:pt>
                <c:pt idx="1902">
                  <c:v>7</c:v>
                </c:pt>
                <c:pt idx="1903">
                  <c:v>7</c:v>
                </c:pt>
                <c:pt idx="1904">
                  <c:v>7</c:v>
                </c:pt>
                <c:pt idx="1905">
                  <c:v>7</c:v>
                </c:pt>
                <c:pt idx="1906">
                  <c:v>7</c:v>
                </c:pt>
                <c:pt idx="1907">
                  <c:v>7</c:v>
                </c:pt>
                <c:pt idx="1908">
                  <c:v>7</c:v>
                </c:pt>
                <c:pt idx="1909">
                  <c:v>7</c:v>
                </c:pt>
                <c:pt idx="1910">
                  <c:v>7</c:v>
                </c:pt>
                <c:pt idx="1911">
                  <c:v>7</c:v>
                </c:pt>
                <c:pt idx="1912">
                  <c:v>7</c:v>
                </c:pt>
                <c:pt idx="1913">
                  <c:v>7</c:v>
                </c:pt>
                <c:pt idx="1914">
                  <c:v>7</c:v>
                </c:pt>
                <c:pt idx="1915">
                  <c:v>7</c:v>
                </c:pt>
                <c:pt idx="1916">
                  <c:v>7</c:v>
                </c:pt>
                <c:pt idx="1917">
                  <c:v>7</c:v>
                </c:pt>
                <c:pt idx="1918">
                  <c:v>7</c:v>
                </c:pt>
                <c:pt idx="1919">
                  <c:v>7</c:v>
                </c:pt>
                <c:pt idx="1920">
                  <c:v>7</c:v>
                </c:pt>
                <c:pt idx="1921">
                  <c:v>7</c:v>
                </c:pt>
                <c:pt idx="1922">
                  <c:v>7</c:v>
                </c:pt>
                <c:pt idx="1923">
                  <c:v>7</c:v>
                </c:pt>
                <c:pt idx="1924">
                  <c:v>7</c:v>
                </c:pt>
                <c:pt idx="1925">
                  <c:v>7</c:v>
                </c:pt>
                <c:pt idx="1926">
                  <c:v>7</c:v>
                </c:pt>
                <c:pt idx="1927">
                  <c:v>7</c:v>
                </c:pt>
                <c:pt idx="1928">
                  <c:v>7</c:v>
                </c:pt>
                <c:pt idx="1929">
                  <c:v>7</c:v>
                </c:pt>
                <c:pt idx="1930">
                  <c:v>7</c:v>
                </c:pt>
                <c:pt idx="1931">
                  <c:v>7</c:v>
                </c:pt>
                <c:pt idx="1932">
                  <c:v>7</c:v>
                </c:pt>
                <c:pt idx="1933">
                  <c:v>7</c:v>
                </c:pt>
                <c:pt idx="1934">
                  <c:v>7</c:v>
                </c:pt>
                <c:pt idx="1935">
                  <c:v>7</c:v>
                </c:pt>
                <c:pt idx="1936">
                  <c:v>7</c:v>
                </c:pt>
                <c:pt idx="1937">
                  <c:v>7</c:v>
                </c:pt>
                <c:pt idx="1938">
                  <c:v>7</c:v>
                </c:pt>
                <c:pt idx="1939">
                  <c:v>7</c:v>
                </c:pt>
                <c:pt idx="1940">
                  <c:v>7</c:v>
                </c:pt>
                <c:pt idx="1941">
                  <c:v>7</c:v>
                </c:pt>
                <c:pt idx="1942">
                  <c:v>7</c:v>
                </c:pt>
                <c:pt idx="1943">
                  <c:v>7</c:v>
                </c:pt>
                <c:pt idx="1944">
                  <c:v>7</c:v>
                </c:pt>
                <c:pt idx="1945">
                  <c:v>7</c:v>
                </c:pt>
                <c:pt idx="1946">
                  <c:v>7</c:v>
                </c:pt>
                <c:pt idx="1947">
                  <c:v>7</c:v>
                </c:pt>
                <c:pt idx="1948">
                  <c:v>7</c:v>
                </c:pt>
                <c:pt idx="1949">
                  <c:v>7</c:v>
                </c:pt>
                <c:pt idx="1950">
                  <c:v>7</c:v>
                </c:pt>
                <c:pt idx="1951">
                  <c:v>7</c:v>
                </c:pt>
                <c:pt idx="1952">
                  <c:v>7</c:v>
                </c:pt>
                <c:pt idx="1953">
                  <c:v>7</c:v>
                </c:pt>
                <c:pt idx="1954">
                  <c:v>7</c:v>
                </c:pt>
                <c:pt idx="1955">
                  <c:v>7</c:v>
                </c:pt>
                <c:pt idx="1956">
                  <c:v>7</c:v>
                </c:pt>
                <c:pt idx="1957">
                  <c:v>7</c:v>
                </c:pt>
                <c:pt idx="1958">
                  <c:v>7</c:v>
                </c:pt>
                <c:pt idx="1959">
                  <c:v>7</c:v>
                </c:pt>
                <c:pt idx="1960">
                  <c:v>7</c:v>
                </c:pt>
                <c:pt idx="1961">
                  <c:v>7</c:v>
                </c:pt>
                <c:pt idx="1962">
                  <c:v>7</c:v>
                </c:pt>
                <c:pt idx="1963">
                  <c:v>7</c:v>
                </c:pt>
                <c:pt idx="1964">
                  <c:v>7</c:v>
                </c:pt>
                <c:pt idx="1965">
                  <c:v>7</c:v>
                </c:pt>
                <c:pt idx="1966">
                  <c:v>7</c:v>
                </c:pt>
                <c:pt idx="1967">
                  <c:v>7</c:v>
                </c:pt>
                <c:pt idx="1968">
                  <c:v>7</c:v>
                </c:pt>
                <c:pt idx="1969">
                  <c:v>7</c:v>
                </c:pt>
                <c:pt idx="1970">
                  <c:v>7</c:v>
                </c:pt>
                <c:pt idx="1971">
                  <c:v>7</c:v>
                </c:pt>
                <c:pt idx="1972">
                  <c:v>7</c:v>
                </c:pt>
                <c:pt idx="1973">
                  <c:v>7</c:v>
                </c:pt>
                <c:pt idx="1974">
                  <c:v>7</c:v>
                </c:pt>
                <c:pt idx="1975">
                  <c:v>7</c:v>
                </c:pt>
                <c:pt idx="1976">
                  <c:v>7</c:v>
                </c:pt>
                <c:pt idx="1977">
                  <c:v>7</c:v>
                </c:pt>
                <c:pt idx="1978">
                  <c:v>7</c:v>
                </c:pt>
                <c:pt idx="1979">
                  <c:v>7</c:v>
                </c:pt>
                <c:pt idx="1980">
                  <c:v>7</c:v>
                </c:pt>
                <c:pt idx="1981">
                  <c:v>7</c:v>
                </c:pt>
                <c:pt idx="1982">
                  <c:v>7</c:v>
                </c:pt>
                <c:pt idx="1983">
                  <c:v>7</c:v>
                </c:pt>
                <c:pt idx="1984">
                  <c:v>7</c:v>
                </c:pt>
                <c:pt idx="1985">
                  <c:v>7</c:v>
                </c:pt>
                <c:pt idx="1986">
                  <c:v>7</c:v>
                </c:pt>
                <c:pt idx="1987">
                  <c:v>7</c:v>
                </c:pt>
                <c:pt idx="1988">
                  <c:v>7</c:v>
                </c:pt>
                <c:pt idx="1989">
                  <c:v>7</c:v>
                </c:pt>
                <c:pt idx="1990">
                  <c:v>7</c:v>
                </c:pt>
                <c:pt idx="1991">
                  <c:v>7</c:v>
                </c:pt>
                <c:pt idx="1992">
                  <c:v>7</c:v>
                </c:pt>
                <c:pt idx="1993">
                  <c:v>7</c:v>
                </c:pt>
                <c:pt idx="1994">
                  <c:v>7</c:v>
                </c:pt>
                <c:pt idx="1995">
                  <c:v>7</c:v>
                </c:pt>
                <c:pt idx="1996">
                  <c:v>7</c:v>
                </c:pt>
                <c:pt idx="1997">
                  <c:v>7</c:v>
                </c:pt>
                <c:pt idx="1998">
                  <c:v>7</c:v>
                </c:pt>
                <c:pt idx="1999">
                  <c:v>7</c:v>
                </c:pt>
                <c:pt idx="2000">
                  <c:v>7</c:v>
                </c:pt>
                <c:pt idx="2001">
                  <c:v>7</c:v>
                </c:pt>
                <c:pt idx="2002">
                  <c:v>7</c:v>
                </c:pt>
                <c:pt idx="2003">
                  <c:v>7</c:v>
                </c:pt>
                <c:pt idx="2004">
                  <c:v>7</c:v>
                </c:pt>
                <c:pt idx="2005">
                  <c:v>7</c:v>
                </c:pt>
                <c:pt idx="2006">
                  <c:v>7</c:v>
                </c:pt>
                <c:pt idx="2007">
                  <c:v>7</c:v>
                </c:pt>
                <c:pt idx="2008">
                  <c:v>7</c:v>
                </c:pt>
                <c:pt idx="2009">
                  <c:v>7</c:v>
                </c:pt>
                <c:pt idx="2010">
                  <c:v>7</c:v>
                </c:pt>
                <c:pt idx="2011">
                  <c:v>7</c:v>
                </c:pt>
                <c:pt idx="2012">
                  <c:v>7</c:v>
                </c:pt>
                <c:pt idx="2013">
                  <c:v>7</c:v>
                </c:pt>
                <c:pt idx="2014">
                  <c:v>7</c:v>
                </c:pt>
                <c:pt idx="2015">
                  <c:v>7</c:v>
                </c:pt>
                <c:pt idx="2016">
                  <c:v>7</c:v>
                </c:pt>
                <c:pt idx="2017">
                  <c:v>7</c:v>
                </c:pt>
                <c:pt idx="2018">
                  <c:v>7</c:v>
                </c:pt>
                <c:pt idx="2019">
                  <c:v>7</c:v>
                </c:pt>
                <c:pt idx="2020">
                  <c:v>7</c:v>
                </c:pt>
                <c:pt idx="2021">
                  <c:v>7</c:v>
                </c:pt>
                <c:pt idx="2022">
                  <c:v>7</c:v>
                </c:pt>
                <c:pt idx="2023">
                  <c:v>7</c:v>
                </c:pt>
                <c:pt idx="2024">
                  <c:v>7</c:v>
                </c:pt>
                <c:pt idx="2025">
                  <c:v>7</c:v>
                </c:pt>
                <c:pt idx="2026">
                  <c:v>7</c:v>
                </c:pt>
                <c:pt idx="2027">
                  <c:v>7</c:v>
                </c:pt>
                <c:pt idx="2028">
                  <c:v>7</c:v>
                </c:pt>
                <c:pt idx="2029">
                  <c:v>7</c:v>
                </c:pt>
                <c:pt idx="2030">
                  <c:v>7</c:v>
                </c:pt>
                <c:pt idx="2031">
                  <c:v>7</c:v>
                </c:pt>
                <c:pt idx="2032">
                  <c:v>7</c:v>
                </c:pt>
                <c:pt idx="2033">
                  <c:v>7</c:v>
                </c:pt>
                <c:pt idx="2034">
                  <c:v>7</c:v>
                </c:pt>
                <c:pt idx="2035">
                  <c:v>7</c:v>
                </c:pt>
                <c:pt idx="2036">
                  <c:v>7</c:v>
                </c:pt>
                <c:pt idx="2037">
                  <c:v>7</c:v>
                </c:pt>
                <c:pt idx="2038">
                  <c:v>7</c:v>
                </c:pt>
                <c:pt idx="2039">
                  <c:v>7</c:v>
                </c:pt>
                <c:pt idx="2040">
                  <c:v>7</c:v>
                </c:pt>
                <c:pt idx="2041">
                  <c:v>7</c:v>
                </c:pt>
                <c:pt idx="2042">
                  <c:v>7</c:v>
                </c:pt>
                <c:pt idx="2043">
                  <c:v>7</c:v>
                </c:pt>
                <c:pt idx="2044">
                  <c:v>7</c:v>
                </c:pt>
                <c:pt idx="2045">
                  <c:v>7</c:v>
                </c:pt>
                <c:pt idx="2046">
                  <c:v>7</c:v>
                </c:pt>
                <c:pt idx="2047">
                  <c:v>7</c:v>
                </c:pt>
                <c:pt idx="2048">
                  <c:v>7</c:v>
                </c:pt>
                <c:pt idx="2049">
                  <c:v>7</c:v>
                </c:pt>
                <c:pt idx="2050">
                  <c:v>7</c:v>
                </c:pt>
                <c:pt idx="2051">
                  <c:v>7</c:v>
                </c:pt>
                <c:pt idx="2052">
                  <c:v>7</c:v>
                </c:pt>
                <c:pt idx="2053">
                  <c:v>7</c:v>
                </c:pt>
                <c:pt idx="2054">
                  <c:v>7</c:v>
                </c:pt>
                <c:pt idx="2055">
                  <c:v>7</c:v>
                </c:pt>
                <c:pt idx="2056">
                  <c:v>7</c:v>
                </c:pt>
                <c:pt idx="2057">
                  <c:v>7</c:v>
                </c:pt>
                <c:pt idx="2058">
                  <c:v>7</c:v>
                </c:pt>
                <c:pt idx="2059">
                  <c:v>7</c:v>
                </c:pt>
                <c:pt idx="2060">
                  <c:v>7</c:v>
                </c:pt>
                <c:pt idx="2061">
                  <c:v>7</c:v>
                </c:pt>
                <c:pt idx="2062">
                  <c:v>7</c:v>
                </c:pt>
                <c:pt idx="2063">
                  <c:v>7</c:v>
                </c:pt>
                <c:pt idx="2064">
                  <c:v>7</c:v>
                </c:pt>
                <c:pt idx="2065">
                  <c:v>7</c:v>
                </c:pt>
                <c:pt idx="2066">
                  <c:v>7</c:v>
                </c:pt>
                <c:pt idx="2067">
                  <c:v>7</c:v>
                </c:pt>
                <c:pt idx="2068">
                  <c:v>7</c:v>
                </c:pt>
                <c:pt idx="2069">
                  <c:v>7</c:v>
                </c:pt>
                <c:pt idx="2070">
                  <c:v>7</c:v>
                </c:pt>
                <c:pt idx="2071">
                  <c:v>7</c:v>
                </c:pt>
                <c:pt idx="2072">
                  <c:v>7</c:v>
                </c:pt>
                <c:pt idx="2073">
                  <c:v>7</c:v>
                </c:pt>
                <c:pt idx="2074">
                  <c:v>7</c:v>
                </c:pt>
                <c:pt idx="2075">
                  <c:v>7</c:v>
                </c:pt>
                <c:pt idx="2076">
                  <c:v>7</c:v>
                </c:pt>
                <c:pt idx="2077">
                  <c:v>7</c:v>
                </c:pt>
                <c:pt idx="2078">
                  <c:v>7</c:v>
                </c:pt>
                <c:pt idx="2079">
                  <c:v>7</c:v>
                </c:pt>
                <c:pt idx="2080">
                  <c:v>7</c:v>
                </c:pt>
                <c:pt idx="2081">
                  <c:v>7</c:v>
                </c:pt>
                <c:pt idx="2082">
                  <c:v>7</c:v>
                </c:pt>
                <c:pt idx="2083">
                  <c:v>7</c:v>
                </c:pt>
                <c:pt idx="2084">
                  <c:v>7</c:v>
                </c:pt>
                <c:pt idx="2085">
                  <c:v>7</c:v>
                </c:pt>
                <c:pt idx="2086">
                  <c:v>7</c:v>
                </c:pt>
                <c:pt idx="2087">
                  <c:v>7</c:v>
                </c:pt>
                <c:pt idx="2088">
                  <c:v>7</c:v>
                </c:pt>
                <c:pt idx="2089">
                  <c:v>7</c:v>
                </c:pt>
                <c:pt idx="2090">
                  <c:v>7</c:v>
                </c:pt>
                <c:pt idx="2091">
                  <c:v>7</c:v>
                </c:pt>
                <c:pt idx="2092">
                  <c:v>7</c:v>
                </c:pt>
                <c:pt idx="2093">
                  <c:v>7</c:v>
                </c:pt>
                <c:pt idx="2094">
                  <c:v>7</c:v>
                </c:pt>
                <c:pt idx="2095">
                  <c:v>7</c:v>
                </c:pt>
                <c:pt idx="2096">
                  <c:v>7</c:v>
                </c:pt>
                <c:pt idx="2097">
                  <c:v>7</c:v>
                </c:pt>
                <c:pt idx="2098">
                  <c:v>7</c:v>
                </c:pt>
                <c:pt idx="2099">
                  <c:v>7</c:v>
                </c:pt>
                <c:pt idx="2100">
                  <c:v>7</c:v>
                </c:pt>
                <c:pt idx="2101">
                  <c:v>7</c:v>
                </c:pt>
                <c:pt idx="2102">
                  <c:v>7</c:v>
                </c:pt>
                <c:pt idx="2103">
                  <c:v>7</c:v>
                </c:pt>
                <c:pt idx="2104">
                  <c:v>7</c:v>
                </c:pt>
                <c:pt idx="2105">
                  <c:v>7</c:v>
                </c:pt>
                <c:pt idx="2106">
                  <c:v>7</c:v>
                </c:pt>
                <c:pt idx="2107">
                  <c:v>7</c:v>
                </c:pt>
                <c:pt idx="2108">
                  <c:v>7</c:v>
                </c:pt>
                <c:pt idx="2109">
                  <c:v>7</c:v>
                </c:pt>
                <c:pt idx="2110">
                  <c:v>7</c:v>
                </c:pt>
                <c:pt idx="2111">
                  <c:v>7</c:v>
                </c:pt>
                <c:pt idx="2112">
                  <c:v>7</c:v>
                </c:pt>
                <c:pt idx="2113">
                  <c:v>6</c:v>
                </c:pt>
                <c:pt idx="2114">
                  <c:v>6</c:v>
                </c:pt>
                <c:pt idx="2115">
                  <c:v>6</c:v>
                </c:pt>
                <c:pt idx="2116">
                  <c:v>6</c:v>
                </c:pt>
                <c:pt idx="2117">
                  <c:v>6</c:v>
                </c:pt>
                <c:pt idx="2118">
                  <c:v>6</c:v>
                </c:pt>
                <c:pt idx="2119">
                  <c:v>6</c:v>
                </c:pt>
                <c:pt idx="2120">
                  <c:v>6</c:v>
                </c:pt>
                <c:pt idx="2121">
                  <c:v>6</c:v>
                </c:pt>
                <c:pt idx="2122">
                  <c:v>6</c:v>
                </c:pt>
                <c:pt idx="2123">
                  <c:v>6</c:v>
                </c:pt>
                <c:pt idx="2124">
                  <c:v>6</c:v>
                </c:pt>
                <c:pt idx="2125">
                  <c:v>6</c:v>
                </c:pt>
                <c:pt idx="2126">
                  <c:v>6</c:v>
                </c:pt>
                <c:pt idx="2127">
                  <c:v>6</c:v>
                </c:pt>
                <c:pt idx="2128">
                  <c:v>6</c:v>
                </c:pt>
                <c:pt idx="2129">
                  <c:v>6</c:v>
                </c:pt>
                <c:pt idx="2130">
                  <c:v>6</c:v>
                </c:pt>
                <c:pt idx="2131">
                  <c:v>6</c:v>
                </c:pt>
                <c:pt idx="2132">
                  <c:v>6</c:v>
                </c:pt>
                <c:pt idx="2133">
                  <c:v>6</c:v>
                </c:pt>
                <c:pt idx="2134">
                  <c:v>6</c:v>
                </c:pt>
                <c:pt idx="2135">
                  <c:v>6</c:v>
                </c:pt>
                <c:pt idx="2136">
                  <c:v>6</c:v>
                </c:pt>
                <c:pt idx="2137">
                  <c:v>6</c:v>
                </c:pt>
                <c:pt idx="2138">
                  <c:v>6</c:v>
                </c:pt>
                <c:pt idx="2139">
                  <c:v>6</c:v>
                </c:pt>
                <c:pt idx="2140">
                  <c:v>6</c:v>
                </c:pt>
                <c:pt idx="2141">
                  <c:v>6</c:v>
                </c:pt>
                <c:pt idx="2142">
                  <c:v>6</c:v>
                </c:pt>
                <c:pt idx="2143">
                  <c:v>6</c:v>
                </c:pt>
                <c:pt idx="2144">
                  <c:v>6</c:v>
                </c:pt>
                <c:pt idx="2145">
                  <c:v>6</c:v>
                </c:pt>
                <c:pt idx="2146">
                  <c:v>6</c:v>
                </c:pt>
                <c:pt idx="2147">
                  <c:v>6</c:v>
                </c:pt>
                <c:pt idx="2148">
                  <c:v>6</c:v>
                </c:pt>
                <c:pt idx="2149">
                  <c:v>6</c:v>
                </c:pt>
                <c:pt idx="2150">
                  <c:v>6</c:v>
                </c:pt>
                <c:pt idx="2151">
                  <c:v>6</c:v>
                </c:pt>
                <c:pt idx="2152">
                  <c:v>6</c:v>
                </c:pt>
                <c:pt idx="2153">
                  <c:v>6</c:v>
                </c:pt>
                <c:pt idx="2154">
                  <c:v>6</c:v>
                </c:pt>
                <c:pt idx="2155">
                  <c:v>6</c:v>
                </c:pt>
                <c:pt idx="2156">
                  <c:v>6</c:v>
                </c:pt>
                <c:pt idx="2157">
                  <c:v>6</c:v>
                </c:pt>
                <c:pt idx="2158">
                  <c:v>6</c:v>
                </c:pt>
                <c:pt idx="2159">
                  <c:v>6</c:v>
                </c:pt>
                <c:pt idx="2160">
                  <c:v>6</c:v>
                </c:pt>
                <c:pt idx="2161">
                  <c:v>6</c:v>
                </c:pt>
                <c:pt idx="2162">
                  <c:v>6</c:v>
                </c:pt>
                <c:pt idx="2163">
                  <c:v>6</c:v>
                </c:pt>
                <c:pt idx="2164">
                  <c:v>6</c:v>
                </c:pt>
                <c:pt idx="2165">
                  <c:v>6</c:v>
                </c:pt>
                <c:pt idx="2166">
                  <c:v>6</c:v>
                </c:pt>
                <c:pt idx="2167">
                  <c:v>6</c:v>
                </c:pt>
                <c:pt idx="2168">
                  <c:v>6</c:v>
                </c:pt>
                <c:pt idx="2169">
                  <c:v>6</c:v>
                </c:pt>
                <c:pt idx="2170">
                  <c:v>6</c:v>
                </c:pt>
                <c:pt idx="2171">
                  <c:v>6</c:v>
                </c:pt>
                <c:pt idx="2172">
                  <c:v>6</c:v>
                </c:pt>
                <c:pt idx="2173">
                  <c:v>6</c:v>
                </c:pt>
                <c:pt idx="2174">
                  <c:v>6</c:v>
                </c:pt>
                <c:pt idx="2175">
                  <c:v>6</c:v>
                </c:pt>
                <c:pt idx="2176">
                  <c:v>6</c:v>
                </c:pt>
                <c:pt idx="2177">
                  <c:v>6</c:v>
                </c:pt>
                <c:pt idx="2178">
                  <c:v>6</c:v>
                </c:pt>
                <c:pt idx="2179">
                  <c:v>6</c:v>
                </c:pt>
                <c:pt idx="2180">
                  <c:v>6</c:v>
                </c:pt>
                <c:pt idx="2181">
                  <c:v>6</c:v>
                </c:pt>
                <c:pt idx="2182">
                  <c:v>6</c:v>
                </c:pt>
                <c:pt idx="2183">
                  <c:v>6</c:v>
                </c:pt>
                <c:pt idx="2184">
                  <c:v>6</c:v>
                </c:pt>
                <c:pt idx="2185">
                  <c:v>6</c:v>
                </c:pt>
                <c:pt idx="2186">
                  <c:v>6</c:v>
                </c:pt>
                <c:pt idx="2187">
                  <c:v>6</c:v>
                </c:pt>
                <c:pt idx="2188">
                  <c:v>6</c:v>
                </c:pt>
                <c:pt idx="2189">
                  <c:v>6</c:v>
                </c:pt>
                <c:pt idx="2190">
                  <c:v>6</c:v>
                </c:pt>
                <c:pt idx="2191">
                  <c:v>6</c:v>
                </c:pt>
                <c:pt idx="2192">
                  <c:v>6</c:v>
                </c:pt>
                <c:pt idx="2193">
                  <c:v>6</c:v>
                </c:pt>
                <c:pt idx="2194">
                  <c:v>6</c:v>
                </c:pt>
                <c:pt idx="2195">
                  <c:v>6</c:v>
                </c:pt>
                <c:pt idx="2196">
                  <c:v>6</c:v>
                </c:pt>
                <c:pt idx="2197">
                  <c:v>6</c:v>
                </c:pt>
                <c:pt idx="2198">
                  <c:v>6</c:v>
                </c:pt>
                <c:pt idx="2199">
                  <c:v>6</c:v>
                </c:pt>
                <c:pt idx="2200">
                  <c:v>6</c:v>
                </c:pt>
                <c:pt idx="2201">
                  <c:v>6</c:v>
                </c:pt>
                <c:pt idx="2202">
                  <c:v>6</c:v>
                </c:pt>
                <c:pt idx="2203">
                  <c:v>6</c:v>
                </c:pt>
                <c:pt idx="2204">
                  <c:v>6</c:v>
                </c:pt>
                <c:pt idx="2205">
                  <c:v>6</c:v>
                </c:pt>
                <c:pt idx="2206">
                  <c:v>6</c:v>
                </c:pt>
                <c:pt idx="2207">
                  <c:v>6</c:v>
                </c:pt>
                <c:pt idx="2208">
                  <c:v>6</c:v>
                </c:pt>
                <c:pt idx="2209">
                  <c:v>6</c:v>
                </c:pt>
                <c:pt idx="2210">
                  <c:v>6</c:v>
                </c:pt>
                <c:pt idx="2211">
                  <c:v>6</c:v>
                </c:pt>
                <c:pt idx="2212">
                  <c:v>6</c:v>
                </c:pt>
                <c:pt idx="2213">
                  <c:v>6</c:v>
                </c:pt>
                <c:pt idx="2214">
                  <c:v>6</c:v>
                </c:pt>
                <c:pt idx="2215">
                  <c:v>6</c:v>
                </c:pt>
                <c:pt idx="2216">
                  <c:v>6</c:v>
                </c:pt>
                <c:pt idx="2217">
                  <c:v>6</c:v>
                </c:pt>
                <c:pt idx="2218">
                  <c:v>6</c:v>
                </c:pt>
                <c:pt idx="2219">
                  <c:v>6</c:v>
                </c:pt>
                <c:pt idx="2220">
                  <c:v>6</c:v>
                </c:pt>
                <c:pt idx="2221">
                  <c:v>6</c:v>
                </c:pt>
                <c:pt idx="2222">
                  <c:v>6</c:v>
                </c:pt>
                <c:pt idx="2223">
                  <c:v>6</c:v>
                </c:pt>
                <c:pt idx="2224">
                  <c:v>6</c:v>
                </c:pt>
                <c:pt idx="2225">
                  <c:v>6</c:v>
                </c:pt>
                <c:pt idx="2226">
                  <c:v>6</c:v>
                </c:pt>
                <c:pt idx="2227">
                  <c:v>6</c:v>
                </c:pt>
                <c:pt idx="2228">
                  <c:v>6</c:v>
                </c:pt>
                <c:pt idx="2229">
                  <c:v>6</c:v>
                </c:pt>
                <c:pt idx="2230">
                  <c:v>6</c:v>
                </c:pt>
                <c:pt idx="2231">
                  <c:v>6</c:v>
                </c:pt>
                <c:pt idx="2232">
                  <c:v>6</c:v>
                </c:pt>
                <c:pt idx="2233">
                  <c:v>6</c:v>
                </c:pt>
                <c:pt idx="2234">
                  <c:v>6</c:v>
                </c:pt>
                <c:pt idx="2235">
                  <c:v>6</c:v>
                </c:pt>
                <c:pt idx="2236">
                  <c:v>6</c:v>
                </c:pt>
                <c:pt idx="2237">
                  <c:v>6</c:v>
                </c:pt>
                <c:pt idx="2238">
                  <c:v>6</c:v>
                </c:pt>
                <c:pt idx="2239">
                  <c:v>6</c:v>
                </c:pt>
                <c:pt idx="2240">
                  <c:v>6</c:v>
                </c:pt>
                <c:pt idx="2241">
                  <c:v>6</c:v>
                </c:pt>
                <c:pt idx="2242">
                  <c:v>6</c:v>
                </c:pt>
                <c:pt idx="2243">
                  <c:v>6</c:v>
                </c:pt>
                <c:pt idx="2244">
                  <c:v>6</c:v>
                </c:pt>
                <c:pt idx="2245">
                  <c:v>6</c:v>
                </c:pt>
                <c:pt idx="2246">
                  <c:v>6</c:v>
                </c:pt>
                <c:pt idx="2247">
                  <c:v>6</c:v>
                </c:pt>
                <c:pt idx="2248">
                  <c:v>6</c:v>
                </c:pt>
                <c:pt idx="2249">
                  <c:v>6</c:v>
                </c:pt>
                <c:pt idx="2250">
                  <c:v>6</c:v>
                </c:pt>
                <c:pt idx="2251">
                  <c:v>6</c:v>
                </c:pt>
                <c:pt idx="2252">
                  <c:v>6</c:v>
                </c:pt>
                <c:pt idx="2253">
                  <c:v>6</c:v>
                </c:pt>
                <c:pt idx="2254">
                  <c:v>6</c:v>
                </c:pt>
                <c:pt idx="2255">
                  <c:v>6</c:v>
                </c:pt>
                <c:pt idx="2256">
                  <c:v>6</c:v>
                </c:pt>
                <c:pt idx="2257">
                  <c:v>6</c:v>
                </c:pt>
                <c:pt idx="2258">
                  <c:v>6</c:v>
                </c:pt>
                <c:pt idx="2259">
                  <c:v>6</c:v>
                </c:pt>
                <c:pt idx="2260">
                  <c:v>6</c:v>
                </c:pt>
                <c:pt idx="2261">
                  <c:v>6</c:v>
                </c:pt>
                <c:pt idx="2262">
                  <c:v>6</c:v>
                </c:pt>
                <c:pt idx="2263">
                  <c:v>6</c:v>
                </c:pt>
                <c:pt idx="2264">
                  <c:v>6</c:v>
                </c:pt>
                <c:pt idx="2265">
                  <c:v>6</c:v>
                </c:pt>
                <c:pt idx="2266">
                  <c:v>6</c:v>
                </c:pt>
                <c:pt idx="2267">
                  <c:v>6</c:v>
                </c:pt>
                <c:pt idx="2268">
                  <c:v>6</c:v>
                </c:pt>
                <c:pt idx="2269">
                  <c:v>6</c:v>
                </c:pt>
                <c:pt idx="2270">
                  <c:v>6</c:v>
                </c:pt>
                <c:pt idx="2271">
                  <c:v>6</c:v>
                </c:pt>
                <c:pt idx="2272">
                  <c:v>6</c:v>
                </c:pt>
                <c:pt idx="2273">
                  <c:v>6</c:v>
                </c:pt>
                <c:pt idx="2274">
                  <c:v>6</c:v>
                </c:pt>
                <c:pt idx="2275">
                  <c:v>6</c:v>
                </c:pt>
                <c:pt idx="2276">
                  <c:v>6</c:v>
                </c:pt>
                <c:pt idx="2277">
                  <c:v>6</c:v>
                </c:pt>
                <c:pt idx="2278">
                  <c:v>6</c:v>
                </c:pt>
                <c:pt idx="2279">
                  <c:v>6</c:v>
                </c:pt>
                <c:pt idx="2280">
                  <c:v>6</c:v>
                </c:pt>
                <c:pt idx="2281">
                  <c:v>6</c:v>
                </c:pt>
                <c:pt idx="2282">
                  <c:v>6</c:v>
                </c:pt>
                <c:pt idx="2283">
                  <c:v>6</c:v>
                </c:pt>
                <c:pt idx="2284">
                  <c:v>6</c:v>
                </c:pt>
                <c:pt idx="2285">
                  <c:v>6</c:v>
                </c:pt>
                <c:pt idx="2286">
                  <c:v>6</c:v>
                </c:pt>
                <c:pt idx="2287">
                  <c:v>6</c:v>
                </c:pt>
                <c:pt idx="2288">
                  <c:v>6</c:v>
                </c:pt>
                <c:pt idx="2289">
                  <c:v>6</c:v>
                </c:pt>
                <c:pt idx="2290">
                  <c:v>6</c:v>
                </c:pt>
                <c:pt idx="2291">
                  <c:v>6</c:v>
                </c:pt>
                <c:pt idx="2292">
                  <c:v>6</c:v>
                </c:pt>
                <c:pt idx="2293">
                  <c:v>6</c:v>
                </c:pt>
                <c:pt idx="2294">
                  <c:v>6</c:v>
                </c:pt>
                <c:pt idx="2295">
                  <c:v>6</c:v>
                </c:pt>
                <c:pt idx="2296">
                  <c:v>6</c:v>
                </c:pt>
                <c:pt idx="2297">
                  <c:v>6</c:v>
                </c:pt>
                <c:pt idx="2298">
                  <c:v>6</c:v>
                </c:pt>
                <c:pt idx="2299">
                  <c:v>6</c:v>
                </c:pt>
                <c:pt idx="2300">
                  <c:v>6</c:v>
                </c:pt>
                <c:pt idx="2301">
                  <c:v>6</c:v>
                </c:pt>
                <c:pt idx="2302">
                  <c:v>6</c:v>
                </c:pt>
                <c:pt idx="2303">
                  <c:v>6</c:v>
                </c:pt>
                <c:pt idx="2304">
                  <c:v>6</c:v>
                </c:pt>
                <c:pt idx="2305">
                  <c:v>6</c:v>
                </c:pt>
                <c:pt idx="2306">
                  <c:v>6</c:v>
                </c:pt>
                <c:pt idx="2307">
                  <c:v>6</c:v>
                </c:pt>
                <c:pt idx="2308">
                  <c:v>6</c:v>
                </c:pt>
                <c:pt idx="2309">
                  <c:v>6</c:v>
                </c:pt>
                <c:pt idx="2310">
                  <c:v>6</c:v>
                </c:pt>
                <c:pt idx="2311">
                  <c:v>6</c:v>
                </c:pt>
                <c:pt idx="2312">
                  <c:v>6</c:v>
                </c:pt>
                <c:pt idx="2313">
                  <c:v>6</c:v>
                </c:pt>
                <c:pt idx="2314">
                  <c:v>6</c:v>
                </c:pt>
                <c:pt idx="2315">
                  <c:v>6</c:v>
                </c:pt>
                <c:pt idx="2316">
                  <c:v>6</c:v>
                </c:pt>
                <c:pt idx="2317">
                  <c:v>6</c:v>
                </c:pt>
                <c:pt idx="2318">
                  <c:v>6</c:v>
                </c:pt>
                <c:pt idx="2319">
                  <c:v>6</c:v>
                </c:pt>
                <c:pt idx="2320">
                  <c:v>6</c:v>
                </c:pt>
                <c:pt idx="2321">
                  <c:v>6</c:v>
                </c:pt>
                <c:pt idx="2322">
                  <c:v>6</c:v>
                </c:pt>
                <c:pt idx="2323">
                  <c:v>6</c:v>
                </c:pt>
                <c:pt idx="2324">
                  <c:v>6</c:v>
                </c:pt>
                <c:pt idx="2325">
                  <c:v>6</c:v>
                </c:pt>
                <c:pt idx="2326">
                  <c:v>6</c:v>
                </c:pt>
                <c:pt idx="2327">
                  <c:v>6</c:v>
                </c:pt>
                <c:pt idx="2328">
                  <c:v>6</c:v>
                </c:pt>
                <c:pt idx="2329">
                  <c:v>6</c:v>
                </c:pt>
                <c:pt idx="2330">
                  <c:v>6</c:v>
                </c:pt>
                <c:pt idx="2331">
                  <c:v>6</c:v>
                </c:pt>
                <c:pt idx="2332">
                  <c:v>6</c:v>
                </c:pt>
                <c:pt idx="2333">
                  <c:v>6</c:v>
                </c:pt>
                <c:pt idx="2334">
                  <c:v>6</c:v>
                </c:pt>
                <c:pt idx="2335">
                  <c:v>6</c:v>
                </c:pt>
                <c:pt idx="2336">
                  <c:v>6</c:v>
                </c:pt>
                <c:pt idx="2337">
                  <c:v>6</c:v>
                </c:pt>
                <c:pt idx="2338">
                  <c:v>6</c:v>
                </c:pt>
                <c:pt idx="2339">
                  <c:v>6</c:v>
                </c:pt>
                <c:pt idx="2340">
                  <c:v>6</c:v>
                </c:pt>
                <c:pt idx="2341">
                  <c:v>6</c:v>
                </c:pt>
                <c:pt idx="2342">
                  <c:v>6</c:v>
                </c:pt>
                <c:pt idx="2343">
                  <c:v>6</c:v>
                </c:pt>
                <c:pt idx="2344">
                  <c:v>6</c:v>
                </c:pt>
                <c:pt idx="2345">
                  <c:v>6</c:v>
                </c:pt>
                <c:pt idx="2346">
                  <c:v>6</c:v>
                </c:pt>
                <c:pt idx="2347">
                  <c:v>6</c:v>
                </c:pt>
                <c:pt idx="2348">
                  <c:v>6</c:v>
                </c:pt>
                <c:pt idx="2349">
                  <c:v>6</c:v>
                </c:pt>
                <c:pt idx="2350">
                  <c:v>6</c:v>
                </c:pt>
                <c:pt idx="2351">
                  <c:v>6</c:v>
                </c:pt>
                <c:pt idx="2352">
                  <c:v>6</c:v>
                </c:pt>
                <c:pt idx="2353">
                  <c:v>6</c:v>
                </c:pt>
                <c:pt idx="2354">
                  <c:v>6</c:v>
                </c:pt>
                <c:pt idx="2355">
                  <c:v>6</c:v>
                </c:pt>
                <c:pt idx="2356">
                  <c:v>6</c:v>
                </c:pt>
                <c:pt idx="2357">
                  <c:v>6</c:v>
                </c:pt>
                <c:pt idx="2358">
                  <c:v>6</c:v>
                </c:pt>
                <c:pt idx="2359">
                  <c:v>6</c:v>
                </c:pt>
                <c:pt idx="2360">
                  <c:v>6</c:v>
                </c:pt>
                <c:pt idx="2361">
                  <c:v>6</c:v>
                </c:pt>
                <c:pt idx="2362">
                  <c:v>6</c:v>
                </c:pt>
                <c:pt idx="2363">
                  <c:v>6</c:v>
                </c:pt>
                <c:pt idx="2364">
                  <c:v>6</c:v>
                </c:pt>
                <c:pt idx="2365">
                  <c:v>6</c:v>
                </c:pt>
                <c:pt idx="2366">
                  <c:v>6</c:v>
                </c:pt>
                <c:pt idx="2367">
                  <c:v>6</c:v>
                </c:pt>
                <c:pt idx="2368">
                  <c:v>6</c:v>
                </c:pt>
                <c:pt idx="2369">
                  <c:v>6</c:v>
                </c:pt>
                <c:pt idx="2370">
                  <c:v>6</c:v>
                </c:pt>
                <c:pt idx="2371">
                  <c:v>6</c:v>
                </c:pt>
                <c:pt idx="2372">
                  <c:v>6</c:v>
                </c:pt>
                <c:pt idx="2373">
                  <c:v>6</c:v>
                </c:pt>
                <c:pt idx="2374">
                  <c:v>6</c:v>
                </c:pt>
                <c:pt idx="2375">
                  <c:v>6</c:v>
                </c:pt>
                <c:pt idx="2376">
                  <c:v>6</c:v>
                </c:pt>
                <c:pt idx="2377">
                  <c:v>6</c:v>
                </c:pt>
                <c:pt idx="2378">
                  <c:v>6</c:v>
                </c:pt>
                <c:pt idx="2379">
                  <c:v>6</c:v>
                </c:pt>
                <c:pt idx="2380">
                  <c:v>6</c:v>
                </c:pt>
                <c:pt idx="2381">
                  <c:v>6</c:v>
                </c:pt>
                <c:pt idx="2382">
                  <c:v>6</c:v>
                </c:pt>
                <c:pt idx="2383">
                  <c:v>6</c:v>
                </c:pt>
                <c:pt idx="2384">
                  <c:v>6</c:v>
                </c:pt>
                <c:pt idx="2385">
                  <c:v>6</c:v>
                </c:pt>
                <c:pt idx="2386">
                  <c:v>6</c:v>
                </c:pt>
                <c:pt idx="2387">
                  <c:v>6</c:v>
                </c:pt>
                <c:pt idx="2388">
                  <c:v>6</c:v>
                </c:pt>
                <c:pt idx="2389">
                  <c:v>6</c:v>
                </c:pt>
                <c:pt idx="2390">
                  <c:v>6</c:v>
                </c:pt>
                <c:pt idx="2391">
                  <c:v>6</c:v>
                </c:pt>
                <c:pt idx="2392">
                  <c:v>6</c:v>
                </c:pt>
                <c:pt idx="2393">
                  <c:v>6</c:v>
                </c:pt>
                <c:pt idx="2394">
                  <c:v>6</c:v>
                </c:pt>
                <c:pt idx="2395">
                  <c:v>6</c:v>
                </c:pt>
                <c:pt idx="2396">
                  <c:v>6</c:v>
                </c:pt>
                <c:pt idx="2397">
                  <c:v>6</c:v>
                </c:pt>
                <c:pt idx="2398">
                  <c:v>6</c:v>
                </c:pt>
                <c:pt idx="2399">
                  <c:v>6</c:v>
                </c:pt>
                <c:pt idx="2400">
                  <c:v>6</c:v>
                </c:pt>
                <c:pt idx="2401">
                  <c:v>6</c:v>
                </c:pt>
                <c:pt idx="2402">
                  <c:v>6</c:v>
                </c:pt>
                <c:pt idx="2403">
                  <c:v>6</c:v>
                </c:pt>
                <c:pt idx="2404">
                  <c:v>6</c:v>
                </c:pt>
                <c:pt idx="2405">
                  <c:v>6</c:v>
                </c:pt>
                <c:pt idx="2406">
                  <c:v>6</c:v>
                </c:pt>
                <c:pt idx="2407">
                  <c:v>6</c:v>
                </c:pt>
                <c:pt idx="2408">
                  <c:v>6</c:v>
                </c:pt>
                <c:pt idx="2409">
                  <c:v>6</c:v>
                </c:pt>
                <c:pt idx="2410">
                  <c:v>6</c:v>
                </c:pt>
                <c:pt idx="2411">
                  <c:v>6</c:v>
                </c:pt>
                <c:pt idx="2412">
                  <c:v>6</c:v>
                </c:pt>
                <c:pt idx="2413">
                  <c:v>6</c:v>
                </c:pt>
                <c:pt idx="2414">
                  <c:v>6</c:v>
                </c:pt>
                <c:pt idx="2415">
                  <c:v>6</c:v>
                </c:pt>
                <c:pt idx="2416">
                  <c:v>6</c:v>
                </c:pt>
                <c:pt idx="2417">
                  <c:v>6</c:v>
                </c:pt>
                <c:pt idx="2418">
                  <c:v>6</c:v>
                </c:pt>
                <c:pt idx="2419">
                  <c:v>6</c:v>
                </c:pt>
                <c:pt idx="2420">
                  <c:v>6</c:v>
                </c:pt>
                <c:pt idx="2421">
                  <c:v>6</c:v>
                </c:pt>
                <c:pt idx="2422">
                  <c:v>6</c:v>
                </c:pt>
                <c:pt idx="2423">
                  <c:v>6</c:v>
                </c:pt>
                <c:pt idx="2424">
                  <c:v>6</c:v>
                </c:pt>
                <c:pt idx="2425">
                  <c:v>6</c:v>
                </c:pt>
                <c:pt idx="2426">
                  <c:v>6</c:v>
                </c:pt>
                <c:pt idx="2427">
                  <c:v>6</c:v>
                </c:pt>
                <c:pt idx="2428">
                  <c:v>6</c:v>
                </c:pt>
                <c:pt idx="2429">
                  <c:v>6</c:v>
                </c:pt>
                <c:pt idx="2430">
                  <c:v>6</c:v>
                </c:pt>
                <c:pt idx="2431">
                  <c:v>6</c:v>
                </c:pt>
                <c:pt idx="2432">
                  <c:v>6</c:v>
                </c:pt>
                <c:pt idx="2433">
                  <c:v>6</c:v>
                </c:pt>
                <c:pt idx="2434">
                  <c:v>6</c:v>
                </c:pt>
                <c:pt idx="2435">
                  <c:v>6</c:v>
                </c:pt>
                <c:pt idx="2436">
                  <c:v>6</c:v>
                </c:pt>
                <c:pt idx="2437">
                  <c:v>6</c:v>
                </c:pt>
                <c:pt idx="2438">
                  <c:v>6</c:v>
                </c:pt>
                <c:pt idx="2439">
                  <c:v>6</c:v>
                </c:pt>
                <c:pt idx="2440">
                  <c:v>6</c:v>
                </c:pt>
                <c:pt idx="2441">
                  <c:v>6</c:v>
                </c:pt>
                <c:pt idx="2442">
                  <c:v>6</c:v>
                </c:pt>
                <c:pt idx="2443">
                  <c:v>6</c:v>
                </c:pt>
                <c:pt idx="2444">
                  <c:v>6</c:v>
                </c:pt>
                <c:pt idx="2445">
                  <c:v>6</c:v>
                </c:pt>
                <c:pt idx="2446">
                  <c:v>6</c:v>
                </c:pt>
                <c:pt idx="2447">
                  <c:v>6</c:v>
                </c:pt>
                <c:pt idx="2448">
                  <c:v>6</c:v>
                </c:pt>
                <c:pt idx="2449">
                  <c:v>6</c:v>
                </c:pt>
                <c:pt idx="2450">
                  <c:v>6</c:v>
                </c:pt>
                <c:pt idx="2451">
                  <c:v>6</c:v>
                </c:pt>
                <c:pt idx="2452">
                  <c:v>6</c:v>
                </c:pt>
                <c:pt idx="2453">
                  <c:v>6</c:v>
                </c:pt>
                <c:pt idx="2454">
                  <c:v>6</c:v>
                </c:pt>
                <c:pt idx="2455">
                  <c:v>6</c:v>
                </c:pt>
                <c:pt idx="2456">
                  <c:v>6</c:v>
                </c:pt>
                <c:pt idx="2457">
                  <c:v>6</c:v>
                </c:pt>
                <c:pt idx="2458">
                  <c:v>6</c:v>
                </c:pt>
                <c:pt idx="2459">
                  <c:v>6</c:v>
                </c:pt>
                <c:pt idx="2460">
                  <c:v>6</c:v>
                </c:pt>
                <c:pt idx="2461">
                  <c:v>6</c:v>
                </c:pt>
                <c:pt idx="2462">
                  <c:v>6</c:v>
                </c:pt>
                <c:pt idx="2463">
                  <c:v>6</c:v>
                </c:pt>
                <c:pt idx="2464">
                  <c:v>6</c:v>
                </c:pt>
                <c:pt idx="2465">
                  <c:v>6</c:v>
                </c:pt>
                <c:pt idx="2466">
                  <c:v>6</c:v>
                </c:pt>
                <c:pt idx="2467">
                  <c:v>6</c:v>
                </c:pt>
                <c:pt idx="2468">
                  <c:v>6</c:v>
                </c:pt>
                <c:pt idx="2469">
                  <c:v>6</c:v>
                </c:pt>
                <c:pt idx="2470">
                  <c:v>6</c:v>
                </c:pt>
                <c:pt idx="2471">
                  <c:v>6</c:v>
                </c:pt>
                <c:pt idx="2472">
                  <c:v>6</c:v>
                </c:pt>
                <c:pt idx="2473">
                  <c:v>6</c:v>
                </c:pt>
                <c:pt idx="2474">
                  <c:v>6</c:v>
                </c:pt>
                <c:pt idx="2475">
                  <c:v>6</c:v>
                </c:pt>
                <c:pt idx="2476">
                  <c:v>6</c:v>
                </c:pt>
                <c:pt idx="2477">
                  <c:v>6</c:v>
                </c:pt>
                <c:pt idx="2478">
                  <c:v>6</c:v>
                </c:pt>
                <c:pt idx="2479">
                  <c:v>6</c:v>
                </c:pt>
                <c:pt idx="2480">
                  <c:v>6</c:v>
                </c:pt>
                <c:pt idx="2481">
                  <c:v>6</c:v>
                </c:pt>
                <c:pt idx="2482">
                  <c:v>6</c:v>
                </c:pt>
                <c:pt idx="2483">
                  <c:v>6</c:v>
                </c:pt>
                <c:pt idx="2484">
                  <c:v>6</c:v>
                </c:pt>
                <c:pt idx="2485">
                  <c:v>6</c:v>
                </c:pt>
                <c:pt idx="2486">
                  <c:v>6</c:v>
                </c:pt>
                <c:pt idx="2487">
                  <c:v>6</c:v>
                </c:pt>
                <c:pt idx="2488">
                  <c:v>6</c:v>
                </c:pt>
                <c:pt idx="2489">
                  <c:v>6</c:v>
                </c:pt>
                <c:pt idx="2490">
                  <c:v>6</c:v>
                </c:pt>
                <c:pt idx="2491">
                  <c:v>6</c:v>
                </c:pt>
                <c:pt idx="2492">
                  <c:v>6</c:v>
                </c:pt>
                <c:pt idx="2493">
                  <c:v>6</c:v>
                </c:pt>
                <c:pt idx="2494">
                  <c:v>6</c:v>
                </c:pt>
                <c:pt idx="2495">
                  <c:v>6</c:v>
                </c:pt>
                <c:pt idx="2496">
                  <c:v>6</c:v>
                </c:pt>
                <c:pt idx="2497">
                  <c:v>6</c:v>
                </c:pt>
                <c:pt idx="2498">
                  <c:v>6</c:v>
                </c:pt>
                <c:pt idx="2499">
                  <c:v>6</c:v>
                </c:pt>
                <c:pt idx="2500">
                  <c:v>6</c:v>
                </c:pt>
                <c:pt idx="2501">
                  <c:v>6</c:v>
                </c:pt>
                <c:pt idx="2502">
                  <c:v>6</c:v>
                </c:pt>
                <c:pt idx="2503">
                  <c:v>6</c:v>
                </c:pt>
                <c:pt idx="2504">
                  <c:v>6</c:v>
                </c:pt>
                <c:pt idx="2505">
                  <c:v>6</c:v>
                </c:pt>
                <c:pt idx="2506">
                  <c:v>6</c:v>
                </c:pt>
                <c:pt idx="2507">
                  <c:v>6</c:v>
                </c:pt>
                <c:pt idx="2508">
                  <c:v>6</c:v>
                </c:pt>
                <c:pt idx="2509">
                  <c:v>6</c:v>
                </c:pt>
                <c:pt idx="2510">
                  <c:v>6</c:v>
                </c:pt>
                <c:pt idx="2511">
                  <c:v>6</c:v>
                </c:pt>
                <c:pt idx="2512">
                  <c:v>6</c:v>
                </c:pt>
                <c:pt idx="2513">
                  <c:v>5</c:v>
                </c:pt>
                <c:pt idx="2514">
                  <c:v>5</c:v>
                </c:pt>
                <c:pt idx="2515">
                  <c:v>5</c:v>
                </c:pt>
                <c:pt idx="2516">
                  <c:v>5</c:v>
                </c:pt>
                <c:pt idx="2517">
                  <c:v>5</c:v>
                </c:pt>
                <c:pt idx="2518">
                  <c:v>5</c:v>
                </c:pt>
                <c:pt idx="2519">
                  <c:v>5</c:v>
                </c:pt>
                <c:pt idx="2520">
                  <c:v>5</c:v>
                </c:pt>
                <c:pt idx="2521">
                  <c:v>5</c:v>
                </c:pt>
                <c:pt idx="2522">
                  <c:v>5</c:v>
                </c:pt>
                <c:pt idx="2523">
                  <c:v>5</c:v>
                </c:pt>
                <c:pt idx="2524">
                  <c:v>5</c:v>
                </c:pt>
                <c:pt idx="2525">
                  <c:v>5</c:v>
                </c:pt>
                <c:pt idx="2526">
                  <c:v>5</c:v>
                </c:pt>
                <c:pt idx="2527">
                  <c:v>5</c:v>
                </c:pt>
                <c:pt idx="2528">
                  <c:v>5</c:v>
                </c:pt>
                <c:pt idx="2529">
                  <c:v>5</c:v>
                </c:pt>
                <c:pt idx="2530">
                  <c:v>5</c:v>
                </c:pt>
                <c:pt idx="2531">
                  <c:v>5</c:v>
                </c:pt>
                <c:pt idx="2532">
                  <c:v>5</c:v>
                </c:pt>
                <c:pt idx="2533">
                  <c:v>5</c:v>
                </c:pt>
                <c:pt idx="2534">
                  <c:v>5</c:v>
                </c:pt>
                <c:pt idx="2535">
                  <c:v>5</c:v>
                </c:pt>
                <c:pt idx="2536">
                  <c:v>5</c:v>
                </c:pt>
                <c:pt idx="2537">
                  <c:v>5</c:v>
                </c:pt>
                <c:pt idx="2538">
                  <c:v>5</c:v>
                </c:pt>
                <c:pt idx="2539">
                  <c:v>5</c:v>
                </c:pt>
                <c:pt idx="2540">
                  <c:v>5</c:v>
                </c:pt>
                <c:pt idx="2541">
                  <c:v>5</c:v>
                </c:pt>
                <c:pt idx="2542">
                  <c:v>5</c:v>
                </c:pt>
                <c:pt idx="2543">
                  <c:v>5</c:v>
                </c:pt>
                <c:pt idx="2544">
                  <c:v>5</c:v>
                </c:pt>
                <c:pt idx="2545">
                  <c:v>5</c:v>
                </c:pt>
                <c:pt idx="2546">
                  <c:v>5</c:v>
                </c:pt>
                <c:pt idx="2547">
                  <c:v>5</c:v>
                </c:pt>
                <c:pt idx="2548">
                  <c:v>5</c:v>
                </c:pt>
                <c:pt idx="2549">
                  <c:v>5</c:v>
                </c:pt>
                <c:pt idx="2550">
                  <c:v>5</c:v>
                </c:pt>
                <c:pt idx="2551">
                  <c:v>5</c:v>
                </c:pt>
                <c:pt idx="2552">
                  <c:v>5</c:v>
                </c:pt>
                <c:pt idx="2553">
                  <c:v>5</c:v>
                </c:pt>
                <c:pt idx="2554">
                  <c:v>5</c:v>
                </c:pt>
                <c:pt idx="2555">
                  <c:v>5</c:v>
                </c:pt>
                <c:pt idx="2556">
                  <c:v>5</c:v>
                </c:pt>
                <c:pt idx="2557">
                  <c:v>5</c:v>
                </c:pt>
                <c:pt idx="2558">
                  <c:v>5</c:v>
                </c:pt>
                <c:pt idx="2559">
                  <c:v>5</c:v>
                </c:pt>
                <c:pt idx="2560">
                  <c:v>5</c:v>
                </c:pt>
                <c:pt idx="2561">
                  <c:v>5</c:v>
                </c:pt>
                <c:pt idx="2562">
                  <c:v>5</c:v>
                </c:pt>
                <c:pt idx="2563">
                  <c:v>5</c:v>
                </c:pt>
                <c:pt idx="2564">
                  <c:v>5</c:v>
                </c:pt>
                <c:pt idx="2565">
                  <c:v>5</c:v>
                </c:pt>
                <c:pt idx="2566">
                  <c:v>5</c:v>
                </c:pt>
                <c:pt idx="2567">
                  <c:v>5</c:v>
                </c:pt>
                <c:pt idx="2568">
                  <c:v>5</c:v>
                </c:pt>
                <c:pt idx="2569">
                  <c:v>5</c:v>
                </c:pt>
                <c:pt idx="2570">
                  <c:v>5</c:v>
                </c:pt>
                <c:pt idx="2571">
                  <c:v>5</c:v>
                </c:pt>
                <c:pt idx="2572">
                  <c:v>5</c:v>
                </c:pt>
                <c:pt idx="2573">
                  <c:v>5</c:v>
                </c:pt>
                <c:pt idx="2574">
                  <c:v>5</c:v>
                </c:pt>
                <c:pt idx="2575">
                  <c:v>5</c:v>
                </c:pt>
                <c:pt idx="2576">
                  <c:v>5</c:v>
                </c:pt>
                <c:pt idx="2577">
                  <c:v>5</c:v>
                </c:pt>
                <c:pt idx="2578">
                  <c:v>5</c:v>
                </c:pt>
                <c:pt idx="2579">
                  <c:v>5</c:v>
                </c:pt>
                <c:pt idx="2580">
                  <c:v>5</c:v>
                </c:pt>
                <c:pt idx="2581">
                  <c:v>5</c:v>
                </c:pt>
                <c:pt idx="2582">
                  <c:v>5</c:v>
                </c:pt>
                <c:pt idx="2583">
                  <c:v>5</c:v>
                </c:pt>
                <c:pt idx="2584">
                  <c:v>5</c:v>
                </c:pt>
                <c:pt idx="2585">
                  <c:v>5</c:v>
                </c:pt>
                <c:pt idx="2586">
                  <c:v>5</c:v>
                </c:pt>
                <c:pt idx="2587">
                  <c:v>5</c:v>
                </c:pt>
                <c:pt idx="2588">
                  <c:v>5</c:v>
                </c:pt>
                <c:pt idx="2589">
                  <c:v>5</c:v>
                </c:pt>
                <c:pt idx="2590">
                  <c:v>5</c:v>
                </c:pt>
                <c:pt idx="2591">
                  <c:v>5</c:v>
                </c:pt>
                <c:pt idx="2592">
                  <c:v>5</c:v>
                </c:pt>
                <c:pt idx="2593">
                  <c:v>5</c:v>
                </c:pt>
                <c:pt idx="2594">
                  <c:v>5</c:v>
                </c:pt>
                <c:pt idx="2595">
                  <c:v>5</c:v>
                </c:pt>
                <c:pt idx="2596">
                  <c:v>5</c:v>
                </c:pt>
                <c:pt idx="2597">
                  <c:v>5</c:v>
                </c:pt>
                <c:pt idx="2598">
                  <c:v>5</c:v>
                </c:pt>
                <c:pt idx="2599">
                  <c:v>5</c:v>
                </c:pt>
                <c:pt idx="2600">
                  <c:v>5</c:v>
                </c:pt>
                <c:pt idx="2601">
                  <c:v>5</c:v>
                </c:pt>
                <c:pt idx="2602">
                  <c:v>5</c:v>
                </c:pt>
                <c:pt idx="2603">
                  <c:v>5</c:v>
                </c:pt>
                <c:pt idx="2604">
                  <c:v>5</c:v>
                </c:pt>
                <c:pt idx="2605">
                  <c:v>5</c:v>
                </c:pt>
                <c:pt idx="2606">
                  <c:v>5</c:v>
                </c:pt>
                <c:pt idx="2607">
                  <c:v>5</c:v>
                </c:pt>
                <c:pt idx="2608">
                  <c:v>5</c:v>
                </c:pt>
                <c:pt idx="2609">
                  <c:v>5</c:v>
                </c:pt>
                <c:pt idx="2610">
                  <c:v>5</c:v>
                </c:pt>
                <c:pt idx="2611">
                  <c:v>5</c:v>
                </c:pt>
                <c:pt idx="2612">
                  <c:v>5</c:v>
                </c:pt>
                <c:pt idx="2613">
                  <c:v>5</c:v>
                </c:pt>
                <c:pt idx="2614">
                  <c:v>5</c:v>
                </c:pt>
                <c:pt idx="2615">
                  <c:v>5</c:v>
                </c:pt>
                <c:pt idx="2616">
                  <c:v>5</c:v>
                </c:pt>
                <c:pt idx="2617">
                  <c:v>5</c:v>
                </c:pt>
                <c:pt idx="2618">
                  <c:v>5</c:v>
                </c:pt>
                <c:pt idx="2619">
                  <c:v>5</c:v>
                </c:pt>
                <c:pt idx="2620">
                  <c:v>5</c:v>
                </c:pt>
                <c:pt idx="2621">
                  <c:v>5</c:v>
                </c:pt>
                <c:pt idx="2622">
                  <c:v>5</c:v>
                </c:pt>
                <c:pt idx="2623">
                  <c:v>5</c:v>
                </c:pt>
                <c:pt idx="2624">
                  <c:v>5</c:v>
                </c:pt>
                <c:pt idx="2625">
                  <c:v>5</c:v>
                </c:pt>
                <c:pt idx="2626">
                  <c:v>5</c:v>
                </c:pt>
                <c:pt idx="2627">
                  <c:v>5</c:v>
                </c:pt>
                <c:pt idx="2628">
                  <c:v>5</c:v>
                </c:pt>
                <c:pt idx="2629">
                  <c:v>5</c:v>
                </c:pt>
                <c:pt idx="2630">
                  <c:v>5</c:v>
                </c:pt>
                <c:pt idx="2631">
                  <c:v>5</c:v>
                </c:pt>
                <c:pt idx="2632">
                  <c:v>5</c:v>
                </c:pt>
                <c:pt idx="2633">
                  <c:v>5</c:v>
                </c:pt>
                <c:pt idx="2634">
                  <c:v>5</c:v>
                </c:pt>
                <c:pt idx="2635">
                  <c:v>5</c:v>
                </c:pt>
                <c:pt idx="2636">
                  <c:v>5</c:v>
                </c:pt>
                <c:pt idx="2637">
                  <c:v>5</c:v>
                </c:pt>
                <c:pt idx="2638">
                  <c:v>5</c:v>
                </c:pt>
                <c:pt idx="2639">
                  <c:v>5</c:v>
                </c:pt>
                <c:pt idx="2640">
                  <c:v>5</c:v>
                </c:pt>
                <c:pt idx="2641">
                  <c:v>5</c:v>
                </c:pt>
                <c:pt idx="2642">
                  <c:v>5</c:v>
                </c:pt>
                <c:pt idx="2643">
                  <c:v>5</c:v>
                </c:pt>
                <c:pt idx="2644">
                  <c:v>5</c:v>
                </c:pt>
                <c:pt idx="2645">
                  <c:v>5</c:v>
                </c:pt>
                <c:pt idx="2646">
                  <c:v>5</c:v>
                </c:pt>
                <c:pt idx="2647">
                  <c:v>5</c:v>
                </c:pt>
                <c:pt idx="2648">
                  <c:v>5</c:v>
                </c:pt>
                <c:pt idx="2649">
                  <c:v>5</c:v>
                </c:pt>
                <c:pt idx="2650">
                  <c:v>5</c:v>
                </c:pt>
                <c:pt idx="2651">
                  <c:v>5</c:v>
                </c:pt>
                <c:pt idx="2652">
                  <c:v>5</c:v>
                </c:pt>
                <c:pt idx="2653">
                  <c:v>5</c:v>
                </c:pt>
                <c:pt idx="2654">
                  <c:v>5</c:v>
                </c:pt>
                <c:pt idx="2655">
                  <c:v>5</c:v>
                </c:pt>
                <c:pt idx="2656">
                  <c:v>5</c:v>
                </c:pt>
                <c:pt idx="2657">
                  <c:v>5</c:v>
                </c:pt>
                <c:pt idx="2658">
                  <c:v>5</c:v>
                </c:pt>
                <c:pt idx="2659">
                  <c:v>5</c:v>
                </c:pt>
                <c:pt idx="2660">
                  <c:v>5</c:v>
                </c:pt>
                <c:pt idx="2661">
                  <c:v>5</c:v>
                </c:pt>
                <c:pt idx="2662">
                  <c:v>5</c:v>
                </c:pt>
                <c:pt idx="2663">
                  <c:v>5</c:v>
                </c:pt>
                <c:pt idx="2664">
                  <c:v>5</c:v>
                </c:pt>
                <c:pt idx="2665">
                  <c:v>5</c:v>
                </c:pt>
                <c:pt idx="2666">
                  <c:v>5</c:v>
                </c:pt>
                <c:pt idx="2667">
                  <c:v>5</c:v>
                </c:pt>
                <c:pt idx="2668">
                  <c:v>5</c:v>
                </c:pt>
                <c:pt idx="2669">
                  <c:v>5</c:v>
                </c:pt>
                <c:pt idx="2670">
                  <c:v>5</c:v>
                </c:pt>
                <c:pt idx="2671">
                  <c:v>5</c:v>
                </c:pt>
                <c:pt idx="2672">
                  <c:v>5</c:v>
                </c:pt>
                <c:pt idx="2673">
                  <c:v>5</c:v>
                </c:pt>
                <c:pt idx="2674">
                  <c:v>5</c:v>
                </c:pt>
                <c:pt idx="2675">
                  <c:v>5</c:v>
                </c:pt>
                <c:pt idx="2676">
                  <c:v>5</c:v>
                </c:pt>
                <c:pt idx="2677">
                  <c:v>5</c:v>
                </c:pt>
                <c:pt idx="2678">
                  <c:v>5</c:v>
                </c:pt>
                <c:pt idx="2679">
                  <c:v>5</c:v>
                </c:pt>
                <c:pt idx="2680">
                  <c:v>5</c:v>
                </c:pt>
                <c:pt idx="2681">
                  <c:v>5</c:v>
                </c:pt>
                <c:pt idx="2682">
                  <c:v>5</c:v>
                </c:pt>
                <c:pt idx="2683">
                  <c:v>5</c:v>
                </c:pt>
                <c:pt idx="2684">
                  <c:v>5</c:v>
                </c:pt>
                <c:pt idx="2685">
                  <c:v>5</c:v>
                </c:pt>
                <c:pt idx="2686">
                  <c:v>5</c:v>
                </c:pt>
                <c:pt idx="2687">
                  <c:v>5</c:v>
                </c:pt>
                <c:pt idx="2688">
                  <c:v>5</c:v>
                </c:pt>
                <c:pt idx="2689">
                  <c:v>5</c:v>
                </c:pt>
                <c:pt idx="2690">
                  <c:v>5</c:v>
                </c:pt>
                <c:pt idx="2691">
                  <c:v>5</c:v>
                </c:pt>
                <c:pt idx="2692">
                  <c:v>5</c:v>
                </c:pt>
                <c:pt idx="2693">
                  <c:v>5</c:v>
                </c:pt>
                <c:pt idx="2694">
                  <c:v>5</c:v>
                </c:pt>
                <c:pt idx="2695">
                  <c:v>5</c:v>
                </c:pt>
                <c:pt idx="2696">
                  <c:v>5</c:v>
                </c:pt>
                <c:pt idx="2697">
                  <c:v>5</c:v>
                </c:pt>
                <c:pt idx="2698">
                  <c:v>5</c:v>
                </c:pt>
                <c:pt idx="2699">
                  <c:v>5</c:v>
                </c:pt>
                <c:pt idx="2700">
                  <c:v>5</c:v>
                </c:pt>
                <c:pt idx="2701">
                  <c:v>5</c:v>
                </c:pt>
                <c:pt idx="2702">
                  <c:v>5</c:v>
                </c:pt>
                <c:pt idx="2703">
                  <c:v>5</c:v>
                </c:pt>
                <c:pt idx="2704">
                  <c:v>5</c:v>
                </c:pt>
                <c:pt idx="2705">
                  <c:v>5</c:v>
                </c:pt>
                <c:pt idx="2706">
                  <c:v>5</c:v>
                </c:pt>
                <c:pt idx="2707">
                  <c:v>5</c:v>
                </c:pt>
                <c:pt idx="2708">
                  <c:v>5</c:v>
                </c:pt>
                <c:pt idx="2709">
                  <c:v>5</c:v>
                </c:pt>
                <c:pt idx="2710">
                  <c:v>5</c:v>
                </c:pt>
                <c:pt idx="2711">
                  <c:v>5</c:v>
                </c:pt>
                <c:pt idx="2712">
                  <c:v>5</c:v>
                </c:pt>
                <c:pt idx="2713">
                  <c:v>5</c:v>
                </c:pt>
                <c:pt idx="2714">
                  <c:v>5</c:v>
                </c:pt>
                <c:pt idx="2715">
                  <c:v>5</c:v>
                </c:pt>
                <c:pt idx="2716">
                  <c:v>5</c:v>
                </c:pt>
                <c:pt idx="2717">
                  <c:v>5</c:v>
                </c:pt>
                <c:pt idx="2718">
                  <c:v>5</c:v>
                </c:pt>
                <c:pt idx="2719">
                  <c:v>5</c:v>
                </c:pt>
                <c:pt idx="2720">
                  <c:v>5</c:v>
                </c:pt>
                <c:pt idx="2721">
                  <c:v>5</c:v>
                </c:pt>
                <c:pt idx="2722">
                  <c:v>5</c:v>
                </c:pt>
                <c:pt idx="2723">
                  <c:v>5</c:v>
                </c:pt>
                <c:pt idx="2724">
                  <c:v>5</c:v>
                </c:pt>
                <c:pt idx="2725">
                  <c:v>5</c:v>
                </c:pt>
                <c:pt idx="2726">
                  <c:v>5</c:v>
                </c:pt>
                <c:pt idx="2727">
                  <c:v>5</c:v>
                </c:pt>
                <c:pt idx="2728">
                  <c:v>5</c:v>
                </c:pt>
                <c:pt idx="2729">
                  <c:v>5</c:v>
                </c:pt>
                <c:pt idx="2730">
                  <c:v>5</c:v>
                </c:pt>
                <c:pt idx="2731">
                  <c:v>5</c:v>
                </c:pt>
                <c:pt idx="2732">
                  <c:v>5</c:v>
                </c:pt>
                <c:pt idx="2733">
                  <c:v>5</c:v>
                </c:pt>
                <c:pt idx="2734">
                  <c:v>5</c:v>
                </c:pt>
                <c:pt idx="2735">
                  <c:v>5</c:v>
                </c:pt>
                <c:pt idx="2736">
                  <c:v>5</c:v>
                </c:pt>
                <c:pt idx="2737">
                  <c:v>5</c:v>
                </c:pt>
                <c:pt idx="2738">
                  <c:v>5</c:v>
                </c:pt>
                <c:pt idx="2739">
                  <c:v>5</c:v>
                </c:pt>
                <c:pt idx="2740">
                  <c:v>5</c:v>
                </c:pt>
                <c:pt idx="2741">
                  <c:v>5</c:v>
                </c:pt>
                <c:pt idx="2742">
                  <c:v>5</c:v>
                </c:pt>
                <c:pt idx="2743">
                  <c:v>5</c:v>
                </c:pt>
                <c:pt idx="2744">
                  <c:v>5</c:v>
                </c:pt>
                <c:pt idx="2745">
                  <c:v>5</c:v>
                </c:pt>
                <c:pt idx="2746">
                  <c:v>5</c:v>
                </c:pt>
                <c:pt idx="2747">
                  <c:v>5</c:v>
                </c:pt>
                <c:pt idx="2748">
                  <c:v>5</c:v>
                </c:pt>
                <c:pt idx="2749">
                  <c:v>5</c:v>
                </c:pt>
                <c:pt idx="2750">
                  <c:v>5</c:v>
                </c:pt>
                <c:pt idx="2751">
                  <c:v>5</c:v>
                </c:pt>
                <c:pt idx="2752">
                  <c:v>5</c:v>
                </c:pt>
                <c:pt idx="2753">
                  <c:v>5</c:v>
                </c:pt>
                <c:pt idx="2754">
                  <c:v>5</c:v>
                </c:pt>
                <c:pt idx="2755">
                  <c:v>5</c:v>
                </c:pt>
                <c:pt idx="2756">
                  <c:v>5</c:v>
                </c:pt>
                <c:pt idx="2757">
                  <c:v>5</c:v>
                </c:pt>
                <c:pt idx="2758">
                  <c:v>5</c:v>
                </c:pt>
                <c:pt idx="2759">
                  <c:v>5</c:v>
                </c:pt>
                <c:pt idx="2760">
                  <c:v>5</c:v>
                </c:pt>
                <c:pt idx="2761">
                  <c:v>5</c:v>
                </c:pt>
                <c:pt idx="2762">
                  <c:v>5</c:v>
                </c:pt>
                <c:pt idx="2763">
                  <c:v>5</c:v>
                </c:pt>
                <c:pt idx="2764">
                  <c:v>5</c:v>
                </c:pt>
                <c:pt idx="2765">
                  <c:v>5</c:v>
                </c:pt>
                <c:pt idx="2766">
                  <c:v>5</c:v>
                </c:pt>
                <c:pt idx="2767">
                  <c:v>5</c:v>
                </c:pt>
                <c:pt idx="2768">
                  <c:v>5</c:v>
                </c:pt>
                <c:pt idx="2769">
                  <c:v>5</c:v>
                </c:pt>
                <c:pt idx="2770">
                  <c:v>5</c:v>
                </c:pt>
                <c:pt idx="2771">
                  <c:v>5</c:v>
                </c:pt>
                <c:pt idx="2772">
                  <c:v>5</c:v>
                </c:pt>
                <c:pt idx="2773">
                  <c:v>5</c:v>
                </c:pt>
                <c:pt idx="2774">
                  <c:v>5</c:v>
                </c:pt>
                <c:pt idx="2775">
                  <c:v>5</c:v>
                </c:pt>
                <c:pt idx="2776">
                  <c:v>5</c:v>
                </c:pt>
                <c:pt idx="2777">
                  <c:v>5</c:v>
                </c:pt>
                <c:pt idx="2778">
                  <c:v>5</c:v>
                </c:pt>
                <c:pt idx="2779">
                  <c:v>5</c:v>
                </c:pt>
                <c:pt idx="2780">
                  <c:v>5</c:v>
                </c:pt>
                <c:pt idx="2781">
                  <c:v>5</c:v>
                </c:pt>
                <c:pt idx="2782">
                  <c:v>5</c:v>
                </c:pt>
                <c:pt idx="2783">
                  <c:v>5</c:v>
                </c:pt>
                <c:pt idx="2784">
                  <c:v>5</c:v>
                </c:pt>
                <c:pt idx="2785">
                  <c:v>5</c:v>
                </c:pt>
                <c:pt idx="2786">
                  <c:v>5</c:v>
                </c:pt>
                <c:pt idx="2787">
                  <c:v>5</c:v>
                </c:pt>
                <c:pt idx="2788">
                  <c:v>5</c:v>
                </c:pt>
                <c:pt idx="2789">
                  <c:v>5</c:v>
                </c:pt>
                <c:pt idx="2790">
                  <c:v>5</c:v>
                </c:pt>
                <c:pt idx="2791">
                  <c:v>5</c:v>
                </c:pt>
                <c:pt idx="2792">
                  <c:v>5</c:v>
                </c:pt>
                <c:pt idx="2793">
                  <c:v>5</c:v>
                </c:pt>
                <c:pt idx="2794">
                  <c:v>5</c:v>
                </c:pt>
                <c:pt idx="2795">
                  <c:v>5</c:v>
                </c:pt>
                <c:pt idx="2796">
                  <c:v>5</c:v>
                </c:pt>
                <c:pt idx="2797">
                  <c:v>5</c:v>
                </c:pt>
                <c:pt idx="2798">
                  <c:v>5</c:v>
                </c:pt>
                <c:pt idx="2799">
                  <c:v>5</c:v>
                </c:pt>
                <c:pt idx="2800">
                  <c:v>5</c:v>
                </c:pt>
                <c:pt idx="2801">
                  <c:v>5</c:v>
                </c:pt>
                <c:pt idx="2802">
                  <c:v>5</c:v>
                </c:pt>
                <c:pt idx="2803">
                  <c:v>5</c:v>
                </c:pt>
                <c:pt idx="2804">
                  <c:v>5</c:v>
                </c:pt>
                <c:pt idx="2805">
                  <c:v>5</c:v>
                </c:pt>
                <c:pt idx="2806">
                  <c:v>5</c:v>
                </c:pt>
                <c:pt idx="2807">
                  <c:v>5</c:v>
                </c:pt>
                <c:pt idx="2808">
                  <c:v>5</c:v>
                </c:pt>
                <c:pt idx="2809">
                  <c:v>5</c:v>
                </c:pt>
                <c:pt idx="2810">
                  <c:v>5</c:v>
                </c:pt>
                <c:pt idx="2811">
                  <c:v>5</c:v>
                </c:pt>
                <c:pt idx="2812">
                  <c:v>5</c:v>
                </c:pt>
                <c:pt idx="2813">
                  <c:v>5</c:v>
                </c:pt>
                <c:pt idx="2814">
                  <c:v>5</c:v>
                </c:pt>
                <c:pt idx="2815">
                  <c:v>5</c:v>
                </c:pt>
                <c:pt idx="2816">
                  <c:v>5</c:v>
                </c:pt>
                <c:pt idx="2817">
                  <c:v>5</c:v>
                </c:pt>
                <c:pt idx="2818">
                  <c:v>5</c:v>
                </c:pt>
                <c:pt idx="2819">
                  <c:v>5</c:v>
                </c:pt>
                <c:pt idx="2820">
                  <c:v>5</c:v>
                </c:pt>
                <c:pt idx="2821">
                  <c:v>5</c:v>
                </c:pt>
                <c:pt idx="2822">
                  <c:v>5</c:v>
                </c:pt>
                <c:pt idx="2823">
                  <c:v>5</c:v>
                </c:pt>
                <c:pt idx="2824">
                  <c:v>5</c:v>
                </c:pt>
                <c:pt idx="2825">
                  <c:v>5</c:v>
                </c:pt>
                <c:pt idx="2826">
                  <c:v>5</c:v>
                </c:pt>
                <c:pt idx="2827">
                  <c:v>5</c:v>
                </c:pt>
                <c:pt idx="2828">
                  <c:v>5</c:v>
                </c:pt>
                <c:pt idx="2829">
                  <c:v>5</c:v>
                </c:pt>
                <c:pt idx="2830">
                  <c:v>5</c:v>
                </c:pt>
                <c:pt idx="2831">
                  <c:v>5</c:v>
                </c:pt>
                <c:pt idx="2832">
                  <c:v>5</c:v>
                </c:pt>
                <c:pt idx="2833">
                  <c:v>5</c:v>
                </c:pt>
                <c:pt idx="2834">
                  <c:v>5</c:v>
                </c:pt>
                <c:pt idx="2835">
                  <c:v>5</c:v>
                </c:pt>
                <c:pt idx="2836">
                  <c:v>5</c:v>
                </c:pt>
                <c:pt idx="2837">
                  <c:v>5</c:v>
                </c:pt>
                <c:pt idx="2838">
                  <c:v>5</c:v>
                </c:pt>
                <c:pt idx="2839">
                  <c:v>5</c:v>
                </c:pt>
                <c:pt idx="2840">
                  <c:v>5</c:v>
                </c:pt>
                <c:pt idx="2841">
                  <c:v>5</c:v>
                </c:pt>
                <c:pt idx="2842">
                  <c:v>5</c:v>
                </c:pt>
                <c:pt idx="2843">
                  <c:v>5</c:v>
                </c:pt>
                <c:pt idx="2844">
                  <c:v>5</c:v>
                </c:pt>
                <c:pt idx="2845">
                  <c:v>5</c:v>
                </c:pt>
                <c:pt idx="2846">
                  <c:v>5</c:v>
                </c:pt>
                <c:pt idx="2847">
                  <c:v>5</c:v>
                </c:pt>
                <c:pt idx="2848">
                  <c:v>5</c:v>
                </c:pt>
                <c:pt idx="2849">
                  <c:v>5</c:v>
                </c:pt>
                <c:pt idx="2850">
                  <c:v>5</c:v>
                </c:pt>
                <c:pt idx="2851">
                  <c:v>5</c:v>
                </c:pt>
                <c:pt idx="2852">
                  <c:v>5</c:v>
                </c:pt>
                <c:pt idx="2853">
                  <c:v>5</c:v>
                </c:pt>
                <c:pt idx="2854">
                  <c:v>5</c:v>
                </c:pt>
                <c:pt idx="2855">
                  <c:v>5</c:v>
                </c:pt>
                <c:pt idx="2856">
                  <c:v>5</c:v>
                </c:pt>
                <c:pt idx="2857">
                  <c:v>5</c:v>
                </c:pt>
                <c:pt idx="2858">
                  <c:v>5</c:v>
                </c:pt>
                <c:pt idx="2859">
                  <c:v>5</c:v>
                </c:pt>
                <c:pt idx="2860">
                  <c:v>5</c:v>
                </c:pt>
                <c:pt idx="2861">
                  <c:v>5</c:v>
                </c:pt>
                <c:pt idx="2862">
                  <c:v>5</c:v>
                </c:pt>
                <c:pt idx="2863">
                  <c:v>5</c:v>
                </c:pt>
                <c:pt idx="2864">
                  <c:v>5</c:v>
                </c:pt>
                <c:pt idx="2865">
                  <c:v>5</c:v>
                </c:pt>
                <c:pt idx="2866">
                  <c:v>5</c:v>
                </c:pt>
                <c:pt idx="2867">
                  <c:v>5</c:v>
                </c:pt>
                <c:pt idx="2868">
                  <c:v>5</c:v>
                </c:pt>
                <c:pt idx="2869">
                  <c:v>5</c:v>
                </c:pt>
                <c:pt idx="2870">
                  <c:v>5</c:v>
                </c:pt>
                <c:pt idx="2871">
                  <c:v>5</c:v>
                </c:pt>
                <c:pt idx="2872">
                  <c:v>5</c:v>
                </c:pt>
                <c:pt idx="2873">
                  <c:v>5</c:v>
                </c:pt>
                <c:pt idx="2874">
                  <c:v>5</c:v>
                </c:pt>
                <c:pt idx="2875">
                  <c:v>5</c:v>
                </c:pt>
                <c:pt idx="2876">
                  <c:v>5</c:v>
                </c:pt>
                <c:pt idx="2877">
                  <c:v>5</c:v>
                </c:pt>
                <c:pt idx="2878">
                  <c:v>5</c:v>
                </c:pt>
                <c:pt idx="2879">
                  <c:v>5</c:v>
                </c:pt>
                <c:pt idx="2880">
                  <c:v>5</c:v>
                </c:pt>
                <c:pt idx="2881">
                  <c:v>5</c:v>
                </c:pt>
                <c:pt idx="2882">
                  <c:v>5</c:v>
                </c:pt>
                <c:pt idx="2883">
                  <c:v>5</c:v>
                </c:pt>
                <c:pt idx="2884">
                  <c:v>5</c:v>
                </c:pt>
                <c:pt idx="2885">
                  <c:v>5</c:v>
                </c:pt>
                <c:pt idx="2886">
                  <c:v>5</c:v>
                </c:pt>
                <c:pt idx="2887">
                  <c:v>5</c:v>
                </c:pt>
                <c:pt idx="2888">
                  <c:v>5</c:v>
                </c:pt>
                <c:pt idx="2889">
                  <c:v>5</c:v>
                </c:pt>
                <c:pt idx="2890">
                  <c:v>5</c:v>
                </c:pt>
                <c:pt idx="2891">
                  <c:v>5</c:v>
                </c:pt>
                <c:pt idx="2892">
                  <c:v>5</c:v>
                </c:pt>
                <c:pt idx="2893">
                  <c:v>5</c:v>
                </c:pt>
                <c:pt idx="2894">
                  <c:v>5</c:v>
                </c:pt>
                <c:pt idx="2895">
                  <c:v>5</c:v>
                </c:pt>
                <c:pt idx="2896">
                  <c:v>5</c:v>
                </c:pt>
                <c:pt idx="2897">
                  <c:v>5</c:v>
                </c:pt>
                <c:pt idx="2898">
                  <c:v>5</c:v>
                </c:pt>
                <c:pt idx="2899">
                  <c:v>5</c:v>
                </c:pt>
                <c:pt idx="2900">
                  <c:v>5</c:v>
                </c:pt>
                <c:pt idx="2901">
                  <c:v>5</c:v>
                </c:pt>
                <c:pt idx="2902">
                  <c:v>5</c:v>
                </c:pt>
                <c:pt idx="2903">
                  <c:v>5</c:v>
                </c:pt>
                <c:pt idx="2904">
                  <c:v>5</c:v>
                </c:pt>
                <c:pt idx="2905">
                  <c:v>5</c:v>
                </c:pt>
                <c:pt idx="2906">
                  <c:v>5</c:v>
                </c:pt>
                <c:pt idx="2907">
                  <c:v>5</c:v>
                </c:pt>
                <c:pt idx="2908">
                  <c:v>5</c:v>
                </c:pt>
                <c:pt idx="2909">
                  <c:v>5</c:v>
                </c:pt>
                <c:pt idx="2910">
                  <c:v>5</c:v>
                </c:pt>
                <c:pt idx="2911">
                  <c:v>5</c:v>
                </c:pt>
                <c:pt idx="2912">
                  <c:v>5</c:v>
                </c:pt>
                <c:pt idx="2913">
                  <c:v>5</c:v>
                </c:pt>
                <c:pt idx="2914">
                  <c:v>5</c:v>
                </c:pt>
                <c:pt idx="2915">
                  <c:v>5</c:v>
                </c:pt>
                <c:pt idx="2916">
                  <c:v>5</c:v>
                </c:pt>
                <c:pt idx="2917">
                  <c:v>5</c:v>
                </c:pt>
                <c:pt idx="2918">
                  <c:v>5</c:v>
                </c:pt>
                <c:pt idx="2919">
                  <c:v>5</c:v>
                </c:pt>
                <c:pt idx="2920">
                  <c:v>5</c:v>
                </c:pt>
                <c:pt idx="2921">
                  <c:v>5</c:v>
                </c:pt>
                <c:pt idx="2922">
                  <c:v>5</c:v>
                </c:pt>
                <c:pt idx="2923">
                  <c:v>5</c:v>
                </c:pt>
                <c:pt idx="2924">
                  <c:v>5</c:v>
                </c:pt>
                <c:pt idx="2925">
                  <c:v>5</c:v>
                </c:pt>
                <c:pt idx="2926">
                  <c:v>5</c:v>
                </c:pt>
                <c:pt idx="2927">
                  <c:v>5</c:v>
                </c:pt>
                <c:pt idx="2928">
                  <c:v>5</c:v>
                </c:pt>
                <c:pt idx="2929">
                  <c:v>4</c:v>
                </c:pt>
                <c:pt idx="2930">
                  <c:v>4</c:v>
                </c:pt>
                <c:pt idx="2931">
                  <c:v>4</c:v>
                </c:pt>
                <c:pt idx="2932">
                  <c:v>4</c:v>
                </c:pt>
                <c:pt idx="2933">
                  <c:v>4</c:v>
                </c:pt>
                <c:pt idx="2934">
                  <c:v>4</c:v>
                </c:pt>
                <c:pt idx="2935">
                  <c:v>4</c:v>
                </c:pt>
                <c:pt idx="2936">
                  <c:v>4</c:v>
                </c:pt>
                <c:pt idx="2937">
                  <c:v>4</c:v>
                </c:pt>
                <c:pt idx="2938">
                  <c:v>4</c:v>
                </c:pt>
                <c:pt idx="2939">
                  <c:v>4</c:v>
                </c:pt>
                <c:pt idx="2940">
                  <c:v>4</c:v>
                </c:pt>
                <c:pt idx="2941">
                  <c:v>4</c:v>
                </c:pt>
                <c:pt idx="2942">
                  <c:v>4</c:v>
                </c:pt>
                <c:pt idx="2943">
                  <c:v>4</c:v>
                </c:pt>
                <c:pt idx="2944">
                  <c:v>4</c:v>
                </c:pt>
                <c:pt idx="2945">
                  <c:v>4</c:v>
                </c:pt>
                <c:pt idx="2946">
                  <c:v>4</c:v>
                </c:pt>
                <c:pt idx="2947">
                  <c:v>4</c:v>
                </c:pt>
                <c:pt idx="2948">
                  <c:v>4</c:v>
                </c:pt>
                <c:pt idx="2949">
                  <c:v>4</c:v>
                </c:pt>
                <c:pt idx="2950">
                  <c:v>4</c:v>
                </c:pt>
                <c:pt idx="2951">
                  <c:v>4</c:v>
                </c:pt>
                <c:pt idx="2952">
                  <c:v>4</c:v>
                </c:pt>
                <c:pt idx="2953">
                  <c:v>4</c:v>
                </c:pt>
                <c:pt idx="2954">
                  <c:v>4</c:v>
                </c:pt>
                <c:pt idx="2955">
                  <c:v>4</c:v>
                </c:pt>
                <c:pt idx="2956">
                  <c:v>4</c:v>
                </c:pt>
                <c:pt idx="2957">
                  <c:v>4</c:v>
                </c:pt>
                <c:pt idx="2958">
                  <c:v>4</c:v>
                </c:pt>
                <c:pt idx="2959">
                  <c:v>4</c:v>
                </c:pt>
                <c:pt idx="2960">
                  <c:v>4</c:v>
                </c:pt>
                <c:pt idx="2961">
                  <c:v>4</c:v>
                </c:pt>
                <c:pt idx="2962">
                  <c:v>4</c:v>
                </c:pt>
                <c:pt idx="2963">
                  <c:v>4</c:v>
                </c:pt>
                <c:pt idx="2964">
                  <c:v>4</c:v>
                </c:pt>
                <c:pt idx="2965">
                  <c:v>4</c:v>
                </c:pt>
                <c:pt idx="2966">
                  <c:v>4</c:v>
                </c:pt>
                <c:pt idx="2967">
                  <c:v>4</c:v>
                </c:pt>
                <c:pt idx="2968">
                  <c:v>4</c:v>
                </c:pt>
                <c:pt idx="2969">
                  <c:v>4</c:v>
                </c:pt>
                <c:pt idx="2970">
                  <c:v>4</c:v>
                </c:pt>
                <c:pt idx="2971">
                  <c:v>4</c:v>
                </c:pt>
                <c:pt idx="2972">
                  <c:v>4</c:v>
                </c:pt>
                <c:pt idx="2973">
                  <c:v>4</c:v>
                </c:pt>
                <c:pt idx="2974">
                  <c:v>4</c:v>
                </c:pt>
                <c:pt idx="2975">
                  <c:v>4</c:v>
                </c:pt>
                <c:pt idx="2976">
                  <c:v>4</c:v>
                </c:pt>
                <c:pt idx="2977">
                  <c:v>4</c:v>
                </c:pt>
                <c:pt idx="2978">
                  <c:v>4</c:v>
                </c:pt>
                <c:pt idx="2979">
                  <c:v>4</c:v>
                </c:pt>
                <c:pt idx="2980">
                  <c:v>4</c:v>
                </c:pt>
                <c:pt idx="2981">
                  <c:v>4</c:v>
                </c:pt>
                <c:pt idx="2982">
                  <c:v>4</c:v>
                </c:pt>
                <c:pt idx="2983">
                  <c:v>4</c:v>
                </c:pt>
                <c:pt idx="2984">
                  <c:v>4</c:v>
                </c:pt>
                <c:pt idx="2985">
                  <c:v>4</c:v>
                </c:pt>
                <c:pt idx="2986">
                  <c:v>4</c:v>
                </c:pt>
                <c:pt idx="2987">
                  <c:v>4</c:v>
                </c:pt>
                <c:pt idx="2988">
                  <c:v>4</c:v>
                </c:pt>
                <c:pt idx="2989">
                  <c:v>4</c:v>
                </c:pt>
                <c:pt idx="2990">
                  <c:v>4</c:v>
                </c:pt>
                <c:pt idx="2991">
                  <c:v>4</c:v>
                </c:pt>
                <c:pt idx="2992">
                  <c:v>4</c:v>
                </c:pt>
                <c:pt idx="2993">
                  <c:v>4</c:v>
                </c:pt>
                <c:pt idx="2994">
                  <c:v>4</c:v>
                </c:pt>
                <c:pt idx="2995">
                  <c:v>4</c:v>
                </c:pt>
                <c:pt idx="2996">
                  <c:v>4</c:v>
                </c:pt>
                <c:pt idx="2997">
                  <c:v>4</c:v>
                </c:pt>
                <c:pt idx="2998">
                  <c:v>4</c:v>
                </c:pt>
                <c:pt idx="2999">
                  <c:v>4</c:v>
                </c:pt>
                <c:pt idx="3000">
                  <c:v>4</c:v>
                </c:pt>
                <c:pt idx="3001">
                  <c:v>4</c:v>
                </c:pt>
                <c:pt idx="3002">
                  <c:v>4</c:v>
                </c:pt>
                <c:pt idx="3003">
                  <c:v>4</c:v>
                </c:pt>
                <c:pt idx="3004">
                  <c:v>4</c:v>
                </c:pt>
                <c:pt idx="3005">
                  <c:v>4</c:v>
                </c:pt>
                <c:pt idx="3006">
                  <c:v>4</c:v>
                </c:pt>
                <c:pt idx="3007">
                  <c:v>4</c:v>
                </c:pt>
                <c:pt idx="3008">
                  <c:v>4</c:v>
                </c:pt>
                <c:pt idx="3009">
                  <c:v>4</c:v>
                </c:pt>
                <c:pt idx="3010">
                  <c:v>4</c:v>
                </c:pt>
                <c:pt idx="3011">
                  <c:v>4</c:v>
                </c:pt>
                <c:pt idx="3012">
                  <c:v>4</c:v>
                </c:pt>
                <c:pt idx="3013">
                  <c:v>4</c:v>
                </c:pt>
                <c:pt idx="3014">
                  <c:v>4</c:v>
                </c:pt>
                <c:pt idx="3015">
                  <c:v>4</c:v>
                </c:pt>
                <c:pt idx="3016">
                  <c:v>4</c:v>
                </c:pt>
                <c:pt idx="3017">
                  <c:v>4</c:v>
                </c:pt>
                <c:pt idx="3018">
                  <c:v>4</c:v>
                </c:pt>
                <c:pt idx="3019">
                  <c:v>4</c:v>
                </c:pt>
                <c:pt idx="3020">
                  <c:v>4</c:v>
                </c:pt>
                <c:pt idx="3021">
                  <c:v>4</c:v>
                </c:pt>
                <c:pt idx="3022">
                  <c:v>4</c:v>
                </c:pt>
                <c:pt idx="3023">
                  <c:v>4</c:v>
                </c:pt>
                <c:pt idx="3024">
                  <c:v>4</c:v>
                </c:pt>
                <c:pt idx="3025">
                  <c:v>4</c:v>
                </c:pt>
                <c:pt idx="3026">
                  <c:v>4</c:v>
                </c:pt>
                <c:pt idx="3027">
                  <c:v>4</c:v>
                </c:pt>
                <c:pt idx="3028">
                  <c:v>4</c:v>
                </c:pt>
                <c:pt idx="3029">
                  <c:v>4</c:v>
                </c:pt>
                <c:pt idx="3030">
                  <c:v>4</c:v>
                </c:pt>
                <c:pt idx="3031">
                  <c:v>4</c:v>
                </c:pt>
                <c:pt idx="3032">
                  <c:v>4</c:v>
                </c:pt>
                <c:pt idx="3033">
                  <c:v>4</c:v>
                </c:pt>
                <c:pt idx="3034">
                  <c:v>4</c:v>
                </c:pt>
                <c:pt idx="3035">
                  <c:v>4</c:v>
                </c:pt>
                <c:pt idx="3036">
                  <c:v>4</c:v>
                </c:pt>
                <c:pt idx="3037">
                  <c:v>4</c:v>
                </c:pt>
                <c:pt idx="3038">
                  <c:v>4</c:v>
                </c:pt>
                <c:pt idx="3039">
                  <c:v>4</c:v>
                </c:pt>
                <c:pt idx="3040">
                  <c:v>4</c:v>
                </c:pt>
                <c:pt idx="3041">
                  <c:v>4</c:v>
                </c:pt>
                <c:pt idx="3042">
                  <c:v>4</c:v>
                </c:pt>
                <c:pt idx="3043">
                  <c:v>4</c:v>
                </c:pt>
                <c:pt idx="3044">
                  <c:v>4</c:v>
                </c:pt>
                <c:pt idx="3045">
                  <c:v>4</c:v>
                </c:pt>
                <c:pt idx="3046">
                  <c:v>4</c:v>
                </c:pt>
                <c:pt idx="3047">
                  <c:v>4</c:v>
                </c:pt>
                <c:pt idx="3048">
                  <c:v>4</c:v>
                </c:pt>
                <c:pt idx="3049">
                  <c:v>4</c:v>
                </c:pt>
                <c:pt idx="3050">
                  <c:v>4</c:v>
                </c:pt>
                <c:pt idx="3051">
                  <c:v>4</c:v>
                </c:pt>
                <c:pt idx="3052">
                  <c:v>4</c:v>
                </c:pt>
                <c:pt idx="3053">
                  <c:v>4</c:v>
                </c:pt>
                <c:pt idx="3054">
                  <c:v>4</c:v>
                </c:pt>
                <c:pt idx="3055">
                  <c:v>4</c:v>
                </c:pt>
                <c:pt idx="3056">
                  <c:v>4</c:v>
                </c:pt>
                <c:pt idx="3057">
                  <c:v>4</c:v>
                </c:pt>
                <c:pt idx="3058">
                  <c:v>4</c:v>
                </c:pt>
                <c:pt idx="3059">
                  <c:v>4</c:v>
                </c:pt>
                <c:pt idx="3060">
                  <c:v>4</c:v>
                </c:pt>
                <c:pt idx="3061">
                  <c:v>4</c:v>
                </c:pt>
                <c:pt idx="3062">
                  <c:v>4</c:v>
                </c:pt>
                <c:pt idx="3063">
                  <c:v>4</c:v>
                </c:pt>
                <c:pt idx="3064">
                  <c:v>4</c:v>
                </c:pt>
                <c:pt idx="3065">
                  <c:v>4</c:v>
                </c:pt>
                <c:pt idx="3066">
                  <c:v>4</c:v>
                </c:pt>
                <c:pt idx="3067">
                  <c:v>4</c:v>
                </c:pt>
                <c:pt idx="3068">
                  <c:v>4</c:v>
                </c:pt>
                <c:pt idx="3069">
                  <c:v>4</c:v>
                </c:pt>
                <c:pt idx="3070">
                  <c:v>4</c:v>
                </c:pt>
                <c:pt idx="3071">
                  <c:v>4</c:v>
                </c:pt>
                <c:pt idx="3072">
                  <c:v>4</c:v>
                </c:pt>
                <c:pt idx="3073">
                  <c:v>4</c:v>
                </c:pt>
                <c:pt idx="3074">
                  <c:v>4</c:v>
                </c:pt>
                <c:pt idx="3075">
                  <c:v>4</c:v>
                </c:pt>
                <c:pt idx="3076">
                  <c:v>4</c:v>
                </c:pt>
                <c:pt idx="3077">
                  <c:v>4</c:v>
                </c:pt>
                <c:pt idx="3078">
                  <c:v>4</c:v>
                </c:pt>
                <c:pt idx="3079">
                  <c:v>4</c:v>
                </c:pt>
                <c:pt idx="3080">
                  <c:v>4</c:v>
                </c:pt>
                <c:pt idx="3081">
                  <c:v>4</c:v>
                </c:pt>
                <c:pt idx="3082">
                  <c:v>4</c:v>
                </c:pt>
                <c:pt idx="3083">
                  <c:v>4</c:v>
                </c:pt>
                <c:pt idx="3084">
                  <c:v>4</c:v>
                </c:pt>
                <c:pt idx="3085">
                  <c:v>4</c:v>
                </c:pt>
                <c:pt idx="3086">
                  <c:v>4</c:v>
                </c:pt>
                <c:pt idx="3087">
                  <c:v>4</c:v>
                </c:pt>
                <c:pt idx="3088">
                  <c:v>4</c:v>
                </c:pt>
                <c:pt idx="3089">
                  <c:v>4</c:v>
                </c:pt>
                <c:pt idx="3090">
                  <c:v>4</c:v>
                </c:pt>
                <c:pt idx="3091">
                  <c:v>4</c:v>
                </c:pt>
                <c:pt idx="3092">
                  <c:v>4</c:v>
                </c:pt>
                <c:pt idx="3093">
                  <c:v>4</c:v>
                </c:pt>
                <c:pt idx="3094">
                  <c:v>4</c:v>
                </c:pt>
                <c:pt idx="3095">
                  <c:v>4</c:v>
                </c:pt>
                <c:pt idx="3096">
                  <c:v>4</c:v>
                </c:pt>
                <c:pt idx="3097">
                  <c:v>4</c:v>
                </c:pt>
                <c:pt idx="3098">
                  <c:v>4</c:v>
                </c:pt>
                <c:pt idx="3099">
                  <c:v>4</c:v>
                </c:pt>
                <c:pt idx="3100">
                  <c:v>4</c:v>
                </c:pt>
                <c:pt idx="3101">
                  <c:v>4</c:v>
                </c:pt>
                <c:pt idx="3102">
                  <c:v>4</c:v>
                </c:pt>
                <c:pt idx="3103">
                  <c:v>4</c:v>
                </c:pt>
                <c:pt idx="3104">
                  <c:v>4</c:v>
                </c:pt>
                <c:pt idx="3105">
                  <c:v>4</c:v>
                </c:pt>
                <c:pt idx="3106">
                  <c:v>4</c:v>
                </c:pt>
                <c:pt idx="3107">
                  <c:v>4</c:v>
                </c:pt>
                <c:pt idx="3108">
                  <c:v>4</c:v>
                </c:pt>
                <c:pt idx="3109">
                  <c:v>4</c:v>
                </c:pt>
                <c:pt idx="3110">
                  <c:v>4</c:v>
                </c:pt>
                <c:pt idx="3111">
                  <c:v>4</c:v>
                </c:pt>
                <c:pt idx="3112">
                  <c:v>4</c:v>
                </c:pt>
                <c:pt idx="3113">
                  <c:v>4</c:v>
                </c:pt>
                <c:pt idx="3114">
                  <c:v>4</c:v>
                </c:pt>
                <c:pt idx="3115">
                  <c:v>4</c:v>
                </c:pt>
                <c:pt idx="3116">
                  <c:v>4</c:v>
                </c:pt>
                <c:pt idx="3117">
                  <c:v>4</c:v>
                </c:pt>
                <c:pt idx="3118">
                  <c:v>4</c:v>
                </c:pt>
                <c:pt idx="3119">
                  <c:v>4</c:v>
                </c:pt>
                <c:pt idx="3120">
                  <c:v>4</c:v>
                </c:pt>
                <c:pt idx="3121">
                  <c:v>4</c:v>
                </c:pt>
                <c:pt idx="3122">
                  <c:v>4</c:v>
                </c:pt>
                <c:pt idx="3123">
                  <c:v>4</c:v>
                </c:pt>
                <c:pt idx="3124">
                  <c:v>4</c:v>
                </c:pt>
                <c:pt idx="3125">
                  <c:v>4</c:v>
                </c:pt>
                <c:pt idx="3126">
                  <c:v>4</c:v>
                </c:pt>
                <c:pt idx="3127">
                  <c:v>4</c:v>
                </c:pt>
                <c:pt idx="3128">
                  <c:v>4</c:v>
                </c:pt>
                <c:pt idx="3129">
                  <c:v>4</c:v>
                </c:pt>
                <c:pt idx="3130">
                  <c:v>4</c:v>
                </c:pt>
                <c:pt idx="3131">
                  <c:v>4</c:v>
                </c:pt>
                <c:pt idx="3132">
                  <c:v>4</c:v>
                </c:pt>
                <c:pt idx="3133">
                  <c:v>4</c:v>
                </c:pt>
                <c:pt idx="3134">
                  <c:v>4</c:v>
                </c:pt>
                <c:pt idx="3135">
                  <c:v>4</c:v>
                </c:pt>
                <c:pt idx="3136">
                  <c:v>4</c:v>
                </c:pt>
                <c:pt idx="3137">
                  <c:v>4</c:v>
                </c:pt>
                <c:pt idx="3138">
                  <c:v>4</c:v>
                </c:pt>
                <c:pt idx="3139">
                  <c:v>4</c:v>
                </c:pt>
                <c:pt idx="3140">
                  <c:v>4</c:v>
                </c:pt>
                <c:pt idx="3141">
                  <c:v>4</c:v>
                </c:pt>
                <c:pt idx="3142">
                  <c:v>4</c:v>
                </c:pt>
                <c:pt idx="3143">
                  <c:v>4</c:v>
                </c:pt>
                <c:pt idx="3144">
                  <c:v>4</c:v>
                </c:pt>
                <c:pt idx="3145">
                  <c:v>4</c:v>
                </c:pt>
                <c:pt idx="3146">
                  <c:v>4</c:v>
                </c:pt>
                <c:pt idx="3147">
                  <c:v>4</c:v>
                </c:pt>
                <c:pt idx="3148">
                  <c:v>4</c:v>
                </c:pt>
                <c:pt idx="3149">
                  <c:v>4</c:v>
                </c:pt>
                <c:pt idx="3150">
                  <c:v>4</c:v>
                </c:pt>
                <c:pt idx="3151">
                  <c:v>4</c:v>
                </c:pt>
                <c:pt idx="3152">
                  <c:v>4</c:v>
                </c:pt>
                <c:pt idx="3153">
                  <c:v>4</c:v>
                </c:pt>
                <c:pt idx="3154">
                  <c:v>4</c:v>
                </c:pt>
                <c:pt idx="3155">
                  <c:v>4</c:v>
                </c:pt>
                <c:pt idx="3156">
                  <c:v>4</c:v>
                </c:pt>
                <c:pt idx="3157">
                  <c:v>4</c:v>
                </c:pt>
                <c:pt idx="3158">
                  <c:v>4</c:v>
                </c:pt>
                <c:pt idx="3159">
                  <c:v>4</c:v>
                </c:pt>
                <c:pt idx="3160">
                  <c:v>4</c:v>
                </c:pt>
                <c:pt idx="3161">
                  <c:v>4</c:v>
                </c:pt>
                <c:pt idx="3162">
                  <c:v>4</c:v>
                </c:pt>
                <c:pt idx="3163">
                  <c:v>4</c:v>
                </c:pt>
                <c:pt idx="3164">
                  <c:v>4</c:v>
                </c:pt>
                <c:pt idx="3165">
                  <c:v>4</c:v>
                </c:pt>
                <c:pt idx="3166">
                  <c:v>4</c:v>
                </c:pt>
                <c:pt idx="3167">
                  <c:v>4</c:v>
                </c:pt>
                <c:pt idx="3168">
                  <c:v>4</c:v>
                </c:pt>
                <c:pt idx="3169">
                  <c:v>4</c:v>
                </c:pt>
                <c:pt idx="3170">
                  <c:v>4</c:v>
                </c:pt>
                <c:pt idx="3171">
                  <c:v>4</c:v>
                </c:pt>
                <c:pt idx="3172">
                  <c:v>4</c:v>
                </c:pt>
                <c:pt idx="3173">
                  <c:v>4</c:v>
                </c:pt>
                <c:pt idx="3174">
                  <c:v>4</c:v>
                </c:pt>
                <c:pt idx="3175">
                  <c:v>4</c:v>
                </c:pt>
                <c:pt idx="3176">
                  <c:v>4</c:v>
                </c:pt>
                <c:pt idx="3177">
                  <c:v>4</c:v>
                </c:pt>
                <c:pt idx="3178">
                  <c:v>4</c:v>
                </c:pt>
                <c:pt idx="3179">
                  <c:v>4</c:v>
                </c:pt>
                <c:pt idx="3180">
                  <c:v>4</c:v>
                </c:pt>
                <c:pt idx="3181">
                  <c:v>4</c:v>
                </c:pt>
                <c:pt idx="3182">
                  <c:v>4</c:v>
                </c:pt>
                <c:pt idx="3183">
                  <c:v>4</c:v>
                </c:pt>
                <c:pt idx="3184">
                  <c:v>4</c:v>
                </c:pt>
                <c:pt idx="3185">
                  <c:v>4</c:v>
                </c:pt>
                <c:pt idx="3186">
                  <c:v>4</c:v>
                </c:pt>
                <c:pt idx="3187">
                  <c:v>4</c:v>
                </c:pt>
                <c:pt idx="3188">
                  <c:v>4</c:v>
                </c:pt>
                <c:pt idx="3189">
                  <c:v>4</c:v>
                </c:pt>
                <c:pt idx="3190">
                  <c:v>4</c:v>
                </c:pt>
                <c:pt idx="3191">
                  <c:v>4</c:v>
                </c:pt>
                <c:pt idx="3192">
                  <c:v>4</c:v>
                </c:pt>
                <c:pt idx="3193">
                  <c:v>4</c:v>
                </c:pt>
                <c:pt idx="3194">
                  <c:v>4</c:v>
                </c:pt>
                <c:pt idx="3195">
                  <c:v>4</c:v>
                </c:pt>
                <c:pt idx="3196">
                  <c:v>4</c:v>
                </c:pt>
                <c:pt idx="3197">
                  <c:v>4</c:v>
                </c:pt>
                <c:pt idx="3198">
                  <c:v>4</c:v>
                </c:pt>
                <c:pt idx="3199">
                  <c:v>4</c:v>
                </c:pt>
                <c:pt idx="3200">
                  <c:v>4</c:v>
                </c:pt>
                <c:pt idx="3201">
                  <c:v>4</c:v>
                </c:pt>
                <c:pt idx="3202">
                  <c:v>4</c:v>
                </c:pt>
                <c:pt idx="3203">
                  <c:v>4</c:v>
                </c:pt>
                <c:pt idx="3204">
                  <c:v>4</c:v>
                </c:pt>
                <c:pt idx="3205">
                  <c:v>4</c:v>
                </c:pt>
                <c:pt idx="3206">
                  <c:v>4</c:v>
                </c:pt>
                <c:pt idx="3207">
                  <c:v>4</c:v>
                </c:pt>
                <c:pt idx="3208">
                  <c:v>4</c:v>
                </c:pt>
                <c:pt idx="3209">
                  <c:v>4</c:v>
                </c:pt>
                <c:pt idx="3210">
                  <c:v>4</c:v>
                </c:pt>
                <c:pt idx="3211">
                  <c:v>4</c:v>
                </c:pt>
                <c:pt idx="3212">
                  <c:v>4</c:v>
                </c:pt>
                <c:pt idx="3213">
                  <c:v>4</c:v>
                </c:pt>
                <c:pt idx="3214">
                  <c:v>4</c:v>
                </c:pt>
                <c:pt idx="3215">
                  <c:v>4</c:v>
                </c:pt>
                <c:pt idx="3216">
                  <c:v>4</c:v>
                </c:pt>
                <c:pt idx="3217">
                  <c:v>4</c:v>
                </c:pt>
                <c:pt idx="3218">
                  <c:v>4</c:v>
                </c:pt>
                <c:pt idx="3219">
                  <c:v>4</c:v>
                </c:pt>
                <c:pt idx="3220">
                  <c:v>4</c:v>
                </c:pt>
                <c:pt idx="3221">
                  <c:v>4</c:v>
                </c:pt>
                <c:pt idx="3222">
                  <c:v>4</c:v>
                </c:pt>
                <c:pt idx="3223">
                  <c:v>4</c:v>
                </c:pt>
                <c:pt idx="3224">
                  <c:v>4</c:v>
                </c:pt>
                <c:pt idx="3225">
                  <c:v>4</c:v>
                </c:pt>
                <c:pt idx="3226">
                  <c:v>4</c:v>
                </c:pt>
                <c:pt idx="3227">
                  <c:v>4</c:v>
                </c:pt>
                <c:pt idx="3228">
                  <c:v>4</c:v>
                </c:pt>
                <c:pt idx="3229">
                  <c:v>4</c:v>
                </c:pt>
                <c:pt idx="3230">
                  <c:v>4</c:v>
                </c:pt>
                <c:pt idx="3231">
                  <c:v>4</c:v>
                </c:pt>
                <c:pt idx="3232">
                  <c:v>4</c:v>
                </c:pt>
                <c:pt idx="3233">
                  <c:v>4</c:v>
                </c:pt>
                <c:pt idx="3234">
                  <c:v>4</c:v>
                </c:pt>
                <c:pt idx="3235">
                  <c:v>4</c:v>
                </c:pt>
                <c:pt idx="3236">
                  <c:v>4</c:v>
                </c:pt>
                <c:pt idx="3237">
                  <c:v>4</c:v>
                </c:pt>
                <c:pt idx="3238">
                  <c:v>4</c:v>
                </c:pt>
                <c:pt idx="3239">
                  <c:v>4</c:v>
                </c:pt>
                <c:pt idx="3240">
                  <c:v>4</c:v>
                </c:pt>
                <c:pt idx="3241">
                  <c:v>4</c:v>
                </c:pt>
                <c:pt idx="3242">
                  <c:v>4</c:v>
                </c:pt>
                <c:pt idx="3243">
                  <c:v>4</c:v>
                </c:pt>
                <c:pt idx="3244">
                  <c:v>4</c:v>
                </c:pt>
                <c:pt idx="3245">
                  <c:v>4</c:v>
                </c:pt>
                <c:pt idx="3246">
                  <c:v>4</c:v>
                </c:pt>
                <c:pt idx="3247">
                  <c:v>4</c:v>
                </c:pt>
                <c:pt idx="3248">
                  <c:v>4</c:v>
                </c:pt>
                <c:pt idx="3249">
                  <c:v>4</c:v>
                </c:pt>
                <c:pt idx="3250">
                  <c:v>4</c:v>
                </c:pt>
                <c:pt idx="3251">
                  <c:v>4</c:v>
                </c:pt>
                <c:pt idx="3252">
                  <c:v>4</c:v>
                </c:pt>
                <c:pt idx="3253">
                  <c:v>4</c:v>
                </c:pt>
                <c:pt idx="3254">
                  <c:v>4</c:v>
                </c:pt>
                <c:pt idx="3255">
                  <c:v>4</c:v>
                </c:pt>
                <c:pt idx="3256">
                  <c:v>4</c:v>
                </c:pt>
                <c:pt idx="3257">
                  <c:v>4</c:v>
                </c:pt>
                <c:pt idx="3258">
                  <c:v>4</c:v>
                </c:pt>
                <c:pt idx="3259">
                  <c:v>4</c:v>
                </c:pt>
                <c:pt idx="3260">
                  <c:v>4</c:v>
                </c:pt>
                <c:pt idx="3261">
                  <c:v>4</c:v>
                </c:pt>
                <c:pt idx="3262">
                  <c:v>4</c:v>
                </c:pt>
                <c:pt idx="3263">
                  <c:v>4</c:v>
                </c:pt>
                <c:pt idx="3264">
                  <c:v>4</c:v>
                </c:pt>
                <c:pt idx="3265">
                  <c:v>4</c:v>
                </c:pt>
                <c:pt idx="3266">
                  <c:v>4</c:v>
                </c:pt>
                <c:pt idx="3267">
                  <c:v>4</c:v>
                </c:pt>
                <c:pt idx="3268">
                  <c:v>4</c:v>
                </c:pt>
                <c:pt idx="3269">
                  <c:v>4</c:v>
                </c:pt>
                <c:pt idx="3270">
                  <c:v>4</c:v>
                </c:pt>
                <c:pt idx="3271">
                  <c:v>4</c:v>
                </c:pt>
                <c:pt idx="3272">
                  <c:v>4</c:v>
                </c:pt>
                <c:pt idx="3273">
                  <c:v>4</c:v>
                </c:pt>
                <c:pt idx="3274">
                  <c:v>4</c:v>
                </c:pt>
                <c:pt idx="3275">
                  <c:v>4</c:v>
                </c:pt>
                <c:pt idx="3276">
                  <c:v>4</c:v>
                </c:pt>
                <c:pt idx="3277">
                  <c:v>4</c:v>
                </c:pt>
                <c:pt idx="3278">
                  <c:v>4</c:v>
                </c:pt>
                <c:pt idx="3279">
                  <c:v>4</c:v>
                </c:pt>
                <c:pt idx="3280">
                  <c:v>4</c:v>
                </c:pt>
                <c:pt idx="3281">
                  <c:v>4</c:v>
                </c:pt>
                <c:pt idx="3282">
                  <c:v>4</c:v>
                </c:pt>
                <c:pt idx="3283">
                  <c:v>4</c:v>
                </c:pt>
                <c:pt idx="3284">
                  <c:v>4</c:v>
                </c:pt>
                <c:pt idx="3285">
                  <c:v>4</c:v>
                </c:pt>
                <c:pt idx="3286">
                  <c:v>4</c:v>
                </c:pt>
                <c:pt idx="3287">
                  <c:v>4</c:v>
                </c:pt>
                <c:pt idx="3288">
                  <c:v>4</c:v>
                </c:pt>
                <c:pt idx="3289">
                  <c:v>4</c:v>
                </c:pt>
                <c:pt idx="3290">
                  <c:v>4</c:v>
                </c:pt>
                <c:pt idx="3291">
                  <c:v>4</c:v>
                </c:pt>
                <c:pt idx="3292">
                  <c:v>4</c:v>
                </c:pt>
                <c:pt idx="3293">
                  <c:v>4</c:v>
                </c:pt>
                <c:pt idx="3294">
                  <c:v>4</c:v>
                </c:pt>
                <c:pt idx="3295">
                  <c:v>4</c:v>
                </c:pt>
                <c:pt idx="3296">
                  <c:v>4</c:v>
                </c:pt>
                <c:pt idx="3297">
                  <c:v>4</c:v>
                </c:pt>
                <c:pt idx="3298">
                  <c:v>4</c:v>
                </c:pt>
                <c:pt idx="3299">
                  <c:v>4</c:v>
                </c:pt>
                <c:pt idx="3300">
                  <c:v>4</c:v>
                </c:pt>
                <c:pt idx="3301">
                  <c:v>4</c:v>
                </c:pt>
                <c:pt idx="3302">
                  <c:v>4</c:v>
                </c:pt>
                <c:pt idx="3303">
                  <c:v>4</c:v>
                </c:pt>
                <c:pt idx="3304">
                  <c:v>4</c:v>
                </c:pt>
                <c:pt idx="3305">
                  <c:v>4</c:v>
                </c:pt>
                <c:pt idx="3306">
                  <c:v>4</c:v>
                </c:pt>
                <c:pt idx="3307">
                  <c:v>4</c:v>
                </c:pt>
                <c:pt idx="3308">
                  <c:v>4</c:v>
                </c:pt>
                <c:pt idx="3309">
                  <c:v>4</c:v>
                </c:pt>
                <c:pt idx="3310">
                  <c:v>4</c:v>
                </c:pt>
                <c:pt idx="3311">
                  <c:v>4</c:v>
                </c:pt>
                <c:pt idx="3312">
                  <c:v>4</c:v>
                </c:pt>
                <c:pt idx="3313">
                  <c:v>4</c:v>
                </c:pt>
                <c:pt idx="3314">
                  <c:v>4</c:v>
                </c:pt>
                <c:pt idx="3315">
                  <c:v>4</c:v>
                </c:pt>
                <c:pt idx="3316">
                  <c:v>4</c:v>
                </c:pt>
                <c:pt idx="3317">
                  <c:v>4</c:v>
                </c:pt>
                <c:pt idx="3318">
                  <c:v>4</c:v>
                </c:pt>
                <c:pt idx="3319">
                  <c:v>4</c:v>
                </c:pt>
                <c:pt idx="3320">
                  <c:v>4</c:v>
                </c:pt>
                <c:pt idx="3321">
                  <c:v>4</c:v>
                </c:pt>
                <c:pt idx="3322">
                  <c:v>4</c:v>
                </c:pt>
                <c:pt idx="3323">
                  <c:v>4</c:v>
                </c:pt>
                <c:pt idx="3324">
                  <c:v>4</c:v>
                </c:pt>
                <c:pt idx="3325">
                  <c:v>4</c:v>
                </c:pt>
                <c:pt idx="3326">
                  <c:v>4</c:v>
                </c:pt>
                <c:pt idx="3327">
                  <c:v>4</c:v>
                </c:pt>
                <c:pt idx="3328">
                  <c:v>4</c:v>
                </c:pt>
                <c:pt idx="3329">
                  <c:v>4</c:v>
                </c:pt>
                <c:pt idx="3330">
                  <c:v>4</c:v>
                </c:pt>
                <c:pt idx="3331">
                  <c:v>4</c:v>
                </c:pt>
                <c:pt idx="3332">
                  <c:v>4</c:v>
                </c:pt>
                <c:pt idx="3333">
                  <c:v>4</c:v>
                </c:pt>
                <c:pt idx="3334">
                  <c:v>4</c:v>
                </c:pt>
                <c:pt idx="3335">
                  <c:v>4</c:v>
                </c:pt>
                <c:pt idx="3336">
                  <c:v>4</c:v>
                </c:pt>
                <c:pt idx="3337">
                  <c:v>4</c:v>
                </c:pt>
                <c:pt idx="3338">
                  <c:v>4</c:v>
                </c:pt>
                <c:pt idx="3339">
                  <c:v>4</c:v>
                </c:pt>
                <c:pt idx="3340">
                  <c:v>4</c:v>
                </c:pt>
                <c:pt idx="3341">
                  <c:v>4</c:v>
                </c:pt>
                <c:pt idx="3342">
                  <c:v>4</c:v>
                </c:pt>
                <c:pt idx="3343">
                  <c:v>4</c:v>
                </c:pt>
                <c:pt idx="3344">
                  <c:v>4</c:v>
                </c:pt>
                <c:pt idx="3345">
                  <c:v>4</c:v>
                </c:pt>
                <c:pt idx="3346">
                  <c:v>4</c:v>
                </c:pt>
                <c:pt idx="3347">
                  <c:v>4</c:v>
                </c:pt>
                <c:pt idx="3348">
                  <c:v>4</c:v>
                </c:pt>
                <c:pt idx="3349">
                  <c:v>4</c:v>
                </c:pt>
                <c:pt idx="3350">
                  <c:v>4</c:v>
                </c:pt>
                <c:pt idx="3351">
                  <c:v>4</c:v>
                </c:pt>
                <c:pt idx="3352">
                  <c:v>4</c:v>
                </c:pt>
                <c:pt idx="3353">
                  <c:v>4</c:v>
                </c:pt>
                <c:pt idx="3354">
                  <c:v>4</c:v>
                </c:pt>
                <c:pt idx="3355">
                  <c:v>4</c:v>
                </c:pt>
                <c:pt idx="3356">
                  <c:v>4</c:v>
                </c:pt>
                <c:pt idx="3357">
                  <c:v>4</c:v>
                </c:pt>
                <c:pt idx="3358">
                  <c:v>4</c:v>
                </c:pt>
                <c:pt idx="3359">
                  <c:v>4</c:v>
                </c:pt>
                <c:pt idx="3360">
                  <c:v>4</c:v>
                </c:pt>
                <c:pt idx="3361">
                  <c:v>4</c:v>
                </c:pt>
                <c:pt idx="3362">
                  <c:v>4</c:v>
                </c:pt>
                <c:pt idx="3363">
                  <c:v>4</c:v>
                </c:pt>
                <c:pt idx="3364">
                  <c:v>4</c:v>
                </c:pt>
                <c:pt idx="3365">
                  <c:v>4</c:v>
                </c:pt>
                <c:pt idx="3366">
                  <c:v>4</c:v>
                </c:pt>
                <c:pt idx="3367">
                  <c:v>4</c:v>
                </c:pt>
                <c:pt idx="3368">
                  <c:v>4</c:v>
                </c:pt>
                <c:pt idx="3369">
                  <c:v>4</c:v>
                </c:pt>
                <c:pt idx="3370">
                  <c:v>4</c:v>
                </c:pt>
                <c:pt idx="3371">
                  <c:v>4</c:v>
                </c:pt>
                <c:pt idx="3372">
                  <c:v>4</c:v>
                </c:pt>
                <c:pt idx="3373">
                  <c:v>4</c:v>
                </c:pt>
                <c:pt idx="3374">
                  <c:v>4</c:v>
                </c:pt>
                <c:pt idx="3375">
                  <c:v>4</c:v>
                </c:pt>
                <c:pt idx="3376">
                  <c:v>4</c:v>
                </c:pt>
                <c:pt idx="3377">
                  <c:v>4</c:v>
                </c:pt>
                <c:pt idx="3378">
                  <c:v>4</c:v>
                </c:pt>
                <c:pt idx="3379">
                  <c:v>4</c:v>
                </c:pt>
                <c:pt idx="3380">
                  <c:v>4</c:v>
                </c:pt>
                <c:pt idx="3381">
                  <c:v>4</c:v>
                </c:pt>
                <c:pt idx="3382">
                  <c:v>4</c:v>
                </c:pt>
                <c:pt idx="3383">
                  <c:v>4</c:v>
                </c:pt>
                <c:pt idx="3384">
                  <c:v>4</c:v>
                </c:pt>
                <c:pt idx="3385">
                  <c:v>4</c:v>
                </c:pt>
                <c:pt idx="3386">
                  <c:v>4</c:v>
                </c:pt>
                <c:pt idx="3387">
                  <c:v>4</c:v>
                </c:pt>
                <c:pt idx="3388">
                  <c:v>4</c:v>
                </c:pt>
                <c:pt idx="3389">
                  <c:v>4</c:v>
                </c:pt>
                <c:pt idx="3390">
                  <c:v>4</c:v>
                </c:pt>
                <c:pt idx="3391">
                  <c:v>4</c:v>
                </c:pt>
                <c:pt idx="3392">
                  <c:v>4</c:v>
                </c:pt>
                <c:pt idx="3393">
                  <c:v>4</c:v>
                </c:pt>
                <c:pt idx="3394">
                  <c:v>4</c:v>
                </c:pt>
                <c:pt idx="3395">
                  <c:v>4</c:v>
                </c:pt>
                <c:pt idx="3396">
                  <c:v>4</c:v>
                </c:pt>
                <c:pt idx="3397">
                  <c:v>4</c:v>
                </c:pt>
                <c:pt idx="3398">
                  <c:v>4</c:v>
                </c:pt>
                <c:pt idx="3399">
                  <c:v>4</c:v>
                </c:pt>
                <c:pt idx="3400">
                  <c:v>4</c:v>
                </c:pt>
                <c:pt idx="3401">
                  <c:v>4</c:v>
                </c:pt>
                <c:pt idx="3402">
                  <c:v>4</c:v>
                </c:pt>
                <c:pt idx="3403">
                  <c:v>4</c:v>
                </c:pt>
                <c:pt idx="3404">
                  <c:v>4</c:v>
                </c:pt>
                <c:pt idx="3405">
                  <c:v>4</c:v>
                </c:pt>
                <c:pt idx="3406">
                  <c:v>4</c:v>
                </c:pt>
                <c:pt idx="3407">
                  <c:v>4</c:v>
                </c:pt>
                <c:pt idx="3408">
                  <c:v>4</c:v>
                </c:pt>
                <c:pt idx="3409">
                  <c:v>4</c:v>
                </c:pt>
                <c:pt idx="3410">
                  <c:v>4</c:v>
                </c:pt>
                <c:pt idx="3411">
                  <c:v>4</c:v>
                </c:pt>
                <c:pt idx="3412">
                  <c:v>4</c:v>
                </c:pt>
                <c:pt idx="3413">
                  <c:v>4</c:v>
                </c:pt>
                <c:pt idx="3414">
                  <c:v>4</c:v>
                </c:pt>
                <c:pt idx="3415">
                  <c:v>4</c:v>
                </c:pt>
                <c:pt idx="3416">
                  <c:v>4</c:v>
                </c:pt>
                <c:pt idx="3417">
                  <c:v>4</c:v>
                </c:pt>
                <c:pt idx="3418">
                  <c:v>4</c:v>
                </c:pt>
                <c:pt idx="3419">
                  <c:v>4</c:v>
                </c:pt>
                <c:pt idx="3420">
                  <c:v>4</c:v>
                </c:pt>
                <c:pt idx="3421">
                  <c:v>4</c:v>
                </c:pt>
                <c:pt idx="3422">
                  <c:v>4</c:v>
                </c:pt>
                <c:pt idx="3423">
                  <c:v>4</c:v>
                </c:pt>
                <c:pt idx="3424">
                  <c:v>4</c:v>
                </c:pt>
                <c:pt idx="3425">
                  <c:v>4</c:v>
                </c:pt>
                <c:pt idx="3426">
                  <c:v>4</c:v>
                </c:pt>
                <c:pt idx="3427">
                  <c:v>4</c:v>
                </c:pt>
                <c:pt idx="3428">
                  <c:v>4</c:v>
                </c:pt>
                <c:pt idx="3429">
                  <c:v>4</c:v>
                </c:pt>
                <c:pt idx="3430">
                  <c:v>4</c:v>
                </c:pt>
                <c:pt idx="3431">
                  <c:v>4</c:v>
                </c:pt>
                <c:pt idx="3432">
                  <c:v>4</c:v>
                </c:pt>
                <c:pt idx="3433">
                  <c:v>4</c:v>
                </c:pt>
                <c:pt idx="3434">
                  <c:v>4</c:v>
                </c:pt>
                <c:pt idx="3435">
                  <c:v>4</c:v>
                </c:pt>
                <c:pt idx="3436">
                  <c:v>4</c:v>
                </c:pt>
                <c:pt idx="3437">
                  <c:v>4</c:v>
                </c:pt>
                <c:pt idx="3438">
                  <c:v>4</c:v>
                </c:pt>
                <c:pt idx="3439">
                  <c:v>4</c:v>
                </c:pt>
                <c:pt idx="3440">
                  <c:v>4</c:v>
                </c:pt>
                <c:pt idx="3441">
                  <c:v>4</c:v>
                </c:pt>
                <c:pt idx="3442">
                  <c:v>4</c:v>
                </c:pt>
                <c:pt idx="3443">
                  <c:v>4</c:v>
                </c:pt>
                <c:pt idx="3444">
                  <c:v>4</c:v>
                </c:pt>
                <c:pt idx="3445">
                  <c:v>4</c:v>
                </c:pt>
                <c:pt idx="3446">
                  <c:v>4</c:v>
                </c:pt>
                <c:pt idx="3447">
                  <c:v>4</c:v>
                </c:pt>
                <c:pt idx="3448">
                  <c:v>4</c:v>
                </c:pt>
                <c:pt idx="3449">
                  <c:v>4</c:v>
                </c:pt>
                <c:pt idx="3450">
                  <c:v>4</c:v>
                </c:pt>
                <c:pt idx="3451">
                  <c:v>4</c:v>
                </c:pt>
                <c:pt idx="3452">
                  <c:v>4</c:v>
                </c:pt>
                <c:pt idx="3453">
                  <c:v>4</c:v>
                </c:pt>
                <c:pt idx="3454">
                  <c:v>4</c:v>
                </c:pt>
                <c:pt idx="3455">
                  <c:v>4</c:v>
                </c:pt>
                <c:pt idx="3456">
                  <c:v>4</c:v>
                </c:pt>
                <c:pt idx="3457">
                  <c:v>4</c:v>
                </c:pt>
                <c:pt idx="3458">
                  <c:v>4</c:v>
                </c:pt>
                <c:pt idx="3459">
                  <c:v>4</c:v>
                </c:pt>
                <c:pt idx="3460">
                  <c:v>4</c:v>
                </c:pt>
                <c:pt idx="3461">
                  <c:v>4</c:v>
                </c:pt>
                <c:pt idx="3462">
                  <c:v>4</c:v>
                </c:pt>
                <c:pt idx="3463">
                  <c:v>4</c:v>
                </c:pt>
                <c:pt idx="3464">
                  <c:v>4</c:v>
                </c:pt>
                <c:pt idx="3465">
                  <c:v>4</c:v>
                </c:pt>
                <c:pt idx="3466">
                  <c:v>4</c:v>
                </c:pt>
                <c:pt idx="3467">
                  <c:v>4</c:v>
                </c:pt>
                <c:pt idx="3468">
                  <c:v>4</c:v>
                </c:pt>
                <c:pt idx="3469">
                  <c:v>4</c:v>
                </c:pt>
                <c:pt idx="3470">
                  <c:v>4</c:v>
                </c:pt>
                <c:pt idx="3471">
                  <c:v>4</c:v>
                </c:pt>
                <c:pt idx="3472">
                  <c:v>4</c:v>
                </c:pt>
                <c:pt idx="3473">
                  <c:v>4</c:v>
                </c:pt>
                <c:pt idx="3474">
                  <c:v>4</c:v>
                </c:pt>
                <c:pt idx="3475">
                  <c:v>4</c:v>
                </c:pt>
                <c:pt idx="3476">
                  <c:v>4</c:v>
                </c:pt>
                <c:pt idx="3477">
                  <c:v>4</c:v>
                </c:pt>
                <c:pt idx="3478">
                  <c:v>4</c:v>
                </c:pt>
                <c:pt idx="3479">
                  <c:v>4</c:v>
                </c:pt>
                <c:pt idx="3480">
                  <c:v>4</c:v>
                </c:pt>
                <c:pt idx="3481">
                  <c:v>4</c:v>
                </c:pt>
                <c:pt idx="3482">
                  <c:v>4</c:v>
                </c:pt>
                <c:pt idx="3483">
                  <c:v>4</c:v>
                </c:pt>
                <c:pt idx="3484">
                  <c:v>4</c:v>
                </c:pt>
                <c:pt idx="3485">
                  <c:v>4</c:v>
                </c:pt>
                <c:pt idx="3486">
                  <c:v>4</c:v>
                </c:pt>
                <c:pt idx="3487">
                  <c:v>4</c:v>
                </c:pt>
                <c:pt idx="3488">
                  <c:v>4</c:v>
                </c:pt>
                <c:pt idx="3489">
                  <c:v>4</c:v>
                </c:pt>
                <c:pt idx="3490">
                  <c:v>4</c:v>
                </c:pt>
                <c:pt idx="3491">
                  <c:v>4</c:v>
                </c:pt>
                <c:pt idx="3492">
                  <c:v>4</c:v>
                </c:pt>
                <c:pt idx="3493">
                  <c:v>4</c:v>
                </c:pt>
                <c:pt idx="3494">
                  <c:v>4</c:v>
                </c:pt>
                <c:pt idx="3495">
                  <c:v>4</c:v>
                </c:pt>
                <c:pt idx="3496">
                  <c:v>4</c:v>
                </c:pt>
                <c:pt idx="3497">
                  <c:v>4</c:v>
                </c:pt>
                <c:pt idx="3498">
                  <c:v>4</c:v>
                </c:pt>
                <c:pt idx="3499">
                  <c:v>4</c:v>
                </c:pt>
                <c:pt idx="3500">
                  <c:v>4</c:v>
                </c:pt>
                <c:pt idx="3501">
                  <c:v>4</c:v>
                </c:pt>
                <c:pt idx="3502">
                  <c:v>4</c:v>
                </c:pt>
                <c:pt idx="3503">
                  <c:v>4</c:v>
                </c:pt>
                <c:pt idx="3504">
                  <c:v>4</c:v>
                </c:pt>
                <c:pt idx="3505">
                  <c:v>4</c:v>
                </c:pt>
                <c:pt idx="3506">
                  <c:v>4</c:v>
                </c:pt>
                <c:pt idx="3507">
                  <c:v>4</c:v>
                </c:pt>
                <c:pt idx="3508">
                  <c:v>4</c:v>
                </c:pt>
                <c:pt idx="3509">
                  <c:v>4</c:v>
                </c:pt>
                <c:pt idx="3510">
                  <c:v>4</c:v>
                </c:pt>
                <c:pt idx="3511">
                  <c:v>4</c:v>
                </c:pt>
                <c:pt idx="3512">
                  <c:v>4</c:v>
                </c:pt>
                <c:pt idx="3513">
                  <c:v>4</c:v>
                </c:pt>
                <c:pt idx="3514">
                  <c:v>4</c:v>
                </c:pt>
                <c:pt idx="3515">
                  <c:v>4</c:v>
                </c:pt>
                <c:pt idx="3516">
                  <c:v>4</c:v>
                </c:pt>
                <c:pt idx="3517">
                  <c:v>4</c:v>
                </c:pt>
                <c:pt idx="3518">
                  <c:v>4</c:v>
                </c:pt>
                <c:pt idx="3519">
                  <c:v>4</c:v>
                </c:pt>
                <c:pt idx="3520">
                  <c:v>4</c:v>
                </c:pt>
                <c:pt idx="3521">
                  <c:v>4</c:v>
                </c:pt>
                <c:pt idx="3522">
                  <c:v>4</c:v>
                </c:pt>
                <c:pt idx="3523">
                  <c:v>4</c:v>
                </c:pt>
                <c:pt idx="3524">
                  <c:v>4</c:v>
                </c:pt>
                <c:pt idx="3525">
                  <c:v>4</c:v>
                </c:pt>
                <c:pt idx="3526">
                  <c:v>4</c:v>
                </c:pt>
                <c:pt idx="3527">
                  <c:v>4</c:v>
                </c:pt>
                <c:pt idx="3528">
                  <c:v>4</c:v>
                </c:pt>
                <c:pt idx="3529">
                  <c:v>4</c:v>
                </c:pt>
                <c:pt idx="3530">
                  <c:v>4</c:v>
                </c:pt>
                <c:pt idx="3531">
                  <c:v>4</c:v>
                </c:pt>
                <c:pt idx="3532">
                  <c:v>4</c:v>
                </c:pt>
                <c:pt idx="3533">
                  <c:v>4</c:v>
                </c:pt>
                <c:pt idx="3534">
                  <c:v>4</c:v>
                </c:pt>
                <c:pt idx="3535">
                  <c:v>4</c:v>
                </c:pt>
                <c:pt idx="3536">
                  <c:v>4</c:v>
                </c:pt>
                <c:pt idx="3537">
                  <c:v>4</c:v>
                </c:pt>
                <c:pt idx="3538">
                  <c:v>4</c:v>
                </c:pt>
                <c:pt idx="3539">
                  <c:v>4</c:v>
                </c:pt>
                <c:pt idx="3540">
                  <c:v>4</c:v>
                </c:pt>
                <c:pt idx="3541">
                  <c:v>4</c:v>
                </c:pt>
                <c:pt idx="3542">
                  <c:v>4</c:v>
                </c:pt>
                <c:pt idx="3543">
                  <c:v>4</c:v>
                </c:pt>
                <c:pt idx="3544">
                  <c:v>4</c:v>
                </c:pt>
                <c:pt idx="3545">
                  <c:v>4</c:v>
                </c:pt>
                <c:pt idx="3546">
                  <c:v>4</c:v>
                </c:pt>
                <c:pt idx="3547">
                  <c:v>4</c:v>
                </c:pt>
                <c:pt idx="3548">
                  <c:v>4</c:v>
                </c:pt>
                <c:pt idx="3549">
                  <c:v>4</c:v>
                </c:pt>
                <c:pt idx="3550">
                  <c:v>4</c:v>
                </c:pt>
                <c:pt idx="3551">
                  <c:v>4</c:v>
                </c:pt>
                <c:pt idx="3552">
                  <c:v>4</c:v>
                </c:pt>
                <c:pt idx="3553">
                  <c:v>4</c:v>
                </c:pt>
                <c:pt idx="3554">
                  <c:v>4</c:v>
                </c:pt>
                <c:pt idx="3555">
                  <c:v>4</c:v>
                </c:pt>
                <c:pt idx="3556">
                  <c:v>4</c:v>
                </c:pt>
                <c:pt idx="3557">
                  <c:v>4</c:v>
                </c:pt>
                <c:pt idx="3558">
                  <c:v>4</c:v>
                </c:pt>
                <c:pt idx="3559">
                  <c:v>4</c:v>
                </c:pt>
                <c:pt idx="3560">
                  <c:v>4</c:v>
                </c:pt>
                <c:pt idx="3561">
                  <c:v>4</c:v>
                </c:pt>
                <c:pt idx="3562">
                  <c:v>4</c:v>
                </c:pt>
                <c:pt idx="3563">
                  <c:v>4</c:v>
                </c:pt>
                <c:pt idx="3564">
                  <c:v>4</c:v>
                </c:pt>
                <c:pt idx="3565">
                  <c:v>4</c:v>
                </c:pt>
                <c:pt idx="3566">
                  <c:v>4</c:v>
                </c:pt>
                <c:pt idx="3567">
                  <c:v>4</c:v>
                </c:pt>
                <c:pt idx="3568">
                  <c:v>4</c:v>
                </c:pt>
                <c:pt idx="3569">
                  <c:v>4</c:v>
                </c:pt>
                <c:pt idx="3570">
                  <c:v>4</c:v>
                </c:pt>
                <c:pt idx="3571">
                  <c:v>4</c:v>
                </c:pt>
                <c:pt idx="3572">
                  <c:v>4</c:v>
                </c:pt>
                <c:pt idx="3573">
                  <c:v>4</c:v>
                </c:pt>
                <c:pt idx="3574">
                  <c:v>4</c:v>
                </c:pt>
                <c:pt idx="3575">
                  <c:v>4</c:v>
                </c:pt>
                <c:pt idx="3576">
                  <c:v>4</c:v>
                </c:pt>
                <c:pt idx="3577">
                  <c:v>4</c:v>
                </c:pt>
                <c:pt idx="3578">
                  <c:v>4</c:v>
                </c:pt>
                <c:pt idx="3579">
                  <c:v>4</c:v>
                </c:pt>
                <c:pt idx="3580">
                  <c:v>4</c:v>
                </c:pt>
                <c:pt idx="3581">
                  <c:v>4</c:v>
                </c:pt>
                <c:pt idx="3582">
                  <c:v>4</c:v>
                </c:pt>
                <c:pt idx="3583">
                  <c:v>4</c:v>
                </c:pt>
                <c:pt idx="3584">
                  <c:v>4</c:v>
                </c:pt>
                <c:pt idx="3585">
                  <c:v>4</c:v>
                </c:pt>
                <c:pt idx="3586">
                  <c:v>4</c:v>
                </c:pt>
                <c:pt idx="3587">
                  <c:v>4</c:v>
                </c:pt>
                <c:pt idx="3588">
                  <c:v>4</c:v>
                </c:pt>
                <c:pt idx="3589">
                  <c:v>4</c:v>
                </c:pt>
                <c:pt idx="3590">
                  <c:v>4</c:v>
                </c:pt>
                <c:pt idx="3591">
                  <c:v>4</c:v>
                </c:pt>
                <c:pt idx="3592">
                  <c:v>4</c:v>
                </c:pt>
                <c:pt idx="3593">
                  <c:v>4</c:v>
                </c:pt>
                <c:pt idx="3594">
                  <c:v>4</c:v>
                </c:pt>
                <c:pt idx="3595">
                  <c:v>4</c:v>
                </c:pt>
                <c:pt idx="3596">
                  <c:v>4</c:v>
                </c:pt>
                <c:pt idx="3597">
                  <c:v>4</c:v>
                </c:pt>
                <c:pt idx="3598">
                  <c:v>4</c:v>
                </c:pt>
                <c:pt idx="3599">
                  <c:v>4</c:v>
                </c:pt>
                <c:pt idx="3600">
                  <c:v>4</c:v>
                </c:pt>
                <c:pt idx="3601">
                  <c:v>4</c:v>
                </c:pt>
                <c:pt idx="3602">
                  <c:v>4</c:v>
                </c:pt>
                <c:pt idx="3603">
                  <c:v>4</c:v>
                </c:pt>
                <c:pt idx="3604">
                  <c:v>4</c:v>
                </c:pt>
                <c:pt idx="3605">
                  <c:v>4</c:v>
                </c:pt>
                <c:pt idx="3606">
                  <c:v>4</c:v>
                </c:pt>
                <c:pt idx="3607">
                  <c:v>4</c:v>
                </c:pt>
                <c:pt idx="3608">
                  <c:v>4</c:v>
                </c:pt>
                <c:pt idx="3609">
                  <c:v>4</c:v>
                </c:pt>
                <c:pt idx="3610">
                  <c:v>4</c:v>
                </c:pt>
                <c:pt idx="3611">
                  <c:v>4</c:v>
                </c:pt>
                <c:pt idx="3612">
                  <c:v>4</c:v>
                </c:pt>
                <c:pt idx="3613">
                  <c:v>4</c:v>
                </c:pt>
                <c:pt idx="3614">
                  <c:v>4</c:v>
                </c:pt>
                <c:pt idx="3615">
                  <c:v>4</c:v>
                </c:pt>
                <c:pt idx="3616">
                  <c:v>4</c:v>
                </c:pt>
                <c:pt idx="3617">
                  <c:v>4</c:v>
                </c:pt>
                <c:pt idx="3618">
                  <c:v>4</c:v>
                </c:pt>
                <c:pt idx="3619">
                  <c:v>4</c:v>
                </c:pt>
                <c:pt idx="3620">
                  <c:v>4</c:v>
                </c:pt>
                <c:pt idx="3621">
                  <c:v>4</c:v>
                </c:pt>
                <c:pt idx="3622">
                  <c:v>4</c:v>
                </c:pt>
                <c:pt idx="3623">
                  <c:v>4</c:v>
                </c:pt>
                <c:pt idx="3624">
                  <c:v>4</c:v>
                </c:pt>
                <c:pt idx="3625">
                  <c:v>4</c:v>
                </c:pt>
                <c:pt idx="3626">
                  <c:v>4</c:v>
                </c:pt>
                <c:pt idx="3627">
                  <c:v>4</c:v>
                </c:pt>
                <c:pt idx="3628">
                  <c:v>4</c:v>
                </c:pt>
                <c:pt idx="3629">
                  <c:v>4</c:v>
                </c:pt>
                <c:pt idx="3630">
                  <c:v>4</c:v>
                </c:pt>
                <c:pt idx="3631">
                  <c:v>4</c:v>
                </c:pt>
                <c:pt idx="3632">
                  <c:v>4</c:v>
                </c:pt>
                <c:pt idx="3633">
                  <c:v>4</c:v>
                </c:pt>
                <c:pt idx="3634">
                  <c:v>4</c:v>
                </c:pt>
                <c:pt idx="3635">
                  <c:v>4</c:v>
                </c:pt>
                <c:pt idx="3636">
                  <c:v>4</c:v>
                </c:pt>
                <c:pt idx="3637">
                  <c:v>4</c:v>
                </c:pt>
                <c:pt idx="3638">
                  <c:v>4</c:v>
                </c:pt>
                <c:pt idx="3639">
                  <c:v>4</c:v>
                </c:pt>
                <c:pt idx="3640">
                  <c:v>4</c:v>
                </c:pt>
                <c:pt idx="3641">
                  <c:v>4</c:v>
                </c:pt>
                <c:pt idx="3642">
                  <c:v>4</c:v>
                </c:pt>
                <c:pt idx="3643">
                  <c:v>4</c:v>
                </c:pt>
                <c:pt idx="3644">
                  <c:v>4</c:v>
                </c:pt>
                <c:pt idx="3645">
                  <c:v>4</c:v>
                </c:pt>
                <c:pt idx="3646">
                  <c:v>4</c:v>
                </c:pt>
                <c:pt idx="3647">
                  <c:v>4</c:v>
                </c:pt>
                <c:pt idx="3648">
                  <c:v>4</c:v>
                </c:pt>
                <c:pt idx="3649">
                  <c:v>4</c:v>
                </c:pt>
                <c:pt idx="3650">
                  <c:v>4</c:v>
                </c:pt>
                <c:pt idx="3651">
                  <c:v>4</c:v>
                </c:pt>
                <c:pt idx="3652">
                  <c:v>4</c:v>
                </c:pt>
                <c:pt idx="3653">
                  <c:v>4</c:v>
                </c:pt>
                <c:pt idx="3654">
                  <c:v>4</c:v>
                </c:pt>
                <c:pt idx="3655">
                  <c:v>4</c:v>
                </c:pt>
                <c:pt idx="3656">
                  <c:v>4</c:v>
                </c:pt>
                <c:pt idx="3657">
                  <c:v>4</c:v>
                </c:pt>
                <c:pt idx="3658">
                  <c:v>4</c:v>
                </c:pt>
                <c:pt idx="3659">
                  <c:v>4</c:v>
                </c:pt>
                <c:pt idx="3660">
                  <c:v>4</c:v>
                </c:pt>
                <c:pt idx="3661">
                  <c:v>4</c:v>
                </c:pt>
                <c:pt idx="3662">
                  <c:v>4</c:v>
                </c:pt>
                <c:pt idx="3663">
                  <c:v>4</c:v>
                </c:pt>
                <c:pt idx="3664">
                  <c:v>4</c:v>
                </c:pt>
                <c:pt idx="3665">
                  <c:v>4</c:v>
                </c:pt>
                <c:pt idx="3666">
                  <c:v>4</c:v>
                </c:pt>
                <c:pt idx="3667">
                  <c:v>4</c:v>
                </c:pt>
                <c:pt idx="3668">
                  <c:v>4</c:v>
                </c:pt>
                <c:pt idx="3669">
                  <c:v>4</c:v>
                </c:pt>
                <c:pt idx="3670">
                  <c:v>4</c:v>
                </c:pt>
                <c:pt idx="3671">
                  <c:v>4</c:v>
                </c:pt>
                <c:pt idx="3672">
                  <c:v>4</c:v>
                </c:pt>
                <c:pt idx="3673">
                  <c:v>4</c:v>
                </c:pt>
                <c:pt idx="3674">
                  <c:v>4</c:v>
                </c:pt>
                <c:pt idx="3675">
                  <c:v>4</c:v>
                </c:pt>
                <c:pt idx="3676">
                  <c:v>4</c:v>
                </c:pt>
                <c:pt idx="3677">
                  <c:v>4</c:v>
                </c:pt>
                <c:pt idx="3678">
                  <c:v>4</c:v>
                </c:pt>
                <c:pt idx="3679">
                  <c:v>4</c:v>
                </c:pt>
                <c:pt idx="3680">
                  <c:v>4</c:v>
                </c:pt>
                <c:pt idx="3681">
                  <c:v>4</c:v>
                </c:pt>
                <c:pt idx="3682">
                  <c:v>4</c:v>
                </c:pt>
                <c:pt idx="3683">
                  <c:v>4</c:v>
                </c:pt>
                <c:pt idx="3684">
                  <c:v>4</c:v>
                </c:pt>
                <c:pt idx="3685">
                  <c:v>4</c:v>
                </c:pt>
                <c:pt idx="3686">
                  <c:v>4</c:v>
                </c:pt>
                <c:pt idx="3687">
                  <c:v>4</c:v>
                </c:pt>
                <c:pt idx="3688">
                  <c:v>4</c:v>
                </c:pt>
                <c:pt idx="3689">
                  <c:v>4</c:v>
                </c:pt>
                <c:pt idx="3690">
                  <c:v>4</c:v>
                </c:pt>
                <c:pt idx="3691">
                  <c:v>4</c:v>
                </c:pt>
                <c:pt idx="3692">
                  <c:v>4</c:v>
                </c:pt>
                <c:pt idx="3693">
                  <c:v>4</c:v>
                </c:pt>
                <c:pt idx="3694">
                  <c:v>4</c:v>
                </c:pt>
                <c:pt idx="3695">
                  <c:v>4</c:v>
                </c:pt>
                <c:pt idx="3696">
                  <c:v>4</c:v>
                </c:pt>
                <c:pt idx="3697">
                  <c:v>4</c:v>
                </c:pt>
                <c:pt idx="3698">
                  <c:v>4</c:v>
                </c:pt>
                <c:pt idx="3699">
                  <c:v>4</c:v>
                </c:pt>
                <c:pt idx="3700">
                  <c:v>4</c:v>
                </c:pt>
                <c:pt idx="3701">
                  <c:v>4</c:v>
                </c:pt>
                <c:pt idx="3702">
                  <c:v>4</c:v>
                </c:pt>
                <c:pt idx="3703">
                  <c:v>4</c:v>
                </c:pt>
                <c:pt idx="3704">
                  <c:v>4</c:v>
                </c:pt>
                <c:pt idx="3705">
                  <c:v>4</c:v>
                </c:pt>
                <c:pt idx="3706">
                  <c:v>4</c:v>
                </c:pt>
                <c:pt idx="3707">
                  <c:v>4</c:v>
                </c:pt>
                <c:pt idx="3708">
                  <c:v>4</c:v>
                </c:pt>
                <c:pt idx="3709">
                  <c:v>4</c:v>
                </c:pt>
                <c:pt idx="3710">
                  <c:v>4</c:v>
                </c:pt>
                <c:pt idx="3711">
                  <c:v>4</c:v>
                </c:pt>
                <c:pt idx="3712">
                  <c:v>4</c:v>
                </c:pt>
                <c:pt idx="3713">
                  <c:v>4</c:v>
                </c:pt>
                <c:pt idx="3714">
                  <c:v>4</c:v>
                </c:pt>
                <c:pt idx="3715">
                  <c:v>4</c:v>
                </c:pt>
                <c:pt idx="3716">
                  <c:v>4</c:v>
                </c:pt>
                <c:pt idx="3717">
                  <c:v>4</c:v>
                </c:pt>
                <c:pt idx="3718">
                  <c:v>4</c:v>
                </c:pt>
                <c:pt idx="3719">
                  <c:v>4</c:v>
                </c:pt>
                <c:pt idx="3720">
                  <c:v>4</c:v>
                </c:pt>
                <c:pt idx="3721">
                  <c:v>4</c:v>
                </c:pt>
                <c:pt idx="3722">
                  <c:v>4</c:v>
                </c:pt>
                <c:pt idx="3723">
                  <c:v>4</c:v>
                </c:pt>
                <c:pt idx="3724">
                  <c:v>4</c:v>
                </c:pt>
                <c:pt idx="3725">
                  <c:v>4</c:v>
                </c:pt>
                <c:pt idx="3726">
                  <c:v>4</c:v>
                </c:pt>
                <c:pt idx="3727">
                  <c:v>4</c:v>
                </c:pt>
                <c:pt idx="3728">
                  <c:v>4</c:v>
                </c:pt>
                <c:pt idx="3729">
                  <c:v>4</c:v>
                </c:pt>
                <c:pt idx="3730">
                  <c:v>4</c:v>
                </c:pt>
                <c:pt idx="3731">
                  <c:v>4</c:v>
                </c:pt>
                <c:pt idx="3732">
                  <c:v>4</c:v>
                </c:pt>
                <c:pt idx="3733">
                  <c:v>4</c:v>
                </c:pt>
                <c:pt idx="3734">
                  <c:v>4</c:v>
                </c:pt>
                <c:pt idx="3735">
                  <c:v>4</c:v>
                </c:pt>
                <c:pt idx="3736">
                  <c:v>4</c:v>
                </c:pt>
                <c:pt idx="3737">
                  <c:v>4</c:v>
                </c:pt>
                <c:pt idx="3738">
                  <c:v>4</c:v>
                </c:pt>
                <c:pt idx="3739">
                  <c:v>4</c:v>
                </c:pt>
                <c:pt idx="3740">
                  <c:v>4</c:v>
                </c:pt>
                <c:pt idx="3741">
                  <c:v>4</c:v>
                </c:pt>
                <c:pt idx="3742">
                  <c:v>4</c:v>
                </c:pt>
                <c:pt idx="3743">
                  <c:v>4</c:v>
                </c:pt>
                <c:pt idx="3744">
                  <c:v>4</c:v>
                </c:pt>
                <c:pt idx="3745">
                  <c:v>4</c:v>
                </c:pt>
                <c:pt idx="3746">
                  <c:v>4</c:v>
                </c:pt>
                <c:pt idx="3747">
                  <c:v>4</c:v>
                </c:pt>
                <c:pt idx="3748">
                  <c:v>4</c:v>
                </c:pt>
                <c:pt idx="3749">
                  <c:v>4</c:v>
                </c:pt>
                <c:pt idx="3750">
                  <c:v>4</c:v>
                </c:pt>
                <c:pt idx="3751">
                  <c:v>4</c:v>
                </c:pt>
                <c:pt idx="3752">
                  <c:v>4</c:v>
                </c:pt>
                <c:pt idx="3753">
                  <c:v>4</c:v>
                </c:pt>
                <c:pt idx="3754">
                  <c:v>4</c:v>
                </c:pt>
                <c:pt idx="3755">
                  <c:v>4</c:v>
                </c:pt>
                <c:pt idx="3756">
                  <c:v>4</c:v>
                </c:pt>
                <c:pt idx="3757">
                  <c:v>4</c:v>
                </c:pt>
                <c:pt idx="3758">
                  <c:v>4</c:v>
                </c:pt>
                <c:pt idx="3759">
                  <c:v>4</c:v>
                </c:pt>
                <c:pt idx="3760">
                  <c:v>4</c:v>
                </c:pt>
                <c:pt idx="3761">
                  <c:v>4</c:v>
                </c:pt>
                <c:pt idx="3762">
                  <c:v>4</c:v>
                </c:pt>
                <c:pt idx="3763">
                  <c:v>4</c:v>
                </c:pt>
                <c:pt idx="3764">
                  <c:v>4</c:v>
                </c:pt>
                <c:pt idx="3765">
                  <c:v>4</c:v>
                </c:pt>
                <c:pt idx="3766">
                  <c:v>4</c:v>
                </c:pt>
                <c:pt idx="3767">
                  <c:v>4</c:v>
                </c:pt>
                <c:pt idx="3768">
                  <c:v>4</c:v>
                </c:pt>
                <c:pt idx="3769">
                  <c:v>4</c:v>
                </c:pt>
                <c:pt idx="3770">
                  <c:v>4</c:v>
                </c:pt>
                <c:pt idx="3771">
                  <c:v>4</c:v>
                </c:pt>
                <c:pt idx="3772">
                  <c:v>4</c:v>
                </c:pt>
                <c:pt idx="3773">
                  <c:v>4</c:v>
                </c:pt>
                <c:pt idx="3774">
                  <c:v>4</c:v>
                </c:pt>
                <c:pt idx="3775">
                  <c:v>4</c:v>
                </c:pt>
                <c:pt idx="3776">
                  <c:v>4</c:v>
                </c:pt>
                <c:pt idx="3777">
                  <c:v>4</c:v>
                </c:pt>
                <c:pt idx="3778">
                  <c:v>4</c:v>
                </c:pt>
                <c:pt idx="3779">
                  <c:v>4</c:v>
                </c:pt>
                <c:pt idx="3780">
                  <c:v>4</c:v>
                </c:pt>
                <c:pt idx="3781">
                  <c:v>4</c:v>
                </c:pt>
                <c:pt idx="3782">
                  <c:v>4</c:v>
                </c:pt>
                <c:pt idx="3783">
                  <c:v>4</c:v>
                </c:pt>
                <c:pt idx="3784">
                  <c:v>4</c:v>
                </c:pt>
                <c:pt idx="3785">
                  <c:v>4</c:v>
                </c:pt>
                <c:pt idx="3786">
                  <c:v>4</c:v>
                </c:pt>
                <c:pt idx="3787">
                  <c:v>4</c:v>
                </c:pt>
                <c:pt idx="3788">
                  <c:v>4</c:v>
                </c:pt>
                <c:pt idx="3789">
                  <c:v>4</c:v>
                </c:pt>
                <c:pt idx="3790">
                  <c:v>4</c:v>
                </c:pt>
                <c:pt idx="3791">
                  <c:v>4</c:v>
                </c:pt>
                <c:pt idx="3792">
                  <c:v>4</c:v>
                </c:pt>
                <c:pt idx="3793">
                  <c:v>4</c:v>
                </c:pt>
                <c:pt idx="3794">
                  <c:v>4</c:v>
                </c:pt>
                <c:pt idx="3795">
                  <c:v>4</c:v>
                </c:pt>
                <c:pt idx="3796">
                  <c:v>4</c:v>
                </c:pt>
                <c:pt idx="3797">
                  <c:v>4</c:v>
                </c:pt>
                <c:pt idx="3798">
                  <c:v>4</c:v>
                </c:pt>
                <c:pt idx="3799">
                  <c:v>4</c:v>
                </c:pt>
                <c:pt idx="3800">
                  <c:v>4</c:v>
                </c:pt>
                <c:pt idx="3801">
                  <c:v>4</c:v>
                </c:pt>
                <c:pt idx="3802">
                  <c:v>4</c:v>
                </c:pt>
                <c:pt idx="3803">
                  <c:v>4</c:v>
                </c:pt>
                <c:pt idx="3804">
                  <c:v>4</c:v>
                </c:pt>
                <c:pt idx="3805">
                  <c:v>4</c:v>
                </c:pt>
                <c:pt idx="3806">
                  <c:v>4</c:v>
                </c:pt>
                <c:pt idx="3807">
                  <c:v>4</c:v>
                </c:pt>
                <c:pt idx="3808">
                  <c:v>4</c:v>
                </c:pt>
                <c:pt idx="3809">
                  <c:v>4</c:v>
                </c:pt>
                <c:pt idx="3810">
                  <c:v>4</c:v>
                </c:pt>
                <c:pt idx="3811">
                  <c:v>4</c:v>
                </c:pt>
                <c:pt idx="3812">
                  <c:v>4</c:v>
                </c:pt>
                <c:pt idx="3813">
                  <c:v>4</c:v>
                </c:pt>
                <c:pt idx="3814">
                  <c:v>4</c:v>
                </c:pt>
                <c:pt idx="3815">
                  <c:v>4</c:v>
                </c:pt>
                <c:pt idx="3816">
                  <c:v>4</c:v>
                </c:pt>
                <c:pt idx="3817">
                  <c:v>4</c:v>
                </c:pt>
                <c:pt idx="3818">
                  <c:v>4</c:v>
                </c:pt>
                <c:pt idx="3819">
                  <c:v>4</c:v>
                </c:pt>
                <c:pt idx="3820">
                  <c:v>4</c:v>
                </c:pt>
                <c:pt idx="3821">
                  <c:v>4</c:v>
                </c:pt>
                <c:pt idx="3822">
                  <c:v>4</c:v>
                </c:pt>
                <c:pt idx="3823">
                  <c:v>4</c:v>
                </c:pt>
                <c:pt idx="3824">
                  <c:v>4</c:v>
                </c:pt>
                <c:pt idx="3825">
                  <c:v>4</c:v>
                </c:pt>
                <c:pt idx="3826">
                  <c:v>4</c:v>
                </c:pt>
                <c:pt idx="3827">
                  <c:v>4</c:v>
                </c:pt>
                <c:pt idx="3828">
                  <c:v>4</c:v>
                </c:pt>
                <c:pt idx="3829">
                  <c:v>4</c:v>
                </c:pt>
                <c:pt idx="3830">
                  <c:v>4</c:v>
                </c:pt>
                <c:pt idx="3831">
                  <c:v>4</c:v>
                </c:pt>
                <c:pt idx="3832">
                  <c:v>4</c:v>
                </c:pt>
                <c:pt idx="3833">
                  <c:v>4</c:v>
                </c:pt>
                <c:pt idx="3834">
                  <c:v>4</c:v>
                </c:pt>
                <c:pt idx="3835">
                  <c:v>4</c:v>
                </c:pt>
                <c:pt idx="3836">
                  <c:v>4</c:v>
                </c:pt>
                <c:pt idx="3837">
                  <c:v>4</c:v>
                </c:pt>
                <c:pt idx="3838">
                  <c:v>4</c:v>
                </c:pt>
                <c:pt idx="3839">
                  <c:v>4</c:v>
                </c:pt>
                <c:pt idx="3840">
                  <c:v>4</c:v>
                </c:pt>
                <c:pt idx="3841">
                  <c:v>4</c:v>
                </c:pt>
                <c:pt idx="3842">
                  <c:v>4</c:v>
                </c:pt>
                <c:pt idx="3843">
                  <c:v>4</c:v>
                </c:pt>
                <c:pt idx="3844">
                  <c:v>4</c:v>
                </c:pt>
                <c:pt idx="3845">
                  <c:v>4</c:v>
                </c:pt>
                <c:pt idx="3846">
                  <c:v>4</c:v>
                </c:pt>
                <c:pt idx="3847">
                  <c:v>4</c:v>
                </c:pt>
                <c:pt idx="3848">
                  <c:v>4</c:v>
                </c:pt>
                <c:pt idx="3849">
                  <c:v>4</c:v>
                </c:pt>
                <c:pt idx="3850">
                  <c:v>4</c:v>
                </c:pt>
                <c:pt idx="3851">
                  <c:v>4</c:v>
                </c:pt>
                <c:pt idx="3852">
                  <c:v>4</c:v>
                </c:pt>
                <c:pt idx="3853">
                  <c:v>4</c:v>
                </c:pt>
                <c:pt idx="3854">
                  <c:v>4</c:v>
                </c:pt>
                <c:pt idx="3855">
                  <c:v>4</c:v>
                </c:pt>
                <c:pt idx="3856">
                  <c:v>4</c:v>
                </c:pt>
                <c:pt idx="3857">
                  <c:v>4</c:v>
                </c:pt>
                <c:pt idx="3858">
                  <c:v>4</c:v>
                </c:pt>
                <c:pt idx="3859">
                  <c:v>4</c:v>
                </c:pt>
                <c:pt idx="3860">
                  <c:v>4</c:v>
                </c:pt>
                <c:pt idx="3861">
                  <c:v>4</c:v>
                </c:pt>
                <c:pt idx="3862">
                  <c:v>4</c:v>
                </c:pt>
                <c:pt idx="3863">
                  <c:v>4</c:v>
                </c:pt>
                <c:pt idx="3864">
                  <c:v>4</c:v>
                </c:pt>
                <c:pt idx="3865">
                  <c:v>4</c:v>
                </c:pt>
                <c:pt idx="3866">
                  <c:v>4</c:v>
                </c:pt>
                <c:pt idx="3867">
                  <c:v>4</c:v>
                </c:pt>
                <c:pt idx="3868">
                  <c:v>4</c:v>
                </c:pt>
                <c:pt idx="3869">
                  <c:v>4</c:v>
                </c:pt>
                <c:pt idx="3870">
                  <c:v>4</c:v>
                </c:pt>
                <c:pt idx="3871">
                  <c:v>4</c:v>
                </c:pt>
                <c:pt idx="3872">
                  <c:v>4</c:v>
                </c:pt>
                <c:pt idx="3873">
                  <c:v>4</c:v>
                </c:pt>
                <c:pt idx="3874">
                  <c:v>4</c:v>
                </c:pt>
                <c:pt idx="3875">
                  <c:v>4</c:v>
                </c:pt>
                <c:pt idx="3876">
                  <c:v>4</c:v>
                </c:pt>
                <c:pt idx="3877">
                  <c:v>4</c:v>
                </c:pt>
                <c:pt idx="3878">
                  <c:v>4</c:v>
                </c:pt>
                <c:pt idx="3879">
                  <c:v>4</c:v>
                </c:pt>
                <c:pt idx="3880">
                  <c:v>4</c:v>
                </c:pt>
                <c:pt idx="3881">
                  <c:v>4</c:v>
                </c:pt>
                <c:pt idx="3882">
                  <c:v>4</c:v>
                </c:pt>
                <c:pt idx="3883">
                  <c:v>4</c:v>
                </c:pt>
                <c:pt idx="3884">
                  <c:v>4</c:v>
                </c:pt>
                <c:pt idx="3885">
                  <c:v>4</c:v>
                </c:pt>
                <c:pt idx="3886">
                  <c:v>4</c:v>
                </c:pt>
                <c:pt idx="3887">
                  <c:v>4</c:v>
                </c:pt>
                <c:pt idx="3888">
                  <c:v>4</c:v>
                </c:pt>
                <c:pt idx="3889">
                  <c:v>4</c:v>
                </c:pt>
                <c:pt idx="3890">
                  <c:v>4</c:v>
                </c:pt>
                <c:pt idx="3891">
                  <c:v>4</c:v>
                </c:pt>
                <c:pt idx="3892">
                  <c:v>4</c:v>
                </c:pt>
                <c:pt idx="3893">
                  <c:v>4</c:v>
                </c:pt>
                <c:pt idx="3894">
                  <c:v>4</c:v>
                </c:pt>
                <c:pt idx="3895">
                  <c:v>4</c:v>
                </c:pt>
                <c:pt idx="3896">
                  <c:v>4</c:v>
                </c:pt>
                <c:pt idx="3897">
                  <c:v>4</c:v>
                </c:pt>
                <c:pt idx="3898">
                  <c:v>4</c:v>
                </c:pt>
                <c:pt idx="3899">
                  <c:v>4</c:v>
                </c:pt>
                <c:pt idx="3900">
                  <c:v>4</c:v>
                </c:pt>
                <c:pt idx="3901">
                  <c:v>4</c:v>
                </c:pt>
                <c:pt idx="3902">
                  <c:v>4</c:v>
                </c:pt>
                <c:pt idx="3903">
                  <c:v>4</c:v>
                </c:pt>
                <c:pt idx="3904">
                  <c:v>4</c:v>
                </c:pt>
                <c:pt idx="3905">
                  <c:v>4</c:v>
                </c:pt>
                <c:pt idx="3906">
                  <c:v>4</c:v>
                </c:pt>
                <c:pt idx="3907">
                  <c:v>4</c:v>
                </c:pt>
                <c:pt idx="3908">
                  <c:v>4</c:v>
                </c:pt>
                <c:pt idx="3909">
                  <c:v>4</c:v>
                </c:pt>
                <c:pt idx="3910">
                  <c:v>4</c:v>
                </c:pt>
                <c:pt idx="3911">
                  <c:v>4</c:v>
                </c:pt>
                <c:pt idx="3912">
                  <c:v>4</c:v>
                </c:pt>
                <c:pt idx="3913">
                  <c:v>4</c:v>
                </c:pt>
                <c:pt idx="3914">
                  <c:v>4</c:v>
                </c:pt>
                <c:pt idx="3915">
                  <c:v>4</c:v>
                </c:pt>
                <c:pt idx="3916">
                  <c:v>4</c:v>
                </c:pt>
                <c:pt idx="3917">
                  <c:v>4</c:v>
                </c:pt>
                <c:pt idx="3918">
                  <c:v>4</c:v>
                </c:pt>
                <c:pt idx="3919">
                  <c:v>4</c:v>
                </c:pt>
                <c:pt idx="3920">
                  <c:v>4</c:v>
                </c:pt>
                <c:pt idx="3921">
                  <c:v>4</c:v>
                </c:pt>
                <c:pt idx="3922">
                  <c:v>4</c:v>
                </c:pt>
                <c:pt idx="3923">
                  <c:v>4</c:v>
                </c:pt>
                <c:pt idx="3924">
                  <c:v>4</c:v>
                </c:pt>
                <c:pt idx="3925">
                  <c:v>4</c:v>
                </c:pt>
                <c:pt idx="3926">
                  <c:v>4</c:v>
                </c:pt>
                <c:pt idx="3927">
                  <c:v>4</c:v>
                </c:pt>
                <c:pt idx="3928">
                  <c:v>4</c:v>
                </c:pt>
                <c:pt idx="3929">
                  <c:v>4</c:v>
                </c:pt>
                <c:pt idx="3930">
                  <c:v>4</c:v>
                </c:pt>
                <c:pt idx="3931">
                  <c:v>4</c:v>
                </c:pt>
                <c:pt idx="3932">
                  <c:v>4</c:v>
                </c:pt>
                <c:pt idx="3933">
                  <c:v>4</c:v>
                </c:pt>
                <c:pt idx="3934">
                  <c:v>3</c:v>
                </c:pt>
                <c:pt idx="3935">
                  <c:v>3</c:v>
                </c:pt>
                <c:pt idx="3936">
                  <c:v>3</c:v>
                </c:pt>
                <c:pt idx="3937">
                  <c:v>3</c:v>
                </c:pt>
                <c:pt idx="3938">
                  <c:v>3</c:v>
                </c:pt>
                <c:pt idx="3939">
                  <c:v>3</c:v>
                </c:pt>
                <c:pt idx="3940">
                  <c:v>3</c:v>
                </c:pt>
                <c:pt idx="3941">
                  <c:v>3</c:v>
                </c:pt>
                <c:pt idx="3942">
                  <c:v>3</c:v>
                </c:pt>
                <c:pt idx="3943">
                  <c:v>3</c:v>
                </c:pt>
                <c:pt idx="3944">
                  <c:v>3</c:v>
                </c:pt>
                <c:pt idx="3945">
                  <c:v>3</c:v>
                </c:pt>
                <c:pt idx="3946">
                  <c:v>3</c:v>
                </c:pt>
                <c:pt idx="3947">
                  <c:v>3</c:v>
                </c:pt>
                <c:pt idx="3948">
                  <c:v>3</c:v>
                </c:pt>
                <c:pt idx="3949">
                  <c:v>3</c:v>
                </c:pt>
                <c:pt idx="3950">
                  <c:v>3</c:v>
                </c:pt>
                <c:pt idx="3951">
                  <c:v>3</c:v>
                </c:pt>
                <c:pt idx="3952">
                  <c:v>3</c:v>
                </c:pt>
                <c:pt idx="3953">
                  <c:v>3</c:v>
                </c:pt>
                <c:pt idx="3954">
                  <c:v>3</c:v>
                </c:pt>
                <c:pt idx="3955">
                  <c:v>3</c:v>
                </c:pt>
                <c:pt idx="3956">
                  <c:v>3</c:v>
                </c:pt>
                <c:pt idx="3957">
                  <c:v>3</c:v>
                </c:pt>
                <c:pt idx="3958">
                  <c:v>3</c:v>
                </c:pt>
                <c:pt idx="3959">
                  <c:v>3</c:v>
                </c:pt>
                <c:pt idx="3960">
                  <c:v>3</c:v>
                </c:pt>
                <c:pt idx="3961">
                  <c:v>3</c:v>
                </c:pt>
                <c:pt idx="3962">
                  <c:v>3</c:v>
                </c:pt>
                <c:pt idx="3963">
                  <c:v>3</c:v>
                </c:pt>
                <c:pt idx="3964">
                  <c:v>3</c:v>
                </c:pt>
                <c:pt idx="3965">
                  <c:v>3</c:v>
                </c:pt>
                <c:pt idx="3966">
                  <c:v>3</c:v>
                </c:pt>
                <c:pt idx="3967">
                  <c:v>3</c:v>
                </c:pt>
                <c:pt idx="3968">
                  <c:v>3</c:v>
                </c:pt>
                <c:pt idx="3969">
                  <c:v>3</c:v>
                </c:pt>
                <c:pt idx="3970">
                  <c:v>3</c:v>
                </c:pt>
                <c:pt idx="3971">
                  <c:v>3</c:v>
                </c:pt>
                <c:pt idx="3972">
                  <c:v>3</c:v>
                </c:pt>
                <c:pt idx="3973">
                  <c:v>3</c:v>
                </c:pt>
                <c:pt idx="3974">
                  <c:v>3</c:v>
                </c:pt>
                <c:pt idx="3975">
                  <c:v>3</c:v>
                </c:pt>
                <c:pt idx="3976">
                  <c:v>3</c:v>
                </c:pt>
                <c:pt idx="3977">
                  <c:v>3</c:v>
                </c:pt>
                <c:pt idx="3978">
                  <c:v>3</c:v>
                </c:pt>
                <c:pt idx="3979">
                  <c:v>3</c:v>
                </c:pt>
                <c:pt idx="3980">
                  <c:v>3</c:v>
                </c:pt>
                <c:pt idx="3981">
                  <c:v>3</c:v>
                </c:pt>
                <c:pt idx="3982">
                  <c:v>3</c:v>
                </c:pt>
                <c:pt idx="3983">
                  <c:v>3</c:v>
                </c:pt>
                <c:pt idx="3984">
                  <c:v>3</c:v>
                </c:pt>
                <c:pt idx="3985">
                  <c:v>3</c:v>
                </c:pt>
                <c:pt idx="3986">
                  <c:v>3</c:v>
                </c:pt>
                <c:pt idx="3987">
                  <c:v>3</c:v>
                </c:pt>
                <c:pt idx="3988">
                  <c:v>3</c:v>
                </c:pt>
                <c:pt idx="3989">
                  <c:v>3</c:v>
                </c:pt>
                <c:pt idx="3990">
                  <c:v>3</c:v>
                </c:pt>
                <c:pt idx="3991">
                  <c:v>3</c:v>
                </c:pt>
                <c:pt idx="3992">
                  <c:v>3</c:v>
                </c:pt>
                <c:pt idx="3993">
                  <c:v>3</c:v>
                </c:pt>
                <c:pt idx="3994">
                  <c:v>3</c:v>
                </c:pt>
                <c:pt idx="3995">
                  <c:v>3</c:v>
                </c:pt>
                <c:pt idx="3996">
                  <c:v>3</c:v>
                </c:pt>
                <c:pt idx="3997">
                  <c:v>3</c:v>
                </c:pt>
                <c:pt idx="3998">
                  <c:v>3</c:v>
                </c:pt>
                <c:pt idx="3999">
                  <c:v>3</c:v>
                </c:pt>
                <c:pt idx="4000">
                  <c:v>3</c:v>
                </c:pt>
                <c:pt idx="4001">
                  <c:v>3</c:v>
                </c:pt>
                <c:pt idx="4002">
                  <c:v>3</c:v>
                </c:pt>
                <c:pt idx="4003">
                  <c:v>3</c:v>
                </c:pt>
                <c:pt idx="4004">
                  <c:v>3</c:v>
                </c:pt>
                <c:pt idx="4005">
                  <c:v>3</c:v>
                </c:pt>
                <c:pt idx="4006">
                  <c:v>3</c:v>
                </c:pt>
                <c:pt idx="4007">
                  <c:v>3</c:v>
                </c:pt>
                <c:pt idx="4008">
                  <c:v>3</c:v>
                </c:pt>
                <c:pt idx="4009">
                  <c:v>3</c:v>
                </c:pt>
                <c:pt idx="4010">
                  <c:v>3</c:v>
                </c:pt>
                <c:pt idx="4011">
                  <c:v>3</c:v>
                </c:pt>
                <c:pt idx="4012">
                  <c:v>3</c:v>
                </c:pt>
                <c:pt idx="4013">
                  <c:v>3</c:v>
                </c:pt>
                <c:pt idx="4014">
                  <c:v>3</c:v>
                </c:pt>
                <c:pt idx="4015">
                  <c:v>3</c:v>
                </c:pt>
                <c:pt idx="4016">
                  <c:v>3</c:v>
                </c:pt>
                <c:pt idx="4017">
                  <c:v>3</c:v>
                </c:pt>
                <c:pt idx="4018">
                  <c:v>3</c:v>
                </c:pt>
                <c:pt idx="4019">
                  <c:v>3</c:v>
                </c:pt>
                <c:pt idx="4020">
                  <c:v>3</c:v>
                </c:pt>
                <c:pt idx="4021">
                  <c:v>3</c:v>
                </c:pt>
                <c:pt idx="4022">
                  <c:v>3</c:v>
                </c:pt>
                <c:pt idx="4023">
                  <c:v>3</c:v>
                </c:pt>
                <c:pt idx="4024">
                  <c:v>3</c:v>
                </c:pt>
                <c:pt idx="4025">
                  <c:v>3</c:v>
                </c:pt>
                <c:pt idx="4026">
                  <c:v>3</c:v>
                </c:pt>
                <c:pt idx="4027">
                  <c:v>3</c:v>
                </c:pt>
                <c:pt idx="4028">
                  <c:v>3</c:v>
                </c:pt>
                <c:pt idx="4029">
                  <c:v>3</c:v>
                </c:pt>
                <c:pt idx="4030">
                  <c:v>3</c:v>
                </c:pt>
                <c:pt idx="4031">
                  <c:v>3</c:v>
                </c:pt>
                <c:pt idx="4032">
                  <c:v>3</c:v>
                </c:pt>
                <c:pt idx="4033">
                  <c:v>3</c:v>
                </c:pt>
                <c:pt idx="4034">
                  <c:v>3</c:v>
                </c:pt>
                <c:pt idx="4035">
                  <c:v>3</c:v>
                </c:pt>
                <c:pt idx="4036">
                  <c:v>3</c:v>
                </c:pt>
                <c:pt idx="4037">
                  <c:v>3</c:v>
                </c:pt>
                <c:pt idx="4038">
                  <c:v>3</c:v>
                </c:pt>
                <c:pt idx="4039">
                  <c:v>3</c:v>
                </c:pt>
                <c:pt idx="4040">
                  <c:v>3</c:v>
                </c:pt>
                <c:pt idx="4041">
                  <c:v>3</c:v>
                </c:pt>
                <c:pt idx="4042">
                  <c:v>3</c:v>
                </c:pt>
                <c:pt idx="4043">
                  <c:v>3</c:v>
                </c:pt>
                <c:pt idx="4044">
                  <c:v>3</c:v>
                </c:pt>
                <c:pt idx="4045">
                  <c:v>3</c:v>
                </c:pt>
                <c:pt idx="4046">
                  <c:v>3</c:v>
                </c:pt>
                <c:pt idx="4047">
                  <c:v>3</c:v>
                </c:pt>
                <c:pt idx="4048">
                  <c:v>3</c:v>
                </c:pt>
                <c:pt idx="4049">
                  <c:v>3</c:v>
                </c:pt>
                <c:pt idx="4050">
                  <c:v>3</c:v>
                </c:pt>
                <c:pt idx="4051">
                  <c:v>3</c:v>
                </c:pt>
                <c:pt idx="4052">
                  <c:v>3</c:v>
                </c:pt>
                <c:pt idx="4053">
                  <c:v>3</c:v>
                </c:pt>
                <c:pt idx="4054">
                  <c:v>3</c:v>
                </c:pt>
                <c:pt idx="4055">
                  <c:v>3</c:v>
                </c:pt>
                <c:pt idx="4056">
                  <c:v>3</c:v>
                </c:pt>
                <c:pt idx="4057">
                  <c:v>3</c:v>
                </c:pt>
                <c:pt idx="4058">
                  <c:v>3</c:v>
                </c:pt>
                <c:pt idx="4059">
                  <c:v>3</c:v>
                </c:pt>
                <c:pt idx="4060">
                  <c:v>3</c:v>
                </c:pt>
                <c:pt idx="4061">
                  <c:v>3</c:v>
                </c:pt>
                <c:pt idx="4062">
                  <c:v>3</c:v>
                </c:pt>
                <c:pt idx="4063">
                  <c:v>3</c:v>
                </c:pt>
                <c:pt idx="4064">
                  <c:v>3</c:v>
                </c:pt>
                <c:pt idx="4065">
                  <c:v>3</c:v>
                </c:pt>
                <c:pt idx="4066">
                  <c:v>3</c:v>
                </c:pt>
                <c:pt idx="4067">
                  <c:v>3</c:v>
                </c:pt>
                <c:pt idx="4068">
                  <c:v>3</c:v>
                </c:pt>
                <c:pt idx="4069">
                  <c:v>3</c:v>
                </c:pt>
                <c:pt idx="4070">
                  <c:v>3</c:v>
                </c:pt>
                <c:pt idx="4071">
                  <c:v>3</c:v>
                </c:pt>
                <c:pt idx="4072">
                  <c:v>3</c:v>
                </c:pt>
                <c:pt idx="4073">
                  <c:v>3</c:v>
                </c:pt>
                <c:pt idx="4074">
                  <c:v>3</c:v>
                </c:pt>
                <c:pt idx="4075">
                  <c:v>3</c:v>
                </c:pt>
                <c:pt idx="4076">
                  <c:v>3</c:v>
                </c:pt>
                <c:pt idx="4077">
                  <c:v>3</c:v>
                </c:pt>
                <c:pt idx="4078">
                  <c:v>3</c:v>
                </c:pt>
                <c:pt idx="4079">
                  <c:v>3</c:v>
                </c:pt>
                <c:pt idx="4080">
                  <c:v>3</c:v>
                </c:pt>
                <c:pt idx="4081">
                  <c:v>3</c:v>
                </c:pt>
                <c:pt idx="4082">
                  <c:v>3</c:v>
                </c:pt>
                <c:pt idx="4083">
                  <c:v>3</c:v>
                </c:pt>
                <c:pt idx="4084">
                  <c:v>3</c:v>
                </c:pt>
                <c:pt idx="4085">
                  <c:v>3</c:v>
                </c:pt>
                <c:pt idx="4086">
                  <c:v>3</c:v>
                </c:pt>
                <c:pt idx="4087">
                  <c:v>3</c:v>
                </c:pt>
                <c:pt idx="4088">
                  <c:v>3</c:v>
                </c:pt>
                <c:pt idx="4089">
                  <c:v>3</c:v>
                </c:pt>
                <c:pt idx="4090">
                  <c:v>3</c:v>
                </c:pt>
                <c:pt idx="4091">
                  <c:v>3</c:v>
                </c:pt>
                <c:pt idx="4092">
                  <c:v>3</c:v>
                </c:pt>
                <c:pt idx="4093">
                  <c:v>3</c:v>
                </c:pt>
                <c:pt idx="4094">
                  <c:v>3</c:v>
                </c:pt>
                <c:pt idx="4095">
                  <c:v>3</c:v>
                </c:pt>
                <c:pt idx="4096">
                  <c:v>3</c:v>
                </c:pt>
                <c:pt idx="4097">
                  <c:v>3</c:v>
                </c:pt>
                <c:pt idx="4098">
                  <c:v>3</c:v>
                </c:pt>
                <c:pt idx="4099">
                  <c:v>3</c:v>
                </c:pt>
                <c:pt idx="4100">
                  <c:v>3</c:v>
                </c:pt>
                <c:pt idx="4101">
                  <c:v>3</c:v>
                </c:pt>
                <c:pt idx="4102">
                  <c:v>3</c:v>
                </c:pt>
                <c:pt idx="4103">
                  <c:v>3</c:v>
                </c:pt>
                <c:pt idx="4104">
                  <c:v>3</c:v>
                </c:pt>
                <c:pt idx="4105">
                  <c:v>3</c:v>
                </c:pt>
                <c:pt idx="4106">
                  <c:v>3</c:v>
                </c:pt>
                <c:pt idx="4107">
                  <c:v>3</c:v>
                </c:pt>
                <c:pt idx="4108">
                  <c:v>3</c:v>
                </c:pt>
                <c:pt idx="4109">
                  <c:v>3</c:v>
                </c:pt>
                <c:pt idx="4110">
                  <c:v>3</c:v>
                </c:pt>
                <c:pt idx="4111">
                  <c:v>3</c:v>
                </c:pt>
                <c:pt idx="4112">
                  <c:v>3</c:v>
                </c:pt>
                <c:pt idx="4113">
                  <c:v>3</c:v>
                </c:pt>
                <c:pt idx="4114">
                  <c:v>3</c:v>
                </c:pt>
                <c:pt idx="4115">
                  <c:v>3</c:v>
                </c:pt>
                <c:pt idx="4116">
                  <c:v>3</c:v>
                </c:pt>
                <c:pt idx="4117">
                  <c:v>3</c:v>
                </c:pt>
                <c:pt idx="4118">
                  <c:v>3</c:v>
                </c:pt>
                <c:pt idx="4119">
                  <c:v>3</c:v>
                </c:pt>
                <c:pt idx="4120">
                  <c:v>3</c:v>
                </c:pt>
                <c:pt idx="4121">
                  <c:v>3</c:v>
                </c:pt>
                <c:pt idx="4122">
                  <c:v>3</c:v>
                </c:pt>
                <c:pt idx="4123">
                  <c:v>3</c:v>
                </c:pt>
                <c:pt idx="4124">
                  <c:v>3</c:v>
                </c:pt>
                <c:pt idx="4125">
                  <c:v>3</c:v>
                </c:pt>
                <c:pt idx="4126">
                  <c:v>3</c:v>
                </c:pt>
                <c:pt idx="4127">
                  <c:v>3</c:v>
                </c:pt>
                <c:pt idx="4128">
                  <c:v>3</c:v>
                </c:pt>
                <c:pt idx="4129">
                  <c:v>3</c:v>
                </c:pt>
                <c:pt idx="4130">
                  <c:v>3</c:v>
                </c:pt>
                <c:pt idx="4131">
                  <c:v>3</c:v>
                </c:pt>
                <c:pt idx="4132">
                  <c:v>3</c:v>
                </c:pt>
                <c:pt idx="4133">
                  <c:v>3</c:v>
                </c:pt>
                <c:pt idx="4134">
                  <c:v>3</c:v>
                </c:pt>
                <c:pt idx="4135">
                  <c:v>3</c:v>
                </c:pt>
                <c:pt idx="4136">
                  <c:v>3</c:v>
                </c:pt>
                <c:pt idx="4137">
                  <c:v>3</c:v>
                </c:pt>
                <c:pt idx="4138">
                  <c:v>3</c:v>
                </c:pt>
                <c:pt idx="4139">
                  <c:v>3</c:v>
                </c:pt>
                <c:pt idx="4140">
                  <c:v>3</c:v>
                </c:pt>
                <c:pt idx="4141">
                  <c:v>3</c:v>
                </c:pt>
                <c:pt idx="4142">
                  <c:v>3</c:v>
                </c:pt>
                <c:pt idx="4143">
                  <c:v>3</c:v>
                </c:pt>
                <c:pt idx="4144">
                  <c:v>3</c:v>
                </c:pt>
                <c:pt idx="4145">
                  <c:v>3</c:v>
                </c:pt>
                <c:pt idx="4146">
                  <c:v>3</c:v>
                </c:pt>
                <c:pt idx="4147">
                  <c:v>3</c:v>
                </c:pt>
                <c:pt idx="4148">
                  <c:v>3</c:v>
                </c:pt>
                <c:pt idx="4149">
                  <c:v>3</c:v>
                </c:pt>
                <c:pt idx="4150">
                  <c:v>3</c:v>
                </c:pt>
                <c:pt idx="4151">
                  <c:v>3</c:v>
                </c:pt>
                <c:pt idx="4152">
                  <c:v>3</c:v>
                </c:pt>
                <c:pt idx="4153">
                  <c:v>3</c:v>
                </c:pt>
                <c:pt idx="4154">
                  <c:v>3</c:v>
                </c:pt>
                <c:pt idx="4155">
                  <c:v>3</c:v>
                </c:pt>
                <c:pt idx="4156">
                  <c:v>3</c:v>
                </c:pt>
                <c:pt idx="4157">
                  <c:v>3</c:v>
                </c:pt>
                <c:pt idx="4158">
                  <c:v>3</c:v>
                </c:pt>
                <c:pt idx="4159">
                  <c:v>3</c:v>
                </c:pt>
                <c:pt idx="4160">
                  <c:v>3</c:v>
                </c:pt>
                <c:pt idx="4161">
                  <c:v>3</c:v>
                </c:pt>
                <c:pt idx="4162">
                  <c:v>3</c:v>
                </c:pt>
                <c:pt idx="4163">
                  <c:v>3</c:v>
                </c:pt>
                <c:pt idx="4164">
                  <c:v>3</c:v>
                </c:pt>
                <c:pt idx="4165">
                  <c:v>3</c:v>
                </c:pt>
                <c:pt idx="4166">
                  <c:v>3</c:v>
                </c:pt>
                <c:pt idx="4167">
                  <c:v>3</c:v>
                </c:pt>
                <c:pt idx="4168">
                  <c:v>3</c:v>
                </c:pt>
                <c:pt idx="4169">
                  <c:v>3</c:v>
                </c:pt>
                <c:pt idx="4170">
                  <c:v>3</c:v>
                </c:pt>
                <c:pt idx="4171">
                  <c:v>3</c:v>
                </c:pt>
                <c:pt idx="4172">
                  <c:v>3</c:v>
                </c:pt>
                <c:pt idx="4173">
                  <c:v>3</c:v>
                </c:pt>
                <c:pt idx="4174">
                  <c:v>3</c:v>
                </c:pt>
                <c:pt idx="4175">
                  <c:v>3</c:v>
                </c:pt>
                <c:pt idx="4176">
                  <c:v>3</c:v>
                </c:pt>
                <c:pt idx="4177">
                  <c:v>3</c:v>
                </c:pt>
                <c:pt idx="4178">
                  <c:v>3</c:v>
                </c:pt>
                <c:pt idx="4179">
                  <c:v>3</c:v>
                </c:pt>
                <c:pt idx="4180">
                  <c:v>3</c:v>
                </c:pt>
                <c:pt idx="4181">
                  <c:v>3</c:v>
                </c:pt>
                <c:pt idx="4182">
                  <c:v>3</c:v>
                </c:pt>
                <c:pt idx="4183">
                  <c:v>3</c:v>
                </c:pt>
                <c:pt idx="4184">
                  <c:v>3</c:v>
                </c:pt>
                <c:pt idx="4185">
                  <c:v>3</c:v>
                </c:pt>
                <c:pt idx="4186">
                  <c:v>3</c:v>
                </c:pt>
                <c:pt idx="4187">
                  <c:v>3</c:v>
                </c:pt>
                <c:pt idx="4188">
                  <c:v>3</c:v>
                </c:pt>
                <c:pt idx="4189">
                  <c:v>3</c:v>
                </c:pt>
                <c:pt idx="4190">
                  <c:v>3</c:v>
                </c:pt>
                <c:pt idx="4191">
                  <c:v>3</c:v>
                </c:pt>
                <c:pt idx="4192">
                  <c:v>3</c:v>
                </c:pt>
                <c:pt idx="4193">
                  <c:v>3</c:v>
                </c:pt>
                <c:pt idx="4194">
                  <c:v>3</c:v>
                </c:pt>
                <c:pt idx="4195">
                  <c:v>3</c:v>
                </c:pt>
                <c:pt idx="4196">
                  <c:v>3</c:v>
                </c:pt>
                <c:pt idx="4197">
                  <c:v>3</c:v>
                </c:pt>
                <c:pt idx="4198">
                  <c:v>3</c:v>
                </c:pt>
                <c:pt idx="4199">
                  <c:v>3</c:v>
                </c:pt>
                <c:pt idx="4200">
                  <c:v>3</c:v>
                </c:pt>
                <c:pt idx="4201">
                  <c:v>3</c:v>
                </c:pt>
                <c:pt idx="4202">
                  <c:v>3</c:v>
                </c:pt>
                <c:pt idx="4203">
                  <c:v>3</c:v>
                </c:pt>
                <c:pt idx="4204">
                  <c:v>3</c:v>
                </c:pt>
                <c:pt idx="4205">
                  <c:v>3</c:v>
                </c:pt>
                <c:pt idx="4206">
                  <c:v>3</c:v>
                </c:pt>
                <c:pt idx="4207">
                  <c:v>3</c:v>
                </c:pt>
                <c:pt idx="4208">
                  <c:v>3</c:v>
                </c:pt>
                <c:pt idx="4209">
                  <c:v>3</c:v>
                </c:pt>
                <c:pt idx="4210">
                  <c:v>3</c:v>
                </c:pt>
                <c:pt idx="4211">
                  <c:v>3</c:v>
                </c:pt>
                <c:pt idx="4212">
                  <c:v>3</c:v>
                </c:pt>
                <c:pt idx="4213">
                  <c:v>3</c:v>
                </c:pt>
                <c:pt idx="4214">
                  <c:v>3</c:v>
                </c:pt>
                <c:pt idx="4215">
                  <c:v>3</c:v>
                </c:pt>
                <c:pt idx="4216">
                  <c:v>3</c:v>
                </c:pt>
                <c:pt idx="4217">
                  <c:v>3</c:v>
                </c:pt>
                <c:pt idx="4218">
                  <c:v>3</c:v>
                </c:pt>
                <c:pt idx="4219">
                  <c:v>3</c:v>
                </c:pt>
                <c:pt idx="4220">
                  <c:v>3</c:v>
                </c:pt>
                <c:pt idx="4221">
                  <c:v>3</c:v>
                </c:pt>
                <c:pt idx="4222">
                  <c:v>3</c:v>
                </c:pt>
                <c:pt idx="4223">
                  <c:v>3</c:v>
                </c:pt>
                <c:pt idx="4224">
                  <c:v>3</c:v>
                </c:pt>
                <c:pt idx="4225">
                  <c:v>3</c:v>
                </c:pt>
                <c:pt idx="4226">
                  <c:v>3</c:v>
                </c:pt>
                <c:pt idx="4227">
                  <c:v>3</c:v>
                </c:pt>
                <c:pt idx="4228">
                  <c:v>3</c:v>
                </c:pt>
                <c:pt idx="4229">
                  <c:v>3</c:v>
                </c:pt>
                <c:pt idx="4230">
                  <c:v>3</c:v>
                </c:pt>
                <c:pt idx="4231">
                  <c:v>3</c:v>
                </c:pt>
                <c:pt idx="4232">
                  <c:v>3</c:v>
                </c:pt>
                <c:pt idx="4233">
                  <c:v>3</c:v>
                </c:pt>
                <c:pt idx="4234">
                  <c:v>3</c:v>
                </c:pt>
                <c:pt idx="4235">
                  <c:v>3</c:v>
                </c:pt>
                <c:pt idx="4236">
                  <c:v>3</c:v>
                </c:pt>
                <c:pt idx="4237">
                  <c:v>3</c:v>
                </c:pt>
                <c:pt idx="4238">
                  <c:v>3</c:v>
                </c:pt>
                <c:pt idx="4239">
                  <c:v>3</c:v>
                </c:pt>
                <c:pt idx="4240">
                  <c:v>3</c:v>
                </c:pt>
                <c:pt idx="4241">
                  <c:v>3</c:v>
                </c:pt>
                <c:pt idx="4242">
                  <c:v>3</c:v>
                </c:pt>
                <c:pt idx="4243">
                  <c:v>3</c:v>
                </c:pt>
                <c:pt idx="4244">
                  <c:v>3</c:v>
                </c:pt>
                <c:pt idx="4245">
                  <c:v>3</c:v>
                </c:pt>
                <c:pt idx="4246">
                  <c:v>3</c:v>
                </c:pt>
                <c:pt idx="4247">
                  <c:v>3</c:v>
                </c:pt>
                <c:pt idx="4248">
                  <c:v>3</c:v>
                </c:pt>
                <c:pt idx="4249">
                  <c:v>3</c:v>
                </c:pt>
                <c:pt idx="4250">
                  <c:v>3</c:v>
                </c:pt>
                <c:pt idx="4251">
                  <c:v>3</c:v>
                </c:pt>
                <c:pt idx="4252">
                  <c:v>3</c:v>
                </c:pt>
                <c:pt idx="4253">
                  <c:v>3</c:v>
                </c:pt>
                <c:pt idx="4254">
                  <c:v>3</c:v>
                </c:pt>
                <c:pt idx="4255">
                  <c:v>3</c:v>
                </c:pt>
                <c:pt idx="4256">
                  <c:v>3</c:v>
                </c:pt>
                <c:pt idx="4257">
                  <c:v>3</c:v>
                </c:pt>
                <c:pt idx="4258">
                  <c:v>3</c:v>
                </c:pt>
                <c:pt idx="4259">
                  <c:v>3</c:v>
                </c:pt>
                <c:pt idx="4260">
                  <c:v>3</c:v>
                </c:pt>
                <c:pt idx="4261">
                  <c:v>3</c:v>
                </c:pt>
                <c:pt idx="4262">
                  <c:v>3</c:v>
                </c:pt>
                <c:pt idx="4263">
                  <c:v>3</c:v>
                </c:pt>
                <c:pt idx="4264">
                  <c:v>3</c:v>
                </c:pt>
                <c:pt idx="4265">
                  <c:v>3</c:v>
                </c:pt>
                <c:pt idx="4266">
                  <c:v>3</c:v>
                </c:pt>
                <c:pt idx="4267">
                  <c:v>3</c:v>
                </c:pt>
                <c:pt idx="4268">
                  <c:v>3</c:v>
                </c:pt>
                <c:pt idx="4269">
                  <c:v>3</c:v>
                </c:pt>
                <c:pt idx="4270">
                  <c:v>3</c:v>
                </c:pt>
                <c:pt idx="4271">
                  <c:v>3</c:v>
                </c:pt>
                <c:pt idx="4272">
                  <c:v>3</c:v>
                </c:pt>
                <c:pt idx="4273">
                  <c:v>3</c:v>
                </c:pt>
                <c:pt idx="4274">
                  <c:v>3</c:v>
                </c:pt>
                <c:pt idx="4275">
                  <c:v>3</c:v>
                </c:pt>
                <c:pt idx="4276">
                  <c:v>3</c:v>
                </c:pt>
                <c:pt idx="4277">
                  <c:v>3</c:v>
                </c:pt>
                <c:pt idx="4278">
                  <c:v>3</c:v>
                </c:pt>
                <c:pt idx="4279">
                  <c:v>3</c:v>
                </c:pt>
                <c:pt idx="4280">
                  <c:v>3</c:v>
                </c:pt>
                <c:pt idx="4281">
                  <c:v>3</c:v>
                </c:pt>
                <c:pt idx="4282">
                  <c:v>3</c:v>
                </c:pt>
                <c:pt idx="4283">
                  <c:v>3</c:v>
                </c:pt>
                <c:pt idx="4284">
                  <c:v>3</c:v>
                </c:pt>
                <c:pt idx="4285">
                  <c:v>3</c:v>
                </c:pt>
                <c:pt idx="4286">
                  <c:v>3</c:v>
                </c:pt>
                <c:pt idx="4287">
                  <c:v>3</c:v>
                </c:pt>
                <c:pt idx="4288">
                  <c:v>3</c:v>
                </c:pt>
                <c:pt idx="4289">
                  <c:v>3</c:v>
                </c:pt>
                <c:pt idx="4290">
                  <c:v>3</c:v>
                </c:pt>
                <c:pt idx="4291">
                  <c:v>3</c:v>
                </c:pt>
                <c:pt idx="4292">
                  <c:v>3</c:v>
                </c:pt>
                <c:pt idx="4293">
                  <c:v>3</c:v>
                </c:pt>
                <c:pt idx="4294">
                  <c:v>3</c:v>
                </c:pt>
                <c:pt idx="4295">
                  <c:v>3</c:v>
                </c:pt>
                <c:pt idx="4296">
                  <c:v>3</c:v>
                </c:pt>
                <c:pt idx="4297">
                  <c:v>3</c:v>
                </c:pt>
                <c:pt idx="4298">
                  <c:v>3</c:v>
                </c:pt>
                <c:pt idx="4299">
                  <c:v>3</c:v>
                </c:pt>
                <c:pt idx="4300">
                  <c:v>3</c:v>
                </c:pt>
                <c:pt idx="4301">
                  <c:v>3</c:v>
                </c:pt>
                <c:pt idx="4302">
                  <c:v>3</c:v>
                </c:pt>
                <c:pt idx="4303">
                  <c:v>3</c:v>
                </c:pt>
                <c:pt idx="4304">
                  <c:v>3</c:v>
                </c:pt>
                <c:pt idx="4305">
                  <c:v>3</c:v>
                </c:pt>
                <c:pt idx="4306">
                  <c:v>3</c:v>
                </c:pt>
                <c:pt idx="4307">
                  <c:v>3</c:v>
                </c:pt>
                <c:pt idx="4308">
                  <c:v>3</c:v>
                </c:pt>
                <c:pt idx="4309">
                  <c:v>3</c:v>
                </c:pt>
                <c:pt idx="4310">
                  <c:v>3</c:v>
                </c:pt>
                <c:pt idx="4311">
                  <c:v>3</c:v>
                </c:pt>
                <c:pt idx="4312">
                  <c:v>3</c:v>
                </c:pt>
                <c:pt idx="4313">
                  <c:v>3</c:v>
                </c:pt>
                <c:pt idx="4314">
                  <c:v>3</c:v>
                </c:pt>
                <c:pt idx="4315">
                  <c:v>3</c:v>
                </c:pt>
                <c:pt idx="4316">
                  <c:v>3</c:v>
                </c:pt>
                <c:pt idx="4317">
                  <c:v>3</c:v>
                </c:pt>
                <c:pt idx="4318">
                  <c:v>3</c:v>
                </c:pt>
                <c:pt idx="4319">
                  <c:v>3</c:v>
                </c:pt>
                <c:pt idx="4320">
                  <c:v>3</c:v>
                </c:pt>
                <c:pt idx="4321">
                  <c:v>3</c:v>
                </c:pt>
                <c:pt idx="4322">
                  <c:v>3</c:v>
                </c:pt>
                <c:pt idx="4323">
                  <c:v>3</c:v>
                </c:pt>
                <c:pt idx="4324">
                  <c:v>3</c:v>
                </c:pt>
                <c:pt idx="4325">
                  <c:v>3</c:v>
                </c:pt>
                <c:pt idx="4326">
                  <c:v>3</c:v>
                </c:pt>
                <c:pt idx="4327">
                  <c:v>3</c:v>
                </c:pt>
                <c:pt idx="4328">
                  <c:v>3</c:v>
                </c:pt>
                <c:pt idx="4329">
                  <c:v>3</c:v>
                </c:pt>
                <c:pt idx="4330">
                  <c:v>3</c:v>
                </c:pt>
                <c:pt idx="4331">
                  <c:v>3</c:v>
                </c:pt>
                <c:pt idx="4332">
                  <c:v>3</c:v>
                </c:pt>
                <c:pt idx="4333">
                  <c:v>3</c:v>
                </c:pt>
                <c:pt idx="4334">
                  <c:v>3</c:v>
                </c:pt>
                <c:pt idx="4335">
                  <c:v>3</c:v>
                </c:pt>
                <c:pt idx="4336">
                  <c:v>3</c:v>
                </c:pt>
                <c:pt idx="4337">
                  <c:v>3</c:v>
                </c:pt>
                <c:pt idx="4338">
                  <c:v>3</c:v>
                </c:pt>
                <c:pt idx="4339">
                  <c:v>3</c:v>
                </c:pt>
                <c:pt idx="4340">
                  <c:v>3</c:v>
                </c:pt>
                <c:pt idx="4341">
                  <c:v>3</c:v>
                </c:pt>
                <c:pt idx="4342">
                  <c:v>3</c:v>
                </c:pt>
                <c:pt idx="4343">
                  <c:v>3</c:v>
                </c:pt>
                <c:pt idx="4344">
                  <c:v>3</c:v>
                </c:pt>
                <c:pt idx="4345">
                  <c:v>3</c:v>
                </c:pt>
                <c:pt idx="4346">
                  <c:v>3</c:v>
                </c:pt>
                <c:pt idx="4347">
                  <c:v>3</c:v>
                </c:pt>
                <c:pt idx="4348">
                  <c:v>3</c:v>
                </c:pt>
                <c:pt idx="4349">
                  <c:v>3</c:v>
                </c:pt>
                <c:pt idx="4350">
                  <c:v>3</c:v>
                </c:pt>
                <c:pt idx="4351">
                  <c:v>3</c:v>
                </c:pt>
                <c:pt idx="4352">
                  <c:v>3</c:v>
                </c:pt>
                <c:pt idx="4353">
                  <c:v>3</c:v>
                </c:pt>
                <c:pt idx="4354">
                  <c:v>3</c:v>
                </c:pt>
                <c:pt idx="4355">
                  <c:v>3</c:v>
                </c:pt>
                <c:pt idx="4356">
                  <c:v>3</c:v>
                </c:pt>
                <c:pt idx="4357">
                  <c:v>3</c:v>
                </c:pt>
                <c:pt idx="4358">
                  <c:v>3</c:v>
                </c:pt>
                <c:pt idx="4359">
                  <c:v>3</c:v>
                </c:pt>
                <c:pt idx="4360">
                  <c:v>3</c:v>
                </c:pt>
                <c:pt idx="4361">
                  <c:v>3</c:v>
                </c:pt>
                <c:pt idx="4362">
                  <c:v>3</c:v>
                </c:pt>
                <c:pt idx="4363">
                  <c:v>3</c:v>
                </c:pt>
                <c:pt idx="4364">
                  <c:v>3</c:v>
                </c:pt>
                <c:pt idx="4365">
                  <c:v>3</c:v>
                </c:pt>
                <c:pt idx="4366">
                  <c:v>3</c:v>
                </c:pt>
                <c:pt idx="4367">
                  <c:v>3</c:v>
                </c:pt>
                <c:pt idx="4368">
                  <c:v>3</c:v>
                </c:pt>
                <c:pt idx="4369">
                  <c:v>3</c:v>
                </c:pt>
                <c:pt idx="4370">
                  <c:v>3</c:v>
                </c:pt>
                <c:pt idx="4371">
                  <c:v>3</c:v>
                </c:pt>
                <c:pt idx="4372">
                  <c:v>3</c:v>
                </c:pt>
                <c:pt idx="4373">
                  <c:v>3</c:v>
                </c:pt>
                <c:pt idx="4374">
                  <c:v>3</c:v>
                </c:pt>
                <c:pt idx="4375">
                  <c:v>3</c:v>
                </c:pt>
                <c:pt idx="4376">
                  <c:v>3</c:v>
                </c:pt>
                <c:pt idx="4377">
                  <c:v>3</c:v>
                </c:pt>
                <c:pt idx="4378">
                  <c:v>3</c:v>
                </c:pt>
                <c:pt idx="4379">
                  <c:v>3</c:v>
                </c:pt>
                <c:pt idx="4380">
                  <c:v>3</c:v>
                </c:pt>
                <c:pt idx="4381">
                  <c:v>3</c:v>
                </c:pt>
                <c:pt idx="4382">
                  <c:v>3</c:v>
                </c:pt>
                <c:pt idx="4383">
                  <c:v>3</c:v>
                </c:pt>
                <c:pt idx="4384">
                  <c:v>3</c:v>
                </c:pt>
                <c:pt idx="4385">
                  <c:v>3</c:v>
                </c:pt>
                <c:pt idx="4386">
                  <c:v>3</c:v>
                </c:pt>
                <c:pt idx="4387">
                  <c:v>3</c:v>
                </c:pt>
                <c:pt idx="4388">
                  <c:v>3</c:v>
                </c:pt>
                <c:pt idx="4389">
                  <c:v>3</c:v>
                </c:pt>
                <c:pt idx="4390">
                  <c:v>3</c:v>
                </c:pt>
                <c:pt idx="4391">
                  <c:v>3</c:v>
                </c:pt>
                <c:pt idx="4392">
                  <c:v>3</c:v>
                </c:pt>
                <c:pt idx="4393">
                  <c:v>3</c:v>
                </c:pt>
                <c:pt idx="4394">
                  <c:v>3</c:v>
                </c:pt>
                <c:pt idx="4395">
                  <c:v>3</c:v>
                </c:pt>
                <c:pt idx="4396">
                  <c:v>3</c:v>
                </c:pt>
                <c:pt idx="4397">
                  <c:v>3</c:v>
                </c:pt>
                <c:pt idx="4398">
                  <c:v>3</c:v>
                </c:pt>
                <c:pt idx="4399">
                  <c:v>3</c:v>
                </c:pt>
                <c:pt idx="4400">
                  <c:v>3</c:v>
                </c:pt>
                <c:pt idx="4401">
                  <c:v>3</c:v>
                </c:pt>
                <c:pt idx="4402">
                  <c:v>3</c:v>
                </c:pt>
                <c:pt idx="4403">
                  <c:v>3</c:v>
                </c:pt>
                <c:pt idx="4404">
                  <c:v>3</c:v>
                </c:pt>
                <c:pt idx="4405">
                  <c:v>3</c:v>
                </c:pt>
                <c:pt idx="4406">
                  <c:v>3</c:v>
                </c:pt>
                <c:pt idx="4407">
                  <c:v>3</c:v>
                </c:pt>
                <c:pt idx="4408">
                  <c:v>3</c:v>
                </c:pt>
                <c:pt idx="4409">
                  <c:v>3</c:v>
                </c:pt>
                <c:pt idx="4410">
                  <c:v>3</c:v>
                </c:pt>
                <c:pt idx="4411">
                  <c:v>3</c:v>
                </c:pt>
                <c:pt idx="4412">
                  <c:v>3</c:v>
                </c:pt>
                <c:pt idx="4413">
                  <c:v>3</c:v>
                </c:pt>
                <c:pt idx="4414">
                  <c:v>3</c:v>
                </c:pt>
                <c:pt idx="4415">
                  <c:v>3</c:v>
                </c:pt>
                <c:pt idx="4416">
                  <c:v>3</c:v>
                </c:pt>
                <c:pt idx="4417">
                  <c:v>3</c:v>
                </c:pt>
                <c:pt idx="4418">
                  <c:v>3</c:v>
                </c:pt>
                <c:pt idx="4419">
                  <c:v>3</c:v>
                </c:pt>
                <c:pt idx="4420">
                  <c:v>3</c:v>
                </c:pt>
                <c:pt idx="4421">
                  <c:v>3</c:v>
                </c:pt>
                <c:pt idx="4422">
                  <c:v>3</c:v>
                </c:pt>
                <c:pt idx="4423">
                  <c:v>3</c:v>
                </c:pt>
                <c:pt idx="4424">
                  <c:v>3</c:v>
                </c:pt>
                <c:pt idx="4425">
                  <c:v>3</c:v>
                </c:pt>
                <c:pt idx="4426">
                  <c:v>3</c:v>
                </c:pt>
                <c:pt idx="4427">
                  <c:v>3</c:v>
                </c:pt>
                <c:pt idx="4428">
                  <c:v>3</c:v>
                </c:pt>
                <c:pt idx="4429">
                  <c:v>3</c:v>
                </c:pt>
                <c:pt idx="4430">
                  <c:v>3</c:v>
                </c:pt>
                <c:pt idx="4431">
                  <c:v>3</c:v>
                </c:pt>
                <c:pt idx="4432">
                  <c:v>3</c:v>
                </c:pt>
                <c:pt idx="4433">
                  <c:v>3</c:v>
                </c:pt>
                <c:pt idx="4434">
                  <c:v>3</c:v>
                </c:pt>
                <c:pt idx="4435">
                  <c:v>3</c:v>
                </c:pt>
                <c:pt idx="4436">
                  <c:v>3</c:v>
                </c:pt>
                <c:pt idx="4437">
                  <c:v>3</c:v>
                </c:pt>
                <c:pt idx="4438">
                  <c:v>3</c:v>
                </c:pt>
                <c:pt idx="4439">
                  <c:v>3</c:v>
                </c:pt>
                <c:pt idx="4440">
                  <c:v>3</c:v>
                </c:pt>
                <c:pt idx="4441">
                  <c:v>3</c:v>
                </c:pt>
                <c:pt idx="4442">
                  <c:v>3</c:v>
                </c:pt>
                <c:pt idx="4443">
                  <c:v>3</c:v>
                </c:pt>
                <c:pt idx="4444">
                  <c:v>3</c:v>
                </c:pt>
                <c:pt idx="4445">
                  <c:v>3</c:v>
                </c:pt>
                <c:pt idx="4446">
                  <c:v>3</c:v>
                </c:pt>
                <c:pt idx="4447">
                  <c:v>3</c:v>
                </c:pt>
                <c:pt idx="4448">
                  <c:v>3</c:v>
                </c:pt>
                <c:pt idx="4449">
                  <c:v>3</c:v>
                </c:pt>
                <c:pt idx="4450">
                  <c:v>3</c:v>
                </c:pt>
                <c:pt idx="4451">
                  <c:v>3</c:v>
                </c:pt>
                <c:pt idx="4452">
                  <c:v>3</c:v>
                </c:pt>
                <c:pt idx="4453">
                  <c:v>3</c:v>
                </c:pt>
                <c:pt idx="4454">
                  <c:v>3</c:v>
                </c:pt>
                <c:pt idx="4455">
                  <c:v>3</c:v>
                </c:pt>
                <c:pt idx="4456">
                  <c:v>3</c:v>
                </c:pt>
                <c:pt idx="4457">
                  <c:v>3</c:v>
                </c:pt>
                <c:pt idx="4458">
                  <c:v>3</c:v>
                </c:pt>
                <c:pt idx="4459">
                  <c:v>3</c:v>
                </c:pt>
                <c:pt idx="4460">
                  <c:v>3</c:v>
                </c:pt>
                <c:pt idx="4461">
                  <c:v>3</c:v>
                </c:pt>
                <c:pt idx="4462">
                  <c:v>3</c:v>
                </c:pt>
                <c:pt idx="4463">
                  <c:v>3</c:v>
                </c:pt>
                <c:pt idx="4464">
                  <c:v>3</c:v>
                </c:pt>
                <c:pt idx="4465">
                  <c:v>3</c:v>
                </c:pt>
                <c:pt idx="4466">
                  <c:v>3</c:v>
                </c:pt>
                <c:pt idx="4467">
                  <c:v>3</c:v>
                </c:pt>
                <c:pt idx="4468">
                  <c:v>3</c:v>
                </c:pt>
                <c:pt idx="4469">
                  <c:v>3</c:v>
                </c:pt>
                <c:pt idx="4470">
                  <c:v>3</c:v>
                </c:pt>
                <c:pt idx="4471">
                  <c:v>3</c:v>
                </c:pt>
                <c:pt idx="4472">
                  <c:v>3</c:v>
                </c:pt>
                <c:pt idx="4473">
                  <c:v>3</c:v>
                </c:pt>
                <c:pt idx="4474">
                  <c:v>3</c:v>
                </c:pt>
                <c:pt idx="4475">
                  <c:v>3</c:v>
                </c:pt>
                <c:pt idx="4476">
                  <c:v>3</c:v>
                </c:pt>
                <c:pt idx="4477">
                  <c:v>3</c:v>
                </c:pt>
                <c:pt idx="4478">
                  <c:v>3</c:v>
                </c:pt>
                <c:pt idx="4479">
                  <c:v>3</c:v>
                </c:pt>
                <c:pt idx="4480">
                  <c:v>3</c:v>
                </c:pt>
                <c:pt idx="4481">
                  <c:v>3</c:v>
                </c:pt>
                <c:pt idx="4482">
                  <c:v>3</c:v>
                </c:pt>
                <c:pt idx="4483">
                  <c:v>3</c:v>
                </c:pt>
                <c:pt idx="4484">
                  <c:v>3</c:v>
                </c:pt>
                <c:pt idx="4485">
                  <c:v>3</c:v>
                </c:pt>
                <c:pt idx="4486">
                  <c:v>3</c:v>
                </c:pt>
                <c:pt idx="4487">
                  <c:v>3</c:v>
                </c:pt>
                <c:pt idx="4488">
                  <c:v>3</c:v>
                </c:pt>
                <c:pt idx="4489">
                  <c:v>3</c:v>
                </c:pt>
                <c:pt idx="4490">
                  <c:v>3</c:v>
                </c:pt>
                <c:pt idx="4491">
                  <c:v>3</c:v>
                </c:pt>
                <c:pt idx="4492">
                  <c:v>3</c:v>
                </c:pt>
                <c:pt idx="4493">
                  <c:v>3</c:v>
                </c:pt>
                <c:pt idx="4494">
                  <c:v>3</c:v>
                </c:pt>
                <c:pt idx="4495">
                  <c:v>3</c:v>
                </c:pt>
                <c:pt idx="4496">
                  <c:v>3</c:v>
                </c:pt>
                <c:pt idx="4497">
                  <c:v>3</c:v>
                </c:pt>
                <c:pt idx="4498">
                  <c:v>3</c:v>
                </c:pt>
                <c:pt idx="4499">
                  <c:v>3</c:v>
                </c:pt>
                <c:pt idx="4500">
                  <c:v>3</c:v>
                </c:pt>
                <c:pt idx="4501">
                  <c:v>3</c:v>
                </c:pt>
                <c:pt idx="4502">
                  <c:v>3</c:v>
                </c:pt>
                <c:pt idx="4503">
                  <c:v>3</c:v>
                </c:pt>
                <c:pt idx="4504">
                  <c:v>3</c:v>
                </c:pt>
                <c:pt idx="4505">
                  <c:v>3</c:v>
                </c:pt>
                <c:pt idx="4506">
                  <c:v>3</c:v>
                </c:pt>
                <c:pt idx="4507">
                  <c:v>3</c:v>
                </c:pt>
                <c:pt idx="4508">
                  <c:v>3</c:v>
                </c:pt>
                <c:pt idx="4509">
                  <c:v>3</c:v>
                </c:pt>
                <c:pt idx="4510">
                  <c:v>3</c:v>
                </c:pt>
                <c:pt idx="4511">
                  <c:v>3</c:v>
                </c:pt>
                <c:pt idx="4512">
                  <c:v>3</c:v>
                </c:pt>
                <c:pt idx="4513">
                  <c:v>3</c:v>
                </c:pt>
                <c:pt idx="4514">
                  <c:v>3</c:v>
                </c:pt>
                <c:pt idx="4515">
                  <c:v>3</c:v>
                </c:pt>
                <c:pt idx="4516">
                  <c:v>3</c:v>
                </c:pt>
                <c:pt idx="4517">
                  <c:v>3</c:v>
                </c:pt>
                <c:pt idx="4518">
                  <c:v>3</c:v>
                </c:pt>
                <c:pt idx="4519">
                  <c:v>3</c:v>
                </c:pt>
                <c:pt idx="4520">
                  <c:v>3</c:v>
                </c:pt>
                <c:pt idx="4521">
                  <c:v>3</c:v>
                </c:pt>
                <c:pt idx="4522">
                  <c:v>3</c:v>
                </c:pt>
                <c:pt idx="4523">
                  <c:v>3</c:v>
                </c:pt>
                <c:pt idx="4524">
                  <c:v>3</c:v>
                </c:pt>
                <c:pt idx="4525">
                  <c:v>3</c:v>
                </c:pt>
                <c:pt idx="4526">
                  <c:v>3</c:v>
                </c:pt>
                <c:pt idx="4527">
                  <c:v>3</c:v>
                </c:pt>
                <c:pt idx="4528">
                  <c:v>3</c:v>
                </c:pt>
                <c:pt idx="4529">
                  <c:v>3</c:v>
                </c:pt>
                <c:pt idx="4530">
                  <c:v>3</c:v>
                </c:pt>
                <c:pt idx="4531">
                  <c:v>3</c:v>
                </c:pt>
                <c:pt idx="4532">
                  <c:v>3</c:v>
                </c:pt>
                <c:pt idx="4533">
                  <c:v>3</c:v>
                </c:pt>
                <c:pt idx="4534">
                  <c:v>3</c:v>
                </c:pt>
                <c:pt idx="4535">
                  <c:v>3</c:v>
                </c:pt>
                <c:pt idx="4536">
                  <c:v>3</c:v>
                </c:pt>
                <c:pt idx="4537">
                  <c:v>3</c:v>
                </c:pt>
                <c:pt idx="4538">
                  <c:v>3</c:v>
                </c:pt>
                <c:pt idx="4539">
                  <c:v>3</c:v>
                </c:pt>
                <c:pt idx="4540">
                  <c:v>3</c:v>
                </c:pt>
                <c:pt idx="4541">
                  <c:v>3</c:v>
                </c:pt>
                <c:pt idx="4542">
                  <c:v>3</c:v>
                </c:pt>
                <c:pt idx="4543">
                  <c:v>3</c:v>
                </c:pt>
                <c:pt idx="4544">
                  <c:v>3</c:v>
                </c:pt>
                <c:pt idx="4545">
                  <c:v>3</c:v>
                </c:pt>
                <c:pt idx="4546">
                  <c:v>3</c:v>
                </c:pt>
                <c:pt idx="4547">
                  <c:v>3</c:v>
                </c:pt>
                <c:pt idx="4548">
                  <c:v>3</c:v>
                </c:pt>
                <c:pt idx="4549">
                  <c:v>3</c:v>
                </c:pt>
                <c:pt idx="4550">
                  <c:v>3</c:v>
                </c:pt>
                <c:pt idx="4551">
                  <c:v>3</c:v>
                </c:pt>
                <c:pt idx="4552">
                  <c:v>3</c:v>
                </c:pt>
                <c:pt idx="4553">
                  <c:v>3</c:v>
                </c:pt>
                <c:pt idx="4554">
                  <c:v>3</c:v>
                </c:pt>
                <c:pt idx="4555">
                  <c:v>3</c:v>
                </c:pt>
                <c:pt idx="4556">
                  <c:v>3</c:v>
                </c:pt>
                <c:pt idx="4557">
                  <c:v>3</c:v>
                </c:pt>
                <c:pt idx="4558">
                  <c:v>3</c:v>
                </c:pt>
                <c:pt idx="4559">
                  <c:v>3</c:v>
                </c:pt>
                <c:pt idx="4560">
                  <c:v>3</c:v>
                </c:pt>
                <c:pt idx="4561">
                  <c:v>3</c:v>
                </c:pt>
                <c:pt idx="4562">
                  <c:v>3</c:v>
                </c:pt>
                <c:pt idx="4563">
                  <c:v>3</c:v>
                </c:pt>
                <c:pt idx="4564">
                  <c:v>3</c:v>
                </c:pt>
                <c:pt idx="4565">
                  <c:v>3</c:v>
                </c:pt>
                <c:pt idx="4566">
                  <c:v>3</c:v>
                </c:pt>
                <c:pt idx="4567">
                  <c:v>3</c:v>
                </c:pt>
                <c:pt idx="4568">
                  <c:v>3</c:v>
                </c:pt>
                <c:pt idx="4569">
                  <c:v>3</c:v>
                </c:pt>
                <c:pt idx="4570">
                  <c:v>3</c:v>
                </c:pt>
                <c:pt idx="4571">
                  <c:v>3</c:v>
                </c:pt>
                <c:pt idx="4572">
                  <c:v>3</c:v>
                </c:pt>
                <c:pt idx="4573">
                  <c:v>3</c:v>
                </c:pt>
                <c:pt idx="4574">
                  <c:v>3</c:v>
                </c:pt>
                <c:pt idx="4575">
                  <c:v>3</c:v>
                </c:pt>
                <c:pt idx="4576">
                  <c:v>3</c:v>
                </c:pt>
                <c:pt idx="4577">
                  <c:v>3</c:v>
                </c:pt>
                <c:pt idx="4578">
                  <c:v>3</c:v>
                </c:pt>
                <c:pt idx="4579">
                  <c:v>3</c:v>
                </c:pt>
                <c:pt idx="4580">
                  <c:v>3</c:v>
                </c:pt>
                <c:pt idx="4581">
                  <c:v>3</c:v>
                </c:pt>
                <c:pt idx="4582">
                  <c:v>3</c:v>
                </c:pt>
                <c:pt idx="4583">
                  <c:v>3</c:v>
                </c:pt>
                <c:pt idx="4584">
                  <c:v>3</c:v>
                </c:pt>
                <c:pt idx="4585">
                  <c:v>3</c:v>
                </c:pt>
                <c:pt idx="4586">
                  <c:v>3</c:v>
                </c:pt>
                <c:pt idx="4587">
                  <c:v>3</c:v>
                </c:pt>
                <c:pt idx="4588">
                  <c:v>3</c:v>
                </c:pt>
                <c:pt idx="4589">
                  <c:v>3</c:v>
                </c:pt>
                <c:pt idx="4590">
                  <c:v>3</c:v>
                </c:pt>
                <c:pt idx="4591">
                  <c:v>3</c:v>
                </c:pt>
                <c:pt idx="4592">
                  <c:v>3</c:v>
                </c:pt>
                <c:pt idx="4593">
                  <c:v>3</c:v>
                </c:pt>
                <c:pt idx="4594">
                  <c:v>3</c:v>
                </c:pt>
                <c:pt idx="4595">
                  <c:v>3</c:v>
                </c:pt>
                <c:pt idx="4596">
                  <c:v>3</c:v>
                </c:pt>
                <c:pt idx="4597">
                  <c:v>3</c:v>
                </c:pt>
                <c:pt idx="4598">
                  <c:v>3</c:v>
                </c:pt>
                <c:pt idx="4599">
                  <c:v>3</c:v>
                </c:pt>
                <c:pt idx="4600">
                  <c:v>3</c:v>
                </c:pt>
                <c:pt idx="4601">
                  <c:v>3</c:v>
                </c:pt>
                <c:pt idx="4602">
                  <c:v>3</c:v>
                </c:pt>
                <c:pt idx="4603">
                  <c:v>3</c:v>
                </c:pt>
                <c:pt idx="4604">
                  <c:v>3</c:v>
                </c:pt>
                <c:pt idx="4605">
                  <c:v>3</c:v>
                </c:pt>
                <c:pt idx="4606">
                  <c:v>3</c:v>
                </c:pt>
                <c:pt idx="4607">
                  <c:v>3</c:v>
                </c:pt>
                <c:pt idx="4608">
                  <c:v>3</c:v>
                </c:pt>
                <c:pt idx="4609">
                  <c:v>3</c:v>
                </c:pt>
                <c:pt idx="4610">
                  <c:v>3</c:v>
                </c:pt>
                <c:pt idx="4611">
                  <c:v>3</c:v>
                </c:pt>
                <c:pt idx="4612">
                  <c:v>3</c:v>
                </c:pt>
                <c:pt idx="4613">
                  <c:v>3</c:v>
                </c:pt>
                <c:pt idx="4614">
                  <c:v>3</c:v>
                </c:pt>
                <c:pt idx="4615">
                  <c:v>3</c:v>
                </c:pt>
                <c:pt idx="4616">
                  <c:v>3</c:v>
                </c:pt>
                <c:pt idx="4617">
                  <c:v>3</c:v>
                </c:pt>
                <c:pt idx="4618">
                  <c:v>3</c:v>
                </c:pt>
                <c:pt idx="4619">
                  <c:v>3</c:v>
                </c:pt>
                <c:pt idx="4620">
                  <c:v>3</c:v>
                </c:pt>
                <c:pt idx="4621">
                  <c:v>3</c:v>
                </c:pt>
                <c:pt idx="4622">
                  <c:v>3</c:v>
                </c:pt>
                <c:pt idx="4623">
                  <c:v>3</c:v>
                </c:pt>
                <c:pt idx="4624">
                  <c:v>3</c:v>
                </c:pt>
                <c:pt idx="4625">
                  <c:v>3</c:v>
                </c:pt>
                <c:pt idx="4626">
                  <c:v>3</c:v>
                </c:pt>
                <c:pt idx="4627">
                  <c:v>3</c:v>
                </c:pt>
                <c:pt idx="4628">
                  <c:v>3</c:v>
                </c:pt>
                <c:pt idx="4629">
                  <c:v>3</c:v>
                </c:pt>
                <c:pt idx="4630">
                  <c:v>3</c:v>
                </c:pt>
                <c:pt idx="4631">
                  <c:v>3</c:v>
                </c:pt>
                <c:pt idx="4632">
                  <c:v>3</c:v>
                </c:pt>
                <c:pt idx="4633">
                  <c:v>3</c:v>
                </c:pt>
                <c:pt idx="4634">
                  <c:v>3</c:v>
                </c:pt>
                <c:pt idx="4635">
                  <c:v>3</c:v>
                </c:pt>
                <c:pt idx="4636">
                  <c:v>3</c:v>
                </c:pt>
                <c:pt idx="4637">
                  <c:v>3</c:v>
                </c:pt>
                <c:pt idx="4638">
                  <c:v>3</c:v>
                </c:pt>
                <c:pt idx="4639">
                  <c:v>3</c:v>
                </c:pt>
                <c:pt idx="4640">
                  <c:v>3</c:v>
                </c:pt>
                <c:pt idx="4641">
                  <c:v>3</c:v>
                </c:pt>
                <c:pt idx="4642">
                  <c:v>3</c:v>
                </c:pt>
                <c:pt idx="4643">
                  <c:v>3</c:v>
                </c:pt>
                <c:pt idx="4644">
                  <c:v>3</c:v>
                </c:pt>
                <c:pt idx="4645">
                  <c:v>3</c:v>
                </c:pt>
                <c:pt idx="4646">
                  <c:v>3</c:v>
                </c:pt>
                <c:pt idx="4647">
                  <c:v>3</c:v>
                </c:pt>
                <c:pt idx="4648">
                  <c:v>3</c:v>
                </c:pt>
                <c:pt idx="4649">
                  <c:v>3</c:v>
                </c:pt>
                <c:pt idx="4650">
                  <c:v>3</c:v>
                </c:pt>
                <c:pt idx="4651">
                  <c:v>3</c:v>
                </c:pt>
                <c:pt idx="4652">
                  <c:v>3</c:v>
                </c:pt>
                <c:pt idx="4653">
                  <c:v>3</c:v>
                </c:pt>
                <c:pt idx="4654">
                  <c:v>3</c:v>
                </c:pt>
                <c:pt idx="4655">
                  <c:v>3</c:v>
                </c:pt>
                <c:pt idx="4656">
                  <c:v>3</c:v>
                </c:pt>
                <c:pt idx="4657">
                  <c:v>3</c:v>
                </c:pt>
                <c:pt idx="4658">
                  <c:v>3</c:v>
                </c:pt>
                <c:pt idx="4659">
                  <c:v>3</c:v>
                </c:pt>
                <c:pt idx="4660">
                  <c:v>3</c:v>
                </c:pt>
                <c:pt idx="4661">
                  <c:v>3</c:v>
                </c:pt>
                <c:pt idx="4662">
                  <c:v>3</c:v>
                </c:pt>
                <c:pt idx="4663">
                  <c:v>3</c:v>
                </c:pt>
                <c:pt idx="4664">
                  <c:v>3</c:v>
                </c:pt>
                <c:pt idx="4665">
                  <c:v>3</c:v>
                </c:pt>
                <c:pt idx="4666">
                  <c:v>3</c:v>
                </c:pt>
                <c:pt idx="4667">
                  <c:v>3</c:v>
                </c:pt>
                <c:pt idx="4668">
                  <c:v>3</c:v>
                </c:pt>
                <c:pt idx="4669">
                  <c:v>3</c:v>
                </c:pt>
                <c:pt idx="4670">
                  <c:v>3</c:v>
                </c:pt>
                <c:pt idx="4671">
                  <c:v>3</c:v>
                </c:pt>
                <c:pt idx="4672">
                  <c:v>3</c:v>
                </c:pt>
                <c:pt idx="4673">
                  <c:v>3</c:v>
                </c:pt>
                <c:pt idx="4674">
                  <c:v>3</c:v>
                </c:pt>
                <c:pt idx="4675">
                  <c:v>3</c:v>
                </c:pt>
                <c:pt idx="4676">
                  <c:v>3</c:v>
                </c:pt>
                <c:pt idx="4677">
                  <c:v>3</c:v>
                </c:pt>
                <c:pt idx="4678">
                  <c:v>3</c:v>
                </c:pt>
                <c:pt idx="4679">
                  <c:v>3</c:v>
                </c:pt>
                <c:pt idx="4680">
                  <c:v>3</c:v>
                </c:pt>
                <c:pt idx="4681">
                  <c:v>3</c:v>
                </c:pt>
                <c:pt idx="4682">
                  <c:v>3</c:v>
                </c:pt>
                <c:pt idx="4683">
                  <c:v>3</c:v>
                </c:pt>
                <c:pt idx="4684">
                  <c:v>3</c:v>
                </c:pt>
                <c:pt idx="4685">
                  <c:v>3</c:v>
                </c:pt>
                <c:pt idx="4686">
                  <c:v>3</c:v>
                </c:pt>
                <c:pt idx="4687">
                  <c:v>3</c:v>
                </c:pt>
                <c:pt idx="4688">
                  <c:v>3</c:v>
                </c:pt>
                <c:pt idx="4689">
                  <c:v>3</c:v>
                </c:pt>
                <c:pt idx="4690">
                  <c:v>3</c:v>
                </c:pt>
                <c:pt idx="4691">
                  <c:v>3</c:v>
                </c:pt>
                <c:pt idx="4692">
                  <c:v>3</c:v>
                </c:pt>
                <c:pt idx="4693">
                  <c:v>3</c:v>
                </c:pt>
                <c:pt idx="4694">
                  <c:v>3</c:v>
                </c:pt>
                <c:pt idx="4695">
                  <c:v>3</c:v>
                </c:pt>
                <c:pt idx="4696">
                  <c:v>3</c:v>
                </c:pt>
                <c:pt idx="4697">
                  <c:v>3</c:v>
                </c:pt>
                <c:pt idx="4698">
                  <c:v>3</c:v>
                </c:pt>
                <c:pt idx="4699">
                  <c:v>3</c:v>
                </c:pt>
                <c:pt idx="4700">
                  <c:v>3</c:v>
                </c:pt>
                <c:pt idx="4701">
                  <c:v>3</c:v>
                </c:pt>
                <c:pt idx="4702">
                  <c:v>3</c:v>
                </c:pt>
                <c:pt idx="4703">
                  <c:v>3</c:v>
                </c:pt>
                <c:pt idx="4704">
                  <c:v>3</c:v>
                </c:pt>
                <c:pt idx="4705">
                  <c:v>3</c:v>
                </c:pt>
                <c:pt idx="4706">
                  <c:v>3</c:v>
                </c:pt>
                <c:pt idx="4707">
                  <c:v>3</c:v>
                </c:pt>
                <c:pt idx="4708">
                  <c:v>3</c:v>
                </c:pt>
                <c:pt idx="4709">
                  <c:v>3</c:v>
                </c:pt>
                <c:pt idx="4710">
                  <c:v>3</c:v>
                </c:pt>
                <c:pt idx="4711">
                  <c:v>3</c:v>
                </c:pt>
                <c:pt idx="4712">
                  <c:v>3</c:v>
                </c:pt>
                <c:pt idx="4713">
                  <c:v>3</c:v>
                </c:pt>
                <c:pt idx="4714">
                  <c:v>3</c:v>
                </c:pt>
                <c:pt idx="4715">
                  <c:v>3</c:v>
                </c:pt>
                <c:pt idx="4716">
                  <c:v>3</c:v>
                </c:pt>
                <c:pt idx="4717">
                  <c:v>3</c:v>
                </c:pt>
                <c:pt idx="4718">
                  <c:v>3</c:v>
                </c:pt>
                <c:pt idx="4719">
                  <c:v>3</c:v>
                </c:pt>
                <c:pt idx="4720">
                  <c:v>3</c:v>
                </c:pt>
                <c:pt idx="4721">
                  <c:v>3</c:v>
                </c:pt>
                <c:pt idx="4722">
                  <c:v>3</c:v>
                </c:pt>
                <c:pt idx="4723">
                  <c:v>3</c:v>
                </c:pt>
                <c:pt idx="4724">
                  <c:v>3</c:v>
                </c:pt>
                <c:pt idx="4725">
                  <c:v>3</c:v>
                </c:pt>
                <c:pt idx="4726">
                  <c:v>3</c:v>
                </c:pt>
                <c:pt idx="4727">
                  <c:v>3</c:v>
                </c:pt>
                <c:pt idx="4728">
                  <c:v>3</c:v>
                </c:pt>
                <c:pt idx="4729">
                  <c:v>3</c:v>
                </c:pt>
                <c:pt idx="4730">
                  <c:v>3</c:v>
                </c:pt>
                <c:pt idx="4731">
                  <c:v>3</c:v>
                </c:pt>
                <c:pt idx="4732">
                  <c:v>3</c:v>
                </c:pt>
                <c:pt idx="4733">
                  <c:v>3</c:v>
                </c:pt>
                <c:pt idx="4734">
                  <c:v>3</c:v>
                </c:pt>
                <c:pt idx="4735">
                  <c:v>3</c:v>
                </c:pt>
                <c:pt idx="4736">
                  <c:v>3</c:v>
                </c:pt>
                <c:pt idx="4737">
                  <c:v>3</c:v>
                </c:pt>
                <c:pt idx="4738">
                  <c:v>3</c:v>
                </c:pt>
                <c:pt idx="4739">
                  <c:v>3</c:v>
                </c:pt>
                <c:pt idx="4740">
                  <c:v>3</c:v>
                </c:pt>
                <c:pt idx="4741">
                  <c:v>3</c:v>
                </c:pt>
                <c:pt idx="4742">
                  <c:v>3</c:v>
                </c:pt>
                <c:pt idx="4743">
                  <c:v>3</c:v>
                </c:pt>
                <c:pt idx="4744">
                  <c:v>3</c:v>
                </c:pt>
                <c:pt idx="4745">
                  <c:v>3</c:v>
                </c:pt>
                <c:pt idx="4746">
                  <c:v>3</c:v>
                </c:pt>
                <c:pt idx="4747">
                  <c:v>3</c:v>
                </c:pt>
                <c:pt idx="4748">
                  <c:v>3</c:v>
                </c:pt>
                <c:pt idx="4749">
                  <c:v>3</c:v>
                </c:pt>
                <c:pt idx="4750">
                  <c:v>3</c:v>
                </c:pt>
                <c:pt idx="4751">
                  <c:v>3</c:v>
                </c:pt>
                <c:pt idx="4752">
                  <c:v>3</c:v>
                </c:pt>
                <c:pt idx="4753">
                  <c:v>3</c:v>
                </c:pt>
                <c:pt idx="4754">
                  <c:v>3</c:v>
                </c:pt>
                <c:pt idx="4755">
                  <c:v>3</c:v>
                </c:pt>
                <c:pt idx="4756">
                  <c:v>3</c:v>
                </c:pt>
                <c:pt idx="4757">
                  <c:v>3</c:v>
                </c:pt>
                <c:pt idx="4758">
                  <c:v>3</c:v>
                </c:pt>
                <c:pt idx="4759">
                  <c:v>3</c:v>
                </c:pt>
                <c:pt idx="4760">
                  <c:v>3</c:v>
                </c:pt>
                <c:pt idx="4761">
                  <c:v>3</c:v>
                </c:pt>
                <c:pt idx="4762">
                  <c:v>3</c:v>
                </c:pt>
                <c:pt idx="4763">
                  <c:v>3</c:v>
                </c:pt>
                <c:pt idx="4764">
                  <c:v>3</c:v>
                </c:pt>
                <c:pt idx="4765">
                  <c:v>3</c:v>
                </c:pt>
                <c:pt idx="4766">
                  <c:v>3</c:v>
                </c:pt>
                <c:pt idx="4767">
                  <c:v>3</c:v>
                </c:pt>
                <c:pt idx="4768">
                  <c:v>3</c:v>
                </c:pt>
                <c:pt idx="4769">
                  <c:v>3</c:v>
                </c:pt>
                <c:pt idx="4770">
                  <c:v>3</c:v>
                </c:pt>
                <c:pt idx="4771">
                  <c:v>3</c:v>
                </c:pt>
                <c:pt idx="4772">
                  <c:v>3</c:v>
                </c:pt>
                <c:pt idx="4773">
                  <c:v>3</c:v>
                </c:pt>
                <c:pt idx="4774">
                  <c:v>3</c:v>
                </c:pt>
                <c:pt idx="4775">
                  <c:v>3</c:v>
                </c:pt>
                <c:pt idx="4776">
                  <c:v>3</c:v>
                </c:pt>
                <c:pt idx="4777">
                  <c:v>3</c:v>
                </c:pt>
                <c:pt idx="4778">
                  <c:v>3</c:v>
                </c:pt>
                <c:pt idx="4779">
                  <c:v>3</c:v>
                </c:pt>
                <c:pt idx="4780">
                  <c:v>3</c:v>
                </c:pt>
                <c:pt idx="4781">
                  <c:v>3</c:v>
                </c:pt>
                <c:pt idx="4782">
                  <c:v>3</c:v>
                </c:pt>
                <c:pt idx="4783">
                  <c:v>3</c:v>
                </c:pt>
                <c:pt idx="4784">
                  <c:v>3</c:v>
                </c:pt>
                <c:pt idx="4785">
                  <c:v>3</c:v>
                </c:pt>
                <c:pt idx="4786">
                  <c:v>3</c:v>
                </c:pt>
                <c:pt idx="4787">
                  <c:v>3</c:v>
                </c:pt>
                <c:pt idx="4788">
                  <c:v>3</c:v>
                </c:pt>
                <c:pt idx="4789">
                  <c:v>3</c:v>
                </c:pt>
                <c:pt idx="4790">
                  <c:v>3</c:v>
                </c:pt>
                <c:pt idx="4791">
                  <c:v>3</c:v>
                </c:pt>
                <c:pt idx="4792">
                  <c:v>3</c:v>
                </c:pt>
                <c:pt idx="4793">
                  <c:v>3</c:v>
                </c:pt>
                <c:pt idx="4794">
                  <c:v>3</c:v>
                </c:pt>
                <c:pt idx="4795">
                  <c:v>3</c:v>
                </c:pt>
                <c:pt idx="4796">
                  <c:v>3</c:v>
                </c:pt>
                <c:pt idx="4797">
                  <c:v>3</c:v>
                </c:pt>
                <c:pt idx="4798">
                  <c:v>3</c:v>
                </c:pt>
                <c:pt idx="4799">
                  <c:v>3</c:v>
                </c:pt>
                <c:pt idx="4800">
                  <c:v>3</c:v>
                </c:pt>
                <c:pt idx="4801">
                  <c:v>3</c:v>
                </c:pt>
                <c:pt idx="4802">
                  <c:v>3</c:v>
                </c:pt>
                <c:pt idx="4803">
                  <c:v>3</c:v>
                </c:pt>
                <c:pt idx="4804">
                  <c:v>3</c:v>
                </c:pt>
                <c:pt idx="4805">
                  <c:v>3</c:v>
                </c:pt>
                <c:pt idx="4806">
                  <c:v>3</c:v>
                </c:pt>
                <c:pt idx="4807">
                  <c:v>3</c:v>
                </c:pt>
                <c:pt idx="4808">
                  <c:v>3</c:v>
                </c:pt>
                <c:pt idx="4809">
                  <c:v>3</c:v>
                </c:pt>
                <c:pt idx="4810">
                  <c:v>3</c:v>
                </c:pt>
                <c:pt idx="4811">
                  <c:v>3</c:v>
                </c:pt>
                <c:pt idx="4812">
                  <c:v>3</c:v>
                </c:pt>
                <c:pt idx="4813">
                  <c:v>3</c:v>
                </c:pt>
                <c:pt idx="4814">
                  <c:v>3</c:v>
                </c:pt>
                <c:pt idx="4815">
                  <c:v>3</c:v>
                </c:pt>
                <c:pt idx="4816">
                  <c:v>3</c:v>
                </c:pt>
                <c:pt idx="4817">
                  <c:v>3</c:v>
                </c:pt>
                <c:pt idx="4818">
                  <c:v>3</c:v>
                </c:pt>
                <c:pt idx="4819">
                  <c:v>3</c:v>
                </c:pt>
                <c:pt idx="4820">
                  <c:v>3</c:v>
                </c:pt>
                <c:pt idx="4821">
                  <c:v>3</c:v>
                </c:pt>
                <c:pt idx="4822">
                  <c:v>3</c:v>
                </c:pt>
                <c:pt idx="4823">
                  <c:v>3</c:v>
                </c:pt>
                <c:pt idx="4824">
                  <c:v>3</c:v>
                </c:pt>
                <c:pt idx="4825">
                  <c:v>3</c:v>
                </c:pt>
                <c:pt idx="4826">
                  <c:v>3</c:v>
                </c:pt>
                <c:pt idx="4827">
                  <c:v>3</c:v>
                </c:pt>
                <c:pt idx="4828">
                  <c:v>3</c:v>
                </c:pt>
                <c:pt idx="4829">
                  <c:v>3</c:v>
                </c:pt>
                <c:pt idx="4830">
                  <c:v>3</c:v>
                </c:pt>
                <c:pt idx="4831">
                  <c:v>3</c:v>
                </c:pt>
                <c:pt idx="4832">
                  <c:v>3</c:v>
                </c:pt>
                <c:pt idx="4833">
                  <c:v>3</c:v>
                </c:pt>
                <c:pt idx="4834">
                  <c:v>3</c:v>
                </c:pt>
                <c:pt idx="4835">
                  <c:v>3</c:v>
                </c:pt>
                <c:pt idx="4836">
                  <c:v>3</c:v>
                </c:pt>
                <c:pt idx="4837">
                  <c:v>3</c:v>
                </c:pt>
                <c:pt idx="4838">
                  <c:v>3</c:v>
                </c:pt>
                <c:pt idx="4839">
                  <c:v>3</c:v>
                </c:pt>
                <c:pt idx="4840">
                  <c:v>3</c:v>
                </c:pt>
                <c:pt idx="4841">
                  <c:v>3</c:v>
                </c:pt>
                <c:pt idx="4842">
                  <c:v>3</c:v>
                </c:pt>
                <c:pt idx="4843">
                  <c:v>3</c:v>
                </c:pt>
                <c:pt idx="4844">
                  <c:v>3</c:v>
                </c:pt>
                <c:pt idx="4845">
                  <c:v>3</c:v>
                </c:pt>
                <c:pt idx="4846">
                  <c:v>3</c:v>
                </c:pt>
                <c:pt idx="4847">
                  <c:v>3</c:v>
                </c:pt>
                <c:pt idx="4848">
                  <c:v>3</c:v>
                </c:pt>
                <c:pt idx="4849">
                  <c:v>3</c:v>
                </c:pt>
                <c:pt idx="4850">
                  <c:v>3</c:v>
                </c:pt>
                <c:pt idx="4851">
                  <c:v>3</c:v>
                </c:pt>
                <c:pt idx="4852">
                  <c:v>3</c:v>
                </c:pt>
                <c:pt idx="4853">
                  <c:v>3</c:v>
                </c:pt>
                <c:pt idx="4854">
                  <c:v>3</c:v>
                </c:pt>
                <c:pt idx="4855">
                  <c:v>3</c:v>
                </c:pt>
                <c:pt idx="4856">
                  <c:v>3</c:v>
                </c:pt>
                <c:pt idx="4857">
                  <c:v>3</c:v>
                </c:pt>
                <c:pt idx="4858">
                  <c:v>3</c:v>
                </c:pt>
                <c:pt idx="4859">
                  <c:v>3</c:v>
                </c:pt>
                <c:pt idx="4860">
                  <c:v>3</c:v>
                </c:pt>
                <c:pt idx="4861">
                  <c:v>3</c:v>
                </c:pt>
                <c:pt idx="4862">
                  <c:v>3</c:v>
                </c:pt>
                <c:pt idx="4863">
                  <c:v>3</c:v>
                </c:pt>
                <c:pt idx="4864">
                  <c:v>3</c:v>
                </c:pt>
                <c:pt idx="4865">
                  <c:v>3</c:v>
                </c:pt>
                <c:pt idx="4866">
                  <c:v>3</c:v>
                </c:pt>
                <c:pt idx="4867">
                  <c:v>3</c:v>
                </c:pt>
                <c:pt idx="4868">
                  <c:v>3</c:v>
                </c:pt>
                <c:pt idx="4869">
                  <c:v>3</c:v>
                </c:pt>
                <c:pt idx="4870">
                  <c:v>3</c:v>
                </c:pt>
                <c:pt idx="4871">
                  <c:v>3</c:v>
                </c:pt>
                <c:pt idx="4872">
                  <c:v>3</c:v>
                </c:pt>
                <c:pt idx="4873">
                  <c:v>3</c:v>
                </c:pt>
                <c:pt idx="4874">
                  <c:v>3</c:v>
                </c:pt>
                <c:pt idx="4875">
                  <c:v>3</c:v>
                </c:pt>
                <c:pt idx="4876">
                  <c:v>3</c:v>
                </c:pt>
                <c:pt idx="4877">
                  <c:v>3</c:v>
                </c:pt>
                <c:pt idx="4878">
                  <c:v>3</c:v>
                </c:pt>
                <c:pt idx="4879">
                  <c:v>3</c:v>
                </c:pt>
                <c:pt idx="4880">
                  <c:v>3</c:v>
                </c:pt>
                <c:pt idx="4881">
                  <c:v>3</c:v>
                </c:pt>
                <c:pt idx="4882">
                  <c:v>3</c:v>
                </c:pt>
                <c:pt idx="4883">
                  <c:v>3</c:v>
                </c:pt>
                <c:pt idx="4884">
                  <c:v>3</c:v>
                </c:pt>
                <c:pt idx="4885">
                  <c:v>3</c:v>
                </c:pt>
                <c:pt idx="4886">
                  <c:v>3</c:v>
                </c:pt>
                <c:pt idx="4887">
                  <c:v>3</c:v>
                </c:pt>
                <c:pt idx="4888">
                  <c:v>3</c:v>
                </c:pt>
                <c:pt idx="4889">
                  <c:v>3</c:v>
                </c:pt>
                <c:pt idx="4890">
                  <c:v>3</c:v>
                </c:pt>
                <c:pt idx="4891">
                  <c:v>3</c:v>
                </c:pt>
                <c:pt idx="4892">
                  <c:v>3</c:v>
                </c:pt>
                <c:pt idx="4893">
                  <c:v>3</c:v>
                </c:pt>
                <c:pt idx="4894">
                  <c:v>3</c:v>
                </c:pt>
                <c:pt idx="4895">
                  <c:v>3</c:v>
                </c:pt>
                <c:pt idx="4896">
                  <c:v>3</c:v>
                </c:pt>
                <c:pt idx="4897">
                  <c:v>3</c:v>
                </c:pt>
                <c:pt idx="4898">
                  <c:v>3</c:v>
                </c:pt>
                <c:pt idx="4899">
                  <c:v>3</c:v>
                </c:pt>
                <c:pt idx="4900">
                  <c:v>3</c:v>
                </c:pt>
                <c:pt idx="4901">
                  <c:v>3</c:v>
                </c:pt>
                <c:pt idx="4902">
                  <c:v>3</c:v>
                </c:pt>
                <c:pt idx="4903">
                  <c:v>3</c:v>
                </c:pt>
                <c:pt idx="4904">
                  <c:v>3</c:v>
                </c:pt>
                <c:pt idx="4905">
                  <c:v>3</c:v>
                </c:pt>
                <c:pt idx="4906">
                  <c:v>3</c:v>
                </c:pt>
                <c:pt idx="4907">
                  <c:v>3</c:v>
                </c:pt>
                <c:pt idx="4908">
                  <c:v>3</c:v>
                </c:pt>
                <c:pt idx="4909">
                  <c:v>3</c:v>
                </c:pt>
                <c:pt idx="4910">
                  <c:v>3</c:v>
                </c:pt>
                <c:pt idx="4911">
                  <c:v>3</c:v>
                </c:pt>
                <c:pt idx="4912">
                  <c:v>2</c:v>
                </c:pt>
                <c:pt idx="4913">
                  <c:v>2</c:v>
                </c:pt>
                <c:pt idx="4914">
                  <c:v>2</c:v>
                </c:pt>
                <c:pt idx="4915">
                  <c:v>2</c:v>
                </c:pt>
                <c:pt idx="4916">
                  <c:v>2</c:v>
                </c:pt>
                <c:pt idx="4917">
                  <c:v>2</c:v>
                </c:pt>
                <c:pt idx="4918">
                  <c:v>2</c:v>
                </c:pt>
                <c:pt idx="4919">
                  <c:v>2</c:v>
                </c:pt>
                <c:pt idx="4920">
                  <c:v>2</c:v>
                </c:pt>
                <c:pt idx="4921">
                  <c:v>2</c:v>
                </c:pt>
                <c:pt idx="4922">
                  <c:v>2</c:v>
                </c:pt>
                <c:pt idx="4923">
                  <c:v>2</c:v>
                </c:pt>
                <c:pt idx="4924">
                  <c:v>2</c:v>
                </c:pt>
                <c:pt idx="4925">
                  <c:v>2</c:v>
                </c:pt>
                <c:pt idx="4926">
                  <c:v>2</c:v>
                </c:pt>
                <c:pt idx="4927">
                  <c:v>2</c:v>
                </c:pt>
                <c:pt idx="4928">
                  <c:v>2</c:v>
                </c:pt>
                <c:pt idx="4929">
                  <c:v>2</c:v>
                </c:pt>
                <c:pt idx="4930">
                  <c:v>2</c:v>
                </c:pt>
                <c:pt idx="4931">
                  <c:v>2</c:v>
                </c:pt>
                <c:pt idx="4932">
                  <c:v>2</c:v>
                </c:pt>
                <c:pt idx="4933">
                  <c:v>2</c:v>
                </c:pt>
                <c:pt idx="4934">
                  <c:v>2</c:v>
                </c:pt>
                <c:pt idx="4935">
                  <c:v>2</c:v>
                </c:pt>
                <c:pt idx="4936">
                  <c:v>2</c:v>
                </c:pt>
                <c:pt idx="4937">
                  <c:v>2</c:v>
                </c:pt>
                <c:pt idx="4938">
                  <c:v>2</c:v>
                </c:pt>
                <c:pt idx="4939">
                  <c:v>2</c:v>
                </c:pt>
                <c:pt idx="4940">
                  <c:v>2</c:v>
                </c:pt>
                <c:pt idx="4941">
                  <c:v>2</c:v>
                </c:pt>
                <c:pt idx="4942">
                  <c:v>2</c:v>
                </c:pt>
                <c:pt idx="4943">
                  <c:v>2</c:v>
                </c:pt>
                <c:pt idx="4944">
                  <c:v>2</c:v>
                </c:pt>
                <c:pt idx="4945">
                  <c:v>2</c:v>
                </c:pt>
                <c:pt idx="4946">
                  <c:v>2</c:v>
                </c:pt>
                <c:pt idx="4947">
                  <c:v>2</c:v>
                </c:pt>
                <c:pt idx="4948">
                  <c:v>2</c:v>
                </c:pt>
                <c:pt idx="4949">
                  <c:v>2</c:v>
                </c:pt>
                <c:pt idx="4950">
                  <c:v>2</c:v>
                </c:pt>
                <c:pt idx="4951">
                  <c:v>2</c:v>
                </c:pt>
                <c:pt idx="4952">
                  <c:v>2</c:v>
                </c:pt>
                <c:pt idx="4953">
                  <c:v>2</c:v>
                </c:pt>
                <c:pt idx="4954">
                  <c:v>2</c:v>
                </c:pt>
                <c:pt idx="4955">
                  <c:v>2</c:v>
                </c:pt>
                <c:pt idx="4956">
                  <c:v>2</c:v>
                </c:pt>
                <c:pt idx="4957">
                  <c:v>2</c:v>
                </c:pt>
                <c:pt idx="4958">
                  <c:v>2</c:v>
                </c:pt>
                <c:pt idx="4959">
                  <c:v>2</c:v>
                </c:pt>
                <c:pt idx="4960">
                  <c:v>2</c:v>
                </c:pt>
                <c:pt idx="4961">
                  <c:v>2</c:v>
                </c:pt>
                <c:pt idx="4962">
                  <c:v>2</c:v>
                </c:pt>
                <c:pt idx="4963">
                  <c:v>2</c:v>
                </c:pt>
                <c:pt idx="4964">
                  <c:v>2</c:v>
                </c:pt>
                <c:pt idx="4965">
                  <c:v>2</c:v>
                </c:pt>
                <c:pt idx="4966">
                  <c:v>2</c:v>
                </c:pt>
                <c:pt idx="4967">
                  <c:v>2</c:v>
                </c:pt>
                <c:pt idx="4968">
                  <c:v>2</c:v>
                </c:pt>
                <c:pt idx="4969">
                  <c:v>2</c:v>
                </c:pt>
                <c:pt idx="4970">
                  <c:v>2</c:v>
                </c:pt>
                <c:pt idx="4971">
                  <c:v>2</c:v>
                </c:pt>
                <c:pt idx="4972">
                  <c:v>2</c:v>
                </c:pt>
                <c:pt idx="4973">
                  <c:v>2</c:v>
                </c:pt>
                <c:pt idx="4974">
                  <c:v>2</c:v>
                </c:pt>
                <c:pt idx="4975">
                  <c:v>2</c:v>
                </c:pt>
                <c:pt idx="4976">
                  <c:v>2</c:v>
                </c:pt>
                <c:pt idx="4977">
                  <c:v>2</c:v>
                </c:pt>
                <c:pt idx="4978">
                  <c:v>2</c:v>
                </c:pt>
                <c:pt idx="4979">
                  <c:v>2</c:v>
                </c:pt>
                <c:pt idx="4980">
                  <c:v>2</c:v>
                </c:pt>
                <c:pt idx="4981">
                  <c:v>2</c:v>
                </c:pt>
                <c:pt idx="4982">
                  <c:v>2</c:v>
                </c:pt>
                <c:pt idx="4983">
                  <c:v>2</c:v>
                </c:pt>
                <c:pt idx="4984">
                  <c:v>2</c:v>
                </c:pt>
                <c:pt idx="4985">
                  <c:v>2</c:v>
                </c:pt>
                <c:pt idx="4986">
                  <c:v>2</c:v>
                </c:pt>
                <c:pt idx="4987">
                  <c:v>2</c:v>
                </c:pt>
                <c:pt idx="4988">
                  <c:v>2</c:v>
                </c:pt>
                <c:pt idx="4989">
                  <c:v>2</c:v>
                </c:pt>
                <c:pt idx="4990">
                  <c:v>2</c:v>
                </c:pt>
                <c:pt idx="4991">
                  <c:v>2</c:v>
                </c:pt>
                <c:pt idx="4992">
                  <c:v>2</c:v>
                </c:pt>
                <c:pt idx="4993">
                  <c:v>2</c:v>
                </c:pt>
                <c:pt idx="4994">
                  <c:v>2</c:v>
                </c:pt>
                <c:pt idx="4995">
                  <c:v>2</c:v>
                </c:pt>
                <c:pt idx="4996">
                  <c:v>2</c:v>
                </c:pt>
                <c:pt idx="4997">
                  <c:v>2</c:v>
                </c:pt>
                <c:pt idx="4998">
                  <c:v>2</c:v>
                </c:pt>
                <c:pt idx="4999">
                  <c:v>2</c:v>
                </c:pt>
                <c:pt idx="5000">
                  <c:v>2</c:v>
                </c:pt>
                <c:pt idx="5001">
                  <c:v>2</c:v>
                </c:pt>
                <c:pt idx="5002">
                  <c:v>2</c:v>
                </c:pt>
                <c:pt idx="5003">
                  <c:v>2</c:v>
                </c:pt>
                <c:pt idx="5004">
                  <c:v>2</c:v>
                </c:pt>
                <c:pt idx="5005">
                  <c:v>2</c:v>
                </c:pt>
                <c:pt idx="5006">
                  <c:v>2</c:v>
                </c:pt>
                <c:pt idx="5007">
                  <c:v>2</c:v>
                </c:pt>
                <c:pt idx="5008">
                  <c:v>2</c:v>
                </c:pt>
                <c:pt idx="5009">
                  <c:v>2</c:v>
                </c:pt>
                <c:pt idx="5010">
                  <c:v>2</c:v>
                </c:pt>
                <c:pt idx="5011">
                  <c:v>2</c:v>
                </c:pt>
                <c:pt idx="5012">
                  <c:v>2</c:v>
                </c:pt>
                <c:pt idx="5013">
                  <c:v>2</c:v>
                </c:pt>
                <c:pt idx="5014">
                  <c:v>2</c:v>
                </c:pt>
                <c:pt idx="5015">
                  <c:v>2</c:v>
                </c:pt>
                <c:pt idx="5016">
                  <c:v>2</c:v>
                </c:pt>
                <c:pt idx="5017">
                  <c:v>2</c:v>
                </c:pt>
                <c:pt idx="5018">
                  <c:v>2</c:v>
                </c:pt>
                <c:pt idx="5019">
                  <c:v>2</c:v>
                </c:pt>
                <c:pt idx="5020">
                  <c:v>2</c:v>
                </c:pt>
                <c:pt idx="5021">
                  <c:v>2</c:v>
                </c:pt>
                <c:pt idx="5022">
                  <c:v>2</c:v>
                </c:pt>
                <c:pt idx="5023">
                  <c:v>2</c:v>
                </c:pt>
                <c:pt idx="5024">
                  <c:v>2</c:v>
                </c:pt>
                <c:pt idx="5025">
                  <c:v>2</c:v>
                </c:pt>
                <c:pt idx="5026">
                  <c:v>2</c:v>
                </c:pt>
                <c:pt idx="5027">
                  <c:v>2</c:v>
                </c:pt>
                <c:pt idx="5028">
                  <c:v>2</c:v>
                </c:pt>
                <c:pt idx="5029">
                  <c:v>2</c:v>
                </c:pt>
                <c:pt idx="5030">
                  <c:v>2</c:v>
                </c:pt>
                <c:pt idx="5031">
                  <c:v>2</c:v>
                </c:pt>
                <c:pt idx="5032">
                  <c:v>2</c:v>
                </c:pt>
                <c:pt idx="5033">
                  <c:v>2</c:v>
                </c:pt>
                <c:pt idx="5034">
                  <c:v>2</c:v>
                </c:pt>
                <c:pt idx="5035">
                  <c:v>2</c:v>
                </c:pt>
                <c:pt idx="5036">
                  <c:v>2</c:v>
                </c:pt>
                <c:pt idx="5037">
                  <c:v>2</c:v>
                </c:pt>
                <c:pt idx="5038">
                  <c:v>2</c:v>
                </c:pt>
                <c:pt idx="5039">
                  <c:v>2</c:v>
                </c:pt>
                <c:pt idx="5040">
                  <c:v>2</c:v>
                </c:pt>
                <c:pt idx="5041">
                  <c:v>2</c:v>
                </c:pt>
                <c:pt idx="5042">
                  <c:v>2</c:v>
                </c:pt>
                <c:pt idx="5043">
                  <c:v>2</c:v>
                </c:pt>
                <c:pt idx="5044">
                  <c:v>2</c:v>
                </c:pt>
                <c:pt idx="5045">
                  <c:v>2</c:v>
                </c:pt>
                <c:pt idx="5046">
                  <c:v>2</c:v>
                </c:pt>
                <c:pt idx="5047">
                  <c:v>2</c:v>
                </c:pt>
                <c:pt idx="5048">
                  <c:v>2</c:v>
                </c:pt>
                <c:pt idx="5049">
                  <c:v>2</c:v>
                </c:pt>
                <c:pt idx="5050">
                  <c:v>2</c:v>
                </c:pt>
                <c:pt idx="5051">
                  <c:v>2</c:v>
                </c:pt>
                <c:pt idx="5052">
                  <c:v>2</c:v>
                </c:pt>
                <c:pt idx="5053">
                  <c:v>2</c:v>
                </c:pt>
                <c:pt idx="5054">
                  <c:v>2</c:v>
                </c:pt>
                <c:pt idx="5055">
                  <c:v>2</c:v>
                </c:pt>
                <c:pt idx="5056">
                  <c:v>2</c:v>
                </c:pt>
                <c:pt idx="5057">
                  <c:v>2</c:v>
                </c:pt>
                <c:pt idx="5058">
                  <c:v>2</c:v>
                </c:pt>
                <c:pt idx="5059">
                  <c:v>2</c:v>
                </c:pt>
                <c:pt idx="5060">
                  <c:v>2</c:v>
                </c:pt>
                <c:pt idx="5061">
                  <c:v>2</c:v>
                </c:pt>
                <c:pt idx="5062">
                  <c:v>2</c:v>
                </c:pt>
                <c:pt idx="5063">
                  <c:v>2</c:v>
                </c:pt>
                <c:pt idx="5064">
                  <c:v>2</c:v>
                </c:pt>
                <c:pt idx="5065">
                  <c:v>2</c:v>
                </c:pt>
                <c:pt idx="5066">
                  <c:v>2</c:v>
                </c:pt>
                <c:pt idx="5067">
                  <c:v>2</c:v>
                </c:pt>
                <c:pt idx="5068">
                  <c:v>2</c:v>
                </c:pt>
                <c:pt idx="5069">
                  <c:v>2</c:v>
                </c:pt>
                <c:pt idx="5070">
                  <c:v>2</c:v>
                </c:pt>
                <c:pt idx="5071">
                  <c:v>2</c:v>
                </c:pt>
                <c:pt idx="5072">
                  <c:v>2</c:v>
                </c:pt>
                <c:pt idx="5073">
                  <c:v>2</c:v>
                </c:pt>
                <c:pt idx="5074">
                  <c:v>2</c:v>
                </c:pt>
                <c:pt idx="5075">
                  <c:v>2</c:v>
                </c:pt>
                <c:pt idx="5076">
                  <c:v>2</c:v>
                </c:pt>
                <c:pt idx="5077">
                  <c:v>2</c:v>
                </c:pt>
                <c:pt idx="5078">
                  <c:v>2</c:v>
                </c:pt>
                <c:pt idx="5079">
                  <c:v>2</c:v>
                </c:pt>
                <c:pt idx="5080">
                  <c:v>2</c:v>
                </c:pt>
                <c:pt idx="5081">
                  <c:v>2</c:v>
                </c:pt>
                <c:pt idx="5082">
                  <c:v>2</c:v>
                </c:pt>
                <c:pt idx="5083">
                  <c:v>2</c:v>
                </c:pt>
                <c:pt idx="5084">
                  <c:v>2</c:v>
                </c:pt>
                <c:pt idx="5085">
                  <c:v>2</c:v>
                </c:pt>
                <c:pt idx="5086">
                  <c:v>2</c:v>
                </c:pt>
                <c:pt idx="5087">
                  <c:v>2</c:v>
                </c:pt>
                <c:pt idx="5088">
                  <c:v>2</c:v>
                </c:pt>
                <c:pt idx="5089">
                  <c:v>2</c:v>
                </c:pt>
                <c:pt idx="5090">
                  <c:v>2</c:v>
                </c:pt>
                <c:pt idx="5091">
                  <c:v>2</c:v>
                </c:pt>
                <c:pt idx="5092">
                  <c:v>2</c:v>
                </c:pt>
                <c:pt idx="5093">
                  <c:v>2</c:v>
                </c:pt>
                <c:pt idx="5094">
                  <c:v>2</c:v>
                </c:pt>
                <c:pt idx="5095">
                  <c:v>2</c:v>
                </c:pt>
                <c:pt idx="5096">
                  <c:v>2</c:v>
                </c:pt>
                <c:pt idx="5097">
                  <c:v>2</c:v>
                </c:pt>
                <c:pt idx="5098">
                  <c:v>2</c:v>
                </c:pt>
                <c:pt idx="5099">
                  <c:v>2</c:v>
                </c:pt>
                <c:pt idx="5100">
                  <c:v>2</c:v>
                </c:pt>
                <c:pt idx="5101">
                  <c:v>2</c:v>
                </c:pt>
                <c:pt idx="5102">
                  <c:v>2</c:v>
                </c:pt>
                <c:pt idx="5103">
                  <c:v>2</c:v>
                </c:pt>
                <c:pt idx="5104">
                  <c:v>2</c:v>
                </c:pt>
                <c:pt idx="5105">
                  <c:v>2</c:v>
                </c:pt>
                <c:pt idx="5106">
                  <c:v>2</c:v>
                </c:pt>
                <c:pt idx="5107">
                  <c:v>2</c:v>
                </c:pt>
                <c:pt idx="5108">
                  <c:v>2</c:v>
                </c:pt>
                <c:pt idx="5109">
                  <c:v>2</c:v>
                </c:pt>
                <c:pt idx="5110">
                  <c:v>2</c:v>
                </c:pt>
                <c:pt idx="5111">
                  <c:v>2</c:v>
                </c:pt>
                <c:pt idx="5112">
                  <c:v>2</c:v>
                </c:pt>
                <c:pt idx="5113">
                  <c:v>2</c:v>
                </c:pt>
                <c:pt idx="5114">
                  <c:v>2</c:v>
                </c:pt>
                <c:pt idx="5115">
                  <c:v>2</c:v>
                </c:pt>
                <c:pt idx="5116">
                  <c:v>2</c:v>
                </c:pt>
                <c:pt idx="5117">
                  <c:v>2</c:v>
                </c:pt>
                <c:pt idx="5118">
                  <c:v>2</c:v>
                </c:pt>
                <c:pt idx="5119">
                  <c:v>2</c:v>
                </c:pt>
                <c:pt idx="5120">
                  <c:v>2</c:v>
                </c:pt>
                <c:pt idx="5121">
                  <c:v>2</c:v>
                </c:pt>
                <c:pt idx="5122">
                  <c:v>2</c:v>
                </c:pt>
                <c:pt idx="5123">
                  <c:v>2</c:v>
                </c:pt>
                <c:pt idx="5124">
                  <c:v>2</c:v>
                </c:pt>
                <c:pt idx="5125">
                  <c:v>2</c:v>
                </c:pt>
                <c:pt idx="5126">
                  <c:v>2</c:v>
                </c:pt>
                <c:pt idx="5127">
                  <c:v>2</c:v>
                </c:pt>
                <c:pt idx="5128">
                  <c:v>2</c:v>
                </c:pt>
                <c:pt idx="5129">
                  <c:v>2</c:v>
                </c:pt>
                <c:pt idx="5130">
                  <c:v>2</c:v>
                </c:pt>
                <c:pt idx="5131">
                  <c:v>2</c:v>
                </c:pt>
                <c:pt idx="5132">
                  <c:v>2</c:v>
                </c:pt>
                <c:pt idx="5133">
                  <c:v>2</c:v>
                </c:pt>
                <c:pt idx="5134">
                  <c:v>2</c:v>
                </c:pt>
                <c:pt idx="5135">
                  <c:v>2</c:v>
                </c:pt>
                <c:pt idx="5136">
                  <c:v>2</c:v>
                </c:pt>
                <c:pt idx="5137">
                  <c:v>2</c:v>
                </c:pt>
                <c:pt idx="5138">
                  <c:v>2</c:v>
                </c:pt>
                <c:pt idx="5139">
                  <c:v>2</c:v>
                </c:pt>
                <c:pt idx="5140">
                  <c:v>2</c:v>
                </c:pt>
                <c:pt idx="5141">
                  <c:v>2</c:v>
                </c:pt>
                <c:pt idx="5142">
                  <c:v>2</c:v>
                </c:pt>
                <c:pt idx="5143">
                  <c:v>2</c:v>
                </c:pt>
                <c:pt idx="5144">
                  <c:v>2</c:v>
                </c:pt>
                <c:pt idx="5145">
                  <c:v>2</c:v>
                </c:pt>
                <c:pt idx="5146">
                  <c:v>2</c:v>
                </c:pt>
                <c:pt idx="5147">
                  <c:v>2</c:v>
                </c:pt>
                <c:pt idx="5148">
                  <c:v>2</c:v>
                </c:pt>
                <c:pt idx="5149">
                  <c:v>2</c:v>
                </c:pt>
                <c:pt idx="5150">
                  <c:v>2</c:v>
                </c:pt>
                <c:pt idx="5151">
                  <c:v>2</c:v>
                </c:pt>
                <c:pt idx="5152">
                  <c:v>2</c:v>
                </c:pt>
                <c:pt idx="5153">
                  <c:v>2</c:v>
                </c:pt>
                <c:pt idx="5154">
                  <c:v>2</c:v>
                </c:pt>
                <c:pt idx="5155">
                  <c:v>2</c:v>
                </c:pt>
                <c:pt idx="5156">
                  <c:v>2</c:v>
                </c:pt>
                <c:pt idx="5157">
                  <c:v>2</c:v>
                </c:pt>
                <c:pt idx="5158">
                  <c:v>2</c:v>
                </c:pt>
                <c:pt idx="5159">
                  <c:v>2</c:v>
                </c:pt>
                <c:pt idx="5160">
                  <c:v>2</c:v>
                </c:pt>
                <c:pt idx="5161">
                  <c:v>2</c:v>
                </c:pt>
                <c:pt idx="5162">
                  <c:v>2</c:v>
                </c:pt>
                <c:pt idx="5163">
                  <c:v>2</c:v>
                </c:pt>
                <c:pt idx="5164">
                  <c:v>2</c:v>
                </c:pt>
                <c:pt idx="5165">
                  <c:v>2</c:v>
                </c:pt>
                <c:pt idx="5166">
                  <c:v>2</c:v>
                </c:pt>
                <c:pt idx="5167">
                  <c:v>2</c:v>
                </c:pt>
                <c:pt idx="5168">
                  <c:v>2</c:v>
                </c:pt>
                <c:pt idx="5169">
                  <c:v>2</c:v>
                </c:pt>
                <c:pt idx="5170">
                  <c:v>2</c:v>
                </c:pt>
                <c:pt idx="5171">
                  <c:v>2</c:v>
                </c:pt>
                <c:pt idx="5172">
                  <c:v>2</c:v>
                </c:pt>
                <c:pt idx="5173">
                  <c:v>2</c:v>
                </c:pt>
                <c:pt idx="5174">
                  <c:v>2</c:v>
                </c:pt>
                <c:pt idx="5175">
                  <c:v>2</c:v>
                </c:pt>
                <c:pt idx="5176">
                  <c:v>2</c:v>
                </c:pt>
                <c:pt idx="5177">
                  <c:v>2</c:v>
                </c:pt>
                <c:pt idx="5178">
                  <c:v>2</c:v>
                </c:pt>
                <c:pt idx="5179">
                  <c:v>2</c:v>
                </c:pt>
                <c:pt idx="5180">
                  <c:v>2</c:v>
                </c:pt>
                <c:pt idx="5181">
                  <c:v>2</c:v>
                </c:pt>
                <c:pt idx="5182">
                  <c:v>2</c:v>
                </c:pt>
                <c:pt idx="5183">
                  <c:v>2</c:v>
                </c:pt>
                <c:pt idx="5184">
                  <c:v>2</c:v>
                </c:pt>
                <c:pt idx="5185">
                  <c:v>2</c:v>
                </c:pt>
                <c:pt idx="5186">
                  <c:v>2</c:v>
                </c:pt>
                <c:pt idx="5187">
                  <c:v>2</c:v>
                </c:pt>
                <c:pt idx="5188">
                  <c:v>2</c:v>
                </c:pt>
                <c:pt idx="5189">
                  <c:v>2</c:v>
                </c:pt>
                <c:pt idx="5190">
                  <c:v>2</c:v>
                </c:pt>
                <c:pt idx="5191">
                  <c:v>2</c:v>
                </c:pt>
                <c:pt idx="5192">
                  <c:v>2</c:v>
                </c:pt>
                <c:pt idx="5193">
                  <c:v>2</c:v>
                </c:pt>
                <c:pt idx="5194">
                  <c:v>2</c:v>
                </c:pt>
                <c:pt idx="5195">
                  <c:v>2</c:v>
                </c:pt>
                <c:pt idx="5196">
                  <c:v>2</c:v>
                </c:pt>
                <c:pt idx="5197">
                  <c:v>2</c:v>
                </c:pt>
                <c:pt idx="5198">
                  <c:v>2</c:v>
                </c:pt>
                <c:pt idx="5199">
                  <c:v>2</c:v>
                </c:pt>
                <c:pt idx="5200">
                  <c:v>2</c:v>
                </c:pt>
                <c:pt idx="5201">
                  <c:v>2</c:v>
                </c:pt>
                <c:pt idx="5202">
                  <c:v>2</c:v>
                </c:pt>
                <c:pt idx="5203">
                  <c:v>2</c:v>
                </c:pt>
                <c:pt idx="5204">
                  <c:v>2</c:v>
                </c:pt>
                <c:pt idx="5205">
                  <c:v>2</c:v>
                </c:pt>
                <c:pt idx="5206">
                  <c:v>2</c:v>
                </c:pt>
                <c:pt idx="5207">
                  <c:v>2</c:v>
                </c:pt>
                <c:pt idx="5208">
                  <c:v>2</c:v>
                </c:pt>
                <c:pt idx="5209">
                  <c:v>2</c:v>
                </c:pt>
                <c:pt idx="5210">
                  <c:v>2</c:v>
                </c:pt>
                <c:pt idx="5211">
                  <c:v>2</c:v>
                </c:pt>
                <c:pt idx="5212">
                  <c:v>2</c:v>
                </c:pt>
                <c:pt idx="5213">
                  <c:v>2</c:v>
                </c:pt>
                <c:pt idx="5214">
                  <c:v>2</c:v>
                </c:pt>
                <c:pt idx="5215">
                  <c:v>2</c:v>
                </c:pt>
                <c:pt idx="5216">
                  <c:v>2</c:v>
                </c:pt>
                <c:pt idx="5217">
                  <c:v>2</c:v>
                </c:pt>
                <c:pt idx="5218">
                  <c:v>2</c:v>
                </c:pt>
                <c:pt idx="5219">
                  <c:v>2</c:v>
                </c:pt>
                <c:pt idx="5220">
                  <c:v>2</c:v>
                </c:pt>
                <c:pt idx="5221">
                  <c:v>2</c:v>
                </c:pt>
                <c:pt idx="5222">
                  <c:v>2</c:v>
                </c:pt>
                <c:pt idx="5223">
                  <c:v>2</c:v>
                </c:pt>
                <c:pt idx="5224">
                  <c:v>2</c:v>
                </c:pt>
                <c:pt idx="5225">
                  <c:v>2</c:v>
                </c:pt>
                <c:pt idx="5226">
                  <c:v>2</c:v>
                </c:pt>
                <c:pt idx="5227">
                  <c:v>2</c:v>
                </c:pt>
                <c:pt idx="5228">
                  <c:v>2</c:v>
                </c:pt>
                <c:pt idx="5229">
                  <c:v>2</c:v>
                </c:pt>
                <c:pt idx="5230">
                  <c:v>2</c:v>
                </c:pt>
                <c:pt idx="5231">
                  <c:v>2</c:v>
                </c:pt>
                <c:pt idx="5232">
                  <c:v>2</c:v>
                </c:pt>
                <c:pt idx="5233">
                  <c:v>2</c:v>
                </c:pt>
                <c:pt idx="5234">
                  <c:v>2</c:v>
                </c:pt>
                <c:pt idx="5235">
                  <c:v>2</c:v>
                </c:pt>
                <c:pt idx="5236">
                  <c:v>2</c:v>
                </c:pt>
                <c:pt idx="5237">
                  <c:v>2</c:v>
                </c:pt>
                <c:pt idx="5238">
                  <c:v>2</c:v>
                </c:pt>
                <c:pt idx="5239">
                  <c:v>2</c:v>
                </c:pt>
                <c:pt idx="5240">
                  <c:v>2</c:v>
                </c:pt>
                <c:pt idx="5241">
                  <c:v>2</c:v>
                </c:pt>
                <c:pt idx="5242">
                  <c:v>2</c:v>
                </c:pt>
                <c:pt idx="5243">
                  <c:v>2</c:v>
                </c:pt>
                <c:pt idx="5244">
                  <c:v>2</c:v>
                </c:pt>
                <c:pt idx="5245">
                  <c:v>2</c:v>
                </c:pt>
                <c:pt idx="5246">
                  <c:v>2</c:v>
                </c:pt>
                <c:pt idx="5247">
                  <c:v>2</c:v>
                </c:pt>
                <c:pt idx="5248">
                  <c:v>2</c:v>
                </c:pt>
                <c:pt idx="5249">
                  <c:v>2</c:v>
                </c:pt>
                <c:pt idx="5250">
                  <c:v>2</c:v>
                </c:pt>
                <c:pt idx="5251">
                  <c:v>2</c:v>
                </c:pt>
                <c:pt idx="5252">
                  <c:v>2</c:v>
                </c:pt>
                <c:pt idx="5253">
                  <c:v>2</c:v>
                </c:pt>
                <c:pt idx="5254">
                  <c:v>2</c:v>
                </c:pt>
                <c:pt idx="5255">
                  <c:v>2</c:v>
                </c:pt>
                <c:pt idx="5256">
                  <c:v>2</c:v>
                </c:pt>
                <c:pt idx="5257">
                  <c:v>2</c:v>
                </c:pt>
                <c:pt idx="5258">
                  <c:v>2</c:v>
                </c:pt>
                <c:pt idx="5259">
                  <c:v>2</c:v>
                </c:pt>
                <c:pt idx="5260">
                  <c:v>2</c:v>
                </c:pt>
                <c:pt idx="5261">
                  <c:v>2</c:v>
                </c:pt>
                <c:pt idx="5262">
                  <c:v>2</c:v>
                </c:pt>
                <c:pt idx="5263">
                  <c:v>2</c:v>
                </c:pt>
                <c:pt idx="5264">
                  <c:v>2</c:v>
                </c:pt>
                <c:pt idx="5265">
                  <c:v>2</c:v>
                </c:pt>
                <c:pt idx="5266">
                  <c:v>2</c:v>
                </c:pt>
                <c:pt idx="5267">
                  <c:v>2</c:v>
                </c:pt>
                <c:pt idx="5268">
                  <c:v>2</c:v>
                </c:pt>
                <c:pt idx="5269">
                  <c:v>2</c:v>
                </c:pt>
                <c:pt idx="5270">
                  <c:v>2</c:v>
                </c:pt>
                <c:pt idx="5271">
                  <c:v>2</c:v>
                </c:pt>
                <c:pt idx="5272">
                  <c:v>2</c:v>
                </c:pt>
                <c:pt idx="5273">
                  <c:v>2</c:v>
                </c:pt>
                <c:pt idx="5274">
                  <c:v>2</c:v>
                </c:pt>
                <c:pt idx="5275">
                  <c:v>2</c:v>
                </c:pt>
                <c:pt idx="5276">
                  <c:v>2</c:v>
                </c:pt>
                <c:pt idx="5277">
                  <c:v>2</c:v>
                </c:pt>
                <c:pt idx="5278">
                  <c:v>2</c:v>
                </c:pt>
                <c:pt idx="5279">
                  <c:v>2</c:v>
                </c:pt>
                <c:pt idx="5280">
                  <c:v>2</c:v>
                </c:pt>
                <c:pt idx="5281">
                  <c:v>2</c:v>
                </c:pt>
                <c:pt idx="5282">
                  <c:v>2</c:v>
                </c:pt>
                <c:pt idx="5283">
                  <c:v>2</c:v>
                </c:pt>
                <c:pt idx="5284">
                  <c:v>2</c:v>
                </c:pt>
                <c:pt idx="5285">
                  <c:v>2</c:v>
                </c:pt>
                <c:pt idx="5286">
                  <c:v>2</c:v>
                </c:pt>
                <c:pt idx="5287">
                  <c:v>2</c:v>
                </c:pt>
                <c:pt idx="5288">
                  <c:v>2</c:v>
                </c:pt>
                <c:pt idx="5289">
                  <c:v>2</c:v>
                </c:pt>
                <c:pt idx="5290">
                  <c:v>2</c:v>
                </c:pt>
                <c:pt idx="5291">
                  <c:v>2</c:v>
                </c:pt>
                <c:pt idx="5292">
                  <c:v>2</c:v>
                </c:pt>
                <c:pt idx="5293">
                  <c:v>2</c:v>
                </c:pt>
                <c:pt idx="5294">
                  <c:v>2</c:v>
                </c:pt>
                <c:pt idx="5295">
                  <c:v>2</c:v>
                </c:pt>
                <c:pt idx="5296">
                  <c:v>2</c:v>
                </c:pt>
                <c:pt idx="5297">
                  <c:v>2</c:v>
                </c:pt>
                <c:pt idx="5298">
                  <c:v>2</c:v>
                </c:pt>
                <c:pt idx="5299">
                  <c:v>2</c:v>
                </c:pt>
                <c:pt idx="5300">
                  <c:v>2</c:v>
                </c:pt>
                <c:pt idx="5301">
                  <c:v>2</c:v>
                </c:pt>
                <c:pt idx="5302">
                  <c:v>2</c:v>
                </c:pt>
                <c:pt idx="5303">
                  <c:v>2</c:v>
                </c:pt>
                <c:pt idx="5304">
                  <c:v>2</c:v>
                </c:pt>
                <c:pt idx="5305">
                  <c:v>2</c:v>
                </c:pt>
                <c:pt idx="5306">
                  <c:v>2</c:v>
                </c:pt>
                <c:pt idx="5307">
                  <c:v>2</c:v>
                </c:pt>
                <c:pt idx="5308">
                  <c:v>2</c:v>
                </c:pt>
                <c:pt idx="5309">
                  <c:v>2</c:v>
                </c:pt>
                <c:pt idx="5310">
                  <c:v>2</c:v>
                </c:pt>
                <c:pt idx="5311">
                  <c:v>2</c:v>
                </c:pt>
                <c:pt idx="5312">
                  <c:v>2</c:v>
                </c:pt>
                <c:pt idx="5313">
                  <c:v>2</c:v>
                </c:pt>
                <c:pt idx="5314">
                  <c:v>2</c:v>
                </c:pt>
                <c:pt idx="5315">
                  <c:v>2</c:v>
                </c:pt>
                <c:pt idx="5316">
                  <c:v>2</c:v>
                </c:pt>
                <c:pt idx="5317">
                  <c:v>2</c:v>
                </c:pt>
                <c:pt idx="5318">
                  <c:v>2</c:v>
                </c:pt>
                <c:pt idx="5319">
                  <c:v>2</c:v>
                </c:pt>
                <c:pt idx="5320">
                  <c:v>2</c:v>
                </c:pt>
                <c:pt idx="5321">
                  <c:v>2</c:v>
                </c:pt>
                <c:pt idx="5322">
                  <c:v>2</c:v>
                </c:pt>
                <c:pt idx="5323">
                  <c:v>2</c:v>
                </c:pt>
                <c:pt idx="5324">
                  <c:v>2</c:v>
                </c:pt>
                <c:pt idx="5325">
                  <c:v>2</c:v>
                </c:pt>
                <c:pt idx="5326">
                  <c:v>2</c:v>
                </c:pt>
                <c:pt idx="5327">
                  <c:v>2</c:v>
                </c:pt>
                <c:pt idx="5328">
                  <c:v>2</c:v>
                </c:pt>
                <c:pt idx="5329">
                  <c:v>2</c:v>
                </c:pt>
                <c:pt idx="5330">
                  <c:v>2</c:v>
                </c:pt>
                <c:pt idx="5331">
                  <c:v>2</c:v>
                </c:pt>
                <c:pt idx="5332">
                  <c:v>2</c:v>
                </c:pt>
                <c:pt idx="5333">
                  <c:v>2</c:v>
                </c:pt>
                <c:pt idx="5334">
                  <c:v>2</c:v>
                </c:pt>
                <c:pt idx="5335">
                  <c:v>2</c:v>
                </c:pt>
                <c:pt idx="5336">
                  <c:v>2</c:v>
                </c:pt>
                <c:pt idx="5337">
                  <c:v>2</c:v>
                </c:pt>
                <c:pt idx="5338">
                  <c:v>2</c:v>
                </c:pt>
                <c:pt idx="5339">
                  <c:v>2</c:v>
                </c:pt>
                <c:pt idx="5340">
                  <c:v>2</c:v>
                </c:pt>
                <c:pt idx="5341">
                  <c:v>2</c:v>
                </c:pt>
                <c:pt idx="5342">
                  <c:v>2</c:v>
                </c:pt>
                <c:pt idx="5343">
                  <c:v>2</c:v>
                </c:pt>
                <c:pt idx="5344">
                  <c:v>2</c:v>
                </c:pt>
                <c:pt idx="5345">
                  <c:v>2</c:v>
                </c:pt>
                <c:pt idx="5346">
                  <c:v>2</c:v>
                </c:pt>
                <c:pt idx="5347">
                  <c:v>2</c:v>
                </c:pt>
                <c:pt idx="5348">
                  <c:v>2</c:v>
                </c:pt>
                <c:pt idx="5349">
                  <c:v>2</c:v>
                </c:pt>
                <c:pt idx="5350">
                  <c:v>2</c:v>
                </c:pt>
                <c:pt idx="5351">
                  <c:v>2</c:v>
                </c:pt>
                <c:pt idx="5352">
                  <c:v>2</c:v>
                </c:pt>
                <c:pt idx="5353">
                  <c:v>2</c:v>
                </c:pt>
                <c:pt idx="5354">
                  <c:v>2</c:v>
                </c:pt>
                <c:pt idx="5355">
                  <c:v>2</c:v>
                </c:pt>
                <c:pt idx="5356">
                  <c:v>2</c:v>
                </c:pt>
                <c:pt idx="5357">
                  <c:v>2</c:v>
                </c:pt>
                <c:pt idx="5358">
                  <c:v>2</c:v>
                </c:pt>
                <c:pt idx="5359">
                  <c:v>2</c:v>
                </c:pt>
                <c:pt idx="5360">
                  <c:v>2</c:v>
                </c:pt>
                <c:pt idx="5361">
                  <c:v>2</c:v>
                </c:pt>
                <c:pt idx="5362">
                  <c:v>2</c:v>
                </c:pt>
                <c:pt idx="5363">
                  <c:v>2</c:v>
                </c:pt>
                <c:pt idx="5364">
                  <c:v>2</c:v>
                </c:pt>
                <c:pt idx="5365">
                  <c:v>2</c:v>
                </c:pt>
                <c:pt idx="5366">
                  <c:v>2</c:v>
                </c:pt>
                <c:pt idx="5367">
                  <c:v>2</c:v>
                </c:pt>
                <c:pt idx="5368">
                  <c:v>2</c:v>
                </c:pt>
                <c:pt idx="5369">
                  <c:v>2</c:v>
                </c:pt>
                <c:pt idx="5370">
                  <c:v>2</c:v>
                </c:pt>
                <c:pt idx="5371">
                  <c:v>2</c:v>
                </c:pt>
                <c:pt idx="5372">
                  <c:v>2</c:v>
                </c:pt>
                <c:pt idx="5373">
                  <c:v>2</c:v>
                </c:pt>
                <c:pt idx="5374">
                  <c:v>2</c:v>
                </c:pt>
                <c:pt idx="5375">
                  <c:v>2</c:v>
                </c:pt>
                <c:pt idx="5376">
                  <c:v>2</c:v>
                </c:pt>
                <c:pt idx="5377">
                  <c:v>2</c:v>
                </c:pt>
                <c:pt idx="5378">
                  <c:v>2</c:v>
                </c:pt>
                <c:pt idx="5379">
                  <c:v>2</c:v>
                </c:pt>
                <c:pt idx="5380">
                  <c:v>2</c:v>
                </c:pt>
                <c:pt idx="5381">
                  <c:v>2</c:v>
                </c:pt>
                <c:pt idx="5382">
                  <c:v>2</c:v>
                </c:pt>
                <c:pt idx="5383">
                  <c:v>2</c:v>
                </c:pt>
                <c:pt idx="5384">
                  <c:v>2</c:v>
                </c:pt>
                <c:pt idx="5385">
                  <c:v>2</c:v>
                </c:pt>
                <c:pt idx="5386">
                  <c:v>2</c:v>
                </c:pt>
                <c:pt idx="5387">
                  <c:v>2</c:v>
                </c:pt>
                <c:pt idx="5388">
                  <c:v>2</c:v>
                </c:pt>
                <c:pt idx="5389">
                  <c:v>2</c:v>
                </c:pt>
                <c:pt idx="5390">
                  <c:v>2</c:v>
                </c:pt>
                <c:pt idx="5391">
                  <c:v>2</c:v>
                </c:pt>
                <c:pt idx="5392">
                  <c:v>2</c:v>
                </c:pt>
                <c:pt idx="5393">
                  <c:v>2</c:v>
                </c:pt>
                <c:pt idx="5394">
                  <c:v>2</c:v>
                </c:pt>
                <c:pt idx="5395">
                  <c:v>2</c:v>
                </c:pt>
                <c:pt idx="5396">
                  <c:v>2</c:v>
                </c:pt>
                <c:pt idx="5397">
                  <c:v>2</c:v>
                </c:pt>
                <c:pt idx="5398">
                  <c:v>2</c:v>
                </c:pt>
                <c:pt idx="5399">
                  <c:v>2</c:v>
                </c:pt>
                <c:pt idx="5400">
                  <c:v>2</c:v>
                </c:pt>
                <c:pt idx="5401">
                  <c:v>2</c:v>
                </c:pt>
                <c:pt idx="5402">
                  <c:v>2</c:v>
                </c:pt>
                <c:pt idx="5403">
                  <c:v>2</c:v>
                </c:pt>
                <c:pt idx="5404">
                  <c:v>2</c:v>
                </c:pt>
                <c:pt idx="5405">
                  <c:v>2</c:v>
                </c:pt>
                <c:pt idx="5406">
                  <c:v>2</c:v>
                </c:pt>
                <c:pt idx="5407">
                  <c:v>2</c:v>
                </c:pt>
                <c:pt idx="5408">
                  <c:v>2</c:v>
                </c:pt>
                <c:pt idx="5409">
                  <c:v>2</c:v>
                </c:pt>
                <c:pt idx="5410">
                  <c:v>2</c:v>
                </c:pt>
                <c:pt idx="5411">
                  <c:v>2</c:v>
                </c:pt>
                <c:pt idx="5412">
                  <c:v>2</c:v>
                </c:pt>
                <c:pt idx="5413">
                  <c:v>2</c:v>
                </c:pt>
                <c:pt idx="5414">
                  <c:v>2</c:v>
                </c:pt>
                <c:pt idx="5415">
                  <c:v>2</c:v>
                </c:pt>
                <c:pt idx="5416">
                  <c:v>2</c:v>
                </c:pt>
                <c:pt idx="5417">
                  <c:v>2</c:v>
                </c:pt>
                <c:pt idx="5418">
                  <c:v>2</c:v>
                </c:pt>
                <c:pt idx="5419">
                  <c:v>2</c:v>
                </c:pt>
                <c:pt idx="5420">
                  <c:v>2</c:v>
                </c:pt>
                <c:pt idx="5421">
                  <c:v>2</c:v>
                </c:pt>
                <c:pt idx="5422">
                  <c:v>2</c:v>
                </c:pt>
                <c:pt idx="5423">
                  <c:v>2</c:v>
                </c:pt>
                <c:pt idx="5424">
                  <c:v>2</c:v>
                </c:pt>
                <c:pt idx="5425">
                  <c:v>2</c:v>
                </c:pt>
                <c:pt idx="5426">
                  <c:v>2</c:v>
                </c:pt>
                <c:pt idx="5427">
                  <c:v>2</c:v>
                </c:pt>
                <c:pt idx="5428">
                  <c:v>2</c:v>
                </c:pt>
                <c:pt idx="5429">
                  <c:v>2</c:v>
                </c:pt>
                <c:pt idx="5430">
                  <c:v>2</c:v>
                </c:pt>
                <c:pt idx="5431">
                  <c:v>2</c:v>
                </c:pt>
                <c:pt idx="5432">
                  <c:v>2</c:v>
                </c:pt>
                <c:pt idx="5433">
                  <c:v>2</c:v>
                </c:pt>
                <c:pt idx="5434">
                  <c:v>2</c:v>
                </c:pt>
                <c:pt idx="5435">
                  <c:v>2</c:v>
                </c:pt>
                <c:pt idx="5436">
                  <c:v>2</c:v>
                </c:pt>
                <c:pt idx="5437">
                  <c:v>2</c:v>
                </c:pt>
                <c:pt idx="5438">
                  <c:v>2</c:v>
                </c:pt>
                <c:pt idx="5439">
                  <c:v>2</c:v>
                </c:pt>
                <c:pt idx="5440">
                  <c:v>2</c:v>
                </c:pt>
                <c:pt idx="5441">
                  <c:v>2</c:v>
                </c:pt>
                <c:pt idx="5442">
                  <c:v>2</c:v>
                </c:pt>
                <c:pt idx="5443">
                  <c:v>2</c:v>
                </c:pt>
                <c:pt idx="5444">
                  <c:v>2</c:v>
                </c:pt>
                <c:pt idx="5445">
                  <c:v>2</c:v>
                </c:pt>
                <c:pt idx="5446">
                  <c:v>2</c:v>
                </c:pt>
                <c:pt idx="5447">
                  <c:v>2</c:v>
                </c:pt>
                <c:pt idx="5448">
                  <c:v>2</c:v>
                </c:pt>
                <c:pt idx="5449">
                  <c:v>2</c:v>
                </c:pt>
                <c:pt idx="5450">
                  <c:v>2</c:v>
                </c:pt>
                <c:pt idx="5451">
                  <c:v>2</c:v>
                </c:pt>
                <c:pt idx="5452">
                  <c:v>2</c:v>
                </c:pt>
                <c:pt idx="5453">
                  <c:v>2</c:v>
                </c:pt>
                <c:pt idx="5454">
                  <c:v>2</c:v>
                </c:pt>
                <c:pt idx="5455">
                  <c:v>2</c:v>
                </c:pt>
                <c:pt idx="5456">
                  <c:v>2</c:v>
                </c:pt>
                <c:pt idx="5457">
                  <c:v>2</c:v>
                </c:pt>
                <c:pt idx="5458">
                  <c:v>2</c:v>
                </c:pt>
                <c:pt idx="5459">
                  <c:v>2</c:v>
                </c:pt>
                <c:pt idx="5460">
                  <c:v>2</c:v>
                </c:pt>
                <c:pt idx="5461">
                  <c:v>2</c:v>
                </c:pt>
                <c:pt idx="5462">
                  <c:v>2</c:v>
                </c:pt>
                <c:pt idx="5463">
                  <c:v>2</c:v>
                </c:pt>
                <c:pt idx="5464">
                  <c:v>2</c:v>
                </c:pt>
                <c:pt idx="5465">
                  <c:v>2</c:v>
                </c:pt>
                <c:pt idx="5466">
                  <c:v>2</c:v>
                </c:pt>
                <c:pt idx="5467">
                  <c:v>2</c:v>
                </c:pt>
                <c:pt idx="5468">
                  <c:v>2</c:v>
                </c:pt>
                <c:pt idx="5469">
                  <c:v>2</c:v>
                </c:pt>
                <c:pt idx="5470">
                  <c:v>2</c:v>
                </c:pt>
                <c:pt idx="5471">
                  <c:v>2</c:v>
                </c:pt>
                <c:pt idx="5472">
                  <c:v>2</c:v>
                </c:pt>
                <c:pt idx="5473">
                  <c:v>2</c:v>
                </c:pt>
                <c:pt idx="5474">
                  <c:v>2</c:v>
                </c:pt>
                <c:pt idx="5475">
                  <c:v>2</c:v>
                </c:pt>
                <c:pt idx="5476">
                  <c:v>2</c:v>
                </c:pt>
                <c:pt idx="5477">
                  <c:v>2</c:v>
                </c:pt>
                <c:pt idx="5478">
                  <c:v>2</c:v>
                </c:pt>
                <c:pt idx="5479">
                  <c:v>2</c:v>
                </c:pt>
                <c:pt idx="5480">
                  <c:v>2</c:v>
                </c:pt>
                <c:pt idx="5481">
                  <c:v>2</c:v>
                </c:pt>
                <c:pt idx="5482">
                  <c:v>2</c:v>
                </c:pt>
                <c:pt idx="5483">
                  <c:v>2</c:v>
                </c:pt>
                <c:pt idx="5484">
                  <c:v>2</c:v>
                </c:pt>
                <c:pt idx="5485">
                  <c:v>2</c:v>
                </c:pt>
                <c:pt idx="5486">
                  <c:v>2</c:v>
                </c:pt>
                <c:pt idx="5487">
                  <c:v>2</c:v>
                </c:pt>
                <c:pt idx="5488">
                  <c:v>2</c:v>
                </c:pt>
                <c:pt idx="5489">
                  <c:v>2</c:v>
                </c:pt>
                <c:pt idx="5490">
                  <c:v>2</c:v>
                </c:pt>
                <c:pt idx="5491">
                  <c:v>2</c:v>
                </c:pt>
                <c:pt idx="5492">
                  <c:v>2</c:v>
                </c:pt>
                <c:pt idx="5493">
                  <c:v>2</c:v>
                </c:pt>
                <c:pt idx="5494">
                  <c:v>2</c:v>
                </c:pt>
                <c:pt idx="5495">
                  <c:v>2</c:v>
                </c:pt>
                <c:pt idx="5496">
                  <c:v>2</c:v>
                </c:pt>
                <c:pt idx="5497">
                  <c:v>2</c:v>
                </c:pt>
                <c:pt idx="5498">
                  <c:v>2</c:v>
                </c:pt>
                <c:pt idx="5499">
                  <c:v>2</c:v>
                </c:pt>
                <c:pt idx="5500">
                  <c:v>2</c:v>
                </c:pt>
                <c:pt idx="5501">
                  <c:v>2</c:v>
                </c:pt>
                <c:pt idx="5502">
                  <c:v>2</c:v>
                </c:pt>
                <c:pt idx="5503">
                  <c:v>2</c:v>
                </c:pt>
                <c:pt idx="5504">
                  <c:v>2</c:v>
                </c:pt>
                <c:pt idx="5505">
                  <c:v>2</c:v>
                </c:pt>
                <c:pt idx="5506">
                  <c:v>2</c:v>
                </c:pt>
                <c:pt idx="5507">
                  <c:v>2</c:v>
                </c:pt>
                <c:pt idx="5508">
                  <c:v>2</c:v>
                </c:pt>
                <c:pt idx="5509">
                  <c:v>2</c:v>
                </c:pt>
                <c:pt idx="5510">
                  <c:v>2</c:v>
                </c:pt>
                <c:pt idx="5511">
                  <c:v>2</c:v>
                </c:pt>
                <c:pt idx="5512">
                  <c:v>2</c:v>
                </c:pt>
                <c:pt idx="5513">
                  <c:v>2</c:v>
                </c:pt>
                <c:pt idx="5514">
                  <c:v>2</c:v>
                </c:pt>
                <c:pt idx="5515">
                  <c:v>2</c:v>
                </c:pt>
                <c:pt idx="5516">
                  <c:v>2</c:v>
                </c:pt>
                <c:pt idx="5517">
                  <c:v>2</c:v>
                </c:pt>
                <c:pt idx="5518">
                  <c:v>2</c:v>
                </c:pt>
                <c:pt idx="5519">
                  <c:v>2</c:v>
                </c:pt>
                <c:pt idx="5520">
                  <c:v>2</c:v>
                </c:pt>
                <c:pt idx="5521">
                  <c:v>2</c:v>
                </c:pt>
                <c:pt idx="5522">
                  <c:v>2</c:v>
                </c:pt>
                <c:pt idx="5523">
                  <c:v>2</c:v>
                </c:pt>
                <c:pt idx="5524">
                  <c:v>2</c:v>
                </c:pt>
                <c:pt idx="5525">
                  <c:v>2</c:v>
                </c:pt>
                <c:pt idx="5526">
                  <c:v>2</c:v>
                </c:pt>
                <c:pt idx="5527">
                  <c:v>2</c:v>
                </c:pt>
                <c:pt idx="5528">
                  <c:v>2</c:v>
                </c:pt>
                <c:pt idx="5529">
                  <c:v>2</c:v>
                </c:pt>
                <c:pt idx="5530">
                  <c:v>2</c:v>
                </c:pt>
                <c:pt idx="5531">
                  <c:v>2</c:v>
                </c:pt>
                <c:pt idx="5532">
                  <c:v>2</c:v>
                </c:pt>
                <c:pt idx="5533">
                  <c:v>2</c:v>
                </c:pt>
                <c:pt idx="5534">
                  <c:v>2</c:v>
                </c:pt>
                <c:pt idx="5535">
                  <c:v>2</c:v>
                </c:pt>
                <c:pt idx="5536">
                  <c:v>2</c:v>
                </c:pt>
                <c:pt idx="5537">
                  <c:v>2</c:v>
                </c:pt>
                <c:pt idx="5538">
                  <c:v>2</c:v>
                </c:pt>
                <c:pt idx="5539">
                  <c:v>2</c:v>
                </c:pt>
                <c:pt idx="5540">
                  <c:v>2</c:v>
                </c:pt>
                <c:pt idx="5541">
                  <c:v>2</c:v>
                </c:pt>
                <c:pt idx="5542">
                  <c:v>2</c:v>
                </c:pt>
                <c:pt idx="5543">
                  <c:v>2</c:v>
                </c:pt>
                <c:pt idx="5544">
                  <c:v>2</c:v>
                </c:pt>
                <c:pt idx="5545">
                  <c:v>2</c:v>
                </c:pt>
                <c:pt idx="5546">
                  <c:v>2</c:v>
                </c:pt>
                <c:pt idx="5547">
                  <c:v>2</c:v>
                </c:pt>
                <c:pt idx="5548">
                  <c:v>2</c:v>
                </c:pt>
                <c:pt idx="5549">
                  <c:v>2</c:v>
                </c:pt>
                <c:pt idx="5550">
                  <c:v>2</c:v>
                </c:pt>
                <c:pt idx="5551">
                  <c:v>2</c:v>
                </c:pt>
                <c:pt idx="5552">
                  <c:v>2</c:v>
                </c:pt>
                <c:pt idx="5553">
                  <c:v>2</c:v>
                </c:pt>
                <c:pt idx="5554">
                  <c:v>2</c:v>
                </c:pt>
                <c:pt idx="5555">
                  <c:v>2</c:v>
                </c:pt>
                <c:pt idx="5556">
                  <c:v>2</c:v>
                </c:pt>
                <c:pt idx="5557">
                  <c:v>2</c:v>
                </c:pt>
                <c:pt idx="5558">
                  <c:v>2</c:v>
                </c:pt>
                <c:pt idx="5559">
                  <c:v>2</c:v>
                </c:pt>
                <c:pt idx="5560">
                  <c:v>2</c:v>
                </c:pt>
                <c:pt idx="5561">
                  <c:v>2</c:v>
                </c:pt>
                <c:pt idx="5562">
                  <c:v>2</c:v>
                </c:pt>
                <c:pt idx="5563">
                  <c:v>2</c:v>
                </c:pt>
                <c:pt idx="5564">
                  <c:v>2</c:v>
                </c:pt>
                <c:pt idx="5565">
                  <c:v>2</c:v>
                </c:pt>
                <c:pt idx="5566">
                  <c:v>2</c:v>
                </c:pt>
                <c:pt idx="5567">
                  <c:v>2</c:v>
                </c:pt>
                <c:pt idx="5568">
                  <c:v>2</c:v>
                </c:pt>
                <c:pt idx="5569">
                  <c:v>2</c:v>
                </c:pt>
                <c:pt idx="5570">
                  <c:v>2</c:v>
                </c:pt>
                <c:pt idx="5571">
                  <c:v>2</c:v>
                </c:pt>
                <c:pt idx="5572">
                  <c:v>2</c:v>
                </c:pt>
                <c:pt idx="5573">
                  <c:v>2</c:v>
                </c:pt>
                <c:pt idx="5574">
                  <c:v>2</c:v>
                </c:pt>
                <c:pt idx="5575">
                  <c:v>2</c:v>
                </c:pt>
                <c:pt idx="5576">
                  <c:v>2</c:v>
                </c:pt>
                <c:pt idx="5577">
                  <c:v>2</c:v>
                </c:pt>
                <c:pt idx="5578">
                  <c:v>2</c:v>
                </c:pt>
                <c:pt idx="5579">
                  <c:v>2</c:v>
                </c:pt>
                <c:pt idx="5580">
                  <c:v>2</c:v>
                </c:pt>
                <c:pt idx="5581">
                  <c:v>2</c:v>
                </c:pt>
                <c:pt idx="5582">
                  <c:v>2</c:v>
                </c:pt>
                <c:pt idx="5583">
                  <c:v>2</c:v>
                </c:pt>
                <c:pt idx="5584">
                  <c:v>2</c:v>
                </c:pt>
                <c:pt idx="5585">
                  <c:v>2</c:v>
                </c:pt>
                <c:pt idx="5586">
                  <c:v>2</c:v>
                </c:pt>
                <c:pt idx="5587">
                  <c:v>2</c:v>
                </c:pt>
                <c:pt idx="5588">
                  <c:v>2</c:v>
                </c:pt>
                <c:pt idx="5589">
                  <c:v>2</c:v>
                </c:pt>
                <c:pt idx="5590">
                  <c:v>2</c:v>
                </c:pt>
                <c:pt idx="5591">
                  <c:v>2</c:v>
                </c:pt>
                <c:pt idx="5592">
                  <c:v>2</c:v>
                </c:pt>
                <c:pt idx="5593">
                  <c:v>2</c:v>
                </c:pt>
                <c:pt idx="5594">
                  <c:v>2</c:v>
                </c:pt>
                <c:pt idx="5595">
                  <c:v>2</c:v>
                </c:pt>
                <c:pt idx="5596">
                  <c:v>2</c:v>
                </c:pt>
                <c:pt idx="5597">
                  <c:v>2</c:v>
                </c:pt>
                <c:pt idx="5598">
                  <c:v>2</c:v>
                </c:pt>
                <c:pt idx="5599">
                  <c:v>2</c:v>
                </c:pt>
                <c:pt idx="5600">
                  <c:v>2</c:v>
                </c:pt>
                <c:pt idx="5601">
                  <c:v>2</c:v>
                </c:pt>
                <c:pt idx="5602">
                  <c:v>2</c:v>
                </c:pt>
                <c:pt idx="5603">
                  <c:v>2</c:v>
                </c:pt>
                <c:pt idx="5604">
                  <c:v>2</c:v>
                </c:pt>
                <c:pt idx="5605">
                  <c:v>2</c:v>
                </c:pt>
                <c:pt idx="5606">
                  <c:v>2</c:v>
                </c:pt>
                <c:pt idx="5607">
                  <c:v>2</c:v>
                </c:pt>
                <c:pt idx="5608">
                  <c:v>2</c:v>
                </c:pt>
                <c:pt idx="5609">
                  <c:v>2</c:v>
                </c:pt>
                <c:pt idx="5610">
                  <c:v>2</c:v>
                </c:pt>
                <c:pt idx="5611">
                  <c:v>2</c:v>
                </c:pt>
                <c:pt idx="5612">
                  <c:v>2</c:v>
                </c:pt>
                <c:pt idx="5613">
                  <c:v>2</c:v>
                </c:pt>
                <c:pt idx="5614">
                  <c:v>2</c:v>
                </c:pt>
                <c:pt idx="5615">
                  <c:v>2</c:v>
                </c:pt>
                <c:pt idx="5616">
                  <c:v>2</c:v>
                </c:pt>
                <c:pt idx="5617">
                  <c:v>2</c:v>
                </c:pt>
                <c:pt idx="5618">
                  <c:v>2</c:v>
                </c:pt>
                <c:pt idx="5619">
                  <c:v>2</c:v>
                </c:pt>
                <c:pt idx="5620">
                  <c:v>2</c:v>
                </c:pt>
                <c:pt idx="5621">
                  <c:v>2</c:v>
                </c:pt>
                <c:pt idx="5622">
                  <c:v>2</c:v>
                </c:pt>
                <c:pt idx="5623">
                  <c:v>2</c:v>
                </c:pt>
                <c:pt idx="5624">
                  <c:v>2</c:v>
                </c:pt>
                <c:pt idx="5625">
                  <c:v>2</c:v>
                </c:pt>
                <c:pt idx="5626">
                  <c:v>2</c:v>
                </c:pt>
                <c:pt idx="5627">
                  <c:v>2</c:v>
                </c:pt>
                <c:pt idx="5628">
                  <c:v>2</c:v>
                </c:pt>
                <c:pt idx="5629">
                  <c:v>2</c:v>
                </c:pt>
                <c:pt idx="5630">
                  <c:v>2</c:v>
                </c:pt>
                <c:pt idx="5631">
                  <c:v>2</c:v>
                </c:pt>
                <c:pt idx="5632">
                  <c:v>2</c:v>
                </c:pt>
                <c:pt idx="5633">
                  <c:v>2</c:v>
                </c:pt>
                <c:pt idx="5634">
                  <c:v>2</c:v>
                </c:pt>
                <c:pt idx="5635">
                  <c:v>2</c:v>
                </c:pt>
                <c:pt idx="5636">
                  <c:v>2</c:v>
                </c:pt>
                <c:pt idx="5637">
                  <c:v>2</c:v>
                </c:pt>
                <c:pt idx="5638">
                  <c:v>2</c:v>
                </c:pt>
                <c:pt idx="5639">
                  <c:v>2</c:v>
                </c:pt>
                <c:pt idx="5640">
                  <c:v>2</c:v>
                </c:pt>
                <c:pt idx="5641">
                  <c:v>2</c:v>
                </c:pt>
                <c:pt idx="5642">
                  <c:v>2</c:v>
                </c:pt>
                <c:pt idx="5643">
                  <c:v>2</c:v>
                </c:pt>
                <c:pt idx="5644">
                  <c:v>2</c:v>
                </c:pt>
                <c:pt idx="5645">
                  <c:v>2</c:v>
                </c:pt>
                <c:pt idx="5646">
                  <c:v>2</c:v>
                </c:pt>
                <c:pt idx="5647">
                  <c:v>2</c:v>
                </c:pt>
                <c:pt idx="5648">
                  <c:v>2</c:v>
                </c:pt>
                <c:pt idx="5649">
                  <c:v>2</c:v>
                </c:pt>
                <c:pt idx="5650">
                  <c:v>2</c:v>
                </c:pt>
                <c:pt idx="5651">
                  <c:v>2</c:v>
                </c:pt>
                <c:pt idx="5652">
                  <c:v>2</c:v>
                </c:pt>
                <c:pt idx="5653">
                  <c:v>2</c:v>
                </c:pt>
                <c:pt idx="5654">
                  <c:v>2</c:v>
                </c:pt>
                <c:pt idx="5655">
                  <c:v>2</c:v>
                </c:pt>
                <c:pt idx="5656">
                  <c:v>2</c:v>
                </c:pt>
                <c:pt idx="5657">
                  <c:v>2</c:v>
                </c:pt>
                <c:pt idx="5658">
                  <c:v>2</c:v>
                </c:pt>
                <c:pt idx="5659">
                  <c:v>2</c:v>
                </c:pt>
                <c:pt idx="5660">
                  <c:v>2</c:v>
                </c:pt>
                <c:pt idx="5661">
                  <c:v>2</c:v>
                </c:pt>
                <c:pt idx="5662">
                  <c:v>2</c:v>
                </c:pt>
                <c:pt idx="5663">
                  <c:v>2</c:v>
                </c:pt>
                <c:pt idx="5664">
                  <c:v>2</c:v>
                </c:pt>
                <c:pt idx="5665">
                  <c:v>2</c:v>
                </c:pt>
                <c:pt idx="5666">
                  <c:v>2</c:v>
                </c:pt>
                <c:pt idx="5667">
                  <c:v>2</c:v>
                </c:pt>
                <c:pt idx="5668">
                  <c:v>2</c:v>
                </c:pt>
                <c:pt idx="5669">
                  <c:v>2</c:v>
                </c:pt>
                <c:pt idx="5670">
                  <c:v>2</c:v>
                </c:pt>
                <c:pt idx="5671">
                  <c:v>2</c:v>
                </c:pt>
                <c:pt idx="5672">
                  <c:v>2</c:v>
                </c:pt>
                <c:pt idx="5673">
                  <c:v>2</c:v>
                </c:pt>
                <c:pt idx="5674">
                  <c:v>2</c:v>
                </c:pt>
                <c:pt idx="5675">
                  <c:v>2</c:v>
                </c:pt>
                <c:pt idx="5676">
                  <c:v>2</c:v>
                </c:pt>
                <c:pt idx="5677">
                  <c:v>2</c:v>
                </c:pt>
                <c:pt idx="5678">
                  <c:v>2</c:v>
                </c:pt>
                <c:pt idx="5679">
                  <c:v>2</c:v>
                </c:pt>
                <c:pt idx="5680">
                  <c:v>2</c:v>
                </c:pt>
                <c:pt idx="5681">
                  <c:v>2</c:v>
                </c:pt>
                <c:pt idx="5682">
                  <c:v>2</c:v>
                </c:pt>
                <c:pt idx="5683">
                  <c:v>2</c:v>
                </c:pt>
                <c:pt idx="5684">
                  <c:v>2</c:v>
                </c:pt>
                <c:pt idx="5685">
                  <c:v>2</c:v>
                </c:pt>
                <c:pt idx="5686">
                  <c:v>2</c:v>
                </c:pt>
                <c:pt idx="5687">
                  <c:v>2</c:v>
                </c:pt>
                <c:pt idx="5688">
                  <c:v>2</c:v>
                </c:pt>
                <c:pt idx="5689">
                  <c:v>2</c:v>
                </c:pt>
                <c:pt idx="5690">
                  <c:v>2</c:v>
                </c:pt>
                <c:pt idx="5691">
                  <c:v>2</c:v>
                </c:pt>
                <c:pt idx="5692">
                  <c:v>2</c:v>
                </c:pt>
                <c:pt idx="5693">
                  <c:v>2</c:v>
                </c:pt>
                <c:pt idx="5694">
                  <c:v>2</c:v>
                </c:pt>
                <c:pt idx="5695">
                  <c:v>2</c:v>
                </c:pt>
                <c:pt idx="5696">
                  <c:v>2</c:v>
                </c:pt>
                <c:pt idx="5697">
                  <c:v>2</c:v>
                </c:pt>
                <c:pt idx="5698">
                  <c:v>2</c:v>
                </c:pt>
                <c:pt idx="5699">
                  <c:v>2</c:v>
                </c:pt>
                <c:pt idx="5700">
                  <c:v>2</c:v>
                </c:pt>
                <c:pt idx="5701">
                  <c:v>2</c:v>
                </c:pt>
                <c:pt idx="5702">
                  <c:v>2</c:v>
                </c:pt>
                <c:pt idx="5703">
                  <c:v>2</c:v>
                </c:pt>
                <c:pt idx="5704">
                  <c:v>2</c:v>
                </c:pt>
                <c:pt idx="5705">
                  <c:v>2</c:v>
                </c:pt>
                <c:pt idx="5706">
                  <c:v>2</c:v>
                </c:pt>
                <c:pt idx="5707">
                  <c:v>2</c:v>
                </c:pt>
                <c:pt idx="5708">
                  <c:v>2</c:v>
                </c:pt>
                <c:pt idx="5709">
                  <c:v>2</c:v>
                </c:pt>
                <c:pt idx="5710">
                  <c:v>2</c:v>
                </c:pt>
                <c:pt idx="5711">
                  <c:v>2</c:v>
                </c:pt>
                <c:pt idx="5712">
                  <c:v>2</c:v>
                </c:pt>
                <c:pt idx="5713">
                  <c:v>2</c:v>
                </c:pt>
                <c:pt idx="5714">
                  <c:v>2</c:v>
                </c:pt>
                <c:pt idx="5715">
                  <c:v>2</c:v>
                </c:pt>
                <c:pt idx="5716">
                  <c:v>2</c:v>
                </c:pt>
                <c:pt idx="5717">
                  <c:v>2</c:v>
                </c:pt>
                <c:pt idx="5718">
                  <c:v>2</c:v>
                </c:pt>
                <c:pt idx="5719">
                  <c:v>2</c:v>
                </c:pt>
                <c:pt idx="5720">
                  <c:v>2</c:v>
                </c:pt>
                <c:pt idx="5721">
                  <c:v>2</c:v>
                </c:pt>
                <c:pt idx="5722">
                  <c:v>2</c:v>
                </c:pt>
                <c:pt idx="5723">
                  <c:v>2</c:v>
                </c:pt>
                <c:pt idx="5724">
                  <c:v>2</c:v>
                </c:pt>
                <c:pt idx="5725">
                  <c:v>2</c:v>
                </c:pt>
                <c:pt idx="5726">
                  <c:v>2</c:v>
                </c:pt>
                <c:pt idx="5727">
                  <c:v>2</c:v>
                </c:pt>
                <c:pt idx="5728">
                  <c:v>2</c:v>
                </c:pt>
                <c:pt idx="5729">
                  <c:v>2</c:v>
                </c:pt>
                <c:pt idx="5730">
                  <c:v>2</c:v>
                </c:pt>
                <c:pt idx="5731">
                  <c:v>2</c:v>
                </c:pt>
                <c:pt idx="5732">
                  <c:v>2</c:v>
                </c:pt>
                <c:pt idx="5733">
                  <c:v>2</c:v>
                </c:pt>
                <c:pt idx="5734">
                  <c:v>2</c:v>
                </c:pt>
                <c:pt idx="5735">
                  <c:v>2</c:v>
                </c:pt>
                <c:pt idx="5736">
                  <c:v>2</c:v>
                </c:pt>
                <c:pt idx="5737">
                  <c:v>2</c:v>
                </c:pt>
                <c:pt idx="5738">
                  <c:v>2</c:v>
                </c:pt>
                <c:pt idx="5739">
                  <c:v>2</c:v>
                </c:pt>
                <c:pt idx="5740">
                  <c:v>2</c:v>
                </c:pt>
                <c:pt idx="5741">
                  <c:v>2</c:v>
                </c:pt>
                <c:pt idx="5742">
                  <c:v>2</c:v>
                </c:pt>
                <c:pt idx="5743">
                  <c:v>2</c:v>
                </c:pt>
                <c:pt idx="5744">
                  <c:v>2</c:v>
                </c:pt>
                <c:pt idx="5745">
                  <c:v>2</c:v>
                </c:pt>
                <c:pt idx="5746">
                  <c:v>2</c:v>
                </c:pt>
                <c:pt idx="5747">
                  <c:v>2</c:v>
                </c:pt>
                <c:pt idx="5748">
                  <c:v>2</c:v>
                </c:pt>
                <c:pt idx="5749">
                  <c:v>2</c:v>
                </c:pt>
                <c:pt idx="5750">
                  <c:v>2</c:v>
                </c:pt>
                <c:pt idx="5751">
                  <c:v>2</c:v>
                </c:pt>
                <c:pt idx="5752">
                  <c:v>2</c:v>
                </c:pt>
                <c:pt idx="5753">
                  <c:v>2</c:v>
                </c:pt>
                <c:pt idx="5754">
                  <c:v>2</c:v>
                </c:pt>
                <c:pt idx="5755">
                  <c:v>2</c:v>
                </c:pt>
                <c:pt idx="5756">
                  <c:v>2</c:v>
                </c:pt>
                <c:pt idx="5757">
                  <c:v>2</c:v>
                </c:pt>
                <c:pt idx="5758">
                  <c:v>2</c:v>
                </c:pt>
                <c:pt idx="5759">
                  <c:v>2</c:v>
                </c:pt>
                <c:pt idx="5760">
                  <c:v>2</c:v>
                </c:pt>
                <c:pt idx="5761">
                  <c:v>2</c:v>
                </c:pt>
                <c:pt idx="5762">
                  <c:v>2</c:v>
                </c:pt>
                <c:pt idx="5763">
                  <c:v>2</c:v>
                </c:pt>
                <c:pt idx="5764">
                  <c:v>2</c:v>
                </c:pt>
                <c:pt idx="5765">
                  <c:v>2</c:v>
                </c:pt>
                <c:pt idx="5766">
                  <c:v>2</c:v>
                </c:pt>
                <c:pt idx="5767">
                  <c:v>2</c:v>
                </c:pt>
                <c:pt idx="5768">
                  <c:v>2</c:v>
                </c:pt>
                <c:pt idx="5769">
                  <c:v>2</c:v>
                </c:pt>
                <c:pt idx="5770">
                  <c:v>2</c:v>
                </c:pt>
                <c:pt idx="5771">
                  <c:v>2</c:v>
                </c:pt>
                <c:pt idx="5772">
                  <c:v>2</c:v>
                </c:pt>
                <c:pt idx="5773">
                  <c:v>2</c:v>
                </c:pt>
                <c:pt idx="5774">
                  <c:v>2</c:v>
                </c:pt>
                <c:pt idx="5775">
                  <c:v>2</c:v>
                </c:pt>
                <c:pt idx="5776">
                  <c:v>2</c:v>
                </c:pt>
                <c:pt idx="5777">
                  <c:v>2</c:v>
                </c:pt>
                <c:pt idx="5778">
                  <c:v>2</c:v>
                </c:pt>
                <c:pt idx="5779">
                  <c:v>2</c:v>
                </c:pt>
                <c:pt idx="5780">
                  <c:v>2</c:v>
                </c:pt>
                <c:pt idx="5781">
                  <c:v>2</c:v>
                </c:pt>
                <c:pt idx="5782">
                  <c:v>2</c:v>
                </c:pt>
                <c:pt idx="5783">
                  <c:v>2</c:v>
                </c:pt>
                <c:pt idx="5784">
                  <c:v>2</c:v>
                </c:pt>
                <c:pt idx="5785">
                  <c:v>2</c:v>
                </c:pt>
                <c:pt idx="5786">
                  <c:v>2</c:v>
                </c:pt>
                <c:pt idx="5787">
                  <c:v>2</c:v>
                </c:pt>
                <c:pt idx="5788">
                  <c:v>2</c:v>
                </c:pt>
                <c:pt idx="5789">
                  <c:v>2</c:v>
                </c:pt>
                <c:pt idx="5790">
                  <c:v>2</c:v>
                </c:pt>
                <c:pt idx="5791">
                  <c:v>2</c:v>
                </c:pt>
                <c:pt idx="5792">
                  <c:v>2</c:v>
                </c:pt>
                <c:pt idx="5793">
                  <c:v>2</c:v>
                </c:pt>
                <c:pt idx="5794">
                  <c:v>2</c:v>
                </c:pt>
                <c:pt idx="5795">
                  <c:v>2</c:v>
                </c:pt>
                <c:pt idx="5796">
                  <c:v>2</c:v>
                </c:pt>
                <c:pt idx="5797">
                  <c:v>2</c:v>
                </c:pt>
                <c:pt idx="5798">
                  <c:v>2</c:v>
                </c:pt>
                <c:pt idx="5799">
                  <c:v>2</c:v>
                </c:pt>
                <c:pt idx="5800">
                  <c:v>2</c:v>
                </c:pt>
                <c:pt idx="5801">
                  <c:v>2</c:v>
                </c:pt>
                <c:pt idx="5802">
                  <c:v>2</c:v>
                </c:pt>
                <c:pt idx="5803">
                  <c:v>2</c:v>
                </c:pt>
                <c:pt idx="5804">
                  <c:v>2</c:v>
                </c:pt>
                <c:pt idx="5805">
                  <c:v>2</c:v>
                </c:pt>
                <c:pt idx="5806">
                  <c:v>2</c:v>
                </c:pt>
                <c:pt idx="5807">
                  <c:v>2</c:v>
                </c:pt>
                <c:pt idx="5808">
                  <c:v>2</c:v>
                </c:pt>
                <c:pt idx="5809">
                  <c:v>2</c:v>
                </c:pt>
                <c:pt idx="5810">
                  <c:v>2</c:v>
                </c:pt>
                <c:pt idx="5811">
                  <c:v>2</c:v>
                </c:pt>
                <c:pt idx="5812">
                  <c:v>2</c:v>
                </c:pt>
                <c:pt idx="5813">
                  <c:v>2</c:v>
                </c:pt>
                <c:pt idx="5814">
                  <c:v>2</c:v>
                </c:pt>
                <c:pt idx="5815">
                  <c:v>2</c:v>
                </c:pt>
                <c:pt idx="5816">
                  <c:v>2</c:v>
                </c:pt>
                <c:pt idx="5817">
                  <c:v>2</c:v>
                </c:pt>
                <c:pt idx="5818">
                  <c:v>2</c:v>
                </c:pt>
                <c:pt idx="5819">
                  <c:v>2</c:v>
                </c:pt>
                <c:pt idx="5820">
                  <c:v>2</c:v>
                </c:pt>
                <c:pt idx="5821">
                  <c:v>2</c:v>
                </c:pt>
                <c:pt idx="5822">
                  <c:v>2</c:v>
                </c:pt>
                <c:pt idx="5823">
                  <c:v>2</c:v>
                </c:pt>
                <c:pt idx="5824">
                  <c:v>2</c:v>
                </c:pt>
                <c:pt idx="5825">
                  <c:v>2</c:v>
                </c:pt>
                <c:pt idx="5826">
                  <c:v>2</c:v>
                </c:pt>
                <c:pt idx="5827">
                  <c:v>2</c:v>
                </c:pt>
                <c:pt idx="5828">
                  <c:v>2</c:v>
                </c:pt>
                <c:pt idx="5829">
                  <c:v>2</c:v>
                </c:pt>
                <c:pt idx="5830">
                  <c:v>2</c:v>
                </c:pt>
                <c:pt idx="5831">
                  <c:v>2</c:v>
                </c:pt>
                <c:pt idx="5832">
                  <c:v>2</c:v>
                </c:pt>
                <c:pt idx="5833">
                  <c:v>2</c:v>
                </c:pt>
                <c:pt idx="5834">
                  <c:v>2</c:v>
                </c:pt>
                <c:pt idx="5835">
                  <c:v>2</c:v>
                </c:pt>
                <c:pt idx="5836">
                  <c:v>2</c:v>
                </c:pt>
                <c:pt idx="5837">
                  <c:v>2</c:v>
                </c:pt>
                <c:pt idx="5838">
                  <c:v>2</c:v>
                </c:pt>
                <c:pt idx="5839">
                  <c:v>2</c:v>
                </c:pt>
                <c:pt idx="5840">
                  <c:v>2</c:v>
                </c:pt>
                <c:pt idx="5841">
                  <c:v>2</c:v>
                </c:pt>
                <c:pt idx="5842">
                  <c:v>2</c:v>
                </c:pt>
                <c:pt idx="5843">
                  <c:v>2</c:v>
                </c:pt>
                <c:pt idx="5844">
                  <c:v>2</c:v>
                </c:pt>
                <c:pt idx="5845">
                  <c:v>2</c:v>
                </c:pt>
                <c:pt idx="5846">
                  <c:v>2</c:v>
                </c:pt>
                <c:pt idx="5847">
                  <c:v>2</c:v>
                </c:pt>
                <c:pt idx="5848">
                  <c:v>2</c:v>
                </c:pt>
                <c:pt idx="5849">
                  <c:v>2</c:v>
                </c:pt>
                <c:pt idx="5850">
                  <c:v>2</c:v>
                </c:pt>
                <c:pt idx="5851">
                  <c:v>2</c:v>
                </c:pt>
                <c:pt idx="5852">
                  <c:v>2</c:v>
                </c:pt>
                <c:pt idx="5853">
                  <c:v>2</c:v>
                </c:pt>
                <c:pt idx="5854">
                  <c:v>2</c:v>
                </c:pt>
                <c:pt idx="5855">
                  <c:v>2</c:v>
                </c:pt>
                <c:pt idx="5856">
                  <c:v>2</c:v>
                </c:pt>
                <c:pt idx="5857">
                  <c:v>2</c:v>
                </c:pt>
                <c:pt idx="5858">
                  <c:v>2</c:v>
                </c:pt>
                <c:pt idx="5859">
                  <c:v>2</c:v>
                </c:pt>
                <c:pt idx="5860">
                  <c:v>2</c:v>
                </c:pt>
                <c:pt idx="5861">
                  <c:v>2</c:v>
                </c:pt>
                <c:pt idx="5862">
                  <c:v>2</c:v>
                </c:pt>
                <c:pt idx="5863">
                  <c:v>2</c:v>
                </c:pt>
                <c:pt idx="5864">
                  <c:v>2</c:v>
                </c:pt>
                <c:pt idx="5865">
                  <c:v>2</c:v>
                </c:pt>
                <c:pt idx="5866">
                  <c:v>2</c:v>
                </c:pt>
                <c:pt idx="5867">
                  <c:v>2</c:v>
                </c:pt>
                <c:pt idx="5868">
                  <c:v>2</c:v>
                </c:pt>
                <c:pt idx="5869">
                  <c:v>2</c:v>
                </c:pt>
                <c:pt idx="5870">
                  <c:v>2</c:v>
                </c:pt>
                <c:pt idx="5871">
                  <c:v>2</c:v>
                </c:pt>
                <c:pt idx="5872">
                  <c:v>2</c:v>
                </c:pt>
                <c:pt idx="5873">
                  <c:v>2</c:v>
                </c:pt>
                <c:pt idx="5874">
                  <c:v>2</c:v>
                </c:pt>
                <c:pt idx="5875">
                  <c:v>2</c:v>
                </c:pt>
                <c:pt idx="5876">
                  <c:v>2</c:v>
                </c:pt>
                <c:pt idx="5877">
                  <c:v>2</c:v>
                </c:pt>
                <c:pt idx="5878">
                  <c:v>2</c:v>
                </c:pt>
                <c:pt idx="5879">
                  <c:v>2</c:v>
                </c:pt>
                <c:pt idx="5880">
                  <c:v>2</c:v>
                </c:pt>
                <c:pt idx="5881">
                  <c:v>2</c:v>
                </c:pt>
                <c:pt idx="5882">
                  <c:v>2</c:v>
                </c:pt>
                <c:pt idx="5883">
                  <c:v>2</c:v>
                </c:pt>
                <c:pt idx="5884">
                  <c:v>2</c:v>
                </c:pt>
                <c:pt idx="5885">
                  <c:v>2</c:v>
                </c:pt>
                <c:pt idx="5886">
                  <c:v>2</c:v>
                </c:pt>
                <c:pt idx="5887">
                  <c:v>2</c:v>
                </c:pt>
                <c:pt idx="5888">
                  <c:v>2</c:v>
                </c:pt>
                <c:pt idx="5889">
                  <c:v>2</c:v>
                </c:pt>
                <c:pt idx="5890">
                  <c:v>2</c:v>
                </c:pt>
                <c:pt idx="5891">
                  <c:v>2</c:v>
                </c:pt>
                <c:pt idx="5892">
                  <c:v>2</c:v>
                </c:pt>
                <c:pt idx="5893">
                  <c:v>2</c:v>
                </c:pt>
                <c:pt idx="5894">
                  <c:v>2</c:v>
                </c:pt>
                <c:pt idx="5895">
                  <c:v>2</c:v>
                </c:pt>
                <c:pt idx="5896">
                  <c:v>2</c:v>
                </c:pt>
                <c:pt idx="5897">
                  <c:v>2</c:v>
                </c:pt>
                <c:pt idx="5898">
                  <c:v>2</c:v>
                </c:pt>
                <c:pt idx="5899">
                  <c:v>2</c:v>
                </c:pt>
                <c:pt idx="5900">
                  <c:v>2</c:v>
                </c:pt>
                <c:pt idx="5901">
                  <c:v>2</c:v>
                </c:pt>
                <c:pt idx="5902">
                  <c:v>2</c:v>
                </c:pt>
                <c:pt idx="5903">
                  <c:v>2</c:v>
                </c:pt>
                <c:pt idx="5904">
                  <c:v>2</c:v>
                </c:pt>
                <c:pt idx="5905">
                  <c:v>2</c:v>
                </c:pt>
                <c:pt idx="5906">
                  <c:v>2</c:v>
                </c:pt>
                <c:pt idx="5907">
                  <c:v>2</c:v>
                </c:pt>
                <c:pt idx="5908">
                  <c:v>2</c:v>
                </c:pt>
                <c:pt idx="5909">
                  <c:v>2</c:v>
                </c:pt>
                <c:pt idx="5910">
                  <c:v>2</c:v>
                </c:pt>
                <c:pt idx="5911">
                  <c:v>2</c:v>
                </c:pt>
                <c:pt idx="5912">
                  <c:v>2</c:v>
                </c:pt>
                <c:pt idx="5913">
                  <c:v>2</c:v>
                </c:pt>
                <c:pt idx="5914">
                  <c:v>2</c:v>
                </c:pt>
                <c:pt idx="5915">
                  <c:v>2</c:v>
                </c:pt>
                <c:pt idx="5916">
                  <c:v>2</c:v>
                </c:pt>
                <c:pt idx="5917">
                  <c:v>2</c:v>
                </c:pt>
                <c:pt idx="5918">
                  <c:v>2</c:v>
                </c:pt>
                <c:pt idx="5919">
                  <c:v>2</c:v>
                </c:pt>
                <c:pt idx="5920">
                  <c:v>2</c:v>
                </c:pt>
                <c:pt idx="5921">
                  <c:v>2</c:v>
                </c:pt>
                <c:pt idx="5922">
                  <c:v>2</c:v>
                </c:pt>
                <c:pt idx="5923">
                  <c:v>2</c:v>
                </c:pt>
                <c:pt idx="5924">
                  <c:v>2</c:v>
                </c:pt>
                <c:pt idx="5925">
                  <c:v>2</c:v>
                </c:pt>
                <c:pt idx="5926">
                  <c:v>2</c:v>
                </c:pt>
                <c:pt idx="5927">
                  <c:v>2</c:v>
                </c:pt>
                <c:pt idx="5928">
                  <c:v>2</c:v>
                </c:pt>
                <c:pt idx="5929">
                  <c:v>2</c:v>
                </c:pt>
                <c:pt idx="5930">
                  <c:v>2</c:v>
                </c:pt>
                <c:pt idx="5931">
                  <c:v>2</c:v>
                </c:pt>
                <c:pt idx="5932">
                  <c:v>2</c:v>
                </c:pt>
                <c:pt idx="5933">
                  <c:v>2</c:v>
                </c:pt>
                <c:pt idx="5934">
                  <c:v>2</c:v>
                </c:pt>
                <c:pt idx="5935">
                  <c:v>2</c:v>
                </c:pt>
                <c:pt idx="5936">
                  <c:v>2</c:v>
                </c:pt>
                <c:pt idx="5937">
                  <c:v>2</c:v>
                </c:pt>
                <c:pt idx="5938">
                  <c:v>2</c:v>
                </c:pt>
                <c:pt idx="5939">
                  <c:v>2</c:v>
                </c:pt>
                <c:pt idx="5940">
                  <c:v>2</c:v>
                </c:pt>
                <c:pt idx="5941">
                  <c:v>2</c:v>
                </c:pt>
                <c:pt idx="5942">
                  <c:v>2</c:v>
                </c:pt>
                <c:pt idx="5943">
                  <c:v>2</c:v>
                </c:pt>
                <c:pt idx="5944">
                  <c:v>2</c:v>
                </c:pt>
                <c:pt idx="5945">
                  <c:v>2</c:v>
                </c:pt>
                <c:pt idx="5946">
                  <c:v>2</c:v>
                </c:pt>
                <c:pt idx="5947">
                  <c:v>2</c:v>
                </c:pt>
                <c:pt idx="5948">
                  <c:v>2</c:v>
                </c:pt>
                <c:pt idx="5949">
                  <c:v>2</c:v>
                </c:pt>
                <c:pt idx="5950">
                  <c:v>2</c:v>
                </c:pt>
                <c:pt idx="5951">
                  <c:v>2</c:v>
                </c:pt>
                <c:pt idx="5952">
                  <c:v>2</c:v>
                </c:pt>
                <c:pt idx="5953">
                  <c:v>2</c:v>
                </c:pt>
                <c:pt idx="5954">
                  <c:v>2</c:v>
                </c:pt>
                <c:pt idx="5955">
                  <c:v>2</c:v>
                </c:pt>
                <c:pt idx="5956">
                  <c:v>2</c:v>
                </c:pt>
                <c:pt idx="5957">
                  <c:v>2</c:v>
                </c:pt>
                <c:pt idx="5958">
                  <c:v>2</c:v>
                </c:pt>
                <c:pt idx="5959">
                  <c:v>2</c:v>
                </c:pt>
                <c:pt idx="5960">
                  <c:v>2</c:v>
                </c:pt>
                <c:pt idx="5961">
                  <c:v>2</c:v>
                </c:pt>
                <c:pt idx="5962">
                  <c:v>2</c:v>
                </c:pt>
                <c:pt idx="5963">
                  <c:v>2</c:v>
                </c:pt>
                <c:pt idx="5964">
                  <c:v>2</c:v>
                </c:pt>
                <c:pt idx="5965">
                  <c:v>2</c:v>
                </c:pt>
                <c:pt idx="5966">
                  <c:v>2</c:v>
                </c:pt>
                <c:pt idx="5967">
                  <c:v>2</c:v>
                </c:pt>
                <c:pt idx="5968">
                  <c:v>2</c:v>
                </c:pt>
                <c:pt idx="5969">
                  <c:v>2</c:v>
                </c:pt>
                <c:pt idx="5970">
                  <c:v>2</c:v>
                </c:pt>
                <c:pt idx="5971">
                  <c:v>2</c:v>
                </c:pt>
                <c:pt idx="5972">
                  <c:v>2</c:v>
                </c:pt>
                <c:pt idx="5973">
                  <c:v>2</c:v>
                </c:pt>
                <c:pt idx="5974">
                  <c:v>2</c:v>
                </c:pt>
                <c:pt idx="5975">
                  <c:v>2</c:v>
                </c:pt>
                <c:pt idx="5976">
                  <c:v>2</c:v>
                </c:pt>
                <c:pt idx="5977">
                  <c:v>2</c:v>
                </c:pt>
                <c:pt idx="5978">
                  <c:v>2</c:v>
                </c:pt>
                <c:pt idx="5979">
                  <c:v>2</c:v>
                </c:pt>
                <c:pt idx="5980">
                  <c:v>2</c:v>
                </c:pt>
                <c:pt idx="5981">
                  <c:v>2</c:v>
                </c:pt>
                <c:pt idx="5982">
                  <c:v>2</c:v>
                </c:pt>
                <c:pt idx="5983">
                  <c:v>2</c:v>
                </c:pt>
                <c:pt idx="5984">
                  <c:v>2</c:v>
                </c:pt>
                <c:pt idx="5985">
                  <c:v>2</c:v>
                </c:pt>
                <c:pt idx="5986">
                  <c:v>2</c:v>
                </c:pt>
                <c:pt idx="5987">
                  <c:v>2</c:v>
                </c:pt>
                <c:pt idx="5988">
                  <c:v>2</c:v>
                </c:pt>
                <c:pt idx="5989">
                  <c:v>2</c:v>
                </c:pt>
                <c:pt idx="5990">
                  <c:v>2</c:v>
                </c:pt>
                <c:pt idx="5991">
                  <c:v>2</c:v>
                </c:pt>
                <c:pt idx="5992">
                  <c:v>2</c:v>
                </c:pt>
                <c:pt idx="5993">
                  <c:v>2</c:v>
                </c:pt>
                <c:pt idx="5994">
                  <c:v>2</c:v>
                </c:pt>
                <c:pt idx="5995">
                  <c:v>2</c:v>
                </c:pt>
                <c:pt idx="5996">
                  <c:v>2</c:v>
                </c:pt>
                <c:pt idx="5997">
                  <c:v>2</c:v>
                </c:pt>
                <c:pt idx="5998">
                  <c:v>2</c:v>
                </c:pt>
                <c:pt idx="5999">
                  <c:v>2</c:v>
                </c:pt>
                <c:pt idx="6000">
                  <c:v>2</c:v>
                </c:pt>
                <c:pt idx="6001">
                  <c:v>2</c:v>
                </c:pt>
                <c:pt idx="6002">
                  <c:v>2</c:v>
                </c:pt>
                <c:pt idx="6003">
                  <c:v>2</c:v>
                </c:pt>
                <c:pt idx="6004">
                  <c:v>2</c:v>
                </c:pt>
                <c:pt idx="6005">
                  <c:v>2</c:v>
                </c:pt>
                <c:pt idx="6006">
                  <c:v>2</c:v>
                </c:pt>
                <c:pt idx="6007">
                  <c:v>2</c:v>
                </c:pt>
                <c:pt idx="6008">
                  <c:v>2</c:v>
                </c:pt>
                <c:pt idx="6009">
                  <c:v>2</c:v>
                </c:pt>
                <c:pt idx="6010">
                  <c:v>2</c:v>
                </c:pt>
                <c:pt idx="6011">
                  <c:v>2</c:v>
                </c:pt>
                <c:pt idx="6012">
                  <c:v>2</c:v>
                </c:pt>
                <c:pt idx="6013">
                  <c:v>2</c:v>
                </c:pt>
                <c:pt idx="6014">
                  <c:v>2</c:v>
                </c:pt>
                <c:pt idx="6015">
                  <c:v>2</c:v>
                </c:pt>
                <c:pt idx="6016">
                  <c:v>2</c:v>
                </c:pt>
                <c:pt idx="6017">
                  <c:v>2</c:v>
                </c:pt>
                <c:pt idx="6018">
                  <c:v>2</c:v>
                </c:pt>
                <c:pt idx="6019">
                  <c:v>2</c:v>
                </c:pt>
                <c:pt idx="6020">
                  <c:v>2</c:v>
                </c:pt>
                <c:pt idx="6021">
                  <c:v>2</c:v>
                </c:pt>
                <c:pt idx="6022">
                  <c:v>2</c:v>
                </c:pt>
                <c:pt idx="6023">
                  <c:v>2</c:v>
                </c:pt>
                <c:pt idx="6024">
                  <c:v>2</c:v>
                </c:pt>
                <c:pt idx="6025">
                  <c:v>2</c:v>
                </c:pt>
                <c:pt idx="6026">
                  <c:v>2</c:v>
                </c:pt>
                <c:pt idx="6027">
                  <c:v>2</c:v>
                </c:pt>
                <c:pt idx="6028">
                  <c:v>2</c:v>
                </c:pt>
                <c:pt idx="6029">
                  <c:v>2</c:v>
                </c:pt>
                <c:pt idx="6030">
                  <c:v>2</c:v>
                </c:pt>
                <c:pt idx="6031">
                  <c:v>2</c:v>
                </c:pt>
                <c:pt idx="6032">
                  <c:v>2</c:v>
                </c:pt>
                <c:pt idx="6033">
                  <c:v>2</c:v>
                </c:pt>
                <c:pt idx="6034">
                  <c:v>2</c:v>
                </c:pt>
                <c:pt idx="6035">
                  <c:v>2</c:v>
                </c:pt>
                <c:pt idx="6036">
                  <c:v>2</c:v>
                </c:pt>
                <c:pt idx="6037">
                  <c:v>2</c:v>
                </c:pt>
                <c:pt idx="6038">
                  <c:v>2</c:v>
                </c:pt>
                <c:pt idx="6039">
                  <c:v>2</c:v>
                </c:pt>
                <c:pt idx="6040">
                  <c:v>2</c:v>
                </c:pt>
                <c:pt idx="6041">
                  <c:v>2</c:v>
                </c:pt>
                <c:pt idx="6042">
                  <c:v>2</c:v>
                </c:pt>
                <c:pt idx="6043">
                  <c:v>2</c:v>
                </c:pt>
                <c:pt idx="6044">
                  <c:v>2</c:v>
                </c:pt>
                <c:pt idx="6045">
                  <c:v>2</c:v>
                </c:pt>
                <c:pt idx="6046">
                  <c:v>2</c:v>
                </c:pt>
                <c:pt idx="6047">
                  <c:v>2</c:v>
                </c:pt>
                <c:pt idx="6048">
                  <c:v>2</c:v>
                </c:pt>
                <c:pt idx="6049">
                  <c:v>2</c:v>
                </c:pt>
                <c:pt idx="6050">
                  <c:v>2</c:v>
                </c:pt>
                <c:pt idx="6051">
                  <c:v>2</c:v>
                </c:pt>
                <c:pt idx="6052">
                  <c:v>2</c:v>
                </c:pt>
                <c:pt idx="6053">
                  <c:v>2</c:v>
                </c:pt>
                <c:pt idx="6054">
                  <c:v>2</c:v>
                </c:pt>
                <c:pt idx="6055">
                  <c:v>2</c:v>
                </c:pt>
                <c:pt idx="6056">
                  <c:v>2</c:v>
                </c:pt>
                <c:pt idx="6057">
                  <c:v>2</c:v>
                </c:pt>
                <c:pt idx="6058">
                  <c:v>2</c:v>
                </c:pt>
                <c:pt idx="6059">
                  <c:v>2</c:v>
                </c:pt>
                <c:pt idx="6060">
                  <c:v>2</c:v>
                </c:pt>
                <c:pt idx="6061">
                  <c:v>2</c:v>
                </c:pt>
                <c:pt idx="6062">
                  <c:v>2</c:v>
                </c:pt>
                <c:pt idx="6063">
                  <c:v>2</c:v>
                </c:pt>
                <c:pt idx="6064">
                  <c:v>2</c:v>
                </c:pt>
                <c:pt idx="6065">
                  <c:v>2</c:v>
                </c:pt>
                <c:pt idx="6066">
                  <c:v>2</c:v>
                </c:pt>
                <c:pt idx="6067">
                  <c:v>2</c:v>
                </c:pt>
                <c:pt idx="6068">
                  <c:v>2</c:v>
                </c:pt>
                <c:pt idx="6069">
                  <c:v>2</c:v>
                </c:pt>
                <c:pt idx="6070">
                  <c:v>2</c:v>
                </c:pt>
                <c:pt idx="6071">
                  <c:v>2</c:v>
                </c:pt>
                <c:pt idx="6072">
                  <c:v>2</c:v>
                </c:pt>
                <c:pt idx="6073">
                  <c:v>2</c:v>
                </c:pt>
                <c:pt idx="6074">
                  <c:v>2</c:v>
                </c:pt>
                <c:pt idx="6075">
                  <c:v>2</c:v>
                </c:pt>
                <c:pt idx="6076">
                  <c:v>2</c:v>
                </c:pt>
                <c:pt idx="6077">
                  <c:v>2</c:v>
                </c:pt>
                <c:pt idx="6078">
                  <c:v>2</c:v>
                </c:pt>
                <c:pt idx="6079">
                  <c:v>2</c:v>
                </c:pt>
                <c:pt idx="6080">
                  <c:v>2</c:v>
                </c:pt>
                <c:pt idx="6081">
                  <c:v>2</c:v>
                </c:pt>
                <c:pt idx="6082">
                  <c:v>2</c:v>
                </c:pt>
                <c:pt idx="6083">
                  <c:v>2</c:v>
                </c:pt>
                <c:pt idx="6084">
                  <c:v>2</c:v>
                </c:pt>
                <c:pt idx="6085">
                  <c:v>2</c:v>
                </c:pt>
                <c:pt idx="6086">
                  <c:v>2</c:v>
                </c:pt>
                <c:pt idx="6087">
                  <c:v>2</c:v>
                </c:pt>
                <c:pt idx="6088">
                  <c:v>2</c:v>
                </c:pt>
                <c:pt idx="6089">
                  <c:v>2</c:v>
                </c:pt>
                <c:pt idx="6090">
                  <c:v>2</c:v>
                </c:pt>
                <c:pt idx="6091">
                  <c:v>2</c:v>
                </c:pt>
                <c:pt idx="6092">
                  <c:v>2</c:v>
                </c:pt>
                <c:pt idx="6093">
                  <c:v>2</c:v>
                </c:pt>
                <c:pt idx="6094">
                  <c:v>2</c:v>
                </c:pt>
                <c:pt idx="6095">
                  <c:v>2</c:v>
                </c:pt>
                <c:pt idx="6096">
                  <c:v>2</c:v>
                </c:pt>
                <c:pt idx="6097">
                  <c:v>2</c:v>
                </c:pt>
                <c:pt idx="6098">
                  <c:v>2</c:v>
                </c:pt>
                <c:pt idx="6099">
                  <c:v>2</c:v>
                </c:pt>
                <c:pt idx="6100">
                  <c:v>2</c:v>
                </c:pt>
                <c:pt idx="6101">
                  <c:v>2</c:v>
                </c:pt>
                <c:pt idx="6102">
                  <c:v>2</c:v>
                </c:pt>
                <c:pt idx="6103">
                  <c:v>2</c:v>
                </c:pt>
                <c:pt idx="6104">
                  <c:v>2</c:v>
                </c:pt>
                <c:pt idx="6105">
                  <c:v>2</c:v>
                </c:pt>
                <c:pt idx="6106">
                  <c:v>2</c:v>
                </c:pt>
                <c:pt idx="6107">
                  <c:v>2</c:v>
                </c:pt>
                <c:pt idx="6108">
                  <c:v>2</c:v>
                </c:pt>
                <c:pt idx="6109">
                  <c:v>2</c:v>
                </c:pt>
                <c:pt idx="6110">
                  <c:v>2</c:v>
                </c:pt>
                <c:pt idx="6111">
                  <c:v>2</c:v>
                </c:pt>
                <c:pt idx="6112">
                  <c:v>2</c:v>
                </c:pt>
                <c:pt idx="6113">
                  <c:v>2</c:v>
                </c:pt>
                <c:pt idx="6114">
                  <c:v>2</c:v>
                </c:pt>
                <c:pt idx="6115">
                  <c:v>2</c:v>
                </c:pt>
                <c:pt idx="6116">
                  <c:v>2</c:v>
                </c:pt>
                <c:pt idx="6117">
                  <c:v>2</c:v>
                </c:pt>
                <c:pt idx="6118">
                  <c:v>2</c:v>
                </c:pt>
                <c:pt idx="6119">
                  <c:v>2</c:v>
                </c:pt>
                <c:pt idx="6120">
                  <c:v>2</c:v>
                </c:pt>
                <c:pt idx="6121">
                  <c:v>2</c:v>
                </c:pt>
                <c:pt idx="6122">
                  <c:v>2</c:v>
                </c:pt>
                <c:pt idx="6123">
                  <c:v>2</c:v>
                </c:pt>
                <c:pt idx="6124">
                  <c:v>2</c:v>
                </c:pt>
                <c:pt idx="6125">
                  <c:v>2</c:v>
                </c:pt>
                <c:pt idx="6126">
                  <c:v>2</c:v>
                </c:pt>
                <c:pt idx="6127">
                  <c:v>2</c:v>
                </c:pt>
                <c:pt idx="6128">
                  <c:v>2</c:v>
                </c:pt>
                <c:pt idx="6129">
                  <c:v>2</c:v>
                </c:pt>
                <c:pt idx="6130">
                  <c:v>2</c:v>
                </c:pt>
                <c:pt idx="6131">
                  <c:v>2</c:v>
                </c:pt>
                <c:pt idx="6132">
                  <c:v>2</c:v>
                </c:pt>
                <c:pt idx="6133">
                  <c:v>2</c:v>
                </c:pt>
                <c:pt idx="6134">
                  <c:v>2</c:v>
                </c:pt>
                <c:pt idx="6135">
                  <c:v>2</c:v>
                </c:pt>
                <c:pt idx="6136">
                  <c:v>2</c:v>
                </c:pt>
                <c:pt idx="6137">
                  <c:v>2</c:v>
                </c:pt>
                <c:pt idx="6138">
                  <c:v>2</c:v>
                </c:pt>
                <c:pt idx="6139">
                  <c:v>2</c:v>
                </c:pt>
                <c:pt idx="6140">
                  <c:v>2</c:v>
                </c:pt>
                <c:pt idx="6141">
                  <c:v>2</c:v>
                </c:pt>
                <c:pt idx="6142">
                  <c:v>2</c:v>
                </c:pt>
                <c:pt idx="6143">
                  <c:v>2</c:v>
                </c:pt>
                <c:pt idx="6144">
                  <c:v>2</c:v>
                </c:pt>
                <c:pt idx="6145">
                  <c:v>2</c:v>
                </c:pt>
                <c:pt idx="6146">
                  <c:v>2</c:v>
                </c:pt>
                <c:pt idx="6147">
                  <c:v>2</c:v>
                </c:pt>
                <c:pt idx="6148">
                  <c:v>2</c:v>
                </c:pt>
                <c:pt idx="6149">
                  <c:v>2</c:v>
                </c:pt>
                <c:pt idx="6150">
                  <c:v>2</c:v>
                </c:pt>
                <c:pt idx="6151">
                  <c:v>2</c:v>
                </c:pt>
                <c:pt idx="6152">
                  <c:v>2</c:v>
                </c:pt>
                <c:pt idx="6153">
                  <c:v>2</c:v>
                </c:pt>
                <c:pt idx="6154">
                  <c:v>2</c:v>
                </c:pt>
                <c:pt idx="6155">
                  <c:v>2</c:v>
                </c:pt>
                <c:pt idx="6156">
                  <c:v>2</c:v>
                </c:pt>
                <c:pt idx="6157">
                  <c:v>2</c:v>
                </c:pt>
                <c:pt idx="6158">
                  <c:v>2</c:v>
                </c:pt>
                <c:pt idx="6159">
                  <c:v>2</c:v>
                </c:pt>
                <c:pt idx="6160">
                  <c:v>2</c:v>
                </c:pt>
                <c:pt idx="6161">
                  <c:v>2</c:v>
                </c:pt>
                <c:pt idx="6162">
                  <c:v>2</c:v>
                </c:pt>
                <c:pt idx="6163">
                  <c:v>2</c:v>
                </c:pt>
                <c:pt idx="6164">
                  <c:v>2</c:v>
                </c:pt>
                <c:pt idx="6165">
                  <c:v>2</c:v>
                </c:pt>
                <c:pt idx="6166">
                  <c:v>2</c:v>
                </c:pt>
                <c:pt idx="6167">
                  <c:v>2</c:v>
                </c:pt>
                <c:pt idx="6168">
                  <c:v>2</c:v>
                </c:pt>
                <c:pt idx="6169">
                  <c:v>2</c:v>
                </c:pt>
                <c:pt idx="6170">
                  <c:v>2</c:v>
                </c:pt>
                <c:pt idx="6171">
                  <c:v>2</c:v>
                </c:pt>
                <c:pt idx="6172">
                  <c:v>2</c:v>
                </c:pt>
                <c:pt idx="6173">
                  <c:v>2</c:v>
                </c:pt>
                <c:pt idx="6174">
                  <c:v>2</c:v>
                </c:pt>
                <c:pt idx="6175">
                  <c:v>2</c:v>
                </c:pt>
                <c:pt idx="6176">
                  <c:v>2</c:v>
                </c:pt>
                <c:pt idx="6177">
                  <c:v>2</c:v>
                </c:pt>
                <c:pt idx="6178">
                  <c:v>2</c:v>
                </c:pt>
                <c:pt idx="6179">
                  <c:v>2</c:v>
                </c:pt>
                <c:pt idx="6180">
                  <c:v>2</c:v>
                </c:pt>
                <c:pt idx="6181">
                  <c:v>2</c:v>
                </c:pt>
                <c:pt idx="6182">
                  <c:v>2</c:v>
                </c:pt>
                <c:pt idx="6183">
                  <c:v>2</c:v>
                </c:pt>
                <c:pt idx="6184">
                  <c:v>2</c:v>
                </c:pt>
                <c:pt idx="6185">
                  <c:v>2</c:v>
                </c:pt>
                <c:pt idx="6186">
                  <c:v>2</c:v>
                </c:pt>
                <c:pt idx="6187">
                  <c:v>2</c:v>
                </c:pt>
                <c:pt idx="6188">
                  <c:v>2</c:v>
                </c:pt>
                <c:pt idx="6189">
                  <c:v>2</c:v>
                </c:pt>
                <c:pt idx="6190">
                  <c:v>2</c:v>
                </c:pt>
                <c:pt idx="6191">
                  <c:v>2</c:v>
                </c:pt>
                <c:pt idx="6192">
                  <c:v>2</c:v>
                </c:pt>
                <c:pt idx="6193">
                  <c:v>2</c:v>
                </c:pt>
                <c:pt idx="6194">
                  <c:v>2</c:v>
                </c:pt>
                <c:pt idx="6195">
                  <c:v>2</c:v>
                </c:pt>
                <c:pt idx="6196">
                  <c:v>2</c:v>
                </c:pt>
                <c:pt idx="6197">
                  <c:v>2</c:v>
                </c:pt>
                <c:pt idx="6198">
                  <c:v>2</c:v>
                </c:pt>
                <c:pt idx="6199">
                  <c:v>2</c:v>
                </c:pt>
                <c:pt idx="6200">
                  <c:v>2</c:v>
                </c:pt>
                <c:pt idx="6201">
                  <c:v>2</c:v>
                </c:pt>
                <c:pt idx="6202">
                  <c:v>2</c:v>
                </c:pt>
                <c:pt idx="6203">
                  <c:v>2</c:v>
                </c:pt>
                <c:pt idx="6204">
                  <c:v>2</c:v>
                </c:pt>
                <c:pt idx="6205">
                  <c:v>2</c:v>
                </c:pt>
                <c:pt idx="6206">
                  <c:v>2</c:v>
                </c:pt>
                <c:pt idx="6207">
                  <c:v>2</c:v>
                </c:pt>
                <c:pt idx="6208">
                  <c:v>2</c:v>
                </c:pt>
                <c:pt idx="6209">
                  <c:v>2</c:v>
                </c:pt>
                <c:pt idx="6210">
                  <c:v>2</c:v>
                </c:pt>
                <c:pt idx="6211">
                  <c:v>2</c:v>
                </c:pt>
                <c:pt idx="6212">
                  <c:v>2</c:v>
                </c:pt>
                <c:pt idx="6213">
                  <c:v>2</c:v>
                </c:pt>
                <c:pt idx="6214">
                  <c:v>2</c:v>
                </c:pt>
                <c:pt idx="6215">
                  <c:v>2</c:v>
                </c:pt>
                <c:pt idx="6216">
                  <c:v>2</c:v>
                </c:pt>
                <c:pt idx="6217">
                  <c:v>2</c:v>
                </c:pt>
                <c:pt idx="6218">
                  <c:v>2</c:v>
                </c:pt>
                <c:pt idx="6219">
                  <c:v>2</c:v>
                </c:pt>
                <c:pt idx="6220">
                  <c:v>2</c:v>
                </c:pt>
                <c:pt idx="6221">
                  <c:v>2</c:v>
                </c:pt>
                <c:pt idx="6222">
                  <c:v>2</c:v>
                </c:pt>
                <c:pt idx="6223">
                  <c:v>2</c:v>
                </c:pt>
                <c:pt idx="6224">
                  <c:v>2</c:v>
                </c:pt>
                <c:pt idx="6225">
                  <c:v>2</c:v>
                </c:pt>
                <c:pt idx="6226">
                  <c:v>2</c:v>
                </c:pt>
                <c:pt idx="6227">
                  <c:v>2</c:v>
                </c:pt>
                <c:pt idx="6228">
                  <c:v>2</c:v>
                </c:pt>
                <c:pt idx="6229">
                  <c:v>2</c:v>
                </c:pt>
                <c:pt idx="6230">
                  <c:v>2</c:v>
                </c:pt>
                <c:pt idx="6231">
                  <c:v>2</c:v>
                </c:pt>
                <c:pt idx="6232">
                  <c:v>2</c:v>
                </c:pt>
                <c:pt idx="6233">
                  <c:v>2</c:v>
                </c:pt>
                <c:pt idx="6234">
                  <c:v>2</c:v>
                </c:pt>
                <c:pt idx="6235">
                  <c:v>2</c:v>
                </c:pt>
                <c:pt idx="6236">
                  <c:v>2</c:v>
                </c:pt>
                <c:pt idx="6237">
                  <c:v>2</c:v>
                </c:pt>
                <c:pt idx="6238">
                  <c:v>2</c:v>
                </c:pt>
                <c:pt idx="6239">
                  <c:v>2</c:v>
                </c:pt>
                <c:pt idx="6240">
                  <c:v>2</c:v>
                </c:pt>
                <c:pt idx="6241">
                  <c:v>2</c:v>
                </c:pt>
                <c:pt idx="6242">
                  <c:v>2</c:v>
                </c:pt>
                <c:pt idx="6243">
                  <c:v>2</c:v>
                </c:pt>
                <c:pt idx="6244">
                  <c:v>2</c:v>
                </c:pt>
                <c:pt idx="6245">
                  <c:v>2</c:v>
                </c:pt>
                <c:pt idx="6246">
                  <c:v>2</c:v>
                </c:pt>
                <c:pt idx="6247">
                  <c:v>2</c:v>
                </c:pt>
                <c:pt idx="6248">
                  <c:v>2</c:v>
                </c:pt>
                <c:pt idx="6249">
                  <c:v>2</c:v>
                </c:pt>
                <c:pt idx="6250">
                  <c:v>2</c:v>
                </c:pt>
                <c:pt idx="6251">
                  <c:v>2</c:v>
                </c:pt>
                <c:pt idx="6252">
                  <c:v>2</c:v>
                </c:pt>
                <c:pt idx="6253">
                  <c:v>2</c:v>
                </c:pt>
                <c:pt idx="6254">
                  <c:v>2</c:v>
                </c:pt>
                <c:pt idx="6255">
                  <c:v>2</c:v>
                </c:pt>
                <c:pt idx="6256">
                  <c:v>2</c:v>
                </c:pt>
                <c:pt idx="6257">
                  <c:v>2</c:v>
                </c:pt>
                <c:pt idx="6258">
                  <c:v>2</c:v>
                </c:pt>
                <c:pt idx="6259">
                  <c:v>2</c:v>
                </c:pt>
                <c:pt idx="6260">
                  <c:v>2</c:v>
                </c:pt>
                <c:pt idx="6261">
                  <c:v>2</c:v>
                </c:pt>
                <c:pt idx="6262">
                  <c:v>2</c:v>
                </c:pt>
                <c:pt idx="6263">
                  <c:v>2</c:v>
                </c:pt>
                <c:pt idx="6264">
                  <c:v>2</c:v>
                </c:pt>
                <c:pt idx="6265">
                  <c:v>2</c:v>
                </c:pt>
                <c:pt idx="6266">
                  <c:v>2</c:v>
                </c:pt>
                <c:pt idx="6267">
                  <c:v>2</c:v>
                </c:pt>
                <c:pt idx="6268">
                  <c:v>2</c:v>
                </c:pt>
                <c:pt idx="6269">
                  <c:v>2</c:v>
                </c:pt>
                <c:pt idx="6270">
                  <c:v>2</c:v>
                </c:pt>
                <c:pt idx="6271">
                  <c:v>2</c:v>
                </c:pt>
                <c:pt idx="6272">
                  <c:v>2</c:v>
                </c:pt>
                <c:pt idx="6273">
                  <c:v>2</c:v>
                </c:pt>
                <c:pt idx="6274">
                  <c:v>2</c:v>
                </c:pt>
                <c:pt idx="6275">
                  <c:v>2</c:v>
                </c:pt>
                <c:pt idx="6276">
                  <c:v>2</c:v>
                </c:pt>
                <c:pt idx="6277">
                  <c:v>2</c:v>
                </c:pt>
                <c:pt idx="6278">
                  <c:v>2</c:v>
                </c:pt>
                <c:pt idx="6279">
                  <c:v>2</c:v>
                </c:pt>
                <c:pt idx="6280">
                  <c:v>2</c:v>
                </c:pt>
                <c:pt idx="6281">
                  <c:v>2</c:v>
                </c:pt>
                <c:pt idx="6282">
                  <c:v>2</c:v>
                </c:pt>
                <c:pt idx="6283">
                  <c:v>2</c:v>
                </c:pt>
                <c:pt idx="6284">
                  <c:v>2</c:v>
                </c:pt>
                <c:pt idx="6285">
                  <c:v>2</c:v>
                </c:pt>
                <c:pt idx="6286">
                  <c:v>2</c:v>
                </c:pt>
                <c:pt idx="6287">
                  <c:v>2</c:v>
                </c:pt>
                <c:pt idx="6288">
                  <c:v>2</c:v>
                </c:pt>
                <c:pt idx="6289">
                  <c:v>2</c:v>
                </c:pt>
                <c:pt idx="6290">
                  <c:v>2</c:v>
                </c:pt>
                <c:pt idx="6291">
                  <c:v>2</c:v>
                </c:pt>
                <c:pt idx="6292">
                  <c:v>2</c:v>
                </c:pt>
                <c:pt idx="6293">
                  <c:v>2</c:v>
                </c:pt>
                <c:pt idx="6294">
                  <c:v>2</c:v>
                </c:pt>
                <c:pt idx="6295">
                  <c:v>2</c:v>
                </c:pt>
                <c:pt idx="6296">
                  <c:v>2</c:v>
                </c:pt>
                <c:pt idx="6297">
                  <c:v>2</c:v>
                </c:pt>
                <c:pt idx="6298">
                  <c:v>2</c:v>
                </c:pt>
                <c:pt idx="6299">
                  <c:v>2</c:v>
                </c:pt>
                <c:pt idx="6300">
                  <c:v>2</c:v>
                </c:pt>
                <c:pt idx="6301">
                  <c:v>2</c:v>
                </c:pt>
                <c:pt idx="6302">
                  <c:v>2</c:v>
                </c:pt>
                <c:pt idx="6303">
                  <c:v>2</c:v>
                </c:pt>
                <c:pt idx="6304">
                  <c:v>2</c:v>
                </c:pt>
                <c:pt idx="6305">
                  <c:v>2</c:v>
                </c:pt>
                <c:pt idx="6306">
                  <c:v>2</c:v>
                </c:pt>
                <c:pt idx="6307">
                  <c:v>2</c:v>
                </c:pt>
                <c:pt idx="6308">
                  <c:v>2</c:v>
                </c:pt>
                <c:pt idx="6309">
                  <c:v>2</c:v>
                </c:pt>
                <c:pt idx="6310">
                  <c:v>2</c:v>
                </c:pt>
                <c:pt idx="6311">
                  <c:v>2</c:v>
                </c:pt>
                <c:pt idx="6312">
                  <c:v>2</c:v>
                </c:pt>
                <c:pt idx="6313">
                  <c:v>2</c:v>
                </c:pt>
                <c:pt idx="6314">
                  <c:v>2</c:v>
                </c:pt>
                <c:pt idx="6315">
                  <c:v>2</c:v>
                </c:pt>
                <c:pt idx="6316">
                  <c:v>2</c:v>
                </c:pt>
                <c:pt idx="6317">
                  <c:v>2</c:v>
                </c:pt>
                <c:pt idx="6318">
                  <c:v>2</c:v>
                </c:pt>
                <c:pt idx="6319">
                  <c:v>2</c:v>
                </c:pt>
                <c:pt idx="6320">
                  <c:v>2</c:v>
                </c:pt>
                <c:pt idx="6321">
                  <c:v>2</c:v>
                </c:pt>
                <c:pt idx="6322">
                  <c:v>2</c:v>
                </c:pt>
                <c:pt idx="6323">
                  <c:v>2</c:v>
                </c:pt>
                <c:pt idx="6324">
                  <c:v>2</c:v>
                </c:pt>
                <c:pt idx="6325">
                  <c:v>2</c:v>
                </c:pt>
                <c:pt idx="6326">
                  <c:v>2</c:v>
                </c:pt>
                <c:pt idx="6327">
                  <c:v>2</c:v>
                </c:pt>
                <c:pt idx="6328">
                  <c:v>2</c:v>
                </c:pt>
                <c:pt idx="6329">
                  <c:v>2</c:v>
                </c:pt>
                <c:pt idx="6330">
                  <c:v>2</c:v>
                </c:pt>
                <c:pt idx="6331">
                  <c:v>2</c:v>
                </c:pt>
                <c:pt idx="6332">
                  <c:v>2</c:v>
                </c:pt>
                <c:pt idx="6333">
                  <c:v>2</c:v>
                </c:pt>
                <c:pt idx="6334">
                  <c:v>2</c:v>
                </c:pt>
                <c:pt idx="6335">
                  <c:v>2</c:v>
                </c:pt>
                <c:pt idx="6336">
                  <c:v>2</c:v>
                </c:pt>
                <c:pt idx="6337">
                  <c:v>2</c:v>
                </c:pt>
                <c:pt idx="6338">
                  <c:v>2</c:v>
                </c:pt>
                <c:pt idx="6339">
                  <c:v>2</c:v>
                </c:pt>
                <c:pt idx="6340">
                  <c:v>2</c:v>
                </c:pt>
                <c:pt idx="6341">
                  <c:v>2</c:v>
                </c:pt>
                <c:pt idx="6342">
                  <c:v>2</c:v>
                </c:pt>
                <c:pt idx="6343">
                  <c:v>2</c:v>
                </c:pt>
                <c:pt idx="6344">
                  <c:v>2</c:v>
                </c:pt>
                <c:pt idx="6345">
                  <c:v>2</c:v>
                </c:pt>
                <c:pt idx="6346">
                  <c:v>2</c:v>
                </c:pt>
                <c:pt idx="6347">
                  <c:v>2</c:v>
                </c:pt>
                <c:pt idx="6348">
                  <c:v>2</c:v>
                </c:pt>
                <c:pt idx="6349">
                  <c:v>2</c:v>
                </c:pt>
                <c:pt idx="6350">
                  <c:v>2</c:v>
                </c:pt>
                <c:pt idx="6351">
                  <c:v>2</c:v>
                </c:pt>
                <c:pt idx="6352">
                  <c:v>2</c:v>
                </c:pt>
                <c:pt idx="6353">
                  <c:v>2</c:v>
                </c:pt>
                <c:pt idx="6354">
                  <c:v>2</c:v>
                </c:pt>
                <c:pt idx="6355">
                  <c:v>2</c:v>
                </c:pt>
                <c:pt idx="6356">
                  <c:v>2</c:v>
                </c:pt>
                <c:pt idx="6357">
                  <c:v>2</c:v>
                </c:pt>
                <c:pt idx="6358">
                  <c:v>2</c:v>
                </c:pt>
                <c:pt idx="6359">
                  <c:v>2</c:v>
                </c:pt>
                <c:pt idx="6360">
                  <c:v>2</c:v>
                </c:pt>
                <c:pt idx="6361">
                  <c:v>2</c:v>
                </c:pt>
                <c:pt idx="6362">
                  <c:v>2</c:v>
                </c:pt>
                <c:pt idx="6363">
                  <c:v>2</c:v>
                </c:pt>
                <c:pt idx="6364">
                  <c:v>2</c:v>
                </c:pt>
                <c:pt idx="6365">
                  <c:v>2</c:v>
                </c:pt>
                <c:pt idx="6366">
                  <c:v>2</c:v>
                </c:pt>
                <c:pt idx="6367">
                  <c:v>2</c:v>
                </c:pt>
                <c:pt idx="6368">
                  <c:v>2</c:v>
                </c:pt>
                <c:pt idx="6369">
                  <c:v>2</c:v>
                </c:pt>
                <c:pt idx="6370">
                  <c:v>2</c:v>
                </c:pt>
                <c:pt idx="6371">
                  <c:v>2</c:v>
                </c:pt>
                <c:pt idx="6372">
                  <c:v>2</c:v>
                </c:pt>
                <c:pt idx="6373">
                  <c:v>2</c:v>
                </c:pt>
                <c:pt idx="6374">
                  <c:v>2</c:v>
                </c:pt>
                <c:pt idx="6375">
                  <c:v>2</c:v>
                </c:pt>
                <c:pt idx="6376">
                  <c:v>2</c:v>
                </c:pt>
                <c:pt idx="6377">
                  <c:v>2</c:v>
                </c:pt>
                <c:pt idx="6378">
                  <c:v>2</c:v>
                </c:pt>
                <c:pt idx="6379">
                  <c:v>2</c:v>
                </c:pt>
                <c:pt idx="6380">
                  <c:v>2</c:v>
                </c:pt>
                <c:pt idx="6381">
                  <c:v>2</c:v>
                </c:pt>
                <c:pt idx="6382">
                  <c:v>2</c:v>
                </c:pt>
                <c:pt idx="6383">
                  <c:v>2</c:v>
                </c:pt>
                <c:pt idx="6384">
                  <c:v>2</c:v>
                </c:pt>
                <c:pt idx="6385">
                  <c:v>2</c:v>
                </c:pt>
                <c:pt idx="6386">
                  <c:v>2</c:v>
                </c:pt>
                <c:pt idx="6387">
                  <c:v>2</c:v>
                </c:pt>
                <c:pt idx="6388">
                  <c:v>2</c:v>
                </c:pt>
                <c:pt idx="6389">
                  <c:v>2</c:v>
                </c:pt>
                <c:pt idx="6390">
                  <c:v>2</c:v>
                </c:pt>
                <c:pt idx="6391">
                  <c:v>2</c:v>
                </c:pt>
                <c:pt idx="6392">
                  <c:v>2</c:v>
                </c:pt>
                <c:pt idx="6393">
                  <c:v>2</c:v>
                </c:pt>
                <c:pt idx="6394">
                  <c:v>2</c:v>
                </c:pt>
                <c:pt idx="6395">
                  <c:v>2</c:v>
                </c:pt>
                <c:pt idx="6396">
                  <c:v>2</c:v>
                </c:pt>
                <c:pt idx="6397">
                  <c:v>2</c:v>
                </c:pt>
                <c:pt idx="6398">
                  <c:v>2</c:v>
                </c:pt>
                <c:pt idx="6399">
                  <c:v>2</c:v>
                </c:pt>
                <c:pt idx="6400">
                  <c:v>2</c:v>
                </c:pt>
                <c:pt idx="6401">
                  <c:v>2</c:v>
                </c:pt>
                <c:pt idx="6402">
                  <c:v>2</c:v>
                </c:pt>
                <c:pt idx="6403">
                  <c:v>2</c:v>
                </c:pt>
                <c:pt idx="6404">
                  <c:v>2</c:v>
                </c:pt>
                <c:pt idx="6405">
                  <c:v>2</c:v>
                </c:pt>
                <c:pt idx="6406">
                  <c:v>2</c:v>
                </c:pt>
                <c:pt idx="6407">
                  <c:v>2</c:v>
                </c:pt>
                <c:pt idx="6408">
                  <c:v>2</c:v>
                </c:pt>
                <c:pt idx="6409">
                  <c:v>2</c:v>
                </c:pt>
                <c:pt idx="6410">
                  <c:v>2</c:v>
                </c:pt>
                <c:pt idx="6411">
                  <c:v>2</c:v>
                </c:pt>
                <c:pt idx="6412">
                  <c:v>2</c:v>
                </c:pt>
                <c:pt idx="6413">
                  <c:v>2</c:v>
                </c:pt>
                <c:pt idx="6414">
                  <c:v>2</c:v>
                </c:pt>
                <c:pt idx="6415">
                  <c:v>2</c:v>
                </c:pt>
                <c:pt idx="6416">
                  <c:v>2</c:v>
                </c:pt>
                <c:pt idx="6417">
                  <c:v>2</c:v>
                </c:pt>
                <c:pt idx="6418">
                  <c:v>2</c:v>
                </c:pt>
                <c:pt idx="6419">
                  <c:v>2</c:v>
                </c:pt>
                <c:pt idx="6420">
                  <c:v>2</c:v>
                </c:pt>
                <c:pt idx="6421">
                  <c:v>2</c:v>
                </c:pt>
                <c:pt idx="6422">
                  <c:v>2</c:v>
                </c:pt>
                <c:pt idx="6423">
                  <c:v>2</c:v>
                </c:pt>
                <c:pt idx="6424">
                  <c:v>2</c:v>
                </c:pt>
                <c:pt idx="6425">
                  <c:v>2</c:v>
                </c:pt>
                <c:pt idx="6426">
                  <c:v>2</c:v>
                </c:pt>
                <c:pt idx="6427">
                  <c:v>2</c:v>
                </c:pt>
                <c:pt idx="6428">
                  <c:v>2</c:v>
                </c:pt>
                <c:pt idx="6429">
                  <c:v>2</c:v>
                </c:pt>
                <c:pt idx="6430">
                  <c:v>2</c:v>
                </c:pt>
                <c:pt idx="6431">
                  <c:v>2</c:v>
                </c:pt>
                <c:pt idx="6432">
                  <c:v>2</c:v>
                </c:pt>
                <c:pt idx="6433">
                  <c:v>2</c:v>
                </c:pt>
                <c:pt idx="6434">
                  <c:v>2</c:v>
                </c:pt>
                <c:pt idx="6435">
                  <c:v>2</c:v>
                </c:pt>
                <c:pt idx="6436">
                  <c:v>2</c:v>
                </c:pt>
                <c:pt idx="6437">
                  <c:v>2</c:v>
                </c:pt>
                <c:pt idx="6438">
                  <c:v>2</c:v>
                </c:pt>
                <c:pt idx="6439">
                  <c:v>2</c:v>
                </c:pt>
                <c:pt idx="6440">
                  <c:v>2</c:v>
                </c:pt>
                <c:pt idx="6441">
                  <c:v>2</c:v>
                </c:pt>
                <c:pt idx="6442">
                  <c:v>2</c:v>
                </c:pt>
                <c:pt idx="6443">
                  <c:v>2</c:v>
                </c:pt>
                <c:pt idx="6444">
                  <c:v>2</c:v>
                </c:pt>
                <c:pt idx="6445">
                  <c:v>2</c:v>
                </c:pt>
                <c:pt idx="6446">
                  <c:v>2</c:v>
                </c:pt>
                <c:pt idx="6447">
                  <c:v>2</c:v>
                </c:pt>
                <c:pt idx="6448">
                  <c:v>2</c:v>
                </c:pt>
                <c:pt idx="6449">
                  <c:v>2</c:v>
                </c:pt>
                <c:pt idx="6450">
                  <c:v>2</c:v>
                </c:pt>
                <c:pt idx="6451">
                  <c:v>2</c:v>
                </c:pt>
                <c:pt idx="6452">
                  <c:v>2</c:v>
                </c:pt>
                <c:pt idx="6453">
                  <c:v>2</c:v>
                </c:pt>
                <c:pt idx="6454">
                  <c:v>2</c:v>
                </c:pt>
                <c:pt idx="6455">
                  <c:v>2</c:v>
                </c:pt>
                <c:pt idx="6456">
                  <c:v>2</c:v>
                </c:pt>
                <c:pt idx="6457">
                  <c:v>2</c:v>
                </c:pt>
                <c:pt idx="6458">
                  <c:v>2</c:v>
                </c:pt>
                <c:pt idx="6459">
                  <c:v>2</c:v>
                </c:pt>
                <c:pt idx="6460">
                  <c:v>2</c:v>
                </c:pt>
                <c:pt idx="6461">
                  <c:v>2</c:v>
                </c:pt>
                <c:pt idx="6462">
                  <c:v>2</c:v>
                </c:pt>
                <c:pt idx="6463">
                  <c:v>2</c:v>
                </c:pt>
                <c:pt idx="6464">
                  <c:v>2</c:v>
                </c:pt>
                <c:pt idx="6465">
                  <c:v>2</c:v>
                </c:pt>
                <c:pt idx="6466">
                  <c:v>2</c:v>
                </c:pt>
                <c:pt idx="6467">
                  <c:v>2</c:v>
                </c:pt>
                <c:pt idx="6468">
                  <c:v>2</c:v>
                </c:pt>
                <c:pt idx="6469">
                  <c:v>2</c:v>
                </c:pt>
                <c:pt idx="6470">
                  <c:v>2</c:v>
                </c:pt>
                <c:pt idx="6471">
                  <c:v>2</c:v>
                </c:pt>
                <c:pt idx="6472">
                  <c:v>2</c:v>
                </c:pt>
                <c:pt idx="6473">
                  <c:v>2</c:v>
                </c:pt>
                <c:pt idx="6474">
                  <c:v>2</c:v>
                </c:pt>
                <c:pt idx="6475">
                  <c:v>2</c:v>
                </c:pt>
                <c:pt idx="6476">
                  <c:v>2</c:v>
                </c:pt>
                <c:pt idx="6477">
                  <c:v>2</c:v>
                </c:pt>
                <c:pt idx="6478">
                  <c:v>2</c:v>
                </c:pt>
                <c:pt idx="6479">
                  <c:v>2</c:v>
                </c:pt>
                <c:pt idx="6480">
                  <c:v>2</c:v>
                </c:pt>
                <c:pt idx="6481">
                  <c:v>2</c:v>
                </c:pt>
                <c:pt idx="6482">
                  <c:v>2</c:v>
                </c:pt>
                <c:pt idx="6483">
                  <c:v>2</c:v>
                </c:pt>
                <c:pt idx="6484">
                  <c:v>2</c:v>
                </c:pt>
                <c:pt idx="6485">
                  <c:v>2</c:v>
                </c:pt>
                <c:pt idx="6486">
                  <c:v>2</c:v>
                </c:pt>
                <c:pt idx="6487">
                  <c:v>2</c:v>
                </c:pt>
                <c:pt idx="6488">
                  <c:v>2</c:v>
                </c:pt>
                <c:pt idx="6489">
                  <c:v>2</c:v>
                </c:pt>
                <c:pt idx="6490">
                  <c:v>2</c:v>
                </c:pt>
                <c:pt idx="6491">
                  <c:v>2</c:v>
                </c:pt>
                <c:pt idx="6492">
                  <c:v>2</c:v>
                </c:pt>
                <c:pt idx="6493">
                  <c:v>2</c:v>
                </c:pt>
                <c:pt idx="6494">
                  <c:v>2</c:v>
                </c:pt>
                <c:pt idx="6495">
                  <c:v>2</c:v>
                </c:pt>
                <c:pt idx="6496">
                  <c:v>2</c:v>
                </c:pt>
                <c:pt idx="6497">
                  <c:v>2</c:v>
                </c:pt>
                <c:pt idx="6498">
                  <c:v>2</c:v>
                </c:pt>
                <c:pt idx="6499">
                  <c:v>2</c:v>
                </c:pt>
                <c:pt idx="6500">
                  <c:v>2</c:v>
                </c:pt>
                <c:pt idx="6501">
                  <c:v>2</c:v>
                </c:pt>
                <c:pt idx="6502">
                  <c:v>2</c:v>
                </c:pt>
                <c:pt idx="6503">
                  <c:v>2</c:v>
                </c:pt>
                <c:pt idx="6504">
                  <c:v>2</c:v>
                </c:pt>
                <c:pt idx="6505">
                  <c:v>2</c:v>
                </c:pt>
                <c:pt idx="6506">
                  <c:v>2</c:v>
                </c:pt>
                <c:pt idx="6507">
                  <c:v>2</c:v>
                </c:pt>
                <c:pt idx="6508">
                  <c:v>2</c:v>
                </c:pt>
                <c:pt idx="6509">
                  <c:v>2</c:v>
                </c:pt>
                <c:pt idx="6510">
                  <c:v>2</c:v>
                </c:pt>
                <c:pt idx="6511">
                  <c:v>2</c:v>
                </c:pt>
                <c:pt idx="6512">
                  <c:v>2</c:v>
                </c:pt>
                <c:pt idx="6513">
                  <c:v>2</c:v>
                </c:pt>
                <c:pt idx="6514">
                  <c:v>2</c:v>
                </c:pt>
                <c:pt idx="6515">
                  <c:v>2</c:v>
                </c:pt>
                <c:pt idx="6516">
                  <c:v>2</c:v>
                </c:pt>
                <c:pt idx="6517">
                  <c:v>2</c:v>
                </c:pt>
                <c:pt idx="6518">
                  <c:v>2</c:v>
                </c:pt>
                <c:pt idx="6519">
                  <c:v>2</c:v>
                </c:pt>
                <c:pt idx="6520">
                  <c:v>2</c:v>
                </c:pt>
                <c:pt idx="6521">
                  <c:v>2</c:v>
                </c:pt>
                <c:pt idx="6522">
                  <c:v>2</c:v>
                </c:pt>
                <c:pt idx="6523">
                  <c:v>2</c:v>
                </c:pt>
                <c:pt idx="6524">
                  <c:v>2</c:v>
                </c:pt>
                <c:pt idx="6525">
                  <c:v>2</c:v>
                </c:pt>
                <c:pt idx="6526">
                  <c:v>2</c:v>
                </c:pt>
                <c:pt idx="6527">
                  <c:v>2</c:v>
                </c:pt>
                <c:pt idx="6528">
                  <c:v>2</c:v>
                </c:pt>
                <c:pt idx="6529">
                  <c:v>2</c:v>
                </c:pt>
                <c:pt idx="6530">
                  <c:v>2</c:v>
                </c:pt>
                <c:pt idx="6531">
                  <c:v>2</c:v>
                </c:pt>
                <c:pt idx="6532">
                  <c:v>2</c:v>
                </c:pt>
                <c:pt idx="6533">
                  <c:v>2</c:v>
                </c:pt>
                <c:pt idx="6534">
                  <c:v>2</c:v>
                </c:pt>
                <c:pt idx="6535">
                  <c:v>2</c:v>
                </c:pt>
                <c:pt idx="6536">
                  <c:v>2</c:v>
                </c:pt>
                <c:pt idx="6537">
                  <c:v>2</c:v>
                </c:pt>
                <c:pt idx="6538">
                  <c:v>2</c:v>
                </c:pt>
                <c:pt idx="6539">
                  <c:v>2</c:v>
                </c:pt>
                <c:pt idx="6540">
                  <c:v>2</c:v>
                </c:pt>
                <c:pt idx="6541">
                  <c:v>2</c:v>
                </c:pt>
                <c:pt idx="6542">
                  <c:v>2</c:v>
                </c:pt>
                <c:pt idx="6543">
                  <c:v>2</c:v>
                </c:pt>
                <c:pt idx="6544">
                  <c:v>2</c:v>
                </c:pt>
                <c:pt idx="6545">
                  <c:v>2</c:v>
                </c:pt>
                <c:pt idx="6546">
                  <c:v>2</c:v>
                </c:pt>
                <c:pt idx="6547">
                  <c:v>2</c:v>
                </c:pt>
                <c:pt idx="6548">
                  <c:v>2</c:v>
                </c:pt>
                <c:pt idx="6549">
                  <c:v>2</c:v>
                </c:pt>
                <c:pt idx="6550">
                  <c:v>2</c:v>
                </c:pt>
                <c:pt idx="6551">
                  <c:v>2</c:v>
                </c:pt>
                <c:pt idx="6552">
                  <c:v>2</c:v>
                </c:pt>
                <c:pt idx="6553">
                  <c:v>2</c:v>
                </c:pt>
                <c:pt idx="6554">
                  <c:v>2</c:v>
                </c:pt>
                <c:pt idx="6555">
                  <c:v>2</c:v>
                </c:pt>
                <c:pt idx="6556">
                  <c:v>2</c:v>
                </c:pt>
                <c:pt idx="6557">
                  <c:v>2</c:v>
                </c:pt>
                <c:pt idx="6558">
                  <c:v>2</c:v>
                </c:pt>
                <c:pt idx="6559">
                  <c:v>2</c:v>
                </c:pt>
                <c:pt idx="6560">
                  <c:v>2</c:v>
                </c:pt>
                <c:pt idx="6561">
                  <c:v>2</c:v>
                </c:pt>
                <c:pt idx="6562">
                  <c:v>2</c:v>
                </c:pt>
                <c:pt idx="6563">
                  <c:v>2</c:v>
                </c:pt>
                <c:pt idx="6564">
                  <c:v>2</c:v>
                </c:pt>
                <c:pt idx="6565">
                  <c:v>2</c:v>
                </c:pt>
                <c:pt idx="6566">
                  <c:v>2</c:v>
                </c:pt>
                <c:pt idx="6567">
                  <c:v>2</c:v>
                </c:pt>
                <c:pt idx="6568">
                  <c:v>2</c:v>
                </c:pt>
                <c:pt idx="6569">
                  <c:v>2</c:v>
                </c:pt>
                <c:pt idx="6570">
                  <c:v>2</c:v>
                </c:pt>
                <c:pt idx="6571">
                  <c:v>2</c:v>
                </c:pt>
                <c:pt idx="6572">
                  <c:v>2</c:v>
                </c:pt>
                <c:pt idx="6573">
                  <c:v>2</c:v>
                </c:pt>
                <c:pt idx="6574">
                  <c:v>2</c:v>
                </c:pt>
                <c:pt idx="6575">
                  <c:v>2</c:v>
                </c:pt>
                <c:pt idx="6576">
                  <c:v>2</c:v>
                </c:pt>
                <c:pt idx="6577">
                  <c:v>2</c:v>
                </c:pt>
                <c:pt idx="6578">
                  <c:v>2</c:v>
                </c:pt>
                <c:pt idx="6579">
                  <c:v>2</c:v>
                </c:pt>
                <c:pt idx="6580">
                  <c:v>2</c:v>
                </c:pt>
                <c:pt idx="6581">
                  <c:v>2</c:v>
                </c:pt>
                <c:pt idx="6582">
                  <c:v>2</c:v>
                </c:pt>
                <c:pt idx="6583">
                  <c:v>2</c:v>
                </c:pt>
                <c:pt idx="6584">
                  <c:v>2</c:v>
                </c:pt>
                <c:pt idx="6585">
                  <c:v>2</c:v>
                </c:pt>
                <c:pt idx="6586">
                  <c:v>2</c:v>
                </c:pt>
                <c:pt idx="6587">
                  <c:v>2</c:v>
                </c:pt>
                <c:pt idx="6588">
                  <c:v>2</c:v>
                </c:pt>
                <c:pt idx="6589">
                  <c:v>2</c:v>
                </c:pt>
                <c:pt idx="6590">
                  <c:v>2</c:v>
                </c:pt>
                <c:pt idx="6591">
                  <c:v>2</c:v>
                </c:pt>
                <c:pt idx="6592">
                  <c:v>2</c:v>
                </c:pt>
                <c:pt idx="6593">
                  <c:v>2</c:v>
                </c:pt>
                <c:pt idx="6594">
                  <c:v>2</c:v>
                </c:pt>
                <c:pt idx="6595">
                  <c:v>2</c:v>
                </c:pt>
                <c:pt idx="6596">
                  <c:v>2</c:v>
                </c:pt>
                <c:pt idx="6597">
                  <c:v>2</c:v>
                </c:pt>
                <c:pt idx="6598">
                  <c:v>2</c:v>
                </c:pt>
                <c:pt idx="6599">
                  <c:v>2</c:v>
                </c:pt>
                <c:pt idx="6600">
                  <c:v>2</c:v>
                </c:pt>
                <c:pt idx="6601">
                  <c:v>2</c:v>
                </c:pt>
                <c:pt idx="6602">
                  <c:v>2</c:v>
                </c:pt>
                <c:pt idx="6603">
                  <c:v>2</c:v>
                </c:pt>
                <c:pt idx="6604">
                  <c:v>2</c:v>
                </c:pt>
                <c:pt idx="6605">
                  <c:v>2</c:v>
                </c:pt>
                <c:pt idx="6606">
                  <c:v>2</c:v>
                </c:pt>
                <c:pt idx="6607">
                  <c:v>2</c:v>
                </c:pt>
                <c:pt idx="6608">
                  <c:v>2</c:v>
                </c:pt>
                <c:pt idx="6609">
                  <c:v>2</c:v>
                </c:pt>
                <c:pt idx="6610">
                  <c:v>2</c:v>
                </c:pt>
                <c:pt idx="6611">
                  <c:v>2</c:v>
                </c:pt>
                <c:pt idx="6612">
                  <c:v>2</c:v>
                </c:pt>
                <c:pt idx="6613">
                  <c:v>2</c:v>
                </c:pt>
                <c:pt idx="6614">
                  <c:v>2</c:v>
                </c:pt>
                <c:pt idx="6615">
                  <c:v>2</c:v>
                </c:pt>
                <c:pt idx="6616">
                  <c:v>2</c:v>
                </c:pt>
                <c:pt idx="6617">
                  <c:v>2</c:v>
                </c:pt>
                <c:pt idx="6618">
                  <c:v>2</c:v>
                </c:pt>
                <c:pt idx="6619">
                  <c:v>2</c:v>
                </c:pt>
                <c:pt idx="6620">
                  <c:v>2</c:v>
                </c:pt>
                <c:pt idx="6621">
                  <c:v>2</c:v>
                </c:pt>
                <c:pt idx="6622">
                  <c:v>2</c:v>
                </c:pt>
                <c:pt idx="6623">
                  <c:v>2</c:v>
                </c:pt>
                <c:pt idx="6624">
                  <c:v>2</c:v>
                </c:pt>
                <c:pt idx="6625">
                  <c:v>2</c:v>
                </c:pt>
                <c:pt idx="6626">
                  <c:v>2</c:v>
                </c:pt>
                <c:pt idx="6627">
                  <c:v>2</c:v>
                </c:pt>
                <c:pt idx="6628">
                  <c:v>2</c:v>
                </c:pt>
                <c:pt idx="6629">
                  <c:v>2</c:v>
                </c:pt>
                <c:pt idx="6630">
                  <c:v>2</c:v>
                </c:pt>
                <c:pt idx="6631">
                  <c:v>2</c:v>
                </c:pt>
                <c:pt idx="6632">
                  <c:v>2</c:v>
                </c:pt>
                <c:pt idx="6633">
                  <c:v>2</c:v>
                </c:pt>
                <c:pt idx="6634">
                  <c:v>2</c:v>
                </c:pt>
                <c:pt idx="6635">
                  <c:v>2</c:v>
                </c:pt>
                <c:pt idx="6636">
                  <c:v>2</c:v>
                </c:pt>
                <c:pt idx="6637">
                  <c:v>2</c:v>
                </c:pt>
                <c:pt idx="6638">
                  <c:v>2</c:v>
                </c:pt>
                <c:pt idx="6639">
                  <c:v>2</c:v>
                </c:pt>
                <c:pt idx="6640">
                  <c:v>2</c:v>
                </c:pt>
                <c:pt idx="6641">
                  <c:v>2</c:v>
                </c:pt>
                <c:pt idx="6642">
                  <c:v>2</c:v>
                </c:pt>
                <c:pt idx="6643">
                  <c:v>2</c:v>
                </c:pt>
                <c:pt idx="6644">
                  <c:v>2</c:v>
                </c:pt>
                <c:pt idx="6645">
                  <c:v>2</c:v>
                </c:pt>
                <c:pt idx="6646">
                  <c:v>2</c:v>
                </c:pt>
                <c:pt idx="6647">
                  <c:v>2</c:v>
                </c:pt>
                <c:pt idx="6648">
                  <c:v>2</c:v>
                </c:pt>
                <c:pt idx="6649">
                  <c:v>2</c:v>
                </c:pt>
                <c:pt idx="6650">
                  <c:v>2</c:v>
                </c:pt>
                <c:pt idx="6651">
                  <c:v>2</c:v>
                </c:pt>
                <c:pt idx="6652">
                  <c:v>2</c:v>
                </c:pt>
                <c:pt idx="6653">
                  <c:v>2</c:v>
                </c:pt>
                <c:pt idx="6654">
                  <c:v>2</c:v>
                </c:pt>
                <c:pt idx="6655">
                  <c:v>2</c:v>
                </c:pt>
                <c:pt idx="6656">
                  <c:v>2</c:v>
                </c:pt>
                <c:pt idx="6657">
                  <c:v>2</c:v>
                </c:pt>
                <c:pt idx="6658">
                  <c:v>2</c:v>
                </c:pt>
                <c:pt idx="6659">
                  <c:v>2</c:v>
                </c:pt>
                <c:pt idx="6660">
                  <c:v>2</c:v>
                </c:pt>
                <c:pt idx="6661">
                  <c:v>2</c:v>
                </c:pt>
                <c:pt idx="6662">
                  <c:v>2</c:v>
                </c:pt>
                <c:pt idx="6663">
                  <c:v>2</c:v>
                </c:pt>
                <c:pt idx="6664">
                  <c:v>2</c:v>
                </c:pt>
                <c:pt idx="6665">
                  <c:v>2</c:v>
                </c:pt>
                <c:pt idx="6666">
                  <c:v>2</c:v>
                </c:pt>
                <c:pt idx="6667">
                  <c:v>2</c:v>
                </c:pt>
                <c:pt idx="6668">
                  <c:v>2</c:v>
                </c:pt>
                <c:pt idx="6669">
                  <c:v>2</c:v>
                </c:pt>
                <c:pt idx="6670">
                  <c:v>2</c:v>
                </c:pt>
                <c:pt idx="6671">
                  <c:v>2</c:v>
                </c:pt>
                <c:pt idx="6672">
                  <c:v>2</c:v>
                </c:pt>
                <c:pt idx="6673">
                  <c:v>2</c:v>
                </c:pt>
                <c:pt idx="6674">
                  <c:v>2</c:v>
                </c:pt>
                <c:pt idx="6675">
                  <c:v>2</c:v>
                </c:pt>
                <c:pt idx="6676">
                  <c:v>2</c:v>
                </c:pt>
                <c:pt idx="6677">
                  <c:v>2</c:v>
                </c:pt>
                <c:pt idx="6678">
                  <c:v>2</c:v>
                </c:pt>
                <c:pt idx="6679">
                  <c:v>2</c:v>
                </c:pt>
                <c:pt idx="6680">
                  <c:v>2</c:v>
                </c:pt>
                <c:pt idx="6681">
                  <c:v>2</c:v>
                </c:pt>
                <c:pt idx="6682">
                  <c:v>2</c:v>
                </c:pt>
                <c:pt idx="6683">
                  <c:v>2</c:v>
                </c:pt>
                <c:pt idx="6684">
                  <c:v>2</c:v>
                </c:pt>
                <c:pt idx="6685">
                  <c:v>2</c:v>
                </c:pt>
                <c:pt idx="6686">
                  <c:v>2</c:v>
                </c:pt>
                <c:pt idx="6687">
                  <c:v>2</c:v>
                </c:pt>
                <c:pt idx="6688">
                  <c:v>2</c:v>
                </c:pt>
                <c:pt idx="6689">
                  <c:v>2</c:v>
                </c:pt>
                <c:pt idx="6690">
                  <c:v>2</c:v>
                </c:pt>
                <c:pt idx="6691">
                  <c:v>2</c:v>
                </c:pt>
                <c:pt idx="6692">
                  <c:v>2</c:v>
                </c:pt>
                <c:pt idx="6693">
                  <c:v>2</c:v>
                </c:pt>
                <c:pt idx="6694">
                  <c:v>2</c:v>
                </c:pt>
                <c:pt idx="6695">
                  <c:v>2</c:v>
                </c:pt>
                <c:pt idx="6696">
                  <c:v>2</c:v>
                </c:pt>
                <c:pt idx="6697">
                  <c:v>2</c:v>
                </c:pt>
                <c:pt idx="6698">
                  <c:v>2</c:v>
                </c:pt>
                <c:pt idx="6699">
                  <c:v>2</c:v>
                </c:pt>
                <c:pt idx="6700">
                  <c:v>2</c:v>
                </c:pt>
                <c:pt idx="6701">
                  <c:v>2</c:v>
                </c:pt>
                <c:pt idx="6702">
                  <c:v>2</c:v>
                </c:pt>
                <c:pt idx="6703">
                  <c:v>2</c:v>
                </c:pt>
                <c:pt idx="6704">
                  <c:v>2</c:v>
                </c:pt>
                <c:pt idx="6705">
                  <c:v>2</c:v>
                </c:pt>
                <c:pt idx="6706">
                  <c:v>2</c:v>
                </c:pt>
                <c:pt idx="6707">
                  <c:v>2</c:v>
                </c:pt>
                <c:pt idx="6708">
                  <c:v>2</c:v>
                </c:pt>
                <c:pt idx="6709">
                  <c:v>2</c:v>
                </c:pt>
                <c:pt idx="6710">
                  <c:v>2</c:v>
                </c:pt>
                <c:pt idx="6711">
                  <c:v>2</c:v>
                </c:pt>
                <c:pt idx="6712">
                  <c:v>2</c:v>
                </c:pt>
                <c:pt idx="6713">
                  <c:v>2</c:v>
                </c:pt>
                <c:pt idx="6714">
                  <c:v>2</c:v>
                </c:pt>
                <c:pt idx="6715">
                  <c:v>2</c:v>
                </c:pt>
                <c:pt idx="6716">
                  <c:v>2</c:v>
                </c:pt>
                <c:pt idx="6717">
                  <c:v>2</c:v>
                </c:pt>
                <c:pt idx="6718">
                  <c:v>2</c:v>
                </c:pt>
                <c:pt idx="6719">
                  <c:v>2</c:v>
                </c:pt>
                <c:pt idx="6720">
                  <c:v>2</c:v>
                </c:pt>
                <c:pt idx="6721">
                  <c:v>2</c:v>
                </c:pt>
                <c:pt idx="6722">
                  <c:v>2</c:v>
                </c:pt>
                <c:pt idx="6723">
                  <c:v>2</c:v>
                </c:pt>
                <c:pt idx="6724">
                  <c:v>2</c:v>
                </c:pt>
                <c:pt idx="6725">
                  <c:v>2</c:v>
                </c:pt>
                <c:pt idx="6726">
                  <c:v>2</c:v>
                </c:pt>
                <c:pt idx="6727">
                  <c:v>2</c:v>
                </c:pt>
                <c:pt idx="6728">
                  <c:v>2</c:v>
                </c:pt>
                <c:pt idx="6729">
                  <c:v>2</c:v>
                </c:pt>
                <c:pt idx="6730">
                  <c:v>2</c:v>
                </c:pt>
                <c:pt idx="6731">
                  <c:v>2</c:v>
                </c:pt>
                <c:pt idx="6732">
                  <c:v>2</c:v>
                </c:pt>
                <c:pt idx="6733">
                  <c:v>2</c:v>
                </c:pt>
                <c:pt idx="6734">
                  <c:v>2</c:v>
                </c:pt>
                <c:pt idx="6735">
                  <c:v>2</c:v>
                </c:pt>
                <c:pt idx="6736">
                  <c:v>2</c:v>
                </c:pt>
                <c:pt idx="6737">
                  <c:v>2</c:v>
                </c:pt>
                <c:pt idx="6738">
                  <c:v>2</c:v>
                </c:pt>
                <c:pt idx="6739">
                  <c:v>2</c:v>
                </c:pt>
                <c:pt idx="6740">
                  <c:v>2</c:v>
                </c:pt>
                <c:pt idx="6741">
                  <c:v>2</c:v>
                </c:pt>
                <c:pt idx="6742">
                  <c:v>2</c:v>
                </c:pt>
                <c:pt idx="6743">
                  <c:v>2</c:v>
                </c:pt>
                <c:pt idx="6744">
                  <c:v>2</c:v>
                </c:pt>
                <c:pt idx="6745">
                  <c:v>2</c:v>
                </c:pt>
                <c:pt idx="6746">
                  <c:v>2</c:v>
                </c:pt>
                <c:pt idx="6747">
                  <c:v>2</c:v>
                </c:pt>
                <c:pt idx="6748">
                  <c:v>2</c:v>
                </c:pt>
                <c:pt idx="6749">
                  <c:v>2</c:v>
                </c:pt>
                <c:pt idx="6750">
                  <c:v>2</c:v>
                </c:pt>
                <c:pt idx="6751">
                  <c:v>2</c:v>
                </c:pt>
                <c:pt idx="6752">
                  <c:v>2</c:v>
                </c:pt>
                <c:pt idx="6753">
                  <c:v>2</c:v>
                </c:pt>
                <c:pt idx="6754">
                  <c:v>2</c:v>
                </c:pt>
                <c:pt idx="6755">
                  <c:v>2</c:v>
                </c:pt>
                <c:pt idx="6756">
                  <c:v>2</c:v>
                </c:pt>
                <c:pt idx="6757">
                  <c:v>2</c:v>
                </c:pt>
                <c:pt idx="6758">
                  <c:v>2</c:v>
                </c:pt>
                <c:pt idx="6759">
                  <c:v>2</c:v>
                </c:pt>
                <c:pt idx="6760">
                  <c:v>2</c:v>
                </c:pt>
                <c:pt idx="6761">
                  <c:v>2</c:v>
                </c:pt>
                <c:pt idx="6762">
                  <c:v>2</c:v>
                </c:pt>
                <c:pt idx="6763">
                  <c:v>2</c:v>
                </c:pt>
                <c:pt idx="6764">
                  <c:v>2</c:v>
                </c:pt>
                <c:pt idx="6765">
                  <c:v>2</c:v>
                </c:pt>
                <c:pt idx="6766">
                  <c:v>2</c:v>
                </c:pt>
                <c:pt idx="6767">
                  <c:v>2</c:v>
                </c:pt>
                <c:pt idx="6768">
                  <c:v>2</c:v>
                </c:pt>
                <c:pt idx="6769">
                  <c:v>2</c:v>
                </c:pt>
                <c:pt idx="6770">
                  <c:v>2</c:v>
                </c:pt>
                <c:pt idx="6771">
                  <c:v>2</c:v>
                </c:pt>
                <c:pt idx="6772">
                  <c:v>2</c:v>
                </c:pt>
                <c:pt idx="6773">
                  <c:v>2</c:v>
                </c:pt>
                <c:pt idx="6774">
                  <c:v>2</c:v>
                </c:pt>
                <c:pt idx="6775">
                  <c:v>2</c:v>
                </c:pt>
                <c:pt idx="6776">
                  <c:v>2</c:v>
                </c:pt>
                <c:pt idx="6777">
                  <c:v>2</c:v>
                </c:pt>
                <c:pt idx="6778">
                  <c:v>2</c:v>
                </c:pt>
                <c:pt idx="6779">
                  <c:v>2</c:v>
                </c:pt>
                <c:pt idx="6780">
                  <c:v>2</c:v>
                </c:pt>
                <c:pt idx="6781">
                  <c:v>2</c:v>
                </c:pt>
                <c:pt idx="6782">
                  <c:v>2</c:v>
                </c:pt>
                <c:pt idx="6783">
                  <c:v>2</c:v>
                </c:pt>
                <c:pt idx="6784">
                  <c:v>2</c:v>
                </c:pt>
                <c:pt idx="6785">
                  <c:v>2</c:v>
                </c:pt>
                <c:pt idx="6786">
                  <c:v>2</c:v>
                </c:pt>
                <c:pt idx="6787">
                  <c:v>2</c:v>
                </c:pt>
                <c:pt idx="6788">
                  <c:v>2</c:v>
                </c:pt>
                <c:pt idx="6789">
                  <c:v>2</c:v>
                </c:pt>
                <c:pt idx="6790">
                  <c:v>2</c:v>
                </c:pt>
                <c:pt idx="6791">
                  <c:v>2</c:v>
                </c:pt>
                <c:pt idx="6792">
                  <c:v>2</c:v>
                </c:pt>
                <c:pt idx="6793">
                  <c:v>2</c:v>
                </c:pt>
                <c:pt idx="6794">
                  <c:v>2</c:v>
                </c:pt>
                <c:pt idx="6795">
                  <c:v>2</c:v>
                </c:pt>
                <c:pt idx="6796">
                  <c:v>2</c:v>
                </c:pt>
                <c:pt idx="6797">
                  <c:v>2</c:v>
                </c:pt>
                <c:pt idx="6798">
                  <c:v>2</c:v>
                </c:pt>
                <c:pt idx="6799">
                  <c:v>2</c:v>
                </c:pt>
                <c:pt idx="6800">
                  <c:v>2</c:v>
                </c:pt>
                <c:pt idx="6801">
                  <c:v>2</c:v>
                </c:pt>
                <c:pt idx="6802">
                  <c:v>2</c:v>
                </c:pt>
                <c:pt idx="6803">
                  <c:v>2</c:v>
                </c:pt>
                <c:pt idx="6804">
                  <c:v>2</c:v>
                </c:pt>
                <c:pt idx="6805">
                  <c:v>2</c:v>
                </c:pt>
                <c:pt idx="6806">
                  <c:v>2</c:v>
                </c:pt>
                <c:pt idx="6807">
                  <c:v>2</c:v>
                </c:pt>
                <c:pt idx="6808">
                  <c:v>2</c:v>
                </c:pt>
                <c:pt idx="6809">
                  <c:v>2</c:v>
                </c:pt>
                <c:pt idx="6810">
                  <c:v>2</c:v>
                </c:pt>
                <c:pt idx="6811">
                  <c:v>2</c:v>
                </c:pt>
                <c:pt idx="6812">
                  <c:v>2</c:v>
                </c:pt>
                <c:pt idx="6813">
                  <c:v>2</c:v>
                </c:pt>
                <c:pt idx="6814">
                  <c:v>2</c:v>
                </c:pt>
                <c:pt idx="6815">
                  <c:v>2</c:v>
                </c:pt>
                <c:pt idx="6816">
                  <c:v>2</c:v>
                </c:pt>
                <c:pt idx="6817">
                  <c:v>2</c:v>
                </c:pt>
                <c:pt idx="6818">
                  <c:v>2</c:v>
                </c:pt>
                <c:pt idx="6819">
                  <c:v>2</c:v>
                </c:pt>
                <c:pt idx="6820">
                  <c:v>2</c:v>
                </c:pt>
                <c:pt idx="6821">
                  <c:v>2</c:v>
                </c:pt>
                <c:pt idx="6822">
                  <c:v>2</c:v>
                </c:pt>
                <c:pt idx="6823">
                  <c:v>2</c:v>
                </c:pt>
                <c:pt idx="6824">
                  <c:v>2</c:v>
                </c:pt>
                <c:pt idx="6825">
                  <c:v>2</c:v>
                </c:pt>
                <c:pt idx="6826">
                  <c:v>2</c:v>
                </c:pt>
                <c:pt idx="6827">
                  <c:v>2</c:v>
                </c:pt>
                <c:pt idx="6828">
                  <c:v>2</c:v>
                </c:pt>
                <c:pt idx="6829">
                  <c:v>2</c:v>
                </c:pt>
                <c:pt idx="6830">
                  <c:v>2</c:v>
                </c:pt>
                <c:pt idx="6831">
                  <c:v>2</c:v>
                </c:pt>
                <c:pt idx="6832">
                  <c:v>2</c:v>
                </c:pt>
                <c:pt idx="6833">
                  <c:v>2</c:v>
                </c:pt>
                <c:pt idx="6834">
                  <c:v>2</c:v>
                </c:pt>
                <c:pt idx="6835">
                  <c:v>2</c:v>
                </c:pt>
                <c:pt idx="6836">
                  <c:v>2</c:v>
                </c:pt>
                <c:pt idx="6837">
                  <c:v>2</c:v>
                </c:pt>
                <c:pt idx="6838">
                  <c:v>2</c:v>
                </c:pt>
                <c:pt idx="6839">
                  <c:v>2</c:v>
                </c:pt>
                <c:pt idx="6840">
                  <c:v>2</c:v>
                </c:pt>
                <c:pt idx="6841">
                  <c:v>2</c:v>
                </c:pt>
                <c:pt idx="6842">
                  <c:v>2</c:v>
                </c:pt>
                <c:pt idx="6843">
                  <c:v>2</c:v>
                </c:pt>
                <c:pt idx="6844">
                  <c:v>2</c:v>
                </c:pt>
                <c:pt idx="6845">
                  <c:v>2</c:v>
                </c:pt>
                <c:pt idx="6846">
                  <c:v>2</c:v>
                </c:pt>
                <c:pt idx="6847">
                  <c:v>2</c:v>
                </c:pt>
                <c:pt idx="6848">
                  <c:v>2</c:v>
                </c:pt>
                <c:pt idx="6849">
                  <c:v>2</c:v>
                </c:pt>
                <c:pt idx="6850">
                  <c:v>2</c:v>
                </c:pt>
                <c:pt idx="6851">
                  <c:v>2</c:v>
                </c:pt>
                <c:pt idx="6852">
                  <c:v>2</c:v>
                </c:pt>
                <c:pt idx="6853">
                  <c:v>2</c:v>
                </c:pt>
                <c:pt idx="6854">
                  <c:v>2</c:v>
                </c:pt>
                <c:pt idx="6855">
                  <c:v>2</c:v>
                </c:pt>
                <c:pt idx="6856">
                  <c:v>2</c:v>
                </c:pt>
                <c:pt idx="6857">
                  <c:v>2</c:v>
                </c:pt>
                <c:pt idx="6858">
                  <c:v>2</c:v>
                </c:pt>
                <c:pt idx="6859">
                  <c:v>2</c:v>
                </c:pt>
                <c:pt idx="6860">
                  <c:v>2</c:v>
                </c:pt>
                <c:pt idx="6861">
                  <c:v>2</c:v>
                </c:pt>
                <c:pt idx="6862">
                  <c:v>2</c:v>
                </c:pt>
                <c:pt idx="6863">
                  <c:v>2</c:v>
                </c:pt>
                <c:pt idx="6864">
                  <c:v>2</c:v>
                </c:pt>
                <c:pt idx="6865">
                  <c:v>2</c:v>
                </c:pt>
                <c:pt idx="6866">
                  <c:v>2</c:v>
                </c:pt>
                <c:pt idx="6867">
                  <c:v>2</c:v>
                </c:pt>
                <c:pt idx="6868">
                  <c:v>2</c:v>
                </c:pt>
                <c:pt idx="6869">
                  <c:v>2</c:v>
                </c:pt>
                <c:pt idx="6870">
                  <c:v>2</c:v>
                </c:pt>
                <c:pt idx="6871">
                  <c:v>2</c:v>
                </c:pt>
                <c:pt idx="6872">
                  <c:v>2</c:v>
                </c:pt>
                <c:pt idx="6873">
                  <c:v>2</c:v>
                </c:pt>
                <c:pt idx="6874">
                  <c:v>2</c:v>
                </c:pt>
                <c:pt idx="6875">
                  <c:v>2</c:v>
                </c:pt>
                <c:pt idx="6876">
                  <c:v>2</c:v>
                </c:pt>
                <c:pt idx="6877">
                  <c:v>2</c:v>
                </c:pt>
                <c:pt idx="6878">
                  <c:v>2</c:v>
                </c:pt>
                <c:pt idx="6879">
                  <c:v>2</c:v>
                </c:pt>
                <c:pt idx="6880">
                  <c:v>2</c:v>
                </c:pt>
                <c:pt idx="6881">
                  <c:v>2</c:v>
                </c:pt>
                <c:pt idx="6882">
                  <c:v>2</c:v>
                </c:pt>
                <c:pt idx="6883">
                  <c:v>2</c:v>
                </c:pt>
                <c:pt idx="6884">
                  <c:v>2</c:v>
                </c:pt>
                <c:pt idx="6885">
                  <c:v>2</c:v>
                </c:pt>
                <c:pt idx="6886">
                  <c:v>2</c:v>
                </c:pt>
                <c:pt idx="6887">
                  <c:v>2</c:v>
                </c:pt>
                <c:pt idx="6888">
                  <c:v>2</c:v>
                </c:pt>
                <c:pt idx="6889">
                  <c:v>2</c:v>
                </c:pt>
                <c:pt idx="6890">
                  <c:v>2</c:v>
                </c:pt>
                <c:pt idx="6891">
                  <c:v>2</c:v>
                </c:pt>
                <c:pt idx="6892">
                  <c:v>2</c:v>
                </c:pt>
                <c:pt idx="6893">
                  <c:v>2</c:v>
                </c:pt>
                <c:pt idx="6894">
                  <c:v>2</c:v>
                </c:pt>
                <c:pt idx="6895">
                  <c:v>2</c:v>
                </c:pt>
                <c:pt idx="6896">
                  <c:v>2</c:v>
                </c:pt>
                <c:pt idx="6897">
                  <c:v>2</c:v>
                </c:pt>
                <c:pt idx="6898">
                  <c:v>2</c:v>
                </c:pt>
                <c:pt idx="6899">
                  <c:v>2</c:v>
                </c:pt>
                <c:pt idx="6900">
                  <c:v>2</c:v>
                </c:pt>
                <c:pt idx="6901">
                  <c:v>2</c:v>
                </c:pt>
                <c:pt idx="6902">
                  <c:v>2</c:v>
                </c:pt>
                <c:pt idx="6903">
                  <c:v>2</c:v>
                </c:pt>
                <c:pt idx="6904">
                  <c:v>2</c:v>
                </c:pt>
                <c:pt idx="6905">
                  <c:v>2</c:v>
                </c:pt>
                <c:pt idx="6906">
                  <c:v>2</c:v>
                </c:pt>
                <c:pt idx="6907">
                  <c:v>2</c:v>
                </c:pt>
                <c:pt idx="6908">
                  <c:v>2</c:v>
                </c:pt>
                <c:pt idx="6909">
                  <c:v>2</c:v>
                </c:pt>
                <c:pt idx="6910">
                  <c:v>2</c:v>
                </c:pt>
                <c:pt idx="6911">
                  <c:v>2</c:v>
                </c:pt>
                <c:pt idx="6912">
                  <c:v>2</c:v>
                </c:pt>
                <c:pt idx="6913">
                  <c:v>2</c:v>
                </c:pt>
                <c:pt idx="6914">
                  <c:v>2</c:v>
                </c:pt>
                <c:pt idx="6915">
                  <c:v>2</c:v>
                </c:pt>
                <c:pt idx="6916">
                  <c:v>2</c:v>
                </c:pt>
                <c:pt idx="6917">
                  <c:v>2</c:v>
                </c:pt>
                <c:pt idx="6918">
                  <c:v>2</c:v>
                </c:pt>
                <c:pt idx="6919">
                  <c:v>2</c:v>
                </c:pt>
                <c:pt idx="6920">
                  <c:v>2</c:v>
                </c:pt>
                <c:pt idx="6921">
                  <c:v>2</c:v>
                </c:pt>
                <c:pt idx="6922">
                  <c:v>2</c:v>
                </c:pt>
                <c:pt idx="6923">
                  <c:v>2</c:v>
                </c:pt>
                <c:pt idx="6924">
                  <c:v>2</c:v>
                </c:pt>
                <c:pt idx="6925">
                  <c:v>2</c:v>
                </c:pt>
                <c:pt idx="6926">
                  <c:v>2</c:v>
                </c:pt>
                <c:pt idx="6927">
                  <c:v>2</c:v>
                </c:pt>
                <c:pt idx="6928">
                  <c:v>2</c:v>
                </c:pt>
                <c:pt idx="6929">
                  <c:v>2</c:v>
                </c:pt>
                <c:pt idx="6930">
                  <c:v>2</c:v>
                </c:pt>
                <c:pt idx="6931">
                  <c:v>2</c:v>
                </c:pt>
                <c:pt idx="6932">
                  <c:v>2</c:v>
                </c:pt>
                <c:pt idx="6933">
                  <c:v>2</c:v>
                </c:pt>
                <c:pt idx="6934">
                  <c:v>2</c:v>
                </c:pt>
                <c:pt idx="6935">
                  <c:v>2</c:v>
                </c:pt>
                <c:pt idx="6936">
                  <c:v>2</c:v>
                </c:pt>
                <c:pt idx="6937">
                  <c:v>2</c:v>
                </c:pt>
                <c:pt idx="6938">
                  <c:v>2</c:v>
                </c:pt>
                <c:pt idx="6939">
                  <c:v>2</c:v>
                </c:pt>
                <c:pt idx="6940">
                  <c:v>2</c:v>
                </c:pt>
                <c:pt idx="6941">
                  <c:v>2</c:v>
                </c:pt>
                <c:pt idx="6942">
                  <c:v>2</c:v>
                </c:pt>
                <c:pt idx="6943">
                  <c:v>2</c:v>
                </c:pt>
                <c:pt idx="6944">
                  <c:v>2</c:v>
                </c:pt>
                <c:pt idx="6945">
                  <c:v>2</c:v>
                </c:pt>
                <c:pt idx="6946">
                  <c:v>2</c:v>
                </c:pt>
                <c:pt idx="6947">
                  <c:v>2</c:v>
                </c:pt>
                <c:pt idx="6948">
                  <c:v>2</c:v>
                </c:pt>
                <c:pt idx="6949">
                  <c:v>2</c:v>
                </c:pt>
                <c:pt idx="6950">
                  <c:v>2</c:v>
                </c:pt>
                <c:pt idx="6951">
                  <c:v>2</c:v>
                </c:pt>
                <c:pt idx="6952">
                  <c:v>2</c:v>
                </c:pt>
                <c:pt idx="6953">
                  <c:v>2</c:v>
                </c:pt>
                <c:pt idx="6954">
                  <c:v>2</c:v>
                </c:pt>
                <c:pt idx="6955">
                  <c:v>2</c:v>
                </c:pt>
                <c:pt idx="6956">
                  <c:v>2</c:v>
                </c:pt>
                <c:pt idx="6957">
                  <c:v>2</c:v>
                </c:pt>
                <c:pt idx="6958">
                  <c:v>2</c:v>
                </c:pt>
                <c:pt idx="6959">
                  <c:v>2</c:v>
                </c:pt>
                <c:pt idx="6960">
                  <c:v>2</c:v>
                </c:pt>
                <c:pt idx="6961">
                  <c:v>2</c:v>
                </c:pt>
                <c:pt idx="6962">
                  <c:v>2</c:v>
                </c:pt>
                <c:pt idx="6963">
                  <c:v>2</c:v>
                </c:pt>
                <c:pt idx="6964">
                  <c:v>2</c:v>
                </c:pt>
                <c:pt idx="6965">
                  <c:v>2</c:v>
                </c:pt>
                <c:pt idx="6966">
                  <c:v>2</c:v>
                </c:pt>
                <c:pt idx="6967">
                  <c:v>2</c:v>
                </c:pt>
                <c:pt idx="6968">
                  <c:v>2</c:v>
                </c:pt>
                <c:pt idx="6969">
                  <c:v>2</c:v>
                </c:pt>
                <c:pt idx="6970">
                  <c:v>2</c:v>
                </c:pt>
                <c:pt idx="6971">
                  <c:v>2</c:v>
                </c:pt>
                <c:pt idx="6972">
                  <c:v>2</c:v>
                </c:pt>
                <c:pt idx="6973">
                  <c:v>2</c:v>
                </c:pt>
                <c:pt idx="6974">
                  <c:v>2</c:v>
                </c:pt>
                <c:pt idx="6975">
                  <c:v>2</c:v>
                </c:pt>
                <c:pt idx="6976">
                  <c:v>2</c:v>
                </c:pt>
                <c:pt idx="6977">
                  <c:v>2</c:v>
                </c:pt>
                <c:pt idx="6978">
                  <c:v>2</c:v>
                </c:pt>
                <c:pt idx="6979">
                  <c:v>2</c:v>
                </c:pt>
                <c:pt idx="6980">
                  <c:v>2</c:v>
                </c:pt>
                <c:pt idx="6981">
                  <c:v>2</c:v>
                </c:pt>
                <c:pt idx="6982">
                  <c:v>2</c:v>
                </c:pt>
                <c:pt idx="6983">
                  <c:v>2</c:v>
                </c:pt>
                <c:pt idx="6984">
                  <c:v>2</c:v>
                </c:pt>
                <c:pt idx="6985">
                  <c:v>2</c:v>
                </c:pt>
                <c:pt idx="6986">
                  <c:v>2</c:v>
                </c:pt>
                <c:pt idx="6987">
                  <c:v>2</c:v>
                </c:pt>
                <c:pt idx="6988">
                  <c:v>2</c:v>
                </c:pt>
                <c:pt idx="6989">
                  <c:v>2</c:v>
                </c:pt>
                <c:pt idx="6990">
                  <c:v>2</c:v>
                </c:pt>
                <c:pt idx="6991">
                  <c:v>2</c:v>
                </c:pt>
                <c:pt idx="6992">
                  <c:v>2</c:v>
                </c:pt>
                <c:pt idx="6993">
                  <c:v>2</c:v>
                </c:pt>
                <c:pt idx="6994">
                  <c:v>2</c:v>
                </c:pt>
                <c:pt idx="6995">
                  <c:v>2</c:v>
                </c:pt>
                <c:pt idx="6996">
                  <c:v>2</c:v>
                </c:pt>
                <c:pt idx="6997">
                  <c:v>2</c:v>
                </c:pt>
                <c:pt idx="6998">
                  <c:v>2</c:v>
                </c:pt>
                <c:pt idx="6999">
                  <c:v>2</c:v>
                </c:pt>
                <c:pt idx="7000">
                  <c:v>2</c:v>
                </c:pt>
                <c:pt idx="7001">
                  <c:v>2</c:v>
                </c:pt>
                <c:pt idx="7002">
                  <c:v>2</c:v>
                </c:pt>
                <c:pt idx="7003">
                  <c:v>2</c:v>
                </c:pt>
                <c:pt idx="7004">
                  <c:v>2</c:v>
                </c:pt>
                <c:pt idx="7005">
                  <c:v>2</c:v>
                </c:pt>
                <c:pt idx="7006">
                  <c:v>2</c:v>
                </c:pt>
                <c:pt idx="7007">
                  <c:v>2</c:v>
                </c:pt>
                <c:pt idx="7008">
                  <c:v>2</c:v>
                </c:pt>
                <c:pt idx="7009">
                  <c:v>2</c:v>
                </c:pt>
                <c:pt idx="7010">
                  <c:v>2</c:v>
                </c:pt>
                <c:pt idx="7011">
                  <c:v>2</c:v>
                </c:pt>
                <c:pt idx="7012">
                  <c:v>2</c:v>
                </c:pt>
                <c:pt idx="7013">
                  <c:v>2</c:v>
                </c:pt>
                <c:pt idx="7014">
                  <c:v>2</c:v>
                </c:pt>
                <c:pt idx="7015">
                  <c:v>2</c:v>
                </c:pt>
                <c:pt idx="7016">
                  <c:v>2</c:v>
                </c:pt>
                <c:pt idx="7017">
                  <c:v>2</c:v>
                </c:pt>
                <c:pt idx="7018">
                  <c:v>2</c:v>
                </c:pt>
                <c:pt idx="7019">
                  <c:v>2</c:v>
                </c:pt>
                <c:pt idx="7020">
                  <c:v>2</c:v>
                </c:pt>
                <c:pt idx="7021">
                  <c:v>2</c:v>
                </c:pt>
                <c:pt idx="7022">
                  <c:v>2</c:v>
                </c:pt>
                <c:pt idx="7023">
                  <c:v>2</c:v>
                </c:pt>
                <c:pt idx="7024">
                  <c:v>2</c:v>
                </c:pt>
                <c:pt idx="7025">
                  <c:v>2</c:v>
                </c:pt>
                <c:pt idx="7026">
                  <c:v>2</c:v>
                </c:pt>
                <c:pt idx="7027">
                  <c:v>2</c:v>
                </c:pt>
                <c:pt idx="7028">
                  <c:v>2</c:v>
                </c:pt>
                <c:pt idx="7029">
                  <c:v>2</c:v>
                </c:pt>
                <c:pt idx="7030">
                  <c:v>2</c:v>
                </c:pt>
                <c:pt idx="7031">
                  <c:v>2</c:v>
                </c:pt>
                <c:pt idx="7032">
                  <c:v>2</c:v>
                </c:pt>
                <c:pt idx="7033">
                  <c:v>2</c:v>
                </c:pt>
                <c:pt idx="7034">
                  <c:v>2</c:v>
                </c:pt>
                <c:pt idx="7035">
                  <c:v>2</c:v>
                </c:pt>
                <c:pt idx="7036">
                  <c:v>2</c:v>
                </c:pt>
                <c:pt idx="7037">
                  <c:v>2</c:v>
                </c:pt>
                <c:pt idx="7038">
                  <c:v>2</c:v>
                </c:pt>
                <c:pt idx="7039">
                  <c:v>2</c:v>
                </c:pt>
                <c:pt idx="7040">
                  <c:v>2</c:v>
                </c:pt>
                <c:pt idx="7041">
                  <c:v>2</c:v>
                </c:pt>
                <c:pt idx="7042">
                  <c:v>2</c:v>
                </c:pt>
                <c:pt idx="7043">
                  <c:v>2</c:v>
                </c:pt>
                <c:pt idx="7044">
                  <c:v>2</c:v>
                </c:pt>
                <c:pt idx="7045">
                  <c:v>2</c:v>
                </c:pt>
                <c:pt idx="7046">
                  <c:v>2</c:v>
                </c:pt>
                <c:pt idx="7047">
                  <c:v>2</c:v>
                </c:pt>
                <c:pt idx="7048">
                  <c:v>2</c:v>
                </c:pt>
                <c:pt idx="7049">
                  <c:v>2</c:v>
                </c:pt>
                <c:pt idx="7050">
                  <c:v>2</c:v>
                </c:pt>
                <c:pt idx="7051">
                  <c:v>2</c:v>
                </c:pt>
                <c:pt idx="7052">
                  <c:v>2</c:v>
                </c:pt>
                <c:pt idx="7053">
                  <c:v>2</c:v>
                </c:pt>
                <c:pt idx="7054">
                  <c:v>2</c:v>
                </c:pt>
                <c:pt idx="7055">
                  <c:v>2</c:v>
                </c:pt>
                <c:pt idx="7056">
                  <c:v>2</c:v>
                </c:pt>
                <c:pt idx="7057">
                  <c:v>2</c:v>
                </c:pt>
                <c:pt idx="7058">
                  <c:v>2</c:v>
                </c:pt>
                <c:pt idx="7059">
                  <c:v>2</c:v>
                </c:pt>
                <c:pt idx="7060">
                  <c:v>2</c:v>
                </c:pt>
                <c:pt idx="7061">
                  <c:v>2</c:v>
                </c:pt>
                <c:pt idx="7062">
                  <c:v>2</c:v>
                </c:pt>
                <c:pt idx="7063">
                  <c:v>2</c:v>
                </c:pt>
                <c:pt idx="7064">
                  <c:v>2</c:v>
                </c:pt>
                <c:pt idx="7065">
                  <c:v>2</c:v>
                </c:pt>
                <c:pt idx="7066">
                  <c:v>2</c:v>
                </c:pt>
                <c:pt idx="7067">
                  <c:v>2</c:v>
                </c:pt>
                <c:pt idx="7068">
                  <c:v>2</c:v>
                </c:pt>
                <c:pt idx="7069">
                  <c:v>2</c:v>
                </c:pt>
                <c:pt idx="7070">
                  <c:v>2</c:v>
                </c:pt>
                <c:pt idx="7071">
                  <c:v>2</c:v>
                </c:pt>
                <c:pt idx="7072">
                  <c:v>2</c:v>
                </c:pt>
                <c:pt idx="7073">
                  <c:v>2</c:v>
                </c:pt>
                <c:pt idx="7074">
                  <c:v>2</c:v>
                </c:pt>
                <c:pt idx="7075">
                  <c:v>2</c:v>
                </c:pt>
                <c:pt idx="7076">
                  <c:v>2</c:v>
                </c:pt>
                <c:pt idx="7077">
                  <c:v>2</c:v>
                </c:pt>
                <c:pt idx="7078">
                  <c:v>2</c:v>
                </c:pt>
                <c:pt idx="7079">
                  <c:v>2</c:v>
                </c:pt>
                <c:pt idx="7080">
                  <c:v>2</c:v>
                </c:pt>
                <c:pt idx="7081">
                  <c:v>2</c:v>
                </c:pt>
                <c:pt idx="7082">
                  <c:v>2</c:v>
                </c:pt>
                <c:pt idx="7083">
                  <c:v>2</c:v>
                </c:pt>
                <c:pt idx="7084">
                  <c:v>2</c:v>
                </c:pt>
                <c:pt idx="7085">
                  <c:v>2</c:v>
                </c:pt>
                <c:pt idx="7086">
                  <c:v>2</c:v>
                </c:pt>
                <c:pt idx="7087">
                  <c:v>2</c:v>
                </c:pt>
                <c:pt idx="7088">
                  <c:v>2</c:v>
                </c:pt>
                <c:pt idx="7089">
                  <c:v>2</c:v>
                </c:pt>
                <c:pt idx="7090">
                  <c:v>2</c:v>
                </c:pt>
                <c:pt idx="7091">
                  <c:v>2</c:v>
                </c:pt>
                <c:pt idx="7092">
                  <c:v>2</c:v>
                </c:pt>
                <c:pt idx="7093">
                  <c:v>2</c:v>
                </c:pt>
                <c:pt idx="7094">
                  <c:v>2</c:v>
                </c:pt>
                <c:pt idx="7095">
                  <c:v>2</c:v>
                </c:pt>
                <c:pt idx="7096">
                  <c:v>2</c:v>
                </c:pt>
                <c:pt idx="7097">
                  <c:v>2</c:v>
                </c:pt>
                <c:pt idx="7098">
                  <c:v>2</c:v>
                </c:pt>
                <c:pt idx="7099">
                  <c:v>2</c:v>
                </c:pt>
                <c:pt idx="7100">
                  <c:v>2</c:v>
                </c:pt>
                <c:pt idx="7101">
                  <c:v>2</c:v>
                </c:pt>
                <c:pt idx="7102">
                  <c:v>2</c:v>
                </c:pt>
                <c:pt idx="7103">
                  <c:v>2</c:v>
                </c:pt>
                <c:pt idx="7104">
                  <c:v>2</c:v>
                </c:pt>
                <c:pt idx="7105">
                  <c:v>2</c:v>
                </c:pt>
                <c:pt idx="7106">
                  <c:v>2</c:v>
                </c:pt>
                <c:pt idx="7107">
                  <c:v>2</c:v>
                </c:pt>
                <c:pt idx="7108">
                  <c:v>2</c:v>
                </c:pt>
                <c:pt idx="7109">
                  <c:v>2</c:v>
                </c:pt>
                <c:pt idx="7110">
                  <c:v>2</c:v>
                </c:pt>
                <c:pt idx="7111">
                  <c:v>2</c:v>
                </c:pt>
                <c:pt idx="7112">
                  <c:v>2</c:v>
                </c:pt>
                <c:pt idx="7113">
                  <c:v>2</c:v>
                </c:pt>
                <c:pt idx="7114">
                  <c:v>2</c:v>
                </c:pt>
                <c:pt idx="7115">
                  <c:v>2</c:v>
                </c:pt>
                <c:pt idx="7116">
                  <c:v>2</c:v>
                </c:pt>
                <c:pt idx="7117">
                  <c:v>2</c:v>
                </c:pt>
                <c:pt idx="7118">
                  <c:v>2</c:v>
                </c:pt>
                <c:pt idx="7119">
                  <c:v>2</c:v>
                </c:pt>
                <c:pt idx="7120">
                  <c:v>2</c:v>
                </c:pt>
                <c:pt idx="7121">
                  <c:v>2</c:v>
                </c:pt>
                <c:pt idx="7122">
                  <c:v>2</c:v>
                </c:pt>
                <c:pt idx="7123">
                  <c:v>2</c:v>
                </c:pt>
                <c:pt idx="7124">
                  <c:v>2</c:v>
                </c:pt>
                <c:pt idx="7125">
                  <c:v>2</c:v>
                </c:pt>
                <c:pt idx="7126">
                  <c:v>2</c:v>
                </c:pt>
                <c:pt idx="7127">
                  <c:v>2</c:v>
                </c:pt>
                <c:pt idx="7128">
                  <c:v>2</c:v>
                </c:pt>
                <c:pt idx="7129">
                  <c:v>2</c:v>
                </c:pt>
                <c:pt idx="7130">
                  <c:v>2</c:v>
                </c:pt>
                <c:pt idx="7131">
                  <c:v>2</c:v>
                </c:pt>
                <c:pt idx="7132">
                  <c:v>2</c:v>
                </c:pt>
                <c:pt idx="7133">
                  <c:v>2</c:v>
                </c:pt>
                <c:pt idx="7134">
                  <c:v>2</c:v>
                </c:pt>
                <c:pt idx="7135">
                  <c:v>2</c:v>
                </c:pt>
                <c:pt idx="7136">
                  <c:v>2</c:v>
                </c:pt>
                <c:pt idx="7137">
                  <c:v>2</c:v>
                </c:pt>
                <c:pt idx="7138">
                  <c:v>2</c:v>
                </c:pt>
                <c:pt idx="7139">
                  <c:v>2</c:v>
                </c:pt>
                <c:pt idx="7140">
                  <c:v>2</c:v>
                </c:pt>
                <c:pt idx="7141">
                  <c:v>2</c:v>
                </c:pt>
                <c:pt idx="7142">
                  <c:v>2</c:v>
                </c:pt>
                <c:pt idx="7143">
                  <c:v>2</c:v>
                </c:pt>
                <c:pt idx="7144">
                  <c:v>2</c:v>
                </c:pt>
                <c:pt idx="7145">
                  <c:v>2</c:v>
                </c:pt>
                <c:pt idx="7146">
                  <c:v>2</c:v>
                </c:pt>
                <c:pt idx="7147">
                  <c:v>2</c:v>
                </c:pt>
                <c:pt idx="7148">
                  <c:v>2</c:v>
                </c:pt>
                <c:pt idx="7149">
                  <c:v>2</c:v>
                </c:pt>
                <c:pt idx="7150">
                  <c:v>2</c:v>
                </c:pt>
                <c:pt idx="7151">
                  <c:v>2</c:v>
                </c:pt>
                <c:pt idx="7152">
                  <c:v>2</c:v>
                </c:pt>
                <c:pt idx="7153">
                  <c:v>2</c:v>
                </c:pt>
                <c:pt idx="7154">
                  <c:v>2</c:v>
                </c:pt>
                <c:pt idx="7155">
                  <c:v>2</c:v>
                </c:pt>
                <c:pt idx="7156">
                  <c:v>2</c:v>
                </c:pt>
                <c:pt idx="7157">
                  <c:v>2</c:v>
                </c:pt>
                <c:pt idx="7158">
                  <c:v>2</c:v>
                </c:pt>
                <c:pt idx="7159">
                  <c:v>2</c:v>
                </c:pt>
                <c:pt idx="7160">
                  <c:v>2</c:v>
                </c:pt>
                <c:pt idx="7161">
                  <c:v>2</c:v>
                </c:pt>
                <c:pt idx="7162">
                  <c:v>2</c:v>
                </c:pt>
                <c:pt idx="7163">
                  <c:v>2</c:v>
                </c:pt>
                <c:pt idx="7164">
                  <c:v>2</c:v>
                </c:pt>
                <c:pt idx="7165">
                  <c:v>2</c:v>
                </c:pt>
                <c:pt idx="7166">
                  <c:v>2</c:v>
                </c:pt>
                <c:pt idx="7167">
                  <c:v>2</c:v>
                </c:pt>
                <c:pt idx="7168">
                  <c:v>2</c:v>
                </c:pt>
                <c:pt idx="7169">
                  <c:v>2</c:v>
                </c:pt>
                <c:pt idx="7170">
                  <c:v>2</c:v>
                </c:pt>
                <c:pt idx="7171">
                  <c:v>2</c:v>
                </c:pt>
                <c:pt idx="7172">
                  <c:v>2</c:v>
                </c:pt>
                <c:pt idx="7173">
                  <c:v>2</c:v>
                </c:pt>
                <c:pt idx="7174">
                  <c:v>2</c:v>
                </c:pt>
                <c:pt idx="7175">
                  <c:v>2</c:v>
                </c:pt>
                <c:pt idx="7176">
                  <c:v>2</c:v>
                </c:pt>
                <c:pt idx="7177">
                  <c:v>2</c:v>
                </c:pt>
                <c:pt idx="7178">
                  <c:v>2</c:v>
                </c:pt>
                <c:pt idx="7179">
                  <c:v>2</c:v>
                </c:pt>
                <c:pt idx="7180">
                  <c:v>2</c:v>
                </c:pt>
                <c:pt idx="7181">
                  <c:v>2</c:v>
                </c:pt>
                <c:pt idx="7182">
                  <c:v>2</c:v>
                </c:pt>
                <c:pt idx="7183">
                  <c:v>2</c:v>
                </c:pt>
                <c:pt idx="7184">
                  <c:v>2</c:v>
                </c:pt>
                <c:pt idx="7185">
                  <c:v>2</c:v>
                </c:pt>
                <c:pt idx="7186">
                  <c:v>2</c:v>
                </c:pt>
                <c:pt idx="7187">
                  <c:v>2</c:v>
                </c:pt>
                <c:pt idx="7188">
                  <c:v>2</c:v>
                </c:pt>
                <c:pt idx="7189">
                  <c:v>2</c:v>
                </c:pt>
                <c:pt idx="7190">
                  <c:v>2</c:v>
                </c:pt>
                <c:pt idx="7191">
                  <c:v>2</c:v>
                </c:pt>
                <c:pt idx="7192">
                  <c:v>2</c:v>
                </c:pt>
                <c:pt idx="7193">
                  <c:v>2</c:v>
                </c:pt>
                <c:pt idx="7194">
                  <c:v>2</c:v>
                </c:pt>
                <c:pt idx="7195">
                  <c:v>2</c:v>
                </c:pt>
                <c:pt idx="7196">
                  <c:v>2</c:v>
                </c:pt>
                <c:pt idx="7197">
                  <c:v>2</c:v>
                </c:pt>
                <c:pt idx="7198">
                  <c:v>2</c:v>
                </c:pt>
                <c:pt idx="7199">
                  <c:v>2</c:v>
                </c:pt>
                <c:pt idx="7200">
                  <c:v>2</c:v>
                </c:pt>
                <c:pt idx="7201">
                  <c:v>2</c:v>
                </c:pt>
                <c:pt idx="7202">
                  <c:v>2</c:v>
                </c:pt>
                <c:pt idx="7203">
                  <c:v>2</c:v>
                </c:pt>
                <c:pt idx="7204">
                  <c:v>2</c:v>
                </c:pt>
                <c:pt idx="7205">
                  <c:v>2</c:v>
                </c:pt>
                <c:pt idx="7206">
                  <c:v>2</c:v>
                </c:pt>
                <c:pt idx="7207">
                  <c:v>2</c:v>
                </c:pt>
                <c:pt idx="7208">
                  <c:v>2</c:v>
                </c:pt>
                <c:pt idx="7209">
                  <c:v>2</c:v>
                </c:pt>
                <c:pt idx="7210">
                  <c:v>2</c:v>
                </c:pt>
                <c:pt idx="7211">
                  <c:v>2</c:v>
                </c:pt>
                <c:pt idx="7212">
                  <c:v>2</c:v>
                </c:pt>
                <c:pt idx="7213">
                  <c:v>2</c:v>
                </c:pt>
                <c:pt idx="7214">
                  <c:v>2</c:v>
                </c:pt>
                <c:pt idx="7215">
                  <c:v>2</c:v>
                </c:pt>
                <c:pt idx="7216">
                  <c:v>2</c:v>
                </c:pt>
                <c:pt idx="7217">
                  <c:v>2</c:v>
                </c:pt>
                <c:pt idx="7218">
                  <c:v>2</c:v>
                </c:pt>
                <c:pt idx="7219">
                  <c:v>2</c:v>
                </c:pt>
                <c:pt idx="7220">
                  <c:v>2</c:v>
                </c:pt>
                <c:pt idx="7221">
                  <c:v>2</c:v>
                </c:pt>
                <c:pt idx="7222">
                  <c:v>2</c:v>
                </c:pt>
                <c:pt idx="7223">
                  <c:v>2</c:v>
                </c:pt>
                <c:pt idx="7224">
                  <c:v>2</c:v>
                </c:pt>
                <c:pt idx="7225">
                  <c:v>2</c:v>
                </c:pt>
                <c:pt idx="7226">
                  <c:v>2</c:v>
                </c:pt>
                <c:pt idx="7227">
                  <c:v>2</c:v>
                </c:pt>
                <c:pt idx="7228">
                  <c:v>2</c:v>
                </c:pt>
                <c:pt idx="7229">
                  <c:v>2</c:v>
                </c:pt>
                <c:pt idx="7230">
                  <c:v>2</c:v>
                </c:pt>
                <c:pt idx="7231">
                  <c:v>2</c:v>
                </c:pt>
                <c:pt idx="7232">
                  <c:v>2</c:v>
                </c:pt>
                <c:pt idx="7233">
                  <c:v>2</c:v>
                </c:pt>
                <c:pt idx="7234">
                  <c:v>2</c:v>
                </c:pt>
                <c:pt idx="7235">
                  <c:v>2</c:v>
                </c:pt>
                <c:pt idx="7236">
                  <c:v>2</c:v>
                </c:pt>
                <c:pt idx="7237">
                  <c:v>2</c:v>
                </c:pt>
                <c:pt idx="7238">
                  <c:v>2</c:v>
                </c:pt>
                <c:pt idx="7239">
                  <c:v>2</c:v>
                </c:pt>
                <c:pt idx="7240">
                  <c:v>2</c:v>
                </c:pt>
                <c:pt idx="7241">
                  <c:v>2</c:v>
                </c:pt>
                <c:pt idx="7242">
                  <c:v>2</c:v>
                </c:pt>
                <c:pt idx="7243">
                  <c:v>2</c:v>
                </c:pt>
                <c:pt idx="7244">
                  <c:v>2</c:v>
                </c:pt>
                <c:pt idx="7245">
                  <c:v>2</c:v>
                </c:pt>
                <c:pt idx="7246">
                  <c:v>2</c:v>
                </c:pt>
                <c:pt idx="7247">
                  <c:v>2</c:v>
                </c:pt>
                <c:pt idx="7248">
                  <c:v>2</c:v>
                </c:pt>
                <c:pt idx="7249">
                  <c:v>2</c:v>
                </c:pt>
                <c:pt idx="7250">
                  <c:v>2</c:v>
                </c:pt>
                <c:pt idx="7251">
                  <c:v>2</c:v>
                </c:pt>
                <c:pt idx="7252">
                  <c:v>2</c:v>
                </c:pt>
                <c:pt idx="7253">
                  <c:v>2</c:v>
                </c:pt>
                <c:pt idx="7254">
                  <c:v>2</c:v>
                </c:pt>
                <c:pt idx="7255">
                  <c:v>2</c:v>
                </c:pt>
                <c:pt idx="7256">
                  <c:v>2</c:v>
                </c:pt>
                <c:pt idx="7257">
                  <c:v>2</c:v>
                </c:pt>
                <c:pt idx="7258">
                  <c:v>2</c:v>
                </c:pt>
                <c:pt idx="7259">
                  <c:v>2</c:v>
                </c:pt>
                <c:pt idx="7260">
                  <c:v>2</c:v>
                </c:pt>
                <c:pt idx="7261">
                  <c:v>2</c:v>
                </c:pt>
                <c:pt idx="7262">
                  <c:v>2</c:v>
                </c:pt>
                <c:pt idx="7263">
                  <c:v>2</c:v>
                </c:pt>
                <c:pt idx="7264">
                  <c:v>2</c:v>
                </c:pt>
                <c:pt idx="7265">
                  <c:v>2</c:v>
                </c:pt>
                <c:pt idx="7266">
                  <c:v>2</c:v>
                </c:pt>
                <c:pt idx="7267">
                  <c:v>2</c:v>
                </c:pt>
                <c:pt idx="7268">
                  <c:v>2</c:v>
                </c:pt>
                <c:pt idx="7269">
                  <c:v>2</c:v>
                </c:pt>
                <c:pt idx="7270">
                  <c:v>2</c:v>
                </c:pt>
                <c:pt idx="7271">
                  <c:v>2</c:v>
                </c:pt>
                <c:pt idx="7272">
                  <c:v>2</c:v>
                </c:pt>
                <c:pt idx="7273">
                  <c:v>2</c:v>
                </c:pt>
                <c:pt idx="7274">
                  <c:v>2</c:v>
                </c:pt>
                <c:pt idx="7275">
                  <c:v>2</c:v>
                </c:pt>
                <c:pt idx="7276">
                  <c:v>2</c:v>
                </c:pt>
                <c:pt idx="7277">
                  <c:v>2</c:v>
                </c:pt>
                <c:pt idx="7278">
                  <c:v>2</c:v>
                </c:pt>
                <c:pt idx="7279">
                  <c:v>2</c:v>
                </c:pt>
                <c:pt idx="7280">
                  <c:v>2</c:v>
                </c:pt>
                <c:pt idx="7281">
                  <c:v>2</c:v>
                </c:pt>
                <c:pt idx="7282">
                  <c:v>2</c:v>
                </c:pt>
                <c:pt idx="7283">
                  <c:v>2</c:v>
                </c:pt>
                <c:pt idx="7284">
                  <c:v>2</c:v>
                </c:pt>
                <c:pt idx="7285">
                  <c:v>2</c:v>
                </c:pt>
                <c:pt idx="7286">
                  <c:v>2</c:v>
                </c:pt>
                <c:pt idx="7287">
                  <c:v>2</c:v>
                </c:pt>
                <c:pt idx="7288">
                  <c:v>2</c:v>
                </c:pt>
                <c:pt idx="7289">
                  <c:v>2</c:v>
                </c:pt>
                <c:pt idx="7290">
                  <c:v>2</c:v>
                </c:pt>
                <c:pt idx="7291">
                  <c:v>2</c:v>
                </c:pt>
                <c:pt idx="7292">
                  <c:v>2</c:v>
                </c:pt>
                <c:pt idx="7293">
                  <c:v>2</c:v>
                </c:pt>
                <c:pt idx="7294">
                  <c:v>2</c:v>
                </c:pt>
                <c:pt idx="7295">
                  <c:v>2</c:v>
                </c:pt>
                <c:pt idx="7296">
                  <c:v>2</c:v>
                </c:pt>
                <c:pt idx="7297">
                  <c:v>2</c:v>
                </c:pt>
                <c:pt idx="7298">
                  <c:v>2</c:v>
                </c:pt>
                <c:pt idx="7299">
                  <c:v>2</c:v>
                </c:pt>
                <c:pt idx="7300">
                  <c:v>2</c:v>
                </c:pt>
                <c:pt idx="7301">
                  <c:v>2</c:v>
                </c:pt>
                <c:pt idx="7302">
                  <c:v>2</c:v>
                </c:pt>
                <c:pt idx="7303">
                  <c:v>2</c:v>
                </c:pt>
                <c:pt idx="7304">
                  <c:v>2</c:v>
                </c:pt>
                <c:pt idx="7305">
                  <c:v>2</c:v>
                </c:pt>
                <c:pt idx="7306">
                  <c:v>2</c:v>
                </c:pt>
                <c:pt idx="7307">
                  <c:v>2</c:v>
                </c:pt>
                <c:pt idx="7308">
                  <c:v>2</c:v>
                </c:pt>
                <c:pt idx="7309">
                  <c:v>2</c:v>
                </c:pt>
                <c:pt idx="7310">
                  <c:v>2</c:v>
                </c:pt>
                <c:pt idx="7311">
                  <c:v>2</c:v>
                </c:pt>
                <c:pt idx="7312">
                  <c:v>2</c:v>
                </c:pt>
                <c:pt idx="7313">
                  <c:v>2</c:v>
                </c:pt>
                <c:pt idx="7314">
                  <c:v>2</c:v>
                </c:pt>
                <c:pt idx="7315">
                  <c:v>2</c:v>
                </c:pt>
                <c:pt idx="7316">
                  <c:v>2</c:v>
                </c:pt>
                <c:pt idx="7317">
                  <c:v>2</c:v>
                </c:pt>
                <c:pt idx="7318">
                  <c:v>2</c:v>
                </c:pt>
                <c:pt idx="7319">
                  <c:v>2</c:v>
                </c:pt>
                <c:pt idx="7320">
                  <c:v>2</c:v>
                </c:pt>
                <c:pt idx="7321">
                  <c:v>2</c:v>
                </c:pt>
                <c:pt idx="7322">
                  <c:v>2</c:v>
                </c:pt>
                <c:pt idx="7323">
                  <c:v>2</c:v>
                </c:pt>
                <c:pt idx="7324">
                  <c:v>2</c:v>
                </c:pt>
                <c:pt idx="7325">
                  <c:v>2</c:v>
                </c:pt>
                <c:pt idx="7326">
                  <c:v>2</c:v>
                </c:pt>
                <c:pt idx="7327">
                  <c:v>2</c:v>
                </c:pt>
                <c:pt idx="7328">
                  <c:v>2</c:v>
                </c:pt>
                <c:pt idx="7329">
                  <c:v>2</c:v>
                </c:pt>
                <c:pt idx="7330">
                  <c:v>2</c:v>
                </c:pt>
                <c:pt idx="7331">
                  <c:v>2</c:v>
                </c:pt>
                <c:pt idx="7332">
                  <c:v>2</c:v>
                </c:pt>
                <c:pt idx="7333">
                  <c:v>2</c:v>
                </c:pt>
                <c:pt idx="7334">
                  <c:v>2</c:v>
                </c:pt>
                <c:pt idx="7335">
                  <c:v>2</c:v>
                </c:pt>
                <c:pt idx="7336">
                  <c:v>2</c:v>
                </c:pt>
                <c:pt idx="7337">
                  <c:v>2</c:v>
                </c:pt>
                <c:pt idx="7338">
                  <c:v>2</c:v>
                </c:pt>
                <c:pt idx="7339">
                  <c:v>2</c:v>
                </c:pt>
                <c:pt idx="7340">
                  <c:v>2</c:v>
                </c:pt>
                <c:pt idx="7341">
                  <c:v>2</c:v>
                </c:pt>
                <c:pt idx="7342">
                  <c:v>2</c:v>
                </c:pt>
                <c:pt idx="7343">
                  <c:v>2</c:v>
                </c:pt>
                <c:pt idx="7344">
                  <c:v>2</c:v>
                </c:pt>
                <c:pt idx="7345">
                  <c:v>2</c:v>
                </c:pt>
                <c:pt idx="7346">
                  <c:v>2</c:v>
                </c:pt>
                <c:pt idx="7347">
                  <c:v>2</c:v>
                </c:pt>
                <c:pt idx="7348">
                  <c:v>2</c:v>
                </c:pt>
                <c:pt idx="7349">
                  <c:v>2</c:v>
                </c:pt>
                <c:pt idx="7350">
                  <c:v>2</c:v>
                </c:pt>
                <c:pt idx="7351">
                  <c:v>2</c:v>
                </c:pt>
                <c:pt idx="7352">
                  <c:v>2</c:v>
                </c:pt>
                <c:pt idx="7353">
                  <c:v>2</c:v>
                </c:pt>
                <c:pt idx="7354">
                  <c:v>2</c:v>
                </c:pt>
                <c:pt idx="7355">
                  <c:v>2</c:v>
                </c:pt>
                <c:pt idx="7356">
                  <c:v>2</c:v>
                </c:pt>
                <c:pt idx="7357">
                  <c:v>2</c:v>
                </c:pt>
                <c:pt idx="7358">
                  <c:v>2</c:v>
                </c:pt>
                <c:pt idx="7359">
                  <c:v>2</c:v>
                </c:pt>
                <c:pt idx="7360">
                  <c:v>2</c:v>
                </c:pt>
                <c:pt idx="7361">
                  <c:v>2</c:v>
                </c:pt>
                <c:pt idx="7362">
                  <c:v>2</c:v>
                </c:pt>
                <c:pt idx="7363">
                  <c:v>2</c:v>
                </c:pt>
                <c:pt idx="7364">
                  <c:v>2</c:v>
                </c:pt>
                <c:pt idx="7365">
                  <c:v>2</c:v>
                </c:pt>
                <c:pt idx="7366">
                  <c:v>2</c:v>
                </c:pt>
                <c:pt idx="7367">
                  <c:v>2</c:v>
                </c:pt>
                <c:pt idx="7368">
                  <c:v>2</c:v>
                </c:pt>
                <c:pt idx="7369">
                  <c:v>2</c:v>
                </c:pt>
                <c:pt idx="7370">
                  <c:v>2</c:v>
                </c:pt>
                <c:pt idx="7371">
                  <c:v>2</c:v>
                </c:pt>
                <c:pt idx="7372">
                  <c:v>2</c:v>
                </c:pt>
                <c:pt idx="7373">
                  <c:v>2</c:v>
                </c:pt>
                <c:pt idx="7374">
                  <c:v>2</c:v>
                </c:pt>
                <c:pt idx="7375">
                  <c:v>2</c:v>
                </c:pt>
                <c:pt idx="7376">
                  <c:v>2</c:v>
                </c:pt>
                <c:pt idx="7377">
                  <c:v>2</c:v>
                </c:pt>
                <c:pt idx="7378">
                  <c:v>2</c:v>
                </c:pt>
                <c:pt idx="7379">
                  <c:v>2</c:v>
                </c:pt>
                <c:pt idx="7380">
                  <c:v>2</c:v>
                </c:pt>
                <c:pt idx="7381">
                  <c:v>2</c:v>
                </c:pt>
                <c:pt idx="7382">
                  <c:v>2</c:v>
                </c:pt>
                <c:pt idx="7383">
                  <c:v>2</c:v>
                </c:pt>
                <c:pt idx="7384">
                  <c:v>2</c:v>
                </c:pt>
                <c:pt idx="7385">
                  <c:v>2</c:v>
                </c:pt>
                <c:pt idx="7386">
                  <c:v>2</c:v>
                </c:pt>
                <c:pt idx="7387">
                  <c:v>2</c:v>
                </c:pt>
                <c:pt idx="7388">
                  <c:v>2</c:v>
                </c:pt>
                <c:pt idx="7389">
                  <c:v>2</c:v>
                </c:pt>
                <c:pt idx="7390">
                  <c:v>2</c:v>
                </c:pt>
                <c:pt idx="7391">
                  <c:v>2</c:v>
                </c:pt>
                <c:pt idx="7392">
                  <c:v>2</c:v>
                </c:pt>
                <c:pt idx="7393">
                  <c:v>2</c:v>
                </c:pt>
                <c:pt idx="7394">
                  <c:v>2</c:v>
                </c:pt>
                <c:pt idx="7395">
                  <c:v>2</c:v>
                </c:pt>
                <c:pt idx="7396">
                  <c:v>2</c:v>
                </c:pt>
                <c:pt idx="7397">
                  <c:v>2</c:v>
                </c:pt>
                <c:pt idx="7398">
                  <c:v>2</c:v>
                </c:pt>
                <c:pt idx="7399">
                  <c:v>2</c:v>
                </c:pt>
                <c:pt idx="7400">
                  <c:v>2</c:v>
                </c:pt>
                <c:pt idx="7401">
                  <c:v>2</c:v>
                </c:pt>
                <c:pt idx="7402">
                  <c:v>2</c:v>
                </c:pt>
                <c:pt idx="7403">
                  <c:v>2</c:v>
                </c:pt>
                <c:pt idx="7404">
                  <c:v>2</c:v>
                </c:pt>
                <c:pt idx="7405">
                  <c:v>2</c:v>
                </c:pt>
                <c:pt idx="7406">
                  <c:v>2</c:v>
                </c:pt>
                <c:pt idx="7407">
                  <c:v>2</c:v>
                </c:pt>
                <c:pt idx="7408">
                  <c:v>2</c:v>
                </c:pt>
                <c:pt idx="7409">
                  <c:v>2</c:v>
                </c:pt>
                <c:pt idx="7410">
                  <c:v>2</c:v>
                </c:pt>
                <c:pt idx="7411">
                  <c:v>2</c:v>
                </c:pt>
                <c:pt idx="7412">
                  <c:v>2</c:v>
                </c:pt>
                <c:pt idx="7413">
                  <c:v>2</c:v>
                </c:pt>
                <c:pt idx="7414">
                  <c:v>2</c:v>
                </c:pt>
                <c:pt idx="7415">
                  <c:v>2</c:v>
                </c:pt>
                <c:pt idx="7416">
                  <c:v>2</c:v>
                </c:pt>
                <c:pt idx="7417">
                  <c:v>2</c:v>
                </c:pt>
                <c:pt idx="7418">
                  <c:v>2</c:v>
                </c:pt>
                <c:pt idx="7419">
                  <c:v>2</c:v>
                </c:pt>
                <c:pt idx="7420">
                  <c:v>2</c:v>
                </c:pt>
                <c:pt idx="7421">
                  <c:v>2</c:v>
                </c:pt>
                <c:pt idx="7422">
                  <c:v>2</c:v>
                </c:pt>
                <c:pt idx="7423">
                  <c:v>2</c:v>
                </c:pt>
                <c:pt idx="7424">
                  <c:v>2</c:v>
                </c:pt>
                <c:pt idx="7425">
                  <c:v>2</c:v>
                </c:pt>
                <c:pt idx="7426">
                  <c:v>2</c:v>
                </c:pt>
                <c:pt idx="7427">
                  <c:v>2</c:v>
                </c:pt>
                <c:pt idx="7428">
                  <c:v>2</c:v>
                </c:pt>
                <c:pt idx="7429">
                  <c:v>2</c:v>
                </c:pt>
                <c:pt idx="7430">
                  <c:v>2</c:v>
                </c:pt>
                <c:pt idx="7431">
                  <c:v>2</c:v>
                </c:pt>
                <c:pt idx="7432">
                  <c:v>2</c:v>
                </c:pt>
                <c:pt idx="7433">
                  <c:v>2</c:v>
                </c:pt>
                <c:pt idx="7434">
                  <c:v>2</c:v>
                </c:pt>
                <c:pt idx="7435">
                  <c:v>2</c:v>
                </c:pt>
                <c:pt idx="7436">
                  <c:v>2</c:v>
                </c:pt>
                <c:pt idx="7437">
                  <c:v>2</c:v>
                </c:pt>
                <c:pt idx="7438">
                  <c:v>2</c:v>
                </c:pt>
                <c:pt idx="7439">
                  <c:v>2</c:v>
                </c:pt>
                <c:pt idx="7440">
                  <c:v>2</c:v>
                </c:pt>
                <c:pt idx="7441">
                  <c:v>2</c:v>
                </c:pt>
                <c:pt idx="7442">
                  <c:v>2</c:v>
                </c:pt>
                <c:pt idx="7443">
                  <c:v>2</c:v>
                </c:pt>
                <c:pt idx="7444">
                  <c:v>2</c:v>
                </c:pt>
                <c:pt idx="7445">
                  <c:v>2</c:v>
                </c:pt>
                <c:pt idx="7446">
                  <c:v>2</c:v>
                </c:pt>
                <c:pt idx="7447">
                  <c:v>2</c:v>
                </c:pt>
                <c:pt idx="7448">
                  <c:v>2</c:v>
                </c:pt>
                <c:pt idx="7449">
                  <c:v>2</c:v>
                </c:pt>
                <c:pt idx="7450">
                  <c:v>2</c:v>
                </c:pt>
                <c:pt idx="7451">
                  <c:v>2</c:v>
                </c:pt>
                <c:pt idx="7452">
                  <c:v>2</c:v>
                </c:pt>
                <c:pt idx="7453">
                  <c:v>2</c:v>
                </c:pt>
                <c:pt idx="7454">
                  <c:v>2</c:v>
                </c:pt>
                <c:pt idx="7455">
                  <c:v>2</c:v>
                </c:pt>
                <c:pt idx="7456">
                  <c:v>2</c:v>
                </c:pt>
                <c:pt idx="7457">
                  <c:v>2</c:v>
                </c:pt>
                <c:pt idx="7458">
                  <c:v>2</c:v>
                </c:pt>
                <c:pt idx="7459">
                  <c:v>2</c:v>
                </c:pt>
                <c:pt idx="7460">
                  <c:v>2</c:v>
                </c:pt>
                <c:pt idx="7461">
                  <c:v>2</c:v>
                </c:pt>
                <c:pt idx="7462">
                  <c:v>2</c:v>
                </c:pt>
                <c:pt idx="7463">
                  <c:v>2</c:v>
                </c:pt>
                <c:pt idx="7464">
                  <c:v>2</c:v>
                </c:pt>
                <c:pt idx="7465">
                  <c:v>2</c:v>
                </c:pt>
                <c:pt idx="7466">
                  <c:v>2</c:v>
                </c:pt>
                <c:pt idx="7467">
                  <c:v>2</c:v>
                </c:pt>
                <c:pt idx="7468">
                  <c:v>2</c:v>
                </c:pt>
                <c:pt idx="7469">
                  <c:v>2</c:v>
                </c:pt>
                <c:pt idx="7470">
                  <c:v>2</c:v>
                </c:pt>
                <c:pt idx="7471">
                  <c:v>2</c:v>
                </c:pt>
                <c:pt idx="7472">
                  <c:v>2</c:v>
                </c:pt>
                <c:pt idx="7473">
                  <c:v>2</c:v>
                </c:pt>
                <c:pt idx="7474">
                  <c:v>2</c:v>
                </c:pt>
                <c:pt idx="7475">
                  <c:v>2</c:v>
                </c:pt>
                <c:pt idx="7476">
                  <c:v>2</c:v>
                </c:pt>
                <c:pt idx="7477">
                  <c:v>2</c:v>
                </c:pt>
                <c:pt idx="7478">
                  <c:v>2</c:v>
                </c:pt>
                <c:pt idx="7479">
                  <c:v>2</c:v>
                </c:pt>
                <c:pt idx="7480">
                  <c:v>2</c:v>
                </c:pt>
                <c:pt idx="7481">
                  <c:v>2</c:v>
                </c:pt>
                <c:pt idx="7482">
                  <c:v>2</c:v>
                </c:pt>
                <c:pt idx="7483">
                  <c:v>2</c:v>
                </c:pt>
                <c:pt idx="7484">
                  <c:v>2</c:v>
                </c:pt>
                <c:pt idx="7485">
                  <c:v>2</c:v>
                </c:pt>
                <c:pt idx="7486">
                  <c:v>2</c:v>
                </c:pt>
                <c:pt idx="7487">
                  <c:v>2</c:v>
                </c:pt>
                <c:pt idx="7488">
                  <c:v>2</c:v>
                </c:pt>
                <c:pt idx="7489">
                  <c:v>2</c:v>
                </c:pt>
                <c:pt idx="7490">
                  <c:v>2</c:v>
                </c:pt>
                <c:pt idx="7491">
                  <c:v>2</c:v>
                </c:pt>
                <c:pt idx="7492">
                  <c:v>2</c:v>
                </c:pt>
                <c:pt idx="7493">
                  <c:v>2</c:v>
                </c:pt>
                <c:pt idx="7494">
                  <c:v>2</c:v>
                </c:pt>
                <c:pt idx="7495">
                  <c:v>2</c:v>
                </c:pt>
                <c:pt idx="7496">
                  <c:v>2</c:v>
                </c:pt>
                <c:pt idx="7497">
                  <c:v>2</c:v>
                </c:pt>
                <c:pt idx="7498">
                  <c:v>2</c:v>
                </c:pt>
                <c:pt idx="7499">
                  <c:v>2</c:v>
                </c:pt>
                <c:pt idx="7500">
                  <c:v>2</c:v>
                </c:pt>
                <c:pt idx="7501">
                  <c:v>2</c:v>
                </c:pt>
                <c:pt idx="7502">
                  <c:v>2</c:v>
                </c:pt>
                <c:pt idx="7503">
                  <c:v>2</c:v>
                </c:pt>
                <c:pt idx="7504">
                  <c:v>2</c:v>
                </c:pt>
                <c:pt idx="7505">
                  <c:v>2</c:v>
                </c:pt>
                <c:pt idx="7506">
                  <c:v>2</c:v>
                </c:pt>
                <c:pt idx="7507">
                  <c:v>2</c:v>
                </c:pt>
                <c:pt idx="7508">
                  <c:v>2</c:v>
                </c:pt>
                <c:pt idx="7509">
                  <c:v>2</c:v>
                </c:pt>
                <c:pt idx="7510">
                  <c:v>2</c:v>
                </c:pt>
                <c:pt idx="7511">
                  <c:v>2</c:v>
                </c:pt>
                <c:pt idx="7512">
                  <c:v>2</c:v>
                </c:pt>
                <c:pt idx="7513">
                  <c:v>2</c:v>
                </c:pt>
                <c:pt idx="7514">
                  <c:v>2</c:v>
                </c:pt>
                <c:pt idx="7515">
                  <c:v>2</c:v>
                </c:pt>
                <c:pt idx="7516">
                  <c:v>2</c:v>
                </c:pt>
                <c:pt idx="7517">
                  <c:v>2</c:v>
                </c:pt>
                <c:pt idx="7518">
                  <c:v>2</c:v>
                </c:pt>
                <c:pt idx="7519">
                  <c:v>2</c:v>
                </c:pt>
                <c:pt idx="7520">
                  <c:v>2</c:v>
                </c:pt>
                <c:pt idx="7521">
                  <c:v>2</c:v>
                </c:pt>
                <c:pt idx="7522">
                  <c:v>2</c:v>
                </c:pt>
                <c:pt idx="7523">
                  <c:v>2</c:v>
                </c:pt>
                <c:pt idx="7524">
                  <c:v>2</c:v>
                </c:pt>
                <c:pt idx="7525">
                  <c:v>2</c:v>
                </c:pt>
                <c:pt idx="7526">
                  <c:v>2</c:v>
                </c:pt>
                <c:pt idx="7527">
                  <c:v>2</c:v>
                </c:pt>
                <c:pt idx="7528">
                  <c:v>2</c:v>
                </c:pt>
                <c:pt idx="7529">
                  <c:v>2</c:v>
                </c:pt>
                <c:pt idx="7530">
                  <c:v>2</c:v>
                </c:pt>
                <c:pt idx="7531">
                  <c:v>2</c:v>
                </c:pt>
                <c:pt idx="7532">
                  <c:v>2</c:v>
                </c:pt>
                <c:pt idx="7533">
                  <c:v>2</c:v>
                </c:pt>
                <c:pt idx="7534">
                  <c:v>2</c:v>
                </c:pt>
                <c:pt idx="7535">
                  <c:v>2</c:v>
                </c:pt>
                <c:pt idx="7536">
                  <c:v>2</c:v>
                </c:pt>
                <c:pt idx="7537">
                  <c:v>2</c:v>
                </c:pt>
                <c:pt idx="7538">
                  <c:v>2</c:v>
                </c:pt>
                <c:pt idx="7539">
                  <c:v>2</c:v>
                </c:pt>
                <c:pt idx="7540">
                  <c:v>2</c:v>
                </c:pt>
                <c:pt idx="7541">
                  <c:v>2</c:v>
                </c:pt>
                <c:pt idx="7542">
                  <c:v>2</c:v>
                </c:pt>
                <c:pt idx="7543">
                  <c:v>2</c:v>
                </c:pt>
                <c:pt idx="7544">
                  <c:v>2</c:v>
                </c:pt>
                <c:pt idx="7545">
                  <c:v>2</c:v>
                </c:pt>
                <c:pt idx="7546">
                  <c:v>2</c:v>
                </c:pt>
                <c:pt idx="7547">
                  <c:v>2</c:v>
                </c:pt>
                <c:pt idx="7548">
                  <c:v>2</c:v>
                </c:pt>
                <c:pt idx="7549">
                  <c:v>2</c:v>
                </c:pt>
                <c:pt idx="7550">
                  <c:v>2</c:v>
                </c:pt>
                <c:pt idx="7551">
                  <c:v>2</c:v>
                </c:pt>
                <c:pt idx="7552">
                  <c:v>2</c:v>
                </c:pt>
                <c:pt idx="7553">
                  <c:v>2</c:v>
                </c:pt>
                <c:pt idx="7554">
                  <c:v>2</c:v>
                </c:pt>
                <c:pt idx="7555">
                  <c:v>2</c:v>
                </c:pt>
                <c:pt idx="7556">
                  <c:v>2</c:v>
                </c:pt>
                <c:pt idx="7557">
                  <c:v>2</c:v>
                </c:pt>
                <c:pt idx="7558">
                  <c:v>2</c:v>
                </c:pt>
                <c:pt idx="7559">
                  <c:v>2</c:v>
                </c:pt>
                <c:pt idx="7560">
                  <c:v>2</c:v>
                </c:pt>
                <c:pt idx="7561">
                  <c:v>2</c:v>
                </c:pt>
                <c:pt idx="7562">
                  <c:v>2</c:v>
                </c:pt>
                <c:pt idx="7563">
                  <c:v>2</c:v>
                </c:pt>
                <c:pt idx="7564">
                  <c:v>2</c:v>
                </c:pt>
                <c:pt idx="7565">
                  <c:v>2</c:v>
                </c:pt>
                <c:pt idx="7566">
                  <c:v>2</c:v>
                </c:pt>
                <c:pt idx="7567">
                  <c:v>2</c:v>
                </c:pt>
                <c:pt idx="7568">
                  <c:v>2</c:v>
                </c:pt>
                <c:pt idx="7569">
                  <c:v>2</c:v>
                </c:pt>
                <c:pt idx="7570">
                  <c:v>2</c:v>
                </c:pt>
                <c:pt idx="7571">
                  <c:v>2</c:v>
                </c:pt>
                <c:pt idx="7572">
                  <c:v>2</c:v>
                </c:pt>
                <c:pt idx="7573">
                  <c:v>2</c:v>
                </c:pt>
                <c:pt idx="7574">
                  <c:v>2</c:v>
                </c:pt>
                <c:pt idx="7575">
                  <c:v>2</c:v>
                </c:pt>
                <c:pt idx="7576">
                  <c:v>2</c:v>
                </c:pt>
                <c:pt idx="7577">
                  <c:v>2</c:v>
                </c:pt>
                <c:pt idx="7578">
                  <c:v>2</c:v>
                </c:pt>
                <c:pt idx="7579">
                  <c:v>2</c:v>
                </c:pt>
                <c:pt idx="7580">
                  <c:v>2</c:v>
                </c:pt>
                <c:pt idx="7581">
                  <c:v>2</c:v>
                </c:pt>
                <c:pt idx="7582">
                  <c:v>2</c:v>
                </c:pt>
                <c:pt idx="7583">
                  <c:v>2</c:v>
                </c:pt>
                <c:pt idx="7584">
                  <c:v>2</c:v>
                </c:pt>
                <c:pt idx="7585">
                  <c:v>2</c:v>
                </c:pt>
                <c:pt idx="7586">
                  <c:v>2</c:v>
                </c:pt>
                <c:pt idx="7587">
                  <c:v>2</c:v>
                </c:pt>
                <c:pt idx="7588">
                  <c:v>2</c:v>
                </c:pt>
                <c:pt idx="7589">
                  <c:v>2</c:v>
                </c:pt>
                <c:pt idx="7590">
                  <c:v>2</c:v>
                </c:pt>
                <c:pt idx="7591">
                  <c:v>2</c:v>
                </c:pt>
                <c:pt idx="7592">
                  <c:v>2</c:v>
                </c:pt>
                <c:pt idx="7593">
                  <c:v>2</c:v>
                </c:pt>
                <c:pt idx="7594">
                  <c:v>2</c:v>
                </c:pt>
                <c:pt idx="7595">
                  <c:v>2</c:v>
                </c:pt>
                <c:pt idx="7596">
                  <c:v>2</c:v>
                </c:pt>
                <c:pt idx="7597">
                  <c:v>2</c:v>
                </c:pt>
                <c:pt idx="7598">
                  <c:v>2</c:v>
                </c:pt>
                <c:pt idx="7599">
                  <c:v>2</c:v>
                </c:pt>
                <c:pt idx="7600">
                  <c:v>2</c:v>
                </c:pt>
                <c:pt idx="7601">
                  <c:v>2</c:v>
                </c:pt>
                <c:pt idx="7602">
                  <c:v>2</c:v>
                </c:pt>
                <c:pt idx="7603">
                  <c:v>2</c:v>
                </c:pt>
                <c:pt idx="7604">
                  <c:v>2</c:v>
                </c:pt>
                <c:pt idx="7605">
                  <c:v>2</c:v>
                </c:pt>
                <c:pt idx="7606">
                  <c:v>2</c:v>
                </c:pt>
                <c:pt idx="7607">
                  <c:v>2</c:v>
                </c:pt>
                <c:pt idx="7608">
                  <c:v>2</c:v>
                </c:pt>
                <c:pt idx="7609">
                  <c:v>2</c:v>
                </c:pt>
                <c:pt idx="7610">
                  <c:v>2</c:v>
                </c:pt>
                <c:pt idx="7611">
                  <c:v>2</c:v>
                </c:pt>
                <c:pt idx="7612">
                  <c:v>2</c:v>
                </c:pt>
                <c:pt idx="7613">
                  <c:v>2</c:v>
                </c:pt>
                <c:pt idx="7614">
                  <c:v>2</c:v>
                </c:pt>
                <c:pt idx="7615">
                  <c:v>2</c:v>
                </c:pt>
                <c:pt idx="7616">
                  <c:v>2</c:v>
                </c:pt>
                <c:pt idx="7617">
                  <c:v>2</c:v>
                </c:pt>
                <c:pt idx="7618">
                  <c:v>2</c:v>
                </c:pt>
                <c:pt idx="7619">
                  <c:v>2</c:v>
                </c:pt>
                <c:pt idx="7620">
                  <c:v>2</c:v>
                </c:pt>
                <c:pt idx="7621">
                  <c:v>2</c:v>
                </c:pt>
                <c:pt idx="7622">
                  <c:v>2</c:v>
                </c:pt>
                <c:pt idx="7623">
                  <c:v>2</c:v>
                </c:pt>
                <c:pt idx="7624">
                  <c:v>2</c:v>
                </c:pt>
                <c:pt idx="7625">
                  <c:v>2</c:v>
                </c:pt>
                <c:pt idx="7626">
                  <c:v>2</c:v>
                </c:pt>
                <c:pt idx="7627">
                  <c:v>2</c:v>
                </c:pt>
                <c:pt idx="7628">
                  <c:v>2</c:v>
                </c:pt>
                <c:pt idx="7629">
                  <c:v>2</c:v>
                </c:pt>
                <c:pt idx="7630">
                  <c:v>2</c:v>
                </c:pt>
                <c:pt idx="7631">
                  <c:v>2</c:v>
                </c:pt>
                <c:pt idx="7632">
                  <c:v>2</c:v>
                </c:pt>
                <c:pt idx="7633">
                  <c:v>2</c:v>
                </c:pt>
                <c:pt idx="7634">
                  <c:v>2</c:v>
                </c:pt>
                <c:pt idx="7635">
                  <c:v>2</c:v>
                </c:pt>
                <c:pt idx="7636">
                  <c:v>2</c:v>
                </c:pt>
                <c:pt idx="7637">
                  <c:v>2</c:v>
                </c:pt>
                <c:pt idx="7638">
                  <c:v>2</c:v>
                </c:pt>
                <c:pt idx="7639">
                  <c:v>2</c:v>
                </c:pt>
                <c:pt idx="7640">
                  <c:v>2</c:v>
                </c:pt>
                <c:pt idx="7641">
                  <c:v>2</c:v>
                </c:pt>
                <c:pt idx="7642">
                  <c:v>2</c:v>
                </c:pt>
                <c:pt idx="7643">
                  <c:v>2</c:v>
                </c:pt>
                <c:pt idx="7644">
                  <c:v>2</c:v>
                </c:pt>
                <c:pt idx="7645">
                  <c:v>2</c:v>
                </c:pt>
                <c:pt idx="7646">
                  <c:v>2</c:v>
                </c:pt>
                <c:pt idx="7647">
                  <c:v>2</c:v>
                </c:pt>
                <c:pt idx="7648">
                  <c:v>2</c:v>
                </c:pt>
                <c:pt idx="7649">
                  <c:v>2</c:v>
                </c:pt>
                <c:pt idx="7650">
                  <c:v>2</c:v>
                </c:pt>
                <c:pt idx="7651">
                  <c:v>2</c:v>
                </c:pt>
                <c:pt idx="7652">
                  <c:v>2</c:v>
                </c:pt>
                <c:pt idx="7653">
                  <c:v>2</c:v>
                </c:pt>
                <c:pt idx="7654">
                  <c:v>2</c:v>
                </c:pt>
                <c:pt idx="7655">
                  <c:v>2</c:v>
                </c:pt>
                <c:pt idx="7656">
                  <c:v>2</c:v>
                </c:pt>
                <c:pt idx="7657">
                  <c:v>2</c:v>
                </c:pt>
                <c:pt idx="7658">
                  <c:v>2</c:v>
                </c:pt>
                <c:pt idx="7659">
                  <c:v>2</c:v>
                </c:pt>
                <c:pt idx="7660">
                  <c:v>2</c:v>
                </c:pt>
                <c:pt idx="7661">
                  <c:v>2</c:v>
                </c:pt>
                <c:pt idx="7662">
                  <c:v>2</c:v>
                </c:pt>
                <c:pt idx="7663">
                  <c:v>2</c:v>
                </c:pt>
                <c:pt idx="7664">
                  <c:v>2</c:v>
                </c:pt>
                <c:pt idx="7665">
                  <c:v>2</c:v>
                </c:pt>
                <c:pt idx="7666">
                  <c:v>2</c:v>
                </c:pt>
                <c:pt idx="7667">
                  <c:v>2</c:v>
                </c:pt>
                <c:pt idx="7668">
                  <c:v>2</c:v>
                </c:pt>
                <c:pt idx="7669">
                  <c:v>2</c:v>
                </c:pt>
                <c:pt idx="7670">
                  <c:v>2</c:v>
                </c:pt>
                <c:pt idx="7671">
                  <c:v>2</c:v>
                </c:pt>
                <c:pt idx="7672">
                  <c:v>2</c:v>
                </c:pt>
                <c:pt idx="7673">
                  <c:v>2</c:v>
                </c:pt>
                <c:pt idx="7674">
                  <c:v>2</c:v>
                </c:pt>
                <c:pt idx="7675">
                  <c:v>2</c:v>
                </c:pt>
                <c:pt idx="7676">
                  <c:v>2</c:v>
                </c:pt>
                <c:pt idx="7677">
                  <c:v>2</c:v>
                </c:pt>
                <c:pt idx="7678">
                  <c:v>2</c:v>
                </c:pt>
                <c:pt idx="7679">
                  <c:v>2</c:v>
                </c:pt>
                <c:pt idx="7680">
                  <c:v>2</c:v>
                </c:pt>
                <c:pt idx="7681">
                  <c:v>2</c:v>
                </c:pt>
                <c:pt idx="7682">
                  <c:v>2</c:v>
                </c:pt>
                <c:pt idx="7683">
                  <c:v>2</c:v>
                </c:pt>
                <c:pt idx="7684">
                  <c:v>2</c:v>
                </c:pt>
                <c:pt idx="7685">
                  <c:v>2</c:v>
                </c:pt>
                <c:pt idx="7686">
                  <c:v>2</c:v>
                </c:pt>
                <c:pt idx="7687">
                  <c:v>2</c:v>
                </c:pt>
                <c:pt idx="7688">
                  <c:v>2</c:v>
                </c:pt>
                <c:pt idx="7689">
                  <c:v>2</c:v>
                </c:pt>
                <c:pt idx="7690">
                  <c:v>2</c:v>
                </c:pt>
                <c:pt idx="7691">
                  <c:v>2</c:v>
                </c:pt>
                <c:pt idx="7692">
                  <c:v>2</c:v>
                </c:pt>
                <c:pt idx="7693">
                  <c:v>2</c:v>
                </c:pt>
                <c:pt idx="7694">
                  <c:v>2</c:v>
                </c:pt>
                <c:pt idx="7695">
                  <c:v>2</c:v>
                </c:pt>
                <c:pt idx="7696">
                  <c:v>2</c:v>
                </c:pt>
                <c:pt idx="7697">
                  <c:v>2</c:v>
                </c:pt>
                <c:pt idx="7698">
                  <c:v>2</c:v>
                </c:pt>
                <c:pt idx="7699">
                  <c:v>2</c:v>
                </c:pt>
                <c:pt idx="7700">
                  <c:v>2</c:v>
                </c:pt>
                <c:pt idx="7701">
                  <c:v>2</c:v>
                </c:pt>
                <c:pt idx="7702">
                  <c:v>2</c:v>
                </c:pt>
                <c:pt idx="7703">
                  <c:v>2</c:v>
                </c:pt>
                <c:pt idx="7704">
                  <c:v>2</c:v>
                </c:pt>
                <c:pt idx="7705">
                  <c:v>2</c:v>
                </c:pt>
                <c:pt idx="7706">
                  <c:v>2</c:v>
                </c:pt>
                <c:pt idx="7707">
                  <c:v>2</c:v>
                </c:pt>
                <c:pt idx="7708">
                  <c:v>2</c:v>
                </c:pt>
                <c:pt idx="7709">
                  <c:v>2</c:v>
                </c:pt>
                <c:pt idx="7710">
                  <c:v>2</c:v>
                </c:pt>
                <c:pt idx="7711">
                  <c:v>2</c:v>
                </c:pt>
                <c:pt idx="7712">
                  <c:v>2</c:v>
                </c:pt>
                <c:pt idx="7713">
                  <c:v>2</c:v>
                </c:pt>
                <c:pt idx="7714">
                  <c:v>2</c:v>
                </c:pt>
                <c:pt idx="7715">
                  <c:v>2</c:v>
                </c:pt>
                <c:pt idx="7716">
                  <c:v>2</c:v>
                </c:pt>
                <c:pt idx="7717">
                  <c:v>2</c:v>
                </c:pt>
                <c:pt idx="7718">
                  <c:v>2</c:v>
                </c:pt>
                <c:pt idx="7719">
                  <c:v>2</c:v>
                </c:pt>
                <c:pt idx="7720">
                  <c:v>2</c:v>
                </c:pt>
                <c:pt idx="7721">
                  <c:v>2</c:v>
                </c:pt>
                <c:pt idx="7722">
                  <c:v>2</c:v>
                </c:pt>
                <c:pt idx="7723">
                  <c:v>2</c:v>
                </c:pt>
                <c:pt idx="7724">
                  <c:v>2</c:v>
                </c:pt>
                <c:pt idx="7725">
                  <c:v>2</c:v>
                </c:pt>
                <c:pt idx="7726">
                  <c:v>2</c:v>
                </c:pt>
                <c:pt idx="7727">
                  <c:v>2</c:v>
                </c:pt>
                <c:pt idx="7728">
                  <c:v>2</c:v>
                </c:pt>
                <c:pt idx="7729">
                  <c:v>2</c:v>
                </c:pt>
                <c:pt idx="7730">
                  <c:v>2</c:v>
                </c:pt>
                <c:pt idx="7731">
                  <c:v>2</c:v>
                </c:pt>
                <c:pt idx="7732">
                  <c:v>2</c:v>
                </c:pt>
                <c:pt idx="7733">
                  <c:v>2</c:v>
                </c:pt>
                <c:pt idx="7734">
                  <c:v>2</c:v>
                </c:pt>
                <c:pt idx="7735">
                  <c:v>2</c:v>
                </c:pt>
                <c:pt idx="7736">
                  <c:v>2</c:v>
                </c:pt>
                <c:pt idx="7737">
                  <c:v>2</c:v>
                </c:pt>
                <c:pt idx="7738">
                  <c:v>2</c:v>
                </c:pt>
                <c:pt idx="7739">
                  <c:v>2</c:v>
                </c:pt>
                <c:pt idx="7740">
                  <c:v>2</c:v>
                </c:pt>
                <c:pt idx="7741">
                  <c:v>2</c:v>
                </c:pt>
                <c:pt idx="7742">
                  <c:v>2</c:v>
                </c:pt>
                <c:pt idx="7743">
                  <c:v>2</c:v>
                </c:pt>
                <c:pt idx="7744">
                  <c:v>2</c:v>
                </c:pt>
                <c:pt idx="7745">
                  <c:v>2</c:v>
                </c:pt>
                <c:pt idx="7746">
                  <c:v>2</c:v>
                </c:pt>
                <c:pt idx="7747">
                  <c:v>2</c:v>
                </c:pt>
                <c:pt idx="7748">
                  <c:v>2</c:v>
                </c:pt>
                <c:pt idx="7749">
                  <c:v>2</c:v>
                </c:pt>
                <c:pt idx="7750">
                  <c:v>2</c:v>
                </c:pt>
                <c:pt idx="7751">
                  <c:v>2</c:v>
                </c:pt>
                <c:pt idx="7752">
                  <c:v>2</c:v>
                </c:pt>
                <c:pt idx="7753">
                  <c:v>2</c:v>
                </c:pt>
                <c:pt idx="7754">
                  <c:v>2</c:v>
                </c:pt>
                <c:pt idx="7755">
                  <c:v>2</c:v>
                </c:pt>
                <c:pt idx="7756">
                  <c:v>2</c:v>
                </c:pt>
                <c:pt idx="7757">
                  <c:v>2</c:v>
                </c:pt>
                <c:pt idx="7758">
                  <c:v>2</c:v>
                </c:pt>
                <c:pt idx="7759">
                  <c:v>2</c:v>
                </c:pt>
                <c:pt idx="7760">
                  <c:v>2</c:v>
                </c:pt>
                <c:pt idx="7761">
                  <c:v>2</c:v>
                </c:pt>
                <c:pt idx="7762">
                  <c:v>2</c:v>
                </c:pt>
                <c:pt idx="7763">
                  <c:v>2</c:v>
                </c:pt>
                <c:pt idx="7764">
                  <c:v>2</c:v>
                </c:pt>
                <c:pt idx="7765">
                  <c:v>2</c:v>
                </c:pt>
                <c:pt idx="7766">
                  <c:v>2</c:v>
                </c:pt>
                <c:pt idx="7767">
                  <c:v>2</c:v>
                </c:pt>
                <c:pt idx="7768">
                  <c:v>2</c:v>
                </c:pt>
                <c:pt idx="7769">
                  <c:v>2</c:v>
                </c:pt>
                <c:pt idx="7770">
                  <c:v>2</c:v>
                </c:pt>
                <c:pt idx="7771">
                  <c:v>2</c:v>
                </c:pt>
                <c:pt idx="7772">
                  <c:v>2</c:v>
                </c:pt>
                <c:pt idx="7773">
                  <c:v>2</c:v>
                </c:pt>
                <c:pt idx="7774">
                  <c:v>2</c:v>
                </c:pt>
                <c:pt idx="7775">
                  <c:v>2</c:v>
                </c:pt>
                <c:pt idx="7776">
                  <c:v>2</c:v>
                </c:pt>
                <c:pt idx="7777">
                  <c:v>2</c:v>
                </c:pt>
                <c:pt idx="7778">
                  <c:v>2</c:v>
                </c:pt>
                <c:pt idx="7779">
                  <c:v>2</c:v>
                </c:pt>
                <c:pt idx="7780">
                  <c:v>2</c:v>
                </c:pt>
                <c:pt idx="7781">
                  <c:v>2</c:v>
                </c:pt>
                <c:pt idx="7782">
                  <c:v>2</c:v>
                </c:pt>
                <c:pt idx="7783">
                  <c:v>2</c:v>
                </c:pt>
                <c:pt idx="7784">
                  <c:v>2</c:v>
                </c:pt>
                <c:pt idx="7785">
                  <c:v>2</c:v>
                </c:pt>
                <c:pt idx="7786">
                  <c:v>2</c:v>
                </c:pt>
                <c:pt idx="7787">
                  <c:v>2</c:v>
                </c:pt>
                <c:pt idx="7788">
                  <c:v>2</c:v>
                </c:pt>
                <c:pt idx="7789">
                  <c:v>2</c:v>
                </c:pt>
                <c:pt idx="7790">
                  <c:v>2</c:v>
                </c:pt>
                <c:pt idx="7791">
                  <c:v>2</c:v>
                </c:pt>
                <c:pt idx="7792">
                  <c:v>2</c:v>
                </c:pt>
                <c:pt idx="7793">
                  <c:v>2</c:v>
                </c:pt>
                <c:pt idx="7794">
                  <c:v>2</c:v>
                </c:pt>
                <c:pt idx="7795">
                  <c:v>2</c:v>
                </c:pt>
                <c:pt idx="7796">
                  <c:v>2</c:v>
                </c:pt>
                <c:pt idx="7797">
                  <c:v>2</c:v>
                </c:pt>
                <c:pt idx="7798">
                  <c:v>2</c:v>
                </c:pt>
                <c:pt idx="7799">
                  <c:v>2</c:v>
                </c:pt>
                <c:pt idx="7800">
                  <c:v>2</c:v>
                </c:pt>
                <c:pt idx="7801">
                  <c:v>2</c:v>
                </c:pt>
                <c:pt idx="7802">
                  <c:v>2</c:v>
                </c:pt>
                <c:pt idx="7803">
                  <c:v>2</c:v>
                </c:pt>
                <c:pt idx="7804">
                  <c:v>2</c:v>
                </c:pt>
                <c:pt idx="7805">
                  <c:v>2</c:v>
                </c:pt>
                <c:pt idx="7806">
                  <c:v>2</c:v>
                </c:pt>
                <c:pt idx="7807">
                  <c:v>2</c:v>
                </c:pt>
                <c:pt idx="7808">
                  <c:v>2</c:v>
                </c:pt>
                <c:pt idx="7809">
                  <c:v>2</c:v>
                </c:pt>
                <c:pt idx="7810">
                  <c:v>2</c:v>
                </c:pt>
                <c:pt idx="7811">
                  <c:v>2</c:v>
                </c:pt>
                <c:pt idx="7812">
                  <c:v>2</c:v>
                </c:pt>
                <c:pt idx="7813">
                  <c:v>2</c:v>
                </c:pt>
                <c:pt idx="7814">
                  <c:v>2</c:v>
                </c:pt>
                <c:pt idx="7815">
                  <c:v>2</c:v>
                </c:pt>
                <c:pt idx="7816">
                  <c:v>2</c:v>
                </c:pt>
                <c:pt idx="7817">
                  <c:v>2</c:v>
                </c:pt>
                <c:pt idx="7818">
                  <c:v>2</c:v>
                </c:pt>
                <c:pt idx="7819">
                  <c:v>2</c:v>
                </c:pt>
                <c:pt idx="7820">
                  <c:v>2</c:v>
                </c:pt>
                <c:pt idx="7821">
                  <c:v>2</c:v>
                </c:pt>
                <c:pt idx="7822">
                  <c:v>2</c:v>
                </c:pt>
                <c:pt idx="7823">
                  <c:v>2</c:v>
                </c:pt>
                <c:pt idx="7824">
                  <c:v>2</c:v>
                </c:pt>
                <c:pt idx="7825">
                  <c:v>2</c:v>
                </c:pt>
                <c:pt idx="7826">
                  <c:v>2</c:v>
                </c:pt>
                <c:pt idx="7827">
                  <c:v>2</c:v>
                </c:pt>
                <c:pt idx="7828">
                  <c:v>2</c:v>
                </c:pt>
                <c:pt idx="7829">
                  <c:v>2</c:v>
                </c:pt>
                <c:pt idx="7830">
                  <c:v>2</c:v>
                </c:pt>
                <c:pt idx="7831">
                  <c:v>2</c:v>
                </c:pt>
                <c:pt idx="7832">
                  <c:v>2</c:v>
                </c:pt>
                <c:pt idx="7833">
                  <c:v>2</c:v>
                </c:pt>
                <c:pt idx="7834">
                  <c:v>2</c:v>
                </c:pt>
                <c:pt idx="7835">
                  <c:v>2</c:v>
                </c:pt>
                <c:pt idx="7836">
                  <c:v>2</c:v>
                </c:pt>
                <c:pt idx="7837">
                  <c:v>2</c:v>
                </c:pt>
                <c:pt idx="7838">
                  <c:v>2</c:v>
                </c:pt>
                <c:pt idx="7839">
                  <c:v>2</c:v>
                </c:pt>
                <c:pt idx="7840">
                  <c:v>2</c:v>
                </c:pt>
                <c:pt idx="7841">
                  <c:v>2</c:v>
                </c:pt>
                <c:pt idx="7842">
                  <c:v>2</c:v>
                </c:pt>
                <c:pt idx="7843">
                  <c:v>2</c:v>
                </c:pt>
                <c:pt idx="7844">
                  <c:v>2</c:v>
                </c:pt>
                <c:pt idx="7845">
                  <c:v>2</c:v>
                </c:pt>
                <c:pt idx="7846">
                  <c:v>2</c:v>
                </c:pt>
                <c:pt idx="7847">
                  <c:v>2</c:v>
                </c:pt>
                <c:pt idx="7848">
                  <c:v>2</c:v>
                </c:pt>
                <c:pt idx="7849">
                  <c:v>2</c:v>
                </c:pt>
                <c:pt idx="7850">
                  <c:v>2</c:v>
                </c:pt>
                <c:pt idx="7851">
                  <c:v>2</c:v>
                </c:pt>
                <c:pt idx="7852">
                  <c:v>2</c:v>
                </c:pt>
                <c:pt idx="7853">
                  <c:v>2</c:v>
                </c:pt>
                <c:pt idx="7854">
                  <c:v>2</c:v>
                </c:pt>
                <c:pt idx="7855">
                  <c:v>2</c:v>
                </c:pt>
                <c:pt idx="7856">
                  <c:v>2</c:v>
                </c:pt>
                <c:pt idx="7857">
                  <c:v>2</c:v>
                </c:pt>
                <c:pt idx="7858">
                  <c:v>2</c:v>
                </c:pt>
                <c:pt idx="7859">
                  <c:v>2</c:v>
                </c:pt>
                <c:pt idx="7860">
                  <c:v>2</c:v>
                </c:pt>
                <c:pt idx="7861">
                  <c:v>2</c:v>
                </c:pt>
                <c:pt idx="7862">
                  <c:v>2</c:v>
                </c:pt>
                <c:pt idx="7863">
                  <c:v>2</c:v>
                </c:pt>
                <c:pt idx="7864">
                  <c:v>2</c:v>
                </c:pt>
                <c:pt idx="7865">
                  <c:v>2</c:v>
                </c:pt>
                <c:pt idx="7866">
                  <c:v>2</c:v>
                </c:pt>
                <c:pt idx="7867">
                  <c:v>2</c:v>
                </c:pt>
                <c:pt idx="7868">
                  <c:v>2</c:v>
                </c:pt>
                <c:pt idx="7869">
                  <c:v>2</c:v>
                </c:pt>
                <c:pt idx="7870">
                  <c:v>2</c:v>
                </c:pt>
                <c:pt idx="7871">
                  <c:v>2</c:v>
                </c:pt>
                <c:pt idx="7872">
                  <c:v>2</c:v>
                </c:pt>
                <c:pt idx="7873">
                  <c:v>2</c:v>
                </c:pt>
                <c:pt idx="7874">
                  <c:v>2</c:v>
                </c:pt>
                <c:pt idx="7875">
                  <c:v>2</c:v>
                </c:pt>
                <c:pt idx="7876">
                  <c:v>2</c:v>
                </c:pt>
                <c:pt idx="7877">
                  <c:v>2</c:v>
                </c:pt>
                <c:pt idx="7878">
                  <c:v>2</c:v>
                </c:pt>
                <c:pt idx="7879">
                  <c:v>2</c:v>
                </c:pt>
                <c:pt idx="7880">
                  <c:v>2</c:v>
                </c:pt>
                <c:pt idx="7881">
                  <c:v>2</c:v>
                </c:pt>
                <c:pt idx="7882">
                  <c:v>2</c:v>
                </c:pt>
                <c:pt idx="7883">
                  <c:v>2</c:v>
                </c:pt>
                <c:pt idx="7884">
                  <c:v>2</c:v>
                </c:pt>
                <c:pt idx="7885">
                  <c:v>2</c:v>
                </c:pt>
                <c:pt idx="7886">
                  <c:v>2</c:v>
                </c:pt>
                <c:pt idx="7887">
                  <c:v>2</c:v>
                </c:pt>
                <c:pt idx="7888">
                  <c:v>2</c:v>
                </c:pt>
                <c:pt idx="7889">
                  <c:v>2</c:v>
                </c:pt>
                <c:pt idx="7890">
                  <c:v>2</c:v>
                </c:pt>
                <c:pt idx="7891">
                  <c:v>2</c:v>
                </c:pt>
                <c:pt idx="7892">
                  <c:v>2</c:v>
                </c:pt>
                <c:pt idx="7893">
                  <c:v>2</c:v>
                </c:pt>
                <c:pt idx="7894">
                  <c:v>2</c:v>
                </c:pt>
                <c:pt idx="7895">
                  <c:v>2</c:v>
                </c:pt>
                <c:pt idx="7896">
                  <c:v>2</c:v>
                </c:pt>
                <c:pt idx="7897">
                  <c:v>2</c:v>
                </c:pt>
                <c:pt idx="7898">
                  <c:v>2</c:v>
                </c:pt>
                <c:pt idx="7899">
                  <c:v>2</c:v>
                </c:pt>
                <c:pt idx="7900">
                  <c:v>2</c:v>
                </c:pt>
                <c:pt idx="7901">
                  <c:v>2</c:v>
                </c:pt>
                <c:pt idx="7902">
                  <c:v>2</c:v>
                </c:pt>
                <c:pt idx="7903">
                  <c:v>2</c:v>
                </c:pt>
                <c:pt idx="7904">
                  <c:v>2</c:v>
                </c:pt>
                <c:pt idx="7905">
                  <c:v>2</c:v>
                </c:pt>
                <c:pt idx="7906">
                  <c:v>2</c:v>
                </c:pt>
                <c:pt idx="7907">
                  <c:v>2</c:v>
                </c:pt>
                <c:pt idx="7908">
                  <c:v>2</c:v>
                </c:pt>
                <c:pt idx="7909">
                  <c:v>2</c:v>
                </c:pt>
                <c:pt idx="7910">
                  <c:v>2</c:v>
                </c:pt>
                <c:pt idx="7911">
                  <c:v>2</c:v>
                </c:pt>
                <c:pt idx="7912">
                  <c:v>2</c:v>
                </c:pt>
                <c:pt idx="7913">
                  <c:v>2</c:v>
                </c:pt>
                <c:pt idx="7914">
                  <c:v>2</c:v>
                </c:pt>
                <c:pt idx="7915">
                  <c:v>2</c:v>
                </c:pt>
                <c:pt idx="7916">
                  <c:v>2</c:v>
                </c:pt>
                <c:pt idx="7917">
                  <c:v>2</c:v>
                </c:pt>
                <c:pt idx="7918">
                  <c:v>2</c:v>
                </c:pt>
                <c:pt idx="7919">
                  <c:v>2</c:v>
                </c:pt>
                <c:pt idx="7920">
                  <c:v>2</c:v>
                </c:pt>
                <c:pt idx="7921">
                  <c:v>2</c:v>
                </c:pt>
                <c:pt idx="7922">
                  <c:v>2</c:v>
                </c:pt>
                <c:pt idx="7923">
                  <c:v>2</c:v>
                </c:pt>
                <c:pt idx="7924">
                  <c:v>2</c:v>
                </c:pt>
                <c:pt idx="7925">
                  <c:v>2</c:v>
                </c:pt>
                <c:pt idx="7926">
                  <c:v>2</c:v>
                </c:pt>
                <c:pt idx="7927">
                  <c:v>2</c:v>
                </c:pt>
                <c:pt idx="7928">
                  <c:v>2</c:v>
                </c:pt>
                <c:pt idx="7929">
                  <c:v>2</c:v>
                </c:pt>
                <c:pt idx="7930">
                  <c:v>2</c:v>
                </c:pt>
                <c:pt idx="7931">
                  <c:v>2</c:v>
                </c:pt>
                <c:pt idx="7932">
                  <c:v>2</c:v>
                </c:pt>
                <c:pt idx="7933">
                  <c:v>2</c:v>
                </c:pt>
                <c:pt idx="7934">
                  <c:v>2</c:v>
                </c:pt>
                <c:pt idx="7935">
                  <c:v>2</c:v>
                </c:pt>
                <c:pt idx="7936">
                  <c:v>2</c:v>
                </c:pt>
                <c:pt idx="7937">
                  <c:v>2</c:v>
                </c:pt>
                <c:pt idx="7938">
                  <c:v>2</c:v>
                </c:pt>
                <c:pt idx="7939">
                  <c:v>2</c:v>
                </c:pt>
                <c:pt idx="7940">
                  <c:v>2</c:v>
                </c:pt>
                <c:pt idx="7941">
                  <c:v>2</c:v>
                </c:pt>
                <c:pt idx="7942">
                  <c:v>2</c:v>
                </c:pt>
                <c:pt idx="7943">
                  <c:v>2</c:v>
                </c:pt>
                <c:pt idx="7944">
                  <c:v>2</c:v>
                </c:pt>
                <c:pt idx="7945">
                  <c:v>2</c:v>
                </c:pt>
                <c:pt idx="7946">
                  <c:v>2</c:v>
                </c:pt>
                <c:pt idx="7947">
                  <c:v>2</c:v>
                </c:pt>
                <c:pt idx="7948">
                  <c:v>2</c:v>
                </c:pt>
                <c:pt idx="7949">
                  <c:v>2</c:v>
                </c:pt>
                <c:pt idx="7950">
                  <c:v>2</c:v>
                </c:pt>
                <c:pt idx="7951">
                  <c:v>2</c:v>
                </c:pt>
                <c:pt idx="7952">
                  <c:v>2</c:v>
                </c:pt>
                <c:pt idx="7953">
                  <c:v>2</c:v>
                </c:pt>
                <c:pt idx="7954">
                  <c:v>2</c:v>
                </c:pt>
                <c:pt idx="7955">
                  <c:v>2</c:v>
                </c:pt>
                <c:pt idx="7956">
                  <c:v>2</c:v>
                </c:pt>
                <c:pt idx="7957">
                  <c:v>2</c:v>
                </c:pt>
                <c:pt idx="7958">
                  <c:v>2</c:v>
                </c:pt>
                <c:pt idx="7959">
                  <c:v>2</c:v>
                </c:pt>
                <c:pt idx="7960">
                  <c:v>2</c:v>
                </c:pt>
                <c:pt idx="7961">
                  <c:v>2</c:v>
                </c:pt>
                <c:pt idx="7962">
                  <c:v>2</c:v>
                </c:pt>
                <c:pt idx="7963">
                  <c:v>2</c:v>
                </c:pt>
                <c:pt idx="7964">
                  <c:v>2</c:v>
                </c:pt>
                <c:pt idx="7965">
                  <c:v>2</c:v>
                </c:pt>
                <c:pt idx="7966">
                  <c:v>2</c:v>
                </c:pt>
                <c:pt idx="7967">
                  <c:v>2</c:v>
                </c:pt>
                <c:pt idx="7968">
                  <c:v>2</c:v>
                </c:pt>
                <c:pt idx="7969">
                  <c:v>2</c:v>
                </c:pt>
                <c:pt idx="7970">
                  <c:v>2</c:v>
                </c:pt>
                <c:pt idx="7971">
                  <c:v>2</c:v>
                </c:pt>
                <c:pt idx="7972">
                  <c:v>2</c:v>
                </c:pt>
                <c:pt idx="7973">
                  <c:v>2</c:v>
                </c:pt>
                <c:pt idx="7974">
                  <c:v>2</c:v>
                </c:pt>
                <c:pt idx="7975">
                  <c:v>2</c:v>
                </c:pt>
                <c:pt idx="7976">
                  <c:v>2</c:v>
                </c:pt>
                <c:pt idx="7977">
                  <c:v>2</c:v>
                </c:pt>
                <c:pt idx="7978">
                  <c:v>2</c:v>
                </c:pt>
                <c:pt idx="7979">
                  <c:v>2</c:v>
                </c:pt>
                <c:pt idx="7980">
                  <c:v>2</c:v>
                </c:pt>
                <c:pt idx="7981">
                  <c:v>2</c:v>
                </c:pt>
                <c:pt idx="7982">
                  <c:v>2</c:v>
                </c:pt>
                <c:pt idx="7983">
                  <c:v>2</c:v>
                </c:pt>
                <c:pt idx="7984">
                  <c:v>2</c:v>
                </c:pt>
                <c:pt idx="7985">
                  <c:v>2</c:v>
                </c:pt>
                <c:pt idx="7986">
                  <c:v>2</c:v>
                </c:pt>
                <c:pt idx="7987">
                  <c:v>2</c:v>
                </c:pt>
                <c:pt idx="7988">
                  <c:v>2</c:v>
                </c:pt>
                <c:pt idx="7989">
                  <c:v>2</c:v>
                </c:pt>
                <c:pt idx="7990">
                  <c:v>2</c:v>
                </c:pt>
                <c:pt idx="7991">
                  <c:v>2</c:v>
                </c:pt>
                <c:pt idx="7992">
                  <c:v>2</c:v>
                </c:pt>
                <c:pt idx="7993">
                  <c:v>2</c:v>
                </c:pt>
                <c:pt idx="7994">
                  <c:v>2</c:v>
                </c:pt>
                <c:pt idx="7995">
                  <c:v>2</c:v>
                </c:pt>
                <c:pt idx="7996">
                  <c:v>2</c:v>
                </c:pt>
                <c:pt idx="7997">
                  <c:v>2</c:v>
                </c:pt>
                <c:pt idx="7998">
                  <c:v>2</c:v>
                </c:pt>
                <c:pt idx="7999">
                  <c:v>2</c:v>
                </c:pt>
                <c:pt idx="8000">
                  <c:v>2</c:v>
                </c:pt>
                <c:pt idx="8001">
                  <c:v>2</c:v>
                </c:pt>
                <c:pt idx="8002">
                  <c:v>2</c:v>
                </c:pt>
                <c:pt idx="8003">
                  <c:v>2</c:v>
                </c:pt>
                <c:pt idx="8004">
                  <c:v>2</c:v>
                </c:pt>
                <c:pt idx="8005">
                  <c:v>2</c:v>
                </c:pt>
                <c:pt idx="8006">
                  <c:v>2</c:v>
                </c:pt>
                <c:pt idx="8007">
                  <c:v>2</c:v>
                </c:pt>
                <c:pt idx="8008">
                  <c:v>2</c:v>
                </c:pt>
                <c:pt idx="8009">
                  <c:v>2</c:v>
                </c:pt>
                <c:pt idx="8010">
                  <c:v>2</c:v>
                </c:pt>
                <c:pt idx="8011">
                  <c:v>2</c:v>
                </c:pt>
                <c:pt idx="8012">
                  <c:v>2</c:v>
                </c:pt>
                <c:pt idx="8013">
                  <c:v>2</c:v>
                </c:pt>
                <c:pt idx="8014">
                  <c:v>2</c:v>
                </c:pt>
                <c:pt idx="8015">
                  <c:v>2</c:v>
                </c:pt>
                <c:pt idx="8016">
                  <c:v>2</c:v>
                </c:pt>
                <c:pt idx="8017">
                  <c:v>2</c:v>
                </c:pt>
                <c:pt idx="8018">
                  <c:v>2</c:v>
                </c:pt>
                <c:pt idx="8019">
                  <c:v>2</c:v>
                </c:pt>
                <c:pt idx="8020">
                  <c:v>2</c:v>
                </c:pt>
                <c:pt idx="8021">
                  <c:v>2</c:v>
                </c:pt>
                <c:pt idx="8022">
                  <c:v>2</c:v>
                </c:pt>
                <c:pt idx="8023">
                  <c:v>2</c:v>
                </c:pt>
                <c:pt idx="8024">
                  <c:v>2</c:v>
                </c:pt>
                <c:pt idx="8025">
                  <c:v>2</c:v>
                </c:pt>
                <c:pt idx="8026">
                  <c:v>2</c:v>
                </c:pt>
                <c:pt idx="8027">
                  <c:v>2</c:v>
                </c:pt>
                <c:pt idx="8028">
                  <c:v>2</c:v>
                </c:pt>
                <c:pt idx="8029">
                  <c:v>2</c:v>
                </c:pt>
                <c:pt idx="8030">
                  <c:v>2</c:v>
                </c:pt>
                <c:pt idx="8031">
                  <c:v>2</c:v>
                </c:pt>
                <c:pt idx="8032">
                  <c:v>2</c:v>
                </c:pt>
                <c:pt idx="8033">
                  <c:v>2</c:v>
                </c:pt>
                <c:pt idx="8034">
                  <c:v>2</c:v>
                </c:pt>
                <c:pt idx="8035">
                  <c:v>2</c:v>
                </c:pt>
                <c:pt idx="8036">
                  <c:v>2</c:v>
                </c:pt>
                <c:pt idx="8037">
                  <c:v>2</c:v>
                </c:pt>
                <c:pt idx="8038">
                  <c:v>2</c:v>
                </c:pt>
                <c:pt idx="8039">
                  <c:v>2</c:v>
                </c:pt>
                <c:pt idx="8040">
                  <c:v>2</c:v>
                </c:pt>
                <c:pt idx="8041">
                  <c:v>2</c:v>
                </c:pt>
                <c:pt idx="8042">
                  <c:v>2</c:v>
                </c:pt>
                <c:pt idx="8043">
                  <c:v>2</c:v>
                </c:pt>
                <c:pt idx="8044">
                  <c:v>2</c:v>
                </c:pt>
                <c:pt idx="8045">
                  <c:v>2</c:v>
                </c:pt>
                <c:pt idx="8046">
                  <c:v>2</c:v>
                </c:pt>
                <c:pt idx="8047">
                  <c:v>2</c:v>
                </c:pt>
                <c:pt idx="8048">
                  <c:v>2</c:v>
                </c:pt>
                <c:pt idx="8049">
                  <c:v>2</c:v>
                </c:pt>
                <c:pt idx="8050">
                  <c:v>2</c:v>
                </c:pt>
                <c:pt idx="8051">
                  <c:v>2</c:v>
                </c:pt>
                <c:pt idx="8052">
                  <c:v>2</c:v>
                </c:pt>
                <c:pt idx="8053">
                  <c:v>2</c:v>
                </c:pt>
                <c:pt idx="8054">
                  <c:v>2</c:v>
                </c:pt>
                <c:pt idx="8055">
                  <c:v>2</c:v>
                </c:pt>
                <c:pt idx="8056">
                  <c:v>2</c:v>
                </c:pt>
                <c:pt idx="8057">
                  <c:v>2</c:v>
                </c:pt>
                <c:pt idx="8058">
                  <c:v>2</c:v>
                </c:pt>
                <c:pt idx="8059">
                  <c:v>2</c:v>
                </c:pt>
                <c:pt idx="8060">
                  <c:v>2</c:v>
                </c:pt>
                <c:pt idx="8061">
                  <c:v>2</c:v>
                </c:pt>
                <c:pt idx="8062">
                  <c:v>2</c:v>
                </c:pt>
                <c:pt idx="8063">
                  <c:v>2</c:v>
                </c:pt>
                <c:pt idx="8064">
                  <c:v>2</c:v>
                </c:pt>
                <c:pt idx="8065">
                  <c:v>2</c:v>
                </c:pt>
                <c:pt idx="8066">
                  <c:v>2</c:v>
                </c:pt>
                <c:pt idx="8067">
                  <c:v>2</c:v>
                </c:pt>
                <c:pt idx="8068">
                  <c:v>2</c:v>
                </c:pt>
                <c:pt idx="8069">
                  <c:v>2</c:v>
                </c:pt>
                <c:pt idx="8070">
                  <c:v>2</c:v>
                </c:pt>
                <c:pt idx="8071">
                  <c:v>2</c:v>
                </c:pt>
                <c:pt idx="8072">
                  <c:v>2</c:v>
                </c:pt>
                <c:pt idx="8073">
                  <c:v>2</c:v>
                </c:pt>
                <c:pt idx="8074">
                  <c:v>2</c:v>
                </c:pt>
                <c:pt idx="8075">
                  <c:v>2</c:v>
                </c:pt>
                <c:pt idx="8076">
                  <c:v>2</c:v>
                </c:pt>
                <c:pt idx="8077">
                  <c:v>2</c:v>
                </c:pt>
                <c:pt idx="8078">
                  <c:v>2</c:v>
                </c:pt>
                <c:pt idx="8079">
                  <c:v>2</c:v>
                </c:pt>
                <c:pt idx="8080">
                  <c:v>2</c:v>
                </c:pt>
                <c:pt idx="8081">
                  <c:v>2</c:v>
                </c:pt>
                <c:pt idx="8082">
                  <c:v>2</c:v>
                </c:pt>
                <c:pt idx="8083">
                  <c:v>2</c:v>
                </c:pt>
                <c:pt idx="8084">
                  <c:v>2</c:v>
                </c:pt>
                <c:pt idx="8085">
                  <c:v>2</c:v>
                </c:pt>
                <c:pt idx="8086">
                  <c:v>2</c:v>
                </c:pt>
                <c:pt idx="8087">
                  <c:v>2</c:v>
                </c:pt>
                <c:pt idx="8088">
                  <c:v>2</c:v>
                </c:pt>
                <c:pt idx="8089">
                  <c:v>2</c:v>
                </c:pt>
                <c:pt idx="8090">
                  <c:v>2</c:v>
                </c:pt>
                <c:pt idx="8091">
                  <c:v>2</c:v>
                </c:pt>
                <c:pt idx="8092">
                  <c:v>2</c:v>
                </c:pt>
                <c:pt idx="8093">
                  <c:v>2</c:v>
                </c:pt>
                <c:pt idx="8094">
                  <c:v>2</c:v>
                </c:pt>
                <c:pt idx="8095">
                  <c:v>2</c:v>
                </c:pt>
                <c:pt idx="8096">
                  <c:v>2</c:v>
                </c:pt>
                <c:pt idx="8097">
                  <c:v>2</c:v>
                </c:pt>
                <c:pt idx="8098">
                  <c:v>2</c:v>
                </c:pt>
                <c:pt idx="8099">
                  <c:v>2</c:v>
                </c:pt>
                <c:pt idx="8100">
                  <c:v>2</c:v>
                </c:pt>
                <c:pt idx="8101">
                  <c:v>2</c:v>
                </c:pt>
                <c:pt idx="8102">
                  <c:v>2</c:v>
                </c:pt>
                <c:pt idx="8103">
                  <c:v>2</c:v>
                </c:pt>
                <c:pt idx="8104">
                  <c:v>2</c:v>
                </c:pt>
                <c:pt idx="8105">
                  <c:v>2</c:v>
                </c:pt>
                <c:pt idx="8106">
                  <c:v>2</c:v>
                </c:pt>
                <c:pt idx="8107">
                  <c:v>2</c:v>
                </c:pt>
                <c:pt idx="8108">
                  <c:v>2</c:v>
                </c:pt>
                <c:pt idx="8109">
                  <c:v>2</c:v>
                </c:pt>
                <c:pt idx="8110">
                  <c:v>2</c:v>
                </c:pt>
                <c:pt idx="8111">
                  <c:v>2</c:v>
                </c:pt>
                <c:pt idx="8112">
                  <c:v>2</c:v>
                </c:pt>
                <c:pt idx="8113">
                  <c:v>2</c:v>
                </c:pt>
                <c:pt idx="8114">
                  <c:v>2</c:v>
                </c:pt>
                <c:pt idx="8115">
                  <c:v>2</c:v>
                </c:pt>
                <c:pt idx="8116">
                  <c:v>2</c:v>
                </c:pt>
                <c:pt idx="8117">
                  <c:v>2</c:v>
                </c:pt>
                <c:pt idx="8118">
                  <c:v>2</c:v>
                </c:pt>
                <c:pt idx="8119">
                  <c:v>2</c:v>
                </c:pt>
                <c:pt idx="8120">
                  <c:v>2</c:v>
                </c:pt>
                <c:pt idx="8121">
                  <c:v>2</c:v>
                </c:pt>
                <c:pt idx="8122">
                  <c:v>2</c:v>
                </c:pt>
                <c:pt idx="8123">
                  <c:v>2</c:v>
                </c:pt>
                <c:pt idx="8124">
                  <c:v>2</c:v>
                </c:pt>
                <c:pt idx="8125">
                  <c:v>2</c:v>
                </c:pt>
                <c:pt idx="8126">
                  <c:v>2</c:v>
                </c:pt>
                <c:pt idx="8127">
                  <c:v>2</c:v>
                </c:pt>
                <c:pt idx="8128">
                  <c:v>2</c:v>
                </c:pt>
                <c:pt idx="8129">
                  <c:v>2</c:v>
                </c:pt>
                <c:pt idx="8130">
                  <c:v>2</c:v>
                </c:pt>
                <c:pt idx="8131">
                  <c:v>2</c:v>
                </c:pt>
                <c:pt idx="8132">
                  <c:v>2</c:v>
                </c:pt>
                <c:pt idx="8133">
                  <c:v>2</c:v>
                </c:pt>
                <c:pt idx="8134">
                  <c:v>2</c:v>
                </c:pt>
                <c:pt idx="8135">
                  <c:v>2</c:v>
                </c:pt>
                <c:pt idx="8136">
                  <c:v>2</c:v>
                </c:pt>
                <c:pt idx="8137">
                  <c:v>2</c:v>
                </c:pt>
                <c:pt idx="8138">
                  <c:v>2</c:v>
                </c:pt>
                <c:pt idx="8139">
                  <c:v>2</c:v>
                </c:pt>
                <c:pt idx="8140">
                  <c:v>2</c:v>
                </c:pt>
                <c:pt idx="8141">
                  <c:v>2</c:v>
                </c:pt>
                <c:pt idx="8142">
                  <c:v>2</c:v>
                </c:pt>
                <c:pt idx="8143">
                  <c:v>2</c:v>
                </c:pt>
                <c:pt idx="8144">
                  <c:v>2</c:v>
                </c:pt>
                <c:pt idx="8145">
                  <c:v>2</c:v>
                </c:pt>
                <c:pt idx="8146">
                  <c:v>2</c:v>
                </c:pt>
                <c:pt idx="8147">
                  <c:v>2</c:v>
                </c:pt>
                <c:pt idx="8148">
                  <c:v>2</c:v>
                </c:pt>
                <c:pt idx="8149">
                  <c:v>2</c:v>
                </c:pt>
                <c:pt idx="8150">
                  <c:v>2</c:v>
                </c:pt>
                <c:pt idx="8151">
                  <c:v>2</c:v>
                </c:pt>
                <c:pt idx="8152">
                  <c:v>2</c:v>
                </c:pt>
                <c:pt idx="8153">
                  <c:v>2</c:v>
                </c:pt>
                <c:pt idx="8154">
                  <c:v>2</c:v>
                </c:pt>
                <c:pt idx="8155">
                  <c:v>2</c:v>
                </c:pt>
                <c:pt idx="8156">
                  <c:v>2</c:v>
                </c:pt>
                <c:pt idx="8157">
                  <c:v>2</c:v>
                </c:pt>
                <c:pt idx="8158">
                  <c:v>2</c:v>
                </c:pt>
                <c:pt idx="8159">
                  <c:v>2</c:v>
                </c:pt>
                <c:pt idx="8160">
                  <c:v>2</c:v>
                </c:pt>
                <c:pt idx="8161">
                  <c:v>2</c:v>
                </c:pt>
                <c:pt idx="8162">
                  <c:v>2</c:v>
                </c:pt>
                <c:pt idx="8163">
                  <c:v>2</c:v>
                </c:pt>
                <c:pt idx="8164">
                  <c:v>2</c:v>
                </c:pt>
                <c:pt idx="8165">
                  <c:v>2</c:v>
                </c:pt>
                <c:pt idx="8166">
                  <c:v>2</c:v>
                </c:pt>
                <c:pt idx="8167">
                  <c:v>2</c:v>
                </c:pt>
                <c:pt idx="8168">
                  <c:v>2</c:v>
                </c:pt>
                <c:pt idx="8169">
                  <c:v>2</c:v>
                </c:pt>
                <c:pt idx="8170">
                  <c:v>2</c:v>
                </c:pt>
                <c:pt idx="8171">
                  <c:v>2</c:v>
                </c:pt>
                <c:pt idx="8172">
                  <c:v>2</c:v>
                </c:pt>
                <c:pt idx="8173">
                  <c:v>2</c:v>
                </c:pt>
                <c:pt idx="8174">
                  <c:v>2</c:v>
                </c:pt>
                <c:pt idx="8175">
                  <c:v>2</c:v>
                </c:pt>
                <c:pt idx="8176">
                  <c:v>2</c:v>
                </c:pt>
                <c:pt idx="8177">
                  <c:v>2</c:v>
                </c:pt>
                <c:pt idx="8178">
                  <c:v>2</c:v>
                </c:pt>
                <c:pt idx="8179">
                  <c:v>2</c:v>
                </c:pt>
                <c:pt idx="8180">
                  <c:v>2</c:v>
                </c:pt>
                <c:pt idx="8181">
                  <c:v>2</c:v>
                </c:pt>
                <c:pt idx="8182">
                  <c:v>2</c:v>
                </c:pt>
                <c:pt idx="8183">
                  <c:v>2</c:v>
                </c:pt>
                <c:pt idx="8184">
                  <c:v>2</c:v>
                </c:pt>
                <c:pt idx="8185">
                  <c:v>2</c:v>
                </c:pt>
                <c:pt idx="8186">
                  <c:v>2</c:v>
                </c:pt>
                <c:pt idx="8187">
                  <c:v>2</c:v>
                </c:pt>
                <c:pt idx="8188">
                  <c:v>2</c:v>
                </c:pt>
                <c:pt idx="8189">
                  <c:v>2</c:v>
                </c:pt>
                <c:pt idx="8190">
                  <c:v>2</c:v>
                </c:pt>
                <c:pt idx="8191">
                  <c:v>2</c:v>
                </c:pt>
                <c:pt idx="8192">
                  <c:v>2</c:v>
                </c:pt>
                <c:pt idx="8193">
                  <c:v>2</c:v>
                </c:pt>
                <c:pt idx="8194">
                  <c:v>2</c:v>
                </c:pt>
                <c:pt idx="8195">
                  <c:v>2</c:v>
                </c:pt>
                <c:pt idx="8196">
                  <c:v>2</c:v>
                </c:pt>
                <c:pt idx="8197">
                  <c:v>2</c:v>
                </c:pt>
                <c:pt idx="8198">
                  <c:v>2</c:v>
                </c:pt>
                <c:pt idx="8199">
                  <c:v>2</c:v>
                </c:pt>
                <c:pt idx="8200">
                  <c:v>2</c:v>
                </c:pt>
                <c:pt idx="8201">
                  <c:v>2</c:v>
                </c:pt>
                <c:pt idx="8202">
                  <c:v>2</c:v>
                </c:pt>
                <c:pt idx="8203">
                  <c:v>2</c:v>
                </c:pt>
                <c:pt idx="8204">
                  <c:v>2</c:v>
                </c:pt>
                <c:pt idx="8205">
                  <c:v>2</c:v>
                </c:pt>
                <c:pt idx="8206">
                  <c:v>2</c:v>
                </c:pt>
                <c:pt idx="8207">
                  <c:v>2</c:v>
                </c:pt>
                <c:pt idx="8208">
                  <c:v>2</c:v>
                </c:pt>
                <c:pt idx="8209">
                  <c:v>2</c:v>
                </c:pt>
                <c:pt idx="8210">
                  <c:v>2</c:v>
                </c:pt>
                <c:pt idx="8211">
                  <c:v>2</c:v>
                </c:pt>
                <c:pt idx="8212">
                  <c:v>2</c:v>
                </c:pt>
                <c:pt idx="8213">
                  <c:v>2</c:v>
                </c:pt>
                <c:pt idx="8214">
                  <c:v>2</c:v>
                </c:pt>
                <c:pt idx="8215">
                  <c:v>2</c:v>
                </c:pt>
                <c:pt idx="8216">
                  <c:v>2</c:v>
                </c:pt>
                <c:pt idx="8217">
                  <c:v>2</c:v>
                </c:pt>
                <c:pt idx="8218">
                  <c:v>2</c:v>
                </c:pt>
                <c:pt idx="8219">
                  <c:v>2</c:v>
                </c:pt>
                <c:pt idx="8220">
                  <c:v>2</c:v>
                </c:pt>
                <c:pt idx="8221">
                  <c:v>2</c:v>
                </c:pt>
                <c:pt idx="8222">
                  <c:v>2</c:v>
                </c:pt>
                <c:pt idx="8223">
                  <c:v>2</c:v>
                </c:pt>
                <c:pt idx="8224">
                  <c:v>2</c:v>
                </c:pt>
                <c:pt idx="8225">
                  <c:v>2</c:v>
                </c:pt>
                <c:pt idx="8226">
                  <c:v>2</c:v>
                </c:pt>
                <c:pt idx="8227">
                  <c:v>2</c:v>
                </c:pt>
                <c:pt idx="8228">
                  <c:v>2</c:v>
                </c:pt>
                <c:pt idx="8229">
                  <c:v>2</c:v>
                </c:pt>
                <c:pt idx="8230">
                  <c:v>2</c:v>
                </c:pt>
                <c:pt idx="8231">
                  <c:v>2</c:v>
                </c:pt>
                <c:pt idx="8232">
                  <c:v>2</c:v>
                </c:pt>
                <c:pt idx="8233">
                  <c:v>2</c:v>
                </c:pt>
                <c:pt idx="8234">
                  <c:v>2</c:v>
                </c:pt>
                <c:pt idx="8235">
                  <c:v>2</c:v>
                </c:pt>
                <c:pt idx="8236">
                  <c:v>2</c:v>
                </c:pt>
                <c:pt idx="8237">
                  <c:v>2</c:v>
                </c:pt>
                <c:pt idx="8238">
                  <c:v>2</c:v>
                </c:pt>
                <c:pt idx="8239">
                  <c:v>2</c:v>
                </c:pt>
                <c:pt idx="8240">
                  <c:v>2</c:v>
                </c:pt>
                <c:pt idx="8241">
                  <c:v>2</c:v>
                </c:pt>
                <c:pt idx="8242">
                  <c:v>2</c:v>
                </c:pt>
                <c:pt idx="8243">
                  <c:v>2</c:v>
                </c:pt>
                <c:pt idx="8244">
                  <c:v>2</c:v>
                </c:pt>
                <c:pt idx="8245">
                  <c:v>2</c:v>
                </c:pt>
                <c:pt idx="8246">
                  <c:v>2</c:v>
                </c:pt>
                <c:pt idx="8247">
                  <c:v>2</c:v>
                </c:pt>
                <c:pt idx="8248">
                  <c:v>2</c:v>
                </c:pt>
                <c:pt idx="8249">
                  <c:v>2</c:v>
                </c:pt>
                <c:pt idx="8250">
                  <c:v>2</c:v>
                </c:pt>
                <c:pt idx="8251">
                  <c:v>2</c:v>
                </c:pt>
                <c:pt idx="8252">
                  <c:v>2</c:v>
                </c:pt>
                <c:pt idx="8253">
                  <c:v>2</c:v>
                </c:pt>
                <c:pt idx="8254">
                  <c:v>2</c:v>
                </c:pt>
                <c:pt idx="8255">
                  <c:v>2</c:v>
                </c:pt>
                <c:pt idx="8256">
                  <c:v>2</c:v>
                </c:pt>
                <c:pt idx="8257">
                  <c:v>2</c:v>
                </c:pt>
                <c:pt idx="8258">
                  <c:v>2</c:v>
                </c:pt>
                <c:pt idx="8259">
                  <c:v>2</c:v>
                </c:pt>
                <c:pt idx="8260">
                  <c:v>2</c:v>
                </c:pt>
                <c:pt idx="8261">
                  <c:v>2</c:v>
                </c:pt>
                <c:pt idx="8262">
                  <c:v>2</c:v>
                </c:pt>
                <c:pt idx="8263">
                  <c:v>2</c:v>
                </c:pt>
                <c:pt idx="8264">
                  <c:v>2</c:v>
                </c:pt>
                <c:pt idx="8265">
                  <c:v>2</c:v>
                </c:pt>
                <c:pt idx="8266">
                  <c:v>2</c:v>
                </c:pt>
                <c:pt idx="8267">
                  <c:v>2</c:v>
                </c:pt>
                <c:pt idx="8268">
                  <c:v>2</c:v>
                </c:pt>
                <c:pt idx="8269">
                  <c:v>2</c:v>
                </c:pt>
                <c:pt idx="8270">
                  <c:v>2</c:v>
                </c:pt>
                <c:pt idx="8271">
                  <c:v>2</c:v>
                </c:pt>
                <c:pt idx="8272">
                  <c:v>2</c:v>
                </c:pt>
                <c:pt idx="8273">
                  <c:v>2</c:v>
                </c:pt>
                <c:pt idx="8274">
                  <c:v>2</c:v>
                </c:pt>
                <c:pt idx="8275">
                  <c:v>2</c:v>
                </c:pt>
                <c:pt idx="8276">
                  <c:v>2</c:v>
                </c:pt>
                <c:pt idx="8277">
                  <c:v>2</c:v>
                </c:pt>
                <c:pt idx="8278">
                  <c:v>2</c:v>
                </c:pt>
                <c:pt idx="8279">
                  <c:v>2</c:v>
                </c:pt>
                <c:pt idx="8280">
                  <c:v>2</c:v>
                </c:pt>
                <c:pt idx="8281">
                  <c:v>2</c:v>
                </c:pt>
                <c:pt idx="8282">
                  <c:v>2</c:v>
                </c:pt>
                <c:pt idx="8283">
                  <c:v>2</c:v>
                </c:pt>
                <c:pt idx="8284">
                  <c:v>2</c:v>
                </c:pt>
                <c:pt idx="8285">
                  <c:v>2</c:v>
                </c:pt>
                <c:pt idx="8286">
                  <c:v>2</c:v>
                </c:pt>
                <c:pt idx="8287">
                  <c:v>2</c:v>
                </c:pt>
                <c:pt idx="8288">
                  <c:v>2</c:v>
                </c:pt>
                <c:pt idx="8289">
                  <c:v>2</c:v>
                </c:pt>
                <c:pt idx="8290">
                  <c:v>2</c:v>
                </c:pt>
                <c:pt idx="8291">
                  <c:v>2</c:v>
                </c:pt>
                <c:pt idx="8292">
                  <c:v>2</c:v>
                </c:pt>
                <c:pt idx="8293">
                  <c:v>2</c:v>
                </c:pt>
                <c:pt idx="8294">
                  <c:v>2</c:v>
                </c:pt>
                <c:pt idx="8295">
                  <c:v>2</c:v>
                </c:pt>
                <c:pt idx="8296">
                  <c:v>2</c:v>
                </c:pt>
                <c:pt idx="8297">
                  <c:v>2</c:v>
                </c:pt>
                <c:pt idx="8298">
                  <c:v>2</c:v>
                </c:pt>
                <c:pt idx="8299">
                  <c:v>2</c:v>
                </c:pt>
                <c:pt idx="8300">
                  <c:v>2</c:v>
                </c:pt>
                <c:pt idx="8301">
                  <c:v>2</c:v>
                </c:pt>
                <c:pt idx="8302">
                  <c:v>2</c:v>
                </c:pt>
                <c:pt idx="8303">
                  <c:v>2</c:v>
                </c:pt>
                <c:pt idx="8304">
                  <c:v>2</c:v>
                </c:pt>
                <c:pt idx="8305">
                  <c:v>2</c:v>
                </c:pt>
                <c:pt idx="8306">
                  <c:v>2</c:v>
                </c:pt>
                <c:pt idx="8307">
                  <c:v>2</c:v>
                </c:pt>
                <c:pt idx="8308">
                  <c:v>2</c:v>
                </c:pt>
                <c:pt idx="8309">
                  <c:v>2</c:v>
                </c:pt>
                <c:pt idx="8310">
                  <c:v>2</c:v>
                </c:pt>
                <c:pt idx="8311">
                  <c:v>2</c:v>
                </c:pt>
                <c:pt idx="8312">
                  <c:v>2</c:v>
                </c:pt>
                <c:pt idx="8313">
                  <c:v>2</c:v>
                </c:pt>
                <c:pt idx="8314">
                  <c:v>2</c:v>
                </c:pt>
                <c:pt idx="8315">
                  <c:v>2</c:v>
                </c:pt>
                <c:pt idx="8316">
                  <c:v>2</c:v>
                </c:pt>
                <c:pt idx="8317">
                  <c:v>2</c:v>
                </c:pt>
                <c:pt idx="8318">
                  <c:v>2</c:v>
                </c:pt>
                <c:pt idx="8319">
                  <c:v>2</c:v>
                </c:pt>
                <c:pt idx="8320">
                  <c:v>2</c:v>
                </c:pt>
                <c:pt idx="8321">
                  <c:v>2</c:v>
                </c:pt>
                <c:pt idx="8322">
                  <c:v>2</c:v>
                </c:pt>
                <c:pt idx="8323">
                  <c:v>2</c:v>
                </c:pt>
                <c:pt idx="8324">
                  <c:v>2</c:v>
                </c:pt>
                <c:pt idx="8325">
                  <c:v>2</c:v>
                </c:pt>
                <c:pt idx="8326">
                  <c:v>2</c:v>
                </c:pt>
                <c:pt idx="8327">
                  <c:v>2</c:v>
                </c:pt>
                <c:pt idx="8328">
                  <c:v>2</c:v>
                </c:pt>
                <c:pt idx="8329">
                  <c:v>2</c:v>
                </c:pt>
                <c:pt idx="8330">
                  <c:v>2</c:v>
                </c:pt>
                <c:pt idx="8331">
                  <c:v>2</c:v>
                </c:pt>
                <c:pt idx="8332">
                  <c:v>2</c:v>
                </c:pt>
                <c:pt idx="8333">
                  <c:v>2</c:v>
                </c:pt>
                <c:pt idx="8334">
                  <c:v>2</c:v>
                </c:pt>
                <c:pt idx="8335">
                  <c:v>2</c:v>
                </c:pt>
                <c:pt idx="8336">
                  <c:v>2</c:v>
                </c:pt>
                <c:pt idx="8337">
                  <c:v>2</c:v>
                </c:pt>
                <c:pt idx="8338">
                  <c:v>2</c:v>
                </c:pt>
                <c:pt idx="8339">
                  <c:v>2</c:v>
                </c:pt>
                <c:pt idx="8340">
                  <c:v>2</c:v>
                </c:pt>
                <c:pt idx="8341">
                  <c:v>2</c:v>
                </c:pt>
                <c:pt idx="8342">
                  <c:v>2</c:v>
                </c:pt>
                <c:pt idx="8343">
                  <c:v>2</c:v>
                </c:pt>
                <c:pt idx="8344">
                  <c:v>2</c:v>
                </c:pt>
                <c:pt idx="8345">
                  <c:v>2</c:v>
                </c:pt>
                <c:pt idx="8346">
                  <c:v>2</c:v>
                </c:pt>
                <c:pt idx="8347">
                  <c:v>2</c:v>
                </c:pt>
                <c:pt idx="8348">
                  <c:v>2</c:v>
                </c:pt>
                <c:pt idx="8349">
                  <c:v>2</c:v>
                </c:pt>
                <c:pt idx="8350">
                  <c:v>2</c:v>
                </c:pt>
                <c:pt idx="8351">
                  <c:v>2</c:v>
                </c:pt>
                <c:pt idx="8352">
                  <c:v>2</c:v>
                </c:pt>
                <c:pt idx="8353">
                  <c:v>2</c:v>
                </c:pt>
                <c:pt idx="8354">
                  <c:v>2</c:v>
                </c:pt>
                <c:pt idx="8355">
                  <c:v>2</c:v>
                </c:pt>
                <c:pt idx="8356">
                  <c:v>2</c:v>
                </c:pt>
                <c:pt idx="8357">
                  <c:v>2</c:v>
                </c:pt>
                <c:pt idx="8358">
                  <c:v>2</c:v>
                </c:pt>
                <c:pt idx="8359">
                  <c:v>2</c:v>
                </c:pt>
                <c:pt idx="8360">
                  <c:v>2</c:v>
                </c:pt>
                <c:pt idx="8361">
                  <c:v>2</c:v>
                </c:pt>
                <c:pt idx="8362">
                  <c:v>2</c:v>
                </c:pt>
                <c:pt idx="8363">
                  <c:v>2</c:v>
                </c:pt>
                <c:pt idx="8364">
                  <c:v>2</c:v>
                </c:pt>
                <c:pt idx="8365">
                  <c:v>2</c:v>
                </c:pt>
                <c:pt idx="8366">
                  <c:v>2</c:v>
                </c:pt>
                <c:pt idx="8367">
                  <c:v>2</c:v>
                </c:pt>
                <c:pt idx="8368">
                  <c:v>2</c:v>
                </c:pt>
                <c:pt idx="8369">
                  <c:v>2</c:v>
                </c:pt>
                <c:pt idx="8370">
                  <c:v>2</c:v>
                </c:pt>
                <c:pt idx="8371">
                  <c:v>2</c:v>
                </c:pt>
                <c:pt idx="8372">
                  <c:v>2</c:v>
                </c:pt>
                <c:pt idx="8373">
                  <c:v>2</c:v>
                </c:pt>
                <c:pt idx="8374">
                  <c:v>2</c:v>
                </c:pt>
                <c:pt idx="8375">
                  <c:v>2</c:v>
                </c:pt>
                <c:pt idx="8376">
                  <c:v>2</c:v>
                </c:pt>
                <c:pt idx="8377">
                  <c:v>2</c:v>
                </c:pt>
                <c:pt idx="8378">
                  <c:v>2</c:v>
                </c:pt>
                <c:pt idx="8379">
                  <c:v>2</c:v>
                </c:pt>
                <c:pt idx="8380">
                  <c:v>2</c:v>
                </c:pt>
                <c:pt idx="8381">
                  <c:v>2</c:v>
                </c:pt>
                <c:pt idx="8382">
                  <c:v>2</c:v>
                </c:pt>
                <c:pt idx="8383">
                  <c:v>2</c:v>
                </c:pt>
                <c:pt idx="8384">
                  <c:v>2</c:v>
                </c:pt>
                <c:pt idx="8385">
                  <c:v>2</c:v>
                </c:pt>
                <c:pt idx="8386">
                  <c:v>2</c:v>
                </c:pt>
                <c:pt idx="8387">
                  <c:v>2</c:v>
                </c:pt>
                <c:pt idx="8388">
                  <c:v>2</c:v>
                </c:pt>
                <c:pt idx="8389">
                  <c:v>2</c:v>
                </c:pt>
                <c:pt idx="8390">
                  <c:v>2</c:v>
                </c:pt>
                <c:pt idx="8391">
                  <c:v>2</c:v>
                </c:pt>
                <c:pt idx="8392">
                  <c:v>2</c:v>
                </c:pt>
                <c:pt idx="8393">
                  <c:v>2</c:v>
                </c:pt>
                <c:pt idx="8394">
                  <c:v>2</c:v>
                </c:pt>
                <c:pt idx="8395">
                  <c:v>2</c:v>
                </c:pt>
                <c:pt idx="8396">
                  <c:v>2</c:v>
                </c:pt>
                <c:pt idx="8397">
                  <c:v>2</c:v>
                </c:pt>
                <c:pt idx="8398">
                  <c:v>2</c:v>
                </c:pt>
                <c:pt idx="8399">
                  <c:v>2</c:v>
                </c:pt>
                <c:pt idx="8400">
                  <c:v>2</c:v>
                </c:pt>
                <c:pt idx="8401">
                  <c:v>2</c:v>
                </c:pt>
                <c:pt idx="8402">
                  <c:v>2</c:v>
                </c:pt>
                <c:pt idx="8403">
                  <c:v>2</c:v>
                </c:pt>
                <c:pt idx="8404">
                  <c:v>2</c:v>
                </c:pt>
                <c:pt idx="8405">
                  <c:v>2</c:v>
                </c:pt>
                <c:pt idx="8406">
                  <c:v>2</c:v>
                </c:pt>
                <c:pt idx="8407">
                  <c:v>2</c:v>
                </c:pt>
                <c:pt idx="8408">
                  <c:v>2</c:v>
                </c:pt>
                <c:pt idx="8409">
                  <c:v>2</c:v>
                </c:pt>
                <c:pt idx="8410">
                  <c:v>2</c:v>
                </c:pt>
                <c:pt idx="8411">
                  <c:v>2</c:v>
                </c:pt>
                <c:pt idx="8412">
                  <c:v>2</c:v>
                </c:pt>
                <c:pt idx="8413">
                  <c:v>2</c:v>
                </c:pt>
                <c:pt idx="8414">
                  <c:v>2</c:v>
                </c:pt>
                <c:pt idx="8415">
                  <c:v>2</c:v>
                </c:pt>
                <c:pt idx="8416">
                  <c:v>2</c:v>
                </c:pt>
                <c:pt idx="8417">
                  <c:v>2</c:v>
                </c:pt>
                <c:pt idx="8418">
                  <c:v>2</c:v>
                </c:pt>
                <c:pt idx="8419">
                  <c:v>2</c:v>
                </c:pt>
                <c:pt idx="8420">
                  <c:v>2</c:v>
                </c:pt>
                <c:pt idx="8421">
                  <c:v>2</c:v>
                </c:pt>
                <c:pt idx="8422">
                  <c:v>2</c:v>
                </c:pt>
                <c:pt idx="8423">
                  <c:v>2</c:v>
                </c:pt>
                <c:pt idx="8424">
                  <c:v>2</c:v>
                </c:pt>
                <c:pt idx="8425">
                  <c:v>2</c:v>
                </c:pt>
                <c:pt idx="8426">
                  <c:v>2</c:v>
                </c:pt>
                <c:pt idx="8427">
                  <c:v>2</c:v>
                </c:pt>
                <c:pt idx="8428">
                  <c:v>2</c:v>
                </c:pt>
                <c:pt idx="8429">
                  <c:v>2</c:v>
                </c:pt>
                <c:pt idx="8430">
                  <c:v>2</c:v>
                </c:pt>
                <c:pt idx="8431">
                  <c:v>2</c:v>
                </c:pt>
                <c:pt idx="8432">
                  <c:v>2</c:v>
                </c:pt>
                <c:pt idx="8433">
                  <c:v>2</c:v>
                </c:pt>
                <c:pt idx="8434">
                  <c:v>2</c:v>
                </c:pt>
                <c:pt idx="8435">
                  <c:v>2</c:v>
                </c:pt>
                <c:pt idx="8436">
                  <c:v>2</c:v>
                </c:pt>
                <c:pt idx="8437">
                  <c:v>2</c:v>
                </c:pt>
                <c:pt idx="8438">
                  <c:v>2</c:v>
                </c:pt>
                <c:pt idx="8439">
                  <c:v>2</c:v>
                </c:pt>
                <c:pt idx="8440">
                  <c:v>2</c:v>
                </c:pt>
                <c:pt idx="8441">
                  <c:v>2</c:v>
                </c:pt>
                <c:pt idx="8442">
                  <c:v>2</c:v>
                </c:pt>
                <c:pt idx="8443">
                  <c:v>2</c:v>
                </c:pt>
                <c:pt idx="8444">
                  <c:v>2</c:v>
                </c:pt>
                <c:pt idx="8445">
                  <c:v>2</c:v>
                </c:pt>
                <c:pt idx="8446">
                  <c:v>2</c:v>
                </c:pt>
                <c:pt idx="8447">
                  <c:v>2</c:v>
                </c:pt>
                <c:pt idx="8448">
                  <c:v>2</c:v>
                </c:pt>
                <c:pt idx="8449">
                  <c:v>2</c:v>
                </c:pt>
                <c:pt idx="8450">
                  <c:v>2</c:v>
                </c:pt>
                <c:pt idx="8451">
                  <c:v>2</c:v>
                </c:pt>
                <c:pt idx="8452">
                  <c:v>2</c:v>
                </c:pt>
                <c:pt idx="8453">
                  <c:v>2</c:v>
                </c:pt>
                <c:pt idx="8454">
                  <c:v>2</c:v>
                </c:pt>
                <c:pt idx="8455">
                  <c:v>2</c:v>
                </c:pt>
                <c:pt idx="8456">
                  <c:v>2</c:v>
                </c:pt>
                <c:pt idx="8457">
                  <c:v>2</c:v>
                </c:pt>
                <c:pt idx="8458">
                  <c:v>2</c:v>
                </c:pt>
                <c:pt idx="8459">
                  <c:v>2</c:v>
                </c:pt>
                <c:pt idx="8460">
                  <c:v>2</c:v>
                </c:pt>
                <c:pt idx="8461">
                  <c:v>2</c:v>
                </c:pt>
                <c:pt idx="8462">
                  <c:v>2</c:v>
                </c:pt>
                <c:pt idx="8463">
                  <c:v>2</c:v>
                </c:pt>
                <c:pt idx="8464">
                  <c:v>2</c:v>
                </c:pt>
                <c:pt idx="8465">
                  <c:v>2</c:v>
                </c:pt>
                <c:pt idx="8466">
                  <c:v>2</c:v>
                </c:pt>
                <c:pt idx="8467">
                  <c:v>2</c:v>
                </c:pt>
                <c:pt idx="8468">
                  <c:v>2</c:v>
                </c:pt>
                <c:pt idx="8469">
                  <c:v>2</c:v>
                </c:pt>
                <c:pt idx="8470">
                  <c:v>2</c:v>
                </c:pt>
                <c:pt idx="8471">
                  <c:v>2</c:v>
                </c:pt>
                <c:pt idx="8472">
                  <c:v>2</c:v>
                </c:pt>
                <c:pt idx="8473">
                  <c:v>2</c:v>
                </c:pt>
                <c:pt idx="8474">
                  <c:v>2</c:v>
                </c:pt>
                <c:pt idx="8475">
                  <c:v>2</c:v>
                </c:pt>
                <c:pt idx="8476">
                  <c:v>2</c:v>
                </c:pt>
                <c:pt idx="8477">
                  <c:v>2</c:v>
                </c:pt>
                <c:pt idx="8478">
                  <c:v>2</c:v>
                </c:pt>
                <c:pt idx="8479">
                  <c:v>2</c:v>
                </c:pt>
                <c:pt idx="8480">
                  <c:v>2</c:v>
                </c:pt>
                <c:pt idx="8481">
                  <c:v>2</c:v>
                </c:pt>
                <c:pt idx="8482">
                  <c:v>2</c:v>
                </c:pt>
                <c:pt idx="8483">
                  <c:v>2</c:v>
                </c:pt>
                <c:pt idx="8484">
                  <c:v>2</c:v>
                </c:pt>
                <c:pt idx="8485">
                  <c:v>2</c:v>
                </c:pt>
                <c:pt idx="8486">
                  <c:v>2</c:v>
                </c:pt>
                <c:pt idx="8487">
                  <c:v>2</c:v>
                </c:pt>
                <c:pt idx="8488">
                  <c:v>2</c:v>
                </c:pt>
                <c:pt idx="8489">
                  <c:v>2</c:v>
                </c:pt>
                <c:pt idx="8490">
                  <c:v>2</c:v>
                </c:pt>
                <c:pt idx="8491">
                  <c:v>2</c:v>
                </c:pt>
                <c:pt idx="8492">
                  <c:v>2</c:v>
                </c:pt>
                <c:pt idx="8493">
                  <c:v>2</c:v>
                </c:pt>
                <c:pt idx="8494">
                  <c:v>2</c:v>
                </c:pt>
                <c:pt idx="8495">
                  <c:v>2</c:v>
                </c:pt>
                <c:pt idx="8496">
                  <c:v>2</c:v>
                </c:pt>
                <c:pt idx="8497">
                  <c:v>2</c:v>
                </c:pt>
                <c:pt idx="8498">
                  <c:v>2</c:v>
                </c:pt>
                <c:pt idx="8499">
                  <c:v>2</c:v>
                </c:pt>
                <c:pt idx="8500">
                  <c:v>2</c:v>
                </c:pt>
                <c:pt idx="8501">
                  <c:v>2</c:v>
                </c:pt>
                <c:pt idx="8502">
                  <c:v>2</c:v>
                </c:pt>
                <c:pt idx="8503">
                  <c:v>2</c:v>
                </c:pt>
                <c:pt idx="8504">
                  <c:v>2</c:v>
                </c:pt>
                <c:pt idx="8505">
                  <c:v>2</c:v>
                </c:pt>
                <c:pt idx="8506">
                  <c:v>2</c:v>
                </c:pt>
                <c:pt idx="8507">
                  <c:v>2</c:v>
                </c:pt>
                <c:pt idx="8508">
                  <c:v>2</c:v>
                </c:pt>
                <c:pt idx="8509">
                  <c:v>2</c:v>
                </c:pt>
                <c:pt idx="8510">
                  <c:v>2</c:v>
                </c:pt>
                <c:pt idx="8511">
                  <c:v>2</c:v>
                </c:pt>
                <c:pt idx="8512">
                  <c:v>2</c:v>
                </c:pt>
                <c:pt idx="8513">
                  <c:v>2</c:v>
                </c:pt>
                <c:pt idx="8514">
                  <c:v>2</c:v>
                </c:pt>
                <c:pt idx="8515">
                  <c:v>2</c:v>
                </c:pt>
                <c:pt idx="8516">
                  <c:v>2</c:v>
                </c:pt>
                <c:pt idx="8517">
                  <c:v>2</c:v>
                </c:pt>
                <c:pt idx="8518">
                  <c:v>2</c:v>
                </c:pt>
                <c:pt idx="8519">
                  <c:v>2</c:v>
                </c:pt>
                <c:pt idx="8520">
                  <c:v>2</c:v>
                </c:pt>
                <c:pt idx="8521">
                  <c:v>2</c:v>
                </c:pt>
                <c:pt idx="8522">
                  <c:v>2</c:v>
                </c:pt>
                <c:pt idx="8523">
                  <c:v>2</c:v>
                </c:pt>
                <c:pt idx="8524">
                  <c:v>2</c:v>
                </c:pt>
                <c:pt idx="8525">
                  <c:v>2</c:v>
                </c:pt>
                <c:pt idx="8526">
                  <c:v>2</c:v>
                </c:pt>
                <c:pt idx="8527">
                  <c:v>2</c:v>
                </c:pt>
                <c:pt idx="8528">
                  <c:v>2</c:v>
                </c:pt>
                <c:pt idx="8529">
                  <c:v>2</c:v>
                </c:pt>
                <c:pt idx="8530">
                  <c:v>2</c:v>
                </c:pt>
                <c:pt idx="8531">
                  <c:v>2</c:v>
                </c:pt>
                <c:pt idx="8532">
                  <c:v>2</c:v>
                </c:pt>
                <c:pt idx="8533">
                  <c:v>2</c:v>
                </c:pt>
                <c:pt idx="8534">
                  <c:v>2</c:v>
                </c:pt>
                <c:pt idx="8535">
                  <c:v>2</c:v>
                </c:pt>
                <c:pt idx="8536">
                  <c:v>2</c:v>
                </c:pt>
                <c:pt idx="8537">
                  <c:v>2</c:v>
                </c:pt>
                <c:pt idx="8538">
                  <c:v>2</c:v>
                </c:pt>
                <c:pt idx="8539">
                  <c:v>2</c:v>
                </c:pt>
                <c:pt idx="8540">
                  <c:v>2</c:v>
                </c:pt>
                <c:pt idx="8541">
                  <c:v>2</c:v>
                </c:pt>
                <c:pt idx="8542">
                  <c:v>2</c:v>
                </c:pt>
                <c:pt idx="8543">
                  <c:v>2</c:v>
                </c:pt>
                <c:pt idx="8544">
                  <c:v>2</c:v>
                </c:pt>
                <c:pt idx="8545">
                  <c:v>2</c:v>
                </c:pt>
                <c:pt idx="8546">
                  <c:v>2</c:v>
                </c:pt>
                <c:pt idx="8547">
                  <c:v>2</c:v>
                </c:pt>
                <c:pt idx="8548">
                  <c:v>2</c:v>
                </c:pt>
                <c:pt idx="8549">
                  <c:v>2</c:v>
                </c:pt>
                <c:pt idx="8550">
                  <c:v>2</c:v>
                </c:pt>
                <c:pt idx="8551">
                  <c:v>2</c:v>
                </c:pt>
                <c:pt idx="8552">
                  <c:v>2</c:v>
                </c:pt>
                <c:pt idx="8553">
                  <c:v>2</c:v>
                </c:pt>
                <c:pt idx="8554">
                  <c:v>2</c:v>
                </c:pt>
                <c:pt idx="8555">
                  <c:v>2</c:v>
                </c:pt>
                <c:pt idx="8556">
                  <c:v>2</c:v>
                </c:pt>
                <c:pt idx="8557">
                  <c:v>2</c:v>
                </c:pt>
                <c:pt idx="8558">
                  <c:v>2</c:v>
                </c:pt>
                <c:pt idx="8559">
                  <c:v>2</c:v>
                </c:pt>
                <c:pt idx="8560">
                  <c:v>2</c:v>
                </c:pt>
                <c:pt idx="8561">
                  <c:v>2</c:v>
                </c:pt>
                <c:pt idx="8562">
                  <c:v>2</c:v>
                </c:pt>
                <c:pt idx="8563">
                  <c:v>2</c:v>
                </c:pt>
                <c:pt idx="8564">
                  <c:v>2</c:v>
                </c:pt>
                <c:pt idx="8565">
                  <c:v>2</c:v>
                </c:pt>
                <c:pt idx="8566">
                  <c:v>2</c:v>
                </c:pt>
                <c:pt idx="8567">
                  <c:v>2</c:v>
                </c:pt>
                <c:pt idx="8568">
                  <c:v>2</c:v>
                </c:pt>
                <c:pt idx="8569">
                  <c:v>2</c:v>
                </c:pt>
                <c:pt idx="8570">
                  <c:v>2</c:v>
                </c:pt>
                <c:pt idx="8571">
                  <c:v>2</c:v>
                </c:pt>
                <c:pt idx="8572">
                  <c:v>2</c:v>
                </c:pt>
                <c:pt idx="8573">
                  <c:v>2</c:v>
                </c:pt>
                <c:pt idx="8574">
                  <c:v>2</c:v>
                </c:pt>
                <c:pt idx="8575">
                  <c:v>2</c:v>
                </c:pt>
                <c:pt idx="8576">
                  <c:v>2</c:v>
                </c:pt>
                <c:pt idx="8577">
                  <c:v>2</c:v>
                </c:pt>
                <c:pt idx="8578">
                  <c:v>2</c:v>
                </c:pt>
                <c:pt idx="8579">
                  <c:v>2</c:v>
                </c:pt>
                <c:pt idx="8580">
                  <c:v>2</c:v>
                </c:pt>
                <c:pt idx="8581">
                  <c:v>2</c:v>
                </c:pt>
                <c:pt idx="8582">
                  <c:v>2</c:v>
                </c:pt>
                <c:pt idx="8583">
                  <c:v>2</c:v>
                </c:pt>
                <c:pt idx="8584">
                  <c:v>2</c:v>
                </c:pt>
                <c:pt idx="8585">
                  <c:v>2</c:v>
                </c:pt>
                <c:pt idx="8586">
                  <c:v>2</c:v>
                </c:pt>
                <c:pt idx="8587">
                  <c:v>2</c:v>
                </c:pt>
                <c:pt idx="8588">
                  <c:v>2</c:v>
                </c:pt>
                <c:pt idx="8589">
                  <c:v>2</c:v>
                </c:pt>
                <c:pt idx="8590">
                  <c:v>2</c:v>
                </c:pt>
                <c:pt idx="8591">
                  <c:v>2</c:v>
                </c:pt>
                <c:pt idx="8592">
                  <c:v>2</c:v>
                </c:pt>
                <c:pt idx="8593">
                  <c:v>2</c:v>
                </c:pt>
                <c:pt idx="8594">
                  <c:v>2</c:v>
                </c:pt>
                <c:pt idx="8595">
                  <c:v>2</c:v>
                </c:pt>
                <c:pt idx="8596">
                  <c:v>2</c:v>
                </c:pt>
                <c:pt idx="8597">
                  <c:v>2</c:v>
                </c:pt>
                <c:pt idx="8598">
                  <c:v>2</c:v>
                </c:pt>
                <c:pt idx="8599">
                  <c:v>2</c:v>
                </c:pt>
                <c:pt idx="8600">
                  <c:v>2</c:v>
                </c:pt>
                <c:pt idx="8601">
                  <c:v>2</c:v>
                </c:pt>
                <c:pt idx="8602">
                  <c:v>2</c:v>
                </c:pt>
                <c:pt idx="8603">
                  <c:v>2</c:v>
                </c:pt>
                <c:pt idx="8604">
                  <c:v>2</c:v>
                </c:pt>
                <c:pt idx="8605">
                  <c:v>2</c:v>
                </c:pt>
                <c:pt idx="8606">
                  <c:v>2</c:v>
                </c:pt>
                <c:pt idx="8607">
                  <c:v>2</c:v>
                </c:pt>
                <c:pt idx="8608">
                  <c:v>2</c:v>
                </c:pt>
                <c:pt idx="8609">
                  <c:v>2</c:v>
                </c:pt>
                <c:pt idx="8610">
                  <c:v>2</c:v>
                </c:pt>
                <c:pt idx="8611">
                  <c:v>2</c:v>
                </c:pt>
                <c:pt idx="8612">
                  <c:v>2</c:v>
                </c:pt>
                <c:pt idx="8613">
                  <c:v>2</c:v>
                </c:pt>
                <c:pt idx="8614">
                  <c:v>2</c:v>
                </c:pt>
                <c:pt idx="8615">
                  <c:v>2</c:v>
                </c:pt>
                <c:pt idx="8616">
                  <c:v>2</c:v>
                </c:pt>
                <c:pt idx="8617">
                  <c:v>2</c:v>
                </c:pt>
                <c:pt idx="8618">
                  <c:v>2</c:v>
                </c:pt>
                <c:pt idx="8619">
                  <c:v>2</c:v>
                </c:pt>
                <c:pt idx="8620">
                  <c:v>2</c:v>
                </c:pt>
                <c:pt idx="8621">
                  <c:v>2</c:v>
                </c:pt>
                <c:pt idx="8622">
                  <c:v>2</c:v>
                </c:pt>
                <c:pt idx="8623">
                  <c:v>2</c:v>
                </c:pt>
                <c:pt idx="8624">
                  <c:v>2</c:v>
                </c:pt>
                <c:pt idx="8625">
                  <c:v>2</c:v>
                </c:pt>
                <c:pt idx="8626">
                  <c:v>2</c:v>
                </c:pt>
                <c:pt idx="8627">
                  <c:v>2</c:v>
                </c:pt>
                <c:pt idx="8628">
                  <c:v>2</c:v>
                </c:pt>
                <c:pt idx="8629">
                  <c:v>2</c:v>
                </c:pt>
                <c:pt idx="8630">
                  <c:v>2</c:v>
                </c:pt>
                <c:pt idx="8631">
                  <c:v>2</c:v>
                </c:pt>
                <c:pt idx="8632">
                  <c:v>2</c:v>
                </c:pt>
                <c:pt idx="8633">
                  <c:v>2</c:v>
                </c:pt>
                <c:pt idx="8634">
                  <c:v>2</c:v>
                </c:pt>
                <c:pt idx="8635">
                  <c:v>2</c:v>
                </c:pt>
                <c:pt idx="8636">
                  <c:v>2</c:v>
                </c:pt>
                <c:pt idx="8637">
                  <c:v>2</c:v>
                </c:pt>
                <c:pt idx="8638">
                  <c:v>2</c:v>
                </c:pt>
                <c:pt idx="8639">
                  <c:v>2</c:v>
                </c:pt>
                <c:pt idx="8640">
                  <c:v>2</c:v>
                </c:pt>
                <c:pt idx="8641">
                  <c:v>2</c:v>
                </c:pt>
                <c:pt idx="8642">
                  <c:v>2</c:v>
                </c:pt>
                <c:pt idx="8643">
                  <c:v>2</c:v>
                </c:pt>
                <c:pt idx="8644">
                  <c:v>2</c:v>
                </c:pt>
                <c:pt idx="8645">
                  <c:v>2</c:v>
                </c:pt>
                <c:pt idx="8646">
                  <c:v>2</c:v>
                </c:pt>
                <c:pt idx="8647">
                  <c:v>2</c:v>
                </c:pt>
                <c:pt idx="8648">
                  <c:v>2</c:v>
                </c:pt>
                <c:pt idx="8649">
                  <c:v>2</c:v>
                </c:pt>
                <c:pt idx="8650">
                  <c:v>2</c:v>
                </c:pt>
                <c:pt idx="8651">
                  <c:v>2</c:v>
                </c:pt>
                <c:pt idx="8652">
                  <c:v>2</c:v>
                </c:pt>
                <c:pt idx="8653">
                  <c:v>2</c:v>
                </c:pt>
                <c:pt idx="8654">
                  <c:v>2</c:v>
                </c:pt>
                <c:pt idx="8655">
                  <c:v>2</c:v>
                </c:pt>
                <c:pt idx="8656">
                  <c:v>2</c:v>
                </c:pt>
                <c:pt idx="8657">
                  <c:v>2</c:v>
                </c:pt>
                <c:pt idx="8658">
                  <c:v>2</c:v>
                </c:pt>
                <c:pt idx="8659">
                  <c:v>2</c:v>
                </c:pt>
                <c:pt idx="8660">
                  <c:v>2</c:v>
                </c:pt>
                <c:pt idx="8661">
                  <c:v>2</c:v>
                </c:pt>
                <c:pt idx="8662">
                  <c:v>2</c:v>
                </c:pt>
                <c:pt idx="8663">
                  <c:v>2</c:v>
                </c:pt>
                <c:pt idx="8664">
                  <c:v>2</c:v>
                </c:pt>
                <c:pt idx="8665">
                  <c:v>2</c:v>
                </c:pt>
                <c:pt idx="8666">
                  <c:v>2</c:v>
                </c:pt>
                <c:pt idx="8667">
                  <c:v>2</c:v>
                </c:pt>
                <c:pt idx="8668">
                  <c:v>2</c:v>
                </c:pt>
                <c:pt idx="8669">
                  <c:v>2</c:v>
                </c:pt>
                <c:pt idx="8670">
                  <c:v>2</c:v>
                </c:pt>
                <c:pt idx="8671">
                  <c:v>2</c:v>
                </c:pt>
                <c:pt idx="8672">
                  <c:v>2</c:v>
                </c:pt>
                <c:pt idx="8673">
                  <c:v>2</c:v>
                </c:pt>
                <c:pt idx="8674">
                  <c:v>2</c:v>
                </c:pt>
                <c:pt idx="8675">
                  <c:v>2</c:v>
                </c:pt>
                <c:pt idx="8676">
                  <c:v>2</c:v>
                </c:pt>
                <c:pt idx="8677">
                  <c:v>2</c:v>
                </c:pt>
                <c:pt idx="8678">
                  <c:v>2</c:v>
                </c:pt>
                <c:pt idx="8679">
                  <c:v>2</c:v>
                </c:pt>
                <c:pt idx="8680">
                  <c:v>2</c:v>
                </c:pt>
                <c:pt idx="8681">
                  <c:v>2</c:v>
                </c:pt>
                <c:pt idx="8682">
                  <c:v>2</c:v>
                </c:pt>
                <c:pt idx="8683">
                  <c:v>2</c:v>
                </c:pt>
                <c:pt idx="8684">
                  <c:v>2</c:v>
                </c:pt>
                <c:pt idx="8685">
                  <c:v>2</c:v>
                </c:pt>
                <c:pt idx="8686">
                  <c:v>2</c:v>
                </c:pt>
                <c:pt idx="8687">
                  <c:v>2</c:v>
                </c:pt>
                <c:pt idx="8688">
                  <c:v>2</c:v>
                </c:pt>
                <c:pt idx="8689">
                  <c:v>2</c:v>
                </c:pt>
                <c:pt idx="8690">
                  <c:v>2</c:v>
                </c:pt>
                <c:pt idx="8691">
                  <c:v>2</c:v>
                </c:pt>
                <c:pt idx="8692">
                  <c:v>2</c:v>
                </c:pt>
                <c:pt idx="8693">
                  <c:v>2</c:v>
                </c:pt>
                <c:pt idx="8694">
                  <c:v>2</c:v>
                </c:pt>
                <c:pt idx="8695">
                  <c:v>2</c:v>
                </c:pt>
                <c:pt idx="8696">
                  <c:v>2</c:v>
                </c:pt>
                <c:pt idx="8697">
                  <c:v>2</c:v>
                </c:pt>
                <c:pt idx="8698">
                  <c:v>2</c:v>
                </c:pt>
                <c:pt idx="8699">
                  <c:v>2</c:v>
                </c:pt>
                <c:pt idx="8700">
                  <c:v>2</c:v>
                </c:pt>
                <c:pt idx="8701">
                  <c:v>2</c:v>
                </c:pt>
                <c:pt idx="8702">
                  <c:v>2</c:v>
                </c:pt>
                <c:pt idx="8703">
                  <c:v>2</c:v>
                </c:pt>
                <c:pt idx="8704">
                  <c:v>2</c:v>
                </c:pt>
                <c:pt idx="8705">
                  <c:v>2</c:v>
                </c:pt>
                <c:pt idx="8706">
                  <c:v>2</c:v>
                </c:pt>
                <c:pt idx="8707">
                  <c:v>2</c:v>
                </c:pt>
                <c:pt idx="8708">
                  <c:v>2</c:v>
                </c:pt>
                <c:pt idx="8709">
                  <c:v>2</c:v>
                </c:pt>
                <c:pt idx="8710">
                  <c:v>2</c:v>
                </c:pt>
                <c:pt idx="8711">
                  <c:v>2</c:v>
                </c:pt>
                <c:pt idx="8712">
                  <c:v>2</c:v>
                </c:pt>
                <c:pt idx="8713">
                  <c:v>2</c:v>
                </c:pt>
                <c:pt idx="8714">
                  <c:v>2</c:v>
                </c:pt>
                <c:pt idx="8715">
                  <c:v>2</c:v>
                </c:pt>
                <c:pt idx="8716">
                  <c:v>2</c:v>
                </c:pt>
                <c:pt idx="8717">
                  <c:v>2</c:v>
                </c:pt>
                <c:pt idx="8718">
                  <c:v>2</c:v>
                </c:pt>
                <c:pt idx="8719">
                  <c:v>2</c:v>
                </c:pt>
                <c:pt idx="8720">
                  <c:v>2</c:v>
                </c:pt>
                <c:pt idx="8721">
                  <c:v>2</c:v>
                </c:pt>
                <c:pt idx="8722">
                  <c:v>2</c:v>
                </c:pt>
                <c:pt idx="8723">
                  <c:v>2</c:v>
                </c:pt>
                <c:pt idx="8724">
                  <c:v>2</c:v>
                </c:pt>
                <c:pt idx="8725">
                  <c:v>2</c:v>
                </c:pt>
                <c:pt idx="8726">
                  <c:v>2</c:v>
                </c:pt>
                <c:pt idx="8727">
                  <c:v>2</c:v>
                </c:pt>
                <c:pt idx="8728">
                  <c:v>2</c:v>
                </c:pt>
                <c:pt idx="8729">
                  <c:v>2</c:v>
                </c:pt>
                <c:pt idx="8730">
                  <c:v>2</c:v>
                </c:pt>
                <c:pt idx="8731">
                  <c:v>2</c:v>
                </c:pt>
                <c:pt idx="8732">
                  <c:v>2</c:v>
                </c:pt>
                <c:pt idx="8733">
                  <c:v>2</c:v>
                </c:pt>
                <c:pt idx="8734">
                  <c:v>2</c:v>
                </c:pt>
                <c:pt idx="8735">
                  <c:v>2</c:v>
                </c:pt>
                <c:pt idx="8736">
                  <c:v>2</c:v>
                </c:pt>
                <c:pt idx="8737">
                  <c:v>2</c:v>
                </c:pt>
                <c:pt idx="8738">
                  <c:v>2</c:v>
                </c:pt>
                <c:pt idx="8739">
                  <c:v>2</c:v>
                </c:pt>
                <c:pt idx="8740">
                  <c:v>2</c:v>
                </c:pt>
                <c:pt idx="8741">
                  <c:v>2</c:v>
                </c:pt>
                <c:pt idx="8742">
                  <c:v>2</c:v>
                </c:pt>
                <c:pt idx="8743">
                  <c:v>2</c:v>
                </c:pt>
                <c:pt idx="8744">
                  <c:v>2</c:v>
                </c:pt>
                <c:pt idx="8745">
                  <c:v>2</c:v>
                </c:pt>
                <c:pt idx="8746">
                  <c:v>2</c:v>
                </c:pt>
                <c:pt idx="8747">
                  <c:v>2</c:v>
                </c:pt>
                <c:pt idx="8748">
                  <c:v>2</c:v>
                </c:pt>
                <c:pt idx="8749">
                  <c:v>2</c:v>
                </c:pt>
                <c:pt idx="8750">
                  <c:v>2</c:v>
                </c:pt>
                <c:pt idx="8751">
                  <c:v>2</c:v>
                </c:pt>
                <c:pt idx="8752">
                  <c:v>2</c:v>
                </c:pt>
                <c:pt idx="8753">
                  <c:v>2</c:v>
                </c:pt>
                <c:pt idx="8754">
                  <c:v>2</c:v>
                </c:pt>
                <c:pt idx="8755">
                  <c:v>2</c:v>
                </c:pt>
                <c:pt idx="8756">
                  <c:v>2</c:v>
                </c:pt>
                <c:pt idx="8757">
                  <c:v>2</c:v>
                </c:pt>
                <c:pt idx="8758">
                  <c:v>2</c:v>
                </c:pt>
                <c:pt idx="8759">
                  <c:v>2</c:v>
                </c:pt>
                <c:pt idx="8760">
                  <c:v>2</c:v>
                </c:pt>
                <c:pt idx="8761">
                  <c:v>2</c:v>
                </c:pt>
                <c:pt idx="8762">
                  <c:v>2</c:v>
                </c:pt>
                <c:pt idx="8763">
                  <c:v>2</c:v>
                </c:pt>
                <c:pt idx="8764">
                  <c:v>2</c:v>
                </c:pt>
                <c:pt idx="8765">
                  <c:v>2</c:v>
                </c:pt>
                <c:pt idx="8766">
                  <c:v>2</c:v>
                </c:pt>
                <c:pt idx="8767">
                  <c:v>2</c:v>
                </c:pt>
                <c:pt idx="8768">
                  <c:v>2</c:v>
                </c:pt>
                <c:pt idx="8769">
                  <c:v>2</c:v>
                </c:pt>
                <c:pt idx="8770">
                  <c:v>2</c:v>
                </c:pt>
                <c:pt idx="8771">
                  <c:v>2</c:v>
                </c:pt>
                <c:pt idx="8772">
                  <c:v>2</c:v>
                </c:pt>
                <c:pt idx="8773">
                  <c:v>2</c:v>
                </c:pt>
                <c:pt idx="8774">
                  <c:v>2</c:v>
                </c:pt>
                <c:pt idx="8775">
                  <c:v>2</c:v>
                </c:pt>
                <c:pt idx="8776">
                  <c:v>2</c:v>
                </c:pt>
                <c:pt idx="8777">
                  <c:v>2</c:v>
                </c:pt>
                <c:pt idx="8778">
                  <c:v>2</c:v>
                </c:pt>
                <c:pt idx="8779">
                  <c:v>2</c:v>
                </c:pt>
                <c:pt idx="8780">
                  <c:v>2</c:v>
                </c:pt>
                <c:pt idx="8781">
                  <c:v>2</c:v>
                </c:pt>
                <c:pt idx="8782">
                  <c:v>2</c:v>
                </c:pt>
                <c:pt idx="8783">
                  <c:v>2</c:v>
                </c:pt>
                <c:pt idx="8784">
                  <c:v>2</c:v>
                </c:pt>
                <c:pt idx="8785">
                  <c:v>2</c:v>
                </c:pt>
                <c:pt idx="8786">
                  <c:v>2</c:v>
                </c:pt>
                <c:pt idx="8787">
                  <c:v>2</c:v>
                </c:pt>
                <c:pt idx="8788">
                  <c:v>2</c:v>
                </c:pt>
                <c:pt idx="8789">
                  <c:v>2</c:v>
                </c:pt>
                <c:pt idx="8790">
                  <c:v>2</c:v>
                </c:pt>
                <c:pt idx="8791">
                  <c:v>2</c:v>
                </c:pt>
                <c:pt idx="8792">
                  <c:v>2</c:v>
                </c:pt>
                <c:pt idx="8793">
                  <c:v>2</c:v>
                </c:pt>
                <c:pt idx="8794">
                  <c:v>2</c:v>
                </c:pt>
                <c:pt idx="8795">
                  <c:v>2</c:v>
                </c:pt>
                <c:pt idx="8796">
                  <c:v>2</c:v>
                </c:pt>
                <c:pt idx="8797">
                  <c:v>2</c:v>
                </c:pt>
                <c:pt idx="8798">
                  <c:v>2</c:v>
                </c:pt>
                <c:pt idx="8799">
                  <c:v>2</c:v>
                </c:pt>
                <c:pt idx="8800">
                  <c:v>2</c:v>
                </c:pt>
                <c:pt idx="8801">
                  <c:v>2</c:v>
                </c:pt>
                <c:pt idx="8802">
                  <c:v>2</c:v>
                </c:pt>
                <c:pt idx="8803">
                  <c:v>2</c:v>
                </c:pt>
                <c:pt idx="8804">
                  <c:v>2</c:v>
                </c:pt>
                <c:pt idx="8805">
                  <c:v>2</c:v>
                </c:pt>
                <c:pt idx="8806">
                  <c:v>2</c:v>
                </c:pt>
                <c:pt idx="8807">
                  <c:v>2</c:v>
                </c:pt>
                <c:pt idx="8808">
                  <c:v>2</c:v>
                </c:pt>
                <c:pt idx="8809">
                  <c:v>2</c:v>
                </c:pt>
                <c:pt idx="8810">
                  <c:v>2</c:v>
                </c:pt>
                <c:pt idx="8811">
                  <c:v>2</c:v>
                </c:pt>
                <c:pt idx="8812">
                  <c:v>2</c:v>
                </c:pt>
                <c:pt idx="8813">
                  <c:v>2</c:v>
                </c:pt>
                <c:pt idx="8814">
                  <c:v>2</c:v>
                </c:pt>
                <c:pt idx="8815">
                  <c:v>2</c:v>
                </c:pt>
                <c:pt idx="8816">
                  <c:v>2</c:v>
                </c:pt>
                <c:pt idx="8817">
                  <c:v>2</c:v>
                </c:pt>
                <c:pt idx="8818">
                  <c:v>2</c:v>
                </c:pt>
                <c:pt idx="8819">
                  <c:v>2</c:v>
                </c:pt>
                <c:pt idx="8820">
                  <c:v>2</c:v>
                </c:pt>
                <c:pt idx="8821">
                  <c:v>2</c:v>
                </c:pt>
                <c:pt idx="8822">
                  <c:v>2</c:v>
                </c:pt>
                <c:pt idx="8823">
                  <c:v>2</c:v>
                </c:pt>
                <c:pt idx="8824">
                  <c:v>2</c:v>
                </c:pt>
                <c:pt idx="8825">
                  <c:v>2</c:v>
                </c:pt>
                <c:pt idx="8826">
                  <c:v>2</c:v>
                </c:pt>
                <c:pt idx="8827">
                  <c:v>2</c:v>
                </c:pt>
                <c:pt idx="8828">
                  <c:v>2</c:v>
                </c:pt>
                <c:pt idx="8829">
                  <c:v>2</c:v>
                </c:pt>
                <c:pt idx="8830">
                  <c:v>2</c:v>
                </c:pt>
                <c:pt idx="8831">
                  <c:v>2</c:v>
                </c:pt>
                <c:pt idx="8832">
                  <c:v>2</c:v>
                </c:pt>
                <c:pt idx="8833">
                  <c:v>2</c:v>
                </c:pt>
                <c:pt idx="8834">
                  <c:v>2</c:v>
                </c:pt>
                <c:pt idx="8835">
                  <c:v>2</c:v>
                </c:pt>
                <c:pt idx="8836">
                  <c:v>2</c:v>
                </c:pt>
                <c:pt idx="8837">
                  <c:v>2</c:v>
                </c:pt>
                <c:pt idx="8838">
                  <c:v>2</c:v>
                </c:pt>
                <c:pt idx="8839">
                  <c:v>2</c:v>
                </c:pt>
                <c:pt idx="8840">
                  <c:v>2</c:v>
                </c:pt>
                <c:pt idx="8841">
                  <c:v>2</c:v>
                </c:pt>
                <c:pt idx="8842">
                  <c:v>2</c:v>
                </c:pt>
                <c:pt idx="8843">
                  <c:v>2</c:v>
                </c:pt>
                <c:pt idx="8844">
                  <c:v>2</c:v>
                </c:pt>
                <c:pt idx="8845">
                  <c:v>2</c:v>
                </c:pt>
                <c:pt idx="8846">
                  <c:v>2</c:v>
                </c:pt>
                <c:pt idx="8847">
                  <c:v>2</c:v>
                </c:pt>
                <c:pt idx="8848">
                  <c:v>2</c:v>
                </c:pt>
                <c:pt idx="8849">
                  <c:v>2</c:v>
                </c:pt>
                <c:pt idx="8850">
                  <c:v>2</c:v>
                </c:pt>
                <c:pt idx="8851">
                  <c:v>2</c:v>
                </c:pt>
                <c:pt idx="8852">
                  <c:v>2</c:v>
                </c:pt>
                <c:pt idx="8853">
                  <c:v>2</c:v>
                </c:pt>
                <c:pt idx="8854">
                  <c:v>2</c:v>
                </c:pt>
                <c:pt idx="8855">
                  <c:v>2</c:v>
                </c:pt>
                <c:pt idx="8856">
                  <c:v>2</c:v>
                </c:pt>
                <c:pt idx="8857">
                  <c:v>2</c:v>
                </c:pt>
                <c:pt idx="8858">
                  <c:v>2</c:v>
                </c:pt>
                <c:pt idx="8859">
                  <c:v>2</c:v>
                </c:pt>
                <c:pt idx="8860">
                  <c:v>2</c:v>
                </c:pt>
                <c:pt idx="8861">
                  <c:v>2</c:v>
                </c:pt>
                <c:pt idx="8862">
                  <c:v>2</c:v>
                </c:pt>
                <c:pt idx="8863">
                  <c:v>2</c:v>
                </c:pt>
                <c:pt idx="8864">
                  <c:v>2</c:v>
                </c:pt>
                <c:pt idx="8865">
                  <c:v>2</c:v>
                </c:pt>
                <c:pt idx="8866">
                  <c:v>2</c:v>
                </c:pt>
                <c:pt idx="8867">
                  <c:v>2</c:v>
                </c:pt>
                <c:pt idx="8868">
                  <c:v>2</c:v>
                </c:pt>
                <c:pt idx="8869">
                  <c:v>2</c:v>
                </c:pt>
                <c:pt idx="8870">
                  <c:v>2</c:v>
                </c:pt>
                <c:pt idx="8871">
                  <c:v>2</c:v>
                </c:pt>
                <c:pt idx="8872">
                  <c:v>2</c:v>
                </c:pt>
                <c:pt idx="8873">
                  <c:v>2</c:v>
                </c:pt>
                <c:pt idx="8874">
                  <c:v>2</c:v>
                </c:pt>
                <c:pt idx="8875">
                  <c:v>2</c:v>
                </c:pt>
                <c:pt idx="8876">
                  <c:v>2</c:v>
                </c:pt>
                <c:pt idx="8877">
                  <c:v>2</c:v>
                </c:pt>
                <c:pt idx="8878">
                  <c:v>2</c:v>
                </c:pt>
                <c:pt idx="8879">
                  <c:v>2</c:v>
                </c:pt>
                <c:pt idx="8880">
                  <c:v>2</c:v>
                </c:pt>
                <c:pt idx="8881">
                  <c:v>2</c:v>
                </c:pt>
                <c:pt idx="8882">
                  <c:v>2</c:v>
                </c:pt>
                <c:pt idx="8883">
                  <c:v>2</c:v>
                </c:pt>
                <c:pt idx="8884">
                  <c:v>2</c:v>
                </c:pt>
                <c:pt idx="8885">
                  <c:v>2</c:v>
                </c:pt>
                <c:pt idx="8886">
                  <c:v>2</c:v>
                </c:pt>
                <c:pt idx="8887">
                  <c:v>2</c:v>
                </c:pt>
                <c:pt idx="8888">
                  <c:v>2</c:v>
                </c:pt>
                <c:pt idx="8889">
                  <c:v>2</c:v>
                </c:pt>
                <c:pt idx="8890">
                  <c:v>2</c:v>
                </c:pt>
                <c:pt idx="8891">
                  <c:v>2</c:v>
                </c:pt>
                <c:pt idx="8892">
                  <c:v>2</c:v>
                </c:pt>
                <c:pt idx="8893">
                  <c:v>2</c:v>
                </c:pt>
                <c:pt idx="8894">
                  <c:v>2</c:v>
                </c:pt>
                <c:pt idx="8895">
                  <c:v>2</c:v>
                </c:pt>
                <c:pt idx="8896">
                  <c:v>2</c:v>
                </c:pt>
                <c:pt idx="8897">
                  <c:v>2</c:v>
                </c:pt>
                <c:pt idx="8898">
                  <c:v>2</c:v>
                </c:pt>
                <c:pt idx="8899">
                  <c:v>2</c:v>
                </c:pt>
                <c:pt idx="8900">
                  <c:v>2</c:v>
                </c:pt>
                <c:pt idx="8901">
                  <c:v>2</c:v>
                </c:pt>
                <c:pt idx="8902">
                  <c:v>2</c:v>
                </c:pt>
                <c:pt idx="8903">
                  <c:v>2</c:v>
                </c:pt>
                <c:pt idx="8904">
                  <c:v>2</c:v>
                </c:pt>
                <c:pt idx="8905">
                  <c:v>2</c:v>
                </c:pt>
                <c:pt idx="8906">
                  <c:v>2</c:v>
                </c:pt>
                <c:pt idx="8907">
                  <c:v>2</c:v>
                </c:pt>
                <c:pt idx="8908">
                  <c:v>2</c:v>
                </c:pt>
                <c:pt idx="8909">
                  <c:v>2</c:v>
                </c:pt>
                <c:pt idx="8910">
                  <c:v>2</c:v>
                </c:pt>
                <c:pt idx="8911">
                  <c:v>2</c:v>
                </c:pt>
                <c:pt idx="8912">
                  <c:v>2</c:v>
                </c:pt>
                <c:pt idx="8913">
                  <c:v>2</c:v>
                </c:pt>
                <c:pt idx="8914">
                  <c:v>2</c:v>
                </c:pt>
                <c:pt idx="8915">
                  <c:v>2</c:v>
                </c:pt>
                <c:pt idx="8916">
                  <c:v>2</c:v>
                </c:pt>
                <c:pt idx="8917">
                  <c:v>2</c:v>
                </c:pt>
                <c:pt idx="8918">
                  <c:v>2</c:v>
                </c:pt>
                <c:pt idx="8919">
                  <c:v>2</c:v>
                </c:pt>
                <c:pt idx="8920">
                  <c:v>2</c:v>
                </c:pt>
                <c:pt idx="8921">
                  <c:v>2</c:v>
                </c:pt>
                <c:pt idx="8922">
                  <c:v>2</c:v>
                </c:pt>
                <c:pt idx="8923">
                  <c:v>2</c:v>
                </c:pt>
                <c:pt idx="8924">
                  <c:v>2</c:v>
                </c:pt>
                <c:pt idx="8925">
                  <c:v>2</c:v>
                </c:pt>
                <c:pt idx="8926">
                  <c:v>2</c:v>
                </c:pt>
                <c:pt idx="8927">
                  <c:v>2</c:v>
                </c:pt>
                <c:pt idx="8928">
                  <c:v>2</c:v>
                </c:pt>
                <c:pt idx="8929">
                  <c:v>2</c:v>
                </c:pt>
                <c:pt idx="8930">
                  <c:v>2</c:v>
                </c:pt>
                <c:pt idx="8931">
                  <c:v>2</c:v>
                </c:pt>
                <c:pt idx="8932">
                  <c:v>2</c:v>
                </c:pt>
                <c:pt idx="8933">
                  <c:v>2</c:v>
                </c:pt>
                <c:pt idx="8934">
                  <c:v>2</c:v>
                </c:pt>
                <c:pt idx="8935">
                  <c:v>2</c:v>
                </c:pt>
                <c:pt idx="8936">
                  <c:v>2</c:v>
                </c:pt>
                <c:pt idx="8937">
                  <c:v>2</c:v>
                </c:pt>
                <c:pt idx="8938">
                  <c:v>2</c:v>
                </c:pt>
                <c:pt idx="8939">
                  <c:v>2</c:v>
                </c:pt>
                <c:pt idx="8940">
                  <c:v>2</c:v>
                </c:pt>
                <c:pt idx="8941">
                  <c:v>2</c:v>
                </c:pt>
                <c:pt idx="8942">
                  <c:v>2</c:v>
                </c:pt>
                <c:pt idx="8943">
                  <c:v>2</c:v>
                </c:pt>
                <c:pt idx="8944">
                  <c:v>2</c:v>
                </c:pt>
                <c:pt idx="8945">
                  <c:v>2</c:v>
                </c:pt>
                <c:pt idx="8946">
                  <c:v>2</c:v>
                </c:pt>
                <c:pt idx="8947">
                  <c:v>2</c:v>
                </c:pt>
                <c:pt idx="8948">
                  <c:v>2</c:v>
                </c:pt>
                <c:pt idx="8949">
                  <c:v>2</c:v>
                </c:pt>
                <c:pt idx="8950">
                  <c:v>2</c:v>
                </c:pt>
                <c:pt idx="8951">
                  <c:v>2</c:v>
                </c:pt>
                <c:pt idx="8952">
                  <c:v>2</c:v>
                </c:pt>
                <c:pt idx="8953">
                  <c:v>2</c:v>
                </c:pt>
                <c:pt idx="8954">
                  <c:v>2</c:v>
                </c:pt>
                <c:pt idx="8955">
                  <c:v>2</c:v>
                </c:pt>
                <c:pt idx="8956">
                  <c:v>2</c:v>
                </c:pt>
                <c:pt idx="8957">
                  <c:v>2</c:v>
                </c:pt>
                <c:pt idx="8958">
                  <c:v>2</c:v>
                </c:pt>
                <c:pt idx="8959">
                  <c:v>2</c:v>
                </c:pt>
                <c:pt idx="8960">
                  <c:v>2</c:v>
                </c:pt>
                <c:pt idx="8961">
                  <c:v>2</c:v>
                </c:pt>
                <c:pt idx="8962">
                  <c:v>2</c:v>
                </c:pt>
                <c:pt idx="8963">
                  <c:v>2</c:v>
                </c:pt>
                <c:pt idx="8964">
                  <c:v>2</c:v>
                </c:pt>
                <c:pt idx="8965">
                  <c:v>2</c:v>
                </c:pt>
                <c:pt idx="8966">
                  <c:v>2</c:v>
                </c:pt>
                <c:pt idx="8967">
                  <c:v>2</c:v>
                </c:pt>
                <c:pt idx="8968">
                  <c:v>2</c:v>
                </c:pt>
                <c:pt idx="8969">
                  <c:v>2</c:v>
                </c:pt>
                <c:pt idx="8970">
                  <c:v>2</c:v>
                </c:pt>
                <c:pt idx="8971">
                  <c:v>2</c:v>
                </c:pt>
                <c:pt idx="8972">
                  <c:v>2</c:v>
                </c:pt>
                <c:pt idx="8973">
                  <c:v>2</c:v>
                </c:pt>
                <c:pt idx="8974">
                  <c:v>2</c:v>
                </c:pt>
                <c:pt idx="8975">
                  <c:v>2</c:v>
                </c:pt>
                <c:pt idx="8976">
                  <c:v>2</c:v>
                </c:pt>
                <c:pt idx="8977">
                  <c:v>2</c:v>
                </c:pt>
                <c:pt idx="8978">
                  <c:v>2</c:v>
                </c:pt>
                <c:pt idx="8979">
                  <c:v>2</c:v>
                </c:pt>
                <c:pt idx="8980">
                  <c:v>2</c:v>
                </c:pt>
                <c:pt idx="8981">
                  <c:v>2</c:v>
                </c:pt>
                <c:pt idx="8982">
                  <c:v>2</c:v>
                </c:pt>
                <c:pt idx="8983">
                  <c:v>2</c:v>
                </c:pt>
                <c:pt idx="8984">
                  <c:v>2</c:v>
                </c:pt>
                <c:pt idx="8985">
                  <c:v>2</c:v>
                </c:pt>
                <c:pt idx="8986">
                  <c:v>2</c:v>
                </c:pt>
                <c:pt idx="8987">
                  <c:v>2</c:v>
                </c:pt>
                <c:pt idx="8988">
                  <c:v>2</c:v>
                </c:pt>
                <c:pt idx="8989">
                  <c:v>2</c:v>
                </c:pt>
                <c:pt idx="8990">
                  <c:v>2</c:v>
                </c:pt>
                <c:pt idx="8991">
                  <c:v>2</c:v>
                </c:pt>
                <c:pt idx="8992">
                  <c:v>2</c:v>
                </c:pt>
                <c:pt idx="8993">
                  <c:v>2</c:v>
                </c:pt>
                <c:pt idx="8994">
                  <c:v>2</c:v>
                </c:pt>
                <c:pt idx="8995">
                  <c:v>2</c:v>
                </c:pt>
                <c:pt idx="8996">
                  <c:v>2</c:v>
                </c:pt>
                <c:pt idx="8997">
                  <c:v>2</c:v>
                </c:pt>
                <c:pt idx="8998">
                  <c:v>2</c:v>
                </c:pt>
                <c:pt idx="8999">
                  <c:v>2</c:v>
                </c:pt>
                <c:pt idx="9000">
                  <c:v>2</c:v>
                </c:pt>
                <c:pt idx="9001">
                  <c:v>2</c:v>
                </c:pt>
                <c:pt idx="9002">
                  <c:v>2</c:v>
                </c:pt>
                <c:pt idx="9003">
                  <c:v>2</c:v>
                </c:pt>
                <c:pt idx="9004">
                  <c:v>2</c:v>
                </c:pt>
                <c:pt idx="9005">
                  <c:v>2</c:v>
                </c:pt>
                <c:pt idx="9006">
                  <c:v>2</c:v>
                </c:pt>
                <c:pt idx="9007">
                  <c:v>2</c:v>
                </c:pt>
                <c:pt idx="9008">
                  <c:v>2</c:v>
                </c:pt>
                <c:pt idx="9009">
                  <c:v>2</c:v>
                </c:pt>
                <c:pt idx="9010">
                  <c:v>2</c:v>
                </c:pt>
                <c:pt idx="9011">
                  <c:v>2</c:v>
                </c:pt>
                <c:pt idx="9012">
                  <c:v>2</c:v>
                </c:pt>
                <c:pt idx="9013">
                  <c:v>2</c:v>
                </c:pt>
                <c:pt idx="9014">
                  <c:v>2</c:v>
                </c:pt>
                <c:pt idx="9015">
                  <c:v>2</c:v>
                </c:pt>
                <c:pt idx="9016">
                  <c:v>2</c:v>
                </c:pt>
                <c:pt idx="9017">
                  <c:v>2</c:v>
                </c:pt>
                <c:pt idx="9018">
                  <c:v>2</c:v>
                </c:pt>
                <c:pt idx="9019">
                  <c:v>2</c:v>
                </c:pt>
                <c:pt idx="9020">
                  <c:v>2</c:v>
                </c:pt>
                <c:pt idx="9021">
                  <c:v>2</c:v>
                </c:pt>
                <c:pt idx="9022">
                  <c:v>2</c:v>
                </c:pt>
                <c:pt idx="9023">
                  <c:v>2</c:v>
                </c:pt>
                <c:pt idx="9024">
                  <c:v>2</c:v>
                </c:pt>
                <c:pt idx="9025">
                  <c:v>2</c:v>
                </c:pt>
                <c:pt idx="9026">
                  <c:v>2</c:v>
                </c:pt>
                <c:pt idx="9027">
                  <c:v>2</c:v>
                </c:pt>
                <c:pt idx="9028">
                  <c:v>2</c:v>
                </c:pt>
                <c:pt idx="9029">
                  <c:v>2</c:v>
                </c:pt>
                <c:pt idx="9030">
                  <c:v>2</c:v>
                </c:pt>
                <c:pt idx="9031">
                  <c:v>2</c:v>
                </c:pt>
                <c:pt idx="9032">
                  <c:v>2</c:v>
                </c:pt>
                <c:pt idx="9033">
                  <c:v>2</c:v>
                </c:pt>
                <c:pt idx="9034">
                  <c:v>2</c:v>
                </c:pt>
                <c:pt idx="9035">
                  <c:v>2</c:v>
                </c:pt>
                <c:pt idx="9036">
                  <c:v>2</c:v>
                </c:pt>
                <c:pt idx="9037">
                  <c:v>2</c:v>
                </c:pt>
                <c:pt idx="9038">
                  <c:v>2</c:v>
                </c:pt>
                <c:pt idx="9039">
                  <c:v>2</c:v>
                </c:pt>
                <c:pt idx="9040">
                  <c:v>2</c:v>
                </c:pt>
                <c:pt idx="9041">
                  <c:v>2</c:v>
                </c:pt>
                <c:pt idx="9042">
                  <c:v>2</c:v>
                </c:pt>
                <c:pt idx="9043">
                  <c:v>2</c:v>
                </c:pt>
                <c:pt idx="9044">
                  <c:v>2</c:v>
                </c:pt>
                <c:pt idx="9045">
                  <c:v>2</c:v>
                </c:pt>
                <c:pt idx="9046">
                  <c:v>2</c:v>
                </c:pt>
                <c:pt idx="9047">
                  <c:v>2</c:v>
                </c:pt>
                <c:pt idx="9048">
                  <c:v>2</c:v>
                </c:pt>
                <c:pt idx="9049">
                  <c:v>2</c:v>
                </c:pt>
                <c:pt idx="9050">
                  <c:v>2</c:v>
                </c:pt>
                <c:pt idx="9051">
                  <c:v>2</c:v>
                </c:pt>
                <c:pt idx="9052">
                  <c:v>2</c:v>
                </c:pt>
                <c:pt idx="9053">
                  <c:v>2</c:v>
                </c:pt>
                <c:pt idx="9054">
                  <c:v>2</c:v>
                </c:pt>
                <c:pt idx="9055">
                  <c:v>2</c:v>
                </c:pt>
                <c:pt idx="9056">
                  <c:v>2</c:v>
                </c:pt>
                <c:pt idx="9057">
                  <c:v>2</c:v>
                </c:pt>
                <c:pt idx="9058">
                  <c:v>2</c:v>
                </c:pt>
                <c:pt idx="9059">
                  <c:v>2</c:v>
                </c:pt>
                <c:pt idx="9060">
                  <c:v>2</c:v>
                </c:pt>
                <c:pt idx="9061">
                  <c:v>2</c:v>
                </c:pt>
                <c:pt idx="9062">
                  <c:v>2</c:v>
                </c:pt>
                <c:pt idx="9063">
                  <c:v>2</c:v>
                </c:pt>
                <c:pt idx="9064">
                  <c:v>2</c:v>
                </c:pt>
                <c:pt idx="9065">
                  <c:v>2</c:v>
                </c:pt>
                <c:pt idx="9066">
                  <c:v>2</c:v>
                </c:pt>
                <c:pt idx="9067">
                  <c:v>2</c:v>
                </c:pt>
                <c:pt idx="9068">
                  <c:v>2</c:v>
                </c:pt>
                <c:pt idx="9069">
                  <c:v>2</c:v>
                </c:pt>
                <c:pt idx="9070">
                  <c:v>2</c:v>
                </c:pt>
                <c:pt idx="9071">
                  <c:v>2</c:v>
                </c:pt>
                <c:pt idx="9072">
                  <c:v>2</c:v>
                </c:pt>
                <c:pt idx="9073">
                  <c:v>2</c:v>
                </c:pt>
                <c:pt idx="9074">
                  <c:v>2</c:v>
                </c:pt>
                <c:pt idx="9075">
                  <c:v>2</c:v>
                </c:pt>
                <c:pt idx="9076">
                  <c:v>2</c:v>
                </c:pt>
                <c:pt idx="9077">
                  <c:v>2</c:v>
                </c:pt>
                <c:pt idx="9078">
                  <c:v>2</c:v>
                </c:pt>
                <c:pt idx="9079">
                  <c:v>2</c:v>
                </c:pt>
                <c:pt idx="9080">
                  <c:v>2</c:v>
                </c:pt>
                <c:pt idx="9081">
                  <c:v>2</c:v>
                </c:pt>
                <c:pt idx="9082">
                  <c:v>2</c:v>
                </c:pt>
                <c:pt idx="9083">
                  <c:v>2</c:v>
                </c:pt>
                <c:pt idx="9084">
                  <c:v>2</c:v>
                </c:pt>
                <c:pt idx="9085">
                  <c:v>2</c:v>
                </c:pt>
                <c:pt idx="9086">
                  <c:v>2</c:v>
                </c:pt>
                <c:pt idx="9087">
                  <c:v>2</c:v>
                </c:pt>
                <c:pt idx="9088">
                  <c:v>2</c:v>
                </c:pt>
                <c:pt idx="9089">
                  <c:v>2</c:v>
                </c:pt>
                <c:pt idx="9090">
                  <c:v>2</c:v>
                </c:pt>
                <c:pt idx="9091">
                  <c:v>2</c:v>
                </c:pt>
                <c:pt idx="9092">
                  <c:v>2</c:v>
                </c:pt>
                <c:pt idx="9093">
                  <c:v>2</c:v>
                </c:pt>
                <c:pt idx="9094">
                  <c:v>2</c:v>
                </c:pt>
                <c:pt idx="9095">
                  <c:v>2</c:v>
                </c:pt>
                <c:pt idx="9096">
                  <c:v>2</c:v>
                </c:pt>
                <c:pt idx="9097">
                  <c:v>2</c:v>
                </c:pt>
                <c:pt idx="9098">
                  <c:v>2</c:v>
                </c:pt>
                <c:pt idx="9099">
                  <c:v>2</c:v>
                </c:pt>
                <c:pt idx="9100">
                  <c:v>2</c:v>
                </c:pt>
                <c:pt idx="9101">
                  <c:v>2</c:v>
                </c:pt>
                <c:pt idx="9102">
                  <c:v>2</c:v>
                </c:pt>
                <c:pt idx="9103">
                  <c:v>2</c:v>
                </c:pt>
                <c:pt idx="9104">
                  <c:v>2</c:v>
                </c:pt>
                <c:pt idx="9105">
                  <c:v>2</c:v>
                </c:pt>
                <c:pt idx="9106">
                  <c:v>2</c:v>
                </c:pt>
                <c:pt idx="9107">
                  <c:v>2</c:v>
                </c:pt>
                <c:pt idx="9108">
                  <c:v>2</c:v>
                </c:pt>
                <c:pt idx="9109">
                  <c:v>2</c:v>
                </c:pt>
                <c:pt idx="9110">
                  <c:v>2</c:v>
                </c:pt>
                <c:pt idx="9111">
                  <c:v>2</c:v>
                </c:pt>
                <c:pt idx="9112">
                  <c:v>2</c:v>
                </c:pt>
                <c:pt idx="9113">
                  <c:v>2</c:v>
                </c:pt>
                <c:pt idx="9114">
                  <c:v>2</c:v>
                </c:pt>
                <c:pt idx="9115">
                  <c:v>2</c:v>
                </c:pt>
                <c:pt idx="9116">
                  <c:v>2</c:v>
                </c:pt>
                <c:pt idx="9117">
                  <c:v>2</c:v>
                </c:pt>
                <c:pt idx="9118">
                  <c:v>2</c:v>
                </c:pt>
                <c:pt idx="9119">
                  <c:v>2</c:v>
                </c:pt>
                <c:pt idx="9120">
                  <c:v>2</c:v>
                </c:pt>
                <c:pt idx="9121">
                  <c:v>2</c:v>
                </c:pt>
                <c:pt idx="9122">
                  <c:v>2</c:v>
                </c:pt>
                <c:pt idx="9123">
                  <c:v>2</c:v>
                </c:pt>
                <c:pt idx="9124">
                  <c:v>2</c:v>
                </c:pt>
                <c:pt idx="9125">
                  <c:v>2</c:v>
                </c:pt>
                <c:pt idx="9126">
                  <c:v>2</c:v>
                </c:pt>
                <c:pt idx="9127">
                  <c:v>2</c:v>
                </c:pt>
                <c:pt idx="9128">
                  <c:v>2</c:v>
                </c:pt>
                <c:pt idx="9129">
                  <c:v>2</c:v>
                </c:pt>
                <c:pt idx="9130">
                  <c:v>2</c:v>
                </c:pt>
                <c:pt idx="9131">
                  <c:v>2</c:v>
                </c:pt>
                <c:pt idx="9132">
                  <c:v>2</c:v>
                </c:pt>
                <c:pt idx="9133">
                  <c:v>2</c:v>
                </c:pt>
                <c:pt idx="9134">
                  <c:v>2</c:v>
                </c:pt>
                <c:pt idx="9135">
                  <c:v>2</c:v>
                </c:pt>
                <c:pt idx="9136">
                  <c:v>2</c:v>
                </c:pt>
                <c:pt idx="9137">
                  <c:v>2</c:v>
                </c:pt>
                <c:pt idx="9138">
                  <c:v>2</c:v>
                </c:pt>
                <c:pt idx="9139">
                  <c:v>2</c:v>
                </c:pt>
                <c:pt idx="9140">
                  <c:v>2</c:v>
                </c:pt>
                <c:pt idx="9141">
                  <c:v>2</c:v>
                </c:pt>
                <c:pt idx="9142">
                  <c:v>2</c:v>
                </c:pt>
                <c:pt idx="9143">
                  <c:v>2</c:v>
                </c:pt>
                <c:pt idx="9144">
                  <c:v>2</c:v>
                </c:pt>
                <c:pt idx="9145">
                  <c:v>2</c:v>
                </c:pt>
                <c:pt idx="9146">
                  <c:v>2</c:v>
                </c:pt>
                <c:pt idx="9147">
                  <c:v>2</c:v>
                </c:pt>
                <c:pt idx="9148">
                  <c:v>2</c:v>
                </c:pt>
                <c:pt idx="9149">
                  <c:v>2</c:v>
                </c:pt>
                <c:pt idx="9150">
                  <c:v>2</c:v>
                </c:pt>
                <c:pt idx="9151">
                  <c:v>2</c:v>
                </c:pt>
                <c:pt idx="9152">
                  <c:v>2</c:v>
                </c:pt>
                <c:pt idx="9153">
                  <c:v>2</c:v>
                </c:pt>
                <c:pt idx="9154">
                  <c:v>2</c:v>
                </c:pt>
                <c:pt idx="9155">
                  <c:v>2</c:v>
                </c:pt>
                <c:pt idx="9156">
                  <c:v>2</c:v>
                </c:pt>
                <c:pt idx="9157">
                  <c:v>2</c:v>
                </c:pt>
                <c:pt idx="9158">
                  <c:v>2</c:v>
                </c:pt>
                <c:pt idx="9159">
                  <c:v>2</c:v>
                </c:pt>
                <c:pt idx="9160">
                  <c:v>2</c:v>
                </c:pt>
                <c:pt idx="9161">
                  <c:v>2</c:v>
                </c:pt>
                <c:pt idx="9162">
                  <c:v>2</c:v>
                </c:pt>
                <c:pt idx="9163">
                  <c:v>2</c:v>
                </c:pt>
                <c:pt idx="9164">
                  <c:v>2</c:v>
                </c:pt>
                <c:pt idx="9165">
                  <c:v>2</c:v>
                </c:pt>
                <c:pt idx="9166">
                  <c:v>2</c:v>
                </c:pt>
                <c:pt idx="9167">
                  <c:v>2</c:v>
                </c:pt>
                <c:pt idx="9168">
                  <c:v>2</c:v>
                </c:pt>
                <c:pt idx="9169">
                  <c:v>2</c:v>
                </c:pt>
                <c:pt idx="9170">
                  <c:v>2</c:v>
                </c:pt>
                <c:pt idx="9171">
                  <c:v>2</c:v>
                </c:pt>
                <c:pt idx="9172">
                  <c:v>2</c:v>
                </c:pt>
                <c:pt idx="9173">
                  <c:v>2</c:v>
                </c:pt>
                <c:pt idx="9174">
                  <c:v>2</c:v>
                </c:pt>
                <c:pt idx="9175">
                  <c:v>2</c:v>
                </c:pt>
                <c:pt idx="9176">
                  <c:v>2</c:v>
                </c:pt>
                <c:pt idx="9177">
                  <c:v>2</c:v>
                </c:pt>
                <c:pt idx="9178">
                  <c:v>2</c:v>
                </c:pt>
                <c:pt idx="9179">
                  <c:v>2</c:v>
                </c:pt>
                <c:pt idx="9180">
                  <c:v>2</c:v>
                </c:pt>
                <c:pt idx="9181">
                  <c:v>2</c:v>
                </c:pt>
                <c:pt idx="9182">
                  <c:v>2</c:v>
                </c:pt>
                <c:pt idx="9183">
                  <c:v>2</c:v>
                </c:pt>
                <c:pt idx="9184">
                  <c:v>2</c:v>
                </c:pt>
                <c:pt idx="9185">
                  <c:v>2</c:v>
                </c:pt>
                <c:pt idx="9186">
                  <c:v>2</c:v>
                </c:pt>
                <c:pt idx="9187">
                  <c:v>2</c:v>
                </c:pt>
                <c:pt idx="9188">
                  <c:v>2</c:v>
                </c:pt>
                <c:pt idx="9189">
                  <c:v>2</c:v>
                </c:pt>
                <c:pt idx="9190">
                  <c:v>2</c:v>
                </c:pt>
                <c:pt idx="9191">
                  <c:v>2</c:v>
                </c:pt>
                <c:pt idx="9192">
                  <c:v>2</c:v>
                </c:pt>
                <c:pt idx="9193">
                  <c:v>2</c:v>
                </c:pt>
                <c:pt idx="9194">
                  <c:v>2</c:v>
                </c:pt>
                <c:pt idx="9195">
                  <c:v>2</c:v>
                </c:pt>
                <c:pt idx="9196">
                  <c:v>2</c:v>
                </c:pt>
                <c:pt idx="9197">
                  <c:v>2</c:v>
                </c:pt>
                <c:pt idx="9198">
                  <c:v>2</c:v>
                </c:pt>
                <c:pt idx="9199">
                  <c:v>2</c:v>
                </c:pt>
                <c:pt idx="9200">
                  <c:v>2</c:v>
                </c:pt>
                <c:pt idx="9201">
                  <c:v>2</c:v>
                </c:pt>
                <c:pt idx="9202">
                  <c:v>2</c:v>
                </c:pt>
                <c:pt idx="9203">
                  <c:v>2</c:v>
                </c:pt>
                <c:pt idx="9204">
                  <c:v>2</c:v>
                </c:pt>
                <c:pt idx="9205">
                  <c:v>2</c:v>
                </c:pt>
                <c:pt idx="9206">
                  <c:v>2</c:v>
                </c:pt>
                <c:pt idx="9207">
                  <c:v>2</c:v>
                </c:pt>
                <c:pt idx="9208">
                  <c:v>2</c:v>
                </c:pt>
                <c:pt idx="9209">
                  <c:v>2</c:v>
                </c:pt>
                <c:pt idx="9210">
                  <c:v>2</c:v>
                </c:pt>
                <c:pt idx="9211">
                  <c:v>2</c:v>
                </c:pt>
                <c:pt idx="9212">
                  <c:v>2</c:v>
                </c:pt>
                <c:pt idx="9213">
                  <c:v>2</c:v>
                </c:pt>
                <c:pt idx="9214">
                  <c:v>2</c:v>
                </c:pt>
                <c:pt idx="9215">
                  <c:v>2</c:v>
                </c:pt>
                <c:pt idx="9216">
                  <c:v>2</c:v>
                </c:pt>
                <c:pt idx="9217">
                  <c:v>2</c:v>
                </c:pt>
                <c:pt idx="9218">
                  <c:v>2</c:v>
                </c:pt>
                <c:pt idx="9219">
                  <c:v>2</c:v>
                </c:pt>
                <c:pt idx="9220">
                  <c:v>2</c:v>
                </c:pt>
                <c:pt idx="9221">
                  <c:v>2</c:v>
                </c:pt>
                <c:pt idx="9222">
                  <c:v>2</c:v>
                </c:pt>
                <c:pt idx="9223">
                  <c:v>2</c:v>
                </c:pt>
                <c:pt idx="9224">
                  <c:v>2</c:v>
                </c:pt>
                <c:pt idx="9225">
                  <c:v>2</c:v>
                </c:pt>
                <c:pt idx="9226">
                  <c:v>2</c:v>
                </c:pt>
                <c:pt idx="9227">
                  <c:v>2</c:v>
                </c:pt>
                <c:pt idx="9228">
                  <c:v>2</c:v>
                </c:pt>
                <c:pt idx="9229">
                  <c:v>2</c:v>
                </c:pt>
                <c:pt idx="9230">
                  <c:v>2</c:v>
                </c:pt>
                <c:pt idx="9231">
                  <c:v>2</c:v>
                </c:pt>
                <c:pt idx="9232">
                  <c:v>2</c:v>
                </c:pt>
                <c:pt idx="9233">
                  <c:v>2</c:v>
                </c:pt>
                <c:pt idx="9234">
                  <c:v>2</c:v>
                </c:pt>
                <c:pt idx="9235">
                  <c:v>2</c:v>
                </c:pt>
                <c:pt idx="9236">
                  <c:v>2</c:v>
                </c:pt>
                <c:pt idx="9237">
                  <c:v>2</c:v>
                </c:pt>
                <c:pt idx="9238">
                  <c:v>2</c:v>
                </c:pt>
                <c:pt idx="9239">
                  <c:v>2</c:v>
                </c:pt>
                <c:pt idx="9240">
                  <c:v>2</c:v>
                </c:pt>
                <c:pt idx="9241">
                  <c:v>2</c:v>
                </c:pt>
                <c:pt idx="9242">
                  <c:v>2</c:v>
                </c:pt>
                <c:pt idx="9243">
                  <c:v>2</c:v>
                </c:pt>
                <c:pt idx="9244">
                  <c:v>2</c:v>
                </c:pt>
                <c:pt idx="9245">
                  <c:v>2</c:v>
                </c:pt>
                <c:pt idx="9246">
                  <c:v>2</c:v>
                </c:pt>
                <c:pt idx="9247">
                  <c:v>2</c:v>
                </c:pt>
                <c:pt idx="9248">
                  <c:v>2</c:v>
                </c:pt>
                <c:pt idx="9249">
                  <c:v>2</c:v>
                </c:pt>
                <c:pt idx="9250">
                  <c:v>2</c:v>
                </c:pt>
                <c:pt idx="9251">
                  <c:v>2</c:v>
                </c:pt>
                <c:pt idx="9252">
                  <c:v>2</c:v>
                </c:pt>
                <c:pt idx="9253">
                  <c:v>2</c:v>
                </c:pt>
                <c:pt idx="9254">
                  <c:v>2</c:v>
                </c:pt>
                <c:pt idx="9255">
                  <c:v>2</c:v>
                </c:pt>
                <c:pt idx="9256">
                  <c:v>2</c:v>
                </c:pt>
                <c:pt idx="9257">
                  <c:v>2</c:v>
                </c:pt>
                <c:pt idx="9258">
                  <c:v>2</c:v>
                </c:pt>
                <c:pt idx="9259">
                  <c:v>2</c:v>
                </c:pt>
                <c:pt idx="9260">
                  <c:v>2</c:v>
                </c:pt>
                <c:pt idx="9261">
                  <c:v>2</c:v>
                </c:pt>
                <c:pt idx="9262">
                  <c:v>2</c:v>
                </c:pt>
                <c:pt idx="9263">
                  <c:v>2</c:v>
                </c:pt>
                <c:pt idx="9264">
                  <c:v>2</c:v>
                </c:pt>
                <c:pt idx="9265">
                  <c:v>2</c:v>
                </c:pt>
                <c:pt idx="9266">
                  <c:v>2</c:v>
                </c:pt>
                <c:pt idx="9267">
                  <c:v>2</c:v>
                </c:pt>
                <c:pt idx="9268">
                  <c:v>2</c:v>
                </c:pt>
                <c:pt idx="9269">
                  <c:v>2</c:v>
                </c:pt>
                <c:pt idx="9270">
                  <c:v>2</c:v>
                </c:pt>
                <c:pt idx="9271">
                  <c:v>2</c:v>
                </c:pt>
                <c:pt idx="9272">
                  <c:v>2</c:v>
                </c:pt>
                <c:pt idx="9273">
                  <c:v>2</c:v>
                </c:pt>
                <c:pt idx="9274">
                  <c:v>2</c:v>
                </c:pt>
                <c:pt idx="9275">
                  <c:v>2</c:v>
                </c:pt>
                <c:pt idx="9276">
                  <c:v>2</c:v>
                </c:pt>
                <c:pt idx="9277">
                  <c:v>2</c:v>
                </c:pt>
                <c:pt idx="9278">
                  <c:v>2</c:v>
                </c:pt>
                <c:pt idx="9279">
                  <c:v>2</c:v>
                </c:pt>
                <c:pt idx="9280">
                  <c:v>2</c:v>
                </c:pt>
                <c:pt idx="9281">
                  <c:v>2</c:v>
                </c:pt>
                <c:pt idx="9282">
                  <c:v>2</c:v>
                </c:pt>
                <c:pt idx="9283">
                  <c:v>2</c:v>
                </c:pt>
                <c:pt idx="9284">
                  <c:v>2</c:v>
                </c:pt>
                <c:pt idx="9285">
                  <c:v>2</c:v>
                </c:pt>
                <c:pt idx="9286">
                  <c:v>2</c:v>
                </c:pt>
                <c:pt idx="9287">
                  <c:v>2</c:v>
                </c:pt>
                <c:pt idx="9288">
                  <c:v>2</c:v>
                </c:pt>
                <c:pt idx="9289">
                  <c:v>2</c:v>
                </c:pt>
                <c:pt idx="9290">
                  <c:v>2</c:v>
                </c:pt>
                <c:pt idx="9291">
                  <c:v>2</c:v>
                </c:pt>
                <c:pt idx="9292">
                  <c:v>2</c:v>
                </c:pt>
                <c:pt idx="9293">
                  <c:v>2</c:v>
                </c:pt>
                <c:pt idx="9294">
                  <c:v>2</c:v>
                </c:pt>
                <c:pt idx="9295">
                  <c:v>2</c:v>
                </c:pt>
                <c:pt idx="9296">
                  <c:v>2</c:v>
                </c:pt>
                <c:pt idx="9297">
                  <c:v>2</c:v>
                </c:pt>
                <c:pt idx="9298">
                  <c:v>2</c:v>
                </c:pt>
                <c:pt idx="9299">
                  <c:v>2</c:v>
                </c:pt>
                <c:pt idx="9300">
                  <c:v>2</c:v>
                </c:pt>
                <c:pt idx="9301">
                  <c:v>2</c:v>
                </c:pt>
                <c:pt idx="9302">
                  <c:v>2</c:v>
                </c:pt>
                <c:pt idx="9303">
                  <c:v>2</c:v>
                </c:pt>
                <c:pt idx="9304">
                  <c:v>2</c:v>
                </c:pt>
                <c:pt idx="9305">
                  <c:v>2</c:v>
                </c:pt>
                <c:pt idx="9306">
                  <c:v>2</c:v>
                </c:pt>
                <c:pt idx="9307">
                  <c:v>2</c:v>
                </c:pt>
                <c:pt idx="9308">
                  <c:v>2</c:v>
                </c:pt>
                <c:pt idx="9309">
                  <c:v>2</c:v>
                </c:pt>
                <c:pt idx="9310">
                  <c:v>2</c:v>
                </c:pt>
                <c:pt idx="9311">
                  <c:v>2</c:v>
                </c:pt>
                <c:pt idx="9312">
                  <c:v>2</c:v>
                </c:pt>
                <c:pt idx="9313">
                  <c:v>2</c:v>
                </c:pt>
                <c:pt idx="9314">
                  <c:v>2</c:v>
                </c:pt>
                <c:pt idx="9315">
                  <c:v>2</c:v>
                </c:pt>
                <c:pt idx="9316">
                  <c:v>2</c:v>
                </c:pt>
                <c:pt idx="9317">
                  <c:v>2</c:v>
                </c:pt>
                <c:pt idx="9318">
                  <c:v>2</c:v>
                </c:pt>
                <c:pt idx="9319">
                  <c:v>2</c:v>
                </c:pt>
                <c:pt idx="9320">
                  <c:v>2</c:v>
                </c:pt>
                <c:pt idx="9321">
                  <c:v>2</c:v>
                </c:pt>
                <c:pt idx="9322">
                  <c:v>2</c:v>
                </c:pt>
                <c:pt idx="9323">
                  <c:v>2</c:v>
                </c:pt>
                <c:pt idx="9324">
                  <c:v>2</c:v>
                </c:pt>
                <c:pt idx="9325">
                  <c:v>2</c:v>
                </c:pt>
                <c:pt idx="9326">
                  <c:v>2</c:v>
                </c:pt>
                <c:pt idx="9327">
                  <c:v>2</c:v>
                </c:pt>
                <c:pt idx="9328">
                  <c:v>2</c:v>
                </c:pt>
                <c:pt idx="9329">
                  <c:v>2</c:v>
                </c:pt>
                <c:pt idx="9330">
                  <c:v>2</c:v>
                </c:pt>
                <c:pt idx="9331">
                  <c:v>2</c:v>
                </c:pt>
                <c:pt idx="9332">
                  <c:v>2</c:v>
                </c:pt>
                <c:pt idx="9333">
                  <c:v>2</c:v>
                </c:pt>
                <c:pt idx="9334">
                  <c:v>2</c:v>
                </c:pt>
                <c:pt idx="9335">
                  <c:v>2</c:v>
                </c:pt>
                <c:pt idx="9336">
                  <c:v>2</c:v>
                </c:pt>
                <c:pt idx="9337">
                  <c:v>2</c:v>
                </c:pt>
                <c:pt idx="9338">
                  <c:v>2</c:v>
                </c:pt>
                <c:pt idx="9339">
                  <c:v>2</c:v>
                </c:pt>
                <c:pt idx="9340">
                  <c:v>2</c:v>
                </c:pt>
                <c:pt idx="9341">
                  <c:v>2</c:v>
                </c:pt>
                <c:pt idx="9342">
                  <c:v>2</c:v>
                </c:pt>
                <c:pt idx="9343">
                  <c:v>2</c:v>
                </c:pt>
                <c:pt idx="9344">
                  <c:v>2</c:v>
                </c:pt>
                <c:pt idx="9345">
                  <c:v>2</c:v>
                </c:pt>
                <c:pt idx="9346">
                  <c:v>2</c:v>
                </c:pt>
                <c:pt idx="9347">
                  <c:v>2</c:v>
                </c:pt>
                <c:pt idx="9348">
                  <c:v>2</c:v>
                </c:pt>
                <c:pt idx="9349">
                  <c:v>2</c:v>
                </c:pt>
                <c:pt idx="9350">
                  <c:v>2</c:v>
                </c:pt>
                <c:pt idx="9351">
                  <c:v>2</c:v>
                </c:pt>
                <c:pt idx="9352">
                  <c:v>2</c:v>
                </c:pt>
                <c:pt idx="9353">
                  <c:v>2</c:v>
                </c:pt>
                <c:pt idx="9354">
                  <c:v>2</c:v>
                </c:pt>
                <c:pt idx="9355">
                  <c:v>2</c:v>
                </c:pt>
                <c:pt idx="9356">
                  <c:v>2</c:v>
                </c:pt>
                <c:pt idx="9357">
                  <c:v>2</c:v>
                </c:pt>
                <c:pt idx="9358">
                  <c:v>2</c:v>
                </c:pt>
                <c:pt idx="9359">
                  <c:v>2</c:v>
                </c:pt>
                <c:pt idx="9360">
                  <c:v>2</c:v>
                </c:pt>
                <c:pt idx="9361">
                  <c:v>2</c:v>
                </c:pt>
                <c:pt idx="9362">
                  <c:v>2</c:v>
                </c:pt>
                <c:pt idx="9363">
                  <c:v>2</c:v>
                </c:pt>
                <c:pt idx="9364">
                  <c:v>2</c:v>
                </c:pt>
                <c:pt idx="9365">
                  <c:v>2</c:v>
                </c:pt>
                <c:pt idx="9366">
                  <c:v>2</c:v>
                </c:pt>
                <c:pt idx="9367">
                  <c:v>2</c:v>
                </c:pt>
                <c:pt idx="9368">
                  <c:v>2</c:v>
                </c:pt>
                <c:pt idx="9369">
                  <c:v>2</c:v>
                </c:pt>
                <c:pt idx="9370">
                  <c:v>2</c:v>
                </c:pt>
                <c:pt idx="9371">
                  <c:v>2</c:v>
                </c:pt>
                <c:pt idx="9372">
                  <c:v>2</c:v>
                </c:pt>
                <c:pt idx="9373">
                  <c:v>2</c:v>
                </c:pt>
                <c:pt idx="9374">
                  <c:v>2</c:v>
                </c:pt>
                <c:pt idx="9375">
                  <c:v>2</c:v>
                </c:pt>
                <c:pt idx="9376">
                  <c:v>2</c:v>
                </c:pt>
                <c:pt idx="9377">
                  <c:v>2</c:v>
                </c:pt>
                <c:pt idx="9378">
                  <c:v>2</c:v>
                </c:pt>
                <c:pt idx="9379">
                  <c:v>2</c:v>
                </c:pt>
                <c:pt idx="9380">
                  <c:v>2</c:v>
                </c:pt>
                <c:pt idx="9381">
                  <c:v>2</c:v>
                </c:pt>
                <c:pt idx="9382">
                  <c:v>2</c:v>
                </c:pt>
                <c:pt idx="9383">
                  <c:v>2</c:v>
                </c:pt>
                <c:pt idx="9384">
                  <c:v>2</c:v>
                </c:pt>
                <c:pt idx="9385">
                  <c:v>2</c:v>
                </c:pt>
                <c:pt idx="9386">
                  <c:v>2</c:v>
                </c:pt>
                <c:pt idx="9387">
                  <c:v>2</c:v>
                </c:pt>
                <c:pt idx="9388">
                  <c:v>2</c:v>
                </c:pt>
                <c:pt idx="9389">
                  <c:v>2</c:v>
                </c:pt>
                <c:pt idx="9390">
                  <c:v>2</c:v>
                </c:pt>
                <c:pt idx="9391">
                  <c:v>2</c:v>
                </c:pt>
                <c:pt idx="9392">
                  <c:v>2</c:v>
                </c:pt>
                <c:pt idx="9393">
                  <c:v>2</c:v>
                </c:pt>
                <c:pt idx="9394">
                  <c:v>2</c:v>
                </c:pt>
                <c:pt idx="9395">
                  <c:v>2</c:v>
                </c:pt>
                <c:pt idx="9396">
                  <c:v>2</c:v>
                </c:pt>
                <c:pt idx="9397">
                  <c:v>2</c:v>
                </c:pt>
                <c:pt idx="9398">
                  <c:v>2</c:v>
                </c:pt>
                <c:pt idx="9399">
                  <c:v>2</c:v>
                </c:pt>
                <c:pt idx="9400">
                  <c:v>2</c:v>
                </c:pt>
                <c:pt idx="9401">
                  <c:v>2</c:v>
                </c:pt>
                <c:pt idx="9402">
                  <c:v>2</c:v>
                </c:pt>
                <c:pt idx="9403">
                  <c:v>2</c:v>
                </c:pt>
                <c:pt idx="9404">
                  <c:v>2</c:v>
                </c:pt>
                <c:pt idx="9405">
                  <c:v>2</c:v>
                </c:pt>
                <c:pt idx="9406">
                  <c:v>2</c:v>
                </c:pt>
                <c:pt idx="9407">
                  <c:v>2</c:v>
                </c:pt>
                <c:pt idx="9408">
                  <c:v>2</c:v>
                </c:pt>
                <c:pt idx="9409">
                  <c:v>2</c:v>
                </c:pt>
                <c:pt idx="9410">
                  <c:v>2</c:v>
                </c:pt>
                <c:pt idx="9411">
                  <c:v>2</c:v>
                </c:pt>
                <c:pt idx="9412">
                  <c:v>2</c:v>
                </c:pt>
                <c:pt idx="9413">
                  <c:v>2</c:v>
                </c:pt>
                <c:pt idx="9414">
                  <c:v>2</c:v>
                </c:pt>
                <c:pt idx="9415">
                  <c:v>2</c:v>
                </c:pt>
                <c:pt idx="9416">
                  <c:v>2</c:v>
                </c:pt>
                <c:pt idx="9417">
                  <c:v>2</c:v>
                </c:pt>
                <c:pt idx="9418">
                  <c:v>2</c:v>
                </c:pt>
                <c:pt idx="9419">
                  <c:v>2</c:v>
                </c:pt>
                <c:pt idx="9420">
                  <c:v>2</c:v>
                </c:pt>
                <c:pt idx="9421">
                  <c:v>2</c:v>
                </c:pt>
                <c:pt idx="9422">
                  <c:v>2</c:v>
                </c:pt>
                <c:pt idx="9423">
                  <c:v>2</c:v>
                </c:pt>
                <c:pt idx="9424">
                  <c:v>2</c:v>
                </c:pt>
                <c:pt idx="9425">
                  <c:v>2</c:v>
                </c:pt>
                <c:pt idx="9426">
                  <c:v>2</c:v>
                </c:pt>
                <c:pt idx="9427">
                  <c:v>2</c:v>
                </c:pt>
                <c:pt idx="9428">
                  <c:v>2</c:v>
                </c:pt>
                <c:pt idx="9429">
                  <c:v>2</c:v>
                </c:pt>
                <c:pt idx="9430">
                  <c:v>2</c:v>
                </c:pt>
                <c:pt idx="9431">
                  <c:v>2</c:v>
                </c:pt>
                <c:pt idx="9432">
                  <c:v>2</c:v>
                </c:pt>
                <c:pt idx="9433">
                  <c:v>2</c:v>
                </c:pt>
                <c:pt idx="9434">
                  <c:v>2</c:v>
                </c:pt>
                <c:pt idx="9435">
                  <c:v>2</c:v>
                </c:pt>
                <c:pt idx="9436">
                  <c:v>2</c:v>
                </c:pt>
                <c:pt idx="9437">
                  <c:v>2</c:v>
                </c:pt>
                <c:pt idx="9438">
                  <c:v>2</c:v>
                </c:pt>
                <c:pt idx="9439">
                  <c:v>2</c:v>
                </c:pt>
                <c:pt idx="9440">
                  <c:v>2</c:v>
                </c:pt>
                <c:pt idx="9441">
                  <c:v>2</c:v>
                </c:pt>
                <c:pt idx="9442">
                  <c:v>2</c:v>
                </c:pt>
                <c:pt idx="9443">
                  <c:v>2</c:v>
                </c:pt>
                <c:pt idx="9444">
                  <c:v>2</c:v>
                </c:pt>
                <c:pt idx="9445">
                  <c:v>2</c:v>
                </c:pt>
                <c:pt idx="9446">
                  <c:v>2</c:v>
                </c:pt>
                <c:pt idx="9447">
                  <c:v>2</c:v>
                </c:pt>
                <c:pt idx="9448">
                  <c:v>2</c:v>
                </c:pt>
                <c:pt idx="9449">
                  <c:v>2</c:v>
                </c:pt>
                <c:pt idx="9450">
                  <c:v>2</c:v>
                </c:pt>
                <c:pt idx="9451">
                  <c:v>2</c:v>
                </c:pt>
                <c:pt idx="9452">
                  <c:v>2</c:v>
                </c:pt>
                <c:pt idx="9453">
                  <c:v>2</c:v>
                </c:pt>
                <c:pt idx="9454">
                  <c:v>2</c:v>
                </c:pt>
                <c:pt idx="9455">
                  <c:v>2</c:v>
                </c:pt>
                <c:pt idx="9456">
                  <c:v>2</c:v>
                </c:pt>
                <c:pt idx="9457">
                  <c:v>2</c:v>
                </c:pt>
                <c:pt idx="9458">
                  <c:v>2</c:v>
                </c:pt>
                <c:pt idx="9459">
                  <c:v>2</c:v>
                </c:pt>
                <c:pt idx="9460">
                  <c:v>2</c:v>
                </c:pt>
                <c:pt idx="9461">
                  <c:v>2</c:v>
                </c:pt>
                <c:pt idx="9462">
                  <c:v>2</c:v>
                </c:pt>
                <c:pt idx="9463">
                  <c:v>2</c:v>
                </c:pt>
                <c:pt idx="9464">
                  <c:v>2</c:v>
                </c:pt>
                <c:pt idx="9465">
                  <c:v>2</c:v>
                </c:pt>
                <c:pt idx="9466">
                  <c:v>2</c:v>
                </c:pt>
                <c:pt idx="9467">
                  <c:v>2</c:v>
                </c:pt>
                <c:pt idx="9468">
                  <c:v>2</c:v>
                </c:pt>
                <c:pt idx="9469">
                  <c:v>2</c:v>
                </c:pt>
                <c:pt idx="9470">
                  <c:v>2</c:v>
                </c:pt>
                <c:pt idx="9471">
                  <c:v>2</c:v>
                </c:pt>
                <c:pt idx="9472">
                  <c:v>2</c:v>
                </c:pt>
                <c:pt idx="9473">
                  <c:v>2</c:v>
                </c:pt>
                <c:pt idx="9474">
                  <c:v>2</c:v>
                </c:pt>
                <c:pt idx="9475">
                  <c:v>2</c:v>
                </c:pt>
                <c:pt idx="9476">
                  <c:v>2</c:v>
                </c:pt>
                <c:pt idx="9477">
                  <c:v>2</c:v>
                </c:pt>
                <c:pt idx="9478">
                  <c:v>2</c:v>
                </c:pt>
                <c:pt idx="9479">
                  <c:v>2</c:v>
                </c:pt>
                <c:pt idx="9480">
                  <c:v>2</c:v>
                </c:pt>
                <c:pt idx="9481">
                  <c:v>2</c:v>
                </c:pt>
                <c:pt idx="9482">
                  <c:v>2</c:v>
                </c:pt>
                <c:pt idx="9483">
                  <c:v>2</c:v>
                </c:pt>
                <c:pt idx="9484">
                  <c:v>2</c:v>
                </c:pt>
                <c:pt idx="9485">
                  <c:v>2</c:v>
                </c:pt>
                <c:pt idx="9486">
                  <c:v>2</c:v>
                </c:pt>
                <c:pt idx="9487">
                  <c:v>2</c:v>
                </c:pt>
                <c:pt idx="9488">
                  <c:v>2</c:v>
                </c:pt>
                <c:pt idx="9489">
                  <c:v>2</c:v>
                </c:pt>
                <c:pt idx="9490">
                  <c:v>2</c:v>
                </c:pt>
                <c:pt idx="9491">
                  <c:v>2</c:v>
                </c:pt>
                <c:pt idx="9492">
                  <c:v>2</c:v>
                </c:pt>
                <c:pt idx="9493">
                  <c:v>2</c:v>
                </c:pt>
                <c:pt idx="9494">
                  <c:v>2</c:v>
                </c:pt>
                <c:pt idx="9495">
                  <c:v>2</c:v>
                </c:pt>
                <c:pt idx="9496">
                  <c:v>2</c:v>
                </c:pt>
                <c:pt idx="9497">
                  <c:v>2</c:v>
                </c:pt>
                <c:pt idx="9498">
                  <c:v>2</c:v>
                </c:pt>
                <c:pt idx="9499">
                  <c:v>2</c:v>
                </c:pt>
                <c:pt idx="9500">
                  <c:v>2</c:v>
                </c:pt>
                <c:pt idx="9501">
                  <c:v>2</c:v>
                </c:pt>
                <c:pt idx="9502">
                  <c:v>2</c:v>
                </c:pt>
                <c:pt idx="9503">
                  <c:v>2</c:v>
                </c:pt>
                <c:pt idx="9504">
                  <c:v>2</c:v>
                </c:pt>
                <c:pt idx="9505">
                  <c:v>2</c:v>
                </c:pt>
                <c:pt idx="9506">
                  <c:v>2</c:v>
                </c:pt>
                <c:pt idx="9507">
                  <c:v>2</c:v>
                </c:pt>
                <c:pt idx="9508">
                  <c:v>2</c:v>
                </c:pt>
                <c:pt idx="9509">
                  <c:v>2</c:v>
                </c:pt>
                <c:pt idx="9510">
                  <c:v>2</c:v>
                </c:pt>
                <c:pt idx="9511">
                  <c:v>2</c:v>
                </c:pt>
                <c:pt idx="9512">
                  <c:v>2</c:v>
                </c:pt>
                <c:pt idx="9513">
                  <c:v>2</c:v>
                </c:pt>
                <c:pt idx="9514">
                  <c:v>2</c:v>
                </c:pt>
                <c:pt idx="9515">
                  <c:v>2</c:v>
                </c:pt>
                <c:pt idx="9516">
                  <c:v>2</c:v>
                </c:pt>
                <c:pt idx="9517">
                  <c:v>2</c:v>
                </c:pt>
                <c:pt idx="9518">
                  <c:v>2</c:v>
                </c:pt>
                <c:pt idx="9519">
                  <c:v>2</c:v>
                </c:pt>
                <c:pt idx="9520">
                  <c:v>2</c:v>
                </c:pt>
                <c:pt idx="9521">
                  <c:v>2</c:v>
                </c:pt>
                <c:pt idx="9522">
                  <c:v>2</c:v>
                </c:pt>
                <c:pt idx="9523">
                  <c:v>2</c:v>
                </c:pt>
                <c:pt idx="9524">
                  <c:v>2</c:v>
                </c:pt>
                <c:pt idx="9525">
                  <c:v>2</c:v>
                </c:pt>
                <c:pt idx="9526">
                  <c:v>2</c:v>
                </c:pt>
                <c:pt idx="9527">
                  <c:v>2</c:v>
                </c:pt>
                <c:pt idx="9528">
                  <c:v>2</c:v>
                </c:pt>
                <c:pt idx="9529">
                  <c:v>2</c:v>
                </c:pt>
                <c:pt idx="9530">
                  <c:v>2</c:v>
                </c:pt>
                <c:pt idx="9531">
                  <c:v>2</c:v>
                </c:pt>
                <c:pt idx="9532">
                  <c:v>2</c:v>
                </c:pt>
                <c:pt idx="9533">
                  <c:v>2</c:v>
                </c:pt>
                <c:pt idx="9534">
                  <c:v>2</c:v>
                </c:pt>
                <c:pt idx="9535">
                  <c:v>2</c:v>
                </c:pt>
                <c:pt idx="9536">
                  <c:v>2</c:v>
                </c:pt>
                <c:pt idx="9537">
                  <c:v>2</c:v>
                </c:pt>
                <c:pt idx="9538">
                  <c:v>1</c:v>
                </c:pt>
                <c:pt idx="9539">
                  <c:v>1</c:v>
                </c:pt>
                <c:pt idx="9540">
                  <c:v>1</c:v>
                </c:pt>
                <c:pt idx="9541">
                  <c:v>1</c:v>
                </c:pt>
                <c:pt idx="9542">
                  <c:v>1</c:v>
                </c:pt>
                <c:pt idx="9543">
                  <c:v>1</c:v>
                </c:pt>
                <c:pt idx="9544">
                  <c:v>1</c:v>
                </c:pt>
                <c:pt idx="9545">
                  <c:v>1</c:v>
                </c:pt>
                <c:pt idx="9546">
                  <c:v>1</c:v>
                </c:pt>
                <c:pt idx="9547">
                  <c:v>1</c:v>
                </c:pt>
                <c:pt idx="9548">
                  <c:v>1</c:v>
                </c:pt>
                <c:pt idx="9549">
                  <c:v>1</c:v>
                </c:pt>
                <c:pt idx="9550">
                  <c:v>1</c:v>
                </c:pt>
                <c:pt idx="9551">
                  <c:v>1</c:v>
                </c:pt>
                <c:pt idx="9552">
                  <c:v>1</c:v>
                </c:pt>
                <c:pt idx="9553">
                  <c:v>1</c:v>
                </c:pt>
                <c:pt idx="9554">
                  <c:v>1</c:v>
                </c:pt>
                <c:pt idx="9555">
                  <c:v>1</c:v>
                </c:pt>
                <c:pt idx="9556">
                  <c:v>1</c:v>
                </c:pt>
                <c:pt idx="9557">
                  <c:v>1</c:v>
                </c:pt>
                <c:pt idx="9558">
                  <c:v>1</c:v>
                </c:pt>
                <c:pt idx="9559">
                  <c:v>1</c:v>
                </c:pt>
                <c:pt idx="9560">
                  <c:v>1</c:v>
                </c:pt>
                <c:pt idx="9561">
                  <c:v>1</c:v>
                </c:pt>
                <c:pt idx="9562">
                  <c:v>1</c:v>
                </c:pt>
                <c:pt idx="9563">
                  <c:v>1</c:v>
                </c:pt>
                <c:pt idx="9564">
                  <c:v>1</c:v>
                </c:pt>
                <c:pt idx="9565">
                  <c:v>1</c:v>
                </c:pt>
                <c:pt idx="9566">
                  <c:v>1</c:v>
                </c:pt>
                <c:pt idx="9567">
                  <c:v>1</c:v>
                </c:pt>
                <c:pt idx="9568">
                  <c:v>1</c:v>
                </c:pt>
                <c:pt idx="9569">
                  <c:v>1</c:v>
                </c:pt>
                <c:pt idx="9570">
                  <c:v>1</c:v>
                </c:pt>
                <c:pt idx="9571">
                  <c:v>1</c:v>
                </c:pt>
                <c:pt idx="9572">
                  <c:v>1</c:v>
                </c:pt>
                <c:pt idx="9573">
                  <c:v>1</c:v>
                </c:pt>
                <c:pt idx="9574">
                  <c:v>1</c:v>
                </c:pt>
                <c:pt idx="9575">
                  <c:v>1</c:v>
                </c:pt>
                <c:pt idx="9576">
                  <c:v>1</c:v>
                </c:pt>
                <c:pt idx="9577">
                  <c:v>1</c:v>
                </c:pt>
                <c:pt idx="9578">
                  <c:v>1</c:v>
                </c:pt>
                <c:pt idx="9579">
                  <c:v>1</c:v>
                </c:pt>
                <c:pt idx="9580">
                  <c:v>1</c:v>
                </c:pt>
                <c:pt idx="9581">
                  <c:v>1</c:v>
                </c:pt>
                <c:pt idx="9582">
                  <c:v>1</c:v>
                </c:pt>
                <c:pt idx="9583">
                  <c:v>1</c:v>
                </c:pt>
                <c:pt idx="9584">
                  <c:v>1</c:v>
                </c:pt>
                <c:pt idx="9585">
                  <c:v>1</c:v>
                </c:pt>
                <c:pt idx="9586">
                  <c:v>1</c:v>
                </c:pt>
                <c:pt idx="9587">
                  <c:v>1</c:v>
                </c:pt>
                <c:pt idx="9588">
                  <c:v>1</c:v>
                </c:pt>
                <c:pt idx="9589">
                  <c:v>1</c:v>
                </c:pt>
                <c:pt idx="9590">
                  <c:v>1</c:v>
                </c:pt>
                <c:pt idx="9591">
                  <c:v>1</c:v>
                </c:pt>
                <c:pt idx="9592">
                  <c:v>1</c:v>
                </c:pt>
                <c:pt idx="9593">
                  <c:v>1</c:v>
                </c:pt>
                <c:pt idx="9594">
                  <c:v>1</c:v>
                </c:pt>
                <c:pt idx="9595">
                  <c:v>1</c:v>
                </c:pt>
                <c:pt idx="9596">
                  <c:v>1</c:v>
                </c:pt>
                <c:pt idx="9597">
                  <c:v>1</c:v>
                </c:pt>
                <c:pt idx="9598">
                  <c:v>1</c:v>
                </c:pt>
                <c:pt idx="9599">
                  <c:v>1</c:v>
                </c:pt>
                <c:pt idx="9600">
                  <c:v>1</c:v>
                </c:pt>
                <c:pt idx="9601">
                  <c:v>1</c:v>
                </c:pt>
                <c:pt idx="9602">
                  <c:v>1</c:v>
                </c:pt>
                <c:pt idx="9603">
                  <c:v>1</c:v>
                </c:pt>
                <c:pt idx="9604">
                  <c:v>1</c:v>
                </c:pt>
                <c:pt idx="9605">
                  <c:v>1</c:v>
                </c:pt>
                <c:pt idx="9606">
                  <c:v>1</c:v>
                </c:pt>
                <c:pt idx="9607">
                  <c:v>1</c:v>
                </c:pt>
                <c:pt idx="9608">
                  <c:v>1</c:v>
                </c:pt>
                <c:pt idx="9609">
                  <c:v>1</c:v>
                </c:pt>
                <c:pt idx="9610">
                  <c:v>1</c:v>
                </c:pt>
                <c:pt idx="9611">
                  <c:v>1</c:v>
                </c:pt>
                <c:pt idx="9612">
                  <c:v>1</c:v>
                </c:pt>
                <c:pt idx="9613">
                  <c:v>1</c:v>
                </c:pt>
                <c:pt idx="9614">
                  <c:v>1</c:v>
                </c:pt>
                <c:pt idx="9615">
                  <c:v>1</c:v>
                </c:pt>
                <c:pt idx="9616">
                  <c:v>1</c:v>
                </c:pt>
                <c:pt idx="9617">
                  <c:v>1</c:v>
                </c:pt>
                <c:pt idx="9618">
                  <c:v>1</c:v>
                </c:pt>
                <c:pt idx="9619">
                  <c:v>1</c:v>
                </c:pt>
                <c:pt idx="9620">
                  <c:v>1</c:v>
                </c:pt>
                <c:pt idx="9621">
                  <c:v>1</c:v>
                </c:pt>
                <c:pt idx="9622">
                  <c:v>1</c:v>
                </c:pt>
                <c:pt idx="9623">
                  <c:v>1</c:v>
                </c:pt>
                <c:pt idx="9624">
                  <c:v>1</c:v>
                </c:pt>
                <c:pt idx="9625">
                  <c:v>1</c:v>
                </c:pt>
                <c:pt idx="9626">
                  <c:v>1</c:v>
                </c:pt>
                <c:pt idx="9627">
                  <c:v>1</c:v>
                </c:pt>
                <c:pt idx="9628">
                  <c:v>1</c:v>
                </c:pt>
                <c:pt idx="9629">
                  <c:v>1</c:v>
                </c:pt>
                <c:pt idx="9630">
                  <c:v>1</c:v>
                </c:pt>
                <c:pt idx="9631">
                  <c:v>1</c:v>
                </c:pt>
                <c:pt idx="9632">
                  <c:v>1</c:v>
                </c:pt>
                <c:pt idx="9633">
                  <c:v>1</c:v>
                </c:pt>
                <c:pt idx="9634">
                  <c:v>1</c:v>
                </c:pt>
                <c:pt idx="9635">
                  <c:v>1</c:v>
                </c:pt>
                <c:pt idx="9636">
                  <c:v>1</c:v>
                </c:pt>
                <c:pt idx="9637">
                  <c:v>1</c:v>
                </c:pt>
                <c:pt idx="9638">
                  <c:v>1</c:v>
                </c:pt>
                <c:pt idx="9639">
                  <c:v>1</c:v>
                </c:pt>
                <c:pt idx="9640">
                  <c:v>1</c:v>
                </c:pt>
                <c:pt idx="9641">
                  <c:v>1</c:v>
                </c:pt>
                <c:pt idx="9642">
                  <c:v>1</c:v>
                </c:pt>
                <c:pt idx="9643">
                  <c:v>1</c:v>
                </c:pt>
                <c:pt idx="9644">
                  <c:v>1</c:v>
                </c:pt>
                <c:pt idx="9645">
                  <c:v>1</c:v>
                </c:pt>
                <c:pt idx="9646">
                  <c:v>1</c:v>
                </c:pt>
                <c:pt idx="9647">
                  <c:v>1</c:v>
                </c:pt>
                <c:pt idx="9648">
                  <c:v>1</c:v>
                </c:pt>
                <c:pt idx="9649">
                  <c:v>1</c:v>
                </c:pt>
                <c:pt idx="9650">
                  <c:v>1</c:v>
                </c:pt>
                <c:pt idx="9651">
                  <c:v>1</c:v>
                </c:pt>
                <c:pt idx="9652">
                  <c:v>1</c:v>
                </c:pt>
                <c:pt idx="9653">
                  <c:v>1</c:v>
                </c:pt>
                <c:pt idx="9654">
                  <c:v>1</c:v>
                </c:pt>
                <c:pt idx="9655">
                  <c:v>1</c:v>
                </c:pt>
                <c:pt idx="9656">
                  <c:v>1</c:v>
                </c:pt>
                <c:pt idx="9657">
                  <c:v>1</c:v>
                </c:pt>
                <c:pt idx="9658">
                  <c:v>1</c:v>
                </c:pt>
                <c:pt idx="9659">
                  <c:v>1</c:v>
                </c:pt>
                <c:pt idx="9660">
                  <c:v>1</c:v>
                </c:pt>
                <c:pt idx="9661">
                  <c:v>1</c:v>
                </c:pt>
                <c:pt idx="9662">
                  <c:v>1</c:v>
                </c:pt>
                <c:pt idx="9663">
                  <c:v>1</c:v>
                </c:pt>
                <c:pt idx="9664">
                  <c:v>1</c:v>
                </c:pt>
                <c:pt idx="9665">
                  <c:v>1</c:v>
                </c:pt>
                <c:pt idx="9666">
                  <c:v>1</c:v>
                </c:pt>
                <c:pt idx="9667">
                  <c:v>1</c:v>
                </c:pt>
                <c:pt idx="9668">
                  <c:v>1</c:v>
                </c:pt>
                <c:pt idx="9669">
                  <c:v>1</c:v>
                </c:pt>
                <c:pt idx="9670">
                  <c:v>1</c:v>
                </c:pt>
                <c:pt idx="9671">
                  <c:v>1</c:v>
                </c:pt>
                <c:pt idx="9672">
                  <c:v>1</c:v>
                </c:pt>
                <c:pt idx="9673">
                  <c:v>1</c:v>
                </c:pt>
                <c:pt idx="9674">
                  <c:v>1</c:v>
                </c:pt>
                <c:pt idx="9675">
                  <c:v>1</c:v>
                </c:pt>
                <c:pt idx="9676">
                  <c:v>1</c:v>
                </c:pt>
                <c:pt idx="9677">
                  <c:v>1</c:v>
                </c:pt>
                <c:pt idx="9678">
                  <c:v>1</c:v>
                </c:pt>
                <c:pt idx="9679">
                  <c:v>1</c:v>
                </c:pt>
                <c:pt idx="9680">
                  <c:v>1</c:v>
                </c:pt>
                <c:pt idx="9681">
                  <c:v>1</c:v>
                </c:pt>
                <c:pt idx="9682">
                  <c:v>1</c:v>
                </c:pt>
                <c:pt idx="9683">
                  <c:v>1</c:v>
                </c:pt>
                <c:pt idx="9684">
                  <c:v>1</c:v>
                </c:pt>
                <c:pt idx="9685">
                  <c:v>1</c:v>
                </c:pt>
                <c:pt idx="9686">
                  <c:v>1</c:v>
                </c:pt>
                <c:pt idx="9687">
                  <c:v>1</c:v>
                </c:pt>
                <c:pt idx="9688">
                  <c:v>1</c:v>
                </c:pt>
                <c:pt idx="9689">
                  <c:v>1</c:v>
                </c:pt>
                <c:pt idx="9690">
                  <c:v>1</c:v>
                </c:pt>
                <c:pt idx="9691">
                  <c:v>1</c:v>
                </c:pt>
                <c:pt idx="9692">
                  <c:v>1</c:v>
                </c:pt>
                <c:pt idx="9693">
                  <c:v>1</c:v>
                </c:pt>
                <c:pt idx="9694">
                  <c:v>1</c:v>
                </c:pt>
                <c:pt idx="9695">
                  <c:v>1</c:v>
                </c:pt>
                <c:pt idx="9696">
                  <c:v>1</c:v>
                </c:pt>
                <c:pt idx="9697">
                  <c:v>1</c:v>
                </c:pt>
                <c:pt idx="9698">
                  <c:v>1</c:v>
                </c:pt>
                <c:pt idx="9699">
                  <c:v>1</c:v>
                </c:pt>
                <c:pt idx="9700">
                  <c:v>1</c:v>
                </c:pt>
                <c:pt idx="9701">
                  <c:v>1</c:v>
                </c:pt>
                <c:pt idx="9702">
                  <c:v>1</c:v>
                </c:pt>
                <c:pt idx="9703">
                  <c:v>1</c:v>
                </c:pt>
                <c:pt idx="9704">
                  <c:v>1</c:v>
                </c:pt>
                <c:pt idx="9705">
                  <c:v>1</c:v>
                </c:pt>
                <c:pt idx="9706">
                  <c:v>1</c:v>
                </c:pt>
                <c:pt idx="9707">
                  <c:v>1</c:v>
                </c:pt>
                <c:pt idx="9708">
                  <c:v>1</c:v>
                </c:pt>
                <c:pt idx="9709">
                  <c:v>1</c:v>
                </c:pt>
                <c:pt idx="9710">
                  <c:v>1</c:v>
                </c:pt>
                <c:pt idx="9711">
                  <c:v>1</c:v>
                </c:pt>
                <c:pt idx="9712">
                  <c:v>1</c:v>
                </c:pt>
                <c:pt idx="9713">
                  <c:v>1</c:v>
                </c:pt>
                <c:pt idx="9714">
                  <c:v>1</c:v>
                </c:pt>
                <c:pt idx="9715">
                  <c:v>1</c:v>
                </c:pt>
                <c:pt idx="9716">
                  <c:v>1</c:v>
                </c:pt>
                <c:pt idx="9717">
                  <c:v>1</c:v>
                </c:pt>
                <c:pt idx="9718">
                  <c:v>1</c:v>
                </c:pt>
                <c:pt idx="9719">
                  <c:v>1</c:v>
                </c:pt>
                <c:pt idx="9720">
                  <c:v>1</c:v>
                </c:pt>
                <c:pt idx="9721">
                  <c:v>1</c:v>
                </c:pt>
                <c:pt idx="9722">
                  <c:v>1</c:v>
                </c:pt>
                <c:pt idx="9723">
                  <c:v>1</c:v>
                </c:pt>
                <c:pt idx="9724">
                  <c:v>1</c:v>
                </c:pt>
                <c:pt idx="9725">
                  <c:v>1</c:v>
                </c:pt>
                <c:pt idx="9726">
                  <c:v>1</c:v>
                </c:pt>
                <c:pt idx="9727">
                  <c:v>1</c:v>
                </c:pt>
                <c:pt idx="9728">
                  <c:v>1</c:v>
                </c:pt>
                <c:pt idx="9729">
                  <c:v>1</c:v>
                </c:pt>
                <c:pt idx="9730">
                  <c:v>1</c:v>
                </c:pt>
                <c:pt idx="9731">
                  <c:v>1</c:v>
                </c:pt>
                <c:pt idx="9732">
                  <c:v>1</c:v>
                </c:pt>
                <c:pt idx="9733">
                  <c:v>1</c:v>
                </c:pt>
                <c:pt idx="9734">
                  <c:v>1</c:v>
                </c:pt>
                <c:pt idx="9735">
                  <c:v>1</c:v>
                </c:pt>
                <c:pt idx="9736">
                  <c:v>1</c:v>
                </c:pt>
                <c:pt idx="9737">
                  <c:v>1</c:v>
                </c:pt>
                <c:pt idx="9738">
                  <c:v>1</c:v>
                </c:pt>
                <c:pt idx="9739">
                  <c:v>1</c:v>
                </c:pt>
                <c:pt idx="9740">
                  <c:v>1</c:v>
                </c:pt>
                <c:pt idx="9741">
                  <c:v>1</c:v>
                </c:pt>
                <c:pt idx="9742">
                  <c:v>1</c:v>
                </c:pt>
                <c:pt idx="9743">
                  <c:v>1</c:v>
                </c:pt>
                <c:pt idx="9744">
                  <c:v>1</c:v>
                </c:pt>
                <c:pt idx="9745">
                  <c:v>1</c:v>
                </c:pt>
                <c:pt idx="9746">
                  <c:v>1</c:v>
                </c:pt>
                <c:pt idx="9747">
                  <c:v>1</c:v>
                </c:pt>
                <c:pt idx="9748">
                  <c:v>1</c:v>
                </c:pt>
                <c:pt idx="9749">
                  <c:v>1</c:v>
                </c:pt>
                <c:pt idx="9750">
                  <c:v>1</c:v>
                </c:pt>
                <c:pt idx="9751">
                  <c:v>1</c:v>
                </c:pt>
                <c:pt idx="9752">
                  <c:v>1</c:v>
                </c:pt>
                <c:pt idx="9753">
                  <c:v>1</c:v>
                </c:pt>
                <c:pt idx="9754">
                  <c:v>1</c:v>
                </c:pt>
                <c:pt idx="9755">
                  <c:v>1</c:v>
                </c:pt>
                <c:pt idx="9756">
                  <c:v>1</c:v>
                </c:pt>
                <c:pt idx="9757">
                  <c:v>1</c:v>
                </c:pt>
                <c:pt idx="9758">
                  <c:v>1</c:v>
                </c:pt>
                <c:pt idx="9759">
                  <c:v>1</c:v>
                </c:pt>
                <c:pt idx="9760">
                  <c:v>1</c:v>
                </c:pt>
                <c:pt idx="9761">
                  <c:v>1</c:v>
                </c:pt>
                <c:pt idx="9762">
                  <c:v>1</c:v>
                </c:pt>
                <c:pt idx="9763">
                  <c:v>1</c:v>
                </c:pt>
                <c:pt idx="9764">
                  <c:v>1</c:v>
                </c:pt>
                <c:pt idx="9765">
                  <c:v>1</c:v>
                </c:pt>
                <c:pt idx="9766">
                  <c:v>1</c:v>
                </c:pt>
                <c:pt idx="9767">
                  <c:v>1</c:v>
                </c:pt>
                <c:pt idx="9768">
                  <c:v>1</c:v>
                </c:pt>
                <c:pt idx="9769">
                  <c:v>1</c:v>
                </c:pt>
                <c:pt idx="9770">
                  <c:v>1</c:v>
                </c:pt>
                <c:pt idx="9771">
                  <c:v>1</c:v>
                </c:pt>
                <c:pt idx="9772">
                  <c:v>1</c:v>
                </c:pt>
                <c:pt idx="9773">
                  <c:v>1</c:v>
                </c:pt>
                <c:pt idx="9774">
                  <c:v>1</c:v>
                </c:pt>
                <c:pt idx="9775">
                  <c:v>1</c:v>
                </c:pt>
                <c:pt idx="9776">
                  <c:v>1</c:v>
                </c:pt>
                <c:pt idx="9777">
                  <c:v>1</c:v>
                </c:pt>
                <c:pt idx="9778">
                  <c:v>1</c:v>
                </c:pt>
                <c:pt idx="9779">
                  <c:v>1</c:v>
                </c:pt>
                <c:pt idx="9780">
                  <c:v>1</c:v>
                </c:pt>
                <c:pt idx="9781">
                  <c:v>1</c:v>
                </c:pt>
                <c:pt idx="9782">
                  <c:v>1</c:v>
                </c:pt>
                <c:pt idx="9783">
                  <c:v>1</c:v>
                </c:pt>
                <c:pt idx="9784">
                  <c:v>1</c:v>
                </c:pt>
                <c:pt idx="9785">
                  <c:v>1</c:v>
                </c:pt>
                <c:pt idx="9786">
                  <c:v>1</c:v>
                </c:pt>
                <c:pt idx="9787">
                  <c:v>1</c:v>
                </c:pt>
                <c:pt idx="9788">
                  <c:v>1</c:v>
                </c:pt>
                <c:pt idx="9789">
                  <c:v>1</c:v>
                </c:pt>
                <c:pt idx="9790">
                  <c:v>1</c:v>
                </c:pt>
                <c:pt idx="9791">
                  <c:v>1</c:v>
                </c:pt>
                <c:pt idx="9792">
                  <c:v>1</c:v>
                </c:pt>
                <c:pt idx="9793">
                  <c:v>1</c:v>
                </c:pt>
                <c:pt idx="9794">
                  <c:v>1</c:v>
                </c:pt>
                <c:pt idx="9795">
                  <c:v>1</c:v>
                </c:pt>
                <c:pt idx="9796">
                  <c:v>1</c:v>
                </c:pt>
                <c:pt idx="9797">
                  <c:v>1</c:v>
                </c:pt>
                <c:pt idx="9798">
                  <c:v>1</c:v>
                </c:pt>
                <c:pt idx="9799">
                  <c:v>1</c:v>
                </c:pt>
                <c:pt idx="9800">
                  <c:v>1</c:v>
                </c:pt>
                <c:pt idx="9801">
                  <c:v>1</c:v>
                </c:pt>
                <c:pt idx="9802">
                  <c:v>1</c:v>
                </c:pt>
                <c:pt idx="9803">
                  <c:v>1</c:v>
                </c:pt>
                <c:pt idx="9804">
                  <c:v>1</c:v>
                </c:pt>
                <c:pt idx="9805">
                  <c:v>1</c:v>
                </c:pt>
                <c:pt idx="9806">
                  <c:v>1</c:v>
                </c:pt>
                <c:pt idx="9807">
                  <c:v>1</c:v>
                </c:pt>
                <c:pt idx="9808">
                  <c:v>1</c:v>
                </c:pt>
                <c:pt idx="9809">
                  <c:v>1</c:v>
                </c:pt>
                <c:pt idx="9810">
                  <c:v>1</c:v>
                </c:pt>
                <c:pt idx="9811">
                  <c:v>1</c:v>
                </c:pt>
                <c:pt idx="9812">
                  <c:v>1</c:v>
                </c:pt>
                <c:pt idx="9813">
                  <c:v>1</c:v>
                </c:pt>
                <c:pt idx="9814">
                  <c:v>1</c:v>
                </c:pt>
                <c:pt idx="9815">
                  <c:v>1</c:v>
                </c:pt>
                <c:pt idx="9816">
                  <c:v>1</c:v>
                </c:pt>
                <c:pt idx="9817">
                  <c:v>1</c:v>
                </c:pt>
                <c:pt idx="9818">
                  <c:v>1</c:v>
                </c:pt>
                <c:pt idx="9819">
                  <c:v>1</c:v>
                </c:pt>
                <c:pt idx="9820">
                  <c:v>1</c:v>
                </c:pt>
                <c:pt idx="9821">
                  <c:v>1</c:v>
                </c:pt>
                <c:pt idx="9822">
                  <c:v>1</c:v>
                </c:pt>
                <c:pt idx="9823">
                  <c:v>1</c:v>
                </c:pt>
                <c:pt idx="9824">
                  <c:v>1</c:v>
                </c:pt>
                <c:pt idx="9825">
                  <c:v>1</c:v>
                </c:pt>
                <c:pt idx="9826">
                  <c:v>1</c:v>
                </c:pt>
                <c:pt idx="9827">
                  <c:v>1</c:v>
                </c:pt>
                <c:pt idx="9828">
                  <c:v>1</c:v>
                </c:pt>
                <c:pt idx="9829">
                  <c:v>1</c:v>
                </c:pt>
                <c:pt idx="9830">
                  <c:v>1</c:v>
                </c:pt>
                <c:pt idx="9831">
                  <c:v>1</c:v>
                </c:pt>
                <c:pt idx="9832">
                  <c:v>1</c:v>
                </c:pt>
                <c:pt idx="9833">
                  <c:v>1</c:v>
                </c:pt>
                <c:pt idx="9834">
                  <c:v>1</c:v>
                </c:pt>
                <c:pt idx="9835">
                  <c:v>1</c:v>
                </c:pt>
                <c:pt idx="9836">
                  <c:v>1</c:v>
                </c:pt>
                <c:pt idx="9837">
                  <c:v>1</c:v>
                </c:pt>
                <c:pt idx="9838">
                  <c:v>1</c:v>
                </c:pt>
                <c:pt idx="9839">
                  <c:v>1</c:v>
                </c:pt>
                <c:pt idx="9840">
                  <c:v>1</c:v>
                </c:pt>
                <c:pt idx="9841">
                  <c:v>1</c:v>
                </c:pt>
                <c:pt idx="9842">
                  <c:v>1</c:v>
                </c:pt>
                <c:pt idx="9843">
                  <c:v>1</c:v>
                </c:pt>
                <c:pt idx="9844">
                  <c:v>1</c:v>
                </c:pt>
                <c:pt idx="9845">
                  <c:v>1</c:v>
                </c:pt>
                <c:pt idx="9846">
                  <c:v>1</c:v>
                </c:pt>
                <c:pt idx="9847">
                  <c:v>1</c:v>
                </c:pt>
                <c:pt idx="9848">
                  <c:v>1</c:v>
                </c:pt>
                <c:pt idx="9849">
                  <c:v>1</c:v>
                </c:pt>
                <c:pt idx="9850">
                  <c:v>1</c:v>
                </c:pt>
                <c:pt idx="9851">
                  <c:v>1</c:v>
                </c:pt>
                <c:pt idx="9852">
                  <c:v>1</c:v>
                </c:pt>
                <c:pt idx="9853">
                  <c:v>1</c:v>
                </c:pt>
                <c:pt idx="9854">
                  <c:v>1</c:v>
                </c:pt>
                <c:pt idx="9855">
                  <c:v>1</c:v>
                </c:pt>
                <c:pt idx="9856">
                  <c:v>1</c:v>
                </c:pt>
                <c:pt idx="9857">
                  <c:v>1</c:v>
                </c:pt>
                <c:pt idx="9858">
                  <c:v>1</c:v>
                </c:pt>
                <c:pt idx="9859">
                  <c:v>1</c:v>
                </c:pt>
                <c:pt idx="9860">
                  <c:v>1</c:v>
                </c:pt>
                <c:pt idx="9861">
                  <c:v>1</c:v>
                </c:pt>
                <c:pt idx="9862">
                  <c:v>1</c:v>
                </c:pt>
                <c:pt idx="9863">
                  <c:v>1</c:v>
                </c:pt>
                <c:pt idx="9864">
                  <c:v>1</c:v>
                </c:pt>
                <c:pt idx="9865">
                  <c:v>1</c:v>
                </c:pt>
                <c:pt idx="9866">
                  <c:v>1</c:v>
                </c:pt>
                <c:pt idx="9867">
                  <c:v>1</c:v>
                </c:pt>
                <c:pt idx="9868">
                  <c:v>1</c:v>
                </c:pt>
                <c:pt idx="9869">
                  <c:v>1</c:v>
                </c:pt>
                <c:pt idx="9870">
                  <c:v>1</c:v>
                </c:pt>
                <c:pt idx="9871">
                  <c:v>1</c:v>
                </c:pt>
                <c:pt idx="9872">
                  <c:v>1</c:v>
                </c:pt>
                <c:pt idx="9873">
                  <c:v>1</c:v>
                </c:pt>
                <c:pt idx="9874">
                  <c:v>1</c:v>
                </c:pt>
                <c:pt idx="9875">
                  <c:v>1</c:v>
                </c:pt>
                <c:pt idx="9876">
                  <c:v>1</c:v>
                </c:pt>
                <c:pt idx="9877">
                  <c:v>1</c:v>
                </c:pt>
                <c:pt idx="9878">
                  <c:v>1</c:v>
                </c:pt>
                <c:pt idx="9879">
                  <c:v>1</c:v>
                </c:pt>
                <c:pt idx="9880">
                  <c:v>1</c:v>
                </c:pt>
                <c:pt idx="9881">
                  <c:v>1</c:v>
                </c:pt>
                <c:pt idx="9882">
                  <c:v>1</c:v>
                </c:pt>
                <c:pt idx="9883">
                  <c:v>1</c:v>
                </c:pt>
                <c:pt idx="9884">
                  <c:v>1</c:v>
                </c:pt>
                <c:pt idx="9885">
                  <c:v>1</c:v>
                </c:pt>
                <c:pt idx="9886">
                  <c:v>1</c:v>
                </c:pt>
                <c:pt idx="9887">
                  <c:v>1</c:v>
                </c:pt>
                <c:pt idx="9888">
                  <c:v>1</c:v>
                </c:pt>
                <c:pt idx="9889">
                  <c:v>1</c:v>
                </c:pt>
                <c:pt idx="9890">
                  <c:v>1</c:v>
                </c:pt>
                <c:pt idx="9891">
                  <c:v>1</c:v>
                </c:pt>
                <c:pt idx="9892">
                  <c:v>1</c:v>
                </c:pt>
                <c:pt idx="9893">
                  <c:v>1</c:v>
                </c:pt>
                <c:pt idx="9894">
                  <c:v>1</c:v>
                </c:pt>
                <c:pt idx="9895">
                  <c:v>1</c:v>
                </c:pt>
                <c:pt idx="9896">
                  <c:v>1</c:v>
                </c:pt>
                <c:pt idx="9897">
                  <c:v>1</c:v>
                </c:pt>
                <c:pt idx="9898">
                  <c:v>1</c:v>
                </c:pt>
                <c:pt idx="9899">
                  <c:v>1</c:v>
                </c:pt>
                <c:pt idx="9900">
                  <c:v>1</c:v>
                </c:pt>
                <c:pt idx="9901">
                  <c:v>1</c:v>
                </c:pt>
                <c:pt idx="9902">
                  <c:v>1</c:v>
                </c:pt>
                <c:pt idx="9903">
                  <c:v>1</c:v>
                </c:pt>
                <c:pt idx="9904">
                  <c:v>1</c:v>
                </c:pt>
                <c:pt idx="9905">
                  <c:v>1</c:v>
                </c:pt>
                <c:pt idx="9906">
                  <c:v>1</c:v>
                </c:pt>
                <c:pt idx="9907">
                  <c:v>1</c:v>
                </c:pt>
                <c:pt idx="9908">
                  <c:v>1</c:v>
                </c:pt>
                <c:pt idx="9909">
                  <c:v>1</c:v>
                </c:pt>
                <c:pt idx="9910">
                  <c:v>1</c:v>
                </c:pt>
                <c:pt idx="9911">
                  <c:v>1</c:v>
                </c:pt>
                <c:pt idx="9912">
                  <c:v>1</c:v>
                </c:pt>
                <c:pt idx="9913">
                  <c:v>1</c:v>
                </c:pt>
                <c:pt idx="9914">
                  <c:v>1</c:v>
                </c:pt>
                <c:pt idx="9915">
                  <c:v>1</c:v>
                </c:pt>
                <c:pt idx="9916">
                  <c:v>1</c:v>
                </c:pt>
                <c:pt idx="9917">
                  <c:v>1</c:v>
                </c:pt>
                <c:pt idx="9918">
                  <c:v>1</c:v>
                </c:pt>
                <c:pt idx="9919">
                  <c:v>1</c:v>
                </c:pt>
                <c:pt idx="9920">
                  <c:v>1</c:v>
                </c:pt>
                <c:pt idx="9921">
                  <c:v>1</c:v>
                </c:pt>
                <c:pt idx="9922">
                  <c:v>1</c:v>
                </c:pt>
                <c:pt idx="9923">
                  <c:v>1</c:v>
                </c:pt>
                <c:pt idx="9924">
                  <c:v>1</c:v>
                </c:pt>
                <c:pt idx="9925">
                  <c:v>1</c:v>
                </c:pt>
                <c:pt idx="9926">
                  <c:v>1</c:v>
                </c:pt>
                <c:pt idx="9927">
                  <c:v>1</c:v>
                </c:pt>
                <c:pt idx="9928">
                  <c:v>1</c:v>
                </c:pt>
                <c:pt idx="9929">
                  <c:v>1</c:v>
                </c:pt>
                <c:pt idx="9930">
                  <c:v>1</c:v>
                </c:pt>
                <c:pt idx="9931">
                  <c:v>1</c:v>
                </c:pt>
                <c:pt idx="9932">
                  <c:v>1</c:v>
                </c:pt>
                <c:pt idx="9933">
                  <c:v>1</c:v>
                </c:pt>
                <c:pt idx="9934">
                  <c:v>1</c:v>
                </c:pt>
                <c:pt idx="9935">
                  <c:v>1</c:v>
                </c:pt>
                <c:pt idx="9936">
                  <c:v>1</c:v>
                </c:pt>
                <c:pt idx="9937">
                  <c:v>1</c:v>
                </c:pt>
                <c:pt idx="9938">
                  <c:v>1</c:v>
                </c:pt>
                <c:pt idx="9939">
                  <c:v>1</c:v>
                </c:pt>
                <c:pt idx="9940">
                  <c:v>1</c:v>
                </c:pt>
                <c:pt idx="9941">
                  <c:v>1</c:v>
                </c:pt>
                <c:pt idx="9942">
                  <c:v>1</c:v>
                </c:pt>
                <c:pt idx="9943">
                  <c:v>1</c:v>
                </c:pt>
                <c:pt idx="9944">
                  <c:v>1</c:v>
                </c:pt>
                <c:pt idx="9945">
                  <c:v>1</c:v>
                </c:pt>
                <c:pt idx="9946">
                  <c:v>1</c:v>
                </c:pt>
                <c:pt idx="9947">
                  <c:v>1</c:v>
                </c:pt>
                <c:pt idx="9948">
                  <c:v>1</c:v>
                </c:pt>
                <c:pt idx="9949">
                  <c:v>1</c:v>
                </c:pt>
                <c:pt idx="9950">
                  <c:v>1</c:v>
                </c:pt>
                <c:pt idx="9951">
                  <c:v>1</c:v>
                </c:pt>
                <c:pt idx="9952">
                  <c:v>1</c:v>
                </c:pt>
                <c:pt idx="9953">
                  <c:v>1</c:v>
                </c:pt>
                <c:pt idx="9954">
                  <c:v>1</c:v>
                </c:pt>
                <c:pt idx="9955">
                  <c:v>1</c:v>
                </c:pt>
                <c:pt idx="9956">
                  <c:v>1</c:v>
                </c:pt>
                <c:pt idx="9957">
                  <c:v>1</c:v>
                </c:pt>
                <c:pt idx="9958">
                  <c:v>1</c:v>
                </c:pt>
                <c:pt idx="9959">
                  <c:v>1</c:v>
                </c:pt>
                <c:pt idx="9960">
                  <c:v>1</c:v>
                </c:pt>
                <c:pt idx="9961">
                  <c:v>1</c:v>
                </c:pt>
                <c:pt idx="9962">
                  <c:v>1</c:v>
                </c:pt>
                <c:pt idx="9963">
                  <c:v>1</c:v>
                </c:pt>
                <c:pt idx="9964">
                  <c:v>1</c:v>
                </c:pt>
                <c:pt idx="9965">
                  <c:v>1</c:v>
                </c:pt>
                <c:pt idx="9966">
                  <c:v>1</c:v>
                </c:pt>
                <c:pt idx="9967">
                  <c:v>1</c:v>
                </c:pt>
                <c:pt idx="9968">
                  <c:v>1</c:v>
                </c:pt>
                <c:pt idx="9969">
                  <c:v>1</c:v>
                </c:pt>
                <c:pt idx="9970">
                  <c:v>1</c:v>
                </c:pt>
                <c:pt idx="9971">
                  <c:v>1</c:v>
                </c:pt>
                <c:pt idx="9972">
                  <c:v>1</c:v>
                </c:pt>
                <c:pt idx="9973">
                  <c:v>1</c:v>
                </c:pt>
                <c:pt idx="9974">
                  <c:v>1</c:v>
                </c:pt>
                <c:pt idx="9975">
                  <c:v>1</c:v>
                </c:pt>
                <c:pt idx="9976">
                  <c:v>1</c:v>
                </c:pt>
                <c:pt idx="9977">
                  <c:v>1</c:v>
                </c:pt>
                <c:pt idx="9978">
                  <c:v>1</c:v>
                </c:pt>
                <c:pt idx="9979">
                  <c:v>1</c:v>
                </c:pt>
                <c:pt idx="9980">
                  <c:v>1</c:v>
                </c:pt>
                <c:pt idx="9981">
                  <c:v>1</c:v>
                </c:pt>
                <c:pt idx="9982">
                  <c:v>1</c:v>
                </c:pt>
                <c:pt idx="9983">
                  <c:v>1</c:v>
                </c:pt>
                <c:pt idx="9984">
                  <c:v>1</c:v>
                </c:pt>
                <c:pt idx="9985">
                  <c:v>1</c:v>
                </c:pt>
                <c:pt idx="9986">
                  <c:v>1</c:v>
                </c:pt>
                <c:pt idx="9987">
                  <c:v>1</c:v>
                </c:pt>
                <c:pt idx="9988">
                  <c:v>1</c:v>
                </c:pt>
                <c:pt idx="9989">
                  <c:v>1</c:v>
                </c:pt>
                <c:pt idx="9990">
                  <c:v>1</c:v>
                </c:pt>
                <c:pt idx="9991">
                  <c:v>1</c:v>
                </c:pt>
                <c:pt idx="9992">
                  <c:v>1</c:v>
                </c:pt>
                <c:pt idx="9993">
                  <c:v>1</c:v>
                </c:pt>
                <c:pt idx="9994">
                  <c:v>1</c:v>
                </c:pt>
                <c:pt idx="9995">
                  <c:v>1</c:v>
                </c:pt>
                <c:pt idx="9996">
                  <c:v>1</c:v>
                </c:pt>
                <c:pt idx="9997">
                  <c:v>1</c:v>
                </c:pt>
                <c:pt idx="9998">
                  <c:v>1</c:v>
                </c:pt>
                <c:pt idx="9999">
                  <c:v>1</c:v>
                </c:pt>
                <c:pt idx="10000">
                  <c:v>1</c:v>
                </c:pt>
                <c:pt idx="10001">
                  <c:v>1</c:v>
                </c:pt>
                <c:pt idx="10002">
                  <c:v>1</c:v>
                </c:pt>
                <c:pt idx="10003">
                  <c:v>1</c:v>
                </c:pt>
                <c:pt idx="10004">
                  <c:v>1</c:v>
                </c:pt>
                <c:pt idx="10005">
                  <c:v>1</c:v>
                </c:pt>
                <c:pt idx="10006">
                  <c:v>1</c:v>
                </c:pt>
                <c:pt idx="10007">
                  <c:v>1</c:v>
                </c:pt>
                <c:pt idx="10008">
                  <c:v>1</c:v>
                </c:pt>
                <c:pt idx="10009">
                  <c:v>1</c:v>
                </c:pt>
                <c:pt idx="10010">
                  <c:v>1</c:v>
                </c:pt>
                <c:pt idx="10011">
                  <c:v>1</c:v>
                </c:pt>
                <c:pt idx="10012">
                  <c:v>1</c:v>
                </c:pt>
                <c:pt idx="10013">
                  <c:v>1</c:v>
                </c:pt>
                <c:pt idx="10014">
                  <c:v>1</c:v>
                </c:pt>
                <c:pt idx="10015">
                  <c:v>1</c:v>
                </c:pt>
                <c:pt idx="10016">
                  <c:v>1</c:v>
                </c:pt>
                <c:pt idx="10017">
                  <c:v>1</c:v>
                </c:pt>
                <c:pt idx="10018">
                  <c:v>1</c:v>
                </c:pt>
                <c:pt idx="10019">
                  <c:v>1</c:v>
                </c:pt>
                <c:pt idx="10020">
                  <c:v>1</c:v>
                </c:pt>
                <c:pt idx="10021">
                  <c:v>1</c:v>
                </c:pt>
                <c:pt idx="10022">
                  <c:v>1</c:v>
                </c:pt>
                <c:pt idx="10023">
                  <c:v>1</c:v>
                </c:pt>
                <c:pt idx="10024">
                  <c:v>1</c:v>
                </c:pt>
                <c:pt idx="10025">
                  <c:v>1</c:v>
                </c:pt>
                <c:pt idx="10026">
                  <c:v>1</c:v>
                </c:pt>
                <c:pt idx="10027">
                  <c:v>1</c:v>
                </c:pt>
                <c:pt idx="10028">
                  <c:v>1</c:v>
                </c:pt>
                <c:pt idx="10029">
                  <c:v>1</c:v>
                </c:pt>
                <c:pt idx="10030">
                  <c:v>1</c:v>
                </c:pt>
                <c:pt idx="10031">
                  <c:v>1</c:v>
                </c:pt>
                <c:pt idx="10032">
                  <c:v>1</c:v>
                </c:pt>
                <c:pt idx="10033">
                  <c:v>1</c:v>
                </c:pt>
                <c:pt idx="10034">
                  <c:v>1</c:v>
                </c:pt>
                <c:pt idx="10035">
                  <c:v>1</c:v>
                </c:pt>
                <c:pt idx="10036">
                  <c:v>1</c:v>
                </c:pt>
                <c:pt idx="10037">
                  <c:v>1</c:v>
                </c:pt>
                <c:pt idx="10038">
                  <c:v>1</c:v>
                </c:pt>
                <c:pt idx="10039">
                  <c:v>1</c:v>
                </c:pt>
                <c:pt idx="10040">
                  <c:v>1</c:v>
                </c:pt>
                <c:pt idx="10041">
                  <c:v>1</c:v>
                </c:pt>
                <c:pt idx="10042">
                  <c:v>1</c:v>
                </c:pt>
                <c:pt idx="10043">
                  <c:v>1</c:v>
                </c:pt>
                <c:pt idx="10044">
                  <c:v>1</c:v>
                </c:pt>
                <c:pt idx="10045">
                  <c:v>1</c:v>
                </c:pt>
                <c:pt idx="10046">
                  <c:v>1</c:v>
                </c:pt>
                <c:pt idx="10047">
                  <c:v>1</c:v>
                </c:pt>
                <c:pt idx="10048">
                  <c:v>1</c:v>
                </c:pt>
                <c:pt idx="10049">
                  <c:v>1</c:v>
                </c:pt>
                <c:pt idx="10050">
                  <c:v>1</c:v>
                </c:pt>
                <c:pt idx="10051">
                  <c:v>1</c:v>
                </c:pt>
                <c:pt idx="10052">
                  <c:v>1</c:v>
                </c:pt>
                <c:pt idx="10053">
                  <c:v>1</c:v>
                </c:pt>
                <c:pt idx="10054">
                  <c:v>1</c:v>
                </c:pt>
                <c:pt idx="10055">
                  <c:v>1</c:v>
                </c:pt>
                <c:pt idx="10056">
                  <c:v>1</c:v>
                </c:pt>
                <c:pt idx="10057">
                  <c:v>1</c:v>
                </c:pt>
                <c:pt idx="10058">
                  <c:v>1</c:v>
                </c:pt>
                <c:pt idx="10059">
                  <c:v>1</c:v>
                </c:pt>
                <c:pt idx="10060">
                  <c:v>1</c:v>
                </c:pt>
                <c:pt idx="10061">
                  <c:v>1</c:v>
                </c:pt>
                <c:pt idx="10062">
                  <c:v>1</c:v>
                </c:pt>
                <c:pt idx="10063">
                  <c:v>1</c:v>
                </c:pt>
                <c:pt idx="10064">
                  <c:v>1</c:v>
                </c:pt>
                <c:pt idx="10065">
                  <c:v>1</c:v>
                </c:pt>
                <c:pt idx="10066">
                  <c:v>1</c:v>
                </c:pt>
                <c:pt idx="10067">
                  <c:v>1</c:v>
                </c:pt>
                <c:pt idx="10068">
                  <c:v>1</c:v>
                </c:pt>
                <c:pt idx="10069">
                  <c:v>1</c:v>
                </c:pt>
                <c:pt idx="10070">
                  <c:v>1</c:v>
                </c:pt>
                <c:pt idx="10071">
                  <c:v>1</c:v>
                </c:pt>
                <c:pt idx="10072">
                  <c:v>1</c:v>
                </c:pt>
                <c:pt idx="10073">
                  <c:v>1</c:v>
                </c:pt>
                <c:pt idx="10074">
                  <c:v>1</c:v>
                </c:pt>
                <c:pt idx="10075">
                  <c:v>1</c:v>
                </c:pt>
                <c:pt idx="10076">
                  <c:v>1</c:v>
                </c:pt>
                <c:pt idx="10077">
                  <c:v>1</c:v>
                </c:pt>
                <c:pt idx="10078">
                  <c:v>1</c:v>
                </c:pt>
                <c:pt idx="10079">
                  <c:v>1</c:v>
                </c:pt>
                <c:pt idx="10080">
                  <c:v>1</c:v>
                </c:pt>
                <c:pt idx="10081">
                  <c:v>1</c:v>
                </c:pt>
                <c:pt idx="10082">
                  <c:v>1</c:v>
                </c:pt>
                <c:pt idx="10083">
                  <c:v>1</c:v>
                </c:pt>
                <c:pt idx="10084">
                  <c:v>1</c:v>
                </c:pt>
                <c:pt idx="10085">
                  <c:v>1</c:v>
                </c:pt>
                <c:pt idx="10086">
                  <c:v>1</c:v>
                </c:pt>
                <c:pt idx="10087">
                  <c:v>1</c:v>
                </c:pt>
                <c:pt idx="10088">
                  <c:v>1</c:v>
                </c:pt>
                <c:pt idx="10089">
                  <c:v>1</c:v>
                </c:pt>
                <c:pt idx="10090">
                  <c:v>1</c:v>
                </c:pt>
                <c:pt idx="10091">
                  <c:v>1</c:v>
                </c:pt>
                <c:pt idx="10092">
                  <c:v>1</c:v>
                </c:pt>
                <c:pt idx="10093">
                  <c:v>1</c:v>
                </c:pt>
                <c:pt idx="10094">
                  <c:v>1</c:v>
                </c:pt>
                <c:pt idx="10095">
                  <c:v>1</c:v>
                </c:pt>
                <c:pt idx="10096">
                  <c:v>1</c:v>
                </c:pt>
                <c:pt idx="10097">
                  <c:v>1</c:v>
                </c:pt>
                <c:pt idx="10098">
                  <c:v>1</c:v>
                </c:pt>
                <c:pt idx="10099">
                  <c:v>1</c:v>
                </c:pt>
                <c:pt idx="10100">
                  <c:v>1</c:v>
                </c:pt>
                <c:pt idx="10101">
                  <c:v>1</c:v>
                </c:pt>
                <c:pt idx="10102">
                  <c:v>1</c:v>
                </c:pt>
                <c:pt idx="10103">
                  <c:v>1</c:v>
                </c:pt>
                <c:pt idx="10104">
                  <c:v>1</c:v>
                </c:pt>
                <c:pt idx="10105">
                  <c:v>1</c:v>
                </c:pt>
                <c:pt idx="10106">
                  <c:v>1</c:v>
                </c:pt>
                <c:pt idx="10107">
                  <c:v>1</c:v>
                </c:pt>
                <c:pt idx="10108">
                  <c:v>1</c:v>
                </c:pt>
                <c:pt idx="10109">
                  <c:v>1</c:v>
                </c:pt>
                <c:pt idx="10110">
                  <c:v>1</c:v>
                </c:pt>
                <c:pt idx="10111">
                  <c:v>1</c:v>
                </c:pt>
                <c:pt idx="10112">
                  <c:v>1</c:v>
                </c:pt>
                <c:pt idx="10113">
                  <c:v>1</c:v>
                </c:pt>
                <c:pt idx="10114">
                  <c:v>1</c:v>
                </c:pt>
                <c:pt idx="10115">
                  <c:v>1</c:v>
                </c:pt>
                <c:pt idx="10116">
                  <c:v>1</c:v>
                </c:pt>
                <c:pt idx="10117">
                  <c:v>1</c:v>
                </c:pt>
                <c:pt idx="10118">
                  <c:v>1</c:v>
                </c:pt>
                <c:pt idx="10119">
                  <c:v>1</c:v>
                </c:pt>
                <c:pt idx="10120">
                  <c:v>1</c:v>
                </c:pt>
                <c:pt idx="10121">
                  <c:v>1</c:v>
                </c:pt>
                <c:pt idx="10122">
                  <c:v>1</c:v>
                </c:pt>
                <c:pt idx="10123">
                  <c:v>1</c:v>
                </c:pt>
                <c:pt idx="10124">
                  <c:v>1</c:v>
                </c:pt>
                <c:pt idx="10125">
                  <c:v>1</c:v>
                </c:pt>
                <c:pt idx="10126">
                  <c:v>1</c:v>
                </c:pt>
                <c:pt idx="10127">
                  <c:v>1</c:v>
                </c:pt>
                <c:pt idx="10128">
                  <c:v>1</c:v>
                </c:pt>
                <c:pt idx="10129">
                  <c:v>1</c:v>
                </c:pt>
                <c:pt idx="10130">
                  <c:v>1</c:v>
                </c:pt>
                <c:pt idx="10131">
                  <c:v>1</c:v>
                </c:pt>
                <c:pt idx="10132">
                  <c:v>1</c:v>
                </c:pt>
                <c:pt idx="10133">
                  <c:v>1</c:v>
                </c:pt>
                <c:pt idx="10134">
                  <c:v>1</c:v>
                </c:pt>
                <c:pt idx="10135">
                  <c:v>1</c:v>
                </c:pt>
                <c:pt idx="10136">
                  <c:v>1</c:v>
                </c:pt>
                <c:pt idx="10137">
                  <c:v>1</c:v>
                </c:pt>
                <c:pt idx="10138">
                  <c:v>1</c:v>
                </c:pt>
                <c:pt idx="10139">
                  <c:v>1</c:v>
                </c:pt>
                <c:pt idx="10140">
                  <c:v>1</c:v>
                </c:pt>
                <c:pt idx="10141">
                  <c:v>1</c:v>
                </c:pt>
                <c:pt idx="10142">
                  <c:v>1</c:v>
                </c:pt>
                <c:pt idx="10143">
                  <c:v>1</c:v>
                </c:pt>
                <c:pt idx="10144">
                  <c:v>1</c:v>
                </c:pt>
                <c:pt idx="10145">
                  <c:v>1</c:v>
                </c:pt>
                <c:pt idx="10146">
                  <c:v>1</c:v>
                </c:pt>
                <c:pt idx="10147">
                  <c:v>1</c:v>
                </c:pt>
                <c:pt idx="10148">
                  <c:v>1</c:v>
                </c:pt>
                <c:pt idx="10149">
                  <c:v>1</c:v>
                </c:pt>
                <c:pt idx="10150">
                  <c:v>1</c:v>
                </c:pt>
                <c:pt idx="10151">
                  <c:v>1</c:v>
                </c:pt>
                <c:pt idx="10152">
                  <c:v>1</c:v>
                </c:pt>
                <c:pt idx="10153">
                  <c:v>1</c:v>
                </c:pt>
                <c:pt idx="10154">
                  <c:v>1</c:v>
                </c:pt>
                <c:pt idx="10155">
                  <c:v>1</c:v>
                </c:pt>
                <c:pt idx="10156">
                  <c:v>1</c:v>
                </c:pt>
                <c:pt idx="10157">
                  <c:v>1</c:v>
                </c:pt>
                <c:pt idx="10158">
                  <c:v>1</c:v>
                </c:pt>
                <c:pt idx="10159">
                  <c:v>1</c:v>
                </c:pt>
                <c:pt idx="10160">
                  <c:v>1</c:v>
                </c:pt>
                <c:pt idx="10161">
                  <c:v>1</c:v>
                </c:pt>
                <c:pt idx="10162">
                  <c:v>1</c:v>
                </c:pt>
                <c:pt idx="10163">
                  <c:v>1</c:v>
                </c:pt>
                <c:pt idx="10164">
                  <c:v>1</c:v>
                </c:pt>
                <c:pt idx="10165">
                  <c:v>1</c:v>
                </c:pt>
                <c:pt idx="10166">
                  <c:v>1</c:v>
                </c:pt>
                <c:pt idx="10167">
                  <c:v>1</c:v>
                </c:pt>
                <c:pt idx="10168">
                  <c:v>1</c:v>
                </c:pt>
                <c:pt idx="10169">
                  <c:v>1</c:v>
                </c:pt>
                <c:pt idx="10170">
                  <c:v>1</c:v>
                </c:pt>
                <c:pt idx="10171">
                  <c:v>1</c:v>
                </c:pt>
                <c:pt idx="10172">
                  <c:v>1</c:v>
                </c:pt>
                <c:pt idx="10173">
                  <c:v>1</c:v>
                </c:pt>
                <c:pt idx="10174">
                  <c:v>1</c:v>
                </c:pt>
                <c:pt idx="10175">
                  <c:v>1</c:v>
                </c:pt>
                <c:pt idx="10176">
                  <c:v>1</c:v>
                </c:pt>
                <c:pt idx="10177">
                  <c:v>1</c:v>
                </c:pt>
                <c:pt idx="10178">
                  <c:v>1</c:v>
                </c:pt>
                <c:pt idx="10179">
                  <c:v>1</c:v>
                </c:pt>
                <c:pt idx="10180">
                  <c:v>1</c:v>
                </c:pt>
                <c:pt idx="10181">
                  <c:v>1</c:v>
                </c:pt>
                <c:pt idx="10182">
                  <c:v>1</c:v>
                </c:pt>
                <c:pt idx="10183">
                  <c:v>1</c:v>
                </c:pt>
                <c:pt idx="10184">
                  <c:v>1</c:v>
                </c:pt>
                <c:pt idx="10185">
                  <c:v>1</c:v>
                </c:pt>
                <c:pt idx="10186">
                  <c:v>1</c:v>
                </c:pt>
                <c:pt idx="10187">
                  <c:v>1</c:v>
                </c:pt>
                <c:pt idx="10188">
                  <c:v>1</c:v>
                </c:pt>
                <c:pt idx="10189">
                  <c:v>1</c:v>
                </c:pt>
                <c:pt idx="10190">
                  <c:v>1</c:v>
                </c:pt>
                <c:pt idx="10191">
                  <c:v>1</c:v>
                </c:pt>
                <c:pt idx="10192">
                  <c:v>1</c:v>
                </c:pt>
                <c:pt idx="10193">
                  <c:v>1</c:v>
                </c:pt>
                <c:pt idx="10194">
                  <c:v>1</c:v>
                </c:pt>
                <c:pt idx="10195">
                  <c:v>1</c:v>
                </c:pt>
                <c:pt idx="10196">
                  <c:v>1</c:v>
                </c:pt>
                <c:pt idx="10197">
                  <c:v>1</c:v>
                </c:pt>
                <c:pt idx="10198">
                  <c:v>1</c:v>
                </c:pt>
                <c:pt idx="10199">
                  <c:v>1</c:v>
                </c:pt>
                <c:pt idx="10200">
                  <c:v>1</c:v>
                </c:pt>
                <c:pt idx="10201">
                  <c:v>1</c:v>
                </c:pt>
                <c:pt idx="10202">
                  <c:v>1</c:v>
                </c:pt>
                <c:pt idx="10203">
                  <c:v>1</c:v>
                </c:pt>
                <c:pt idx="10204">
                  <c:v>1</c:v>
                </c:pt>
                <c:pt idx="10205">
                  <c:v>1</c:v>
                </c:pt>
                <c:pt idx="10206">
                  <c:v>1</c:v>
                </c:pt>
                <c:pt idx="10207">
                  <c:v>1</c:v>
                </c:pt>
                <c:pt idx="10208">
                  <c:v>1</c:v>
                </c:pt>
                <c:pt idx="10209">
                  <c:v>1</c:v>
                </c:pt>
                <c:pt idx="10210">
                  <c:v>1</c:v>
                </c:pt>
                <c:pt idx="10211">
                  <c:v>1</c:v>
                </c:pt>
                <c:pt idx="10212">
                  <c:v>1</c:v>
                </c:pt>
                <c:pt idx="10213">
                  <c:v>1</c:v>
                </c:pt>
                <c:pt idx="10214">
                  <c:v>1</c:v>
                </c:pt>
                <c:pt idx="10215">
                  <c:v>1</c:v>
                </c:pt>
                <c:pt idx="10216">
                  <c:v>1</c:v>
                </c:pt>
                <c:pt idx="10217">
                  <c:v>1</c:v>
                </c:pt>
                <c:pt idx="10218">
                  <c:v>1</c:v>
                </c:pt>
                <c:pt idx="10219">
                  <c:v>1</c:v>
                </c:pt>
                <c:pt idx="10220">
                  <c:v>1</c:v>
                </c:pt>
                <c:pt idx="10221">
                  <c:v>1</c:v>
                </c:pt>
                <c:pt idx="10222">
                  <c:v>1</c:v>
                </c:pt>
                <c:pt idx="10223">
                  <c:v>1</c:v>
                </c:pt>
                <c:pt idx="10224">
                  <c:v>1</c:v>
                </c:pt>
                <c:pt idx="10225">
                  <c:v>1</c:v>
                </c:pt>
                <c:pt idx="10226">
                  <c:v>1</c:v>
                </c:pt>
                <c:pt idx="10227">
                  <c:v>1</c:v>
                </c:pt>
                <c:pt idx="10228">
                  <c:v>1</c:v>
                </c:pt>
                <c:pt idx="10229">
                  <c:v>1</c:v>
                </c:pt>
                <c:pt idx="10230">
                  <c:v>1</c:v>
                </c:pt>
                <c:pt idx="10231">
                  <c:v>1</c:v>
                </c:pt>
                <c:pt idx="10232">
                  <c:v>1</c:v>
                </c:pt>
                <c:pt idx="10233">
                  <c:v>1</c:v>
                </c:pt>
                <c:pt idx="10234">
                  <c:v>1</c:v>
                </c:pt>
                <c:pt idx="10235">
                  <c:v>1</c:v>
                </c:pt>
                <c:pt idx="10236">
                  <c:v>1</c:v>
                </c:pt>
                <c:pt idx="10237">
                  <c:v>1</c:v>
                </c:pt>
                <c:pt idx="10238">
                  <c:v>1</c:v>
                </c:pt>
                <c:pt idx="10239">
                  <c:v>1</c:v>
                </c:pt>
                <c:pt idx="10240">
                  <c:v>1</c:v>
                </c:pt>
                <c:pt idx="10241">
                  <c:v>1</c:v>
                </c:pt>
                <c:pt idx="10242">
                  <c:v>1</c:v>
                </c:pt>
                <c:pt idx="10243">
                  <c:v>1</c:v>
                </c:pt>
                <c:pt idx="10244">
                  <c:v>1</c:v>
                </c:pt>
                <c:pt idx="10245">
                  <c:v>1</c:v>
                </c:pt>
                <c:pt idx="10246">
                  <c:v>1</c:v>
                </c:pt>
                <c:pt idx="10247">
                  <c:v>1</c:v>
                </c:pt>
                <c:pt idx="10248">
                  <c:v>1</c:v>
                </c:pt>
                <c:pt idx="10249">
                  <c:v>1</c:v>
                </c:pt>
                <c:pt idx="10250">
                  <c:v>1</c:v>
                </c:pt>
                <c:pt idx="10251">
                  <c:v>1</c:v>
                </c:pt>
                <c:pt idx="10252">
                  <c:v>1</c:v>
                </c:pt>
                <c:pt idx="10253">
                  <c:v>1</c:v>
                </c:pt>
                <c:pt idx="10254">
                  <c:v>1</c:v>
                </c:pt>
                <c:pt idx="10255">
                  <c:v>1</c:v>
                </c:pt>
                <c:pt idx="10256">
                  <c:v>1</c:v>
                </c:pt>
                <c:pt idx="10257">
                  <c:v>1</c:v>
                </c:pt>
                <c:pt idx="10258">
                  <c:v>1</c:v>
                </c:pt>
                <c:pt idx="10259">
                  <c:v>1</c:v>
                </c:pt>
                <c:pt idx="10260">
                  <c:v>1</c:v>
                </c:pt>
                <c:pt idx="10261">
                  <c:v>1</c:v>
                </c:pt>
                <c:pt idx="10262">
                  <c:v>1</c:v>
                </c:pt>
                <c:pt idx="10263">
                  <c:v>1</c:v>
                </c:pt>
                <c:pt idx="10264">
                  <c:v>1</c:v>
                </c:pt>
                <c:pt idx="10265">
                  <c:v>1</c:v>
                </c:pt>
                <c:pt idx="10266">
                  <c:v>1</c:v>
                </c:pt>
                <c:pt idx="10267">
                  <c:v>1</c:v>
                </c:pt>
                <c:pt idx="10268">
                  <c:v>1</c:v>
                </c:pt>
                <c:pt idx="10269">
                  <c:v>1</c:v>
                </c:pt>
                <c:pt idx="10270">
                  <c:v>1</c:v>
                </c:pt>
                <c:pt idx="10271">
                  <c:v>1</c:v>
                </c:pt>
                <c:pt idx="10272">
                  <c:v>1</c:v>
                </c:pt>
                <c:pt idx="10273">
                  <c:v>1</c:v>
                </c:pt>
                <c:pt idx="10274">
                  <c:v>1</c:v>
                </c:pt>
                <c:pt idx="10275">
                  <c:v>1</c:v>
                </c:pt>
                <c:pt idx="10276">
                  <c:v>1</c:v>
                </c:pt>
                <c:pt idx="10277">
                  <c:v>1</c:v>
                </c:pt>
                <c:pt idx="10278">
                  <c:v>1</c:v>
                </c:pt>
                <c:pt idx="10279">
                  <c:v>1</c:v>
                </c:pt>
                <c:pt idx="10280">
                  <c:v>1</c:v>
                </c:pt>
                <c:pt idx="10281">
                  <c:v>1</c:v>
                </c:pt>
                <c:pt idx="10282">
                  <c:v>1</c:v>
                </c:pt>
                <c:pt idx="10283">
                  <c:v>1</c:v>
                </c:pt>
                <c:pt idx="10284">
                  <c:v>1</c:v>
                </c:pt>
                <c:pt idx="10285">
                  <c:v>1</c:v>
                </c:pt>
                <c:pt idx="10286">
                  <c:v>1</c:v>
                </c:pt>
                <c:pt idx="10287">
                  <c:v>1</c:v>
                </c:pt>
                <c:pt idx="10288">
                  <c:v>1</c:v>
                </c:pt>
                <c:pt idx="10289">
                  <c:v>1</c:v>
                </c:pt>
                <c:pt idx="10290">
                  <c:v>1</c:v>
                </c:pt>
                <c:pt idx="10291">
                  <c:v>1</c:v>
                </c:pt>
                <c:pt idx="10292">
                  <c:v>1</c:v>
                </c:pt>
                <c:pt idx="10293">
                  <c:v>1</c:v>
                </c:pt>
                <c:pt idx="10294">
                  <c:v>1</c:v>
                </c:pt>
                <c:pt idx="10295">
                  <c:v>1</c:v>
                </c:pt>
                <c:pt idx="10296">
                  <c:v>1</c:v>
                </c:pt>
                <c:pt idx="10297">
                  <c:v>1</c:v>
                </c:pt>
                <c:pt idx="10298">
                  <c:v>1</c:v>
                </c:pt>
                <c:pt idx="10299">
                  <c:v>1</c:v>
                </c:pt>
                <c:pt idx="10300">
                  <c:v>1</c:v>
                </c:pt>
                <c:pt idx="10301">
                  <c:v>1</c:v>
                </c:pt>
                <c:pt idx="10302">
                  <c:v>1</c:v>
                </c:pt>
                <c:pt idx="10303">
                  <c:v>1</c:v>
                </c:pt>
                <c:pt idx="10304">
                  <c:v>1</c:v>
                </c:pt>
                <c:pt idx="10305">
                  <c:v>1</c:v>
                </c:pt>
                <c:pt idx="10306">
                  <c:v>1</c:v>
                </c:pt>
                <c:pt idx="10307">
                  <c:v>1</c:v>
                </c:pt>
                <c:pt idx="10308">
                  <c:v>1</c:v>
                </c:pt>
                <c:pt idx="10309">
                  <c:v>1</c:v>
                </c:pt>
                <c:pt idx="10310">
                  <c:v>1</c:v>
                </c:pt>
                <c:pt idx="10311">
                  <c:v>1</c:v>
                </c:pt>
                <c:pt idx="10312">
                  <c:v>1</c:v>
                </c:pt>
                <c:pt idx="10313">
                  <c:v>1</c:v>
                </c:pt>
                <c:pt idx="10314">
                  <c:v>1</c:v>
                </c:pt>
                <c:pt idx="10315">
                  <c:v>1</c:v>
                </c:pt>
                <c:pt idx="10316">
                  <c:v>1</c:v>
                </c:pt>
                <c:pt idx="10317">
                  <c:v>1</c:v>
                </c:pt>
                <c:pt idx="10318">
                  <c:v>1</c:v>
                </c:pt>
                <c:pt idx="10319">
                  <c:v>1</c:v>
                </c:pt>
                <c:pt idx="10320">
                  <c:v>1</c:v>
                </c:pt>
                <c:pt idx="10321">
                  <c:v>1</c:v>
                </c:pt>
                <c:pt idx="10322">
                  <c:v>1</c:v>
                </c:pt>
                <c:pt idx="10323">
                  <c:v>1</c:v>
                </c:pt>
                <c:pt idx="10324">
                  <c:v>1</c:v>
                </c:pt>
                <c:pt idx="10325">
                  <c:v>1</c:v>
                </c:pt>
                <c:pt idx="10326">
                  <c:v>1</c:v>
                </c:pt>
                <c:pt idx="10327">
                  <c:v>1</c:v>
                </c:pt>
                <c:pt idx="10328">
                  <c:v>1</c:v>
                </c:pt>
                <c:pt idx="10329">
                  <c:v>1</c:v>
                </c:pt>
                <c:pt idx="10330">
                  <c:v>1</c:v>
                </c:pt>
                <c:pt idx="10331">
                  <c:v>1</c:v>
                </c:pt>
                <c:pt idx="10332">
                  <c:v>1</c:v>
                </c:pt>
                <c:pt idx="10333">
                  <c:v>1</c:v>
                </c:pt>
                <c:pt idx="10334">
                  <c:v>1</c:v>
                </c:pt>
                <c:pt idx="10335">
                  <c:v>1</c:v>
                </c:pt>
                <c:pt idx="10336">
                  <c:v>1</c:v>
                </c:pt>
                <c:pt idx="10337">
                  <c:v>1</c:v>
                </c:pt>
                <c:pt idx="10338">
                  <c:v>1</c:v>
                </c:pt>
                <c:pt idx="10339">
                  <c:v>1</c:v>
                </c:pt>
                <c:pt idx="10340">
                  <c:v>1</c:v>
                </c:pt>
                <c:pt idx="10341">
                  <c:v>1</c:v>
                </c:pt>
                <c:pt idx="10342">
                  <c:v>1</c:v>
                </c:pt>
                <c:pt idx="10343">
                  <c:v>1</c:v>
                </c:pt>
                <c:pt idx="10344">
                  <c:v>1</c:v>
                </c:pt>
                <c:pt idx="10345">
                  <c:v>1</c:v>
                </c:pt>
                <c:pt idx="10346">
                  <c:v>1</c:v>
                </c:pt>
                <c:pt idx="10347">
                  <c:v>1</c:v>
                </c:pt>
                <c:pt idx="10348">
                  <c:v>1</c:v>
                </c:pt>
                <c:pt idx="10349">
                  <c:v>1</c:v>
                </c:pt>
                <c:pt idx="10350">
                  <c:v>1</c:v>
                </c:pt>
                <c:pt idx="10351">
                  <c:v>1</c:v>
                </c:pt>
                <c:pt idx="10352">
                  <c:v>1</c:v>
                </c:pt>
                <c:pt idx="10353">
                  <c:v>1</c:v>
                </c:pt>
                <c:pt idx="10354">
                  <c:v>1</c:v>
                </c:pt>
                <c:pt idx="10355">
                  <c:v>1</c:v>
                </c:pt>
                <c:pt idx="10356">
                  <c:v>1</c:v>
                </c:pt>
                <c:pt idx="10357">
                  <c:v>1</c:v>
                </c:pt>
                <c:pt idx="10358">
                  <c:v>1</c:v>
                </c:pt>
                <c:pt idx="10359">
                  <c:v>1</c:v>
                </c:pt>
                <c:pt idx="10360">
                  <c:v>1</c:v>
                </c:pt>
                <c:pt idx="10361">
                  <c:v>1</c:v>
                </c:pt>
                <c:pt idx="10362">
                  <c:v>1</c:v>
                </c:pt>
                <c:pt idx="10363">
                  <c:v>1</c:v>
                </c:pt>
                <c:pt idx="10364">
                  <c:v>1</c:v>
                </c:pt>
                <c:pt idx="10365">
                  <c:v>1</c:v>
                </c:pt>
                <c:pt idx="10366">
                  <c:v>1</c:v>
                </c:pt>
                <c:pt idx="10367">
                  <c:v>1</c:v>
                </c:pt>
                <c:pt idx="10368">
                  <c:v>1</c:v>
                </c:pt>
                <c:pt idx="10369">
                  <c:v>1</c:v>
                </c:pt>
                <c:pt idx="10370">
                  <c:v>1</c:v>
                </c:pt>
                <c:pt idx="10371">
                  <c:v>1</c:v>
                </c:pt>
                <c:pt idx="10372">
                  <c:v>1</c:v>
                </c:pt>
                <c:pt idx="10373">
                  <c:v>1</c:v>
                </c:pt>
                <c:pt idx="10374">
                  <c:v>1</c:v>
                </c:pt>
                <c:pt idx="10375">
                  <c:v>1</c:v>
                </c:pt>
                <c:pt idx="10376">
                  <c:v>1</c:v>
                </c:pt>
                <c:pt idx="10377">
                  <c:v>1</c:v>
                </c:pt>
                <c:pt idx="10378">
                  <c:v>1</c:v>
                </c:pt>
                <c:pt idx="10379">
                  <c:v>1</c:v>
                </c:pt>
                <c:pt idx="10380">
                  <c:v>1</c:v>
                </c:pt>
                <c:pt idx="10381">
                  <c:v>1</c:v>
                </c:pt>
                <c:pt idx="10382">
                  <c:v>1</c:v>
                </c:pt>
                <c:pt idx="10383">
                  <c:v>1</c:v>
                </c:pt>
                <c:pt idx="10384">
                  <c:v>1</c:v>
                </c:pt>
                <c:pt idx="10385">
                  <c:v>1</c:v>
                </c:pt>
                <c:pt idx="10386">
                  <c:v>1</c:v>
                </c:pt>
                <c:pt idx="10387">
                  <c:v>1</c:v>
                </c:pt>
                <c:pt idx="10388">
                  <c:v>1</c:v>
                </c:pt>
                <c:pt idx="10389">
                  <c:v>1</c:v>
                </c:pt>
                <c:pt idx="10390">
                  <c:v>1</c:v>
                </c:pt>
                <c:pt idx="10391">
                  <c:v>1</c:v>
                </c:pt>
                <c:pt idx="10392">
                  <c:v>1</c:v>
                </c:pt>
                <c:pt idx="10393">
                  <c:v>1</c:v>
                </c:pt>
                <c:pt idx="10394">
                  <c:v>1</c:v>
                </c:pt>
                <c:pt idx="10395">
                  <c:v>1</c:v>
                </c:pt>
                <c:pt idx="10396">
                  <c:v>1</c:v>
                </c:pt>
                <c:pt idx="10397">
                  <c:v>1</c:v>
                </c:pt>
                <c:pt idx="10398">
                  <c:v>1</c:v>
                </c:pt>
                <c:pt idx="10399">
                  <c:v>1</c:v>
                </c:pt>
                <c:pt idx="10400">
                  <c:v>1</c:v>
                </c:pt>
                <c:pt idx="10401">
                  <c:v>1</c:v>
                </c:pt>
                <c:pt idx="10402">
                  <c:v>1</c:v>
                </c:pt>
                <c:pt idx="10403">
                  <c:v>1</c:v>
                </c:pt>
                <c:pt idx="10404">
                  <c:v>1</c:v>
                </c:pt>
                <c:pt idx="10405">
                  <c:v>1</c:v>
                </c:pt>
                <c:pt idx="10406">
                  <c:v>1</c:v>
                </c:pt>
                <c:pt idx="10407">
                  <c:v>1</c:v>
                </c:pt>
                <c:pt idx="10408">
                  <c:v>1</c:v>
                </c:pt>
                <c:pt idx="10409">
                  <c:v>1</c:v>
                </c:pt>
                <c:pt idx="10410">
                  <c:v>1</c:v>
                </c:pt>
                <c:pt idx="10411">
                  <c:v>1</c:v>
                </c:pt>
                <c:pt idx="10412">
                  <c:v>1</c:v>
                </c:pt>
                <c:pt idx="10413">
                  <c:v>1</c:v>
                </c:pt>
                <c:pt idx="10414">
                  <c:v>1</c:v>
                </c:pt>
                <c:pt idx="10415">
                  <c:v>1</c:v>
                </c:pt>
                <c:pt idx="10416">
                  <c:v>1</c:v>
                </c:pt>
                <c:pt idx="10417">
                  <c:v>1</c:v>
                </c:pt>
                <c:pt idx="10418">
                  <c:v>1</c:v>
                </c:pt>
                <c:pt idx="10419">
                  <c:v>1</c:v>
                </c:pt>
                <c:pt idx="10420">
                  <c:v>1</c:v>
                </c:pt>
                <c:pt idx="10421">
                  <c:v>1</c:v>
                </c:pt>
                <c:pt idx="10422">
                  <c:v>1</c:v>
                </c:pt>
                <c:pt idx="10423">
                  <c:v>1</c:v>
                </c:pt>
                <c:pt idx="10424">
                  <c:v>1</c:v>
                </c:pt>
                <c:pt idx="10425">
                  <c:v>1</c:v>
                </c:pt>
                <c:pt idx="10426">
                  <c:v>1</c:v>
                </c:pt>
                <c:pt idx="10427">
                  <c:v>1</c:v>
                </c:pt>
                <c:pt idx="10428">
                  <c:v>1</c:v>
                </c:pt>
                <c:pt idx="10429">
                  <c:v>1</c:v>
                </c:pt>
                <c:pt idx="10430">
                  <c:v>1</c:v>
                </c:pt>
                <c:pt idx="10431">
                  <c:v>1</c:v>
                </c:pt>
                <c:pt idx="10432">
                  <c:v>1</c:v>
                </c:pt>
                <c:pt idx="10433">
                  <c:v>1</c:v>
                </c:pt>
                <c:pt idx="10434">
                  <c:v>1</c:v>
                </c:pt>
                <c:pt idx="10435">
                  <c:v>1</c:v>
                </c:pt>
                <c:pt idx="10436">
                  <c:v>1</c:v>
                </c:pt>
                <c:pt idx="10437">
                  <c:v>1</c:v>
                </c:pt>
                <c:pt idx="10438">
                  <c:v>1</c:v>
                </c:pt>
                <c:pt idx="10439">
                  <c:v>1</c:v>
                </c:pt>
                <c:pt idx="10440">
                  <c:v>1</c:v>
                </c:pt>
                <c:pt idx="10441">
                  <c:v>1</c:v>
                </c:pt>
                <c:pt idx="10442">
                  <c:v>1</c:v>
                </c:pt>
                <c:pt idx="10443">
                  <c:v>1</c:v>
                </c:pt>
                <c:pt idx="10444">
                  <c:v>1</c:v>
                </c:pt>
                <c:pt idx="10445">
                  <c:v>1</c:v>
                </c:pt>
                <c:pt idx="10446">
                  <c:v>1</c:v>
                </c:pt>
                <c:pt idx="10447">
                  <c:v>1</c:v>
                </c:pt>
                <c:pt idx="10448">
                  <c:v>1</c:v>
                </c:pt>
                <c:pt idx="10449">
                  <c:v>1</c:v>
                </c:pt>
                <c:pt idx="10450">
                  <c:v>1</c:v>
                </c:pt>
                <c:pt idx="10451">
                  <c:v>1</c:v>
                </c:pt>
                <c:pt idx="10452">
                  <c:v>1</c:v>
                </c:pt>
                <c:pt idx="10453">
                  <c:v>1</c:v>
                </c:pt>
                <c:pt idx="10454">
                  <c:v>1</c:v>
                </c:pt>
                <c:pt idx="10455">
                  <c:v>1</c:v>
                </c:pt>
                <c:pt idx="10456">
                  <c:v>1</c:v>
                </c:pt>
                <c:pt idx="10457">
                  <c:v>1</c:v>
                </c:pt>
                <c:pt idx="10458">
                  <c:v>1</c:v>
                </c:pt>
                <c:pt idx="10459">
                  <c:v>1</c:v>
                </c:pt>
                <c:pt idx="10460">
                  <c:v>1</c:v>
                </c:pt>
                <c:pt idx="10461">
                  <c:v>1</c:v>
                </c:pt>
                <c:pt idx="10462">
                  <c:v>1</c:v>
                </c:pt>
                <c:pt idx="10463">
                  <c:v>1</c:v>
                </c:pt>
                <c:pt idx="10464">
                  <c:v>1</c:v>
                </c:pt>
                <c:pt idx="10465">
                  <c:v>1</c:v>
                </c:pt>
                <c:pt idx="10466">
                  <c:v>1</c:v>
                </c:pt>
                <c:pt idx="10467">
                  <c:v>1</c:v>
                </c:pt>
                <c:pt idx="10468">
                  <c:v>1</c:v>
                </c:pt>
                <c:pt idx="10469">
                  <c:v>1</c:v>
                </c:pt>
                <c:pt idx="10470">
                  <c:v>1</c:v>
                </c:pt>
                <c:pt idx="10471">
                  <c:v>1</c:v>
                </c:pt>
                <c:pt idx="10472">
                  <c:v>1</c:v>
                </c:pt>
                <c:pt idx="10473">
                  <c:v>1</c:v>
                </c:pt>
                <c:pt idx="10474">
                  <c:v>1</c:v>
                </c:pt>
                <c:pt idx="10475">
                  <c:v>1</c:v>
                </c:pt>
                <c:pt idx="10476">
                  <c:v>1</c:v>
                </c:pt>
                <c:pt idx="10477">
                  <c:v>1</c:v>
                </c:pt>
                <c:pt idx="10478">
                  <c:v>1</c:v>
                </c:pt>
                <c:pt idx="10479">
                  <c:v>1</c:v>
                </c:pt>
                <c:pt idx="10480">
                  <c:v>1</c:v>
                </c:pt>
                <c:pt idx="10481">
                  <c:v>1</c:v>
                </c:pt>
                <c:pt idx="10482">
                  <c:v>1</c:v>
                </c:pt>
                <c:pt idx="10483">
                  <c:v>1</c:v>
                </c:pt>
                <c:pt idx="10484">
                  <c:v>1</c:v>
                </c:pt>
                <c:pt idx="10485">
                  <c:v>1</c:v>
                </c:pt>
                <c:pt idx="10486">
                  <c:v>1</c:v>
                </c:pt>
                <c:pt idx="10487">
                  <c:v>1</c:v>
                </c:pt>
                <c:pt idx="10488">
                  <c:v>1</c:v>
                </c:pt>
                <c:pt idx="10489">
                  <c:v>1</c:v>
                </c:pt>
                <c:pt idx="10490">
                  <c:v>1</c:v>
                </c:pt>
                <c:pt idx="10491">
                  <c:v>1</c:v>
                </c:pt>
                <c:pt idx="10492">
                  <c:v>1</c:v>
                </c:pt>
                <c:pt idx="10493">
                  <c:v>1</c:v>
                </c:pt>
                <c:pt idx="10494">
                  <c:v>1</c:v>
                </c:pt>
                <c:pt idx="10495">
                  <c:v>1</c:v>
                </c:pt>
                <c:pt idx="10496">
                  <c:v>1</c:v>
                </c:pt>
                <c:pt idx="10497">
                  <c:v>1</c:v>
                </c:pt>
                <c:pt idx="10498">
                  <c:v>1</c:v>
                </c:pt>
                <c:pt idx="10499">
                  <c:v>1</c:v>
                </c:pt>
                <c:pt idx="10500">
                  <c:v>1</c:v>
                </c:pt>
                <c:pt idx="10501">
                  <c:v>1</c:v>
                </c:pt>
                <c:pt idx="10502">
                  <c:v>1</c:v>
                </c:pt>
                <c:pt idx="10503">
                  <c:v>1</c:v>
                </c:pt>
                <c:pt idx="10504">
                  <c:v>1</c:v>
                </c:pt>
                <c:pt idx="10505">
                  <c:v>1</c:v>
                </c:pt>
                <c:pt idx="10506">
                  <c:v>1</c:v>
                </c:pt>
                <c:pt idx="10507">
                  <c:v>1</c:v>
                </c:pt>
                <c:pt idx="10508">
                  <c:v>1</c:v>
                </c:pt>
                <c:pt idx="10509">
                  <c:v>1</c:v>
                </c:pt>
                <c:pt idx="10510">
                  <c:v>1</c:v>
                </c:pt>
                <c:pt idx="10511">
                  <c:v>1</c:v>
                </c:pt>
                <c:pt idx="10512">
                  <c:v>1</c:v>
                </c:pt>
                <c:pt idx="10513">
                  <c:v>1</c:v>
                </c:pt>
                <c:pt idx="10514">
                  <c:v>1</c:v>
                </c:pt>
                <c:pt idx="10515">
                  <c:v>1</c:v>
                </c:pt>
                <c:pt idx="10516">
                  <c:v>1</c:v>
                </c:pt>
                <c:pt idx="10517">
                  <c:v>1</c:v>
                </c:pt>
                <c:pt idx="10518">
                  <c:v>1</c:v>
                </c:pt>
                <c:pt idx="10519">
                  <c:v>1</c:v>
                </c:pt>
                <c:pt idx="10520">
                  <c:v>1</c:v>
                </c:pt>
                <c:pt idx="10521">
                  <c:v>1</c:v>
                </c:pt>
                <c:pt idx="10522">
                  <c:v>1</c:v>
                </c:pt>
                <c:pt idx="10523">
                  <c:v>1</c:v>
                </c:pt>
                <c:pt idx="10524">
                  <c:v>1</c:v>
                </c:pt>
                <c:pt idx="10525">
                  <c:v>1</c:v>
                </c:pt>
                <c:pt idx="10526">
                  <c:v>1</c:v>
                </c:pt>
                <c:pt idx="10527">
                  <c:v>1</c:v>
                </c:pt>
                <c:pt idx="10528">
                  <c:v>1</c:v>
                </c:pt>
                <c:pt idx="10529">
                  <c:v>1</c:v>
                </c:pt>
                <c:pt idx="10530">
                  <c:v>1</c:v>
                </c:pt>
                <c:pt idx="10531">
                  <c:v>1</c:v>
                </c:pt>
                <c:pt idx="10532">
                  <c:v>1</c:v>
                </c:pt>
                <c:pt idx="10533">
                  <c:v>1</c:v>
                </c:pt>
                <c:pt idx="10534">
                  <c:v>1</c:v>
                </c:pt>
                <c:pt idx="10535">
                  <c:v>1</c:v>
                </c:pt>
                <c:pt idx="10536">
                  <c:v>1</c:v>
                </c:pt>
                <c:pt idx="10537">
                  <c:v>1</c:v>
                </c:pt>
                <c:pt idx="10538">
                  <c:v>1</c:v>
                </c:pt>
                <c:pt idx="10539">
                  <c:v>1</c:v>
                </c:pt>
                <c:pt idx="10540">
                  <c:v>1</c:v>
                </c:pt>
                <c:pt idx="10541">
                  <c:v>1</c:v>
                </c:pt>
                <c:pt idx="10542">
                  <c:v>1</c:v>
                </c:pt>
                <c:pt idx="10543">
                  <c:v>1</c:v>
                </c:pt>
                <c:pt idx="10544">
                  <c:v>1</c:v>
                </c:pt>
                <c:pt idx="10545">
                  <c:v>1</c:v>
                </c:pt>
                <c:pt idx="10546">
                  <c:v>1</c:v>
                </c:pt>
                <c:pt idx="10547">
                  <c:v>1</c:v>
                </c:pt>
                <c:pt idx="10548">
                  <c:v>1</c:v>
                </c:pt>
                <c:pt idx="10549">
                  <c:v>1</c:v>
                </c:pt>
                <c:pt idx="10550">
                  <c:v>1</c:v>
                </c:pt>
                <c:pt idx="10551">
                  <c:v>1</c:v>
                </c:pt>
                <c:pt idx="10552">
                  <c:v>1</c:v>
                </c:pt>
                <c:pt idx="10553">
                  <c:v>1</c:v>
                </c:pt>
                <c:pt idx="10554">
                  <c:v>1</c:v>
                </c:pt>
                <c:pt idx="10555">
                  <c:v>1</c:v>
                </c:pt>
                <c:pt idx="10556">
                  <c:v>1</c:v>
                </c:pt>
                <c:pt idx="10557">
                  <c:v>1</c:v>
                </c:pt>
                <c:pt idx="10558">
                  <c:v>1</c:v>
                </c:pt>
                <c:pt idx="10559">
                  <c:v>1</c:v>
                </c:pt>
                <c:pt idx="10560">
                  <c:v>1</c:v>
                </c:pt>
                <c:pt idx="10561">
                  <c:v>1</c:v>
                </c:pt>
                <c:pt idx="10562">
                  <c:v>1</c:v>
                </c:pt>
                <c:pt idx="10563">
                  <c:v>1</c:v>
                </c:pt>
                <c:pt idx="10564">
                  <c:v>1</c:v>
                </c:pt>
                <c:pt idx="10565">
                  <c:v>1</c:v>
                </c:pt>
                <c:pt idx="10566">
                  <c:v>1</c:v>
                </c:pt>
                <c:pt idx="10567">
                  <c:v>1</c:v>
                </c:pt>
                <c:pt idx="10568">
                  <c:v>1</c:v>
                </c:pt>
                <c:pt idx="10569">
                  <c:v>1</c:v>
                </c:pt>
                <c:pt idx="10570">
                  <c:v>1</c:v>
                </c:pt>
                <c:pt idx="10571">
                  <c:v>1</c:v>
                </c:pt>
                <c:pt idx="10572">
                  <c:v>1</c:v>
                </c:pt>
                <c:pt idx="10573">
                  <c:v>1</c:v>
                </c:pt>
                <c:pt idx="10574">
                  <c:v>1</c:v>
                </c:pt>
                <c:pt idx="10575">
                  <c:v>1</c:v>
                </c:pt>
                <c:pt idx="10576">
                  <c:v>1</c:v>
                </c:pt>
                <c:pt idx="10577">
                  <c:v>1</c:v>
                </c:pt>
                <c:pt idx="10578">
                  <c:v>1</c:v>
                </c:pt>
                <c:pt idx="10579">
                  <c:v>1</c:v>
                </c:pt>
                <c:pt idx="10580">
                  <c:v>1</c:v>
                </c:pt>
                <c:pt idx="10581">
                  <c:v>1</c:v>
                </c:pt>
                <c:pt idx="10582">
                  <c:v>1</c:v>
                </c:pt>
                <c:pt idx="10583">
                  <c:v>1</c:v>
                </c:pt>
                <c:pt idx="10584">
                  <c:v>1</c:v>
                </c:pt>
                <c:pt idx="10585">
                  <c:v>1</c:v>
                </c:pt>
                <c:pt idx="10586">
                  <c:v>1</c:v>
                </c:pt>
                <c:pt idx="10587">
                  <c:v>1</c:v>
                </c:pt>
                <c:pt idx="10588">
                  <c:v>1</c:v>
                </c:pt>
                <c:pt idx="10589">
                  <c:v>1</c:v>
                </c:pt>
                <c:pt idx="10590">
                  <c:v>1</c:v>
                </c:pt>
                <c:pt idx="10591">
                  <c:v>1</c:v>
                </c:pt>
                <c:pt idx="10592">
                  <c:v>1</c:v>
                </c:pt>
                <c:pt idx="10593">
                  <c:v>1</c:v>
                </c:pt>
                <c:pt idx="10594">
                  <c:v>1</c:v>
                </c:pt>
                <c:pt idx="10595">
                  <c:v>1</c:v>
                </c:pt>
                <c:pt idx="10596">
                  <c:v>1</c:v>
                </c:pt>
                <c:pt idx="10597">
                  <c:v>1</c:v>
                </c:pt>
                <c:pt idx="10598">
                  <c:v>1</c:v>
                </c:pt>
                <c:pt idx="10599">
                  <c:v>1</c:v>
                </c:pt>
                <c:pt idx="10600">
                  <c:v>1</c:v>
                </c:pt>
                <c:pt idx="10601">
                  <c:v>1</c:v>
                </c:pt>
                <c:pt idx="10602">
                  <c:v>1</c:v>
                </c:pt>
                <c:pt idx="10603">
                  <c:v>1</c:v>
                </c:pt>
                <c:pt idx="10604">
                  <c:v>1</c:v>
                </c:pt>
                <c:pt idx="10605">
                  <c:v>1</c:v>
                </c:pt>
                <c:pt idx="10606">
                  <c:v>1</c:v>
                </c:pt>
                <c:pt idx="10607">
                  <c:v>1</c:v>
                </c:pt>
                <c:pt idx="10608">
                  <c:v>1</c:v>
                </c:pt>
                <c:pt idx="10609">
                  <c:v>1</c:v>
                </c:pt>
                <c:pt idx="10610">
                  <c:v>1</c:v>
                </c:pt>
                <c:pt idx="10611">
                  <c:v>1</c:v>
                </c:pt>
                <c:pt idx="10612">
                  <c:v>1</c:v>
                </c:pt>
                <c:pt idx="10613">
                  <c:v>1</c:v>
                </c:pt>
                <c:pt idx="10614">
                  <c:v>1</c:v>
                </c:pt>
                <c:pt idx="10615">
                  <c:v>1</c:v>
                </c:pt>
                <c:pt idx="10616">
                  <c:v>1</c:v>
                </c:pt>
                <c:pt idx="10617">
                  <c:v>1</c:v>
                </c:pt>
                <c:pt idx="10618">
                  <c:v>1</c:v>
                </c:pt>
                <c:pt idx="10619">
                  <c:v>1</c:v>
                </c:pt>
                <c:pt idx="10620">
                  <c:v>1</c:v>
                </c:pt>
                <c:pt idx="10621">
                  <c:v>1</c:v>
                </c:pt>
                <c:pt idx="10622">
                  <c:v>1</c:v>
                </c:pt>
                <c:pt idx="10623">
                  <c:v>1</c:v>
                </c:pt>
                <c:pt idx="10624">
                  <c:v>1</c:v>
                </c:pt>
                <c:pt idx="10625">
                  <c:v>1</c:v>
                </c:pt>
                <c:pt idx="10626">
                  <c:v>1</c:v>
                </c:pt>
                <c:pt idx="10627">
                  <c:v>1</c:v>
                </c:pt>
                <c:pt idx="10628">
                  <c:v>1</c:v>
                </c:pt>
                <c:pt idx="10629">
                  <c:v>1</c:v>
                </c:pt>
                <c:pt idx="10630">
                  <c:v>1</c:v>
                </c:pt>
                <c:pt idx="10631">
                  <c:v>1</c:v>
                </c:pt>
                <c:pt idx="10632">
                  <c:v>1</c:v>
                </c:pt>
                <c:pt idx="10633">
                  <c:v>1</c:v>
                </c:pt>
                <c:pt idx="10634">
                  <c:v>1</c:v>
                </c:pt>
                <c:pt idx="10635">
                  <c:v>1</c:v>
                </c:pt>
                <c:pt idx="10636">
                  <c:v>1</c:v>
                </c:pt>
                <c:pt idx="10637">
                  <c:v>1</c:v>
                </c:pt>
                <c:pt idx="10638">
                  <c:v>1</c:v>
                </c:pt>
                <c:pt idx="10639">
                  <c:v>1</c:v>
                </c:pt>
                <c:pt idx="10640">
                  <c:v>1</c:v>
                </c:pt>
                <c:pt idx="10641">
                  <c:v>1</c:v>
                </c:pt>
                <c:pt idx="10642">
                  <c:v>1</c:v>
                </c:pt>
                <c:pt idx="10643">
                  <c:v>1</c:v>
                </c:pt>
                <c:pt idx="10644">
                  <c:v>1</c:v>
                </c:pt>
                <c:pt idx="10645">
                  <c:v>1</c:v>
                </c:pt>
                <c:pt idx="10646">
                  <c:v>1</c:v>
                </c:pt>
                <c:pt idx="10647">
                  <c:v>1</c:v>
                </c:pt>
                <c:pt idx="10648">
                  <c:v>1</c:v>
                </c:pt>
                <c:pt idx="10649">
                  <c:v>1</c:v>
                </c:pt>
                <c:pt idx="10650">
                  <c:v>1</c:v>
                </c:pt>
                <c:pt idx="10651">
                  <c:v>1</c:v>
                </c:pt>
                <c:pt idx="10652">
                  <c:v>1</c:v>
                </c:pt>
                <c:pt idx="10653">
                  <c:v>1</c:v>
                </c:pt>
                <c:pt idx="10654">
                  <c:v>1</c:v>
                </c:pt>
                <c:pt idx="10655">
                  <c:v>1</c:v>
                </c:pt>
                <c:pt idx="10656">
                  <c:v>1</c:v>
                </c:pt>
                <c:pt idx="10657">
                  <c:v>1</c:v>
                </c:pt>
                <c:pt idx="10658">
                  <c:v>1</c:v>
                </c:pt>
                <c:pt idx="10659">
                  <c:v>1</c:v>
                </c:pt>
                <c:pt idx="10660">
                  <c:v>1</c:v>
                </c:pt>
                <c:pt idx="10661">
                  <c:v>1</c:v>
                </c:pt>
                <c:pt idx="10662">
                  <c:v>1</c:v>
                </c:pt>
                <c:pt idx="10663">
                  <c:v>1</c:v>
                </c:pt>
                <c:pt idx="10664">
                  <c:v>1</c:v>
                </c:pt>
                <c:pt idx="10665">
                  <c:v>1</c:v>
                </c:pt>
                <c:pt idx="10666">
                  <c:v>1</c:v>
                </c:pt>
                <c:pt idx="10667">
                  <c:v>1</c:v>
                </c:pt>
                <c:pt idx="10668">
                  <c:v>1</c:v>
                </c:pt>
                <c:pt idx="10669">
                  <c:v>1</c:v>
                </c:pt>
                <c:pt idx="10670">
                  <c:v>1</c:v>
                </c:pt>
                <c:pt idx="10671">
                  <c:v>1</c:v>
                </c:pt>
                <c:pt idx="10672">
                  <c:v>1</c:v>
                </c:pt>
                <c:pt idx="10673">
                  <c:v>1</c:v>
                </c:pt>
                <c:pt idx="10674">
                  <c:v>1</c:v>
                </c:pt>
                <c:pt idx="10675">
                  <c:v>1</c:v>
                </c:pt>
                <c:pt idx="10676">
                  <c:v>1</c:v>
                </c:pt>
                <c:pt idx="10677">
                  <c:v>1</c:v>
                </c:pt>
                <c:pt idx="10678">
                  <c:v>1</c:v>
                </c:pt>
                <c:pt idx="10679">
                  <c:v>1</c:v>
                </c:pt>
                <c:pt idx="10680">
                  <c:v>1</c:v>
                </c:pt>
                <c:pt idx="10681">
                  <c:v>1</c:v>
                </c:pt>
                <c:pt idx="10682">
                  <c:v>1</c:v>
                </c:pt>
                <c:pt idx="10683">
                  <c:v>1</c:v>
                </c:pt>
                <c:pt idx="10684">
                  <c:v>1</c:v>
                </c:pt>
                <c:pt idx="10685">
                  <c:v>1</c:v>
                </c:pt>
                <c:pt idx="10686">
                  <c:v>1</c:v>
                </c:pt>
                <c:pt idx="10687">
                  <c:v>1</c:v>
                </c:pt>
                <c:pt idx="10688">
                  <c:v>1</c:v>
                </c:pt>
                <c:pt idx="10689">
                  <c:v>1</c:v>
                </c:pt>
                <c:pt idx="10690">
                  <c:v>1</c:v>
                </c:pt>
                <c:pt idx="10691">
                  <c:v>1</c:v>
                </c:pt>
                <c:pt idx="10692">
                  <c:v>1</c:v>
                </c:pt>
                <c:pt idx="10693">
                  <c:v>1</c:v>
                </c:pt>
                <c:pt idx="10694">
                  <c:v>1</c:v>
                </c:pt>
                <c:pt idx="10695">
                  <c:v>1</c:v>
                </c:pt>
                <c:pt idx="10696">
                  <c:v>1</c:v>
                </c:pt>
                <c:pt idx="10697">
                  <c:v>1</c:v>
                </c:pt>
                <c:pt idx="10698">
                  <c:v>1</c:v>
                </c:pt>
                <c:pt idx="10699">
                  <c:v>1</c:v>
                </c:pt>
                <c:pt idx="10700">
                  <c:v>1</c:v>
                </c:pt>
                <c:pt idx="10701">
                  <c:v>1</c:v>
                </c:pt>
                <c:pt idx="10702">
                  <c:v>1</c:v>
                </c:pt>
                <c:pt idx="10703">
                  <c:v>1</c:v>
                </c:pt>
                <c:pt idx="10704">
                  <c:v>1</c:v>
                </c:pt>
                <c:pt idx="10705">
                  <c:v>1</c:v>
                </c:pt>
                <c:pt idx="10706">
                  <c:v>1</c:v>
                </c:pt>
                <c:pt idx="10707">
                  <c:v>1</c:v>
                </c:pt>
                <c:pt idx="10708">
                  <c:v>1</c:v>
                </c:pt>
                <c:pt idx="10709">
                  <c:v>1</c:v>
                </c:pt>
                <c:pt idx="10710">
                  <c:v>1</c:v>
                </c:pt>
                <c:pt idx="10711">
                  <c:v>1</c:v>
                </c:pt>
                <c:pt idx="10712">
                  <c:v>1</c:v>
                </c:pt>
                <c:pt idx="10713">
                  <c:v>1</c:v>
                </c:pt>
                <c:pt idx="10714">
                  <c:v>1</c:v>
                </c:pt>
                <c:pt idx="10715">
                  <c:v>1</c:v>
                </c:pt>
                <c:pt idx="10716">
                  <c:v>1</c:v>
                </c:pt>
                <c:pt idx="10717">
                  <c:v>1</c:v>
                </c:pt>
                <c:pt idx="10718">
                  <c:v>1</c:v>
                </c:pt>
                <c:pt idx="10719">
                  <c:v>1</c:v>
                </c:pt>
                <c:pt idx="10720">
                  <c:v>1</c:v>
                </c:pt>
                <c:pt idx="10721">
                  <c:v>1</c:v>
                </c:pt>
                <c:pt idx="10722">
                  <c:v>1</c:v>
                </c:pt>
                <c:pt idx="10723">
                  <c:v>1</c:v>
                </c:pt>
                <c:pt idx="10724">
                  <c:v>1</c:v>
                </c:pt>
                <c:pt idx="10725">
                  <c:v>1</c:v>
                </c:pt>
                <c:pt idx="10726">
                  <c:v>1</c:v>
                </c:pt>
                <c:pt idx="10727">
                  <c:v>1</c:v>
                </c:pt>
                <c:pt idx="10728">
                  <c:v>1</c:v>
                </c:pt>
                <c:pt idx="10729">
                  <c:v>1</c:v>
                </c:pt>
                <c:pt idx="10730">
                  <c:v>1</c:v>
                </c:pt>
                <c:pt idx="10731">
                  <c:v>1</c:v>
                </c:pt>
                <c:pt idx="10732">
                  <c:v>1</c:v>
                </c:pt>
                <c:pt idx="10733">
                  <c:v>1</c:v>
                </c:pt>
                <c:pt idx="10734">
                  <c:v>1</c:v>
                </c:pt>
                <c:pt idx="10735">
                  <c:v>1</c:v>
                </c:pt>
                <c:pt idx="10736">
                  <c:v>1</c:v>
                </c:pt>
                <c:pt idx="10737">
                  <c:v>1</c:v>
                </c:pt>
                <c:pt idx="10738">
                  <c:v>1</c:v>
                </c:pt>
                <c:pt idx="10739">
                  <c:v>1</c:v>
                </c:pt>
                <c:pt idx="10740">
                  <c:v>1</c:v>
                </c:pt>
                <c:pt idx="10741">
                  <c:v>1</c:v>
                </c:pt>
                <c:pt idx="10742">
                  <c:v>1</c:v>
                </c:pt>
                <c:pt idx="10743">
                  <c:v>1</c:v>
                </c:pt>
                <c:pt idx="10744">
                  <c:v>1</c:v>
                </c:pt>
                <c:pt idx="10745">
                  <c:v>1</c:v>
                </c:pt>
                <c:pt idx="10746">
                  <c:v>1</c:v>
                </c:pt>
                <c:pt idx="10747">
                  <c:v>1</c:v>
                </c:pt>
                <c:pt idx="10748">
                  <c:v>1</c:v>
                </c:pt>
                <c:pt idx="10749">
                  <c:v>1</c:v>
                </c:pt>
                <c:pt idx="10750">
                  <c:v>1</c:v>
                </c:pt>
                <c:pt idx="10751">
                  <c:v>1</c:v>
                </c:pt>
                <c:pt idx="10752">
                  <c:v>1</c:v>
                </c:pt>
                <c:pt idx="10753">
                  <c:v>1</c:v>
                </c:pt>
                <c:pt idx="10754">
                  <c:v>1</c:v>
                </c:pt>
                <c:pt idx="10755">
                  <c:v>1</c:v>
                </c:pt>
                <c:pt idx="10756">
                  <c:v>1</c:v>
                </c:pt>
                <c:pt idx="10757">
                  <c:v>1</c:v>
                </c:pt>
                <c:pt idx="10758">
                  <c:v>1</c:v>
                </c:pt>
                <c:pt idx="10759">
                  <c:v>1</c:v>
                </c:pt>
                <c:pt idx="10760">
                  <c:v>1</c:v>
                </c:pt>
                <c:pt idx="10761">
                  <c:v>1</c:v>
                </c:pt>
                <c:pt idx="10762">
                  <c:v>1</c:v>
                </c:pt>
                <c:pt idx="10763">
                  <c:v>1</c:v>
                </c:pt>
                <c:pt idx="10764">
                  <c:v>1</c:v>
                </c:pt>
                <c:pt idx="10765">
                  <c:v>1</c:v>
                </c:pt>
                <c:pt idx="10766">
                  <c:v>1</c:v>
                </c:pt>
                <c:pt idx="10767">
                  <c:v>1</c:v>
                </c:pt>
                <c:pt idx="10768">
                  <c:v>1</c:v>
                </c:pt>
                <c:pt idx="10769">
                  <c:v>1</c:v>
                </c:pt>
                <c:pt idx="10770">
                  <c:v>1</c:v>
                </c:pt>
                <c:pt idx="10771">
                  <c:v>1</c:v>
                </c:pt>
                <c:pt idx="10772">
                  <c:v>1</c:v>
                </c:pt>
                <c:pt idx="10773">
                  <c:v>1</c:v>
                </c:pt>
                <c:pt idx="10774">
                  <c:v>1</c:v>
                </c:pt>
                <c:pt idx="10775">
                  <c:v>1</c:v>
                </c:pt>
                <c:pt idx="10776">
                  <c:v>1</c:v>
                </c:pt>
                <c:pt idx="10777">
                  <c:v>1</c:v>
                </c:pt>
                <c:pt idx="10778">
                  <c:v>1</c:v>
                </c:pt>
                <c:pt idx="10779">
                  <c:v>1</c:v>
                </c:pt>
                <c:pt idx="10780">
                  <c:v>1</c:v>
                </c:pt>
                <c:pt idx="10781">
                  <c:v>1</c:v>
                </c:pt>
                <c:pt idx="10782">
                  <c:v>1</c:v>
                </c:pt>
                <c:pt idx="10783">
                  <c:v>1</c:v>
                </c:pt>
                <c:pt idx="10784">
                  <c:v>1</c:v>
                </c:pt>
                <c:pt idx="10785">
                  <c:v>1</c:v>
                </c:pt>
                <c:pt idx="10786">
                  <c:v>1</c:v>
                </c:pt>
                <c:pt idx="10787">
                  <c:v>1</c:v>
                </c:pt>
                <c:pt idx="10788">
                  <c:v>1</c:v>
                </c:pt>
                <c:pt idx="10789">
                  <c:v>1</c:v>
                </c:pt>
                <c:pt idx="10790">
                  <c:v>1</c:v>
                </c:pt>
                <c:pt idx="10791">
                  <c:v>1</c:v>
                </c:pt>
                <c:pt idx="10792">
                  <c:v>1</c:v>
                </c:pt>
                <c:pt idx="10793">
                  <c:v>1</c:v>
                </c:pt>
                <c:pt idx="10794">
                  <c:v>1</c:v>
                </c:pt>
                <c:pt idx="10795">
                  <c:v>1</c:v>
                </c:pt>
                <c:pt idx="10796">
                  <c:v>1</c:v>
                </c:pt>
                <c:pt idx="10797">
                  <c:v>1</c:v>
                </c:pt>
                <c:pt idx="10798">
                  <c:v>1</c:v>
                </c:pt>
                <c:pt idx="10799">
                  <c:v>1</c:v>
                </c:pt>
                <c:pt idx="10800">
                  <c:v>1</c:v>
                </c:pt>
                <c:pt idx="10801">
                  <c:v>1</c:v>
                </c:pt>
                <c:pt idx="10802">
                  <c:v>1</c:v>
                </c:pt>
                <c:pt idx="10803">
                  <c:v>1</c:v>
                </c:pt>
                <c:pt idx="10804">
                  <c:v>1</c:v>
                </c:pt>
                <c:pt idx="10805">
                  <c:v>1</c:v>
                </c:pt>
                <c:pt idx="10806">
                  <c:v>1</c:v>
                </c:pt>
                <c:pt idx="10807">
                  <c:v>1</c:v>
                </c:pt>
                <c:pt idx="10808">
                  <c:v>1</c:v>
                </c:pt>
                <c:pt idx="10809">
                  <c:v>1</c:v>
                </c:pt>
                <c:pt idx="10810">
                  <c:v>1</c:v>
                </c:pt>
                <c:pt idx="10811">
                  <c:v>1</c:v>
                </c:pt>
                <c:pt idx="10812">
                  <c:v>1</c:v>
                </c:pt>
                <c:pt idx="10813">
                  <c:v>1</c:v>
                </c:pt>
                <c:pt idx="10814">
                  <c:v>1</c:v>
                </c:pt>
                <c:pt idx="10815">
                  <c:v>1</c:v>
                </c:pt>
                <c:pt idx="10816">
                  <c:v>1</c:v>
                </c:pt>
                <c:pt idx="10817">
                  <c:v>1</c:v>
                </c:pt>
                <c:pt idx="10818">
                  <c:v>1</c:v>
                </c:pt>
                <c:pt idx="10819">
                  <c:v>1</c:v>
                </c:pt>
                <c:pt idx="10820">
                  <c:v>1</c:v>
                </c:pt>
                <c:pt idx="10821">
                  <c:v>1</c:v>
                </c:pt>
                <c:pt idx="10822">
                  <c:v>1</c:v>
                </c:pt>
                <c:pt idx="10823">
                  <c:v>1</c:v>
                </c:pt>
                <c:pt idx="10824">
                  <c:v>1</c:v>
                </c:pt>
                <c:pt idx="10825">
                  <c:v>1</c:v>
                </c:pt>
                <c:pt idx="10826">
                  <c:v>1</c:v>
                </c:pt>
                <c:pt idx="10827">
                  <c:v>1</c:v>
                </c:pt>
                <c:pt idx="10828">
                  <c:v>1</c:v>
                </c:pt>
                <c:pt idx="10829">
                  <c:v>1</c:v>
                </c:pt>
                <c:pt idx="10830">
                  <c:v>1</c:v>
                </c:pt>
                <c:pt idx="10831">
                  <c:v>1</c:v>
                </c:pt>
                <c:pt idx="10832">
                  <c:v>1</c:v>
                </c:pt>
                <c:pt idx="10833">
                  <c:v>1</c:v>
                </c:pt>
                <c:pt idx="10834">
                  <c:v>1</c:v>
                </c:pt>
                <c:pt idx="10835">
                  <c:v>1</c:v>
                </c:pt>
                <c:pt idx="10836">
                  <c:v>1</c:v>
                </c:pt>
                <c:pt idx="10837">
                  <c:v>1</c:v>
                </c:pt>
                <c:pt idx="10838">
                  <c:v>1</c:v>
                </c:pt>
                <c:pt idx="10839">
                  <c:v>1</c:v>
                </c:pt>
                <c:pt idx="10840">
                  <c:v>1</c:v>
                </c:pt>
                <c:pt idx="10841">
                  <c:v>1</c:v>
                </c:pt>
                <c:pt idx="10842">
                  <c:v>1</c:v>
                </c:pt>
                <c:pt idx="10843">
                  <c:v>1</c:v>
                </c:pt>
                <c:pt idx="10844">
                  <c:v>1</c:v>
                </c:pt>
                <c:pt idx="10845">
                  <c:v>1</c:v>
                </c:pt>
                <c:pt idx="10846">
                  <c:v>1</c:v>
                </c:pt>
                <c:pt idx="10847">
                  <c:v>1</c:v>
                </c:pt>
                <c:pt idx="10848">
                  <c:v>1</c:v>
                </c:pt>
                <c:pt idx="10849">
                  <c:v>1</c:v>
                </c:pt>
                <c:pt idx="10850">
                  <c:v>1</c:v>
                </c:pt>
                <c:pt idx="10851">
                  <c:v>1</c:v>
                </c:pt>
                <c:pt idx="10852">
                  <c:v>1</c:v>
                </c:pt>
                <c:pt idx="10853">
                  <c:v>1</c:v>
                </c:pt>
                <c:pt idx="10854">
                  <c:v>1</c:v>
                </c:pt>
                <c:pt idx="10855">
                  <c:v>1</c:v>
                </c:pt>
                <c:pt idx="10856">
                  <c:v>1</c:v>
                </c:pt>
                <c:pt idx="10857">
                  <c:v>1</c:v>
                </c:pt>
                <c:pt idx="10858">
                  <c:v>1</c:v>
                </c:pt>
                <c:pt idx="10859">
                  <c:v>1</c:v>
                </c:pt>
                <c:pt idx="10860">
                  <c:v>1</c:v>
                </c:pt>
                <c:pt idx="10861">
                  <c:v>1</c:v>
                </c:pt>
                <c:pt idx="10862">
                  <c:v>1</c:v>
                </c:pt>
                <c:pt idx="10863">
                  <c:v>1</c:v>
                </c:pt>
                <c:pt idx="10864">
                  <c:v>1</c:v>
                </c:pt>
                <c:pt idx="10865">
                  <c:v>1</c:v>
                </c:pt>
                <c:pt idx="10866">
                  <c:v>1</c:v>
                </c:pt>
                <c:pt idx="10867">
                  <c:v>1</c:v>
                </c:pt>
                <c:pt idx="10868">
                  <c:v>1</c:v>
                </c:pt>
                <c:pt idx="10869">
                  <c:v>1</c:v>
                </c:pt>
                <c:pt idx="10870">
                  <c:v>1</c:v>
                </c:pt>
                <c:pt idx="10871">
                  <c:v>1</c:v>
                </c:pt>
                <c:pt idx="10872">
                  <c:v>1</c:v>
                </c:pt>
                <c:pt idx="10873">
                  <c:v>1</c:v>
                </c:pt>
                <c:pt idx="10874">
                  <c:v>1</c:v>
                </c:pt>
                <c:pt idx="10875">
                  <c:v>1</c:v>
                </c:pt>
                <c:pt idx="10876">
                  <c:v>1</c:v>
                </c:pt>
                <c:pt idx="10877">
                  <c:v>1</c:v>
                </c:pt>
                <c:pt idx="10878">
                  <c:v>1</c:v>
                </c:pt>
                <c:pt idx="10879">
                  <c:v>1</c:v>
                </c:pt>
                <c:pt idx="10880">
                  <c:v>1</c:v>
                </c:pt>
                <c:pt idx="10881">
                  <c:v>1</c:v>
                </c:pt>
                <c:pt idx="10882">
                  <c:v>1</c:v>
                </c:pt>
                <c:pt idx="10883">
                  <c:v>1</c:v>
                </c:pt>
                <c:pt idx="10884">
                  <c:v>1</c:v>
                </c:pt>
                <c:pt idx="10885">
                  <c:v>1</c:v>
                </c:pt>
                <c:pt idx="10886">
                  <c:v>1</c:v>
                </c:pt>
                <c:pt idx="10887">
                  <c:v>1</c:v>
                </c:pt>
                <c:pt idx="10888">
                  <c:v>1</c:v>
                </c:pt>
                <c:pt idx="10889">
                  <c:v>1</c:v>
                </c:pt>
                <c:pt idx="10890">
                  <c:v>1</c:v>
                </c:pt>
                <c:pt idx="10891">
                  <c:v>1</c:v>
                </c:pt>
                <c:pt idx="10892">
                  <c:v>1</c:v>
                </c:pt>
                <c:pt idx="10893">
                  <c:v>1</c:v>
                </c:pt>
                <c:pt idx="10894">
                  <c:v>1</c:v>
                </c:pt>
                <c:pt idx="10895">
                  <c:v>1</c:v>
                </c:pt>
                <c:pt idx="10896">
                  <c:v>1</c:v>
                </c:pt>
                <c:pt idx="10897">
                  <c:v>1</c:v>
                </c:pt>
                <c:pt idx="10898">
                  <c:v>1</c:v>
                </c:pt>
                <c:pt idx="10899">
                  <c:v>1</c:v>
                </c:pt>
                <c:pt idx="10900">
                  <c:v>1</c:v>
                </c:pt>
                <c:pt idx="10901">
                  <c:v>1</c:v>
                </c:pt>
                <c:pt idx="10902">
                  <c:v>1</c:v>
                </c:pt>
                <c:pt idx="10903">
                  <c:v>1</c:v>
                </c:pt>
                <c:pt idx="10904">
                  <c:v>1</c:v>
                </c:pt>
                <c:pt idx="10905">
                  <c:v>1</c:v>
                </c:pt>
                <c:pt idx="10906">
                  <c:v>1</c:v>
                </c:pt>
                <c:pt idx="10907">
                  <c:v>1</c:v>
                </c:pt>
                <c:pt idx="10908">
                  <c:v>1</c:v>
                </c:pt>
                <c:pt idx="10909">
                  <c:v>1</c:v>
                </c:pt>
                <c:pt idx="10910">
                  <c:v>1</c:v>
                </c:pt>
                <c:pt idx="10911">
                  <c:v>1</c:v>
                </c:pt>
                <c:pt idx="10912">
                  <c:v>1</c:v>
                </c:pt>
                <c:pt idx="10913">
                  <c:v>1</c:v>
                </c:pt>
                <c:pt idx="10914">
                  <c:v>1</c:v>
                </c:pt>
                <c:pt idx="10915">
                  <c:v>1</c:v>
                </c:pt>
                <c:pt idx="10916">
                  <c:v>1</c:v>
                </c:pt>
                <c:pt idx="10917">
                  <c:v>1</c:v>
                </c:pt>
                <c:pt idx="10918">
                  <c:v>1</c:v>
                </c:pt>
                <c:pt idx="10919">
                  <c:v>1</c:v>
                </c:pt>
                <c:pt idx="10920">
                  <c:v>1</c:v>
                </c:pt>
                <c:pt idx="10921">
                  <c:v>1</c:v>
                </c:pt>
                <c:pt idx="10922">
                  <c:v>1</c:v>
                </c:pt>
                <c:pt idx="10923">
                  <c:v>1</c:v>
                </c:pt>
                <c:pt idx="10924">
                  <c:v>1</c:v>
                </c:pt>
                <c:pt idx="10925">
                  <c:v>1</c:v>
                </c:pt>
                <c:pt idx="10926">
                  <c:v>1</c:v>
                </c:pt>
                <c:pt idx="10927">
                  <c:v>1</c:v>
                </c:pt>
                <c:pt idx="10928">
                  <c:v>1</c:v>
                </c:pt>
                <c:pt idx="10929">
                  <c:v>1</c:v>
                </c:pt>
                <c:pt idx="10930">
                  <c:v>1</c:v>
                </c:pt>
                <c:pt idx="10931">
                  <c:v>1</c:v>
                </c:pt>
                <c:pt idx="10932">
                  <c:v>1</c:v>
                </c:pt>
                <c:pt idx="10933">
                  <c:v>1</c:v>
                </c:pt>
                <c:pt idx="10934">
                  <c:v>1</c:v>
                </c:pt>
                <c:pt idx="10935">
                  <c:v>1</c:v>
                </c:pt>
                <c:pt idx="10936">
                  <c:v>1</c:v>
                </c:pt>
                <c:pt idx="10937">
                  <c:v>1</c:v>
                </c:pt>
                <c:pt idx="10938">
                  <c:v>1</c:v>
                </c:pt>
                <c:pt idx="10939">
                  <c:v>1</c:v>
                </c:pt>
                <c:pt idx="10940">
                  <c:v>1</c:v>
                </c:pt>
                <c:pt idx="10941">
                  <c:v>1</c:v>
                </c:pt>
                <c:pt idx="10942">
                  <c:v>1</c:v>
                </c:pt>
                <c:pt idx="10943">
                  <c:v>1</c:v>
                </c:pt>
                <c:pt idx="10944">
                  <c:v>1</c:v>
                </c:pt>
                <c:pt idx="10945">
                  <c:v>1</c:v>
                </c:pt>
                <c:pt idx="10946">
                  <c:v>1</c:v>
                </c:pt>
                <c:pt idx="10947">
                  <c:v>1</c:v>
                </c:pt>
                <c:pt idx="10948">
                  <c:v>1</c:v>
                </c:pt>
                <c:pt idx="10949">
                  <c:v>1</c:v>
                </c:pt>
                <c:pt idx="10950">
                  <c:v>1</c:v>
                </c:pt>
                <c:pt idx="10951">
                  <c:v>1</c:v>
                </c:pt>
                <c:pt idx="10952">
                  <c:v>1</c:v>
                </c:pt>
                <c:pt idx="10953">
                  <c:v>1</c:v>
                </c:pt>
                <c:pt idx="10954">
                  <c:v>1</c:v>
                </c:pt>
                <c:pt idx="10955">
                  <c:v>1</c:v>
                </c:pt>
                <c:pt idx="10956">
                  <c:v>1</c:v>
                </c:pt>
                <c:pt idx="10957">
                  <c:v>1</c:v>
                </c:pt>
                <c:pt idx="10958">
                  <c:v>1</c:v>
                </c:pt>
                <c:pt idx="10959">
                  <c:v>1</c:v>
                </c:pt>
                <c:pt idx="10960">
                  <c:v>1</c:v>
                </c:pt>
                <c:pt idx="10961">
                  <c:v>1</c:v>
                </c:pt>
                <c:pt idx="10962">
                  <c:v>1</c:v>
                </c:pt>
                <c:pt idx="10963">
                  <c:v>1</c:v>
                </c:pt>
                <c:pt idx="10964">
                  <c:v>1</c:v>
                </c:pt>
                <c:pt idx="10965">
                  <c:v>1</c:v>
                </c:pt>
                <c:pt idx="10966">
                  <c:v>1</c:v>
                </c:pt>
                <c:pt idx="10967">
                  <c:v>1</c:v>
                </c:pt>
                <c:pt idx="10968">
                  <c:v>1</c:v>
                </c:pt>
                <c:pt idx="10969">
                  <c:v>1</c:v>
                </c:pt>
                <c:pt idx="10970">
                  <c:v>1</c:v>
                </c:pt>
                <c:pt idx="10971">
                  <c:v>1</c:v>
                </c:pt>
                <c:pt idx="10972">
                  <c:v>1</c:v>
                </c:pt>
                <c:pt idx="10973">
                  <c:v>1</c:v>
                </c:pt>
                <c:pt idx="10974">
                  <c:v>1</c:v>
                </c:pt>
                <c:pt idx="10975">
                  <c:v>1</c:v>
                </c:pt>
                <c:pt idx="10976">
                  <c:v>1</c:v>
                </c:pt>
                <c:pt idx="10977">
                  <c:v>1</c:v>
                </c:pt>
                <c:pt idx="10978">
                  <c:v>1</c:v>
                </c:pt>
                <c:pt idx="10979">
                  <c:v>1</c:v>
                </c:pt>
                <c:pt idx="10980">
                  <c:v>1</c:v>
                </c:pt>
                <c:pt idx="10981">
                  <c:v>1</c:v>
                </c:pt>
                <c:pt idx="10982">
                  <c:v>1</c:v>
                </c:pt>
                <c:pt idx="10983">
                  <c:v>1</c:v>
                </c:pt>
                <c:pt idx="10984">
                  <c:v>1</c:v>
                </c:pt>
                <c:pt idx="10985">
                  <c:v>1</c:v>
                </c:pt>
                <c:pt idx="10986">
                  <c:v>1</c:v>
                </c:pt>
                <c:pt idx="10987">
                  <c:v>1</c:v>
                </c:pt>
                <c:pt idx="10988">
                  <c:v>1</c:v>
                </c:pt>
                <c:pt idx="10989">
                  <c:v>1</c:v>
                </c:pt>
                <c:pt idx="10990">
                  <c:v>1</c:v>
                </c:pt>
                <c:pt idx="10991">
                  <c:v>1</c:v>
                </c:pt>
                <c:pt idx="10992">
                  <c:v>1</c:v>
                </c:pt>
                <c:pt idx="10993">
                  <c:v>1</c:v>
                </c:pt>
                <c:pt idx="10994">
                  <c:v>1</c:v>
                </c:pt>
                <c:pt idx="10995">
                  <c:v>1</c:v>
                </c:pt>
                <c:pt idx="10996">
                  <c:v>1</c:v>
                </c:pt>
                <c:pt idx="10997">
                  <c:v>1</c:v>
                </c:pt>
                <c:pt idx="10998">
                  <c:v>1</c:v>
                </c:pt>
                <c:pt idx="10999">
                  <c:v>1</c:v>
                </c:pt>
                <c:pt idx="11000">
                  <c:v>1</c:v>
                </c:pt>
                <c:pt idx="11001">
                  <c:v>1</c:v>
                </c:pt>
                <c:pt idx="11002">
                  <c:v>1</c:v>
                </c:pt>
                <c:pt idx="11003">
                  <c:v>1</c:v>
                </c:pt>
                <c:pt idx="11004">
                  <c:v>1</c:v>
                </c:pt>
                <c:pt idx="11005">
                  <c:v>1</c:v>
                </c:pt>
                <c:pt idx="11006">
                  <c:v>1</c:v>
                </c:pt>
                <c:pt idx="11007">
                  <c:v>1</c:v>
                </c:pt>
                <c:pt idx="11008">
                  <c:v>1</c:v>
                </c:pt>
                <c:pt idx="11009">
                  <c:v>1</c:v>
                </c:pt>
                <c:pt idx="11010">
                  <c:v>1</c:v>
                </c:pt>
                <c:pt idx="11011">
                  <c:v>1</c:v>
                </c:pt>
                <c:pt idx="11012">
                  <c:v>1</c:v>
                </c:pt>
                <c:pt idx="11013">
                  <c:v>1</c:v>
                </c:pt>
                <c:pt idx="11014">
                  <c:v>1</c:v>
                </c:pt>
                <c:pt idx="11015">
                  <c:v>1</c:v>
                </c:pt>
                <c:pt idx="11016">
                  <c:v>1</c:v>
                </c:pt>
                <c:pt idx="11017">
                  <c:v>1</c:v>
                </c:pt>
                <c:pt idx="11018">
                  <c:v>1</c:v>
                </c:pt>
                <c:pt idx="11019">
                  <c:v>1</c:v>
                </c:pt>
                <c:pt idx="11020">
                  <c:v>1</c:v>
                </c:pt>
                <c:pt idx="11021">
                  <c:v>1</c:v>
                </c:pt>
                <c:pt idx="11022">
                  <c:v>1</c:v>
                </c:pt>
                <c:pt idx="11023">
                  <c:v>1</c:v>
                </c:pt>
                <c:pt idx="11024">
                  <c:v>1</c:v>
                </c:pt>
                <c:pt idx="11025">
                  <c:v>1</c:v>
                </c:pt>
                <c:pt idx="11026">
                  <c:v>1</c:v>
                </c:pt>
                <c:pt idx="11027">
                  <c:v>1</c:v>
                </c:pt>
                <c:pt idx="11028">
                  <c:v>1</c:v>
                </c:pt>
                <c:pt idx="11029">
                  <c:v>1</c:v>
                </c:pt>
                <c:pt idx="11030">
                  <c:v>1</c:v>
                </c:pt>
                <c:pt idx="11031">
                  <c:v>1</c:v>
                </c:pt>
                <c:pt idx="11032">
                  <c:v>1</c:v>
                </c:pt>
                <c:pt idx="11033">
                  <c:v>1</c:v>
                </c:pt>
                <c:pt idx="11034">
                  <c:v>1</c:v>
                </c:pt>
                <c:pt idx="11035">
                  <c:v>1</c:v>
                </c:pt>
                <c:pt idx="11036">
                  <c:v>1</c:v>
                </c:pt>
                <c:pt idx="11037">
                  <c:v>1</c:v>
                </c:pt>
                <c:pt idx="11038">
                  <c:v>1</c:v>
                </c:pt>
                <c:pt idx="11039">
                  <c:v>1</c:v>
                </c:pt>
                <c:pt idx="11040">
                  <c:v>1</c:v>
                </c:pt>
                <c:pt idx="11041">
                  <c:v>1</c:v>
                </c:pt>
                <c:pt idx="11042">
                  <c:v>1</c:v>
                </c:pt>
                <c:pt idx="11043">
                  <c:v>1</c:v>
                </c:pt>
                <c:pt idx="11044">
                  <c:v>1</c:v>
                </c:pt>
                <c:pt idx="11045">
                  <c:v>1</c:v>
                </c:pt>
                <c:pt idx="11046">
                  <c:v>1</c:v>
                </c:pt>
                <c:pt idx="11047">
                  <c:v>1</c:v>
                </c:pt>
                <c:pt idx="11048">
                  <c:v>1</c:v>
                </c:pt>
                <c:pt idx="11049">
                  <c:v>1</c:v>
                </c:pt>
                <c:pt idx="11050">
                  <c:v>1</c:v>
                </c:pt>
                <c:pt idx="11051">
                  <c:v>1</c:v>
                </c:pt>
                <c:pt idx="11052">
                  <c:v>1</c:v>
                </c:pt>
                <c:pt idx="11053">
                  <c:v>1</c:v>
                </c:pt>
                <c:pt idx="11054">
                  <c:v>1</c:v>
                </c:pt>
                <c:pt idx="11055">
                  <c:v>1</c:v>
                </c:pt>
                <c:pt idx="11056">
                  <c:v>1</c:v>
                </c:pt>
                <c:pt idx="11057">
                  <c:v>1</c:v>
                </c:pt>
                <c:pt idx="11058">
                  <c:v>1</c:v>
                </c:pt>
                <c:pt idx="11059">
                  <c:v>1</c:v>
                </c:pt>
                <c:pt idx="11060">
                  <c:v>1</c:v>
                </c:pt>
                <c:pt idx="11061">
                  <c:v>1</c:v>
                </c:pt>
                <c:pt idx="11062">
                  <c:v>1</c:v>
                </c:pt>
                <c:pt idx="11063">
                  <c:v>1</c:v>
                </c:pt>
                <c:pt idx="11064">
                  <c:v>1</c:v>
                </c:pt>
                <c:pt idx="11065">
                  <c:v>1</c:v>
                </c:pt>
                <c:pt idx="11066">
                  <c:v>1</c:v>
                </c:pt>
                <c:pt idx="11067">
                  <c:v>1</c:v>
                </c:pt>
                <c:pt idx="11068">
                  <c:v>1</c:v>
                </c:pt>
                <c:pt idx="11069">
                  <c:v>1</c:v>
                </c:pt>
                <c:pt idx="11070">
                  <c:v>1</c:v>
                </c:pt>
                <c:pt idx="11071">
                  <c:v>1</c:v>
                </c:pt>
                <c:pt idx="11072">
                  <c:v>1</c:v>
                </c:pt>
                <c:pt idx="11073">
                  <c:v>1</c:v>
                </c:pt>
                <c:pt idx="11074">
                  <c:v>1</c:v>
                </c:pt>
                <c:pt idx="11075">
                  <c:v>1</c:v>
                </c:pt>
                <c:pt idx="11076">
                  <c:v>1</c:v>
                </c:pt>
                <c:pt idx="11077">
                  <c:v>1</c:v>
                </c:pt>
                <c:pt idx="11078">
                  <c:v>1</c:v>
                </c:pt>
                <c:pt idx="11079">
                  <c:v>1</c:v>
                </c:pt>
                <c:pt idx="11080">
                  <c:v>1</c:v>
                </c:pt>
                <c:pt idx="11081">
                  <c:v>1</c:v>
                </c:pt>
                <c:pt idx="11082">
                  <c:v>1</c:v>
                </c:pt>
                <c:pt idx="11083">
                  <c:v>1</c:v>
                </c:pt>
                <c:pt idx="11084">
                  <c:v>1</c:v>
                </c:pt>
                <c:pt idx="11085">
                  <c:v>1</c:v>
                </c:pt>
                <c:pt idx="11086">
                  <c:v>1</c:v>
                </c:pt>
                <c:pt idx="11087">
                  <c:v>1</c:v>
                </c:pt>
                <c:pt idx="11088">
                  <c:v>1</c:v>
                </c:pt>
                <c:pt idx="11089">
                  <c:v>1</c:v>
                </c:pt>
                <c:pt idx="11090">
                  <c:v>1</c:v>
                </c:pt>
                <c:pt idx="11091">
                  <c:v>1</c:v>
                </c:pt>
                <c:pt idx="11092">
                  <c:v>1</c:v>
                </c:pt>
                <c:pt idx="11093">
                  <c:v>1</c:v>
                </c:pt>
                <c:pt idx="11094">
                  <c:v>1</c:v>
                </c:pt>
                <c:pt idx="11095">
                  <c:v>1</c:v>
                </c:pt>
                <c:pt idx="11096">
                  <c:v>1</c:v>
                </c:pt>
                <c:pt idx="11097">
                  <c:v>1</c:v>
                </c:pt>
                <c:pt idx="11098">
                  <c:v>1</c:v>
                </c:pt>
                <c:pt idx="11099">
                  <c:v>1</c:v>
                </c:pt>
                <c:pt idx="11100">
                  <c:v>1</c:v>
                </c:pt>
                <c:pt idx="11101">
                  <c:v>1</c:v>
                </c:pt>
                <c:pt idx="11102">
                  <c:v>1</c:v>
                </c:pt>
                <c:pt idx="11103">
                  <c:v>1</c:v>
                </c:pt>
                <c:pt idx="11104">
                  <c:v>1</c:v>
                </c:pt>
                <c:pt idx="11105">
                  <c:v>1</c:v>
                </c:pt>
                <c:pt idx="11106">
                  <c:v>1</c:v>
                </c:pt>
                <c:pt idx="11107">
                  <c:v>1</c:v>
                </c:pt>
                <c:pt idx="11108">
                  <c:v>1</c:v>
                </c:pt>
                <c:pt idx="11109">
                  <c:v>1</c:v>
                </c:pt>
                <c:pt idx="11110">
                  <c:v>1</c:v>
                </c:pt>
                <c:pt idx="11111">
                  <c:v>1</c:v>
                </c:pt>
                <c:pt idx="11112">
                  <c:v>1</c:v>
                </c:pt>
                <c:pt idx="11113">
                  <c:v>1</c:v>
                </c:pt>
                <c:pt idx="11114">
                  <c:v>1</c:v>
                </c:pt>
                <c:pt idx="11115">
                  <c:v>1</c:v>
                </c:pt>
                <c:pt idx="11116">
                  <c:v>1</c:v>
                </c:pt>
                <c:pt idx="11117">
                  <c:v>1</c:v>
                </c:pt>
                <c:pt idx="11118">
                  <c:v>1</c:v>
                </c:pt>
                <c:pt idx="11119">
                  <c:v>1</c:v>
                </c:pt>
                <c:pt idx="11120">
                  <c:v>1</c:v>
                </c:pt>
                <c:pt idx="11121">
                  <c:v>1</c:v>
                </c:pt>
                <c:pt idx="11122">
                  <c:v>1</c:v>
                </c:pt>
                <c:pt idx="11123">
                  <c:v>1</c:v>
                </c:pt>
                <c:pt idx="11124">
                  <c:v>1</c:v>
                </c:pt>
                <c:pt idx="11125">
                  <c:v>1</c:v>
                </c:pt>
                <c:pt idx="11126">
                  <c:v>1</c:v>
                </c:pt>
                <c:pt idx="11127">
                  <c:v>1</c:v>
                </c:pt>
                <c:pt idx="11128">
                  <c:v>1</c:v>
                </c:pt>
                <c:pt idx="11129">
                  <c:v>1</c:v>
                </c:pt>
                <c:pt idx="11130">
                  <c:v>1</c:v>
                </c:pt>
                <c:pt idx="11131">
                  <c:v>1</c:v>
                </c:pt>
                <c:pt idx="11132">
                  <c:v>1</c:v>
                </c:pt>
                <c:pt idx="11133">
                  <c:v>1</c:v>
                </c:pt>
                <c:pt idx="11134">
                  <c:v>1</c:v>
                </c:pt>
                <c:pt idx="11135">
                  <c:v>1</c:v>
                </c:pt>
                <c:pt idx="11136">
                  <c:v>1</c:v>
                </c:pt>
                <c:pt idx="11137">
                  <c:v>1</c:v>
                </c:pt>
                <c:pt idx="11138">
                  <c:v>1</c:v>
                </c:pt>
                <c:pt idx="11139">
                  <c:v>1</c:v>
                </c:pt>
                <c:pt idx="11140">
                  <c:v>1</c:v>
                </c:pt>
                <c:pt idx="11141">
                  <c:v>1</c:v>
                </c:pt>
                <c:pt idx="11142">
                  <c:v>1</c:v>
                </c:pt>
                <c:pt idx="11143">
                  <c:v>1</c:v>
                </c:pt>
                <c:pt idx="11144">
                  <c:v>1</c:v>
                </c:pt>
                <c:pt idx="11145">
                  <c:v>1</c:v>
                </c:pt>
                <c:pt idx="11146">
                  <c:v>1</c:v>
                </c:pt>
                <c:pt idx="11147">
                  <c:v>1</c:v>
                </c:pt>
                <c:pt idx="11148">
                  <c:v>1</c:v>
                </c:pt>
                <c:pt idx="11149">
                  <c:v>1</c:v>
                </c:pt>
                <c:pt idx="11150">
                  <c:v>1</c:v>
                </c:pt>
                <c:pt idx="11151">
                  <c:v>1</c:v>
                </c:pt>
                <c:pt idx="11152">
                  <c:v>1</c:v>
                </c:pt>
                <c:pt idx="11153">
                  <c:v>1</c:v>
                </c:pt>
                <c:pt idx="11154">
                  <c:v>1</c:v>
                </c:pt>
                <c:pt idx="11155">
                  <c:v>1</c:v>
                </c:pt>
                <c:pt idx="11156">
                  <c:v>1</c:v>
                </c:pt>
                <c:pt idx="11157">
                  <c:v>1</c:v>
                </c:pt>
                <c:pt idx="11158">
                  <c:v>1</c:v>
                </c:pt>
                <c:pt idx="11159">
                  <c:v>1</c:v>
                </c:pt>
                <c:pt idx="11160">
                  <c:v>1</c:v>
                </c:pt>
                <c:pt idx="11161">
                  <c:v>1</c:v>
                </c:pt>
                <c:pt idx="11162">
                  <c:v>1</c:v>
                </c:pt>
                <c:pt idx="11163">
                  <c:v>1</c:v>
                </c:pt>
                <c:pt idx="11164">
                  <c:v>1</c:v>
                </c:pt>
                <c:pt idx="11165">
                  <c:v>1</c:v>
                </c:pt>
                <c:pt idx="11166">
                  <c:v>1</c:v>
                </c:pt>
                <c:pt idx="11167">
                  <c:v>1</c:v>
                </c:pt>
                <c:pt idx="11168">
                  <c:v>1</c:v>
                </c:pt>
                <c:pt idx="11169">
                  <c:v>1</c:v>
                </c:pt>
                <c:pt idx="11170">
                  <c:v>1</c:v>
                </c:pt>
                <c:pt idx="11171">
                  <c:v>1</c:v>
                </c:pt>
                <c:pt idx="11172">
                  <c:v>1</c:v>
                </c:pt>
                <c:pt idx="11173">
                  <c:v>1</c:v>
                </c:pt>
                <c:pt idx="11174">
                  <c:v>1</c:v>
                </c:pt>
                <c:pt idx="11175">
                  <c:v>1</c:v>
                </c:pt>
                <c:pt idx="11176">
                  <c:v>1</c:v>
                </c:pt>
                <c:pt idx="11177">
                  <c:v>1</c:v>
                </c:pt>
                <c:pt idx="11178">
                  <c:v>1</c:v>
                </c:pt>
                <c:pt idx="11179">
                  <c:v>1</c:v>
                </c:pt>
                <c:pt idx="11180">
                  <c:v>1</c:v>
                </c:pt>
                <c:pt idx="11181">
                  <c:v>1</c:v>
                </c:pt>
                <c:pt idx="11182">
                  <c:v>1</c:v>
                </c:pt>
                <c:pt idx="11183">
                  <c:v>1</c:v>
                </c:pt>
                <c:pt idx="11184">
                  <c:v>1</c:v>
                </c:pt>
                <c:pt idx="11185">
                  <c:v>1</c:v>
                </c:pt>
                <c:pt idx="11186">
                  <c:v>1</c:v>
                </c:pt>
                <c:pt idx="11187">
                  <c:v>1</c:v>
                </c:pt>
                <c:pt idx="11188">
                  <c:v>1</c:v>
                </c:pt>
                <c:pt idx="11189">
                  <c:v>1</c:v>
                </c:pt>
                <c:pt idx="11190">
                  <c:v>1</c:v>
                </c:pt>
                <c:pt idx="11191">
                  <c:v>1</c:v>
                </c:pt>
                <c:pt idx="11192">
                  <c:v>1</c:v>
                </c:pt>
                <c:pt idx="11193">
                  <c:v>1</c:v>
                </c:pt>
                <c:pt idx="11194">
                  <c:v>1</c:v>
                </c:pt>
                <c:pt idx="11195">
                  <c:v>1</c:v>
                </c:pt>
                <c:pt idx="11196">
                  <c:v>1</c:v>
                </c:pt>
                <c:pt idx="11197">
                  <c:v>1</c:v>
                </c:pt>
                <c:pt idx="11198">
                  <c:v>1</c:v>
                </c:pt>
                <c:pt idx="11199">
                  <c:v>1</c:v>
                </c:pt>
                <c:pt idx="11200">
                  <c:v>1</c:v>
                </c:pt>
                <c:pt idx="11201">
                  <c:v>1</c:v>
                </c:pt>
                <c:pt idx="11202">
                  <c:v>1</c:v>
                </c:pt>
                <c:pt idx="11203">
                  <c:v>1</c:v>
                </c:pt>
                <c:pt idx="11204">
                  <c:v>1</c:v>
                </c:pt>
                <c:pt idx="11205">
                  <c:v>1</c:v>
                </c:pt>
                <c:pt idx="11206">
                  <c:v>1</c:v>
                </c:pt>
                <c:pt idx="11207">
                  <c:v>1</c:v>
                </c:pt>
                <c:pt idx="11208">
                  <c:v>1</c:v>
                </c:pt>
                <c:pt idx="11209">
                  <c:v>1</c:v>
                </c:pt>
                <c:pt idx="11210">
                  <c:v>1</c:v>
                </c:pt>
                <c:pt idx="11211">
                  <c:v>1</c:v>
                </c:pt>
                <c:pt idx="11212">
                  <c:v>1</c:v>
                </c:pt>
                <c:pt idx="11213">
                  <c:v>1</c:v>
                </c:pt>
                <c:pt idx="11214">
                  <c:v>1</c:v>
                </c:pt>
                <c:pt idx="11215">
                  <c:v>1</c:v>
                </c:pt>
                <c:pt idx="11216">
                  <c:v>1</c:v>
                </c:pt>
                <c:pt idx="11217">
                  <c:v>1</c:v>
                </c:pt>
                <c:pt idx="11218">
                  <c:v>1</c:v>
                </c:pt>
                <c:pt idx="11219">
                  <c:v>1</c:v>
                </c:pt>
                <c:pt idx="11220">
                  <c:v>1</c:v>
                </c:pt>
                <c:pt idx="11221">
                  <c:v>1</c:v>
                </c:pt>
                <c:pt idx="11222">
                  <c:v>1</c:v>
                </c:pt>
                <c:pt idx="11223">
                  <c:v>1</c:v>
                </c:pt>
                <c:pt idx="11224">
                  <c:v>1</c:v>
                </c:pt>
                <c:pt idx="11225">
                  <c:v>1</c:v>
                </c:pt>
                <c:pt idx="11226">
                  <c:v>1</c:v>
                </c:pt>
                <c:pt idx="11227">
                  <c:v>1</c:v>
                </c:pt>
                <c:pt idx="11228">
                  <c:v>1</c:v>
                </c:pt>
                <c:pt idx="11229">
                  <c:v>1</c:v>
                </c:pt>
                <c:pt idx="11230">
                  <c:v>1</c:v>
                </c:pt>
                <c:pt idx="11231">
                  <c:v>1</c:v>
                </c:pt>
                <c:pt idx="11232">
                  <c:v>1</c:v>
                </c:pt>
                <c:pt idx="11233">
                  <c:v>1</c:v>
                </c:pt>
                <c:pt idx="11234">
                  <c:v>1</c:v>
                </c:pt>
                <c:pt idx="11235">
                  <c:v>1</c:v>
                </c:pt>
                <c:pt idx="11236">
                  <c:v>1</c:v>
                </c:pt>
                <c:pt idx="11237">
                  <c:v>1</c:v>
                </c:pt>
                <c:pt idx="11238">
                  <c:v>1</c:v>
                </c:pt>
                <c:pt idx="11239">
                  <c:v>1</c:v>
                </c:pt>
                <c:pt idx="11240">
                  <c:v>1</c:v>
                </c:pt>
                <c:pt idx="11241">
                  <c:v>1</c:v>
                </c:pt>
                <c:pt idx="11242">
                  <c:v>1</c:v>
                </c:pt>
                <c:pt idx="11243">
                  <c:v>1</c:v>
                </c:pt>
                <c:pt idx="11244">
                  <c:v>1</c:v>
                </c:pt>
                <c:pt idx="11245">
                  <c:v>1</c:v>
                </c:pt>
                <c:pt idx="11246">
                  <c:v>1</c:v>
                </c:pt>
                <c:pt idx="11247">
                  <c:v>1</c:v>
                </c:pt>
                <c:pt idx="11248">
                  <c:v>1</c:v>
                </c:pt>
                <c:pt idx="11249">
                  <c:v>1</c:v>
                </c:pt>
                <c:pt idx="11250">
                  <c:v>1</c:v>
                </c:pt>
                <c:pt idx="11251">
                  <c:v>1</c:v>
                </c:pt>
                <c:pt idx="11252">
                  <c:v>1</c:v>
                </c:pt>
                <c:pt idx="11253">
                  <c:v>1</c:v>
                </c:pt>
                <c:pt idx="11254">
                  <c:v>1</c:v>
                </c:pt>
                <c:pt idx="11255">
                  <c:v>1</c:v>
                </c:pt>
                <c:pt idx="11256">
                  <c:v>1</c:v>
                </c:pt>
                <c:pt idx="11257">
                  <c:v>1</c:v>
                </c:pt>
                <c:pt idx="11258">
                  <c:v>1</c:v>
                </c:pt>
                <c:pt idx="11259">
                  <c:v>1</c:v>
                </c:pt>
                <c:pt idx="11260">
                  <c:v>1</c:v>
                </c:pt>
                <c:pt idx="11261">
                  <c:v>1</c:v>
                </c:pt>
                <c:pt idx="11262">
                  <c:v>1</c:v>
                </c:pt>
                <c:pt idx="11263">
                  <c:v>1</c:v>
                </c:pt>
                <c:pt idx="11264">
                  <c:v>1</c:v>
                </c:pt>
                <c:pt idx="11265">
                  <c:v>1</c:v>
                </c:pt>
                <c:pt idx="11266">
                  <c:v>1</c:v>
                </c:pt>
                <c:pt idx="11267">
                  <c:v>1</c:v>
                </c:pt>
                <c:pt idx="11268">
                  <c:v>1</c:v>
                </c:pt>
                <c:pt idx="11269">
                  <c:v>1</c:v>
                </c:pt>
                <c:pt idx="11270">
                  <c:v>1</c:v>
                </c:pt>
                <c:pt idx="11271">
                  <c:v>1</c:v>
                </c:pt>
                <c:pt idx="11272">
                  <c:v>1</c:v>
                </c:pt>
                <c:pt idx="11273">
                  <c:v>1</c:v>
                </c:pt>
                <c:pt idx="11274">
                  <c:v>1</c:v>
                </c:pt>
                <c:pt idx="11275">
                  <c:v>1</c:v>
                </c:pt>
                <c:pt idx="11276">
                  <c:v>1</c:v>
                </c:pt>
                <c:pt idx="11277">
                  <c:v>1</c:v>
                </c:pt>
                <c:pt idx="11278">
                  <c:v>1</c:v>
                </c:pt>
                <c:pt idx="11279">
                  <c:v>1</c:v>
                </c:pt>
                <c:pt idx="11280">
                  <c:v>1</c:v>
                </c:pt>
                <c:pt idx="11281">
                  <c:v>1</c:v>
                </c:pt>
                <c:pt idx="11282">
                  <c:v>1</c:v>
                </c:pt>
                <c:pt idx="11283">
                  <c:v>1</c:v>
                </c:pt>
                <c:pt idx="11284">
                  <c:v>1</c:v>
                </c:pt>
                <c:pt idx="11285">
                  <c:v>1</c:v>
                </c:pt>
                <c:pt idx="11286">
                  <c:v>1</c:v>
                </c:pt>
                <c:pt idx="11287">
                  <c:v>1</c:v>
                </c:pt>
                <c:pt idx="11288">
                  <c:v>1</c:v>
                </c:pt>
                <c:pt idx="11289">
                  <c:v>1</c:v>
                </c:pt>
                <c:pt idx="11290">
                  <c:v>1</c:v>
                </c:pt>
                <c:pt idx="11291">
                  <c:v>1</c:v>
                </c:pt>
                <c:pt idx="11292">
                  <c:v>1</c:v>
                </c:pt>
                <c:pt idx="11293">
                  <c:v>1</c:v>
                </c:pt>
                <c:pt idx="11294">
                  <c:v>1</c:v>
                </c:pt>
                <c:pt idx="11295">
                  <c:v>1</c:v>
                </c:pt>
                <c:pt idx="11296">
                  <c:v>1</c:v>
                </c:pt>
                <c:pt idx="11297">
                  <c:v>1</c:v>
                </c:pt>
                <c:pt idx="11298">
                  <c:v>1</c:v>
                </c:pt>
                <c:pt idx="11299">
                  <c:v>1</c:v>
                </c:pt>
                <c:pt idx="11300">
                  <c:v>1</c:v>
                </c:pt>
                <c:pt idx="11301">
                  <c:v>1</c:v>
                </c:pt>
                <c:pt idx="11302">
                  <c:v>1</c:v>
                </c:pt>
                <c:pt idx="11303">
                  <c:v>1</c:v>
                </c:pt>
                <c:pt idx="11304">
                  <c:v>1</c:v>
                </c:pt>
                <c:pt idx="11305">
                  <c:v>1</c:v>
                </c:pt>
                <c:pt idx="11306">
                  <c:v>1</c:v>
                </c:pt>
                <c:pt idx="11307">
                  <c:v>1</c:v>
                </c:pt>
                <c:pt idx="11308">
                  <c:v>1</c:v>
                </c:pt>
                <c:pt idx="11309">
                  <c:v>1</c:v>
                </c:pt>
                <c:pt idx="11310">
                  <c:v>1</c:v>
                </c:pt>
                <c:pt idx="11311">
                  <c:v>1</c:v>
                </c:pt>
                <c:pt idx="11312">
                  <c:v>1</c:v>
                </c:pt>
                <c:pt idx="11313">
                  <c:v>1</c:v>
                </c:pt>
                <c:pt idx="11314">
                  <c:v>1</c:v>
                </c:pt>
                <c:pt idx="11315">
                  <c:v>1</c:v>
                </c:pt>
                <c:pt idx="11316">
                  <c:v>1</c:v>
                </c:pt>
                <c:pt idx="11317">
                  <c:v>1</c:v>
                </c:pt>
                <c:pt idx="11318">
                  <c:v>1</c:v>
                </c:pt>
                <c:pt idx="11319">
                  <c:v>1</c:v>
                </c:pt>
                <c:pt idx="11320">
                  <c:v>1</c:v>
                </c:pt>
                <c:pt idx="11321">
                  <c:v>1</c:v>
                </c:pt>
                <c:pt idx="11322">
                  <c:v>1</c:v>
                </c:pt>
                <c:pt idx="11323">
                  <c:v>1</c:v>
                </c:pt>
                <c:pt idx="11324">
                  <c:v>1</c:v>
                </c:pt>
                <c:pt idx="11325">
                  <c:v>1</c:v>
                </c:pt>
                <c:pt idx="11326">
                  <c:v>1</c:v>
                </c:pt>
                <c:pt idx="11327">
                  <c:v>1</c:v>
                </c:pt>
                <c:pt idx="11328">
                  <c:v>1</c:v>
                </c:pt>
                <c:pt idx="11329">
                  <c:v>1</c:v>
                </c:pt>
                <c:pt idx="11330">
                  <c:v>1</c:v>
                </c:pt>
                <c:pt idx="11331">
                  <c:v>1</c:v>
                </c:pt>
                <c:pt idx="11332">
                  <c:v>1</c:v>
                </c:pt>
                <c:pt idx="11333">
                  <c:v>1</c:v>
                </c:pt>
                <c:pt idx="11334">
                  <c:v>1</c:v>
                </c:pt>
                <c:pt idx="11335">
                  <c:v>1</c:v>
                </c:pt>
                <c:pt idx="11336">
                  <c:v>1</c:v>
                </c:pt>
                <c:pt idx="11337">
                  <c:v>1</c:v>
                </c:pt>
                <c:pt idx="11338">
                  <c:v>1</c:v>
                </c:pt>
                <c:pt idx="11339">
                  <c:v>1</c:v>
                </c:pt>
                <c:pt idx="11340">
                  <c:v>1</c:v>
                </c:pt>
                <c:pt idx="11341">
                  <c:v>1</c:v>
                </c:pt>
                <c:pt idx="11342">
                  <c:v>1</c:v>
                </c:pt>
                <c:pt idx="11343">
                  <c:v>1</c:v>
                </c:pt>
                <c:pt idx="11344">
                  <c:v>1</c:v>
                </c:pt>
                <c:pt idx="11345">
                  <c:v>1</c:v>
                </c:pt>
                <c:pt idx="11346">
                  <c:v>1</c:v>
                </c:pt>
                <c:pt idx="11347">
                  <c:v>1</c:v>
                </c:pt>
                <c:pt idx="11348">
                  <c:v>1</c:v>
                </c:pt>
                <c:pt idx="11349">
                  <c:v>1</c:v>
                </c:pt>
                <c:pt idx="11350">
                  <c:v>1</c:v>
                </c:pt>
                <c:pt idx="11351">
                  <c:v>1</c:v>
                </c:pt>
                <c:pt idx="11352">
                  <c:v>1</c:v>
                </c:pt>
                <c:pt idx="11353">
                  <c:v>1</c:v>
                </c:pt>
                <c:pt idx="11354">
                  <c:v>1</c:v>
                </c:pt>
                <c:pt idx="11355">
                  <c:v>1</c:v>
                </c:pt>
                <c:pt idx="11356">
                  <c:v>1</c:v>
                </c:pt>
                <c:pt idx="11357">
                  <c:v>1</c:v>
                </c:pt>
                <c:pt idx="11358">
                  <c:v>1</c:v>
                </c:pt>
                <c:pt idx="11359">
                  <c:v>1</c:v>
                </c:pt>
                <c:pt idx="11360">
                  <c:v>1</c:v>
                </c:pt>
                <c:pt idx="11361">
                  <c:v>1</c:v>
                </c:pt>
                <c:pt idx="11362">
                  <c:v>1</c:v>
                </c:pt>
                <c:pt idx="11363">
                  <c:v>1</c:v>
                </c:pt>
                <c:pt idx="11364">
                  <c:v>1</c:v>
                </c:pt>
                <c:pt idx="11365">
                  <c:v>1</c:v>
                </c:pt>
                <c:pt idx="11366">
                  <c:v>1</c:v>
                </c:pt>
                <c:pt idx="11367">
                  <c:v>1</c:v>
                </c:pt>
                <c:pt idx="11368">
                  <c:v>1</c:v>
                </c:pt>
                <c:pt idx="11369">
                  <c:v>1</c:v>
                </c:pt>
                <c:pt idx="11370">
                  <c:v>1</c:v>
                </c:pt>
                <c:pt idx="11371">
                  <c:v>1</c:v>
                </c:pt>
                <c:pt idx="11372">
                  <c:v>1</c:v>
                </c:pt>
                <c:pt idx="11373">
                  <c:v>1</c:v>
                </c:pt>
                <c:pt idx="11374">
                  <c:v>1</c:v>
                </c:pt>
                <c:pt idx="11375">
                  <c:v>1</c:v>
                </c:pt>
                <c:pt idx="11376">
                  <c:v>1</c:v>
                </c:pt>
                <c:pt idx="11377">
                  <c:v>1</c:v>
                </c:pt>
                <c:pt idx="11378">
                  <c:v>1</c:v>
                </c:pt>
                <c:pt idx="11379">
                  <c:v>1</c:v>
                </c:pt>
                <c:pt idx="11380">
                  <c:v>1</c:v>
                </c:pt>
                <c:pt idx="11381">
                  <c:v>1</c:v>
                </c:pt>
                <c:pt idx="11382">
                  <c:v>1</c:v>
                </c:pt>
                <c:pt idx="11383">
                  <c:v>1</c:v>
                </c:pt>
                <c:pt idx="11384">
                  <c:v>1</c:v>
                </c:pt>
                <c:pt idx="11385">
                  <c:v>1</c:v>
                </c:pt>
                <c:pt idx="11386">
                  <c:v>1</c:v>
                </c:pt>
                <c:pt idx="11387">
                  <c:v>1</c:v>
                </c:pt>
                <c:pt idx="11388">
                  <c:v>1</c:v>
                </c:pt>
                <c:pt idx="11389">
                  <c:v>1</c:v>
                </c:pt>
                <c:pt idx="11390">
                  <c:v>1</c:v>
                </c:pt>
                <c:pt idx="11391">
                  <c:v>1</c:v>
                </c:pt>
                <c:pt idx="11392">
                  <c:v>1</c:v>
                </c:pt>
                <c:pt idx="11393">
                  <c:v>1</c:v>
                </c:pt>
                <c:pt idx="11394">
                  <c:v>1</c:v>
                </c:pt>
                <c:pt idx="11395">
                  <c:v>1</c:v>
                </c:pt>
                <c:pt idx="11396">
                  <c:v>1</c:v>
                </c:pt>
                <c:pt idx="11397">
                  <c:v>1</c:v>
                </c:pt>
                <c:pt idx="11398">
                  <c:v>1</c:v>
                </c:pt>
                <c:pt idx="11399">
                  <c:v>1</c:v>
                </c:pt>
                <c:pt idx="11400">
                  <c:v>1</c:v>
                </c:pt>
                <c:pt idx="11401">
                  <c:v>1</c:v>
                </c:pt>
                <c:pt idx="11402">
                  <c:v>1</c:v>
                </c:pt>
                <c:pt idx="11403">
                  <c:v>1</c:v>
                </c:pt>
                <c:pt idx="11404">
                  <c:v>1</c:v>
                </c:pt>
                <c:pt idx="11405">
                  <c:v>1</c:v>
                </c:pt>
                <c:pt idx="11406">
                  <c:v>1</c:v>
                </c:pt>
                <c:pt idx="11407">
                  <c:v>1</c:v>
                </c:pt>
                <c:pt idx="11408">
                  <c:v>1</c:v>
                </c:pt>
                <c:pt idx="11409">
                  <c:v>1</c:v>
                </c:pt>
                <c:pt idx="11410">
                  <c:v>1</c:v>
                </c:pt>
                <c:pt idx="11411">
                  <c:v>1</c:v>
                </c:pt>
                <c:pt idx="11412">
                  <c:v>1</c:v>
                </c:pt>
                <c:pt idx="11413">
                  <c:v>1</c:v>
                </c:pt>
                <c:pt idx="11414">
                  <c:v>1</c:v>
                </c:pt>
                <c:pt idx="11415">
                  <c:v>1</c:v>
                </c:pt>
                <c:pt idx="11416">
                  <c:v>1</c:v>
                </c:pt>
                <c:pt idx="11417">
                  <c:v>1</c:v>
                </c:pt>
                <c:pt idx="11418">
                  <c:v>1</c:v>
                </c:pt>
                <c:pt idx="11419">
                  <c:v>1</c:v>
                </c:pt>
                <c:pt idx="11420">
                  <c:v>1</c:v>
                </c:pt>
                <c:pt idx="11421">
                  <c:v>1</c:v>
                </c:pt>
                <c:pt idx="11422">
                  <c:v>1</c:v>
                </c:pt>
                <c:pt idx="11423">
                  <c:v>1</c:v>
                </c:pt>
                <c:pt idx="11424">
                  <c:v>1</c:v>
                </c:pt>
                <c:pt idx="11425">
                  <c:v>1</c:v>
                </c:pt>
                <c:pt idx="11426">
                  <c:v>1</c:v>
                </c:pt>
                <c:pt idx="11427">
                  <c:v>1</c:v>
                </c:pt>
                <c:pt idx="11428">
                  <c:v>1</c:v>
                </c:pt>
                <c:pt idx="11429">
                  <c:v>1</c:v>
                </c:pt>
                <c:pt idx="11430">
                  <c:v>1</c:v>
                </c:pt>
                <c:pt idx="11431">
                  <c:v>1</c:v>
                </c:pt>
                <c:pt idx="11432">
                  <c:v>1</c:v>
                </c:pt>
                <c:pt idx="11433">
                  <c:v>1</c:v>
                </c:pt>
                <c:pt idx="11434">
                  <c:v>1</c:v>
                </c:pt>
                <c:pt idx="11435">
                  <c:v>1</c:v>
                </c:pt>
                <c:pt idx="11436">
                  <c:v>1</c:v>
                </c:pt>
                <c:pt idx="11437">
                  <c:v>1</c:v>
                </c:pt>
                <c:pt idx="11438">
                  <c:v>1</c:v>
                </c:pt>
                <c:pt idx="11439">
                  <c:v>1</c:v>
                </c:pt>
                <c:pt idx="11440">
                  <c:v>1</c:v>
                </c:pt>
                <c:pt idx="11441">
                  <c:v>1</c:v>
                </c:pt>
                <c:pt idx="11442">
                  <c:v>1</c:v>
                </c:pt>
                <c:pt idx="11443">
                  <c:v>1</c:v>
                </c:pt>
                <c:pt idx="11444">
                  <c:v>1</c:v>
                </c:pt>
                <c:pt idx="11445">
                  <c:v>1</c:v>
                </c:pt>
                <c:pt idx="11446">
                  <c:v>1</c:v>
                </c:pt>
                <c:pt idx="11447">
                  <c:v>1</c:v>
                </c:pt>
                <c:pt idx="11448">
                  <c:v>1</c:v>
                </c:pt>
                <c:pt idx="11449">
                  <c:v>1</c:v>
                </c:pt>
                <c:pt idx="11450">
                  <c:v>1</c:v>
                </c:pt>
                <c:pt idx="11451">
                  <c:v>1</c:v>
                </c:pt>
                <c:pt idx="11452">
                  <c:v>1</c:v>
                </c:pt>
                <c:pt idx="11453">
                  <c:v>1</c:v>
                </c:pt>
                <c:pt idx="11454">
                  <c:v>1</c:v>
                </c:pt>
                <c:pt idx="11455">
                  <c:v>1</c:v>
                </c:pt>
                <c:pt idx="11456">
                  <c:v>1</c:v>
                </c:pt>
                <c:pt idx="11457">
                  <c:v>1</c:v>
                </c:pt>
                <c:pt idx="11458">
                  <c:v>1</c:v>
                </c:pt>
                <c:pt idx="11459">
                  <c:v>1</c:v>
                </c:pt>
                <c:pt idx="11460">
                  <c:v>1</c:v>
                </c:pt>
                <c:pt idx="11461">
                  <c:v>1</c:v>
                </c:pt>
                <c:pt idx="11462">
                  <c:v>1</c:v>
                </c:pt>
                <c:pt idx="11463">
                  <c:v>1</c:v>
                </c:pt>
                <c:pt idx="11464">
                  <c:v>1</c:v>
                </c:pt>
                <c:pt idx="11465">
                  <c:v>1</c:v>
                </c:pt>
                <c:pt idx="11466">
                  <c:v>1</c:v>
                </c:pt>
                <c:pt idx="11467">
                  <c:v>1</c:v>
                </c:pt>
                <c:pt idx="11468">
                  <c:v>1</c:v>
                </c:pt>
                <c:pt idx="11469">
                  <c:v>1</c:v>
                </c:pt>
                <c:pt idx="11470">
                  <c:v>1</c:v>
                </c:pt>
                <c:pt idx="11471">
                  <c:v>1</c:v>
                </c:pt>
                <c:pt idx="11472">
                  <c:v>1</c:v>
                </c:pt>
                <c:pt idx="11473">
                  <c:v>1</c:v>
                </c:pt>
                <c:pt idx="11474">
                  <c:v>1</c:v>
                </c:pt>
                <c:pt idx="11475">
                  <c:v>1</c:v>
                </c:pt>
                <c:pt idx="11476">
                  <c:v>1</c:v>
                </c:pt>
                <c:pt idx="11477">
                  <c:v>1</c:v>
                </c:pt>
                <c:pt idx="11478">
                  <c:v>1</c:v>
                </c:pt>
                <c:pt idx="11479">
                  <c:v>1</c:v>
                </c:pt>
                <c:pt idx="11480">
                  <c:v>1</c:v>
                </c:pt>
                <c:pt idx="11481">
                  <c:v>1</c:v>
                </c:pt>
                <c:pt idx="11482">
                  <c:v>1</c:v>
                </c:pt>
                <c:pt idx="11483">
                  <c:v>1</c:v>
                </c:pt>
                <c:pt idx="11484">
                  <c:v>1</c:v>
                </c:pt>
                <c:pt idx="11485">
                  <c:v>1</c:v>
                </c:pt>
                <c:pt idx="11486">
                  <c:v>1</c:v>
                </c:pt>
                <c:pt idx="11487">
                  <c:v>1</c:v>
                </c:pt>
                <c:pt idx="11488">
                  <c:v>1</c:v>
                </c:pt>
                <c:pt idx="11489">
                  <c:v>1</c:v>
                </c:pt>
                <c:pt idx="11490">
                  <c:v>1</c:v>
                </c:pt>
                <c:pt idx="11491">
                  <c:v>1</c:v>
                </c:pt>
                <c:pt idx="11492">
                  <c:v>1</c:v>
                </c:pt>
                <c:pt idx="11493">
                  <c:v>1</c:v>
                </c:pt>
                <c:pt idx="11494">
                  <c:v>1</c:v>
                </c:pt>
                <c:pt idx="11495">
                  <c:v>1</c:v>
                </c:pt>
                <c:pt idx="11496">
                  <c:v>1</c:v>
                </c:pt>
                <c:pt idx="11497">
                  <c:v>1</c:v>
                </c:pt>
                <c:pt idx="11498">
                  <c:v>1</c:v>
                </c:pt>
                <c:pt idx="11499">
                  <c:v>1</c:v>
                </c:pt>
                <c:pt idx="11500">
                  <c:v>1</c:v>
                </c:pt>
                <c:pt idx="11501">
                  <c:v>1</c:v>
                </c:pt>
                <c:pt idx="11502">
                  <c:v>1</c:v>
                </c:pt>
                <c:pt idx="11503">
                  <c:v>1</c:v>
                </c:pt>
                <c:pt idx="11504">
                  <c:v>1</c:v>
                </c:pt>
                <c:pt idx="11505">
                  <c:v>1</c:v>
                </c:pt>
                <c:pt idx="11506">
                  <c:v>1</c:v>
                </c:pt>
                <c:pt idx="11507">
                  <c:v>1</c:v>
                </c:pt>
                <c:pt idx="11508">
                  <c:v>1</c:v>
                </c:pt>
                <c:pt idx="11509">
                  <c:v>1</c:v>
                </c:pt>
                <c:pt idx="11510">
                  <c:v>1</c:v>
                </c:pt>
                <c:pt idx="11511">
                  <c:v>1</c:v>
                </c:pt>
                <c:pt idx="11512">
                  <c:v>1</c:v>
                </c:pt>
                <c:pt idx="11513">
                  <c:v>1</c:v>
                </c:pt>
                <c:pt idx="11514">
                  <c:v>1</c:v>
                </c:pt>
                <c:pt idx="11515">
                  <c:v>1</c:v>
                </c:pt>
                <c:pt idx="11516">
                  <c:v>1</c:v>
                </c:pt>
                <c:pt idx="11517">
                  <c:v>1</c:v>
                </c:pt>
                <c:pt idx="11518">
                  <c:v>1</c:v>
                </c:pt>
                <c:pt idx="11519">
                  <c:v>1</c:v>
                </c:pt>
                <c:pt idx="11520">
                  <c:v>1</c:v>
                </c:pt>
                <c:pt idx="11521">
                  <c:v>1</c:v>
                </c:pt>
                <c:pt idx="11522">
                  <c:v>1</c:v>
                </c:pt>
                <c:pt idx="11523">
                  <c:v>1</c:v>
                </c:pt>
                <c:pt idx="11524">
                  <c:v>1</c:v>
                </c:pt>
                <c:pt idx="11525">
                  <c:v>1</c:v>
                </c:pt>
                <c:pt idx="11526">
                  <c:v>1</c:v>
                </c:pt>
                <c:pt idx="11527">
                  <c:v>1</c:v>
                </c:pt>
                <c:pt idx="11528">
                  <c:v>1</c:v>
                </c:pt>
                <c:pt idx="11529">
                  <c:v>1</c:v>
                </c:pt>
                <c:pt idx="11530">
                  <c:v>1</c:v>
                </c:pt>
                <c:pt idx="11531">
                  <c:v>1</c:v>
                </c:pt>
                <c:pt idx="11532">
                  <c:v>1</c:v>
                </c:pt>
                <c:pt idx="11533">
                  <c:v>1</c:v>
                </c:pt>
                <c:pt idx="11534">
                  <c:v>1</c:v>
                </c:pt>
                <c:pt idx="11535">
                  <c:v>1</c:v>
                </c:pt>
                <c:pt idx="11536">
                  <c:v>1</c:v>
                </c:pt>
                <c:pt idx="11537">
                  <c:v>1</c:v>
                </c:pt>
                <c:pt idx="11538">
                  <c:v>1</c:v>
                </c:pt>
                <c:pt idx="11539">
                  <c:v>1</c:v>
                </c:pt>
                <c:pt idx="11540">
                  <c:v>1</c:v>
                </c:pt>
                <c:pt idx="11541">
                  <c:v>1</c:v>
                </c:pt>
                <c:pt idx="11542">
                  <c:v>1</c:v>
                </c:pt>
                <c:pt idx="11543">
                  <c:v>1</c:v>
                </c:pt>
                <c:pt idx="11544">
                  <c:v>1</c:v>
                </c:pt>
                <c:pt idx="11545">
                  <c:v>1</c:v>
                </c:pt>
                <c:pt idx="11546">
                  <c:v>1</c:v>
                </c:pt>
                <c:pt idx="11547">
                  <c:v>1</c:v>
                </c:pt>
                <c:pt idx="11548">
                  <c:v>1</c:v>
                </c:pt>
                <c:pt idx="11549">
                  <c:v>1</c:v>
                </c:pt>
                <c:pt idx="11550">
                  <c:v>1</c:v>
                </c:pt>
                <c:pt idx="11551">
                  <c:v>1</c:v>
                </c:pt>
                <c:pt idx="11552">
                  <c:v>1</c:v>
                </c:pt>
                <c:pt idx="11553">
                  <c:v>1</c:v>
                </c:pt>
                <c:pt idx="11554">
                  <c:v>1</c:v>
                </c:pt>
                <c:pt idx="11555">
                  <c:v>1</c:v>
                </c:pt>
                <c:pt idx="11556">
                  <c:v>1</c:v>
                </c:pt>
                <c:pt idx="11557">
                  <c:v>1</c:v>
                </c:pt>
                <c:pt idx="11558">
                  <c:v>1</c:v>
                </c:pt>
                <c:pt idx="11559">
                  <c:v>1</c:v>
                </c:pt>
                <c:pt idx="11560">
                  <c:v>1</c:v>
                </c:pt>
                <c:pt idx="11561">
                  <c:v>1</c:v>
                </c:pt>
                <c:pt idx="11562">
                  <c:v>1</c:v>
                </c:pt>
                <c:pt idx="11563">
                  <c:v>1</c:v>
                </c:pt>
                <c:pt idx="11564">
                  <c:v>1</c:v>
                </c:pt>
                <c:pt idx="11565">
                  <c:v>1</c:v>
                </c:pt>
                <c:pt idx="11566">
                  <c:v>1</c:v>
                </c:pt>
                <c:pt idx="11567">
                  <c:v>1</c:v>
                </c:pt>
                <c:pt idx="11568">
                  <c:v>1</c:v>
                </c:pt>
                <c:pt idx="11569">
                  <c:v>1</c:v>
                </c:pt>
                <c:pt idx="11570">
                  <c:v>1</c:v>
                </c:pt>
                <c:pt idx="11571">
                  <c:v>1</c:v>
                </c:pt>
                <c:pt idx="11572">
                  <c:v>1</c:v>
                </c:pt>
                <c:pt idx="11573">
                  <c:v>1</c:v>
                </c:pt>
                <c:pt idx="11574">
                  <c:v>1</c:v>
                </c:pt>
                <c:pt idx="11575">
                  <c:v>1</c:v>
                </c:pt>
                <c:pt idx="11576">
                  <c:v>1</c:v>
                </c:pt>
                <c:pt idx="11577">
                  <c:v>1</c:v>
                </c:pt>
                <c:pt idx="11578">
                  <c:v>1</c:v>
                </c:pt>
                <c:pt idx="11579">
                  <c:v>1</c:v>
                </c:pt>
                <c:pt idx="11580">
                  <c:v>1</c:v>
                </c:pt>
                <c:pt idx="11581">
                  <c:v>1</c:v>
                </c:pt>
                <c:pt idx="11582">
                  <c:v>1</c:v>
                </c:pt>
                <c:pt idx="11583">
                  <c:v>1</c:v>
                </c:pt>
                <c:pt idx="11584">
                  <c:v>1</c:v>
                </c:pt>
                <c:pt idx="11585">
                  <c:v>1</c:v>
                </c:pt>
                <c:pt idx="11586">
                  <c:v>1</c:v>
                </c:pt>
                <c:pt idx="11587">
                  <c:v>1</c:v>
                </c:pt>
                <c:pt idx="11588">
                  <c:v>1</c:v>
                </c:pt>
                <c:pt idx="11589">
                  <c:v>1</c:v>
                </c:pt>
                <c:pt idx="11590">
                  <c:v>1</c:v>
                </c:pt>
                <c:pt idx="11591">
                  <c:v>1</c:v>
                </c:pt>
                <c:pt idx="11592">
                  <c:v>1</c:v>
                </c:pt>
                <c:pt idx="11593">
                  <c:v>1</c:v>
                </c:pt>
                <c:pt idx="11594">
                  <c:v>1</c:v>
                </c:pt>
                <c:pt idx="11595">
                  <c:v>1</c:v>
                </c:pt>
                <c:pt idx="11596">
                  <c:v>1</c:v>
                </c:pt>
                <c:pt idx="11597">
                  <c:v>1</c:v>
                </c:pt>
                <c:pt idx="11598">
                  <c:v>1</c:v>
                </c:pt>
                <c:pt idx="11599">
                  <c:v>1</c:v>
                </c:pt>
                <c:pt idx="11600">
                  <c:v>1</c:v>
                </c:pt>
                <c:pt idx="11601">
                  <c:v>1</c:v>
                </c:pt>
                <c:pt idx="11602">
                  <c:v>1</c:v>
                </c:pt>
                <c:pt idx="11603">
                  <c:v>1</c:v>
                </c:pt>
                <c:pt idx="11604">
                  <c:v>1</c:v>
                </c:pt>
                <c:pt idx="11605">
                  <c:v>1</c:v>
                </c:pt>
                <c:pt idx="11606">
                  <c:v>1</c:v>
                </c:pt>
                <c:pt idx="11607">
                  <c:v>1</c:v>
                </c:pt>
                <c:pt idx="11608">
                  <c:v>1</c:v>
                </c:pt>
                <c:pt idx="11609">
                  <c:v>1</c:v>
                </c:pt>
                <c:pt idx="11610">
                  <c:v>1</c:v>
                </c:pt>
                <c:pt idx="11611">
                  <c:v>1</c:v>
                </c:pt>
                <c:pt idx="11612">
                  <c:v>1</c:v>
                </c:pt>
                <c:pt idx="11613">
                  <c:v>1</c:v>
                </c:pt>
                <c:pt idx="11614">
                  <c:v>1</c:v>
                </c:pt>
                <c:pt idx="11615">
                  <c:v>1</c:v>
                </c:pt>
                <c:pt idx="11616">
                  <c:v>1</c:v>
                </c:pt>
                <c:pt idx="11617">
                  <c:v>1</c:v>
                </c:pt>
                <c:pt idx="11618">
                  <c:v>1</c:v>
                </c:pt>
                <c:pt idx="11619">
                  <c:v>1</c:v>
                </c:pt>
                <c:pt idx="11620">
                  <c:v>1</c:v>
                </c:pt>
                <c:pt idx="11621">
                  <c:v>1</c:v>
                </c:pt>
                <c:pt idx="11622">
                  <c:v>1</c:v>
                </c:pt>
                <c:pt idx="11623">
                  <c:v>1</c:v>
                </c:pt>
                <c:pt idx="11624">
                  <c:v>1</c:v>
                </c:pt>
                <c:pt idx="11625">
                  <c:v>1</c:v>
                </c:pt>
                <c:pt idx="11626">
                  <c:v>1</c:v>
                </c:pt>
                <c:pt idx="11627">
                  <c:v>1</c:v>
                </c:pt>
                <c:pt idx="11628">
                  <c:v>1</c:v>
                </c:pt>
                <c:pt idx="11629">
                  <c:v>1</c:v>
                </c:pt>
                <c:pt idx="11630">
                  <c:v>1</c:v>
                </c:pt>
                <c:pt idx="11631">
                  <c:v>1</c:v>
                </c:pt>
                <c:pt idx="11632">
                  <c:v>1</c:v>
                </c:pt>
                <c:pt idx="11633">
                  <c:v>1</c:v>
                </c:pt>
                <c:pt idx="11634">
                  <c:v>1</c:v>
                </c:pt>
                <c:pt idx="11635">
                  <c:v>1</c:v>
                </c:pt>
                <c:pt idx="11636">
                  <c:v>1</c:v>
                </c:pt>
                <c:pt idx="11637">
                  <c:v>1</c:v>
                </c:pt>
                <c:pt idx="11638">
                  <c:v>1</c:v>
                </c:pt>
                <c:pt idx="11639">
                  <c:v>1</c:v>
                </c:pt>
                <c:pt idx="11640">
                  <c:v>1</c:v>
                </c:pt>
                <c:pt idx="11641">
                  <c:v>1</c:v>
                </c:pt>
                <c:pt idx="11642">
                  <c:v>1</c:v>
                </c:pt>
                <c:pt idx="11643">
                  <c:v>1</c:v>
                </c:pt>
                <c:pt idx="11644">
                  <c:v>1</c:v>
                </c:pt>
                <c:pt idx="11645">
                  <c:v>1</c:v>
                </c:pt>
                <c:pt idx="11646">
                  <c:v>1</c:v>
                </c:pt>
                <c:pt idx="11647">
                  <c:v>1</c:v>
                </c:pt>
                <c:pt idx="11648">
                  <c:v>1</c:v>
                </c:pt>
                <c:pt idx="11649">
                  <c:v>1</c:v>
                </c:pt>
                <c:pt idx="11650">
                  <c:v>1</c:v>
                </c:pt>
                <c:pt idx="11651">
                  <c:v>1</c:v>
                </c:pt>
                <c:pt idx="11652">
                  <c:v>1</c:v>
                </c:pt>
                <c:pt idx="11653">
                  <c:v>1</c:v>
                </c:pt>
                <c:pt idx="11654">
                  <c:v>1</c:v>
                </c:pt>
                <c:pt idx="11655">
                  <c:v>1</c:v>
                </c:pt>
                <c:pt idx="11656">
                  <c:v>1</c:v>
                </c:pt>
                <c:pt idx="11657">
                  <c:v>1</c:v>
                </c:pt>
                <c:pt idx="11658">
                  <c:v>1</c:v>
                </c:pt>
                <c:pt idx="11659">
                  <c:v>1</c:v>
                </c:pt>
                <c:pt idx="11660">
                  <c:v>1</c:v>
                </c:pt>
                <c:pt idx="11661">
                  <c:v>1</c:v>
                </c:pt>
                <c:pt idx="11662">
                  <c:v>1</c:v>
                </c:pt>
                <c:pt idx="11663">
                  <c:v>1</c:v>
                </c:pt>
                <c:pt idx="11664">
                  <c:v>1</c:v>
                </c:pt>
                <c:pt idx="11665">
                  <c:v>1</c:v>
                </c:pt>
                <c:pt idx="11666">
                  <c:v>1</c:v>
                </c:pt>
                <c:pt idx="11667">
                  <c:v>1</c:v>
                </c:pt>
                <c:pt idx="11668">
                  <c:v>1</c:v>
                </c:pt>
                <c:pt idx="11669">
                  <c:v>1</c:v>
                </c:pt>
                <c:pt idx="11670">
                  <c:v>1</c:v>
                </c:pt>
                <c:pt idx="11671">
                  <c:v>1</c:v>
                </c:pt>
                <c:pt idx="11672">
                  <c:v>1</c:v>
                </c:pt>
                <c:pt idx="11673">
                  <c:v>1</c:v>
                </c:pt>
                <c:pt idx="11674">
                  <c:v>1</c:v>
                </c:pt>
                <c:pt idx="11675">
                  <c:v>1</c:v>
                </c:pt>
                <c:pt idx="11676">
                  <c:v>1</c:v>
                </c:pt>
                <c:pt idx="11677">
                  <c:v>1</c:v>
                </c:pt>
                <c:pt idx="11678">
                  <c:v>1</c:v>
                </c:pt>
                <c:pt idx="11679">
                  <c:v>1</c:v>
                </c:pt>
                <c:pt idx="11680">
                  <c:v>1</c:v>
                </c:pt>
                <c:pt idx="11681">
                  <c:v>1</c:v>
                </c:pt>
                <c:pt idx="11682">
                  <c:v>1</c:v>
                </c:pt>
                <c:pt idx="11683">
                  <c:v>1</c:v>
                </c:pt>
                <c:pt idx="11684">
                  <c:v>1</c:v>
                </c:pt>
                <c:pt idx="11685">
                  <c:v>1</c:v>
                </c:pt>
                <c:pt idx="11686">
                  <c:v>1</c:v>
                </c:pt>
                <c:pt idx="11687">
                  <c:v>1</c:v>
                </c:pt>
                <c:pt idx="11688">
                  <c:v>1</c:v>
                </c:pt>
                <c:pt idx="11689">
                  <c:v>1</c:v>
                </c:pt>
                <c:pt idx="11690">
                  <c:v>1</c:v>
                </c:pt>
                <c:pt idx="11691">
                  <c:v>1</c:v>
                </c:pt>
                <c:pt idx="11692">
                  <c:v>1</c:v>
                </c:pt>
                <c:pt idx="11693">
                  <c:v>1</c:v>
                </c:pt>
                <c:pt idx="11694">
                  <c:v>1</c:v>
                </c:pt>
                <c:pt idx="11695">
                  <c:v>1</c:v>
                </c:pt>
                <c:pt idx="11696">
                  <c:v>1</c:v>
                </c:pt>
                <c:pt idx="11697">
                  <c:v>1</c:v>
                </c:pt>
                <c:pt idx="11698">
                  <c:v>1</c:v>
                </c:pt>
                <c:pt idx="11699">
                  <c:v>1</c:v>
                </c:pt>
                <c:pt idx="11700">
                  <c:v>1</c:v>
                </c:pt>
                <c:pt idx="11701">
                  <c:v>1</c:v>
                </c:pt>
                <c:pt idx="11702">
                  <c:v>1</c:v>
                </c:pt>
                <c:pt idx="11703">
                  <c:v>1</c:v>
                </c:pt>
                <c:pt idx="11704">
                  <c:v>1</c:v>
                </c:pt>
                <c:pt idx="11705">
                  <c:v>1</c:v>
                </c:pt>
                <c:pt idx="11706">
                  <c:v>1</c:v>
                </c:pt>
                <c:pt idx="11707">
                  <c:v>1</c:v>
                </c:pt>
                <c:pt idx="11708">
                  <c:v>1</c:v>
                </c:pt>
                <c:pt idx="11709">
                  <c:v>1</c:v>
                </c:pt>
                <c:pt idx="11710">
                  <c:v>1</c:v>
                </c:pt>
                <c:pt idx="11711">
                  <c:v>1</c:v>
                </c:pt>
                <c:pt idx="11712">
                  <c:v>1</c:v>
                </c:pt>
                <c:pt idx="11713">
                  <c:v>1</c:v>
                </c:pt>
                <c:pt idx="11714">
                  <c:v>1</c:v>
                </c:pt>
                <c:pt idx="11715">
                  <c:v>1</c:v>
                </c:pt>
                <c:pt idx="11716">
                  <c:v>1</c:v>
                </c:pt>
                <c:pt idx="11717">
                  <c:v>1</c:v>
                </c:pt>
                <c:pt idx="11718">
                  <c:v>1</c:v>
                </c:pt>
                <c:pt idx="11719">
                  <c:v>1</c:v>
                </c:pt>
                <c:pt idx="11720">
                  <c:v>1</c:v>
                </c:pt>
                <c:pt idx="11721">
                  <c:v>1</c:v>
                </c:pt>
                <c:pt idx="11722">
                  <c:v>1</c:v>
                </c:pt>
                <c:pt idx="11723">
                  <c:v>1</c:v>
                </c:pt>
                <c:pt idx="11724">
                  <c:v>1</c:v>
                </c:pt>
                <c:pt idx="11725">
                  <c:v>1</c:v>
                </c:pt>
                <c:pt idx="11726">
                  <c:v>1</c:v>
                </c:pt>
                <c:pt idx="11727">
                  <c:v>1</c:v>
                </c:pt>
                <c:pt idx="11728">
                  <c:v>1</c:v>
                </c:pt>
                <c:pt idx="11729">
                  <c:v>1</c:v>
                </c:pt>
                <c:pt idx="11730">
                  <c:v>1</c:v>
                </c:pt>
                <c:pt idx="11731">
                  <c:v>1</c:v>
                </c:pt>
                <c:pt idx="11732">
                  <c:v>1</c:v>
                </c:pt>
                <c:pt idx="11733">
                  <c:v>1</c:v>
                </c:pt>
                <c:pt idx="11734">
                  <c:v>1</c:v>
                </c:pt>
                <c:pt idx="11735">
                  <c:v>1</c:v>
                </c:pt>
                <c:pt idx="11736">
                  <c:v>1</c:v>
                </c:pt>
                <c:pt idx="11737">
                  <c:v>1</c:v>
                </c:pt>
                <c:pt idx="11738">
                  <c:v>1</c:v>
                </c:pt>
                <c:pt idx="11739">
                  <c:v>1</c:v>
                </c:pt>
                <c:pt idx="11740">
                  <c:v>1</c:v>
                </c:pt>
                <c:pt idx="11741">
                  <c:v>1</c:v>
                </c:pt>
                <c:pt idx="11742">
                  <c:v>1</c:v>
                </c:pt>
                <c:pt idx="11743">
                  <c:v>1</c:v>
                </c:pt>
                <c:pt idx="11744">
                  <c:v>1</c:v>
                </c:pt>
                <c:pt idx="11745">
                  <c:v>1</c:v>
                </c:pt>
                <c:pt idx="11746">
                  <c:v>1</c:v>
                </c:pt>
                <c:pt idx="11747">
                  <c:v>1</c:v>
                </c:pt>
                <c:pt idx="11748">
                  <c:v>1</c:v>
                </c:pt>
                <c:pt idx="11749">
                  <c:v>1</c:v>
                </c:pt>
                <c:pt idx="11750">
                  <c:v>1</c:v>
                </c:pt>
                <c:pt idx="11751">
                  <c:v>1</c:v>
                </c:pt>
                <c:pt idx="11752">
                  <c:v>1</c:v>
                </c:pt>
                <c:pt idx="11753">
                  <c:v>1</c:v>
                </c:pt>
                <c:pt idx="11754">
                  <c:v>1</c:v>
                </c:pt>
                <c:pt idx="11755">
                  <c:v>1</c:v>
                </c:pt>
                <c:pt idx="11756">
                  <c:v>1</c:v>
                </c:pt>
                <c:pt idx="11757">
                  <c:v>1</c:v>
                </c:pt>
                <c:pt idx="11758">
                  <c:v>1</c:v>
                </c:pt>
                <c:pt idx="11759">
                  <c:v>1</c:v>
                </c:pt>
                <c:pt idx="11760">
                  <c:v>1</c:v>
                </c:pt>
                <c:pt idx="11761">
                  <c:v>1</c:v>
                </c:pt>
                <c:pt idx="11762">
                  <c:v>1</c:v>
                </c:pt>
                <c:pt idx="11763">
                  <c:v>1</c:v>
                </c:pt>
                <c:pt idx="11764">
                  <c:v>1</c:v>
                </c:pt>
                <c:pt idx="11765">
                  <c:v>1</c:v>
                </c:pt>
                <c:pt idx="11766">
                  <c:v>1</c:v>
                </c:pt>
                <c:pt idx="11767">
                  <c:v>1</c:v>
                </c:pt>
                <c:pt idx="11768">
                  <c:v>1</c:v>
                </c:pt>
                <c:pt idx="11769">
                  <c:v>1</c:v>
                </c:pt>
                <c:pt idx="11770">
                  <c:v>1</c:v>
                </c:pt>
                <c:pt idx="11771">
                  <c:v>1</c:v>
                </c:pt>
                <c:pt idx="11772">
                  <c:v>1</c:v>
                </c:pt>
                <c:pt idx="11773">
                  <c:v>1</c:v>
                </c:pt>
                <c:pt idx="11774">
                  <c:v>1</c:v>
                </c:pt>
                <c:pt idx="11775">
                  <c:v>1</c:v>
                </c:pt>
                <c:pt idx="11776">
                  <c:v>1</c:v>
                </c:pt>
                <c:pt idx="11777">
                  <c:v>1</c:v>
                </c:pt>
                <c:pt idx="11778">
                  <c:v>1</c:v>
                </c:pt>
                <c:pt idx="11779">
                  <c:v>1</c:v>
                </c:pt>
                <c:pt idx="11780">
                  <c:v>1</c:v>
                </c:pt>
                <c:pt idx="11781">
                  <c:v>1</c:v>
                </c:pt>
                <c:pt idx="11782">
                  <c:v>1</c:v>
                </c:pt>
                <c:pt idx="11783">
                  <c:v>1</c:v>
                </c:pt>
                <c:pt idx="11784">
                  <c:v>1</c:v>
                </c:pt>
                <c:pt idx="11785">
                  <c:v>1</c:v>
                </c:pt>
                <c:pt idx="11786">
                  <c:v>1</c:v>
                </c:pt>
                <c:pt idx="11787">
                  <c:v>1</c:v>
                </c:pt>
                <c:pt idx="11788">
                  <c:v>1</c:v>
                </c:pt>
                <c:pt idx="11789">
                  <c:v>1</c:v>
                </c:pt>
                <c:pt idx="11790">
                  <c:v>1</c:v>
                </c:pt>
                <c:pt idx="11791">
                  <c:v>1</c:v>
                </c:pt>
                <c:pt idx="11792">
                  <c:v>1</c:v>
                </c:pt>
                <c:pt idx="11793">
                  <c:v>1</c:v>
                </c:pt>
                <c:pt idx="11794">
                  <c:v>1</c:v>
                </c:pt>
                <c:pt idx="11795">
                  <c:v>1</c:v>
                </c:pt>
                <c:pt idx="11796">
                  <c:v>1</c:v>
                </c:pt>
                <c:pt idx="11797">
                  <c:v>1</c:v>
                </c:pt>
                <c:pt idx="11798">
                  <c:v>1</c:v>
                </c:pt>
                <c:pt idx="11799">
                  <c:v>1</c:v>
                </c:pt>
                <c:pt idx="11800">
                  <c:v>1</c:v>
                </c:pt>
                <c:pt idx="11801">
                  <c:v>1</c:v>
                </c:pt>
                <c:pt idx="11802">
                  <c:v>1</c:v>
                </c:pt>
                <c:pt idx="11803">
                  <c:v>1</c:v>
                </c:pt>
                <c:pt idx="11804">
                  <c:v>1</c:v>
                </c:pt>
                <c:pt idx="11805">
                  <c:v>1</c:v>
                </c:pt>
                <c:pt idx="11806">
                  <c:v>1</c:v>
                </c:pt>
                <c:pt idx="11807">
                  <c:v>1</c:v>
                </c:pt>
                <c:pt idx="11808">
                  <c:v>1</c:v>
                </c:pt>
                <c:pt idx="11809">
                  <c:v>1</c:v>
                </c:pt>
                <c:pt idx="11810">
                  <c:v>1</c:v>
                </c:pt>
                <c:pt idx="11811">
                  <c:v>1</c:v>
                </c:pt>
                <c:pt idx="11812">
                  <c:v>1</c:v>
                </c:pt>
                <c:pt idx="11813">
                  <c:v>1</c:v>
                </c:pt>
                <c:pt idx="11814">
                  <c:v>1</c:v>
                </c:pt>
                <c:pt idx="11815">
                  <c:v>1</c:v>
                </c:pt>
                <c:pt idx="11816">
                  <c:v>1</c:v>
                </c:pt>
                <c:pt idx="11817">
                  <c:v>1</c:v>
                </c:pt>
                <c:pt idx="11818">
                  <c:v>1</c:v>
                </c:pt>
                <c:pt idx="11819">
                  <c:v>1</c:v>
                </c:pt>
                <c:pt idx="11820">
                  <c:v>1</c:v>
                </c:pt>
                <c:pt idx="11821">
                  <c:v>1</c:v>
                </c:pt>
                <c:pt idx="11822">
                  <c:v>1</c:v>
                </c:pt>
                <c:pt idx="11823">
                  <c:v>1</c:v>
                </c:pt>
                <c:pt idx="11824">
                  <c:v>1</c:v>
                </c:pt>
                <c:pt idx="11825">
                  <c:v>1</c:v>
                </c:pt>
                <c:pt idx="11826">
                  <c:v>1</c:v>
                </c:pt>
                <c:pt idx="11827">
                  <c:v>1</c:v>
                </c:pt>
                <c:pt idx="11828">
                  <c:v>1</c:v>
                </c:pt>
                <c:pt idx="11829">
                  <c:v>1</c:v>
                </c:pt>
                <c:pt idx="11830">
                  <c:v>1</c:v>
                </c:pt>
                <c:pt idx="11831">
                  <c:v>1</c:v>
                </c:pt>
                <c:pt idx="11832">
                  <c:v>1</c:v>
                </c:pt>
                <c:pt idx="11833">
                  <c:v>1</c:v>
                </c:pt>
                <c:pt idx="11834">
                  <c:v>1</c:v>
                </c:pt>
                <c:pt idx="11835">
                  <c:v>1</c:v>
                </c:pt>
                <c:pt idx="11836">
                  <c:v>1</c:v>
                </c:pt>
                <c:pt idx="11837">
                  <c:v>1</c:v>
                </c:pt>
                <c:pt idx="11838">
                  <c:v>1</c:v>
                </c:pt>
                <c:pt idx="11839">
                  <c:v>1</c:v>
                </c:pt>
                <c:pt idx="11840">
                  <c:v>1</c:v>
                </c:pt>
                <c:pt idx="11841">
                  <c:v>1</c:v>
                </c:pt>
                <c:pt idx="11842">
                  <c:v>1</c:v>
                </c:pt>
                <c:pt idx="11843">
                  <c:v>1</c:v>
                </c:pt>
                <c:pt idx="11844">
                  <c:v>1</c:v>
                </c:pt>
                <c:pt idx="11845">
                  <c:v>1</c:v>
                </c:pt>
                <c:pt idx="11846">
                  <c:v>1</c:v>
                </c:pt>
                <c:pt idx="11847">
                  <c:v>1</c:v>
                </c:pt>
                <c:pt idx="11848">
                  <c:v>1</c:v>
                </c:pt>
                <c:pt idx="11849">
                  <c:v>1</c:v>
                </c:pt>
                <c:pt idx="11850">
                  <c:v>1</c:v>
                </c:pt>
                <c:pt idx="11851">
                  <c:v>1</c:v>
                </c:pt>
                <c:pt idx="11852">
                  <c:v>1</c:v>
                </c:pt>
                <c:pt idx="11853">
                  <c:v>1</c:v>
                </c:pt>
                <c:pt idx="11854">
                  <c:v>1</c:v>
                </c:pt>
                <c:pt idx="11855">
                  <c:v>1</c:v>
                </c:pt>
                <c:pt idx="11856">
                  <c:v>1</c:v>
                </c:pt>
                <c:pt idx="11857">
                  <c:v>1</c:v>
                </c:pt>
                <c:pt idx="11858">
                  <c:v>1</c:v>
                </c:pt>
                <c:pt idx="11859">
                  <c:v>1</c:v>
                </c:pt>
                <c:pt idx="11860">
                  <c:v>1</c:v>
                </c:pt>
                <c:pt idx="11861">
                  <c:v>1</c:v>
                </c:pt>
                <c:pt idx="11862">
                  <c:v>1</c:v>
                </c:pt>
                <c:pt idx="11863">
                  <c:v>1</c:v>
                </c:pt>
                <c:pt idx="11864">
                  <c:v>1</c:v>
                </c:pt>
                <c:pt idx="11865">
                  <c:v>1</c:v>
                </c:pt>
                <c:pt idx="11866">
                  <c:v>1</c:v>
                </c:pt>
                <c:pt idx="11867">
                  <c:v>1</c:v>
                </c:pt>
                <c:pt idx="11868">
                  <c:v>1</c:v>
                </c:pt>
                <c:pt idx="11869">
                  <c:v>1</c:v>
                </c:pt>
                <c:pt idx="11870">
                  <c:v>1</c:v>
                </c:pt>
                <c:pt idx="11871">
                  <c:v>1</c:v>
                </c:pt>
                <c:pt idx="11872">
                  <c:v>1</c:v>
                </c:pt>
                <c:pt idx="11873">
                  <c:v>1</c:v>
                </c:pt>
                <c:pt idx="11874">
                  <c:v>1</c:v>
                </c:pt>
                <c:pt idx="11875">
                  <c:v>1</c:v>
                </c:pt>
                <c:pt idx="11876">
                  <c:v>1</c:v>
                </c:pt>
                <c:pt idx="11877">
                  <c:v>1</c:v>
                </c:pt>
                <c:pt idx="11878">
                  <c:v>1</c:v>
                </c:pt>
                <c:pt idx="11879">
                  <c:v>1</c:v>
                </c:pt>
                <c:pt idx="11880">
                  <c:v>1</c:v>
                </c:pt>
                <c:pt idx="11881">
                  <c:v>1</c:v>
                </c:pt>
                <c:pt idx="11882">
                  <c:v>1</c:v>
                </c:pt>
                <c:pt idx="11883">
                  <c:v>1</c:v>
                </c:pt>
                <c:pt idx="11884">
                  <c:v>1</c:v>
                </c:pt>
                <c:pt idx="11885">
                  <c:v>1</c:v>
                </c:pt>
                <c:pt idx="11886">
                  <c:v>1</c:v>
                </c:pt>
                <c:pt idx="11887">
                  <c:v>1</c:v>
                </c:pt>
                <c:pt idx="11888">
                  <c:v>1</c:v>
                </c:pt>
                <c:pt idx="11889">
                  <c:v>1</c:v>
                </c:pt>
                <c:pt idx="11890">
                  <c:v>1</c:v>
                </c:pt>
                <c:pt idx="11891">
                  <c:v>1</c:v>
                </c:pt>
                <c:pt idx="11892">
                  <c:v>1</c:v>
                </c:pt>
                <c:pt idx="11893">
                  <c:v>1</c:v>
                </c:pt>
                <c:pt idx="11894">
                  <c:v>1</c:v>
                </c:pt>
                <c:pt idx="11895">
                  <c:v>1</c:v>
                </c:pt>
                <c:pt idx="11896">
                  <c:v>1</c:v>
                </c:pt>
                <c:pt idx="11897">
                  <c:v>1</c:v>
                </c:pt>
                <c:pt idx="11898">
                  <c:v>1</c:v>
                </c:pt>
                <c:pt idx="11899">
                  <c:v>1</c:v>
                </c:pt>
                <c:pt idx="11900">
                  <c:v>1</c:v>
                </c:pt>
                <c:pt idx="11901">
                  <c:v>1</c:v>
                </c:pt>
                <c:pt idx="11902">
                  <c:v>1</c:v>
                </c:pt>
                <c:pt idx="11903">
                  <c:v>1</c:v>
                </c:pt>
                <c:pt idx="11904">
                  <c:v>1</c:v>
                </c:pt>
                <c:pt idx="11905">
                  <c:v>1</c:v>
                </c:pt>
                <c:pt idx="11906">
                  <c:v>1</c:v>
                </c:pt>
                <c:pt idx="11907">
                  <c:v>1</c:v>
                </c:pt>
                <c:pt idx="11908">
                  <c:v>1</c:v>
                </c:pt>
                <c:pt idx="11909">
                  <c:v>1</c:v>
                </c:pt>
                <c:pt idx="11910">
                  <c:v>1</c:v>
                </c:pt>
                <c:pt idx="11911">
                  <c:v>1</c:v>
                </c:pt>
                <c:pt idx="11912">
                  <c:v>1</c:v>
                </c:pt>
                <c:pt idx="11913">
                  <c:v>1</c:v>
                </c:pt>
                <c:pt idx="11914">
                  <c:v>1</c:v>
                </c:pt>
                <c:pt idx="11915">
                  <c:v>1</c:v>
                </c:pt>
                <c:pt idx="11916">
                  <c:v>1</c:v>
                </c:pt>
                <c:pt idx="11917">
                  <c:v>1</c:v>
                </c:pt>
                <c:pt idx="11918">
                  <c:v>1</c:v>
                </c:pt>
                <c:pt idx="11919">
                  <c:v>1</c:v>
                </c:pt>
                <c:pt idx="11920">
                  <c:v>1</c:v>
                </c:pt>
                <c:pt idx="11921">
                  <c:v>1</c:v>
                </c:pt>
                <c:pt idx="11922">
                  <c:v>1</c:v>
                </c:pt>
                <c:pt idx="11923">
                  <c:v>1</c:v>
                </c:pt>
                <c:pt idx="11924">
                  <c:v>1</c:v>
                </c:pt>
                <c:pt idx="11925">
                  <c:v>1</c:v>
                </c:pt>
                <c:pt idx="11926">
                  <c:v>1</c:v>
                </c:pt>
                <c:pt idx="11927">
                  <c:v>1</c:v>
                </c:pt>
                <c:pt idx="11928">
                  <c:v>1</c:v>
                </c:pt>
                <c:pt idx="11929">
                  <c:v>1</c:v>
                </c:pt>
                <c:pt idx="11930">
                  <c:v>1</c:v>
                </c:pt>
                <c:pt idx="11931">
                  <c:v>1</c:v>
                </c:pt>
                <c:pt idx="11932">
                  <c:v>1</c:v>
                </c:pt>
                <c:pt idx="11933">
                  <c:v>1</c:v>
                </c:pt>
                <c:pt idx="11934">
                  <c:v>1</c:v>
                </c:pt>
                <c:pt idx="11935">
                  <c:v>1</c:v>
                </c:pt>
                <c:pt idx="11936">
                  <c:v>1</c:v>
                </c:pt>
                <c:pt idx="11937">
                  <c:v>1</c:v>
                </c:pt>
                <c:pt idx="11938">
                  <c:v>1</c:v>
                </c:pt>
                <c:pt idx="11939">
                  <c:v>1</c:v>
                </c:pt>
                <c:pt idx="11940">
                  <c:v>1</c:v>
                </c:pt>
                <c:pt idx="11941">
                  <c:v>1</c:v>
                </c:pt>
                <c:pt idx="11942">
                  <c:v>1</c:v>
                </c:pt>
                <c:pt idx="11943">
                  <c:v>1</c:v>
                </c:pt>
                <c:pt idx="11944">
                  <c:v>1</c:v>
                </c:pt>
                <c:pt idx="11945">
                  <c:v>1</c:v>
                </c:pt>
                <c:pt idx="11946">
                  <c:v>1</c:v>
                </c:pt>
                <c:pt idx="11947">
                  <c:v>1</c:v>
                </c:pt>
                <c:pt idx="11948">
                  <c:v>1</c:v>
                </c:pt>
                <c:pt idx="11949">
                  <c:v>1</c:v>
                </c:pt>
                <c:pt idx="11950">
                  <c:v>1</c:v>
                </c:pt>
                <c:pt idx="11951">
                  <c:v>1</c:v>
                </c:pt>
                <c:pt idx="11952">
                  <c:v>1</c:v>
                </c:pt>
                <c:pt idx="11953">
                  <c:v>1</c:v>
                </c:pt>
                <c:pt idx="11954">
                  <c:v>1</c:v>
                </c:pt>
                <c:pt idx="11955">
                  <c:v>1</c:v>
                </c:pt>
                <c:pt idx="11956">
                  <c:v>1</c:v>
                </c:pt>
                <c:pt idx="11957">
                  <c:v>1</c:v>
                </c:pt>
                <c:pt idx="11958">
                  <c:v>1</c:v>
                </c:pt>
                <c:pt idx="11959">
                  <c:v>1</c:v>
                </c:pt>
                <c:pt idx="11960">
                  <c:v>1</c:v>
                </c:pt>
                <c:pt idx="11961">
                  <c:v>1</c:v>
                </c:pt>
                <c:pt idx="11962">
                  <c:v>1</c:v>
                </c:pt>
                <c:pt idx="11963">
                  <c:v>1</c:v>
                </c:pt>
                <c:pt idx="11964">
                  <c:v>1</c:v>
                </c:pt>
                <c:pt idx="11965">
                  <c:v>1</c:v>
                </c:pt>
                <c:pt idx="11966">
                  <c:v>1</c:v>
                </c:pt>
                <c:pt idx="11967">
                  <c:v>1</c:v>
                </c:pt>
                <c:pt idx="11968">
                  <c:v>1</c:v>
                </c:pt>
                <c:pt idx="11969">
                  <c:v>1</c:v>
                </c:pt>
                <c:pt idx="11970">
                  <c:v>1</c:v>
                </c:pt>
                <c:pt idx="11971">
                  <c:v>1</c:v>
                </c:pt>
                <c:pt idx="11972">
                  <c:v>1</c:v>
                </c:pt>
                <c:pt idx="11973">
                  <c:v>1</c:v>
                </c:pt>
                <c:pt idx="11974">
                  <c:v>1</c:v>
                </c:pt>
                <c:pt idx="11975">
                  <c:v>1</c:v>
                </c:pt>
                <c:pt idx="11976">
                  <c:v>1</c:v>
                </c:pt>
                <c:pt idx="11977">
                  <c:v>1</c:v>
                </c:pt>
                <c:pt idx="11978">
                  <c:v>1</c:v>
                </c:pt>
                <c:pt idx="11979">
                  <c:v>1</c:v>
                </c:pt>
                <c:pt idx="11980">
                  <c:v>1</c:v>
                </c:pt>
                <c:pt idx="11981">
                  <c:v>1</c:v>
                </c:pt>
                <c:pt idx="11982">
                  <c:v>1</c:v>
                </c:pt>
                <c:pt idx="11983">
                  <c:v>1</c:v>
                </c:pt>
                <c:pt idx="11984">
                  <c:v>1</c:v>
                </c:pt>
                <c:pt idx="11985">
                  <c:v>1</c:v>
                </c:pt>
                <c:pt idx="11986">
                  <c:v>1</c:v>
                </c:pt>
                <c:pt idx="11987">
                  <c:v>1</c:v>
                </c:pt>
                <c:pt idx="11988">
                  <c:v>1</c:v>
                </c:pt>
                <c:pt idx="11989">
                  <c:v>1</c:v>
                </c:pt>
                <c:pt idx="11990">
                  <c:v>1</c:v>
                </c:pt>
                <c:pt idx="11991">
                  <c:v>1</c:v>
                </c:pt>
                <c:pt idx="11992">
                  <c:v>1</c:v>
                </c:pt>
                <c:pt idx="11993">
                  <c:v>1</c:v>
                </c:pt>
                <c:pt idx="11994">
                  <c:v>1</c:v>
                </c:pt>
                <c:pt idx="11995">
                  <c:v>1</c:v>
                </c:pt>
                <c:pt idx="11996">
                  <c:v>1</c:v>
                </c:pt>
                <c:pt idx="11997">
                  <c:v>1</c:v>
                </c:pt>
                <c:pt idx="11998">
                  <c:v>1</c:v>
                </c:pt>
                <c:pt idx="11999">
                  <c:v>1</c:v>
                </c:pt>
                <c:pt idx="12000">
                  <c:v>1</c:v>
                </c:pt>
                <c:pt idx="12001">
                  <c:v>1</c:v>
                </c:pt>
                <c:pt idx="12002">
                  <c:v>1</c:v>
                </c:pt>
                <c:pt idx="12003">
                  <c:v>1</c:v>
                </c:pt>
                <c:pt idx="12004">
                  <c:v>1</c:v>
                </c:pt>
                <c:pt idx="12005">
                  <c:v>1</c:v>
                </c:pt>
                <c:pt idx="12006">
                  <c:v>1</c:v>
                </c:pt>
                <c:pt idx="12007">
                  <c:v>1</c:v>
                </c:pt>
                <c:pt idx="12008">
                  <c:v>1</c:v>
                </c:pt>
                <c:pt idx="12009">
                  <c:v>1</c:v>
                </c:pt>
                <c:pt idx="12010">
                  <c:v>1</c:v>
                </c:pt>
                <c:pt idx="12011">
                  <c:v>1</c:v>
                </c:pt>
                <c:pt idx="12012">
                  <c:v>1</c:v>
                </c:pt>
                <c:pt idx="12013">
                  <c:v>1</c:v>
                </c:pt>
                <c:pt idx="12014">
                  <c:v>1</c:v>
                </c:pt>
                <c:pt idx="12015">
                  <c:v>1</c:v>
                </c:pt>
                <c:pt idx="12016">
                  <c:v>1</c:v>
                </c:pt>
                <c:pt idx="12017">
                  <c:v>1</c:v>
                </c:pt>
                <c:pt idx="12018">
                  <c:v>1</c:v>
                </c:pt>
                <c:pt idx="12019">
                  <c:v>1</c:v>
                </c:pt>
                <c:pt idx="12020">
                  <c:v>1</c:v>
                </c:pt>
                <c:pt idx="12021">
                  <c:v>1</c:v>
                </c:pt>
                <c:pt idx="12022">
                  <c:v>1</c:v>
                </c:pt>
                <c:pt idx="12023">
                  <c:v>1</c:v>
                </c:pt>
                <c:pt idx="12024">
                  <c:v>1</c:v>
                </c:pt>
                <c:pt idx="12025">
                  <c:v>1</c:v>
                </c:pt>
                <c:pt idx="12026">
                  <c:v>1</c:v>
                </c:pt>
                <c:pt idx="12027">
                  <c:v>1</c:v>
                </c:pt>
                <c:pt idx="12028">
                  <c:v>1</c:v>
                </c:pt>
                <c:pt idx="12029">
                  <c:v>1</c:v>
                </c:pt>
                <c:pt idx="12030">
                  <c:v>1</c:v>
                </c:pt>
                <c:pt idx="12031">
                  <c:v>1</c:v>
                </c:pt>
                <c:pt idx="12032">
                  <c:v>1</c:v>
                </c:pt>
                <c:pt idx="12033">
                  <c:v>1</c:v>
                </c:pt>
                <c:pt idx="12034">
                  <c:v>1</c:v>
                </c:pt>
                <c:pt idx="12035">
                  <c:v>1</c:v>
                </c:pt>
                <c:pt idx="12036">
                  <c:v>1</c:v>
                </c:pt>
                <c:pt idx="12037">
                  <c:v>1</c:v>
                </c:pt>
                <c:pt idx="12038">
                  <c:v>1</c:v>
                </c:pt>
                <c:pt idx="12039">
                  <c:v>1</c:v>
                </c:pt>
                <c:pt idx="12040">
                  <c:v>1</c:v>
                </c:pt>
                <c:pt idx="12041">
                  <c:v>1</c:v>
                </c:pt>
                <c:pt idx="12042">
                  <c:v>1</c:v>
                </c:pt>
                <c:pt idx="12043">
                  <c:v>1</c:v>
                </c:pt>
                <c:pt idx="12044">
                  <c:v>1</c:v>
                </c:pt>
                <c:pt idx="12045">
                  <c:v>1</c:v>
                </c:pt>
                <c:pt idx="12046">
                  <c:v>1</c:v>
                </c:pt>
                <c:pt idx="12047">
                  <c:v>1</c:v>
                </c:pt>
                <c:pt idx="12048">
                  <c:v>1</c:v>
                </c:pt>
                <c:pt idx="12049">
                  <c:v>1</c:v>
                </c:pt>
                <c:pt idx="12050">
                  <c:v>1</c:v>
                </c:pt>
                <c:pt idx="12051">
                  <c:v>1</c:v>
                </c:pt>
                <c:pt idx="12052">
                  <c:v>1</c:v>
                </c:pt>
                <c:pt idx="12053">
                  <c:v>1</c:v>
                </c:pt>
                <c:pt idx="12054">
                  <c:v>1</c:v>
                </c:pt>
                <c:pt idx="12055">
                  <c:v>1</c:v>
                </c:pt>
                <c:pt idx="12056">
                  <c:v>1</c:v>
                </c:pt>
                <c:pt idx="12057">
                  <c:v>1</c:v>
                </c:pt>
                <c:pt idx="12058">
                  <c:v>1</c:v>
                </c:pt>
                <c:pt idx="12059">
                  <c:v>1</c:v>
                </c:pt>
                <c:pt idx="12060">
                  <c:v>1</c:v>
                </c:pt>
                <c:pt idx="12061">
                  <c:v>1</c:v>
                </c:pt>
                <c:pt idx="12062">
                  <c:v>1</c:v>
                </c:pt>
                <c:pt idx="12063">
                  <c:v>1</c:v>
                </c:pt>
                <c:pt idx="12064">
                  <c:v>1</c:v>
                </c:pt>
                <c:pt idx="12065">
                  <c:v>1</c:v>
                </c:pt>
                <c:pt idx="12066">
                  <c:v>1</c:v>
                </c:pt>
                <c:pt idx="12067">
                  <c:v>1</c:v>
                </c:pt>
                <c:pt idx="12068">
                  <c:v>1</c:v>
                </c:pt>
                <c:pt idx="12069">
                  <c:v>1</c:v>
                </c:pt>
                <c:pt idx="12070">
                  <c:v>1</c:v>
                </c:pt>
                <c:pt idx="12071">
                  <c:v>1</c:v>
                </c:pt>
                <c:pt idx="12072">
                  <c:v>1</c:v>
                </c:pt>
                <c:pt idx="12073">
                  <c:v>1</c:v>
                </c:pt>
                <c:pt idx="12074">
                  <c:v>1</c:v>
                </c:pt>
                <c:pt idx="12075">
                  <c:v>1</c:v>
                </c:pt>
                <c:pt idx="12076">
                  <c:v>1</c:v>
                </c:pt>
                <c:pt idx="12077">
                  <c:v>1</c:v>
                </c:pt>
                <c:pt idx="12078">
                  <c:v>1</c:v>
                </c:pt>
                <c:pt idx="12079">
                  <c:v>1</c:v>
                </c:pt>
                <c:pt idx="12080">
                  <c:v>1</c:v>
                </c:pt>
                <c:pt idx="12081">
                  <c:v>1</c:v>
                </c:pt>
                <c:pt idx="12082">
                  <c:v>1</c:v>
                </c:pt>
                <c:pt idx="12083">
                  <c:v>1</c:v>
                </c:pt>
                <c:pt idx="12084">
                  <c:v>1</c:v>
                </c:pt>
                <c:pt idx="12085">
                  <c:v>1</c:v>
                </c:pt>
                <c:pt idx="12086">
                  <c:v>1</c:v>
                </c:pt>
                <c:pt idx="12087">
                  <c:v>1</c:v>
                </c:pt>
                <c:pt idx="12088">
                  <c:v>1</c:v>
                </c:pt>
                <c:pt idx="12089">
                  <c:v>1</c:v>
                </c:pt>
                <c:pt idx="12090">
                  <c:v>1</c:v>
                </c:pt>
                <c:pt idx="12091">
                  <c:v>1</c:v>
                </c:pt>
                <c:pt idx="12092">
                  <c:v>1</c:v>
                </c:pt>
                <c:pt idx="12093">
                  <c:v>1</c:v>
                </c:pt>
                <c:pt idx="12094">
                  <c:v>1</c:v>
                </c:pt>
                <c:pt idx="12095">
                  <c:v>1</c:v>
                </c:pt>
                <c:pt idx="12096">
                  <c:v>1</c:v>
                </c:pt>
                <c:pt idx="12097">
                  <c:v>1</c:v>
                </c:pt>
                <c:pt idx="12098">
                  <c:v>1</c:v>
                </c:pt>
                <c:pt idx="12099">
                  <c:v>1</c:v>
                </c:pt>
                <c:pt idx="12100">
                  <c:v>1</c:v>
                </c:pt>
                <c:pt idx="12101">
                  <c:v>1</c:v>
                </c:pt>
                <c:pt idx="12102">
                  <c:v>1</c:v>
                </c:pt>
                <c:pt idx="12103">
                  <c:v>1</c:v>
                </c:pt>
                <c:pt idx="12104">
                  <c:v>1</c:v>
                </c:pt>
                <c:pt idx="12105">
                  <c:v>1</c:v>
                </c:pt>
                <c:pt idx="12106">
                  <c:v>1</c:v>
                </c:pt>
                <c:pt idx="12107">
                  <c:v>1</c:v>
                </c:pt>
                <c:pt idx="12108">
                  <c:v>1</c:v>
                </c:pt>
                <c:pt idx="12109">
                  <c:v>1</c:v>
                </c:pt>
                <c:pt idx="12110">
                  <c:v>1</c:v>
                </c:pt>
                <c:pt idx="12111">
                  <c:v>1</c:v>
                </c:pt>
                <c:pt idx="12112">
                  <c:v>1</c:v>
                </c:pt>
                <c:pt idx="12113">
                  <c:v>1</c:v>
                </c:pt>
                <c:pt idx="12114">
                  <c:v>1</c:v>
                </c:pt>
                <c:pt idx="12115">
                  <c:v>1</c:v>
                </c:pt>
                <c:pt idx="12116">
                  <c:v>1</c:v>
                </c:pt>
                <c:pt idx="12117">
                  <c:v>1</c:v>
                </c:pt>
                <c:pt idx="12118">
                  <c:v>1</c:v>
                </c:pt>
                <c:pt idx="12119">
                  <c:v>1</c:v>
                </c:pt>
                <c:pt idx="12120">
                  <c:v>1</c:v>
                </c:pt>
                <c:pt idx="12121">
                  <c:v>1</c:v>
                </c:pt>
                <c:pt idx="12122">
                  <c:v>1</c:v>
                </c:pt>
                <c:pt idx="12123">
                  <c:v>1</c:v>
                </c:pt>
                <c:pt idx="12124">
                  <c:v>1</c:v>
                </c:pt>
                <c:pt idx="12125">
                  <c:v>1</c:v>
                </c:pt>
                <c:pt idx="12126">
                  <c:v>1</c:v>
                </c:pt>
                <c:pt idx="12127">
                  <c:v>1</c:v>
                </c:pt>
                <c:pt idx="12128">
                  <c:v>1</c:v>
                </c:pt>
                <c:pt idx="12129">
                  <c:v>1</c:v>
                </c:pt>
                <c:pt idx="12130">
                  <c:v>1</c:v>
                </c:pt>
                <c:pt idx="12131">
                  <c:v>1</c:v>
                </c:pt>
                <c:pt idx="12132">
                  <c:v>1</c:v>
                </c:pt>
                <c:pt idx="12133">
                  <c:v>1</c:v>
                </c:pt>
                <c:pt idx="12134">
                  <c:v>1</c:v>
                </c:pt>
                <c:pt idx="12135">
                  <c:v>1</c:v>
                </c:pt>
                <c:pt idx="12136">
                  <c:v>1</c:v>
                </c:pt>
                <c:pt idx="12137">
                  <c:v>1</c:v>
                </c:pt>
                <c:pt idx="12138">
                  <c:v>1</c:v>
                </c:pt>
                <c:pt idx="12139">
                  <c:v>1</c:v>
                </c:pt>
                <c:pt idx="12140">
                  <c:v>1</c:v>
                </c:pt>
                <c:pt idx="12141">
                  <c:v>1</c:v>
                </c:pt>
                <c:pt idx="12142">
                  <c:v>1</c:v>
                </c:pt>
                <c:pt idx="12143">
                  <c:v>1</c:v>
                </c:pt>
                <c:pt idx="12144">
                  <c:v>1</c:v>
                </c:pt>
                <c:pt idx="12145">
                  <c:v>1</c:v>
                </c:pt>
                <c:pt idx="12146">
                  <c:v>1</c:v>
                </c:pt>
                <c:pt idx="12147">
                  <c:v>1</c:v>
                </c:pt>
                <c:pt idx="12148">
                  <c:v>1</c:v>
                </c:pt>
                <c:pt idx="12149">
                  <c:v>1</c:v>
                </c:pt>
                <c:pt idx="12150">
                  <c:v>1</c:v>
                </c:pt>
                <c:pt idx="12151">
                  <c:v>1</c:v>
                </c:pt>
                <c:pt idx="12152">
                  <c:v>1</c:v>
                </c:pt>
                <c:pt idx="12153">
                  <c:v>1</c:v>
                </c:pt>
                <c:pt idx="12154">
                  <c:v>1</c:v>
                </c:pt>
                <c:pt idx="12155">
                  <c:v>1</c:v>
                </c:pt>
                <c:pt idx="12156">
                  <c:v>1</c:v>
                </c:pt>
                <c:pt idx="12157">
                  <c:v>1</c:v>
                </c:pt>
                <c:pt idx="12158">
                  <c:v>1</c:v>
                </c:pt>
                <c:pt idx="12159">
                  <c:v>1</c:v>
                </c:pt>
                <c:pt idx="12160">
                  <c:v>1</c:v>
                </c:pt>
                <c:pt idx="12161">
                  <c:v>1</c:v>
                </c:pt>
                <c:pt idx="12162">
                  <c:v>1</c:v>
                </c:pt>
                <c:pt idx="12163">
                  <c:v>1</c:v>
                </c:pt>
                <c:pt idx="12164">
                  <c:v>1</c:v>
                </c:pt>
                <c:pt idx="12165">
                  <c:v>1</c:v>
                </c:pt>
                <c:pt idx="12166">
                  <c:v>1</c:v>
                </c:pt>
                <c:pt idx="12167">
                  <c:v>1</c:v>
                </c:pt>
                <c:pt idx="12168">
                  <c:v>1</c:v>
                </c:pt>
                <c:pt idx="12169">
                  <c:v>1</c:v>
                </c:pt>
                <c:pt idx="12170">
                  <c:v>1</c:v>
                </c:pt>
                <c:pt idx="12171">
                  <c:v>1</c:v>
                </c:pt>
                <c:pt idx="12172">
                  <c:v>1</c:v>
                </c:pt>
                <c:pt idx="12173">
                  <c:v>1</c:v>
                </c:pt>
                <c:pt idx="12174">
                  <c:v>1</c:v>
                </c:pt>
                <c:pt idx="12175">
                  <c:v>1</c:v>
                </c:pt>
                <c:pt idx="12176">
                  <c:v>1</c:v>
                </c:pt>
                <c:pt idx="12177">
                  <c:v>1</c:v>
                </c:pt>
                <c:pt idx="12178">
                  <c:v>1</c:v>
                </c:pt>
                <c:pt idx="12179">
                  <c:v>1</c:v>
                </c:pt>
                <c:pt idx="12180">
                  <c:v>1</c:v>
                </c:pt>
                <c:pt idx="12181">
                  <c:v>1</c:v>
                </c:pt>
                <c:pt idx="12182">
                  <c:v>1</c:v>
                </c:pt>
                <c:pt idx="12183">
                  <c:v>1</c:v>
                </c:pt>
                <c:pt idx="12184">
                  <c:v>1</c:v>
                </c:pt>
                <c:pt idx="12185">
                  <c:v>1</c:v>
                </c:pt>
                <c:pt idx="12186">
                  <c:v>1</c:v>
                </c:pt>
                <c:pt idx="12187">
                  <c:v>1</c:v>
                </c:pt>
                <c:pt idx="12188">
                  <c:v>1</c:v>
                </c:pt>
                <c:pt idx="12189">
                  <c:v>1</c:v>
                </c:pt>
                <c:pt idx="12190">
                  <c:v>1</c:v>
                </c:pt>
                <c:pt idx="12191">
                  <c:v>1</c:v>
                </c:pt>
                <c:pt idx="12192">
                  <c:v>1</c:v>
                </c:pt>
                <c:pt idx="12193">
                  <c:v>1</c:v>
                </c:pt>
                <c:pt idx="12194">
                  <c:v>1</c:v>
                </c:pt>
                <c:pt idx="12195">
                  <c:v>1</c:v>
                </c:pt>
                <c:pt idx="12196">
                  <c:v>1</c:v>
                </c:pt>
                <c:pt idx="12197">
                  <c:v>1</c:v>
                </c:pt>
                <c:pt idx="12198">
                  <c:v>1</c:v>
                </c:pt>
                <c:pt idx="12199">
                  <c:v>1</c:v>
                </c:pt>
                <c:pt idx="12200">
                  <c:v>1</c:v>
                </c:pt>
                <c:pt idx="12201">
                  <c:v>1</c:v>
                </c:pt>
                <c:pt idx="12202">
                  <c:v>1</c:v>
                </c:pt>
                <c:pt idx="12203">
                  <c:v>1</c:v>
                </c:pt>
                <c:pt idx="12204">
                  <c:v>1</c:v>
                </c:pt>
                <c:pt idx="12205">
                  <c:v>1</c:v>
                </c:pt>
                <c:pt idx="12206">
                  <c:v>1</c:v>
                </c:pt>
                <c:pt idx="12207">
                  <c:v>1</c:v>
                </c:pt>
                <c:pt idx="12208">
                  <c:v>1</c:v>
                </c:pt>
                <c:pt idx="12209">
                  <c:v>1</c:v>
                </c:pt>
                <c:pt idx="12210">
                  <c:v>1</c:v>
                </c:pt>
                <c:pt idx="12211">
                  <c:v>1</c:v>
                </c:pt>
                <c:pt idx="12212">
                  <c:v>1</c:v>
                </c:pt>
                <c:pt idx="12213">
                  <c:v>1</c:v>
                </c:pt>
                <c:pt idx="12214">
                  <c:v>1</c:v>
                </c:pt>
                <c:pt idx="12215">
                  <c:v>1</c:v>
                </c:pt>
                <c:pt idx="12216">
                  <c:v>1</c:v>
                </c:pt>
                <c:pt idx="12217">
                  <c:v>1</c:v>
                </c:pt>
                <c:pt idx="12218">
                  <c:v>1</c:v>
                </c:pt>
                <c:pt idx="12219">
                  <c:v>1</c:v>
                </c:pt>
                <c:pt idx="12220">
                  <c:v>1</c:v>
                </c:pt>
                <c:pt idx="12221">
                  <c:v>1</c:v>
                </c:pt>
                <c:pt idx="12222">
                  <c:v>1</c:v>
                </c:pt>
                <c:pt idx="12223">
                  <c:v>1</c:v>
                </c:pt>
                <c:pt idx="12224">
                  <c:v>1</c:v>
                </c:pt>
                <c:pt idx="12225">
                  <c:v>1</c:v>
                </c:pt>
                <c:pt idx="12226">
                  <c:v>1</c:v>
                </c:pt>
                <c:pt idx="12227">
                  <c:v>1</c:v>
                </c:pt>
                <c:pt idx="12228">
                  <c:v>1</c:v>
                </c:pt>
                <c:pt idx="12229">
                  <c:v>1</c:v>
                </c:pt>
                <c:pt idx="12230">
                  <c:v>1</c:v>
                </c:pt>
                <c:pt idx="12231">
                  <c:v>1</c:v>
                </c:pt>
                <c:pt idx="12232">
                  <c:v>1</c:v>
                </c:pt>
                <c:pt idx="12233">
                  <c:v>1</c:v>
                </c:pt>
                <c:pt idx="12234">
                  <c:v>1</c:v>
                </c:pt>
                <c:pt idx="12235">
                  <c:v>1</c:v>
                </c:pt>
                <c:pt idx="12236">
                  <c:v>1</c:v>
                </c:pt>
                <c:pt idx="12237">
                  <c:v>1</c:v>
                </c:pt>
                <c:pt idx="12238">
                  <c:v>1</c:v>
                </c:pt>
                <c:pt idx="12239">
                  <c:v>1</c:v>
                </c:pt>
                <c:pt idx="12240">
                  <c:v>1</c:v>
                </c:pt>
                <c:pt idx="12241">
                  <c:v>1</c:v>
                </c:pt>
                <c:pt idx="12242">
                  <c:v>1</c:v>
                </c:pt>
                <c:pt idx="12243">
                  <c:v>1</c:v>
                </c:pt>
                <c:pt idx="12244">
                  <c:v>1</c:v>
                </c:pt>
                <c:pt idx="12245">
                  <c:v>1</c:v>
                </c:pt>
                <c:pt idx="12246">
                  <c:v>1</c:v>
                </c:pt>
                <c:pt idx="12247">
                  <c:v>1</c:v>
                </c:pt>
                <c:pt idx="12248">
                  <c:v>1</c:v>
                </c:pt>
                <c:pt idx="12249">
                  <c:v>1</c:v>
                </c:pt>
                <c:pt idx="12250">
                  <c:v>1</c:v>
                </c:pt>
                <c:pt idx="12251">
                  <c:v>1</c:v>
                </c:pt>
                <c:pt idx="12252">
                  <c:v>1</c:v>
                </c:pt>
                <c:pt idx="12253">
                  <c:v>1</c:v>
                </c:pt>
                <c:pt idx="12254">
                  <c:v>1</c:v>
                </c:pt>
                <c:pt idx="12255">
                  <c:v>1</c:v>
                </c:pt>
                <c:pt idx="12256">
                  <c:v>1</c:v>
                </c:pt>
                <c:pt idx="12257">
                  <c:v>1</c:v>
                </c:pt>
                <c:pt idx="12258">
                  <c:v>1</c:v>
                </c:pt>
                <c:pt idx="12259">
                  <c:v>1</c:v>
                </c:pt>
                <c:pt idx="12260">
                  <c:v>1</c:v>
                </c:pt>
                <c:pt idx="12261">
                  <c:v>1</c:v>
                </c:pt>
                <c:pt idx="12262">
                  <c:v>1</c:v>
                </c:pt>
                <c:pt idx="12263">
                  <c:v>1</c:v>
                </c:pt>
                <c:pt idx="12264">
                  <c:v>1</c:v>
                </c:pt>
                <c:pt idx="12265">
                  <c:v>1</c:v>
                </c:pt>
                <c:pt idx="12266">
                  <c:v>1</c:v>
                </c:pt>
                <c:pt idx="12267">
                  <c:v>1</c:v>
                </c:pt>
                <c:pt idx="12268">
                  <c:v>1</c:v>
                </c:pt>
                <c:pt idx="12269">
                  <c:v>1</c:v>
                </c:pt>
                <c:pt idx="12270">
                  <c:v>1</c:v>
                </c:pt>
                <c:pt idx="12271">
                  <c:v>1</c:v>
                </c:pt>
                <c:pt idx="12272">
                  <c:v>1</c:v>
                </c:pt>
                <c:pt idx="12273">
                  <c:v>1</c:v>
                </c:pt>
                <c:pt idx="12274">
                  <c:v>1</c:v>
                </c:pt>
                <c:pt idx="12275">
                  <c:v>1</c:v>
                </c:pt>
                <c:pt idx="12276">
                  <c:v>1</c:v>
                </c:pt>
                <c:pt idx="12277">
                  <c:v>1</c:v>
                </c:pt>
                <c:pt idx="12278">
                  <c:v>1</c:v>
                </c:pt>
                <c:pt idx="12279">
                  <c:v>1</c:v>
                </c:pt>
                <c:pt idx="12280">
                  <c:v>1</c:v>
                </c:pt>
                <c:pt idx="12281">
                  <c:v>1</c:v>
                </c:pt>
                <c:pt idx="12282">
                  <c:v>1</c:v>
                </c:pt>
                <c:pt idx="12283">
                  <c:v>1</c:v>
                </c:pt>
                <c:pt idx="12284">
                  <c:v>1</c:v>
                </c:pt>
                <c:pt idx="12285">
                  <c:v>1</c:v>
                </c:pt>
                <c:pt idx="12286">
                  <c:v>1</c:v>
                </c:pt>
                <c:pt idx="12287">
                  <c:v>1</c:v>
                </c:pt>
                <c:pt idx="12288">
                  <c:v>1</c:v>
                </c:pt>
                <c:pt idx="12289">
                  <c:v>1</c:v>
                </c:pt>
                <c:pt idx="12290">
                  <c:v>1</c:v>
                </c:pt>
                <c:pt idx="12291">
                  <c:v>1</c:v>
                </c:pt>
                <c:pt idx="12292">
                  <c:v>1</c:v>
                </c:pt>
                <c:pt idx="12293">
                  <c:v>1</c:v>
                </c:pt>
                <c:pt idx="12294">
                  <c:v>1</c:v>
                </c:pt>
                <c:pt idx="12295">
                  <c:v>1</c:v>
                </c:pt>
                <c:pt idx="12296">
                  <c:v>1</c:v>
                </c:pt>
                <c:pt idx="12297">
                  <c:v>1</c:v>
                </c:pt>
                <c:pt idx="12298">
                  <c:v>1</c:v>
                </c:pt>
                <c:pt idx="12299">
                  <c:v>1</c:v>
                </c:pt>
                <c:pt idx="12300">
                  <c:v>1</c:v>
                </c:pt>
                <c:pt idx="12301">
                  <c:v>1</c:v>
                </c:pt>
                <c:pt idx="12302">
                  <c:v>1</c:v>
                </c:pt>
                <c:pt idx="12303">
                  <c:v>1</c:v>
                </c:pt>
                <c:pt idx="12304">
                  <c:v>1</c:v>
                </c:pt>
                <c:pt idx="12305">
                  <c:v>1</c:v>
                </c:pt>
                <c:pt idx="12306">
                  <c:v>1</c:v>
                </c:pt>
                <c:pt idx="12307">
                  <c:v>1</c:v>
                </c:pt>
                <c:pt idx="12308">
                  <c:v>1</c:v>
                </c:pt>
                <c:pt idx="12309">
                  <c:v>1</c:v>
                </c:pt>
                <c:pt idx="12310">
                  <c:v>1</c:v>
                </c:pt>
                <c:pt idx="12311">
                  <c:v>1</c:v>
                </c:pt>
                <c:pt idx="12312">
                  <c:v>1</c:v>
                </c:pt>
                <c:pt idx="12313">
                  <c:v>1</c:v>
                </c:pt>
                <c:pt idx="12314">
                  <c:v>1</c:v>
                </c:pt>
                <c:pt idx="12315">
                  <c:v>1</c:v>
                </c:pt>
                <c:pt idx="12316">
                  <c:v>1</c:v>
                </c:pt>
                <c:pt idx="12317">
                  <c:v>1</c:v>
                </c:pt>
                <c:pt idx="12318">
                  <c:v>1</c:v>
                </c:pt>
                <c:pt idx="12319">
                  <c:v>1</c:v>
                </c:pt>
                <c:pt idx="12320">
                  <c:v>1</c:v>
                </c:pt>
                <c:pt idx="12321">
                  <c:v>1</c:v>
                </c:pt>
                <c:pt idx="12322">
                  <c:v>1</c:v>
                </c:pt>
                <c:pt idx="12323">
                  <c:v>1</c:v>
                </c:pt>
                <c:pt idx="12324">
                  <c:v>1</c:v>
                </c:pt>
                <c:pt idx="12325">
                  <c:v>1</c:v>
                </c:pt>
                <c:pt idx="12326">
                  <c:v>1</c:v>
                </c:pt>
                <c:pt idx="12327">
                  <c:v>1</c:v>
                </c:pt>
                <c:pt idx="12328">
                  <c:v>1</c:v>
                </c:pt>
                <c:pt idx="12329">
                  <c:v>1</c:v>
                </c:pt>
                <c:pt idx="12330">
                  <c:v>1</c:v>
                </c:pt>
                <c:pt idx="12331">
                  <c:v>1</c:v>
                </c:pt>
                <c:pt idx="12332">
                  <c:v>1</c:v>
                </c:pt>
                <c:pt idx="12333">
                  <c:v>1</c:v>
                </c:pt>
                <c:pt idx="12334">
                  <c:v>1</c:v>
                </c:pt>
                <c:pt idx="12335">
                  <c:v>1</c:v>
                </c:pt>
                <c:pt idx="12336">
                  <c:v>1</c:v>
                </c:pt>
                <c:pt idx="12337">
                  <c:v>1</c:v>
                </c:pt>
                <c:pt idx="12338">
                  <c:v>1</c:v>
                </c:pt>
                <c:pt idx="12339">
                  <c:v>1</c:v>
                </c:pt>
                <c:pt idx="12340">
                  <c:v>1</c:v>
                </c:pt>
                <c:pt idx="12341">
                  <c:v>1</c:v>
                </c:pt>
                <c:pt idx="12342">
                  <c:v>1</c:v>
                </c:pt>
                <c:pt idx="12343">
                  <c:v>1</c:v>
                </c:pt>
                <c:pt idx="12344">
                  <c:v>1</c:v>
                </c:pt>
                <c:pt idx="12345">
                  <c:v>1</c:v>
                </c:pt>
                <c:pt idx="12346">
                  <c:v>1</c:v>
                </c:pt>
                <c:pt idx="12347">
                  <c:v>1</c:v>
                </c:pt>
                <c:pt idx="12348">
                  <c:v>1</c:v>
                </c:pt>
                <c:pt idx="12349">
                  <c:v>1</c:v>
                </c:pt>
                <c:pt idx="12350">
                  <c:v>1</c:v>
                </c:pt>
                <c:pt idx="12351">
                  <c:v>1</c:v>
                </c:pt>
                <c:pt idx="12352">
                  <c:v>1</c:v>
                </c:pt>
                <c:pt idx="12353">
                  <c:v>1</c:v>
                </c:pt>
                <c:pt idx="12354">
                  <c:v>1</c:v>
                </c:pt>
                <c:pt idx="12355">
                  <c:v>1</c:v>
                </c:pt>
                <c:pt idx="12356">
                  <c:v>1</c:v>
                </c:pt>
                <c:pt idx="12357">
                  <c:v>1</c:v>
                </c:pt>
                <c:pt idx="12358">
                  <c:v>1</c:v>
                </c:pt>
                <c:pt idx="12359">
                  <c:v>1</c:v>
                </c:pt>
                <c:pt idx="12360">
                  <c:v>1</c:v>
                </c:pt>
                <c:pt idx="12361">
                  <c:v>1</c:v>
                </c:pt>
                <c:pt idx="12362">
                  <c:v>1</c:v>
                </c:pt>
                <c:pt idx="12363">
                  <c:v>1</c:v>
                </c:pt>
                <c:pt idx="12364">
                  <c:v>1</c:v>
                </c:pt>
                <c:pt idx="12365">
                  <c:v>1</c:v>
                </c:pt>
                <c:pt idx="12366">
                  <c:v>1</c:v>
                </c:pt>
                <c:pt idx="12367">
                  <c:v>1</c:v>
                </c:pt>
                <c:pt idx="12368">
                  <c:v>1</c:v>
                </c:pt>
                <c:pt idx="12369">
                  <c:v>1</c:v>
                </c:pt>
                <c:pt idx="12370">
                  <c:v>1</c:v>
                </c:pt>
                <c:pt idx="12371">
                  <c:v>1</c:v>
                </c:pt>
                <c:pt idx="12372">
                  <c:v>1</c:v>
                </c:pt>
                <c:pt idx="12373">
                  <c:v>1</c:v>
                </c:pt>
                <c:pt idx="12374">
                  <c:v>1</c:v>
                </c:pt>
                <c:pt idx="12375">
                  <c:v>1</c:v>
                </c:pt>
                <c:pt idx="12376">
                  <c:v>1</c:v>
                </c:pt>
                <c:pt idx="12377">
                  <c:v>1</c:v>
                </c:pt>
                <c:pt idx="12378">
                  <c:v>1</c:v>
                </c:pt>
                <c:pt idx="12379">
                  <c:v>1</c:v>
                </c:pt>
                <c:pt idx="12380">
                  <c:v>1</c:v>
                </c:pt>
                <c:pt idx="12381">
                  <c:v>1</c:v>
                </c:pt>
                <c:pt idx="12382">
                  <c:v>1</c:v>
                </c:pt>
                <c:pt idx="12383">
                  <c:v>1</c:v>
                </c:pt>
                <c:pt idx="12384">
                  <c:v>1</c:v>
                </c:pt>
                <c:pt idx="12385">
                  <c:v>1</c:v>
                </c:pt>
                <c:pt idx="12386">
                  <c:v>1</c:v>
                </c:pt>
                <c:pt idx="12387">
                  <c:v>1</c:v>
                </c:pt>
                <c:pt idx="12388">
                  <c:v>1</c:v>
                </c:pt>
                <c:pt idx="12389">
                  <c:v>1</c:v>
                </c:pt>
                <c:pt idx="12390">
                  <c:v>1</c:v>
                </c:pt>
                <c:pt idx="12391">
                  <c:v>1</c:v>
                </c:pt>
                <c:pt idx="12392">
                  <c:v>1</c:v>
                </c:pt>
                <c:pt idx="12393">
                  <c:v>1</c:v>
                </c:pt>
                <c:pt idx="12394">
                  <c:v>1</c:v>
                </c:pt>
                <c:pt idx="12395">
                  <c:v>1</c:v>
                </c:pt>
                <c:pt idx="12396">
                  <c:v>1</c:v>
                </c:pt>
                <c:pt idx="12397">
                  <c:v>1</c:v>
                </c:pt>
                <c:pt idx="12398">
                  <c:v>1</c:v>
                </c:pt>
                <c:pt idx="12399">
                  <c:v>1</c:v>
                </c:pt>
                <c:pt idx="12400">
                  <c:v>1</c:v>
                </c:pt>
                <c:pt idx="12401">
                  <c:v>1</c:v>
                </c:pt>
                <c:pt idx="12402">
                  <c:v>1</c:v>
                </c:pt>
                <c:pt idx="12403">
                  <c:v>1</c:v>
                </c:pt>
                <c:pt idx="12404">
                  <c:v>1</c:v>
                </c:pt>
                <c:pt idx="12405">
                  <c:v>1</c:v>
                </c:pt>
                <c:pt idx="12406">
                  <c:v>1</c:v>
                </c:pt>
                <c:pt idx="12407">
                  <c:v>1</c:v>
                </c:pt>
                <c:pt idx="12408">
                  <c:v>1</c:v>
                </c:pt>
                <c:pt idx="12409">
                  <c:v>1</c:v>
                </c:pt>
                <c:pt idx="12410">
                  <c:v>1</c:v>
                </c:pt>
                <c:pt idx="12411">
                  <c:v>1</c:v>
                </c:pt>
                <c:pt idx="12412">
                  <c:v>1</c:v>
                </c:pt>
                <c:pt idx="12413">
                  <c:v>1</c:v>
                </c:pt>
                <c:pt idx="12414">
                  <c:v>1</c:v>
                </c:pt>
                <c:pt idx="12415">
                  <c:v>1</c:v>
                </c:pt>
                <c:pt idx="12416">
                  <c:v>1</c:v>
                </c:pt>
                <c:pt idx="12417">
                  <c:v>1</c:v>
                </c:pt>
                <c:pt idx="12418">
                  <c:v>1</c:v>
                </c:pt>
                <c:pt idx="12419">
                  <c:v>1</c:v>
                </c:pt>
                <c:pt idx="12420">
                  <c:v>1</c:v>
                </c:pt>
                <c:pt idx="12421">
                  <c:v>1</c:v>
                </c:pt>
                <c:pt idx="12422">
                  <c:v>1</c:v>
                </c:pt>
                <c:pt idx="12423">
                  <c:v>1</c:v>
                </c:pt>
                <c:pt idx="12424">
                  <c:v>1</c:v>
                </c:pt>
                <c:pt idx="12425">
                  <c:v>1</c:v>
                </c:pt>
                <c:pt idx="12426">
                  <c:v>1</c:v>
                </c:pt>
                <c:pt idx="12427">
                  <c:v>1</c:v>
                </c:pt>
                <c:pt idx="12428">
                  <c:v>1</c:v>
                </c:pt>
                <c:pt idx="12429">
                  <c:v>1</c:v>
                </c:pt>
                <c:pt idx="12430">
                  <c:v>1</c:v>
                </c:pt>
                <c:pt idx="12431">
                  <c:v>1</c:v>
                </c:pt>
                <c:pt idx="12432">
                  <c:v>1</c:v>
                </c:pt>
                <c:pt idx="12433">
                  <c:v>1</c:v>
                </c:pt>
                <c:pt idx="12434">
                  <c:v>1</c:v>
                </c:pt>
                <c:pt idx="12435">
                  <c:v>1</c:v>
                </c:pt>
                <c:pt idx="12436">
                  <c:v>1</c:v>
                </c:pt>
                <c:pt idx="12437">
                  <c:v>1</c:v>
                </c:pt>
                <c:pt idx="12438">
                  <c:v>1</c:v>
                </c:pt>
                <c:pt idx="12439">
                  <c:v>1</c:v>
                </c:pt>
                <c:pt idx="12440">
                  <c:v>1</c:v>
                </c:pt>
                <c:pt idx="12441">
                  <c:v>1</c:v>
                </c:pt>
                <c:pt idx="12442">
                  <c:v>1</c:v>
                </c:pt>
                <c:pt idx="12443">
                  <c:v>1</c:v>
                </c:pt>
                <c:pt idx="12444">
                  <c:v>1</c:v>
                </c:pt>
                <c:pt idx="12445">
                  <c:v>1</c:v>
                </c:pt>
                <c:pt idx="12446">
                  <c:v>1</c:v>
                </c:pt>
                <c:pt idx="12447">
                  <c:v>1</c:v>
                </c:pt>
                <c:pt idx="12448">
                  <c:v>1</c:v>
                </c:pt>
                <c:pt idx="12449">
                  <c:v>1</c:v>
                </c:pt>
                <c:pt idx="12450">
                  <c:v>1</c:v>
                </c:pt>
                <c:pt idx="12451">
                  <c:v>1</c:v>
                </c:pt>
                <c:pt idx="12452">
                  <c:v>1</c:v>
                </c:pt>
                <c:pt idx="12453">
                  <c:v>1</c:v>
                </c:pt>
                <c:pt idx="12454">
                  <c:v>1</c:v>
                </c:pt>
                <c:pt idx="12455">
                  <c:v>1</c:v>
                </c:pt>
                <c:pt idx="12456">
                  <c:v>1</c:v>
                </c:pt>
                <c:pt idx="12457">
                  <c:v>1</c:v>
                </c:pt>
                <c:pt idx="12458">
                  <c:v>1</c:v>
                </c:pt>
                <c:pt idx="12459">
                  <c:v>1</c:v>
                </c:pt>
                <c:pt idx="12460">
                  <c:v>1</c:v>
                </c:pt>
                <c:pt idx="12461">
                  <c:v>1</c:v>
                </c:pt>
                <c:pt idx="12462">
                  <c:v>1</c:v>
                </c:pt>
                <c:pt idx="12463">
                  <c:v>1</c:v>
                </c:pt>
                <c:pt idx="12464">
                  <c:v>1</c:v>
                </c:pt>
                <c:pt idx="12465">
                  <c:v>1</c:v>
                </c:pt>
                <c:pt idx="12466">
                  <c:v>1</c:v>
                </c:pt>
                <c:pt idx="12467">
                  <c:v>1</c:v>
                </c:pt>
                <c:pt idx="12468">
                  <c:v>1</c:v>
                </c:pt>
                <c:pt idx="12469">
                  <c:v>1</c:v>
                </c:pt>
                <c:pt idx="12470">
                  <c:v>1</c:v>
                </c:pt>
                <c:pt idx="12471">
                  <c:v>1</c:v>
                </c:pt>
                <c:pt idx="12472">
                  <c:v>1</c:v>
                </c:pt>
                <c:pt idx="12473">
                  <c:v>1</c:v>
                </c:pt>
                <c:pt idx="12474">
                  <c:v>1</c:v>
                </c:pt>
                <c:pt idx="12475">
                  <c:v>1</c:v>
                </c:pt>
                <c:pt idx="12476">
                  <c:v>1</c:v>
                </c:pt>
                <c:pt idx="12477">
                  <c:v>1</c:v>
                </c:pt>
                <c:pt idx="12478">
                  <c:v>1</c:v>
                </c:pt>
                <c:pt idx="12479">
                  <c:v>1</c:v>
                </c:pt>
                <c:pt idx="12480">
                  <c:v>1</c:v>
                </c:pt>
                <c:pt idx="12481">
                  <c:v>1</c:v>
                </c:pt>
                <c:pt idx="12482">
                  <c:v>1</c:v>
                </c:pt>
                <c:pt idx="12483">
                  <c:v>1</c:v>
                </c:pt>
                <c:pt idx="12484">
                  <c:v>1</c:v>
                </c:pt>
                <c:pt idx="12485">
                  <c:v>1</c:v>
                </c:pt>
                <c:pt idx="12486">
                  <c:v>1</c:v>
                </c:pt>
                <c:pt idx="12487">
                  <c:v>1</c:v>
                </c:pt>
                <c:pt idx="12488">
                  <c:v>1</c:v>
                </c:pt>
                <c:pt idx="12489">
                  <c:v>1</c:v>
                </c:pt>
                <c:pt idx="12490">
                  <c:v>1</c:v>
                </c:pt>
                <c:pt idx="12491">
                  <c:v>1</c:v>
                </c:pt>
                <c:pt idx="12492">
                  <c:v>1</c:v>
                </c:pt>
                <c:pt idx="12493">
                  <c:v>1</c:v>
                </c:pt>
                <c:pt idx="12494">
                  <c:v>1</c:v>
                </c:pt>
                <c:pt idx="12495">
                  <c:v>1</c:v>
                </c:pt>
                <c:pt idx="12496">
                  <c:v>1</c:v>
                </c:pt>
                <c:pt idx="12497">
                  <c:v>1</c:v>
                </c:pt>
                <c:pt idx="12498">
                  <c:v>1</c:v>
                </c:pt>
                <c:pt idx="12499">
                  <c:v>1</c:v>
                </c:pt>
                <c:pt idx="12500">
                  <c:v>1</c:v>
                </c:pt>
                <c:pt idx="12501">
                  <c:v>1</c:v>
                </c:pt>
                <c:pt idx="12502">
                  <c:v>1</c:v>
                </c:pt>
                <c:pt idx="12503">
                  <c:v>1</c:v>
                </c:pt>
                <c:pt idx="12504">
                  <c:v>1</c:v>
                </c:pt>
                <c:pt idx="12505">
                  <c:v>1</c:v>
                </c:pt>
                <c:pt idx="12506">
                  <c:v>1</c:v>
                </c:pt>
                <c:pt idx="12507">
                  <c:v>1</c:v>
                </c:pt>
                <c:pt idx="12508">
                  <c:v>1</c:v>
                </c:pt>
                <c:pt idx="12509">
                  <c:v>1</c:v>
                </c:pt>
                <c:pt idx="12510">
                  <c:v>1</c:v>
                </c:pt>
                <c:pt idx="12511">
                  <c:v>1</c:v>
                </c:pt>
                <c:pt idx="12512">
                  <c:v>1</c:v>
                </c:pt>
                <c:pt idx="12513">
                  <c:v>1</c:v>
                </c:pt>
                <c:pt idx="12514">
                  <c:v>1</c:v>
                </c:pt>
                <c:pt idx="12515">
                  <c:v>1</c:v>
                </c:pt>
                <c:pt idx="12516">
                  <c:v>1</c:v>
                </c:pt>
                <c:pt idx="12517">
                  <c:v>1</c:v>
                </c:pt>
                <c:pt idx="12518">
                  <c:v>1</c:v>
                </c:pt>
                <c:pt idx="12519">
                  <c:v>1</c:v>
                </c:pt>
                <c:pt idx="12520">
                  <c:v>1</c:v>
                </c:pt>
                <c:pt idx="12521">
                  <c:v>1</c:v>
                </c:pt>
                <c:pt idx="12522">
                  <c:v>1</c:v>
                </c:pt>
                <c:pt idx="12523">
                  <c:v>1</c:v>
                </c:pt>
                <c:pt idx="12524">
                  <c:v>1</c:v>
                </c:pt>
                <c:pt idx="12525">
                  <c:v>1</c:v>
                </c:pt>
                <c:pt idx="12526">
                  <c:v>1</c:v>
                </c:pt>
                <c:pt idx="12527">
                  <c:v>1</c:v>
                </c:pt>
                <c:pt idx="12528">
                  <c:v>1</c:v>
                </c:pt>
                <c:pt idx="12529">
                  <c:v>1</c:v>
                </c:pt>
                <c:pt idx="12530">
                  <c:v>1</c:v>
                </c:pt>
                <c:pt idx="12531">
                  <c:v>1</c:v>
                </c:pt>
                <c:pt idx="12532">
                  <c:v>1</c:v>
                </c:pt>
                <c:pt idx="12533">
                  <c:v>1</c:v>
                </c:pt>
                <c:pt idx="12534">
                  <c:v>1</c:v>
                </c:pt>
                <c:pt idx="12535">
                  <c:v>1</c:v>
                </c:pt>
                <c:pt idx="12536">
                  <c:v>1</c:v>
                </c:pt>
                <c:pt idx="12537">
                  <c:v>1</c:v>
                </c:pt>
                <c:pt idx="12538">
                  <c:v>1</c:v>
                </c:pt>
                <c:pt idx="12539">
                  <c:v>1</c:v>
                </c:pt>
                <c:pt idx="12540">
                  <c:v>1</c:v>
                </c:pt>
                <c:pt idx="12541">
                  <c:v>1</c:v>
                </c:pt>
                <c:pt idx="12542">
                  <c:v>1</c:v>
                </c:pt>
                <c:pt idx="12543">
                  <c:v>1</c:v>
                </c:pt>
                <c:pt idx="12544">
                  <c:v>1</c:v>
                </c:pt>
                <c:pt idx="12545">
                  <c:v>1</c:v>
                </c:pt>
                <c:pt idx="12546">
                  <c:v>1</c:v>
                </c:pt>
                <c:pt idx="12547">
                  <c:v>1</c:v>
                </c:pt>
                <c:pt idx="12548">
                  <c:v>1</c:v>
                </c:pt>
                <c:pt idx="12549">
                  <c:v>1</c:v>
                </c:pt>
                <c:pt idx="12550">
                  <c:v>1</c:v>
                </c:pt>
                <c:pt idx="12551">
                  <c:v>1</c:v>
                </c:pt>
                <c:pt idx="12552">
                  <c:v>1</c:v>
                </c:pt>
                <c:pt idx="12553">
                  <c:v>1</c:v>
                </c:pt>
                <c:pt idx="12554">
                  <c:v>1</c:v>
                </c:pt>
                <c:pt idx="12555">
                  <c:v>1</c:v>
                </c:pt>
                <c:pt idx="12556">
                  <c:v>1</c:v>
                </c:pt>
                <c:pt idx="12557">
                  <c:v>1</c:v>
                </c:pt>
                <c:pt idx="12558">
                  <c:v>1</c:v>
                </c:pt>
                <c:pt idx="12559">
                  <c:v>1</c:v>
                </c:pt>
                <c:pt idx="12560">
                  <c:v>1</c:v>
                </c:pt>
                <c:pt idx="12561">
                  <c:v>1</c:v>
                </c:pt>
                <c:pt idx="12562">
                  <c:v>1</c:v>
                </c:pt>
                <c:pt idx="12563">
                  <c:v>1</c:v>
                </c:pt>
                <c:pt idx="12564">
                  <c:v>1</c:v>
                </c:pt>
                <c:pt idx="12565">
                  <c:v>1</c:v>
                </c:pt>
                <c:pt idx="12566">
                  <c:v>1</c:v>
                </c:pt>
                <c:pt idx="12567">
                  <c:v>1</c:v>
                </c:pt>
                <c:pt idx="12568">
                  <c:v>1</c:v>
                </c:pt>
                <c:pt idx="12569">
                  <c:v>1</c:v>
                </c:pt>
                <c:pt idx="12570">
                  <c:v>1</c:v>
                </c:pt>
                <c:pt idx="12571">
                  <c:v>1</c:v>
                </c:pt>
                <c:pt idx="12572">
                  <c:v>1</c:v>
                </c:pt>
                <c:pt idx="12573">
                  <c:v>1</c:v>
                </c:pt>
                <c:pt idx="12574">
                  <c:v>1</c:v>
                </c:pt>
                <c:pt idx="12575">
                  <c:v>1</c:v>
                </c:pt>
                <c:pt idx="12576">
                  <c:v>1</c:v>
                </c:pt>
                <c:pt idx="12577">
                  <c:v>1</c:v>
                </c:pt>
                <c:pt idx="12578">
                  <c:v>1</c:v>
                </c:pt>
                <c:pt idx="12579">
                  <c:v>1</c:v>
                </c:pt>
                <c:pt idx="12580">
                  <c:v>1</c:v>
                </c:pt>
                <c:pt idx="12581">
                  <c:v>1</c:v>
                </c:pt>
                <c:pt idx="12582">
                  <c:v>1</c:v>
                </c:pt>
                <c:pt idx="12583">
                  <c:v>1</c:v>
                </c:pt>
                <c:pt idx="12584">
                  <c:v>1</c:v>
                </c:pt>
                <c:pt idx="12585">
                  <c:v>1</c:v>
                </c:pt>
                <c:pt idx="12586">
                  <c:v>1</c:v>
                </c:pt>
                <c:pt idx="12587">
                  <c:v>1</c:v>
                </c:pt>
                <c:pt idx="12588">
                  <c:v>1</c:v>
                </c:pt>
                <c:pt idx="12589">
                  <c:v>1</c:v>
                </c:pt>
                <c:pt idx="12590">
                  <c:v>1</c:v>
                </c:pt>
                <c:pt idx="12591">
                  <c:v>1</c:v>
                </c:pt>
                <c:pt idx="12592">
                  <c:v>1</c:v>
                </c:pt>
                <c:pt idx="12593">
                  <c:v>1</c:v>
                </c:pt>
                <c:pt idx="12594">
                  <c:v>1</c:v>
                </c:pt>
                <c:pt idx="12595">
                  <c:v>1</c:v>
                </c:pt>
                <c:pt idx="12596">
                  <c:v>1</c:v>
                </c:pt>
                <c:pt idx="12597">
                  <c:v>1</c:v>
                </c:pt>
                <c:pt idx="12598">
                  <c:v>1</c:v>
                </c:pt>
                <c:pt idx="12599">
                  <c:v>1</c:v>
                </c:pt>
                <c:pt idx="12600">
                  <c:v>1</c:v>
                </c:pt>
                <c:pt idx="12601">
                  <c:v>1</c:v>
                </c:pt>
                <c:pt idx="12602">
                  <c:v>1</c:v>
                </c:pt>
                <c:pt idx="12603">
                  <c:v>1</c:v>
                </c:pt>
                <c:pt idx="12604">
                  <c:v>1</c:v>
                </c:pt>
                <c:pt idx="12605">
                  <c:v>1</c:v>
                </c:pt>
                <c:pt idx="12606">
                  <c:v>1</c:v>
                </c:pt>
                <c:pt idx="12607">
                  <c:v>1</c:v>
                </c:pt>
                <c:pt idx="12608">
                  <c:v>1</c:v>
                </c:pt>
                <c:pt idx="12609">
                  <c:v>1</c:v>
                </c:pt>
                <c:pt idx="12610">
                  <c:v>1</c:v>
                </c:pt>
                <c:pt idx="12611">
                  <c:v>1</c:v>
                </c:pt>
                <c:pt idx="12612">
                  <c:v>1</c:v>
                </c:pt>
                <c:pt idx="12613">
                  <c:v>1</c:v>
                </c:pt>
                <c:pt idx="12614">
                  <c:v>1</c:v>
                </c:pt>
                <c:pt idx="12615">
                  <c:v>1</c:v>
                </c:pt>
                <c:pt idx="12616">
                  <c:v>1</c:v>
                </c:pt>
                <c:pt idx="12617">
                  <c:v>1</c:v>
                </c:pt>
                <c:pt idx="12618">
                  <c:v>1</c:v>
                </c:pt>
                <c:pt idx="12619">
                  <c:v>1</c:v>
                </c:pt>
                <c:pt idx="12620">
                  <c:v>1</c:v>
                </c:pt>
                <c:pt idx="12621">
                  <c:v>1</c:v>
                </c:pt>
                <c:pt idx="12622">
                  <c:v>1</c:v>
                </c:pt>
                <c:pt idx="12623">
                  <c:v>1</c:v>
                </c:pt>
                <c:pt idx="12624">
                  <c:v>1</c:v>
                </c:pt>
                <c:pt idx="12625">
                  <c:v>1</c:v>
                </c:pt>
                <c:pt idx="12626">
                  <c:v>1</c:v>
                </c:pt>
                <c:pt idx="12627">
                  <c:v>1</c:v>
                </c:pt>
                <c:pt idx="12628">
                  <c:v>1</c:v>
                </c:pt>
                <c:pt idx="12629">
                  <c:v>1</c:v>
                </c:pt>
                <c:pt idx="12630">
                  <c:v>1</c:v>
                </c:pt>
                <c:pt idx="12631">
                  <c:v>1</c:v>
                </c:pt>
                <c:pt idx="12632">
                  <c:v>1</c:v>
                </c:pt>
                <c:pt idx="12633">
                  <c:v>1</c:v>
                </c:pt>
                <c:pt idx="12634">
                  <c:v>1</c:v>
                </c:pt>
                <c:pt idx="12635">
                  <c:v>1</c:v>
                </c:pt>
                <c:pt idx="12636">
                  <c:v>1</c:v>
                </c:pt>
                <c:pt idx="12637">
                  <c:v>1</c:v>
                </c:pt>
                <c:pt idx="12638">
                  <c:v>1</c:v>
                </c:pt>
                <c:pt idx="12639">
                  <c:v>1</c:v>
                </c:pt>
                <c:pt idx="12640">
                  <c:v>1</c:v>
                </c:pt>
                <c:pt idx="12641">
                  <c:v>1</c:v>
                </c:pt>
                <c:pt idx="12642">
                  <c:v>1</c:v>
                </c:pt>
                <c:pt idx="12643">
                  <c:v>1</c:v>
                </c:pt>
                <c:pt idx="12644">
                  <c:v>1</c:v>
                </c:pt>
                <c:pt idx="12645">
                  <c:v>1</c:v>
                </c:pt>
                <c:pt idx="12646">
                  <c:v>1</c:v>
                </c:pt>
                <c:pt idx="12647">
                  <c:v>1</c:v>
                </c:pt>
                <c:pt idx="12648">
                  <c:v>1</c:v>
                </c:pt>
                <c:pt idx="12649">
                  <c:v>1</c:v>
                </c:pt>
                <c:pt idx="12650">
                  <c:v>1</c:v>
                </c:pt>
                <c:pt idx="12651">
                  <c:v>1</c:v>
                </c:pt>
                <c:pt idx="12652">
                  <c:v>1</c:v>
                </c:pt>
                <c:pt idx="12653">
                  <c:v>1</c:v>
                </c:pt>
                <c:pt idx="12654">
                  <c:v>1</c:v>
                </c:pt>
                <c:pt idx="12655">
                  <c:v>1</c:v>
                </c:pt>
                <c:pt idx="12656">
                  <c:v>1</c:v>
                </c:pt>
                <c:pt idx="12657">
                  <c:v>1</c:v>
                </c:pt>
                <c:pt idx="12658">
                  <c:v>1</c:v>
                </c:pt>
                <c:pt idx="12659">
                  <c:v>1</c:v>
                </c:pt>
                <c:pt idx="12660">
                  <c:v>1</c:v>
                </c:pt>
                <c:pt idx="12661">
                  <c:v>1</c:v>
                </c:pt>
                <c:pt idx="12662">
                  <c:v>1</c:v>
                </c:pt>
                <c:pt idx="12663">
                  <c:v>1</c:v>
                </c:pt>
                <c:pt idx="12664">
                  <c:v>1</c:v>
                </c:pt>
                <c:pt idx="12665">
                  <c:v>1</c:v>
                </c:pt>
                <c:pt idx="12666">
                  <c:v>1</c:v>
                </c:pt>
                <c:pt idx="12667">
                  <c:v>1</c:v>
                </c:pt>
                <c:pt idx="12668">
                  <c:v>1</c:v>
                </c:pt>
                <c:pt idx="12669">
                  <c:v>1</c:v>
                </c:pt>
                <c:pt idx="12670">
                  <c:v>1</c:v>
                </c:pt>
                <c:pt idx="12671">
                  <c:v>1</c:v>
                </c:pt>
                <c:pt idx="12672">
                  <c:v>1</c:v>
                </c:pt>
                <c:pt idx="12673">
                  <c:v>1</c:v>
                </c:pt>
                <c:pt idx="12674">
                  <c:v>1</c:v>
                </c:pt>
                <c:pt idx="12675">
                  <c:v>1</c:v>
                </c:pt>
                <c:pt idx="12676">
                  <c:v>1</c:v>
                </c:pt>
                <c:pt idx="12677">
                  <c:v>1</c:v>
                </c:pt>
                <c:pt idx="12678">
                  <c:v>1</c:v>
                </c:pt>
                <c:pt idx="12679">
                  <c:v>1</c:v>
                </c:pt>
                <c:pt idx="12680">
                  <c:v>1</c:v>
                </c:pt>
                <c:pt idx="12681">
                  <c:v>1</c:v>
                </c:pt>
                <c:pt idx="12682">
                  <c:v>1</c:v>
                </c:pt>
                <c:pt idx="12683">
                  <c:v>1</c:v>
                </c:pt>
                <c:pt idx="12684">
                  <c:v>1</c:v>
                </c:pt>
                <c:pt idx="12685">
                  <c:v>1</c:v>
                </c:pt>
                <c:pt idx="12686">
                  <c:v>1</c:v>
                </c:pt>
                <c:pt idx="12687">
                  <c:v>1</c:v>
                </c:pt>
                <c:pt idx="12688">
                  <c:v>1</c:v>
                </c:pt>
                <c:pt idx="12689">
                  <c:v>1</c:v>
                </c:pt>
                <c:pt idx="12690">
                  <c:v>1</c:v>
                </c:pt>
                <c:pt idx="12691">
                  <c:v>1</c:v>
                </c:pt>
                <c:pt idx="12692">
                  <c:v>1</c:v>
                </c:pt>
                <c:pt idx="12693">
                  <c:v>1</c:v>
                </c:pt>
                <c:pt idx="12694">
                  <c:v>1</c:v>
                </c:pt>
                <c:pt idx="12695">
                  <c:v>1</c:v>
                </c:pt>
                <c:pt idx="12696">
                  <c:v>1</c:v>
                </c:pt>
                <c:pt idx="12697">
                  <c:v>1</c:v>
                </c:pt>
                <c:pt idx="12698">
                  <c:v>1</c:v>
                </c:pt>
                <c:pt idx="12699">
                  <c:v>1</c:v>
                </c:pt>
                <c:pt idx="12700">
                  <c:v>1</c:v>
                </c:pt>
                <c:pt idx="12701">
                  <c:v>1</c:v>
                </c:pt>
                <c:pt idx="12702">
                  <c:v>1</c:v>
                </c:pt>
                <c:pt idx="12703">
                  <c:v>1</c:v>
                </c:pt>
                <c:pt idx="12704">
                  <c:v>1</c:v>
                </c:pt>
                <c:pt idx="12705">
                  <c:v>1</c:v>
                </c:pt>
                <c:pt idx="12706">
                  <c:v>1</c:v>
                </c:pt>
                <c:pt idx="12707">
                  <c:v>1</c:v>
                </c:pt>
                <c:pt idx="12708">
                  <c:v>1</c:v>
                </c:pt>
                <c:pt idx="12709">
                  <c:v>1</c:v>
                </c:pt>
                <c:pt idx="12710">
                  <c:v>1</c:v>
                </c:pt>
                <c:pt idx="12711">
                  <c:v>1</c:v>
                </c:pt>
                <c:pt idx="12712">
                  <c:v>1</c:v>
                </c:pt>
                <c:pt idx="12713">
                  <c:v>1</c:v>
                </c:pt>
                <c:pt idx="12714">
                  <c:v>1</c:v>
                </c:pt>
                <c:pt idx="12715">
                  <c:v>1</c:v>
                </c:pt>
                <c:pt idx="12716">
                  <c:v>1</c:v>
                </c:pt>
                <c:pt idx="12717">
                  <c:v>1</c:v>
                </c:pt>
                <c:pt idx="12718">
                  <c:v>1</c:v>
                </c:pt>
                <c:pt idx="12719">
                  <c:v>1</c:v>
                </c:pt>
                <c:pt idx="12720">
                  <c:v>1</c:v>
                </c:pt>
                <c:pt idx="12721">
                  <c:v>1</c:v>
                </c:pt>
                <c:pt idx="12722">
                  <c:v>1</c:v>
                </c:pt>
                <c:pt idx="12723">
                  <c:v>1</c:v>
                </c:pt>
                <c:pt idx="12724">
                  <c:v>1</c:v>
                </c:pt>
                <c:pt idx="12725">
                  <c:v>1</c:v>
                </c:pt>
                <c:pt idx="12726">
                  <c:v>1</c:v>
                </c:pt>
                <c:pt idx="12727">
                  <c:v>1</c:v>
                </c:pt>
                <c:pt idx="12728">
                  <c:v>1</c:v>
                </c:pt>
                <c:pt idx="12729">
                  <c:v>1</c:v>
                </c:pt>
                <c:pt idx="12730">
                  <c:v>1</c:v>
                </c:pt>
                <c:pt idx="12731">
                  <c:v>1</c:v>
                </c:pt>
                <c:pt idx="12732">
                  <c:v>1</c:v>
                </c:pt>
                <c:pt idx="12733">
                  <c:v>1</c:v>
                </c:pt>
                <c:pt idx="12734">
                  <c:v>1</c:v>
                </c:pt>
                <c:pt idx="12735">
                  <c:v>1</c:v>
                </c:pt>
                <c:pt idx="12736">
                  <c:v>1</c:v>
                </c:pt>
                <c:pt idx="12737">
                  <c:v>1</c:v>
                </c:pt>
                <c:pt idx="12738">
                  <c:v>1</c:v>
                </c:pt>
                <c:pt idx="12739">
                  <c:v>1</c:v>
                </c:pt>
                <c:pt idx="12740">
                  <c:v>1</c:v>
                </c:pt>
                <c:pt idx="12741">
                  <c:v>1</c:v>
                </c:pt>
                <c:pt idx="12742">
                  <c:v>1</c:v>
                </c:pt>
                <c:pt idx="12743">
                  <c:v>1</c:v>
                </c:pt>
                <c:pt idx="12744">
                  <c:v>1</c:v>
                </c:pt>
                <c:pt idx="12745">
                  <c:v>1</c:v>
                </c:pt>
                <c:pt idx="12746">
                  <c:v>1</c:v>
                </c:pt>
                <c:pt idx="12747">
                  <c:v>1</c:v>
                </c:pt>
                <c:pt idx="12748">
                  <c:v>1</c:v>
                </c:pt>
                <c:pt idx="12749">
                  <c:v>1</c:v>
                </c:pt>
                <c:pt idx="12750">
                  <c:v>1</c:v>
                </c:pt>
                <c:pt idx="12751">
                  <c:v>1</c:v>
                </c:pt>
                <c:pt idx="12752">
                  <c:v>1</c:v>
                </c:pt>
                <c:pt idx="12753">
                  <c:v>1</c:v>
                </c:pt>
                <c:pt idx="12754">
                  <c:v>1</c:v>
                </c:pt>
                <c:pt idx="12755">
                  <c:v>1</c:v>
                </c:pt>
                <c:pt idx="12756">
                  <c:v>1</c:v>
                </c:pt>
                <c:pt idx="12757">
                  <c:v>1</c:v>
                </c:pt>
                <c:pt idx="12758">
                  <c:v>1</c:v>
                </c:pt>
                <c:pt idx="12759">
                  <c:v>1</c:v>
                </c:pt>
                <c:pt idx="12760">
                  <c:v>1</c:v>
                </c:pt>
                <c:pt idx="12761">
                  <c:v>1</c:v>
                </c:pt>
                <c:pt idx="12762">
                  <c:v>1</c:v>
                </c:pt>
                <c:pt idx="12763">
                  <c:v>1</c:v>
                </c:pt>
                <c:pt idx="12764">
                  <c:v>1</c:v>
                </c:pt>
                <c:pt idx="12765">
                  <c:v>1</c:v>
                </c:pt>
                <c:pt idx="12766">
                  <c:v>1</c:v>
                </c:pt>
                <c:pt idx="12767">
                  <c:v>1</c:v>
                </c:pt>
                <c:pt idx="12768">
                  <c:v>1</c:v>
                </c:pt>
                <c:pt idx="12769">
                  <c:v>1</c:v>
                </c:pt>
                <c:pt idx="12770">
                  <c:v>1</c:v>
                </c:pt>
                <c:pt idx="12771">
                  <c:v>1</c:v>
                </c:pt>
                <c:pt idx="12772">
                  <c:v>1</c:v>
                </c:pt>
                <c:pt idx="12773">
                  <c:v>1</c:v>
                </c:pt>
                <c:pt idx="12774">
                  <c:v>1</c:v>
                </c:pt>
                <c:pt idx="12775">
                  <c:v>1</c:v>
                </c:pt>
                <c:pt idx="12776">
                  <c:v>1</c:v>
                </c:pt>
                <c:pt idx="12777">
                  <c:v>1</c:v>
                </c:pt>
                <c:pt idx="12778">
                  <c:v>1</c:v>
                </c:pt>
                <c:pt idx="12779">
                  <c:v>1</c:v>
                </c:pt>
                <c:pt idx="12780">
                  <c:v>1</c:v>
                </c:pt>
                <c:pt idx="12781">
                  <c:v>1</c:v>
                </c:pt>
                <c:pt idx="12782">
                  <c:v>1</c:v>
                </c:pt>
                <c:pt idx="12783">
                  <c:v>1</c:v>
                </c:pt>
                <c:pt idx="12784">
                  <c:v>1</c:v>
                </c:pt>
                <c:pt idx="12785">
                  <c:v>1</c:v>
                </c:pt>
                <c:pt idx="12786">
                  <c:v>1</c:v>
                </c:pt>
                <c:pt idx="12787">
                  <c:v>1</c:v>
                </c:pt>
                <c:pt idx="12788">
                  <c:v>1</c:v>
                </c:pt>
                <c:pt idx="12789">
                  <c:v>1</c:v>
                </c:pt>
                <c:pt idx="12790">
                  <c:v>1</c:v>
                </c:pt>
                <c:pt idx="12791">
                  <c:v>1</c:v>
                </c:pt>
                <c:pt idx="12792">
                  <c:v>1</c:v>
                </c:pt>
                <c:pt idx="12793">
                  <c:v>1</c:v>
                </c:pt>
                <c:pt idx="12794">
                  <c:v>1</c:v>
                </c:pt>
                <c:pt idx="12795">
                  <c:v>1</c:v>
                </c:pt>
                <c:pt idx="12796">
                  <c:v>1</c:v>
                </c:pt>
                <c:pt idx="12797">
                  <c:v>1</c:v>
                </c:pt>
                <c:pt idx="12798">
                  <c:v>1</c:v>
                </c:pt>
                <c:pt idx="12799">
                  <c:v>1</c:v>
                </c:pt>
                <c:pt idx="12800">
                  <c:v>1</c:v>
                </c:pt>
                <c:pt idx="12801">
                  <c:v>1</c:v>
                </c:pt>
                <c:pt idx="12802">
                  <c:v>1</c:v>
                </c:pt>
                <c:pt idx="12803">
                  <c:v>1</c:v>
                </c:pt>
                <c:pt idx="12804">
                  <c:v>1</c:v>
                </c:pt>
                <c:pt idx="12805">
                  <c:v>1</c:v>
                </c:pt>
                <c:pt idx="12806">
                  <c:v>1</c:v>
                </c:pt>
                <c:pt idx="12807">
                  <c:v>1</c:v>
                </c:pt>
                <c:pt idx="12808">
                  <c:v>1</c:v>
                </c:pt>
                <c:pt idx="12809">
                  <c:v>1</c:v>
                </c:pt>
                <c:pt idx="12810">
                  <c:v>1</c:v>
                </c:pt>
                <c:pt idx="12811">
                  <c:v>1</c:v>
                </c:pt>
                <c:pt idx="12812">
                  <c:v>1</c:v>
                </c:pt>
                <c:pt idx="12813">
                  <c:v>1</c:v>
                </c:pt>
                <c:pt idx="12814">
                  <c:v>1</c:v>
                </c:pt>
                <c:pt idx="12815">
                  <c:v>1</c:v>
                </c:pt>
                <c:pt idx="12816">
                  <c:v>1</c:v>
                </c:pt>
                <c:pt idx="12817">
                  <c:v>1</c:v>
                </c:pt>
                <c:pt idx="12818">
                  <c:v>1</c:v>
                </c:pt>
                <c:pt idx="12819">
                  <c:v>1</c:v>
                </c:pt>
                <c:pt idx="12820">
                  <c:v>1</c:v>
                </c:pt>
                <c:pt idx="12821">
                  <c:v>1</c:v>
                </c:pt>
                <c:pt idx="12822">
                  <c:v>1</c:v>
                </c:pt>
                <c:pt idx="12823">
                  <c:v>1</c:v>
                </c:pt>
                <c:pt idx="12824">
                  <c:v>1</c:v>
                </c:pt>
                <c:pt idx="12825">
                  <c:v>1</c:v>
                </c:pt>
                <c:pt idx="12826">
                  <c:v>1</c:v>
                </c:pt>
                <c:pt idx="12827">
                  <c:v>1</c:v>
                </c:pt>
                <c:pt idx="12828">
                  <c:v>1</c:v>
                </c:pt>
                <c:pt idx="12829">
                  <c:v>1</c:v>
                </c:pt>
                <c:pt idx="12830">
                  <c:v>1</c:v>
                </c:pt>
                <c:pt idx="12831">
                  <c:v>1</c:v>
                </c:pt>
                <c:pt idx="12832">
                  <c:v>1</c:v>
                </c:pt>
                <c:pt idx="12833">
                  <c:v>1</c:v>
                </c:pt>
                <c:pt idx="12834">
                  <c:v>1</c:v>
                </c:pt>
                <c:pt idx="12835">
                  <c:v>1</c:v>
                </c:pt>
                <c:pt idx="12836">
                  <c:v>1</c:v>
                </c:pt>
                <c:pt idx="12837">
                  <c:v>1</c:v>
                </c:pt>
                <c:pt idx="12838">
                  <c:v>1</c:v>
                </c:pt>
                <c:pt idx="12839">
                  <c:v>1</c:v>
                </c:pt>
                <c:pt idx="12840">
                  <c:v>1</c:v>
                </c:pt>
                <c:pt idx="12841">
                  <c:v>1</c:v>
                </c:pt>
                <c:pt idx="12842">
                  <c:v>1</c:v>
                </c:pt>
                <c:pt idx="12843">
                  <c:v>1</c:v>
                </c:pt>
                <c:pt idx="12844">
                  <c:v>1</c:v>
                </c:pt>
                <c:pt idx="12845">
                  <c:v>1</c:v>
                </c:pt>
                <c:pt idx="12846">
                  <c:v>1</c:v>
                </c:pt>
                <c:pt idx="12847">
                  <c:v>1</c:v>
                </c:pt>
                <c:pt idx="12848">
                  <c:v>1</c:v>
                </c:pt>
                <c:pt idx="12849">
                  <c:v>1</c:v>
                </c:pt>
                <c:pt idx="12850">
                  <c:v>1</c:v>
                </c:pt>
                <c:pt idx="12851">
                  <c:v>1</c:v>
                </c:pt>
                <c:pt idx="12852">
                  <c:v>1</c:v>
                </c:pt>
                <c:pt idx="12853">
                  <c:v>1</c:v>
                </c:pt>
                <c:pt idx="12854">
                  <c:v>1</c:v>
                </c:pt>
                <c:pt idx="12855">
                  <c:v>1</c:v>
                </c:pt>
                <c:pt idx="12856">
                  <c:v>1</c:v>
                </c:pt>
                <c:pt idx="12857">
                  <c:v>1</c:v>
                </c:pt>
                <c:pt idx="12858">
                  <c:v>1</c:v>
                </c:pt>
                <c:pt idx="12859">
                  <c:v>1</c:v>
                </c:pt>
                <c:pt idx="12860">
                  <c:v>1</c:v>
                </c:pt>
                <c:pt idx="12861">
                  <c:v>1</c:v>
                </c:pt>
                <c:pt idx="12862">
                  <c:v>1</c:v>
                </c:pt>
                <c:pt idx="12863">
                  <c:v>1</c:v>
                </c:pt>
                <c:pt idx="12864">
                  <c:v>1</c:v>
                </c:pt>
                <c:pt idx="12865">
                  <c:v>1</c:v>
                </c:pt>
                <c:pt idx="12866">
                  <c:v>1</c:v>
                </c:pt>
                <c:pt idx="12867">
                  <c:v>1</c:v>
                </c:pt>
                <c:pt idx="12868">
                  <c:v>1</c:v>
                </c:pt>
                <c:pt idx="12869">
                  <c:v>1</c:v>
                </c:pt>
                <c:pt idx="12870">
                  <c:v>1</c:v>
                </c:pt>
                <c:pt idx="12871">
                  <c:v>1</c:v>
                </c:pt>
                <c:pt idx="12872">
                  <c:v>1</c:v>
                </c:pt>
                <c:pt idx="12873">
                  <c:v>1</c:v>
                </c:pt>
                <c:pt idx="12874">
                  <c:v>1</c:v>
                </c:pt>
                <c:pt idx="12875">
                  <c:v>1</c:v>
                </c:pt>
                <c:pt idx="12876">
                  <c:v>1</c:v>
                </c:pt>
                <c:pt idx="12877">
                  <c:v>1</c:v>
                </c:pt>
                <c:pt idx="12878">
                  <c:v>1</c:v>
                </c:pt>
                <c:pt idx="12879">
                  <c:v>1</c:v>
                </c:pt>
                <c:pt idx="12880">
                  <c:v>1</c:v>
                </c:pt>
                <c:pt idx="12881">
                  <c:v>1</c:v>
                </c:pt>
                <c:pt idx="12882">
                  <c:v>1</c:v>
                </c:pt>
                <c:pt idx="12883">
                  <c:v>1</c:v>
                </c:pt>
                <c:pt idx="12884">
                  <c:v>1</c:v>
                </c:pt>
                <c:pt idx="12885">
                  <c:v>1</c:v>
                </c:pt>
                <c:pt idx="12886">
                  <c:v>1</c:v>
                </c:pt>
                <c:pt idx="12887">
                  <c:v>1</c:v>
                </c:pt>
                <c:pt idx="12888">
                  <c:v>1</c:v>
                </c:pt>
                <c:pt idx="12889">
                  <c:v>1</c:v>
                </c:pt>
                <c:pt idx="12890">
                  <c:v>1</c:v>
                </c:pt>
                <c:pt idx="12891">
                  <c:v>1</c:v>
                </c:pt>
                <c:pt idx="12892">
                  <c:v>1</c:v>
                </c:pt>
                <c:pt idx="12893">
                  <c:v>1</c:v>
                </c:pt>
                <c:pt idx="12894">
                  <c:v>1</c:v>
                </c:pt>
                <c:pt idx="12895">
                  <c:v>1</c:v>
                </c:pt>
                <c:pt idx="12896">
                  <c:v>1</c:v>
                </c:pt>
                <c:pt idx="12897">
                  <c:v>1</c:v>
                </c:pt>
                <c:pt idx="12898">
                  <c:v>1</c:v>
                </c:pt>
                <c:pt idx="12899">
                  <c:v>1</c:v>
                </c:pt>
                <c:pt idx="12900">
                  <c:v>1</c:v>
                </c:pt>
                <c:pt idx="12901">
                  <c:v>1</c:v>
                </c:pt>
                <c:pt idx="12902">
                  <c:v>1</c:v>
                </c:pt>
                <c:pt idx="12903">
                  <c:v>1</c:v>
                </c:pt>
                <c:pt idx="12904">
                  <c:v>1</c:v>
                </c:pt>
                <c:pt idx="12905">
                  <c:v>1</c:v>
                </c:pt>
                <c:pt idx="12906">
                  <c:v>1</c:v>
                </c:pt>
                <c:pt idx="12907">
                  <c:v>1</c:v>
                </c:pt>
                <c:pt idx="12908">
                  <c:v>1</c:v>
                </c:pt>
                <c:pt idx="12909">
                  <c:v>1</c:v>
                </c:pt>
                <c:pt idx="12910">
                  <c:v>1</c:v>
                </c:pt>
                <c:pt idx="12911">
                  <c:v>1</c:v>
                </c:pt>
                <c:pt idx="12912">
                  <c:v>1</c:v>
                </c:pt>
                <c:pt idx="12913">
                  <c:v>1</c:v>
                </c:pt>
                <c:pt idx="12914">
                  <c:v>1</c:v>
                </c:pt>
                <c:pt idx="12915">
                  <c:v>1</c:v>
                </c:pt>
                <c:pt idx="12916">
                  <c:v>1</c:v>
                </c:pt>
                <c:pt idx="12917">
                  <c:v>1</c:v>
                </c:pt>
                <c:pt idx="12918">
                  <c:v>1</c:v>
                </c:pt>
                <c:pt idx="12919">
                  <c:v>1</c:v>
                </c:pt>
                <c:pt idx="12920">
                  <c:v>1</c:v>
                </c:pt>
                <c:pt idx="12921">
                  <c:v>1</c:v>
                </c:pt>
                <c:pt idx="12922">
                  <c:v>1</c:v>
                </c:pt>
                <c:pt idx="12923">
                  <c:v>1</c:v>
                </c:pt>
                <c:pt idx="12924">
                  <c:v>1</c:v>
                </c:pt>
                <c:pt idx="12925">
                  <c:v>1</c:v>
                </c:pt>
                <c:pt idx="12926">
                  <c:v>1</c:v>
                </c:pt>
                <c:pt idx="12927">
                  <c:v>1</c:v>
                </c:pt>
                <c:pt idx="12928">
                  <c:v>1</c:v>
                </c:pt>
                <c:pt idx="12929">
                  <c:v>1</c:v>
                </c:pt>
                <c:pt idx="12930">
                  <c:v>1</c:v>
                </c:pt>
                <c:pt idx="12931">
                  <c:v>1</c:v>
                </c:pt>
                <c:pt idx="12932">
                  <c:v>1</c:v>
                </c:pt>
                <c:pt idx="12933">
                  <c:v>1</c:v>
                </c:pt>
                <c:pt idx="12934">
                  <c:v>1</c:v>
                </c:pt>
                <c:pt idx="12935">
                  <c:v>1</c:v>
                </c:pt>
                <c:pt idx="12936">
                  <c:v>1</c:v>
                </c:pt>
                <c:pt idx="12937">
                  <c:v>1</c:v>
                </c:pt>
                <c:pt idx="12938">
                  <c:v>1</c:v>
                </c:pt>
                <c:pt idx="12939">
                  <c:v>1</c:v>
                </c:pt>
                <c:pt idx="12940">
                  <c:v>1</c:v>
                </c:pt>
                <c:pt idx="12941">
                  <c:v>1</c:v>
                </c:pt>
                <c:pt idx="12942">
                  <c:v>1</c:v>
                </c:pt>
                <c:pt idx="12943">
                  <c:v>1</c:v>
                </c:pt>
                <c:pt idx="12944">
                  <c:v>1</c:v>
                </c:pt>
                <c:pt idx="12945">
                  <c:v>1</c:v>
                </c:pt>
                <c:pt idx="12946">
                  <c:v>1</c:v>
                </c:pt>
                <c:pt idx="12947">
                  <c:v>1</c:v>
                </c:pt>
                <c:pt idx="12948">
                  <c:v>1</c:v>
                </c:pt>
                <c:pt idx="12949">
                  <c:v>1</c:v>
                </c:pt>
                <c:pt idx="12950">
                  <c:v>1</c:v>
                </c:pt>
                <c:pt idx="12951">
                  <c:v>1</c:v>
                </c:pt>
                <c:pt idx="12952">
                  <c:v>1</c:v>
                </c:pt>
                <c:pt idx="12953">
                  <c:v>1</c:v>
                </c:pt>
                <c:pt idx="12954">
                  <c:v>1</c:v>
                </c:pt>
                <c:pt idx="12955">
                  <c:v>1</c:v>
                </c:pt>
                <c:pt idx="12956">
                  <c:v>1</c:v>
                </c:pt>
                <c:pt idx="12957">
                  <c:v>1</c:v>
                </c:pt>
                <c:pt idx="12958">
                  <c:v>1</c:v>
                </c:pt>
                <c:pt idx="12959">
                  <c:v>1</c:v>
                </c:pt>
                <c:pt idx="12960">
                  <c:v>1</c:v>
                </c:pt>
                <c:pt idx="12961">
                  <c:v>1</c:v>
                </c:pt>
                <c:pt idx="12962">
                  <c:v>1</c:v>
                </c:pt>
                <c:pt idx="12963">
                  <c:v>1</c:v>
                </c:pt>
                <c:pt idx="12964">
                  <c:v>1</c:v>
                </c:pt>
                <c:pt idx="12965">
                  <c:v>1</c:v>
                </c:pt>
                <c:pt idx="12966">
                  <c:v>1</c:v>
                </c:pt>
                <c:pt idx="12967">
                  <c:v>1</c:v>
                </c:pt>
                <c:pt idx="12968">
                  <c:v>1</c:v>
                </c:pt>
                <c:pt idx="12969">
                  <c:v>1</c:v>
                </c:pt>
                <c:pt idx="12970">
                  <c:v>1</c:v>
                </c:pt>
                <c:pt idx="12971">
                  <c:v>1</c:v>
                </c:pt>
                <c:pt idx="12972">
                  <c:v>1</c:v>
                </c:pt>
                <c:pt idx="12973">
                  <c:v>1</c:v>
                </c:pt>
                <c:pt idx="12974">
                  <c:v>1</c:v>
                </c:pt>
                <c:pt idx="12975">
                  <c:v>1</c:v>
                </c:pt>
                <c:pt idx="12976">
                  <c:v>1</c:v>
                </c:pt>
                <c:pt idx="12977">
                  <c:v>1</c:v>
                </c:pt>
                <c:pt idx="12978">
                  <c:v>1</c:v>
                </c:pt>
                <c:pt idx="12979">
                  <c:v>1</c:v>
                </c:pt>
                <c:pt idx="12980">
                  <c:v>1</c:v>
                </c:pt>
                <c:pt idx="12981">
                  <c:v>1</c:v>
                </c:pt>
                <c:pt idx="12982">
                  <c:v>1</c:v>
                </c:pt>
                <c:pt idx="12983">
                  <c:v>1</c:v>
                </c:pt>
                <c:pt idx="12984">
                  <c:v>1</c:v>
                </c:pt>
                <c:pt idx="12985">
                  <c:v>1</c:v>
                </c:pt>
                <c:pt idx="12986">
                  <c:v>1</c:v>
                </c:pt>
                <c:pt idx="12987">
                  <c:v>1</c:v>
                </c:pt>
                <c:pt idx="12988">
                  <c:v>1</c:v>
                </c:pt>
                <c:pt idx="12989">
                  <c:v>1</c:v>
                </c:pt>
                <c:pt idx="12990">
                  <c:v>1</c:v>
                </c:pt>
                <c:pt idx="12991">
                  <c:v>1</c:v>
                </c:pt>
                <c:pt idx="12992">
                  <c:v>1</c:v>
                </c:pt>
                <c:pt idx="12993">
                  <c:v>1</c:v>
                </c:pt>
                <c:pt idx="12994">
                  <c:v>1</c:v>
                </c:pt>
                <c:pt idx="12995">
                  <c:v>1</c:v>
                </c:pt>
                <c:pt idx="12996">
                  <c:v>1</c:v>
                </c:pt>
                <c:pt idx="12997">
                  <c:v>1</c:v>
                </c:pt>
                <c:pt idx="12998">
                  <c:v>1</c:v>
                </c:pt>
                <c:pt idx="12999">
                  <c:v>1</c:v>
                </c:pt>
                <c:pt idx="13000">
                  <c:v>1</c:v>
                </c:pt>
                <c:pt idx="13001">
                  <c:v>1</c:v>
                </c:pt>
                <c:pt idx="13002">
                  <c:v>1</c:v>
                </c:pt>
                <c:pt idx="13003">
                  <c:v>1</c:v>
                </c:pt>
                <c:pt idx="13004">
                  <c:v>1</c:v>
                </c:pt>
                <c:pt idx="13005">
                  <c:v>1</c:v>
                </c:pt>
                <c:pt idx="13006">
                  <c:v>1</c:v>
                </c:pt>
                <c:pt idx="13007">
                  <c:v>1</c:v>
                </c:pt>
                <c:pt idx="13008">
                  <c:v>1</c:v>
                </c:pt>
                <c:pt idx="13009">
                  <c:v>1</c:v>
                </c:pt>
                <c:pt idx="13010">
                  <c:v>1</c:v>
                </c:pt>
                <c:pt idx="13011">
                  <c:v>1</c:v>
                </c:pt>
                <c:pt idx="13012">
                  <c:v>1</c:v>
                </c:pt>
                <c:pt idx="13013">
                  <c:v>1</c:v>
                </c:pt>
                <c:pt idx="13014">
                  <c:v>1</c:v>
                </c:pt>
                <c:pt idx="13015">
                  <c:v>1</c:v>
                </c:pt>
                <c:pt idx="13016">
                  <c:v>1</c:v>
                </c:pt>
                <c:pt idx="13017">
                  <c:v>1</c:v>
                </c:pt>
                <c:pt idx="13018">
                  <c:v>1</c:v>
                </c:pt>
                <c:pt idx="13019">
                  <c:v>1</c:v>
                </c:pt>
                <c:pt idx="13020">
                  <c:v>1</c:v>
                </c:pt>
                <c:pt idx="13021">
                  <c:v>1</c:v>
                </c:pt>
                <c:pt idx="13022">
                  <c:v>1</c:v>
                </c:pt>
                <c:pt idx="13023">
                  <c:v>1</c:v>
                </c:pt>
                <c:pt idx="13024">
                  <c:v>1</c:v>
                </c:pt>
                <c:pt idx="13025">
                  <c:v>1</c:v>
                </c:pt>
                <c:pt idx="13026">
                  <c:v>1</c:v>
                </c:pt>
                <c:pt idx="13027">
                  <c:v>1</c:v>
                </c:pt>
                <c:pt idx="13028">
                  <c:v>1</c:v>
                </c:pt>
                <c:pt idx="13029">
                  <c:v>1</c:v>
                </c:pt>
                <c:pt idx="13030">
                  <c:v>1</c:v>
                </c:pt>
                <c:pt idx="13031">
                  <c:v>1</c:v>
                </c:pt>
                <c:pt idx="13032">
                  <c:v>1</c:v>
                </c:pt>
                <c:pt idx="13033">
                  <c:v>1</c:v>
                </c:pt>
                <c:pt idx="13034">
                  <c:v>1</c:v>
                </c:pt>
                <c:pt idx="13035">
                  <c:v>1</c:v>
                </c:pt>
                <c:pt idx="13036">
                  <c:v>1</c:v>
                </c:pt>
                <c:pt idx="13037">
                  <c:v>1</c:v>
                </c:pt>
                <c:pt idx="13038">
                  <c:v>1</c:v>
                </c:pt>
                <c:pt idx="13039">
                  <c:v>1</c:v>
                </c:pt>
                <c:pt idx="13040">
                  <c:v>1</c:v>
                </c:pt>
                <c:pt idx="13041">
                  <c:v>1</c:v>
                </c:pt>
                <c:pt idx="13042">
                  <c:v>1</c:v>
                </c:pt>
                <c:pt idx="13043">
                  <c:v>1</c:v>
                </c:pt>
                <c:pt idx="13044">
                  <c:v>1</c:v>
                </c:pt>
                <c:pt idx="13045">
                  <c:v>1</c:v>
                </c:pt>
                <c:pt idx="13046">
                  <c:v>1</c:v>
                </c:pt>
                <c:pt idx="13047">
                  <c:v>1</c:v>
                </c:pt>
                <c:pt idx="13048">
                  <c:v>1</c:v>
                </c:pt>
                <c:pt idx="13049">
                  <c:v>1</c:v>
                </c:pt>
                <c:pt idx="13050">
                  <c:v>1</c:v>
                </c:pt>
                <c:pt idx="13051">
                  <c:v>1</c:v>
                </c:pt>
                <c:pt idx="13052">
                  <c:v>1</c:v>
                </c:pt>
                <c:pt idx="13053">
                  <c:v>1</c:v>
                </c:pt>
                <c:pt idx="13054">
                  <c:v>1</c:v>
                </c:pt>
                <c:pt idx="13055">
                  <c:v>1</c:v>
                </c:pt>
                <c:pt idx="13056">
                  <c:v>1</c:v>
                </c:pt>
                <c:pt idx="13057">
                  <c:v>1</c:v>
                </c:pt>
                <c:pt idx="13058">
                  <c:v>1</c:v>
                </c:pt>
                <c:pt idx="13059">
                  <c:v>1</c:v>
                </c:pt>
                <c:pt idx="13060">
                  <c:v>1</c:v>
                </c:pt>
                <c:pt idx="13061">
                  <c:v>1</c:v>
                </c:pt>
                <c:pt idx="13062">
                  <c:v>1</c:v>
                </c:pt>
                <c:pt idx="13063">
                  <c:v>1</c:v>
                </c:pt>
                <c:pt idx="13064">
                  <c:v>1</c:v>
                </c:pt>
                <c:pt idx="13065">
                  <c:v>1</c:v>
                </c:pt>
                <c:pt idx="13066">
                  <c:v>1</c:v>
                </c:pt>
                <c:pt idx="13067">
                  <c:v>1</c:v>
                </c:pt>
                <c:pt idx="13068">
                  <c:v>1</c:v>
                </c:pt>
                <c:pt idx="13069">
                  <c:v>1</c:v>
                </c:pt>
                <c:pt idx="13070">
                  <c:v>1</c:v>
                </c:pt>
                <c:pt idx="13071">
                  <c:v>1</c:v>
                </c:pt>
                <c:pt idx="13072">
                  <c:v>1</c:v>
                </c:pt>
                <c:pt idx="13073">
                  <c:v>1</c:v>
                </c:pt>
                <c:pt idx="13074">
                  <c:v>1</c:v>
                </c:pt>
                <c:pt idx="13075">
                  <c:v>1</c:v>
                </c:pt>
                <c:pt idx="13076">
                  <c:v>1</c:v>
                </c:pt>
                <c:pt idx="13077">
                  <c:v>1</c:v>
                </c:pt>
                <c:pt idx="13078">
                  <c:v>1</c:v>
                </c:pt>
                <c:pt idx="13079">
                  <c:v>1</c:v>
                </c:pt>
                <c:pt idx="13080">
                  <c:v>1</c:v>
                </c:pt>
                <c:pt idx="13081">
                  <c:v>1</c:v>
                </c:pt>
                <c:pt idx="13082">
                  <c:v>1</c:v>
                </c:pt>
                <c:pt idx="13083">
                  <c:v>1</c:v>
                </c:pt>
                <c:pt idx="13084">
                  <c:v>1</c:v>
                </c:pt>
                <c:pt idx="13085">
                  <c:v>1</c:v>
                </c:pt>
                <c:pt idx="13086">
                  <c:v>1</c:v>
                </c:pt>
                <c:pt idx="13087">
                  <c:v>1</c:v>
                </c:pt>
                <c:pt idx="13088">
                  <c:v>1</c:v>
                </c:pt>
                <c:pt idx="13089">
                  <c:v>1</c:v>
                </c:pt>
                <c:pt idx="13090">
                  <c:v>1</c:v>
                </c:pt>
                <c:pt idx="13091">
                  <c:v>1</c:v>
                </c:pt>
                <c:pt idx="13092">
                  <c:v>1</c:v>
                </c:pt>
                <c:pt idx="13093">
                  <c:v>1</c:v>
                </c:pt>
                <c:pt idx="13094">
                  <c:v>1</c:v>
                </c:pt>
                <c:pt idx="13095">
                  <c:v>1</c:v>
                </c:pt>
                <c:pt idx="13096">
                  <c:v>1</c:v>
                </c:pt>
                <c:pt idx="13097">
                  <c:v>1</c:v>
                </c:pt>
                <c:pt idx="13098">
                  <c:v>1</c:v>
                </c:pt>
                <c:pt idx="13099">
                  <c:v>1</c:v>
                </c:pt>
                <c:pt idx="13100">
                  <c:v>1</c:v>
                </c:pt>
                <c:pt idx="13101">
                  <c:v>1</c:v>
                </c:pt>
                <c:pt idx="13102">
                  <c:v>1</c:v>
                </c:pt>
                <c:pt idx="13103">
                  <c:v>1</c:v>
                </c:pt>
                <c:pt idx="13104">
                  <c:v>1</c:v>
                </c:pt>
                <c:pt idx="13105">
                  <c:v>1</c:v>
                </c:pt>
                <c:pt idx="13106">
                  <c:v>1</c:v>
                </c:pt>
                <c:pt idx="13107">
                  <c:v>1</c:v>
                </c:pt>
                <c:pt idx="13108">
                  <c:v>1</c:v>
                </c:pt>
                <c:pt idx="13109">
                  <c:v>1</c:v>
                </c:pt>
                <c:pt idx="13110">
                  <c:v>1</c:v>
                </c:pt>
                <c:pt idx="13111">
                  <c:v>1</c:v>
                </c:pt>
                <c:pt idx="13112">
                  <c:v>1</c:v>
                </c:pt>
                <c:pt idx="13113">
                  <c:v>1</c:v>
                </c:pt>
                <c:pt idx="13114">
                  <c:v>1</c:v>
                </c:pt>
                <c:pt idx="13115">
                  <c:v>1</c:v>
                </c:pt>
                <c:pt idx="13116">
                  <c:v>1</c:v>
                </c:pt>
                <c:pt idx="13117">
                  <c:v>1</c:v>
                </c:pt>
                <c:pt idx="13118">
                  <c:v>1</c:v>
                </c:pt>
                <c:pt idx="13119">
                  <c:v>1</c:v>
                </c:pt>
                <c:pt idx="13120">
                  <c:v>1</c:v>
                </c:pt>
                <c:pt idx="13121">
                  <c:v>1</c:v>
                </c:pt>
                <c:pt idx="13122">
                  <c:v>1</c:v>
                </c:pt>
                <c:pt idx="13123">
                  <c:v>1</c:v>
                </c:pt>
                <c:pt idx="13124">
                  <c:v>1</c:v>
                </c:pt>
                <c:pt idx="13125">
                  <c:v>1</c:v>
                </c:pt>
                <c:pt idx="13126">
                  <c:v>1</c:v>
                </c:pt>
                <c:pt idx="13127">
                  <c:v>1</c:v>
                </c:pt>
                <c:pt idx="13128">
                  <c:v>1</c:v>
                </c:pt>
                <c:pt idx="13129">
                  <c:v>1</c:v>
                </c:pt>
                <c:pt idx="13130">
                  <c:v>1</c:v>
                </c:pt>
                <c:pt idx="13131">
                  <c:v>1</c:v>
                </c:pt>
                <c:pt idx="13132">
                  <c:v>1</c:v>
                </c:pt>
                <c:pt idx="13133">
                  <c:v>1</c:v>
                </c:pt>
                <c:pt idx="13134">
                  <c:v>1</c:v>
                </c:pt>
                <c:pt idx="13135">
                  <c:v>1</c:v>
                </c:pt>
                <c:pt idx="13136">
                  <c:v>1</c:v>
                </c:pt>
                <c:pt idx="13137">
                  <c:v>1</c:v>
                </c:pt>
                <c:pt idx="13138">
                  <c:v>1</c:v>
                </c:pt>
                <c:pt idx="13139">
                  <c:v>1</c:v>
                </c:pt>
                <c:pt idx="13140">
                  <c:v>1</c:v>
                </c:pt>
                <c:pt idx="13141">
                  <c:v>1</c:v>
                </c:pt>
                <c:pt idx="13142">
                  <c:v>1</c:v>
                </c:pt>
                <c:pt idx="13143">
                  <c:v>1</c:v>
                </c:pt>
                <c:pt idx="13144">
                  <c:v>1</c:v>
                </c:pt>
                <c:pt idx="13145">
                  <c:v>1</c:v>
                </c:pt>
                <c:pt idx="13146">
                  <c:v>1</c:v>
                </c:pt>
                <c:pt idx="13147">
                  <c:v>1</c:v>
                </c:pt>
                <c:pt idx="13148">
                  <c:v>1</c:v>
                </c:pt>
                <c:pt idx="13149">
                  <c:v>1</c:v>
                </c:pt>
                <c:pt idx="13150">
                  <c:v>1</c:v>
                </c:pt>
                <c:pt idx="13151">
                  <c:v>1</c:v>
                </c:pt>
                <c:pt idx="13152">
                  <c:v>1</c:v>
                </c:pt>
                <c:pt idx="13153">
                  <c:v>1</c:v>
                </c:pt>
                <c:pt idx="13154">
                  <c:v>1</c:v>
                </c:pt>
                <c:pt idx="13155">
                  <c:v>1</c:v>
                </c:pt>
                <c:pt idx="13156">
                  <c:v>1</c:v>
                </c:pt>
                <c:pt idx="13157">
                  <c:v>1</c:v>
                </c:pt>
                <c:pt idx="13158">
                  <c:v>1</c:v>
                </c:pt>
                <c:pt idx="13159">
                  <c:v>1</c:v>
                </c:pt>
                <c:pt idx="13160">
                  <c:v>1</c:v>
                </c:pt>
                <c:pt idx="13161">
                  <c:v>1</c:v>
                </c:pt>
                <c:pt idx="13162">
                  <c:v>1</c:v>
                </c:pt>
                <c:pt idx="13163">
                  <c:v>1</c:v>
                </c:pt>
                <c:pt idx="13164">
                  <c:v>1</c:v>
                </c:pt>
                <c:pt idx="13165">
                  <c:v>1</c:v>
                </c:pt>
                <c:pt idx="13166">
                  <c:v>1</c:v>
                </c:pt>
                <c:pt idx="13167">
                  <c:v>1</c:v>
                </c:pt>
                <c:pt idx="13168">
                  <c:v>1</c:v>
                </c:pt>
                <c:pt idx="13169">
                  <c:v>1</c:v>
                </c:pt>
                <c:pt idx="13170">
                  <c:v>1</c:v>
                </c:pt>
                <c:pt idx="13171">
                  <c:v>1</c:v>
                </c:pt>
                <c:pt idx="13172">
                  <c:v>1</c:v>
                </c:pt>
                <c:pt idx="13173">
                  <c:v>1</c:v>
                </c:pt>
                <c:pt idx="13174">
                  <c:v>1</c:v>
                </c:pt>
                <c:pt idx="13175">
                  <c:v>1</c:v>
                </c:pt>
                <c:pt idx="13176">
                  <c:v>1</c:v>
                </c:pt>
                <c:pt idx="13177">
                  <c:v>1</c:v>
                </c:pt>
                <c:pt idx="13178">
                  <c:v>1</c:v>
                </c:pt>
                <c:pt idx="13179">
                  <c:v>1</c:v>
                </c:pt>
                <c:pt idx="13180">
                  <c:v>1</c:v>
                </c:pt>
                <c:pt idx="13181">
                  <c:v>1</c:v>
                </c:pt>
                <c:pt idx="13182">
                  <c:v>1</c:v>
                </c:pt>
                <c:pt idx="13183">
                  <c:v>1</c:v>
                </c:pt>
                <c:pt idx="13184">
                  <c:v>1</c:v>
                </c:pt>
                <c:pt idx="13185">
                  <c:v>1</c:v>
                </c:pt>
                <c:pt idx="13186">
                  <c:v>1</c:v>
                </c:pt>
                <c:pt idx="13187">
                  <c:v>1</c:v>
                </c:pt>
                <c:pt idx="13188">
                  <c:v>1</c:v>
                </c:pt>
                <c:pt idx="13189">
                  <c:v>1</c:v>
                </c:pt>
                <c:pt idx="13190">
                  <c:v>1</c:v>
                </c:pt>
                <c:pt idx="13191">
                  <c:v>1</c:v>
                </c:pt>
                <c:pt idx="13192">
                  <c:v>1</c:v>
                </c:pt>
                <c:pt idx="13193">
                  <c:v>1</c:v>
                </c:pt>
                <c:pt idx="13194">
                  <c:v>1</c:v>
                </c:pt>
                <c:pt idx="13195">
                  <c:v>1</c:v>
                </c:pt>
                <c:pt idx="13196">
                  <c:v>1</c:v>
                </c:pt>
                <c:pt idx="13197">
                  <c:v>1</c:v>
                </c:pt>
                <c:pt idx="13198">
                  <c:v>1</c:v>
                </c:pt>
                <c:pt idx="13199">
                  <c:v>1</c:v>
                </c:pt>
                <c:pt idx="13200">
                  <c:v>1</c:v>
                </c:pt>
                <c:pt idx="13201">
                  <c:v>1</c:v>
                </c:pt>
                <c:pt idx="13202">
                  <c:v>1</c:v>
                </c:pt>
                <c:pt idx="13203">
                  <c:v>1</c:v>
                </c:pt>
                <c:pt idx="13204">
                  <c:v>1</c:v>
                </c:pt>
                <c:pt idx="13205">
                  <c:v>1</c:v>
                </c:pt>
                <c:pt idx="13206">
                  <c:v>1</c:v>
                </c:pt>
                <c:pt idx="13207">
                  <c:v>1</c:v>
                </c:pt>
                <c:pt idx="13208">
                  <c:v>1</c:v>
                </c:pt>
                <c:pt idx="13209">
                  <c:v>1</c:v>
                </c:pt>
                <c:pt idx="13210">
                  <c:v>1</c:v>
                </c:pt>
                <c:pt idx="13211">
                  <c:v>1</c:v>
                </c:pt>
                <c:pt idx="13212">
                  <c:v>1</c:v>
                </c:pt>
                <c:pt idx="13213">
                  <c:v>1</c:v>
                </c:pt>
                <c:pt idx="13214">
                  <c:v>1</c:v>
                </c:pt>
                <c:pt idx="13215">
                  <c:v>1</c:v>
                </c:pt>
                <c:pt idx="13216">
                  <c:v>1</c:v>
                </c:pt>
                <c:pt idx="13217">
                  <c:v>1</c:v>
                </c:pt>
                <c:pt idx="13218">
                  <c:v>1</c:v>
                </c:pt>
                <c:pt idx="13219">
                  <c:v>1</c:v>
                </c:pt>
                <c:pt idx="13220">
                  <c:v>1</c:v>
                </c:pt>
                <c:pt idx="13221">
                  <c:v>1</c:v>
                </c:pt>
                <c:pt idx="13222">
                  <c:v>1</c:v>
                </c:pt>
                <c:pt idx="13223">
                  <c:v>1</c:v>
                </c:pt>
                <c:pt idx="13224">
                  <c:v>1</c:v>
                </c:pt>
                <c:pt idx="13225">
                  <c:v>1</c:v>
                </c:pt>
                <c:pt idx="13226">
                  <c:v>1</c:v>
                </c:pt>
                <c:pt idx="13227">
                  <c:v>1</c:v>
                </c:pt>
                <c:pt idx="13228">
                  <c:v>1</c:v>
                </c:pt>
                <c:pt idx="13229">
                  <c:v>1</c:v>
                </c:pt>
                <c:pt idx="13230">
                  <c:v>1</c:v>
                </c:pt>
                <c:pt idx="13231">
                  <c:v>1</c:v>
                </c:pt>
                <c:pt idx="13232">
                  <c:v>1</c:v>
                </c:pt>
                <c:pt idx="13233">
                  <c:v>1</c:v>
                </c:pt>
                <c:pt idx="13234">
                  <c:v>1</c:v>
                </c:pt>
                <c:pt idx="13235">
                  <c:v>1</c:v>
                </c:pt>
                <c:pt idx="13236">
                  <c:v>1</c:v>
                </c:pt>
                <c:pt idx="13237">
                  <c:v>1</c:v>
                </c:pt>
                <c:pt idx="13238">
                  <c:v>1</c:v>
                </c:pt>
                <c:pt idx="13239">
                  <c:v>1</c:v>
                </c:pt>
                <c:pt idx="13240">
                  <c:v>1</c:v>
                </c:pt>
                <c:pt idx="13241">
                  <c:v>1</c:v>
                </c:pt>
                <c:pt idx="13242">
                  <c:v>1</c:v>
                </c:pt>
                <c:pt idx="13243">
                  <c:v>1</c:v>
                </c:pt>
                <c:pt idx="13244">
                  <c:v>1</c:v>
                </c:pt>
                <c:pt idx="13245">
                  <c:v>1</c:v>
                </c:pt>
                <c:pt idx="13246">
                  <c:v>1</c:v>
                </c:pt>
                <c:pt idx="13247">
                  <c:v>1</c:v>
                </c:pt>
                <c:pt idx="13248">
                  <c:v>1</c:v>
                </c:pt>
                <c:pt idx="13249">
                  <c:v>1</c:v>
                </c:pt>
                <c:pt idx="13250">
                  <c:v>1</c:v>
                </c:pt>
                <c:pt idx="13251">
                  <c:v>1</c:v>
                </c:pt>
                <c:pt idx="13252">
                  <c:v>1</c:v>
                </c:pt>
                <c:pt idx="13253">
                  <c:v>1</c:v>
                </c:pt>
                <c:pt idx="13254">
                  <c:v>1</c:v>
                </c:pt>
                <c:pt idx="13255">
                  <c:v>1</c:v>
                </c:pt>
                <c:pt idx="13256">
                  <c:v>1</c:v>
                </c:pt>
                <c:pt idx="13257">
                  <c:v>1</c:v>
                </c:pt>
                <c:pt idx="13258">
                  <c:v>1</c:v>
                </c:pt>
                <c:pt idx="13259">
                  <c:v>1</c:v>
                </c:pt>
                <c:pt idx="13260">
                  <c:v>1</c:v>
                </c:pt>
                <c:pt idx="13261">
                  <c:v>1</c:v>
                </c:pt>
                <c:pt idx="13262">
                  <c:v>1</c:v>
                </c:pt>
                <c:pt idx="13263">
                  <c:v>1</c:v>
                </c:pt>
                <c:pt idx="13264">
                  <c:v>1</c:v>
                </c:pt>
                <c:pt idx="13265">
                  <c:v>1</c:v>
                </c:pt>
                <c:pt idx="13266">
                  <c:v>1</c:v>
                </c:pt>
                <c:pt idx="13267">
                  <c:v>1</c:v>
                </c:pt>
                <c:pt idx="13268">
                  <c:v>1</c:v>
                </c:pt>
                <c:pt idx="13269">
                  <c:v>1</c:v>
                </c:pt>
                <c:pt idx="13270">
                  <c:v>1</c:v>
                </c:pt>
                <c:pt idx="13271">
                  <c:v>1</c:v>
                </c:pt>
                <c:pt idx="13272">
                  <c:v>1</c:v>
                </c:pt>
                <c:pt idx="13273">
                  <c:v>1</c:v>
                </c:pt>
                <c:pt idx="13274">
                  <c:v>1</c:v>
                </c:pt>
                <c:pt idx="13275">
                  <c:v>1</c:v>
                </c:pt>
                <c:pt idx="13276">
                  <c:v>1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53173872"/>
        <c:axId val="953163536"/>
      </c:scatterChart>
      <c:valAx>
        <c:axId val="953173872"/>
        <c:scaling>
          <c:logBase val="10"/>
          <c:orientation val="minMax"/>
          <c:max val="140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Rank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3163536"/>
        <c:crosses val="autoZero"/>
        <c:crossBetween val="midCat"/>
      </c:valAx>
      <c:valAx>
        <c:axId val="953163536"/>
        <c:scaling>
          <c:logBase val="10"/>
          <c:orientation val="minMax"/>
          <c:min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Počet</a:t>
                </a:r>
                <a:r>
                  <a:rPr lang="cs-CZ" baseline="0"/>
                  <a:t> výskytů</a:t>
                </a:r>
                <a:endParaRPr lang="cs-CZ"/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317387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00E4898-B349-4586-8E30-D6B8F60ACD1D}" type="datetimeFigureOut">
              <a:rPr lang="cs-CZ" smtClean="0"/>
              <a:t>17.02.2021</a:t>
            </a:fld>
            <a:endParaRPr lang="cs-CZ"/>
          </a:p>
        </p:txBody>
      </p:sp>
      <p:sp>
        <p:nvSpPr>
          <p:cNvPr id="4" name="Zástupný symbol pro obrázek snímk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cs-CZ"/>
          </a:p>
        </p:txBody>
      </p:sp>
      <p:sp>
        <p:nvSpPr>
          <p:cNvPr id="5" name="Zástupný symbol pro poznámky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cs-CZ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8A1066-5471-49AF-B8CC-83654AEF843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121400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509908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21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8248301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22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172442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 smtClean="0"/>
              <a:t>74 slov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23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599306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24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6444928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25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3845456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26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0033195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27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096049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28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3017843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32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741636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9449062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 smtClean="0"/>
              <a:t>https://jamboard.google.com/d/1zI88D6ij1js215L8bgBRqyMnRZi997nss4D4OCgu3SY/edit?usp=sharing 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538775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13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735196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14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39373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15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797691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17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430155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18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9769723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8A1066-5471-49AF-B8CC-83654AEF843A}" type="slidenum">
              <a:rPr lang="cs-CZ" smtClean="0"/>
              <a:t>19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856257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Úvodní snímek">
    <p:bg>
      <p:bgPr>
        <a:solidFill>
          <a:schemeClr val="bg2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261872" y="758952"/>
            <a:ext cx="9418320" cy="4041648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7200" baseline="0">
                <a:solidFill>
                  <a:schemeClr val="tx1"/>
                </a:solidFill>
              </a:defRPr>
            </a:lvl1pPr>
          </a:lstStyle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61872" y="4800600"/>
            <a:ext cx="9418320" cy="1691640"/>
          </a:xfrm>
        </p:spPr>
        <p:txBody>
          <a:bodyPr>
            <a:normAutofit/>
          </a:bodyPr>
          <a:lstStyle>
            <a:lvl1pPr marL="0" indent="0" algn="l">
              <a:buNone/>
              <a:defRPr sz="2200" baseline="0">
                <a:solidFill>
                  <a:schemeClr val="tx1">
                    <a:lumMod val="75000"/>
                  </a:schemeClr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cs-CZ" smtClean="0"/>
              <a:t>Kliknutím lze upravit styl předlohy.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50000"/>
                  </a:schemeClr>
                </a:solidFill>
              </a:defRPr>
            </a:lvl1pPr>
          </a:lstStyle>
          <a:p>
            <a:fld id="{9447BAC5-E3C7-43EF-988D-10D58F652533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65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65000"/>
                  </a:schemeClr>
                </a:solidFill>
              </a:defRPr>
            </a:lvl1pPr>
          </a:lstStyle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7" name="Rectangle 6"/>
          <p:cNvSpPr/>
          <p:nvPr/>
        </p:nvSpPr>
        <p:spPr>
          <a:xfrm>
            <a:off x="0" y="0"/>
            <a:ext cx="457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7094337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63766A-CB5C-487E-9E31-D2DC2E40397F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990841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648700" y="381000"/>
            <a:ext cx="2476500" cy="5897562"/>
          </a:xfrm>
        </p:spPr>
        <p:txBody>
          <a:bodyPr vert="eaVert"/>
          <a:lstStyle/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62000" y="381000"/>
            <a:ext cx="7734300" cy="5897562"/>
          </a:xfrm>
        </p:spPr>
        <p:txBody>
          <a:bodyPr vert="eaVert"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608631-6280-4F92-9185-1319D6BF0A12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920933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C618DE-0CE0-4140-9AED-3C2F12AFF3D7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27950446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61872" y="758952"/>
            <a:ext cx="9418320" cy="4041648"/>
          </a:xfrm>
        </p:spPr>
        <p:txBody>
          <a:bodyPr anchor="b">
            <a:normAutofit/>
          </a:bodyPr>
          <a:lstStyle>
            <a:lvl1pPr>
              <a:lnSpc>
                <a:spcPct val="85000"/>
              </a:lnSpc>
              <a:defRPr sz="7200" b="0"/>
            </a:lvl1pPr>
          </a:lstStyle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61872" y="4800600"/>
            <a:ext cx="9418320" cy="1691640"/>
          </a:xfrm>
        </p:spPr>
        <p:txBody>
          <a:bodyPr anchor="t">
            <a:normAutofit/>
          </a:bodyPr>
          <a:lstStyle>
            <a:lvl1pPr marL="0" indent="0">
              <a:buNone/>
              <a:defRPr sz="2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F4F983-387E-411C-AD69-6B363C82BF55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7" name="Rectangle 6"/>
          <p:cNvSpPr/>
          <p:nvPr/>
        </p:nvSpPr>
        <p:spPr>
          <a:xfrm>
            <a:off x="0" y="0"/>
            <a:ext cx="457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6684141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61872" y="1828800"/>
            <a:ext cx="4480560" cy="4351337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26480" y="1828800"/>
            <a:ext cx="4480560" cy="4351337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52733E-7DC7-477B-9979-D1E2B24C9791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08601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61872" y="1713655"/>
            <a:ext cx="4480560" cy="731520"/>
          </a:xfrm>
        </p:spPr>
        <p:txBody>
          <a:bodyPr anchor="b">
            <a:normAutofit/>
          </a:bodyPr>
          <a:lstStyle>
            <a:lvl1pPr marL="0" indent="0">
              <a:spcBef>
                <a:spcPts val="0"/>
              </a:spcBef>
              <a:buNone/>
              <a:defRPr sz="2000" b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61872" y="2507550"/>
            <a:ext cx="4480560" cy="366465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26480" y="1713655"/>
            <a:ext cx="4480560" cy="731520"/>
          </a:xfrm>
        </p:spPr>
        <p:txBody>
          <a:bodyPr anchor="b">
            <a:normAutofit/>
          </a:bodyPr>
          <a:lstStyle>
            <a:lvl1pPr marL="0" indent="0">
              <a:lnSpc>
                <a:spcPct val="95000"/>
              </a:lnSpc>
              <a:spcBef>
                <a:spcPts val="0"/>
              </a:spcBef>
              <a:buNone/>
              <a:defRPr lang="en-US" sz="2000" b="0" kern="120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2000"/>
              </a:spcBef>
              <a:buFontTx/>
              <a:buNone/>
            </a:pPr>
            <a:r>
              <a:rPr lang="cs-CZ" smtClean="0"/>
              <a:t>Kliknutím lze upravit styly předlohy textu.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26480" y="2507550"/>
            <a:ext cx="4480560" cy="3664650"/>
          </a:xfrm>
        </p:spPr>
        <p:txBody>
          <a:bodyPr/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EAE568-8639-4701-82B2-9D55AD94CB15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502947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111BE6-724F-4B48-8767-0521D84C38DF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488736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27D444-3E4A-42D0-8A3B-E35B5E177435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63020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1248" y="457200"/>
            <a:ext cx="3200400" cy="1600197"/>
          </a:xfrm>
        </p:spPr>
        <p:txBody>
          <a:bodyPr anchor="b">
            <a:normAutofit/>
          </a:bodyPr>
          <a:lstStyle>
            <a:lvl1pPr>
              <a:defRPr sz="3200" b="0" baseline="0"/>
            </a:lvl1pPr>
          </a:lstStyle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04267" y="685800"/>
            <a:ext cx="6079066" cy="548640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1248" y="2099734"/>
            <a:ext cx="3200400" cy="3810001"/>
          </a:xfrm>
        </p:spPr>
        <p:txBody>
          <a:bodyPr>
            <a:normAutofit/>
          </a:bodyPr>
          <a:lstStyle>
            <a:lvl1pPr marL="0" indent="0">
              <a:lnSpc>
                <a:spcPct val="114000"/>
              </a:lnSpc>
              <a:spcBef>
                <a:spcPts val="800"/>
              </a:spcBef>
              <a:buNone/>
              <a:defRPr sz="13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738B6E-2123-4DEB-BB22-2B0E64FB138C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9286022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5105400"/>
            <a:ext cx="11292840" cy="17526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5257800"/>
            <a:ext cx="9982200" cy="914400"/>
          </a:xfrm>
        </p:spPr>
        <p:txBody>
          <a:bodyPr anchor="b">
            <a:normAutofit/>
          </a:bodyPr>
          <a:lstStyle>
            <a:lvl1pPr>
              <a:defRPr sz="2800" b="0">
                <a:solidFill>
                  <a:schemeClr val="bg1"/>
                </a:solidFill>
              </a:defRPr>
            </a:lvl1pPr>
          </a:lstStyle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11292840" cy="5128923"/>
          </a:xfrm>
          <a:solidFill>
            <a:schemeClr val="accent1"/>
          </a:solidFill>
        </p:spPr>
        <p:txBody>
          <a:bodyPr anchor="t"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cs-CZ" smtClean="0"/>
              <a:t>Kliknutím na ikonu přidáte obrázek.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6108589"/>
            <a:ext cx="9982200" cy="597011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800"/>
              </a:spcBef>
              <a:buNone/>
              <a:defRPr sz="1300">
                <a:solidFill>
                  <a:schemeClr val="bg1">
                    <a:lumMod val="8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cs-CZ" smtClean="0"/>
              <a:t>Kliknutím lze upravit styly předlohy textu.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8A5051-23C7-4AEE-A844-9473100F9ECA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9275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1292840" y="0"/>
            <a:ext cx="914400" cy="6858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61872" y="365760"/>
            <a:ext cx="969264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cs-CZ" smtClean="0"/>
              <a:t>Kliknutím lze upravit styl.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61872" y="1828800"/>
            <a:ext cx="8595360" cy="43513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smtClean="0"/>
              <a:t>Kliknutím lze upravit styly předlohy textu.</a:t>
            </a:r>
          </a:p>
          <a:p>
            <a:pPr lvl="1"/>
            <a:r>
              <a:rPr lang="cs-CZ" smtClean="0"/>
              <a:t>Druhá úroveň</a:t>
            </a:r>
          </a:p>
          <a:p>
            <a:pPr lvl="2"/>
            <a:r>
              <a:rPr lang="cs-CZ" smtClean="0"/>
              <a:t>Třetí úroveň</a:t>
            </a:r>
          </a:p>
          <a:p>
            <a:pPr lvl="3"/>
            <a:r>
              <a:rPr lang="cs-CZ" smtClean="0"/>
              <a:t>Čtvrtá úroveň</a:t>
            </a:r>
          </a:p>
          <a:p>
            <a:pPr lvl="4"/>
            <a:r>
              <a:rPr lang="cs-CZ" smtClean="0"/>
              <a:t>Pátá úroveň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16200000">
            <a:off x="10797542" y="998537"/>
            <a:ext cx="19049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 b="0">
                <a:solidFill>
                  <a:schemeClr val="tx2">
                    <a:lumMod val="20000"/>
                    <a:lumOff val="80000"/>
                  </a:schemeClr>
                </a:solidFill>
              </a:defRPr>
            </a:lvl1pPr>
          </a:lstStyle>
          <a:p>
            <a:fld id="{5BC618DE-0CE0-4140-9AED-3C2F12AFF3D7}" type="datetime1">
              <a:rPr lang="en-GB" smtClean="0"/>
              <a:t>17/02/2021</a:t>
            </a:fld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16200000">
            <a:off x="9959341" y="4046537"/>
            <a:ext cx="358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2">
                    <a:lumMod val="20000"/>
                    <a:lumOff val="80000"/>
                  </a:schemeClr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292840" y="6172200"/>
            <a:ext cx="914400" cy="593725"/>
          </a:xfrm>
          <a:prstGeom prst="rect">
            <a:avLst/>
          </a:prstGeom>
        </p:spPr>
        <p:txBody>
          <a:bodyPr vert="horz" lIns="45720" tIns="45720" rIns="45720" bIns="45720" rtlCol="0" anchor="ctr">
            <a:normAutofit/>
          </a:bodyPr>
          <a:lstStyle>
            <a:lvl1pPr algn="ctr">
              <a:defRPr sz="360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2C6AA91A-D56C-4F02-BEE4-B1823BB0BC1F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84839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 spc="-50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5000"/>
        </a:lnSpc>
        <a:spcBef>
          <a:spcPts val="1400"/>
        </a:spcBef>
        <a:spcAft>
          <a:spcPts val="200"/>
        </a:spcAft>
        <a:buClr>
          <a:schemeClr val="accent1"/>
        </a:buClr>
        <a:buSzPct val="80000"/>
        <a:buFont typeface="Arial" pitchFamily="34" charset="0"/>
        <a:buChar char="•"/>
        <a:defRPr sz="1800" kern="1200" spc="10" baseline="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300"/>
        </a:spcBef>
        <a:spcAft>
          <a:spcPts val="300"/>
        </a:spcAft>
        <a:buClr>
          <a:schemeClr val="accent1"/>
        </a:buClr>
        <a:buFont typeface="Wingdings 2" pitchFamily="18" charset="2"/>
        <a:buChar char=""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300"/>
        </a:spcBef>
        <a:spcAft>
          <a:spcPts val="300"/>
        </a:spcAft>
        <a:buClr>
          <a:schemeClr val="accent1"/>
        </a:buClr>
        <a:buFont typeface="Wingdings 2" pitchFamily="18" charset="2"/>
        <a:buChar char=""/>
        <a:defRPr sz="14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300"/>
        </a:spcBef>
        <a:spcAft>
          <a:spcPts val="300"/>
        </a:spcAft>
        <a:buClr>
          <a:schemeClr val="accent1"/>
        </a:buClr>
        <a:buFont typeface="Wingdings 2" pitchFamily="18" charset="2"/>
        <a:buChar char=""/>
        <a:defRPr sz="14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300"/>
        </a:spcBef>
        <a:spcAft>
          <a:spcPts val="300"/>
        </a:spcAft>
        <a:buClr>
          <a:schemeClr val="accent1"/>
        </a:buClr>
        <a:buFont typeface="Wingdings 2" pitchFamily="18" charset="2"/>
        <a:buChar char=""/>
        <a:defRPr sz="14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300"/>
        </a:spcBef>
        <a:spcAft>
          <a:spcPts val="300"/>
        </a:spcAft>
        <a:buClr>
          <a:schemeClr val="accent1"/>
        </a:buClr>
        <a:buFont typeface="Wingdings 2" pitchFamily="18" charset="2"/>
        <a:buChar char=""/>
        <a:defRPr sz="14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300"/>
        </a:spcBef>
        <a:spcAft>
          <a:spcPts val="300"/>
        </a:spcAft>
        <a:buClr>
          <a:schemeClr val="accent1"/>
        </a:buClr>
        <a:buFont typeface="Wingdings 2" pitchFamily="18" charset="2"/>
        <a:buChar char=""/>
        <a:defRPr sz="14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300"/>
        </a:spcBef>
        <a:spcAft>
          <a:spcPts val="300"/>
        </a:spcAft>
        <a:buClr>
          <a:schemeClr val="accent1"/>
        </a:buClr>
        <a:buFont typeface="Wingdings 2" pitchFamily="18" charset="2"/>
        <a:buChar char=""/>
        <a:defRPr sz="14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300"/>
        </a:spcBef>
        <a:spcAft>
          <a:spcPts val="300"/>
        </a:spcAft>
        <a:buClr>
          <a:schemeClr val="accent1"/>
        </a:buClr>
        <a:buFont typeface="Wingdings 2" pitchFamily="18" charset="2"/>
        <a:buChar char=""/>
        <a:defRPr sz="14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mailto:slosarda@ff.cuni.cz" TargetMode="External"/><Relationship Id="rId2" Type="http://schemas.openxmlformats.org/officeDocument/2006/relationships/hyperlink" Target="mailto:slosar@knav.cz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dl1.cuni.cz/course/view.php?id=11800" TargetMode="Externa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bkRVdGDaM3I" TargetMode="External"/><Relationship Id="rId2" Type="http://schemas.openxmlformats.org/officeDocument/2006/relationships/hyperlink" Target="https://www.youtube.com/watch?v=WD_tX0RaUAM" TargetMode="Externa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cs-CZ" dirty="0" smtClean="0"/>
              <a:t>Aplikovaná </a:t>
            </a:r>
            <a:r>
              <a:rPr lang="cs-CZ" dirty="0" err="1" smtClean="0"/>
              <a:t>scientometrie</a:t>
            </a:r>
            <a:endParaRPr lang="cs-CZ" dirty="0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1261872" y="4800600"/>
            <a:ext cx="9418320" cy="1121229"/>
          </a:xfrm>
        </p:spPr>
        <p:txBody>
          <a:bodyPr/>
          <a:lstStyle/>
          <a:p>
            <a:r>
              <a:rPr lang="cs-CZ" dirty="0" smtClean="0"/>
              <a:t>Úvodní hodina </a:t>
            </a:r>
            <a:endParaRPr lang="cs-CZ" dirty="0"/>
          </a:p>
        </p:txBody>
      </p:sp>
      <p:sp>
        <p:nvSpPr>
          <p:cNvPr id="4" name="Podnadpis 2"/>
          <p:cNvSpPr txBox="1">
            <a:spLocks/>
          </p:cNvSpPr>
          <p:nvPr/>
        </p:nvSpPr>
        <p:spPr>
          <a:xfrm>
            <a:off x="617837" y="6104238"/>
            <a:ext cx="10824520" cy="510124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cs-CZ" dirty="0" smtClean="0">
                <a:solidFill>
                  <a:schemeClr val="tx1">
                    <a:lumMod val="65000"/>
                  </a:schemeClr>
                </a:solidFill>
              </a:rPr>
              <a:t>  Mgr. David Jiří Šlosar		        1. výuková hodina			                17.2. 2021</a:t>
            </a:r>
            <a:endParaRPr lang="cs-CZ" dirty="0">
              <a:solidFill>
                <a:schemeClr val="tx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21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 je…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„</a:t>
            </a:r>
            <a:r>
              <a:rPr lang="cs-CZ" dirty="0" err="1" smtClean="0">
                <a:solidFill>
                  <a:schemeClr val="bg1"/>
                </a:solidFill>
              </a:rPr>
              <a:t>The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application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of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those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quantitative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methods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which</a:t>
            </a:r>
            <a:r>
              <a:rPr lang="cs-CZ" dirty="0" smtClean="0">
                <a:solidFill>
                  <a:schemeClr val="bg1"/>
                </a:solidFill>
              </a:rPr>
              <a:t> are </a:t>
            </a:r>
            <a:r>
              <a:rPr lang="cs-CZ" dirty="0" err="1" smtClean="0">
                <a:solidFill>
                  <a:schemeClr val="bg1"/>
                </a:solidFill>
              </a:rPr>
              <a:t>dealing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with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the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analysis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of</a:t>
            </a:r>
            <a:r>
              <a:rPr lang="cs-CZ" dirty="0" smtClean="0">
                <a:solidFill>
                  <a:schemeClr val="bg1"/>
                </a:solidFill>
              </a:rPr>
              <a:t> science </a:t>
            </a:r>
            <a:r>
              <a:rPr lang="cs-CZ" dirty="0" err="1" smtClean="0">
                <a:solidFill>
                  <a:schemeClr val="bg1"/>
                </a:solidFill>
              </a:rPr>
              <a:t>viewed</a:t>
            </a:r>
            <a:r>
              <a:rPr lang="cs-CZ" dirty="0" smtClean="0">
                <a:solidFill>
                  <a:schemeClr val="bg1"/>
                </a:solidFill>
              </a:rPr>
              <a:t> as </a:t>
            </a:r>
            <a:r>
              <a:rPr lang="cs-CZ" dirty="0" err="1" smtClean="0">
                <a:solidFill>
                  <a:schemeClr val="bg1"/>
                </a:solidFill>
              </a:rPr>
              <a:t>an</a:t>
            </a:r>
            <a:r>
              <a:rPr lang="cs-CZ" dirty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information</a:t>
            </a:r>
            <a:r>
              <a:rPr lang="cs-CZ" dirty="0" smtClean="0">
                <a:solidFill>
                  <a:schemeClr val="bg1"/>
                </a:solidFill>
              </a:rPr>
              <a:t> proces“ (</a:t>
            </a:r>
            <a:r>
              <a:rPr lang="cs-CZ" dirty="0" err="1" smtClean="0">
                <a:solidFill>
                  <a:schemeClr val="bg1"/>
                </a:solidFill>
              </a:rPr>
              <a:t>Nalimov</a:t>
            </a:r>
            <a:r>
              <a:rPr lang="cs-CZ" dirty="0" smtClean="0">
                <a:solidFill>
                  <a:schemeClr val="bg1"/>
                </a:solidFill>
              </a:rPr>
              <a:t> &amp; </a:t>
            </a:r>
            <a:r>
              <a:rPr lang="cs-CZ" dirty="0" err="1" smtClean="0">
                <a:solidFill>
                  <a:schemeClr val="bg1"/>
                </a:solidFill>
              </a:rPr>
              <a:t>Mulchenko</a:t>
            </a:r>
            <a:r>
              <a:rPr lang="cs-CZ" dirty="0" smtClean="0">
                <a:solidFill>
                  <a:schemeClr val="bg1"/>
                </a:solidFill>
              </a:rPr>
              <a:t>, 1969)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Pracovní definice: „</a:t>
            </a:r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 je analýza statistickými metodami aplikovanými na </a:t>
            </a:r>
            <a:r>
              <a:rPr lang="cs-CZ" dirty="0" err="1" smtClean="0">
                <a:solidFill>
                  <a:schemeClr val="bg1"/>
                </a:solidFill>
              </a:rPr>
              <a:t>mezivědeckou</a:t>
            </a:r>
            <a:r>
              <a:rPr lang="cs-CZ" dirty="0" smtClean="0">
                <a:solidFill>
                  <a:schemeClr val="bg1"/>
                </a:solidFill>
              </a:rPr>
              <a:t> komunikaci a její interpretace.“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Alternativní definice: „</a:t>
            </a:r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 je měření vědy.“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62825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3247427" y="2525486"/>
            <a:ext cx="6001076" cy="1325562"/>
          </a:xfrm>
        </p:spPr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…a </a:t>
            </a:r>
            <a:r>
              <a:rPr lang="cs-CZ" dirty="0" err="1" smtClean="0">
                <a:solidFill>
                  <a:schemeClr val="bg1"/>
                </a:solidFill>
              </a:rPr>
              <a:t>bibliometrie</a:t>
            </a:r>
            <a:r>
              <a:rPr lang="cs-CZ" dirty="0" smtClean="0">
                <a:solidFill>
                  <a:schemeClr val="bg1"/>
                </a:solidFill>
              </a:rPr>
              <a:t>?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07197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>
                <a:solidFill>
                  <a:schemeClr val="bg1"/>
                </a:solidFill>
              </a:rPr>
              <a:t>…a </a:t>
            </a:r>
            <a:r>
              <a:rPr lang="cs-CZ" dirty="0" err="1">
                <a:solidFill>
                  <a:schemeClr val="bg1"/>
                </a:solidFill>
              </a:rPr>
              <a:t>bibliometrie</a:t>
            </a:r>
            <a:r>
              <a:rPr lang="cs-CZ" dirty="0">
                <a:solidFill>
                  <a:schemeClr val="bg1"/>
                </a:solidFill>
              </a:rPr>
              <a:t>?</a:t>
            </a:r>
            <a:endParaRPr lang="cs-CZ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Definice: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„</a:t>
            </a:r>
            <a:r>
              <a:rPr lang="cs-CZ" dirty="0" err="1" smtClean="0">
                <a:solidFill>
                  <a:schemeClr val="bg1"/>
                </a:solidFill>
              </a:rPr>
              <a:t>The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application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of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mathematical</a:t>
            </a:r>
            <a:r>
              <a:rPr lang="cs-CZ" dirty="0" smtClean="0">
                <a:solidFill>
                  <a:schemeClr val="bg1"/>
                </a:solidFill>
              </a:rPr>
              <a:t> and </a:t>
            </a:r>
            <a:r>
              <a:rPr lang="cs-CZ" dirty="0" err="1" smtClean="0">
                <a:solidFill>
                  <a:schemeClr val="bg1"/>
                </a:solidFill>
              </a:rPr>
              <a:t>statistical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methods</a:t>
            </a:r>
            <a:r>
              <a:rPr lang="cs-CZ" dirty="0" smtClean="0">
                <a:solidFill>
                  <a:schemeClr val="bg1"/>
                </a:solidFill>
              </a:rPr>
              <a:t> to </a:t>
            </a:r>
            <a:r>
              <a:rPr lang="cs-CZ" dirty="0" err="1" smtClean="0">
                <a:solidFill>
                  <a:schemeClr val="bg1"/>
                </a:solidFill>
              </a:rPr>
              <a:t>books</a:t>
            </a:r>
            <a:r>
              <a:rPr lang="cs-CZ" dirty="0" smtClean="0">
                <a:solidFill>
                  <a:schemeClr val="bg1"/>
                </a:solidFill>
              </a:rPr>
              <a:t> and </a:t>
            </a:r>
            <a:r>
              <a:rPr lang="cs-CZ" dirty="0" err="1" smtClean="0">
                <a:solidFill>
                  <a:schemeClr val="bg1"/>
                </a:solidFill>
              </a:rPr>
              <a:t>other</a:t>
            </a:r>
            <a:r>
              <a:rPr lang="cs-CZ" dirty="0" smtClean="0">
                <a:solidFill>
                  <a:schemeClr val="bg1"/>
                </a:solidFill>
              </a:rPr>
              <a:t> media </a:t>
            </a:r>
            <a:r>
              <a:rPr lang="cs-CZ" dirty="0" err="1" smtClean="0">
                <a:solidFill>
                  <a:schemeClr val="bg1"/>
                </a:solidFill>
              </a:rPr>
              <a:t>of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communication</a:t>
            </a:r>
            <a:r>
              <a:rPr lang="cs-CZ" dirty="0" smtClean="0">
                <a:solidFill>
                  <a:schemeClr val="bg1"/>
                </a:solidFill>
              </a:rPr>
              <a:t>.“ (</a:t>
            </a:r>
            <a:r>
              <a:rPr lang="cs-CZ" dirty="0" err="1" smtClean="0">
                <a:solidFill>
                  <a:schemeClr val="bg1"/>
                </a:solidFill>
              </a:rPr>
              <a:t>Pritchard</a:t>
            </a:r>
            <a:r>
              <a:rPr lang="cs-CZ" dirty="0" smtClean="0">
                <a:solidFill>
                  <a:schemeClr val="bg1"/>
                </a:solidFill>
              </a:rPr>
              <a:t>, 1969).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„</a:t>
            </a:r>
            <a:r>
              <a:rPr lang="cs-CZ" dirty="0" err="1" smtClean="0">
                <a:solidFill>
                  <a:schemeClr val="bg1"/>
                </a:solidFill>
              </a:rPr>
              <a:t>Quantitative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treatment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of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the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properties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of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recorded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discourse</a:t>
            </a:r>
            <a:r>
              <a:rPr lang="cs-CZ" dirty="0" smtClean="0">
                <a:solidFill>
                  <a:schemeClr val="bg1"/>
                </a:solidFill>
              </a:rPr>
              <a:t> and </a:t>
            </a:r>
            <a:r>
              <a:rPr lang="cs-CZ" dirty="0" err="1" smtClean="0">
                <a:solidFill>
                  <a:schemeClr val="bg1"/>
                </a:solidFill>
              </a:rPr>
              <a:t>behaviour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appertaining</a:t>
            </a:r>
            <a:r>
              <a:rPr lang="cs-CZ" dirty="0" smtClean="0">
                <a:solidFill>
                  <a:schemeClr val="bg1"/>
                </a:solidFill>
              </a:rPr>
              <a:t> to </a:t>
            </a:r>
            <a:r>
              <a:rPr lang="cs-CZ" dirty="0" err="1" smtClean="0">
                <a:solidFill>
                  <a:schemeClr val="bg1"/>
                </a:solidFill>
              </a:rPr>
              <a:t>it</a:t>
            </a:r>
            <a:r>
              <a:rPr lang="cs-CZ" dirty="0" smtClean="0">
                <a:solidFill>
                  <a:schemeClr val="bg1"/>
                </a:solidFill>
              </a:rPr>
              <a:t>“ (</a:t>
            </a:r>
            <a:r>
              <a:rPr lang="cs-CZ" dirty="0" err="1" smtClean="0">
                <a:solidFill>
                  <a:schemeClr val="bg1"/>
                </a:solidFill>
              </a:rPr>
              <a:t>Fairthorne</a:t>
            </a:r>
            <a:r>
              <a:rPr lang="cs-CZ" dirty="0" smtClean="0">
                <a:solidFill>
                  <a:schemeClr val="bg1"/>
                </a:solidFill>
              </a:rPr>
              <a:t>, 1969).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Pracovní definice dle </a:t>
            </a:r>
            <a:r>
              <a:rPr lang="cs-CZ" dirty="0" err="1" smtClean="0">
                <a:solidFill>
                  <a:schemeClr val="bg1"/>
                </a:solidFill>
              </a:rPr>
              <a:t>Pritcharda</a:t>
            </a:r>
            <a:r>
              <a:rPr lang="cs-CZ" dirty="0" smtClean="0">
                <a:solidFill>
                  <a:schemeClr val="bg1"/>
                </a:solidFill>
              </a:rPr>
              <a:t> je vyhovující: „Aplikace matematických a statistických metod na knihy a jiná média komunikace.“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459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vs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bibliometrie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1261872" y="1828800"/>
            <a:ext cx="4850170" cy="4351337"/>
          </a:xfrm>
        </p:spPr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Jsou to prakticky synonyma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13</a:t>
            </a:fld>
            <a:endParaRPr lang="en-GB" dirty="0"/>
          </a:p>
        </p:txBody>
      </p:sp>
      <p:pic>
        <p:nvPicPr>
          <p:cNvPr id="5" name="Obrázek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7379" y="2913171"/>
            <a:ext cx="5793830" cy="3259029"/>
          </a:xfrm>
          <a:prstGeom prst="rect">
            <a:avLst/>
          </a:prstGeom>
        </p:spPr>
      </p:pic>
      <p:pic>
        <p:nvPicPr>
          <p:cNvPr id="6" name="Obrázek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375" y="2913171"/>
            <a:ext cx="6086336" cy="3608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2165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K čemu je </a:t>
            </a:r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 dobrá?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cs-CZ" dirty="0" smtClean="0">
                <a:solidFill>
                  <a:schemeClr val="bg1"/>
                </a:solidFill>
              </a:rPr>
              <a:t>V informační vědě: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- kvantifikace </a:t>
            </a:r>
            <a:r>
              <a:rPr lang="cs-CZ" dirty="0" err="1" smtClean="0">
                <a:solidFill>
                  <a:schemeClr val="bg1"/>
                </a:solidFill>
              </a:rPr>
              <a:t>mezivědecké</a:t>
            </a:r>
            <a:r>
              <a:rPr lang="cs-CZ" dirty="0" smtClean="0">
                <a:solidFill>
                  <a:schemeClr val="bg1"/>
                </a:solidFill>
              </a:rPr>
              <a:t> komunikace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- věda o vědě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- hodnocení a propagace vědy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V knihovnictví: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- výběr informačního zdroje pro akvizici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- podpora vědeckých pracovníků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V knihovědě: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- vlastní vědecký výkon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2407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cs-CZ"/>
          </a:p>
        </p:txBody>
      </p:sp>
      <p:pic>
        <p:nvPicPr>
          <p:cNvPr id="5" name="Zástupný symbol pro obsah 4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5693" y="365760"/>
            <a:ext cx="6264998" cy="6342894"/>
          </a:xfrm>
        </p:spPr>
      </p:pic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70887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err="1" smtClean="0">
                <a:solidFill>
                  <a:schemeClr val="bg1"/>
                </a:solidFill>
              </a:rPr>
              <a:t>Scientometrické</a:t>
            </a:r>
            <a:r>
              <a:rPr lang="cs-CZ" dirty="0" smtClean="0">
                <a:solidFill>
                  <a:schemeClr val="bg1"/>
                </a:solidFill>
              </a:rPr>
              <a:t> zákony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dirty="0" err="1" smtClean="0">
                <a:solidFill>
                  <a:schemeClr val="bg1"/>
                </a:solidFill>
              </a:rPr>
              <a:t>Lotkův</a:t>
            </a:r>
            <a:endParaRPr lang="cs-CZ" dirty="0" smtClean="0">
              <a:solidFill>
                <a:schemeClr val="bg1"/>
              </a:solidFill>
            </a:endParaRPr>
          </a:p>
          <a:p>
            <a:r>
              <a:rPr lang="cs-CZ" dirty="0" err="1" smtClean="0">
                <a:solidFill>
                  <a:schemeClr val="bg1"/>
                </a:solidFill>
              </a:rPr>
              <a:t>Bradfordův</a:t>
            </a:r>
            <a:endParaRPr lang="cs-CZ" dirty="0" smtClean="0">
              <a:solidFill>
                <a:schemeClr val="bg1"/>
              </a:solidFill>
            </a:endParaRPr>
          </a:p>
          <a:p>
            <a:r>
              <a:rPr lang="cs-CZ" dirty="0" err="1" smtClean="0">
                <a:solidFill>
                  <a:schemeClr val="bg1"/>
                </a:solidFill>
              </a:rPr>
              <a:t>Zipfovy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70953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err="1" smtClean="0">
                <a:solidFill>
                  <a:schemeClr val="bg1"/>
                </a:solidFill>
              </a:rPr>
              <a:t>Lotkův</a:t>
            </a:r>
            <a:r>
              <a:rPr lang="cs-CZ" dirty="0" smtClean="0">
                <a:solidFill>
                  <a:schemeClr val="bg1"/>
                </a:solidFill>
              </a:rPr>
              <a:t> zákon</a:t>
            </a:r>
            <a:endParaRPr lang="cs-CZ" dirty="0">
              <a:solidFill>
                <a:schemeClr val="bg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Zástupný symbol pro obsah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cs-CZ" dirty="0" smtClean="0">
                    <a:solidFill>
                      <a:schemeClr val="bg1"/>
                    </a:solidFill>
                  </a:rPr>
                  <a:t>Poskytuje obecné pravidlo popisu produktivity autorů.</a:t>
                </a:r>
              </a:p>
              <a:p>
                <a14:m>
                  <m:oMath xmlns:m="http://schemas.openxmlformats.org/officeDocument/2006/math">
                    <m:f>
                      <m:fPr>
                        <m:ctrlPr>
                          <a:rPr lang="cs-CZ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cs-CZ" i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num>
                      <m:den>
                        <m:sSup>
                          <m:sSupPr>
                            <m:ctrlPr>
                              <a:rPr lang="cs-CZ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m:rPr>
                                <m:sty m:val="p"/>
                              </m:rPr>
                              <a:rPr lang="cs-CZ" i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n</m:t>
                            </m:r>
                          </m:e>
                          <m:sup>
                            <m:r>
                              <m:rPr>
                                <m:sty m:val="p"/>
                              </m:rPr>
                              <a:rPr lang="cs-CZ" i="0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a</m:t>
                            </m:r>
                          </m:sup>
                        </m:sSup>
                      </m:den>
                    </m:f>
                    <m:r>
                      <a:rPr lang="cs-CZ" i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cs-CZ" dirty="0">
                    <a:solidFill>
                      <a:schemeClr val="bg1"/>
                    </a:solidFill>
                  </a:rPr>
                  <a:t> počtu autorů, kteří publikovali </a:t>
                </a:r>
                <a:r>
                  <a:rPr lang="cs-CZ" i="1" dirty="0">
                    <a:solidFill>
                      <a:schemeClr val="bg1"/>
                    </a:solidFill>
                  </a:rPr>
                  <a:t>n</a:t>
                </a:r>
                <a:r>
                  <a:rPr lang="cs-CZ" dirty="0">
                    <a:solidFill>
                      <a:schemeClr val="bg1"/>
                    </a:solidFill>
                  </a:rPr>
                  <a:t> článků. </a:t>
                </a:r>
                <a:r>
                  <a:rPr lang="cs-CZ" i="1" dirty="0">
                    <a:solidFill>
                      <a:schemeClr val="bg1"/>
                    </a:solidFill>
                  </a:rPr>
                  <a:t>a</a:t>
                </a:r>
                <a:r>
                  <a:rPr lang="cs-CZ" dirty="0">
                    <a:solidFill>
                      <a:schemeClr val="bg1"/>
                    </a:solidFill>
                  </a:rPr>
                  <a:t> = konstanta blízká číslu 2.</a:t>
                </a:r>
              </a:p>
              <a:p>
                <a:r>
                  <a:rPr lang="cs-CZ" dirty="0" smtClean="0">
                    <a:solidFill>
                      <a:schemeClr val="bg1"/>
                    </a:solidFill>
                  </a:rPr>
                  <a:t>Prakticky: Na každých 100 autorů, kteří publikovali 1 článek připadá 25 autorů, kteří publikovali 2 články, 11 autorů, kteří publikovali 3 články, atd.</a:t>
                </a:r>
              </a:p>
            </p:txBody>
          </p:sp>
        </mc:Choice>
        <mc:Fallback xmlns="">
          <p:sp>
            <p:nvSpPr>
              <p:cNvPr id="3" name="Zástupný symbol pro obsah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3"/>
                <a:stretch>
                  <a:fillRect l="-142" t="-980"/>
                </a:stretch>
              </a:blipFill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79776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18</a:t>
            </a:fld>
            <a:endParaRPr lang="en-GB" dirty="0"/>
          </a:p>
        </p:txBody>
      </p:sp>
      <p:pic>
        <p:nvPicPr>
          <p:cNvPr id="5" name="Obrázek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9091"/>
            <a:ext cx="12192000" cy="60231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8428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19</a:t>
            </a:fld>
            <a:endParaRPr lang="en-GB" dirty="0"/>
          </a:p>
        </p:txBody>
      </p:sp>
      <p:pic>
        <p:nvPicPr>
          <p:cNvPr id="5" name="Obrázek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49496"/>
            <a:ext cx="12192000" cy="55590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2004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Kontaktní údaje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Jméno: Mgr. David Jiří Šlosar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Email: </a:t>
            </a:r>
            <a:r>
              <a:rPr lang="cs-CZ" dirty="0" smtClean="0">
                <a:solidFill>
                  <a:schemeClr val="bg1"/>
                </a:solidFill>
                <a:hlinkClick r:id="rId2"/>
              </a:rPr>
              <a:t>slosar@knav.cz</a:t>
            </a:r>
            <a:endParaRPr lang="cs-CZ" dirty="0" smtClean="0">
              <a:solidFill>
                <a:schemeClr val="bg1"/>
              </a:solidFill>
            </a:endParaRP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Záložní email: </a:t>
            </a:r>
            <a:r>
              <a:rPr lang="cs-CZ" dirty="0" smtClean="0">
                <a:solidFill>
                  <a:schemeClr val="bg1"/>
                </a:solidFill>
                <a:hlinkClick r:id="rId3"/>
              </a:rPr>
              <a:t>slosarda@ff.cuni.cz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Tel.: 736734787</a:t>
            </a:r>
          </a:p>
          <a:p>
            <a:pPr marL="0" indent="0">
              <a:buNone/>
            </a:pPr>
            <a:r>
              <a:rPr lang="cs-CZ" dirty="0" err="1" smtClean="0">
                <a:solidFill>
                  <a:schemeClr val="bg1"/>
                </a:solidFill>
              </a:rPr>
              <a:t>Moodle</a:t>
            </a:r>
            <a:r>
              <a:rPr lang="cs-CZ" dirty="0" smtClean="0">
                <a:solidFill>
                  <a:schemeClr val="bg1"/>
                </a:solidFill>
              </a:rPr>
              <a:t>: </a:t>
            </a:r>
            <a:r>
              <a:rPr lang="cs-CZ" dirty="0">
                <a:solidFill>
                  <a:schemeClr val="bg1"/>
                </a:solidFill>
                <a:hlinkClick r:id="rId4"/>
              </a:rPr>
              <a:t>https://</a:t>
            </a:r>
            <a:r>
              <a:rPr lang="cs-CZ" dirty="0" smtClean="0">
                <a:solidFill>
                  <a:schemeClr val="bg1"/>
                </a:solidFill>
                <a:hlinkClick r:id="rId4"/>
              </a:rPr>
              <a:t>dl1.cuni.cz/course/view.php?id=11800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Klíč: </a:t>
            </a:r>
            <a:r>
              <a:rPr lang="cs-CZ" dirty="0" err="1" smtClean="0">
                <a:solidFill>
                  <a:schemeClr val="bg1"/>
                </a:solidFill>
              </a:rPr>
              <a:t>Hodnocenivedy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73077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err="1" smtClean="0">
                <a:solidFill>
                  <a:schemeClr val="bg1"/>
                </a:solidFill>
              </a:rPr>
              <a:t>Bradfordův</a:t>
            </a:r>
            <a:r>
              <a:rPr lang="cs-CZ" dirty="0" smtClean="0">
                <a:solidFill>
                  <a:schemeClr val="bg1"/>
                </a:solidFill>
              </a:rPr>
              <a:t> zákon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Vyjadřuje rozptyl článků v časopisech ve vědní oblasti.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Podle vzorce 1 : </a:t>
            </a:r>
            <a:r>
              <a:rPr lang="cs-CZ" i="1" dirty="0" smtClean="0">
                <a:solidFill>
                  <a:schemeClr val="bg1"/>
                </a:solidFill>
              </a:rPr>
              <a:t>n</a:t>
            </a:r>
            <a:r>
              <a:rPr lang="cs-CZ" dirty="0" smtClean="0">
                <a:solidFill>
                  <a:schemeClr val="bg1"/>
                </a:solidFill>
              </a:rPr>
              <a:t> : </a:t>
            </a:r>
            <a:r>
              <a:rPr lang="cs-CZ" i="1" dirty="0" smtClean="0">
                <a:solidFill>
                  <a:schemeClr val="bg1"/>
                </a:solidFill>
              </a:rPr>
              <a:t>n</a:t>
            </a:r>
            <a:r>
              <a:rPr lang="cs-CZ" dirty="0" smtClean="0">
                <a:solidFill>
                  <a:schemeClr val="bg1"/>
                </a:solidFill>
              </a:rPr>
              <a:t>^2 kdy </a:t>
            </a:r>
            <a:r>
              <a:rPr lang="cs-CZ" i="1" dirty="0" smtClean="0">
                <a:solidFill>
                  <a:schemeClr val="bg1"/>
                </a:solidFill>
              </a:rPr>
              <a:t>n</a:t>
            </a:r>
            <a:r>
              <a:rPr lang="cs-CZ" dirty="0" smtClean="0">
                <a:solidFill>
                  <a:schemeClr val="bg1"/>
                </a:solidFill>
              </a:rPr>
              <a:t> je oborově specifické.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Definice: „Jestliže vědecké časopisy jsou rozděleny podle klesající produktivity článků o daném subjektu, mohou být rozděleny na jádro periodik, které se téměř výhradně týkají subjektu, a na skupinu zón, které obsahují tentýž počet článků jako jádro, ale počet periodik v jádru a v sestupných zónách bude v poměru </a:t>
            </a:r>
            <a:r>
              <a:rPr lang="cs-CZ" i="1" dirty="0" smtClean="0">
                <a:solidFill>
                  <a:schemeClr val="bg1"/>
                </a:solidFill>
              </a:rPr>
              <a:t>1 : n : n^2</a:t>
            </a:r>
            <a:r>
              <a:rPr lang="cs-CZ" dirty="0" smtClean="0">
                <a:solidFill>
                  <a:schemeClr val="bg1"/>
                </a:solidFill>
              </a:rPr>
              <a:t>.“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=&gt; Třetina relevantní oborových článků je soustředěna v několika málo časopisech. Další třetina je rozptýlena v n-krát tolika časopisech. A poslední třetina je rozptýlena v n-krát na druhou časopisech.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2399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2. </a:t>
            </a:r>
            <a:r>
              <a:rPr lang="cs-CZ" dirty="0" err="1" smtClean="0">
                <a:solidFill>
                  <a:schemeClr val="bg1"/>
                </a:solidFill>
              </a:rPr>
              <a:t>Zipfův</a:t>
            </a:r>
            <a:r>
              <a:rPr lang="cs-CZ" dirty="0" smtClean="0">
                <a:solidFill>
                  <a:schemeClr val="bg1"/>
                </a:solidFill>
              </a:rPr>
              <a:t> zákon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Vyjadřuje vztah mezi počtem slov o určité frekvenci a určitou frekvencí.</a:t>
            </a:r>
          </a:p>
          <a:p>
            <a:r>
              <a:rPr lang="cs-CZ" i="1" dirty="0">
                <a:solidFill>
                  <a:schemeClr val="bg1"/>
                </a:solidFill>
              </a:rPr>
              <a:t>n</a:t>
            </a:r>
            <a:r>
              <a:rPr lang="cs-CZ" i="1" baseline="-25000" dirty="0">
                <a:solidFill>
                  <a:schemeClr val="bg1"/>
                </a:solidFill>
              </a:rPr>
              <a:t>f</a:t>
            </a:r>
            <a:r>
              <a:rPr lang="cs-CZ" i="1" dirty="0">
                <a:solidFill>
                  <a:schemeClr val="bg1"/>
                </a:solidFill>
              </a:rPr>
              <a:t> * f</a:t>
            </a:r>
            <a:r>
              <a:rPr lang="cs-CZ" i="1" baseline="30000" dirty="0">
                <a:solidFill>
                  <a:schemeClr val="bg1"/>
                </a:solidFill>
              </a:rPr>
              <a:t>2</a:t>
            </a:r>
            <a:r>
              <a:rPr lang="cs-CZ" i="1" dirty="0">
                <a:solidFill>
                  <a:schemeClr val="bg1"/>
                </a:solidFill>
              </a:rPr>
              <a:t> = </a:t>
            </a:r>
            <a:r>
              <a:rPr lang="cs-CZ" i="1" dirty="0" smtClean="0">
                <a:solidFill>
                  <a:schemeClr val="bg1"/>
                </a:solidFill>
              </a:rPr>
              <a:t>k</a:t>
            </a:r>
            <a:r>
              <a:rPr lang="cs-CZ" dirty="0" smtClean="0">
                <a:solidFill>
                  <a:schemeClr val="bg1"/>
                </a:solidFill>
              </a:rPr>
              <a:t>, kde </a:t>
            </a:r>
            <a:r>
              <a:rPr lang="cs-CZ" i="1" dirty="0" smtClean="0">
                <a:solidFill>
                  <a:schemeClr val="bg1"/>
                </a:solidFill>
              </a:rPr>
              <a:t>n</a:t>
            </a:r>
            <a:r>
              <a:rPr lang="cs-CZ" i="1" baseline="-25000" dirty="0" smtClean="0">
                <a:solidFill>
                  <a:schemeClr val="bg1"/>
                </a:solidFill>
              </a:rPr>
              <a:t>f</a:t>
            </a:r>
            <a:r>
              <a:rPr lang="cs-CZ" dirty="0">
                <a:solidFill>
                  <a:schemeClr val="bg1"/>
                </a:solidFill>
              </a:rPr>
              <a:t> </a:t>
            </a:r>
            <a:r>
              <a:rPr lang="cs-CZ" dirty="0" smtClean="0">
                <a:solidFill>
                  <a:schemeClr val="bg1"/>
                </a:solidFill>
              </a:rPr>
              <a:t>= počtu slov o určité frekvenci, </a:t>
            </a:r>
            <a:r>
              <a:rPr lang="cs-CZ" i="1" dirty="0" smtClean="0">
                <a:solidFill>
                  <a:schemeClr val="bg1"/>
                </a:solidFill>
              </a:rPr>
              <a:t>f</a:t>
            </a:r>
            <a:r>
              <a:rPr lang="cs-CZ" dirty="0" smtClean="0">
                <a:solidFill>
                  <a:schemeClr val="bg1"/>
                </a:solidFill>
              </a:rPr>
              <a:t> = určité frekvenci a </a:t>
            </a:r>
            <a:r>
              <a:rPr lang="cs-CZ" i="1" dirty="0" smtClean="0">
                <a:solidFill>
                  <a:schemeClr val="bg1"/>
                </a:solidFill>
              </a:rPr>
              <a:t>k</a:t>
            </a:r>
            <a:r>
              <a:rPr lang="cs-CZ" dirty="0" smtClean="0">
                <a:solidFill>
                  <a:schemeClr val="bg1"/>
                </a:solidFill>
              </a:rPr>
              <a:t> je konstanta.</a:t>
            </a:r>
            <a:endParaRPr lang="cs-CZ" dirty="0">
              <a:solidFill>
                <a:schemeClr val="bg1"/>
              </a:solidFill>
            </a:endParaRPr>
          </a:p>
          <a:p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00889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3. </a:t>
            </a:r>
            <a:r>
              <a:rPr lang="cs-CZ" dirty="0" err="1" smtClean="0">
                <a:solidFill>
                  <a:schemeClr val="bg1"/>
                </a:solidFill>
              </a:rPr>
              <a:t>Zipfův</a:t>
            </a:r>
            <a:r>
              <a:rPr lang="cs-CZ" dirty="0" smtClean="0">
                <a:solidFill>
                  <a:schemeClr val="bg1"/>
                </a:solidFill>
              </a:rPr>
              <a:t> zákon</a:t>
            </a:r>
            <a:endParaRPr lang="cs-CZ" dirty="0">
              <a:solidFill>
                <a:schemeClr val="bg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Zástupný symbol pro obsah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cs-CZ" dirty="0" smtClean="0">
                    <a:solidFill>
                      <a:schemeClr val="bg1"/>
                    </a:solidFill>
                  </a:rPr>
                  <a:t>Vyjadřuje vztah mezi frekvencí slova a počtem jeho významů</a:t>
                </a:r>
              </a:p>
              <a:p>
                <a14:m>
                  <m:oMath xmlns:m="http://schemas.openxmlformats.org/officeDocument/2006/math">
                    <m:f>
                      <m:fPr>
                        <m:ctrlPr>
                          <a:rPr lang="cs-CZ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cs-CZ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𝑚</m:t>
                        </m:r>
                      </m:num>
                      <m:den>
                        <m:rad>
                          <m:radPr>
                            <m:degHide m:val="on"/>
                            <m:ctrlPr>
                              <a:rPr lang="cs-CZ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cs-CZ" i="1">
                                <a:solidFill>
                                  <a:schemeClr val="bg1"/>
                                </a:solidFill>
                                <a:latin typeface="Cambria Math" panose="02040503050406030204" pitchFamily="18" charset="0"/>
                              </a:rPr>
                              <m:t>𝑓</m:t>
                            </m:r>
                          </m:e>
                        </m:rad>
                      </m:den>
                    </m:f>
                    <m:r>
                      <a:rPr lang="cs-CZ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cs-CZ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cs-CZ" dirty="0" smtClean="0">
                    <a:solidFill>
                      <a:schemeClr val="bg1"/>
                    </a:solidFill>
                  </a:rPr>
                  <a:t>, </a:t>
                </a:r>
                <a:r>
                  <a:rPr lang="cs-CZ" i="1" dirty="0" smtClean="0">
                    <a:solidFill>
                      <a:schemeClr val="bg1"/>
                    </a:solidFill>
                  </a:rPr>
                  <a:t>m</a:t>
                </a:r>
                <a:r>
                  <a:rPr lang="cs-CZ" dirty="0" smtClean="0">
                    <a:solidFill>
                      <a:schemeClr val="bg1"/>
                    </a:solidFill>
                  </a:rPr>
                  <a:t> = počtu významů, </a:t>
                </a:r>
                <a:r>
                  <a:rPr lang="cs-CZ" i="1" dirty="0" smtClean="0">
                    <a:solidFill>
                      <a:schemeClr val="bg1"/>
                    </a:solidFill>
                  </a:rPr>
                  <a:t>f</a:t>
                </a:r>
                <a:r>
                  <a:rPr lang="cs-CZ" dirty="0" smtClean="0">
                    <a:solidFill>
                      <a:schemeClr val="bg1"/>
                    </a:solidFill>
                  </a:rPr>
                  <a:t> = frekvenci výskytu a </a:t>
                </a:r>
                <a:r>
                  <a:rPr lang="cs-CZ" i="1" dirty="0" smtClean="0">
                    <a:solidFill>
                      <a:schemeClr val="bg1"/>
                    </a:solidFill>
                  </a:rPr>
                  <a:t>k</a:t>
                </a:r>
                <a:r>
                  <a:rPr lang="cs-CZ" dirty="0" smtClean="0">
                    <a:solidFill>
                      <a:schemeClr val="bg1"/>
                    </a:solidFill>
                  </a:rPr>
                  <a:t> = konstanta.</a:t>
                </a:r>
              </a:p>
              <a:p>
                <a:r>
                  <a:rPr lang="cs-CZ" dirty="0" smtClean="0">
                    <a:solidFill>
                      <a:schemeClr val="bg1"/>
                    </a:solidFill>
                  </a:rPr>
                  <a:t>Častěji se vyskytující slova by měla mít více významů.</a:t>
                </a:r>
                <a:endParaRPr lang="cs-CZ" dirty="0">
                  <a:solidFill>
                    <a:schemeClr val="bg1"/>
                  </a:solidFill>
                </a:endParaRPr>
              </a:p>
              <a:p>
                <a:endParaRPr lang="cs-CZ" dirty="0"/>
              </a:p>
            </p:txBody>
          </p:sp>
        </mc:Choice>
        <mc:Fallback xmlns="">
          <p:sp>
            <p:nvSpPr>
              <p:cNvPr id="3" name="Zástupný symbol pro obsah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3"/>
                <a:stretch>
                  <a:fillRect l="-142" t="-980"/>
                </a:stretch>
              </a:blipFill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07093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1. </a:t>
            </a:r>
            <a:r>
              <a:rPr lang="cs-CZ" dirty="0" err="1" smtClean="0">
                <a:solidFill>
                  <a:schemeClr val="bg1"/>
                </a:solidFill>
              </a:rPr>
              <a:t>Zipfův</a:t>
            </a:r>
            <a:r>
              <a:rPr lang="cs-CZ" dirty="0" smtClean="0">
                <a:solidFill>
                  <a:schemeClr val="bg1"/>
                </a:solidFill>
              </a:rPr>
              <a:t> zákon</a:t>
            </a:r>
            <a:endParaRPr lang="cs-CZ" dirty="0">
              <a:solidFill>
                <a:schemeClr val="bg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Zástupný symbol pro obsah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cs-CZ" dirty="0" smtClean="0">
                    <a:solidFill>
                      <a:schemeClr val="bg1"/>
                    </a:solidFill>
                  </a:rPr>
                  <a:t>Vyjadřuje vztah frekvence výskytu slov a jejich ranku při řazení dle frekvence sestupně.</a:t>
                </a:r>
              </a:p>
              <a:p>
                <a14:m>
                  <m:oMath xmlns:m="http://schemas.openxmlformats.org/officeDocument/2006/math">
                    <m:r>
                      <a:rPr lang="cs-CZ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𝑟</m:t>
                    </m:r>
                    <m:r>
                      <a:rPr lang="cs-CZ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∗</m:t>
                    </m:r>
                    <m:r>
                      <a:rPr lang="cs-CZ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𝑓</m:t>
                    </m:r>
                    <m:r>
                      <a:rPr lang="cs-CZ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cs-CZ" i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cs-CZ" dirty="0" smtClean="0">
                    <a:solidFill>
                      <a:schemeClr val="bg1"/>
                    </a:solidFill>
                  </a:rPr>
                  <a:t>, kde </a:t>
                </a:r>
                <a:r>
                  <a:rPr lang="cs-CZ" i="1" dirty="0" smtClean="0">
                    <a:solidFill>
                      <a:schemeClr val="bg1"/>
                    </a:solidFill>
                  </a:rPr>
                  <a:t>r </a:t>
                </a:r>
                <a:r>
                  <a:rPr lang="cs-CZ" dirty="0" smtClean="0">
                    <a:solidFill>
                      <a:schemeClr val="bg1"/>
                    </a:solidFill>
                  </a:rPr>
                  <a:t>= ranku, </a:t>
                </a:r>
                <a:r>
                  <a:rPr lang="cs-CZ" i="1" dirty="0" smtClean="0">
                    <a:solidFill>
                      <a:schemeClr val="bg1"/>
                    </a:solidFill>
                  </a:rPr>
                  <a:t>f </a:t>
                </a:r>
                <a:r>
                  <a:rPr lang="cs-CZ" dirty="0" smtClean="0">
                    <a:solidFill>
                      <a:schemeClr val="bg1"/>
                    </a:solidFill>
                  </a:rPr>
                  <a:t>= frekvenci a </a:t>
                </a:r>
                <a:r>
                  <a:rPr lang="cs-CZ" i="1" dirty="0" smtClean="0">
                    <a:solidFill>
                      <a:schemeClr val="bg1"/>
                    </a:solidFill>
                  </a:rPr>
                  <a:t>k</a:t>
                </a:r>
                <a:r>
                  <a:rPr lang="cs-CZ" dirty="0" smtClean="0">
                    <a:solidFill>
                      <a:schemeClr val="bg1"/>
                    </a:solidFill>
                  </a:rPr>
                  <a:t> = konstantě.</a:t>
                </a:r>
              </a:p>
              <a:p>
                <a:r>
                  <a:rPr lang="cs-CZ" dirty="0" smtClean="0">
                    <a:solidFill>
                      <a:schemeClr val="bg1"/>
                    </a:solidFill>
                  </a:rPr>
                  <a:t>Teoretický příklad: kniha obsahuje 10 000 jedinečných slov (konstanta), celkem však 97 876 slov. Pokud by byl dodržen ideální </a:t>
                </a:r>
                <a:r>
                  <a:rPr lang="cs-CZ" dirty="0" err="1" smtClean="0">
                    <a:solidFill>
                      <a:schemeClr val="bg1"/>
                    </a:solidFill>
                  </a:rPr>
                  <a:t>Zipfův</a:t>
                </a:r>
                <a:r>
                  <a:rPr lang="cs-CZ" dirty="0" smtClean="0">
                    <a:solidFill>
                      <a:schemeClr val="bg1"/>
                    </a:solidFill>
                  </a:rPr>
                  <a:t> zákon, tak se první slovo vyskytuje 10 000x, druhé 5000x, třetí 3333x atd. Jaké nejmenší množství slov je zapotřebí k napsaní přibližně 50 % této knihy?</a:t>
                </a:r>
              </a:p>
              <a:p>
                <a:r>
                  <a:rPr lang="cs-CZ" dirty="0" smtClean="0">
                    <a:solidFill>
                      <a:schemeClr val="bg1"/>
                    </a:solidFill>
                  </a:rPr>
                  <a:t>Je platný pro citační data.</a:t>
                </a:r>
                <a:endParaRPr lang="cs-CZ" dirty="0"/>
              </a:p>
            </p:txBody>
          </p:sp>
        </mc:Choice>
        <mc:Fallback xmlns="">
          <p:sp>
            <p:nvSpPr>
              <p:cNvPr id="3" name="Zástupný symbol pro obsah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0">
                <a:blip r:embed="rId3"/>
                <a:stretch>
                  <a:fillRect l="-142" t="-980"/>
                </a:stretch>
              </a:blipFill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50792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24</a:t>
            </a:fld>
            <a:endParaRPr lang="en-GB" dirty="0"/>
          </a:p>
        </p:txBody>
      </p:sp>
      <p:graphicFrame>
        <p:nvGraphicFramePr>
          <p:cNvPr id="5" name="Graf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23225120"/>
              </p:ext>
            </p:extLst>
          </p:nvPr>
        </p:nvGraphicFramePr>
        <p:xfrm>
          <a:off x="223520" y="171608"/>
          <a:ext cx="10861040" cy="6297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094819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25</a:t>
            </a:fld>
            <a:endParaRPr lang="en-GB" dirty="0"/>
          </a:p>
        </p:txBody>
      </p:sp>
      <p:graphicFrame>
        <p:nvGraphicFramePr>
          <p:cNvPr id="5" name="Graf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8638539"/>
              </p:ext>
            </p:extLst>
          </p:nvPr>
        </p:nvGraphicFramePr>
        <p:xfrm>
          <a:off x="111760" y="365760"/>
          <a:ext cx="10932160" cy="60553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921821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err="1" smtClean="0">
                <a:solidFill>
                  <a:schemeClr val="bg1"/>
                </a:solidFill>
              </a:rPr>
              <a:t>Zipfova</a:t>
            </a:r>
            <a:r>
              <a:rPr lang="cs-CZ" dirty="0" smtClean="0">
                <a:solidFill>
                  <a:schemeClr val="bg1"/>
                </a:solidFill>
              </a:rPr>
              <a:t> transformace</a:t>
            </a:r>
            <a:endParaRPr lang="cs-CZ" dirty="0"/>
          </a:p>
        </p:txBody>
      </p:sp>
      <p:graphicFrame>
        <p:nvGraphicFramePr>
          <p:cNvPr id="5" name="Zástupný symbol pro obsah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38340997"/>
              </p:ext>
            </p:extLst>
          </p:nvPr>
        </p:nvGraphicFramePr>
        <p:xfrm>
          <a:off x="8211312" y="1971675"/>
          <a:ext cx="2743200" cy="42005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/>
                <a:gridCol w="1130300"/>
                <a:gridCol w="1003300"/>
              </a:tblGrid>
              <a:tr h="200025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u="none" strike="noStrike" dirty="0">
                          <a:effectLst/>
                        </a:rPr>
                        <a:t>Rank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u="none" strike="noStrike">
                          <a:effectLst/>
                        </a:rPr>
                        <a:t>Slovo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u="none" strike="noStrike">
                          <a:effectLst/>
                        </a:rPr>
                        <a:t>Počet výskytů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Harry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1442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řekl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505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ještě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434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Ron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398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5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Hagrid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393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6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jsem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383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7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aby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381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byl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348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9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něco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336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10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měl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284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jeho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281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12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Já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258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Harryho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240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Hermiona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233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15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bylo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219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16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byla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196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17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vůbec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196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všichni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188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19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strýc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176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20002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 dirty="0">
                          <a:effectLst/>
                        </a:rPr>
                        <a:t>20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Brumbál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 dirty="0">
                          <a:effectLst/>
                        </a:rPr>
                        <a:t>167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26</a:t>
            </a:fld>
            <a:endParaRPr lang="en-GB" dirty="0"/>
          </a:p>
        </p:txBody>
      </p:sp>
      <p:graphicFrame>
        <p:nvGraphicFramePr>
          <p:cNvPr id="6" name="Tabulk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883122"/>
              </p:ext>
            </p:extLst>
          </p:nvPr>
        </p:nvGraphicFramePr>
        <p:xfrm>
          <a:off x="5129784" y="1992630"/>
          <a:ext cx="2743200" cy="41795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/>
                <a:gridCol w="1130300"/>
                <a:gridCol w="1003300"/>
              </a:tblGrid>
              <a:tr h="235694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u="none" strike="noStrike">
                          <a:effectLst/>
                        </a:rPr>
                        <a:t>Rank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u="none" strike="noStrike">
                          <a:effectLst/>
                        </a:rPr>
                        <a:t>Slovo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u="none" strike="noStrike">
                          <a:effectLst/>
                        </a:rPr>
                        <a:t>Počet výskytů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a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4124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se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3778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na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2038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to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1789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5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že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1524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6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Harry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1442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7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si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1271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v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1250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9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je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963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10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do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820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s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757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12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z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704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ho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692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Když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681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15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u="none" strike="noStrike">
                          <a:effectLst/>
                        </a:rPr>
                        <a:t>Co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658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16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už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655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17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mu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622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jako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578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19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jak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575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  <a:tr h="19719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>
                          <a:effectLst/>
                        </a:rPr>
                        <a:t>20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just" fontAlgn="ctr"/>
                      <a:r>
                        <a:rPr lang="cs-CZ" sz="1200" u="none" strike="noStrike">
                          <a:effectLst/>
                        </a:rPr>
                        <a:t>ale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mbria" panose="02040503050406030204" pitchFamily="18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u="none" strike="noStrike" dirty="0">
                          <a:effectLst/>
                        </a:rPr>
                        <a:t>554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  <p:sp>
        <p:nvSpPr>
          <p:cNvPr id="7" name="TextovéPole 6"/>
          <p:cNvSpPr txBox="1"/>
          <p:nvPr/>
        </p:nvSpPr>
        <p:spPr>
          <a:xfrm>
            <a:off x="944880" y="1971675"/>
            <a:ext cx="401320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 smtClean="0">
                <a:solidFill>
                  <a:schemeClr val="bg1"/>
                </a:solidFill>
              </a:rPr>
              <a:t>Kniha: </a:t>
            </a:r>
            <a:r>
              <a:rPr lang="cs-CZ" dirty="0" err="1" smtClean="0">
                <a:solidFill>
                  <a:schemeClr val="bg1"/>
                </a:solidFill>
              </a:rPr>
              <a:t>Harry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Potter</a:t>
            </a:r>
            <a:r>
              <a:rPr lang="cs-CZ" dirty="0" smtClean="0">
                <a:solidFill>
                  <a:schemeClr val="bg1"/>
                </a:solidFill>
              </a:rPr>
              <a:t> a kámen mudrců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Znaků: 441 610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Slov: 74 791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Unikátních slov: 13 277</a:t>
            </a:r>
          </a:p>
          <a:p>
            <a:endParaRPr lang="cs-CZ" dirty="0" smtClean="0">
              <a:solidFill>
                <a:schemeClr val="bg1"/>
              </a:solidFill>
            </a:endParaRPr>
          </a:p>
          <a:p>
            <a:endParaRPr lang="cs-CZ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00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27</a:t>
            </a:fld>
            <a:endParaRPr lang="en-GB" dirty="0"/>
          </a:p>
        </p:txBody>
      </p:sp>
      <p:graphicFrame>
        <p:nvGraphicFramePr>
          <p:cNvPr id="6" name="Graf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50404881"/>
              </p:ext>
            </p:extLst>
          </p:nvPr>
        </p:nvGraphicFramePr>
        <p:xfrm>
          <a:off x="294640" y="233680"/>
          <a:ext cx="10789920" cy="6339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287670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28</a:t>
            </a:fld>
            <a:endParaRPr lang="en-GB" dirty="0"/>
          </a:p>
        </p:txBody>
      </p:sp>
      <p:graphicFrame>
        <p:nvGraphicFramePr>
          <p:cNvPr id="6" name="Graf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6296708"/>
              </p:ext>
            </p:extLst>
          </p:nvPr>
        </p:nvGraphicFramePr>
        <p:xfrm>
          <a:off x="294640" y="233680"/>
          <a:ext cx="10789920" cy="6339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71220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Zástupný symbol pro obsah 4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850" y="274320"/>
            <a:ext cx="10548885" cy="5577840"/>
          </a:xfrm>
        </p:spPr>
      </p:pic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29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54834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Podmínky atestace</a:t>
            </a:r>
            <a:r>
              <a:rPr lang="en-GB" dirty="0" smtClean="0">
                <a:solidFill>
                  <a:schemeClr val="bg1"/>
                </a:solidFill>
              </a:rPr>
              <a:t> - 1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Splnění 4 ze zadaných úkolů: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1) </a:t>
            </a:r>
            <a:r>
              <a:rPr lang="cs-CZ" dirty="0" err="1" smtClean="0">
                <a:solidFill>
                  <a:schemeClr val="bg1"/>
                </a:solidFill>
              </a:rPr>
              <a:t>Zipfova</a:t>
            </a:r>
            <a:r>
              <a:rPr lang="cs-CZ" dirty="0" smtClean="0">
                <a:solidFill>
                  <a:schemeClr val="bg1"/>
                </a:solidFill>
              </a:rPr>
              <a:t> transformace knihy dle vlastního výběru.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2) Prezentace výsledků 1. úkolu.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3) Vypracování názorové eseje na přednášku Doc. </a:t>
            </a:r>
            <a:r>
              <a:rPr lang="cs-CZ" dirty="0" err="1" smtClean="0">
                <a:solidFill>
                  <a:schemeClr val="bg1"/>
                </a:solidFill>
              </a:rPr>
              <a:t>Municha</a:t>
            </a:r>
            <a:r>
              <a:rPr lang="cs-CZ" dirty="0" smtClean="0">
                <a:solidFill>
                  <a:schemeClr val="bg1"/>
                </a:solidFill>
              </a:rPr>
              <a:t>.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4) Vypracování názorové eseje na přednášku Podvody ve vědě.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5) Vypracování resumé na </a:t>
            </a:r>
            <a:r>
              <a:rPr lang="cs-CZ" dirty="0" err="1" smtClean="0">
                <a:solidFill>
                  <a:schemeClr val="bg1"/>
                </a:solidFill>
              </a:rPr>
              <a:t>scientometrický</a:t>
            </a:r>
            <a:r>
              <a:rPr lang="cs-CZ" dirty="0" smtClean="0">
                <a:solidFill>
                  <a:schemeClr val="bg1"/>
                </a:solidFill>
              </a:rPr>
              <a:t> článek.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6) Rešerše na obsahovou záměnu slov scientologie a </a:t>
            </a:r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.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7) Bibliografická rešerše na </a:t>
            </a:r>
            <a:r>
              <a:rPr lang="cs-CZ" dirty="0" err="1" smtClean="0">
                <a:solidFill>
                  <a:schemeClr val="bg1"/>
                </a:solidFill>
              </a:rPr>
              <a:t>scientometrické</a:t>
            </a:r>
            <a:r>
              <a:rPr lang="cs-CZ" dirty="0" smtClean="0">
                <a:solidFill>
                  <a:schemeClr val="bg1"/>
                </a:solidFill>
              </a:rPr>
              <a:t> téma.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8) Volitelný pracovní </a:t>
            </a:r>
            <a:r>
              <a:rPr lang="cs-CZ" dirty="0" err="1" smtClean="0">
                <a:solidFill>
                  <a:schemeClr val="bg1"/>
                </a:solidFill>
              </a:rPr>
              <a:t>scientometrický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r>
              <a:rPr lang="cs-CZ" dirty="0" err="1" smtClean="0">
                <a:solidFill>
                  <a:schemeClr val="bg1"/>
                </a:solidFill>
              </a:rPr>
              <a:t>project</a:t>
            </a:r>
            <a:r>
              <a:rPr lang="cs-CZ" dirty="0" smtClean="0">
                <a:solidFill>
                  <a:schemeClr val="bg1"/>
                </a:solidFill>
              </a:rPr>
              <a:t>.</a:t>
            </a:r>
          </a:p>
          <a:p>
            <a:pPr marL="0" indent="0">
              <a:buNone/>
            </a:pPr>
            <a:r>
              <a:rPr lang="cs-CZ" dirty="0" smtClean="0">
                <a:solidFill>
                  <a:schemeClr val="bg1"/>
                </a:solidFill>
              </a:rPr>
              <a:t>9) Prezentace výsledků 8. úkolu.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58866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Zástupný symbol pro obsah 4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716" y="231016"/>
            <a:ext cx="9841524" cy="6238046"/>
          </a:xfrm>
        </p:spPr>
      </p:pic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34271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Zástupný symbol pro obsah 4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447" y="4218880"/>
            <a:ext cx="11437593" cy="1328480"/>
          </a:xfrm>
        </p:spPr>
      </p:pic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31</a:t>
            </a:fld>
            <a:endParaRPr lang="en-GB" dirty="0"/>
          </a:p>
        </p:txBody>
      </p:sp>
      <p:pic>
        <p:nvPicPr>
          <p:cNvPr id="6" name="Obrázek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675" y="1115166"/>
            <a:ext cx="11479365" cy="1701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6791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Literatura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ZIPF, George Kingsley. </a:t>
            </a:r>
            <a:r>
              <a:rPr lang="en-GB" i="1" dirty="0">
                <a:solidFill>
                  <a:schemeClr val="bg1"/>
                </a:solidFill>
              </a:rPr>
              <a:t>Human </a:t>
            </a:r>
            <a:r>
              <a:rPr lang="en-GB" i="1" dirty="0" err="1">
                <a:solidFill>
                  <a:schemeClr val="bg1"/>
                </a:solidFill>
              </a:rPr>
              <a:t>Behavior</a:t>
            </a:r>
            <a:r>
              <a:rPr lang="en-GB" i="1" dirty="0">
                <a:solidFill>
                  <a:schemeClr val="bg1"/>
                </a:solidFill>
              </a:rPr>
              <a:t> and the Principle of Least Effort: an Introduction to Human Ecology</a:t>
            </a:r>
            <a:r>
              <a:rPr lang="en-GB" dirty="0">
                <a:solidFill>
                  <a:schemeClr val="bg1"/>
                </a:solidFill>
              </a:rPr>
              <a:t>. Cambridge: Mass, Addison-Wesley Press, 1949. ISBN 978-1614273127</a:t>
            </a:r>
            <a:r>
              <a:rPr lang="en-GB" dirty="0" smtClean="0">
                <a:solidFill>
                  <a:schemeClr val="bg1"/>
                </a:solidFill>
              </a:rPr>
              <a:t>.</a:t>
            </a:r>
            <a:endParaRPr lang="cs-CZ" dirty="0" smtClean="0">
              <a:solidFill>
                <a:schemeClr val="bg1"/>
              </a:solidFill>
            </a:endParaRPr>
          </a:p>
          <a:p>
            <a:r>
              <a:rPr lang="cs-CZ" dirty="0" smtClean="0">
                <a:solidFill>
                  <a:schemeClr val="bg1"/>
                </a:solidFill>
              </a:rPr>
              <a:t>Petr Slavíček: Omyly ve vědě:  https</a:t>
            </a:r>
            <a:r>
              <a:rPr lang="cs-CZ" dirty="0">
                <a:solidFill>
                  <a:schemeClr val="bg1"/>
                </a:solidFill>
              </a:rPr>
              <a:t>://www.youtube.com/watch?v=keJbMu2SRnk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32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58988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Zpětná vazba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dirty="0">
                <a:solidFill>
                  <a:schemeClr val="bg1"/>
                </a:solidFill>
              </a:rPr>
              <a:t>https://jamboard.google.com/d/1i8INPg0iRRygaZVE4NGi9x6MpkjHZw3vPLE9jAqYg_g/edit?usp=sharing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33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171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Úkoly k atestaci</a:t>
            </a:r>
            <a:r>
              <a:rPr lang="en-GB" dirty="0" smtClean="0">
                <a:solidFill>
                  <a:schemeClr val="bg1"/>
                </a:solidFill>
              </a:rPr>
              <a:t> - 2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1) </a:t>
            </a:r>
            <a:r>
              <a:rPr lang="cs-CZ" dirty="0" err="1" smtClean="0">
                <a:solidFill>
                  <a:schemeClr val="bg1"/>
                </a:solidFill>
              </a:rPr>
              <a:t>Zipfova</a:t>
            </a:r>
            <a:r>
              <a:rPr lang="cs-CZ" dirty="0" smtClean="0">
                <a:solidFill>
                  <a:schemeClr val="bg1"/>
                </a:solidFill>
              </a:rPr>
              <a:t> transformace může být realizována na libovolné knize, kterou si student vybere. Doporučeny jsou knihy psané anglicky do 100 stran. Úkol je možné vypracovat samostatně i ve dvojici. Odevzdání do </a:t>
            </a:r>
            <a:r>
              <a:rPr lang="cs-CZ" dirty="0" err="1" smtClean="0">
                <a:solidFill>
                  <a:schemeClr val="bg1"/>
                </a:solidFill>
              </a:rPr>
              <a:t>Moodle</a:t>
            </a:r>
            <a:r>
              <a:rPr lang="cs-CZ" dirty="0" smtClean="0">
                <a:solidFill>
                  <a:schemeClr val="bg1"/>
                </a:solidFill>
              </a:rPr>
              <a:t> 31.3.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2) Prezentace výsledků </a:t>
            </a:r>
            <a:r>
              <a:rPr lang="cs-CZ" dirty="0" err="1">
                <a:solidFill>
                  <a:schemeClr val="bg1"/>
                </a:solidFill>
              </a:rPr>
              <a:t>Z</a:t>
            </a:r>
            <a:r>
              <a:rPr lang="cs-CZ" dirty="0" err="1" smtClean="0">
                <a:solidFill>
                  <a:schemeClr val="bg1"/>
                </a:solidFill>
              </a:rPr>
              <a:t>ipfovy</a:t>
            </a:r>
            <a:r>
              <a:rPr lang="cs-CZ" dirty="0" smtClean="0">
                <a:solidFill>
                  <a:schemeClr val="bg1"/>
                </a:solidFill>
              </a:rPr>
              <a:t> transformace. Forma i obsah </a:t>
            </a:r>
            <a:r>
              <a:rPr lang="en-GB" dirty="0" err="1" smtClean="0">
                <a:solidFill>
                  <a:schemeClr val="bg1"/>
                </a:solidFill>
              </a:rPr>
              <a:t>jsou</a:t>
            </a:r>
            <a:r>
              <a:rPr lang="en-GB" dirty="0" smtClean="0">
                <a:solidFill>
                  <a:schemeClr val="bg1"/>
                </a:solidFill>
              </a:rPr>
              <a:t> </a:t>
            </a:r>
            <a:r>
              <a:rPr lang="cs-CZ" dirty="0" smtClean="0">
                <a:solidFill>
                  <a:schemeClr val="bg1"/>
                </a:solidFill>
              </a:rPr>
              <a:t>věcné a stručné, maximálně 3 minuty + diskuze.</a:t>
            </a:r>
            <a:r>
              <a:rPr lang="en-GB" dirty="0" smtClean="0">
                <a:solidFill>
                  <a:schemeClr val="bg1"/>
                </a:solidFill>
              </a:rPr>
              <a:t> </a:t>
            </a:r>
            <a:r>
              <a:rPr lang="en-GB" dirty="0" err="1" smtClean="0">
                <a:solidFill>
                  <a:schemeClr val="bg1"/>
                </a:solidFill>
              </a:rPr>
              <a:t>Možné</a:t>
            </a:r>
            <a:r>
              <a:rPr lang="en-GB" dirty="0" smtClean="0">
                <a:solidFill>
                  <a:schemeClr val="bg1"/>
                </a:solidFill>
              </a:rPr>
              <a:t> </a:t>
            </a:r>
            <a:r>
              <a:rPr lang="cs-CZ" dirty="0" smtClean="0">
                <a:solidFill>
                  <a:schemeClr val="bg1"/>
                </a:solidFill>
              </a:rPr>
              <a:t>vypracovat samostatně i ve dvojicích. Prezentace bude pravděpodobně probíhat online 7.4.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3) Vypracování názorové eseje o rozsahu 0,5 - 2 NS na téma obsažené v přednášce doc. </a:t>
            </a:r>
            <a:r>
              <a:rPr lang="cs-CZ" dirty="0" err="1" smtClean="0">
                <a:solidFill>
                  <a:schemeClr val="bg1"/>
                </a:solidFill>
              </a:rPr>
              <a:t>Municha</a:t>
            </a:r>
            <a:r>
              <a:rPr lang="cs-CZ" dirty="0">
                <a:solidFill>
                  <a:schemeClr val="bg1"/>
                </a:solidFill>
              </a:rPr>
              <a:t>. Odevzdání do </a:t>
            </a:r>
            <a:r>
              <a:rPr lang="cs-CZ" dirty="0" err="1">
                <a:solidFill>
                  <a:schemeClr val="bg1"/>
                </a:solidFill>
              </a:rPr>
              <a:t>Moodle</a:t>
            </a:r>
            <a:r>
              <a:rPr lang="cs-CZ" dirty="0">
                <a:solidFill>
                  <a:schemeClr val="bg1"/>
                </a:solidFill>
              </a:rPr>
              <a:t> od </a:t>
            </a:r>
            <a:r>
              <a:rPr lang="cs-CZ" dirty="0" smtClean="0">
                <a:solidFill>
                  <a:schemeClr val="bg1"/>
                </a:solidFill>
              </a:rPr>
              <a:t>12.5</a:t>
            </a:r>
            <a:r>
              <a:rPr lang="cs-CZ" dirty="0">
                <a:solidFill>
                  <a:schemeClr val="bg1"/>
                </a:solidFill>
              </a:rPr>
              <a:t>. do </a:t>
            </a:r>
            <a:r>
              <a:rPr lang="cs-CZ" dirty="0" smtClean="0">
                <a:solidFill>
                  <a:schemeClr val="bg1"/>
                </a:solidFill>
              </a:rPr>
              <a:t>26.5</a:t>
            </a:r>
            <a:r>
              <a:rPr lang="cs-CZ" dirty="0">
                <a:solidFill>
                  <a:schemeClr val="bg1"/>
                </a:solidFill>
              </a:rPr>
              <a:t>. (23:59). </a:t>
            </a:r>
            <a:r>
              <a:rPr lang="cs-CZ" dirty="0" smtClean="0">
                <a:solidFill>
                  <a:schemeClr val="bg1"/>
                </a:solidFill>
              </a:rPr>
              <a:t>Dostupné z </a:t>
            </a:r>
            <a:r>
              <a:rPr lang="cs-CZ" dirty="0" smtClean="0">
                <a:solidFill>
                  <a:schemeClr val="bg1"/>
                </a:solidFill>
                <a:hlinkClick r:id="rId2"/>
              </a:rPr>
              <a:t>https</a:t>
            </a:r>
            <a:r>
              <a:rPr lang="cs-CZ" dirty="0">
                <a:solidFill>
                  <a:schemeClr val="bg1"/>
                </a:solidFill>
                <a:hlinkClick r:id="rId2"/>
              </a:rPr>
              <a:t>://</a:t>
            </a:r>
            <a:r>
              <a:rPr lang="cs-CZ" dirty="0" smtClean="0">
                <a:solidFill>
                  <a:schemeClr val="bg1"/>
                </a:solidFill>
                <a:hlinkClick r:id="rId2"/>
              </a:rPr>
              <a:t>www.youtube.com/watch?v=WD_tX0RaUAM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4) </a:t>
            </a:r>
            <a:r>
              <a:rPr lang="cs-CZ" dirty="0">
                <a:solidFill>
                  <a:schemeClr val="bg1"/>
                </a:solidFill>
              </a:rPr>
              <a:t>Vypracování názorové eseje o rozsahu 0,5 - 2 NS na téma obsažené v přednášce </a:t>
            </a:r>
            <a:r>
              <a:rPr lang="cs-CZ" dirty="0" smtClean="0">
                <a:solidFill>
                  <a:schemeClr val="bg1"/>
                </a:solidFill>
              </a:rPr>
              <a:t>Petra Slavíčka. Nutno uvažovat v kontextu </a:t>
            </a:r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. </a:t>
            </a:r>
            <a:r>
              <a:rPr lang="cs-CZ" dirty="0">
                <a:solidFill>
                  <a:schemeClr val="bg1"/>
                </a:solidFill>
              </a:rPr>
              <a:t>Odevzdání do </a:t>
            </a:r>
            <a:r>
              <a:rPr lang="cs-CZ" dirty="0" err="1">
                <a:solidFill>
                  <a:schemeClr val="bg1"/>
                </a:solidFill>
              </a:rPr>
              <a:t>Moodle</a:t>
            </a:r>
            <a:r>
              <a:rPr lang="cs-CZ" dirty="0">
                <a:solidFill>
                  <a:schemeClr val="bg1"/>
                </a:solidFill>
              </a:rPr>
              <a:t> od </a:t>
            </a:r>
            <a:r>
              <a:rPr lang="cs-CZ" dirty="0" smtClean="0">
                <a:solidFill>
                  <a:schemeClr val="bg1"/>
                </a:solidFill>
              </a:rPr>
              <a:t>12.5</a:t>
            </a:r>
            <a:r>
              <a:rPr lang="cs-CZ" dirty="0">
                <a:solidFill>
                  <a:schemeClr val="bg1"/>
                </a:solidFill>
              </a:rPr>
              <a:t>. do </a:t>
            </a:r>
            <a:r>
              <a:rPr lang="cs-CZ" dirty="0" smtClean="0">
                <a:solidFill>
                  <a:schemeClr val="bg1"/>
                </a:solidFill>
              </a:rPr>
              <a:t>26.5</a:t>
            </a:r>
            <a:r>
              <a:rPr lang="cs-CZ" dirty="0">
                <a:solidFill>
                  <a:schemeClr val="bg1"/>
                </a:solidFill>
              </a:rPr>
              <a:t>. (23:59</a:t>
            </a:r>
            <a:r>
              <a:rPr lang="cs-CZ" dirty="0" smtClean="0">
                <a:solidFill>
                  <a:schemeClr val="bg1"/>
                </a:solidFill>
              </a:rPr>
              <a:t>).</a:t>
            </a:r>
            <a:r>
              <a:rPr lang="cs-CZ" dirty="0">
                <a:solidFill>
                  <a:schemeClr val="bg1"/>
                </a:solidFill>
              </a:rPr>
              <a:t> Dostupné z </a:t>
            </a:r>
            <a:r>
              <a:rPr lang="cs-CZ" dirty="0">
                <a:solidFill>
                  <a:schemeClr val="bg1"/>
                </a:solidFill>
                <a:hlinkClick r:id="rId3"/>
              </a:rPr>
              <a:t>https://</a:t>
            </a:r>
            <a:r>
              <a:rPr lang="cs-CZ" dirty="0" smtClean="0">
                <a:solidFill>
                  <a:schemeClr val="bg1"/>
                </a:solidFill>
                <a:hlinkClick r:id="rId3"/>
              </a:rPr>
              <a:t>www.youtube.com/watch?v=bkRVdGDaM3I</a:t>
            </a:r>
            <a:r>
              <a:rPr lang="cs-CZ" dirty="0" smtClean="0">
                <a:solidFill>
                  <a:schemeClr val="bg1"/>
                </a:solidFill>
              </a:rPr>
              <a:t> 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0800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Úkoly k atestaci - 3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cs-CZ" dirty="0" smtClean="0">
                <a:solidFill>
                  <a:schemeClr val="bg1"/>
                </a:solidFill>
              </a:rPr>
              <a:t>5) Vypracování resumé na anglicky psaný článek, mladší 5 let, obsažený v databázi Web </a:t>
            </a:r>
            <a:r>
              <a:rPr lang="cs-CZ" dirty="0" err="1" smtClean="0">
                <a:solidFill>
                  <a:schemeClr val="bg1"/>
                </a:solidFill>
              </a:rPr>
              <a:t>of</a:t>
            </a:r>
            <a:r>
              <a:rPr lang="cs-CZ" dirty="0" smtClean="0">
                <a:solidFill>
                  <a:schemeClr val="bg1"/>
                </a:solidFill>
              </a:rPr>
              <a:t> Science, úzce navázaný na téma </a:t>
            </a:r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, o přibližné délce 1 NS. Vyžadována je bibliografická citace. </a:t>
            </a:r>
            <a:r>
              <a:rPr lang="cs-CZ" dirty="0">
                <a:solidFill>
                  <a:schemeClr val="bg1"/>
                </a:solidFill>
              </a:rPr>
              <a:t>Odevzdání do </a:t>
            </a:r>
            <a:r>
              <a:rPr lang="cs-CZ" dirty="0" err="1">
                <a:solidFill>
                  <a:schemeClr val="bg1"/>
                </a:solidFill>
              </a:rPr>
              <a:t>Moodle</a:t>
            </a:r>
            <a:r>
              <a:rPr lang="cs-CZ" dirty="0">
                <a:solidFill>
                  <a:schemeClr val="bg1"/>
                </a:solidFill>
              </a:rPr>
              <a:t> od </a:t>
            </a:r>
            <a:r>
              <a:rPr lang="cs-CZ" dirty="0" smtClean="0">
                <a:solidFill>
                  <a:schemeClr val="bg1"/>
                </a:solidFill>
              </a:rPr>
              <a:t>12.5</a:t>
            </a:r>
            <a:r>
              <a:rPr lang="cs-CZ" dirty="0">
                <a:solidFill>
                  <a:schemeClr val="bg1"/>
                </a:solidFill>
              </a:rPr>
              <a:t>. do </a:t>
            </a:r>
            <a:r>
              <a:rPr lang="cs-CZ" dirty="0" smtClean="0">
                <a:solidFill>
                  <a:schemeClr val="bg1"/>
                </a:solidFill>
              </a:rPr>
              <a:t>26.5</a:t>
            </a:r>
            <a:r>
              <a:rPr lang="cs-CZ" dirty="0">
                <a:solidFill>
                  <a:schemeClr val="bg1"/>
                </a:solidFill>
              </a:rPr>
              <a:t>. (23:59</a:t>
            </a:r>
            <a:r>
              <a:rPr lang="cs-CZ" dirty="0" smtClean="0">
                <a:solidFill>
                  <a:schemeClr val="bg1"/>
                </a:solidFill>
              </a:rPr>
              <a:t>).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6) Vypracovat komentovanou rešerši na homonymii slov scientologie a </a:t>
            </a:r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. Výsledkem bude bibliografický soupis literatury, která používá ve </a:t>
            </a:r>
            <a:r>
              <a:rPr lang="cs-CZ" dirty="0" err="1" smtClean="0">
                <a:solidFill>
                  <a:schemeClr val="bg1"/>
                </a:solidFill>
              </a:rPr>
              <a:t>scientometrii</a:t>
            </a:r>
            <a:r>
              <a:rPr lang="cs-CZ" dirty="0" smtClean="0">
                <a:solidFill>
                  <a:schemeClr val="bg1"/>
                </a:solidFill>
              </a:rPr>
              <a:t> výraz scientologie a komentář k rešerši. </a:t>
            </a:r>
            <a:r>
              <a:rPr lang="cs-CZ" dirty="0">
                <a:solidFill>
                  <a:schemeClr val="bg1"/>
                </a:solidFill>
              </a:rPr>
              <a:t>První stopa: KÖNIGOVÁ, Marie. Úvod do </a:t>
            </a:r>
            <a:r>
              <a:rPr lang="cs-CZ" dirty="0" err="1">
                <a:solidFill>
                  <a:schemeClr val="bg1"/>
                </a:solidFill>
              </a:rPr>
              <a:t>bibliometrie</a:t>
            </a:r>
            <a:r>
              <a:rPr lang="cs-CZ" dirty="0">
                <a:solidFill>
                  <a:schemeClr val="bg1"/>
                </a:solidFill>
              </a:rPr>
              <a:t>: vysokoškolské </a:t>
            </a:r>
            <a:r>
              <a:rPr lang="cs-CZ" dirty="0" err="1">
                <a:solidFill>
                  <a:schemeClr val="bg1"/>
                </a:solidFill>
              </a:rPr>
              <a:t>skriptum</a:t>
            </a:r>
            <a:r>
              <a:rPr lang="cs-CZ" dirty="0">
                <a:solidFill>
                  <a:schemeClr val="bg1"/>
                </a:solidFill>
              </a:rPr>
              <a:t> pro 3.a 4.ročník studijního oboru 72-36-6 vědecké informace a knihovnictví. Praha: Česká informační společnost, 1993</a:t>
            </a:r>
            <a:r>
              <a:rPr lang="cs-CZ" dirty="0" smtClean="0">
                <a:solidFill>
                  <a:schemeClr val="bg1"/>
                </a:solidFill>
              </a:rPr>
              <a:t>. Odevzdání </a:t>
            </a:r>
            <a:r>
              <a:rPr lang="cs-CZ" dirty="0">
                <a:solidFill>
                  <a:schemeClr val="bg1"/>
                </a:solidFill>
              </a:rPr>
              <a:t>do </a:t>
            </a:r>
            <a:r>
              <a:rPr lang="cs-CZ" dirty="0" err="1">
                <a:solidFill>
                  <a:schemeClr val="bg1"/>
                </a:solidFill>
              </a:rPr>
              <a:t>Moodle</a:t>
            </a:r>
            <a:r>
              <a:rPr lang="cs-CZ" dirty="0">
                <a:solidFill>
                  <a:schemeClr val="bg1"/>
                </a:solidFill>
              </a:rPr>
              <a:t> od </a:t>
            </a:r>
            <a:r>
              <a:rPr lang="cs-CZ" dirty="0" smtClean="0">
                <a:solidFill>
                  <a:schemeClr val="bg1"/>
                </a:solidFill>
              </a:rPr>
              <a:t>12.5</a:t>
            </a:r>
            <a:r>
              <a:rPr lang="cs-CZ" dirty="0">
                <a:solidFill>
                  <a:schemeClr val="bg1"/>
                </a:solidFill>
              </a:rPr>
              <a:t>. do </a:t>
            </a:r>
            <a:r>
              <a:rPr lang="cs-CZ" dirty="0" smtClean="0">
                <a:solidFill>
                  <a:schemeClr val="bg1"/>
                </a:solidFill>
              </a:rPr>
              <a:t>26.5</a:t>
            </a:r>
            <a:r>
              <a:rPr lang="cs-CZ" dirty="0">
                <a:solidFill>
                  <a:schemeClr val="bg1"/>
                </a:solidFill>
              </a:rPr>
              <a:t>. (</a:t>
            </a:r>
            <a:r>
              <a:rPr lang="cs-CZ" dirty="0" smtClean="0">
                <a:solidFill>
                  <a:schemeClr val="bg1"/>
                </a:solidFill>
              </a:rPr>
              <a:t>23:59</a:t>
            </a:r>
            <a:r>
              <a:rPr lang="cs-CZ" dirty="0">
                <a:solidFill>
                  <a:schemeClr val="bg1"/>
                </a:solidFill>
              </a:rPr>
              <a:t>).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7) Vypracování bibliografie na úzké </a:t>
            </a:r>
            <a:r>
              <a:rPr lang="cs-CZ" dirty="0" err="1" smtClean="0">
                <a:solidFill>
                  <a:schemeClr val="bg1"/>
                </a:solidFill>
              </a:rPr>
              <a:t>scientometrické</a:t>
            </a:r>
            <a:r>
              <a:rPr lang="cs-CZ" dirty="0" smtClean="0">
                <a:solidFill>
                  <a:schemeClr val="bg1"/>
                </a:solidFill>
              </a:rPr>
              <a:t> téma. Roky vydání jsou posledních 5 </a:t>
            </a:r>
            <a:r>
              <a:rPr lang="cs-CZ" dirty="0">
                <a:solidFill>
                  <a:schemeClr val="bg1"/>
                </a:solidFill>
              </a:rPr>
              <a:t>let. Odevzdání do </a:t>
            </a:r>
            <a:r>
              <a:rPr lang="cs-CZ" dirty="0" err="1">
                <a:solidFill>
                  <a:schemeClr val="bg1"/>
                </a:solidFill>
              </a:rPr>
              <a:t>Moodle</a:t>
            </a:r>
            <a:r>
              <a:rPr lang="cs-CZ" dirty="0">
                <a:solidFill>
                  <a:schemeClr val="bg1"/>
                </a:solidFill>
              </a:rPr>
              <a:t> od </a:t>
            </a:r>
            <a:r>
              <a:rPr lang="cs-CZ" dirty="0" smtClean="0">
                <a:solidFill>
                  <a:schemeClr val="bg1"/>
                </a:solidFill>
              </a:rPr>
              <a:t>12.5</a:t>
            </a:r>
            <a:r>
              <a:rPr lang="cs-CZ" dirty="0">
                <a:solidFill>
                  <a:schemeClr val="bg1"/>
                </a:solidFill>
              </a:rPr>
              <a:t>. do </a:t>
            </a:r>
            <a:r>
              <a:rPr lang="cs-CZ" dirty="0" smtClean="0">
                <a:solidFill>
                  <a:schemeClr val="bg1"/>
                </a:solidFill>
              </a:rPr>
              <a:t>26.5</a:t>
            </a:r>
            <a:r>
              <a:rPr lang="cs-CZ" dirty="0">
                <a:solidFill>
                  <a:schemeClr val="bg1"/>
                </a:solidFill>
              </a:rPr>
              <a:t>. (23:59).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8) Řešení volitelného pracovního </a:t>
            </a:r>
            <a:r>
              <a:rPr lang="cs-CZ" dirty="0" err="1" smtClean="0">
                <a:solidFill>
                  <a:schemeClr val="bg1"/>
                </a:solidFill>
              </a:rPr>
              <a:t>scientometrického</a:t>
            </a:r>
            <a:r>
              <a:rPr lang="cs-CZ" dirty="0" smtClean="0">
                <a:solidFill>
                  <a:schemeClr val="bg1"/>
                </a:solidFill>
              </a:rPr>
              <a:t> projektu. Vyžadován je kompletní popis zadání, průběhu i </a:t>
            </a:r>
            <a:r>
              <a:rPr lang="cs-CZ" dirty="0">
                <a:solidFill>
                  <a:schemeClr val="bg1"/>
                </a:solidFill>
              </a:rPr>
              <a:t>řešení. Odevzdání do </a:t>
            </a:r>
            <a:r>
              <a:rPr lang="cs-CZ" dirty="0" err="1">
                <a:solidFill>
                  <a:schemeClr val="bg1"/>
                </a:solidFill>
              </a:rPr>
              <a:t>Moodle</a:t>
            </a:r>
            <a:r>
              <a:rPr lang="cs-CZ" dirty="0">
                <a:solidFill>
                  <a:schemeClr val="bg1"/>
                </a:solidFill>
              </a:rPr>
              <a:t> od </a:t>
            </a:r>
            <a:r>
              <a:rPr lang="cs-CZ" dirty="0" smtClean="0">
                <a:solidFill>
                  <a:schemeClr val="bg1"/>
                </a:solidFill>
              </a:rPr>
              <a:t>12.5</a:t>
            </a:r>
            <a:r>
              <a:rPr lang="cs-CZ" dirty="0">
                <a:solidFill>
                  <a:schemeClr val="bg1"/>
                </a:solidFill>
              </a:rPr>
              <a:t>. do </a:t>
            </a:r>
            <a:r>
              <a:rPr lang="cs-CZ" dirty="0" smtClean="0">
                <a:solidFill>
                  <a:schemeClr val="bg1"/>
                </a:solidFill>
              </a:rPr>
              <a:t>26.5</a:t>
            </a:r>
            <a:r>
              <a:rPr lang="cs-CZ" dirty="0">
                <a:solidFill>
                  <a:schemeClr val="bg1"/>
                </a:solidFill>
              </a:rPr>
              <a:t>. (23:59</a:t>
            </a:r>
            <a:r>
              <a:rPr lang="cs-CZ" dirty="0" smtClean="0">
                <a:solidFill>
                  <a:schemeClr val="bg1"/>
                </a:solidFill>
              </a:rPr>
              <a:t>).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9) </a:t>
            </a:r>
            <a:r>
              <a:rPr lang="cs-CZ" dirty="0">
                <a:solidFill>
                  <a:schemeClr val="bg1"/>
                </a:solidFill>
              </a:rPr>
              <a:t>Prezentace výsledků </a:t>
            </a:r>
            <a:r>
              <a:rPr lang="cs-CZ" dirty="0" smtClean="0">
                <a:solidFill>
                  <a:schemeClr val="bg1"/>
                </a:solidFill>
              </a:rPr>
              <a:t>pracovního projektu. Forma </a:t>
            </a:r>
            <a:r>
              <a:rPr lang="cs-CZ" dirty="0">
                <a:solidFill>
                  <a:schemeClr val="bg1"/>
                </a:solidFill>
              </a:rPr>
              <a:t>i obsah </a:t>
            </a:r>
            <a:r>
              <a:rPr lang="en-GB" dirty="0" err="1">
                <a:solidFill>
                  <a:schemeClr val="bg1"/>
                </a:solidFill>
              </a:rPr>
              <a:t>jsou</a:t>
            </a:r>
            <a:r>
              <a:rPr lang="en-GB" dirty="0">
                <a:solidFill>
                  <a:schemeClr val="bg1"/>
                </a:solidFill>
              </a:rPr>
              <a:t> </a:t>
            </a:r>
            <a:r>
              <a:rPr lang="cs-CZ" dirty="0">
                <a:solidFill>
                  <a:schemeClr val="bg1"/>
                </a:solidFill>
              </a:rPr>
              <a:t>věcné a stručné, maximálně 3 minuty + </a:t>
            </a:r>
            <a:r>
              <a:rPr lang="cs-CZ" dirty="0" smtClean="0">
                <a:solidFill>
                  <a:schemeClr val="bg1"/>
                </a:solidFill>
              </a:rPr>
              <a:t>diskuze. Pouze samostatně. </a:t>
            </a:r>
            <a:r>
              <a:rPr lang="cs-CZ" dirty="0">
                <a:solidFill>
                  <a:schemeClr val="bg1"/>
                </a:solidFill>
              </a:rPr>
              <a:t>Prezentace bude pravděpodobně probíhat online </a:t>
            </a:r>
            <a:r>
              <a:rPr lang="cs-CZ" dirty="0" smtClean="0">
                <a:solidFill>
                  <a:schemeClr val="bg1"/>
                </a:solidFill>
              </a:rPr>
              <a:t>7.4.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1175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Úkoly k atestaci - souhrn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Kromě úkolů 1), 2) a 9) je termín </a:t>
            </a:r>
            <a:r>
              <a:rPr lang="cs-CZ" dirty="0">
                <a:solidFill>
                  <a:schemeClr val="bg1"/>
                </a:solidFill>
              </a:rPr>
              <a:t>odevzdání od </a:t>
            </a:r>
            <a:r>
              <a:rPr lang="cs-CZ" dirty="0" smtClean="0">
                <a:solidFill>
                  <a:schemeClr val="bg1"/>
                </a:solidFill>
              </a:rPr>
              <a:t>12.5</a:t>
            </a:r>
            <a:r>
              <a:rPr lang="cs-CZ" dirty="0">
                <a:solidFill>
                  <a:schemeClr val="bg1"/>
                </a:solidFill>
              </a:rPr>
              <a:t>. do </a:t>
            </a:r>
            <a:r>
              <a:rPr lang="cs-CZ" dirty="0" smtClean="0">
                <a:solidFill>
                  <a:schemeClr val="bg1"/>
                </a:solidFill>
              </a:rPr>
              <a:t>26.5</a:t>
            </a:r>
            <a:r>
              <a:rPr lang="cs-CZ" dirty="0">
                <a:solidFill>
                  <a:schemeClr val="bg1"/>
                </a:solidFill>
              </a:rPr>
              <a:t>. (23:59</a:t>
            </a:r>
            <a:r>
              <a:rPr lang="cs-CZ" dirty="0" smtClean="0">
                <a:solidFill>
                  <a:schemeClr val="bg1"/>
                </a:solidFill>
              </a:rPr>
              <a:t>).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Úkol 1) odevzdat do 31.3.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Úkoly 2) a 9) Pravděpodobně budou prezentovány 7.4. ale je možná i individuální změna data.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Odevzdání prací do </a:t>
            </a:r>
            <a:r>
              <a:rPr lang="cs-CZ" dirty="0" err="1" smtClean="0">
                <a:solidFill>
                  <a:schemeClr val="bg1"/>
                </a:solidFill>
              </a:rPr>
              <a:t>Moodle</a:t>
            </a:r>
            <a:r>
              <a:rPr lang="cs-CZ" dirty="0" smtClean="0">
                <a:solidFill>
                  <a:schemeClr val="bg1"/>
                </a:solidFill>
              </a:rPr>
              <a:t>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Přijímané formáty .doc, .</a:t>
            </a:r>
            <a:r>
              <a:rPr lang="cs-CZ" dirty="0" err="1" smtClean="0">
                <a:solidFill>
                  <a:schemeClr val="bg1"/>
                </a:solidFill>
              </a:rPr>
              <a:t>docx</a:t>
            </a:r>
            <a:r>
              <a:rPr lang="cs-CZ" dirty="0" smtClean="0">
                <a:solidFill>
                  <a:schemeClr val="bg1"/>
                </a:solidFill>
              </a:rPr>
              <a:t>, .</a:t>
            </a:r>
            <a:r>
              <a:rPr lang="cs-CZ" dirty="0" err="1" smtClean="0">
                <a:solidFill>
                  <a:schemeClr val="bg1"/>
                </a:solidFill>
              </a:rPr>
              <a:t>pdf</a:t>
            </a:r>
            <a:r>
              <a:rPr lang="cs-CZ" dirty="0" smtClean="0">
                <a:solidFill>
                  <a:schemeClr val="bg1"/>
                </a:solidFill>
              </a:rPr>
              <a:t>, .</a:t>
            </a:r>
            <a:r>
              <a:rPr lang="cs-CZ" dirty="0" err="1" smtClean="0">
                <a:solidFill>
                  <a:schemeClr val="bg1"/>
                </a:solidFill>
              </a:rPr>
              <a:t>ppt</a:t>
            </a:r>
            <a:r>
              <a:rPr lang="cs-CZ" dirty="0" smtClean="0">
                <a:solidFill>
                  <a:schemeClr val="bg1"/>
                </a:solidFill>
              </a:rPr>
              <a:t>, .</a:t>
            </a:r>
            <a:r>
              <a:rPr lang="cs-CZ" dirty="0" err="1" smtClean="0">
                <a:solidFill>
                  <a:schemeClr val="bg1"/>
                </a:solidFill>
              </a:rPr>
              <a:t>pptx</a:t>
            </a:r>
            <a:r>
              <a:rPr lang="cs-CZ" dirty="0" smtClean="0">
                <a:solidFill>
                  <a:schemeClr val="bg1"/>
                </a:solidFill>
              </a:rPr>
              <a:t>, .</a:t>
            </a:r>
            <a:r>
              <a:rPr lang="cs-CZ" dirty="0" err="1" smtClean="0">
                <a:solidFill>
                  <a:schemeClr val="bg1"/>
                </a:solidFill>
              </a:rPr>
              <a:t>xls</a:t>
            </a:r>
            <a:r>
              <a:rPr lang="cs-CZ" dirty="0" smtClean="0">
                <a:solidFill>
                  <a:schemeClr val="bg1"/>
                </a:solidFill>
              </a:rPr>
              <a:t>, .</a:t>
            </a:r>
            <a:r>
              <a:rPr lang="cs-CZ" dirty="0" err="1" smtClean="0">
                <a:solidFill>
                  <a:schemeClr val="bg1"/>
                </a:solidFill>
              </a:rPr>
              <a:t>xlsx</a:t>
            </a:r>
            <a:r>
              <a:rPr lang="cs-CZ" dirty="0" smtClean="0">
                <a:solidFill>
                  <a:schemeClr val="bg1"/>
                </a:solidFill>
              </a:rPr>
              <a:t> případně jiné po předchozí domluvě.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Všechny odevzdané práce obsahují identifikační údaje jako jsou autor/</a:t>
            </a:r>
            <a:r>
              <a:rPr lang="cs-CZ" dirty="0" err="1" smtClean="0">
                <a:solidFill>
                  <a:schemeClr val="bg1"/>
                </a:solidFill>
              </a:rPr>
              <a:t>ři</a:t>
            </a:r>
            <a:r>
              <a:rPr lang="cs-CZ" dirty="0" smtClean="0">
                <a:solidFill>
                  <a:schemeClr val="bg1"/>
                </a:solidFill>
              </a:rPr>
              <a:t>, kód předmětu, datum vypracování, číslo úkolu atd.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144250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Harmonogram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1261872" y="1828799"/>
            <a:ext cx="8595360" cy="4937125"/>
          </a:xfrm>
        </p:spPr>
        <p:txBody>
          <a:bodyPr>
            <a:normAutofit/>
          </a:bodyPr>
          <a:lstStyle/>
          <a:p>
            <a:r>
              <a:rPr lang="cs-CZ" dirty="0" smtClean="0">
                <a:solidFill>
                  <a:schemeClr val="bg1"/>
                </a:solidFill>
              </a:rPr>
              <a:t>17.2. Úvodní hodina </a:t>
            </a:r>
            <a:r>
              <a:rPr lang="cs-CZ" dirty="0">
                <a:solidFill>
                  <a:schemeClr val="bg1"/>
                </a:solidFill>
              </a:rPr>
              <a:t>a </a:t>
            </a:r>
            <a:r>
              <a:rPr lang="cs-CZ" dirty="0" err="1">
                <a:solidFill>
                  <a:schemeClr val="bg1"/>
                </a:solidFill>
              </a:rPr>
              <a:t>Scientometrické</a:t>
            </a:r>
            <a:r>
              <a:rPr lang="cs-CZ" dirty="0">
                <a:solidFill>
                  <a:schemeClr val="bg1"/>
                </a:solidFill>
              </a:rPr>
              <a:t> </a:t>
            </a:r>
            <a:r>
              <a:rPr lang="cs-CZ" dirty="0" smtClean="0">
                <a:solidFill>
                  <a:schemeClr val="bg1"/>
                </a:solidFill>
              </a:rPr>
              <a:t>zákony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31.3. odevzdání </a:t>
            </a:r>
            <a:r>
              <a:rPr lang="cs-CZ" dirty="0">
                <a:solidFill>
                  <a:schemeClr val="bg1"/>
                </a:solidFill>
              </a:rPr>
              <a:t>1. úkolu do </a:t>
            </a:r>
            <a:r>
              <a:rPr lang="cs-CZ" dirty="0" smtClean="0">
                <a:solidFill>
                  <a:schemeClr val="bg1"/>
                </a:solidFill>
              </a:rPr>
              <a:t>23:59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7.4. prezentace úkolů 2) a 9)</a:t>
            </a:r>
            <a:endParaRPr lang="cs-CZ" dirty="0" smtClean="0">
              <a:solidFill>
                <a:schemeClr val="bg1"/>
              </a:solidFill>
            </a:endParaRPr>
          </a:p>
          <a:p>
            <a:r>
              <a:rPr lang="cs-CZ" dirty="0" smtClean="0">
                <a:solidFill>
                  <a:schemeClr val="bg1"/>
                </a:solidFill>
              </a:rPr>
              <a:t>12.5. Závěrečná hodina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12.5</a:t>
            </a:r>
            <a:r>
              <a:rPr lang="cs-CZ" dirty="0">
                <a:solidFill>
                  <a:schemeClr val="bg1"/>
                </a:solidFill>
              </a:rPr>
              <a:t>. do </a:t>
            </a:r>
            <a:r>
              <a:rPr lang="cs-CZ" dirty="0" smtClean="0">
                <a:solidFill>
                  <a:schemeClr val="bg1"/>
                </a:solidFill>
              </a:rPr>
              <a:t>26.5</a:t>
            </a:r>
            <a:r>
              <a:rPr lang="cs-CZ" dirty="0">
                <a:solidFill>
                  <a:schemeClr val="bg1"/>
                </a:solidFill>
              </a:rPr>
              <a:t>. (23:59</a:t>
            </a:r>
            <a:r>
              <a:rPr lang="cs-CZ" dirty="0" smtClean="0">
                <a:solidFill>
                  <a:schemeClr val="bg1"/>
                </a:solidFill>
              </a:rPr>
              <a:t>) odevzdání ostatních úkolů.</a:t>
            </a:r>
          </a:p>
          <a:p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75511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Témata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1261872" y="1828800"/>
            <a:ext cx="4041648" cy="4351337"/>
          </a:xfrm>
        </p:spPr>
        <p:txBody>
          <a:bodyPr>
            <a:normAutofit/>
          </a:bodyPr>
          <a:lstStyle/>
          <a:p>
            <a:r>
              <a:rPr lang="cs-CZ" dirty="0" err="1" smtClean="0">
                <a:solidFill>
                  <a:schemeClr val="bg1"/>
                </a:solidFill>
              </a:rPr>
              <a:t>Bibliometrické</a:t>
            </a:r>
            <a:r>
              <a:rPr lang="cs-CZ" dirty="0" smtClean="0">
                <a:solidFill>
                  <a:schemeClr val="bg1"/>
                </a:solidFill>
              </a:rPr>
              <a:t> zákony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Citace, jejich kontext, citační indikátory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Časopisy, časopisecké indikátory, predátorské časopisy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Open </a:t>
            </a:r>
            <a:r>
              <a:rPr lang="cs-CZ" dirty="0" err="1" smtClean="0">
                <a:solidFill>
                  <a:schemeClr val="bg1"/>
                </a:solidFill>
              </a:rPr>
              <a:t>access</a:t>
            </a:r>
            <a:endParaRPr lang="cs-CZ" dirty="0" smtClean="0">
              <a:solidFill>
                <a:schemeClr val="bg1"/>
              </a:solidFill>
            </a:endParaRPr>
          </a:p>
          <a:p>
            <a:r>
              <a:rPr lang="cs-CZ" dirty="0" smtClean="0">
                <a:solidFill>
                  <a:schemeClr val="bg1"/>
                </a:solidFill>
              </a:rPr>
              <a:t>Databáze a zdroje dat</a:t>
            </a:r>
          </a:p>
          <a:p>
            <a:r>
              <a:rPr lang="cs-CZ" dirty="0" err="1" smtClean="0">
                <a:solidFill>
                  <a:schemeClr val="bg1"/>
                </a:solidFill>
              </a:rPr>
              <a:t>Altmetriky</a:t>
            </a:r>
            <a:r>
              <a:rPr lang="cs-CZ" dirty="0" smtClean="0">
                <a:solidFill>
                  <a:schemeClr val="bg1"/>
                </a:solidFill>
              </a:rPr>
              <a:t> a </a:t>
            </a:r>
            <a:r>
              <a:rPr lang="cs-CZ" dirty="0" err="1" smtClean="0">
                <a:solidFill>
                  <a:schemeClr val="bg1"/>
                </a:solidFill>
              </a:rPr>
              <a:t>rankingy</a:t>
            </a:r>
            <a:endParaRPr lang="cs-CZ" dirty="0" smtClean="0">
              <a:solidFill>
                <a:schemeClr val="bg1"/>
              </a:solidFill>
            </a:endParaRPr>
          </a:p>
          <a:p>
            <a:endParaRPr lang="cs-CZ" dirty="0" smtClean="0">
              <a:solidFill>
                <a:schemeClr val="bg1"/>
              </a:solidFill>
            </a:endParaRPr>
          </a:p>
          <a:p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8</a:t>
            </a:fld>
            <a:endParaRPr lang="en-GB" dirty="0"/>
          </a:p>
        </p:txBody>
      </p:sp>
      <p:sp>
        <p:nvSpPr>
          <p:cNvPr id="5" name="Zástupný symbol pro obsah 2"/>
          <p:cNvSpPr txBox="1">
            <a:spLocks/>
          </p:cNvSpPr>
          <p:nvPr/>
        </p:nvSpPr>
        <p:spPr>
          <a:xfrm>
            <a:off x="6108192" y="1691322"/>
            <a:ext cx="4041648" cy="43513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5000"/>
              </a:lnSpc>
              <a:spcBef>
                <a:spcPts val="1400"/>
              </a:spcBef>
              <a:spcAft>
                <a:spcPts val="200"/>
              </a:spcAft>
              <a:buClr>
                <a:schemeClr val="accent1"/>
              </a:buClr>
              <a:buSzPct val="80000"/>
              <a:buFont typeface="Arial" pitchFamily="34" charset="0"/>
              <a:buChar char="•"/>
              <a:defRPr sz="1800" kern="1200" spc="1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buFont typeface="Wingdings 2" pitchFamily="18" charset="2"/>
              <a:buChar char="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buFont typeface="Wingdings 2" pitchFamily="18" charset="2"/>
              <a:buChar char=""/>
              <a:defRPr sz="14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buFont typeface="Wingdings 2" pitchFamily="18" charset="2"/>
              <a:buChar char=""/>
              <a:defRPr sz="14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buFont typeface="Wingdings 2" pitchFamily="18" charset="2"/>
              <a:buChar char=""/>
              <a:defRPr sz="14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buFont typeface="Wingdings 2" pitchFamily="18" charset="2"/>
              <a:buChar char=""/>
              <a:defRPr sz="14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buFont typeface="Wingdings 2" pitchFamily="18" charset="2"/>
              <a:buChar char=""/>
              <a:defRPr sz="14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buFont typeface="Wingdings 2" pitchFamily="18" charset="2"/>
              <a:buChar char=""/>
              <a:defRPr sz="14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chemeClr val="accent1"/>
              </a:buClr>
              <a:buFont typeface="Wingdings 2" pitchFamily="18" charset="2"/>
              <a:buChar char=""/>
              <a:defRPr sz="14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dirty="0">
                <a:solidFill>
                  <a:schemeClr val="bg1"/>
                </a:solidFill>
              </a:rPr>
              <a:t>Publikační aktivity a </a:t>
            </a:r>
            <a:r>
              <a:rPr lang="cs-CZ" dirty="0" err="1">
                <a:solidFill>
                  <a:schemeClr val="bg1"/>
                </a:solidFill>
              </a:rPr>
              <a:t>best</a:t>
            </a:r>
            <a:r>
              <a:rPr lang="cs-CZ" dirty="0">
                <a:solidFill>
                  <a:schemeClr val="bg1"/>
                </a:solidFill>
              </a:rPr>
              <a:t> </a:t>
            </a:r>
            <a:r>
              <a:rPr lang="cs-CZ" dirty="0" err="1">
                <a:solidFill>
                  <a:schemeClr val="bg1"/>
                </a:solidFill>
              </a:rPr>
              <a:t>practices</a:t>
            </a:r>
            <a:endParaRPr lang="cs-CZ" dirty="0">
              <a:solidFill>
                <a:schemeClr val="bg1"/>
              </a:solidFill>
            </a:endParaRPr>
          </a:p>
          <a:p>
            <a:r>
              <a:rPr lang="cs-CZ" dirty="0" err="1">
                <a:solidFill>
                  <a:schemeClr val="bg1"/>
                </a:solidFill>
              </a:rPr>
              <a:t>Scientometrické</a:t>
            </a:r>
            <a:r>
              <a:rPr lang="cs-CZ" dirty="0">
                <a:solidFill>
                  <a:schemeClr val="bg1"/>
                </a:solidFill>
              </a:rPr>
              <a:t> nástroje</a:t>
            </a:r>
          </a:p>
          <a:p>
            <a:r>
              <a:rPr lang="cs-CZ" dirty="0">
                <a:solidFill>
                  <a:schemeClr val="bg1"/>
                </a:solidFill>
              </a:rPr>
              <a:t>Konference</a:t>
            </a:r>
          </a:p>
          <a:p>
            <a:r>
              <a:rPr lang="cs-CZ" dirty="0">
                <a:solidFill>
                  <a:schemeClr val="bg1"/>
                </a:solidFill>
              </a:rPr>
              <a:t>Vizualizace a </a:t>
            </a:r>
            <a:r>
              <a:rPr lang="cs-CZ" dirty="0" smtClean="0">
                <a:solidFill>
                  <a:schemeClr val="bg1"/>
                </a:solidFill>
              </a:rPr>
              <a:t>prezentace</a:t>
            </a:r>
          </a:p>
          <a:p>
            <a:r>
              <a:rPr lang="cs-CZ" dirty="0" smtClean="0">
                <a:solidFill>
                  <a:schemeClr val="bg1"/>
                </a:solidFill>
              </a:rPr>
              <a:t>Peer-</a:t>
            </a:r>
            <a:r>
              <a:rPr lang="cs-CZ" dirty="0" err="1" smtClean="0">
                <a:solidFill>
                  <a:schemeClr val="bg1"/>
                </a:solidFill>
              </a:rPr>
              <a:t>review</a:t>
            </a:r>
            <a:r>
              <a:rPr lang="cs-CZ" dirty="0" smtClean="0">
                <a:solidFill>
                  <a:schemeClr val="bg1"/>
                </a:solidFill>
              </a:rPr>
              <a:t> vs. </a:t>
            </a:r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endParaRPr lang="cs-CZ" dirty="0">
              <a:solidFill>
                <a:schemeClr val="bg1"/>
              </a:solidFill>
            </a:endParaRPr>
          </a:p>
          <a:p>
            <a:r>
              <a:rPr lang="cs-CZ" dirty="0" smtClean="0">
                <a:solidFill>
                  <a:schemeClr val="bg1"/>
                </a:solidFill>
              </a:rPr>
              <a:t>Případové studie</a:t>
            </a:r>
          </a:p>
          <a:p>
            <a:r>
              <a:rPr lang="cs-CZ" dirty="0">
                <a:solidFill>
                  <a:schemeClr val="bg1"/>
                </a:solidFill>
              </a:rPr>
              <a:t>Financování vědy v ČR, M17+ a jiné metodiky hodnocení</a:t>
            </a:r>
          </a:p>
          <a:p>
            <a:endParaRPr lang="cs-CZ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621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697301" y="2551611"/>
            <a:ext cx="9692640" cy="1325562"/>
          </a:xfrm>
        </p:spPr>
        <p:txBody>
          <a:bodyPr/>
          <a:lstStyle/>
          <a:p>
            <a:r>
              <a:rPr lang="cs-CZ" dirty="0" smtClean="0">
                <a:solidFill>
                  <a:schemeClr val="bg1"/>
                </a:solidFill>
              </a:rPr>
              <a:t>Co je to vlastně </a:t>
            </a:r>
            <a:r>
              <a:rPr lang="cs-CZ" dirty="0" err="1" smtClean="0">
                <a:solidFill>
                  <a:schemeClr val="bg1"/>
                </a:solidFill>
              </a:rPr>
              <a:t>scientometrie</a:t>
            </a:r>
            <a:r>
              <a:rPr lang="cs-CZ" dirty="0" smtClean="0">
                <a:solidFill>
                  <a:schemeClr val="bg1"/>
                </a:solidFill>
              </a:rPr>
              <a:t>?</a:t>
            </a:r>
            <a:endParaRPr lang="cs-CZ" dirty="0">
              <a:solidFill>
                <a:schemeClr val="bg1"/>
              </a:solidFill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lnSpcReduction="10000"/>
          </a:bodyPr>
          <a:lstStyle/>
          <a:p>
            <a:fld id="{2C6AA91A-D56C-4F02-BEE4-B1823BB0BC1F}" type="slidenum">
              <a:rPr lang="en-GB" smtClean="0"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50724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View">
  <a:themeElements>
    <a:clrScheme name="View">
      <a:dk1>
        <a:srgbClr val="000000"/>
      </a:dk1>
      <a:lt1>
        <a:srgbClr val="FFFFFF"/>
      </a:lt1>
      <a:dk2>
        <a:srgbClr val="46464A"/>
      </a:dk2>
      <a:lt2>
        <a:srgbClr val="D6D3CC"/>
      </a:lt2>
      <a:accent1>
        <a:srgbClr val="6F6F74"/>
      </a:accent1>
      <a:accent2>
        <a:srgbClr val="92A9B9"/>
      </a:accent2>
      <a:accent3>
        <a:srgbClr val="A7B789"/>
      </a:accent3>
      <a:accent4>
        <a:srgbClr val="B9A489"/>
      </a:accent4>
      <a:accent5>
        <a:srgbClr val="8D6374"/>
      </a:accent5>
      <a:accent6>
        <a:srgbClr val="9B7362"/>
      </a:accent6>
      <a:hlink>
        <a:srgbClr val="67AABF"/>
      </a:hlink>
      <a:folHlink>
        <a:srgbClr val="ABAFA5"/>
      </a:folHlink>
    </a:clrScheme>
    <a:fontScheme name="View">
      <a:majorFont>
        <a:latin typeface="Century Schoolbook" panose="020406040505050203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Schoolbook" panose="020406040505050203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View">
      <a:fillStyleLst>
        <a:solidFill>
          <a:schemeClr val="phClr"/>
        </a:solidFill>
        <a:solidFill>
          <a:schemeClr val="phClr">
            <a:tint val="60000"/>
            <a:satMod val="120000"/>
          </a:schemeClr>
        </a:solidFill>
        <a:solidFill>
          <a:schemeClr val="phClr">
            <a:shade val="75000"/>
            <a:satMod val="16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3970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95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240" dir="5400000" algn="tl" rotWithShape="0">
              <a:srgbClr val="000000">
                <a:alpha val="75000"/>
              </a:srgbClr>
            </a:outerShdw>
          </a:effectLst>
          <a:scene3d>
            <a:camera prst="orthographicFront">
              <a:rot lat="0" lon="0" rev="0"/>
            </a:camera>
            <a:lightRig rig="brightRoom" dir="tl"/>
          </a:scene3d>
          <a:sp3d contourW="9525" prstMaterial="flat">
            <a:bevelT w="0" h="0" prst="coolSlant"/>
            <a:contourClr>
              <a:schemeClr val="phClr">
                <a:shade val="35000"/>
                <a:satMod val="130000"/>
              </a:schemeClr>
            </a:contourClr>
          </a:sp3d>
        </a:effectStyle>
        <a:effectStyle>
          <a:effectLst>
            <a:outerShdw blurRad="76200" dist="25400" dir="5400000" algn="tl" rotWithShape="0">
              <a:srgbClr val="000000">
                <a:alpha val="55000"/>
              </a:srgbClr>
            </a:outerShdw>
          </a:effectLst>
          <a:scene3d>
            <a:camera prst="orthographicFront">
              <a:rot lat="0" lon="0" rev="0"/>
            </a:camera>
            <a:lightRig rig="brightRoom" dir="tl"/>
          </a:scene3d>
          <a:sp3d contourW="19050" prstMaterial="flat">
            <a:bevelT w="0" h="0" prst="coolSlant"/>
            <a:contourClr>
              <a:schemeClr val="phClr">
                <a:shade val="25000"/>
                <a:satMod val="14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4000"/>
                <a:shade val="98000"/>
                <a:satMod val="130000"/>
                <a:lumMod val="102000"/>
              </a:schemeClr>
            </a:gs>
            <a:gs pos="100000">
              <a:schemeClr val="phClr">
                <a:tint val="98000"/>
                <a:shade val="78000"/>
                <a:satMod val="140000"/>
              </a:schemeClr>
            </a:gs>
          </a:gsLst>
          <a:path path="circle">
            <a:fillToRect l="100000" t="10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View" id="{BA0EB5A6-F2D4-4F82-977B-64ADEE4A2A69}" vid="{3969A8A2-35DB-4E3B-8885-16FD20568674}"/>
    </a:ext>
  </a:extLst>
</a:theme>
</file>

<file path=ppt/theme/theme2.xml><?xml version="1.0" encoding="utf-8"?>
<a:theme xmlns:a="http://schemas.openxmlformats.org/drawingml/2006/main" name="Motiv Office">
  <a:themeElements>
    <a:clrScheme name="Kancelář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celář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TM03457515[[fn=Pohled]]</Template>
  <TotalTime>1299</TotalTime>
  <Words>1426</Words>
  <Application>Microsoft Office PowerPoint</Application>
  <PresentationFormat>Širokoúhlá obrazovka</PresentationFormat>
  <Paragraphs>307</Paragraphs>
  <Slides>33</Slides>
  <Notes>18</Notes>
  <HiddenSlides>0</HiddenSlides>
  <MMClips>0</MMClips>
  <ScaleCrop>false</ScaleCrop>
  <HeadingPairs>
    <vt:vector size="6" baseType="variant">
      <vt:variant>
        <vt:lpstr>Použitá písma</vt:lpstr>
      </vt:variant>
      <vt:variant>
        <vt:i4>6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33</vt:i4>
      </vt:variant>
    </vt:vector>
  </HeadingPairs>
  <TitlesOfParts>
    <vt:vector size="40" baseType="lpstr">
      <vt:lpstr>Arial</vt:lpstr>
      <vt:lpstr>Calibri</vt:lpstr>
      <vt:lpstr>Cambria</vt:lpstr>
      <vt:lpstr>Cambria Math</vt:lpstr>
      <vt:lpstr>Century Schoolbook</vt:lpstr>
      <vt:lpstr>Wingdings 2</vt:lpstr>
      <vt:lpstr>View</vt:lpstr>
      <vt:lpstr>Aplikovaná scientometrie</vt:lpstr>
      <vt:lpstr>Kontaktní údaje</vt:lpstr>
      <vt:lpstr>Podmínky atestace - 1</vt:lpstr>
      <vt:lpstr>Úkoly k atestaci - 2</vt:lpstr>
      <vt:lpstr>Úkoly k atestaci - 3</vt:lpstr>
      <vt:lpstr>Úkoly k atestaci - souhrn</vt:lpstr>
      <vt:lpstr>Harmonogram</vt:lpstr>
      <vt:lpstr>Témata</vt:lpstr>
      <vt:lpstr>Co je to vlastně scientometrie?</vt:lpstr>
      <vt:lpstr>Scientometrie je…</vt:lpstr>
      <vt:lpstr>…a bibliometrie?</vt:lpstr>
      <vt:lpstr>…a bibliometrie?</vt:lpstr>
      <vt:lpstr>Scientometrie vs bibliometrie</vt:lpstr>
      <vt:lpstr>K čemu je scientometrie dobrá?</vt:lpstr>
      <vt:lpstr>Prezentace aplikace PowerPoint</vt:lpstr>
      <vt:lpstr>Scientometrické zákony</vt:lpstr>
      <vt:lpstr>Lotkův zákon</vt:lpstr>
      <vt:lpstr>Prezentace aplikace PowerPoint</vt:lpstr>
      <vt:lpstr>Prezentace aplikace PowerPoint</vt:lpstr>
      <vt:lpstr>Bradfordův zákon</vt:lpstr>
      <vt:lpstr>2. Zipfův zákon</vt:lpstr>
      <vt:lpstr>3. Zipfův zákon</vt:lpstr>
      <vt:lpstr>1. Zipfův zákon</vt:lpstr>
      <vt:lpstr>Prezentace aplikace PowerPoint</vt:lpstr>
      <vt:lpstr>Prezentace aplikace PowerPoint</vt:lpstr>
      <vt:lpstr>Zipfova transformace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Literatura</vt:lpstr>
      <vt:lpstr>Zpětná vazba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Aplikovaná scientometrie</dc:title>
  <dc:creator>David Slosar</dc:creator>
  <cp:lastModifiedBy>Účet Microsoft</cp:lastModifiedBy>
  <cp:revision>56</cp:revision>
  <dcterms:created xsi:type="dcterms:W3CDTF">2021-01-10T12:00:52Z</dcterms:created>
  <dcterms:modified xsi:type="dcterms:W3CDTF">2021-02-17T15:35:35Z</dcterms:modified>
</cp:coreProperties>
</file>